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51"/>
  </p:notesMasterIdLst>
  <p:sldIdLst>
    <p:sldId id="292" r:id="rId5"/>
    <p:sldId id="293" r:id="rId6"/>
    <p:sldId id="302" r:id="rId7"/>
    <p:sldId id="300" r:id="rId8"/>
    <p:sldId id="301" r:id="rId9"/>
    <p:sldId id="303" r:id="rId10"/>
    <p:sldId id="304" r:id="rId11"/>
    <p:sldId id="305" r:id="rId12"/>
    <p:sldId id="306" r:id="rId13"/>
    <p:sldId id="307" r:id="rId14"/>
    <p:sldId id="294" r:id="rId15"/>
    <p:sldId id="308" r:id="rId16"/>
    <p:sldId id="309" r:id="rId17"/>
    <p:sldId id="310" r:id="rId18"/>
    <p:sldId id="311" r:id="rId19"/>
    <p:sldId id="328" r:id="rId20"/>
    <p:sldId id="329" r:id="rId21"/>
    <p:sldId id="331" r:id="rId22"/>
    <p:sldId id="330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13" r:id="rId37"/>
    <p:sldId id="318" r:id="rId38"/>
    <p:sldId id="314" r:id="rId39"/>
    <p:sldId id="317" r:id="rId40"/>
    <p:sldId id="316" r:id="rId41"/>
    <p:sldId id="321" r:id="rId42"/>
    <p:sldId id="322" r:id="rId43"/>
    <p:sldId id="323" r:id="rId44"/>
    <p:sldId id="315" r:id="rId45"/>
    <p:sldId id="324" r:id="rId46"/>
    <p:sldId id="325" r:id="rId47"/>
    <p:sldId id="326" r:id="rId48"/>
    <p:sldId id="327" r:id="rId49"/>
    <p:sldId id="312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Yeh" initials="MY" lastIdx="4" clrIdx="0">
    <p:extLst>
      <p:ext uri="{19B8F6BF-5375-455C-9EA6-DF929625EA0E}">
        <p15:presenceInfo xmlns:p15="http://schemas.microsoft.com/office/powerpoint/2012/main" userId="Michael Ye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99"/>
    <a:srgbClr val="FFFFFF"/>
    <a:srgbClr val="595959"/>
    <a:srgbClr val="235DA0"/>
    <a:srgbClr val="F5A90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F8CB4F-1C0A-4E44-B213-136737F774F2}" v="9" dt="2019-09-04T14:05:25.0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9" autoAdjust="0"/>
    <p:restoredTop sz="96370" autoAdjust="0"/>
  </p:normalViewPr>
  <p:slideViewPr>
    <p:cSldViewPr snapToGrid="0">
      <p:cViewPr varScale="1">
        <p:scale>
          <a:sx n="78" d="100"/>
          <a:sy n="78" d="100"/>
        </p:scale>
        <p:origin x="9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0BF8CB4F-1C0A-4E44-B213-136737F774F2}"/>
    <pc:docChg chg="undo addSld delSld modSld">
      <pc:chgData name="Lucas Jellema" userId="7e183fbb-84e0-44b3-9b03-0792bc8d162b" providerId="ADAL" clId="{0BF8CB4F-1C0A-4E44-B213-136737F774F2}" dt="2019-09-04T14:05:25.062" v="162"/>
      <pc:docMkLst>
        <pc:docMk/>
      </pc:docMkLst>
      <pc:sldChg chg="add del modTransition">
        <pc:chgData name="Lucas Jellema" userId="7e183fbb-84e0-44b3-9b03-0792bc8d162b" providerId="ADAL" clId="{0BF8CB4F-1C0A-4E44-B213-136737F774F2}" dt="2019-09-04T14:00:21.047" v="4"/>
        <pc:sldMkLst>
          <pc:docMk/>
          <pc:sldMk cId="3845886450" sldId="304"/>
        </pc:sldMkLst>
      </pc:sldChg>
      <pc:sldChg chg="add del modTransition">
        <pc:chgData name="Lucas Jellema" userId="7e183fbb-84e0-44b3-9b03-0792bc8d162b" providerId="ADAL" clId="{0BF8CB4F-1C0A-4E44-B213-136737F774F2}" dt="2019-09-04T14:00:21.047" v="4"/>
        <pc:sldMkLst>
          <pc:docMk/>
          <pc:sldMk cId="3219795825" sldId="305"/>
        </pc:sldMkLst>
      </pc:sldChg>
      <pc:sldChg chg="add del">
        <pc:chgData name="Lucas Jellema" userId="7e183fbb-84e0-44b3-9b03-0792bc8d162b" providerId="ADAL" clId="{0BF8CB4F-1C0A-4E44-B213-136737F774F2}" dt="2019-09-04T14:01:13.646" v="6" actId="2696"/>
        <pc:sldMkLst>
          <pc:docMk/>
          <pc:sldMk cId="3045719179" sldId="313"/>
        </pc:sldMkLst>
      </pc:sldChg>
      <pc:sldChg chg="addSp modSp">
        <pc:chgData name="Lucas Jellema" userId="7e183fbb-84e0-44b3-9b03-0792bc8d162b" providerId="ADAL" clId="{0BF8CB4F-1C0A-4E44-B213-136737F774F2}" dt="2019-09-04T14:04:00.462" v="160" actId="1076"/>
        <pc:sldMkLst>
          <pc:docMk/>
          <pc:sldMk cId="931213465" sldId="325"/>
        </pc:sldMkLst>
        <pc:spChg chg="add mod">
          <ac:chgData name="Lucas Jellema" userId="7e183fbb-84e0-44b3-9b03-0792bc8d162b" providerId="ADAL" clId="{0BF8CB4F-1C0A-4E44-B213-136737F774F2}" dt="2019-09-04T14:03:15.259" v="94" actId="14100"/>
          <ac:spMkLst>
            <pc:docMk/>
            <pc:sldMk cId="931213465" sldId="325"/>
            <ac:spMk id="20" creationId="{11782E8B-5128-402D-928A-798CFF28E38D}"/>
          </ac:spMkLst>
        </pc:spChg>
        <pc:spChg chg="add mod">
          <ac:chgData name="Lucas Jellema" userId="7e183fbb-84e0-44b3-9b03-0792bc8d162b" providerId="ADAL" clId="{0BF8CB4F-1C0A-4E44-B213-136737F774F2}" dt="2019-09-04T14:04:00.462" v="160" actId="1076"/>
          <ac:spMkLst>
            <pc:docMk/>
            <pc:sldMk cId="931213465" sldId="325"/>
            <ac:spMk id="23" creationId="{2CB1B386-0637-443A-BD7D-8B1DD61A2E19}"/>
          </ac:spMkLst>
        </pc:spChg>
        <pc:spChg chg="add mod">
          <ac:chgData name="Lucas Jellema" userId="7e183fbb-84e0-44b3-9b03-0792bc8d162b" providerId="ADAL" clId="{0BF8CB4F-1C0A-4E44-B213-136737F774F2}" dt="2019-09-04T14:02:54.997" v="61" actId="20577"/>
          <ac:spMkLst>
            <pc:docMk/>
            <pc:sldMk cId="931213465" sldId="325"/>
            <ac:spMk id="25" creationId="{C3BE8DE7-99D5-4274-B304-746F57BAD258}"/>
          </ac:spMkLst>
        </pc:spChg>
        <pc:spChg chg="add mod">
          <ac:chgData name="Lucas Jellema" userId="7e183fbb-84e0-44b3-9b03-0792bc8d162b" providerId="ADAL" clId="{0BF8CB4F-1C0A-4E44-B213-136737F774F2}" dt="2019-09-04T14:03:10.013" v="92" actId="20577"/>
          <ac:spMkLst>
            <pc:docMk/>
            <pc:sldMk cId="931213465" sldId="325"/>
            <ac:spMk id="28" creationId="{4F234988-CCC0-498D-B5B4-64AAB9A8EE68}"/>
          </ac:spMkLst>
        </pc:spChg>
        <pc:spChg chg="add mod">
          <ac:chgData name="Lucas Jellema" userId="7e183fbb-84e0-44b3-9b03-0792bc8d162b" providerId="ADAL" clId="{0BF8CB4F-1C0A-4E44-B213-136737F774F2}" dt="2019-09-04T14:03:42.314" v="148" actId="20577"/>
          <ac:spMkLst>
            <pc:docMk/>
            <pc:sldMk cId="931213465" sldId="325"/>
            <ac:spMk id="31" creationId="{3AD0B551-2AEC-44F3-B878-182A1F752F36}"/>
          </ac:spMkLst>
        </pc:spChg>
        <pc:cxnChg chg="add mod">
          <ac:chgData name="Lucas Jellema" userId="7e183fbb-84e0-44b3-9b03-0792bc8d162b" providerId="ADAL" clId="{0BF8CB4F-1C0A-4E44-B213-136737F774F2}" dt="2019-09-04T14:03:28.523" v="96" actId="14100"/>
          <ac:cxnSpMkLst>
            <pc:docMk/>
            <pc:sldMk cId="931213465" sldId="325"/>
            <ac:cxnSpMk id="7" creationId="{0C85B9AD-08DE-46A5-8275-6CB0C8355F65}"/>
          </ac:cxnSpMkLst>
        </pc:cxnChg>
        <pc:cxnChg chg="add mod">
          <ac:chgData name="Lucas Jellema" userId="7e183fbb-84e0-44b3-9b03-0792bc8d162b" providerId="ADAL" clId="{0BF8CB4F-1C0A-4E44-B213-136737F774F2}" dt="2019-09-04T14:02:17.974" v="8" actId="11529"/>
          <ac:cxnSpMkLst>
            <pc:docMk/>
            <pc:sldMk cId="931213465" sldId="325"/>
            <ac:cxnSpMk id="19" creationId="{16E6C24C-AE29-4F1F-8712-765518415A9A}"/>
          </ac:cxnSpMkLst>
        </pc:cxnChg>
        <pc:cxnChg chg="add mod">
          <ac:chgData name="Lucas Jellema" userId="7e183fbb-84e0-44b3-9b03-0792bc8d162b" providerId="ADAL" clId="{0BF8CB4F-1C0A-4E44-B213-136737F774F2}" dt="2019-09-04T14:02:52.154" v="59" actId="1035"/>
          <ac:cxnSpMkLst>
            <pc:docMk/>
            <pc:sldMk cId="931213465" sldId="325"/>
            <ac:cxnSpMk id="24" creationId="{C1C33A48-1592-428C-AF35-072E79DF6F88}"/>
          </ac:cxnSpMkLst>
        </pc:cxnChg>
        <pc:cxnChg chg="add mod">
          <ac:chgData name="Lucas Jellema" userId="7e183fbb-84e0-44b3-9b03-0792bc8d162b" providerId="ADAL" clId="{0BF8CB4F-1C0A-4E44-B213-136737F774F2}" dt="2019-09-04T14:03:06.473" v="90" actId="1035"/>
          <ac:cxnSpMkLst>
            <pc:docMk/>
            <pc:sldMk cId="931213465" sldId="325"/>
            <ac:cxnSpMk id="26" creationId="{6D48A3E6-A3C5-411F-804F-CDE669306610}"/>
          </ac:cxnSpMkLst>
        </pc:cxnChg>
        <pc:cxnChg chg="add mod">
          <ac:chgData name="Lucas Jellema" userId="7e183fbb-84e0-44b3-9b03-0792bc8d162b" providerId="ADAL" clId="{0BF8CB4F-1C0A-4E44-B213-136737F774F2}" dt="2019-09-04T14:03:37.809" v="146" actId="1036"/>
          <ac:cxnSpMkLst>
            <pc:docMk/>
            <pc:sldMk cId="931213465" sldId="325"/>
            <ac:cxnSpMk id="30" creationId="{65076298-A72A-41E1-9983-E8A8552DC984}"/>
          </ac:cxnSpMkLst>
        </pc:cxnChg>
      </pc:sldChg>
      <pc:sldChg chg="addSp">
        <pc:chgData name="Lucas Jellema" userId="7e183fbb-84e0-44b3-9b03-0792bc8d162b" providerId="ADAL" clId="{0BF8CB4F-1C0A-4E44-B213-136737F774F2}" dt="2019-09-04T14:05:25.062" v="162"/>
        <pc:sldMkLst>
          <pc:docMk/>
          <pc:sldMk cId="2771497179" sldId="326"/>
        </pc:sldMkLst>
        <pc:spChg chg="add">
          <ac:chgData name="Lucas Jellema" userId="7e183fbb-84e0-44b3-9b03-0792bc8d162b" providerId="ADAL" clId="{0BF8CB4F-1C0A-4E44-B213-136737F774F2}" dt="2019-09-04T14:05:25.062" v="162"/>
          <ac:spMkLst>
            <pc:docMk/>
            <pc:sldMk cId="2771497179" sldId="326"/>
            <ac:spMk id="24" creationId="{A76865B7-4115-4737-AD03-E621270118E3}"/>
          </ac:spMkLst>
        </pc:spChg>
        <pc:spChg chg="add">
          <ac:chgData name="Lucas Jellema" userId="7e183fbb-84e0-44b3-9b03-0792bc8d162b" providerId="ADAL" clId="{0BF8CB4F-1C0A-4E44-B213-136737F774F2}" dt="2019-09-04T14:05:25.062" v="162"/>
          <ac:spMkLst>
            <pc:docMk/>
            <pc:sldMk cId="2771497179" sldId="326"/>
            <ac:spMk id="26" creationId="{C3B38F09-4454-4737-B6D4-1668EBEDD14F}"/>
          </ac:spMkLst>
        </pc:spChg>
        <pc:spChg chg="add">
          <ac:chgData name="Lucas Jellema" userId="7e183fbb-84e0-44b3-9b03-0792bc8d162b" providerId="ADAL" clId="{0BF8CB4F-1C0A-4E44-B213-136737F774F2}" dt="2019-09-04T14:05:25.062" v="162"/>
          <ac:spMkLst>
            <pc:docMk/>
            <pc:sldMk cId="2771497179" sldId="326"/>
            <ac:spMk id="29" creationId="{9091CCFC-A15F-4D24-8929-66C60799A19C}"/>
          </ac:spMkLst>
        </pc:spChg>
        <pc:spChg chg="add">
          <ac:chgData name="Lucas Jellema" userId="7e183fbb-84e0-44b3-9b03-0792bc8d162b" providerId="ADAL" clId="{0BF8CB4F-1C0A-4E44-B213-136737F774F2}" dt="2019-09-04T14:05:25.062" v="162"/>
          <ac:spMkLst>
            <pc:docMk/>
            <pc:sldMk cId="2771497179" sldId="326"/>
            <ac:spMk id="31" creationId="{33944AF4-D5B2-4B20-9163-B8B587174ACC}"/>
          </ac:spMkLst>
        </pc:spChg>
        <pc:spChg chg="add">
          <ac:chgData name="Lucas Jellema" userId="7e183fbb-84e0-44b3-9b03-0792bc8d162b" providerId="ADAL" clId="{0BF8CB4F-1C0A-4E44-B213-136737F774F2}" dt="2019-09-04T14:05:25.062" v="162"/>
          <ac:spMkLst>
            <pc:docMk/>
            <pc:sldMk cId="2771497179" sldId="326"/>
            <ac:spMk id="32" creationId="{FEF82FD5-BAA0-4438-B57B-93BDE818F31B}"/>
          </ac:spMkLst>
        </pc:spChg>
        <pc:cxnChg chg="add">
          <ac:chgData name="Lucas Jellema" userId="7e183fbb-84e0-44b3-9b03-0792bc8d162b" providerId="ADAL" clId="{0BF8CB4F-1C0A-4E44-B213-136737F774F2}" dt="2019-09-04T14:05:25.062" v="162"/>
          <ac:cxnSpMkLst>
            <pc:docMk/>
            <pc:sldMk cId="2771497179" sldId="326"/>
            <ac:cxnSpMk id="22" creationId="{01D0933B-5F10-427B-8D53-CF30AFAB1282}"/>
          </ac:cxnSpMkLst>
        </pc:cxnChg>
        <pc:cxnChg chg="add">
          <ac:chgData name="Lucas Jellema" userId="7e183fbb-84e0-44b3-9b03-0792bc8d162b" providerId="ADAL" clId="{0BF8CB4F-1C0A-4E44-B213-136737F774F2}" dt="2019-09-04T14:05:25.062" v="162"/>
          <ac:cxnSpMkLst>
            <pc:docMk/>
            <pc:sldMk cId="2771497179" sldId="326"/>
            <ac:cxnSpMk id="23" creationId="{8B103B0B-861F-4FBE-9037-C7811830580C}"/>
          </ac:cxnSpMkLst>
        </pc:cxnChg>
        <pc:cxnChg chg="add">
          <ac:chgData name="Lucas Jellema" userId="7e183fbb-84e0-44b3-9b03-0792bc8d162b" providerId="ADAL" clId="{0BF8CB4F-1C0A-4E44-B213-136737F774F2}" dt="2019-09-04T14:05:25.062" v="162"/>
          <ac:cxnSpMkLst>
            <pc:docMk/>
            <pc:sldMk cId="2771497179" sldId="326"/>
            <ac:cxnSpMk id="25" creationId="{30A7FF6E-7BA8-4C14-9CB3-670009E39964}"/>
          </ac:cxnSpMkLst>
        </pc:cxnChg>
        <pc:cxnChg chg="add">
          <ac:chgData name="Lucas Jellema" userId="7e183fbb-84e0-44b3-9b03-0792bc8d162b" providerId="ADAL" clId="{0BF8CB4F-1C0A-4E44-B213-136737F774F2}" dt="2019-09-04T14:05:25.062" v="162"/>
          <ac:cxnSpMkLst>
            <pc:docMk/>
            <pc:sldMk cId="2771497179" sldId="326"/>
            <ac:cxnSpMk id="28" creationId="{D3B8C198-D0A9-4D18-B7CD-DF95540C3753}"/>
          </ac:cxnSpMkLst>
        </pc:cxnChg>
        <pc:cxnChg chg="add">
          <ac:chgData name="Lucas Jellema" userId="7e183fbb-84e0-44b3-9b03-0792bc8d162b" providerId="ADAL" clId="{0BF8CB4F-1C0A-4E44-B213-136737F774F2}" dt="2019-09-04T14:05:25.062" v="162"/>
          <ac:cxnSpMkLst>
            <pc:docMk/>
            <pc:sldMk cId="2771497179" sldId="326"/>
            <ac:cxnSpMk id="30" creationId="{2F201430-BD7C-4401-9C22-9DC0A4E8D7D1}"/>
          </ac:cxnSpMkLst>
        </pc:cxnChg>
      </pc:sldChg>
      <pc:sldChg chg="del">
        <pc:chgData name="Lucas Jellema" userId="7e183fbb-84e0-44b3-9b03-0792bc8d162b" providerId="ADAL" clId="{0BF8CB4F-1C0A-4E44-B213-136737F774F2}" dt="2019-09-04T14:04:12.464" v="161" actId="2696"/>
        <pc:sldMkLst>
          <pc:docMk/>
          <pc:sldMk cId="1800866391" sldId="34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5FBFB-6AB8-44F4-9748-17A474D69FB9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3DD50-A4E7-4A9B-A26B-B3A9662ACA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24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9D911-9258-4E0D-A354-BF85D32437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46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24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64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181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197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7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14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701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56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811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451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62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7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2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92807"/>
            <a:ext cx="9144000" cy="1617155"/>
          </a:xfrm>
        </p:spPr>
        <p:txBody>
          <a:bodyPr anchor="t">
            <a:normAutofit/>
          </a:bodyPr>
          <a:lstStyle>
            <a:lvl1pPr algn="l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8345-3AEC-4941-B2B6-CF316BFD1E30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403457" y="5943601"/>
            <a:ext cx="1771291" cy="897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9706-AE83-48E8-949C-0C439A03D100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6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9699D-93C0-4F0C-98D6-E5E12D8CFE3B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07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82532-4DD4-4FA5-B6CB-D32667EA2A2F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41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D152A-A303-4CD9-AAEA-581CD2874A11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4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186D-FDA2-4A9B-A914-808253121E51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49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C1FC5-525C-4E43-8E59-165B89DCDAA7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95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35CC4-AD72-472E-A1B6-F0011CEDE591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632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279EB-295A-4BC8-A141-7AE1D3F0EFD9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840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8B52-9B36-4428-9F47-78290AB2191D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55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A5AD8-8338-4C49-B1FB-ADBBC34330D7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330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89304"/>
            <a:ext cx="10515600" cy="4887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4799" y="6356349"/>
            <a:ext cx="944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FD64C-F1BF-40AA-9162-77D452A60113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9454" y="6356350"/>
            <a:ext cx="759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49"/>
            <a:ext cx="496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BA2D4-A7FB-47F0-85A4-4B2766BF04F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363" y="6040855"/>
            <a:ext cx="1690624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65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861" r="13111" b="9359"/>
          <a:stretch/>
        </p:blipFill>
        <p:spPr>
          <a:xfrm>
            <a:off x="6732982" y="1393719"/>
            <a:ext cx="1675653" cy="1762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540" y="4941141"/>
            <a:ext cx="1824245" cy="1762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456" b="18430"/>
          <a:stretch/>
        </p:blipFill>
        <p:spPr>
          <a:xfrm>
            <a:off x="10412779" y="4941141"/>
            <a:ext cx="1647983" cy="17626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347" y="3271346"/>
            <a:ext cx="1775394" cy="16274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5342" y="1423453"/>
            <a:ext cx="1765420" cy="177694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3" t="11677" r="36887" b="66326"/>
          <a:stretch/>
        </p:blipFill>
        <p:spPr>
          <a:xfrm>
            <a:off x="6700731" y="3271346"/>
            <a:ext cx="1740153" cy="16274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/>
          <a:srcRect r="4378"/>
          <a:stretch/>
        </p:blipFill>
        <p:spPr>
          <a:xfrm>
            <a:off x="10322960" y="3271345"/>
            <a:ext cx="1737803" cy="16274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 b="21133"/>
          <a:stretch/>
        </p:blipFill>
        <p:spPr>
          <a:xfrm>
            <a:off x="8468314" y="1393719"/>
            <a:ext cx="1732656" cy="17626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1785" y="4941141"/>
            <a:ext cx="1766757" cy="17810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66700" y="235828"/>
            <a:ext cx="62103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Matrix Profile I: All Pairs Similarity Joins for Time Series: A Unifying View that Includes Motifs, Discords and Shapelets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17135"/>
            <a:ext cx="3905574" cy="111797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5981700" y="3218872"/>
            <a:ext cx="6210300" cy="0"/>
          </a:xfrm>
          <a:prstGeom prst="line">
            <a:avLst/>
          </a:prstGeom>
          <a:ln w="139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937820" y="4898728"/>
            <a:ext cx="6210300" cy="0"/>
          </a:xfrm>
          <a:prstGeom prst="line">
            <a:avLst/>
          </a:prstGeom>
          <a:ln w="139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666012" y="1294275"/>
            <a:ext cx="0" cy="5591121"/>
          </a:xfrm>
          <a:prstGeom prst="line">
            <a:avLst/>
          </a:prstGeom>
          <a:ln w="139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488540" y="1235105"/>
            <a:ext cx="0" cy="5591121"/>
          </a:xfrm>
          <a:prstGeom prst="line">
            <a:avLst/>
          </a:prstGeom>
          <a:ln w="139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295342" y="1131046"/>
            <a:ext cx="0" cy="5591121"/>
          </a:xfrm>
          <a:prstGeom prst="line">
            <a:avLst/>
          </a:prstGeom>
          <a:ln w="139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2049749" y="1131046"/>
            <a:ext cx="0" cy="5591121"/>
          </a:xfrm>
          <a:prstGeom prst="line">
            <a:avLst/>
          </a:prstGeom>
          <a:ln w="139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1827" y="6321705"/>
            <a:ext cx="670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http://www.cs.ucr.edu/~eamonn/MatrixProfile.html</a:t>
            </a:r>
          </a:p>
        </p:txBody>
      </p:sp>
      <p:sp>
        <p:nvSpPr>
          <p:cNvPr id="9" name="Rectangle 8"/>
          <p:cNvSpPr/>
          <p:nvPr/>
        </p:nvSpPr>
        <p:spPr>
          <a:xfrm>
            <a:off x="323850" y="2971800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Chin-Chia Michael Yeh,   Yan Zhu,   Liudmila Ulanova</a:t>
            </a:r>
          </a:p>
          <a:p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Nurjahan Begum,   Yifei Ding,   Hoang Anh Dau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Diego Furtado Silva,   Abdullah Mueen,   Eamonn Keogh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471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information should be extracted from the matrix?</a:t>
            </a:r>
          </a:p>
        </p:txBody>
      </p:sp>
      <p:grpSp>
        <p:nvGrpSpPr>
          <p:cNvPr id="158" name="Group 157"/>
          <p:cNvGrpSpPr/>
          <p:nvPr/>
        </p:nvGrpSpPr>
        <p:grpSpPr>
          <a:xfrm>
            <a:off x="2626395" y="2236402"/>
            <a:ext cx="866714" cy="3518770"/>
            <a:chOff x="2396047" y="2975909"/>
            <a:chExt cx="866714" cy="3518770"/>
          </a:xfrm>
        </p:grpSpPr>
        <p:sp>
          <p:nvSpPr>
            <p:cNvPr id="14" name="Freeform 99"/>
            <p:cNvSpPr>
              <a:spLocks/>
            </p:cNvSpPr>
            <p:nvPr/>
          </p:nvSpPr>
          <p:spPr bwMode="auto">
            <a:xfrm>
              <a:off x="2396047" y="2975909"/>
              <a:ext cx="866714" cy="84375"/>
            </a:xfrm>
            <a:custGeom>
              <a:avLst/>
              <a:gdLst>
                <a:gd name="T0" fmla="*/ 0 w 593"/>
                <a:gd name="T1" fmla="*/ 5 h 45"/>
                <a:gd name="T2" fmla="*/ 19 w 593"/>
                <a:gd name="T3" fmla="*/ 11 h 45"/>
                <a:gd name="T4" fmla="*/ 38 w 593"/>
                <a:gd name="T5" fmla="*/ 22 h 45"/>
                <a:gd name="T6" fmla="*/ 58 w 593"/>
                <a:gd name="T7" fmla="*/ 17 h 45"/>
                <a:gd name="T8" fmla="*/ 82 w 593"/>
                <a:gd name="T9" fmla="*/ 28 h 45"/>
                <a:gd name="T10" fmla="*/ 102 w 593"/>
                <a:gd name="T11" fmla="*/ 17 h 45"/>
                <a:gd name="T12" fmla="*/ 121 w 593"/>
                <a:gd name="T13" fmla="*/ 17 h 45"/>
                <a:gd name="T14" fmla="*/ 141 w 593"/>
                <a:gd name="T15" fmla="*/ 22 h 45"/>
                <a:gd name="T16" fmla="*/ 160 w 593"/>
                <a:gd name="T17" fmla="*/ 28 h 45"/>
                <a:gd name="T18" fmla="*/ 184 w 593"/>
                <a:gd name="T19" fmla="*/ 28 h 45"/>
                <a:gd name="T20" fmla="*/ 204 w 593"/>
                <a:gd name="T21" fmla="*/ 34 h 45"/>
                <a:gd name="T22" fmla="*/ 223 w 593"/>
                <a:gd name="T23" fmla="*/ 11 h 45"/>
                <a:gd name="T24" fmla="*/ 243 w 593"/>
                <a:gd name="T25" fmla="*/ 28 h 45"/>
                <a:gd name="T26" fmla="*/ 262 w 593"/>
                <a:gd name="T27" fmla="*/ 22 h 45"/>
                <a:gd name="T28" fmla="*/ 287 w 593"/>
                <a:gd name="T29" fmla="*/ 45 h 45"/>
                <a:gd name="T30" fmla="*/ 306 w 593"/>
                <a:gd name="T31" fmla="*/ 28 h 45"/>
                <a:gd name="T32" fmla="*/ 326 w 593"/>
                <a:gd name="T33" fmla="*/ 5 h 45"/>
                <a:gd name="T34" fmla="*/ 345 w 593"/>
                <a:gd name="T35" fmla="*/ 45 h 45"/>
                <a:gd name="T36" fmla="*/ 364 w 593"/>
                <a:gd name="T37" fmla="*/ 22 h 45"/>
                <a:gd name="T38" fmla="*/ 389 w 593"/>
                <a:gd name="T39" fmla="*/ 45 h 45"/>
                <a:gd name="T40" fmla="*/ 408 w 593"/>
                <a:gd name="T41" fmla="*/ 17 h 45"/>
                <a:gd name="T42" fmla="*/ 428 w 593"/>
                <a:gd name="T43" fmla="*/ 5 h 45"/>
                <a:gd name="T44" fmla="*/ 447 w 593"/>
                <a:gd name="T45" fmla="*/ 22 h 45"/>
                <a:gd name="T46" fmla="*/ 467 w 593"/>
                <a:gd name="T47" fmla="*/ 45 h 45"/>
                <a:gd name="T48" fmla="*/ 491 w 593"/>
                <a:gd name="T49" fmla="*/ 0 h 45"/>
                <a:gd name="T50" fmla="*/ 510 w 593"/>
                <a:gd name="T51" fmla="*/ 45 h 45"/>
                <a:gd name="T52" fmla="*/ 530 w 593"/>
                <a:gd name="T53" fmla="*/ 34 h 45"/>
                <a:gd name="T54" fmla="*/ 549 w 593"/>
                <a:gd name="T55" fmla="*/ 22 h 45"/>
                <a:gd name="T56" fmla="*/ 569 w 593"/>
                <a:gd name="T57" fmla="*/ 22 h 45"/>
                <a:gd name="T58" fmla="*/ 593 w 593"/>
                <a:gd name="T59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45">
                  <a:moveTo>
                    <a:pt x="0" y="5"/>
                  </a:moveTo>
                  <a:lnTo>
                    <a:pt x="19" y="11"/>
                  </a:lnTo>
                  <a:lnTo>
                    <a:pt x="38" y="22"/>
                  </a:lnTo>
                  <a:lnTo>
                    <a:pt x="58" y="17"/>
                  </a:lnTo>
                  <a:lnTo>
                    <a:pt x="82" y="28"/>
                  </a:lnTo>
                  <a:lnTo>
                    <a:pt x="102" y="17"/>
                  </a:lnTo>
                  <a:lnTo>
                    <a:pt x="121" y="17"/>
                  </a:lnTo>
                  <a:lnTo>
                    <a:pt x="141" y="22"/>
                  </a:lnTo>
                  <a:lnTo>
                    <a:pt x="160" y="28"/>
                  </a:lnTo>
                  <a:lnTo>
                    <a:pt x="184" y="28"/>
                  </a:lnTo>
                  <a:lnTo>
                    <a:pt x="204" y="34"/>
                  </a:lnTo>
                  <a:lnTo>
                    <a:pt x="223" y="11"/>
                  </a:lnTo>
                  <a:lnTo>
                    <a:pt x="243" y="28"/>
                  </a:lnTo>
                  <a:lnTo>
                    <a:pt x="262" y="22"/>
                  </a:lnTo>
                  <a:lnTo>
                    <a:pt x="287" y="45"/>
                  </a:lnTo>
                  <a:lnTo>
                    <a:pt x="306" y="28"/>
                  </a:lnTo>
                  <a:lnTo>
                    <a:pt x="326" y="5"/>
                  </a:lnTo>
                  <a:lnTo>
                    <a:pt x="345" y="45"/>
                  </a:lnTo>
                  <a:lnTo>
                    <a:pt x="364" y="22"/>
                  </a:lnTo>
                  <a:lnTo>
                    <a:pt x="389" y="45"/>
                  </a:lnTo>
                  <a:lnTo>
                    <a:pt x="408" y="17"/>
                  </a:lnTo>
                  <a:lnTo>
                    <a:pt x="428" y="5"/>
                  </a:lnTo>
                  <a:lnTo>
                    <a:pt x="447" y="22"/>
                  </a:lnTo>
                  <a:lnTo>
                    <a:pt x="467" y="45"/>
                  </a:lnTo>
                  <a:lnTo>
                    <a:pt x="491" y="0"/>
                  </a:lnTo>
                  <a:lnTo>
                    <a:pt x="510" y="45"/>
                  </a:lnTo>
                  <a:lnTo>
                    <a:pt x="530" y="34"/>
                  </a:lnTo>
                  <a:lnTo>
                    <a:pt x="549" y="22"/>
                  </a:lnTo>
                  <a:lnTo>
                    <a:pt x="569" y="22"/>
                  </a:lnTo>
                  <a:lnTo>
                    <a:pt x="593" y="2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0"/>
            <p:cNvSpPr>
              <a:spLocks/>
            </p:cNvSpPr>
            <p:nvPr/>
          </p:nvSpPr>
          <p:spPr bwMode="auto">
            <a:xfrm>
              <a:off x="2396047" y="3226066"/>
              <a:ext cx="866714" cy="275623"/>
            </a:xfrm>
            <a:custGeom>
              <a:avLst/>
              <a:gdLst>
                <a:gd name="T0" fmla="*/ 0 w 593"/>
                <a:gd name="T1" fmla="*/ 17 h 147"/>
                <a:gd name="T2" fmla="*/ 19 w 593"/>
                <a:gd name="T3" fmla="*/ 0 h 147"/>
                <a:gd name="T4" fmla="*/ 38 w 593"/>
                <a:gd name="T5" fmla="*/ 23 h 147"/>
                <a:gd name="T6" fmla="*/ 58 w 593"/>
                <a:gd name="T7" fmla="*/ 40 h 147"/>
                <a:gd name="T8" fmla="*/ 82 w 593"/>
                <a:gd name="T9" fmla="*/ 0 h 147"/>
                <a:gd name="T10" fmla="*/ 102 w 593"/>
                <a:gd name="T11" fmla="*/ 40 h 147"/>
                <a:gd name="T12" fmla="*/ 121 w 593"/>
                <a:gd name="T13" fmla="*/ 28 h 147"/>
                <a:gd name="T14" fmla="*/ 141 w 593"/>
                <a:gd name="T15" fmla="*/ 23 h 147"/>
                <a:gd name="T16" fmla="*/ 160 w 593"/>
                <a:gd name="T17" fmla="*/ 23 h 147"/>
                <a:gd name="T18" fmla="*/ 184 w 593"/>
                <a:gd name="T19" fmla="*/ 23 h 147"/>
                <a:gd name="T20" fmla="*/ 204 w 593"/>
                <a:gd name="T21" fmla="*/ 17 h 147"/>
                <a:gd name="T22" fmla="*/ 223 w 593"/>
                <a:gd name="T23" fmla="*/ 23 h 147"/>
                <a:gd name="T24" fmla="*/ 243 w 593"/>
                <a:gd name="T25" fmla="*/ 23 h 147"/>
                <a:gd name="T26" fmla="*/ 262 w 593"/>
                <a:gd name="T27" fmla="*/ 23 h 147"/>
                <a:gd name="T28" fmla="*/ 287 w 593"/>
                <a:gd name="T29" fmla="*/ 17 h 147"/>
                <a:gd name="T30" fmla="*/ 306 w 593"/>
                <a:gd name="T31" fmla="*/ 107 h 147"/>
                <a:gd name="T32" fmla="*/ 326 w 593"/>
                <a:gd name="T33" fmla="*/ 147 h 147"/>
                <a:gd name="T34" fmla="*/ 345 w 593"/>
                <a:gd name="T35" fmla="*/ 96 h 147"/>
                <a:gd name="T36" fmla="*/ 364 w 593"/>
                <a:gd name="T37" fmla="*/ 96 h 147"/>
                <a:gd name="T38" fmla="*/ 389 w 593"/>
                <a:gd name="T39" fmla="*/ 68 h 147"/>
                <a:gd name="T40" fmla="*/ 408 w 593"/>
                <a:gd name="T41" fmla="*/ 51 h 147"/>
                <a:gd name="T42" fmla="*/ 428 w 593"/>
                <a:gd name="T43" fmla="*/ 34 h 147"/>
                <a:gd name="T44" fmla="*/ 447 w 593"/>
                <a:gd name="T45" fmla="*/ 34 h 147"/>
                <a:gd name="T46" fmla="*/ 467 w 593"/>
                <a:gd name="T47" fmla="*/ 28 h 147"/>
                <a:gd name="T48" fmla="*/ 491 w 593"/>
                <a:gd name="T49" fmla="*/ 40 h 147"/>
                <a:gd name="T50" fmla="*/ 510 w 593"/>
                <a:gd name="T51" fmla="*/ 56 h 147"/>
                <a:gd name="T52" fmla="*/ 530 w 593"/>
                <a:gd name="T53" fmla="*/ 45 h 147"/>
                <a:gd name="T54" fmla="*/ 549 w 593"/>
                <a:gd name="T55" fmla="*/ 68 h 147"/>
                <a:gd name="T56" fmla="*/ 569 w 593"/>
                <a:gd name="T57" fmla="*/ 34 h 147"/>
                <a:gd name="T58" fmla="*/ 593 w 593"/>
                <a:gd name="T59" fmla="*/ 9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147">
                  <a:moveTo>
                    <a:pt x="0" y="17"/>
                  </a:moveTo>
                  <a:lnTo>
                    <a:pt x="19" y="0"/>
                  </a:lnTo>
                  <a:lnTo>
                    <a:pt x="38" y="23"/>
                  </a:lnTo>
                  <a:lnTo>
                    <a:pt x="58" y="40"/>
                  </a:lnTo>
                  <a:lnTo>
                    <a:pt x="82" y="0"/>
                  </a:lnTo>
                  <a:lnTo>
                    <a:pt x="102" y="40"/>
                  </a:lnTo>
                  <a:lnTo>
                    <a:pt x="121" y="28"/>
                  </a:lnTo>
                  <a:lnTo>
                    <a:pt x="141" y="23"/>
                  </a:lnTo>
                  <a:lnTo>
                    <a:pt x="160" y="23"/>
                  </a:lnTo>
                  <a:lnTo>
                    <a:pt x="184" y="23"/>
                  </a:lnTo>
                  <a:lnTo>
                    <a:pt x="204" y="17"/>
                  </a:lnTo>
                  <a:lnTo>
                    <a:pt x="223" y="23"/>
                  </a:lnTo>
                  <a:lnTo>
                    <a:pt x="243" y="23"/>
                  </a:lnTo>
                  <a:lnTo>
                    <a:pt x="262" y="23"/>
                  </a:lnTo>
                  <a:lnTo>
                    <a:pt x="287" y="17"/>
                  </a:lnTo>
                  <a:lnTo>
                    <a:pt x="306" y="107"/>
                  </a:lnTo>
                  <a:lnTo>
                    <a:pt x="326" y="147"/>
                  </a:lnTo>
                  <a:lnTo>
                    <a:pt x="345" y="96"/>
                  </a:lnTo>
                  <a:lnTo>
                    <a:pt x="364" y="96"/>
                  </a:lnTo>
                  <a:lnTo>
                    <a:pt x="389" y="68"/>
                  </a:lnTo>
                  <a:lnTo>
                    <a:pt x="408" y="51"/>
                  </a:lnTo>
                  <a:lnTo>
                    <a:pt x="428" y="34"/>
                  </a:lnTo>
                  <a:lnTo>
                    <a:pt x="447" y="34"/>
                  </a:lnTo>
                  <a:lnTo>
                    <a:pt x="467" y="28"/>
                  </a:lnTo>
                  <a:lnTo>
                    <a:pt x="491" y="40"/>
                  </a:lnTo>
                  <a:lnTo>
                    <a:pt x="510" y="56"/>
                  </a:lnTo>
                  <a:lnTo>
                    <a:pt x="530" y="45"/>
                  </a:lnTo>
                  <a:lnTo>
                    <a:pt x="549" y="68"/>
                  </a:lnTo>
                  <a:lnTo>
                    <a:pt x="569" y="34"/>
                  </a:lnTo>
                  <a:lnTo>
                    <a:pt x="593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1"/>
            <p:cNvSpPr>
              <a:spLocks/>
            </p:cNvSpPr>
            <p:nvPr/>
          </p:nvSpPr>
          <p:spPr bwMode="auto">
            <a:xfrm>
              <a:off x="2396047" y="3550808"/>
              <a:ext cx="866714" cy="538120"/>
            </a:xfrm>
            <a:custGeom>
              <a:avLst/>
              <a:gdLst>
                <a:gd name="T0" fmla="*/ 0 w 593"/>
                <a:gd name="T1" fmla="*/ 253 h 287"/>
                <a:gd name="T2" fmla="*/ 19 w 593"/>
                <a:gd name="T3" fmla="*/ 231 h 287"/>
                <a:gd name="T4" fmla="*/ 38 w 593"/>
                <a:gd name="T5" fmla="*/ 236 h 287"/>
                <a:gd name="T6" fmla="*/ 58 w 593"/>
                <a:gd name="T7" fmla="*/ 231 h 287"/>
                <a:gd name="T8" fmla="*/ 82 w 593"/>
                <a:gd name="T9" fmla="*/ 236 h 287"/>
                <a:gd name="T10" fmla="*/ 102 w 593"/>
                <a:gd name="T11" fmla="*/ 259 h 287"/>
                <a:gd name="T12" fmla="*/ 121 w 593"/>
                <a:gd name="T13" fmla="*/ 248 h 287"/>
                <a:gd name="T14" fmla="*/ 141 w 593"/>
                <a:gd name="T15" fmla="*/ 270 h 287"/>
                <a:gd name="T16" fmla="*/ 160 w 593"/>
                <a:gd name="T17" fmla="*/ 236 h 287"/>
                <a:gd name="T18" fmla="*/ 184 w 593"/>
                <a:gd name="T19" fmla="*/ 287 h 287"/>
                <a:gd name="T20" fmla="*/ 204 w 593"/>
                <a:gd name="T21" fmla="*/ 141 h 287"/>
                <a:gd name="T22" fmla="*/ 223 w 593"/>
                <a:gd name="T23" fmla="*/ 0 h 287"/>
                <a:gd name="T24" fmla="*/ 243 w 593"/>
                <a:gd name="T25" fmla="*/ 62 h 287"/>
                <a:gd name="T26" fmla="*/ 262 w 593"/>
                <a:gd name="T27" fmla="*/ 67 h 287"/>
                <a:gd name="T28" fmla="*/ 287 w 593"/>
                <a:gd name="T29" fmla="*/ 67 h 287"/>
                <a:gd name="T30" fmla="*/ 306 w 593"/>
                <a:gd name="T31" fmla="*/ 90 h 287"/>
                <a:gd name="T32" fmla="*/ 326 w 593"/>
                <a:gd name="T33" fmla="*/ 101 h 287"/>
                <a:gd name="T34" fmla="*/ 345 w 593"/>
                <a:gd name="T35" fmla="*/ 84 h 287"/>
                <a:gd name="T36" fmla="*/ 364 w 593"/>
                <a:gd name="T37" fmla="*/ 95 h 287"/>
                <a:gd name="T38" fmla="*/ 389 w 593"/>
                <a:gd name="T39" fmla="*/ 101 h 287"/>
                <a:gd name="T40" fmla="*/ 408 w 593"/>
                <a:gd name="T41" fmla="*/ 90 h 287"/>
                <a:gd name="T42" fmla="*/ 428 w 593"/>
                <a:gd name="T43" fmla="*/ 84 h 287"/>
                <a:gd name="T44" fmla="*/ 447 w 593"/>
                <a:gd name="T45" fmla="*/ 79 h 287"/>
                <a:gd name="T46" fmla="*/ 467 w 593"/>
                <a:gd name="T47" fmla="*/ 67 h 287"/>
                <a:gd name="T48" fmla="*/ 491 w 593"/>
                <a:gd name="T49" fmla="*/ 17 h 287"/>
                <a:gd name="T50" fmla="*/ 510 w 593"/>
                <a:gd name="T51" fmla="*/ 135 h 287"/>
                <a:gd name="T52" fmla="*/ 530 w 593"/>
                <a:gd name="T53" fmla="*/ 248 h 287"/>
                <a:gd name="T54" fmla="*/ 549 w 593"/>
                <a:gd name="T55" fmla="*/ 208 h 287"/>
                <a:gd name="T56" fmla="*/ 569 w 593"/>
                <a:gd name="T57" fmla="*/ 208 h 287"/>
                <a:gd name="T58" fmla="*/ 593 w 593"/>
                <a:gd name="T59" fmla="*/ 22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87">
                  <a:moveTo>
                    <a:pt x="0" y="253"/>
                  </a:moveTo>
                  <a:lnTo>
                    <a:pt x="19" y="231"/>
                  </a:lnTo>
                  <a:lnTo>
                    <a:pt x="38" y="236"/>
                  </a:lnTo>
                  <a:lnTo>
                    <a:pt x="58" y="231"/>
                  </a:lnTo>
                  <a:lnTo>
                    <a:pt x="82" y="236"/>
                  </a:lnTo>
                  <a:lnTo>
                    <a:pt x="102" y="259"/>
                  </a:lnTo>
                  <a:lnTo>
                    <a:pt x="121" y="248"/>
                  </a:lnTo>
                  <a:lnTo>
                    <a:pt x="141" y="270"/>
                  </a:lnTo>
                  <a:lnTo>
                    <a:pt x="160" y="236"/>
                  </a:lnTo>
                  <a:lnTo>
                    <a:pt x="184" y="287"/>
                  </a:lnTo>
                  <a:lnTo>
                    <a:pt x="204" y="141"/>
                  </a:lnTo>
                  <a:lnTo>
                    <a:pt x="223" y="0"/>
                  </a:lnTo>
                  <a:lnTo>
                    <a:pt x="243" y="62"/>
                  </a:lnTo>
                  <a:lnTo>
                    <a:pt x="262" y="67"/>
                  </a:lnTo>
                  <a:lnTo>
                    <a:pt x="287" y="67"/>
                  </a:lnTo>
                  <a:lnTo>
                    <a:pt x="306" y="90"/>
                  </a:lnTo>
                  <a:lnTo>
                    <a:pt x="326" y="101"/>
                  </a:lnTo>
                  <a:lnTo>
                    <a:pt x="345" y="84"/>
                  </a:lnTo>
                  <a:lnTo>
                    <a:pt x="364" y="95"/>
                  </a:lnTo>
                  <a:lnTo>
                    <a:pt x="389" y="101"/>
                  </a:lnTo>
                  <a:lnTo>
                    <a:pt x="408" y="90"/>
                  </a:lnTo>
                  <a:lnTo>
                    <a:pt x="428" y="84"/>
                  </a:lnTo>
                  <a:lnTo>
                    <a:pt x="447" y="79"/>
                  </a:lnTo>
                  <a:lnTo>
                    <a:pt x="467" y="67"/>
                  </a:lnTo>
                  <a:lnTo>
                    <a:pt x="491" y="17"/>
                  </a:lnTo>
                  <a:lnTo>
                    <a:pt x="510" y="135"/>
                  </a:lnTo>
                  <a:lnTo>
                    <a:pt x="530" y="248"/>
                  </a:lnTo>
                  <a:lnTo>
                    <a:pt x="549" y="208"/>
                  </a:lnTo>
                  <a:lnTo>
                    <a:pt x="569" y="208"/>
                  </a:lnTo>
                  <a:lnTo>
                    <a:pt x="593" y="2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2"/>
            <p:cNvSpPr>
              <a:spLocks/>
            </p:cNvSpPr>
            <p:nvPr/>
          </p:nvSpPr>
          <p:spPr bwMode="auto">
            <a:xfrm>
              <a:off x="2396047" y="4204454"/>
              <a:ext cx="866714" cy="444371"/>
            </a:xfrm>
            <a:custGeom>
              <a:avLst/>
              <a:gdLst>
                <a:gd name="T0" fmla="*/ 0 w 593"/>
                <a:gd name="T1" fmla="*/ 79 h 237"/>
                <a:gd name="T2" fmla="*/ 19 w 593"/>
                <a:gd name="T3" fmla="*/ 74 h 237"/>
                <a:gd name="T4" fmla="*/ 38 w 593"/>
                <a:gd name="T5" fmla="*/ 62 h 237"/>
                <a:gd name="T6" fmla="*/ 58 w 593"/>
                <a:gd name="T7" fmla="*/ 57 h 237"/>
                <a:gd name="T8" fmla="*/ 82 w 593"/>
                <a:gd name="T9" fmla="*/ 0 h 237"/>
                <a:gd name="T10" fmla="*/ 102 w 593"/>
                <a:gd name="T11" fmla="*/ 119 h 237"/>
                <a:gd name="T12" fmla="*/ 121 w 593"/>
                <a:gd name="T13" fmla="*/ 237 h 237"/>
                <a:gd name="T14" fmla="*/ 141 w 593"/>
                <a:gd name="T15" fmla="*/ 197 h 237"/>
                <a:gd name="T16" fmla="*/ 160 w 593"/>
                <a:gd name="T17" fmla="*/ 192 h 237"/>
                <a:gd name="T18" fmla="*/ 184 w 593"/>
                <a:gd name="T19" fmla="*/ 209 h 237"/>
                <a:gd name="T20" fmla="*/ 204 w 593"/>
                <a:gd name="T21" fmla="*/ 220 h 237"/>
                <a:gd name="T22" fmla="*/ 223 w 593"/>
                <a:gd name="T23" fmla="*/ 209 h 237"/>
                <a:gd name="T24" fmla="*/ 243 w 593"/>
                <a:gd name="T25" fmla="*/ 209 h 237"/>
                <a:gd name="T26" fmla="*/ 262 w 593"/>
                <a:gd name="T27" fmla="*/ 226 h 237"/>
                <a:gd name="T28" fmla="*/ 287 w 593"/>
                <a:gd name="T29" fmla="*/ 209 h 237"/>
                <a:gd name="T30" fmla="*/ 306 w 593"/>
                <a:gd name="T31" fmla="*/ 220 h 237"/>
                <a:gd name="T32" fmla="*/ 326 w 593"/>
                <a:gd name="T33" fmla="*/ 226 h 237"/>
                <a:gd name="T34" fmla="*/ 345 w 593"/>
                <a:gd name="T35" fmla="*/ 209 h 237"/>
                <a:gd name="T36" fmla="*/ 364 w 593"/>
                <a:gd name="T37" fmla="*/ 203 h 237"/>
                <a:gd name="T38" fmla="*/ 389 w 593"/>
                <a:gd name="T39" fmla="*/ 203 h 237"/>
                <a:gd name="T40" fmla="*/ 408 w 593"/>
                <a:gd name="T41" fmla="*/ 214 h 237"/>
                <a:gd name="T42" fmla="*/ 428 w 593"/>
                <a:gd name="T43" fmla="*/ 203 h 237"/>
                <a:gd name="T44" fmla="*/ 447 w 593"/>
                <a:gd name="T45" fmla="*/ 197 h 237"/>
                <a:gd name="T46" fmla="*/ 467 w 593"/>
                <a:gd name="T47" fmla="*/ 214 h 237"/>
                <a:gd name="T48" fmla="*/ 491 w 593"/>
                <a:gd name="T49" fmla="*/ 214 h 237"/>
                <a:gd name="T50" fmla="*/ 510 w 593"/>
                <a:gd name="T51" fmla="*/ 203 h 237"/>
                <a:gd name="T52" fmla="*/ 530 w 593"/>
                <a:gd name="T53" fmla="*/ 214 h 237"/>
                <a:gd name="T54" fmla="*/ 549 w 593"/>
                <a:gd name="T55" fmla="*/ 186 h 237"/>
                <a:gd name="T56" fmla="*/ 569 w 593"/>
                <a:gd name="T57" fmla="*/ 231 h 237"/>
                <a:gd name="T58" fmla="*/ 593 w 593"/>
                <a:gd name="T59" fmla="*/ 23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37">
                  <a:moveTo>
                    <a:pt x="0" y="79"/>
                  </a:moveTo>
                  <a:lnTo>
                    <a:pt x="19" y="74"/>
                  </a:lnTo>
                  <a:lnTo>
                    <a:pt x="38" y="62"/>
                  </a:lnTo>
                  <a:lnTo>
                    <a:pt x="58" y="57"/>
                  </a:lnTo>
                  <a:lnTo>
                    <a:pt x="82" y="0"/>
                  </a:lnTo>
                  <a:lnTo>
                    <a:pt x="102" y="119"/>
                  </a:lnTo>
                  <a:lnTo>
                    <a:pt x="121" y="237"/>
                  </a:lnTo>
                  <a:lnTo>
                    <a:pt x="141" y="197"/>
                  </a:lnTo>
                  <a:lnTo>
                    <a:pt x="160" y="192"/>
                  </a:lnTo>
                  <a:lnTo>
                    <a:pt x="184" y="209"/>
                  </a:lnTo>
                  <a:lnTo>
                    <a:pt x="204" y="220"/>
                  </a:lnTo>
                  <a:lnTo>
                    <a:pt x="223" y="209"/>
                  </a:lnTo>
                  <a:lnTo>
                    <a:pt x="243" y="209"/>
                  </a:lnTo>
                  <a:lnTo>
                    <a:pt x="262" y="226"/>
                  </a:lnTo>
                  <a:lnTo>
                    <a:pt x="287" y="209"/>
                  </a:lnTo>
                  <a:lnTo>
                    <a:pt x="306" y="220"/>
                  </a:lnTo>
                  <a:lnTo>
                    <a:pt x="326" y="226"/>
                  </a:lnTo>
                  <a:lnTo>
                    <a:pt x="345" y="209"/>
                  </a:lnTo>
                  <a:lnTo>
                    <a:pt x="364" y="203"/>
                  </a:lnTo>
                  <a:lnTo>
                    <a:pt x="389" y="203"/>
                  </a:lnTo>
                  <a:lnTo>
                    <a:pt x="408" y="214"/>
                  </a:lnTo>
                  <a:lnTo>
                    <a:pt x="428" y="203"/>
                  </a:lnTo>
                  <a:lnTo>
                    <a:pt x="447" y="197"/>
                  </a:lnTo>
                  <a:lnTo>
                    <a:pt x="467" y="214"/>
                  </a:lnTo>
                  <a:lnTo>
                    <a:pt x="491" y="214"/>
                  </a:lnTo>
                  <a:lnTo>
                    <a:pt x="510" y="203"/>
                  </a:lnTo>
                  <a:lnTo>
                    <a:pt x="530" y="214"/>
                  </a:lnTo>
                  <a:lnTo>
                    <a:pt x="549" y="186"/>
                  </a:lnTo>
                  <a:lnTo>
                    <a:pt x="569" y="231"/>
                  </a:lnTo>
                  <a:lnTo>
                    <a:pt x="593" y="2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03"/>
            <p:cNvSpPr>
              <a:spLocks/>
            </p:cNvSpPr>
            <p:nvPr/>
          </p:nvSpPr>
          <p:spPr bwMode="auto">
            <a:xfrm>
              <a:off x="2396047" y="4763662"/>
              <a:ext cx="866714" cy="95625"/>
            </a:xfrm>
            <a:custGeom>
              <a:avLst/>
              <a:gdLst>
                <a:gd name="T0" fmla="*/ 0 w 593"/>
                <a:gd name="T1" fmla="*/ 28 h 51"/>
                <a:gd name="T2" fmla="*/ 19 w 593"/>
                <a:gd name="T3" fmla="*/ 22 h 51"/>
                <a:gd name="T4" fmla="*/ 38 w 593"/>
                <a:gd name="T5" fmla="*/ 17 h 51"/>
                <a:gd name="T6" fmla="*/ 58 w 593"/>
                <a:gd name="T7" fmla="*/ 34 h 51"/>
                <a:gd name="T8" fmla="*/ 82 w 593"/>
                <a:gd name="T9" fmla="*/ 34 h 51"/>
                <a:gd name="T10" fmla="*/ 102 w 593"/>
                <a:gd name="T11" fmla="*/ 22 h 51"/>
                <a:gd name="T12" fmla="*/ 121 w 593"/>
                <a:gd name="T13" fmla="*/ 28 h 51"/>
                <a:gd name="T14" fmla="*/ 141 w 593"/>
                <a:gd name="T15" fmla="*/ 6 h 51"/>
                <a:gd name="T16" fmla="*/ 160 w 593"/>
                <a:gd name="T17" fmla="*/ 45 h 51"/>
                <a:gd name="T18" fmla="*/ 184 w 593"/>
                <a:gd name="T19" fmla="*/ 51 h 51"/>
                <a:gd name="T20" fmla="*/ 204 w 593"/>
                <a:gd name="T21" fmla="*/ 45 h 51"/>
                <a:gd name="T22" fmla="*/ 223 w 593"/>
                <a:gd name="T23" fmla="*/ 28 h 51"/>
                <a:gd name="T24" fmla="*/ 243 w 593"/>
                <a:gd name="T25" fmla="*/ 34 h 51"/>
                <a:gd name="T26" fmla="*/ 262 w 593"/>
                <a:gd name="T27" fmla="*/ 34 h 51"/>
                <a:gd name="T28" fmla="*/ 287 w 593"/>
                <a:gd name="T29" fmla="*/ 17 h 51"/>
                <a:gd name="T30" fmla="*/ 306 w 593"/>
                <a:gd name="T31" fmla="*/ 34 h 51"/>
                <a:gd name="T32" fmla="*/ 326 w 593"/>
                <a:gd name="T33" fmla="*/ 22 h 51"/>
                <a:gd name="T34" fmla="*/ 345 w 593"/>
                <a:gd name="T35" fmla="*/ 11 h 51"/>
                <a:gd name="T36" fmla="*/ 364 w 593"/>
                <a:gd name="T37" fmla="*/ 17 h 51"/>
                <a:gd name="T38" fmla="*/ 389 w 593"/>
                <a:gd name="T39" fmla="*/ 39 h 51"/>
                <a:gd name="T40" fmla="*/ 408 w 593"/>
                <a:gd name="T41" fmla="*/ 0 h 51"/>
                <a:gd name="T42" fmla="*/ 428 w 593"/>
                <a:gd name="T43" fmla="*/ 17 h 51"/>
                <a:gd name="T44" fmla="*/ 447 w 593"/>
                <a:gd name="T45" fmla="*/ 28 h 51"/>
                <a:gd name="T46" fmla="*/ 467 w 593"/>
                <a:gd name="T47" fmla="*/ 45 h 51"/>
                <a:gd name="T48" fmla="*/ 491 w 593"/>
                <a:gd name="T49" fmla="*/ 6 h 51"/>
                <a:gd name="T50" fmla="*/ 510 w 593"/>
                <a:gd name="T51" fmla="*/ 34 h 51"/>
                <a:gd name="T52" fmla="*/ 530 w 593"/>
                <a:gd name="T53" fmla="*/ 28 h 51"/>
                <a:gd name="T54" fmla="*/ 549 w 593"/>
                <a:gd name="T55" fmla="*/ 34 h 51"/>
                <a:gd name="T56" fmla="*/ 569 w 593"/>
                <a:gd name="T57" fmla="*/ 22 h 51"/>
                <a:gd name="T58" fmla="*/ 593 w 593"/>
                <a:gd name="T59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51">
                  <a:moveTo>
                    <a:pt x="0" y="28"/>
                  </a:moveTo>
                  <a:lnTo>
                    <a:pt x="19" y="22"/>
                  </a:lnTo>
                  <a:lnTo>
                    <a:pt x="38" y="17"/>
                  </a:lnTo>
                  <a:lnTo>
                    <a:pt x="58" y="34"/>
                  </a:lnTo>
                  <a:lnTo>
                    <a:pt x="82" y="34"/>
                  </a:lnTo>
                  <a:lnTo>
                    <a:pt x="102" y="22"/>
                  </a:lnTo>
                  <a:lnTo>
                    <a:pt x="121" y="28"/>
                  </a:lnTo>
                  <a:lnTo>
                    <a:pt x="141" y="6"/>
                  </a:lnTo>
                  <a:lnTo>
                    <a:pt x="160" y="45"/>
                  </a:lnTo>
                  <a:lnTo>
                    <a:pt x="184" y="51"/>
                  </a:lnTo>
                  <a:lnTo>
                    <a:pt x="204" y="45"/>
                  </a:lnTo>
                  <a:lnTo>
                    <a:pt x="223" y="28"/>
                  </a:lnTo>
                  <a:lnTo>
                    <a:pt x="243" y="34"/>
                  </a:lnTo>
                  <a:lnTo>
                    <a:pt x="262" y="34"/>
                  </a:lnTo>
                  <a:lnTo>
                    <a:pt x="287" y="17"/>
                  </a:lnTo>
                  <a:lnTo>
                    <a:pt x="306" y="34"/>
                  </a:lnTo>
                  <a:lnTo>
                    <a:pt x="326" y="22"/>
                  </a:lnTo>
                  <a:lnTo>
                    <a:pt x="345" y="11"/>
                  </a:lnTo>
                  <a:lnTo>
                    <a:pt x="364" y="17"/>
                  </a:lnTo>
                  <a:lnTo>
                    <a:pt x="389" y="39"/>
                  </a:lnTo>
                  <a:lnTo>
                    <a:pt x="408" y="0"/>
                  </a:lnTo>
                  <a:lnTo>
                    <a:pt x="428" y="17"/>
                  </a:lnTo>
                  <a:lnTo>
                    <a:pt x="447" y="28"/>
                  </a:lnTo>
                  <a:lnTo>
                    <a:pt x="467" y="45"/>
                  </a:lnTo>
                  <a:lnTo>
                    <a:pt x="491" y="6"/>
                  </a:lnTo>
                  <a:lnTo>
                    <a:pt x="510" y="34"/>
                  </a:lnTo>
                  <a:lnTo>
                    <a:pt x="530" y="28"/>
                  </a:lnTo>
                  <a:lnTo>
                    <a:pt x="549" y="34"/>
                  </a:lnTo>
                  <a:lnTo>
                    <a:pt x="569" y="22"/>
                  </a:lnTo>
                  <a:lnTo>
                    <a:pt x="593" y="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4"/>
            <p:cNvSpPr>
              <a:spLocks/>
            </p:cNvSpPr>
            <p:nvPr/>
          </p:nvSpPr>
          <p:spPr bwMode="auto">
            <a:xfrm>
              <a:off x="2396047" y="4959706"/>
              <a:ext cx="866714" cy="622493"/>
            </a:xfrm>
            <a:custGeom>
              <a:avLst/>
              <a:gdLst>
                <a:gd name="T0" fmla="*/ 0 w 593"/>
                <a:gd name="T1" fmla="*/ 101 h 332"/>
                <a:gd name="T2" fmla="*/ 19 w 593"/>
                <a:gd name="T3" fmla="*/ 118 h 332"/>
                <a:gd name="T4" fmla="*/ 38 w 593"/>
                <a:gd name="T5" fmla="*/ 124 h 332"/>
                <a:gd name="T6" fmla="*/ 58 w 593"/>
                <a:gd name="T7" fmla="*/ 146 h 332"/>
                <a:gd name="T8" fmla="*/ 82 w 593"/>
                <a:gd name="T9" fmla="*/ 107 h 332"/>
                <a:gd name="T10" fmla="*/ 102 w 593"/>
                <a:gd name="T11" fmla="*/ 135 h 332"/>
                <a:gd name="T12" fmla="*/ 121 w 593"/>
                <a:gd name="T13" fmla="*/ 129 h 332"/>
                <a:gd name="T14" fmla="*/ 141 w 593"/>
                <a:gd name="T15" fmla="*/ 135 h 332"/>
                <a:gd name="T16" fmla="*/ 160 w 593"/>
                <a:gd name="T17" fmla="*/ 124 h 332"/>
                <a:gd name="T18" fmla="*/ 184 w 593"/>
                <a:gd name="T19" fmla="*/ 113 h 332"/>
                <a:gd name="T20" fmla="*/ 204 w 593"/>
                <a:gd name="T21" fmla="*/ 39 h 332"/>
                <a:gd name="T22" fmla="*/ 223 w 593"/>
                <a:gd name="T23" fmla="*/ 0 h 332"/>
                <a:gd name="T24" fmla="*/ 243 w 593"/>
                <a:gd name="T25" fmla="*/ 11 h 332"/>
                <a:gd name="T26" fmla="*/ 262 w 593"/>
                <a:gd name="T27" fmla="*/ 45 h 332"/>
                <a:gd name="T28" fmla="*/ 287 w 593"/>
                <a:gd name="T29" fmla="*/ 79 h 332"/>
                <a:gd name="T30" fmla="*/ 306 w 593"/>
                <a:gd name="T31" fmla="*/ 84 h 332"/>
                <a:gd name="T32" fmla="*/ 326 w 593"/>
                <a:gd name="T33" fmla="*/ 107 h 332"/>
                <a:gd name="T34" fmla="*/ 345 w 593"/>
                <a:gd name="T35" fmla="*/ 118 h 332"/>
                <a:gd name="T36" fmla="*/ 364 w 593"/>
                <a:gd name="T37" fmla="*/ 135 h 332"/>
                <a:gd name="T38" fmla="*/ 389 w 593"/>
                <a:gd name="T39" fmla="*/ 135 h 332"/>
                <a:gd name="T40" fmla="*/ 408 w 593"/>
                <a:gd name="T41" fmla="*/ 169 h 332"/>
                <a:gd name="T42" fmla="*/ 428 w 593"/>
                <a:gd name="T43" fmla="*/ 163 h 332"/>
                <a:gd name="T44" fmla="*/ 447 w 593"/>
                <a:gd name="T45" fmla="*/ 186 h 332"/>
                <a:gd name="T46" fmla="*/ 467 w 593"/>
                <a:gd name="T47" fmla="*/ 191 h 332"/>
                <a:gd name="T48" fmla="*/ 491 w 593"/>
                <a:gd name="T49" fmla="*/ 158 h 332"/>
                <a:gd name="T50" fmla="*/ 510 w 593"/>
                <a:gd name="T51" fmla="*/ 270 h 332"/>
                <a:gd name="T52" fmla="*/ 530 w 593"/>
                <a:gd name="T53" fmla="*/ 332 h 332"/>
                <a:gd name="T54" fmla="*/ 549 w 593"/>
                <a:gd name="T55" fmla="*/ 327 h 332"/>
                <a:gd name="T56" fmla="*/ 569 w 593"/>
                <a:gd name="T57" fmla="*/ 315 h 332"/>
                <a:gd name="T58" fmla="*/ 593 w 593"/>
                <a:gd name="T59" fmla="*/ 31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332">
                  <a:moveTo>
                    <a:pt x="0" y="101"/>
                  </a:moveTo>
                  <a:lnTo>
                    <a:pt x="19" y="118"/>
                  </a:lnTo>
                  <a:lnTo>
                    <a:pt x="38" y="124"/>
                  </a:lnTo>
                  <a:lnTo>
                    <a:pt x="58" y="146"/>
                  </a:lnTo>
                  <a:lnTo>
                    <a:pt x="82" y="107"/>
                  </a:lnTo>
                  <a:lnTo>
                    <a:pt x="102" y="135"/>
                  </a:lnTo>
                  <a:lnTo>
                    <a:pt x="121" y="129"/>
                  </a:lnTo>
                  <a:lnTo>
                    <a:pt x="141" y="135"/>
                  </a:lnTo>
                  <a:lnTo>
                    <a:pt x="160" y="124"/>
                  </a:lnTo>
                  <a:lnTo>
                    <a:pt x="184" y="113"/>
                  </a:lnTo>
                  <a:lnTo>
                    <a:pt x="204" y="39"/>
                  </a:lnTo>
                  <a:lnTo>
                    <a:pt x="223" y="0"/>
                  </a:lnTo>
                  <a:lnTo>
                    <a:pt x="243" y="11"/>
                  </a:lnTo>
                  <a:lnTo>
                    <a:pt x="262" y="45"/>
                  </a:lnTo>
                  <a:lnTo>
                    <a:pt x="287" y="79"/>
                  </a:lnTo>
                  <a:lnTo>
                    <a:pt x="306" y="84"/>
                  </a:lnTo>
                  <a:lnTo>
                    <a:pt x="326" y="107"/>
                  </a:lnTo>
                  <a:lnTo>
                    <a:pt x="345" y="118"/>
                  </a:lnTo>
                  <a:lnTo>
                    <a:pt x="364" y="135"/>
                  </a:lnTo>
                  <a:lnTo>
                    <a:pt x="389" y="135"/>
                  </a:lnTo>
                  <a:lnTo>
                    <a:pt x="408" y="169"/>
                  </a:lnTo>
                  <a:lnTo>
                    <a:pt x="428" y="163"/>
                  </a:lnTo>
                  <a:lnTo>
                    <a:pt x="447" y="186"/>
                  </a:lnTo>
                  <a:lnTo>
                    <a:pt x="467" y="191"/>
                  </a:lnTo>
                  <a:lnTo>
                    <a:pt x="491" y="158"/>
                  </a:lnTo>
                  <a:lnTo>
                    <a:pt x="510" y="270"/>
                  </a:lnTo>
                  <a:lnTo>
                    <a:pt x="530" y="332"/>
                  </a:lnTo>
                  <a:lnTo>
                    <a:pt x="549" y="327"/>
                  </a:lnTo>
                  <a:lnTo>
                    <a:pt x="569" y="315"/>
                  </a:lnTo>
                  <a:lnTo>
                    <a:pt x="593" y="3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5"/>
            <p:cNvSpPr>
              <a:spLocks/>
            </p:cNvSpPr>
            <p:nvPr/>
          </p:nvSpPr>
          <p:spPr bwMode="auto">
            <a:xfrm>
              <a:off x="2396047" y="5650212"/>
              <a:ext cx="866714" cy="401246"/>
            </a:xfrm>
            <a:custGeom>
              <a:avLst/>
              <a:gdLst>
                <a:gd name="T0" fmla="*/ 0 w 593"/>
                <a:gd name="T1" fmla="*/ 50 h 214"/>
                <a:gd name="T2" fmla="*/ 19 w 593"/>
                <a:gd name="T3" fmla="*/ 45 h 214"/>
                <a:gd name="T4" fmla="*/ 38 w 593"/>
                <a:gd name="T5" fmla="*/ 62 h 214"/>
                <a:gd name="T6" fmla="*/ 58 w 593"/>
                <a:gd name="T7" fmla="*/ 67 h 214"/>
                <a:gd name="T8" fmla="*/ 82 w 593"/>
                <a:gd name="T9" fmla="*/ 39 h 214"/>
                <a:gd name="T10" fmla="*/ 102 w 593"/>
                <a:gd name="T11" fmla="*/ 146 h 214"/>
                <a:gd name="T12" fmla="*/ 121 w 593"/>
                <a:gd name="T13" fmla="*/ 214 h 214"/>
                <a:gd name="T14" fmla="*/ 141 w 593"/>
                <a:gd name="T15" fmla="*/ 208 h 214"/>
                <a:gd name="T16" fmla="*/ 160 w 593"/>
                <a:gd name="T17" fmla="*/ 197 h 214"/>
                <a:gd name="T18" fmla="*/ 184 w 593"/>
                <a:gd name="T19" fmla="*/ 197 h 214"/>
                <a:gd name="T20" fmla="*/ 204 w 593"/>
                <a:gd name="T21" fmla="*/ 180 h 214"/>
                <a:gd name="T22" fmla="*/ 223 w 593"/>
                <a:gd name="T23" fmla="*/ 174 h 214"/>
                <a:gd name="T24" fmla="*/ 243 w 593"/>
                <a:gd name="T25" fmla="*/ 152 h 214"/>
                <a:gd name="T26" fmla="*/ 262 w 593"/>
                <a:gd name="T27" fmla="*/ 146 h 214"/>
                <a:gd name="T28" fmla="*/ 287 w 593"/>
                <a:gd name="T29" fmla="*/ 112 h 214"/>
                <a:gd name="T30" fmla="*/ 306 w 593"/>
                <a:gd name="T31" fmla="*/ 107 h 214"/>
                <a:gd name="T32" fmla="*/ 326 w 593"/>
                <a:gd name="T33" fmla="*/ 112 h 214"/>
                <a:gd name="T34" fmla="*/ 345 w 593"/>
                <a:gd name="T35" fmla="*/ 118 h 214"/>
                <a:gd name="T36" fmla="*/ 364 w 593"/>
                <a:gd name="T37" fmla="*/ 101 h 214"/>
                <a:gd name="T38" fmla="*/ 389 w 593"/>
                <a:gd name="T39" fmla="*/ 95 h 214"/>
                <a:gd name="T40" fmla="*/ 408 w 593"/>
                <a:gd name="T41" fmla="*/ 28 h 214"/>
                <a:gd name="T42" fmla="*/ 428 w 593"/>
                <a:gd name="T43" fmla="*/ 0 h 214"/>
                <a:gd name="T44" fmla="*/ 447 w 593"/>
                <a:gd name="T45" fmla="*/ 28 h 214"/>
                <a:gd name="T46" fmla="*/ 467 w 593"/>
                <a:gd name="T47" fmla="*/ 33 h 214"/>
                <a:gd name="T48" fmla="*/ 491 w 593"/>
                <a:gd name="T49" fmla="*/ 16 h 214"/>
                <a:gd name="T50" fmla="*/ 510 w 593"/>
                <a:gd name="T51" fmla="*/ 33 h 214"/>
                <a:gd name="T52" fmla="*/ 530 w 593"/>
                <a:gd name="T53" fmla="*/ 11 h 214"/>
                <a:gd name="T54" fmla="*/ 549 w 593"/>
                <a:gd name="T55" fmla="*/ 22 h 214"/>
                <a:gd name="T56" fmla="*/ 569 w 593"/>
                <a:gd name="T57" fmla="*/ 5 h 214"/>
                <a:gd name="T58" fmla="*/ 593 w 593"/>
                <a:gd name="T59" fmla="*/ 1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14">
                  <a:moveTo>
                    <a:pt x="0" y="50"/>
                  </a:moveTo>
                  <a:lnTo>
                    <a:pt x="19" y="45"/>
                  </a:lnTo>
                  <a:lnTo>
                    <a:pt x="38" y="62"/>
                  </a:lnTo>
                  <a:lnTo>
                    <a:pt x="58" y="67"/>
                  </a:lnTo>
                  <a:lnTo>
                    <a:pt x="82" y="39"/>
                  </a:lnTo>
                  <a:lnTo>
                    <a:pt x="102" y="146"/>
                  </a:lnTo>
                  <a:lnTo>
                    <a:pt x="121" y="214"/>
                  </a:lnTo>
                  <a:lnTo>
                    <a:pt x="141" y="208"/>
                  </a:lnTo>
                  <a:lnTo>
                    <a:pt x="160" y="197"/>
                  </a:lnTo>
                  <a:lnTo>
                    <a:pt x="184" y="197"/>
                  </a:lnTo>
                  <a:lnTo>
                    <a:pt x="204" y="180"/>
                  </a:lnTo>
                  <a:lnTo>
                    <a:pt x="223" y="174"/>
                  </a:lnTo>
                  <a:lnTo>
                    <a:pt x="243" y="152"/>
                  </a:lnTo>
                  <a:lnTo>
                    <a:pt x="262" y="146"/>
                  </a:lnTo>
                  <a:lnTo>
                    <a:pt x="287" y="112"/>
                  </a:lnTo>
                  <a:lnTo>
                    <a:pt x="306" y="107"/>
                  </a:lnTo>
                  <a:lnTo>
                    <a:pt x="326" y="112"/>
                  </a:lnTo>
                  <a:lnTo>
                    <a:pt x="345" y="118"/>
                  </a:lnTo>
                  <a:lnTo>
                    <a:pt x="364" y="101"/>
                  </a:lnTo>
                  <a:lnTo>
                    <a:pt x="389" y="95"/>
                  </a:lnTo>
                  <a:lnTo>
                    <a:pt x="408" y="28"/>
                  </a:lnTo>
                  <a:lnTo>
                    <a:pt x="428" y="0"/>
                  </a:lnTo>
                  <a:lnTo>
                    <a:pt x="447" y="28"/>
                  </a:lnTo>
                  <a:lnTo>
                    <a:pt x="467" y="33"/>
                  </a:lnTo>
                  <a:lnTo>
                    <a:pt x="491" y="16"/>
                  </a:lnTo>
                  <a:lnTo>
                    <a:pt x="510" y="33"/>
                  </a:lnTo>
                  <a:lnTo>
                    <a:pt x="530" y="11"/>
                  </a:lnTo>
                  <a:lnTo>
                    <a:pt x="549" y="22"/>
                  </a:lnTo>
                  <a:lnTo>
                    <a:pt x="569" y="5"/>
                  </a:lnTo>
                  <a:lnTo>
                    <a:pt x="593" y="1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705812" y="6125347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⁞</a:t>
              </a:r>
            </a:p>
          </p:txBody>
        </p:sp>
      </p:grpSp>
      <p:sp>
        <p:nvSpPr>
          <p:cNvPr id="23" name="Left Bracket 22"/>
          <p:cNvSpPr/>
          <p:nvPr/>
        </p:nvSpPr>
        <p:spPr>
          <a:xfrm>
            <a:off x="2386380" y="2236402"/>
            <a:ext cx="146304" cy="3460848"/>
          </a:xfrm>
          <a:prstGeom prst="leftBracket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76730" y="3910236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|-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dirty="0"/>
              <a:t>+1</a:t>
            </a:r>
          </a:p>
        </p:txBody>
      </p:sp>
      <p:grpSp>
        <p:nvGrpSpPr>
          <p:cNvPr id="157" name="Group 156"/>
          <p:cNvGrpSpPr/>
          <p:nvPr/>
        </p:nvGrpSpPr>
        <p:grpSpPr>
          <a:xfrm>
            <a:off x="5218889" y="2237564"/>
            <a:ext cx="868680" cy="3512206"/>
            <a:chOff x="3448902" y="2976948"/>
            <a:chExt cx="868680" cy="3512206"/>
          </a:xfrm>
        </p:grpSpPr>
        <p:sp>
          <p:nvSpPr>
            <p:cNvPr id="93" name="Freeform 62"/>
            <p:cNvSpPr>
              <a:spLocks/>
            </p:cNvSpPr>
            <p:nvPr/>
          </p:nvSpPr>
          <p:spPr bwMode="auto">
            <a:xfrm>
              <a:off x="3448902" y="2976948"/>
              <a:ext cx="868680" cy="82296"/>
            </a:xfrm>
            <a:custGeom>
              <a:avLst/>
              <a:gdLst>
                <a:gd name="T0" fmla="*/ 0 w 2365"/>
                <a:gd name="T1" fmla="*/ 84 h 214"/>
                <a:gd name="T2" fmla="*/ 79 w 2365"/>
                <a:gd name="T3" fmla="*/ 79 h 214"/>
                <a:gd name="T4" fmla="*/ 163 w 2365"/>
                <a:gd name="T5" fmla="*/ 84 h 214"/>
                <a:gd name="T6" fmla="*/ 242 w 2365"/>
                <a:gd name="T7" fmla="*/ 73 h 214"/>
                <a:gd name="T8" fmla="*/ 327 w 2365"/>
                <a:gd name="T9" fmla="*/ 34 h 214"/>
                <a:gd name="T10" fmla="*/ 405 w 2365"/>
                <a:gd name="T11" fmla="*/ 0 h 214"/>
                <a:gd name="T12" fmla="*/ 490 w 2365"/>
                <a:gd name="T13" fmla="*/ 28 h 214"/>
                <a:gd name="T14" fmla="*/ 569 w 2365"/>
                <a:gd name="T15" fmla="*/ 34 h 214"/>
                <a:gd name="T16" fmla="*/ 653 w 2365"/>
                <a:gd name="T17" fmla="*/ 45 h 214"/>
                <a:gd name="T18" fmla="*/ 732 w 2365"/>
                <a:gd name="T19" fmla="*/ 51 h 214"/>
                <a:gd name="T20" fmla="*/ 817 w 2365"/>
                <a:gd name="T21" fmla="*/ 51 h 214"/>
                <a:gd name="T22" fmla="*/ 895 w 2365"/>
                <a:gd name="T23" fmla="*/ 68 h 214"/>
                <a:gd name="T24" fmla="*/ 980 w 2365"/>
                <a:gd name="T25" fmla="*/ 84 h 214"/>
                <a:gd name="T26" fmla="*/ 1059 w 2365"/>
                <a:gd name="T27" fmla="*/ 101 h 214"/>
                <a:gd name="T28" fmla="*/ 1143 w 2365"/>
                <a:gd name="T29" fmla="*/ 113 h 214"/>
                <a:gd name="T30" fmla="*/ 1222 w 2365"/>
                <a:gd name="T31" fmla="*/ 96 h 214"/>
                <a:gd name="T32" fmla="*/ 1301 w 2365"/>
                <a:gd name="T33" fmla="*/ 113 h 214"/>
                <a:gd name="T34" fmla="*/ 1385 w 2365"/>
                <a:gd name="T35" fmla="*/ 124 h 214"/>
                <a:gd name="T36" fmla="*/ 1464 w 2365"/>
                <a:gd name="T37" fmla="*/ 124 h 214"/>
                <a:gd name="T38" fmla="*/ 1549 w 2365"/>
                <a:gd name="T39" fmla="*/ 163 h 214"/>
                <a:gd name="T40" fmla="*/ 1628 w 2365"/>
                <a:gd name="T41" fmla="*/ 214 h 214"/>
                <a:gd name="T42" fmla="*/ 1712 w 2365"/>
                <a:gd name="T43" fmla="*/ 186 h 214"/>
                <a:gd name="T44" fmla="*/ 1791 w 2365"/>
                <a:gd name="T45" fmla="*/ 214 h 214"/>
                <a:gd name="T46" fmla="*/ 1875 w 2365"/>
                <a:gd name="T47" fmla="*/ 186 h 214"/>
                <a:gd name="T48" fmla="*/ 1954 w 2365"/>
                <a:gd name="T49" fmla="*/ 180 h 214"/>
                <a:gd name="T50" fmla="*/ 2039 w 2365"/>
                <a:gd name="T51" fmla="*/ 169 h 214"/>
                <a:gd name="T52" fmla="*/ 2118 w 2365"/>
                <a:gd name="T53" fmla="*/ 169 h 214"/>
                <a:gd name="T54" fmla="*/ 2202 w 2365"/>
                <a:gd name="T55" fmla="*/ 175 h 214"/>
                <a:gd name="T56" fmla="*/ 2281 w 2365"/>
                <a:gd name="T57" fmla="*/ 158 h 214"/>
                <a:gd name="T58" fmla="*/ 2365 w 2365"/>
                <a:gd name="T59" fmla="*/ 118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214">
                  <a:moveTo>
                    <a:pt x="0" y="84"/>
                  </a:moveTo>
                  <a:lnTo>
                    <a:pt x="79" y="79"/>
                  </a:lnTo>
                  <a:lnTo>
                    <a:pt x="163" y="84"/>
                  </a:lnTo>
                  <a:lnTo>
                    <a:pt x="242" y="73"/>
                  </a:lnTo>
                  <a:lnTo>
                    <a:pt x="327" y="34"/>
                  </a:lnTo>
                  <a:lnTo>
                    <a:pt x="405" y="0"/>
                  </a:lnTo>
                  <a:lnTo>
                    <a:pt x="490" y="28"/>
                  </a:lnTo>
                  <a:lnTo>
                    <a:pt x="569" y="34"/>
                  </a:lnTo>
                  <a:lnTo>
                    <a:pt x="653" y="45"/>
                  </a:lnTo>
                  <a:lnTo>
                    <a:pt x="732" y="51"/>
                  </a:lnTo>
                  <a:lnTo>
                    <a:pt x="817" y="51"/>
                  </a:lnTo>
                  <a:lnTo>
                    <a:pt x="895" y="68"/>
                  </a:lnTo>
                  <a:lnTo>
                    <a:pt x="980" y="84"/>
                  </a:lnTo>
                  <a:lnTo>
                    <a:pt x="1059" y="101"/>
                  </a:lnTo>
                  <a:lnTo>
                    <a:pt x="1143" y="113"/>
                  </a:lnTo>
                  <a:lnTo>
                    <a:pt x="1222" y="96"/>
                  </a:lnTo>
                  <a:lnTo>
                    <a:pt x="1301" y="113"/>
                  </a:lnTo>
                  <a:lnTo>
                    <a:pt x="1385" y="124"/>
                  </a:lnTo>
                  <a:lnTo>
                    <a:pt x="1464" y="124"/>
                  </a:lnTo>
                  <a:lnTo>
                    <a:pt x="1549" y="163"/>
                  </a:lnTo>
                  <a:lnTo>
                    <a:pt x="1628" y="214"/>
                  </a:lnTo>
                  <a:lnTo>
                    <a:pt x="1712" y="186"/>
                  </a:lnTo>
                  <a:lnTo>
                    <a:pt x="1791" y="214"/>
                  </a:lnTo>
                  <a:lnTo>
                    <a:pt x="1875" y="186"/>
                  </a:lnTo>
                  <a:lnTo>
                    <a:pt x="1954" y="180"/>
                  </a:lnTo>
                  <a:lnTo>
                    <a:pt x="2039" y="169"/>
                  </a:lnTo>
                  <a:lnTo>
                    <a:pt x="2118" y="169"/>
                  </a:lnTo>
                  <a:lnTo>
                    <a:pt x="2202" y="175"/>
                  </a:lnTo>
                  <a:lnTo>
                    <a:pt x="2281" y="158"/>
                  </a:lnTo>
                  <a:lnTo>
                    <a:pt x="2365" y="11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3"/>
            <p:cNvSpPr>
              <a:spLocks/>
            </p:cNvSpPr>
            <p:nvPr/>
          </p:nvSpPr>
          <p:spPr bwMode="auto">
            <a:xfrm>
              <a:off x="3448902" y="3226717"/>
              <a:ext cx="868680" cy="274320"/>
            </a:xfrm>
            <a:custGeom>
              <a:avLst/>
              <a:gdLst>
                <a:gd name="T0" fmla="*/ 0 w 2365"/>
                <a:gd name="T1" fmla="*/ 5 h 79"/>
                <a:gd name="T2" fmla="*/ 79 w 2365"/>
                <a:gd name="T3" fmla="*/ 5 h 79"/>
                <a:gd name="T4" fmla="*/ 163 w 2365"/>
                <a:gd name="T5" fmla="*/ 0 h 79"/>
                <a:gd name="T6" fmla="*/ 242 w 2365"/>
                <a:gd name="T7" fmla="*/ 11 h 79"/>
                <a:gd name="T8" fmla="*/ 327 w 2365"/>
                <a:gd name="T9" fmla="*/ 16 h 79"/>
                <a:gd name="T10" fmla="*/ 405 w 2365"/>
                <a:gd name="T11" fmla="*/ 0 h 79"/>
                <a:gd name="T12" fmla="*/ 490 w 2365"/>
                <a:gd name="T13" fmla="*/ 5 h 79"/>
                <a:gd name="T14" fmla="*/ 569 w 2365"/>
                <a:gd name="T15" fmla="*/ 22 h 79"/>
                <a:gd name="T16" fmla="*/ 653 w 2365"/>
                <a:gd name="T17" fmla="*/ 11 h 79"/>
                <a:gd name="T18" fmla="*/ 732 w 2365"/>
                <a:gd name="T19" fmla="*/ 22 h 79"/>
                <a:gd name="T20" fmla="*/ 817 w 2365"/>
                <a:gd name="T21" fmla="*/ 0 h 79"/>
                <a:gd name="T22" fmla="*/ 895 w 2365"/>
                <a:gd name="T23" fmla="*/ 5 h 79"/>
                <a:gd name="T24" fmla="*/ 980 w 2365"/>
                <a:gd name="T25" fmla="*/ 5 h 79"/>
                <a:gd name="T26" fmla="*/ 1059 w 2365"/>
                <a:gd name="T27" fmla="*/ 5 h 79"/>
                <a:gd name="T28" fmla="*/ 1143 w 2365"/>
                <a:gd name="T29" fmla="*/ 5 h 79"/>
                <a:gd name="T30" fmla="*/ 1222 w 2365"/>
                <a:gd name="T31" fmla="*/ 50 h 79"/>
                <a:gd name="T32" fmla="*/ 1301 w 2365"/>
                <a:gd name="T33" fmla="*/ 79 h 79"/>
                <a:gd name="T34" fmla="*/ 1385 w 2365"/>
                <a:gd name="T35" fmla="*/ 45 h 79"/>
                <a:gd name="T36" fmla="*/ 1464 w 2365"/>
                <a:gd name="T37" fmla="*/ 39 h 79"/>
                <a:gd name="T38" fmla="*/ 1549 w 2365"/>
                <a:gd name="T39" fmla="*/ 28 h 79"/>
                <a:gd name="T40" fmla="*/ 1628 w 2365"/>
                <a:gd name="T41" fmla="*/ 11 h 79"/>
                <a:gd name="T42" fmla="*/ 1712 w 2365"/>
                <a:gd name="T43" fmla="*/ 16 h 79"/>
                <a:gd name="T44" fmla="*/ 1791 w 2365"/>
                <a:gd name="T45" fmla="*/ 16 h 79"/>
                <a:gd name="T46" fmla="*/ 1875 w 2365"/>
                <a:gd name="T47" fmla="*/ 0 h 79"/>
                <a:gd name="T48" fmla="*/ 1954 w 2365"/>
                <a:gd name="T49" fmla="*/ 5 h 79"/>
                <a:gd name="T50" fmla="*/ 2039 w 2365"/>
                <a:gd name="T51" fmla="*/ 22 h 79"/>
                <a:gd name="T52" fmla="*/ 2118 w 2365"/>
                <a:gd name="T53" fmla="*/ 22 h 79"/>
                <a:gd name="T54" fmla="*/ 2202 w 2365"/>
                <a:gd name="T55" fmla="*/ 33 h 79"/>
                <a:gd name="T56" fmla="*/ 2281 w 2365"/>
                <a:gd name="T57" fmla="*/ 16 h 79"/>
                <a:gd name="T58" fmla="*/ 2365 w 2365"/>
                <a:gd name="T5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79">
                  <a:moveTo>
                    <a:pt x="0" y="5"/>
                  </a:moveTo>
                  <a:lnTo>
                    <a:pt x="79" y="5"/>
                  </a:lnTo>
                  <a:lnTo>
                    <a:pt x="163" y="0"/>
                  </a:lnTo>
                  <a:lnTo>
                    <a:pt x="242" y="11"/>
                  </a:lnTo>
                  <a:lnTo>
                    <a:pt x="327" y="16"/>
                  </a:lnTo>
                  <a:lnTo>
                    <a:pt x="405" y="0"/>
                  </a:lnTo>
                  <a:lnTo>
                    <a:pt x="490" y="5"/>
                  </a:lnTo>
                  <a:lnTo>
                    <a:pt x="569" y="22"/>
                  </a:lnTo>
                  <a:lnTo>
                    <a:pt x="653" y="11"/>
                  </a:lnTo>
                  <a:lnTo>
                    <a:pt x="732" y="22"/>
                  </a:lnTo>
                  <a:lnTo>
                    <a:pt x="817" y="0"/>
                  </a:lnTo>
                  <a:lnTo>
                    <a:pt x="895" y="5"/>
                  </a:lnTo>
                  <a:lnTo>
                    <a:pt x="980" y="5"/>
                  </a:lnTo>
                  <a:lnTo>
                    <a:pt x="1059" y="5"/>
                  </a:lnTo>
                  <a:lnTo>
                    <a:pt x="1143" y="5"/>
                  </a:lnTo>
                  <a:lnTo>
                    <a:pt x="1222" y="50"/>
                  </a:lnTo>
                  <a:lnTo>
                    <a:pt x="1301" y="79"/>
                  </a:lnTo>
                  <a:lnTo>
                    <a:pt x="1385" y="45"/>
                  </a:lnTo>
                  <a:lnTo>
                    <a:pt x="1464" y="39"/>
                  </a:lnTo>
                  <a:lnTo>
                    <a:pt x="1549" y="28"/>
                  </a:lnTo>
                  <a:lnTo>
                    <a:pt x="1628" y="11"/>
                  </a:lnTo>
                  <a:lnTo>
                    <a:pt x="1712" y="16"/>
                  </a:lnTo>
                  <a:lnTo>
                    <a:pt x="1791" y="16"/>
                  </a:lnTo>
                  <a:lnTo>
                    <a:pt x="1875" y="0"/>
                  </a:lnTo>
                  <a:lnTo>
                    <a:pt x="1954" y="5"/>
                  </a:lnTo>
                  <a:lnTo>
                    <a:pt x="2039" y="22"/>
                  </a:lnTo>
                  <a:lnTo>
                    <a:pt x="2118" y="22"/>
                  </a:lnTo>
                  <a:lnTo>
                    <a:pt x="2202" y="33"/>
                  </a:lnTo>
                  <a:lnTo>
                    <a:pt x="2281" y="16"/>
                  </a:lnTo>
                  <a:lnTo>
                    <a:pt x="2365" y="5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4"/>
            <p:cNvSpPr>
              <a:spLocks/>
            </p:cNvSpPr>
            <p:nvPr/>
          </p:nvSpPr>
          <p:spPr bwMode="auto">
            <a:xfrm>
              <a:off x="3448902" y="3550120"/>
              <a:ext cx="868680" cy="539496"/>
            </a:xfrm>
            <a:custGeom>
              <a:avLst/>
              <a:gdLst>
                <a:gd name="T0" fmla="*/ 0 w 2365"/>
                <a:gd name="T1" fmla="*/ 146 h 180"/>
                <a:gd name="T2" fmla="*/ 79 w 2365"/>
                <a:gd name="T3" fmla="*/ 146 h 180"/>
                <a:gd name="T4" fmla="*/ 163 w 2365"/>
                <a:gd name="T5" fmla="*/ 152 h 180"/>
                <a:gd name="T6" fmla="*/ 242 w 2365"/>
                <a:gd name="T7" fmla="*/ 135 h 180"/>
                <a:gd name="T8" fmla="*/ 327 w 2365"/>
                <a:gd name="T9" fmla="*/ 141 h 180"/>
                <a:gd name="T10" fmla="*/ 405 w 2365"/>
                <a:gd name="T11" fmla="*/ 157 h 180"/>
                <a:gd name="T12" fmla="*/ 490 w 2365"/>
                <a:gd name="T13" fmla="*/ 157 h 180"/>
                <a:gd name="T14" fmla="*/ 569 w 2365"/>
                <a:gd name="T15" fmla="*/ 169 h 180"/>
                <a:gd name="T16" fmla="*/ 653 w 2365"/>
                <a:gd name="T17" fmla="*/ 152 h 180"/>
                <a:gd name="T18" fmla="*/ 732 w 2365"/>
                <a:gd name="T19" fmla="*/ 180 h 180"/>
                <a:gd name="T20" fmla="*/ 817 w 2365"/>
                <a:gd name="T21" fmla="*/ 90 h 180"/>
                <a:gd name="T22" fmla="*/ 895 w 2365"/>
                <a:gd name="T23" fmla="*/ 16 h 180"/>
                <a:gd name="T24" fmla="*/ 980 w 2365"/>
                <a:gd name="T25" fmla="*/ 39 h 180"/>
                <a:gd name="T26" fmla="*/ 1059 w 2365"/>
                <a:gd name="T27" fmla="*/ 28 h 180"/>
                <a:gd name="T28" fmla="*/ 1143 w 2365"/>
                <a:gd name="T29" fmla="*/ 45 h 180"/>
                <a:gd name="T30" fmla="*/ 1222 w 2365"/>
                <a:gd name="T31" fmla="*/ 56 h 180"/>
                <a:gd name="T32" fmla="*/ 1301 w 2365"/>
                <a:gd name="T33" fmla="*/ 62 h 180"/>
                <a:gd name="T34" fmla="*/ 1385 w 2365"/>
                <a:gd name="T35" fmla="*/ 56 h 180"/>
                <a:gd name="T36" fmla="*/ 1464 w 2365"/>
                <a:gd name="T37" fmla="*/ 62 h 180"/>
                <a:gd name="T38" fmla="*/ 1549 w 2365"/>
                <a:gd name="T39" fmla="*/ 50 h 180"/>
                <a:gd name="T40" fmla="*/ 1628 w 2365"/>
                <a:gd name="T41" fmla="*/ 50 h 180"/>
                <a:gd name="T42" fmla="*/ 1712 w 2365"/>
                <a:gd name="T43" fmla="*/ 39 h 180"/>
                <a:gd name="T44" fmla="*/ 1791 w 2365"/>
                <a:gd name="T45" fmla="*/ 39 h 180"/>
                <a:gd name="T46" fmla="*/ 1875 w 2365"/>
                <a:gd name="T47" fmla="*/ 45 h 180"/>
                <a:gd name="T48" fmla="*/ 1954 w 2365"/>
                <a:gd name="T49" fmla="*/ 0 h 180"/>
                <a:gd name="T50" fmla="*/ 2039 w 2365"/>
                <a:gd name="T51" fmla="*/ 112 h 180"/>
                <a:gd name="T52" fmla="*/ 2118 w 2365"/>
                <a:gd name="T53" fmla="*/ 157 h 180"/>
                <a:gd name="T54" fmla="*/ 2202 w 2365"/>
                <a:gd name="T55" fmla="*/ 129 h 180"/>
                <a:gd name="T56" fmla="*/ 2281 w 2365"/>
                <a:gd name="T57" fmla="*/ 135 h 180"/>
                <a:gd name="T58" fmla="*/ 2365 w 2365"/>
                <a:gd name="T59" fmla="*/ 146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180">
                  <a:moveTo>
                    <a:pt x="0" y="146"/>
                  </a:moveTo>
                  <a:lnTo>
                    <a:pt x="79" y="146"/>
                  </a:lnTo>
                  <a:lnTo>
                    <a:pt x="163" y="152"/>
                  </a:lnTo>
                  <a:lnTo>
                    <a:pt x="242" y="135"/>
                  </a:lnTo>
                  <a:lnTo>
                    <a:pt x="327" y="141"/>
                  </a:lnTo>
                  <a:lnTo>
                    <a:pt x="405" y="157"/>
                  </a:lnTo>
                  <a:lnTo>
                    <a:pt x="490" y="157"/>
                  </a:lnTo>
                  <a:lnTo>
                    <a:pt x="569" y="169"/>
                  </a:lnTo>
                  <a:lnTo>
                    <a:pt x="653" y="152"/>
                  </a:lnTo>
                  <a:lnTo>
                    <a:pt x="732" y="180"/>
                  </a:lnTo>
                  <a:lnTo>
                    <a:pt x="817" y="90"/>
                  </a:lnTo>
                  <a:lnTo>
                    <a:pt x="895" y="16"/>
                  </a:lnTo>
                  <a:lnTo>
                    <a:pt x="980" y="39"/>
                  </a:lnTo>
                  <a:lnTo>
                    <a:pt x="1059" y="28"/>
                  </a:lnTo>
                  <a:lnTo>
                    <a:pt x="1143" y="45"/>
                  </a:lnTo>
                  <a:lnTo>
                    <a:pt x="1222" y="56"/>
                  </a:lnTo>
                  <a:lnTo>
                    <a:pt x="1301" y="62"/>
                  </a:lnTo>
                  <a:lnTo>
                    <a:pt x="1385" y="56"/>
                  </a:lnTo>
                  <a:lnTo>
                    <a:pt x="1464" y="62"/>
                  </a:lnTo>
                  <a:lnTo>
                    <a:pt x="1549" y="50"/>
                  </a:lnTo>
                  <a:lnTo>
                    <a:pt x="1628" y="50"/>
                  </a:lnTo>
                  <a:lnTo>
                    <a:pt x="1712" y="39"/>
                  </a:lnTo>
                  <a:lnTo>
                    <a:pt x="1791" y="39"/>
                  </a:lnTo>
                  <a:lnTo>
                    <a:pt x="1875" y="45"/>
                  </a:lnTo>
                  <a:lnTo>
                    <a:pt x="1954" y="0"/>
                  </a:lnTo>
                  <a:lnTo>
                    <a:pt x="2039" y="112"/>
                  </a:lnTo>
                  <a:lnTo>
                    <a:pt x="2118" y="157"/>
                  </a:lnTo>
                  <a:lnTo>
                    <a:pt x="2202" y="129"/>
                  </a:lnTo>
                  <a:lnTo>
                    <a:pt x="2281" y="135"/>
                  </a:lnTo>
                  <a:lnTo>
                    <a:pt x="2365" y="14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5"/>
            <p:cNvSpPr>
              <a:spLocks/>
            </p:cNvSpPr>
            <p:nvPr/>
          </p:nvSpPr>
          <p:spPr bwMode="auto">
            <a:xfrm>
              <a:off x="3448902" y="4202611"/>
              <a:ext cx="868680" cy="448056"/>
            </a:xfrm>
            <a:custGeom>
              <a:avLst/>
              <a:gdLst>
                <a:gd name="T0" fmla="*/ 0 w 2365"/>
                <a:gd name="T1" fmla="*/ 51 h 158"/>
                <a:gd name="T2" fmla="*/ 79 w 2365"/>
                <a:gd name="T3" fmla="*/ 39 h 158"/>
                <a:gd name="T4" fmla="*/ 163 w 2365"/>
                <a:gd name="T5" fmla="*/ 39 h 158"/>
                <a:gd name="T6" fmla="*/ 242 w 2365"/>
                <a:gd name="T7" fmla="*/ 39 h 158"/>
                <a:gd name="T8" fmla="*/ 327 w 2365"/>
                <a:gd name="T9" fmla="*/ 0 h 158"/>
                <a:gd name="T10" fmla="*/ 405 w 2365"/>
                <a:gd name="T11" fmla="*/ 113 h 158"/>
                <a:gd name="T12" fmla="*/ 490 w 2365"/>
                <a:gd name="T13" fmla="*/ 158 h 158"/>
                <a:gd name="T14" fmla="*/ 569 w 2365"/>
                <a:gd name="T15" fmla="*/ 130 h 158"/>
                <a:gd name="T16" fmla="*/ 653 w 2365"/>
                <a:gd name="T17" fmla="*/ 135 h 158"/>
                <a:gd name="T18" fmla="*/ 732 w 2365"/>
                <a:gd name="T19" fmla="*/ 147 h 158"/>
                <a:gd name="T20" fmla="*/ 817 w 2365"/>
                <a:gd name="T21" fmla="*/ 135 h 158"/>
                <a:gd name="T22" fmla="*/ 895 w 2365"/>
                <a:gd name="T23" fmla="*/ 135 h 158"/>
                <a:gd name="T24" fmla="*/ 980 w 2365"/>
                <a:gd name="T25" fmla="*/ 130 h 158"/>
                <a:gd name="T26" fmla="*/ 1059 w 2365"/>
                <a:gd name="T27" fmla="*/ 135 h 158"/>
                <a:gd name="T28" fmla="*/ 1143 w 2365"/>
                <a:gd name="T29" fmla="*/ 135 h 158"/>
                <a:gd name="T30" fmla="*/ 1222 w 2365"/>
                <a:gd name="T31" fmla="*/ 147 h 158"/>
                <a:gd name="T32" fmla="*/ 1301 w 2365"/>
                <a:gd name="T33" fmla="*/ 130 h 158"/>
                <a:gd name="T34" fmla="*/ 1385 w 2365"/>
                <a:gd name="T35" fmla="*/ 135 h 158"/>
                <a:gd name="T36" fmla="*/ 1464 w 2365"/>
                <a:gd name="T37" fmla="*/ 147 h 158"/>
                <a:gd name="T38" fmla="*/ 1549 w 2365"/>
                <a:gd name="T39" fmla="*/ 135 h 158"/>
                <a:gd name="T40" fmla="*/ 1628 w 2365"/>
                <a:gd name="T41" fmla="*/ 147 h 158"/>
                <a:gd name="T42" fmla="*/ 1712 w 2365"/>
                <a:gd name="T43" fmla="*/ 152 h 158"/>
                <a:gd name="T44" fmla="*/ 1791 w 2365"/>
                <a:gd name="T45" fmla="*/ 147 h 158"/>
                <a:gd name="T46" fmla="*/ 1875 w 2365"/>
                <a:gd name="T47" fmla="*/ 141 h 158"/>
                <a:gd name="T48" fmla="*/ 1954 w 2365"/>
                <a:gd name="T49" fmla="*/ 130 h 158"/>
                <a:gd name="T50" fmla="*/ 2039 w 2365"/>
                <a:gd name="T51" fmla="*/ 141 h 158"/>
                <a:gd name="T52" fmla="*/ 2118 w 2365"/>
                <a:gd name="T53" fmla="*/ 141 h 158"/>
                <a:gd name="T54" fmla="*/ 2202 w 2365"/>
                <a:gd name="T55" fmla="*/ 135 h 158"/>
                <a:gd name="T56" fmla="*/ 2281 w 2365"/>
                <a:gd name="T57" fmla="*/ 152 h 158"/>
                <a:gd name="T58" fmla="*/ 2365 w 2365"/>
                <a:gd name="T59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158">
                  <a:moveTo>
                    <a:pt x="0" y="51"/>
                  </a:moveTo>
                  <a:lnTo>
                    <a:pt x="79" y="39"/>
                  </a:lnTo>
                  <a:lnTo>
                    <a:pt x="163" y="39"/>
                  </a:lnTo>
                  <a:lnTo>
                    <a:pt x="242" y="39"/>
                  </a:lnTo>
                  <a:lnTo>
                    <a:pt x="327" y="0"/>
                  </a:lnTo>
                  <a:lnTo>
                    <a:pt x="405" y="113"/>
                  </a:lnTo>
                  <a:lnTo>
                    <a:pt x="490" y="158"/>
                  </a:lnTo>
                  <a:lnTo>
                    <a:pt x="569" y="130"/>
                  </a:lnTo>
                  <a:lnTo>
                    <a:pt x="653" y="135"/>
                  </a:lnTo>
                  <a:lnTo>
                    <a:pt x="732" y="147"/>
                  </a:lnTo>
                  <a:lnTo>
                    <a:pt x="817" y="135"/>
                  </a:lnTo>
                  <a:lnTo>
                    <a:pt x="895" y="135"/>
                  </a:lnTo>
                  <a:lnTo>
                    <a:pt x="980" y="130"/>
                  </a:lnTo>
                  <a:lnTo>
                    <a:pt x="1059" y="135"/>
                  </a:lnTo>
                  <a:lnTo>
                    <a:pt x="1143" y="135"/>
                  </a:lnTo>
                  <a:lnTo>
                    <a:pt x="1222" y="147"/>
                  </a:lnTo>
                  <a:lnTo>
                    <a:pt x="1301" y="130"/>
                  </a:lnTo>
                  <a:lnTo>
                    <a:pt x="1385" y="135"/>
                  </a:lnTo>
                  <a:lnTo>
                    <a:pt x="1464" y="147"/>
                  </a:lnTo>
                  <a:lnTo>
                    <a:pt x="1549" y="135"/>
                  </a:lnTo>
                  <a:lnTo>
                    <a:pt x="1628" y="147"/>
                  </a:lnTo>
                  <a:lnTo>
                    <a:pt x="1712" y="152"/>
                  </a:lnTo>
                  <a:lnTo>
                    <a:pt x="1791" y="147"/>
                  </a:lnTo>
                  <a:lnTo>
                    <a:pt x="1875" y="141"/>
                  </a:lnTo>
                  <a:lnTo>
                    <a:pt x="1954" y="130"/>
                  </a:lnTo>
                  <a:lnTo>
                    <a:pt x="2039" y="141"/>
                  </a:lnTo>
                  <a:lnTo>
                    <a:pt x="2118" y="141"/>
                  </a:lnTo>
                  <a:lnTo>
                    <a:pt x="2202" y="135"/>
                  </a:lnTo>
                  <a:lnTo>
                    <a:pt x="2281" y="152"/>
                  </a:lnTo>
                  <a:lnTo>
                    <a:pt x="2365" y="14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6"/>
            <p:cNvSpPr>
              <a:spLocks/>
            </p:cNvSpPr>
            <p:nvPr/>
          </p:nvSpPr>
          <p:spPr bwMode="auto">
            <a:xfrm>
              <a:off x="3448902" y="4763662"/>
              <a:ext cx="868680" cy="203710"/>
            </a:xfrm>
            <a:custGeom>
              <a:avLst/>
              <a:gdLst>
                <a:gd name="T0" fmla="*/ 0 w 2365"/>
                <a:gd name="T1" fmla="*/ 17 h 62"/>
                <a:gd name="T2" fmla="*/ 79 w 2365"/>
                <a:gd name="T3" fmla="*/ 0 h 62"/>
                <a:gd name="T4" fmla="*/ 163 w 2365"/>
                <a:gd name="T5" fmla="*/ 12 h 62"/>
                <a:gd name="T6" fmla="*/ 242 w 2365"/>
                <a:gd name="T7" fmla="*/ 0 h 62"/>
                <a:gd name="T8" fmla="*/ 327 w 2365"/>
                <a:gd name="T9" fmla="*/ 23 h 62"/>
                <a:gd name="T10" fmla="*/ 405 w 2365"/>
                <a:gd name="T11" fmla="*/ 17 h 62"/>
                <a:gd name="T12" fmla="*/ 490 w 2365"/>
                <a:gd name="T13" fmla="*/ 6 h 62"/>
                <a:gd name="T14" fmla="*/ 569 w 2365"/>
                <a:gd name="T15" fmla="*/ 12 h 62"/>
                <a:gd name="T16" fmla="*/ 653 w 2365"/>
                <a:gd name="T17" fmla="*/ 6 h 62"/>
                <a:gd name="T18" fmla="*/ 732 w 2365"/>
                <a:gd name="T19" fmla="*/ 12 h 62"/>
                <a:gd name="T20" fmla="*/ 817 w 2365"/>
                <a:gd name="T21" fmla="*/ 12 h 62"/>
                <a:gd name="T22" fmla="*/ 895 w 2365"/>
                <a:gd name="T23" fmla="*/ 17 h 62"/>
                <a:gd name="T24" fmla="*/ 980 w 2365"/>
                <a:gd name="T25" fmla="*/ 23 h 62"/>
                <a:gd name="T26" fmla="*/ 1059 w 2365"/>
                <a:gd name="T27" fmla="*/ 12 h 62"/>
                <a:gd name="T28" fmla="*/ 1143 w 2365"/>
                <a:gd name="T29" fmla="*/ 12 h 62"/>
                <a:gd name="T30" fmla="*/ 1222 w 2365"/>
                <a:gd name="T31" fmla="*/ 17 h 62"/>
                <a:gd name="T32" fmla="*/ 1301 w 2365"/>
                <a:gd name="T33" fmla="*/ 12 h 62"/>
                <a:gd name="T34" fmla="*/ 1385 w 2365"/>
                <a:gd name="T35" fmla="*/ 23 h 62"/>
                <a:gd name="T36" fmla="*/ 1464 w 2365"/>
                <a:gd name="T37" fmla="*/ 23 h 62"/>
                <a:gd name="T38" fmla="*/ 1549 w 2365"/>
                <a:gd name="T39" fmla="*/ 12 h 62"/>
                <a:gd name="T40" fmla="*/ 1628 w 2365"/>
                <a:gd name="T41" fmla="*/ 12 h 62"/>
                <a:gd name="T42" fmla="*/ 1712 w 2365"/>
                <a:gd name="T43" fmla="*/ 29 h 62"/>
                <a:gd name="T44" fmla="*/ 1791 w 2365"/>
                <a:gd name="T45" fmla="*/ 23 h 62"/>
                <a:gd name="T46" fmla="*/ 1875 w 2365"/>
                <a:gd name="T47" fmla="*/ 34 h 62"/>
                <a:gd name="T48" fmla="*/ 1954 w 2365"/>
                <a:gd name="T49" fmla="*/ 12 h 62"/>
                <a:gd name="T50" fmla="*/ 2039 w 2365"/>
                <a:gd name="T51" fmla="*/ 12 h 62"/>
                <a:gd name="T52" fmla="*/ 2118 w 2365"/>
                <a:gd name="T53" fmla="*/ 12 h 62"/>
                <a:gd name="T54" fmla="*/ 2202 w 2365"/>
                <a:gd name="T55" fmla="*/ 17 h 62"/>
                <a:gd name="T56" fmla="*/ 2281 w 2365"/>
                <a:gd name="T57" fmla="*/ 12 h 62"/>
                <a:gd name="T58" fmla="*/ 2365 w 2365"/>
                <a:gd name="T5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62">
                  <a:moveTo>
                    <a:pt x="0" y="17"/>
                  </a:moveTo>
                  <a:lnTo>
                    <a:pt x="79" y="0"/>
                  </a:lnTo>
                  <a:lnTo>
                    <a:pt x="163" y="12"/>
                  </a:lnTo>
                  <a:lnTo>
                    <a:pt x="242" y="0"/>
                  </a:lnTo>
                  <a:lnTo>
                    <a:pt x="327" y="23"/>
                  </a:lnTo>
                  <a:lnTo>
                    <a:pt x="405" y="17"/>
                  </a:lnTo>
                  <a:lnTo>
                    <a:pt x="490" y="6"/>
                  </a:lnTo>
                  <a:lnTo>
                    <a:pt x="569" y="12"/>
                  </a:lnTo>
                  <a:lnTo>
                    <a:pt x="653" y="6"/>
                  </a:lnTo>
                  <a:lnTo>
                    <a:pt x="732" y="12"/>
                  </a:lnTo>
                  <a:lnTo>
                    <a:pt x="817" y="12"/>
                  </a:lnTo>
                  <a:lnTo>
                    <a:pt x="895" y="17"/>
                  </a:lnTo>
                  <a:lnTo>
                    <a:pt x="980" y="23"/>
                  </a:lnTo>
                  <a:lnTo>
                    <a:pt x="1059" y="12"/>
                  </a:lnTo>
                  <a:lnTo>
                    <a:pt x="1143" y="12"/>
                  </a:lnTo>
                  <a:lnTo>
                    <a:pt x="1222" y="17"/>
                  </a:lnTo>
                  <a:lnTo>
                    <a:pt x="1301" y="12"/>
                  </a:lnTo>
                  <a:lnTo>
                    <a:pt x="1385" y="23"/>
                  </a:lnTo>
                  <a:lnTo>
                    <a:pt x="1464" y="23"/>
                  </a:lnTo>
                  <a:lnTo>
                    <a:pt x="1549" y="12"/>
                  </a:lnTo>
                  <a:lnTo>
                    <a:pt x="1628" y="12"/>
                  </a:lnTo>
                  <a:lnTo>
                    <a:pt x="1712" y="29"/>
                  </a:lnTo>
                  <a:lnTo>
                    <a:pt x="1791" y="23"/>
                  </a:lnTo>
                  <a:lnTo>
                    <a:pt x="1875" y="34"/>
                  </a:lnTo>
                  <a:lnTo>
                    <a:pt x="1954" y="12"/>
                  </a:lnTo>
                  <a:lnTo>
                    <a:pt x="2039" y="12"/>
                  </a:lnTo>
                  <a:lnTo>
                    <a:pt x="2118" y="12"/>
                  </a:lnTo>
                  <a:lnTo>
                    <a:pt x="2202" y="17"/>
                  </a:lnTo>
                  <a:lnTo>
                    <a:pt x="2281" y="12"/>
                  </a:lnTo>
                  <a:lnTo>
                    <a:pt x="2365" y="6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7"/>
            <p:cNvSpPr>
              <a:spLocks/>
            </p:cNvSpPr>
            <p:nvPr/>
          </p:nvSpPr>
          <p:spPr bwMode="auto">
            <a:xfrm>
              <a:off x="3448902" y="4960056"/>
              <a:ext cx="868680" cy="621792"/>
            </a:xfrm>
            <a:custGeom>
              <a:avLst/>
              <a:gdLst>
                <a:gd name="T0" fmla="*/ 0 w 2365"/>
                <a:gd name="T1" fmla="*/ 79 h 214"/>
                <a:gd name="T2" fmla="*/ 79 w 2365"/>
                <a:gd name="T3" fmla="*/ 84 h 214"/>
                <a:gd name="T4" fmla="*/ 163 w 2365"/>
                <a:gd name="T5" fmla="*/ 84 h 214"/>
                <a:gd name="T6" fmla="*/ 242 w 2365"/>
                <a:gd name="T7" fmla="*/ 79 h 214"/>
                <a:gd name="T8" fmla="*/ 327 w 2365"/>
                <a:gd name="T9" fmla="*/ 79 h 214"/>
                <a:gd name="T10" fmla="*/ 405 w 2365"/>
                <a:gd name="T11" fmla="*/ 67 h 214"/>
                <a:gd name="T12" fmla="*/ 490 w 2365"/>
                <a:gd name="T13" fmla="*/ 79 h 214"/>
                <a:gd name="T14" fmla="*/ 569 w 2365"/>
                <a:gd name="T15" fmla="*/ 73 h 214"/>
                <a:gd name="T16" fmla="*/ 653 w 2365"/>
                <a:gd name="T17" fmla="*/ 79 h 214"/>
                <a:gd name="T18" fmla="*/ 732 w 2365"/>
                <a:gd name="T19" fmla="*/ 67 h 214"/>
                <a:gd name="T20" fmla="*/ 817 w 2365"/>
                <a:gd name="T21" fmla="*/ 34 h 214"/>
                <a:gd name="T22" fmla="*/ 895 w 2365"/>
                <a:gd name="T23" fmla="*/ 0 h 214"/>
                <a:gd name="T24" fmla="*/ 980 w 2365"/>
                <a:gd name="T25" fmla="*/ 22 h 214"/>
                <a:gd name="T26" fmla="*/ 1059 w 2365"/>
                <a:gd name="T27" fmla="*/ 28 h 214"/>
                <a:gd name="T28" fmla="*/ 1143 w 2365"/>
                <a:gd name="T29" fmla="*/ 39 h 214"/>
                <a:gd name="T30" fmla="*/ 1222 w 2365"/>
                <a:gd name="T31" fmla="*/ 50 h 214"/>
                <a:gd name="T32" fmla="*/ 1301 w 2365"/>
                <a:gd name="T33" fmla="*/ 50 h 214"/>
                <a:gd name="T34" fmla="*/ 1385 w 2365"/>
                <a:gd name="T35" fmla="*/ 62 h 214"/>
                <a:gd name="T36" fmla="*/ 1464 w 2365"/>
                <a:gd name="T37" fmla="*/ 79 h 214"/>
                <a:gd name="T38" fmla="*/ 1549 w 2365"/>
                <a:gd name="T39" fmla="*/ 96 h 214"/>
                <a:gd name="T40" fmla="*/ 1628 w 2365"/>
                <a:gd name="T41" fmla="*/ 107 h 214"/>
                <a:gd name="T42" fmla="*/ 1712 w 2365"/>
                <a:gd name="T43" fmla="*/ 90 h 214"/>
                <a:gd name="T44" fmla="*/ 1791 w 2365"/>
                <a:gd name="T45" fmla="*/ 107 h 214"/>
                <a:gd name="T46" fmla="*/ 1875 w 2365"/>
                <a:gd name="T47" fmla="*/ 118 h 214"/>
                <a:gd name="T48" fmla="*/ 1954 w 2365"/>
                <a:gd name="T49" fmla="*/ 118 h 214"/>
                <a:gd name="T50" fmla="*/ 2039 w 2365"/>
                <a:gd name="T51" fmla="*/ 158 h 214"/>
                <a:gd name="T52" fmla="*/ 2118 w 2365"/>
                <a:gd name="T53" fmla="*/ 214 h 214"/>
                <a:gd name="T54" fmla="*/ 2202 w 2365"/>
                <a:gd name="T55" fmla="*/ 186 h 214"/>
                <a:gd name="T56" fmla="*/ 2281 w 2365"/>
                <a:gd name="T57" fmla="*/ 214 h 214"/>
                <a:gd name="T58" fmla="*/ 2365 w 2365"/>
                <a:gd name="T59" fmla="*/ 18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214">
                  <a:moveTo>
                    <a:pt x="0" y="79"/>
                  </a:moveTo>
                  <a:lnTo>
                    <a:pt x="79" y="84"/>
                  </a:lnTo>
                  <a:lnTo>
                    <a:pt x="163" y="84"/>
                  </a:lnTo>
                  <a:lnTo>
                    <a:pt x="242" y="79"/>
                  </a:lnTo>
                  <a:lnTo>
                    <a:pt x="327" y="79"/>
                  </a:lnTo>
                  <a:lnTo>
                    <a:pt x="405" y="67"/>
                  </a:lnTo>
                  <a:lnTo>
                    <a:pt x="490" y="79"/>
                  </a:lnTo>
                  <a:lnTo>
                    <a:pt x="569" y="73"/>
                  </a:lnTo>
                  <a:lnTo>
                    <a:pt x="653" y="79"/>
                  </a:lnTo>
                  <a:lnTo>
                    <a:pt x="732" y="67"/>
                  </a:lnTo>
                  <a:lnTo>
                    <a:pt x="817" y="34"/>
                  </a:lnTo>
                  <a:lnTo>
                    <a:pt x="895" y="0"/>
                  </a:lnTo>
                  <a:lnTo>
                    <a:pt x="980" y="22"/>
                  </a:lnTo>
                  <a:lnTo>
                    <a:pt x="1059" y="28"/>
                  </a:lnTo>
                  <a:lnTo>
                    <a:pt x="1143" y="39"/>
                  </a:lnTo>
                  <a:lnTo>
                    <a:pt x="1222" y="50"/>
                  </a:lnTo>
                  <a:lnTo>
                    <a:pt x="1301" y="50"/>
                  </a:lnTo>
                  <a:lnTo>
                    <a:pt x="1385" y="62"/>
                  </a:lnTo>
                  <a:lnTo>
                    <a:pt x="1464" y="79"/>
                  </a:lnTo>
                  <a:lnTo>
                    <a:pt x="1549" y="96"/>
                  </a:lnTo>
                  <a:lnTo>
                    <a:pt x="1628" y="107"/>
                  </a:lnTo>
                  <a:lnTo>
                    <a:pt x="1712" y="90"/>
                  </a:lnTo>
                  <a:lnTo>
                    <a:pt x="1791" y="107"/>
                  </a:lnTo>
                  <a:lnTo>
                    <a:pt x="1875" y="118"/>
                  </a:lnTo>
                  <a:lnTo>
                    <a:pt x="1954" y="118"/>
                  </a:lnTo>
                  <a:lnTo>
                    <a:pt x="2039" y="158"/>
                  </a:lnTo>
                  <a:lnTo>
                    <a:pt x="2118" y="214"/>
                  </a:lnTo>
                  <a:lnTo>
                    <a:pt x="2202" y="186"/>
                  </a:lnTo>
                  <a:lnTo>
                    <a:pt x="2281" y="214"/>
                  </a:lnTo>
                  <a:lnTo>
                    <a:pt x="2365" y="18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8"/>
            <p:cNvSpPr>
              <a:spLocks/>
            </p:cNvSpPr>
            <p:nvPr/>
          </p:nvSpPr>
          <p:spPr bwMode="auto">
            <a:xfrm>
              <a:off x="3448902" y="5649667"/>
              <a:ext cx="868680" cy="402336"/>
            </a:xfrm>
            <a:custGeom>
              <a:avLst/>
              <a:gdLst>
                <a:gd name="T0" fmla="*/ 0 w 2365"/>
                <a:gd name="T1" fmla="*/ 45 h 152"/>
                <a:gd name="T2" fmla="*/ 79 w 2365"/>
                <a:gd name="T3" fmla="*/ 28 h 152"/>
                <a:gd name="T4" fmla="*/ 163 w 2365"/>
                <a:gd name="T5" fmla="*/ 45 h 152"/>
                <a:gd name="T6" fmla="*/ 242 w 2365"/>
                <a:gd name="T7" fmla="*/ 56 h 152"/>
                <a:gd name="T8" fmla="*/ 327 w 2365"/>
                <a:gd name="T9" fmla="*/ 56 h 152"/>
                <a:gd name="T10" fmla="*/ 405 w 2365"/>
                <a:gd name="T11" fmla="*/ 96 h 152"/>
                <a:gd name="T12" fmla="*/ 490 w 2365"/>
                <a:gd name="T13" fmla="*/ 152 h 152"/>
                <a:gd name="T14" fmla="*/ 569 w 2365"/>
                <a:gd name="T15" fmla="*/ 124 h 152"/>
                <a:gd name="T16" fmla="*/ 653 w 2365"/>
                <a:gd name="T17" fmla="*/ 147 h 152"/>
                <a:gd name="T18" fmla="*/ 732 w 2365"/>
                <a:gd name="T19" fmla="*/ 119 h 152"/>
                <a:gd name="T20" fmla="*/ 817 w 2365"/>
                <a:gd name="T21" fmla="*/ 113 h 152"/>
                <a:gd name="T22" fmla="*/ 895 w 2365"/>
                <a:gd name="T23" fmla="*/ 102 h 152"/>
                <a:gd name="T24" fmla="*/ 980 w 2365"/>
                <a:gd name="T25" fmla="*/ 102 h 152"/>
                <a:gd name="T26" fmla="*/ 1059 w 2365"/>
                <a:gd name="T27" fmla="*/ 113 h 152"/>
                <a:gd name="T28" fmla="*/ 1143 w 2365"/>
                <a:gd name="T29" fmla="*/ 90 h 152"/>
                <a:gd name="T30" fmla="*/ 1222 w 2365"/>
                <a:gd name="T31" fmla="*/ 51 h 152"/>
                <a:gd name="T32" fmla="*/ 1301 w 2365"/>
                <a:gd name="T33" fmla="*/ 56 h 152"/>
                <a:gd name="T34" fmla="*/ 1385 w 2365"/>
                <a:gd name="T35" fmla="*/ 68 h 152"/>
                <a:gd name="T36" fmla="*/ 1464 w 2365"/>
                <a:gd name="T37" fmla="*/ 51 h 152"/>
                <a:gd name="T38" fmla="*/ 1549 w 2365"/>
                <a:gd name="T39" fmla="*/ 56 h 152"/>
                <a:gd name="T40" fmla="*/ 1628 w 2365"/>
                <a:gd name="T41" fmla="*/ 45 h 152"/>
                <a:gd name="T42" fmla="*/ 1712 w 2365"/>
                <a:gd name="T43" fmla="*/ 11 h 152"/>
                <a:gd name="T44" fmla="*/ 1791 w 2365"/>
                <a:gd name="T45" fmla="*/ 34 h 152"/>
                <a:gd name="T46" fmla="*/ 1875 w 2365"/>
                <a:gd name="T47" fmla="*/ 6 h 152"/>
                <a:gd name="T48" fmla="*/ 1954 w 2365"/>
                <a:gd name="T49" fmla="*/ 6 h 152"/>
                <a:gd name="T50" fmla="*/ 2039 w 2365"/>
                <a:gd name="T51" fmla="*/ 0 h 152"/>
                <a:gd name="T52" fmla="*/ 2118 w 2365"/>
                <a:gd name="T53" fmla="*/ 0 h 152"/>
                <a:gd name="T54" fmla="*/ 2202 w 2365"/>
                <a:gd name="T55" fmla="*/ 11 h 152"/>
                <a:gd name="T56" fmla="*/ 2281 w 2365"/>
                <a:gd name="T57" fmla="*/ 17 h 152"/>
                <a:gd name="T58" fmla="*/ 2365 w 2365"/>
                <a:gd name="T59" fmla="*/ 1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152">
                  <a:moveTo>
                    <a:pt x="0" y="45"/>
                  </a:moveTo>
                  <a:lnTo>
                    <a:pt x="79" y="28"/>
                  </a:lnTo>
                  <a:lnTo>
                    <a:pt x="163" y="45"/>
                  </a:lnTo>
                  <a:lnTo>
                    <a:pt x="242" y="56"/>
                  </a:lnTo>
                  <a:lnTo>
                    <a:pt x="327" y="56"/>
                  </a:lnTo>
                  <a:lnTo>
                    <a:pt x="405" y="96"/>
                  </a:lnTo>
                  <a:lnTo>
                    <a:pt x="490" y="152"/>
                  </a:lnTo>
                  <a:lnTo>
                    <a:pt x="569" y="124"/>
                  </a:lnTo>
                  <a:lnTo>
                    <a:pt x="653" y="147"/>
                  </a:lnTo>
                  <a:lnTo>
                    <a:pt x="732" y="119"/>
                  </a:lnTo>
                  <a:lnTo>
                    <a:pt x="817" y="113"/>
                  </a:lnTo>
                  <a:lnTo>
                    <a:pt x="895" y="102"/>
                  </a:lnTo>
                  <a:lnTo>
                    <a:pt x="980" y="102"/>
                  </a:lnTo>
                  <a:lnTo>
                    <a:pt x="1059" y="113"/>
                  </a:lnTo>
                  <a:lnTo>
                    <a:pt x="1143" y="90"/>
                  </a:lnTo>
                  <a:lnTo>
                    <a:pt x="1222" y="51"/>
                  </a:lnTo>
                  <a:lnTo>
                    <a:pt x="1301" y="56"/>
                  </a:lnTo>
                  <a:lnTo>
                    <a:pt x="1385" y="68"/>
                  </a:lnTo>
                  <a:lnTo>
                    <a:pt x="1464" y="51"/>
                  </a:lnTo>
                  <a:lnTo>
                    <a:pt x="1549" y="56"/>
                  </a:lnTo>
                  <a:lnTo>
                    <a:pt x="1628" y="45"/>
                  </a:lnTo>
                  <a:lnTo>
                    <a:pt x="1712" y="11"/>
                  </a:lnTo>
                  <a:lnTo>
                    <a:pt x="1791" y="34"/>
                  </a:lnTo>
                  <a:lnTo>
                    <a:pt x="1875" y="6"/>
                  </a:lnTo>
                  <a:lnTo>
                    <a:pt x="1954" y="6"/>
                  </a:lnTo>
                  <a:lnTo>
                    <a:pt x="2039" y="0"/>
                  </a:lnTo>
                  <a:lnTo>
                    <a:pt x="2118" y="0"/>
                  </a:lnTo>
                  <a:lnTo>
                    <a:pt x="2202" y="11"/>
                  </a:lnTo>
                  <a:lnTo>
                    <a:pt x="2281" y="17"/>
                  </a:lnTo>
                  <a:lnTo>
                    <a:pt x="2365" y="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759650" y="6119822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⁞</a:t>
              </a: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7458042" y="2221949"/>
            <a:ext cx="38957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/>
              <a:t>Who is each subsequence’s nearest neighbor</a:t>
            </a:r>
          </a:p>
          <a:p>
            <a:pPr algn="just"/>
            <a:endParaRPr lang="en-US" i="1" dirty="0"/>
          </a:p>
          <a:p>
            <a:pPr algn="just"/>
            <a:r>
              <a:rPr lang="en-US" i="1" dirty="0"/>
              <a:t>How far away from their corresponding nearest neighbor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2491038" y="1360620"/>
            <a:ext cx="1629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set of all subsequences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4838336" y="1360620"/>
            <a:ext cx="2148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set of corresponding nearest neighbor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068842" y="1978423"/>
            <a:ext cx="593432" cy="3182821"/>
            <a:chOff x="4157605" y="2074673"/>
            <a:chExt cx="593432" cy="3182821"/>
          </a:xfrm>
        </p:grpSpPr>
        <p:sp>
          <p:nvSpPr>
            <p:cNvPr id="5" name="Rectangle 4"/>
            <p:cNvSpPr/>
            <p:nvPr/>
          </p:nvSpPr>
          <p:spPr>
            <a:xfrm>
              <a:off x="4157605" y="236044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2.88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57605" y="2890771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0.90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157605" y="3502466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1.61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157605" y="2074673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6.04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57605" y="3887301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5.69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57605" y="4346779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1.23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57605" y="4888162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1.40</a:t>
              </a: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3876256" y="2268964"/>
            <a:ext cx="978605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876256" y="2592167"/>
            <a:ext cx="978605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876256" y="3087128"/>
            <a:ext cx="978605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76256" y="3714150"/>
            <a:ext cx="978605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876256" y="4111522"/>
            <a:ext cx="978605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876256" y="4571665"/>
            <a:ext cx="978605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876256" y="5111328"/>
            <a:ext cx="978605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762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store the information? (1 of 2)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2157562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335024" y="3126032"/>
            <a:ext cx="9317163" cy="636461"/>
            <a:chOff x="4244976" y="2625519"/>
            <a:chExt cx="3549650" cy="636461"/>
          </a:xfrm>
        </p:grpSpPr>
        <p:sp>
          <p:nvSpPr>
            <p:cNvPr id="55" name="Freeform 36"/>
            <p:cNvSpPr>
              <a:spLocks/>
            </p:cNvSpPr>
            <p:nvPr/>
          </p:nvSpPr>
          <p:spPr bwMode="auto">
            <a:xfrm>
              <a:off x="4244976" y="2669969"/>
              <a:ext cx="1403350" cy="592011"/>
            </a:xfrm>
            <a:custGeom>
              <a:avLst/>
              <a:gdLst>
                <a:gd name="T0" fmla="*/ 11 w 884"/>
                <a:gd name="T1" fmla="*/ 62 h 520"/>
                <a:gd name="T2" fmla="*/ 34 w 884"/>
                <a:gd name="T3" fmla="*/ 0 h 520"/>
                <a:gd name="T4" fmla="*/ 51 w 884"/>
                <a:gd name="T5" fmla="*/ 305 h 520"/>
                <a:gd name="T6" fmla="*/ 73 w 884"/>
                <a:gd name="T7" fmla="*/ 322 h 520"/>
                <a:gd name="T8" fmla="*/ 96 w 884"/>
                <a:gd name="T9" fmla="*/ 322 h 520"/>
                <a:gd name="T10" fmla="*/ 118 w 884"/>
                <a:gd name="T11" fmla="*/ 339 h 520"/>
                <a:gd name="T12" fmla="*/ 135 w 884"/>
                <a:gd name="T13" fmla="*/ 384 h 520"/>
                <a:gd name="T14" fmla="*/ 158 w 884"/>
                <a:gd name="T15" fmla="*/ 480 h 520"/>
                <a:gd name="T16" fmla="*/ 180 w 884"/>
                <a:gd name="T17" fmla="*/ 503 h 520"/>
                <a:gd name="T18" fmla="*/ 203 w 884"/>
                <a:gd name="T19" fmla="*/ 509 h 520"/>
                <a:gd name="T20" fmla="*/ 220 w 884"/>
                <a:gd name="T21" fmla="*/ 509 h 520"/>
                <a:gd name="T22" fmla="*/ 242 w 884"/>
                <a:gd name="T23" fmla="*/ 509 h 520"/>
                <a:gd name="T24" fmla="*/ 265 w 884"/>
                <a:gd name="T25" fmla="*/ 480 h 520"/>
                <a:gd name="T26" fmla="*/ 282 w 884"/>
                <a:gd name="T27" fmla="*/ 480 h 520"/>
                <a:gd name="T28" fmla="*/ 304 w 884"/>
                <a:gd name="T29" fmla="*/ 475 h 520"/>
                <a:gd name="T30" fmla="*/ 327 w 884"/>
                <a:gd name="T31" fmla="*/ 469 h 520"/>
                <a:gd name="T32" fmla="*/ 349 w 884"/>
                <a:gd name="T33" fmla="*/ 458 h 520"/>
                <a:gd name="T34" fmla="*/ 366 w 884"/>
                <a:gd name="T35" fmla="*/ 452 h 520"/>
                <a:gd name="T36" fmla="*/ 389 w 884"/>
                <a:gd name="T37" fmla="*/ 447 h 520"/>
                <a:gd name="T38" fmla="*/ 411 w 884"/>
                <a:gd name="T39" fmla="*/ 430 h 520"/>
                <a:gd name="T40" fmla="*/ 434 w 884"/>
                <a:gd name="T41" fmla="*/ 390 h 520"/>
                <a:gd name="T42" fmla="*/ 451 w 884"/>
                <a:gd name="T43" fmla="*/ 170 h 520"/>
                <a:gd name="T44" fmla="*/ 473 w 884"/>
                <a:gd name="T45" fmla="*/ 62 h 520"/>
                <a:gd name="T46" fmla="*/ 496 w 884"/>
                <a:gd name="T47" fmla="*/ 12 h 520"/>
                <a:gd name="T48" fmla="*/ 518 w 884"/>
                <a:gd name="T49" fmla="*/ 12 h 520"/>
                <a:gd name="T50" fmla="*/ 535 w 884"/>
                <a:gd name="T51" fmla="*/ 57 h 520"/>
                <a:gd name="T52" fmla="*/ 558 w 884"/>
                <a:gd name="T53" fmla="*/ 51 h 520"/>
                <a:gd name="T54" fmla="*/ 580 w 884"/>
                <a:gd name="T55" fmla="*/ 351 h 520"/>
                <a:gd name="T56" fmla="*/ 597 w 884"/>
                <a:gd name="T57" fmla="*/ 373 h 520"/>
                <a:gd name="T58" fmla="*/ 620 w 884"/>
                <a:gd name="T59" fmla="*/ 379 h 520"/>
                <a:gd name="T60" fmla="*/ 642 w 884"/>
                <a:gd name="T61" fmla="*/ 384 h 520"/>
                <a:gd name="T62" fmla="*/ 665 w 884"/>
                <a:gd name="T63" fmla="*/ 401 h 520"/>
                <a:gd name="T64" fmla="*/ 682 w 884"/>
                <a:gd name="T65" fmla="*/ 497 h 520"/>
                <a:gd name="T66" fmla="*/ 704 w 884"/>
                <a:gd name="T67" fmla="*/ 514 h 520"/>
                <a:gd name="T68" fmla="*/ 727 w 884"/>
                <a:gd name="T69" fmla="*/ 520 h 520"/>
                <a:gd name="T70" fmla="*/ 749 w 884"/>
                <a:gd name="T71" fmla="*/ 514 h 520"/>
                <a:gd name="T72" fmla="*/ 766 w 884"/>
                <a:gd name="T73" fmla="*/ 514 h 520"/>
                <a:gd name="T74" fmla="*/ 789 w 884"/>
                <a:gd name="T75" fmla="*/ 509 h 520"/>
                <a:gd name="T76" fmla="*/ 811 w 884"/>
                <a:gd name="T77" fmla="*/ 492 h 520"/>
                <a:gd name="T78" fmla="*/ 828 w 884"/>
                <a:gd name="T79" fmla="*/ 486 h 520"/>
                <a:gd name="T80" fmla="*/ 851 w 884"/>
                <a:gd name="T81" fmla="*/ 480 h 520"/>
                <a:gd name="T82" fmla="*/ 873 w 884"/>
                <a:gd name="T83" fmla="*/ 49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20">
                  <a:moveTo>
                    <a:pt x="0" y="0"/>
                  </a:moveTo>
                  <a:lnTo>
                    <a:pt x="6" y="57"/>
                  </a:lnTo>
                  <a:lnTo>
                    <a:pt x="11" y="62"/>
                  </a:lnTo>
                  <a:lnTo>
                    <a:pt x="17" y="62"/>
                  </a:lnTo>
                  <a:lnTo>
                    <a:pt x="23" y="51"/>
                  </a:lnTo>
                  <a:lnTo>
                    <a:pt x="34" y="0"/>
                  </a:lnTo>
                  <a:lnTo>
                    <a:pt x="40" y="125"/>
                  </a:lnTo>
                  <a:lnTo>
                    <a:pt x="45" y="277"/>
                  </a:lnTo>
                  <a:lnTo>
                    <a:pt x="51" y="305"/>
                  </a:lnTo>
                  <a:lnTo>
                    <a:pt x="62" y="305"/>
                  </a:lnTo>
                  <a:lnTo>
                    <a:pt x="68" y="311"/>
                  </a:lnTo>
                  <a:lnTo>
                    <a:pt x="73" y="322"/>
                  </a:lnTo>
                  <a:lnTo>
                    <a:pt x="79" y="322"/>
                  </a:lnTo>
                  <a:lnTo>
                    <a:pt x="90" y="322"/>
                  </a:lnTo>
                  <a:lnTo>
                    <a:pt x="96" y="322"/>
                  </a:lnTo>
                  <a:lnTo>
                    <a:pt x="102" y="339"/>
                  </a:lnTo>
                  <a:lnTo>
                    <a:pt x="107" y="334"/>
                  </a:lnTo>
                  <a:lnTo>
                    <a:pt x="118" y="339"/>
                  </a:lnTo>
                  <a:lnTo>
                    <a:pt x="124" y="351"/>
                  </a:lnTo>
                  <a:lnTo>
                    <a:pt x="130" y="351"/>
                  </a:lnTo>
                  <a:lnTo>
                    <a:pt x="135" y="384"/>
                  </a:lnTo>
                  <a:lnTo>
                    <a:pt x="147" y="407"/>
                  </a:lnTo>
                  <a:lnTo>
                    <a:pt x="152" y="469"/>
                  </a:lnTo>
                  <a:lnTo>
                    <a:pt x="158" y="480"/>
                  </a:lnTo>
                  <a:lnTo>
                    <a:pt x="163" y="497"/>
                  </a:lnTo>
                  <a:lnTo>
                    <a:pt x="175" y="492"/>
                  </a:lnTo>
                  <a:lnTo>
                    <a:pt x="180" y="503"/>
                  </a:lnTo>
                  <a:lnTo>
                    <a:pt x="186" y="503"/>
                  </a:lnTo>
                  <a:lnTo>
                    <a:pt x="192" y="509"/>
                  </a:lnTo>
                  <a:lnTo>
                    <a:pt x="203" y="509"/>
                  </a:lnTo>
                  <a:lnTo>
                    <a:pt x="209" y="503"/>
                  </a:lnTo>
                  <a:lnTo>
                    <a:pt x="214" y="503"/>
                  </a:lnTo>
                  <a:lnTo>
                    <a:pt x="220" y="509"/>
                  </a:lnTo>
                  <a:lnTo>
                    <a:pt x="231" y="509"/>
                  </a:lnTo>
                  <a:lnTo>
                    <a:pt x="237" y="509"/>
                  </a:lnTo>
                  <a:lnTo>
                    <a:pt x="242" y="509"/>
                  </a:lnTo>
                  <a:lnTo>
                    <a:pt x="248" y="492"/>
                  </a:lnTo>
                  <a:lnTo>
                    <a:pt x="259" y="492"/>
                  </a:lnTo>
                  <a:lnTo>
                    <a:pt x="265" y="480"/>
                  </a:lnTo>
                  <a:lnTo>
                    <a:pt x="270" y="480"/>
                  </a:lnTo>
                  <a:lnTo>
                    <a:pt x="276" y="480"/>
                  </a:lnTo>
                  <a:lnTo>
                    <a:pt x="282" y="480"/>
                  </a:lnTo>
                  <a:lnTo>
                    <a:pt x="293" y="480"/>
                  </a:lnTo>
                  <a:lnTo>
                    <a:pt x="299" y="469"/>
                  </a:lnTo>
                  <a:lnTo>
                    <a:pt x="304" y="475"/>
                  </a:lnTo>
                  <a:lnTo>
                    <a:pt x="310" y="469"/>
                  </a:lnTo>
                  <a:lnTo>
                    <a:pt x="321" y="469"/>
                  </a:lnTo>
                  <a:lnTo>
                    <a:pt x="327" y="469"/>
                  </a:lnTo>
                  <a:lnTo>
                    <a:pt x="332" y="463"/>
                  </a:lnTo>
                  <a:lnTo>
                    <a:pt x="338" y="463"/>
                  </a:lnTo>
                  <a:lnTo>
                    <a:pt x="349" y="458"/>
                  </a:lnTo>
                  <a:lnTo>
                    <a:pt x="355" y="458"/>
                  </a:lnTo>
                  <a:lnTo>
                    <a:pt x="361" y="452"/>
                  </a:lnTo>
                  <a:lnTo>
                    <a:pt x="366" y="452"/>
                  </a:lnTo>
                  <a:lnTo>
                    <a:pt x="377" y="447"/>
                  </a:lnTo>
                  <a:lnTo>
                    <a:pt x="383" y="447"/>
                  </a:lnTo>
                  <a:lnTo>
                    <a:pt x="389" y="447"/>
                  </a:lnTo>
                  <a:lnTo>
                    <a:pt x="394" y="441"/>
                  </a:lnTo>
                  <a:lnTo>
                    <a:pt x="406" y="430"/>
                  </a:lnTo>
                  <a:lnTo>
                    <a:pt x="411" y="430"/>
                  </a:lnTo>
                  <a:lnTo>
                    <a:pt x="417" y="424"/>
                  </a:lnTo>
                  <a:lnTo>
                    <a:pt x="423" y="407"/>
                  </a:lnTo>
                  <a:lnTo>
                    <a:pt x="434" y="390"/>
                  </a:lnTo>
                  <a:lnTo>
                    <a:pt x="439" y="367"/>
                  </a:lnTo>
                  <a:lnTo>
                    <a:pt x="445" y="328"/>
                  </a:lnTo>
                  <a:lnTo>
                    <a:pt x="451" y="170"/>
                  </a:lnTo>
                  <a:lnTo>
                    <a:pt x="462" y="23"/>
                  </a:lnTo>
                  <a:lnTo>
                    <a:pt x="468" y="68"/>
                  </a:lnTo>
                  <a:lnTo>
                    <a:pt x="473" y="62"/>
                  </a:lnTo>
                  <a:lnTo>
                    <a:pt x="479" y="40"/>
                  </a:lnTo>
                  <a:lnTo>
                    <a:pt x="490" y="40"/>
                  </a:lnTo>
                  <a:lnTo>
                    <a:pt x="496" y="12"/>
                  </a:lnTo>
                  <a:lnTo>
                    <a:pt x="501" y="23"/>
                  </a:lnTo>
                  <a:lnTo>
                    <a:pt x="507" y="23"/>
                  </a:lnTo>
                  <a:lnTo>
                    <a:pt x="518" y="12"/>
                  </a:lnTo>
                  <a:lnTo>
                    <a:pt x="524" y="17"/>
                  </a:lnTo>
                  <a:lnTo>
                    <a:pt x="530" y="17"/>
                  </a:lnTo>
                  <a:lnTo>
                    <a:pt x="535" y="57"/>
                  </a:lnTo>
                  <a:lnTo>
                    <a:pt x="541" y="62"/>
                  </a:lnTo>
                  <a:lnTo>
                    <a:pt x="552" y="62"/>
                  </a:lnTo>
                  <a:lnTo>
                    <a:pt x="558" y="51"/>
                  </a:lnTo>
                  <a:lnTo>
                    <a:pt x="563" y="204"/>
                  </a:lnTo>
                  <a:lnTo>
                    <a:pt x="569" y="334"/>
                  </a:lnTo>
                  <a:lnTo>
                    <a:pt x="580" y="351"/>
                  </a:lnTo>
                  <a:lnTo>
                    <a:pt x="586" y="367"/>
                  </a:lnTo>
                  <a:lnTo>
                    <a:pt x="591" y="373"/>
                  </a:lnTo>
                  <a:lnTo>
                    <a:pt x="597" y="373"/>
                  </a:lnTo>
                  <a:lnTo>
                    <a:pt x="608" y="373"/>
                  </a:lnTo>
                  <a:lnTo>
                    <a:pt x="614" y="373"/>
                  </a:lnTo>
                  <a:lnTo>
                    <a:pt x="620" y="379"/>
                  </a:lnTo>
                  <a:lnTo>
                    <a:pt x="625" y="373"/>
                  </a:lnTo>
                  <a:lnTo>
                    <a:pt x="637" y="379"/>
                  </a:lnTo>
                  <a:lnTo>
                    <a:pt x="642" y="384"/>
                  </a:lnTo>
                  <a:lnTo>
                    <a:pt x="648" y="390"/>
                  </a:lnTo>
                  <a:lnTo>
                    <a:pt x="653" y="401"/>
                  </a:lnTo>
                  <a:lnTo>
                    <a:pt x="665" y="401"/>
                  </a:lnTo>
                  <a:lnTo>
                    <a:pt x="670" y="430"/>
                  </a:lnTo>
                  <a:lnTo>
                    <a:pt x="676" y="469"/>
                  </a:lnTo>
                  <a:lnTo>
                    <a:pt x="682" y="497"/>
                  </a:lnTo>
                  <a:lnTo>
                    <a:pt x="693" y="509"/>
                  </a:lnTo>
                  <a:lnTo>
                    <a:pt x="698" y="509"/>
                  </a:lnTo>
                  <a:lnTo>
                    <a:pt x="704" y="514"/>
                  </a:lnTo>
                  <a:lnTo>
                    <a:pt x="710" y="514"/>
                  </a:lnTo>
                  <a:lnTo>
                    <a:pt x="721" y="514"/>
                  </a:lnTo>
                  <a:lnTo>
                    <a:pt x="727" y="520"/>
                  </a:lnTo>
                  <a:lnTo>
                    <a:pt x="732" y="514"/>
                  </a:lnTo>
                  <a:lnTo>
                    <a:pt x="738" y="520"/>
                  </a:lnTo>
                  <a:lnTo>
                    <a:pt x="749" y="514"/>
                  </a:lnTo>
                  <a:lnTo>
                    <a:pt x="755" y="509"/>
                  </a:lnTo>
                  <a:lnTo>
                    <a:pt x="760" y="509"/>
                  </a:lnTo>
                  <a:lnTo>
                    <a:pt x="766" y="514"/>
                  </a:lnTo>
                  <a:lnTo>
                    <a:pt x="777" y="514"/>
                  </a:lnTo>
                  <a:lnTo>
                    <a:pt x="783" y="503"/>
                  </a:lnTo>
                  <a:lnTo>
                    <a:pt x="789" y="509"/>
                  </a:lnTo>
                  <a:lnTo>
                    <a:pt x="794" y="497"/>
                  </a:lnTo>
                  <a:lnTo>
                    <a:pt x="805" y="492"/>
                  </a:lnTo>
                  <a:lnTo>
                    <a:pt x="811" y="492"/>
                  </a:lnTo>
                  <a:lnTo>
                    <a:pt x="817" y="492"/>
                  </a:lnTo>
                  <a:lnTo>
                    <a:pt x="822" y="492"/>
                  </a:lnTo>
                  <a:lnTo>
                    <a:pt x="828" y="486"/>
                  </a:lnTo>
                  <a:lnTo>
                    <a:pt x="839" y="480"/>
                  </a:lnTo>
                  <a:lnTo>
                    <a:pt x="845" y="475"/>
                  </a:lnTo>
                  <a:lnTo>
                    <a:pt x="851" y="480"/>
                  </a:lnTo>
                  <a:lnTo>
                    <a:pt x="856" y="486"/>
                  </a:lnTo>
                  <a:lnTo>
                    <a:pt x="867" y="486"/>
                  </a:lnTo>
                  <a:lnTo>
                    <a:pt x="873" y="492"/>
                  </a:lnTo>
                  <a:lnTo>
                    <a:pt x="879" y="486"/>
                  </a:lnTo>
                  <a:lnTo>
                    <a:pt x="884" y="4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7"/>
            <p:cNvSpPr>
              <a:spLocks/>
            </p:cNvSpPr>
            <p:nvPr/>
          </p:nvSpPr>
          <p:spPr bwMode="auto">
            <a:xfrm>
              <a:off x="5648326" y="2642981"/>
              <a:ext cx="1412875" cy="598841"/>
            </a:xfrm>
            <a:custGeom>
              <a:avLst/>
              <a:gdLst>
                <a:gd name="T0" fmla="*/ 17 w 890"/>
                <a:gd name="T1" fmla="*/ 458 h 526"/>
                <a:gd name="T2" fmla="*/ 40 w 890"/>
                <a:gd name="T3" fmla="*/ 413 h 526"/>
                <a:gd name="T4" fmla="*/ 57 w 890"/>
                <a:gd name="T5" fmla="*/ 317 h 526"/>
                <a:gd name="T6" fmla="*/ 79 w 890"/>
                <a:gd name="T7" fmla="*/ 181 h 526"/>
                <a:gd name="T8" fmla="*/ 102 w 890"/>
                <a:gd name="T9" fmla="*/ 51 h 526"/>
                <a:gd name="T10" fmla="*/ 124 w 890"/>
                <a:gd name="T11" fmla="*/ 46 h 526"/>
                <a:gd name="T12" fmla="*/ 141 w 890"/>
                <a:gd name="T13" fmla="*/ 57 h 526"/>
                <a:gd name="T14" fmla="*/ 164 w 890"/>
                <a:gd name="T15" fmla="*/ 57 h 526"/>
                <a:gd name="T16" fmla="*/ 186 w 890"/>
                <a:gd name="T17" fmla="*/ 91 h 526"/>
                <a:gd name="T18" fmla="*/ 203 w 890"/>
                <a:gd name="T19" fmla="*/ 57 h 526"/>
                <a:gd name="T20" fmla="*/ 226 w 890"/>
                <a:gd name="T21" fmla="*/ 34 h 526"/>
                <a:gd name="T22" fmla="*/ 248 w 890"/>
                <a:gd name="T23" fmla="*/ 294 h 526"/>
                <a:gd name="T24" fmla="*/ 271 w 890"/>
                <a:gd name="T25" fmla="*/ 328 h 526"/>
                <a:gd name="T26" fmla="*/ 288 w 890"/>
                <a:gd name="T27" fmla="*/ 339 h 526"/>
                <a:gd name="T28" fmla="*/ 310 w 890"/>
                <a:gd name="T29" fmla="*/ 351 h 526"/>
                <a:gd name="T30" fmla="*/ 333 w 890"/>
                <a:gd name="T31" fmla="*/ 368 h 526"/>
                <a:gd name="T32" fmla="*/ 355 w 890"/>
                <a:gd name="T33" fmla="*/ 486 h 526"/>
                <a:gd name="T34" fmla="*/ 372 w 890"/>
                <a:gd name="T35" fmla="*/ 509 h 526"/>
                <a:gd name="T36" fmla="*/ 395 w 890"/>
                <a:gd name="T37" fmla="*/ 526 h 526"/>
                <a:gd name="T38" fmla="*/ 417 w 890"/>
                <a:gd name="T39" fmla="*/ 520 h 526"/>
                <a:gd name="T40" fmla="*/ 440 w 890"/>
                <a:gd name="T41" fmla="*/ 526 h 526"/>
                <a:gd name="T42" fmla="*/ 457 w 890"/>
                <a:gd name="T43" fmla="*/ 509 h 526"/>
                <a:gd name="T44" fmla="*/ 479 w 890"/>
                <a:gd name="T45" fmla="*/ 497 h 526"/>
                <a:gd name="T46" fmla="*/ 502 w 890"/>
                <a:gd name="T47" fmla="*/ 486 h 526"/>
                <a:gd name="T48" fmla="*/ 518 w 890"/>
                <a:gd name="T49" fmla="*/ 486 h 526"/>
                <a:gd name="T50" fmla="*/ 541 w 890"/>
                <a:gd name="T51" fmla="*/ 480 h 526"/>
                <a:gd name="T52" fmla="*/ 564 w 890"/>
                <a:gd name="T53" fmla="*/ 469 h 526"/>
                <a:gd name="T54" fmla="*/ 586 w 890"/>
                <a:gd name="T55" fmla="*/ 464 h 526"/>
                <a:gd name="T56" fmla="*/ 603 w 890"/>
                <a:gd name="T57" fmla="*/ 447 h 526"/>
                <a:gd name="T58" fmla="*/ 625 w 890"/>
                <a:gd name="T59" fmla="*/ 424 h 526"/>
                <a:gd name="T60" fmla="*/ 648 w 890"/>
                <a:gd name="T61" fmla="*/ 345 h 526"/>
                <a:gd name="T62" fmla="*/ 671 w 890"/>
                <a:gd name="T63" fmla="*/ 125 h 526"/>
                <a:gd name="T64" fmla="*/ 687 w 890"/>
                <a:gd name="T65" fmla="*/ 74 h 526"/>
                <a:gd name="T66" fmla="*/ 710 w 890"/>
                <a:gd name="T67" fmla="*/ 46 h 526"/>
                <a:gd name="T68" fmla="*/ 732 w 890"/>
                <a:gd name="T69" fmla="*/ 46 h 526"/>
                <a:gd name="T70" fmla="*/ 749 w 890"/>
                <a:gd name="T71" fmla="*/ 29 h 526"/>
                <a:gd name="T72" fmla="*/ 772 w 890"/>
                <a:gd name="T73" fmla="*/ 46 h 526"/>
                <a:gd name="T74" fmla="*/ 794 w 890"/>
                <a:gd name="T75" fmla="*/ 23 h 526"/>
                <a:gd name="T76" fmla="*/ 817 w 890"/>
                <a:gd name="T77" fmla="*/ 12 h 526"/>
                <a:gd name="T78" fmla="*/ 834 w 890"/>
                <a:gd name="T79" fmla="*/ 51 h 526"/>
                <a:gd name="T80" fmla="*/ 856 w 890"/>
                <a:gd name="T81" fmla="*/ 29 h 526"/>
                <a:gd name="T82" fmla="*/ 879 w 890"/>
                <a:gd name="T83" fmla="*/ 351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26">
                  <a:moveTo>
                    <a:pt x="0" y="486"/>
                  </a:moveTo>
                  <a:lnTo>
                    <a:pt x="12" y="469"/>
                  </a:lnTo>
                  <a:lnTo>
                    <a:pt x="17" y="458"/>
                  </a:lnTo>
                  <a:lnTo>
                    <a:pt x="23" y="441"/>
                  </a:lnTo>
                  <a:lnTo>
                    <a:pt x="28" y="430"/>
                  </a:lnTo>
                  <a:lnTo>
                    <a:pt x="40" y="413"/>
                  </a:lnTo>
                  <a:lnTo>
                    <a:pt x="45" y="379"/>
                  </a:lnTo>
                  <a:lnTo>
                    <a:pt x="51" y="345"/>
                  </a:lnTo>
                  <a:lnTo>
                    <a:pt x="57" y="317"/>
                  </a:lnTo>
                  <a:lnTo>
                    <a:pt x="68" y="283"/>
                  </a:lnTo>
                  <a:lnTo>
                    <a:pt x="74" y="238"/>
                  </a:lnTo>
                  <a:lnTo>
                    <a:pt x="79" y="181"/>
                  </a:lnTo>
                  <a:lnTo>
                    <a:pt x="85" y="108"/>
                  </a:lnTo>
                  <a:lnTo>
                    <a:pt x="96" y="57"/>
                  </a:lnTo>
                  <a:lnTo>
                    <a:pt x="102" y="51"/>
                  </a:lnTo>
                  <a:lnTo>
                    <a:pt x="107" y="63"/>
                  </a:lnTo>
                  <a:lnTo>
                    <a:pt x="113" y="57"/>
                  </a:lnTo>
                  <a:lnTo>
                    <a:pt x="124" y="46"/>
                  </a:lnTo>
                  <a:lnTo>
                    <a:pt x="130" y="57"/>
                  </a:lnTo>
                  <a:lnTo>
                    <a:pt x="135" y="0"/>
                  </a:lnTo>
                  <a:lnTo>
                    <a:pt x="141" y="57"/>
                  </a:lnTo>
                  <a:lnTo>
                    <a:pt x="152" y="51"/>
                  </a:lnTo>
                  <a:lnTo>
                    <a:pt x="158" y="57"/>
                  </a:lnTo>
                  <a:lnTo>
                    <a:pt x="164" y="57"/>
                  </a:lnTo>
                  <a:lnTo>
                    <a:pt x="169" y="57"/>
                  </a:lnTo>
                  <a:lnTo>
                    <a:pt x="181" y="63"/>
                  </a:lnTo>
                  <a:lnTo>
                    <a:pt x="186" y="91"/>
                  </a:lnTo>
                  <a:lnTo>
                    <a:pt x="192" y="102"/>
                  </a:lnTo>
                  <a:lnTo>
                    <a:pt x="197" y="96"/>
                  </a:lnTo>
                  <a:lnTo>
                    <a:pt x="203" y="57"/>
                  </a:lnTo>
                  <a:lnTo>
                    <a:pt x="214" y="34"/>
                  </a:lnTo>
                  <a:lnTo>
                    <a:pt x="220" y="23"/>
                  </a:lnTo>
                  <a:lnTo>
                    <a:pt x="226" y="34"/>
                  </a:lnTo>
                  <a:lnTo>
                    <a:pt x="231" y="12"/>
                  </a:lnTo>
                  <a:lnTo>
                    <a:pt x="243" y="170"/>
                  </a:lnTo>
                  <a:lnTo>
                    <a:pt x="248" y="294"/>
                  </a:lnTo>
                  <a:lnTo>
                    <a:pt x="254" y="322"/>
                  </a:lnTo>
                  <a:lnTo>
                    <a:pt x="259" y="322"/>
                  </a:lnTo>
                  <a:lnTo>
                    <a:pt x="271" y="328"/>
                  </a:lnTo>
                  <a:lnTo>
                    <a:pt x="276" y="339"/>
                  </a:lnTo>
                  <a:lnTo>
                    <a:pt x="282" y="339"/>
                  </a:lnTo>
                  <a:lnTo>
                    <a:pt x="288" y="339"/>
                  </a:lnTo>
                  <a:lnTo>
                    <a:pt x="299" y="339"/>
                  </a:lnTo>
                  <a:lnTo>
                    <a:pt x="304" y="356"/>
                  </a:lnTo>
                  <a:lnTo>
                    <a:pt x="310" y="351"/>
                  </a:lnTo>
                  <a:lnTo>
                    <a:pt x="316" y="356"/>
                  </a:lnTo>
                  <a:lnTo>
                    <a:pt x="327" y="368"/>
                  </a:lnTo>
                  <a:lnTo>
                    <a:pt x="333" y="368"/>
                  </a:lnTo>
                  <a:lnTo>
                    <a:pt x="338" y="401"/>
                  </a:lnTo>
                  <a:lnTo>
                    <a:pt x="344" y="424"/>
                  </a:lnTo>
                  <a:lnTo>
                    <a:pt x="355" y="486"/>
                  </a:lnTo>
                  <a:lnTo>
                    <a:pt x="361" y="497"/>
                  </a:lnTo>
                  <a:lnTo>
                    <a:pt x="366" y="514"/>
                  </a:lnTo>
                  <a:lnTo>
                    <a:pt x="372" y="509"/>
                  </a:lnTo>
                  <a:lnTo>
                    <a:pt x="383" y="520"/>
                  </a:lnTo>
                  <a:lnTo>
                    <a:pt x="389" y="520"/>
                  </a:lnTo>
                  <a:lnTo>
                    <a:pt x="395" y="526"/>
                  </a:lnTo>
                  <a:lnTo>
                    <a:pt x="400" y="526"/>
                  </a:lnTo>
                  <a:lnTo>
                    <a:pt x="411" y="520"/>
                  </a:lnTo>
                  <a:lnTo>
                    <a:pt x="417" y="520"/>
                  </a:lnTo>
                  <a:lnTo>
                    <a:pt x="423" y="526"/>
                  </a:lnTo>
                  <a:lnTo>
                    <a:pt x="428" y="526"/>
                  </a:lnTo>
                  <a:lnTo>
                    <a:pt x="440" y="526"/>
                  </a:lnTo>
                  <a:lnTo>
                    <a:pt x="445" y="526"/>
                  </a:lnTo>
                  <a:lnTo>
                    <a:pt x="451" y="509"/>
                  </a:lnTo>
                  <a:lnTo>
                    <a:pt x="457" y="509"/>
                  </a:lnTo>
                  <a:lnTo>
                    <a:pt x="468" y="497"/>
                  </a:lnTo>
                  <a:lnTo>
                    <a:pt x="473" y="497"/>
                  </a:lnTo>
                  <a:lnTo>
                    <a:pt x="479" y="497"/>
                  </a:lnTo>
                  <a:lnTo>
                    <a:pt x="485" y="497"/>
                  </a:lnTo>
                  <a:lnTo>
                    <a:pt x="490" y="497"/>
                  </a:lnTo>
                  <a:lnTo>
                    <a:pt x="502" y="486"/>
                  </a:lnTo>
                  <a:lnTo>
                    <a:pt x="507" y="492"/>
                  </a:lnTo>
                  <a:lnTo>
                    <a:pt x="513" y="486"/>
                  </a:lnTo>
                  <a:lnTo>
                    <a:pt x="518" y="486"/>
                  </a:lnTo>
                  <a:lnTo>
                    <a:pt x="530" y="486"/>
                  </a:lnTo>
                  <a:lnTo>
                    <a:pt x="535" y="480"/>
                  </a:lnTo>
                  <a:lnTo>
                    <a:pt x="541" y="480"/>
                  </a:lnTo>
                  <a:lnTo>
                    <a:pt x="547" y="475"/>
                  </a:lnTo>
                  <a:lnTo>
                    <a:pt x="558" y="475"/>
                  </a:lnTo>
                  <a:lnTo>
                    <a:pt x="564" y="469"/>
                  </a:lnTo>
                  <a:lnTo>
                    <a:pt x="569" y="469"/>
                  </a:lnTo>
                  <a:lnTo>
                    <a:pt x="575" y="464"/>
                  </a:lnTo>
                  <a:lnTo>
                    <a:pt x="586" y="464"/>
                  </a:lnTo>
                  <a:lnTo>
                    <a:pt x="592" y="464"/>
                  </a:lnTo>
                  <a:lnTo>
                    <a:pt x="597" y="458"/>
                  </a:lnTo>
                  <a:lnTo>
                    <a:pt x="603" y="447"/>
                  </a:lnTo>
                  <a:lnTo>
                    <a:pt x="614" y="447"/>
                  </a:lnTo>
                  <a:lnTo>
                    <a:pt x="620" y="441"/>
                  </a:lnTo>
                  <a:lnTo>
                    <a:pt x="625" y="424"/>
                  </a:lnTo>
                  <a:lnTo>
                    <a:pt x="631" y="407"/>
                  </a:lnTo>
                  <a:lnTo>
                    <a:pt x="642" y="384"/>
                  </a:lnTo>
                  <a:lnTo>
                    <a:pt x="648" y="345"/>
                  </a:lnTo>
                  <a:lnTo>
                    <a:pt x="654" y="51"/>
                  </a:lnTo>
                  <a:lnTo>
                    <a:pt x="659" y="159"/>
                  </a:lnTo>
                  <a:lnTo>
                    <a:pt x="671" y="125"/>
                  </a:lnTo>
                  <a:lnTo>
                    <a:pt x="676" y="102"/>
                  </a:lnTo>
                  <a:lnTo>
                    <a:pt x="682" y="79"/>
                  </a:lnTo>
                  <a:lnTo>
                    <a:pt x="687" y="74"/>
                  </a:lnTo>
                  <a:lnTo>
                    <a:pt x="699" y="74"/>
                  </a:lnTo>
                  <a:lnTo>
                    <a:pt x="704" y="79"/>
                  </a:lnTo>
                  <a:lnTo>
                    <a:pt x="710" y="46"/>
                  </a:lnTo>
                  <a:lnTo>
                    <a:pt x="716" y="46"/>
                  </a:lnTo>
                  <a:lnTo>
                    <a:pt x="727" y="91"/>
                  </a:lnTo>
                  <a:lnTo>
                    <a:pt x="732" y="46"/>
                  </a:lnTo>
                  <a:lnTo>
                    <a:pt x="738" y="40"/>
                  </a:lnTo>
                  <a:lnTo>
                    <a:pt x="744" y="23"/>
                  </a:lnTo>
                  <a:lnTo>
                    <a:pt x="749" y="29"/>
                  </a:lnTo>
                  <a:lnTo>
                    <a:pt x="761" y="23"/>
                  </a:lnTo>
                  <a:lnTo>
                    <a:pt x="766" y="17"/>
                  </a:lnTo>
                  <a:lnTo>
                    <a:pt x="772" y="46"/>
                  </a:lnTo>
                  <a:lnTo>
                    <a:pt x="778" y="40"/>
                  </a:lnTo>
                  <a:lnTo>
                    <a:pt x="789" y="12"/>
                  </a:lnTo>
                  <a:lnTo>
                    <a:pt x="794" y="23"/>
                  </a:lnTo>
                  <a:lnTo>
                    <a:pt x="800" y="6"/>
                  </a:lnTo>
                  <a:lnTo>
                    <a:pt x="806" y="34"/>
                  </a:lnTo>
                  <a:lnTo>
                    <a:pt x="817" y="12"/>
                  </a:lnTo>
                  <a:lnTo>
                    <a:pt x="823" y="23"/>
                  </a:lnTo>
                  <a:lnTo>
                    <a:pt x="828" y="46"/>
                  </a:lnTo>
                  <a:lnTo>
                    <a:pt x="834" y="51"/>
                  </a:lnTo>
                  <a:lnTo>
                    <a:pt x="845" y="23"/>
                  </a:lnTo>
                  <a:lnTo>
                    <a:pt x="851" y="29"/>
                  </a:lnTo>
                  <a:lnTo>
                    <a:pt x="856" y="29"/>
                  </a:lnTo>
                  <a:lnTo>
                    <a:pt x="862" y="6"/>
                  </a:lnTo>
                  <a:lnTo>
                    <a:pt x="873" y="221"/>
                  </a:lnTo>
                  <a:lnTo>
                    <a:pt x="879" y="351"/>
                  </a:lnTo>
                  <a:lnTo>
                    <a:pt x="885" y="368"/>
                  </a:lnTo>
                  <a:lnTo>
                    <a:pt x="890" y="38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8"/>
            <p:cNvSpPr>
              <a:spLocks/>
            </p:cNvSpPr>
            <p:nvPr/>
          </p:nvSpPr>
          <p:spPr bwMode="auto">
            <a:xfrm>
              <a:off x="7061201" y="2625519"/>
              <a:ext cx="733425" cy="623888"/>
            </a:xfrm>
            <a:custGeom>
              <a:avLst/>
              <a:gdLst>
                <a:gd name="T0" fmla="*/ 11 w 462"/>
                <a:gd name="T1" fmla="*/ 401 h 548"/>
                <a:gd name="T2" fmla="*/ 23 w 462"/>
                <a:gd name="T3" fmla="*/ 401 h 548"/>
                <a:gd name="T4" fmla="*/ 40 w 462"/>
                <a:gd name="T5" fmla="*/ 407 h 548"/>
                <a:gd name="T6" fmla="*/ 51 w 462"/>
                <a:gd name="T7" fmla="*/ 407 h 548"/>
                <a:gd name="T8" fmla="*/ 68 w 462"/>
                <a:gd name="T9" fmla="*/ 418 h 548"/>
                <a:gd name="T10" fmla="*/ 79 w 462"/>
                <a:gd name="T11" fmla="*/ 429 h 548"/>
                <a:gd name="T12" fmla="*/ 96 w 462"/>
                <a:gd name="T13" fmla="*/ 497 h 548"/>
                <a:gd name="T14" fmla="*/ 107 w 462"/>
                <a:gd name="T15" fmla="*/ 537 h 548"/>
                <a:gd name="T16" fmla="*/ 124 w 462"/>
                <a:gd name="T17" fmla="*/ 542 h 548"/>
                <a:gd name="T18" fmla="*/ 135 w 462"/>
                <a:gd name="T19" fmla="*/ 542 h 548"/>
                <a:gd name="T20" fmla="*/ 147 w 462"/>
                <a:gd name="T21" fmla="*/ 542 h 548"/>
                <a:gd name="T22" fmla="*/ 163 w 462"/>
                <a:gd name="T23" fmla="*/ 542 h 548"/>
                <a:gd name="T24" fmla="*/ 175 w 462"/>
                <a:gd name="T25" fmla="*/ 537 h 548"/>
                <a:gd name="T26" fmla="*/ 192 w 462"/>
                <a:gd name="T27" fmla="*/ 542 h 548"/>
                <a:gd name="T28" fmla="*/ 203 w 462"/>
                <a:gd name="T29" fmla="*/ 537 h 548"/>
                <a:gd name="T30" fmla="*/ 220 w 462"/>
                <a:gd name="T31" fmla="*/ 520 h 548"/>
                <a:gd name="T32" fmla="*/ 231 w 462"/>
                <a:gd name="T33" fmla="*/ 520 h 548"/>
                <a:gd name="T34" fmla="*/ 248 w 462"/>
                <a:gd name="T35" fmla="*/ 514 h 548"/>
                <a:gd name="T36" fmla="*/ 259 w 462"/>
                <a:gd name="T37" fmla="*/ 503 h 548"/>
                <a:gd name="T38" fmla="*/ 276 w 462"/>
                <a:gd name="T39" fmla="*/ 514 h 548"/>
                <a:gd name="T40" fmla="*/ 287 w 462"/>
                <a:gd name="T41" fmla="*/ 520 h 548"/>
                <a:gd name="T42" fmla="*/ 304 w 462"/>
                <a:gd name="T43" fmla="*/ 497 h 548"/>
                <a:gd name="T44" fmla="*/ 316 w 462"/>
                <a:gd name="T45" fmla="*/ 469 h 548"/>
                <a:gd name="T46" fmla="*/ 332 w 462"/>
                <a:gd name="T47" fmla="*/ 441 h 548"/>
                <a:gd name="T48" fmla="*/ 344 w 462"/>
                <a:gd name="T49" fmla="*/ 390 h 548"/>
                <a:gd name="T50" fmla="*/ 361 w 462"/>
                <a:gd name="T51" fmla="*/ 328 h 548"/>
                <a:gd name="T52" fmla="*/ 372 w 462"/>
                <a:gd name="T53" fmla="*/ 249 h 548"/>
                <a:gd name="T54" fmla="*/ 389 w 462"/>
                <a:gd name="T55" fmla="*/ 74 h 548"/>
                <a:gd name="T56" fmla="*/ 400 w 462"/>
                <a:gd name="T57" fmla="*/ 0 h 548"/>
                <a:gd name="T58" fmla="*/ 417 w 462"/>
                <a:gd name="T59" fmla="*/ 0 h 548"/>
                <a:gd name="T60" fmla="*/ 428 w 462"/>
                <a:gd name="T61" fmla="*/ 68 h 548"/>
                <a:gd name="T62" fmla="*/ 445 w 462"/>
                <a:gd name="T63" fmla="*/ 74 h 548"/>
                <a:gd name="T64" fmla="*/ 456 w 462"/>
                <a:gd name="T65" fmla="*/ 57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2" h="548">
                  <a:moveTo>
                    <a:pt x="0" y="395"/>
                  </a:moveTo>
                  <a:lnTo>
                    <a:pt x="11" y="401"/>
                  </a:lnTo>
                  <a:lnTo>
                    <a:pt x="17" y="401"/>
                  </a:lnTo>
                  <a:lnTo>
                    <a:pt x="23" y="401"/>
                  </a:lnTo>
                  <a:lnTo>
                    <a:pt x="28" y="401"/>
                  </a:lnTo>
                  <a:lnTo>
                    <a:pt x="40" y="407"/>
                  </a:lnTo>
                  <a:lnTo>
                    <a:pt x="45" y="401"/>
                  </a:lnTo>
                  <a:lnTo>
                    <a:pt x="51" y="407"/>
                  </a:lnTo>
                  <a:lnTo>
                    <a:pt x="56" y="412"/>
                  </a:lnTo>
                  <a:lnTo>
                    <a:pt x="68" y="418"/>
                  </a:lnTo>
                  <a:lnTo>
                    <a:pt x="73" y="429"/>
                  </a:lnTo>
                  <a:lnTo>
                    <a:pt x="79" y="429"/>
                  </a:lnTo>
                  <a:lnTo>
                    <a:pt x="85" y="458"/>
                  </a:lnTo>
                  <a:lnTo>
                    <a:pt x="96" y="497"/>
                  </a:lnTo>
                  <a:lnTo>
                    <a:pt x="102" y="525"/>
                  </a:lnTo>
                  <a:lnTo>
                    <a:pt x="107" y="537"/>
                  </a:lnTo>
                  <a:lnTo>
                    <a:pt x="113" y="537"/>
                  </a:lnTo>
                  <a:lnTo>
                    <a:pt x="124" y="542"/>
                  </a:lnTo>
                  <a:lnTo>
                    <a:pt x="130" y="542"/>
                  </a:lnTo>
                  <a:lnTo>
                    <a:pt x="135" y="542"/>
                  </a:lnTo>
                  <a:lnTo>
                    <a:pt x="141" y="548"/>
                  </a:lnTo>
                  <a:lnTo>
                    <a:pt x="147" y="542"/>
                  </a:lnTo>
                  <a:lnTo>
                    <a:pt x="158" y="548"/>
                  </a:lnTo>
                  <a:lnTo>
                    <a:pt x="163" y="542"/>
                  </a:lnTo>
                  <a:lnTo>
                    <a:pt x="169" y="537"/>
                  </a:lnTo>
                  <a:lnTo>
                    <a:pt x="175" y="537"/>
                  </a:lnTo>
                  <a:lnTo>
                    <a:pt x="186" y="542"/>
                  </a:lnTo>
                  <a:lnTo>
                    <a:pt x="192" y="542"/>
                  </a:lnTo>
                  <a:lnTo>
                    <a:pt x="197" y="531"/>
                  </a:lnTo>
                  <a:lnTo>
                    <a:pt x="203" y="537"/>
                  </a:lnTo>
                  <a:lnTo>
                    <a:pt x="214" y="525"/>
                  </a:lnTo>
                  <a:lnTo>
                    <a:pt x="220" y="520"/>
                  </a:lnTo>
                  <a:lnTo>
                    <a:pt x="225" y="520"/>
                  </a:lnTo>
                  <a:lnTo>
                    <a:pt x="231" y="520"/>
                  </a:lnTo>
                  <a:lnTo>
                    <a:pt x="242" y="520"/>
                  </a:lnTo>
                  <a:lnTo>
                    <a:pt x="248" y="514"/>
                  </a:lnTo>
                  <a:lnTo>
                    <a:pt x="254" y="508"/>
                  </a:lnTo>
                  <a:lnTo>
                    <a:pt x="259" y="503"/>
                  </a:lnTo>
                  <a:lnTo>
                    <a:pt x="270" y="508"/>
                  </a:lnTo>
                  <a:lnTo>
                    <a:pt x="276" y="514"/>
                  </a:lnTo>
                  <a:lnTo>
                    <a:pt x="282" y="514"/>
                  </a:lnTo>
                  <a:lnTo>
                    <a:pt x="287" y="520"/>
                  </a:lnTo>
                  <a:lnTo>
                    <a:pt x="299" y="514"/>
                  </a:lnTo>
                  <a:lnTo>
                    <a:pt x="304" y="497"/>
                  </a:lnTo>
                  <a:lnTo>
                    <a:pt x="310" y="480"/>
                  </a:lnTo>
                  <a:lnTo>
                    <a:pt x="316" y="469"/>
                  </a:lnTo>
                  <a:lnTo>
                    <a:pt x="327" y="452"/>
                  </a:lnTo>
                  <a:lnTo>
                    <a:pt x="332" y="441"/>
                  </a:lnTo>
                  <a:lnTo>
                    <a:pt x="338" y="424"/>
                  </a:lnTo>
                  <a:lnTo>
                    <a:pt x="344" y="390"/>
                  </a:lnTo>
                  <a:lnTo>
                    <a:pt x="355" y="356"/>
                  </a:lnTo>
                  <a:lnTo>
                    <a:pt x="361" y="328"/>
                  </a:lnTo>
                  <a:lnTo>
                    <a:pt x="366" y="294"/>
                  </a:lnTo>
                  <a:lnTo>
                    <a:pt x="372" y="249"/>
                  </a:lnTo>
                  <a:lnTo>
                    <a:pt x="383" y="192"/>
                  </a:lnTo>
                  <a:lnTo>
                    <a:pt x="389" y="74"/>
                  </a:lnTo>
                  <a:lnTo>
                    <a:pt x="394" y="11"/>
                  </a:lnTo>
                  <a:lnTo>
                    <a:pt x="400" y="0"/>
                  </a:lnTo>
                  <a:lnTo>
                    <a:pt x="406" y="6"/>
                  </a:lnTo>
                  <a:lnTo>
                    <a:pt x="417" y="0"/>
                  </a:lnTo>
                  <a:lnTo>
                    <a:pt x="423" y="23"/>
                  </a:lnTo>
                  <a:lnTo>
                    <a:pt x="428" y="68"/>
                  </a:lnTo>
                  <a:lnTo>
                    <a:pt x="434" y="62"/>
                  </a:lnTo>
                  <a:lnTo>
                    <a:pt x="445" y="74"/>
                  </a:lnTo>
                  <a:lnTo>
                    <a:pt x="451" y="68"/>
                  </a:lnTo>
                  <a:lnTo>
                    <a:pt x="456" y="57"/>
                  </a:lnTo>
                  <a:lnTo>
                    <a:pt x="462" y="6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8200" y="1324475"/>
            <a:ext cx="981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distance to the corresponding nearest neighbor of each subsequence can be stored in a vector called </a:t>
            </a:r>
            <a:r>
              <a:rPr lang="en-US" i="1" dirty="0"/>
              <a:t>matrix profile</a:t>
            </a:r>
            <a:endParaRPr lang="en-US" i="1" dirty="0">
              <a:solidFill>
                <a:srgbClr val="00B0F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6909" y="2259846"/>
            <a:ext cx="974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06909" y="3090525"/>
            <a:ext cx="1044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matrix profile, P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791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store the information? (1 of 2)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2157562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335024" y="3126032"/>
            <a:ext cx="9317163" cy="636461"/>
            <a:chOff x="4244976" y="2625519"/>
            <a:chExt cx="3549650" cy="636461"/>
          </a:xfrm>
        </p:grpSpPr>
        <p:sp>
          <p:nvSpPr>
            <p:cNvPr id="55" name="Freeform 36"/>
            <p:cNvSpPr>
              <a:spLocks/>
            </p:cNvSpPr>
            <p:nvPr/>
          </p:nvSpPr>
          <p:spPr bwMode="auto">
            <a:xfrm>
              <a:off x="4244976" y="2669969"/>
              <a:ext cx="1403350" cy="592011"/>
            </a:xfrm>
            <a:custGeom>
              <a:avLst/>
              <a:gdLst>
                <a:gd name="T0" fmla="*/ 11 w 884"/>
                <a:gd name="T1" fmla="*/ 62 h 520"/>
                <a:gd name="T2" fmla="*/ 34 w 884"/>
                <a:gd name="T3" fmla="*/ 0 h 520"/>
                <a:gd name="T4" fmla="*/ 51 w 884"/>
                <a:gd name="T5" fmla="*/ 305 h 520"/>
                <a:gd name="T6" fmla="*/ 73 w 884"/>
                <a:gd name="T7" fmla="*/ 322 h 520"/>
                <a:gd name="T8" fmla="*/ 96 w 884"/>
                <a:gd name="T9" fmla="*/ 322 h 520"/>
                <a:gd name="T10" fmla="*/ 118 w 884"/>
                <a:gd name="T11" fmla="*/ 339 h 520"/>
                <a:gd name="T12" fmla="*/ 135 w 884"/>
                <a:gd name="T13" fmla="*/ 384 h 520"/>
                <a:gd name="T14" fmla="*/ 158 w 884"/>
                <a:gd name="T15" fmla="*/ 480 h 520"/>
                <a:gd name="T16" fmla="*/ 180 w 884"/>
                <a:gd name="T17" fmla="*/ 503 h 520"/>
                <a:gd name="T18" fmla="*/ 203 w 884"/>
                <a:gd name="T19" fmla="*/ 509 h 520"/>
                <a:gd name="T20" fmla="*/ 220 w 884"/>
                <a:gd name="T21" fmla="*/ 509 h 520"/>
                <a:gd name="T22" fmla="*/ 242 w 884"/>
                <a:gd name="T23" fmla="*/ 509 h 520"/>
                <a:gd name="T24" fmla="*/ 265 w 884"/>
                <a:gd name="T25" fmla="*/ 480 h 520"/>
                <a:gd name="T26" fmla="*/ 282 w 884"/>
                <a:gd name="T27" fmla="*/ 480 h 520"/>
                <a:gd name="T28" fmla="*/ 304 w 884"/>
                <a:gd name="T29" fmla="*/ 475 h 520"/>
                <a:gd name="T30" fmla="*/ 327 w 884"/>
                <a:gd name="T31" fmla="*/ 469 h 520"/>
                <a:gd name="T32" fmla="*/ 349 w 884"/>
                <a:gd name="T33" fmla="*/ 458 h 520"/>
                <a:gd name="T34" fmla="*/ 366 w 884"/>
                <a:gd name="T35" fmla="*/ 452 h 520"/>
                <a:gd name="T36" fmla="*/ 389 w 884"/>
                <a:gd name="T37" fmla="*/ 447 h 520"/>
                <a:gd name="T38" fmla="*/ 411 w 884"/>
                <a:gd name="T39" fmla="*/ 430 h 520"/>
                <a:gd name="T40" fmla="*/ 434 w 884"/>
                <a:gd name="T41" fmla="*/ 390 h 520"/>
                <a:gd name="T42" fmla="*/ 451 w 884"/>
                <a:gd name="T43" fmla="*/ 170 h 520"/>
                <a:gd name="T44" fmla="*/ 473 w 884"/>
                <a:gd name="T45" fmla="*/ 62 h 520"/>
                <a:gd name="T46" fmla="*/ 496 w 884"/>
                <a:gd name="T47" fmla="*/ 12 h 520"/>
                <a:gd name="T48" fmla="*/ 518 w 884"/>
                <a:gd name="T49" fmla="*/ 12 h 520"/>
                <a:gd name="T50" fmla="*/ 535 w 884"/>
                <a:gd name="T51" fmla="*/ 57 h 520"/>
                <a:gd name="T52" fmla="*/ 558 w 884"/>
                <a:gd name="T53" fmla="*/ 51 h 520"/>
                <a:gd name="T54" fmla="*/ 580 w 884"/>
                <a:gd name="T55" fmla="*/ 351 h 520"/>
                <a:gd name="T56" fmla="*/ 597 w 884"/>
                <a:gd name="T57" fmla="*/ 373 h 520"/>
                <a:gd name="T58" fmla="*/ 620 w 884"/>
                <a:gd name="T59" fmla="*/ 379 h 520"/>
                <a:gd name="T60" fmla="*/ 642 w 884"/>
                <a:gd name="T61" fmla="*/ 384 h 520"/>
                <a:gd name="T62" fmla="*/ 665 w 884"/>
                <a:gd name="T63" fmla="*/ 401 h 520"/>
                <a:gd name="T64" fmla="*/ 682 w 884"/>
                <a:gd name="T65" fmla="*/ 497 h 520"/>
                <a:gd name="T66" fmla="*/ 704 w 884"/>
                <a:gd name="T67" fmla="*/ 514 h 520"/>
                <a:gd name="T68" fmla="*/ 727 w 884"/>
                <a:gd name="T69" fmla="*/ 520 h 520"/>
                <a:gd name="T70" fmla="*/ 749 w 884"/>
                <a:gd name="T71" fmla="*/ 514 h 520"/>
                <a:gd name="T72" fmla="*/ 766 w 884"/>
                <a:gd name="T73" fmla="*/ 514 h 520"/>
                <a:gd name="T74" fmla="*/ 789 w 884"/>
                <a:gd name="T75" fmla="*/ 509 h 520"/>
                <a:gd name="T76" fmla="*/ 811 w 884"/>
                <a:gd name="T77" fmla="*/ 492 h 520"/>
                <a:gd name="T78" fmla="*/ 828 w 884"/>
                <a:gd name="T79" fmla="*/ 486 h 520"/>
                <a:gd name="T80" fmla="*/ 851 w 884"/>
                <a:gd name="T81" fmla="*/ 480 h 520"/>
                <a:gd name="T82" fmla="*/ 873 w 884"/>
                <a:gd name="T83" fmla="*/ 49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20">
                  <a:moveTo>
                    <a:pt x="0" y="0"/>
                  </a:moveTo>
                  <a:lnTo>
                    <a:pt x="6" y="57"/>
                  </a:lnTo>
                  <a:lnTo>
                    <a:pt x="11" y="62"/>
                  </a:lnTo>
                  <a:lnTo>
                    <a:pt x="17" y="62"/>
                  </a:lnTo>
                  <a:lnTo>
                    <a:pt x="23" y="51"/>
                  </a:lnTo>
                  <a:lnTo>
                    <a:pt x="34" y="0"/>
                  </a:lnTo>
                  <a:lnTo>
                    <a:pt x="40" y="125"/>
                  </a:lnTo>
                  <a:lnTo>
                    <a:pt x="45" y="277"/>
                  </a:lnTo>
                  <a:lnTo>
                    <a:pt x="51" y="305"/>
                  </a:lnTo>
                  <a:lnTo>
                    <a:pt x="62" y="305"/>
                  </a:lnTo>
                  <a:lnTo>
                    <a:pt x="68" y="311"/>
                  </a:lnTo>
                  <a:lnTo>
                    <a:pt x="73" y="322"/>
                  </a:lnTo>
                  <a:lnTo>
                    <a:pt x="79" y="322"/>
                  </a:lnTo>
                  <a:lnTo>
                    <a:pt x="90" y="322"/>
                  </a:lnTo>
                  <a:lnTo>
                    <a:pt x="96" y="322"/>
                  </a:lnTo>
                  <a:lnTo>
                    <a:pt x="102" y="339"/>
                  </a:lnTo>
                  <a:lnTo>
                    <a:pt x="107" y="334"/>
                  </a:lnTo>
                  <a:lnTo>
                    <a:pt x="118" y="339"/>
                  </a:lnTo>
                  <a:lnTo>
                    <a:pt x="124" y="351"/>
                  </a:lnTo>
                  <a:lnTo>
                    <a:pt x="130" y="351"/>
                  </a:lnTo>
                  <a:lnTo>
                    <a:pt x="135" y="384"/>
                  </a:lnTo>
                  <a:lnTo>
                    <a:pt x="147" y="407"/>
                  </a:lnTo>
                  <a:lnTo>
                    <a:pt x="152" y="469"/>
                  </a:lnTo>
                  <a:lnTo>
                    <a:pt x="158" y="480"/>
                  </a:lnTo>
                  <a:lnTo>
                    <a:pt x="163" y="497"/>
                  </a:lnTo>
                  <a:lnTo>
                    <a:pt x="175" y="492"/>
                  </a:lnTo>
                  <a:lnTo>
                    <a:pt x="180" y="503"/>
                  </a:lnTo>
                  <a:lnTo>
                    <a:pt x="186" y="503"/>
                  </a:lnTo>
                  <a:lnTo>
                    <a:pt x="192" y="509"/>
                  </a:lnTo>
                  <a:lnTo>
                    <a:pt x="203" y="509"/>
                  </a:lnTo>
                  <a:lnTo>
                    <a:pt x="209" y="503"/>
                  </a:lnTo>
                  <a:lnTo>
                    <a:pt x="214" y="503"/>
                  </a:lnTo>
                  <a:lnTo>
                    <a:pt x="220" y="509"/>
                  </a:lnTo>
                  <a:lnTo>
                    <a:pt x="231" y="509"/>
                  </a:lnTo>
                  <a:lnTo>
                    <a:pt x="237" y="509"/>
                  </a:lnTo>
                  <a:lnTo>
                    <a:pt x="242" y="509"/>
                  </a:lnTo>
                  <a:lnTo>
                    <a:pt x="248" y="492"/>
                  </a:lnTo>
                  <a:lnTo>
                    <a:pt x="259" y="492"/>
                  </a:lnTo>
                  <a:lnTo>
                    <a:pt x="265" y="480"/>
                  </a:lnTo>
                  <a:lnTo>
                    <a:pt x="270" y="480"/>
                  </a:lnTo>
                  <a:lnTo>
                    <a:pt x="276" y="480"/>
                  </a:lnTo>
                  <a:lnTo>
                    <a:pt x="282" y="480"/>
                  </a:lnTo>
                  <a:lnTo>
                    <a:pt x="293" y="480"/>
                  </a:lnTo>
                  <a:lnTo>
                    <a:pt x="299" y="469"/>
                  </a:lnTo>
                  <a:lnTo>
                    <a:pt x="304" y="475"/>
                  </a:lnTo>
                  <a:lnTo>
                    <a:pt x="310" y="469"/>
                  </a:lnTo>
                  <a:lnTo>
                    <a:pt x="321" y="469"/>
                  </a:lnTo>
                  <a:lnTo>
                    <a:pt x="327" y="469"/>
                  </a:lnTo>
                  <a:lnTo>
                    <a:pt x="332" y="463"/>
                  </a:lnTo>
                  <a:lnTo>
                    <a:pt x="338" y="463"/>
                  </a:lnTo>
                  <a:lnTo>
                    <a:pt x="349" y="458"/>
                  </a:lnTo>
                  <a:lnTo>
                    <a:pt x="355" y="458"/>
                  </a:lnTo>
                  <a:lnTo>
                    <a:pt x="361" y="452"/>
                  </a:lnTo>
                  <a:lnTo>
                    <a:pt x="366" y="452"/>
                  </a:lnTo>
                  <a:lnTo>
                    <a:pt x="377" y="447"/>
                  </a:lnTo>
                  <a:lnTo>
                    <a:pt x="383" y="447"/>
                  </a:lnTo>
                  <a:lnTo>
                    <a:pt x="389" y="447"/>
                  </a:lnTo>
                  <a:lnTo>
                    <a:pt x="394" y="441"/>
                  </a:lnTo>
                  <a:lnTo>
                    <a:pt x="406" y="430"/>
                  </a:lnTo>
                  <a:lnTo>
                    <a:pt x="411" y="430"/>
                  </a:lnTo>
                  <a:lnTo>
                    <a:pt x="417" y="424"/>
                  </a:lnTo>
                  <a:lnTo>
                    <a:pt x="423" y="407"/>
                  </a:lnTo>
                  <a:lnTo>
                    <a:pt x="434" y="390"/>
                  </a:lnTo>
                  <a:lnTo>
                    <a:pt x="439" y="367"/>
                  </a:lnTo>
                  <a:lnTo>
                    <a:pt x="445" y="328"/>
                  </a:lnTo>
                  <a:lnTo>
                    <a:pt x="451" y="170"/>
                  </a:lnTo>
                  <a:lnTo>
                    <a:pt x="462" y="23"/>
                  </a:lnTo>
                  <a:lnTo>
                    <a:pt x="468" y="68"/>
                  </a:lnTo>
                  <a:lnTo>
                    <a:pt x="473" y="62"/>
                  </a:lnTo>
                  <a:lnTo>
                    <a:pt x="479" y="40"/>
                  </a:lnTo>
                  <a:lnTo>
                    <a:pt x="490" y="40"/>
                  </a:lnTo>
                  <a:lnTo>
                    <a:pt x="496" y="12"/>
                  </a:lnTo>
                  <a:lnTo>
                    <a:pt x="501" y="23"/>
                  </a:lnTo>
                  <a:lnTo>
                    <a:pt x="507" y="23"/>
                  </a:lnTo>
                  <a:lnTo>
                    <a:pt x="518" y="12"/>
                  </a:lnTo>
                  <a:lnTo>
                    <a:pt x="524" y="17"/>
                  </a:lnTo>
                  <a:lnTo>
                    <a:pt x="530" y="17"/>
                  </a:lnTo>
                  <a:lnTo>
                    <a:pt x="535" y="57"/>
                  </a:lnTo>
                  <a:lnTo>
                    <a:pt x="541" y="62"/>
                  </a:lnTo>
                  <a:lnTo>
                    <a:pt x="552" y="62"/>
                  </a:lnTo>
                  <a:lnTo>
                    <a:pt x="558" y="51"/>
                  </a:lnTo>
                  <a:lnTo>
                    <a:pt x="563" y="204"/>
                  </a:lnTo>
                  <a:lnTo>
                    <a:pt x="569" y="334"/>
                  </a:lnTo>
                  <a:lnTo>
                    <a:pt x="580" y="351"/>
                  </a:lnTo>
                  <a:lnTo>
                    <a:pt x="586" y="367"/>
                  </a:lnTo>
                  <a:lnTo>
                    <a:pt x="591" y="373"/>
                  </a:lnTo>
                  <a:lnTo>
                    <a:pt x="597" y="373"/>
                  </a:lnTo>
                  <a:lnTo>
                    <a:pt x="608" y="373"/>
                  </a:lnTo>
                  <a:lnTo>
                    <a:pt x="614" y="373"/>
                  </a:lnTo>
                  <a:lnTo>
                    <a:pt x="620" y="379"/>
                  </a:lnTo>
                  <a:lnTo>
                    <a:pt x="625" y="373"/>
                  </a:lnTo>
                  <a:lnTo>
                    <a:pt x="637" y="379"/>
                  </a:lnTo>
                  <a:lnTo>
                    <a:pt x="642" y="384"/>
                  </a:lnTo>
                  <a:lnTo>
                    <a:pt x="648" y="390"/>
                  </a:lnTo>
                  <a:lnTo>
                    <a:pt x="653" y="401"/>
                  </a:lnTo>
                  <a:lnTo>
                    <a:pt x="665" y="401"/>
                  </a:lnTo>
                  <a:lnTo>
                    <a:pt x="670" y="430"/>
                  </a:lnTo>
                  <a:lnTo>
                    <a:pt x="676" y="469"/>
                  </a:lnTo>
                  <a:lnTo>
                    <a:pt x="682" y="497"/>
                  </a:lnTo>
                  <a:lnTo>
                    <a:pt x="693" y="509"/>
                  </a:lnTo>
                  <a:lnTo>
                    <a:pt x="698" y="509"/>
                  </a:lnTo>
                  <a:lnTo>
                    <a:pt x="704" y="514"/>
                  </a:lnTo>
                  <a:lnTo>
                    <a:pt x="710" y="514"/>
                  </a:lnTo>
                  <a:lnTo>
                    <a:pt x="721" y="514"/>
                  </a:lnTo>
                  <a:lnTo>
                    <a:pt x="727" y="520"/>
                  </a:lnTo>
                  <a:lnTo>
                    <a:pt x="732" y="514"/>
                  </a:lnTo>
                  <a:lnTo>
                    <a:pt x="738" y="520"/>
                  </a:lnTo>
                  <a:lnTo>
                    <a:pt x="749" y="514"/>
                  </a:lnTo>
                  <a:lnTo>
                    <a:pt x="755" y="509"/>
                  </a:lnTo>
                  <a:lnTo>
                    <a:pt x="760" y="509"/>
                  </a:lnTo>
                  <a:lnTo>
                    <a:pt x="766" y="514"/>
                  </a:lnTo>
                  <a:lnTo>
                    <a:pt x="777" y="514"/>
                  </a:lnTo>
                  <a:lnTo>
                    <a:pt x="783" y="503"/>
                  </a:lnTo>
                  <a:lnTo>
                    <a:pt x="789" y="509"/>
                  </a:lnTo>
                  <a:lnTo>
                    <a:pt x="794" y="497"/>
                  </a:lnTo>
                  <a:lnTo>
                    <a:pt x="805" y="492"/>
                  </a:lnTo>
                  <a:lnTo>
                    <a:pt x="811" y="492"/>
                  </a:lnTo>
                  <a:lnTo>
                    <a:pt x="817" y="492"/>
                  </a:lnTo>
                  <a:lnTo>
                    <a:pt x="822" y="492"/>
                  </a:lnTo>
                  <a:lnTo>
                    <a:pt x="828" y="486"/>
                  </a:lnTo>
                  <a:lnTo>
                    <a:pt x="839" y="480"/>
                  </a:lnTo>
                  <a:lnTo>
                    <a:pt x="845" y="475"/>
                  </a:lnTo>
                  <a:lnTo>
                    <a:pt x="851" y="480"/>
                  </a:lnTo>
                  <a:lnTo>
                    <a:pt x="856" y="486"/>
                  </a:lnTo>
                  <a:lnTo>
                    <a:pt x="867" y="486"/>
                  </a:lnTo>
                  <a:lnTo>
                    <a:pt x="873" y="492"/>
                  </a:lnTo>
                  <a:lnTo>
                    <a:pt x="879" y="486"/>
                  </a:lnTo>
                  <a:lnTo>
                    <a:pt x="884" y="4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7"/>
            <p:cNvSpPr>
              <a:spLocks/>
            </p:cNvSpPr>
            <p:nvPr/>
          </p:nvSpPr>
          <p:spPr bwMode="auto">
            <a:xfrm>
              <a:off x="5648326" y="2642981"/>
              <a:ext cx="1412875" cy="598841"/>
            </a:xfrm>
            <a:custGeom>
              <a:avLst/>
              <a:gdLst>
                <a:gd name="T0" fmla="*/ 17 w 890"/>
                <a:gd name="T1" fmla="*/ 458 h 526"/>
                <a:gd name="T2" fmla="*/ 40 w 890"/>
                <a:gd name="T3" fmla="*/ 413 h 526"/>
                <a:gd name="T4" fmla="*/ 57 w 890"/>
                <a:gd name="T5" fmla="*/ 317 h 526"/>
                <a:gd name="T6" fmla="*/ 79 w 890"/>
                <a:gd name="T7" fmla="*/ 181 h 526"/>
                <a:gd name="T8" fmla="*/ 102 w 890"/>
                <a:gd name="T9" fmla="*/ 51 h 526"/>
                <a:gd name="T10" fmla="*/ 124 w 890"/>
                <a:gd name="T11" fmla="*/ 46 h 526"/>
                <a:gd name="T12" fmla="*/ 141 w 890"/>
                <a:gd name="T13" fmla="*/ 57 h 526"/>
                <a:gd name="T14" fmla="*/ 164 w 890"/>
                <a:gd name="T15" fmla="*/ 57 h 526"/>
                <a:gd name="T16" fmla="*/ 186 w 890"/>
                <a:gd name="T17" fmla="*/ 91 h 526"/>
                <a:gd name="T18" fmla="*/ 203 w 890"/>
                <a:gd name="T19" fmla="*/ 57 h 526"/>
                <a:gd name="T20" fmla="*/ 226 w 890"/>
                <a:gd name="T21" fmla="*/ 34 h 526"/>
                <a:gd name="T22" fmla="*/ 248 w 890"/>
                <a:gd name="T23" fmla="*/ 294 h 526"/>
                <a:gd name="T24" fmla="*/ 271 w 890"/>
                <a:gd name="T25" fmla="*/ 328 h 526"/>
                <a:gd name="T26" fmla="*/ 288 w 890"/>
                <a:gd name="T27" fmla="*/ 339 h 526"/>
                <a:gd name="T28" fmla="*/ 310 w 890"/>
                <a:gd name="T29" fmla="*/ 351 h 526"/>
                <a:gd name="T30" fmla="*/ 333 w 890"/>
                <a:gd name="T31" fmla="*/ 368 h 526"/>
                <a:gd name="T32" fmla="*/ 355 w 890"/>
                <a:gd name="T33" fmla="*/ 486 h 526"/>
                <a:gd name="T34" fmla="*/ 372 w 890"/>
                <a:gd name="T35" fmla="*/ 509 h 526"/>
                <a:gd name="T36" fmla="*/ 395 w 890"/>
                <a:gd name="T37" fmla="*/ 526 h 526"/>
                <a:gd name="T38" fmla="*/ 417 w 890"/>
                <a:gd name="T39" fmla="*/ 520 h 526"/>
                <a:gd name="T40" fmla="*/ 440 w 890"/>
                <a:gd name="T41" fmla="*/ 526 h 526"/>
                <a:gd name="T42" fmla="*/ 457 w 890"/>
                <a:gd name="T43" fmla="*/ 509 h 526"/>
                <a:gd name="T44" fmla="*/ 479 w 890"/>
                <a:gd name="T45" fmla="*/ 497 h 526"/>
                <a:gd name="T46" fmla="*/ 502 w 890"/>
                <a:gd name="T47" fmla="*/ 486 h 526"/>
                <a:gd name="T48" fmla="*/ 518 w 890"/>
                <a:gd name="T49" fmla="*/ 486 h 526"/>
                <a:gd name="T50" fmla="*/ 541 w 890"/>
                <a:gd name="T51" fmla="*/ 480 h 526"/>
                <a:gd name="T52" fmla="*/ 564 w 890"/>
                <a:gd name="T53" fmla="*/ 469 h 526"/>
                <a:gd name="T54" fmla="*/ 586 w 890"/>
                <a:gd name="T55" fmla="*/ 464 h 526"/>
                <a:gd name="T56" fmla="*/ 603 w 890"/>
                <a:gd name="T57" fmla="*/ 447 h 526"/>
                <a:gd name="T58" fmla="*/ 625 w 890"/>
                <a:gd name="T59" fmla="*/ 424 h 526"/>
                <a:gd name="T60" fmla="*/ 648 w 890"/>
                <a:gd name="T61" fmla="*/ 345 h 526"/>
                <a:gd name="T62" fmla="*/ 671 w 890"/>
                <a:gd name="T63" fmla="*/ 125 h 526"/>
                <a:gd name="T64" fmla="*/ 687 w 890"/>
                <a:gd name="T65" fmla="*/ 74 h 526"/>
                <a:gd name="T66" fmla="*/ 710 w 890"/>
                <a:gd name="T67" fmla="*/ 46 h 526"/>
                <a:gd name="T68" fmla="*/ 732 w 890"/>
                <a:gd name="T69" fmla="*/ 46 h 526"/>
                <a:gd name="T70" fmla="*/ 749 w 890"/>
                <a:gd name="T71" fmla="*/ 29 h 526"/>
                <a:gd name="T72" fmla="*/ 772 w 890"/>
                <a:gd name="T73" fmla="*/ 46 h 526"/>
                <a:gd name="T74" fmla="*/ 794 w 890"/>
                <a:gd name="T75" fmla="*/ 23 h 526"/>
                <a:gd name="T76" fmla="*/ 817 w 890"/>
                <a:gd name="T77" fmla="*/ 12 h 526"/>
                <a:gd name="T78" fmla="*/ 834 w 890"/>
                <a:gd name="T79" fmla="*/ 51 h 526"/>
                <a:gd name="T80" fmla="*/ 856 w 890"/>
                <a:gd name="T81" fmla="*/ 29 h 526"/>
                <a:gd name="T82" fmla="*/ 879 w 890"/>
                <a:gd name="T83" fmla="*/ 351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26">
                  <a:moveTo>
                    <a:pt x="0" y="486"/>
                  </a:moveTo>
                  <a:lnTo>
                    <a:pt x="12" y="469"/>
                  </a:lnTo>
                  <a:lnTo>
                    <a:pt x="17" y="458"/>
                  </a:lnTo>
                  <a:lnTo>
                    <a:pt x="23" y="441"/>
                  </a:lnTo>
                  <a:lnTo>
                    <a:pt x="28" y="430"/>
                  </a:lnTo>
                  <a:lnTo>
                    <a:pt x="40" y="413"/>
                  </a:lnTo>
                  <a:lnTo>
                    <a:pt x="45" y="379"/>
                  </a:lnTo>
                  <a:lnTo>
                    <a:pt x="51" y="345"/>
                  </a:lnTo>
                  <a:lnTo>
                    <a:pt x="57" y="317"/>
                  </a:lnTo>
                  <a:lnTo>
                    <a:pt x="68" y="283"/>
                  </a:lnTo>
                  <a:lnTo>
                    <a:pt x="74" y="238"/>
                  </a:lnTo>
                  <a:lnTo>
                    <a:pt x="79" y="181"/>
                  </a:lnTo>
                  <a:lnTo>
                    <a:pt x="85" y="108"/>
                  </a:lnTo>
                  <a:lnTo>
                    <a:pt x="96" y="57"/>
                  </a:lnTo>
                  <a:lnTo>
                    <a:pt x="102" y="51"/>
                  </a:lnTo>
                  <a:lnTo>
                    <a:pt x="107" y="63"/>
                  </a:lnTo>
                  <a:lnTo>
                    <a:pt x="113" y="57"/>
                  </a:lnTo>
                  <a:lnTo>
                    <a:pt x="124" y="46"/>
                  </a:lnTo>
                  <a:lnTo>
                    <a:pt x="130" y="57"/>
                  </a:lnTo>
                  <a:lnTo>
                    <a:pt x="135" y="0"/>
                  </a:lnTo>
                  <a:lnTo>
                    <a:pt x="141" y="57"/>
                  </a:lnTo>
                  <a:lnTo>
                    <a:pt x="152" y="51"/>
                  </a:lnTo>
                  <a:lnTo>
                    <a:pt x="158" y="57"/>
                  </a:lnTo>
                  <a:lnTo>
                    <a:pt x="164" y="57"/>
                  </a:lnTo>
                  <a:lnTo>
                    <a:pt x="169" y="57"/>
                  </a:lnTo>
                  <a:lnTo>
                    <a:pt x="181" y="63"/>
                  </a:lnTo>
                  <a:lnTo>
                    <a:pt x="186" y="91"/>
                  </a:lnTo>
                  <a:lnTo>
                    <a:pt x="192" y="102"/>
                  </a:lnTo>
                  <a:lnTo>
                    <a:pt x="197" y="96"/>
                  </a:lnTo>
                  <a:lnTo>
                    <a:pt x="203" y="57"/>
                  </a:lnTo>
                  <a:lnTo>
                    <a:pt x="214" y="34"/>
                  </a:lnTo>
                  <a:lnTo>
                    <a:pt x="220" y="23"/>
                  </a:lnTo>
                  <a:lnTo>
                    <a:pt x="226" y="34"/>
                  </a:lnTo>
                  <a:lnTo>
                    <a:pt x="231" y="12"/>
                  </a:lnTo>
                  <a:lnTo>
                    <a:pt x="243" y="170"/>
                  </a:lnTo>
                  <a:lnTo>
                    <a:pt x="248" y="294"/>
                  </a:lnTo>
                  <a:lnTo>
                    <a:pt x="254" y="322"/>
                  </a:lnTo>
                  <a:lnTo>
                    <a:pt x="259" y="322"/>
                  </a:lnTo>
                  <a:lnTo>
                    <a:pt x="271" y="328"/>
                  </a:lnTo>
                  <a:lnTo>
                    <a:pt x="276" y="339"/>
                  </a:lnTo>
                  <a:lnTo>
                    <a:pt x="282" y="339"/>
                  </a:lnTo>
                  <a:lnTo>
                    <a:pt x="288" y="339"/>
                  </a:lnTo>
                  <a:lnTo>
                    <a:pt x="299" y="339"/>
                  </a:lnTo>
                  <a:lnTo>
                    <a:pt x="304" y="356"/>
                  </a:lnTo>
                  <a:lnTo>
                    <a:pt x="310" y="351"/>
                  </a:lnTo>
                  <a:lnTo>
                    <a:pt x="316" y="356"/>
                  </a:lnTo>
                  <a:lnTo>
                    <a:pt x="327" y="368"/>
                  </a:lnTo>
                  <a:lnTo>
                    <a:pt x="333" y="368"/>
                  </a:lnTo>
                  <a:lnTo>
                    <a:pt x="338" y="401"/>
                  </a:lnTo>
                  <a:lnTo>
                    <a:pt x="344" y="424"/>
                  </a:lnTo>
                  <a:lnTo>
                    <a:pt x="355" y="486"/>
                  </a:lnTo>
                  <a:lnTo>
                    <a:pt x="361" y="497"/>
                  </a:lnTo>
                  <a:lnTo>
                    <a:pt x="366" y="514"/>
                  </a:lnTo>
                  <a:lnTo>
                    <a:pt x="372" y="509"/>
                  </a:lnTo>
                  <a:lnTo>
                    <a:pt x="383" y="520"/>
                  </a:lnTo>
                  <a:lnTo>
                    <a:pt x="389" y="520"/>
                  </a:lnTo>
                  <a:lnTo>
                    <a:pt x="395" y="526"/>
                  </a:lnTo>
                  <a:lnTo>
                    <a:pt x="400" y="526"/>
                  </a:lnTo>
                  <a:lnTo>
                    <a:pt x="411" y="520"/>
                  </a:lnTo>
                  <a:lnTo>
                    <a:pt x="417" y="520"/>
                  </a:lnTo>
                  <a:lnTo>
                    <a:pt x="423" y="526"/>
                  </a:lnTo>
                  <a:lnTo>
                    <a:pt x="428" y="526"/>
                  </a:lnTo>
                  <a:lnTo>
                    <a:pt x="440" y="526"/>
                  </a:lnTo>
                  <a:lnTo>
                    <a:pt x="445" y="526"/>
                  </a:lnTo>
                  <a:lnTo>
                    <a:pt x="451" y="509"/>
                  </a:lnTo>
                  <a:lnTo>
                    <a:pt x="457" y="509"/>
                  </a:lnTo>
                  <a:lnTo>
                    <a:pt x="468" y="497"/>
                  </a:lnTo>
                  <a:lnTo>
                    <a:pt x="473" y="497"/>
                  </a:lnTo>
                  <a:lnTo>
                    <a:pt x="479" y="497"/>
                  </a:lnTo>
                  <a:lnTo>
                    <a:pt x="485" y="497"/>
                  </a:lnTo>
                  <a:lnTo>
                    <a:pt x="490" y="497"/>
                  </a:lnTo>
                  <a:lnTo>
                    <a:pt x="502" y="486"/>
                  </a:lnTo>
                  <a:lnTo>
                    <a:pt x="507" y="492"/>
                  </a:lnTo>
                  <a:lnTo>
                    <a:pt x="513" y="486"/>
                  </a:lnTo>
                  <a:lnTo>
                    <a:pt x="518" y="486"/>
                  </a:lnTo>
                  <a:lnTo>
                    <a:pt x="530" y="486"/>
                  </a:lnTo>
                  <a:lnTo>
                    <a:pt x="535" y="480"/>
                  </a:lnTo>
                  <a:lnTo>
                    <a:pt x="541" y="480"/>
                  </a:lnTo>
                  <a:lnTo>
                    <a:pt x="547" y="475"/>
                  </a:lnTo>
                  <a:lnTo>
                    <a:pt x="558" y="475"/>
                  </a:lnTo>
                  <a:lnTo>
                    <a:pt x="564" y="469"/>
                  </a:lnTo>
                  <a:lnTo>
                    <a:pt x="569" y="469"/>
                  </a:lnTo>
                  <a:lnTo>
                    <a:pt x="575" y="464"/>
                  </a:lnTo>
                  <a:lnTo>
                    <a:pt x="586" y="464"/>
                  </a:lnTo>
                  <a:lnTo>
                    <a:pt x="592" y="464"/>
                  </a:lnTo>
                  <a:lnTo>
                    <a:pt x="597" y="458"/>
                  </a:lnTo>
                  <a:lnTo>
                    <a:pt x="603" y="447"/>
                  </a:lnTo>
                  <a:lnTo>
                    <a:pt x="614" y="447"/>
                  </a:lnTo>
                  <a:lnTo>
                    <a:pt x="620" y="441"/>
                  </a:lnTo>
                  <a:lnTo>
                    <a:pt x="625" y="424"/>
                  </a:lnTo>
                  <a:lnTo>
                    <a:pt x="631" y="407"/>
                  </a:lnTo>
                  <a:lnTo>
                    <a:pt x="642" y="384"/>
                  </a:lnTo>
                  <a:lnTo>
                    <a:pt x="648" y="345"/>
                  </a:lnTo>
                  <a:lnTo>
                    <a:pt x="654" y="51"/>
                  </a:lnTo>
                  <a:lnTo>
                    <a:pt x="659" y="159"/>
                  </a:lnTo>
                  <a:lnTo>
                    <a:pt x="671" y="125"/>
                  </a:lnTo>
                  <a:lnTo>
                    <a:pt x="676" y="102"/>
                  </a:lnTo>
                  <a:lnTo>
                    <a:pt x="682" y="79"/>
                  </a:lnTo>
                  <a:lnTo>
                    <a:pt x="687" y="74"/>
                  </a:lnTo>
                  <a:lnTo>
                    <a:pt x="699" y="74"/>
                  </a:lnTo>
                  <a:lnTo>
                    <a:pt x="704" y="79"/>
                  </a:lnTo>
                  <a:lnTo>
                    <a:pt x="710" y="46"/>
                  </a:lnTo>
                  <a:lnTo>
                    <a:pt x="716" y="46"/>
                  </a:lnTo>
                  <a:lnTo>
                    <a:pt x="727" y="91"/>
                  </a:lnTo>
                  <a:lnTo>
                    <a:pt x="732" y="46"/>
                  </a:lnTo>
                  <a:lnTo>
                    <a:pt x="738" y="40"/>
                  </a:lnTo>
                  <a:lnTo>
                    <a:pt x="744" y="23"/>
                  </a:lnTo>
                  <a:lnTo>
                    <a:pt x="749" y="29"/>
                  </a:lnTo>
                  <a:lnTo>
                    <a:pt x="761" y="23"/>
                  </a:lnTo>
                  <a:lnTo>
                    <a:pt x="766" y="17"/>
                  </a:lnTo>
                  <a:lnTo>
                    <a:pt x="772" y="46"/>
                  </a:lnTo>
                  <a:lnTo>
                    <a:pt x="778" y="40"/>
                  </a:lnTo>
                  <a:lnTo>
                    <a:pt x="789" y="12"/>
                  </a:lnTo>
                  <a:lnTo>
                    <a:pt x="794" y="23"/>
                  </a:lnTo>
                  <a:lnTo>
                    <a:pt x="800" y="6"/>
                  </a:lnTo>
                  <a:lnTo>
                    <a:pt x="806" y="34"/>
                  </a:lnTo>
                  <a:lnTo>
                    <a:pt x="817" y="12"/>
                  </a:lnTo>
                  <a:lnTo>
                    <a:pt x="823" y="23"/>
                  </a:lnTo>
                  <a:lnTo>
                    <a:pt x="828" y="46"/>
                  </a:lnTo>
                  <a:lnTo>
                    <a:pt x="834" y="51"/>
                  </a:lnTo>
                  <a:lnTo>
                    <a:pt x="845" y="23"/>
                  </a:lnTo>
                  <a:lnTo>
                    <a:pt x="851" y="29"/>
                  </a:lnTo>
                  <a:lnTo>
                    <a:pt x="856" y="29"/>
                  </a:lnTo>
                  <a:lnTo>
                    <a:pt x="862" y="6"/>
                  </a:lnTo>
                  <a:lnTo>
                    <a:pt x="873" y="221"/>
                  </a:lnTo>
                  <a:lnTo>
                    <a:pt x="879" y="351"/>
                  </a:lnTo>
                  <a:lnTo>
                    <a:pt x="885" y="368"/>
                  </a:lnTo>
                  <a:lnTo>
                    <a:pt x="890" y="38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8"/>
            <p:cNvSpPr>
              <a:spLocks/>
            </p:cNvSpPr>
            <p:nvPr/>
          </p:nvSpPr>
          <p:spPr bwMode="auto">
            <a:xfrm>
              <a:off x="7061201" y="2625519"/>
              <a:ext cx="733425" cy="623888"/>
            </a:xfrm>
            <a:custGeom>
              <a:avLst/>
              <a:gdLst>
                <a:gd name="T0" fmla="*/ 11 w 462"/>
                <a:gd name="T1" fmla="*/ 401 h 548"/>
                <a:gd name="T2" fmla="*/ 23 w 462"/>
                <a:gd name="T3" fmla="*/ 401 h 548"/>
                <a:gd name="T4" fmla="*/ 40 w 462"/>
                <a:gd name="T5" fmla="*/ 407 h 548"/>
                <a:gd name="T6" fmla="*/ 51 w 462"/>
                <a:gd name="T7" fmla="*/ 407 h 548"/>
                <a:gd name="T8" fmla="*/ 68 w 462"/>
                <a:gd name="T9" fmla="*/ 418 h 548"/>
                <a:gd name="T10" fmla="*/ 79 w 462"/>
                <a:gd name="T11" fmla="*/ 429 h 548"/>
                <a:gd name="T12" fmla="*/ 96 w 462"/>
                <a:gd name="T13" fmla="*/ 497 h 548"/>
                <a:gd name="T14" fmla="*/ 107 w 462"/>
                <a:gd name="T15" fmla="*/ 537 h 548"/>
                <a:gd name="T16" fmla="*/ 124 w 462"/>
                <a:gd name="T17" fmla="*/ 542 h 548"/>
                <a:gd name="T18" fmla="*/ 135 w 462"/>
                <a:gd name="T19" fmla="*/ 542 h 548"/>
                <a:gd name="T20" fmla="*/ 147 w 462"/>
                <a:gd name="T21" fmla="*/ 542 h 548"/>
                <a:gd name="T22" fmla="*/ 163 w 462"/>
                <a:gd name="T23" fmla="*/ 542 h 548"/>
                <a:gd name="T24" fmla="*/ 175 w 462"/>
                <a:gd name="T25" fmla="*/ 537 h 548"/>
                <a:gd name="T26" fmla="*/ 192 w 462"/>
                <a:gd name="T27" fmla="*/ 542 h 548"/>
                <a:gd name="T28" fmla="*/ 203 w 462"/>
                <a:gd name="T29" fmla="*/ 537 h 548"/>
                <a:gd name="T30" fmla="*/ 220 w 462"/>
                <a:gd name="T31" fmla="*/ 520 h 548"/>
                <a:gd name="T32" fmla="*/ 231 w 462"/>
                <a:gd name="T33" fmla="*/ 520 h 548"/>
                <a:gd name="T34" fmla="*/ 248 w 462"/>
                <a:gd name="T35" fmla="*/ 514 h 548"/>
                <a:gd name="T36" fmla="*/ 259 w 462"/>
                <a:gd name="T37" fmla="*/ 503 h 548"/>
                <a:gd name="T38" fmla="*/ 276 w 462"/>
                <a:gd name="T39" fmla="*/ 514 h 548"/>
                <a:gd name="T40" fmla="*/ 287 w 462"/>
                <a:gd name="T41" fmla="*/ 520 h 548"/>
                <a:gd name="T42" fmla="*/ 304 w 462"/>
                <a:gd name="T43" fmla="*/ 497 h 548"/>
                <a:gd name="T44" fmla="*/ 316 w 462"/>
                <a:gd name="T45" fmla="*/ 469 h 548"/>
                <a:gd name="T46" fmla="*/ 332 w 462"/>
                <a:gd name="T47" fmla="*/ 441 h 548"/>
                <a:gd name="T48" fmla="*/ 344 w 462"/>
                <a:gd name="T49" fmla="*/ 390 h 548"/>
                <a:gd name="T50" fmla="*/ 361 w 462"/>
                <a:gd name="T51" fmla="*/ 328 h 548"/>
                <a:gd name="T52" fmla="*/ 372 w 462"/>
                <a:gd name="T53" fmla="*/ 249 h 548"/>
                <a:gd name="T54" fmla="*/ 389 w 462"/>
                <a:gd name="T55" fmla="*/ 74 h 548"/>
                <a:gd name="T56" fmla="*/ 400 w 462"/>
                <a:gd name="T57" fmla="*/ 0 h 548"/>
                <a:gd name="T58" fmla="*/ 417 w 462"/>
                <a:gd name="T59" fmla="*/ 0 h 548"/>
                <a:gd name="T60" fmla="*/ 428 w 462"/>
                <a:gd name="T61" fmla="*/ 68 h 548"/>
                <a:gd name="T62" fmla="*/ 445 w 462"/>
                <a:gd name="T63" fmla="*/ 74 h 548"/>
                <a:gd name="T64" fmla="*/ 456 w 462"/>
                <a:gd name="T65" fmla="*/ 57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2" h="548">
                  <a:moveTo>
                    <a:pt x="0" y="395"/>
                  </a:moveTo>
                  <a:lnTo>
                    <a:pt x="11" y="401"/>
                  </a:lnTo>
                  <a:lnTo>
                    <a:pt x="17" y="401"/>
                  </a:lnTo>
                  <a:lnTo>
                    <a:pt x="23" y="401"/>
                  </a:lnTo>
                  <a:lnTo>
                    <a:pt x="28" y="401"/>
                  </a:lnTo>
                  <a:lnTo>
                    <a:pt x="40" y="407"/>
                  </a:lnTo>
                  <a:lnTo>
                    <a:pt x="45" y="401"/>
                  </a:lnTo>
                  <a:lnTo>
                    <a:pt x="51" y="407"/>
                  </a:lnTo>
                  <a:lnTo>
                    <a:pt x="56" y="412"/>
                  </a:lnTo>
                  <a:lnTo>
                    <a:pt x="68" y="418"/>
                  </a:lnTo>
                  <a:lnTo>
                    <a:pt x="73" y="429"/>
                  </a:lnTo>
                  <a:lnTo>
                    <a:pt x="79" y="429"/>
                  </a:lnTo>
                  <a:lnTo>
                    <a:pt x="85" y="458"/>
                  </a:lnTo>
                  <a:lnTo>
                    <a:pt x="96" y="497"/>
                  </a:lnTo>
                  <a:lnTo>
                    <a:pt x="102" y="525"/>
                  </a:lnTo>
                  <a:lnTo>
                    <a:pt x="107" y="537"/>
                  </a:lnTo>
                  <a:lnTo>
                    <a:pt x="113" y="537"/>
                  </a:lnTo>
                  <a:lnTo>
                    <a:pt x="124" y="542"/>
                  </a:lnTo>
                  <a:lnTo>
                    <a:pt x="130" y="542"/>
                  </a:lnTo>
                  <a:lnTo>
                    <a:pt x="135" y="542"/>
                  </a:lnTo>
                  <a:lnTo>
                    <a:pt x="141" y="548"/>
                  </a:lnTo>
                  <a:lnTo>
                    <a:pt x="147" y="542"/>
                  </a:lnTo>
                  <a:lnTo>
                    <a:pt x="158" y="548"/>
                  </a:lnTo>
                  <a:lnTo>
                    <a:pt x="163" y="542"/>
                  </a:lnTo>
                  <a:lnTo>
                    <a:pt x="169" y="537"/>
                  </a:lnTo>
                  <a:lnTo>
                    <a:pt x="175" y="537"/>
                  </a:lnTo>
                  <a:lnTo>
                    <a:pt x="186" y="542"/>
                  </a:lnTo>
                  <a:lnTo>
                    <a:pt x="192" y="542"/>
                  </a:lnTo>
                  <a:lnTo>
                    <a:pt x="197" y="531"/>
                  </a:lnTo>
                  <a:lnTo>
                    <a:pt x="203" y="537"/>
                  </a:lnTo>
                  <a:lnTo>
                    <a:pt x="214" y="525"/>
                  </a:lnTo>
                  <a:lnTo>
                    <a:pt x="220" y="520"/>
                  </a:lnTo>
                  <a:lnTo>
                    <a:pt x="225" y="520"/>
                  </a:lnTo>
                  <a:lnTo>
                    <a:pt x="231" y="520"/>
                  </a:lnTo>
                  <a:lnTo>
                    <a:pt x="242" y="520"/>
                  </a:lnTo>
                  <a:lnTo>
                    <a:pt x="248" y="514"/>
                  </a:lnTo>
                  <a:lnTo>
                    <a:pt x="254" y="508"/>
                  </a:lnTo>
                  <a:lnTo>
                    <a:pt x="259" y="503"/>
                  </a:lnTo>
                  <a:lnTo>
                    <a:pt x="270" y="508"/>
                  </a:lnTo>
                  <a:lnTo>
                    <a:pt x="276" y="514"/>
                  </a:lnTo>
                  <a:lnTo>
                    <a:pt x="282" y="514"/>
                  </a:lnTo>
                  <a:lnTo>
                    <a:pt x="287" y="520"/>
                  </a:lnTo>
                  <a:lnTo>
                    <a:pt x="299" y="514"/>
                  </a:lnTo>
                  <a:lnTo>
                    <a:pt x="304" y="497"/>
                  </a:lnTo>
                  <a:lnTo>
                    <a:pt x="310" y="480"/>
                  </a:lnTo>
                  <a:lnTo>
                    <a:pt x="316" y="469"/>
                  </a:lnTo>
                  <a:lnTo>
                    <a:pt x="327" y="452"/>
                  </a:lnTo>
                  <a:lnTo>
                    <a:pt x="332" y="441"/>
                  </a:lnTo>
                  <a:lnTo>
                    <a:pt x="338" y="424"/>
                  </a:lnTo>
                  <a:lnTo>
                    <a:pt x="344" y="390"/>
                  </a:lnTo>
                  <a:lnTo>
                    <a:pt x="355" y="356"/>
                  </a:lnTo>
                  <a:lnTo>
                    <a:pt x="361" y="328"/>
                  </a:lnTo>
                  <a:lnTo>
                    <a:pt x="366" y="294"/>
                  </a:lnTo>
                  <a:lnTo>
                    <a:pt x="372" y="249"/>
                  </a:lnTo>
                  <a:lnTo>
                    <a:pt x="383" y="192"/>
                  </a:lnTo>
                  <a:lnTo>
                    <a:pt x="389" y="74"/>
                  </a:lnTo>
                  <a:lnTo>
                    <a:pt x="394" y="11"/>
                  </a:lnTo>
                  <a:lnTo>
                    <a:pt x="400" y="0"/>
                  </a:lnTo>
                  <a:lnTo>
                    <a:pt x="406" y="6"/>
                  </a:lnTo>
                  <a:lnTo>
                    <a:pt x="417" y="0"/>
                  </a:lnTo>
                  <a:lnTo>
                    <a:pt x="423" y="23"/>
                  </a:lnTo>
                  <a:lnTo>
                    <a:pt x="428" y="68"/>
                  </a:lnTo>
                  <a:lnTo>
                    <a:pt x="434" y="62"/>
                  </a:lnTo>
                  <a:lnTo>
                    <a:pt x="445" y="74"/>
                  </a:lnTo>
                  <a:lnTo>
                    <a:pt x="451" y="68"/>
                  </a:lnTo>
                  <a:lnTo>
                    <a:pt x="456" y="57"/>
                  </a:lnTo>
                  <a:lnTo>
                    <a:pt x="462" y="6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8200" y="1324475"/>
            <a:ext cx="981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distance to the corresponding nearest neighbor of each subsequence can be stored in a vector called </a:t>
            </a:r>
            <a:r>
              <a:rPr lang="en-US" i="1" dirty="0"/>
              <a:t>matrix profile</a:t>
            </a:r>
            <a:endParaRPr lang="en-US" i="1" dirty="0">
              <a:solidFill>
                <a:srgbClr val="00B0F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6909" y="2259846"/>
            <a:ext cx="974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06909" y="3090525"/>
            <a:ext cx="1044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matrix profile, P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12932" y="3092221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17711" y="4113863"/>
            <a:ext cx="3297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matrix profile value at this location </a:t>
            </a:r>
            <a:r>
              <a:rPr lang="en-US" dirty="0" err="1"/>
              <a:t>i</a:t>
            </a:r>
            <a:r>
              <a:rPr lang="en-US" dirty="0"/>
              <a:t> is the distance between </a:t>
            </a:r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baseline="-25000" dirty="0">
                <a:solidFill>
                  <a:schemeClr val="accent2"/>
                </a:solidFill>
              </a:rPr>
              <a:t> </a:t>
            </a:r>
            <a:r>
              <a:rPr lang="en-US" dirty="0"/>
              <a:t>and its nearest neighbor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844647" y="1865421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sp>
        <p:nvSpPr>
          <p:cNvPr id="21" name="Freeform 33"/>
          <p:cNvSpPr>
            <a:spLocks/>
          </p:cNvSpPr>
          <p:nvPr/>
        </p:nvSpPr>
        <p:spPr bwMode="auto">
          <a:xfrm>
            <a:off x="2459951" y="2157559"/>
            <a:ext cx="871199" cy="573035"/>
          </a:xfrm>
          <a:custGeom>
            <a:avLst/>
            <a:gdLst>
              <a:gd name="T0" fmla="*/ 11 w 884"/>
              <a:gd name="T1" fmla="*/ 282 h 536"/>
              <a:gd name="T2" fmla="*/ 34 w 884"/>
              <a:gd name="T3" fmla="*/ 277 h 536"/>
              <a:gd name="T4" fmla="*/ 51 w 884"/>
              <a:gd name="T5" fmla="*/ 288 h 536"/>
              <a:gd name="T6" fmla="*/ 73 w 884"/>
              <a:gd name="T7" fmla="*/ 265 h 536"/>
              <a:gd name="T8" fmla="*/ 96 w 884"/>
              <a:gd name="T9" fmla="*/ 305 h 536"/>
              <a:gd name="T10" fmla="*/ 118 w 884"/>
              <a:gd name="T11" fmla="*/ 310 h 536"/>
              <a:gd name="T12" fmla="*/ 135 w 884"/>
              <a:gd name="T13" fmla="*/ 277 h 536"/>
              <a:gd name="T14" fmla="*/ 158 w 884"/>
              <a:gd name="T15" fmla="*/ 305 h 536"/>
              <a:gd name="T16" fmla="*/ 180 w 884"/>
              <a:gd name="T17" fmla="*/ 293 h 536"/>
              <a:gd name="T18" fmla="*/ 203 w 884"/>
              <a:gd name="T19" fmla="*/ 282 h 536"/>
              <a:gd name="T20" fmla="*/ 220 w 884"/>
              <a:gd name="T21" fmla="*/ 282 h 536"/>
              <a:gd name="T22" fmla="*/ 242 w 884"/>
              <a:gd name="T23" fmla="*/ 384 h 536"/>
              <a:gd name="T24" fmla="*/ 265 w 884"/>
              <a:gd name="T25" fmla="*/ 378 h 536"/>
              <a:gd name="T26" fmla="*/ 282 w 884"/>
              <a:gd name="T27" fmla="*/ 293 h 536"/>
              <a:gd name="T28" fmla="*/ 304 w 884"/>
              <a:gd name="T29" fmla="*/ 299 h 536"/>
              <a:gd name="T30" fmla="*/ 327 w 884"/>
              <a:gd name="T31" fmla="*/ 339 h 536"/>
              <a:gd name="T32" fmla="*/ 349 w 884"/>
              <a:gd name="T33" fmla="*/ 175 h 536"/>
              <a:gd name="T34" fmla="*/ 366 w 884"/>
              <a:gd name="T35" fmla="*/ 85 h 536"/>
              <a:gd name="T36" fmla="*/ 389 w 884"/>
              <a:gd name="T37" fmla="*/ 130 h 536"/>
              <a:gd name="T38" fmla="*/ 411 w 884"/>
              <a:gd name="T39" fmla="*/ 130 h 536"/>
              <a:gd name="T40" fmla="*/ 434 w 884"/>
              <a:gd name="T41" fmla="*/ 96 h 536"/>
              <a:gd name="T42" fmla="*/ 451 w 884"/>
              <a:gd name="T43" fmla="*/ 169 h 536"/>
              <a:gd name="T44" fmla="*/ 473 w 884"/>
              <a:gd name="T45" fmla="*/ 260 h 536"/>
              <a:gd name="T46" fmla="*/ 496 w 884"/>
              <a:gd name="T47" fmla="*/ 277 h 536"/>
              <a:gd name="T48" fmla="*/ 518 w 884"/>
              <a:gd name="T49" fmla="*/ 282 h 536"/>
              <a:gd name="T50" fmla="*/ 535 w 884"/>
              <a:gd name="T51" fmla="*/ 282 h 536"/>
              <a:gd name="T52" fmla="*/ 558 w 884"/>
              <a:gd name="T53" fmla="*/ 282 h 536"/>
              <a:gd name="T54" fmla="*/ 580 w 884"/>
              <a:gd name="T55" fmla="*/ 288 h 536"/>
              <a:gd name="T56" fmla="*/ 597 w 884"/>
              <a:gd name="T57" fmla="*/ 282 h 536"/>
              <a:gd name="T58" fmla="*/ 620 w 884"/>
              <a:gd name="T59" fmla="*/ 310 h 536"/>
              <a:gd name="T60" fmla="*/ 642 w 884"/>
              <a:gd name="T61" fmla="*/ 282 h 536"/>
              <a:gd name="T62" fmla="*/ 665 w 884"/>
              <a:gd name="T63" fmla="*/ 288 h 536"/>
              <a:gd name="T64" fmla="*/ 682 w 884"/>
              <a:gd name="T65" fmla="*/ 265 h 536"/>
              <a:gd name="T66" fmla="*/ 704 w 884"/>
              <a:gd name="T67" fmla="*/ 265 h 536"/>
              <a:gd name="T68" fmla="*/ 727 w 884"/>
              <a:gd name="T69" fmla="*/ 254 h 536"/>
              <a:gd name="T70" fmla="*/ 749 w 884"/>
              <a:gd name="T71" fmla="*/ 288 h 536"/>
              <a:gd name="T72" fmla="*/ 766 w 884"/>
              <a:gd name="T73" fmla="*/ 169 h 536"/>
              <a:gd name="T74" fmla="*/ 789 w 884"/>
              <a:gd name="T75" fmla="*/ 181 h 536"/>
              <a:gd name="T76" fmla="*/ 811 w 884"/>
              <a:gd name="T77" fmla="*/ 254 h 536"/>
              <a:gd name="T78" fmla="*/ 828 w 884"/>
              <a:gd name="T79" fmla="*/ 293 h 536"/>
              <a:gd name="T80" fmla="*/ 851 w 884"/>
              <a:gd name="T81" fmla="*/ 350 h 536"/>
              <a:gd name="T82" fmla="*/ 873 w 884"/>
              <a:gd name="T83" fmla="*/ 457 h 536"/>
              <a:gd name="connsiteX0" fmla="*/ 0 w 9943"/>
              <a:gd name="connsiteY0" fmla="*/ 4851 h 10000"/>
              <a:gd name="connsiteX1" fmla="*/ 68 w 9943"/>
              <a:gd name="connsiteY1" fmla="*/ 4944 h 10000"/>
              <a:gd name="connsiteX2" fmla="*/ 124 w 9943"/>
              <a:gd name="connsiteY2" fmla="*/ 5261 h 10000"/>
              <a:gd name="connsiteX3" fmla="*/ 192 w 9943"/>
              <a:gd name="connsiteY3" fmla="*/ 5056 h 10000"/>
              <a:gd name="connsiteX4" fmla="*/ 260 w 9943"/>
              <a:gd name="connsiteY4" fmla="*/ 5373 h 10000"/>
              <a:gd name="connsiteX5" fmla="*/ 385 w 9943"/>
              <a:gd name="connsiteY5" fmla="*/ 5168 h 10000"/>
              <a:gd name="connsiteX6" fmla="*/ 452 w 9943"/>
              <a:gd name="connsiteY6" fmla="*/ 5168 h 10000"/>
              <a:gd name="connsiteX7" fmla="*/ 509 w 9943"/>
              <a:gd name="connsiteY7" fmla="*/ 5261 h 10000"/>
              <a:gd name="connsiteX8" fmla="*/ 577 w 9943"/>
              <a:gd name="connsiteY8" fmla="*/ 5373 h 10000"/>
              <a:gd name="connsiteX9" fmla="*/ 701 w 9943"/>
              <a:gd name="connsiteY9" fmla="*/ 5261 h 10000"/>
              <a:gd name="connsiteX10" fmla="*/ 769 w 9943"/>
              <a:gd name="connsiteY10" fmla="*/ 5466 h 10000"/>
              <a:gd name="connsiteX11" fmla="*/ 826 w 9943"/>
              <a:gd name="connsiteY11" fmla="*/ 4944 h 10000"/>
              <a:gd name="connsiteX12" fmla="*/ 894 w 9943"/>
              <a:gd name="connsiteY12" fmla="*/ 5373 h 10000"/>
              <a:gd name="connsiteX13" fmla="*/ 1018 w 9943"/>
              <a:gd name="connsiteY13" fmla="*/ 5261 h 10000"/>
              <a:gd name="connsiteX14" fmla="*/ 1086 w 9943"/>
              <a:gd name="connsiteY14" fmla="*/ 5690 h 10000"/>
              <a:gd name="connsiteX15" fmla="*/ 1154 w 9943"/>
              <a:gd name="connsiteY15" fmla="*/ 5373 h 10000"/>
              <a:gd name="connsiteX16" fmla="*/ 1210 w 9943"/>
              <a:gd name="connsiteY16" fmla="*/ 4851 h 10000"/>
              <a:gd name="connsiteX17" fmla="*/ 1335 w 9943"/>
              <a:gd name="connsiteY17" fmla="*/ 5784 h 10000"/>
              <a:gd name="connsiteX18" fmla="*/ 1403 w 9943"/>
              <a:gd name="connsiteY18" fmla="*/ 5168 h 10000"/>
              <a:gd name="connsiteX19" fmla="*/ 1471 w 9943"/>
              <a:gd name="connsiteY19" fmla="*/ 5690 h 10000"/>
              <a:gd name="connsiteX20" fmla="*/ 1527 w 9943"/>
              <a:gd name="connsiteY20" fmla="*/ 5168 h 10000"/>
              <a:gd name="connsiteX21" fmla="*/ 1663 w 9943"/>
              <a:gd name="connsiteY21" fmla="*/ 4739 h 10000"/>
              <a:gd name="connsiteX22" fmla="*/ 1719 w 9943"/>
              <a:gd name="connsiteY22" fmla="*/ 5261 h 10000"/>
              <a:gd name="connsiteX23" fmla="*/ 1787 w 9943"/>
              <a:gd name="connsiteY23" fmla="*/ 5690 h 10000"/>
              <a:gd name="connsiteX24" fmla="*/ 1844 w 9943"/>
              <a:gd name="connsiteY24" fmla="*/ 4739 h 10000"/>
              <a:gd name="connsiteX25" fmla="*/ 1980 w 9943"/>
              <a:gd name="connsiteY25" fmla="*/ 5690 h 10000"/>
              <a:gd name="connsiteX26" fmla="*/ 2036 w 9943"/>
              <a:gd name="connsiteY26" fmla="*/ 5466 h 10000"/>
              <a:gd name="connsiteX27" fmla="*/ 2104 w 9943"/>
              <a:gd name="connsiteY27" fmla="*/ 5168 h 10000"/>
              <a:gd name="connsiteX28" fmla="*/ 2172 w 9943"/>
              <a:gd name="connsiteY28" fmla="*/ 5261 h 10000"/>
              <a:gd name="connsiteX29" fmla="*/ 2296 w 9943"/>
              <a:gd name="connsiteY29" fmla="*/ 5261 h 10000"/>
              <a:gd name="connsiteX30" fmla="*/ 2364 w 9943"/>
              <a:gd name="connsiteY30" fmla="*/ 5168 h 10000"/>
              <a:gd name="connsiteX31" fmla="*/ 2421 w 9943"/>
              <a:gd name="connsiteY31" fmla="*/ 5261 h 10000"/>
              <a:gd name="connsiteX32" fmla="*/ 2489 w 9943"/>
              <a:gd name="connsiteY32" fmla="*/ 5261 h 10000"/>
              <a:gd name="connsiteX33" fmla="*/ 2613 w 9943"/>
              <a:gd name="connsiteY33" fmla="*/ 5261 h 10000"/>
              <a:gd name="connsiteX34" fmla="*/ 2681 w 9943"/>
              <a:gd name="connsiteY34" fmla="*/ 5168 h 10000"/>
              <a:gd name="connsiteX35" fmla="*/ 2738 w 9943"/>
              <a:gd name="connsiteY35" fmla="*/ 7164 h 10000"/>
              <a:gd name="connsiteX36" fmla="*/ 2805 w 9943"/>
              <a:gd name="connsiteY36" fmla="*/ 8209 h 10000"/>
              <a:gd name="connsiteX37" fmla="*/ 2930 w 9943"/>
              <a:gd name="connsiteY37" fmla="*/ 6959 h 10000"/>
              <a:gd name="connsiteX38" fmla="*/ 2998 w 9943"/>
              <a:gd name="connsiteY38" fmla="*/ 7052 h 10000"/>
              <a:gd name="connsiteX39" fmla="*/ 3054 w 9943"/>
              <a:gd name="connsiteY39" fmla="*/ 6325 h 10000"/>
              <a:gd name="connsiteX40" fmla="*/ 3122 w 9943"/>
              <a:gd name="connsiteY40" fmla="*/ 5896 h 10000"/>
              <a:gd name="connsiteX41" fmla="*/ 3190 w 9943"/>
              <a:gd name="connsiteY41" fmla="*/ 5466 h 10000"/>
              <a:gd name="connsiteX42" fmla="*/ 3314 w 9943"/>
              <a:gd name="connsiteY42" fmla="*/ 5466 h 10000"/>
              <a:gd name="connsiteX43" fmla="*/ 3382 w 9943"/>
              <a:gd name="connsiteY43" fmla="*/ 5466 h 10000"/>
              <a:gd name="connsiteX44" fmla="*/ 3439 w 9943"/>
              <a:gd name="connsiteY44" fmla="*/ 5578 h 10000"/>
              <a:gd name="connsiteX45" fmla="*/ 3507 w 9943"/>
              <a:gd name="connsiteY45" fmla="*/ 6101 h 10000"/>
              <a:gd name="connsiteX46" fmla="*/ 3631 w 9943"/>
              <a:gd name="connsiteY46" fmla="*/ 5784 h 10000"/>
              <a:gd name="connsiteX47" fmla="*/ 3699 w 9943"/>
              <a:gd name="connsiteY47" fmla="*/ 6325 h 10000"/>
              <a:gd name="connsiteX48" fmla="*/ 3756 w 9943"/>
              <a:gd name="connsiteY48" fmla="*/ 5466 h 10000"/>
              <a:gd name="connsiteX49" fmla="*/ 3824 w 9943"/>
              <a:gd name="connsiteY49" fmla="*/ 6735 h 10000"/>
              <a:gd name="connsiteX50" fmla="*/ 3948 w 9943"/>
              <a:gd name="connsiteY50" fmla="*/ 3265 h 10000"/>
              <a:gd name="connsiteX51" fmla="*/ 4016 w 9943"/>
              <a:gd name="connsiteY51" fmla="*/ 0 h 10000"/>
              <a:gd name="connsiteX52" fmla="*/ 4084 w 9943"/>
              <a:gd name="connsiteY52" fmla="*/ 1474 h 10000"/>
              <a:gd name="connsiteX53" fmla="*/ 4140 w 9943"/>
              <a:gd name="connsiteY53" fmla="*/ 1586 h 10000"/>
              <a:gd name="connsiteX54" fmla="*/ 4265 w 9943"/>
              <a:gd name="connsiteY54" fmla="*/ 1586 h 10000"/>
              <a:gd name="connsiteX55" fmla="*/ 4333 w 9943"/>
              <a:gd name="connsiteY55" fmla="*/ 2108 h 10000"/>
              <a:gd name="connsiteX56" fmla="*/ 4400 w 9943"/>
              <a:gd name="connsiteY56" fmla="*/ 2425 h 10000"/>
              <a:gd name="connsiteX57" fmla="*/ 4457 w 9943"/>
              <a:gd name="connsiteY57" fmla="*/ 1996 h 10000"/>
              <a:gd name="connsiteX58" fmla="*/ 4593 w 9943"/>
              <a:gd name="connsiteY58" fmla="*/ 2313 h 10000"/>
              <a:gd name="connsiteX59" fmla="*/ 4649 w 9943"/>
              <a:gd name="connsiteY59" fmla="*/ 2425 h 10000"/>
              <a:gd name="connsiteX60" fmla="*/ 4717 w 9943"/>
              <a:gd name="connsiteY60" fmla="*/ 2108 h 10000"/>
              <a:gd name="connsiteX61" fmla="*/ 4785 w 9943"/>
              <a:gd name="connsiteY61" fmla="*/ 1996 h 10000"/>
              <a:gd name="connsiteX62" fmla="*/ 4910 w 9943"/>
              <a:gd name="connsiteY62" fmla="*/ 1791 h 10000"/>
              <a:gd name="connsiteX63" fmla="*/ 4966 w 9943"/>
              <a:gd name="connsiteY63" fmla="*/ 1586 h 10000"/>
              <a:gd name="connsiteX64" fmla="*/ 5034 w 9943"/>
              <a:gd name="connsiteY64" fmla="*/ 410 h 10000"/>
              <a:gd name="connsiteX65" fmla="*/ 5102 w 9943"/>
              <a:gd name="connsiteY65" fmla="*/ 3153 h 10000"/>
              <a:gd name="connsiteX66" fmla="*/ 5226 w 9943"/>
              <a:gd name="connsiteY66" fmla="*/ 5784 h 10000"/>
              <a:gd name="connsiteX67" fmla="*/ 5294 w 9943"/>
              <a:gd name="connsiteY67" fmla="*/ 4944 h 10000"/>
              <a:gd name="connsiteX68" fmla="*/ 5351 w 9943"/>
              <a:gd name="connsiteY68" fmla="*/ 4851 h 10000"/>
              <a:gd name="connsiteX69" fmla="*/ 5419 w 9943"/>
              <a:gd name="connsiteY69" fmla="*/ 5261 h 10000"/>
              <a:gd name="connsiteX70" fmla="*/ 5543 w 9943"/>
              <a:gd name="connsiteY70" fmla="*/ 5466 h 10000"/>
              <a:gd name="connsiteX71" fmla="*/ 5611 w 9943"/>
              <a:gd name="connsiteY71" fmla="*/ 5168 h 10000"/>
              <a:gd name="connsiteX72" fmla="*/ 5667 w 9943"/>
              <a:gd name="connsiteY72" fmla="*/ 5261 h 10000"/>
              <a:gd name="connsiteX73" fmla="*/ 5735 w 9943"/>
              <a:gd name="connsiteY73" fmla="*/ 5578 h 10000"/>
              <a:gd name="connsiteX74" fmla="*/ 5860 w 9943"/>
              <a:gd name="connsiteY74" fmla="*/ 5261 h 10000"/>
              <a:gd name="connsiteX75" fmla="*/ 5928 w 9943"/>
              <a:gd name="connsiteY75" fmla="*/ 5466 h 10000"/>
              <a:gd name="connsiteX76" fmla="*/ 5995 w 9943"/>
              <a:gd name="connsiteY76" fmla="*/ 5578 h 10000"/>
              <a:gd name="connsiteX77" fmla="*/ 6052 w 9943"/>
              <a:gd name="connsiteY77" fmla="*/ 5261 h 10000"/>
              <a:gd name="connsiteX78" fmla="*/ 6120 w 9943"/>
              <a:gd name="connsiteY78" fmla="*/ 5056 h 10000"/>
              <a:gd name="connsiteX79" fmla="*/ 6244 w 9943"/>
              <a:gd name="connsiteY79" fmla="*/ 5056 h 10000"/>
              <a:gd name="connsiteX80" fmla="*/ 6312 w 9943"/>
              <a:gd name="connsiteY80" fmla="*/ 5261 h 10000"/>
              <a:gd name="connsiteX81" fmla="*/ 6369 w 9943"/>
              <a:gd name="connsiteY81" fmla="*/ 5056 h 10000"/>
              <a:gd name="connsiteX82" fmla="*/ 6437 w 9943"/>
              <a:gd name="connsiteY82" fmla="*/ 4944 h 10000"/>
              <a:gd name="connsiteX83" fmla="*/ 6561 w 9943"/>
              <a:gd name="connsiteY83" fmla="*/ 5373 h 10000"/>
              <a:gd name="connsiteX84" fmla="*/ 6629 w 9943"/>
              <a:gd name="connsiteY84" fmla="*/ 5373 h 10000"/>
              <a:gd name="connsiteX85" fmla="*/ 6686 w 9943"/>
              <a:gd name="connsiteY85" fmla="*/ 5056 h 10000"/>
              <a:gd name="connsiteX86" fmla="*/ 6753 w 9943"/>
              <a:gd name="connsiteY86" fmla="*/ 5261 h 10000"/>
              <a:gd name="connsiteX87" fmla="*/ 6878 w 9943"/>
              <a:gd name="connsiteY87" fmla="*/ 4739 h 10000"/>
              <a:gd name="connsiteX88" fmla="*/ 6946 w 9943"/>
              <a:gd name="connsiteY88" fmla="*/ 5690 h 10000"/>
              <a:gd name="connsiteX89" fmla="*/ 7014 w 9943"/>
              <a:gd name="connsiteY89" fmla="*/ 5784 h 10000"/>
              <a:gd name="connsiteX90" fmla="*/ 7070 w 9943"/>
              <a:gd name="connsiteY90" fmla="*/ 5578 h 10000"/>
              <a:gd name="connsiteX91" fmla="*/ 7206 w 9943"/>
              <a:gd name="connsiteY91" fmla="*/ 5261 h 10000"/>
              <a:gd name="connsiteX92" fmla="*/ 7262 w 9943"/>
              <a:gd name="connsiteY92" fmla="*/ 5261 h 10000"/>
              <a:gd name="connsiteX93" fmla="*/ 7330 w 9943"/>
              <a:gd name="connsiteY93" fmla="*/ 5373 h 10000"/>
              <a:gd name="connsiteX94" fmla="*/ 7387 w 9943"/>
              <a:gd name="connsiteY94" fmla="*/ 4944 h 10000"/>
              <a:gd name="connsiteX95" fmla="*/ 7523 w 9943"/>
              <a:gd name="connsiteY95" fmla="*/ 5373 h 10000"/>
              <a:gd name="connsiteX96" fmla="*/ 7579 w 9943"/>
              <a:gd name="connsiteY96" fmla="*/ 5168 h 10000"/>
              <a:gd name="connsiteX97" fmla="*/ 7647 w 9943"/>
              <a:gd name="connsiteY97" fmla="*/ 4739 h 10000"/>
              <a:gd name="connsiteX98" fmla="*/ 7715 w 9943"/>
              <a:gd name="connsiteY98" fmla="*/ 4944 h 10000"/>
              <a:gd name="connsiteX99" fmla="*/ 7839 w 9943"/>
              <a:gd name="connsiteY99" fmla="*/ 5466 h 10000"/>
              <a:gd name="connsiteX100" fmla="*/ 7896 w 9943"/>
              <a:gd name="connsiteY100" fmla="*/ 4627 h 10000"/>
              <a:gd name="connsiteX101" fmla="*/ 7964 w 9943"/>
              <a:gd name="connsiteY101" fmla="*/ 4944 h 10000"/>
              <a:gd name="connsiteX102" fmla="*/ 8032 w 9943"/>
              <a:gd name="connsiteY102" fmla="*/ 5168 h 10000"/>
              <a:gd name="connsiteX103" fmla="*/ 8156 w 9943"/>
              <a:gd name="connsiteY103" fmla="*/ 5690 h 10000"/>
              <a:gd name="connsiteX104" fmla="*/ 8224 w 9943"/>
              <a:gd name="connsiteY104" fmla="*/ 4739 h 10000"/>
              <a:gd name="connsiteX105" fmla="*/ 8281 w 9943"/>
              <a:gd name="connsiteY105" fmla="*/ 5373 h 10000"/>
              <a:gd name="connsiteX106" fmla="*/ 8348 w 9943"/>
              <a:gd name="connsiteY106" fmla="*/ 5261 h 10000"/>
              <a:gd name="connsiteX107" fmla="*/ 8473 w 9943"/>
              <a:gd name="connsiteY107" fmla="*/ 5373 h 10000"/>
              <a:gd name="connsiteX108" fmla="*/ 8541 w 9943"/>
              <a:gd name="connsiteY108" fmla="*/ 5056 h 10000"/>
              <a:gd name="connsiteX109" fmla="*/ 8597 w 9943"/>
              <a:gd name="connsiteY109" fmla="*/ 4851 h 10000"/>
              <a:gd name="connsiteX110" fmla="*/ 8665 w 9943"/>
              <a:gd name="connsiteY110" fmla="*/ 3153 h 10000"/>
              <a:gd name="connsiteX111" fmla="*/ 8790 w 9943"/>
              <a:gd name="connsiteY111" fmla="*/ 2313 h 10000"/>
              <a:gd name="connsiteX112" fmla="*/ 8857 w 9943"/>
              <a:gd name="connsiteY112" fmla="*/ 2519 h 10000"/>
              <a:gd name="connsiteX113" fmla="*/ 8925 w 9943"/>
              <a:gd name="connsiteY113" fmla="*/ 3377 h 10000"/>
              <a:gd name="connsiteX114" fmla="*/ 8982 w 9943"/>
              <a:gd name="connsiteY114" fmla="*/ 4104 h 10000"/>
              <a:gd name="connsiteX115" fmla="*/ 9106 w 9943"/>
              <a:gd name="connsiteY115" fmla="*/ 4310 h 10000"/>
              <a:gd name="connsiteX116" fmla="*/ 9174 w 9943"/>
              <a:gd name="connsiteY116" fmla="*/ 4739 h 10000"/>
              <a:gd name="connsiteX117" fmla="*/ 9242 w 9943"/>
              <a:gd name="connsiteY117" fmla="*/ 5056 h 10000"/>
              <a:gd name="connsiteX118" fmla="*/ 9299 w 9943"/>
              <a:gd name="connsiteY118" fmla="*/ 5373 h 10000"/>
              <a:gd name="connsiteX119" fmla="*/ 9367 w 9943"/>
              <a:gd name="connsiteY119" fmla="*/ 5466 h 10000"/>
              <a:gd name="connsiteX120" fmla="*/ 9491 w 9943"/>
              <a:gd name="connsiteY120" fmla="*/ 6213 h 10000"/>
              <a:gd name="connsiteX121" fmla="*/ 9559 w 9943"/>
              <a:gd name="connsiteY121" fmla="*/ 6007 h 10000"/>
              <a:gd name="connsiteX122" fmla="*/ 9627 w 9943"/>
              <a:gd name="connsiteY122" fmla="*/ 6530 h 10000"/>
              <a:gd name="connsiteX123" fmla="*/ 9683 w 9943"/>
              <a:gd name="connsiteY123" fmla="*/ 6642 h 10000"/>
              <a:gd name="connsiteX124" fmla="*/ 9808 w 9943"/>
              <a:gd name="connsiteY124" fmla="*/ 6007 h 10000"/>
              <a:gd name="connsiteX125" fmla="*/ 9876 w 9943"/>
              <a:gd name="connsiteY125" fmla="*/ 8526 h 10000"/>
              <a:gd name="connsiteX126" fmla="*/ 9943 w 9943"/>
              <a:gd name="connsiteY126" fmla="*/ 10000 h 10000"/>
              <a:gd name="connsiteX0" fmla="*/ 0 w 9933"/>
              <a:gd name="connsiteY0" fmla="*/ 4851 h 8526"/>
              <a:gd name="connsiteX1" fmla="*/ 68 w 9933"/>
              <a:gd name="connsiteY1" fmla="*/ 4944 h 8526"/>
              <a:gd name="connsiteX2" fmla="*/ 125 w 9933"/>
              <a:gd name="connsiteY2" fmla="*/ 5261 h 8526"/>
              <a:gd name="connsiteX3" fmla="*/ 193 w 9933"/>
              <a:gd name="connsiteY3" fmla="*/ 5056 h 8526"/>
              <a:gd name="connsiteX4" fmla="*/ 261 w 9933"/>
              <a:gd name="connsiteY4" fmla="*/ 5373 h 8526"/>
              <a:gd name="connsiteX5" fmla="*/ 387 w 9933"/>
              <a:gd name="connsiteY5" fmla="*/ 5168 h 8526"/>
              <a:gd name="connsiteX6" fmla="*/ 455 w 9933"/>
              <a:gd name="connsiteY6" fmla="*/ 5168 h 8526"/>
              <a:gd name="connsiteX7" fmla="*/ 512 w 9933"/>
              <a:gd name="connsiteY7" fmla="*/ 5261 h 8526"/>
              <a:gd name="connsiteX8" fmla="*/ 580 w 9933"/>
              <a:gd name="connsiteY8" fmla="*/ 5373 h 8526"/>
              <a:gd name="connsiteX9" fmla="*/ 705 w 9933"/>
              <a:gd name="connsiteY9" fmla="*/ 5261 h 8526"/>
              <a:gd name="connsiteX10" fmla="*/ 773 w 9933"/>
              <a:gd name="connsiteY10" fmla="*/ 5466 h 8526"/>
              <a:gd name="connsiteX11" fmla="*/ 831 w 9933"/>
              <a:gd name="connsiteY11" fmla="*/ 4944 h 8526"/>
              <a:gd name="connsiteX12" fmla="*/ 899 w 9933"/>
              <a:gd name="connsiteY12" fmla="*/ 5373 h 8526"/>
              <a:gd name="connsiteX13" fmla="*/ 1024 w 9933"/>
              <a:gd name="connsiteY13" fmla="*/ 5261 h 8526"/>
              <a:gd name="connsiteX14" fmla="*/ 1092 w 9933"/>
              <a:gd name="connsiteY14" fmla="*/ 5690 h 8526"/>
              <a:gd name="connsiteX15" fmla="*/ 1161 w 9933"/>
              <a:gd name="connsiteY15" fmla="*/ 5373 h 8526"/>
              <a:gd name="connsiteX16" fmla="*/ 1217 w 9933"/>
              <a:gd name="connsiteY16" fmla="*/ 4851 h 8526"/>
              <a:gd name="connsiteX17" fmla="*/ 1343 w 9933"/>
              <a:gd name="connsiteY17" fmla="*/ 5784 h 8526"/>
              <a:gd name="connsiteX18" fmla="*/ 1411 w 9933"/>
              <a:gd name="connsiteY18" fmla="*/ 5168 h 8526"/>
              <a:gd name="connsiteX19" fmla="*/ 1479 w 9933"/>
              <a:gd name="connsiteY19" fmla="*/ 5690 h 8526"/>
              <a:gd name="connsiteX20" fmla="*/ 1536 w 9933"/>
              <a:gd name="connsiteY20" fmla="*/ 5168 h 8526"/>
              <a:gd name="connsiteX21" fmla="*/ 1673 w 9933"/>
              <a:gd name="connsiteY21" fmla="*/ 4739 h 8526"/>
              <a:gd name="connsiteX22" fmla="*/ 1729 w 9933"/>
              <a:gd name="connsiteY22" fmla="*/ 5261 h 8526"/>
              <a:gd name="connsiteX23" fmla="*/ 1797 w 9933"/>
              <a:gd name="connsiteY23" fmla="*/ 5690 h 8526"/>
              <a:gd name="connsiteX24" fmla="*/ 1855 w 9933"/>
              <a:gd name="connsiteY24" fmla="*/ 4739 h 8526"/>
              <a:gd name="connsiteX25" fmla="*/ 1991 w 9933"/>
              <a:gd name="connsiteY25" fmla="*/ 5690 h 8526"/>
              <a:gd name="connsiteX26" fmla="*/ 2048 w 9933"/>
              <a:gd name="connsiteY26" fmla="*/ 5466 h 8526"/>
              <a:gd name="connsiteX27" fmla="*/ 2116 w 9933"/>
              <a:gd name="connsiteY27" fmla="*/ 5168 h 8526"/>
              <a:gd name="connsiteX28" fmla="*/ 2184 w 9933"/>
              <a:gd name="connsiteY28" fmla="*/ 5261 h 8526"/>
              <a:gd name="connsiteX29" fmla="*/ 2309 w 9933"/>
              <a:gd name="connsiteY29" fmla="*/ 5261 h 8526"/>
              <a:gd name="connsiteX30" fmla="*/ 2378 w 9933"/>
              <a:gd name="connsiteY30" fmla="*/ 5168 h 8526"/>
              <a:gd name="connsiteX31" fmla="*/ 2435 w 9933"/>
              <a:gd name="connsiteY31" fmla="*/ 5261 h 8526"/>
              <a:gd name="connsiteX32" fmla="*/ 2503 w 9933"/>
              <a:gd name="connsiteY32" fmla="*/ 5261 h 8526"/>
              <a:gd name="connsiteX33" fmla="*/ 2628 w 9933"/>
              <a:gd name="connsiteY33" fmla="*/ 5261 h 8526"/>
              <a:gd name="connsiteX34" fmla="*/ 2696 w 9933"/>
              <a:gd name="connsiteY34" fmla="*/ 5168 h 8526"/>
              <a:gd name="connsiteX35" fmla="*/ 2754 w 9933"/>
              <a:gd name="connsiteY35" fmla="*/ 7164 h 8526"/>
              <a:gd name="connsiteX36" fmla="*/ 2821 w 9933"/>
              <a:gd name="connsiteY36" fmla="*/ 8209 h 8526"/>
              <a:gd name="connsiteX37" fmla="*/ 2947 w 9933"/>
              <a:gd name="connsiteY37" fmla="*/ 6959 h 8526"/>
              <a:gd name="connsiteX38" fmla="*/ 3015 w 9933"/>
              <a:gd name="connsiteY38" fmla="*/ 7052 h 8526"/>
              <a:gd name="connsiteX39" fmla="*/ 3072 w 9933"/>
              <a:gd name="connsiteY39" fmla="*/ 6325 h 8526"/>
              <a:gd name="connsiteX40" fmla="*/ 3140 w 9933"/>
              <a:gd name="connsiteY40" fmla="*/ 5896 h 8526"/>
              <a:gd name="connsiteX41" fmla="*/ 3208 w 9933"/>
              <a:gd name="connsiteY41" fmla="*/ 5466 h 8526"/>
              <a:gd name="connsiteX42" fmla="*/ 3333 w 9933"/>
              <a:gd name="connsiteY42" fmla="*/ 5466 h 8526"/>
              <a:gd name="connsiteX43" fmla="*/ 3401 w 9933"/>
              <a:gd name="connsiteY43" fmla="*/ 5466 h 8526"/>
              <a:gd name="connsiteX44" fmla="*/ 3459 w 9933"/>
              <a:gd name="connsiteY44" fmla="*/ 5578 h 8526"/>
              <a:gd name="connsiteX45" fmla="*/ 3527 w 9933"/>
              <a:gd name="connsiteY45" fmla="*/ 6101 h 8526"/>
              <a:gd name="connsiteX46" fmla="*/ 3652 w 9933"/>
              <a:gd name="connsiteY46" fmla="*/ 5784 h 8526"/>
              <a:gd name="connsiteX47" fmla="*/ 3720 w 9933"/>
              <a:gd name="connsiteY47" fmla="*/ 6325 h 8526"/>
              <a:gd name="connsiteX48" fmla="*/ 3778 w 9933"/>
              <a:gd name="connsiteY48" fmla="*/ 5466 h 8526"/>
              <a:gd name="connsiteX49" fmla="*/ 3846 w 9933"/>
              <a:gd name="connsiteY49" fmla="*/ 6735 h 8526"/>
              <a:gd name="connsiteX50" fmla="*/ 3971 w 9933"/>
              <a:gd name="connsiteY50" fmla="*/ 3265 h 8526"/>
              <a:gd name="connsiteX51" fmla="*/ 4039 w 9933"/>
              <a:gd name="connsiteY51" fmla="*/ 0 h 8526"/>
              <a:gd name="connsiteX52" fmla="*/ 4107 w 9933"/>
              <a:gd name="connsiteY52" fmla="*/ 1474 h 8526"/>
              <a:gd name="connsiteX53" fmla="*/ 4164 w 9933"/>
              <a:gd name="connsiteY53" fmla="*/ 1586 h 8526"/>
              <a:gd name="connsiteX54" fmla="*/ 4289 w 9933"/>
              <a:gd name="connsiteY54" fmla="*/ 1586 h 8526"/>
              <a:gd name="connsiteX55" fmla="*/ 4358 w 9933"/>
              <a:gd name="connsiteY55" fmla="*/ 2108 h 8526"/>
              <a:gd name="connsiteX56" fmla="*/ 4425 w 9933"/>
              <a:gd name="connsiteY56" fmla="*/ 2425 h 8526"/>
              <a:gd name="connsiteX57" fmla="*/ 4483 w 9933"/>
              <a:gd name="connsiteY57" fmla="*/ 1996 h 8526"/>
              <a:gd name="connsiteX58" fmla="*/ 4619 w 9933"/>
              <a:gd name="connsiteY58" fmla="*/ 2313 h 8526"/>
              <a:gd name="connsiteX59" fmla="*/ 4676 w 9933"/>
              <a:gd name="connsiteY59" fmla="*/ 2425 h 8526"/>
              <a:gd name="connsiteX60" fmla="*/ 4744 w 9933"/>
              <a:gd name="connsiteY60" fmla="*/ 2108 h 8526"/>
              <a:gd name="connsiteX61" fmla="*/ 4812 w 9933"/>
              <a:gd name="connsiteY61" fmla="*/ 1996 h 8526"/>
              <a:gd name="connsiteX62" fmla="*/ 4938 w 9933"/>
              <a:gd name="connsiteY62" fmla="*/ 1791 h 8526"/>
              <a:gd name="connsiteX63" fmla="*/ 4994 w 9933"/>
              <a:gd name="connsiteY63" fmla="*/ 1586 h 8526"/>
              <a:gd name="connsiteX64" fmla="*/ 5063 w 9933"/>
              <a:gd name="connsiteY64" fmla="*/ 410 h 8526"/>
              <a:gd name="connsiteX65" fmla="*/ 5131 w 9933"/>
              <a:gd name="connsiteY65" fmla="*/ 3153 h 8526"/>
              <a:gd name="connsiteX66" fmla="*/ 5256 w 9933"/>
              <a:gd name="connsiteY66" fmla="*/ 5784 h 8526"/>
              <a:gd name="connsiteX67" fmla="*/ 5324 w 9933"/>
              <a:gd name="connsiteY67" fmla="*/ 4944 h 8526"/>
              <a:gd name="connsiteX68" fmla="*/ 5382 w 9933"/>
              <a:gd name="connsiteY68" fmla="*/ 4851 h 8526"/>
              <a:gd name="connsiteX69" fmla="*/ 5450 w 9933"/>
              <a:gd name="connsiteY69" fmla="*/ 5261 h 8526"/>
              <a:gd name="connsiteX70" fmla="*/ 5575 w 9933"/>
              <a:gd name="connsiteY70" fmla="*/ 5466 h 8526"/>
              <a:gd name="connsiteX71" fmla="*/ 5643 w 9933"/>
              <a:gd name="connsiteY71" fmla="*/ 5168 h 8526"/>
              <a:gd name="connsiteX72" fmla="*/ 5699 w 9933"/>
              <a:gd name="connsiteY72" fmla="*/ 5261 h 8526"/>
              <a:gd name="connsiteX73" fmla="*/ 5768 w 9933"/>
              <a:gd name="connsiteY73" fmla="*/ 5578 h 8526"/>
              <a:gd name="connsiteX74" fmla="*/ 5894 w 9933"/>
              <a:gd name="connsiteY74" fmla="*/ 5261 h 8526"/>
              <a:gd name="connsiteX75" fmla="*/ 5962 w 9933"/>
              <a:gd name="connsiteY75" fmla="*/ 5466 h 8526"/>
              <a:gd name="connsiteX76" fmla="*/ 6029 w 9933"/>
              <a:gd name="connsiteY76" fmla="*/ 5578 h 8526"/>
              <a:gd name="connsiteX77" fmla="*/ 6087 w 9933"/>
              <a:gd name="connsiteY77" fmla="*/ 5261 h 8526"/>
              <a:gd name="connsiteX78" fmla="*/ 6155 w 9933"/>
              <a:gd name="connsiteY78" fmla="*/ 5056 h 8526"/>
              <a:gd name="connsiteX79" fmla="*/ 6280 w 9933"/>
              <a:gd name="connsiteY79" fmla="*/ 5056 h 8526"/>
              <a:gd name="connsiteX80" fmla="*/ 6348 w 9933"/>
              <a:gd name="connsiteY80" fmla="*/ 5261 h 8526"/>
              <a:gd name="connsiteX81" fmla="*/ 6406 w 9933"/>
              <a:gd name="connsiteY81" fmla="*/ 5056 h 8526"/>
              <a:gd name="connsiteX82" fmla="*/ 6474 w 9933"/>
              <a:gd name="connsiteY82" fmla="*/ 4944 h 8526"/>
              <a:gd name="connsiteX83" fmla="*/ 6599 w 9933"/>
              <a:gd name="connsiteY83" fmla="*/ 5373 h 8526"/>
              <a:gd name="connsiteX84" fmla="*/ 6667 w 9933"/>
              <a:gd name="connsiteY84" fmla="*/ 5373 h 8526"/>
              <a:gd name="connsiteX85" fmla="*/ 6724 w 9933"/>
              <a:gd name="connsiteY85" fmla="*/ 5056 h 8526"/>
              <a:gd name="connsiteX86" fmla="*/ 6792 w 9933"/>
              <a:gd name="connsiteY86" fmla="*/ 5261 h 8526"/>
              <a:gd name="connsiteX87" fmla="*/ 6917 w 9933"/>
              <a:gd name="connsiteY87" fmla="*/ 4739 h 8526"/>
              <a:gd name="connsiteX88" fmla="*/ 6986 w 9933"/>
              <a:gd name="connsiteY88" fmla="*/ 5690 h 8526"/>
              <a:gd name="connsiteX89" fmla="*/ 7054 w 9933"/>
              <a:gd name="connsiteY89" fmla="*/ 5784 h 8526"/>
              <a:gd name="connsiteX90" fmla="*/ 7111 w 9933"/>
              <a:gd name="connsiteY90" fmla="*/ 5578 h 8526"/>
              <a:gd name="connsiteX91" fmla="*/ 7247 w 9933"/>
              <a:gd name="connsiteY91" fmla="*/ 5261 h 8526"/>
              <a:gd name="connsiteX92" fmla="*/ 7304 w 9933"/>
              <a:gd name="connsiteY92" fmla="*/ 5261 h 8526"/>
              <a:gd name="connsiteX93" fmla="*/ 7372 w 9933"/>
              <a:gd name="connsiteY93" fmla="*/ 5373 h 8526"/>
              <a:gd name="connsiteX94" fmla="*/ 7429 w 9933"/>
              <a:gd name="connsiteY94" fmla="*/ 4944 h 8526"/>
              <a:gd name="connsiteX95" fmla="*/ 7566 w 9933"/>
              <a:gd name="connsiteY95" fmla="*/ 5373 h 8526"/>
              <a:gd name="connsiteX96" fmla="*/ 7622 w 9933"/>
              <a:gd name="connsiteY96" fmla="*/ 5168 h 8526"/>
              <a:gd name="connsiteX97" fmla="*/ 7691 w 9933"/>
              <a:gd name="connsiteY97" fmla="*/ 4739 h 8526"/>
              <a:gd name="connsiteX98" fmla="*/ 7759 w 9933"/>
              <a:gd name="connsiteY98" fmla="*/ 4944 h 8526"/>
              <a:gd name="connsiteX99" fmla="*/ 7884 w 9933"/>
              <a:gd name="connsiteY99" fmla="*/ 5466 h 8526"/>
              <a:gd name="connsiteX100" fmla="*/ 7941 w 9933"/>
              <a:gd name="connsiteY100" fmla="*/ 4627 h 8526"/>
              <a:gd name="connsiteX101" fmla="*/ 8010 w 9933"/>
              <a:gd name="connsiteY101" fmla="*/ 4944 h 8526"/>
              <a:gd name="connsiteX102" fmla="*/ 8078 w 9933"/>
              <a:gd name="connsiteY102" fmla="*/ 5168 h 8526"/>
              <a:gd name="connsiteX103" fmla="*/ 8203 w 9933"/>
              <a:gd name="connsiteY103" fmla="*/ 5690 h 8526"/>
              <a:gd name="connsiteX104" fmla="*/ 8271 w 9933"/>
              <a:gd name="connsiteY104" fmla="*/ 4739 h 8526"/>
              <a:gd name="connsiteX105" fmla="*/ 8328 w 9933"/>
              <a:gd name="connsiteY105" fmla="*/ 5373 h 8526"/>
              <a:gd name="connsiteX106" fmla="*/ 8396 w 9933"/>
              <a:gd name="connsiteY106" fmla="*/ 5261 h 8526"/>
              <a:gd name="connsiteX107" fmla="*/ 8522 w 9933"/>
              <a:gd name="connsiteY107" fmla="*/ 5373 h 8526"/>
              <a:gd name="connsiteX108" fmla="*/ 8590 w 9933"/>
              <a:gd name="connsiteY108" fmla="*/ 5056 h 8526"/>
              <a:gd name="connsiteX109" fmla="*/ 8646 w 9933"/>
              <a:gd name="connsiteY109" fmla="*/ 4851 h 8526"/>
              <a:gd name="connsiteX110" fmla="*/ 8715 w 9933"/>
              <a:gd name="connsiteY110" fmla="*/ 3153 h 8526"/>
              <a:gd name="connsiteX111" fmla="*/ 8840 w 9933"/>
              <a:gd name="connsiteY111" fmla="*/ 2313 h 8526"/>
              <a:gd name="connsiteX112" fmla="*/ 8908 w 9933"/>
              <a:gd name="connsiteY112" fmla="*/ 2519 h 8526"/>
              <a:gd name="connsiteX113" fmla="*/ 8976 w 9933"/>
              <a:gd name="connsiteY113" fmla="*/ 3377 h 8526"/>
              <a:gd name="connsiteX114" fmla="*/ 9033 w 9933"/>
              <a:gd name="connsiteY114" fmla="*/ 4104 h 8526"/>
              <a:gd name="connsiteX115" fmla="*/ 9158 w 9933"/>
              <a:gd name="connsiteY115" fmla="*/ 4310 h 8526"/>
              <a:gd name="connsiteX116" fmla="*/ 9227 w 9933"/>
              <a:gd name="connsiteY116" fmla="*/ 4739 h 8526"/>
              <a:gd name="connsiteX117" fmla="*/ 9295 w 9933"/>
              <a:gd name="connsiteY117" fmla="*/ 5056 h 8526"/>
              <a:gd name="connsiteX118" fmla="*/ 9352 w 9933"/>
              <a:gd name="connsiteY118" fmla="*/ 5373 h 8526"/>
              <a:gd name="connsiteX119" fmla="*/ 9421 w 9933"/>
              <a:gd name="connsiteY119" fmla="*/ 5466 h 8526"/>
              <a:gd name="connsiteX120" fmla="*/ 9545 w 9933"/>
              <a:gd name="connsiteY120" fmla="*/ 6213 h 8526"/>
              <a:gd name="connsiteX121" fmla="*/ 9614 w 9933"/>
              <a:gd name="connsiteY121" fmla="*/ 6007 h 8526"/>
              <a:gd name="connsiteX122" fmla="*/ 9682 w 9933"/>
              <a:gd name="connsiteY122" fmla="*/ 6530 h 8526"/>
              <a:gd name="connsiteX123" fmla="*/ 9739 w 9933"/>
              <a:gd name="connsiteY123" fmla="*/ 6642 h 8526"/>
              <a:gd name="connsiteX124" fmla="*/ 9864 w 9933"/>
              <a:gd name="connsiteY124" fmla="*/ 6007 h 8526"/>
              <a:gd name="connsiteX125" fmla="*/ 9933 w 9933"/>
              <a:gd name="connsiteY125" fmla="*/ 8526 h 8526"/>
              <a:gd name="connsiteX0" fmla="*/ 0 w 9931"/>
              <a:gd name="connsiteY0" fmla="*/ 5690 h 9628"/>
              <a:gd name="connsiteX1" fmla="*/ 68 w 9931"/>
              <a:gd name="connsiteY1" fmla="*/ 5799 h 9628"/>
              <a:gd name="connsiteX2" fmla="*/ 126 w 9931"/>
              <a:gd name="connsiteY2" fmla="*/ 6171 h 9628"/>
              <a:gd name="connsiteX3" fmla="*/ 194 w 9931"/>
              <a:gd name="connsiteY3" fmla="*/ 5930 h 9628"/>
              <a:gd name="connsiteX4" fmla="*/ 263 w 9931"/>
              <a:gd name="connsiteY4" fmla="*/ 6302 h 9628"/>
              <a:gd name="connsiteX5" fmla="*/ 390 w 9931"/>
              <a:gd name="connsiteY5" fmla="*/ 6061 h 9628"/>
              <a:gd name="connsiteX6" fmla="*/ 458 w 9931"/>
              <a:gd name="connsiteY6" fmla="*/ 6061 h 9628"/>
              <a:gd name="connsiteX7" fmla="*/ 515 w 9931"/>
              <a:gd name="connsiteY7" fmla="*/ 6171 h 9628"/>
              <a:gd name="connsiteX8" fmla="*/ 584 w 9931"/>
              <a:gd name="connsiteY8" fmla="*/ 6302 h 9628"/>
              <a:gd name="connsiteX9" fmla="*/ 710 w 9931"/>
              <a:gd name="connsiteY9" fmla="*/ 6171 h 9628"/>
              <a:gd name="connsiteX10" fmla="*/ 778 w 9931"/>
              <a:gd name="connsiteY10" fmla="*/ 6411 h 9628"/>
              <a:gd name="connsiteX11" fmla="*/ 837 w 9931"/>
              <a:gd name="connsiteY11" fmla="*/ 5799 h 9628"/>
              <a:gd name="connsiteX12" fmla="*/ 905 w 9931"/>
              <a:gd name="connsiteY12" fmla="*/ 6302 h 9628"/>
              <a:gd name="connsiteX13" fmla="*/ 1031 w 9931"/>
              <a:gd name="connsiteY13" fmla="*/ 6171 h 9628"/>
              <a:gd name="connsiteX14" fmla="*/ 1099 w 9931"/>
              <a:gd name="connsiteY14" fmla="*/ 6674 h 9628"/>
              <a:gd name="connsiteX15" fmla="*/ 1169 w 9931"/>
              <a:gd name="connsiteY15" fmla="*/ 6302 h 9628"/>
              <a:gd name="connsiteX16" fmla="*/ 1225 w 9931"/>
              <a:gd name="connsiteY16" fmla="*/ 5690 h 9628"/>
              <a:gd name="connsiteX17" fmla="*/ 1352 w 9931"/>
              <a:gd name="connsiteY17" fmla="*/ 6784 h 9628"/>
              <a:gd name="connsiteX18" fmla="*/ 1421 w 9931"/>
              <a:gd name="connsiteY18" fmla="*/ 6061 h 9628"/>
              <a:gd name="connsiteX19" fmla="*/ 1489 w 9931"/>
              <a:gd name="connsiteY19" fmla="*/ 6674 h 9628"/>
              <a:gd name="connsiteX20" fmla="*/ 1546 w 9931"/>
              <a:gd name="connsiteY20" fmla="*/ 6061 h 9628"/>
              <a:gd name="connsiteX21" fmla="*/ 1684 w 9931"/>
              <a:gd name="connsiteY21" fmla="*/ 5558 h 9628"/>
              <a:gd name="connsiteX22" fmla="*/ 1741 w 9931"/>
              <a:gd name="connsiteY22" fmla="*/ 6171 h 9628"/>
              <a:gd name="connsiteX23" fmla="*/ 1809 w 9931"/>
              <a:gd name="connsiteY23" fmla="*/ 6674 h 9628"/>
              <a:gd name="connsiteX24" fmla="*/ 1868 w 9931"/>
              <a:gd name="connsiteY24" fmla="*/ 5558 h 9628"/>
              <a:gd name="connsiteX25" fmla="*/ 2004 w 9931"/>
              <a:gd name="connsiteY25" fmla="*/ 6674 h 9628"/>
              <a:gd name="connsiteX26" fmla="*/ 2062 w 9931"/>
              <a:gd name="connsiteY26" fmla="*/ 6411 h 9628"/>
              <a:gd name="connsiteX27" fmla="*/ 2130 w 9931"/>
              <a:gd name="connsiteY27" fmla="*/ 6061 h 9628"/>
              <a:gd name="connsiteX28" fmla="*/ 2199 w 9931"/>
              <a:gd name="connsiteY28" fmla="*/ 6171 h 9628"/>
              <a:gd name="connsiteX29" fmla="*/ 2325 w 9931"/>
              <a:gd name="connsiteY29" fmla="*/ 6171 h 9628"/>
              <a:gd name="connsiteX30" fmla="*/ 2394 w 9931"/>
              <a:gd name="connsiteY30" fmla="*/ 6061 h 9628"/>
              <a:gd name="connsiteX31" fmla="*/ 2451 w 9931"/>
              <a:gd name="connsiteY31" fmla="*/ 6171 h 9628"/>
              <a:gd name="connsiteX32" fmla="*/ 2520 w 9931"/>
              <a:gd name="connsiteY32" fmla="*/ 6171 h 9628"/>
              <a:gd name="connsiteX33" fmla="*/ 2646 w 9931"/>
              <a:gd name="connsiteY33" fmla="*/ 6171 h 9628"/>
              <a:gd name="connsiteX34" fmla="*/ 2714 w 9931"/>
              <a:gd name="connsiteY34" fmla="*/ 6061 h 9628"/>
              <a:gd name="connsiteX35" fmla="*/ 2773 w 9931"/>
              <a:gd name="connsiteY35" fmla="*/ 8403 h 9628"/>
              <a:gd name="connsiteX36" fmla="*/ 2840 w 9931"/>
              <a:gd name="connsiteY36" fmla="*/ 9628 h 9628"/>
              <a:gd name="connsiteX37" fmla="*/ 2967 w 9931"/>
              <a:gd name="connsiteY37" fmla="*/ 8162 h 9628"/>
              <a:gd name="connsiteX38" fmla="*/ 3035 w 9931"/>
              <a:gd name="connsiteY38" fmla="*/ 8271 h 9628"/>
              <a:gd name="connsiteX39" fmla="*/ 3093 w 9931"/>
              <a:gd name="connsiteY39" fmla="*/ 7418 h 9628"/>
              <a:gd name="connsiteX40" fmla="*/ 3161 w 9931"/>
              <a:gd name="connsiteY40" fmla="*/ 6915 h 9628"/>
              <a:gd name="connsiteX41" fmla="*/ 3230 w 9931"/>
              <a:gd name="connsiteY41" fmla="*/ 6411 h 9628"/>
              <a:gd name="connsiteX42" fmla="*/ 3355 w 9931"/>
              <a:gd name="connsiteY42" fmla="*/ 6411 h 9628"/>
              <a:gd name="connsiteX43" fmla="*/ 3424 w 9931"/>
              <a:gd name="connsiteY43" fmla="*/ 6411 h 9628"/>
              <a:gd name="connsiteX44" fmla="*/ 3482 w 9931"/>
              <a:gd name="connsiteY44" fmla="*/ 6542 h 9628"/>
              <a:gd name="connsiteX45" fmla="*/ 3551 w 9931"/>
              <a:gd name="connsiteY45" fmla="*/ 7156 h 9628"/>
              <a:gd name="connsiteX46" fmla="*/ 3677 w 9931"/>
              <a:gd name="connsiteY46" fmla="*/ 6784 h 9628"/>
              <a:gd name="connsiteX47" fmla="*/ 3745 w 9931"/>
              <a:gd name="connsiteY47" fmla="*/ 7418 h 9628"/>
              <a:gd name="connsiteX48" fmla="*/ 3803 w 9931"/>
              <a:gd name="connsiteY48" fmla="*/ 6411 h 9628"/>
              <a:gd name="connsiteX49" fmla="*/ 3872 w 9931"/>
              <a:gd name="connsiteY49" fmla="*/ 7899 h 9628"/>
              <a:gd name="connsiteX50" fmla="*/ 3998 w 9931"/>
              <a:gd name="connsiteY50" fmla="*/ 3829 h 9628"/>
              <a:gd name="connsiteX51" fmla="*/ 4066 w 9931"/>
              <a:gd name="connsiteY51" fmla="*/ 0 h 9628"/>
              <a:gd name="connsiteX52" fmla="*/ 4135 w 9931"/>
              <a:gd name="connsiteY52" fmla="*/ 1729 h 9628"/>
              <a:gd name="connsiteX53" fmla="*/ 4192 w 9931"/>
              <a:gd name="connsiteY53" fmla="*/ 1860 h 9628"/>
              <a:gd name="connsiteX54" fmla="*/ 4318 w 9931"/>
              <a:gd name="connsiteY54" fmla="*/ 1860 h 9628"/>
              <a:gd name="connsiteX55" fmla="*/ 4387 w 9931"/>
              <a:gd name="connsiteY55" fmla="*/ 2472 h 9628"/>
              <a:gd name="connsiteX56" fmla="*/ 4455 w 9931"/>
              <a:gd name="connsiteY56" fmla="*/ 2844 h 9628"/>
              <a:gd name="connsiteX57" fmla="*/ 4513 w 9931"/>
              <a:gd name="connsiteY57" fmla="*/ 2341 h 9628"/>
              <a:gd name="connsiteX58" fmla="*/ 4650 w 9931"/>
              <a:gd name="connsiteY58" fmla="*/ 2713 h 9628"/>
              <a:gd name="connsiteX59" fmla="*/ 4708 w 9931"/>
              <a:gd name="connsiteY59" fmla="*/ 2844 h 9628"/>
              <a:gd name="connsiteX60" fmla="*/ 4776 w 9931"/>
              <a:gd name="connsiteY60" fmla="*/ 2472 h 9628"/>
              <a:gd name="connsiteX61" fmla="*/ 4844 w 9931"/>
              <a:gd name="connsiteY61" fmla="*/ 2341 h 9628"/>
              <a:gd name="connsiteX62" fmla="*/ 4971 w 9931"/>
              <a:gd name="connsiteY62" fmla="*/ 2101 h 9628"/>
              <a:gd name="connsiteX63" fmla="*/ 5028 w 9931"/>
              <a:gd name="connsiteY63" fmla="*/ 1860 h 9628"/>
              <a:gd name="connsiteX64" fmla="*/ 5097 w 9931"/>
              <a:gd name="connsiteY64" fmla="*/ 481 h 9628"/>
              <a:gd name="connsiteX65" fmla="*/ 5166 w 9931"/>
              <a:gd name="connsiteY65" fmla="*/ 3698 h 9628"/>
              <a:gd name="connsiteX66" fmla="*/ 5291 w 9931"/>
              <a:gd name="connsiteY66" fmla="*/ 6784 h 9628"/>
              <a:gd name="connsiteX67" fmla="*/ 5360 w 9931"/>
              <a:gd name="connsiteY67" fmla="*/ 5799 h 9628"/>
              <a:gd name="connsiteX68" fmla="*/ 5418 w 9931"/>
              <a:gd name="connsiteY68" fmla="*/ 5690 h 9628"/>
              <a:gd name="connsiteX69" fmla="*/ 5487 w 9931"/>
              <a:gd name="connsiteY69" fmla="*/ 6171 h 9628"/>
              <a:gd name="connsiteX70" fmla="*/ 5613 w 9931"/>
              <a:gd name="connsiteY70" fmla="*/ 6411 h 9628"/>
              <a:gd name="connsiteX71" fmla="*/ 5681 w 9931"/>
              <a:gd name="connsiteY71" fmla="*/ 6061 h 9628"/>
              <a:gd name="connsiteX72" fmla="*/ 5737 w 9931"/>
              <a:gd name="connsiteY72" fmla="*/ 6171 h 9628"/>
              <a:gd name="connsiteX73" fmla="*/ 5807 w 9931"/>
              <a:gd name="connsiteY73" fmla="*/ 6542 h 9628"/>
              <a:gd name="connsiteX74" fmla="*/ 5934 w 9931"/>
              <a:gd name="connsiteY74" fmla="*/ 6171 h 9628"/>
              <a:gd name="connsiteX75" fmla="*/ 6002 w 9931"/>
              <a:gd name="connsiteY75" fmla="*/ 6411 h 9628"/>
              <a:gd name="connsiteX76" fmla="*/ 6070 w 9931"/>
              <a:gd name="connsiteY76" fmla="*/ 6542 h 9628"/>
              <a:gd name="connsiteX77" fmla="*/ 6128 w 9931"/>
              <a:gd name="connsiteY77" fmla="*/ 6171 h 9628"/>
              <a:gd name="connsiteX78" fmla="*/ 6197 w 9931"/>
              <a:gd name="connsiteY78" fmla="*/ 5930 h 9628"/>
              <a:gd name="connsiteX79" fmla="*/ 6322 w 9931"/>
              <a:gd name="connsiteY79" fmla="*/ 5930 h 9628"/>
              <a:gd name="connsiteX80" fmla="*/ 6391 w 9931"/>
              <a:gd name="connsiteY80" fmla="*/ 6171 h 9628"/>
              <a:gd name="connsiteX81" fmla="*/ 6449 w 9931"/>
              <a:gd name="connsiteY81" fmla="*/ 5930 h 9628"/>
              <a:gd name="connsiteX82" fmla="*/ 6518 w 9931"/>
              <a:gd name="connsiteY82" fmla="*/ 5799 h 9628"/>
              <a:gd name="connsiteX83" fmla="*/ 6644 w 9931"/>
              <a:gd name="connsiteY83" fmla="*/ 6302 h 9628"/>
              <a:gd name="connsiteX84" fmla="*/ 6712 w 9931"/>
              <a:gd name="connsiteY84" fmla="*/ 6302 h 9628"/>
              <a:gd name="connsiteX85" fmla="*/ 6769 w 9931"/>
              <a:gd name="connsiteY85" fmla="*/ 5930 h 9628"/>
              <a:gd name="connsiteX86" fmla="*/ 6838 w 9931"/>
              <a:gd name="connsiteY86" fmla="*/ 6171 h 9628"/>
              <a:gd name="connsiteX87" fmla="*/ 6964 w 9931"/>
              <a:gd name="connsiteY87" fmla="*/ 5558 h 9628"/>
              <a:gd name="connsiteX88" fmla="*/ 7033 w 9931"/>
              <a:gd name="connsiteY88" fmla="*/ 6674 h 9628"/>
              <a:gd name="connsiteX89" fmla="*/ 7102 w 9931"/>
              <a:gd name="connsiteY89" fmla="*/ 6784 h 9628"/>
              <a:gd name="connsiteX90" fmla="*/ 7159 w 9931"/>
              <a:gd name="connsiteY90" fmla="*/ 6542 h 9628"/>
              <a:gd name="connsiteX91" fmla="*/ 7296 w 9931"/>
              <a:gd name="connsiteY91" fmla="*/ 6171 h 9628"/>
              <a:gd name="connsiteX92" fmla="*/ 7353 w 9931"/>
              <a:gd name="connsiteY92" fmla="*/ 6171 h 9628"/>
              <a:gd name="connsiteX93" fmla="*/ 7422 w 9931"/>
              <a:gd name="connsiteY93" fmla="*/ 6302 h 9628"/>
              <a:gd name="connsiteX94" fmla="*/ 7479 w 9931"/>
              <a:gd name="connsiteY94" fmla="*/ 5799 h 9628"/>
              <a:gd name="connsiteX95" fmla="*/ 7617 w 9931"/>
              <a:gd name="connsiteY95" fmla="*/ 6302 h 9628"/>
              <a:gd name="connsiteX96" fmla="*/ 7673 w 9931"/>
              <a:gd name="connsiteY96" fmla="*/ 6061 h 9628"/>
              <a:gd name="connsiteX97" fmla="*/ 7743 w 9931"/>
              <a:gd name="connsiteY97" fmla="*/ 5558 h 9628"/>
              <a:gd name="connsiteX98" fmla="*/ 7811 w 9931"/>
              <a:gd name="connsiteY98" fmla="*/ 5799 h 9628"/>
              <a:gd name="connsiteX99" fmla="*/ 7937 w 9931"/>
              <a:gd name="connsiteY99" fmla="*/ 6411 h 9628"/>
              <a:gd name="connsiteX100" fmla="*/ 7995 w 9931"/>
              <a:gd name="connsiteY100" fmla="*/ 5427 h 9628"/>
              <a:gd name="connsiteX101" fmla="*/ 8064 w 9931"/>
              <a:gd name="connsiteY101" fmla="*/ 5799 h 9628"/>
              <a:gd name="connsiteX102" fmla="*/ 8132 w 9931"/>
              <a:gd name="connsiteY102" fmla="*/ 6061 h 9628"/>
              <a:gd name="connsiteX103" fmla="*/ 8258 w 9931"/>
              <a:gd name="connsiteY103" fmla="*/ 6674 h 9628"/>
              <a:gd name="connsiteX104" fmla="*/ 8327 w 9931"/>
              <a:gd name="connsiteY104" fmla="*/ 5558 h 9628"/>
              <a:gd name="connsiteX105" fmla="*/ 8384 w 9931"/>
              <a:gd name="connsiteY105" fmla="*/ 6302 h 9628"/>
              <a:gd name="connsiteX106" fmla="*/ 8453 w 9931"/>
              <a:gd name="connsiteY106" fmla="*/ 6171 h 9628"/>
              <a:gd name="connsiteX107" fmla="*/ 8579 w 9931"/>
              <a:gd name="connsiteY107" fmla="*/ 6302 h 9628"/>
              <a:gd name="connsiteX108" fmla="*/ 8648 w 9931"/>
              <a:gd name="connsiteY108" fmla="*/ 5930 h 9628"/>
              <a:gd name="connsiteX109" fmla="*/ 8704 w 9931"/>
              <a:gd name="connsiteY109" fmla="*/ 5690 h 9628"/>
              <a:gd name="connsiteX110" fmla="*/ 8774 w 9931"/>
              <a:gd name="connsiteY110" fmla="*/ 3698 h 9628"/>
              <a:gd name="connsiteX111" fmla="*/ 8900 w 9931"/>
              <a:gd name="connsiteY111" fmla="*/ 2713 h 9628"/>
              <a:gd name="connsiteX112" fmla="*/ 8968 w 9931"/>
              <a:gd name="connsiteY112" fmla="*/ 2954 h 9628"/>
              <a:gd name="connsiteX113" fmla="*/ 9037 w 9931"/>
              <a:gd name="connsiteY113" fmla="*/ 3961 h 9628"/>
              <a:gd name="connsiteX114" fmla="*/ 9094 w 9931"/>
              <a:gd name="connsiteY114" fmla="*/ 4814 h 9628"/>
              <a:gd name="connsiteX115" fmla="*/ 9220 w 9931"/>
              <a:gd name="connsiteY115" fmla="*/ 5055 h 9628"/>
              <a:gd name="connsiteX116" fmla="*/ 9289 w 9931"/>
              <a:gd name="connsiteY116" fmla="*/ 5558 h 9628"/>
              <a:gd name="connsiteX117" fmla="*/ 9358 w 9931"/>
              <a:gd name="connsiteY117" fmla="*/ 5930 h 9628"/>
              <a:gd name="connsiteX118" fmla="*/ 9415 w 9931"/>
              <a:gd name="connsiteY118" fmla="*/ 6302 h 9628"/>
              <a:gd name="connsiteX119" fmla="*/ 9485 w 9931"/>
              <a:gd name="connsiteY119" fmla="*/ 6411 h 9628"/>
              <a:gd name="connsiteX120" fmla="*/ 9609 w 9931"/>
              <a:gd name="connsiteY120" fmla="*/ 7287 h 9628"/>
              <a:gd name="connsiteX121" fmla="*/ 9679 w 9931"/>
              <a:gd name="connsiteY121" fmla="*/ 7046 h 9628"/>
              <a:gd name="connsiteX122" fmla="*/ 9747 w 9931"/>
              <a:gd name="connsiteY122" fmla="*/ 7659 h 9628"/>
              <a:gd name="connsiteX123" fmla="*/ 9805 w 9931"/>
              <a:gd name="connsiteY123" fmla="*/ 7790 h 9628"/>
              <a:gd name="connsiteX124" fmla="*/ 9931 w 9931"/>
              <a:gd name="connsiteY124" fmla="*/ 7046 h 9628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847 w 10000"/>
              <a:gd name="connsiteY72" fmla="*/ 6795 h 10000"/>
              <a:gd name="connsiteX73" fmla="*/ 5975 w 10000"/>
              <a:gd name="connsiteY73" fmla="*/ 6409 h 10000"/>
              <a:gd name="connsiteX74" fmla="*/ 6044 w 10000"/>
              <a:gd name="connsiteY74" fmla="*/ 6659 h 10000"/>
              <a:gd name="connsiteX75" fmla="*/ 6112 w 10000"/>
              <a:gd name="connsiteY75" fmla="*/ 6795 h 10000"/>
              <a:gd name="connsiteX76" fmla="*/ 6171 w 10000"/>
              <a:gd name="connsiteY76" fmla="*/ 6409 h 10000"/>
              <a:gd name="connsiteX77" fmla="*/ 6240 w 10000"/>
              <a:gd name="connsiteY77" fmla="*/ 6159 h 10000"/>
              <a:gd name="connsiteX78" fmla="*/ 6366 w 10000"/>
              <a:gd name="connsiteY78" fmla="*/ 6159 h 10000"/>
              <a:gd name="connsiteX79" fmla="*/ 6435 w 10000"/>
              <a:gd name="connsiteY79" fmla="*/ 6409 h 10000"/>
              <a:gd name="connsiteX80" fmla="*/ 6494 w 10000"/>
              <a:gd name="connsiteY80" fmla="*/ 6159 h 10000"/>
              <a:gd name="connsiteX81" fmla="*/ 6563 w 10000"/>
              <a:gd name="connsiteY81" fmla="*/ 6023 h 10000"/>
              <a:gd name="connsiteX82" fmla="*/ 6690 w 10000"/>
              <a:gd name="connsiteY82" fmla="*/ 6545 h 10000"/>
              <a:gd name="connsiteX83" fmla="*/ 6759 w 10000"/>
              <a:gd name="connsiteY83" fmla="*/ 6545 h 10000"/>
              <a:gd name="connsiteX84" fmla="*/ 6816 w 10000"/>
              <a:gd name="connsiteY84" fmla="*/ 6159 h 10000"/>
              <a:gd name="connsiteX85" fmla="*/ 6886 w 10000"/>
              <a:gd name="connsiteY85" fmla="*/ 6409 h 10000"/>
              <a:gd name="connsiteX86" fmla="*/ 7012 w 10000"/>
              <a:gd name="connsiteY86" fmla="*/ 5773 h 10000"/>
              <a:gd name="connsiteX87" fmla="*/ 7082 w 10000"/>
              <a:gd name="connsiteY87" fmla="*/ 6932 h 10000"/>
              <a:gd name="connsiteX88" fmla="*/ 7151 w 10000"/>
              <a:gd name="connsiteY88" fmla="*/ 7046 h 10000"/>
              <a:gd name="connsiteX89" fmla="*/ 7209 w 10000"/>
              <a:gd name="connsiteY89" fmla="*/ 6795 h 10000"/>
              <a:gd name="connsiteX90" fmla="*/ 7347 w 10000"/>
              <a:gd name="connsiteY90" fmla="*/ 6409 h 10000"/>
              <a:gd name="connsiteX91" fmla="*/ 7404 w 10000"/>
              <a:gd name="connsiteY91" fmla="*/ 6409 h 10000"/>
              <a:gd name="connsiteX92" fmla="*/ 7474 w 10000"/>
              <a:gd name="connsiteY92" fmla="*/ 6545 h 10000"/>
              <a:gd name="connsiteX93" fmla="*/ 7531 w 10000"/>
              <a:gd name="connsiteY93" fmla="*/ 6023 h 10000"/>
              <a:gd name="connsiteX94" fmla="*/ 7670 w 10000"/>
              <a:gd name="connsiteY94" fmla="*/ 6545 h 10000"/>
              <a:gd name="connsiteX95" fmla="*/ 7726 w 10000"/>
              <a:gd name="connsiteY95" fmla="*/ 6295 h 10000"/>
              <a:gd name="connsiteX96" fmla="*/ 7797 w 10000"/>
              <a:gd name="connsiteY96" fmla="*/ 5773 h 10000"/>
              <a:gd name="connsiteX97" fmla="*/ 7865 w 10000"/>
              <a:gd name="connsiteY97" fmla="*/ 6023 h 10000"/>
              <a:gd name="connsiteX98" fmla="*/ 7992 w 10000"/>
              <a:gd name="connsiteY98" fmla="*/ 6659 h 10000"/>
              <a:gd name="connsiteX99" fmla="*/ 8051 w 10000"/>
              <a:gd name="connsiteY99" fmla="*/ 5637 h 10000"/>
              <a:gd name="connsiteX100" fmla="*/ 8120 w 10000"/>
              <a:gd name="connsiteY100" fmla="*/ 6023 h 10000"/>
              <a:gd name="connsiteX101" fmla="*/ 8189 w 10000"/>
              <a:gd name="connsiteY101" fmla="*/ 6295 h 10000"/>
              <a:gd name="connsiteX102" fmla="*/ 8315 w 10000"/>
              <a:gd name="connsiteY102" fmla="*/ 6932 h 10000"/>
              <a:gd name="connsiteX103" fmla="*/ 8385 w 10000"/>
              <a:gd name="connsiteY103" fmla="*/ 5773 h 10000"/>
              <a:gd name="connsiteX104" fmla="*/ 8442 w 10000"/>
              <a:gd name="connsiteY104" fmla="*/ 6545 h 10000"/>
              <a:gd name="connsiteX105" fmla="*/ 8512 w 10000"/>
              <a:gd name="connsiteY105" fmla="*/ 6409 h 10000"/>
              <a:gd name="connsiteX106" fmla="*/ 8639 w 10000"/>
              <a:gd name="connsiteY106" fmla="*/ 6545 h 10000"/>
              <a:gd name="connsiteX107" fmla="*/ 8708 w 10000"/>
              <a:gd name="connsiteY107" fmla="*/ 6159 h 10000"/>
              <a:gd name="connsiteX108" fmla="*/ 8764 w 10000"/>
              <a:gd name="connsiteY108" fmla="*/ 5910 h 10000"/>
              <a:gd name="connsiteX109" fmla="*/ 8835 w 10000"/>
              <a:gd name="connsiteY109" fmla="*/ 3841 h 10000"/>
              <a:gd name="connsiteX110" fmla="*/ 8962 w 10000"/>
              <a:gd name="connsiteY110" fmla="*/ 2818 h 10000"/>
              <a:gd name="connsiteX111" fmla="*/ 9030 w 10000"/>
              <a:gd name="connsiteY111" fmla="*/ 3068 h 10000"/>
              <a:gd name="connsiteX112" fmla="*/ 9100 w 10000"/>
              <a:gd name="connsiteY112" fmla="*/ 4114 h 10000"/>
              <a:gd name="connsiteX113" fmla="*/ 9157 w 10000"/>
              <a:gd name="connsiteY113" fmla="*/ 5000 h 10000"/>
              <a:gd name="connsiteX114" fmla="*/ 9284 w 10000"/>
              <a:gd name="connsiteY114" fmla="*/ 5250 h 10000"/>
              <a:gd name="connsiteX115" fmla="*/ 9354 w 10000"/>
              <a:gd name="connsiteY115" fmla="*/ 5773 h 10000"/>
              <a:gd name="connsiteX116" fmla="*/ 9423 w 10000"/>
              <a:gd name="connsiteY116" fmla="*/ 6159 h 10000"/>
              <a:gd name="connsiteX117" fmla="*/ 9480 w 10000"/>
              <a:gd name="connsiteY117" fmla="*/ 6545 h 10000"/>
              <a:gd name="connsiteX118" fmla="*/ 9551 w 10000"/>
              <a:gd name="connsiteY118" fmla="*/ 6659 h 10000"/>
              <a:gd name="connsiteX119" fmla="*/ 9676 w 10000"/>
              <a:gd name="connsiteY119" fmla="*/ 7569 h 10000"/>
              <a:gd name="connsiteX120" fmla="*/ 9746 w 10000"/>
              <a:gd name="connsiteY120" fmla="*/ 7318 h 10000"/>
              <a:gd name="connsiteX121" fmla="*/ 9815 w 10000"/>
              <a:gd name="connsiteY121" fmla="*/ 7955 h 10000"/>
              <a:gd name="connsiteX122" fmla="*/ 9873 w 10000"/>
              <a:gd name="connsiteY122" fmla="*/ 8091 h 10000"/>
              <a:gd name="connsiteX123" fmla="*/ 10000 w 10000"/>
              <a:gd name="connsiteY12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975 w 10000"/>
              <a:gd name="connsiteY72" fmla="*/ 6409 h 10000"/>
              <a:gd name="connsiteX73" fmla="*/ 6044 w 10000"/>
              <a:gd name="connsiteY73" fmla="*/ 6659 h 10000"/>
              <a:gd name="connsiteX74" fmla="*/ 6112 w 10000"/>
              <a:gd name="connsiteY74" fmla="*/ 6795 h 10000"/>
              <a:gd name="connsiteX75" fmla="*/ 6171 w 10000"/>
              <a:gd name="connsiteY75" fmla="*/ 6409 h 10000"/>
              <a:gd name="connsiteX76" fmla="*/ 6240 w 10000"/>
              <a:gd name="connsiteY76" fmla="*/ 6159 h 10000"/>
              <a:gd name="connsiteX77" fmla="*/ 6366 w 10000"/>
              <a:gd name="connsiteY77" fmla="*/ 6159 h 10000"/>
              <a:gd name="connsiteX78" fmla="*/ 6435 w 10000"/>
              <a:gd name="connsiteY78" fmla="*/ 6409 h 10000"/>
              <a:gd name="connsiteX79" fmla="*/ 6494 w 10000"/>
              <a:gd name="connsiteY79" fmla="*/ 6159 h 10000"/>
              <a:gd name="connsiteX80" fmla="*/ 6563 w 10000"/>
              <a:gd name="connsiteY80" fmla="*/ 6023 h 10000"/>
              <a:gd name="connsiteX81" fmla="*/ 6690 w 10000"/>
              <a:gd name="connsiteY81" fmla="*/ 6545 h 10000"/>
              <a:gd name="connsiteX82" fmla="*/ 6759 w 10000"/>
              <a:gd name="connsiteY82" fmla="*/ 6545 h 10000"/>
              <a:gd name="connsiteX83" fmla="*/ 6816 w 10000"/>
              <a:gd name="connsiteY83" fmla="*/ 6159 h 10000"/>
              <a:gd name="connsiteX84" fmla="*/ 6886 w 10000"/>
              <a:gd name="connsiteY84" fmla="*/ 6409 h 10000"/>
              <a:gd name="connsiteX85" fmla="*/ 7012 w 10000"/>
              <a:gd name="connsiteY85" fmla="*/ 5773 h 10000"/>
              <a:gd name="connsiteX86" fmla="*/ 7082 w 10000"/>
              <a:gd name="connsiteY86" fmla="*/ 6932 h 10000"/>
              <a:gd name="connsiteX87" fmla="*/ 7151 w 10000"/>
              <a:gd name="connsiteY87" fmla="*/ 7046 h 10000"/>
              <a:gd name="connsiteX88" fmla="*/ 7209 w 10000"/>
              <a:gd name="connsiteY88" fmla="*/ 6795 h 10000"/>
              <a:gd name="connsiteX89" fmla="*/ 7347 w 10000"/>
              <a:gd name="connsiteY89" fmla="*/ 6409 h 10000"/>
              <a:gd name="connsiteX90" fmla="*/ 7404 w 10000"/>
              <a:gd name="connsiteY90" fmla="*/ 6409 h 10000"/>
              <a:gd name="connsiteX91" fmla="*/ 7474 w 10000"/>
              <a:gd name="connsiteY91" fmla="*/ 6545 h 10000"/>
              <a:gd name="connsiteX92" fmla="*/ 7531 w 10000"/>
              <a:gd name="connsiteY92" fmla="*/ 6023 h 10000"/>
              <a:gd name="connsiteX93" fmla="*/ 7670 w 10000"/>
              <a:gd name="connsiteY93" fmla="*/ 6545 h 10000"/>
              <a:gd name="connsiteX94" fmla="*/ 7726 w 10000"/>
              <a:gd name="connsiteY94" fmla="*/ 6295 h 10000"/>
              <a:gd name="connsiteX95" fmla="*/ 7797 w 10000"/>
              <a:gd name="connsiteY95" fmla="*/ 5773 h 10000"/>
              <a:gd name="connsiteX96" fmla="*/ 7865 w 10000"/>
              <a:gd name="connsiteY96" fmla="*/ 6023 h 10000"/>
              <a:gd name="connsiteX97" fmla="*/ 7992 w 10000"/>
              <a:gd name="connsiteY97" fmla="*/ 6659 h 10000"/>
              <a:gd name="connsiteX98" fmla="*/ 8051 w 10000"/>
              <a:gd name="connsiteY98" fmla="*/ 5637 h 10000"/>
              <a:gd name="connsiteX99" fmla="*/ 8120 w 10000"/>
              <a:gd name="connsiteY99" fmla="*/ 6023 h 10000"/>
              <a:gd name="connsiteX100" fmla="*/ 8189 w 10000"/>
              <a:gd name="connsiteY100" fmla="*/ 6295 h 10000"/>
              <a:gd name="connsiteX101" fmla="*/ 8315 w 10000"/>
              <a:gd name="connsiteY101" fmla="*/ 6932 h 10000"/>
              <a:gd name="connsiteX102" fmla="*/ 8385 w 10000"/>
              <a:gd name="connsiteY102" fmla="*/ 5773 h 10000"/>
              <a:gd name="connsiteX103" fmla="*/ 8442 w 10000"/>
              <a:gd name="connsiteY103" fmla="*/ 6545 h 10000"/>
              <a:gd name="connsiteX104" fmla="*/ 8512 w 10000"/>
              <a:gd name="connsiteY104" fmla="*/ 6409 h 10000"/>
              <a:gd name="connsiteX105" fmla="*/ 8639 w 10000"/>
              <a:gd name="connsiteY105" fmla="*/ 6545 h 10000"/>
              <a:gd name="connsiteX106" fmla="*/ 8708 w 10000"/>
              <a:gd name="connsiteY106" fmla="*/ 6159 h 10000"/>
              <a:gd name="connsiteX107" fmla="*/ 8764 w 10000"/>
              <a:gd name="connsiteY107" fmla="*/ 5910 h 10000"/>
              <a:gd name="connsiteX108" fmla="*/ 8835 w 10000"/>
              <a:gd name="connsiteY108" fmla="*/ 3841 h 10000"/>
              <a:gd name="connsiteX109" fmla="*/ 8962 w 10000"/>
              <a:gd name="connsiteY109" fmla="*/ 2818 h 10000"/>
              <a:gd name="connsiteX110" fmla="*/ 9030 w 10000"/>
              <a:gd name="connsiteY110" fmla="*/ 3068 h 10000"/>
              <a:gd name="connsiteX111" fmla="*/ 9100 w 10000"/>
              <a:gd name="connsiteY111" fmla="*/ 4114 h 10000"/>
              <a:gd name="connsiteX112" fmla="*/ 9157 w 10000"/>
              <a:gd name="connsiteY112" fmla="*/ 5000 h 10000"/>
              <a:gd name="connsiteX113" fmla="*/ 9284 w 10000"/>
              <a:gd name="connsiteY113" fmla="*/ 5250 h 10000"/>
              <a:gd name="connsiteX114" fmla="*/ 9354 w 10000"/>
              <a:gd name="connsiteY114" fmla="*/ 5773 h 10000"/>
              <a:gd name="connsiteX115" fmla="*/ 9423 w 10000"/>
              <a:gd name="connsiteY115" fmla="*/ 6159 h 10000"/>
              <a:gd name="connsiteX116" fmla="*/ 9480 w 10000"/>
              <a:gd name="connsiteY116" fmla="*/ 6545 h 10000"/>
              <a:gd name="connsiteX117" fmla="*/ 9551 w 10000"/>
              <a:gd name="connsiteY117" fmla="*/ 6659 h 10000"/>
              <a:gd name="connsiteX118" fmla="*/ 9676 w 10000"/>
              <a:gd name="connsiteY118" fmla="*/ 7569 h 10000"/>
              <a:gd name="connsiteX119" fmla="*/ 9746 w 10000"/>
              <a:gd name="connsiteY119" fmla="*/ 7318 h 10000"/>
              <a:gd name="connsiteX120" fmla="*/ 9815 w 10000"/>
              <a:gd name="connsiteY120" fmla="*/ 7955 h 10000"/>
              <a:gd name="connsiteX121" fmla="*/ 9873 w 10000"/>
              <a:gd name="connsiteY121" fmla="*/ 8091 h 10000"/>
              <a:gd name="connsiteX122" fmla="*/ 10000 w 10000"/>
              <a:gd name="connsiteY12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777 w 10000"/>
              <a:gd name="connsiteY70" fmla="*/ 6409 h 10000"/>
              <a:gd name="connsiteX71" fmla="*/ 5975 w 10000"/>
              <a:gd name="connsiteY71" fmla="*/ 6409 h 10000"/>
              <a:gd name="connsiteX72" fmla="*/ 6044 w 10000"/>
              <a:gd name="connsiteY72" fmla="*/ 6659 h 10000"/>
              <a:gd name="connsiteX73" fmla="*/ 6112 w 10000"/>
              <a:gd name="connsiteY73" fmla="*/ 6795 h 10000"/>
              <a:gd name="connsiteX74" fmla="*/ 6171 w 10000"/>
              <a:gd name="connsiteY74" fmla="*/ 6409 h 10000"/>
              <a:gd name="connsiteX75" fmla="*/ 6240 w 10000"/>
              <a:gd name="connsiteY75" fmla="*/ 6159 h 10000"/>
              <a:gd name="connsiteX76" fmla="*/ 6366 w 10000"/>
              <a:gd name="connsiteY76" fmla="*/ 6159 h 10000"/>
              <a:gd name="connsiteX77" fmla="*/ 6435 w 10000"/>
              <a:gd name="connsiteY77" fmla="*/ 6409 h 10000"/>
              <a:gd name="connsiteX78" fmla="*/ 6494 w 10000"/>
              <a:gd name="connsiteY78" fmla="*/ 6159 h 10000"/>
              <a:gd name="connsiteX79" fmla="*/ 6563 w 10000"/>
              <a:gd name="connsiteY79" fmla="*/ 6023 h 10000"/>
              <a:gd name="connsiteX80" fmla="*/ 6690 w 10000"/>
              <a:gd name="connsiteY80" fmla="*/ 6545 h 10000"/>
              <a:gd name="connsiteX81" fmla="*/ 6759 w 10000"/>
              <a:gd name="connsiteY81" fmla="*/ 6545 h 10000"/>
              <a:gd name="connsiteX82" fmla="*/ 6816 w 10000"/>
              <a:gd name="connsiteY82" fmla="*/ 6159 h 10000"/>
              <a:gd name="connsiteX83" fmla="*/ 6886 w 10000"/>
              <a:gd name="connsiteY83" fmla="*/ 6409 h 10000"/>
              <a:gd name="connsiteX84" fmla="*/ 7012 w 10000"/>
              <a:gd name="connsiteY84" fmla="*/ 5773 h 10000"/>
              <a:gd name="connsiteX85" fmla="*/ 7082 w 10000"/>
              <a:gd name="connsiteY85" fmla="*/ 6932 h 10000"/>
              <a:gd name="connsiteX86" fmla="*/ 7151 w 10000"/>
              <a:gd name="connsiteY86" fmla="*/ 7046 h 10000"/>
              <a:gd name="connsiteX87" fmla="*/ 7209 w 10000"/>
              <a:gd name="connsiteY87" fmla="*/ 6795 h 10000"/>
              <a:gd name="connsiteX88" fmla="*/ 7347 w 10000"/>
              <a:gd name="connsiteY88" fmla="*/ 6409 h 10000"/>
              <a:gd name="connsiteX89" fmla="*/ 7404 w 10000"/>
              <a:gd name="connsiteY89" fmla="*/ 6409 h 10000"/>
              <a:gd name="connsiteX90" fmla="*/ 7474 w 10000"/>
              <a:gd name="connsiteY90" fmla="*/ 6545 h 10000"/>
              <a:gd name="connsiteX91" fmla="*/ 7531 w 10000"/>
              <a:gd name="connsiteY91" fmla="*/ 6023 h 10000"/>
              <a:gd name="connsiteX92" fmla="*/ 7670 w 10000"/>
              <a:gd name="connsiteY92" fmla="*/ 6545 h 10000"/>
              <a:gd name="connsiteX93" fmla="*/ 7726 w 10000"/>
              <a:gd name="connsiteY93" fmla="*/ 6295 h 10000"/>
              <a:gd name="connsiteX94" fmla="*/ 7797 w 10000"/>
              <a:gd name="connsiteY94" fmla="*/ 5773 h 10000"/>
              <a:gd name="connsiteX95" fmla="*/ 7865 w 10000"/>
              <a:gd name="connsiteY95" fmla="*/ 6023 h 10000"/>
              <a:gd name="connsiteX96" fmla="*/ 7992 w 10000"/>
              <a:gd name="connsiteY96" fmla="*/ 6659 h 10000"/>
              <a:gd name="connsiteX97" fmla="*/ 8051 w 10000"/>
              <a:gd name="connsiteY97" fmla="*/ 5637 h 10000"/>
              <a:gd name="connsiteX98" fmla="*/ 8120 w 10000"/>
              <a:gd name="connsiteY98" fmla="*/ 6023 h 10000"/>
              <a:gd name="connsiteX99" fmla="*/ 8189 w 10000"/>
              <a:gd name="connsiteY99" fmla="*/ 6295 h 10000"/>
              <a:gd name="connsiteX100" fmla="*/ 8315 w 10000"/>
              <a:gd name="connsiteY100" fmla="*/ 6932 h 10000"/>
              <a:gd name="connsiteX101" fmla="*/ 8385 w 10000"/>
              <a:gd name="connsiteY101" fmla="*/ 5773 h 10000"/>
              <a:gd name="connsiteX102" fmla="*/ 8442 w 10000"/>
              <a:gd name="connsiteY102" fmla="*/ 6545 h 10000"/>
              <a:gd name="connsiteX103" fmla="*/ 8512 w 10000"/>
              <a:gd name="connsiteY103" fmla="*/ 6409 h 10000"/>
              <a:gd name="connsiteX104" fmla="*/ 8639 w 10000"/>
              <a:gd name="connsiteY104" fmla="*/ 6545 h 10000"/>
              <a:gd name="connsiteX105" fmla="*/ 8708 w 10000"/>
              <a:gd name="connsiteY105" fmla="*/ 6159 h 10000"/>
              <a:gd name="connsiteX106" fmla="*/ 8764 w 10000"/>
              <a:gd name="connsiteY106" fmla="*/ 5910 h 10000"/>
              <a:gd name="connsiteX107" fmla="*/ 8835 w 10000"/>
              <a:gd name="connsiteY107" fmla="*/ 3841 h 10000"/>
              <a:gd name="connsiteX108" fmla="*/ 8962 w 10000"/>
              <a:gd name="connsiteY108" fmla="*/ 2818 h 10000"/>
              <a:gd name="connsiteX109" fmla="*/ 9030 w 10000"/>
              <a:gd name="connsiteY109" fmla="*/ 3068 h 10000"/>
              <a:gd name="connsiteX110" fmla="*/ 9100 w 10000"/>
              <a:gd name="connsiteY110" fmla="*/ 4114 h 10000"/>
              <a:gd name="connsiteX111" fmla="*/ 9157 w 10000"/>
              <a:gd name="connsiteY111" fmla="*/ 5000 h 10000"/>
              <a:gd name="connsiteX112" fmla="*/ 9284 w 10000"/>
              <a:gd name="connsiteY112" fmla="*/ 5250 h 10000"/>
              <a:gd name="connsiteX113" fmla="*/ 9354 w 10000"/>
              <a:gd name="connsiteY113" fmla="*/ 5773 h 10000"/>
              <a:gd name="connsiteX114" fmla="*/ 9423 w 10000"/>
              <a:gd name="connsiteY114" fmla="*/ 6159 h 10000"/>
              <a:gd name="connsiteX115" fmla="*/ 9480 w 10000"/>
              <a:gd name="connsiteY115" fmla="*/ 6545 h 10000"/>
              <a:gd name="connsiteX116" fmla="*/ 9551 w 10000"/>
              <a:gd name="connsiteY116" fmla="*/ 6659 h 10000"/>
              <a:gd name="connsiteX117" fmla="*/ 9676 w 10000"/>
              <a:gd name="connsiteY117" fmla="*/ 7569 h 10000"/>
              <a:gd name="connsiteX118" fmla="*/ 9746 w 10000"/>
              <a:gd name="connsiteY118" fmla="*/ 7318 h 10000"/>
              <a:gd name="connsiteX119" fmla="*/ 9815 w 10000"/>
              <a:gd name="connsiteY119" fmla="*/ 7955 h 10000"/>
              <a:gd name="connsiteX120" fmla="*/ 9873 w 10000"/>
              <a:gd name="connsiteY120" fmla="*/ 8091 h 10000"/>
              <a:gd name="connsiteX121" fmla="*/ 10000 w 10000"/>
              <a:gd name="connsiteY12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975 w 10000"/>
              <a:gd name="connsiteY70" fmla="*/ 6409 h 10000"/>
              <a:gd name="connsiteX71" fmla="*/ 6044 w 10000"/>
              <a:gd name="connsiteY71" fmla="*/ 6659 h 10000"/>
              <a:gd name="connsiteX72" fmla="*/ 6112 w 10000"/>
              <a:gd name="connsiteY72" fmla="*/ 6795 h 10000"/>
              <a:gd name="connsiteX73" fmla="*/ 6171 w 10000"/>
              <a:gd name="connsiteY73" fmla="*/ 6409 h 10000"/>
              <a:gd name="connsiteX74" fmla="*/ 6240 w 10000"/>
              <a:gd name="connsiteY74" fmla="*/ 6159 h 10000"/>
              <a:gd name="connsiteX75" fmla="*/ 6366 w 10000"/>
              <a:gd name="connsiteY75" fmla="*/ 6159 h 10000"/>
              <a:gd name="connsiteX76" fmla="*/ 6435 w 10000"/>
              <a:gd name="connsiteY76" fmla="*/ 6409 h 10000"/>
              <a:gd name="connsiteX77" fmla="*/ 6494 w 10000"/>
              <a:gd name="connsiteY77" fmla="*/ 6159 h 10000"/>
              <a:gd name="connsiteX78" fmla="*/ 6563 w 10000"/>
              <a:gd name="connsiteY78" fmla="*/ 6023 h 10000"/>
              <a:gd name="connsiteX79" fmla="*/ 6690 w 10000"/>
              <a:gd name="connsiteY79" fmla="*/ 6545 h 10000"/>
              <a:gd name="connsiteX80" fmla="*/ 6759 w 10000"/>
              <a:gd name="connsiteY80" fmla="*/ 6545 h 10000"/>
              <a:gd name="connsiteX81" fmla="*/ 6816 w 10000"/>
              <a:gd name="connsiteY81" fmla="*/ 6159 h 10000"/>
              <a:gd name="connsiteX82" fmla="*/ 6886 w 10000"/>
              <a:gd name="connsiteY82" fmla="*/ 6409 h 10000"/>
              <a:gd name="connsiteX83" fmla="*/ 7012 w 10000"/>
              <a:gd name="connsiteY83" fmla="*/ 5773 h 10000"/>
              <a:gd name="connsiteX84" fmla="*/ 7082 w 10000"/>
              <a:gd name="connsiteY84" fmla="*/ 6932 h 10000"/>
              <a:gd name="connsiteX85" fmla="*/ 7151 w 10000"/>
              <a:gd name="connsiteY85" fmla="*/ 7046 h 10000"/>
              <a:gd name="connsiteX86" fmla="*/ 7209 w 10000"/>
              <a:gd name="connsiteY86" fmla="*/ 6795 h 10000"/>
              <a:gd name="connsiteX87" fmla="*/ 7347 w 10000"/>
              <a:gd name="connsiteY87" fmla="*/ 6409 h 10000"/>
              <a:gd name="connsiteX88" fmla="*/ 7404 w 10000"/>
              <a:gd name="connsiteY88" fmla="*/ 6409 h 10000"/>
              <a:gd name="connsiteX89" fmla="*/ 7474 w 10000"/>
              <a:gd name="connsiteY89" fmla="*/ 6545 h 10000"/>
              <a:gd name="connsiteX90" fmla="*/ 7531 w 10000"/>
              <a:gd name="connsiteY90" fmla="*/ 6023 h 10000"/>
              <a:gd name="connsiteX91" fmla="*/ 7670 w 10000"/>
              <a:gd name="connsiteY91" fmla="*/ 6545 h 10000"/>
              <a:gd name="connsiteX92" fmla="*/ 7726 w 10000"/>
              <a:gd name="connsiteY92" fmla="*/ 6295 h 10000"/>
              <a:gd name="connsiteX93" fmla="*/ 7797 w 10000"/>
              <a:gd name="connsiteY93" fmla="*/ 5773 h 10000"/>
              <a:gd name="connsiteX94" fmla="*/ 7865 w 10000"/>
              <a:gd name="connsiteY94" fmla="*/ 6023 h 10000"/>
              <a:gd name="connsiteX95" fmla="*/ 7992 w 10000"/>
              <a:gd name="connsiteY95" fmla="*/ 6659 h 10000"/>
              <a:gd name="connsiteX96" fmla="*/ 8051 w 10000"/>
              <a:gd name="connsiteY96" fmla="*/ 5637 h 10000"/>
              <a:gd name="connsiteX97" fmla="*/ 8120 w 10000"/>
              <a:gd name="connsiteY97" fmla="*/ 6023 h 10000"/>
              <a:gd name="connsiteX98" fmla="*/ 8189 w 10000"/>
              <a:gd name="connsiteY98" fmla="*/ 6295 h 10000"/>
              <a:gd name="connsiteX99" fmla="*/ 8315 w 10000"/>
              <a:gd name="connsiteY99" fmla="*/ 6932 h 10000"/>
              <a:gd name="connsiteX100" fmla="*/ 8385 w 10000"/>
              <a:gd name="connsiteY100" fmla="*/ 5773 h 10000"/>
              <a:gd name="connsiteX101" fmla="*/ 8442 w 10000"/>
              <a:gd name="connsiteY101" fmla="*/ 6545 h 10000"/>
              <a:gd name="connsiteX102" fmla="*/ 8512 w 10000"/>
              <a:gd name="connsiteY102" fmla="*/ 6409 h 10000"/>
              <a:gd name="connsiteX103" fmla="*/ 8639 w 10000"/>
              <a:gd name="connsiteY103" fmla="*/ 6545 h 10000"/>
              <a:gd name="connsiteX104" fmla="*/ 8708 w 10000"/>
              <a:gd name="connsiteY104" fmla="*/ 6159 h 10000"/>
              <a:gd name="connsiteX105" fmla="*/ 8764 w 10000"/>
              <a:gd name="connsiteY105" fmla="*/ 5910 h 10000"/>
              <a:gd name="connsiteX106" fmla="*/ 8835 w 10000"/>
              <a:gd name="connsiteY106" fmla="*/ 3841 h 10000"/>
              <a:gd name="connsiteX107" fmla="*/ 8962 w 10000"/>
              <a:gd name="connsiteY107" fmla="*/ 2818 h 10000"/>
              <a:gd name="connsiteX108" fmla="*/ 9030 w 10000"/>
              <a:gd name="connsiteY108" fmla="*/ 3068 h 10000"/>
              <a:gd name="connsiteX109" fmla="*/ 9100 w 10000"/>
              <a:gd name="connsiteY109" fmla="*/ 4114 h 10000"/>
              <a:gd name="connsiteX110" fmla="*/ 9157 w 10000"/>
              <a:gd name="connsiteY110" fmla="*/ 5000 h 10000"/>
              <a:gd name="connsiteX111" fmla="*/ 9284 w 10000"/>
              <a:gd name="connsiteY111" fmla="*/ 5250 h 10000"/>
              <a:gd name="connsiteX112" fmla="*/ 9354 w 10000"/>
              <a:gd name="connsiteY112" fmla="*/ 5773 h 10000"/>
              <a:gd name="connsiteX113" fmla="*/ 9423 w 10000"/>
              <a:gd name="connsiteY113" fmla="*/ 6159 h 10000"/>
              <a:gd name="connsiteX114" fmla="*/ 9480 w 10000"/>
              <a:gd name="connsiteY114" fmla="*/ 6545 h 10000"/>
              <a:gd name="connsiteX115" fmla="*/ 9551 w 10000"/>
              <a:gd name="connsiteY115" fmla="*/ 6659 h 10000"/>
              <a:gd name="connsiteX116" fmla="*/ 9676 w 10000"/>
              <a:gd name="connsiteY116" fmla="*/ 7569 h 10000"/>
              <a:gd name="connsiteX117" fmla="*/ 9746 w 10000"/>
              <a:gd name="connsiteY117" fmla="*/ 7318 h 10000"/>
              <a:gd name="connsiteX118" fmla="*/ 9815 w 10000"/>
              <a:gd name="connsiteY118" fmla="*/ 7955 h 10000"/>
              <a:gd name="connsiteX119" fmla="*/ 9873 w 10000"/>
              <a:gd name="connsiteY119" fmla="*/ 8091 h 10000"/>
              <a:gd name="connsiteX120" fmla="*/ 10000 w 10000"/>
              <a:gd name="connsiteY12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171 w 10000"/>
              <a:gd name="connsiteY72" fmla="*/ 6409 h 10000"/>
              <a:gd name="connsiteX73" fmla="*/ 6240 w 10000"/>
              <a:gd name="connsiteY73" fmla="*/ 6159 h 10000"/>
              <a:gd name="connsiteX74" fmla="*/ 6366 w 10000"/>
              <a:gd name="connsiteY74" fmla="*/ 6159 h 10000"/>
              <a:gd name="connsiteX75" fmla="*/ 6435 w 10000"/>
              <a:gd name="connsiteY75" fmla="*/ 6409 h 10000"/>
              <a:gd name="connsiteX76" fmla="*/ 6494 w 10000"/>
              <a:gd name="connsiteY76" fmla="*/ 6159 h 10000"/>
              <a:gd name="connsiteX77" fmla="*/ 6563 w 10000"/>
              <a:gd name="connsiteY77" fmla="*/ 6023 h 10000"/>
              <a:gd name="connsiteX78" fmla="*/ 6690 w 10000"/>
              <a:gd name="connsiteY78" fmla="*/ 6545 h 10000"/>
              <a:gd name="connsiteX79" fmla="*/ 6759 w 10000"/>
              <a:gd name="connsiteY79" fmla="*/ 6545 h 10000"/>
              <a:gd name="connsiteX80" fmla="*/ 6816 w 10000"/>
              <a:gd name="connsiteY80" fmla="*/ 6159 h 10000"/>
              <a:gd name="connsiteX81" fmla="*/ 6886 w 10000"/>
              <a:gd name="connsiteY81" fmla="*/ 6409 h 10000"/>
              <a:gd name="connsiteX82" fmla="*/ 7012 w 10000"/>
              <a:gd name="connsiteY82" fmla="*/ 5773 h 10000"/>
              <a:gd name="connsiteX83" fmla="*/ 7082 w 10000"/>
              <a:gd name="connsiteY83" fmla="*/ 6932 h 10000"/>
              <a:gd name="connsiteX84" fmla="*/ 7151 w 10000"/>
              <a:gd name="connsiteY84" fmla="*/ 7046 h 10000"/>
              <a:gd name="connsiteX85" fmla="*/ 7209 w 10000"/>
              <a:gd name="connsiteY85" fmla="*/ 6795 h 10000"/>
              <a:gd name="connsiteX86" fmla="*/ 7347 w 10000"/>
              <a:gd name="connsiteY86" fmla="*/ 6409 h 10000"/>
              <a:gd name="connsiteX87" fmla="*/ 7404 w 10000"/>
              <a:gd name="connsiteY87" fmla="*/ 6409 h 10000"/>
              <a:gd name="connsiteX88" fmla="*/ 7474 w 10000"/>
              <a:gd name="connsiteY88" fmla="*/ 6545 h 10000"/>
              <a:gd name="connsiteX89" fmla="*/ 7531 w 10000"/>
              <a:gd name="connsiteY89" fmla="*/ 6023 h 10000"/>
              <a:gd name="connsiteX90" fmla="*/ 7670 w 10000"/>
              <a:gd name="connsiteY90" fmla="*/ 6545 h 10000"/>
              <a:gd name="connsiteX91" fmla="*/ 7726 w 10000"/>
              <a:gd name="connsiteY91" fmla="*/ 6295 h 10000"/>
              <a:gd name="connsiteX92" fmla="*/ 7797 w 10000"/>
              <a:gd name="connsiteY92" fmla="*/ 5773 h 10000"/>
              <a:gd name="connsiteX93" fmla="*/ 7865 w 10000"/>
              <a:gd name="connsiteY93" fmla="*/ 6023 h 10000"/>
              <a:gd name="connsiteX94" fmla="*/ 7992 w 10000"/>
              <a:gd name="connsiteY94" fmla="*/ 6659 h 10000"/>
              <a:gd name="connsiteX95" fmla="*/ 8051 w 10000"/>
              <a:gd name="connsiteY95" fmla="*/ 5637 h 10000"/>
              <a:gd name="connsiteX96" fmla="*/ 8120 w 10000"/>
              <a:gd name="connsiteY96" fmla="*/ 6023 h 10000"/>
              <a:gd name="connsiteX97" fmla="*/ 8189 w 10000"/>
              <a:gd name="connsiteY97" fmla="*/ 6295 h 10000"/>
              <a:gd name="connsiteX98" fmla="*/ 8315 w 10000"/>
              <a:gd name="connsiteY98" fmla="*/ 6932 h 10000"/>
              <a:gd name="connsiteX99" fmla="*/ 8385 w 10000"/>
              <a:gd name="connsiteY99" fmla="*/ 5773 h 10000"/>
              <a:gd name="connsiteX100" fmla="*/ 8442 w 10000"/>
              <a:gd name="connsiteY100" fmla="*/ 6545 h 10000"/>
              <a:gd name="connsiteX101" fmla="*/ 8512 w 10000"/>
              <a:gd name="connsiteY101" fmla="*/ 6409 h 10000"/>
              <a:gd name="connsiteX102" fmla="*/ 8639 w 10000"/>
              <a:gd name="connsiteY102" fmla="*/ 6545 h 10000"/>
              <a:gd name="connsiteX103" fmla="*/ 8708 w 10000"/>
              <a:gd name="connsiteY103" fmla="*/ 6159 h 10000"/>
              <a:gd name="connsiteX104" fmla="*/ 8764 w 10000"/>
              <a:gd name="connsiteY104" fmla="*/ 5910 h 10000"/>
              <a:gd name="connsiteX105" fmla="*/ 8835 w 10000"/>
              <a:gd name="connsiteY105" fmla="*/ 3841 h 10000"/>
              <a:gd name="connsiteX106" fmla="*/ 8962 w 10000"/>
              <a:gd name="connsiteY106" fmla="*/ 2818 h 10000"/>
              <a:gd name="connsiteX107" fmla="*/ 9030 w 10000"/>
              <a:gd name="connsiteY107" fmla="*/ 3068 h 10000"/>
              <a:gd name="connsiteX108" fmla="*/ 9100 w 10000"/>
              <a:gd name="connsiteY108" fmla="*/ 4114 h 10000"/>
              <a:gd name="connsiteX109" fmla="*/ 9157 w 10000"/>
              <a:gd name="connsiteY109" fmla="*/ 5000 h 10000"/>
              <a:gd name="connsiteX110" fmla="*/ 9284 w 10000"/>
              <a:gd name="connsiteY110" fmla="*/ 5250 h 10000"/>
              <a:gd name="connsiteX111" fmla="*/ 9354 w 10000"/>
              <a:gd name="connsiteY111" fmla="*/ 5773 h 10000"/>
              <a:gd name="connsiteX112" fmla="*/ 9423 w 10000"/>
              <a:gd name="connsiteY112" fmla="*/ 6159 h 10000"/>
              <a:gd name="connsiteX113" fmla="*/ 9480 w 10000"/>
              <a:gd name="connsiteY113" fmla="*/ 6545 h 10000"/>
              <a:gd name="connsiteX114" fmla="*/ 9551 w 10000"/>
              <a:gd name="connsiteY114" fmla="*/ 6659 h 10000"/>
              <a:gd name="connsiteX115" fmla="*/ 9676 w 10000"/>
              <a:gd name="connsiteY115" fmla="*/ 7569 h 10000"/>
              <a:gd name="connsiteX116" fmla="*/ 9746 w 10000"/>
              <a:gd name="connsiteY116" fmla="*/ 7318 h 10000"/>
              <a:gd name="connsiteX117" fmla="*/ 9815 w 10000"/>
              <a:gd name="connsiteY117" fmla="*/ 7955 h 10000"/>
              <a:gd name="connsiteX118" fmla="*/ 9873 w 10000"/>
              <a:gd name="connsiteY118" fmla="*/ 8091 h 10000"/>
              <a:gd name="connsiteX119" fmla="*/ 10000 w 10000"/>
              <a:gd name="connsiteY11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240 w 10000"/>
              <a:gd name="connsiteY72" fmla="*/ 6159 h 10000"/>
              <a:gd name="connsiteX73" fmla="*/ 6366 w 10000"/>
              <a:gd name="connsiteY73" fmla="*/ 6159 h 10000"/>
              <a:gd name="connsiteX74" fmla="*/ 6435 w 10000"/>
              <a:gd name="connsiteY74" fmla="*/ 6409 h 10000"/>
              <a:gd name="connsiteX75" fmla="*/ 6494 w 10000"/>
              <a:gd name="connsiteY75" fmla="*/ 6159 h 10000"/>
              <a:gd name="connsiteX76" fmla="*/ 6563 w 10000"/>
              <a:gd name="connsiteY76" fmla="*/ 6023 h 10000"/>
              <a:gd name="connsiteX77" fmla="*/ 6690 w 10000"/>
              <a:gd name="connsiteY77" fmla="*/ 6545 h 10000"/>
              <a:gd name="connsiteX78" fmla="*/ 6759 w 10000"/>
              <a:gd name="connsiteY78" fmla="*/ 6545 h 10000"/>
              <a:gd name="connsiteX79" fmla="*/ 6816 w 10000"/>
              <a:gd name="connsiteY79" fmla="*/ 6159 h 10000"/>
              <a:gd name="connsiteX80" fmla="*/ 6886 w 10000"/>
              <a:gd name="connsiteY80" fmla="*/ 6409 h 10000"/>
              <a:gd name="connsiteX81" fmla="*/ 7012 w 10000"/>
              <a:gd name="connsiteY81" fmla="*/ 5773 h 10000"/>
              <a:gd name="connsiteX82" fmla="*/ 7082 w 10000"/>
              <a:gd name="connsiteY82" fmla="*/ 6932 h 10000"/>
              <a:gd name="connsiteX83" fmla="*/ 7151 w 10000"/>
              <a:gd name="connsiteY83" fmla="*/ 7046 h 10000"/>
              <a:gd name="connsiteX84" fmla="*/ 7209 w 10000"/>
              <a:gd name="connsiteY84" fmla="*/ 6795 h 10000"/>
              <a:gd name="connsiteX85" fmla="*/ 7347 w 10000"/>
              <a:gd name="connsiteY85" fmla="*/ 6409 h 10000"/>
              <a:gd name="connsiteX86" fmla="*/ 7404 w 10000"/>
              <a:gd name="connsiteY86" fmla="*/ 6409 h 10000"/>
              <a:gd name="connsiteX87" fmla="*/ 7474 w 10000"/>
              <a:gd name="connsiteY87" fmla="*/ 6545 h 10000"/>
              <a:gd name="connsiteX88" fmla="*/ 7531 w 10000"/>
              <a:gd name="connsiteY88" fmla="*/ 6023 h 10000"/>
              <a:gd name="connsiteX89" fmla="*/ 7670 w 10000"/>
              <a:gd name="connsiteY89" fmla="*/ 6545 h 10000"/>
              <a:gd name="connsiteX90" fmla="*/ 7726 w 10000"/>
              <a:gd name="connsiteY90" fmla="*/ 6295 h 10000"/>
              <a:gd name="connsiteX91" fmla="*/ 7797 w 10000"/>
              <a:gd name="connsiteY91" fmla="*/ 5773 h 10000"/>
              <a:gd name="connsiteX92" fmla="*/ 7865 w 10000"/>
              <a:gd name="connsiteY92" fmla="*/ 6023 h 10000"/>
              <a:gd name="connsiteX93" fmla="*/ 7992 w 10000"/>
              <a:gd name="connsiteY93" fmla="*/ 6659 h 10000"/>
              <a:gd name="connsiteX94" fmla="*/ 8051 w 10000"/>
              <a:gd name="connsiteY94" fmla="*/ 5637 h 10000"/>
              <a:gd name="connsiteX95" fmla="*/ 8120 w 10000"/>
              <a:gd name="connsiteY95" fmla="*/ 6023 h 10000"/>
              <a:gd name="connsiteX96" fmla="*/ 8189 w 10000"/>
              <a:gd name="connsiteY96" fmla="*/ 6295 h 10000"/>
              <a:gd name="connsiteX97" fmla="*/ 8315 w 10000"/>
              <a:gd name="connsiteY97" fmla="*/ 6932 h 10000"/>
              <a:gd name="connsiteX98" fmla="*/ 8385 w 10000"/>
              <a:gd name="connsiteY98" fmla="*/ 5773 h 10000"/>
              <a:gd name="connsiteX99" fmla="*/ 8442 w 10000"/>
              <a:gd name="connsiteY99" fmla="*/ 6545 h 10000"/>
              <a:gd name="connsiteX100" fmla="*/ 8512 w 10000"/>
              <a:gd name="connsiteY100" fmla="*/ 6409 h 10000"/>
              <a:gd name="connsiteX101" fmla="*/ 8639 w 10000"/>
              <a:gd name="connsiteY101" fmla="*/ 6545 h 10000"/>
              <a:gd name="connsiteX102" fmla="*/ 8708 w 10000"/>
              <a:gd name="connsiteY102" fmla="*/ 6159 h 10000"/>
              <a:gd name="connsiteX103" fmla="*/ 8764 w 10000"/>
              <a:gd name="connsiteY103" fmla="*/ 5910 h 10000"/>
              <a:gd name="connsiteX104" fmla="*/ 8835 w 10000"/>
              <a:gd name="connsiteY104" fmla="*/ 3841 h 10000"/>
              <a:gd name="connsiteX105" fmla="*/ 8962 w 10000"/>
              <a:gd name="connsiteY105" fmla="*/ 2818 h 10000"/>
              <a:gd name="connsiteX106" fmla="*/ 9030 w 10000"/>
              <a:gd name="connsiteY106" fmla="*/ 3068 h 10000"/>
              <a:gd name="connsiteX107" fmla="*/ 9100 w 10000"/>
              <a:gd name="connsiteY107" fmla="*/ 4114 h 10000"/>
              <a:gd name="connsiteX108" fmla="*/ 9157 w 10000"/>
              <a:gd name="connsiteY108" fmla="*/ 5000 h 10000"/>
              <a:gd name="connsiteX109" fmla="*/ 9284 w 10000"/>
              <a:gd name="connsiteY109" fmla="*/ 5250 h 10000"/>
              <a:gd name="connsiteX110" fmla="*/ 9354 w 10000"/>
              <a:gd name="connsiteY110" fmla="*/ 5773 h 10000"/>
              <a:gd name="connsiteX111" fmla="*/ 9423 w 10000"/>
              <a:gd name="connsiteY111" fmla="*/ 6159 h 10000"/>
              <a:gd name="connsiteX112" fmla="*/ 9480 w 10000"/>
              <a:gd name="connsiteY112" fmla="*/ 6545 h 10000"/>
              <a:gd name="connsiteX113" fmla="*/ 9551 w 10000"/>
              <a:gd name="connsiteY113" fmla="*/ 6659 h 10000"/>
              <a:gd name="connsiteX114" fmla="*/ 9676 w 10000"/>
              <a:gd name="connsiteY114" fmla="*/ 7569 h 10000"/>
              <a:gd name="connsiteX115" fmla="*/ 9746 w 10000"/>
              <a:gd name="connsiteY115" fmla="*/ 7318 h 10000"/>
              <a:gd name="connsiteX116" fmla="*/ 9815 w 10000"/>
              <a:gd name="connsiteY116" fmla="*/ 7955 h 10000"/>
              <a:gd name="connsiteX117" fmla="*/ 9873 w 10000"/>
              <a:gd name="connsiteY117" fmla="*/ 8091 h 10000"/>
              <a:gd name="connsiteX118" fmla="*/ 10000 w 10000"/>
              <a:gd name="connsiteY11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240 w 10000"/>
              <a:gd name="connsiteY71" fmla="*/ 6159 h 10000"/>
              <a:gd name="connsiteX72" fmla="*/ 6366 w 10000"/>
              <a:gd name="connsiteY72" fmla="*/ 6159 h 10000"/>
              <a:gd name="connsiteX73" fmla="*/ 6435 w 10000"/>
              <a:gd name="connsiteY73" fmla="*/ 6409 h 10000"/>
              <a:gd name="connsiteX74" fmla="*/ 6494 w 10000"/>
              <a:gd name="connsiteY74" fmla="*/ 6159 h 10000"/>
              <a:gd name="connsiteX75" fmla="*/ 6563 w 10000"/>
              <a:gd name="connsiteY75" fmla="*/ 6023 h 10000"/>
              <a:gd name="connsiteX76" fmla="*/ 6690 w 10000"/>
              <a:gd name="connsiteY76" fmla="*/ 6545 h 10000"/>
              <a:gd name="connsiteX77" fmla="*/ 6759 w 10000"/>
              <a:gd name="connsiteY77" fmla="*/ 6545 h 10000"/>
              <a:gd name="connsiteX78" fmla="*/ 6816 w 10000"/>
              <a:gd name="connsiteY78" fmla="*/ 6159 h 10000"/>
              <a:gd name="connsiteX79" fmla="*/ 6886 w 10000"/>
              <a:gd name="connsiteY79" fmla="*/ 6409 h 10000"/>
              <a:gd name="connsiteX80" fmla="*/ 7012 w 10000"/>
              <a:gd name="connsiteY80" fmla="*/ 5773 h 10000"/>
              <a:gd name="connsiteX81" fmla="*/ 7082 w 10000"/>
              <a:gd name="connsiteY81" fmla="*/ 6932 h 10000"/>
              <a:gd name="connsiteX82" fmla="*/ 7151 w 10000"/>
              <a:gd name="connsiteY82" fmla="*/ 7046 h 10000"/>
              <a:gd name="connsiteX83" fmla="*/ 7209 w 10000"/>
              <a:gd name="connsiteY83" fmla="*/ 6795 h 10000"/>
              <a:gd name="connsiteX84" fmla="*/ 7347 w 10000"/>
              <a:gd name="connsiteY84" fmla="*/ 6409 h 10000"/>
              <a:gd name="connsiteX85" fmla="*/ 7404 w 10000"/>
              <a:gd name="connsiteY85" fmla="*/ 6409 h 10000"/>
              <a:gd name="connsiteX86" fmla="*/ 7474 w 10000"/>
              <a:gd name="connsiteY86" fmla="*/ 6545 h 10000"/>
              <a:gd name="connsiteX87" fmla="*/ 7531 w 10000"/>
              <a:gd name="connsiteY87" fmla="*/ 6023 h 10000"/>
              <a:gd name="connsiteX88" fmla="*/ 7670 w 10000"/>
              <a:gd name="connsiteY88" fmla="*/ 6545 h 10000"/>
              <a:gd name="connsiteX89" fmla="*/ 7726 w 10000"/>
              <a:gd name="connsiteY89" fmla="*/ 6295 h 10000"/>
              <a:gd name="connsiteX90" fmla="*/ 7797 w 10000"/>
              <a:gd name="connsiteY90" fmla="*/ 5773 h 10000"/>
              <a:gd name="connsiteX91" fmla="*/ 7865 w 10000"/>
              <a:gd name="connsiteY91" fmla="*/ 6023 h 10000"/>
              <a:gd name="connsiteX92" fmla="*/ 7992 w 10000"/>
              <a:gd name="connsiteY92" fmla="*/ 6659 h 10000"/>
              <a:gd name="connsiteX93" fmla="*/ 8051 w 10000"/>
              <a:gd name="connsiteY93" fmla="*/ 5637 h 10000"/>
              <a:gd name="connsiteX94" fmla="*/ 8120 w 10000"/>
              <a:gd name="connsiteY94" fmla="*/ 6023 h 10000"/>
              <a:gd name="connsiteX95" fmla="*/ 8189 w 10000"/>
              <a:gd name="connsiteY95" fmla="*/ 6295 h 10000"/>
              <a:gd name="connsiteX96" fmla="*/ 8315 w 10000"/>
              <a:gd name="connsiteY96" fmla="*/ 6932 h 10000"/>
              <a:gd name="connsiteX97" fmla="*/ 8385 w 10000"/>
              <a:gd name="connsiteY97" fmla="*/ 5773 h 10000"/>
              <a:gd name="connsiteX98" fmla="*/ 8442 w 10000"/>
              <a:gd name="connsiteY98" fmla="*/ 6545 h 10000"/>
              <a:gd name="connsiteX99" fmla="*/ 8512 w 10000"/>
              <a:gd name="connsiteY99" fmla="*/ 6409 h 10000"/>
              <a:gd name="connsiteX100" fmla="*/ 8639 w 10000"/>
              <a:gd name="connsiteY100" fmla="*/ 6545 h 10000"/>
              <a:gd name="connsiteX101" fmla="*/ 8708 w 10000"/>
              <a:gd name="connsiteY101" fmla="*/ 6159 h 10000"/>
              <a:gd name="connsiteX102" fmla="*/ 8764 w 10000"/>
              <a:gd name="connsiteY102" fmla="*/ 5910 h 10000"/>
              <a:gd name="connsiteX103" fmla="*/ 8835 w 10000"/>
              <a:gd name="connsiteY103" fmla="*/ 3841 h 10000"/>
              <a:gd name="connsiteX104" fmla="*/ 8962 w 10000"/>
              <a:gd name="connsiteY104" fmla="*/ 2818 h 10000"/>
              <a:gd name="connsiteX105" fmla="*/ 9030 w 10000"/>
              <a:gd name="connsiteY105" fmla="*/ 3068 h 10000"/>
              <a:gd name="connsiteX106" fmla="*/ 9100 w 10000"/>
              <a:gd name="connsiteY106" fmla="*/ 4114 h 10000"/>
              <a:gd name="connsiteX107" fmla="*/ 9157 w 10000"/>
              <a:gd name="connsiteY107" fmla="*/ 5000 h 10000"/>
              <a:gd name="connsiteX108" fmla="*/ 9284 w 10000"/>
              <a:gd name="connsiteY108" fmla="*/ 5250 h 10000"/>
              <a:gd name="connsiteX109" fmla="*/ 9354 w 10000"/>
              <a:gd name="connsiteY109" fmla="*/ 5773 h 10000"/>
              <a:gd name="connsiteX110" fmla="*/ 9423 w 10000"/>
              <a:gd name="connsiteY110" fmla="*/ 6159 h 10000"/>
              <a:gd name="connsiteX111" fmla="*/ 9480 w 10000"/>
              <a:gd name="connsiteY111" fmla="*/ 6545 h 10000"/>
              <a:gd name="connsiteX112" fmla="*/ 9551 w 10000"/>
              <a:gd name="connsiteY112" fmla="*/ 6659 h 10000"/>
              <a:gd name="connsiteX113" fmla="*/ 9676 w 10000"/>
              <a:gd name="connsiteY113" fmla="*/ 7569 h 10000"/>
              <a:gd name="connsiteX114" fmla="*/ 9746 w 10000"/>
              <a:gd name="connsiteY114" fmla="*/ 7318 h 10000"/>
              <a:gd name="connsiteX115" fmla="*/ 9815 w 10000"/>
              <a:gd name="connsiteY115" fmla="*/ 7955 h 10000"/>
              <a:gd name="connsiteX116" fmla="*/ 9873 w 10000"/>
              <a:gd name="connsiteY116" fmla="*/ 8091 h 10000"/>
              <a:gd name="connsiteX117" fmla="*/ 10000 w 10000"/>
              <a:gd name="connsiteY11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366 w 10000"/>
              <a:gd name="connsiteY71" fmla="*/ 6159 h 10000"/>
              <a:gd name="connsiteX72" fmla="*/ 6435 w 10000"/>
              <a:gd name="connsiteY72" fmla="*/ 6409 h 10000"/>
              <a:gd name="connsiteX73" fmla="*/ 6494 w 10000"/>
              <a:gd name="connsiteY73" fmla="*/ 6159 h 10000"/>
              <a:gd name="connsiteX74" fmla="*/ 6563 w 10000"/>
              <a:gd name="connsiteY74" fmla="*/ 6023 h 10000"/>
              <a:gd name="connsiteX75" fmla="*/ 6690 w 10000"/>
              <a:gd name="connsiteY75" fmla="*/ 6545 h 10000"/>
              <a:gd name="connsiteX76" fmla="*/ 6759 w 10000"/>
              <a:gd name="connsiteY76" fmla="*/ 6545 h 10000"/>
              <a:gd name="connsiteX77" fmla="*/ 6816 w 10000"/>
              <a:gd name="connsiteY77" fmla="*/ 6159 h 10000"/>
              <a:gd name="connsiteX78" fmla="*/ 6886 w 10000"/>
              <a:gd name="connsiteY78" fmla="*/ 6409 h 10000"/>
              <a:gd name="connsiteX79" fmla="*/ 7012 w 10000"/>
              <a:gd name="connsiteY79" fmla="*/ 5773 h 10000"/>
              <a:gd name="connsiteX80" fmla="*/ 7082 w 10000"/>
              <a:gd name="connsiteY80" fmla="*/ 6932 h 10000"/>
              <a:gd name="connsiteX81" fmla="*/ 7151 w 10000"/>
              <a:gd name="connsiteY81" fmla="*/ 7046 h 10000"/>
              <a:gd name="connsiteX82" fmla="*/ 7209 w 10000"/>
              <a:gd name="connsiteY82" fmla="*/ 6795 h 10000"/>
              <a:gd name="connsiteX83" fmla="*/ 7347 w 10000"/>
              <a:gd name="connsiteY83" fmla="*/ 6409 h 10000"/>
              <a:gd name="connsiteX84" fmla="*/ 7404 w 10000"/>
              <a:gd name="connsiteY84" fmla="*/ 6409 h 10000"/>
              <a:gd name="connsiteX85" fmla="*/ 7474 w 10000"/>
              <a:gd name="connsiteY85" fmla="*/ 6545 h 10000"/>
              <a:gd name="connsiteX86" fmla="*/ 7531 w 10000"/>
              <a:gd name="connsiteY86" fmla="*/ 6023 h 10000"/>
              <a:gd name="connsiteX87" fmla="*/ 7670 w 10000"/>
              <a:gd name="connsiteY87" fmla="*/ 6545 h 10000"/>
              <a:gd name="connsiteX88" fmla="*/ 7726 w 10000"/>
              <a:gd name="connsiteY88" fmla="*/ 6295 h 10000"/>
              <a:gd name="connsiteX89" fmla="*/ 7797 w 10000"/>
              <a:gd name="connsiteY89" fmla="*/ 5773 h 10000"/>
              <a:gd name="connsiteX90" fmla="*/ 7865 w 10000"/>
              <a:gd name="connsiteY90" fmla="*/ 6023 h 10000"/>
              <a:gd name="connsiteX91" fmla="*/ 7992 w 10000"/>
              <a:gd name="connsiteY91" fmla="*/ 6659 h 10000"/>
              <a:gd name="connsiteX92" fmla="*/ 8051 w 10000"/>
              <a:gd name="connsiteY92" fmla="*/ 5637 h 10000"/>
              <a:gd name="connsiteX93" fmla="*/ 8120 w 10000"/>
              <a:gd name="connsiteY93" fmla="*/ 6023 h 10000"/>
              <a:gd name="connsiteX94" fmla="*/ 8189 w 10000"/>
              <a:gd name="connsiteY94" fmla="*/ 6295 h 10000"/>
              <a:gd name="connsiteX95" fmla="*/ 8315 w 10000"/>
              <a:gd name="connsiteY95" fmla="*/ 6932 h 10000"/>
              <a:gd name="connsiteX96" fmla="*/ 8385 w 10000"/>
              <a:gd name="connsiteY96" fmla="*/ 5773 h 10000"/>
              <a:gd name="connsiteX97" fmla="*/ 8442 w 10000"/>
              <a:gd name="connsiteY97" fmla="*/ 6545 h 10000"/>
              <a:gd name="connsiteX98" fmla="*/ 8512 w 10000"/>
              <a:gd name="connsiteY98" fmla="*/ 6409 h 10000"/>
              <a:gd name="connsiteX99" fmla="*/ 8639 w 10000"/>
              <a:gd name="connsiteY99" fmla="*/ 6545 h 10000"/>
              <a:gd name="connsiteX100" fmla="*/ 8708 w 10000"/>
              <a:gd name="connsiteY100" fmla="*/ 6159 h 10000"/>
              <a:gd name="connsiteX101" fmla="*/ 8764 w 10000"/>
              <a:gd name="connsiteY101" fmla="*/ 5910 h 10000"/>
              <a:gd name="connsiteX102" fmla="*/ 8835 w 10000"/>
              <a:gd name="connsiteY102" fmla="*/ 3841 h 10000"/>
              <a:gd name="connsiteX103" fmla="*/ 8962 w 10000"/>
              <a:gd name="connsiteY103" fmla="*/ 2818 h 10000"/>
              <a:gd name="connsiteX104" fmla="*/ 9030 w 10000"/>
              <a:gd name="connsiteY104" fmla="*/ 3068 h 10000"/>
              <a:gd name="connsiteX105" fmla="*/ 9100 w 10000"/>
              <a:gd name="connsiteY105" fmla="*/ 4114 h 10000"/>
              <a:gd name="connsiteX106" fmla="*/ 9157 w 10000"/>
              <a:gd name="connsiteY106" fmla="*/ 5000 h 10000"/>
              <a:gd name="connsiteX107" fmla="*/ 9284 w 10000"/>
              <a:gd name="connsiteY107" fmla="*/ 5250 h 10000"/>
              <a:gd name="connsiteX108" fmla="*/ 9354 w 10000"/>
              <a:gd name="connsiteY108" fmla="*/ 5773 h 10000"/>
              <a:gd name="connsiteX109" fmla="*/ 9423 w 10000"/>
              <a:gd name="connsiteY109" fmla="*/ 6159 h 10000"/>
              <a:gd name="connsiteX110" fmla="*/ 9480 w 10000"/>
              <a:gd name="connsiteY110" fmla="*/ 6545 h 10000"/>
              <a:gd name="connsiteX111" fmla="*/ 9551 w 10000"/>
              <a:gd name="connsiteY111" fmla="*/ 6659 h 10000"/>
              <a:gd name="connsiteX112" fmla="*/ 9676 w 10000"/>
              <a:gd name="connsiteY112" fmla="*/ 7569 h 10000"/>
              <a:gd name="connsiteX113" fmla="*/ 9746 w 10000"/>
              <a:gd name="connsiteY113" fmla="*/ 7318 h 10000"/>
              <a:gd name="connsiteX114" fmla="*/ 9815 w 10000"/>
              <a:gd name="connsiteY114" fmla="*/ 7955 h 10000"/>
              <a:gd name="connsiteX115" fmla="*/ 9873 w 10000"/>
              <a:gd name="connsiteY115" fmla="*/ 8091 h 10000"/>
              <a:gd name="connsiteX116" fmla="*/ 10000 w 10000"/>
              <a:gd name="connsiteY11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563 w 10000"/>
              <a:gd name="connsiteY73" fmla="*/ 6023 h 10000"/>
              <a:gd name="connsiteX74" fmla="*/ 6690 w 10000"/>
              <a:gd name="connsiteY74" fmla="*/ 6545 h 10000"/>
              <a:gd name="connsiteX75" fmla="*/ 6759 w 10000"/>
              <a:gd name="connsiteY75" fmla="*/ 6545 h 10000"/>
              <a:gd name="connsiteX76" fmla="*/ 6816 w 10000"/>
              <a:gd name="connsiteY76" fmla="*/ 6159 h 10000"/>
              <a:gd name="connsiteX77" fmla="*/ 6886 w 10000"/>
              <a:gd name="connsiteY77" fmla="*/ 6409 h 10000"/>
              <a:gd name="connsiteX78" fmla="*/ 7012 w 10000"/>
              <a:gd name="connsiteY78" fmla="*/ 5773 h 10000"/>
              <a:gd name="connsiteX79" fmla="*/ 7082 w 10000"/>
              <a:gd name="connsiteY79" fmla="*/ 6932 h 10000"/>
              <a:gd name="connsiteX80" fmla="*/ 7151 w 10000"/>
              <a:gd name="connsiteY80" fmla="*/ 7046 h 10000"/>
              <a:gd name="connsiteX81" fmla="*/ 7209 w 10000"/>
              <a:gd name="connsiteY81" fmla="*/ 6795 h 10000"/>
              <a:gd name="connsiteX82" fmla="*/ 7347 w 10000"/>
              <a:gd name="connsiteY82" fmla="*/ 6409 h 10000"/>
              <a:gd name="connsiteX83" fmla="*/ 7404 w 10000"/>
              <a:gd name="connsiteY83" fmla="*/ 6409 h 10000"/>
              <a:gd name="connsiteX84" fmla="*/ 7474 w 10000"/>
              <a:gd name="connsiteY84" fmla="*/ 6545 h 10000"/>
              <a:gd name="connsiteX85" fmla="*/ 7531 w 10000"/>
              <a:gd name="connsiteY85" fmla="*/ 6023 h 10000"/>
              <a:gd name="connsiteX86" fmla="*/ 7670 w 10000"/>
              <a:gd name="connsiteY86" fmla="*/ 6545 h 10000"/>
              <a:gd name="connsiteX87" fmla="*/ 7726 w 10000"/>
              <a:gd name="connsiteY87" fmla="*/ 6295 h 10000"/>
              <a:gd name="connsiteX88" fmla="*/ 7797 w 10000"/>
              <a:gd name="connsiteY88" fmla="*/ 5773 h 10000"/>
              <a:gd name="connsiteX89" fmla="*/ 7865 w 10000"/>
              <a:gd name="connsiteY89" fmla="*/ 6023 h 10000"/>
              <a:gd name="connsiteX90" fmla="*/ 7992 w 10000"/>
              <a:gd name="connsiteY90" fmla="*/ 6659 h 10000"/>
              <a:gd name="connsiteX91" fmla="*/ 8051 w 10000"/>
              <a:gd name="connsiteY91" fmla="*/ 5637 h 10000"/>
              <a:gd name="connsiteX92" fmla="*/ 8120 w 10000"/>
              <a:gd name="connsiteY92" fmla="*/ 6023 h 10000"/>
              <a:gd name="connsiteX93" fmla="*/ 8189 w 10000"/>
              <a:gd name="connsiteY93" fmla="*/ 6295 h 10000"/>
              <a:gd name="connsiteX94" fmla="*/ 8315 w 10000"/>
              <a:gd name="connsiteY94" fmla="*/ 6932 h 10000"/>
              <a:gd name="connsiteX95" fmla="*/ 8385 w 10000"/>
              <a:gd name="connsiteY95" fmla="*/ 5773 h 10000"/>
              <a:gd name="connsiteX96" fmla="*/ 8442 w 10000"/>
              <a:gd name="connsiteY96" fmla="*/ 6545 h 10000"/>
              <a:gd name="connsiteX97" fmla="*/ 8512 w 10000"/>
              <a:gd name="connsiteY97" fmla="*/ 6409 h 10000"/>
              <a:gd name="connsiteX98" fmla="*/ 8639 w 10000"/>
              <a:gd name="connsiteY98" fmla="*/ 6545 h 10000"/>
              <a:gd name="connsiteX99" fmla="*/ 8708 w 10000"/>
              <a:gd name="connsiteY99" fmla="*/ 6159 h 10000"/>
              <a:gd name="connsiteX100" fmla="*/ 8764 w 10000"/>
              <a:gd name="connsiteY100" fmla="*/ 5910 h 10000"/>
              <a:gd name="connsiteX101" fmla="*/ 8835 w 10000"/>
              <a:gd name="connsiteY101" fmla="*/ 3841 h 10000"/>
              <a:gd name="connsiteX102" fmla="*/ 8962 w 10000"/>
              <a:gd name="connsiteY102" fmla="*/ 2818 h 10000"/>
              <a:gd name="connsiteX103" fmla="*/ 9030 w 10000"/>
              <a:gd name="connsiteY103" fmla="*/ 3068 h 10000"/>
              <a:gd name="connsiteX104" fmla="*/ 9100 w 10000"/>
              <a:gd name="connsiteY104" fmla="*/ 4114 h 10000"/>
              <a:gd name="connsiteX105" fmla="*/ 9157 w 10000"/>
              <a:gd name="connsiteY105" fmla="*/ 5000 h 10000"/>
              <a:gd name="connsiteX106" fmla="*/ 9284 w 10000"/>
              <a:gd name="connsiteY106" fmla="*/ 5250 h 10000"/>
              <a:gd name="connsiteX107" fmla="*/ 9354 w 10000"/>
              <a:gd name="connsiteY107" fmla="*/ 5773 h 10000"/>
              <a:gd name="connsiteX108" fmla="*/ 9423 w 10000"/>
              <a:gd name="connsiteY108" fmla="*/ 6159 h 10000"/>
              <a:gd name="connsiteX109" fmla="*/ 9480 w 10000"/>
              <a:gd name="connsiteY109" fmla="*/ 6545 h 10000"/>
              <a:gd name="connsiteX110" fmla="*/ 9551 w 10000"/>
              <a:gd name="connsiteY110" fmla="*/ 6659 h 10000"/>
              <a:gd name="connsiteX111" fmla="*/ 9676 w 10000"/>
              <a:gd name="connsiteY111" fmla="*/ 7569 h 10000"/>
              <a:gd name="connsiteX112" fmla="*/ 9746 w 10000"/>
              <a:gd name="connsiteY112" fmla="*/ 7318 h 10000"/>
              <a:gd name="connsiteX113" fmla="*/ 9815 w 10000"/>
              <a:gd name="connsiteY113" fmla="*/ 7955 h 10000"/>
              <a:gd name="connsiteX114" fmla="*/ 9873 w 10000"/>
              <a:gd name="connsiteY114" fmla="*/ 8091 h 10000"/>
              <a:gd name="connsiteX115" fmla="*/ 10000 w 10000"/>
              <a:gd name="connsiteY11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690 w 10000"/>
              <a:gd name="connsiteY73" fmla="*/ 6545 h 10000"/>
              <a:gd name="connsiteX74" fmla="*/ 6759 w 10000"/>
              <a:gd name="connsiteY74" fmla="*/ 6545 h 10000"/>
              <a:gd name="connsiteX75" fmla="*/ 6816 w 10000"/>
              <a:gd name="connsiteY75" fmla="*/ 6159 h 10000"/>
              <a:gd name="connsiteX76" fmla="*/ 6886 w 10000"/>
              <a:gd name="connsiteY76" fmla="*/ 6409 h 10000"/>
              <a:gd name="connsiteX77" fmla="*/ 7012 w 10000"/>
              <a:gd name="connsiteY77" fmla="*/ 5773 h 10000"/>
              <a:gd name="connsiteX78" fmla="*/ 7082 w 10000"/>
              <a:gd name="connsiteY78" fmla="*/ 6932 h 10000"/>
              <a:gd name="connsiteX79" fmla="*/ 7151 w 10000"/>
              <a:gd name="connsiteY79" fmla="*/ 7046 h 10000"/>
              <a:gd name="connsiteX80" fmla="*/ 7209 w 10000"/>
              <a:gd name="connsiteY80" fmla="*/ 6795 h 10000"/>
              <a:gd name="connsiteX81" fmla="*/ 7347 w 10000"/>
              <a:gd name="connsiteY81" fmla="*/ 6409 h 10000"/>
              <a:gd name="connsiteX82" fmla="*/ 7404 w 10000"/>
              <a:gd name="connsiteY82" fmla="*/ 6409 h 10000"/>
              <a:gd name="connsiteX83" fmla="*/ 7474 w 10000"/>
              <a:gd name="connsiteY83" fmla="*/ 6545 h 10000"/>
              <a:gd name="connsiteX84" fmla="*/ 7531 w 10000"/>
              <a:gd name="connsiteY84" fmla="*/ 6023 h 10000"/>
              <a:gd name="connsiteX85" fmla="*/ 7670 w 10000"/>
              <a:gd name="connsiteY85" fmla="*/ 6545 h 10000"/>
              <a:gd name="connsiteX86" fmla="*/ 7726 w 10000"/>
              <a:gd name="connsiteY86" fmla="*/ 6295 h 10000"/>
              <a:gd name="connsiteX87" fmla="*/ 7797 w 10000"/>
              <a:gd name="connsiteY87" fmla="*/ 5773 h 10000"/>
              <a:gd name="connsiteX88" fmla="*/ 7865 w 10000"/>
              <a:gd name="connsiteY88" fmla="*/ 6023 h 10000"/>
              <a:gd name="connsiteX89" fmla="*/ 7992 w 10000"/>
              <a:gd name="connsiteY89" fmla="*/ 6659 h 10000"/>
              <a:gd name="connsiteX90" fmla="*/ 8051 w 10000"/>
              <a:gd name="connsiteY90" fmla="*/ 5637 h 10000"/>
              <a:gd name="connsiteX91" fmla="*/ 8120 w 10000"/>
              <a:gd name="connsiteY91" fmla="*/ 6023 h 10000"/>
              <a:gd name="connsiteX92" fmla="*/ 8189 w 10000"/>
              <a:gd name="connsiteY92" fmla="*/ 6295 h 10000"/>
              <a:gd name="connsiteX93" fmla="*/ 8315 w 10000"/>
              <a:gd name="connsiteY93" fmla="*/ 6932 h 10000"/>
              <a:gd name="connsiteX94" fmla="*/ 8385 w 10000"/>
              <a:gd name="connsiteY94" fmla="*/ 5773 h 10000"/>
              <a:gd name="connsiteX95" fmla="*/ 8442 w 10000"/>
              <a:gd name="connsiteY95" fmla="*/ 6545 h 10000"/>
              <a:gd name="connsiteX96" fmla="*/ 8512 w 10000"/>
              <a:gd name="connsiteY96" fmla="*/ 6409 h 10000"/>
              <a:gd name="connsiteX97" fmla="*/ 8639 w 10000"/>
              <a:gd name="connsiteY97" fmla="*/ 6545 h 10000"/>
              <a:gd name="connsiteX98" fmla="*/ 8708 w 10000"/>
              <a:gd name="connsiteY98" fmla="*/ 6159 h 10000"/>
              <a:gd name="connsiteX99" fmla="*/ 8764 w 10000"/>
              <a:gd name="connsiteY99" fmla="*/ 5910 h 10000"/>
              <a:gd name="connsiteX100" fmla="*/ 8835 w 10000"/>
              <a:gd name="connsiteY100" fmla="*/ 3841 h 10000"/>
              <a:gd name="connsiteX101" fmla="*/ 8962 w 10000"/>
              <a:gd name="connsiteY101" fmla="*/ 2818 h 10000"/>
              <a:gd name="connsiteX102" fmla="*/ 9030 w 10000"/>
              <a:gd name="connsiteY102" fmla="*/ 3068 h 10000"/>
              <a:gd name="connsiteX103" fmla="*/ 9100 w 10000"/>
              <a:gd name="connsiteY103" fmla="*/ 4114 h 10000"/>
              <a:gd name="connsiteX104" fmla="*/ 9157 w 10000"/>
              <a:gd name="connsiteY104" fmla="*/ 5000 h 10000"/>
              <a:gd name="connsiteX105" fmla="*/ 9284 w 10000"/>
              <a:gd name="connsiteY105" fmla="*/ 5250 h 10000"/>
              <a:gd name="connsiteX106" fmla="*/ 9354 w 10000"/>
              <a:gd name="connsiteY106" fmla="*/ 5773 h 10000"/>
              <a:gd name="connsiteX107" fmla="*/ 9423 w 10000"/>
              <a:gd name="connsiteY107" fmla="*/ 6159 h 10000"/>
              <a:gd name="connsiteX108" fmla="*/ 9480 w 10000"/>
              <a:gd name="connsiteY108" fmla="*/ 6545 h 10000"/>
              <a:gd name="connsiteX109" fmla="*/ 9551 w 10000"/>
              <a:gd name="connsiteY109" fmla="*/ 6659 h 10000"/>
              <a:gd name="connsiteX110" fmla="*/ 9676 w 10000"/>
              <a:gd name="connsiteY110" fmla="*/ 7569 h 10000"/>
              <a:gd name="connsiteX111" fmla="*/ 9746 w 10000"/>
              <a:gd name="connsiteY111" fmla="*/ 7318 h 10000"/>
              <a:gd name="connsiteX112" fmla="*/ 9815 w 10000"/>
              <a:gd name="connsiteY112" fmla="*/ 7955 h 10000"/>
              <a:gd name="connsiteX113" fmla="*/ 9873 w 10000"/>
              <a:gd name="connsiteY113" fmla="*/ 8091 h 10000"/>
              <a:gd name="connsiteX114" fmla="*/ 10000 w 10000"/>
              <a:gd name="connsiteY11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690 w 10000"/>
              <a:gd name="connsiteY72" fmla="*/ 6545 h 10000"/>
              <a:gd name="connsiteX73" fmla="*/ 6759 w 10000"/>
              <a:gd name="connsiteY73" fmla="*/ 6545 h 10000"/>
              <a:gd name="connsiteX74" fmla="*/ 6816 w 10000"/>
              <a:gd name="connsiteY74" fmla="*/ 6159 h 10000"/>
              <a:gd name="connsiteX75" fmla="*/ 6886 w 10000"/>
              <a:gd name="connsiteY75" fmla="*/ 6409 h 10000"/>
              <a:gd name="connsiteX76" fmla="*/ 7012 w 10000"/>
              <a:gd name="connsiteY76" fmla="*/ 5773 h 10000"/>
              <a:gd name="connsiteX77" fmla="*/ 7082 w 10000"/>
              <a:gd name="connsiteY77" fmla="*/ 6932 h 10000"/>
              <a:gd name="connsiteX78" fmla="*/ 7151 w 10000"/>
              <a:gd name="connsiteY78" fmla="*/ 7046 h 10000"/>
              <a:gd name="connsiteX79" fmla="*/ 7209 w 10000"/>
              <a:gd name="connsiteY79" fmla="*/ 6795 h 10000"/>
              <a:gd name="connsiteX80" fmla="*/ 7347 w 10000"/>
              <a:gd name="connsiteY80" fmla="*/ 6409 h 10000"/>
              <a:gd name="connsiteX81" fmla="*/ 7404 w 10000"/>
              <a:gd name="connsiteY81" fmla="*/ 6409 h 10000"/>
              <a:gd name="connsiteX82" fmla="*/ 7474 w 10000"/>
              <a:gd name="connsiteY82" fmla="*/ 6545 h 10000"/>
              <a:gd name="connsiteX83" fmla="*/ 7531 w 10000"/>
              <a:gd name="connsiteY83" fmla="*/ 6023 h 10000"/>
              <a:gd name="connsiteX84" fmla="*/ 7670 w 10000"/>
              <a:gd name="connsiteY84" fmla="*/ 6545 h 10000"/>
              <a:gd name="connsiteX85" fmla="*/ 7726 w 10000"/>
              <a:gd name="connsiteY85" fmla="*/ 6295 h 10000"/>
              <a:gd name="connsiteX86" fmla="*/ 7797 w 10000"/>
              <a:gd name="connsiteY86" fmla="*/ 5773 h 10000"/>
              <a:gd name="connsiteX87" fmla="*/ 7865 w 10000"/>
              <a:gd name="connsiteY87" fmla="*/ 6023 h 10000"/>
              <a:gd name="connsiteX88" fmla="*/ 7992 w 10000"/>
              <a:gd name="connsiteY88" fmla="*/ 6659 h 10000"/>
              <a:gd name="connsiteX89" fmla="*/ 8051 w 10000"/>
              <a:gd name="connsiteY89" fmla="*/ 5637 h 10000"/>
              <a:gd name="connsiteX90" fmla="*/ 8120 w 10000"/>
              <a:gd name="connsiteY90" fmla="*/ 6023 h 10000"/>
              <a:gd name="connsiteX91" fmla="*/ 8189 w 10000"/>
              <a:gd name="connsiteY91" fmla="*/ 6295 h 10000"/>
              <a:gd name="connsiteX92" fmla="*/ 8315 w 10000"/>
              <a:gd name="connsiteY92" fmla="*/ 6932 h 10000"/>
              <a:gd name="connsiteX93" fmla="*/ 8385 w 10000"/>
              <a:gd name="connsiteY93" fmla="*/ 5773 h 10000"/>
              <a:gd name="connsiteX94" fmla="*/ 8442 w 10000"/>
              <a:gd name="connsiteY94" fmla="*/ 6545 h 10000"/>
              <a:gd name="connsiteX95" fmla="*/ 8512 w 10000"/>
              <a:gd name="connsiteY95" fmla="*/ 6409 h 10000"/>
              <a:gd name="connsiteX96" fmla="*/ 8639 w 10000"/>
              <a:gd name="connsiteY96" fmla="*/ 6545 h 10000"/>
              <a:gd name="connsiteX97" fmla="*/ 8708 w 10000"/>
              <a:gd name="connsiteY97" fmla="*/ 6159 h 10000"/>
              <a:gd name="connsiteX98" fmla="*/ 8764 w 10000"/>
              <a:gd name="connsiteY98" fmla="*/ 5910 h 10000"/>
              <a:gd name="connsiteX99" fmla="*/ 8835 w 10000"/>
              <a:gd name="connsiteY99" fmla="*/ 3841 h 10000"/>
              <a:gd name="connsiteX100" fmla="*/ 8962 w 10000"/>
              <a:gd name="connsiteY100" fmla="*/ 2818 h 10000"/>
              <a:gd name="connsiteX101" fmla="*/ 9030 w 10000"/>
              <a:gd name="connsiteY101" fmla="*/ 3068 h 10000"/>
              <a:gd name="connsiteX102" fmla="*/ 9100 w 10000"/>
              <a:gd name="connsiteY102" fmla="*/ 4114 h 10000"/>
              <a:gd name="connsiteX103" fmla="*/ 9157 w 10000"/>
              <a:gd name="connsiteY103" fmla="*/ 5000 h 10000"/>
              <a:gd name="connsiteX104" fmla="*/ 9284 w 10000"/>
              <a:gd name="connsiteY104" fmla="*/ 5250 h 10000"/>
              <a:gd name="connsiteX105" fmla="*/ 9354 w 10000"/>
              <a:gd name="connsiteY105" fmla="*/ 5773 h 10000"/>
              <a:gd name="connsiteX106" fmla="*/ 9423 w 10000"/>
              <a:gd name="connsiteY106" fmla="*/ 6159 h 10000"/>
              <a:gd name="connsiteX107" fmla="*/ 9480 w 10000"/>
              <a:gd name="connsiteY107" fmla="*/ 6545 h 10000"/>
              <a:gd name="connsiteX108" fmla="*/ 9551 w 10000"/>
              <a:gd name="connsiteY108" fmla="*/ 6659 h 10000"/>
              <a:gd name="connsiteX109" fmla="*/ 9676 w 10000"/>
              <a:gd name="connsiteY109" fmla="*/ 7569 h 10000"/>
              <a:gd name="connsiteX110" fmla="*/ 9746 w 10000"/>
              <a:gd name="connsiteY110" fmla="*/ 7318 h 10000"/>
              <a:gd name="connsiteX111" fmla="*/ 9815 w 10000"/>
              <a:gd name="connsiteY111" fmla="*/ 7955 h 10000"/>
              <a:gd name="connsiteX112" fmla="*/ 9873 w 10000"/>
              <a:gd name="connsiteY112" fmla="*/ 8091 h 10000"/>
              <a:gd name="connsiteX113" fmla="*/ 10000 w 10000"/>
              <a:gd name="connsiteY11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690 w 10000"/>
              <a:gd name="connsiteY71" fmla="*/ 6545 h 10000"/>
              <a:gd name="connsiteX72" fmla="*/ 6759 w 10000"/>
              <a:gd name="connsiteY72" fmla="*/ 6545 h 10000"/>
              <a:gd name="connsiteX73" fmla="*/ 6816 w 10000"/>
              <a:gd name="connsiteY73" fmla="*/ 6159 h 10000"/>
              <a:gd name="connsiteX74" fmla="*/ 6886 w 10000"/>
              <a:gd name="connsiteY74" fmla="*/ 6409 h 10000"/>
              <a:gd name="connsiteX75" fmla="*/ 7012 w 10000"/>
              <a:gd name="connsiteY75" fmla="*/ 5773 h 10000"/>
              <a:gd name="connsiteX76" fmla="*/ 7082 w 10000"/>
              <a:gd name="connsiteY76" fmla="*/ 6932 h 10000"/>
              <a:gd name="connsiteX77" fmla="*/ 7151 w 10000"/>
              <a:gd name="connsiteY77" fmla="*/ 7046 h 10000"/>
              <a:gd name="connsiteX78" fmla="*/ 7209 w 10000"/>
              <a:gd name="connsiteY78" fmla="*/ 6795 h 10000"/>
              <a:gd name="connsiteX79" fmla="*/ 7347 w 10000"/>
              <a:gd name="connsiteY79" fmla="*/ 6409 h 10000"/>
              <a:gd name="connsiteX80" fmla="*/ 7404 w 10000"/>
              <a:gd name="connsiteY80" fmla="*/ 6409 h 10000"/>
              <a:gd name="connsiteX81" fmla="*/ 7474 w 10000"/>
              <a:gd name="connsiteY81" fmla="*/ 6545 h 10000"/>
              <a:gd name="connsiteX82" fmla="*/ 7531 w 10000"/>
              <a:gd name="connsiteY82" fmla="*/ 6023 h 10000"/>
              <a:gd name="connsiteX83" fmla="*/ 7670 w 10000"/>
              <a:gd name="connsiteY83" fmla="*/ 6545 h 10000"/>
              <a:gd name="connsiteX84" fmla="*/ 7726 w 10000"/>
              <a:gd name="connsiteY84" fmla="*/ 6295 h 10000"/>
              <a:gd name="connsiteX85" fmla="*/ 7797 w 10000"/>
              <a:gd name="connsiteY85" fmla="*/ 5773 h 10000"/>
              <a:gd name="connsiteX86" fmla="*/ 7865 w 10000"/>
              <a:gd name="connsiteY86" fmla="*/ 6023 h 10000"/>
              <a:gd name="connsiteX87" fmla="*/ 7992 w 10000"/>
              <a:gd name="connsiteY87" fmla="*/ 6659 h 10000"/>
              <a:gd name="connsiteX88" fmla="*/ 8051 w 10000"/>
              <a:gd name="connsiteY88" fmla="*/ 5637 h 10000"/>
              <a:gd name="connsiteX89" fmla="*/ 8120 w 10000"/>
              <a:gd name="connsiteY89" fmla="*/ 6023 h 10000"/>
              <a:gd name="connsiteX90" fmla="*/ 8189 w 10000"/>
              <a:gd name="connsiteY90" fmla="*/ 6295 h 10000"/>
              <a:gd name="connsiteX91" fmla="*/ 8315 w 10000"/>
              <a:gd name="connsiteY91" fmla="*/ 6932 h 10000"/>
              <a:gd name="connsiteX92" fmla="*/ 8385 w 10000"/>
              <a:gd name="connsiteY92" fmla="*/ 5773 h 10000"/>
              <a:gd name="connsiteX93" fmla="*/ 8442 w 10000"/>
              <a:gd name="connsiteY93" fmla="*/ 6545 h 10000"/>
              <a:gd name="connsiteX94" fmla="*/ 8512 w 10000"/>
              <a:gd name="connsiteY94" fmla="*/ 6409 h 10000"/>
              <a:gd name="connsiteX95" fmla="*/ 8639 w 10000"/>
              <a:gd name="connsiteY95" fmla="*/ 6545 h 10000"/>
              <a:gd name="connsiteX96" fmla="*/ 8708 w 10000"/>
              <a:gd name="connsiteY96" fmla="*/ 6159 h 10000"/>
              <a:gd name="connsiteX97" fmla="*/ 8764 w 10000"/>
              <a:gd name="connsiteY97" fmla="*/ 5910 h 10000"/>
              <a:gd name="connsiteX98" fmla="*/ 8835 w 10000"/>
              <a:gd name="connsiteY98" fmla="*/ 3841 h 10000"/>
              <a:gd name="connsiteX99" fmla="*/ 8962 w 10000"/>
              <a:gd name="connsiteY99" fmla="*/ 2818 h 10000"/>
              <a:gd name="connsiteX100" fmla="*/ 9030 w 10000"/>
              <a:gd name="connsiteY100" fmla="*/ 3068 h 10000"/>
              <a:gd name="connsiteX101" fmla="*/ 9100 w 10000"/>
              <a:gd name="connsiteY101" fmla="*/ 4114 h 10000"/>
              <a:gd name="connsiteX102" fmla="*/ 9157 w 10000"/>
              <a:gd name="connsiteY102" fmla="*/ 5000 h 10000"/>
              <a:gd name="connsiteX103" fmla="*/ 9284 w 10000"/>
              <a:gd name="connsiteY103" fmla="*/ 5250 h 10000"/>
              <a:gd name="connsiteX104" fmla="*/ 9354 w 10000"/>
              <a:gd name="connsiteY104" fmla="*/ 5773 h 10000"/>
              <a:gd name="connsiteX105" fmla="*/ 9423 w 10000"/>
              <a:gd name="connsiteY105" fmla="*/ 6159 h 10000"/>
              <a:gd name="connsiteX106" fmla="*/ 9480 w 10000"/>
              <a:gd name="connsiteY106" fmla="*/ 6545 h 10000"/>
              <a:gd name="connsiteX107" fmla="*/ 9551 w 10000"/>
              <a:gd name="connsiteY107" fmla="*/ 6659 h 10000"/>
              <a:gd name="connsiteX108" fmla="*/ 9676 w 10000"/>
              <a:gd name="connsiteY108" fmla="*/ 7569 h 10000"/>
              <a:gd name="connsiteX109" fmla="*/ 9746 w 10000"/>
              <a:gd name="connsiteY109" fmla="*/ 7318 h 10000"/>
              <a:gd name="connsiteX110" fmla="*/ 9815 w 10000"/>
              <a:gd name="connsiteY110" fmla="*/ 7955 h 10000"/>
              <a:gd name="connsiteX111" fmla="*/ 9873 w 10000"/>
              <a:gd name="connsiteY111" fmla="*/ 8091 h 10000"/>
              <a:gd name="connsiteX112" fmla="*/ 10000 w 10000"/>
              <a:gd name="connsiteY11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16 w 10000"/>
              <a:gd name="connsiteY72" fmla="*/ 6159 h 10000"/>
              <a:gd name="connsiteX73" fmla="*/ 6886 w 10000"/>
              <a:gd name="connsiteY73" fmla="*/ 6409 h 10000"/>
              <a:gd name="connsiteX74" fmla="*/ 7012 w 10000"/>
              <a:gd name="connsiteY74" fmla="*/ 5773 h 10000"/>
              <a:gd name="connsiteX75" fmla="*/ 7082 w 10000"/>
              <a:gd name="connsiteY75" fmla="*/ 6932 h 10000"/>
              <a:gd name="connsiteX76" fmla="*/ 7151 w 10000"/>
              <a:gd name="connsiteY76" fmla="*/ 7046 h 10000"/>
              <a:gd name="connsiteX77" fmla="*/ 7209 w 10000"/>
              <a:gd name="connsiteY77" fmla="*/ 6795 h 10000"/>
              <a:gd name="connsiteX78" fmla="*/ 7347 w 10000"/>
              <a:gd name="connsiteY78" fmla="*/ 6409 h 10000"/>
              <a:gd name="connsiteX79" fmla="*/ 7404 w 10000"/>
              <a:gd name="connsiteY79" fmla="*/ 6409 h 10000"/>
              <a:gd name="connsiteX80" fmla="*/ 7474 w 10000"/>
              <a:gd name="connsiteY80" fmla="*/ 6545 h 10000"/>
              <a:gd name="connsiteX81" fmla="*/ 7531 w 10000"/>
              <a:gd name="connsiteY81" fmla="*/ 6023 h 10000"/>
              <a:gd name="connsiteX82" fmla="*/ 7670 w 10000"/>
              <a:gd name="connsiteY82" fmla="*/ 6545 h 10000"/>
              <a:gd name="connsiteX83" fmla="*/ 7726 w 10000"/>
              <a:gd name="connsiteY83" fmla="*/ 6295 h 10000"/>
              <a:gd name="connsiteX84" fmla="*/ 7797 w 10000"/>
              <a:gd name="connsiteY84" fmla="*/ 5773 h 10000"/>
              <a:gd name="connsiteX85" fmla="*/ 7865 w 10000"/>
              <a:gd name="connsiteY85" fmla="*/ 6023 h 10000"/>
              <a:gd name="connsiteX86" fmla="*/ 7992 w 10000"/>
              <a:gd name="connsiteY86" fmla="*/ 6659 h 10000"/>
              <a:gd name="connsiteX87" fmla="*/ 8051 w 10000"/>
              <a:gd name="connsiteY87" fmla="*/ 5637 h 10000"/>
              <a:gd name="connsiteX88" fmla="*/ 8120 w 10000"/>
              <a:gd name="connsiteY88" fmla="*/ 6023 h 10000"/>
              <a:gd name="connsiteX89" fmla="*/ 8189 w 10000"/>
              <a:gd name="connsiteY89" fmla="*/ 6295 h 10000"/>
              <a:gd name="connsiteX90" fmla="*/ 8315 w 10000"/>
              <a:gd name="connsiteY90" fmla="*/ 6932 h 10000"/>
              <a:gd name="connsiteX91" fmla="*/ 8385 w 10000"/>
              <a:gd name="connsiteY91" fmla="*/ 5773 h 10000"/>
              <a:gd name="connsiteX92" fmla="*/ 8442 w 10000"/>
              <a:gd name="connsiteY92" fmla="*/ 6545 h 10000"/>
              <a:gd name="connsiteX93" fmla="*/ 8512 w 10000"/>
              <a:gd name="connsiteY93" fmla="*/ 6409 h 10000"/>
              <a:gd name="connsiteX94" fmla="*/ 8639 w 10000"/>
              <a:gd name="connsiteY94" fmla="*/ 6545 h 10000"/>
              <a:gd name="connsiteX95" fmla="*/ 8708 w 10000"/>
              <a:gd name="connsiteY95" fmla="*/ 6159 h 10000"/>
              <a:gd name="connsiteX96" fmla="*/ 8764 w 10000"/>
              <a:gd name="connsiteY96" fmla="*/ 5910 h 10000"/>
              <a:gd name="connsiteX97" fmla="*/ 8835 w 10000"/>
              <a:gd name="connsiteY97" fmla="*/ 3841 h 10000"/>
              <a:gd name="connsiteX98" fmla="*/ 8962 w 10000"/>
              <a:gd name="connsiteY98" fmla="*/ 2818 h 10000"/>
              <a:gd name="connsiteX99" fmla="*/ 9030 w 10000"/>
              <a:gd name="connsiteY99" fmla="*/ 3068 h 10000"/>
              <a:gd name="connsiteX100" fmla="*/ 9100 w 10000"/>
              <a:gd name="connsiteY100" fmla="*/ 4114 h 10000"/>
              <a:gd name="connsiteX101" fmla="*/ 9157 w 10000"/>
              <a:gd name="connsiteY101" fmla="*/ 5000 h 10000"/>
              <a:gd name="connsiteX102" fmla="*/ 9284 w 10000"/>
              <a:gd name="connsiteY102" fmla="*/ 5250 h 10000"/>
              <a:gd name="connsiteX103" fmla="*/ 9354 w 10000"/>
              <a:gd name="connsiteY103" fmla="*/ 5773 h 10000"/>
              <a:gd name="connsiteX104" fmla="*/ 9423 w 10000"/>
              <a:gd name="connsiteY104" fmla="*/ 6159 h 10000"/>
              <a:gd name="connsiteX105" fmla="*/ 9480 w 10000"/>
              <a:gd name="connsiteY105" fmla="*/ 6545 h 10000"/>
              <a:gd name="connsiteX106" fmla="*/ 9551 w 10000"/>
              <a:gd name="connsiteY106" fmla="*/ 6659 h 10000"/>
              <a:gd name="connsiteX107" fmla="*/ 9676 w 10000"/>
              <a:gd name="connsiteY107" fmla="*/ 7569 h 10000"/>
              <a:gd name="connsiteX108" fmla="*/ 9746 w 10000"/>
              <a:gd name="connsiteY108" fmla="*/ 7318 h 10000"/>
              <a:gd name="connsiteX109" fmla="*/ 9815 w 10000"/>
              <a:gd name="connsiteY109" fmla="*/ 7955 h 10000"/>
              <a:gd name="connsiteX110" fmla="*/ 9873 w 10000"/>
              <a:gd name="connsiteY110" fmla="*/ 8091 h 10000"/>
              <a:gd name="connsiteX111" fmla="*/ 10000 w 10000"/>
              <a:gd name="connsiteY11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86 w 10000"/>
              <a:gd name="connsiteY72" fmla="*/ 6409 h 10000"/>
              <a:gd name="connsiteX73" fmla="*/ 7012 w 10000"/>
              <a:gd name="connsiteY73" fmla="*/ 5773 h 10000"/>
              <a:gd name="connsiteX74" fmla="*/ 7082 w 10000"/>
              <a:gd name="connsiteY74" fmla="*/ 6932 h 10000"/>
              <a:gd name="connsiteX75" fmla="*/ 7151 w 10000"/>
              <a:gd name="connsiteY75" fmla="*/ 7046 h 10000"/>
              <a:gd name="connsiteX76" fmla="*/ 7209 w 10000"/>
              <a:gd name="connsiteY76" fmla="*/ 6795 h 10000"/>
              <a:gd name="connsiteX77" fmla="*/ 7347 w 10000"/>
              <a:gd name="connsiteY77" fmla="*/ 6409 h 10000"/>
              <a:gd name="connsiteX78" fmla="*/ 7404 w 10000"/>
              <a:gd name="connsiteY78" fmla="*/ 6409 h 10000"/>
              <a:gd name="connsiteX79" fmla="*/ 7474 w 10000"/>
              <a:gd name="connsiteY79" fmla="*/ 6545 h 10000"/>
              <a:gd name="connsiteX80" fmla="*/ 7531 w 10000"/>
              <a:gd name="connsiteY80" fmla="*/ 6023 h 10000"/>
              <a:gd name="connsiteX81" fmla="*/ 7670 w 10000"/>
              <a:gd name="connsiteY81" fmla="*/ 6545 h 10000"/>
              <a:gd name="connsiteX82" fmla="*/ 7726 w 10000"/>
              <a:gd name="connsiteY82" fmla="*/ 6295 h 10000"/>
              <a:gd name="connsiteX83" fmla="*/ 7797 w 10000"/>
              <a:gd name="connsiteY83" fmla="*/ 5773 h 10000"/>
              <a:gd name="connsiteX84" fmla="*/ 7865 w 10000"/>
              <a:gd name="connsiteY84" fmla="*/ 6023 h 10000"/>
              <a:gd name="connsiteX85" fmla="*/ 7992 w 10000"/>
              <a:gd name="connsiteY85" fmla="*/ 6659 h 10000"/>
              <a:gd name="connsiteX86" fmla="*/ 8051 w 10000"/>
              <a:gd name="connsiteY86" fmla="*/ 5637 h 10000"/>
              <a:gd name="connsiteX87" fmla="*/ 8120 w 10000"/>
              <a:gd name="connsiteY87" fmla="*/ 6023 h 10000"/>
              <a:gd name="connsiteX88" fmla="*/ 8189 w 10000"/>
              <a:gd name="connsiteY88" fmla="*/ 6295 h 10000"/>
              <a:gd name="connsiteX89" fmla="*/ 8315 w 10000"/>
              <a:gd name="connsiteY89" fmla="*/ 6932 h 10000"/>
              <a:gd name="connsiteX90" fmla="*/ 8385 w 10000"/>
              <a:gd name="connsiteY90" fmla="*/ 5773 h 10000"/>
              <a:gd name="connsiteX91" fmla="*/ 8442 w 10000"/>
              <a:gd name="connsiteY91" fmla="*/ 6545 h 10000"/>
              <a:gd name="connsiteX92" fmla="*/ 8512 w 10000"/>
              <a:gd name="connsiteY92" fmla="*/ 6409 h 10000"/>
              <a:gd name="connsiteX93" fmla="*/ 8639 w 10000"/>
              <a:gd name="connsiteY93" fmla="*/ 6545 h 10000"/>
              <a:gd name="connsiteX94" fmla="*/ 8708 w 10000"/>
              <a:gd name="connsiteY94" fmla="*/ 6159 h 10000"/>
              <a:gd name="connsiteX95" fmla="*/ 8764 w 10000"/>
              <a:gd name="connsiteY95" fmla="*/ 5910 h 10000"/>
              <a:gd name="connsiteX96" fmla="*/ 8835 w 10000"/>
              <a:gd name="connsiteY96" fmla="*/ 3841 h 10000"/>
              <a:gd name="connsiteX97" fmla="*/ 8962 w 10000"/>
              <a:gd name="connsiteY97" fmla="*/ 2818 h 10000"/>
              <a:gd name="connsiteX98" fmla="*/ 9030 w 10000"/>
              <a:gd name="connsiteY98" fmla="*/ 3068 h 10000"/>
              <a:gd name="connsiteX99" fmla="*/ 9100 w 10000"/>
              <a:gd name="connsiteY99" fmla="*/ 4114 h 10000"/>
              <a:gd name="connsiteX100" fmla="*/ 9157 w 10000"/>
              <a:gd name="connsiteY100" fmla="*/ 5000 h 10000"/>
              <a:gd name="connsiteX101" fmla="*/ 9284 w 10000"/>
              <a:gd name="connsiteY101" fmla="*/ 5250 h 10000"/>
              <a:gd name="connsiteX102" fmla="*/ 9354 w 10000"/>
              <a:gd name="connsiteY102" fmla="*/ 5773 h 10000"/>
              <a:gd name="connsiteX103" fmla="*/ 9423 w 10000"/>
              <a:gd name="connsiteY103" fmla="*/ 6159 h 10000"/>
              <a:gd name="connsiteX104" fmla="*/ 9480 w 10000"/>
              <a:gd name="connsiteY104" fmla="*/ 6545 h 10000"/>
              <a:gd name="connsiteX105" fmla="*/ 9551 w 10000"/>
              <a:gd name="connsiteY105" fmla="*/ 6659 h 10000"/>
              <a:gd name="connsiteX106" fmla="*/ 9676 w 10000"/>
              <a:gd name="connsiteY106" fmla="*/ 7569 h 10000"/>
              <a:gd name="connsiteX107" fmla="*/ 9746 w 10000"/>
              <a:gd name="connsiteY107" fmla="*/ 7318 h 10000"/>
              <a:gd name="connsiteX108" fmla="*/ 9815 w 10000"/>
              <a:gd name="connsiteY108" fmla="*/ 7955 h 10000"/>
              <a:gd name="connsiteX109" fmla="*/ 9873 w 10000"/>
              <a:gd name="connsiteY109" fmla="*/ 8091 h 10000"/>
              <a:gd name="connsiteX110" fmla="*/ 10000 w 10000"/>
              <a:gd name="connsiteY11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886 w 10000"/>
              <a:gd name="connsiteY71" fmla="*/ 6409 h 10000"/>
              <a:gd name="connsiteX72" fmla="*/ 7012 w 10000"/>
              <a:gd name="connsiteY72" fmla="*/ 5773 h 10000"/>
              <a:gd name="connsiteX73" fmla="*/ 7082 w 10000"/>
              <a:gd name="connsiteY73" fmla="*/ 6932 h 10000"/>
              <a:gd name="connsiteX74" fmla="*/ 7151 w 10000"/>
              <a:gd name="connsiteY74" fmla="*/ 7046 h 10000"/>
              <a:gd name="connsiteX75" fmla="*/ 7209 w 10000"/>
              <a:gd name="connsiteY75" fmla="*/ 6795 h 10000"/>
              <a:gd name="connsiteX76" fmla="*/ 7347 w 10000"/>
              <a:gd name="connsiteY76" fmla="*/ 6409 h 10000"/>
              <a:gd name="connsiteX77" fmla="*/ 7404 w 10000"/>
              <a:gd name="connsiteY77" fmla="*/ 6409 h 10000"/>
              <a:gd name="connsiteX78" fmla="*/ 7474 w 10000"/>
              <a:gd name="connsiteY78" fmla="*/ 6545 h 10000"/>
              <a:gd name="connsiteX79" fmla="*/ 7531 w 10000"/>
              <a:gd name="connsiteY79" fmla="*/ 6023 h 10000"/>
              <a:gd name="connsiteX80" fmla="*/ 7670 w 10000"/>
              <a:gd name="connsiteY80" fmla="*/ 6545 h 10000"/>
              <a:gd name="connsiteX81" fmla="*/ 7726 w 10000"/>
              <a:gd name="connsiteY81" fmla="*/ 6295 h 10000"/>
              <a:gd name="connsiteX82" fmla="*/ 7797 w 10000"/>
              <a:gd name="connsiteY82" fmla="*/ 5773 h 10000"/>
              <a:gd name="connsiteX83" fmla="*/ 7865 w 10000"/>
              <a:gd name="connsiteY83" fmla="*/ 6023 h 10000"/>
              <a:gd name="connsiteX84" fmla="*/ 7992 w 10000"/>
              <a:gd name="connsiteY84" fmla="*/ 6659 h 10000"/>
              <a:gd name="connsiteX85" fmla="*/ 8051 w 10000"/>
              <a:gd name="connsiteY85" fmla="*/ 5637 h 10000"/>
              <a:gd name="connsiteX86" fmla="*/ 8120 w 10000"/>
              <a:gd name="connsiteY86" fmla="*/ 6023 h 10000"/>
              <a:gd name="connsiteX87" fmla="*/ 8189 w 10000"/>
              <a:gd name="connsiteY87" fmla="*/ 6295 h 10000"/>
              <a:gd name="connsiteX88" fmla="*/ 8315 w 10000"/>
              <a:gd name="connsiteY88" fmla="*/ 6932 h 10000"/>
              <a:gd name="connsiteX89" fmla="*/ 8385 w 10000"/>
              <a:gd name="connsiteY89" fmla="*/ 5773 h 10000"/>
              <a:gd name="connsiteX90" fmla="*/ 8442 w 10000"/>
              <a:gd name="connsiteY90" fmla="*/ 6545 h 10000"/>
              <a:gd name="connsiteX91" fmla="*/ 8512 w 10000"/>
              <a:gd name="connsiteY91" fmla="*/ 6409 h 10000"/>
              <a:gd name="connsiteX92" fmla="*/ 8639 w 10000"/>
              <a:gd name="connsiteY92" fmla="*/ 6545 h 10000"/>
              <a:gd name="connsiteX93" fmla="*/ 8708 w 10000"/>
              <a:gd name="connsiteY93" fmla="*/ 6159 h 10000"/>
              <a:gd name="connsiteX94" fmla="*/ 8764 w 10000"/>
              <a:gd name="connsiteY94" fmla="*/ 5910 h 10000"/>
              <a:gd name="connsiteX95" fmla="*/ 8835 w 10000"/>
              <a:gd name="connsiteY95" fmla="*/ 3841 h 10000"/>
              <a:gd name="connsiteX96" fmla="*/ 8962 w 10000"/>
              <a:gd name="connsiteY96" fmla="*/ 2818 h 10000"/>
              <a:gd name="connsiteX97" fmla="*/ 9030 w 10000"/>
              <a:gd name="connsiteY97" fmla="*/ 3068 h 10000"/>
              <a:gd name="connsiteX98" fmla="*/ 9100 w 10000"/>
              <a:gd name="connsiteY98" fmla="*/ 4114 h 10000"/>
              <a:gd name="connsiteX99" fmla="*/ 9157 w 10000"/>
              <a:gd name="connsiteY99" fmla="*/ 5000 h 10000"/>
              <a:gd name="connsiteX100" fmla="*/ 9284 w 10000"/>
              <a:gd name="connsiteY100" fmla="*/ 5250 h 10000"/>
              <a:gd name="connsiteX101" fmla="*/ 9354 w 10000"/>
              <a:gd name="connsiteY101" fmla="*/ 5773 h 10000"/>
              <a:gd name="connsiteX102" fmla="*/ 9423 w 10000"/>
              <a:gd name="connsiteY102" fmla="*/ 6159 h 10000"/>
              <a:gd name="connsiteX103" fmla="*/ 9480 w 10000"/>
              <a:gd name="connsiteY103" fmla="*/ 6545 h 10000"/>
              <a:gd name="connsiteX104" fmla="*/ 9551 w 10000"/>
              <a:gd name="connsiteY104" fmla="*/ 6659 h 10000"/>
              <a:gd name="connsiteX105" fmla="*/ 9676 w 10000"/>
              <a:gd name="connsiteY105" fmla="*/ 7569 h 10000"/>
              <a:gd name="connsiteX106" fmla="*/ 9746 w 10000"/>
              <a:gd name="connsiteY106" fmla="*/ 7318 h 10000"/>
              <a:gd name="connsiteX107" fmla="*/ 9815 w 10000"/>
              <a:gd name="connsiteY107" fmla="*/ 7955 h 10000"/>
              <a:gd name="connsiteX108" fmla="*/ 9873 w 10000"/>
              <a:gd name="connsiteY108" fmla="*/ 8091 h 10000"/>
              <a:gd name="connsiteX109" fmla="*/ 10000 w 10000"/>
              <a:gd name="connsiteY10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886 w 10000"/>
              <a:gd name="connsiteY70" fmla="*/ 6409 h 10000"/>
              <a:gd name="connsiteX71" fmla="*/ 7012 w 10000"/>
              <a:gd name="connsiteY71" fmla="*/ 5773 h 10000"/>
              <a:gd name="connsiteX72" fmla="*/ 7082 w 10000"/>
              <a:gd name="connsiteY72" fmla="*/ 6932 h 10000"/>
              <a:gd name="connsiteX73" fmla="*/ 7151 w 10000"/>
              <a:gd name="connsiteY73" fmla="*/ 7046 h 10000"/>
              <a:gd name="connsiteX74" fmla="*/ 7209 w 10000"/>
              <a:gd name="connsiteY74" fmla="*/ 6795 h 10000"/>
              <a:gd name="connsiteX75" fmla="*/ 7347 w 10000"/>
              <a:gd name="connsiteY75" fmla="*/ 6409 h 10000"/>
              <a:gd name="connsiteX76" fmla="*/ 7404 w 10000"/>
              <a:gd name="connsiteY76" fmla="*/ 6409 h 10000"/>
              <a:gd name="connsiteX77" fmla="*/ 7474 w 10000"/>
              <a:gd name="connsiteY77" fmla="*/ 6545 h 10000"/>
              <a:gd name="connsiteX78" fmla="*/ 7531 w 10000"/>
              <a:gd name="connsiteY78" fmla="*/ 6023 h 10000"/>
              <a:gd name="connsiteX79" fmla="*/ 7670 w 10000"/>
              <a:gd name="connsiteY79" fmla="*/ 6545 h 10000"/>
              <a:gd name="connsiteX80" fmla="*/ 7726 w 10000"/>
              <a:gd name="connsiteY80" fmla="*/ 6295 h 10000"/>
              <a:gd name="connsiteX81" fmla="*/ 7797 w 10000"/>
              <a:gd name="connsiteY81" fmla="*/ 5773 h 10000"/>
              <a:gd name="connsiteX82" fmla="*/ 7865 w 10000"/>
              <a:gd name="connsiteY82" fmla="*/ 6023 h 10000"/>
              <a:gd name="connsiteX83" fmla="*/ 7992 w 10000"/>
              <a:gd name="connsiteY83" fmla="*/ 6659 h 10000"/>
              <a:gd name="connsiteX84" fmla="*/ 8051 w 10000"/>
              <a:gd name="connsiteY84" fmla="*/ 5637 h 10000"/>
              <a:gd name="connsiteX85" fmla="*/ 8120 w 10000"/>
              <a:gd name="connsiteY85" fmla="*/ 6023 h 10000"/>
              <a:gd name="connsiteX86" fmla="*/ 8189 w 10000"/>
              <a:gd name="connsiteY86" fmla="*/ 6295 h 10000"/>
              <a:gd name="connsiteX87" fmla="*/ 8315 w 10000"/>
              <a:gd name="connsiteY87" fmla="*/ 6932 h 10000"/>
              <a:gd name="connsiteX88" fmla="*/ 8385 w 10000"/>
              <a:gd name="connsiteY88" fmla="*/ 5773 h 10000"/>
              <a:gd name="connsiteX89" fmla="*/ 8442 w 10000"/>
              <a:gd name="connsiteY89" fmla="*/ 6545 h 10000"/>
              <a:gd name="connsiteX90" fmla="*/ 8512 w 10000"/>
              <a:gd name="connsiteY90" fmla="*/ 6409 h 10000"/>
              <a:gd name="connsiteX91" fmla="*/ 8639 w 10000"/>
              <a:gd name="connsiteY91" fmla="*/ 6545 h 10000"/>
              <a:gd name="connsiteX92" fmla="*/ 8708 w 10000"/>
              <a:gd name="connsiteY92" fmla="*/ 6159 h 10000"/>
              <a:gd name="connsiteX93" fmla="*/ 8764 w 10000"/>
              <a:gd name="connsiteY93" fmla="*/ 5910 h 10000"/>
              <a:gd name="connsiteX94" fmla="*/ 8835 w 10000"/>
              <a:gd name="connsiteY94" fmla="*/ 3841 h 10000"/>
              <a:gd name="connsiteX95" fmla="*/ 8962 w 10000"/>
              <a:gd name="connsiteY95" fmla="*/ 2818 h 10000"/>
              <a:gd name="connsiteX96" fmla="*/ 9030 w 10000"/>
              <a:gd name="connsiteY96" fmla="*/ 3068 h 10000"/>
              <a:gd name="connsiteX97" fmla="*/ 9100 w 10000"/>
              <a:gd name="connsiteY97" fmla="*/ 4114 h 10000"/>
              <a:gd name="connsiteX98" fmla="*/ 9157 w 10000"/>
              <a:gd name="connsiteY98" fmla="*/ 5000 h 10000"/>
              <a:gd name="connsiteX99" fmla="*/ 9284 w 10000"/>
              <a:gd name="connsiteY99" fmla="*/ 5250 h 10000"/>
              <a:gd name="connsiteX100" fmla="*/ 9354 w 10000"/>
              <a:gd name="connsiteY100" fmla="*/ 5773 h 10000"/>
              <a:gd name="connsiteX101" fmla="*/ 9423 w 10000"/>
              <a:gd name="connsiteY101" fmla="*/ 6159 h 10000"/>
              <a:gd name="connsiteX102" fmla="*/ 9480 w 10000"/>
              <a:gd name="connsiteY102" fmla="*/ 6545 h 10000"/>
              <a:gd name="connsiteX103" fmla="*/ 9551 w 10000"/>
              <a:gd name="connsiteY103" fmla="*/ 6659 h 10000"/>
              <a:gd name="connsiteX104" fmla="*/ 9676 w 10000"/>
              <a:gd name="connsiteY104" fmla="*/ 7569 h 10000"/>
              <a:gd name="connsiteX105" fmla="*/ 9746 w 10000"/>
              <a:gd name="connsiteY105" fmla="*/ 7318 h 10000"/>
              <a:gd name="connsiteX106" fmla="*/ 9815 w 10000"/>
              <a:gd name="connsiteY106" fmla="*/ 7955 h 10000"/>
              <a:gd name="connsiteX107" fmla="*/ 9873 w 10000"/>
              <a:gd name="connsiteY107" fmla="*/ 8091 h 10000"/>
              <a:gd name="connsiteX108" fmla="*/ 10000 w 10000"/>
              <a:gd name="connsiteY10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12 w 10000"/>
              <a:gd name="connsiteY70" fmla="*/ 5773 h 10000"/>
              <a:gd name="connsiteX71" fmla="*/ 7082 w 10000"/>
              <a:gd name="connsiteY71" fmla="*/ 6932 h 10000"/>
              <a:gd name="connsiteX72" fmla="*/ 7151 w 10000"/>
              <a:gd name="connsiteY72" fmla="*/ 7046 h 10000"/>
              <a:gd name="connsiteX73" fmla="*/ 7209 w 10000"/>
              <a:gd name="connsiteY73" fmla="*/ 6795 h 10000"/>
              <a:gd name="connsiteX74" fmla="*/ 7347 w 10000"/>
              <a:gd name="connsiteY74" fmla="*/ 6409 h 10000"/>
              <a:gd name="connsiteX75" fmla="*/ 7404 w 10000"/>
              <a:gd name="connsiteY75" fmla="*/ 6409 h 10000"/>
              <a:gd name="connsiteX76" fmla="*/ 7474 w 10000"/>
              <a:gd name="connsiteY76" fmla="*/ 6545 h 10000"/>
              <a:gd name="connsiteX77" fmla="*/ 7531 w 10000"/>
              <a:gd name="connsiteY77" fmla="*/ 6023 h 10000"/>
              <a:gd name="connsiteX78" fmla="*/ 7670 w 10000"/>
              <a:gd name="connsiteY78" fmla="*/ 6545 h 10000"/>
              <a:gd name="connsiteX79" fmla="*/ 7726 w 10000"/>
              <a:gd name="connsiteY79" fmla="*/ 6295 h 10000"/>
              <a:gd name="connsiteX80" fmla="*/ 7797 w 10000"/>
              <a:gd name="connsiteY80" fmla="*/ 5773 h 10000"/>
              <a:gd name="connsiteX81" fmla="*/ 7865 w 10000"/>
              <a:gd name="connsiteY81" fmla="*/ 6023 h 10000"/>
              <a:gd name="connsiteX82" fmla="*/ 7992 w 10000"/>
              <a:gd name="connsiteY82" fmla="*/ 6659 h 10000"/>
              <a:gd name="connsiteX83" fmla="*/ 8051 w 10000"/>
              <a:gd name="connsiteY83" fmla="*/ 5637 h 10000"/>
              <a:gd name="connsiteX84" fmla="*/ 8120 w 10000"/>
              <a:gd name="connsiteY84" fmla="*/ 6023 h 10000"/>
              <a:gd name="connsiteX85" fmla="*/ 8189 w 10000"/>
              <a:gd name="connsiteY85" fmla="*/ 6295 h 10000"/>
              <a:gd name="connsiteX86" fmla="*/ 8315 w 10000"/>
              <a:gd name="connsiteY86" fmla="*/ 6932 h 10000"/>
              <a:gd name="connsiteX87" fmla="*/ 8385 w 10000"/>
              <a:gd name="connsiteY87" fmla="*/ 5773 h 10000"/>
              <a:gd name="connsiteX88" fmla="*/ 8442 w 10000"/>
              <a:gd name="connsiteY88" fmla="*/ 6545 h 10000"/>
              <a:gd name="connsiteX89" fmla="*/ 8512 w 10000"/>
              <a:gd name="connsiteY89" fmla="*/ 6409 h 10000"/>
              <a:gd name="connsiteX90" fmla="*/ 8639 w 10000"/>
              <a:gd name="connsiteY90" fmla="*/ 6545 h 10000"/>
              <a:gd name="connsiteX91" fmla="*/ 8708 w 10000"/>
              <a:gd name="connsiteY91" fmla="*/ 6159 h 10000"/>
              <a:gd name="connsiteX92" fmla="*/ 8764 w 10000"/>
              <a:gd name="connsiteY92" fmla="*/ 5910 h 10000"/>
              <a:gd name="connsiteX93" fmla="*/ 8835 w 10000"/>
              <a:gd name="connsiteY93" fmla="*/ 3841 h 10000"/>
              <a:gd name="connsiteX94" fmla="*/ 8962 w 10000"/>
              <a:gd name="connsiteY94" fmla="*/ 2818 h 10000"/>
              <a:gd name="connsiteX95" fmla="*/ 9030 w 10000"/>
              <a:gd name="connsiteY95" fmla="*/ 3068 h 10000"/>
              <a:gd name="connsiteX96" fmla="*/ 9100 w 10000"/>
              <a:gd name="connsiteY96" fmla="*/ 4114 h 10000"/>
              <a:gd name="connsiteX97" fmla="*/ 9157 w 10000"/>
              <a:gd name="connsiteY97" fmla="*/ 5000 h 10000"/>
              <a:gd name="connsiteX98" fmla="*/ 9284 w 10000"/>
              <a:gd name="connsiteY98" fmla="*/ 5250 h 10000"/>
              <a:gd name="connsiteX99" fmla="*/ 9354 w 10000"/>
              <a:gd name="connsiteY99" fmla="*/ 5773 h 10000"/>
              <a:gd name="connsiteX100" fmla="*/ 9423 w 10000"/>
              <a:gd name="connsiteY100" fmla="*/ 6159 h 10000"/>
              <a:gd name="connsiteX101" fmla="*/ 9480 w 10000"/>
              <a:gd name="connsiteY101" fmla="*/ 6545 h 10000"/>
              <a:gd name="connsiteX102" fmla="*/ 9551 w 10000"/>
              <a:gd name="connsiteY102" fmla="*/ 6659 h 10000"/>
              <a:gd name="connsiteX103" fmla="*/ 9676 w 10000"/>
              <a:gd name="connsiteY103" fmla="*/ 7569 h 10000"/>
              <a:gd name="connsiteX104" fmla="*/ 9746 w 10000"/>
              <a:gd name="connsiteY104" fmla="*/ 7318 h 10000"/>
              <a:gd name="connsiteX105" fmla="*/ 9815 w 10000"/>
              <a:gd name="connsiteY105" fmla="*/ 7955 h 10000"/>
              <a:gd name="connsiteX106" fmla="*/ 9873 w 10000"/>
              <a:gd name="connsiteY106" fmla="*/ 8091 h 10000"/>
              <a:gd name="connsiteX107" fmla="*/ 10000 w 10000"/>
              <a:gd name="connsiteY10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151 w 10000"/>
              <a:gd name="connsiteY71" fmla="*/ 7046 h 10000"/>
              <a:gd name="connsiteX72" fmla="*/ 7209 w 10000"/>
              <a:gd name="connsiteY72" fmla="*/ 6795 h 10000"/>
              <a:gd name="connsiteX73" fmla="*/ 7347 w 10000"/>
              <a:gd name="connsiteY73" fmla="*/ 6409 h 10000"/>
              <a:gd name="connsiteX74" fmla="*/ 7404 w 10000"/>
              <a:gd name="connsiteY74" fmla="*/ 6409 h 10000"/>
              <a:gd name="connsiteX75" fmla="*/ 7474 w 10000"/>
              <a:gd name="connsiteY75" fmla="*/ 6545 h 10000"/>
              <a:gd name="connsiteX76" fmla="*/ 7531 w 10000"/>
              <a:gd name="connsiteY76" fmla="*/ 6023 h 10000"/>
              <a:gd name="connsiteX77" fmla="*/ 7670 w 10000"/>
              <a:gd name="connsiteY77" fmla="*/ 6545 h 10000"/>
              <a:gd name="connsiteX78" fmla="*/ 7726 w 10000"/>
              <a:gd name="connsiteY78" fmla="*/ 6295 h 10000"/>
              <a:gd name="connsiteX79" fmla="*/ 7797 w 10000"/>
              <a:gd name="connsiteY79" fmla="*/ 5773 h 10000"/>
              <a:gd name="connsiteX80" fmla="*/ 7865 w 10000"/>
              <a:gd name="connsiteY80" fmla="*/ 6023 h 10000"/>
              <a:gd name="connsiteX81" fmla="*/ 7992 w 10000"/>
              <a:gd name="connsiteY81" fmla="*/ 6659 h 10000"/>
              <a:gd name="connsiteX82" fmla="*/ 8051 w 10000"/>
              <a:gd name="connsiteY82" fmla="*/ 5637 h 10000"/>
              <a:gd name="connsiteX83" fmla="*/ 8120 w 10000"/>
              <a:gd name="connsiteY83" fmla="*/ 6023 h 10000"/>
              <a:gd name="connsiteX84" fmla="*/ 8189 w 10000"/>
              <a:gd name="connsiteY84" fmla="*/ 6295 h 10000"/>
              <a:gd name="connsiteX85" fmla="*/ 8315 w 10000"/>
              <a:gd name="connsiteY85" fmla="*/ 6932 h 10000"/>
              <a:gd name="connsiteX86" fmla="*/ 8385 w 10000"/>
              <a:gd name="connsiteY86" fmla="*/ 5773 h 10000"/>
              <a:gd name="connsiteX87" fmla="*/ 8442 w 10000"/>
              <a:gd name="connsiteY87" fmla="*/ 6545 h 10000"/>
              <a:gd name="connsiteX88" fmla="*/ 8512 w 10000"/>
              <a:gd name="connsiteY88" fmla="*/ 6409 h 10000"/>
              <a:gd name="connsiteX89" fmla="*/ 8639 w 10000"/>
              <a:gd name="connsiteY89" fmla="*/ 6545 h 10000"/>
              <a:gd name="connsiteX90" fmla="*/ 8708 w 10000"/>
              <a:gd name="connsiteY90" fmla="*/ 6159 h 10000"/>
              <a:gd name="connsiteX91" fmla="*/ 8764 w 10000"/>
              <a:gd name="connsiteY91" fmla="*/ 5910 h 10000"/>
              <a:gd name="connsiteX92" fmla="*/ 8835 w 10000"/>
              <a:gd name="connsiteY92" fmla="*/ 3841 h 10000"/>
              <a:gd name="connsiteX93" fmla="*/ 8962 w 10000"/>
              <a:gd name="connsiteY93" fmla="*/ 2818 h 10000"/>
              <a:gd name="connsiteX94" fmla="*/ 9030 w 10000"/>
              <a:gd name="connsiteY94" fmla="*/ 3068 h 10000"/>
              <a:gd name="connsiteX95" fmla="*/ 9100 w 10000"/>
              <a:gd name="connsiteY95" fmla="*/ 4114 h 10000"/>
              <a:gd name="connsiteX96" fmla="*/ 9157 w 10000"/>
              <a:gd name="connsiteY96" fmla="*/ 5000 h 10000"/>
              <a:gd name="connsiteX97" fmla="*/ 9284 w 10000"/>
              <a:gd name="connsiteY97" fmla="*/ 5250 h 10000"/>
              <a:gd name="connsiteX98" fmla="*/ 9354 w 10000"/>
              <a:gd name="connsiteY98" fmla="*/ 5773 h 10000"/>
              <a:gd name="connsiteX99" fmla="*/ 9423 w 10000"/>
              <a:gd name="connsiteY99" fmla="*/ 6159 h 10000"/>
              <a:gd name="connsiteX100" fmla="*/ 9480 w 10000"/>
              <a:gd name="connsiteY100" fmla="*/ 6545 h 10000"/>
              <a:gd name="connsiteX101" fmla="*/ 9551 w 10000"/>
              <a:gd name="connsiteY101" fmla="*/ 6659 h 10000"/>
              <a:gd name="connsiteX102" fmla="*/ 9676 w 10000"/>
              <a:gd name="connsiteY102" fmla="*/ 7569 h 10000"/>
              <a:gd name="connsiteX103" fmla="*/ 9746 w 10000"/>
              <a:gd name="connsiteY103" fmla="*/ 7318 h 10000"/>
              <a:gd name="connsiteX104" fmla="*/ 9815 w 10000"/>
              <a:gd name="connsiteY104" fmla="*/ 7955 h 10000"/>
              <a:gd name="connsiteX105" fmla="*/ 9873 w 10000"/>
              <a:gd name="connsiteY105" fmla="*/ 8091 h 10000"/>
              <a:gd name="connsiteX106" fmla="*/ 10000 w 10000"/>
              <a:gd name="connsiteY10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209 w 10000"/>
              <a:gd name="connsiteY71" fmla="*/ 6795 h 10000"/>
              <a:gd name="connsiteX72" fmla="*/ 7347 w 10000"/>
              <a:gd name="connsiteY72" fmla="*/ 6409 h 10000"/>
              <a:gd name="connsiteX73" fmla="*/ 7404 w 10000"/>
              <a:gd name="connsiteY73" fmla="*/ 6409 h 10000"/>
              <a:gd name="connsiteX74" fmla="*/ 7474 w 10000"/>
              <a:gd name="connsiteY74" fmla="*/ 6545 h 10000"/>
              <a:gd name="connsiteX75" fmla="*/ 7531 w 10000"/>
              <a:gd name="connsiteY75" fmla="*/ 6023 h 10000"/>
              <a:gd name="connsiteX76" fmla="*/ 7670 w 10000"/>
              <a:gd name="connsiteY76" fmla="*/ 6545 h 10000"/>
              <a:gd name="connsiteX77" fmla="*/ 7726 w 10000"/>
              <a:gd name="connsiteY77" fmla="*/ 6295 h 10000"/>
              <a:gd name="connsiteX78" fmla="*/ 7797 w 10000"/>
              <a:gd name="connsiteY78" fmla="*/ 5773 h 10000"/>
              <a:gd name="connsiteX79" fmla="*/ 7865 w 10000"/>
              <a:gd name="connsiteY79" fmla="*/ 6023 h 10000"/>
              <a:gd name="connsiteX80" fmla="*/ 7992 w 10000"/>
              <a:gd name="connsiteY80" fmla="*/ 6659 h 10000"/>
              <a:gd name="connsiteX81" fmla="*/ 8051 w 10000"/>
              <a:gd name="connsiteY81" fmla="*/ 5637 h 10000"/>
              <a:gd name="connsiteX82" fmla="*/ 8120 w 10000"/>
              <a:gd name="connsiteY82" fmla="*/ 6023 h 10000"/>
              <a:gd name="connsiteX83" fmla="*/ 8189 w 10000"/>
              <a:gd name="connsiteY83" fmla="*/ 6295 h 10000"/>
              <a:gd name="connsiteX84" fmla="*/ 8315 w 10000"/>
              <a:gd name="connsiteY84" fmla="*/ 6932 h 10000"/>
              <a:gd name="connsiteX85" fmla="*/ 8385 w 10000"/>
              <a:gd name="connsiteY85" fmla="*/ 5773 h 10000"/>
              <a:gd name="connsiteX86" fmla="*/ 8442 w 10000"/>
              <a:gd name="connsiteY86" fmla="*/ 6545 h 10000"/>
              <a:gd name="connsiteX87" fmla="*/ 8512 w 10000"/>
              <a:gd name="connsiteY87" fmla="*/ 6409 h 10000"/>
              <a:gd name="connsiteX88" fmla="*/ 8639 w 10000"/>
              <a:gd name="connsiteY88" fmla="*/ 6545 h 10000"/>
              <a:gd name="connsiteX89" fmla="*/ 8708 w 10000"/>
              <a:gd name="connsiteY89" fmla="*/ 6159 h 10000"/>
              <a:gd name="connsiteX90" fmla="*/ 8764 w 10000"/>
              <a:gd name="connsiteY90" fmla="*/ 5910 h 10000"/>
              <a:gd name="connsiteX91" fmla="*/ 8835 w 10000"/>
              <a:gd name="connsiteY91" fmla="*/ 3841 h 10000"/>
              <a:gd name="connsiteX92" fmla="*/ 8962 w 10000"/>
              <a:gd name="connsiteY92" fmla="*/ 2818 h 10000"/>
              <a:gd name="connsiteX93" fmla="*/ 9030 w 10000"/>
              <a:gd name="connsiteY93" fmla="*/ 3068 h 10000"/>
              <a:gd name="connsiteX94" fmla="*/ 9100 w 10000"/>
              <a:gd name="connsiteY94" fmla="*/ 4114 h 10000"/>
              <a:gd name="connsiteX95" fmla="*/ 9157 w 10000"/>
              <a:gd name="connsiteY95" fmla="*/ 5000 h 10000"/>
              <a:gd name="connsiteX96" fmla="*/ 9284 w 10000"/>
              <a:gd name="connsiteY96" fmla="*/ 5250 h 10000"/>
              <a:gd name="connsiteX97" fmla="*/ 9354 w 10000"/>
              <a:gd name="connsiteY97" fmla="*/ 5773 h 10000"/>
              <a:gd name="connsiteX98" fmla="*/ 9423 w 10000"/>
              <a:gd name="connsiteY98" fmla="*/ 6159 h 10000"/>
              <a:gd name="connsiteX99" fmla="*/ 9480 w 10000"/>
              <a:gd name="connsiteY99" fmla="*/ 6545 h 10000"/>
              <a:gd name="connsiteX100" fmla="*/ 9551 w 10000"/>
              <a:gd name="connsiteY100" fmla="*/ 6659 h 10000"/>
              <a:gd name="connsiteX101" fmla="*/ 9676 w 10000"/>
              <a:gd name="connsiteY101" fmla="*/ 7569 h 10000"/>
              <a:gd name="connsiteX102" fmla="*/ 9746 w 10000"/>
              <a:gd name="connsiteY102" fmla="*/ 7318 h 10000"/>
              <a:gd name="connsiteX103" fmla="*/ 9815 w 10000"/>
              <a:gd name="connsiteY103" fmla="*/ 7955 h 10000"/>
              <a:gd name="connsiteX104" fmla="*/ 9873 w 10000"/>
              <a:gd name="connsiteY104" fmla="*/ 8091 h 10000"/>
              <a:gd name="connsiteX105" fmla="*/ 10000 w 10000"/>
              <a:gd name="connsiteY10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347 w 10000"/>
              <a:gd name="connsiteY71" fmla="*/ 6409 h 10000"/>
              <a:gd name="connsiteX72" fmla="*/ 7404 w 10000"/>
              <a:gd name="connsiteY72" fmla="*/ 6409 h 10000"/>
              <a:gd name="connsiteX73" fmla="*/ 7474 w 10000"/>
              <a:gd name="connsiteY73" fmla="*/ 6545 h 10000"/>
              <a:gd name="connsiteX74" fmla="*/ 7531 w 10000"/>
              <a:gd name="connsiteY74" fmla="*/ 6023 h 10000"/>
              <a:gd name="connsiteX75" fmla="*/ 7670 w 10000"/>
              <a:gd name="connsiteY75" fmla="*/ 6545 h 10000"/>
              <a:gd name="connsiteX76" fmla="*/ 7726 w 10000"/>
              <a:gd name="connsiteY76" fmla="*/ 6295 h 10000"/>
              <a:gd name="connsiteX77" fmla="*/ 7797 w 10000"/>
              <a:gd name="connsiteY77" fmla="*/ 5773 h 10000"/>
              <a:gd name="connsiteX78" fmla="*/ 7865 w 10000"/>
              <a:gd name="connsiteY78" fmla="*/ 6023 h 10000"/>
              <a:gd name="connsiteX79" fmla="*/ 7992 w 10000"/>
              <a:gd name="connsiteY79" fmla="*/ 6659 h 10000"/>
              <a:gd name="connsiteX80" fmla="*/ 8051 w 10000"/>
              <a:gd name="connsiteY80" fmla="*/ 5637 h 10000"/>
              <a:gd name="connsiteX81" fmla="*/ 8120 w 10000"/>
              <a:gd name="connsiteY81" fmla="*/ 6023 h 10000"/>
              <a:gd name="connsiteX82" fmla="*/ 8189 w 10000"/>
              <a:gd name="connsiteY82" fmla="*/ 6295 h 10000"/>
              <a:gd name="connsiteX83" fmla="*/ 8315 w 10000"/>
              <a:gd name="connsiteY83" fmla="*/ 6932 h 10000"/>
              <a:gd name="connsiteX84" fmla="*/ 8385 w 10000"/>
              <a:gd name="connsiteY84" fmla="*/ 5773 h 10000"/>
              <a:gd name="connsiteX85" fmla="*/ 8442 w 10000"/>
              <a:gd name="connsiteY85" fmla="*/ 6545 h 10000"/>
              <a:gd name="connsiteX86" fmla="*/ 8512 w 10000"/>
              <a:gd name="connsiteY86" fmla="*/ 6409 h 10000"/>
              <a:gd name="connsiteX87" fmla="*/ 8639 w 10000"/>
              <a:gd name="connsiteY87" fmla="*/ 6545 h 10000"/>
              <a:gd name="connsiteX88" fmla="*/ 8708 w 10000"/>
              <a:gd name="connsiteY88" fmla="*/ 6159 h 10000"/>
              <a:gd name="connsiteX89" fmla="*/ 8764 w 10000"/>
              <a:gd name="connsiteY89" fmla="*/ 5910 h 10000"/>
              <a:gd name="connsiteX90" fmla="*/ 8835 w 10000"/>
              <a:gd name="connsiteY90" fmla="*/ 3841 h 10000"/>
              <a:gd name="connsiteX91" fmla="*/ 8962 w 10000"/>
              <a:gd name="connsiteY91" fmla="*/ 2818 h 10000"/>
              <a:gd name="connsiteX92" fmla="*/ 9030 w 10000"/>
              <a:gd name="connsiteY92" fmla="*/ 3068 h 10000"/>
              <a:gd name="connsiteX93" fmla="*/ 9100 w 10000"/>
              <a:gd name="connsiteY93" fmla="*/ 4114 h 10000"/>
              <a:gd name="connsiteX94" fmla="*/ 9157 w 10000"/>
              <a:gd name="connsiteY94" fmla="*/ 5000 h 10000"/>
              <a:gd name="connsiteX95" fmla="*/ 9284 w 10000"/>
              <a:gd name="connsiteY95" fmla="*/ 5250 h 10000"/>
              <a:gd name="connsiteX96" fmla="*/ 9354 w 10000"/>
              <a:gd name="connsiteY96" fmla="*/ 5773 h 10000"/>
              <a:gd name="connsiteX97" fmla="*/ 9423 w 10000"/>
              <a:gd name="connsiteY97" fmla="*/ 6159 h 10000"/>
              <a:gd name="connsiteX98" fmla="*/ 9480 w 10000"/>
              <a:gd name="connsiteY98" fmla="*/ 6545 h 10000"/>
              <a:gd name="connsiteX99" fmla="*/ 9551 w 10000"/>
              <a:gd name="connsiteY99" fmla="*/ 6659 h 10000"/>
              <a:gd name="connsiteX100" fmla="*/ 9676 w 10000"/>
              <a:gd name="connsiteY100" fmla="*/ 7569 h 10000"/>
              <a:gd name="connsiteX101" fmla="*/ 9746 w 10000"/>
              <a:gd name="connsiteY101" fmla="*/ 7318 h 10000"/>
              <a:gd name="connsiteX102" fmla="*/ 9815 w 10000"/>
              <a:gd name="connsiteY102" fmla="*/ 7955 h 10000"/>
              <a:gd name="connsiteX103" fmla="*/ 9873 w 10000"/>
              <a:gd name="connsiteY103" fmla="*/ 8091 h 10000"/>
              <a:gd name="connsiteX104" fmla="*/ 10000 w 10000"/>
              <a:gd name="connsiteY10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04 w 10000"/>
              <a:gd name="connsiteY71" fmla="*/ 6409 h 10000"/>
              <a:gd name="connsiteX72" fmla="*/ 7474 w 10000"/>
              <a:gd name="connsiteY72" fmla="*/ 6545 h 10000"/>
              <a:gd name="connsiteX73" fmla="*/ 7531 w 10000"/>
              <a:gd name="connsiteY73" fmla="*/ 6023 h 10000"/>
              <a:gd name="connsiteX74" fmla="*/ 7670 w 10000"/>
              <a:gd name="connsiteY74" fmla="*/ 6545 h 10000"/>
              <a:gd name="connsiteX75" fmla="*/ 7726 w 10000"/>
              <a:gd name="connsiteY75" fmla="*/ 6295 h 10000"/>
              <a:gd name="connsiteX76" fmla="*/ 7797 w 10000"/>
              <a:gd name="connsiteY76" fmla="*/ 5773 h 10000"/>
              <a:gd name="connsiteX77" fmla="*/ 7865 w 10000"/>
              <a:gd name="connsiteY77" fmla="*/ 6023 h 10000"/>
              <a:gd name="connsiteX78" fmla="*/ 7992 w 10000"/>
              <a:gd name="connsiteY78" fmla="*/ 6659 h 10000"/>
              <a:gd name="connsiteX79" fmla="*/ 8051 w 10000"/>
              <a:gd name="connsiteY79" fmla="*/ 5637 h 10000"/>
              <a:gd name="connsiteX80" fmla="*/ 8120 w 10000"/>
              <a:gd name="connsiteY80" fmla="*/ 6023 h 10000"/>
              <a:gd name="connsiteX81" fmla="*/ 8189 w 10000"/>
              <a:gd name="connsiteY81" fmla="*/ 6295 h 10000"/>
              <a:gd name="connsiteX82" fmla="*/ 8315 w 10000"/>
              <a:gd name="connsiteY82" fmla="*/ 6932 h 10000"/>
              <a:gd name="connsiteX83" fmla="*/ 8385 w 10000"/>
              <a:gd name="connsiteY83" fmla="*/ 5773 h 10000"/>
              <a:gd name="connsiteX84" fmla="*/ 8442 w 10000"/>
              <a:gd name="connsiteY84" fmla="*/ 6545 h 10000"/>
              <a:gd name="connsiteX85" fmla="*/ 8512 w 10000"/>
              <a:gd name="connsiteY85" fmla="*/ 6409 h 10000"/>
              <a:gd name="connsiteX86" fmla="*/ 8639 w 10000"/>
              <a:gd name="connsiteY86" fmla="*/ 6545 h 10000"/>
              <a:gd name="connsiteX87" fmla="*/ 8708 w 10000"/>
              <a:gd name="connsiteY87" fmla="*/ 6159 h 10000"/>
              <a:gd name="connsiteX88" fmla="*/ 8764 w 10000"/>
              <a:gd name="connsiteY88" fmla="*/ 5910 h 10000"/>
              <a:gd name="connsiteX89" fmla="*/ 8835 w 10000"/>
              <a:gd name="connsiteY89" fmla="*/ 3841 h 10000"/>
              <a:gd name="connsiteX90" fmla="*/ 8962 w 10000"/>
              <a:gd name="connsiteY90" fmla="*/ 2818 h 10000"/>
              <a:gd name="connsiteX91" fmla="*/ 9030 w 10000"/>
              <a:gd name="connsiteY91" fmla="*/ 3068 h 10000"/>
              <a:gd name="connsiteX92" fmla="*/ 9100 w 10000"/>
              <a:gd name="connsiteY92" fmla="*/ 4114 h 10000"/>
              <a:gd name="connsiteX93" fmla="*/ 9157 w 10000"/>
              <a:gd name="connsiteY93" fmla="*/ 5000 h 10000"/>
              <a:gd name="connsiteX94" fmla="*/ 9284 w 10000"/>
              <a:gd name="connsiteY94" fmla="*/ 5250 h 10000"/>
              <a:gd name="connsiteX95" fmla="*/ 9354 w 10000"/>
              <a:gd name="connsiteY95" fmla="*/ 5773 h 10000"/>
              <a:gd name="connsiteX96" fmla="*/ 9423 w 10000"/>
              <a:gd name="connsiteY96" fmla="*/ 6159 h 10000"/>
              <a:gd name="connsiteX97" fmla="*/ 9480 w 10000"/>
              <a:gd name="connsiteY97" fmla="*/ 6545 h 10000"/>
              <a:gd name="connsiteX98" fmla="*/ 9551 w 10000"/>
              <a:gd name="connsiteY98" fmla="*/ 6659 h 10000"/>
              <a:gd name="connsiteX99" fmla="*/ 9676 w 10000"/>
              <a:gd name="connsiteY99" fmla="*/ 7569 h 10000"/>
              <a:gd name="connsiteX100" fmla="*/ 9746 w 10000"/>
              <a:gd name="connsiteY100" fmla="*/ 7318 h 10000"/>
              <a:gd name="connsiteX101" fmla="*/ 9815 w 10000"/>
              <a:gd name="connsiteY101" fmla="*/ 7955 h 10000"/>
              <a:gd name="connsiteX102" fmla="*/ 9873 w 10000"/>
              <a:gd name="connsiteY102" fmla="*/ 8091 h 10000"/>
              <a:gd name="connsiteX103" fmla="*/ 10000 w 10000"/>
              <a:gd name="connsiteY10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74 w 10000"/>
              <a:gd name="connsiteY71" fmla="*/ 6545 h 10000"/>
              <a:gd name="connsiteX72" fmla="*/ 7531 w 10000"/>
              <a:gd name="connsiteY72" fmla="*/ 6023 h 10000"/>
              <a:gd name="connsiteX73" fmla="*/ 7670 w 10000"/>
              <a:gd name="connsiteY73" fmla="*/ 6545 h 10000"/>
              <a:gd name="connsiteX74" fmla="*/ 7726 w 10000"/>
              <a:gd name="connsiteY74" fmla="*/ 6295 h 10000"/>
              <a:gd name="connsiteX75" fmla="*/ 7797 w 10000"/>
              <a:gd name="connsiteY75" fmla="*/ 5773 h 10000"/>
              <a:gd name="connsiteX76" fmla="*/ 7865 w 10000"/>
              <a:gd name="connsiteY76" fmla="*/ 6023 h 10000"/>
              <a:gd name="connsiteX77" fmla="*/ 7992 w 10000"/>
              <a:gd name="connsiteY77" fmla="*/ 6659 h 10000"/>
              <a:gd name="connsiteX78" fmla="*/ 8051 w 10000"/>
              <a:gd name="connsiteY78" fmla="*/ 5637 h 10000"/>
              <a:gd name="connsiteX79" fmla="*/ 8120 w 10000"/>
              <a:gd name="connsiteY79" fmla="*/ 6023 h 10000"/>
              <a:gd name="connsiteX80" fmla="*/ 8189 w 10000"/>
              <a:gd name="connsiteY80" fmla="*/ 6295 h 10000"/>
              <a:gd name="connsiteX81" fmla="*/ 8315 w 10000"/>
              <a:gd name="connsiteY81" fmla="*/ 6932 h 10000"/>
              <a:gd name="connsiteX82" fmla="*/ 8385 w 10000"/>
              <a:gd name="connsiteY82" fmla="*/ 5773 h 10000"/>
              <a:gd name="connsiteX83" fmla="*/ 8442 w 10000"/>
              <a:gd name="connsiteY83" fmla="*/ 6545 h 10000"/>
              <a:gd name="connsiteX84" fmla="*/ 8512 w 10000"/>
              <a:gd name="connsiteY84" fmla="*/ 6409 h 10000"/>
              <a:gd name="connsiteX85" fmla="*/ 8639 w 10000"/>
              <a:gd name="connsiteY85" fmla="*/ 6545 h 10000"/>
              <a:gd name="connsiteX86" fmla="*/ 8708 w 10000"/>
              <a:gd name="connsiteY86" fmla="*/ 6159 h 10000"/>
              <a:gd name="connsiteX87" fmla="*/ 8764 w 10000"/>
              <a:gd name="connsiteY87" fmla="*/ 5910 h 10000"/>
              <a:gd name="connsiteX88" fmla="*/ 8835 w 10000"/>
              <a:gd name="connsiteY88" fmla="*/ 3841 h 10000"/>
              <a:gd name="connsiteX89" fmla="*/ 8962 w 10000"/>
              <a:gd name="connsiteY89" fmla="*/ 2818 h 10000"/>
              <a:gd name="connsiteX90" fmla="*/ 9030 w 10000"/>
              <a:gd name="connsiteY90" fmla="*/ 3068 h 10000"/>
              <a:gd name="connsiteX91" fmla="*/ 9100 w 10000"/>
              <a:gd name="connsiteY91" fmla="*/ 4114 h 10000"/>
              <a:gd name="connsiteX92" fmla="*/ 9157 w 10000"/>
              <a:gd name="connsiteY92" fmla="*/ 5000 h 10000"/>
              <a:gd name="connsiteX93" fmla="*/ 9284 w 10000"/>
              <a:gd name="connsiteY93" fmla="*/ 5250 h 10000"/>
              <a:gd name="connsiteX94" fmla="*/ 9354 w 10000"/>
              <a:gd name="connsiteY94" fmla="*/ 5773 h 10000"/>
              <a:gd name="connsiteX95" fmla="*/ 9423 w 10000"/>
              <a:gd name="connsiteY95" fmla="*/ 6159 h 10000"/>
              <a:gd name="connsiteX96" fmla="*/ 9480 w 10000"/>
              <a:gd name="connsiteY96" fmla="*/ 6545 h 10000"/>
              <a:gd name="connsiteX97" fmla="*/ 9551 w 10000"/>
              <a:gd name="connsiteY97" fmla="*/ 6659 h 10000"/>
              <a:gd name="connsiteX98" fmla="*/ 9676 w 10000"/>
              <a:gd name="connsiteY98" fmla="*/ 7569 h 10000"/>
              <a:gd name="connsiteX99" fmla="*/ 9746 w 10000"/>
              <a:gd name="connsiteY99" fmla="*/ 7318 h 10000"/>
              <a:gd name="connsiteX100" fmla="*/ 9815 w 10000"/>
              <a:gd name="connsiteY100" fmla="*/ 7955 h 10000"/>
              <a:gd name="connsiteX101" fmla="*/ 9873 w 10000"/>
              <a:gd name="connsiteY101" fmla="*/ 8091 h 10000"/>
              <a:gd name="connsiteX102" fmla="*/ 10000 w 10000"/>
              <a:gd name="connsiteY10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474 w 10000"/>
              <a:gd name="connsiteY70" fmla="*/ 6545 h 10000"/>
              <a:gd name="connsiteX71" fmla="*/ 7531 w 10000"/>
              <a:gd name="connsiteY71" fmla="*/ 6023 h 10000"/>
              <a:gd name="connsiteX72" fmla="*/ 7670 w 10000"/>
              <a:gd name="connsiteY72" fmla="*/ 6545 h 10000"/>
              <a:gd name="connsiteX73" fmla="*/ 7726 w 10000"/>
              <a:gd name="connsiteY73" fmla="*/ 6295 h 10000"/>
              <a:gd name="connsiteX74" fmla="*/ 7797 w 10000"/>
              <a:gd name="connsiteY74" fmla="*/ 5773 h 10000"/>
              <a:gd name="connsiteX75" fmla="*/ 7865 w 10000"/>
              <a:gd name="connsiteY75" fmla="*/ 6023 h 10000"/>
              <a:gd name="connsiteX76" fmla="*/ 7992 w 10000"/>
              <a:gd name="connsiteY76" fmla="*/ 6659 h 10000"/>
              <a:gd name="connsiteX77" fmla="*/ 8051 w 10000"/>
              <a:gd name="connsiteY77" fmla="*/ 5637 h 10000"/>
              <a:gd name="connsiteX78" fmla="*/ 8120 w 10000"/>
              <a:gd name="connsiteY78" fmla="*/ 6023 h 10000"/>
              <a:gd name="connsiteX79" fmla="*/ 8189 w 10000"/>
              <a:gd name="connsiteY79" fmla="*/ 6295 h 10000"/>
              <a:gd name="connsiteX80" fmla="*/ 8315 w 10000"/>
              <a:gd name="connsiteY80" fmla="*/ 6932 h 10000"/>
              <a:gd name="connsiteX81" fmla="*/ 8385 w 10000"/>
              <a:gd name="connsiteY81" fmla="*/ 5773 h 10000"/>
              <a:gd name="connsiteX82" fmla="*/ 8442 w 10000"/>
              <a:gd name="connsiteY82" fmla="*/ 6545 h 10000"/>
              <a:gd name="connsiteX83" fmla="*/ 8512 w 10000"/>
              <a:gd name="connsiteY83" fmla="*/ 6409 h 10000"/>
              <a:gd name="connsiteX84" fmla="*/ 8639 w 10000"/>
              <a:gd name="connsiteY84" fmla="*/ 6545 h 10000"/>
              <a:gd name="connsiteX85" fmla="*/ 8708 w 10000"/>
              <a:gd name="connsiteY85" fmla="*/ 6159 h 10000"/>
              <a:gd name="connsiteX86" fmla="*/ 8764 w 10000"/>
              <a:gd name="connsiteY86" fmla="*/ 5910 h 10000"/>
              <a:gd name="connsiteX87" fmla="*/ 8835 w 10000"/>
              <a:gd name="connsiteY87" fmla="*/ 3841 h 10000"/>
              <a:gd name="connsiteX88" fmla="*/ 8962 w 10000"/>
              <a:gd name="connsiteY88" fmla="*/ 2818 h 10000"/>
              <a:gd name="connsiteX89" fmla="*/ 9030 w 10000"/>
              <a:gd name="connsiteY89" fmla="*/ 3068 h 10000"/>
              <a:gd name="connsiteX90" fmla="*/ 9100 w 10000"/>
              <a:gd name="connsiteY90" fmla="*/ 4114 h 10000"/>
              <a:gd name="connsiteX91" fmla="*/ 9157 w 10000"/>
              <a:gd name="connsiteY91" fmla="*/ 5000 h 10000"/>
              <a:gd name="connsiteX92" fmla="*/ 9284 w 10000"/>
              <a:gd name="connsiteY92" fmla="*/ 5250 h 10000"/>
              <a:gd name="connsiteX93" fmla="*/ 9354 w 10000"/>
              <a:gd name="connsiteY93" fmla="*/ 5773 h 10000"/>
              <a:gd name="connsiteX94" fmla="*/ 9423 w 10000"/>
              <a:gd name="connsiteY94" fmla="*/ 6159 h 10000"/>
              <a:gd name="connsiteX95" fmla="*/ 9480 w 10000"/>
              <a:gd name="connsiteY95" fmla="*/ 6545 h 10000"/>
              <a:gd name="connsiteX96" fmla="*/ 9551 w 10000"/>
              <a:gd name="connsiteY96" fmla="*/ 6659 h 10000"/>
              <a:gd name="connsiteX97" fmla="*/ 9676 w 10000"/>
              <a:gd name="connsiteY97" fmla="*/ 7569 h 10000"/>
              <a:gd name="connsiteX98" fmla="*/ 9746 w 10000"/>
              <a:gd name="connsiteY98" fmla="*/ 7318 h 10000"/>
              <a:gd name="connsiteX99" fmla="*/ 9815 w 10000"/>
              <a:gd name="connsiteY99" fmla="*/ 7955 h 10000"/>
              <a:gd name="connsiteX100" fmla="*/ 9873 w 10000"/>
              <a:gd name="connsiteY100" fmla="*/ 8091 h 10000"/>
              <a:gd name="connsiteX101" fmla="*/ 10000 w 10000"/>
              <a:gd name="connsiteY10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531 w 10000"/>
              <a:gd name="connsiteY70" fmla="*/ 6023 h 10000"/>
              <a:gd name="connsiteX71" fmla="*/ 7670 w 10000"/>
              <a:gd name="connsiteY71" fmla="*/ 6545 h 10000"/>
              <a:gd name="connsiteX72" fmla="*/ 7726 w 10000"/>
              <a:gd name="connsiteY72" fmla="*/ 6295 h 10000"/>
              <a:gd name="connsiteX73" fmla="*/ 7797 w 10000"/>
              <a:gd name="connsiteY73" fmla="*/ 5773 h 10000"/>
              <a:gd name="connsiteX74" fmla="*/ 7865 w 10000"/>
              <a:gd name="connsiteY74" fmla="*/ 6023 h 10000"/>
              <a:gd name="connsiteX75" fmla="*/ 7992 w 10000"/>
              <a:gd name="connsiteY75" fmla="*/ 6659 h 10000"/>
              <a:gd name="connsiteX76" fmla="*/ 8051 w 10000"/>
              <a:gd name="connsiteY76" fmla="*/ 5637 h 10000"/>
              <a:gd name="connsiteX77" fmla="*/ 8120 w 10000"/>
              <a:gd name="connsiteY77" fmla="*/ 6023 h 10000"/>
              <a:gd name="connsiteX78" fmla="*/ 8189 w 10000"/>
              <a:gd name="connsiteY78" fmla="*/ 6295 h 10000"/>
              <a:gd name="connsiteX79" fmla="*/ 8315 w 10000"/>
              <a:gd name="connsiteY79" fmla="*/ 6932 h 10000"/>
              <a:gd name="connsiteX80" fmla="*/ 8385 w 10000"/>
              <a:gd name="connsiteY80" fmla="*/ 5773 h 10000"/>
              <a:gd name="connsiteX81" fmla="*/ 8442 w 10000"/>
              <a:gd name="connsiteY81" fmla="*/ 6545 h 10000"/>
              <a:gd name="connsiteX82" fmla="*/ 8512 w 10000"/>
              <a:gd name="connsiteY82" fmla="*/ 6409 h 10000"/>
              <a:gd name="connsiteX83" fmla="*/ 8639 w 10000"/>
              <a:gd name="connsiteY83" fmla="*/ 6545 h 10000"/>
              <a:gd name="connsiteX84" fmla="*/ 8708 w 10000"/>
              <a:gd name="connsiteY84" fmla="*/ 6159 h 10000"/>
              <a:gd name="connsiteX85" fmla="*/ 8764 w 10000"/>
              <a:gd name="connsiteY85" fmla="*/ 5910 h 10000"/>
              <a:gd name="connsiteX86" fmla="*/ 8835 w 10000"/>
              <a:gd name="connsiteY86" fmla="*/ 3841 h 10000"/>
              <a:gd name="connsiteX87" fmla="*/ 8962 w 10000"/>
              <a:gd name="connsiteY87" fmla="*/ 2818 h 10000"/>
              <a:gd name="connsiteX88" fmla="*/ 9030 w 10000"/>
              <a:gd name="connsiteY88" fmla="*/ 3068 h 10000"/>
              <a:gd name="connsiteX89" fmla="*/ 9100 w 10000"/>
              <a:gd name="connsiteY89" fmla="*/ 4114 h 10000"/>
              <a:gd name="connsiteX90" fmla="*/ 9157 w 10000"/>
              <a:gd name="connsiteY90" fmla="*/ 5000 h 10000"/>
              <a:gd name="connsiteX91" fmla="*/ 9284 w 10000"/>
              <a:gd name="connsiteY91" fmla="*/ 5250 h 10000"/>
              <a:gd name="connsiteX92" fmla="*/ 9354 w 10000"/>
              <a:gd name="connsiteY92" fmla="*/ 5773 h 10000"/>
              <a:gd name="connsiteX93" fmla="*/ 9423 w 10000"/>
              <a:gd name="connsiteY93" fmla="*/ 6159 h 10000"/>
              <a:gd name="connsiteX94" fmla="*/ 9480 w 10000"/>
              <a:gd name="connsiteY94" fmla="*/ 6545 h 10000"/>
              <a:gd name="connsiteX95" fmla="*/ 9551 w 10000"/>
              <a:gd name="connsiteY95" fmla="*/ 6659 h 10000"/>
              <a:gd name="connsiteX96" fmla="*/ 9676 w 10000"/>
              <a:gd name="connsiteY96" fmla="*/ 7569 h 10000"/>
              <a:gd name="connsiteX97" fmla="*/ 9746 w 10000"/>
              <a:gd name="connsiteY97" fmla="*/ 7318 h 10000"/>
              <a:gd name="connsiteX98" fmla="*/ 9815 w 10000"/>
              <a:gd name="connsiteY98" fmla="*/ 7955 h 10000"/>
              <a:gd name="connsiteX99" fmla="*/ 9873 w 10000"/>
              <a:gd name="connsiteY99" fmla="*/ 8091 h 10000"/>
              <a:gd name="connsiteX100" fmla="*/ 10000 w 10000"/>
              <a:gd name="connsiteY10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26 w 10000"/>
              <a:gd name="connsiteY71" fmla="*/ 6295 h 10000"/>
              <a:gd name="connsiteX72" fmla="*/ 7797 w 10000"/>
              <a:gd name="connsiteY72" fmla="*/ 5773 h 10000"/>
              <a:gd name="connsiteX73" fmla="*/ 7865 w 10000"/>
              <a:gd name="connsiteY73" fmla="*/ 6023 h 10000"/>
              <a:gd name="connsiteX74" fmla="*/ 7992 w 10000"/>
              <a:gd name="connsiteY74" fmla="*/ 6659 h 10000"/>
              <a:gd name="connsiteX75" fmla="*/ 8051 w 10000"/>
              <a:gd name="connsiteY75" fmla="*/ 5637 h 10000"/>
              <a:gd name="connsiteX76" fmla="*/ 8120 w 10000"/>
              <a:gd name="connsiteY76" fmla="*/ 6023 h 10000"/>
              <a:gd name="connsiteX77" fmla="*/ 8189 w 10000"/>
              <a:gd name="connsiteY77" fmla="*/ 6295 h 10000"/>
              <a:gd name="connsiteX78" fmla="*/ 8315 w 10000"/>
              <a:gd name="connsiteY78" fmla="*/ 6932 h 10000"/>
              <a:gd name="connsiteX79" fmla="*/ 8385 w 10000"/>
              <a:gd name="connsiteY79" fmla="*/ 5773 h 10000"/>
              <a:gd name="connsiteX80" fmla="*/ 8442 w 10000"/>
              <a:gd name="connsiteY80" fmla="*/ 6545 h 10000"/>
              <a:gd name="connsiteX81" fmla="*/ 8512 w 10000"/>
              <a:gd name="connsiteY81" fmla="*/ 6409 h 10000"/>
              <a:gd name="connsiteX82" fmla="*/ 8639 w 10000"/>
              <a:gd name="connsiteY82" fmla="*/ 6545 h 10000"/>
              <a:gd name="connsiteX83" fmla="*/ 8708 w 10000"/>
              <a:gd name="connsiteY83" fmla="*/ 6159 h 10000"/>
              <a:gd name="connsiteX84" fmla="*/ 8764 w 10000"/>
              <a:gd name="connsiteY84" fmla="*/ 5910 h 10000"/>
              <a:gd name="connsiteX85" fmla="*/ 8835 w 10000"/>
              <a:gd name="connsiteY85" fmla="*/ 3841 h 10000"/>
              <a:gd name="connsiteX86" fmla="*/ 8962 w 10000"/>
              <a:gd name="connsiteY86" fmla="*/ 2818 h 10000"/>
              <a:gd name="connsiteX87" fmla="*/ 9030 w 10000"/>
              <a:gd name="connsiteY87" fmla="*/ 3068 h 10000"/>
              <a:gd name="connsiteX88" fmla="*/ 9100 w 10000"/>
              <a:gd name="connsiteY88" fmla="*/ 4114 h 10000"/>
              <a:gd name="connsiteX89" fmla="*/ 9157 w 10000"/>
              <a:gd name="connsiteY89" fmla="*/ 5000 h 10000"/>
              <a:gd name="connsiteX90" fmla="*/ 9284 w 10000"/>
              <a:gd name="connsiteY90" fmla="*/ 5250 h 10000"/>
              <a:gd name="connsiteX91" fmla="*/ 9354 w 10000"/>
              <a:gd name="connsiteY91" fmla="*/ 5773 h 10000"/>
              <a:gd name="connsiteX92" fmla="*/ 9423 w 10000"/>
              <a:gd name="connsiteY92" fmla="*/ 6159 h 10000"/>
              <a:gd name="connsiteX93" fmla="*/ 9480 w 10000"/>
              <a:gd name="connsiteY93" fmla="*/ 6545 h 10000"/>
              <a:gd name="connsiteX94" fmla="*/ 9551 w 10000"/>
              <a:gd name="connsiteY94" fmla="*/ 6659 h 10000"/>
              <a:gd name="connsiteX95" fmla="*/ 9676 w 10000"/>
              <a:gd name="connsiteY95" fmla="*/ 7569 h 10000"/>
              <a:gd name="connsiteX96" fmla="*/ 9746 w 10000"/>
              <a:gd name="connsiteY96" fmla="*/ 7318 h 10000"/>
              <a:gd name="connsiteX97" fmla="*/ 9815 w 10000"/>
              <a:gd name="connsiteY97" fmla="*/ 7955 h 10000"/>
              <a:gd name="connsiteX98" fmla="*/ 9873 w 10000"/>
              <a:gd name="connsiteY98" fmla="*/ 8091 h 10000"/>
              <a:gd name="connsiteX99" fmla="*/ 10000 w 10000"/>
              <a:gd name="connsiteY9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97 w 10000"/>
              <a:gd name="connsiteY71" fmla="*/ 5773 h 10000"/>
              <a:gd name="connsiteX72" fmla="*/ 7865 w 10000"/>
              <a:gd name="connsiteY72" fmla="*/ 6023 h 10000"/>
              <a:gd name="connsiteX73" fmla="*/ 7992 w 10000"/>
              <a:gd name="connsiteY73" fmla="*/ 6659 h 10000"/>
              <a:gd name="connsiteX74" fmla="*/ 8051 w 10000"/>
              <a:gd name="connsiteY74" fmla="*/ 5637 h 10000"/>
              <a:gd name="connsiteX75" fmla="*/ 8120 w 10000"/>
              <a:gd name="connsiteY75" fmla="*/ 6023 h 10000"/>
              <a:gd name="connsiteX76" fmla="*/ 8189 w 10000"/>
              <a:gd name="connsiteY76" fmla="*/ 6295 h 10000"/>
              <a:gd name="connsiteX77" fmla="*/ 8315 w 10000"/>
              <a:gd name="connsiteY77" fmla="*/ 6932 h 10000"/>
              <a:gd name="connsiteX78" fmla="*/ 8385 w 10000"/>
              <a:gd name="connsiteY78" fmla="*/ 5773 h 10000"/>
              <a:gd name="connsiteX79" fmla="*/ 8442 w 10000"/>
              <a:gd name="connsiteY79" fmla="*/ 6545 h 10000"/>
              <a:gd name="connsiteX80" fmla="*/ 8512 w 10000"/>
              <a:gd name="connsiteY80" fmla="*/ 6409 h 10000"/>
              <a:gd name="connsiteX81" fmla="*/ 8639 w 10000"/>
              <a:gd name="connsiteY81" fmla="*/ 6545 h 10000"/>
              <a:gd name="connsiteX82" fmla="*/ 8708 w 10000"/>
              <a:gd name="connsiteY82" fmla="*/ 6159 h 10000"/>
              <a:gd name="connsiteX83" fmla="*/ 8764 w 10000"/>
              <a:gd name="connsiteY83" fmla="*/ 5910 h 10000"/>
              <a:gd name="connsiteX84" fmla="*/ 8835 w 10000"/>
              <a:gd name="connsiteY84" fmla="*/ 3841 h 10000"/>
              <a:gd name="connsiteX85" fmla="*/ 8962 w 10000"/>
              <a:gd name="connsiteY85" fmla="*/ 2818 h 10000"/>
              <a:gd name="connsiteX86" fmla="*/ 9030 w 10000"/>
              <a:gd name="connsiteY86" fmla="*/ 3068 h 10000"/>
              <a:gd name="connsiteX87" fmla="*/ 9100 w 10000"/>
              <a:gd name="connsiteY87" fmla="*/ 4114 h 10000"/>
              <a:gd name="connsiteX88" fmla="*/ 9157 w 10000"/>
              <a:gd name="connsiteY88" fmla="*/ 5000 h 10000"/>
              <a:gd name="connsiteX89" fmla="*/ 9284 w 10000"/>
              <a:gd name="connsiteY89" fmla="*/ 5250 h 10000"/>
              <a:gd name="connsiteX90" fmla="*/ 9354 w 10000"/>
              <a:gd name="connsiteY90" fmla="*/ 5773 h 10000"/>
              <a:gd name="connsiteX91" fmla="*/ 9423 w 10000"/>
              <a:gd name="connsiteY91" fmla="*/ 6159 h 10000"/>
              <a:gd name="connsiteX92" fmla="*/ 9480 w 10000"/>
              <a:gd name="connsiteY92" fmla="*/ 6545 h 10000"/>
              <a:gd name="connsiteX93" fmla="*/ 9551 w 10000"/>
              <a:gd name="connsiteY93" fmla="*/ 6659 h 10000"/>
              <a:gd name="connsiteX94" fmla="*/ 9676 w 10000"/>
              <a:gd name="connsiteY94" fmla="*/ 7569 h 10000"/>
              <a:gd name="connsiteX95" fmla="*/ 9746 w 10000"/>
              <a:gd name="connsiteY95" fmla="*/ 7318 h 10000"/>
              <a:gd name="connsiteX96" fmla="*/ 9815 w 10000"/>
              <a:gd name="connsiteY96" fmla="*/ 7955 h 10000"/>
              <a:gd name="connsiteX97" fmla="*/ 9873 w 10000"/>
              <a:gd name="connsiteY97" fmla="*/ 8091 h 10000"/>
              <a:gd name="connsiteX98" fmla="*/ 10000 w 10000"/>
              <a:gd name="connsiteY9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797 w 10000"/>
              <a:gd name="connsiteY70" fmla="*/ 5773 h 10000"/>
              <a:gd name="connsiteX71" fmla="*/ 7865 w 10000"/>
              <a:gd name="connsiteY71" fmla="*/ 6023 h 10000"/>
              <a:gd name="connsiteX72" fmla="*/ 7992 w 10000"/>
              <a:gd name="connsiteY72" fmla="*/ 6659 h 10000"/>
              <a:gd name="connsiteX73" fmla="*/ 8051 w 10000"/>
              <a:gd name="connsiteY73" fmla="*/ 5637 h 10000"/>
              <a:gd name="connsiteX74" fmla="*/ 8120 w 10000"/>
              <a:gd name="connsiteY74" fmla="*/ 6023 h 10000"/>
              <a:gd name="connsiteX75" fmla="*/ 8189 w 10000"/>
              <a:gd name="connsiteY75" fmla="*/ 6295 h 10000"/>
              <a:gd name="connsiteX76" fmla="*/ 8315 w 10000"/>
              <a:gd name="connsiteY76" fmla="*/ 6932 h 10000"/>
              <a:gd name="connsiteX77" fmla="*/ 8385 w 10000"/>
              <a:gd name="connsiteY77" fmla="*/ 5773 h 10000"/>
              <a:gd name="connsiteX78" fmla="*/ 8442 w 10000"/>
              <a:gd name="connsiteY78" fmla="*/ 6545 h 10000"/>
              <a:gd name="connsiteX79" fmla="*/ 8512 w 10000"/>
              <a:gd name="connsiteY79" fmla="*/ 6409 h 10000"/>
              <a:gd name="connsiteX80" fmla="*/ 8639 w 10000"/>
              <a:gd name="connsiteY80" fmla="*/ 6545 h 10000"/>
              <a:gd name="connsiteX81" fmla="*/ 8708 w 10000"/>
              <a:gd name="connsiteY81" fmla="*/ 6159 h 10000"/>
              <a:gd name="connsiteX82" fmla="*/ 8764 w 10000"/>
              <a:gd name="connsiteY82" fmla="*/ 5910 h 10000"/>
              <a:gd name="connsiteX83" fmla="*/ 8835 w 10000"/>
              <a:gd name="connsiteY83" fmla="*/ 3841 h 10000"/>
              <a:gd name="connsiteX84" fmla="*/ 8962 w 10000"/>
              <a:gd name="connsiteY84" fmla="*/ 2818 h 10000"/>
              <a:gd name="connsiteX85" fmla="*/ 9030 w 10000"/>
              <a:gd name="connsiteY85" fmla="*/ 3068 h 10000"/>
              <a:gd name="connsiteX86" fmla="*/ 9100 w 10000"/>
              <a:gd name="connsiteY86" fmla="*/ 4114 h 10000"/>
              <a:gd name="connsiteX87" fmla="*/ 9157 w 10000"/>
              <a:gd name="connsiteY87" fmla="*/ 5000 h 10000"/>
              <a:gd name="connsiteX88" fmla="*/ 9284 w 10000"/>
              <a:gd name="connsiteY88" fmla="*/ 5250 h 10000"/>
              <a:gd name="connsiteX89" fmla="*/ 9354 w 10000"/>
              <a:gd name="connsiteY89" fmla="*/ 5773 h 10000"/>
              <a:gd name="connsiteX90" fmla="*/ 9423 w 10000"/>
              <a:gd name="connsiteY90" fmla="*/ 6159 h 10000"/>
              <a:gd name="connsiteX91" fmla="*/ 9480 w 10000"/>
              <a:gd name="connsiteY91" fmla="*/ 6545 h 10000"/>
              <a:gd name="connsiteX92" fmla="*/ 9551 w 10000"/>
              <a:gd name="connsiteY92" fmla="*/ 6659 h 10000"/>
              <a:gd name="connsiteX93" fmla="*/ 9676 w 10000"/>
              <a:gd name="connsiteY93" fmla="*/ 7569 h 10000"/>
              <a:gd name="connsiteX94" fmla="*/ 9746 w 10000"/>
              <a:gd name="connsiteY94" fmla="*/ 7318 h 10000"/>
              <a:gd name="connsiteX95" fmla="*/ 9815 w 10000"/>
              <a:gd name="connsiteY95" fmla="*/ 7955 h 10000"/>
              <a:gd name="connsiteX96" fmla="*/ 9873 w 10000"/>
              <a:gd name="connsiteY96" fmla="*/ 8091 h 10000"/>
              <a:gd name="connsiteX97" fmla="*/ 10000 w 10000"/>
              <a:gd name="connsiteY9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865 w 10000"/>
              <a:gd name="connsiteY70" fmla="*/ 6023 h 10000"/>
              <a:gd name="connsiteX71" fmla="*/ 7992 w 10000"/>
              <a:gd name="connsiteY71" fmla="*/ 6659 h 10000"/>
              <a:gd name="connsiteX72" fmla="*/ 8051 w 10000"/>
              <a:gd name="connsiteY72" fmla="*/ 5637 h 10000"/>
              <a:gd name="connsiteX73" fmla="*/ 8120 w 10000"/>
              <a:gd name="connsiteY73" fmla="*/ 6023 h 10000"/>
              <a:gd name="connsiteX74" fmla="*/ 8189 w 10000"/>
              <a:gd name="connsiteY74" fmla="*/ 6295 h 10000"/>
              <a:gd name="connsiteX75" fmla="*/ 8315 w 10000"/>
              <a:gd name="connsiteY75" fmla="*/ 6932 h 10000"/>
              <a:gd name="connsiteX76" fmla="*/ 8385 w 10000"/>
              <a:gd name="connsiteY76" fmla="*/ 5773 h 10000"/>
              <a:gd name="connsiteX77" fmla="*/ 8442 w 10000"/>
              <a:gd name="connsiteY77" fmla="*/ 6545 h 10000"/>
              <a:gd name="connsiteX78" fmla="*/ 8512 w 10000"/>
              <a:gd name="connsiteY78" fmla="*/ 6409 h 10000"/>
              <a:gd name="connsiteX79" fmla="*/ 8639 w 10000"/>
              <a:gd name="connsiteY79" fmla="*/ 6545 h 10000"/>
              <a:gd name="connsiteX80" fmla="*/ 8708 w 10000"/>
              <a:gd name="connsiteY80" fmla="*/ 6159 h 10000"/>
              <a:gd name="connsiteX81" fmla="*/ 8764 w 10000"/>
              <a:gd name="connsiteY81" fmla="*/ 5910 h 10000"/>
              <a:gd name="connsiteX82" fmla="*/ 8835 w 10000"/>
              <a:gd name="connsiteY82" fmla="*/ 3841 h 10000"/>
              <a:gd name="connsiteX83" fmla="*/ 8962 w 10000"/>
              <a:gd name="connsiteY83" fmla="*/ 2818 h 10000"/>
              <a:gd name="connsiteX84" fmla="*/ 9030 w 10000"/>
              <a:gd name="connsiteY84" fmla="*/ 3068 h 10000"/>
              <a:gd name="connsiteX85" fmla="*/ 9100 w 10000"/>
              <a:gd name="connsiteY85" fmla="*/ 4114 h 10000"/>
              <a:gd name="connsiteX86" fmla="*/ 9157 w 10000"/>
              <a:gd name="connsiteY86" fmla="*/ 5000 h 10000"/>
              <a:gd name="connsiteX87" fmla="*/ 9284 w 10000"/>
              <a:gd name="connsiteY87" fmla="*/ 5250 h 10000"/>
              <a:gd name="connsiteX88" fmla="*/ 9354 w 10000"/>
              <a:gd name="connsiteY88" fmla="*/ 5773 h 10000"/>
              <a:gd name="connsiteX89" fmla="*/ 9423 w 10000"/>
              <a:gd name="connsiteY89" fmla="*/ 6159 h 10000"/>
              <a:gd name="connsiteX90" fmla="*/ 9480 w 10000"/>
              <a:gd name="connsiteY90" fmla="*/ 6545 h 10000"/>
              <a:gd name="connsiteX91" fmla="*/ 9551 w 10000"/>
              <a:gd name="connsiteY91" fmla="*/ 6659 h 10000"/>
              <a:gd name="connsiteX92" fmla="*/ 9676 w 10000"/>
              <a:gd name="connsiteY92" fmla="*/ 7569 h 10000"/>
              <a:gd name="connsiteX93" fmla="*/ 9746 w 10000"/>
              <a:gd name="connsiteY93" fmla="*/ 7318 h 10000"/>
              <a:gd name="connsiteX94" fmla="*/ 9815 w 10000"/>
              <a:gd name="connsiteY94" fmla="*/ 7955 h 10000"/>
              <a:gd name="connsiteX95" fmla="*/ 9873 w 10000"/>
              <a:gd name="connsiteY95" fmla="*/ 8091 h 10000"/>
              <a:gd name="connsiteX96" fmla="*/ 10000 w 10000"/>
              <a:gd name="connsiteY9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992 w 10000"/>
              <a:gd name="connsiteY70" fmla="*/ 6659 h 10000"/>
              <a:gd name="connsiteX71" fmla="*/ 8051 w 10000"/>
              <a:gd name="connsiteY71" fmla="*/ 5637 h 10000"/>
              <a:gd name="connsiteX72" fmla="*/ 8120 w 10000"/>
              <a:gd name="connsiteY72" fmla="*/ 6023 h 10000"/>
              <a:gd name="connsiteX73" fmla="*/ 8189 w 10000"/>
              <a:gd name="connsiteY73" fmla="*/ 6295 h 10000"/>
              <a:gd name="connsiteX74" fmla="*/ 8315 w 10000"/>
              <a:gd name="connsiteY74" fmla="*/ 6932 h 10000"/>
              <a:gd name="connsiteX75" fmla="*/ 8385 w 10000"/>
              <a:gd name="connsiteY75" fmla="*/ 5773 h 10000"/>
              <a:gd name="connsiteX76" fmla="*/ 8442 w 10000"/>
              <a:gd name="connsiteY76" fmla="*/ 6545 h 10000"/>
              <a:gd name="connsiteX77" fmla="*/ 8512 w 10000"/>
              <a:gd name="connsiteY77" fmla="*/ 6409 h 10000"/>
              <a:gd name="connsiteX78" fmla="*/ 8639 w 10000"/>
              <a:gd name="connsiteY78" fmla="*/ 6545 h 10000"/>
              <a:gd name="connsiteX79" fmla="*/ 8708 w 10000"/>
              <a:gd name="connsiteY79" fmla="*/ 6159 h 10000"/>
              <a:gd name="connsiteX80" fmla="*/ 8764 w 10000"/>
              <a:gd name="connsiteY80" fmla="*/ 5910 h 10000"/>
              <a:gd name="connsiteX81" fmla="*/ 8835 w 10000"/>
              <a:gd name="connsiteY81" fmla="*/ 3841 h 10000"/>
              <a:gd name="connsiteX82" fmla="*/ 8962 w 10000"/>
              <a:gd name="connsiteY82" fmla="*/ 2818 h 10000"/>
              <a:gd name="connsiteX83" fmla="*/ 9030 w 10000"/>
              <a:gd name="connsiteY83" fmla="*/ 3068 h 10000"/>
              <a:gd name="connsiteX84" fmla="*/ 9100 w 10000"/>
              <a:gd name="connsiteY84" fmla="*/ 4114 h 10000"/>
              <a:gd name="connsiteX85" fmla="*/ 9157 w 10000"/>
              <a:gd name="connsiteY85" fmla="*/ 5000 h 10000"/>
              <a:gd name="connsiteX86" fmla="*/ 9284 w 10000"/>
              <a:gd name="connsiteY86" fmla="*/ 5250 h 10000"/>
              <a:gd name="connsiteX87" fmla="*/ 9354 w 10000"/>
              <a:gd name="connsiteY87" fmla="*/ 5773 h 10000"/>
              <a:gd name="connsiteX88" fmla="*/ 9423 w 10000"/>
              <a:gd name="connsiteY88" fmla="*/ 6159 h 10000"/>
              <a:gd name="connsiteX89" fmla="*/ 9480 w 10000"/>
              <a:gd name="connsiteY89" fmla="*/ 6545 h 10000"/>
              <a:gd name="connsiteX90" fmla="*/ 9551 w 10000"/>
              <a:gd name="connsiteY90" fmla="*/ 6659 h 10000"/>
              <a:gd name="connsiteX91" fmla="*/ 9676 w 10000"/>
              <a:gd name="connsiteY91" fmla="*/ 7569 h 10000"/>
              <a:gd name="connsiteX92" fmla="*/ 9746 w 10000"/>
              <a:gd name="connsiteY92" fmla="*/ 7318 h 10000"/>
              <a:gd name="connsiteX93" fmla="*/ 9815 w 10000"/>
              <a:gd name="connsiteY93" fmla="*/ 7955 h 10000"/>
              <a:gd name="connsiteX94" fmla="*/ 9873 w 10000"/>
              <a:gd name="connsiteY94" fmla="*/ 8091 h 10000"/>
              <a:gd name="connsiteX95" fmla="*/ 10000 w 10000"/>
              <a:gd name="connsiteY9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20 w 10000"/>
              <a:gd name="connsiteY71" fmla="*/ 6023 h 10000"/>
              <a:gd name="connsiteX72" fmla="*/ 8189 w 10000"/>
              <a:gd name="connsiteY72" fmla="*/ 6295 h 10000"/>
              <a:gd name="connsiteX73" fmla="*/ 8315 w 10000"/>
              <a:gd name="connsiteY73" fmla="*/ 6932 h 10000"/>
              <a:gd name="connsiteX74" fmla="*/ 8385 w 10000"/>
              <a:gd name="connsiteY74" fmla="*/ 5773 h 10000"/>
              <a:gd name="connsiteX75" fmla="*/ 8442 w 10000"/>
              <a:gd name="connsiteY75" fmla="*/ 6545 h 10000"/>
              <a:gd name="connsiteX76" fmla="*/ 8512 w 10000"/>
              <a:gd name="connsiteY76" fmla="*/ 6409 h 10000"/>
              <a:gd name="connsiteX77" fmla="*/ 8639 w 10000"/>
              <a:gd name="connsiteY77" fmla="*/ 6545 h 10000"/>
              <a:gd name="connsiteX78" fmla="*/ 8708 w 10000"/>
              <a:gd name="connsiteY78" fmla="*/ 6159 h 10000"/>
              <a:gd name="connsiteX79" fmla="*/ 8764 w 10000"/>
              <a:gd name="connsiteY79" fmla="*/ 5910 h 10000"/>
              <a:gd name="connsiteX80" fmla="*/ 8835 w 10000"/>
              <a:gd name="connsiteY80" fmla="*/ 3841 h 10000"/>
              <a:gd name="connsiteX81" fmla="*/ 8962 w 10000"/>
              <a:gd name="connsiteY81" fmla="*/ 2818 h 10000"/>
              <a:gd name="connsiteX82" fmla="*/ 9030 w 10000"/>
              <a:gd name="connsiteY82" fmla="*/ 3068 h 10000"/>
              <a:gd name="connsiteX83" fmla="*/ 9100 w 10000"/>
              <a:gd name="connsiteY83" fmla="*/ 4114 h 10000"/>
              <a:gd name="connsiteX84" fmla="*/ 9157 w 10000"/>
              <a:gd name="connsiteY84" fmla="*/ 5000 h 10000"/>
              <a:gd name="connsiteX85" fmla="*/ 9284 w 10000"/>
              <a:gd name="connsiteY85" fmla="*/ 5250 h 10000"/>
              <a:gd name="connsiteX86" fmla="*/ 9354 w 10000"/>
              <a:gd name="connsiteY86" fmla="*/ 5773 h 10000"/>
              <a:gd name="connsiteX87" fmla="*/ 9423 w 10000"/>
              <a:gd name="connsiteY87" fmla="*/ 6159 h 10000"/>
              <a:gd name="connsiteX88" fmla="*/ 9480 w 10000"/>
              <a:gd name="connsiteY88" fmla="*/ 6545 h 10000"/>
              <a:gd name="connsiteX89" fmla="*/ 9551 w 10000"/>
              <a:gd name="connsiteY89" fmla="*/ 6659 h 10000"/>
              <a:gd name="connsiteX90" fmla="*/ 9676 w 10000"/>
              <a:gd name="connsiteY90" fmla="*/ 7569 h 10000"/>
              <a:gd name="connsiteX91" fmla="*/ 9746 w 10000"/>
              <a:gd name="connsiteY91" fmla="*/ 7318 h 10000"/>
              <a:gd name="connsiteX92" fmla="*/ 9815 w 10000"/>
              <a:gd name="connsiteY92" fmla="*/ 7955 h 10000"/>
              <a:gd name="connsiteX93" fmla="*/ 9873 w 10000"/>
              <a:gd name="connsiteY93" fmla="*/ 8091 h 10000"/>
              <a:gd name="connsiteX94" fmla="*/ 10000 w 10000"/>
              <a:gd name="connsiteY9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89 w 10000"/>
              <a:gd name="connsiteY71" fmla="*/ 6295 h 10000"/>
              <a:gd name="connsiteX72" fmla="*/ 8315 w 10000"/>
              <a:gd name="connsiteY72" fmla="*/ 6932 h 10000"/>
              <a:gd name="connsiteX73" fmla="*/ 8385 w 10000"/>
              <a:gd name="connsiteY73" fmla="*/ 5773 h 10000"/>
              <a:gd name="connsiteX74" fmla="*/ 8442 w 10000"/>
              <a:gd name="connsiteY74" fmla="*/ 6545 h 10000"/>
              <a:gd name="connsiteX75" fmla="*/ 8512 w 10000"/>
              <a:gd name="connsiteY75" fmla="*/ 6409 h 10000"/>
              <a:gd name="connsiteX76" fmla="*/ 8639 w 10000"/>
              <a:gd name="connsiteY76" fmla="*/ 6545 h 10000"/>
              <a:gd name="connsiteX77" fmla="*/ 8708 w 10000"/>
              <a:gd name="connsiteY77" fmla="*/ 6159 h 10000"/>
              <a:gd name="connsiteX78" fmla="*/ 8764 w 10000"/>
              <a:gd name="connsiteY78" fmla="*/ 5910 h 10000"/>
              <a:gd name="connsiteX79" fmla="*/ 8835 w 10000"/>
              <a:gd name="connsiteY79" fmla="*/ 3841 h 10000"/>
              <a:gd name="connsiteX80" fmla="*/ 8962 w 10000"/>
              <a:gd name="connsiteY80" fmla="*/ 2818 h 10000"/>
              <a:gd name="connsiteX81" fmla="*/ 9030 w 10000"/>
              <a:gd name="connsiteY81" fmla="*/ 3068 h 10000"/>
              <a:gd name="connsiteX82" fmla="*/ 9100 w 10000"/>
              <a:gd name="connsiteY82" fmla="*/ 4114 h 10000"/>
              <a:gd name="connsiteX83" fmla="*/ 9157 w 10000"/>
              <a:gd name="connsiteY83" fmla="*/ 5000 h 10000"/>
              <a:gd name="connsiteX84" fmla="*/ 9284 w 10000"/>
              <a:gd name="connsiteY84" fmla="*/ 5250 h 10000"/>
              <a:gd name="connsiteX85" fmla="*/ 9354 w 10000"/>
              <a:gd name="connsiteY85" fmla="*/ 5773 h 10000"/>
              <a:gd name="connsiteX86" fmla="*/ 9423 w 10000"/>
              <a:gd name="connsiteY86" fmla="*/ 6159 h 10000"/>
              <a:gd name="connsiteX87" fmla="*/ 9480 w 10000"/>
              <a:gd name="connsiteY87" fmla="*/ 6545 h 10000"/>
              <a:gd name="connsiteX88" fmla="*/ 9551 w 10000"/>
              <a:gd name="connsiteY88" fmla="*/ 6659 h 10000"/>
              <a:gd name="connsiteX89" fmla="*/ 9676 w 10000"/>
              <a:gd name="connsiteY89" fmla="*/ 7569 h 10000"/>
              <a:gd name="connsiteX90" fmla="*/ 9746 w 10000"/>
              <a:gd name="connsiteY90" fmla="*/ 7318 h 10000"/>
              <a:gd name="connsiteX91" fmla="*/ 9815 w 10000"/>
              <a:gd name="connsiteY91" fmla="*/ 7955 h 10000"/>
              <a:gd name="connsiteX92" fmla="*/ 9873 w 10000"/>
              <a:gd name="connsiteY92" fmla="*/ 8091 h 10000"/>
              <a:gd name="connsiteX93" fmla="*/ 10000 w 10000"/>
              <a:gd name="connsiteY9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315 w 10000"/>
              <a:gd name="connsiteY71" fmla="*/ 6932 h 10000"/>
              <a:gd name="connsiteX72" fmla="*/ 8385 w 10000"/>
              <a:gd name="connsiteY72" fmla="*/ 5773 h 10000"/>
              <a:gd name="connsiteX73" fmla="*/ 8442 w 10000"/>
              <a:gd name="connsiteY73" fmla="*/ 6545 h 10000"/>
              <a:gd name="connsiteX74" fmla="*/ 8512 w 10000"/>
              <a:gd name="connsiteY74" fmla="*/ 6409 h 10000"/>
              <a:gd name="connsiteX75" fmla="*/ 8639 w 10000"/>
              <a:gd name="connsiteY75" fmla="*/ 6545 h 10000"/>
              <a:gd name="connsiteX76" fmla="*/ 8708 w 10000"/>
              <a:gd name="connsiteY76" fmla="*/ 6159 h 10000"/>
              <a:gd name="connsiteX77" fmla="*/ 8764 w 10000"/>
              <a:gd name="connsiteY77" fmla="*/ 5910 h 10000"/>
              <a:gd name="connsiteX78" fmla="*/ 8835 w 10000"/>
              <a:gd name="connsiteY78" fmla="*/ 3841 h 10000"/>
              <a:gd name="connsiteX79" fmla="*/ 8962 w 10000"/>
              <a:gd name="connsiteY79" fmla="*/ 2818 h 10000"/>
              <a:gd name="connsiteX80" fmla="*/ 9030 w 10000"/>
              <a:gd name="connsiteY80" fmla="*/ 3068 h 10000"/>
              <a:gd name="connsiteX81" fmla="*/ 9100 w 10000"/>
              <a:gd name="connsiteY81" fmla="*/ 4114 h 10000"/>
              <a:gd name="connsiteX82" fmla="*/ 9157 w 10000"/>
              <a:gd name="connsiteY82" fmla="*/ 5000 h 10000"/>
              <a:gd name="connsiteX83" fmla="*/ 9284 w 10000"/>
              <a:gd name="connsiteY83" fmla="*/ 5250 h 10000"/>
              <a:gd name="connsiteX84" fmla="*/ 9354 w 10000"/>
              <a:gd name="connsiteY84" fmla="*/ 5773 h 10000"/>
              <a:gd name="connsiteX85" fmla="*/ 9423 w 10000"/>
              <a:gd name="connsiteY85" fmla="*/ 6159 h 10000"/>
              <a:gd name="connsiteX86" fmla="*/ 9480 w 10000"/>
              <a:gd name="connsiteY86" fmla="*/ 6545 h 10000"/>
              <a:gd name="connsiteX87" fmla="*/ 9551 w 10000"/>
              <a:gd name="connsiteY87" fmla="*/ 6659 h 10000"/>
              <a:gd name="connsiteX88" fmla="*/ 9676 w 10000"/>
              <a:gd name="connsiteY88" fmla="*/ 7569 h 10000"/>
              <a:gd name="connsiteX89" fmla="*/ 9746 w 10000"/>
              <a:gd name="connsiteY89" fmla="*/ 7318 h 10000"/>
              <a:gd name="connsiteX90" fmla="*/ 9815 w 10000"/>
              <a:gd name="connsiteY90" fmla="*/ 7955 h 10000"/>
              <a:gd name="connsiteX91" fmla="*/ 9873 w 10000"/>
              <a:gd name="connsiteY91" fmla="*/ 8091 h 10000"/>
              <a:gd name="connsiteX92" fmla="*/ 10000 w 10000"/>
              <a:gd name="connsiteY9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442 w 10000"/>
              <a:gd name="connsiteY72" fmla="*/ 6545 h 10000"/>
              <a:gd name="connsiteX73" fmla="*/ 8512 w 10000"/>
              <a:gd name="connsiteY73" fmla="*/ 6409 h 10000"/>
              <a:gd name="connsiteX74" fmla="*/ 8639 w 10000"/>
              <a:gd name="connsiteY74" fmla="*/ 6545 h 10000"/>
              <a:gd name="connsiteX75" fmla="*/ 8708 w 10000"/>
              <a:gd name="connsiteY75" fmla="*/ 6159 h 10000"/>
              <a:gd name="connsiteX76" fmla="*/ 8764 w 10000"/>
              <a:gd name="connsiteY76" fmla="*/ 5910 h 10000"/>
              <a:gd name="connsiteX77" fmla="*/ 8835 w 10000"/>
              <a:gd name="connsiteY77" fmla="*/ 3841 h 10000"/>
              <a:gd name="connsiteX78" fmla="*/ 8962 w 10000"/>
              <a:gd name="connsiteY78" fmla="*/ 2818 h 10000"/>
              <a:gd name="connsiteX79" fmla="*/ 9030 w 10000"/>
              <a:gd name="connsiteY79" fmla="*/ 3068 h 10000"/>
              <a:gd name="connsiteX80" fmla="*/ 9100 w 10000"/>
              <a:gd name="connsiteY80" fmla="*/ 4114 h 10000"/>
              <a:gd name="connsiteX81" fmla="*/ 9157 w 10000"/>
              <a:gd name="connsiteY81" fmla="*/ 5000 h 10000"/>
              <a:gd name="connsiteX82" fmla="*/ 9284 w 10000"/>
              <a:gd name="connsiteY82" fmla="*/ 5250 h 10000"/>
              <a:gd name="connsiteX83" fmla="*/ 9354 w 10000"/>
              <a:gd name="connsiteY83" fmla="*/ 5773 h 10000"/>
              <a:gd name="connsiteX84" fmla="*/ 9423 w 10000"/>
              <a:gd name="connsiteY84" fmla="*/ 6159 h 10000"/>
              <a:gd name="connsiteX85" fmla="*/ 9480 w 10000"/>
              <a:gd name="connsiteY85" fmla="*/ 6545 h 10000"/>
              <a:gd name="connsiteX86" fmla="*/ 9551 w 10000"/>
              <a:gd name="connsiteY86" fmla="*/ 6659 h 10000"/>
              <a:gd name="connsiteX87" fmla="*/ 9676 w 10000"/>
              <a:gd name="connsiteY87" fmla="*/ 7569 h 10000"/>
              <a:gd name="connsiteX88" fmla="*/ 9746 w 10000"/>
              <a:gd name="connsiteY88" fmla="*/ 7318 h 10000"/>
              <a:gd name="connsiteX89" fmla="*/ 9815 w 10000"/>
              <a:gd name="connsiteY89" fmla="*/ 7955 h 10000"/>
              <a:gd name="connsiteX90" fmla="*/ 9873 w 10000"/>
              <a:gd name="connsiteY90" fmla="*/ 8091 h 10000"/>
              <a:gd name="connsiteX91" fmla="*/ 10000 w 10000"/>
              <a:gd name="connsiteY9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512 w 10000"/>
              <a:gd name="connsiteY72" fmla="*/ 6409 h 10000"/>
              <a:gd name="connsiteX73" fmla="*/ 8639 w 10000"/>
              <a:gd name="connsiteY73" fmla="*/ 6545 h 10000"/>
              <a:gd name="connsiteX74" fmla="*/ 8708 w 10000"/>
              <a:gd name="connsiteY74" fmla="*/ 6159 h 10000"/>
              <a:gd name="connsiteX75" fmla="*/ 8764 w 10000"/>
              <a:gd name="connsiteY75" fmla="*/ 5910 h 10000"/>
              <a:gd name="connsiteX76" fmla="*/ 8835 w 10000"/>
              <a:gd name="connsiteY76" fmla="*/ 3841 h 10000"/>
              <a:gd name="connsiteX77" fmla="*/ 8962 w 10000"/>
              <a:gd name="connsiteY77" fmla="*/ 2818 h 10000"/>
              <a:gd name="connsiteX78" fmla="*/ 9030 w 10000"/>
              <a:gd name="connsiteY78" fmla="*/ 3068 h 10000"/>
              <a:gd name="connsiteX79" fmla="*/ 9100 w 10000"/>
              <a:gd name="connsiteY79" fmla="*/ 4114 h 10000"/>
              <a:gd name="connsiteX80" fmla="*/ 9157 w 10000"/>
              <a:gd name="connsiteY80" fmla="*/ 5000 h 10000"/>
              <a:gd name="connsiteX81" fmla="*/ 9284 w 10000"/>
              <a:gd name="connsiteY81" fmla="*/ 5250 h 10000"/>
              <a:gd name="connsiteX82" fmla="*/ 9354 w 10000"/>
              <a:gd name="connsiteY82" fmla="*/ 5773 h 10000"/>
              <a:gd name="connsiteX83" fmla="*/ 9423 w 10000"/>
              <a:gd name="connsiteY83" fmla="*/ 6159 h 10000"/>
              <a:gd name="connsiteX84" fmla="*/ 9480 w 10000"/>
              <a:gd name="connsiteY84" fmla="*/ 6545 h 10000"/>
              <a:gd name="connsiteX85" fmla="*/ 9551 w 10000"/>
              <a:gd name="connsiteY85" fmla="*/ 6659 h 10000"/>
              <a:gd name="connsiteX86" fmla="*/ 9676 w 10000"/>
              <a:gd name="connsiteY86" fmla="*/ 7569 h 10000"/>
              <a:gd name="connsiteX87" fmla="*/ 9746 w 10000"/>
              <a:gd name="connsiteY87" fmla="*/ 7318 h 10000"/>
              <a:gd name="connsiteX88" fmla="*/ 9815 w 10000"/>
              <a:gd name="connsiteY88" fmla="*/ 7955 h 10000"/>
              <a:gd name="connsiteX89" fmla="*/ 9873 w 10000"/>
              <a:gd name="connsiteY89" fmla="*/ 8091 h 10000"/>
              <a:gd name="connsiteX90" fmla="*/ 10000 w 10000"/>
              <a:gd name="connsiteY9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512 w 10000"/>
              <a:gd name="connsiteY71" fmla="*/ 6409 h 10000"/>
              <a:gd name="connsiteX72" fmla="*/ 8639 w 10000"/>
              <a:gd name="connsiteY72" fmla="*/ 6545 h 10000"/>
              <a:gd name="connsiteX73" fmla="*/ 8708 w 10000"/>
              <a:gd name="connsiteY73" fmla="*/ 6159 h 10000"/>
              <a:gd name="connsiteX74" fmla="*/ 8764 w 10000"/>
              <a:gd name="connsiteY74" fmla="*/ 5910 h 10000"/>
              <a:gd name="connsiteX75" fmla="*/ 8835 w 10000"/>
              <a:gd name="connsiteY75" fmla="*/ 3841 h 10000"/>
              <a:gd name="connsiteX76" fmla="*/ 8962 w 10000"/>
              <a:gd name="connsiteY76" fmla="*/ 2818 h 10000"/>
              <a:gd name="connsiteX77" fmla="*/ 9030 w 10000"/>
              <a:gd name="connsiteY77" fmla="*/ 3068 h 10000"/>
              <a:gd name="connsiteX78" fmla="*/ 9100 w 10000"/>
              <a:gd name="connsiteY78" fmla="*/ 4114 h 10000"/>
              <a:gd name="connsiteX79" fmla="*/ 9157 w 10000"/>
              <a:gd name="connsiteY79" fmla="*/ 5000 h 10000"/>
              <a:gd name="connsiteX80" fmla="*/ 9284 w 10000"/>
              <a:gd name="connsiteY80" fmla="*/ 5250 h 10000"/>
              <a:gd name="connsiteX81" fmla="*/ 9354 w 10000"/>
              <a:gd name="connsiteY81" fmla="*/ 5773 h 10000"/>
              <a:gd name="connsiteX82" fmla="*/ 9423 w 10000"/>
              <a:gd name="connsiteY82" fmla="*/ 6159 h 10000"/>
              <a:gd name="connsiteX83" fmla="*/ 9480 w 10000"/>
              <a:gd name="connsiteY83" fmla="*/ 6545 h 10000"/>
              <a:gd name="connsiteX84" fmla="*/ 9551 w 10000"/>
              <a:gd name="connsiteY84" fmla="*/ 6659 h 10000"/>
              <a:gd name="connsiteX85" fmla="*/ 9676 w 10000"/>
              <a:gd name="connsiteY85" fmla="*/ 7569 h 10000"/>
              <a:gd name="connsiteX86" fmla="*/ 9746 w 10000"/>
              <a:gd name="connsiteY86" fmla="*/ 7318 h 10000"/>
              <a:gd name="connsiteX87" fmla="*/ 9815 w 10000"/>
              <a:gd name="connsiteY87" fmla="*/ 7955 h 10000"/>
              <a:gd name="connsiteX88" fmla="*/ 9873 w 10000"/>
              <a:gd name="connsiteY88" fmla="*/ 8091 h 10000"/>
              <a:gd name="connsiteX89" fmla="*/ 10000 w 10000"/>
              <a:gd name="connsiteY8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512 w 10000"/>
              <a:gd name="connsiteY70" fmla="*/ 6409 h 10000"/>
              <a:gd name="connsiteX71" fmla="*/ 8639 w 10000"/>
              <a:gd name="connsiteY71" fmla="*/ 6545 h 10000"/>
              <a:gd name="connsiteX72" fmla="*/ 8708 w 10000"/>
              <a:gd name="connsiteY72" fmla="*/ 6159 h 10000"/>
              <a:gd name="connsiteX73" fmla="*/ 8764 w 10000"/>
              <a:gd name="connsiteY73" fmla="*/ 5910 h 10000"/>
              <a:gd name="connsiteX74" fmla="*/ 8835 w 10000"/>
              <a:gd name="connsiteY74" fmla="*/ 3841 h 10000"/>
              <a:gd name="connsiteX75" fmla="*/ 8962 w 10000"/>
              <a:gd name="connsiteY75" fmla="*/ 2818 h 10000"/>
              <a:gd name="connsiteX76" fmla="*/ 9030 w 10000"/>
              <a:gd name="connsiteY76" fmla="*/ 3068 h 10000"/>
              <a:gd name="connsiteX77" fmla="*/ 9100 w 10000"/>
              <a:gd name="connsiteY77" fmla="*/ 4114 h 10000"/>
              <a:gd name="connsiteX78" fmla="*/ 9157 w 10000"/>
              <a:gd name="connsiteY78" fmla="*/ 5000 h 10000"/>
              <a:gd name="connsiteX79" fmla="*/ 9284 w 10000"/>
              <a:gd name="connsiteY79" fmla="*/ 5250 h 10000"/>
              <a:gd name="connsiteX80" fmla="*/ 9354 w 10000"/>
              <a:gd name="connsiteY80" fmla="*/ 5773 h 10000"/>
              <a:gd name="connsiteX81" fmla="*/ 9423 w 10000"/>
              <a:gd name="connsiteY81" fmla="*/ 6159 h 10000"/>
              <a:gd name="connsiteX82" fmla="*/ 9480 w 10000"/>
              <a:gd name="connsiteY82" fmla="*/ 6545 h 10000"/>
              <a:gd name="connsiteX83" fmla="*/ 9551 w 10000"/>
              <a:gd name="connsiteY83" fmla="*/ 6659 h 10000"/>
              <a:gd name="connsiteX84" fmla="*/ 9676 w 10000"/>
              <a:gd name="connsiteY84" fmla="*/ 7569 h 10000"/>
              <a:gd name="connsiteX85" fmla="*/ 9746 w 10000"/>
              <a:gd name="connsiteY85" fmla="*/ 7318 h 10000"/>
              <a:gd name="connsiteX86" fmla="*/ 9815 w 10000"/>
              <a:gd name="connsiteY86" fmla="*/ 7955 h 10000"/>
              <a:gd name="connsiteX87" fmla="*/ 9873 w 10000"/>
              <a:gd name="connsiteY87" fmla="*/ 8091 h 10000"/>
              <a:gd name="connsiteX88" fmla="*/ 10000 w 10000"/>
              <a:gd name="connsiteY8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639 w 10000"/>
              <a:gd name="connsiteY70" fmla="*/ 6545 h 10000"/>
              <a:gd name="connsiteX71" fmla="*/ 8708 w 10000"/>
              <a:gd name="connsiteY71" fmla="*/ 6159 h 10000"/>
              <a:gd name="connsiteX72" fmla="*/ 8764 w 10000"/>
              <a:gd name="connsiteY72" fmla="*/ 5910 h 10000"/>
              <a:gd name="connsiteX73" fmla="*/ 8835 w 10000"/>
              <a:gd name="connsiteY73" fmla="*/ 3841 h 10000"/>
              <a:gd name="connsiteX74" fmla="*/ 8962 w 10000"/>
              <a:gd name="connsiteY74" fmla="*/ 2818 h 10000"/>
              <a:gd name="connsiteX75" fmla="*/ 9030 w 10000"/>
              <a:gd name="connsiteY75" fmla="*/ 3068 h 10000"/>
              <a:gd name="connsiteX76" fmla="*/ 9100 w 10000"/>
              <a:gd name="connsiteY76" fmla="*/ 4114 h 10000"/>
              <a:gd name="connsiteX77" fmla="*/ 9157 w 10000"/>
              <a:gd name="connsiteY77" fmla="*/ 5000 h 10000"/>
              <a:gd name="connsiteX78" fmla="*/ 9284 w 10000"/>
              <a:gd name="connsiteY78" fmla="*/ 5250 h 10000"/>
              <a:gd name="connsiteX79" fmla="*/ 9354 w 10000"/>
              <a:gd name="connsiteY79" fmla="*/ 5773 h 10000"/>
              <a:gd name="connsiteX80" fmla="*/ 9423 w 10000"/>
              <a:gd name="connsiteY80" fmla="*/ 6159 h 10000"/>
              <a:gd name="connsiteX81" fmla="*/ 9480 w 10000"/>
              <a:gd name="connsiteY81" fmla="*/ 6545 h 10000"/>
              <a:gd name="connsiteX82" fmla="*/ 9551 w 10000"/>
              <a:gd name="connsiteY82" fmla="*/ 6659 h 10000"/>
              <a:gd name="connsiteX83" fmla="*/ 9676 w 10000"/>
              <a:gd name="connsiteY83" fmla="*/ 7569 h 10000"/>
              <a:gd name="connsiteX84" fmla="*/ 9746 w 10000"/>
              <a:gd name="connsiteY84" fmla="*/ 7318 h 10000"/>
              <a:gd name="connsiteX85" fmla="*/ 9815 w 10000"/>
              <a:gd name="connsiteY85" fmla="*/ 7955 h 10000"/>
              <a:gd name="connsiteX86" fmla="*/ 9873 w 10000"/>
              <a:gd name="connsiteY86" fmla="*/ 8091 h 10000"/>
              <a:gd name="connsiteX87" fmla="*/ 10000 w 10000"/>
              <a:gd name="connsiteY8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08 w 10000"/>
              <a:gd name="connsiteY70" fmla="*/ 6159 h 10000"/>
              <a:gd name="connsiteX71" fmla="*/ 8764 w 10000"/>
              <a:gd name="connsiteY71" fmla="*/ 5910 h 10000"/>
              <a:gd name="connsiteX72" fmla="*/ 8835 w 10000"/>
              <a:gd name="connsiteY72" fmla="*/ 3841 h 10000"/>
              <a:gd name="connsiteX73" fmla="*/ 8962 w 10000"/>
              <a:gd name="connsiteY73" fmla="*/ 2818 h 10000"/>
              <a:gd name="connsiteX74" fmla="*/ 9030 w 10000"/>
              <a:gd name="connsiteY74" fmla="*/ 3068 h 10000"/>
              <a:gd name="connsiteX75" fmla="*/ 9100 w 10000"/>
              <a:gd name="connsiteY75" fmla="*/ 4114 h 10000"/>
              <a:gd name="connsiteX76" fmla="*/ 9157 w 10000"/>
              <a:gd name="connsiteY76" fmla="*/ 5000 h 10000"/>
              <a:gd name="connsiteX77" fmla="*/ 9284 w 10000"/>
              <a:gd name="connsiteY77" fmla="*/ 5250 h 10000"/>
              <a:gd name="connsiteX78" fmla="*/ 9354 w 10000"/>
              <a:gd name="connsiteY78" fmla="*/ 5773 h 10000"/>
              <a:gd name="connsiteX79" fmla="*/ 9423 w 10000"/>
              <a:gd name="connsiteY79" fmla="*/ 6159 h 10000"/>
              <a:gd name="connsiteX80" fmla="*/ 9480 w 10000"/>
              <a:gd name="connsiteY80" fmla="*/ 6545 h 10000"/>
              <a:gd name="connsiteX81" fmla="*/ 9551 w 10000"/>
              <a:gd name="connsiteY81" fmla="*/ 6659 h 10000"/>
              <a:gd name="connsiteX82" fmla="*/ 9676 w 10000"/>
              <a:gd name="connsiteY82" fmla="*/ 7569 h 10000"/>
              <a:gd name="connsiteX83" fmla="*/ 9746 w 10000"/>
              <a:gd name="connsiteY83" fmla="*/ 7318 h 10000"/>
              <a:gd name="connsiteX84" fmla="*/ 9815 w 10000"/>
              <a:gd name="connsiteY84" fmla="*/ 7955 h 10000"/>
              <a:gd name="connsiteX85" fmla="*/ 9873 w 10000"/>
              <a:gd name="connsiteY85" fmla="*/ 8091 h 10000"/>
              <a:gd name="connsiteX86" fmla="*/ 10000 w 10000"/>
              <a:gd name="connsiteY8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64 w 10000"/>
              <a:gd name="connsiteY70" fmla="*/ 5910 h 10000"/>
              <a:gd name="connsiteX71" fmla="*/ 8835 w 10000"/>
              <a:gd name="connsiteY71" fmla="*/ 3841 h 10000"/>
              <a:gd name="connsiteX72" fmla="*/ 8962 w 10000"/>
              <a:gd name="connsiteY72" fmla="*/ 2818 h 10000"/>
              <a:gd name="connsiteX73" fmla="*/ 9030 w 10000"/>
              <a:gd name="connsiteY73" fmla="*/ 3068 h 10000"/>
              <a:gd name="connsiteX74" fmla="*/ 9100 w 10000"/>
              <a:gd name="connsiteY74" fmla="*/ 4114 h 10000"/>
              <a:gd name="connsiteX75" fmla="*/ 9157 w 10000"/>
              <a:gd name="connsiteY75" fmla="*/ 5000 h 10000"/>
              <a:gd name="connsiteX76" fmla="*/ 9284 w 10000"/>
              <a:gd name="connsiteY76" fmla="*/ 5250 h 10000"/>
              <a:gd name="connsiteX77" fmla="*/ 9354 w 10000"/>
              <a:gd name="connsiteY77" fmla="*/ 5773 h 10000"/>
              <a:gd name="connsiteX78" fmla="*/ 9423 w 10000"/>
              <a:gd name="connsiteY78" fmla="*/ 6159 h 10000"/>
              <a:gd name="connsiteX79" fmla="*/ 9480 w 10000"/>
              <a:gd name="connsiteY79" fmla="*/ 6545 h 10000"/>
              <a:gd name="connsiteX80" fmla="*/ 9551 w 10000"/>
              <a:gd name="connsiteY80" fmla="*/ 6659 h 10000"/>
              <a:gd name="connsiteX81" fmla="*/ 9676 w 10000"/>
              <a:gd name="connsiteY81" fmla="*/ 7569 h 10000"/>
              <a:gd name="connsiteX82" fmla="*/ 9746 w 10000"/>
              <a:gd name="connsiteY82" fmla="*/ 7318 h 10000"/>
              <a:gd name="connsiteX83" fmla="*/ 9815 w 10000"/>
              <a:gd name="connsiteY83" fmla="*/ 7955 h 10000"/>
              <a:gd name="connsiteX84" fmla="*/ 9873 w 10000"/>
              <a:gd name="connsiteY84" fmla="*/ 8091 h 10000"/>
              <a:gd name="connsiteX85" fmla="*/ 10000 w 10000"/>
              <a:gd name="connsiteY8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835 w 10000"/>
              <a:gd name="connsiteY70" fmla="*/ 3841 h 10000"/>
              <a:gd name="connsiteX71" fmla="*/ 8962 w 10000"/>
              <a:gd name="connsiteY71" fmla="*/ 2818 h 10000"/>
              <a:gd name="connsiteX72" fmla="*/ 9030 w 10000"/>
              <a:gd name="connsiteY72" fmla="*/ 3068 h 10000"/>
              <a:gd name="connsiteX73" fmla="*/ 9100 w 10000"/>
              <a:gd name="connsiteY73" fmla="*/ 4114 h 10000"/>
              <a:gd name="connsiteX74" fmla="*/ 9157 w 10000"/>
              <a:gd name="connsiteY74" fmla="*/ 5000 h 10000"/>
              <a:gd name="connsiteX75" fmla="*/ 9284 w 10000"/>
              <a:gd name="connsiteY75" fmla="*/ 5250 h 10000"/>
              <a:gd name="connsiteX76" fmla="*/ 9354 w 10000"/>
              <a:gd name="connsiteY76" fmla="*/ 5773 h 10000"/>
              <a:gd name="connsiteX77" fmla="*/ 9423 w 10000"/>
              <a:gd name="connsiteY77" fmla="*/ 6159 h 10000"/>
              <a:gd name="connsiteX78" fmla="*/ 9480 w 10000"/>
              <a:gd name="connsiteY78" fmla="*/ 6545 h 10000"/>
              <a:gd name="connsiteX79" fmla="*/ 9551 w 10000"/>
              <a:gd name="connsiteY79" fmla="*/ 6659 h 10000"/>
              <a:gd name="connsiteX80" fmla="*/ 9676 w 10000"/>
              <a:gd name="connsiteY80" fmla="*/ 7569 h 10000"/>
              <a:gd name="connsiteX81" fmla="*/ 9746 w 10000"/>
              <a:gd name="connsiteY81" fmla="*/ 7318 h 10000"/>
              <a:gd name="connsiteX82" fmla="*/ 9815 w 10000"/>
              <a:gd name="connsiteY82" fmla="*/ 7955 h 10000"/>
              <a:gd name="connsiteX83" fmla="*/ 9873 w 10000"/>
              <a:gd name="connsiteY83" fmla="*/ 8091 h 10000"/>
              <a:gd name="connsiteX84" fmla="*/ 10000 w 10000"/>
              <a:gd name="connsiteY8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962 w 10000"/>
              <a:gd name="connsiteY70" fmla="*/ 2818 h 10000"/>
              <a:gd name="connsiteX71" fmla="*/ 9030 w 10000"/>
              <a:gd name="connsiteY71" fmla="*/ 3068 h 10000"/>
              <a:gd name="connsiteX72" fmla="*/ 9100 w 10000"/>
              <a:gd name="connsiteY72" fmla="*/ 4114 h 10000"/>
              <a:gd name="connsiteX73" fmla="*/ 9157 w 10000"/>
              <a:gd name="connsiteY73" fmla="*/ 5000 h 10000"/>
              <a:gd name="connsiteX74" fmla="*/ 9284 w 10000"/>
              <a:gd name="connsiteY74" fmla="*/ 5250 h 10000"/>
              <a:gd name="connsiteX75" fmla="*/ 9354 w 10000"/>
              <a:gd name="connsiteY75" fmla="*/ 5773 h 10000"/>
              <a:gd name="connsiteX76" fmla="*/ 9423 w 10000"/>
              <a:gd name="connsiteY76" fmla="*/ 6159 h 10000"/>
              <a:gd name="connsiteX77" fmla="*/ 9480 w 10000"/>
              <a:gd name="connsiteY77" fmla="*/ 6545 h 10000"/>
              <a:gd name="connsiteX78" fmla="*/ 9551 w 10000"/>
              <a:gd name="connsiteY78" fmla="*/ 6659 h 10000"/>
              <a:gd name="connsiteX79" fmla="*/ 9676 w 10000"/>
              <a:gd name="connsiteY79" fmla="*/ 7569 h 10000"/>
              <a:gd name="connsiteX80" fmla="*/ 9746 w 10000"/>
              <a:gd name="connsiteY80" fmla="*/ 7318 h 10000"/>
              <a:gd name="connsiteX81" fmla="*/ 9815 w 10000"/>
              <a:gd name="connsiteY81" fmla="*/ 7955 h 10000"/>
              <a:gd name="connsiteX82" fmla="*/ 9873 w 10000"/>
              <a:gd name="connsiteY82" fmla="*/ 8091 h 10000"/>
              <a:gd name="connsiteX83" fmla="*/ 10000 w 10000"/>
              <a:gd name="connsiteY8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030 w 10000"/>
              <a:gd name="connsiteY70" fmla="*/ 3068 h 10000"/>
              <a:gd name="connsiteX71" fmla="*/ 9100 w 10000"/>
              <a:gd name="connsiteY71" fmla="*/ 4114 h 10000"/>
              <a:gd name="connsiteX72" fmla="*/ 9157 w 10000"/>
              <a:gd name="connsiteY72" fmla="*/ 5000 h 10000"/>
              <a:gd name="connsiteX73" fmla="*/ 9284 w 10000"/>
              <a:gd name="connsiteY73" fmla="*/ 5250 h 10000"/>
              <a:gd name="connsiteX74" fmla="*/ 9354 w 10000"/>
              <a:gd name="connsiteY74" fmla="*/ 5773 h 10000"/>
              <a:gd name="connsiteX75" fmla="*/ 9423 w 10000"/>
              <a:gd name="connsiteY75" fmla="*/ 6159 h 10000"/>
              <a:gd name="connsiteX76" fmla="*/ 9480 w 10000"/>
              <a:gd name="connsiteY76" fmla="*/ 6545 h 10000"/>
              <a:gd name="connsiteX77" fmla="*/ 9551 w 10000"/>
              <a:gd name="connsiteY77" fmla="*/ 6659 h 10000"/>
              <a:gd name="connsiteX78" fmla="*/ 9676 w 10000"/>
              <a:gd name="connsiteY78" fmla="*/ 7569 h 10000"/>
              <a:gd name="connsiteX79" fmla="*/ 9746 w 10000"/>
              <a:gd name="connsiteY79" fmla="*/ 7318 h 10000"/>
              <a:gd name="connsiteX80" fmla="*/ 9815 w 10000"/>
              <a:gd name="connsiteY80" fmla="*/ 7955 h 10000"/>
              <a:gd name="connsiteX81" fmla="*/ 9873 w 10000"/>
              <a:gd name="connsiteY81" fmla="*/ 8091 h 10000"/>
              <a:gd name="connsiteX82" fmla="*/ 10000 w 10000"/>
              <a:gd name="connsiteY8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00 w 10000"/>
              <a:gd name="connsiteY70" fmla="*/ 4114 h 10000"/>
              <a:gd name="connsiteX71" fmla="*/ 9157 w 10000"/>
              <a:gd name="connsiteY71" fmla="*/ 5000 h 10000"/>
              <a:gd name="connsiteX72" fmla="*/ 9284 w 10000"/>
              <a:gd name="connsiteY72" fmla="*/ 5250 h 10000"/>
              <a:gd name="connsiteX73" fmla="*/ 9354 w 10000"/>
              <a:gd name="connsiteY73" fmla="*/ 5773 h 10000"/>
              <a:gd name="connsiteX74" fmla="*/ 9423 w 10000"/>
              <a:gd name="connsiteY74" fmla="*/ 6159 h 10000"/>
              <a:gd name="connsiteX75" fmla="*/ 9480 w 10000"/>
              <a:gd name="connsiteY75" fmla="*/ 6545 h 10000"/>
              <a:gd name="connsiteX76" fmla="*/ 9551 w 10000"/>
              <a:gd name="connsiteY76" fmla="*/ 6659 h 10000"/>
              <a:gd name="connsiteX77" fmla="*/ 9676 w 10000"/>
              <a:gd name="connsiteY77" fmla="*/ 7569 h 10000"/>
              <a:gd name="connsiteX78" fmla="*/ 9746 w 10000"/>
              <a:gd name="connsiteY78" fmla="*/ 7318 h 10000"/>
              <a:gd name="connsiteX79" fmla="*/ 9815 w 10000"/>
              <a:gd name="connsiteY79" fmla="*/ 7955 h 10000"/>
              <a:gd name="connsiteX80" fmla="*/ 9873 w 10000"/>
              <a:gd name="connsiteY80" fmla="*/ 8091 h 10000"/>
              <a:gd name="connsiteX81" fmla="*/ 10000 w 10000"/>
              <a:gd name="connsiteY8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57 w 10000"/>
              <a:gd name="connsiteY70" fmla="*/ 5000 h 10000"/>
              <a:gd name="connsiteX71" fmla="*/ 9284 w 10000"/>
              <a:gd name="connsiteY71" fmla="*/ 5250 h 10000"/>
              <a:gd name="connsiteX72" fmla="*/ 9354 w 10000"/>
              <a:gd name="connsiteY72" fmla="*/ 5773 h 10000"/>
              <a:gd name="connsiteX73" fmla="*/ 9423 w 10000"/>
              <a:gd name="connsiteY73" fmla="*/ 6159 h 10000"/>
              <a:gd name="connsiteX74" fmla="*/ 9480 w 10000"/>
              <a:gd name="connsiteY74" fmla="*/ 6545 h 10000"/>
              <a:gd name="connsiteX75" fmla="*/ 9551 w 10000"/>
              <a:gd name="connsiteY75" fmla="*/ 6659 h 10000"/>
              <a:gd name="connsiteX76" fmla="*/ 9676 w 10000"/>
              <a:gd name="connsiteY76" fmla="*/ 7569 h 10000"/>
              <a:gd name="connsiteX77" fmla="*/ 9746 w 10000"/>
              <a:gd name="connsiteY77" fmla="*/ 7318 h 10000"/>
              <a:gd name="connsiteX78" fmla="*/ 9815 w 10000"/>
              <a:gd name="connsiteY78" fmla="*/ 7955 h 10000"/>
              <a:gd name="connsiteX79" fmla="*/ 9873 w 10000"/>
              <a:gd name="connsiteY79" fmla="*/ 8091 h 10000"/>
              <a:gd name="connsiteX80" fmla="*/ 10000 w 10000"/>
              <a:gd name="connsiteY8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284 w 10000"/>
              <a:gd name="connsiteY70" fmla="*/ 5250 h 10000"/>
              <a:gd name="connsiteX71" fmla="*/ 9354 w 10000"/>
              <a:gd name="connsiteY71" fmla="*/ 5773 h 10000"/>
              <a:gd name="connsiteX72" fmla="*/ 9423 w 10000"/>
              <a:gd name="connsiteY72" fmla="*/ 6159 h 10000"/>
              <a:gd name="connsiteX73" fmla="*/ 9480 w 10000"/>
              <a:gd name="connsiteY73" fmla="*/ 6545 h 10000"/>
              <a:gd name="connsiteX74" fmla="*/ 9551 w 10000"/>
              <a:gd name="connsiteY74" fmla="*/ 6659 h 10000"/>
              <a:gd name="connsiteX75" fmla="*/ 9676 w 10000"/>
              <a:gd name="connsiteY75" fmla="*/ 7569 h 10000"/>
              <a:gd name="connsiteX76" fmla="*/ 9746 w 10000"/>
              <a:gd name="connsiteY76" fmla="*/ 7318 h 10000"/>
              <a:gd name="connsiteX77" fmla="*/ 9815 w 10000"/>
              <a:gd name="connsiteY77" fmla="*/ 7955 h 10000"/>
              <a:gd name="connsiteX78" fmla="*/ 9873 w 10000"/>
              <a:gd name="connsiteY78" fmla="*/ 8091 h 10000"/>
              <a:gd name="connsiteX79" fmla="*/ 10000 w 10000"/>
              <a:gd name="connsiteY7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23 w 10000"/>
              <a:gd name="connsiteY71" fmla="*/ 6159 h 10000"/>
              <a:gd name="connsiteX72" fmla="*/ 9480 w 10000"/>
              <a:gd name="connsiteY72" fmla="*/ 6545 h 10000"/>
              <a:gd name="connsiteX73" fmla="*/ 9551 w 10000"/>
              <a:gd name="connsiteY73" fmla="*/ 6659 h 10000"/>
              <a:gd name="connsiteX74" fmla="*/ 9676 w 10000"/>
              <a:gd name="connsiteY74" fmla="*/ 7569 h 10000"/>
              <a:gd name="connsiteX75" fmla="*/ 9746 w 10000"/>
              <a:gd name="connsiteY75" fmla="*/ 7318 h 10000"/>
              <a:gd name="connsiteX76" fmla="*/ 9815 w 10000"/>
              <a:gd name="connsiteY76" fmla="*/ 7955 h 10000"/>
              <a:gd name="connsiteX77" fmla="*/ 9873 w 10000"/>
              <a:gd name="connsiteY77" fmla="*/ 8091 h 10000"/>
              <a:gd name="connsiteX78" fmla="*/ 10000 w 10000"/>
              <a:gd name="connsiteY7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80 w 10000"/>
              <a:gd name="connsiteY71" fmla="*/ 6545 h 10000"/>
              <a:gd name="connsiteX72" fmla="*/ 9551 w 10000"/>
              <a:gd name="connsiteY72" fmla="*/ 6659 h 10000"/>
              <a:gd name="connsiteX73" fmla="*/ 9676 w 10000"/>
              <a:gd name="connsiteY73" fmla="*/ 7569 h 10000"/>
              <a:gd name="connsiteX74" fmla="*/ 9746 w 10000"/>
              <a:gd name="connsiteY74" fmla="*/ 7318 h 10000"/>
              <a:gd name="connsiteX75" fmla="*/ 9815 w 10000"/>
              <a:gd name="connsiteY75" fmla="*/ 7955 h 10000"/>
              <a:gd name="connsiteX76" fmla="*/ 9873 w 10000"/>
              <a:gd name="connsiteY76" fmla="*/ 8091 h 10000"/>
              <a:gd name="connsiteX77" fmla="*/ 10000 w 10000"/>
              <a:gd name="connsiteY7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551 w 10000"/>
              <a:gd name="connsiteY71" fmla="*/ 6659 h 10000"/>
              <a:gd name="connsiteX72" fmla="*/ 9676 w 10000"/>
              <a:gd name="connsiteY72" fmla="*/ 7569 h 10000"/>
              <a:gd name="connsiteX73" fmla="*/ 9746 w 10000"/>
              <a:gd name="connsiteY73" fmla="*/ 7318 h 10000"/>
              <a:gd name="connsiteX74" fmla="*/ 9815 w 10000"/>
              <a:gd name="connsiteY74" fmla="*/ 7955 h 10000"/>
              <a:gd name="connsiteX75" fmla="*/ 9873 w 10000"/>
              <a:gd name="connsiteY75" fmla="*/ 8091 h 10000"/>
              <a:gd name="connsiteX76" fmla="*/ 10000 w 10000"/>
              <a:gd name="connsiteY7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676 w 10000"/>
              <a:gd name="connsiteY71" fmla="*/ 7569 h 10000"/>
              <a:gd name="connsiteX72" fmla="*/ 9746 w 10000"/>
              <a:gd name="connsiteY72" fmla="*/ 7318 h 10000"/>
              <a:gd name="connsiteX73" fmla="*/ 9815 w 10000"/>
              <a:gd name="connsiteY73" fmla="*/ 7955 h 10000"/>
              <a:gd name="connsiteX74" fmla="*/ 9873 w 10000"/>
              <a:gd name="connsiteY74" fmla="*/ 8091 h 10000"/>
              <a:gd name="connsiteX75" fmla="*/ 10000 w 10000"/>
              <a:gd name="connsiteY7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676 w 10000"/>
              <a:gd name="connsiteY70" fmla="*/ 7569 h 10000"/>
              <a:gd name="connsiteX71" fmla="*/ 9746 w 10000"/>
              <a:gd name="connsiteY71" fmla="*/ 7318 h 10000"/>
              <a:gd name="connsiteX72" fmla="*/ 9815 w 10000"/>
              <a:gd name="connsiteY72" fmla="*/ 7955 h 10000"/>
              <a:gd name="connsiteX73" fmla="*/ 9873 w 10000"/>
              <a:gd name="connsiteY73" fmla="*/ 8091 h 10000"/>
              <a:gd name="connsiteX74" fmla="*/ 10000 w 10000"/>
              <a:gd name="connsiteY74" fmla="*/ 7318 h 10000"/>
              <a:gd name="connsiteX0" fmla="*/ 0 w 10025"/>
              <a:gd name="connsiteY0" fmla="*/ 5910 h 10000"/>
              <a:gd name="connsiteX1" fmla="*/ 68 w 10025"/>
              <a:gd name="connsiteY1" fmla="*/ 6023 h 10000"/>
              <a:gd name="connsiteX2" fmla="*/ 127 w 10025"/>
              <a:gd name="connsiteY2" fmla="*/ 6409 h 10000"/>
              <a:gd name="connsiteX3" fmla="*/ 195 w 10025"/>
              <a:gd name="connsiteY3" fmla="*/ 6159 h 10000"/>
              <a:gd name="connsiteX4" fmla="*/ 265 w 10025"/>
              <a:gd name="connsiteY4" fmla="*/ 6545 h 10000"/>
              <a:gd name="connsiteX5" fmla="*/ 393 w 10025"/>
              <a:gd name="connsiteY5" fmla="*/ 6295 h 10000"/>
              <a:gd name="connsiteX6" fmla="*/ 461 w 10025"/>
              <a:gd name="connsiteY6" fmla="*/ 6295 h 10000"/>
              <a:gd name="connsiteX7" fmla="*/ 519 w 10025"/>
              <a:gd name="connsiteY7" fmla="*/ 6409 h 10000"/>
              <a:gd name="connsiteX8" fmla="*/ 588 w 10025"/>
              <a:gd name="connsiteY8" fmla="*/ 6545 h 10000"/>
              <a:gd name="connsiteX9" fmla="*/ 715 w 10025"/>
              <a:gd name="connsiteY9" fmla="*/ 6409 h 10000"/>
              <a:gd name="connsiteX10" fmla="*/ 783 w 10025"/>
              <a:gd name="connsiteY10" fmla="*/ 6659 h 10000"/>
              <a:gd name="connsiteX11" fmla="*/ 843 w 10025"/>
              <a:gd name="connsiteY11" fmla="*/ 6023 h 10000"/>
              <a:gd name="connsiteX12" fmla="*/ 911 w 10025"/>
              <a:gd name="connsiteY12" fmla="*/ 6545 h 10000"/>
              <a:gd name="connsiteX13" fmla="*/ 1038 w 10025"/>
              <a:gd name="connsiteY13" fmla="*/ 6409 h 10000"/>
              <a:gd name="connsiteX14" fmla="*/ 1107 w 10025"/>
              <a:gd name="connsiteY14" fmla="*/ 6932 h 10000"/>
              <a:gd name="connsiteX15" fmla="*/ 1177 w 10025"/>
              <a:gd name="connsiteY15" fmla="*/ 6545 h 10000"/>
              <a:gd name="connsiteX16" fmla="*/ 1234 w 10025"/>
              <a:gd name="connsiteY16" fmla="*/ 5910 h 10000"/>
              <a:gd name="connsiteX17" fmla="*/ 1361 w 10025"/>
              <a:gd name="connsiteY17" fmla="*/ 7046 h 10000"/>
              <a:gd name="connsiteX18" fmla="*/ 1431 w 10025"/>
              <a:gd name="connsiteY18" fmla="*/ 6295 h 10000"/>
              <a:gd name="connsiteX19" fmla="*/ 1499 w 10025"/>
              <a:gd name="connsiteY19" fmla="*/ 6932 h 10000"/>
              <a:gd name="connsiteX20" fmla="*/ 1557 w 10025"/>
              <a:gd name="connsiteY20" fmla="*/ 6295 h 10000"/>
              <a:gd name="connsiteX21" fmla="*/ 1696 w 10025"/>
              <a:gd name="connsiteY21" fmla="*/ 5773 h 10000"/>
              <a:gd name="connsiteX22" fmla="*/ 1753 w 10025"/>
              <a:gd name="connsiteY22" fmla="*/ 6409 h 10000"/>
              <a:gd name="connsiteX23" fmla="*/ 1822 w 10025"/>
              <a:gd name="connsiteY23" fmla="*/ 6932 h 10000"/>
              <a:gd name="connsiteX24" fmla="*/ 1881 w 10025"/>
              <a:gd name="connsiteY24" fmla="*/ 5773 h 10000"/>
              <a:gd name="connsiteX25" fmla="*/ 2018 w 10025"/>
              <a:gd name="connsiteY25" fmla="*/ 6932 h 10000"/>
              <a:gd name="connsiteX26" fmla="*/ 2076 w 10025"/>
              <a:gd name="connsiteY26" fmla="*/ 6659 h 10000"/>
              <a:gd name="connsiteX27" fmla="*/ 2145 w 10025"/>
              <a:gd name="connsiteY27" fmla="*/ 6295 h 10000"/>
              <a:gd name="connsiteX28" fmla="*/ 2214 w 10025"/>
              <a:gd name="connsiteY28" fmla="*/ 6409 h 10000"/>
              <a:gd name="connsiteX29" fmla="*/ 2341 w 10025"/>
              <a:gd name="connsiteY29" fmla="*/ 6409 h 10000"/>
              <a:gd name="connsiteX30" fmla="*/ 2411 w 10025"/>
              <a:gd name="connsiteY30" fmla="*/ 6295 h 10000"/>
              <a:gd name="connsiteX31" fmla="*/ 2468 w 10025"/>
              <a:gd name="connsiteY31" fmla="*/ 6409 h 10000"/>
              <a:gd name="connsiteX32" fmla="*/ 2538 w 10025"/>
              <a:gd name="connsiteY32" fmla="*/ 6409 h 10000"/>
              <a:gd name="connsiteX33" fmla="*/ 2664 w 10025"/>
              <a:gd name="connsiteY33" fmla="*/ 6409 h 10000"/>
              <a:gd name="connsiteX34" fmla="*/ 2733 w 10025"/>
              <a:gd name="connsiteY34" fmla="*/ 6295 h 10000"/>
              <a:gd name="connsiteX35" fmla="*/ 2792 w 10025"/>
              <a:gd name="connsiteY35" fmla="*/ 8728 h 10000"/>
              <a:gd name="connsiteX36" fmla="*/ 2860 w 10025"/>
              <a:gd name="connsiteY36" fmla="*/ 10000 h 10000"/>
              <a:gd name="connsiteX37" fmla="*/ 2988 w 10025"/>
              <a:gd name="connsiteY37" fmla="*/ 8477 h 10000"/>
              <a:gd name="connsiteX38" fmla="*/ 3056 w 10025"/>
              <a:gd name="connsiteY38" fmla="*/ 8591 h 10000"/>
              <a:gd name="connsiteX39" fmla="*/ 3114 w 10025"/>
              <a:gd name="connsiteY39" fmla="*/ 7705 h 10000"/>
              <a:gd name="connsiteX40" fmla="*/ 3183 w 10025"/>
              <a:gd name="connsiteY40" fmla="*/ 7182 h 10000"/>
              <a:gd name="connsiteX41" fmla="*/ 3252 w 10025"/>
              <a:gd name="connsiteY41" fmla="*/ 6659 h 10000"/>
              <a:gd name="connsiteX42" fmla="*/ 3378 w 10025"/>
              <a:gd name="connsiteY42" fmla="*/ 6659 h 10000"/>
              <a:gd name="connsiteX43" fmla="*/ 3448 w 10025"/>
              <a:gd name="connsiteY43" fmla="*/ 6659 h 10000"/>
              <a:gd name="connsiteX44" fmla="*/ 3506 w 10025"/>
              <a:gd name="connsiteY44" fmla="*/ 6795 h 10000"/>
              <a:gd name="connsiteX45" fmla="*/ 3576 w 10025"/>
              <a:gd name="connsiteY45" fmla="*/ 7432 h 10000"/>
              <a:gd name="connsiteX46" fmla="*/ 3703 w 10025"/>
              <a:gd name="connsiteY46" fmla="*/ 7046 h 10000"/>
              <a:gd name="connsiteX47" fmla="*/ 3771 w 10025"/>
              <a:gd name="connsiteY47" fmla="*/ 7705 h 10000"/>
              <a:gd name="connsiteX48" fmla="*/ 3829 w 10025"/>
              <a:gd name="connsiteY48" fmla="*/ 6659 h 10000"/>
              <a:gd name="connsiteX49" fmla="*/ 3899 w 10025"/>
              <a:gd name="connsiteY49" fmla="*/ 8204 h 10000"/>
              <a:gd name="connsiteX50" fmla="*/ 4026 w 10025"/>
              <a:gd name="connsiteY50" fmla="*/ 3977 h 10000"/>
              <a:gd name="connsiteX51" fmla="*/ 4094 w 10025"/>
              <a:gd name="connsiteY51" fmla="*/ 0 h 10000"/>
              <a:gd name="connsiteX52" fmla="*/ 4164 w 10025"/>
              <a:gd name="connsiteY52" fmla="*/ 1796 h 10000"/>
              <a:gd name="connsiteX53" fmla="*/ 4221 w 10025"/>
              <a:gd name="connsiteY53" fmla="*/ 1932 h 10000"/>
              <a:gd name="connsiteX54" fmla="*/ 4348 w 10025"/>
              <a:gd name="connsiteY54" fmla="*/ 1932 h 10000"/>
              <a:gd name="connsiteX55" fmla="*/ 4417 w 10025"/>
              <a:gd name="connsiteY55" fmla="*/ 2568 h 10000"/>
              <a:gd name="connsiteX56" fmla="*/ 4486 w 10025"/>
              <a:gd name="connsiteY56" fmla="*/ 2954 h 10000"/>
              <a:gd name="connsiteX57" fmla="*/ 4544 w 10025"/>
              <a:gd name="connsiteY57" fmla="*/ 2431 h 10000"/>
              <a:gd name="connsiteX58" fmla="*/ 4682 w 10025"/>
              <a:gd name="connsiteY58" fmla="*/ 2818 h 10000"/>
              <a:gd name="connsiteX59" fmla="*/ 4741 w 10025"/>
              <a:gd name="connsiteY59" fmla="*/ 2954 h 10000"/>
              <a:gd name="connsiteX60" fmla="*/ 4809 w 10025"/>
              <a:gd name="connsiteY60" fmla="*/ 2568 h 10000"/>
              <a:gd name="connsiteX61" fmla="*/ 4878 w 10025"/>
              <a:gd name="connsiteY61" fmla="*/ 2431 h 10000"/>
              <a:gd name="connsiteX62" fmla="*/ 5006 w 10025"/>
              <a:gd name="connsiteY62" fmla="*/ 2182 h 10000"/>
              <a:gd name="connsiteX63" fmla="*/ 5063 w 10025"/>
              <a:gd name="connsiteY63" fmla="*/ 1932 h 10000"/>
              <a:gd name="connsiteX64" fmla="*/ 5132 w 10025"/>
              <a:gd name="connsiteY64" fmla="*/ 500 h 10000"/>
              <a:gd name="connsiteX65" fmla="*/ 5202 w 10025"/>
              <a:gd name="connsiteY65" fmla="*/ 3841 h 10000"/>
              <a:gd name="connsiteX66" fmla="*/ 5328 w 10025"/>
              <a:gd name="connsiteY66" fmla="*/ 7046 h 10000"/>
              <a:gd name="connsiteX67" fmla="*/ 5397 w 10025"/>
              <a:gd name="connsiteY67" fmla="*/ 6023 h 10000"/>
              <a:gd name="connsiteX68" fmla="*/ 5456 w 10025"/>
              <a:gd name="connsiteY68" fmla="*/ 5910 h 10000"/>
              <a:gd name="connsiteX69" fmla="*/ 5525 w 10025"/>
              <a:gd name="connsiteY69" fmla="*/ 6409 h 10000"/>
              <a:gd name="connsiteX70" fmla="*/ 9676 w 10025"/>
              <a:gd name="connsiteY70" fmla="*/ 7569 h 10000"/>
              <a:gd name="connsiteX71" fmla="*/ 9815 w 10025"/>
              <a:gd name="connsiteY71" fmla="*/ 7955 h 10000"/>
              <a:gd name="connsiteX72" fmla="*/ 9873 w 10025"/>
              <a:gd name="connsiteY72" fmla="*/ 8091 h 10000"/>
              <a:gd name="connsiteX73" fmla="*/ 10000 w 10025"/>
              <a:gd name="connsiteY7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815 w 10000"/>
              <a:gd name="connsiteY70" fmla="*/ 7955 h 10000"/>
              <a:gd name="connsiteX71" fmla="*/ 9873 w 10000"/>
              <a:gd name="connsiteY71" fmla="*/ 8091 h 10000"/>
              <a:gd name="connsiteX72" fmla="*/ 10000 w 10000"/>
              <a:gd name="connsiteY72" fmla="*/ 7318 h 10000"/>
              <a:gd name="connsiteX0" fmla="*/ 0 w 10191"/>
              <a:gd name="connsiteY0" fmla="*/ 5910 h 10000"/>
              <a:gd name="connsiteX1" fmla="*/ 68 w 10191"/>
              <a:gd name="connsiteY1" fmla="*/ 6023 h 10000"/>
              <a:gd name="connsiteX2" fmla="*/ 127 w 10191"/>
              <a:gd name="connsiteY2" fmla="*/ 6409 h 10000"/>
              <a:gd name="connsiteX3" fmla="*/ 195 w 10191"/>
              <a:gd name="connsiteY3" fmla="*/ 6159 h 10000"/>
              <a:gd name="connsiteX4" fmla="*/ 265 w 10191"/>
              <a:gd name="connsiteY4" fmla="*/ 6545 h 10000"/>
              <a:gd name="connsiteX5" fmla="*/ 393 w 10191"/>
              <a:gd name="connsiteY5" fmla="*/ 6295 h 10000"/>
              <a:gd name="connsiteX6" fmla="*/ 461 w 10191"/>
              <a:gd name="connsiteY6" fmla="*/ 6295 h 10000"/>
              <a:gd name="connsiteX7" fmla="*/ 519 w 10191"/>
              <a:gd name="connsiteY7" fmla="*/ 6409 h 10000"/>
              <a:gd name="connsiteX8" fmla="*/ 588 w 10191"/>
              <a:gd name="connsiteY8" fmla="*/ 6545 h 10000"/>
              <a:gd name="connsiteX9" fmla="*/ 715 w 10191"/>
              <a:gd name="connsiteY9" fmla="*/ 6409 h 10000"/>
              <a:gd name="connsiteX10" fmla="*/ 783 w 10191"/>
              <a:gd name="connsiteY10" fmla="*/ 6659 h 10000"/>
              <a:gd name="connsiteX11" fmla="*/ 843 w 10191"/>
              <a:gd name="connsiteY11" fmla="*/ 6023 h 10000"/>
              <a:gd name="connsiteX12" fmla="*/ 911 w 10191"/>
              <a:gd name="connsiteY12" fmla="*/ 6545 h 10000"/>
              <a:gd name="connsiteX13" fmla="*/ 1038 w 10191"/>
              <a:gd name="connsiteY13" fmla="*/ 6409 h 10000"/>
              <a:gd name="connsiteX14" fmla="*/ 1107 w 10191"/>
              <a:gd name="connsiteY14" fmla="*/ 6932 h 10000"/>
              <a:gd name="connsiteX15" fmla="*/ 1177 w 10191"/>
              <a:gd name="connsiteY15" fmla="*/ 6545 h 10000"/>
              <a:gd name="connsiteX16" fmla="*/ 1234 w 10191"/>
              <a:gd name="connsiteY16" fmla="*/ 5910 h 10000"/>
              <a:gd name="connsiteX17" fmla="*/ 1361 w 10191"/>
              <a:gd name="connsiteY17" fmla="*/ 7046 h 10000"/>
              <a:gd name="connsiteX18" fmla="*/ 1431 w 10191"/>
              <a:gd name="connsiteY18" fmla="*/ 6295 h 10000"/>
              <a:gd name="connsiteX19" fmla="*/ 1499 w 10191"/>
              <a:gd name="connsiteY19" fmla="*/ 6932 h 10000"/>
              <a:gd name="connsiteX20" fmla="*/ 1557 w 10191"/>
              <a:gd name="connsiteY20" fmla="*/ 6295 h 10000"/>
              <a:gd name="connsiteX21" fmla="*/ 1696 w 10191"/>
              <a:gd name="connsiteY21" fmla="*/ 5773 h 10000"/>
              <a:gd name="connsiteX22" fmla="*/ 1753 w 10191"/>
              <a:gd name="connsiteY22" fmla="*/ 6409 h 10000"/>
              <a:gd name="connsiteX23" fmla="*/ 1822 w 10191"/>
              <a:gd name="connsiteY23" fmla="*/ 6932 h 10000"/>
              <a:gd name="connsiteX24" fmla="*/ 1881 w 10191"/>
              <a:gd name="connsiteY24" fmla="*/ 5773 h 10000"/>
              <a:gd name="connsiteX25" fmla="*/ 2018 w 10191"/>
              <a:gd name="connsiteY25" fmla="*/ 6932 h 10000"/>
              <a:gd name="connsiteX26" fmla="*/ 2076 w 10191"/>
              <a:gd name="connsiteY26" fmla="*/ 6659 h 10000"/>
              <a:gd name="connsiteX27" fmla="*/ 2145 w 10191"/>
              <a:gd name="connsiteY27" fmla="*/ 6295 h 10000"/>
              <a:gd name="connsiteX28" fmla="*/ 2214 w 10191"/>
              <a:gd name="connsiteY28" fmla="*/ 6409 h 10000"/>
              <a:gd name="connsiteX29" fmla="*/ 2341 w 10191"/>
              <a:gd name="connsiteY29" fmla="*/ 6409 h 10000"/>
              <a:gd name="connsiteX30" fmla="*/ 2411 w 10191"/>
              <a:gd name="connsiteY30" fmla="*/ 6295 h 10000"/>
              <a:gd name="connsiteX31" fmla="*/ 2468 w 10191"/>
              <a:gd name="connsiteY31" fmla="*/ 6409 h 10000"/>
              <a:gd name="connsiteX32" fmla="*/ 2538 w 10191"/>
              <a:gd name="connsiteY32" fmla="*/ 6409 h 10000"/>
              <a:gd name="connsiteX33" fmla="*/ 2664 w 10191"/>
              <a:gd name="connsiteY33" fmla="*/ 6409 h 10000"/>
              <a:gd name="connsiteX34" fmla="*/ 2733 w 10191"/>
              <a:gd name="connsiteY34" fmla="*/ 6295 h 10000"/>
              <a:gd name="connsiteX35" fmla="*/ 2792 w 10191"/>
              <a:gd name="connsiteY35" fmla="*/ 8728 h 10000"/>
              <a:gd name="connsiteX36" fmla="*/ 2860 w 10191"/>
              <a:gd name="connsiteY36" fmla="*/ 10000 h 10000"/>
              <a:gd name="connsiteX37" fmla="*/ 2988 w 10191"/>
              <a:gd name="connsiteY37" fmla="*/ 8477 h 10000"/>
              <a:gd name="connsiteX38" fmla="*/ 3056 w 10191"/>
              <a:gd name="connsiteY38" fmla="*/ 8591 h 10000"/>
              <a:gd name="connsiteX39" fmla="*/ 3114 w 10191"/>
              <a:gd name="connsiteY39" fmla="*/ 7705 h 10000"/>
              <a:gd name="connsiteX40" fmla="*/ 3183 w 10191"/>
              <a:gd name="connsiteY40" fmla="*/ 7182 h 10000"/>
              <a:gd name="connsiteX41" fmla="*/ 3252 w 10191"/>
              <a:gd name="connsiteY41" fmla="*/ 6659 h 10000"/>
              <a:gd name="connsiteX42" fmla="*/ 3378 w 10191"/>
              <a:gd name="connsiteY42" fmla="*/ 6659 h 10000"/>
              <a:gd name="connsiteX43" fmla="*/ 3448 w 10191"/>
              <a:gd name="connsiteY43" fmla="*/ 6659 h 10000"/>
              <a:gd name="connsiteX44" fmla="*/ 3506 w 10191"/>
              <a:gd name="connsiteY44" fmla="*/ 6795 h 10000"/>
              <a:gd name="connsiteX45" fmla="*/ 3576 w 10191"/>
              <a:gd name="connsiteY45" fmla="*/ 7432 h 10000"/>
              <a:gd name="connsiteX46" fmla="*/ 3703 w 10191"/>
              <a:gd name="connsiteY46" fmla="*/ 7046 h 10000"/>
              <a:gd name="connsiteX47" fmla="*/ 3771 w 10191"/>
              <a:gd name="connsiteY47" fmla="*/ 7705 h 10000"/>
              <a:gd name="connsiteX48" fmla="*/ 3829 w 10191"/>
              <a:gd name="connsiteY48" fmla="*/ 6659 h 10000"/>
              <a:gd name="connsiteX49" fmla="*/ 3899 w 10191"/>
              <a:gd name="connsiteY49" fmla="*/ 8204 h 10000"/>
              <a:gd name="connsiteX50" fmla="*/ 4026 w 10191"/>
              <a:gd name="connsiteY50" fmla="*/ 3977 h 10000"/>
              <a:gd name="connsiteX51" fmla="*/ 4094 w 10191"/>
              <a:gd name="connsiteY51" fmla="*/ 0 h 10000"/>
              <a:gd name="connsiteX52" fmla="*/ 4164 w 10191"/>
              <a:gd name="connsiteY52" fmla="*/ 1796 h 10000"/>
              <a:gd name="connsiteX53" fmla="*/ 4221 w 10191"/>
              <a:gd name="connsiteY53" fmla="*/ 1932 h 10000"/>
              <a:gd name="connsiteX54" fmla="*/ 4348 w 10191"/>
              <a:gd name="connsiteY54" fmla="*/ 1932 h 10000"/>
              <a:gd name="connsiteX55" fmla="*/ 4417 w 10191"/>
              <a:gd name="connsiteY55" fmla="*/ 2568 h 10000"/>
              <a:gd name="connsiteX56" fmla="*/ 4486 w 10191"/>
              <a:gd name="connsiteY56" fmla="*/ 2954 h 10000"/>
              <a:gd name="connsiteX57" fmla="*/ 4544 w 10191"/>
              <a:gd name="connsiteY57" fmla="*/ 2431 h 10000"/>
              <a:gd name="connsiteX58" fmla="*/ 4682 w 10191"/>
              <a:gd name="connsiteY58" fmla="*/ 2818 h 10000"/>
              <a:gd name="connsiteX59" fmla="*/ 4741 w 10191"/>
              <a:gd name="connsiteY59" fmla="*/ 2954 h 10000"/>
              <a:gd name="connsiteX60" fmla="*/ 4809 w 10191"/>
              <a:gd name="connsiteY60" fmla="*/ 2568 h 10000"/>
              <a:gd name="connsiteX61" fmla="*/ 4878 w 10191"/>
              <a:gd name="connsiteY61" fmla="*/ 2431 h 10000"/>
              <a:gd name="connsiteX62" fmla="*/ 5006 w 10191"/>
              <a:gd name="connsiteY62" fmla="*/ 2182 h 10000"/>
              <a:gd name="connsiteX63" fmla="*/ 5063 w 10191"/>
              <a:gd name="connsiteY63" fmla="*/ 1932 h 10000"/>
              <a:gd name="connsiteX64" fmla="*/ 5132 w 10191"/>
              <a:gd name="connsiteY64" fmla="*/ 500 h 10000"/>
              <a:gd name="connsiteX65" fmla="*/ 5202 w 10191"/>
              <a:gd name="connsiteY65" fmla="*/ 3841 h 10000"/>
              <a:gd name="connsiteX66" fmla="*/ 5328 w 10191"/>
              <a:gd name="connsiteY66" fmla="*/ 7046 h 10000"/>
              <a:gd name="connsiteX67" fmla="*/ 5397 w 10191"/>
              <a:gd name="connsiteY67" fmla="*/ 6023 h 10000"/>
              <a:gd name="connsiteX68" fmla="*/ 5456 w 10191"/>
              <a:gd name="connsiteY68" fmla="*/ 5910 h 10000"/>
              <a:gd name="connsiteX69" fmla="*/ 5525 w 10191"/>
              <a:gd name="connsiteY69" fmla="*/ 6409 h 10000"/>
              <a:gd name="connsiteX70" fmla="*/ 9815 w 10191"/>
              <a:gd name="connsiteY70" fmla="*/ 7955 h 10000"/>
              <a:gd name="connsiteX71" fmla="*/ 10000 w 10191"/>
              <a:gd name="connsiteY7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10000 w 10000"/>
              <a:gd name="connsiteY70" fmla="*/ 7318 h 10000"/>
              <a:gd name="connsiteX0" fmla="*/ 0 w 5525"/>
              <a:gd name="connsiteY0" fmla="*/ 5910 h 10000"/>
              <a:gd name="connsiteX1" fmla="*/ 68 w 5525"/>
              <a:gd name="connsiteY1" fmla="*/ 6023 h 10000"/>
              <a:gd name="connsiteX2" fmla="*/ 127 w 5525"/>
              <a:gd name="connsiteY2" fmla="*/ 6409 h 10000"/>
              <a:gd name="connsiteX3" fmla="*/ 195 w 5525"/>
              <a:gd name="connsiteY3" fmla="*/ 6159 h 10000"/>
              <a:gd name="connsiteX4" fmla="*/ 265 w 5525"/>
              <a:gd name="connsiteY4" fmla="*/ 6545 h 10000"/>
              <a:gd name="connsiteX5" fmla="*/ 393 w 5525"/>
              <a:gd name="connsiteY5" fmla="*/ 6295 h 10000"/>
              <a:gd name="connsiteX6" fmla="*/ 461 w 5525"/>
              <a:gd name="connsiteY6" fmla="*/ 6295 h 10000"/>
              <a:gd name="connsiteX7" fmla="*/ 519 w 5525"/>
              <a:gd name="connsiteY7" fmla="*/ 6409 h 10000"/>
              <a:gd name="connsiteX8" fmla="*/ 588 w 5525"/>
              <a:gd name="connsiteY8" fmla="*/ 6545 h 10000"/>
              <a:gd name="connsiteX9" fmla="*/ 715 w 5525"/>
              <a:gd name="connsiteY9" fmla="*/ 6409 h 10000"/>
              <a:gd name="connsiteX10" fmla="*/ 783 w 5525"/>
              <a:gd name="connsiteY10" fmla="*/ 6659 h 10000"/>
              <a:gd name="connsiteX11" fmla="*/ 843 w 5525"/>
              <a:gd name="connsiteY11" fmla="*/ 6023 h 10000"/>
              <a:gd name="connsiteX12" fmla="*/ 911 w 5525"/>
              <a:gd name="connsiteY12" fmla="*/ 6545 h 10000"/>
              <a:gd name="connsiteX13" fmla="*/ 1038 w 5525"/>
              <a:gd name="connsiteY13" fmla="*/ 6409 h 10000"/>
              <a:gd name="connsiteX14" fmla="*/ 1107 w 5525"/>
              <a:gd name="connsiteY14" fmla="*/ 6932 h 10000"/>
              <a:gd name="connsiteX15" fmla="*/ 1177 w 5525"/>
              <a:gd name="connsiteY15" fmla="*/ 6545 h 10000"/>
              <a:gd name="connsiteX16" fmla="*/ 1234 w 5525"/>
              <a:gd name="connsiteY16" fmla="*/ 5910 h 10000"/>
              <a:gd name="connsiteX17" fmla="*/ 1361 w 5525"/>
              <a:gd name="connsiteY17" fmla="*/ 7046 h 10000"/>
              <a:gd name="connsiteX18" fmla="*/ 1431 w 5525"/>
              <a:gd name="connsiteY18" fmla="*/ 6295 h 10000"/>
              <a:gd name="connsiteX19" fmla="*/ 1499 w 5525"/>
              <a:gd name="connsiteY19" fmla="*/ 6932 h 10000"/>
              <a:gd name="connsiteX20" fmla="*/ 1557 w 5525"/>
              <a:gd name="connsiteY20" fmla="*/ 6295 h 10000"/>
              <a:gd name="connsiteX21" fmla="*/ 1696 w 5525"/>
              <a:gd name="connsiteY21" fmla="*/ 5773 h 10000"/>
              <a:gd name="connsiteX22" fmla="*/ 1753 w 5525"/>
              <a:gd name="connsiteY22" fmla="*/ 6409 h 10000"/>
              <a:gd name="connsiteX23" fmla="*/ 1822 w 5525"/>
              <a:gd name="connsiteY23" fmla="*/ 6932 h 10000"/>
              <a:gd name="connsiteX24" fmla="*/ 1881 w 5525"/>
              <a:gd name="connsiteY24" fmla="*/ 5773 h 10000"/>
              <a:gd name="connsiteX25" fmla="*/ 2018 w 5525"/>
              <a:gd name="connsiteY25" fmla="*/ 6932 h 10000"/>
              <a:gd name="connsiteX26" fmla="*/ 2076 w 5525"/>
              <a:gd name="connsiteY26" fmla="*/ 6659 h 10000"/>
              <a:gd name="connsiteX27" fmla="*/ 2145 w 5525"/>
              <a:gd name="connsiteY27" fmla="*/ 6295 h 10000"/>
              <a:gd name="connsiteX28" fmla="*/ 2214 w 5525"/>
              <a:gd name="connsiteY28" fmla="*/ 6409 h 10000"/>
              <a:gd name="connsiteX29" fmla="*/ 2341 w 5525"/>
              <a:gd name="connsiteY29" fmla="*/ 6409 h 10000"/>
              <a:gd name="connsiteX30" fmla="*/ 2411 w 5525"/>
              <a:gd name="connsiteY30" fmla="*/ 6295 h 10000"/>
              <a:gd name="connsiteX31" fmla="*/ 2468 w 5525"/>
              <a:gd name="connsiteY31" fmla="*/ 6409 h 10000"/>
              <a:gd name="connsiteX32" fmla="*/ 2538 w 5525"/>
              <a:gd name="connsiteY32" fmla="*/ 6409 h 10000"/>
              <a:gd name="connsiteX33" fmla="*/ 2664 w 5525"/>
              <a:gd name="connsiteY33" fmla="*/ 6409 h 10000"/>
              <a:gd name="connsiteX34" fmla="*/ 2733 w 5525"/>
              <a:gd name="connsiteY34" fmla="*/ 6295 h 10000"/>
              <a:gd name="connsiteX35" fmla="*/ 2792 w 5525"/>
              <a:gd name="connsiteY35" fmla="*/ 8728 h 10000"/>
              <a:gd name="connsiteX36" fmla="*/ 2860 w 5525"/>
              <a:gd name="connsiteY36" fmla="*/ 10000 h 10000"/>
              <a:gd name="connsiteX37" fmla="*/ 2988 w 5525"/>
              <a:gd name="connsiteY37" fmla="*/ 8477 h 10000"/>
              <a:gd name="connsiteX38" fmla="*/ 3056 w 5525"/>
              <a:gd name="connsiteY38" fmla="*/ 8591 h 10000"/>
              <a:gd name="connsiteX39" fmla="*/ 3114 w 5525"/>
              <a:gd name="connsiteY39" fmla="*/ 7705 h 10000"/>
              <a:gd name="connsiteX40" fmla="*/ 3183 w 5525"/>
              <a:gd name="connsiteY40" fmla="*/ 7182 h 10000"/>
              <a:gd name="connsiteX41" fmla="*/ 3252 w 5525"/>
              <a:gd name="connsiteY41" fmla="*/ 6659 h 10000"/>
              <a:gd name="connsiteX42" fmla="*/ 3378 w 5525"/>
              <a:gd name="connsiteY42" fmla="*/ 6659 h 10000"/>
              <a:gd name="connsiteX43" fmla="*/ 3448 w 5525"/>
              <a:gd name="connsiteY43" fmla="*/ 6659 h 10000"/>
              <a:gd name="connsiteX44" fmla="*/ 3506 w 5525"/>
              <a:gd name="connsiteY44" fmla="*/ 6795 h 10000"/>
              <a:gd name="connsiteX45" fmla="*/ 3576 w 5525"/>
              <a:gd name="connsiteY45" fmla="*/ 7432 h 10000"/>
              <a:gd name="connsiteX46" fmla="*/ 3703 w 5525"/>
              <a:gd name="connsiteY46" fmla="*/ 7046 h 10000"/>
              <a:gd name="connsiteX47" fmla="*/ 3771 w 5525"/>
              <a:gd name="connsiteY47" fmla="*/ 7705 h 10000"/>
              <a:gd name="connsiteX48" fmla="*/ 3829 w 5525"/>
              <a:gd name="connsiteY48" fmla="*/ 6659 h 10000"/>
              <a:gd name="connsiteX49" fmla="*/ 3899 w 5525"/>
              <a:gd name="connsiteY49" fmla="*/ 8204 h 10000"/>
              <a:gd name="connsiteX50" fmla="*/ 4026 w 5525"/>
              <a:gd name="connsiteY50" fmla="*/ 3977 h 10000"/>
              <a:gd name="connsiteX51" fmla="*/ 4094 w 5525"/>
              <a:gd name="connsiteY51" fmla="*/ 0 h 10000"/>
              <a:gd name="connsiteX52" fmla="*/ 4164 w 5525"/>
              <a:gd name="connsiteY52" fmla="*/ 1796 h 10000"/>
              <a:gd name="connsiteX53" fmla="*/ 4221 w 5525"/>
              <a:gd name="connsiteY53" fmla="*/ 1932 h 10000"/>
              <a:gd name="connsiteX54" fmla="*/ 4348 w 5525"/>
              <a:gd name="connsiteY54" fmla="*/ 1932 h 10000"/>
              <a:gd name="connsiteX55" fmla="*/ 4417 w 5525"/>
              <a:gd name="connsiteY55" fmla="*/ 2568 h 10000"/>
              <a:gd name="connsiteX56" fmla="*/ 4486 w 5525"/>
              <a:gd name="connsiteY56" fmla="*/ 2954 h 10000"/>
              <a:gd name="connsiteX57" fmla="*/ 4544 w 5525"/>
              <a:gd name="connsiteY57" fmla="*/ 2431 h 10000"/>
              <a:gd name="connsiteX58" fmla="*/ 4682 w 5525"/>
              <a:gd name="connsiteY58" fmla="*/ 2818 h 10000"/>
              <a:gd name="connsiteX59" fmla="*/ 4741 w 5525"/>
              <a:gd name="connsiteY59" fmla="*/ 2954 h 10000"/>
              <a:gd name="connsiteX60" fmla="*/ 4809 w 5525"/>
              <a:gd name="connsiteY60" fmla="*/ 2568 h 10000"/>
              <a:gd name="connsiteX61" fmla="*/ 4878 w 5525"/>
              <a:gd name="connsiteY61" fmla="*/ 2431 h 10000"/>
              <a:gd name="connsiteX62" fmla="*/ 5006 w 5525"/>
              <a:gd name="connsiteY62" fmla="*/ 2182 h 10000"/>
              <a:gd name="connsiteX63" fmla="*/ 5063 w 5525"/>
              <a:gd name="connsiteY63" fmla="*/ 1932 h 10000"/>
              <a:gd name="connsiteX64" fmla="*/ 5132 w 5525"/>
              <a:gd name="connsiteY64" fmla="*/ 500 h 10000"/>
              <a:gd name="connsiteX65" fmla="*/ 5202 w 5525"/>
              <a:gd name="connsiteY65" fmla="*/ 3841 h 10000"/>
              <a:gd name="connsiteX66" fmla="*/ 5328 w 5525"/>
              <a:gd name="connsiteY66" fmla="*/ 7046 h 10000"/>
              <a:gd name="connsiteX67" fmla="*/ 5397 w 5525"/>
              <a:gd name="connsiteY67" fmla="*/ 6023 h 10000"/>
              <a:gd name="connsiteX68" fmla="*/ 5456 w 5525"/>
              <a:gd name="connsiteY68" fmla="*/ 5910 h 10000"/>
              <a:gd name="connsiteX69" fmla="*/ 5525 w 5525"/>
              <a:gd name="connsiteY69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408 w 10000"/>
              <a:gd name="connsiteY37" fmla="*/ 8477 h 10000"/>
              <a:gd name="connsiteX38" fmla="*/ 5636 w 10000"/>
              <a:gd name="connsiteY38" fmla="*/ 7705 h 10000"/>
              <a:gd name="connsiteX39" fmla="*/ 5761 w 10000"/>
              <a:gd name="connsiteY39" fmla="*/ 7182 h 10000"/>
              <a:gd name="connsiteX40" fmla="*/ 5886 w 10000"/>
              <a:gd name="connsiteY40" fmla="*/ 6659 h 10000"/>
              <a:gd name="connsiteX41" fmla="*/ 6114 w 10000"/>
              <a:gd name="connsiteY41" fmla="*/ 6659 h 10000"/>
              <a:gd name="connsiteX42" fmla="*/ 6241 w 10000"/>
              <a:gd name="connsiteY42" fmla="*/ 6659 h 10000"/>
              <a:gd name="connsiteX43" fmla="*/ 6346 w 10000"/>
              <a:gd name="connsiteY43" fmla="*/ 6795 h 10000"/>
              <a:gd name="connsiteX44" fmla="*/ 6472 w 10000"/>
              <a:gd name="connsiteY44" fmla="*/ 7432 h 10000"/>
              <a:gd name="connsiteX45" fmla="*/ 6702 w 10000"/>
              <a:gd name="connsiteY45" fmla="*/ 7046 h 10000"/>
              <a:gd name="connsiteX46" fmla="*/ 6825 w 10000"/>
              <a:gd name="connsiteY46" fmla="*/ 7705 h 10000"/>
              <a:gd name="connsiteX47" fmla="*/ 6930 w 10000"/>
              <a:gd name="connsiteY47" fmla="*/ 6659 h 10000"/>
              <a:gd name="connsiteX48" fmla="*/ 7057 w 10000"/>
              <a:gd name="connsiteY48" fmla="*/ 8204 h 10000"/>
              <a:gd name="connsiteX49" fmla="*/ 7287 w 10000"/>
              <a:gd name="connsiteY49" fmla="*/ 3977 h 10000"/>
              <a:gd name="connsiteX50" fmla="*/ 7410 w 10000"/>
              <a:gd name="connsiteY50" fmla="*/ 0 h 10000"/>
              <a:gd name="connsiteX51" fmla="*/ 7537 w 10000"/>
              <a:gd name="connsiteY51" fmla="*/ 1796 h 10000"/>
              <a:gd name="connsiteX52" fmla="*/ 7640 w 10000"/>
              <a:gd name="connsiteY52" fmla="*/ 1932 h 10000"/>
              <a:gd name="connsiteX53" fmla="*/ 7870 w 10000"/>
              <a:gd name="connsiteY53" fmla="*/ 1932 h 10000"/>
              <a:gd name="connsiteX54" fmla="*/ 7995 w 10000"/>
              <a:gd name="connsiteY54" fmla="*/ 2568 h 10000"/>
              <a:gd name="connsiteX55" fmla="*/ 8119 w 10000"/>
              <a:gd name="connsiteY55" fmla="*/ 2954 h 10000"/>
              <a:gd name="connsiteX56" fmla="*/ 8224 w 10000"/>
              <a:gd name="connsiteY56" fmla="*/ 2431 h 10000"/>
              <a:gd name="connsiteX57" fmla="*/ 8474 w 10000"/>
              <a:gd name="connsiteY57" fmla="*/ 2818 h 10000"/>
              <a:gd name="connsiteX58" fmla="*/ 8581 w 10000"/>
              <a:gd name="connsiteY58" fmla="*/ 2954 h 10000"/>
              <a:gd name="connsiteX59" fmla="*/ 8704 w 10000"/>
              <a:gd name="connsiteY59" fmla="*/ 2568 h 10000"/>
              <a:gd name="connsiteX60" fmla="*/ 8829 w 10000"/>
              <a:gd name="connsiteY60" fmla="*/ 2431 h 10000"/>
              <a:gd name="connsiteX61" fmla="*/ 9061 w 10000"/>
              <a:gd name="connsiteY61" fmla="*/ 2182 h 10000"/>
              <a:gd name="connsiteX62" fmla="*/ 9164 w 10000"/>
              <a:gd name="connsiteY62" fmla="*/ 1932 h 10000"/>
              <a:gd name="connsiteX63" fmla="*/ 9289 w 10000"/>
              <a:gd name="connsiteY63" fmla="*/ 500 h 10000"/>
              <a:gd name="connsiteX64" fmla="*/ 9415 w 10000"/>
              <a:gd name="connsiteY64" fmla="*/ 3841 h 10000"/>
              <a:gd name="connsiteX65" fmla="*/ 9643 w 10000"/>
              <a:gd name="connsiteY65" fmla="*/ 7046 h 10000"/>
              <a:gd name="connsiteX66" fmla="*/ 9768 w 10000"/>
              <a:gd name="connsiteY66" fmla="*/ 6023 h 10000"/>
              <a:gd name="connsiteX67" fmla="*/ 9875 w 10000"/>
              <a:gd name="connsiteY67" fmla="*/ 5910 h 10000"/>
              <a:gd name="connsiteX68" fmla="*/ 10000 w 10000"/>
              <a:gd name="connsiteY68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636 w 10000"/>
              <a:gd name="connsiteY37" fmla="*/ 7705 h 10000"/>
              <a:gd name="connsiteX38" fmla="*/ 5761 w 10000"/>
              <a:gd name="connsiteY38" fmla="*/ 7182 h 10000"/>
              <a:gd name="connsiteX39" fmla="*/ 5886 w 10000"/>
              <a:gd name="connsiteY39" fmla="*/ 6659 h 10000"/>
              <a:gd name="connsiteX40" fmla="*/ 6114 w 10000"/>
              <a:gd name="connsiteY40" fmla="*/ 6659 h 10000"/>
              <a:gd name="connsiteX41" fmla="*/ 6241 w 10000"/>
              <a:gd name="connsiteY41" fmla="*/ 6659 h 10000"/>
              <a:gd name="connsiteX42" fmla="*/ 6346 w 10000"/>
              <a:gd name="connsiteY42" fmla="*/ 6795 h 10000"/>
              <a:gd name="connsiteX43" fmla="*/ 6472 w 10000"/>
              <a:gd name="connsiteY43" fmla="*/ 7432 h 10000"/>
              <a:gd name="connsiteX44" fmla="*/ 6702 w 10000"/>
              <a:gd name="connsiteY44" fmla="*/ 7046 h 10000"/>
              <a:gd name="connsiteX45" fmla="*/ 6825 w 10000"/>
              <a:gd name="connsiteY45" fmla="*/ 7705 h 10000"/>
              <a:gd name="connsiteX46" fmla="*/ 6930 w 10000"/>
              <a:gd name="connsiteY46" fmla="*/ 6659 h 10000"/>
              <a:gd name="connsiteX47" fmla="*/ 7057 w 10000"/>
              <a:gd name="connsiteY47" fmla="*/ 8204 h 10000"/>
              <a:gd name="connsiteX48" fmla="*/ 7287 w 10000"/>
              <a:gd name="connsiteY48" fmla="*/ 3977 h 10000"/>
              <a:gd name="connsiteX49" fmla="*/ 7410 w 10000"/>
              <a:gd name="connsiteY49" fmla="*/ 0 h 10000"/>
              <a:gd name="connsiteX50" fmla="*/ 7537 w 10000"/>
              <a:gd name="connsiteY50" fmla="*/ 1796 h 10000"/>
              <a:gd name="connsiteX51" fmla="*/ 7640 w 10000"/>
              <a:gd name="connsiteY51" fmla="*/ 1932 h 10000"/>
              <a:gd name="connsiteX52" fmla="*/ 7870 w 10000"/>
              <a:gd name="connsiteY52" fmla="*/ 1932 h 10000"/>
              <a:gd name="connsiteX53" fmla="*/ 7995 w 10000"/>
              <a:gd name="connsiteY53" fmla="*/ 2568 h 10000"/>
              <a:gd name="connsiteX54" fmla="*/ 8119 w 10000"/>
              <a:gd name="connsiteY54" fmla="*/ 2954 h 10000"/>
              <a:gd name="connsiteX55" fmla="*/ 8224 w 10000"/>
              <a:gd name="connsiteY55" fmla="*/ 2431 h 10000"/>
              <a:gd name="connsiteX56" fmla="*/ 8474 w 10000"/>
              <a:gd name="connsiteY56" fmla="*/ 2818 h 10000"/>
              <a:gd name="connsiteX57" fmla="*/ 8581 w 10000"/>
              <a:gd name="connsiteY57" fmla="*/ 2954 h 10000"/>
              <a:gd name="connsiteX58" fmla="*/ 8704 w 10000"/>
              <a:gd name="connsiteY58" fmla="*/ 2568 h 10000"/>
              <a:gd name="connsiteX59" fmla="*/ 8829 w 10000"/>
              <a:gd name="connsiteY59" fmla="*/ 2431 h 10000"/>
              <a:gd name="connsiteX60" fmla="*/ 9061 w 10000"/>
              <a:gd name="connsiteY60" fmla="*/ 2182 h 10000"/>
              <a:gd name="connsiteX61" fmla="*/ 9164 w 10000"/>
              <a:gd name="connsiteY61" fmla="*/ 1932 h 10000"/>
              <a:gd name="connsiteX62" fmla="*/ 9289 w 10000"/>
              <a:gd name="connsiteY62" fmla="*/ 500 h 10000"/>
              <a:gd name="connsiteX63" fmla="*/ 9415 w 10000"/>
              <a:gd name="connsiteY63" fmla="*/ 3841 h 10000"/>
              <a:gd name="connsiteX64" fmla="*/ 9643 w 10000"/>
              <a:gd name="connsiteY64" fmla="*/ 7046 h 10000"/>
              <a:gd name="connsiteX65" fmla="*/ 9768 w 10000"/>
              <a:gd name="connsiteY65" fmla="*/ 6023 h 10000"/>
              <a:gd name="connsiteX66" fmla="*/ 9875 w 10000"/>
              <a:gd name="connsiteY66" fmla="*/ 5910 h 10000"/>
              <a:gd name="connsiteX67" fmla="*/ 10000 w 10000"/>
              <a:gd name="connsiteY67" fmla="*/ 6409 h 10000"/>
              <a:gd name="connsiteX0" fmla="*/ 0 w 10000"/>
              <a:gd name="connsiteY0" fmla="*/ 5910 h 8763"/>
              <a:gd name="connsiteX1" fmla="*/ 123 w 10000"/>
              <a:gd name="connsiteY1" fmla="*/ 6023 h 8763"/>
              <a:gd name="connsiteX2" fmla="*/ 230 w 10000"/>
              <a:gd name="connsiteY2" fmla="*/ 6409 h 8763"/>
              <a:gd name="connsiteX3" fmla="*/ 353 w 10000"/>
              <a:gd name="connsiteY3" fmla="*/ 6159 h 8763"/>
              <a:gd name="connsiteX4" fmla="*/ 480 w 10000"/>
              <a:gd name="connsiteY4" fmla="*/ 6545 h 8763"/>
              <a:gd name="connsiteX5" fmla="*/ 711 w 10000"/>
              <a:gd name="connsiteY5" fmla="*/ 6295 h 8763"/>
              <a:gd name="connsiteX6" fmla="*/ 834 w 10000"/>
              <a:gd name="connsiteY6" fmla="*/ 6295 h 8763"/>
              <a:gd name="connsiteX7" fmla="*/ 939 w 10000"/>
              <a:gd name="connsiteY7" fmla="*/ 6409 h 8763"/>
              <a:gd name="connsiteX8" fmla="*/ 1064 w 10000"/>
              <a:gd name="connsiteY8" fmla="*/ 6545 h 8763"/>
              <a:gd name="connsiteX9" fmla="*/ 1294 w 10000"/>
              <a:gd name="connsiteY9" fmla="*/ 6409 h 8763"/>
              <a:gd name="connsiteX10" fmla="*/ 1417 w 10000"/>
              <a:gd name="connsiteY10" fmla="*/ 6659 h 8763"/>
              <a:gd name="connsiteX11" fmla="*/ 1526 w 10000"/>
              <a:gd name="connsiteY11" fmla="*/ 6023 h 8763"/>
              <a:gd name="connsiteX12" fmla="*/ 1649 w 10000"/>
              <a:gd name="connsiteY12" fmla="*/ 6545 h 8763"/>
              <a:gd name="connsiteX13" fmla="*/ 1879 w 10000"/>
              <a:gd name="connsiteY13" fmla="*/ 6409 h 8763"/>
              <a:gd name="connsiteX14" fmla="*/ 2004 w 10000"/>
              <a:gd name="connsiteY14" fmla="*/ 6932 h 8763"/>
              <a:gd name="connsiteX15" fmla="*/ 2130 w 10000"/>
              <a:gd name="connsiteY15" fmla="*/ 6545 h 8763"/>
              <a:gd name="connsiteX16" fmla="*/ 2233 w 10000"/>
              <a:gd name="connsiteY16" fmla="*/ 5910 h 8763"/>
              <a:gd name="connsiteX17" fmla="*/ 2463 w 10000"/>
              <a:gd name="connsiteY17" fmla="*/ 7046 h 8763"/>
              <a:gd name="connsiteX18" fmla="*/ 2590 w 10000"/>
              <a:gd name="connsiteY18" fmla="*/ 6295 h 8763"/>
              <a:gd name="connsiteX19" fmla="*/ 2713 w 10000"/>
              <a:gd name="connsiteY19" fmla="*/ 6932 h 8763"/>
              <a:gd name="connsiteX20" fmla="*/ 2818 w 10000"/>
              <a:gd name="connsiteY20" fmla="*/ 6295 h 8763"/>
              <a:gd name="connsiteX21" fmla="*/ 3070 w 10000"/>
              <a:gd name="connsiteY21" fmla="*/ 5773 h 8763"/>
              <a:gd name="connsiteX22" fmla="*/ 3173 w 10000"/>
              <a:gd name="connsiteY22" fmla="*/ 6409 h 8763"/>
              <a:gd name="connsiteX23" fmla="*/ 3298 w 10000"/>
              <a:gd name="connsiteY23" fmla="*/ 6932 h 8763"/>
              <a:gd name="connsiteX24" fmla="*/ 3405 w 10000"/>
              <a:gd name="connsiteY24" fmla="*/ 5773 h 8763"/>
              <a:gd name="connsiteX25" fmla="*/ 3652 w 10000"/>
              <a:gd name="connsiteY25" fmla="*/ 6932 h 8763"/>
              <a:gd name="connsiteX26" fmla="*/ 3757 w 10000"/>
              <a:gd name="connsiteY26" fmla="*/ 6659 h 8763"/>
              <a:gd name="connsiteX27" fmla="*/ 3882 w 10000"/>
              <a:gd name="connsiteY27" fmla="*/ 6295 h 8763"/>
              <a:gd name="connsiteX28" fmla="*/ 4007 w 10000"/>
              <a:gd name="connsiteY28" fmla="*/ 6409 h 8763"/>
              <a:gd name="connsiteX29" fmla="*/ 4237 w 10000"/>
              <a:gd name="connsiteY29" fmla="*/ 6409 h 8763"/>
              <a:gd name="connsiteX30" fmla="*/ 4364 w 10000"/>
              <a:gd name="connsiteY30" fmla="*/ 6295 h 8763"/>
              <a:gd name="connsiteX31" fmla="*/ 4467 w 10000"/>
              <a:gd name="connsiteY31" fmla="*/ 6409 h 8763"/>
              <a:gd name="connsiteX32" fmla="*/ 4594 w 10000"/>
              <a:gd name="connsiteY32" fmla="*/ 6409 h 8763"/>
              <a:gd name="connsiteX33" fmla="*/ 4822 w 10000"/>
              <a:gd name="connsiteY33" fmla="*/ 6409 h 8763"/>
              <a:gd name="connsiteX34" fmla="*/ 4947 w 10000"/>
              <a:gd name="connsiteY34" fmla="*/ 6295 h 8763"/>
              <a:gd name="connsiteX35" fmla="*/ 5053 w 10000"/>
              <a:gd name="connsiteY35" fmla="*/ 8728 h 8763"/>
              <a:gd name="connsiteX36" fmla="*/ 5636 w 10000"/>
              <a:gd name="connsiteY36" fmla="*/ 7705 h 8763"/>
              <a:gd name="connsiteX37" fmla="*/ 5761 w 10000"/>
              <a:gd name="connsiteY37" fmla="*/ 7182 h 8763"/>
              <a:gd name="connsiteX38" fmla="*/ 5886 w 10000"/>
              <a:gd name="connsiteY38" fmla="*/ 6659 h 8763"/>
              <a:gd name="connsiteX39" fmla="*/ 6114 w 10000"/>
              <a:gd name="connsiteY39" fmla="*/ 6659 h 8763"/>
              <a:gd name="connsiteX40" fmla="*/ 6241 w 10000"/>
              <a:gd name="connsiteY40" fmla="*/ 6659 h 8763"/>
              <a:gd name="connsiteX41" fmla="*/ 6346 w 10000"/>
              <a:gd name="connsiteY41" fmla="*/ 6795 h 8763"/>
              <a:gd name="connsiteX42" fmla="*/ 6472 w 10000"/>
              <a:gd name="connsiteY42" fmla="*/ 7432 h 8763"/>
              <a:gd name="connsiteX43" fmla="*/ 6702 w 10000"/>
              <a:gd name="connsiteY43" fmla="*/ 7046 h 8763"/>
              <a:gd name="connsiteX44" fmla="*/ 6825 w 10000"/>
              <a:gd name="connsiteY44" fmla="*/ 7705 h 8763"/>
              <a:gd name="connsiteX45" fmla="*/ 6930 w 10000"/>
              <a:gd name="connsiteY45" fmla="*/ 6659 h 8763"/>
              <a:gd name="connsiteX46" fmla="*/ 7057 w 10000"/>
              <a:gd name="connsiteY46" fmla="*/ 8204 h 8763"/>
              <a:gd name="connsiteX47" fmla="*/ 7287 w 10000"/>
              <a:gd name="connsiteY47" fmla="*/ 3977 h 8763"/>
              <a:gd name="connsiteX48" fmla="*/ 7410 w 10000"/>
              <a:gd name="connsiteY48" fmla="*/ 0 h 8763"/>
              <a:gd name="connsiteX49" fmla="*/ 7537 w 10000"/>
              <a:gd name="connsiteY49" fmla="*/ 1796 h 8763"/>
              <a:gd name="connsiteX50" fmla="*/ 7640 w 10000"/>
              <a:gd name="connsiteY50" fmla="*/ 1932 h 8763"/>
              <a:gd name="connsiteX51" fmla="*/ 7870 w 10000"/>
              <a:gd name="connsiteY51" fmla="*/ 1932 h 8763"/>
              <a:gd name="connsiteX52" fmla="*/ 7995 w 10000"/>
              <a:gd name="connsiteY52" fmla="*/ 2568 h 8763"/>
              <a:gd name="connsiteX53" fmla="*/ 8119 w 10000"/>
              <a:gd name="connsiteY53" fmla="*/ 2954 h 8763"/>
              <a:gd name="connsiteX54" fmla="*/ 8224 w 10000"/>
              <a:gd name="connsiteY54" fmla="*/ 2431 h 8763"/>
              <a:gd name="connsiteX55" fmla="*/ 8474 w 10000"/>
              <a:gd name="connsiteY55" fmla="*/ 2818 h 8763"/>
              <a:gd name="connsiteX56" fmla="*/ 8581 w 10000"/>
              <a:gd name="connsiteY56" fmla="*/ 2954 h 8763"/>
              <a:gd name="connsiteX57" fmla="*/ 8704 w 10000"/>
              <a:gd name="connsiteY57" fmla="*/ 2568 h 8763"/>
              <a:gd name="connsiteX58" fmla="*/ 8829 w 10000"/>
              <a:gd name="connsiteY58" fmla="*/ 2431 h 8763"/>
              <a:gd name="connsiteX59" fmla="*/ 9061 w 10000"/>
              <a:gd name="connsiteY59" fmla="*/ 2182 h 8763"/>
              <a:gd name="connsiteX60" fmla="*/ 9164 w 10000"/>
              <a:gd name="connsiteY60" fmla="*/ 1932 h 8763"/>
              <a:gd name="connsiteX61" fmla="*/ 9289 w 10000"/>
              <a:gd name="connsiteY61" fmla="*/ 500 h 8763"/>
              <a:gd name="connsiteX62" fmla="*/ 9415 w 10000"/>
              <a:gd name="connsiteY62" fmla="*/ 3841 h 8763"/>
              <a:gd name="connsiteX63" fmla="*/ 9643 w 10000"/>
              <a:gd name="connsiteY63" fmla="*/ 7046 h 8763"/>
              <a:gd name="connsiteX64" fmla="*/ 9768 w 10000"/>
              <a:gd name="connsiteY64" fmla="*/ 6023 h 8763"/>
              <a:gd name="connsiteX65" fmla="*/ 9875 w 10000"/>
              <a:gd name="connsiteY65" fmla="*/ 5910 h 8763"/>
              <a:gd name="connsiteX66" fmla="*/ 10000 w 10000"/>
              <a:gd name="connsiteY66" fmla="*/ 6409 h 8763"/>
              <a:gd name="connsiteX0" fmla="*/ 0 w 10000"/>
              <a:gd name="connsiteY0" fmla="*/ 6744 h 9362"/>
              <a:gd name="connsiteX1" fmla="*/ 123 w 10000"/>
              <a:gd name="connsiteY1" fmla="*/ 6873 h 9362"/>
              <a:gd name="connsiteX2" fmla="*/ 230 w 10000"/>
              <a:gd name="connsiteY2" fmla="*/ 7314 h 9362"/>
              <a:gd name="connsiteX3" fmla="*/ 353 w 10000"/>
              <a:gd name="connsiteY3" fmla="*/ 7028 h 9362"/>
              <a:gd name="connsiteX4" fmla="*/ 480 w 10000"/>
              <a:gd name="connsiteY4" fmla="*/ 7469 h 9362"/>
              <a:gd name="connsiteX5" fmla="*/ 711 w 10000"/>
              <a:gd name="connsiteY5" fmla="*/ 7184 h 9362"/>
              <a:gd name="connsiteX6" fmla="*/ 834 w 10000"/>
              <a:gd name="connsiteY6" fmla="*/ 7184 h 9362"/>
              <a:gd name="connsiteX7" fmla="*/ 939 w 10000"/>
              <a:gd name="connsiteY7" fmla="*/ 7314 h 9362"/>
              <a:gd name="connsiteX8" fmla="*/ 1064 w 10000"/>
              <a:gd name="connsiteY8" fmla="*/ 7469 h 9362"/>
              <a:gd name="connsiteX9" fmla="*/ 1294 w 10000"/>
              <a:gd name="connsiteY9" fmla="*/ 7314 h 9362"/>
              <a:gd name="connsiteX10" fmla="*/ 1417 w 10000"/>
              <a:gd name="connsiteY10" fmla="*/ 7599 h 9362"/>
              <a:gd name="connsiteX11" fmla="*/ 1526 w 10000"/>
              <a:gd name="connsiteY11" fmla="*/ 6873 h 9362"/>
              <a:gd name="connsiteX12" fmla="*/ 1649 w 10000"/>
              <a:gd name="connsiteY12" fmla="*/ 7469 h 9362"/>
              <a:gd name="connsiteX13" fmla="*/ 1879 w 10000"/>
              <a:gd name="connsiteY13" fmla="*/ 7314 h 9362"/>
              <a:gd name="connsiteX14" fmla="*/ 2004 w 10000"/>
              <a:gd name="connsiteY14" fmla="*/ 7911 h 9362"/>
              <a:gd name="connsiteX15" fmla="*/ 2130 w 10000"/>
              <a:gd name="connsiteY15" fmla="*/ 7469 h 9362"/>
              <a:gd name="connsiteX16" fmla="*/ 2233 w 10000"/>
              <a:gd name="connsiteY16" fmla="*/ 6744 h 9362"/>
              <a:gd name="connsiteX17" fmla="*/ 2463 w 10000"/>
              <a:gd name="connsiteY17" fmla="*/ 8041 h 9362"/>
              <a:gd name="connsiteX18" fmla="*/ 2590 w 10000"/>
              <a:gd name="connsiteY18" fmla="*/ 7184 h 9362"/>
              <a:gd name="connsiteX19" fmla="*/ 2713 w 10000"/>
              <a:gd name="connsiteY19" fmla="*/ 7911 h 9362"/>
              <a:gd name="connsiteX20" fmla="*/ 2818 w 10000"/>
              <a:gd name="connsiteY20" fmla="*/ 7184 h 9362"/>
              <a:gd name="connsiteX21" fmla="*/ 3070 w 10000"/>
              <a:gd name="connsiteY21" fmla="*/ 6588 h 9362"/>
              <a:gd name="connsiteX22" fmla="*/ 3173 w 10000"/>
              <a:gd name="connsiteY22" fmla="*/ 7314 h 9362"/>
              <a:gd name="connsiteX23" fmla="*/ 3298 w 10000"/>
              <a:gd name="connsiteY23" fmla="*/ 7911 h 9362"/>
              <a:gd name="connsiteX24" fmla="*/ 3405 w 10000"/>
              <a:gd name="connsiteY24" fmla="*/ 6588 h 9362"/>
              <a:gd name="connsiteX25" fmla="*/ 3652 w 10000"/>
              <a:gd name="connsiteY25" fmla="*/ 7911 h 9362"/>
              <a:gd name="connsiteX26" fmla="*/ 3757 w 10000"/>
              <a:gd name="connsiteY26" fmla="*/ 7599 h 9362"/>
              <a:gd name="connsiteX27" fmla="*/ 3882 w 10000"/>
              <a:gd name="connsiteY27" fmla="*/ 7184 h 9362"/>
              <a:gd name="connsiteX28" fmla="*/ 4007 w 10000"/>
              <a:gd name="connsiteY28" fmla="*/ 7314 h 9362"/>
              <a:gd name="connsiteX29" fmla="*/ 4237 w 10000"/>
              <a:gd name="connsiteY29" fmla="*/ 7314 h 9362"/>
              <a:gd name="connsiteX30" fmla="*/ 4364 w 10000"/>
              <a:gd name="connsiteY30" fmla="*/ 7184 h 9362"/>
              <a:gd name="connsiteX31" fmla="*/ 4467 w 10000"/>
              <a:gd name="connsiteY31" fmla="*/ 7314 h 9362"/>
              <a:gd name="connsiteX32" fmla="*/ 4594 w 10000"/>
              <a:gd name="connsiteY32" fmla="*/ 7314 h 9362"/>
              <a:gd name="connsiteX33" fmla="*/ 4822 w 10000"/>
              <a:gd name="connsiteY33" fmla="*/ 7314 h 9362"/>
              <a:gd name="connsiteX34" fmla="*/ 4947 w 10000"/>
              <a:gd name="connsiteY34" fmla="*/ 7184 h 9362"/>
              <a:gd name="connsiteX35" fmla="*/ 5636 w 10000"/>
              <a:gd name="connsiteY35" fmla="*/ 8793 h 9362"/>
              <a:gd name="connsiteX36" fmla="*/ 5761 w 10000"/>
              <a:gd name="connsiteY36" fmla="*/ 8196 h 9362"/>
              <a:gd name="connsiteX37" fmla="*/ 5886 w 10000"/>
              <a:gd name="connsiteY37" fmla="*/ 7599 h 9362"/>
              <a:gd name="connsiteX38" fmla="*/ 6114 w 10000"/>
              <a:gd name="connsiteY38" fmla="*/ 7599 h 9362"/>
              <a:gd name="connsiteX39" fmla="*/ 6241 w 10000"/>
              <a:gd name="connsiteY39" fmla="*/ 7599 h 9362"/>
              <a:gd name="connsiteX40" fmla="*/ 6346 w 10000"/>
              <a:gd name="connsiteY40" fmla="*/ 7754 h 9362"/>
              <a:gd name="connsiteX41" fmla="*/ 6472 w 10000"/>
              <a:gd name="connsiteY41" fmla="*/ 8481 h 9362"/>
              <a:gd name="connsiteX42" fmla="*/ 6702 w 10000"/>
              <a:gd name="connsiteY42" fmla="*/ 8041 h 9362"/>
              <a:gd name="connsiteX43" fmla="*/ 6825 w 10000"/>
              <a:gd name="connsiteY43" fmla="*/ 8793 h 9362"/>
              <a:gd name="connsiteX44" fmla="*/ 6930 w 10000"/>
              <a:gd name="connsiteY44" fmla="*/ 7599 h 9362"/>
              <a:gd name="connsiteX45" fmla="*/ 7057 w 10000"/>
              <a:gd name="connsiteY45" fmla="*/ 9362 h 9362"/>
              <a:gd name="connsiteX46" fmla="*/ 7287 w 10000"/>
              <a:gd name="connsiteY46" fmla="*/ 4538 h 9362"/>
              <a:gd name="connsiteX47" fmla="*/ 7410 w 10000"/>
              <a:gd name="connsiteY47" fmla="*/ 0 h 9362"/>
              <a:gd name="connsiteX48" fmla="*/ 7537 w 10000"/>
              <a:gd name="connsiteY48" fmla="*/ 2050 h 9362"/>
              <a:gd name="connsiteX49" fmla="*/ 7640 w 10000"/>
              <a:gd name="connsiteY49" fmla="*/ 2205 h 9362"/>
              <a:gd name="connsiteX50" fmla="*/ 7870 w 10000"/>
              <a:gd name="connsiteY50" fmla="*/ 2205 h 9362"/>
              <a:gd name="connsiteX51" fmla="*/ 7995 w 10000"/>
              <a:gd name="connsiteY51" fmla="*/ 2931 h 9362"/>
              <a:gd name="connsiteX52" fmla="*/ 8119 w 10000"/>
              <a:gd name="connsiteY52" fmla="*/ 3371 h 9362"/>
              <a:gd name="connsiteX53" fmla="*/ 8224 w 10000"/>
              <a:gd name="connsiteY53" fmla="*/ 2774 h 9362"/>
              <a:gd name="connsiteX54" fmla="*/ 8474 w 10000"/>
              <a:gd name="connsiteY54" fmla="*/ 3216 h 9362"/>
              <a:gd name="connsiteX55" fmla="*/ 8581 w 10000"/>
              <a:gd name="connsiteY55" fmla="*/ 3371 h 9362"/>
              <a:gd name="connsiteX56" fmla="*/ 8704 w 10000"/>
              <a:gd name="connsiteY56" fmla="*/ 2931 h 9362"/>
              <a:gd name="connsiteX57" fmla="*/ 8829 w 10000"/>
              <a:gd name="connsiteY57" fmla="*/ 2774 h 9362"/>
              <a:gd name="connsiteX58" fmla="*/ 9061 w 10000"/>
              <a:gd name="connsiteY58" fmla="*/ 2490 h 9362"/>
              <a:gd name="connsiteX59" fmla="*/ 9164 w 10000"/>
              <a:gd name="connsiteY59" fmla="*/ 2205 h 9362"/>
              <a:gd name="connsiteX60" fmla="*/ 9289 w 10000"/>
              <a:gd name="connsiteY60" fmla="*/ 571 h 9362"/>
              <a:gd name="connsiteX61" fmla="*/ 9415 w 10000"/>
              <a:gd name="connsiteY61" fmla="*/ 4383 h 9362"/>
              <a:gd name="connsiteX62" fmla="*/ 9643 w 10000"/>
              <a:gd name="connsiteY62" fmla="*/ 8041 h 9362"/>
              <a:gd name="connsiteX63" fmla="*/ 9768 w 10000"/>
              <a:gd name="connsiteY63" fmla="*/ 6873 h 9362"/>
              <a:gd name="connsiteX64" fmla="*/ 9875 w 10000"/>
              <a:gd name="connsiteY64" fmla="*/ 6744 h 9362"/>
              <a:gd name="connsiteX65" fmla="*/ 10000 w 10000"/>
              <a:gd name="connsiteY65" fmla="*/ 7314 h 9362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4822 w 10000"/>
              <a:gd name="connsiteY33" fmla="*/ 7812 h 10000"/>
              <a:gd name="connsiteX34" fmla="*/ 5636 w 10000"/>
              <a:gd name="connsiteY34" fmla="*/ 9392 h 10000"/>
              <a:gd name="connsiteX35" fmla="*/ 5761 w 10000"/>
              <a:gd name="connsiteY35" fmla="*/ 8755 h 10000"/>
              <a:gd name="connsiteX36" fmla="*/ 5886 w 10000"/>
              <a:gd name="connsiteY36" fmla="*/ 8117 h 10000"/>
              <a:gd name="connsiteX37" fmla="*/ 6114 w 10000"/>
              <a:gd name="connsiteY37" fmla="*/ 8117 h 10000"/>
              <a:gd name="connsiteX38" fmla="*/ 6241 w 10000"/>
              <a:gd name="connsiteY38" fmla="*/ 8117 h 10000"/>
              <a:gd name="connsiteX39" fmla="*/ 6346 w 10000"/>
              <a:gd name="connsiteY39" fmla="*/ 8282 h 10000"/>
              <a:gd name="connsiteX40" fmla="*/ 6472 w 10000"/>
              <a:gd name="connsiteY40" fmla="*/ 9059 h 10000"/>
              <a:gd name="connsiteX41" fmla="*/ 6702 w 10000"/>
              <a:gd name="connsiteY41" fmla="*/ 8589 h 10000"/>
              <a:gd name="connsiteX42" fmla="*/ 6825 w 10000"/>
              <a:gd name="connsiteY42" fmla="*/ 9392 h 10000"/>
              <a:gd name="connsiteX43" fmla="*/ 6930 w 10000"/>
              <a:gd name="connsiteY43" fmla="*/ 8117 h 10000"/>
              <a:gd name="connsiteX44" fmla="*/ 7057 w 10000"/>
              <a:gd name="connsiteY44" fmla="*/ 10000 h 10000"/>
              <a:gd name="connsiteX45" fmla="*/ 7287 w 10000"/>
              <a:gd name="connsiteY45" fmla="*/ 4847 h 10000"/>
              <a:gd name="connsiteX46" fmla="*/ 7410 w 10000"/>
              <a:gd name="connsiteY46" fmla="*/ 0 h 10000"/>
              <a:gd name="connsiteX47" fmla="*/ 7537 w 10000"/>
              <a:gd name="connsiteY47" fmla="*/ 2190 h 10000"/>
              <a:gd name="connsiteX48" fmla="*/ 7640 w 10000"/>
              <a:gd name="connsiteY48" fmla="*/ 2355 h 10000"/>
              <a:gd name="connsiteX49" fmla="*/ 7870 w 10000"/>
              <a:gd name="connsiteY49" fmla="*/ 2355 h 10000"/>
              <a:gd name="connsiteX50" fmla="*/ 7995 w 10000"/>
              <a:gd name="connsiteY50" fmla="*/ 3131 h 10000"/>
              <a:gd name="connsiteX51" fmla="*/ 8119 w 10000"/>
              <a:gd name="connsiteY51" fmla="*/ 3601 h 10000"/>
              <a:gd name="connsiteX52" fmla="*/ 8224 w 10000"/>
              <a:gd name="connsiteY52" fmla="*/ 2963 h 10000"/>
              <a:gd name="connsiteX53" fmla="*/ 8474 w 10000"/>
              <a:gd name="connsiteY53" fmla="*/ 3435 h 10000"/>
              <a:gd name="connsiteX54" fmla="*/ 8581 w 10000"/>
              <a:gd name="connsiteY54" fmla="*/ 3601 h 10000"/>
              <a:gd name="connsiteX55" fmla="*/ 8704 w 10000"/>
              <a:gd name="connsiteY55" fmla="*/ 3131 h 10000"/>
              <a:gd name="connsiteX56" fmla="*/ 8829 w 10000"/>
              <a:gd name="connsiteY56" fmla="*/ 2963 h 10000"/>
              <a:gd name="connsiteX57" fmla="*/ 9061 w 10000"/>
              <a:gd name="connsiteY57" fmla="*/ 2660 h 10000"/>
              <a:gd name="connsiteX58" fmla="*/ 9164 w 10000"/>
              <a:gd name="connsiteY58" fmla="*/ 2355 h 10000"/>
              <a:gd name="connsiteX59" fmla="*/ 9289 w 10000"/>
              <a:gd name="connsiteY59" fmla="*/ 610 h 10000"/>
              <a:gd name="connsiteX60" fmla="*/ 9415 w 10000"/>
              <a:gd name="connsiteY60" fmla="*/ 4682 h 10000"/>
              <a:gd name="connsiteX61" fmla="*/ 9643 w 10000"/>
              <a:gd name="connsiteY61" fmla="*/ 8589 h 10000"/>
              <a:gd name="connsiteX62" fmla="*/ 9768 w 10000"/>
              <a:gd name="connsiteY62" fmla="*/ 7341 h 10000"/>
              <a:gd name="connsiteX63" fmla="*/ 9875 w 10000"/>
              <a:gd name="connsiteY63" fmla="*/ 7204 h 10000"/>
              <a:gd name="connsiteX64" fmla="*/ 10000 w 10000"/>
              <a:gd name="connsiteY64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5636 w 10000"/>
              <a:gd name="connsiteY33" fmla="*/ 9392 h 10000"/>
              <a:gd name="connsiteX34" fmla="*/ 5761 w 10000"/>
              <a:gd name="connsiteY34" fmla="*/ 8755 h 10000"/>
              <a:gd name="connsiteX35" fmla="*/ 5886 w 10000"/>
              <a:gd name="connsiteY35" fmla="*/ 8117 h 10000"/>
              <a:gd name="connsiteX36" fmla="*/ 6114 w 10000"/>
              <a:gd name="connsiteY36" fmla="*/ 8117 h 10000"/>
              <a:gd name="connsiteX37" fmla="*/ 6241 w 10000"/>
              <a:gd name="connsiteY37" fmla="*/ 8117 h 10000"/>
              <a:gd name="connsiteX38" fmla="*/ 6346 w 10000"/>
              <a:gd name="connsiteY38" fmla="*/ 8282 h 10000"/>
              <a:gd name="connsiteX39" fmla="*/ 6472 w 10000"/>
              <a:gd name="connsiteY39" fmla="*/ 9059 h 10000"/>
              <a:gd name="connsiteX40" fmla="*/ 6702 w 10000"/>
              <a:gd name="connsiteY40" fmla="*/ 8589 h 10000"/>
              <a:gd name="connsiteX41" fmla="*/ 6825 w 10000"/>
              <a:gd name="connsiteY41" fmla="*/ 9392 h 10000"/>
              <a:gd name="connsiteX42" fmla="*/ 6930 w 10000"/>
              <a:gd name="connsiteY42" fmla="*/ 8117 h 10000"/>
              <a:gd name="connsiteX43" fmla="*/ 7057 w 10000"/>
              <a:gd name="connsiteY43" fmla="*/ 10000 h 10000"/>
              <a:gd name="connsiteX44" fmla="*/ 7287 w 10000"/>
              <a:gd name="connsiteY44" fmla="*/ 4847 h 10000"/>
              <a:gd name="connsiteX45" fmla="*/ 7410 w 10000"/>
              <a:gd name="connsiteY45" fmla="*/ 0 h 10000"/>
              <a:gd name="connsiteX46" fmla="*/ 7537 w 10000"/>
              <a:gd name="connsiteY46" fmla="*/ 2190 h 10000"/>
              <a:gd name="connsiteX47" fmla="*/ 7640 w 10000"/>
              <a:gd name="connsiteY47" fmla="*/ 2355 h 10000"/>
              <a:gd name="connsiteX48" fmla="*/ 7870 w 10000"/>
              <a:gd name="connsiteY48" fmla="*/ 2355 h 10000"/>
              <a:gd name="connsiteX49" fmla="*/ 7995 w 10000"/>
              <a:gd name="connsiteY49" fmla="*/ 3131 h 10000"/>
              <a:gd name="connsiteX50" fmla="*/ 8119 w 10000"/>
              <a:gd name="connsiteY50" fmla="*/ 3601 h 10000"/>
              <a:gd name="connsiteX51" fmla="*/ 8224 w 10000"/>
              <a:gd name="connsiteY51" fmla="*/ 2963 h 10000"/>
              <a:gd name="connsiteX52" fmla="*/ 8474 w 10000"/>
              <a:gd name="connsiteY52" fmla="*/ 3435 h 10000"/>
              <a:gd name="connsiteX53" fmla="*/ 8581 w 10000"/>
              <a:gd name="connsiteY53" fmla="*/ 3601 h 10000"/>
              <a:gd name="connsiteX54" fmla="*/ 8704 w 10000"/>
              <a:gd name="connsiteY54" fmla="*/ 3131 h 10000"/>
              <a:gd name="connsiteX55" fmla="*/ 8829 w 10000"/>
              <a:gd name="connsiteY55" fmla="*/ 2963 h 10000"/>
              <a:gd name="connsiteX56" fmla="*/ 9061 w 10000"/>
              <a:gd name="connsiteY56" fmla="*/ 2660 h 10000"/>
              <a:gd name="connsiteX57" fmla="*/ 9164 w 10000"/>
              <a:gd name="connsiteY57" fmla="*/ 2355 h 10000"/>
              <a:gd name="connsiteX58" fmla="*/ 9289 w 10000"/>
              <a:gd name="connsiteY58" fmla="*/ 610 h 10000"/>
              <a:gd name="connsiteX59" fmla="*/ 9415 w 10000"/>
              <a:gd name="connsiteY59" fmla="*/ 4682 h 10000"/>
              <a:gd name="connsiteX60" fmla="*/ 9643 w 10000"/>
              <a:gd name="connsiteY60" fmla="*/ 8589 h 10000"/>
              <a:gd name="connsiteX61" fmla="*/ 9768 w 10000"/>
              <a:gd name="connsiteY61" fmla="*/ 7341 h 10000"/>
              <a:gd name="connsiteX62" fmla="*/ 9875 w 10000"/>
              <a:gd name="connsiteY62" fmla="*/ 7204 h 10000"/>
              <a:gd name="connsiteX63" fmla="*/ 10000 w 10000"/>
              <a:gd name="connsiteY63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5636 w 10000"/>
              <a:gd name="connsiteY32" fmla="*/ 9392 h 10000"/>
              <a:gd name="connsiteX33" fmla="*/ 5761 w 10000"/>
              <a:gd name="connsiteY33" fmla="*/ 8755 h 10000"/>
              <a:gd name="connsiteX34" fmla="*/ 5886 w 10000"/>
              <a:gd name="connsiteY34" fmla="*/ 8117 h 10000"/>
              <a:gd name="connsiteX35" fmla="*/ 6114 w 10000"/>
              <a:gd name="connsiteY35" fmla="*/ 8117 h 10000"/>
              <a:gd name="connsiteX36" fmla="*/ 6241 w 10000"/>
              <a:gd name="connsiteY36" fmla="*/ 8117 h 10000"/>
              <a:gd name="connsiteX37" fmla="*/ 6346 w 10000"/>
              <a:gd name="connsiteY37" fmla="*/ 8282 h 10000"/>
              <a:gd name="connsiteX38" fmla="*/ 6472 w 10000"/>
              <a:gd name="connsiteY38" fmla="*/ 9059 h 10000"/>
              <a:gd name="connsiteX39" fmla="*/ 6702 w 10000"/>
              <a:gd name="connsiteY39" fmla="*/ 8589 h 10000"/>
              <a:gd name="connsiteX40" fmla="*/ 6825 w 10000"/>
              <a:gd name="connsiteY40" fmla="*/ 9392 h 10000"/>
              <a:gd name="connsiteX41" fmla="*/ 6930 w 10000"/>
              <a:gd name="connsiteY41" fmla="*/ 8117 h 10000"/>
              <a:gd name="connsiteX42" fmla="*/ 7057 w 10000"/>
              <a:gd name="connsiteY42" fmla="*/ 10000 h 10000"/>
              <a:gd name="connsiteX43" fmla="*/ 7287 w 10000"/>
              <a:gd name="connsiteY43" fmla="*/ 4847 h 10000"/>
              <a:gd name="connsiteX44" fmla="*/ 7410 w 10000"/>
              <a:gd name="connsiteY44" fmla="*/ 0 h 10000"/>
              <a:gd name="connsiteX45" fmla="*/ 7537 w 10000"/>
              <a:gd name="connsiteY45" fmla="*/ 2190 h 10000"/>
              <a:gd name="connsiteX46" fmla="*/ 7640 w 10000"/>
              <a:gd name="connsiteY46" fmla="*/ 2355 h 10000"/>
              <a:gd name="connsiteX47" fmla="*/ 7870 w 10000"/>
              <a:gd name="connsiteY47" fmla="*/ 2355 h 10000"/>
              <a:gd name="connsiteX48" fmla="*/ 7995 w 10000"/>
              <a:gd name="connsiteY48" fmla="*/ 3131 h 10000"/>
              <a:gd name="connsiteX49" fmla="*/ 8119 w 10000"/>
              <a:gd name="connsiteY49" fmla="*/ 3601 h 10000"/>
              <a:gd name="connsiteX50" fmla="*/ 8224 w 10000"/>
              <a:gd name="connsiteY50" fmla="*/ 2963 h 10000"/>
              <a:gd name="connsiteX51" fmla="*/ 8474 w 10000"/>
              <a:gd name="connsiteY51" fmla="*/ 3435 h 10000"/>
              <a:gd name="connsiteX52" fmla="*/ 8581 w 10000"/>
              <a:gd name="connsiteY52" fmla="*/ 3601 h 10000"/>
              <a:gd name="connsiteX53" fmla="*/ 8704 w 10000"/>
              <a:gd name="connsiteY53" fmla="*/ 3131 h 10000"/>
              <a:gd name="connsiteX54" fmla="*/ 8829 w 10000"/>
              <a:gd name="connsiteY54" fmla="*/ 2963 h 10000"/>
              <a:gd name="connsiteX55" fmla="*/ 9061 w 10000"/>
              <a:gd name="connsiteY55" fmla="*/ 2660 h 10000"/>
              <a:gd name="connsiteX56" fmla="*/ 9164 w 10000"/>
              <a:gd name="connsiteY56" fmla="*/ 2355 h 10000"/>
              <a:gd name="connsiteX57" fmla="*/ 9289 w 10000"/>
              <a:gd name="connsiteY57" fmla="*/ 610 h 10000"/>
              <a:gd name="connsiteX58" fmla="*/ 9415 w 10000"/>
              <a:gd name="connsiteY58" fmla="*/ 4682 h 10000"/>
              <a:gd name="connsiteX59" fmla="*/ 9643 w 10000"/>
              <a:gd name="connsiteY59" fmla="*/ 8589 h 10000"/>
              <a:gd name="connsiteX60" fmla="*/ 9768 w 10000"/>
              <a:gd name="connsiteY60" fmla="*/ 7341 h 10000"/>
              <a:gd name="connsiteX61" fmla="*/ 9875 w 10000"/>
              <a:gd name="connsiteY61" fmla="*/ 7204 h 10000"/>
              <a:gd name="connsiteX62" fmla="*/ 10000 w 10000"/>
              <a:gd name="connsiteY62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5636 w 10000"/>
              <a:gd name="connsiteY31" fmla="*/ 9392 h 10000"/>
              <a:gd name="connsiteX32" fmla="*/ 5761 w 10000"/>
              <a:gd name="connsiteY32" fmla="*/ 8755 h 10000"/>
              <a:gd name="connsiteX33" fmla="*/ 5886 w 10000"/>
              <a:gd name="connsiteY33" fmla="*/ 8117 h 10000"/>
              <a:gd name="connsiteX34" fmla="*/ 6114 w 10000"/>
              <a:gd name="connsiteY34" fmla="*/ 8117 h 10000"/>
              <a:gd name="connsiteX35" fmla="*/ 6241 w 10000"/>
              <a:gd name="connsiteY35" fmla="*/ 8117 h 10000"/>
              <a:gd name="connsiteX36" fmla="*/ 6346 w 10000"/>
              <a:gd name="connsiteY36" fmla="*/ 8282 h 10000"/>
              <a:gd name="connsiteX37" fmla="*/ 6472 w 10000"/>
              <a:gd name="connsiteY37" fmla="*/ 9059 h 10000"/>
              <a:gd name="connsiteX38" fmla="*/ 6702 w 10000"/>
              <a:gd name="connsiteY38" fmla="*/ 8589 h 10000"/>
              <a:gd name="connsiteX39" fmla="*/ 6825 w 10000"/>
              <a:gd name="connsiteY39" fmla="*/ 9392 h 10000"/>
              <a:gd name="connsiteX40" fmla="*/ 6930 w 10000"/>
              <a:gd name="connsiteY40" fmla="*/ 8117 h 10000"/>
              <a:gd name="connsiteX41" fmla="*/ 7057 w 10000"/>
              <a:gd name="connsiteY41" fmla="*/ 10000 h 10000"/>
              <a:gd name="connsiteX42" fmla="*/ 7287 w 10000"/>
              <a:gd name="connsiteY42" fmla="*/ 4847 h 10000"/>
              <a:gd name="connsiteX43" fmla="*/ 7410 w 10000"/>
              <a:gd name="connsiteY43" fmla="*/ 0 h 10000"/>
              <a:gd name="connsiteX44" fmla="*/ 7537 w 10000"/>
              <a:gd name="connsiteY44" fmla="*/ 2190 h 10000"/>
              <a:gd name="connsiteX45" fmla="*/ 7640 w 10000"/>
              <a:gd name="connsiteY45" fmla="*/ 2355 h 10000"/>
              <a:gd name="connsiteX46" fmla="*/ 7870 w 10000"/>
              <a:gd name="connsiteY46" fmla="*/ 2355 h 10000"/>
              <a:gd name="connsiteX47" fmla="*/ 7995 w 10000"/>
              <a:gd name="connsiteY47" fmla="*/ 3131 h 10000"/>
              <a:gd name="connsiteX48" fmla="*/ 8119 w 10000"/>
              <a:gd name="connsiteY48" fmla="*/ 3601 h 10000"/>
              <a:gd name="connsiteX49" fmla="*/ 8224 w 10000"/>
              <a:gd name="connsiteY49" fmla="*/ 2963 h 10000"/>
              <a:gd name="connsiteX50" fmla="*/ 8474 w 10000"/>
              <a:gd name="connsiteY50" fmla="*/ 3435 h 10000"/>
              <a:gd name="connsiteX51" fmla="*/ 8581 w 10000"/>
              <a:gd name="connsiteY51" fmla="*/ 3601 h 10000"/>
              <a:gd name="connsiteX52" fmla="*/ 8704 w 10000"/>
              <a:gd name="connsiteY52" fmla="*/ 3131 h 10000"/>
              <a:gd name="connsiteX53" fmla="*/ 8829 w 10000"/>
              <a:gd name="connsiteY53" fmla="*/ 2963 h 10000"/>
              <a:gd name="connsiteX54" fmla="*/ 9061 w 10000"/>
              <a:gd name="connsiteY54" fmla="*/ 2660 h 10000"/>
              <a:gd name="connsiteX55" fmla="*/ 9164 w 10000"/>
              <a:gd name="connsiteY55" fmla="*/ 2355 h 10000"/>
              <a:gd name="connsiteX56" fmla="*/ 9289 w 10000"/>
              <a:gd name="connsiteY56" fmla="*/ 610 h 10000"/>
              <a:gd name="connsiteX57" fmla="*/ 9415 w 10000"/>
              <a:gd name="connsiteY57" fmla="*/ 4682 h 10000"/>
              <a:gd name="connsiteX58" fmla="*/ 9643 w 10000"/>
              <a:gd name="connsiteY58" fmla="*/ 8589 h 10000"/>
              <a:gd name="connsiteX59" fmla="*/ 9768 w 10000"/>
              <a:gd name="connsiteY59" fmla="*/ 7341 h 10000"/>
              <a:gd name="connsiteX60" fmla="*/ 9875 w 10000"/>
              <a:gd name="connsiteY60" fmla="*/ 7204 h 10000"/>
              <a:gd name="connsiteX61" fmla="*/ 10000 w 10000"/>
              <a:gd name="connsiteY61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5636 w 10000"/>
              <a:gd name="connsiteY30" fmla="*/ 9392 h 10000"/>
              <a:gd name="connsiteX31" fmla="*/ 5761 w 10000"/>
              <a:gd name="connsiteY31" fmla="*/ 8755 h 10000"/>
              <a:gd name="connsiteX32" fmla="*/ 5886 w 10000"/>
              <a:gd name="connsiteY32" fmla="*/ 8117 h 10000"/>
              <a:gd name="connsiteX33" fmla="*/ 6114 w 10000"/>
              <a:gd name="connsiteY33" fmla="*/ 8117 h 10000"/>
              <a:gd name="connsiteX34" fmla="*/ 6241 w 10000"/>
              <a:gd name="connsiteY34" fmla="*/ 8117 h 10000"/>
              <a:gd name="connsiteX35" fmla="*/ 6346 w 10000"/>
              <a:gd name="connsiteY35" fmla="*/ 8282 h 10000"/>
              <a:gd name="connsiteX36" fmla="*/ 6472 w 10000"/>
              <a:gd name="connsiteY36" fmla="*/ 9059 h 10000"/>
              <a:gd name="connsiteX37" fmla="*/ 6702 w 10000"/>
              <a:gd name="connsiteY37" fmla="*/ 8589 h 10000"/>
              <a:gd name="connsiteX38" fmla="*/ 6825 w 10000"/>
              <a:gd name="connsiteY38" fmla="*/ 9392 h 10000"/>
              <a:gd name="connsiteX39" fmla="*/ 6930 w 10000"/>
              <a:gd name="connsiteY39" fmla="*/ 8117 h 10000"/>
              <a:gd name="connsiteX40" fmla="*/ 7057 w 10000"/>
              <a:gd name="connsiteY40" fmla="*/ 10000 h 10000"/>
              <a:gd name="connsiteX41" fmla="*/ 7287 w 10000"/>
              <a:gd name="connsiteY41" fmla="*/ 4847 h 10000"/>
              <a:gd name="connsiteX42" fmla="*/ 7410 w 10000"/>
              <a:gd name="connsiteY42" fmla="*/ 0 h 10000"/>
              <a:gd name="connsiteX43" fmla="*/ 7537 w 10000"/>
              <a:gd name="connsiteY43" fmla="*/ 2190 h 10000"/>
              <a:gd name="connsiteX44" fmla="*/ 7640 w 10000"/>
              <a:gd name="connsiteY44" fmla="*/ 2355 h 10000"/>
              <a:gd name="connsiteX45" fmla="*/ 7870 w 10000"/>
              <a:gd name="connsiteY45" fmla="*/ 2355 h 10000"/>
              <a:gd name="connsiteX46" fmla="*/ 7995 w 10000"/>
              <a:gd name="connsiteY46" fmla="*/ 3131 h 10000"/>
              <a:gd name="connsiteX47" fmla="*/ 8119 w 10000"/>
              <a:gd name="connsiteY47" fmla="*/ 3601 h 10000"/>
              <a:gd name="connsiteX48" fmla="*/ 8224 w 10000"/>
              <a:gd name="connsiteY48" fmla="*/ 2963 h 10000"/>
              <a:gd name="connsiteX49" fmla="*/ 8474 w 10000"/>
              <a:gd name="connsiteY49" fmla="*/ 3435 h 10000"/>
              <a:gd name="connsiteX50" fmla="*/ 8581 w 10000"/>
              <a:gd name="connsiteY50" fmla="*/ 3601 h 10000"/>
              <a:gd name="connsiteX51" fmla="*/ 8704 w 10000"/>
              <a:gd name="connsiteY51" fmla="*/ 3131 h 10000"/>
              <a:gd name="connsiteX52" fmla="*/ 8829 w 10000"/>
              <a:gd name="connsiteY52" fmla="*/ 2963 h 10000"/>
              <a:gd name="connsiteX53" fmla="*/ 9061 w 10000"/>
              <a:gd name="connsiteY53" fmla="*/ 2660 h 10000"/>
              <a:gd name="connsiteX54" fmla="*/ 9164 w 10000"/>
              <a:gd name="connsiteY54" fmla="*/ 2355 h 10000"/>
              <a:gd name="connsiteX55" fmla="*/ 9289 w 10000"/>
              <a:gd name="connsiteY55" fmla="*/ 610 h 10000"/>
              <a:gd name="connsiteX56" fmla="*/ 9415 w 10000"/>
              <a:gd name="connsiteY56" fmla="*/ 4682 h 10000"/>
              <a:gd name="connsiteX57" fmla="*/ 9643 w 10000"/>
              <a:gd name="connsiteY57" fmla="*/ 8589 h 10000"/>
              <a:gd name="connsiteX58" fmla="*/ 9768 w 10000"/>
              <a:gd name="connsiteY58" fmla="*/ 7341 h 10000"/>
              <a:gd name="connsiteX59" fmla="*/ 9875 w 10000"/>
              <a:gd name="connsiteY59" fmla="*/ 7204 h 10000"/>
              <a:gd name="connsiteX60" fmla="*/ 10000 w 10000"/>
              <a:gd name="connsiteY60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5636 w 10000"/>
              <a:gd name="connsiteY29" fmla="*/ 9392 h 10000"/>
              <a:gd name="connsiteX30" fmla="*/ 5761 w 10000"/>
              <a:gd name="connsiteY30" fmla="*/ 8755 h 10000"/>
              <a:gd name="connsiteX31" fmla="*/ 5886 w 10000"/>
              <a:gd name="connsiteY31" fmla="*/ 8117 h 10000"/>
              <a:gd name="connsiteX32" fmla="*/ 6114 w 10000"/>
              <a:gd name="connsiteY32" fmla="*/ 8117 h 10000"/>
              <a:gd name="connsiteX33" fmla="*/ 6241 w 10000"/>
              <a:gd name="connsiteY33" fmla="*/ 8117 h 10000"/>
              <a:gd name="connsiteX34" fmla="*/ 6346 w 10000"/>
              <a:gd name="connsiteY34" fmla="*/ 8282 h 10000"/>
              <a:gd name="connsiteX35" fmla="*/ 6472 w 10000"/>
              <a:gd name="connsiteY35" fmla="*/ 9059 h 10000"/>
              <a:gd name="connsiteX36" fmla="*/ 6702 w 10000"/>
              <a:gd name="connsiteY36" fmla="*/ 8589 h 10000"/>
              <a:gd name="connsiteX37" fmla="*/ 6825 w 10000"/>
              <a:gd name="connsiteY37" fmla="*/ 9392 h 10000"/>
              <a:gd name="connsiteX38" fmla="*/ 6930 w 10000"/>
              <a:gd name="connsiteY38" fmla="*/ 8117 h 10000"/>
              <a:gd name="connsiteX39" fmla="*/ 7057 w 10000"/>
              <a:gd name="connsiteY39" fmla="*/ 10000 h 10000"/>
              <a:gd name="connsiteX40" fmla="*/ 7287 w 10000"/>
              <a:gd name="connsiteY40" fmla="*/ 4847 h 10000"/>
              <a:gd name="connsiteX41" fmla="*/ 7410 w 10000"/>
              <a:gd name="connsiteY41" fmla="*/ 0 h 10000"/>
              <a:gd name="connsiteX42" fmla="*/ 7537 w 10000"/>
              <a:gd name="connsiteY42" fmla="*/ 2190 h 10000"/>
              <a:gd name="connsiteX43" fmla="*/ 7640 w 10000"/>
              <a:gd name="connsiteY43" fmla="*/ 2355 h 10000"/>
              <a:gd name="connsiteX44" fmla="*/ 7870 w 10000"/>
              <a:gd name="connsiteY44" fmla="*/ 2355 h 10000"/>
              <a:gd name="connsiteX45" fmla="*/ 7995 w 10000"/>
              <a:gd name="connsiteY45" fmla="*/ 3131 h 10000"/>
              <a:gd name="connsiteX46" fmla="*/ 8119 w 10000"/>
              <a:gd name="connsiteY46" fmla="*/ 3601 h 10000"/>
              <a:gd name="connsiteX47" fmla="*/ 8224 w 10000"/>
              <a:gd name="connsiteY47" fmla="*/ 2963 h 10000"/>
              <a:gd name="connsiteX48" fmla="*/ 8474 w 10000"/>
              <a:gd name="connsiteY48" fmla="*/ 3435 h 10000"/>
              <a:gd name="connsiteX49" fmla="*/ 8581 w 10000"/>
              <a:gd name="connsiteY49" fmla="*/ 3601 h 10000"/>
              <a:gd name="connsiteX50" fmla="*/ 8704 w 10000"/>
              <a:gd name="connsiteY50" fmla="*/ 3131 h 10000"/>
              <a:gd name="connsiteX51" fmla="*/ 8829 w 10000"/>
              <a:gd name="connsiteY51" fmla="*/ 2963 h 10000"/>
              <a:gd name="connsiteX52" fmla="*/ 9061 w 10000"/>
              <a:gd name="connsiteY52" fmla="*/ 2660 h 10000"/>
              <a:gd name="connsiteX53" fmla="*/ 9164 w 10000"/>
              <a:gd name="connsiteY53" fmla="*/ 2355 h 10000"/>
              <a:gd name="connsiteX54" fmla="*/ 9289 w 10000"/>
              <a:gd name="connsiteY54" fmla="*/ 610 h 10000"/>
              <a:gd name="connsiteX55" fmla="*/ 9415 w 10000"/>
              <a:gd name="connsiteY55" fmla="*/ 4682 h 10000"/>
              <a:gd name="connsiteX56" fmla="*/ 9643 w 10000"/>
              <a:gd name="connsiteY56" fmla="*/ 8589 h 10000"/>
              <a:gd name="connsiteX57" fmla="*/ 9768 w 10000"/>
              <a:gd name="connsiteY57" fmla="*/ 7341 h 10000"/>
              <a:gd name="connsiteX58" fmla="*/ 9875 w 10000"/>
              <a:gd name="connsiteY58" fmla="*/ 7204 h 10000"/>
              <a:gd name="connsiteX59" fmla="*/ 10000 w 10000"/>
              <a:gd name="connsiteY59" fmla="*/ 7812 h 10000"/>
              <a:gd name="connsiteX0" fmla="*/ 0 w 9877"/>
              <a:gd name="connsiteY0" fmla="*/ 7341 h 10000"/>
              <a:gd name="connsiteX1" fmla="*/ 107 w 9877"/>
              <a:gd name="connsiteY1" fmla="*/ 7812 h 10000"/>
              <a:gd name="connsiteX2" fmla="*/ 230 w 9877"/>
              <a:gd name="connsiteY2" fmla="*/ 7507 h 10000"/>
              <a:gd name="connsiteX3" fmla="*/ 357 w 9877"/>
              <a:gd name="connsiteY3" fmla="*/ 7978 h 10000"/>
              <a:gd name="connsiteX4" fmla="*/ 588 w 9877"/>
              <a:gd name="connsiteY4" fmla="*/ 7674 h 10000"/>
              <a:gd name="connsiteX5" fmla="*/ 711 w 9877"/>
              <a:gd name="connsiteY5" fmla="*/ 7674 h 10000"/>
              <a:gd name="connsiteX6" fmla="*/ 816 w 9877"/>
              <a:gd name="connsiteY6" fmla="*/ 7812 h 10000"/>
              <a:gd name="connsiteX7" fmla="*/ 941 w 9877"/>
              <a:gd name="connsiteY7" fmla="*/ 7978 h 10000"/>
              <a:gd name="connsiteX8" fmla="*/ 1171 w 9877"/>
              <a:gd name="connsiteY8" fmla="*/ 7812 h 10000"/>
              <a:gd name="connsiteX9" fmla="*/ 1294 w 9877"/>
              <a:gd name="connsiteY9" fmla="*/ 8117 h 10000"/>
              <a:gd name="connsiteX10" fmla="*/ 1403 w 9877"/>
              <a:gd name="connsiteY10" fmla="*/ 7341 h 10000"/>
              <a:gd name="connsiteX11" fmla="*/ 1526 w 9877"/>
              <a:gd name="connsiteY11" fmla="*/ 7978 h 10000"/>
              <a:gd name="connsiteX12" fmla="*/ 1756 w 9877"/>
              <a:gd name="connsiteY12" fmla="*/ 7812 h 10000"/>
              <a:gd name="connsiteX13" fmla="*/ 1881 w 9877"/>
              <a:gd name="connsiteY13" fmla="*/ 8450 h 10000"/>
              <a:gd name="connsiteX14" fmla="*/ 2007 w 9877"/>
              <a:gd name="connsiteY14" fmla="*/ 7978 h 10000"/>
              <a:gd name="connsiteX15" fmla="*/ 2110 w 9877"/>
              <a:gd name="connsiteY15" fmla="*/ 7204 h 10000"/>
              <a:gd name="connsiteX16" fmla="*/ 2340 w 9877"/>
              <a:gd name="connsiteY16" fmla="*/ 8589 h 10000"/>
              <a:gd name="connsiteX17" fmla="*/ 2467 w 9877"/>
              <a:gd name="connsiteY17" fmla="*/ 7674 h 10000"/>
              <a:gd name="connsiteX18" fmla="*/ 2590 w 9877"/>
              <a:gd name="connsiteY18" fmla="*/ 8450 h 10000"/>
              <a:gd name="connsiteX19" fmla="*/ 2695 w 9877"/>
              <a:gd name="connsiteY19" fmla="*/ 7674 h 10000"/>
              <a:gd name="connsiteX20" fmla="*/ 2947 w 9877"/>
              <a:gd name="connsiteY20" fmla="*/ 7037 h 10000"/>
              <a:gd name="connsiteX21" fmla="*/ 3050 w 9877"/>
              <a:gd name="connsiteY21" fmla="*/ 7812 h 10000"/>
              <a:gd name="connsiteX22" fmla="*/ 3175 w 9877"/>
              <a:gd name="connsiteY22" fmla="*/ 8450 h 10000"/>
              <a:gd name="connsiteX23" fmla="*/ 3282 w 9877"/>
              <a:gd name="connsiteY23" fmla="*/ 7037 h 10000"/>
              <a:gd name="connsiteX24" fmla="*/ 3529 w 9877"/>
              <a:gd name="connsiteY24" fmla="*/ 8450 h 10000"/>
              <a:gd name="connsiteX25" fmla="*/ 3634 w 9877"/>
              <a:gd name="connsiteY25" fmla="*/ 8117 h 10000"/>
              <a:gd name="connsiteX26" fmla="*/ 3759 w 9877"/>
              <a:gd name="connsiteY26" fmla="*/ 7674 h 10000"/>
              <a:gd name="connsiteX27" fmla="*/ 3884 w 9877"/>
              <a:gd name="connsiteY27" fmla="*/ 7812 h 10000"/>
              <a:gd name="connsiteX28" fmla="*/ 5513 w 9877"/>
              <a:gd name="connsiteY28" fmla="*/ 9392 h 10000"/>
              <a:gd name="connsiteX29" fmla="*/ 5638 w 9877"/>
              <a:gd name="connsiteY29" fmla="*/ 8755 h 10000"/>
              <a:gd name="connsiteX30" fmla="*/ 5763 w 9877"/>
              <a:gd name="connsiteY30" fmla="*/ 8117 h 10000"/>
              <a:gd name="connsiteX31" fmla="*/ 5991 w 9877"/>
              <a:gd name="connsiteY31" fmla="*/ 8117 h 10000"/>
              <a:gd name="connsiteX32" fmla="*/ 6118 w 9877"/>
              <a:gd name="connsiteY32" fmla="*/ 8117 h 10000"/>
              <a:gd name="connsiteX33" fmla="*/ 6223 w 9877"/>
              <a:gd name="connsiteY33" fmla="*/ 8282 h 10000"/>
              <a:gd name="connsiteX34" fmla="*/ 6349 w 9877"/>
              <a:gd name="connsiteY34" fmla="*/ 9059 h 10000"/>
              <a:gd name="connsiteX35" fmla="*/ 6579 w 9877"/>
              <a:gd name="connsiteY35" fmla="*/ 8589 h 10000"/>
              <a:gd name="connsiteX36" fmla="*/ 6702 w 9877"/>
              <a:gd name="connsiteY36" fmla="*/ 9392 h 10000"/>
              <a:gd name="connsiteX37" fmla="*/ 6807 w 9877"/>
              <a:gd name="connsiteY37" fmla="*/ 8117 h 10000"/>
              <a:gd name="connsiteX38" fmla="*/ 6934 w 9877"/>
              <a:gd name="connsiteY38" fmla="*/ 10000 h 10000"/>
              <a:gd name="connsiteX39" fmla="*/ 7164 w 9877"/>
              <a:gd name="connsiteY39" fmla="*/ 4847 h 10000"/>
              <a:gd name="connsiteX40" fmla="*/ 7287 w 9877"/>
              <a:gd name="connsiteY40" fmla="*/ 0 h 10000"/>
              <a:gd name="connsiteX41" fmla="*/ 7414 w 9877"/>
              <a:gd name="connsiteY41" fmla="*/ 2190 h 10000"/>
              <a:gd name="connsiteX42" fmla="*/ 7517 w 9877"/>
              <a:gd name="connsiteY42" fmla="*/ 2355 h 10000"/>
              <a:gd name="connsiteX43" fmla="*/ 7747 w 9877"/>
              <a:gd name="connsiteY43" fmla="*/ 2355 h 10000"/>
              <a:gd name="connsiteX44" fmla="*/ 7872 w 9877"/>
              <a:gd name="connsiteY44" fmla="*/ 3131 h 10000"/>
              <a:gd name="connsiteX45" fmla="*/ 7996 w 9877"/>
              <a:gd name="connsiteY45" fmla="*/ 3601 h 10000"/>
              <a:gd name="connsiteX46" fmla="*/ 8101 w 9877"/>
              <a:gd name="connsiteY46" fmla="*/ 2963 h 10000"/>
              <a:gd name="connsiteX47" fmla="*/ 8351 w 9877"/>
              <a:gd name="connsiteY47" fmla="*/ 3435 h 10000"/>
              <a:gd name="connsiteX48" fmla="*/ 8458 w 9877"/>
              <a:gd name="connsiteY48" fmla="*/ 3601 h 10000"/>
              <a:gd name="connsiteX49" fmla="*/ 8581 w 9877"/>
              <a:gd name="connsiteY49" fmla="*/ 3131 h 10000"/>
              <a:gd name="connsiteX50" fmla="*/ 8706 w 9877"/>
              <a:gd name="connsiteY50" fmla="*/ 2963 h 10000"/>
              <a:gd name="connsiteX51" fmla="*/ 8938 w 9877"/>
              <a:gd name="connsiteY51" fmla="*/ 2660 h 10000"/>
              <a:gd name="connsiteX52" fmla="*/ 9041 w 9877"/>
              <a:gd name="connsiteY52" fmla="*/ 2355 h 10000"/>
              <a:gd name="connsiteX53" fmla="*/ 9166 w 9877"/>
              <a:gd name="connsiteY53" fmla="*/ 610 h 10000"/>
              <a:gd name="connsiteX54" fmla="*/ 9292 w 9877"/>
              <a:gd name="connsiteY54" fmla="*/ 4682 h 10000"/>
              <a:gd name="connsiteX55" fmla="*/ 9520 w 9877"/>
              <a:gd name="connsiteY55" fmla="*/ 8589 h 10000"/>
              <a:gd name="connsiteX56" fmla="*/ 9645 w 9877"/>
              <a:gd name="connsiteY56" fmla="*/ 7341 h 10000"/>
              <a:gd name="connsiteX57" fmla="*/ 9752 w 9877"/>
              <a:gd name="connsiteY57" fmla="*/ 7204 h 10000"/>
              <a:gd name="connsiteX58" fmla="*/ 9877 w 9877"/>
              <a:gd name="connsiteY58" fmla="*/ 7812 h 10000"/>
              <a:gd name="connsiteX0" fmla="*/ 0 w 9892"/>
              <a:gd name="connsiteY0" fmla="*/ 7812 h 10000"/>
              <a:gd name="connsiteX1" fmla="*/ 125 w 9892"/>
              <a:gd name="connsiteY1" fmla="*/ 7507 h 10000"/>
              <a:gd name="connsiteX2" fmla="*/ 253 w 9892"/>
              <a:gd name="connsiteY2" fmla="*/ 7978 h 10000"/>
              <a:gd name="connsiteX3" fmla="*/ 487 w 9892"/>
              <a:gd name="connsiteY3" fmla="*/ 7674 h 10000"/>
              <a:gd name="connsiteX4" fmla="*/ 612 w 9892"/>
              <a:gd name="connsiteY4" fmla="*/ 7674 h 10000"/>
              <a:gd name="connsiteX5" fmla="*/ 718 w 9892"/>
              <a:gd name="connsiteY5" fmla="*/ 7812 h 10000"/>
              <a:gd name="connsiteX6" fmla="*/ 845 w 9892"/>
              <a:gd name="connsiteY6" fmla="*/ 7978 h 10000"/>
              <a:gd name="connsiteX7" fmla="*/ 1078 w 9892"/>
              <a:gd name="connsiteY7" fmla="*/ 7812 h 10000"/>
              <a:gd name="connsiteX8" fmla="*/ 1202 w 9892"/>
              <a:gd name="connsiteY8" fmla="*/ 8117 h 10000"/>
              <a:gd name="connsiteX9" fmla="*/ 1312 w 9892"/>
              <a:gd name="connsiteY9" fmla="*/ 7341 h 10000"/>
              <a:gd name="connsiteX10" fmla="*/ 1437 w 9892"/>
              <a:gd name="connsiteY10" fmla="*/ 7978 h 10000"/>
              <a:gd name="connsiteX11" fmla="*/ 1670 w 9892"/>
              <a:gd name="connsiteY11" fmla="*/ 7812 h 10000"/>
              <a:gd name="connsiteX12" fmla="*/ 1796 w 9892"/>
              <a:gd name="connsiteY12" fmla="*/ 8450 h 10000"/>
              <a:gd name="connsiteX13" fmla="*/ 1924 w 9892"/>
              <a:gd name="connsiteY13" fmla="*/ 7978 h 10000"/>
              <a:gd name="connsiteX14" fmla="*/ 2028 w 9892"/>
              <a:gd name="connsiteY14" fmla="*/ 7204 h 10000"/>
              <a:gd name="connsiteX15" fmla="*/ 2261 w 9892"/>
              <a:gd name="connsiteY15" fmla="*/ 8589 h 10000"/>
              <a:gd name="connsiteX16" fmla="*/ 2390 w 9892"/>
              <a:gd name="connsiteY16" fmla="*/ 7674 h 10000"/>
              <a:gd name="connsiteX17" fmla="*/ 2514 w 9892"/>
              <a:gd name="connsiteY17" fmla="*/ 8450 h 10000"/>
              <a:gd name="connsiteX18" fmla="*/ 2621 w 9892"/>
              <a:gd name="connsiteY18" fmla="*/ 7674 h 10000"/>
              <a:gd name="connsiteX19" fmla="*/ 2876 w 9892"/>
              <a:gd name="connsiteY19" fmla="*/ 7037 h 10000"/>
              <a:gd name="connsiteX20" fmla="*/ 2980 w 9892"/>
              <a:gd name="connsiteY20" fmla="*/ 7812 h 10000"/>
              <a:gd name="connsiteX21" fmla="*/ 3107 w 9892"/>
              <a:gd name="connsiteY21" fmla="*/ 8450 h 10000"/>
              <a:gd name="connsiteX22" fmla="*/ 3215 w 9892"/>
              <a:gd name="connsiteY22" fmla="*/ 7037 h 10000"/>
              <a:gd name="connsiteX23" fmla="*/ 3465 w 9892"/>
              <a:gd name="connsiteY23" fmla="*/ 8450 h 10000"/>
              <a:gd name="connsiteX24" fmla="*/ 3571 w 9892"/>
              <a:gd name="connsiteY24" fmla="*/ 8117 h 10000"/>
              <a:gd name="connsiteX25" fmla="*/ 3698 w 9892"/>
              <a:gd name="connsiteY25" fmla="*/ 7674 h 10000"/>
              <a:gd name="connsiteX26" fmla="*/ 3824 w 9892"/>
              <a:gd name="connsiteY26" fmla="*/ 7812 h 10000"/>
              <a:gd name="connsiteX27" fmla="*/ 5474 w 9892"/>
              <a:gd name="connsiteY27" fmla="*/ 9392 h 10000"/>
              <a:gd name="connsiteX28" fmla="*/ 5600 w 9892"/>
              <a:gd name="connsiteY28" fmla="*/ 8755 h 10000"/>
              <a:gd name="connsiteX29" fmla="*/ 5727 w 9892"/>
              <a:gd name="connsiteY29" fmla="*/ 8117 h 10000"/>
              <a:gd name="connsiteX30" fmla="*/ 5958 w 9892"/>
              <a:gd name="connsiteY30" fmla="*/ 8117 h 10000"/>
              <a:gd name="connsiteX31" fmla="*/ 6086 w 9892"/>
              <a:gd name="connsiteY31" fmla="*/ 8117 h 10000"/>
              <a:gd name="connsiteX32" fmla="*/ 6192 w 9892"/>
              <a:gd name="connsiteY32" fmla="*/ 8282 h 10000"/>
              <a:gd name="connsiteX33" fmla="*/ 6320 w 9892"/>
              <a:gd name="connsiteY33" fmla="*/ 9059 h 10000"/>
              <a:gd name="connsiteX34" fmla="*/ 6553 w 9892"/>
              <a:gd name="connsiteY34" fmla="*/ 8589 h 10000"/>
              <a:gd name="connsiteX35" fmla="*/ 6677 w 9892"/>
              <a:gd name="connsiteY35" fmla="*/ 9392 h 10000"/>
              <a:gd name="connsiteX36" fmla="*/ 6784 w 9892"/>
              <a:gd name="connsiteY36" fmla="*/ 8117 h 10000"/>
              <a:gd name="connsiteX37" fmla="*/ 6912 w 9892"/>
              <a:gd name="connsiteY37" fmla="*/ 10000 h 10000"/>
              <a:gd name="connsiteX38" fmla="*/ 7145 w 9892"/>
              <a:gd name="connsiteY38" fmla="*/ 4847 h 10000"/>
              <a:gd name="connsiteX39" fmla="*/ 7270 w 9892"/>
              <a:gd name="connsiteY39" fmla="*/ 0 h 10000"/>
              <a:gd name="connsiteX40" fmla="*/ 7398 w 9892"/>
              <a:gd name="connsiteY40" fmla="*/ 2190 h 10000"/>
              <a:gd name="connsiteX41" fmla="*/ 7503 w 9892"/>
              <a:gd name="connsiteY41" fmla="*/ 2355 h 10000"/>
              <a:gd name="connsiteX42" fmla="*/ 7735 w 9892"/>
              <a:gd name="connsiteY42" fmla="*/ 2355 h 10000"/>
              <a:gd name="connsiteX43" fmla="*/ 7862 w 9892"/>
              <a:gd name="connsiteY43" fmla="*/ 3131 h 10000"/>
              <a:gd name="connsiteX44" fmla="*/ 7988 w 9892"/>
              <a:gd name="connsiteY44" fmla="*/ 3601 h 10000"/>
              <a:gd name="connsiteX45" fmla="*/ 8094 w 9892"/>
              <a:gd name="connsiteY45" fmla="*/ 2963 h 10000"/>
              <a:gd name="connsiteX46" fmla="*/ 8347 w 9892"/>
              <a:gd name="connsiteY46" fmla="*/ 3435 h 10000"/>
              <a:gd name="connsiteX47" fmla="*/ 8455 w 9892"/>
              <a:gd name="connsiteY47" fmla="*/ 3601 h 10000"/>
              <a:gd name="connsiteX48" fmla="*/ 8580 w 9892"/>
              <a:gd name="connsiteY48" fmla="*/ 3131 h 10000"/>
              <a:gd name="connsiteX49" fmla="*/ 8706 w 9892"/>
              <a:gd name="connsiteY49" fmla="*/ 2963 h 10000"/>
              <a:gd name="connsiteX50" fmla="*/ 8941 w 9892"/>
              <a:gd name="connsiteY50" fmla="*/ 2660 h 10000"/>
              <a:gd name="connsiteX51" fmla="*/ 9046 w 9892"/>
              <a:gd name="connsiteY51" fmla="*/ 2355 h 10000"/>
              <a:gd name="connsiteX52" fmla="*/ 9172 w 9892"/>
              <a:gd name="connsiteY52" fmla="*/ 610 h 10000"/>
              <a:gd name="connsiteX53" fmla="*/ 9300 w 9892"/>
              <a:gd name="connsiteY53" fmla="*/ 4682 h 10000"/>
              <a:gd name="connsiteX54" fmla="*/ 9531 w 9892"/>
              <a:gd name="connsiteY54" fmla="*/ 8589 h 10000"/>
              <a:gd name="connsiteX55" fmla="*/ 9657 w 9892"/>
              <a:gd name="connsiteY55" fmla="*/ 7341 h 10000"/>
              <a:gd name="connsiteX56" fmla="*/ 9765 w 9892"/>
              <a:gd name="connsiteY56" fmla="*/ 7204 h 10000"/>
              <a:gd name="connsiteX57" fmla="*/ 9892 w 9892"/>
              <a:gd name="connsiteY57" fmla="*/ 7812 h 10000"/>
              <a:gd name="connsiteX0" fmla="*/ 0 w 10000"/>
              <a:gd name="connsiteY0" fmla="*/ 7812 h 10000"/>
              <a:gd name="connsiteX1" fmla="*/ 256 w 10000"/>
              <a:gd name="connsiteY1" fmla="*/ 7978 h 10000"/>
              <a:gd name="connsiteX2" fmla="*/ 492 w 10000"/>
              <a:gd name="connsiteY2" fmla="*/ 7674 h 10000"/>
              <a:gd name="connsiteX3" fmla="*/ 619 w 10000"/>
              <a:gd name="connsiteY3" fmla="*/ 7674 h 10000"/>
              <a:gd name="connsiteX4" fmla="*/ 726 w 10000"/>
              <a:gd name="connsiteY4" fmla="*/ 7812 h 10000"/>
              <a:gd name="connsiteX5" fmla="*/ 854 w 10000"/>
              <a:gd name="connsiteY5" fmla="*/ 7978 h 10000"/>
              <a:gd name="connsiteX6" fmla="*/ 1090 w 10000"/>
              <a:gd name="connsiteY6" fmla="*/ 7812 h 10000"/>
              <a:gd name="connsiteX7" fmla="*/ 1215 w 10000"/>
              <a:gd name="connsiteY7" fmla="*/ 8117 h 10000"/>
              <a:gd name="connsiteX8" fmla="*/ 1326 w 10000"/>
              <a:gd name="connsiteY8" fmla="*/ 7341 h 10000"/>
              <a:gd name="connsiteX9" fmla="*/ 1453 w 10000"/>
              <a:gd name="connsiteY9" fmla="*/ 7978 h 10000"/>
              <a:gd name="connsiteX10" fmla="*/ 1688 w 10000"/>
              <a:gd name="connsiteY10" fmla="*/ 7812 h 10000"/>
              <a:gd name="connsiteX11" fmla="*/ 1816 w 10000"/>
              <a:gd name="connsiteY11" fmla="*/ 8450 h 10000"/>
              <a:gd name="connsiteX12" fmla="*/ 1945 w 10000"/>
              <a:gd name="connsiteY12" fmla="*/ 7978 h 10000"/>
              <a:gd name="connsiteX13" fmla="*/ 2050 w 10000"/>
              <a:gd name="connsiteY13" fmla="*/ 7204 h 10000"/>
              <a:gd name="connsiteX14" fmla="*/ 2286 w 10000"/>
              <a:gd name="connsiteY14" fmla="*/ 8589 h 10000"/>
              <a:gd name="connsiteX15" fmla="*/ 2416 w 10000"/>
              <a:gd name="connsiteY15" fmla="*/ 7674 h 10000"/>
              <a:gd name="connsiteX16" fmla="*/ 2541 w 10000"/>
              <a:gd name="connsiteY16" fmla="*/ 8450 h 10000"/>
              <a:gd name="connsiteX17" fmla="*/ 2650 w 10000"/>
              <a:gd name="connsiteY17" fmla="*/ 7674 h 10000"/>
              <a:gd name="connsiteX18" fmla="*/ 2907 w 10000"/>
              <a:gd name="connsiteY18" fmla="*/ 7037 h 10000"/>
              <a:gd name="connsiteX19" fmla="*/ 3013 w 10000"/>
              <a:gd name="connsiteY19" fmla="*/ 7812 h 10000"/>
              <a:gd name="connsiteX20" fmla="*/ 3141 w 10000"/>
              <a:gd name="connsiteY20" fmla="*/ 8450 h 10000"/>
              <a:gd name="connsiteX21" fmla="*/ 3250 w 10000"/>
              <a:gd name="connsiteY21" fmla="*/ 7037 h 10000"/>
              <a:gd name="connsiteX22" fmla="*/ 3503 w 10000"/>
              <a:gd name="connsiteY22" fmla="*/ 8450 h 10000"/>
              <a:gd name="connsiteX23" fmla="*/ 3610 w 10000"/>
              <a:gd name="connsiteY23" fmla="*/ 8117 h 10000"/>
              <a:gd name="connsiteX24" fmla="*/ 3738 w 10000"/>
              <a:gd name="connsiteY24" fmla="*/ 7674 h 10000"/>
              <a:gd name="connsiteX25" fmla="*/ 3866 w 10000"/>
              <a:gd name="connsiteY25" fmla="*/ 7812 h 10000"/>
              <a:gd name="connsiteX26" fmla="*/ 5534 w 10000"/>
              <a:gd name="connsiteY26" fmla="*/ 9392 h 10000"/>
              <a:gd name="connsiteX27" fmla="*/ 5661 w 10000"/>
              <a:gd name="connsiteY27" fmla="*/ 8755 h 10000"/>
              <a:gd name="connsiteX28" fmla="*/ 5790 w 10000"/>
              <a:gd name="connsiteY28" fmla="*/ 8117 h 10000"/>
              <a:gd name="connsiteX29" fmla="*/ 6023 w 10000"/>
              <a:gd name="connsiteY29" fmla="*/ 8117 h 10000"/>
              <a:gd name="connsiteX30" fmla="*/ 6152 w 10000"/>
              <a:gd name="connsiteY30" fmla="*/ 8117 h 10000"/>
              <a:gd name="connsiteX31" fmla="*/ 6260 w 10000"/>
              <a:gd name="connsiteY31" fmla="*/ 8282 h 10000"/>
              <a:gd name="connsiteX32" fmla="*/ 6389 w 10000"/>
              <a:gd name="connsiteY32" fmla="*/ 9059 h 10000"/>
              <a:gd name="connsiteX33" fmla="*/ 6625 w 10000"/>
              <a:gd name="connsiteY33" fmla="*/ 8589 h 10000"/>
              <a:gd name="connsiteX34" fmla="*/ 6750 w 10000"/>
              <a:gd name="connsiteY34" fmla="*/ 9392 h 10000"/>
              <a:gd name="connsiteX35" fmla="*/ 6858 w 10000"/>
              <a:gd name="connsiteY35" fmla="*/ 8117 h 10000"/>
              <a:gd name="connsiteX36" fmla="*/ 6987 w 10000"/>
              <a:gd name="connsiteY36" fmla="*/ 10000 h 10000"/>
              <a:gd name="connsiteX37" fmla="*/ 7223 w 10000"/>
              <a:gd name="connsiteY37" fmla="*/ 4847 h 10000"/>
              <a:gd name="connsiteX38" fmla="*/ 7349 w 10000"/>
              <a:gd name="connsiteY38" fmla="*/ 0 h 10000"/>
              <a:gd name="connsiteX39" fmla="*/ 7479 w 10000"/>
              <a:gd name="connsiteY39" fmla="*/ 2190 h 10000"/>
              <a:gd name="connsiteX40" fmla="*/ 7585 w 10000"/>
              <a:gd name="connsiteY40" fmla="*/ 2355 h 10000"/>
              <a:gd name="connsiteX41" fmla="*/ 7819 w 10000"/>
              <a:gd name="connsiteY41" fmla="*/ 2355 h 10000"/>
              <a:gd name="connsiteX42" fmla="*/ 7948 w 10000"/>
              <a:gd name="connsiteY42" fmla="*/ 3131 h 10000"/>
              <a:gd name="connsiteX43" fmla="*/ 8075 w 10000"/>
              <a:gd name="connsiteY43" fmla="*/ 3601 h 10000"/>
              <a:gd name="connsiteX44" fmla="*/ 8182 w 10000"/>
              <a:gd name="connsiteY44" fmla="*/ 2963 h 10000"/>
              <a:gd name="connsiteX45" fmla="*/ 8438 w 10000"/>
              <a:gd name="connsiteY45" fmla="*/ 3435 h 10000"/>
              <a:gd name="connsiteX46" fmla="*/ 8547 w 10000"/>
              <a:gd name="connsiteY46" fmla="*/ 3601 h 10000"/>
              <a:gd name="connsiteX47" fmla="*/ 8674 w 10000"/>
              <a:gd name="connsiteY47" fmla="*/ 3131 h 10000"/>
              <a:gd name="connsiteX48" fmla="*/ 8801 w 10000"/>
              <a:gd name="connsiteY48" fmla="*/ 2963 h 10000"/>
              <a:gd name="connsiteX49" fmla="*/ 9039 w 10000"/>
              <a:gd name="connsiteY49" fmla="*/ 2660 h 10000"/>
              <a:gd name="connsiteX50" fmla="*/ 9145 w 10000"/>
              <a:gd name="connsiteY50" fmla="*/ 2355 h 10000"/>
              <a:gd name="connsiteX51" fmla="*/ 9272 w 10000"/>
              <a:gd name="connsiteY51" fmla="*/ 610 h 10000"/>
              <a:gd name="connsiteX52" fmla="*/ 9402 w 10000"/>
              <a:gd name="connsiteY52" fmla="*/ 4682 h 10000"/>
              <a:gd name="connsiteX53" fmla="*/ 9635 w 10000"/>
              <a:gd name="connsiteY53" fmla="*/ 8589 h 10000"/>
              <a:gd name="connsiteX54" fmla="*/ 9762 w 10000"/>
              <a:gd name="connsiteY54" fmla="*/ 7341 h 10000"/>
              <a:gd name="connsiteX55" fmla="*/ 9872 w 10000"/>
              <a:gd name="connsiteY55" fmla="*/ 7204 h 10000"/>
              <a:gd name="connsiteX56" fmla="*/ 10000 w 10000"/>
              <a:gd name="connsiteY56" fmla="*/ 7812 h 10000"/>
              <a:gd name="connsiteX0" fmla="*/ 0 w 9744"/>
              <a:gd name="connsiteY0" fmla="*/ 7978 h 10000"/>
              <a:gd name="connsiteX1" fmla="*/ 236 w 9744"/>
              <a:gd name="connsiteY1" fmla="*/ 7674 h 10000"/>
              <a:gd name="connsiteX2" fmla="*/ 363 w 9744"/>
              <a:gd name="connsiteY2" fmla="*/ 7674 h 10000"/>
              <a:gd name="connsiteX3" fmla="*/ 470 w 9744"/>
              <a:gd name="connsiteY3" fmla="*/ 7812 h 10000"/>
              <a:gd name="connsiteX4" fmla="*/ 598 w 9744"/>
              <a:gd name="connsiteY4" fmla="*/ 7978 h 10000"/>
              <a:gd name="connsiteX5" fmla="*/ 834 w 9744"/>
              <a:gd name="connsiteY5" fmla="*/ 7812 h 10000"/>
              <a:gd name="connsiteX6" fmla="*/ 959 w 9744"/>
              <a:gd name="connsiteY6" fmla="*/ 8117 h 10000"/>
              <a:gd name="connsiteX7" fmla="*/ 1070 w 9744"/>
              <a:gd name="connsiteY7" fmla="*/ 7341 h 10000"/>
              <a:gd name="connsiteX8" fmla="*/ 1197 w 9744"/>
              <a:gd name="connsiteY8" fmla="*/ 7978 h 10000"/>
              <a:gd name="connsiteX9" fmla="*/ 1432 w 9744"/>
              <a:gd name="connsiteY9" fmla="*/ 7812 h 10000"/>
              <a:gd name="connsiteX10" fmla="*/ 1560 w 9744"/>
              <a:gd name="connsiteY10" fmla="*/ 8450 h 10000"/>
              <a:gd name="connsiteX11" fmla="*/ 1689 w 9744"/>
              <a:gd name="connsiteY11" fmla="*/ 7978 h 10000"/>
              <a:gd name="connsiteX12" fmla="*/ 1794 w 9744"/>
              <a:gd name="connsiteY12" fmla="*/ 7204 h 10000"/>
              <a:gd name="connsiteX13" fmla="*/ 2030 w 9744"/>
              <a:gd name="connsiteY13" fmla="*/ 8589 h 10000"/>
              <a:gd name="connsiteX14" fmla="*/ 2160 w 9744"/>
              <a:gd name="connsiteY14" fmla="*/ 7674 h 10000"/>
              <a:gd name="connsiteX15" fmla="*/ 2285 w 9744"/>
              <a:gd name="connsiteY15" fmla="*/ 8450 h 10000"/>
              <a:gd name="connsiteX16" fmla="*/ 2394 w 9744"/>
              <a:gd name="connsiteY16" fmla="*/ 7674 h 10000"/>
              <a:gd name="connsiteX17" fmla="*/ 2651 w 9744"/>
              <a:gd name="connsiteY17" fmla="*/ 7037 h 10000"/>
              <a:gd name="connsiteX18" fmla="*/ 2757 w 9744"/>
              <a:gd name="connsiteY18" fmla="*/ 7812 h 10000"/>
              <a:gd name="connsiteX19" fmla="*/ 2885 w 9744"/>
              <a:gd name="connsiteY19" fmla="*/ 8450 h 10000"/>
              <a:gd name="connsiteX20" fmla="*/ 2994 w 9744"/>
              <a:gd name="connsiteY20" fmla="*/ 7037 h 10000"/>
              <a:gd name="connsiteX21" fmla="*/ 3247 w 9744"/>
              <a:gd name="connsiteY21" fmla="*/ 8450 h 10000"/>
              <a:gd name="connsiteX22" fmla="*/ 3354 w 9744"/>
              <a:gd name="connsiteY22" fmla="*/ 8117 h 10000"/>
              <a:gd name="connsiteX23" fmla="*/ 3482 w 9744"/>
              <a:gd name="connsiteY23" fmla="*/ 7674 h 10000"/>
              <a:gd name="connsiteX24" fmla="*/ 3610 w 9744"/>
              <a:gd name="connsiteY24" fmla="*/ 7812 h 10000"/>
              <a:gd name="connsiteX25" fmla="*/ 5278 w 9744"/>
              <a:gd name="connsiteY25" fmla="*/ 9392 h 10000"/>
              <a:gd name="connsiteX26" fmla="*/ 5405 w 9744"/>
              <a:gd name="connsiteY26" fmla="*/ 8755 h 10000"/>
              <a:gd name="connsiteX27" fmla="*/ 5534 w 9744"/>
              <a:gd name="connsiteY27" fmla="*/ 8117 h 10000"/>
              <a:gd name="connsiteX28" fmla="*/ 5767 w 9744"/>
              <a:gd name="connsiteY28" fmla="*/ 8117 h 10000"/>
              <a:gd name="connsiteX29" fmla="*/ 5896 w 9744"/>
              <a:gd name="connsiteY29" fmla="*/ 8117 h 10000"/>
              <a:gd name="connsiteX30" fmla="*/ 6004 w 9744"/>
              <a:gd name="connsiteY30" fmla="*/ 8282 h 10000"/>
              <a:gd name="connsiteX31" fmla="*/ 6133 w 9744"/>
              <a:gd name="connsiteY31" fmla="*/ 9059 h 10000"/>
              <a:gd name="connsiteX32" fmla="*/ 6369 w 9744"/>
              <a:gd name="connsiteY32" fmla="*/ 8589 h 10000"/>
              <a:gd name="connsiteX33" fmla="*/ 6494 w 9744"/>
              <a:gd name="connsiteY33" fmla="*/ 9392 h 10000"/>
              <a:gd name="connsiteX34" fmla="*/ 6602 w 9744"/>
              <a:gd name="connsiteY34" fmla="*/ 8117 h 10000"/>
              <a:gd name="connsiteX35" fmla="*/ 6731 w 9744"/>
              <a:gd name="connsiteY35" fmla="*/ 10000 h 10000"/>
              <a:gd name="connsiteX36" fmla="*/ 6967 w 9744"/>
              <a:gd name="connsiteY36" fmla="*/ 4847 h 10000"/>
              <a:gd name="connsiteX37" fmla="*/ 7093 w 9744"/>
              <a:gd name="connsiteY37" fmla="*/ 0 h 10000"/>
              <a:gd name="connsiteX38" fmla="*/ 7223 w 9744"/>
              <a:gd name="connsiteY38" fmla="*/ 2190 h 10000"/>
              <a:gd name="connsiteX39" fmla="*/ 7329 w 9744"/>
              <a:gd name="connsiteY39" fmla="*/ 2355 h 10000"/>
              <a:gd name="connsiteX40" fmla="*/ 7563 w 9744"/>
              <a:gd name="connsiteY40" fmla="*/ 2355 h 10000"/>
              <a:gd name="connsiteX41" fmla="*/ 7692 w 9744"/>
              <a:gd name="connsiteY41" fmla="*/ 3131 h 10000"/>
              <a:gd name="connsiteX42" fmla="*/ 7819 w 9744"/>
              <a:gd name="connsiteY42" fmla="*/ 3601 h 10000"/>
              <a:gd name="connsiteX43" fmla="*/ 7926 w 9744"/>
              <a:gd name="connsiteY43" fmla="*/ 2963 h 10000"/>
              <a:gd name="connsiteX44" fmla="*/ 8182 w 9744"/>
              <a:gd name="connsiteY44" fmla="*/ 3435 h 10000"/>
              <a:gd name="connsiteX45" fmla="*/ 8291 w 9744"/>
              <a:gd name="connsiteY45" fmla="*/ 3601 h 10000"/>
              <a:gd name="connsiteX46" fmla="*/ 8418 w 9744"/>
              <a:gd name="connsiteY46" fmla="*/ 3131 h 10000"/>
              <a:gd name="connsiteX47" fmla="*/ 8545 w 9744"/>
              <a:gd name="connsiteY47" fmla="*/ 2963 h 10000"/>
              <a:gd name="connsiteX48" fmla="*/ 8783 w 9744"/>
              <a:gd name="connsiteY48" fmla="*/ 2660 h 10000"/>
              <a:gd name="connsiteX49" fmla="*/ 8889 w 9744"/>
              <a:gd name="connsiteY49" fmla="*/ 2355 h 10000"/>
              <a:gd name="connsiteX50" fmla="*/ 9016 w 9744"/>
              <a:gd name="connsiteY50" fmla="*/ 610 h 10000"/>
              <a:gd name="connsiteX51" fmla="*/ 9146 w 9744"/>
              <a:gd name="connsiteY51" fmla="*/ 4682 h 10000"/>
              <a:gd name="connsiteX52" fmla="*/ 9379 w 9744"/>
              <a:gd name="connsiteY52" fmla="*/ 8589 h 10000"/>
              <a:gd name="connsiteX53" fmla="*/ 9506 w 9744"/>
              <a:gd name="connsiteY53" fmla="*/ 7341 h 10000"/>
              <a:gd name="connsiteX54" fmla="*/ 9616 w 9744"/>
              <a:gd name="connsiteY54" fmla="*/ 7204 h 10000"/>
              <a:gd name="connsiteX55" fmla="*/ 9744 w 9744"/>
              <a:gd name="connsiteY55" fmla="*/ 7812 h 10000"/>
              <a:gd name="connsiteX0" fmla="*/ 0 w 9758"/>
              <a:gd name="connsiteY0" fmla="*/ 7674 h 10000"/>
              <a:gd name="connsiteX1" fmla="*/ 131 w 9758"/>
              <a:gd name="connsiteY1" fmla="*/ 7674 h 10000"/>
              <a:gd name="connsiteX2" fmla="*/ 240 w 9758"/>
              <a:gd name="connsiteY2" fmla="*/ 7812 h 10000"/>
              <a:gd name="connsiteX3" fmla="*/ 372 w 9758"/>
              <a:gd name="connsiteY3" fmla="*/ 7978 h 10000"/>
              <a:gd name="connsiteX4" fmla="*/ 614 w 9758"/>
              <a:gd name="connsiteY4" fmla="*/ 7812 h 10000"/>
              <a:gd name="connsiteX5" fmla="*/ 742 w 9758"/>
              <a:gd name="connsiteY5" fmla="*/ 8117 h 10000"/>
              <a:gd name="connsiteX6" fmla="*/ 856 w 9758"/>
              <a:gd name="connsiteY6" fmla="*/ 7341 h 10000"/>
              <a:gd name="connsiteX7" fmla="*/ 986 w 9758"/>
              <a:gd name="connsiteY7" fmla="*/ 7978 h 10000"/>
              <a:gd name="connsiteX8" fmla="*/ 1228 w 9758"/>
              <a:gd name="connsiteY8" fmla="*/ 7812 h 10000"/>
              <a:gd name="connsiteX9" fmla="*/ 1359 w 9758"/>
              <a:gd name="connsiteY9" fmla="*/ 8450 h 10000"/>
              <a:gd name="connsiteX10" fmla="*/ 1491 w 9758"/>
              <a:gd name="connsiteY10" fmla="*/ 7978 h 10000"/>
              <a:gd name="connsiteX11" fmla="*/ 1599 w 9758"/>
              <a:gd name="connsiteY11" fmla="*/ 7204 h 10000"/>
              <a:gd name="connsiteX12" fmla="*/ 1841 w 9758"/>
              <a:gd name="connsiteY12" fmla="*/ 8589 h 10000"/>
              <a:gd name="connsiteX13" fmla="*/ 1975 w 9758"/>
              <a:gd name="connsiteY13" fmla="*/ 7674 h 10000"/>
              <a:gd name="connsiteX14" fmla="*/ 2103 w 9758"/>
              <a:gd name="connsiteY14" fmla="*/ 8450 h 10000"/>
              <a:gd name="connsiteX15" fmla="*/ 2215 w 9758"/>
              <a:gd name="connsiteY15" fmla="*/ 7674 h 10000"/>
              <a:gd name="connsiteX16" fmla="*/ 2479 w 9758"/>
              <a:gd name="connsiteY16" fmla="*/ 7037 h 10000"/>
              <a:gd name="connsiteX17" fmla="*/ 2587 w 9758"/>
              <a:gd name="connsiteY17" fmla="*/ 7812 h 10000"/>
              <a:gd name="connsiteX18" fmla="*/ 2719 w 9758"/>
              <a:gd name="connsiteY18" fmla="*/ 8450 h 10000"/>
              <a:gd name="connsiteX19" fmla="*/ 2831 w 9758"/>
              <a:gd name="connsiteY19" fmla="*/ 7037 h 10000"/>
              <a:gd name="connsiteX20" fmla="*/ 3090 w 9758"/>
              <a:gd name="connsiteY20" fmla="*/ 8450 h 10000"/>
              <a:gd name="connsiteX21" fmla="*/ 3200 w 9758"/>
              <a:gd name="connsiteY21" fmla="*/ 8117 h 10000"/>
              <a:gd name="connsiteX22" fmla="*/ 3331 w 9758"/>
              <a:gd name="connsiteY22" fmla="*/ 7674 h 10000"/>
              <a:gd name="connsiteX23" fmla="*/ 3463 w 9758"/>
              <a:gd name="connsiteY23" fmla="*/ 7812 h 10000"/>
              <a:gd name="connsiteX24" fmla="*/ 5175 w 9758"/>
              <a:gd name="connsiteY24" fmla="*/ 9392 h 10000"/>
              <a:gd name="connsiteX25" fmla="*/ 5305 w 9758"/>
              <a:gd name="connsiteY25" fmla="*/ 8755 h 10000"/>
              <a:gd name="connsiteX26" fmla="*/ 5437 w 9758"/>
              <a:gd name="connsiteY26" fmla="*/ 8117 h 10000"/>
              <a:gd name="connsiteX27" fmla="*/ 5677 w 9758"/>
              <a:gd name="connsiteY27" fmla="*/ 8117 h 10000"/>
              <a:gd name="connsiteX28" fmla="*/ 5809 w 9758"/>
              <a:gd name="connsiteY28" fmla="*/ 8117 h 10000"/>
              <a:gd name="connsiteX29" fmla="*/ 5920 w 9758"/>
              <a:gd name="connsiteY29" fmla="*/ 8282 h 10000"/>
              <a:gd name="connsiteX30" fmla="*/ 6052 w 9758"/>
              <a:gd name="connsiteY30" fmla="*/ 9059 h 10000"/>
              <a:gd name="connsiteX31" fmla="*/ 6294 w 9758"/>
              <a:gd name="connsiteY31" fmla="*/ 8589 h 10000"/>
              <a:gd name="connsiteX32" fmla="*/ 6423 w 9758"/>
              <a:gd name="connsiteY32" fmla="*/ 9392 h 10000"/>
              <a:gd name="connsiteX33" fmla="*/ 6533 w 9758"/>
              <a:gd name="connsiteY33" fmla="*/ 8117 h 10000"/>
              <a:gd name="connsiteX34" fmla="*/ 6666 w 9758"/>
              <a:gd name="connsiteY34" fmla="*/ 10000 h 10000"/>
              <a:gd name="connsiteX35" fmla="*/ 6908 w 9758"/>
              <a:gd name="connsiteY35" fmla="*/ 4847 h 10000"/>
              <a:gd name="connsiteX36" fmla="*/ 7037 w 9758"/>
              <a:gd name="connsiteY36" fmla="*/ 0 h 10000"/>
              <a:gd name="connsiteX37" fmla="*/ 7171 w 9758"/>
              <a:gd name="connsiteY37" fmla="*/ 2190 h 10000"/>
              <a:gd name="connsiteX38" fmla="*/ 7280 w 9758"/>
              <a:gd name="connsiteY38" fmla="*/ 2355 h 10000"/>
              <a:gd name="connsiteX39" fmla="*/ 7520 w 9758"/>
              <a:gd name="connsiteY39" fmla="*/ 2355 h 10000"/>
              <a:gd name="connsiteX40" fmla="*/ 7652 w 9758"/>
              <a:gd name="connsiteY40" fmla="*/ 3131 h 10000"/>
              <a:gd name="connsiteX41" fmla="*/ 7782 w 9758"/>
              <a:gd name="connsiteY41" fmla="*/ 3601 h 10000"/>
              <a:gd name="connsiteX42" fmla="*/ 7892 w 9758"/>
              <a:gd name="connsiteY42" fmla="*/ 2963 h 10000"/>
              <a:gd name="connsiteX43" fmla="*/ 8155 w 9758"/>
              <a:gd name="connsiteY43" fmla="*/ 3435 h 10000"/>
              <a:gd name="connsiteX44" fmla="*/ 8267 w 9758"/>
              <a:gd name="connsiteY44" fmla="*/ 3601 h 10000"/>
              <a:gd name="connsiteX45" fmla="*/ 8397 w 9758"/>
              <a:gd name="connsiteY45" fmla="*/ 3131 h 10000"/>
              <a:gd name="connsiteX46" fmla="*/ 8527 w 9758"/>
              <a:gd name="connsiteY46" fmla="*/ 2963 h 10000"/>
              <a:gd name="connsiteX47" fmla="*/ 8772 w 9758"/>
              <a:gd name="connsiteY47" fmla="*/ 2660 h 10000"/>
              <a:gd name="connsiteX48" fmla="*/ 8881 w 9758"/>
              <a:gd name="connsiteY48" fmla="*/ 2355 h 10000"/>
              <a:gd name="connsiteX49" fmla="*/ 9011 w 9758"/>
              <a:gd name="connsiteY49" fmla="*/ 610 h 10000"/>
              <a:gd name="connsiteX50" fmla="*/ 9144 w 9758"/>
              <a:gd name="connsiteY50" fmla="*/ 4682 h 10000"/>
              <a:gd name="connsiteX51" fmla="*/ 9383 w 9758"/>
              <a:gd name="connsiteY51" fmla="*/ 8589 h 10000"/>
              <a:gd name="connsiteX52" fmla="*/ 9514 w 9758"/>
              <a:gd name="connsiteY52" fmla="*/ 7341 h 10000"/>
              <a:gd name="connsiteX53" fmla="*/ 9627 w 9758"/>
              <a:gd name="connsiteY53" fmla="*/ 7204 h 10000"/>
              <a:gd name="connsiteX54" fmla="*/ 9758 w 9758"/>
              <a:gd name="connsiteY54" fmla="*/ 7812 h 10000"/>
              <a:gd name="connsiteX0" fmla="*/ 0 w 9866"/>
              <a:gd name="connsiteY0" fmla="*/ 7674 h 10000"/>
              <a:gd name="connsiteX1" fmla="*/ 112 w 9866"/>
              <a:gd name="connsiteY1" fmla="*/ 7812 h 10000"/>
              <a:gd name="connsiteX2" fmla="*/ 247 w 9866"/>
              <a:gd name="connsiteY2" fmla="*/ 7978 h 10000"/>
              <a:gd name="connsiteX3" fmla="*/ 495 w 9866"/>
              <a:gd name="connsiteY3" fmla="*/ 7812 h 10000"/>
              <a:gd name="connsiteX4" fmla="*/ 626 w 9866"/>
              <a:gd name="connsiteY4" fmla="*/ 8117 h 10000"/>
              <a:gd name="connsiteX5" fmla="*/ 743 w 9866"/>
              <a:gd name="connsiteY5" fmla="*/ 7341 h 10000"/>
              <a:gd name="connsiteX6" fmla="*/ 876 w 9866"/>
              <a:gd name="connsiteY6" fmla="*/ 7978 h 10000"/>
              <a:gd name="connsiteX7" fmla="*/ 1124 w 9866"/>
              <a:gd name="connsiteY7" fmla="*/ 7812 h 10000"/>
              <a:gd name="connsiteX8" fmla="*/ 1259 w 9866"/>
              <a:gd name="connsiteY8" fmla="*/ 8450 h 10000"/>
              <a:gd name="connsiteX9" fmla="*/ 1394 w 9866"/>
              <a:gd name="connsiteY9" fmla="*/ 7978 h 10000"/>
              <a:gd name="connsiteX10" fmla="*/ 1505 w 9866"/>
              <a:gd name="connsiteY10" fmla="*/ 7204 h 10000"/>
              <a:gd name="connsiteX11" fmla="*/ 1753 w 9866"/>
              <a:gd name="connsiteY11" fmla="*/ 8589 h 10000"/>
              <a:gd name="connsiteX12" fmla="*/ 1890 w 9866"/>
              <a:gd name="connsiteY12" fmla="*/ 7674 h 10000"/>
              <a:gd name="connsiteX13" fmla="*/ 2021 w 9866"/>
              <a:gd name="connsiteY13" fmla="*/ 8450 h 10000"/>
              <a:gd name="connsiteX14" fmla="*/ 2136 w 9866"/>
              <a:gd name="connsiteY14" fmla="*/ 7674 h 10000"/>
              <a:gd name="connsiteX15" fmla="*/ 2406 w 9866"/>
              <a:gd name="connsiteY15" fmla="*/ 7037 h 10000"/>
              <a:gd name="connsiteX16" fmla="*/ 2517 w 9866"/>
              <a:gd name="connsiteY16" fmla="*/ 7812 h 10000"/>
              <a:gd name="connsiteX17" fmla="*/ 2652 w 9866"/>
              <a:gd name="connsiteY17" fmla="*/ 8450 h 10000"/>
              <a:gd name="connsiteX18" fmla="*/ 2767 w 9866"/>
              <a:gd name="connsiteY18" fmla="*/ 7037 h 10000"/>
              <a:gd name="connsiteX19" fmla="*/ 3033 w 9866"/>
              <a:gd name="connsiteY19" fmla="*/ 8450 h 10000"/>
              <a:gd name="connsiteX20" fmla="*/ 3145 w 9866"/>
              <a:gd name="connsiteY20" fmla="*/ 8117 h 10000"/>
              <a:gd name="connsiteX21" fmla="*/ 3280 w 9866"/>
              <a:gd name="connsiteY21" fmla="*/ 7674 h 10000"/>
              <a:gd name="connsiteX22" fmla="*/ 3415 w 9866"/>
              <a:gd name="connsiteY22" fmla="*/ 7812 h 10000"/>
              <a:gd name="connsiteX23" fmla="*/ 5169 w 9866"/>
              <a:gd name="connsiteY23" fmla="*/ 9392 h 10000"/>
              <a:gd name="connsiteX24" fmla="*/ 5303 w 9866"/>
              <a:gd name="connsiteY24" fmla="*/ 8755 h 10000"/>
              <a:gd name="connsiteX25" fmla="*/ 5438 w 9866"/>
              <a:gd name="connsiteY25" fmla="*/ 8117 h 10000"/>
              <a:gd name="connsiteX26" fmla="*/ 5684 w 9866"/>
              <a:gd name="connsiteY26" fmla="*/ 8117 h 10000"/>
              <a:gd name="connsiteX27" fmla="*/ 5819 w 9866"/>
              <a:gd name="connsiteY27" fmla="*/ 8117 h 10000"/>
              <a:gd name="connsiteX28" fmla="*/ 5933 w 9866"/>
              <a:gd name="connsiteY28" fmla="*/ 8282 h 10000"/>
              <a:gd name="connsiteX29" fmla="*/ 6068 w 9866"/>
              <a:gd name="connsiteY29" fmla="*/ 9059 h 10000"/>
              <a:gd name="connsiteX30" fmla="*/ 6316 w 9866"/>
              <a:gd name="connsiteY30" fmla="*/ 8589 h 10000"/>
              <a:gd name="connsiteX31" fmla="*/ 6448 w 9866"/>
              <a:gd name="connsiteY31" fmla="*/ 9392 h 10000"/>
              <a:gd name="connsiteX32" fmla="*/ 6561 w 9866"/>
              <a:gd name="connsiteY32" fmla="*/ 8117 h 10000"/>
              <a:gd name="connsiteX33" fmla="*/ 6697 w 9866"/>
              <a:gd name="connsiteY33" fmla="*/ 10000 h 10000"/>
              <a:gd name="connsiteX34" fmla="*/ 6945 w 9866"/>
              <a:gd name="connsiteY34" fmla="*/ 4847 h 10000"/>
              <a:gd name="connsiteX35" fmla="*/ 7078 w 9866"/>
              <a:gd name="connsiteY35" fmla="*/ 0 h 10000"/>
              <a:gd name="connsiteX36" fmla="*/ 7215 w 9866"/>
              <a:gd name="connsiteY36" fmla="*/ 2190 h 10000"/>
              <a:gd name="connsiteX37" fmla="*/ 7327 w 9866"/>
              <a:gd name="connsiteY37" fmla="*/ 2355 h 10000"/>
              <a:gd name="connsiteX38" fmla="*/ 7572 w 9866"/>
              <a:gd name="connsiteY38" fmla="*/ 2355 h 10000"/>
              <a:gd name="connsiteX39" fmla="*/ 7708 w 9866"/>
              <a:gd name="connsiteY39" fmla="*/ 3131 h 10000"/>
              <a:gd name="connsiteX40" fmla="*/ 7841 w 9866"/>
              <a:gd name="connsiteY40" fmla="*/ 3601 h 10000"/>
              <a:gd name="connsiteX41" fmla="*/ 7954 w 9866"/>
              <a:gd name="connsiteY41" fmla="*/ 2963 h 10000"/>
              <a:gd name="connsiteX42" fmla="*/ 8223 w 9866"/>
              <a:gd name="connsiteY42" fmla="*/ 3435 h 10000"/>
              <a:gd name="connsiteX43" fmla="*/ 8338 w 9866"/>
              <a:gd name="connsiteY43" fmla="*/ 3601 h 10000"/>
              <a:gd name="connsiteX44" fmla="*/ 8471 w 9866"/>
              <a:gd name="connsiteY44" fmla="*/ 3131 h 10000"/>
              <a:gd name="connsiteX45" fmla="*/ 8604 w 9866"/>
              <a:gd name="connsiteY45" fmla="*/ 2963 h 10000"/>
              <a:gd name="connsiteX46" fmla="*/ 8856 w 9866"/>
              <a:gd name="connsiteY46" fmla="*/ 2660 h 10000"/>
              <a:gd name="connsiteX47" fmla="*/ 8967 w 9866"/>
              <a:gd name="connsiteY47" fmla="*/ 2355 h 10000"/>
              <a:gd name="connsiteX48" fmla="*/ 9100 w 9866"/>
              <a:gd name="connsiteY48" fmla="*/ 610 h 10000"/>
              <a:gd name="connsiteX49" fmla="*/ 9237 w 9866"/>
              <a:gd name="connsiteY49" fmla="*/ 4682 h 10000"/>
              <a:gd name="connsiteX50" fmla="*/ 9482 w 9866"/>
              <a:gd name="connsiteY50" fmla="*/ 8589 h 10000"/>
              <a:gd name="connsiteX51" fmla="*/ 9616 w 9866"/>
              <a:gd name="connsiteY51" fmla="*/ 7341 h 10000"/>
              <a:gd name="connsiteX52" fmla="*/ 9732 w 9866"/>
              <a:gd name="connsiteY52" fmla="*/ 7204 h 10000"/>
              <a:gd name="connsiteX53" fmla="*/ 9866 w 9866"/>
              <a:gd name="connsiteY53" fmla="*/ 7812 h 10000"/>
              <a:gd name="connsiteX0" fmla="*/ 0 w 10000"/>
              <a:gd name="connsiteY0" fmla="*/ 7674 h 10000"/>
              <a:gd name="connsiteX1" fmla="*/ 250 w 10000"/>
              <a:gd name="connsiteY1" fmla="*/ 7978 h 10000"/>
              <a:gd name="connsiteX2" fmla="*/ 502 w 10000"/>
              <a:gd name="connsiteY2" fmla="*/ 7812 h 10000"/>
              <a:gd name="connsiteX3" fmla="*/ 635 w 10000"/>
              <a:gd name="connsiteY3" fmla="*/ 8117 h 10000"/>
              <a:gd name="connsiteX4" fmla="*/ 753 w 10000"/>
              <a:gd name="connsiteY4" fmla="*/ 7341 h 10000"/>
              <a:gd name="connsiteX5" fmla="*/ 888 w 10000"/>
              <a:gd name="connsiteY5" fmla="*/ 7978 h 10000"/>
              <a:gd name="connsiteX6" fmla="*/ 1139 w 10000"/>
              <a:gd name="connsiteY6" fmla="*/ 7812 h 10000"/>
              <a:gd name="connsiteX7" fmla="*/ 1276 w 10000"/>
              <a:gd name="connsiteY7" fmla="*/ 8450 h 10000"/>
              <a:gd name="connsiteX8" fmla="*/ 1413 w 10000"/>
              <a:gd name="connsiteY8" fmla="*/ 7978 h 10000"/>
              <a:gd name="connsiteX9" fmla="*/ 1525 w 10000"/>
              <a:gd name="connsiteY9" fmla="*/ 7204 h 10000"/>
              <a:gd name="connsiteX10" fmla="*/ 1777 w 10000"/>
              <a:gd name="connsiteY10" fmla="*/ 8589 h 10000"/>
              <a:gd name="connsiteX11" fmla="*/ 1916 w 10000"/>
              <a:gd name="connsiteY11" fmla="*/ 7674 h 10000"/>
              <a:gd name="connsiteX12" fmla="*/ 2048 w 10000"/>
              <a:gd name="connsiteY12" fmla="*/ 8450 h 10000"/>
              <a:gd name="connsiteX13" fmla="*/ 2165 w 10000"/>
              <a:gd name="connsiteY13" fmla="*/ 7674 h 10000"/>
              <a:gd name="connsiteX14" fmla="*/ 2439 w 10000"/>
              <a:gd name="connsiteY14" fmla="*/ 7037 h 10000"/>
              <a:gd name="connsiteX15" fmla="*/ 2551 w 10000"/>
              <a:gd name="connsiteY15" fmla="*/ 7812 h 10000"/>
              <a:gd name="connsiteX16" fmla="*/ 2688 w 10000"/>
              <a:gd name="connsiteY16" fmla="*/ 8450 h 10000"/>
              <a:gd name="connsiteX17" fmla="*/ 2805 w 10000"/>
              <a:gd name="connsiteY17" fmla="*/ 7037 h 10000"/>
              <a:gd name="connsiteX18" fmla="*/ 3074 w 10000"/>
              <a:gd name="connsiteY18" fmla="*/ 8450 h 10000"/>
              <a:gd name="connsiteX19" fmla="*/ 3188 w 10000"/>
              <a:gd name="connsiteY19" fmla="*/ 8117 h 10000"/>
              <a:gd name="connsiteX20" fmla="*/ 3325 w 10000"/>
              <a:gd name="connsiteY20" fmla="*/ 7674 h 10000"/>
              <a:gd name="connsiteX21" fmla="*/ 3461 w 10000"/>
              <a:gd name="connsiteY21" fmla="*/ 7812 h 10000"/>
              <a:gd name="connsiteX22" fmla="*/ 5239 w 10000"/>
              <a:gd name="connsiteY22" fmla="*/ 9392 h 10000"/>
              <a:gd name="connsiteX23" fmla="*/ 5375 w 10000"/>
              <a:gd name="connsiteY23" fmla="*/ 8755 h 10000"/>
              <a:gd name="connsiteX24" fmla="*/ 5512 w 10000"/>
              <a:gd name="connsiteY24" fmla="*/ 8117 h 10000"/>
              <a:gd name="connsiteX25" fmla="*/ 5761 w 10000"/>
              <a:gd name="connsiteY25" fmla="*/ 8117 h 10000"/>
              <a:gd name="connsiteX26" fmla="*/ 5898 w 10000"/>
              <a:gd name="connsiteY26" fmla="*/ 8117 h 10000"/>
              <a:gd name="connsiteX27" fmla="*/ 6014 w 10000"/>
              <a:gd name="connsiteY27" fmla="*/ 8282 h 10000"/>
              <a:gd name="connsiteX28" fmla="*/ 6150 w 10000"/>
              <a:gd name="connsiteY28" fmla="*/ 9059 h 10000"/>
              <a:gd name="connsiteX29" fmla="*/ 6402 w 10000"/>
              <a:gd name="connsiteY29" fmla="*/ 8589 h 10000"/>
              <a:gd name="connsiteX30" fmla="*/ 6536 w 10000"/>
              <a:gd name="connsiteY30" fmla="*/ 9392 h 10000"/>
              <a:gd name="connsiteX31" fmla="*/ 6650 w 10000"/>
              <a:gd name="connsiteY31" fmla="*/ 8117 h 10000"/>
              <a:gd name="connsiteX32" fmla="*/ 6788 w 10000"/>
              <a:gd name="connsiteY32" fmla="*/ 10000 h 10000"/>
              <a:gd name="connsiteX33" fmla="*/ 7039 w 10000"/>
              <a:gd name="connsiteY33" fmla="*/ 4847 h 10000"/>
              <a:gd name="connsiteX34" fmla="*/ 7174 w 10000"/>
              <a:gd name="connsiteY34" fmla="*/ 0 h 10000"/>
              <a:gd name="connsiteX35" fmla="*/ 7313 w 10000"/>
              <a:gd name="connsiteY35" fmla="*/ 2190 h 10000"/>
              <a:gd name="connsiteX36" fmla="*/ 7427 w 10000"/>
              <a:gd name="connsiteY36" fmla="*/ 2355 h 10000"/>
              <a:gd name="connsiteX37" fmla="*/ 7675 w 10000"/>
              <a:gd name="connsiteY37" fmla="*/ 2355 h 10000"/>
              <a:gd name="connsiteX38" fmla="*/ 7813 w 10000"/>
              <a:gd name="connsiteY38" fmla="*/ 3131 h 10000"/>
              <a:gd name="connsiteX39" fmla="*/ 7947 w 10000"/>
              <a:gd name="connsiteY39" fmla="*/ 3601 h 10000"/>
              <a:gd name="connsiteX40" fmla="*/ 8062 w 10000"/>
              <a:gd name="connsiteY40" fmla="*/ 2963 h 10000"/>
              <a:gd name="connsiteX41" fmla="*/ 8335 w 10000"/>
              <a:gd name="connsiteY41" fmla="*/ 3435 h 10000"/>
              <a:gd name="connsiteX42" fmla="*/ 8451 w 10000"/>
              <a:gd name="connsiteY42" fmla="*/ 3601 h 10000"/>
              <a:gd name="connsiteX43" fmla="*/ 8586 w 10000"/>
              <a:gd name="connsiteY43" fmla="*/ 3131 h 10000"/>
              <a:gd name="connsiteX44" fmla="*/ 8721 w 10000"/>
              <a:gd name="connsiteY44" fmla="*/ 2963 h 10000"/>
              <a:gd name="connsiteX45" fmla="*/ 8976 w 10000"/>
              <a:gd name="connsiteY45" fmla="*/ 2660 h 10000"/>
              <a:gd name="connsiteX46" fmla="*/ 9089 w 10000"/>
              <a:gd name="connsiteY46" fmla="*/ 2355 h 10000"/>
              <a:gd name="connsiteX47" fmla="*/ 9224 w 10000"/>
              <a:gd name="connsiteY47" fmla="*/ 610 h 10000"/>
              <a:gd name="connsiteX48" fmla="*/ 9362 w 10000"/>
              <a:gd name="connsiteY48" fmla="*/ 4682 h 10000"/>
              <a:gd name="connsiteX49" fmla="*/ 9611 w 10000"/>
              <a:gd name="connsiteY49" fmla="*/ 8589 h 10000"/>
              <a:gd name="connsiteX50" fmla="*/ 9747 w 10000"/>
              <a:gd name="connsiteY50" fmla="*/ 7341 h 10000"/>
              <a:gd name="connsiteX51" fmla="*/ 9864 w 10000"/>
              <a:gd name="connsiteY51" fmla="*/ 7204 h 10000"/>
              <a:gd name="connsiteX52" fmla="*/ 10000 w 10000"/>
              <a:gd name="connsiteY52" fmla="*/ 7812 h 10000"/>
              <a:gd name="connsiteX0" fmla="*/ 0 w 10000"/>
              <a:gd name="connsiteY0" fmla="*/ 7674 h 10000"/>
              <a:gd name="connsiteX1" fmla="*/ 502 w 10000"/>
              <a:gd name="connsiteY1" fmla="*/ 7812 h 10000"/>
              <a:gd name="connsiteX2" fmla="*/ 635 w 10000"/>
              <a:gd name="connsiteY2" fmla="*/ 8117 h 10000"/>
              <a:gd name="connsiteX3" fmla="*/ 753 w 10000"/>
              <a:gd name="connsiteY3" fmla="*/ 7341 h 10000"/>
              <a:gd name="connsiteX4" fmla="*/ 888 w 10000"/>
              <a:gd name="connsiteY4" fmla="*/ 7978 h 10000"/>
              <a:gd name="connsiteX5" fmla="*/ 1139 w 10000"/>
              <a:gd name="connsiteY5" fmla="*/ 7812 h 10000"/>
              <a:gd name="connsiteX6" fmla="*/ 1276 w 10000"/>
              <a:gd name="connsiteY6" fmla="*/ 8450 h 10000"/>
              <a:gd name="connsiteX7" fmla="*/ 1413 w 10000"/>
              <a:gd name="connsiteY7" fmla="*/ 7978 h 10000"/>
              <a:gd name="connsiteX8" fmla="*/ 1525 w 10000"/>
              <a:gd name="connsiteY8" fmla="*/ 7204 h 10000"/>
              <a:gd name="connsiteX9" fmla="*/ 1777 w 10000"/>
              <a:gd name="connsiteY9" fmla="*/ 8589 h 10000"/>
              <a:gd name="connsiteX10" fmla="*/ 1916 w 10000"/>
              <a:gd name="connsiteY10" fmla="*/ 7674 h 10000"/>
              <a:gd name="connsiteX11" fmla="*/ 2048 w 10000"/>
              <a:gd name="connsiteY11" fmla="*/ 8450 h 10000"/>
              <a:gd name="connsiteX12" fmla="*/ 2165 w 10000"/>
              <a:gd name="connsiteY12" fmla="*/ 7674 h 10000"/>
              <a:gd name="connsiteX13" fmla="*/ 2439 w 10000"/>
              <a:gd name="connsiteY13" fmla="*/ 7037 h 10000"/>
              <a:gd name="connsiteX14" fmla="*/ 2551 w 10000"/>
              <a:gd name="connsiteY14" fmla="*/ 7812 h 10000"/>
              <a:gd name="connsiteX15" fmla="*/ 2688 w 10000"/>
              <a:gd name="connsiteY15" fmla="*/ 8450 h 10000"/>
              <a:gd name="connsiteX16" fmla="*/ 2805 w 10000"/>
              <a:gd name="connsiteY16" fmla="*/ 7037 h 10000"/>
              <a:gd name="connsiteX17" fmla="*/ 3074 w 10000"/>
              <a:gd name="connsiteY17" fmla="*/ 8450 h 10000"/>
              <a:gd name="connsiteX18" fmla="*/ 3188 w 10000"/>
              <a:gd name="connsiteY18" fmla="*/ 8117 h 10000"/>
              <a:gd name="connsiteX19" fmla="*/ 3325 w 10000"/>
              <a:gd name="connsiteY19" fmla="*/ 7674 h 10000"/>
              <a:gd name="connsiteX20" fmla="*/ 3461 w 10000"/>
              <a:gd name="connsiteY20" fmla="*/ 7812 h 10000"/>
              <a:gd name="connsiteX21" fmla="*/ 5239 w 10000"/>
              <a:gd name="connsiteY21" fmla="*/ 9392 h 10000"/>
              <a:gd name="connsiteX22" fmla="*/ 5375 w 10000"/>
              <a:gd name="connsiteY22" fmla="*/ 8755 h 10000"/>
              <a:gd name="connsiteX23" fmla="*/ 5512 w 10000"/>
              <a:gd name="connsiteY23" fmla="*/ 8117 h 10000"/>
              <a:gd name="connsiteX24" fmla="*/ 5761 w 10000"/>
              <a:gd name="connsiteY24" fmla="*/ 8117 h 10000"/>
              <a:gd name="connsiteX25" fmla="*/ 5898 w 10000"/>
              <a:gd name="connsiteY25" fmla="*/ 8117 h 10000"/>
              <a:gd name="connsiteX26" fmla="*/ 6014 w 10000"/>
              <a:gd name="connsiteY26" fmla="*/ 8282 h 10000"/>
              <a:gd name="connsiteX27" fmla="*/ 6150 w 10000"/>
              <a:gd name="connsiteY27" fmla="*/ 9059 h 10000"/>
              <a:gd name="connsiteX28" fmla="*/ 6402 w 10000"/>
              <a:gd name="connsiteY28" fmla="*/ 8589 h 10000"/>
              <a:gd name="connsiteX29" fmla="*/ 6536 w 10000"/>
              <a:gd name="connsiteY29" fmla="*/ 9392 h 10000"/>
              <a:gd name="connsiteX30" fmla="*/ 6650 w 10000"/>
              <a:gd name="connsiteY30" fmla="*/ 8117 h 10000"/>
              <a:gd name="connsiteX31" fmla="*/ 6788 w 10000"/>
              <a:gd name="connsiteY31" fmla="*/ 10000 h 10000"/>
              <a:gd name="connsiteX32" fmla="*/ 7039 w 10000"/>
              <a:gd name="connsiteY32" fmla="*/ 4847 h 10000"/>
              <a:gd name="connsiteX33" fmla="*/ 7174 w 10000"/>
              <a:gd name="connsiteY33" fmla="*/ 0 h 10000"/>
              <a:gd name="connsiteX34" fmla="*/ 7313 w 10000"/>
              <a:gd name="connsiteY34" fmla="*/ 2190 h 10000"/>
              <a:gd name="connsiteX35" fmla="*/ 7427 w 10000"/>
              <a:gd name="connsiteY35" fmla="*/ 2355 h 10000"/>
              <a:gd name="connsiteX36" fmla="*/ 7675 w 10000"/>
              <a:gd name="connsiteY36" fmla="*/ 2355 h 10000"/>
              <a:gd name="connsiteX37" fmla="*/ 7813 w 10000"/>
              <a:gd name="connsiteY37" fmla="*/ 3131 h 10000"/>
              <a:gd name="connsiteX38" fmla="*/ 7947 w 10000"/>
              <a:gd name="connsiteY38" fmla="*/ 3601 h 10000"/>
              <a:gd name="connsiteX39" fmla="*/ 8062 w 10000"/>
              <a:gd name="connsiteY39" fmla="*/ 2963 h 10000"/>
              <a:gd name="connsiteX40" fmla="*/ 8335 w 10000"/>
              <a:gd name="connsiteY40" fmla="*/ 3435 h 10000"/>
              <a:gd name="connsiteX41" fmla="*/ 8451 w 10000"/>
              <a:gd name="connsiteY41" fmla="*/ 3601 h 10000"/>
              <a:gd name="connsiteX42" fmla="*/ 8586 w 10000"/>
              <a:gd name="connsiteY42" fmla="*/ 3131 h 10000"/>
              <a:gd name="connsiteX43" fmla="*/ 8721 w 10000"/>
              <a:gd name="connsiteY43" fmla="*/ 2963 h 10000"/>
              <a:gd name="connsiteX44" fmla="*/ 8976 w 10000"/>
              <a:gd name="connsiteY44" fmla="*/ 2660 h 10000"/>
              <a:gd name="connsiteX45" fmla="*/ 9089 w 10000"/>
              <a:gd name="connsiteY45" fmla="*/ 2355 h 10000"/>
              <a:gd name="connsiteX46" fmla="*/ 9224 w 10000"/>
              <a:gd name="connsiteY46" fmla="*/ 610 h 10000"/>
              <a:gd name="connsiteX47" fmla="*/ 9362 w 10000"/>
              <a:gd name="connsiteY47" fmla="*/ 4682 h 10000"/>
              <a:gd name="connsiteX48" fmla="*/ 9611 w 10000"/>
              <a:gd name="connsiteY48" fmla="*/ 8589 h 10000"/>
              <a:gd name="connsiteX49" fmla="*/ 9747 w 10000"/>
              <a:gd name="connsiteY49" fmla="*/ 7341 h 10000"/>
              <a:gd name="connsiteX50" fmla="*/ 9864 w 10000"/>
              <a:gd name="connsiteY50" fmla="*/ 7204 h 10000"/>
              <a:gd name="connsiteX51" fmla="*/ 10000 w 10000"/>
              <a:gd name="connsiteY51" fmla="*/ 7812 h 10000"/>
              <a:gd name="connsiteX0" fmla="*/ 0 w 9498"/>
              <a:gd name="connsiteY0" fmla="*/ 7812 h 10000"/>
              <a:gd name="connsiteX1" fmla="*/ 133 w 9498"/>
              <a:gd name="connsiteY1" fmla="*/ 8117 h 10000"/>
              <a:gd name="connsiteX2" fmla="*/ 251 w 9498"/>
              <a:gd name="connsiteY2" fmla="*/ 7341 h 10000"/>
              <a:gd name="connsiteX3" fmla="*/ 386 w 9498"/>
              <a:gd name="connsiteY3" fmla="*/ 7978 h 10000"/>
              <a:gd name="connsiteX4" fmla="*/ 637 w 9498"/>
              <a:gd name="connsiteY4" fmla="*/ 7812 h 10000"/>
              <a:gd name="connsiteX5" fmla="*/ 774 w 9498"/>
              <a:gd name="connsiteY5" fmla="*/ 8450 h 10000"/>
              <a:gd name="connsiteX6" fmla="*/ 911 w 9498"/>
              <a:gd name="connsiteY6" fmla="*/ 7978 h 10000"/>
              <a:gd name="connsiteX7" fmla="*/ 1023 w 9498"/>
              <a:gd name="connsiteY7" fmla="*/ 7204 h 10000"/>
              <a:gd name="connsiteX8" fmla="*/ 1275 w 9498"/>
              <a:gd name="connsiteY8" fmla="*/ 8589 h 10000"/>
              <a:gd name="connsiteX9" fmla="*/ 1414 w 9498"/>
              <a:gd name="connsiteY9" fmla="*/ 7674 h 10000"/>
              <a:gd name="connsiteX10" fmla="*/ 1546 w 9498"/>
              <a:gd name="connsiteY10" fmla="*/ 8450 h 10000"/>
              <a:gd name="connsiteX11" fmla="*/ 1663 w 9498"/>
              <a:gd name="connsiteY11" fmla="*/ 7674 h 10000"/>
              <a:gd name="connsiteX12" fmla="*/ 1937 w 9498"/>
              <a:gd name="connsiteY12" fmla="*/ 7037 h 10000"/>
              <a:gd name="connsiteX13" fmla="*/ 2049 w 9498"/>
              <a:gd name="connsiteY13" fmla="*/ 7812 h 10000"/>
              <a:gd name="connsiteX14" fmla="*/ 2186 w 9498"/>
              <a:gd name="connsiteY14" fmla="*/ 8450 h 10000"/>
              <a:gd name="connsiteX15" fmla="*/ 2303 w 9498"/>
              <a:gd name="connsiteY15" fmla="*/ 7037 h 10000"/>
              <a:gd name="connsiteX16" fmla="*/ 2572 w 9498"/>
              <a:gd name="connsiteY16" fmla="*/ 8450 h 10000"/>
              <a:gd name="connsiteX17" fmla="*/ 2686 w 9498"/>
              <a:gd name="connsiteY17" fmla="*/ 8117 h 10000"/>
              <a:gd name="connsiteX18" fmla="*/ 2823 w 9498"/>
              <a:gd name="connsiteY18" fmla="*/ 7674 h 10000"/>
              <a:gd name="connsiteX19" fmla="*/ 2959 w 9498"/>
              <a:gd name="connsiteY19" fmla="*/ 7812 h 10000"/>
              <a:gd name="connsiteX20" fmla="*/ 4737 w 9498"/>
              <a:gd name="connsiteY20" fmla="*/ 9392 h 10000"/>
              <a:gd name="connsiteX21" fmla="*/ 4873 w 9498"/>
              <a:gd name="connsiteY21" fmla="*/ 8755 h 10000"/>
              <a:gd name="connsiteX22" fmla="*/ 5010 w 9498"/>
              <a:gd name="connsiteY22" fmla="*/ 8117 h 10000"/>
              <a:gd name="connsiteX23" fmla="*/ 5259 w 9498"/>
              <a:gd name="connsiteY23" fmla="*/ 8117 h 10000"/>
              <a:gd name="connsiteX24" fmla="*/ 5396 w 9498"/>
              <a:gd name="connsiteY24" fmla="*/ 8117 h 10000"/>
              <a:gd name="connsiteX25" fmla="*/ 5512 w 9498"/>
              <a:gd name="connsiteY25" fmla="*/ 8282 h 10000"/>
              <a:gd name="connsiteX26" fmla="*/ 5648 w 9498"/>
              <a:gd name="connsiteY26" fmla="*/ 9059 h 10000"/>
              <a:gd name="connsiteX27" fmla="*/ 5900 w 9498"/>
              <a:gd name="connsiteY27" fmla="*/ 8589 h 10000"/>
              <a:gd name="connsiteX28" fmla="*/ 6034 w 9498"/>
              <a:gd name="connsiteY28" fmla="*/ 9392 h 10000"/>
              <a:gd name="connsiteX29" fmla="*/ 6148 w 9498"/>
              <a:gd name="connsiteY29" fmla="*/ 8117 h 10000"/>
              <a:gd name="connsiteX30" fmla="*/ 6286 w 9498"/>
              <a:gd name="connsiteY30" fmla="*/ 10000 h 10000"/>
              <a:gd name="connsiteX31" fmla="*/ 6537 w 9498"/>
              <a:gd name="connsiteY31" fmla="*/ 4847 h 10000"/>
              <a:gd name="connsiteX32" fmla="*/ 6672 w 9498"/>
              <a:gd name="connsiteY32" fmla="*/ 0 h 10000"/>
              <a:gd name="connsiteX33" fmla="*/ 6811 w 9498"/>
              <a:gd name="connsiteY33" fmla="*/ 2190 h 10000"/>
              <a:gd name="connsiteX34" fmla="*/ 6925 w 9498"/>
              <a:gd name="connsiteY34" fmla="*/ 2355 h 10000"/>
              <a:gd name="connsiteX35" fmla="*/ 7173 w 9498"/>
              <a:gd name="connsiteY35" fmla="*/ 2355 h 10000"/>
              <a:gd name="connsiteX36" fmla="*/ 7311 w 9498"/>
              <a:gd name="connsiteY36" fmla="*/ 3131 h 10000"/>
              <a:gd name="connsiteX37" fmla="*/ 7445 w 9498"/>
              <a:gd name="connsiteY37" fmla="*/ 3601 h 10000"/>
              <a:gd name="connsiteX38" fmla="*/ 7560 w 9498"/>
              <a:gd name="connsiteY38" fmla="*/ 2963 h 10000"/>
              <a:gd name="connsiteX39" fmla="*/ 7833 w 9498"/>
              <a:gd name="connsiteY39" fmla="*/ 3435 h 10000"/>
              <a:gd name="connsiteX40" fmla="*/ 7949 w 9498"/>
              <a:gd name="connsiteY40" fmla="*/ 3601 h 10000"/>
              <a:gd name="connsiteX41" fmla="*/ 8084 w 9498"/>
              <a:gd name="connsiteY41" fmla="*/ 3131 h 10000"/>
              <a:gd name="connsiteX42" fmla="*/ 8219 w 9498"/>
              <a:gd name="connsiteY42" fmla="*/ 2963 h 10000"/>
              <a:gd name="connsiteX43" fmla="*/ 8474 w 9498"/>
              <a:gd name="connsiteY43" fmla="*/ 2660 h 10000"/>
              <a:gd name="connsiteX44" fmla="*/ 8587 w 9498"/>
              <a:gd name="connsiteY44" fmla="*/ 2355 h 10000"/>
              <a:gd name="connsiteX45" fmla="*/ 8722 w 9498"/>
              <a:gd name="connsiteY45" fmla="*/ 610 h 10000"/>
              <a:gd name="connsiteX46" fmla="*/ 8860 w 9498"/>
              <a:gd name="connsiteY46" fmla="*/ 4682 h 10000"/>
              <a:gd name="connsiteX47" fmla="*/ 9109 w 9498"/>
              <a:gd name="connsiteY47" fmla="*/ 8589 h 10000"/>
              <a:gd name="connsiteX48" fmla="*/ 9245 w 9498"/>
              <a:gd name="connsiteY48" fmla="*/ 7341 h 10000"/>
              <a:gd name="connsiteX49" fmla="*/ 9362 w 9498"/>
              <a:gd name="connsiteY49" fmla="*/ 7204 h 10000"/>
              <a:gd name="connsiteX50" fmla="*/ 9498 w 9498"/>
              <a:gd name="connsiteY50" fmla="*/ 7812 h 10000"/>
              <a:gd name="connsiteX0" fmla="*/ 0 w 9860"/>
              <a:gd name="connsiteY0" fmla="*/ 8117 h 10000"/>
              <a:gd name="connsiteX1" fmla="*/ 124 w 9860"/>
              <a:gd name="connsiteY1" fmla="*/ 7341 h 10000"/>
              <a:gd name="connsiteX2" fmla="*/ 266 w 9860"/>
              <a:gd name="connsiteY2" fmla="*/ 7978 h 10000"/>
              <a:gd name="connsiteX3" fmla="*/ 531 w 9860"/>
              <a:gd name="connsiteY3" fmla="*/ 7812 h 10000"/>
              <a:gd name="connsiteX4" fmla="*/ 675 w 9860"/>
              <a:gd name="connsiteY4" fmla="*/ 8450 h 10000"/>
              <a:gd name="connsiteX5" fmla="*/ 819 w 9860"/>
              <a:gd name="connsiteY5" fmla="*/ 7978 h 10000"/>
              <a:gd name="connsiteX6" fmla="*/ 937 w 9860"/>
              <a:gd name="connsiteY6" fmla="*/ 7204 h 10000"/>
              <a:gd name="connsiteX7" fmla="*/ 1202 w 9860"/>
              <a:gd name="connsiteY7" fmla="*/ 8589 h 10000"/>
              <a:gd name="connsiteX8" fmla="*/ 1349 w 9860"/>
              <a:gd name="connsiteY8" fmla="*/ 7674 h 10000"/>
              <a:gd name="connsiteX9" fmla="*/ 1488 w 9860"/>
              <a:gd name="connsiteY9" fmla="*/ 8450 h 10000"/>
              <a:gd name="connsiteX10" fmla="*/ 1611 w 9860"/>
              <a:gd name="connsiteY10" fmla="*/ 7674 h 10000"/>
              <a:gd name="connsiteX11" fmla="*/ 1899 w 9860"/>
              <a:gd name="connsiteY11" fmla="*/ 7037 h 10000"/>
              <a:gd name="connsiteX12" fmla="*/ 2017 w 9860"/>
              <a:gd name="connsiteY12" fmla="*/ 7812 h 10000"/>
              <a:gd name="connsiteX13" fmla="*/ 2162 w 9860"/>
              <a:gd name="connsiteY13" fmla="*/ 8450 h 10000"/>
              <a:gd name="connsiteX14" fmla="*/ 2285 w 9860"/>
              <a:gd name="connsiteY14" fmla="*/ 7037 h 10000"/>
              <a:gd name="connsiteX15" fmla="*/ 2568 w 9860"/>
              <a:gd name="connsiteY15" fmla="*/ 8450 h 10000"/>
              <a:gd name="connsiteX16" fmla="*/ 2688 w 9860"/>
              <a:gd name="connsiteY16" fmla="*/ 8117 h 10000"/>
              <a:gd name="connsiteX17" fmla="*/ 2832 w 9860"/>
              <a:gd name="connsiteY17" fmla="*/ 7674 h 10000"/>
              <a:gd name="connsiteX18" fmla="*/ 2975 w 9860"/>
              <a:gd name="connsiteY18" fmla="*/ 7812 h 10000"/>
              <a:gd name="connsiteX19" fmla="*/ 4847 w 9860"/>
              <a:gd name="connsiteY19" fmla="*/ 9392 h 10000"/>
              <a:gd name="connsiteX20" fmla="*/ 4991 w 9860"/>
              <a:gd name="connsiteY20" fmla="*/ 8755 h 10000"/>
              <a:gd name="connsiteX21" fmla="*/ 5135 w 9860"/>
              <a:gd name="connsiteY21" fmla="*/ 8117 h 10000"/>
              <a:gd name="connsiteX22" fmla="*/ 5397 w 9860"/>
              <a:gd name="connsiteY22" fmla="*/ 8117 h 10000"/>
              <a:gd name="connsiteX23" fmla="*/ 5541 w 9860"/>
              <a:gd name="connsiteY23" fmla="*/ 8117 h 10000"/>
              <a:gd name="connsiteX24" fmla="*/ 5663 w 9860"/>
              <a:gd name="connsiteY24" fmla="*/ 8282 h 10000"/>
              <a:gd name="connsiteX25" fmla="*/ 5807 w 9860"/>
              <a:gd name="connsiteY25" fmla="*/ 9059 h 10000"/>
              <a:gd name="connsiteX26" fmla="*/ 6072 w 9860"/>
              <a:gd name="connsiteY26" fmla="*/ 8589 h 10000"/>
              <a:gd name="connsiteX27" fmla="*/ 6213 w 9860"/>
              <a:gd name="connsiteY27" fmla="*/ 9392 h 10000"/>
              <a:gd name="connsiteX28" fmla="*/ 6333 w 9860"/>
              <a:gd name="connsiteY28" fmla="*/ 8117 h 10000"/>
              <a:gd name="connsiteX29" fmla="*/ 6478 w 9860"/>
              <a:gd name="connsiteY29" fmla="*/ 10000 h 10000"/>
              <a:gd name="connsiteX30" fmla="*/ 6743 w 9860"/>
              <a:gd name="connsiteY30" fmla="*/ 4847 h 10000"/>
              <a:gd name="connsiteX31" fmla="*/ 6885 w 9860"/>
              <a:gd name="connsiteY31" fmla="*/ 0 h 10000"/>
              <a:gd name="connsiteX32" fmla="*/ 7031 w 9860"/>
              <a:gd name="connsiteY32" fmla="*/ 2190 h 10000"/>
              <a:gd name="connsiteX33" fmla="*/ 7151 w 9860"/>
              <a:gd name="connsiteY33" fmla="*/ 2355 h 10000"/>
              <a:gd name="connsiteX34" fmla="*/ 7412 w 9860"/>
              <a:gd name="connsiteY34" fmla="*/ 2355 h 10000"/>
              <a:gd name="connsiteX35" fmla="*/ 7557 w 9860"/>
              <a:gd name="connsiteY35" fmla="*/ 3131 h 10000"/>
              <a:gd name="connsiteX36" fmla="*/ 7698 w 9860"/>
              <a:gd name="connsiteY36" fmla="*/ 3601 h 10000"/>
              <a:gd name="connsiteX37" fmla="*/ 7820 w 9860"/>
              <a:gd name="connsiteY37" fmla="*/ 2963 h 10000"/>
              <a:gd name="connsiteX38" fmla="*/ 8107 w 9860"/>
              <a:gd name="connsiteY38" fmla="*/ 3435 h 10000"/>
              <a:gd name="connsiteX39" fmla="*/ 8229 w 9860"/>
              <a:gd name="connsiteY39" fmla="*/ 3601 h 10000"/>
              <a:gd name="connsiteX40" fmla="*/ 8371 w 9860"/>
              <a:gd name="connsiteY40" fmla="*/ 3131 h 10000"/>
              <a:gd name="connsiteX41" fmla="*/ 8513 w 9860"/>
              <a:gd name="connsiteY41" fmla="*/ 2963 h 10000"/>
              <a:gd name="connsiteX42" fmla="*/ 8782 w 9860"/>
              <a:gd name="connsiteY42" fmla="*/ 2660 h 10000"/>
              <a:gd name="connsiteX43" fmla="*/ 8901 w 9860"/>
              <a:gd name="connsiteY43" fmla="*/ 2355 h 10000"/>
              <a:gd name="connsiteX44" fmla="*/ 9043 w 9860"/>
              <a:gd name="connsiteY44" fmla="*/ 610 h 10000"/>
              <a:gd name="connsiteX45" fmla="*/ 9188 w 9860"/>
              <a:gd name="connsiteY45" fmla="*/ 4682 h 10000"/>
              <a:gd name="connsiteX46" fmla="*/ 9450 w 9860"/>
              <a:gd name="connsiteY46" fmla="*/ 8589 h 10000"/>
              <a:gd name="connsiteX47" fmla="*/ 9594 w 9860"/>
              <a:gd name="connsiteY47" fmla="*/ 7341 h 10000"/>
              <a:gd name="connsiteX48" fmla="*/ 9717 w 9860"/>
              <a:gd name="connsiteY48" fmla="*/ 7204 h 10000"/>
              <a:gd name="connsiteX49" fmla="*/ 9860 w 9860"/>
              <a:gd name="connsiteY49" fmla="*/ 7812 h 10000"/>
              <a:gd name="connsiteX0" fmla="*/ 0 w 10000"/>
              <a:gd name="connsiteY0" fmla="*/ 8117 h 10000"/>
              <a:gd name="connsiteX1" fmla="*/ 270 w 10000"/>
              <a:gd name="connsiteY1" fmla="*/ 7978 h 10000"/>
              <a:gd name="connsiteX2" fmla="*/ 539 w 10000"/>
              <a:gd name="connsiteY2" fmla="*/ 7812 h 10000"/>
              <a:gd name="connsiteX3" fmla="*/ 685 w 10000"/>
              <a:gd name="connsiteY3" fmla="*/ 8450 h 10000"/>
              <a:gd name="connsiteX4" fmla="*/ 831 w 10000"/>
              <a:gd name="connsiteY4" fmla="*/ 7978 h 10000"/>
              <a:gd name="connsiteX5" fmla="*/ 950 w 10000"/>
              <a:gd name="connsiteY5" fmla="*/ 7204 h 10000"/>
              <a:gd name="connsiteX6" fmla="*/ 1219 w 10000"/>
              <a:gd name="connsiteY6" fmla="*/ 8589 h 10000"/>
              <a:gd name="connsiteX7" fmla="*/ 1368 w 10000"/>
              <a:gd name="connsiteY7" fmla="*/ 7674 h 10000"/>
              <a:gd name="connsiteX8" fmla="*/ 1509 w 10000"/>
              <a:gd name="connsiteY8" fmla="*/ 8450 h 10000"/>
              <a:gd name="connsiteX9" fmla="*/ 1634 w 10000"/>
              <a:gd name="connsiteY9" fmla="*/ 7674 h 10000"/>
              <a:gd name="connsiteX10" fmla="*/ 1926 w 10000"/>
              <a:gd name="connsiteY10" fmla="*/ 7037 h 10000"/>
              <a:gd name="connsiteX11" fmla="*/ 2046 w 10000"/>
              <a:gd name="connsiteY11" fmla="*/ 7812 h 10000"/>
              <a:gd name="connsiteX12" fmla="*/ 2193 w 10000"/>
              <a:gd name="connsiteY12" fmla="*/ 8450 h 10000"/>
              <a:gd name="connsiteX13" fmla="*/ 2317 w 10000"/>
              <a:gd name="connsiteY13" fmla="*/ 7037 h 10000"/>
              <a:gd name="connsiteX14" fmla="*/ 2604 w 10000"/>
              <a:gd name="connsiteY14" fmla="*/ 8450 h 10000"/>
              <a:gd name="connsiteX15" fmla="*/ 2726 w 10000"/>
              <a:gd name="connsiteY15" fmla="*/ 8117 h 10000"/>
              <a:gd name="connsiteX16" fmla="*/ 2872 w 10000"/>
              <a:gd name="connsiteY16" fmla="*/ 7674 h 10000"/>
              <a:gd name="connsiteX17" fmla="*/ 3017 w 10000"/>
              <a:gd name="connsiteY17" fmla="*/ 7812 h 10000"/>
              <a:gd name="connsiteX18" fmla="*/ 4916 w 10000"/>
              <a:gd name="connsiteY18" fmla="*/ 9392 h 10000"/>
              <a:gd name="connsiteX19" fmla="*/ 5062 w 10000"/>
              <a:gd name="connsiteY19" fmla="*/ 8755 h 10000"/>
              <a:gd name="connsiteX20" fmla="*/ 5208 w 10000"/>
              <a:gd name="connsiteY20" fmla="*/ 8117 h 10000"/>
              <a:gd name="connsiteX21" fmla="*/ 5474 w 10000"/>
              <a:gd name="connsiteY21" fmla="*/ 8117 h 10000"/>
              <a:gd name="connsiteX22" fmla="*/ 5620 w 10000"/>
              <a:gd name="connsiteY22" fmla="*/ 8117 h 10000"/>
              <a:gd name="connsiteX23" fmla="*/ 5743 w 10000"/>
              <a:gd name="connsiteY23" fmla="*/ 8282 h 10000"/>
              <a:gd name="connsiteX24" fmla="*/ 5889 w 10000"/>
              <a:gd name="connsiteY24" fmla="*/ 9059 h 10000"/>
              <a:gd name="connsiteX25" fmla="*/ 6158 w 10000"/>
              <a:gd name="connsiteY25" fmla="*/ 8589 h 10000"/>
              <a:gd name="connsiteX26" fmla="*/ 6301 w 10000"/>
              <a:gd name="connsiteY26" fmla="*/ 9392 h 10000"/>
              <a:gd name="connsiteX27" fmla="*/ 6423 w 10000"/>
              <a:gd name="connsiteY27" fmla="*/ 8117 h 10000"/>
              <a:gd name="connsiteX28" fmla="*/ 6570 w 10000"/>
              <a:gd name="connsiteY28" fmla="*/ 10000 h 10000"/>
              <a:gd name="connsiteX29" fmla="*/ 6839 w 10000"/>
              <a:gd name="connsiteY29" fmla="*/ 4847 h 10000"/>
              <a:gd name="connsiteX30" fmla="*/ 6983 w 10000"/>
              <a:gd name="connsiteY30" fmla="*/ 0 h 10000"/>
              <a:gd name="connsiteX31" fmla="*/ 7131 w 10000"/>
              <a:gd name="connsiteY31" fmla="*/ 2190 h 10000"/>
              <a:gd name="connsiteX32" fmla="*/ 7253 w 10000"/>
              <a:gd name="connsiteY32" fmla="*/ 2355 h 10000"/>
              <a:gd name="connsiteX33" fmla="*/ 7517 w 10000"/>
              <a:gd name="connsiteY33" fmla="*/ 2355 h 10000"/>
              <a:gd name="connsiteX34" fmla="*/ 7664 w 10000"/>
              <a:gd name="connsiteY34" fmla="*/ 3131 h 10000"/>
              <a:gd name="connsiteX35" fmla="*/ 7807 w 10000"/>
              <a:gd name="connsiteY35" fmla="*/ 3601 h 10000"/>
              <a:gd name="connsiteX36" fmla="*/ 7931 w 10000"/>
              <a:gd name="connsiteY36" fmla="*/ 2963 h 10000"/>
              <a:gd name="connsiteX37" fmla="*/ 8222 w 10000"/>
              <a:gd name="connsiteY37" fmla="*/ 3435 h 10000"/>
              <a:gd name="connsiteX38" fmla="*/ 8346 w 10000"/>
              <a:gd name="connsiteY38" fmla="*/ 3601 h 10000"/>
              <a:gd name="connsiteX39" fmla="*/ 8490 w 10000"/>
              <a:gd name="connsiteY39" fmla="*/ 3131 h 10000"/>
              <a:gd name="connsiteX40" fmla="*/ 8634 w 10000"/>
              <a:gd name="connsiteY40" fmla="*/ 2963 h 10000"/>
              <a:gd name="connsiteX41" fmla="*/ 8907 w 10000"/>
              <a:gd name="connsiteY41" fmla="*/ 2660 h 10000"/>
              <a:gd name="connsiteX42" fmla="*/ 9027 w 10000"/>
              <a:gd name="connsiteY42" fmla="*/ 2355 h 10000"/>
              <a:gd name="connsiteX43" fmla="*/ 9171 w 10000"/>
              <a:gd name="connsiteY43" fmla="*/ 610 h 10000"/>
              <a:gd name="connsiteX44" fmla="*/ 9318 w 10000"/>
              <a:gd name="connsiteY44" fmla="*/ 4682 h 10000"/>
              <a:gd name="connsiteX45" fmla="*/ 9584 w 10000"/>
              <a:gd name="connsiteY45" fmla="*/ 8589 h 10000"/>
              <a:gd name="connsiteX46" fmla="*/ 9730 w 10000"/>
              <a:gd name="connsiteY46" fmla="*/ 7341 h 10000"/>
              <a:gd name="connsiteX47" fmla="*/ 9855 w 10000"/>
              <a:gd name="connsiteY47" fmla="*/ 7204 h 10000"/>
              <a:gd name="connsiteX48" fmla="*/ 10000 w 10000"/>
              <a:gd name="connsiteY48" fmla="*/ 7812 h 10000"/>
              <a:gd name="connsiteX0" fmla="*/ 0 w 9730"/>
              <a:gd name="connsiteY0" fmla="*/ 7978 h 10000"/>
              <a:gd name="connsiteX1" fmla="*/ 269 w 9730"/>
              <a:gd name="connsiteY1" fmla="*/ 7812 h 10000"/>
              <a:gd name="connsiteX2" fmla="*/ 415 w 9730"/>
              <a:gd name="connsiteY2" fmla="*/ 8450 h 10000"/>
              <a:gd name="connsiteX3" fmla="*/ 561 w 9730"/>
              <a:gd name="connsiteY3" fmla="*/ 7978 h 10000"/>
              <a:gd name="connsiteX4" fmla="*/ 680 w 9730"/>
              <a:gd name="connsiteY4" fmla="*/ 7204 h 10000"/>
              <a:gd name="connsiteX5" fmla="*/ 949 w 9730"/>
              <a:gd name="connsiteY5" fmla="*/ 8589 h 10000"/>
              <a:gd name="connsiteX6" fmla="*/ 1098 w 9730"/>
              <a:gd name="connsiteY6" fmla="*/ 7674 h 10000"/>
              <a:gd name="connsiteX7" fmla="*/ 1239 w 9730"/>
              <a:gd name="connsiteY7" fmla="*/ 8450 h 10000"/>
              <a:gd name="connsiteX8" fmla="*/ 1364 w 9730"/>
              <a:gd name="connsiteY8" fmla="*/ 7674 h 10000"/>
              <a:gd name="connsiteX9" fmla="*/ 1656 w 9730"/>
              <a:gd name="connsiteY9" fmla="*/ 7037 h 10000"/>
              <a:gd name="connsiteX10" fmla="*/ 1776 w 9730"/>
              <a:gd name="connsiteY10" fmla="*/ 7812 h 10000"/>
              <a:gd name="connsiteX11" fmla="*/ 1923 w 9730"/>
              <a:gd name="connsiteY11" fmla="*/ 8450 h 10000"/>
              <a:gd name="connsiteX12" fmla="*/ 2047 w 9730"/>
              <a:gd name="connsiteY12" fmla="*/ 7037 h 10000"/>
              <a:gd name="connsiteX13" fmla="*/ 2334 w 9730"/>
              <a:gd name="connsiteY13" fmla="*/ 8450 h 10000"/>
              <a:gd name="connsiteX14" fmla="*/ 2456 w 9730"/>
              <a:gd name="connsiteY14" fmla="*/ 8117 h 10000"/>
              <a:gd name="connsiteX15" fmla="*/ 2602 w 9730"/>
              <a:gd name="connsiteY15" fmla="*/ 7674 h 10000"/>
              <a:gd name="connsiteX16" fmla="*/ 2747 w 9730"/>
              <a:gd name="connsiteY16" fmla="*/ 7812 h 10000"/>
              <a:gd name="connsiteX17" fmla="*/ 4646 w 9730"/>
              <a:gd name="connsiteY17" fmla="*/ 9392 h 10000"/>
              <a:gd name="connsiteX18" fmla="*/ 4792 w 9730"/>
              <a:gd name="connsiteY18" fmla="*/ 8755 h 10000"/>
              <a:gd name="connsiteX19" fmla="*/ 4938 w 9730"/>
              <a:gd name="connsiteY19" fmla="*/ 8117 h 10000"/>
              <a:gd name="connsiteX20" fmla="*/ 5204 w 9730"/>
              <a:gd name="connsiteY20" fmla="*/ 8117 h 10000"/>
              <a:gd name="connsiteX21" fmla="*/ 5350 w 9730"/>
              <a:gd name="connsiteY21" fmla="*/ 8117 h 10000"/>
              <a:gd name="connsiteX22" fmla="*/ 5473 w 9730"/>
              <a:gd name="connsiteY22" fmla="*/ 8282 h 10000"/>
              <a:gd name="connsiteX23" fmla="*/ 5619 w 9730"/>
              <a:gd name="connsiteY23" fmla="*/ 9059 h 10000"/>
              <a:gd name="connsiteX24" fmla="*/ 5888 w 9730"/>
              <a:gd name="connsiteY24" fmla="*/ 8589 h 10000"/>
              <a:gd name="connsiteX25" fmla="*/ 6031 w 9730"/>
              <a:gd name="connsiteY25" fmla="*/ 9392 h 10000"/>
              <a:gd name="connsiteX26" fmla="*/ 6153 w 9730"/>
              <a:gd name="connsiteY26" fmla="*/ 8117 h 10000"/>
              <a:gd name="connsiteX27" fmla="*/ 6300 w 9730"/>
              <a:gd name="connsiteY27" fmla="*/ 10000 h 10000"/>
              <a:gd name="connsiteX28" fmla="*/ 6569 w 9730"/>
              <a:gd name="connsiteY28" fmla="*/ 4847 h 10000"/>
              <a:gd name="connsiteX29" fmla="*/ 6713 w 9730"/>
              <a:gd name="connsiteY29" fmla="*/ 0 h 10000"/>
              <a:gd name="connsiteX30" fmla="*/ 6861 w 9730"/>
              <a:gd name="connsiteY30" fmla="*/ 2190 h 10000"/>
              <a:gd name="connsiteX31" fmla="*/ 6983 w 9730"/>
              <a:gd name="connsiteY31" fmla="*/ 2355 h 10000"/>
              <a:gd name="connsiteX32" fmla="*/ 7247 w 9730"/>
              <a:gd name="connsiteY32" fmla="*/ 2355 h 10000"/>
              <a:gd name="connsiteX33" fmla="*/ 7394 w 9730"/>
              <a:gd name="connsiteY33" fmla="*/ 3131 h 10000"/>
              <a:gd name="connsiteX34" fmla="*/ 7537 w 9730"/>
              <a:gd name="connsiteY34" fmla="*/ 3601 h 10000"/>
              <a:gd name="connsiteX35" fmla="*/ 7661 w 9730"/>
              <a:gd name="connsiteY35" fmla="*/ 2963 h 10000"/>
              <a:gd name="connsiteX36" fmla="*/ 7952 w 9730"/>
              <a:gd name="connsiteY36" fmla="*/ 3435 h 10000"/>
              <a:gd name="connsiteX37" fmla="*/ 8076 w 9730"/>
              <a:gd name="connsiteY37" fmla="*/ 3601 h 10000"/>
              <a:gd name="connsiteX38" fmla="*/ 8220 w 9730"/>
              <a:gd name="connsiteY38" fmla="*/ 3131 h 10000"/>
              <a:gd name="connsiteX39" fmla="*/ 8364 w 9730"/>
              <a:gd name="connsiteY39" fmla="*/ 2963 h 10000"/>
              <a:gd name="connsiteX40" fmla="*/ 8637 w 9730"/>
              <a:gd name="connsiteY40" fmla="*/ 2660 h 10000"/>
              <a:gd name="connsiteX41" fmla="*/ 8757 w 9730"/>
              <a:gd name="connsiteY41" fmla="*/ 2355 h 10000"/>
              <a:gd name="connsiteX42" fmla="*/ 8901 w 9730"/>
              <a:gd name="connsiteY42" fmla="*/ 610 h 10000"/>
              <a:gd name="connsiteX43" fmla="*/ 9048 w 9730"/>
              <a:gd name="connsiteY43" fmla="*/ 4682 h 10000"/>
              <a:gd name="connsiteX44" fmla="*/ 9314 w 9730"/>
              <a:gd name="connsiteY44" fmla="*/ 8589 h 10000"/>
              <a:gd name="connsiteX45" fmla="*/ 9460 w 9730"/>
              <a:gd name="connsiteY45" fmla="*/ 7341 h 10000"/>
              <a:gd name="connsiteX46" fmla="*/ 9585 w 9730"/>
              <a:gd name="connsiteY46" fmla="*/ 7204 h 10000"/>
              <a:gd name="connsiteX47" fmla="*/ 9730 w 9730"/>
              <a:gd name="connsiteY47" fmla="*/ 7812 h 10000"/>
              <a:gd name="connsiteX0" fmla="*/ 0 w 9724"/>
              <a:gd name="connsiteY0" fmla="*/ 7812 h 10000"/>
              <a:gd name="connsiteX1" fmla="*/ 151 w 9724"/>
              <a:gd name="connsiteY1" fmla="*/ 8450 h 10000"/>
              <a:gd name="connsiteX2" fmla="*/ 301 w 9724"/>
              <a:gd name="connsiteY2" fmla="*/ 7978 h 10000"/>
              <a:gd name="connsiteX3" fmla="*/ 423 w 9724"/>
              <a:gd name="connsiteY3" fmla="*/ 7204 h 10000"/>
              <a:gd name="connsiteX4" fmla="*/ 699 w 9724"/>
              <a:gd name="connsiteY4" fmla="*/ 8589 h 10000"/>
              <a:gd name="connsiteX5" fmla="*/ 852 w 9724"/>
              <a:gd name="connsiteY5" fmla="*/ 7674 h 10000"/>
              <a:gd name="connsiteX6" fmla="*/ 997 w 9724"/>
              <a:gd name="connsiteY6" fmla="*/ 8450 h 10000"/>
              <a:gd name="connsiteX7" fmla="*/ 1126 w 9724"/>
              <a:gd name="connsiteY7" fmla="*/ 7674 h 10000"/>
              <a:gd name="connsiteX8" fmla="*/ 1426 w 9724"/>
              <a:gd name="connsiteY8" fmla="*/ 7037 h 10000"/>
              <a:gd name="connsiteX9" fmla="*/ 1549 w 9724"/>
              <a:gd name="connsiteY9" fmla="*/ 7812 h 10000"/>
              <a:gd name="connsiteX10" fmla="*/ 1700 w 9724"/>
              <a:gd name="connsiteY10" fmla="*/ 8450 h 10000"/>
              <a:gd name="connsiteX11" fmla="*/ 1828 w 9724"/>
              <a:gd name="connsiteY11" fmla="*/ 7037 h 10000"/>
              <a:gd name="connsiteX12" fmla="*/ 2123 w 9724"/>
              <a:gd name="connsiteY12" fmla="*/ 8450 h 10000"/>
              <a:gd name="connsiteX13" fmla="*/ 2248 w 9724"/>
              <a:gd name="connsiteY13" fmla="*/ 8117 h 10000"/>
              <a:gd name="connsiteX14" fmla="*/ 2398 w 9724"/>
              <a:gd name="connsiteY14" fmla="*/ 7674 h 10000"/>
              <a:gd name="connsiteX15" fmla="*/ 2547 w 9724"/>
              <a:gd name="connsiteY15" fmla="*/ 7812 h 10000"/>
              <a:gd name="connsiteX16" fmla="*/ 4499 w 9724"/>
              <a:gd name="connsiteY16" fmla="*/ 9392 h 10000"/>
              <a:gd name="connsiteX17" fmla="*/ 4649 w 9724"/>
              <a:gd name="connsiteY17" fmla="*/ 8755 h 10000"/>
              <a:gd name="connsiteX18" fmla="*/ 4799 w 9724"/>
              <a:gd name="connsiteY18" fmla="*/ 8117 h 10000"/>
              <a:gd name="connsiteX19" fmla="*/ 5072 w 9724"/>
              <a:gd name="connsiteY19" fmla="*/ 8117 h 10000"/>
              <a:gd name="connsiteX20" fmla="*/ 5222 w 9724"/>
              <a:gd name="connsiteY20" fmla="*/ 8117 h 10000"/>
              <a:gd name="connsiteX21" fmla="*/ 5349 w 9724"/>
              <a:gd name="connsiteY21" fmla="*/ 8282 h 10000"/>
              <a:gd name="connsiteX22" fmla="*/ 5499 w 9724"/>
              <a:gd name="connsiteY22" fmla="*/ 9059 h 10000"/>
              <a:gd name="connsiteX23" fmla="*/ 5775 w 9724"/>
              <a:gd name="connsiteY23" fmla="*/ 8589 h 10000"/>
              <a:gd name="connsiteX24" fmla="*/ 5922 w 9724"/>
              <a:gd name="connsiteY24" fmla="*/ 9392 h 10000"/>
              <a:gd name="connsiteX25" fmla="*/ 6048 w 9724"/>
              <a:gd name="connsiteY25" fmla="*/ 8117 h 10000"/>
              <a:gd name="connsiteX26" fmla="*/ 6199 w 9724"/>
              <a:gd name="connsiteY26" fmla="*/ 10000 h 10000"/>
              <a:gd name="connsiteX27" fmla="*/ 6475 w 9724"/>
              <a:gd name="connsiteY27" fmla="*/ 4847 h 10000"/>
              <a:gd name="connsiteX28" fmla="*/ 6623 w 9724"/>
              <a:gd name="connsiteY28" fmla="*/ 0 h 10000"/>
              <a:gd name="connsiteX29" fmla="*/ 6775 w 9724"/>
              <a:gd name="connsiteY29" fmla="*/ 2190 h 10000"/>
              <a:gd name="connsiteX30" fmla="*/ 6901 w 9724"/>
              <a:gd name="connsiteY30" fmla="*/ 2355 h 10000"/>
              <a:gd name="connsiteX31" fmla="*/ 7172 w 9724"/>
              <a:gd name="connsiteY31" fmla="*/ 2355 h 10000"/>
              <a:gd name="connsiteX32" fmla="*/ 7323 w 9724"/>
              <a:gd name="connsiteY32" fmla="*/ 3131 h 10000"/>
              <a:gd name="connsiteX33" fmla="*/ 7470 w 9724"/>
              <a:gd name="connsiteY33" fmla="*/ 3601 h 10000"/>
              <a:gd name="connsiteX34" fmla="*/ 7598 w 9724"/>
              <a:gd name="connsiteY34" fmla="*/ 2963 h 10000"/>
              <a:gd name="connsiteX35" fmla="*/ 7897 w 9724"/>
              <a:gd name="connsiteY35" fmla="*/ 3435 h 10000"/>
              <a:gd name="connsiteX36" fmla="*/ 8024 w 9724"/>
              <a:gd name="connsiteY36" fmla="*/ 3601 h 10000"/>
              <a:gd name="connsiteX37" fmla="*/ 8172 w 9724"/>
              <a:gd name="connsiteY37" fmla="*/ 3131 h 10000"/>
              <a:gd name="connsiteX38" fmla="*/ 8320 w 9724"/>
              <a:gd name="connsiteY38" fmla="*/ 2963 h 10000"/>
              <a:gd name="connsiteX39" fmla="*/ 8601 w 9724"/>
              <a:gd name="connsiteY39" fmla="*/ 2660 h 10000"/>
              <a:gd name="connsiteX40" fmla="*/ 8724 w 9724"/>
              <a:gd name="connsiteY40" fmla="*/ 2355 h 10000"/>
              <a:gd name="connsiteX41" fmla="*/ 8872 w 9724"/>
              <a:gd name="connsiteY41" fmla="*/ 610 h 10000"/>
              <a:gd name="connsiteX42" fmla="*/ 9023 w 9724"/>
              <a:gd name="connsiteY42" fmla="*/ 4682 h 10000"/>
              <a:gd name="connsiteX43" fmla="*/ 9296 w 9724"/>
              <a:gd name="connsiteY43" fmla="*/ 8589 h 10000"/>
              <a:gd name="connsiteX44" fmla="*/ 9447 w 9724"/>
              <a:gd name="connsiteY44" fmla="*/ 7341 h 10000"/>
              <a:gd name="connsiteX45" fmla="*/ 9575 w 9724"/>
              <a:gd name="connsiteY45" fmla="*/ 7204 h 10000"/>
              <a:gd name="connsiteX46" fmla="*/ 9724 w 9724"/>
              <a:gd name="connsiteY46" fmla="*/ 7812 h 10000"/>
              <a:gd name="connsiteX0" fmla="*/ 0 w 9845"/>
              <a:gd name="connsiteY0" fmla="*/ 8450 h 10000"/>
              <a:gd name="connsiteX1" fmla="*/ 155 w 9845"/>
              <a:gd name="connsiteY1" fmla="*/ 7978 h 10000"/>
              <a:gd name="connsiteX2" fmla="*/ 280 w 9845"/>
              <a:gd name="connsiteY2" fmla="*/ 7204 h 10000"/>
              <a:gd name="connsiteX3" fmla="*/ 564 w 9845"/>
              <a:gd name="connsiteY3" fmla="*/ 8589 h 10000"/>
              <a:gd name="connsiteX4" fmla="*/ 721 w 9845"/>
              <a:gd name="connsiteY4" fmla="*/ 7674 h 10000"/>
              <a:gd name="connsiteX5" fmla="*/ 870 w 9845"/>
              <a:gd name="connsiteY5" fmla="*/ 8450 h 10000"/>
              <a:gd name="connsiteX6" fmla="*/ 1003 w 9845"/>
              <a:gd name="connsiteY6" fmla="*/ 7674 h 10000"/>
              <a:gd name="connsiteX7" fmla="*/ 1311 w 9845"/>
              <a:gd name="connsiteY7" fmla="*/ 7037 h 10000"/>
              <a:gd name="connsiteX8" fmla="*/ 1438 w 9845"/>
              <a:gd name="connsiteY8" fmla="*/ 7812 h 10000"/>
              <a:gd name="connsiteX9" fmla="*/ 1593 w 9845"/>
              <a:gd name="connsiteY9" fmla="*/ 8450 h 10000"/>
              <a:gd name="connsiteX10" fmla="*/ 1725 w 9845"/>
              <a:gd name="connsiteY10" fmla="*/ 7037 h 10000"/>
              <a:gd name="connsiteX11" fmla="*/ 2028 w 9845"/>
              <a:gd name="connsiteY11" fmla="*/ 8450 h 10000"/>
              <a:gd name="connsiteX12" fmla="*/ 2157 w 9845"/>
              <a:gd name="connsiteY12" fmla="*/ 8117 h 10000"/>
              <a:gd name="connsiteX13" fmla="*/ 2311 w 9845"/>
              <a:gd name="connsiteY13" fmla="*/ 7674 h 10000"/>
              <a:gd name="connsiteX14" fmla="*/ 2464 w 9845"/>
              <a:gd name="connsiteY14" fmla="*/ 7812 h 10000"/>
              <a:gd name="connsiteX15" fmla="*/ 4472 w 9845"/>
              <a:gd name="connsiteY15" fmla="*/ 9392 h 10000"/>
              <a:gd name="connsiteX16" fmla="*/ 4626 w 9845"/>
              <a:gd name="connsiteY16" fmla="*/ 8755 h 10000"/>
              <a:gd name="connsiteX17" fmla="*/ 4780 w 9845"/>
              <a:gd name="connsiteY17" fmla="*/ 8117 h 10000"/>
              <a:gd name="connsiteX18" fmla="*/ 5061 w 9845"/>
              <a:gd name="connsiteY18" fmla="*/ 8117 h 10000"/>
              <a:gd name="connsiteX19" fmla="*/ 5215 w 9845"/>
              <a:gd name="connsiteY19" fmla="*/ 8117 h 10000"/>
              <a:gd name="connsiteX20" fmla="*/ 5346 w 9845"/>
              <a:gd name="connsiteY20" fmla="*/ 8282 h 10000"/>
              <a:gd name="connsiteX21" fmla="*/ 5500 w 9845"/>
              <a:gd name="connsiteY21" fmla="*/ 9059 h 10000"/>
              <a:gd name="connsiteX22" fmla="*/ 5784 w 9845"/>
              <a:gd name="connsiteY22" fmla="*/ 8589 h 10000"/>
              <a:gd name="connsiteX23" fmla="*/ 5935 w 9845"/>
              <a:gd name="connsiteY23" fmla="*/ 9392 h 10000"/>
              <a:gd name="connsiteX24" fmla="*/ 6065 w 9845"/>
              <a:gd name="connsiteY24" fmla="*/ 8117 h 10000"/>
              <a:gd name="connsiteX25" fmla="*/ 6220 w 9845"/>
              <a:gd name="connsiteY25" fmla="*/ 10000 h 10000"/>
              <a:gd name="connsiteX26" fmla="*/ 6504 w 9845"/>
              <a:gd name="connsiteY26" fmla="*/ 4847 h 10000"/>
              <a:gd name="connsiteX27" fmla="*/ 6656 w 9845"/>
              <a:gd name="connsiteY27" fmla="*/ 0 h 10000"/>
              <a:gd name="connsiteX28" fmla="*/ 6812 w 9845"/>
              <a:gd name="connsiteY28" fmla="*/ 2190 h 10000"/>
              <a:gd name="connsiteX29" fmla="*/ 6942 w 9845"/>
              <a:gd name="connsiteY29" fmla="*/ 2355 h 10000"/>
              <a:gd name="connsiteX30" fmla="*/ 7221 w 9845"/>
              <a:gd name="connsiteY30" fmla="*/ 2355 h 10000"/>
              <a:gd name="connsiteX31" fmla="*/ 7376 w 9845"/>
              <a:gd name="connsiteY31" fmla="*/ 3131 h 10000"/>
              <a:gd name="connsiteX32" fmla="*/ 7527 w 9845"/>
              <a:gd name="connsiteY32" fmla="*/ 3601 h 10000"/>
              <a:gd name="connsiteX33" fmla="*/ 7659 w 9845"/>
              <a:gd name="connsiteY33" fmla="*/ 2963 h 10000"/>
              <a:gd name="connsiteX34" fmla="*/ 7966 w 9845"/>
              <a:gd name="connsiteY34" fmla="*/ 3435 h 10000"/>
              <a:gd name="connsiteX35" fmla="*/ 8097 w 9845"/>
              <a:gd name="connsiteY35" fmla="*/ 3601 h 10000"/>
              <a:gd name="connsiteX36" fmla="*/ 8249 w 9845"/>
              <a:gd name="connsiteY36" fmla="*/ 3131 h 10000"/>
              <a:gd name="connsiteX37" fmla="*/ 8401 w 9845"/>
              <a:gd name="connsiteY37" fmla="*/ 2963 h 10000"/>
              <a:gd name="connsiteX38" fmla="*/ 8690 w 9845"/>
              <a:gd name="connsiteY38" fmla="*/ 2660 h 10000"/>
              <a:gd name="connsiteX39" fmla="*/ 8817 w 9845"/>
              <a:gd name="connsiteY39" fmla="*/ 2355 h 10000"/>
              <a:gd name="connsiteX40" fmla="*/ 8969 w 9845"/>
              <a:gd name="connsiteY40" fmla="*/ 610 h 10000"/>
              <a:gd name="connsiteX41" fmla="*/ 9124 w 9845"/>
              <a:gd name="connsiteY41" fmla="*/ 4682 h 10000"/>
              <a:gd name="connsiteX42" fmla="*/ 9405 w 9845"/>
              <a:gd name="connsiteY42" fmla="*/ 8589 h 10000"/>
              <a:gd name="connsiteX43" fmla="*/ 9560 w 9845"/>
              <a:gd name="connsiteY43" fmla="*/ 7341 h 10000"/>
              <a:gd name="connsiteX44" fmla="*/ 9692 w 9845"/>
              <a:gd name="connsiteY44" fmla="*/ 7204 h 10000"/>
              <a:gd name="connsiteX45" fmla="*/ 9845 w 9845"/>
              <a:gd name="connsiteY45" fmla="*/ 7812 h 10000"/>
              <a:gd name="connsiteX0" fmla="*/ 0 w 10000"/>
              <a:gd name="connsiteY0" fmla="*/ 8450 h 10000"/>
              <a:gd name="connsiteX1" fmla="*/ 284 w 10000"/>
              <a:gd name="connsiteY1" fmla="*/ 7204 h 10000"/>
              <a:gd name="connsiteX2" fmla="*/ 573 w 10000"/>
              <a:gd name="connsiteY2" fmla="*/ 8589 h 10000"/>
              <a:gd name="connsiteX3" fmla="*/ 732 w 10000"/>
              <a:gd name="connsiteY3" fmla="*/ 7674 h 10000"/>
              <a:gd name="connsiteX4" fmla="*/ 884 w 10000"/>
              <a:gd name="connsiteY4" fmla="*/ 8450 h 10000"/>
              <a:gd name="connsiteX5" fmla="*/ 1019 w 10000"/>
              <a:gd name="connsiteY5" fmla="*/ 7674 h 10000"/>
              <a:gd name="connsiteX6" fmla="*/ 1332 w 10000"/>
              <a:gd name="connsiteY6" fmla="*/ 7037 h 10000"/>
              <a:gd name="connsiteX7" fmla="*/ 1461 w 10000"/>
              <a:gd name="connsiteY7" fmla="*/ 7812 h 10000"/>
              <a:gd name="connsiteX8" fmla="*/ 1618 w 10000"/>
              <a:gd name="connsiteY8" fmla="*/ 8450 h 10000"/>
              <a:gd name="connsiteX9" fmla="*/ 1752 w 10000"/>
              <a:gd name="connsiteY9" fmla="*/ 7037 h 10000"/>
              <a:gd name="connsiteX10" fmla="*/ 2060 w 10000"/>
              <a:gd name="connsiteY10" fmla="*/ 8450 h 10000"/>
              <a:gd name="connsiteX11" fmla="*/ 2191 w 10000"/>
              <a:gd name="connsiteY11" fmla="*/ 8117 h 10000"/>
              <a:gd name="connsiteX12" fmla="*/ 2347 w 10000"/>
              <a:gd name="connsiteY12" fmla="*/ 7674 h 10000"/>
              <a:gd name="connsiteX13" fmla="*/ 2503 w 10000"/>
              <a:gd name="connsiteY13" fmla="*/ 7812 h 10000"/>
              <a:gd name="connsiteX14" fmla="*/ 4542 w 10000"/>
              <a:gd name="connsiteY14" fmla="*/ 9392 h 10000"/>
              <a:gd name="connsiteX15" fmla="*/ 4699 w 10000"/>
              <a:gd name="connsiteY15" fmla="*/ 8755 h 10000"/>
              <a:gd name="connsiteX16" fmla="*/ 4855 w 10000"/>
              <a:gd name="connsiteY16" fmla="*/ 8117 h 10000"/>
              <a:gd name="connsiteX17" fmla="*/ 5141 w 10000"/>
              <a:gd name="connsiteY17" fmla="*/ 8117 h 10000"/>
              <a:gd name="connsiteX18" fmla="*/ 5297 w 10000"/>
              <a:gd name="connsiteY18" fmla="*/ 8117 h 10000"/>
              <a:gd name="connsiteX19" fmla="*/ 5430 w 10000"/>
              <a:gd name="connsiteY19" fmla="*/ 8282 h 10000"/>
              <a:gd name="connsiteX20" fmla="*/ 5587 w 10000"/>
              <a:gd name="connsiteY20" fmla="*/ 9059 h 10000"/>
              <a:gd name="connsiteX21" fmla="*/ 5875 w 10000"/>
              <a:gd name="connsiteY21" fmla="*/ 8589 h 10000"/>
              <a:gd name="connsiteX22" fmla="*/ 6028 w 10000"/>
              <a:gd name="connsiteY22" fmla="*/ 9392 h 10000"/>
              <a:gd name="connsiteX23" fmla="*/ 6160 w 10000"/>
              <a:gd name="connsiteY23" fmla="*/ 8117 h 10000"/>
              <a:gd name="connsiteX24" fmla="*/ 6318 w 10000"/>
              <a:gd name="connsiteY24" fmla="*/ 10000 h 10000"/>
              <a:gd name="connsiteX25" fmla="*/ 6606 w 10000"/>
              <a:gd name="connsiteY25" fmla="*/ 4847 h 10000"/>
              <a:gd name="connsiteX26" fmla="*/ 6761 w 10000"/>
              <a:gd name="connsiteY26" fmla="*/ 0 h 10000"/>
              <a:gd name="connsiteX27" fmla="*/ 6919 w 10000"/>
              <a:gd name="connsiteY27" fmla="*/ 2190 h 10000"/>
              <a:gd name="connsiteX28" fmla="*/ 7051 w 10000"/>
              <a:gd name="connsiteY28" fmla="*/ 2355 h 10000"/>
              <a:gd name="connsiteX29" fmla="*/ 7335 w 10000"/>
              <a:gd name="connsiteY29" fmla="*/ 2355 h 10000"/>
              <a:gd name="connsiteX30" fmla="*/ 7492 w 10000"/>
              <a:gd name="connsiteY30" fmla="*/ 3131 h 10000"/>
              <a:gd name="connsiteX31" fmla="*/ 7646 w 10000"/>
              <a:gd name="connsiteY31" fmla="*/ 3601 h 10000"/>
              <a:gd name="connsiteX32" fmla="*/ 7780 w 10000"/>
              <a:gd name="connsiteY32" fmla="*/ 2963 h 10000"/>
              <a:gd name="connsiteX33" fmla="*/ 8091 w 10000"/>
              <a:gd name="connsiteY33" fmla="*/ 3435 h 10000"/>
              <a:gd name="connsiteX34" fmla="*/ 8224 w 10000"/>
              <a:gd name="connsiteY34" fmla="*/ 3601 h 10000"/>
              <a:gd name="connsiteX35" fmla="*/ 8379 w 10000"/>
              <a:gd name="connsiteY35" fmla="*/ 3131 h 10000"/>
              <a:gd name="connsiteX36" fmla="*/ 8533 w 10000"/>
              <a:gd name="connsiteY36" fmla="*/ 2963 h 10000"/>
              <a:gd name="connsiteX37" fmla="*/ 8827 w 10000"/>
              <a:gd name="connsiteY37" fmla="*/ 2660 h 10000"/>
              <a:gd name="connsiteX38" fmla="*/ 8956 w 10000"/>
              <a:gd name="connsiteY38" fmla="*/ 2355 h 10000"/>
              <a:gd name="connsiteX39" fmla="*/ 9110 w 10000"/>
              <a:gd name="connsiteY39" fmla="*/ 610 h 10000"/>
              <a:gd name="connsiteX40" fmla="*/ 9268 w 10000"/>
              <a:gd name="connsiteY40" fmla="*/ 4682 h 10000"/>
              <a:gd name="connsiteX41" fmla="*/ 9553 w 10000"/>
              <a:gd name="connsiteY41" fmla="*/ 8589 h 10000"/>
              <a:gd name="connsiteX42" fmla="*/ 9711 w 10000"/>
              <a:gd name="connsiteY42" fmla="*/ 7341 h 10000"/>
              <a:gd name="connsiteX43" fmla="*/ 9845 w 10000"/>
              <a:gd name="connsiteY43" fmla="*/ 7204 h 10000"/>
              <a:gd name="connsiteX44" fmla="*/ 10000 w 10000"/>
              <a:gd name="connsiteY44" fmla="*/ 7812 h 10000"/>
              <a:gd name="connsiteX0" fmla="*/ 0 w 9716"/>
              <a:gd name="connsiteY0" fmla="*/ 7204 h 10000"/>
              <a:gd name="connsiteX1" fmla="*/ 289 w 9716"/>
              <a:gd name="connsiteY1" fmla="*/ 8589 h 10000"/>
              <a:gd name="connsiteX2" fmla="*/ 448 w 9716"/>
              <a:gd name="connsiteY2" fmla="*/ 7674 h 10000"/>
              <a:gd name="connsiteX3" fmla="*/ 600 w 9716"/>
              <a:gd name="connsiteY3" fmla="*/ 8450 h 10000"/>
              <a:gd name="connsiteX4" fmla="*/ 735 w 9716"/>
              <a:gd name="connsiteY4" fmla="*/ 7674 h 10000"/>
              <a:gd name="connsiteX5" fmla="*/ 1048 w 9716"/>
              <a:gd name="connsiteY5" fmla="*/ 7037 h 10000"/>
              <a:gd name="connsiteX6" fmla="*/ 1177 w 9716"/>
              <a:gd name="connsiteY6" fmla="*/ 7812 h 10000"/>
              <a:gd name="connsiteX7" fmla="*/ 1334 w 9716"/>
              <a:gd name="connsiteY7" fmla="*/ 8450 h 10000"/>
              <a:gd name="connsiteX8" fmla="*/ 1468 w 9716"/>
              <a:gd name="connsiteY8" fmla="*/ 7037 h 10000"/>
              <a:gd name="connsiteX9" fmla="*/ 1776 w 9716"/>
              <a:gd name="connsiteY9" fmla="*/ 8450 h 10000"/>
              <a:gd name="connsiteX10" fmla="*/ 1907 w 9716"/>
              <a:gd name="connsiteY10" fmla="*/ 8117 h 10000"/>
              <a:gd name="connsiteX11" fmla="*/ 2063 w 9716"/>
              <a:gd name="connsiteY11" fmla="*/ 7674 h 10000"/>
              <a:gd name="connsiteX12" fmla="*/ 2219 w 9716"/>
              <a:gd name="connsiteY12" fmla="*/ 7812 h 10000"/>
              <a:gd name="connsiteX13" fmla="*/ 4258 w 9716"/>
              <a:gd name="connsiteY13" fmla="*/ 9392 h 10000"/>
              <a:gd name="connsiteX14" fmla="*/ 4415 w 9716"/>
              <a:gd name="connsiteY14" fmla="*/ 8755 h 10000"/>
              <a:gd name="connsiteX15" fmla="*/ 4571 w 9716"/>
              <a:gd name="connsiteY15" fmla="*/ 8117 h 10000"/>
              <a:gd name="connsiteX16" fmla="*/ 4857 w 9716"/>
              <a:gd name="connsiteY16" fmla="*/ 8117 h 10000"/>
              <a:gd name="connsiteX17" fmla="*/ 5013 w 9716"/>
              <a:gd name="connsiteY17" fmla="*/ 8117 h 10000"/>
              <a:gd name="connsiteX18" fmla="*/ 5146 w 9716"/>
              <a:gd name="connsiteY18" fmla="*/ 8282 h 10000"/>
              <a:gd name="connsiteX19" fmla="*/ 5303 w 9716"/>
              <a:gd name="connsiteY19" fmla="*/ 9059 h 10000"/>
              <a:gd name="connsiteX20" fmla="*/ 5591 w 9716"/>
              <a:gd name="connsiteY20" fmla="*/ 8589 h 10000"/>
              <a:gd name="connsiteX21" fmla="*/ 5744 w 9716"/>
              <a:gd name="connsiteY21" fmla="*/ 9392 h 10000"/>
              <a:gd name="connsiteX22" fmla="*/ 5876 w 9716"/>
              <a:gd name="connsiteY22" fmla="*/ 8117 h 10000"/>
              <a:gd name="connsiteX23" fmla="*/ 6034 w 9716"/>
              <a:gd name="connsiteY23" fmla="*/ 10000 h 10000"/>
              <a:gd name="connsiteX24" fmla="*/ 6322 w 9716"/>
              <a:gd name="connsiteY24" fmla="*/ 4847 h 10000"/>
              <a:gd name="connsiteX25" fmla="*/ 6477 w 9716"/>
              <a:gd name="connsiteY25" fmla="*/ 0 h 10000"/>
              <a:gd name="connsiteX26" fmla="*/ 6635 w 9716"/>
              <a:gd name="connsiteY26" fmla="*/ 2190 h 10000"/>
              <a:gd name="connsiteX27" fmla="*/ 6767 w 9716"/>
              <a:gd name="connsiteY27" fmla="*/ 2355 h 10000"/>
              <a:gd name="connsiteX28" fmla="*/ 7051 w 9716"/>
              <a:gd name="connsiteY28" fmla="*/ 2355 h 10000"/>
              <a:gd name="connsiteX29" fmla="*/ 7208 w 9716"/>
              <a:gd name="connsiteY29" fmla="*/ 3131 h 10000"/>
              <a:gd name="connsiteX30" fmla="*/ 7362 w 9716"/>
              <a:gd name="connsiteY30" fmla="*/ 3601 h 10000"/>
              <a:gd name="connsiteX31" fmla="*/ 7496 w 9716"/>
              <a:gd name="connsiteY31" fmla="*/ 2963 h 10000"/>
              <a:gd name="connsiteX32" fmla="*/ 7807 w 9716"/>
              <a:gd name="connsiteY32" fmla="*/ 3435 h 10000"/>
              <a:gd name="connsiteX33" fmla="*/ 7940 w 9716"/>
              <a:gd name="connsiteY33" fmla="*/ 3601 h 10000"/>
              <a:gd name="connsiteX34" fmla="*/ 8095 w 9716"/>
              <a:gd name="connsiteY34" fmla="*/ 3131 h 10000"/>
              <a:gd name="connsiteX35" fmla="*/ 8249 w 9716"/>
              <a:gd name="connsiteY35" fmla="*/ 2963 h 10000"/>
              <a:gd name="connsiteX36" fmla="*/ 8543 w 9716"/>
              <a:gd name="connsiteY36" fmla="*/ 2660 h 10000"/>
              <a:gd name="connsiteX37" fmla="*/ 8672 w 9716"/>
              <a:gd name="connsiteY37" fmla="*/ 2355 h 10000"/>
              <a:gd name="connsiteX38" fmla="*/ 8826 w 9716"/>
              <a:gd name="connsiteY38" fmla="*/ 610 h 10000"/>
              <a:gd name="connsiteX39" fmla="*/ 8984 w 9716"/>
              <a:gd name="connsiteY39" fmla="*/ 4682 h 10000"/>
              <a:gd name="connsiteX40" fmla="*/ 9269 w 9716"/>
              <a:gd name="connsiteY40" fmla="*/ 8589 h 10000"/>
              <a:gd name="connsiteX41" fmla="*/ 9427 w 9716"/>
              <a:gd name="connsiteY41" fmla="*/ 7341 h 10000"/>
              <a:gd name="connsiteX42" fmla="*/ 9561 w 9716"/>
              <a:gd name="connsiteY42" fmla="*/ 7204 h 10000"/>
              <a:gd name="connsiteX43" fmla="*/ 9716 w 9716"/>
              <a:gd name="connsiteY43" fmla="*/ 7812 h 10000"/>
              <a:gd name="connsiteX0" fmla="*/ 0 w 9703"/>
              <a:gd name="connsiteY0" fmla="*/ 8589 h 10000"/>
              <a:gd name="connsiteX1" fmla="*/ 164 w 9703"/>
              <a:gd name="connsiteY1" fmla="*/ 7674 h 10000"/>
              <a:gd name="connsiteX2" fmla="*/ 321 w 9703"/>
              <a:gd name="connsiteY2" fmla="*/ 8450 h 10000"/>
              <a:gd name="connsiteX3" fmla="*/ 459 w 9703"/>
              <a:gd name="connsiteY3" fmla="*/ 7674 h 10000"/>
              <a:gd name="connsiteX4" fmla="*/ 782 w 9703"/>
              <a:gd name="connsiteY4" fmla="*/ 7037 h 10000"/>
              <a:gd name="connsiteX5" fmla="*/ 914 w 9703"/>
              <a:gd name="connsiteY5" fmla="*/ 7812 h 10000"/>
              <a:gd name="connsiteX6" fmla="*/ 1076 w 9703"/>
              <a:gd name="connsiteY6" fmla="*/ 8450 h 10000"/>
              <a:gd name="connsiteX7" fmla="*/ 1214 w 9703"/>
              <a:gd name="connsiteY7" fmla="*/ 7037 h 10000"/>
              <a:gd name="connsiteX8" fmla="*/ 1531 w 9703"/>
              <a:gd name="connsiteY8" fmla="*/ 8450 h 10000"/>
              <a:gd name="connsiteX9" fmla="*/ 1666 w 9703"/>
              <a:gd name="connsiteY9" fmla="*/ 8117 h 10000"/>
              <a:gd name="connsiteX10" fmla="*/ 1826 w 9703"/>
              <a:gd name="connsiteY10" fmla="*/ 7674 h 10000"/>
              <a:gd name="connsiteX11" fmla="*/ 1987 w 9703"/>
              <a:gd name="connsiteY11" fmla="*/ 7812 h 10000"/>
              <a:gd name="connsiteX12" fmla="*/ 4085 w 9703"/>
              <a:gd name="connsiteY12" fmla="*/ 9392 h 10000"/>
              <a:gd name="connsiteX13" fmla="*/ 4247 w 9703"/>
              <a:gd name="connsiteY13" fmla="*/ 8755 h 10000"/>
              <a:gd name="connsiteX14" fmla="*/ 4408 w 9703"/>
              <a:gd name="connsiteY14" fmla="*/ 8117 h 10000"/>
              <a:gd name="connsiteX15" fmla="*/ 4702 w 9703"/>
              <a:gd name="connsiteY15" fmla="*/ 8117 h 10000"/>
              <a:gd name="connsiteX16" fmla="*/ 4863 w 9703"/>
              <a:gd name="connsiteY16" fmla="*/ 8117 h 10000"/>
              <a:gd name="connsiteX17" fmla="*/ 4999 w 9703"/>
              <a:gd name="connsiteY17" fmla="*/ 8282 h 10000"/>
              <a:gd name="connsiteX18" fmla="*/ 5161 w 9703"/>
              <a:gd name="connsiteY18" fmla="*/ 9059 h 10000"/>
              <a:gd name="connsiteX19" fmla="*/ 5457 w 9703"/>
              <a:gd name="connsiteY19" fmla="*/ 8589 h 10000"/>
              <a:gd name="connsiteX20" fmla="*/ 5615 w 9703"/>
              <a:gd name="connsiteY20" fmla="*/ 9392 h 10000"/>
              <a:gd name="connsiteX21" fmla="*/ 5751 w 9703"/>
              <a:gd name="connsiteY21" fmla="*/ 8117 h 10000"/>
              <a:gd name="connsiteX22" fmla="*/ 5913 w 9703"/>
              <a:gd name="connsiteY22" fmla="*/ 10000 h 10000"/>
              <a:gd name="connsiteX23" fmla="*/ 6210 w 9703"/>
              <a:gd name="connsiteY23" fmla="*/ 4847 h 10000"/>
              <a:gd name="connsiteX24" fmla="*/ 6369 w 9703"/>
              <a:gd name="connsiteY24" fmla="*/ 0 h 10000"/>
              <a:gd name="connsiteX25" fmla="*/ 6532 w 9703"/>
              <a:gd name="connsiteY25" fmla="*/ 2190 h 10000"/>
              <a:gd name="connsiteX26" fmla="*/ 6668 w 9703"/>
              <a:gd name="connsiteY26" fmla="*/ 2355 h 10000"/>
              <a:gd name="connsiteX27" fmla="*/ 6960 w 9703"/>
              <a:gd name="connsiteY27" fmla="*/ 2355 h 10000"/>
              <a:gd name="connsiteX28" fmla="*/ 7122 w 9703"/>
              <a:gd name="connsiteY28" fmla="*/ 3131 h 10000"/>
              <a:gd name="connsiteX29" fmla="*/ 7280 w 9703"/>
              <a:gd name="connsiteY29" fmla="*/ 3601 h 10000"/>
              <a:gd name="connsiteX30" fmla="*/ 7418 w 9703"/>
              <a:gd name="connsiteY30" fmla="*/ 2963 h 10000"/>
              <a:gd name="connsiteX31" fmla="*/ 7738 w 9703"/>
              <a:gd name="connsiteY31" fmla="*/ 3435 h 10000"/>
              <a:gd name="connsiteX32" fmla="*/ 7875 w 9703"/>
              <a:gd name="connsiteY32" fmla="*/ 3601 h 10000"/>
              <a:gd name="connsiteX33" fmla="*/ 8035 w 9703"/>
              <a:gd name="connsiteY33" fmla="*/ 3131 h 10000"/>
              <a:gd name="connsiteX34" fmla="*/ 8193 w 9703"/>
              <a:gd name="connsiteY34" fmla="*/ 2963 h 10000"/>
              <a:gd name="connsiteX35" fmla="*/ 8496 w 9703"/>
              <a:gd name="connsiteY35" fmla="*/ 2660 h 10000"/>
              <a:gd name="connsiteX36" fmla="*/ 8628 w 9703"/>
              <a:gd name="connsiteY36" fmla="*/ 2355 h 10000"/>
              <a:gd name="connsiteX37" fmla="*/ 8787 w 9703"/>
              <a:gd name="connsiteY37" fmla="*/ 610 h 10000"/>
              <a:gd name="connsiteX38" fmla="*/ 8950 w 9703"/>
              <a:gd name="connsiteY38" fmla="*/ 4682 h 10000"/>
              <a:gd name="connsiteX39" fmla="*/ 9243 w 9703"/>
              <a:gd name="connsiteY39" fmla="*/ 8589 h 10000"/>
              <a:gd name="connsiteX40" fmla="*/ 9406 w 9703"/>
              <a:gd name="connsiteY40" fmla="*/ 7341 h 10000"/>
              <a:gd name="connsiteX41" fmla="*/ 9543 w 9703"/>
              <a:gd name="connsiteY41" fmla="*/ 7204 h 10000"/>
              <a:gd name="connsiteX42" fmla="*/ 9703 w 9703"/>
              <a:gd name="connsiteY42" fmla="*/ 7812 h 10000"/>
              <a:gd name="connsiteX0" fmla="*/ 0 w 9831"/>
              <a:gd name="connsiteY0" fmla="*/ 7674 h 10000"/>
              <a:gd name="connsiteX1" fmla="*/ 162 w 9831"/>
              <a:gd name="connsiteY1" fmla="*/ 8450 h 10000"/>
              <a:gd name="connsiteX2" fmla="*/ 304 w 9831"/>
              <a:gd name="connsiteY2" fmla="*/ 7674 h 10000"/>
              <a:gd name="connsiteX3" fmla="*/ 637 w 9831"/>
              <a:gd name="connsiteY3" fmla="*/ 7037 h 10000"/>
              <a:gd name="connsiteX4" fmla="*/ 773 w 9831"/>
              <a:gd name="connsiteY4" fmla="*/ 7812 h 10000"/>
              <a:gd name="connsiteX5" fmla="*/ 940 w 9831"/>
              <a:gd name="connsiteY5" fmla="*/ 8450 h 10000"/>
              <a:gd name="connsiteX6" fmla="*/ 1082 w 9831"/>
              <a:gd name="connsiteY6" fmla="*/ 7037 h 10000"/>
              <a:gd name="connsiteX7" fmla="*/ 1409 w 9831"/>
              <a:gd name="connsiteY7" fmla="*/ 8450 h 10000"/>
              <a:gd name="connsiteX8" fmla="*/ 1548 w 9831"/>
              <a:gd name="connsiteY8" fmla="*/ 8117 h 10000"/>
              <a:gd name="connsiteX9" fmla="*/ 1713 w 9831"/>
              <a:gd name="connsiteY9" fmla="*/ 7674 h 10000"/>
              <a:gd name="connsiteX10" fmla="*/ 1879 w 9831"/>
              <a:gd name="connsiteY10" fmla="*/ 7812 h 10000"/>
              <a:gd name="connsiteX11" fmla="*/ 4041 w 9831"/>
              <a:gd name="connsiteY11" fmla="*/ 9392 h 10000"/>
              <a:gd name="connsiteX12" fmla="*/ 4208 w 9831"/>
              <a:gd name="connsiteY12" fmla="*/ 8755 h 10000"/>
              <a:gd name="connsiteX13" fmla="*/ 4374 w 9831"/>
              <a:gd name="connsiteY13" fmla="*/ 8117 h 10000"/>
              <a:gd name="connsiteX14" fmla="*/ 4677 w 9831"/>
              <a:gd name="connsiteY14" fmla="*/ 8117 h 10000"/>
              <a:gd name="connsiteX15" fmla="*/ 4843 w 9831"/>
              <a:gd name="connsiteY15" fmla="*/ 8117 h 10000"/>
              <a:gd name="connsiteX16" fmla="*/ 4983 w 9831"/>
              <a:gd name="connsiteY16" fmla="*/ 8282 h 10000"/>
              <a:gd name="connsiteX17" fmla="*/ 5150 w 9831"/>
              <a:gd name="connsiteY17" fmla="*/ 9059 h 10000"/>
              <a:gd name="connsiteX18" fmla="*/ 5455 w 9831"/>
              <a:gd name="connsiteY18" fmla="*/ 8589 h 10000"/>
              <a:gd name="connsiteX19" fmla="*/ 5618 w 9831"/>
              <a:gd name="connsiteY19" fmla="*/ 9392 h 10000"/>
              <a:gd name="connsiteX20" fmla="*/ 5758 w 9831"/>
              <a:gd name="connsiteY20" fmla="*/ 8117 h 10000"/>
              <a:gd name="connsiteX21" fmla="*/ 5925 w 9831"/>
              <a:gd name="connsiteY21" fmla="*/ 10000 h 10000"/>
              <a:gd name="connsiteX22" fmla="*/ 6231 w 9831"/>
              <a:gd name="connsiteY22" fmla="*/ 4847 h 10000"/>
              <a:gd name="connsiteX23" fmla="*/ 6395 w 9831"/>
              <a:gd name="connsiteY23" fmla="*/ 0 h 10000"/>
              <a:gd name="connsiteX24" fmla="*/ 6563 w 9831"/>
              <a:gd name="connsiteY24" fmla="*/ 2190 h 10000"/>
              <a:gd name="connsiteX25" fmla="*/ 6703 w 9831"/>
              <a:gd name="connsiteY25" fmla="*/ 2355 h 10000"/>
              <a:gd name="connsiteX26" fmla="*/ 7004 w 9831"/>
              <a:gd name="connsiteY26" fmla="*/ 2355 h 10000"/>
              <a:gd name="connsiteX27" fmla="*/ 7171 w 9831"/>
              <a:gd name="connsiteY27" fmla="*/ 3131 h 10000"/>
              <a:gd name="connsiteX28" fmla="*/ 7334 w 9831"/>
              <a:gd name="connsiteY28" fmla="*/ 3601 h 10000"/>
              <a:gd name="connsiteX29" fmla="*/ 7476 w 9831"/>
              <a:gd name="connsiteY29" fmla="*/ 2963 h 10000"/>
              <a:gd name="connsiteX30" fmla="*/ 7806 w 9831"/>
              <a:gd name="connsiteY30" fmla="*/ 3435 h 10000"/>
              <a:gd name="connsiteX31" fmla="*/ 7947 w 9831"/>
              <a:gd name="connsiteY31" fmla="*/ 3601 h 10000"/>
              <a:gd name="connsiteX32" fmla="*/ 8112 w 9831"/>
              <a:gd name="connsiteY32" fmla="*/ 3131 h 10000"/>
              <a:gd name="connsiteX33" fmla="*/ 8275 w 9831"/>
              <a:gd name="connsiteY33" fmla="*/ 2963 h 10000"/>
              <a:gd name="connsiteX34" fmla="*/ 8587 w 9831"/>
              <a:gd name="connsiteY34" fmla="*/ 2660 h 10000"/>
              <a:gd name="connsiteX35" fmla="*/ 8723 w 9831"/>
              <a:gd name="connsiteY35" fmla="*/ 2355 h 10000"/>
              <a:gd name="connsiteX36" fmla="*/ 8887 w 9831"/>
              <a:gd name="connsiteY36" fmla="*/ 610 h 10000"/>
              <a:gd name="connsiteX37" fmla="*/ 9055 w 9831"/>
              <a:gd name="connsiteY37" fmla="*/ 4682 h 10000"/>
              <a:gd name="connsiteX38" fmla="*/ 9357 w 9831"/>
              <a:gd name="connsiteY38" fmla="*/ 8589 h 10000"/>
              <a:gd name="connsiteX39" fmla="*/ 9525 w 9831"/>
              <a:gd name="connsiteY39" fmla="*/ 7341 h 10000"/>
              <a:gd name="connsiteX40" fmla="*/ 9666 w 9831"/>
              <a:gd name="connsiteY40" fmla="*/ 7204 h 10000"/>
              <a:gd name="connsiteX41" fmla="*/ 9831 w 9831"/>
              <a:gd name="connsiteY41" fmla="*/ 7812 h 10000"/>
              <a:gd name="connsiteX0" fmla="*/ 0 w 10000"/>
              <a:gd name="connsiteY0" fmla="*/ 7674 h 10000"/>
              <a:gd name="connsiteX1" fmla="*/ 165 w 10000"/>
              <a:gd name="connsiteY1" fmla="*/ 8450 h 10000"/>
              <a:gd name="connsiteX2" fmla="*/ 648 w 10000"/>
              <a:gd name="connsiteY2" fmla="*/ 7037 h 10000"/>
              <a:gd name="connsiteX3" fmla="*/ 786 w 10000"/>
              <a:gd name="connsiteY3" fmla="*/ 7812 h 10000"/>
              <a:gd name="connsiteX4" fmla="*/ 956 w 10000"/>
              <a:gd name="connsiteY4" fmla="*/ 8450 h 10000"/>
              <a:gd name="connsiteX5" fmla="*/ 1101 w 10000"/>
              <a:gd name="connsiteY5" fmla="*/ 7037 h 10000"/>
              <a:gd name="connsiteX6" fmla="*/ 1433 w 10000"/>
              <a:gd name="connsiteY6" fmla="*/ 8450 h 10000"/>
              <a:gd name="connsiteX7" fmla="*/ 1575 w 10000"/>
              <a:gd name="connsiteY7" fmla="*/ 8117 h 10000"/>
              <a:gd name="connsiteX8" fmla="*/ 1742 w 10000"/>
              <a:gd name="connsiteY8" fmla="*/ 7674 h 10000"/>
              <a:gd name="connsiteX9" fmla="*/ 1911 w 10000"/>
              <a:gd name="connsiteY9" fmla="*/ 7812 h 10000"/>
              <a:gd name="connsiteX10" fmla="*/ 4110 w 10000"/>
              <a:gd name="connsiteY10" fmla="*/ 9392 h 10000"/>
              <a:gd name="connsiteX11" fmla="*/ 4280 w 10000"/>
              <a:gd name="connsiteY11" fmla="*/ 8755 h 10000"/>
              <a:gd name="connsiteX12" fmla="*/ 4449 w 10000"/>
              <a:gd name="connsiteY12" fmla="*/ 8117 h 10000"/>
              <a:gd name="connsiteX13" fmla="*/ 4757 w 10000"/>
              <a:gd name="connsiteY13" fmla="*/ 8117 h 10000"/>
              <a:gd name="connsiteX14" fmla="*/ 4926 w 10000"/>
              <a:gd name="connsiteY14" fmla="*/ 8117 h 10000"/>
              <a:gd name="connsiteX15" fmla="*/ 5069 w 10000"/>
              <a:gd name="connsiteY15" fmla="*/ 8282 h 10000"/>
              <a:gd name="connsiteX16" fmla="*/ 5239 w 10000"/>
              <a:gd name="connsiteY16" fmla="*/ 9059 h 10000"/>
              <a:gd name="connsiteX17" fmla="*/ 5549 w 10000"/>
              <a:gd name="connsiteY17" fmla="*/ 8589 h 10000"/>
              <a:gd name="connsiteX18" fmla="*/ 5715 w 10000"/>
              <a:gd name="connsiteY18" fmla="*/ 9392 h 10000"/>
              <a:gd name="connsiteX19" fmla="*/ 5857 w 10000"/>
              <a:gd name="connsiteY19" fmla="*/ 8117 h 10000"/>
              <a:gd name="connsiteX20" fmla="*/ 6027 w 10000"/>
              <a:gd name="connsiteY20" fmla="*/ 10000 h 10000"/>
              <a:gd name="connsiteX21" fmla="*/ 6338 w 10000"/>
              <a:gd name="connsiteY21" fmla="*/ 4847 h 10000"/>
              <a:gd name="connsiteX22" fmla="*/ 6505 w 10000"/>
              <a:gd name="connsiteY22" fmla="*/ 0 h 10000"/>
              <a:gd name="connsiteX23" fmla="*/ 6676 w 10000"/>
              <a:gd name="connsiteY23" fmla="*/ 2190 h 10000"/>
              <a:gd name="connsiteX24" fmla="*/ 6818 w 10000"/>
              <a:gd name="connsiteY24" fmla="*/ 2355 h 10000"/>
              <a:gd name="connsiteX25" fmla="*/ 7124 w 10000"/>
              <a:gd name="connsiteY25" fmla="*/ 2355 h 10000"/>
              <a:gd name="connsiteX26" fmla="*/ 7294 w 10000"/>
              <a:gd name="connsiteY26" fmla="*/ 3131 h 10000"/>
              <a:gd name="connsiteX27" fmla="*/ 7460 w 10000"/>
              <a:gd name="connsiteY27" fmla="*/ 3601 h 10000"/>
              <a:gd name="connsiteX28" fmla="*/ 7605 w 10000"/>
              <a:gd name="connsiteY28" fmla="*/ 2963 h 10000"/>
              <a:gd name="connsiteX29" fmla="*/ 7940 w 10000"/>
              <a:gd name="connsiteY29" fmla="*/ 3435 h 10000"/>
              <a:gd name="connsiteX30" fmla="*/ 8084 w 10000"/>
              <a:gd name="connsiteY30" fmla="*/ 3601 h 10000"/>
              <a:gd name="connsiteX31" fmla="*/ 8251 w 10000"/>
              <a:gd name="connsiteY31" fmla="*/ 3131 h 10000"/>
              <a:gd name="connsiteX32" fmla="*/ 8417 w 10000"/>
              <a:gd name="connsiteY32" fmla="*/ 2963 h 10000"/>
              <a:gd name="connsiteX33" fmla="*/ 8735 w 10000"/>
              <a:gd name="connsiteY33" fmla="*/ 2660 h 10000"/>
              <a:gd name="connsiteX34" fmla="*/ 8873 w 10000"/>
              <a:gd name="connsiteY34" fmla="*/ 2355 h 10000"/>
              <a:gd name="connsiteX35" fmla="*/ 9040 w 10000"/>
              <a:gd name="connsiteY35" fmla="*/ 610 h 10000"/>
              <a:gd name="connsiteX36" fmla="*/ 9211 w 10000"/>
              <a:gd name="connsiteY36" fmla="*/ 4682 h 10000"/>
              <a:gd name="connsiteX37" fmla="*/ 9518 w 10000"/>
              <a:gd name="connsiteY37" fmla="*/ 8589 h 10000"/>
              <a:gd name="connsiteX38" fmla="*/ 9689 w 10000"/>
              <a:gd name="connsiteY38" fmla="*/ 7341 h 10000"/>
              <a:gd name="connsiteX39" fmla="*/ 9832 w 10000"/>
              <a:gd name="connsiteY39" fmla="*/ 7204 h 10000"/>
              <a:gd name="connsiteX40" fmla="*/ 10000 w 10000"/>
              <a:gd name="connsiteY40" fmla="*/ 7812 h 10000"/>
              <a:gd name="connsiteX0" fmla="*/ 0 w 10000"/>
              <a:gd name="connsiteY0" fmla="*/ 7674 h 10000"/>
              <a:gd name="connsiteX1" fmla="*/ 648 w 10000"/>
              <a:gd name="connsiteY1" fmla="*/ 7037 h 10000"/>
              <a:gd name="connsiteX2" fmla="*/ 786 w 10000"/>
              <a:gd name="connsiteY2" fmla="*/ 7812 h 10000"/>
              <a:gd name="connsiteX3" fmla="*/ 956 w 10000"/>
              <a:gd name="connsiteY3" fmla="*/ 8450 h 10000"/>
              <a:gd name="connsiteX4" fmla="*/ 1101 w 10000"/>
              <a:gd name="connsiteY4" fmla="*/ 7037 h 10000"/>
              <a:gd name="connsiteX5" fmla="*/ 1433 w 10000"/>
              <a:gd name="connsiteY5" fmla="*/ 8450 h 10000"/>
              <a:gd name="connsiteX6" fmla="*/ 1575 w 10000"/>
              <a:gd name="connsiteY6" fmla="*/ 8117 h 10000"/>
              <a:gd name="connsiteX7" fmla="*/ 1742 w 10000"/>
              <a:gd name="connsiteY7" fmla="*/ 7674 h 10000"/>
              <a:gd name="connsiteX8" fmla="*/ 1911 w 10000"/>
              <a:gd name="connsiteY8" fmla="*/ 7812 h 10000"/>
              <a:gd name="connsiteX9" fmla="*/ 4110 w 10000"/>
              <a:gd name="connsiteY9" fmla="*/ 9392 h 10000"/>
              <a:gd name="connsiteX10" fmla="*/ 4280 w 10000"/>
              <a:gd name="connsiteY10" fmla="*/ 8755 h 10000"/>
              <a:gd name="connsiteX11" fmla="*/ 4449 w 10000"/>
              <a:gd name="connsiteY11" fmla="*/ 8117 h 10000"/>
              <a:gd name="connsiteX12" fmla="*/ 4757 w 10000"/>
              <a:gd name="connsiteY12" fmla="*/ 8117 h 10000"/>
              <a:gd name="connsiteX13" fmla="*/ 4926 w 10000"/>
              <a:gd name="connsiteY13" fmla="*/ 8117 h 10000"/>
              <a:gd name="connsiteX14" fmla="*/ 5069 w 10000"/>
              <a:gd name="connsiteY14" fmla="*/ 8282 h 10000"/>
              <a:gd name="connsiteX15" fmla="*/ 5239 w 10000"/>
              <a:gd name="connsiteY15" fmla="*/ 9059 h 10000"/>
              <a:gd name="connsiteX16" fmla="*/ 5549 w 10000"/>
              <a:gd name="connsiteY16" fmla="*/ 8589 h 10000"/>
              <a:gd name="connsiteX17" fmla="*/ 5715 w 10000"/>
              <a:gd name="connsiteY17" fmla="*/ 9392 h 10000"/>
              <a:gd name="connsiteX18" fmla="*/ 5857 w 10000"/>
              <a:gd name="connsiteY18" fmla="*/ 8117 h 10000"/>
              <a:gd name="connsiteX19" fmla="*/ 6027 w 10000"/>
              <a:gd name="connsiteY19" fmla="*/ 10000 h 10000"/>
              <a:gd name="connsiteX20" fmla="*/ 6338 w 10000"/>
              <a:gd name="connsiteY20" fmla="*/ 4847 h 10000"/>
              <a:gd name="connsiteX21" fmla="*/ 6505 w 10000"/>
              <a:gd name="connsiteY21" fmla="*/ 0 h 10000"/>
              <a:gd name="connsiteX22" fmla="*/ 6676 w 10000"/>
              <a:gd name="connsiteY22" fmla="*/ 2190 h 10000"/>
              <a:gd name="connsiteX23" fmla="*/ 6818 w 10000"/>
              <a:gd name="connsiteY23" fmla="*/ 2355 h 10000"/>
              <a:gd name="connsiteX24" fmla="*/ 7124 w 10000"/>
              <a:gd name="connsiteY24" fmla="*/ 2355 h 10000"/>
              <a:gd name="connsiteX25" fmla="*/ 7294 w 10000"/>
              <a:gd name="connsiteY25" fmla="*/ 3131 h 10000"/>
              <a:gd name="connsiteX26" fmla="*/ 7460 w 10000"/>
              <a:gd name="connsiteY26" fmla="*/ 3601 h 10000"/>
              <a:gd name="connsiteX27" fmla="*/ 7605 w 10000"/>
              <a:gd name="connsiteY27" fmla="*/ 2963 h 10000"/>
              <a:gd name="connsiteX28" fmla="*/ 7940 w 10000"/>
              <a:gd name="connsiteY28" fmla="*/ 3435 h 10000"/>
              <a:gd name="connsiteX29" fmla="*/ 8084 w 10000"/>
              <a:gd name="connsiteY29" fmla="*/ 3601 h 10000"/>
              <a:gd name="connsiteX30" fmla="*/ 8251 w 10000"/>
              <a:gd name="connsiteY30" fmla="*/ 3131 h 10000"/>
              <a:gd name="connsiteX31" fmla="*/ 8417 w 10000"/>
              <a:gd name="connsiteY31" fmla="*/ 2963 h 10000"/>
              <a:gd name="connsiteX32" fmla="*/ 8735 w 10000"/>
              <a:gd name="connsiteY32" fmla="*/ 2660 h 10000"/>
              <a:gd name="connsiteX33" fmla="*/ 8873 w 10000"/>
              <a:gd name="connsiteY33" fmla="*/ 2355 h 10000"/>
              <a:gd name="connsiteX34" fmla="*/ 9040 w 10000"/>
              <a:gd name="connsiteY34" fmla="*/ 610 h 10000"/>
              <a:gd name="connsiteX35" fmla="*/ 9211 w 10000"/>
              <a:gd name="connsiteY35" fmla="*/ 4682 h 10000"/>
              <a:gd name="connsiteX36" fmla="*/ 9518 w 10000"/>
              <a:gd name="connsiteY36" fmla="*/ 8589 h 10000"/>
              <a:gd name="connsiteX37" fmla="*/ 9689 w 10000"/>
              <a:gd name="connsiteY37" fmla="*/ 7341 h 10000"/>
              <a:gd name="connsiteX38" fmla="*/ 9832 w 10000"/>
              <a:gd name="connsiteY38" fmla="*/ 7204 h 10000"/>
              <a:gd name="connsiteX39" fmla="*/ 10000 w 10000"/>
              <a:gd name="connsiteY39" fmla="*/ 7812 h 10000"/>
              <a:gd name="connsiteX0" fmla="*/ 0 w 9352"/>
              <a:gd name="connsiteY0" fmla="*/ 7037 h 10000"/>
              <a:gd name="connsiteX1" fmla="*/ 138 w 9352"/>
              <a:gd name="connsiteY1" fmla="*/ 7812 h 10000"/>
              <a:gd name="connsiteX2" fmla="*/ 308 w 9352"/>
              <a:gd name="connsiteY2" fmla="*/ 8450 h 10000"/>
              <a:gd name="connsiteX3" fmla="*/ 453 w 9352"/>
              <a:gd name="connsiteY3" fmla="*/ 7037 h 10000"/>
              <a:gd name="connsiteX4" fmla="*/ 785 w 9352"/>
              <a:gd name="connsiteY4" fmla="*/ 8450 h 10000"/>
              <a:gd name="connsiteX5" fmla="*/ 927 w 9352"/>
              <a:gd name="connsiteY5" fmla="*/ 8117 h 10000"/>
              <a:gd name="connsiteX6" fmla="*/ 1094 w 9352"/>
              <a:gd name="connsiteY6" fmla="*/ 7674 h 10000"/>
              <a:gd name="connsiteX7" fmla="*/ 1263 w 9352"/>
              <a:gd name="connsiteY7" fmla="*/ 7812 h 10000"/>
              <a:gd name="connsiteX8" fmla="*/ 3462 w 9352"/>
              <a:gd name="connsiteY8" fmla="*/ 9392 h 10000"/>
              <a:gd name="connsiteX9" fmla="*/ 3632 w 9352"/>
              <a:gd name="connsiteY9" fmla="*/ 8755 h 10000"/>
              <a:gd name="connsiteX10" fmla="*/ 3801 w 9352"/>
              <a:gd name="connsiteY10" fmla="*/ 8117 h 10000"/>
              <a:gd name="connsiteX11" fmla="*/ 4109 w 9352"/>
              <a:gd name="connsiteY11" fmla="*/ 8117 h 10000"/>
              <a:gd name="connsiteX12" fmla="*/ 4278 w 9352"/>
              <a:gd name="connsiteY12" fmla="*/ 8117 h 10000"/>
              <a:gd name="connsiteX13" fmla="*/ 4421 w 9352"/>
              <a:gd name="connsiteY13" fmla="*/ 8282 h 10000"/>
              <a:gd name="connsiteX14" fmla="*/ 4591 w 9352"/>
              <a:gd name="connsiteY14" fmla="*/ 9059 h 10000"/>
              <a:gd name="connsiteX15" fmla="*/ 4901 w 9352"/>
              <a:gd name="connsiteY15" fmla="*/ 8589 h 10000"/>
              <a:gd name="connsiteX16" fmla="*/ 5067 w 9352"/>
              <a:gd name="connsiteY16" fmla="*/ 9392 h 10000"/>
              <a:gd name="connsiteX17" fmla="*/ 5209 w 9352"/>
              <a:gd name="connsiteY17" fmla="*/ 8117 h 10000"/>
              <a:gd name="connsiteX18" fmla="*/ 5379 w 9352"/>
              <a:gd name="connsiteY18" fmla="*/ 10000 h 10000"/>
              <a:gd name="connsiteX19" fmla="*/ 5690 w 9352"/>
              <a:gd name="connsiteY19" fmla="*/ 4847 h 10000"/>
              <a:gd name="connsiteX20" fmla="*/ 5857 w 9352"/>
              <a:gd name="connsiteY20" fmla="*/ 0 h 10000"/>
              <a:gd name="connsiteX21" fmla="*/ 6028 w 9352"/>
              <a:gd name="connsiteY21" fmla="*/ 2190 h 10000"/>
              <a:gd name="connsiteX22" fmla="*/ 6170 w 9352"/>
              <a:gd name="connsiteY22" fmla="*/ 2355 h 10000"/>
              <a:gd name="connsiteX23" fmla="*/ 6476 w 9352"/>
              <a:gd name="connsiteY23" fmla="*/ 2355 h 10000"/>
              <a:gd name="connsiteX24" fmla="*/ 6646 w 9352"/>
              <a:gd name="connsiteY24" fmla="*/ 3131 h 10000"/>
              <a:gd name="connsiteX25" fmla="*/ 6812 w 9352"/>
              <a:gd name="connsiteY25" fmla="*/ 3601 h 10000"/>
              <a:gd name="connsiteX26" fmla="*/ 6957 w 9352"/>
              <a:gd name="connsiteY26" fmla="*/ 2963 h 10000"/>
              <a:gd name="connsiteX27" fmla="*/ 7292 w 9352"/>
              <a:gd name="connsiteY27" fmla="*/ 3435 h 10000"/>
              <a:gd name="connsiteX28" fmla="*/ 7436 w 9352"/>
              <a:gd name="connsiteY28" fmla="*/ 3601 h 10000"/>
              <a:gd name="connsiteX29" fmla="*/ 7603 w 9352"/>
              <a:gd name="connsiteY29" fmla="*/ 3131 h 10000"/>
              <a:gd name="connsiteX30" fmla="*/ 7769 w 9352"/>
              <a:gd name="connsiteY30" fmla="*/ 2963 h 10000"/>
              <a:gd name="connsiteX31" fmla="*/ 8087 w 9352"/>
              <a:gd name="connsiteY31" fmla="*/ 2660 h 10000"/>
              <a:gd name="connsiteX32" fmla="*/ 8225 w 9352"/>
              <a:gd name="connsiteY32" fmla="*/ 2355 h 10000"/>
              <a:gd name="connsiteX33" fmla="*/ 8392 w 9352"/>
              <a:gd name="connsiteY33" fmla="*/ 610 h 10000"/>
              <a:gd name="connsiteX34" fmla="*/ 8563 w 9352"/>
              <a:gd name="connsiteY34" fmla="*/ 4682 h 10000"/>
              <a:gd name="connsiteX35" fmla="*/ 8870 w 9352"/>
              <a:gd name="connsiteY35" fmla="*/ 8589 h 10000"/>
              <a:gd name="connsiteX36" fmla="*/ 9041 w 9352"/>
              <a:gd name="connsiteY36" fmla="*/ 7341 h 10000"/>
              <a:gd name="connsiteX37" fmla="*/ 9184 w 9352"/>
              <a:gd name="connsiteY37" fmla="*/ 7204 h 10000"/>
              <a:gd name="connsiteX38" fmla="*/ 9352 w 9352"/>
              <a:gd name="connsiteY38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1170 w 10000"/>
              <a:gd name="connsiteY6" fmla="*/ 7674 h 10000"/>
              <a:gd name="connsiteX7" fmla="*/ 3702 w 10000"/>
              <a:gd name="connsiteY7" fmla="*/ 9392 h 10000"/>
              <a:gd name="connsiteX8" fmla="*/ 3884 w 10000"/>
              <a:gd name="connsiteY8" fmla="*/ 8755 h 10000"/>
              <a:gd name="connsiteX9" fmla="*/ 4064 w 10000"/>
              <a:gd name="connsiteY9" fmla="*/ 8117 h 10000"/>
              <a:gd name="connsiteX10" fmla="*/ 4394 w 10000"/>
              <a:gd name="connsiteY10" fmla="*/ 8117 h 10000"/>
              <a:gd name="connsiteX11" fmla="*/ 4574 w 10000"/>
              <a:gd name="connsiteY11" fmla="*/ 8117 h 10000"/>
              <a:gd name="connsiteX12" fmla="*/ 4727 w 10000"/>
              <a:gd name="connsiteY12" fmla="*/ 8282 h 10000"/>
              <a:gd name="connsiteX13" fmla="*/ 4909 w 10000"/>
              <a:gd name="connsiteY13" fmla="*/ 9059 h 10000"/>
              <a:gd name="connsiteX14" fmla="*/ 5241 w 10000"/>
              <a:gd name="connsiteY14" fmla="*/ 8589 h 10000"/>
              <a:gd name="connsiteX15" fmla="*/ 5418 w 10000"/>
              <a:gd name="connsiteY15" fmla="*/ 9392 h 10000"/>
              <a:gd name="connsiteX16" fmla="*/ 5570 w 10000"/>
              <a:gd name="connsiteY16" fmla="*/ 8117 h 10000"/>
              <a:gd name="connsiteX17" fmla="*/ 5752 w 10000"/>
              <a:gd name="connsiteY17" fmla="*/ 10000 h 10000"/>
              <a:gd name="connsiteX18" fmla="*/ 6084 w 10000"/>
              <a:gd name="connsiteY18" fmla="*/ 4847 h 10000"/>
              <a:gd name="connsiteX19" fmla="*/ 6263 w 10000"/>
              <a:gd name="connsiteY19" fmla="*/ 0 h 10000"/>
              <a:gd name="connsiteX20" fmla="*/ 6446 w 10000"/>
              <a:gd name="connsiteY20" fmla="*/ 2190 h 10000"/>
              <a:gd name="connsiteX21" fmla="*/ 6598 w 10000"/>
              <a:gd name="connsiteY21" fmla="*/ 2355 h 10000"/>
              <a:gd name="connsiteX22" fmla="*/ 6925 w 10000"/>
              <a:gd name="connsiteY22" fmla="*/ 2355 h 10000"/>
              <a:gd name="connsiteX23" fmla="*/ 7107 w 10000"/>
              <a:gd name="connsiteY23" fmla="*/ 3131 h 10000"/>
              <a:gd name="connsiteX24" fmla="*/ 7284 w 10000"/>
              <a:gd name="connsiteY24" fmla="*/ 3601 h 10000"/>
              <a:gd name="connsiteX25" fmla="*/ 7439 w 10000"/>
              <a:gd name="connsiteY25" fmla="*/ 2963 h 10000"/>
              <a:gd name="connsiteX26" fmla="*/ 7797 w 10000"/>
              <a:gd name="connsiteY26" fmla="*/ 3435 h 10000"/>
              <a:gd name="connsiteX27" fmla="*/ 7951 w 10000"/>
              <a:gd name="connsiteY27" fmla="*/ 3601 h 10000"/>
              <a:gd name="connsiteX28" fmla="*/ 8130 w 10000"/>
              <a:gd name="connsiteY28" fmla="*/ 3131 h 10000"/>
              <a:gd name="connsiteX29" fmla="*/ 8307 w 10000"/>
              <a:gd name="connsiteY29" fmla="*/ 2963 h 10000"/>
              <a:gd name="connsiteX30" fmla="*/ 8647 w 10000"/>
              <a:gd name="connsiteY30" fmla="*/ 2660 h 10000"/>
              <a:gd name="connsiteX31" fmla="*/ 8795 w 10000"/>
              <a:gd name="connsiteY31" fmla="*/ 2355 h 10000"/>
              <a:gd name="connsiteX32" fmla="*/ 8973 w 10000"/>
              <a:gd name="connsiteY32" fmla="*/ 610 h 10000"/>
              <a:gd name="connsiteX33" fmla="*/ 9156 w 10000"/>
              <a:gd name="connsiteY33" fmla="*/ 4682 h 10000"/>
              <a:gd name="connsiteX34" fmla="*/ 9485 w 10000"/>
              <a:gd name="connsiteY34" fmla="*/ 8589 h 10000"/>
              <a:gd name="connsiteX35" fmla="*/ 9667 w 10000"/>
              <a:gd name="connsiteY35" fmla="*/ 7341 h 10000"/>
              <a:gd name="connsiteX36" fmla="*/ 9820 w 10000"/>
              <a:gd name="connsiteY36" fmla="*/ 7204 h 10000"/>
              <a:gd name="connsiteX37" fmla="*/ 10000 w 10000"/>
              <a:gd name="connsiteY37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3702 w 10000"/>
              <a:gd name="connsiteY6" fmla="*/ 9392 h 10000"/>
              <a:gd name="connsiteX7" fmla="*/ 3884 w 10000"/>
              <a:gd name="connsiteY7" fmla="*/ 8755 h 10000"/>
              <a:gd name="connsiteX8" fmla="*/ 4064 w 10000"/>
              <a:gd name="connsiteY8" fmla="*/ 8117 h 10000"/>
              <a:gd name="connsiteX9" fmla="*/ 4394 w 10000"/>
              <a:gd name="connsiteY9" fmla="*/ 8117 h 10000"/>
              <a:gd name="connsiteX10" fmla="*/ 4574 w 10000"/>
              <a:gd name="connsiteY10" fmla="*/ 8117 h 10000"/>
              <a:gd name="connsiteX11" fmla="*/ 4727 w 10000"/>
              <a:gd name="connsiteY11" fmla="*/ 8282 h 10000"/>
              <a:gd name="connsiteX12" fmla="*/ 4909 w 10000"/>
              <a:gd name="connsiteY12" fmla="*/ 9059 h 10000"/>
              <a:gd name="connsiteX13" fmla="*/ 5241 w 10000"/>
              <a:gd name="connsiteY13" fmla="*/ 8589 h 10000"/>
              <a:gd name="connsiteX14" fmla="*/ 5418 w 10000"/>
              <a:gd name="connsiteY14" fmla="*/ 9392 h 10000"/>
              <a:gd name="connsiteX15" fmla="*/ 5570 w 10000"/>
              <a:gd name="connsiteY15" fmla="*/ 8117 h 10000"/>
              <a:gd name="connsiteX16" fmla="*/ 5752 w 10000"/>
              <a:gd name="connsiteY16" fmla="*/ 10000 h 10000"/>
              <a:gd name="connsiteX17" fmla="*/ 6084 w 10000"/>
              <a:gd name="connsiteY17" fmla="*/ 4847 h 10000"/>
              <a:gd name="connsiteX18" fmla="*/ 6263 w 10000"/>
              <a:gd name="connsiteY18" fmla="*/ 0 h 10000"/>
              <a:gd name="connsiteX19" fmla="*/ 6446 w 10000"/>
              <a:gd name="connsiteY19" fmla="*/ 2190 h 10000"/>
              <a:gd name="connsiteX20" fmla="*/ 6598 w 10000"/>
              <a:gd name="connsiteY20" fmla="*/ 2355 h 10000"/>
              <a:gd name="connsiteX21" fmla="*/ 6925 w 10000"/>
              <a:gd name="connsiteY21" fmla="*/ 2355 h 10000"/>
              <a:gd name="connsiteX22" fmla="*/ 7107 w 10000"/>
              <a:gd name="connsiteY22" fmla="*/ 3131 h 10000"/>
              <a:gd name="connsiteX23" fmla="*/ 7284 w 10000"/>
              <a:gd name="connsiteY23" fmla="*/ 3601 h 10000"/>
              <a:gd name="connsiteX24" fmla="*/ 7439 w 10000"/>
              <a:gd name="connsiteY24" fmla="*/ 2963 h 10000"/>
              <a:gd name="connsiteX25" fmla="*/ 7797 w 10000"/>
              <a:gd name="connsiteY25" fmla="*/ 3435 h 10000"/>
              <a:gd name="connsiteX26" fmla="*/ 7951 w 10000"/>
              <a:gd name="connsiteY26" fmla="*/ 3601 h 10000"/>
              <a:gd name="connsiteX27" fmla="*/ 8130 w 10000"/>
              <a:gd name="connsiteY27" fmla="*/ 3131 h 10000"/>
              <a:gd name="connsiteX28" fmla="*/ 8307 w 10000"/>
              <a:gd name="connsiteY28" fmla="*/ 2963 h 10000"/>
              <a:gd name="connsiteX29" fmla="*/ 8647 w 10000"/>
              <a:gd name="connsiteY29" fmla="*/ 2660 h 10000"/>
              <a:gd name="connsiteX30" fmla="*/ 8795 w 10000"/>
              <a:gd name="connsiteY30" fmla="*/ 2355 h 10000"/>
              <a:gd name="connsiteX31" fmla="*/ 8973 w 10000"/>
              <a:gd name="connsiteY31" fmla="*/ 610 h 10000"/>
              <a:gd name="connsiteX32" fmla="*/ 9156 w 10000"/>
              <a:gd name="connsiteY32" fmla="*/ 4682 h 10000"/>
              <a:gd name="connsiteX33" fmla="*/ 9485 w 10000"/>
              <a:gd name="connsiteY33" fmla="*/ 8589 h 10000"/>
              <a:gd name="connsiteX34" fmla="*/ 9667 w 10000"/>
              <a:gd name="connsiteY34" fmla="*/ 7341 h 10000"/>
              <a:gd name="connsiteX35" fmla="*/ 9820 w 10000"/>
              <a:gd name="connsiteY35" fmla="*/ 7204 h 10000"/>
              <a:gd name="connsiteX36" fmla="*/ 10000 w 10000"/>
              <a:gd name="connsiteY36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3702 w 10000"/>
              <a:gd name="connsiteY5" fmla="*/ 9392 h 10000"/>
              <a:gd name="connsiteX6" fmla="*/ 3884 w 10000"/>
              <a:gd name="connsiteY6" fmla="*/ 8755 h 10000"/>
              <a:gd name="connsiteX7" fmla="*/ 4064 w 10000"/>
              <a:gd name="connsiteY7" fmla="*/ 8117 h 10000"/>
              <a:gd name="connsiteX8" fmla="*/ 4394 w 10000"/>
              <a:gd name="connsiteY8" fmla="*/ 8117 h 10000"/>
              <a:gd name="connsiteX9" fmla="*/ 4574 w 10000"/>
              <a:gd name="connsiteY9" fmla="*/ 8117 h 10000"/>
              <a:gd name="connsiteX10" fmla="*/ 4727 w 10000"/>
              <a:gd name="connsiteY10" fmla="*/ 8282 h 10000"/>
              <a:gd name="connsiteX11" fmla="*/ 4909 w 10000"/>
              <a:gd name="connsiteY11" fmla="*/ 9059 h 10000"/>
              <a:gd name="connsiteX12" fmla="*/ 5241 w 10000"/>
              <a:gd name="connsiteY12" fmla="*/ 8589 h 10000"/>
              <a:gd name="connsiteX13" fmla="*/ 5418 w 10000"/>
              <a:gd name="connsiteY13" fmla="*/ 9392 h 10000"/>
              <a:gd name="connsiteX14" fmla="*/ 5570 w 10000"/>
              <a:gd name="connsiteY14" fmla="*/ 8117 h 10000"/>
              <a:gd name="connsiteX15" fmla="*/ 5752 w 10000"/>
              <a:gd name="connsiteY15" fmla="*/ 10000 h 10000"/>
              <a:gd name="connsiteX16" fmla="*/ 6084 w 10000"/>
              <a:gd name="connsiteY16" fmla="*/ 4847 h 10000"/>
              <a:gd name="connsiteX17" fmla="*/ 6263 w 10000"/>
              <a:gd name="connsiteY17" fmla="*/ 0 h 10000"/>
              <a:gd name="connsiteX18" fmla="*/ 6446 w 10000"/>
              <a:gd name="connsiteY18" fmla="*/ 2190 h 10000"/>
              <a:gd name="connsiteX19" fmla="*/ 6598 w 10000"/>
              <a:gd name="connsiteY19" fmla="*/ 2355 h 10000"/>
              <a:gd name="connsiteX20" fmla="*/ 6925 w 10000"/>
              <a:gd name="connsiteY20" fmla="*/ 2355 h 10000"/>
              <a:gd name="connsiteX21" fmla="*/ 7107 w 10000"/>
              <a:gd name="connsiteY21" fmla="*/ 3131 h 10000"/>
              <a:gd name="connsiteX22" fmla="*/ 7284 w 10000"/>
              <a:gd name="connsiteY22" fmla="*/ 3601 h 10000"/>
              <a:gd name="connsiteX23" fmla="*/ 7439 w 10000"/>
              <a:gd name="connsiteY23" fmla="*/ 2963 h 10000"/>
              <a:gd name="connsiteX24" fmla="*/ 7797 w 10000"/>
              <a:gd name="connsiteY24" fmla="*/ 3435 h 10000"/>
              <a:gd name="connsiteX25" fmla="*/ 7951 w 10000"/>
              <a:gd name="connsiteY25" fmla="*/ 3601 h 10000"/>
              <a:gd name="connsiteX26" fmla="*/ 8130 w 10000"/>
              <a:gd name="connsiteY26" fmla="*/ 3131 h 10000"/>
              <a:gd name="connsiteX27" fmla="*/ 8307 w 10000"/>
              <a:gd name="connsiteY27" fmla="*/ 2963 h 10000"/>
              <a:gd name="connsiteX28" fmla="*/ 8647 w 10000"/>
              <a:gd name="connsiteY28" fmla="*/ 2660 h 10000"/>
              <a:gd name="connsiteX29" fmla="*/ 8795 w 10000"/>
              <a:gd name="connsiteY29" fmla="*/ 2355 h 10000"/>
              <a:gd name="connsiteX30" fmla="*/ 8973 w 10000"/>
              <a:gd name="connsiteY30" fmla="*/ 610 h 10000"/>
              <a:gd name="connsiteX31" fmla="*/ 9156 w 10000"/>
              <a:gd name="connsiteY31" fmla="*/ 4682 h 10000"/>
              <a:gd name="connsiteX32" fmla="*/ 9485 w 10000"/>
              <a:gd name="connsiteY32" fmla="*/ 8589 h 10000"/>
              <a:gd name="connsiteX33" fmla="*/ 9667 w 10000"/>
              <a:gd name="connsiteY33" fmla="*/ 7341 h 10000"/>
              <a:gd name="connsiteX34" fmla="*/ 9820 w 10000"/>
              <a:gd name="connsiteY34" fmla="*/ 7204 h 10000"/>
              <a:gd name="connsiteX35" fmla="*/ 10000 w 10000"/>
              <a:gd name="connsiteY35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3702 w 10000"/>
              <a:gd name="connsiteY4" fmla="*/ 9392 h 10000"/>
              <a:gd name="connsiteX5" fmla="*/ 3884 w 10000"/>
              <a:gd name="connsiteY5" fmla="*/ 8755 h 10000"/>
              <a:gd name="connsiteX6" fmla="*/ 4064 w 10000"/>
              <a:gd name="connsiteY6" fmla="*/ 8117 h 10000"/>
              <a:gd name="connsiteX7" fmla="*/ 4394 w 10000"/>
              <a:gd name="connsiteY7" fmla="*/ 8117 h 10000"/>
              <a:gd name="connsiteX8" fmla="*/ 4574 w 10000"/>
              <a:gd name="connsiteY8" fmla="*/ 8117 h 10000"/>
              <a:gd name="connsiteX9" fmla="*/ 4727 w 10000"/>
              <a:gd name="connsiteY9" fmla="*/ 8282 h 10000"/>
              <a:gd name="connsiteX10" fmla="*/ 4909 w 10000"/>
              <a:gd name="connsiteY10" fmla="*/ 9059 h 10000"/>
              <a:gd name="connsiteX11" fmla="*/ 5241 w 10000"/>
              <a:gd name="connsiteY11" fmla="*/ 8589 h 10000"/>
              <a:gd name="connsiteX12" fmla="*/ 5418 w 10000"/>
              <a:gd name="connsiteY12" fmla="*/ 9392 h 10000"/>
              <a:gd name="connsiteX13" fmla="*/ 5570 w 10000"/>
              <a:gd name="connsiteY13" fmla="*/ 8117 h 10000"/>
              <a:gd name="connsiteX14" fmla="*/ 5752 w 10000"/>
              <a:gd name="connsiteY14" fmla="*/ 10000 h 10000"/>
              <a:gd name="connsiteX15" fmla="*/ 6084 w 10000"/>
              <a:gd name="connsiteY15" fmla="*/ 4847 h 10000"/>
              <a:gd name="connsiteX16" fmla="*/ 6263 w 10000"/>
              <a:gd name="connsiteY16" fmla="*/ 0 h 10000"/>
              <a:gd name="connsiteX17" fmla="*/ 6446 w 10000"/>
              <a:gd name="connsiteY17" fmla="*/ 2190 h 10000"/>
              <a:gd name="connsiteX18" fmla="*/ 6598 w 10000"/>
              <a:gd name="connsiteY18" fmla="*/ 2355 h 10000"/>
              <a:gd name="connsiteX19" fmla="*/ 6925 w 10000"/>
              <a:gd name="connsiteY19" fmla="*/ 2355 h 10000"/>
              <a:gd name="connsiteX20" fmla="*/ 7107 w 10000"/>
              <a:gd name="connsiteY20" fmla="*/ 3131 h 10000"/>
              <a:gd name="connsiteX21" fmla="*/ 7284 w 10000"/>
              <a:gd name="connsiteY21" fmla="*/ 3601 h 10000"/>
              <a:gd name="connsiteX22" fmla="*/ 7439 w 10000"/>
              <a:gd name="connsiteY22" fmla="*/ 2963 h 10000"/>
              <a:gd name="connsiteX23" fmla="*/ 7797 w 10000"/>
              <a:gd name="connsiteY23" fmla="*/ 3435 h 10000"/>
              <a:gd name="connsiteX24" fmla="*/ 7951 w 10000"/>
              <a:gd name="connsiteY24" fmla="*/ 3601 h 10000"/>
              <a:gd name="connsiteX25" fmla="*/ 8130 w 10000"/>
              <a:gd name="connsiteY25" fmla="*/ 3131 h 10000"/>
              <a:gd name="connsiteX26" fmla="*/ 8307 w 10000"/>
              <a:gd name="connsiteY26" fmla="*/ 2963 h 10000"/>
              <a:gd name="connsiteX27" fmla="*/ 8647 w 10000"/>
              <a:gd name="connsiteY27" fmla="*/ 2660 h 10000"/>
              <a:gd name="connsiteX28" fmla="*/ 8795 w 10000"/>
              <a:gd name="connsiteY28" fmla="*/ 2355 h 10000"/>
              <a:gd name="connsiteX29" fmla="*/ 8973 w 10000"/>
              <a:gd name="connsiteY29" fmla="*/ 610 h 10000"/>
              <a:gd name="connsiteX30" fmla="*/ 9156 w 10000"/>
              <a:gd name="connsiteY30" fmla="*/ 4682 h 10000"/>
              <a:gd name="connsiteX31" fmla="*/ 9485 w 10000"/>
              <a:gd name="connsiteY31" fmla="*/ 8589 h 10000"/>
              <a:gd name="connsiteX32" fmla="*/ 9667 w 10000"/>
              <a:gd name="connsiteY32" fmla="*/ 7341 h 10000"/>
              <a:gd name="connsiteX33" fmla="*/ 9820 w 10000"/>
              <a:gd name="connsiteY33" fmla="*/ 7204 h 10000"/>
              <a:gd name="connsiteX34" fmla="*/ 10000 w 10000"/>
              <a:gd name="connsiteY34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3702 w 10000"/>
              <a:gd name="connsiteY3" fmla="*/ 9392 h 10000"/>
              <a:gd name="connsiteX4" fmla="*/ 3884 w 10000"/>
              <a:gd name="connsiteY4" fmla="*/ 8755 h 10000"/>
              <a:gd name="connsiteX5" fmla="*/ 4064 w 10000"/>
              <a:gd name="connsiteY5" fmla="*/ 8117 h 10000"/>
              <a:gd name="connsiteX6" fmla="*/ 4394 w 10000"/>
              <a:gd name="connsiteY6" fmla="*/ 8117 h 10000"/>
              <a:gd name="connsiteX7" fmla="*/ 4574 w 10000"/>
              <a:gd name="connsiteY7" fmla="*/ 8117 h 10000"/>
              <a:gd name="connsiteX8" fmla="*/ 4727 w 10000"/>
              <a:gd name="connsiteY8" fmla="*/ 8282 h 10000"/>
              <a:gd name="connsiteX9" fmla="*/ 4909 w 10000"/>
              <a:gd name="connsiteY9" fmla="*/ 9059 h 10000"/>
              <a:gd name="connsiteX10" fmla="*/ 5241 w 10000"/>
              <a:gd name="connsiteY10" fmla="*/ 8589 h 10000"/>
              <a:gd name="connsiteX11" fmla="*/ 5418 w 10000"/>
              <a:gd name="connsiteY11" fmla="*/ 9392 h 10000"/>
              <a:gd name="connsiteX12" fmla="*/ 5570 w 10000"/>
              <a:gd name="connsiteY12" fmla="*/ 8117 h 10000"/>
              <a:gd name="connsiteX13" fmla="*/ 5752 w 10000"/>
              <a:gd name="connsiteY13" fmla="*/ 10000 h 10000"/>
              <a:gd name="connsiteX14" fmla="*/ 6084 w 10000"/>
              <a:gd name="connsiteY14" fmla="*/ 4847 h 10000"/>
              <a:gd name="connsiteX15" fmla="*/ 6263 w 10000"/>
              <a:gd name="connsiteY15" fmla="*/ 0 h 10000"/>
              <a:gd name="connsiteX16" fmla="*/ 6446 w 10000"/>
              <a:gd name="connsiteY16" fmla="*/ 2190 h 10000"/>
              <a:gd name="connsiteX17" fmla="*/ 6598 w 10000"/>
              <a:gd name="connsiteY17" fmla="*/ 2355 h 10000"/>
              <a:gd name="connsiteX18" fmla="*/ 6925 w 10000"/>
              <a:gd name="connsiteY18" fmla="*/ 2355 h 10000"/>
              <a:gd name="connsiteX19" fmla="*/ 7107 w 10000"/>
              <a:gd name="connsiteY19" fmla="*/ 3131 h 10000"/>
              <a:gd name="connsiteX20" fmla="*/ 7284 w 10000"/>
              <a:gd name="connsiteY20" fmla="*/ 3601 h 10000"/>
              <a:gd name="connsiteX21" fmla="*/ 7439 w 10000"/>
              <a:gd name="connsiteY21" fmla="*/ 2963 h 10000"/>
              <a:gd name="connsiteX22" fmla="*/ 7797 w 10000"/>
              <a:gd name="connsiteY22" fmla="*/ 3435 h 10000"/>
              <a:gd name="connsiteX23" fmla="*/ 7951 w 10000"/>
              <a:gd name="connsiteY23" fmla="*/ 3601 h 10000"/>
              <a:gd name="connsiteX24" fmla="*/ 8130 w 10000"/>
              <a:gd name="connsiteY24" fmla="*/ 3131 h 10000"/>
              <a:gd name="connsiteX25" fmla="*/ 8307 w 10000"/>
              <a:gd name="connsiteY25" fmla="*/ 2963 h 10000"/>
              <a:gd name="connsiteX26" fmla="*/ 8647 w 10000"/>
              <a:gd name="connsiteY26" fmla="*/ 2660 h 10000"/>
              <a:gd name="connsiteX27" fmla="*/ 8795 w 10000"/>
              <a:gd name="connsiteY27" fmla="*/ 2355 h 10000"/>
              <a:gd name="connsiteX28" fmla="*/ 8973 w 10000"/>
              <a:gd name="connsiteY28" fmla="*/ 610 h 10000"/>
              <a:gd name="connsiteX29" fmla="*/ 9156 w 10000"/>
              <a:gd name="connsiteY29" fmla="*/ 4682 h 10000"/>
              <a:gd name="connsiteX30" fmla="*/ 9485 w 10000"/>
              <a:gd name="connsiteY30" fmla="*/ 8589 h 10000"/>
              <a:gd name="connsiteX31" fmla="*/ 9667 w 10000"/>
              <a:gd name="connsiteY31" fmla="*/ 7341 h 10000"/>
              <a:gd name="connsiteX32" fmla="*/ 9820 w 10000"/>
              <a:gd name="connsiteY32" fmla="*/ 7204 h 10000"/>
              <a:gd name="connsiteX33" fmla="*/ 10000 w 10000"/>
              <a:gd name="connsiteY33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702 w 10000"/>
              <a:gd name="connsiteY2" fmla="*/ 9392 h 10000"/>
              <a:gd name="connsiteX3" fmla="*/ 3884 w 10000"/>
              <a:gd name="connsiteY3" fmla="*/ 8755 h 10000"/>
              <a:gd name="connsiteX4" fmla="*/ 4064 w 10000"/>
              <a:gd name="connsiteY4" fmla="*/ 8117 h 10000"/>
              <a:gd name="connsiteX5" fmla="*/ 4394 w 10000"/>
              <a:gd name="connsiteY5" fmla="*/ 8117 h 10000"/>
              <a:gd name="connsiteX6" fmla="*/ 4574 w 10000"/>
              <a:gd name="connsiteY6" fmla="*/ 8117 h 10000"/>
              <a:gd name="connsiteX7" fmla="*/ 4727 w 10000"/>
              <a:gd name="connsiteY7" fmla="*/ 8282 h 10000"/>
              <a:gd name="connsiteX8" fmla="*/ 4909 w 10000"/>
              <a:gd name="connsiteY8" fmla="*/ 9059 h 10000"/>
              <a:gd name="connsiteX9" fmla="*/ 5241 w 10000"/>
              <a:gd name="connsiteY9" fmla="*/ 8589 h 10000"/>
              <a:gd name="connsiteX10" fmla="*/ 5418 w 10000"/>
              <a:gd name="connsiteY10" fmla="*/ 9392 h 10000"/>
              <a:gd name="connsiteX11" fmla="*/ 5570 w 10000"/>
              <a:gd name="connsiteY11" fmla="*/ 8117 h 10000"/>
              <a:gd name="connsiteX12" fmla="*/ 5752 w 10000"/>
              <a:gd name="connsiteY12" fmla="*/ 10000 h 10000"/>
              <a:gd name="connsiteX13" fmla="*/ 6084 w 10000"/>
              <a:gd name="connsiteY13" fmla="*/ 4847 h 10000"/>
              <a:gd name="connsiteX14" fmla="*/ 6263 w 10000"/>
              <a:gd name="connsiteY14" fmla="*/ 0 h 10000"/>
              <a:gd name="connsiteX15" fmla="*/ 6446 w 10000"/>
              <a:gd name="connsiteY15" fmla="*/ 2190 h 10000"/>
              <a:gd name="connsiteX16" fmla="*/ 6598 w 10000"/>
              <a:gd name="connsiteY16" fmla="*/ 2355 h 10000"/>
              <a:gd name="connsiteX17" fmla="*/ 6925 w 10000"/>
              <a:gd name="connsiteY17" fmla="*/ 2355 h 10000"/>
              <a:gd name="connsiteX18" fmla="*/ 7107 w 10000"/>
              <a:gd name="connsiteY18" fmla="*/ 3131 h 10000"/>
              <a:gd name="connsiteX19" fmla="*/ 7284 w 10000"/>
              <a:gd name="connsiteY19" fmla="*/ 3601 h 10000"/>
              <a:gd name="connsiteX20" fmla="*/ 7439 w 10000"/>
              <a:gd name="connsiteY20" fmla="*/ 2963 h 10000"/>
              <a:gd name="connsiteX21" fmla="*/ 7797 w 10000"/>
              <a:gd name="connsiteY21" fmla="*/ 3435 h 10000"/>
              <a:gd name="connsiteX22" fmla="*/ 7951 w 10000"/>
              <a:gd name="connsiteY22" fmla="*/ 3601 h 10000"/>
              <a:gd name="connsiteX23" fmla="*/ 8130 w 10000"/>
              <a:gd name="connsiteY23" fmla="*/ 3131 h 10000"/>
              <a:gd name="connsiteX24" fmla="*/ 8307 w 10000"/>
              <a:gd name="connsiteY24" fmla="*/ 2963 h 10000"/>
              <a:gd name="connsiteX25" fmla="*/ 8647 w 10000"/>
              <a:gd name="connsiteY25" fmla="*/ 2660 h 10000"/>
              <a:gd name="connsiteX26" fmla="*/ 8795 w 10000"/>
              <a:gd name="connsiteY26" fmla="*/ 2355 h 10000"/>
              <a:gd name="connsiteX27" fmla="*/ 8973 w 10000"/>
              <a:gd name="connsiteY27" fmla="*/ 610 h 10000"/>
              <a:gd name="connsiteX28" fmla="*/ 9156 w 10000"/>
              <a:gd name="connsiteY28" fmla="*/ 4682 h 10000"/>
              <a:gd name="connsiteX29" fmla="*/ 9485 w 10000"/>
              <a:gd name="connsiteY29" fmla="*/ 8589 h 10000"/>
              <a:gd name="connsiteX30" fmla="*/ 9667 w 10000"/>
              <a:gd name="connsiteY30" fmla="*/ 7341 h 10000"/>
              <a:gd name="connsiteX31" fmla="*/ 9820 w 10000"/>
              <a:gd name="connsiteY31" fmla="*/ 7204 h 10000"/>
              <a:gd name="connsiteX32" fmla="*/ 10000 w 10000"/>
              <a:gd name="connsiteY32" fmla="*/ 7812 h 10000"/>
              <a:gd name="connsiteX0" fmla="*/ 0 w 10000"/>
              <a:gd name="connsiteY0" fmla="*/ 7037 h 10000"/>
              <a:gd name="connsiteX1" fmla="*/ 3702 w 10000"/>
              <a:gd name="connsiteY1" fmla="*/ 9392 h 10000"/>
              <a:gd name="connsiteX2" fmla="*/ 3884 w 10000"/>
              <a:gd name="connsiteY2" fmla="*/ 8755 h 10000"/>
              <a:gd name="connsiteX3" fmla="*/ 4064 w 10000"/>
              <a:gd name="connsiteY3" fmla="*/ 8117 h 10000"/>
              <a:gd name="connsiteX4" fmla="*/ 4394 w 10000"/>
              <a:gd name="connsiteY4" fmla="*/ 8117 h 10000"/>
              <a:gd name="connsiteX5" fmla="*/ 4574 w 10000"/>
              <a:gd name="connsiteY5" fmla="*/ 8117 h 10000"/>
              <a:gd name="connsiteX6" fmla="*/ 4727 w 10000"/>
              <a:gd name="connsiteY6" fmla="*/ 8282 h 10000"/>
              <a:gd name="connsiteX7" fmla="*/ 4909 w 10000"/>
              <a:gd name="connsiteY7" fmla="*/ 9059 h 10000"/>
              <a:gd name="connsiteX8" fmla="*/ 5241 w 10000"/>
              <a:gd name="connsiteY8" fmla="*/ 8589 h 10000"/>
              <a:gd name="connsiteX9" fmla="*/ 5418 w 10000"/>
              <a:gd name="connsiteY9" fmla="*/ 9392 h 10000"/>
              <a:gd name="connsiteX10" fmla="*/ 5570 w 10000"/>
              <a:gd name="connsiteY10" fmla="*/ 8117 h 10000"/>
              <a:gd name="connsiteX11" fmla="*/ 5752 w 10000"/>
              <a:gd name="connsiteY11" fmla="*/ 10000 h 10000"/>
              <a:gd name="connsiteX12" fmla="*/ 6084 w 10000"/>
              <a:gd name="connsiteY12" fmla="*/ 4847 h 10000"/>
              <a:gd name="connsiteX13" fmla="*/ 6263 w 10000"/>
              <a:gd name="connsiteY13" fmla="*/ 0 h 10000"/>
              <a:gd name="connsiteX14" fmla="*/ 6446 w 10000"/>
              <a:gd name="connsiteY14" fmla="*/ 2190 h 10000"/>
              <a:gd name="connsiteX15" fmla="*/ 6598 w 10000"/>
              <a:gd name="connsiteY15" fmla="*/ 2355 h 10000"/>
              <a:gd name="connsiteX16" fmla="*/ 6925 w 10000"/>
              <a:gd name="connsiteY16" fmla="*/ 2355 h 10000"/>
              <a:gd name="connsiteX17" fmla="*/ 7107 w 10000"/>
              <a:gd name="connsiteY17" fmla="*/ 3131 h 10000"/>
              <a:gd name="connsiteX18" fmla="*/ 7284 w 10000"/>
              <a:gd name="connsiteY18" fmla="*/ 3601 h 10000"/>
              <a:gd name="connsiteX19" fmla="*/ 7439 w 10000"/>
              <a:gd name="connsiteY19" fmla="*/ 2963 h 10000"/>
              <a:gd name="connsiteX20" fmla="*/ 7797 w 10000"/>
              <a:gd name="connsiteY20" fmla="*/ 3435 h 10000"/>
              <a:gd name="connsiteX21" fmla="*/ 7951 w 10000"/>
              <a:gd name="connsiteY21" fmla="*/ 3601 h 10000"/>
              <a:gd name="connsiteX22" fmla="*/ 8130 w 10000"/>
              <a:gd name="connsiteY22" fmla="*/ 3131 h 10000"/>
              <a:gd name="connsiteX23" fmla="*/ 8307 w 10000"/>
              <a:gd name="connsiteY23" fmla="*/ 2963 h 10000"/>
              <a:gd name="connsiteX24" fmla="*/ 8647 w 10000"/>
              <a:gd name="connsiteY24" fmla="*/ 2660 h 10000"/>
              <a:gd name="connsiteX25" fmla="*/ 8795 w 10000"/>
              <a:gd name="connsiteY25" fmla="*/ 2355 h 10000"/>
              <a:gd name="connsiteX26" fmla="*/ 8973 w 10000"/>
              <a:gd name="connsiteY26" fmla="*/ 610 h 10000"/>
              <a:gd name="connsiteX27" fmla="*/ 9156 w 10000"/>
              <a:gd name="connsiteY27" fmla="*/ 4682 h 10000"/>
              <a:gd name="connsiteX28" fmla="*/ 9485 w 10000"/>
              <a:gd name="connsiteY28" fmla="*/ 8589 h 10000"/>
              <a:gd name="connsiteX29" fmla="*/ 9667 w 10000"/>
              <a:gd name="connsiteY29" fmla="*/ 7341 h 10000"/>
              <a:gd name="connsiteX30" fmla="*/ 9820 w 10000"/>
              <a:gd name="connsiteY30" fmla="*/ 7204 h 10000"/>
              <a:gd name="connsiteX31" fmla="*/ 10000 w 10000"/>
              <a:gd name="connsiteY31" fmla="*/ 7812 h 10000"/>
              <a:gd name="connsiteX0" fmla="*/ 0 w 6298"/>
              <a:gd name="connsiteY0" fmla="*/ 9392 h 10000"/>
              <a:gd name="connsiteX1" fmla="*/ 182 w 6298"/>
              <a:gd name="connsiteY1" fmla="*/ 8755 h 10000"/>
              <a:gd name="connsiteX2" fmla="*/ 362 w 6298"/>
              <a:gd name="connsiteY2" fmla="*/ 8117 h 10000"/>
              <a:gd name="connsiteX3" fmla="*/ 692 w 6298"/>
              <a:gd name="connsiteY3" fmla="*/ 8117 h 10000"/>
              <a:gd name="connsiteX4" fmla="*/ 872 w 6298"/>
              <a:gd name="connsiteY4" fmla="*/ 8117 h 10000"/>
              <a:gd name="connsiteX5" fmla="*/ 1025 w 6298"/>
              <a:gd name="connsiteY5" fmla="*/ 8282 h 10000"/>
              <a:gd name="connsiteX6" fmla="*/ 1207 w 6298"/>
              <a:gd name="connsiteY6" fmla="*/ 9059 h 10000"/>
              <a:gd name="connsiteX7" fmla="*/ 1539 w 6298"/>
              <a:gd name="connsiteY7" fmla="*/ 8589 h 10000"/>
              <a:gd name="connsiteX8" fmla="*/ 1716 w 6298"/>
              <a:gd name="connsiteY8" fmla="*/ 9392 h 10000"/>
              <a:gd name="connsiteX9" fmla="*/ 1868 w 6298"/>
              <a:gd name="connsiteY9" fmla="*/ 8117 h 10000"/>
              <a:gd name="connsiteX10" fmla="*/ 2050 w 6298"/>
              <a:gd name="connsiteY10" fmla="*/ 10000 h 10000"/>
              <a:gd name="connsiteX11" fmla="*/ 2382 w 6298"/>
              <a:gd name="connsiteY11" fmla="*/ 4847 h 10000"/>
              <a:gd name="connsiteX12" fmla="*/ 2561 w 6298"/>
              <a:gd name="connsiteY12" fmla="*/ 0 h 10000"/>
              <a:gd name="connsiteX13" fmla="*/ 2744 w 6298"/>
              <a:gd name="connsiteY13" fmla="*/ 2190 h 10000"/>
              <a:gd name="connsiteX14" fmla="*/ 2896 w 6298"/>
              <a:gd name="connsiteY14" fmla="*/ 2355 h 10000"/>
              <a:gd name="connsiteX15" fmla="*/ 3223 w 6298"/>
              <a:gd name="connsiteY15" fmla="*/ 2355 h 10000"/>
              <a:gd name="connsiteX16" fmla="*/ 3405 w 6298"/>
              <a:gd name="connsiteY16" fmla="*/ 3131 h 10000"/>
              <a:gd name="connsiteX17" fmla="*/ 3582 w 6298"/>
              <a:gd name="connsiteY17" fmla="*/ 3601 h 10000"/>
              <a:gd name="connsiteX18" fmla="*/ 3737 w 6298"/>
              <a:gd name="connsiteY18" fmla="*/ 2963 h 10000"/>
              <a:gd name="connsiteX19" fmla="*/ 4095 w 6298"/>
              <a:gd name="connsiteY19" fmla="*/ 3435 h 10000"/>
              <a:gd name="connsiteX20" fmla="*/ 4249 w 6298"/>
              <a:gd name="connsiteY20" fmla="*/ 3601 h 10000"/>
              <a:gd name="connsiteX21" fmla="*/ 4428 w 6298"/>
              <a:gd name="connsiteY21" fmla="*/ 3131 h 10000"/>
              <a:gd name="connsiteX22" fmla="*/ 4605 w 6298"/>
              <a:gd name="connsiteY22" fmla="*/ 2963 h 10000"/>
              <a:gd name="connsiteX23" fmla="*/ 4945 w 6298"/>
              <a:gd name="connsiteY23" fmla="*/ 2660 h 10000"/>
              <a:gd name="connsiteX24" fmla="*/ 5093 w 6298"/>
              <a:gd name="connsiteY24" fmla="*/ 2355 h 10000"/>
              <a:gd name="connsiteX25" fmla="*/ 5271 w 6298"/>
              <a:gd name="connsiteY25" fmla="*/ 610 h 10000"/>
              <a:gd name="connsiteX26" fmla="*/ 5454 w 6298"/>
              <a:gd name="connsiteY26" fmla="*/ 4682 h 10000"/>
              <a:gd name="connsiteX27" fmla="*/ 5783 w 6298"/>
              <a:gd name="connsiteY27" fmla="*/ 8589 h 10000"/>
              <a:gd name="connsiteX28" fmla="*/ 5965 w 6298"/>
              <a:gd name="connsiteY28" fmla="*/ 7341 h 10000"/>
              <a:gd name="connsiteX29" fmla="*/ 6118 w 6298"/>
              <a:gd name="connsiteY29" fmla="*/ 7204 h 10000"/>
              <a:gd name="connsiteX30" fmla="*/ 6298 w 6298"/>
              <a:gd name="connsiteY30" fmla="*/ 78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98" h="10000">
                <a:moveTo>
                  <a:pt x="0" y="9392"/>
                </a:moveTo>
                <a:cubicBezTo>
                  <a:pt x="63" y="9180"/>
                  <a:pt x="121" y="8968"/>
                  <a:pt x="182" y="8755"/>
                </a:cubicBezTo>
                <a:cubicBezTo>
                  <a:pt x="244" y="8543"/>
                  <a:pt x="298" y="8329"/>
                  <a:pt x="362" y="8117"/>
                </a:cubicBezTo>
                <a:lnTo>
                  <a:pt x="692" y="8117"/>
                </a:lnTo>
                <a:lnTo>
                  <a:pt x="872" y="8117"/>
                </a:lnTo>
                <a:cubicBezTo>
                  <a:pt x="924" y="8171"/>
                  <a:pt x="975" y="8228"/>
                  <a:pt x="1025" y="8282"/>
                </a:cubicBezTo>
                <a:cubicBezTo>
                  <a:pt x="1085" y="8541"/>
                  <a:pt x="1150" y="8802"/>
                  <a:pt x="1207" y="9059"/>
                </a:cubicBezTo>
                <a:cubicBezTo>
                  <a:pt x="1316" y="8902"/>
                  <a:pt x="1427" y="8746"/>
                  <a:pt x="1539" y="8589"/>
                </a:cubicBezTo>
                <a:cubicBezTo>
                  <a:pt x="1598" y="8856"/>
                  <a:pt x="1658" y="9124"/>
                  <a:pt x="1716" y="9392"/>
                </a:cubicBezTo>
                <a:cubicBezTo>
                  <a:pt x="1765" y="8968"/>
                  <a:pt x="1816" y="8541"/>
                  <a:pt x="1868" y="8117"/>
                </a:cubicBezTo>
                <a:cubicBezTo>
                  <a:pt x="1934" y="8745"/>
                  <a:pt x="1990" y="9372"/>
                  <a:pt x="2050" y="10000"/>
                </a:cubicBezTo>
                <a:cubicBezTo>
                  <a:pt x="2157" y="8282"/>
                  <a:pt x="2269" y="6565"/>
                  <a:pt x="2382" y="4847"/>
                </a:cubicBezTo>
                <a:cubicBezTo>
                  <a:pt x="2442" y="3232"/>
                  <a:pt x="2500" y="1615"/>
                  <a:pt x="2561" y="0"/>
                </a:cubicBezTo>
                <a:cubicBezTo>
                  <a:pt x="2622" y="728"/>
                  <a:pt x="2683" y="1460"/>
                  <a:pt x="2744" y="2190"/>
                </a:cubicBezTo>
                <a:cubicBezTo>
                  <a:pt x="2797" y="2243"/>
                  <a:pt x="2845" y="2300"/>
                  <a:pt x="2896" y="2355"/>
                </a:cubicBezTo>
                <a:lnTo>
                  <a:pt x="3223" y="2355"/>
                </a:lnTo>
                <a:cubicBezTo>
                  <a:pt x="3288" y="2614"/>
                  <a:pt x="3344" y="2872"/>
                  <a:pt x="3405" y="3131"/>
                </a:cubicBezTo>
                <a:cubicBezTo>
                  <a:pt x="3467" y="3288"/>
                  <a:pt x="3527" y="3444"/>
                  <a:pt x="3582" y="3601"/>
                </a:cubicBezTo>
                <a:cubicBezTo>
                  <a:pt x="3634" y="3388"/>
                  <a:pt x="3686" y="3177"/>
                  <a:pt x="3737" y="2963"/>
                </a:cubicBezTo>
                <a:cubicBezTo>
                  <a:pt x="3858" y="3120"/>
                  <a:pt x="3979" y="3278"/>
                  <a:pt x="4095" y="3435"/>
                </a:cubicBezTo>
                <a:cubicBezTo>
                  <a:pt x="4148" y="3490"/>
                  <a:pt x="4199" y="3546"/>
                  <a:pt x="4249" y="3601"/>
                </a:cubicBezTo>
                <a:cubicBezTo>
                  <a:pt x="4313" y="3444"/>
                  <a:pt x="4366" y="3288"/>
                  <a:pt x="4428" y="3131"/>
                </a:cubicBezTo>
                <a:lnTo>
                  <a:pt x="4605" y="2963"/>
                </a:lnTo>
                <a:cubicBezTo>
                  <a:pt x="4724" y="2862"/>
                  <a:pt x="4830" y="2760"/>
                  <a:pt x="4945" y="2660"/>
                </a:cubicBezTo>
                <a:cubicBezTo>
                  <a:pt x="4991" y="2558"/>
                  <a:pt x="5041" y="2456"/>
                  <a:pt x="5093" y="2355"/>
                </a:cubicBezTo>
                <a:cubicBezTo>
                  <a:pt x="5153" y="1772"/>
                  <a:pt x="5212" y="1191"/>
                  <a:pt x="5271" y="610"/>
                </a:cubicBezTo>
                <a:cubicBezTo>
                  <a:pt x="5336" y="1966"/>
                  <a:pt x="5393" y="3324"/>
                  <a:pt x="5454" y="4682"/>
                </a:cubicBezTo>
                <a:cubicBezTo>
                  <a:pt x="5563" y="5985"/>
                  <a:pt x="5674" y="7286"/>
                  <a:pt x="5783" y="8589"/>
                </a:cubicBezTo>
                <a:cubicBezTo>
                  <a:pt x="5848" y="8172"/>
                  <a:pt x="5906" y="7757"/>
                  <a:pt x="5965" y="7341"/>
                </a:cubicBezTo>
                <a:lnTo>
                  <a:pt x="6118" y="7204"/>
                </a:lnTo>
                <a:cubicBezTo>
                  <a:pt x="6178" y="7407"/>
                  <a:pt x="6237" y="7608"/>
                  <a:pt x="6298" y="7812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464082" y="2088682"/>
            <a:ext cx="0" cy="183842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ket 14"/>
          <p:cNvSpPr/>
          <p:nvPr/>
        </p:nvSpPr>
        <p:spPr>
          <a:xfrm rot="16200000">
            <a:off x="2826001" y="2646543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937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store the information? (1 of 2)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2157562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335024" y="3126032"/>
            <a:ext cx="9317163" cy="636461"/>
            <a:chOff x="4244976" y="2625519"/>
            <a:chExt cx="3549650" cy="636461"/>
          </a:xfrm>
        </p:grpSpPr>
        <p:sp>
          <p:nvSpPr>
            <p:cNvPr id="55" name="Freeform 36"/>
            <p:cNvSpPr>
              <a:spLocks/>
            </p:cNvSpPr>
            <p:nvPr/>
          </p:nvSpPr>
          <p:spPr bwMode="auto">
            <a:xfrm>
              <a:off x="4244976" y="2669969"/>
              <a:ext cx="1403350" cy="592011"/>
            </a:xfrm>
            <a:custGeom>
              <a:avLst/>
              <a:gdLst>
                <a:gd name="T0" fmla="*/ 11 w 884"/>
                <a:gd name="T1" fmla="*/ 62 h 520"/>
                <a:gd name="T2" fmla="*/ 34 w 884"/>
                <a:gd name="T3" fmla="*/ 0 h 520"/>
                <a:gd name="T4" fmla="*/ 51 w 884"/>
                <a:gd name="T5" fmla="*/ 305 h 520"/>
                <a:gd name="T6" fmla="*/ 73 w 884"/>
                <a:gd name="T7" fmla="*/ 322 h 520"/>
                <a:gd name="T8" fmla="*/ 96 w 884"/>
                <a:gd name="T9" fmla="*/ 322 h 520"/>
                <a:gd name="T10" fmla="*/ 118 w 884"/>
                <a:gd name="T11" fmla="*/ 339 h 520"/>
                <a:gd name="T12" fmla="*/ 135 w 884"/>
                <a:gd name="T13" fmla="*/ 384 h 520"/>
                <a:gd name="T14" fmla="*/ 158 w 884"/>
                <a:gd name="T15" fmla="*/ 480 h 520"/>
                <a:gd name="T16" fmla="*/ 180 w 884"/>
                <a:gd name="T17" fmla="*/ 503 h 520"/>
                <a:gd name="T18" fmla="*/ 203 w 884"/>
                <a:gd name="T19" fmla="*/ 509 h 520"/>
                <a:gd name="T20" fmla="*/ 220 w 884"/>
                <a:gd name="T21" fmla="*/ 509 h 520"/>
                <a:gd name="T22" fmla="*/ 242 w 884"/>
                <a:gd name="T23" fmla="*/ 509 h 520"/>
                <a:gd name="T24" fmla="*/ 265 w 884"/>
                <a:gd name="T25" fmla="*/ 480 h 520"/>
                <a:gd name="T26" fmla="*/ 282 w 884"/>
                <a:gd name="T27" fmla="*/ 480 h 520"/>
                <a:gd name="T28" fmla="*/ 304 w 884"/>
                <a:gd name="T29" fmla="*/ 475 h 520"/>
                <a:gd name="T30" fmla="*/ 327 w 884"/>
                <a:gd name="T31" fmla="*/ 469 h 520"/>
                <a:gd name="T32" fmla="*/ 349 w 884"/>
                <a:gd name="T33" fmla="*/ 458 h 520"/>
                <a:gd name="T34" fmla="*/ 366 w 884"/>
                <a:gd name="T35" fmla="*/ 452 h 520"/>
                <a:gd name="T36" fmla="*/ 389 w 884"/>
                <a:gd name="T37" fmla="*/ 447 h 520"/>
                <a:gd name="T38" fmla="*/ 411 w 884"/>
                <a:gd name="T39" fmla="*/ 430 h 520"/>
                <a:gd name="T40" fmla="*/ 434 w 884"/>
                <a:gd name="T41" fmla="*/ 390 h 520"/>
                <a:gd name="T42" fmla="*/ 451 w 884"/>
                <a:gd name="T43" fmla="*/ 170 h 520"/>
                <a:gd name="T44" fmla="*/ 473 w 884"/>
                <a:gd name="T45" fmla="*/ 62 h 520"/>
                <a:gd name="T46" fmla="*/ 496 w 884"/>
                <a:gd name="T47" fmla="*/ 12 h 520"/>
                <a:gd name="T48" fmla="*/ 518 w 884"/>
                <a:gd name="T49" fmla="*/ 12 h 520"/>
                <a:gd name="T50" fmla="*/ 535 w 884"/>
                <a:gd name="T51" fmla="*/ 57 h 520"/>
                <a:gd name="T52" fmla="*/ 558 w 884"/>
                <a:gd name="T53" fmla="*/ 51 h 520"/>
                <a:gd name="T54" fmla="*/ 580 w 884"/>
                <a:gd name="T55" fmla="*/ 351 h 520"/>
                <a:gd name="T56" fmla="*/ 597 w 884"/>
                <a:gd name="T57" fmla="*/ 373 h 520"/>
                <a:gd name="T58" fmla="*/ 620 w 884"/>
                <a:gd name="T59" fmla="*/ 379 h 520"/>
                <a:gd name="T60" fmla="*/ 642 w 884"/>
                <a:gd name="T61" fmla="*/ 384 h 520"/>
                <a:gd name="T62" fmla="*/ 665 w 884"/>
                <a:gd name="T63" fmla="*/ 401 h 520"/>
                <a:gd name="T64" fmla="*/ 682 w 884"/>
                <a:gd name="T65" fmla="*/ 497 h 520"/>
                <a:gd name="T66" fmla="*/ 704 w 884"/>
                <a:gd name="T67" fmla="*/ 514 h 520"/>
                <a:gd name="T68" fmla="*/ 727 w 884"/>
                <a:gd name="T69" fmla="*/ 520 h 520"/>
                <a:gd name="T70" fmla="*/ 749 w 884"/>
                <a:gd name="T71" fmla="*/ 514 h 520"/>
                <a:gd name="T72" fmla="*/ 766 w 884"/>
                <a:gd name="T73" fmla="*/ 514 h 520"/>
                <a:gd name="T74" fmla="*/ 789 w 884"/>
                <a:gd name="T75" fmla="*/ 509 h 520"/>
                <a:gd name="T76" fmla="*/ 811 w 884"/>
                <a:gd name="T77" fmla="*/ 492 h 520"/>
                <a:gd name="T78" fmla="*/ 828 w 884"/>
                <a:gd name="T79" fmla="*/ 486 h 520"/>
                <a:gd name="T80" fmla="*/ 851 w 884"/>
                <a:gd name="T81" fmla="*/ 480 h 520"/>
                <a:gd name="T82" fmla="*/ 873 w 884"/>
                <a:gd name="T83" fmla="*/ 49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20">
                  <a:moveTo>
                    <a:pt x="0" y="0"/>
                  </a:moveTo>
                  <a:lnTo>
                    <a:pt x="6" y="57"/>
                  </a:lnTo>
                  <a:lnTo>
                    <a:pt x="11" y="62"/>
                  </a:lnTo>
                  <a:lnTo>
                    <a:pt x="17" y="62"/>
                  </a:lnTo>
                  <a:lnTo>
                    <a:pt x="23" y="51"/>
                  </a:lnTo>
                  <a:lnTo>
                    <a:pt x="34" y="0"/>
                  </a:lnTo>
                  <a:lnTo>
                    <a:pt x="40" y="125"/>
                  </a:lnTo>
                  <a:lnTo>
                    <a:pt x="45" y="277"/>
                  </a:lnTo>
                  <a:lnTo>
                    <a:pt x="51" y="305"/>
                  </a:lnTo>
                  <a:lnTo>
                    <a:pt x="62" y="305"/>
                  </a:lnTo>
                  <a:lnTo>
                    <a:pt x="68" y="311"/>
                  </a:lnTo>
                  <a:lnTo>
                    <a:pt x="73" y="322"/>
                  </a:lnTo>
                  <a:lnTo>
                    <a:pt x="79" y="322"/>
                  </a:lnTo>
                  <a:lnTo>
                    <a:pt x="90" y="322"/>
                  </a:lnTo>
                  <a:lnTo>
                    <a:pt x="96" y="322"/>
                  </a:lnTo>
                  <a:lnTo>
                    <a:pt x="102" y="339"/>
                  </a:lnTo>
                  <a:lnTo>
                    <a:pt x="107" y="334"/>
                  </a:lnTo>
                  <a:lnTo>
                    <a:pt x="118" y="339"/>
                  </a:lnTo>
                  <a:lnTo>
                    <a:pt x="124" y="351"/>
                  </a:lnTo>
                  <a:lnTo>
                    <a:pt x="130" y="351"/>
                  </a:lnTo>
                  <a:lnTo>
                    <a:pt x="135" y="384"/>
                  </a:lnTo>
                  <a:lnTo>
                    <a:pt x="147" y="407"/>
                  </a:lnTo>
                  <a:lnTo>
                    <a:pt x="152" y="469"/>
                  </a:lnTo>
                  <a:lnTo>
                    <a:pt x="158" y="480"/>
                  </a:lnTo>
                  <a:lnTo>
                    <a:pt x="163" y="497"/>
                  </a:lnTo>
                  <a:lnTo>
                    <a:pt x="175" y="492"/>
                  </a:lnTo>
                  <a:lnTo>
                    <a:pt x="180" y="503"/>
                  </a:lnTo>
                  <a:lnTo>
                    <a:pt x="186" y="503"/>
                  </a:lnTo>
                  <a:lnTo>
                    <a:pt x="192" y="509"/>
                  </a:lnTo>
                  <a:lnTo>
                    <a:pt x="203" y="509"/>
                  </a:lnTo>
                  <a:lnTo>
                    <a:pt x="209" y="503"/>
                  </a:lnTo>
                  <a:lnTo>
                    <a:pt x="214" y="503"/>
                  </a:lnTo>
                  <a:lnTo>
                    <a:pt x="220" y="509"/>
                  </a:lnTo>
                  <a:lnTo>
                    <a:pt x="231" y="509"/>
                  </a:lnTo>
                  <a:lnTo>
                    <a:pt x="237" y="509"/>
                  </a:lnTo>
                  <a:lnTo>
                    <a:pt x="242" y="509"/>
                  </a:lnTo>
                  <a:lnTo>
                    <a:pt x="248" y="492"/>
                  </a:lnTo>
                  <a:lnTo>
                    <a:pt x="259" y="492"/>
                  </a:lnTo>
                  <a:lnTo>
                    <a:pt x="265" y="480"/>
                  </a:lnTo>
                  <a:lnTo>
                    <a:pt x="270" y="480"/>
                  </a:lnTo>
                  <a:lnTo>
                    <a:pt x="276" y="480"/>
                  </a:lnTo>
                  <a:lnTo>
                    <a:pt x="282" y="480"/>
                  </a:lnTo>
                  <a:lnTo>
                    <a:pt x="293" y="480"/>
                  </a:lnTo>
                  <a:lnTo>
                    <a:pt x="299" y="469"/>
                  </a:lnTo>
                  <a:lnTo>
                    <a:pt x="304" y="475"/>
                  </a:lnTo>
                  <a:lnTo>
                    <a:pt x="310" y="469"/>
                  </a:lnTo>
                  <a:lnTo>
                    <a:pt x="321" y="469"/>
                  </a:lnTo>
                  <a:lnTo>
                    <a:pt x="327" y="469"/>
                  </a:lnTo>
                  <a:lnTo>
                    <a:pt x="332" y="463"/>
                  </a:lnTo>
                  <a:lnTo>
                    <a:pt x="338" y="463"/>
                  </a:lnTo>
                  <a:lnTo>
                    <a:pt x="349" y="458"/>
                  </a:lnTo>
                  <a:lnTo>
                    <a:pt x="355" y="458"/>
                  </a:lnTo>
                  <a:lnTo>
                    <a:pt x="361" y="452"/>
                  </a:lnTo>
                  <a:lnTo>
                    <a:pt x="366" y="452"/>
                  </a:lnTo>
                  <a:lnTo>
                    <a:pt x="377" y="447"/>
                  </a:lnTo>
                  <a:lnTo>
                    <a:pt x="383" y="447"/>
                  </a:lnTo>
                  <a:lnTo>
                    <a:pt x="389" y="447"/>
                  </a:lnTo>
                  <a:lnTo>
                    <a:pt x="394" y="441"/>
                  </a:lnTo>
                  <a:lnTo>
                    <a:pt x="406" y="430"/>
                  </a:lnTo>
                  <a:lnTo>
                    <a:pt x="411" y="430"/>
                  </a:lnTo>
                  <a:lnTo>
                    <a:pt x="417" y="424"/>
                  </a:lnTo>
                  <a:lnTo>
                    <a:pt x="423" y="407"/>
                  </a:lnTo>
                  <a:lnTo>
                    <a:pt x="434" y="390"/>
                  </a:lnTo>
                  <a:lnTo>
                    <a:pt x="439" y="367"/>
                  </a:lnTo>
                  <a:lnTo>
                    <a:pt x="445" y="328"/>
                  </a:lnTo>
                  <a:lnTo>
                    <a:pt x="451" y="170"/>
                  </a:lnTo>
                  <a:lnTo>
                    <a:pt x="462" y="23"/>
                  </a:lnTo>
                  <a:lnTo>
                    <a:pt x="468" y="68"/>
                  </a:lnTo>
                  <a:lnTo>
                    <a:pt x="473" y="62"/>
                  </a:lnTo>
                  <a:lnTo>
                    <a:pt x="479" y="40"/>
                  </a:lnTo>
                  <a:lnTo>
                    <a:pt x="490" y="40"/>
                  </a:lnTo>
                  <a:lnTo>
                    <a:pt x="496" y="12"/>
                  </a:lnTo>
                  <a:lnTo>
                    <a:pt x="501" y="23"/>
                  </a:lnTo>
                  <a:lnTo>
                    <a:pt x="507" y="23"/>
                  </a:lnTo>
                  <a:lnTo>
                    <a:pt x="518" y="12"/>
                  </a:lnTo>
                  <a:lnTo>
                    <a:pt x="524" y="17"/>
                  </a:lnTo>
                  <a:lnTo>
                    <a:pt x="530" y="17"/>
                  </a:lnTo>
                  <a:lnTo>
                    <a:pt x="535" y="57"/>
                  </a:lnTo>
                  <a:lnTo>
                    <a:pt x="541" y="62"/>
                  </a:lnTo>
                  <a:lnTo>
                    <a:pt x="552" y="62"/>
                  </a:lnTo>
                  <a:lnTo>
                    <a:pt x="558" y="51"/>
                  </a:lnTo>
                  <a:lnTo>
                    <a:pt x="563" y="204"/>
                  </a:lnTo>
                  <a:lnTo>
                    <a:pt x="569" y="334"/>
                  </a:lnTo>
                  <a:lnTo>
                    <a:pt x="580" y="351"/>
                  </a:lnTo>
                  <a:lnTo>
                    <a:pt x="586" y="367"/>
                  </a:lnTo>
                  <a:lnTo>
                    <a:pt x="591" y="373"/>
                  </a:lnTo>
                  <a:lnTo>
                    <a:pt x="597" y="373"/>
                  </a:lnTo>
                  <a:lnTo>
                    <a:pt x="608" y="373"/>
                  </a:lnTo>
                  <a:lnTo>
                    <a:pt x="614" y="373"/>
                  </a:lnTo>
                  <a:lnTo>
                    <a:pt x="620" y="379"/>
                  </a:lnTo>
                  <a:lnTo>
                    <a:pt x="625" y="373"/>
                  </a:lnTo>
                  <a:lnTo>
                    <a:pt x="637" y="379"/>
                  </a:lnTo>
                  <a:lnTo>
                    <a:pt x="642" y="384"/>
                  </a:lnTo>
                  <a:lnTo>
                    <a:pt x="648" y="390"/>
                  </a:lnTo>
                  <a:lnTo>
                    <a:pt x="653" y="401"/>
                  </a:lnTo>
                  <a:lnTo>
                    <a:pt x="665" y="401"/>
                  </a:lnTo>
                  <a:lnTo>
                    <a:pt x="670" y="430"/>
                  </a:lnTo>
                  <a:lnTo>
                    <a:pt x="676" y="469"/>
                  </a:lnTo>
                  <a:lnTo>
                    <a:pt x="682" y="497"/>
                  </a:lnTo>
                  <a:lnTo>
                    <a:pt x="693" y="509"/>
                  </a:lnTo>
                  <a:lnTo>
                    <a:pt x="698" y="509"/>
                  </a:lnTo>
                  <a:lnTo>
                    <a:pt x="704" y="514"/>
                  </a:lnTo>
                  <a:lnTo>
                    <a:pt x="710" y="514"/>
                  </a:lnTo>
                  <a:lnTo>
                    <a:pt x="721" y="514"/>
                  </a:lnTo>
                  <a:lnTo>
                    <a:pt x="727" y="520"/>
                  </a:lnTo>
                  <a:lnTo>
                    <a:pt x="732" y="514"/>
                  </a:lnTo>
                  <a:lnTo>
                    <a:pt x="738" y="520"/>
                  </a:lnTo>
                  <a:lnTo>
                    <a:pt x="749" y="514"/>
                  </a:lnTo>
                  <a:lnTo>
                    <a:pt x="755" y="509"/>
                  </a:lnTo>
                  <a:lnTo>
                    <a:pt x="760" y="509"/>
                  </a:lnTo>
                  <a:lnTo>
                    <a:pt x="766" y="514"/>
                  </a:lnTo>
                  <a:lnTo>
                    <a:pt x="777" y="514"/>
                  </a:lnTo>
                  <a:lnTo>
                    <a:pt x="783" y="503"/>
                  </a:lnTo>
                  <a:lnTo>
                    <a:pt x="789" y="509"/>
                  </a:lnTo>
                  <a:lnTo>
                    <a:pt x="794" y="497"/>
                  </a:lnTo>
                  <a:lnTo>
                    <a:pt x="805" y="492"/>
                  </a:lnTo>
                  <a:lnTo>
                    <a:pt x="811" y="492"/>
                  </a:lnTo>
                  <a:lnTo>
                    <a:pt x="817" y="492"/>
                  </a:lnTo>
                  <a:lnTo>
                    <a:pt x="822" y="492"/>
                  </a:lnTo>
                  <a:lnTo>
                    <a:pt x="828" y="486"/>
                  </a:lnTo>
                  <a:lnTo>
                    <a:pt x="839" y="480"/>
                  </a:lnTo>
                  <a:lnTo>
                    <a:pt x="845" y="475"/>
                  </a:lnTo>
                  <a:lnTo>
                    <a:pt x="851" y="480"/>
                  </a:lnTo>
                  <a:lnTo>
                    <a:pt x="856" y="486"/>
                  </a:lnTo>
                  <a:lnTo>
                    <a:pt x="867" y="486"/>
                  </a:lnTo>
                  <a:lnTo>
                    <a:pt x="873" y="492"/>
                  </a:lnTo>
                  <a:lnTo>
                    <a:pt x="879" y="486"/>
                  </a:lnTo>
                  <a:lnTo>
                    <a:pt x="884" y="4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7"/>
            <p:cNvSpPr>
              <a:spLocks/>
            </p:cNvSpPr>
            <p:nvPr/>
          </p:nvSpPr>
          <p:spPr bwMode="auto">
            <a:xfrm>
              <a:off x="5648326" y="2642981"/>
              <a:ext cx="1412875" cy="598841"/>
            </a:xfrm>
            <a:custGeom>
              <a:avLst/>
              <a:gdLst>
                <a:gd name="T0" fmla="*/ 17 w 890"/>
                <a:gd name="T1" fmla="*/ 458 h 526"/>
                <a:gd name="T2" fmla="*/ 40 w 890"/>
                <a:gd name="T3" fmla="*/ 413 h 526"/>
                <a:gd name="T4" fmla="*/ 57 w 890"/>
                <a:gd name="T5" fmla="*/ 317 h 526"/>
                <a:gd name="T6" fmla="*/ 79 w 890"/>
                <a:gd name="T7" fmla="*/ 181 h 526"/>
                <a:gd name="T8" fmla="*/ 102 w 890"/>
                <a:gd name="T9" fmla="*/ 51 h 526"/>
                <a:gd name="T10" fmla="*/ 124 w 890"/>
                <a:gd name="T11" fmla="*/ 46 h 526"/>
                <a:gd name="T12" fmla="*/ 141 w 890"/>
                <a:gd name="T13" fmla="*/ 57 h 526"/>
                <a:gd name="T14" fmla="*/ 164 w 890"/>
                <a:gd name="T15" fmla="*/ 57 h 526"/>
                <a:gd name="T16" fmla="*/ 186 w 890"/>
                <a:gd name="T17" fmla="*/ 91 h 526"/>
                <a:gd name="T18" fmla="*/ 203 w 890"/>
                <a:gd name="T19" fmla="*/ 57 h 526"/>
                <a:gd name="T20" fmla="*/ 226 w 890"/>
                <a:gd name="T21" fmla="*/ 34 h 526"/>
                <a:gd name="T22" fmla="*/ 248 w 890"/>
                <a:gd name="T23" fmla="*/ 294 h 526"/>
                <a:gd name="T24" fmla="*/ 271 w 890"/>
                <a:gd name="T25" fmla="*/ 328 h 526"/>
                <a:gd name="T26" fmla="*/ 288 w 890"/>
                <a:gd name="T27" fmla="*/ 339 h 526"/>
                <a:gd name="T28" fmla="*/ 310 w 890"/>
                <a:gd name="T29" fmla="*/ 351 h 526"/>
                <a:gd name="T30" fmla="*/ 333 w 890"/>
                <a:gd name="T31" fmla="*/ 368 h 526"/>
                <a:gd name="T32" fmla="*/ 355 w 890"/>
                <a:gd name="T33" fmla="*/ 486 h 526"/>
                <a:gd name="T34" fmla="*/ 372 w 890"/>
                <a:gd name="T35" fmla="*/ 509 h 526"/>
                <a:gd name="T36" fmla="*/ 395 w 890"/>
                <a:gd name="T37" fmla="*/ 526 h 526"/>
                <a:gd name="T38" fmla="*/ 417 w 890"/>
                <a:gd name="T39" fmla="*/ 520 h 526"/>
                <a:gd name="T40" fmla="*/ 440 w 890"/>
                <a:gd name="T41" fmla="*/ 526 h 526"/>
                <a:gd name="T42" fmla="*/ 457 w 890"/>
                <a:gd name="T43" fmla="*/ 509 h 526"/>
                <a:gd name="T44" fmla="*/ 479 w 890"/>
                <a:gd name="T45" fmla="*/ 497 h 526"/>
                <a:gd name="T46" fmla="*/ 502 w 890"/>
                <a:gd name="T47" fmla="*/ 486 h 526"/>
                <a:gd name="T48" fmla="*/ 518 w 890"/>
                <a:gd name="T49" fmla="*/ 486 h 526"/>
                <a:gd name="T50" fmla="*/ 541 w 890"/>
                <a:gd name="T51" fmla="*/ 480 h 526"/>
                <a:gd name="T52" fmla="*/ 564 w 890"/>
                <a:gd name="T53" fmla="*/ 469 h 526"/>
                <a:gd name="T54" fmla="*/ 586 w 890"/>
                <a:gd name="T55" fmla="*/ 464 h 526"/>
                <a:gd name="T56" fmla="*/ 603 w 890"/>
                <a:gd name="T57" fmla="*/ 447 h 526"/>
                <a:gd name="T58" fmla="*/ 625 w 890"/>
                <a:gd name="T59" fmla="*/ 424 h 526"/>
                <a:gd name="T60" fmla="*/ 648 w 890"/>
                <a:gd name="T61" fmla="*/ 345 h 526"/>
                <a:gd name="T62" fmla="*/ 671 w 890"/>
                <a:gd name="T63" fmla="*/ 125 h 526"/>
                <a:gd name="T64" fmla="*/ 687 w 890"/>
                <a:gd name="T65" fmla="*/ 74 h 526"/>
                <a:gd name="T66" fmla="*/ 710 w 890"/>
                <a:gd name="T67" fmla="*/ 46 h 526"/>
                <a:gd name="T68" fmla="*/ 732 w 890"/>
                <a:gd name="T69" fmla="*/ 46 h 526"/>
                <a:gd name="T70" fmla="*/ 749 w 890"/>
                <a:gd name="T71" fmla="*/ 29 h 526"/>
                <a:gd name="T72" fmla="*/ 772 w 890"/>
                <a:gd name="T73" fmla="*/ 46 h 526"/>
                <a:gd name="T74" fmla="*/ 794 w 890"/>
                <a:gd name="T75" fmla="*/ 23 h 526"/>
                <a:gd name="T76" fmla="*/ 817 w 890"/>
                <a:gd name="T77" fmla="*/ 12 h 526"/>
                <a:gd name="T78" fmla="*/ 834 w 890"/>
                <a:gd name="T79" fmla="*/ 51 h 526"/>
                <a:gd name="T80" fmla="*/ 856 w 890"/>
                <a:gd name="T81" fmla="*/ 29 h 526"/>
                <a:gd name="T82" fmla="*/ 879 w 890"/>
                <a:gd name="T83" fmla="*/ 351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26">
                  <a:moveTo>
                    <a:pt x="0" y="486"/>
                  </a:moveTo>
                  <a:lnTo>
                    <a:pt x="12" y="469"/>
                  </a:lnTo>
                  <a:lnTo>
                    <a:pt x="17" y="458"/>
                  </a:lnTo>
                  <a:lnTo>
                    <a:pt x="23" y="441"/>
                  </a:lnTo>
                  <a:lnTo>
                    <a:pt x="28" y="430"/>
                  </a:lnTo>
                  <a:lnTo>
                    <a:pt x="40" y="413"/>
                  </a:lnTo>
                  <a:lnTo>
                    <a:pt x="45" y="379"/>
                  </a:lnTo>
                  <a:lnTo>
                    <a:pt x="51" y="345"/>
                  </a:lnTo>
                  <a:lnTo>
                    <a:pt x="57" y="317"/>
                  </a:lnTo>
                  <a:lnTo>
                    <a:pt x="68" y="283"/>
                  </a:lnTo>
                  <a:lnTo>
                    <a:pt x="74" y="238"/>
                  </a:lnTo>
                  <a:lnTo>
                    <a:pt x="79" y="181"/>
                  </a:lnTo>
                  <a:lnTo>
                    <a:pt x="85" y="108"/>
                  </a:lnTo>
                  <a:lnTo>
                    <a:pt x="96" y="57"/>
                  </a:lnTo>
                  <a:lnTo>
                    <a:pt x="102" y="51"/>
                  </a:lnTo>
                  <a:lnTo>
                    <a:pt x="107" y="63"/>
                  </a:lnTo>
                  <a:lnTo>
                    <a:pt x="113" y="57"/>
                  </a:lnTo>
                  <a:lnTo>
                    <a:pt x="124" y="46"/>
                  </a:lnTo>
                  <a:lnTo>
                    <a:pt x="130" y="57"/>
                  </a:lnTo>
                  <a:lnTo>
                    <a:pt x="135" y="0"/>
                  </a:lnTo>
                  <a:lnTo>
                    <a:pt x="141" y="57"/>
                  </a:lnTo>
                  <a:lnTo>
                    <a:pt x="152" y="51"/>
                  </a:lnTo>
                  <a:lnTo>
                    <a:pt x="158" y="57"/>
                  </a:lnTo>
                  <a:lnTo>
                    <a:pt x="164" y="57"/>
                  </a:lnTo>
                  <a:lnTo>
                    <a:pt x="169" y="57"/>
                  </a:lnTo>
                  <a:lnTo>
                    <a:pt x="181" y="63"/>
                  </a:lnTo>
                  <a:lnTo>
                    <a:pt x="186" y="91"/>
                  </a:lnTo>
                  <a:lnTo>
                    <a:pt x="192" y="102"/>
                  </a:lnTo>
                  <a:lnTo>
                    <a:pt x="197" y="96"/>
                  </a:lnTo>
                  <a:lnTo>
                    <a:pt x="203" y="57"/>
                  </a:lnTo>
                  <a:lnTo>
                    <a:pt x="214" y="34"/>
                  </a:lnTo>
                  <a:lnTo>
                    <a:pt x="220" y="23"/>
                  </a:lnTo>
                  <a:lnTo>
                    <a:pt x="226" y="34"/>
                  </a:lnTo>
                  <a:lnTo>
                    <a:pt x="231" y="12"/>
                  </a:lnTo>
                  <a:lnTo>
                    <a:pt x="243" y="170"/>
                  </a:lnTo>
                  <a:lnTo>
                    <a:pt x="248" y="294"/>
                  </a:lnTo>
                  <a:lnTo>
                    <a:pt x="254" y="322"/>
                  </a:lnTo>
                  <a:lnTo>
                    <a:pt x="259" y="322"/>
                  </a:lnTo>
                  <a:lnTo>
                    <a:pt x="271" y="328"/>
                  </a:lnTo>
                  <a:lnTo>
                    <a:pt x="276" y="339"/>
                  </a:lnTo>
                  <a:lnTo>
                    <a:pt x="282" y="339"/>
                  </a:lnTo>
                  <a:lnTo>
                    <a:pt x="288" y="339"/>
                  </a:lnTo>
                  <a:lnTo>
                    <a:pt x="299" y="339"/>
                  </a:lnTo>
                  <a:lnTo>
                    <a:pt x="304" y="356"/>
                  </a:lnTo>
                  <a:lnTo>
                    <a:pt x="310" y="351"/>
                  </a:lnTo>
                  <a:lnTo>
                    <a:pt x="316" y="356"/>
                  </a:lnTo>
                  <a:lnTo>
                    <a:pt x="327" y="368"/>
                  </a:lnTo>
                  <a:lnTo>
                    <a:pt x="333" y="368"/>
                  </a:lnTo>
                  <a:lnTo>
                    <a:pt x="338" y="401"/>
                  </a:lnTo>
                  <a:lnTo>
                    <a:pt x="344" y="424"/>
                  </a:lnTo>
                  <a:lnTo>
                    <a:pt x="355" y="486"/>
                  </a:lnTo>
                  <a:lnTo>
                    <a:pt x="361" y="497"/>
                  </a:lnTo>
                  <a:lnTo>
                    <a:pt x="366" y="514"/>
                  </a:lnTo>
                  <a:lnTo>
                    <a:pt x="372" y="509"/>
                  </a:lnTo>
                  <a:lnTo>
                    <a:pt x="383" y="520"/>
                  </a:lnTo>
                  <a:lnTo>
                    <a:pt x="389" y="520"/>
                  </a:lnTo>
                  <a:lnTo>
                    <a:pt x="395" y="526"/>
                  </a:lnTo>
                  <a:lnTo>
                    <a:pt x="400" y="526"/>
                  </a:lnTo>
                  <a:lnTo>
                    <a:pt x="411" y="520"/>
                  </a:lnTo>
                  <a:lnTo>
                    <a:pt x="417" y="520"/>
                  </a:lnTo>
                  <a:lnTo>
                    <a:pt x="423" y="526"/>
                  </a:lnTo>
                  <a:lnTo>
                    <a:pt x="428" y="526"/>
                  </a:lnTo>
                  <a:lnTo>
                    <a:pt x="440" y="526"/>
                  </a:lnTo>
                  <a:lnTo>
                    <a:pt x="445" y="526"/>
                  </a:lnTo>
                  <a:lnTo>
                    <a:pt x="451" y="509"/>
                  </a:lnTo>
                  <a:lnTo>
                    <a:pt x="457" y="509"/>
                  </a:lnTo>
                  <a:lnTo>
                    <a:pt x="468" y="497"/>
                  </a:lnTo>
                  <a:lnTo>
                    <a:pt x="473" y="497"/>
                  </a:lnTo>
                  <a:lnTo>
                    <a:pt x="479" y="497"/>
                  </a:lnTo>
                  <a:lnTo>
                    <a:pt x="485" y="497"/>
                  </a:lnTo>
                  <a:lnTo>
                    <a:pt x="490" y="497"/>
                  </a:lnTo>
                  <a:lnTo>
                    <a:pt x="502" y="486"/>
                  </a:lnTo>
                  <a:lnTo>
                    <a:pt x="507" y="492"/>
                  </a:lnTo>
                  <a:lnTo>
                    <a:pt x="513" y="486"/>
                  </a:lnTo>
                  <a:lnTo>
                    <a:pt x="518" y="486"/>
                  </a:lnTo>
                  <a:lnTo>
                    <a:pt x="530" y="486"/>
                  </a:lnTo>
                  <a:lnTo>
                    <a:pt x="535" y="480"/>
                  </a:lnTo>
                  <a:lnTo>
                    <a:pt x="541" y="480"/>
                  </a:lnTo>
                  <a:lnTo>
                    <a:pt x="547" y="475"/>
                  </a:lnTo>
                  <a:lnTo>
                    <a:pt x="558" y="475"/>
                  </a:lnTo>
                  <a:lnTo>
                    <a:pt x="564" y="469"/>
                  </a:lnTo>
                  <a:lnTo>
                    <a:pt x="569" y="469"/>
                  </a:lnTo>
                  <a:lnTo>
                    <a:pt x="575" y="464"/>
                  </a:lnTo>
                  <a:lnTo>
                    <a:pt x="586" y="464"/>
                  </a:lnTo>
                  <a:lnTo>
                    <a:pt x="592" y="464"/>
                  </a:lnTo>
                  <a:lnTo>
                    <a:pt x="597" y="458"/>
                  </a:lnTo>
                  <a:lnTo>
                    <a:pt x="603" y="447"/>
                  </a:lnTo>
                  <a:lnTo>
                    <a:pt x="614" y="447"/>
                  </a:lnTo>
                  <a:lnTo>
                    <a:pt x="620" y="441"/>
                  </a:lnTo>
                  <a:lnTo>
                    <a:pt x="625" y="424"/>
                  </a:lnTo>
                  <a:lnTo>
                    <a:pt x="631" y="407"/>
                  </a:lnTo>
                  <a:lnTo>
                    <a:pt x="642" y="384"/>
                  </a:lnTo>
                  <a:lnTo>
                    <a:pt x="648" y="345"/>
                  </a:lnTo>
                  <a:lnTo>
                    <a:pt x="654" y="51"/>
                  </a:lnTo>
                  <a:lnTo>
                    <a:pt x="659" y="159"/>
                  </a:lnTo>
                  <a:lnTo>
                    <a:pt x="671" y="125"/>
                  </a:lnTo>
                  <a:lnTo>
                    <a:pt x="676" y="102"/>
                  </a:lnTo>
                  <a:lnTo>
                    <a:pt x="682" y="79"/>
                  </a:lnTo>
                  <a:lnTo>
                    <a:pt x="687" y="74"/>
                  </a:lnTo>
                  <a:lnTo>
                    <a:pt x="699" y="74"/>
                  </a:lnTo>
                  <a:lnTo>
                    <a:pt x="704" y="79"/>
                  </a:lnTo>
                  <a:lnTo>
                    <a:pt x="710" y="46"/>
                  </a:lnTo>
                  <a:lnTo>
                    <a:pt x="716" y="46"/>
                  </a:lnTo>
                  <a:lnTo>
                    <a:pt x="727" y="91"/>
                  </a:lnTo>
                  <a:lnTo>
                    <a:pt x="732" y="46"/>
                  </a:lnTo>
                  <a:lnTo>
                    <a:pt x="738" y="40"/>
                  </a:lnTo>
                  <a:lnTo>
                    <a:pt x="744" y="23"/>
                  </a:lnTo>
                  <a:lnTo>
                    <a:pt x="749" y="29"/>
                  </a:lnTo>
                  <a:lnTo>
                    <a:pt x="761" y="23"/>
                  </a:lnTo>
                  <a:lnTo>
                    <a:pt x="766" y="17"/>
                  </a:lnTo>
                  <a:lnTo>
                    <a:pt x="772" y="46"/>
                  </a:lnTo>
                  <a:lnTo>
                    <a:pt x="778" y="40"/>
                  </a:lnTo>
                  <a:lnTo>
                    <a:pt x="789" y="12"/>
                  </a:lnTo>
                  <a:lnTo>
                    <a:pt x="794" y="23"/>
                  </a:lnTo>
                  <a:lnTo>
                    <a:pt x="800" y="6"/>
                  </a:lnTo>
                  <a:lnTo>
                    <a:pt x="806" y="34"/>
                  </a:lnTo>
                  <a:lnTo>
                    <a:pt x="817" y="12"/>
                  </a:lnTo>
                  <a:lnTo>
                    <a:pt x="823" y="23"/>
                  </a:lnTo>
                  <a:lnTo>
                    <a:pt x="828" y="46"/>
                  </a:lnTo>
                  <a:lnTo>
                    <a:pt x="834" y="51"/>
                  </a:lnTo>
                  <a:lnTo>
                    <a:pt x="845" y="23"/>
                  </a:lnTo>
                  <a:lnTo>
                    <a:pt x="851" y="29"/>
                  </a:lnTo>
                  <a:lnTo>
                    <a:pt x="856" y="29"/>
                  </a:lnTo>
                  <a:lnTo>
                    <a:pt x="862" y="6"/>
                  </a:lnTo>
                  <a:lnTo>
                    <a:pt x="873" y="221"/>
                  </a:lnTo>
                  <a:lnTo>
                    <a:pt x="879" y="351"/>
                  </a:lnTo>
                  <a:lnTo>
                    <a:pt x="885" y="368"/>
                  </a:lnTo>
                  <a:lnTo>
                    <a:pt x="890" y="38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8"/>
            <p:cNvSpPr>
              <a:spLocks/>
            </p:cNvSpPr>
            <p:nvPr/>
          </p:nvSpPr>
          <p:spPr bwMode="auto">
            <a:xfrm>
              <a:off x="7061201" y="2625519"/>
              <a:ext cx="733425" cy="623888"/>
            </a:xfrm>
            <a:custGeom>
              <a:avLst/>
              <a:gdLst>
                <a:gd name="T0" fmla="*/ 11 w 462"/>
                <a:gd name="T1" fmla="*/ 401 h 548"/>
                <a:gd name="T2" fmla="*/ 23 w 462"/>
                <a:gd name="T3" fmla="*/ 401 h 548"/>
                <a:gd name="T4" fmla="*/ 40 w 462"/>
                <a:gd name="T5" fmla="*/ 407 h 548"/>
                <a:gd name="T6" fmla="*/ 51 w 462"/>
                <a:gd name="T7" fmla="*/ 407 h 548"/>
                <a:gd name="T8" fmla="*/ 68 w 462"/>
                <a:gd name="T9" fmla="*/ 418 h 548"/>
                <a:gd name="T10" fmla="*/ 79 w 462"/>
                <a:gd name="T11" fmla="*/ 429 h 548"/>
                <a:gd name="T12" fmla="*/ 96 w 462"/>
                <a:gd name="T13" fmla="*/ 497 h 548"/>
                <a:gd name="T14" fmla="*/ 107 w 462"/>
                <a:gd name="T15" fmla="*/ 537 h 548"/>
                <a:gd name="T16" fmla="*/ 124 w 462"/>
                <a:gd name="T17" fmla="*/ 542 h 548"/>
                <a:gd name="T18" fmla="*/ 135 w 462"/>
                <a:gd name="T19" fmla="*/ 542 h 548"/>
                <a:gd name="T20" fmla="*/ 147 w 462"/>
                <a:gd name="T21" fmla="*/ 542 h 548"/>
                <a:gd name="T22" fmla="*/ 163 w 462"/>
                <a:gd name="T23" fmla="*/ 542 h 548"/>
                <a:gd name="T24" fmla="*/ 175 w 462"/>
                <a:gd name="T25" fmla="*/ 537 h 548"/>
                <a:gd name="T26" fmla="*/ 192 w 462"/>
                <a:gd name="T27" fmla="*/ 542 h 548"/>
                <a:gd name="T28" fmla="*/ 203 w 462"/>
                <a:gd name="T29" fmla="*/ 537 h 548"/>
                <a:gd name="T30" fmla="*/ 220 w 462"/>
                <a:gd name="T31" fmla="*/ 520 h 548"/>
                <a:gd name="T32" fmla="*/ 231 w 462"/>
                <a:gd name="T33" fmla="*/ 520 h 548"/>
                <a:gd name="T34" fmla="*/ 248 w 462"/>
                <a:gd name="T35" fmla="*/ 514 h 548"/>
                <a:gd name="T36" fmla="*/ 259 w 462"/>
                <a:gd name="T37" fmla="*/ 503 h 548"/>
                <a:gd name="T38" fmla="*/ 276 w 462"/>
                <a:gd name="T39" fmla="*/ 514 h 548"/>
                <a:gd name="T40" fmla="*/ 287 w 462"/>
                <a:gd name="T41" fmla="*/ 520 h 548"/>
                <a:gd name="T42" fmla="*/ 304 w 462"/>
                <a:gd name="T43" fmla="*/ 497 h 548"/>
                <a:gd name="T44" fmla="*/ 316 w 462"/>
                <a:gd name="T45" fmla="*/ 469 h 548"/>
                <a:gd name="T46" fmla="*/ 332 w 462"/>
                <a:gd name="T47" fmla="*/ 441 h 548"/>
                <a:gd name="T48" fmla="*/ 344 w 462"/>
                <a:gd name="T49" fmla="*/ 390 h 548"/>
                <a:gd name="T50" fmla="*/ 361 w 462"/>
                <a:gd name="T51" fmla="*/ 328 h 548"/>
                <a:gd name="T52" fmla="*/ 372 w 462"/>
                <a:gd name="T53" fmla="*/ 249 h 548"/>
                <a:gd name="T54" fmla="*/ 389 w 462"/>
                <a:gd name="T55" fmla="*/ 74 h 548"/>
                <a:gd name="T56" fmla="*/ 400 w 462"/>
                <a:gd name="T57" fmla="*/ 0 h 548"/>
                <a:gd name="T58" fmla="*/ 417 w 462"/>
                <a:gd name="T59" fmla="*/ 0 h 548"/>
                <a:gd name="T60" fmla="*/ 428 w 462"/>
                <a:gd name="T61" fmla="*/ 68 h 548"/>
                <a:gd name="T62" fmla="*/ 445 w 462"/>
                <a:gd name="T63" fmla="*/ 74 h 548"/>
                <a:gd name="T64" fmla="*/ 456 w 462"/>
                <a:gd name="T65" fmla="*/ 57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2" h="548">
                  <a:moveTo>
                    <a:pt x="0" y="395"/>
                  </a:moveTo>
                  <a:lnTo>
                    <a:pt x="11" y="401"/>
                  </a:lnTo>
                  <a:lnTo>
                    <a:pt x="17" y="401"/>
                  </a:lnTo>
                  <a:lnTo>
                    <a:pt x="23" y="401"/>
                  </a:lnTo>
                  <a:lnTo>
                    <a:pt x="28" y="401"/>
                  </a:lnTo>
                  <a:lnTo>
                    <a:pt x="40" y="407"/>
                  </a:lnTo>
                  <a:lnTo>
                    <a:pt x="45" y="401"/>
                  </a:lnTo>
                  <a:lnTo>
                    <a:pt x="51" y="407"/>
                  </a:lnTo>
                  <a:lnTo>
                    <a:pt x="56" y="412"/>
                  </a:lnTo>
                  <a:lnTo>
                    <a:pt x="68" y="418"/>
                  </a:lnTo>
                  <a:lnTo>
                    <a:pt x="73" y="429"/>
                  </a:lnTo>
                  <a:lnTo>
                    <a:pt x="79" y="429"/>
                  </a:lnTo>
                  <a:lnTo>
                    <a:pt x="85" y="458"/>
                  </a:lnTo>
                  <a:lnTo>
                    <a:pt x="96" y="497"/>
                  </a:lnTo>
                  <a:lnTo>
                    <a:pt x="102" y="525"/>
                  </a:lnTo>
                  <a:lnTo>
                    <a:pt x="107" y="537"/>
                  </a:lnTo>
                  <a:lnTo>
                    <a:pt x="113" y="537"/>
                  </a:lnTo>
                  <a:lnTo>
                    <a:pt x="124" y="542"/>
                  </a:lnTo>
                  <a:lnTo>
                    <a:pt x="130" y="542"/>
                  </a:lnTo>
                  <a:lnTo>
                    <a:pt x="135" y="542"/>
                  </a:lnTo>
                  <a:lnTo>
                    <a:pt x="141" y="548"/>
                  </a:lnTo>
                  <a:lnTo>
                    <a:pt x="147" y="542"/>
                  </a:lnTo>
                  <a:lnTo>
                    <a:pt x="158" y="548"/>
                  </a:lnTo>
                  <a:lnTo>
                    <a:pt x="163" y="542"/>
                  </a:lnTo>
                  <a:lnTo>
                    <a:pt x="169" y="537"/>
                  </a:lnTo>
                  <a:lnTo>
                    <a:pt x="175" y="537"/>
                  </a:lnTo>
                  <a:lnTo>
                    <a:pt x="186" y="542"/>
                  </a:lnTo>
                  <a:lnTo>
                    <a:pt x="192" y="542"/>
                  </a:lnTo>
                  <a:lnTo>
                    <a:pt x="197" y="531"/>
                  </a:lnTo>
                  <a:lnTo>
                    <a:pt x="203" y="537"/>
                  </a:lnTo>
                  <a:lnTo>
                    <a:pt x="214" y="525"/>
                  </a:lnTo>
                  <a:lnTo>
                    <a:pt x="220" y="520"/>
                  </a:lnTo>
                  <a:lnTo>
                    <a:pt x="225" y="520"/>
                  </a:lnTo>
                  <a:lnTo>
                    <a:pt x="231" y="520"/>
                  </a:lnTo>
                  <a:lnTo>
                    <a:pt x="242" y="520"/>
                  </a:lnTo>
                  <a:lnTo>
                    <a:pt x="248" y="514"/>
                  </a:lnTo>
                  <a:lnTo>
                    <a:pt x="254" y="508"/>
                  </a:lnTo>
                  <a:lnTo>
                    <a:pt x="259" y="503"/>
                  </a:lnTo>
                  <a:lnTo>
                    <a:pt x="270" y="508"/>
                  </a:lnTo>
                  <a:lnTo>
                    <a:pt x="276" y="514"/>
                  </a:lnTo>
                  <a:lnTo>
                    <a:pt x="282" y="514"/>
                  </a:lnTo>
                  <a:lnTo>
                    <a:pt x="287" y="520"/>
                  </a:lnTo>
                  <a:lnTo>
                    <a:pt x="299" y="514"/>
                  </a:lnTo>
                  <a:lnTo>
                    <a:pt x="304" y="497"/>
                  </a:lnTo>
                  <a:lnTo>
                    <a:pt x="310" y="480"/>
                  </a:lnTo>
                  <a:lnTo>
                    <a:pt x="316" y="469"/>
                  </a:lnTo>
                  <a:lnTo>
                    <a:pt x="327" y="452"/>
                  </a:lnTo>
                  <a:lnTo>
                    <a:pt x="332" y="441"/>
                  </a:lnTo>
                  <a:lnTo>
                    <a:pt x="338" y="424"/>
                  </a:lnTo>
                  <a:lnTo>
                    <a:pt x="344" y="390"/>
                  </a:lnTo>
                  <a:lnTo>
                    <a:pt x="355" y="356"/>
                  </a:lnTo>
                  <a:lnTo>
                    <a:pt x="361" y="328"/>
                  </a:lnTo>
                  <a:lnTo>
                    <a:pt x="366" y="294"/>
                  </a:lnTo>
                  <a:lnTo>
                    <a:pt x="372" y="249"/>
                  </a:lnTo>
                  <a:lnTo>
                    <a:pt x="383" y="192"/>
                  </a:lnTo>
                  <a:lnTo>
                    <a:pt x="389" y="74"/>
                  </a:lnTo>
                  <a:lnTo>
                    <a:pt x="394" y="11"/>
                  </a:lnTo>
                  <a:lnTo>
                    <a:pt x="400" y="0"/>
                  </a:lnTo>
                  <a:lnTo>
                    <a:pt x="406" y="6"/>
                  </a:lnTo>
                  <a:lnTo>
                    <a:pt x="417" y="0"/>
                  </a:lnTo>
                  <a:lnTo>
                    <a:pt x="423" y="23"/>
                  </a:lnTo>
                  <a:lnTo>
                    <a:pt x="428" y="68"/>
                  </a:lnTo>
                  <a:lnTo>
                    <a:pt x="434" y="62"/>
                  </a:lnTo>
                  <a:lnTo>
                    <a:pt x="445" y="74"/>
                  </a:lnTo>
                  <a:lnTo>
                    <a:pt x="451" y="68"/>
                  </a:lnTo>
                  <a:lnTo>
                    <a:pt x="456" y="57"/>
                  </a:lnTo>
                  <a:lnTo>
                    <a:pt x="462" y="6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8200" y="1324475"/>
            <a:ext cx="981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distance to the corresponding nearest neighbor of each subsequence can be stored in a vector called </a:t>
            </a:r>
            <a:r>
              <a:rPr lang="en-US" i="1" dirty="0"/>
              <a:t>matrix profile</a:t>
            </a:r>
            <a:endParaRPr lang="en-US" i="1" dirty="0">
              <a:solidFill>
                <a:srgbClr val="00B0F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6909" y="2259846"/>
            <a:ext cx="974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06909" y="3090525"/>
            <a:ext cx="1044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matrix profile, P </a:t>
            </a:r>
          </a:p>
        </p:txBody>
      </p:sp>
      <p:sp>
        <p:nvSpPr>
          <p:cNvPr id="15" name="Left Bracket 14"/>
          <p:cNvSpPr/>
          <p:nvPr/>
        </p:nvSpPr>
        <p:spPr>
          <a:xfrm rot="16200000">
            <a:off x="2521877" y="2619720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55333" y="4669931"/>
            <a:ext cx="464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dirty="0"/>
              <a:t>Local minimums are corresponding to motifs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2159958" y="3812797"/>
            <a:ext cx="335592" cy="521168"/>
          </a:xfrm>
          <a:prstGeom prst="line">
            <a:avLst/>
          </a:prstGeom>
          <a:ln w="28575">
            <a:solidFill>
              <a:srgbClr val="00206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14713" y="3812797"/>
            <a:ext cx="335592" cy="521168"/>
          </a:xfrm>
          <a:prstGeom prst="line">
            <a:avLst/>
          </a:prstGeom>
          <a:ln w="28575">
            <a:solidFill>
              <a:srgbClr val="00206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05023" y="3812797"/>
            <a:ext cx="335592" cy="521168"/>
          </a:xfrm>
          <a:prstGeom prst="line">
            <a:avLst/>
          </a:prstGeom>
          <a:ln w="28575">
            <a:solidFill>
              <a:srgbClr val="00206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354043" y="3812797"/>
            <a:ext cx="335592" cy="521168"/>
          </a:xfrm>
          <a:prstGeom prst="line">
            <a:avLst/>
          </a:prstGeom>
          <a:ln w="28575">
            <a:solidFill>
              <a:srgbClr val="00206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Left Bracket 28"/>
          <p:cNvSpPr/>
          <p:nvPr/>
        </p:nvSpPr>
        <p:spPr>
          <a:xfrm rot="16200000">
            <a:off x="4676632" y="2619720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7066942" y="2619720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9665184" y="2619720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889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store the information? (2 of 2)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2157562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8200" y="1324475"/>
            <a:ext cx="981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index of corresponding nearest neighbor of each subsequence is also stored in a vector called </a:t>
            </a:r>
            <a:r>
              <a:rPr lang="en-US" i="1" dirty="0"/>
              <a:t>matrix profile index</a:t>
            </a:r>
            <a:endParaRPr lang="en-US" i="1" dirty="0">
              <a:solidFill>
                <a:srgbClr val="00B0F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6909" y="2259846"/>
            <a:ext cx="974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06908" y="3092269"/>
            <a:ext cx="10443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matrix profile</a:t>
            </a:r>
            <a:r>
              <a:rPr lang="zh-TW" altLang="en-US" dirty="0"/>
              <a:t> </a:t>
            </a:r>
            <a:r>
              <a:rPr lang="en-US" altLang="zh-TW" dirty="0"/>
              <a:t>index</a:t>
            </a:r>
            <a:r>
              <a:rPr lang="en-US" dirty="0"/>
              <a:t>, I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189230"/>
              </p:ext>
            </p:extLst>
          </p:nvPr>
        </p:nvGraphicFramePr>
        <p:xfrm>
          <a:off x="1593640" y="4622752"/>
          <a:ext cx="370503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7193">
                  <a:extLst>
                    <a:ext uri="{9D8B030D-6E8A-4147-A177-3AD203B41FA5}">
                      <a16:colId xmlns:a16="http://schemas.microsoft.com/office/drawing/2014/main" val="2482590914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839166761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77417472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79916744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893516171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61059858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790578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40529511"/>
                  </a:ext>
                </a:extLst>
              </a:tr>
            </a:tbl>
          </a:graphicData>
        </a:graphic>
      </p:graphicFrame>
      <p:cxnSp>
        <p:nvCxnSpPr>
          <p:cNvPr id="36" name="Straight Connector 35"/>
          <p:cNvCxnSpPr/>
          <p:nvPr/>
        </p:nvCxnSpPr>
        <p:spPr>
          <a:xfrm>
            <a:off x="2403475" y="3613705"/>
            <a:ext cx="128588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593640" y="3631406"/>
            <a:ext cx="809835" cy="9913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532063" y="3631406"/>
            <a:ext cx="2766612" cy="9913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329063" y="3572160"/>
            <a:ext cx="9470899" cy="861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236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252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166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171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176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181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186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191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196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201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206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211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216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220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148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256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261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266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271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276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281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286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291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296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301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304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306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69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222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227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232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31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36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41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46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51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56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61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150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155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160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220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86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91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73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86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91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96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101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106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111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116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121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126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131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135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176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241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643044" y="5123052"/>
            <a:ext cx="3297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matrix profile index value at this location </a:t>
            </a:r>
            <a:r>
              <a:rPr lang="en-US" dirty="0" err="1"/>
              <a:t>i</a:t>
            </a:r>
            <a:r>
              <a:rPr lang="en-US" dirty="0"/>
              <a:t> is the index of </a:t>
            </a:r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 err="1"/>
              <a:t>‘s</a:t>
            </a:r>
            <a:r>
              <a:rPr lang="en-US" dirty="0"/>
              <a:t> nearest neighbor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44647" y="1865421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sp>
        <p:nvSpPr>
          <p:cNvPr id="69" name="Freeform 33"/>
          <p:cNvSpPr>
            <a:spLocks/>
          </p:cNvSpPr>
          <p:nvPr/>
        </p:nvSpPr>
        <p:spPr bwMode="auto">
          <a:xfrm>
            <a:off x="2459951" y="2157559"/>
            <a:ext cx="871199" cy="573035"/>
          </a:xfrm>
          <a:custGeom>
            <a:avLst/>
            <a:gdLst>
              <a:gd name="T0" fmla="*/ 11 w 884"/>
              <a:gd name="T1" fmla="*/ 282 h 536"/>
              <a:gd name="T2" fmla="*/ 34 w 884"/>
              <a:gd name="T3" fmla="*/ 277 h 536"/>
              <a:gd name="T4" fmla="*/ 51 w 884"/>
              <a:gd name="T5" fmla="*/ 288 h 536"/>
              <a:gd name="T6" fmla="*/ 73 w 884"/>
              <a:gd name="T7" fmla="*/ 265 h 536"/>
              <a:gd name="T8" fmla="*/ 96 w 884"/>
              <a:gd name="T9" fmla="*/ 305 h 536"/>
              <a:gd name="T10" fmla="*/ 118 w 884"/>
              <a:gd name="T11" fmla="*/ 310 h 536"/>
              <a:gd name="T12" fmla="*/ 135 w 884"/>
              <a:gd name="T13" fmla="*/ 277 h 536"/>
              <a:gd name="T14" fmla="*/ 158 w 884"/>
              <a:gd name="T15" fmla="*/ 305 h 536"/>
              <a:gd name="T16" fmla="*/ 180 w 884"/>
              <a:gd name="T17" fmla="*/ 293 h 536"/>
              <a:gd name="T18" fmla="*/ 203 w 884"/>
              <a:gd name="T19" fmla="*/ 282 h 536"/>
              <a:gd name="T20" fmla="*/ 220 w 884"/>
              <a:gd name="T21" fmla="*/ 282 h 536"/>
              <a:gd name="T22" fmla="*/ 242 w 884"/>
              <a:gd name="T23" fmla="*/ 384 h 536"/>
              <a:gd name="T24" fmla="*/ 265 w 884"/>
              <a:gd name="T25" fmla="*/ 378 h 536"/>
              <a:gd name="T26" fmla="*/ 282 w 884"/>
              <a:gd name="T27" fmla="*/ 293 h 536"/>
              <a:gd name="T28" fmla="*/ 304 w 884"/>
              <a:gd name="T29" fmla="*/ 299 h 536"/>
              <a:gd name="T30" fmla="*/ 327 w 884"/>
              <a:gd name="T31" fmla="*/ 339 h 536"/>
              <a:gd name="T32" fmla="*/ 349 w 884"/>
              <a:gd name="T33" fmla="*/ 175 h 536"/>
              <a:gd name="T34" fmla="*/ 366 w 884"/>
              <a:gd name="T35" fmla="*/ 85 h 536"/>
              <a:gd name="T36" fmla="*/ 389 w 884"/>
              <a:gd name="T37" fmla="*/ 130 h 536"/>
              <a:gd name="T38" fmla="*/ 411 w 884"/>
              <a:gd name="T39" fmla="*/ 130 h 536"/>
              <a:gd name="T40" fmla="*/ 434 w 884"/>
              <a:gd name="T41" fmla="*/ 96 h 536"/>
              <a:gd name="T42" fmla="*/ 451 w 884"/>
              <a:gd name="T43" fmla="*/ 169 h 536"/>
              <a:gd name="T44" fmla="*/ 473 w 884"/>
              <a:gd name="T45" fmla="*/ 260 h 536"/>
              <a:gd name="T46" fmla="*/ 496 w 884"/>
              <a:gd name="T47" fmla="*/ 277 h 536"/>
              <a:gd name="T48" fmla="*/ 518 w 884"/>
              <a:gd name="T49" fmla="*/ 282 h 536"/>
              <a:gd name="T50" fmla="*/ 535 w 884"/>
              <a:gd name="T51" fmla="*/ 282 h 536"/>
              <a:gd name="T52" fmla="*/ 558 w 884"/>
              <a:gd name="T53" fmla="*/ 282 h 536"/>
              <a:gd name="T54" fmla="*/ 580 w 884"/>
              <a:gd name="T55" fmla="*/ 288 h 536"/>
              <a:gd name="T56" fmla="*/ 597 w 884"/>
              <a:gd name="T57" fmla="*/ 282 h 536"/>
              <a:gd name="T58" fmla="*/ 620 w 884"/>
              <a:gd name="T59" fmla="*/ 310 h 536"/>
              <a:gd name="T60" fmla="*/ 642 w 884"/>
              <a:gd name="T61" fmla="*/ 282 h 536"/>
              <a:gd name="T62" fmla="*/ 665 w 884"/>
              <a:gd name="T63" fmla="*/ 288 h 536"/>
              <a:gd name="T64" fmla="*/ 682 w 884"/>
              <a:gd name="T65" fmla="*/ 265 h 536"/>
              <a:gd name="T66" fmla="*/ 704 w 884"/>
              <a:gd name="T67" fmla="*/ 265 h 536"/>
              <a:gd name="T68" fmla="*/ 727 w 884"/>
              <a:gd name="T69" fmla="*/ 254 h 536"/>
              <a:gd name="T70" fmla="*/ 749 w 884"/>
              <a:gd name="T71" fmla="*/ 288 h 536"/>
              <a:gd name="T72" fmla="*/ 766 w 884"/>
              <a:gd name="T73" fmla="*/ 169 h 536"/>
              <a:gd name="T74" fmla="*/ 789 w 884"/>
              <a:gd name="T75" fmla="*/ 181 h 536"/>
              <a:gd name="T76" fmla="*/ 811 w 884"/>
              <a:gd name="T77" fmla="*/ 254 h 536"/>
              <a:gd name="T78" fmla="*/ 828 w 884"/>
              <a:gd name="T79" fmla="*/ 293 h 536"/>
              <a:gd name="T80" fmla="*/ 851 w 884"/>
              <a:gd name="T81" fmla="*/ 350 h 536"/>
              <a:gd name="T82" fmla="*/ 873 w 884"/>
              <a:gd name="T83" fmla="*/ 457 h 536"/>
              <a:gd name="connsiteX0" fmla="*/ 0 w 9943"/>
              <a:gd name="connsiteY0" fmla="*/ 4851 h 10000"/>
              <a:gd name="connsiteX1" fmla="*/ 68 w 9943"/>
              <a:gd name="connsiteY1" fmla="*/ 4944 h 10000"/>
              <a:gd name="connsiteX2" fmla="*/ 124 w 9943"/>
              <a:gd name="connsiteY2" fmla="*/ 5261 h 10000"/>
              <a:gd name="connsiteX3" fmla="*/ 192 w 9943"/>
              <a:gd name="connsiteY3" fmla="*/ 5056 h 10000"/>
              <a:gd name="connsiteX4" fmla="*/ 260 w 9943"/>
              <a:gd name="connsiteY4" fmla="*/ 5373 h 10000"/>
              <a:gd name="connsiteX5" fmla="*/ 385 w 9943"/>
              <a:gd name="connsiteY5" fmla="*/ 5168 h 10000"/>
              <a:gd name="connsiteX6" fmla="*/ 452 w 9943"/>
              <a:gd name="connsiteY6" fmla="*/ 5168 h 10000"/>
              <a:gd name="connsiteX7" fmla="*/ 509 w 9943"/>
              <a:gd name="connsiteY7" fmla="*/ 5261 h 10000"/>
              <a:gd name="connsiteX8" fmla="*/ 577 w 9943"/>
              <a:gd name="connsiteY8" fmla="*/ 5373 h 10000"/>
              <a:gd name="connsiteX9" fmla="*/ 701 w 9943"/>
              <a:gd name="connsiteY9" fmla="*/ 5261 h 10000"/>
              <a:gd name="connsiteX10" fmla="*/ 769 w 9943"/>
              <a:gd name="connsiteY10" fmla="*/ 5466 h 10000"/>
              <a:gd name="connsiteX11" fmla="*/ 826 w 9943"/>
              <a:gd name="connsiteY11" fmla="*/ 4944 h 10000"/>
              <a:gd name="connsiteX12" fmla="*/ 894 w 9943"/>
              <a:gd name="connsiteY12" fmla="*/ 5373 h 10000"/>
              <a:gd name="connsiteX13" fmla="*/ 1018 w 9943"/>
              <a:gd name="connsiteY13" fmla="*/ 5261 h 10000"/>
              <a:gd name="connsiteX14" fmla="*/ 1086 w 9943"/>
              <a:gd name="connsiteY14" fmla="*/ 5690 h 10000"/>
              <a:gd name="connsiteX15" fmla="*/ 1154 w 9943"/>
              <a:gd name="connsiteY15" fmla="*/ 5373 h 10000"/>
              <a:gd name="connsiteX16" fmla="*/ 1210 w 9943"/>
              <a:gd name="connsiteY16" fmla="*/ 4851 h 10000"/>
              <a:gd name="connsiteX17" fmla="*/ 1335 w 9943"/>
              <a:gd name="connsiteY17" fmla="*/ 5784 h 10000"/>
              <a:gd name="connsiteX18" fmla="*/ 1403 w 9943"/>
              <a:gd name="connsiteY18" fmla="*/ 5168 h 10000"/>
              <a:gd name="connsiteX19" fmla="*/ 1471 w 9943"/>
              <a:gd name="connsiteY19" fmla="*/ 5690 h 10000"/>
              <a:gd name="connsiteX20" fmla="*/ 1527 w 9943"/>
              <a:gd name="connsiteY20" fmla="*/ 5168 h 10000"/>
              <a:gd name="connsiteX21" fmla="*/ 1663 w 9943"/>
              <a:gd name="connsiteY21" fmla="*/ 4739 h 10000"/>
              <a:gd name="connsiteX22" fmla="*/ 1719 w 9943"/>
              <a:gd name="connsiteY22" fmla="*/ 5261 h 10000"/>
              <a:gd name="connsiteX23" fmla="*/ 1787 w 9943"/>
              <a:gd name="connsiteY23" fmla="*/ 5690 h 10000"/>
              <a:gd name="connsiteX24" fmla="*/ 1844 w 9943"/>
              <a:gd name="connsiteY24" fmla="*/ 4739 h 10000"/>
              <a:gd name="connsiteX25" fmla="*/ 1980 w 9943"/>
              <a:gd name="connsiteY25" fmla="*/ 5690 h 10000"/>
              <a:gd name="connsiteX26" fmla="*/ 2036 w 9943"/>
              <a:gd name="connsiteY26" fmla="*/ 5466 h 10000"/>
              <a:gd name="connsiteX27" fmla="*/ 2104 w 9943"/>
              <a:gd name="connsiteY27" fmla="*/ 5168 h 10000"/>
              <a:gd name="connsiteX28" fmla="*/ 2172 w 9943"/>
              <a:gd name="connsiteY28" fmla="*/ 5261 h 10000"/>
              <a:gd name="connsiteX29" fmla="*/ 2296 w 9943"/>
              <a:gd name="connsiteY29" fmla="*/ 5261 h 10000"/>
              <a:gd name="connsiteX30" fmla="*/ 2364 w 9943"/>
              <a:gd name="connsiteY30" fmla="*/ 5168 h 10000"/>
              <a:gd name="connsiteX31" fmla="*/ 2421 w 9943"/>
              <a:gd name="connsiteY31" fmla="*/ 5261 h 10000"/>
              <a:gd name="connsiteX32" fmla="*/ 2489 w 9943"/>
              <a:gd name="connsiteY32" fmla="*/ 5261 h 10000"/>
              <a:gd name="connsiteX33" fmla="*/ 2613 w 9943"/>
              <a:gd name="connsiteY33" fmla="*/ 5261 h 10000"/>
              <a:gd name="connsiteX34" fmla="*/ 2681 w 9943"/>
              <a:gd name="connsiteY34" fmla="*/ 5168 h 10000"/>
              <a:gd name="connsiteX35" fmla="*/ 2738 w 9943"/>
              <a:gd name="connsiteY35" fmla="*/ 7164 h 10000"/>
              <a:gd name="connsiteX36" fmla="*/ 2805 w 9943"/>
              <a:gd name="connsiteY36" fmla="*/ 8209 h 10000"/>
              <a:gd name="connsiteX37" fmla="*/ 2930 w 9943"/>
              <a:gd name="connsiteY37" fmla="*/ 6959 h 10000"/>
              <a:gd name="connsiteX38" fmla="*/ 2998 w 9943"/>
              <a:gd name="connsiteY38" fmla="*/ 7052 h 10000"/>
              <a:gd name="connsiteX39" fmla="*/ 3054 w 9943"/>
              <a:gd name="connsiteY39" fmla="*/ 6325 h 10000"/>
              <a:gd name="connsiteX40" fmla="*/ 3122 w 9943"/>
              <a:gd name="connsiteY40" fmla="*/ 5896 h 10000"/>
              <a:gd name="connsiteX41" fmla="*/ 3190 w 9943"/>
              <a:gd name="connsiteY41" fmla="*/ 5466 h 10000"/>
              <a:gd name="connsiteX42" fmla="*/ 3314 w 9943"/>
              <a:gd name="connsiteY42" fmla="*/ 5466 h 10000"/>
              <a:gd name="connsiteX43" fmla="*/ 3382 w 9943"/>
              <a:gd name="connsiteY43" fmla="*/ 5466 h 10000"/>
              <a:gd name="connsiteX44" fmla="*/ 3439 w 9943"/>
              <a:gd name="connsiteY44" fmla="*/ 5578 h 10000"/>
              <a:gd name="connsiteX45" fmla="*/ 3507 w 9943"/>
              <a:gd name="connsiteY45" fmla="*/ 6101 h 10000"/>
              <a:gd name="connsiteX46" fmla="*/ 3631 w 9943"/>
              <a:gd name="connsiteY46" fmla="*/ 5784 h 10000"/>
              <a:gd name="connsiteX47" fmla="*/ 3699 w 9943"/>
              <a:gd name="connsiteY47" fmla="*/ 6325 h 10000"/>
              <a:gd name="connsiteX48" fmla="*/ 3756 w 9943"/>
              <a:gd name="connsiteY48" fmla="*/ 5466 h 10000"/>
              <a:gd name="connsiteX49" fmla="*/ 3824 w 9943"/>
              <a:gd name="connsiteY49" fmla="*/ 6735 h 10000"/>
              <a:gd name="connsiteX50" fmla="*/ 3948 w 9943"/>
              <a:gd name="connsiteY50" fmla="*/ 3265 h 10000"/>
              <a:gd name="connsiteX51" fmla="*/ 4016 w 9943"/>
              <a:gd name="connsiteY51" fmla="*/ 0 h 10000"/>
              <a:gd name="connsiteX52" fmla="*/ 4084 w 9943"/>
              <a:gd name="connsiteY52" fmla="*/ 1474 h 10000"/>
              <a:gd name="connsiteX53" fmla="*/ 4140 w 9943"/>
              <a:gd name="connsiteY53" fmla="*/ 1586 h 10000"/>
              <a:gd name="connsiteX54" fmla="*/ 4265 w 9943"/>
              <a:gd name="connsiteY54" fmla="*/ 1586 h 10000"/>
              <a:gd name="connsiteX55" fmla="*/ 4333 w 9943"/>
              <a:gd name="connsiteY55" fmla="*/ 2108 h 10000"/>
              <a:gd name="connsiteX56" fmla="*/ 4400 w 9943"/>
              <a:gd name="connsiteY56" fmla="*/ 2425 h 10000"/>
              <a:gd name="connsiteX57" fmla="*/ 4457 w 9943"/>
              <a:gd name="connsiteY57" fmla="*/ 1996 h 10000"/>
              <a:gd name="connsiteX58" fmla="*/ 4593 w 9943"/>
              <a:gd name="connsiteY58" fmla="*/ 2313 h 10000"/>
              <a:gd name="connsiteX59" fmla="*/ 4649 w 9943"/>
              <a:gd name="connsiteY59" fmla="*/ 2425 h 10000"/>
              <a:gd name="connsiteX60" fmla="*/ 4717 w 9943"/>
              <a:gd name="connsiteY60" fmla="*/ 2108 h 10000"/>
              <a:gd name="connsiteX61" fmla="*/ 4785 w 9943"/>
              <a:gd name="connsiteY61" fmla="*/ 1996 h 10000"/>
              <a:gd name="connsiteX62" fmla="*/ 4910 w 9943"/>
              <a:gd name="connsiteY62" fmla="*/ 1791 h 10000"/>
              <a:gd name="connsiteX63" fmla="*/ 4966 w 9943"/>
              <a:gd name="connsiteY63" fmla="*/ 1586 h 10000"/>
              <a:gd name="connsiteX64" fmla="*/ 5034 w 9943"/>
              <a:gd name="connsiteY64" fmla="*/ 410 h 10000"/>
              <a:gd name="connsiteX65" fmla="*/ 5102 w 9943"/>
              <a:gd name="connsiteY65" fmla="*/ 3153 h 10000"/>
              <a:gd name="connsiteX66" fmla="*/ 5226 w 9943"/>
              <a:gd name="connsiteY66" fmla="*/ 5784 h 10000"/>
              <a:gd name="connsiteX67" fmla="*/ 5294 w 9943"/>
              <a:gd name="connsiteY67" fmla="*/ 4944 h 10000"/>
              <a:gd name="connsiteX68" fmla="*/ 5351 w 9943"/>
              <a:gd name="connsiteY68" fmla="*/ 4851 h 10000"/>
              <a:gd name="connsiteX69" fmla="*/ 5419 w 9943"/>
              <a:gd name="connsiteY69" fmla="*/ 5261 h 10000"/>
              <a:gd name="connsiteX70" fmla="*/ 5543 w 9943"/>
              <a:gd name="connsiteY70" fmla="*/ 5466 h 10000"/>
              <a:gd name="connsiteX71" fmla="*/ 5611 w 9943"/>
              <a:gd name="connsiteY71" fmla="*/ 5168 h 10000"/>
              <a:gd name="connsiteX72" fmla="*/ 5667 w 9943"/>
              <a:gd name="connsiteY72" fmla="*/ 5261 h 10000"/>
              <a:gd name="connsiteX73" fmla="*/ 5735 w 9943"/>
              <a:gd name="connsiteY73" fmla="*/ 5578 h 10000"/>
              <a:gd name="connsiteX74" fmla="*/ 5860 w 9943"/>
              <a:gd name="connsiteY74" fmla="*/ 5261 h 10000"/>
              <a:gd name="connsiteX75" fmla="*/ 5928 w 9943"/>
              <a:gd name="connsiteY75" fmla="*/ 5466 h 10000"/>
              <a:gd name="connsiteX76" fmla="*/ 5995 w 9943"/>
              <a:gd name="connsiteY76" fmla="*/ 5578 h 10000"/>
              <a:gd name="connsiteX77" fmla="*/ 6052 w 9943"/>
              <a:gd name="connsiteY77" fmla="*/ 5261 h 10000"/>
              <a:gd name="connsiteX78" fmla="*/ 6120 w 9943"/>
              <a:gd name="connsiteY78" fmla="*/ 5056 h 10000"/>
              <a:gd name="connsiteX79" fmla="*/ 6244 w 9943"/>
              <a:gd name="connsiteY79" fmla="*/ 5056 h 10000"/>
              <a:gd name="connsiteX80" fmla="*/ 6312 w 9943"/>
              <a:gd name="connsiteY80" fmla="*/ 5261 h 10000"/>
              <a:gd name="connsiteX81" fmla="*/ 6369 w 9943"/>
              <a:gd name="connsiteY81" fmla="*/ 5056 h 10000"/>
              <a:gd name="connsiteX82" fmla="*/ 6437 w 9943"/>
              <a:gd name="connsiteY82" fmla="*/ 4944 h 10000"/>
              <a:gd name="connsiteX83" fmla="*/ 6561 w 9943"/>
              <a:gd name="connsiteY83" fmla="*/ 5373 h 10000"/>
              <a:gd name="connsiteX84" fmla="*/ 6629 w 9943"/>
              <a:gd name="connsiteY84" fmla="*/ 5373 h 10000"/>
              <a:gd name="connsiteX85" fmla="*/ 6686 w 9943"/>
              <a:gd name="connsiteY85" fmla="*/ 5056 h 10000"/>
              <a:gd name="connsiteX86" fmla="*/ 6753 w 9943"/>
              <a:gd name="connsiteY86" fmla="*/ 5261 h 10000"/>
              <a:gd name="connsiteX87" fmla="*/ 6878 w 9943"/>
              <a:gd name="connsiteY87" fmla="*/ 4739 h 10000"/>
              <a:gd name="connsiteX88" fmla="*/ 6946 w 9943"/>
              <a:gd name="connsiteY88" fmla="*/ 5690 h 10000"/>
              <a:gd name="connsiteX89" fmla="*/ 7014 w 9943"/>
              <a:gd name="connsiteY89" fmla="*/ 5784 h 10000"/>
              <a:gd name="connsiteX90" fmla="*/ 7070 w 9943"/>
              <a:gd name="connsiteY90" fmla="*/ 5578 h 10000"/>
              <a:gd name="connsiteX91" fmla="*/ 7206 w 9943"/>
              <a:gd name="connsiteY91" fmla="*/ 5261 h 10000"/>
              <a:gd name="connsiteX92" fmla="*/ 7262 w 9943"/>
              <a:gd name="connsiteY92" fmla="*/ 5261 h 10000"/>
              <a:gd name="connsiteX93" fmla="*/ 7330 w 9943"/>
              <a:gd name="connsiteY93" fmla="*/ 5373 h 10000"/>
              <a:gd name="connsiteX94" fmla="*/ 7387 w 9943"/>
              <a:gd name="connsiteY94" fmla="*/ 4944 h 10000"/>
              <a:gd name="connsiteX95" fmla="*/ 7523 w 9943"/>
              <a:gd name="connsiteY95" fmla="*/ 5373 h 10000"/>
              <a:gd name="connsiteX96" fmla="*/ 7579 w 9943"/>
              <a:gd name="connsiteY96" fmla="*/ 5168 h 10000"/>
              <a:gd name="connsiteX97" fmla="*/ 7647 w 9943"/>
              <a:gd name="connsiteY97" fmla="*/ 4739 h 10000"/>
              <a:gd name="connsiteX98" fmla="*/ 7715 w 9943"/>
              <a:gd name="connsiteY98" fmla="*/ 4944 h 10000"/>
              <a:gd name="connsiteX99" fmla="*/ 7839 w 9943"/>
              <a:gd name="connsiteY99" fmla="*/ 5466 h 10000"/>
              <a:gd name="connsiteX100" fmla="*/ 7896 w 9943"/>
              <a:gd name="connsiteY100" fmla="*/ 4627 h 10000"/>
              <a:gd name="connsiteX101" fmla="*/ 7964 w 9943"/>
              <a:gd name="connsiteY101" fmla="*/ 4944 h 10000"/>
              <a:gd name="connsiteX102" fmla="*/ 8032 w 9943"/>
              <a:gd name="connsiteY102" fmla="*/ 5168 h 10000"/>
              <a:gd name="connsiteX103" fmla="*/ 8156 w 9943"/>
              <a:gd name="connsiteY103" fmla="*/ 5690 h 10000"/>
              <a:gd name="connsiteX104" fmla="*/ 8224 w 9943"/>
              <a:gd name="connsiteY104" fmla="*/ 4739 h 10000"/>
              <a:gd name="connsiteX105" fmla="*/ 8281 w 9943"/>
              <a:gd name="connsiteY105" fmla="*/ 5373 h 10000"/>
              <a:gd name="connsiteX106" fmla="*/ 8348 w 9943"/>
              <a:gd name="connsiteY106" fmla="*/ 5261 h 10000"/>
              <a:gd name="connsiteX107" fmla="*/ 8473 w 9943"/>
              <a:gd name="connsiteY107" fmla="*/ 5373 h 10000"/>
              <a:gd name="connsiteX108" fmla="*/ 8541 w 9943"/>
              <a:gd name="connsiteY108" fmla="*/ 5056 h 10000"/>
              <a:gd name="connsiteX109" fmla="*/ 8597 w 9943"/>
              <a:gd name="connsiteY109" fmla="*/ 4851 h 10000"/>
              <a:gd name="connsiteX110" fmla="*/ 8665 w 9943"/>
              <a:gd name="connsiteY110" fmla="*/ 3153 h 10000"/>
              <a:gd name="connsiteX111" fmla="*/ 8790 w 9943"/>
              <a:gd name="connsiteY111" fmla="*/ 2313 h 10000"/>
              <a:gd name="connsiteX112" fmla="*/ 8857 w 9943"/>
              <a:gd name="connsiteY112" fmla="*/ 2519 h 10000"/>
              <a:gd name="connsiteX113" fmla="*/ 8925 w 9943"/>
              <a:gd name="connsiteY113" fmla="*/ 3377 h 10000"/>
              <a:gd name="connsiteX114" fmla="*/ 8982 w 9943"/>
              <a:gd name="connsiteY114" fmla="*/ 4104 h 10000"/>
              <a:gd name="connsiteX115" fmla="*/ 9106 w 9943"/>
              <a:gd name="connsiteY115" fmla="*/ 4310 h 10000"/>
              <a:gd name="connsiteX116" fmla="*/ 9174 w 9943"/>
              <a:gd name="connsiteY116" fmla="*/ 4739 h 10000"/>
              <a:gd name="connsiteX117" fmla="*/ 9242 w 9943"/>
              <a:gd name="connsiteY117" fmla="*/ 5056 h 10000"/>
              <a:gd name="connsiteX118" fmla="*/ 9299 w 9943"/>
              <a:gd name="connsiteY118" fmla="*/ 5373 h 10000"/>
              <a:gd name="connsiteX119" fmla="*/ 9367 w 9943"/>
              <a:gd name="connsiteY119" fmla="*/ 5466 h 10000"/>
              <a:gd name="connsiteX120" fmla="*/ 9491 w 9943"/>
              <a:gd name="connsiteY120" fmla="*/ 6213 h 10000"/>
              <a:gd name="connsiteX121" fmla="*/ 9559 w 9943"/>
              <a:gd name="connsiteY121" fmla="*/ 6007 h 10000"/>
              <a:gd name="connsiteX122" fmla="*/ 9627 w 9943"/>
              <a:gd name="connsiteY122" fmla="*/ 6530 h 10000"/>
              <a:gd name="connsiteX123" fmla="*/ 9683 w 9943"/>
              <a:gd name="connsiteY123" fmla="*/ 6642 h 10000"/>
              <a:gd name="connsiteX124" fmla="*/ 9808 w 9943"/>
              <a:gd name="connsiteY124" fmla="*/ 6007 h 10000"/>
              <a:gd name="connsiteX125" fmla="*/ 9876 w 9943"/>
              <a:gd name="connsiteY125" fmla="*/ 8526 h 10000"/>
              <a:gd name="connsiteX126" fmla="*/ 9943 w 9943"/>
              <a:gd name="connsiteY126" fmla="*/ 10000 h 10000"/>
              <a:gd name="connsiteX0" fmla="*/ 0 w 9933"/>
              <a:gd name="connsiteY0" fmla="*/ 4851 h 8526"/>
              <a:gd name="connsiteX1" fmla="*/ 68 w 9933"/>
              <a:gd name="connsiteY1" fmla="*/ 4944 h 8526"/>
              <a:gd name="connsiteX2" fmla="*/ 125 w 9933"/>
              <a:gd name="connsiteY2" fmla="*/ 5261 h 8526"/>
              <a:gd name="connsiteX3" fmla="*/ 193 w 9933"/>
              <a:gd name="connsiteY3" fmla="*/ 5056 h 8526"/>
              <a:gd name="connsiteX4" fmla="*/ 261 w 9933"/>
              <a:gd name="connsiteY4" fmla="*/ 5373 h 8526"/>
              <a:gd name="connsiteX5" fmla="*/ 387 w 9933"/>
              <a:gd name="connsiteY5" fmla="*/ 5168 h 8526"/>
              <a:gd name="connsiteX6" fmla="*/ 455 w 9933"/>
              <a:gd name="connsiteY6" fmla="*/ 5168 h 8526"/>
              <a:gd name="connsiteX7" fmla="*/ 512 w 9933"/>
              <a:gd name="connsiteY7" fmla="*/ 5261 h 8526"/>
              <a:gd name="connsiteX8" fmla="*/ 580 w 9933"/>
              <a:gd name="connsiteY8" fmla="*/ 5373 h 8526"/>
              <a:gd name="connsiteX9" fmla="*/ 705 w 9933"/>
              <a:gd name="connsiteY9" fmla="*/ 5261 h 8526"/>
              <a:gd name="connsiteX10" fmla="*/ 773 w 9933"/>
              <a:gd name="connsiteY10" fmla="*/ 5466 h 8526"/>
              <a:gd name="connsiteX11" fmla="*/ 831 w 9933"/>
              <a:gd name="connsiteY11" fmla="*/ 4944 h 8526"/>
              <a:gd name="connsiteX12" fmla="*/ 899 w 9933"/>
              <a:gd name="connsiteY12" fmla="*/ 5373 h 8526"/>
              <a:gd name="connsiteX13" fmla="*/ 1024 w 9933"/>
              <a:gd name="connsiteY13" fmla="*/ 5261 h 8526"/>
              <a:gd name="connsiteX14" fmla="*/ 1092 w 9933"/>
              <a:gd name="connsiteY14" fmla="*/ 5690 h 8526"/>
              <a:gd name="connsiteX15" fmla="*/ 1161 w 9933"/>
              <a:gd name="connsiteY15" fmla="*/ 5373 h 8526"/>
              <a:gd name="connsiteX16" fmla="*/ 1217 w 9933"/>
              <a:gd name="connsiteY16" fmla="*/ 4851 h 8526"/>
              <a:gd name="connsiteX17" fmla="*/ 1343 w 9933"/>
              <a:gd name="connsiteY17" fmla="*/ 5784 h 8526"/>
              <a:gd name="connsiteX18" fmla="*/ 1411 w 9933"/>
              <a:gd name="connsiteY18" fmla="*/ 5168 h 8526"/>
              <a:gd name="connsiteX19" fmla="*/ 1479 w 9933"/>
              <a:gd name="connsiteY19" fmla="*/ 5690 h 8526"/>
              <a:gd name="connsiteX20" fmla="*/ 1536 w 9933"/>
              <a:gd name="connsiteY20" fmla="*/ 5168 h 8526"/>
              <a:gd name="connsiteX21" fmla="*/ 1673 w 9933"/>
              <a:gd name="connsiteY21" fmla="*/ 4739 h 8526"/>
              <a:gd name="connsiteX22" fmla="*/ 1729 w 9933"/>
              <a:gd name="connsiteY22" fmla="*/ 5261 h 8526"/>
              <a:gd name="connsiteX23" fmla="*/ 1797 w 9933"/>
              <a:gd name="connsiteY23" fmla="*/ 5690 h 8526"/>
              <a:gd name="connsiteX24" fmla="*/ 1855 w 9933"/>
              <a:gd name="connsiteY24" fmla="*/ 4739 h 8526"/>
              <a:gd name="connsiteX25" fmla="*/ 1991 w 9933"/>
              <a:gd name="connsiteY25" fmla="*/ 5690 h 8526"/>
              <a:gd name="connsiteX26" fmla="*/ 2048 w 9933"/>
              <a:gd name="connsiteY26" fmla="*/ 5466 h 8526"/>
              <a:gd name="connsiteX27" fmla="*/ 2116 w 9933"/>
              <a:gd name="connsiteY27" fmla="*/ 5168 h 8526"/>
              <a:gd name="connsiteX28" fmla="*/ 2184 w 9933"/>
              <a:gd name="connsiteY28" fmla="*/ 5261 h 8526"/>
              <a:gd name="connsiteX29" fmla="*/ 2309 w 9933"/>
              <a:gd name="connsiteY29" fmla="*/ 5261 h 8526"/>
              <a:gd name="connsiteX30" fmla="*/ 2378 w 9933"/>
              <a:gd name="connsiteY30" fmla="*/ 5168 h 8526"/>
              <a:gd name="connsiteX31" fmla="*/ 2435 w 9933"/>
              <a:gd name="connsiteY31" fmla="*/ 5261 h 8526"/>
              <a:gd name="connsiteX32" fmla="*/ 2503 w 9933"/>
              <a:gd name="connsiteY32" fmla="*/ 5261 h 8526"/>
              <a:gd name="connsiteX33" fmla="*/ 2628 w 9933"/>
              <a:gd name="connsiteY33" fmla="*/ 5261 h 8526"/>
              <a:gd name="connsiteX34" fmla="*/ 2696 w 9933"/>
              <a:gd name="connsiteY34" fmla="*/ 5168 h 8526"/>
              <a:gd name="connsiteX35" fmla="*/ 2754 w 9933"/>
              <a:gd name="connsiteY35" fmla="*/ 7164 h 8526"/>
              <a:gd name="connsiteX36" fmla="*/ 2821 w 9933"/>
              <a:gd name="connsiteY36" fmla="*/ 8209 h 8526"/>
              <a:gd name="connsiteX37" fmla="*/ 2947 w 9933"/>
              <a:gd name="connsiteY37" fmla="*/ 6959 h 8526"/>
              <a:gd name="connsiteX38" fmla="*/ 3015 w 9933"/>
              <a:gd name="connsiteY38" fmla="*/ 7052 h 8526"/>
              <a:gd name="connsiteX39" fmla="*/ 3072 w 9933"/>
              <a:gd name="connsiteY39" fmla="*/ 6325 h 8526"/>
              <a:gd name="connsiteX40" fmla="*/ 3140 w 9933"/>
              <a:gd name="connsiteY40" fmla="*/ 5896 h 8526"/>
              <a:gd name="connsiteX41" fmla="*/ 3208 w 9933"/>
              <a:gd name="connsiteY41" fmla="*/ 5466 h 8526"/>
              <a:gd name="connsiteX42" fmla="*/ 3333 w 9933"/>
              <a:gd name="connsiteY42" fmla="*/ 5466 h 8526"/>
              <a:gd name="connsiteX43" fmla="*/ 3401 w 9933"/>
              <a:gd name="connsiteY43" fmla="*/ 5466 h 8526"/>
              <a:gd name="connsiteX44" fmla="*/ 3459 w 9933"/>
              <a:gd name="connsiteY44" fmla="*/ 5578 h 8526"/>
              <a:gd name="connsiteX45" fmla="*/ 3527 w 9933"/>
              <a:gd name="connsiteY45" fmla="*/ 6101 h 8526"/>
              <a:gd name="connsiteX46" fmla="*/ 3652 w 9933"/>
              <a:gd name="connsiteY46" fmla="*/ 5784 h 8526"/>
              <a:gd name="connsiteX47" fmla="*/ 3720 w 9933"/>
              <a:gd name="connsiteY47" fmla="*/ 6325 h 8526"/>
              <a:gd name="connsiteX48" fmla="*/ 3778 w 9933"/>
              <a:gd name="connsiteY48" fmla="*/ 5466 h 8526"/>
              <a:gd name="connsiteX49" fmla="*/ 3846 w 9933"/>
              <a:gd name="connsiteY49" fmla="*/ 6735 h 8526"/>
              <a:gd name="connsiteX50" fmla="*/ 3971 w 9933"/>
              <a:gd name="connsiteY50" fmla="*/ 3265 h 8526"/>
              <a:gd name="connsiteX51" fmla="*/ 4039 w 9933"/>
              <a:gd name="connsiteY51" fmla="*/ 0 h 8526"/>
              <a:gd name="connsiteX52" fmla="*/ 4107 w 9933"/>
              <a:gd name="connsiteY52" fmla="*/ 1474 h 8526"/>
              <a:gd name="connsiteX53" fmla="*/ 4164 w 9933"/>
              <a:gd name="connsiteY53" fmla="*/ 1586 h 8526"/>
              <a:gd name="connsiteX54" fmla="*/ 4289 w 9933"/>
              <a:gd name="connsiteY54" fmla="*/ 1586 h 8526"/>
              <a:gd name="connsiteX55" fmla="*/ 4358 w 9933"/>
              <a:gd name="connsiteY55" fmla="*/ 2108 h 8526"/>
              <a:gd name="connsiteX56" fmla="*/ 4425 w 9933"/>
              <a:gd name="connsiteY56" fmla="*/ 2425 h 8526"/>
              <a:gd name="connsiteX57" fmla="*/ 4483 w 9933"/>
              <a:gd name="connsiteY57" fmla="*/ 1996 h 8526"/>
              <a:gd name="connsiteX58" fmla="*/ 4619 w 9933"/>
              <a:gd name="connsiteY58" fmla="*/ 2313 h 8526"/>
              <a:gd name="connsiteX59" fmla="*/ 4676 w 9933"/>
              <a:gd name="connsiteY59" fmla="*/ 2425 h 8526"/>
              <a:gd name="connsiteX60" fmla="*/ 4744 w 9933"/>
              <a:gd name="connsiteY60" fmla="*/ 2108 h 8526"/>
              <a:gd name="connsiteX61" fmla="*/ 4812 w 9933"/>
              <a:gd name="connsiteY61" fmla="*/ 1996 h 8526"/>
              <a:gd name="connsiteX62" fmla="*/ 4938 w 9933"/>
              <a:gd name="connsiteY62" fmla="*/ 1791 h 8526"/>
              <a:gd name="connsiteX63" fmla="*/ 4994 w 9933"/>
              <a:gd name="connsiteY63" fmla="*/ 1586 h 8526"/>
              <a:gd name="connsiteX64" fmla="*/ 5063 w 9933"/>
              <a:gd name="connsiteY64" fmla="*/ 410 h 8526"/>
              <a:gd name="connsiteX65" fmla="*/ 5131 w 9933"/>
              <a:gd name="connsiteY65" fmla="*/ 3153 h 8526"/>
              <a:gd name="connsiteX66" fmla="*/ 5256 w 9933"/>
              <a:gd name="connsiteY66" fmla="*/ 5784 h 8526"/>
              <a:gd name="connsiteX67" fmla="*/ 5324 w 9933"/>
              <a:gd name="connsiteY67" fmla="*/ 4944 h 8526"/>
              <a:gd name="connsiteX68" fmla="*/ 5382 w 9933"/>
              <a:gd name="connsiteY68" fmla="*/ 4851 h 8526"/>
              <a:gd name="connsiteX69" fmla="*/ 5450 w 9933"/>
              <a:gd name="connsiteY69" fmla="*/ 5261 h 8526"/>
              <a:gd name="connsiteX70" fmla="*/ 5575 w 9933"/>
              <a:gd name="connsiteY70" fmla="*/ 5466 h 8526"/>
              <a:gd name="connsiteX71" fmla="*/ 5643 w 9933"/>
              <a:gd name="connsiteY71" fmla="*/ 5168 h 8526"/>
              <a:gd name="connsiteX72" fmla="*/ 5699 w 9933"/>
              <a:gd name="connsiteY72" fmla="*/ 5261 h 8526"/>
              <a:gd name="connsiteX73" fmla="*/ 5768 w 9933"/>
              <a:gd name="connsiteY73" fmla="*/ 5578 h 8526"/>
              <a:gd name="connsiteX74" fmla="*/ 5894 w 9933"/>
              <a:gd name="connsiteY74" fmla="*/ 5261 h 8526"/>
              <a:gd name="connsiteX75" fmla="*/ 5962 w 9933"/>
              <a:gd name="connsiteY75" fmla="*/ 5466 h 8526"/>
              <a:gd name="connsiteX76" fmla="*/ 6029 w 9933"/>
              <a:gd name="connsiteY76" fmla="*/ 5578 h 8526"/>
              <a:gd name="connsiteX77" fmla="*/ 6087 w 9933"/>
              <a:gd name="connsiteY77" fmla="*/ 5261 h 8526"/>
              <a:gd name="connsiteX78" fmla="*/ 6155 w 9933"/>
              <a:gd name="connsiteY78" fmla="*/ 5056 h 8526"/>
              <a:gd name="connsiteX79" fmla="*/ 6280 w 9933"/>
              <a:gd name="connsiteY79" fmla="*/ 5056 h 8526"/>
              <a:gd name="connsiteX80" fmla="*/ 6348 w 9933"/>
              <a:gd name="connsiteY80" fmla="*/ 5261 h 8526"/>
              <a:gd name="connsiteX81" fmla="*/ 6406 w 9933"/>
              <a:gd name="connsiteY81" fmla="*/ 5056 h 8526"/>
              <a:gd name="connsiteX82" fmla="*/ 6474 w 9933"/>
              <a:gd name="connsiteY82" fmla="*/ 4944 h 8526"/>
              <a:gd name="connsiteX83" fmla="*/ 6599 w 9933"/>
              <a:gd name="connsiteY83" fmla="*/ 5373 h 8526"/>
              <a:gd name="connsiteX84" fmla="*/ 6667 w 9933"/>
              <a:gd name="connsiteY84" fmla="*/ 5373 h 8526"/>
              <a:gd name="connsiteX85" fmla="*/ 6724 w 9933"/>
              <a:gd name="connsiteY85" fmla="*/ 5056 h 8526"/>
              <a:gd name="connsiteX86" fmla="*/ 6792 w 9933"/>
              <a:gd name="connsiteY86" fmla="*/ 5261 h 8526"/>
              <a:gd name="connsiteX87" fmla="*/ 6917 w 9933"/>
              <a:gd name="connsiteY87" fmla="*/ 4739 h 8526"/>
              <a:gd name="connsiteX88" fmla="*/ 6986 w 9933"/>
              <a:gd name="connsiteY88" fmla="*/ 5690 h 8526"/>
              <a:gd name="connsiteX89" fmla="*/ 7054 w 9933"/>
              <a:gd name="connsiteY89" fmla="*/ 5784 h 8526"/>
              <a:gd name="connsiteX90" fmla="*/ 7111 w 9933"/>
              <a:gd name="connsiteY90" fmla="*/ 5578 h 8526"/>
              <a:gd name="connsiteX91" fmla="*/ 7247 w 9933"/>
              <a:gd name="connsiteY91" fmla="*/ 5261 h 8526"/>
              <a:gd name="connsiteX92" fmla="*/ 7304 w 9933"/>
              <a:gd name="connsiteY92" fmla="*/ 5261 h 8526"/>
              <a:gd name="connsiteX93" fmla="*/ 7372 w 9933"/>
              <a:gd name="connsiteY93" fmla="*/ 5373 h 8526"/>
              <a:gd name="connsiteX94" fmla="*/ 7429 w 9933"/>
              <a:gd name="connsiteY94" fmla="*/ 4944 h 8526"/>
              <a:gd name="connsiteX95" fmla="*/ 7566 w 9933"/>
              <a:gd name="connsiteY95" fmla="*/ 5373 h 8526"/>
              <a:gd name="connsiteX96" fmla="*/ 7622 w 9933"/>
              <a:gd name="connsiteY96" fmla="*/ 5168 h 8526"/>
              <a:gd name="connsiteX97" fmla="*/ 7691 w 9933"/>
              <a:gd name="connsiteY97" fmla="*/ 4739 h 8526"/>
              <a:gd name="connsiteX98" fmla="*/ 7759 w 9933"/>
              <a:gd name="connsiteY98" fmla="*/ 4944 h 8526"/>
              <a:gd name="connsiteX99" fmla="*/ 7884 w 9933"/>
              <a:gd name="connsiteY99" fmla="*/ 5466 h 8526"/>
              <a:gd name="connsiteX100" fmla="*/ 7941 w 9933"/>
              <a:gd name="connsiteY100" fmla="*/ 4627 h 8526"/>
              <a:gd name="connsiteX101" fmla="*/ 8010 w 9933"/>
              <a:gd name="connsiteY101" fmla="*/ 4944 h 8526"/>
              <a:gd name="connsiteX102" fmla="*/ 8078 w 9933"/>
              <a:gd name="connsiteY102" fmla="*/ 5168 h 8526"/>
              <a:gd name="connsiteX103" fmla="*/ 8203 w 9933"/>
              <a:gd name="connsiteY103" fmla="*/ 5690 h 8526"/>
              <a:gd name="connsiteX104" fmla="*/ 8271 w 9933"/>
              <a:gd name="connsiteY104" fmla="*/ 4739 h 8526"/>
              <a:gd name="connsiteX105" fmla="*/ 8328 w 9933"/>
              <a:gd name="connsiteY105" fmla="*/ 5373 h 8526"/>
              <a:gd name="connsiteX106" fmla="*/ 8396 w 9933"/>
              <a:gd name="connsiteY106" fmla="*/ 5261 h 8526"/>
              <a:gd name="connsiteX107" fmla="*/ 8522 w 9933"/>
              <a:gd name="connsiteY107" fmla="*/ 5373 h 8526"/>
              <a:gd name="connsiteX108" fmla="*/ 8590 w 9933"/>
              <a:gd name="connsiteY108" fmla="*/ 5056 h 8526"/>
              <a:gd name="connsiteX109" fmla="*/ 8646 w 9933"/>
              <a:gd name="connsiteY109" fmla="*/ 4851 h 8526"/>
              <a:gd name="connsiteX110" fmla="*/ 8715 w 9933"/>
              <a:gd name="connsiteY110" fmla="*/ 3153 h 8526"/>
              <a:gd name="connsiteX111" fmla="*/ 8840 w 9933"/>
              <a:gd name="connsiteY111" fmla="*/ 2313 h 8526"/>
              <a:gd name="connsiteX112" fmla="*/ 8908 w 9933"/>
              <a:gd name="connsiteY112" fmla="*/ 2519 h 8526"/>
              <a:gd name="connsiteX113" fmla="*/ 8976 w 9933"/>
              <a:gd name="connsiteY113" fmla="*/ 3377 h 8526"/>
              <a:gd name="connsiteX114" fmla="*/ 9033 w 9933"/>
              <a:gd name="connsiteY114" fmla="*/ 4104 h 8526"/>
              <a:gd name="connsiteX115" fmla="*/ 9158 w 9933"/>
              <a:gd name="connsiteY115" fmla="*/ 4310 h 8526"/>
              <a:gd name="connsiteX116" fmla="*/ 9227 w 9933"/>
              <a:gd name="connsiteY116" fmla="*/ 4739 h 8526"/>
              <a:gd name="connsiteX117" fmla="*/ 9295 w 9933"/>
              <a:gd name="connsiteY117" fmla="*/ 5056 h 8526"/>
              <a:gd name="connsiteX118" fmla="*/ 9352 w 9933"/>
              <a:gd name="connsiteY118" fmla="*/ 5373 h 8526"/>
              <a:gd name="connsiteX119" fmla="*/ 9421 w 9933"/>
              <a:gd name="connsiteY119" fmla="*/ 5466 h 8526"/>
              <a:gd name="connsiteX120" fmla="*/ 9545 w 9933"/>
              <a:gd name="connsiteY120" fmla="*/ 6213 h 8526"/>
              <a:gd name="connsiteX121" fmla="*/ 9614 w 9933"/>
              <a:gd name="connsiteY121" fmla="*/ 6007 h 8526"/>
              <a:gd name="connsiteX122" fmla="*/ 9682 w 9933"/>
              <a:gd name="connsiteY122" fmla="*/ 6530 h 8526"/>
              <a:gd name="connsiteX123" fmla="*/ 9739 w 9933"/>
              <a:gd name="connsiteY123" fmla="*/ 6642 h 8526"/>
              <a:gd name="connsiteX124" fmla="*/ 9864 w 9933"/>
              <a:gd name="connsiteY124" fmla="*/ 6007 h 8526"/>
              <a:gd name="connsiteX125" fmla="*/ 9933 w 9933"/>
              <a:gd name="connsiteY125" fmla="*/ 8526 h 8526"/>
              <a:gd name="connsiteX0" fmla="*/ 0 w 9931"/>
              <a:gd name="connsiteY0" fmla="*/ 5690 h 9628"/>
              <a:gd name="connsiteX1" fmla="*/ 68 w 9931"/>
              <a:gd name="connsiteY1" fmla="*/ 5799 h 9628"/>
              <a:gd name="connsiteX2" fmla="*/ 126 w 9931"/>
              <a:gd name="connsiteY2" fmla="*/ 6171 h 9628"/>
              <a:gd name="connsiteX3" fmla="*/ 194 w 9931"/>
              <a:gd name="connsiteY3" fmla="*/ 5930 h 9628"/>
              <a:gd name="connsiteX4" fmla="*/ 263 w 9931"/>
              <a:gd name="connsiteY4" fmla="*/ 6302 h 9628"/>
              <a:gd name="connsiteX5" fmla="*/ 390 w 9931"/>
              <a:gd name="connsiteY5" fmla="*/ 6061 h 9628"/>
              <a:gd name="connsiteX6" fmla="*/ 458 w 9931"/>
              <a:gd name="connsiteY6" fmla="*/ 6061 h 9628"/>
              <a:gd name="connsiteX7" fmla="*/ 515 w 9931"/>
              <a:gd name="connsiteY7" fmla="*/ 6171 h 9628"/>
              <a:gd name="connsiteX8" fmla="*/ 584 w 9931"/>
              <a:gd name="connsiteY8" fmla="*/ 6302 h 9628"/>
              <a:gd name="connsiteX9" fmla="*/ 710 w 9931"/>
              <a:gd name="connsiteY9" fmla="*/ 6171 h 9628"/>
              <a:gd name="connsiteX10" fmla="*/ 778 w 9931"/>
              <a:gd name="connsiteY10" fmla="*/ 6411 h 9628"/>
              <a:gd name="connsiteX11" fmla="*/ 837 w 9931"/>
              <a:gd name="connsiteY11" fmla="*/ 5799 h 9628"/>
              <a:gd name="connsiteX12" fmla="*/ 905 w 9931"/>
              <a:gd name="connsiteY12" fmla="*/ 6302 h 9628"/>
              <a:gd name="connsiteX13" fmla="*/ 1031 w 9931"/>
              <a:gd name="connsiteY13" fmla="*/ 6171 h 9628"/>
              <a:gd name="connsiteX14" fmla="*/ 1099 w 9931"/>
              <a:gd name="connsiteY14" fmla="*/ 6674 h 9628"/>
              <a:gd name="connsiteX15" fmla="*/ 1169 w 9931"/>
              <a:gd name="connsiteY15" fmla="*/ 6302 h 9628"/>
              <a:gd name="connsiteX16" fmla="*/ 1225 w 9931"/>
              <a:gd name="connsiteY16" fmla="*/ 5690 h 9628"/>
              <a:gd name="connsiteX17" fmla="*/ 1352 w 9931"/>
              <a:gd name="connsiteY17" fmla="*/ 6784 h 9628"/>
              <a:gd name="connsiteX18" fmla="*/ 1421 w 9931"/>
              <a:gd name="connsiteY18" fmla="*/ 6061 h 9628"/>
              <a:gd name="connsiteX19" fmla="*/ 1489 w 9931"/>
              <a:gd name="connsiteY19" fmla="*/ 6674 h 9628"/>
              <a:gd name="connsiteX20" fmla="*/ 1546 w 9931"/>
              <a:gd name="connsiteY20" fmla="*/ 6061 h 9628"/>
              <a:gd name="connsiteX21" fmla="*/ 1684 w 9931"/>
              <a:gd name="connsiteY21" fmla="*/ 5558 h 9628"/>
              <a:gd name="connsiteX22" fmla="*/ 1741 w 9931"/>
              <a:gd name="connsiteY22" fmla="*/ 6171 h 9628"/>
              <a:gd name="connsiteX23" fmla="*/ 1809 w 9931"/>
              <a:gd name="connsiteY23" fmla="*/ 6674 h 9628"/>
              <a:gd name="connsiteX24" fmla="*/ 1868 w 9931"/>
              <a:gd name="connsiteY24" fmla="*/ 5558 h 9628"/>
              <a:gd name="connsiteX25" fmla="*/ 2004 w 9931"/>
              <a:gd name="connsiteY25" fmla="*/ 6674 h 9628"/>
              <a:gd name="connsiteX26" fmla="*/ 2062 w 9931"/>
              <a:gd name="connsiteY26" fmla="*/ 6411 h 9628"/>
              <a:gd name="connsiteX27" fmla="*/ 2130 w 9931"/>
              <a:gd name="connsiteY27" fmla="*/ 6061 h 9628"/>
              <a:gd name="connsiteX28" fmla="*/ 2199 w 9931"/>
              <a:gd name="connsiteY28" fmla="*/ 6171 h 9628"/>
              <a:gd name="connsiteX29" fmla="*/ 2325 w 9931"/>
              <a:gd name="connsiteY29" fmla="*/ 6171 h 9628"/>
              <a:gd name="connsiteX30" fmla="*/ 2394 w 9931"/>
              <a:gd name="connsiteY30" fmla="*/ 6061 h 9628"/>
              <a:gd name="connsiteX31" fmla="*/ 2451 w 9931"/>
              <a:gd name="connsiteY31" fmla="*/ 6171 h 9628"/>
              <a:gd name="connsiteX32" fmla="*/ 2520 w 9931"/>
              <a:gd name="connsiteY32" fmla="*/ 6171 h 9628"/>
              <a:gd name="connsiteX33" fmla="*/ 2646 w 9931"/>
              <a:gd name="connsiteY33" fmla="*/ 6171 h 9628"/>
              <a:gd name="connsiteX34" fmla="*/ 2714 w 9931"/>
              <a:gd name="connsiteY34" fmla="*/ 6061 h 9628"/>
              <a:gd name="connsiteX35" fmla="*/ 2773 w 9931"/>
              <a:gd name="connsiteY35" fmla="*/ 8403 h 9628"/>
              <a:gd name="connsiteX36" fmla="*/ 2840 w 9931"/>
              <a:gd name="connsiteY36" fmla="*/ 9628 h 9628"/>
              <a:gd name="connsiteX37" fmla="*/ 2967 w 9931"/>
              <a:gd name="connsiteY37" fmla="*/ 8162 h 9628"/>
              <a:gd name="connsiteX38" fmla="*/ 3035 w 9931"/>
              <a:gd name="connsiteY38" fmla="*/ 8271 h 9628"/>
              <a:gd name="connsiteX39" fmla="*/ 3093 w 9931"/>
              <a:gd name="connsiteY39" fmla="*/ 7418 h 9628"/>
              <a:gd name="connsiteX40" fmla="*/ 3161 w 9931"/>
              <a:gd name="connsiteY40" fmla="*/ 6915 h 9628"/>
              <a:gd name="connsiteX41" fmla="*/ 3230 w 9931"/>
              <a:gd name="connsiteY41" fmla="*/ 6411 h 9628"/>
              <a:gd name="connsiteX42" fmla="*/ 3355 w 9931"/>
              <a:gd name="connsiteY42" fmla="*/ 6411 h 9628"/>
              <a:gd name="connsiteX43" fmla="*/ 3424 w 9931"/>
              <a:gd name="connsiteY43" fmla="*/ 6411 h 9628"/>
              <a:gd name="connsiteX44" fmla="*/ 3482 w 9931"/>
              <a:gd name="connsiteY44" fmla="*/ 6542 h 9628"/>
              <a:gd name="connsiteX45" fmla="*/ 3551 w 9931"/>
              <a:gd name="connsiteY45" fmla="*/ 7156 h 9628"/>
              <a:gd name="connsiteX46" fmla="*/ 3677 w 9931"/>
              <a:gd name="connsiteY46" fmla="*/ 6784 h 9628"/>
              <a:gd name="connsiteX47" fmla="*/ 3745 w 9931"/>
              <a:gd name="connsiteY47" fmla="*/ 7418 h 9628"/>
              <a:gd name="connsiteX48" fmla="*/ 3803 w 9931"/>
              <a:gd name="connsiteY48" fmla="*/ 6411 h 9628"/>
              <a:gd name="connsiteX49" fmla="*/ 3872 w 9931"/>
              <a:gd name="connsiteY49" fmla="*/ 7899 h 9628"/>
              <a:gd name="connsiteX50" fmla="*/ 3998 w 9931"/>
              <a:gd name="connsiteY50" fmla="*/ 3829 h 9628"/>
              <a:gd name="connsiteX51" fmla="*/ 4066 w 9931"/>
              <a:gd name="connsiteY51" fmla="*/ 0 h 9628"/>
              <a:gd name="connsiteX52" fmla="*/ 4135 w 9931"/>
              <a:gd name="connsiteY52" fmla="*/ 1729 h 9628"/>
              <a:gd name="connsiteX53" fmla="*/ 4192 w 9931"/>
              <a:gd name="connsiteY53" fmla="*/ 1860 h 9628"/>
              <a:gd name="connsiteX54" fmla="*/ 4318 w 9931"/>
              <a:gd name="connsiteY54" fmla="*/ 1860 h 9628"/>
              <a:gd name="connsiteX55" fmla="*/ 4387 w 9931"/>
              <a:gd name="connsiteY55" fmla="*/ 2472 h 9628"/>
              <a:gd name="connsiteX56" fmla="*/ 4455 w 9931"/>
              <a:gd name="connsiteY56" fmla="*/ 2844 h 9628"/>
              <a:gd name="connsiteX57" fmla="*/ 4513 w 9931"/>
              <a:gd name="connsiteY57" fmla="*/ 2341 h 9628"/>
              <a:gd name="connsiteX58" fmla="*/ 4650 w 9931"/>
              <a:gd name="connsiteY58" fmla="*/ 2713 h 9628"/>
              <a:gd name="connsiteX59" fmla="*/ 4708 w 9931"/>
              <a:gd name="connsiteY59" fmla="*/ 2844 h 9628"/>
              <a:gd name="connsiteX60" fmla="*/ 4776 w 9931"/>
              <a:gd name="connsiteY60" fmla="*/ 2472 h 9628"/>
              <a:gd name="connsiteX61" fmla="*/ 4844 w 9931"/>
              <a:gd name="connsiteY61" fmla="*/ 2341 h 9628"/>
              <a:gd name="connsiteX62" fmla="*/ 4971 w 9931"/>
              <a:gd name="connsiteY62" fmla="*/ 2101 h 9628"/>
              <a:gd name="connsiteX63" fmla="*/ 5028 w 9931"/>
              <a:gd name="connsiteY63" fmla="*/ 1860 h 9628"/>
              <a:gd name="connsiteX64" fmla="*/ 5097 w 9931"/>
              <a:gd name="connsiteY64" fmla="*/ 481 h 9628"/>
              <a:gd name="connsiteX65" fmla="*/ 5166 w 9931"/>
              <a:gd name="connsiteY65" fmla="*/ 3698 h 9628"/>
              <a:gd name="connsiteX66" fmla="*/ 5291 w 9931"/>
              <a:gd name="connsiteY66" fmla="*/ 6784 h 9628"/>
              <a:gd name="connsiteX67" fmla="*/ 5360 w 9931"/>
              <a:gd name="connsiteY67" fmla="*/ 5799 h 9628"/>
              <a:gd name="connsiteX68" fmla="*/ 5418 w 9931"/>
              <a:gd name="connsiteY68" fmla="*/ 5690 h 9628"/>
              <a:gd name="connsiteX69" fmla="*/ 5487 w 9931"/>
              <a:gd name="connsiteY69" fmla="*/ 6171 h 9628"/>
              <a:gd name="connsiteX70" fmla="*/ 5613 w 9931"/>
              <a:gd name="connsiteY70" fmla="*/ 6411 h 9628"/>
              <a:gd name="connsiteX71" fmla="*/ 5681 w 9931"/>
              <a:gd name="connsiteY71" fmla="*/ 6061 h 9628"/>
              <a:gd name="connsiteX72" fmla="*/ 5737 w 9931"/>
              <a:gd name="connsiteY72" fmla="*/ 6171 h 9628"/>
              <a:gd name="connsiteX73" fmla="*/ 5807 w 9931"/>
              <a:gd name="connsiteY73" fmla="*/ 6542 h 9628"/>
              <a:gd name="connsiteX74" fmla="*/ 5934 w 9931"/>
              <a:gd name="connsiteY74" fmla="*/ 6171 h 9628"/>
              <a:gd name="connsiteX75" fmla="*/ 6002 w 9931"/>
              <a:gd name="connsiteY75" fmla="*/ 6411 h 9628"/>
              <a:gd name="connsiteX76" fmla="*/ 6070 w 9931"/>
              <a:gd name="connsiteY76" fmla="*/ 6542 h 9628"/>
              <a:gd name="connsiteX77" fmla="*/ 6128 w 9931"/>
              <a:gd name="connsiteY77" fmla="*/ 6171 h 9628"/>
              <a:gd name="connsiteX78" fmla="*/ 6197 w 9931"/>
              <a:gd name="connsiteY78" fmla="*/ 5930 h 9628"/>
              <a:gd name="connsiteX79" fmla="*/ 6322 w 9931"/>
              <a:gd name="connsiteY79" fmla="*/ 5930 h 9628"/>
              <a:gd name="connsiteX80" fmla="*/ 6391 w 9931"/>
              <a:gd name="connsiteY80" fmla="*/ 6171 h 9628"/>
              <a:gd name="connsiteX81" fmla="*/ 6449 w 9931"/>
              <a:gd name="connsiteY81" fmla="*/ 5930 h 9628"/>
              <a:gd name="connsiteX82" fmla="*/ 6518 w 9931"/>
              <a:gd name="connsiteY82" fmla="*/ 5799 h 9628"/>
              <a:gd name="connsiteX83" fmla="*/ 6644 w 9931"/>
              <a:gd name="connsiteY83" fmla="*/ 6302 h 9628"/>
              <a:gd name="connsiteX84" fmla="*/ 6712 w 9931"/>
              <a:gd name="connsiteY84" fmla="*/ 6302 h 9628"/>
              <a:gd name="connsiteX85" fmla="*/ 6769 w 9931"/>
              <a:gd name="connsiteY85" fmla="*/ 5930 h 9628"/>
              <a:gd name="connsiteX86" fmla="*/ 6838 w 9931"/>
              <a:gd name="connsiteY86" fmla="*/ 6171 h 9628"/>
              <a:gd name="connsiteX87" fmla="*/ 6964 w 9931"/>
              <a:gd name="connsiteY87" fmla="*/ 5558 h 9628"/>
              <a:gd name="connsiteX88" fmla="*/ 7033 w 9931"/>
              <a:gd name="connsiteY88" fmla="*/ 6674 h 9628"/>
              <a:gd name="connsiteX89" fmla="*/ 7102 w 9931"/>
              <a:gd name="connsiteY89" fmla="*/ 6784 h 9628"/>
              <a:gd name="connsiteX90" fmla="*/ 7159 w 9931"/>
              <a:gd name="connsiteY90" fmla="*/ 6542 h 9628"/>
              <a:gd name="connsiteX91" fmla="*/ 7296 w 9931"/>
              <a:gd name="connsiteY91" fmla="*/ 6171 h 9628"/>
              <a:gd name="connsiteX92" fmla="*/ 7353 w 9931"/>
              <a:gd name="connsiteY92" fmla="*/ 6171 h 9628"/>
              <a:gd name="connsiteX93" fmla="*/ 7422 w 9931"/>
              <a:gd name="connsiteY93" fmla="*/ 6302 h 9628"/>
              <a:gd name="connsiteX94" fmla="*/ 7479 w 9931"/>
              <a:gd name="connsiteY94" fmla="*/ 5799 h 9628"/>
              <a:gd name="connsiteX95" fmla="*/ 7617 w 9931"/>
              <a:gd name="connsiteY95" fmla="*/ 6302 h 9628"/>
              <a:gd name="connsiteX96" fmla="*/ 7673 w 9931"/>
              <a:gd name="connsiteY96" fmla="*/ 6061 h 9628"/>
              <a:gd name="connsiteX97" fmla="*/ 7743 w 9931"/>
              <a:gd name="connsiteY97" fmla="*/ 5558 h 9628"/>
              <a:gd name="connsiteX98" fmla="*/ 7811 w 9931"/>
              <a:gd name="connsiteY98" fmla="*/ 5799 h 9628"/>
              <a:gd name="connsiteX99" fmla="*/ 7937 w 9931"/>
              <a:gd name="connsiteY99" fmla="*/ 6411 h 9628"/>
              <a:gd name="connsiteX100" fmla="*/ 7995 w 9931"/>
              <a:gd name="connsiteY100" fmla="*/ 5427 h 9628"/>
              <a:gd name="connsiteX101" fmla="*/ 8064 w 9931"/>
              <a:gd name="connsiteY101" fmla="*/ 5799 h 9628"/>
              <a:gd name="connsiteX102" fmla="*/ 8132 w 9931"/>
              <a:gd name="connsiteY102" fmla="*/ 6061 h 9628"/>
              <a:gd name="connsiteX103" fmla="*/ 8258 w 9931"/>
              <a:gd name="connsiteY103" fmla="*/ 6674 h 9628"/>
              <a:gd name="connsiteX104" fmla="*/ 8327 w 9931"/>
              <a:gd name="connsiteY104" fmla="*/ 5558 h 9628"/>
              <a:gd name="connsiteX105" fmla="*/ 8384 w 9931"/>
              <a:gd name="connsiteY105" fmla="*/ 6302 h 9628"/>
              <a:gd name="connsiteX106" fmla="*/ 8453 w 9931"/>
              <a:gd name="connsiteY106" fmla="*/ 6171 h 9628"/>
              <a:gd name="connsiteX107" fmla="*/ 8579 w 9931"/>
              <a:gd name="connsiteY107" fmla="*/ 6302 h 9628"/>
              <a:gd name="connsiteX108" fmla="*/ 8648 w 9931"/>
              <a:gd name="connsiteY108" fmla="*/ 5930 h 9628"/>
              <a:gd name="connsiteX109" fmla="*/ 8704 w 9931"/>
              <a:gd name="connsiteY109" fmla="*/ 5690 h 9628"/>
              <a:gd name="connsiteX110" fmla="*/ 8774 w 9931"/>
              <a:gd name="connsiteY110" fmla="*/ 3698 h 9628"/>
              <a:gd name="connsiteX111" fmla="*/ 8900 w 9931"/>
              <a:gd name="connsiteY111" fmla="*/ 2713 h 9628"/>
              <a:gd name="connsiteX112" fmla="*/ 8968 w 9931"/>
              <a:gd name="connsiteY112" fmla="*/ 2954 h 9628"/>
              <a:gd name="connsiteX113" fmla="*/ 9037 w 9931"/>
              <a:gd name="connsiteY113" fmla="*/ 3961 h 9628"/>
              <a:gd name="connsiteX114" fmla="*/ 9094 w 9931"/>
              <a:gd name="connsiteY114" fmla="*/ 4814 h 9628"/>
              <a:gd name="connsiteX115" fmla="*/ 9220 w 9931"/>
              <a:gd name="connsiteY115" fmla="*/ 5055 h 9628"/>
              <a:gd name="connsiteX116" fmla="*/ 9289 w 9931"/>
              <a:gd name="connsiteY116" fmla="*/ 5558 h 9628"/>
              <a:gd name="connsiteX117" fmla="*/ 9358 w 9931"/>
              <a:gd name="connsiteY117" fmla="*/ 5930 h 9628"/>
              <a:gd name="connsiteX118" fmla="*/ 9415 w 9931"/>
              <a:gd name="connsiteY118" fmla="*/ 6302 h 9628"/>
              <a:gd name="connsiteX119" fmla="*/ 9485 w 9931"/>
              <a:gd name="connsiteY119" fmla="*/ 6411 h 9628"/>
              <a:gd name="connsiteX120" fmla="*/ 9609 w 9931"/>
              <a:gd name="connsiteY120" fmla="*/ 7287 h 9628"/>
              <a:gd name="connsiteX121" fmla="*/ 9679 w 9931"/>
              <a:gd name="connsiteY121" fmla="*/ 7046 h 9628"/>
              <a:gd name="connsiteX122" fmla="*/ 9747 w 9931"/>
              <a:gd name="connsiteY122" fmla="*/ 7659 h 9628"/>
              <a:gd name="connsiteX123" fmla="*/ 9805 w 9931"/>
              <a:gd name="connsiteY123" fmla="*/ 7790 h 9628"/>
              <a:gd name="connsiteX124" fmla="*/ 9931 w 9931"/>
              <a:gd name="connsiteY124" fmla="*/ 7046 h 9628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847 w 10000"/>
              <a:gd name="connsiteY72" fmla="*/ 6795 h 10000"/>
              <a:gd name="connsiteX73" fmla="*/ 5975 w 10000"/>
              <a:gd name="connsiteY73" fmla="*/ 6409 h 10000"/>
              <a:gd name="connsiteX74" fmla="*/ 6044 w 10000"/>
              <a:gd name="connsiteY74" fmla="*/ 6659 h 10000"/>
              <a:gd name="connsiteX75" fmla="*/ 6112 w 10000"/>
              <a:gd name="connsiteY75" fmla="*/ 6795 h 10000"/>
              <a:gd name="connsiteX76" fmla="*/ 6171 w 10000"/>
              <a:gd name="connsiteY76" fmla="*/ 6409 h 10000"/>
              <a:gd name="connsiteX77" fmla="*/ 6240 w 10000"/>
              <a:gd name="connsiteY77" fmla="*/ 6159 h 10000"/>
              <a:gd name="connsiteX78" fmla="*/ 6366 w 10000"/>
              <a:gd name="connsiteY78" fmla="*/ 6159 h 10000"/>
              <a:gd name="connsiteX79" fmla="*/ 6435 w 10000"/>
              <a:gd name="connsiteY79" fmla="*/ 6409 h 10000"/>
              <a:gd name="connsiteX80" fmla="*/ 6494 w 10000"/>
              <a:gd name="connsiteY80" fmla="*/ 6159 h 10000"/>
              <a:gd name="connsiteX81" fmla="*/ 6563 w 10000"/>
              <a:gd name="connsiteY81" fmla="*/ 6023 h 10000"/>
              <a:gd name="connsiteX82" fmla="*/ 6690 w 10000"/>
              <a:gd name="connsiteY82" fmla="*/ 6545 h 10000"/>
              <a:gd name="connsiteX83" fmla="*/ 6759 w 10000"/>
              <a:gd name="connsiteY83" fmla="*/ 6545 h 10000"/>
              <a:gd name="connsiteX84" fmla="*/ 6816 w 10000"/>
              <a:gd name="connsiteY84" fmla="*/ 6159 h 10000"/>
              <a:gd name="connsiteX85" fmla="*/ 6886 w 10000"/>
              <a:gd name="connsiteY85" fmla="*/ 6409 h 10000"/>
              <a:gd name="connsiteX86" fmla="*/ 7012 w 10000"/>
              <a:gd name="connsiteY86" fmla="*/ 5773 h 10000"/>
              <a:gd name="connsiteX87" fmla="*/ 7082 w 10000"/>
              <a:gd name="connsiteY87" fmla="*/ 6932 h 10000"/>
              <a:gd name="connsiteX88" fmla="*/ 7151 w 10000"/>
              <a:gd name="connsiteY88" fmla="*/ 7046 h 10000"/>
              <a:gd name="connsiteX89" fmla="*/ 7209 w 10000"/>
              <a:gd name="connsiteY89" fmla="*/ 6795 h 10000"/>
              <a:gd name="connsiteX90" fmla="*/ 7347 w 10000"/>
              <a:gd name="connsiteY90" fmla="*/ 6409 h 10000"/>
              <a:gd name="connsiteX91" fmla="*/ 7404 w 10000"/>
              <a:gd name="connsiteY91" fmla="*/ 6409 h 10000"/>
              <a:gd name="connsiteX92" fmla="*/ 7474 w 10000"/>
              <a:gd name="connsiteY92" fmla="*/ 6545 h 10000"/>
              <a:gd name="connsiteX93" fmla="*/ 7531 w 10000"/>
              <a:gd name="connsiteY93" fmla="*/ 6023 h 10000"/>
              <a:gd name="connsiteX94" fmla="*/ 7670 w 10000"/>
              <a:gd name="connsiteY94" fmla="*/ 6545 h 10000"/>
              <a:gd name="connsiteX95" fmla="*/ 7726 w 10000"/>
              <a:gd name="connsiteY95" fmla="*/ 6295 h 10000"/>
              <a:gd name="connsiteX96" fmla="*/ 7797 w 10000"/>
              <a:gd name="connsiteY96" fmla="*/ 5773 h 10000"/>
              <a:gd name="connsiteX97" fmla="*/ 7865 w 10000"/>
              <a:gd name="connsiteY97" fmla="*/ 6023 h 10000"/>
              <a:gd name="connsiteX98" fmla="*/ 7992 w 10000"/>
              <a:gd name="connsiteY98" fmla="*/ 6659 h 10000"/>
              <a:gd name="connsiteX99" fmla="*/ 8051 w 10000"/>
              <a:gd name="connsiteY99" fmla="*/ 5637 h 10000"/>
              <a:gd name="connsiteX100" fmla="*/ 8120 w 10000"/>
              <a:gd name="connsiteY100" fmla="*/ 6023 h 10000"/>
              <a:gd name="connsiteX101" fmla="*/ 8189 w 10000"/>
              <a:gd name="connsiteY101" fmla="*/ 6295 h 10000"/>
              <a:gd name="connsiteX102" fmla="*/ 8315 w 10000"/>
              <a:gd name="connsiteY102" fmla="*/ 6932 h 10000"/>
              <a:gd name="connsiteX103" fmla="*/ 8385 w 10000"/>
              <a:gd name="connsiteY103" fmla="*/ 5773 h 10000"/>
              <a:gd name="connsiteX104" fmla="*/ 8442 w 10000"/>
              <a:gd name="connsiteY104" fmla="*/ 6545 h 10000"/>
              <a:gd name="connsiteX105" fmla="*/ 8512 w 10000"/>
              <a:gd name="connsiteY105" fmla="*/ 6409 h 10000"/>
              <a:gd name="connsiteX106" fmla="*/ 8639 w 10000"/>
              <a:gd name="connsiteY106" fmla="*/ 6545 h 10000"/>
              <a:gd name="connsiteX107" fmla="*/ 8708 w 10000"/>
              <a:gd name="connsiteY107" fmla="*/ 6159 h 10000"/>
              <a:gd name="connsiteX108" fmla="*/ 8764 w 10000"/>
              <a:gd name="connsiteY108" fmla="*/ 5910 h 10000"/>
              <a:gd name="connsiteX109" fmla="*/ 8835 w 10000"/>
              <a:gd name="connsiteY109" fmla="*/ 3841 h 10000"/>
              <a:gd name="connsiteX110" fmla="*/ 8962 w 10000"/>
              <a:gd name="connsiteY110" fmla="*/ 2818 h 10000"/>
              <a:gd name="connsiteX111" fmla="*/ 9030 w 10000"/>
              <a:gd name="connsiteY111" fmla="*/ 3068 h 10000"/>
              <a:gd name="connsiteX112" fmla="*/ 9100 w 10000"/>
              <a:gd name="connsiteY112" fmla="*/ 4114 h 10000"/>
              <a:gd name="connsiteX113" fmla="*/ 9157 w 10000"/>
              <a:gd name="connsiteY113" fmla="*/ 5000 h 10000"/>
              <a:gd name="connsiteX114" fmla="*/ 9284 w 10000"/>
              <a:gd name="connsiteY114" fmla="*/ 5250 h 10000"/>
              <a:gd name="connsiteX115" fmla="*/ 9354 w 10000"/>
              <a:gd name="connsiteY115" fmla="*/ 5773 h 10000"/>
              <a:gd name="connsiteX116" fmla="*/ 9423 w 10000"/>
              <a:gd name="connsiteY116" fmla="*/ 6159 h 10000"/>
              <a:gd name="connsiteX117" fmla="*/ 9480 w 10000"/>
              <a:gd name="connsiteY117" fmla="*/ 6545 h 10000"/>
              <a:gd name="connsiteX118" fmla="*/ 9551 w 10000"/>
              <a:gd name="connsiteY118" fmla="*/ 6659 h 10000"/>
              <a:gd name="connsiteX119" fmla="*/ 9676 w 10000"/>
              <a:gd name="connsiteY119" fmla="*/ 7569 h 10000"/>
              <a:gd name="connsiteX120" fmla="*/ 9746 w 10000"/>
              <a:gd name="connsiteY120" fmla="*/ 7318 h 10000"/>
              <a:gd name="connsiteX121" fmla="*/ 9815 w 10000"/>
              <a:gd name="connsiteY121" fmla="*/ 7955 h 10000"/>
              <a:gd name="connsiteX122" fmla="*/ 9873 w 10000"/>
              <a:gd name="connsiteY122" fmla="*/ 8091 h 10000"/>
              <a:gd name="connsiteX123" fmla="*/ 10000 w 10000"/>
              <a:gd name="connsiteY12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975 w 10000"/>
              <a:gd name="connsiteY72" fmla="*/ 6409 h 10000"/>
              <a:gd name="connsiteX73" fmla="*/ 6044 w 10000"/>
              <a:gd name="connsiteY73" fmla="*/ 6659 h 10000"/>
              <a:gd name="connsiteX74" fmla="*/ 6112 w 10000"/>
              <a:gd name="connsiteY74" fmla="*/ 6795 h 10000"/>
              <a:gd name="connsiteX75" fmla="*/ 6171 w 10000"/>
              <a:gd name="connsiteY75" fmla="*/ 6409 h 10000"/>
              <a:gd name="connsiteX76" fmla="*/ 6240 w 10000"/>
              <a:gd name="connsiteY76" fmla="*/ 6159 h 10000"/>
              <a:gd name="connsiteX77" fmla="*/ 6366 w 10000"/>
              <a:gd name="connsiteY77" fmla="*/ 6159 h 10000"/>
              <a:gd name="connsiteX78" fmla="*/ 6435 w 10000"/>
              <a:gd name="connsiteY78" fmla="*/ 6409 h 10000"/>
              <a:gd name="connsiteX79" fmla="*/ 6494 w 10000"/>
              <a:gd name="connsiteY79" fmla="*/ 6159 h 10000"/>
              <a:gd name="connsiteX80" fmla="*/ 6563 w 10000"/>
              <a:gd name="connsiteY80" fmla="*/ 6023 h 10000"/>
              <a:gd name="connsiteX81" fmla="*/ 6690 w 10000"/>
              <a:gd name="connsiteY81" fmla="*/ 6545 h 10000"/>
              <a:gd name="connsiteX82" fmla="*/ 6759 w 10000"/>
              <a:gd name="connsiteY82" fmla="*/ 6545 h 10000"/>
              <a:gd name="connsiteX83" fmla="*/ 6816 w 10000"/>
              <a:gd name="connsiteY83" fmla="*/ 6159 h 10000"/>
              <a:gd name="connsiteX84" fmla="*/ 6886 w 10000"/>
              <a:gd name="connsiteY84" fmla="*/ 6409 h 10000"/>
              <a:gd name="connsiteX85" fmla="*/ 7012 w 10000"/>
              <a:gd name="connsiteY85" fmla="*/ 5773 h 10000"/>
              <a:gd name="connsiteX86" fmla="*/ 7082 w 10000"/>
              <a:gd name="connsiteY86" fmla="*/ 6932 h 10000"/>
              <a:gd name="connsiteX87" fmla="*/ 7151 w 10000"/>
              <a:gd name="connsiteY87" fmla="*/ 7046 h 10000"/>
              <a:gd name="connsiteX88" fmla="*/ 7209 w 10000"/>
              <a:gd name="connsiteY88" fmla="*/ 6795 h 10000"/>
              <a:gd name="connsiteX89" fmla="*/ 7347 w 10000"/>
              <a:gd name="connsiteY89" fmla="*/ 6409 h 10000"/>
              <a:gd name="connsiteX90" fmla="*/ 7404 w 10000"/>
              <a:gd name="connsiteY90" fmla="*/ 6409 h 10000"/>
              <a:gd name="connsiteX91" fmla="*/ 7474 w 10000"/>
              <a:gd name="connsiteY91" fmla="*/ 6545 h 10000"/>
              <a:gd name="connsiteX92" fmla="*/ 7531 w 10000"/>
              <a:gd name="connsiteY92" fmla="*/ 6023 h 10000"/>
              <a:gd name="connsiteX93" fmla="*/ 7670 w 10000"/>
              <a:gd name="connsiteY93" fmla="*/ 6545 h 10000"/>
              <a:gd name="connsiteX94" fmla="*/ 7726 w 10000"/>
              <a:gd name="connsiteY94" fmla="*/ 6295 h 10000"/>
              <a:gd name="connsiteX95" fmla="*/ 7797 w 10000"/>
              <a:gd name="connsiteY95" fmla="*/ 5773 h 10000"/>
              <a:gd name="connsiteX96" fmla="*/ 7865 w 10000"/>
              <a:gd name="connsiteY96" fmla="*/ 6023 h 10000"/>
              <a:gd name="connsiteX97" fmla="*/ 7992 w 10000"/>
              <a:gd name="connsiteY97" fmla="*/ 6659 h 10000"/>
              <a:gd name="connsiteX98" fmla="*/ 8051 w 10000"/>
              <a:gd name="connsiteY98" fmla="*/ 5637 h 10000"/>
              <a:gd name="connsiteX99" fmla="*/ 8120 w 10000"/>
              <a:gd name="connsiteY99" fmla="*/ 6023 h 10000"/>
              <a:gd name="connsiteX100" fmla="*/ 8189 w 10000"/>
              <a:gd name="connsiteY100" fmla="*/ 6295 h 10000"/>
              <a:gd name="connsiteX101" fmla="*/ 8315 w 10000"/>
              <a:gd name="connsiteY101" fmla="*/ 6932 h 10000"/>
              <a:gd name="connsiteX102" fmla="*/ 8385 w 10000"/>
              <a:gd name="connsiteY102" fmla="*/ 5773 h 10000"/>
              <a:gd name="connsiteX103" fmla="*/ 8442 w 10000"/>
              <a:gd name="connsiteY103" fmla="*/ 6545 h 10000"/>
              <a:gd name="connsiteX104" fmla="*/ 8512 w 10000"/>
              <a:gd name="connsiteY104" fmla="*/ 6409 h 10000"/>
              <a:gd name="connsiteX105" fmla="*/ 8639 w 10000"/>
              <a:gd name="connsiteY105" fmla="*/ 6545 h 10000"/>
              <a:gd name="connsiteX106" fmla="*/ 8708 w 10000"/>
              <a:gd name="connsiteY106" fmla="*/ 6159 h 10000"/>
              <a:gd name="connsiteX107" fmla="*/ 8764 w 10000"/>
              <a:gd name="connsiteY107" fmla="*/ 5910 h 10000"/>
              <a:gd name="connsiteX108" fmla="*/ 8835 w 10000"/>
              <a:gd name="connsiteY108" fmla="*/ 3841 h 10000"/>
              <a:gd name="connsiteX109" fmla="*/ 8962 w 10000"/>
              <a:gd name="connsiteY109" fmla="*/ 2818 h 10000"/>
              <a:gd name="connsiteX110" fmla="*/ 9030 w 10000"/>
              <a:gd name="connsiteY110" fmla="*/ 3068 h 10000"/>
              <a:gd name="connsiteX111" fmla="*/ 9100 w 10000"/>
              <a:gd name="connsiteY111" fmla="*/ 4114 h 10000"/>
              <a:gd name="connsiteX112" fmla="*/ 9157 w 10000"/>
              <a:gd name="connsiteY112" fmla="*/ 5000 h 10000"/>
              <a:gd name="connsiteX113" fmla="*/ 9284 w 10000"/>
              <a:gd name="connsiteY113" fmla="*/ 5250 h 10000"/>
              <a:gd name="connsiteX114" fmla="*/ 9354 w 10000"/>
              <a:gd name="connsiteY114" fmla="*/ 5773 h 10000"/>
              <a:gd name="connsiteX115" fmla="*/ 9423 w 10000"/>
              <a:gd name="connsiteY115" fmla="*/ 6159 h 10000"/>
              <a:gd name="connsiteX116" fmla="*/ 9480 w 10000"/>
              <a:gd name="connsiteY116" fmla="*/ 6545 h 10000"/>
              <a:gd name="connsiteX117" fmla="*/ 9551 w 10000"/>
              <a:gd name="connsiteY117" fmla="*/ 6659 h 10000"/>
              <a:gd name="connsiteX118" fmla="*/ 9676 w 10000"/>
              <a:gd name="connsiteY118" fmla="*/ 7569 h 10000"/>
              <a:gd name="connsiteX119" fmla="*/ 9746 w 10000"/>
              <a:gd name="connsiteY119" fmla="*/ 7318 h 10000"/>
              <a:gd name="connsiteX120" fmla="*/ 9815 w 10000"/>
              <a:gd name="connsiteY120" fmla="*/ 7955 h 10000"/>
              <a:gd name="connsiteX121" fmla="*/ 9873 w 10000"/>
              <a:gd name="connsiteY121" fmla="*/ 8091 h 10000"/>
              <a:gd name="connsiteX122" fmla="*/ 10000 w 10000"/>
              <a:gd name="connsiteY12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777 w 10000"/>
              <a:gd name="connsiteY70" fmla="*/ 6409 h 10000"/>
              <a:gd name="connsiteX71" fmla="*/ 5975 w 10000"/>
              <a:gd name="connsiteY71" fmla="*/ 6409 h 10000"/>
              <a:gd name="connsiteX72" fmla="*/ 6044 w 10000"/>
              <a:gd name="connsiteY72" fmla="*/ 6659 h 10000"/>
              <a:gd name="connsiteX73" fmla="*/ 6112 w 10000"/>
              <a:gd name="connsiteY73" fmla="*/ 6795 h 10000"/>
              <a:gd name="connsiteX74" fmla="*/ 6171 w 10000"/>
              <a:gd name="connsiteY74" fmla="*/ 6409 h 10000"/>
              <a:gd name="connsiteX75" fmla="*/ 6240 w 10000"/>
              <a:gd name="connsiteY75" fmla="*/ 6159 h 10000"/>
              <a:gd name="connsiteX76" fmla="*/ 6366 w 10000"/>
              <a:gd name="connsiteY76" fmla="*/ 6159 h 10000"/>
              <a:gd name="connsiteX77" fmla="*/ 6435 w 10000"/>
              <a:gd name="connsiteY77" fmla="*/ 6409 h 10000"/>
              <a:gd name="connsiteX78" fmla="*/ 6494 w 10000"/>
              <a:gd name="connsiteY78" fmla="*/ 6159 h 10000"/>
              <a:gd name="connsiteX79" fmla="*/ 6563 w 10000"/>
              <a:gd name="connsiteY79" fmla="*/ 6023 h 10000"/>
              <a:gd name="connsiteX80" fmla="*/ 6690 w 10000"/>
              <a:gd name="connsiteY80" fmla="*/ 6545 h 10000"/>
              <a:gd name="connsiteX81" fmla="*/ 6759 w 10000"/>
              <a:gd name="connsiteY81" fmla="*/ 6545 h 10000"/>
              <a:gd name="connsiteX82" fmla="*/ 6816 w 10000"/>
              <a:gd name="connsiteY82" fmla="*/ 6159 h 10000"/>
              <a:gd name="connsiteX83" fmla="*/ 6886 w 10000"/>
              <a:gd name="connsiteY83" fmla="*/ 6409 h 10000"/>
              <a:gd name="connsiteX84" fmla="*/ 7012 w 10000"/>
              <a:gd name="connsiteY84" fmla="*/ 5773 h 10000"/>
              <a:gd name="connsiteX85" fmla="*/ 7082 w 10000"/>
              <a:gd name="connsiteY85" fmla="*/ 6932 h 10000"/>
              <a:gd name="connsiteX86" fmla="*/ 7151 w 10000"/>
              <a:gd name="connsiteY86" fmla="*/ 7046 h 10000"/>
              <a:gd name="connsiteX87" fmla="*/ 7209 w 10000"/>
              <a:gd name="connsiteY87" fmla="*/ 6795 h 10000"/>
              <a:gd name="connsiteX88" fmla="*/ 7347 w 10000"/>
              <a:gd name="connsiteY88" fmla="*/ 6409 h 10000"/>
              <a:gd name="connsiteX89" fmla="*/ 7404 w 10000"/>
              <a:gd name="connsiteY89" fmla="*/ 6409 h 10000"/>
              <a:gd name="connsiteX90" fmla="*/ 7474 w 10000"/>
              <a:gd name="connsiteY90" fmla="*/ 6545 h 10000"/>
              <a:gd name="connsiteX91" fmla="*/ 7531 w 10000"/>
              <a:gd name="connsiteY91" fmla="*/ 6023 h 10000"/>
              <a:gd name="connsiteX92" fmla="*/ 7670 w 10000"/>
              <a:gd name="connsiteY92" fmla="*/ 6545 h 10000"/>
              <a:gd name="connsiteX93" fmla="*/ 7726 w 10000"/>
              <a:gd name="connsiteY93" fmla="*/ 6295 h 10000"/>
              <a:gd name="connsiteX94" fmla="*/ 7797 w 10000"/>
              <a:gd name="connsiteY94" fmla="*/ 5773 h 10000"/>
              <a:gd name="connsiteX95" fmla="*/ 7865 w 10000"/>
              <a:gd name="connsiteY95" fmla="*/ 6023 h 10000"/>
              <a:gd name="connsiteX96" fmla="*/ 7992 w 10000"/>
              <a:gd name="connsiteY96" fmla="*/ 6659 h 10000"/>
              <a:gd name="connsiteX97" fmla="*/ 8051 w 10000"/>
              <a:gd name="connsiteY97" fmla="*/ 5637 h 10000"/>
              <a:gd name="connsiteX98" fmla="*/ 8120 w 10000"/>
              <a:gd name="connsiteY98" fmla="*/ 6023 h 10000"/>
              <a:gd name="connsiteX99" fmla="*/ 8189 w 10000"/>
              <a:gd name="connsiteY99" fmla="*/ 6295 h 10000"/>
              <a:gd name="connsiteX100" fmla="*/ 8315 w 10000"/>
              <a:gd name="connsiteY100" fmla="*/ 6932 h 10000"/>
              <a:gd name="connsiteX101" fmla="*/ 8385 w 10000"/>
              <a:gd name="connsiteY101" fmla="*/ 5773 h 10000"/>
              <a:gd name="connsiteX102" fmla="*/ 8442 w 10000"/>
              <a:gd name="connsiteY102" fmla="*/ 6545 h 10000"/>
              <a:gd name="connsiteX103" fmla="*/ 8512 w 10000"/>
              <a:gd name="connsiteY103" fmla="*/ 6409 h 10000"/>
              <a:gd name="connsiteX104" fmla="*/ 8639 w 10000"/>
              <a:gd name="connsiteY104" fmla="*/ 6545 h 10000"/>
              <a:gd name="connsiteX105" fmla="*/ 8708 w 10000"/>
              <a:gd name="connsiteY105" fmla="*/ 6159 h 10000"/>
              <a:gd name="connsiteX106" fmla="*/ 8764 w 10000"/>
              <a:gd name="connsiteY106" fmla="*/ 5910 h 10000"/>
              <a:gd name="connsiteX107" fmla="*/ 8835 w 10000"/>
              <a:gd name="connsiteY107" fmla="*/ 3841 h 10000"/>
              <a:gd name="connsiteX108" fmla="*/ 8962 w 10000"/>
              <a:gd name="connsiteY108" fmla="*/ 2818 h 10000"/>
              <a:gd name="connsiteX109" fmla="*/ 9030 w 10000"/>
              <a:gd name="connsiteY109" fmla="*/ 3068 h 10000"/>
              <a:gd name="connsiteX110" fmla="*/ 9100 w 10000"/>
              <a:gd name="connsiteY110" fmla="*/ 4114 h 10000"/>
              <a:gd name="connsiteX111" fmla="*/ 9157 w 10000"/>
              <a:gd name="connsiteY111" fmla="*/ 5000 h 10000"/>
              <a:gd name="connsiteX112" fmla="*/ 9284 w 10000"/>
              <a:gd name="connsiteY112" fmla="*/ 5250 h 10000"/>
              <a:gd name="connsiteX113" fmla="*/ 9354 w 10000"/>
              <a:gd name="connsiteY113" fmla="*/ 5773 h 10000"/>
              <a:gd name="connsiteX114" fmla="*/ 9423 w 10000"/>
              <a:gd name="connsiteY114" fmla="*/ 6159 h 10000"/>
              <a:gd name="connsiteX115" fmla="*/ 9480 w 10000"/>
              <a:gd name="connsiteY115" fmla="*/ 6545 h 10000"/>
              <a:gd name="connsiteX116" fmla="*/ 9551 w 10000"/>
              <a:gd name="connsiteY116" fmla="*/ 6659 h 10000"/>
              <a:gd name="connsiteX117" fmla="*/ 9676 w 10000"/>
              <a:gd name="connsiteY117" fmla="*/ 7569 h 10000"/>
              <a:gd name="connsiteX118" fmla="*/ 9746 w 10000"/>
              <a:gd name="connsiteY118" fmla="*/ 7318 h 10000"/>
              <a:gd name="connsiteX119" fmla="*/ 9815 w 10000"/>
              <a:gd name="connsiteY119" fmla="*/ 7955 h 10000"/>
              <a:gd name="connsiteX120" fmla="*/ 9873 w 10000"/>
              <a:gd name="connsiteY120" fmla="*/ 8091 h 10000"/>
              <a:gd name="connsiteX121" fmla="*/ 10000 w 10000"/>
              <a:gd name="connsiteY12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975 w 10000"/>
              <a:gd name="connsiteY70" fmla="*/ 6409 h 10000"/>
              <a:gd name="connsiteX71" fmla="*/ 6044 w 10000"/>
              <a:gd name="connsiteY71" fmla="*/ 6659 h 10000"/>
              <a:gd name="connsiteX72" fmla="*/ 6112 w 10000"/>
              <a:gd name="connsiteY72" fmla="*/ 6795 h 10000"/>
              <a:gd name="connsiteX73" fmla="*/ 6171 w 10000"/>
              <a:gd name="connsiteY73" fmla="*/ 6409 h 10000"/>
              <a:gd name="connsiteX74" fmla="*/ 6240 w 10000"/>
              <a:gd name="connsiteY74" fmla="*/ 6159 h 10000"/>
              <a:gd name="connsiteX75" fmla="*/ 6366 w 10000"/>
              <a:gd name="connsiteY75" fmla="*/ 6159 h 10000"/>
              <a:gd name="connsiteX76" fmla="*/ 6435 w 10000"/>
              <a:gd name="connsiteY76" fmla="*/ 6409 h 10000"/>
              <a:gd name="connsiteX77" fmla="*/ 6494 w 10000"/>
              <a:gd name="connsiteY77" fmla="*/ 6159 h 10000"/>
              <a:gd name="connsiteX78" fmla="*/ 6563 w 10000"/>
              <a:gd name="connsiteY78" fmla="*/ 6023 h 10000"/>
              <a:gd name="connsiteX79" fmla="*/ 6690 w 10000"/>
              <a:gd name="connsiteY79" fmla="*/ 6545 h 10000"/>
              <a:gd name="connsiteX80" fmla="*/ 6759 w 10000"/>
              <a:gd name="connsiteY80" fmla="*/ 6545 h 10000"/>
              <a:gd name="connsiteX81" fmla="*/ 6816 w 10000"/>
              <a:gd name="connsiteY81" fmla="*/ 6159 h 10000"/>
              <a:gd name="connsiteX82" fmla="*/ 6886 w 10000"/>
              <a:gd name="connsiteY82" fmla="*/ 6409 h 10000"/>
              <a:gd name="connsiteX83" fmla="*/ 7012 w 10000"/>
              <a:gd name="connsiteY83" fmla="*/ 5773 h 10000"/>
              <a:gd name="connsiteX84" fmla="*/ 7082 w 10000"/>
              <a:gd name="connsiteY84" fmla="*/ 6932 h 10000"/>
              <a:gd name="connsiteX85" fmla="*/ 7151 w 10000"/>
              <a:gd name="connsiteY85" fmla="*/ 7046 h 10000"/>
              <a:gd name="connsiteX86" fmla="*/ 7209 w 10000"/>
              <a:gd name="connsiteY86" fmla="*/ 6795 h 10000"/>
              <a:gd name="connsiteX87" fmla="*/ 7347 w 10000"/>
              <a:gd name="connsiteY87" fmla="*/ 6409 h 10000"/>
              <a:gd name="connsiteX88" fmla="*/ 7404 w 10000"/>
              <a:gd name="connsiteY88" fmla="*/ 6409 h 10000"/>
              <a:gd name="connsiteX89" fmla="*/ 7474 w 10000"/>
              <a:gd name="connsiteY89" fmla="*/ 6545 h 10000"/>
              <a:gd name="connsiteX90" fmla="*/ 7531 w 10000"/>
              <a:gd name="connsiteY90" fmla="*/ 6023 h 10000"/>
              <a:gd name="connsiteX91" fmla="*/ 7670 w 10000"/>
              <a:gd name="connsiteY91" fmla="*/ 6545 h 10000"/>
              <a:gd name="connsiteX92" fmla="*/ 7726 w 10000"/>
              <a:gd name="connsiteY92" fmla="*/ 6295 h 10000"/>
              <a:gd name="connsiteX93" fmla="*/ 7797 w 10000"/>
              <a:gd name="connsiteY93" fmla="*/ 5773 h 10000"/>
              <a:gd name="connsiteX94" fmla="*/ 7865 w 10000"/>
              <a:gd name="connsiteY94" fmla="*/ 6023 h 10000"/>
              <a:gd name="connsiteX95" fmla="*/ 7992 w 10000"/>
              <a:gd name="connsiteY95" fmla="*/ 6659 h 10000"/>
              <a:gd name="connsiteX96" fmla="*/ 8051 w 10000"/>
              <a:gd name="connsiteY96" fmla="*/ 5637 h 10000"/>
              <a:gd name="connsiteX97" fmla="*/ 8120 w 10000"/>
              <a:gd name="connsiteY97" fmla="*/ 6023 h 10000"/>
              <a:gd name="connsiteX98" fmla="*/ 8189 w 10000"/>
              <a:gd name="connsiteY98" fmla="*/ 6295 h 10000"/>
              <a:gd name="connsiteX99" fmla="*/ 8315 w 10000"/>
              <a:gd name="connsiteY99" fmla="*/ 6932 h 10000"/>
              <a:gd name="connsiteX100" fmla="*/ 8385 w 10000"/>
              <a:gd name="connsiteY100" fmla="*/ 5773 h 10000"/>
              <a:gd name="connsiteX101" fmla="*/ 8442 w 10000"/>
              <a:gd name="connsiteY101" fmla="*/ 6545 h 10000"/>
              <a:gd name="connsiteX102" fmla="*/ 8512 w 10000"/>
              <a:gd name="connsiteY102" fmla="*/ 6409 h 10000"/>
              <a:gd name="connsiteX103" fmla="*/ 8639 w 10000"/>
              <a:gd name="connsiteY103" fmla="*/ 6545 h 10000"/>
              <a:gd name="connsiteX104" fmla="*/ 8708 w 10000"/>
              <a:gd name="connsiteY104" fmla="*/ 6159 h 10000"/>
              <a:gd name="connsiteX105" fmla="*/ 8764 w 10000"/>
              <a:gd name="connsiteY105" fmla="*/ 5910 h 10000"/>
              <a:gd name="connsiteX106" fmla="*/ 8835 w 10000"/>
              <a:gd name="connsiteY106" fmla="*/ 3841 h 10000"/>
              <a:gd name="connsiteX107" fmla="*/ 8962 w 10000"/>
              <a:gd name="connsiteY107" fmla="*/ 2818 h 10000"/>
              <a:gd name="connsiteX108" fmla="*/ 9030 w 10000"/>
              <a:gd name="connsiteY108" fmla="*/ 3068 h 10000"/>
              <a:gd name="connsiteX109" fmla="*/ 9100 w 10000"/>
              <a:gd name="connsiteY109" fmla="*/ 4114 h 10000"/>
              <a:gd name="connsiteX110" fmla="*/ 9157 w 10000"/>
              <a:gd name="connsiteY110" fmla="*/ 5000 h 10000"/>
              <a:gd name="connsiteX111" fmla="*/ 9284 w 10000"/>
              <a:gd name="connsiteY111" fmla="*/ 5250 h 10000"/>
              <a:gd name="connsiteX112" fmla="*/ 9354 w 10000"/>
              <a:gd name="connsiteY112" fmla="*/ 5773 h 10000"/>
              <a:gd name="connsiteX113" fmla="*/ 9423 w 10000"/>
              <a:gd name="connsiteY113" fmla="*/ 6159 h 10000"/>
              <a:gd name="connsiteX114" fmla="*/ 9480 w 10000"/>
              <a:gd name="connsiteY114" fmla="*/ 6545 h 10000"/>
              <a:gd name="connsiteX115" fmla="*/ 9551 w 10000"/>
              <a:gd name="connsiteY115" fmla="*/ 6659 h 10000"/>
              <a:gd name="connsiteX116" fmla="*/ 9676 w 10000"/>
              <a:gd name="connsiteY116" fmla="*/ 7569 h 10000"/>
              <a:gd name="connsiteX117" fmla="*/ 9746 w 10000"/>
              <a:gd name="connsiteY117" fmla="*/ 7318 h 10000"/>
              <a:gd name="connsiteX118" fmla="*/ 9815 w 10000"/>
              <a:gd name="connsiteY118" fmla="*/ 7955 h 10000"/>
              <a:gd name="connsiteX119" fmla="*/ 9873 w 10000"/>
              <a:gd name="connsiteY119" fmla="*/ 8091 h 10000"/>
              <a:gd name="connsiteX120" fmla="*/ 10000 w 10000"/>
              <a:gd name="connsiteY12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171 w 10000"/>
              <a:gd name="connsiteY72" fmla="*/ 6409 h 10000"/>
              <a:gd name="connsiteX73" fmla="*/ 6240 w 10000"/>
              <a:gd name="connsiteY73" fmla="*/ 6159 h 10000"/>
              <a:gd name="connsiteX74" fmla="*/ 6366 w 10000"/>
              <a:gd name="connsiteY74" fmla="*/ 6159 h 10000"/>
              <a:gd name="connsiteX75" fmla="*/ 6435 w 10000"/>
              <a:gd name="connsiteY75" fmla="*/ 6409 h 10000"/>
              <a:gd name="connsiteX76" fmla="*/ 6494 w 10000"/>
              <a:gd name="connsiteY76" fmla="*/ 6159 h 10000"/>
              <a:gd name="connsiteX77" fmla="*/ 6563 w 10000"/>
              <a:gd name="connsiteY77" fmla="*/ 6023 h 10000"/>
              <a:gd name="connsiteX78" fmla="*/ 6690 w 10000"/>
              <a:gd name="connsiteY78" fmla="*/ 6545 h 10000"/>
              <a:gd name="connsiteX79" fmla="*/ 6759 w 10000"/>
              <a:gd name="connsiteY79" fmla="*/ 6545 h 10000"/>
              <a:gd name="connsiteX80" fmla="*/ 6816 w 10000"/>
              <a:gd name="connsiteY80" fmla="*/ 6159 h 10000"/>
              <a:gd name="connsiteX81" fmla="*/ 6886 w 10000"/>
              <a:gd name="connsiteY81" fmla="*/ 6409 h 10000"/>
              <a:gd name="connsiteX82" fmla="*/ 7012 w 10000"/>
              <a:gd name="connsiteY82" fmla="*/ 5773 h 10000"/>
              <a:gd name="connsiteX83" fmla="*/ 7082 w 10000"/>
              <a:gd name="connsiteY83" fmla="*/ 6932 h 10000"/>
              <a:gd name="connsiteX84" fmla="*/ 7151 w 10000"/>
              <a:gd name="connsiteY84" fmla="*/ 7046 h 10000"/>
              <a:gd name="connsiteX85" fmla="*/ 7209 w 10000"/>
              <a:gd name="connsiteY85" fmla="*/ 6795 h 10000"/>
              <a:gd name="connsiteX86" fmla="*/ 7347 w 10000"/>
              <a:gd name="connsiteY86" fmla="*/ 6409 h 10000"/>
              <a:gd name="connsiteX87" fmla="*/ 7404 w 10000"/>
              <a:gd name="connsiteY87" fmla="*/ 6409 h 10000"/>
              <a:gd name="connsiteX88" fmla="*/ 7474 w 10000"/>
              <a:gd name="connsiteY88" fmla="*/ 6545 h 10000"/>
              <a:gd name="connsiteX89" fmla="*/ 7531 w 10000"/>
              <a:gd name="connsiteY89" fmla="*/ 6023 h 10000"/>
              <a:gd name="connsiteX90" fmla="*/ 7670 w 10000"/>
              <a:gd name="connsiteY90" fmla="*/ 6545 h 10000"/>
              <a:gd name="connsiteX91" fmla="*/ 7726 w 10000"/>
              <a:gd name="connsiteY91" fmla="*/ 6295 h 10000"/>
              <a:gd name="connsiteX92" fmla="*/ 7797 w 10000"/>
              <a:gd name="connsiteY92" fmla="*/ 5773 h 10000"/>
              <a:gd name="connsiteX93" fmla="*/ 7865 w 10000"/>
              <a:gd name="connsiteY93" fmla="*/ 6023 h 10000"/>
              <a:gd name="connsiteX94" fmla="*/ 7992 w 10000"/>
              <a:gd name="connsiteY94" fmla="*/ 6659 h 10000"/>
              <a:gd name="connsiteX95" fmla="*/ 8051 w 10000"/>
              <a:gd name="connsiteY95" fmla="*/ 5637 h 10000"/>
              <a:gd name="connsiteX96" fmla="*/ 8120 w 10000"/>
              <a:gd name="connsiteY96" fmla="*/ 6023 h 10000"/>
              <a:gd name="connsiteX97" fmla="*/ 8189 w 10000"/>
              <a:gd name="connsiteY97" fmla="*/ 6295 h 10000"/>
              <a:gd name="connsiteX98" fmla="*/ 8315 w 10000"/>
              <a:gd name="connsiteY98" fmla="*/ 6932 h 10000"/>
              <a:gd name="connsiteX99" fmla="*/ 8385 w 10000"/>
              <a:gd name="connsiteY99" fmla="*/ 5773 h 10000"/>
              <a:gd name="connsiteX100" fmla="*/ 8442 w 10000"/>
              <a:gd name="connsiteY100" fmla="*/ 6545 h 10000"/>
              <a:gd name="connsiteX101" fmla="*/ 8512 w 10000"/>
              <a:gd name="connsiteY101" fmla="*/ 6409 h 10000"/>
              <a:gd name="connsiteX102" fmla="*/ 8639 w 10000"/>
              <a:gd name="connsiteY102" fmla="*/ 6545 h 10000"/>
              <a:gd name="connsiteX103" fmla="*/ 8708 w 10000"/>
              <a:gd name="connsiteY103" fmla="*/ 6159 h 10000"/>
              <a:gd name="connsiteX104" fmla="*/ 8764 w 10000"/>
              <a:gd name="connsiteY104" fmla="*/ 5910 h 10000"/>
              <a:gd name="connsiteX105" fmla="*/ 8835 w 10000"/>
              <a:gd name="connsiteY105" fmla="*/ 3841 h 10000"/>
              <a:gd name="connsiteX106" fmla="*/ 8962 w 10000"/>
              <a:gd name="connsiteY106" fmla="*/ 2818 h 10000"/>
              <a:gd name="connsiteX107" fmla="*/ 9030 w 10000"/>
              <a:gd name="connsiteY107" fmla="*/ 3068 h 10000"/>
              <a:gd name="connsiteX108" fmla="*/ 9100 w 10000"/>
              <a:gd name="connsiteY108" fmla="*/ 4114 h 10000"/>
              <a:gd name="connsiteX109" fmla="*/ 9157 w 10000"/>
              <a:gd name="connsiteY109" fmla="*/ 5000 h 10000"/>
              <a:gd name="connsiteX110" fmla="*/ 9284 w 10000"/>
              <a:gd name="connsiteY110" fmla="*/ 5250 h 10000"/>
              <a:gd name="connsiteX111" fmla="*/ 9354 w 10000"/>
              <a:gd name="connsiteY111" fmla="*/ 5773 h 10000"/>
              <a:gd name="connsiteX112" fmla="*/ 9423 w 10000"/>
              <a:gd name="connsiteY112" fmla="*/ 6159 h 10000"/>
              <a:gd name="connsiteX113" fmla="*/ 9480 w 10000"/>
              <a:gd name="connsiteY113" fmla="*/ 6545 h 10000"/>
              <a:gd name="connsiteX114" fmla="*/ 9551 w 10000"/>
              <a:gd name="connsiteY114" fmla="*/ 6659 h 10000"/>
              <a:gd name="connsiteX115" fmla="*/ 9676 w 10000"/>
              <a:gd name="connsiteY115" fmla="*/ 7569 h 10000"/>
              <a:gd name="connsiteX116" fmla="*/ 9746 w 10000"/>
              <a:gd name="connsiteY116" fmla="*/ 7318 h 10000"/>
              <a:gd name="connsiteX117" fmla="*/ 9815 w 10000"/>
              <a:gd name="connsiteY117" fmla="*/ 7955 h 10000"/>
              <a:gd name="connsiteX118" fmla="*/ 9873 w 10000"/>
              <a:gd name="connsiteY118" fmla="*/ 8091 h 10000"/>
              <a:gd name="connsiteX119" fmla="*/ 10000 w 10000"/>
              <a:gd name="connsiteY11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240 w 10000"/>
              <a:gd name="connsiteY72" fmla="*/ 6159 h 10000"/>
              <a:gd name="connsiteX73" fmla="*/ 6366 w 10000"/>
              <a:gd name="connsiteY73" fmla="*/ 6159 h 10000"/>
              <a:gd name="connsiteX74" fmla="*/ 6435 w 10000"/>
              <a:gd name="connsiteY74" fmla="*/ 6409 h 10000"/>
              <a:gd name="connsiteX75" fmla="*/ 6494 w 10000"/>
              <a:gd name="connsiteY75" fmla="*/ 6159 h 10000"/>
              <a:gd name="connsiteX76" fmla="*/ 6563 w 10000"/>
              <a:gd name="connsiteY76" fmla="*/ 6023 h 10000"/>
              <a:gd name="connsiteX77" fmla="*/ 6690 w 10000"/>
              <a:gd name="connsiteY77" fmla="*/ 6545 h 10000"/>
              <a:gd name="connsiteX78" fmla="*/ 6759 w 10000"/>
              <a:gd name="connsiteY78" fmla="*/ 6545 h 10000"/>
              <a:gd name="connsiteX79" fmla="*/ 6816 w 10000"/>
              <a:gd name="connsiteY79" fmla="*/ 6159 h 10000"/>
              <a:gd name="connsiteX80" fmla="*/ 6886 w 10000"/>
              <a:gd name="connsiteY80" fmla="*/ 6409 h 10000"/>
              <a:gd name="connsiteX81" fmla="*/ 7012 w 10000"/>
              <a:gd name="connsiteY81" fmla="*/ 5773 h 10000"/>
              <a:gd name="connsiteX82" fmla="*/ 7082 w 10000"/>
              <a:gd name="connsiteY82" fmla="*/ 6932 h 10000"/>
              <a:gd name="connsiteX83" fmla="*/ 7151 w 10000"/>
              <a:gd name="connsiteY83" fmla="*/ 7046 h 10000"/>
              <a:gd name="connsiteX84" fmla="*/ 7209 w 10000"/>
              <a:gd name="connsiteY84" fmla="*/ 6795 h 10000"/>
              <a:gd name="connsiteX85" fmla="*/ 7347 w 10000"/>
              <a:gd name="connsiteY85" fmla="*/ 6409 h 10000"/>
              <a:gd name="connsiteX86" fmla="*/ 7404 w 10000"/>
              <a:gd name="connsiteY86" fmla="*/ 6409 h 10000"/>
              <a:gd name="connsiteX87" fmla="*/ 7474 w 10000"/>
              <a:gd name="connsiteY87" fmla="*/ 6545 h 10000"/>
              <a:gd name="connsiteX88" fmla="*/ 7531 w 10000"/>
              <a:gd name="connsiteY88" fmla="*/ 6023 h 10000"/>
              <a:gd name="connsiteX89" fmla="*/ 7670 w 10000"/>
              <a:gd name="connsiteY89" fmla="*/ 6545 h 10000"/>
              <a:gd name="connsiteX90" fmla="*/ 7726 w 10000"/>
              <a:gd name="connsiteY90" fmla="*/ 6295 h 10000"/>
              <a:gd name="connsiteX91" fmla="*/ 7797 w 10000"/>
              <a:gd name="connsiteY91" fmla="*/ 5773 h 10000"/>
              <a:gd name="connsiteX92" fmla="*/ 7865 w 10000"/>
              <a:gd name="connsiteY92" fmla="*/ 6023 h 10000"/>
              <a:gd name="connsiteX93" fmla="*/ 7992 w 10000"/>
              <a:gd name="connsiteY93" fmla="*/ 6659 h 10000"/>
              <a:gd name="connsiteX94" fmla="*/ 8051 w 10000"/>
              <a:gd name="connsiteY94" fmla="*/ 5637 h 10000"/>
              <a:gd name="connsiteX95" fmla="*/ 8120 w 10000"/>
              <a:gd name="connsiteY95" fmla="*/ 6023 h 10000"/>
              <a:gd name="connsiteX96" fmla="*/ 8189 w 10000"/>
              <a:gd name="connsiteY96" fmla="*/ 6295 h 10000"/>
              <a:gd name="connsiteX97" fmla="*/ 8315 w 10000"/>
              <a:gd name="connsiteY97" fmla="*/ 6932 h 10000"/>
              <a:gd name="connsiteX98" fmla="*/ 8385 w 10000"/>
              <a:gd name="connsiteY98" fmla="*/ 5773 h 10000"/>
              <a:gd name="connsiteX99" fmla="*/ 8442 w 10000"/>
              <a:gd name="connsiteY99" fmla="*/ 6545 h 10000"/>
              <a:gd name="connsiteX100" fmla="*/ 8512 w 10000"/>
              <a:gd name="connsiteY100" fmla="*/ 6409 h 10000"/>
              <a:gd name="connsiteX101" fmla="*/ 8639 w 10000"/>
              <a:gd name="connsiteY101" fmla="*/ 6545 h 10000"/>
              <a:gd name="connsiteX102" fmla="*/ 8708 w 10000"/>
              <a:gd name="connsiteY102" fmla="*/ 6159 h 10000"/>
              <a:gd name="connsiteX103" fmla="*/ 8764 w 10000"/>
              <a:gd name="connsiteY103" fmla="*/ 5910 h 10000"/>
              <a:gd name="connsiteX104" fmla="*/ 8835 w 10000"/>
              <a:gd name="connsiteY104" fmla="*/ 3841 h 10000"/>
              <a:gd name="connsiteX105" fmla="*/ 8962 w 10000"/>
              <a:gd name="connsiteY105" fmla="*/ 2818 h 10000"/>
              <a:gd name="connsiteX106" fmla="*/ 9030 w 10000"/>
              <a:gd name="connsiteY106" fmla="*/ 3068 h 10000"/>
              <a:gd name="connsiteX107" fmla="*/ 9100 w 10000"/>
              <a:gd name="connsiteY107" fmla="*/ 4114 h 10000"/>
              <a:gd name="connsiteX108" fmla="*/ 9157 w 10000"/>
              <a:gd name="connsiteY108" fmla="*/ 5000 h 10000"/>
              <a:gd name="connsiteX109" fmla="*/ 9284 w 10000"/>
              <a:gd name="connsiteY109" fmla="*/ 5250 h 10000"/>
              <a:gd name="connsiteX110" fmla="*/ 9354 w 10000"/>
              <a:gd name="connsiteY110" fmla="*/ 5773 h 10000"/>
              <a:gd name="connsiteX111" fmla="*/ 9423 w 10000"/>
              <a:gd name="connsiteY111" fmla="*/ 6159 h 10000"/>
              <a:gd name="connsiteX112" fmla="*/ 9480 w 10000"/>
              <a:gd name="connsiteY112" fmla="*/ 6545 h 10000"/>
              <a:gd name="connsiteX113" fmla="*/ 9551 w 10000"/>
              <a:gd name="connsiteY113" fmla="*/ 6659 h 10000"/>
              <a:gd name="connsiteX114" fmla="*/ 9676 w 10000"/>
              <a:gd name="connsiteY114" fmla="*/ 7569 h 10000"/>
              <a:gd name="connsiteX115" fmla="*/ 9746 w 10000"/>
              <a:gd name="connsiteY115" fmla="*/ 7318 h 10000"/>
              <a:gd name="connsiteX116" fmla="*/ 9815 w 10000"/>
              <a:gd name="connsiteY116" fmla="*/ 7955 h 10000"/>
              <a:gd name="connsiteX117" fmla="*/ 9873 w 10000"/>
              <a:gd name="connsiteY117" fmla="*/ 8091 h 10000"/>
              <a:gd name="connsiteX118" fmla="*/ 10000 w 10000"/>
              <a:gd name="connsiteY11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240 w 10000"/>
              <a:gd name="connsiteY71" fmla="*/ 6159 h 10000"/>
              <a:gd name="connsiteX72" fmla="*/ 6366 w 10000"/>
              <a:gd name="connsiteY72" fmla="*/ 6159 h 10000"/>
              <a:gd name="connsiteX73" fmla="*/ 6435 w 10000"/>
              <a:gd name="connsiteY73" fmla="*/ 6409 h 10000"/>
              <a:gd name="connsiteX74" fmla="*/ 6494 w 10000"/>
              <a:gd name="connsiteY74" fmla="*/ 6159 h 10000"/>
              <a:gd name="connsiteX75" fmla="*/ 6563 w 10000"/>
              <a:gd name="connsiteY75" fmla="*/ 6023 h 10000"/>
              <a:gd name="connsiteX76" fmla="*/ 6690 w 10000"/>
              <a:gd name="connsiteY76" fmla="*/ 6545 h 10000"/>
              <a:gd name="connsiteX77" fmla="*/ 6759 w 10000"/>
              <a:gd name="connsiteY77" fmla="*/ 6545 h 10000"/>
              <a:gd name="connsiteX78" fmla="*/ 6816 w 10000"/>
              <a:gd name="connsiteY78" fmla="*/ 6159 h 10000"/>
              <a:gd name="connsiteX79" fmla="*/ 6886 w 10000"/>
              <a:gd name="connsiteY79" fmla="*/ 6409 h 10000"/>
              <a:gd name="connsiteX80" fmla="*/ 7012 w 10000"/>
              <a:gd name="connsiteY80" fmla="*/ 5773 h 10000"/>
              <a:gd name="connsiteX81" fmla="*/ 7082 w 10000"/>
              <a:gd name="connsiteY81" fmla="*/ 6932 h 10000"/>
              <a:gd name="connsiteX82" fmla="*/ 7151 w 10000"/>
              <a:gd name="connsiteY82" fmla="*/ 7046 h 10000"/>
              <a:gd name="connsiteX83" fmla="*/ 7209 w 10000"/>
              <a:gd name="connsiteY83" fmla="*/ 6795 h 10000"/>
              <a:gd name="connsiteX84" fmla="*/ 7347 w 10000"/>
              <a:gd name="connsiteY84" fmla="*/ 6409 h 10000"/>
              <a:gd name="connsiteX85" fmla="*/ 7404 w 10000"/>
              <a:gd name="connsiteY85" fmla="*/ 6409 h 10000"/>
              <a:gd name="connsiteX86" fmla="*/ 7474 w 10000"/>
              <a:gd name="connsiteY86" fmla="*/ 6545 h 10000"/>
              <a:gd name="connsiteX87" fmla="*/ 7531 w 10000"/>
              <a:gd name="connsiteY87" fmla="*/ 6023 h 10000"/>
              <a:gd name="connsiteX88" fmla="*/ 7670 w 10000"/>
              <a:gd name="connsiteY88" fmla="*/ 6545 h 10000"/>
              <a:gd name="connsiteX89" fmla="*/ 7726 w 10000"/>
              <a:gd name="connsiteY89" fmla="*/ 6295 h 10000"/>
              <a:gd name="connsiteX90" fmla="*/ 7797 w 10000"/>
              <a:gd name="connsiteY90" fmla="*/ 5773 h 10000"/>
              <a:gd name="connsiteX91" fmla="*/ 7865 w 10000"/>
              <a:gd name="connsiteY91" fmla="*/ 6023 h 10000"/>
              <a:gd name="connsiteX92" fmla="*/ 7992 w 10000"/>
              <a:gd name="connsiteY92" fmla="*/ 6659 h 10000"/>
              <a:gd name="connsiteX93" fmla="*/ 8051 w 10000"/>
              <a:gd name="connsiteY93" fmla="*/ 5637 h 10000"/>
              <a:gd name="connsiteX94" fmla="*/ 8120 w 10000"/>
              <a:gd name="connsiteY94" fmla="*/ 6023 h 10000"/>
              <a:gd name="connsiteX95" fmla="*/ 8189 w 10000"/>
              <a:gd name="connsiteY95" fmla="*/ 6295 h 10000"/>
              <a:gd name="connsiteX96" fmla="*/ 8315 w 10000"/>
              <a:gd name="connsiteY96" fmla="*/ 6932 h 10000"/>
              <a:gd name="connsiteX97" fmla="*/ 8385 w 10000"/>
              <a:gd name="connsiteY97" fmla="*/ 5773 h 10000"/>
              <a:gd name="connsiteX98" fmla="*/ 8442 w 10000"/>
              <a:gd name="connsiteY98" fmla="*/ 6545 h 10000"/>
              <a:gd name="connsiteX99" fmla="*/ 8512 w 10000"/>
              <a:gd name="connsiteY99" fmla="*/ 6409 h 10000"/>
              <a:gd name="connsiteX100" fmla="*/ 8639 w 10000"/>
              <a:gd name="connsiteY100" fmla="*/ 6545 h 10000"/>
              <a:gd name="connsiteX101" fmla="*/ 8708 w 10000"/>
              <a:gd name="connsiteY101" fmla="*/ 6159 h 10000"/>
              <a:gd name="connsiteX102" fmla="*/ 8764 w 10000"/>
              <a:gd name="connsiteY102" fmla="*/ 5910 h 10000"/>
              <a:gd name="connsiteX103" fmla="*/ 8835 w 10000"/>
              <a:gd name="connsiteY103" fmla="*/ 3841 h 10000"/>
              <a:gd name="connsiteX104" fmla="*/ 8962 w 10000"/>
              <a:gd name="connsiteY104" fmla="*/ 2818 h 10000"/>
              <a:gd name="connsiteX105" fmla="*/ 9030 w 10000"/>
              <a:gd name="connsiteY105" fmla="*/ 3068 h 10000"/>
              <a:gd name="connsiteX106" fmla="*/ 9100 w 10000"/>
              <a:gd name="connsiteY106" fmla="*/ 4114 h 10000"/>
              <a:gd name="connsiteX107" fmla="*/ 9157 w 10000"/>
              <a:gd name="connsiteY107" fmla="*/ 5000 h 10000"/>
              <a:gd name="connsiteX108" fmla="*/ 9284 w 10000"/>
              <a:gd name="connsiteY108" fmla="*/ 5250 h 10000"/>
              <a:gd name="connsiteX109" fmla="*/ 9354 w 10000"/>
              <a:gd name="connsiteY109" fmla="*/ 5773 h 10000"/>
              <a:gd name="connsiteX110" fmla="*/ 9423 w 10000"/>
              <a:gd name="connsiteY110" fmla="*/ 6159 h 10000"/>
              <a:gd name="connsiteX111" fmla="*/ 9480 w 10000"/>
              <a:gd name="connsiteY111" fmla="*/ 6545 h 10000"/>
              <a:gd name="connsiteX112" fmla="*/ 9551 w 10000"/>
              <a:gd name="connsiteY112" fmla="*/ 6659 h 10000"/>
              <a:gd name="connsiteX113" fmla="*/ 9676 w 10000"/>
              <a:gd name="connsiteY113" fmla="*/ 7569 h 10000"/>
              <a:gd name="connsiteX114" fmla="*/ 9746 w 10000"/>
              <a:gd name="connsiteY114" fmla="*/ 7318 h 10000"/>
              <a:gd name="connsiteX115" fmla="*/ 9815 w 10000"/>
              <a:gd name="connsiteY115" fmla="*/ 7955 h 10000"/>
              <a:gd name="connsiteX116" fmla="*/ 9873 w 10000"/>
              <a:gd name="connsiteY116" fmla="*/ 8091 h 10000"/>
              <a:gd name="connsiteX117" fmla="*/ 10000 w 10000"/>
              <a:gd name="connsiteY11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366 w 10000"/>
              <a:gd name="connsiteY71" fmla="*/ 6159 h 10000"/>
              <a:gd name="connsiteX72" fmla="*/ 6435 w 10000"/>
              <a:gd name="connsiteY72" fmla="*/ 6409 h 10000"/>
              <a:gd name="connsiteX73" fmla="*/ 6494 w 10000"/>
              <a:gd name="connsiteY73" fmla="*/ 6159 h 10000"/>
              <a:gd name="connsiteX74" fmla="*/ 6563 w 10000"/>
              <a:gd name="connsiteY74" fmla="*/ 6023 h 10000"/>
              <a:gd name="connsiteX75" fmla="*/ 6690 w 10000"/>
              <a:gd name="connsiteY75" fmla="*/ 6545 h 10000"/>
              <a:gd name="connsiteX76" fmla="*/ 6759 w 10000"/>
              <a:gd name="connsiteY76" fmla="*/ 6545 h 10000"/>
              <a:gd name="connsiteX77" fmla="*/ 6816 w 10000"/>
              <a:gd name="connsiteY77" fmla="*/ 6159 h 10000"/>
              <a:gd name="connsiteX78" fmla="*/ 6886 w 10000"/>
              <a:gd name="connsiteY78" fmla="*/ 6409 h 10000"/>
              <a:gd name="connsiteX79" fmla="*/ 7012 w 10000"/>
              <a:gd name="connsiteY79" fmla="*/ 5773 h 10000"/>
              <a:gd name="connsiteX80" fmla="*/ 7082 w 10000"/>
              <a:gd name="connsiteY80" fmla="*/ 6932 h 10000"/>
              <a:gd name="connsiteX81" fmla="*/ 7151 w 10000"/>
              <a:gd name="connsiteY81" fmla="*/ 7046 h 10000"/>
              <a:gd name="connsiteX82" fmla="*/ 7209 w 10000"/>
              <a:gd name="connsiteY82" fmla="*/ 6795 h 10000"/>
              <a:gd name="connsiteX83" fmla="*/ 7347 w 10000"/>
              <a:gd name="connsiteY83" fmla="*/ 6409 h 10000"/>
              <a:gd name="connsiteX84" fmla="*/ 7404 w 10000"/>
              <a:gd name="connsiteY84" fmla="*/ 6409 h 10000"/>
              <a:gd name="connsiteX85" fmla="*/ 7474 w 10000"/>
              <a:gd name="connsiteY85" fmla="*/ 6545 h 10000"/>
              <a:gd name="connsiteX86" fmla="*/ 7531 w 10000"/>
              <a:gd name="connsiteY86" fmla="*/ 6023 h 10000"/>
              <a:gd name="connsiteX87" fmla="*/ 7670 w 10000"/>
              <a:gd name="connsiteY87" fmla="*/ 6545 h 10000"/>
              <a:gd name="connsiteX88" fmla="*/ 7726 w 10000"/>
              <a:gd name="connsiteY88" fmla="*/ 6295 h 10000"/>
              <a:gd name="connsiteX89" fmla="*/ 7797 w 10000"/>
              <a:gd name="connsiteY89" fmla="*/ 5773 h 10000"/>
              <a:gd name="connsiteX90" fmla="*/ 7865 w 10000"/>
              <a:gd name="connsiteY90" fmla="*/ 6023 h 10000"/>
              <a:gd name="connsiteX91" fmla="*/ 7992 w 10000"/>
              <a:gd name="connsiteY91" fmla="*/ 6659 h 10000"/>
              <a:gd name="connsiteX92" fmla="*/ 8051 w 10000"/>
              <a:gd name="connsiteY92" fmla="*/ 5637 h 10000"/>
              <a:gd name="connsiteX93" fmla="*/ 8120 w 10000"/>
              <a:gd name="connsiteY93" fmla="*/ 6023 h 10000"/>
              <a:gd name="connsiteX94" fmla="*/ 8189 w 10000"/>
              <a:gd name="connsiteY94" fmla="*/ 6295 h 10000"/>
              <a:gd name="connsiteX95" fmla="*/ 8315 w 10000"/>
              <a:gd name="connsiteY95" fmla="*/ 6932 h 10000"/>
              <a:gd name="connsiteX96" fmla="*/ 8385 w 10000"/>
              <a:gd name="connsiteY96" fmla="*/ 5773 h 10000"/>
              <a:gd name="connsiteX97" fmla="*/ 8442 w 10000"/>
              <a:gd name="connsiteY97" fmla="*/ 6545 h 10000"/>
              <a:gd name="connsiteX98" fmla="*/ 8512 w 10000"/>
              <a:gd name="connsiteY98" fmla="*/ 6409 h 10000"/>
              <a:gd name="connsiteX99" fmla="*/ 8639 w 10000"/>
              <a:gd name="connsiteY99" fmla="*/ 6545 h 10000"/>
              <a:gd name="connsiteX100" fmla="*/ 8708 w 10000"/>
              <a:gd name="connsiteY100" fmla="*/ 6159 h 10000"/>
              <a:gd name="connsiteX101" fmla="*/ 8764 w 10000"/>
              <a:gd name="connsiteY101" fmla="*/ 5910 h 10000"/>
              <a:gd name="connsiteX102" fmla="*/ 8835 w 10000"/>
              <a:gd name="connsiteY102" fmla="*/ 3841 h 10000"/>
              <a:gd name="connsiteX103" fmla="*/ 8962 w 10000"/>
              <a:gd name="connsiteY103" fmla="*/ 2818 h 10000"/>
              <a:gd name="connsiteX104" fmla="*/ 9030 w 10000"/>
              <a:gd name="connsiteY104" fmla="*/ 3068 h 10000"/>
              <a:gd name="connsiteX105" fmla="*/ 9100 w 10000"/>
              <a:gd name="connsiteY105" fmla="*/ 4114 h 10000"/>
              <a:gd name="connsiteX106" fmla="*/ 9157 w 10000"/>
              <a:gd name="connsiteY106" fmla="*/ 5000 h 10000"/>
              <a:gd name="connsiteX107" fmla="*/ 9284 w 10000"/>
              <a:gd name="connsiteY107" fmla="*/ 5250 h 10000"/>
              <a:gd name="connsiteX108" fmla="*/ 9354 w 10000"/>
              <a:gd name="connsiteY108" fmla="*/ 5773 h 10000"/>
              <a:gd name="connsiteX109" fmla="*/ 9423 w 10000"/>
              <a:gd name="connsiteY109" fmla="*/ 6159 h 10000"/>
              <a:gd name="connsiteX110" fmla="*/ 9480 w 10000"/>
              <a:gd name="connsiteY110" fmla="*/ 6545 h 10000"/>
              <a:gd name="connsiteX111" fmla="*/ 9551 w 10000"/>
              <a:gd name="connsiteY111" fmla="*/ 6659 h 10000"/>
              <a:gd name="connsiteX112" fmla="*/ 9676 w 10000"/>
              <a:gd name="connsiteY112" fmla="*/ 7569 h 10000"/>
              <a:gd name="connsiteX113" fmla="*/ 9746 w 10000"/>
              <a:gd name="connsiteY113" fmla="*/ 7318 h 10000"/>
              <a:gd name="connsiteX114" fmla="*/ 9815 w 10000"/>
              <a:gd name="connsiteY114" fmla="*/ 7955 h 10000"/>
              <a:gd name="connsiteX115" fmla="*/ 9873 w 10000"/>
              <a:gd name="connsiteY115" fmla="*/ 8091 h 10000"/>
              <a:gd name="connsiteX116" fmla="*/ 10000 w 10000"/>
              <a:gd name="connsiteY11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563 w 10000"/>
              <a:gd name="connsiteY73" fmla="*/ 6023 h 10000"/>
              <a:gd name="connsiteX74" fmla="*/ 6690 w 10000"/>
              <a:gd name="connsiteY74" fmla="*/ 6545 h 10000"/>
              <a:gd name="connsiteX75" fmla="*/ 6759 w 10000"/>
              <a:gd name="connsiteY75" fmla="*/ 6545 h 10000"/>
              <a:gd name="connsiteX76" fmla="*/ 6816 w 10000"/>
              <a:gd name="connsiteY76" fmla="*/ 6159 h 10000"/>
              <a:gd name="connsiteX77" fmla="*/ 6886 w 10000"/>
              <a:gd name="connsiteY77" fmla="*/ 6409 h 10000"/>
              <a:gd name="connsiteX78" fmla="*/ 7012 w 10000"/>
              <a:gd name="connsiteY78" fmla="*/ 5773 h 10000"/>
              <a:gd name="connsiteX79" fmla="*/ 7082 w 10000"/>
              <a:gd name="connsiteY79" fmla="*/ 6932 h 10000"/>
              <a:gd name="connsiteX80" fmla="*/ 7151 w 10000"/>
              <a:gd name="connsiteY80" fmla="*/ 7046 h 10000"/>
              <a:gd name="connsiteX81" fmla="*/ 7209 w 10000"/>
              <a:gd name="connsiteY81" fmla="*/ 6795 h 10000"/>
              <a:gd name="connsiteX82" fmla="*/ 7347 w 10000"/>
              <a:gd name="connsiteY82" fmla="*/ 6409 h 10000"/>
              <a:gd name="connsiteX83" fmla="*/ 7404 w 10000"/>
              <a:gd name="connsiteY83" fmla="*/ 6409 h 10000"/>
              <a:gd name="connsiteX84" fmla="*/ 7474 w 10000"/>
              <a:gd name="connsiteY84" fmla="*/ 6545 h 10000"/>
              <a:gd name="connsiteX85" fmla="*/ 7531 w 10000"/>
              <a:gd name="connsiteY85" fmla="*/ 6023 h 10000"/>
              <a:gd name="connsiteX86" fmla="*/ 7670 w 10000"/>
              <a:gd name="connsiteY86" fmla="*/ 6545 h 10000"/>
              <a:gd name="connsiteX87" fmla="*/ 7726 w 10000"/>
              <a:gd name="connsiteY87" fmla="*/ 6295 h 10000"/>
              <a:gd name="connsiteX88" fmla="*/ 7797 w 10000"/>
              <a:gd name="connsiteY88" fmla="*/ 5773 h 10000"/>
              <a:gd name="connsiteX89" fmla="*/ 7865 w 10000"/>
              <a:gd name="connsiteY89" fmla="*/ 6023 h 10000"/>
              <a:gd name="connsiteX90" fmla="*/ 7992 w 10000"/>
              <a:gd name="connsiteY90" fmla="*/ 6659 h 10000"/>
              <a:gd name="connsiteX91" fmla="*/ 8051 w 10000"/>
              <a:gd name="connsiteY91" fmla="*/ 5637 h 10000"/>
              <a:gd name="connsiteX92" fmla="*/ 8120 w 10000"/>
              <a:gd name="connsiteY92" fmla="*/ 6023 h 10000"/>
              <a:gd name="connsiteX93" fmla="*/ 8189 w 10000"/>
              <a:gd name="connsiteY93" fmla="*/ 6295 h 10000"/>
              <a:gd name="connsiteX94" fmla="*/ 8315 w 10000"/>
              <a:gd name="connsiteY94" fmla="*/ 6932 h 10000"/>
              <a:gd name="connsiteX95" fmla="*/ 8385 w 10000"/>
              <a:gd name="connsiteY95" fmla="*/ 5773 h 10000"/>
              <a:gd name="connsiteX96" fmla="*/ 8442 w 10000"/>
              <a:gd name="connsiteY96" fmla="*/ 6545 h 10000"/>
              <a:gd name="connsiteX97" fmla="*/ 8512 w 10000"/>
              <a:gd name="connsiteY97" fmla="*/ 6409 h 10000"/>
              <a:gd name="connsiteX98" fmla="*/ 8639 w 10000"/>
              <a:gd name="connsiteY98" fmla="*/ 6545 h 10000"/>
              <a:gd name="connsiteX99" fmla="*/ 8708 w 10000"/>
              <a:gd name="connsiteY99" fmla="*/ 6159 h 10000"/>
              <a:gd name="connsiteX100" fmla="*/ 8764 w 10000"/>
              <a:gd name="connsiteY100" fmla="*/ 5910 h 10000"/>
              <a:gd name="connsiteX101" fmla="*/ 8835 w 10000"/>
              <a:gd name="connsiteY101" fmla="*/ 3841 h 10000"/>
              <a:gd name="connsiteX102" fmla="*/ 8962 w 10000"/>
              <a:gd name="connsiteY102" fmla="*/ 2818 h 10000"/>
              <a:gd name="connsiteX103" fmla="*/ 9030 w 10000"/>
              <a:gd name="connsiteY103" fmla="*/ 3068 h 10000"/>
              <a:gd name="connsiteX104" fmla="*/ 9100 w 10000"/>
              <a:gd name="connsiteY104" fmla="*/ 4114 h 10000"/>
              <a:gd name="connsiteX105" fmla="*/ 9157 w 10000"/>
              <a:gd name="connsiteY105" fmla="*/ 5000 h 10000"/>
              <a:gd name="connsiteX106" fmla="*/ 9284 w 10000"/>
              <a:gd name="connsiteY106" fmla="*/ 5250 h 10000"/>
              <a:gd name="connsiteX107" fmla="*/ 9354 w 10000"/>
              <a:gd name="connsiteY107" fmla="*/ 5773 h 10000"/>
              <a:gd name="connsiteX108" fmla="*/ 9423 w 10000"/>
              <a:gd name="connsiteY108" fmla="*/ 6159 h 10000"/>
              <a:gd name="connsiteX109" fmla="*/ 9480 w 10000"/>
              <a:gd name="connsiteY109" fmla="*/ 6545 h 10000"/>
              <a:gd name="connsiteX110" fmla="*/ 9551 w 10000"/>
              <a:gd name="connsiteY110" fmla="*/ 6659 h 10000"/>
              <a:gd name="connsiteX111" fmla="*/ 9676 w 10000"/>
              <a:gd name="connsiteY111" fmla="*/ 7569 h 10000"/>
              <a:gd name="connsiteX112" fmla="*/ 9746 w 10000"/>
              <a:gd name="connsiteY112" fmla="*/ 7318 h 10000"/>
              <a:gd name="connsiteX113" fmla="*/ 9815 w 10000"/>
              <a:gd name="connsiteY113" fmla="*/ 7955 h 10000"/>
              <a:gd name="connsiteX114" fmla="*/ 9873 w 10000"/>
              <a:gd name="connsiteY114" fmla="*/ 8091 h 10000"/>
              <a:gd name="connsiteX115" fmla="*/ 10000 w 10000"/>
              <a:gd name="connsiteY11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690 w 10000"/>
              <a:gd name="connsiteY73" fmla="*/ 6545 h 10000"/>
              <a:gd name="connsiteX74" fmla="*/ 6759 w 10000"/>
              <a:gd name="connsiteY74" fmla="*/ 6545 h 10000"/>
              <a:gd name="connsiteX75" fmla="*/ 6816 w 10000"/>
              <a:gd name="connsiteY75" fmla="*/ 6159 h 10000"/>
              <a:gd name="connsiteX76" fmla="*/ 6886 w 10000"/>
              <a:gd name="connsiteY76" fmla="*/ 6409 h 10000"/>
              <a:gd name="connsiteX77" fmla="*/ 7012 w 10000"/>
              <a:gd name="connsiteY77" fmla="*/ 5773 h 10000"/>
              <a:gd name="connsiteX78" fmla="*/ 7082 w 10000"/>
              <a:gd name="connsiteY78" fmla="*/ 6932 h 10000"/>
              <a:gd name="connsiteX79" fmla="*/ 7151 w 10000"/>
              <a:gd name="connsiteY79" fmla="*/ 7046 h 10000"/>
              <a:gd name="connsiteX80" fmla="*/ 7209 w 10000"/>
              <a:gd name="connsiteY80" fmla="*/ 6795 h 10000"/>
              <a:gd name="connsiteX81" fmla="*/ 7347 w 10000"/>
              <a:gd name="connsiteY81" fmla="*/ 6409 h 10000"/>
              <a:gd name="connsiteX82" fmla="*/ 7404 w 10000"/>
              <a:gd name="connsiteY82" fmla="*/ 6409 h 10000"/>
              <a:gd name="connsiteX83" fmla="*/ 7474 w 10000"/>
              <a:gd name="connsiteY83" fmla="*/ 6545 h 10000"/>
              <a:gd name="connsiteX84" fmla="*/ 7531 w 10000"/>
              <a:gd name="connsiteY84" fmla="*/ 6023 h 10000"/>
              <a:gd name="connsiteX85" fmla="*/ 7670 w 10000"/>
              <a:gd name="connsiteY85" fmla="*/ 6545 h 10000"/>
              <a:gd name="connsiteX86" fmla="*/ 7726 w 10000"/>
              <a:gd name="connsiteY86" fmla="*/ 6295 h 10000"/>
              <a:gd name="connsiteX87" fmla="*/ 7797 w 10000"/>
              <a:gd name="connsiteY87" fmla="*/ 5773 h 10000"/>
              <a:gd name="connsiteX88" fmla="*/ 7865 w 10000"/>
              <a:gd name="connsiteY88" fmla="*/ 6023 h 10000"/>
              <a:gd name="connsiteX89" fmla="*/ 7992 w 10000"/>
              <a:gd name="connsiteY89" fmla="*/ 6659 h 10000"/>
              <a:gd name="connsiteX90" fmla="*/ 8051 w 10000"/>
              <a:gd name="connsiteY90" fmla="*/ 5637 h 10000"/>
              <a:gd name="connsiteX91" fmla="*/ 8120 w 10000"/>
              <a:gd name="connsiteY91" fmla="*/ 6023 h 10000"/>
              <a:gd name="connsiteX92" fmla="*/ 8189 w 10000"/>
              <a:gd name="connsiteY92" fmla="*/ 6295 h 10000"/>
              <a:gd name="connsiteX93" fmla="*/ 8315 w 10000"/>
              <a:gd name="connsiteY93" fmla="*/ 6932 h 10000"/>
              <a:gd name="connsiteX94" fmla="*/ 8385 w 10000"/>
              <a:gd name="connsiteY94" fmla="*/ 5773 h 10000"/>
              <a:gd name="connsiteX95" fmla="*/ 8442 w 10000"/>
              <a:gd name="connsiteY95" fmla="*/ 6545 h 10000"/>
              <a:gd name="connsiteX96" fmla="*/ 8512 w 10000"/>
              <a:gd name="connsiteY96" fmla="*/ 6409 h 10000"/>
              <a:gd name="connsiteX97" fmla="*/ 8639 w 10000"/>
              <a:gd name="connsiteY97" fmla="*/ 6545 h 10000"/>
              <a:gd name="connsiteX98" fmla="*/ 8708 w 10000"/>
              <a:gd name="connsiteY98" fmla="*/ 6159 h 10000"/>
              <a:gd name="connsiteX99" fmla="*/ 8764 w 10000"/>
              <a:gd name="connsiteY99" fmla="*/ 5910 h 10000"/>
              <a:gd name="connsiteX100" fmla="*/ 8835 w 10000"/>
              <a:gd name="connsiteY100" fmla="*/ 3841 h 10000"/>
              <a:gd name="connsiteX101" fmla="*/ 8962 w 10000"/>
              <a:gd name="connsiteY101" fmla="*/ 2818 h 10000"/>
              <a:gd name="connsiteX102" fmla="*/ 9030 w 10000"/>
              <a:gd name="connsiteY102" fmla="*/ 3068 h 10000"/>
              <a:gd name="connsiteX103" fmla="*/ 9100 w 10000"/>
              <a:gd name="connsiteY103" fmla="*/ 4114 h 10000"/>
              <a:gd name="connsiteX104" fmla="*/ 9157 w 10000"/>
              <a:gd name="connsiteY104" fmla="*/ 5000 h 10000"/>
              <a:gd name="connsiteX105" fmla="*/ 9284 w 10000"/>
              <a:gd name="connsiteY105" fmla="*/ 5250 h 10000"/>
              <a:gd name="connsiteX106" fmla="*/ 9354 w 10000"/>
              <a:gd name="connsiteY106" fmla="*/ 5773 h 10000"/>
              <a:gd name="connsiteX107" fmla="*/ 9423 w 10000"/>
              <a:gd name="connsiteY107" fmla="*/ 6159 h 10000"/>
              <a:gd name="connsiteX108" fmla="*/ 9480 w 10000"/>
              <a:gd name="connsiteY108" fmla="*/ 6545 h 10000"/>
              <a:gd name="connsiteX109" fmla="*/ 9551 w 10000"/>
              <a:gd name="connsiteY109" fmla="*/ 6659 h 10000"/>
              <a:gd name="connsiteX110" fmla="*/ 9676 w 10000"/>
              <a:gd name="connsiteY110" fmla="*/ 7569 h 10000"/>
              <a:gd name="connsiteX111" fmla="*/ 9746 w 10000"/>
              <a:gd name="connsiteY111" fmla="*/ 7318 h 10000"/>
              <a:gd name="connsiteX112" fmla="*/ 9815 w 10000"/>
              <a:gd name="connsiteY112" fmla="*/ 7955 h 10000"/>
              <a:gd name="connsiteX113" fmla="*/ 9873 w 10000"/>
              <a:gd name="connsiteY113" fmla="*/ 8091 h 10000"/>
              <a:gd name="connsiteX114" fmla="*/ 10000 w 10000"/>
              <a:gd name="connsiteY11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690 w 10000"/>
              <a:gd name="connsiteY72" fmla="*/ 6545 h 10000"/>
              <a:gd name="connsiteX73" fmla="*/ 6759 w 10000"/>
              <a:gd name="connsiteY73" fmla="*/ 6545 h 10000"/>
              <a:gd name="connsiteX74" fmla="*/ 6816 w 10000"/>
              <a:gd name="connsiteY74" fmla="*/ 6159 h 10000"/>
              <a:gd name="connsiteX75" fmla="*/ 6886 w 10000"/>
              <a:gd name="connsiteY75" fmla="*/ 6409 h 10000"/>
              <a:gd name="connsiteX76" fmla="*/ 7012 w 10000"/>
              <a:gd name="connsiteY76" fmla="*/ 5773 h 10000"/>
              <a:gd name="connsiteX77" fmla="*/ 7082 w 10000"/>
              <a:gd name="connsiteY77" fmla="*/ 6932 h 10000"/>
              <a:gd name="connsiteX78" fmla="*/ 7151 w 10000"/>
              <a:gd name="connsiteY78" fmla="*/ 7046 h 10000"/>
              <a:gd name="connsiteX79" fmla="*/ 7209 w 10000"/>
              <a:gd name="connsiteY79" fmla="*/ 6795 h 10000"/>
              <a:gd name="connsiteX80" fmla="*/ 7347 w 10000"/>
              <a:gd name="connsiteY80" fmla="*/ 6409 h 10000"/>
              <a:gd name="connsiteX81" fmla="*/ 7404 w 10000"/>
              <a:gd name="connsiteY81" fmla="*/ 6409 h 10000"/>
              <a:gd name="connsiteX82" fmla="*/ 7474 w 10000"/>
              <a:gd name="connsiteY82" fmla="*/ 6545 h 10000"/>
              <a:gd name="connsiteX83" fmla="*/ 7531 w 10000"/>
              <a:gd name="connsiteY83" fmla="*/ 6023 h 10000"/>
              <a:gd name="connsiteX84" fmla="*/ 7670 w 10000"/>
              <a:gd name="connsiteY84" fmla="*/ 6545 h 10000"/>
              <a:gd name="connsiteX85" fmla="*/ 7726 w 10000"/>
              <a:gd name="connsiteY85" fmla="*/ 6295 h 10000"/>
              <a:gd name="connsiteX86" fmla="*/ 7797 w 10000"/>
              <a:gd name="connsiteY86" fmla="*/ 5773 h 10000"/>
              <a:gd name="connsiteX87" fmla="*/ 7865 w 10000"/>
              <a:gd name="connsiteY87" fmla="*/ 6023 h 10000"/>
              <a:gd name="connsiteX88" fmla="*/ 7992 w 10000"/>
              <a:gd name="connsiteY88" fmla="*/ 6659 h 10000"/>
              <a:gd name="connsiteX89" fmla="*/ 8051 w 10000"/>
              <a:gd name="connsiteY89" fmla="*/ 5637 h 10000"/>
              <a:gd name="connsiteX90" fmla="*/ 8120 w 10000"/>
              <a:gd name="connsiteY90" fmla="*/ 6023 h 10000"/>
              <a:gd name="connsiteX91" fmla="*/ 8189 w 10000"/>
              <a:gd name="connsiteY91" fmla="*/ 6295 h 10000"/>
              <a:gd name="connsiteX92" fmla="*/ 8315 w 10000"/>
              <a:gd name="connsiteY92" fmla="*/ 6932 h 10000"/>
              <a:gd name="connsiteX93" fmla="*/ 8385 w 10000"/>
              <a:gd name="connsiteY93" fmla="*/ 5773 h 10000"/>
              <a:gd name="connsiteX94" fmla="*/ 8442 w 10000"/>
              <a:gd name="connsiteY94" fmla="*/ 6545 h 10000"/>
              <a:gd name="connsiteX95" fmla="*/ 8512 w 10000"/>
              <a:gd name="connsiteY95" fmla="*/ 6409 h 10000"/>
              <a:gd name="connsiteX96" fmla="*/ 8639 w 10000"/>
              <a:gd name="connsiteY96" fmla="*/ 6545 h 10000"/>
              <a:gd name="connsiteX97" fmla="*/ 8708 w 10000"/>
              <a:gd name="connsiteY97" fmla="*/ 6159 h 10000"/>
              <a:gd name="connsiteX98" fmla="*/ 8764 w 10000"/>
              <a:gd name="connsiteY98" fmla="*/ 5910 h 10000"/>
              <a:gd name="connsiteX99" fmla="*/ 8835 w 10000"/>
              <a:gd name="connsiteY99" fmla="*/ 3841 h 10000"/>
              <a:gd name="connsiteX100" fmla="*/ 8962 w 10000"/>
              <a:gd name="connsiteY100" fmla="*/ 2818 h 10000"/>
              <a:gd name="connsiteX101" fmla="*/ 9030 w 10000"/>
              <a:gd name="connsiteY101" fmla="*/ 3068 h 10000"/>
              <a:gd name="connsiteX102" fmla="*/ 9100 w 10000"/>
              <a:gd name="connsiteY102" fmla="*/ 4114 h 10000"/>
              <a:gd name="connsiteX103" fmla="*/ 9157 w 10000"/>
              <a:gd name="connsiteY103" fmla="*/ 5000 h 10000"/>
              <a:gd name="connsiteX104" fmla="*/ 9284 w 10000"/>
              <a:gd name="connsiteY104" fmla="*/ 5250 h 10000"/>
              <a:gd name="connsiteX105" fmla="*/ 9354 w 10000"/>
              <a:gd name="connsiteY105" fmla="*/ 5773 h 10000"/>
              <a:gd name="connsiteX106" fmla="*/ 9423 w 10000"/>
              <a:gd name="connsiteY106" fmla="*/ 6159 h 10000"/>
              <a:gd name="connsiteX107" fmla="*/ 9480 w 10000"/>
              <a:gd name="connsiteY107" fmla="*/ 6545 h 10000"/>
              <a:gd name="connsiteX108" fmla="*/ 9551 w 10000"/>
              <a:gd name="connsiteY108" fmla="*/ 6659 h 10000"/>
              <a:gd name="connsiteX109" fmla="*/ 9676 w 10000"/>
              <a:gd name="connsiteY109" fmla="*/ 7569 h 10000"/>
              <a:gd name="connsiteX110" fmla="*/ 9746 w 10000"/>
              <a:gd name="connsiteY110" fmla="*/ 7318 h 10000"/>
              <a:gd name="connsiteX111" fmla="*/ 9815 w 10000"/>
              <a:gd name="connsiteY111" fmla="*/ 7955 h 10000"/>
              <a:gd name="connsiteX112" fmla="*/ 9873 w 10000"/>
              <a:gd name="connsiteY112" fmla="*/ 8091 h 10000"/>
              <a:gd name="connsiteX113" fmla="*/ 10000 w 10000"/>
              <a:gd name="connsiteY11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690 w 10000"/>
              <a:gd name="connsiteY71" fmla="*/ 6545 h 10000"/>
              <a:gd name="connsiteX72" fmla="*/ 6759 w 10000"/>
              <a:gd name="connsiteY72" fmla="*/ 6545 h 10000"/>
              <a:gd name="connsiteX73" fmla="*/ 6816 w 10000"/>
              <a:gd name="connsiteY73" fmla="*/ 6159 h 10000"/>
              <a:gd name="connsiteX74" fmla="*/ 6886 w 10000"/>
              <a:gd name="connsiteY74" fmla="*/ 6409 h 10000"/>
              <a:gd name="connsiteX75" fmla="*/ 7012 w 10000"/>
              <a:gd name="connsiteY75" fmla="*/ 5773 h 10000"/>
              <a:gd name="connsiteX76" fmla="*/ 7082 w 10000"/>
              <a:gd name="connsiteY76" fmla="*/ 6932 h 10000"/>
              <a:gd name="connsiteX77" fmla="*/ 7151 w 10000"/>
              <a:gd name="connsiteY77" fmla="*/ 7046 h 10000"/>
              <a:gd name="connsiteX78" fmla="*/ 7209 w 10000"/>
              <a:gd name="connsiteY78" fmla="*/ 6795 h 10000"/>
              <a:gd name="connsiteX79" fmla="*/ 7347 w 10000"/>
              <a:gd name="connsiteY79" fmla="*/ 6409 h 10000"/>
              <a:gd name="connsiteX80" fmla="*/ 7404 w 10000"/>
              <a:gd name="connsiteY80" fmla="*/ 6409 h 10000"/>
              <a:gd name="connsiteX81" fmla="*/ 7474 w 10000"/>
              <a:gd name="connsiteY81" fmla="*/ 6545 h 10000"/>
              <a:gd name="connsiteX82" fmla="*/ 7531 w 10000"/>
              <a:gd name="connsiteY82" fmla="*/ 6023 h 10000"/>
              <a:gd name="connsiteX83" fmla="*/ 7670 w 10000"/>
              <a:gd name="connsiteY83" fmla="*/ 6545 h 10000"/>
              <a:gd name="connsiteX84" fmla="*/ 7726 w 10000"/>
              <a:gd name="connsiteY84" fmla="*/ 6295 h 10000"/>
              <a:gd name="connsiteX85" fmla="*/ 7797 w 10000"/>
              <a:gd name="connsiteY85" fmla="*/ 5773 h 10000"/>
              <a:gd name="connsiteX86" fmla="*/ 7865 w 10000"/>
              <a:gd name="connsiteY86" fmla="*/ 6023 h 10000"/>
              <a:gd name="connsiteX87" fmla="*/ 7992 w 10000"/>
              <a:gd name="connsiteY87" fmla="*/ 6659 h 10000"/>
              <a:gd name="connsiteX88" fmla="*/ 8051 w 10000"/>
              <a:gd name="connsiteY88" fmla="*/ 5637 h 10000"/>
              <a:gd name="connsiteX89" fmla="*/ 8120 w 10000"/>
              <a:gd name="connsiteY89" fmla="*/ 6023 h 10000"/>
              <a:gd name="connsiteX90" fmla="*/ 8189 w 10000"/>
              <a:gd name="connsiteY90" fmla="*/ 6295 h 10000"/>
              <a:gd name="connsiteX91" fmla="*/ 8315 w 10000"/>
              <a:gd name="connsiteY91" fmla="*/ 6932 h 10000"/>
              <a:gd name="connsiteX92" fmla="*/ 8385 w 10000"/>
              <a:gd name="connsiteY92" fmla="*/ 5773 h 10000"/>
              <a:gd name="connsiteX93" fmla="*/ 8442 w 10000"/>
              <a:gd name="connsiteY93" fmla="*/ 6545 h 10000"/>
              <a:gd name="connsiteX94" fmla="*/ 8512 w 10000"/>
              <a:gd name="connsiteY94" fmla="*/ 6409 h 10000"/>
              <a:gd name="connsiteX95" fmla="*/ 8639 w 10000"/>
              <a:gd name="connsiteY95" fmla="*/ 6545 h 10000"/>
              <a:gd name="connsiteX96" fmla="*/ 8708 w 10000"/>
              <a:gd name="connsiteY96" fmla="*/ 6159 h 10000"/>
              <a:gd name="connsiteX97" fmla="*/ 8764 w 10000"/>
              <a:gd name="connsiteY97" fmla="*/ 5910 h 10000"/>
              <a:gd name="connsiteX98" fmla="*/ 8835 w 10000"/>
              <a:gd name="connsiteY98" fmla="*/ 3841 h 10000"/>
              <a:gd name="connsiteX99" fmla="*/ 8962 w 10000"/>
              <a:gd name="connsiteY99" fmla="*/ 2818 h 10000"/>
              <a:gd name="connsiteX100" fmla="*/ 9030 w 10000"/>
              <a:gd name="connsiteY100" fmla="*/ 3068 h 10000"/>
              <a:gd name="connsiteX101" fmla="*/ 9100 w 10000"/>
              <a:gd name="connsiteY101" fmla="*/ 4114 h 10000"/>
              <a:gd name="connsiteX102" fmla="*/ 9157 w 10000"/>
              <a:gd name="connsiteY102" fmla="*/ 5000 h 10000"/>
              <a:gd name="connsiteX103" fmla="*/ 9284 w 10000"/>
              <a:gd name="connsiteY103" fmla="*/ 5250 h 10000"/>
              <a:gd name="connsiteX104" fmla="*/ 9354 w 10000"/>
              <a:gd name="connsiteY104" fmla="*/ 5773 h 10000"/>
              <a:gd name="connsiteX105" fmla="*/ 9423 w 10000"/>
              <a:gd name="connsiteY105" fmla="*/ 6159 h 10000"/>
              <a:gd name="connsiteX106" fmla="*/ 9480 w 10000"/>
              <a:gd name="connsiteY106" fmla="*/ 6545 h 10000"/>
              <a:gd name="connsiteX107" fmla="*/ 9551 w 10000"/>
              <a:gd name="connsiteY107" fmla="*/ 6659 h 10000"/>
              <a:gd name="connsiteX108" fmla="*/ 9676 w 10000"/>
              <a:gd name="connsiteY108" fmla="*/ 7569 h 10000"/>
              <a:gd name="connsiteX109" fmla="*/ 9746 w 10000"/>
              <a:gd name="connsiteY109" fmla="*/ 7318 h 10000"/>
              <a:gd name="connsiteX110" fmla="*/ 9815 w 10000"/>
              <a:gd name="connsiteY110" fmla="*/ 7955 h 10000"/>
              <a:gd name="connsiteX111" fmla="*/ 9873 w 10000"/>
              <a:gd name="connsiteY111" fmla="*/ 8091 h 10000"/>
              <a:gd name="connsiteX112" fmla="*/ 10000 w 10000"/>
              <a:gd name="connsiteY11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16 w 10000"/>
              <a:gd name="connsiteY72" fmla="*/ 6159 h 10000"/>
              <a:gd name="connsiteX73" fmla="*/ 6886 w 10000"/>
              <a:gd name="connsiteY73" fmla="*/ 6409 h 10000"/>
              <a:gd name="connsiteX74" fmla="*/ 7012 w 10000"/>
              <a:gd name="connsiteY74" fmla="*/ 5773 h 10000"/>
              <a:gd name="connsiteX75" fmla="*/ 7082 w 10000"/>
              <a:gd name="connsiteY75" fmla="*/ 6932 h 10000"/>
              <a:gd name="connsiteX76" fmla="*/ 7151 w 10000"/>
              <a:gd name="connsiteY76" fmla="*/ 7046 h 10000"/>
              <a:gd name="connsiteX77" fmla="*/ 7209 w 10000"/>
              <a:gd name="connsiteY77" fmla="*/ 6795 h 10000"/>
              <a:gd name="connsiteX78" fmla="*/ 7347 w 10000"/>
              <a:gd name="connsiteY78" fmla="*/ 6409 h 10000"/>
              <a:gd name="connsiteX79" fmla="*/ 7404 w 10000"/>
              <a:gd name="connsiteY79" fmla="*/ 6409 h 10000"/>
              <a:gd name="connsiteX80" fmla="*/ 7474 w 10000"/>
              <a:gd name="connsiteY80" fmla="*/ 6545 h 10000"/>
              <a:gd name="connsiteX81" fmla="*/ 7531 w 10000"/>
              <a:gd name="connsiteY81" fmla="*/ 6023 h 10000"/>
              <a:gd name="connsiteX82" fmla="*/ 7670 w 10000"/>
              <a:gd name="connsiteY82" fmla="*/ 6545 h 10000"/>
              <a:gd name="connsiteX83" fmla="*/ 7726 w 10000"/>
              <a:gd name="connsiteY83" fmla="*/ 6295 h 10000"/>
              <a:gd name="connsiteX84" fmla="*/ 7797 w 10000"/>
              <a:gd name="connsiteY84" fmla="*/ 5773 h 10000"/>
              <a:gd name="connsiteX85" fmla="*/ 7865 w 10000"/>
              <a:gd name="connsiteY85" fmla="*/ 6023 h 10000"/>
              <a:gd name="connsiteX86" fmla="*/ 7992 w 10000"/>
              <a:gd name="connsiteY86" fmla="*/ 6659 h 10000"/>
              <a:gd name="connsiteX87" fmla="*/ 8051 w 10000"/>
              <a:gd name="connsiteY87" fmla="*/ 5637 h 10000"/>
              <a:gd name="connsiteX88" fmla="*/ 8120 w 10000"/>
              <a:gd name="connsiteY88" fmla="*/ 6023 h 10000"/>
              <a:gd name="connsiteX89" fmla="*/ 8189 w 10000"/>
              <a:gd name="connsiteY89" fmla="*/ 6295 h 10000"/>
              <a:gd name="connsiteX90" fmla="*/ 8315 w 10000"/>
              <a:gd name="connsiteY90" fmla="*/ 6932 h 10000"/>
              <a:gd name="connsiteX91" fmla="*/ 8385 w 10000"/>
              <a:gd name="connsiteY91" fmla="*/ 5773 h 10000"/>
              <a:gd name="connsiteX92" fmla="*/ 8442 w 10000"/>
              <a:gd name="connsiteY92" fmla="*/ 6545 h 10000"/>
              <a:gd name="connsiteX93" fmla="*/ 8512 w 10000"/>
              <a:gd name="connsiteY93" fmla="*/ 6409 h 10000"/>
              <a:gd name="connsiteX94" fmla="*/ 8639 w 10000"/>
              <a:gd name="connsiteY94" fmla="*/ 6545 h 10000"/>
              <a:gd name="connsiteX95" fmla="*/ 8708 w 10000"/>
              <a:gd name="connsiteY95" fmla="*/ 6159 h 10000"/>
              <a:gd name="connsiteX96" fmla="*/ 8764 w 10000"/>
              <a:gd name="connsiteY96" fmla="*/ 5910 h 10000"/>
              <a:gd name="connsiteX97" fmla="*/ 8835 w 10000"/>
              <a:gd name="connsiteY97" fmla="*/ 3841 h 10000"/>
              <a:gd name="connsiteX98" fmla="*/ 8962 w 10000"/>
              <a:gd name="connsiteY98" fmla="*/ 2818 h 10000"/>
              <a:gd name="connsiteX99" fmla="*/ 9030 w 10000"/>
              <a:gd name="connsiteY99" fmla="*/ 3068 h 10000"/>
              <a:gd name="connsiteX100" fmla="*/ 9100 w 10000"/>
              <a:gd name="connsiteY100" fmla="*/ 4114 h 10000"/>
              <a:gd name="connsiteX101" fmla="*/ 9157 w 10000"/>
              <a:gd name="connsiteY101" fmla="*/ 5000 h 10000"/>
              <a:gd name="connsiteX102" fmla="*/ 9284 w 10000"/>
              <a:gd name="connsiteY102" fmla="*/ 5250 h 10000"/>
              <a:gd name="connsiteX103" fmla="*/ 9354 w 10000"/>
              <a:gd name="connsiteY103" fmla="*/ 5773 h 10000"/>
              <a:gd name="connsiteX104" fmla="*/ 9423 w 10000"/>
              <a:gd name="connsiteY104" fmla="*/ 6159 h 10000"/>
              <a:gd name="connsiteX105" fmla="*/ 9480 w 10000"/>
              <a:gd name="connsiteY105" fmla="*/ 6545 h 10000"/>
              <a:gd name="connsiteX106" fmla="*/ 9551 w 10000"/>
              <a:gd name="connsiteY106" fmla="*/ 6659 h 10000"/>
              <a:gd name="connsiteX107" fmla="*/ 9676 w 10000"/>
              <a:gd name="connsiteY107" fmla="*/ 7569 h 10000"/>
              <a:gd name="connsiteX108" fmla="*/ 9746 w 10000"/>
              <a:gd name="connsiteY108" fmla="*/ 7318 h 10000"/>
              <a:gd name="connsiteX109" fmla="*/ 9815 w 10000"/>
              <a:gd name="connsiteY109" fmla="*/ 7955 h 10000"/>
              <a:gd name="connsiteX110" fmla="*/ 9873 w 10000"/>
              <a:gd name="connsiteY110" fmla="*/ 8091 h 10000"/>
              <a:gd name="connsiteX111" fmla="*/ 10000 w 10000"/>
              <a:gd name="connsiteY11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86 w 10000"/>
              <a:gd name="connsiteY72" fmla="*/ 6409 h 10000"/>
              <a:gd name="connsiteX73" fmla="*/ 7012 w 10000"/>
              <a:gd name="connsiteY73" fmla="*/ 5773 h 10000"/>
              <a:gd name="connsiteX74" fmla="*/ 7082 w 10000"/>
              <a:gd name="connsiteY74" fmla="*/ 6932 h 10000"/>
              <a:gd name="connsiteX75" fmla="*/ 7151 w 10000"/>
              <a:gd name="connsiteY75" fmla="*/ 7046 h 10000"/>
              <a:gd name="connsiteX76" fmla="*/ 7209 w 10000"/>
              <a:gd name="connsiteY76" fmla="*/ 6795 h 10000"/>
              <a:gd name="connsiteX77" fmla="*/ 7347 w 10000"/>
              <a:gd name="connsiteY77" fmla="*/ 6409 h 10000"/>
              <a:gd name="connsiteX78" fmla="*/ 7404 w 10000"/>
              <a:gd name="connsiteY78" fmla="*/ 6409 h 10000"/>
              <a:gd name="connsiteX79" fmla="*/ 7474 w 10000"/>
              <a:gd name="connsiteY79" fmla="*/ 6545 h 10000"/>
              <a:gd name="connsiteX80" fmla="*/ 7531 w 10000"/>
              <a:gd name="connsiteY80" fmla="*/ 6023 h 10000"/>
              <a:gd name="connsiteX81" fmla="*/ 7670 w 10000"/>
              <a:gd name="connsiteY81" fmla="*/ 6545 h 10000"/>
              <a:gd name="connsiteX82" fmla="*/ 7726 w 10000"/>
              <a:gd name="connsiteY82" fmla="*/ 6295 h 10000"/>
              <a:gd name="connsiteX83" fmla="*/ 7797 w 10000"/>
              <a:gd name="connsiteY83" fmla="*/ 5773 h 10000"/>
              <a:gd name="connsiteX84" fmla="*/ 7865 w 10000"/>
              <a:gd name="connsiteY84" fmla="*/ 6023 h 10000"/>
              <a:gd name="connsiteX85" fmla="*/ 7992 w 10000"/>
              <a:gd name="connsiteY85" fmla="*/ 6659 h 10000"/>
              <a:gd name="connsiteX86" fmla="*/ 8051 w 10000"/>
              <a:gd name="connsiteY86" fmla="*/ 5637 h 10000"/>
              <a:gd name="connsiteX87" fmla="*/ 8120 w 10000"/>
              <a:gd name="connsiteY87" fmla="*/ 6023 h 10000"/>
              <a:gd name="connsiteX88" fmla="*/ 8189 w 10000"/>
              <a:gd name="connsiteY88" fmla="*/ 6295 h 10000"/>
              <a:gd name="connsiteX89" fmla="*/ 8315 w 10000"/>
              <a:gd name="connsiteY89" fmla="*/ 6932 h 10000"/>
              <a:gd name="connsiteX90" fmla="*/ 8385 w 10000"/>
              <a:gd name="connsiteY90" fmla="*/ 5773 h 10000"/>
              <a:gd name="connsiteX91" fmla="*/ 8442 w 10000"/>
              <a:gd name="connsiteY91" fmla="*/ 6545 h 10000"/>
              <a:gd name="connsiteX92" fmla="*/ 8512 w 10000"/>
              <a:gd name="connsiteY92" fmla="*/ 6409 h 10000"/>
              <a:gd name="connsiteX93" fmla="*/ 8639 w 10000"/>
              <a:gd name="connsiteY93" fmla="*/ 6545 h 10000"/>
              <a:gd name="connsiteX94" fmla="*/ 8708 w 10000"/>
              <a:gd name="connsiteY94" fmla="*/ 6159 h 10000"/>
              <a:gd name="connsiteX95" fmla="*/ 8764 w 10000"/>
              <a:gd name="connsiteY95" fmla="*/ 5910 h 10000"/>
              <a:gd name="connsiteX96" fmla="*/ 8835 w 10000"/>
              <a:gd name="connsiteY96" fmla="*/ 3841 h 10000"/>
              <a:gd name="connsiteX97" fmla="*/ 8962 w 10000"/>
              <a:gd name="connsiteY97" fmla="*/ 2818 h 10000"/>
              <a:gd name="connsiteX98" fmla="*/ 9030 w 10000"/>
              <a:gd name="connsiteY98" fmla="*/ 3068 h 10000"/>
              <a:gd name="connsiteX99" fmla="*/ 9100 w 10000"/>
              <a:gd name="connsiteY99" fmla="*/ 4114 h 10000"/>
              <a:gd name="connsiteX100" fmla="*/ 9157 w 10000"/>
              <a:gd name="connsiteY100" fmla="*/ 5000 h 10000"/>
              <a:gd name="connsiteX101" fmla="*/ 9284 w 10000"/>
              <a:gd name="connsiteY101" fmla="*/ 5250 h 10000"/>
              <a:gd name="connsiteX102" fmla="*/ 9354 w 10000"/>
              <a:gd name="connsiteY102" fmla="*/ 5773 h 10000"/>
              <a:gd name="connsiteX103" fmla="*/ 9423 w 10000"/>
              <a:gd name="connsiteY103" fmla="*/ 6159 h 10000"/>
              <a:gd name="connsiteX104" fmla="*/ 9480 w 10000"/>
              <a:gd name="connsiteY104" fmla="*/ 6545 h 10000"/>
              <a:gd name="connsiteX105" fmla="*/ 9551 w 10000"/>
              <a:gd name="connsiteY105" fmla="*/ 6659 h 10000"/>
              <a:gd name="connsiteX106" fmla="*/ 9676 w 10000"/>
              <a:gd name="connsiteY106" fmla="*/ 7569 h 10000"/>
              <a:gd name="connsiteX107" fmla="*/ 9746 w 10000"/>
              <a:gd name="connsiteY107" fmla="*/ 7318 h 10000"/>
              <a:gd name="connsiteX108" fmla="*/ 9815 w 10000"/>
              <a:gd name="connsiteY108" fmla="*/ 7955 h 10000"/>
              <a:gd name="connsiteX109" fmla="*/ 9873 w 10000"/>
              <a:gd name="connsiteY109" fmla="*/ 8091 h 10000"/>
              <a:gd name="connsiteX110" fmla="*/ 10000 w 10000"/>
              <a:gd name="connsiteY11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886 w 10000"/>
              <a:gd name="connsiteY71" fmla="*/ 6409 h 10000"/>
              <a:gd name="connsiteX72" fmla="*/ 7012 w 10000"/>
              <a:gd name="connsiteY72" fmla="*/ 5773 h 10000"/>
              <a:gd name="connsiteX73" fmla="*/ 7082 w 10000"/>
              <a:gd name="connsiteY73" fmla="*/ 6932 h 10000"/>
              <a:gd name="connsiteX74" fmla="*/ 7151 w 10000"/>
              <a:gd name="connsiteY74" fmla="*/ 7046 h 10000"/>
              <a:gd name="connsiteX75" fmla="*/ 7209 w 10000"/>
              <a:gd name="connsiteY75" fmla="*/ 6795 h 10000"/>
              <a:gd name="connsiteX76" fmla="*/ 7347 w 10000"/>
              <a:gd name="connsiteY76" fmla="*/ 6409 h 10000"/>
              <a:gd name="connsiteX77" fmla="*/ 7404 w 10000"/>
              <a:gd name="connsiteY77" fmla="*/ 6409 h 10000"/>
              <a:gd name="connsiteX78" fmla="*/ 7474 w 10000"/>
              <a:gd name="connsiteY78" fmla="*/ 6545 h 10000"/>
              <a:gd name="connsiteX79" fmla="*/ 7531 w 10000"/>
              <a:gd name="connsiteY79" fmla="*/ 6023 h 10000"/>
              <a:gd name="connsiteX80" fmla="*/ 7670 w 10000"/>
              <a:gd name="connsiteY80" fmla="*/ 6545 h 10000"/>
              <a:gd name="connsiteX81" fmla="*/ 7726 w 10000"/>
              <a:gd name="connsiteY81" fmla="*/ 6295 h 10000"/>
              <a:gd name="connsiteX82" fmla="*/ 7797 w 10000"/>
              <a:gd name="connsiteY82" fmla="*/ 5773 h 10000"/>
              <a:gd name="connsiteX83" fmla="*/ 7865 w 10000"/>
              <a:gd name="connsiteY83" fmla="*/ 6023 h 10000"/>
              <a:gd name="connsiteX84" fmla="*/ 7992 w 10000"/>
              <a:gd name="connsiteY84" fmla="*/ 6659 h 10000"/>
              <a:gd name="connsiteX85" fmla="*/ 8051 w 10000"/>
              <a:gd name="connsiteY85" fmla="*/ 5637 h 10000"/>
              <a:gd name="connsiteX86" fmla="*/ 8120 w 10000"/>
              <a:gd name="connsiteY86" fmla="*/ 6023 h 10000"/>
              <a:gd name="connsiteX87" fmla="*/ 8189 w 10000"/>
              <a:gd name="connsiteY87" fmla="*/ 6295 h 10000"/>
              <a:gd name="connsiteX88" fmla="*/ 8315 w 10000"/>
              <a:gd name="connsiteY88" fmla="*/ 6932 h 10000"/>
              <a:gd name="connsiteX89" fmla="*/ 8385 w 10000"/>
              <a:gd name="connsiteY89" fmla="*/ 5773 h 10000"/>
              <a:gd name="connsiteX90" fmla="*/ 8442 w 10000"/>
              <a:gd name="connsiteY90" fmla="*/ 6545 h 10000"/>
              <a:gd name="connsiteX91" fmla="*/ 8512 w 10000"/>
              <a:gd name="connsiteY91" fmla="*/ 6409 h 10000"/>
              <a:gd name="connsiteX92" fmla="*/ 8639 w 10000"/>
              <a:gd name="connsiteY92" fmla="*/ 6545 h 10000"/>
              <a:gd name="connsiteX93" fmla="*/ 8708 w 10000"/>
              <a:gd name="connsiteY93" fmla="*/ 6159 h 10000"/>
              <a:gd name="connsiteX94" fmla="*/ 8764 w 10000"/>
              <a:gd name="connsiteY94" fmla="*/ 5910 h 10000"/>
              <a:gd name="connsiteX95" fmla="*/ 8835 w 10000"/>
              <a:gd name="connsiteY95" fmla="*/ 3841 h 10000"/>
              <a:gd name="connsiteX96" fmla="*/ 8962 w 10000"/>
              <a:gd name="connsiteY96" fmla="*/ 2818 h 10000"/>
              <a:gd name="connsiteX97" fmla="*/ 9030 w 10000"/>
              <a:gd name="connsiteY97" fmla="*/ 3068 h 10000"/>
              <a:gd name="connsiteX98" fmla="*/ 9100 w 10000"/>
              <a:gd name="connsiteY98" fmla="*/ 4114 h 10000"/>
              <a:gd name="connsiteX99" fmla="*/ 9157 w 10000"/>
              <a:gd name="connsiteY99" fmla="*/ 5000 h 10000"/>
              <a:gd name="connsiteX100" fmla="*/ 9284 w 10000"/>
              <a:gd name="connsiteY100" fmla="*/ 5250 h 10000"/>
              <a:gd name="connsiteX101" fmla="*/ 9354 w 10000"/>
              <a:gd name="connsiteY101" fmla="*/ 5773 h 10000"/>
              <a:gd name="connsiteX102" fmla="*/ 9423 w 10000"/>
              <a:gd name="connsiteY102" fmla="*/ 6159 h 10000"/>
              <a:gd name="connsiteX103" fmla="*/ 9480 w 10000"/>
              <a:gd name="connsiteY103" fmla="*/ 6545 h 10000"/>
              <a:gd name="connsiteX104" fmla="*/ 9551 w 10000"/>
              <a:gd name="connsiteY104" fmla="*/ 6659 h 10000"/>
              <a:gd name="connsiteX105" fmla="*/ 9676 w 10000"/>
              <a:gd name="connsiteY105" fmla="*/ 7569 h 10000"/>
              <a:gd name="connsiteX106" fmla="*/ 9746 w 10000"/>
              <a:gd name="connsiteY106" fmla="*/ 7318 h 10000"/>
              <a:gd name="connsiteX107" fmla="*/ 9815 w 10000"/>
              <a:gd name="connsiteY107" fmla="*/ 7955 h 10000"/>
              <a:gd name="connsiteX108" fmla="*/ 9873 w 10000"/>
              <a:gd name="connsiteY108" fmla="*/ 8091 h 10000"/>
              <a:gd name="connsiteX109" fmla="*/ 10000 w 10000"/>
              <a:gd name="connsiteY10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886 w 10000"/>
              <a:gd name="connsiteY70" fmla="*/ 6409 h 10000"/>
              <a:gd name="connsiteX71" fmla="*/ 7012 w 10000"/>
              <a:gd name="connsiteY71" fmla="*/ 5773 h 10000"/>
              <a:gd name="connsiteX72" fmla="*/ 7082 w 10000"/>
              <a:gd name="connsiteY72" fmla="*/ 6932 h 10000"/>
              <a:gd name="connsiteX73" fmla="*/ 7151 w 10000"/>
              <a:gd name="connsiteY73" fmla="*/ 7046 h 10000"/>
              <a:gd name="connsiteX74" fmla="*/ 7209 w 10000"/>
              <a:gd name="connsiteY74" fmla="*/ 6795 h 10000"/>
              <a:gd name="connsiteX75" fmla="*/ 7347 w 10000"/>
              <a:gd name="connsiteY75" fmla="*/ 6409 h 10000"/>
              <a:gd name="connsiteX76" fmla="*/ 7404 w 10000"/>
              <a:gd name="connsiteY76" fmla="*/ 6409 h 10000"/>
              <a:gd name="connsiteX77" fmla="*/ 7474 w 10000"/>
              <a:gd name="connsiteY77" fmla="*/ 6545 h 10000"/>
              <a:gd name="connsiteX78" fmla="*/ 7531 w 10000"/>
              <a:gd name="connsiteY78" fmla="*/ 6023 h 10000"/>
              <a:gd name="connsiteX79" fmla="*/ 7670 w 10000"/>
              <a:gd name="connsiteY79" fmla="*/ 6545 h 10000"/>
              <a:gd name="connsiteX80" fmla="*/ 7726 w 10000"/>
              <a:gd name="connsiteY80" fmla="*/ 6295 h 10000"/>
              <a:gd name="connsiteX81" fmla="*/ 7797 w 10000"/>
              <a:gd name="connsiteY81" fmla="*/ 5773 h 10000"/>
              <a:gd name="connsiteX82" fmla="*/ 7865 w 10000"/>
              <a:gd name="connsiteY82" fmla="*/ 6023 h 10000"/>
              <a:gd name="connsiteX83" fmla="*/ 7992 w 10000"/>
              <a:gd name="connsiteY83" fmla="*/ 6659 h 10000"/>
              <a:gd name="connsiteX84" fmla="*/ 8051 w 10000"/>
              <a:gd name="connsiteY84" fmla="*/ 5637 h 10000"/>
              <a:gd name="connsiteX85" fmla="*/ 8120 w 10000"/>
              <a:gd name="connsiteY85" fmla="*/ 6023 h 10000"/>
              <a:gd name="connsiteX86" fmla="*/ 8189 w 10000"/>
              <a:gd name="connsiteY86" fmla="*/ 6295 h 10000"/>
              <a:gd name="connsiteX87" fmla="*/ 8315 w 10000"/>
              <a:gd name="connsiteY87" fmla="*/ 6932 h 10000"/>
              <a:gd name="connsiteX88" fmla="*/ 8385 w 10000"/>
              <a:gd name="connsiteY88" fmla="*/ 5773 h 10000"/>
              <a:gd name="connsiteX89" fmla="*/ 8442 w 10000"/>
              <a:gd name="connsiteY89" fmla="*/ 6545 h 10000"/>
              <a:gd name="connsiteX90" fmla="*/ 8512 w 10000"/>
              <a:gd name="connsiteY90" fmla="*/ 6409 h 10000"/>
              <a:gd name="connsiteX91" fmla="*/ 8639 w 10000"/>
              <a:gd name="connsiteY91" fmla="*/ 6545 h 10000"/>
              <a:gd name="connsiteX92" fmla="*/ 8708 w 10000"/>
              <a:gd name="connsiteY92" fmla="*/ 6159 h 10000"/>
              <a:gd name="connsiteX93" fmla="*/ 8764 w 10000"/>
              <a:gd name="connsiteY93" fmla="*/ 5910 h 10000"/>
              <a:gd name="connsiteX94" fmla="*/ 8835 w 10000"/>
              <a:gd name="connsiteY94" fmla="*/ 3841 h 10000"/>
              <a:gd name="connsiteX95" fmla="*/ 8962 w 10000"/>
              <a:gd name="connsiteY95" fmla="*/ 2818 h 10000"/>
              <a:gd name="connsiteX96" fmla="*/ 9030 w 10000"/>
              <a:gd name="connsiteY96" fmla="*/ 3068 h 10000"/>
              <a:gd name="connsiteX97" fmla="*/ 9100 w 10000"/>
              <a:gd name="connsiteY97" fmla="*/ 4114 h 10000"/>
              <a:gd name="connsiteX98" fmla="*/ 9157 w 10000"/>
              <a:gd name="connsiteY98" fmla="*/ 5000 h 10000"/>
              <a:gd name="connsiteX99" fmla="*/ 9284 w 10000"/>
              <a:gd name="connsiteY99" fmla="*/ 5250 h 10000"/>
              <a:gd name="connsiteX100" fmla="*/ 9354 w 10000"/>
              <a:gd name="connsiteY100" fmla="*/ 5773 h 10000"/>
              <a:gd name="connsiteX101" fmla="*/ 9423 w 10000"/>
              <a:gd name="connsiteY101" fmla="*/ 6159 h 10000"/>
              <a:gd name="connsiteX102" fmla="*/ 9480 w 10000"/>
              <a:gd name="connsiteY102" fmla="*/ 6545 h 10000"/>
              <a:gd name="connsiteX103" fmla="*/ 9551 w 10000"/>
              <a:gd name="connsiteY103" fmla="*/ 6659 h 10000"/>
              <a:gd name="connsiteX104" fmla="*/ 9676 w 10000"/>
              <a:gd name="connsiteY104" fmla="*/ 7569 h 10000"/>
              <a:gd name="connsiteX105" fmla="*/ 9746 w 10000"/>
              <a:gd name="connsiteY105" fmla="*/ 7318 h 10000"/>
              <a:gd name="connsiteX106" fmla="*/ 9815 w 10000"/>
              <a:gd name="connsiteY106" fmla="*/ 7955 h 10000"/>
              <a:gd name="connsiteX107" fmla="*/ 9873 w 10000"/>
              <a:gd name="connsiteY107" fmla="*/ 8091 h 10000"/>
              <a:gd name="connsiteX108" fmla="*/ 10000 w 10000"/>
              <a:gd name="connsiteY10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12 w 10000"/>
              <a:gd name="connsiteY70" fmla="*/ 5773 h 10000"/>
              <a:gd name="connsiteX71" fmla="*/ 7082 w 10000"/>
              <a:gd name="connsiteY71" fmla="*/ 6932 h 10000"/>
              <a:gd name="connsiteX72" fmla="*/ 7151 w 10000"/>
              <a:gd name="connsiteY72" fmla="*/ 7046 h 10000"/>
              <a:gd name="connsiteX73" fmla="*/ 7209 w 10000"/>
              <a:gd name="connsiteY73" fmla="*/ 6795 h 10000"/>
              <a:gd name="connsiteX74" fmla="*/ 7347 w 10000"/>
              <a:gd name="connsiteY74" fmla="*/ 6409 h 10000"/>
              <a:gd name="connsiteX75" fmla="*/ 7404 w 10000"/>
              <a:gd name="connsiteY75" fmla="*/ 6409 h 10000"/>
              <a:gd name="connsiteX76" fmla="*/ 7474 w 10000"/>
              <a:gd name="connsiteY76" fmla="*/ 6545 h 10000"/>
              <a:gd name="connsiteX77" fmla="*/ 7531 w 10000"/>
              <a:gd name="connsiteY77" fmla="*/ 6023 h 10000"/>
              <a:gd name="connsiteX78" fmla="*/ 7670 w 10000"/>
              <a:gd name="connsiteY78" fmla="*/ 6545 h 10000"/>
              <a:gd name="connsiteX79" fmla="*/ 7726 w 10000"/>
              <a:gd name="connsiteY79" fmla="*/ 6295 h 10000"/>
              <a:gd name="connsiteX80" fmla="*/ 7797 w 10000"/>
              <a:gd name="connsiteY80" fmla="*/ 5773 h 10000"/>
              <a:gd name="connsiteX81" fmla="*/ 7865 w 10000"/>
              <a:gd name="connsiteY81" fmla="*/ 6023 h 10000"/>
              <a:gd name="connsiteX82" fmla="*/ 7992 w 10000"/>
              <a:gd name="connsiteY82" fmla="*/ 6659 h 10000"/>
              <a:gd name="connsiteX83" fmla="*/ 8051 w 10000"/>
              <a:gd name="connsiteY83" fmla="*/ 5637 h 10000"/>
              <a:gd name="connsiteX84" fmla="*/ 8120 w 10000"/>
              <a:gd name="connsiteY84" fmla="*/ 6023 h 10000"/>
              <a:gd name="connsiteX85" fmla="*/ 8189 w 10000"/>
              <a:gd name="connsiteY85" fmla="*/ 6295 h 10000"/>
              <a:gd name="connsiteX86" fmla="*/ 8315 w 10000"/>
              <a:gd name="connsiteY86" fmla="*/ 6932 h 10000"/>
              <a:gd name="connsiteX87" fmla="*/ 8385 w 10000"/>
              <a:gd name="connsiteY87" fmla="*/ 5773 h 10000"/>
              <a:gd name="connsiteX88" fmla="*/ 8442 w 10000"/>
              <a:gd name="connsiteY88" fmla="*/ 6545 h 10000"/>
              <a:gd name="connsiteX89" fmla="*/ 8512 w 10000"/>
              <a:gd name="connsiteY89" fmla="*/ 6409 h 10000"/>
              <a:gd name="connsiteX90" fmla="*/ 8639 w 10000"/>
              <a:gd name="connsiteY90" fmla="*/ 6545 h 10000"/>
              <a:gd name="connsiteX91" fmla="*/ 8708 w 10000"/>
              <a:gd name="connsiteY91" fmla="*/ 6159 h 10000"/>
              <a:gd name="connsiteX92" fmla="*/ 8764 w 10000"/>
              <a:gd name="connsiteY92" fmla="*/ 5910 h 10000"/>
              <a:gd name="connsiteX93" fmla="*/ 8835 w 10000"/>
              <a:gd name="connsiteY93" fmla="*/ 3841 h 10000"/>
              <a:gd name="connsiteX94" fmla="*/ 8962 w 10000"/>
              <a:gd name="connsiteY94" fmla="*/ 2818 h 10000"/>
              <a:gd name="connsiteX95" fmla="*/ 9030 w 10000"/>
              <a:gd name="connsiteY95" fmla="*/ 3068 h 10000"/>
              <a:gd name="connsiteX96" fmla="*/ 9100 w 10000"/>
              <a:gd name="connsiteY96" fmla="*/ 4114 h 10000"/>
              <a:gd name="connsiteX97" fmla="*/ 9157 w 10000"/>
              <a:gd name="connsiteY97" fmla="*/ 5000 h 10000"/>
              <a:gd name="connsiteX98" fmla="*/ 9284 w 10000"/>
              <a:gd name="connsiteY98" fmla="*/ 5250 h 10000"/>
              <a:gd name="connsiteX99" fmla="*/ 9354 w 10000"/>
              <a:gd name="connsiteY99" fmla="*/ 5773 h 10000"/>
              <a:gd name="connsiteX100" fmla="*/ 9423 w 10000"/>
              <a:gd name="connsiteY100" fmla="*/ 6159 h 10000"/>
              <a:gd name="connsiteX101" fmla="*/ 9480 w 10000"/>
              <a:gd name="connsiteY101" fmla="*/ 6545 h 10000"/>
              <a:gd name="connsiteX102" fmla="*/ 9551 w 10000"/>
              <a:gd name="connsiteY102" fmla="*/ 6659 h 10000"/>
              <a:gd name="connsiteX103" fmla="*/ 9676 w 10000"/>
              <a:gd name="connsiteY103" fmla="*/ 7569 h 10000"/>
              <a:gd name="connsiteX104" fmla="*/ 9746 w 10000"/>
              <a:gd name="connsiteY104" fmla="*/ 7318 h 10000"/>
              <a:gd name="connsiteX105" fmla="*/ 9815 w 10000"/>
              <a:gd name="connsiteY105" fmla="*/ 7955 h 10000"/>
              <a:gd name="connsiteX106" fmla="*/ 9873 w 10000"/>
              <a:gd name="connsiteY106" fmla="*/ 8091 h 10000"/>
              <a:gd name="connsiteX107" fmla="*/ 10000 w 10000"/>
              <a:gd name="connsiteY10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151 w 10000"/>
              <a:gd name="connsiteY71" fmla="*/ 7046 h 10000"/>
              <a:gd name="connsiteX72" fmla="*/ 7209 w 10000"/>
              <a:gd name="connsiteY72" fmla="*/ 6795 h 10000"/>
              <a:gd name="connsiteX73" fmla="*/ 7347 w 10000"/>
              <a:gd name="connsiteY73" fmla="*/ 6409 h 10000"/>
              <a:gd name="connsiteX74" fmla="*/ 7404 w 10000"/>
              <a:gd name="connsiteY74" fmla="*/ 6409 h 10000"/>
              <a:gd name="connsiteX75" fmla="*/ 7474 w 10000"/>
              <a:gd name="connsiteY75" fmla="*/ 6545 h 10000"/>
              <a:gd name="connsiteX76" fmla="*/ 7531 w 10000"/>
              <a:gd name="connsiteY76" fmla="*/ 6023 h 10000"/>
              <a:gd name="connsiteX77" fmla="*/ 7670 w 10000"/>
              <a:gd name="connsiteY77" fmla="*/ 6545 h 10000"/>
              <a:gd name="connsiteX78" fmla="*/ 7726 w 10000"/>
              <a:gd name="connsiteY78" fmla="*/ 6295 h 10000"/>
              <a:gd name="connsiteX79" fmla="*/ 7797 w 10000"/>
              <a:gd name="connsiteY79" fmla="*/ 5773 h 10000"/>
              <a:gd name="connsiteX80" fmla="*/ 7865 w 10000"/>
              <a:gd name="connsiteY80" fmla="*/ 6023 h 10000"/>
              <a:gd name="connsiteX81" fmla="*/ 7992 w 10000"/>
              <a:gd name="connsiteY81" fmla="*/ 6659 h 10000"/>
              <a:gd name="connsiteX82" fmla="*/ 8051 w 10000"/>
              <a:gd name="connsiteY82" fmla="*/ 5637 h 10000"/>
              <a:gd name="connsiteX83" fmla="*/ 8120 w 10000"/>
              <a:gd name="connsiteY83" fmla="*/ 6023 h 10000"/>
              <a:gd name="connsiteX84" fmla="*/ 8189 w 10000"/>
              <a:gd name="connsiteY84" fmla="*/ 6295 h 10000"/>
              <a:gd name="connsiteX85" fmla="*/ 8315 w 10000"/>
              <a:gd name="connsiteY85" fmla="*/ 6932 h 10000"/>
              <a:gd name="connsiteX86" fmla="*/ 8385 w 10000"/>
              <a:gd name="connsiteY86" fmla="*/ 5773 h 10000"/>
              <a:gd name="connsiteX87" fmla="*/ 8442 w 10000"/>
              <a:gd name="connsiteY87" fmla="*/ 6545 h 10000"/>
              <a:gd name="connsiteX88" fmla="*/ 8512 w 10000"/>
              <a:gd name="connsiteY88" fmla="*/ 6409 h 10000"/>
              <a:gd name="connsiteX89" fmla="*/ 8639 w 10000"/>
              <a:gd name="connsiteY89" fmla="*/ 6545 h 10000"/>
              <a:gd name="connsiteX90" fmla="*/ 8708 w 10000"/>
              <a:gd name="connsiteY90" fmla="*/ 6159 h 10000"/>
              <a:gd name="connsiteX91" fmla="*/ 8764 w 10000"/>
              <a:gd name="connsiteY91" fmla="*/ 5910 h 10000"/>
              <a:gd name="connsiteX92" fmla="*/ 8835 w 10000"/>
              <a:gd name="connsiteY92" fmla="*/ 3841 h 10000"/>
              <a:gd name="connsiteX93" fmla="*/ 8962 w 10000"/>
              <a:gd name="connsiteY93" fmla="*/ 2818 h 10000"/>
              <a:gd name="connsiteX94" fmla="*/ 9030 w 10000"/>
              <a:gd name="connsiteY94" fmla="*/ 3068 h 10000"/>
              <a:gd name="connsiteX95" fmla="*/ 9100 w 10000"/>
              <a:gd name="connsiteY95" fmla="*/ 4114 h 10000"/>
              <a:gd name="connsiteX96" fmla="*/ 9157 w 10000"/>
              <a:gd name="connsiteY96" fmla="*/ 5000 h 10000"/>
              <a:gd name="connsiteX97" fmla="*/ 9284 w 10000"/>
              <a:gd name="connsiteY97" fmla="*/ 5250 h 10000"/>
              <a:gd name="connsiteX98" fmla="*/ 9354 w 10000"/>
              <a:gd name="connsiteY98" fmla="*/ 5773 h 10000"/>
              <a:gd name="connsiteX99" fmla="*/ 9423 w 10000"/>
              <a:gd name="connsiteY99" fmla="*/ 6159 h 10000"/>
              <a:gd name="connsiteX100" fmla="*/ 9480 w 10000"/>
              <a:gd name="connsiteY100" fmla="*/ 6545 h 10000"/>
              <a:gd name="connsiteX101" fmla="*/ 9551 w 10000"/>
              <a:gd name="connsiteY101" fmla="*/ 6659 h 10000"/>
              <a:gd name="connsiteX102" fmla="*/ 9676 w 10000"/>
              <a:gd name="connsiteY102" fmla="*/ 7569 h 10000"/>
              <a:gd name="connsiteX103" fmla="*/ 9746 w 10000"/>
              <a:gd name="connsiteY103" fmla="*/ 7318 h 10000"/>
              <a:gd name="connsiteX104" fmla="*/ 9815 w 10000"/>
              <a:gd name="connsiteY104" fmla="*/ 7955 h 10000"/>
              <a:gd name="connsiteX105" fmla="*/ 9873 w 10000"/>
              <a:gd name="connsiteY105" fmla="*/ 8091 h 10000"/>
              <a:gd name="connsiteX106" fmla="*/ 10000 w 10000"/>
              <a:gd name="connsiteY10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209 w 10000"/>
              <a:gd name="connsiteY71" fmla="*/ 6795 h 10000"/>
              <a:gd name="connsiteX72" fmla="*/ 7347 w 10000"/>
              <a:gd name="connsiteY72" fmla="*/ 6409 h 10000"/>
              <a:gd name="connsiteX73" fmla="*/ 7404 w 10000"/>
              <a:gd name="connsiteY73" fmla="*/ 6409 h 10000"/>
              <a:gd name="connsiteX74" fmla="*/ 7474 w 10000"/>
              <a:gd name="connsiteY74" fmla="*/ 6545 h 10000"/>
              <a:gd name="connsiteX75" fmla="*/ 7531 w 10000"/>
              <a:gd name="connsiteY75" fmla="*/ 6023 h 10000"/>
              <a:gd name="connsiteX76" fmla="*/ 7670 w 10000"/>
              <a:gd name="connsiteY76" fmla="*/ 6545 h 10000"/>
              <a:gd name="connsiteX77" fmla="*/ 7726 w 10000"/>
              <a:gd name="connsiteY77" fmla="*/ 6295 h 10000"/>
              <a:gd name="connsiteX78" fmla="*/ 7797 w 10000"/>
              <a:gd name="connsiteY78" fmla="*/ 5773 h 10000"/>
              <a:gd name="connsiteX79" fmla="*/ 7865 w 10000"/>
              <a:gd name="connsiteY79" fmla="*/ 6023 h 10000"/>
              <a:gd name="connsiteX80" fmla="*/ 7992 w 10000"/>
              <a:gd name="connsiteY80" fmla="*/ 6659 h 10000"/>
              <a:gd name="connsiteX81" fmla="*/ 8051 w 10000"/>
              <a:gd name="connsiteY81" fmla="*/ 5637 h 10000"/>
              <a:gd name="connsiteX82" fmla="*/ 8120 w 10000"/>
              <a:gd name="connsiteY82" fmla="*/ 6023 h 10000"/>
              <a:gd name="connsiteX83" fmla="*/ 8189 w 10000"/>
              <a:gd name="connsiteY83" fmla="*/ 6295 h 10000"/>
              <a:gd name="connsiteX84" fmla="*/ 8315 w 10000"/>
              <a:gd name="connsiteY84" fmla="*/ 6932 h 10000"/>
              <a:gd name="connsiteX85" fmla="*/ 8385 w 10000"/>
              <a:gd name="connsiteY85" fmla="*/ 5773 h 10000"/>
              <a:gd name="connsiteX86" fmla="*/ 8442 w 10000"/>
              <a:gd name="connsiteY86" fmla="*/ 6545 h 10000"/>
              <a:gd name="connsiteX87" fmla="*/ 8512 w 10000"/>
              <a:gd name="connsiteY87" fmla="*/ 6409 h 10000"/>
              <a:gd name="connsiteX88" fmla="*/ 8639 w 10000"/>
              <a:gd name="connsiteY88" fmla="*/ 6545 h 10000"/>
              <a:gd name="connsiteX89" fmla="*/ 8708 w 10000"/>
              <a:gd name="connsiteY89" fmla="*/ 6159 h 10000"/>
              <a:gd name="connsiteX90" fmla="*/ 8764 w 10000"/>
              <a:gd name="connsiteY90" fmla="*/ 5910 h 10000"/>
              <a:gd name="connsiteX91" fmla="*/ 8835 w 10000"/>
              <a:gd name="connsiteY91" fmla="*/ 3841 h 10000"/>
              <a:gd name="connsiteX92" fmla="*/ 8962 w 10000"/>
              <a:gd name="connsiteY92" fmla="*/ 2818 h 10000"/>
              <a:gd name="connsiteX93" fmla="*/ 9030 w 10000"/>
              <a:gd name="connsiteY93" fmla="*/ 3068 h 10000"/>
              <a:gd name="connsiteX94" fmla="*/ 9100 w 10000"/>
              <a:gd name="connsiteY94" fmla="*/ 4114 h 10000"/>
              <a:gd name="connsiteX95" fmla="*/ 9157 w 10000"/>
              <a:gd name="connsiteY95" fmla="*/ 5000 h 10000"/>
              <a:gd name="connsiteX96" fmla="*/ 9284 w 10000"/>
              <a:gd name="connsiteY96" fmla="*/ 5250 h 10000"/>
              <a:gd name="connsiteX97" fmla="*/ 9354 w 10000"/>
              <a:gd name="connsiteY97" fmla="*/ 5773 h 10000"/>
              <a:gd name="connsiteX98" fmla="*/ 9423 w 10000"/>
              <a:gd name="connsiteY98" fmla="*/ 6159 h 10000"/>
              <a:gd name="connsiteX99" fmla="*/ 9480 w 10000"/>
              <a:gd name="connsiteY99" fmla="*/ 6545 h 10000"/>
              <a:gd name="connsiteX100" fmla="*/ 9551 w 10000"/>
              <a:gd name="connsiteY100" fmla="*/ 6659 h 10000"/>
              <a:gd name="connsiteX101" fmla="*/ 9676 w 10000"/>
              <a:gd name="connsiteY101" fmla="*/ 7569 h 10000"/>
              <a:gd name="connsiteX102" fmla="*/ 9746 w 10000"/>
              <a:gd name="connsiteY102" fmla="*/ 7318 h 10000"/>
              <a:gd name="connsiteX103" fmla="*/ 9815 w 10000"/>
              <a:gd name="connsiteY103" fmla="*/ 7955 h 10000"/>
              <a:gd name="connsiteX104" fmla="*/ 9873 w 10000"/>
              <a:gd name="connsiteY104" fmla="*/ 8091 h 10000"/>
              <a:gd name="connsiteX105" fmla="*/ 10000 w 10000"/>
              <a:gd name="connsiteY10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347 w 10000"/>
              <a:gd name="connsiteY71" fmla="*/ 6409 h 10000"/>
              <a:gd name="connsiteX72" fmla="*/ 7404 w 10000"/>
              <a:gd name="connsiteY72" fmla="*/ 6409 h 10000"/>
              <a:gd name="connsiteX73" fmla="*/ 7474 w 10000"/>
              <a:gd name="connsiteY73" fmla="*/ 6545 h 10000"/>
              <a:gd name="connsiteX74" fmla="*/ 7531 w 10000"/>
              <a:gd name="connsiteY74" fmla="*/ 6023 h 10000"/>
              <a:gd name="connsiteX75" fmla="*/ 7670 w 10000"/>
              <a:gd name="connsiteY75" fmla="*/ 6545 h 10000"/>
              <a:gd name="connsiteX76" fmla="*/ 7726 w 10000"/>
              <a:gd name="connsiteY76" fmla="*/ 6295 h 10000"/>
              <a:gd name="connsiteX77" fmla="*/ 7797 w 10000"/>
              <a:gd name="connsiteY77" fmla="*/ 5773 h 10000"/>
              <a:gd name="connsiteX78" fmla="*/ 7865 w 10000"/>
              <a:gd name="connsiteY78" fmla="*/ 6023 h 10000"/>
              <a:gd name="connsiteX79" fmla="*/ 7992 w 10000"/>
              <a:gd name="connsiteY79" fmla="*/ 6659 h 10000"/>
              <a:gd name="connsiteX80" fmla="*/ 8051 w 10000"/>
              <a:gd name="connsiteY80" fmla="*/ 5637 h 10000"/>
              <a:gd name="connsiteX81" fmla="*/ 8120 w 10000"/>
              <a:gd name="connsiteY81" fmla="*/ 6023 h 10000"/>
              <a:gd name="connsiteX82" fmla="*/ 8189 w 10000"/>
              <a:gd name="connsiteY82" fmla="*/ 6295 h 10000"/>
              <a:gd name="connsiteX83" fmla="*/ 8315 w 10000"/>
              <a:gd name="connsiteY83" fmla="*/ 6932 h 10000"/>
              <a:gd name="connsiteX84" fmla="*/ 8385 w 10000"/>
              <a:gd name="connsiteY84" fmla="*/ 5773 h 10000"/>
              <a:gd name="connsiteX85" fmla="*/ 8442 w 10000"/>
              <a:gd name="connsiteY85" fmla="*/ 6545 h 10000"/>
              <a:gd name="connsiteX86" fmla="*/ 8512 w 10000"/>
              <a:gd name="connsiteY86" fmla="*/ 6409 h 10000"/>
              <a:gd name="connsiteX87" fmla="*/ 8639 w 10000"/>
              <a:gd name="connsiteY87" fmla="*/ 6545 h 10000"/>
              <a:gd name="connsiteX88" fmla="*/ 8708 w 10000"/>
              <a:gd name="connsiteY88" fmla="*/ 6159 h 10000"/>
              <a:gd name="connsiteX89" fmla="*/ 8764 w 10000"/>
              <a:gd name="connsiteY89" fmla="*/ 5910 h 10000"/>
              <a:gd name="connsiteX90" fmla="*/ 8835 w 10000"/>
              <a:gd name="connsiteY90" fmla="*/ 3841 h 10000"/>
              <a:gd name="connsiteX91" fmla="*/ 8962 w 10000"/>
              <a:gd name="connsiteY91" fmla="*/ 2818 h 10000"/>
              <a:gd name="connsiteX92" fmla="*/ 9030 w 10000"/>
              <a:gd name="connsiteY92" fmla="*/ 3068 h 10000"/>
              <a:gd name="connsiteX93" fmla="*/ 9100 w 10000"/>
              <a:gd name="connsiteY93" fmla="*/ 4114 h 10000"/>
              <a:gd name="connsiteX94" fmla="*/ 9157 w 10000"/>
              <a:gd name="connsiteY94" fmla="*/ 5000 h 10000"/>
              <a:gd name="connsiteX95" fmla="*/ 9284 w 10000"/>
              <a:gd name="connsiteY95" fmla="*/ 5250 h 10000"/>
              <a:gd name="connsiteX96" fmla="*/ 9354 w 10000"/>
              <a:gd name="connsiteY96" fmla="*/ 5773 h 10000"/>
              <a:gd name="connsiteX97" fmla="*/ 9423 w 10000"/>
              <a:gd name="connsiteY97" fmla="*/ 6159 h 10000"/>
              <a:gd name="connsiteX98" fmla="*/ 9480 w 10000"/>
              <a:gd name="connsiteY98" fmla="*/ 6545 h 10000"/>
              <a:gd name="connsiteX99" fmla="*/ 9551 w 10000"/>
              <a:gd name="connsiteY99" fmla="*/ 6659 h 10000"/>
              <a:gd name="connsiteX100" fmla="*/ 9676 w 10000"/>
              <a:gd name="connsiteY100" fmla="*/ 7569 h 10000"/>
              <a:gd name="connsiteX101" fmla="*/ 9746 w 10000"/>
              <a:gd name="connsiteY101" fmla="*/ 7318 h 10000"/>
              <a:gd name="connsiteX102" fmla="*/ 9815 w 10000"/>
              <a:gd name="connsiteY102" fmla="*/ 7955 h 10000"/>
              <a:gd name="connsiteX103" fmla="*/ 9873 w 10000"/>
              <a:gd name="connsiteY103" fmla="*/ 8091 h 10000"/>
              <a:gd name="connsiteX104" fmla="*/ 10000 w 10000"/>
              <a:gd name="connsiteY10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04 w 10000"/>
              <a:gd name="connsiteY71" fmla="*/ 6409 h 10000"/>
              <a:gd name="connsiteX72" fmla="*/ 7474 w 10000"/>
              <a:gd name="connsiteY72" fmla="*/ 6545 h 10000"/>
              <a:gd name="connsiteX73" fmla="*/ 7531 w 10000"/>
              <a:gd name="connsiteY73" fmla="*/ 6023 h 10000"/>
              <a:gd name="connsiteX74" fmla="*/ 7670 w 10000"/>
              <a:gd name="connsiteY74" fmla="*/ 6545 h 10000"/>
              <a:gd name="connsiteX75" fmla="*/ 7726 w 10000"/>
              <a:gd name="connsiteY75" fmla="*/ 6295 h 10000"/>
              <a:gd name="connsiteX76" fmla="*/ 7797 w 10000"/>
              <a:gd name="connsiteY76" fmla="*/ 5773 h 10000"/>
              <a:gd name="connsiteX77" fmla="*/ 7865 w 10000"/>
              <a:gd name="connsiteY77" fmla="*/ 6023 h 10000"/>
              <a:gd name="connsiteX78" fmla="*/ 7992 w 10000"/>
              <a:gd name="connsiteY78" fmla="*/ 6659 h 10000"/>
              <a:gd name="connsiteX79" fmla="*/ 8051 w 10000"/>
              <a:gd name="connsiteY79" fmla="*/ 5637 h 10000"/>
              <a:gd name="connsiteX80" fmla="*/ 8120 w 10000"/>
              <a:gd name="connsiteY80" fmla="*/ 6023 h 10000"/>
              <a:gd name="connsiteX81" fmla="*/ 8189 w 10000"/>
              <a:gd name="connsiteY81" fmla="*/ 6295 h 10000"/>
              <a:gd name="connsiteX82" fmla="*/ 8315 w 10000"/>
              <a:gd name="connsiteY82" fmla="*/ 6932 h 10000"/>
              <a:gd name="connsiteX83" fmla="*/ 8385 w 10000"/>
              <a:gd name="connsiteY83" fmla="*/ 5773 h 10000"/>
              <a:gd name="connsiteX84" fmla="*/ 8442 w 10000"/>
              <a:gd name="connsiteY84" fmla="*/ 6545 h 10000"/>
              <a:gd name="connsiteX85" fmla="*/ 8512 w 10000"/>
              <a:gd name="connsiteY85" fmla="*/ 6409 h 10000"/>
              <a:gd name="connsiteX86" fmla="*/ 8639 w 10000"/>
              <a:gd name="connsiteY86" fmla="*/ 6545 h 10000"/>
              <a:gd name="connsiteX87" fmla="*/ 8708 w 10000"/>
              <a:gd name="connsiteY87" fmla="*/ 6159 h 10000"/>
              <a:gd name="connsiteX88" fmla="*/ 8764 w 10000"/>
              <a:gd name="connsiteY88" fmla="*/ 5910 h 10000"/>
              <a:gd name="connsiteX89" fmla="*/ 8835 w 10000"/>
              <a:gd name="connsiteY89" fmla="*/ 3841 h 10000"/>
              <a:gd name="connsiteX90" fmla="*/ 8962 w 10000"/>
              <a:gd name="connsiteY90" fmla="*/ 2818 h 10000"/>
              <a:gd name="connsiteX91" fmla="*/ 9030 w 10000"/>
              <a:gd name="connsiteY91" fmla="*/ 3068 h 10000"/>
              <a:gd name="connsiteX92" fmla="*/ 9100 w 10000"/>
              <a:gd name="connsiteY92" fmla="*/ 4114 h 10000"/>
              <a:gd name="connsiteX93" fmla="*/ 9157 w 10000"/>
              <a:gd name="connsiteY93" fmla="*/ 5000 h 10000"/>
              <a:gd name="connsiteX94" fmla="*/ 9284 w 10000"/>
              <a:gd name="connsiteY94" fmla="*/ 5250 h 10000"/>
              <a:gd name="connsiteX95" fmla="*/ 9354 w 10000"/>
              <a:gd name="connsiteY95" fmla="*/ 5773 h 10000"/>
              <a:gd name="connsiteX96" fmla="*/ 9423 w 10000"/>
              <a:gd name="connsiteY96" fmla="*/ 6159 h 10000"/>
              <a:gd name="connsiteX97" fmla="*/ 9480 w 10000"/>
              <a:gd name="connsiteY97" fmla="*/ 6545 h 10000"/>
              <a:gd name="connsiteX98" fmla="*/ 9551 w 10000"/>
              <a:gd name="connsiteY98" fmla="*/ 6659 h 10000"/>
              <a:gd name="connsiteX99" fmla="*/ 9676 w 10000"/>
              <a:gd name="connsiteY99" fmla="*/ 7569 h 10000"/>
              <a:gd name="connsiteX100" fmla="*/ 9746 w 10000"/>
              <a:gd name="connsiteY100" fmla="*/ 7318 h 10000"/>
              <a:gd name="connsiteX101" fmla="*/ 9815 w 10000"/>
              <a:gd name="connsiteY101" fmla="*/ 7955 h 10000"/>
              <a:gd name="connsiteX102" fmla="*/ 9873 w 10000"/>
              <a:gd name="connsiteY102" fmla="*/ 8091 h 10000"/>
              <a:gd name="connsiteX103" fmla="*/ 10000 w 10000"/>
              <a:gd name="connsiteY10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74 w 10000"/>
              <a:gd name="connsiteY71" fmla="*/ 6545 h 10000"/>
              <a:gd name="connsiteX72" fmla="*/ 7531 w 10000"/>
              <a:gd name="connsiteY72" fmla="*/ 6023 h 10000"/>
              <a:gd name="connsiteX73" fmla="*/ 7670 w 10000"/>
              <a:gd name="connsiteY73" fmla="*/ 6545 h 10000"/>
              <a:gd name="connsiteX74" fmla="*/ 7726 w 10000"/>
              <a:gd name="connsiteY74" fmla="*/ 6295 h 10000"/>
              <a:gd name="connsiteX75" fmla="*/ 7797 w 10000"/>
              <a:gd name="connsiteY75" fmla="*/ 5773 h 10000"/>
              <a:gd name="connsiteX76" fmla="*/ 7865 w 10000"/>
              <a:gd name="connsiteY76" fmla="*/ 6023 h 10000"/>
              <a:gd name="connsiteX77" fmla="*/ 7992 w 10000"/>
              <a:gd name="connsiteY77" fmla="*/ 6659 h 10000"/>
              <a:gd name="connsiteX78" fmla="*/ 8051 w 10000"/>
              <a:gd name="connsiteY78" fmla="*/ 5637 h 10000"/>
              <a:gd name="connsiteX79" fmla="*/ 8120 w 10000"/>
              <a:gd name="connsiteY79" fmla="*/ 6023 h 10000"/>
              <a:gd name="connsiteX80" fmla="*/ 8189 w 10000"/>
              <a:gd name="connsiteY80" fmla="*/ 6295 h 10000"/>
              <a:gd name="connsiteX81" fmla="*/ 8315 w 10000"/>
              <a:gd name="connsiteY81" fmla="*/ 6932 h 10000"/>
              <a:gd name="connsiteX82" fmla="*/ 8385 w 10000"/>
              <a:gd name="connsiteY82" fmla="*/ 5773 h 10000"/>
              <a:gd name="connsiteX83" fmla="*/ 8442 w 10000"/>
              <a:gd name="connsiteY83" fmla="*/ 6545 h 10000"/>
              <a:gd name="connsiteX84" fmla="*/ 8512 w 10000"/>
              <a:gd name="connsiteY84" fmla="*/ 6409 h 10000"/>
              <a:gd name="connsiteX85" fmla="*/ 8639 w 10000"/>
              <a:gd name="connsiteY85" fmla="*/ 6545 h 10000"/>
              <a:gd name="connsiteX86" fmla="*/ 8708 w 10000"/>
              <a:gd name="connsiteY86" fmla="*/ 6159 h 10000"/>
              <a:gd name="connsiteX87" fmla="*/ 8764 w 10000"/>
              <a:gd name="connsiteY87" fmla="*/ 5910 h 10000"/>
              <a:gd name="connsiteX88" fmla="*/ 8835 w 10000"/>
              <a:gd name="connsiteY88" fmla="*/ 3841 h 10000"/>
              <a:gd name="connsiteX89" fmla="*/ 8962 w 10000"/>
              <a:gd name="connsiteY89" fmla="*/ 2818 h 10000"/>
              <a:gd name="connsiteX90" fmla="*/ 9030 w 10000"/>
              <a:gd name="connsiteY90" fmla="*/ 3068 h 10000"/>
              <a:gd name="connsiteX91" fmla="*/ 9100 w 10000"/>
              <a:gd name="connsiteY91" fmla="*/ 4114 h 10000"/>
              <a:gd name="connsiteX92" fmla="*/ 9157 w 10000"/>
              <a:gd name="connsiteY92" fmla="*/ 5000 h 10000"/>
              <a:gd name="connsiteX93" fmla="*/ 9284 w 10000"/>
              <a:gd name="connsiteY93" fmla="*/ 5250 h 10000"/>
              <a:gd name="connsiteX94" fmla="*/ 9354 w 10000"/>
              <a:gd name="connsiteY94" fmla="*/ 5773 h 10000"/>
              <a:gd name="connsiteX95" fmla="*/ 9423 w 10000"/>
              <a:gd name="connsiteY95" fmla="*/ 6159 h 10000"/>
              <a:gd name="connsiteX96" fmla="*/ 9480 w 10000"/>
              <a:gd name="connsiteY96" fmla="*/ 6545 h 10000"/>
              <a:gd name="connsiteX97" fmla="*/ 9551 w 10000"/>
              <a:gd name="connsiteY97" fmla="*/ 6659 h 10000"/>
              <a:gd name="connsiteX98" fmla="*/ 9676 w 10000"/>
              <a:gd name="connsiteY98" fmla="*/ 7569 h 10000"/>
              <a:gd name="connsiteX99" fmla="*/ 9746 w 10000"/>
              <a:gd name="connsiteY99" fmla="*/ 7318 h 10000"/>
              <a:gd name="connsiteX100" fmla="*/ 9815 w 10000"/>
              <a:gd name="connsiteY100" fmla="*/ 7955 h 10000"/>
              <a:gd name="connsiteX101" fmla="*/ 9873 w 10000"/>
              <a:gd name="connsiteY101" fmla="*/ 8091 h 10000"/>
              <a:gd name="connsiteX102" fmla="*/ 10000 w 10000"/>
              <a:gd name="connsiteY10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474 w 10000"/>
              <a:gd name="connsiteY70" fmla="*/ 6545 h 10000"/>
              <a:gd name="connsiteX71" fmla="*/ 7531 w 10000"/>
              <a:gd name="connsiteY71" fmla="*/ 6023 h 10000"/>
              <a:gd name="connsiteX72" fmla="*/ 7670 w 10000"/>
              <a:gd name="connsiteY72" fmla="*/ 6545 h 10000"/>
              <a:gd name="connsiteX73" fmla="*/ 7726 w 10000"/>
              <a:gd name="connsiteY73" fmla="*/ 6295 h 10000"/>
              <a:gd name="connsiteX74" fmla="*/ 7797 w 10000"/>
              <a:gd name="connsiteY74" fmla="*/ 5773 h 10000"/>
              <a:gd name="connsiteX75" fmla="*/ 7865 w 10000"/>
              <a:gd name="connsiteY75" fmla="*/ 6023 h 10000"/>
              <a:gd name="connsiteX76" fmla="*/ 7992 w 10000"/>
              <a:gd name="connsiteY76" fmla="*/ 6659 h 10000"/>
              <a:gd name="connsiteX77" fmla="*/ 8051 w 10000"/>
              <a:gd name="connsiteY77" fmla="*/ 5637 h 10000"/>
              <a:gd name="connsiteX78" fmla="*/ 8120 w 10000"/>
              <a:gd name="connsiteY78" fmla="*/ 6023 h 10000"/>
              <a:gd name="connsiteX79" fmla="*/ 8189 w 10000"/>
              <a:gd name="connsiteY79" fmla="*/ 6295 h 10000"/>
              <a:gd name="connsiteX80" fmla="*/ 8315 w 10000"/>
              <a:gd name="connsiteY80" fmla="*/ 6932 h 10000"/>
              <a:gd name="connsiteX81" fmla="*/ 8385 w 10000"/>
              <a:gd name="connsiteY81" fmla="*/ 5773 h 10000"/>
              <a:gd name="connsiteX82" fmla="*/ 8442 w 10000"/>
              <a:gd name="connsiteY82" fmla="*/ 6545 h 10000"/>
              <a:gd name="connsiteX83" fmla="*/ 8512 w 10000"/>
              <a:gd name="connsiteY83" fmla="*/ 6409 h 10000"/>
              <a:gd name="connsiteX84" fmla="*/ 8639 w 10000"/>
              <a:gd name="connsiteY84" fmla="*/ 6545 h 10000"/>
              <a:gd name="connsiteX85" fmla="*/ 8708 w 10000"/>
              <a:gd name="connsiteY85" fmla="*/ 6159 h 10000"/>
              <a:gd name="connsiteX86" fmla="*/ 8764 w 10000"/>
              <a:gd name="connsiteY86" fmla="*/ 5910 h 10000"/>
              <a:gd name="connsiteX87" fmla="*/ 8835 w 10000"/>
              <a:gd name="connsiteY87" fmla="*/ 3841 h 10000"/>
              <a:gd name="connsiteX88" fmla="*/ 8962 w 10000"/>
              <a:gd name="connsiteY88" fmla="*/ 2818 h 10000"/>
              <a:gd name="connsiteX89" fmla="*/ 9030 w 10000"/>
              <a:gd name="connsiteY89" fmla="*/ 3068 h 10000"/>
              <a:gd name="connsiteX90" fmla="*/ 9100 w 10000"/>
              <a:gd name="connsiteY90" fmla="*/ 4114 h 10000"/>
              <a:gd name="connsiteX91" fmla="*/ 9157 w 10000"/>
              <a:gd name="connsiteY91" fmla="*/ 5000 h 10000"/>
              <a:gd name="connsiteX92" fmla="*/ 9284 w 10000"/>
              <a:gd name="connsiteY92" fmla="*/ 5250 h 10000"/>
              <a:gd name="connsiteX93" fmla="*/ 9354 w 10000"/>
              <a:gd name="connsiteY93" fmla="*/ 5773 h 10000"/>
              <a:gd name="connsiteX94" fmla="*/ 9423 w 10000"/>
              <a:gd name="connsiteY94" fmla="*/ 6159 h 10000"/>
              <a:gd name="connsiteX95" fmla="*/ 9480 w 10000"/>
              <a:gd name="connsiteY95" fmla="*/ 6545 h 10000"/>
              <a:gd name="connsiteX96" fmla="*/ 9551 w 10000"/>
              <a:gd name="connsiteY96" fmla="*/ 6659 h 10000"/>
              <a:gd name="connsiteX97" fmla="*/ 9676 w 10000"/>
              <a:gd name="connsiteY97" fmla="*/ 7569 h 10000"/>
              <a:gd name="connsiteX98" fmla="*/ 9746 w 10000"/>
              <a:gd name="connsiteY98" fmla="*/ 7318 h 10000"/>
              <a:gd name="connsiteX99" fmla="*/ 9815 w 10000"/>
              <a:gd name="connsiteY99" fmla="*/ 7955 h 10000"/>
              <a:gd name="connsiteX100" fmla="*/ 9873 w 10000"/>
              <a:gd name="connsiteY100" fmla="*/ 8091 h 10000"/>
              <a:gd name="connsiteX101" fmla="*/ 10000 w 10000"/>
              <a:gd name="connsiteY10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531 w 10000"/>
              <a:gd name="connsiteY70" fmla="*/ 6023 h 10000"/>
              <a:gd name="connsiteX71" fmla="*/ 7670 w 10000"/>
              <a:gd name="connsiteY71" fmla="*/ 6545 h 10000"/>
              <a:gd name="connsiteX72" fmla="*/ 7726 w 10000"/>
              <a:gd name="connsiteY72" fmla="*/ 6295 h 10000"/>
              <a:gd name="connsiteX73" fmla="*/ 7797 w 10000"/>
              <a:gd name="connsiteY73" fmla="*/ 5773 h 10000"/>
              <a:gd name="connsiteX74" fmla="*/ 7865 w 10000"/>
              <a:gd name="connsiteY74" fmla="*/ 6023 h 10000"/>
              <a:gd name="connsiteX75" fmla="*/ 7992 w 10000"/>
              <a:gd name="connsiteY75" fmla="*/ 6659 h 10000"/>
              <a:gd name="connsiteX76" fmla="*/ 8051 w 10000"/>
              <a:gd name="connsiteY76" fmla="*/ 5637 h 10000"/>
              <a:gd name="connsiteX77" fmla="*/ 8120 w 10000"/>
              <a:gd name="connsiteY77" fmla="*/ 6023 h 10000"/>
              <a:gd name="connsiteX78" fmla="*/ 8189 w 10000"/>
              <a:gd name="connsiteY78" fmla="*/ 6295 h 10000"/>
              <a:gd name="connsiteX79" fmla="*/ 8315 w 10000"/>
              <a:gd name="connsiteY79" fmla="*/ 6932 h 10000"/>
              <a:gd name="connsiteX80" fmla="*/ 8385 w 10000"/>
              <a:gd name="connsiteY80" fmla="*/ 5773 h 10000"/>
              <a:gd name="connsiteX81" fmla="*/ 8442 w 10000"/>
              <a:gd name="connsiteY81" fmla="*/ 6545 h 10000"/>
              <a:gd name="connsiteX82" fmla="*/ 8512 w 10000"/>
              <a:gd name="connsiteY82" fmla="*/ 6409 h 10000"/>
              <a:gd name="connsiteX83" fmla="*/ 8639 w 10000"/>
              <a:gd name="connsiteY83" fmla="*/ 6545 h 10000"/>
              <a:gd name="connsiteX84" fmla="*/ 8708 w 10000"/>
              <a:gd name="connsiteY84" fmla="*/ 6159 h 10000"/>
              <a:gd name="connsiteX85" fmla="*/ 8764 w 10000"/>
              <a:gd name="connsiteY85" fmla="*/ 5910 h 10000"/>
              <a:gd name="connsiteX86" fmla="*/ 8835 w 10000"/>
              <a:gd name="connsiteY86" fmla="*/ 3841 h 10000"/>
              <a:gd name="connsiteX87" fmla="*/ 8962 w 10000"/>
              <a:gd name="connsiteY87" fmla="*/ 2818 h 10000"/>
              <a:gd name="connsiteX88" fmla="*/ 9030 w 10000"/>
              <a:gd name="connsiteY88" fmla="*/ 3068 h 10000"/>
              <a:gd name="connsiteX89" fmla="*/ 9100 w 10000"/>
              <a:gd name="connsiteY89" fmla="*/ 4114 h 10000"/>
              <a:gd name="connsiteX90" fmla="*/ 9157 w 10000"/>
              <a:gd name="connsiteY90" fmla="*/ 5000 h 10000"/>
              <a:gd name="connsiteX91" fmla="*/ 9284 w 10000"/>
              <a:gd name="connsiteY91" fmla="*/ 5250 h 10000"/>
              <a:gd name="connsiteX92" fmla="*/ 9354 w 10000"/>
              <a:gd name="connsiteY92" fmla="*/ 5773 h 10000"/>
              <a:gd name="connsiteX93" fmla="*/ 9423 w 10000"/>
              <a:gd name="connsiteY93" fmla="*/ 6159 h 10000"/>
              <a:gd name="connsiteX94" fmla="*/ 9480 w 10000"/>
              <a:gd name="connsiteY94" fmla="*/ 6545 h 10000"/>
              <a:gd name="connsiteX95" fmla="*/ 9551 w 10000"/>
              <a:gd name="connsiteY95" fmla="*/ 6659 h 10000"/>
              <a:gd name="connsiteX96" fmla="*/ 9676 w 10000"/>
              <a:gd name="connsiteY96" fmla="*/ 7569 h 10000"/>
              <a:gd name="connsiteX97" fmla="*/ 9746 w 10000"/>
              <a:gd name="connsiteY97" fmla="*/ 7318 h 10000"/>
              <a:gd name="connsiteX98" fmla="*/ 9815 w 10000"/>
              <a:gd name="connsiteY98" fmla="*/ 7955 h 10000"/>
              <a:gd name="connsiteX99" fmla="*/ 9873 w 10000"/>
              <a:gd name="connsiteY99" fmla="*/ 8091 h 10000"/>
              <a:gd name="connsiteX100" fmla="*/ 10000 w 10000"/>
              <a:gd name="connsiteY10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26 w 10000"/>
              <a:gd name="connsiteY71" fmla="*/ 6295 h 10000"/>
              <a:gd name="connsiteX72" fmla="*/ 7797 w 10000"/>
              <a:gd name="connsiteY72" fmla="*/ 5773 h 10000"/>
              <a:gd name="connsiteX73" fmla="*/ 7865 w 10000"/>
              <a:gd name="connsiteY73" fmla="*/ 6023 h 10000"/>
              <a:gd name="connsiteX74" fmla="*/ 7992 w 10000"/>
              <a:gd name="connsiteY74" fmla="*/ 6659 h 10000"/>
              <a:gd name="connsiteX75" fmla="*/ 8051 w 10000"/>
              <a:gd name="connsiteY75" fmla="*/ 5637 h 10000"/>
              <a:gd name="connsiteX76" fmla="*/ 8120 w 10000"/>
              <a:gd name="connsiteY76" fmla="*/ 6023 h 10000"/>
              <a:gd name="connsiteX77" fmla="*/ 8189 w 10000"/>
              <a:gd name="connsiteY77" fmla="*/ 6295 h 10000"/>
              <a:gd name="connsiteX78" fmla="*/ 8315 w 10000"/>
              <a:gd name="connsiteY78" fmla="*/ 6932 h 10000"/>
              <a:gd name="connsiteX79" fmla="*/ 8385 w 10000"/>
              <a:gd name="connsiteY79" fmla="*/ 5773 h 10000"/>
              <a:gd name="connsiteX80" fmla="*/ 8442 w 10000"/>
              <a:gd name="connsiteY80" fmla="*/ 6545 h 10000"/>
              <a:gd name="connsiteX81" fmla="*/ 8512 w 10000"/>
              <a:gd name="connsiteY81" fmla="*/ 6409 h 10000"/>
              <a:gd name="connsiteX82" fmla="*/ 8639 w 10000"/>
              <a:gd name="connsiteY82" fmla="*/ 6545 h 10000"/>
              <a:gd name="connsiteX83" fmla="*/ 8708 w 10000"/>
              <a:gd name="connsiteY83" fmla="*/ 6159 h 10000"/>
              <a:gd name="connsiteX84" fmla="*/ 8764 w 10000"/>
              <a:gd name="connsiteY84" fmla="*/ 5910 h 10000"/>
              <a:gd name="connsiteX85" fmla="*/ 8835 w 10000"/>
              <a:gd name="connsiteY85" fmla="*/ 3841 h 10000"/>
              <a:gd name="connsiteX86" fmla="*/ 8962 w 10000"/>
              <a:gd name="connsiteY86" fmla="*/ 2818 h 10000"/>
              <a:gd name="connsiteX87" fmla="*/ 9030 w 10000"/>
              <a:gd name="connsiteY87" fmla="*/ 3068 h 10000"/>
              <a:gd name="connsiteX88" fmla="*/ 9100 w 10000"/>
              <a:gd name="connsiteY88" fmla="*/ 4114 h 10000"/>
              <a:gd name="connsiteX89" fmla="*/ 9157 w 10000"/>
              <a:gd name="connsiteY89" fmla="*/ 5000 h 10000"/>
              <a:gd name="connsiteX90" fmla="*/ 9284 w 10000"/>
              <a:gd name="connsiteY90" fmla="*/ 5250 h 10000"/>
              <a:gd name="connsiteX91" fmla="*/ 9354 w 10000"/>
              <a:gd name="connsiteY91" fmla="*/ 5773 h 10000"/>
              <a:gd name="connsiteX92" fmla="*/ 9423 w 10000"/>
              <a:gd name="connsiteY92" fmla="*/ 6159 h 10000"/>
              <a:gd name="connsiteX93" fmla="*/ 9480 w 10000"/>
              <a:gd name="connsiteY93" fmla="*/ 6545 h 10000"/>
              <a:gd name="connsiteX94" fmla="*/ 9551 w 10000"/>
              <a:gd name="connsiteY94" fmla="*/ 6659 h 10000"/>
              <a:gd name="connsiteX95" fmla="*/ 9676 w 10000"/>
              <a:gd name="connsiteY95" fmla="*/ 7569 h 10000"/>
              <a:gd name="connsiteX96" fmla="*/ 9746 w 10000"/>
              <a:gd name="connsiteY96" fmla="*/ 7318 h 10000"/>
              <a:gd name="connsiteX97" fmla="*/ 9815 w 10000"/>
              <a:gd name="connsiteY97" fmla="*/ 7955 h 10000"/>
              <a:gd name="connsiteX98" fmla="*/ 9873 w 10000"/>
              <a:gd name="connsiteY98" fmla="*/ 8091 h 10000"/>
              <a:gd name="connsiteX99" fmla="*/ 10000 w 10000"/>
              <a:gd name="connsiteY9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97 w 10000"/>
              <a:gd name="connsiteY71" fmla="*/ 5773 h 10000"/>
              <a:gd name="connsiteX72" fmla="*/ 7865 w 10000"/>
              <a:gd name="connsiteY72" fmla="*/ 6023 h 10000"/>
              <a:gd name="connsiteX73" fmla="*/ 7992 w 10000"/>
              <a:gd name="connsiteY73" fmla="*/ 6659 h 10000"/>
              <a:gd name="connsiteX74" fmla="*/ 8051 w 10000"/>
              <a:gd name="connsiteY74" fmla="*/ 5637 h 10000"/>
              <a:gd name="connsiteX75" fmla="*/ 8120 w 10000"/>
              <a:gd name="connsiteY75" fmla="*/ 6023 h 10000"/>
              <a:gd name="connsiteX76" fmla="*/ 8189 w 10000"/>
              <a:gd name="connsiteY76" fmla="*/ 6295 h 10000"/>
              <a:gd name="connsiteX77" fmla="*/ 8315 w 10000"/>
              <a:gd name="connsiteY77" fmla="*/ 6932 h 10000"/>
              <a:gd name="connsiteX78" fmla="*/ 8385 w 10000"/>
              <a:gd name="connsiteY78" fmla="*/ 5773 h 10000"/>
              <a:gd name="connsiteX79" fmla="*/ 8442 w 10000"/>
              <a:gd name="connsiteY79" fmla="*/ 6545 h 10000"/>
              <a:gd name="connsiteX80" fmla="*/ 8512 w 10000"/>
              <a:gd name="connsiteY80" fmla="*/ 6409 h 10000"/>
              <a:gd name="connsiteX81" fmla="*/ 8639 w 10000"/>
              <a:gd name="connsiteY81" fmla="*/ 6545 h 10000"/>
              <a:gd name="connsiteX82" fmla="*/ 8708 w 10000"/>
              <a:gd name="connsiteY82" fmla="*/ 6159 h 10000"/>
              <a:gd name="connsiteX83" fmla="*/ 8764 w 10000"/>
              <a:gd name="connsiteY83" fmla="*/ 5910 h 10000"/>
              <a:gd name="connsiteX84" fmla="*/ 8835 w 10000"/>
              <a:gd name="connsiteY84" fmla="*/ 3841 h 10000"/>
              <a:gd name="connsiteX85" fmla="*/ 8962 w 10000"/>
              <a:gd name="connsiteY85" fmla="*/ 2818 h 10000"/>
              <a:gd name="connsiteX86" fmla="*/ 9030 w 10000"/>
              <a:gd name="connsiteY86" fmla="*/ 3068 h 10000"/>
              <a:gd name="connsiteX87" fmla="*/ 9100 w 10000"/>
              <a:gd name="connsiteY87" fmla="*/ 4114 h 10000"/>
              <a:gd name="connsiteX88" fmla="*/ 9157 w 10000"/>
              <a:gd name="connsiteY88" fmla="*/ 5000 h 10000"/>
              <a:gd name="connsiteX89" fmla="*/ 9284 w 10000"/>
              <a:gd name="connsiteY89" fmla="*/ 5250 h 10000"/>
              <a:gd name="connsiteX90" fmla="*/ 9354 w 10000"/>
              <a:gd name="connsiteY90" fmla="*/ 5773 h 10000"/>
              <a:gd name="connsiteX91" fmla="*/ 9423 w 10000"/>
              <a:gd name="connsiteY91" fmla="*/ 6159 h 10000"/>
              <a:gd name="connsiteX92" fmla="*/ 9480 w 10000"/>
              <a:gd name="connsiteY92" fmla="*/ 6545 h 10000"/>
              <a:gd name="connsiteX93" fmla="*/ 9551 w 10000"/>
              <a:gd name="connsiteY93" fmla="*/ 6659 h 10000"/>
              <a:gd name="connsiteX94" fmla="*/ 9676 w 10000"/>
              <a:gd name="connsiteY94" fmla="*/ 7569 h 10000"/>
              <a:gd name="connsiteX95" fmla="*/ 9746 w 10000"/>
              <a:gd name="connsiteY95" fmla="*/ 7318 h 10000"/>
              <a:gd name="connsiteX96" fmla="*/ 9815 w 10000"/>
              <a:gd name="connsiteY96" fmla="*/ 7955 h 10000"/>
              <a:gd name="connsiteX97" fmla="*/ 9873 w 10000"/>
              <a:gd name="connsiteY97" fmla="*/ 8091 h 10000"/>
              <a:gd name="connsiteX98" fmla="*/ 10000 w 10000"/>
              <a:gd name="connsiteY9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797 w 10000"/>
              <a:gd name="connsiteY70" fmla="*/ 5773 h 10000"/>
              <a:gd name="connsiteX71" fmla="*/ 7865 w 10000"/>
              <a:gd name="connsiteY71" fmla="*/ 6023 h 10000"/>
              <a:gd name="connsiteX72" fmla="*/ 7992 w 10000"/>
              <a:gd name="connsiteY72" fmla="*/ 6659 h 10000"/>
              <a:gd name="connsiteX73" fmla="*/ 8051 w 10000"/>
              <a:gd name="connsiteY73" fmla="*/ 5637 h 10000"/>
              <a:gd name="connsiteX74" fmla="*/ 8120 w 10000"/>
              <a:gd name="connsiteY74" fmla="*/ 6023 h 10000"/>
              <a:gd name="connsiteX75" fmla="*/ 8189 w 10000"/>
              <a:gd name="connsiteY75" fmla="*/ 6295 h 10000"/>
              <a:gd name="connsiteX76" fmla="*/ 8315 w 10000"/>
              <a:gd name="connsiteY76" fmla="*/ 6932 h 10000"/>
              <a:gd name="connsiteX77" fmla="*/ 8385 w 10000"/>
              <a:gd name="connsiteY77" fmla="*/ 5773 h 10000"/>
              <a:gd name="connsiteX78" fmla="*/ 8442 w 10000"/>
              <a:gd name="connsiteY78" fmla="*/ 6545 h 10000"/>
              <a:gd name="connsiteX79" fmla="*/ 8512 w 10000"/>
              <a:gd name="connsiteY79" fmla="*/ 6409 h 10000"/>
              <a:gd name="connsiteX80" fmla="*/ 8639 w 10000"/>
              <a:gd name="connsiteY80" fmla="*/ 6545 h 10000"/>
              <a:gd name="connsiteX81" fmla="*/ 8708 w 10000"/>
              <a:gd name="connsiteY81" fmla="*/ 6159 h 10000"/>
              <a:gd name="connsiteX82" fmla="*/ 8764 w 10000"/>
              <a:gd name="connsiteY82" fmla="*/ 5910 h 10000"/>
              <a:gd name="connsiteX83" fmla="*/ 8835 w 10000"/>
              <a:gd name="connsiteY83" fmla="*/ 3841 h 10000"/>
              <a:gd name="connsiteX84" fmla="*/ 8962 w 10000"/>
              <a:gd name="connsiteY84" fmla="*/ 2818 h 10000"/>
              <a:gd name="connsiteX85" fmla="*/ 9030 w 10000"/>
              <a:gd name="connsiteY85" fmla="*/ 3068 h 10000"/>
              <a:gd name="connsiteX86" fmla="*/ 9100 w 10000"/>
              <a:gd name="connsiteY86" fmla="*/ 4114 h 10000"/>
              <a:gd name="connsiteX87" fmla="*/ 9157 w 10000"/>
              <a:gd name="connsiteY87" fmla="*/ 5000 h 10000"/>
              <a:gd name="connsiteX88" fmla="*/ 9284 w 10000"/>
              <a:gd name="connsiteY88" fmla="*/ 5250 h 10000"/>
              <a:gd name="connsiteX89" fmla="*/ 9354 w 10000"/>
              <a:gd name="connsiteY89" fmla="*/ 5773 h 10000"/>
              <a:gd name="connsiteX90" fmla="*/ 9423 w 10000"/>
              <a:gd name="connsiteY90" fmla="*/ 6159 h 10000"/>
              <a:gd name="connsiteX91" fmla="*/ 9480 w 10000"/>
              <a:gd name="connsiteY91" fmla="*/ 6545 h 10000"/>
              <a:gd name="connsiteX92" fmla="*/ 9551 w 10000"/>
              <a:gd name="connsiteY92" fmla="*/ 6659 h 10000"/>
              <a:gd name="connsiteX93" fmla="*/ 9676 w 10000"/>
              <a:gd name="connsiteY93" fmla="*/ 7569 h 10000"/>
              <a:gd name="connsiteX94" fmla="*/ 9746 w 10000"/>
              <a:gd name="connsiteY94" fmla="*/ 7318 h 10000"/>
              <a:gd name="connsiteX95" fmla="*/ 9815 w 10000"/>
              <a:gd name="connsiteY95" fmla="*/ 7955 h 10000"/>
              <a:gd name="connsiteX96" fmla="*/ 9873 w 10000"/>
              <a:gd name="connsiteY96" fmla="*/ 8091 h 10000"/>
              <a:gd name="connsiteX97" fmla="*/ 10000 w 10000"/>
              <a:gd name="connsiteY9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865 w 10000"/>
              <a:gd name="connsiteY70" fmla="*/ 6023 h 10000"/>
              <a:gd name="connsiteX71" fmla="*/ 7992 w 10000"/>
              <a:gd name="connsiteY71" fmla="*/ 6659 h 10000"/>
              <a:gd name="connsiteX72" fmla="*/ 8051 w 10000"/>
              <a:gd name="connsiteY72" fmla="*/ 5637 h 10000"/>
              <a:gd name="connsiteX73" fmla="*/ 8120 w 10000"/>
              <a:gd name="connsiteY73" fmla="*/ 6023 h 10000"/>
              <a:gd name="connsiteX74" fmla="*/ 8189 w 10000"/>
              <a:gd name="connsiteY74" fmla="*/ 6295 h 10000"/>
              <a:gd name="connsiteX75" fmla="*/ 8315 w 10000"/>
              <a:gd name="connsiteY75" fmla="*/ 6932 h 10000"/>
              <a:gd name="connsiteX76" fmla="*/ 8385 w 10000"/>
              <a:gd name="connsiteY76" fmla="*/ 5773 h 10000"/>
              <a:gd name="connsiteX77" fmla="*/ 8442 w 10000"/>
              <a:gd name="connsiteY77" fmla="*/ 6545 h 10000"/>
              <a:gd name="connsiteX78" fmla="*/ 8512 w 10000"/>
              <a:gd name="connsiteY78" fmla="*/ 6409 h 10000"/>
              <a:gd name="connsiteX79" fmla="*/ 8639 w 10000"/>
              <a:gd name="connsiteY79" fmla="*/ 6545 h 10000"/>
              <a:gd name="connsiteX80" fmla="*/ 8708 w 10000"/>
              <a:gd name="connsiteY80" fmla="*/ 6159 h 10000"/>
              <a:gd name="connsiteX81" fmla="*/ 8764 w 10000"/>
              <a:gd name="connsiteY81" fmla="*/ 5910 h 10000"/>
              <a:gd name="connsiteX82" fmla="*/ 8835 w 10000"/>
              <a:gd name="connsiteY82" fmla="*/ 3841 h 10000"/>
              <a:gd name="connsiteX83" fmla="*/ 8962 w 10000"/>
              <a:gd name="connsiteY83" fmla="*/ 2818 h 10000"/>
              <a:gd name="connsiteX84" fmla="*/ 9030 w 10000"/>
              <a:gd name="connsiteY84" fmla="*/ 3068 h 10000"/>
              <a:gd name="connsiteX85" fmla="*/ 9100 w 10000"/>
              <a:gd name="connsiteY85" fmla="*/ 4114 h 10000"/>
              <a:gd name="connsiteX86" fmla="*/ 9157 w 10000"/>
              <a:gd name="connsiteY86" fmla="*/ 5000 h 10000"/>
              <a:gd name="connsiteX87" fmla="*/ 9284 w 10000"/>
              <a:gd name="connsiteY87" fmla="*/ 5250 h 10000"/>
              <a:gd name="connsiteX88" fmla="*/ 9354 w 10000"/>
              <a:gd name="connsiteY88" fmla="*/ 5773 h 10000"/>
              <a:gd name="connsiteX89" fmla="*/ 9423 w 10000"/>
              <a:gd name="connsiteY89" fmla="*/ 6159 h 10000"/>
              <a:gd name="connsiteX90" fmla="*/ 9480 w 10000"/>
              <a:gd name="connsiteY90" fmla="*/ 6545 h 10000"/>
              <a:gd name="connsiteX91" fmla="*/ 9551 w 10000"/>
              <a:gd name="connsiteY91" fmla="*/ 6659 h 10000"/>
              <a:gd name="connsiteX92" fmla="*/ 9676 w 10000"/>
              <a:gd name="connsiteY92" fmla="*/ 7569 h 10000"/>
              <a:gd name="connsiteX93" fmla="*/ 9746 w 10000"/>
              <a:gd name="connsiteY93" fmla="*/ 7318 h 10000"/>
              <a:gd name="connsiteX94" fmla="*/ 9815 w 10000"/>
              <a:gd name="connsiteY94" fmla="*/ 7955 h 10000"/>
              <a:gd name="connsiteX95" fmla="*/ 9873 w 10000"/>
              <a:gd name="connsiteY95" fmla="*/ 8091 h 10000"/>
              <a:gd name="connsiteX96" fmla="*/ 10000 w 10000"/>
              <a:gd name="connsiteY9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992 w 10000"/>
              <a:gd name="connsiteY70" fmla="*/ 6659 h 10000"/>
              <a:gd name="connsiteX71" fmla="*/ 8051 w 10000"/>
              <a:gd name="connsiteY71" fmla="*/ 5637 h 10000"/>
              <a:gd name="connsiteX72" fmla="*/ 8120 w 10000"/>
              <a:gd name="connsiteY72" fmla="*/ 6023 h 10000"/>
              <a:gd name="connsiteX73" fmla="*/ 8189 w 10000"/>
              <a:gd name="connsiteY73" fmla="*/ 6295 h 10000"/>
              <a:gd name="connsiteX74" fmla="*/ 8315 w 10000"/>
              <a:gd name="connsiteY74" fmla="*/ 6932 h 10000"/>
              <a:gd name="connsiteX75" fmla="*/ 8385 w 10000"/>
              <a:gd name="connsiteY75" fmla="*/ 5773 h 10000"/>
              <a:gd name="connsiteX76" fmla="*/ 8442 w 10000"/>
              <a:gd name="connsiteY76" fmla="*/ 6545 h 10000"/>
              <a:gd name="connsiteX77" fmla="*/ 8512 w 10000"/>
              <a:gd name="connsiteY77" fmla="*/ 6409 h 10000"/>
              <a:gd name="connsiteX78" fmla="*/ 8639 w 10000"/>
              <a:gd name="connsiteY78" fmla="*/ 6545 h 10000"/>
              <a:gd name="connsiteX79" fmla="*/ 8708 w 10000"/>
              <a:gd name="connsiteY79" fmla="*/ 6159 h 10000"/>
              <a:gd name="connsiteX80" fmla="*/ 8764 w 10000"/>
              <a:gd name="connsiteY80" fmla="*/ 5910 h 10000"/>
              <a:gd name="connsiteX81" fmla="*/ 8835 w 10000"/>
              <a:gd name="connsiteY81" fmla="*/ 3841 h 10000"/>
              <a:gd name="connsiteX82" fmla="*/ 8962 w 10000"/>
              <a:gd name="connsiteY82" fmla="*/ 2818 h 10000"/>
              <a:gd name="connsiteX83" fmla="*/ 9030 w 10000"/>
              <a:gd name="connsiteY83" fmla="*/ 3068 h 10000"/>
              <a:gd name="connsiteX84" fmla="*/ 9100 w 10000"/>
              <a:gd name="connsiteY84" fmla="*/ 4114 h 10000"/>
              <a:gd name="connsiteX85" fmla="*/ 9157 w 10000"/>
              <a:gd name="connsiteY85" fmla="*/ 5000 h 10000"/>
              <a:gd name="connsiteX86" fmla="*/ 9284 w 10000"/>
              <a:gd name="connsiteY86" fmla="*/ 5250 h 10000"/>
              <a:gd name="connsiteX87" fmla="*/ 9354 w 10000"/>
              <a:gd name="connsiteY87" fmla="*/ 5773 h 10000"/>
              <a:gd name="connsiteX88" fmla="*/ 9423 w 10000"/>
              <a:gd name="connsiteY88" fmla="*/ 6159 h 10000"/>
              <a:gd name="connsiteX89" fmla="*/ 9480 w 10000"/>
              <a:gd name="connsiteY89" fmla="*/ 6545 h 10000"/>
              <a:gd name="connsiteX90" fmla="*/ 9551 w 10000"/>
              <a:gd name="connsiteY90" fmla="*/ 6659 h 10000"/>
              <a:gd name="connsiteX91" fmla="*/ 9676 w 10000"/>
              <a:gd name="connsiteY91" fmla="*/ 7569 h 10000"/>
              <a:gd name="connsiteX92" fmla="*/ 9746 w 10000"/>
              <a:gd name="connsiteY92" fmla="*/ 7318 h 10000"/>
              <a:gd name="connsiteX93" fmla="*/ 9815 w 10000"/>
              <a:gd name="connsiteY93" fmla="*/ 7955 h 10000"/>
              <a:gd name="connsiteX94" fmla="*/ 9873 w 10000"/>
              <a:gd name="connsiteY94" fmla="*/ 8091 h 10000"/>
              <a:gd name="connsiteX95" fmla="*/ 10000 w 10000"/>
              <a:gd name="connsiteY9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20 w 10000"/>
              <a:gd name="connsiteY71" fmla="*/ 6023 h 10000"/>
              <a:gd name="connsiteX72" fmla="*/ 8189 w 10000"/>
              <a:gd name="connsiteY72" fmla="*/ 6295 h 10000"/>
              <a:gd name="connsiteX73" fmla="*/ 8315 w 10000"/>
              <a:gd name="connsiteY73" fmla="*/ 6932 h 10000"/>
              <a:gd name="connsiteX74" fmla="*/ 8385 w 10000"/>
              <a:gd name="connsiteY74" fmla="*/ 5773 h 10000"/>
              <a:gd name="connsiteX75" fmla="*/ 8442 w 10000"/>
              <a:gd name="connsiteY75" fmla="*/ 6545 h 10000"/>
              <a:gd name="connsiteX76" fmla="*/ 8512 w 10000"/>
              <a:gd name="connsiteY76" fmla="*/ 6409 h 10000"/>
              <a:gd name="connsiteX77" fmla="*/ 8639 w 10000"/>
              <a:gd name="connsiteY77" fmla="*/ 6545 h 10000"/>
              <a:gd name="connsiteX78" fmla="*/ 8708 w 10000"/>
              <a:gd name="connsiteY78" fmla="*/ 6159 h 10000"/>
              <a:gd name="connsiteX79" fmla="*/ 8764 w 10000"/>
              <a:gd name="connsiteY79" fmla="*/ 5910 h 10000"/>
              <a:gd name="connsiteX80" fmla="*/ 8835 w 10000"/>
              <a:gd name="connsiteY80" fmla="*/ 3841 h 10000"/>
              <a:gd name="connsiteX81" fmla="*/ 8962 w 10000"/>
              <a:gd name="connsiteY81" fmla="*/ 2818 h 10000"/>
              <a:gd name="connsiteX82" fmla="*/ 9030 w 10000"/>
              <a:gd name="connsiteY82" fmla="*/ 3068 h 10000"/>
              <a:gd name="connsiteX83" fmla="*/ 9100 w 10000"/>
              <a:gd name="connsiteY83" fmla="*/ 4114 h 10000"/>
              <a:gd name="connsiteX84" fmla="*/ 9157 w 10000"/>
              <a:gd name="connsiteY84" fmla="*/ 5000 h 10000"/>
              <a:gd name="connsiteX85" fmla="*/ 9284 w 10000"/>
              <a:gd name="connsiteY85" fmla="*/ 5250 h 10000"/>
              <a:gd name="connsiteX86" fmla="*/ 9354 w 10000"/>
              <a:gd name="connsiteY86" fmla="*/ 5773 h 10000"/>
              <a:gd name="connsiteX87" fmla="*/ 9423 w 10000"/>
              <a:gd name="connsiteY87" fmla="*/ 6159 h 10000"/>
              <a:gd name="connsiteX88" fmla="*/ 9480 w 10000"/>
              <a:gd name="connsiteY88" fmla="*/ 6545 h 10000"/>
              <a:gd name="connsiteX89" fmla="*/ 9551 w 10000"/>
              <a:gd name="connsiteY89" fmla="*/ 6659 h 10000"/>
              <a:gd name="connsiteX90" fmla="*/ 9676 w 10000"/>
              <a:gd name="connsiteY90" fmla="*/ 7569 h 10000"/>
              <a:gd name="connsiteX91" fmla="*/ 9746 w 10000"/>
              <a:gd name="connsiteY91" fmla="*/ 7318 h 10000"/>
              <a:gd name="connsiteX92" fmla="*/ 9815 w 10000"/>
              <a:gd name="connsiteY92" fmla="*/ 7955 h 10000"/>
              <a:gd name="connsiteX93" fmla="*/ 9873 w 10000"/>
              <a:gd name="connsiteY93" fmla="*/ 8091 h 10000"/>
              <a:gd name="connsiteX94" fmla="*/ 10000 w 10000"/>
              <a:gd name="connsiteY9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89 w 10000"/>
              <a:gd name="connsiteY71" fmla="*/ 6295 h 10000"/>
              <a:gd name="connsiteX72" fmla="*/ 8315 w 10000"/>
              <a:gd name="connsiteY72" fmla="*/ 6932 h 10000"/>
              <a:gd name="connsiteX73" fmla="*/ 8385 w 10000"/>
              <a:gd name="connsiteY73" fmla="*/ 5773 h 10000"/>
              <a:gd name="connsiteX74" fmla="*/ 8442 w 10000"/>
              <a:gd name="connsiteY74" fmla="*/ 6545 h 10000"/>
              <a:gd name="connsiteX75" fmla="*/ 8512 w 10000"/>
              <a:gd name="connsiteY75" fmla="*/ 6409 h 10000"/>
              <a:gd name="connsiteX76" fmla="*/ 8639 w 10000"/>
              <a:gd name="connsiteY76" fmla="*/ 6545 h 10000"/>
              <a:gd name="connsiteX77" fmla="*/ 8708 w 10000"/>
              <a:gd name="connsiteY77" fmla="*/ 6159 h 10000"/>
              <a:gd name="connsiteX78" fmla="*/ 8764 w 10000"/>
              <a:gd name="connsiteY78" fmla="*/ 5910 h 10000"/>
              <a:gd name="connsiteX79" fmla="*/ 8835 w 10000"/>
              <a:gd name="connsiteY79" fmla="*/ 3841 h 10000"/>
              <a:gd name="connsiteX80" fmla="*/ 8962 w 10000"/>
              <a:gd name="connsiteY80" fmla="*/ 2818 h 10000"/>
              <a:gd name="connsiteX81" fmla="*/ 9030 w 10000"/>
              <a:gd name="connsiteY81" fmla="*/ 3068 h 10000"/>
              <a:gd name="connsiteX82" fmla="*/ 9100 w 10000"/>
              <a:gd name="connsiteY82" fmla="*/ 4114 h 10000"/>
              <a:gd name="connsiteX83" fmla="*/ 9157 w 10000"/>
              <a:gd name="connsiteY83" fmla="*/ 5000 h 10000"/>
              <a:gd name="connsiteX84" fmla="*/ 9284 w 10000"/>
              <a:gd name="connsiteY84" fmla="*/ 5250 h 10000"/>
              <a:gd name="connsiteX85" fmla="*/ 9354 w 10000"/>
              <a:gd name="connsiteY85" fmla="*/ 5773 h 10000"/>
              <a:gd name="connsiteX86" fmla="*/ 9423 w 10000"/>
              <a:gd name="connsiteY86" fmla="*/ 6159 h 10000"/>
              <a:gd name="connsiteX87" fmla="*/ 9480 w 10000"/>
              <a:gd name="connsiteY87" fmla="*/ 6545 h 10000"/>
              <a:gd name="connsiteX88" fmla="*/ 9551 w 10000"/>
              <a:gd name="connsiteY88" fmla="*/ 6659 h 10000"/>
              <a:gd name="connsiteX89" fmla="*/ 9676 w 10000"/>
              <a:gd name="connsiteY89" fmla="*/ 7569 h 10000"/>
              <a:gd name="connsiteX90" fmla="*/ 9746 w 10000"/>
              <a:gd name="connsiteY90" fmla="*/ 7318 h 10000"/>
              <a:gd name="connsiteX91" fmla="*/ 9815 w 10000"/>
              <a:gd name="connsiteY91" fmla="*/ 7955 h 10000"/>
              <a:gd name="connsiteX92" fmla="*/ 9873 w 10000"/>
              <a:gd name="connsiteY92" fmla="*/ 8091 h 10000"/>
              <a:gd name="connsiteX93" fmla="*/ 10000 w 10000"/>
              <a:gd name="connsiteY9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315 w 10000"/>
              <a:gd name="connsiteY71" fmla="*/ 6932 h 10000"/>
              <a:gd name="connsiteX72" fmla="*/ 8385 w 10000"/>
              <a:gd name="connsiteY72" fmla="*/ 5773 h 10000"/>
              <a:gd name="connsiteX73" fmla="*/ 8442 w 10000"/>
              <a:gd name="connsiteY73" fmla="*/ 6545 h 10000"/>
              <a:gd name="connsiteX74" fmla="*/ 8512 w 10000"/>
              <a:gd name="connsiteY74" fmla="*/ 6409 h 10000"/>
              <a:gd name="connsiteX75" fmla="*/ 8639 w 10000"/>
              <a:gd name="connsiteY75" fmla="*/ 6545 h 10000"/>
              <a:gd name="connsiteX76" fmla="*/ 8708 w 10000"/>
              <a:gd name="connsiteY76" fmla="*/ 6159 h 10000"/>
              <a:gd name="connsiteX77" fmla="*/ 8764 w 10000"/>
              <a:gd name="connsiteY77" fmla="*/ 5910 h 10000"/>
              <a:gd name="connsiteX78" fmla="*/ 8835 w 10000"/>
              <a:gd name="connsiteY78" fmla="*/ 3841 h 10000"/>
              <a:gd name="connsiteX79" fmla="*/ 8962 w 10000"/>
              <a:gd name="connsiteY79" fmla="*/ 2818 h 10000"/>
              <a:gd name="connsiteX80" fmla="*/ 9030 w 10000"/>
              <a:gd name="connsiteY80" fmla="*/ 3068 h 10000"/>
              <a:gd name="connsiteX81" fmla="*/ 9100 w 10000"/>
              <a:gd name="connsiteY81" fmla="*/ 4114 h 10000"/>
              <a:gd name="connsiteX82" fmla="*/ 9157 w 10000"/>
              <a:gd name="connsiteY82" fmla="*/ 5000 h 10000"/>
              <a:gd name="connsiteX83" fmla="*/ 9284 w 10000"/>
              <a:gd name="connsiteY83" fmla="*/ 5250 h 10000"/>
              <a:gd name="connsiteX84" fmla="*/ 9354 w 10000"/>
              <a:gd name="connsiteY84" fmla="*/ 5773 h 10000"/>
              <a:gd name="connsiteX85" fmla="*/ 9423 w 10000"/>
              <a:gd name="connsiteY85" fmla="*/ 6159 h 10000"/>
              <a:gd name="connsiteX86" fmla="*/ 9480 w 10000"/>
              <a:gd name="connsiteY86" fmla="*/ 6545 h 10000"/>
              <a:gd name="connsiteX87" fmla="*/ 9551 w 10000"/>
              <a:gd name="connsiteY87" fmla="*/ 6659 h 10000"/>
              <a:gd name="connsiteX88" fmla="*/ 9676 w 10000"/>
              <a:gd name="connsiteY88" fmla="*/ 7569 h 10000"/>
              <a:gd name="connsiteX89" fmla="*/ 9746 w 10000"/>
              <a:gd name="connsiteY89" fmla="*/ 7318 h 10000"/>
              <a:gd name="connsiteX90" fmla="*/ 9815 w 10000"/>
              <a:gd name="connsiteY90" fmla="*/ 7955 h 10000"/>
              <a:gd name="connsiteX91" fmla="*/ 9873 w 10000"/>
              <a:gd name="connsiteY91" fmla="*/ 8091 h 10000"/>
              <a:gd name="connsiteX92" fmla="*/ 10000 w 10000"/>
              <a:gd name="connsiteY9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442 w 10000"/>
              <a:gd name="connsiteY72" fmla="*/ 6545 h 10000"/>
              <a:gd name="connsiteX73" fmla="*/ 8512 w 10000"/>
              <a:gd name="connsiteY73" fmla="*/ 6409 h 10000"/>
              <a:gd name="connsiteX74" fmla="*/ 8639 w 10000"/>
              <a:gd name="connsiteY74" fmla="*/ 6545 h 10000"/>
              <a:gd name="connsiteX75" fmla="*/ 8708 w 10000"/>
              <a:gd name="connsiteY75" fmla="*/ 6159 h 10000"/>
              <a:gd name="connsiteX76" fmla="*/ 8764 w 10000"/>
              <a:gd name="connsiteY76" fmla="*/ 5910 h 10000"/>
              <a:gd name="connsiteX77" fmla="*/ 8835 w 10000"/>
              <a:gd name="connsiteY77" fmla="*/ 3841 h 10000"/>
              <a:gd name="connsiteX78" fmla="*/ 8962 w 10000"/>
              <a:gd name="connsiteY78" fmla="*/ 2818 h 10000"/>
              <a:gd name="connsiteX79" fmla="*/ 9030 w 10000"/>
              <a:gd name="connsiteY79" fmla="*/ 3068 h 10000"/>
              <a:gd name="connsiteX80" fmla="*/ 9100 w 10000"/>
              <a:gd name="connsiteY80" fmla="*/ 4114 h 10000"/>
              <a:gd name="connsiteX81" fmla="*/ 9157 w 10000"/>
              <a:gd name="connsiteY81" fmla="*/ 5000 h 10000"/>
              <a:gd name="connsiteX82" fmla="*/ 9284 w 10000"/>
              <a:gd name="connsiteY82" fmla="*/ 5250 h 10000"/>
              <a:gd name="connsiteX83" fmla="*/ 9354 w 10000"/>
              <a:gd name="connsiteY83" fmla="*/ 5773 h 10000"/>
              <a:gd name="connsiteX84" fmla="*/ 9423 w 10000"/>
              <a:gd name="connsiteY84" fmla="*/ 6159 h 10000"/>
              <a:gd name="connsiteX85" fmla="*/ 9480 w 10000"/>
              <a:gd name="connsiteY85" fmla="*/ 6545 h 10000"/>
              <a:gd name="connsiteX86" fmla="*/ 9551 w 10000"/>
              <a:gd name="connsiteY86" fmla="*/ 6659 h 10000"/>
              <a:gd name="connsiteX87" fmla="*/ 9676 w 10000"/>
              <a:gd name="connsiteY87" fmla="*/ 7569 h 10000"/>
              <a:gd name="connsiteX88" fmla="*/ 9746 w 10000"/>
              <a:gd name="connsiteY88" fmla="*/ 7318 h 10000"/>
              <a:gd name="connsiteX89" fmla="*/ 9815 w 10000"/>
              <a:gd name="connsiteY89" fmla="*/ 7955 h 10000"/>
              <a:gd name="connsiteX90" fmla="*/ 9873 w 10000"/>
              <a:gd name="connsiteY90" fmla="*/ 8091 h 10000"/>
              <a:gd name="connsiteX91" fmla="*/ 10000 w 10000"/>
              <a:gd name="connsiteY9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512 w 10000"/>
              <a:gd name="connsiteY72" fmla="*/ 6409 h 10000"/>
              <a:gd name="connsiteX73" fmla="*/ 8639 w 10000"/>
              <a:gd name="connsiteY73" fmla="*/ 6545 h 10000"/>
              <a:gd name="connsiteX74" fmla="*/ 8708 w 10000"/>
              <a:gd name="connsiteY74" fmla="*/ 6159 h 10000"/>
              <a:gd name="connsiteX75" fmla="*/ 8764 w 10000"/>
              <a:gd name="connsiteY75" fmla="*/ 5910 h 10000"/>
              <a:gd name="connsiteX76" fmla="*/ 8835 w 10000"/>
              <a:gd name="connsiteY76" fmla="*/ 3841 h 10000"/>
              <a:gd name="connsiteX77" fmla="*/ 8962 w 10000"/>
              <a:gd name="connsiteY77" fmla="*/ 2818 h 10000"/>
              <a:gd name="connsiteX78" fmla="*/ 9030 w 10000"/>
              <a:gd name="connsiteY78" fmla="*/ 3068 h 10000"/>
              <a:gd name="connsiteX79" fmla="*/ 9100 w 10000"/>
              <a:gd name="connsiteY79" fmla="*/ 4114 h 10000"/>
              <a:gd name="connsiteX80" fmla="*/ 9157 w 10000"/>
              <a:gd name="connsiteY80" fmla="*/ 5000 h 10000"/>
              <a:gd name="connsiteX81" fmla="*/ 9284 w 10000"/>
              <a:gd name="connsiteY81" fmla="*/ 5250 h 10000"/>
              <a:gd name="connsiteX82" fmla="*/ 9354 w 10000"/>
              <a:gd name="connsiteY82" fmla="*/ 5773 h 10000"/>
              <a:gd name="connsiteX83" fmla="*/ 9423 w 10000"/>
              <a:gd name="connsiteY83" fmla="*/ 6159 h 10000"/>
              <a:gd name="connsiteX84" fmla="*/ 9480 w 10000"/>
              <a:gd name="connsiteY84" fmla="*/ 6545 h 10000"/>
              <a:gd name="connsiteX85" fmla="*/ 9551 w 10000"/>
              <a:gd name="connsiteY85" fmla="*/ 6659 h 10000"/>
              <a:gd name="connsiteX86" fmla="*/ 9676 w 10000"/>
              <a:gd name="connsiteY86" fmla="*/ 7569 h 10000"/>
              <a:gd name="connsiteX87" fmla="*/ 9746 w 10000"/>
              <a:gd name="connsiteY87" fmla="*/ 7318 h 10000"/>
              <a:gd name="connsiteX88" fmla="*/ 9815 w 10000"/>
              <a:gd name="connsiteY88" fmla="*/ 7955 h 10000"/>
              <a:gd name="connsiteX89" fmla="*/ 9873 w 10000"/>
              <a:gd name="connsiteY89" fmla="*/ 8091 h 10000"/>
              <a:gd name="connsiteX90" fmla="*/ 10000 w 10000"/>
              <a:gd name="connsiteY9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512 w 10000"/>
              <a:gd name="connsiteY71" fmla="*/ 6409 h 10000"/>
              <a:gd name="connsiteX72" fmla="*/ 8639 w 10000"/>
              <a:gd name="connsiteY72" fmla="*/ 6545 h 10000"/>
              <a:gd name="connsiteX73" fmla="*/ 8708 w 10000"/>
              <a:gd name="connsiteY73" fmla="*/ 6159 h 10000"/>
              <a:gd name="connsiteX74" fmla="*/ 8764 w 10000"/>
              <a:gd name="connsiteY74" fmla="*/ 5910 h 10000"/>
              <a:gd name="connsiteX75" fmla="*/ 8835 w 10000"/>
              <a:gd name="connsiteY75" fmla="*/ 3841 h 10000"/>
              <a:gd name="connsiteX76" fmla="*/ 8962 w 10000"/>
              <a:gd name="connsiteY76" fmla="*/ 2818 h 10000"/>
              <a:gd name="connsiteX77" fmla="*/ 9030 w 10000"/>
              <a:gd name="connsiteY77" fmla="*/ 3068 h 10000"/>
              <a:gd name="connsiteX78" fmla="*/ 9100 w 10000"/>
              <a:gd name="connsiteY78" fmla="*/ 4114 h 10000"/>
              <a:gd name="connsiteX79" fmla="*/ 9157 w 10000"/>
              <a:gd name="connsiteY79" fmla="*/ 5000 h 10000"/>
              <a:gd name="connsiteX80" fmla="*/ 9284 w 10000"/>
              <a:gd name="connsiteY80" fmla="*/ 5250 h 10000"/>
              <a:gd name="connsiteX81" fmla="*/ 9354 w 10000"/>
              <a:gd name="connsiteY81" fmla="*/ 5773 h 10000"/>
              <a:gd name="connsiteX82" fmla="*/ 9423 w 10000"/>
              <a:gd name="connsiteY82" fmla="*/ 6159 h 10000"/>
              <a:gd name="connsiteX83" fmla="*/ 9480 w 10000"/>
              <a:gd name="connsiteY83" fmla="*/ 6545 h 10000"/>
              <a:gd name="connsiteX84" fmla="*/ 9551 w 10000"/>
              <a:gd name="connsiteY84" fmla="*/ 6659 h 10000"/>
              <a:gd name="connsiteX85" fmla="*/ 9676 w 10000"/>
              <a:gd name="connsiteY85" fmla="*/ 7569 h 10000"/>
              <a:gd name="connsiteX86" fmla="*/ 9746 w 10000"/>
              <a:gd name="connsiteY86" fmla="*/ 7318 h 10000"/>
              <a:gd name="connsiteX87" fmla="*/ 9815 w 10000"/>
              <a:gd name="connsiteY87" fmla="*/ 7955 h 10000"/>
              <a:gd name="connsiteX88" fmla="*/ 9873 w 10000"/>
              <a:gd name="connsiteY88" fmla="*/ 8091 h 10000"/>
              <a:gd name="connsiteX89" fmla="*/ 10000 w 10000"/>
              <a:gd name="connsiteY8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512 w 10000"/>
              <a:gd name="connsiteY70" fmla="*/ 6409 h 10000"/>
              <a:gd name="connsiteX71" fmla="*/ 8639 w 10000"/>
              <a:gd name="connsiteY71" fmla="*/ 6545 h 10000"/>
              <a:gd name="connsiteX72" fmla="*/ 8708 w 10000"/>
              <a:gd name="connsiteY72" fmla="*/ 6159 h 10000"/>
              <a:gd name="connsiteX73" fmla="*/ 8764 w 10000"/>
              <a:gd name="connsiteY73" fmla="*/ 5910 h 10000"/>
              <a:gd name="connsiteX74" fmla="*/ 8835 w 10000"/>
              <a:gd name="connsiteY74" fmla="*/ 3841 h 10000"/>
              <a:gd name="connsiteX75" fmla="*/ 8962 w 10000"/>
              <a:gd name="connsiteY75" fmla="*/ 2818 h 10000"/>
              <a:gd name="connsiteX76" fmla="*/ 9030 w 10000"/>
              <a:gd name="connsiteY76" fmla="*/ 3068 h 10000"/>
              <a:gd name="connsiteX77" fmla="*/ 9100 w 10000"/>
              <a:gd name="connsiteY77" fmla="*/ 4114 h 10000"/>
              <a:gd name="connsiteX78" fmla="*/ 9157 w 10000"/>
              <a:gd name="connsiteY78" fmla="*/ 5000 h 10000"/>
              <a:gd name="connsiteX79" fmla="*/ 9284 w 10000"/>
              <a:gd name="connsiteY79" fmla="*/ 5250 h 10000"/>
              <a:gd name="connsiteX80" fmla="*/ 9354 w 10000"/>
              <a:gd name="connsiteY80" fmla="*/ 5773 h 10000"/>
              <a:gd name="connsiteX81" fmla="*/ 9423 w 10000"/>
              <a:gd name="connsiteY81" fmla="*/ 6159 h 10000"/>
              <a:gd name="connsiteX82" fmla="*/ 9480 w 10000"/>
              <a:gd name="connsiteY82" fmla="*/ 6545 h 10000"/>
              <a:gd name="connsiteX83" fmla="*/ 9551 w 10000"/>
              <a:gd name="connsiteY83" fmla="*/ 6659 h 10000"/>
              <a:gd name="connsiteX84" fmla="*/ 9676 w 10000"/>
              <a:gd name="connsiteY84" fmla="*/ 7569 h 10000"/>
              <a:gd name="connsiteX85" fmla="*/ 9746 w 10000"/>
              <a:gd name="connsiteY85" fmla="*/ 7318 h 10000"/>
              <a:gd name="connsiteX86" fmla="*/ 9815 w 10000"/>
              <a:gd name="connsiteY86" fmla="*/ 7955 h 10000"/>
              <a:gd name="connsiteX87" fmla="*/ 9873 w 10000"/>
              <a:gd name="connsiteY87" fmla="*/ 8091 h 10000"/>
              <a:gd name="connsiteX88" fmla="*/ 10000 w 10000"/>
              <a:gd name="connsiteY8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639 w 10000"/>
              <a:gd name="connsiteY70" fmla="*/ 6545 h 10000"/>
              <a:gd name="connsiteX71" fmla="*/ 8708 w 10000"/>
              <a:gd name="connsiteY71" fmla="*/ 6159 h 10000"/>
              <a:gd name="connsiteX72" fmla="*/ 8764 w 10000"/>
              <a:gd name="connsiteY72" fmla="*/ 5910 h 10000"/>
              <a:gd name="connsiteX73" fmla="*/ 8835 w 10000"/>
              <a:gd name="connsiteY73" fmla="*/ 3841 h 10000"/>
              <a:gd name="connsiteX74" fmla="*/ 8962 w 10000"/>
              <a:gd name="connsiteY74" fmla="*/ 2818 h 10000"/>
              <a:gd name="connsiteX75" fmla="*/ 9030 w 10000"/>
              <a:gd name="connsiteY75" fmla="*/ 3068 h 10000"/>
              <a:gd name="connsiteX76" fmla="*/ 9100 w 10000"/>
              <a:gd name="connsiteY76" fmla="*/ 4114 h 10000"/>
              <a:gd name="connsiteX77" fmla="*/ 9157 w 10000"/>
              <a:gd name="connsiteY77" fmla="*/ 5000 h 10000"/>
              <a:gd name="connsiteX78" fmla="*/ 9284 w 10000"/>
              <a:gd name="connsiteY78" fmla="*/ 5250 h 10000"/>
              <a:gd name="connsiteX79" fmla="*/ 9354 w 10000"/>
              <a:gd name="connsiteY79" fmla="*/ 5773 h 10000"/>
              <a:gd name="connsiteX80" fmla="*/ 9423 w 10000"/>
              <a:gd name="connsiteY80" fmla="*/ 6159 h 10000"/>
              <a:gd name="connsiteX81" fmla="*/ 9480 w 10000"/>
              <a:gd name="connsiteY81" fmla="*/ 6545 h 10000"/>
              <a:gd name="connsiteX82" fmla="*/ 9551 w 10000"/>
              <a:gd name="connsiteY82" fmla="*/ 6659 h 10000"/>
              <a:gd name="connsiteX83" fmla="*/ 9676 w 10000"/>
              <a:gd name="connsiteY83" fmla="*/ 7569 h 10000"/>
              <a:gd name="connsiteX84" fmla="*/ 9746 w 10000"/>
              <a:gd name="connsiteY84" fmla="*/ 7318 h 10000"/>
              <a:gd name="connsiteX85" fmla="*/ 9815 w 10000"/>
              <a:gd name="connsiteY85" fmla="*/ 7955 h 10000"/>
              <a:gd name="connsiteX86" fmla="*/ 9873 w 10000"/>
              <a:gd name="connsiteY86" fmla="*/ 8091 h 10000"/>
              <a:gd name="connsiteX87" fmla="*/ 10000 w 10000"/>
              <a:gd name="connsiteY8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08 w 10000"/>
              <a:gd name="connsiteY70" fmla="*/ 6159 h 10000"/>
              <a:gd name="connsiteX71" fmla="*/ 8764 w 10000"/>
              <a:gd name="connsiteY71" fmla="*/ 5910 h 10000"/>
              <a:gd name="connsiteX72" fmla="*/ 8835 w 10000"/>
              <a:gd name="connsiteY72" fmla="*/ 3841 h 10000"/>
              <a:gd name="connsiteX73" fmla="*/ 8962 w 10000"/>
              <a:gd name="connsiteY73" fmla="*/ 2818 h 10000"/>
              <a:gd name="connsiteX74" fmla="*/ 9030 w 10000"/>
              <a:gd name="connsiteY74" fmla="*/ 3068 h 10000"/>
              <a:gd name="connsiteX75" fmla="*/ 9100 w 10000"/>
              <a:gd name="connsiteY75" fmla="*/ 4114 h 10000"/>
              <a:gd name="connsiteX76" fmla="*/ 9157 w 10000"/>
              <a:gd name="connsiteY76" fmla="*/ 5000 h 10000"/>
              <a:gd name="connsiteX77" fmla="*/ 9284 w 10000"/>
              <a:gd name="connsiteY77" fmla="*/ 5250 h 10000"/>
              <a:gd name="connsiteX78" fmla="*/ 9354 w 10000"/>
              <a:gd name="connsiteY78" fmla="*/ 5773 h 10000"/>
              <a:gd name="connsiteX79" fmla="*/ 9423 w 10000"/>
              <a:gd name="connsiteY79" fmla="*/ 6159 h 10000"/>
              <a:gd name="connsiteX80" fmla="*/ 9480 w 10000"/>
              <a:gd name="connsiteY80" fmla="*/ 6545 h 10000"/>
              <a:gd name="connsiteX81" fmla="*/ 9551 w 10000"/>
              <a:gd name="connsiteY81" fmla="*/ 6659 h 10000"/>
              <a:gd name="connsiteX82" fmla="*/ 9676 w 10000"/>
              <a:gd name="connsiteY82" fmla="*/ 7569 h 10000"/>
              <a:gd name="connsiteX83" fmla="*/ 9746 w 10000"/>
              <a:gd name="connsiteY83" fmla="*/ 7318 h 10000"/>
              <a:gd name="connsiteX84" fmla="*/ 9815 w 10000"/>
              <a:gd name="connsiteY84" fmla="*/ 7955 h 10000"/>
              <a:gd name="connsiteX85" fmla="*/ 9873 w 10000"/>
              <a:gd name="connsiteY85" fmla="*/ 8091 h 10000"/>
              <a:gd name="connsiteX86" fmla="*/ 10000 w 10000"/>
              <a:gd name="connsiteY8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64 w 10000"/>
              <a:gd name="connsiteY70" fmla="*/ 5910 h 10000"/>
              <a:gd name="connsiteX71" fmla="*/ 8835 w 10000"/>
              <a:gd name="connsiteY71" fmla="*/ 3841 h 10000"/>
              <a:gd name="connsiteX72" fmla="*/ 8962 w 10000"/>
              <a:gd name="connsiteY72" fmla="*/ 2818 h 10000"/>
              <a:gd name="connsiteX73" fmla="*/ 9030 w 10000"/>
              <a:gd name="connsiteY73" fmla="*/ 3068 h 10000"/>
              <a:gd name="connsiteX74" fmla="*/ 9100 w 10000"/>
              <a:gd name="connsiteY74" fmla="*/ 4114 h 10000"/>
              <a:gd name="connsiteX75" fmla="*/ 9157 w 10000"/>
              <a:gd name="connsiteY75" fmla="*/ 5000 h 10000"/>
              <a:gd name="connsiteX76" fmla="*/ 9284 w 10000"/>
              <a:gd name="connsiteY76" fmla="*/ 5250 h 10000"/>
              <a:gd name="connsiteX77" fmla="*/ 9354 w 10000"/>
              <a:gd name="connsiteY77" fmla="*/ 5773 h 10000"/>
              <a:gd name="connsiteX78" fmla="*/ 9423 w 10000"/>
              <a:gd name="connsiteY78" fmla="*/ 6159 h 10000"/>
              <a:gd name="connsiteX79" fmla="*/ 9480 w 10000"/>
              <a:gd name="connsiteY79" fmla="*/ 6545 h 10000"/>
              <a:gd name="connsiteX80" fmla="*/ 9551 w 10000"/>
              <a:gd name="connsiteY80" fmla="*/ 6659 h 10000"/>
              <a:gd name="connsiteX81" fmla="*/ 9676 w 10000"/>
              <a:gd name="connsiteY81" fmla="*/ 7569 h 10000"/>
              <a:gd name="connsiteX82" fmla="*/ 9746 w 10000"/>
              <a:gd name="connsiteY82" fmla="*/ 7318 h 10000"/>
              <a:gd name="connsiteX83" fmla="*/ 9815 w 10000"/>
              <a:gd name="connsiteY83" fmla="*/ 7955 h 10000"/>
              <a:gd name="connsiteX84" fmla="*/ 9873 w 10000"/>
              <a:gd name="connsiteY84" fmla="*/ 8091 h 10000"/>
              <a:gd name="connsiteX85" fmla="*/ 10000 w 10000"/>
              <a:gd name="connsiteY8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835 w 10000"/>
              <a:gd name="connsiteY70" fmla="*/ 3841 h 10000"/>
              <a:gd name="connsiteX71" fmla="*/ 8962 w 10000"/>
              <a:gd name="connsiteY71" fmla="*/ 2818 h 10000"/>
              <a:gd name="connsiteX72" fmla="*/ 9030 w 10000"/>
              <a:gd name="connsiteY72" fmla="*/ 3068 h 10000"/>
              <a:gd name="connsiteX73" fmla="*/ 9100 w 10000"/>
              <a:gd name="connsiteY73" fmla="*/ 4114 h 10000"/>
              <a:gd name="connsiteX74" fmla="*/ 9157 w 10000"/>
              <a:gd name="connsiteY74" fmla="*/ 5000 h 10000"/>
              <a:gd name="connsiteX75" fmla="*/ 9284 w 10000"/>
              <a:gd name="connsiteY75" fmla="*/ 5250 h 10000"/>
              <a:gd name="connsiteX76" fmla="*/ 9354 w 10000"/>
              <a:gd name="connsiteY76" fmla="*/ 5773 h 10000"/>
              <a:gd name="connsiteX77" fmla="*/ 9423 w 10000"/>
              <a:gd name="connsiteY77" fmla="*/ 6159 h 10000"/>
              <a:gd name="connsiteX78" fmla="*/ 9480 w 10000"/>
              <a:gd name="connsiteY78" fmla="*/ 6545 h 10000"/>
              <a:gd name="connsiteX79" fmla="*/ 9551 w 10000"/>
              <a:gd name="connsiteY79" fmla="*/ 6659 h 10000"/>
              <a:gd name="connsiteX80" fmla="*/ 9676 w 10000"/>
              <a:gd name="connsiteY80" fmla="*/ 7569 h 10000"/>
              <a:gd name="connsiteX81" fmla="*/ 9746 w 10000"/>
              <a:gd name="connsiteY81" fmla="*/ 7318 h 10000"/>
              <a:gd name="connsiteX82" fmla="*/ 9815 w 10000"/>
              <a:gd name="connsiteY82" fmla="*/ 7955 h 10000"/>
              <a:gd name="connsiteX83" fmla="*/ 9873 w 10000"/>
              <a:gd name="connsiteY83" fmla="*/ 8091 h 10000"/>
              <a:gd name="connsiteX84" fmla="*/ 10000 w 10000"/>
              <a:gd name="connsiteY8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962 w 10000"/>
              <a:gd name="connsiteY70" fmla="*/ 2818 h 10000"/>
              <a:gd name="connsiteX71" fmla="*/ 9030 w 10000"/>
              <a:gd name="connsiteY71" fmla="*/ 3068 h 10000"/>
              <a:gd name="connsiteX72" fmla="*/ 9100 w 10000"/>
              <a:gd name="connsiteY72" fmla="*/ 4114 h 10000"/>
              <a:gd name="connsiteX73" fmla="*/ 9157 w 10000"/>
              <a:gd name="connsiteY73" fmla="*/ 5000 h 10000"/>
              <a:gd name="connsiteX74" fmla="*/ 9284 w 10000"/>
              <a:gd name="connsiteY74" fmla="*/ 5250 h 10000"/>
              <a:gd name="connsiteX75" fmla="*/ 9354 w 10000"/>
              <a:gd name="connsiteY75" fmla="*/ 5773 h 10000"/>
              <a:gd name="connsiteX76" fmla="*/ 9423 w 10000"/>
              <a:gd name="connsiteY76" fmla="*/ 6159 h 10000"/>
              <a:gd name="connsiteX77" fmla="*/ 9480 w 10000"/>
              <a:gd name="connsiteY77" fmla="*/ 6545 h 10000"/>
              <a:gd name="connsiteX78" fmla="*/ 9551 w 10000"/>
              <a:gd name="connsiteY78" fmla="*/ 6659 h 10000"/>
              <a:gd name="connsiteX79" fmla="*/ 9676 w 10000"/>
              <a:gd name="connsiteY79" fmla="*/ 7569 h 10000"/>
              <a:gd name="connsiteX80" fmla="*/ 9746 w 10000"/>
              <a:gd name="connsiteY80" fmla="*/ 7318 h 10000"/>
              <a:gd name="connsiteX81" fmla="*/ 9815 w 10000"/>
              <a:gd name="connsiteY81" fmla="*/ 7955 h 10000"/>
              <a:gd name="connsiteX82" fmla="*/ 9873 w 10000"/>
              <a:gd name="connsiteY82" fmla="*/ 8091 h 10000"/>
              <a:gd name="connsiteX83" fmla="*/ 10000 w 10000"/>
              <a:gd name="connsiteY8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030 w 10000"/>
              <a:gd name="connsiteY70" fmla="*/ 3068 h 10000"/>
              <a:gd name="connsiteX71" fmla="*/ 9100 w 10000"/>
              <a:gd name="connsiteY71" fmla="*/ 4114 h 10000"/>
              <a:gd name="connsiteX72" fmla="*/ 9157 w 10000"/>
              <a:gd name="connsiteY72" fmla="*/ 5000 h 10000"/>
              <a:gd name="connsiteX73" fmla="*/ 9284 w 10000"/>
              <a:gd name="connsiteY73" fmla="*/ 5250 h 10000"/>
              <a:gd name="connsiteX74" fmla="*/ 9354 w 10000"/>
              <a:gd name="connsiteY74" fmla="*/ 5773 h 10000"/>
              <a:gd name="connsiteX75" fmla="*/ 9423 w 10000"/>
              <a:gd name="connsiteY75" fmla="*/ 6159 h 10000"/>
              <a:gd name="connsiteX76" fmla="*/ 9480 w 10000"/>
              <a:gd name="connsiteY76" fmla="*/ 6545 h 10000"/>
              <a:gd name="connsiteX77" fmla="*/ 9551 w 10000"/>
              <a:gd name="connsiteY77" fmla="*/ 6659 h 10000"/>
              <a:gd name="connsiteX78" fmla="*/ 9676 w 10000"/>
              <a:gd name="connsiteY78" fmla="*/ 7569 h 10000"/>
              <a:gd name="connsiteX79" fmla="*/ 9746 w 10000"/>
              <a:gd name="connsiteY79" fmla="*/ 7318 h 10000"/>
              <a:gd name="connsiteX80" fmla="*/ 9815 w 10000"/>
              <a:gd name="connsiteY80" fmla="*/ 7955 h 10000"/>
              <a:gd name="connsiteX81" fmla="*/ 9873 w 10000"/>
              <a:gd name="connsiteY81" fmla="*/ 8091 h 10000"/>
              <a:gd name="connsiteX82" fmla="*/ 10000 w 10000"/>
              <a:gd name="connsiteY8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00 w 10000"/>
              <a:gd name="connsiteY70" fmla="*/ 4114 h 10000"/>
              <a:gd name="connsiteX71" fmla="*/ 9157 w 10000"/>
              <a:gd name="connsiteY71" fmla="*/ 5000 h 10000"/>
              <a:gd name="connsiteX72" fmla="*/ 9284 w 10000"/>
              <a:gd name="connsiteY72" fmla="*/ 5250 h 10000"/>
              <a:gd name="connsiteX73" fmla="*/ 9354 w 10000"/>
              <a:gd name="connsiteY73" fmla="*/ 5773 h 10000"/>
              <a:gd name="connsiteX74" fmla="*/ 9423 w 10000"/>
              <a:gd name="connsiteY74" fmla="*/ 6159 h 10000"/>
              <a:gd name="connsiteX75" fmla="*/ 9480 w 10000"/>
              <a:gd name="connsiteY75" fmla="*/ 6545 h 10000"/>
              <a:gd name="connsiteX76" fmla="*/ 9551 w 10000"/>
              <a:gd name="connsiteY76" fmla="*/ 6659 h 10000"/>
              <a:gd name="connsiteX77" fmla="*/ 9676 w 10000"/>
              <a:gd name="connsiteY77" fmla="*/ 7569 h 10000"/>
              <a:gd name="connsiteX78" fmla="*/ 9746 w 10000"/>
              <a:gd name="connsiteY78" fmla="*/ 7318 h 10000"/>
              <a:gd name="connsiteX79" fmla="*/ 9815 w 10000"/>
              <a:gd name="connsiteY79" fmla="*/ 7955 h 10000"/>
              <a:gd name="connsiteX80" fmla="*/ 9873 w 10000"/>
              <a:gd name="connsiteY80" fmla="*/ 8091 h 10000"/>
              <a:gd name="connsiteX81" fmla="*/ 10000 w 10000"/>
              <a:gd name="connsiteY8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57 w 10000"/>
              <a:gd name="connsiteY70" fmla="*/ 5000 h 10000"/>
              <a:gd name="connsiteX71" fmla="*/ 9284 w 10000"/>
              <a:gd name="connsiteY71" fmla="*/ 5250 h 10000"/>
              <a:gd name="connsiteX72" fmla="*/ 9354 w 10000"/>
              <a:gd name="connsiteY72" fmla="*/ 5773 h 10000"/>
              <a:gd name="connsiteX73" fmla="*/ 9423 w 10000"/>
              <a:gd name="connsiteY73" fmla="*/ 6159 h 10000"/>
              <a:gd name="connsiteX74" fmla="*/ 9480 w 10000"/>
              <a:gd name="connsiteY74" fmla="*/ 6545 h 10000"/>
              <a:gd name="connsiteX75" fmla="*/ 9551 w 10000"/>
              <a:gd name="connsiteY75" fmla="*/ 6659 h 10000"/>
              <a:gd name="connsiteX76" fmla="*/ 9676 w 10000"/>
              <a:gd name="connsiteY76" fmla="*/ 7569 h 10000"/>
              <a:gd name="connsiteX77" fmla="*/ 9746 w 10000"/>
              <a:gd name="connsiteY77" fmla="*/ 7318 h 10000"/>
              <a:gd name="connsiteX78" fmla="*/ 9815 w 10000"/>
              <a:gd name="connsiteY78" fmla="*/ 7955 h 10000"/>
              <a:gd name="connsiteX79" fmla="*/ 9873 w 10000"/>
              <a:gd name="connsiteY79" fmla="*/ 8091 h 10000"/>
              <a:gd name="connsiteX80" fmla="*/ 10000 w 10000"/>
              <a:gd name="connsiteY8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284 w 10000"/>
              <a:gd name="connsiteY70" fmla="*/ 5250 h 10000"/>
              <a:gd name="connsiteX71" fmla="*/ 9354 w 10000"/>
              <a:gd name="connsiteY71" fmla="*/ 5773 h 10000"/>
              <a:gd name="connsiteX72" fmla="*/ 9423 w 10000"/>
              <a:gd name="connsiteY72" fmla="*/ 6159 h 10000"/>
              <a:gd name="connsiteX73" fmla="*/ 9480 w 10000"/>
              <a:gd name="connsiteY73" fmla="*/ 6545 h 10000"/>
              <a:gd name="connsiteX74" fmla="*/ 9551 w 10000"/>
              <a:gd name="connsiteY74" fmla="*/ 6659 h 10000"/>
              <a:gd name="connsiteX75" fmla="*/ 9676 w 10000"/>
              <a:gd name="connsiteY75" fmla="*/ 7569 h 10000"/>
              <a:gd name="connsiteX76" fmla="*/ 9746 w 10000"/>
              <a:gd name="connsiteY76" fmla="*/ 7318 h 10000"/>
              <a:gd name="connsiteX77" fmla="*/ 9815 w 10000"/>
              <a:gd name="connsiteY77" fmla="*/ 7955 h 10000"/>
              <a:gd name="connsiteX78" fmla="*/ 9873 w 10000"/>
              <a:gd name="connsiteY78" fmla="*/ 8091 h 10000"/>
              <a:gd name="connsiteX79" fmla="*/ 10000 w 10000"/>
              <a:gd name="connsiteY7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23 w 10000"/>
              <a:gd name="connsiteY71" fmla="*/ 6159 h 10000"/>
              <a:gd name="connsiteX72" fmla="*/ 9480 w 10000"/>
              <a:gd name="connsiteY72" fmla="*/ 6545 h 10000"/>
              <a:gd name="connsiteX73" fmla="*/ 9551 w 10000"/>
              <a:gd name="connsiteY73" fmla="*/ 6659 h 10000"/>
              <a:gd name="connsiteX74" fmla="*/ 9676 w 10000"/>
              <a:gd name="connsiteY74" fmla="*/ 7569 h 10000"/>
              <a:gd name="connsiteX75" fmla="*/ 9746 w 10000"/>
              <a:gd name="connsiteY75" fmla="*/ 7318 h 10000"/>
              <a:gd name="connsiteX76" fmla="*/ 9815 w 10000"/>
              <a:gd name="connsiteY76" fmla="*/ 7955 h 10000"/>
              <a:gd name="connsiteX77" fmla="*/ 9873 w 10000"/>
              <a:gd name="connsiteY77" fmla="*/ 8091 h 10000"/>
              <a:gd name="connsiteX78" fmla="*/ 10000 w 10000"/>
              <a:gd name="connsiteY7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80 w 10000"/>
              <a:gd name="connsiteY71" fmla="*/ 6545 h 10000"/>
              <a:gd name="connsiteX72" fmla="*/ 9551 w 10000"/>
              <a:gd name="connsiteY72" fmla="*/ 6659 h 10000"/>
              <a:gd name="connsiteX73" fmla="*/ 9676 w 10000"/>
              <a:gd name="connsiteY73" fmla="*/ 7569 h 10000"/>
              <a:gd name="connsiteX74" fmla="*/ 9746 w 10000"/>
              <a:gd name="connsiteY74" fmla="*/ 7318 h 10000"/>
              <a:gd name="connsiteX75" fmla="*/ 9815 w 10000"/>
              <a:gd name="connsiteY75" fmla="*/ 7955 h 10000"/>
              <a:gd name="connsiteX76" fmla="*/ 9873 w 10000"/>
              <a:gd name="connsiteY76" fmla="*/ 8091 h 10000"/>
              <a:gd name="connsiteX77" fmla="*/ 10000 w 10000"/>
              <a:gd name="connsiteY7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551 w 10000"/>
              <a:gd name="connsiteY71" fmla="*/ 6659 h 10000"/>
              <a:gd name="connsiteX72" fmla="*/ 9676 w 10000"/>
              <a:gd name="connsiteY72" fmla="*/ 7569 h 10000"/>
              <a:gd name="connsiteX73" fmla="*/ 9746 w 10000"/>
              <a:gd name="connsiteY73" fmla="*/ 7318 h 10000"/>
              <a:gd name="connsiteX74" fmla="*/ 9815 w 10000"/>
              <a:gd name="connsiteY74" fmla="*/ 7955 h 10000"/>
              <a:gd name="connsiteX75" fmla="*/ 9873 w 10000"/>
              <a:gd name="connsiteY75" fmla="*/ 8091 h 10000"/>
              <a:gd name="connsiteX76" fmla="*/ 10000 w 10000"/>
              <a:gd name="connsiteY7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676 w 10000"/>
              <a:gd name="connsiteY71" fmla="*/ 7569 h 10000"/>
              <a:gd name="connsiteX72" fmla="*/ 9746 w 10000"/>
              <a:gd name="connsiteY72" fmla="*/ 7318 h 10000"/>
              <a:gd name="connsiteX73" fmla="*/ 9815 w 10000"/>
              <a:gd name="connsiteY73" fmla="*/ 7955 h 10000"/>
              <a:gd name="connsiteX74" fmla="*/ 9873 w 10000"/>
              <a:gd name="connsiteY74" fmla="*/ 8091 h 10000"/>
              <a:gd name="connsiteX75" fmla="*/ 10000 w 10000"/>
              <a:gd name="connsiteY7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676 w 10000"/>
              <a:gd name="connsiteY70" fmla="*/ 7569 h 10000"/>
              <a:gd name="connsiteX71" fmla="*/ 9746 w 10000"/>
              <a:gd name="connsiteY71" fmla="*/ 7318 h 10000"/>
              <a:gd name="connsiteX72" fmla="*/ 9815 w 10000"/>
              <a:gd name="connsiteY72" fmla="*/ 7955 h 10000"/>
              <a:gd name="connsiteX73" fmla="*/ 9873 w 10000"/>
              <a:gd name="connsiteY73" fmla="*/ 8091 h 10000"/>
              <a:gd name="connsiteX74" fmla="*/ 10000 w 10000"/>
              <a:gd name="connsiteY74" fmla="*/ 7318 h 10000"/>
              <a:gd name="connsiteX0" fmla="*/ 0 w 10025"/>
              <a:gd name="connsiteY0" fmla="*/ 5910 h 10000"/>
              <a:gd name="connsiteX1" fmla="*/ 68 w 10025"/>
              <a:gd name="connsiteY1" fmla="*/ 6023 h 10000"/>
              <a:gd name="connsiteX2" fmla="*/ 127 w 10025"/>
              <a:gd name="connsiteY2" fmla="*/ 6409 h 10000"/>
              <a:gd name="connsiteX3" fmla="*/ 195 w 10025"/>
              <a:gd name="connsiteY3" fmla="*/ 6159 h 10000"/>
              <a:gd name="connsiteX4" fmla="*/ 265 w 10025"/>
              <a:gd name="connsiteY4" fmla="*/ 6545 h 10000"/>
              <a:gd name="connsiteX5" fmla="*/ 393 w 10025"/>
              <a:gd name="connsiteY5" fmla="*/ 6295 h 10000"/>
              <a:gd name="connsiteX6" fmla="*/ 461 w 10025"/>
              <a:gd name="connsiteY6" fmla="*/ 6295 h 10000"/>
              <a:gd name="connsiteX7" fmla="*/ 519 w 10025"/>
              <a:gd name="connsiteY7" fmla="*/ 6409 h 10000"/>
              <a:gd name="connsiteX8" fmla="*/ 588 w 10025"/>
              <a:gd name="connsiteY8" fmla="*/ 6545 h 10000"/>
              <a:gd name="connsiteX9" fmla="*/ 715 w 10025"/>
              <a:gd name="connsiteY9" fmla="*/ 6409 h 10000"/>
              <a:gd name="connsiteX10" fmla="*/ 783 w 10025"/>
              <a:gd name="connsiteY10" fmla="*/ 6659 h 10000"/>
              <a:gd name="connsiteX11" fmla="*/ 843 w 10025"/>
              <a:gd name="connsiteY11" fmla="*/ 6023 h 10000"/>
              <a:gd name="connsiteX12" fmla="*/ 911 w 10025"/>
              <a:gd name="connsiteY12" fmla="*/ 6545 h 10000"/>
              <a:gd name="connsiteX13" fmla="*/ 1038 w 10025"/>
              <a:gd name="connsiteY13" fmla="*/ 6409 h 10000"/>
              <a:gd name="connsiteX14" fmla="*/ 1107 w 10025"/>
              <a:gd name="connsiteY14" fmla="*/ 6932 h 10000"/>
              <a:gd name="connsiteX15" fmla="*/ 1177 w 10025"/>
              <a:gd name="connsiteY15" fmla="*/ 6545 h 10000"/>
              <a:gd name="connsiteX16" fmla="*/ 1234 w 10025"/>
              <a:gd name="connsiteY16" fmla="*/ 5910 h 10000"/>
              <a:gd name="connsiteX17" fmla="*/ 1361 w 10025"/>
              <a:gd name="connsiteY17" fmla="*/ 7046 h 10000"/>
              <a:gd name="connsiteX18" fmla="*/ 1431 w 10025"/>
              <a:gd name="connsiteY18" fmla="*/ 6295 h 10000"/>
              <a:gd name="connsiteX19" fmla="*/ 1499 w 10025"/>
              <a:gd name="connsiteY19" fmla="*/ 6932 h 10000"/>
              <a:gd name="connsiteX20" fmla="*/ 1557 w 10025"/>
              <a:gd name="connsiteY20" fmla="*/ 6295 h 10000"/>
              <a:gd name="connsiteX21" fmla="*/ 1696 w 10025"/>
              <a:gd name="connsiteY21" fmla="*/ 5773 h 10000"/>
              <a:gd name="connsiteX22" fmla="*/ 1753 w 10025"/>
              <a:gd name="connsiteY22" fmla="*/ 6409 h 10000"/>
              <a:gd name="connsiteX23" fmla="*/ 1822 w 10025"/>
              <a:gd name="connsiteY23" fmla="*/ 6932 h 10000"/>
              <a:gd name="connsiteX24" fmla="*/ 1881 w 10025"/>
              <a:gd name="connsiteY24" fmla="*/ 5773 h 10000"/>
              <a:gd name="connsiteX25" fmla="*/ 2018 w 10025"/>
              <a:gd name="connsiteY25" fmla="*/ 6932 h 10000"/>
              <a:gd name="connsiteX26" fmla="*/ 2076 w 10025"/>
              <a:gd name="connsiteY26" fmla="*/ 6659 h 10000"/>
              <a:gd name="connsiteX27" fmla="*/ 2145 w 10025"/>
              <a:gd name="connsiteY27" fmla="*/ 6295 h 10000"/>
              <a:gd name="connsiteX28" fmla="*/ 2214 w 10025"/>
              <a:gd name="connsiteY28" fmla="*/ 6409 h 10000"/>
              <a:gd name="connsiteX29" fmla="*/ 2341 w 10025"/>
              <a:gd name="connsiteY29" fmla="*/ 6409 h 10000"/>
              <a:gd name="connsiteX30" fmla="*/ 2411 w 10025"/>
              <a:gd name="connsiteY30" fmla="*/ 6295 h 10000"/>
              <a:gd name="connsiteX31" fmla="*/ 2468 w 10025"/>
              <a:gd name="connsiteY31" fmla="*/ 6409 h 10000"/>
              <a:gd name="connsiteX32" fmla="*/ 2538 w 10025"/>
              <a:gd name="connsiteY32" fmla="*/ 6409 h 10000"/>
              <a:gd name="connsiteX33" fmla="*/ 2664 w 10025"/>
              <a:gd name="connsiteY33" fmla="*/ 6409 h 10000"/>
              <a:gd name="connsiteX34" fmla="*/ 2733 w 10025"/>
              <a:gd name="connsiteY34" fmla="*/ 6295 h 10000"/>
              <a:gd name="connsiteX35" fmla="*/ 2792 w 10025"/>
              <a:gd name="connsiteY35" fmla="*/ 8728 h 10000"/>
              <a:gd name="connsiteX36" fmla="*/ 2860 w 10025"/>
              <a:gd name="connsiteY36" fmla="*/ 10000 h 10000"/>
              <a:gd name="connsiteX37" fmla="*/ 2988 w 10025"/>
              <a:gd name="connsiteY37" fmla="*/ 8477 h 10000"/>
              <a:gd name="connsiteX38" fmla="*/ 3056 w 10025"/>
              <a:gd name="connsiteY38" fmla="*/ 8591 h 10000"/>
              <a:gd name="connsiteX39" fmla="*/ 3114 w 10025"/>
              <a:gd name="connsiteY39" fmla="*/ 7705 h 10000"/>
              <a:gd name="connsiteX40" fmla="*/ 3183 w 10025"/>
              <a:gd name="connsiteY40" fmla="*/ 7182 h 10000"/>
              <a:gd name="connsiteX41" fmla="*/ 3252 w 10025"/>
              <a:gd name="connsiteY41" fmla="*/ 6659 h 10000"/>
              <a:gd name="connsiteX42" fmla="*/ 3378 w 10025"/>
              <a:gd name="connsiteY42" fmla="*/ 6659 h 10000"/>
              <a:gd name="connsiteX43" fmla="*/ 3448 w 10025"/>
              <a:gd name="connsiteY43" fmla="*/ 6659 h 10000"/>
              <a:gd name="connsiteX44" fmla="*/ 3506 w 10025"/>
              <a:gd name="connsiteY44" fmla="*/ 6795 h 10000"/>
              <a:gd name="connsiteX45" fmla="*/ 3576 w 10025"/>
              <a:gd name="connsiteY45" fmla="*/ 7432 h 10000"/>
              <a:gd name="connsiteX46" fmla="*/ 3703 w 10025"/>
              <a:gd name="connsiteY46" fmla="*/ 7046 h 10000"/>
              <a:gd name="connsiteX47" fmla="*/ 3771 w 10025"/>
              <a:gd name="connsiteY47" fmla="*/ 7705 h 10000"/>
              <a:gd name="connsiteX48" fmla="*/ 3829 w 10025"/>
              <a:gd name="connsiteY48" fmla="*/ 6659 h 10000"/>
              <a:gd name="connsiteX49" fmla="*/ 3899 w 10025"/>
              <a:gd name="connsiteY49" fmla="*/ 8204 h 10000"/>
              <a:gd name="connsiteX50" fmla="*/ 4026 w 10025"/>
              <a:gd name="connsiteY50" fmla="*/ 3977 h 10000"/>
              <a:gd name="connsiteX51" fmla="*/ 4094 w 10025"/>
              <a:gd name="connsiteY51" fmla="*/ 0 h 10000"/>
              <a:gd name="connsiteX52" fmla="*/ 4164 w 10025"/>
              <a:gd name="connsiteY52" fmla="*/ 1796 h 10000"/>
              <a:gd name="connsiteX53" fmla="*/ 4221 w 10025"/>
              <a:gd name="connsiteY53" fmla="*/ 1932 h 10000"/>
              <a:gd name="connsiteX54" fmla="*/ 4348 w 10025"/>
              <a:gd name="connsiteY54" fmla="*/ 1932 h 10000"/>
              <a:gd name="connsiteX55" fmla="*/ 4417 w 10025"/>
              <a:gd name="connsiteY55" fmla="*/ 2568 h 10000"/>
              <a:gd name="connsiteX56" fmla="*/ 4486 w 10025"/>
              <a:gd name="connsiteY56" fmla="*/ 2954 h 10000"/>
              <a:gd name="connsiteX57" fmla="*/ 4544 w 10025"/>
              <a:gd name="connsiteY57" fmla="*/ 2431 h 10000"/>
              <a:gd name="connsiteX58" fmla="*/ 4682 w 10025"/>
              <a:gd name="connsiteY58" fmla="*/ 2818 h 10000"/>
              <a:gd name="connsiteX59" fmla="*/ 4741 w 10025"/>
              <a:gd name="connsiteY59" fmla="*/ 2954 h 10000"/>
              <a:gd name="connsiteX60" fmla="*/ 4809 w 10025"/>
              <a:gd name="connsiteY60" fmla="*/ 2568 h 10000"/>
              <a:gd name="connsiteX61" fmla="*/ 4878 w 10025"/>
              <a:gd name="connsiteY61" fmla="*/ 2431 h 10000"/>
              <a:gd name="connsiteX62" fmla="*/ 5006 w 10025"/>
              <a:gd name="connsiteY62" fmla="*/ 2182 h 10000"/>
              <a:gd name="connsiteX63" fmla="*/ 5063 w 10025"/>
              <a:gd name="connsiteY63" fmla="*/ 1932 h 10000"/>
              <a:gd name="connsiteX64" fmla="*/ 5132 w 10025"/>
              <a:gd name="connsiteY64" fmla="*/ 500 h 10000"/>
              <a:gd name="connsiteX65" fmla="*/ 5202 w 10025"/>
              <a:gd name="connsiteY65" fmla="*/ 3841 h 10000"/>
              <a:gd name="connsiteX66" fmla="*/ 5328 w 10025"/>
              <a:gd name="connsiteY66" fmla="*/ 7046 h 10000"/>
              <a:gd name="connsiteX67" fmla="*/ 5397 w 10025"/>
              <a:gd name="connsiteY67" fmla="*/ 6023 h 10000"/>
              <a:gd name="connsiteX68" fmla="*/ 5456 w 10025"/>
              <a:gd name="connsiteY68" fmla="*/ 5910 h 10000"/>
              <a:gd name="connsiteX69" fmla="*/ 5525 w 10025"/>
              <a:gd name="connsiteY69" fmla="*/ 6409 h 10000"/>
              <a:gd name="connsiteX70" fmla="*/ 9676 w 10025"/>
              <a:gd name="connsiteY70" fmla="*/ 7569 h 10000"/>
              <a:gd name="connsiteX71" fmla="*/ 9815 w 10025"/>
              <a:gd name="connsiteY71" fmla="*/ 7955 h 10000"/>
              <a:gd name="connsiteX72" fmla="*/ 9873 w 10025"/>
              <a:gd name="connsiteY72" fmla="*/ 8091 h 10000"/>
              <a:gd name="connsiteX73" fmla="*/ 10000 w 10025"/>
              <a:gd name="connsiteY7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815 w 10000"/>
              <a:gd name="connsiteY70" fmla="*/ 7955 h 10000"/>
              <a:gd name="connsiteX71" fmla="*/ 9873 w 10000"/>
              <a:gd name="connsiteY71" fmla="*/ 8091 h 10000"/>
              <a:gd name="connsiteX72" fmla="*/ 10000 w 10000"/>
              <a:gd name="connsiteY72" fmla="*/ 7318 h 10000"/>
              <a:gd name="connsiteX0" fmla="*/ 0 w 10191"/>
              <a:gd name="connsiteY0" fmla="*/ 5910 h 10000"/>
              <a:gd name="connsiteX1" fmla="*/ 68 w 10191"/>
              <a:gd name="connsiteY1" fmla="*/ 6023 h 10000"/>
              <a:gd name="connsiteX2" fmla="*/ 127 w 10191"/>
              <a:gd name="connsiteY2" fmla="*/ 6409 h 10000"/>
              <a:gd name="connsiteX3" fmla="*/ 195 w 10191"/>
              <a:gd name="connsiteY3" fmla="*/ 6159 h 10000"/>
              <a:gd name="connsiteX4" fmla="*/ 265 w 10191"/>
              <a:gd name="connsiteY4" fmla="*/ 6545 h 10000"/>
              <a:gd name="connsiteX5" fmla="*/ 393 w 10191"/>
              <a:gd name="connsiteY5" fmla="*/ 6295 h 10000"/>
              <a:gd name="connsiteX6" fmla="*/ 461 w 10191"/>
              <a:gd name="connsiteY6" fmla="*/ 6295 h 10000"/>
              <a:gd name="connsiteX7" fmla="*/ 519 w 10191"/>
              <a:gd name="connsiteY7" fmla="*/ 6409 h 10000"/>
              <a:gd name="connsiteX8" fmla="*/ 588 w 10191"/>
              <a:gd name="connsiteY8" fmla="*/ 6545 h 10000"/>
              <a:gd name="connsiteX9" fmla="*/ 715 w 10191"/>
              <a:gd name="connsiteY9" fmla="*/ 6409 h 10000"/>
              <a:gd name="connsiteX10" fmla="*/ 783 w 10191"/>
              <a:gd name="connsiteY10" fmla="*/ 6659 h 10000"/>
              <a:gd name="connsiteX11" fmla="*/ 843 w 10191"/>
              <a:gd name="connsiteY11" fmla="*/ 6023 h 10000"/>
              <a:gd name="connsiteX12" fmla="*/ 911 w 10191"/>
              <a:gd name="connsiteY12" fmla="*/ 6545 h 10000"/>
              <a:gd name="connsiteX13" fmla="*/ 1038 w 10191"/>
              <a:gd name="connsiteY13" fmla="*/ 6409 h 10000"/>
              <a:gd name="connsiteX14" fmla="*/ 1107 w 10191"/>
              <a:gd name="connsiteY14" fmla="*/ 6932 h 10000"/>
              <a:gd name="connsiteX15" fmla="*/ 1177 w 10191"/>
              <a:gd name="connsiteY15" fmla="*/ 6545 h 10000"/>
              <a:gd name="connsiteX16" fmla="*/ 1234 w 10191"/>
              <a:gd name="connsiteY16" fmla="*/ 5910 h 10000"/>
              <a:gd name="connsiteX17" fmla="*/ 1361 w 10191"/>
              <a:gd name="connsiteY17" fmla="*/ 7046 h 10000"/>
              <a:gd name="connsiteX18" fmla="*/ 1431 w 10191"/>
              <a:gd name="connsiteY18" fmla="*/ 6295 h 10000"/>
              <a:gd name="connsiteX19" fmla="*/ 1499 w 10191"/>
              <a:gd name="connsiteY19" fmla="*/ 6932 h 10000"/>
              <a:gd name="connsiteX20" fmla="*/ 1557 w 10191"/>
              <a:gd name="connsiteY20" fmla="*/ 6295 h 10000"/>
              <a:gd name="connsiteX21" fmla="*/ 1696 w 10191"/>
              <a:gd name="connsiteY21" fmla="*/ 5773 h 10000"/>
              <a:gd name="connsiteX22" fmla="*/ 1753 w 10191"/>
              <a:gd name="connsiteY22" fmla="*/ 6409 h 10000"/>
              <a:gd name="connsiteX23" fmla="*/ 1822 w 10191"/>
              <a:gd name="connsiteY23" fmla="*/ 6932 h 10000"/>
              <a:gd name="connsiteX24" fmla="*/ 1881 w 10191"/>
              <a:gd name="connsiteY24" fmla="*/ 5773 h 10000"/>
              <a:gd name="connsiteX25" fmla="*/ 2018 w 10191"/>
              <a:gd name="connsiteY25" fmla="*/ 6932 h 10000"/>
              <a:gd name="connsiteX26" fmla="*/ 2076 w 10191"/>
              <a:gd name="connsiteY26" fmla="*/ 6659 h 10000"/>
              <a:gd name="connsiteX27" fmla="*/ 2145 w 10191"/>
              <a:gd name="connsiteY27" fmla="*/ 6295 h 10000"/>
              <a:gd name="connsiteX28" fmla="*/ 2214 w 10191"/>
              <a:gd name="connsiteY28" fmla="*/ 6409 h 10000"/>
              <a:gd name="connsiteX29" fmla="*/ 2341 w 10191"/>
              <a:gd name="connsiteY29" fmla="*/ 6409 h 10000"/>
              <a:gd name="connsiteX30" fmla="*/ 2411 w 10191"/>
              <a:gd name="connsiteY30" fmla="*/ 6295 h 10000"/>
              <a:gd name="connsiteX31" fmla="*/ 2468 w 10191"/>
              <a:gd name="connsiteY31" fmla="*/ 6409 h 10000"/>
              <a:gd name="connsiteX32" fmla="*/ 2538 w 10191"/>
              <a:gd name="connsiteY32" fmla="*/ 6409 h 10000"/>
              <a:gd name="connsiteX33" fmla="*/ 2664 w 10191"/>
              <a:gd name="connsiteY33" fmla="*/ 6409 h 10000"/>
              <a:gd name="connsiteX34" fmla="*/ 2733 w 10191"/>
              <a:gd name="connsiteY34" fmla="*/ 6295 h 10000"/>
              <a:gd name="connsiteX35" fmla="*/ 2792 w 10191"/>
              <a:gd name="connsiteY35" fmla="*/ 8728 h 10000"/>
              <a:gd name="connsiteX36" fmla="*/ 2860 w 10191"/>
              <a:gd name="connsiteY36" fmla="*/ 10000 h 10000"/>
              <a:gd name="connsiteX37" fmla="*/ 2988 w 10191"/>
              <a:gd name="connsiteY37" fmla="*/ 8477 h 10000"/>
              <a:gd name="connsiteX38" fmla="*/ 3056 w 10191"/>
              <a:gd name="connsiteY38" fmla="*/ 8591 h 10000"/>
              <a:gd name="connsiteX39" fmla="*/ 3114 w 10191"/>
              <a:gd name="connsiteY39" fmla="*/ 7705 h 10000"/>
              <a:gd name="connsiteX40" fmla="*/ 3183 w 10191"/>
              <a:gd name="connsiteY40" fmla="*/ 7182 h 10000"/>
              <a:gd name="connsiteX41" fmla="*/ 3252 w 10191"/>
              <a:gd name="connsiteY41" fmla="*/ 6659 h 10000"/>
              <a:gd name="connsiteX42" fmla="*/ 3378 w 10191"/>
              <a:gd name="connsiteY42" fmla="*/ 6659 h 10000"/>
              <a:gd name="connsiteX43" fmla="*/ 3448 w 10191"/>
              <a:gd name="connsiteY43" fmla="*/ 6659 h 10000"/>
              <a:gd name="connsiteX44" fmla="*/ 3506 w 10191"/>
              <a:gd name="connsiteY44" fmla="*/ 6795 h 10000"/>
              <a:gd name="connsiteX45" fmla="*/ 3576 w 10191"/>
              <a:gd name="connsiteY45" fmla="*/ 7432 h 10000"/>
              <a:gd name="connsiteX46" fmla="*/ 3703 w 10191"/>
              <a:gd name="connsiteY46" fmla="*/ 7046 h 10000"/>
              <a:gd name="connsiteX47" fmla="*/ 3771 w 10191"/>
              <a:gd name="connsiteY47" fmla="*/ 7705 h 10000"/>
              <a:gd name="connsiteX48" fmla="*/ 3829 w 10191"/>
              <a:gd name="connsiteY48" fmla="*/ 6659 h 10000"/>
              <a:gd name="connsiteX49" fmla="*/ 3899 w 10191"/>
              <a:gd name="connsiteY49" fmla="*/ 8204 h 10000"/>
              <a:gd name="connsiteX50" fmla="*/ 4026 w 10191"/>
              <a:gd name="connsiteY50" fmla="*/ 3977 h 10000"/>
              <a:gd name="connsiteX51" fmla="*/ 4094 w 10191"/>
              <a:gd name="connsiteY51" fmla="*/ 0 h 10000"/>
              <a:gd name="connsiteX52" fmla="*/ 4164 w 10191"/>
              <a:gd name="connsiteY52" fmla="*/ 1796 h 10000"/>
              <a:gd name="connsiteX53" fmla="*/ 4221 w 10191"/>
              <a:gd name="connsiteY53" fmla="*/ 1932 h 10000"/>
              <a:gd name="connsiteX54" fmla="*/ 4348 w 10191"/>
              <a:gd name="connsiteY54" fmla="*/ 1932 h 10000"/>
              <a:gd name="connsiteX55" fmla="*/ 4417 w 10191"/>
              <a:gd name="connsiteY55" fmla="*/ 2568 h 10000"/>
              <a:gd name="connsiteX56" fmla="*/ 4486 w 10191"/>
              <a:gd name="connsiteY56" fmla="*/ 2954 h 10000"/>
              <a:gd name="connsiteX57" fmla="*/ 4544 w 10191"/>
              <a:gd name="connsiteY57" fmla="*/ 2431 h 10000"/>
              <a:gd name="connsiteX58" fmla="*/ 4682 w 10191"/>
              <a:gd name="connsiteY58" fmla="*/ 2818 h 10000"/>
              <a:gd name="connsiteX59" fmla="*/ 4741 w 10191"/>
              <a:gd name="connsiteY59" fmla="*/ 2954 h 10000"/>
              <a:gd name="connsiteX60" fmla="*/ 4809 w 10191"/>
              <a:gd name="connsiteY60" fmla="*/ 2568 h 10000"/>
              <a:gd name="connsiteX61" fmla="*/ 4878 w 10191"/>
              <a:gd name="connsiteY61" fmla="*/ 2431 h 10000"/>
              <a:gd name="connsiteX62" fmla="*/ 5006 w 10191"/>
              <a:gd name="connsiteY62" fmla="*/ 2182 h 10000"/>
              <a:gd name="connsiteX63" fmla="*/ 5063 w 10191"/>
              <a:gd name="connsiteY63" fmla="*/ 1932 h 10000"/>
              <a:gd name="connsiteX64" fmla="*/ 5132 w 10191"/>
              <a:gd name="connsiteY64" fmla="*/ 500 h 10000"/>
              <a:gd name="connsiteX65" fmla="*/ 5202 w 10191"/>
              <a:gd name="connsiteY65" fmla="*/ 3841 h 10000"/>
              <a:gd name="connsiteX66" fmla="*/ 5328 w 10191"/>
              <a:gd name="connsiteY66" fmla="*/ 7046 h 10000"/>
              <a:gd name="connsiteX67" fmla="*/ 5397 w 10191"/>
              <a:gd name="connsiteY67" fmla="*/ 6023 h 10000"/>
              <a:gd name="connsiteX68" fmla="*/ 5456 w 10191"/>
              <a:gd name="connsiteY68" fmla="*/ 5910 h 10000"/>
              <a:gd name="connsiteX69" fmla="*/ 5525 w 10191"/>
              <a:gd name="connsiteY69" fmla="*/ 6409 h 10000"/>
              <a:gd name="connsiteX70" fmla="*/ 9815 w 10191"/>
              <a:gd name="connsiteY70" fmla="*/ 7955 h 10000"/>
              <a:gd name="connsiteX71" fmla="*/ 10000 w 10191"/>
              <a:gd name="connsiteY7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10000 w 10000"/>
              <a:gd name="connsiteY70" fmla="*/ 7318 h 10000"/>
              <a:gd name="connsiteX0" fmla="*/ 0 w 5525"/>
              <a:gd name="connsiteY0" fmla="*/ 5910 h 10000"/>
              <a:gd name="connsiteX1" fmla="*/ 68 w 5525"/>
              <a:gd name="connsiteY1" fmla="*/ 6023 h 10000"/>
              <a:gd name="connsiteX2" fmla="*/ 127 w 5525"/>
              <a:gd name="connsiteY2" fmla="*/ 6409 h 10000"/>
              <a:gd name="connsiteX3" fmla="*/ 195 w 5525"/>
              <a:gd name="connsiteY3" fmla="*/ 6159 h 10000"/>
              <a:gd name="connsiteX4" fmla="*/ 265 w 5525"/>
              <a:gd name="connsiteY4" fmla="*/ 6545 h 10000"/>
              <a:gd name="connsiteX5" fmla="*/ 393 w 5525"/>
              <a:gd name="connsiteY5" fmla="*/ 6295 h 10000"/>
              <a:gd name="connsiteX6" fmla="*/ 461 w 5525"/>
              <a:gd name="connsiteY6" fmla="*/ 6295 h 10000"/>
              <a:gd name="connsiteX7" fmla="*/ 519 w 5525"/>
              <a:gd name="connsiteY7" fmla="*/ 6409 h 10000"/>
              <a:gd name="connsiteX8" fmla="*/ 588 w 5525"/>
              <a:gd name="connsiteY8" fmla="*/ 6545 h 10000"/>
              <a:gd name="connsiteX9" fmla="*/ 715 w 5525"/>
              <a:gd name="connsiteY9" fmla="*/ 6409 h 10000"/>
              <a:gd name="connsiteX10" fmla="*/ 783 w 5525"/>
              <a:gd name="connsiteY10" fmla="*/ 6659 h 10000"/>
              <a:gd name="connsiteX11" fmla="*/ 843 w 5525"/>
              <a:gd name="connsiteY11" fmla="*/ 6023 h 10000"/>
              <a:gd name="connsiteX12" fmla="*/ 911 w 5525"/>
              <a:gd name="connsiteY12" fmla="*/ 6545 h 10000"/>
              <a:gd name="connsiteX13" fmla="*/ 1038 w 5525"/>
              <a:gd name="connsiteY13" fmla="*/ 6409 h 10000"/>
              <a:gd name="connsiteX14" fmla="*/ 1107 w 5525"/>
              <a:gd name="connsiteY14" fmla="*/ 6932 h 10000"/>
              <a:gd name="connsiteX15" fmla="*/ 1177 w 5525"/>
              <a:gd name="connsiteY15" fmla="*/ 6545 h 10000"/>
              <a:gd name="connsiteX16" fmla="*/ 1234 w 5525"/>
              <a:gd name="connsiteY16" fmla="*/ 5910 h 10000"/>
              <a:gd name="connsiteX17" fmla="*/ 1361 w 5525"/>
              <a:gd name="connsiteY17" fmla="*/ 7046 h 10000"/>
              <a:gd name="connsiteX18" fmla="*/ 1431 w 5525"/>
              <a:gd name="connsiteY18" fmla="*/ 6295 h 10000"/>
              <a:gd name="connsiteX19" fmla="*/ 1499 w 5525"/>
              <a:gd name="connsiteY19" fmla="*/ 6932 h 10000"/>
              <a:gd name="connsiteX20" fmla="*/ 1557 w 5525"/>
              <a:gd name="connsiteY20" fmla="*/ 6295 h 10000"/>
              <a:gd name="connsiteX21" fmla="*/ 1696 w 5525"/>
              <a:gd name="connsiteY21" fmla="*/ 5773 h 10000"/>
              <a:gd name="connsiteX22" fmla="*/ 1753 w 5525"/>
              <a:gd name="connsiteY22" fmla="*/ 6409 h 10000"/>
              <a:gd name="connsiteX23" fmla="*/ 1822 w 5525"/>
              <a:gd name="connsiteY23" fmla="*/ 6932 h 10000"/>
              <a:gd name="connsiteX24" fmla="*/ 1881 w 5525"/>
              <a:gd name="connsiteY24" fmla="*/ 5773 h 10000"/>
              <a:gd name="connsiteX25" fmla="*/ 2018 w 5525"/>
              <a:gd name="connsiteY25" fmla="*/ 6932 h 10000"/>
              <a:gd name="connsiteX26" fmla="*/ 2076 w 5525"/>
              <a:gd name="connsiteY26" fmla="*/ 6659 h 10000"/>
              <a:gd name="connsiteX27" fmla="*/ 2145 w 5525"/>
              <a:gd name="connsiteY27" fmla="*/ 6295 h 10000"/>
              <a:gd name="connsiteX28" fmla="*/ 2214 w 5525"/>
              <a:gd name="connsiteY28" fmla="*/ 6409 h 10000"/>
              <a:gd name="connsiteX29" fmla="*/ 2341 w 5525"/>
              <a:gd name="connsiteY29" fmla="*/ 6409 h 10000"/>
              <a:gd name="connsiteX30" fmla="*/ 2411 w 5525"/>
              <a:gd name="connsiteY30" fmla="*/ 6295 h 10000"/>
              <a:gd name="connsiteX31" fmla="*/ 2468 w 5525"/>
              <a:gd name="connsiteY31" fmla="*/ 6409 h 10000"/>
              <a:gd name="connsiteX32" fmla="*/ 2538 w 5525"/>
              <a:gd name="connsiteY32" fmla="*/ 6409 h 10000"/>
              <a:gd name="connsiteX33" fmla="*/ 2664 w 5525"/>
              <a:gd name="connsiteY33" fmla="*/ 6409 h 10000"/>
              <a:gd name="connsiteX34" fmla="*/ 2733 w 5525"/>
              <a:gd name="connsiteY34" fmla="*/ 6295 h 10000"/>
              <a:gd name="connsiteX35" fmla="*/ 2792 w 5525"/>
              <a:gd name="connsiteY35" fmla="*/ 8728 h 10000"/>
              <a:gd name="connsiteX36" fmla="*/ 2860 w 5525"/>
              <a:gd name="connsiteY36" fmla="*/ 10000 h 10000"/>
              <a:gd name="connsiteX37" fmla="*/ 2988 w 5525"/>
              <a:gd name="connsiteY37" fmla="*/ 8477 h 10000"/>
              <a:gd name="connsiteX38" fmla="*/ 3056 w 5525"/>
              <a:gd name="connsiteY38" fmla="*/ 8591 h 10000"/>
              <a:gd name="connsiteX39" fmla="*/ 3114 w 5525"/>
              <a:gd name="connsiteY39" fmla="*/ 7705 h 10000"/>
              <a:gd name="connsiteX40" fmla="*/ 3183 w 5525"/>
              <a:gd name="connsiteY40" fmla="*/ 7182 h 10000"/>
              <a:gd name="connsiteX41" fmla="*/ 3252 w 5525"/>
              <a:gd name="connsiteY41" fmla="*/ 6659 h 10000"/>
              <a:gd name="connsiteX42" fmla="*/ 3378 w 5525"/>
              <a:gd name="connsiteY42" fmla="*/ 6659 h 10000"/>
              <a:gd name="connsiteX43" fmla="*/ 3448 w 5525"/>
              <a:gd name="connsiteY43" fmla="*/ 6659 h 10000"/>
              <a:gd name="connsiteX44" fmla="*/ 3506 w 5525"/>
              <a:gd name="connsiteY44" fmla="*/ 6795 h 10000"/>
              <a:gd name="connsiteX45" fmla="*/ 3576 w 5525"/>
              <a:gd name="connsiteY45" fmla="*/ 7432 h 10000"/>
              <a:gd name="connsiteX46" fmla="*/ 3703 w 5525"/>
              <a:gd name="connsiteY46" fmla="*/ 7046 h 10000"/>
              <a:gd name="connsiteX47" fmla="*/ 3771 w 5525"/>
              <a:gd name="connsiteY47" fmla="*/ 7705 h 10000"/>
              <a:gd name="connsiteX48" fmla="*/ 3829 w 5525"/>
              <a:gd name="connsiteY48" fmla="*/ 6659 h 10000"/>
              <a:gd name="connsiteX49" fmla="*/ 3899 w 5525"/>
              <a:gd name="connsiteY49" fmla="*/ 8204 h 10000"/>
              <a:gd name="connsiteX50" fmla="*/ 4026 w 5525"/>
              <a:gd name="connsiteY50" fmla="*/ 3977 h 10000"/>
              <a:gd name="connsiteX51" fmla="*/ 4094 w 5525"/>
              <a:gd name="connsiteY51" fmla="*/ 0 h 10000"/>
              <a:gd name="connsiteX52" fmla="*/ 4164 w 5525"/>
              <a:gd name="connsiteY52" fmla="*/ 1796 h 10000"/>
              <a:gd name="connsiteX53" fmla="*/ 4221 w 5525"/>
              <a:gd name="connsiteY53" fmla="*/ 1932 h 10000"/>
              <a:gd name="connsiteX54" fmla="*/ 4348 w 5525"/>
              <a:gd name="connsiteY54" fmla="*/ 1932 h 10000"/>
              <a:gd name="connsiteX55" fmla="*/ 4417 w 5525"/>
              <a:gd name="connsiteY55" fmla="*/ 2568 h 10000"/>
              <a:gd name="connsiteX56" fmla="*/ 4486 w 5525"/>
              <a:gd name="connsiteY56" fmla="*/ 2954 h 10000"/>
              <a:gd name="connsiteX57" fmla="*/ 4544 w 5525"/>
              <a:gd name="connsiteY57" fmla="*/ 2431 h 10000"/>
              <a:gd name="connsiteX58" fmla="*/ 4682 w 5525"/>
              <a:gd name="connsiteY58" fmla="*/ 2818 h 10000"/>
              <a:gd name="connsiteX59" fmla="*/ 4741 w 5525"/>
              <a:gd name="connsiteY59" fmla="*/ 2954 h 10000"/>
              <a:gd name="connsiteX60" fmla="*/ 4809 w 5525"/>
              <a:gd name="connsiteY60" fmla="*/ 2568 h 10000"/>
              <a:gd name="connsiteX61" fmla="*/ 4878 w 5525"/>
              <a:gd name="connsiteY61" fmla="*/ 2431 h 10000"/>
              <a:gd name="connsiteX62" fmla="*/ 5006 w 5525"/>
              <a:gd name="connsiteY62" fmla="*/ 2182 h 10000"/>
              <a:gd name="connsiteX63" fmla="*/ 5063 w 5525"/>
              <a:gd name="connsiteY63" fmla="*/ 1932 h 10000"/>
              <a:gd name="connsiteX64" fmla="*/ 5132 w 5525"/>
              <a:gd name="connsiteY64" fmla="*/ 500 h 10000"/>
              <a:gd name="connsiteX65" fmla="*/ 5202 w 5525"/>
              <a:gd name="connsiteY65" fmla="*/ 3841 h 10000"/>
              <a:gd name="connsiteX66" fmla="*/ 5328 w 5525"/>
              <a:gd name="connsiteY66" fmla="*/ 7046 h 10000"/>
              <a:gd name="connsiteX67" fmla="*/ 5397 w 5525"/>
              <a:gd name="connsiteY67" fmla="*/ 6023 h 10000"/>
              <a:gd name="connsiteX68" fmla="*/ 5456 w 5525"/>
              <a:gd name="connsiteY68" fmla="*/ 5910 h 10000"/>
              <a:gd name="connsiteX69" fmla="*/ 5525 w 5525"/>
              <a:gd name="connsiteY69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408 w 10000"/>
              <a:gd name="connsiteY37" fmla="*/ 8477 h 10000"/>
              <a:gd name="connsiteX38" fmla="*/ 5636 w 10000"/>
              <a:gd name="connsiteY38" fmla="*/ 7705 h 10000"/>
              <a:gd name="connsiteX39" fmla="*/ 5761 w 10000"/>
              <a:gd name="connsiteY39" fmla="*/ 7182 h 10000"/>
              <a:gd name="connsiteX40" fmla="*/ 5886 w 10000"/>
              <a:gd name="connsiteY40" fmla="*/ 6659 h 10000"/>
              <a:gd name="connsiteX41" fmla="*/ 6114 w 10000"/>
              <a:gd name="connsiteY41" fmla="*/ 6659 h 10000"/>
              <a:gd name="connsiteX42" fmla="*/ 6241 w 10000"/>
              <a:gd name="connsiteY42" fmla="*/ 6659 h 10000"/>
              <a:gd name="connsiteX43" fmla="*/ 6346 w 10000"/>
              <a:gd name="connsiteY43" fmla="*/ 6795 h 10000"/>
              <a:gd name="connsiteX44" fmla="*/ 6472 w 10000"/>
              <a:gd name="connsiteY44" fmla="*/ 7432 h 10000"/>
              <a:gd name="connsiteX45" fmla="*/ 6702 w 10000"/>
              <a:gd name="connsiteY45" fmla="*/ 7046 h 10000"/>
              <a:gd name="connsiteX46" fmla="*/ 6825 w 10000"/>
              <a:gd name="connsiteY46" fmla="*/ 7705 h 10000"/>
              <a:gd name="connsiteX47" fmla="*/ 6930 w 10000"/>
              <a:gd name="connsiteY47" fmla="*/ 6659 h 10000"/>
              <a:gd name="connsiteX48" fmla="*/ 7057 w 10000"/>
              <a:gd name="connsiteY48" fmla="*/ 8204 h 10000"/>
              <a:gd name="connsiteX49" fmla="*/ 7287 w 10000"/>
              <a:gd name="connsiteY49" fmla="*/ 3977 h 10000"/>
              <a:gd name="connsiteX50" fmla="*/ 7410 w 10000"/>
              <a:gd name="connsiteY50" fmla="*/ 0 h 10000"/>
              <a:gd name="connsiteX51" fmla="*/ 7537 w 10000"/>
              <a:gd name="connsiteY51" fmla="*/ 1796 h 10000"/>
              <a:gd name="connsiteX52" fmla="*/ 7640 w 10000"/>
              <a:gd name="connsiteY52" fmla="*/ 1932 h 10000"/>
              <a:gd name="connsiteX53" fmla="*/ 7870 w 10000"/>
              <a:gd name="connsiteY53" fmla="*/ 1932 h 10000"/>
              <a:gd name="connsiteX54" fmla="*/ 7995 w 10000"/>
              <a:gd name="connsiteY54" fmla="*/ 2568 h 10000"/>
              <a:gd name="connsiteX55" fmla="*/ 8119 w 10000"/>
              <a:gd name="connsiteY55" fmla="*/ 2954 h 10000"/>
              <a:gd name="connsiteX56" fmla="*/ 8224 w 10000"/>
              <a:gd name="connsiteY56" fmla="*/ 2431 h 10000"/>
              <a:gd name="connsiteX57" fmla="*/ 8474 w 10000"/>
              <a:gd name="connsiteY57" fmla="*/ 2818 h 10000"/>
              <a:gd name="connsiteX58" fmla="*/ 8581 w 10000"/>
              <a:gd name="connsiteY58" fmla="*/ 2954 h 10000"/>
              <a:gd name="connsiteX59" fmla="*/ 8704 w 10000"/>
              <a:gd name="connsiteY59" fmla="*/ 2568 h 10000"/>
              <a:gd name="connsiteX60" fmla="*/ 8829 w 10000"/>
              <a:gd name="connsiteY60" fmla="*/ 2431 h 10000"/>
              <a:gd name="connsiteX61" fmla="*/ 9061 w 10000"/>
              <a:gd name="connsiteY61" fmla="*/ 2182 h 10000"/>
              <a:gd name="connsiteX62" fmla="*/ 9164 w 10000"/>
              <a:gd name="connsiteY62" fmla="*/ 1932 h 10000"/>
              <a:gd name="connsiteX63" fmla="*/ 9289 w 10000"/>
              <a:gd name="connsiteY63" fmla="*/ 500 h 10000"/>
              <a:gd name="connsiteX64" fmla="*/ 9415 w 10000"/>
              <a:gd name="connsiteY64" fmla="*/ 3841 h 10000"/>
              <a:gd name="connsiteX65" fmla="*/ 9643 w 10000"/>
              <a:gd name="connsiteY65" fmla="*/ 7046 h 10000"/>
              <a:gd name="connsiteX66" fmla="*/ 9768 w 10000"/>
              <a:gd name="connsiteY66" fmla="*/ 6023 h 10000"/>
              <a:gd name="connsiteX67" fmla="*/ 9875 w 10000"/>
              <a:gd name="connsiteY67" fmla="*/ 5910 h 10000"/>
              <a:gd name="connsiteX68" fmla="*/ 10000 w 10000"/>
              <a:gd name="connsiteY68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636 w 10000"/>
              <a:gd name="connsiteY37" fmla="*/ 7705 h 10000"/>
              <a:gd name="connsiteX38" fmla="*/ 5761 w 10000"/>
              <a:gd name="connsiteY38" fmla="*/ 7182 h 10000"/>
              <a:gd name="connsiteX39" fmla="*/ 5886 w 10000"/>
              <a:gd name="connsiteY39" fmla="*/ 6659 h 10000"/>
              <a:gd name="connsiteX40" fmla="*/ 6114 w 10000"/>
              <a:gd name="connsiteY40" fmla="*/ 6659 h 10000"/>
              <a:gd name="connsiteX41" fmla="*/ 6241 w 10000"/>
              <a:gd name="connsiteY41" fmla="*/ 6659 h 10000"/>
              <a:gd name="connsiteX42" fmla="*/ 6346 w 10000"/>
              <a:gd name="connsiteY42" fmla="*/ 6795 h 10000"/>
              <a:gd name="connsiteX43" fmla="*/ 6472 w 10000"/>
              <a:gd name="connsiteY43" fmla="*/ 7432 h 10000"/>
              <a:gd name="connsiteX44" fmla="*/ 6702 w 10000"/>
              <a:gd name="connsiteY44" fmla="*/ 7046 h 10000"/>
              <a:gd name="connsiteX45" fmla="*/ 6825 w 10000"/>
              <a:gd name="connsiteY45" fmla="*/ 7705 h 10000"/>
              <a:gd name="connsiteX46" fmla="*/ 6930 w 10000"/>
              <a:gd name="connsiteY46" fmla="*/ 6659 h 10000"/>
              <a:gd name="connsiteX47" fmla="*/ 7057 w 10000"/>
              <a:gd name="connsiteY47" fmla="*/ 8204 h 10000"/>
              <a:gd name="connsiteX48" fmla="*/ 7287 w 10000"/>
              <a:gd name="connsiteY48" fmla="*/ 3977 h 10000"/>
              <a:gd name="connsiteX49" fmla="*/ 7410 w 10000"/>
              <a:gd name="connsiteY49" fmla="*/ 0 h 10000"/>
              <a:gd name="connsiteX50" fmla="*/ 7537 w 10000"/>
              <a:gd name="connsiteY50" fmla="*/ 1796 h 10000"/>
              <a:gd name="connsiteX51" fmla="*/ 7640 w 10000"/>
              <a:gd name="connsiteY51" fmla="*/ 1932 h 10000"/>
              <a:gd name="connsiteX52" fmla="*/ 7870 w 10000"/>
              <a:gd name="connsiteY52" fmla="*/ 1932 h 10000"/>
              <a:gd name="connsiteX53" fmla="*/ 7995 w 10000"/>
              <a:gd name="connsiteY53" fmla="*/ 2568 h 10000"/>
              <a:gd name="connsiteX54" fmla="*/ 8119 w 10000"/>
              <a:gd name="connsiteY54" fmla="*/ 2954 h 10000"/>
              <a:gd name="connsiteX55" fmla="*/ 8224 w 10000"/>
              <a:gd name="connsiteY55" fmla="*/ 2431 h 10000"/>
              <a:gd name="connsiteX56" fmla="*/ 8474 w 10000"/>
              <a:gd name="connsiteY56" fmla="*/ 2818 h 10000"/>
              <a:gd name="connsiteX57" fmla="*/ 8581 w 10000"/>
              <a:gd name="connsiteY57" fmla="*/ 2954 h 10000"/>
              <a:gd name="connsiteX58" fmla="*/ 8704 w 10000"/>
              <a:gd name="connsiteY58" fmla="*/ 2568 h 10000"/>
              <a:gd name="connsiteX59" fmla="*/ 8829 w 10000"/>
              <a:gd name="connsiteY59" fmla="*/ 2431 h 10000"/>
              <a:gd name="connsiteX60" fmla="*/ 9061 w 10000"/>
              <a:gd name="connsiteY60" fmla="*/ 2182 h 10000"/>
              <a:gd name="connsiteX61" fmla="*/ 9164 w 10000"/>
              <a:gd name="connsiteY61" fmla="*/ 1932 h 10000"/>
              <a:gd name="connsiteX62" fmla="*/ 9289 w 10000"/>
              <a:gd name="connsiteY62" fmla="*/ 500 h 10000"/>
              <a:gd name="connsiteX63" fmla="*/ 9415 w 10000"/>
              <a:gd name="connsiteY63" fmla="*/ 3841 h 10000"/>
              <a:gd name="connsiteX64" fmla="*/ 9643 w 10000"/>
              <a:gd name="connsiteY64" fmla="*/ 7046 h 10000"/>
              <a:gd name="connsiteX65" fmla="*/ 9768 w 10000"/>
              <a:gd name="connsiteY65" fmla="*/ 6023 h 10000"/>
              <a:gd name="connsiteX66" fmla="*/ 9875 w 10000"/>
              <a:gd name="connsiteY66" fmla="*/ 5910 h 10000"/>
              <a:gd name="connsiteX67" fmla="*/ 10000 w 10000"/>
              <a:gd name="connsiteY67" fmla="*/ 6409 h 10000"/>
              <a:gd name="connsiteX0" fmla="*/ 0 w 10000"/>
              <a:gd name="connsiteY0" fmla="*/ 5910 h 8763"/>
              <a:gd name="connsiteX1" fmla="*/ 123 w 10000"/>
              <a:gd name="connsiteY1" fmla="*/ 6023 h 8763"/>
              <a:gd name="connsiteX2" fmla="*/ 230 w 10000"/>
              <a:gd name="connsiteY2" fmla="*/ 6409 h 8763"/>
              <a:gd name="connsiteX3" fmla="*/ 353 w 10000"/>
              <a:gd name="connsiteY3" fmla="*/ 6159 h 8763"/>
              <a:gd name="connsiteX4" fmla="*/ 480 w 10000"/>
              <a:gd name="connsiteY4" fmla="*/ 6545 h 8763"/>
              <a:gd name="connsiteX5" fmla="*/ 711 w 10000"/>
              <a:gd name="connsiteY5" fmla="*/ 6295 h 8763"/>
              <a:gd name="connsiteX6" fmla="*/ 834 w 10000"/>
              <a:gd name="connsiteY6" fmla="*/ 6295 h 8763"/>
              <a:gd name="connsiteX7" fmla="*/ 939 w 10000"/>
              <a:gd name="connsiteY7" fmla="*/ 6409 h 8763"/>
              <a:gd name="connsiteX8" fmla="*/ 1064 w 10000"/>
              <a:gd name="connsiteY8" fmla="*/ 6545 h 8763"/>
              <a:gd name="connsiteX9" fmla="*/ 1294 w 10000"/>
              <a:gd name="connsiteY9" fmla="*/ 6409 h 8763"/>
              <a:gd name="connsiteX10" fmla="*/ 1417 w 10000"/>
              <a:gd name="connsiteY10" fmla="*/ 6659 h 8763"/>
              <a:gd name="connsiteX11" fmla="*/ 1526 w 10000"/>
              <a:gd name="connsiteY11" fmla="*/ 6023 h 8763"/>
              <a:gd name="connsiteX12" fmla="*/ 1649 w 10000"/>
              <a:gd name="connsiteY12" fmla="*/ 6545 h 8763"/>
              <a:gd name="connsiteX13" fmla="*/ 1879 w 10000"/>
              <a:gd name="connsiteY13" fmla="*/ 6409 h 8763"/>
              <a:gd name="connsiteX14" fmla="*/ 2004 w 10000"/>
              <a:gd name="connsiteY14" fmla="*/ 6932 h 8763"/>
              <a:gd name="connsiteX15" fmla="*/ 2130 w 10000"/>
              <a:gd name="connsiteY15" fmla="*/ 6545 h 8763"/>
              <a:gd name="connsiteX16" fmla="*/ 2233 w 10000"/>
              <a:gd name="connsiteY16" fmla="*/ 5910 h 8763"/>
              <a:gd name="connsiteX17" fmla="*/ 2463 w 10000"/>
              <a:gd name="connsiteY17" fmla="*/ 7046 h 8763"/>
              <a:gd name="connsiteX18" fmla="*/ 2590 w 10000"/>
              <a:gd name="connsiteY18" fmla="*/ 6295 h 8763"/>
              <a:gd name="connsiteX19" fmla="*/ 2713 w 10000"/>
              <a:gd name="connsiteY19" fmla="*/ 6932 h 8763"/>
              <a:gd name="connsiteX20" fmla="*/ 2818 w 10000"/>
              <a:gd name="connsiteY20" fmla="*/ 6295 h 8763"/>
              <a:gd name="connsiteX21" fmla="*/ 3070 w 10000"/>
              <a:gd name="connsiteY21" fmla="*/ 5773 h 8763"/>
              <a:gd name="connsiteX22" fmla="*/ 3173 w 10000"/>
              <a:gd name="connsiteY22" fmla="*/ 6409 h 8763"/>
              <a:gd name="connsiteX23" fmla="*/ 3298 w 10000"/>
              <a:gd name="connsiteY23" fmla="*/ 6932 h 8763"/>
              <a:gd name="connsiteX24" fmla="*/ 3405 w 10000"/>
              <a:gd name="connsiteY24" fmla="*/ 5773 h 8763"/>
              <a:gd name="connsiteX25" fmla="*/ 3652 w 10000"/>
              <a:gd name="connsiteY25" fmla="*/ 6932 h 8763"/>
              <a:gd name="connsiteX26" fmla="*/ 3757 w 10000"/>
              <a:gd name="connsiteY26" fmla="*/ 6659 h 8763"/>
              <a:gd name="connsiteX27" fmla="*/ 3882 w 10000"/>
              <a:gd name="connsiteY27" fmla="*/ 6295 h 8763"/>
              <a:gd name="connsiteX28" fmla="*/ 4007 w 10000"/>
              <a:gd name="connsiteY28" fmla="*/ 6409 h 8763"/>
              <a:gd name="connsiteX29" fmla="*/ 4237 w 10000"/>
              <a:gd name="connsiteY29" fmla="*/ 6409 h 8763"/>
              <a:gd name="connsiteX30" fmla="*/ 4364 w 10000"/>
              <a:gd name="connsiteY30" fmla="*/ 6295 h 8763"/>
              <a:gd name="connsiteX31" fmla="*/ 4467 w 10000"/>
              <a:gd name="connsiteY31" fmla="*/ 6409 h 8763"/>
              <a:gd name="connsiteX32" fmla="*/ 4594 w 10000"/>
              <a:gd name="connsiteY32" fmla="*/ 6409 h 8763"/>
              <a:gd name="connsiteX33" fmla="*/ 4822 w 10000"/>
              <a:gd name="connsiteY33" fmla="*/ 6409 h 8763"/>
              <a:gd name="connsiteX34" fmla="*/ 4947 w 10000"/>
              <a:gd name="connsiteY34" fmla="*/ 6295 h 8763"/>
              <a:gd name="connsiteX35" fmla="*/ 5053 w 10000"/>
              <a:gd name="connsiteY35" fmla="*/ 8728 h 8763"/>
              <a:gd name="connsiteX36" fmla="*/ 5636 w 10000"/>
              <a:gd name="connsiteY36" fmla="*/ 7705 h 8763"/>
              <a:gd name="connsiteX37" fmla="*/ 5761 w 10000"/>
              <a:gd name="connsiteY37" fmla="*/ 7182 h 8763"/>
              <a:gd name="connsiteX38" fmla="*/ 5886 w 10000"/>
              <a:gd name="connsiteY38" fmla="*/ 6659 h 8763"/>
              <a:gd name="connsiteX39" fmla="*/ 6114 w 10000"/>
              <a:gd name="connsiteY39" fmla="*/ 6659 h 8763"/>
              <a:gd name="connsiteX40" fmla="*/ 6241 w 10000"/>
              <a:gd name="connsiteY40" fmla="*/ 6659 h 8763"/>
              <a:gd name="connsiteX41" fmla="*/ 6346 w 10000"/>
              <a:gd name="connsiteY41" fmla="*/ 6795 h 8763"/>
              <a:gd name="connsiteX42" fmla="*/ 6472 w 10000"/>
              <a:gd name="connsiteY42" fmla="*/ 7432 h 8763"/>
              <a:gd name="connsiteX43" fmla="*/ 6702 w 10000"/>
              <a:gd name="connsiteY43" fmla="*/ 7046 h 8763"/>
              <a:gd name="connsiteX44" fmla="*/ 6825 w 10000"/>
              <a:gd name="connsiteY44" fmla="*/ 7705 h 8763"/>
              <a:gd name="connsiteX45" fmla="*/ 6930 w 10000"/>
              <a:gd name="connsiteY45" fmla="*/ 6659 h 8763"/>
              <a:gd name="connsiteX46" fmla="*/ 7057 w 10000"/>
              <a:gd name="connsiteY46" fmla="*/ 8204 h 8763"/>
              <a:gd name="connsiteX47" fmla="*/ 7287 w 10000"/>
              <a:gd name="connsiteY47" fmla="*/ 3977 h 8763"/>
              <a:gd name="connsiteX48" fmla="*/ 7410 w 10000"/>
              <a:gd name="connsiteY48" fmla="*/ 0 h 8763"/>
              <a:gd name="connsiteX49" fmla="*/ 7537 w 10000"/>
              <a:gd name="connsiteY49" fmla="*/ 1796 h 8763"/>
              <a:gd name="connsiteX50" fmla="*/ 7640 w 10000"/>
              <a:gd name="connsiteY50" fmla="*/ 1932 h 8763"/>
              <a:gd name="connsiteX51" fmla="*/ 7870 w 10000"/>
              <a:gd name="connsiteY51" fmla="*/ 1932 h 8763"/>
              <a:gd name="connsiteX52" fmla="*/ 7995 w 10000"/>
              <a:gd name="connsiteY52" fmla="*/ 2568 h 8763"/>
              <a:gd name="connsiteX53" fmla="*/ 8119 w 10000"/>
              <a:gd name="connsiteY53" fmla="*/ 2954 h 8763"/>
              <a:gd name="connsiteX54" fmla="*/ 8224 w 10000"/>
              <a:gd name="connsiteY54" fmla="*/ 2431 h 8763"/>
              <a:gd name="connsiteX55" fmla="*/ 8474 w 10000"/>
              <a:gd name="connsiteY55" fmla="*/ 2818 h 8763"/>
              <a:gd name="connsiteX56" fmla="*/ 8581 w 10000"/>
              <a:gd name="connsiteY56" fmla="*/ 2954 h 8763"/>
              <a:gd name="connsiteX57" fmla="*/ 8704 w 10000"/>
              <a:gd name="connsiteY57" fmla="*/ 2568 h 8763"/>
              <a:gd name="connsiteX58" fmla="*/ 8829 w 10000"/>
              <a:gd name="connsiteY58" fmla="*/ 2431 h 8763"/>
              <a:gd name="connsiteX59" fmla="*/ 9061 w 10000"/>
              <a:gd name="connsiteY59" fmla="*/ 2182 h 8763"/>
              <a:gd name="connsiteX60" fmla="*/ 9164 w 10000"/>
              <a:gd name="connsiteY60" fmla="*/ 1932 h 8763"/>
              <a:gd name="connsiteX61" fmla="*/ 9289 w 10000"/>
              <a:gd name="connsiteY61" fmla="*/ 500 h 8763"/>
              <a:gd name="connsiteX62" fmla="*/ 9415 w 10000"/>
              <a:gd name="connsiteY62" fmla="*/ 3841 h 8763"/>
              <a:gd name="connsiteX63" fmla="*/ 9643 w 10000"/>
              <a:gd name="connsiteY63" fmla="*/ 7046 h 8763"/>
              <a:gd name="connsiteX64" fmla="*/ 9768 w 10000"/>
              <a:gd name="connsiteY64" fmla="*/ 6023 h 8763"/>
              <a:gd name="connsiteX65" fmla="*/ 9875 w 10000"/>
              <a:gd name="connsiteY65" fmla="*/ 5910 h 8763"/>
              <a:gd name="connsiteX66" fmla="*/ 10000 w 10000"/>
              <a:gd name="connsiteY66" fmla="*/ 6409 h 8763"/>
              <a:gd name="connsiteX0" fmla="*/ 0 w 10000"/>
              <a:gd name="connsiteY0" fmla="*/ 6744 h 9362"/>
              <a:gd name="connsiteX1" fmla="*/ 123 w 10000"/>
              <a:gd name="connsiteY1" fmla="*/ 6873 h 9362"/>
              <a:gd name="connsiteX2" fmla="*/ 230 w 10000"/>
              <a:gd name="connsiteY2" fmla="*/ 7314 h 9362"/>
              <a:gd name="connsiteX3" fmla="*/ 353 w 10000"/>
              <a:gd name="connsiteY3" fmla="*/ 7028 h 9362"/>
              <a:gd name="connsiteX4" fmla="*/ 480 w 10000"/>
              <a:gd name="connsiteY4" fmla="*/ 7469 h 9362"/>
              <a:gd name="connsiteX5" fmla="*/ 711 w 10000"/>
              <a:gd name="connsiteY5" fmla="*/ 7184 h 9362"/>
              <a:gd name="connsiteX6" fmla="*/ 834 w 10000"/>
              <a:gd name="connsiteY6" fmla="*/ 7184 h 9362"/>
              <a:gd name="connsiteX7" fmla="*/ 939 w 10000"/>
              <a:gd name="connsiteY7" fmla="*/ 7314 h 9362"/>
              <a:gd name="connsiteX8" fmla="*/ 1064 w 10000"/>
              <a:gd name="connsiteY8" fmla="*/ 7469 h 9362"/>
              <a:gd name="connsiteX9" fmla="*/ 1294 w 10000"/>
              <a:gd name="connsiteY9" fmla="*/ 7314 h 9362"/>
              <a:gd name="connsiteX10" fmla="*/ 1417 w 10000"/>
              <a:gd name="connsiteY10" fmla="*/ 7599 h 9362"/>
              <a:gd name="connsiteX11" fmla="*/ 1526 w 10000"/>
              <a:gd name="connsiteY11" fmla="*/ 6873 h 9362"/>
              <a:gd name="connsiteX12" fmla="*/ 1649 w 10000"/>
              <a:gd name="connsiteY12" fmla="*/ 7469 h 9362"/>
              <a:gd name="connsiteX13" fmla="*/ 1879 w 10000"/>
              <a:gd name="connsiteY13" fmla="*/ 7314 h 9362"/>
              <a:gd name="connsiteX14" fmla="*/ 2004 w 10000"/>
              <a:gd name="connsiteY14" fmla="*/ 7911 h 9362"/>
              <a:gd name="connsiteX15" fmla="*/ 2130 w 10000"/>
              <a:gd name="connsiteY15" fmla="*/ 7469 h 9362"/>
              <a:gd name="connsiteX16" fmla="*/ 2233 w 10000"/>
              <a:gd name="connsiteY16" fmla="*/ 6744 h 9362"/>
              <a:gd name="connsiteX17" fmla="*/ 2463 w 10000"/>
              <a:gd name="connsiteY17" fmla="*/ 8041 h 9362"/>
              <a:gd name="connsiteX18" fmla="*/ 2590 w 10000"/>
              <a:gd name="connsiteY18" fmla="*/ 7184 h 9362"/>
              <a:gd name="connsiteX19" fmla="*/ 2713 w 10000"/>
              <a:gd name="connsiteY19" fmla="*/ 7911 h 9362"/>
              <a:gd name="connsiteX20" fmla="*/ 2818 w 10000"/>
              <a:gd name="connsiteY20" fmla="*/ 7184 h 9362"/>
              <a:gd name="connsiteX21" fmla="*/ 3070 w 10000"/>
              <a:gd name="connsiteY21" fmla="*/ 6588 h 9362"/>
              <a:gd name="connsiteX22" fmla="*/ 3173 w 10000"/>
              <a:gd name="connsiteY22" fmla="*/ 7314 h 9362"/>
              <a:gd name="connsiteX23" fmla="*/ 3298 w 10000"/>
              <a:gd name="connsiteY23" fmla="*/ 7911 h 9362"/>
              <a:gd name="connsiteX24" fmla="*/ 3405 w 10000"/>
              <a:gd name="connsiteY24" fmla="*/ 6588 h 9362"/>
              <a:gd name="connsiteX25" fmla="*/ 3652 w 10000"/>
              <a:gd name="connsiteY25" fmla="*/ 7911 h 9362"/>
              <a:gd name="connsiteX26" fmla="*/ 3757 w 10000"/>
              <a:gd name="connsiteY26" fmla="*/ 7599 h 9362"/>
              <a:gd name="connsiteX27" fmla="*/ 3882 w 10000"/>
              <a:gd name="connsiteY27" fmla="*/ 7184 h 9362"/>
              <a:gd name="connsiteX28" fmla="*/ 4007 w 10000"/>
              <a:gd name="connsiteY28" fmla="*/ 7314 h 9362"/>
              <a:gd name="connsiteX29" fmla="*/ 4237 w 10000"/>
              <a:gd name="connsiteY29" fmla="*/ 7314 h 9362"/>
              <a:gd name="connsiteX30" fmla="*/ 4364 w 10000"/>
              <a:gd name="connsiteY30" fmla="*/ 7184 h 9362"/>
              <a:gd name="connsiteX31" fmla="*/ 4467 w 10000"/>
              <a:gd name="connsiteY31" fmla="*/ 7314 h 9362"/>
              <a:gd name="connsiteX32" fmla="*/ 4594 w 10000"/>
              <a:gd name="connsiteY32" fmla="*/ 7314 h 9362"/>
              <a:gd name="connsiteX33" fmla="*/ 4822 w 10000"/>
              <a:gd name="connsiteY33" fmla="*/ 7314 h 9362"/>
              <a:gd name="connsiteX34" fmla="*/ 4947 w 10000"/>
              <a:gd name="connsiteY34" fmla="*/ 7184 h 9362"/>
              <a:gd name="connsiteX35" fmla="*/ 5636 w 10000"/>
              <a:gd name="connsiteY35" fmla="*/ 8793 h 9362"/>
              <a:gd name="connsiteX36" fmla="*/ 5761 w 10000"/>
              <a:gd name="connsiteY36" fmla="*/ 8196 h 9362"/>
              <a:gd name="connsiteX37" fmla="*/ 5886 w 10000"/>
              <a:gd name="connsiteY37" fmla="*/ 7599 h 9362"/>
              <a:gd name="connsiteX38" fmla="*/ 6114 w 10000"/>
              <a:gd name="connsiteY38" fmla="*/ 7599 h 9362"/>
              <a:gd name="connsiteX39" fmla="*/ 6241 w 10000"/>
              <a:gd name="connsiteY39" fmla="*/ 7599 h 9362"/>
              <a:gd name="connsiteX40" fmla="*/ 6346 w 10000"/>
              <a:gd name="connsiteY40" fmla="*/ 7754 h 9362"/>
              <a:gd name="connsiteX41" fmla="*/ 6472 w 10000"/>
              <a:gd name="connsiteY41" fmla="*/ 8481 h 9362"/>
              <a:gd name="connsiteX42" fmla="*/ 6702 w 10000"/>
              <a:gd name="connsiteY42" fmla="*/ 8041 h 9362"/>
              <a:gd name="connsiteX43" fmla="*/ 6825 w 10000"/>
              <a:gd name="connsiteY43" fmla="*/ 8793 h 9362"/>
              <a:gd name="connsiteX44" fmla="*/ 6930 w 10000"/>
              <a:gd name="connsiteY44" fmla="*/ 7599 h 9362"/>
              <a:gd name="connsiteX45" fmla="*/ 7057 w 10000"/>
              <a:gd name="connsiteY45" fmla="*/ 9362 h 9362"/>
              <a:gd name="connsiteX46" fmla="*/ 7287 w 10000"/>
              <a:gd name="connsiteY46" fmla="*/ 4538 h 9362"/>
              <a:gd name="connsiteX47" fmla="*/ 7410 w 10000"/>
              <a:gd name="connsiteY47" fmla="*/ 0 h 9362"/>
              <a:gd name="connsiteX48" fmla="*/ 7537 w 10000"/>
              <a:gd name="connsiteY48" fmla="*/ 2050 h 9362"/>
              <a:gd name="connsiteX49" fmla="*/ 7640 w 10000"/>
              <a:gd name="connsiteY49" fmla="*/ 2205 h 9362"/>
              <a:gd name="connsiteX50" fmla="*/ 7870 w 10000"/>
              <a:gd name="connsiteY50" fmla="*/ 2205 h 9362"/>
              <a:gd name="connsiteX51" fmla="*/ 7995 w 10000"/>
              <a:gd name="connsiteY51" fmla="*/ 2931 h 9362"/>
              <a:gd name="connsiteX52" fmla="*/ 8119 w 10000"/>
              <a:gd name="connsiteY52" fmla="*/ 3371 h 9362"/>
              <a:gd name="connsiteX53" fmla="*/ 8224 w 10000"/>
              <a:gd name="connsiteY53" fmla="*/ 2774 h 9362"/>
              <a:gd name="connsiteX54" fmla="*/ 8474 w 10000"/>
              <a:gd name="connsiteY54" fmla="*/ 3216 h 9362"/>
              <a:gd name="connsiteX55" fmla="*/ 8581 w 10000"/>
              <a:gd name="connsiteY55" fmla="*/ 3371 h 9362"/>
              <a:gd name="connsiteX56" fmla="*/ 8704 w 10000"/>
              <a:gd name="connsiteY56" fmla="*/ 2931 h 9362"/>
              <a:gd name="connsiteX57" fmla="*/ 8829 w 10000"/>
              <a:gd name="connsiteY57" fmla="*/ 2774 h 9362"/>
              <a:gd name="connsiteX58" fmla="*/ 9061 w 10000"/>
              <a:gd name="connsiteY58" fmla="*/ 2490 h 9362"/>
              <a:gd name="connsiteX59" fmla="*/ 9164 w 10000"/>
              <a:gd name="connsiteY59" fmla="*/ 2205 h 9362"/>
              <a:gd name="connsiteX60" fmla="*/ 9289 w 10000"/>
              <a:gd name="connsiteY60" fmla="*/ 571 h 9362"/>
              <a:gd name="connsiteX61" fmla="*/ 9415 w 10000"/>
              <a:gd name="connsiteY61" fmla="*/ 4383 h 9362"/>
              <a:gd name="connsiteX62" fmla="*/ 9643 w 10000"/>
              <a:gd name="connsiteY62" fmla="*/ 8041 h 9362"/>
              <a:gd name="connsiteX63" fmla="*/ 9768 w 10000"/>
              <a:gd name="connsiteY63" fmla="*/ 6873 h 9362"/>
              <a:gd name="connsiteX64" fmla="*/ 9875 w 10000"/>
              <a:gd name="connsiteY64" fmla="*/ 6744 h 9362"/>
              <a:gd name="connsiteX65" fmla="*/ 10000 w 10000"/>
              <a:gd name="connsiteY65" fmla="*/ 7314 h 9362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4822 w 10000"/>
              <a:gd name="connsiteY33" fmla="*/ 7812 h 10000"/>
              <a:gd name="connsiteX34" fmla="*/ 5636 w 10000"/>
              <a:gd name="connsiteY34" fmla="*/ 9392 h 10000"/>
              <a:gd name="connsiteX35" fmla="*/ 5761 w 10000"/>
              <a:gd name="connsiteY35" fmla="*/ 8755 h 10000"/>
              <a:gd name="connsiteX36" fmla="*/ 5886 w 10000"/>
              <a:gd name="connsiteY36" fmla="*/ 8117 h 10000"/>
              <a:gd name="connsiteX37" fmla="*/ 6114 w 10000"/>
              <a:gd name="connsiteY37" fmla="*/ 8117 h 10000"/>
              <a:gd name="connsiteX38" fmla="*/ 6241 w 10000"/>
              <a:gd name="connsiteY38" fmla="*/ 8117 h 10000"/>
              <a:gd name="connsiteX39" fmla="*/ 6346 w 10000"/>
              <a:gd name="connsiteY39" fmla="*/ 8282 h 10000"/>
              <a:gd name="connsiteX40" fmla="*/ 6472 w 10000"/>
              <a:gd name="connsiteY40" fmla="*/ 9059 h 10000"/>
              <a:gd name="connsiteX41" fmla="*/ 6702 w 10000"/>
              <a:gd name="connsiteY41" fmla="*/ 8589 h 10000"/>
              <a:gd name="connsiteX42" fmla="*/ 6825 w 10000"/>
              <a:gd name="connsiteY42" fmla="*/ 9392 h 10000"/>
              <a:gd name="connsiteX43" fmla="*/ 6930 w 10000"/>
              <a:gd name="connsiteY43" fmla="*/ 8117 h 10000"/>
              <a:gd name="connsiteX44" fmla="*/ 7057 w 10000"/>
              <a:gd name="connsiteY44" fmla="*/ 10000 h 10000"/>
              <a:gd name="connsiteX45" fmla="*/ 7287 w 10000"/>
              <a:gd name="connsiteY45" fmla="*/ 4847 h 10000"/>
              <a:gd name="connsiteX46" fmla="*/ 7410 w 10000"/>
              <a:gd name="connsiteY46" fmla="*/ 0 h 10000"/>
              <a:gd name="connsiteX47" fmla="*/ 7537 w 10000"/>
              <a:gd name="connsiteY47" fmla="*/ 2190 h 10000"/>
              <a:gd name="connsiteX48" fmla="*/ 7640 w 10000"/>
              <a:gd name="connsiteY48" fmla="*/ 2355 h 10000"/>
              <a:gd name="connsiteX49" fmla="*/ 7870 w 10000"/>
              <a:gd name="connsiteY49" fmla="*/ 2355 h 10000"/>
              <a:gd name="connsiteX50" fmla="*/ 7995 w 10000"/>
              <a:gd name="connsiteY50" fmla="*/ 3131 h 10000"/>
              <a:gd name="connsiteX51" fmla="*/ 8119 w 10000"/>
              <a:gd name="connsiteY51" fmla="*/ 3601 h 10000"/>
              <a:gd name="connsiteX52" fmla="*/ 8224 w 10000"/>
              <a:gd name="connsiteY52" fmla="*/ 2963 h 10000"/>
              <a:gd name="connsiteX53" fmla="*/ 8474 w 10000"/>
              <a:gd name="connsiteY53" fmla="*/ 3435 h 10000"/>
              <a:gd name="connsiteX54" fmla="*/ 8581 w 10000"/>
              <a:gd name="connsiteY54" fmla="*/ 3601 h 10000"/>
              <a:gd name="connsiteX55" fmla="*/ 8704 w 10000"/>
              <a:gd name="connsiteY55" fmla="*/ 3131 h 10000"/>
              <a:gd name="connsiteX56" fmla="*/ 8829 w 10000"/>
              <a:gd name="connsiteY56" fmla="*/ 2963 h 10000"/>
              <a:gd name="connsiteX57" fmla="*/ 9061 w 10000"/>
              <a:gd name="connsiteY57" fmla="*/ 2660 h 10000"/>
              <a:gd name="connsiteX58" fmla="*/ 9164 w 10000"/>
              <a:gd name="connsiteY58" fmla="*/ 2355 h 10000"/>
              <a:gd name="connsiteX59" fmla="*/ 9289 w 10000"/>
              <a:gd name="connsiteY59" fmla="*/ 610 h 10000"/>
              <a:gd name="connsiteX60" fmla="*/ 9415 w 10000"/>
              <a:gd name="connsiteY60" fmla="*/ 4682 h 10000"/>
              <a:gd name="connsiteX61" fmla="*/ 9643 w 10000"/>
              <a:gd name="connsiteY61" fmla="*/ 8589 h 10000"/>
              <a:gd name="connsiteX62" fmla="*/ 9768 w 10000"/>
              <a:gd name="connsiteY62" fmla="*/ 7341 h 10000"/>
              <a:gd name="connsiteX63" fmla="*/ 9875 w 10000"/>
              <a:gd name="connsiteY63" fmla="*/ 7204 h 10000"/>
              <a:gd name="connsiteX64" fmla="*/ 10000 w 10000"/>
              <a:gd name="connsiteY64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5636 w 10000"/>
              <a:gd name="connsiteY33" fmla="*/ 9392 h 10000"/>
              <a:gd name="connsiteX34" fmla="*/ 5761 w 10000"/>
              <a:gd name="connsiteY34" fmla="*/ 8755 h 10000"/>
              <a:gd name="connsiteX35" fmla="*/ 5886 w 10000"/>
              <a:gd name="connsiteY35" fmla="*/ 8117 h 10000"/>
              <a:gd name="connsiteX36" fmla="*/ 6114 w 10000"/>
              <a:gd name="connsiteY36" fmla="*/ 8117 h 10000"/>
              <a:gd name="connsiteX37" fmla="*/ 6241 w 10000"/>
              <a:gd name="connsiteY37" fmla="*/ 8117 h 10000"/>
              <a:gd name="connsiteX38" fmla="*/ 6346 w 10000"/>
              <a:gd name="connsiteY38" fmla="*/ 8282 h 10000"/>
              <a:gd name="connsiteX39" fmla="*/ 6472 w 10000"/>
              <a:gd name="connsiteY39" fmla="*/ 9059 h 10000"/>
              <a:gd name="connsiteX40" fmla="*/ 6702 w 10000"/>
              <a:gd name="connsiteY40" fmla="*/ 8589 h 10000"/>
              <a:gd name="connsiteX41" fmla="*/ 6825 w 10000"/>
              <a:gd name="connsiteY41" fmla="*/ 9392 h 10000"/>
              <a:gd name="connsiteX42" fmla="*/ 6930 w 10000"/>
              <a:gd name="connsiteY42" fmla="*/ 8117 h 10000"/>
              <a:gd name="connsiteX43" fmla="*/ 7057 w 10000"/>
              <a:gd name="connsiteY43" fmla="*/ 10000 h 10000"/>
              <a:gd name="connsiteX44" fmla="*/ 7287 w 10000"/>
              <a:gd name="connsiteY44" fmla="*/ 4847 h 10000"/>
              <a:gd name="connsiteX45" fmla="*/ 7410 w 10000"/>
              <a:gd name="connsiteY45" fmla="*/ 0 h 10000"/>
              <a:gd name="connsiteX46" fmla="*/ 7537 w 10000"/>
              <a:gd name="connsiteY46" fmla="*/ 2190 h 10000"/>
              <a:gd name="connsiteX47" fmla="*/ 7640 w 10000"/>
              <a:gd name="connsiteY47" fmla="*/ 2355 h 10000"/>
              <a:gd name="connsiteX48" fmla="*/ 7870 w 10000"/>
              <a:gd name="connsiteY48" fmla="*/ 2355 h 10000"/>
              <a:gd name="connsiteX49" fmla="*/ 7995 w 10000"/>
              <a:gd name="connsiteY49" fmla="*/ 3131 h 10000"/>
              <a:gd name="connsiteX50" fmla="*/ 8119 w 10000"/>
              <a:gd name="connsiteY50" fmla="*/ 3601 h 10000"/>
              <a:gd name="connsiteX51" fmla="*/ 8224 w 10000"/>
              <a:gd name="connsiteY51" fmla="*/ 2963 h 10000"/>
              <a:gd name="connsiteX52" fmla="*/ 8474 w 10000"/>
              <a:gd name="connsiteY52" fmla="*/ 3435 h 10000"/>
              <a:gd name="connsiteX53" fmla="*/ 8581 w 10000"/>
              <a:gd name="connsiteY53" fmla="*/ 3601 h 10000"/>
              <a:gd name="connsiteX54" fmla="*/ 8704 w 10000"/>
              <a:gd name="connsiteY54" fmla="*/ 3131 h 10000"/>
              <a:gd name="connsiteX55" fmla="*/ 8829 w 10000"/>
              <a:gd name="connsiteY55" fmla="*/ 2963 h 10000"/>
              <a:gd name="connsiteX56" fmla="*/ 9061 w 10000"/>
              <a:gd name="connsiteY56" fmla="*/ 2660 h 10000"/>
              <a:gd name="connsiteX57" fmla="*/ 9164 w 10000"/>
              <a:gd name="connsiteY57" fmla="*/ 2355 h 10000"/>
              <a:gd name="connsiteX58" fmla="*/ 9289 w 10000"/>
              <a:gd name="connsiteY58" fmla="*/ 610 h 10000"/>
              <a:gd name="connsiteX59" fmla="*/ 9415 w 10000"/>
              <a:gd name="connsiteY59" fmla="*/ 4682 h 10000"/>
              <a:gd name="connsiteX60" fmla="*/ 9643 w 10000"/>
              <a:gd name="connsiteY60" fmla="*/ 8589 h 10000"/>
              <a:gd name="connsiteX61" fmla="*/ 9768 w 10000"/>
              <a:gd name="connsiteY61" fmla="*/ 7341 h 10000"/>
              <a:gd name="connsiteX62" fmla="*/ 9875 w 10000"/>
              <a:gd name="connsiteY62" fmla="*/ 7204 h 10000"/>
              <a:gd name="connsiteX63" fmla="*/ 10000 w 10000"/>
              <a:gd name="connsiteY63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5636 w 10000"/>
              <a:gd name="connsiteY32" fmla="*/ 9392 h 10000"/>
              <a:gd name="connsiteX33" fmla="*/ 5761 w 10000"/>
              <a:gd name="connsiteY33" fmla="*/ 8755 h 10000"/>
              <a:gd name="connsiteX34" fmla="*/ 5886 w 10000"/>
              <a:gd name="connsiteY34" fmla="*/ 8117 h 10000"/>
              <a:gd name="connsiteX35" fmla="*/ 6114 w 10000"/>
              <a:gd name="connsiteY35" fmla="*/ 8117 h 10000"/>
              <a:gd name="connsiteX36" fmla="*/ 6241 w 10000"/>
              <a:gd name="connsiteY36" fmla="*/ 8117 h 10000"/>
              <a:gd name="connsiteX37" fmla="*/ 6346 w 10000"/>
              <a:gd name="connsiteY37" fmla="*/ 8282 h 10000"/>
              <a:gd name="connsiteX38" fmla="*/ 6472 w 10000"/>
              <a:gd name="connsiteY38" fmla="*/ 9059 h 10000"/>
              <a:gd name="connsiteX39" fmla="*/ 6702 w 10000"/>
              <a:gd name="connsiteY39" fmla="*/ 8589 h 10000"/>
              <a:gd name="connsiteX40" fmla="*/ 6825 w 10000"/>
              <a:gd name="connsiteY40" fmla="*/ 9392 h 10000"/>
              <a:gd name="connsiteX41" fmla="*/ 6930 w 10000"/>
              <a:gd name="connsiteY41" fmla="*/ 8117 h 10000"/>
              <a:gd name="connsiteX42" fmla="*/ 7057 w 10000"/>
              <a:gd name="connsiteY42" fmla="*/ 10000 h 10000"/>
              <a:gd name="connsiteX43" fmla="*/ 7287 w 10000"/>
              <a:gd name="connsiteY43" fmla="*/ 4847 h 10000"/>
              <a:gd name="connsiteX44" fmla="*/ 7410 w 10000"/>
              <a:gd name="connsiteY44" fmla="*/ 0 h 10000"/>
              <a:gd name="connsiteX45" fmla="*/ 7537 w 10000"/>
              <a:gd name="connsiteY45" fmla="*/ 2190 h 10000"/>
              <a:gd name="connsiteX46" fmla="*/ 7640 w 10000"/>
              <a:gd name="connsiteY46" fmla="*/ 2355 h 10000"/>
              <a:gd name="connsiteX47" fmla="*/ 7870 w 10000"/>
              <a:gd name="connsiteY47" fmla="*/ 2355 h 10000"/>
              <a:gd name="connsiteX48" fmla="*/ 7995 w 10000"/>
              <a:gd name="connsiteY48" fmla="*/ 3131 h 10000"/>
              <a:gd name="connsiteX49" fmla="*/ 8119 w 10000"/>
              <a:gd name="connsiteY49" fmla="*/ 3601 h 10000"/>
              <a:gd name="connsiteX50" fmla="*/ 8224 w 10000"/>
              <a:gd name="connsiteY50" fmla="*/ 2963 h 10000"/>
              <a:gd name="connsiteX51" fmla="*/ 8474 w 10000"/>
              <a:gd name="connsiteY51" fmla="*/ 3435 h 10000"/>
              <a:gd name="connsiteX52" fmla="*/ 8581 w 10000"/>
              <a:gd name="connsiteY52" fmla="*/ 3601 h 10000"/>
              <a:gd name="connsiteX53" fmla="*/ 8704 w 10000"/>
              <a:gd name="connsiteY53" fmla="*/ 3131 h 10000"/>
              <a:gd name="connsiteX54" fmla="*/ 8829 w 10000"/>
              <a:gd name="connsiteY54" fmla="*/ 2963 h 10000"/>
              <a:gd name="connsiteX55" fmla="*/ 9061 w 10000"/>
              <a:gd name="connsiteY55" fmla="*/ 2660 h 10000"/>
              <a:gd name="connsiteX56" fmla="*/ 9164 w 10000"/>
              <a:gd name="connsiteY56" fmla="*/ 2355 h 10000"/>
              <a:gd name="connsiteX57" fmla="*/ 9289 w 10000"/>
              <a:gd name="connsiteY57" fmla="*/ 610 h 10000"/>
              <a:gd name="connsiteX58" fmla="*/ 9415 w 10000"/>
              <a:gd name="connsiteY58" fmla="*/ 4682 h 10000"/>
              <a:gd name="connsiteX59" fmla="*/ 9643 w 10000"/>
              <a:gd name="connsiteY59" fmla="*/ 8589 h 10000"/>
              <a:gd name="connsiteX60" fmla="*/ 9768 w 10000"/>
              <a:gd name="connsiteY60" fmla="*/ 7341 h 10000"/>
              <a:gd name="connsiteX61" fmla="*/ 9875 w 10000"/>
              <a:gd name="connsiteY61" fmla="*/ 7204 h 10000"/>
              <a:gd name="connsiteX62" fmla="*/ 10000 w 10000"/>
              <a:gd name="connsiteY62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5636 w 10000"/>
              <a:gd name="connsiteY31" fmla="*/ 9392 h 10000"/>
              <a:gd name="connsiteX32" fmla="*/ 5761 w 10000"/>
              <a:gd name="connsiteY32" fmla="*/ 8755 h 10000"/>
              <a:gd name="connsiteX33" fmla="*/ 5886 w 10000"/>
              <a:gd name="connsiteY33" fmla="*/ 8117 h 10000"/>
              <a:gd name="connsiteX34" fmla="*/ 6114 w 10000"/>
              <a:gd name="connsiteY34" fmla="*/ 8117 h 10000"/>
              <a:gd name="connsiteX35" fmla="*/ 6241 w 10000"/>
              <a:gd name="connsiteY35" fmla="*/ 8117 h 10000"/>
              <a:gd name="connsiteX36" fmla="*/ 6346 w 10000"/>
              <a:gd name="connsiteY36" fmla="*/ 8282 h 10000"/>
              <a:gd name="connsiteX37" fmla="*/ 6472 w 10000"/>
              <a:gd name="connsiteY37" fmla="*/ 9059 h 10000"/>
              <a:gd name="connsiteX38" fmla="*/ 6702 w 10000"/>
              <a:gd name="connsiteY38" fmla="*/ 8589 h 10000"/>
              <a:gd name="connsiteX39" fmla="*/ 6825 w 10000"/>
              <a:gd name="connsiteY39" fmla="*/ 9392 h 10000"/>
              <a:gd name="connsiteX40" fmla="*/ 6930 w 10000"/>
              <a:gd name="connsiteY40" fmla="*/ 8117 h 10000"/>
              <a:gd name="connsiteX41" fmla="*/ 7057 w 10000"/>
              <a:gd name="connsiteY41" fmla="*/ 10000 h 10000"/>
              <a:gd name="connsiteX42" fmla="*/ 7287 w 10000"/>
              <a:gd name="connsiteY42" fmla="*/ 4847 h 10000"/>
              <a:gd name="connsiteX43" fmla="*/ 7410 w 10000"/>
              <a:gd name="connsiteY43" fmla="*/ 0 h 10000"/>
              <a:gd name="connsiteX44" fmla="*/ 7537 w 10000"/>
              <a:gd name="connsiteY44" fmla="*/ 2190 h 10000"/>
              <a:gd name="connsiteX45" fmla="*/ 7640 w 10000"/>
              <a:gd name="connsiteY45" fmla="*/ 2355 h 10000"/>
              <a:gd name="connsiteX46" fmla="*/ 7870 w 10000"/>
              <a:gd name="connsiteY46" fmla="*/ 2355 h 10000"/>
              <a:gd name="connsiteX47" fmla="*/ 7995 w 10000"/>
              <a:gd name="connsiteY47" fmla="*/ 3131 h 10000"/>
              <a:gd name="connsiteX48" fmla="*/ 8119 w 10000"/>
              <a:gd name="connsiteY48" fmla="*/ 3601 h 10000"/>
              <a:gd name="connsiteX49" fmla="*/ 8224 w 10000"/>
              <a:gd name="connsiteY49" fmla="*/ 2963 h 10000"/>
              <a:gd name="connsiteX50" fmla="*/ 8474 w 10000"/>
              <a:gd name="connsiteY50" fmla="*/ 3435 h 10000"/>
              <a:gd name="connsiteX51" fmla="*/ 8581 w 10000"/>
              <a:gd name="connsiteY51" fmla="*/ 3601 h 10000"/>
              <a:gd name="connsiteX52" fmla="*/ 8704 w 10000"/>
              <a:gd name="connsiteY52" fmla="*/ 3131 h 10000"/>
              <a:gd name="connsiteX53" fmla="*/ 8829 w 10000"/>
              <a:gd name="connsiteY53" fmla="*/ 2963 h 10000"/>
              <a:gd name="connsiteX54" fmla="*/ 9061 w 10000"/>
              <a:gd name="connsiteY54" fmla="*/ 2660 h 10000"/>
              <a:gd name="connsiteX55" fmla="*/ 9164 w 10000"/>
              <a:gd name="connsiteY55" fmla="*/ 2355 h 10000"/>
              <a:gd name="connsiteX56" fmla="*/ 9289 w 10000"/>
              <a:gd name="connsiteY56" fmla="*/ 610 h 10000"/>
              <a:gd name="connsiteX57" fmla="*/ 9415 w 10000"/>
              <a:gd name="connsiteY57" fmla="*/ 4682 h 10000"/>
              <a:gd name="connsiteX58" fmla="*/ 9643 w 10000"/>
              <a:gd name="connsiteY58" fmla="*/ 8589 h 10000"/>
              <a:gd name="connsiteX59" fmla="*/ 9768 w 10000"/>
              <a:gd name="connsiteY59" fmla="*/ 7341 h 10000"/>
              <a:gd name="connsiteX60" fmla="*/ 9875 w 10000"/>
              <a:gd name="connsiteY60" fmla="*/ 7204 h 10000"/>
              <a:gd name="connsiteX61" fmla="*/ 10000 w 10000"/>
              <a:gd name="connsiteY61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5636 w 10000"/>
              <a:gd name="connsiteY30" fmla="*/ 9392 h 10000"/>
              <a:gd name="connsiteX31" fmla="*/ 5761 w 10000"/>
              <a:gd name="connsiteY31" fmla="*/ 8755 h 10000"/>
              <a:gd name="connsiteX32" fmla="*/ 5886 w 10000"/>
              <a:gd name="connsiteY32" fmla="*/ 8117 h 10000"/>
              <a:gd name="connsiteX33" fmla="*/ 6114 w 10000"/>
              <a:gd name="connsiteY33" fmla="*/ 8117 h 10000"/>
              <a:gd name="connsiteX34" fmla="*/ 6241 w 10000"/>
              <a:gd name="connsiteY34" fmla="*/ 8117 h 10000"/>
              <a:gd name="connsiteX35" fmla="*/ 6346 w 10000"/>
              <a:gd name="connsiteY35" fmla="*/ 8282 h 10000"/>
              <a:gd name="connsiteX36" fmla="*/ 6472 w 10000"/>
              <a:gd name="connsiteY36" fmla="*/ 9059 h 10000"/>
              <a:gd name="connsiteX37" fmla="*/ 6702 w 10000"/>
              <a:gd name="connsiteY37" fmla="*/ 8589 h 10000"/>
              <a:gd name="connsiteX38" fmla="*/ 6825 w 10000"/>
              <a:gd name="connsiteY38" fmla="*/ 9392 h 10000"/>
              <a:gd name="connsiteX39" fmla="*/ 6930 w 10000"/>
              <a:gd name="connsiteY39" fmla="*/ 8117 h 10000"/>
              <a:gd name="connsiteX40" fmla="*/ 7057 w 10000"/>
              <a:gd name="connsiteY40" fmla="*/ 10000 h 10000"/>
              <a:gd name="connsiteX41" fmla="*/ 7287 w 10000"/>
              <a:gd name="connsiteY41" fmla="*/ 4847 h 10000"/>
              <a:gd name="connsiteX42" fmla="*/ 7410 w 10000"/>
              <a:gd name="connsiteY42" fmla="*/ 0 h 10000"/>
              <a:gd name="connsiteX43" fmla="*/ 7537 w 10000"/>
              <a:gd name="connsiteY43" fmla="*/ 2190 h 10000"/>
              <a:gd name="connsiteX44" fmla="*/ 7640 w 10000"/>
              <a:gd name="connsiteY44" fmla="*/ 2355 h 10000"/>
              <a:gd name="connsiteX45" fmla="*/ 7870 w 10000"/>
              <a:gd name="connsiteY45" fmla="*/ 2355 h 10000"/>
              <a:gd name="connsiteX46" fmla="*/ 7995 w 10000"/>
              <a:gd name="connsiteY46" fmla="*/ 3131 h 10000"/>
              <a:gd name="connsiteX47" fmla="*/ 8119 w 10000"/>
              <a:gd name="connsiteY47" fmla="*/ 3601 h 10000"/>
              <a:gd name="connsiteX48" fmla="*/ 8224 w 10000"/>
              <a:gd name="connsiteY48" fmla="*/ 2963 h 10000"/>
              <a:gd name="connsiteX49" fmla="*/ 8474 w 10000"/>
              <a:gd name="connsiteY49" fmla="*/ 3435 h 10000"/>
              <a:gd name="connsiteX50" fmla="*/ 8581 w 10000"/>
              <a:gd name="connsiteY50" fmla="*/ 3601 h 10000"/>
              <a:gd name="connsiteX51" fmla="*/ 8704 w 10000"/>
              <a:gd name="connsiteY51" fmla="*/ 3131 h 10000"/>
              <a:gd name="connsiteX52" fmla="*/ 8829 w 10000"/>
              <a:gd name="connsiteY52" fmla="*/ 2963 h 10000"/>
              <a:gd name="connsiteX53" fmla="*/ 9061 w 10000"/>
              <a:gd name="connsiteY53" fmla="*/ 2660 h 10000"/>
              <a:gd name="connsiteX54" fmla="*/ 9164 w 10000"/>
              <a:gd name="connsiteY54" fmla="*/ 2355 h 10000"/>
              <a:gd name="connsiteX55" fmla="*/ 9289 w 10000"/>
              <a:gd name="connsiteY55" fmla="*/ 610 h 10000"/>
              <a:gd name="connsiteX56" fmla="*/ 9415 w 10000"/>
              <a:gd name="connsiteY56" fmla="*/ 4682 h 10000"/>
              <a:gd name="connsiteX57" fmla="*/ 9643 w 10000"/>
              <a:gd name="connsiteY57" fmla="*/ 8589 h 10000"/>
              <a:gd name="connsiteX58" fmla="*/ 9768 w 10000"/>
              <a:gd name="connsiteY58" fmla="*/ 7341 h 10000"/>
              <a:gd name="connsiteX59" fmla="*/ 9875 w 10000"/>
              <a:gd name="connsiteY59" fmla="*/ 7204 h 10000"/>
              <a:gd name="connsiteX60" fmla="*/ 10000 w 10000"/>
              <a:gd name="connsiteY60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5636 w 10000"/>
              <a:gd name="connsiteY29" fmla="*/ 9392 h 10000"/>
              <a:gd name="connsiteX30" fmla="*/ 5761 w 10000"/>
              <a:gd name="connsiteY30" fmla="*/ 8755 h 10000"/>
              <a:gd name="connsiteX31" fmla="*/ 5886 w 10000"/>
              <a:gd name="connsiteY31" fmla="*/ 8117 h 10000"/>
              <a:gd name="connsiteX32" fmla="*/ 6114 w 10000"/>
              <a:gd name="connsiteY32" fmla="*/ 8117 h 10000"/>
              <a:gd name="connsiteX33" fmla="*/ 6241 w 10000"/>
              <a:gd name="connsiteY33" fmla="*/ 8117 h 10000"/>
              <a:gd name="connsiteX34" fmla="*/ 6346 w 10000"/>
              <a:gd name="connsiteY34" fmla="*/ 8282 h 10000"/>
              <a:gd name="connsiteX35" fmla="*/ 6472 w 10000"/>
              <a:gd name="connsiteY35" fmla="*/ 9059 h 10000"/>
              <a:gd name="connsiteX36" fmla="*/ 6702 w 10000"/>
              <a:gd name="connsiteY36" fmla="*/ 8589 h 10000"/>
              <a:gd name="connsiteX37" fmla="*/ 6825 w 10000"/>
              <a:gd name="connsiteY37" fmla="*/ 9392 h 10000"/>
              <a:gd name="connsiteX38" fmla="*/ 6930 w 10000"/>
              <a:gd name="connsiteY38" fmla="*/ 8117 h 10000"/>
              <a:gd name="connsiteX39" fmla="*/ 7057 w 10000"/>
              <a:gd name="connsiteY39" fmla="*/ 10000 h 10000"/>
              <a:gd name="connsiteX40" fmla="*/ 7287 w 10000"/>
              <a:gd name="connsiteY40" fmla="*/ 4847 h 10000"/>
              <a:gd name="connsiteX41" fmla="*/ 7410 w 10000"/>
              <a:gd name="connsiteY41" fmla="*/ 0 h 10000"/>
              <a:gd name="connsiteX42" fmla="*/ 7537 w 10000"/>
              <a:gd name="connsiteY42" fmla="*/ 2190 h 10000"/>
              <a:gd name="connsiteX43" fmla="*/ 7640 w 10000"/>
              <a:gd name="connsiteY43" fmla="*/ 2355 h 10000"/>
              <a:gd name="connsiteX44" fmla="*/ 7870 w 10000"/>
              <a:gd name="connsiteY44" fmla="*/ 2355 h 10000"/>
              <a:gd name="connsiteX45" fmla="*/ 7995 w 10000"/>
              <a:gd name="connsiteY45" fmla="*/ 3131 h 10000"/>
              <a:gd name="connsiteX46" fmla="*/ 8119 w 10000"/>
              <a:gd name="connsiteY46" fmla="*/ 3601 h 10000"/>
              <a:gd name="connsiteX47" fmla="*/ 8224 w 10000"/>
              <a:gd name="connsiteY47" fmla="*/ 2963 h 10000"/>
              <a:gd name="connsiteX48" fmla="*/ 8474 w 10000"/>
              <a:gd name="connsiteY48" fmla="*/ 3435 h 10000"/>
              <a:gd name="connsiteX49" fmla="*/ 8581 w 10000"/>
              <a:gd name="connsiteY49" fmla="*/ 3601 h 10000"/>
              <a:gd name="connsiteX50" fmla="*/ 8704 w 10000"/>
              <a:gd name="connsiteY50" fmla="*/ 3131 h 10000"/>
              <a:gd name="connsiteX51" fmla="*/ 8829 w 10000"/>
              <a:gd name="connsiteY51" fmla="*/ 2963 h 10000"/>
              <a:gd name="connsiteX52" fmla="*/ 9061 w 10000"/>
              <a:gd name="connsiteY52" fmla="*/ 2660 h 10000"/>
              <a:gd name="connsiteX53" fmla="*/ 9164 w 10000"/>
              <a:gd name="connsiteY53" fmla="*/ 2355 h 10000"/>
              <a:gd name="connsiteX54" fmla="*/ 9289 w 10000"/>
              <a:gd name="connsiteY54" fmla="*/ 610 h 10000"/>
              <a:gd name="connsiteX55" fmla="*/ 9415 w 10000"/>
              <a:gd name="connsiteY55" fmla="*/ 4682 h 10000"/>
              <a:gd name="connsiteX56" fmla="*/ 9643 w 10000"/>
              <a:gd name="connsiteY56" fmla="*/ 8589 h 10000"/>
              <a:gd name="connsiteX57" fmla="*/ 9768 w 10000"/>
              <a:gd name="connsiteY57" fmla="*/ 7341 h 10000"/>
              <a:gd name="connsiteX58" fmla="*/ 9875 w 10000"/>
              <a:gd name="connsiteY58" fmla="*/ 7204 h 10000"/>
              <a:gd name="connsiteX59" fmla="*/ 10000 w 10000"/>
              <a:gd name="connsiteY59" fmla="*/ 7812 h 10000"/>
              <a:gd name="connsiteX0" fmla="*/ 0 w 9877"/>
              <a:gd name="connsiteY0" fmla="*/ 7341 h 10000"/>
              <a:gd name="connsiteX1" fmla="*/ 107 w 9877"/>
              <a:gd name="connsiteY1" fmla="*/ 7812 h 10000"/>
              <a:gd name="connsiteX2" fmla="*/ 230 w 9877"/>
              <a:gd name="connsiteY2" fmla="*/ 7507 h 10000"/>
              <a:gd name="connsiteX3" fmla="*/ 357 w 9877"/>
              <a:gd name="connsiteY3" fmla="*/ 7978 h 10000"/>
              <a:gd name="connsiteX4" fmla="*/ 588 w 9877"/>
              <a:gd name="connsiteY4" fmla="*/ 7674 h 10000"/>
              <a:gd name="connsiteX5" fmla="*/ 711 w 9877"/>
              <a:gd name="connsiteY5" fmla="*/ 7674 h 10000"/>
              <a:gd name="connsiteX6" fmla="*/ 816 w 9877"/>
              <a:gd name="connsiteY6" fmla="*/ 7812 h 10000"/>
              <a:gd name="connsiteX7" fmla="*/ 941 w 9877"/>
              <a:gd name="connsiteY7" fmla="*/ 7978 h 10000"/>
              <a:gd name="connsiteX8" fmla="*/ 1171 w 9877"/>
              <a:gd name="connsiteY8" fmla="*/ 7812 h 10000"/>
              <a:gd name="connsiteX9" fmla="*/ 1294 w 9877"/>
              <a:gd name="connsiteY9" fmla="*/ 8117 h 10000"/>
              <a:gd name="connsiteX10" fmla="*/ 1403 w 9877"/>
              <a:gd name="connsiteY10" fmla="*/ 7341 h 10000"/>
              <a:gd name="connsiteX11" fmla="*/ 1526 w 9877"/>
              <a:gd name="connsiteY11" fmla="*/ 7978 h 10000"/>
              <a:gd name="connsiteX12" fmla="*/ 1756 w 9877"/>
              <a:gd name="connsiteY12" fmla="*/ 7812 h 10000"/>
              <a:gd name="connsiteX13" fmla="*/ 1881 w 9877"/>
              <a:gd name="connsiteY13" fmla="*/ 8450 h 10000"/>
              <a:gd name="connsiteX14" fmla="*/ 2007 w 9877"/>
              <a:gd name="connsiteY14" fmla="*/ 7978 h 10000"/>
              <a:gd name="connsiteX15" fmla="*/ 2110 w 9877"/>
              <a:gd name="connsiteY15" fmla="*/ 7204 h 10000"/>
              <a:gd name="connsiteX16" fmla="*/ 2340 w 9877"/>
              <a:gd name="connsiteY16" fmla="*/ 8589 h 10000"/>
              <a:gd name="connsiteX17" fmla="*/ 2467 w 9877"/>
              <a:gd name="connsiteY17" fmla="*/ 7674 h 10000"/>
              <a:gd name="connsiteX18" fmla="*/ 2590 w 9877"/>
              <a:gd name="connsiteY18" fmla="*/ 8450 h 10000"/>
              <a:gd name="connsiteX19" fmla="*/ 2695 w 9877"/>
              <a:gd name="connsiteY19" fmla="*/ 7674 h 10000"/>
              <a:gd name="connsiteX20" fmla="*/ 2947 w 9877"/>
              <a:gd name="connsiteY20" fmla="*/ 7037 h 10000"/>
              <a:gd name="connsiteX21" fmla="*/ 3050 w 9877"/>
              <a:gd name="connsiteY21" fmla="*/ 7812 h 10000"/>
              <a:gd name="connsiteX22" fmla="*/ 3175 w 9877"/>
              <a:gd name="connsiteY22" fmla="*/ 8450 h 10000"/>
              <a:gd name="connsiteX23" fmla="*/ 3282 w 9877"/>
              <a:gd name="connsiteY23" fmla="*/ 7037 h 10000"/>
              <a:gd name="connsiteX24" fmla="*/ 3529 w 9877"/>
              <a:gd name="connsiteY24" fmla="*/ 8450 h 10000"/>
              <a:gd name="connsiteX25" fmla="*/ 3634 w 9877"/>
              <a:gd name="connsiteY25" fmla="*/ 8117 h 10000"/>
              <a:gd name="connsiteX26" fmla="*/ 3759 w 9877"/>
              <a:gd name="connsiteY26" fmla="*/ 7674 h 10000"/>
              <a:gd name="connsiteX27" fmla="*/ 3884 w 9877"/>
              <a:gd name="connsiteY27" fmla="*/ 7812 h 10000"/>
              <a:gd name="connsiteX28" fmla="*/ 5513 w 9877"/>
              <a:gd name="connsiteY28" fmla="*/ 9392 h 10000"/>
              <a:gd name="connsiteX29" fmla="*/ 5638 w 9877"/>
              <a:gd name="connsiteY29" fmla="*/ 8755 h 10000"/>
              <a:gd name="connsiteX30" fmla="*/ 5763 w 9877"/>
              <a:gd name="connsiteY30" fmla="*/ 8117 h 10000"/>
              <a:gd name="connsiteX31" fmla="*/ 5991 w 9877"/>
              <a:gd name="connsiteY31" fmla="*/ 8117 h 10000"/>
              <a:gd name="connsiteX32" fmla="*/ 6118 w 9877"/>
              <a:gd name="connsiteY32" fmla="*/ 8117 h 10000"/>
              <a:gd name="connsiteX33" fmla="*/ 6223 w 9877"/>
              <a:gd name="connsiteY33" fmla="*/ 8282 h 10000"/>
              <a:gd name="connsiteX34" fmla="*/ 6349 w 9877"/>
              <a:gd name="connsiteY34" fmla="*/ 9059 h 10000"/>
              <a:gd name="connsiteX35" fmla="*/ 6579 w 9877"/>
              <a:gd name="connsiteY35" fmla="*/ 8589 h 10000"/>
              <a:gd name="connsiteX36" fmla="*/ 6702 w 9877"/>
              <a:gd name="connsiteY36" fmla="*/ 9392 h 10000"/>
              <a:gd name="connsiteX37" fmla="*/ 6807 w 9877"/>
              <a:gd name="connsiteY37" fmla="*/ 8117 h 10000"/>
              <a:gd name="connsiteX38" fmla="*/ 6934 w 9877"/>
              <a:gd name="connsiteY38" fmla="*/ 10000 h 10000"/>
              <a:gd name="connsiteX39" fmla="*/ 7164 w 9877"/>
              <a:gd name="connsiteY39" fmla="*/ 4847 h 10000"/>
              <a:gd name="connsiteX40" fmla="*/ 7287 w 9877"/>
              <a:gd name="connsiteY40" fmla="*/ 0 h 10000"/>
              <a:gd name="connsiteX41" fmla="*/ 7414 w 9877"/>
              <a:gd name="connsiteY41" fmla="*/ 2190 h 10000"/>
              <a:gd name="connsiteX42" fmla="*/ 7517 w 9877"/>
              <a:gd name="connsiteY42" fmla="*/ 2355 h 10000"/>
              <a:gd name="connsiteX43" fmla="*/ 7747 w 9877"/>
              <a:gd name="connsiteY43" fmla="*/ 2355 h 10000"/>
              <a:gd name="connsiteX44" fmla="*/ 7872 w 9877"/>
              <a:gd name="connsiteY44" fmla="*/ 3131 h 10000"/>
              <a:gd name="connsiteX45" fmla="*/ 7996 w 9877"/>
              <a:gd name="connsiteY45" fmla="*/ 3601 h 10000"/>
              <a:gd name="connsiteX46" fmla="*/ 8101 w 9877"/>
              <a:gd name="connsiteY46" fmla="*/ 2963 h 10000"/>
              <a:gd name="connsiteX47" fmla="*/ 8351 w 9877"/>
              <a:gd name="connsiteY47" fmla="*/ 3435 h 10000"/>
              <a:gd name="connsiteX48" fmla="*/ 8458 w 9877"/>
              <a:gd name="connsiteY48" fmla="*/ 3601 h 10000"/>
              <a:gd name="connsiteX49" fmla="*/ 8581 w 9877"/>
              <a:gd name="connsiteY49" fmla="*/ 3131 h 10000"/>
              <a:gd name="connsiteX50" fmla="*/ 8706 w 9877"/>
              <a:gd name="connsiteY50" fmla="*/ 2963 h 10000"/>
              <a:gd name="connsiteX51" fmla="*/ 8938 w 9877"/>
              <a:gd name="connsiteY51" fmla="*/ 2660 h 10000"/>
              <a:gd name="connsiteX52" fmla="*/ 9041 w 9877"/>
              <a:gd name="connsiteY52" fmla="*/ 2355 h 10000"/>
              <a:gd name="connsiteX53" fmla="*/ 9166 w 9877"/>
              <a:gd name="connsiteY53" fmla="*/ 610 h 10000"/>
              <a:gd name="connsiteX54" fmla="*/ 9292 w 9877"/>
              <a:gd name="connsiteY54" fmla="*/ 4682 h 10000"/>
              <a:gd name="connsiteX55" fmla="*/ 9520 w 9877"/>
              <a:gd name="connsiteY55" fmla="*/ 8589 h 10000"/>
              <a:gd name="connsiteX56" fmla="*/ 9645 w 9877"/>
              <a:gd name="connsiteY56" fmla="*/ 7341 h 10000"/>
              <a:gd name="connsiteX57" fmla="*/ 9752 w 9877"/>
              <a:gd name="connsiteY57" fmla="*/ 7204 h 10000"/>
              <a:gd name="connsiteX58" fmla="*/ 9877 w 9877"/>
              <a:gd name="connsiteY58" fmla="*/ 7812 h 10000"/>
              <a:gd name="connsiteX0" fmla="*/ 0 w 9892"/>
              <a:gd name="connsiteY0" fmla="*/ 7812 h 10000"/>
              <a:gd name="connsiteX1" fmla="*/ 125 w 9892"/>
              <a:gd name="connsiteY1" fmla="*/ 7507 h 10000"/>
              <a:gd name="connsiteX2" fmla="*/ 253 w 9892"/>
              <a:gd name="connsiteY2" fmla="*/ 7978 h 10000"/>
              <a:gd name="connsiteX3" fmla="*/ 487 w 9892"/>
              <a:gd name="connsiteY3" fmla="*/ 7674 h 10000"/>
              <a:gd name="connsiteX4" fmla="*/ 612 w 9892"/>
              <a:gd name="connsiteY4" fmla="*/ 7674 h 10000"/>
              <a:gd name="connsiteX5" fmla="*/ 718 w 9892"/>
              <a:gd name="connsiteY5" fmla="*/ 7812 h 10000"/>
              <a:gd name="connsiteX6" fmla="*/ 845 w 9892"/>
              <a:gd name="connsiteY6" fmla="*/ 7978 h 10000"/>
              <a:gd name="connsiteX7" fmla="*/ 1078 w 9892"/>
              <a:gd name="connsiteY7" fmla="*/ 7812 h 10000"/>
              <a:gd name="connsiteX8" fmla="*/ 1202 w 9892"/>
              <a:gd name="connsiteY8" fmla="*/ 8117 h 10000"/>
              <a:gd name="connsiteX9" fmla="*/ 1312 w 9892"/>
              <a:gd name="connsiteY9" fmla="*/ 7341 h 10000"/>
              <a:gd name="connsiteX10" fmla="*/ 1437 w 9892"/>
              <a:gd name="connsiteY10" fmla="*/ 7978 h 10000"/>
              <a:gd name="connsiteX11" fmla="*/ 1670 w 9892"/>
              <a:gd name="connsiteY11" fmla="*/ 7812 h 10000"/>
              <a:gd name="connsiteX12" fmla="*/ 1796 w 9892"/>
              <a:gd name="connsiteY12" fmla="*/ 8450 h 10000"/>
              <a:gd name="connsiteX13" fmla="*/ 1924 w 9892"/>
              <a:gd name="connsiteY13" fmla="*/ 7978 h 10000"/>
              <a:gd name="connsiteX14" fmla="*/ 2028 w 9892"/>
              <a:gd name="connsiteY14" fmla="*/ 7204 h 10000"/>
              <a:gd name="connsiteX15" fmla="*/ 2261 w 9892"/>
              <a:gd name="connsiteY15" fmla="*/ 8589 h 10000"/>
              <a:gd name="connsiteX16" fmla="*/ 2390 w 9892"/>
              <a:gd name="connsiteY16" fmla="*/ 7674 h 10000"/>
              <a:gd name="connsiteX17" fmla="*/ 2514 w 9892"/>
              <a:gd name="connsiteY17" fmla="*/ 8450 h 10000"/>
              <a:gd name="connsiteX18" fmla="*/ 2621 w 9892"/>
              <a:gd name="connsiteY18" fmla="*/ 7674 h 10000"/>
              <a:gd name="connsiteX19" fmla="*/ 2876 w 9892"/>
              <a:gd name="connsiteY19" fmla="*/ 7037 h 10000"/>
              <a:gd name="connsiteX20" fmla="*/ 2980 w 9892"/>
              <a:gd name="connsiteY20" fmla="*/ 7812 h 10000"/>
              <a:gd name="connsiteX21" fmla="*/ 3107 w 9892"/>
              <a:gd name="connsiteY21" fmla="*/ 8450 h 10000"/>
              <a:gd name="connsiteX22" fmla="*/ 3215 w 9892"/>
              <a:gd name="connsiteY22" fmla="*/ 7037 h 10000"/>
              <a:gd name="connsiteX23" fmla="*/ 3465 w 9892"/>
              <a:gd name="connsiteY23" fmla="*/ 8450 h 10000"/>
              <a:gd name="connsiteX24" fmla="*/ 3571 w 9892"/>
              <a:gd name="connsiteY24" fmla="*/ 8117 h 10000"/>
              <a:gd name="connsiteX25" fmla="*/ 3698 w 9892"/>
              <a:gd name="connsiteY25" fmla="*/ 7674 h 10000"/>
              <a:gd name="connsiteX26" fmla="*/ 3824 w 9892"/>
              <a:gd name="connsiteY26" fmla="*/ 7812 h 10000"/>
              <a:gd name="connsiteX27" fmla="*/ 5474 w 9892"/>
              <a:gd name="connsiteY27" fmla="*/ 9392 h 10000"/>
              <a:gd name="connsiteX28" fmla="*/ 5600 w 9892"/>
              <a:gd name="connsiteY28" fmla="*/ 8755 h 10000"/>
              <a:gd name="connsiteX29" fmla="*/ 5727 w 9892"/>
              <a:gd name="connsiteY29" fmla="*/ 8117 h 10000"/>
              <a:gd name="connsiteX30" fmla="*/ 5958 w 9892"/>
              <a:gd name="connsiteY30" fmla="*/ 8117 h 10000"/>
              <a:gd name="connsiteX31" fmla="*/ 6086 w 9892"/>
              <a:gd name="connsiteY31" fmla="*/ 8117 h 10000"/>
              <a:gd name="connsiteX32" fmla="*/ 6192 w 9892"/>
              <a:gd name="connsiteY32" fmla="*/ 8282 h 10000"/>
              <a:gd name="connsiteX33" fmla="*/ 6320 w 9892"/>
              <a:gd name="connsiteY33" fmla="*/ 9059 h 10000"/>
              <a:gd name="connsiteX34" fmla="*/ 6553 w 9892"/>
              <a:gd name="connsiteY34" fmla="*/ 8589 h 10000"/>
              <a:gd name="connsiteX35" fmla="*/ 6677 w 9892"/>
              <a:gd name="connsiteY35" fmla="*/ 9392 h 10000"/>
              <a:gd name="connsiteX36" fmla="*/ 6784 w 9892"/>
              <a:gd name="connsiteY36" fmla="*/ 8117 h 10000"/>
              <a:gd name="connsiteX37" fmla="*/ 6912 w 9892"/>
              <a:gd name="connsiteY37" fmla="*/ 10000 h 10000"/>
              <a:gd name="connsiteX38" fmla="*/ 7145 w 9892"/>
              <a:gd name="connsiteY38" fmla="*/ 4847 h 10000"/>
              <a:gd name="connsiteX39" fmla="*/ 7270 w 9892"/>
              <a:gd name="connsiteY39" fmla="*/ 0 h 10000"/>
              <a:gd name="connsiteX40" fmla="*/ 7398 w 9892"/>
              <a:gd name="connsiteY40" fmla="*/ 2190 h 10000"/>
              <a:gd name="connsiteX41" fmla="*/ 7503 w 9892"/>
              <a:gd name="connsiteY41" fmla="*/ 2355 h 10000"/>
              <a:gd name="connsiteX42" fmla="*/ 7735 w 9892"/>
              <a:gd name="connsiteY42" fmla="*/ 2355 h 10000"/>
              <a:gd name="connsiteX43" fmla="*/ 7862 w 9892"/>
              <a:gd name="connsiteY43" fmla="*/ 3131 h 10000"/>
              <a:gd name="connsiteX44" fmla="*/ 7988 w 9892"/>
              <a:gd name="connsiteY44" fmla="*/ 3601 h 10000"/>
              <a:gd name="connsiteX45" fmla="*/ 8094 w 9892"/>
              <a:gd name="connsiteY45" fmla="*/ 2963 h 10000"/>
              <a:gd name="connsiteX46" fmla="*/ 8347 w 9892"/>
              <a:gd name="connsiteY46" fmla="*/ 3435 h 10000"/>
              <a:gd name="connsiteX47" fmla="*/ 8455 w 9892"/>
              <a:gd name="connsiteY47" fmla="*/ 3601 h 10000"/>
              <a:gd name="connsiteX48" fmla="*/ 8580 w 9892"/>
              <a:gd name="connsiteY48" fmla="*/ 3131 h 10000"/>
              <a:gd name="connsiteX49" fmla="*/ 8706 w 9892"/>
              <a:gd name="connsiteY49" fmla="*/ 2963 h 10000"/>
              <a:gd name="connsiteX50" fmla="*/ 8941 w 9892"/>
              <a:gd name="connsiteY50" fmla="*/ 2660 h 10000"/>
              <a:gd name="connsiteX51" fmla="*/ 9046 w 9892"/>
              <a:gd name="connsiteY51" fmla="*/ 2355 h 10000"/>
              <a:gd name="connsiteX52" fmla="*/ 9172 w 9892"/>
              <a:gd name="connsiteY52" fmla="*/ 610 h 10000"/>
              <a:gd name="connsiteX53" fmla="*/ 9300 w 9892"/>
              <a:gd name="connsiteY53" fmla="*/ 4682 h 10000"/>
              <a:gd name="connsiteX54" fmla="*/ 9531 w 9892"/>
              <a:gd name="connsiteY54" fmla="*/ 8589 h 10000"/>
              <a:gd name="connsiteX55" fmla="*/ 9657 w 9892"/>
              <a:gd name="connsiteY55" fmla="*/ 7341 h 10000"/>
              <a:gd name="connsiteX56" fmla="*/ 9765 w 9892"/>
              <a:gd name="connsiteY56" fmla="*/ 7204 h 10000"/>
              <a:gd name="connsiteX57" fmla="*/ 9892 w 9892"/>
              <a:gd name="connsiteY57" fmla="*/ 7812 h 10000"/>
              <a:gd name="connsiteX0" fmla="*/ 0 w 10000"/>
              <a:gd name="connsiteY0" fmla="*/ 7812 h 10000"/>
              <a:gd name="connsiteX1" fmla="*/ 256 w 10000"/>
              <a:gd name="connsiteY1" fmla="*/ 7978 h 10000"/>
              <a:gd name="connsiteX2" fmla="*/ 492 w 10000"/>
              <a:gd name="connsiteY2" fmla="*/ 7674 h 10000"/>
              <a:gd name="connsiteX3" fmla="*/ 619 w 10000"/>
              <a:gd name="connsiteY3" fmla="*/ 7674 h 10000"/>
              <a:gd name="connsiteX4" fmla="*/ 726 w 10000"/>
              <a:gd name="connsiteY4" fmla="*/ 7812 h 10000"/>
              <a:gd name="connsiteX5" fmla="*/ 854 w 10000"/>
              <a:gd name="connsiteY5" fmla="*/ 7978 h 10000"/>
              <a:gd name="connsiteX6" fmla="*/ 1090 w 10000"/>
              <a:gd name="connsiteY6" fmla="*/ 7812 h 10000"/>
              <a:gd name="connsiteX7" fmla="*/ 1215 w 10000"/>
              <a:gd name="connsiteY7" fmla="*/ 8117 h 10000"/>
              <a:gd name="connsiteX8" fmla="*/ 1326 w 10000"/>
              <a:gd name="connsiteY8" fmla="*/ 7341 h 10000"/>
              <a:gd name="connsiteX9" fmla="*/ 1453 w 10000"/>
              <a:gd name="connsiteY9" fmla="*/ 7978 h 10000"/>
              <a:gd name="connsiteX10" fmla="*/ 1688 w 10000"/>
              <a:gd name="connsiteY10" fmla="*/ 7812 h 10000"/>
              <a:gd name="connsiteX11" fmla="*/ 1816 w 10000"/>
              <a:gd name="connsiteY11" fmla="*/ 8450 h 10000"/>
              <a:gd name="connsiteX12" fmla="*/ 1945 w 10000"/>
              <a:gd name="connsiteY12" fmla="*/ 7978 h 10000"/>
              <a:gd name="connsiteX13" fmla="*/ 2050 w 10000"/>
              <a:gd name="connsiteY13" fmla="*/ 7204 h 10000"/>
              <a:gd name="connsiteX14" fmla="*/ 2286 w 10000"/>
              <a:gd name="connsiteY14" fmla="*/ 8589 h 10000"/>
              <a:gd name="connsiteX15" fmla="*/ 2416 w 10000"/>
              <a:gd name="connsiteY15" fmla="*/ 7674 h 10000"/>
              <a:gd name="connsiteX16" fmla="*/ 2541 w 10000"/>
              <a:gd name="connsiteY16" fmla="*/ 8450 h 10000"/>
              <a:gd name="connsiteX17" fmla="*/ 2650 w 10000"/>
              <a:gd name="connsiteY17" fmla="*/ 7674 h 10000"/>
              <a:gd name="connsiteX18" fmla="*/ 2907 w 10000"/>
              <a:gd name="connsiteY18" fmla="*/ 7037 h 10000"/>
              <a:gd name="connsiteX19" fmla="*/ 3013 w 10000"/>
              <a:gd name="connsiteY19" fmla="*/ 7812 h 10000"/>
              <a:gd name="connsiteX20" fmla="*/ 3141 w 10000"/>
              <a:gd name="connsiteY20" fmla="*/ 8450 h 10000"/>
              <a:gd name="connsiteX21" fmla="*/ 3250 w 10000"/>
              <a:gd name="connsiteY21" fmla="*/ 7037 h 10000"/>
              <a:gd name="connsiteX22" fmla="*/ 3503 w 10000"/>
              <a:gd name="connsiteY22" fmla="*/ 8450 h 10000"/>
              <a:gd name="connsiteX23" fmla="*/ 3610 w 10000"/>
              <a:gd name="connsiteY23" fmla="*/ 8117 h 10000"/>
              <a:gd name="connsiteX24" fmla="*/ 3738 w 10000"/>
              <a:gd name="connsiteY24" fmla="*/ 7674 h 10000"/>
              <a:gd name="connsiteX25" fmla="*/ 3866 w 10000"/>
              <a:gd name="connsiteY25" fmla="*/ 7812 h 10000"/>
              <a:gd name="connsiteX26" fmla="*/ 5534 w 10000"/>
              <a:gd name="connsiteY26" fmla="*/ 9392 h 10000"/>
              <a:gd name="connsiteX27" fmla="*/ 5661 w 10000"/>
              <a:gd name="connsiteY27" fmla="*/ 8755 h 10000"/>
              <a:gd name="connsiteX28" fmla="*/ 5790 w 10000"/>
              <a:gd name="connsiteY28" fmla="*/ 8117 h 10000"/>
              <a:gd name="connsiteX29" fmla="*/ 6023 w 10000"/>
              <a:gd name="connsiteY29" fmla="*/ 8117 h 10000"/>
              <a:gd name="connsiteX30" fmla="*/ 6152 w 10000"/>
              <a:gd name="connsiteY30" fmla="*/ 8117 h 10000"/>
              <a:gd name="connsiteX31" fmla="*/ 6260 w 10000"/>
              <a:gd name="connsiteY31" fmla="*/ 8282 h 10000"/>
              <a:gd name="connsiteX32" fmla="*/ 6389 w 10000"/>
              <a:gd name="connsiteY32" fmla="*/ 9059 h 10000"/>
              <a:gd name="connsiteX33" fmla="*/ 6625 w 10000"/>
              <a:gd name="connsiteY33" fmla="*/ 8589 h 10000"/>
              <a:gd name="connsiteX34" fmla="*/ 6750 w 10000"/>
              <a:gd name="connsiteY34" fmla="*/ 9392 h 10000"/>
              <a:gd name="connsiteX35" fmla="*/ 6858 w 10000"/>
              <a:gd name="connsiteY35" fmla="*/ 8117 h 10000"/>
              <a:gd name="connsiteX36" fmla="*/ 6987 w 10000"/>
              <a:gd name="connsiteY36" fmla="*/ 10000 h 10000"/>
              <a:gd name="connsiteX37" fmla="*/ 7223 w 10000"/>
              <a:gd name="connsiteY37" fmla="*/ 4847 h 10000"/>
              <a:gd name="connsiteX38" fmla="*/ 7349 w 10000"/>
              <a:gd name="connsiteY38" fmla="*/ 0 h 10000"/>
              <a:gd name="connsiteX39" fmla="*/ 7479 w 10000"/>
              <a:gd name="connsiteY39" fmla="*/ 2190 h 10000"/>
              <a:gd name="connsiteX40" fmla="*/ 7585 w 10000"/>
              <a:gd name="connsiteY40" fmla="*/ 2355 h 10000"/>
              <a:gd name="connsiteX41" fmla="*/ 7819 w 10000"/>
              <a:gd name="connsiteY41" fmla="*/ 2355 h 10000"/>
              <a:gd name="connsiteX42" fmla="*/ 7948 w 10000"/>
              <a:gd name="connsiteY42" fmla="*/ 3131 h 10000"/>
              <a:gd name="connsiteX43" fmla="*/ 8075 w 10000"/>
              <a:gd name="connsiteY43" fmla="*/ 3601 h 10000"/>
              <a:gd name="connsiteX44" fmla="*/ 8182 w 10000"/>
              <a:gd name="connsiteY44" fmla="*/ 2963 h 10000"/>
              <a:gd name="connsiteX45" fmla="*/ 8438 w 10000"/>
              <a:gd name="connsiteY45" fmla="*/ 3435 h 10000"/>
              <a:gd name="connsiteX46" fmla="*/ 8547 w 10000"/>
              <a:gd name="connsiteY46" fmla="*/ 3601 h 10000"/>
              <a:gd name="connsiteX47" fmla="*/ 8674 w 10000"/>
              <a:gd name="connsiteY47" fmla="*/ 3131 h 10000"/>
              <a:gd name="connsiteX48" fmla="*/ 8801 w 10000"/>
              <a:gd name="connsiteY48" fmla="*/ 2963 h 10000"/>
              <a:gd name="connsiteX49" fmla="*/ 9039 w 10000"/>
              <a:gd name="connsiteY49" fmla="*/ 2660 h 10000"/>
              <a:gd name="connsiteX50" fmla="*/ 9145 w 10000"/>
              <a:gd name="connsiteY50" fmla="*/ 2355 h 10000"/>
              <a:gd name="connsiteX51" fmla="*/ 9272 w 10000"/>
              <a:gd name="connsiteY51" fmla="*/ 610 h 10000"/>
              <a:gd name="connsiteX52" fmla="*/ 9402 w 10000"/>
              <a:gd name="connsiteY52" fmla="*/ 4682 h 10000"/>
              <a:gd name="connsiteX53" fmla="*/ 9635 w 10000"/>
              <a:gd name="connsiteY53" fmla="*/ 8589 h 10000"/>
              <a:gd name="connsiteX54" fmla="*/ 9762 w 10000"/>
              <a:gd name="connsiteY54" fmla="*/ 7341 h 10000"/>
              <a:gd name="connsiteX55" fmla="*/ 9872 w 10000"/>
              <a:gd name="connsiteY55" fmla="*/ 7204 h 10000"/>
              <a:gd name="connsiteX56" fmla="*/ 10000 w 10000"/>
              <a:gd name="connsiteY56" fmla="*/ 7812 h 10000"/>
              <a:gd name="connsiteX0" fmla="*/ 0 w 9744"/>
              <a:gd name="connsiteY0" fmla="*/ 7978 h 10000"/>
              <a:gd name="connsiteX1" fmla="*/ 236 w 9744"/>
              <a:gd name="connsiteY1" fmla="*/ 7674 h 10000"/>
              <a:gd name="connsiteX2" fmla="*/ 363 w 9744"/>
              <a:gd name="connsiteY2" fmla="*/ 7674 h 10000"/>
              <a:gd name="connsiteX3" fmla="*/ 470 w 9744"/>
              <a:gd name="connsiteY3" fmla="*/ 7812 h 10000"/>
              <a:gd name="connsiteX4" fmla="*/ 598 w 9744"/>
              <a:gd name="connsiteY4" fmla="*/ 7978 h 10000"/>
              <a:gd name="connsiteX5" fmla="*/ 834 w 9744"/>
              <a:gd name="connsiteY5" fmla="*/ 7812 h 10000"/>
              <a:gd name="connsiteX6" fmla="*/ 959 w 9744"/>
              <a:gd name="connsiteY6" fmla="*/ 8117 h 10000"/>
              <a:gd name="connsiteX7" fmla="*/ 1070 w 9744"/>
              <a:gd name="connsiteY7" fmla="*/ 7341 h 10000"/>
              <a:gd name="connsiteX8" fmla="*/ 1197 w 9744"/>
              <a:gd name="connsiteY8" fmla="*/ 7978 h 10000"/>
              <a:gd name="connsiteX9" fmla="*/ 1432 w 9744"/>
              <a:gd name="connsiteY9" fmla="*/ 7812 h 10000"/>
              <a:gd name="connsiteX10" fmla="*/ 1560 w 9744"/>
              <a:gd name="connsiteY10" fmla="*/ 8450 h 10000"/>
              <a:gd name="connsiteX11" fmla="*/ 1689 w 9744"/>
              <a:gd name="connsiteY11" fmla="*/ 7978 h 10000"/>
              <a:gd name="connsiteX12" fmla="*/ 1794 w 9744"/>
              <a:gd name="connsiteY12" fmla="*/ 7204 h 10000"/>
              <a:gd name="connsiteX13" fmla="*/ 2030 w 9744"/>
              <a:gd name="connsiteY13" fmla="*/ 8589 h 10000"/>
              <a:gd name="connsiteX14" fmla="*/ 2160 w 9744"/>
              <a:gd name="connsiteY14" fmla="*/ 7674 h 10000"/>
              <a:gd name="connsiteX15" fmla="*/ 2285 w 9744"/>
              <a:gd name="connsiteY15" fmla="*/ 8450 h 10000"/>
              <a:gd name="connsiteX16" fmla="*/ 2394 w 9744"/>
              <a:gd name="connsiteY16" fmla="*/ 7674 h 10000"/>
              <a:gd name="connsiteX17" fmla="*/ 2651 w 9744"/>
              <a:gd name="connsiteY17" fmla="*/ 7037 h 10000"/>
              <a:gd name="connsiteX18" fmla="*/ 2757 w 9744"/>
              <a:gd name="connsiteY18" fmla="*/ 7812 h 10000"/>
              <a:gd name="connsiteX19" fmla="*/ 2885 w 9744"/>
              <a:gd name="connsiteY19" fmla="*/ 8450 h 10000"/>
              <a:gd name="connsiteX20" fmla="*/ 2994 w 9744"/>
              <a:gd name="connsiteY20" fmla="*/ 7037 h 10000"/>
              <a:gd name="connsiteX21" fmla="*/ 3247 w 9744"/>
              <a:gd name="connsiteY21" fmla="*/ 8450 h 10000"/>
              <a:gd name="connsiteX22" fmla="*/ 3354 w 9744"/>
              <a:gd name="connsiteY22" fmla="*/ 8117 h 10000"/>
              <a:gd name="connsiteX23" fmla="*/ 3482 w 9744"/>
              <a:gd name="connsiteY23" fmla="*/ 7674 h 10000"/>
              <a:gd name="connsiteX24" fmla="*/ 3610 w 9744"/>
              <a:gd name="connsiteY24" fmla="*/ 7812 h 10000"/>
              <a:gd name="connsiteX25" fmla="*/ 5278 w 9744"/>
              <a:gd name="connsiteY25" fmla="*/ 9392 h 10000"/>
              <a:gd name="connsiteX26" fmla="*/ 5405 w 9744"/>
              <a:gd name="connsiteY26" fmla="*/ 8755 h 10000"/>
              <a:gd name="connsiteX27" fmla="*/ 5534 w 9744"/>
              <a:gd name="connsiteY27" fmla="*/ 8117 h 10000"/>
              <a:gd name="connsiteX28" fmla="*/ 5767 w 9744"/>
              <a:gd name="connsiteY28" fmla="*/ 8117 h 10000"/>
              <a:gd name="connsiteX29" fmla="*/ 5896 w 9744"/>
              <a:gd name="connsiteY29" fmla="*/ 8117 h 10000"/>
              <a:gd name="connsiteX30" fmla="*/ 6004 w 9744"/>
              <a:gd name="connsiteY30" fmla="*/ 8282 h 10000"/>
              <a:gd name="connsiteX31" fmla="*/ 6133 w 9744"/>
              <a:gd name="connsiteY31" fmla="*/ 9059 h 10000"/>
              <a:gd name="connsiteX32" fmla="*/ 6369 w 9744"/>
              <a:gd name="connsiteY32" fmla="*/ 8589 h 10000"/>
              <a:gd name="connsiteX33" fmla="*/ 6494 w 9744"/>
              <a:gd name="connsiteY33" fmla="*/ 9392 h 10000"/>
              <a:gd name="connsiteX34" fmla="*/ 6602 w 9744"/>
              <a:gd name="connsiteY34" fmla="*/ 8117 h 10000"/>
              <a:gd name="connsiteX35" fmla="*/ 6731 w 9744"/>
              <a:gd name="connsiteY35" fmla="*/ 10000 h 10000"/>
              <a:gd name="connsiteX36" fmla="*/ 6967 w 9744"/>
              <a:gd name="connsiteY36" fmla="*/ 4847 h 10000"/>
              <a:gd name="connsiteX37" fmla="*/ 7093 w 9744"/>
              <a:gd name="connsiteY37" fmla="*/ 0 h 10000"/>
              <a:gd name="connsiteX38" fmla="*/ 7223 w 9744"/>
              <a:gd name="connsiteY38" fmla="*/ 2190 h 10000"/>
              <a:gd name="connsiteX39" fmla="*/ 7329 w 9744"/>
              <a:gd name="connsiteY39" fmla="*/ 2355 h 10000"/>
              <a:gd name="connsiteX40" fmla="*/ 7563 w 9744"/>
              <a:gd name="connsiteY40" fmla="*/ 2355 h 10000"/>
              <a:gd name="connsiteX41" fmla="*/ 7692 w 9744"/>
              <a:gd name="connsiteY41" fmla="*/ 3131 h 10000"/>
              <a:gd name="connsiteX42" fmla="*/ 7819 w 9744"/>
              <a:gd name="connsiteY42" fmla="*/ 3601 h 10000"/>
              <a:gd name="connsiteX43" fmla="*/ 7926 w 9744"/>
              <a:gd name="connsiteY43" fmla="*/ 2963 h 10000"/>
              <a:gd name="connsiteX44" fmla="*/ 8182 w 9744"/>
              <a:gd name="connsiteY44" fmla="*/ 3435 h 10000"/>
              <a:gd name="connsiteX45" fmla="*/ 8291 w 9744"/>
              <a:gd name="connsiteY45" fmla="*/ 3601 h 10000"/>
              <a:gd name="connsiteX46" fmla="*/ 8418 w 9744"/>
              <a:gd name="connsiteY46" fmla="*/ 3131 h 10000"/>
              <a:gd name="connsiteX47" fmla="*/ 8545 w 9744"/>
              <a:gd name="connsiteY47" fmla="*/ 2963 h 10000"/>
              <a:gd name="connsiteX48" fmla="*/ 8783 w 9744"/>
              <a:gd name="connsiteY48" fmla="*/ 2660 h 10000"/>
              <a:gd name="connsiteX49" fmla="*/ 8889 w 9744"/>
              <a:gd name="connsiteY49" fmla="*/ 2355 h 10000"/>
              <a:gd name="connsiteX50" fmla="*/ 9016 w 9744"/>
              <a:gd name="connsiteY50" fmla="*/ 610 h 10000"/>
              <a:gd name="connsiteX51" fmla="*/ 9146 w 9744"/>
              <a:gd name="connsiteY51" fmla="*/ 4682 h 10000"/>
              <a:gd name="connsiteX52" fmla="*/ 9379 w 9744"/>
              <a:gd name="connsiteY52" fmla="*/ 8589 h 10000"/>
              <a:gd name="connsiteX53" fmla="*/ 9506 w 9744"/>
              <a:gd name="connsiteY53" fmla="*/ 7341 h 10000"/>
              <a:gd name="connsiteX54" fmla="*/ 9616 w 9744"/>
              <a:gd name="connsiteY54" fmla="*/ 7204 h 10000"/>
              <a:gd name="connsiteX55" fmla="*/ 9744 w 9744"/>
              <a:gd name="connsiteY55" fmla="*/ 7812 h 10000"/>
              <a:gd name="connsiteX0" fmla="*/ 0 w 9758"/>
              <a:gd name="connsiteY0" fmla="*/ 7674 h 10000"/>
              <a:gd name="connsiteX1" fmla="*/ 131 w 9758"/>
              <a:gd name="connsiteY1" fmla="*/ 7674 h 10000"/>
              <a:gd name="connsiteX2" fmla="*/ 240 w 9758"/>
              <a:gd name="connsiteY2" fmla="*/ 7812 h 10000"/>
              <a:gd name="connsiteX3" fmla="*/ 372 w 9758"/>
              <a:gd name="connsiteY3" fmla="*/ 7978 h 10000"/>
              <a:gd name="connsiteX4" fmla="*/ 614 w 9758"/>
              <a:gd name="connsiteY4" fmla="*/ 7812 h 10000"/>
              <a:gd name="connsiteX5" fmla="*/ 742 w 9758"/>
              <a:gd name="connsiteY5" fmla="*/ 8117 h 10000"/>
              <a:gd name="connsiteX6" fmla="*/ 856 w 9758"/>
              <a:gd name="connsiteY6" fmla="*/ 7341 h 10000"/>
              <a:gd name="connsiteX7" fmla="*/ 986 w 9758"/>
              <a:gd name="connsiteY7" fmla="*/ 7978 h 10000"/>
              <a:gd name="connsiteX8" fmla="*/ 1228 w 9758"/>
              <a:gd name="connsiteY8" fmla="*/ 7812 h 10000"/>
              <a:gd name="connsiteX9" fmla="*/ 1359 w 9758"/>
              <a:gd name="connsiteY9" fmla="*/ 8450 h 10000"/>
              <a:gd name="connsiteX10" fmla="*/ 1491 w 9758"/>
              <a:gd name="connsiteY10" fmla="*/ 7978 h 10000"/>
              <a:gd name="connsiteX11" fmla="*/ 1599 w 9758"/>
              <a:gd name="connsiteY11" fmla="*/ 7204 h 10000"/>
              <a:gd name="connsiteX12" fmla="*/ 1841 w 9758"/>
              <a:gd name="connsiteY12" fmla="*/ 8589 h 10000"/>
              <a:gd name="connsiteX13" fmla="*/ 1975 w 9758"/>
              <a:gd name="connsiteY13" fmla="*/ 7674 h 10000"/>
              <a:gd name="connsiteX14" fmla="*/ 2103 w 9758"/>
              <a:gd name="connsiteY14" fmla="*/ 8450 h 10000"/>
              <a:gd name="connsiteX15" fmla="*/ 2215 w 9758"/>
              <a:gd name="connsiteY15" fmla="*/ 7674 h 10000"/>
              <a:gd name="connsiteX16" fmla="*/ 2479 w 9758"/>
              <a:gd name="connsiteY16" fmla="*/ 7037 h 10000"/>
              <a:gd name="connsiteX17" fmla="*/ 2587 w 9758"/>
              <a:gd name="connsiteY17" fmla="*/ 7812 h 10000"/>
              <a:gd name="connsiteX18" fmla="*/ 2719 w 9758"/>
              <a:gd name="connsiteY18" fmla="*/ 8450 h 10000"/>
              <a:gd name="connsiteX19" fmla="*/ 2831 w 9758"/>
              <a:gd name="connsiteY19" fmla="*/ 7037 h 10000"/>
              <a:gd name="connsiteX20" fmla="*/ 3090 w 9758"/>
              <a:gd name="connsiteY20" fmla="*/ 8450 h 10000"/>
              <a:gd name="connsiteX21" fmla="*/ 3200 w 9758"/>
              <a:gd name="connsiteY21" fmla="*/ 8117 h 10000"/>
              <a:gd name="connsiteX22" fmla="*/ 3331 w 9758"/>
              <a:gd name="connsiteY22" fmla="*/ 7674 h 10000"/>
              <a:gd name="connsiteX23" fmla="*/ 3463 w 9758"/>
              <a:gd name="connsiteY23" fmla="*/ 7812 h 10000"/>
              <a:gd name="connsiteX24" fmla="*/ 5175 w 9758"/>
              <a:gd name="connsiteY24" fmla="*/ 9392 h 10000"/>
              <a:gd name="connsiteX25" fmla="*/ 5305 w 9758"/>
              <a:gd name="connsiteY25" fmla="*/ 8755 h 10000"/>
              <a:gd name="connsiteX26" fmla="*/ 5437 w 9758"/>
              <a:gd name="connsiteY26" fmla="*/ 8117 h 10000"/>
              <a:gd name="connsiteX27" fmla="*/ 5677 w 9758"/>
              <a:gd name="connsiteY27" fmla="*/ 8117 h 10000"/>
              <a:gd name="connsiteX28" fmla="*/ 5809 w 9758"/>
              <a:gd name="connsiteY28" fmla="*/ 8117 h 10000"/>
              <a:gd name="connsiteX29" fmla="*/ 5920 w 9758"/>
              <a:gd name="connsiteY29" fmla="*/ 8282 h 10000"/>
              <a:gd name="connsiteX30" fmla="*/ 6052 w 9758"/>
              <a:gd name="connsiteY30" fmla="*/ 9059 h 10000"/>
              <a:gd name="connsiteX31" fmla="*/ 6294 w 9758"/>
              <a:gd name="connsiteY31" fmla="*/ 8589 h 10000"/>
              <a:gd name="connsiteX32" fmla="*/ 6423 w 9758"/>
              <a:gd name="connsiteY32" fmla="*/ 9392 h 10000"/>
              <a:gd name="connsiteX33" fmla="*/ 6533 w 9758"/>
              <a:gd name="connsiteY33" fmla="*/ 8117 h 10000"/>
              <a:gd name="connsiteX34" fmla="*/ 6666 w 9758"/>
              <a:gd name="connsiteY34" fmla="*/ 10000 h 10000"/>
              <a:gd name="connsiteX35" fmla="*/ 6908 w 9758"/>
              <a:gd name="connsiteY35" fmla="*/ 4847 h 10000"/>
              <a:gd name="connsiteX36" fmla="*/ 7037 w 9758"/>
              <a:gd name="connsiteY36" fmla="*/ 0 h 10000"/>
              <a:gd name="connsiteX37" fmla="*/ 7171 w 9758"/>
              <a:gd name="connsiteY37" fmla="*/ 2190 h 10000"/>
              <a:gd name="connsiteX38" fmla="*/ 7280 w 9758"/>
              <a:gd name="connsiteY38" fmla="*/ 2355 h 10000"/>
              <a:gd name="connsiteX39" fmla="*/ 7520 w 9758"/>
              <a:gd name="connsiteY39" fmla="*/ 2355 h 10000"/>
              <a:gd name="connsiteX40" fmla="*/ 7652 w 9758"/>
              <a:gd name="connsiteY40" fmla="*/ 3131 h 10000"/>
              <a:gd name="connsiteX41" fmla="*/ 7782 w 9758"/>
              <a:gd name="connsiteY41" fmla="*/ 3601 h 10000"/>
              <a:gd name="connsiteX42" fmla="*/ 7892 w 9758"/>
              <a:gd name="connsiteY42" fmla="*/ 2963 h 10000"/>
              <a:gd name="connsiteX43" fmla="*/ 8155 w 9758"/>
              <a:gd name="connsiteY43" fmla="*/ 3435 h 10000"/>
              <a:gd name="connsiteX44" fmla="*/ 8267 w 9758"/>
              <a:gd name="connsiteY44" fmla="*/ 3601 h 10000"/>
              <a:gd name="connsiteX45" fmla="*/ 8397 w 9758"/>
              <a:gd name="connsiteY45" fmla="*/ 3131 h 10000"/>
              <a:gd name="connsiteX46" fmla="*/ 8527 w 9758"/>
              <a:gd name="connsiteY46" fmla="*/ 2963 h 10000"/>
              <a:gd name="connsiteX47" fmla="*/ 8772 w 9758"/>
              <a:gd name="connsiteY47" fmla="*/ 2660 h 10000"/>
              <a:gd name="connsiteX48" fmla="*/ 8881 w 9758"/>
              <a:gd name="connsiteY48" fmla="*/ 2355 h 10000"/>
              <a:gd name="connsiteX49" fmla="*/ 9011 w 9758"/>
              <a:gd name="connsiteY49" fmla="*/ 610 h 10000"/>
              <a:gd name="connsiteX50" fmla="*/ 9144 w 9758"/>
              <a:gd name="connsiteY50" fmla="*/ 4682 h 10000"/>
              <a:gd name="connsiteX51" fmla="*/ 9383 w 9758"/>
              <a:gd name="connsiteY51" fmla="*/ 8589 h 10000"/>
              <a:gd name="connsiteX52" fmla="*/ 9514 w 9758"/>
              <a:gd name="connsiteY52" fmla="*/ 7341 h 10000"/>
              <a:gd name="connsiteX53" fmla="*/ 9627 w 9758"/>
              <a:gd name="connsiteY53" fmla="*/ 7204 h 10000"/>
              <a:gd name="connsiteX54" fmla="*/ 9758 w 9758"/>
              <a:gd name="connsiteY54" fmla="*/ 7812 h 10000"/>
              <a:gd name="connsiteX0" fmla="*/ 0 w 9866"/>
              <a:gd name="connsiteY0" fmla="*/ 7674 h 10000"/>
              <a:gd name="connsiteX1" fmla="*/ 112 w 9866"/>
              <a:gd name="connsiteY1" fmla="*/ 7812 h 10000"/>
              <a:gd name="connsiteX2" fmla="*/ 247 w 9866"/>
              <a:gd name="connsiteY2" fmla="*/ 7978 h 10000"/>
              <a:gd name="connsiteX3" fmla="*/ 495 w 9866"/>
              <a:gd name="connsiteY3" fmla="*/ 7812 h 10000"/>
              <a:gd name="connsiteX4" fmla="*/ 626 w 9866"/>
              <a:gd name="connsiteY4" fmla="*/ 8117 h 10000"/>
              <a:gd name="connsiteX5" fmla="*/ 743 w 9866"/>
              <a:gd name="connsiteY5" fmla="*/ 7341 h 10000"/>
              <a:gd name="connsiteX6" fmla="*/ 876 w 9866"/>
              <a:gd name="connsiteY6" fmla="*/ 7978 h 10000"/>
              <a:gd name="connsiteX7" fmla="*/ 1124 w 9866"/>
              <a:gd name="connsiteY7" fmla="*/ 7812 h 10000"/>
              <a:gd name="connsiteX8" fmla="*/ 1259 w 9866"/>
              <a:gd name="connsiteY8" fmla="*/ 8450 h 10000"/>
              <a:gd name="connsiteX9" fmla="*/ 1394 w 9866"/>
              <a:gd name="connsiteY9" fmla="*/ 7978 h 10000"/>
              <a:gd name="connsiteX10" fmla="*/ 1505 w 9866"/>
              <a:gd name="connsiteY10" fmla="*/ 7204 h 10000"/>
              <a:gd name="connsiteX11" fmla="*/ 1753 w 9866"/>
              <a:gd name="connsiteY11" fmla="*/ 8589 h 10000"/>
              <a:gd name="connsiteX12" fmla="*/ 1890 w 9866"/>
              <a:gd name="connsiteY12" fmla="*/ 7674 h 10000"/>
              <a:gd name="connsiteX13" fmla="*/ 2021 w 9866"/>
              <a:gd name="connsiteY13" fmla="*/ 8450 h 10000"/>
              <a:gd name="connsiteX14" fmla="*/ 2136 w 9866"/>
              <a:gd name="connsiteY14" fmla="*/ 7674 h 10000"/>
              <a:gd name="connsiteX15" fmla="*/ 2406 w 9866"/>
              <a:gd name="connsiteY15" fmla="*/ 7037 h 10000"/>
              <a:gd name="connsiteX16" fmla="*/ 2517 w 9866"/>
              <a:gd name="connsiteY16" fmla="*/ 7812 h 10000"/>
              <a:gd name="connsiteX17" fmla="*/ 2652 w 9866"/>
              <a:gd name="connsiteY17" fmla="*/ 8450 h 10000"/>
              <a:gd name="connsiteX18" fmla="*/ 2767 w 9866"/>
              <a:gd name="connsiteY18" fmla="*/ 7037 h 10000"/>
              <a:gd name="connsiteX19" fmla="*/ 3033 w 9866"/>
              <a:gd name="connsiteY19" fmla="*/ 8450 h 10000"/>
              <a:gd name="connsiteX20" fmla="*/ 3145 w 9866"/>
              <a:gd name="connsiteY20" fmla="*/ 8117 h 10000"/>
              <a:gd name="connsiteX21" fmla="*/ 3280 w 9866"/>
              <a:gd name="connsiteY21" fmla="*/ 7674 h 10000"/>
              <a:gd name="connsiteX22" fmla="*/ 3415 w 9866"/>
              <a:gd name="connsiteY22" fmla="*/ 7812 h 10000"/>
              <a:gd name="connsiteX23" fmla="*/ 5169 w 9866"/>
              <a:gd name="connsiteY23" fmla="*/ 9392 h 10000"/>
              <a:gd name="connsiteX24" fmla="*/ 5303 w 9866"/>
              <a:gd name="connsiteY24" fmla="*/ 8755 h 10000"/>
              <a:gd name="connsiteX25" fmla="*/ 5438 w 9866"/>
              <a:gd name="connsiteY25" fmla="*/ 8117 h 10000"/>
              <a:gd name="connsiteX26" fmla="*/ 5684 w 9866"/>
              <a:gd name="connsiteY26" fmla="*/ 8117 h 10000"/>
              <a:gd name="connsiteX27" fmla="*/ 5819 w 9866"/>
              <a:gd name="connsiteY27" fmla="*/ 8117 h 10000"/>
              <a:gd name="connsiteX28" fmla="*/ 5933 w 9866"/>
              <a:gd name="connsiteY28" fmla="*/ 8282 h 10000"/>
              <a:gd name="connsiteX29" fmla="*/ 6068 w 9866"/>
              <a:gd name="connsiteY29" fmla="*/ 9059 h 10000"/>
              <a:gd name="connsiteX30" fmla="*/ 6316 w 9866"/>
              <a:gd name="connsiteY30" fmla="*/ 8589 h 10000"/>
              <a:gd name="connsiteX31" fmla="*/ 6448 w 9866"/>
              <a:gd name="connsiteY31" fmla="*/ 9392 h 10000"/>
              <a:gd name="connsiteX32" fmla="*/ 6561 w 9866"/>
              <a:gd name="connsiteY32" fmla="*/ 8117 h 10000"/>
              <a:gd name="connsiteX33" fmla="*/ 6697 w 9866"/>
              <a:gd name="connsiteY33" fmla="*/ 10000 h 10000"/>
              <a:gd name="connsiteX34" fmla="*/ 6945 w 9866"/>
              <a:gd name="connsiteY34" fmla="*/ 4847 h 10000"/>
              <a:gd name="connsiteX35" fmla="*/ 7078 w 9866"/>
              <a:gd name="connsiteY35" fmla="*/ 0 h 10000"/>
              <a:gd name="connsiteX36" fmla="*/ 7215 w 9866"/>
              <a:gd name="connsiteY36" fmla="*/ 2190 h 10000"/>
              <a:gd name="connsiteX37" fmla="*/ 7327 w 9866"/>
              <a:gd name="connsiteY37" fmla="*/ 2355 h 10000"/>
              <a:gd name="connsiteX38" fmla="*/ 7572 w 9866"/>
              <a:gd name="connsiteY38" fmla="*/ 2355 h 10000"/>
              <a:gd name="connsiteX39" fmla="*/ 7708 w 9866"/>
              <a:gd name="connsiteY39" fmla="*/ 3131 h 10000"/>
              <a:gd name="connsiteX40" fmla="*/ 7841 w 9866"/>
              <a:gd name="connsiteY40" fmla="*/ 3601 h 10000"/>
              <a:gd name="connsiteX41" fmla="*/ 7954 w 9866"/>
              <a:gd name="connsiteY41" fmla="*/ 2963 h 10000"/>
              <a:gd name="connsiteX42" fmla="*/ 8223 w 9866"/>
              <a:gd name="connsiteY42" fmla="*/ 3435 h 10000"/>
              <a:gd name="connsiteX43" fmla="*/ 8338 w 9866"/>
              <a:gd name="connsiteY43" fmla="*/ 3601 h 10000"/>
              <a:gd name="connsiteX44" fmla="*/ 8471 w 9866"/>
              <a:gd name="connsiteY44" fmla="*/ 3131 h 10000"/>
              <a:gd name="connsiteX45" fmla="*/ 8604 w 9866"/>
              <a:gd name="connsiteY45" fmla="*/ 2963 h 10000"/>
              <a:gd name="connsiteX46" fmla="*/ 8856 w 9866"/>
              <a:gd name="connsiteY46" fmla="*/ 2660 h 10000"/>
              <a:gd name="connsiteX47" fmla="*/ 8967 w 9866"/>
              <a:gd name="connsiteY47" fmla="*/ 2355 h 10000"/>
              <a:gd name="connsiteX48" fmla="*/ 9100 w 9866"/>
              <a:gd name="connsiteY48" fmla="*/ 610 h 10000"/>
              <a:gd name="connsiteX49" fmla="*/ 9237 w 9866"/>
              <a:gd name="connsiteY49" fmla="*/ 4682 h 10000"/>
              <a:gd name="connsiteX50" fmla="*/ 9482 w 9866"/>
              <a:gd name="connsiteY50" fmla="*/ 8589 h 10000"/>
              <a:gd name="connsiteX51" fmla="*/ 9616 w 9866"/>
              <a:gd name="connsiteY51" fmla="*/ 7341 h 10000"/>
              <a:gd name="connsiteX52" fmla="*/ 9732 w 9866"/>
              <a:gd name="connsiteY52" fmla="*/ 7204 h 10000"/>
              <a:gd name="connsiteX53" fmla="*/ 9866 w 9866"/>
              <a:gd name="connsiteY53" fmla="*/ 7812 h 10000"/>
              <a:gd name="connsiteX0" fmla="*/ 0 w 10000"/>
              <a:gd name="connsiteY0" fmla="*/ 7674 h 10000"/>
              <a:gd name="connsiteX1" fmla="*/ 250 w 10000"/>
              <a:gd name="connsiteY1" fmla="*/ 7978 h 10000"/>
              <a:gd name="connsiteX2" fmla="*/ 502 w 10000"/>
              <a:gd name="connsiteY2" fmla="*/ 7812 h 10000"/>
              <a:gd name="connsiteX3" fmla="*/ 635 w 10000"/>
              <a:gd name="connsiteY3" fmla="*/ 8117 h 10000"/>
              <a:gd name="connsiteX4" fmla="*/ 753 w 10000"/>
              <a:gd name="connsiteY4" fmla="*/ 7341 h 10000"/>
              <a:gd name="connsiteX5" fmla="*/ 888 w 10000"/>
              <a:gd name="connsiteY5" fmla="*/ 7978 h 10000"/>
              <a:gd name="connsiteX6" fmla="*/ 1139 w 10000"/>
              <a:gd name="connsiteY6" fmla="*/ 7812 h 10000"/>
              <a:gd name="connsiteX7" fmla="*/ 1276 w 10000"/>
              <a:gd name="connsiteY7" fmla="*/ 8450 h 10000"/>
              <a:gd name="connsiteX8" fmla="*/ 1413 w 10000"/>
              <a:gd name="connsiteY8" fmla="*/ 7978 h 10000"/>
              <a:gd name="connsiteX9" fmla="*/ 1525 w 10000"/>
              <a:gd name="connsiteY9" fmla="*/ 7204 h 10000"/>
              <a:gd name="connsiteX10" fmla="*/ 1777 w 10000"/>
              <a:gd name="connsiteY10" fmla="*/ 8589 h 10000"/>
              <a:gd name="connsiteX11" fmla="*/ 1916 w 10000"/>
              <a:gd name="connsiteY11" fmla="*/ 7674 h 10000"/>
              <a:gd name="connsiteX12" fmla="*/ 2048 w 10000"/>
              <a:gd name="connsiteY12" fmla="*/ 8450 h 10000"/>
              <a:gd name="connsiteX13" fmla="*/ 2165 w 10000"/>
              <a:gd name="connsiteY13" fmla="*/ 7674 h 10000"/>
              <a:gd name="connsiteX14" fmla="*/ 2439 w 10000"/>
              <a:gd name="connsiteY14" fmla="*/ 7037 h 10000"/>
              <a:gd name="connsiteX15" fmla="*/ 2551 w 10000"/>
              <a:gd name="connsiteY15" fmla="*/ 7812 h 10000"/>
              <a:gd name="connsiteX16" fmla="*/ 2688 w 10000"/>
              <a:gd name="connsiteY16" fmla="*/ 8450 h 10000"/>
              <a:gd name="connsiteX17" fmla="*/ 2805 w 10000"/>
              <a:gd name="connsiteY17" fmla="*/ 7037 h 10000"/>
              <a:gd name="connsiteX18" fmla="*/ 3074 w 10000"/>
              <a:gd name="connsiteY18" fmla="*/ 8450 h 10000"/>
              <a:gd name="connsiteX19" fmla="*/ 3188 w 10000"/>
              <a:gd name="connsiteY19" fmla="*/ 8117 h 10000"/>
              <a:gd name="connsiteX20" fmla="*/ 3325 w 10000"/>
              <a:gd name="connsiteY20" fmla="*/ 7674 h 10000"/>
              <a:gd name="connsiteX21" fmla="*/ 3461 w 10000"/>
              <a:gd name="connsiteY21" fmla="*/ 7812 h 10000"/>
              <a:gd name="connsiteX22" fmla="*/ 5239 w 10000"/>
              <a:gd name="connsiteY22" fmla="*/ 9392 h 10000"/>
              <a:gd name="connsiteX23" fmla="*/ 5375 w 10000"/>
              <a:gd name="connsiteY23" fmla="*/ 8755 h 10000"/>
              <a:gd name="connsiteX24" fmla="*/ 5512 w 10000"/>
              <a:gd name="connsiteY24" fmla="*/ 8117 h 10000"/>
              <a:gd name="connsiteX25" fmla="*/ 5761 w 10000"/>
              <a:gd name="connsiteY25" fmla="*/ 8117 h 10000"/>
              <a:gd name="connsiteX26" fmla="*/ 5898 w 10000"/>
              <a:gd name="connsiteY26" fmla="*/ 8117 h 10000"/>
              <a:gd name="connsiteX27" fmla="*/ 6014 w 10000"/>
              <a:gd name="connsiteY27" fmla="*/ 8282 h 10000"/>
              <a:gd name="connsiteX28" fmla="*/ 6150 w 10000"/>
              <a:gd name="connsiteY28" fmla="*/ 9059 h 10000"/>
              <a:gd name="connsiteX29" fmla="*/ 6402 w 10000"/>
              <a:gd name="connsiteY29" fmla="*/ 8589 h 10000"/>
              <a:gd name="connsiteX30" fmla="*/ 6536 w 10000"/>
              <a:gd name="connsiteY30" fmla="*/ 9392 h 10000"/>
              <a:gd name="connsiteX31" fmla="*/ 6650 w 10000"/>
              <a:gd name="connsiteY31" fmla="*/ 8117 h 10000"/>
              <a:gd name="connsiteX32" fmla="*/ 6788 w 10000"/>
              <a:gd name="connsiteY32" fmla="*/ 10000 h 10000"/>
              <a:gd name="connsiteX33" fmla="*/ 7039 w 10000"/>
              <a:gd name="connsiteY33" fmla="*/ 4847 h 10000"/>
              <a:gd name="connsiteX34" fmla="*/ 7174 w 10000"/>
              <a:gd name="connsiteY34" fmla="*/ 0 h 10000"/>
              <a:gd name="connsiteX35" fmla="*/ 7313 w 10000"/>
              <a:gd name="connsiteY35" fmla="*/ 2190 h 10000"/>
              <a:gd name="connsiteX36" fmla="*/ 7427 w 10000"/>
              <a:gd name="connsiteY36" fmla="*/ 2355 h 10000"/>
              <a:gd name="connsiteX37" fmla="*/ 7675 w 10000"/>
              <a:gd name="connsiteY37" fmla="*/ 2355 h 10000"/>
              <a:gd name="connsiteX38" fmla="*/ 7813 w 10000"/>
              <a:gd name="connsiteY38" fmla="*/ 3131 h 10000"/>
              <a:gd name="connsiteX39" fmla="*/ 7947 w 10000"/>
              <a:gd name="connsiteY39" fmla="*/ 3601 h 10000"/>
              <a:gd name="connsiteX40" fmla="*/ 8062 w 10000"/>
              <a:gd name="connsiteY40" fmla="*/ 2963 h 10000"/>
              <a:gd name="connsiteX41" fmla="*/ 8335 w 10000"/>
              <a:gd name="connsiteY41" fmla="*/ 3435 h 10000"/>
              <a:gd name="connsiteX42" fmla="*/ 8451 w 10000"/>
              <a:gd name="connsiteY42" fmla="*/ 3601 h 10000"/>
              <a:gd name="connsiteX43" fmla="*/ 8586 w 10000"/>
              <a:gd name="connsiteY43" fmla="*/ 3131 h 10000"/>
              <a:gd name="connsiteX44" fmla="*/ 8721 w 10000"/>
              <a:gd name="connsiteY44" fmla="*/ 2963 h 10000"/>
              <a:gd name="connsiteX45" fmla="*/ 8976 w 10000"/>
              <a:gd name="connsiteY45" fmla="*/ 2660 h 10000"/>
              <a:gd name="connsiteX46" fmla="*/ 9089 w 10000"/>
              <a:gd name="connsiteY46" fmla="*/ 2355 h 10000"/>
              <a:gd name="connsiteX47" fmla="*/ 9224 w 10000"/>
              <a:gd name="connsiteY47" fmla="*/ 610 h 10000"/>
              <a:gd name="connsiteX48" fmla="*/ 9362 w 10000"/>
              <a:gd name="connsiteY48" fmla="*/ 4682 h 10000"/>
              <a:gd name="connsiteX49" fmla="*/ 9611 w 10000"/>
              <a:gd name="connsiteY49" fmla="*/ 8589 h 10000"/>
              <a:gd name="connsiteX50" fmla="*/ 9747 w 10000"/>
              <a:gd name="connsiteY50" fmla="*/ 7341 h 10000"/>
              <a:gd name="connsiteX51" fmla="*/ 9864 w 10000"/>
              <a:gd name="connsiteY51" fmla="*/ 7204 h 10000"/>
              <a:gd name="connsiteX52" fmla="*/ 10000 w 10000"/>
              <a:gd name="connsiteY52" fmla="*/ 7812 h 10000"/>
              <a:gd name="connsiteX0" fmla="*/ 0 w 10000"/>
              <a:gd name="connsiteY0" fmla="*/ 7674 h 10000"/>
              <a:gd name="connsiteX1" fmla="*/ 502 w 10000"/>
              <a:gd name="connsiteY1" fmla="*/ 7812 h 10000"/>
              <a:gd name="connsiteX2" fmla="*/ 635 w 10000"/>
              <a:gd name="connsiteY2" fmla="*/ 8117 h 10000"/>
              <a:gd name="connsiteX3" fmla="*/ 753 w 10000"/>
              <a:gd name="connsiteY3" fmla="*/ 7341 h 10000"/>
              <a:gd name="connsiteX4" fmla="*/ 888 w 10000"/>
              <a:gd name="connsiteY4" fmla="*/ 7978 h 10000"/>
              <a:gd name="connsiteX5" fmla="*/ 1139 w 10000"/>
              <a:gd name="connsiteY5" fmla="*/ 7812 h 10000"/>
              <a:gd name="connsiteX6" fmla="*/ 1276 w 10000"/>
              <a:gd name="connsiteY6" fmla="*/ 8450 h 10000"/>
              <a:gd name="connsiteX7" fmla="*/ 1413 w 10000"/>
              <a:gd name="connsiteY7" fmla="*/ 7978 h 10000"/>
              <a:gd name="connsiteX8" fmla="*/ 1525 w 10000"/>
              <a:gd name="connsiteY8" fmla="*/ 7204 h 10000"/>
              <a:gd name="connsiteX9" fmla="*/ 1777 w 10000"/>
              <a:gd name="connsiteY9" fmla="*/ 8589 h 10000"/>
              <a:gd name="connsiteX10" fmla="*/ 1916 w 10000"/>
              <a:gd name="connsiteY10" fmla="*/ 7674 h 10000"/>
              <a:gd name="connsiteX11" fmla="*/ 2048 w 10000"/>
              <a:gd name="connsiteY11" fmla="*/ 8450 h 10000"/>
              <a:gd name="connsiteX12" fmla="*/ 2165 w 10000"/>
              <a:gd name="connsiteY12" fmla="*/ 7674 h 10000"/>
              <a:gd name="connsiteX13" fmla="*/ 2439 w 10000"/>
              <a:gd name="connsiteY13" fmla="*/ 7037 h 10000"/>
              <a:gd name="connsiteX14" fmla="*/ 2551 w 10000"/>
              <a:gd name="connsiteY14" fmla="*/ 7812 h 10000"/>
              <a:gd name="connsiteX15" fmla="*/ 2688 w 10000"/>
              <a:gd name="connsiteY15" fmla="*/ 8450 h 10000"/>
              <a:gd name="connsiteX16" fmla="*/ 2805 w 10000"/>
              <a:gd name="connsiteY16" fmla="*/ 7037 h 10000"/>
              <a:gd name="connsiteX17" fmla="*/ 3074 w 10000"/>
              <a:gd name="connsiteY17" fmla="*/ 8450 h 10000"/>
              <a:gd name="connsiteX18" fmla="*/ 3188 w 10000"/>
              <a:gd name="connsiteY18" fmla="*/ 8117 h 10000"/>
              <a:gd name="connsiteX19" fmla="*/ 3325 w 10000"/>
              <a:gd name="connsiteY19" fmla="*/ 7674 h 10000"/>
              <a:gd name="connsiteX20" fmla="*/ 3461 w 10000"/>
              <a:gd name="connsiteY20" fmla="*/ 7812 h 10000"/>
              <a:gd name="connsiteX21" fmla="*/ 5239 w 10000"/>
              <a:gd name="connsiteY21" fmla="*/ 9392 h 10000"/>
              <a:gd name="connsiteX22" fmla="*/ 5375 w 10000"/>
              <a:gd name="connsiteY22" fmla="*/ 8755 h 10000"/>
              <a:gd name="connsiteX23" fmla="*/ 5512 w 10000"/>
              <a:gd name="connsiteY23" fmla="*/ 8117 h 10000"/>
              <a:gd name="connsiteX24" fmla="*/ 5761 w 10000"/>
              <a:gd name="connsiteY24" fmla="*/ 8117 h 10000"/>
              <a:gd name="connsiteX25" fmla="*/ 5898 w 10000"/>
              <a:gd name="connsiteY25" fmla="*/ 8117 h 10000"/>
              <a:gd name="connsiteX26" fmla="*/ 6014 w 10000"/>
              <a:gd name="connsiteY26" fmla="*/ 8282 h 10000"/>
              <a:gd name="connsiteX27" fmla="*/ 6150 w 10000"/>
              <a:gd name="connsiteY27" fmla="*/ 9059 h 10000"/>
              <a:gd name="connsiteX28" fmla="*/ 6402 w 10000"/>
              <a:gd name="connsiteY28" fmla="*/ 8589 h 10000"/>
              <a:gd name="connsiteX29" fmla="*/ 6536 w 10000"/>
              <a:gd name="connsiteY29" fmla="*/ 9392 h 10000"/>
              <a:gd name="connsiteX30" fmla="*/ 6650 w 10000"/>
              <a:gd name="connsiteY30" fmla="*/ 8117 h 10000"/>
              <a:gd name="connsiteX31" fmla="*/ 6788 w 10000"/>
              <a:gd name="connsiteY31" fmla="*/ 10000 h 10000"/>
              <a:gd name="connsiteX32" fmla="*/ 7039 w 10000"/>
              <a:gd name="connsiteY32" fmla="*/ 4847 h 10000"/>
              <a:gd name="connsiteX33" fmla="*/ 7174 w 10000"/>
              <a:gd name="connsiteY33" fmla="*/ 0 h 10000"/>
              <a:gd name="connsiteX34" fmla="*/ 7313 w 10000"/>
              <a:gd name="connsiteY34" fmla="*/ 2190 h 10000"/>
              <a:gd name="connsiteX35" fmla="*/ 7427 w 10000"/>
              <a:gd name="connsiteY35" fmla="*/ 2355 h 10000"/>
              <a:gd name="connsiteX36" fmla="*/ 7675 w 10000"/>
              <a:gd name="connsiteY36" fmla="*/ 2355 h 10000"/>
              <a:gd name="connsiteX37" fmla="*/ 7813 w 10000"/>
              <a:gd name="connsiteY37" fmla="*/ 3131 h 10000"/>
              <a:gd name="connsiteX38" fmla="*/ 7947 w 10000"/>
              <a:gd name="connsiteY38" fmla="*/ 3601 h 10000"/>
              <a:gd name="connsiteX39" fmla="*/ 8062 w 10000"/>
              <a:gd name="connsiteY39" fmla="*/ 2963 h 10000"/>
              <a:gd name="connsiteX40" fmla="*/ 8335 w 10000"/>
              <a:gd name="connsiteY40" fmla="*/ 3435 h 10000"/>
              <a:gd name="connsiteX41" fmla="*/ 8451 w 10000"/>
              <a:gd name="connsiteY41" fmla="*/ 3601 h 10000"/>
              <a:gd name="connsiteX42" fmla="*/ 8586 w 10000"/>
              <a:gd name="connsiteY42" fmla="*/ 3131 h 10000"/>
              <a:gd name="connsiteX43" fmla="*/ 8721 w 10000"/>
              <a:gd name="connsiteY43" fmla="*/ 2963 h 10000"/>
              <a:gd name="connsiteX44" fmla="*/ 8976 w 10000"/>
              <a:gd name="connsiteY44" fmla="*/ 2660 h 10000"/>
              <a:gd name="connsiteX45" fmla="*/ 9089 w 10000"/>
              <a:gd name="connsiteY45" fmla="*/ 2355 h 10000"/>
              <a:gd name="connsiteX46" fmla="*/ 9224 w 10000"/>
              <a:gd name="connsiteY46" fmla="*/ 610 h 10000"/>
              <a:gd name="connsiteX47" fmla="*/ 9362 w 10000"/>
              <a:gd name="connsiteY47" fmla="*/ 4682 h 10000"/>
              <a:gd name="connsiteX48" fmla="*/ 9611 w 10000"/>
              <a:gd name="connsiteY48" fmla="*/ 8589 h 10000"/>
              <a:gd name="connsiteX49" fmla="*/ 9747 w 10000"/>
              <a:gd name="connsiteY49" fmla="*/ 7341 h 10000"/>
              <a:gd name="connsiteX50" fmla="*/ 9864 w 10000"/>
              <a:gd name="connsiteY50" fmla="*/ 7204 h 10000"/>
              <a:gd name="connsiteX51" fmla="*/ 10000 w 10000"/>
              <a:gd name="connsiteY51" fmla="*/ 7812 h 10000"/>
              <a:gd name="connsiteX0" fmla="*/ 0 w 9498"/>
              <a:gd name="connsiteY0" fmla="*/ 7812 h 10000"/>
              <a:gd name="connsiteX1" fmla="*/ 133 w 9498"/>
              <a:gd name="connsiteY1" fmla="*/ 8117 h 10000"/>
              <a:gd name="connsiteX2" fmla="*/ 251 w 9498"/>
              <a:gd name="connsiteY2" fmla="*/ 7341 h 10000"/>
              <a:gd name="connsiteX3" fmla="*/ 386 w 9498"/>
              <a:gd name="connsiteY3" fmla="*/ 7978 h 10000"/>
              <a:gd name="connsiteX4" fmla="*/ 637 w 9498"/>
              <a:gd name="connsiteY4" fmla="*/ 7812 h 10000"/>
              <a:gd name="connsiteX5" fmla="*/ 774 w 9498"/>
              <a:gd name="connsiteY5" fmla="*/ 8450 h 10000"/>
              <a:gd name="connsiteX6" fmla="*/ 911 w 9498"/>
              <a:gd name="connsiteY6" fmla="*/ 7978 h 10000"/>
              <a:gd name="connsiteX7" fmla="*/ 1023 w 9498"/>
              <a:gd name="connsiteY7" fmla="*/ 7204 h 10000"/>
              <a:gd name="connsiteX8" fmla="*/ 1275 w 9498"/>
              <a:gd name="connsiteY8" fmla="*/ 8589 h 10000"/>
              <a:gd name="connsiteX9" fmla="*/ 1414 w 9498"/>
              <a:gd name="connsiteY9" fmla="*/ 7674 h 10000"/>
              <a:gd name="connsiteX10" fmla="*/ 1546 w 9498"/>
              <a:gd name="connsiteY10" fmla="*/ 8450 h 10000"/>
              <a:gd name="connsiteX11" fmla="*/ 1663 w 9498"/>
              <a:gd name="connsiteY11" fmla="*/ 7674 h 10000"/>
              <a:gd name="connsiteX12" fmla="*/ 1937 w 9498"/>
              <a:gd name="connsiteY12" fmla="*/ 7037 h 10000"/>
              <a:gd name="connsiteX13" fmla="*/ 2049 w 9498"/>
              <a:gd name="connsiteY13" fmla="*/ 7812 h 10000"/>
              <a:gd name="connsiteX14" fmla="*/ 2186 w 9498"/>
              <a:gd name="connsiteY14" fmla="*/ 8450 h 10000"/>
              <a:gd name="connsiteX15" fmla="*/ 2303 w 9498"/>
              <a:gd name="connsiteY15" fmla="*/ 7037 h 10000"/>
              <a:gd name="connsiteX16" fmla="*/ 2572 w 9498"/>
              <a:gd name="connsiteY16" fmla="*/ 8450 h 10000"/>
              <a:gd name="connsiteX17" fmla="*/ 2686 w 9498"/>
              <a:gd name="connsiteY17" fmla="*/ 8117 h 10000"/>
              <a:gd name="connsiteX18" fmla="*/ 2823 w 9498"/>
              <a:gd name="connsiteY18" fmla="*/ 7674 h 10000"/>
              <a:gd name="connsiteX19" fmla="*/ 2959 w 9498"/>
              <a:gd name="connsiteY19" fmla="*/ 7812 h 10000"/>
              <a:gd name="connsiteX20" fmla="*/ 4737 w 9498"/>
              <a:gd name="connsiteY20" fmla="*/ 9392 h 10000"/>
              <a:gd name="connsiteX21" fmla="*/ 4873 w 9498"/>
              <a:gd name="connsiteY21" fmla="*/ 8755 h 10000"/>
              <a:gd name="connsiteX22" fmla="*/ 5010 w 9498"/>
              <a:gd name="connsiteY22" fmla="*/ 8117 h 10000"/>
              <a:gd name="connsiteX23" fmla="*/ 5259 w 9498"/>
              <a:gd name="connsiteY23" fmla="*/ 8117 h 10000"/>
              <a:gd name="connsiteX24" fmla="*/ 5396 w 9498"/>
              <a:gd name="connsiteY24" fmla="*/ 8117 h 10000"/>
              <a:gd name="connsiteX25" fmla="*/ 5512 w 9498"/>
              <a:gd name="connsiteY25" fmla="*/ 8282 h 10000"/>
              <a:gd name="connsiteX26" fmla="*/ 5648 w 9498"/>
              <a:gd name="connsiteY26" fmla="*/ 9059 h 10000"/>
              <a:gd name="connsiteX27" fmla="*/ 5900 w 9498"/>
              <a:gd name="connsiteY27" fmla="*/ 8589 h 10000"/>
              <a:gd name="connsiteX28" fmla="*/ 6034 w 9498"/>
              <a:gd name="connsiteY28" fmla="*/ 9392 h 10000"/>
              <a:gd name="connsiteX29" fmla="*/ 6148 w 9498"/>
              <a:gd name="connsiteY29" fmla="*/ 8117 h 10000"/>
              <a:gd name="connsiteX30" fmla="*/ 6286 w 9498"/>
              <a:gd name="connsiteY30" fmla="*/ 10000 h 10000"/>
              <a:gd name="connsiteX31" fmla="*/ 6537 w 9498"/>
              <a:gd name="connsiteY31" fmla="*/ 4847 h 10000"/>
              <a:gd name="connsiteX32" fmla="*/ 6672 w 9498"/>
              <a:gd name="connsiteY32" fmla="*/ 0 h 10000"/>
              <a:gd name="connsiteX33" fmla="*/ 6811 w 9498"/>
              <a:gd name="connsiteY33" fmla="*/ 2190 h 10000"/>
              <a:gd name="connsiteX34" fmla="*/ 6925 w 9498"/>
              <a:gd name="connsiteY34" fmla="*/ 2355 h 10000"/>
              <a:gd name="connsiteX35" fmla="*/ 7173 w 9498"/>
              <a:gd name="connsiteY35" fmla="*/ 2355 h 10000"/>
              <a:gd name="connsiteX36" fmla="*/ 7311 w 9498"/>
              <a:gd name="connsiteY36" fmla="*/ 3131 h 10000"/>
              <a:gd name="connsiteX37" fmla="*/ 7445 w 9498"/>
              <a:gd name="connsiteY37" fmla="*/ 3601 h 10000"/>
              <a:gd name="connsiteX38" fmla="*/ 7560 w 9498"/>
              <a:gd name="connsiteY38" fmla="*/ 2963 h 10000"/>
              <a:gd name="connsiteX39" fmla="*/ 7833 w 9498"/>
              <a:gd name="connsiteY39" fmla="*/ 3435 h 10000"/>
              <a:gd name="connsiteX40" fmla="*/ 7949 w 9498"/>
              <a:gd name="connsiteY40" fmla="*/ 3601 h 10000"/>
              <a:gd name="connsiteX41" fmla="*/ 8084 w 9498"/>
              <a:gd name="connsiteY41" fmla="*/ 3131 h 10000"/>
              <a:gd name="connsiteX42" fmla="*/ 8219 w 9498"/>
              <a:gd name="connsiteY42" fmla="*/ 2963 h 10000"/>
              <a:gd name="connsiteX43" fmla="*/ 8474 w 9498"/>
              <a:gd name="connsiteY43" fmla="*/ 2660 h 10000"/>
              <a:gd name="connsiteX44" fmla="*/ 8587 w 9498"/>
              <a:gd name="connsiteY44" fmla="*/ 2355 h 10000"/>
              <a:gd name="connsiteX45" fmla="*/ 8722 w 9498"/>
              <a:gd name="connsiteY45" fmla="*/ 610 h 10000"/>
              <a:gd name="connsiteX46" fmla="*/ 8860 w 9498"/>
              <a:gd name="connsiteY46" fmla="*/ 4682 h 10000"/>
              <a:gd name="connsiteX47" fmla="*/ 9109 w 9498"/>
              <a:gd name="connsiteY47" fmla="*/ 8589 h 10000"/>
              <a:gd name="connsiteX48" fmla="*/ 9245 w 9498"/>
              <a:gd name="connsiteY48" fmla="*/ 7341 h 10000"/>
              <a:gd name="connsiteX49" fmla="*/ 9362 w 9498"/>
              <a:gd name="connsiteY49" fmla="*/ 7204 h 10000"/>
              <a:gd name="connsiteX50" fmla="*/ 9498 w 9498"/>
              <a:gd name="connsiteY50" fmla="*/ 7812 h 10000"/>
              <a:gd name="connsiteX0" fmla="*/ 0 w 9860"/>
              <a:gd name="connsiteY0" fmla="*/ 8117 h 10000"/>
              <a:gd name="connsiteX1" fmla="*/ 124 w 9860"/>
              <a:gd name="connsiteY1" fmla="*/ 7341 h 10000"/>
              <a:gd name="connsiteX2" fmla="*/ 266 w 9860"/>
              <a:gd name="connsiteY2" fmla="*/ 7978 h 10000"/>
              <a:gd name="connsiteX3" fmla="*/ 531 w 9860"/>
              <a:gd name="connsiteY3" fmla="*/ 7812 h 10000"/>
              <a:gd name="connsiteX4" fmla="*/ 675 w 9860"/>
              <a:gd name="connsiteY4" fmla="*/ 8450 h 10000"/>
              <a:gd name="connsiteX5" fmla="*/ 819 w 9860"/>
              <a:gd name="connsiteY5" fmla="*/ 7978 h 10000"/>
              <a:gd name="connsiteX6" fmla="*/ 937 w 9860"/>
              <a:gd name="connsiteY6" fmla="*/ 7204 h 10000"/>
              <a:gd name="connsiteX7" fmla="*/ 1202 w 9860"/>
              <a:gd name="connsiteY7" fmla="*/ 8589 h 10000"/>
              <a:gd name="connsiteX8" fmla="*/ 1349 w 9860"/>
              <a:gd name="connsiteY8" fmla="*/ 7674 h 10000"/>
              <a:gd name="connsiteX9" fmla="*/ 1488 w 9860"/>
              <a:gd name="connsiteY9" fmla="*/ 8450 h 10000"/>
              <a:gd name="connsiteX10" fmla="*/ 1611 w 9860"/>
              <a:gd name="connsiteY10" fmla="*/ 7674 h 10000"/>
              <a:gd name="connsiteX11" fmla="*/ 1899 w 9860"/>
              <a:gd name="connsiteY11" fmla="*/ 7037 h 10000"/>
              <a:gd name="connsiteX12" fmla="*/ 2017 w 9860"/>
              <a:gd name="connsiteY12" fmla="*/ 7812 h 10000"/>
              <a:gd name="connsiteX13" fmla="*/ 2162 w 9860"/>
              <a:gd name="connsiteY13" fmla="*/ 8450 h 10000"/>
              <a:gd name="connsiteX14" fmla="*/ 2285 w 9860"/>
              <a:gd name="connsiteY14" fmla="*/ 7037 h 10000"/>
              <a:gd name="connsiteX15" fmla="*/ 2568 w 9860"/>
              <a:gd name="connsiteY15" fmla="*/ 8450 h 10000"/>
              <a:gd name="connsiteX16" fmla="*/ 2688 w 9860"/>
              <a:gd name="connsiteY16" fmla="*/ 8117 h 10000"/>
              <a:gd name="connsiteX17" fmla="*/ 2832 w 9860"/>
              <a:gd name="connsiteY17" fmla="*/ 7674 h 10000"/>
              <a:gd name="connsiteX18" fmla="*/ 2975 w 9860"/>
              <a:gd name="connsiteY18" fmla="*/ 7812 h 10000"/>
              <a:gd name="connsiteX19" fmla="*/ 4847 w 9860"/>
              <a:gd name="connsiteY19" fmla="*/ 9392 h 10000"/>
              <a:gd name="connsiteX20" fmla="*/ 4991 w 9860"/>
              <a:gd name="connsiteY20" fmla="*/ 8755 h 10000"/>
              <a:gd name="connsiteX21" fmla="*/ 5135 w 9860"/>
              <a:gd name="connsiteY21" fmla="*/ 8117 h 10000"/>
              <a:gd name="connsiteX22" fmla="*/ 5397 w 9860"/>
              <a:gd name="connsiteY22" fmla="*/ 8117 h 10000"/>
              <a:gd name="connsiteX23" fmla="*/ 5541 w 9860"/>
              <a:gd name="connsiteY23" fmla="*/ 8117 h 10000"/>
              <a:gd name="connsiteX24" fmla="*/ 5663 w 9860"/>
              <a:gd name="connsiteY24" fmla="*/ 8282 h 10000"/>
              <a:gd name="connsiteX25" fmla="*/ 5807 w 9860"/>
              <a:gd name="connsiteY25" fmla="*/ 9059 h 10000"/>
              <a:gd name="connsiteX26" fmla="*/ 6072 w 9860"/>
              <a:gd name="connsiteY26" fmla="*/ 8589 h 10000"/>
              <a:gd name="connsiteX27" fmla="*/ 6213 w 9860"/>
              <a:gd name="connsiteY27" fmla="*/ 9392 h 10000"/>
              <a:gd name="connsiteX28" fmla="*/ 6333 w 9860"/>
              <a:gd name="connsiteY28" fmla="*/ 8117 h 10000"/>
              <a:gd name="connsiteX29" fmla="*/ 6478 w 9860"/>
              <a:gd name="connsiteY29" fmla="*/ 10000 h 10000"/>
              <a:gd name="connsiteX30" fmla="*/ 6743 w 9860"/>
              <a:gd name="connsiteY30" fmla="*/ 4847 h 10000"/>
              <a:gd name="connsiteX31" fmla="*/ 6885 w 9860"/>
              <a:gd name="connsiteY31" fmla="*/ 0 h 10000"/>
              <a:gd name="connsiteX32" fmla="*/ 7031 w 9860"/>
              <a:gd name="connsiteY32" fmla="*/ 2190 h 10000"/>
              <a:gd name="connsiteX33" fmla="*/ 7151 w 9860"/>
              <a:gd name="connsiteY33" fmla="*/ 2355 h 10000"/>
              <a:gd name="connsiteX34" fmla="*/ 7412 w 9860"/>
              <a:gd name="connsiteY34" fmla="*/ 2355 h 10000"/>
              <a:gd name="connsiteX35" fmla="*/ 7557 w 9860"/>
              <a:gd name="connsiteY35" fmla="*/ 3131 h 10000"/>
              <a:gd name="connsiteX36" fmla="*/ 7698 w 9860"/>
              <a:gd name="connsiteY36" fmla="*/ 3601 h 10000"/>
              <a:gd name="connsiteX37" fmla="*/ 7820 w 9860"/>
              <a:gd name="connsiteY37" fmla="*/ 2963 h 10000"/>
              <a:gd name="connsiteX38" fmla="*/ 8107 w 9860"/>
              <a:gd name="connsiteY38" fmla="*/ 3435 h 10000"/>
              <a:gd name="connsiteX39" fmla="*/ 8229 w 9860"/>
              <a:gd name="connsiteY39" fmla="*/ 3601 h 10000"/>
              <a:gd name="connsiteX40" fmla="*/ 8371 w 9860"/>
              <a:gd name="connsiteY40" fmla="*/ 3131 h 10000"/>
              <a:gd name="connsiteX41" fmla="*/ 8513 w 9860"/>
              <a:gd name="connsiteY41" fmla="*/ 2963 h 10000"/>
              <a:gd name="connsiteX42" fmla="*/ 8782 w 9860"/>
              <a:gd name="connsiteY42" fmla="*/ 2660 h 10000"/>
              <a:gd name="connsiteX43" fmla="*/ 8901 w 9860"/>
              <a:gd name="connsiteY43" fmla="*/ 2355 h 10000"/>
              <a:gd name="connsiteX44" fmla="*/ 9043 w 9860"/>
              <a:gd name="connsiteY44" fmla="*/ 610 h 10000"/>
              <a:gd name="connsiteX45" fmla="*/ 9188 w 9860"/>
              <a:gd name="connsiteY45" fmla="*/ 4682 h 10000"/>
              <a:gd name="connsiteX46" fmla="*/ 9450 w 9860"/>
              <a:gd name="connsiteY46" fmla="*/ 8589 h 10000"/>
              <a:gd name="connsiteX47" fmla="*/ 9594 w 9860"/>
              <a:gd name="connsiteY47" fmla="*/ 7341 h 10000"/>
              <a:gd name="connsiteX48" fmla="*/ 9717 w 9860"/>
              <a:gd name="connsiteY48" fmla="*/ 7204 h 10000"/>
              <a:gd name="connsiteX49" fmla="*/ 9860 w 9860"/>
              <a:gd name="connsiteY49" fmla="*/ 7812 h 10000"/>
              <a:gd name="connsiteX0" fmla="*/ 0 w 10000"/>
              <a:gd name="connsiteY0" fmla="*/ 8117 h 10000"/>
              <a:gd name="connsiteX1" fmla="*/ 270 w 10000"/>
              <a:gd name="connsiteY1" fmla="*/ 7978 h 10000"/>
              <a:gd name="connsiteX2" fmla="*/ 539 w 10000"/>
              <a:gd name="connsiteY2" fmla="*/ 7812 h 10000"/>
              <a:gd name="connsiteX3" fmla="*/ 685 w 10000"/>
              <a:gd name="connsiteY3" fmla="*/ 8450 h 10000"/>
              <a:gd name="connsiteX4" fmla="*/ 831 w 10000"/>
              <a:gd name="connsiteY4" fmla="*/ 7978 h 10000"/>
              <a:gd name="connsiteX5" fmla="*/ 950 w 10000"/>
              <a:gd name="connsiteY5" fmla="*/ 7204 h 10000"/>
              <a:gd name="connsiteX6" fmla="*/ 1219 w 10000"/>
              <a:gd name="connsiteY6" fmla="*/ 8589 h 10000"/>
              <a:gd name="connsiteX7" fmla="*/ 1368 w 10000"/>
              <a:gd name="connsiteY7" fmla="*/ 7674 h 10000"/>
              <a:gd name="connsiteX8" fmla="*/ 1509 w 10000"/>
              <a:gd name="connsiteY8" fmla="*/ 8450 h 10000"/>
              <a:gd name="connsiteX9" fmla="*/ 1634 w 10000"/>
              <a:gd name="connsiteY9" fmla="*/ 7674 h 10000"/>
              <a:gd name="connsiteX10" fmla="*/ 1926 w 10000"/>
              <a:gd name="connsiteY10" fmla="*/ 7037 h 10000"/>
              <a:gd name="connsiteX11" fmla="*/ 2046 w 10000"/>
              <a:gd name="connsiteY11" fmla="*/ 7812 h 10000"/>
              <a:gd name="connsiteX12" fmla="*/ 2193 w 10000"/>
              <a:gd name="connsiteY12" fmla="*/ 8450 h 10000"/>
              <a:gd name="connsiteX13" fmla="*/ 2317 w 10000"/>
              <a:gd name="connsiteY13" fmla="*/ 7037 h 10000"/>
              <a:gd name="connsiteX14" fmla="*/ 2604 w 10000"/>
              <a:gd name="connsiteY14" fmla="*/ 8450 h 10000"/>
              <a:gd name="connsiteX15" fmla="*/ 2726 w 10000"/>
              <a:gd name="connsiteY15" fmla="*/ 8117 h 10000"/>
              <a:gd name="connsiteX16" fmla="*/ 2872 w 10000"/>
              <a:gd name="connsiteY16" fmla="*/ 7674 h 10000"/>
              <a:gd name="connsiteX17" fmla="*/ 3017 w 10000"/>
              <a:gd name="connsiteY17" fmla="*/ 7812 h 10000"/>
              <a:gd name="connsiteX18" fmla="*/ 4916 w 10000"/>
              <a:gd name="connsiteY18" fmla="*/ 9392 h 10000"/>
              <a:gd name="connsiteX19" fmla="*/ 5062 w 10000"/>
              <a:gd name="connsiteY19" fmla="*/ 8755 h 10000"/>
              <a:gd name="connsiteX20" fmla="*/ 5208 w 10000"/>
              <a:gd name="connsiteY20" fmla="*/ 8117 h 10000"/>
              <a:gd name="connsiteX21" fmla="*/ 5474 w 10000"/>
              <a:gd name="connsiteY21" fmla="*/ 8117 h 10000"/>
              <a:gd name="connsiteX22" fmla="*/ 5620 w 10000"/>
              <a:gd name="connsiteY22" fmla="*/ 8117 h 10000"/>
              <a:gd name="connsiteX23" fmla="*/ 5743 w 10000"/>
              <a:gd name="connsiteY23" fmla="*/ 8282 h 10000"/>
              <a:gd name="connsiteX24" fmla="*/ 5889 w 10000"/>
              <a:gd name="connsiteY24" fmla="*/ 9059 h 10000"/>
              <a:gd name="connsiteX25" fmla="*/ 6158 w 10000"/>
              <a:gd name="connsiteY25" fmla="*/ 8589 h 10000"/>
              <a:gd name="connsiteX26" fmla="*/ 6301 w 10000"/>
              <a:gd name="connsiteY26" fmla="*/ 9392 h 10000"/>
              <a:gd name="connsiteX27" fmla="*/ 6423 w 10000"/>
              <a:gd name="connsiteY27" fmla="*/ 8117 h 10000"/>
              <a:gd name="connsiteX28" fmla="*/ 6570 w 10000"/>
              <a:gd name="connsiteY28" fmla="*/ 10000 h 10000"/>
              <a:gd name="connsiteX29" fmla="*/ 6839 w 10000"/>
              <a:gd name="connsiteY29" fmla="*/ 4847 h 10000"/>
              <a:gd name="connsiteX30" fmla="*/ 6983 w 10000"/>
              <a:gd name="connsiteY30" fmla="*/ 0 h 10000"/>
              <a:gd name="connsiteX31" fmla="*/ 7131 w 10000"/>
              <a:gd name="connsiteY31" fmla="*/ 2190 h 10000"/>
              <a:gd name="connsiteX32" fmla="*/ 7253 w 10000"/>
              <a:gd name="connsiteY32" fmla="*/ 2355 h 10000"/>
              <a:gd name="connsiteX33" fmla="*/ 7517 w 10000"/>
              <a:gd name="connsiteY33" fmla="*/ 2355 h 10000"/>
              <a:gd name="connsiteX34" fmla="*/ 7664 w 10000"/>
              <a:gd name="connsiteY34" fmla="*/ 3131 h 10000"/>
              <a:gd name="connsiteX35" fmla="*/ 7807 w 10000"/>
              <a:gd name="connsiteY35" fmla="*/ 3601 h 10000"/>
              <a:gd name="connsiteX36" fmla="*/ 7931 w 10000"/>
              <a:gd name="connsiteY36" fmla="*/ 2963 h 10000"/>
              <a:gd name="connsiteX37" fmla="*/ 8222 w 10000"/>
              <a:gd name="connsiteY37" fmla="*/ 3435 h 10000"/>
              <a:gd name="connsiteX38" fmla="*/ 8346 w 10000"/>
              <a:gd name="connsiteY38" fmla="*/ 3601 h 10000"/>
              <a:gd name="connsiteX39" fmla="*/ 8490 w 10000"/>
              <a:gd name="connsiteY39" fmla="*/ 3131 h 10000"/>
              <a:gd name="connsiteX40" fmla="*/ 8634 w 10000"/>
              <a:gd name="connsiteY40" fmla="*/ 2963 h 10000"/>
              <a:gd name="connsiteX41" fmla="*/ 8907 w 10000"/>
              <a:gd name="connsiteY41" fmla="*/ 2660 h 10000"/>
              <a:gd name="connsiteX42" fmla="*/ 9027 w 10000"/>
              <a:gd name="connsiteY42" fmla="*/ 2355 h 10000"/>
              <a:gd name="connsiteX43" fmla="*/ 9171 w 10000"/>
              <a:gd name="connsiteY43" fmla="*/ 610 h 10000"/>
              <a:gd name="connsiteX44" fmla="*/ 9318 w 10000"/>
              <a:gd name="connsiteY44" fmla="*/ 4682 h 10000"/>
              <a:gd name="connsiteX45" fmla="*/ 9584 w 10000"/>
              <a:gd name="connsiteY45" fmla="*/ 8589 h 10000"/>
              <a:gd name="connsiteX46" fmla="*/ 9730 w 10000"/>
              <a:gd name="connsiteY46" fmla="*/ 7341 h 10000"/>
              <a:gd name="connsiteX47" fmla="*/ 9855 w 10000"/>
              <a:gd name="connsiteY47" fmla="*/ 7204 h 10000"/>
              <a:gd name="connsiteX48" fmla="*/ 10000 w 10000"/>
              <a:gd name="connsiteY48" fmla="*/ 7812 h 10000"/>
              <a:gd name="connsiteX0" fmla="*/ 0 w 9730"/>
              <a:gd name="connsiteY0" fmla="*/ 7978 h 10000"/>
              <a:gd name="connsiteX1" fmla="*/ 269 w 9730"/>
              <a:gd name="connsiteY1" fmla="*/ 7812 h 10000"/>
              <a:gd name="connsiteX2" fmla="*/ 415 w 9730"/>
              <a:gd name="connsiteY2" fmla="*/ 8450 h 10000"/>
              <a:gd name="connsiteX3" fmla="*/ 561 w 9730"/>
              <a:gd name="connsiteY3" fmla="*/ 7978 h 10000"/>
              <a:gd name="connsiteX4" fmla="*/ 680 w 9730"/>
              <a:gd name="connsiteY4" fmla="*/ 7204 h 10000"/>
              <a:gd name="connsiteX5" fmla="*/ 949 w 9730"/>
              <a:gd name="connsiteY5" fmla="*/ 8589 h 10000"/>
              <a:gd name="connsiteX6" fmla="*/ 1098 w 9730"/>
              <a:gd name="connsiteY6" fmla="*/ 7674 h 10000"/>
              <a:gd name="connsiteX7" fmla="*/ 1239 w 9730"/>
              <a:gd name="connsiteY7" fmla="*/ 8450 h 10000"/>
              <a:gd name="connsiteX8" fmla="*/ 1364 w 9730"/>
              <a:gd name="connsiteY8" fmla="*/ 7674 h 10000"/>
              <a:gd name="connsiteX9" fmla="*/ 1656 w 9730"/>
              <a:gd name="connsiteY9" fmla="*/ 7037 h 10000"/>
              <a:gd name="connsiteX10" fmla="*/ 1776 w 9730"/>
              <a:gd name="connsiteY10" fmla="*/ 7812 h 10000"/>
              <a:gd name="connsiteX11" fmla="*/ 1923 w 9730"/>
              <a:gd name="connsiteY11" fmla="*/ 8450 h 10000"/>
              <a:gd name="connsiteX12" fmla="*/ 2047 w 9730"/>
              <a:gd name="connsiteY12" fmla="*/ 7037 h 10000"/>
              <a:gd name="connsiteX13" fmla="*/ 2334 w 9730"/>
              <a:gd name="connsiteY13" fmla="*/ 8450 h 10000"/>
              <a:gd name="connsiteX14" fmla="*/ 2456 w 9730"/>
              <a:gd name="connsiteY14" fmla="*/ 8117 h 10000"/>
              <a:gd name="connsiteX15" fmla="*/ 2602 w 9730"/>
              <a:gd name="connsiteY15" fmla="*/ 7674 h 10000"/>
              <a:gd name="connsiteX16" fmla="*/ 2747 w 9730"/>
              <a:gd name="connsiteY16" fmla="*/ 7812 h 10000"/>
              <a:gd name="connsiteX17" fmla="*/ 4646 w 9730"/>
              <a:gd name="connsiteY17" fmla="*/ 9392 h 10000"/>
              <a:gd name="connsiteX18" fmla="*/ 4792 w 9730"/>
              <a:gd name="connsiteY18" fmla="*/ 8755 h 10000"/>
              <a:gd name="connsiteX19" fmla="*/ 4938 w 9730"/>
              <a:gd name="connsiteY19" fmla="*/ 8117 h 10000"/>
              <a:gd name="connsiteX20" fmla="*/ 5204 w 9730"/>
              <a:gd name="connsiteY20" fmla="*/ 8117 h 10000"/>
              <a:gd name="connsiteX21" fmla="*/ 5350 w 9730"/>
              <a:gd name="connsiteY21" fmla="*/ 8117 h 10000"/>
              <a:gd name="connsiteX22" fmla="*/ 5473 w 9730"/>
              <a:gd name="connsiteY22" fmla="*/ 8282 h 10000"/>
              <a:gd name="connsiteX23" fmla="*/ 5619 w 9730"/>
              <a:gd name="connsiteY23" fmla="*/ 9059 h 10000"/>
              <a:gd name="connsiteX24" fmla="*/ 5888 w 9730"/>
              <a:gd name="connsiteY24" fmla="*/ 8589 h 10000"/>
              <a:gd name="connsiteX25" fmla="*/ 6031 w 9730"/>
              <a:gd name="connsiteY25" fmla="*/ 9392 h 10000"/>
              <a:gd name="connsiteX26" fmla="*/ 6153 w 9730"/>
              <a:gd name="connsiteY26" fmla="*/ 8117 h 10000"/>
              <a:gd name="connsiteX27" fmla="*/ 6300 w 9730"/>
              <a:gd name="connsiteY27" fmla="*/ 10000 h 10000"/>
              <a:gd name="connsiteX28" fmla="*/ 6569 w 9730"/>
              <a:gd name="connsiteY28" fmla="*/ 4847 h 10000"/>
              <a:gd name="connsiteX29" fmla="*/ 6713 w 9730"/>
              <a:gd name="connsiteY29" fmla="*/ 0 h 10000"/>
              <a:gd name="connsiteX30" fmla="*/ 6861 w 9730"/>
              <a:gd name="connsiteY30" fmla="*/ 2190 h 10000"/>
              <a:gd name="connsiteX31" fmla="*/ 6983 w 9730"/>
              <a:gd name="connsiteY31" fmla="*/ 2355 h 10000"/>
              <a:gd name="connsiteX32" fmla="*/ 7247 w 9730"/>
              <a:gd name="connsiteY32" fmla="*/ 2355 h 10000"/>
              <a:gd name="connsiteX33" fmla="*/ 7394 w 9730"/>
              <a:gd name="connsiteY33" fmla="*/ 3131 h 10000"/>
              <a:gd name="connsiteX34" fmla="*/ 7537 w 9730"/>
              <a:gd name="connsiteY34" fmla="*/ 3601 h 10000"/>
              <a:gd name="connsiteX35" fmla="*/ 7661 w 9730"/>
              <a:gd name="connsiteY35" fmla="*/ 2963 h 10000"/>
              <a:gd name="connsiteX36" fmla="*/ 7952 w 9730"/>
              <a:gd name="connsiteY36" fmla="*/ 3435 h 10000"/>
              <a:gd name="connsiteX37" fmla="*/ 8076 w 9730"/>
              <a:gd name="connsiteY37" fmla="*/ 3601 h 10000"/>
              <a:gd name="connsiteX38" fmla="*/ 8220 w 9730"/>
              <a:gd name="connsiteY38" fmla="*/ 3131 h 10000"/>
              <a:gd name="connsiteX39" fmla="*/ 8364 w 9730"/>
              <a:gd name="connsiteY39" fmla="*/ 2963 h 10000"/>
              <a:gd name="connsiteX40" fmla="*/ 8637 w 9730"/>
              <a:gd name="connsiteY40" fmla="*/ 2660 h 10000"/>
              <a:gd name="connsiteX41" fmla="*/ 8757 w 9730"/>
              <a:gd name="connsiteY41" fmla="*/ 2355 h 10000"/>
              <a:gd name="connsiteX42" fmla="*/ 8901 w 9730"/>
              <a:gd name="connsiteY42" fmla="*/ 610 h 10000"/>
              <a:gd name="connsiteX43" fmla="*/ 9048 w 9730"/>
              <a:gd name="connsiteY43" fmla="*/ 4682 h 10000"/>
              <a:gd name="connsiteX44" fmla="*/ 9314 w 9730"/>
              <a:gd name="connsiteY44" fmla="*/ 8589 h 10000"/>
              <a:gd name="connsiteX45" fmla="*/ 9460 w 9730"/>
              <a:gd name="connsiteY45" fmla="*/ 7341 h 10000"/>
              <a:gd name="connsiteX46" fmla="*/ 9585 w 9730"/>
              <a:gd name="connsiteY46" fmla="*/ 7204 h 10000"/>
              <a:gd name="connsiteX47" fmla="*/ 9730 w 9730"/>
              <a:gd name="connsiteY47" fmla="*/ 7812 h 10000"/>
              <a:gd name="connsiteX0" fmla="*/ 0 w 9724"/>
              <a:gd name="connsiteY0" fmla="*/ 7812 h 10000"/>
              <a:gd name="connsiteX1" fmla="*/ 151 w 9724"/>
              <a:gd name="connsiteY1" fmla="*/ 8450 h 10000"/>
              <a:gd name="connsiteX2" fmla="*/ 301 w 9724"/>
              <a:gd name="connsiteY2" fmla="*/ 7978 h 10000"/>
              <a:gd name="connsiteX3" fmla="*/ 423 w 9724"/>
              <a:gd name="connsiteY3" fmla="*/ 7204 h 10000"/>
              <a:gd name="connsiteX4" fmla="*/ 699 w 9724"/>
              <a:gd name="connsiteY4" fmla="*/ 8589 h 10000"/>
              <a:gd name="connsiteX5" fmla="*/ 852 w 9724"/>
              <a:gd name="connsiteY5" fmla="*/ 7674 h 10000"/>
              <a:gd name="connsiteX6" fmla="*/ 997 w 9724"/>
              <a:gd name="connsiteY6" fmla="*/ 8450 h 10000"/>
              <a:gd name="connsiteX7" fmla="*/ 1126 w 9724"/>
              <a:gd name="connsiteY7" fmla="*/ 7674 h 10000"/>
              <a:gd name="connsiteX8" fmla="*/ 1426 w 9724"/>
              <a:gd name="connsiteY8" fmla="*/ 7037 h 10000"/>
              <a:gd name="connsiteX9" fmla="*/ 1549 w 9724"/>
              <a:gd name="connsiteY9" fmla="*/ 7812 h 10000"/>
              <a:gd name="connsiteX10" fmla="*/ 1700 w 9724"/>
              <a:gd name="connsiteY10" fmla="*/ 8450 h 10000"/>
              <a:gd name="connsiteX11" fmla="*/ 1828 w 9724"/>
              <a:gd name="connsiteY11" fmla="*/ 7037 h 10000"/>
              <a:gd name="connsiteX12" fmla="*/ 2123 w 9724"/>
              <a:gd name="connsiteY12" fmla="*/ 8450 h 10000"/>
              <a:gd name="connsiteX13" fmla="*/ 2248 w 9724"/>
              <a:gd name="connsiteY13" fmla="*/ 8117 h 10000"/>
              <a:gd name="connsiteX14" fmla="*/ 2398 w 9724"/>
              <a:gd name="connsiteY14" fmla="*/ 7674 h 10000"/>
              <a:gd name="connsiteX15" fmla="*/ 2547 w 9724"/>
              <a:gd name="connsiteY15" fmla="*/ 7812 h 10000"/>
              <a:gd name="connsiteX16" fmla="*/ 4499 w 9724"/>
              <a:gd name="connsiteY16" fmla="*/ 9392 h 10000"/>
              <a:gd name="connsiteX17" fmla="*/ 4649 w 9724"/>
              <a:gd name="connsiteY17" fmla="*/ 8755 h 10000"/>
              <a:gd name="connsiteX18" fmla="*/ 4799 w 9724"/>
              <a:gd name="connsiteY18" fmla="*/ 8117 h 10000"/>
              <a:gd name="connsiteX19" fmla="*/ 5072 w 9724"/>
              <a:gd name="connsiteY19" fmla="*/ 8117 h 10000"/>
              <a:gd name="connsiteX20" fmla="*/ 5222 w 9724"/>
              <a:gd name="connsiteY20" fmla="*/ 8117 h 10000"/>
              <a:gd name="connsiteX21" fmla="*/ 5349 w 9724"/>
              <a:gd name="connsiteY21" fmla="*/ 8282 h 10000"/>
              <a:gd name="connsiteX22" fmla="*/ 5499 w 9724"/>
              <a:gd name="connsiteY22" fmla="*/ 9059 h 10000"/>
              <a:gd name="connsiteX23" fmla="*/ 5775 w 9724"/>
              <a:gd name="connsiteY23" fmla="*/ 8589 h 10000"/>
              <a:gd name="connsiteX24" fmla="*/ 5922 w 9724"/>
              <a:gd name="connsiteY24" fmla="*/ 9392 h 10000"/>
              <a:gd name="connsiteX25" fmla="*/ 6048 w 9724"/>
              <a:gd name="connsiteY25" fmla="*/ 8117 h 10000"/>
              <a:gd name="connsiteX26" fmla="*/ 6199 w 9724"/>
              <a:gd name="connsiteY26" fmla="*/ 10000 h 10000"/>
              <a:gd name="connsiteX27" fmla="*/ 6475 w 9724"/>
              <a:gd name="connsiteY27" fmla="*/ 4847 h 10000"/>
              <a:gd name="connsiteX28" fmla="*/ 6623 w 9724"/>
              <a:gd name="connsiteY28" fmla="*/ 0 h 10000"/>
              <a:gd name="connsiteX29" fmla="*/ 6775 w 9724"/>
              <a:gd name="connsiteY29" fmla="*/ 2190 h 10000"/>
              <a:gd name="connsiteX30" fmla="*/ 6901 w 9724"/>
              <a:gd name="connsiteY30" fmla="*/ 2355 h 10000"/>
              <a:gd name="connsiteX31" fmla="*/ 7172 w 9724"/>
              <a:gd name="connsiteY31" fmla="*/ 2355 h 10000"/>
              <a:gd name="connsiteX32" fmla="*/ 7323 w 9724"/>
              <a:gd name="connsiteY32" fmla="*/ 3131 h 10000"/>
              <a:gd name="connsiteX33" fmla="*/ 7470 w 9724"/>
              <a:gd name="connsiteY33" fmla="*/ 3601 h 10000"/>
              <a:gd name="connsiteX34" fmla="*/ 7598 w 9724"/>
              <a:gd name="connsiteY34" fmla="*/ 2963 h 10000"/>
              <a:gd name="connsiteX35" fmla="*/ 7897 w 9724"/>
              <a:gd name="connsiteY35" fmla="*/ 3435 h 10000"/>
              <a:gd name="connsiteX36" fmla="*/ 8024 w 9724"/>
              <a:gd name="connsiteY36" fmla="*/ 3601 h 10000"/>
              <a:gd name="connsiteX37" fmla="*/ 8172 w 9724"/>
              <a:gd name="connsiteY37" fmla="*/ 3131 h 10000"/>
              <a:gd name="connsiteX38" fmla="*/ 8320 w 9724"/>
              <a:gd name="connsiteY38" fmla="*/ 2963 h 10000"/>
              <a:gd name="connsiteX39" fmla="*/ 8601 w 9724"/>
              <a:gd name="connsiteY39" fmla="*/ 2660 h 10000"/>
              <a:gd name="connsiteX40" fmla="*/ 8724 w 9724"/>
              <a:gd name="connsiteY40" fmla="*/ 2355 h 10000"/>
              <a:gd name="connsiteX41" fmla="*/ 8872 w 9724"/>
              <a:gd name="connsiteY41" fmla="*/ 610 h 10000"/>
              <a:gd name="connsiteX42" fmla="*/ 9023 w 9724"/>
              <a:gd name="connsiteY42" fmla="*/ 4682 h 10000"/>
              <a:gd name="connsiteX43" fmla="*/ 9296 w 9724"/>
              <a:gd name="connsiteY43" fmla="*/ 8589 h 10000"/>
              <a:gd name="connsiteX44" fmla="*/ 9447 w 9724"/>
              <a:gd name="connsiteY44" fmla="*/ 7341 h 10000"/>
              <a:gd name="connsiteX45" fmla="*/ 9575 w 9724"/>
              <a:gd name="connsiteY45" fmla="*/ 7204 h 10000"/>
              <a:gd name="connsiteX46" fmla="*/ 9724 w 9724"/>
              <a:gd name="connsiteY46" fmla="*/ 7812 h 10000"/>
              <a:gd name="connsiteX0" fmla="*/ 0 w 9845"/>
              <a:gd name="connsiteY0" fmla="*/ 8450 h 10000"/>
              <a:gd name="connsiteX1" fmla="*/ 155 w 9845"/>
              <a:gd name="connsiteY1" fmla="*/ 7978 h 10000"/>
              <a:gd name="connsiteX2" fmla="*/ 280 w 9845"/>
              <a:gd name="connsiteY2" fmla="*/ 7204 h 10000"/>
              <a:gd name="connsiteX3" fmla="*/ 564 w 9845"/>
              <a:gd name="connsiteY3" fmla="*/ 8589 h 10000"/>
              <a:gd name="connsiteX4" fmla="*/ 721 w 9845"/>
              <a:gd name="connsiteY4" fmla="*/ 7674 h 10000"/>
              <a:gd name="connsiteX5" fmla="*/ 870 w 9845"/>
              <a:gd name="connsiteY5" fmla="*/ 8450 h 10000"/>
              <a:gd name="connsiteX6" fmla="*/ 1003 w 9845"/>
              <a:gd name="connsiteY6" fmla="*/ 7674 h 10000"/>
              <a:gd name="connsiteX7" fmla="*/ 1311 w 9845"/>
              <a:gd name="connsiteY7" fmla="*/ 7037 h 10000"/>
              <a:gd name="connsiteX8" fmla="*/ 1438 w 9845"/>
              <a:gd name="connsiteY8" fmla="*/ 7812 h 10000"/>
              <a:gd name="connsiteX9" fmla="*/ 1593 w 9845"/>
              <a:gd name="connsiteY9" fmla="*/ 8450 h 10000"/>
              <a:gd name="connsiteX10" fmla="*/ 1725 w 9845"/>
              <a:gd name="connsiteY10" fmla="*/ 7037 h 10000"/>
              <a:gd name="connsiteX11" fmla="*/ 2028 w 9845"/>
              <a:gd name="connsiteY11" fmla="*/ 8450 h 10000"/>
              <a:gd name="connsiteX12" fmla="*/ 2157 w 9845"/>
              <a:gd name="connsiteY12" fmla="*/ 8117 h 10000"/>
              <a:gd name="connsiteX13" fmla="*/ 2311 w 9845"/>
              <a:gd name="connsiteY13" fmla="*/ 7674 h 10000"/>
              <a:gd name="connsiteX14" fmla="*/ 2464 w 9845"/>
              <a:gd name="connsiteY14" fmla="*/ 7812 h 10000"/>
              <a:gd name="connsiteX15" fmla="*/ 4472 w 9845"/>
              <a:gd name="connsiteY15" fmla="*/ 9392 h 10000"/>
              <a:gd name="connsiteX16" fmla="*/ 4626 w 9845"/>
              <a:gd name="connsiteY16" fmla="*/ 8755 h 10000"/>
              <a:gd name="connsiteX17" fmla="*/ 4780 w 9845"/>
              <a:gd name="connsiteY17" fmla="*/ 8117 h 10000"/>
              <a:gd name="connsiteX18" fmla="*/ 5061 w 9845"/>
              <a:gd name="connsiteY18" fmla="*/ 8117 h 10000"/>
              <a:gd name="connsiteX19" fmla="*/ 5215 w 9845"/>
              <a:gd name="connsiteY19" fmla="*/ 8117 h 10000"/>
              <a:gd name="connsiteX20" fmla="*/ 5346 w 9845"/>
              <a:gd name="connsiteY20" fmla="*/ 8282 h 10000"/>
              <a:gd name="connsiteX21" fmla="*/ 5500 w 9845"/>
              <a:gd name="connsiteY21" fmla="*/ 9059 h 10000"/>
              <a:gd name="connsiteX22" fmla="*/ 5784 w 9845"/>
              <a:gd name="connsiteY22" fmla="*/ 8589 h 10000"/>
              <a:gd name="connsiteX23" fmla="*/ 5935 w 9845"/>
              <a:gd name="connsiteY23" fmla="*/ 9392 h 10000"/>
              <a:gd name="connsiteX24" fmla="*/ 6065 w 9845"/>
              <a:gd name="connsiteY24" fmla="*/ 8117 h 10000"/>
              <a:gd name="connsiteX25" fmla="*/ 6220 w 9845"/>
              <a:gd name="connsiteY25" fmla="*/ 10000 h 10000"/>
              <a:gd name="connsiteX26" fmla="*/ 6504 w 9845"/>
              <a:gd name="connsiteY26" fmla="*/ 4847 h 10000"/>
              <a:gd name="connsiteX27" fmla="*/ 6656 w 9845"/>
              <a:gd name="connsiteY27" fmla="*/ 0 h 10000"/>
              <a:gd name="connsiteX28" fmla="*/ 6812 w 9845"/>
              <a:gd name="connsiteY28" fmla="*/ 2190 h 10000"/>
              <a:gd name="connsiteX29" fmla="*/ 6942 w 9845"/>
              <a:gd name="connsiteY29" fmla="*/ 2355 h 10000"/>
              <a:gd name="connsiteX30" fmla="*/ 7221 w 9845"/>
              <a:gd name="connsiteY30" fmla="*/ 2355 h 10000"/>
              <a:gd name="connsiteX31" fmla="*/ 7376 w 9845"/>
              <a:gd name="connsiteY31" fmla="*/ 3131 h 10000"/>
              <a:gd name="connsiteX32" fmla="*/ 7527 w 9845"/>
              <a:gd name="connsiteY32" fmla="*/ 3601 h 10000"/>
              <a:gd name="connsiteX33" fmla="*/ 7659 w 9845"/>
              <a:gd name="connsiteY33" fmla="*/ 2963 h 10000"/>
              <a:gd name="connsiteX34" fmla="*/ 7966 w 9845"/>
              <a:gd name="connsiteY34" fmla="*/ 3435 h 10000"/>
              <a:gd name="connsiteX35" fmla="*/ 8097 w 9845"/>
              <a:gd name="connsiteY35" fmla="*/ 3601 h 10000"/>
              <a:gd name="connsiteX36" fmla="*/ 8249 w 9845"/>
              <a:gd name="connsiteY36" fmla="*/ 3131 h 10000"/>
              <a:gd name="connsiteX37" fmla="*/ 8401 w 9845"/>
              <a:gd name="connsiteY37" fmla="*/ 2963 h 10000"/>
              <a:gd name="connsiteX38" fmla="*/ 8690 w 9845"/>
              <a:gd name="connsiteY38" fmla="*/ 2660 h 10000"/>
              <a:gd name="connsiteX39" fmla="*/ 8817 w 9845"/>
              <a:gd name="connsiteY39" fmla="*/ 2355 h 10000"/>
              <a:gd name="connsiteX40" fmla="*/ 8969 w 9845"/>
              <a:gd name="connsiteY40" fmla="*/ 610 h 10000"/>
              <a:gd name="connsiteX41" fmla="*/ 9124 w 9845"/>
              <a:gd name="connsiteY41" fmla="*/ 4682 h 10000"/>
              <a:gd name="connsiteX42" fmla="*/ 9405 w 9845"/>
              <a:gd name="connsiteY42" fmla="*/ 8589 h 10000"/>
              <a:gd name="connsiteX43" fmla="*/ 9560 w 9845"/>
              <a:gd name="connsiteY43" fmla="*/ 7341 h 10000"/>
              <a:gd name="connsiteX44" fmla="*/ 9692 w 9845"/>
              <a:gd name="connsiteY44" fmla="*/ 7204 h 10000"/>
              <a:gd name="connsiteX45" fmla="*/ 9845 w 9845"/>
              <a:gd name="connsiteY45" fmla="*/ 7812 h 10000"/>
              <a:gd name="connsiteX0" fmla="*/ 0 w 10000"/>
              <a:gd name="connsiteY0" fmla="*/ 8450 h 10000"/>
              <a:gd name="connsiteX1" fmla="*/ 284 w 10000"/>
              <a:gd name="connsiteY1" fmla="*/ 7204 h 10000"/>
              <a:gd name="connsiteX2" fmla="*/ 573 w 10000"/>
              <a:gd name="connsiteY2" fmla="*/ 8589 h 10000"/>
              <a:gd name="connsiteX3" fmla="*/ 732 w 10000"/>
              <a:gd name="connsiteY3" fmla="*/ 7674 h 10000"/>
              <a:gd name="connsiteX4" fmla="*/ 884 w 10000"/>
              <a:gd name="connsiteY4" fmla="*/ 8450 h 10000"/>
              <a:gd name="connsiteX5" fmla="*/ 1019 w 10000"/>
              <a:gd name="connsiteY5" fmla="*/ 7674 h 10000"/>
              <a:gd name="connsiteX6" fmla="*/ 1332 w 10000"/>
              <a:gd name="connsiteY6" fmla="*/ 7037 h 10000"/>
              <a:gd name="connsiteX7" fmla="*/ 1461 w 10000"/>
              <a:gd name="connsiteY7" fmla="*/ 7812 h 10000"/>
              <a:gd name="connsiteX8" fmla="*/ 1618 w 10000"/>
              <a:gd name="connsiteY8" fmla="*/ 8450 h 10000"/>
              <a:gd name="connsiteX9" fmla="*/ 1752 w 10000"/>
              <a:gd name="connsiteY9" fmla="*/ 7037 h 10000"/>
              <a:gd name="connsiteX10" fmla="*/ 2060 w 10000"/>
              <a:gd name="connsiteY10" fmla="*/ 8450 h 10000"/>
              <a:gd name="connsiteX11" fmla="*/ 2191 w 10000"/>
              <a:gd name="connsiteY11" fmla="*/ 8117 h 10000"/>
              <a:gd name="connsiteX12" fmla="*/ 2347 w 10000"/>
              <a:gd name="connsiteY12" fmla="*/ 7674 h 10000"/>
              <a:gd name="connsiteX13" fmla="*/ 2503 w 10000"/>
              <a:gd name="connsiteY13" fmla="*/ 7812 h 10000"/>
              <a:gd name="connsiteX14" fmla="*/ 4542 w 10000"/>
              <a:gd name="connsiteY14" fmla="*/ 9392 h 10000"/>
              <a:gd name="connsiteX15" fmla="*/ 4699 w 10000"/>
              <a:gd name="connsiteY15" fmla="*/ 8755 h 10000"/>
              <a:gd name="connsiteX16" fmla="*/ 4855 w 10000"/>
              <a:gd name="connsiteY16" fmla="*/ 8117 h 10000"/>
              <a:gd name="connsiteX17" fmla="*/ 5141 w 10000"/>
              <a:gd name="connsiteY17" fmla="*/ 8117 h 10000"/>
              <a:gd name="connsiteX18" fmla="*/ 5297 w 10000"/>
              <a:gd name="connsiteY18" fmla="*/ 8117 h 10000"/>
              <a:gd name="connsiteX19" fmla="*/ 5430 w 10000"/>
              <a:gd name="connsiteY19" fmla="*/ 8282 h 10000"/>
              <a:gd name="connsiteX20" fmla="*/ 5587 w 10000"/>
              <a:gd name="connsiteY20" fmla="*/ 9059 h 10000"/>
              <a:gd name="connsiteX21" fmla="*/ 5875 w 10000"/>
              <a:gd name="connsiteY21" fmla="*/ 8589 h 10000"/>
              <a:gd name="connsiteX22" fmla="*/ 6028 w 10000"/>
              <a:gd name="connsiteY22" fmla="*/ 9392 h 10000"/>
              <a:gd name="connsiteX23" fmla="*/ 6160 w 10000"/>
              <a:gd name="connsiteY23" fmla="*/ 8117 h 10000"/>
              <a:gd name="connsiteX24" fmla="*/ 6318 w 10000"/>
              <a:gd name="connsiteY24" fmla="*/ 10000 h 10000"/>
              <a:gd name="connsiteX25" fmla="*/ 6606 w 10000"/>
              <a:gd name="connsiteY25" fmla="*/ 4847 h 10000"/>
              <a:gd name="connsiteX26" fmla="*/ 6761 w 10000"/>
              <a:gd name="connsiteY26" fmla="*/ 0 h 10000"/>
              <a:gd name="connsiteX27" fmla="*/ 6919 w 10000"/>
              <a:gd name="connsiteY27" fmla="*/ 2190 h 10000"/>
              <a:gd name="connsiteX28" fmla="*/ 7051 w 10000"/>
              <a:gd name="connsiteY28" fmla="*/ 2355 h 10000"/>
              <a:gd name="connsiteX29" fmla="*/ 7335 w 10000"/>
              <a:gd name="connsiteY29" fmla="*/ 2355 h 10000"/>
              <a:gd name="connsiteX30" fmla="*/ 7492 w 10000"/>
              <a:gd name="connsiteY30" fmla="*/ 3131 h 10000"/>
              <a:gd name="connsiteX31" fmla="*/ 7646 w 10000"/>
              <a:gd name="connsiteY31" fmla="*/ 3601 h 10000"/>
              <a:gd name="connsiteX32" fmla="*/ 7780 w 10000"/>
              <a:gd name="connsiteY32" fmla="*/ 2963 h 10000"/>
              <a:gd name="connsiteX33" fmla="*/ 8091 w 10000"/>
              <a:gd name="connsiteY33" fmla="*/ 3435 h 10000"/>
              <a:gd name="connsiteX34" fmla="*/ 8224 w 10000"/>
              <a:gd name="connsiteY34" fmla="*/ 3601 h 10000"/>
              <a:gd name="connsiteX35" fmla="*/ 8379 w 10000"/>
              <a:gd name="connsiteY35" fmla="*/ 3131 h 10000"/>
              <a:gd name="connsiteX36" fmla="*/ 8533 w 10000"/>
              <a:gd name="connsiteY36" fmla="*/ 2963 h 10000"/>
              <a:gd name="connsiteX37" fmla="*/ 8827 w 10000"/>
              <a:gd name="connsiteY37" fmla="*/ 2660 h 10000"/>
              <a:gd name="connsiteX38" fmla="*/ 8956 w 10000"/>
              <a:gd name="connsiteY38" fmla="*/ 2355 h 10000"/>
              <a:gd name="connsiteX39" fmla="*/ 9110 w 10000"/>
              <a:gd name="connsiteY39" fmla="*/ 610 h 10000"/>
              <a:gd name="connsiteX40" fmla="*/ 9268 w 10000"/>
              <a:gd name="connsiteY40" fmla="*/ 4682 h 10000"/>
              <a:gd name="connsiteX41" fmla="*/ 9553 w 10000"/>
              <a:gd name="connsiteY41" fmla="*/ 8589 h 10000"/>
              <a:gd name="connsiteX42" fmla="*/ 9711 w 10000"/>
              <a:gd name="connsiteY42" fmla="*/ 7341 h 10000"/>
              <a:gd name="connsiteX43" fmla="*/ 9845 w 10000"/>
              <a:gd name="connsiteY43" fmla="*/ 7204 h 10000"/>
              <a:gd name="connsiteX44" fmla="*/ 10000 w 10000"/>
              <a:gd name="connsiteY44" fmla="*/ 7812 h 10000"/>
              <a:gd name="connsiteX0" fmla="*/ 0 w 9716"/>
              <a:gd name="connsiteY0" fmla="*/ 7204 h 10000"/>
              <a:gd name="connsiteX1" fmla="*/ 289 w 9716"/>
              <a:gd name="connsiteY1" fmla="*/ 8589 h 10000"/>
              <a:gd name="connsiteX2" fmla="*/ 448 w 9716"/>
              <a:gd name="connsiteY2" fmla="*/ 7674 h 10000"/>
              <a:gd name="connsiteX3" fmla="*/ 600 w 9716"/>
              <a:gd name="connsiteY3" fmla="*/ 8450 h 10000"/>
              <a:gd name="connsiteX4" fmla="*/ 735 w 9716"/>
              <a:gd name="connsiteY4" fmla="*/ 7674 h 10000"/>
              <a:gd name="connsiteX5" fmla="*/ 1048 w 9716"/>
              <a:gd name="connsiteY5" fmla="*/ 7037 h 10000"/>
              <a:gd name="connsiteX6" fmla="*/ 1177 w 9716"/>
              <a:gd name="connsiteY6" fmla="*/ 7812 h 10000"/>
              <a:gd name="connsiteX7" fmla="*/ 1334 w 9716"/>
              <a:gd name="connsiteY7" fmla="*/ 8450 h 10000"/>
              <a:gd name="connsiteX8" fmla="*/ 1468 w 9716"/>
              <a:gd name="connsiteY8" fmla="*/ 7037 h 10000"/>
              <a:gd name="connsiteX9" fmla="*/ 1776 w 9716"/>
              <a:gd name="connsiteY9" fmla="*/ 8450 h 10000"/>
              <a:gd name="connsiteX10" fmla="*/ 1907 w 9716"/>
              <a:gd name="connsiteY10" fmla="*/ 8117 h 10000"/>
              <a:gd name="connsiteX11" fmla="*/ 2063 w 9716"/>
              <a:gd name="connsiteY11" fmla="*/ 7674 h 10000"/>
              <a:gd name="connsiteX12" fmla="*/ 2219 w 9716"/>
              <a:gd name="connsiteY12" fmla="*/ 7812 h 10000"/>
              <a:gd name="connsiteX13" fmla="*/ 4258 w 9716"/>
              <a:gd name="connsiteY13" fmla="*/ 9392 h 10000"/>
              <a:gd name="connsiteX14" fmla="*/ 4415 w 9716"/>
              <a:gd name="connsiteY14" fmla="*/ 8755 h 10000"/>
              <a:gd name="connsiteX15" fmla="*/ 4571 w 9716"/>
              <a:gd name="connsiteY15" fmla="*/ 8117 h 10000"/>
              <a:gd name="connsiteX16" fmla="*/ 4857 w 9716"/>
              <a:gd name="connsiteY16" fmla="*/ 8117 h 10000"/>
              <a:gd name="connsiteX17" fmla="*/ 5013 w 9716"/>
              <a:gd name="connsiteY17" fmla="*/ 8117 h 10000"/>
              <a:gd name="connsiteX18" fmla="*/ 5146 w 9716"/>
              <a:gd name="connsiteY18" fmla="*/ 8282 h 10000"/>
              <a:gd name="connsiteX19" fmla="*/ 5303 w 9716"/>
              <a:gd name="connsiteY19" fmla="*/ 9059 h 10000"/>
              <a:gd name="connsiteX20" fmla="*/ 5591 w 9716"/>
              <a:gd name="connsiteY20" fmla="*/ 8589 h 10000"/>
              <a:gd name="connsiteX21" fmla="*/ 5744 w 9716"/>
              <a:gd name="connsiteY21" fmla="*/ 9392 h 10000"/>
              <a:gd name="connsiteX22" fmla="*/ 5876 w 9716"/>
              <a:gd name="connsiteY22" fmla="*/ 8117 h 10000"/>
              <a:gd name="connsiteX23" fmla="*/ 6034 w 9716"/>
              <a:gd name="connsiteY23" fmla="*/ 10000 h 10000"/>
              <a:gd name="connsiteX24" fmla="*/ 6322 w 9716"/>
              <a:gd name="connsiteY24" fmla="*/ 4847 h 10000"/>
              <a:gd name="connsiteX25" fmla="*/ 6477 w 9716"/>
              <a:gd name="connsiteY25" fmla="*/ 0 h 10000"/>
              <a:gd name="connsiteX26" fmla="*/ 6635 w 9716"/>
              <a:gd name="connsiteY26" fmla="*/ 2190 h 10000"/>
              <a:gd name="connsiteX27" fmla="*/ 6767 w 9716"/>
              <a:gd name="connsiteY27" fmla="*/ 2355 h 10000"/>
              <a:gd name="connsiteX28" fmla="*/ 7051 w 9716"/>
              <a:gd name="connsiteY28" fmla="*/ 2355 h 10000"/>
              <a:gd name="connsiteX29" fmla="*/ 7208 w 9716"/>
              <a:gd name="connsiteY29" fmla="*/ 3131 h 10000"/>
              <a:gd name="connsiteX30" fmla="*/ 7362 w 9716"/>
              <a:gd name="connsiteY30" fmla="*/ 3601 h 10000"/>
              <a:gd name="connsiteX31" fmla="*/ 7496 w 9716"/>
              <a:gd name="connsiteY31" fmla="*/ 2963 h 10000"/>
              <a:gd name="connsiteX32" fmla="*/ 7807 w 9716"/>
              <a:gd name="connsiteY32" fmla="*/ 3435 h 10000"/>
              <a:gd name="connsiteX33" fmla="*/ 7940 w 9716"/>
              <a:gd name="connsiteY33" fmla="*/ 3601 h 10000"/>
              <a:gd name="connsiteX34" fmla="*/ 8095 w 9716"/>
              <a:gd name="connsiteY34" fmla="*/ 3131 h 10000"/>
              <a:gd name="connsiteX35" fmla="*/ 8249 w 9716"/>
              <a:gd name="connsiteY35" fmla="*/ 2963 h 10000"/>
              <a:gd name="connsiteX36" fmla="*/ 8543 w 9716"/>
              <a:gd name="connsiteY36" fmla="*/ 2660 h 10000"/>
              <a:gd name="connsiteX37" fmla="*/ 8672 w 9716"/>
              <a:gd name="connsiteY37" fmla="*/ 2355 h 10000"/>
              <a:gd name="connsiteX38" fmla="*/ 8826 w 9716"/>
              <a:gd name="connsiteY38" fmla="*/ 610 h 10000"/>
              <a:gd name="connsiteX39" fmla="*/ 8984 w 9716"/>
              <a:gd name="connsiteY39" fmla="*/ 4682 h 10000"/>
              <a:gd name="connsiteX40" fmla="*/ 9269 w 9716"/>
              <a:gd name="connsiteY40" fmla="*/ 8589 h 10000"/>
              <a:gd name="connsiteX41" fmla="*/ 9427 w 9716"/>
              <a:gd name="connsiteY41" fmla="*/ 7341 h 10000"/>
              <a:gd name="connsiteX42" fmla="*/ 9561 w 9716"/>
              <a:gd name="connsiteY42" fmla="*/ 7204 h 10000"/>
              <a:gd name="connsiteX43" fmla="*/ 9716 w 9716"/>
              <a:gd name="connsiteY43" fmla="*/ 7812 h 10000"/>
              <a:gd name="connsiteX0" fmla="*/ 0 w 9703"/>
              <a:gd name="connsiteY0" fmla="*/ 8589 h 10000"/>
              <a:gd name="connsiteX1" fmla="*/ 164 w 9703"/>
              <a:gd name="connsiteY1" fmla="*/ 7674 h 10000"/>
              <a:gd name="connsiteX2" fmla="*/ 321 w 9703"/>
              <a:gd name="connsiteY2" fmla="*/ 8450 h 10000"/>
              <a:gd name="connsiteX3" fmla="*/ 459 w 9703"/>
              <a:gd name="connsiteY3" fmla="*/ 7674 h 10000"/>
              <a:gd name="connsiteX4" fmla="*/ 782 w 9703"/>
              <a:gd name="connsiteY4" fmla="*/ 7037 h 10000"/>
              <a:gd name="connsiteX5" fmla="*/ 914 w 9703"/>
              <a:gd name="connsiteY5" fmla="*/ 7812 h 10000"/>
              <a:gd name="connsiteX6" fmla="*/ 1076 w 9703"/>
              <a:gd name="connsiteY6" fmla="*/ 8450 h 10000"/>
              <a:gd name="connsiteX7" fmla="*/ 1214 w 9703"/>
              <a:gd name="connsiteY7" fmla="*/ 7037 h 10000"/>
              <a:gd name="connsiteX8" fmla="*/ 1531 w 9703"/>
              <a:gd name="connsiteY8" fmla="*/ 8450 h 10000"/>
              <a:gd name="connsiteX9" fmla="*/ 1666 w 9703"/>
              <a:gd name="connsiteY9" fmla="*/ 8117 h 10000"/>
              <a:gd name="connsiteX10" fmla="*/ 1826 w 9703"/>
              <a:gd name="connsiteY10" fmla="*/ 7674 h 10000"/>
              <a:gd name="connsiteX11" fmla="*/ 1987 w 9703"/>
              <a:gd name="connsiteY11" fmla="*/ 7812 h 10000"/>
              <a:gd name="connsiteX12" fmla="*/ 4085 w 9703"/>
              <a:gd name="connsiteY12" fmla="*/ 9392 h 10000"/>
              <a:gd name="connsiteX13" fmla="*/ 4247 w 9703"/>
              <a:gd name="connsiteY13" fmla="*/ 8755 h 10000"/>
              <a:gd name="connsiteX14" fmla="*/ 4408 w 9703"/>
              <a:gd name="connsiteY14" fmla="*/ 8117 h 10000"/>
              <a:gd name="connsiteX15" fmla="*/ 4702 w 9703"/>
              <a:gd name="connsiteY15" fmla="*/ 8117 h 10000"/>
              <a:gd name="connsiteX16" fmla="*/ 4863 w 9703"/>
              <a:gd name="connsiteY16" fmla="*/ 8117 h 10000"/>
              <a:gd name="connsiteX17" fmla="*/ 4999 w 9703"/>
              <a:gd name="connsiteY17" fmla="*/ 8282 h 10000"/>
              <a:gd name="connsiteX18" fmla="*/ 5161 w 9703"/>
              <a:gd name="connsiteY18" fmla="*/ 9059 h 10000"/>
              <a:gd name="connsiteX19" fmla="*/ 5457 w 9703"/>
              <a:gd name="connsiteY19" fmla="*/ 8589 h 10000"/>
              <a:gd name="connsiteX20" fmla="*/ 5615 w 9703"/>
              <a:gd name="connsiteY20" fmla="*/ 9392 h 10000"/>
              <a:gd name="connsiteX21" fmla="*/ 5751 w 9703"/>
              <a:gd name="connsiteY21" fmla="*/ 8117 h 10000"/>
              <a:gd name="connsiteX22" fmla="*/ 5913 w 9703"/>
              <a:gd name="connsiteY22" fmla="*/ 10000 h 10000"/>
              <a:gd name="connsiteX23" fmla="*/ 6210 w 9703"/>
              <a:gd name="connsiteY23" fmla="*/ 4847 h 10000"/>
              <a:gd name="connsiteX24" fmla="*/ 6369 w 9703"/>
              <a:gd name="connsiteY24" fmla="*/ 0 h 10000"/>
              <a:gd name="connsiteX25" fmla="*/ 6532 w 9703"/>
              <a:gd name="connsiteY25" fmla="*/ 2190 h 10000"/>
              <a:gd name="connsiteX26" fmla="*/ 6668 w 9703"/>
              <a:gd name="connsiteY26" fmla="*/ 2355 h 10000"/>
              <a:gd name="connsiteX27" fmla="*/ 6960 w 9703"/>
              <a:gd name="connsiteY27" fmla="*/ 2355 h 10000"/>
              <a:gd name="connsiteX28" fmla="*/ 7122 w 9703"/>
              <a:gd name="connsiteY28" fmla="*/ 3131 h 10000"/>
              <a:gd name="connsiteX29" fmla="*/ 7280 w 9703"/>
              <a:gd name="connsiteY29" fmla="*/ 3601 h 10000"/>
              <a:gd name="connsiteX30" fmla="*/ 7418 w 9703"/>
              <a:gd name="connsiteY30" fmla="*/ 2963 h 10000"/>
              <a:gd name="connsiteX31" fmla="*/ 7738 w 9703"/>
              <a:gd name="connsiteY31" fmla="*/ 3435 h 10000"/>
              <a:gd name="connsiteX32" fmla="*/ 7875 w 9703"/>
              <a:gd name="connsiteY32" fmla="*/ 3601 h 10000"/>
              <a:gd name="connsiteX33" fmla="*/ 8035 w 9703"/>
              <a:gd name="connsiteY33" fmla="*/ 3131 h 10000"/>
              <a:gd name="connsiteX34" fmla="*/ 8193 w 9703"/>
              <a:gd name="connsiteY34" fmla="*/ 2963 h 10000"/>
              <a:gd name="connsiteX35" fmla="*/ 8496 w 9703"/>
              <a:gd name="connsiteY35" fmla="*/ 2660 h 10000"/>
              <a:gd name="connsiteX36" fmla="*/ 8628 w 9703"/>
              <a:gd name="connsiteY36" fmla="*/ 2355 h 10000"/>
              <a:gd name="connsiteX37" fmla="*/ 8787 w 9703"/>
              <a:gd name="connsiteY37" fmla="*/ 610 h 10000"/>
              <a:gd name="connsiteX38" fmla="*/ 8950 w 9703"/>
              <a:gd name="connsiteY38" fmla="*/ 4682 h 10000"/>
              <a:gd name="connsiteX39" fmla="*/ 9243 w 9703"/>
              <a:gd name="connsiteY39" fmla="*/ 8589 h 10000"/>
              <a:gd name="connsiteX40" fmla="*/ 9406 w 9703"/>
              <a:gd name="connsiteY40" fmla="*/ 7341 h 10000"/>
              <a:gd name="connsiteX41" fmla="*/ 9543 w 9703"/>
              <a:gd name="connsiteY41" fmla="*/ 7204 h 10000"/>
              <a:gd name="connsiteX42" fmla="*/ 9703 w 9703"/>
              <a:gd name="connsiteY42" fmla="*/ 7812 h 10000"/>
              <a:gd name="connsiteX0" fmla="*/ 0 w 9831"/>
              <a:gd name="connsiteY0" fmla="*/ 7674 h 10000"/>
              <a:gd name="connsiteX1" fmla="*/ 162 w 9831"/>
              <a:gd name="connsiteY1" fmla="*/ 8450 h 10000"/>
              <a:gd name="connsiteX2" fmla="*/ 304 w 9831"/>
              <a:gd name="connsiteY2" fmla="*/ 7674 h 10000"/>
              <a:gd name="connsiteX3" fmla="*/ 637 w 9831"/>
              <a:gd name="connsiteY3" fmla="*/ 7037 h 10000"/>
              <a:gd name="connsiteX4" fmla="*/ 773 w 9831"/>
              <a:gd name="connsiteY4" fmla="*/ 7812 h 10000"/>
              <a:gd name="connsiteX5" fmla="*/ 940 w 9831"/>
              <a:gd name="connsiteY5" fmla="*/ 8450 h 10000"/>
              <a:gd name="connsiteX6" fmla="*/ 1082 w 9831"/>
              <a:gd name="connsiteY6" fmla="*/ 7037 h 10000"/>
              <a:gd name="connsiteX7" fmla="*/ 1409 w 9831"/>
              <a:gd name="connsiteY7" fmla="*/ 8450 h 10000"/>
              <a:gd name="connsiteX8" fmla="*/ 1548 w 9831"/>
              <a:gd name="connsiteY8" fmla="*/ 8117 h 10000"/>
              <a:gd name="connsiteX9" fmla="*/ 1713 w 9831"/>
              <a:gd name="connsiteY9" fmla="*/ 7674 h 10000"/>
              <a:gd name="connsiteX10" fmla="*/ 1879 w 9831"/>
              <a:gd name="connsiteY10" fmla="*/ 7812 h 10000"/>
              <a:gd name="connsiteX11" fmla="*/ 4041 w 9831"/>
              <a:gd name="connsiteY11" fmla="*/ 9392 h 10000"/>
              <a:gd name="connsiteX12" fmla="*/ 4208 w 9831"/>
              <a:gd name="connsiteY12" fmla="*/ 8755 h 10000"/>
              <a:gd name="connsiteX13" fmla="*/ 4374 w 9831"/>
              <a:gd name="connsiteY13" fmla="*/ 8117 h 10000"/>
              <a:gd name="connsiteX14" fmla="*/ 4677 w 9831"/>
              <a:gd name="connsiteY14" fmla="*/ 8117 h 10000"/>
              <a:gd name="connsiteX15" fmla="*/ 4843 w 9831"/>
              <a:gd name="connsiteY15" fmla="*/ 8117 h 10000"/>
              <a:gd name="connsiteX16" fmla="*/ 4983 w 9831"/>
              <a:gd name="connsiteY16" fmla="*/ 8282 h 10000"/>
              <a:gd name="connsiteX17" fmla="*/ 5150 w 9831"/>
              <a:gd name="connsiteY17" fmla="*/ 9059 h 10000"/>
              <a:gd name="connsiteX18" fmla="*/ 5455 w 9831"/>
              <a:gd name="connsiteY18" fmla="*/ 8589 h 10000"/>
              <a:gd name="connsiteX19" fmla="*/ 5618 w 9831"/>
              <a:gd name="connsiteY19" fmla="*/ 9392 h 10000"/>
              <a:gd name="connsiteX20" fmla="*/ 5758 w 9831"/>
              <a:gd name="connsiteY20" fmla="*/ 8117 h 10000"/>
              <a:gd name="connsiteX21" fmla="*/ 5925 w 9831"/>
              <a:gd name="connsiteY21" fmla="*/ 10000 h 10000"/>
              <a:gd name="connsiteX22" fmla="*/ 6231 w 9831"/>
              <a:gd name="connsiteY22" fmla="*/ 4847 h 10000"/>
              <a:gd name="connsiteX23" fmla="*/ 6395 w 9831"/>
              <a:gd name="connsiteY23" fmla="*/ 0 h 10000"/>
              <a:gd name="connsiteX24" fmla="*/ 6563 w 9831"/>
              <a:gd name="connsiteY24" fmla="*/ 2190 h 10000"/>
              <a:gd name="connsiteX25" fmla="*/ 6703 w 9831"/>
              <a:gd name="connsiteY25" fmla="*/ 2355 h 10000"/>
              <a:gd name="connsiteX26" fmla="*/ 7004 w 9831"/>
              <a:gd name="connsiteY26" fmla="*/ 2355 h 10000"/>
              <a:gd name="connsiteX27" fmla="*/ 7171 w 9831"/>
              <a:gd name="connsiteY27" fmla="*/ 3131 h 10000"/>
              <a:gd name="connsiteX28" fmla="*/ 7334 w 9831"/>
              <a:gd name="connsiteY28" fmla="*/ 3601 h 10000"/>
              <a:gd name="connsiteX29" fmla="*/ 7476 w 9831"/>
              <a:gd name="connsiteY29" fmla="*/ 2963 h 10000"/>
              <a:gd name="connsiteX30" fmla="*/ 7806 w 9831"/>
              <a:gd name="connsiteY30" fmla="*/ 3435 h 10000"/>
              <a:gd name="connsiteX31" fmla="*/ 7947 w 9831"/>
              <a:gd name="connsiteY31" fmla="*/ 3601 h 10000"/>
              <a:gd name="connsiteX32" fmla="*/ 8112 w 9831"/>
              <a:gd name="connsiteY32" fmla="*/ 3131 h 10000"/>
              <a:gd name="connsiteX33" fmla="*/ 8275 w 9831"/>
              <a:gd name="connsiteY33" fmla="*/ 2963 h 10000"/>
              <a:gd name="connsiteX34" fmla="*/ 8587 w 9831"/>
              <a:gd name="connsiteY34" fmla="*/ 2660 h 10000"/>
              <a:gd name="connsiteX35" fmla="*/ 8723 w 9831"/>
              <a:gd name="connsiteY35" fmla="*/ 2355 h 10000"/>
              <a:gd name="connsiteX36" fmla="*/ 8887 w 9831"/>
              <a:gd name="connsiteY36" fmla="*/ 610 h 10000"/>
              <a:gd name="connsiteX37" fmla="*/ 9055 w 9831"/>
              <a:gd name="connsiteY37" fmla="*/ 4682 h 10000"/>
              <a:gd name="connsiteX38" fmla="*/ 9357 w 9831"/>
              <a:gd name="connsiteY38" fmla="*/ 8589 h 10000"/>
              <a:gd name="connsiteX39" fmla="*/ 9525 w 9831"/>
              <a:gd name="connsiteY39" fmla="*/ 7341 h 10000"/>
              <a:gd name="connsiteX40" fmla="*/ 9666 w 9831"/>
              <a:gd name="connsiteY40" fmla="*/ 7204 h 10000"/>
              <a:gd name="connsiteX41" fmla="*/ 9831 w 9831"/>
              <a:gd name="connsiteY41" fmla="*/ 7812 h 10000"/>
              <a:gd name="connsiteX0" fmla="*/ 0 w 10000"/>
              <a:gd name="connsiteY0" fmla="*/ 7674 h 10000"/>
              <a:gd name="connsiteX1" fmla="*/ 165 w 10000"/>
              <a:gd name="connsiteY1" fmla="*/ 8450 h 10000"/>
              <a:gd name="connsiteX2" fmla="*/ 648 w 10000"/>
              <a:gd name="connsiteY2" fmla="*/ 7037 h 10000"/>
              <a:gd name="connsiteX3" fmla="*/ 786 w 10000"/>
              <a:gd name="connsiteY3" fmla="*/ 7812 h 10000"/>
              <a:gd name="connsiteX4" fmla="*/ 956 w 10000"/>
              <a:gd name="connsiteY4" fmla="*/ 8450 h 10000"/>
              <a:gd name="connsiteX5" fmla="*/ 1101 w 10000"/>
              <a:gd name="connsiteY5" fmla="*/ 7037 h 10000"/>
              <a:gd name="connsiteX6" fmla="*/ 1433 w 10000"/>
              <a:gd name="connsiteY6" fmla="*/ 8450 h 10000"/>
              <a:gd name="connsiteX7" fmla="*/ 1575 w 10000"/>
              <a:gd name="connsiteY7" fmla="*/ 8117 h 10000"/>
              <a:gd name="connsiteX8" fmla="*/ 1742 w 10000"/>
              <a:gd name="connsiteY8" fmla="*/ 7674 h 10000"/>
              <a:gd name="connsiteX9" fmla="*/ 1911 w 10000"/>
              <a:gd name="connsiteY9" fmla="*/ 7812 h 10000"/>
              <a:gd name="connsiteX10" fmla="*/ 4110 w 10000"/>
              <a:gd name="connsiteY10" fmla="*/ 9392 h 10000"/>
              <a:gd name="connsiteX11" fmla="*/ 4280 w 10000"/>
              <a:gd name="connsiteY11" fmla="*/ 8755 h 10000"/>
              <a:gd name="connsiteX12" fmla="*/ 4449 w 10000"/>
              <a:gd name="connsiteY12" fmla="*/ 8117 h 10000"/>
              <a:gd name="connsiteX13" fmla="*/ 4757 w 10000"/>
              <a:gd name="connsiteY13" fmla="*/ 8117 h 10000"/>
              <a:gd name="connsiteX14" fmla="*/ 4926 w 10000"/>
              <a:gd name="connsiteY14" fmla="*/ 8117 h 10000"/>
              <a:gd name="connsiteX15" fmla="*/ 5069 w 10000"/>
              <a:gd name="connsiteY15" fmla="*/ 8282 h 10000"/>
              <a:gd name="connsiteX16" fmla="*/ 5239 w 10000"/>
              <a:gd name="connsiteY16" fmla="*/ 9059 h 10000"/>
              <a:gd name="connsiteX17" fmla="*/ 5549 w 10000"/>
              <a:gd name="connsiteY17" fmla="*/ 8589 h 10000"/>
              <a:gd name="connsiteX18" fmla="*/ 5715 w 10000"/>
              <a:gd name="connsiteY18" fmla="*/ 9392 h 10000"/>
              <a:gd name="connsiteX19" fmla="*/ 5857 w 10000"/>
              <a:gd name="connsiteY19" fmla="*/ 8117 h 10000"/>
              <a:gd name="connsiteX20" fmla="*/ 6027 w 10000"/>
              <a:gd name="connsiteY20" fmla="*/ 10000 h 10000"/>
              <a:gd name="connsiteX21" fmla="*/ 6338 w 10000"/>
              <a:gd name="connsiteY21" fmla="*/ 4847 h 10000"/>
              <a:gd name="connsiteX22" fmla="*/ 6505 w 10000"/>
              <a:gd name="connsiteY22" fmla="*/ 0 h 10000"/>
              <a:gd name="connsiteX23" fmla="*/ 6676 w 10000"/>
              <a:gd name="connsiteY23" fmla="*/ 2190 h 10000"/>
              <a:gd name="connsiteX24" fmla="*/ 6818 w 10000"/>
              <a:gd name="connsiteY24" fmla="*/ 2355 h 10000"/>
              <a:gd name="connsiteX25" fmla="*/ 7124 w 10000"/>
              <a:gd name="connsiteY25" fmla="*/ 2355 h 10000"/>
              <a:gd name="connsiteX26" fmla="*/ 7294 w 10000"/>
              <a:gd name="connsiteY26" fmla="*/ 3131 h 10000"/>
              <a:gd name="connsiteX27" fmla="*/ 7460 w 10000"/>
              <a:gd name="connsiteY27" fmla="*/ 3601 h 10000"/>
              <a:gd name="connsiteX28" fmla="*/ 7605 w 10000"/>
              <a:gd name="connsiteY28" fmla="*/ 2963 h 10000"/>
              <a:gd name="connsiteX29" fmla="*/ 7940 w 10000"/>
              <a:gd name="connsiteY29" fmla="*/ 3435 h 10000"/>
              <a:gd name="connsiteX30" fmla="*/ 8084 w 10000"/>
              <a:gd name="connsiteY30" fmla="*/ 3601 h 10000"/>
              <a:gd name="connsiteX31" fmla="*/ 8251 w 10000"/>
              <a:gd name="connsiteY31" fmla="*/ 3131 h 10000"/>
              <a:gd name="connsiteX32" fmla="*/ 8417 w 10000"/>
              <a:gd name="connsiteY32" fmla="*/ 2963 h 10000"/>
              <a:gd name="connsiteX33" fmla="*/ 8735 w 10000"/>
              <a:gd name="connsiteY33" fmla="*/ 2660 h 10000"/>
              <a:gd name="connsiteX34" fmla="*/ 8873 w 10000"/>
              <a:gd name="connsiteY34" fmla="*/ 2355 h 10000"/>
              <a:gd name="connsiteX35" fmla="*/ 9040 w 10000"/>
              <a:gd name="connsiteY35" fmla="*/ 610 h 10000"/>
              <a:gd name="connsiteX36" fmla="*/ 9211 w 10000"/>
              <a:gd name="connsiteY36" fmla="*/ 4682 h 10000"/>
              <a:gd name="connsiteX37" fmla="*/ 9518 w 10000"/>
              <a:gd name="connsiteY37" fmla="*/ 8589 h 10000"/>
              <a:gd name="connsiteX38" fmla="*/ 9689 w 10000"/>
              <a:gd name="connsiteY38" fmla="*/ 7341 h 10000"/>
              <a:gd name="connsiteX39" fmla="*/ 9832 w 10000"/>
              <a:gd name="connsiteY39" fmla="*/ 7204 h 10000"/>
              <a:gd name="connsiteX40" fmla="*/ 10000 w 10000"/>
              <a:gd name="connsiteY40" fmla="*/ 7812 h 10000"/>
              <a:gd name="connsiteX0" fmla="*/ 0 w 10000"/>
              <a:gd name="connsiteY0" fmla="*/ 7674 h 10000"/>
              <a:gd name="connsiteX1" fmla="*/ 648 w 10000"/>
              <a:gd name="connsiteY1" fmla="*/ 7037 h 10000"/>
              <a:gd name="connsiteX2" fmla="*/ 786 w 10000"/>
              <a:gd name="connsiteY2" fmla="*/ 7812 h 10000"/>
              <a:gd name="connsiteX3" fmla="*/ 956 w 10000"/>
              <a:gd name="connsiteY3" fmla="*/ 8450 h 10000"/>
              <a:gd name="connsiteX4" fmla="*/ 1101 w 10000"/>
              <a:gd name="connsiteY4" fmla="*/ 7037 h 10000"/>
              <a:gd name="connsiteX5" fmla="*/ 1433 w 10000"/>
              <a:gd name="connsiteY5" fmla="*/ 8450 h 10000"/>
              <a:gd name="connsiteX6" fmla="*/ 1575 w 10000"/>
              <a:gd name="connsiteY6" fmla="*/ 8117 h 10000"/>
              <a:gd name="connsiteX7" fmla="*/ 1742 w 10000"/>
              <a:gd name="connsiteY7" fmla="*/ 7674 h 10000"/>
              <a:gd name="connsiteX8" fmla="*/ 1911 w 10000"/>
              <a:gd name="connsiteY8" fmla="*/ 7812 h 10000"/>
              <a:gd name="connsiteX9" fmla="*/ 4110 w 10000"/>
              <a:gd name="connsiteY9" fmla="*/ 9392 h 10000"/>
              <a:gd name="connsiteX10" fmla="*/ 4280 w 10000"/>
              <a:gd name="connsiteY10" fmla="*/ 8755 h 10000"/>
              <a:gd name="connsiteX11" fmla="*/ 4449 w 10000"/>
              <a:gd name="connsiteY11" fmla="*/ 8117 h 10000"/>
              <a:gd name="connsiteX12" fmla="*/ 4757 w 10000"/>
              <a:gd name="connsiteY12" fmla="*/ 8117 h 10000"/>
              <a:gd name="connsiteX13" fmla="*/ 4926 w 10000"/>
              <a:gd name="connsiteY13" fmla="*/ 8117 h 10000"/>
              <a:gd name="connsiteX14" fmla="*/ 5069 w 10000"/>
              <a:gd name="connsiteY14" fmla="*/ 8282 h 10000"/>
              <a:gd name="connsiteX15" fmla="*/ 5239 w 10000"/>
              <a:gd name="connsiteY15" fmla="*/ 9059 h 10000"/>
              <a:gd name="connsiteX16" fmla="*/ 5549 w 10000"/>
              <a:gd name="connsiteY16" fmla="*/ 8589 h 10000"/>
              <a:gd name="connsiteX17" fmla="*/ 5715 w 10000"/>
              <a:gd name="connsiteY17" fmla="*/ 9392 h 10000"/>
              <a:gd name="connsiteX18" fmla="*/ 5857 w 10000"/>
              <a:gd name="connsiteY18" fmla="*/ 8117 h 10000"/>
              <a:gd name="connsiteX19" fmla="*/ 6027 w 10000"/>
              <a:gd name="connsiteY19" fmla="*/ 10000 h 10000"/>
              <a:gd name="connsiteX20" fmla="*/ 6338 w 10000"/>
              <a:gd name="connsiteY20" fmla="*/ 4847 h 10000"/>
              <a:gd name="connsiteX21" fmla="*/ 6505 w 10000"/>
              <a:gd name="connsiteY21" fmla="*/ 0 h 10000"/>
              <a:gd name="connsiteX22" fmla="*/ 6676 w 10000"/>
              <a:gd name="connsiteY22" fmla="*/ 2190 h 10000"/>
              <a:gd name="connsiteX23" fmla="*/ 6818 w 10000"/>
              <a:gd name="connsiteY23" fmla="*/ 2355 h 10000"/>
              <a:gd name="connsiteX24" fmla="*/ 7124 w 10000"/>
              <a:gd name="connsiteY24" fmla="*/ 2355 h 10000"/>
              <a:gd name="connsiteX25" fmla="*/ 7294 w 10000"/>
              <a:gd name="connsiteY25" fmla="*/ 3131 h 10000"/>
              <a:gd name="connsiteX26" fmla="*/ 7460 w 10000"/>
              <a:gd name="connsiteY26" fmla="*/ 3601 h 10000"/>
              <a:gd name="connsiteX27" fmla="*/ 7605 w 10000"/>
              <a:gd name="connsiteY27" fmla="*/ 2963 h 10000"/>
              <a:gd name="connsiteX28" fmla="*/ 7940 w 10000"/>
              <a:gd name="connsiteY28" fmla="*/ 3435 h 10000"/>
              <a:gd name="connsiteX29" fmla="*/ 8084 w 10000"/>
              <a:gd name="connsiteY29" fmla="*/ 3601 h 10000"/>
              <a:gd name="connsiteX30" fmla="*/ 8251 w 10000"/>
              <a:gd name="connsiteY30" fmla="*/ 3131 h 10000"/>
              <a:gd name="connsiteX31" fmla="*/ 8417 w 10000"/>
              <a:gd name="connsiteY31" fmla="*/ 2963 h 10000"/>
              <a:gd name="connsiteX32" fmla="*/ 8735 w 10000"/>
              <a:gd name="connsiteY32" fmla="*/ 2660 h 10000"/>
              <a:gd name="connsiteX33" fmla="*/ 8873 w 10000"/>
              <a:gd name="connsiteY33" fmla="*/ 2355 h 10000"/>
              <a:gd name="connsiteX34" fmla="*/ 9040 w 10000"/>
              <a:gd name="connsiteY34" fmla="*/ 610 h 10000"/>
              <a:gd name="connsiteX35" fmla="*/ 9211 w 10000"/>
              <a:gd name="connsiteY35" fmla="*/ 4682 h 10000"/>
              <a:gd name="connsiteX36" fmla="*/ 9518 w 10000"/>
              <a:gd name="connsiteY36" fmla="*/ 8589 h 10000"/>
              <a:gd name="connsiteX37" fmla="*/ 9689 w 10000"/>
              <a:gd name="connsiteY37" fmla="*/ 7341 h 10000"/>
              <a:gd name="connsiteX38" fmla="*/ 9832 w 10000"/>
              <a:gd name="connsiteY38" fmla="*/ 7204 h 10000"/>
              <a:gd name="connsiteX39" fmla="*/ 10000 w 10000"/>
              <a:gd name="connsiteY39" fmla="*/ 7812 h 10000"/>
              <a:gd name="connsiteX0" fmla="*/ 0 w 9352"/>
              <a:gd name="connsiteY0" fmla="*/ 7037 h 10000"/>
              <a:gd name="connsiteX1" fmla="*/ 138 w 9352"/>
              <a:gd name="connsiteY1" fmla="*/ 7812 h 10000"/>
              <a:gd name="connsiteX2" fmla="*/ 308 w 9352"/>
              <a:gd name="connsiteY2" fmla="*/ 8450 h 10000"/>
              <a:gd name="connsiteX3" fmla="*/ 453 w 9352"/>
              <a:gd name="connsiteY3" fmla="*/ 7037 h 10000"/>
              <a:gd name="connsiteX4" fmla="*/ 785 w 9352"/>
              <a:gd name="connsiteY4" fmla="*/ 8450 h 10000"/>
              <a:gd name="connsiteX5" fmla="*/ 927 w 9352"/>
              <a:gd name="connsiteY5" fmla="*/ 8117 h 10000"/>
              <a:gd name="connsiteX6" fmla="*/ 1094 w 9352"/>
              <a:gd name="connsiteY6" fmla="*/ 7674 h 10000"/>
              <a:gd name="connsiteX7" fmla="*/ 1263 w 9352"/>
              <a:gd name="connsiteY7" fmla="*/ 7812 h 10000"/>
              <a:gd name="connsiteX8" fmla="*/ 3462 w 9352"/>
              <a:gd name="connsiteY8" fmla="*/ 9392 h 10000"/>
              <a:gd name="connsiteX9" fmla="*/ 3632 w 9352"/>
              <a:gd name="connsiteY9" fmla="*/ 8755 h 10000"/>
              <a:gd name="connsiteX10" fmla="*/ 3801 w 9352"/>
              <a:gd name="connsiteY10" fmla="*/ 8117 h 10000"/>
              <a:gd name="connsiteX11" fmla="*/ 4109 w 9352"/>
              <a:gd name="connsiteY11" fmla="*/ 8117 h 10000"/>
              <a:gd name="connsiteX12" fmla="*/ 4278 w 9352"/>
              <a:gd name="connsiteY12" fmla="*/ 8117 h 10000"/>
              <a:gd name="connsiteX13" fmla="*/ 4421 w 9352"/>
              <a:gd name="connsiteY13" fmla="*/ 8282 h 10000"/>
              <a:gd name="connsiteX14" fmla="*/ 4591 w 9352"/>
              <a:gd name="connsiteY14" fmla="*/ 9059 h 10000"/>
              <a:gd name="connsiteX15" fmla="*/ 4901 w 9352"/>
              <a:gd name="connsiteY15" fmla="*/ 8589 h 10000"/>
              <a:gd name="connsiteX16" fmla="*/ 5067 w 9352"/>
              <a:gd name="connsiteY16" fmla="*/ 9392 h 10000"/>
              <a:gd name="connsiteX17" fmla="*/ 5209 w 9352"/>
              <a:gd name="connsiteY17" fmla="*/ 8117 h 10000"/>
              <a:gd name="connsiteX18" fmla="*/ 5379 w 9352"/>
              <a:gd name="connsiteY18" fmla="*/ 10000 h 10000"/>
              <a:gd name="connsiteX19" fmla="*/ 5690 w 9352"/>
              <a:gd name="connsiteY19" fmla="*/ 4847 h 10000"/>
              <a:gd name="connsiteX20" fmla="*/ 5857 w 9352"/>
              <a:gd name="connsiteY20" fmla="*/ 0 h 10000"/>
              <a:gd name="connsiteX21" fmla="*/ 6028 w 9352"/>
              <a:gd name="connsiteY21" fmla="*/ 2190 h 10000"/>
              <a:gd name="connsiteX22" fmla="*/ 6170 w 9352"/>
              <a:gd name="connsiteY22" fmla="*/ 2355 h 10000"/>
              <a:gd name="connsiteX23" fmla="*/ 6476 w 9352"/>
              <a:gd name="connsiteY23" fmla="*/ 2355 h 10000"/>
              <a:gd name="connsiteX24" fmla="*/ 6646 w 9352"/>
              <a:gd name="connsiteY24" fmla="*/ 3131 h 10000"/>
              <a:gd name="connsiteX25" fmla="*/ 6812 w 9352"/>
              <a:gd name="connsiteY25" fmla="*/ 3601 h 10000"/>
              <a:gd name="connsiteX26" fmla="*/ 6957 w 9352"/>
              <a:gd name="connsiteY26" fmla="*/ 2963 h 10000"/>
              <a:gd name="connsiteX27" fmla="*/ 7292 w 9352"/>
              <a:gd name="connsiteY27" fmla="*/ 3435 h 10000"/>
              <a:gd name="connsiteX28" fmla="*/ 7436 w 9352"/>
              <a:gd name="connsiteY28" fmla="*/ 3601 h 10000"/>
              <a:gd name="connsiteX29" fmla="*/ 7603 w 9352"/>
              <a:gd name="connsiteY29" fmla="*/ 3131 h 10000"/>
              <a:gd name="connsiteX30" fmla="*/ 7769 w 9352"/>
              <a:gd name="connsiteY30" fmla="*/ 2963 h 10000"/>
              <a:gd name="connsiteX31" fmla="*/ 8087 w 9352"/>
              <a:gd name="connsiteY31" fmla="*/ 2660 h 10000"/>
              <a:gd name="connsiteX32" fmla="*/ 8225 w 9352"/>
              <a:gd name="connsiteY32" fmla="*/ 2355 h 10000"/>
              <a:gd name="connsiteX33" fmla="*/ 8392 w 9352"/>
              <a:gd name="connsiteY33" fmla="*/ 610 h 10000"/>
              <a:gd name="connsiteX34" fmla="*/ 8563 w 9352"/>
              <a:gd name="connsiteY34" fmla="*/ 4682 h 10000"/>
              <a:gd name="connsiteX35" fmla="*/ 8870 w 9352"/>
              <a:gd name="connsiteY35" fmla="*/ 8589 h 10000"/>
              <a:gd name="connsiteX36" fmla="*/ 9041 w 9352"/>
              <a:gd name="connsiteY36" fmla="*/ 7341 h 10000"/>
              <a:gd name="connsiteX37" fmla="*/ 9184 w 9352"/>
              <a:gd name="connsiteY37" fmla="*/ 7204 h 10000"/>
              <a:gd name="connsiteX38" fmla="*/ 9352 w 9352"/>
              <a:gd name="connsiteY38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1170 w 10000"/>
              <a:gd name="connsiteY6" fmla="*/ 7674 h 10000"/>
              <a:gd name="connsiteX7" fmla="*/ 3702 w 10000"/>
              <a:gd name="connsiteY7" fmla="*/ 9392 h 10000"/>
              <a:gd name="connsiteX8" fmla="*/ 3884 w 10000"/>
              <a:gd name="connsiteY8" fmla="*/ 8755 h 10000"/>
              <a:gd name="connsiteX9" fmla="*/ 4064 w 10000"/>
              <a:gd name="connsiteY9" fmla="*/ 8117 h 10000"/>
              <a:gd name="connsiteX10" fmla="*/ 4394 w 10000"/>
              <a:gd name="connsiteY10" fmla="*/ 8117 h 10000"/>
              <a:gd name="connsiteX11" fmla="*/ 4574 w 10000"/>
              <a:gd name="connsiteY11" fmla="*/ 8117 h 10000"/>
              <a:gd name="connsiteX12" fmla="*/ 4727 w 10000"/>
              <a:gd name="connsiteY12" fmla="*/ 8282 h 10000"/>
              <a:gd name="connsiteX13" fmla="*/ 4909 w 10000"/>
              <a:gd name="connsiteY13" fmla="*/ 9059 h 10000"/>
              <a:gd name="connsiteX14" fmla="*/ 5241 w 10000"/>
              <a:gd name="connsiteY14" fmla="*/ 8589 h 10000"/>
              <a:gd name="connsiteX15" fmla="*/ 5418 w 10000"/>
              <a:gd name="connsiteY15" fmla="*/ 9392 h 10000"/>
              <a:gd name="connsiteX16" fmla="*/ 5570 w 10000"/>
              <a:gd name="connsiteY16" fmla="*/ 8117 h 10000"/>
              <a:gd name="connsiteX17" fmla="*/ 5752 w 10000"/>
              <a:gd name="connsiteY17" fmla="*/ 10000 h 10000"/>
              <a:gd name="connsiteX18" fmla="*/ 6084 w 10000"/>
              <a:gd name="connsiteY18" fmla="*/ 4847 h 10000"/>
              <a:gd name="connsiteX19" fmla="*/ 6263 w 10000"/>
              <a:gd name="connsiteY19" fmla="*/ 0 h 10000"/>
              <a:gd name="connsiteX20" fmla="*/ 6446 w 10000"/>
              <a:gd name="connsiteY20" fmla="*/ 2190 h 10000"/>
              <a:gd name="connsiteX21" fmla="*/ 6598 w 10000"/>
              <a:gd name="connsiteY21" fmla="*/ 2355 h 10000"/>
              <a:gd name="connsiteX22" fmla="*/ 6925 w 10000"/>
              <a:gd name="connsiteY22" fmla="*/ 2355 h 10000"/>
              <a:gd name="connsiteX23" fmla="*/ 7107 w 10000"/>
              <a:gd name="connsiteY23" fmla="*/ 3131 h 10000"/>
              <a:gd name="connsiteX24" fmla="*/ 7284 w 10000"/>
              <a:gd name="connsiteY24" fmla="*/ 3601 h 10000"/>
              <a:gd name="connsiteX25" fmla="*/ 7439 w 10000"/>
              <a:gd name="connsiteY25" fmla="*/ 2963 h 10000"/>
              <a:gd name="connsiteX26" fmla="*/ 7797 w 10000"/>
              <a:gd name="connsiteY26" fmla="*/ 3435 h 10000"/>
              <a:gd name="connsiteX27" fmla="*/ 7951 w 10000"/>
              <a:gd name="connsiteY27" fmla="*/ 3601 h 10000"/>
              <a:gd name="connsiteX28" fmla="*/ 8130 w 10000"/>
              <a:gd name="connsiteY28" fmla="*/ 3131 h 10000"/>
              <a:gd name="connsiteX29" fmla="*/ 8307 w 10000"/>
              <a:gd name="connsiteY29" fmla="*/ 2963 h 10000"/>
              <a:gd name="connsiteX30" fmla="*/ 8647 w 10000"/>
              <a:gd name="connsiteY30" fmla="*/ 2660 h 10000"/>
              <a:gd name="connsiteX31" fmla="*/ 8795 w 10000"/>
              <a:gd name="connsiteY31" fmla="*/ 2355 h 10000"/>
              <a:gd name="connsiteX32" fmla="*/ 8973 w 10000"/>
              <a:gd name="connsiteY32" fmla="*/ 610 h 10000"/>
              <a:gd name="connsiteX33" fmla="*/ 9156 w 10000"/>
              <a:gd name="connsiteY33" fmla="*/ 4682 h 10000"/>
              <a:gd name="connsiteX34" fmla="*/ 9485 w 10000"/>
              <a:gd name="connsiteY34" fmla="*/ 8589 h 10000"/>
              <a:gd name="connsiteX35" fmla="*/ 9667 w 10000"/>
              <a:gd name="connsiteY35" fmla="*/ 7341 h 10000"/>
              <a:gd name="connsiteX36" fmla="*/ 9820 w 10000"/>
              <a:gd name="connsiteY36" fmla="*/ 7204 h 10000"/>
              <a:gd name="connsiteX37" fmla="*/ 10000 w 10000"/>
              <a:gd name="connsiteY37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3702 w 10000"/>
              <a:gd name="connsiteY6" fmla="*/ 9392 h 10000"/>
              <a:gd name="connsiteX7" fmla="*/ 3884 w 10000"/>
              <a:gd name="connsiteY7" fmla="*/ 8755 h 10000"/>
              <a:gd name="connsiteX8" fmla="*/ 4064 w 10000"/>
              <a:gd name="connsiteY8" fmla="*/ 8117 h 10000"/>
              <a:gd name="connsiteX9" fmla="*/ 4394 w 10000"/>
              <a:gd name="connsiteY9" fmla="*/ 8117 h 10000"/>
              <a:gd name="connsiteX10" fmla="*/ 4574 w 10000"/>
              <a:gd name="connsiteY10" fmla="*/ 8117 h 10000"/>
              <a:gd name="connsiteX11" fmla="*/ 4727 w 10000"/>
              <a:gd name="connsiteY11" fmla="*/ 8282 h 10000"/>
              <a:gd name="connsiteX12" fmla="*/ 4909 w 10000"/>
              <a:gd name="connsiteY12" fmla="*/ 9059 h 10000"/>
              <a:gd name="connsiteX13" fmla="*/ 5241 w 10000"/>
              <a:gd name="connsiteY13" fmla="*/ 8589 h 10000"/>
              <a:gd name="connsiteX14" fmla="*/ 5418 w 10000"/>
              <a:gd name="connsiteY14" fmla="*/ 9392 h 10000"/>
              <a:gd name="connsiteX15" fmla="*/ 5570 w 10000"/>
              <a:gd name="connsiteY15" fmla="*/ 8117 h 10000"/>
              <a:gd name="connsiteX16" fmla="*/ 5752 w 10000"/>
              <a:gd name="connsiteY16" fmla="*/ 10000 h 10000"/>
              <a:gd name="connsiteX17" fmla="*/ 6084 w 10000"/>
              <a:gd name="connsiteY17" fmla="*/ 4847 h 10000"/>
              <a:gd name="connsiteX18" fmla="*/ 6263 w 10000"/>
              <a:gd name="connsiteY18" fmla="*/ 0 h 10000"/>
              <a:gd name="connsiteX19" fmla="*/ 6446 w 10000"/>
              <a:gd name="connsiteY19" fmla="*/ 2190 h 10000"/>
              <a:gd name="connsiteX20" fmla="*/ 6598 w 10000"/>
              <a:gd name="connsiteY20" fmla="*/ 2355 h 10000"/>
              <a:gd name="connsiteX21" fmla="*/ 6925 w 10000"/>
              <a:gd name="connsiteY21" fmla="*/ 2355 h 10000"/>
              <a:gd name="connsiteX22" fmla="*/ 7107 w 10000"/>
              <a:gd name="connsiteY22" fmla="*/ 3131 h 10000"/>
              <a:gd name="connsiteX23" fmla="*/ 7284 w 10000"/>
              <a:gd name="connsiteY23" fmla="*/ 3601 h 10000"/>
              <a:gd name="connsiteX24" fmla="*/ 7439 w 10000"/>
              <a:gd name="connsiteY24" fmla="*/ 2963 h 10000"/>
              <a:gd name="connsiteX25" fmla="*/ 7797 w 10000"/>
              <a:gd name="connsiteY25" fmla="*/ 3435 h 10000"/>
              <a:gd name="connsiteX26" fmla="*/ 7951 w 10000"/>
              <a:gd name="connsiteY26" fmla="*/ 3601 h 10000"/>
              <a:gd name="connsiteX27" fmla="*/ 8130 w 10000"/>
              <a:gd name="connsiteY27" fmla="*/ 3131 h 10000"/>
              <a:gd name="connsiteX28" fmla="*/ 8307 w 10000"/>
              <a:gd name="connsiteY28" fmla="*/ 2963 h 10000"/>
              <a:gd name="connsiteX29" fmla="*/ 8647 w 10000"/>
              <a:gd name="connsiteY29" fmla="*/ 2660 h 10000"/>
              <a:gd name="connsiteX30" fmla="*/ 8795 w 10000"/>
              <a:gd name="connsiteY30" fmla="*/ 2355 h 10000"/>
              <a:gd name="connsiteX31" fmla="*/ 8973 w 10000"/>
              <a:gd name="connsiteY31" fmla="*/ 610 h 10000"/>
              <a:gd name="connsiteX32" fmla="*/ 9156 w 10000"/>
              <a:gd name="connsiteY32" fmla="*/ 4682 h 10000"/>
              <a:gd name="connsiteX33" fmla="*/ 9485 w 10000"/>
              <a:gd name="connsiteY33" fmla="*/ 8589 h 10000"/>
              <a:gd name="connsiteX34" fmla="*/ 9667 w 10000"/>
              <a:gd name="connsiteY34" fmla="*/ 7341 h 10000"/>
              <a:gd name="connsiteX35" fmla="*/ 9820 w 10000"/>
              <a:gd name="connsiteY35" fmla="*/ 7204 h 10000"/>
              <a:gd name="connsiteX36" fmla="*/ 10000 w 10000"/>
              <a:gd name="connsiteY36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3702 w 10000"/>
              <a:gd name="connsiteY5" fmla="*/ 9392 h 10000"/>
              <a:gd name="connsiteX6" fmla="*/ 3884 w 10000"/>
              <a:gd name="connsiteY6" fmla="*/ 8755 h 10000"/>
              <a:gd name="connsiteX7" fmla="*/ 4064 w 10000"/>
              <a:gd name="connsiteY7" fmla="*/ 8117 h 10000"/>
              <a:gd name="connsiteX8" fmla="*/ 4394 w 10000"/>
              <a:gd name="connsiteY8" fmla="*/ 8117 h 10000"/>
              <a:gd name="connsiteX9" fmla="*/ 4574 w 10000"/>
              <a:gd name="connsiteY9" fmla="*/ 8117 h 10000"/>
              <a:gd name="connsiteX10" fmla="*/ 4727 w 10000"/>
              <a:gd name="connsiteY10" fmla="*/ 8282 h 10000"/>
              <a:gd name="connsiteX11" fmla="*/ 4909 w 10000"/>
              <a:gd name="connsiteY11" fmla="*/ 9059 h 10000"/>
              <a:gd name="connsiteX12" fmla="*/ 5241 w 10000"/>
              <a:gd name="connsiteY12" fmla="*/ 8589 h 10000"/>
              <a:gd name="connsiteX13" fmla="*/ 5418 w 10000"/>
              <a:gd name="connsiteY13" fmla="*/ 9392 h 10000"/>
              <a:gd name="connsiteX14" fmla="*/ 5570 w 10000"/>
              <a:gd name="connsiteY14" fmla="*/ 8117 h 10000"/>
              <a:gd name="connsiteX15" fmla="*/ 5752 w 10000"/>
              <a:gd name="connsiteY15" fmla="*/ 10000 h 10000"/>
              <a:gd name="connsiteX16" fmla="*/ 6084 w 10000"/>
              <a:gd name="connsiteY16" fmla="*/ 4847 h 10000"/>
              <a:gd name="connsiteX17" fmla="*/ 6263 w 10000"/>
              <a:gd name="connsiteY17" fmla="*/ 0 h 10000"/>
              <a:gd name="connsiteX18" fmla="*/ 6446 w 10000"/>
              <a:gd name="connsiteY18" fmla="*/ 2190 h 10000"/>
              <a:gd name="connsiteX19" fmla="*/ 6598 w 10000"/>
              <a:gd name="connsiteY19" fmla="*/ 2355 h 10000"/>
              <a:gd name="connsiteX20" fmla="*/ 6925 w 10000"/>
              <a:gd name="connsiteY20" fmla="*/ 2355 h 10000"/>
              <a:gd name="connsiteX21" fmla="*/ 7107 w 10000"/>
              <a:gd name="connsiteY21" fmla="*/ 3131 h 10000"/>
              <a:gd name="connsiteX22" fmla="*/ 7284 w 10000"/>
              <a:gd name="connsiteY22" fmla="*/ 3601 h 10000"/>
              <a:gd name="connsiteX23" fmla="*/ 7439 w 10000"/>
              <a:gd name="connsiteY23" fmla="*/ 2963 h 10000"/>
              <a:gd name="connsiteX24" fmla="*/ 7797 w 10000"/>
              <a:gd name="connsiteY24" fmla="*/ 3435 h 10000"/>
              <a:gd name="connsiteX25" fmla="*/ 7951 w 10000"/>
              <a:gd name="connsiteY25" fmla="*/ 3601 h 10000"/>
              <a:gd name="connsiteX26" fmla="*/ 8130 w 10000"/>
              <a:gd name="connsiteY26" fmla="*/ 3131 h 10000"/>
              <a:gd name="connsiteX27" fmla="*/ 8307 w 10000"/>
              <a:gd name="connsiteY27" fmla="*/ 2963 h 10000"/>
              <a:gd name="connsiteX28" fmla="*/ 8647 w 10000"/>
              <a:gd name="connsiteY28" fmla="*/ 2660 h 10000"/>
              <a:gd name="connsiteX29" fmla="*/ 8795 w 10000"/>
              <a:gd name="connsiteY29" fmla="*/ 2355 h 10000"/>
              <a:gd name="connsiteX30" fmla="*/ 8973 w 10000"/>
              <a:gd name="connsiteY30" fmla="*/ 610 h 10000"/>
              <a:gd name="connsiteX31" fmla="*/ 9156 w 10000"/>
              <a:gd name="connsiteY31" fmla="*/ 4682 h 10000"/>
              <a:gd name="connsiteX32" fmla="*/ 9485 w 10000"/>
              <a:gd name="connsiteY32" fmla="*/ 8589 h 10000"/>
              <a:gd name="connsiteX33" fmla="*/ 9667 w 10000"/>
              <a:gd name="connsiteY33" fmla="*/ 7341 h 10000"/>
              <a:gd name="connsiteX34" fmla="*/ 9820 w 10000"/>
              <a:gd name="connsiteY34" fmla="*/ 7204 h 10000"/>
              <a:gd name="connsiteX35" fmla="*/ 10000 w 10000"/>
              <a:gd name="connsiteY35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3702 w 10000"/>
              <a:gd name="connsiteY4" fmla="*/ 9392 h 10000"/>
              <a:gd name="connsiteX5" fmla="*/ 3884 w 10000"/>
              <a:gd name="connsiteY5" fmla="*/ 8755 h 10000"/>
              <a:gd name="connsiteX6" fmla="*/ 4064 w 10000"/>
              <a:gd name="connsiteY6" fmla="*/ 8117 h 10000"/>
              <a:gd name="connsiteX7" fmla="*/ 4394 w 10000"/>
              <a:gd name="connsiteY7" fmla="*/ 8117 h 10000"/>
              <a:gd name="connsiteX8" fmla="*/ 4574 w 10000"/>
              <a:gd name="connsiteY8" fmla="*/ 8117 h 10000"/>
              <a:gd name="connsiteX9" fmla="*/ 4727 w 10000"/>
              <a:gd name="connsiteY9" fmla="*/ 8282 h 10000"/>
              <a:gd name="connsiteX10" fmla="*/ 4909 w 10000"/>
              <a:gd name="connsiteY10" fmla="*/ 9059 h 10000"/>
              <a:gd name="connsiteX11" fmla="*/ 5241 w 10000"/>
              <a:gd name="connsiteY11" fmla="*/ 8589 h 10000"/>
              <a:gd name="connsiteX12" fmla="*/ 5418 w 10000"/>
              <a:gd name="connsiteY12" fmla="*/ 9392 h 10000"/>
              <a:gd name="connsiteX13" fmla="*/ 5570 w 10000"/>
              <a:gd name="connsiteY13" fmla="*/ 8117 h 10000"/>
              <a:gd name="connsiteX14" fmla="*/ 5752 w 10000"/>
              <a:gd name="connsiteY14" fmla="*/ 10000 h 10000"/>
              <a:gd name="connsiteX15" fmla="*/ 6084 w 10000"/>
              <a:gd name="connsiteY15" fmla="*/ 4847 h 10000"/>
              <a:gd name="connsiteX16" fmla="*/ 6263 w 10000"/>
              <a:gd name="connsiteY16" fmla="*/ 0 h 10000"/>
              <a:gd name="connsiteX17" fmla="*/ 6446 w 10000"/>
              <a:gd name="connsiteY17" fmla="*/ 2190 h 10000"/>
              <a:gd name="connsiteX18" fmla="*/ 6598 w 10000"/>
              <a:gd name="connsiteY18" fmla="*/ 2355 h 10000"/>
              <a:gd name="connsiteX19" fmla="*/ 6925 w 10000"/>
              <a:gd name="connsiteY19" fmla="*/ 2355 h 10000"/>
              <a:gd name="connsiteX20" fmla="*/ 7107 w 10000"/>
              <a:gd name="connsiteY20" fmla="*/ 3131 h 10000"/>
              <a:gd name="connsiteX21" fmla="*/ 7284 w 10000"/>
              <a:gd name="connsiteY21" fmla="*/ 3601 h 10000"/>
              <a:gd name="connsiteX22" fmla="*/ 7439 w 10000"/>
              <a:gd name="connsiteY22" fmla="*/ 2963 h 10000"/>
              <a:gd name="connsiteX23" fmla="*/ 7797 w 10000"/>
              <a:gd name="connsiteY23" fmla="*/ 3435 h 10000"/>
              <a:gd name="connsiteX24" fmla="*/ 7951 w 10000"/>
              <a:gd name="connsiteY24" fmla="*/ 3601 h 10000"/>
              <a:gd name="connsiteX25" fmla="*/ 8130 w 10000"/>
              <a:gd name="connsiteY25" fmla="*/ 3131 h 10000"/>
              <a:gd name="connsiteX26" fmla="*/ 8307 w 10000"/>
              <a:gd name="connsiteY26" fmla="*/ 2963 h 10000"/>
              <a:gd name="connsiteX27" fmla="*/ 8647 w 10000"/>
              <a:gd name="connsiteY27" fmla="*/ 2660 h 10000"/>
              <a:gd name="connsiteX28" fmla="*/ 8795 w 10000"/>
              <a:gd name="connsiteY28" fmla="*/ 2355 h 10000"/>
              <a:gd name="connsiteX29" fmla="*/ 8973 w 10000"/>
              <a:gd name="connsiteY29" fmla="*/ 610 h 10000"/>
              <a:gd name="connsiteX30" fmla="*/ 9156 w 10000"/>
              <a:gd name="connsiteY30" fmla="*/ 4682 h 10000"/>
              <a:gd name="connsiteX31" fmla="*/ 9485 w 10000"/>
              <a:gd name="connsiteY31" fmla="*/ 8589 h 10000"/>
              <a:gd name="connsiteX32" fmla="*/ 9667 w 10000"/>
              <a:gd name="connsiteY32" fmla="*/ 7341 h 10000"/>
              <a:gd name="connsiteX33" fmla="*/ 9820 w 10000"/>
              <a:gd name="connsiteY33" fmla="*/ 7204 h 10000"/>
              <a:gd name="connsiteX34" fmla="*/ 10000 w 10000"/>
              <a:gd name="connsiteY34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3702 w 10000"/>
              <a:gd name="connsiteY3" fmla="*/ 9392 h 10000"/>
              <a:gd name="connsiteX4" fmla="*/ 3884 w 10000"/>
              <a:gd name="connsiteY4" fmla="*/ 8755 h 10000"/>
              <a:gd name="connsiteX5" fmla="*/ 4064 w 10000"/>
              <a:gd name="connsiteY5" fmla="*/ 8117 h 10000"/>
              <a:gd name="connsiteX6" fmla="*/ 4394 w 10000"/>
              <a:gd name="connsiteY6" fmla="*/ 8117 h 10000"/>
              <a:gd name="connsiteX7" fmla="*/ 4574 w 10000"/>
              <a:gd name="connsiteY7" fmla="*/ 8117 h 10000"/>
              <a:gd name="connsiteX8" fmla="*/ 4727 w 10000"/>
              <a:gd name="connsiteY8" fmla="*/ 8282 h 10000"/>
              <a:gd name="connsiteX9" fmla="*/ 4909 w 10000"/>
              <a:gd name="connsiteY9" fmla="*/ 9059 h 10000"/>
              <a:gd name="connsiteX10" fmla="*/ 5241 w 10000"/>
              <a:gd name="connsiteY10" fmla="*/ 8589 h 10000"/>
              <a:gd name="connsiteX11" fmla="*/ 5418 w 10000"/>
              <a:gd name="connsiteY11" fmla="*/ 9392 h 10000"/>
              <a:gd name="connsiteX12" fmla="*/ 5570 w 10000"/>
              <a:gd name="connsiteY12" fmla="*/ 8117 h 10000"/>
              <a:gd name="connsiteX13" fmla="*/ 5752 w 10000"/>
              <a:gd name="connsiteY13" fmla="*/ 10000 h 10000"/>
              <a:gd name="connsiteX14" fmla="*/ 6084 w 10000"/>
              <a:gd name="connsiteY14" fmla="*/ 4847 h 10000"/>
              <a:gd name="connsiteX15" fmla="*/ 6263 w 10000"/>
              <a:gd name="connsiteY15" fmla="*/ 0 h 10000"/>
              <a:gd name="connsiteX16" fmla="*/ 6446 w 10000"/>
              <a:gd name="connsiteY16" fmla="*/ 2190 h 10000"/>
              <a:gd name="connsiteX17" fmla="*/ 6598 w 10000"/>
              <a:gd name="connsiteY17" fmla="*/ 2355 h 10000"/>
              <a:gd name="connsiteX18" fmla="*/ 6925 w 10000"/>
              <a:gd name="connsiteY18" fmla="*/ 2355 h 10000"/>
              <a:gd name="connsiteX19" fmla="*/ 7107 w 10000"/>
              <a:gd name="connsiteY19" fmla="*/ 3131 h 10000"/>
              <a:gd name="connsiteX20" fmla="*/ 7284 w 10000"/>
              <a:gd name="connsiteY20" fmla="*/ 3601 h 10000"/>
              <a:gd name="connsiteX21" fmla="*/ 7439 w 10000"/>
              <a:gd name="connsiteY21" fmla="*/ 2963 h 10000"/>
              <a:gd name="connsiteX22" fmla="*/ 7797 w 10000"/>
              <a:gd name="connsiteY22" fmla="*/ 3435 h 10000"/>
              <a:gd name="connsiteX23" fmla="*/ 7951 w 10000"/>
              <a:gd name="connsiteY23" fmla="*/ 3601 h 10000"/>
              <a:gd name="connsiteX24" fmla="*/ 8130 w 10000"/>
              <a:gd name="connsiteY24" fmla="*/ 3131 h 10000"/>
              <a:gd name="connsiteX25" fmla="*/ 8307 w 10000"/>
              <a:gd name="connsiteY25" fmla="*/ 2963 h 10000"/>
              <a:gd name="connsiteX26" fmla="*/ 8647 w 10000"/>
              <a:gd name="connsiteY26" fmla="*/ 2660 h 10000"/>
              <a:gd name="connsiteX27" fmla="*/ 8795 w 10000"/>
              <a:gd name="connsiteY27" fmla="*/ 2355 h 10000"/>
              <a:gd name="connsiteX28" fmla="*/ 8973 w 10000"/>
              <a:gd name="connsiteY28" fmla="*/ 610 h 10000"/>
              <a:gd name="connsiteX29" fmla="*/ 9156 w 10000"/>
              <a:gd name="connsiteY29" fmla="*/ 4682 h 10000"/>
              <a:gd name="connsiteX30" fmla="*/ 9485 w 10000"/>
              <a:gd name="connsiteY30" fmla="*/ 8589 h 10000"/>
              <a:gd name="connsiteX31" fmla="*/ 9667 w 10000"/>
              <a:gd name="connsiteY31" fmla="*/ 7341 h 10000"/>
              <a:gd name="connsiteX32" fmla="*/ 9820 w 10000"/>
              <a:gd name="connsiteY32" fmla="*/ 7204 h 10000"/>
              <a:gd name="connsiteX33" fmla="*/ 10000 w 10000"/>
              <a:gd name="connsiteY33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702 w 10000"/>
              <a:gd name="connsiteY2" fmla="*/ 9392 h 10000"/>
              <a:gd name="connsiteX3" fmla="*/ 3884 w 10000"/>
              <a:gd name="connsiteY3" fmla="*/ 8755 h 10000"/>
              <a:gd name="connsiteX4" fmla="*/ 4064 w 10000"/>
              <a:gd name="connsiteY4" fmla="*/ 8117 h 10000"/>
              <a:gd name="connsiteX5" fmla="*/ 4394 w 10000"/>
              <a:gd name="connsiteY5" fmla="*/ 8117 h 10000"/>
              <a:gd name="connsiteX6" fmla="*/ 4574 w 10000"/>
              <a:gd name="connsiteY6" fmla="*/ 8117 h 10000"/>
              <a:gd name="connsiteX7" fmla="*/ 4727 w 10000"/>
              <a:gd name="connsiteY7" fmla="*/ 8282 h 10000"/>
              <a:gd name="connsiteX8" fmla="*/ 4909 w 10000"/>
              <a:gd name="connsiteY8" fmla="*/ 9059 h 10000"/>
              <a:gd name="connsiteX9" fmla="*/ 5241 w 10000"/>
              <a:gd name="connsiteY9" fmla="*/ 8589 h 10000"/>
              <a:gd name="connsiteX10" fmla="*/ 5418 w 10000"/>
              <a:gd name="connsiteY10" fmla="*/ 9392 h 10000"/>
              <a:gd name="connsiteX11" fmla="*/ 5570 w 10000"/>
              <a:gd name="connsiteY11" fmla="*/ 8117 h 10000"/>
              <a:gd name="connsiteX12" fmla="*/ 5752 w 10000"/>
              <a:gd name="connsiteY12" fmla="*/ 10000 h 10000"/>
              <a:gd name="connsiteX13" fmla="*/ 6084 w 10000"/>
              <a:gd name="connsiteY13" fmla="*/ 4847 h 10000"/>
              <a:gd name="connsiteX14" fmla="*/ 6263 w 10000"/>
              <a:gd name="connsiteY14" fmla="*/ 0 h 10000"/>
              <a:gd name="connsiteX15" fmla="*/ 6446 w 10000"/>
              <a:gd name="connsiteY15" fmla="*/ 2190 h 10000"/>
              <a:gd name="connsiteX16" fmla="*/ 6598 w 10000"/>
              <a:gd name="connsiteY16" fmla="*/ 2355 h 10000"/>
              <a:gd name="connsiteX17" fmla="*/ 6925 w 10000"/>
              <a:gd name="connsiteY17" fmla="*/ 2355 h 10000"/>
              <a:gd name="connsiteX18" fmla="*/ 7107 w 10000"/>
              <a:gd name="connsiteY18" fmla="*/ 3131 h 10000"/>
              <a:gd name="connsiteX19" fmla="*/ 7284 w 10000"/>
              <a:gd name="connsiteY19" fmla="*/ 3601 h 10000"/>
              <a:gd name="connsiteX20" fmla="*/ 7439 w 10000"/>
              <a:gd name="connsiteY20" fmla="*/ 2963 h 10000"/>
              <a:gd name="connsiteX21" fmla="*/ 7797 w 10000"/>
              <a:gd name="connsiteY21" fmla="*/ 3435 h 10000"/>
              <a:gd name="connsiteX22" fmla="*/ 7951 w 10000"/>
              <a:gd name="connsiteY22" fmla="*/ 3601 h 10000"/>
              <a:gd name="connsiteX23" fmla="*/ 8130 w 10000"/>
              <a:gd name="connsiteY23" fmla="*/ 3131 h 10000"/>
              <a:gd name="connsiteX24" fmla="*/ 8307 w 10000"/>
              <a:gd name="connsiteY24" fmla="*/ 2963 h 10000"/>
              <a:gd name="connsiteX25" fmla="*/ 8647 w 10000"/>
              <a:gd name="connsiteY25" fmla="*/ 2660 h 10000"/>
              <a:gd name="connsiteX26" fmla="*/ 8795 w 10000"/>
              <a:gd name="connsiteY26" fmla="*/ 2355 h 10000"/>
              <a:gd name="connsiteX27" fmla="*/ 8973 w 10000"/>
              <a:gd name="connsiteY27" fmla="*/ 610 h 10000"/>
              <a:gd name="connsiteX28" fmla="*/ 9156 w 10000"/>
              <a:gd name="connsiteY28" fmla="*/ 4682 h 10000"/>
              <a:gd name="connsiteX29" fmla="*/ 9485 w 10000"/>
              <a:gd name="connsiteY29" fmla="*/ 8589 h 10000"/>
              <a:gd name="connsiteX30" fmla="*/ 9667 w 10000"/>
              <a:gd name="connsiteY30" fmla="*/ 7341 h 10000"/>
              <a:gd name="connsiteX31" fmla="*/ 9820 w 10000"/>
              <a:gd name="connsiteY31" fmla="*/ 7204 h 10000"/>
              <a:gd name="connsiteX32" fmla="*/ 10000 w 10000"/>
              <a:gd name="connsiteY32" fmla="*/ 7812 h 10000"/>
              <a:gd name="connsiteX0" fmla="*/ 0 w 10000"/>
              <a:gd name="connsiteY0" fmla="*/ 7037 h 10000"/>
              <a:gd name="connsiteX1" fmla="*/ 3702 w 10000"/>
              <a:gd name="connsiteY1" fmla="*/ 9392 h 10000"/>
              <a:gd name="connsiteX2" fmla="*/ 3884 w 10000"/>
              <a:gd name="connsiteY2" fmla="*/ 8755 h 10000"/>
              <a:gd name="connsiteX3" fmla="*/ 4064 w 10000"/>
              <a:gd name="connsiteY3" fmla="*/ 8117 h 10000"/>
              <a:gd name="connsiteX4" fmla="*/ 4394 w 10000"/>
              <a:gd name="connsiteY4" fmla="*/ 8117 h 10000"/>
              <a:gd name="connsiteX5" fmla="*/ 4574 w 10000"/>
              <a:gd name="connsiteY5" fmla="*/ 8117 h 10000"/>
              <a:gd name="connsiteX6" fmla="*/ 4727 w 10000"/>
              <a:gd name="connsiteY6" fmla="*/ 8282 h 10000"/>
              <a:gd name="connsiteX7" fmla="*/ 4909 w 10000"/>
              <a:gd name="connsiteY7" fmla="*/ 9059 h 10000"/>
              <a:gd name="connsiteX8" fmla="*/ 5241 w 10000"/>
              <a:gd name="connsiteY8" fmla="*/ 8589 h 10000"/>
              <a:gd name="connsiteX9" fmla="*/ 5418 w 10000"/>
              <a:gd name="connsiteY9" fmla="*/ 9392 h 10000"/>
              <a:gd name="connsiteX10" fmla="*/ 5570 w 10000"/>
              <a:gd name="connsiteY10" fmla="*/ 8117 h 10000"/>
              <a:gd name="connsiteX11" fmla="*/ 5752 w 10000"/>
              <a:gd name="connsiteY11" fmla="*/ 10000 h 10000"/>
              <a:gd name="connsiteX12" fmla="*/ 6084 w 10000"/>
              <a:gd name="connsiteY12" fmla="*/ 4847 h 10000"/>
              <a:gd name="connsiteX13" fmla="*/ 6263 w 10000"/>
              <a:gd name="connsiteY13" fmla="*/ 0 h 10000"/>
              <a:gd name="connsiteX14" fmla="*/ 6446 w 10000"/>
              <a:gd name="connsiteY14" fmla="*/ 2190 h 10000"/>
              <a:gd name="connsiteX15" fmla="*/ 6598 w 10000"/>
              <a:gd name="connsiteY15" fmla="*/ 2355 h 10000"/>
              <a:gd name="connsiteX16" fmla="*/ 6925 w 10000"/>
              <a:gd name="connsiteY16" fmla="*/ 2355 h 10000"/>
              <a:gd name="connsiteX17" fmla="*/ 7107 w 10000"/>
              <a:gd name="connsiteY17" fmla="*/ 3131 h 10000"/>
              <a:gd name="connsiteX18" fmla="*/ 7284 w 10000"/>
              <a:gd name="connsiteY18" fmla="*/ 3601 h 10000"/>
              <a:gd name="connsiteX19" fmla="*/ 7439 w 10000"/>
              <a:gd name="connsiteY19" fmla="*/ 2963 h 10000"/>
              <a:gd name="connsiteX20" fmla="*/ 7797 w 10000"/>
              <a:gd name="connsiteY20" fmla="*/ 3435 h 10000"/>
              <a:gd name="connsiteX21" fmla="*/ 7951 w 10000"/>
              <a:gd name="connsiteY21" fmla="*/ 3601 h 10000"/>
              <a:gd name="connsiteX22" fmla="*/ 8130 w 10000"/>
              <a:gd name="connsiteY22" fmla="*/ 3131 h 10000"/>
              <a:gd name="connsiteX23" fmla="*/ 8307 w 10000"/>
              <a:gd name="connsiteY23" fmla="*/ 2963 h 10000"/>
              <a:gd name="connsiteX24" fmla="*/ 8647 w 10000"/>
              <a:gd name="connsiteY24" fmla="*/ 2660 h 10000"/>
              <a:gd name="connsiteX25" fmla="*/ 8795 w 10000"/>
              <a:gd name="connsiteY25" fmla="*/ 2355 h 10000"/>
              <a:gd name="connsiteX26" fmla="*/ 8973 w 10000"/>
              <a:gd name="connsiteY26" fmla="*/ 610 h 10000"/>
              <a:gd name="connsiteX27" fmla="*/ 9156 w 10000"/>
              <a:gd name="connsiteY27" fmla="*/ 4682 h 10000"/>
              <a:gd name="connsiteX28" fmla="*/ 9485 w 10000"/>
              <a:gd name="connsiteY28" fmla="*/ 8589 h 10000"/>
              <a:gd name="connsiteX29" fmla="*/ 9667 w 10000"/>
              <a:gd name="connsiteY29" fmla="*/ 7341 h 10000"/>
              <a:gd name="connsiteX30" fmla="*/ 9820 w 10000"/>
              <a:gd name="connsiteY30" fmla="*/ 7204 h 10000"/>
              <a:gd name="connsiteX31" fmla="*/ 10000 w 10000"/>
              <a:gd name="connsiteY31" fmla="*/ 7812 h 10000"/>
              <a:gd name="connsiteX0" fmla="*/ 0 w 6298"/>
              <a:gd name="connsiteY0" fmla="*/ 9392 h 10000"/>
              <a:gd name="connsiteX1" fmla="*/ 182 w 6298"/>
              <a:gd name="connsiteY1" fmla="*/ 8755 h 10000"/>
              <a:gd name="connsiteX2" fmla="*/ 362 w 6298"/>
              <a:gd name="connsiteY2" fmla="*/ 8117 h 10000"/>
              <a:gd name="connsiteX3" fmla="*/ 692 w 6298"/>
              <a:gd name="connsiteY3" fmla="*/ 8117 h 10000"/>
              <a:gd name="connsiteX4" fmla="*/ 872 w 6298"/>
              <a:gd name="connsiteY4" fmla="*/ 8117 h 10000"/>
              <a:gd name="connsiteX5" fmla="*/ 1025 w 6298"/>
              <a:gd name="connsiteY5" fmla="*/ 8282 h 10000"/>
              <a:gd name="connsiteX6" fmla="*/ 1207 w 6298"/>
              <a:gd name="connsiteY6" fmla="*/ 9059 h 10000"/>
              <a:gd name="connsiteX7" fmla="*/ 1539 w 6298"/>
              <a:gd name="connsiteY7" fmla="*/ 8589 h 10000"/>
              <a:gd name="connsiteX8" fmla="*/ 1716 w 6298"/>
              <a:gd name="connsiteY8" fmla="*/ 9392 h 10000"/>
              <a:gd name="connsiteX9" fmla="*/ 1868 w 6298"/>
              <a:gd name="connsiteY9" fmla="*/ 8117 h 10000"/>
              <a:gd name="connsiteX10" fmla="*/ 2050 w 6298"/>
              <a:gd name="connsiteY10" fmla="*/ 10000 h 10000"/>
              <a:gd name="connsiteX11" fmla="*/ 2382 w 6298"/>
              <a:gd name="connsiteY11" fmla="*/ 4847 h 10000"/>
              <a:gd name="connsiteX12" fmla="*/ 2561 w 6298"/>
              <a:gd name="connsiteY12" fmla="*/ 0 h 10000"/>
              <a:gd name="connsiteX13" fmla="*/ 2744 w 6298"/>
              <a:gd name="connsiteY13" fmla="*/ 2190 h 10000"/>
              <a:gd name="connsiteX14" fmla="*/ 2896 w 6298"/>
              <a:gd name="connsiteY14" fmla="*/ 2355 h 10000"/>
              <a:gd name="connsiteX15" fmla="*/ 3223 w 6298"/>
              <a:gd name="connsiteY15" fmla="*/ 2355 h 10000"/>
              <a:gd name="connsiteX16" fmla="*/ 3405 w 6298"/>
              <a:gd name="connsiteY16" fmla="*/ 3131 h 10000"/>
              <a:gd name="connsiteX17" fmla="*/ 3582 w 6298"/>
              <a:gd name="connsiteY17" fmla="*/ 3601 h 10000"/>
              <a:gd name="connsiteX18" fmla="*/ 3737 w 6298"/>
              <a:gd name="connsiteY18" fmla="*/ 2963 h 10000"/>
              <a:gd name="connsiteX19" fmla="*/ 4095 w 6298"/>
              <a:gd name="connsiteY19" fmla="*/ 3435 h 10000"/>
              <a:gd name="connsiteX20" fmla="*/ 4249 w 6298"/>
              <a:gd name="connsiteY20" fmla="*/ 3601 h 10000"/>
              <a:gd name="connsiteX21" fmla="*/ 4428 w 6298"/>
              <a:gd name="connsiteY21" fmla="*/ 3131 h 10000"/>
              <a:gd name="connsiteX22" fmla="*/ 4605 w 6298"/>
              <a:gd name="connsiteY22" fmla="*/ 2963 h 10000"/>
              <a:gd name="connsiteX23" fmla="*/ 4945 w 6298"/>
              <a:gd name="connsiteY23" fmla="*/ 2660 h 10000"/>
              <a:gd name="connsiteX24" fmla="*/ 5093 w 6298"/>
              <a:gd name="connsiteY24" fmla="*/ 2355 h 10000"/>
              <a:gd name="connsiteX25" fmla="*/ 5271 w 6298"/>
              <a:gd name="connsiteY25" fmla="*/ 610 h 10000"/>
              <a:gd name="connsiteX26" fmla="*/ 5454 w 6298"/>
              <a:gd name="connsiteY26" fmla="*/ 4682 h 10000"/>
              <a:gd name="connsiteX27" fmla="*/ 5783 w 6298"/>
              <a:gd name="connsiteY27" fmla="*/ 8589 h 10000"/>
              <a:gd name="connsiteX28" fmla="*/ 5965 w 6298"/>
              <a:gd name="connsiteY28" fmla="*/ 7341 h 10000"/>
              <a:gd name="connsiteX29" fmla="*/ 6118 w 6298"/>
              <a:gd name="connsiteY29" fmla="*/ 7204 h 10000"/>
              <a:gd name="connsiteX30" fmla="*/ 6298 w 6298"/>
              <a:gd name="connsiteY30" fmla="*/ 78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98" h="10000">
                <a:moveTo>
                  <a:pt x="0" y="9392"/>
                </a:moveTo>
                <a:cubicBezTo>
                  <a:pt x="63" y="9180"/>
                  <a:pt x="121" y="8968"/>
                  <a:pt x="182" y="8755"/>
                </a:cubicBezTo>
                <a:cubicBezTo>
                  <a:pt x="244" y="8543"/>
                  <a:pt x="298" y="8329"/>
                  <a:pt x="362" y="8117"/>
                </a:cubicBezTo>
                <a:lnTo>
                  <a:pt x="692" y="8117"/>
                </a:lnTo>
                <a:lnTo>
                  <a:pt x="872" y="8117"/>
                </a:lnTo>
                <a:cubicBezTo>
                  <a:pt x="924" y="8171"/>
                  <a:pt x="975" y="8228"/>
                  <a:pt x="1025" y="8282"/>
                </a:cubicBezTo>
                <a:cubicBezTo>
                  <a:pt x="1085" y="8541"/>
                  <a:pt x="1150" y="8802"/>
                  <a:pt x="1207" y="9059"/>
                </a:cubicBezTo>
                <a:cubicBezTo>
                  <a:pt x="1316" y="8902"/>
                  <a:pt x="1427" y="8746"/>
                  <a:pt x="1539" y="8589"/>
                </a:cubicBezTo>
                <a:cubicBezTo>
                  <a:pt x="1598" y="8856"/>
                  <a:pt x="1658" y="9124"/>
                  <a:pt x="1716" y="9392"/>
                </a:cubicBezTo>
                <a:cubicBezTo>
                  <a:pt x="1765" y="8968"/>
                  <a:pt x="1816" y="8541"/>
                  <a:pt x="1868" y="8117"/>
                </a:cubicBezTo>
                <a:cubicBezTo>
                  <a:pt x="1934" y="8745"/>
                  <a:pt x="1990" y="9372"/>
                  <a:pt x="2050" y="10000"/>
                </a:cubicBezTo>
                <a:cubicBezTo>
                  <a:pt x="2157" y="8282"/>
                  <a:pt x="2269" y="6565"/>
                  <a:pt x="2382" y="4847"/>
                </a:cubicBezTo>
                <a:cubicBezTo>
                  <a:pt x="2442" y="3232"/>
                  <a:pt x="2500" y="1615"/>
                  <a:pt x="2561" y="0"/>
                </a:cubicBezTo>
                <a:cubicBezTo>
                  <a:pt x="2622" y="728"/>
                  <a:pt x="2683" y="1460"/>
                  <a:pt x="2744" y="2190"/>
                </a:cubicBezTo>
                <a:cubicBezTo>
                  <a:pt x="2797" y="2243"/>
                  <a:pt x="2845" y="2300"/>
                  <a:pt x="2896" y="2355"/>
                </a:cubicBezTo>
                <a:lnTo>
                  <a:pt x="3223" y="2355"/>
                </a:lnTo>
                <a:cubicBezTo>
                  <a:pt x="3288" y="2614"/>
                  <a:pt x="3344" y="2872"/>
                  <a:pt x="3405" y="3131"/>
                </a:cubicBezTo>
                <a:cubicBezTo>
                  <a:pt x="3467" y="3288"/>
                  <a:pt x="3527" y="3444"/>
                  <a:pt x="3582" y="3601"/>
                </a:cubicBezTo>
                <a:cubicBezTo>
                  <a:pt x="3634" y="3388"/>
                  <a:pt x="3686" y="3177"/>
                  <a:pt x="3737" y="2963"/>
                </a:cubicBezTo>
                <a:cubicBezTo>
                  <a:pt x="3858" y="3120"/>
                  <a:pt x="3979" y="3278"/>
                  <a:pt x="4095" y="3435"/>
                </a:cubicBezTo>
                <a:cubicBezTo>
                  <a:pt x="4148" y="3490"/>
                  <a:pt x="4199" y="3546"/>
                  <a:pt x="4249" y="3601"/>
                </a:cubicBezTo>
                <a:cubicBezTo>
                  <a:pt x="4313" y="3444"/>
                  <a:pt x="4366" y="3288"/>
                  <a:pt x="4428" y="3131"/>
                </a:cubicBezTo>
                <a:lnTo>
                  <a:pt x="4605" y="2963"/>
                </a:lnTo>
                <a:cubicBezTo>
                  <a:pt x="4724" y="2862"/>
                  <a:pt x="4830" y="2760"/>
                  <a:pt x="4945" y="2660"/>
                </a:cubicBezTo>
                <a:cubicBezTo>
                  <a:pt x="4991" y="2558"/>
                  <a:pt x="5041" y="2456"/>
                  <a:pt x="5093" y="2355"/>
                </a:cubicBezTo>
                <a:cubicBezTo>
                  <a:pt x="5153" y="1772"/>
                  <a:pt x="5212" y="1191"/>
                  <a:pt x="5271" y="610"/>
                </a:cubicBezTo>
                <a:cubicBezTo>
                  <a:pt x="5336" y="1966"/>
                  <a:pt x="5393" y="3324"/>
                  <a:pt x="5454" y="4682"/>
                </a:cubicBezTo>
                <a:cubicBezTo>
                  <a:pt x="5563" y="5985"/>
                  <a:pt x="5674" y="7286"/>
                  <a:pt x="5783" y="8589"/>
                </a:cubicBezTo>
                <a:cubicBezTo>
                  <a:pt x="5848" y="8172"/>
                  <a:pt x="5906" y="7757"/>
                  <a:pt x="5965" y="7341"/>
                </a:cubicBezTo>
                <a:lnTo>
                  <a:pt x="6118" y="7204"/>
                </a:lnTo>
                <a:cubicBezTo>
                  <a:pt x="6178" y="7407"/>
                  <a:pt x="6237" y="7608"/>
                  <a:pt x="6298" y="7812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>
            <a:off x="2464082" y="2088682"/>
            <a:ext cx="0" cy="183842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2712932" y="3092221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sp>
        <p:nvSpPr>
          <p:cNvPr id="71" name="Left Bracket 70"/>
          <p:cNvSpPr/>
          <p:nvPr/>
        </p:nvSpPr>
        <p:spPr>
          <a:xfrm rot="16200000">
            <a:off x="2826001" y="2646543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Slide Number Placeholder 7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27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store the information? (2 of 2)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2157562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8200" y="1324475"/>
            <a:ext cx="981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index of corresponding nearest neighbor of each subsequence is also stored in a vector called </a:t>
            </a:r>
            <a:r>
              <a:rPr lang="en-US" i="1" dirty="0"/>
              <a:t>matrix profile index</a:t>
            </a:r>
            <a:endParaRPr lang="en-US" i="1" dirty="0">
              <a:solidFill>
                <a:srgbClr val="00B0F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6909" y="2259846"/>
            <a:ext cx="974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2403475" y="3613705"/>
            <a:ext cx="128588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2844647" y="1865421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sp>
        <p:nvSpPr>
          <p:cNvPr id="82" name="Freeform 34"/>
          <p:cNvSpPr>
            <a:spLocks/>
          </p:cNvSpPr>
          <p:nvPr/>
        </p:nvSpPr>
        <p:spPr bwMode="auto">
          <a:xfrm>
            <a:off x="6989405" y="2181754"/>
            <a:ext cx="871401" cy="573092"/>
          </a:xfrm>
          <a:custGeom>
            <a:avLst/>
            <a:gdLst>
              <a:gd name="T0" fmla="*/ 17 w 890"/>
              <a:gd name="T1" fmla="*/ 502 h 514"/>
              <a:gd name="T2" fmla="*/ 40 w 890"/>
              <a:gd name="T3" fmla="*/ 440 h 514"/>
              <a:gd name="T4" fmla="*/ 57 w 890"/>
              <a:gd name="T5" fmla="*/ 389 h 514"/>
              <a:gd name="T6" fmla="*/ 79 w 890"/>
              <a:gd name="T7" fmla="*/ 378 h 514"/>
              <a:gd name="T8" fmla="*/ 102 w 890"/>
              <a:gd name="T9" fmla="*/ 254 h 514"/>
              <a:gd name="T10" fmla="*/ 124 w 890"/>
              <a:gd name="T11" fmla="*/ 276 h 514"/>
              <a:gd name="T12" fmla="*/ 141 w 890"/>
              <a:gd name="T13" fmla="*/ 288 h 514"/>
              <a:gd name="T14" fmla="*/ 164 w 890"/>
              <a:gd name="T15" fmla="*/ 265 h 514"/>
              <a:gd name="T16" fmla="*/ 186 w 890"/>
              <a:gd name="T17" fmla="*/ 265 h 514"/>
              <a:gd name="T18" fmla="*/ 203 w 890"/>
              <a:gd name="T19" fmla="*/ 260 h 514"/>
              <a:gd name="T20" fmla="*/ 226 w 890"/>
              <a:gd name="T21" fmla="*/ 276 h 514"/>
              <a:gd name="T22" fmla="*/ 248 w 890"/>
              <a:gd name="T23" fmla="*/ 237 h 514"/>
              <a:gd name="T24" fmla="*/ 271 w 890"/>
              <a:gd name="T25" fmla="*/ 310 h 514"/>
              <a:gd name="T26" fmla="*/ 288 w 890"/>
              <a:gd name="T27" fmla="*/ 271 h 514"/>
              <a:gd name="T28" fmla="*/ 310 w 890"/>
              <a:gd name="T29" fmla="*/ 282 h 514"/>
              <a:gd name="T30" fmla="*/ 333 w 890"/>
              <a:gd name="T31" fmla="*/ 237 h 514"/>
              <a:gd name="T32" fmla="*/ 355 w 890"/>
              <a:gd name="T33" fmla="*/ 260 h 514"/>
              <a:gd name="T34" fmla="*/ 372 w 890"/>
              <a:gd name="T35" fmla="*/ 265 h 514"/>
              <a:gd name="T36" fmla="*/ 395 w 890"/>
              <a:gd name="T37" fmla="*/ 276 h 514"/>
              <a:gd name="T38" fmla="*/ 417 w 890"/>
              <a:gd name="T39" fmla="*/ 254 h 514"/>
              <a:gd name="T40" fmla="*/ 440 w 890"/>
              <a:gd name="T41" fmla="*/ 265 h 514"/>
              <a:gd name="T42" fmla="*/ 457 w 890"/>
              <a:gd name="T43" fmla="*/ 367 h 514"/>
              <a:gd name="T44" fmla="*/ 479 w 890"/>
              <a:gd name="T45" fmla="*/ 282 h 514"/>
              <a:gd name="T46" fmla="*/ 502 w 890"/>
              <a:gd name="T47" fmla="*/ 254 h 514"/>
              <a:gd name="T48" fmla="*/ 518 w 890"/>
              <a:gd name="T49" fmla="*/ 327 h 514"/>
              <a:gd name="T50" fmla="*/ 541 w 890"/>
              <a:gd name="T51" fmla="*/ 361 h 514"/>
              <a:gd name="T52" fmla="*/ 564 w 890"/>
              <a:gd name="T53" fmla="*/ 68 h 514"/>
              <a:gd name="T54" fmla="*/ 586 w 890"/>
              <a:gd name="T55" fmla="*/ 90 h 514"/>
              <a:gd name="T56" fmla="*/ 603 w 890"/>
              <a:gd name="T57" fmla="*/ 135 h 514"/>
              <a:gd name="T58" fmla="*/ 625 w 890"/>
              <a:gd name="T59" fmla="*/ 101 h 514"/>
              <a:gd name="T60" fmla="*/ 648 w 890"/>
              <a:gd name="T61" fmla="*/ 28 h 514"/>
              <a:gd name="T62" fmla="*/ 671 w 890"/>
              <a:gd name="T63" fmla="*/ 293 h 514"/>
              <a:gd name="T64" fmla="*/ 687 w 890"/>
              <a:gd name="T65" fmla="*/ 293 h 514"/>
              <a:gd name="T66" fmla="*/ 710 w 890"/>
              <a:gd name="T67" fmla="*/ 260 h 514"/>
              <a:gd name="T68" fmla="*/ 732 w 890"/>
              <a:gd name="T69" fmla="*/ 260 h 514"/>
              <a:gd name="T70" fmla="*/ 749 w 890"/>
              <a:gd name="T71" fmla="*/ 260 h 514"/>
              <a:gd name="T72" fmla="*/ 772 w 890"/>
              <a:gd name="T73" fmla="*/ 248 h 514"/>
              <a:gd name="T74" fmla="*/ 794 w 890"/>
              <a:gd name="T75" fmla="*/ 276 h 514"/>
              <a:gd name="T76" fmla="*/ 817 w 890"/>
              <a:gd name="T77" fmla="*/ 276 h 514"/>
              <a:gd name="T78" fmla="*/ 834 w 890"/>
              <a:gd name="T79" fmla="*/ 282 h 514"/>
              <a:gd name="T80" fmla="*/ 856 w 890"/>
              <a:gd name="T81" fmla="*/ 288 h 514"/>
              <a:gd name="T82" fmla="*/ 879 w 890"/>
              <a:gd name="T83" fmla="*/ 260 h 514"/>
              <a:gd name="connsiteX0" fmla="*/ 0 w 9944"/>
              <a:gd name="connsiteY0" fmla="*/ 10000 h 10000"/>
              <a:gd name="connsiteX1" fmla="*/ 135 w 9944"/>
              <a:gd name="connsiteY1" fmla="*/ 9767 h 10000"/>
              <a:gd name="connsiteX2" fmla="*/ 191 w 9944"/>
              <a:gd name="connsiteY2" fmla="*/ 9767 h 10000"/>
              <a:gd name="connsiteX3" fmla="*/ 258 w 9944"/>
              <a:gd name="connsiteY3" fmla="*/ 9339 h 10000"/>
              <a:gd name="connsiteX4" fmla="*/ 315 w 9944"/>
              <a:gd name="connsiteY4" fmla="*/ 9125 h 10000"/>
              <a:gd name="connsiteX5" fmla="*/ 449 w 9944"/>
              <a:gd name="connsiteY5" fmla="*/ 8560 h 10000"/>
              <a:gd name="connsiteX6" fmla="*/ 506 w 9944"/>
              <a:gd name="connsiteY6" fmla="*/ 8560 h 10000"/>
              <a:gd name="connsiteX7" fmla="*/ 573 w 9944"/>
              <a:gd name="connsiteY7" fmla="*/ 7568 h 10000"/>
              <a:gd name="connsiteX8" fmla="*/ 640 w 9944"/>
              <a:gd name="connsiteY8" fmla="*/ 7568 h 10000"/>
              <a:gd name="connsiteX9" fmla="*/ 764 w 9944"/>
              <a:gd name="connsiteY9" fmla="*/ 7685 h 10000"/>
              <a:gd name="connsiteX10" fmla="*/ 831 w 9944"/>
              <a:gd name="connsiteY10" fmla="*/ 7802 h 10000"/>
              <a:gd name="connsiteX11" fmla="*/ 888 w 9944"/>
              <a:gd name="connsiteY11" fmla="*/ 7354 h 10000"/>
              <a:gd name="connsiteX12" fmla="*/ 955 w 9944"/>
              <a:gd name="connsiteY12" fmla="*/ 7237 h 10000"/>
              <a:gd name="connsiteX13" fmla="*/ 1079 w 9944"/>
              <a:gd name="connsiteY13" fmla="*/ 5603 h 10000"/>
              <a:gd name="connsiteX14" fmla="*/ 1146 w 9944"/>
              <a:gd name="connsiteY14" fmla="*/ 4942 h 10000"/>
              <a:gd name="connsiteX15" fmla="*/ 1202 w 9944"/>
              <a:gd name="connsiteY15" fmla="*/ 5603 h 10000"/>
              <a:gd name="connsiteX16" fmla="*/ 1270 w 9944"/>
              <a:gd name="connsiteY16" fmla="*/ 5700 h 10000"/>
              <a:gd name="connsiteX17" fmla="*/ 1393 w 9944"/>
              <a:gd name="connsiteY17" fmla="*/ 5370 h 10000"/>
              <a:gd name="connsiteX18" fmla="*/ 1461 w 9944"/>
              <a:gd name="connsiteY18" fmla="*/ 5700 h 10000"/>
              <a:gd name="connsiteX19" fmla="*/ 1517 w 9944"/>
              <a:gd name="connsiteY19" fmla="*/ 5272 h 10000"/>
              <a:gd name="connsiteX20" fmla="*/ 1584 w 9944"/>
              <a:gd name="connsiteY20" fmla="*/ 5603 h 10000"/>
              <a:gd name="connsiteX21" fmla="*/ 1708 w 9944"/>
              <a:gd name="connsiteY21" fmla="*/ 5058 h 10000"/>
              <a:gd name="connsiteX22" fmla="*/ 1775 w 9944"/>
              <a:gd name="connsiteY22" fmla="*/ 5370 h 10000"/>
              <a:gd name="connsiteX23" fmla="*/ 1843 w 9944"/>
              <a:gd name="connsiteY23" fmla="*/ 5156 h 10000"/>
              <a:gd name="connsiteX24" fmla="*/ 1899 w 9944"/>
              <a:gd name="connsiteY24" fmla="*/ 5486 h 10000"/>
              <a:gd name="connsiteX25" fmla="*/ 2034 w 9944"/>
              <a:gd name="connsiteY25" fmla="*/ 4611 h 10000"/>
              <a:gd name="connsiteX26" fmla="*/ 2090 w 9944"/>
              <a:gd name="connsiteY26" fmla="*/ 5156 h 10000"/>
              <a:gd name="connsiteX27" fmla="*/ 2157 w 9944"/>
              <a:gd name="connsiteY27" fmla="*/ 5272 h 10000"/>
              <a:gd name="connsiteX28" fmla="*/ 2213 w 9944"/>
              <a:gd name="connsiteY28" fmla="*/ 5603 h 10000"/>
              <a:gd name="connsiteX29" fmla="*/ 2281 w 9944"/>
              <a:gd name="connsiteY29" fmla="*/ 5058 h 10000"/>
              <a:gd name="connsiteX30" fmla="*/ 2404 w 9944"/>
              <a:gd name="connsiteY30" fmla="*/ 5486 h 10000"/>
              <a:gd name="connsiteX31" fmla="*/ 2472 w 9944"/>
              <a:gd name="connsiteY31" fmla="*/ 5603 h 10000"/>
              <a:gd name="connsiteX32" fmla="*/ 2539 w 9944"/>
              <a:gd name="connsiteY32" fmla="*/ 5370 h 10000"/>
              <a:gd name="connsiteX33" fmla="*/ 2596 w 9944"/>
              <a:gd name="connsiteY33" fmla="*/ 5370 h 10000"/>
              <a:gd name="connsiteX34" fmla="*/ 2730 w 9944"/>
              <a:gd name="connsiteY34" fmla="*/ 5370 h 10000"/>
              <a:gd name="connsiteX35" fmla="*/ 2787 w 9944"/>
              <a:gd name="connsiteY35" fmla="*/ 4611 h 10000"/>
              <a:gd name="connsiteX36" fmla="*/ 2854 w 9944"/>
              <a:gd name="connsiteY36" fmla="*/ 4942 h 10000"/>
              <a:gd name="connsiteX37" fmla="*/ 2910 w 9944"/>
              <a:gd name="connsiteY37" fmla="*/ 4728 h 10000"/>
              <a:gd name="connsiteX38" fmla="*/ 3045 w 9944"/>
              <a:gd name="connsiteY38" fmla="*/ 6031 h 10000"/>
              <a:gd name="connsiteX39" fmla="*/ 3101 w 9944"/>
              <a:gd name="connsiteY39" fmla="*/ 5272 h 10000"/>
              <a:gd name="connsiteX40" fmla="*/ 3169 w 9944"/>
              <a:gd name="connsiteY40" fmla="*/ 5272 h 10000"/>
              <a:gd name="connsiteX41" fmla="*/ 3236 w 9944"/>
              <a:gd name="connsiteY41" fmla="*/ 5272 h 10000"/>
              <a:gd name="connsiteX42" fmla="*/ 3360 w 9944"/>
              <a:gd name="connsiteY42" fmla="*/ 4611 h 10000"/>
              <a:gd name="connsiteX43" fmla="*/ 3416 w 9944"/>
              <a:gd name="connsiteY43" fmla="*/ 5370 h 10000"/>
              <a:gd name="connsiteX44" fmla="*/ 3483 w 9944"/>
              <a:gd name="connsiteY44" fmla="*/ 5486 h 10000"/>
              <a:gd name="connsiteX45" fmla="*/ 3551 w 9944"/>
              <a:gd name="connsiteY45" fmla="*/ 5058 h 10000"/>
              <a:gd name="connsiteX46" fmla="*/ 3674 w 9944"/>
              <a:gd name="connsiteY46" fmla="*/ 5603 h 10000"/>
              <a:gd name="connsiteX47" fmla="*/ 3742 w 9944"/>
              <a:gd name="connsiteY47" fmla="*/ 4611 h 10000"/>
              <a:gd name="connsiteX48" fmla="*/ 3798 w 9944"/>
              <a:gd name="connsiteY48" fmla="*/ 4825 h 10000"/>
              <a:gd name="connsiteX49" fmla="*/ 3865 w 9944"/>
              <a:gd name="connsiteY49" fmla="*/ 4397 h 10000"/>
              <a:gd name="connsiteX50" fmla="*/ 3989 w 9944"/>
              <a:gd name="connsiteY50" fmla="*/ 5058 h 10000"/>
              <a:gd name="connsiteX51" fmla="*/ 4056 w 9944"/>
              <a:gd name="connsiteY51" fmla="*/ 5156 h 10000"/>
              <a:gd name="connsiteX52" fmla="*/ 4112 w 9944"/>
              <a:gd name="connsiteY52" fmla="*/ 4825 h 10000"/>
              <a:gd name="connsiteX53" fmla="*/ 4180 w 9944"/>
              <a:gd name="connsiteY53" fmla="*/ 5156 h 10000"/>
              <a:gd name="connsiteX54" fmla="*/ 4303 w 9944"/>
              <a:gd name="connsiteY54" fmla="*/ 5156 h 10000"/>
              <a:gd name="connsiteX55" fmla="*/ 4371 w 9944"/>
              <a:gd name="connsiteY55" fmla="*/ 5486 h 10000"/>
              <a:gd name="connsiteX56" fmla="*/ 4438 w 9944"/>
              <a:gd name="connsiteY56" fmla="*/ 5370 h 10000"/>
              <a:gd name="connsiteX57" fmla="*/ 4494 w 9944"/>
              <a:gd name="connsiteY57" fmla="*/ 5272 h 10000"/>
              <a:gd name="connsiteX58" fmla="*/ 4618 w 9944"/>
              <a:gd name="connsiteY58" fmla="*/ 4942 h 10000"/>
              <a:gd name="connsiteX59" fmla="*/ 4685 w 9944"/>
              <a:gd name="connsiteY59" fmla="*/ 4942 h 10000"/>
              <a:gd name="connsiteX60" fmla="*/ 4753 w 9944"/>
              <a:gd name="connsiteY60" fmla="*/ 5272 h 10000"/>
              <a:gd name="connsiteX61" fmla="*/ 4809 w 9944"/>
              <a:gd name="connsiteY61" fmla="*/ 5486 h 10000"/>
              <a:gd name="connsiteX62" fmla="*/ 4944 w 9944"/>
              <a:gd name="connsiteY62" fmla="*/ 5156 h 10000"/>
              <a:gd name="connsiteX63" fmla="*/ 5000 w 9944"/>
              <a:gd name="connsiteY63" fmla="*/ 7354 h 10000"/>
              <a:gd name="connsiteX64" fmla="*/ 5067 w 9944"/>
              <a:gd name="connsiteY64" fmla="*/ 8016 h 10000"/>
              <a:gd name="connsiteX65" fmla="*/ 5135 w 9944"/>
              <a:gd name="connsiteY65" fmla="*/ 7140 h 10000"/>
              <a:gd name="connsiteX66" fmla="*/ 5258 w 9944"/>
              <a:gd name="connsiteY66" fmla="*/ 6265 h 10000"/>
              <a:gd name="connsiteX67" fmla="*/ 5315 w 9944"/>
              <a:gd name="connsiteY67" fmla="*/ 6148 h 10000"/>
              <a:gd name="connsiteX68" fmla="*/ 5382 w 9944"/>
              <a:gd name="connsiteY68" fmla="*/ 5486 h 10000"/>
              <a:gd name="connsiteX69" fmla="*/ 5449 w 9944"/>
              <a:gd name="connsiteY69" fmla="*/ 5700 h 10000"/>
              <a:gd name="connsiteX70" fmla="*/ 5506 w 9944"/>
              <a:gd name="connsiteY70" fmla="*/ 5156 h 10000"/>
              <a:gd name="connsiteX71" fmla="*/ 5640 w 9944"/>
              <a:gd name="connsiteY71" fmla="*/ 4942 h 10000"/>
              <a:gd name="connsiteX72" fmla="*/ 5697 w 9944"/>
              <a:gd name="connsiteY72" fmla="*/ 5370 h 10000"/>
              <a:gd name="connsiteX73" fmla="*/ 5764 w 9944"/>
              <a:gd name="connsiteY73" fmla="*/ 5486 h 10000"/>
              <a:gd name="connsiteX74" fmla="*/ 5820 w 9944"/>
              <a:gd name="connsiteY74" fmla="*/ 6362 h 10000"/>
              <a:gd name="connsiteX75" fmla="*/ 5955 w 9944"/>
              <a:gd name="connsiteY75" fmla="*/ 6265 h 10000"/>
              <a:gd name="connsiteX76" fmla="*/ 6011 w 9944"/>
              <a:gd name="connsiteY76" fmla="*/ 5817 h 10000"/>
              <a:gd name="connsiteX77" fmla="*/ 6079 w 9944"/>
              <a:gd name="connsiteY77" fmla="*/ 7023 h 10000"/>
              <a:gd name="connsiteX78" fmla="*/ 6146 w 9944"/>
              <a:gd name="connsiteY78" fmla="*/ 2743 h 10000"/>
              <a:gd name="connsiteX79" fmla="*/ 6270 w 9944"/>
              <a:gd name="connsiteY79" fmla="*/ 0 h 10000"/>
              <a:gd name="connsiteX80" fmla="*/ 6337 w 9944"/>
              <a:gd name="connsiteY80" fmla="*/ 1323 h 10000"/>
              <a:gd name="connsiteX81" fmla="*/ 6393 w 9944"/>
              <a:gd name="connsiteY81" fmla="*/ 875 h 10000"/>
              <a:gd name="connsiteX82" fmla="*/ 6461 w 9944"/>
              <a:gd name="connsiteY82" fmla="*/ 2082 h 10000"/>
              <a:gd name="connsiteX83" fmla="*/ 6584 w 9944"/>
              <a:gd name="connsiteY83" fmla="*/ 1751 h 10000"/>
              <a:gd name="connsiteX84" fmla="*/ 6652 w 9944"/>
              <a:gd name="connsiteY84" fmla="*/ 1751 h 10000"/>
              <a:gd name="connsiteX85" fmla="*/ 6708 w 9944"/>
              <a:gd name="connsiteY85" fmla="*/ 1965 h 10000"/>
              <a:gd name="connsiteX86" fmla="*/ 6775 w 9944"/>
              <a:gd name="connsiteY86" fmla="*/ 2626 h 10000"/>
              <a:gd name="connsiteX87" fmla="*/ 6899 w 9944"/>
              <a:gd name="connsiteY87" fmla="*/ 1634 h 10000"/>
              <a:gd name="connsiteX88" fmla="*/ 6966 w 9944"/>
              <a:gd name="connsiteY88" fmla="*/ 2082 h 10000"/>
              <a:gd name="connsiteX89" fmla="*/ 7022 w 9944"/>
              <a:gd name="connsiteY89" fmla="*/ 1965 h 10000"/>
              <a:gd name="connsiteX90" fmla="*/ 7090 w 9944"/>
              <a:gd name="connsiteY90" fmla="*/ 992 h 10000"/>
              <a:gd name="connsiteX91" fmla="*/ 7213 w 9944"/>
              <a:gd name="connsiteY91" fmla="*/ 1206 h 10000"/>
              <a:gd name="connsiteX92" fmla="*/ 7281 w 9944"/>
              <a:gd name="connsiteY92" fmla="*/ 545 h 10000"/>
              <a:gd name="connsiteX93" fmla="*/ 7348 w 9944"/>
              <a:gd name="connsiteY93" fmla="*/ 4163 h 10000"/>
              <a:gd name="connsiteX94" fmla="*/ 7404 w 9944"/>
              <a:gd name="connsiteY94" fmla="*/ 5700 h 10000"/>
              <a:gd name="connsiteX95" fmla="*/ 7539 w 9944"/>
              <a:gd name="connsiteY95" fmla="*/ 5700 h 10000"/>
              <a:gd name="connsiteX96" fmla="*/ 7596 w 9944"/>
              <a:gd name="connsiteY96" fmla="*/ 5156 h 10000"/>
              <a:gd name="connsiteX97" fmla="*/ 7663 w 9944"/>
              <a:gd name="connsiteY97" fmla="*/ 5156 h 10000"/>
              <a:gd name="connsiteX98" fmla="*/ 7719 w 9944"/>
              <a:gd name="connsiteY98" fmla="*/ 5700 h 10000"/>
              <a:gd name="connsiteX99" fmla="*/ 7854 w 9944"/>
              <a:gd name="connsiteY99" fmla="*/ 5272 h 10000"/>
              <a:gd name="connsiteX100" fmla="*/ 7910 w 9944"/>
              <a:gd name="connsiteY100" fmla="*/ 4280 h 10000"/>
              <a:gd name="connsiteX101" fmla="*/ 7978 w 9944"/>
              <a:gd name="connsiteY101" fmla="*/ 5058 h 10000"/>
              <a:gd name="connsiteX102" fmla="*/ 8045 w 9944"/>
              <a:gd name="connsiteY102" fmla="*/ 5058 h 10000"/>
              <a:gd name="connsiteX103" fmla="*/ 8169 w 9944"/>
              <a:gd name="connsiteY103" fmla="*/ 4611 h 10000"/>
              <a:gd name="connsiteX104" fmla="*/ 8225 w 9944"/>
              <a:gd name="connsiteY104" fmla="*/ 5058 h 10000"/>
              <a:gd name="connsiteX105" fmla="*/ 8292 w 9944"/>
              <a:gd name="connsiteY105" fmla="*/ 5156 h 10000"/>
              <a:gd name="connsiteX106" fmla="*/ 8360 w 9944"/>
              <a:gd name="connsiteY106" fmla="*/ 5156 h 10000"/>
              <a:gd name="connsiteX107" fmla="*/ 8416 w 9944"/>
              <a:gd name="connsiteY107" fmla="*/ 5058 h 10000"/>
              <a:gd name="connsiteX108" fmla="*/ 8551 w 9944"/>
              <a:gd name="connsiteY108" fmla="*/ 4825 h 10000"/>
              <a:gd name="connsiteX109" fmla="*/ 8607 w 9944"/>
              <a:gd name="connsiteY109" fmla="*/ 5058 h 10000"/>
              <a:gd name="connsiteX110" fmla="*/ 8674 w 9944"/>
              <a:gd name="connsiteY110" fmla="*/ 4825 h 10000"/>
              <a:gd name="connsiteX111" fmla="*/ 8742 w 9944"/>
              <a:gd name="connsiteY111" fmla="*/ 5272 h 10000"/>
              <a:gd name="connsiteX112" fmla="*/ 8865 w 9944"/>
              <a:gd name="connsiteY112" fmla="*/ 4942 h 10000"/>
              <a:gd name="connsiteX113" fmla="*/ 8921 w 9944"/>
              <a:gd name="connsiteY113" fmla="*/ 5370 h 10000"/>
              <a:gd name="connsiteX114" fmla="*/ 8989 w 9944"/>
              <a:gd name="connsiteY114" fmla="*/ 4942 h 10000"/>
              <a:gd name="connsiteX115" fmla="*/ 9056 w 9944"/>
              <a:gd name="connsiteY115" fmla="*/ 5603 h 10000"/>
              <a:gd name="connsiteX116" fmla="*/ 9180 w 9944"/>
              <a:gd name="connsiteY116" fmla="*/ 5370 h 10000"/>
              <a:gd name="connsiteX117" fmla="*/ 9247 w 9944"/>
              <a:gd name="connsiteY117" fmla="*/ 5370 h 10000"/>
              <a:gd name="connsiteX118" fmla="*/ 9303 w 9944"/>
              <a:gd name="connsiteY118" fmla="*/ 4611 h 10000"/>
              <a:gd name="connsiteX119" fmla="*/ 9371 w 9944"/>
              <a:gd name="connsiteY119" fmla="*/ 5486 h 10000"/>
              <a:gd name="connsiteX120" fmla="*/ 9494 w 9944"/>
              <a:gd name="connsiteY120" fmla="*/ 5603 h 10000"/>
              <a:gd name="connsiteX121" fmla="*/ 9562 w 9944"/>
              <a:gd name="connsiteY121" fmla="*/ 5058 h 10000"/>
              <a:gd name="connsiteX122" fmla="*/ 9618 w 9944"/>
              <a:gd name="connsiteY122" fmla="*/ 5603 h 10000"/>
              <a:gd name="connsiteX123" fmla="*/ 9685 w 9944"/>
              <a:gd name="connsiteY123" fmla="*/ 5486 h 10000"/>
              <a:gd name="connsiteX124" fmla="*/ 9809 w 9944"/>
              <a:gd name="connsiteY124" fmla="*/ 5058 h 10000"/>
              <a:gd name="connsiteX125" fmla="*/ 9876 w 9944"/>
              <a:gd name="connsiteY125" fmla="*/ 5058 h 10000"/>
              <a:gd name="connsiteX126" fmla="*/ 9944 w 9944"/>
              <a:gd name="connsiteY126" fmla="*/ 4728 h 10000"/>
              <a:gd name="connsiteX0" fmla="*/ 0 w 9932"/>
              <a:gd name="connsiteY0" fmla="*/ 10000 h 10000"/>
              <a:gd name="connsiteX1" fmla="*/ 136 w 9932"/>
              <a:gd name="connsiteY1" fmla="*/ 9767 h 10000"/>
              <a:gd name="connsiteX2" fmla="*/ 192 w 9932"/>
              <a:gd name="connsiteY2" fmla="*/ 9767 h 10000"/>
              <a:gd name="connsiteX3" fmla="*/ 259 w 9932"/>
              <a:gd name="connsiteY3" fmla="*/ 9339 h 10000"/>
              <a:gd name="connsiteX4" fmla="*/ 317 w 9932"/>
              <a:gd name="connsiteY4" fmla="*/ 9125 h 10000"/>
              <a:gd name="connsiteX5" fmla="*/ 452 w 9932"/>
              <a:gd name="connsiteY5" fmla="*/ 8560 h 10000"/>
              <a:gd name="connsiteX6" fmla="*/ 509 w 9932"/>
              <a:gd name="connsiteY6" fmla="*/ 8560 h 10000"/>
              <a:gd name="connsiteX7" fmla="*/ 576 w 9932"/>
              <a:gd name="connsiteY7" fmla="*/ 7568 h 10000"/>
              <a:gd name="connsiteX8" fmla="*/ 644 w 9932"/>
              <a:gd name="connsiteY8" fmla="*/ 7568 h 10000"/>
              <a:gd name="connsiteX9" fmla="*/ 768 w 9932"/>
              <a:gd name="connsiteY9" fmla="*/ 7685 h 10000"/>
              <a:gd name="connsiteX10" fmla="*/ 836 w 9932"/>
              <a:gd name="connsiteY10" fmla="*/ 7802 h 10000"/>
              <a:gd name="connsiteX11" fmla="*/ 893 w 9932"/>
              <a:gd name="connsiteY11" fmla="*/ 7354 h 10000"/>
              <a:gd name="connsiteX12" fmla="*/ 960 w 9932"/>
              <a:gd name="connsiteY12" fmla="*/ 7237 h 10000"/>
              <a:gd name="connsiteX13" fmla="*/ 1085 w 9932"/>
              <a:gd name="connsiteY13" fmla="*/ 5603 h 10000"/>
              <a:gd name="connsiteX14" fmla="*/ 1152 w 9932"/>
              <a:gd name="connsiteY14" fmla="*/ 4942 h 10000"/>
              <a:gd name="connsiteX15" fmla="*/ 1209 w 9932"/>
              <a:gd name="connsiteY15" fmla="*/ 5603 h 10000"/>
              <a:gd name="connsiteX16" fmla="*/ 1277 w 9932"/>
              <a:gd name="connsiteY16" fmla="*/ 5700 h 10000"/>
              <a:gd name="connsiteX17" fmla="*/ 1401 w 9932"/>
              <a:gd name="connsiteY17" fmla="*/ 5370 h 10000"/>
              <a:gd name="connsiteX18" fmla="*/ 1469 w 9932"/>
              <a:gd name="connsiteY18" fmla="*/ 5700 h 10000"/>
              <a:gd name="connsiteX19" fmla="*/ 1526 w 9932"/>
              <a:gd name="connsiteY19" fmla="*/ 5272 h 10000"/>
              <a:gd name="connsiteX20" fmla="*/ 1593 w 9932"/>
              <a:gd name="connsiteY20" fmla="*/ 5603 h 10000"/>
              <a:gd name="connsiteX21" fmla="*/ 1718 w 9932"/>
              <a:gd name="connsiteY21" fmla="*/ 5058 h 10000"/>
              <a:gd name="connsiteX22" fmla="*/ 1785 w 9932"/>
              <a:gd name="connsiteY22" fmla="*/ 5370 h 10000"/>
              <a:gd name="connsiteX23" fmla="*/ 1853 w 9932"/>
              <a:gd name="connsiteY23" fmla="*/ 5156 h 10000"/>
              <a:gd name="connsiteX24" fmla="*/ 1910 w 9932"/>
              <a:gd name="connsiteY24" fmla="*/ 5486 h 10000"/>
              <a:gd name="connsiteX25" fmla="*/ 2045 w 9932"/>
              <a:gd name="connsiteY25" fmla="*/ 4611 h 10000"/>
              <a:gd name="connsiteX26" fmla="*/ 2102 w 9932"/>
              <a:gd name="connsiteY26" fmla="*/ 5156 h 10000"/>
              <a:gd name="connsiteX27" fmla="*/ 2169 w 9932"/>
              <a:gd name="connsiteY27" fmla="*/ 5272 h 10000"/>
              <a:gd name="connsiteX28" fmla="*/ 2225 w 9932"/>
              <a:gd name="connsiteY28" fmla="*/ 5603 h 10000"/>
              <a:gd name="connsiteX29" fmla="*/ 2294 w 9932"/>
              <a:gd name="connsiteY29" fmla="*/ 5058 h 10000"/>
              <a:gd name="connsiteX30" fmla="*/ 2418 w 9932"/>
              <a:gd name="connsiteY30" fmla="*/ 5486 h 10000"/>
              <a:gd name="connsiteX31" fmla="*/ 2486 w 9932"/>
              <a:gd name="connsiteY31" fmla="*/ 5603 h 10000"/>
              <a:gd name="connsiteX32" fmla="*/ 2553 w 9932"/>
              <a:gd name="connsiteY32" fmla="*/ 5370 h 10000"/>
              <a:gd name="connsiteX33" fmla="*/ 2611 w 9932"/>
              <a:gd name="connsiteY33" fmla="*/ 5370 h 10000"/>
              <a:gd name="connsiteX34" fmla="*/ 2745 w 9932"/>
              <a:gd name="connsiteY34" fmla="*/ 5370 h 10000"/>
              <a:gd name="connsiteX35" fmla="*/ 2803 w 9932"/>
              <a:gd name="connsiteY35" fmla="*/ 4611 h 10000"/>
              <a:gd name="connsiteX36" fmla="*/ 2870 w 9932"/>
              <a:gd name="connsiteY36" fmla="*/ 4942 h 10000"/>
              <a:gd name="connsiteX37" fmla="*/ 2926 w 9932"/>
              <a:gd name="connsiteY37" fmla="*/ 4728 h 10000"/>
              <a:gd name="connsiteX38" fmla="*/ 3062 w 9932"/>
              <a:gd name="connsiteY38" fmla="*/ 6031 h 10000"/>
              <a:gd name="connsiteX39" fmla="*/ 3118 w 9932"/>
              <a:gd name="connsiteY39" fmla="*/ 5272 h 10000"/>
              <a:gd name="connsiteX40" fmla="*/ 3187 w 9932"/>
              <a:gd name="connsiteY40" fmla="*/ 5272 h 10000"/>
              <a:gd name="connsiteX41" fmla="*/ 3254 w 9932"/>
              <a:gd name="connsiteY41" fmla="*/ 5272 h 10000"/>
              <a:gd name="connsiteX42" fmla="*/ 3379 w 9932"/>
              <a:gd name="connsiteY42" fmla="*/ 4611 h 10000"/>
              <a:gd name="connsiteX43" fmla="*/ 3435 w 9932"/>
              <a:gd name="connsiteY43" fmla="*/ 5370 h 10000"/>
              <a:gd name="connsiteX44" fmla="*/ 3503 w 9932"/>
              <a:gd name="connsiteY44" fmla="*/ 5486 h 10000"/>
              <a:gd name="connsiteX45" fmla="*/ 3571 w 9932"/>
              <a:gd name="connsiteY45" fmla="*/ 5058 h 10000"/>
              <a:gd name="connsiteX46" fmla="*/ 3695 w 9932"/>
              <a:gd name="connsiteY46" fmla="*/ 5603 h 10000"/>
              <a:gd name="connsiteX47" fmla="*/ 3763 w 9932"/>
              <a:gd name="connsiteY47" fmla="*/ 4611 h 10000"/>
              <a:gd name="connsiteX48" fmla="*/ 3819 w 9932"/>
              <a:gd name="connsiteY48" fmla="*/ 4825 h 10000"/>
              <a:gd name="connsiteX49" fmla="*/ 3887 w 9932"/>
              <a:gd name="connsiteY49" fmla="*/ 4397 h 10000"/>
              <a:gd name="connsiteX50" fmla="*/ 4011 w 9932"/>
              <a:gd name="connsiteY50" fmla="*/ 5058 h 10000"/>
              <a:gd name="connsiteX51" fmla="*/ 4079 w 9932"/>
              <a:gd name="connsiteY51" fmla="*/ 5156 h 10000"/>
              <a:gd name="connsiteX52" fmla="*/ 4135 w 9932"/>
              <a:gd name="connsiteY52" fmla="*/ 4825 h 10000"/>
              <a:gd name="connsiteX53" fmla="*/ 4204 w 9932"/>
              <a:gd name="connsiteY53" fmla="*/ 5156 h 10000"/>
              <a:gd name="connsiteX54" fmla="*/ 4327 w 9932"/>
              <a:gd name="connsiteY54" fmla="*/ 5156 h 10000"/>
              <a:gd name="connsiteX55" fmla="*/ 4396 w 9932"/>
              <a:gd name="connsiteY55" fmla="*/ 5486 h 10000"/>
              <a:gd name="connsiteX56" fmla="*/ 4463 w 9932"/>
              <a:gd name="connsiteY56" fmla="*/ 5370 h 10000"/>
              <a:gd name="connsiteX57" fmla="*/ 4519 w 9932"/>
              <a:gd name="connsiteY57" fmla="*/ 5272 h 10000"/>
              <a:gd name="connsiteX58" fmla="*/ 4644 w 9932"/>
              <a:gd name="connsiteY58" fmla="*/ 4942 h 10000"/>
              <a:gd name="connsiteX59" fmla="*/ 4711 w 9932"/>
              <a:gd name="connsiteY59" fmla="*/ 4942 h 10000"/>
              <a:gd name="connsiteX60" fmla="*/ 4780 w 9932"/>
              <a:gd name="connsiteY60" fmla="*/ 5272 h 10000"/>
              <a:gd name="connsiteX61" fmla="*/ 4836 w 9932"/>
              <a:gd name="connsiteY61" fmla="*/ 5486 h 10000"/>
              <a:gd name="connsiteX62" fmla="*/ 4972 w 9932"/>
              <a:gd name="connsiteY62" fmla="*/ 5156 h 10000"/>
              <a:gd name="connsiteX63" fmla="*/ 5028 w 9932"/>
              <a:gd name="connsiteY63" fmla="*/ 7354 h 10000"/>
              <a:gd name="connsiteX64" fmla="*/ 5096 w 9932"/>
              <a:gd name="connsiteY64" fmla="*/ 8016 h 10000"/>
              <a:gd name="connsiteX65" fmla="*/ 5164 w 9932"/>
              <a:gd name="connsiteY65" fmla="*/ 7140 h 10000"/>
              <a:gd name="connsiteX66" fmla="*/ 5288 w 9932"/>
              <a:gd name="connsiteY66" fmla="*/ 6265 h 10000"/>
              <a:gd name="connsiteX67" fmla="*/ 5345 w 9932"/>
              <a:gd name="connsiteY67" fmla="*/ 6148 h 10000"/>
              <a:gd name="connsiteX68" fmla="*/ 5412 w 9932"/>
              <a:gd name="connsiteY68" fmla="*/ 5486 h 10000"/>
              <a:gd name="connsiteX69" fmla="*/ 5480 w 9932"/>
              <a:gd name="connsiteY69" fmla="*/ 5700 h 10000"/>
              <a:gd name="connsiteX70" fmla="*/ 5537 w 9932"/>
              <a:gd name="connsiteY70" fmla="*/ 5156 h 10000"/>
              <a:gd name="connsiteX71" fmla="*/ 5672 w 9932"/>
              <a:gd name="connsiteY71" fmla="*/ 4942 h 10000"/>
              <a:gd name="connsiteX72" fmla="*/ 5729 w 9932"/>
              <a:gd name="connsiteY72" fmla="*/ 5370 h 10000"/>
              <a:gd name="connsiteX73" fmla="*/ 5796 w 9932"/>
              <a:gd name="connsiteY73" fmla="*/ 5486 h 10000"/>
              <a:gd name="connsiteX74" fmla="*/ 5853 w 9932"/>
              <a:gd name="connsiteY74" fmla="*/ 6362 h 10000"/>
              <a:gd name="connsiteX75" fmla="*/ 5989 w 9932"/>
              <a:gd name="connsiteY75" fmla="*/ 6265 h 10000"/>
              <a:gd name="connsiteX76" fmla="*/ 6045 w 9932"/>
              <a:gd name="connsiteY76" fmla="*/ 5817 h 10000"/>
              <a:gd name="connsiteX77" fmla="*/ 6113 w 9932"/>
              <a:gd name="connsiteY77" fmla="*/ 7023 h 10000"/>
              <a:gd name="connsiteX78" fmla="*/ 6181 w 9932"/>
              <a:gd name="connsiteY78" fmla="*/ 2743 h 10000"/>
              <a:gd name="connsiteX79" fmla="*/ 6305 w 9932"/>
              <a:gd name="connsiteY79" fmla="*/ 0 h 10000"/>
              <a:gd name="connsiteX80" fmla="*/ 6373 w 9932"/>
              <a:gd name="connsiteY80" fmla="*/ 1323 h 10000"/>
              <a:gd name="connsiteX81" fmla="*/ 6429 w 9932"/>
              <a:gd name="connsiteY81" fmla="*/ 875 h 10000"/>
              <a:gd name="connsiteX82" fmla="*/ 6497 w 9932"/>
              <a:gd name="connsiteY82" fmla="*/ 2082 h 10000"/>
              <a:gd name="connsiteX83" fmla="*/ 6621 w 9932"/>
              <a:gd name="connsiteY83" fmla="*/ 1751 h 10000"/>
              <a:gd name="connsiteX84" fmla="*/ 6689 w 9932"/>
              <a:gd name="connsiteY84" fmla="*/ 1751 h 10000"/>
              <a:gd name="connsiteX85" fmla="*/ 6746 w 9932"/>
              <a:gd name="connsiteY85" fmla="*/ 1965 h 10000"/>
              <a:gd name="connsiteX86" fmla="*/ 6813 w 9932"/>
              <a:gd name="connsiteY86" fmla="*/ 2626 h 10000"/>
              <a:gd name="connsiteX87" fmla="*/ 6938 w 9932"/>
              <a:gd name="connsiteY87" fmla="*/ 1634 h 10000"/>
              <a:gd name="connsiteX88" fmla="*/ 7005 w 9932"/>
              <a:gd name="connsiteY88" fmla="*/ 2082 h 10000"/>
              <a:gd name="connsiteX89" fmla="*/ 7062 w 9932"/>
              <a:gd name="connsiteY89" fmla="*/ 1965 h 10000"/>
              <a:gd name="connsiteX90" fmla="*/ 7130 w 9932"/>
              <a:gd name="connsiteY90" fmla="*/ 992 h 10000"/>
              <a:gd name="connsiteX91" fmla="*/ 7254 w 9932"/>
              <a:gd name="connsiteY91" fmla="*/ 1206 h 10000"/>
              <a:gd name="connsiteX92" fmla="*/ 7322 w 9932"/>
              <a:gd name="connsiteY92" fmla="*/ 545 h 10000"/>
              <a:gd name="connsiteX93" fmla="*/ 7389 w 9932"/>
              <a:gd name="connsiteY93" fmla="*/ 4163 h 10000"/>
              <a:gd name="connsiteX94" fmla="*/ 7446 w 9932"/>
              <a:gd name="connsiteY94" fmla="*/ 5700 h 10000"/>
              <a:gd name="connsiteX95" fmla="*/ 7581 w 9932"/>
              <a:gd name="connsiteY95" fmla="*/ 5700 h 10000"/>
              <a:gd name="connsiteX96" fmla="*/ 7639 w 9932"/>
              <a:gd name="connsiteY96" fmla="*/ 5156 h 10000"/>
              <a:gd name="connsiteX97" fmla="*/ 7706 w 9932"/>
              <a:gd name="connsiteY97" fmla="*/ 5156 h 10000"/>
              <a:gd name="connsiteX98" fmla="*/ 7762 w 9932"/>
              <a:gd name="connsiteY98" fmla="*/ 5700 h 10000"/>
              <a:gd name="connsiteX99" fmla="*/ 7898 w 9932"/>
              <a:gd name="connsiteY99" fmla="*/ 5272 h 10000"/>
              <a:gd name="connsiteX100" fmla="*/ 7955 w 9932"/>
              <a:gd name="connsiteY100" fmla="*/ 4280 h 10000"/>
              <a:gd name="connsiteX101" fmla="*/ 8023 w 9932"/>
              <a:gd name="connsiteY101" fmla="*/ 5058 h 10000"/>
              <a:gd name="connsiteX102" fmla="*/ 8090 w 9932"/>
              <a:gd name="connsiteY102" fmla="*/ 5058 h 10000"/>
              <a:gd name="connsiteX103" fmla="*/ 8215 w 9932"/>
              <a:gd name="connsiteY103" fmla="*/ 4611 h 10000"/>
              <a:gd name="connsiteX104" fmla="*/ 8271 w 9932"/>
              <a:gd name="connsiteY104" fmla="*/ 5058 h 10000"/>
              <a:gd name="connsiteX105" fmla="*/ 8339 w 9932"/>
              <a:gd name="connsiteY105" fmla="*/ 5156 h 10000"/>
              <a:gd name="connsiteX106" fmla="*/ 8407 w 9932"/>
              <a:gd name="connsiteY106" fmla="*/ 5156 h 10000"/>
              <a:gd name="connsiteX107" fmla="*/ 8463 w 9932"/>
              <a:gd name="connsiteY107" fmla="*/ 5058 h 10000"/>
              <a:gd name="connsiteX108" fmla="*/ 8599 w 9932"/>
              <a:gd name="connsiteY108" fmla="*/ 4825 h 10000"/>
              <a:gd name="connsiteX109" fmla="*/ 8655 w 9932"/>
              <a:gd name="connsiteY109" fmla="*/ 5058 h 10000"/>
              <a:gd name="connsiteX110" fmla="*/ 8723 w 9932"/>
              <a:gd name="connsiteY110" fmla="*/ 4825 h 10000"/>
              <a:gd name="connsiteX111" fmla="*/ 8791 w 9932"/>
              <a:gd name="connsiteY111" fmla="*/ 5272 h 10000"/>
              <a:gd name="connsiteX112" fmla="*/ 8915 w 9932"/>
              <a:gd name="connsiteY112" fmla="*/ 4942 h 10000"/>
              <a:gd name="connsiteX113" fmla="*/ 8971 w 9932"/>
              <a:gd name="connsiteY113" fmla="*/ 5370 h 10000"/>
              <a:gd name="connsiteX114" fmla="*/ 9040 w 9932"/>
              <a:gd name="connsiteY114" fmla="*/ 4942 h 10000"/>
              <a:gd name="connsiteX115" fmla="*/ 9107 w 9932"/>
              <a:gd name="connsiteY115" fmla="*/ 5603 h 10000"/>
              <a:gd name="connsiteX116" fmla="*/ 9232 w 9932"/>
              <a:gd name="connsiteY116" fmla="*/ 5370 h 10000"/>
              <a:gd name="connsiteX117" fmla="*/ 9299 w 9932"/>
              <a:gd name="connsiteY117" fmla="*/ 5370 h 10000"/>
              <a:gd name="connsiteX118" fmla="*/ 9355 w 9932"/>
              <a:gd name="connsiteY118" fmla="*/ 4611 h 10000"/>
              <a:gd name="connsiteX119" fmla="*/ 9424 w 9932"/>
              <a:gd name="connsiteY119" fmla="*/ 5486 h 10000"/>
              <a:gd name="connsiteX120" fmla="*/ 9547 w 9932"/>
              <a:gd name="connsiteY120" fmla="*/ 5603 h 10000"/>
              <a:gd name="connsiteX121" fmla="*/ 9616 w 9932"/>
              <a:gd name="connsiteY121" fmla="*/ 5058 h 10000"/>
              <a:gd name="connsiteX122" fmla="*/ 9672 w 9932"/>
              <a:gd name="connsiteY122" fmla="*/ 5603 h 10000"/>
              <a:gd name="connsiteX123" fmla="*/ 9740 w 9932"/>
              <a:gd name="connsiteY123" fmla="*/ 5486 h 10000"/>
              <a:gd name="connsiteX124" fmla="*/ 9864 w 9932"/>
              <a:gd name="connsiteY124" fmla="*/ 5058 h 10000"/>
              <a:gd name="connsiteX125" fmla="*/ 9932 w 9932"/>
              <a:gd name="connsiteY125" fmla="*/ 5058 h 10000"/>
              <a:gd name="connsiteX0" fmla="*/ 0 w 9932"/>
              <a:gd name="connsiteY0" fmla="*/ 10000 h 10000"/>
              <a:gd name="connsiteX1" fmla="*/ 137 w 9932"/>
              <a:gd name="connsiteY1" fmla="*/ 9767 h 10000"/>
              <a:gd name="connsiteX2" fmla="*/ 193 w 9932"/>
              <a:gd name="connsiteY2" fmla="*/ 9767 h 10000"/>
              <a:gd name="connsiteX3" fmla="*/ 261 w 9932"/>
              <a:gd name="connsiteY3" fmla="*/ 9339 h 10000"/>
              <a:gd name="connsiteX4" fmla="*/ 319 w 9932"/>
              <a:gd name="connsiteY4" fmla="*/ 9125 h 10000"/>
              <a:gd name="connsiteX5" fmla="*/ 455 w 9932"/>
              <a:gd name="connsiteY5" fmla="*/ 8560 h 10000"/>
              <a:gd name="connsiteX6" fmla="*/ 512 w 9932"/>
              <a:gd name="connsiteY6" fmla="*/ 8560 h 10000"/>
              <a:gd name="connsiteX7" fmla="*/ 580 w 9932"/>
              <a:gd name="connsiteY7" fmla="*/ 7568 h 10000"/>
              <a:gd name="connsiteX8" fmla="*/ 648 w 9932"/>
              <a:gd name="connsiteY8" fmla="*/ 7568 h 10000"/>
              <a:gd name="connsiteX9" fmla="*/ 773 w 9932"/>
              <a:gd name="connsiteY9" fmla="*/ 7685 h 10000"/>
              <a:gd name="connsiteX10" fmla="*/ 842 w 9932"/>
              <a:gd name="connsiteY10" fmla="*/ 7802 h 10000"/>
              <a:gd name="connsiteX11" fmla="*/ 899 w 9932"/>
              <a:gd name="connsiteY11" fmla="*/ 7354 h 10000"/>
              <a:gd name="connsiteX12" fmla="*/ 967 w 9932"/>
              <a:gd name="connsiteY12" fmla="*/ 7237 h 10000"/>
              <a:gd name="connsiteX13" fmla="*/ 1092 w 9932"/>
              <a:gd name="connsiteY13" fmla="*/ 5603 h 10000"/>
              <a:gd name="connsiteX14" fmla="*/ 1160 w 9932"/>
              <a:gd name="connsiteY14" fmla="*/ 4942 h 10000"/>
              <a:gd name="connsiteX15" fmla="*/ 1217 w 9932"/>
              <a:gd name="connsiteY15" fmla="*/ 5603 h 10000"/>
              <a:gd name="connsiteX16" fmla="*/ 1286 w 9932"/>
              <a:gd name="connsiteY16" fmla="*/ 5700 h 10000"/>
              <a:gd name="connsiteX17" fmla="*/ 1411 w 9932"/>
              <a:gd name="connsiteY17" fmla="*/ 5370 h 10000"/>
              <a:gd name="connsiteX18" fmla="*/ 1479 w 9932"/>
              <a:gd name="connsiteY18" fmla="*/ 5700 h 10000"/>
              <a:gd name="connsiteX19" fmla="*/ 1536 w 9932"/>
              <a:gd name="connsiteY19" fmla="*/ 5272 h 10000"/>
              <a:gd name="connsiteX20" fmla="*/ 1604 w 9932"/>
              <a:gd name="connsiteY20" fmla="*/ 5603 h 10000"/>
              <a:gd name="connsiteX21" fmla="*/ 1730 w 9932"/>
              <a:gd name="connsiteY21" fmla="*/ 5058 h 10000"/>
              <a:gd name="connsiteX22" fmla="*/ 1797 w 9932"/>
              <a:gd name="connsiteY22" fmla="*/ 5370 h 10000"/>
              <a:gd name="connsiteX23" fmla="*/ 1866 w 9932"/>
              <a:gd name="connsiteY23" fmla="*/ 5156 h 10000"/>
              <a:gd name="connsiteX24" fmla="*/ 1923 w 9932"/>
              <a:gd name="connsiteY24" fmla="*/ 5486 h 10000"/>
              <a:gd name="connsiteX25" fmla="*/ 2059 w 9932"/>
              <a:gd name="connsiteY25" fmla="*/ 4611 h 10000"/>
              <a:gd name="connsiteX26" fmla="*/ 2116 w 9932"/>
              <a:gd name="connsiteY26" fmla="*/ 5156 h 10000"/>
              <a:gd name="connsiteX27" fmla="*/ 2184 w 9932"/>
              <a:gd name="connsiteY27" fmla="*/ 5272 h 10000"/>
              <a:gd name="connsiteX28" fmla="*/ 2240 w 9932"/>
              <a:gd name="connsiteY28" fmla="*/ 5603 h 10000"/>
              <a:gd name="connsiteX29" fmla="*/ 2310 w 9932"/>
              <a:gd name="connsiteY29" fmla="*/ 5058 h 10000"/>
              <a:gd name="connsiteX30" fmla="*/ 2435 w 9932"/>
              <a:gd name="connsiteY30" fmla="*/ 5486 h 10000"/>
              <a:gd name="connsiteX31" fmla="*/ 2503 w 9932"/>
              <a:gd name="connsiteY31" fmla="*/ 5603 h 10000"/>
              <a:gd name="connsiteX32" fmla="*/ 2570 w 9932"/>
              <a:gd name="connsiteY32" fmla="*/ 5370 h 10000"/>
              <a:gd name="connsiteX33" fmla="*/ 2629 w 9932"/>
              <a:gd name="connsiteY33" fmla="*/ 5370 h 10000"/>
              <a:gd name="connsiteX34" fmla="*/ 2764 w 9932"/>
              <a:gd name="connsiteY34" fmla="*/ 5370 h 10000"/>
              <a:gd name="connsiteX35" fmla="*/ 2822 w 9932"/>
              <a:gd name="connsiteY35" fmla="*/ 4611 h 10000"/>
              <a:gd name="connsiteX36" fmla="*/ 2890 w 9932"/>
              <a:gd name="connsiteY36" fmla="*/ 4942 h 10000"/>
              <a:gd name="connsiteX37" fmla="*/ 2946 w 9932"/>
              <a:gd name="connsiteY37" fmla="*/ 4728 h 10000"/>
              <a:gd name="connsiteX38" fmla="*/ 3083 w 9932"/>
              <a:gd name="connsiteY38" fmla="*/ 6031 h 10000"/>
              <a:gd name="connsiteX39" fmla="*/ 3139 w 9932"/>
              <a:gd name="connsiteY39" fmla="*/ 5272 h 10000"/>
              <a:gd name="connsiteX40" fmla="*/ 3209 w 9932"/>
              <a:gd name="connsiteY40" fmla="*/ 5272 h 10000"/>
              <a:gd name="connsiteX41" fmla="*/ 3276 w 9932"/>
              <a:gd name="connsiteY41" fmla="*/ 5272 h 10000"/>
              <a:gd name="connsiteX42" fmla="*/ 3402 w 9932"/>
              <a:gd name="connsiteY42" fmla="*/ 4611 h 10000"/>
              <a:gd name="connsiteX43" fmla="*/ 3459 w 9932"/>
              <a:gd name="connsiteY43" fmla="*/ 5370 h 10000"/>
              <a:gd name="connsiteX44" fmla="*/ 3527 w 9932"/>
              <a:gd name="connsiteY44" fmla="*/ 5486 h 10000"/>
              <a:gd name="connsiteX45" fmla="*/ 3595 w 9932"/>
              <a:gd name="connsiteY45" fmla="*/ 5058 h 10000"/>
              <a:gd name="connsiteX46" fmla="*/ 3720 w 9932"/>
              <a:gd name="connsiteY46" fmla="*/ 5603 h 10000"/>
              <a:gd name="connsiteX47" fmla="*/ 3789 w 9932"/>
              <a:gd name="connsiteY47" fmla="*/ 4611 h 10000"/>
              <a:gd name="connsiteX48" fmla="*/ 3845 w 9932"/>
              <a:gd name="connsiteY48" fmla="*/ 4825 h 10000"/>
              <a:gd name="connsiteX49" fmla="*/ 3914 w 9932"/>
              <a:gd name="connsiteY49" fmla="*/ 4397 h 10000"/>
              <a:gd name="connsiteX50" fmla="*/ 4038 w 9932"/>
              <a:gd name="connsiteY50" fmla="*/ 5058 h 10000"/>
              <a:gd name="connsiteX51" fmla="*/ 4107 w 9932"/>
              <a:gd name="connsiteY51" fmla="*/ 5156 h 10000"/>
              <a:gd name="connsiteX52" fmla="*/ 4163 w 9932"/>
              <a:gd name="connsiteY52" fmla="*/ 4825 h 10000"/>
              <a:gd name="connsiteX53" fmla="*/ 4233 w 9932"/>
              <a:gd name="connsiteY53" fmla="*/ 5156 h 10000"/>
              <a:gd name="connsiteX54" fmla="*/ 4357 w 9932"/>
              <a:gd name="connsiteY54" fmla="*/ 5156 h 10000"/>
              <a:gd name="connsiteX55" fmla="*/ 4426 w 9932"/>
              <a:gd name="connsiteY55" fmla="*/ 5486 h 10000"/>
              <a:gd name="connsiteX56" fmla="*/ 4494 w 9932"/>
              <a:gd name="connsiteY56" fmla="*/ 5370 h 10000"/>
              <a:gd name="connsiteX57" fmla="*/ 4550 w 9932"/>
              <a:gd name="connsiteY57" fmla="*/ 5272 h 10000"/>
              <a:gd name="connsiteX58" fmla="*/ 4676 w 9932"/>
              <a:gd name="connsiteY58" fmla="*/ 4942 h 10000"/>
              <a:gd name="connsiteX59" fmla="*/ 4743 w 9932"/>
              <a:gd name="connsiteY59" fmla="*/ 4942 h 10000"/>
              <a:gd name="connsiteX60" fmla="*/ 4813 w 9932"/>
              <a:gd name="connsiteY60" fmla="*/ 5272 h 10000"/>
              <a:gd name="connsiteX61" fmla="*/ 4869 w 9932"/>
              <a:gd name="connsiteY61" fmla="*/ 5486 h 10000"/>
              <a:gd name="connsiteX62" fmla="*/ 5006 w 9932"/>
              <a:gd name="connsiteY62" fmla="*/ 5156 h 10000"/>
              <a:gd name="connsiteX63" fmla="*/ 5062 w 9932"/>
              <a:gd name="connsiteY63" fmla="*/ 7354 h 10000"/>
              <a:gd name="connsiteX64" fmla="*/ 5131 w 9932"/>
              <a:gd name="connsiteY64" fmla="*/ 8016 h 10000"/>
              <a:gd name="connsiteX65" fmla="*/ 5199 w 9932"/>
              <a:gd name="connsiteY65" fmla="*/ 7140 h 10000"/>
              <a:gd name="connsiteX66" fmla="*/ 5324 w 9932"/>
              <a:gd name="connsiteY66" fmla="*/ 6265 h 10000"/>
              <a:gd name="connsiteX67" fmla="*/ 5382 w 9932"/>
              <a:gd name="connsiteY67" fmla="*/ 6148 h 10000"/>
              <a:gd name="connsiteX68" fmla="*/ 5449 w 9932"/>
              <a:gd name="connsiteY68" fmla="*/ 5486 h 10000"/>
              <a:gd name="connsiteX69" fmla="*/ 5518 w 9932"/>
              <a:gd name="connsiteY69" fmla="*/ 5700 h 10000"/>
              <a:gd name="connsiteX70" fmla="*/ 5575 w 9932"/>
              <a:gd name="connsiteY70" fmla="*/ 5156 h 10000"/>
              <a:gd name="connsiteX71" fmla="*/ 5711 w 9932"/>
              <a:gd name="connsiteY71" fmla="*/ 4942 h 10000"/>
              <a:gd name="connsiteX72" fmla="*/ 5768 w 9932"/>
              <a:gd name="connsiteY72" fmla="*/ 5370 h 10000"/>
              <a:gd name="connsiteX73" fmla="*/ 5836 w 9932"/>
              <a:gd name="connsiteY73" fmla="*/ 5486 h 10000"/>
              <a:gd name="connsiteX74" fmla="*/ 5893 w 9932"/>
              <a:gd name="connsiteY74" fmla="*/ 6362 h 10000"/>
              <a:gd name="connsiteX75" fmla="*/ 6030 w 9932"/>
              <a:gd name="connsiteY75" fmla="*/ 6265 h 10000"/>
              <a:gd name="connsiteX76" fmla="*/ 6086 w 9932"/>
              <a:gd name="connsiteY76" fmla="*/ 5817 h 10000"/>
              <a:gd name="connsiteX77" fmla="*/ 6155 w 9932"/>
              <a:gd name="connsiteY77" fmla="*/ 7023 h 10000"/>
              <a:gd name="connsiteX78" fmla="*/ 6223 w 9932"/>
              <a:gd name="connsiteY78" fmla="*/ 2743 h 10000"/>
              <a:gd name="connsiteX79" fmla="*/ 6348 w 9932"/>
              <a:gd name="connsiteY79" fmla="*/ 0 h 10000"/>
              <a:gd name="connsiteX80" fmla="*/ 6417 w 9932"/>
              <a:gd name="connsiteY80" fmla="*/ 1323 h 10000"/>
              <a:gd name="connsiteX81" fmla="*/ 6473 w 9932"/>
              <a:gd name="connsiteY81" fmla="*/ 875 h 10000"/>
              <a:gd name="connsiteX82" fmla="*/ 6541 w 9932"/>
              <a:gd name="connsiteY82" fmla="*/ 2082 h 10000"/>
              <a:gd name="connsiteX83" fmla="*/ 6666 w 9932"/>
              <a:gd name="connsiteY83" fmla="*/ 1751 h 10000"/>
              <a:gd name="connsiteX84" fmla="*/ 6735 w 9932"/>
              <a:gd name="connsiteY84" fmla="*/ 1751 h 10000"/>
              <a:gd name="connsiteX85" fmla="*/ 6792 w 9932"/>
              <a:gd name="connsiteY85" fmla="*/ 1965 h 10000"/>
              <a:gd name="connsiteX86" fmla="*/ 6860 w 9932"/>
              <a:gd name="connsiteY86" fmla="*/ 2626 h 10000"/>
              <a:gd name="connsiteX87" fmla="*/ 6986 w 9932"/>
              <a:gd name="connsiteY87" fmla="*/ 1634 h 10000"/>
              <a:gd name="connsiteX88" fmla="*/ 7053 w 9932"/>
              <a:gd name="connsiteY88" fmla="*/ 2082 h 10000"/>
              <a:gd name="connsiteX89" fmla="*/ 7110 w 9932"/>
              <a:gd name="connsiteY89" fmla="*/ 1965 h 10000"/>
              <a:gd name="connsiteX90" fmla="*/ 7179 w 9932"/>
              <a:gd name="connsiteY90" fmla="*/ 992 h 10000"/>
              <a:gd name="connsiteX91" fmla="*/ 7304 w 9932"/>
              <a:gd name="connsiteY91" fmla="*/ 1206 h 10000"/>
              <a:gd name="connsiteX92" fmla="*/ 7372 w 9932"/>
              <a:gd name="connsiteY92" fmla="*/ 545 h 10000"/>
              <a:gd name="connsiteX93" fmla="*/ 7440 w 9932"/>
              <a:gd name="connsiteY93" fmla="*/ 4163 h 10000"/>
              <a:gd name="connsiteX94" fmla="*/ 7497 w 9932"/>
              <a:gd name="connsiteY94" fmla="*/ 5700 h 10000"/>
              <a:gd name="connsiteX95" fmla="*/ 7633 w 9932"/>
              <a:gd name="connsiteY95" fmla="*/ 5700 h 10000"/>
              <a:gd name="connsiteX96" fmla="*/ 7691 w 9932"/>
              <a:gd name="connsiteY96" fmla="*/ 5156 h 10000"/>
              <a:gd name="connsiteX97" fmla="*/ 7759 w 9932"/>
              <a:gd name="connsiteY97" fmla="*/ 5156 h 10000"/>
              <a:gd name="connsiteX98" fmla="*/ 7815 w 9932"/>
              <a:gd name="connsiteY98" fmla="*/ 5700 h 10000"/>
              <a:gd name="connsiteX99" fmla="*/ 7952 w 9932"/>
              <a:gd name="connsiteY99" fmla="*/ 5272 h 10000"/>
              <a:gd name="connsiteX100" fmla="*/ 8009 w 9932"/>
              <a:gd name="connsiteY100" fmla="*/ 4280 h 10000"/>
              <a:gd name="connsiteX101" fmla="*/ 8078 w 9932"/>
              <a:gd name="connsiteY101" fmla="*/ 5058 h 10000"/>
              <a:gd name="connsiteX102" fmla="*/ 8145 w 9932"/>
              <a:gd name="connsiteY102" fmla="*/ 5058 h 10000"/>
              <a:gd name="connsiteX103" fmla="*/ 8271 w 9932"/>
              <a:gd name="connsiteY103" fmla="*/ 4611 h 10000"/>
              <a:gd name="connsiteX104" fmla="*/ 8328 w 9932"/>
              <a:gd name="connsiteY104" fmla="*/ 5058 h 10000"/>
              <a:gd name="connsiteX105" fmla="*/ 8396 w 9932"/>
              <a:gd name="connsiteY105" fmla="*/ 5156 h 10000"/>
              <a:gd name="connsiteX106" fmla="*/ 8465 w 9932"/>
              <a:gd name="connsiteY106" fmla="*/ 5156 h 10000"/>
              <a:gd name="connsiteX107" fmla="*/ 8521 w 9932"/>
              <a:gd name="connsiteY107" fmla="*/ 5058 h 10000"/>
              <a:gd name="connsiteX108" fmla="*/ 8658 w 9932"/>
              <a:gd name="connsiteY108" fmla="*/ 4825 h 10000"/>
              <a:gd name="connsiteX109" fmla="*/ 8714 w 9932"/>
              <a:gd name="connsiteY109" fmla="*/ 5058 h 10000"/>
              <a:gd name="connsiteX110" fmla="*/ 8783 w 9932"/>
              <a:gd name="connsiteY110" fmla="*/ 4825 h 10000"/>
              <a:gd name="connsiteX111" fmla="*/ 8851 w 9932"/>
              <a:gd name="connsiteY111" fmla="*/ 5272 h 10000"/>
              <a:gd name="connsiteX112" fmla="*/ 8976 w 9932"/>
              <a:gd name="connsiteY112" fmla="*/ 4942 h 10000"/>
              <a:gd name="connsiteX113" fmla="*/ 9032 w 9932"/>
              <a:gd name="connsiteY113" fmla="*/ 5370 h 10000"/>
              <a:gd name="connsiteX114" fmla="*/ 9102 w 9932"/>
              <a:gd name="connsiteY114" fmla="*/ 4942 h 10000"/>
              <a:gd name="connsiteX115" fmla="*/ 9169 w 9932"/>
              <a:gd name="connsiteY115" fmla="*/ 5603 h 10000"/>
              <a:gd name="connsiteX116" fmla="*/ 9295 w 9932"/>
              <a:gd name="connsiteY116" fmla="*/ 5370 h 10000"/>
              <a:gd name="connsiteX117" fmla="*/ 9363 w 9932"/>
              <a:gd name="connsiteY117" fmla="*/ 5370 h 10000"/>
              <a:gd name="connsiteX118" fmla="*/ 9419 w 9932"/>
              <a:gd name="connsiteY118" fmla="*/ 4611 h 10000"/>
              <a:gd name="connsiteX119" fmla="*/ 9489 w 9932"/>
              <a:gd name="connsiteY119" fmla="*/ 5486 h 10000"/>
              <a:gd name="connsiteX120" fmla="*/ 9612 w 9932"/>
              <a:gd name="connsiteY120" fmla="*/ 5603 h 10000"/>
              <a:gd name="connsiteX121" fmla="*/ 9682 w 9932"/>
              <a:gd name="connsiteY121" fmla="*/ 5058 h 10000"/>
              <a:gd name="connsiteX122" fmla="*/ 9738 w 9932"/>
              <a:gd name="connsiteY122" fmla="*/ 5603 h 10000"/>
              <a:gd name="connsiteX123" fmla="*/ 9807 w 9932"/>
              <a:gd name="connsiteY123" fmla="*/ 5486 h 10000"/>
              <a:gd name="connsiteX124" fmla="*/ 9932 w 9932"/>
              <a:gd name="connsiteY124" fmla="*/ 5058 h 10000"/>
              <a:gd name="connsiteX0" fmla="*/ 0 w 9874"/>
              <a:gd name="connsiteY0" fmla="*/ 10000 h 10000"/>
              <a:gd name="connsiteX1" fmla="*/ 138 w 9874"/>
              <a:gd name="connsiteY1" fmla="*/ 9767 h 10000"/>
              <a:gd name="connsiteX2" fmla="*/ 194 w 9874"/>
              <a:gd name="connsiteY2" fmla="*/ 9767 h 10000"/>
              <a:gd name="connsiteX3" fmla="*/ 263 w 9874"/>
              <a:gd name="connsiteY3" fmla="*/ 9339 h 10000"/>
              <a:gd name="connsiteX4" fmla="*/ 321 w 9874"/>
              <a:gd name="connsiteY4" fmla="*/ 9125 h 10000"/>
              <a:gd name="connsiteX5" fmla="*/ 458 w 9874"/>
              <a:gd name="connsiteY5" fmla="*/ 8560 h 10000"/>
              <a:gd name="connsiteX6" fmla="*/ 516 w 9874"/>
              <a:gd name="connsiteY6" fmla="*/ 8560 h 10000"/>
              <a:gd name="connsiteX7" fmla="*/ 584 w 9874"/>
              <a:gd name="connsiteY7" fmla="*/ 7568 h 10000"/>
              <a:gd name="connsiteX8" fmla="*/ 652 w 9874"/>
              <a:gd name="connsiteY8" fmla="*/ 7568 h 10000"/>
              <a:gd name="connsiteX9" fmla="*/ 778 w 9874"/>
              <a:gd name="connsiteY9" fmla="*/ 7685 h 10000"/>
              <a:gd name="connsiteX10" fmla="*/ 848 w 9874"/>
              <a:gd name="connsiteY10" fmla="*/ 7802 h 10000"/>
              <a:gd name="connsiteX11" fmla="*/ 905 w 9874"/>
              <a:gd name="connsiteY11" fmla="*/ 7354 h 10000"/>
              <a:gd name="connsiteX12" fmla="*/ 974 w 9874"/>
              <a:gd name="connsiteY12" fmla="*/ 7237 h 10000"/>
              <a:gd name="connsiteX13" fmla="*/ 1099 w 9874"/>
              <a:gd name="connsiteY13" fmla="*/ 5603 h 10000"/>
              <a:gd name="connsiteX14" fmla="*/ 1168 w 9874"/>
              <a:gd name="connsiteY14" fmla="*/ 4942 h 10000"/>
              <a:gd name="connsiteX15" fmla="*/ 1225 w 9874"/>
              <a:gd name="connsiteY15" fmla="*/ 5603 h 10000"/>
              <a:gd name="connsiteX16" fmla="*/ 1295 w 9874"/>
              <a:gd name="connsiteY16" fmla="*/ 5700 h 10000"/>
              <a:gd name="connsiteX17" fmla="*/ 1421 w 9874"/>
              <a:gd name="connsiteY17" fmla="*/ 5370 h 10000"/>
              <a:gd name="connsiteX18" fmla="*/ 1489 w 9874"/>
              <a:gd name="connsiteY18" fmla="*/ 5700 h 10000"/>
              <a:gd name="connsiteX19" fmla="*/ 1547 w 9874"/>
              <a:gd name="connsiteY19" fmla="*/ 5272 h 10000"/>
              <a:gd name="connsiteX20" fmla="*/ 1615 w 9874"/>
              <a:gd name="connsiteY20" fmla="*/ 5603 h 10000"/>
              <a:gd name="connsiteX21" fmla="*/ 1742 w 9874"/>
              <a:gd name="connsiteY21" fmla="*/ 5058 h 10000"/>
              <a:gd name="connsiteX22" fmla="*/ 1809 w 9874"/>
              <a:gd name="connsiteY22" fmla="*/ 5370 h 10000"/>
              <a:gd name="connsiteX23" fmla="*/ 1879 w 9874"/>
              <a:gd name="connsiteY23" fmla="*/ 5156 h 10000"/>
              <a:gd name="connsiteX24" fmla="*/ 1936 w 9874"/>
              <a:gd name="connsiteY24" fmla="*/ 5486 h 10000"/>
              <a:gd name="connsiteX25" fmla="*/ 2073 w 9874"/>
              <a:gd name="connsiteY25" fmla="*/ 4611 h 10000"/>
              <a:gd name="connsiteX26" fmla="*/ 2130 w 9874"/>
              <a:gd name="connsiteY26" fmla="*/ 5156 h 10000"/>
              <a:gd name="connsiteX27" fmla="*/ 2199 w 9874"/>
              <a:gd name="connsiteY27" fmla="*/ 5272 h 10000"/>
              <a:gd name="connsiteX28" fmla="*/ 2255 w 9874"/>
              <a:gd name="connsiteY28" fmla="*/ 5603 h 10000"/>
              <a:gd name="connsiteX29" fmla="*/ 2326 w 9874"/>
              <a:gd name="connsiteY29" fmla="*/ 5058 h 10000"/>
              <a:gd name="connsiteX30" fmla="*/ 2452 w 9874"/>
              <a:gd name="connsiteY30" fmla="*/ 5486 h 10000"/>
              <a:gd name="connsiteX31" fmla="*/ 2520 w 9874"/>
              <a:gd name="connsiteY31" fmla="*/ 5603 h 10000"/>
              <a:gd name="connsiteX32" fmla="*/ 2588 w 9874"/>
              <a:gd name="connsiteY32" fmla="*/ 5370 h 10000"/>
              <a:gd name="connsiteX33" fmla="*/ 2647 w 9874"/>
              <a:gd name="connsiteY33" fmla="*/ 5370 h 10000"/>
              <a:gd name="connsiteX34" fmla="*/ 2783 w 9874"/>
              <a:gd name="connsiteY34" fmla="*/ 5370 h 10000"/>
              <a:gd name="connsiteX35" fmla="*/ 2841 w 9874"/>
              <a:gd name="connsiteY35" fmla="*/ 4611 h 10000"/>
              <a:gd name="connsiteX36" fmla="*/ 2910 w 9874"/>
              <a:gd name="connsiteY36" fmla="*/ 4942 h 10000"/>
              <a:gd name="connsiteX37" fmla="*/ 2966 w 9874"/>
              <a:gd name="connsiteY37" fmla="*/ 4728 h 10000"/>
              <a:gd name="connsiteX38" fmla="*/ 3104 w 9874"/>
              <a:gd name="connsiteY38" fmla="*/ 6031 h 10000"/>
              <a:gd name="connsiteX39" fmla="*/ 3160 w 9874"/>
              <a:gd name="connsiteY39" fmla="*/ 5272 h 10000"/>
              <a:gd name="connsiteX40" fmla="*/ 3231 w 9874"/>
              <a:gd name="connsiteY40" fmla="*/ 5272 h 10000"/>
              <a:gd name="connsiteX41" fmla="*/ 3298 w 9874"/>
              <a:gd name="connsiteY41" fmla="*/ 5272 h 10000"/>
              <a:gd name="connsiteX42" fmla="*/ 3425 w 9874"/>
              <a:gd name="connsiteY42" fmla="*/ 4611 h 10000"/>
              <a:gd name="connsiteX43" fmla="*/ 3483 w 9874"/>
              <a:gd name="connsiteY43" fmla="*/ 5370 h 10000"/>
              <a:gd name="connsiteX44" fmla="*/ 3551 w 9874"/>
              <a:gd name="connsiteY44" fmla="*/ 5486 h 10000"/>
              <a:gd name="connsiteX45" fmla="*/ 3620 w 9874"/>
              <a:gd name="connsiteY45" fmla="*/ 5058 h 10000"/>
              <a:gd name="connsiteX46" fmla="*/ 3745 w 9874"/>
              <a:gd name="connsiteY46" fmla="*/ 5603 h 10000"/>
              <a:gd name="connsiteX47" fmla="*/ 3815 w 9874"/>
              <a:gd name="connsiteY47" fmla="*/ 4611 h 10000"/>
              <a:gd name="connsiteX48" fmla="*/ 3871 w 9874"/>
              <a:gd name="connsiteY48" fmla="*/ 4825 h 10000"/>
              <a:gd name="connsiteX49" fmla="*/ 3941 w 9874"/>
              <a:gd name="connsiteY49" fmla="*/ 4397 h 10000"/>
              <a:gd name="connsiteX50" fmla="*/ 4066 w 9874"/>
              <a:gd name="connsiteY50" fmla="*/ 5058 h 10000"/>
              <a:gd name="connsiteX51" fmla="*/ 4135 w 9874"/>
              <a:gd name="connsiteY51" fmla="*/ 5156 h 10000"/>
              <a:gd name="connsiteX52" fmla="*/ 4192 w 9874"/>
              <a:gd name="connsiteY52" fmla="*/ 4825 h 10000"/>
              <a:gd name="connsiteX53" fmla="*/ 4262 w 9874"/>
              <a:gd name="connsiteY53" fmla="*/ 5156 h 10000"/>
              <a:gd name="connsiteX54" fmla="*/ 4387 w 9874"/>
              <a:gd name="connsiteY54" fmla="*/ 5156 h 10000"/>
              <a:gd name="connsiteX55" fmla="*/ 4456 w 9874"/>
              <a:gd name="connsiteY55" fmla="*/ 5486 h 10000"/>
              <a:gd name="connsiteX56" fmla="*/ 4525 w 9874"/>
              <a:gd name="connsiteY56" fmla="*/ 5370 h 10000"/>
              <a:gd name="connsiteX57" fmla="*/ 4581 w 9874"/>
              <a:gd name="connsiteY57" fmla="*/ 5272 h 10000"/>
              <a:gd name="connsiteX58" fmla="*/ 4708 w 9874"/>
              <a:gd name="connsiteY58" fmla="*/ 4942 h 10000"/>
              <a:gd name="connsiteX59" fmla="*/ 4775 w 9874"/>
              <a:gd name="connsiteY59" fmla="*/ 4942 h 10000"/>
              <a:gd name="connsiteX60" fmla="*/ 4846 w 9874"/>
              <a:gd name="connsiteY60" fmla="*/ 5272 h 10000"/>
              <a:gd name="connsiteX61" fmla="*/ 4902 w 9874"/>
              <a:gd name="connsiteY61" fmla="*/ 5486 h 10000"/>
              <a:gd name="connsiteX62" fmla="*/ 5040 w 9874"/>
              <a:gd name="connsiteY62" fmla="*/ 5156 h 10000"/>
              <a:gd name="connsiteX63" fmla="*/ 5097 w 9874"/>
              <a:gd name="connsiteY63" fmla="*/ 7354 h 10000"/>
              <a:gd name="connsiteX64" fmla="*/ 5166 w 9874"/>
              <a:gd name="connsiteY64" fmla="*/ 8016 h 10000"/>
              <a:gd name="connsiteX65" fmla="*/ 5235 w 9874"/>
              <a:gd name="connsiteY65" fmla="*/ 7140 h 10000"/>
              <a:gd name="connsiteX66" fmla="*/ 5360 w 9874"/>
              <a:gd name="connsiteY66" fmla="*/ 6265 h 10000"/>
              <a:gd name="connsiteX67" fmla="*/ 5419 w 9874"/>
              <a:gd name="connsiteY67" fmla="*/ 6148 h 10000"/>
              <a:gd name="connsiteX68" fmla="*/ 5486 w 9874"/>
              <a:gd name="connsiteY68" fmla="*/ 5486 h 10000"/>
              <a:gd name="connsiteX69" fmla="*/ 5556 w 9874"/>
              <a:gd name="connsiteY69" fmla="*/ 5700 h 10000"/>
              <a:gd name="connsiteX70" fmla="*/ 5613 w 9874"/>
              <a:gd name="connsiteY70" fmla="*/ 5156 h 10000"/>
              <a:gd name="connsiteX71" fmla="*/ 5750 w 9874"/>
              <a:gd name="connsiteY71" fmla="*/ 4942 h 10000"/>
              <a:gd name="connsiteX72" fmla="*/ 5807 w 9874"/>
              <a:gd name="connsiteY72" fmla="*/ 5370 h 10000"/>
              <a:gd name="connsiteX73" fmla="*/ 5876 w 9874"/>
              <a:gd name="connsiteY73" fmla="*/ 5486 h 10000"/>
              <a:gd name="connsiteX74" fmla="*/ 5933 w 9874"/>
              <a:gd name="connsiteY74" fmla="*/ 6362 h 10000"/>
              <a:gd name="connsiteX75" fmla="*/ 6071 w 9874"/>
              <a:gd name="connsiteY75" fmla="*/ 6265 h 10000"/>
              <a:gd name="connsiteX76" fmla="*/ 6128 w 9874"/>
              <a:gd name="connsiteY76" fmla="*/ 5817 h 10000"/>
              <a:gd name="connsiteX77" fmla="*/ 6197 w 9874"/>
              <a:gd name="connsiteY77" fmla="*/ 7023 h 10000"/>
              <a:gd name="connsiteX78" fmla="*/ 6266 w 9874"/>
              <a:gd name="connsiteY78" fmla="*/ 2743 h 10000"/>
              <a:gd name="connsiteX79" fmla="*/ 6391 w 9874"/>
              <a:gd name="connsiteY79" fmla="*/ 0 h 10000"/>
              <a:gd name="connsiteX80" fmla="*/ 6461 w 9874"/>
              <a:gd name="connsiteY80" fmla="*/ 1323 h 10000"/>
              <a:gd name="connsiteX81" fmla="*/ 6517 w 9874"/>
              <a:gd name="connsiteY81" fmla="*/ 875 h 10000"/>
              <a:gd name="connsiteX82" fmla="*/ 6586 w 9874"/>
              <a:gd name="connsiteY82" fmla="*/ 2082 h 10000"/>
              <a:gd name="connsiteX83" fmla="*/ 6712 w 9874"/>
              <a:gd name="connsiteY83" fmla="*/ 1751 h 10000"/>
              <a:gd name="connsiteX84" fmla="*/ 6781 w 9874"/>
              <a:gd name="connsiteY84" fmla="*/ 1751 h 10000"/>
              <a:gd name="connsiteX85" fmla="*/ 6839 w 9874"/>
              <a:gd name="connsiteY85" fmla="*/ 1965 h 10000"/>
              <a:gd name="connsiteX86" fmla="*/ 6907 w 9874"/>
              <a:gd name="connsiteY86" fmla="*/ 2626 h 10000"/>
              <a:gd name="connsiteX87" fmla="*/ 7034 w 9874"/>
              <a:gd name="connsiteY87" fmla="*/ 1634 h 10000"/>
              <a:gd name="connsiteX88" fmla="*/ 7101 w 9874"/>
              <a:gd name="connsiteY88" fmla="*/ 2082 h 10000"/>
              <a:gd name="connsiteX89" fmla="*/ 7159 w 9874"/>
              <a:gd name="connsiteY89" fmla="*/ 1965 h 10000"/>
              <a:gd name="connsiteX90" fmla="*/ 7228 w 9874"/>
              <a:gd name="connsiteY90" fmla="*/ 992 h 10000"/>
              <a:gd name="connsiteX91" fmla="*/ 7354 w 9874"/>
              <a:gd name="connsiteY91" fmla="*/ 1206 h 10000"/>
              <a:gd name="connsiteX92" fmla="*/ 7422 w 9874"/>
              <a:gd name="connsiteY92" fmla="*/ 545 h 10000"/>
              <a:gd name="connsiteX93" fmla="*/ 7491 w 9874"/>
              <a:gd name="connsiteY93" fmla="*/ 4163 h 10000"/>
              <a:gd name="connsiteX94" fmla="*/ 7548 w 9874"/>
              <a:gd name="connsiteY94" fmla="*/ 5700 h 10000"/>
              <a:gd name="connsiteX95" fmla="*/ 7685 w 9874"/>
              <a:gd name="connsiteY95" fmla="*/ 5700 h 10000"/>
              <a:gd name="connsiteX96" fmla="*/ 7744 w 9874"/>
              <a:gd name="connsiteY96" fmla="*/ 5156 h 10000"/>
              <a:gd name="connsiteX97" fmla="*/ 7812 w 9874"/>
              <a:gd name="connsiteY97" fmla="*/ 5156 h 10000"/>
              <a:gd name="connsiteX98" fmla="*/ 7869 w 9874"/>
              <a:gd name="connsiteY98" fmla="*/ 5700 h 10000"/>
              <a:gd name="connsiteX99" fmla="*/ 8006 w 9874"/>
              <a:gd name="connsiteY99" fmla="*/ 5272 h 10000"/>
              <a:gd name="connsiteX100" fmla="*/ 8064 w 9874"/>
              <a:gd name="connsiteY100" fmla="*/ 4280 h 10000"/>
              <a:gd name="connsiteX101" fmla="*/ 8133 w 9874"/>
              <a:gd name="connsiteY101" fmla="*/ 5058 h 10000"/>
              <a:gd name="connsiteX102" fmla="*/ 8201 w 9874"/>
              <a:gd name="connsiteY102" fmla="*/ 5058 h 10000"/>
              <a:gd name="connsiteX103" fmla="*/ 8328 w 9874"/>
              <a:gd name="connsiteY103" fmla="*/ 4611 h 10000"/>
              <a:gd name="connsiteX104" fmla="*/ 8385 w 9874"/>
              <a:gd name="connsiteY104" fmla="*/ 5058 h 10000"/>
              <a:gd name="connsiteX105" fmla="*/ 8453 w 9874"/>
              <a:gd name="connsiteY105" fmla="*/ 5156 h 10000"/>
              <a:gd name="connsiteX106" fmla="*/ 8523 w 9874"/>
              <a:gd name="connsiteY106" fmla="*/ 5156 h 10000"/>
              <a:gd name="connsiteX107" fmla="*/ 8579 w 9874"/>
              <a:gd name="connsiteY107" fmla="*/ 5058 h 10000"/>
              <a:gd name="connsiteX108" fmla="*/ 8717 w 9874"/>
              <a:gd name="connsiteY108" fmla="*/ 4825 h 10000"/>
              <a:gd name="connsiteX109" fmla="*/ 8774 w 9874"/>
              <a:gd name="connsiteY109" fmla="*/ 5058 h 10000"/>
              <a:gd name="connsiteX110" fmla="*/ 8843 w 9874"/>
              <a:gd name="connsiteY110" fmla="*/ 4825 h 10000"/>
              <a:gd name="connsiteX111" fmla="*/ 8912 w 9874"/>
              <a:gd name="connsiteY111" fmla="*/ 5272 h 10000"/>
              <a:gd name="connsiteX112" fmla="*/ 9037 w 9874"/>
              <a:gd name="connsiteY112" fmla="*/ 4942 h 10000"/>
              <a:gd name="connsiteX113" fmla="*/ 9094 w 9874"/>
              <a:gd name="connsiteY113" fmla="*/ 5370 h 10000"/>
              <a:gd name="connsiteX114" fmla="*/ 9164 w 9874"/>
              <a:gd name="connsiteY114" fmla="*/ 4942 h 10000"/>
              <a:gd name="connsiteX115" fmla="*/ 9232 w 9874"/>
              <a:gd name="connsiteY115" fmla="*/ 5603 h 10000"/>
              <a:gd name="connsiteX116" fmla="*/ 9359 w 9874"/>
              <a:gd name="connsiteY116" fmla="*/ 5370 h 10000"/>
              <a:gd name="connsiteX117" fmla="*/ 9427 w 9874"/>
              <a:gd name="connsiteY117" fmla="*/ 5370 h 10000"/>
              <a:gd name="connsiteX118" fmla="*/ 9483 w 9874"/>
              <a:gd name="connsiteY118" fmla="*/ 4611 h 10000"/>
              <a:gd name="connsiteX119" fmla="*/ 9554 w 9874"/>
              <a:gd name="connsiteY119" fmla="*/ 5486 h 10000"/>
              <a:gd name="connsiteX120" fmla="*/ 9678 w 9874"/>
              <a:gd name="connsiteY120" fmla="*/ 5603 h 10000"/>
              <a:gd name="connsiteX121" fmla="*/ 9748 w 9874"/>
              <a:gd name="connsiteY121" fmla="*/ 5058 h 10000"/>
              <a:gd name="connsiteX122" fmla="*/ 9805 w 9874"/>
              <a:gd name="connsiteY122" fmla="*/ 5603 h 10000"/>
              <a:gd name="connsiteX123" fmla="*/ 9874 w 9874"/>
              <a:gd name="connsiteY123" fmla="*/ 5486 h 10000"/>
              <a:gd name="connsiteX0" fmla="*/ 0 w 9930"/>
              <a:gd name="connsiteY0" fmla="*/ 10000 h 10000"/>
              <a:gd name="connsiteX1" fmla="*/ 140 w 9930"/>
              <a:gd name="connsiteY1" fmla="*/ 9767 h 10000"/>
              <a:gd name="connsiteX2" fmla="*/ 196 w 9930"/>
              <a:gd name="connsiteY2" fmla="*/ 9767 h 10000"/>
              <a:gd name="connsiteX3" fmla="*/ 266 w 9930"/>
              <a:gd name="connsiteY3" fmla="*/ 9339 h 10000"/>
              <a:gd name="connsiteX4" fmla="*/ 325 w 9930"/>
              <a:gd name="connsiteY4" fmla="*/ 9125 h 10000"/>
              <a:gd name="connsiteX5" fmla="*/ 464 w 9930"/>
              <a:gd name="connsiteY5" fmla="*/ 8560 h 10000"/>
              <a:gd name="connsiteX6" fmla="*/ 523 w 9930"/>
              <a:gd name="connsiteY6" fmla="*/ 8560 h 10000"/>
              <a:gd name="connsiteX7" fmla="*/ 591 w 9930"/>
              <a:gd name="connsiteY7" fmla="*/ 7568 h 10000"/>
              <a:gd name="connsiteX8" fmla="*/ 660 w 9930"/>
              <a:gd name="connsiteY8" fmla="*/ 7568 h 10000"/>
              <a:gd name="connsiteX9" fmla="*/ 788 w 9930"/>
              <a:gd name="connsiteY9" fmla="*/ 7685 h 10000"/>
              <a:gd name="connsiteX10" fmla="*/ 859 w 9930"/>
              <a:gd name="connsiteY10" fmla="*/ 7802 h 10000"/>
              <a:gd name="connsiteX11" fmla="*/ 917 w 9930"/>
              <a:gd name="connsiteY11" fmla="*/ 7354 h 10000"/>
              <a:gd name="connsiteX12" fmla="*/ 986 w 9930"/>
              <a:gd name="connsiteY12" fmla="*/ 7237 h 10000"/>
              <a:gd name="connsiteX13" fmla="*/ 1113 w 9930"/>
              <a:gd name="connsiteY13" fmla="*/ 5603 h 10000"/>
              <a:gd name="connsiteX14" fmla="*/ 1183 w 9930"/>
              <a:gd name="connsiteY14" fmla="*/ 4942 h 10000"/>
              <a:gd name="connsiteX15" fmla="*/ 1241 w 9930"/>
              <a:gd name="connsiteY15" fmla="*/ 5603 h 10000"/>
              <a:gd name="connsiteX16" fmla="*/ 1312 w 9930"/>
              <a:gd name="connsiteY16" fmla="*/ 5700 h 10000"/>
              <a:gd name="connsiteX17" fmla="*/ 1439 w 9930"/>
              <a:gd name="connsiteY17" fmla="*/ 5370 h 10000"/>
              <a:gd name="connsiteX18" fmla="*/ 1508 w 9930"/>
              <a:gd name="connsiteY18" fmla="*/ 5700 h 10000"/>
              <a:gd name="connsiteX19" fmla="*/ 1567 w 9930"/>
              <a:gd name="connsiteY19" fmla="*/ 5272 h 10000"/>
              <a:gd name="connsiteX20" fmla="*/ 1636 w 9930"/>
              <a:gd name="connsiteY20" fmla="*/ 5603 h 10000"/>
              <a:gd name="connsiteX21" fmla="*/ 1764 w 9930"/>
              <a:gd name="connsiteY21" fmla="*/ 5058 h 10000"/>
              <a:gd name="connsiteX22" fmla="*/ 1832 w 9930"/>
              <a:gd name="connsiteY22" fmla="*/ 5370 h 10000"/>
              <a:gd name="connsiteX23" fmla="*/ 1903 w 9930"/>
              <a:gd name="connsiteY23" fmla="*/ 5156 h 10000"/>
              <a:gd name="connsiteX24" fmla="*/ 1961 w 9930"/>
              <a:gd name="connsiteY24" fmla="*/ 5486 h 10000"/>
              <a:gd name="connsiteX25" fmla="*/ 2099 w 9930"/>
              <a:gd name="connsiteY25" fmla="*/ 4611 h 10000"/>
              <a:gd name="connsiteX26" fmla="*/ 2157 w 9930"/>
              <a:gd name="connsiteY26" fmla="*/ 5156 h 10000"/>
              <a:gd name="connsiteX27" fmla="*/ 2227 w 9930"/>
              <a:gd name="connsiteY27" fmla="*/ 5272 h 10000"/>
              <a:gd name="connsiteX28" fmla="*/ 2284 w 9930"/>
              <a:gd name="connsiteY28" fmla="*/ 5603 h 10000"/>
              <a:gd name="connsiteX29" fmla="*/ 2356 w 9930"/>
              <a:gd name="connsiteY29" fmla="*/ 5058 h 10000"/>
              <a:gd name="connsiteX30" fmla="*/ 2483 w 9930"/>
              <a:gd name="connsiteY30" fmla="*/ 5486 h 10000"/>
              <a:gd name="connsiteX31" fmla="*/ 2552 w 9930"/>
              <a:gd name="connsiteY31" fmla="*/ 5603 h 10000"/>
              <a:gd name="connsiteX32" fmla="*/ 2621 w 9930"/>
              <a:gd name="connsiteY32" fmla="*/ 5370 h 10000"/>
              <a:gd name="connsiteX33" fmla="*/ 2681 w 9930"/>
              <a:gd name="connsiteY33" fmla="*/ 5370 h 10000"/>
              <a:gd name="connsiteX34" fmla="*/ 2819 w 9930"/>
              <a:gd name="connsiteY34" fmla="*/ 5370 h 10000"/>
              <a:gd name="connsiteX35" fmla="*/ 2877 w 9930"/>
              <a:gd name="connsiteY35" fmla="*/ 4611 h 10000"/>
              <a:gd name="connsiteX36" fmla="*/ 2947 w 9930"/>
              <a:gd name="connsiteY36" fmla="*/ 4942 h 10000"/>
              <a:gd name="connsiteX37" fmla="*/ 3004 w 9930"/>
              <a:gd name="connsiteY37" fmla="*/ 4728 h 10000"/>
              <a:gd name="connsiteX38" fmla="*/ 3144 w 9930"/>
              <a:gd name="connsiteY38" fmla="*/ 6031 h 10000"/>
              <a:gd name="connsiteX39" fmla="*/ 3200 w 9930"/>
              <a:gd name="connsiteY39" fmla="*/ 5272 h 10000"/>
              <a:gd name="connsiteX40" fmla="*/ 3272 w 9930"/>
              <a:gd name="connsiteY40" fmla="*/ 5272 h 10000"/>
              <a:gd name="connsiteX41" fmla="*/ 3340 w 9930"/>
              <a:gd name="connsiteY41" fmla="*/ 5272 h 10000"/>
              <a:gd name="connsiteX42" fmla="*/ 3469 w 9930"/>
              <a:gd name="connsiteY42" fmla="*/ 4611 h 10000"/>
              <a:gd name="connsiteX43" fmla="*/ 3527 w 9930"/>
              <a:gd name="connsiteY43" fmla="*/ 5370 h 10000"/>
              <a:gd name="connsiteX44" fmla="*/ 3596 w 9930"/>
              <a:gd name="connsiteY44" fmla="*/ 5486 h 10000"/>
              <a:gd name="connsiteX45" fmla="*/ 3666 w 9930"/>
              <a:gd name="connsiteY45" fmla="*/ 5058 h 10000"/>
              <a:gd name="connsiteX46" fmla="*/ 3793 w 9930"/>
              <a:gd name="connsiteY46" fmla="*/ 5603 h 10000"/>
              <a:gd name="connsiteX47" fmla="*/ 3864 w 9930"/>
              <a:gd name="connsiteY47" fmla="*/ 4611 h 10000"/>
              <a:gd name="connsiteX48" fmla="*/ 3920 w 9930"/>
              <a:gd name="connsiteY48" fmla="*/ 4825 h 10000"/>
              <a:gd name="connsiteX49" fmla="*/ 3991 w 9930"/>
              <a:gd name="connsiteY49" fmla="*/ 4397 h 10000"/>
              <a:gd name="connsiteX50" fmla="*/ 4118 w 9930"/>
              <a:gd name="connsiteY50" fmla="*/ 5058 h 10000"/>
              <a:gd name="connsiteX51" fmla="*/ 4188 w 9930"/>
              <a:gd name="connsiteY51" fmla="*/ 5156 h 10000"/>
              <a:gd name="connsiteX52" fmla="*/ 4245 w 9930"/>
              <a:gd name="connsiteY52" fmla="*/ 4825 h 10000"/>
              <a:gd name="connsiteX53" fmla="*/ 4316 w 9930"/>
              <a:gd name="connsiteY53" fmla="*/ 5156 h 10000"/>
              <a:gd name="connsiteX54" fmla="*/ 4443 w 9930"/>
              <a:gd name="connsiteY54" fmla="*/ 5156 h 10000"/>
              <a:gd name="connsiteX55" fmla="*/ 4513 w 9930"/>
              <a:gd name="connsiteY55" fmla="*/ 5486 h 10000"/>
              <a:gd name="connsiteX56" fmla="*/ 4583 w 9930"/>
              <a:gd name="connsiteY56" fmla="*/ 5370 h 10000"/>
              <a:gd name="connsiteX57" fmla="*/ 4639 w 9930"/>
              <a:gd name="connsiteY57" fmla="*/ 5272 h 10000"/>
              <a:gd name="connsiteX58" fmla="*/ 4768 w 9930"/>
              <a:gd name="connsiteY58" fmla="*/ 4942 h 10000"/>
              <a:gd name="connsiteX59" fmla="*/ 4836 w 9930"/>
              <a:gd name="connsiteY59" fmla="*/ 4942 h 10000"/>
              <a:gd name="connsiteX60" fmla="*/ 4908 w 9930"/>
              <a:gd name="connsiteY60" fmla="*/ 5272 h 10000"/>
              <a:gd name="connsiteX61" fmla="*/ 4965 w 9930"/>
              <a:gd name="connsiteY61" fmla="*/ 5486 h 10000"/>
              <a:gd name="connsiteX62" fmla="*/ 5104 w 9930"/>
              <a:gd name="connsiteY62" fmla="*/ 5156 h 10000"/>
              <a:gd name="connsiteX63" fmla="*/ 5162 w 9930"/>
              <a:gd name="connsiteY63" fmla="*/ 7354 h 10000"/>
              <a:gd name="connsiteX64" fmla="*/ 5232 w 9930"/>
              <a:gd name="connsiteY64" fmla="*/ 8016 h 10000"/>
              <a:gd name="connsiteX65" fmla="*/ 5302 w 9930"/>
              <a:gd name="connsiteY65" fmla="*/ 7140 h 10000"/>
              <a:gd name="connsiteX66" fmla="*/ 5428 w 9930"/>
              <a:gd name="connsiteY66" fmla="*/ 6265 h 10000"/>
              <a:gd name="connsiteX67" fmla="*/ 5488 w 9930"/>
              <a:gd name="connsiteY67" fmla="*/ 6148 h 10000"/>
              <a:gd name="connsiteX68" fmla="*/ 5556 w 9930"/>
              <a:gd name="connsiteY68" fmla="*/ 5486 h 10000"/>
              <a:gd name="connsiteX69" fmla="*/ 5627 w 9930"/>
              <a:gd name="connsiteY69" fmla="*/ 5700 h 10000"/>
              <a:gd name="connsiteX70" fmla="*/ 5685 w 9930"/>
              <a:gd name="connsiteY70" fmla="*/ 5156 h 10000"/>
              <a:gd name="connsiteX71" fmla="*/ 5823 w 9930"/>
              <a:gd name="connsiteY71" fmla="*/ 4942 h 10000"/>
              <a:gd name="connsiteX72" fmla="*/ 5881 w 9930"/>
              <a:gd name="connsiteY72" fmla="*/ 5370 h 10000"/>
              <a:gd name="connsiteX73" fmla="*/ 5951 w 9930"/>
              <a:gd name="connsiteY73" fmla="*/ 5486 h 10000"/>
              <a:gd name="connsiteX74" fmla="*/ 6009 w 9930"/>
              <a:gd name="connsiteY74" fmla="*/ 6362 h 10000"/>
              <a:gd name="connsiteX75" fmla="*/ 6148 w 9930"/>
              <a:gd name="connsiteY75" fmla="*/ 6265 h 10000"/>
              <a:gd name="connsiteX76" fmla="*/ 6206 w 9930"/>
              <a:gd name="connsiteY76" fmla="*/ 5817 h 10000"/>
              <a:gd name="connsiteX77" fmla="*/ 6276 w 9930"/>
              <a:gd name="connsiteY77" fmla="*/ 7023 h 10000"/>
              <a:gd name="connsiteX78" fmla="*/ 6346 w 9930"/>
              <a:gd name="connsiteY78" fmla="*/ 2743 h 10000"/>
              <a:gd name="connsiteX79" fmla="*/ 6473 w 9930"/>
              <a:gd name="connsiteY79" fmla="*/ 0 h 10000"/>
              <a:gd name="connsiteX80" fmla="*/ 6543 w 9930"/>
              <a:gd name="connsiteY80" fmla="*/ 1323 h 10000"/>
              <a:gd name="connsiteX81" fmla="*/ 6600 w 9930"/>
              <a:gd name="connsiteY81" fmla="*/ 875 h 10000"/>
              <a:gd name="connsiteX82" fmla="*/ 6670 w 9930"/>
              <a:gd name="connsiteY82" fmla="*/ 2082 h 10000"/>
              <a:gd name="connsiteX83" fmla="*/ 6798 w 9930"/>
              <a:gd name="connsiteY83" fmla="*/ 1751 h 10000"/>
              <a:gd name="connsiteX84" fmla="*/ 6868 w 9930"/>
              <a:gd name="connsiteY84" fmla="*/ 1751 h 10000"/>
              <a:gd name="connsiteX85" fmla="*/ 6926 w 9930"/>
              <a:gd name="connsiteY85" fmla="*/ 1965 h 10000"/>
              <a:gd name="connsiteX86" fmla="*/ 6995 w 9930"/>
              <a:gd name="connsiteY86" fmla="*/ 2626 h 10000"/>
              <a:gd name="connsiteX87" fmla="*/ 7124 w 9930"/>
              <a:gd name="connsiteY87" fmla="*/ 1634 h 10000"/>
              <a:gd name="connsiteX88" fmla="*/ 7192 w 9930"/>
              <a:gd name="connsiteY88" fmla="*/ 2082 h 10000"/>
              <a:gd name="connsiteX89" fmla="*/ 7250 w 9930"/>
              <a:gd name="connsiteY89" fmla="*/ 1965 h 10000"/>
              <a:gd name="connsiteX90" fmla="*/ 7320 w 9930"/>
              <a:gd name="connsiteY90" fmla="*/ 992 h 10000"/>
              <a:gd name="connsiteX91" fmla="*/ 7448 w 9930"/>
              <a:gd name="connsiteY91" fmla="*/ 1206 h 10000"/>
              <a:gd name="connsiteX92" fmla="*/ 7517 w 9930"/>
              <a:gd name="connsiteY92" fmla="*/ 545 h 10000"/>
              <a:gd name="connsiteX93" fmla="*/ 7587 w 9930"/>
              <a:gd name="connsiteY93" fmla="*/ 4163 h 10000"/>
              <a:gd name="connsiteX94" fmla="*/ 7644 w 9930"/>
              <a:gd name="connsiteY94" fmla="*/ 5700 h 10000"/>
              <a:gd name="connsiteX95" fmla="*/ 7783 w 9930"/>
              <a:gd name="connsiteY95" fmla="*/ 5700 h 10000"/>
              <a:gd name="connsiteX96" fmla="*/ 7843 w 9930"/>
              <a:gd name="connsiteY96" fmla="*/ 5156 h 10000"/>
              <a:gd name="connsiteX97" fmla="*/ 7912 w 9930"/>
              <a:gd name="connsiteY97" fmla="*/ 5156 h 10000"/>
              <a:gd name="connsiteX98" fmla="*/ 7969 w 9930"/>
              <a:gd name="connsiteY98" fmla="*/ 5700 h 10000"/>
              <a:gd name="connsiteX99" fmla="*/ 8108 w 9930"/>
              <a:gd name="connsiteY99" fmla="*/ 5272 h 10000"/>
              <a:gd name="connsiteX100" fmla="*/ 8167 w 9930"/>
              <a:gd name="connsiteY100" fmla="*/ 4280 h 10000"/>
              <a:gd name="connsiteX101" fmla="*/ 8237 w 9930"/>
              <a:gd name="connsiteY101" fmla="*/ 5058 h 10000"/>
              <a:gd name="connsiteX102" fmla="*/ 8306 w 9930"/>
              <a:gd name="connsiteY102" fmla="*/ 5058 h 10000"/>
              <a:gd name="connsiteX103" fmla="*/ 8434 w 9930"/>
              <a:gd name="connsiteY103" fmla="*/ 4611 h 10000"/>
              <a:gd name="connsiteX104" fmla="*/ 8492 w 9930"/>
              <a:gd name="connsiteY104" fmla="*/ 5058 h 10000"/>
              <a:gd name="connsiteX105" fmla="*/ 8561 w 9930"/>
              <a:gd name="connsiteY105" fmla="*/ 5156 h 10000"/>
              <a:gd name="connsiteX106" fmla="*/ 8632 w 9930"/>
              <a:gd name="connsiteY106" fmla="*/ 5156 h 10000"/>
              <a:gd name="connsiteX107" fmla="*/ 8688 w 9930"/>
              <a:gd name="connsiteY107" fmla="*/ 5058 h 10000"/>
              <a:gd name="connsiteX108" fmla="*/ 8828 w 9930"/>
              <a:gd name="connsiteY108" fmla="*/ 4825 h 10000"/>
              <a:gd name="connsiteX109" fmla="*/ 8886 w 9930"/>
              <a:gd name="connsiteY109" fmla="*/ 5058 h 10000"/>
              <a:gd name="connsiteX110" fmla="*/ 8956 w 9930"/>
              <a:gd name="connsiteY110" fmla="*/ 4825 h 10000"/>
              <a:gd name="connsiteX111" fmla="*/ 9026 w 9930"/>
              <a:gd name="connsiteY111" fmla="*/ 5272 h 10000"/>
              <a:gd name="connsiteX112" fmla="*/ 9152 w 9930"/>
              <a:gd name="connsiteY112" fmla="*/ 4942 h 10000"/>
              <a:gd name="connsiteX113" fmla="*/ 9210 w 9930"/>
              <a:gd name="connsiteY113" fmla="*/ 5370 h 10000"/>
              <a:gd name="connsiteX114" fmla="*/ 9281 w 9930"/>
              <a:gd name="connsiteY114" fmla="*/ 4942 h 10000"/>
              <a:gd name="connsiteX115" fmla="*/ 9350 w 9930"/>
              <a:gd name="connsiteY115" fmla="*/ 5603 h 10000"/>
              <a:gd name="connsiteX116" fmla="*/ 9478 w 9930"/>
              <a:gd name="connsiteY116" fmla="*/ 5370 h 10000"/>
              <a:gd name="connsiteX117" fmla="*/ 9547 w 9930"/>
              <a:gd name="connsiteY117" fmla="*/ 5370 h 10000"/>
              <a:gd name="connsiteX118" fmla="*/ 9604 w 9930"/>
              <a:gd name="connsiteY118" fmla="*/ 4611 h 10000"/>
              <a:gd name="connsiteX119" fmla="*/ 9676 w 9930"/>
              <a:gd name="connsiteY119" fmla="*/ 5486 h 10000"/>
              <a:gd name="connsiteX120" fmla="*/ 9801 w 9930"/>
              <a:gd name="connsiteY120" fmla="*/ 5603 h 10000"/>
              <a:gd name="connsiteX121" fmla="*/ 9872 w 9930"/>
              <a:gd name="connsiteY121" fmla="*/ 5058 h 10000"/>
              <a:gd name="connsiteX122" fmla="*/ 9930 w 9930"/>
              <a:gd name="connsiteY122" fmla="*/ 5603 h 10000"/>
              <a:gd name="connsiteX0" fmla="*/ 0 w 9942"/>
              <a:gd name="connsiteY0" fmla="*/ 10000 h 10000"/>
              <a:gd name="connsiteX1" fmla="*/ 141 w 9942"/>
              <a:gd name="connsiteY1" fmla="*/ 9767 h 10000"/>
              <a:gd name="connsiteX2" fmla="*/ 197 w 9942"/>
              <a:gd name="connsiteY2" fmla="*/ 9767 h 10000"/>
              <a:gd name="connsiteX3" fmla="*/ 268 w 9942"/>
              <a:gd name="connsiteY3" fmla="*/ 9339 h 10000"/>
              <a:gd name="connsiteX4" fmla="*/ 327 w 9942"/>
              <a:gd name="connsiteY4" fmla="*/ 9125 h 10000"/>
              <a:gd name="connsiteX5" fmla="*/ 467 w 9942"/>
              <a:gd name="connsiteY5" fmla="*/ 8560 h 10000"/>
              <a:gd name="connsiteX6" fmla="*/ 527 w 9942"/>
              <a:gd name="connsiteY6" fmla="*/ 8560 h 10000"/>
              <a:gd name="connsiteX7" fmla="*/ 595 w 9942"/>
              <a:gd name="connsiteY7" fmla="*/ 7568 h 10000"/>
              <a:gd name="connsiteX8" fmla="*/ 665 w 9942"/>
              <a:gd name="connsiteY8" fmla="*/ 7568 h 10000"/>
              <a:gd name="connsiteX9" fmla="*/ 794 w 9942"/>
              <a:gd name="connsiteY9" fmla="*/ 7685 h 10000"/>
              <a:gd name="connsiteX10" fmla="*/ 865 w 9942"/>
              <a:gd name="connsiteY10" fmla="*/ 7802 h 10000"/>
              <a:gd name="connsiteX11" fmla="*/ 923 w 9942"/>
              <a:gd name="connsiteY11" fmla="*/ 7354 h 10000"/>
              <a:gd name="connsiteX12" fmla="*/ 993 w 9942"/>
              <a:gd name="connsiteY12" fmla="*/ 7237 h 10000"/>
              <a:gd name="connsiteX13" fmla="*/ 1121 w 9942"/>
              <a:gd name="connsiteY13" fmla="*/ 5603 h 10000"/>
              <a:gd name="connsiteX14" fmla="*/ 1191 w 9942"/>
              <a:gd name="connsiteY14" fmla="*/ 4942 h 10000"/>
              <a:gd name="connsiteX15" fmla="*/ 1250 w 9942"/>
              <a:gd name="connsiteY15" fmla="*/ 5603 h 10000"/>
              <a:gd name="connsiteX16" fmla="*/ 1321 w 9942"/>
              <a:gd name="connsiteY16" fmla="*/ 5700 h 10000"/>
              <a:gd name="connsiteX17" fmla="*/ 1449 w 9942"/>
              <a:gd name="connsiteY17" fmla="*/ 5370 h 10000"/>
              <a:gd name="connsiteX18" fmla="*/ 1519 w 9942"/>
              <a:gd name="connsiteY18" fmla="*/ 5700 h 10000"/>
              <a:gd name="connsiteX19" fmla="*/ 1578 w 9942"/>
              <a:gd name="connsiteY19" fmla="*/ 5272 h 10000"/>
              <a:gd name="connsiteX20" fmla="*/ 1648 w 9942"/>
              <a:gd name="connsiteY20" fmla="*/ 5603 h 10000"/>
              <a:gd name="connsiteX21" fmla="*/ 1776 w 9942"/>
              <a:gd name="connsiteY21" fmla="*/ 5058 h 10000"/>
              <a:gd name="connsiteX22" fmla="*/ 1845 w 9942"/>
              <a:gd name="connsiteY22" fmla="*/ 5370 h 10000"/>
              <a:gd name="connsiteX23" fmla="*/ 1916 w 9942"/>
              <a:gd name="connsiteY23" fmla="*/ 5156 h 10000"/>
              <a:gd name="connsiteX24" fmla="*/ 1975 w 9942"/>
              <a:gd name="connsiteY24" fmla="*/ 5486 h 10000"/>
              <a:gd name="connsiteX25" fmla="*/ 2114 w 9942"/>
              <a:gd name="connsiteY25" fmla="*/ 4611 h 10000"/>
              <a:gd name="connsiteX26" fmla="*/ 2172 w 9942"/>
              <a:gd name="connsiteY26" fmla="*/ 5156 h 10000"/>
              <a:gd name="connsiteX27" fmla="*/ 2243 w 9942"/>
              <a:gd name="connsiteY27" fmla="*/ 5272 h 10000"/>
              <a:gd name="connsiteX28" fmla="*/ 2300 w 9942"/>
              <a:gd name="connsiteY28" fmla="*/ 5603 h 10000"/>
              <a:gd name="connsiteX29" fmla="*/ 2373 w 9942"/>
              <a:gd name="connsiteY29" fmla="*/ 5058 h 10000"/>
              <a:gd name="connsiteX30" fmla="*/ 2501 w 9942"/>
              <a:gd name="connsiteY30" fmla="*/ 5486 h 10000"/>
              <a:gd name="connsiteX31" fmla="*/ 2570 w 9942"/>
              <a:gd name="connsiteY31" fmla="*/ 5603 h 10000"/>
              <a:gd name="connsiteX32" fmla="*/ 2639 w 9942"/>
              <a:gd name="connsiteY32" fmla="*/ 5370 h 10000"/>
              <a:gd name="connsiteX33" fmla="*/ 2700 w 9942"/>
              <a:gd name="connsiteY33" fmla="*/ 5370 h 10000"/>
              <a:gd name="connsiteX34" fmla="*/ 2839 w 9942"/>
              <a:gd name="connsiteY34" fmla="*/ 5370 h 10000"/>
              <a:gd name="connsiteX35" fmla="*/ 2897 w 9942"/>
              <a:gd name="connsiteY35" fmla="*/ 4611 h 10000"/>
              <a:gd name="connsiteX36" fmla="*/ 2968 w 9942"/>
              <a:gd name="connsiteY36" fmla="*/ 4942 h 10000"/>
              <a:gd name="connsiteX37" fmla="*/ 3025 w 9942"/>
              <a:gd name="connsiteY37" fmla="*/ 4728 h 10000"/>
              <a:gd name="connsiteX38" fmla="*/ 3166 w 9942"/>
              <a:gd name="connsiteY38" fmla="*/ 6031 h 10000"/>
              <a:gd name="connsiteX39" fmla="*/ 3223 w 9942"/>
              <a:gd name="connsiteY39" fmla="*/ 5272 h 10000"/>
              <a:gd name="connsiteX40" fmla="*/ 3295 w 9942"/>
              <a:gd name="connsiteY40" fmla="*/ 5272 h 10000"/>
              <a:gd name="connsiteX41" fmla="*/ 3364 w 9942"/>
              <a:gd name="connsiteY41" fmla="*/ 5272 h 10000"/>
              <a:gd name="connsiteX42" fmla="*/ 3493 w 9942"/>
              <a:gd name="connsiteY42" fmla="*/ 4611 h 10000"/>
              <a:gd name="connsiteX43" fmla="*/ 3552 w 9942"/>
              <a:gd name="connsiteY43" fmla="*/ 5370 h 10000"/>
              <a:gd name="connsiteX44" fmla="*/ 3621 w 9942"/>
              <a:gd name="connsiteY44" fmla="*/ 5486 h 10000"/>
              <a:gd name="connsiteX45" fmla="*/ 3692 w 9942"/>
              <a:gd name="connsiteY45" fmla="*/ 5058 h 10000"/>
              <a:gd name="connsiteX46" fmla="*/ 3820 w 9942"/>
              <a:gd name="connsiteY46" fmla="*/ 5603 h 10000"/>
              <a:gd name="connsiteX47" fmla="*/ 3891 w 9942"/>
              <a:gd name="connsiteY47" fmla="*/ 4611 h 10000"/>
              <a:gd name="connsiteX48" fmla="*/ 3948 w 9942"/>
              <a:gd name="connsiteY48" fmla="*/ 4825 h 10000"/>
              <a:gd name="connsiteX49" fmla="*/ 4019 w 9942"/>
              <a:gd name="connsiteY49" fmla="*/ 4397 h 10000"/>
              <a:gd name="connsiteX50" fmla="*/ 4147 w 9942"/>
              <a:gd name="connsiteY50" fmla="*/ 5058 h 10000"/>
              <a:gd name="connsiteX51" fmla="*/ 4218 w 9942"/>
              <a:gd name="connsiteY51" fmla="*/ 5156 h 10000"/>
              <a:gd name="connsiteX52" fmla="*/ 4275 w 9942"/>
              <a:gd name="connsiteY52" fmla="*/ 4825 h 10000"/>
              <a:gd name="connsiteX53" fmla="*/ 4346 w 9942"/>
              <a:gd name="connsiteY53" fmla="*/ 5156 h 10000"/>
              <a:gd name="connsiteX54" fmla="*/ 4474 w 9942"/>
              <a:gd name="connsiteY54" fmla="*/ 5156 h 10000"/>
              <a:gd name="connsiteX55" fmla="*/ 4545 w 9942"/>
              <a:gd name="connsiteY55" fmla="*/ 5486 h 10000"/>
              <a:gd name="connsiteX56" fmla="*/ 4615 w 9942"/>
              <a:gd name="connsiteY56" fmla="*/ 5370 h 10000"/>
              <a:gd name="connsiteX57" fmla="*/ 4672 w 9942"/>
              <a:gd name="connsiteY57" fmla="*/ 5272 h 10000"/>
              <a:gd name="connsiteX58" fmla="*/ 4802 w 9942"/>
              <a:gd name="connsiteY58" fmla="*/ 4942 h 10000"/>
              <a:gd name="connsiteX59" fmla="*/ 4870 w 9942"/>
              <a:gd name="connsiteY59" fmla="*/ 4942 h 10000"/>
              <a:gd name="connsiteX60" fmla="*/ 4943 w 9942"/>
              <a:gd name="connsiteY60" fmla="*/ 5272 h 10000"/>
              <a:gd name="connsiteX61" fmla="*/ 5000 w 9942"/>
              <a:gd name="connsiteY61" fmla="*/ 5486 h 10000"/>
              <a:gd name="connsiteX62" fmla="*/ 5140 w 9942"/>
              <a:gd name="connsiteY62" fmla="*/ 5156 h 10000"/>
              <a:gd name="connsiteX63" fmla="*/ 5198 w 9942"/>
              <a:gd name="connsiteY63" fmla="*/ 7354 h 10000"/>
              <a:gd name="connsiteX64" fmla="*/ 5269 w 9942"/>
              <a:gd name="connsiteY64" fmla="*/ 8016 h 10000"/>
              <a:gd name="connsiteX65" fmla="*/ 5339 w 9942"/>
              <a:gd name="connsiteY65" fmla="*/ 7140 h 10000"/>
              <a:gd name="connsiteX66" fmla="*/ 5466 w 9942"/>
              <a:gd name="connsiteY66" fmla="*/ 6265 h 10000"/>
              <a:gd name="connsiteX67" fmla="*/ 5527 w 9942"/>
              <a:gd name="connsiteY67" fmla="*/ 6148 h 10000"/>
              <a:gd name="connsiteX68" fmla="*/ 5595 w 9942"/>
              <a:gd name="connsiteY68" fmla="*/ 5486 h 10000"/>
              <a:gd name="connsiteX69" fmla="*/ 5667 w 9942"/>
              <a:gd name="connsiteY69" fmla="*/ 5700 h 10000"/>
              <a:gd name="connsiteX70" fmla="*/ 5725 w 9942"/>
              <a:gd name="connsiteY70" fmla="*/ 5156 h 10000"/>
              <a:gd name="connsiteX71" fmla="*/ 5864 w 9942"/>
              <a:gd name="connsiteY71" fmla="*/ 4942 h 10000"/>
              <a:gd name="connsiteX72" fmla="*/ 5922 w 9942"/>
              <a:gd name="connsiteY72" fmla="*/ 5370 h 10000"/>
              <a:gd name="connsiteX73" fmla="*/ 5993 w 9942"/>
              <a:gd name="connsiteY73" fmla="*/ 5486 h 10000"/>
              <a:gd name="connsiteX74" fmla="*/ 6051 w 9942"/>
              <a:gd name="connsiteY74" fmla="*/ 6362 h 10000"/>
              <a:gd name="connsiteX75" fmla="*/ 6191 w 9942"/>
              <a:gd name="connsiteY75" fmla="*/ 6265 h 10000"/>
              <a:gd name="connsiteX76" fmla="*/ 6250 w 9942"/>
              <a:gd name="connsiteY76" fmla="*/ 5817 h 10000"/>
              <a:gd name="connsiteX77" fmla="*/ 6320 w 9942"/>
              <a:gd name="connsiteY77" fmla="*/ 7023 h 10000"/>
              <a:gd name="connsiteX78" fmla="*/ 6391 w 9942"/>
              <a:gd name="connsiteY78" fmla="*/ 2743 h 10000"/>
              <a:gd name="connsiteX79" fmla="*/ 6519 w 9942"/>
              <a:gd name="connsiteY79" fmla="*/ 0 h 10000"/>
              <a:gd name="connsiteX80" fmla="*/ 6589 w 9942"/>
              <a:gd name="connsiteY80" fmla="*/ 1323 h 10000"/>
              <a:gd name="connsiteX81" fmla="*/ 6647 w 9942"/>
              <a:gd name="connsiteY81" fmla="*/ 875 h 10000"/>
              <a:gd name="connsiteX82" fmla="*/ 6717 w 9942"/>
              <a:gd name="connsiteY82" fmla="*/ 2082 h 10000"/>
              <a:gd name="connsiteX83" fmla="*/ 6846 w 9942"/>
              <a:gd name="connsiteY83" fmla="*/ 1751 h 10000"/>
              <a:gd name="connsiteX84" fmla="*/ 6916 w 9942"/>
              <a:gd name="connsiteY84" fmla="*/ 1751 h 10000"/>
              <a:gd name="connsiteX85" fmla="*/ 6975 w 9942"/>
              <a:gd name="connsiteY85" fmla="*/ 1965 h 10000"/>
              <a:gd name="connsiteX86" fmla="*/ 7044 w 9942"/>
              <a:gd name="connsiteY86" fmla="*/ 2626 h 10000"/>
              <a:gd name="connsiteX87" fmla="*/ 7174 w 9942"/>
              <a:gd name="connsiteY87" fmla="*/ 1634 h 10000"/>
              <a:gd name="connsiteX88" fmla="*/ 7243 w 9942"/>
              <a:gd name="connsiteY88" fmla="*/ 2082 h 10000"/>
              <a:gd name="connsiteX89" fmla="*/ 7301 w 9942"/>
              <a:gd name="connsiteY89" fmla="*/ 1965 h 10000"/>
              <a:gd name="connsiteX90" fmla="*/ 7372 w 9942"/>
              <a:gd name="connsiteY90" fmla="*/ 992 h 10000"/>
              <a:gd name="connsiteX91" fmla="*/ 7501 w 9942"/>
              <a:gd name="connsiteY91" fmla="*/ 1206 h 10000"/>
              <a:gd name="connsiteX92" fmla="*/ 7570 w 9942"/>
              <a:gd name="connsiteY92" fmla="*/ 545 h 10000"/>
              <a:gd name="connsiteX93" fmla="*/ 7640 w 9942"/>
              <a:gd name="connsiteY93" fmla="*/ 4163 h 10000"/>
              <a:gd name="connsiteX94" fmla="*/ 7698 w 9942"/>
              <a:gd name="connsiteY94" fmla="*/ 5700 h 10000"/>
              <a:gd name="connsiteX95" fmla="*/ 7838 w 9942"/>
              <a:gd name="connsiteY95" fmla="*/ 5700 h 10000"/>
              <a:gd name="connsiteX96" fmla="*/ 7898 w 9942"/>
              <a:gd name="connsiteY96" fmla="*/ 5156 h 10000"/>
              <a:gd name="connsiteX97" fmla="*/ 7968 w 9942"/>
              <a:gd name="connsiteY97" fmla="*/ 5156 h 10000"/>
              <a:gd name="connsiteX98" fmla="*/ 8025 w 9942"/>
              <a:gd name="connsiteY98" fmla="*/ 5700 h 10000"/>
              <a:gd name="connsiteX99" fmla="*/ 8165 w 9942"/>
              <a:gd name="connsiteY99" fmla="*/ 5272 h 10000"/>
              <a:gd name="connsiteX100" fmla="*/ 8225 w 9942"/>
              <a:gd name="connsiteY100" fmla="*/ 4280 h 10000"/>
              <a:gd name="connsiteX101" fmla="*/ 8295 w 9942"/>
              <a:gd name="connsiteY101" fmla="*/ 5058 h 10000"/>
              <a:gd name="connsiteX102" fmla="*/ 8365 w 9942"/>
              <a:gd name="connsiteY102" fmla="*/ 5058 h 10000"/>
              <a:gd name="connsiteX103" fmla="*/ 8493 w 9942"/>
              <a:gd name="connsiteY103" fmla="*/ 4611 h 10000"/>
              <a:gd name="connsiteX104" fmla="*/ 8552 w 9942"/>
              <a:gd name="connsiteY104" fmla="*/ 5058 h 10000"/>
              <a:gd name="connsiteX105" fmla="*/ 8621 w 9942"/>
              <a:gd name="connsiteY105" fmla="*/ 5156 h 10000"/>
              <a:gd name="connsiteX106" fmla="*/ 8693 w 9942"/>
              <a:gd name="connsiteY106" fmla="*/ 5156 h 10000"/>
              <a:gd name="connsiteX107" fmla="*/ 8749 w 9942"/>
              <a:gd name="connsiteY107" fmla="*/ 5058 h 10000"/>
              <a:gd name="connsiteX108" fmla="*/ 8890 w 9942"/>
              <a:gd name="connsiteY108" fmla="*/ 4825 h 10000"/>
              <a:gd name="connsiteX109" fmla="*/ 8949 w 9942"/>
              <a:gd name="connsiteY109" fmla="*/ 5058 h 10000"/>
              <a:gd name="connsiteX110" fmla="*/ 9019 w 9942"/>
              <a:gd name="connsiteY110" fmla="*/ 4825 h 10000"/>
              <a:gd name="connsiteX111" fmla="*/ 9090 w 9942"/>
              <a:gd name="connsiteY111" fmla="*/ 5272 h 10000"/>
              <a:gd name="connsiteX112" fmla="*/ 9217 w 9942"/>
              <a:gd name="connsiteY112" fmla="*/ 4942 h 10000"/>
              <a:gd name="connsiteX113" fmla="*/ 9275 w 9942"/>
              <a:gd name="connsiteY113" fmla="*/ 5370 h 10000"/>
              <a:gd name="connsiteX114" fmla="*/ 9346 w 9942"/>
              <a:gd name="connsiteY114" fmla="*/ 4942 h 10000"/>
              <a:gd name="connsiteX115" fmla="*/ 9416 w 9942"/>
              <a:gd name="connsiteY115" fmla="*/ 5603 h 10000"/>
              <a:gd name="connsiteX116" fmla="*/ 9545 w 9942"/>
              <a:gd name="connsiteY116" fmla="*/ 5370 h 10000"/>
              <a:gd name="connsiteX117" fmla="*/ 9614 w 9942"/>
              <a:gd name="connsiteY117" fmla="*/ 5370 h 10000"/>
              <a:gd name="connsiteX118" fmla="*/ 9672 w 9942"/>
              <a:gd name="connsiteY118" fmla="*/ 4611 h 10000"/>
              <a:gd name="connsiteX119" fmla="*/ 9744 w 9942"/>
              <a:gd name="connsiteY119" fmla="*/ 5486 h 10000"/>
              <a:gd name="connsiteX120" fmla="*/ 9870 w 9942"/>
              <a:gd name="connsiteY120" fmla="*/ 5603 h 10000"/>
              <a:gd name="connsiteX121" fmla="*/ 9942 w 9942"/>
              <a:gd name="connsiteY121" fmla="*/ 5058 h 10000"/>
              <a:gd name="connsiteX0" fmla="*/ 0 w 9928"/>
              <a:gd name="connsiteY0" fmla="*/ 10000 h 10000"/>
              <a:gd name="connsiteX1" fmla="*/ 142 w 9928"/>
              <a:gd name="connsiteY1" fmla="*/ 9767 h 10000"/>
              <a:gd name="connsiteX2" fmla="*/ 198 w 9928"/>
              <a:gd name="connsiteY2" fmla="*/ 9767 h 10000"/>
              <a:gd name="connsiteX3" fmla="*/ 270 w 9928"/>
              <a:gd name="connsiteY3" fmla="*/ 9339 h 10000"/>
              <a:gd name="connsiteX4" fmla="*/ 329 w 9928"/>
              <a:gd name="connsiteY4" fmla="*/ 9125 h 10000"/>
              <a:gd name="connsiteX5" fmla="*/ 470 w 9928"/>
              <a:gd name="connsiteY5" fmla="*/ 8560 h 10000"/>
              <a:gd name="connsiteX6" fmla="*/ 530 w 9928"/>
              <a:gd name="connsiteY6" fmla="*/ 8560 h 10000"/>
              <a:gd name="connsiteX7" fmla="*/ 598 w 9928"/>
              <a:gd name="connsiteY7" fmla="*/ 7568 h 10000"/>
              <a:gd name="connsiteX8" fmla="*/ 669 w 9928"/>
              <a:gd name="connsiteY8" fmla="*/ 7568 h 10000"/>
              <a:gd name="connsiteX9" fmla="*/ 799 w 9928"/>
              <a:gd name="connsiteY9" fmla="*/ 7685 h 10000"/>
              <a:gd name="connsiteX10" fmla="*/ 870 w 9928"/>
              <a:gd name="connsiteY10" fmla="*/ 7802 h 10000"/>
              <a:gd name="connsiteX11" fmla="*/ 928 w 9928"/>
              <a:gd name="connsiteY11" fmla="*/ 7354 h 10000"/>
              <a:gd name="connsiteX12" fmla="*/ 999 w 9928"/>
              <a:gd name="connsiteY12" fmla="*/ 7237 h 10000"/>
              <a:gd name="connsiteX13" fmla="*/ 1128 w 9928"/>
              <a:gd name="connsiteY13" fmla="*/ 5603 h 10000"/>
              <a:gd name="connsiteX14" fmla="*/ 1198 w 9928"/>
              <a:gd name="connsiteY14" fmla="*/ 4942 h 10000"/>
              <a:gd name="connsiteX15" fmla="*/ 1257 w 9928"/>
              <a:gd name="connsiteY15" fmla="*/ 5603 h 10000"/>
              <a:gd name="connsiteX16" fmla="*/ 1329 w 9928"/>
              <a:gd name="connsiteY16" fmla="*/ 5700 h 10000"/>
              <a:gd name="connsiteX17" fmla="*/ 1457 w 9928"/>
              <a:gd name="connsiteY17" fmla="*/ 5370 h 10000"/>
              <a:gd name="connsiteX18" fmla="*/ 1528 w 9928"/>
              <a:gd name="connsiteY18" fmla="*/ 5700 h 10000"/>
              <a:gd name="connsiteX19" fmla="*/ 1587 w 9928"/>
              <a:gd name="connsiteY19" fmla="*/ 5272 h 10000"/>
              <a:gd name="connsiteX20" fmla="*/ 1658 w 9928"/>
              <a:gd name="connsiteY20" fmla="*/ 5603 h 10000"/>
              <a:gd name="connsiteX21" fmla="*/ 1786 w 9928"/>
              <a:gd name="connsiteY21" fmla="*/ 5058 h 10000"/>
              <a:gd name="connsiteX22" fmla="*/ 1856 w 9928"/>
              <a:gd name="connsiteY22" fmla="*/ 5370 h 10000"/>
              <a:gd name="connsiteX23" fmla="*/ 1927 w 9928"/>
              <a:gd name="connsiteY23" fmla="*/ 5156 h 10000"/>
              <a:gd name="connsiteX24" fmla="*/ 1987 w 9928"/>
              <a:gd name="connsiteY24" fmla="*/ 5486 h 10000"/>
              <a:gd name="connsiteX25" fmla="*/ 2126 w 9928"/>
              <a:gd name="connsiteY25" fmla="*/ 4611 h 10000"/>
              <a:gd name="connsiteX26" fmla="*/ 2185 w 9928"/>
              <a:gd name="connsiteY26" fmla="*/ 5156 h 10000"/>
              <a:gd name="connsiteX27" fmla="*/ 2256 w 9928"/>
              <a:gd name="connsiteY27" fmla="*/ 5272 h 10000"/>
              <a:gd name="connsiteX28" fmla="*/ 2313 w 9928"/>
              <a:gd name="connsiteY28" fmla="*/ 5603 h 10000"/>
              <a:gd name="connsiteX29" fmla="*/ 2387 w 9928"/>
              <a:gd name="connsiteY29" fmla="*/ 5058 h 10000"/>
              <a:gd name="connsiteX30" fmla="*/ 2516 w 9928"/>
              <a:gd name="connsiteY30" fmla="*/ 5486 h 10000"/>
              <a:gd name="connsiteX31" fmla="*/ 2585 w 9928"/>
              <a:gd name="connsiteY31" fmla="*/ 5603 h 10000"/>
              <a:gd name="connsiteX32" fmla="*/ 2654 w 9928"/>
              <a:gd name="connsiteY32" fmla="*/ 5370 h 10000"/>
              <a:gd name="connsiteX33" fmla="*/ 2716 w 9928"/>
              <a:gd name="connsiteY33" fmla="*/ 5370 h 10000"/>
              <a:gd name="connsiteX34" fmla="*/ 2856 w 9928"/>
              <a:gd name="connsiteY34" fmla="*/ 5370 h 10000"/>
              <a:gd name="connsiteX35" fmla="*/ 2914 w 9928"/>
              <a:gd name="connsiteY35" fmla="*/ 4611 h 10000"/>
              <a:gd name="connsiteX36" fmla="*/ 2985 w 9928"/>
              <a:gd name="connsiteY36" fmla="*/ 4942 h 10000"/>
              <a:gd name="connsiteX37" fmla="*/ 3043 w 9928"/>
              <a:gd name="connsiteY37" fmla="*/ 4728 h 10000"/>
              <a:gd name="connsiteX38" fmla="*/ 3184 w 9928"/>
              <a:gd name="connsiteY38" fmla="*/ 6031 h 10000"/>
              <a:gd name="connsiteX39" fmla="*/ 3242 w 9928"/>
              <a:gd name="connsiteY39" fmla="*/ 5272 h 10000"/>
              <a:gd name="connsiteX40" fmla="*/ 3314 w 9928"/>
              <a:gd name="connsiteY40" fmla="*/ 5272 h 10000"/>
              <a:gd name="connsiteX41" fmla="*/ 3384 w 9928"/>
              <a:gd name="connsiteY41" fmla="*/ 5272 h 10000"/>
              <a:gd name="connsiteX42" fmla="*/ 3513 w 9928"/>
              <a:gd name="connsiteY42" fmla="*/ 4611 h 10000"/>
              <a:gd name="connsiteX43" fmla="*/ 3573 w 9928"/>
              <a:gd name="connsiteY43" fmla="*/ 5370 h 10000"/>
              <a:gd name="connsiteX44" fmla="*/ 3642 w 9928"/>
              <a:gd name="connsiteY44" fmla="*/ 5486 h 10000"/>
              <a:gd name="connsiteX45" fmla="*/ 3714 w 9928"/>
              <a:gd name="connsiteY45" fmla="*/ 5058 h 10000"/>
              <a:gd name="connsiteX46" fmla="*/ 3842 w 9928"/>
              <a:gd name="connsiteY46" fmla="*/ 5603 h 10000"/>
              <a:gd name="connsiteX47" fmla="*/ 3914 w 9928"/>
              <a:gd name="connsiteY47" fmla="*/ 4611 h 10000"/>
              <a:gd name="connsiteX48" fmla="*/ 3971 w 9928"/>
              <a:gd name="connsiteY48" fmla="*/ 4825 h 10000"/>
              <a:gd name="connsiteX49" fmla="*/ 4042 w 9928"/>
              <a:gd name="connsiteY49" fmla="*/ 4397 h 10000"/>
              <a:gd name="connsiteX50" fmla="*/ 4171 w 9928"/>
              <a:gd name="connsiteY50" fmla="*/ 5058 h 10000"/>
              <a:gd name="connsiteX51" fmla="*/ 4243 w 9928"/>
              <a:gd name="connsiteY51" fmla="*/ 5156 h 10000"/>
              <a:gd name="connsiteX52" fmla="*/ 4300 w 9928"/>
              <a:gd name="connsiteY52" fmla="*/ 4825 h 10000"/>
              <a:gd name="connsiteX53" fmla="*/ 4371 w 9928"/>
              <a:gd name="connsiteY53" fmla="*/ 5156 h 10000"/>
              <a:gd name="connsiteX54" fmla="*/ 4500 w 9928"/>
              <a:gd name="connsiteY54" fmla="*/ 5156 h 10000"/>
              <a:gd name="connsiteX55" fmla="*/ 4572 w 9928"/>
              <a:gd name="connsiteY55" fmla="*/ 5486 h 10000"/>
              <a:gd name="connsiteX56" fmla="*/ 4642 w 9928"/>
              <a:gd name="connsiteY56" fmla="*/ 5370 h 10000"/>
              <a:gd name="connsiteX57" fmla="*/ 4699 w 9928"/>
              <a:gd name="connsiteY57" fmla="*/ 5272 h 10000"/>
              <a:gd name="connsiteX58" fmla="*/ 4830 w 9928"/>
              <a:gd name="connsiteY58" fmla="*/ 4942 h 10000"/>
              <a:gd name="connsiteX59" fmla="*/ 4898 w 9928"/>
              <a:gd name="connsiteY59" fmla="*/ 4942 h 10000"/>
              <a:gd name="connsiteX60" fmla="*/ 4972 w 9928"/>
              <a:gd name="connsiteY60" fmla="*/ 5272 h 10000"/>
              <a:gd name="connsiteX61" fmla="*/ 5029 w 9928"/>
              <a:gd name="connsiteY61" fmla="*/ 5486 h 10000"/>
              <a:gd name="connsiteX62" fmla="*/ 5170 w 9928"/>
              <a:gd name="connsiteY62" fmla="*/ 5156 h 10000"/>
              <a:gd name="connsiteX63" fmla="*/ 5228 w 9928"/>
              <a:gd name="connsiteY63" fmla="*/ 7354 h 10000"/>
              <a:gd name="connsiteX64" fmla="*/ 5300 w 9928"/>
              <a:gd name="connsiteY64" fmla="*/ 8016 h 10000"/>
              <a:gd name="connsiteX65" fmla="*/ 5370 w 9928"/>
              <a:gd name="connsiteY65" fmla="*/ 7140 h 10000"/>
              <a:gd name="connsiteX66" fmla="*/ 5498 w 9928"/>
              <a:gd name="connsiteY66" fmla="*/ 6265 h 10000"/>
              <a:gd name="connsiteX67" fmla="*/ 5559 w 9928"/>
              <a:gd name="connsiteY67" fmla="*/ 6148 h 10000"/>
              <a:gd name="connsiteX68" fmla="*/ 5628 w 9928"/>
              <a:gd name="connsiteY68" fmla="*/ 5486 h 10000"/>
              <a:gd name="connsiteX69" fmla="*/ 5700 w 9928"/>
              <a:gd name="connsiteY69" fmla="*/ 5700 h 10000"/>
              <a:gd name="connsiteX70" fmla="*/ 5758 w 9928"/>
              <a:gd name="connsiteY70" fmla="*/ 5156 h 10000"/>
              <a:gd name="connsiteX71" fmla="*/ 5898 w 9928"/>
              <a:gd name="connsiteY71" fmla="*/ 4942 h 10000"/>
              <a:gd name="connsiteX72" fmla="*/ 5957 w 9928"/>
              <a:gd name="connsiteY72" fmla="*/ 5370 h 10000"/>
              <a:gd name="connsiteX73" fmla="*/ 6028 w 9928"/>
              <a:gd name="connsiteY73" fmla="*/ 5486 h 10000"/>
              <a:gd name="connsiteX74" fmla="*/ 6086 w 9928"/>
              <a:gd name="connsiteY74" fmla="*/ 6362 h 10000"/>
              <a:gd name="connsiteX75" fmla="*/ 6227 w 9928"/>
              <a:gd name="connsiteY75" fmla="*/ 6265 h 10000"/>
              <a:gd name="connsiteX76" fmla="*/ 6286 w 9928"/>
              <a:gd name="connsiteY76" fmla="*/ 5817 h 10000"/>
              <a:gd name="connsiteX77" fmla="*/ 6357 w 9928"/>
              <a:gd name="connsiteY77" fmla="*/ 7023 h 10000"/>
              <a:gd name="connsiteX78" fmla="*/ 6428 w 9928"/>
              <a:gd name="connsiteY78" fmla="*/ 2743 h 10000"/>
              <a:gd name="connsiteX79" fmla="*/ 6557 w 9928"/>
              <a:gd name="connsiteY79" fmla="*/ 0 h 10000"/>
              <a:gd name="connsiteX80" fmla="*/ 6627 w 9928"/>
              <a:gd name="connsiteY80" fmla="*/ 1323 h 10000"/>
              <a:gd name="connsiteX81" fmla="*/ 6686 w 9928"/>
              <a:gd name="connsiteY81" fmla="*/ 875 h 10000"/>
              <a:gd name="connsiteX82" fmla="*/ 6756 w 9928"/>
              <a:gd name="connsiteY82" fmla="*/ 2082 h 10000"/>
              <a:gd name="connsiteX83" fmla="*/ 6886 w 9928"/>
              <a:gd name="connsiteY83" fmla="*/ 1751 h 10000"/>
              <a:gd name="connsiteX84" fmla="*/ 6956 w 9928"/>
              <a:gd name="connsiteY84" fmla="*/ 1751 h 10000"/>
              <a:gd name="connsiteX85" fmla="*/ 7016 w 9928"/>
              <a:gd name="connsiteY85" fmla="*/ 1965 h 10000"/>
              <a:gd name="connsiteX86" fmla="*/ 7085 w 9928"/>
              <a:gd name="connsiteY86" fmla="*/ 2626 h 10000"/>
              <a:gd name="connsiteX87" fmla="*/ 7216 w 9928"/>
              <a:gd name="connsiteY87" fmla="*/ 1634 h 10000"/>
              <a:gd name="connsiteX88" fmla="*/ 7285 w 9928"/>
              <a:gd name="connsiteY88" fmla="*/ 2082 h 10000"/>
              <a:gd name="connsiteX89" fmla="*/ 7344 w 9928"/>
              <a:gd name="connsiteY89" fmla="*/ 1965 h 10000"/>
              <a:gd name="connsiteX90" fmla="*/ 7415 w 9928"/>
              <a:gd name="connsiteY90" fmla="*/ 992 h 10000"/>
              <a:gd name="connsiteX91" fmla="*/ 7545 w 9928"/>
              <a:gd name="connsiteY91" fmla="*/ 1206 h 10000"/>
              <a:gd name="connsiteX92" fmla="*/ 7614 w 9928"/>
              <a:gd name="connsiteY92" fmla="*/ 545 h 10000"/>
              <a:gd name="connsiteX93" fmla="*/ 7685 w 9928"/>
              <a:gd name="connsiteY93" fmla="*/ 4163 h 10000"/>
              <a:gd name="connsiteX94" fmla="*/ 7743 w 9928"/>
              <a:gd name="connsiteY94" fmla="*/ 5700 h 10000"/>
              <a:gd name="connsiteX95" fmla="*/ 7884 w 9928"/>
              <a:gd name="connsiteY95" fmla="*/ 5700 h 10000"/>
              <a:gd name="connsiteX96" fmla="*/ 7944 w 9928"/>
              <a:gd name="connsiteY96" fmla="*/ 5156 h 10000"/>
              <a:gd name="connsiteX97" fmla="*/ 8014 w 9928"/>
              <a:gd name="connsiteY97" fmla="*/ 5156 h 10000"/>
              <a:gd name="connsiteX98" fmla="*/ 8072 w 9928"/>
              <a:gd name="connsiteY98" fmla="*/ 5700 h 10000"/>
              <a:gd name="connsiteX99" fmla="*/ 8213 w 9928"/>
              <a:gd name="connsiteY99" fmla="*/ 5272 h 10000"/>
              <a:gd name="connsiteX100" fmla="*/ 8273 w 9928"/>
              <a:gd name="connsiteY100" fmla="*/ 4280 h 10000"/>
              <a:gd name="connsiteX101" fmla="*/ 8343 w 9928"/>
              <a:gd name="connsiteY101" fmla="*/ 5058 h 10000"/>
              <a:gd name="connsiteX102" fmla="*/ 8414 w 9928"/>
              <a:gd name="connsiteY102" fmla="*/ 5058 h 10000"/>
              <a:gd name="connsiteX103" fmla="*/ 8543 w 9928"/>
              <a:gd name="connsiteY103" fmla="*/ 4611 h 10000"/>
              <a:gd name="connsiteX104" fmla="*/ 8602 w 9928"/>
              <a:gd name="connsiteY104" fmla="*/ 5058 h 10000"/>
              <a:gd name="connsiteX105" fmla="*/ 8671 w 9928"/>
              <a:gd name="connsiteY105" fmla="*/ 5156 h 10000"/>
              <a:gd name="connsiteX106" fmla="*/ 8744 w 9928"/>
              <a:gd name="connsiteY106" fmla="*/ 5156 h 10000"/>
              <a:gd name="connsiteX107" fmla="*/ 8800 w 9928"/>
              <a:gd name="connsiteY107" fmla="*/ 5058 h 10000"/>
              <a:gd name="connsiteX108" fmla="*/ 8942 w 9928"/>
              <a:gd name="connsiteY108" fmla="*/ 4825 h 10000"/>
              <a:gd name="connsiteX109" fmla="*/ 9001 w 9928"/>
              <a:gd name="connsiteY109" fmla="*/ 5058 h 10000"/>
              <a:gd name="connsiteX110" fmla="*/ 9072 w 9928"/>
              <a:gd name="connsiteY110" fmla="*/ 4825 h 10000"/>
              <a:gd name="connsiteX111" fmla="*/ 9143 w 9928"/>
              <a:gd name="connsiteY111" fmla="*/ 5272 h 10000"/>
              <a:gd name="connsiteX112" fmla="*/ 9271 w 9928"/>
              <a:gd name="connsiteY112" fmla="*/ 4942 h 10000"/>
              <a:gd name="connsiteX113" fmla="*/ 9329 w 9928"/>
              <a:gd name="connsiteY113" fmla="*/ 5370 h 10000"/>
              <a:gd name="connsiteX114" fmla="*/ 9401 w 9928"/>
              <a:gd name="connsiteY114" fmla="*/ 4942 h 10000"/>
              <a:gd name="connsiteX115" fmla="*/ 9471 w 9928"/>
              <a:gd name="connsiteY115" fmla="*/ 5603 h 10000"/>
              <a:gd name="connsiteX116" fmla="*/ 9601 w 9928"/>
              <a:gd name="connsiteY116" fmla="*/ 5370 h 10000"/>
              <a:gd name="connsiteX117" fmla="*/ 9670 w 9928"/>
              <a:gd name="connsiteY117" fmla="*/ 5370 h 10000"/>
              <a:gd name="connsiteX118" fmla="*/ 9728 w 9928"/>
              <a:gd name="connsiteY118" fmla="*/ 4611 h 10000"/>
              <a:gd name="connsiteX119" fmla="*/ 9801 w 9928"/>
              <a:gd name="connsiteY119" fmla="*/ 5486 h 10000"/>
              <a:gd name="connsiteX120" fmla="*/ 9928 w 9928"/>
              <a:gd name="connsiteY120" fmla="*/ 5603 h 10000"/>
              <a:gd name="connsiteX0" fmla="*/ 0 w 9872"/>
              <a:gd name="connsiteY0" fmla="*/ 10000 h 10000"/>
              <a:gd name="connsiteX1" fmla="*/ 143 w 9872"/>
              <a:gd name="connsiteY1" fmla="*/ 9767 h 10000"/>
              <a:gd name="connsiteX2" fmla="*/ 199 w 9872"/>
              <a:gd name="connsiteY2" fmla="*/ 9767 h 10000"/>
              <a:gd name="connsiteX3" fmla="*/ 272 w 9872"/>
              <a:gd name="connsiteY3" fmla="*/ 9339 h 10000"/>
              <a:gd name="connsiteX4" fmla="*/ 331 w 9872"/>
              <a:gd name="connsiteY4" fmla="*/ 9125 h 10000"/>
              <a:gd name="connsiteX5" fmla="*/ 473 w 9872"/>
              <a:gd name="connsiteY5" fmla="*/ 8560 h 10000"/>
              <a:gd name="connsiteX6" fmla="*/ 534 w 9872"/>
              <a:gd name="connsiteY6" fmla="*/ 8560 h 10000"/>
              <a:gd name="connsiteX7" fmla="*/ 602 w 9872"/>
              <a:gd name="connsiteY7" fmla="*/ 7568 h 10000"/>
              <a:gd name="connsiteX8" fmla="*/ 674 w 9872"/>
              <a:gd name="connsiteY8" fmla="*/ 7568 h 10000"/>
              <a:gd name="connsiteX9" fmla="*/ 805 w 9872"/>
              <a:gd name="connsiteY9" fmla="*/ 7685 h 10000"/>
              <a:gd name="connsiteX10" fmla="*/ 876 w 9872"/>
              <a:gd name="connsiteY10" fmla="*/ 7802 h 10000"/>
              <a:gd name="connsiteX11" fmla="*/ 935 w 9872"/>
              <a:gd name="connsiteY11" fmla="*/ 7354 h 10000"/>
              <a:gd name="connsiteX12" fmla="*/ 1006 w 9872"/>
              <a:gd name="connsiteY12" fmla="*/ 7237 h 10000"/>
              <a:gd name="connsiteX13" fmla="*/ 1136 w 9872"/>
              <a:gd name="connsiteY13" fmla="*/ 5603 h 10000"/>
              <a:gd name="connsiteX14" fmla="*/ 1207 w 9872"/>
              <a:gd name="connsiteY14" fmla="*/ 4942 h 10000"/>
              <a:gd name="connsiteX15" fmla="*/ 1266 w 9872"/>
              <a:gd name="connsiteY15" fmla="*/ 5603 h 10000"/>
              <a:gd name="connsiteX16" fmla="*/ 1339 w 9872"/>
              <a:gd name="connsiteY16" fmla="*/ 5700 h 10000"/>
              <a:gd name="connsiteX17" fmla="*/ 1468 w 9872"/>
              <a:gd name="connsiteY17" fmla="*/ 5370 h 10000"/>
              <a:gd name="connsiteX18" fmla="*/ 1539 w 9872"/>
              <a:gd name="connsiteY18" fmla="*/ 5700 h 10000"/>
              <a:gd name="connsiteX19" fmla="*/ 1599 w 9872"/>
              <a:gd name="connsiteY19" fmla="*/ 5272 h 10000"/>
              <a:gd name="connsiteX20" fmla="*/ 1670 w 9872"/>
              <a:gd name="connsiteY20" fmla="*/ 5603 h 10000"/>
              <a:gd name="connsiteX21" fmla="*/ 1799 w 9872"/>
              <a:gd name="connsiteY21" fmla="*/ 5058 h 10000"/>
              <a:gd name="connsiteX22" fmla="*/ 1869 w 9872"/>
              <a:gd name="connsiteY22" fmla="*/ 5370 h 10000"/>
              <a:gd name="connsiteX23" fmla="*/ 1941 w 9872"/>
              <a:gd name="connsiteY23" fmla="*/ 5156 h 10000"/>
              <a:gd name="connsiteX24" fmla="*/ 2001 w 9872"/>
              <a:gd name="connsiteY24" fmla="*/ 5486 h 10000"/>
              <a:gd name="connsiteX25" fmla="*/ 2141 w 9872"/>
              <a:gd name="connsiteY25" fmla="*/ 4611 h 10000"/>
              <a:gd name="connsiteX26" fmla="*/ 2201 w 9872"/>
              <a:gd name="connsiteY26" fmla="*/ 5156 h 10000"/>
              <a:gd name="connsiteX27" fmla="*/ 2272 w 9872"/>
              <a:gd name="connsiteY27" fmla="*/ 5272 h 10000"/>
              <a:gd name="connsiteX28" fmla="*/ 2330 w 9872"/>
              <a:gd name="connsiteY28" fmla="*/ 5603 h 10000"/>
              <a:gd name="connsiteX29" fmla="*/ 2404 w 9872"/>
              <a:gd name="connsiteY29" fmla="*/ 5058 h 10000"/>
              <a:gd name="connsiteX30" fmla="*/ 2534 w 9872"/>
              <a:gd name="connsiteY30" fmla="*/ 5486 h 10000"/>
              <a:gd name="connsiteX31" fmla="*/ 2604 w 9872"/>
              <a:gd name="connsiteY31" fmla="*/ 5603 h 10000"/>
              <a:gd name="connsiteX32" fmla="*/ 2673 w 9872"/>
              <a:gd name="connsiteY32" fmla="*/ 5370 h 10000"/>
              <a:gd name="connsiteX33" fmla="*/ 2736 w 9872"/>
              <a:gd name="connsiteY33" fmla="*/ 5370 h 10000"/>
              <a:gd name="connsiteX34" fmla="*/ 2877 w 9872"/>
              <a:gd name="connsiteY34" fmla="*/ 5370 h 10000"/>
              <a:gd name="connsiteX35" fmla="*/ 2935 w 9872"/>
              <a:gd name="connsiteY35" fmla="*/ 4611 h 10000"/>
              <a:gd name="connsiteX36" fmla="*/ 3007 w 9872"/>
              <a:gd name="connsiteY36" fmla="*/ 4942 h 10000"/>
              <a:gd name="connsiteX37" fmla="*/ 3065 w 9872"/>
              <a:gd name="connsiteY37" fmla="*/ 4728 h 10000"/>
              <a:gd name="connsiteX38" fmla="*/ 3207 w 9872"/>
              <a:gd name="connsiteY38" fmla="*/ 6031 h 10000"/>
              <a:gd name="connsiteX39" fmla="*/ 3266 w 9872"/>
              <a:gd name="connsiteY39" fmla="*/ 5272 h 10000"/>
              <a:gd name="connsiteX40" fmla="*/ 3338 w 9872"/>
              <a:gd name="connsiteY40" fmla="*/ 5272 h 10000"/>
              <a:gd name="connsiteX41" fmla="*/ 3409 w 9872"/>
              <a:gd name="connsiteY41" fmla="*/ 5272 h 10000"/>
              <a:gd name="connsiteX42" fmla="*/ 3538 w 9872"/>
              <a:gd name="connsiteY42" fmla="*/ 4611 h 10000"/>
              <a:gd name="connsiteX43" fmla="*/ 3599 w 9872"/>
              <a:gd name="connsiteY43" fmla="*/ 5370 h 10000"/>
              <a:gd name="connsiteX44" fmla="*/ 3668 w 9872"/>
              <a:gd name="connsiteY44" fmla="*/ 5486 h 10000"/>
              <a:gd name="connsiteX45" fmla="*/ 3741 w 9872"/>
              <a:gd name="connsiteY45" fmla="*/ 5058 h 10000"/>
              <a:gd name="connsiteX46" fmla="*/ 3870 w 9872"/>
              <a:gd name="connsiteY46" fmla="*/ 5603 h 10000"/>
              <a:gd name="connsiteX47" fmla="*/ 3942 w 9872"/>
              <a:gd name="connsiteY47" fmla="*/ 4611 h 10000"/>
              <a:gd name="connsiteX48" fmla="*/ 4000 w 9872"/>
              <a:gd name="connsiteY48" fmla="*/ 4825 h 10000"/>
              <a:gd name="connsiteX49" fmla="*/ 4071 w 9872"/>
              <a:gd name="connsiteY49" fmla="*/ 4397 h 10000"/>
              <a:gd name="connsiteX50" fmla="*/ 4201 w 9872"/>
              <a:gd name="connsiteY50" fmla="*/ 5058 h 10000"/>
              <a:gd name="connsiteX51" fmla="*/ 4274 w 9872"/>
              <a:gd name="connsiteY51" fmla="*/ 5156 h 10000"/>
              <a:gd name="connsiteX52" fmla="*/ 4331 w 9872"/>
              <a:gd name="connsiteY52" fmla="*/ 4825 h 10000"/>
              <a:gd name="connsiteX53" fmla="*/ 4403 w 9872"/>
              <a:gd name="connsiteY53" fmla="*/ 5156 h 10000"/>
              <a:gd name="connsiteX54" fmla="*/ 4533 w 9872"/>
              <a:gd name="connsiteY54" fmla="*/ 5156 h 10000"/>
              <a:gd name="connsiteX55" fmla="*/ 4605 w 9872"/>
              <a:gd name="connsiteY55" fmla="*/ 5486 h 10000"/>
              <a:gd name="connsiteX56" fmla="*/ 4676 w 9872"/>
              <a:gd name="connsiteY56" fmla="*/ 5370 h 10000"/>
              <a:gd name="connsiteX57" fmla="*/ 4733 w 9872"/>
              <a:gd name="connsiteY57" fmla="*/ 5272 h 10000"/>
              <a:gd name="connsiteX58" fmla="*/ 4865 w 9872"/>
              <a:gd name="connsiteY58" fmla="*/ 4942 h 10000"/>
              <a:gd name="connsiteX59" fmla="*/ 4934 w 9872"/>
              <a:gd name="connsiteY59" fmla="*/ 4942 h 10000"/>
              <a:gd name="connsiteX60" fmla="*/ 5008 w 9872"/>
              <a:gd name="connsiteY60" fmla="*/ 5272 h 10000"/>
              <a:gd name="connsiteX61" fmla="*/ 5065 w 9872"/>
              <a:gd name="connsiteY61" fmla="*/ 5486 h 10000"/>
              <a:gd name="connsiteX62" fmla="*/ 5207 w 9872"/>
              <a:gd name="connsiteY62" fmla="*/ 5156 h 10000"/>
              <a:gd name="connsiteX63" fmla="*/ 5266 w 9872"/>
              <a:gd name="connsiteY63" fmla="*/ 7354 h 10000"/>
              <a:gd name="connsiteX64" fmla="*/ 5338 w 9872"/>
              <a:gd name="connsiteY64" fmla="*/ 8016 h 10000"/>
              <a:gd name="connsiteX65" fmla="*/ 5409 w 9872"/>
              <a:gd name="connsiteY65" fmla="*/ 7140 h 10000"/>
              <a:gd name="connsiteX66" fmla="*/ 5538 w 9872"/>
              <a:gd name="connsiteY66" fmla="*/ 6265 h 10000"/>
              <a:gd name="connsiteX67" fmla="*/ 5599 w 9872"/>
              <a:gd name="connsiteY67" fmla="*/ 6148 h 10000"/>
              <a:gd name="connsiteX68" fmla="*/ 5669 w 9872"/>
              <a:gd name="connsiteY68" fmla="*/ 5486 h 10000"/>
              <a:gd name="connsiteX69" fmla="*/ 5741 w 9872"/>
              <a:gd name="connsiteY69" fmla="*/ 5700 h 10000"/>
              <a:gd name="connsiteX70" fmla="*/ 5800 w 9872"/>
              <a:gd name="connsiteY70" fmla="*/ 5156 h 10000"/>
              <a:gd name="connsiteX71" fmla="*/ 5941 w 9872"/>
              <a:gd name="connsiteY71" fmla="*/ 4942 h 10000"/>
              <a:gd name="connsiteX72" fmla="*/ 6000 w 9872"/>
              <a:gd name="connsiteY72" fmla="*/ 5370 h 10000"/>
              <a:gd name="connsiteX73" fmla="*/ 6072 w 9872"/>
              <a:gd name="connsiteY73" fmla="*/ 5486 h 10000"/>
              <a:gd name="connsiteX74" fmla="*/ 6130 w 9872"/>
              <a:gd name="connsiteY74" fmla="*/ 6362 h 10000"/>
              <a:gd name="connsiteX75" fmla="*/ 6272 w 9872"/>
              <a:gd name="connsiteY75" fmla="*/ 6265 h 10000"/>
              <a:gd name="connsiteX76" fmla="*/ 6332 w 9872"/>
              <a:gd name="connsiteY76" fmla="*/ 5817 h 10000"/>
              <a:gd name="connsiteX77" fmla="*/ 6403 w 9872"/>
              <a:gd name="connsiteY77" fmla="*/ 7023 h 10000"/>
              <a:gd name="connsiteX78" fmla="*/ 6475 w 9872"/>
              <a:gd name="connsiteY78" fmla="*/ 2743 h 10000"/>
              <a:gd name="connsiteX79" fmla="*/ 6605 w 9872"/>
              <a:gd name="connsiteY79" fmla="*/ 0 h 10000"/>
              <a:gd name="connsiteX80" fmla="*/ 6675 w 9872"/>
              <a:gd name="connsiteY80" fmla="*/ 1323 h 10000"/>
              <a:gd name="connsiteX81" fmla="*/ 6734 w 9872"/>
              <a:gd name="connsiteY81" fmla="*/ 875 h 10000"/>
              <a:gd name="connsiteX82" fmla="*/ 6805 w 9872"/>
              <a:gd name="connsiteY82" fmla="*/ 2082 h 10000"/>
              <a:gd name="connsiteX83" fmla="*/ 6936 w 9872"/>
              <a:gd name="connsiteY83" fmla="*/ 1751 h 10000"/>
              <a:gd name="connsiteX84" fmla="*/ 7006 w 9872"/>
              <a:gd name="connsiteY84" fmla="*/ 1751 h 10000"/>
              <a:gd name="connsiteX85" fmla="*/ 7067 w 9872"/>
              <a:gd name="connsiteY85" fmla="*/ 1965 h 10000"/>
              <a:gd name="connsiteX86" fmla="*/ 7136 w 9872"/>
              <a:gd name="connsiteY86" fmla="*/ 2626 h 10000"/>
              <a:gd name="connsiteX87" fmla="*/ 7268 w 9872"/>
              <a:gd name="connsiteY87" fmla="*/ 1634 h 10000"/>
              <a:gd name="connsiteX88" fmla="*/ 7338 w 9872"/>
              <a:gd name="connsiteY88" fmla="*/ 2082 h 10000"/>
              <a:gd name="connsiteX89" fmla="*/ 7397 w 9872"/>
              <a:gd name="connsiteY89" fmla="*/ 1965 h 10000"/>
              <a:gd name="connsiteX90" fmla="*/ 7469 w 9872"/>
              <a:gd name="connsiteY90" fmla="*/ 992 h 10000"/>
              <a:gd name="connsiteX91" fmla="*/ 7600 w 9872"/>
              <a:gd name="connsiteY91" fmla="*/ 1206 h 10000"/>
              <a:gd name="connsiteX92" fmla="*/ 7669 w 9872"/>
              <a:gd name="connsiteY92" fmla="*/ 545 h 10000"/>
              <a:gd name="connsiteX93" fmla="*/ 7741 w 9872"/>
              <a:gd name="connsiteY93" fmla="*/ 4163 h 10000"/>
              <a:gd name="connsiteX94" fmla="*/ 7799 w 9872"/>
              <a:gd name="connsiteY94" fmla="*/ 5700 h 10000"/>
              <a:gd name="connsiteX95" fmla="*/ 7941 w 9872"/>
              <a:gd name="connsiteY95" fmla="*/ 5700 h 10000"/>
              <a:gd name="connsiteX96" fmla="*/ 8002 w 9872"/>
              <a:gd name="connsiteY96" fmla="*/ 5156 h 10000"/>
              <a:gd name="connsiteX97" fmla="*/ 8072 w 9872"/>
              <a:gd name="connsiteY97" fmla="*/ 5156 h 10000"/>
              <a:gd name="connsiteX98" fmla="*/ 8131 w 9872"/>
              <a:gd name="connsiteY98" fmla="*/ 5700 h 10000"/>
              <a:gd name="connsiteX99" fmla="*/ 8273 w 9872"/>
              <a:gd name="connsiteY99" fmla="*/ 5272 h 10000"/>
              <a:gd name="connsiteX100" fmla="*/ 8333 w 9872"/>
              <a:gd name="connsiteY100" fmla="*/ 4280 h 10000"/>
              <a:gd name="connsiteX101" fmla="*/ 8404 w 9872"/>
              <a:gd name="connsiteY101" fmla="*/ 5058 h 10000"/>
              <a:gd name="connsiteX102" fmla="*/ 8475 w 9872"/>
              <a:gd name="connsiteY102" fmla="*/ 5058 h 10000"/>
              <a:gd name="connsiteX103" fmla="*/ 8605 w 9872"/>
              <a:gd name="connsiteY103" fmla="*/ 4611 h 10000"/>
              <a:gd name="connsiteX104" fmla="*/ 8664 w 9872"/>
              <a:gd name="connsiteY104" fmla="*/ 5058 h 10000"/>
              <a:gd name="connsiteX105" fmla="*/ 8734 w 9872"/>
              <a:gd name="connsiteY105" fmla="*/ 5156 h 10000"/>
              <a:gd name="connsiteX106" fmla="*/ 8807 w 9872"/>
              <a:gd name="connsiteY106" fmla="*/ 5156 h 10000"/>
              <a:gd name="connsiteX107" fmla="*/ 8864 w 9872"/>
              <a:gd name="connsiteY107" fmla="*/ 5058 h 10000"/>
              <a:gd name="connsiteX108" fmla="*/ 9007 w 9872"/>
              <a:gd name="connsiteY108" fmla="*/ 4825 h 10000"/>
              <a:gd name="connsiteX109" fmla="*/ 9066 w 9872"/>
              <a:gd name="connsiteY109" fmla="*/ 5058 h 10000"/>
              <a:gd name="connsiteX110" fmla="*/ 9138 w 9872"/>
              <a:gd name="connsiteY110" fmla="*/ 4825 h 10000"/>
              <a:gd name="connsiteX111" fmla="*/ 9209 w 9872"/>
              <a:gd name="connsiteY111" fmla="*/ 5272 h 10000"/>
              <a:gd name="connsiteX112" fmla="*/ 9338 w 9872"/>
              <a:gd name="connsiteY112" fmla="*/ 4942 h 10000"/>
              <a:gd name="connsiteX113" fmla="*/ 9397 w 9872"/>
              <a:gd name="connsiteY113" fmla="*/ 5370 h 10000"/>
              <a:gd name="connsiteX114" fmla="*/ 9469 w 9872"/>
              <a:gd name="connsiteY114" fmla="*/ 4942 h 10000"/>
              <a:gd name="connsiteX115" fmla="*/ 9540 w 9872"/>
              <a:gd name="connsiteY115" fmla="*/ 5603 h 10000"/>
              <a:gd name="connsiteX116" fmla="*/ 9671 w 9872"/>
              <a:gd name="connsiteY116" fmla="*/ 5370 h 10000"/>
              <a:gd name="connsiteX117" fmla="*/ 9740 w 9872"/>
              <a:gd name="connsiteY117" fmla="*/ 5370 h 10000"/>
              <a:gd name="connsiteX118" fmla="*/ 9799 w 9872"/>
              <a:gd name="connsiteY118" fmla="*/ 4611 h 10000"/>
              <a:gd name="connsiteX119" fmla="*/ 9872 w 9872"/>
              <a:gd name="connsiteY119" fmla="*/ 5486 h 10000"/>
              <a:gd name="connsiteX0" fmla="*/ 0 w 9926"/>
              <a:gd name="connsiteY0" fmla="*/ 10000 h 10000"/>
              <a:gd name="connsiteX1" fmla="*/ 145 w 9926"/>
              <a:gd name="connsiteY1" fmla="*/ 9767 h 10000"/>
              <a:gd name="connsiteX2" fmla="*/ 202 w 9926"/>
              <a:gd name="connsiteY2" fmla="*/ 9767 h 10000"/>
              <a:gd name="connsiteX3" fmla="*/ 276 w 9926"/>
              <a:gd name="connsiteY3" fmla="*/ 9339 h 10000"/>
              <a:gd name="connsiteX4" fmla="*/ 335 w 9926"/>
              <a:gd name="connsiteY4" fmla="*/ 9125 h 10000"/>
              <a:gd name="connsiteX5" fmla="*/ 479 w 9926"/>
              <a:gd name="connsiteY5" fmla="*/ 8560 h 10000"/>
              <a:gd name="connsiteX6" fmla="*/ 541 w 9926"/>
              <a:gd name="connsiteY6" fmla="*/ 8560 h 10000"/>
              <a:gd name="connsiteX7" fmla="*/ 610 w 9926"/>
              <a:gd name="connsiteY7" fmla="*/ 7568 h 10000"/>
              <a:gd name="connsiteX8" fmla="*/ 683 w 9926"/>
              <a:gd name="connsiteY8" fmla="*/ 7568 h 10000"/>
              <a:gd name="connsiteX9" fmla="*/ 815 w 9926"/>
              <a:gd name="connsiteY9" fmla="*/ 7685 h 10000"/>
              <a:gd name="connsiteX10" fmla="*/ 887 w 9926"/>
              <a:gd name="connsiteY10" fmla="*/ 7802 h 10000"/>
              <a:gd name="connsiteX11" fmla="*/ 947 w 9926"/>
              <a:gd name="connsiteY11" fmla="*/ 7354 h 10000"/>
              <a:gd name="connsiteX12" fmla="*/ 1019 w 9926"/>
              <a:gd name="connsiteY12" fmla="*/ 7237 h 10000"/>
              <a:gd name="connsiteX13" fmla="*/ 1151 w 9926"/>
              <a:gd name="connsiteY13" fmla="*/ 5603 h 10000"/>
              <a:gd name="connsiteX14" fmla="*/ 1223 w 9926"/>
              <a:gd name="connsiteY14" fmla="*/ 4942 h 10000"/>
              <a:gd name="connsiteX15" fmla="*/ 1282 w 9926"/>
              <a:gd name="connsiteY15" fmla="*/ 5603 h 10000"/>
              <a:gd name="connsiteX16" fmla="*/ 1356 w 9926"/>
              <a:gd name="connsiteY16" fmla="*/ 5700 h 10000"/>
              <a:gd name="connsiteX17" fmla="*/ 1487 w 9926"/>
              <a:gd name="connsiteY17" fmla="*/ 5370 h 10000"/>
              <a:gd name="connsiteX18" fmla="*/ 1559 w 9926"/>
              <a:gd name="connsiteY18" fmla="*/ 5700 h 10000"/>
              <a:gd name="connsiteX19" fmla="*/ 1620 w 9926"/>
              <a:gd name="connsiteY19" fmla="*/ 5272 h 10000"/>
              <a:gd name="connsiteX20" fmla="*/ 1692 w 9926"/>
              <a:gd name="connsiteY20" fmla="*/ 5603 h 10000"/>
              <a:gd name="connsiteX21" fmla="*/ 1822 w 9926"/>
              <a:gd name="connsiteY21" fmla="*/ 5058 h 10000"/>
              <a:gd name="connsiteX22" fmla="*/ 1893 w 9926"/>
              <a:gd name="connsiteY22" fmla="*/ 5370 h 10000"/>
              <a:gd name="connsiteX23" fmla="*/ 1966 w 9926"/>
              <a:gd name="connsiteY23" fmla="*/ 5156 h 10000"/>
              <a:gd name="connsiteX24" fmla="*/ 2027 w 9926"/>
              <a:gd name="connsiteY24" fmla="*/ 5486 h 10000"/>
              <a:gd name="connsiteX25" fmla="*/ 2169 w 9926"/>
              <a:gd name="connsiteY25" fmla="*/ 4611 h 10000"/>
              <a:gd name="connsiteX26" fmla="*/ 2230 w 9926"/>
              <a:gd name="connsiteY26" fmla="*/ 5156 h 10000"/>
              <a:gd name="connsiteX27" fmla="*/ 2301 w 9926"/>
              <a:gd name="connsiteY27" fmla="*/ 5272 h 10000"/>
              <a:gd name="connsiteX28" fmla="*/ 2360 w 9926"/>
              <a:gd name="connsiteY28" fmla="*/ 5603 h 10000"/>
              <a:gd name="connsiteX29" fmla="*/ 2435 w 9926"/>
              <a:gd name="connsiteY29" fmla="*/ 5058 h 10000"/>
              <a:gd name="connsiteX30" fmla="*/ 2567 w 9926"/>
              <a:gd name="connsiteY30" fmla="*/ 5486 h 10000"/>
              <a:gd name="connsiteX31" fmla="*/ 2638 w 9926"/>
              <a:gd name="connsiteY31" fmla="*/ 5603 h 10000"/>
              <a:gd name="connsiteX32" fmla="*/ 2708 w 9926"/>
              <a:gd name="connsiteY32" fmla="*/ 5370 h 10000"/>
              <a:gd name="connsiteX33" fmla="*/ 2771 w 9926"/>
              <a:gd name="connsiteY33" fmla="*/ 5370 h 10000"/>
              <a:gd name="connsiteX34" fmla="*/ 2914 w 9926"/>
              <a:gd name="connsiteY34" fmla="*/ 5370 h 10000"/>
              <a:gd name="connsiteX35" fmla="*/ 2973 w 9926"/>
              <a:gd name="connsiteY35" fmla="*/ 4611 h 10000"/>
              <a:gd name="connsiteX36" fmla="*/ 3046 w 9926"/>
              <a:gd name="connsiteY36" fmla="*/ 4942 h 10000"/>
              <a:gd name="connsiteX37" fmla="*/ 3105 w 9926"/>
              <a:gd name="connsiteY37" fmla="*/ 4728 h 10000"/>
              <a:gd name="connsiteX38" fmla="*/ 3249 w 9926"/>
              <a:gd name="connsiteY38" fmla="*/ 6031 h 10000"/>
              <a:gd name="connsiteX39" fmla="*/ 3308 w 9926"/>
              <a:gd name="connsiteY39" fmla="*/ 5272 h 10000"/>
              <a:gd name="connsiteX40" fmla="*/ 3381 w 9926"/>
              <a:gd name="connsiteY40" fmla="*/ 5272 h 10000"/>
              <a:gd name="connsiteX41" fmla="*/ 3453 w 9926"/>
              <a:gd name="connsiteY41" fmla="*/ 5272 h 10000"/>
              <a:gd name="connsiteX42" fmla="*/ 3584 w 9926"/>
              <a:gd name="connsiteY42" fmla="*/ 4611 h 10000"/>
              <a:gd name="connsiteX43" fmla="*/ 3646 w 9926"/>
              <a:gd name="connsiteY43" fmla="*/ 5370 h 10000"/>
              <a:gd name="connsiteX44" fmla="*/ 3716 w 9926"/>
              <a:gd name="connsiteY44" fmla="*/ 5486 h 10000"/>
              <a:gd name="connsiteX45" fmla="*/ 3790 w 9926"/>
              <a:gd name="connsiteY45" fmla="*/ 5058 h 10000"/>
              <a:gd name="connsiteX46" fmla="*/ 3920 w 9926"/>
              <a:gd name="connsiteY46" fmla="*/ 5603 h 10000"/>
              <a:gd name="connsiteX47" fmla="*/ 3993 w 9926"/>
              <a:gd name="connsiteY47" fmla="*/ 4611 h 10000"/>
              <a:gd name="connsiteX48" fmla="*/ 4052 w 9926"/>
              <a:gd name="connsiteY48" fmla="*/ 4825 h 10000"/>
              <a:gd name="connsiteX49" fmla="*/ 4124 w 9926"/>
              <a:gd name="connsiteY49" fmla="*/ 4397 h 10000"/>
              <a:gd name="connsiteX50" fmla="*/ 4255 w 9926"/>
              <a:gd name="connsiteY50" fmla="*/ 5058 h 10000"/>
              <a:gd name="connsiteX51" fmla="*/ 4329 w 9926"/>
              <a:gd name="connsiteY51" fmla="*/ 5156 h 10000"/>
              <a:gd name="connsiteX52" fmla="*/ 4387 w 9926"/>
              <a:gd name="connsiteY52" fmla="*/ 4825 h 10000"/>
              <a:gd name="connsiteX53" fmla="*/ 4460 w 9926"/>
              <a:gd name="connsiteY53" fmla="*/ 5156 h 10000"/>
              <a:gd name="connsiteX54" fmla="*/ 4592 w 9926"/>
              <a:gd name="connsiteY54" fmla="*/ 5156 h 10000"/>
              <a:gd name="connsiteX55" fmla="*/ 4665 w 9926"/>
              <a:gd name="connsiteY55" fmla="*/ 5486 h 10000"/>
              <a:gd name="connsiteX56" fmla="*/ 4737 w 9926"/>
              <a:gd name="connsiteY56" fmla="*/ 5370 h 10000"/>
              <a:gd name="connsiteX57" fmla="*/ 4794 w 9926"/>
              <a:gd name="connsiteY57" fmla="*/ 5272 h 10000"/>
              <a:gd name="connsiteX58" fmla="*/ 4928 w 9926"/>
              <a:gd name="connsiteY58" fmla="*/ 4942 h 10000"/>
              <a:gd name="connsiteX59" fmla="*/ 4998 w 9926"/>
              <a:gd name="connsiteY59" fmla="*/ 4942 h 10000"/>
              <a:gd name="connsiteX60" fmla="*/ 5073 w 9926"/>
              <a:gd name="connsiteY60" fmla="*/ 5272 h 10000"/>
              <a:gd name="connsiteX61" fmla="*/ 5131 w 9926"/>
              <a:gd name="connsiteY61" fmla="*/ 5486 h 10000"/>
              <a:gd name="connsiteX62" fmla="*/ 5275 w 9926"/>
              <a:gd name="connsiteY62" fmla="*/ 5156 h 10000"/>
              <a:gd name="connsiteX63" fmla="*/ 5334 w 9926"/>
              <a:gd name="connsiteY63" fmla="*/ 7354 h 10000"/>
              <a:gd name="connsiteX64" fmla="*/ 5407 w 9926"/>
              <a:gd name="connsiteY64" fmla="*/ 8016 h 10000"/>
              <a:gd name="connsiteX65" fmla="*/ 5479 w 9926"/>
              <a:gd name="connsiteY65" fmla="*/ 7140 h 10000"/>
              <a:gd name="connsiteX66" fmla="*/ 5610 w 9926"/>
              <a:gd name="connsiteY66" fmla="*/ 6265 h 10000"/>
              <a:gd name="connsiteX67" fmla="*/ 5672 w 9926"/>
              <a:gd name="connsiteY67" fmla="*/ 6148 h 10000"/>
              <a:gd name="connsiteX68" fmla="*/ 5743 w 9926"/>
              <a:gd name="connsiteY68" fmla="*/ 5486 h 10000"/>
              <a:gd name="connsiteX69" fmla="*/ 5815 w 9926"/>
              <a:gd name="connsiteY69" fmla="*/ 5700 h 10000"/>
              <a:gd name="connsiteX70" fmla="*/ 5875 w 9926"/>
              <a:gd name="connsiteY70" fmla="*/ 5156 h 10000"/>
              <a:gd name="connsiteX71" fmla="*/ 6018 w 9926"/>
              <a:gd name="connsiteY71" fmla="*/ 4942 h 10000"/>
              <a:gd name="connsiteX72" fmla="*/ 6078 w 9926"/>
              <a:gd name="connsiteY72" fmla="*/ 5370 h 10000"/>
              <a:gd name="connsiteX73" fmla="*/ 6151 w 9926"/>
              <a:gd name="connsiteY73" fmla="*/ 5486 h 10000"/>
              <a:gd name="connsiteX74" fmla="*/ 6209 w 9926"/>
              <a:gd name="connsiteY74" fmla="*/ 6362 h 10000"/>
              <a:gd name="connsiteX75" fmla="*/ 6353 w 9926"/>
              <a:gd name="connsiteY75" fmla="*/ 6265 h 10000"/>
              <a:gd name="connsiteX76" fmla="*/ 6414 w 9926"/>
              <a:gd name="connsiteY76" fmla="*/ 5817 h 10000"/>
              <a:gd name="connsiteX77" fmla="*/ 6486 w 9926"/>
              <a:gd name="connsiteY77" fmla="*/ 7023 h 10000"/>
              <a:gd name="connsiteX78" fmla="*/ 6559 w 9926"/>
              <a:gd name="connsiteY78" fmla="*/ 2743 h 10000"/>
              <a:gd name="connsiteX79" fmla="*/ 6691 w 9926"/>
              <a:gd name="connsiteY79" fmla="*/ 0 h 10000"/>
              <a:gd name="connsiteX80" fmla="*/ 6762 w 9926"/>
              <a:gd name="connsiteY80" fmla="*/ 1323 h 10000"/>
              <a:gd name="connsiteX81" fmla="*/ 6821 w 9926"/>
              <a:gd name="connsiteY81" fmla="*/ 875 h 10000"/>
              <a:gd name="connsiteX82" fmla="*/ 6893 w 9926"/>
              <a:gd name="connsiteY82" fmla="*/ 2082 h 10000"/>
              <a:gd name="connsiteX83" fmla="*/ 7026 w 9926"/>
              <a:gd name="connsiteY83" fmla="*/ 1751 h 10000"/>
              <a:gd name="connsiteX84" fmla="*/ 7097 w 9926"/>
              <a:gd name="connsiteY84" fmla="*/ 1751 h 10000"/>
              <a:gd name="connsiteX85" fmla="*/ 7159 w 9926"/>
              <a:gd name="connsiteY85" fmla="*/ 1965 h 10000"/>
              <a:gd name="connsiteX86" fmla="*/ 7229 w 9926"/>
              <a:gd name="connsiteY86" fmla="*/ 2626 h 10000"/>
              <a:gd name="connsiteX87" fmla="*/ 7362 w 9926"/>
              <a:gd name="connsiteY87" fmla="*/ 1634 h 10000"/>
              <a:gd name="connsiteX88" fmla="*/ 7433 w 9926"/>
              <a:gd name="connsiteY88" fmla="*/ 2082 h 10000"/>
              <a:gd name="connsiteX89" fmla="*/ 7493 w 9926"/>
              <a:gd name="connsiteY89" fmla="*/ 1965 h 10000"/>
              <a:gd name="connsiteX90" fmla="*/ 7566 w 9926"/>
              <a:gd name="connsiteY90" fmla="*/ 992 h 10000"/>
              <a:gd name="connsiteX91" fmla="*/ 7699 w 9926"/>
              <a:gd name="connsiteY91" fmla="*/ 1206 h 10000"/>
              <a:gd name="connsiteX92" fmla="*/ 7768 w 9926"/>
              <a:gd name="connsiteY92" fmla="*/ 545 h 10000"/>
              <a:gd name="connsiteX93" fmla="*/ 7841 w 9926"/>
              <a:gd name="connsiteY93" fmla="*/ 4163 h 10000"/>
              <a:gd name="connsiteX94" fmla="*/ 7900 w 9926"/>
              <a:gd name="connsiteY94" fmla="*/ 5700 h 10000"/>
              <a:gd name="connsiteX95" fmla="*/ 8044 w 9926"/>
              <a:gd name="connsiteY95" fmla="*/ 5700 h 10000"/>
              <a:gd name="connsiteX96" fmla="*/ 8106 w 9926"/>
              <a:gd name="connsiteY96" fmla="*/ 5156 h 10000"/>
              <a:gd name="connsiteX97" fmla="*/ 8177 w 9926"/>
              <a:gd name="connsiteY97" fmla="*/ 5156 h 10000"/>
              <a:gd name="connsiteX98" fmla="*/ 8236 w 9926"/>
              <a:gd name="connsiteY98" fmla="*/ 5700 h 10000"/>
              <a:gd name="connsiteX99" fmla="*/ 8380 w 9926"/>
              <a:gd name="connsiteY99" fmla="*/ 5272 h 10000"/>
              <a:gd name="connsiteX100" fmla="*/ 8441 w 9926"/>
              <a:gd name="connsiteY100" fmla="*/ 4280 h 10000"/>
              <a:gd name="connsiteX101" fmla="*/ 8513 w 9926"/>
              <a:gd name="connsiteY101" fmla="*/ 5058 h 10000"/>
              <a:gd name="connsiteX102" fmla="*/ 8585 w 9926"/>
              <a:gd name="connsiteY102" fmla="*/ 5058 h 10000"/>
              <a:gd name="connsiteX103" fmla="*/ 8717 w 9926"/>
              <a:gd name="connsiteY103" fmla="*/ 4611 h 10000"/>
              <a:gd name="connsiteX104" fmla="*/ 8776 w 9926"/>
              <a:gd name="connsiteY104" fmla="*/ 5058 h 10000"/>
              <a:gd name="connsiteX105" fmla="*/ 8847 w 9926"/>
              <a:gd name="connsiteY105" fmla="*/ 5156 h 10000"/>
              <a:gd name="connsiteX106" fmla="*/ 8921 w 9926"/>
              <a:gd name="connsiteY106" fmla="*/ 5156 h 10000"/>
              <a:gd name="connsiteX107" fmla="*/ 8979 w 9926"/>
              <a:gd name="connsiteY107" fmla="*/ 5058 h 10000"/>
              <a:gd name="connsiteX108" fmla="*/ 9124 w 9926"/>
              <a:gd name="connsiteY108" fmla="*/ 4825 h 10000"/>
              <a:gd name="connsiteX109" fmla="*/ 9184 w 9926"/>
              <a:gd name="connsiteY109" fmla="*/ 5058 h 10000"/>
              <a:gd name="connsiteX110" fmla="*/ 9256 w 9926"/>
              <a:gd name="connsiteY110" fmla="*/ 4825 h 10000"/>
              <a:gd name="connsiteX111" fmla="*/ 9328 w 9926"/>
              <a:gd name="connsiteY111" fmla="*/ 5272 h 10000"/>
              <a:gd name="connsiteX112" fmla="*/ 9459 w 9926"/>
              <a:gd name="connsiteY112" fmla="*/ 4942 h 10000"/>
              <a:gd name="connsiteX113" fmla="*/ 9519 w 9926"/>
              <a:gd name="connsiteY113" fmla="*/ 5370 h 10000"/>
              <a:gd name="connsiteX114" fmla="*/ 9592 w 9926"/>
              <a:gd name="connsiteY114" fmla="*/ 4942 h 10000"/>
              <a:gd name="connsiteX115" fmla="*/ 9664 w 9926"/>
              <a:gd name="connsiteY115" fmla="*/ 5603 h 10000"/>
              <a:gd name="connsiteX116" fmla="*/ 9796 w 9926"/>
              <a:gd name="connsiteY116" fmla="*/ 5370 h 10000"/>
              <a:gd name="connsiteX117" fmla="*/ 9866 w 9926"/>
              <a:gd name="connsiteY117" fmla="*/ 5370 h 10000"/>
              <a:gd name="connsiteX118" fmla="*/ 9926 w 9926"/>
              <a:gd name="connsiteY118" fmla="*/ 4611 h 10000"/>
              <a:gd name="connsiteX0" fmla="*/ 0 w 9940"/>
              <a:gd name="connsiteY0" fmla="*/ 10000 h 10000"/>
              <a:gd name="connsiteX1" fmla="*/ 146 w 9940"/>
              <a:gd name="connsiteY1" fmla="*/ 9767 h 10000"/>
              <a:gd name="connsiteX2" fmla="*/ 204 w 9940"/>
              <a:gd name="connsiteY2" fmla="*/ 9767 h 10000"/>
              <a:gd name="connsiteX3" fmla="*/ 278 w 9940"/>
              <a:gd name="connsiteY3" fmla="*/ 9339 h 10000"/>
              <a:gd name="connsiteX4" fmla="*/ 337 w 9940"/>
              <a:gd name="connsiteY4" fmla="*/ 9125 h 10000"/>
              <a:gd name="connsiteX5" fmla="*/ 483 w 9940"/>
              <a:gd name="connsiteY5" fmla="*/ 8560 h 10000"/>
              <a:gd name="connsiteX6" fmla="*/ 545 w 9940"/>
              <a:gd name="connsiteY6" fmla="*/ 8560 h 10000"/>
              <a:gd name="connsiteX7" fmla="*/ 615 w 9940"/>
              <a:gd name="connsiteY7" fmla="*/ 7568 h 10000"/>
              <a:gd name="connsiteX8" fmla="*/ 688 w 9940"/>
              <a:gd name="connsiteY8" fmla="*/ 7568 h 10000"/>
              <a:gd name="connsiteX9" fmla="*/ 821 w 9940"/>
              <a:gd name="connsiteY9" fmla="*/ 7685 h 10000"/>
              <a:gd name="connsiteX10" fmla="*/ 894 w 9940"/>
              <a:gd name="connsiteY10" fmla="*/ 7802 h 10000"/>
              <a:gd name="connsiteX11" fmla="*/ 954 w 9940"/>
              <a:gd name="connsiteY11" fmla="*/ 7354 h 10000"/>
              <a:gd name="connsiteX12" fmla="*/ 1027 w 9940"/>
              <a:gd name="connsiteY12" fmla="*/ 7237 h 10000"/>
              <a:gd name="connsiteX13" fmla="*/ 1160 w 9940"/>
              <a:gd name="connsiteY13" fmla="*/ 5603 h 10000"/>
              <a:gd name="connsiteX14" fmla="*/ 1232 w 9940"/>
              <a:gd name="connsiteY14" fmla="*/ 4942 h 10000"/>
              <a:gd name="connsiteX15" fmla="*/ 1292 w 9940"/>
              <a:gd name="connsiteY15" fmla="*/ 5603 h 10000"/>
              <a:gd name="connsiteX16" fmla="*/ 1366 w 9940"/>
              <a:gd name="connsiteY16" fmla="*/ 5700 h 10000"/>
              <a:gd name="connsiteX17" fmla="*/ 1498 w 9940"/>
              <a:gd name="connsiteY17" fmla="*/ 5370 h 10000"/>
              <a:gd name="connsiteX18" fmla="*/ 1571 w 9940"/>
              <a:gd name="connsiteY18" fmla="*/ 5700 h 10000"/>
              <a:gd name="connsiteX19" fmla="*/ 1632 w 9940"/>
              <a:gd name="connsiteY19" fmla="*/ 5272 h 10000"/>
              <a:gd name="connsiteX20" fmla="*/ 1705 w 9940"/>
              <a:gd name="connsiteY20" fmla="*/ 5603 h 10000"/>
              <a:gd name="connsiteX21" fmla="*/ 1836 w 9940"/>
              <a:gd name="connsiteY21" fmla="*/ 5058 h 10000"/>
              <a:gd name="connsiteX22" fmla="*/ 1907 w 9940"/>
              <a:gd name="connsiteY22" fmla="*/ 5370 h 10000"/>
              <a:gd name="connsiteX23" fmla="*/ 1981 w 9940"/>
              <a:gd name="connsiteY23" fmla="*/ 5156 h 10000"/>
              <a:gd name="connsiteX24" fmla="*/ 2042 w 9940"/>
              <a:gd name="connsiteY24" fmla="*/ 5486 h 10000"/>
              <a:gd name="connsiteX25" fmla="*/ 2185 w 9940"/>
              <a:gd name="connsiteY25" fmla="*/ 4611 h 10000"/>
              <a:gd name="connsiteX26" fmla="*/ 2247 w 9940"/>
              <a:gd name="connsiteY26" fmla="*/ 5156 h 10000"/>
              <a:gd name="connsiteX27" fmla="*/ 2318 w 9940"/>
              <a:gd name="connsiteY27" fmla="*/ 5272 h 10000"/>
              <a:gd name="connsiteX28" fmla="*/ 2378 w 9940"/>
              <a:gd name="connsiteY28" fmla="*/ 5603 h 10000"/>
              <a:gd name="connsiteX29" fmla="*/ 2453 w 9940"/>
              <a:gd name="connsiteY29" fmla="*/ 5058 h 10000"/>
              <a:gd name="connsiteX30" fmla="*/ 2586 w 9940"/>
              <a:gd name="connsiteY30" fmla="*/ 5486 h 10000"/>
              <a:gd name="connsiteX31" fmla="*/ 2658 w 9940"/>
              <a:gd name="connsiteY31" fmla="*/ 5603 h 10000"/>
              <a:gd name="connsiteX32" fmla="*/ 2728 w 9940"/>
              <a:gd name="connsiteY32" fmla="*/ 5370 h 10000"/>
              <a:gd name="connsiteX33" fmla="*/ 2792 w 9940"/>
              <a:gd name="connsiteY33" fmla="*/ 5370 h 10000"/>
              <a:gd name="connsiteX34" fmla="*/ 2936 w 9940"/>
              <a:gd name="connsiteY34" fmla="*/ 5370 h 10000"/>
              <a:gd name="connsiteX35" fmla="*/ 2995 w 9940"/>
              <a:gd name="connsiteY35" fmla="*/ 4611 h 10000"/>
              <a:gd name="connsiteX36" fmla="*/ 3069 w 9940"/>
              <a:gd name="connsiteY36" fmla="*/ 4942 h 10000"/>
              <a:gd name="connsiteX37" fmla="*/ 3128 w 9940"/>
              <a:gd name="connsiteY37" fmla="*/ 4728 h 10000"/>
              <a:gd name="connsiteX38" fmla="*/ 3273 w 9940"/>
              <a:gd name="connsiteY38" fmla="*/ 6031 h 10000"/>
              <a:gd name="connsiteX39" fmla="*/ 3333 w 9940"/>
              <a:gd name="connsiteY39" fmla="*/ 5272 h 10000"/>
              <a:gd name="connsiteX40" fmla="*/ 3406 w 9940"/>
              <a:gd name="connsiteY40" fmla="*/ 5272 h 10000"/>
              <a:gd name="connsiteX41" fmla="*/ 3479 w 9940"/>
              <a:gd name="connsiteY41" fmla="*/ 5272 h 10000"/>
              <a:gd name="connsiteX42" fmla="*/ 3611 w 9940"/>
              <a:gd name="connsiteY42" fmla="*/ 4611 h 10000"/>
              <a:gd name="connsiteX43" fmla="*/ 3673 w 9940"/>
              <a:gd name="connsiteY43" fmla="*/ 5370 h 10000"/>
              <a:gd name="connsiteX44" fmla="*/ 3744 w 9940"/>
              <a:gd name="connsiteY44" fmla="*/ 5486 h 10000"/>
              <a:gd name="connsiteX45" fmla="*/ 3818 w 9940"/>
              <a:gd name="connsiteY45" fmla="*/ 5058 h 10000"/>
              <a:gd name="connsiteX46" fmla="*/ 3949 w 9940"/>
              <a:gd name="connsiteY46" fmla="*/ 5603 h 10000"/>
              <a:gd name="connsiteX47" fmla="*/ 4023 w 9940"/>
              <a:gd name="connsiteY47" fmla="*/ 4611 h 10000"/>
              <a:gd name="connsiteX48" fmla="*/ 4082 w 9940"/>
              <a:gd name="connsiteY48" fmla="*/ 4825 h 10000"/>
              <a:gd name="connsiteX49" fmla="*/ 4155 w 9940"/>
              <a:gd name="connsiteY49" fmla="*/ 4397 h 10000"/>
              <a:gd name="connsiteX50" fmla="*/ 4287 w 9940"/>
              <a:gd name="connsiteY50" fmla="*/ 5058 h 10000"/>
              <a:gd name="connsiteX51" fmla="*/ 4361 w 9940"/>
              <a:gd name="connsiteY51" fmla="*/ 5156 h 10000"/>
              <a:gd name="connsiteX52" fmla="*/ 4420 w 9940"/>
              <a:gd name="connsiteY52" fmla="*/ 4825 h 10000"/>
              <a:gd name="connsiteX53" fmla="*/ 4493 w 9940"/>
              <a:gd name="connsiteY53" fmla="*/ 5156 h 10000"/>
              <a:gd name="connsiteX54" fmla="*/ 4626 w 9940"/>
              <a:gd name="connsiteY54" fmla="*/ 5156 h 10000"/>
              <a:gd name="connsiteX55" fmla="*/ 4700 w 9940"/>
              <a:gd name="connsiteY55" fmla="*/ 5486 h 10000"/>
              <a:gd name="connsiteX56" fmla="*/ 4772 w 9940"/>
              <a:gd name="connsiteY56" fmla="*/ 5370 h 10000"/>
              <a:gd name="connsiteX57" fmla="*/ 4830 w 9940"/>
              <a:gd name="connsiteY57" fmla="*/ 5272 h 10000"/>
              <a:gd name="connsiteX58" fmla="*/ 4965 w 9940"/>
              <a:gd name="connsiteY58" fmla="*/ 4942 h 10000"/>
              <a:gd name="connsiteX59" fmla="*/ 5035 w 9940"/>
              <a:gd name="connsiteY59" fmla="*/ 4942 h 10000"/>
              <a:gd name="connsiteX60" fmla="*/ 5111 w 9940"/>
              <a:gd name="connsiteY60" fmla="*/ 5272 h 10000"/>
              <a:gd name="connsiteX61" fmla="*/ 5169 w 9940"/>
              <a:gd name="connsiteY61" fmla="*/ 5486 h 10000"/>
              <a:gd name="connsiteX62" fmla="*/ 5314 w 9940"/>
              <a:gd name="connsiteY62" fmla="*/ 5156 h 10000"/>
              <a:gd name="connsiteX63" fmla="*/ 5374 w 9940"/>
              <a:gd name="connsiteY63" fmla="*/ 7354 h 10000"/>
              <a:gd name="connsiteX64" fmla="*/ 5447 w 9940"/>
              <a:gd name="connsiteY64" fmla="*/ 8016 h 10000"/>
              <a:gd name="connsiteX65" fmla="*/ 5520 w 9940"/>
              <a:gd name="connsiteY65" fmla="*/ 7140 h 10000"/>
              <a:gd name="connsiteX66" fmla="*/ 5652 w 9940"/>
              <a:gd name="connsiteY66" fmla="*/ 6265 h 10000"/>
              <a:gd name="connsiteX67" fmla="*/ 5714 w 9940"/>
              <a:gd name="connsiteY67" fmla="*/ 6148 h 10000"/>
              <a:gd name="connsiteX68" fmla="*/ 5786 w 9940"/>
              <a:gd name="connsiteY68" fmla="*/ 5486 h 10000"/>
              <a:gd name="connsiteX69" fmla="*/ 5858 w 9940"/>
              <a:gd name="connsiteY69" fmla="*/ 5700 h 10000"/>
              <a:gd name="connsiteX70" fmla="*/ 5919 w 9940"/>
              <a:gd name="connsiteY70" fmla="*/ 5156 h 10000"/>
              <a:gd name="connsiteX71" fmla="*/ 6063 w 9940"/>
              <a:gd name="connsiteY71" fmla="*/ 4942 h 10000"/>
              <a:gd name="connsiteX72" fmla="*/ 6123 w 9940"/>
              <a:gd name="connsiteY72" fmla="*/ 5370 h 10000"/>
              <a:gd name="connsiteX73" fmla="*/ 6197 w 9940"/>
              <a:gd name="connsiteY73" fmla="*/ 5486 h 10000"/>
              <a:gd name="connsiteX74" fmla="*/ 6255 w 9940"/>
              <a:gd name="connsiteY74" fmla="*/ 6362 h 10000"/>
              <a:gd name="connsiteX75" fmla="*/ 6400 w 9940"/>
              <a:gd name="connsiteY75" fmla="*/ 6265 h 10000"/>
              <a:gd name="connsiteX76" fmla="*/ 6462 w 9940"/>
              <a:gd name="connsiteY76" fmla="*/ 5817 h 10000"/>
              <a:gd name="connsiteX77" fmla="*/ 6534 w 9940"/>
              <a:gd name="connsiteY77" fmla="*/ 7023 h 10000"/>
              <a:gd name="connsiteX78" fmla="*/ 6608 w 9940"/>
              <a:gd name="connsiteY78" fmla="*/ 2743 h 10000"/>
              <a:gd name="connsiteX79" fmla="*/ 6741 w 9940"/>
              <a:gd name="connsiteY79" fmla="*/ 0 h 10000"/>
              <a:gd name="connsiteX80" fmla="*/ 6812 w 9940"/>
              <a:gd name="connsiteY80" fmla="*/ 1323 h 10000"/>
              <a:gd name="connsiteX81" fmla="*/ 6872 w 9940"/>
              <a:gd name="connsiteY81" fmla="*/ 875 h 10000"/>
              <a:gd name="connsiteX82" fmla="*/ 6944 w 9940"/>
              <a:gd name="connsiteY82" fmla="*/ 2082 h 10000"/>
              <a:gd name="connsiteX83" fmla="*/ 7078 w 9940"/>
              <a:gd name="connsiteY83" fmla="*/ 1751 h 10000"/>
              <a:gd name="connsiteX84" fmla="*/ 7150 w 9940"/>
              <a:gd name="connsiteY84" fmla="*/ 1751 h 10000"/>
              <a:gd name="connsiteX85" fmla="*/ 7212 w 9940"/>
              <a:gd name="connsiteY85" fmla="*/ 1965 h 10000"/>
              <a:gd name="connsiteX86" fmla="*/ 7283 w 9940"/>
              <a:gd name="connsiteY86" fmla="*/ 2626 h 10000"/>
              <a:gd name="connsiteX87" fmla="*/ 7417 w 9940"/>
              <a:gd name="connsiteY87" fmla="*/ 1634 h 10000"/>
              <a:gd name="connsiteX88" fmla="*/ 7488 w 9940"/>
              <a:gd name="connsiteY88" fmla="*/ 2082 h 10000"/>
              <a:gd name="connsiteX89" fmla="*/ 7549 w 9940"/>
              <a:gd name="connsiteY89" fmla="*/ 1965 h 10000"/>
              <a:gd name="connsiteX90" fmla="*/ 7622 w 9940"/>
              <a:gd name="connsiteY90" fmla="*/ 992 h 10000"/>
              <a:gd name="connsiteX91" fmla="*/ 7756 w 9940"/>
              <a:gd name="connsiteY91" fmla="*/ 1206 h 10000"/>
              <a:gd name="connsiteX92" fmla="*/ 7826 w 9940"/>
              <a:gd name="connsiteY92" fmla="*/ 545 h 10000"/>
              <a:gd name="connsiteX93" fmla="*/ 7899 w 9940"/>
              <a:gd name="connsiteY93" fmla="*/ 4163 h 10000"/>
              <a:gd name="connsiteX94" fmla="*/ 7959 w 9940"/>
              <a:gd name="connsiteY94" fmla="*/ 5700 h 10000"/>
              <a:gd name="connsiteX95" fmla="*/ 8104 w 9940"/>
              <a:gd name="connsiteY95" fmla="*/ 5700 h 10000"/>
              <a:gd name="connsiteX96" fmla="*/ 8166 w 9940"/>
              <a:gd name="connsiteY96" fmla="*/ 5156 h 10000"/>
              <a:gd name="connsiteX97" fmla="*/ 8238 w 9940"/>
              <a:gd name="connsiteY97" fmla="*/ 5156 h 10000"/>
              <a:gd name="connsiteX98" fmla="*/ 8297 w 9940"/>
              <a:gd name="connsiteY98" fmla="*/ 5700 h 10000"/>
              <a:gd name="connsiteX99" fmla="*/ 8442 w 9940"/>
              <a:gd name="connsiteY99" fmla="*/ 5272 h 10000"/>
              <a:gd name="connsiteX100" fmla="*/ 8504 w 9940"/>
              <a:gd name="connsiteY100" fmla="*/ 4280 h 10000"/>
              <a:gd name="connsiteX101" fmla="*/ 8576 w 9940"/>
              <a:gd name="connsiteY101" fmla="*/ 5058 h 10000"/>
              <a:gd name="connsiteX102" fmla="*/ 8649 w 9940"/>
              <a:gd name="connsiteY102" fmla="*/ 5058 h 10000"/>
              <a:gd name="connsiteX103" fmla="*/ 8782 w 9940"/>
              <a:gd name="connsiteY103" fmla="*/ 4611 h 10000"/>
              <a:gd name="connsiteX104" fmla="*/ 8841 w 9940"/>
              <a:gd name="connsiteY104" fmla="*/ 5058 h 10000"/>
              <a:gd name="connsiteX105" fmla="*/ 8913 w 9940"/>
              <a:gd name="connsiteY105" fmla="*/ 5156 h 10000"/>
              <a:gd name="connsiteX106" fmla="*/ 8988 w 9940"/>
              <a:gd name="connsiteY106" fmla="*/ 5156 h 10000"/>
              <a:gd name="connsiteX107" fmla="*/ 9046 w 9940"/>
              <a:gd name="connsiteY107" fmla="*/ 5058 h 10000"/>
              <a:gd name="connsiteX108" fmla="*/ 9192 w 9940"/>
              <a:gd name="connsiteY108" fmla="*/ 4825 h 10000"/>
              <a:gd name="connsiteX109" fmla="*/ 9252 w 9940"/>
              <a:gd name="connsiteY109" fmla="*/ 5058 h 10000"/>
              <a:gd name="connsiteX110" fmla="*/ 9325 w 9940"/>
              <a:gd name="connsiteY110" fmla="*/ 4825 h 10000"/>
              <a:gd name="connsiteX111" fmla="*/ 9398 w 9940"/>
              <a:gd name="connsiteY111" fmla="*/ 5272 h 10000"/>
              <a:gd name="connsiteX112" fmla="*/ 9530 w 9940"/>
              <a:gd name="connsiteY112" fmla="*/ 4942 h 10000"/>
              <a:gd name="connsiteX113" fmla="*/ 9590 w 9940"/>
              <a:gd name="connsiteY113" fmla="*/ 5370 h 10000"/>
              <a:gd name="connsiteX114" fmla="*/ 9664 w 9940"/>
              <a:gd name="connsiteY114" fmla="*/ 4942 h 10000"/>
              <a:gd name="connsiteX115" fmla="*/ 9736 w 9940"/>
              <a:gd name="connsiteY115" fmla="*/ 5603 h 10000"/>
              <a:gd name="connsiteX116" fmla="*/ 9869 w 9940"/>
              <a:gd name="connsiteY116" fmla="*/ 5370 h 10000"/>
              <a:gd name="connsiteX117" fmla="*/ 9940 w 9940"/>
              <a:gd name="connsiteY117" fmla="*/ 5370 h 10000"/>
              <a:gd name="connsiteX0" fmla="*/ 0 w 9929"/>
              <a:gd name="connsiteY0" fmla="*/ 10000 h 10000"/>
              <a:gd name="connsiteX1" fmla="*/ 147 w 9929"/>
              <a:gd name="connsiteY1" fmla="*/ 9767 h 10000"/>
              <a:gd name="connsiteX2" fmla="*/ 205 w 9929"/>
              <a:gd name="connsiteY2" fmla="*/ 9767 h 10000"/>
              <a:gd name="connsiteX3" fmla="*/ 280 w 9929"/>
              <a:gd name="connsiteY3" fmla="*/ 9339 h 10000"/>
              <a:gd name="connsiteX4" fmla="*/ 339 w 9929"/>
              <a:gd name="connsiteY4" fmla="*/ 9125 h 10000"/>
              <a:gd name="connsiteX5" fmla="*/ 486 w 9929"/>
              <a:gd name="connsiteY5" fmla="*/ 8560 h 10000"/>
              <a:gd name="connsiteX6" fmla="*/ 548 w 9929"/>
              <a:gd name="connsiteY6" fmla="*/ 8560 h 10000"/>
              <a:gd name="connsiteX7" fmla="*/ 619 w 9929"/>
              <a:gd name="connsiteY7" fmla="*/ 7568 h 10000"/>
              <a:gd name="connsiteX8" fmla="*/ 692 w 9929"/>
              <a:gd name="connsiteY8" fmla="*/ 7568 h 10000"/>
              <a:gd name="connsiteX9" fmla="*/ 826 w 9929"/>
              <a:gd name="connsiteY9" fmla="*/ 7685 h 10000"/>
              <a:gd name="connsiteX10" fmla="*/ 899 w 9929"/>
              <a:gd name="connsiteY10" fmla="*/ 7802 h 10000"/>
              <a:gd name="connsiteX11" fmla="*/ 960 w 9929"/>
              <a:gd name="connsiteY11" fmla="*/ 7354 h 10000"/>
              <a:gd name="connsiteX12" fmla="*/ 1033 w 9929"/>
              <a:gd name="connsiteY12" fmla="*/ 7237 h 10000"/>
              <a:gd name="connsiteX13" fmla="*/ 1167 w 9929"/>
              <a:gd name="connsiteY13" fmla="*/ 5603 h 10000"/>
              <a:gd name="connsiteX14" fmla="*/ 1239 w 9929"/>
              <a:gd name="connsiteY14" fmla="*/ 4942 h 10000"/>
              <a:gd name="connsiteX15" fmla="*/ 1300 w 9929"/>
              <a:gd name="connsiteY15" fmla="*/ 5603 h 10000"/>
              <a:gd name="connsiteX16" fmla="*/ 1374 w 9929"/>
              <a:gd name="connsiteY16" fmla="*/ 5700 h 10000"/>
              <a:gd name="connsiteX17" fmla="*/ 1507 w 9929"/>
              <a:gd name="connsiteY17" fmla="*/ 5370 h 10000"/>
              <a:gd name="connsiteX18" fmla="*/ 1580 w 9929"/>
              <a:gd name="connsiteY18" fmla="*/ 5700 h 10000"/>
              <a:gd name="connsiteX19" fmla="*/ 1642 w 9929"/>
              <a:gd name="connsiteY19" fmla="*/ 5272 h 10000"/>
              <a:gd name="connsiteX20" fmla="*/ 1715 w 9929"/>
              <a:gd name="connsiteY20" fmla="*/ 5603 h 10000"/>
              <a:gd name="connsiteX21" fmla="*/ 1847 w 9929"/>
              <a:gd name="connsiteY21" fmla="*/ 5058 h 10000"/>
              <a:gd name="connsiteX22" fmla="*/ 1919 w 9929"/>
              <a:gd name="connsiteY22" fmla="*/ 5370 h 10000"/>
              <a:gd name="connsiteX23" fmla="*/ 1993 w 9929"/>
              <a:gd name="connsiteY23" fmla="*/ 5156 h 10000"/>
              <a:gd name="connsiteX24" fmla="*/ 2054 w 9929"/>
              <a:gd name="connsiteY24" fmla="*/ 5486 h 10000"/>
              <a:gd name="connsiteX25" fmla="*/ 2198 w 9929"/>
              <a:gd name="connsiteY25" fmla="*/ 4611 h 10000"/>
              <a:gd name="connsiteX26" fmla="*/ 2261 w 9929"/>
              <a:gd name="connsiteY26" fmla="*/ 5156 h 10000"/>
              <a:gd name="connsiteX27" fmla="*/ 2332 w 9929"/>
              <a:gd name="connsiteY27" fmla="*/ 5272 h 10000"/>
              <a:gd name="connsiteX28" fmla="*/ 2392 w 9929"/>
              <a:gd name="connsiteY28" fmla="*/ 5603 h 10000"/>
              <a:gd name="connsiteX29" fmla="*/ 2468 w 9929"/>
              <a:gd name="connsiteY29" fmla="*/ 5058 h 10000"/>
              <a:gd name="connsiteX30" fmla="*/ 2602 w 9929"/>
              <a:gd name="connsiteY30" fmla="*/ 5486 h 10000"/>
              <a:gd name="connsiteX31" fmla="*/ 2674 w 9929"/>
              <a:gd name="connsiteY31" fmla="*/ 5603 h 10000"/>
              <a:gd name="connsiteX32" fmla="*/ 2744 w 9929"/>
              <a:gd name="connsiteY32" fmla="*/ 5370 h 10000"/>
              <a:gd name="connsiteX33" fmla="*/ 2809 w 9929"/>
              <a:gd name="connsiteY33" fmla="*/ 5370 h 10000"/>
              <a:gd name="connsiteX34" fmla="*/ 2954 w 9929"/>
              <a:gd name="connsiteY34" fmla="*/ 5370 h 10000"/>
              <a:gd name="connsiteX35" fmla="*/ 3013 w 9929"/>
              <a:gd name="connsiteY35" fmla="*/ 4611 h 10000"/>
              <a:gd name="connsiteX36" fmla="*/ 3088 w 9929"/>
              <a:gd name="connsiteY36" fmla="*/ 4942 h 10000"/>
              <a:gd name="connsiteX37" fmla="*/ 3147 w 9929"/>
              <a:gd name="connsiteY37" fmla="*/ 4728 h 10000"/>
              <a:gd name="connsiteX38" fmla="*/ 3293 w 9929"/>
              <a:gd name="connsiteY38" fmla="*/ 6031 h 10000"/>
              <a:gd name="connsiteX39" fmla="*/ 3353 w 9929"/>
              <a:gd name="connsiteY39" fmla="*/ 5272 h 10000"/>
              <a:gd name="connsiteX40" fmla="*/ 3427 w 9929"/>
              <a:gd name="connsiteY40" fmla="*/ 5272 h 10000"/>
              <a:gd name="connsiteX41" fmla="*/ 3500 w 9929"/>
              <a:gd name="connsiteY41" fmla="*/ 5272 h 10000"/>
              <a:gd name="connsiteX42" fmla="*/ 3633 w 9929"/>
              <a:gd name="connsiteY42" fmla="*/ 4611 h 10000"/>
              <a:gd name="connsiteX43" fmla="*/ 3695 w 9929"/>
              <a:gd name="connsiteY43" fmla="*/ 5370 h 10000"/>
              <a:gd name="connsiteX44" fmla="*/ 3767 w 9929"/>
              <a:gd name="connsiteY44" fmla="*/ 5486 h 10000"/>
              <a:gd name="connsiteX45" fmla="*/ 3841 w 9929"/>
              <a:gd name="connsiteY45" fmla="*/ 5058 h 10000"/>
              <a:gd name="connsiteX46" fmla="*/ 3973 w 9929"/>
              <a:gd name="connsiteY46" fmla="*/ 5603 h 10000"/>
              <a:gd name="connsiteX47" fmla="*/ 4047 w 9929"/>
              <a:gd name="connsiteY47" fmla="*/ 4611 h 10000"/>
              <a:gd name="connsiteX48" fmla="*/ 4107 w 9929"/>
              <a:gd name="connsiteY48" fmla="*/ 4825 h 10000"/>
              <a:gd name="connsiteX49" fmla="*/ 4180 w 9929"/>
              <a:gd name="connsiteY49" fmla="*/ 4397 h 10000"/>
              <a:gd name="connsiteX50" fmla="*/ 4313 w 9929"/>
              <a:gd name="connsiteY50" fmla="*/ 5058 h 10000"/>
              <a:gd name="connsiteX51" fmla="*/ 4387 w 9929"/>
              <a:gd name="connsiteY51" fmla="*/ 5156 h 10000"/>
              <a:gd name="connsiteX52" fmla="*/ 4447 w 9929"/>
              <a:gd name="connsiteY52" fmla="*/ 4825 h 10000"/>
              <a:gd name="connsiteX53" fmla="*/ 4520 w 9929"/>
              <a:gd name="connsiteY53" fmla="*/ 5156 h 10000"/>
              <a:gd name="connsiteX54" fmla="*/ 4654 w 9929"/>
              <a:gd name="connsiteY54" fmla="*/ 5156 h 10000"/>
              <a:gd name="connsiteX55" fmla="*/ 4728 w 9929"/>
              <a:gd name="connsiteY55" fmla="*/ 5486 h 10000"/>
              <a:gd name="connsiteX56" fmla="*/ 4801 w 9929"/>
              <a:gd name="connsiteY56" fmla="*/ 5370 h 10000"/>
              <a:gd name="connsiteX57" fmla="*/ 4859 w 9929"/>
              <a:gd name="connsiteY57" fmla="*/ 5272 h 10000"/>
              <a:gd name="connsiteX58" fmla="*/ 4995 w 9929"/>
              <a:gd name="connsiteY58" fmla="*/ 4942 h 10000"/>
              <a:gd name="connsiteX59" fmla="*/ 5065 w 9929"/>
              <a:gd name="connsiteY59" fmla="*/ 4942 h 10000"/>
              <a:gd name="connsiteX60" fmla="*/ 5142 w 9929"/>
              <a:gd name="connsiteY60" fmla="*/ 5272 h 10000"/>
              <a:gd name="connsiteX61" fmla="*/ 5200 w 9929"/>
              <a:gd name="connsiteY61" fmla="*/ 5486 h 10000"/>
              <a:gd name="connsiteX62" fmla="*/ 5346 w 9929"/>
              <a:gd name="connsiteY62" fmla="*/ 5156 h 10000"/>
              <a:gd name="connsiteX63" fmla="*/ 5406 w 9929"/>
              <a:gd name="connsiteY63" fmla="*/ 7354 h 10000"/>
              <a:gd name="connsiteX64" fmla="*/ 5480 w 9929"/>
              <a:gd name="connsiteY64" fmla="*/ 8016 h 10000"/>
              <a:gd name="connsiteX65" fmla="*/ 5553 w 9929"/>
              <a:gd name="connsiteY65" fmla="*/ 7140 h 10000"/>
              <a:gd name="connsiteX66" fmla="*/ 5686 w 9929"/>
              <a:gd name="connsiteY66" fmla="*/ 6265 h 10000"/>
              <a:gd name="connsiteX67" fmla="*/ 5748 w 9929"/>
              <a:gd name="connsiteY67" fmla="*/ 6148 h 10000"/>
              <a:gd name="connsiteX68" fmla="*/ 5821 w 9929"/>
              <a:gd name="connsiteY68" fmla="*/ 5486 h 10000"/>
              <a:gd name="connsiteX69" fmla="*/ 5893 w 9929"/>
              <a:gd name="connsiteY69" fmla="*/ 5700 h 10000"/>
              <a:gd name="connsiteX70" fmla="*/ 5955 w 9929"/>
              <a:gd name="connsiteY70" fmla="*/ 5156 h 10000"/>
              <a:gd name="connsiteX71" fmla="*/ 6100 w 9929"/>
              <a:gd name="connsiteY71" fmla="*/ 4942 h 10000"/>
              <a:gd name="connsiteX72" fmla="*/ 6160 w 9929"/>
              <a:gd name="connsiteY72" fmla="*/ 5370 h 10000"/>
              <a:gd name="connsiteX73" fmla="*/ 6234 w 9929"/>
              <a:gd name="connsiteY73" fmla="*/ 5486 h 10000"/>
              <a:gd name="connsiteX74" fmla="*/ 6293 w 9929"/>
              <a:gd name="connsiteY74" fmla="*/ 6362 h 10000"/>
              <a:gd name="connsiteX75" fmla="*/ 6439 w 9929"/>
              <a:gd name="connsiteY75" fmla="*/ 6265 h 10000"/>
              <a:gd name="connsiteX76" fmla="*/ 6501 w 9929"/>
              <a:gd name="connsiteY76" fmla="*/ 5817 h 10000"/>
              <a:gd name="connsiteX77" fmla="*/ 6573 w 9929"/>
              <a:gd name="connsiteY77" fmla="*/ 7023 h 10000"/>
              <a:gd name="connsiteX78" fmla="*/ 6648 w 9929"/>
              <a:gd name="connsiteY78" fmla="*/ 2743 h 10000"/>
              <a:gd name="connsiteX79" fmla="*/ 6782 w 9929"/>
              <a:gd name="connsiteY79" fmla="*/ 0 h 10000"/>
              <a:gd name="connsiteX80" fmla="*/ 6853 w 9929"/>
              <a:gd name="connsiteY80" fmla="*/ 1323 h 10000"/>
              <a:gd name="connsiteX81" fmla="*/ 6913 w 9929"/>
              <a:gd name="connsiteY81" fmla="*/ 875 h 10000"/>
              <a:gd name="connsiteX82" fmla="*/ 6986 w 9929"/>
              <a:gd name="connsiteY82" fmla="*/ 2082 h 10000"/>
              <a:gd name="connsiteX83" fmla="*/ 7121 w 9929"/>
              <a:gd name="connsiteY83" fmla="*/ 1751 h 10000"/>
              <a:gd name="connsiteX84" fmla="*/ 7193 w 9929"/>
              <a:gd name="connsiteY84" fmla="*/ 1751 h 10000"/>
              <a:gd name="connsiteX85" fmla="*/ 7256 w 9929"/>
              <a:gd name="connsiteY85" fmla="*/ 1965 h 10000"/>
              <a:gd name="connsiteX86" fmla="*/ 7327 w 9929"/>
              <a:gd name="connsiteY86" fmla="*/ 2626 h 10000"/>
              <a:gd name="connsiteX87" fmla="*/ 7462 w 9929"/>
              <a:gd name="connsiteY87" fmla="*/ 1634 h 10000"/>
              <a:gd name="connsiteX88" fmla="*/ 7533 w 9929"/>
              <a:gd name="connsiteY88" fmla="*/ 2082 h 10000"/>
              <a:gd name="connsiteX89" fmla="*/ 7595 w 9929"/>
              <a:gd name="connsiteY89" fmla="*/ 1965 h 10000"/>
              <a:gd name="connsiteX90" fmla="*/ 7668 w 9929"/>
              <a:gd name="connsiteY90" fmla="*/ 992 h 10000"/>
              <a:gd name="connsiteX91" fmla="*/ 7803 w 9929"/>
              <a:gd name="connsiteY91" fmla="*/ 1206 h 10000"/>
              <a:gd name="connsiteX92" fmla="*/ 7873 w 9929"/>
              <a:gd name="connsiteY92" fmla="*/ 545 h 10000"/>
              <a:gd name="connsiteX93" fmla="*/ 7947 w 9929"/>
              <a:gd name="connsiteY93" fmla="*/ 4163 h 10000"/>
              <a:gd name="connsiteX94" fmla="*/ 8007 w 9929"/>
              <a:gd name="connsiteY94" fmla="*/ 5700 h 10000"/>
              <a:gd name="connsiteX95" fmla="*/ 8153 w 9929"/>
              <a:gd name="connsiteY95" fmla="*/ 5700 h 10000"/>
              <a:gd name="connsiteX96" fmla="*/ 8215 w 9929"/>
              <a:gd name="connsiteY96" fmla="*/ 5156 h 10000"/>
              <a:gd name="connsiteX97" fmla="*/ 8288 w 9929"/>
              <a:gd name="connsiteY97" fmla="*/ 5156 h 10000"/>
              <a:gd name="connsiteX98" fmla="*/ 8347 w 9929"/>
              <a:gd name="connsiteY98" fmla="*/ 5700 h 10000"/>
              <a:gd name="connsiteX99" fmla="*/ 8493 w 9929"/>
              <a:gd name="connsiteY99" fmla="*/ 5272 h 10000"/>
              <a:gd name="connsiteX100" fmla="*/ 8555 w 9929"/>
              <a:gd name="connsiteY100" fmla="*/ 4280 h 10000"/>
              <a:gd name="connsiteX101" fmla="*/ 8628 w 9929"/>
              <a:gd name="connsiteY101" fmla="*/ 5058 h 10000"/>
              <a:gd name="connsiteX102" fmla="*/ 8701 w 9929"/>
              <a:gd name="connsiteY102" fmla="*/ 5058 h 10000"/>
              <a:gd name="connsiteX103" fmla="*/ 8835 w 9929"/>
              <a:gd name="connsiteY103" fmla="*/ 4611 h 10000"/>
              <a:gd name="connsiteX104" fmla="*/ 8894 w 9929"/>
              <a:gd name="connsiteY104" fmla="*/ 5058 h 10000"/>
              <a:gd name="connsiteX105" fmla="*/ 8967 w 9929"/>
              <a:gd name="connsiteY105" fmla="*/ 5156 h 10000"/>
              <a:gd name="connsiteX106" fmla="*/ 9042 w 9929"/>
              <a:gd name="connsiteY106" fmla="*/ 5156 h 10000"/>
              <a:gd name="connsiteX107" fmla="*/ 9101 w 9929"/>
              <a:gd name="connsiteY107" fmla="*/ 5058 h 10000"/>
              <a:gd name="connsiteX108" fmla="*/ 9247 w 9929"/>
              <a:gd name="connsiteY108" fmla="*/ 4825 h 10000"/>
              <a:gd name="connsiteX109" fmla="*/ 9308 w 9929"/>
              <a:gd name="connsiteY109" fmla="*/ 5058 h 10000"/>
              <a:gd name="connsiteX110" fmla="*/ 9381 w 9929"/>
              <a:gd name="connsiteY110" fmla="*/ 4825 h 10000"/>
              <a:gd name="connsiteX111" fmla="*/ 9455 w 9929"/>
              <a:gd name="connsiteY111" fmla="*/ 5272 h 10000"/>
              <a:gd name="connsiteX112" fmla="*/ 9588 w 9929"/>
              <a:gd name="connsiteY112" fmla="*/ 4942 h 10000"/>
              <a:gd name="connsiteX113" fmla="*/ 9648 w 9929"/>
              <a:gd name="connsiteY113" fmla="*/ 5370 h 10000"/>
              <a:gd name="connsiteX114" fmla="*/ 9722 w 9929"/>
              <a:gd name="connsiteY114" fmla="*/ 4942 h 10000"/>
              <a:gd name="connsiteX115" fmla="*/ 9795 w 9929"/>
              <a:gd name="connsiteY115" fmla="*/ 5603 h 10000"/>
              <a:gd name="connsiteX116" fmla="*/ 9929 w 9929"/>
              <a:gd name="connsiteY116" fmla="*/ 5370 h 10000"/>
              <a:gd name="connsiteX0" fmla="*/ 0 w 9865"/>
              <a:gd name="connsiteY0" fmla="*/ 10000 h 10000"/>
              <a:gd name="connsiteX1" fmla="*/ 148 w 9865"/>
              <a:gd name="connsiteY1" fmla="*/ 9767 h 10000"/>
              <a:gd name="connsiteX2" fmla="*/ 206 w 9865"/>
              <a:gd name="connsiteY2" fmla="*/ 9767 h 10000"/>
              <a:gd name="connsiteX3" fmla="*/ 282 w 9865"/>
              <a:gd name="connsiteY3" fmla="*/ 9339 h 10000"/>
              <a:gd name="connsiteX4" fmla="*/ 341 w 9865"/>
              <a:gd name="connsiteY4" fmla="*/ 9125 h 10000"/>
              <a:gd name="connsiteX5" fmla="*/ 489 w 9865"/>
              <a:gd name="connsiteY5" fmla="*/ 8560 h 10000"/>
              <a:gd name="connsiteX6" fmla="*/ 552 w 9865"/>
              <a:gd name="connsiteY6" fmla="*/ 8560 h 10000"/>
              <a:gd name="connsiteX7" fmla="*/ 623 w 9865"/>
              <a:gd name="connsiteY7" fmla="*/ 7568 h 10000"/>
              <a:gd name="connsiteX8" fmla="*/ 697 w 9865"/>
              <a:gd name="connsiteY8" fmla="*/ 7568 h 10000"/>
              <a:gd name="connsiteX9" fmla="*/ 832 w 9865"/>
              <a:gd name="connsiteY9" fmla="*/ 7685 h 10000"/>
              <a:gd name="connsiteX10" fmla="*/ 905 w 9865"/>
              <a:gd name="connsiteY10" fmla="*/ 7802 h 10000"/>
              <a:gd name="connsiteX11" fmla="*/ 967 w 9865"/>
              <a:gd name="connsiteY11" fmla="*/ 7354 h 10000"/>
              <a:gd name="connsiteX12" fmla="*/ 1040 w 9865"/>
              <a:gd name="connsiteY12" fmla="*/ 7237 h 10000"/>
              <a:gd name="connsiteX13" fmla="*/ 1175 w 9865"/>
              <a:gd name="connsiteY13" fmla="*/ 5603 h 10000"/>
              <a:gd name="connsiteX14" fmla="*/ 1248 w 9865"/>
              <a:gd name="connsiteY14" fmla="*/ 4942 h 10000"/>
              <a:gd name="connsiteX15" fmla="*/ 1309 w 9865"/>
              <a:gd name="connsiteY15" fmla="*/ 5603 h 10000"/>
              <a:gd name="connsiteX16" fmla="*/ 1384 w 9865"/>
              <a:gd name="connsiteY16" fmla="*/ 5700 h 10000"/>
              <a:gd name="connsiteX17" fmla="*/ 1518 w 9865"/>
              <a:gd name="connsiteY17" fmla="*/ 5370 h 10000"/>
              <a:gd name="connsiteX18" fmla="*/ 1591 w 9865"/>
              <a:gd name="connsiteY18" fmla="*/ 5700 h 10000"/>
              <a:gd name="connsiteX19" fmla="*/ 1654 w 9865"/>
              <a:gd name="connsiteY19" fmla="*/ 5272 h 10000"/>
              <a:gd name="connsiteX20" fmla="*/ 1727 w 9865"/>
              <a:gd name="connsiteY20" fmla="*/ 5603 h 10000"/>
              <a:gd name="connsiteX21" fmla="*/ 1860 w 9865"/>
              <a:gd name="connsiteY21" fmla="*/ 5058 h 10000"/>
              <a:gd name="connsiteX22" fmla="*/ 1933 w 9865"/>
              <a:gd name="connsiteY22" fmla="*/ 5370 h 10000"/>
              <a:gd name="connsiteX23" fmla="*/ 2007 w 9865"/>
              <a:gd name="connsiteY23" fmla="*/ 5156 h 10000"/>
              <a:gd name="connsiteX24" fmla="*/ 2069 w 9865"/>
              <a:gd name="connsiteY24" fmla="*/ 5486 h 10000"/>
              <a:gd name="connsiteX25" fmla="*/ 2214 w 9865"/>
              <a:gd name="connsiteY25" fmla="*/ 4611 h 10000"/>
              <a:gd name="connsiteX26" fmla="*/ 2277 w 9865"/>
              <a:gd name="connsiteY26" fmla="*/ 5156 h 10000"/>
              <a:gd name="connsiteX27" fmla="*/ 2349 w 9865"/>
              <a:gd name="connsiteY27" fmla="*/ 5272 h 10000"/>
              <a:gd name="connsiteX28" fmla="*/ 2409 w 9865"/>
              <a:gd name="connsiteY28" fmla="*/ 5603 h 10000"/>
              <a:gd name="connsiteX29" fmla="*/ 2486 w 9865"/>
              <a:gd name="connsiteY29" fmla="*/ 5058 h 10000"/>
              <a:gd name="connsiteX30" fmla="*/ 2621 w 9865"/>
              <a:gd name="connsiteY30" fmla="*/ 5486 h 10000"/>
              <a:gd name="connsiteX31" fmla="*/ 2693 w 9865"/>
              <a:gd name="connsiteY31" fmla="*/ 5603 h 10000"/>
              <a:gd name="connsiteX32" fmla="*/ 2764 w 9865"/>
              <a:gd name="connsiteY32" fmla="*/ 5370 h 10000"/>
              <a:gd name="connsiteX33" fmla="*/ 2829 w 9865"/>
              <a:gd name="connsiteY33" fmla="*/ 5370 h 10000"/>
              <a:gd name="connsiteX34" fmla="*/ 2975 w 9865"/>
              <a:gd name="connsiteY34" fmla="*/ 5370 h 10000"/>
              <a:gd name="connsiteX35" fmla="*/ 3035 w 9865"/>
              <a:gd name="connsiteY35" fmla="*/ 4611 h 10000"/>
              <a:gd name="connsiteX36" fmla="*/ 3110 w 9865"/>
              <a:gd name="connsiteY36" fmla="*/ 4942 h 10000"/>
              <a:gd name="connsiteX37" fmla="*/ 3170 w 9865"/>
              <a:gd name="connsiteY37" fmla="*/ 4728 h 10000"/>
              <a:gd name="connsiteX38" fmla="*/ 3317 w 9865"/>
              <a:gd name="connsiteY38" fmla="*/ 6031 h 10000"/>
              <a:gd name="connsiteX39" fmla="*/ 3377 w 9865"/>
              <a:gd name="connsiteY39" fmla="*/ 5272 h 10000"/>
              <a:gd name="connsiteX40" fmla="*/ 3452 w 9865"/>
              <a:gd name="connsiteY40" fmla="*/ 5272 h 10000"/>
              <a:gd name="connsiteX41" fmla="*/ 3525 w 9865"/>
              <a:gd name="connsiteY41" fmla="*/ 5272 h 10000"/>
              <a:gd name="connsiteX42" fmla="*/ 3659 w 9865"/>
              <a:gd name="connsiteY42" fmla="*/ 4611 h 10000"/>
              <a:gd name="connsiteX43" fmla="*/ 3721 w 9865"/>
              <a:gd name="connsiteY43" fmla="*/ 5370 h 10000"/>
              <a:gd name="connsiteX44" fmla="*/ 3794 w 9865"/>
              <a:gd name="connsiteY44" fmla="*/ 5486 h 10000"/>
              <a:gd name="connsiteX45" fmla="*/ 3868 w 9865"/>
              <a:gd name="connsiteY45" fmla="*/ 5058 h 10000"/>
              <a:gd name="connsiteX46" fmla="*/ 4001 w 9865"/>
              <a:gd name="connsiteY46" fmla="*/ 5603 h 10000"/>
              <a:gd name="connsiteX47" fmla="*/ 4076 w 9865"/>
              <a:gd name="connsiteY47" fmla="*/ 4611 h 10000"/>
              <a:gd name="connsiteX48" fmla="*/ 4136 w 9865"/>
              <a:gd name="connsiteY48" fmla="*/ 4825 h 10000"/>
              <a:gd name="connsiteX49" fmla="*/ 4210 w 9865"/>
              <a:gd name="connsiteY49" fmla="*/ 4397 h 10000"/>
              <a:gd name="connsiteX50" fmla="*/ 4344 w 9865"/>
              <a:gd name="connsiteY50" fmla="*/ 5058 h 10000"/>
              <a:gd name="connsiteX51" fmla="*/ 4418 w 9865"/>
              <a:gd name="connsiteY51" fmla="*/ 5156 h 10000"/>
              <a:gd name="connsiteX52" fmla="*/ 4479 w 9865"/>
              <a:gd name="connsiteY52" fmla="*/ 4825 h 10000"/>
              <a:gd name="connsiteX53" fmla="*/ 4552 w 9865"/>
              <a:gd name="connsiteY53" fmla="*/ 5156 h 10000"/>
              <a:gd name="connsiteX54" fmla="*/ 4687 w 9865"/>
              <a:gd name="connsiteY54" fmla="*/ 5156 h 10000"/>
              <a:gd name="connsiteX55" fmla="*/ 4762 w 9865"/>
              <a:gd name="connsiteY55" fmla="*/ 5486 h 10000"/>
              <a:gd name="connsiteX56" fmla="*/ 4835 w 9865"/>
              <a:gd name="connsiteY56" fmla="*/ 5370 h 10000"/>
              <a:gd name="connsiteX57" fmla="*/ 4894 w 9865"/>
              <a:gd name="connsiteY57" fmla="*/ 5272 h 10000"/>
              <a:gd name="connsiteX58" fmla="*/ 5031 w 9865"/>
              <a:gd name="connsiteY58" fmla="*/ 4942 h 10000"/>
              <a:gd name="connsiteX59" fmla="*/ 5101 w 9865"/>
              <a:gd name="connsiteY59" fmla="*/ 4942 h 10000"/>
              <a:gd name="connsiteX60" fmla="*/ 5179 w 9865"/>
              <a:gd name="connsiteY60" fmla="*/ 5272 h 10000"/>
              <a:gd name="connsiteX61" fmla="*/ 5237 w 9865"/>
              <a:gd name="connsiteY61" fmla="*/ 5486 h 10000"/>
              <a:gd name="connsiteX62" fmla="*/ 5384 w 9865"/>
              <a:gd name="connsiteY62" fmla="*/ 5156 h 10000"/>
              <a:gd name="connsiteX63" fmla="*/ 5445 w 9865"/>
              <a:gd name="connsiteY63" fmla="*/ 7354 h 10000"/>
              <a:gd name="connsiteX64" fmla="*/ 5519 w 9865"/>
              <a:gd name="connsiteY64" fmla="*/ 8016 h 10000"/>
              <a:gd name="connsiteX65" fmla="*/ 5593 w 9865"/>
              <a:gd name="connsiteY65" fmla="*/ 7140 h 10000"/>
              <a:gd name="connsiteX66" fmla="*/ 5727 w 9865"/>
              <a:gd name="connsiteY66" fmla="*/ 6265 h 10000"/>
              <a:gd name="connsiteX67" fmla="*/ 5789 w 9865"/>
              <a:gd name="connsiteY67" fmla="*/ 6148 h 10000"/>
              <a:gd name="connsiteX68" fmla="*/ 5863 w 9865"/>
              <a:gd name="connsiteY68" fmla="*/ 5486 h 10000"/>
              <a:gd name="connsiteX69" fmla="*/ 5935 w 9865"/>
              <a:gd name="connsiteY69" fmla="*/ 5700 h 10000"/>
              <a:gd name="connsiteX70" fmla="*/ 5998 w 9865"/>
              <a:gd name="connsiteY70" fmla="*/ 5156 h 10000"/>
              <a:gd name="connsiteX71" fmla="*/ 6144 w 9865"/>
              <a:gd name="connsiteY71" fmla="*/ 4942 h 10000"/>
              <a:gd name="connsiteX72" fmla="*/ 6204 w 9865"/>
              <a:gd name="connsiteY72" fmla="*/ 5370 h 10000"/>
              <a:gd name="connsiteX73" fmla="*/ 6279 w 9865"/>
              <a:gd name="connsiteY73" fmla="*/ 5486 h 10000"/>
              <a:gd name="connsiteX74" fmla="*/ 6338 w 9865"/>
              <a:gd name="connsiteY74" fmla="*/ 6362 h 10000"/>
              <a:gd name="connsiteX75" fmla="*/ 6485 w 9865"/>
              <a:gd name="connsiteY75" fmla="*/ 6265 h 10000"/>
              <a:gd name="connsiteX76" fmla="*/ 6547 w 9865"/>
              <a:gd name="connsiteY76" fmla="*/ 5817 h 10000"/>
              <a:gd name="connsiteX77" fmla="*/ 6620 w 9865"/>
              <a:gd name="connsiteY77" fmla="*/ 7023 h 10000"/>
              <a:gd name="connsiteX78" fmla="*/ 6696 w 9865"/>
              <a:gd name="connsiteY78" fmla="*/ 2743 h 10000"/>
              <a:gd name="connsiteX79" fmla="*/ 6830 w 9865"/>
              <a:gd name="connsiteY79" fmla="*/ 0 h 10000"/>
              <a:gd name="connsiteX80" fmla="*/ 6902 w 9865"/>
              <a:gd name="connsiteY80" fmla="*/ 1323 h 10000"/>
              <a:gd name="connsiteX81" fmla="*/ 6962 w 9865"/>
              <a:gd name="connsiteY81" fmla="*/ 875 h 10000"/>
              <a:gd name="connsiteX82" fmla="*/ 7036 w 9865"/>
              <a:gd name="connsiteY82" fmla="*/ 2082 h 10000"/>
              <a:gd name="connsiteX83" fmla="*/ 7172 w 9865"/>
              <a:gd name="connsiteY83" fmla="*/ 1751 h 10000"/>
              <a:gd name="connsiteX84" fmla="*/ 7244 w 9865"/>
              <a:gd name="connsiteY84" fmla="*/ 1751 h 10000"/>
              <a:gd name="connsiteX85" fmla="*/ 7308 w 9865"/>
              <a:gd name="connsiteY85" fmla="*/ 1965 h 10000"/>
              <a:gd name="connsiteX86" fmla="*/ 7379 w 9865"/>
              <a:gd name="connsiteY86" fmla="*/ 2626 h 10000"/>
              <a:gd name="connsiteX87" fmla="*/ 7515 w 9865"/>
              <a:gd name="connsiteY87" fmla="*/ 1634 h 10000"/>
              <a:gd name="connsiteX88" fmla="*/ 7587 w 9865"/>
              <a:gd name="connsiteY88" fmla="*/ 2082 h 10000"/>
              <a:gd name="connsiteX89" fmla="*/ 7649 w 9865"/>
              <a:gd name="connsiteY89" fmla="*/ 1965 h 10000"/>
              <a:gd name="connsiteX90" fmla="*/ 7723 w 9865"/>
              <a:gd name="connsiteY90" fmla="*/ 992 h 10000"/>
              <a:gd name="connsiteX91" fmla="*/ 7859 w 9865"/>
              <a:gd name="connsiteY91" fmla="*/ 1206 h 10000"/>
              <a:gd name="connsiteX92" fmla="*/ 7929 w 9865"/>
              <a:gd name="connsiteY92" fmla="*/ 545 h 10000"/>
              <a:gd name="connsiteX93" fmla="*/ 8004 w 9865"/>
              <a:gd name="connsiteY93" fmla="*/ 4163 h 10000"/>
              <a:gd name="connsiteX94" fmla="*/ 8064 w 9865"/>
              <a:gd name="connsiteY94" fmla="*/ 5700 h 10000"/>
              <a:gd name="connsiteX95" fmla="*/ 8211 w 9865"/>
              <a:gd name="connsiteY95" fmla="*/ 5700 h 10000"/>
              <a:gd name="connsiteX96" fmla="*/ 8274 w 9865"/>
              <a:gd name="connsiteY96" fmla="*/ 5156 h 10000"/>
              <a:gd name="connsiteX97" fmla="*/ 8347 w 9865"/>
              <a:gd name="connsiteY97" fmla="*/ 5156 h 10000"/>
              <a:gd name="connsiteX98" fmla="*/ 8407 w 9865"/>
              <a:gd name="connsiteY98" fmla="*/ 5700 h 10000"/>
              <a:gd name="connsiteX99" fmla="*/ 8554 w 9865"/>
              <a:gd name="connsiteY99" fmla="*/ 5272 h 10000"/>
              <a:gd name="connsiteX100" fmla="*/ 8616 w 9865"/>
              <a:gd name="connsiteY100" fmla="*/ 4280 h 10000"/>
              <a:gd name="connsiteX101" fmla="*/ 8690 w 9865"/>
              <a:gd name="connsiteY101" fmla="*/ 5058 h 10000"/>
              <a:gd name="connsiteX102" fmla="*/ 8763 w 9865"/>
              <a:gd name="connsiteY102" fmla="*/ 5058 h 10000"/>
              <a:gd name="connsiteX103" fmla="*/ 8898 w 9865"/>
              <a:gd name="connsiteY103" fmla="*/ 4611 h 10000"/>
              <a:gd name="connsiteX104" fmla="*/ 8958 w 9865"/>
              <a:gd name="connsiteY104" fmla="*/ 5058 h 10000"/>
              <a:gd name="connsiteX105" fmla="*/ 9031 w 9865"/>
              <a:gd name="connsiteY105" fmla="*/ 5156 h 10000"/>
              <a:gd name="connsiteX106" fmla="*/ 9107 w 9865"/>
              <a:gd name="connsiteY106" fmla="*/ 5156 h 10000"/>
              <a:gd name="connsiteX107" fmla="*/ 9166 w 9865"/>
              <a:gd name="connsiteY107" fmla="*/ 5058 h 10000"/>
              <a:gd name="connsiteX108" fmla="*/ 9313 w 9865"/>
              <a:gd name="connsiteY108" fmla="*/ 4825 h 10000"/>
              <a:gd name="connsiteX109" fmla="*/ 9375 w 9865"/>
              <a:gd name="connsiteY109" fmla="*/ 5058 h 10000"/>
              <a:gd name="connsiteX110" fmla="*/ 9448 w 9865"/>
              <a:gd name="connsiteY110" fmla="*/ 4825 h 10000"/>
              <a:gd name="connsiteX111" fmla="*/ 9523 w 9865"/>
              <a:gd name="connsiteY111" fmla="*/ 5272 h 10000"/>
              <a:gd name="connsiteX112" fmla="*/ 9657 w 9865"/>
              <a:gd name="connsiteY112" fmla="*/ 4942 h 10000"/>
              <a:gd name="connsiteX113" fmla="*/ 9717 w 9865"/>
              <a:gd name="connsiteY113" fmla="*/ 5370 h 10000"/>
              <a:gd name="connsiteX114" fmla="*/ 9792 w 9865"/>
              <a:gd name="connsiteY114" fmla="*/ 4942 h 10000"/>
              <a:gd name="connsiteX115" fmla="*/ 9865 w 9865"/>
              <a:gd name="connsiteY115" fmla="*/ 5603 h 10000"/>
              <a:gd name="connsiteX0" fmla="*/ 0 w 9926"/>
              <a:gd name="connsiteY0" fmla="*/ 10000 h 10000"/>
              <a:gd name="connsiteX1" fmla="*/ 150 w 9926"/>
              <a:gd name="connsiteY1" fmla="*/ 9767 h 10000"/>
              <a:gd name="connsiteX2" fmla="*/ 209 w 9926"/>
              <a:gd name="connsiteY2" fmla="*/ 9767 h 10000"/>
              <a:gd name="connsiteX3" fmla="*/ 286 w 9926"/>
              <a:gd name="connsiteY3" fmla="*/ 9339 h 10000"/>
              <a:gd name="connsiteX4" fmla="*/ 346 w 9926"/>
              <a:gd name="connsiteY4" fmla="*/ 9125 h 10000"/>
              <a:gd name="connsiteX5" fmla="*/ 496 w 9926"/>
              <a:gd name="connsiteY5" fmla="*/ 8560 h 10000"/>
              <a:gd name="connsiteX6" fmla="*/ 560 w 9926"/>
              <a:gd name="connsiteY6" fmla="*/ 8560 h 10000"/>
              <a:gd name="connsiteX7" fmla="*/ 632 w 9926"/>
              <a:gd name="connsiteY7" fmla="*/ 7568 h 10000"/>
              <a:gd name="connsiteX8" fmla="*/ 707 w 9926"/>
              <a:gd name="connsiteY8" fmla="*/ 7568 h 10000"/>
              <a:gd name="connsiteX9" fmla="*/ 843 w 9926"/>
              <a:gd name="connsiteY9" fmla="*/ 7685 h 10000"/>
              <a:gd name="connsiteX10" fmla="*/ 917 w 9926"/>
              <a:gd name="connsiteY10" fmla="*/ 7802 h 10000"/>
              <a:gd name="connsiteX11" fmla="*/ 980 w 9926"/>
              <a:gd name="connsiteY11" fmla="*/ 7354 h 10000"/>
              <a:gd name="connsiteX12" fmla="*/ 1054 w 9926"/>
              <a:gd name="connsiteY12" fmla="*/ 7237 h 10000"/>
              <a:gd name="connsiteX13" fmla="*/ 1191 w 9926"/>
              <a:gd name="connsiteY13" fmla="*/ 5603 h 10000"/>
              <a:gd name="connsiteX14" fmla="*/ 1265 w 9926"/>
              <a:gd name="connsiteY14" fmla="*/ 4942 h 10000"/>
              <a:gd name="connsiteX15" fmla="*/ 1327 w 9926"/>
              <a:gd name="connsiteY15" fmla="*/ 5603 h 10000"/>
              <a:gd name="connsiteX16" fmla="*/ 1403 w 9926"/>
              <a:gd name="connsiteY16" fmla="*/ 5700 h 10000"/>
              <a:gd name="connsiteX17" fmla="*/ 1539 w 9926"/>
              <a:gd name="connsiteY17" fmla="*/ 5370 h 10000"/>
              <a:gd name="connsiteX18" fmla="*/ 1613 w 9926"/>
              <a:gd name="connsiteY18" fmla="*/ 5700 h 10000"/>
              <a:gd name="connsiteX19" fmla="*/ 1677 w 9926"/>
              <a:gd name="connsiteY19" fmla="*/ 5272 h 10000"/>
              <a:gd name="connsiteX20" fmla="*/ 1751 w 9926"/>
              <a:gd name="connsiteY20" fmla="*/ 5603 h 10000"/>
              <a:gd name="connsiteX21" fmla="*/ 1885 w 9926"/>
              <a:gd name="connsiteY21" fmla="*/ 5058 h 10000"/>
              <a:gd name="connsiteX22" fmla="*/ 1959 w 9926"/>
              <a:gd name="connsiteY22" fmla="*/ 5370 h 10000"/>
              <a:gd name="connsiteX23" fmla="*/ 2034 w 9926"/>
              <a:gd name="connsiteY23" fmla="*/ 5156 h 10000"/>
              <a:gd name="connsiteX24" fmla="*/ 2097 w 9926"/>
              <a:gd name="connsiteY24" fmla="*/ 5486 h 10000"/>
              <a:gd name="connsiteX25" fmla="*/ 2244 w 9926"/>
              <a:gd name="connsiteY25" fmla="*/ 4611 h 10000"/>
              <a:gd name="connsiteX26" fmla="*/ 2308 w 9926"/>
              <a:gd name="connsiteY26" fmla="*/ 5156 h 10000"/>
              <a:gd name="connsiteX27" fmla="*/ 2381 w 9926"/>
              <a:gd name="connsiteY27" fmla="*/ 5272 h 10000"/>
              <a:gd name="connsiteX28" fmla="*/ 2442 w 9926"/>
              <a:gd name="connsiteY28" fmla="*/ 5603 h 10000"/>
              <a:gd name="connsiteX29" fmla="*/ 2520 w 9926"/>
              <a:gd name="connsiteY29" fmla="*/ 5058 h 10000"/>
              <a:gd name="connsiteX30" fmla="*/ 2657 w 9926"/>
              <a:gd name="connsiteY30" fmla="*/ 5486 h 10000"/>
              <a:gd name="connsiteX31" fmla="*/ 2730 w 9926"/>
              <a:gd name="connsiteY31" fmla="*/ 5603 h 10000"/>
              <a:gd name="connsiteX32" fmla="*/ 2802 w 9926"/>
              <a:gd name="connsiteY32" fmla="*/ 5370 h 10000"/>
              <a:gd name="connsiteX33" fmla="*/ 2868 w 9926"/>
              <a:gd name="connsiteY33" fmla="*/ 5370 h 10000"/>
              <a:gd name="connsiteX34" fmla="*/ 3016 w 9926"/>
              <a:gd name="connsiteY34" fmla="*/ 5370 h 10000"/>
              <a:gd name="connsiteX35" fmla="*/ 3077 w 9926"/>
              <a:gd name="connsiteY35" fmla="*/ 4611 h 10000"/>
              <a:gd name="connsiteX36" fmla="*/ 3153 w 9926"/>
              <a:gd name="connsiteY36" fmla="*/ 4942 h 10000"/>
              <a:gd name="connsiteX37" fmla="*/ 3213 w 9926"/>
              <a:gd name="connsiteY37" fmla="*/ 4728 h 10000"/>
              <a:gd name="connsiteX38" fmla="*/ 3362 w 9926"/>
              <a:gd name="connsiteY38" fmla="*/ 6031 h 10000"/>
              <a:gd name="connsiteX39" fmla="*/ 3423 w 9926"/>
              <a:gd name="connsiteY39" fmla="*/ 5272 h 10000"/>
              <a:gd name="connsiteX40" fmla="*/ 3499 w 9926"/>
              <a:gd name="connsiteY40" fmla="*/ 5272 h 10000"/>
              <a:gd name="connsiteX41" fmla="*/ 3573 w 9926"/>
              <a:gd name="connsiteY41" fmla="*/ 5272 h 10000"/>
              <a:gd name="connsiteX42" fmla="*/ 3709 w 9926"/>
              <a:gd name="connsiteY42" fmla="*/ 4611 h 10000"/>
              <a:gd name="connsiteX43" fmla="*/ 3772 w 9926"/>
              <a:gd name="connsiteY43" fmla="*/ 5370 h 10000"/>
              <a:gd name="connsiteX44" fmla="*/ 3846 w 9926"/>
              <a:gd name="connsiteY44" fmla="*/ 5486 h 10000"/>
              <a:gd name="connsiteX45" fmla="*/ 3921 w 9926"/>
              <a:gd name="connsiteY45" fmla="*/ 5058 h 10000"/>
              <a:gd name="connsiteX46" fmla="*/ 4056 w 9926"/>
              <a:gd name="connsiteY46" fmla="*/ 5603 h 10000"/>
              <a:gd name="connsiteX47" fmla="*/ 4132 w 9926"/>
              <a:gd name="connsiteY47" fmla="*/ 4611 h 10000"/>
              <a:gd name="connsiteX48" fmla="*/ 4193 w 9926"/>
              <a:gd name="connsiteY48" fmla="*/ 4825 h 10000"/>
              <a:gd name="connsiteX49" fmla="*/ 4268 w 9926"/>
              <a:gd name="connsiteY49" fmla="*/ 4397 h 10000"/>
              <a:gd name="connsiteX50" fmla="*/ 4403 w 9926"/>
              <a:gd name="connsiteY50" fmla="*/ 5058 h 10000"/>
              <a:gd name="connsiteX51" fmla="*/ 4478 w 9926"/>
              <a:gd name="connsiteY51" fmla="*/ 5156 h 10000"/>
              <a:gd name="connsiteX52" fmla="*/ 4540 w 9926"/>
              <a:gd name="connsiteY52" fmla="*/ 4825 h 10000"/>
              <a:gd name="connsiteX53" fmla="*/ 4614 w 9926"/>
              <a:gd name="connsiteY53" fmla="*/ 5156 h 10000"/>
              <a:gd name="connsiteX54" fmla="*/ 4751 w 9926"/>
              <a:gd name="connsiteY54" fmla="*/ 5156 h 10000"/>
              <a:gd name="connsiteX55" fmla="*/ 4827 w 9926"/>
              <a:gd name="connsiteY55" fmla="*/ 5486 h 10000"/>
              <a:gd name="connsiteX56" fmla="*/ 4901 w 9926"/>
              <a:gd name="connsiteY56" fmla="*/ 5370 h 10000"/>
              <a:gd name="connsiteX57" fmla="*/ 4961 w 9926"/>
              <a:gd name="connsiteY57" fmla="*/ 5272 h 10000"/>
              <a:gd name="connsiteX58" fmla="*/ 5100 w 9926"/>
              <a:gd name="connsiteY58" fmla="*/ 4942 h 10000"/>
              <a:gd name="connsiteX59" fmla="*/ 5171 w 9926"/>
              <a:gd name="connsiteY59" fmla="*/ 4942 h 10000"/>
              <a:gd name="connsiteX60" fmla="*/ 5250 w 9926"/>
              <a:gd name="connsiteY60" fmla="*/ 5272 h 10000"/>
              <a:gd name="connsiteX61" fmla="*/ 5309 w 9926"/>
              <a:gd name="connsiteY61" fmla="*/ 5486 h 10000"/>
              <a:gd name="connsiteX62" fmla="*/ 5458 w 9926"/>
              <a:gd name="connsiteY62" fmla="*/ 5156 h 10000"/>
              <a:gd name="connsiteX63" fmla="*/ 5520 w 9926"/>
              <a:gd name="connsiteY63" fmla="*/ 7354 h 10000"/>
              <a:gd name="connsiteX64" fmla="*/ 5595 w 9926"/>
              <a:gd name="connsiteY64" fmla="*/ 8016 h 10000"/>
              <a:gd name="connsiteX65" fmla="*/ 5670 w 9926"/>
              <a:gd name="connsiteY65" fmla="*/ 7140 h 10000"/>
              <a:gd name="connsiteX66" fmla="*/ 5805 w 9926"/>
              <a:gd name="connsiteY66" fmla="*/ 6265 h 10000"/>
              <a:gd name="connsiteX67" fmla="*/ 5868 w 9926"/>
              <a:gd name="connsiteY67" fmla="*/ 6148 h 10000"/>
              <a:gd name="connsiteX68" fmla="*/ 5943 w 9926"/>
              <a:gd name="connsiteY68" fmla="*/ 5486 h 10000"/>
              <a:gd name="connsiteX69" fmla="*/ 6016 w 9926"/>
              <a:gd name="connsiteY69" fmla="*/ 5700 h 10000"/>
              <a:gd name="connsiteX70" fmla="*/ 6080 w 9926"/>
              <a:gd name="connsiteY70" fmla="*/ 5156 h 10000"/>
              <a:gd name="connsiteX71" fmla="*/ 6228 w 9926"/>
              <a:gd name="connsiteY71" fmla="*/ 4942 h 10000"/>
              <a:gd name="connsiteX72" fmla="*/ 6289 w 9926"/>
              <a:gd name="connsiteY72" fmla="*/ 5370 h 10000"/>
              <a:gd name="connsiteX73" fmla="*/ 6365 w 9926"/>
              <a:gd name="connsiteY73" fmla="*/ 5486 h 10000"/>
              <a:gd name="connsiteX74" fmla="*/ 6425 w 9926"/>
              <a:gd name="connsiteY74" fmla="*/ 6362 h 10000"/>
              <a:gd name="connsiteX75" fmla="*/ 6574 w 9926"/>
              <a:gd name="connsiteY75" fmla="*/ 6265 h 10000"/>
              <a:gd name="connsiteX76" fmla="*/ 6637 w 9926"/>
              <a:gd name="connsiteY76" fmla="*/ 5817 h 10000"/>
              <a:gd name="connsiteX77" fmla="*/ 6711 w 9926"/>
              <a:gd name="connsiteY77" fmla="*/ 7023 h 10000"/>
              <a:gd name="connsiteX78" fmla="*/ 6788 w 9926"/>
              <a:gd name="connsiteY78" fmla="*/ 2743 h 10000"/>
              <a:gd name="connsiteX79" fmla="*/ 6923 w 9926"/>
              <a:gd name="connsiteY79" fmla="*/ 0 h 10000"/>
              <a:gd name="connsiteX80" fmla="*/ 6996 w 9926"/>
              <a:gd name="connsiteY80" fmla="*/ 1323 h 10000"/>
              <a:gd name="connsiteX81" fmla="*/ 7057 w 9926"/>
              <a:gd name="connsiteY81" fmla="*/ 875 h 10000"/>
              <a:gd name="connsiteX82" fmla="*/ 7132 w 9926"/>
              <a:gd name="connsiteY82" fmla="*/ 2082 h 10000"/>
              <a:gd name="connsiteX83" fmla="*/ 7270 w 9926"/>
              <a:gd name="connsiteY83" fmla="*/ 1751 h 10000"/>
              <a:gd name="connsiteX84" fmla="*/ 7343 w 9926"/>
              <a:gd name="connsiteY84" fmla="*/ 1751 h 10000"/>
              <a:gd name="connsiteX85" fmla="*/ 7408 w 9926"/>
              <a:gd name="connsiteY85" fmla="*/ 1965 h 10000"/>
              <a:gd name="connsiteX86" fmla="*/ 7480 w 9926"/>
              <a:gd name="connsiteY86" fmla="*/ 2626 h 10000"/>
              <a:gd name="connsiteX87" fmla="*/ 7618 w 9926"/>
              <a:gd name="connsiteY87" fmla="*/ 1634 h 10000"/>
              <a:gd name="connsiteX88" fmla="*/ 7691 w 9926"/>
              <a:gd name="connsiteY88" fmla="*/ 2082 h 10000"/>
              <a:gd name="connsiteX89" fmla="*/ 7754 w 9926"/>
              <a:gd name="connsiteY89" fmla="*/ 1965 h 10000"/>
              <a:gd name="connsiteX90" fmla="*/ 7829 w 9926"/>
              <a:gd name="connsiteY90" fmla="*/ 992 h 10000"/>
              <a:gd name="connsiteX91" fmla="*/ 7967 w 9926"/>
              <a:gd name="connsiteY91" fmla="*/ 1206 h 10000"/>
              <a:gd name="connsiteX92" fmla="*/ 8038 w 9926"/>
              <a:gd name="connsiteY92" fmla="*/ 545 h 10000"/>
              <a:gd name="connsiteX93" fmla="*/ 8114 w 9926"/>
              <a:gd name="connsiteY93" fmla="*/ 4163 h 10000"/>
              <a:gd name="connsiteX94" fmla="*/ 8174 w 9926"/>
              <a:gd name="connsiteY94" fmla="*/ 5700 h 10000"/>
              <a:gd name="connsiteX95" fmla="*/ 8323 w 9926"/>
              <a:gd name="connsiteY95" fmla="*/ 5700 h 10000"/>
              <a:gd name="connsiteX96" fmla="*/ 8387 w 9926"/>
              <a:gd name="connsiteY96" fmla="*/ 5156 h 10000"/>
              <a:gd name="connsiteX97" fmla="*/ 8461 w 9926"/>
              <a:gd name="connsiteY97" fmla="*/ 5156 h 10000"/>
              <a:gd name="connsiteX98" fmla="*/ 8522 w 9926"/>
              <a:gd name="connsiteY98" fmla="*/ 5700 h 10000"/>
              <a:gd name="connsiteX99" fmla="*/ 8671 w 9926"/>
              <a:gd name="connsiteY99" fmla="*/ 5272 h 10000"/>
              <a:gd name="connsiteX100" fmla="*/ 8734 w 9926"/>
              <a:gd name="connsiteY100" fmla="*/ 4280 h 10000"/>
              <a:gd name="connsiteX101" fmla="*/ 8809 w 9926"/>
              <a:gd name="connsiteY101" fmla="*/ 5058 h 10000"/>
              <a:gd name="connsiteX102" fmla="*/ 8883 w 9926"/>
              <a:gd name="connsiteY102" fmla="*/ 5058 h 10000"/>
              <a:gd name="connsiteX103" fmla="*/ 9020 w 9926"/>
              <a:gd name="connsiteY103" fmla="*/ 4611 h 10000"/>
              <a:gd name="connsiteX104" fmla="*/ 9081 w 9926"/>
              <a:gd name="connsiteY104" fmla="*/ 5058 h 10000"/>
              <a:gd name="connsiteX105" fmla="*/ 9155 w 9926"/>
              <a:gd name="connsiteY105" fmla="*/ 5156 h 10000"/>
              <a:gd name="connsiteX106" fmla="*/ 9232 w 9926"/>
              <a:gd name="connsiteY106" fmla="*/ 5156 h 10000"/>
              <a:gd name="connsiteX107" fmla="*/ 9291 w 9926"/>
              <a:gd name="connsiteY107" fmla="*/ 5058 h 10000"/>
              <a:gd name="connsiteX108" fmla="*/ 9440 w 9926"/>
              <a:gd name="connsiteY108" fmla="*/ 4825 h 10000"/>
              <a:gd name="connsiteX109" fmla="*/ 9503 w 9926"/>
              <a:gd name="connsiteY109" fmla="*/ 5058 h 10000"/>
              <a:gd name="connsiteX110" fmla="*/ 9577 w 9926"/>
              <a:gd name="connsiteY110" fmla="*/ 4825 h 10000"/>
              <a:gd name="connsiteX111" fmla="*/ 9653 w 9926"/>
              <a:gd name="connsiteY111" fmla="*/ 5272 h 10000"/>
              <a:gd name="connsiteX112" fmla="*/ 9789 w 9926"/>
              <a:gd name="connsiteY112" fmla="*/ 4942 h 10000"/>
              <a:gd name="connsiteX113" fmla="*/ 9850 w 9926"/>
              <a:gd name="connsiteY113" fmla="*/ 5370 h 10000"/>
              <a:gd name="connsiteX114" fmla="*/ 9926 w 9926"/>
              <a:gd name="connsiteY114" fmla="*/ 4942 h 10000"/>
              <a:gd name="connsiteX0" fmla="*/ 0 w 9923"/>
              <a:gd name="connsiteY0" fmla="*/ 10000 h 10000"/>
              <a:gd name="connsiteX1" fmla="*/ 151 w 9923"/>
              <a:gd name="connsiteY1" fmla="*/ 9767 h 10000"/>
              <a:gd name="connsiteX2" fmla="*/ 211 w 9923"/>
              <a:gd name="connsiteY2" fmla="*/ 9767 h 10000"/>
              <a:gd name="connsiteX3" fmla="*/ 288 w 9923"/>
              <a:gd name="connsiteY3" fmla="*/ 9339 h 10000"/>
              <a:gd name="connsiteX4" fmla="*/ 349 w 9923"/>
              <a:gd name="connsiteY4" fmla="*/ 9125 h 10000"/>
              <a:gd name="connsiteX5" fmla="*/ 500 w 9923"/>
              <a:gd name="connsiteY5" fmla="*/ 8560 h 10000"/>
              <a:gd name="connsiteX6" fmla="*/ 564 w 9923"/>
              <a:gd name="connsiteY6" fmla="*/ 8560 h 10000"/>
              <a:gd name="connsiteX7" fmla="*/ 637 w 9923"/>
              <a:gd name="connsiteY7" fmla="*/ 7568 h 10000"/>
              <a:gd name="connsiteX8" fmla="*/ 712 w 9923"/>
              <a:gd name="connsiteY8" fmla="*/ 7568 h 10000"/>
              <a:gd name="connsiteX9" fmla="*/ 849 w 9923"/>
              <a:gd name="connsiteY9" fmla="*/ 7685 h 10000"/>
              <a:gd name="connsiteX10" fmla="*/ 924 w 9923"/>
              <a:gd name="connsiteY10" fmla="*/ 7802 h 10000"/>
              <a:gd name="connsiteX11" fmla="*/ 987 w 9923"/>
              <a:gd name="connsiteY11" fmla="*/ 7354 h 10000"/>
              <a:gd name="connsiteX12" fmla="*/ 1062 w 9923"/>
              <a:gd name="connsiteY12" fmla="*/ 7237 h 10000"/>
              <a:gd name="connsiteX13" fmla="*/ 1200 w 9923"/>
              <a:gd name="connsiteY13" fmla="*/ 5603 h 10000"/>
              <a:gd name="connsiteX14" fmla="*/ 1274 w 9923"/>
              <a:gd name="connsiteY14" fmla="*/ 4942 h 10000"/>
              <a:gd name="connsiteX15" fmla="*/ 1337 w 9923"/>
              <a:gd name="connsiteY15" fmla="*/ 5603 h 10000"/>
              <a:gd name="connsiteX16" fmla="*/ 1413 w 9923"/>
              <a:gd name="connsiteY16" fmla="*/ 5700 h 10000"/>
              <a:gd name="connsiteX17" fmla="*/ 1550 w 9923"/>
              <a:gd name="connsiteY17" fmla="*/ 5370 h 10000"/>
              <a:gd name="connsiteX18" fmla="*/ 1625 w 9923"/>
              <a:gd name="connsiteY18" fmla="*/ 5700 h 10000"/>
              <a:gd name="connsiteX19" fmla="*/ 1690 w 9923"/>
              <a:gd name="connsiteY19" fmla="*/ 5272 h 10000"/>
              <a:gd name="connsiteX20" fmla="*/ 1764 w 9923"/>
              <a:gd name="connsiteY20" fmla="*/ 5603 h 10000"/>
              <a:gd name="connsiteX21" fmla="*/ 1899 w 9923"/>
              <a:gd name="connsiteY21" fmla="*/ 5058 h 10000"/>
              <a:gd name="connsiteX22" fmla="*/ 1974 w 9923"/>
              <a:gd name="connsiteY22" fmla="*/ 5370 h 10000"/>
              <a:gd name="connsiteX23" fmla="*/ 2049 w 9923"/>
              <a:gd name="connsiteY23" fmla="*/ 5156 h 10000"/>
              <a:gd name="connsiteX24" fmla="*/ 2113 w 9923"/>
              <a:gd name="connsiteY24" fmla="*/ 5486 h 10000"/>
              <a:gd name="connsiteX25" fmla="*/ 2261 w 9923"/>
              <a:gd name="connsiteY25" fmla="*/ 4611 h 10000"/>
              <a:gd name="connsiteX26" fmla="*/ 2325 w 9923"/>
              <a:gd name="connsiteY26" fmla="*/ 5156 h 10000"/>
              <a:gd name="connsiteX27" fmla="*/ 2399 w 9923"/>
              <a:gd name="connsiteY27" fmla="*/ 5272 h 10000"/>
              <a:gd name="connsiteX28" fmla="*/ 2460 w 9923"/>
              <a:gd name="connsiteY28" fmla="*/ 5603 h 10000"/>
              <a:gd name="connsiteX29" fmla="*/ 2539 w 9923"/>
              <a:gd name="connsiteY29" fmla="*/ 5058 h 10000"/>
              <a:gd name="connsiteX30" fmla="*/ 2677 w 9923"/>
              <a:gd name="connsiteY30" fmla="*/ 5486 h 10000"/>
              <a:gd name="connsiteX31" fmla="*/ 2750 w 9923"/>
              <a:gd name="connsiteY31" fmla="*/ 5603 h 10000"/>
              <a:gd name="connsiteX32" fmla="*/ 2823 w 9923"/>
              <a:gd name="connsiteY32" fmla="*/ 5370 h 10000"/>
              <a:gd name="connsiteX33" fmla="*/ 2889 w 9923"/>
              <a:gd name="connsiteY33" fmla="*/ 5370 h 10000"/>
              <a:gd name="connsiteX34" fmla="*/ 3038 w 9923"/>
              <a:gd name="connsiteY34" fmla="*/ 5370 h 10000"/>
              <a:gd name="connsiteX35" fmla="*/ 3100 w 9923"/>
              <a:gd name="connsiteY35" fmla="*/ 4611 h 10000"/>
              <a:gd name="connsiteX36" fmla="*/ 3177 w 9923"/>
              <a:gd name="connsiteY36" fmla="*/ 4942 h 10000"/>
              <a:gd name="connsiteX37" fmla="*/ 3237 w 9923"/>
              <a:gd name="connsiteY37" fmla="*/ 4728 h 10000"/>
              <a:gd name="connsiteX38" fmla="*/ 3387 w 9923"/>
              <a:gd name="connsiteY38" fmla="*/ 6031 h 10000"/>
              <a:gd name="connsiteX39" fmla="*/ 3449 w 9923"/>
              <a:gd name="connsiteY39" fmla="*/ 5272 h 10000"/>
              <a:gd name="connsiteX40" fmla="*/ 3525 w 9923"/>
              <a:gd name="connsiteY40" fmla="*/ 5272 h 10000"/>
              <a:gd name="connsiteX41" fmla="*/ 3600 w 9923"/>
              <a:gd name="connsiteY41" fmla="*/ 5272 h 10000"/>
              <a:gd name="connsiteX42" fmla="*/ 3737 w 9923"/>
              <a:gd name="connsiteY42" fmla="*/ 4611 h 10000"/>
              <a:gd name="connsiteX43" fmla="*/ 3800 w 9923"/>
              <a:gd name="connsiteY43" fmla="*/ 5370 h 10000"/>
              <a:gd name="connsiteX44" fmla="*/ 3875 w 9923"/>
              <a:gd name="connsiteY44" fmla="*/ 5486 h 10000"/>
              <a:gd name="connsiteX45" fmla="*/ 3950 w 9923"/>
              <a:gd name="connsiteY45" fmla="*/ 5058 h 10000"/>
              <a:gd name="connsiteX46" fmla="*/ 4086 w 9923"/>
              <a:gd name="connsiteY46" fmla="*/ 5603 h 10000"/>
              <a:gd name="connsiteX47" fmla="*/ 4163 w 9923"/>
              <a:gd name="connsiteY47" fmla="*/ 4611 h 10000"/>
              <a:gd name="connsiteX48" fmla="*/ 4224 w 9923"/>
              <a:gd name="connsiteY48" fmla="*/ 4825 h 10000"/>
              <a:gd name="connsiteX49" fmla="*/ 4300 w 9923"/>
              <a:gd name="connsiteY49" fmla="*/ 4397 h 10000"/>
              <a:gd name="connsiteX50" fmla="*/ 4436 w 9923"/>
              <a:gd name="connsiteY50" fmla="*/ 5058 h 10000"/>
              <a:gd name="connsiteX51" fmla="*/ 4511 w 9923"/>
              <a:gd name="connsiteY51" fmla="*/ 5156 h 10000"/>
              <a:gd name="connsiteX52" fmla="*/ 4574 w 9923"/>
              <a:gd name="connsiteY52" fmla="*/ 4825 h 10000"/>
              <a:gd name="connsiteX53" fmla="*/ 4648 w 9923"/>
              <a:gd name="connsiteY53" fmla="*/ 5156 h 10000"/>
              <a:gd name="connsiteX54" fmla="*/ 4786 w 9923"/>
              <a:gd name="connsiteY54" fmla="*/ 5156 h 10000"/>
              <a:gd name="connsiteX55" fmla="*/ 4863 w 9923"/>
              <a:gd name="connsiteY55" fmla="*/ 5486 h 10000"/>
              <a:gd name="connsiteX56" fmla="*/ 4938 w 9923"/>
              <a:gd name="connsiteY56" fmla="*/ 5370 h 10000"/>
              <a:gd name="connsiteX57" fmla="*/ 4998 w 9923"/>
              <a:gd name="connsiteY57" fmla="*/ 5272 h 10000"/>
              <a:gd name="connsiteX58" fmla="*/ 5138 w 9923"/>
              <a:gd name="connsiteY58" fmla="*/ 4942 h 10000"/>
              <a:gd name="connsiteX59" fmla="*/ 5210 w 9923"/>
              <a:gd name="connsiteY59" fmla="*/ 4942 h 10000"/>
              <a:gd name="connsiteX60" fmla="*/ 5289 w 9923"/>
              <a:gd name="connsiteY60" fmla="*/ 5272 h 10000"/>
              <a:gd name="connsiteX61" fmla="*/ 5349 w 9923"/>
              <a:gd name="connsiteY61" fmla="*/ 5486 h 10000"/>
              <a:gd name="connsiteX62" fmla="*/ 5499 w 9923"/>
              <a:gd name="connsiteY62" fmla="*/ 5156 h 10000"/>
              <a:gd name="connsiteX63" fmla="*/ 5561 w 9923"/>
              <a:gd name="connsiteY63" fmla="*/ 7354 h 10000"/>
              <a:gd name="connsiteX64" fmla="*/ 5637 w 9923"/>
              <a:gd name="connsiteY64" fmla="*/ 8016 h 10000"/>
              <a:gd name="connsiteX65" fmla="*/ 5712 w 9923"/>
              <a:gd name="connsiteY65" fmla="*/ 7140 h 10000"/>
              <a:gd name="connsiteX66" fmla="*/ 5848 w 9923"/>
              <a:gd name="connsiteY66" fmla="*/ 6265 h 10000"/>
              <a:gd name="connsiteX67" fmla="*/ 5912 w 9923"/>
              <a:gd name="connsiteY67" fmla="*/ 6148 h 10000"/>
              <a:gd name="connsiteX68" fmla="*/ 5987 w 9923"/>
              <a:gd name="connsiteY68" fmla="*/ 5486 h 10000"/>
              <a:gd name="connsiteX69" fmla="*/ 6061 w 9923"/>
              <a:gd name="connsiteY69" fmla="*/ 5700 h 10000"/>
              <a:gd name="connsiteX70" fmla="*/ 6125 w 9923"/>
              <a:gd name="connsiteY70" fmla="*/ 5156 h 10000"/>
              <a:gd name="connsiteX71" fmla="*/ 6274 w 9923"/>
              <a:gd name="connsiteY71" fmla="*/ 4942 h 10000"/>
              <a:gd name="connsiteX72" fmla="*/ 6336 w 9923"/>
              <a:gd name="connsiteY72" fmla="*/ 5370 h 10000"/>
              <a:gd name="connsiteX73" fmla="*/ 6412 w 9923"/>
              <a:gd name="connsiteY73" fmla="*/ 5486 h 10000"/>
              <a:gd name="connsiteX74" fmla="*/ 6473 w 9923"/>
              <a:gd name="connsiteY74" fmla="*/ 6362 h 10000"/>
              <a:gd name="connsiteX75" fmla="*/ 6623 w 9923"/>
              <a:gd name="connsiteY75" fmla="*/ 6265 h 10000"/>
              <a:gd name="connsiteX76" fmla="*/ 6686 w 9923"/>
              <a:gd name="connsiteY76" fmla="*/ 5817 h 10000"/>
              <a:gd name="connsiteX77" fmla="*/ 6761 w 9923"/>
              <a:gd name="connsiteY77" fmla="*/ 7023 h 10000"/>
              <a:gd name="connsiteX78" fmla="*/ 6839 w 9923"/>
              <a:gd name="connsiteY78" fmla="*/ 2743 h 10000"/>
              <a:gd name="connsiteX79" fmla="*/ 6975 w 9923"/>
              <a:gd name="connsiteY79" fmla="*/ 0 h 10000"/>
              <a:gd name="connsiteX80" fmla="*/ 7048 w 9923"/>
              <a:gd name="connsiteY80" fmla="*/ 1323 h 10000"/>
              <a:gd name="connsiteX81" fmla="*/ 7110 w 9923"/>
              <a:gd name="connsiteY81" fmla="*/ 875 h 10000"/>
              <a:gd name="connsiteX82" fmla="*/ 7185 w 9923"/>
              <a:gd name="connsiteY82" fmla="*/ 2082 h 10000"/>
              <a:gd name="connsiteX83" fmla="*/ 7324 w 9923"/>
              <a:gd name="connsiteY83" fmla="*/ 1751 h 10000"/>
              <a:gd name="connsiteX84" fmla="*/ 7398 w 9923"/>
              <a:gd name="connsiteY84" fmla="*/ 1751 h 10000"/>
              <a:gd name="connsiteX85" fmla="*/ 7463 w 9923"/>
              <a:gd name="connsiteY85" fmla="*/ 1965 h 10000"/>
              <a:gd name="connsiteX86" fmla="*/ 7536 w 9923"/>
              <a:gd name="connsiteY86" fmla="*/ 2626 h 10000"/>
              <a:gd name="connsiteX87" fmla="*/ 7675 w 9923"/>
              <a:gd name="connsiteY87" fmla="*/ 1634 h 10000"/>
              <a:gd name="connsiteX88" fmla="*/ 7748 w 9923"/>
              <a:gd name="connsiteY88" fmla="*/ 2082 h 10000"/>
              <a:gd name="connsiteX89" fmla="*/ 7812 w 9923"/>
              <a:gd name="connsiteY89" fmla="*/ 1965 h 10000"/>
              <a:gd name="connsiteX90" fmla="*/ 7887 w 9923"/>
              <a:gd name="connsiteY90" fmla="*/ 992 h 10000"/>
              <a:gd name="connsiteX91" fmla="*/ 8026 w 9923"/>
              <a:gd name="connsiteY91" fmla="*/ 1206 h 10000"/>
              <a:gd name="connsiteX92" fmla="*/ 8098 w 9923"/>
              <a:gd name="connsiteY92" fmla="*/ 545 h 10000"/>
              <a:gd name="connsiteX93" fmla="*/ 8174 w 9923"/>
              <a:gd name="connsiteY93" fmla="*/ 4163 h 10000"/>
              <a:gd name="connsiteX94" fmla="*/ 8235 w 9923"/>
              <a:gd name="connsiteY94" fmla="*/ 5700 h 10000"/>
              <a:gd name="connsiteX95" fmla="*/ 8385 w 9923"/>
              <a:gd name="connsiteY95" fmla="*/ 5700 h 10000"/>
              <a:gd name="connsiteX96" fmla="*/ 8450 w 9923"/>
              <a:gd name="connsiteY96" fmla="*/ 5156 h 10000"/>
              <a:gd name="connsiteX97" fmla="*/ 8524 w 9923"/>
              <a:gd name="connsiteY97" fmla="*/ 5156 h 10000"/>
              <a:gd name="connsiteX98" fmla="*/ 8586 w 9923"/>
              <a:gd name="connsiteY98" fmla="*/ 5700 h 10000"/>
              <a:gd name="connsiteX99" fmla="*/ 8736 w 9923"/>
              <a:gd name="connsiteY99" fmla="*/ 5272 h 10000"/>
              <a:gd name="connsiteX100" fmla="*/ 8799 w 9923"/>
              <a:gd name="connsiteY100" fmla="*/ 4280 h 10000"/>
              <a:gd name="connsiteX101" fmla="*/ 8875 w 9923"/>
              <a:gd name="connsiteY101" fmla="*/ 5058 h 10000"/>
              <a:gd name="connsiteX102" fmla="*/ 8949 w 9923"/>
              <a:gd name="connsiteY102" fmla="*/ 5058 h 10000"/>
              <a:gd name="connsiteX103" fmla="*/ 9087 w 9923"/>
              <a:gd name="connsiteY103" fmla="*/ 4611 h 10000"/>
              <a:gd name="connsiteX104" fmla="*/ 9149 w 9923"/>
              <a:gd name="connsiteY104" fmla="*/ 5058 h 10000"/>
              <a:gd name="connsiteX105" fmla="*/ 9223 w 9923"/>
              <a:gd name="connsiteY105" fmla="*/ 5156 h 10000"/>
              <a:gd name="connsiteX106" fmla="*/ 9301 w 9923"/>
              <a:gd name="connsiteY106" fmla="*/ 5156 h 10000"/>
              <a:gd name="connsiteX107" fmla="*/ 9360 w 9923"/>
              <a:gd name="connsiteY107" fmla="*/ 5058 h 10000"/>
              <a:gd name="connsiteX108" fmla="*/ 9510 w 9923"/>
              <a:gd name="connsiteY108" fmla="*/ 4825 h 10000"/>
              <a:gd name="connsiteX109" fmla="*/ 9574 w 9923"/>
              <a:gd name="connsiteY109" fmla="*/ 5058 h 10000"/>
              <a:gd name="connsiteX110" fmla="*/ 9648 w 9923"/>
              <a:gd name="connsiteY110" fmla="*/ 4825 h 10000"/>
              <a:gd name="connsiteX111" fmla="*/ 9725 w 9923"/>
              <a:gd name="connsiteY111" fmla="*/ 5272 h 10000"/>
              <a:gd name="connsiteX112" fmla="*/ 9862 w 9923"/>
              <a:gd name="connsiteY112" fmla="*/ 4942 h 10000"/>
              <a:gd name="connsiteX113" fmla="*/ 9923 w 9923"/>
              <a:gd name="connsiteY113" fmla="*/ 5370 h 10000"/>
              <a:gd name="connsiteX0" fmla="*/ 0 w 9939"/>
              <a:gd name="connsiteY0" fmla="*/ 10000 h 10000"/>
              <a:gd name="connsiteX1" fmla="*/ 152 w 9939"/>
              <a:gd name="connsiteY1" fmla="*/ 9767 h 10000"/>
              <a:gd name="connsiteX2" fmla="*/ 213 w 9939"/>
              <a:gd name="connsiteY2" fmla="*/ 9767 h 10000"/>
              <a:gd name="connsiteX3" fmla="*/ 290 w 9939"/>
              <a:gd name="connsiteY3" fmla="*/ 9339 h 10000"/>
              <a:gd name="connsiteX4" fmla="*/ 352 w 9939"/>
              <a:gd name="connsiteY4" fmla="*/ 9125 h 10000"/>
              <a:gd name="connsiteX5" fmla="*/ 504 w 9939"/>
              <a:gd name="connsiteY5" fmla="*/ 8560 h 10000"/>
              <a:gd name="connsiteX6" fmla="*/ 568 w 9939"/>
              <a:gd name="connsiteY6" fmla="*/ 8560 h 10000"/>
              <a:gd name="connsiteX7" fmla="*/ 642 w 9939"/>
              <a:gd name="connsiteY7" fmla="*/ 7568 h 10000"/>
              <a:gd name="connsiteX8" fmla="*/ 718 w 9939"/>
              <a:gd name="connsiteY8" fmla="*/ 7568 h 10000"/>
              <a:gd name="connsiteX9" fmla="*/ 856 w 9939"/>
              <a:gd name="connsiteY9" fmla="*/ 7685 h 10000"/>
              <a:gd name="connsiteX10" fmla="*/ 931 w 9939"/>
              <a:gd name="connsiteY10" fmla="*/ 7802 h 10000"/>
              <a:gd name="connsiteX11" fmla="*/ 995 w 9939"/>
              <a:gd name="connsiteY11" fmla="*/ 7354 h 10000"/>
              <a:gd name="connsiteX12" fmla="*/ 1070 w 9939"/>
              <a:gd name="connsiteY12" fmla="*/ 7237 h 10000"/>
              <a:gd name="connsiteX13" fmla="*/ 1209 w 9939"/>
              <a:gd name="connsiteY13" fmla="*/ 5603 h 10000"/>
              <a:gd name="connsiteX14" fmla="*/ 1284 w 9939"/>
              <a:gd name="connsiteY14" fmla="*/ 4942 h 10000"/>
              <a:gd name="connsiteX15" fmla="*/ 1347 w 9939"/>
              <a:gd name="connsiteY15" fmla="*/ 5603 h 10000"/>
              <a:gd name="connsiteX16" fmla="*/ 1424 w 9939"/>
              <a:gd name="connsiteY16" fmla="*/ 5700 h 10000"/>
              <a:gd name="connsiteX17" fmla="*/ 1562 w 9939"/>
              <a:gd name="connsiteY17" fmla="*/ 5370 h 10000"/>
              <a:gd name="connsiteX18" fmla="*/ 1638 w 9939"/>
              <a:gd name="connsiteY18" fmla="*/ 5700 h 10000"/>
              <a:gd name="connsiteX19" fmla="*/ 1703 w 9939"/>
              <a:gd name="connsiteY19" fmla="*/ 5272 h 10000"/>
              <a:gd name="connsiteX20" fmla="*/ 1778 w 9939"/>
              <a:gd name="connsiteY20" fmla="*/ 5603 h 10000"/>
              <a:gd name="connsiteX21" fmla="*/ 1914 w 9939"/>
              <a:gd name="connsiteY21" fmla="*/ 5058 h 10000"/>
              <a:gd name="connsiteX22" fmla="*/ 1989 w 9939"/>
              <a:gd name="connsiteY22" fmla="*/ 5370 h 10000"/>
              <a:gd name="connsiteX23" fmla="*/ 2065 w 9939"/>
              <a:gd name="connsiteY23" fmla="*/ 5156 h 10000"/>
              <a:gd name="connsiteX24" fmla="*/ 2129 w 9939"/>
              <a:gd name="connsiteY24" fmla="*/ 5486 h 10000"/>
              <a:gd name="connsiteX25" fmla="*/ 2279 w 9939"/>
              <a:gd name="connsiteY25" fmla="*/ 4611 h 10000"/>
              <a:gd name="connsiteX26" fmla="*/ 2343 w 9939"/>
              <a:gd name="connsiteY26" fmla="*/ 5156 h 10000"/>
              <a:gd name="connsiteX27" fmla="*/ 2418 w 9939"/>
              <a:gd name="connsiteY27" fmla="*/ 5272 h 10000"/>
              <a:gd name="connsiteX28" fmla="*/ 2479 w 9939"/>
              <a:gd name="connsiteY28" fmla="*/ 5603 h 10000"/>
              <a:gd name="connsiteX29" fmla="*/ 2559 w 9939"/>
              <a:gd name="connsiteY29" fmla="*/ 5058 h 10000"/>
              <a:gd name="connsiteX30" fmla="*/ 2698 w 9939"/>
              <a:gd name="connsiteY30" fmla="*/ 5486 h 10000"/>
              <a:gd name="connsiteX31" fmla="*/ 2771 w 9939"/>
              <a:gd name="connsiteY31" fmla="*/ 5603 h 10000"/>
              <a:gd name="connsiteX32" fmla="*/ 2845 w 9939"/>
              <a:gd name="connsiteY32" fmla="*/ 5370 h 10000"/>
              <a:gd name="connsiteX33" fmla="*/ 2911 w 9939"/>
              <a:gd name="connsiteY33" fmla="*/ 5370 h 10000"/>
              <a:gd name="connsiteX34" fmla="*/ 3062 w 9939"/>
              <a:gd name="connsiteY34" fmla="*/ 5370 h 10000"/>
              <a:gd name="connsiteX35" fmla="*/ 3124 w 9939"/>
              <a:gd name="connsiteY35" fmla="*/ 4611 h 10000"/>
              <a:gd name="connsiteX36" fmla="*/ 3202 w 9939"/>
              <a:gd name="connsiteY36" fmla="*/ 4942 h 10000"/>
              <a:gd name="connsiteX37" fmla="*/ 3262 w 9939"/>
              <a:gd name="connsiteY37" fmla="*/ 4728 h 10000"/>
              <a:gd name="connsiteX38" fmla="*/ 3413 w 9939"/>
              <a:gd name="connsiteY38" fmla="*/ 6031 h 10000"/>
              <a:gd name="connsiteX39" fmla="*/ 3476 w 9939"/>
              <a:gd name="connsiteY39" fmla="*/ 5272 h 10000"/>
              <a:gd name="connsiteX40" fmla="*/ 3552 w 9939"/>
              <a:gd name="connsiteY40" fmla="*/ 5272 h 10000"/>
              <a:gd name="connsiteX41" fmla="*/ 3628 w 9939"/>
              <a:gd name="connsiteY41" fmla="*/ 5272 h 10000"/>
              <a:gd name="connsiteX42" fmla="*/ 3766 w 9939"/>
              <a:gd name="connsiteY42" fmla="*/ 4611 h 10000"/>
              <a:gd name="connsiteX43" fmla="*/ 3829 w 9939"/>
              <a:gd name="connsiteY43" fmla="*/ 5370 h 10000"/>
              <a:gd name="connsiteX44" fmla="*/ 3905 w 9939"/>
              <a:gd name="connsiteY44" fmla="*/ 5486 h 10000"/>
              <a:gd name="connsiteX45" fmla="*/ 3981 w 9939"/>
              <a:gd name="connsiteY45" fmla="*/ 5058 h 10000"/>
              <a:gd name="connsiteX46" fmla="*/ 4118 w 9939"/>
              <a:gd name="connsiteY46" fmla="*/ 5603 h 10000"/>
              <a:gd name="connsiteX47" fmla="*/ 4195 w 9939"/>
              <a:gd name="connsiteY47" fmla="*/ 4611 h 10000"/>
              <a:gd name="connsiteX48" fmla="*/ 4257 w 9939"/>
              <a:gd name="connsiteY48" fmla="*/ 4825 h 10000"/>
              <a:gd name="connsiteX49" fmla="*/ 4333 w 9939"/>
              <a:gd name="connsiteY49" fmla="*/ 4397 h 10000"/>
              <a:gd name="connsiteX50" fmla="*/ 4470 w 9939"/>
              <a:gd name="connsiteY50" fmla="*/ 5058 h 10000"/>
              <a:gd name="connsiteX51" fmla="*/ 4546 w 9939"/>
              <a:gd name="connsiteY51" fmla="*/ 5156 h 10000"/>
              <a:gd name="connsiteX52" fmla="*/ 4609 w 9939"/>
              <a:gd name="connsiteY52" fmla="*/ 4825 h 10000"/>
              <a:gd name="connsiteX53" fmla="*/ 4684 w 9939"/>
              <a:gd name="connsiteY53" fmla="*/ 5156 h 10000"/>
              <a:gd name="connsiteX54" fmla="*/ 4823 w 9939"/>
              <a:gd name="connsiteY54" fmla="*/ 5156 h 10000"/>
              <a:gd name="connsiteX55" fmla="*/ 4901 w 9939"/>
              <a:gd name="connsiteY55" fmla="*/ 5486 h 10000"/>
              <a:gd name="connsiteX56" fmla="*/ 4976 w 9939"/>
              <a:gd name="connsiteY56" fmla="*/ 5370 h 10000"/>
              <a:gd name="connsiteX57" fmla="*/ 5037 w 9939"/>
              <a:gd name="connsiteY57" fmla="*/ 5272 h 10000"/>
              <a:gd name="connsiteX58" fmla="*/ 5178 w 9939"/>
              <a:gd name="connsiteY58" fmla="*/ 4942 h 10000"/>
              <a:gd name="connsiteX59" fmla="*/ 5250 w 9939"/>
              <a:gd name="connsiteY59" fmla="*/ 4942 h 10000"/>
              <a:gd name="connsiteX60" fmla="*/ 5330 w 9939"/>
              <a:gd name="connsiteY60" fmla="*/ 5272 h 10000"/>
              <a:gd name="connsiteX61" fmla="*/ 5391 w 9939"/>
              <a:gd name="connsiteY61" fmla="*/ 5486 h 10000"/>
              <a:gd name="connsiteX62" fmla="*/ 5542 w 9939"/>
              <a:gd name="connsiteY62" fmla="*/ 5156 h 10000"/>
              <a:gd name="connsiteX63" fmla="*/ 5604 w 9939"/>
              <a:gd name="connsiteY63" fmla="*/ 7354 h 10000"/>
              <a:gd name="connsiteX64" fmla="*/ 5681 w 9939"/>
              <a:gd name="connsiteY64" fmla="*/ 8016 h 10000"/>
              <a:gd name="connsiteX65" fmla="*/ 5756 w 9939"/>
              <a:gd name="connsiteY65" fmla="*/ 7140 h 10000"/>
              <a:gd name="connsiteX66" fmla="*/ 5893 w 9939"/>
              <a:gd name="connsiteY66" fmla="*/ 6265 h 10000"/>
              <a:gd name="connsiteX67" fmla="*/ 5958 w 9939"/>
              <a:gd name="connsiteY67" fmla="*/ 6148 h 10000"/>
              <a:gd name="connsiteX68" fmla="*/ 6033 w 9939"/>
              <a:gd name="connsiteY68" fmla="*/ 5486 h 10000"/>
              <a:gd name="connsiteX69" fmla="*/ 6108 w 9939"/>
              <a:gd name="connsiteY69" fmla="*/ 5700 h 10000"/>
              <a:gd name="connsiteX70" fmla="*/ 6173 w 9939"/>
              <a:gd name="connsiteY70" fmla="*/ 5156 h 10000"/>
              <a:gd name="connsiteX71" fmla="*/ 6323 w 9939"/>
              <a:gd name="connsiteY71" fmla="*/ 4942 h 10000"/>
              <a:gd name="connsiteX72" fmla="*/ 6385 w 9939"/>
              <a:gd name="connsiteY72" fmla="*/ 5370 h 10000"/>
              <a:gd name="connsiteX73" fmla="*/ 6462 w 9939"/>
              <a:gd name="connsiteY73" fmla="*/ 5486 h 10000"/>
              <a:gd name="connsiteX74" fmla="*/ 6523 w 9939"/>
              <a:gd name="connsiteY74" fmla="*/ 6362 h 10000"/>
              <a:gd name="connsiteX75" fmla="*/ 6674 w 9939"/>
              <a:gd name="connsiteY75" fmla="*/ 6265 h 10000"/>
              <a:gd name="connsiteX76" fmla="*/ 6738 w 9939"/>
              <a:gd name="connsiteY76" fmla="*/ 5817 h 10000"/>
              <a:gd name="connsiteX77" fmla="*/ 6813 w 9939"/>
              <a:gd name="connsiteY77" fmla="*/ 7023 h 10000"/>
              <a:gd name="connsiteX78" fmla="*/ 6892 w 9939"/>
              <a:gd name="connsiteY78" fmla="*/ 2743 h 10000"/>
              <a:gd name="connsiteX79" fmla="*/ 7029 w 9939"/>
              <a:gd name="connsiteY79" fmla="*/ 0 h 10000"/>
              <a:gd name="connsiteX80" fmla="*/ 7103 w 9939"/>
              <a:gd name="connsiteY80" fmla="*/ 1323 h 10000"/>
              <a:gd name="connsiteX81" fmla="*/ 7165 w 9939"/>
              <a:gd name="connsiteY81" fmla="*/ 875 h 10000"/>
              <a:gd name="connsiteX82" fmla="*/ 7241 w 9939"/>
              <a:gd name="connsiteY82" fmla="*/ 2082 h 10000"/>
              <a:gd name="connsiteX83" fmla="*/ 7381 w 9939"/>
              <a:gd name="connsiteY83" fmla="*/ 1751 h 10000"/>
              <a:gd name="connsiteX84" fmla="*/ 7455 w 9939"/>
              <a:gd name="connsiteY84" fmla="*/ 1751 h 10000"/>
              <a:gd name="connsiteX85" fmla="*/ 7521 w 9939"/>
              <a:gd name="connsiteY85" fmla="*/ 1965 h 10000"/>
              <a:gd name="connsiteX86" fmla="*/ 7594 w 9939"/>
              <a:gd name="connsiteY86" fmla="*/ 2626 h 10000"/>
              <a:gd name="connsiteX87" fmla="*/ 7735 w 9939"/>
              <a:gd name="connsiteY87" fmla="*/ 1634 h 10000"/>
              <a:gd name="connsiteX88" fmla="*/ 7808 w 9939"/>
              <a:gd name="connsiteY88" fmla="*/ 2082 h 10000"/>
              <a:gd name="connsiteX89" fmla="*/ 7873 w 9939"/>
              <a:gd name="connsiteY89" fmla="*/ 1965 h 10000"/>
              <a:gd name="connsiteX90" fmla="*/ 7948 w 9939"/>
              <a:gd name="connsiteY90" fmla="*/ 992 h 10000"/>
              <a:gd name="connsiteX91" fmla="*/ 8088 w 9939"/>
              <a:gd name="connsiteY91" fmla="*/ 1206 h 10000"/>
              <a:gd name="connsiteX92" fmla="*/ 8161 w 9939"/>
              <a:gd name="connsiteY92" fmla="*/ 545 h 10000"/>
              <a:gd name="connsiteX93" fmla="*/ 8237 w 9939"/>
              <a:gd name="connsiteY93" fmla="*/ 4163 h 10000"/>
              <a:gd name="connsiteX94" fmla="*/ 8299 w 9939"/>
              <a:gd name="connsiteY94" fmla="*/ 5700 h 10000"/>
              <a:gd name="connsiteX95" fmla="*/ 8450 w 9939"/>
              <a:gd name="connsiteY95" fmla="*/ 5700 h 10000"/>
              <a:gd name="connsiteX96" fmla="*/ 8516 w 9939"/>
              <a:gd name="connsiteY96" fmla="*/ 5156 h 10000"/>
              <a:gd name="connsiteX97" fmla="*/ 8590 w 9939"/>
              <a:gd name="connsiteY97" fmla="*/ 5156 h 10000"/>
              <a:gd name="connsiteX98" fmla="*/ 8653 w 9939"/>
              <a:gd name="connsiteY98" fmla="*/ 5700 h 10000"/>
              <a:gd name="connsiteX99" fmla="*/ 8804 w 9939"/>
              <a:gd name="connsiteY99" fmla="*/ 5272 h 10000"/>
              <a:gd name="connsiteX100" fmla="*/ 8867 w 9939"/>
              <a:gd name="connsiteY100" fmla="*/ 4280 h 10000"/>
              <a:gd name="connsiteX101" fmla="*/ 8944 w 9939"/>
              <a:gd name="connsiteY101" fmla="*/ 5058 h 10000"/>
              <a:gd name="connsiteX102" fmla="*/ 9018 w 9939"/>
              <a:gd name="connsiteY102" fmla="*/ 5058 h 10000"/>
              <a:gd name="connsiteX103" fmla="*/ 9158 w 9939"/>
              <a:gd name="connsiteY103" fmla="*/ 4611 h 10000"/>
              <a:gd name="connsiteX104" fmla="*/ 9220 w 9939"/>
              <a:gd name="connsiteY104" fmla="*/ 5058 h 10000"/>
              <a:gd name="connsiteX105" fmla="*/ 9295 w 9939"/>
              <a:gd name="connsiteY105" fmla="*/ 5156 h 10000"/>
              <a:gd name="connsiteX106" fmla="*/ 9373 w 9939"/>
              <a:gd name="connsiteY106" fmla="*/ 5156 h 10000"/>
              <a:gd name="connsiteX107" fmla="*/ 9433 w 9939"/>
              <a:gd name="connsiteY107" fmla="*/ 5058 h 10000"/>
              <a:gd name="connsiteX108" fmla="*/ 9584 w 9939"/>
              <a:gd name="connsiteY108" fmla="*/ 4825 h 10000"/>
              <a:gd name="connsiteX109" fmla="*/ 9648 w 9939"/>
              <a:gd name="connsiteY109" fmla="*/ 5058 h 10000"/>
              <a:gd name="connsiteX110" fmla="*/ 9723 w 9939"/>
              <a:gd name="connsiteY110" fmla="*/ 4825 h 10000"/>
              <a:gd name="connsiteX111" fmla="*/ 9800 w 9939"/>
              <a:gd name="connsiteY111" fmla="*/ 5272 h 10000"/>
              <a:gd name="connsiteX112" fmla="*/ 9939 w 9939"/>
              <a:gd name="connsiteY112" fmla="*/ 4942 h 10000"/>
              <a:gd name="connsiteX0" fmla="*/ 0 w 9860"/>
              <a:gd name="connsiteY0" fmla="*/ 10000 h 10000"/>
              <a:gd name="connsiteX1" fmla="*/ 153 w 9860"/>
              <a:gd name="connsiteY1" fmla="*/ 9767 h 10000"/>
              <a:gd name="connsiteX2" fmla="*/ 214 w 9860"/>
              <a:gd name="connsiteY2" fmla="*/ 9767 h 10000"/>
              <a:gd name="connsiteX3" fmla="*/ 292 w 9860"/>
              <a:gd name="connsiteY3" fmla="*/ 9339 h 10000"/>
              <a:gd name="connsiteX4" fmla="*/ 354 w 9860"/>
              <a:gd name="connsiteY4" fmla="*/ 9125 h 10000"/>
              <a:gd name="connsiteX5" fmla="*/ 507 w 9860"/>
              <a:gd name="connsiteY5" fmla="*/ 8560 h 10000"/>
              <a:gd name="connsiteX6" fmla="*/ 571 w 9860"/>
              <a:gd name="connsiteY6" fmla="*/ 8560 h 10000"/>
              <a:gd name="connsiteX7" fmla="*/ 646 w 9860"/>
              <a:gd name="connsiteY7" fmla="*/ 7568 h 10000"/>
              <a:gd name="connsiteX8" fmla="*/ 722 w 9860"/>
              <a:gd name="connsiteY8" fmla="*/ 7568 h 10000"/>
              <a:gd name="connsiteX9" fmla="*/ 861 w 9860"/>
              <a:gd name="connsiteY9" fmla="*/ 7685 h 10000"/>
              <a:gd name="connsiteX10" fmla="*/ 937 w 9860"/>
              <a:gd name="connsiteY10" fmla="*/ 7802 h 10000"/>
              <a:gd name="connsiteX11" fmla="*/ 1001 w 9860"/>
              <a:gd name="connsiteY11" fmla="*/ 7354 h 10000"/>
              <a:gd name="connsiteX12" fmla="*/ 1077 w 9860"/>
              <a:gd name="connsiteY12" fmla="*/ 7237 h 10000"/>
              <a:gd name="connsiteX13" fmla="*/ 1216 w 9860"/>
              <a:gd name="connsiteY13" fmla="*/ 5603 h 10000"/>
              <a:gd name="connsiteX14" fmla="*/ 1292 w 9860"/>
              <a:gd name="connsiteY14" fmla="*/ 4942 h 10000"/>
              <a:gd name="connsiteX15" fmla="*/ 1355 w 9860"/>
              <a:gd name="connsiteY15" fmla="*/ 5603 h 10000"/>
              <a:gd name="connsiteX16" fmla="*/ 1433 w 9860"/>
              <a:gd name="connsiteY16" fmla="*/ 5700 h 10000"/>
              <a:gd name="connsiteX17" fmla="*/ 1572 w 9860"/>
              <a:gd name="connsiteY17" fmla="*/ 5370 h 10000"/>
              <a:gd name="connsiteX18" fmla="*/ 1648 w 9860"/>
              <a:gd name="connsiteY18" fmla="*/ 5700 h 10000"/>
              <a:gd name="connsiteX19" fmla="*/ 1713 w 9860"/>
              <a:gd name="connsiteY19" fmla="*/ 5272 h 10000"/>
              <a:gd name="connsiteX20" fmla="*/ 1789 w 9860"/>
              <a:gd name="connsiteY20" fmla="*/ 5603 h 10000"/>
              <a:gd name="connsiteX21" fmla="*/ 1926 w 9860"/>
              <a:gd name="connsiteY21" fmla="*/ 5058 h 10000"/>
              <a:gd name="connsiteX22" fmla="*/ 2001 w 9860"/>
              <a:gd name="connsiteY22" fmla="*/ 5370 h 10000"/>
              <a:gd name="connsiteX23" fmla="*/ 2078 w 9860"/>
              <a:gd name="connsiteY23" fmla="*/ 5156 h 10000"/>
              <a:gd name="connsiteX24" fmla="*/ 2142 w 9860"/>
              <a:gd name="connsiteY24" fmla="*/ 5486 h 10000"/>
              <a:gd name="connsiteX25" fmla="*/ 2293 w 9860"/>
              <a:gd name="connsiteY25" fmla="*/ 4611 h 10000"/>
              <a:gd name="connsiteX26" fmla="*/ 2357 w 9860"/>
              <a:gd name="connsiteY26" fmla="*/ 5156 h 10000"/>
              <a:gd name="connsiteX27" fmla="*/ 2433 w 9860"/>
              <a:gd name="connsiteY27" fmla="*/ 5272 h 10000"/>
              <a:gd name="connsiteX28" fmla="*/ 2494 w 9860"/>
              <a:gd name="connsiteY28" fmla="*/ 5603 h 10000"/>
              <a:gd name="connsiteX29" fmla="*/ 2575 w 9860"/>
              <a:gd name="connsiteY29" fmla="*/ 5058 h 10000"/>
              <a:gd name="connsiteX30" fmla="*/ 2715 w 9860"/>
              <a:gd name="connsiteY30" fmla="*/ 5486 h 10000"/>
              <a:gd name="connsiteX31" fmla="*/ 2788 w 9860"/>
              <a:gd name="connsiteY31" fmla="*/ 5603 h 10000"/>
              <a:gd name="connsiteX32" fmla="*/ 2862 w 9860"/>
              <a:gd name="connsiteY32" fmla="*/ 5370 h 10000"/>
              <a:gd name="connsiteX33" fmla="*/ 2929 w 9860"/>
              <a:gd name="connsiteY33" fmla="*/ 5370 h 10000"/>
              <a:gd name="connsiteX34" fmla="*/ 3081 w 9860"/>
              <a:gd name="connsiteY34" fmla="*/ 5370 h 10000"/>
              <a:gd name="connsiteX35" fmla="*/ 3143 w 9860"/>
              <a:gd name="connsiteY35" fmla="*/ 4611 h 10000"/>
              <a:gd name="connsiteX36" fmla="*/ 3222 w 9860"/>
              <a:gd name="connsiteY36" fmla="*/ 4942 h 10000"/>
              <a:gd name="connsiteX37" fmla="*/ 3282 w 9860"/>
              <a:gd name="connsiteY37" fmla="*/ 4728 h 10000"/>
              <a:gd name="connsiteX38" fmla="*/ 3434 w 9860"/>
              <a:gd name="connsiteY38" fmla="*/ 6031 h 10000"/>
              <a:gd name="connsiteX39" fmla="*/ 3497 w 9860"/>
              <a:gd name="connsiteY39" fmla="*/ 5272 h 10000"/>
              <a:gd name="connsiteX40" fmla="*/ 3574 w 9860"/>
              <a:gd name="connsiteY40" fmla="*/ 5272 h 10000"/>
              <a:gd name="connsiteX41" fmla="*/ 3650 w 9860"/>
              <a:gd name="connsiteY41" fmla="*/ 5272 h 10000"/>
              <a:gd name="connsiteX42" fmla="*/ 3789 w 9860"/>
              <a:gd name="connsiteY42" fmla="*/ 4611 h 10000"/>
              <a:gd name="connsiteX43" fmla="*/ 3853 w 9860"/>
              <a:gd name="connsiteY43" fmla="*/ 5370 h 10000"/>
              <a:gd name="connsiteX44" fmla="*/ 3929 w 9860"/>
              <a:gd name="connsiteY44" fmla="*/ 5486 h 10000"/>
              <a:gd name="connsiteX45" fmla="*/ 4005 w 9860"/>
              <a:gd name="connsiteY45" fmla="*/ 5058 h 10000"/>
              <a:gd name="connsiteX46" fmla="*/ 4143 w 9860"/>
              <a:gd name="connsiteY46" fmla="*/ 5603 h 10000"/>
              <a:gd name="connsiteX47" fmla="*/ 4221 w 9860"/>
              <a:gd name="connsiteY47" fmla="*/ 4611 h 10000"/>
              <a:gd name="connsiteX48" fmla="*/ 4283 w 9860"/>
              <a:gd name="connsiteY48" fmla="*/ 4825 h 10000"/>
              <a:gd name="connsiteX49" fmla="*/ 4360 w 9860"/>
              <a:gd name="connsiteY49" fmla="*/ 4397 h 10000"/>
              <a:gd name="connsiteX50" fmla="*/ 4497 w 9860"/>
              <a:gd name="connsiteY50" fmla="*/ 5058 h 10000"/>
              <a:gd name="connsiteX51" fmla="*/ 4574 w 9860"/>
              <a:gd name="connsiteY51" fmla="*/ 5156 h 10000"/>
              <a:gd name="connsiteX52" fmla="*/ 4637 w 9860"/>
              <a:gd name="connsiteY52" fmla="*/ 4825 h 10000"/>
              <a:gd name="connsiteX53" fmla="*/ 4713 w 9860"/>
              <a:gd name="connsiteY53" fmla="*/ 5156 h 10000"/>
              <a:gd name="connsiteX54" fmla="*/ 4853 w 9860"/>
              <a:gd name="connsiteY54" fmla="*/ 5156 h 10000"/>
              <a:gd name="connsiteX55" fmla="*/ 4931 w 9860"/>
              <a:gd name="connsiteY55" fmla="*/ 5486 h 10000"/>
              <a:gd name="connsiteX56" fmla="*/ 5007 w 9860"/>
              <a:gd name="connsiteY56" fmla="*/ 5370 h 10000"/>
              <a:gd name="connsiteX57" fmla="*/ 5068 w 9860"/>
              <a:gd name="connsiteY57" fmla="*/ 5272 h 10000"/>
              <a:gd name="connsiteX58" fmla="*/ 5210 w 9860"/>
              <a:gd name="connsiteY58" fmla="*/ 4942 h 10000"/>
              <a:gd name="connsiteX59" fmla="*/ 5282 w 9860"/>
              <a:gd name="connsiteY59" fmla="*/ 4942 h 10000"/>
              <a:gd name="connsiteX60" fmla="*/ 5363 w 9860"/>
              <a:gd name="connsiteY60" fmla="*/ 5272 h 10000"/>
              <a:gd name="connsiteX61" fmla="*/ 5424 w 9860"/>
              <a:gd name="connsiteY61" fmla="*/ 5486 h 10000"/>
              <a:gd name="connsiteX62" fmla="*/ 5576 w 9860"/>
              <a:gd name="connsiteY62" fmla="*/ 5156 h 10000"/>
              <a:gd name="connsiteX63" fmla="*/ 5638 w 9860"/>
              <a:gd name="connsiteY63" fmla="*/ 7354 h 10000"/>
              <a:gd name="connsiteX64" fmla="*/ 5716 w 9860"/>
              <a:gd name="connsiteY64" fmla="*/ 8016 h 10000"/>
              <a:gd name="connsiteX65" fmla="*/ 5791 w 9860"/>
              <a:gd name="connsiteY65" fmla="*/ 7140 h 10000"/>
              <a:gd name="connsiteX66" fmla="*/ 5929 w 9860"/>
              <a:gd name="connsiteY66" fmla="*/ 6265 h 10000"/>
              <a:gd name="connsiteX67" fmla="*/ 5995 w 9860"/>
              <a:gd name="connsiteY67" fmla="*/ 6148 h 10000"/>
              <a:gd name="connsiteX68" fmla="*/ 6070 w 9860"/>
              <a:gd name="connsiteY68" fmla="*/ 5486 h 10000"/>
              <a:gd name="connsiteX69" fmla="*/ 6145 w 9860"/>
              <a:gd name="connsiteY69" fmla="*/ 5700 h 10000"/>
              <a:gd name="connsiteX70" fmla="*/ 6211 w 9860"/>
              <a:gd name="connsiteY70" fmla="*/ 5156 h 10000"/>
              <a:gd name="connsiteX71" fmla="*/ 6362 w 9860"/>
              <a:gd name="connsiteY71" fmla="*/ 4942 h 10000"/>
              <a:gd name="connsiteX72" fmla="*/ 6424 w 9860"/>
              <a:gd name="connsiteY72" fmla="*/ 5370 h 10000"/>
              <a:gd name="connsiteX73" fmla="*/ 6502 w 9860"/>
              <a:gd name="connsiteY73" fmla="*/ 5486 h 10000"/>
              <a:gd name="connsiteX74" fmla="*/ 6563 w 9860"/>
              <a:gd name="connsiteY74" fmla="*/ 6362 h 10000"/>
              <a:gd name="connsiteX75" fmla="*/ 6715 w 9860"/>
              <a:gd name="connsiteY75" fmla="*/ 6265 h 10000"/>
              <a:gd name="connsiteX76" fmla="*/ 6779 w 9860"/>
              <a:gd name="connsiteY76" fmla="*/ 5817 h 10000"/>
              <a:gd name="connsiteX77" fmla="*/ 6855 w 9860"/>
              <a:gd name="connsiteY77" fmla="*/ 7023 h 10000"/>
              <a:gd name="connsiteX78" fmla="*/ 6934 w 9860"/>
              <a:gd name="connsiteY78" fmla="*/ 2743 h 10000"/>
              <a:gd name="connsiteX79" fmla="*/ 7072 w 9860"/>
              <a:gd name="connsiteY79" fmla="*/ 0 h 10000"/>
              <a:gd name="connsiteX80" fmla="*/ 7147 w 9860"/>
              <a:gd name="connsiteY80" fmla="*/ 1323 h 10000"/>
              <a:gd name="connsiteX81" fmla="*/ 7209 w 9860"/>
              <a:gd name="connsiteY81" fmla="*/ 875 h 10000"/>
              <a:gd name="connsiteX82" fmla="*/ 7285 w 9860"/>
              <a:gd name="connsiteY82" fmla="*/ 2082 h 10000"/>
              <a:gd name="connsiteX83" fmla="*/ 7426 w 9860"/>
              <a:gd name="connsiteY83" fmla="*/ 1751 h 10000"/>
              <a:gd name="connsiteX84" fmla="*/ 7501 w 9860"/>
              <a:gd name="connsiteY84" fmla="*/ 1751 h 10000"/>
              <a:gd name="connsiteX85" fmla="*/ 7567 w 9860"/>
              <a:gd name="connsiteY85" fmla="*/ 1965 h 10000"/>
              <a:gd name="connsiteX86" fmla="*/ 7641 w 9860"/>
              <a:gd name="connsiteY86" fmla="*/ 2626 h 10000"/>
              <a:gd name="connsiteX87" fmla="*/ 7782 w 9860"/>
              <a:gd name="connsiteY87" fmla="*/ 1634 h 10000"/>
              <a:gd name="connsiteX88" fmla="*/ 7856 w 9860"/>
              <a:gd name="connsiteY88" fmla="*/ 2082 h 10000"/>
              <a:gd name="connsiteX89" fmla="*/ 7921 w 9860"/>
              <a:gd name="connsiteY89" fmla="*/ 1965 h 10000"/>
              <a:gd name="connsiteX90" fmla="*/ 7997 w 9860"/>
              <a:gd name="connsiteY90" fmla="*/ 992 h 10000"/>
              <a:gd name="connsiteX91" fmla="*/ 8138 w 9860"/>
              <a:gd name="connsiteY91" fmla="*/ 1206 h 10000"/>
              <a:gd name="connsiteX92" fmla="*/ 8211 w 9860"/>
              <a:gd name="connsiteY92" fmla="*/ 545 h 10000"/>
              <a:gd name="connsiteX93" fmla="*/ 8288 w 9860"/>
              <a:gd name="connsiteY93" fmla="*/ 4163 h 10000"/>
              <a:gd name="connsiteX94" fmla="*/ 8350 w 9860"/>
              <a:gd name="connsiteY94" fmla="*/ 5700 h 10000"/>
              <a:gd name="connsiteX95" fmla="*/ 8502 w 9860"/>
              <a:gd name="connsiteY95" fmla="*/ 5700 h 10000"/>
              <a:gd name="connsiteX96" fmla="*/ 8568 w 9860"/>
              <a:gd name="connsiteY96" fmla="*/ 5156 h 10000"/>
              <a:gd name="connsiteX97" fmla="*/ 8643 w 9860"/>
              <a:gd name="connsiteY97" fmla="*/ 5156 h 10000"/>
              <a:gd name="connsiteX98" fmla="*/ 8706 w 9860"/>
              <a:gd name="connsiteY98" fmla="*/ 5700 h 10000"/>
              <a:gd name="connsiteX99" fmla="*/ 8858 w 9860"/>
              <a:gd name="connsiteY99" fmla="*/ 5272 h 10000"/>
              <a:gd name="connsiteX100" fmla="*/ 8921 w 9860"/>
              <a:gd name="connsiteY100" fmla="*/ 4280 h 10000"/>
              <a:gd name="connsiteX101" fmla="*/ 8999 w 9860"/>
              <a:gd name="connsiteY101" fmla="*/ 5058 h 10000"/>
              <a:gd name="connsiteX102" fmla="*/ 9073 w 9860"/>
              <a:gd name="connsiteY102" fmla="*/ 5058 h 10000"/>
              <a:gd name="connsiteX103" fmla="*/ 9214 w 9860"/>
              <a:gd name="connsiteY103" fmla="*/ 4611 h 10000"/>
              <a:gd name="connsiteX104" fmla="*/ 9277 w 9860"/>
              <a:gd name="connsiteY104" fmla="*/ 5058 h 10000"/>
              <a:gd name="connsiteX105" fmla="*/ 9352 w 9860"/>
              <a:gd name="connsiteY105" fmla="*/ 5156 h 10000"/>
              <a:gd name="connsiteX106" fmla="*/ 9431 w 9860"/>
              <a:gd name="connsiteY106" fmla="*/ 5156 h 10000"/>
              <a:gd name="connsiteX107" fmla="*/ 9491 w 9860"/>
              <a:gd name="connsiteY107" fmla="*/ 5058 h 10000"/>
              <a:gd name="connsiteX108" fmla="*/ 9643 w 9860"/>
              <a:gd name="connsiteY108" fmla="*/ 4825 h 10000"/>
              <a:gd name="connsiteX109" fmla="*/ 9707 w 9860"/>
              <a:gd name="connsiteY109" fmla="*/ 5058 h 10000"/>
              <a:gd name="connsiteX110" fmla="*/ 9783 w 9860"/>
              <a:gd name="connsiteY110" fmla="*/ 4825 h 10000"/>
              <a:gd name="connsiteX111" fmla="*/ 9860 w 9860"/>
              <a:gd name="connsiteY111" fmla="*/ 5272 h 10000"/>
              <a:gd name="connsiteX0" fmla="*/ 0 w 9922"/>
              <a:gd name="connsiteY0" fmla="*/ 10000 h 10000"/>
              <a:gd name="connsiteX1" fmla="*/ 155 w 9922"/>
              <a:gd name="connsiteY1" fmla="*/ 9767 h 10000"/>
              <a:gd name="connsiteX2" fmla="*/ 217 w 9922"/>
              <a:gd name="connsiteY2" fmla="*/ 9767 h 10000"/>
              <a:gd name="connsiteX3" fmla="*/ 296 w 9922"/>
              <a:gd name="connsiteY3" fmla="*/ 9339 h 10000"/>
              <a:gd name="connsiteX4" fmla="*/ 359 w 9922"/>
              <a:gd name="connsiteY4" fmla="*/ 9125 h 10000"/>
              <a:gd name="connsiteX5" fmla="*/ 514 w 9922"/>
              <a:gd name="connsiteY5" fmla="*/ 8560 h 10000"/>
              <a:gd name="connsiteX6" fmla="*/ 579 w 9922"/>
              <a:gd name="connsiteY6" fmla="*/ 8560 h 10000"/>
              <a:gd name="connsiteX7" fmla="*/ 655 w 9922"/>
              <a:gd name="connsiteY7" fmla="*/ 7568 h 10000"/>
              <a:gd name="connsiteX8" fmla="*/ 732 w 9922"/>
              <a:gd name="connsiteY8" fmla="*/ 7568 h 10000"/>
              <a:gd name="connsiteX9" fmla="*/ 873 w 9922"/>
              <a:gd name="connsiteY9" fmla="*/ 7685 h 10000"/>
              <a:gd name="connsiteX10" fmla="*/ 950 w 9922"/>
              <a:gd name="connsiteY10" fmla="*/ 7802 h 10000"/>
              <a:gd name="connsiteX11" fmla="*/ 1015 w 9922"/>
              <a:gd name="connsiteY11" fmla="*/ 7354 h 10000"/>
              <a:gd name="connsiteX12" fmla="*/ 1092 w 9922"/>
              <a:gd name="connsiteY12" fmla="*/ 7237 h 10000"/>
              <a:gd name="connsiteX13" fmla="*/ 1233 w 9922"/>
              <a:gd name="connsiteY13" fmla="*/ 5603 h 10000"/>
              <a:gd name="connsiteX14" fmla="*/ 1310 w 9922"/>
              <a:gd name="connsiteY14" fmla="*/ 4942 h 10000"/>
              <a:gd name="connsiteX15" fmla="*/ 1374 w 9922"/>
              <a:gd name="connsiteY15" fmla="*/ 5603 h 10000"/>
              <a:gd name="connsiteX16" fmla="*/ 1453 w 9922"/>
              <a:gd name="connsiteY16" fmla="*/ 5700 h 10000"/>
              <a:gd name="connsiteX17" fmla="*/ 1594 w 9922"/>
              <a:gd name="connsiteY17" fmla="*/ 5370 h 10000"/>
              <a:gd name="connsiteX18" fmla="*/ 1671 w 9922"/>
              <a:gd name="connsiteY18" fmla="*/ 5700 h 10000"/>
              <a:gd name="connsiteX19" fmla="*/ 1737 w 9922"/>
              <a:gd name="connsiteY19" fmla="*/ 5272 h 10000"/>
              <a:gd name="connsiteX20" fmla="*/ 1814 w 9922"/>
              <a:gd name="connsiteY20" fmla="*/ 5603 h 10000"/>
              <a:gd name="connsiteX21" fmla="*/ 1953 w 9922"/>
              <a:gd name="connsiteY21" fmla="*/ 5058 h 10000"/>
              <a:gd name="connsiteX22" fmla="*/ 2029 w 9922"/>
              <a:gd name="connsiteY22" fmla="*/ 5370 h 10000"/>
              <a:gd name="connsiteX23" fmla="*/ 2108 w 9922"/>
              <a:gd name="connsiteY23" fmla="*/ 5156 h 10000"/>
              <a:gd name="connsiteX24" fmla="*/ 2172 w 9922"/>
              <a:gd name="connsiteY24" fmla="*/ 5486 h 10000"/>
              <a:gd name="connsiteX25" fmla="*/ 2326 w 9922"/>
              <a:gd name="connsiteY25" fmla="*/ 4611 h 10000"/>
              <a:gd name="connsiteX26" fmla="*/ 2390 w 9922"/>
              <a:gd name="connsiteY26" fmla="*/ 5156 h 10000"/>
              <a:gd name="connsiteX27" fmla="*/ 2468 w 9922"/>
              <a:gd name="connsiteY27" fmla="*/ 5272 h 10000"/>
              <a:gd name="connsiteX28" fmla="*/ 2529 w 9922"/>
              <a:gd name="connsiteY28" fmla="*/ 5603 h 10000"/>
              <a:gd name="connsiteX29" fmla="*/ 2612 w 9922"/>
              <a:gd name="connsiteY29" fmla="*/ 5058 h 10000"/>
              <a:gd name="connsiteX30" fmla="*/ 2754 w 9922"/>
              <a:gd name="connsiteY30" fmla="*/ 5486 h 10000"/>
              <a:gd name="connsiteX31" fmla="*/ 2828 w 9922"/>
              <a:gd name="connsiteY31" fmla="*/ 5603 h 10000"/>
              <a:gd name="connsiteX32" fmla="*/ 2903 w 9922"/>
              <a:gd name="connsiteY32" fmla="*/ 5370 h 10000"/>
              <a:gd name="connsiteX33" fmla="*/ 2971 w 9922"/>
              <a:gd name="connsiteY33" fmla="*/ 5370 h 10000"/>
              <a:gd name="connsiteX34" fmla="*/ 3125 w 9922"/>
              <a:gd name="connsiteY34" fmla="*/ 5370 h 10000"/>
              <a:gd name="connsiteX35" fmla="*/ 3188 w 9922"/>
              <a:gd name="connsiteY35" fmla="*/ 4611 h 10000"/>
              <a:gd name="connsiteX36" fmla="*/ 3268 w 9922"/>
              <a:gd name="connsiteY36" fmla="*/ 4942 h 10000"/>
              <a:gd name="connsiteX37" fmla="*/ 3329 w 9922"/>
              <a:gd name="connsiteY37" fmla="*/ 4728 h 10000"/>
              <a:gd name="connsiteX38" fmla="*/ 3483 w 9922"/>
              <a:gd name="connsiteY38" fmla="*/ 6031 h 10000"/>
              <a:gd name="connsiteX39" fmla="*/ 3547 w 9922"/>
              <a:gd name="connsiteY39" fmla="*/ 5272 h 10000"/>
              <a:gd name="connsiteX40" fmla="*/ 3625 w 9922"/>
              <a:gd name="connsiteY40" fmla="*/ 5272 h 10000"/>
              <a:gd name="connsiteX41" fmla="*/ 3702 w 9922"/>
              <a:gd name="connsiteY41" fmla="*/ 5272 h 10000"/>
              <a:gd name="connsiteX42" fmla="*/ 3843 w 9922"/>
              <a:gd name="connsiteY42" fmla="*/ 4611 h 10000"/>
              <a:gd name="connsiteX43" fmla="*/ 3908 w 9922"/>
              <a:gd name="connsiteY43" fmla="*/ 5370 h 10000"/>
              <a:gd name="connsiteX44" fmla="*/ 3985 w 9922"/>
              <a:gd name="connsiteY44" fmla="*/ 5486 h 10000"/>
              <a:gd name="connsiteX45" fmla="*/ 4062 w 9922"/>
              <a:gd name="connsiteY45" fmla="*/ 5058 h 10000"/>
              <a:gd name="connsiteX46" fmla="*/ 4202 w 9922"/>
              <a:gd name="connsiteY46" fmla="*/ 5603 h 10000"/>
              <a:gd name="connsiteX47" fmla="*/ 4281 w 9922"/>
              <a:gd name="connsiteY47" fmla="*/ 4611 h 10000"/>
              <a:gd name="connsiteX48" fmla="*/ 4344 w 9922"/>
              <a:gd name="connsiteY48" fmla="*/ 4825 h 10000"/>
              <a:gd name="connsiteX49" fmla="*/ 4422 w 9922"/>
              <a:gd name="connsiteY49" fmla="*/ 4397 h 10000"/>
              <a:gd name="connsiteX50" fmla="*/ 4561 w 9922"/>
              <a:gd name="connsiteY50" fmla="*/ 5058 h 10000"/>
              <a:gd name="connsiteX51" fmla="*/ 4639 w 9922"/>
              <a:gd name="connsiteY51" fmla="*/ 5156 h 10000"/>
              <a:gd name="connsiteX52" fmla="*/ 4703 w 9922"/>
              <a:gd name="connsiteY52" fmla="*/ 4825 h 10000"/>
              <a:gd name="connsiteX53" fmla="*/ 4780 w 9922"/>
              <a:gd name="connsiteY53" fmla="*/ 5156 h 10000"/>
              <a:gd name="connsiteX54" fmla="*/ 4922 w 9922"/>
              <a:gd name="connsiteY54" fmla="*/ 5156 h 10000"/>
              <a:gd name="connsiteX55" fmla="*/ 5001 w 9922"/>
              <a:gd name="connsiteY55" fmla="*/ 5486 h 10000"/>
              <a:gd name="connsiteX56" fmla="*/ 5078 w 9922"/>
              <a:gd name="connsiteY56" fmla="*/ 5370 h 10000"/>
              <a:gd name="connsiteX57" fmla="*/ 5140 w 9922"/>
              <a:gd name="connsiteY57" fmla="*/ 5272 h 10000"/>
              <a:gd name="connsiteX58" fmla="*/ 5284 w 9922"/>
              <a:gd name="connsiteY58" fmla="*/ 4942 h 10000"/>
              <a:gd name="connsiteX59" fmla="*/ 5357 w 9922"/>
              <a:gd name="connsiteY59" fmla="*/ 4942 h 10000"/>
              <a:gd name="connsiteX60" fmla="*/ 5439 w 9922"/>
              <a:gd name="connsiteY60" fmla="*/ 5272 h 10000"/>
              <a:gd name="connsiteX61" fmla="*/ 5501 w 9922"/>
              <a:gd name="connsiteY61" fmla="*/ 5486 h 10000"/>
              <a:gd name="connsiteX62" fmla="*/ 5655 w 9922"/>
              <a:gd name="connsiteY62" fmla="*/ 5156 h 10000"/>
              <a:gd name="connsiteX63" fmla="*/ 5718 w 9922"/>
              <a:gd name="connsiteY63" fmla="*/ 7354 h 10000"/>
              <a:gd name="connsiteX64" fmla="*/ 5797 w 9922"/>
              <a:gd name="connsiteY64" fmla="*/ 8016 h 10000"/>
              <a:gd name="connsiteX65" fmla="*/ 5873 w 9922"/>
              <a:gd name="connsiteY65" fmla="*/ 7140 h 10000"/>
              <a:gd name="connsiteX66" fmla="*/ 6013 w 9922"/>
              <a:gd name="connsiteY66" fmla="*/ 6265 h 10000"/>
              <a:gd name="connsiteX67" fmla="*/ 6080 w 9922"/>
              <a:gd name="connsiteY67" fmla="*/ 6148 h 10000"/>
              <a:gd name="connsiteX68" fmla="*/ 6156 w 9922"/>
              <a:gd name="connsiteY68" fmla="*/ 5486 h 10000"/>
              <a:gd name="connsiteX69" fmla="*/ 6232 w 9922"/>
              <a:gd name="connsiteY69" fmla="*/ 5700 h 10000"/>
              <a:gd name="connsiteX70" fmla="*/ 6299 w 9922"/>
              <a:gd name="connsiteY70" fmla="*/ 5156 h 10000"/>
              <a:gd name="connsiteX71" fmla="*/ 6452 w 9922"/>
              <a:gd name="connsiteY71" fmla="*/ 4942 h 10000"/>
              <a:gd name="connsiteX72" fmla="*/ 6515 w 9922"/>
              <a:gd name="connsiteY72" fmla="*/ 5370 h 10000"/>
              <a:gd name="connsiteX73" fmla="*/ 6594 w 9922"/>
              <a:gd name="connsiteY73" fmla="*/ 5486 h 10000"/>
              <a:gd name="connsiteX74" fmla="*/ 6656 w 9922"/>
              <a:gd name="connsiteY74" fmla="*/ 6362 h 10000"/>
              <a:gd name="connsiteX75" fmla="*/ 6810 w 9922"/>
              <a:gd name="connsiteY75" fmla="*/ 6265 h 10000"/>
              <a:gd name="connsiteX76" fmla="*/ 6875 w 9922"/>
              <a:gd name="connsiteY76" fmla="*/ 5817 h 10000"/>
              <a:gd name="connsiteX77" fmla="*/ 6952 w 9922"/>
              <a:gd name="connsiteY77" fmla="*/ 7023 h 10000"/>
              <a:gd name="connsiteX78" fmla="*/ 7032 w 9922"/>
              <a:gd name="connsiteY78" fmla="*/ 2743 h 10000"/>
              <a:gd name="connsiteX79" fmla="*/ 7172 w 9922"/>
              <a:gd name="connsiteY79" fmla="*/ 0 h 10000"/>
              <a:gd name="connsiteX80" fmla="*/ 7248 w 9922"/>
              <a:gd name="connsiteY80" fmla="*/ 1323 h 10000"/>
              <a:gd name="connsiteX81" fmla="*/ 7311 w 9922"/>
              <a:gd name="connsiteY81" fmla="*/ 875 h 10000"/>
              <a:gd name="connsiteX82" fmla="*/ 7388 w 9922"/>
              <a:gd name="connsiteY82" fmla="*/ 2082 h 10000"/>
              <a:gd name="connsiteX83" fmla="*/ 7531 w 9922"/>
              <a:gd name="connsiteY83" fmla="*/ 1751 h 10000"/>
              <a:gd name="connsiteX84" fmla="*/ 7608 w 9922"/>
              <a:gd name="connsiteY84" fmla="*/ 1751 h 10000"/>
              <a:gd name="connsiteX85" fmla="*/ 7674 w 9922"/>
              <a:gd name="connsiteY85" fmla="*/ 1965 h 10000"/>
              <a:gd name="connsiteX86" fmla="*/ 7749 w 9922"/>
              <a:gd name="connsiteY86" fmla="*/ 2626 h 10000"/>
              <a:gd name="connsiteX87" fmla="*/ 7892 w 9922"/>
              <a:gd name="connsiteY87" fmla="*/ 1634 h 10000"/>
              <a:gd name="connsiteX88" fmla="*/ 7968 w 9922"/>
              <a:gd name="connsiteY88" fmla="*/ 2082 h 10000"/>
              <a:gd name="connsiteX89" fmla="*/ 8033 w 9922"/>
              <a:gd name="connsiteY89" fmla="*/ 1965 h 10000"/>
              <a:gd name="connsiteX90" fmla="*/ 8111 w 9922"/>
              <a:gd name="connsiteY90" fmla="*/ 992 h 10000"/>
              <a:gd name="connsiteX91" fmla="*/ 8254 w 9922"/>
              <a:gd name="connsiteY91" fmla="*/ 1206 h 10000"/>
              <a:gd name="connsiteX92" fmla="*/ 8328 w 9922"/>
              <a:gd name="connsiteY92" fmla="*/ 545 h 10000"/>
              <a:gd name="connsiteX93" fmla="*/ 8406 w 9922"/>
              <a:gd name="connsiteY93" fmla="*/ 4163 h 10000"/>
              <a:gd name="connsiteX94" fmla="*/ 8469 w 9922"/>
              <a:gd name="connsiteY94" fmla="*/ 5700 h 10000"/>
              <a:gd name="connsiteX95" fmla="*/ 8623 w 9922"/>
              <a:gd name="connsiteY95" fmla="*/ 5700 h 10000"/>
              <a:gd name="connsiteX96" fmla="*/ 8690 w 9922"/>
              <a:gd name="connsiteY96" fmla="*/ 5156 h 10000"/>
              <a:gd name="connsiteX97" fmla="*/ 8766 w 9922"/>
              <a:gd name="connsiteY97" fmla="*/ 5156 h 10000"/>
              <a:gd name="connsiteX98" fmla="*/ 8830 w 9922"/>
              <a:gd name="connsiteY98" fmla="*/ 5700 h 10000"/>
              <a:gd name="connsiteX99" fmla="*/ 8984 w 9922"/>
              <a:gd name="connsiteY99" fmla="*/ 5272 h 10000"/>
              <a:gd name="connsiteX100" fmla="*/ 9048 w 9922"/>
              <a:gd name="connsiteY100" fmla="*/ 4280 h 10000"/>
              <a:gd name="connsiteX101" fmla="*/ 9127 w 9922"/>
              <a:gd name="connsiteY101" fmla="*/ 5058 h 10000"/>
              <a:gd name="connsiteX102" fmla="*/ 9202 w 9922"/>
              <a:gd name="connsiteY102" fmla="*/ 5058 h 10000"/>
              <a:gd name="connsiteX103" fmla="*/ 9345 w 9922"/>
              <a:gd name="connsiteY103" fmla="*/ 4611 h 10000"/>
              <a:gd name="connsiteX104" fmla="*/ 9409 w 9922"/>
              <a:gd name="connsiteY104" fmla="*/ 5058 h 10000"/>
              <a:gd name="connsiteX105" fmla="*/ 9485 w 9922"/>
              <a:gd name="connsiteY105" fmla="*/ 5156 h 10000"/>
              <a:gd name="connsiteX106" fmla="*/ 9565 w 9922"/>
              <a:gd name="connsiteY106" fmla="*/ 5156 h 10000"/>
              <a:gd name="connsiteX107" fmla="*/ 9626 w 9922"/>
              <a:gd name="connsiteY107" fmla="*/ 5058 h 10000"/>
              <a:gd name="connsiteX108" fmla="*/ 9780 w 9922"/>
              <a:gd name="connsiteY108" fmla="*/ 4825 h 10000"/>
              <a:gd name="connsiteX109" fmla="*/ 9845 w 9922"/>
              <a:gd name="connsiteY109" fmla="*/ 5058 h 10000"/>
              <a:gd name="connsiteX110" fmla="*/ 9922 w 9922"/>
              <a:gd name="connsiteY110" fmla="*/ 4825 h 10000"/>
              <a:gd name="connsiteX0" fmla="*/ 0 w 9922"/>
              <a:gd name="connsiteY0" fmla="*/ 10000 h 10000"/>
              <a:gd name="connsiteX1" fmla="*/ 156 w 9922"/>
              <a:gd name="connsiteY1" fmla="*/ 9767 h 10000"/>
              <a:gd name="connsiteX2" fmla="*/ 219 w 9922"/>
              <a:gd name="connsiteY2" fmla="*/ 9767 h 10000"/>
              <a:gd name="connsiteX3" fmla="*/ 298 w 9922"/>
              <a:gd name="connsiteY3" fmla="*/ 9339 h 10000"/>
              <a:gd name="connsiteX4" fmla="*/ 362 w 9922"/>
              <a:gd name="connsiteY4" fmla="*/ 9125 h 10000"/>
              <a:gd name="connsiteX5" fmla="*/ 518 w 9922"/>
              <a:gd name="connsiteY5" fmla="*/ 8560 h 10000"/>
              <a:gd name="connsiteX6" fmla="*/ 584 w 9922"/>
              <a:gd name="connsiteY6" fmla="*/ 8560 h 10000"/>
              <a:gd name="connsiteX7" fmla="*/ 660 w 9922"/>
              <a:gd name="connsiteY7" fmla="*/ 7568 h 10000"/>
              <a:gd name="connsiteX8" fmla="*/ 738 w 9922"/>
              <a:gd name="connsiteY8" fmla="*/ 7568 h 10000"/>
              <a:gd name="connsiteX9" fmla="*/ 880 w 9922"/>
              <a:gd name="connsiteY9" fmla="*/ 7685 h 10000"/>
              <a:gd name="connsiteX10" fmla="*/ 957 w 9922"/>
              <a:gd name="connsiteY10" fmla="*/ 7802 h 10000"/>
              <a:gd name="connsiteX11" fmla="*/ 1023 w 9922"/>
              <a:gd name="connsiteY11" fmla="*/ 7354 h 10000"/>
              <a:gd name="connsiteX12" fmla="*/ 1101 w 9922"/>
              <a:gd name="connsiteY12" fmla="*/ 7237 h 10000"/>
              <a:gd name="connsiteX13" fmla="*/ 1243 w 9922"/>
              <a:gd name="connsiteY13" fmla="*/ 5603 h 10000"/>
              <a:gd name="connsiteX14" fmla="*/ 1320 w 9922"/>
              <a:gd name="connsiteY14" fmla="*/ 4942 h 10000"/>
              <a:gd name="connsiteX15" fmla="*/ 1385 w 9922"/>
              <a:gd name="connsiteY15" fmla="*/ 5603 h 10000"/>
              <a:gd name="connsiteX16" fmla="*/ 1464 w 9922"/>
              <a:gd name="connsiteY16" fmla="*/ 5700 h 10000"/>
              <a:gd name="connsiteX17" fmla="*/ 1607 w 9922"/>
              <a:gd name="connsiteY17" fmla="*/ 5370 h 10000"/>
              <a:gd name="connsiteX18" fmla="*/ 1684 w 9922"/>
              <a:gd name="connsiteY18" fmla="*/ 5700 h 10000"/>
              <a:gd name="connsiteX19" fmla="*/ 1751 w 9922"/>
              <a:gd name="connsiteY19" fmla="*/ 5272 h 10000"/>
              <a:gd name="connsiteX20" fmla="*/ 1828 w 9922"/>
              <a:gd name="connsiteY20" fmla="*/ 5603 h 10000"/>
              <a:gd name="connsiteX21" fmla="*/ 1968 w 9922"/>
              <a:gd name="connsiteY21" fmla="*/ 5058 h 10000"/>
              <a:gd name="connsiteX22" fmla="*/ 2045 w 9922"/>
              <a:gd name="connsiteY22" fmla="*/ 5370 h 10000"/>
              <a:gd name="connsiteX23" fmla="*/ 2125 w 9922"/>
              <a:gd name="connsiteY23" fmla="*/ 5156 h 10000"/>
              <a:gd name="connsiteX24" fmla="*/ 2189 w 9922"/>
              <a:gd name="connsiteY24" fmla="*/ 5486 h 10000"/>
              <a:gd name="connsiteX25" fmla="*/ 2344 w 9922"/>
              <a:gd name="connsiteY25" fmla="*/ 4611 h 10000"/>
              <a:gd name="connsiteX26" fmla="*/ 2409 w 9922"/>
              <a:gd name="connsiteY26" fmla="*/ 5156 h 10000"/>
              <a:gd name="connsiteX27" fmla="*/ 2487 w 9922"/>
              <a:gd name="connsiteY27" fmla="*/ 5272 h 10000"/>
              <a:gd name="connsiteX28" fmla="*/ 2549 w 9922"/>
              <a:gd name="connsiteY28" fmla="*/ 5603 h 10000"/>
              <a:gd name="connsiteX29" fmla="*/ 2633 w 9922"/>
              <a:gd name="connsiteY29" fmla="*/ 5058 h 10000"/>
              <a:gd name="connsiteX30" fmla="*/ 2776 w 9922"/>
              <a:gd name="connsiteY30" fmla="*/ 5486 h 10000"/>
              <a:gd name="connsiteX31" fmla="*/ 2850 w 9922"/>
              <a:gd name="connsiteY31" fmla="*/ 5603 h 10000"/>
              <a:gd name="connsiteX32" fmla="*/ 2926 w 9922"/>
              <a:gd name="connsiteY32" fmla="*/ 5370 h 10000"/>
              <a:gd name="connsiteX33" fmla="*/ 2994 w 9922"/>
              <a:gd name="connsiteY33" fmla="*/ 5370 h 10000"/>
              <a:gd name="connsiteX34" fmla="*/ 3150 w 9922"/>
              <a:gd name="connsiteY34" fmla="*/ 5370 h 10000"/>
              <a:gd name="connsiteX35" fmla="*/ 3213 w 9922"/>
              <a:gd name="connsiteY35" fmla="*/ 4611 h 10000"/>
              <a:gd name="connsiteX36" fmla="*/ 3294 w 9922"/>
              <a:gd name="connsiteY36" fmla="*/ 4942 h 10000"/>
              <a:gd name="connsiteX37" fmla="*/ 3355 w 9922"/>
              <a:gd name="connsiteY37" fmla="*/ 4728 h 10000"/>
              <a:gd name="connsiteX38" fmla="*/ 3510 w 9922"/>
              <a:gd name="connsiteY38" fmla="*/ 6031 h 10000"/>
              <a:gd name="connsiteX39" fmla="*/ 3575 w 9922"/>
              <a:gd name="connsiteY39" fmla="*/ 5272 h 10000"/>
              <a:gd name="connsiteX40" fmla="*/ 3653 w 9922"/>
              <a:gd name="connsiteY40" fmla="*/ 5272 h 10000"/>
              <a:gd name="connsiteX41" fmla="*/ 3731 w 9922"/>
              <a:gd name="connsiteY41" fmla="*/ 5272 h 10000"/>
              <a:gd name="connsiteX42" fmla="*/ 3873 w 9922"/>
              <a:gd name="connsiteY42" fmla="*/ 4611 h 10000"/>
              <a:gd name="connsiteX43" fmla="*/ 3939 w 9922"/>
              <a:gd name="connsiteY43" fmla="*/ 5370 h 10000"/>
              <a:gd name="connsiteX44" fmla="*/ 4016 w 9922"/>
              <a:gd name="connsiteY44" fmla="*/ 5486 h 10000"/>
              <a:gd name="connsiteX45" fmla="*/ 4094 w 9922"/>
              <a:gd name="connsiteY45" fmla="*/ 5058 h 10000"/>
              <a:gd name="connsiteX46" fmla="*/ 4235 w 9922"/>
              <a:gd name="connsiteY46" fmla="*/ 5603 h 10000"/>
              <a:gd name="connsiteX47" fmla="*/ 4315 w 9922"/>
              <a:gd name="connsiteY47" fmla="*/ 4611 h 10000"/>
              <a:gd name="connsiteX48" fmla="*/ 4378 w 9922"/>
              <a:gd name="connsiteY48" fmla="*/ 4825 h 10000"/>
              <a:gd name="connsiteX49" fmla="*/ 4457 w 9922"/>
              <a:gd name="connsiteY49" fmla="*/ 4397 h 10000"/>
              <a:gd name="connsiteX50" fmla="*/ 4597 w 9922"/>
              <a:gd name="connsiteY50" fmla="*/ 5058 h 10000"/>
              <a:gd name="connsiteX51" fmla="*/ 4675 w 9922"/>
              <a:gd name="connsiteY51" fmla="*/ 5156 h 10000"/>
              <a:gd name="connsiteX52" fmla="*/ 4740 w 9922"/>
              <a:gd name="connsiteY52" fmla="*/ 4825 h 10000"/>
              <a:gd name="connsiteX53" fmla="*/ 4818 w 9922"/>
              <a:gd name="connsiteY53" fmla="*/ 5156 h 10000"/>
              <a:gd name="connsiteX54" fmla="*/ 4961 w 9922"/>
              <a:gd name="connsiteY54" fmla="*/ 5156 h 10000"/>
              <a:gd name="connsiteX55" fmla="*/ 5040 w 9922"/>
              <a:gd name="connsiteY55" fmla="*/ 5486 h 10000"/>
              <a:gd name="connsiteX56" fmla="*/ 5118 w 9922"/>
              <a:gd name="connsiteY56" fmla="*/ 5370 h 10000"/>
              <a:gd name="connsiteX57" fmla="*/ 5180 w 9922"/>
              <a:gd name="connsiteY57" fmla="*/ 5272 h 10000"/>
              <a:gd name="connsiteX58" fmla="*/ 5326 w 9922"/>
              <a:gd name="connsiteY58" fmla="*/ 4942 h 10000"/>
              <a:gd name="connsiteX59" fmla="*/ 5399 w 9922"/>
              <a:gd name="connsiteY59" fmla="*/ 4942 h 10000"/>
              <a:gd name="connsiteX60" fmla="*/ 5482 w 9922"/>
              <a:gd name="connsiteY60" fmla="*/ 5272 h 10000"/>
              <a:gd name="connsiteX61" fmla="*/ 5544 w 9922"/>
              <a:gd name="connsiteY61" fmla="*/ 5486 h 10000"/>
              <a:gd name="connsiteX62" fmla="*/ 5699 w 9922"/>
              <a:gd name="connsiteY62" fmla="*/ 5156 h 10000"/>
              <a:gd name="connsiteX63" fmla="*/ 5763 w 9922"/>
              <a:gd name="connsiteY63" fmla="*/ 7354 h 10000"/>
              <a:gd name="connsiteX64" fmla="*/ 5843 w 9922"/>
              <a:gd name="connsiteY64" fmla="*/ 8016 h 10000"/>
              <a:gd name="connsiteX65" fmla="*/ 5919 w 9922"/>
              <a:gd name="connsiteY65" fmla="*/ 7140 h 10000"/>
              <a:gd name="connsiteX66" fmla="*/ 6060 w 9922"/>
              <a:gd name="connsiteY66" fmla="*/ 6265 h 10000"/>
              <a:gd name="connsiteX67" fmla="*/ 6128 w 9922"/>
              <a:gd name="connsiteY67" fmla="*/ 6148 h 10000"/>
              <a:gd name="connsiteX68" fmla="*/ 6204 w 9922"/>
              <a:gd name="connsiteY68" fmla="*/ 5486 h 10000"/>
              <a:gd name="connsiteX69" fmla="*/ 6281 w 9922"/>
              <a:gd name="connsiteY69" fmla="*/ 5700 h 10000"/>
              <a:gd name="connsiteX70" fmla="*/ 6349 w 9922"/>
              <a:gd name="connsiteY70" fmla="*/ 5156 h 10000"/>
              <a:gd name="connsiteX71" fmla="*/ 6503 w 9922"/>
              <a:gd name="connsiteY71" fmla="*/ 4942 h 10000"/>
              <a:gd name="connsiteX72" fmla="*/ 6566 w 9922"/>
              <a:gd name="connsiteY72" fmla="*/ 5370 h 10000"/>
              <a:gd name="connsiteX73" fmla="*/ 6646 w 9922"/>
              <a:gd name="connsiteY73" fmla="*/ 5486 h 10000"/>
              <a:gd name="connsiteX74" fmla="*/ 6708 w 9922"/>
              <a:gd name="connsiteY74" fmla="*/ 6362 h 10000"/>
              <a:gd name="connsiteX75" fmla="*/ 6864 w 9922"/>
              <a:gd name="connsiteY75" fmla="*/ 6265 h 10000"/>
              <a:gd name="connsiteX76" fmla="*/ 6929 w 9922"/>
              <a:gd name="connsiteY76" fmla="*/ 5817 h 10000"/>
              <a:gd name="connsiteX77" fmla="*/ 7007 w 9922"/>
              <a:gd name="connsiteY77" fmla="*/ 7023 h 10000"/>
              <a:gd name="connsiteX78" fmla="*/ 7087 w 9922"/>
              <a:gd name="connsiteY78" fmla="*/ 2743 h 10000"/>
              <a:gd name="connsiteX79" fmla="*/ 7228 w 9922"/>
              <a:gd name="connsiteY79" fmla="*/ 0 h 10000"/>
              <a:gd name="connsiteX80" fmla="*/ 7305 w 9922"/>
              <a:gd name="connsiteY80" fmla="*/ 1323 h 10000"/>
              <a:gd name="connsiteX81" fmla="*/ 7368 w 9922"/>
              <a:gd name="connsiteY81" fmla="*/ 875 h 10000"/>
              <a:gd name="connsiteX82" fmla="*/ 7446 w 9922"/>
              <a:gd name="connsiteY82" fmla="*/ 2082 h 10000"/>
              <a:gd name="connsiteX83" fmla="*/ 7590 w 9922"/>
              <a:gd name="connsiteY83" fmla="*/ 1751 h 10000"/>
              <a:gd name="connsiteX84" fmla="*/ 7668 w 9922"/>
              <a:gd name="connsiteY84" fmla="*/ 1751 h 10000"/>
              <a:gd name="connsiteX85" fmla="*/ 7734 w 9922"/>
              <a:gd name="connsiteY85" fmla="*/ 1965 h 10000"/>
              <a:gd name="connsiteX86" fmla="*/ 7810 w 9922"/>
              <a:gd name="connsiteY86" fmla="*/ 2626 h 10000"/>
              <a:gd name="connsiteX87" fmla="*/ 7954 w 9922"/>
              <a:gd name="connsiteY87" fmla="*/ 1634 h 10000"/>
              <a:gd name="connsiteX88" fmla="*/ 8031 w 9922"/>
              <a:gd name="connsiteY88" fmla="*/ 2082 h 10000"/>
              <a:gd name="connsiteX89" fmla="*/ 8096 w 9922"/>
              <a:gd name="connsiteY89" fmla="*/ 1965 h 10000"/>
              <a:gd name="connsiteX90" fmla="*/ 8175 w 9922"/>
              <a:gd name="connsiteY90" fmla="*/ 992 h 10000"/>
              <a:gd name="connsiteX91" fmla="*/ 8319 w 9922"/>
              <a:gd name="connsiteY91" fmla="*/ 1206 h 10000"/>
              <a:gd name="connsiteX92" fmla="*/ 8393 w 9922"/>
              <a:gd name="connsiteY92" fmla="*/ 545 h 10000"/>
              <a:gd name="connsiteX93" fmla="*/ 8472 w 9922"/>
              <a:gd name="connsiteY93" fmla="*/ 4163 h 10000"/>
              <a:gd name="connsiteX94" fmla="*/ 8536 w 9922"/>
              <a:gd name="connsiteY94" fmla="*/ 5700 h 10000"/>
              <a:gd name="connsiteX95" fmla="*/ 8691 w 9922"/>
              <a:gd name="connsiteY95" fmla="*/ 5700 h 10000"/>
              <a:gd name="connsiteX96" fmla="*/ 8758 w 9922"/>
              <a:gd name="connsiteY96" fmla="*/ 5156 h 10000"/>
              <a:gd name="connsiteX97" fmla="*/ 8835 w 9922"/>
              <a:gd name="connsiteY97" fmla="*/ 5156 h 10000"/>
              <a:gd name="connsiteX98" fmla="*/ 8899 w 9922"/>
              <a:gd name="connsiteY98" fmla="*/ 5700 h 10000"/>
              <a:gd name="connsiteX99" fmla="*/ 9055 w 9922"/>
              <a:gd name="connsiteY99" fmla="*/ 5272 h 10000"/>
              <a:gd name="connsiteX100" fmla="*/ 9119 w 9922"/>
              <a:gd name="connsiteY100" fmla="*/ 4280 h 10000"/>
              <a:gd name="connsiteX101" fmla="*/ 9199 w 9922"/>
              <a:gd name="connsiteY101" fmla="*/ 5058 h 10000"/>
              <a:gd name="connsiteX102" fmla="*/ 9274 w 9922"/>
              <a:gd name="connsiteY102" fmla="*/ 5058 h 10000"/>
              <a:gd name="connsiteX103" fmla="*/ 9418 w 9922"/>
              <a:gd name="connsiteY103" fmla="*/ 4611 h 10000"/>
              <a:gd name="connsiteX104" fmla="*/ 9483 w 9922"/>
              <a:gd name="connsiteY104" fmla="*/ 5058 h 10000"/>
              <a:gd name="connsiteX105" fmla="*/ 9560 w 9922"/>
              <a:gd name="connsiteY105" fmla="*/ 5156 h 10000"/>
              <a:gd name="connsiteX106" fmla="*/ 9640 w 9922"/>
              <a:gd name="connsiteY106" fmla="*/ 5156 h 10000"/>
              <a:gd name="connsiteX107" fmla="*/ 9702 w 9922"/>
              <a:gd name="connsiteY107" fmla="*/ 5058 h 10000"/>
              <a:gd name="connsiteX108" fmla="*/ 9857 w 9922"/>
              <a:gd name="connsiteY108" fmla="*/ 4825 h 10000"/>
              <a:gd name="connsiteX109" fmla="*/ 9922 w 9922"/>
              <a:gd name="connsiteY109" fmla="*/ 5058 h 10000"/>
              <a:gd name="connsiteX0" fmla="*/ 0 w 9934"/>
              <a:gd name="connsiteY0" fmla="*/ 10000 h 10000"/>
              <a:gd name="connsiteX1" fmla="*/ 157 w 9934"/>
              <a:gd name="connsiteY1" fmla="*/ 9767 h 10000"/>
              <a:gd name="connsiteX2" fmla="*/ 221 w 9934"/>
              <a:gd name="connsiteY2" fmla="*/ 9767 h 10000"/>
              <a:gd name="connsiteX3" fmla="*/ 300 w 9934"/>
              <a:gd name="connsiteY3" fmla="*/ 9339 h 10000"/>
              <a:gd name="connsiteX4" fmla="*/ 365 w 9934"/>
              <a:gd name="connsiteY4" fmla="*/ 9125 h 10000"/>
              <a:gd name="connsiteX5" fmla="*/ 522 w 9934"/>
              <a:gd name="connsiteY5" fmla="*/ 8560 h 10000"/>
              <a:gd name="connsiteX6" fmla="*/ 589 w 9934"/>
              <a:gd name="connsiteY6" fmla="*/ 8560 h 10000"/>
              <a:gd name="connsiteX7" fmla="*/ 665 w 9934"/>
              <a:gd name="connsiteY7" fmla="*/ 7568 h 10000"/>
              <a:gd name="connsiteX8" fmla="*/ 744 w 9934"/>
              <a:gd name="connsiteY8" fmla="*/ 7568 h 10000"/>
              <a:gd name="connsiteX9" fmla="*/ 887 w 9934"/>
              <a:gd name="connsiteY9" fmla="*/ 7685 h 10000"/>
              <a:gd name="connsiteX10" fmla="*/ 965 w 9934"/>
              <a:gd name="connsiteY10" fmla="*/ 7802 h 10000"/>
              <a:gd name="connsiteX11" fmla="*/ 1031 w 9934"/>
              <a:gd name="connsiteY11" fmla="*/ 7354 h 10000"/>
              <a:gd name="connsiteX12" fmla="*/ 1110 w 9934"/>
              <a:gd name="connsiteY12" fmla="*/ 7237 h 10000"/>
              <a:gd name="connsiteX13" fmla="*/ 1253 w 9934"/>
              <a:gd name="connsiteY13" fmla="*/ 5603 h 10000"/>
              <a:gd name="connsiteX14" fmla="*/ 1330 w 9934"/>
              <a:gd name="connsiteY14" fmla="*/ 4942 h 10000"/>
              <a:gd name="connsiteX15" fmla="*/ 1396 w 9934"/>
              <a:gd name="connsiteY15" fmla="*/ 5603 h 10000"/>
              <a:gd name="connsiteX16" fmla="*/ 1476 w 9934"/>
              <a:gd name="connsiteY16" fmla="*/ 5700 h 10000"/>
              <a:gd name="connsiteX17" fmla="*/ 1620 w 9934"/>
              <a:gd name="connsiteY17" fmla="*/ 5370 h 10000"/>
              <a:gd name="connsiteX18" fmla="*/ 1697 w 9934"/>
              <a:gd name="connsiteY18" fmla="*/ 5700 h 10000"/>
              <a:gd name="connsiteX19" fmla="*/ 1765 w 9934"/>
              <a:gd name="connsiteY19" fmla="*/ 5272 h 10000"/>
              <a:gd name="connsiteX20" fmla="*/ 1842 w 9934"/>
              <a:gd name="connsiteY20" fmla="*/ 5603 h 10000"/>
              <a:gd name="connsiteX21" fmla="*/ 1983 w 9934"/>
              <a:gd name="connsiteY21" fmla="*/ 5058 h 10000"/>
              <a:gd name="connsiteX22" fmla="*/ 2061 w 9934"/>
              <a:gd name="connsiteY22" fmla="*/ 5370 h 10000"/>
              <a:gd name="connsiteX23" fmla="*/ 2142 w 9934"/>
              <a:gd name="connsiteY23" fmla="*/ 5156 h 10000"/>
              <a:gd name="connsiteX24" fmla="*/ 2206 w 9934"/>
              <a:gd name="connsiteY24" fmla="*/ 5486 h 10000"/>
              <a:gd name="connsiteX25" fmla="*/ 2362 w 9934"/>
              <a:gd name="connsiteY25" fmla="*/ 4611 h 10000"/>
              <a:gd name="connsiteX26" fmla="*/ 2428 w 9934"/>
              <a:gd name="connsiteY26" fmla="*/ 5156 h 10000"/>
              <a:gd name="connsiteX27" fmla="*/ 2507 w 9934"/>
              <a:gd name="connsiteY27" fmla="*/ 5272 h 10000"/>
              <a:gd name="connsiteX28" fmla="*/ 2569 w 9934"/>
              <a:gd name="connsiteY28" fmla="*/ 5603 h 10000"/>
              <a:gd name="connsiteX29" fmla="*/ 2654 w 9934"/>
              <a:gd name="connsiteY29" fmla="*/ 5058 h 10000"/>
              <a:gd name="connsiteX30" fmla="*/ 2798 w 9934"/>
              <a:gd name="connsiteY30" fmla="*/ 5486 h 10000"/>
              <a:gd name="connsiteX31" fmla="*/ 2872 w 9934"/>
              <a:gd name="connsiteY31" fmla="*/ 5603 h 10000"/>
              <a:gd name="connsiteX32" fmla="*/ 2949 w 9934"/>
              <a:gd name="connsiteY32" fmla="*/ 5370 h 10000"/>
              <a:gd name="connsiteX33" fmla="*/ 3018 w 9934"/>
              <a:gd name="connsiteY33" fmla="*/ 5370 h 10000"/>
              <a:gd name="connsiteX34" fmla="*/ 3175 w 9934"/>
              <a:gd name="connsiteY34" fmla="*/ 5370 h 10000"/>
              <a:gd name="connsiteX35" fmla="*/ 3238 w 9934"/>
              <a:gd name="connsiteY35" fmla="*/ 4611 h 10000"/>
              <a:gd name="connsiteX36" fmla="*/ 3320 w 9934"/>
              <a:gd name="connsiteY36" fmla="*/ 4942 h 10000"/>
              <a:gd name="connsiteX37" fmla="*/ 3381 w 9934"/>
              <a:gd name="connsiteY37" fmla="*/ 4728 h 10000"/>
              <a:gd name="connsiteX38" fmla="*/ 3538 w 9934"/>
              <a:gd name="connsiteY38" fmla="*/ 6031 h 10000"/>
              <a:gd name="connsiteX39" fmla="*/ 3603 w 9934"/>
              <a:gd name="connsiteY39" fmla="*/ 5272 h 10000"/>
              <a:gd name="connsiteX40" fmla="*/ 3682 w 9934"/>
              <a:gd name="connsiteY40" fmla="*/ 5272 h 10000"/>
              <a:gd name="connsiteX41" fmla="*/ 3760 w 9934"/>
              <a:gd name="connsiteY41" fmla="*/ 5272 h 10000"/>
              <a:gd name="connsiteX42" fmla="*/ 3903 w 9934"/>
              <a:gd name="connsiteY42" fmla="*/ 4611 h 10000"/>
              <a:gd name="connsiteX43" fmla="*/ 3970 w 9934"/>
              <a:gd name="connsiteY43" fmla="*/ 5370 h 10000"/>
              <a:gd name="connsiteX44" fmla="*/ 4048 w 9934"/>
              <a:gd name="connsiteY44" fmla="*/ 5486 h 10000"/>
              <a:gd name="connsiteX45" fmla="*/ 4126 w 9934"/>
              <a:gd name="connsiteY45" fmla="*/ 5058 h 10000"/>
              <a:gd name="connsiteX46" fmla="*/ 4268 w 9934"/>
              <a:gd name="connsiteY46" fmla="*/ 5603 h 10000"/>
              <a:gd name="connsiteX47" fmla="*/ 4349 w 9934"/>
              <a:gd name="connsiteY47" fmla="*/ 4611 h 10000"/>
              <a:gd name="connsiteX48" fmla="*/ 4412 w 9934"/>
              <a:gd name="connsiteY48" fmla="*/ 4825 h 10000"/>
              <a:gd name="connsiteX49" fmla="*/ 4492 w 9934"/>
              <a:gd name="connsiteY49" fmla="*/ 4397 h 10000"/>
              <a:gd name="connsiteX50" fmla="*/ 4633 w 9934"/>
              <a:gd name="connsiteY50" fmla="*/ 5058 h 10000"/>
              <a:gd name="connsiteX51" fmla="*/ 4712 w 9934"/>
              <a:gd name="connsiteY51" fmla="*/ 5156 h 10000"/>
              <a:gd name="connsiteX52" fmla="*/ 4777 w 9934"/>
              <a:gd name="connsiteY52" fmla="*/ 4825 h 10000"/>
              <a:gd name="connsiteX53" fmla="*/ 4856 w 9934"/>
              <a:gd name="connsiteY53" fmla="*/ 5156 h 10000"/>
              <a:gd name="connsiteX54" fmla="*/ 5000 w 9934"/>
              <a:gd name="connsiteY54" fmla="*/ 5156 h 10000"/>
              <a:gd name="connsiteX55" fmla="*/ 5080 w 9934"/>
              <a:gd name="connsiteY55" fmla="*/ 5486 h 10000"/>
              <a:gd name="connsiteX56" fmla="*/ 5158 w 9934"/>
              <a:gd name="connsiteY56" fmla="*/ 5370 h 10000"/>
              <a:gd name="connsiteX57" fmla="*/ 5221 w 9934"/>
              <a:gd name="connsiteY57" fmla="*/ 5272 h 10000"/>
              <a:gd name="connsiteX58" fmla="*/ 5368 w 9934"/>
              <a:gd name="connsiteY58" fmla="*/ 4942 h 10000"/>
              <a:gd name="connsiteX59" fmla="*/ 5441 w 9934"/>
              <a:gd name="connsiteY59" fmla="*/ 4942 h 10000"/>
              <a:gd name="connsiteX60" fmla="*/ 5525 w 9934"/>
              <a:gd name="connsiteY60" fmla="*/ 5272 h 10000"/>
              <a:gd name="connsiteX61" fmla="*/ 5588 w 9934"/>
              <a:gd name="connsiteY61" fmla="*/ 5486 h 10000"/>
              <a:gd name="connsiteX62" fmla="*/ 5744 w 9934"/>
              <a:gd name="connsiteY62" fmla="*/ 5156 h 10000"/>
              <a:gd name="connsiteX63" fmla="*/ 5808 w 9934"/>
              <a:gd name="connsiteY63" fmla="*/ 7354 h 10000"/>
              <a:gd name="connsiteX64" fmla="*/ 5889 w 9934"/>
              <a:gd name="connsiteY64" fmla="*/ 8016 h 10000"/>
              <a:gd name="connsiteX65" fmla="*/ 5966 w 9934"/>
              <a:gd name="connsiteY65" fmla="*/ 7140 h 10000"/>
              <a:gd name="connsiteX66" fmla="*/ 6108 w 9934"/>
              <a:gd name="connsiteY66" fmla="*/ 6265 h 10000"/>
              <a:gd name="connsiteX67" fmla="*/ 6176 w 9934"/>
              <a:gd name="connsiteY67" fmla="*/ 6148 h 10000"/>
              <a:gd name="connsiteX68" fmla="*/ 6253 w 9934"/>
              <a:gd name="connsiteY68" fmla="*/ 5486 h 10000"/>
              <a:gd name="connsiteX69" fmla="*/ 6330 w 9934"/>
              <a:gd name="connsiteY69" fmla="*/ 5700 h 10000"/>
              <a:gd name="connsiteX70" fmla="*/ 6399 w 9934"/>
              <a:gd name="connsiteY70" fmla="*/ 5156 h 10000"/>
              <a:gd name="connsiteX71" fmla="*/ 6554 w 9934"/>
              <a:gd name="connsiteY71" fmla="*/ 4942 h 10000"/>
              <a:gd name="connsiteX72" fmla="*/ 6618 w 9934"/>
              <a:gd name="connsiteY72" fmla="*/ 5370 h 10000"/>
              <a:gd name="connsiteX73" fmla="*/ 6698 w 9934"/>
              <a:gd name="connsiteY73" fmla="*/ 5486 h 10000"/>
              <a:gd name="connsiteX74" fmla="*/ 6761 w 9934"/>
              <a:gd name="connsiteY74" fmla="*/ 6362 h 10000"/>
              <a:gd name="connsiteX75" fmla="*/ 6918 w 9934"/>
              <a:gd name="connsiteY75" fmla="*/ 6265 h 10000"/>
              <a:gd name="connsiteX76" fmla="*/ 6983 w 9934"/>
              <a:gd name="connsiteY76" fmla="*/ 5817 h 10000"/>
              <a:gd name="connsiteX77" fmla="*/ 7062 w 9934"/>
              <a:gd name="connsiteY77" fmla="*/ 7023 h 10000"/>
              <a:gd name="connsiteX78" fmla="*/ 7143 w 9934"/>
              <a:gd name="connsiteY78" fmla="*/ 2743 h 10000"/>
              <a:gd name="connsiteX79" fmla="*/ 7285 w 9934"/>
              <a:gd name="connsiteY79" fmla="*/ 0 h 10000"/>
              <a:gd name="connsiteX80" fmla="*/ 7362 w 9934"/>
              <a:gd name="connsiteY80" fmla="*/ 1323 h 10000"/>
              <a:gd name="connsiteX81" fmla="*/ 7426 w 9934"/>
              <a:gd name="connsiteY81" fmla="*/ 875 h 10000"/>
              <a:gd name="connsiteX82" fmla="*/ 7505 w 9934"/>
              <a:gd name="connsiteY82" fmla="*/ 2082 h 10000"/>
              <a:gd name="connsiteX83" fmla="*/ 7650 w 9934"/>
              <a:gd name="connsiteY83" fmla="*/ 1751 h 10000"/>
              <a:gd name="connsiteX84" fmla="*/ 7728 w 9934"/>
              <a:gd name="connsiteY84" fmla="*/ 1751 h 10000"/>
              <a:gd name="connsiteX85" fmla="*/ 7795 w 9934"/>
              <a:gd name="connsiteY85" fmla="*/ 1965 h 10000"/>
              <a:gd name="connsiteX86" fmla="*/ 7871 w 9934"/>
              <a:gd name="connsiteY86" fmla="*/ 2626 h 10000"/>
              <a:gd name="connsiteX87" fmla="*/ 8017 w 9934"/>
              <a:gd name="connsiteY87" fmla="*/ 1634 h 10000"/>
              <a:gd name="connsiteX88" fmla="*/ 8094 w 9934"/>
              <a:gd name="connsiteY88" fmla="*/ 2082 h 10000"/>
              <a:gd name="connsiteX89" fmla="*/ 8160 w 9934"/>
              <a:gd name="connsiteY89" fmla="*/ 1965 h 10000"/>
              <a:gd name="connsiteX90" fmla="*/ 8239 w 9934"/>
              <a:gd name="connsiteY90" fmla="*/ 992 h 10000"/>
              <a:gd name="connsiteX91" fmla="*/ 8384 w 9934"/>
              <a:gd name="connsiteY91" fmla="*/ 1206 h 10000"/>
              <a:gd name="connsiteX92" fmla="*/ 8459 w 9934"/>
              <a:gd name="connsiteY92" fmla="*/ 545 h 10000"/>
              <a:gd name="connsiteX93" fmla="*/ 8539 w 9934"/>
              <a:gd name="connsiteY93" fmla="*/ 4163 h 10000"/>
              <a:gd name="connsiteX94" fmla="*/ 8603 w 9934"/>
              <a:gd name="connsiteY94" fmla="*/ 5700 h 10000"/>
              <a:gd name="connsiteX95" fmla="*/ 8759 w 9934"/>
              <a:gd name="connsiteY95" fmla="*/ 5700 h 10000"/>
              <a:gd name="connsiteX96" fmla="*/ 8827 w 9934"/>
              <a:gd name="connsiteY96" fmla="*/ 5156 h 10000"/>
              <a:gd name="connsiteX97" fmla="*/ 8904 w 9934"/>
              <a:gd name="connsiteY97" fmla="*/ 5156 h 10000"/>
              <a:gd name="connsiteX98" fmla="*/ 8969 w 9934"/>
              <a:gd name="connsiteY98" fmla="*/ 5700 h 10000"/>
              <a:gd name="connsiteX99" fmla="*/ 9126 w 9934"/>
              <a:gd name="connsiteY99" fmla="*/ 5272 h 10000"/>
              <a:gd name="connsiteX100" fmla="*/ 9191 w 9934"/>
              <a:gd name="connsiteY100" fmla="*/ 4280 h 10000"/>
              <a:gd name="connsiteX101" fmla="*/ 9271 w 9934"/>
              <a:gd name="connsiteY101" fmla="*/ 5058 h 10000"/>
              <a:gd name="connsiteX102" fmla="*/ 9347 w 9934"/>
              <a:gd name="connsiteY102" fmla="*/ 5058 h 10000"/>
              <a:gd name="connsiteX103" fmla="*/ 9492 w 9934"/>
              <a:gd name="connsiteY103" fmla="*/ 4611 h 10000"/>
              <a:gd name="connsiteX104" fmla="*/ 9558 w 9934"/>
              <a:gd name="connsiteY104" fmla="*/ 5058 h 10000"/>
              <a:gd name="connsiteX105" fmla="*/ 9635 w 9934"/>
              <a:gd name="connsiteY105" fmla="*/ 5156 h 10000"/>
              <a:gd name="connsiteX106" fmla="*/ 9716 w 9934"/>
              <a:gd name="connsiteY106" fmla="*/ 5156 h 10000"/>
              <a:gd name="connsiteX107" fmla="*/ 9778 w 9934"/>
              <a:gd name="connsiteY107" fmla="*/ 5058 h 10000"/>
              <a:gd name="connsiteX108" fmla="*/ 9934 w 9934"/>
              <a:gd name="connsiteY108" fmla="*/ 4825 h 10000"/>
              <a:gd name="connsiteX0" fmla="*/ 0 w 9843"/>
              <a:gd name="connsiteY0" fmla="*/ 10000 h 10000"/>
              <a:gd name="connsiteX1" fmla="*/ 158 w 9843"/>
              <a:gd name="connsiteY1" fmla="*/ 9767 h 10000"/>
              <a:gd name="connsiteX2" fmla="*/ 222 w 9843"/>
              <a:gd name="connsiteY2" fmla="*/ 9767 h 10000"/>
              <a:gd name="connsiteX3" fmla="*/ 302 w 9843"/>
              <a:gd name="connsiteY3" fmla="*/ 9339 h 10000"/>
              <a:gd name="connsiteX4" fmla="*/ 367 w 9843"/>
              <a:gd name="connsiteY4" fmla="*/ 9125 h 10000"/>
              <a:gd name="connsiteX5" fmla="*/ 525 w 9843"/>
              <a:gd name="connsiteY5" fmla="*/ 8560 h 10000"/>
              <a:gd name="connsiteX6" fmla="*/ 593 w 9843"/>
              <a:gd name="connsiteY6" fmla="*/ 8560 h 10000"/>
              <a:gd name="connsiteX7" fmla="*/ 669 w 9843"/>
              <a:gd name="connsiteY7" fmla="*/ 7568 h 10000"/>
              <a:gd name="connsiteX8" fmla="*/ 749 w 9843"/>
              <a:gd name="connsiteY8" fmla="*/ 7568 h 10000"/>
              <a:gd name="connsiteX9" fmla="*/ 893 w 9843"/>
              <a:gd name="connsiteY9" fmla="*/ 7685 h 10000"/>
              <a:gd name="connsiteX10" fmla="*/ 971 w 9843"/>
              <a:gd name="connsiteY10" fmla="*/ 7802 h 10000"/>
              <a:gd name="connsiteX11" fmla="*/ 1038 w 9843"/>
              <a:gd name="connsiteY11" fmla="*/ 7354 h 10000"/>
              <a:gd name="connsiteX12" fmla="*/ 1117 w 9843"/>
              <a:gd name="connsiteY12" fmla="*/ 7237 h 10000"/>
              <a:gd name="connsiteX13" fmla="*/ 1261 w 9843"/>
              <a:gd name="connsiteY13" fmla="*/ 5603 h 10000"/>
              <a:gd name="connsiteX14" fmla="*/ 1339 w 9843"/>
              <a:gd name="connsiteY14" fmla="*/ 4942 h 10000"/>
              <a:gd name="connsiteX15" fmla="*/ 1405 w 9843"/>
              <a:gd name="connsiteY15" fmla="*/ 5603 h 10000"/>
              <a:gd name="connsiteX16" fmla="*/ 1486 w 9843"/>
              <a:gd name="connsiteY16" fmla="*/ 5700 h 10000"/>
              <a:gd name="connsiteX17" fmla="*/ 1631 w 9843"/>
              <a:gd name="connsiteY17" fmla="*/ 5370 h 10000"/>
              <a:gd name="connsiteX18" fmla="*/ 1708 w 9843"/>
              <a:gd name="connsiteY18" fmla="*/ 5700 h 10000"/>
              <a:gd name="connsiteX19" fmla="*/ 1777 w 9843"/>
              <a:gd name="connsiteY19" fmla="*/ 5272 h 10000"/>
              <a:gd name="connsiteX20" fmla="*/ 1854 w 9843"/>
              <a:gd name="connsiteY20" fmla="*/ 5603 h 10000"/>
              <a:gd name="connsiteX21" fmla="*/ 1996 w 9843"/>
              <a:gd name="connsiteY21" fmla="*/ 5058 h 10000"/>
              <a:gd name="connsiteX22" fmla="*/ 2075 w 9843"/>
              <a:gd name="connsiteY22" fmla="*/ 5370 h 10000"/>
              <a:gd name="connsiteX23" fmla="*/ 2156 w 9843"/>
              <a:gd name="connsiteY23" fmla="*/ 5156 h 10000"/>
              <a:gd name="connsiteX24" fmla="*/ 2221 w 9843"/>
              <a:gd name="connsiteY24" fmla="*/ 5486 h 10000"/>
              <a:gd name="connsiteX25" fmla="*/ 2378 w 9843"/>
              <a:gd name="connsiteY25" fmla="*/ 4611 h 10000"/>
              <a:gd name="connsiteX26" fmla="*/ 2444 w 9843"/>
              <a:gd name="connsiteY26" fmla="*/ 5156 h 10000"/>
              <a:gd name="connsiteX27" fmla="*/ 2524 w 9843"/>
              <a:gd name="connsiteY27" fmla="*/ 5272 h 10000"/>
              <a:gd name="connsiteX28" fmla="*/ 2586 w 9843"/>
              <a:gd name="connsiteY28" fmla="*/ 5603 h 10000"/>
              <a:gd name="connsiteX29" fmla="*/ 2672 w 9843"/>
              <a:gd name="connsiteY29" fmla="*/ 5058 h 10000"/>
              <a:gd name="connsiteX30" fmla="*/ 2817 w 9843"/>
              <a:gd name="connsiteY30" fmla="*/ 5486 h 10000"/>
              <a:gd name="connsiteX31" fmla="*/ 2891 w 9843"/>
              <a:gd name="connsiteY31" fmla="*/ 5603 h 10000"/>
              <a:gd name="connsiteX32" fmla="*/ 2969 w 9843"/>
              <a:gd name="connsiteY32" fmla="*/ 5370 h 10000"/>
              <a:gd name="connsiteX33" fmla="*/ 3038 w 9843"/>
              <a:gd name="connsiteY33" fmla="*/ 5370 h 10000"/>
              <a:gd name="connsiteX34" fmla="*/ 3196 w 9843"/>
              <a:gd name="connsiteY34" fmla="*/ 5370 h 10000"/>
              <a:gd name="connsiteX35" fmla="*/ 3260 w 9843"/>
              <a:gd name="connsiteY35" fmla="*/ 4611 h 10000"/>
              <a:gd name="connsiteX36" fmla="*/ 3342 w 9843"/>
              <a:gd name="connsiteY36" fmla="*/ 4942 h 10000"/>
              <a:gd name="connsiteX37" fmla="*/ 3403 w 9843"/>
              <a:gd name="connsiteY37" fmla="*/ 4728 h 10000"/>
              <a:gd name="connsiteX38" fmla="*/ 3562 w 9843"/>
              <a:gd name="connsiteY38" fmla="*/ 6031 h 10000"/>
              <a:gd name="connsiteX39" fmla="*/ 3627 w 9843"/>
              <a:gd name="connsiteY39" fmla="*/ 5272 h 10000"/>
              <a:gd name="connsiteX40" fmla="*/ 3706 w 9843"/>
              <a:gd name="connsiteY40" fmla="*/ 5272 h 10000"/>
              <a:gd name="connsiteX41" fmla="*/ 3785 w 9843"/>
              <a:gd name="connsiteY41" fmla="*/ 5272 h 10000"/>
              <a:gd name="connsiteX42" fmla="*/ 3929 w 9843"/>
              <a:gd name="connsiteY42" fmla="*/ 4611 h 10000"/>
              <a:gd name="connsiteX43" fmla="*/ 3996 w 9843"/>
              <a:gd name="connsiteY43" fmla="*/ 5370 h 10000"/>
              <a:gd name="connsiteX44" fmla="*/ 4075 w 9843"/>
              <a:gd name="connsiteY44" fmla="*/ 5486 h 10000"/>
              <a:gd name="connsiteX45" fmla="*/ 4153 w 9843"/>
              <a:gd name="connsiteY45" fmla="*/ 5058 h 10000"/>
              <a:gd name="connsiteX46" fmla="*/ 4296 w 9843"/>
              <a:gd name="connsiteY46" fmla="*/ 5603 h 10000"/>
              <a:gd name="connsiteX47" fmla="*/ 4378 w 9843"/>
              <a:gd name="connsiteY47" fmla="*/ 4611 h 10000"/>
              <a:gd name="connsiteX48" fmla="*/ 4441 w 9843"/>
              <a:gd name="connsiteY48" fmla="*/ 4825 h 10000"/>
              <a:gd name="connsiteX49" fmla="*/ 4522 w 9843"/>
              <a:gd name="connsiteY49" fmla="*/ 4397 h 10000"/>
              <a:gd name="connsiteX50" fmla="*/ 4664 w 9843"/>
              <a:gd name="connsiteY50" fmla="*/ 5058 h 10000"/>
              <a:gd name="connsiteX51" fmla="*/ 4743 w 9843"/>
              <a:gd name="connsiteY51" fmla="*/ 5156 h 10000"/>
              <a:gd name="connsiteX52" fmla="*/ 4809 w 9843"/>
              <a:gd name="connsiteY52" fmla="*/ 4825 h 10000"/>
              <a:gd name="connsiteX53" fmla="*/ 4888 w 9843"/>
              <a:gd name="connsiteY53" fmla="*/ 5156 h 10000"/>
              <a:gd name="connsiteX54" fmla="*/ 5033 w 9843"/>
              <a:gd name="connsiteY54" fmla="*/ 5156 h 10000"/>
              <a:gd name="connsiteX55" fmla="*/ 5114 w 9843"/>
              <a:gd name="connsiteY55" fmla="*/ 5486 h 10000"/>
              <a:gd name="connsiteX56" fmla="*/ 5192 w 9843"/>
              <a:gd name="connsiteY56" fmla="*/ 5370 h 10000"/>
              <a:gd name="connsiteX57" fmla="*/ 5256 w 9843"/>
              <a:gd name="connsiteY57" fmla="*/ 5272 h 10000"/>
              <a:gd name="connsiteX58" fmla="*/ 5404 w 9843"/>
              <a:gd name="connsiteY58" fmla="*/ 4942 h 10000"/>
              <a:gd name="connsiteX59" fmla="*/ 5477 w 9843"/>
              <a:gd name="connsiteY59" fmla="*/ 4942 h 10000"/>
              <a:gd name="connsiteX60" fmla="*/ 5562 w 9843"/>
              <a:gd name="connsiteY60" fmla="*/ 5272 h 10000"/>
              <a:gd name="connsiteX61" fmla="*/ 5625 w 9843"/>
              <a:gd name="connsiteY61" fmla="*/ 5486 h 10000"/>
              <a:gd name="connsiteX62" fmla="*/ 5782 w 9843"/>
              <a:gd name="connsiteY62" fmla="*/ 5156 h 10000"/>
              <a:gd name="connsiteX63" fmla="*/ 5847 w 9843"/>
              <a:gd name="connsiteY63" fmla="*/ 7354 h 10000"/>
              <a:gd name="connsiteX64" fmla="*/ 5928 w 9843"/>
              <a:gd name="connsiteY64" fmla="*/ 8016 h 10000"/>
              <a:gd name="connsiteX65" fmla="*/ 6006 w 9843"/>
              <a:gd name="connsiteY65" fmla="*/ 7140 h 10000"/>
              <a:gd name="connsiteX66" fmla="*/ 6149 w 9843"/>
              <a:gd name="connsiteY66" fmla="*/ 6265 h 10000"/>
              <a:gd name="connsiteX67" fmla="*/ 6217 w 9843"/>
              <a:gd name="connsiteY67" fmla="*/ 6148 h 10000"/>
              <a:gd name="connsiteX68" fmla="*/ 6295 w 9843"/>
              <a:gd name="connsiteY68" fmla="*/ 5486 h 10000"/>
              <a:gd name="connsiteX69" fmla="*/ 6372 w 9843"/>
              <a:gd name="connsiteY69" fmla="*/ 5700 h 10000"/>
              <a:gd name="connsiteX70" fmla="*/ 6442 w 9843"/>
              <a:gd name="connsiteY70" fmla="*/ 5156 h 10000"/>
              <a:gd name="connsiteX71" fmla="*/ 6598 w 9843"/>
              <a:gd name="connsiteY71" fmla="*/ 4942 h 10000"/>
              <a:gd name="connsiteX72" fmla="*/ 6662 w 9843"/>
              <a:gd name="connsiteY72" fmla="*/ 5370 h 10000"/>
              <a:gd name="connsiteX73" fmla="*/ 6743 w 9843"/>
              <a:gd name="connsiteY73" fmla="*/ 5486 h 10000"/>
              <a:gd name="connsiteX74" fmla="*/ 6806 w 9843"/>
              <a:gd name="connsiteY74" fmla="*/ 6362 h 10000"/>
              <a:gd name="connsiteX75" fmla="*/ 6964 w 9843"/>
              <a:gd name="connsiteY75" fmla="*/ 6265 h 10000"/>
              <a:gd name="connsiteX76" fmla="*/ 7029 w 9843"/>
              <a:gd name="connsiteY76" fmla="*/ 5817 h 10000"/>
              <a:gd name="connsiteX77" fmla="*/ 7109 w 9843"/>
              <a:gd name="connsiteY77" fmla="*/ 7023 h 10000"/>
              <a:gd name="connsiteX78" fmla="*/ 7190 w 9843"/>
              <a:gd name="connsiteY78" fmla="*/ 2743 h 10000"/>
              <a:gd name="connsiteX79" fmla="*/ 7333 w 9843"/>
              <a:gd name="connsiteY79" fmla="*/ 0 h 10000"/>
              <a:gd name="connsiteX80" fmla="*/ 7411 w 9843"/>
              <a:gd name="connsiteY80" fmla="*/ 1323 h 10000"/>
              <a:gd name="connsiteX81" fmla="*/ 7475 w 9843"/>
              <a:gd name="connsiteY81" fmla="*/ 875 h 10000"/>
              <a:gd name="connsiteX82" fmla="*/ 7555 w 9843"/>
              <a:gd name="connsiteY82" fmla="*/ 2082 h 10000"/>
              <a:gd name="connsiteX83" fmla="*/ 7701 w 9843"/>
              <a:gd name="connsiteY83" fmla="*/ 1751 h 10000"/>
              <a:gd name="connsiteX84" fmla="*/ 7779 w 9843"/>
              <a:gd name="connsiteY84" fmla="*/ 1751 h 10000"/>
              <a:gd name="connsiteX85" fmla="*/ 7847 w 9843"/>
              <a:gd name="connsiteY85" fmla="*/ 1965 h 10000"/>
              <a:gd name="connsiteX86" fmla="*/ 7923 w 9843"/>
              <a:gd name="connsiteY86" fmla="*/ 2626 h 10000"/>
              <a:gd name="connsiteX87" fmla="*/ 8070 w 9843"/>
              <a:gd name="connsiteY87" fmla="*/ 1634 h 10000"/>
              <a:gd name="connsiteX88" fmla="*/ 8148 w 9843"/>
              <a:gd name="connsiteY88" fmla="*/ 2082 h 10000"/>
              <a:gd name="connsiteX89" fmla="*/ 8214 w 9843"/>
              <a:gd name="connsiteY89" fmla="*/ 1965 h 10000"/>
              <a:gd name="connsiteX90" fmla="*/ 8294 w 9843"/>
              <a:gd name="connsiteY90" fmla="*/ 992 h 10000"/>
              <a:gd name="connsiteX91" fmla="*/ 8440 w 9843"/>
              <a:gd name="connsiteY91" fmla="*/ 1206 h 10000"/>
              <a:gd name="connsiteX92" fmla="*/ 8515 w 9843"/>
              <a:gd name="connsiteY92" fmla="*/ 545 h 10000"/>
              <a:gd name="connsiteX93" fmla="*/ 8596 w 9843"/>
              <a:gd name="connsiteY93" fmla="*/ 4163 h 10000"/>
              <a:gd name="connsiteX94" fmla="*/ 8660 w 9843"/>
              <a:gd name="connsiteY94" fmla="*/ 5700 h 10000"/>
              <a:gd name="connsiteX95" fmla="*/ 8817 w 9843"/>
              <a:gd name="connsiteY95" fmla="*/ 5700 h 10000"/>
              <a:gd name="connsiteX96" fmla="*/ 8886 w 9843"/>
              <a:gd name="connsiteY96" fmla="*/ 5156 h 10000"/>
              <a:gd name="connsiteX97" fmla="*/ 8963 w 9843"/>
              <a:gd name="connsiteY97" fmla="*/ 5156 h 10000"/>
              <a:gd name="connsiteX98" fmla="*/ 9029 w 9843"/>
              <a:gd name="connsiteY98" fmla="*/ 5700 h 10000"/>
              <a:gd name="connsiteX99" fmla="*/ 9187 w 9843"/>
              <a:gd name="connsiteY99" fmla="*/ 5272 h 10000"/>
              <a:gd name="connsiteX100" fmla="*/ 9252 w 9843"/>
              <a:gd name="connsiteY100" fmla="*/ 4280 h 10000"/>
              <a:gd name="connsiteX101" fmla="*/ 9333 w 9843"/>
              <a:gd name="connsiteY101" fmla="*/ 5058 h 10000"/>
              <a:gd name="connsiteX102" fmla="*/ 9409 w 9843"/>
              <a:gd name="connsiteY102" fmla="*/ 5058 h 10000"/>
              <a:gd name="connsiteX103" fmla="*/ 9555 w 9843"/>
              <a:gd name="connsiteY103" fmla="*/ 4611 h 10000"/>
              <a:gd name="connsiteX104" fmla="*/ 9622 w 9843"/>
              <a:gd name="connsiteY104" fmla="*/ 5058 h 10000"/>
              <a:gd name="connsiteX105" fmla="*/ 9699 w 9843"/>
              <a:gd name="connsiteY105" fmla="*/ 5156 h 10000"/>
              <a:gd name="connsiteX106" fmla="*/ 9781 w 9843"/>
              <a:gd name="connsiteY106" fmla="*/ 5156 h 10000"/>
              <a:gd name="connsiteX107" fmla="*/ 9843 w 9843"/>
              <a:gd name="connsiteY107" fmla="*/ 5058 h 10000"/>
              <a:gd name="connsiteX0" fmla="*/ 0 w 9937"/>
              <a:gd name="connsiteY0" fmla="*/ 10000 h 10000"/>
              <a:gd name="connsiteX1" fmla="*/ 161 w 9937"/>
              <a:gd name="connsiteY1" fmla="*/ 9767 h 10000"/>
              <a:gd name="connsiteX2" fmla="*/ 226 w 9937"/>
              <a:gd name="connsiteY2" fmla="*/ 9767 h 10000"/>
              <a:gd name="connsiteX3" fmla="*/ 307 w 9937"/>
              <a:gd name="connsiteY3" fmla="*/ 9339 h 10000"/>
              <a:gd name="connsiteX4" fmla="*/ 373 w 9937"/>
              <a:gd name="connsiteY4" fmla="*/ 9125 h 10000"/>
              <a:gd name="connsiteX5" fmla="*/ 533 w 9937"/>
              <a:gd name="connsiteY5" fmla="*/ 8560 h 10000"/>
              <a:gd name="connsiteX6" fmla="*/ 602 w 9937"/>
              <a:gd name="connsiteY6" fmla="*/ 8560 h 10000"/>
              <a:gd name="connsiteX7" fmla="*/ 680 w 9937"/>
              <a:gd name="connsiteY7" fmla="*/ 7568 h 10000"/>
              <a:gd name="connsiteX8" fmla="*/ 761 w 9937"/>
              <a:gd name="connsiteY8" fmla="*/ 7568 h 10000"/>
              <a:gd name="connsiteX9" fmla="*/ 907 w 9937"/>
              <a:gd name="connsiteY9" fmla="*/ 7685 h 10000"/>
              <a:gd name="connsiteX10" fmla="*/ 986 w 9937"/>
              <a:gd name="connsiteY10" fmla="*/ 7802 h 10000"/>
              <a:gd name="connsiteX11" fmla="*/ 1055 w 9937"/>
              <a:gd name="connsiteY11" fmla="*/ 7354 h 10000"/>
              <a:gd name="connsiteX12" fmla="*/ 1135 w 9937"/>
              <a:gd name="connsiteY12" fmla="*/ 7237 h 10000"/>
              <a:gd name="connsiteX13" fmla="*/ 1281 w 9937"/>
              <a:gd name="connsiteY13" fmla="*/ 5603 h 10000"/>
              <a:gd name="connsiteX14" fmla="*/ 1360 w 9937"/>
              <a:gd name="connsiteY14" fmla="*/ 4942 h 10000"/>
              <a:gd name="connsiteX15" fmla="*/ 1427 w 9937"/>
              <a:gd name="connsiteY15" fmla="*/ 5603 h 10000"/>
              <a:gd name="connsiteX16" fmla="*/ 1510 w 9937"/>
              <a:gd name="connsiteY16" fmla="*/ 5700 h 10000"/>
              <a:gd name="connsiteX17" fmla="*/ 1657 w 9937"/>
              <a:gd name="connsiteY17" fmla="*/ 5370 h 10000"/>
              <a:gd name="connsiteX18" fmla="*/ 1735 w 9937"/>
              <a:gd name="connsiteY18" fmla="*/ 5700 h 10000"/>
              <a:gd name="connsiteX19" fmla="*/ 1805 w 9937"/>
              <a:gd name="connsiteY19" fmla="*/ 5272 h 10000"/>
              <a:gd name="connsiteX20" fmla="*/ 1884 w 9937"/>
              <a:gd name="connsiteY20" fmla="*/ 5603 h 10000"/>
              <a:gd name="connsiteX21" fmla="*/ 2028 w 9937"/>
              <a:gd name="connsiteY21" fmla="*/ 5058 h 10000"/>
              <a:gd name="connsiteX22" fmla="*/ 2108 w 9937"/>
              <a:gd name="connsiteY22" fmla="*/ 5370 h 10000"/>
              <a:gd name="connsiteX23" fmla="*/ 2190 w 9937"/>
              <a:gd name="connsiteY23" fmla="*/ 5156 h 10000"/>
              <a:gd name="connsiteX24" fmla="*/ 2256 w 9937"/>
              <a:gd name="connsiteY24" fmla="*/ 5486 h 10000"/>
              <a:gd name="connsiteX25" fmla="*/ 2416 w 9937"/>
              <a:gd name="connsiteY25" fmla="*/ 4611 h 10000"/>
              <a:gd name="connsiteX26" fmla="*/ 2483 w 9937"/>
              <a:gd name="connsiteY26" fmla="*/ 5156 h 10000"/>
              <a:gd name="connsiteX27" fmla="*/ 2564 w 9937"/>
              <a:gd name="connsiteY27" fmla="*/ 5272 h 10000"/>
              <a:gd name="connsiteX28" fmla="*/ 2627 w 9937"/>
              <a:gd name="connsiteY28" fmla="*/ 5603 h 10000"/>
              <a:gd name="connsiteX29" fmla="*/ 2715 w 9937"/>
              <a:gd name="connsiteY29" fmla="*/ 5058 h 10000"/>
              <a:gd name="connsiteX30" fmla="*/ 2862 w 9937"/>
              <a:gd name="connsiteY30" fmla="*/ 5486 h 10000"/>
              <a:gd name="connsiteX31" fmla="*/ 2937 w 9937"/>
              <a:gd name="connsiteY31" fmla="*/ 5603 h 10000"/>
              <a:gd name="connsiteX32" fmla="*/ 3016 w 9937"/>
              <a:gd name="connsiteY32" fmla="*/ 5370 h 10000"/>
              <a:gd name="connsiteX33" fmla="*/ 3086 w 9937"/>
              <a:gd name="connsiteY33" fmla="*/ 5370 h 10000"/>
              <a:gd name="connsiteX34" fmla="*/ 3247 w 9937"/>
              <a:gd name="connsiteY34" fmla="*/ 5370 h 10000"/>
              <a:gd name="connsiteX35" fmla="*/ 3312 w 9937"/>
              <a:gd name="connsiteY35" fmla="*/ 4611 h 10000"/>
              <a:gd name="connsiteX36" fmla="*/ 3395 w 9937"/>
              <a:gd name="connsiteY36" fmla="*/ 4942 h 10000"/>
              <a:gd name="connsiteX37" fmla="*/ 3457 w 9937"/>
              <a:gd name="connsiteY37" fmla="*/ 4728 h 10000"/>
              <a:gd name="connsiteX38" fmla="*/ 3619 w 9937"/>
              <a:gd name="connsiteY38" fmla="*/ 6031 h 10000"/>
              <a:gd name="connsiteX39" fmla="*/ 3685 w 9937"/>
              <a:gd name="connsiteY39" fmla="*/ 5272 h 10000"/>
              <a:gd name="connsiteX40" fmla="*/ 3765 w 9937"/>
              <a:gd name="connsiteY40" fmla="*/ 5272 h 10000"/>
              <a:gd name="connsiteX41" fmla="*/ 3845 w 9937"/>
              <a:gd name="connsiteY41" fmla="*/ 5272 h 10000"/>
              <a:gd name="connsiteX42" fmla="*/ 3992 w 9937"/>
              <a:gd name="connsiteY42" fmla="*/ 4611 h 10000"/>
              <a:gd name="connsiteX43" fmla="*/ 4060 w 9937"/>
              <a:gd name="connsiteY43" fmla="*/ 5370 h 10000"/>
              <a:gd name="connsiteX44" fmla="*/ 4140 w 9937"/>
              <a:gd name="connsiteY44" fmla="*/ 5486 h 10000"/>
              <a:gd name="connsiteX45" fmla="*/ 4219 w 9937"/>
              <a:gd name="connsiteY45" fmla="*/ 5058 h 10000"/>
              <a:gd name="connsiteX46" fmla="*/ 4365 w 9937"/>
              <a:gd name="connsiteY46" fmla="*/ 5603 h 10000"/>
              <a:gd name="connsiteX47" fmla="*/ 4448 w 9937"/>
              <a:gd name="connsiteY47" fmla="*/ 4611 h 10000"/>
              <a:gd name="connsiteX48" fmla="*/ 4512 w 9937"/>
              <a:gd name="connsiteY48" fmla="*/ 4825 h 10000"/>
              <a:gd name="connsiteX49" fmla="*/ 4594 w 9937"/>
              <a:gd name="connsiteY49" fmla="*/ 4397 h 10000"/>
              <a:gd name="connsiteX50" fmla="*/ 4738 w 9937"/>
              <a:gd name="connsiteY50" fmla="*/ 5058 h 10000"/>
              <a:gd name="connsiteX51" fmla="*/ 4819 w 9937"/>
              <a:gd name="connsiteY51" fmla="*/ 5156 h 10000"/>
              <a:gd name="connsiteX52" fmla="*/ 4886 w 9937"/>
              <a:gd name="connsiteY52" fmla="*/ 4825 h 10000"/>
              <a:gd name="connsiteX53" fmla="*/ 4966 w 9937"/>
              <a:gd name="connsiteY53" fmla="*/ 5156 h 10000"/>
              <a:gd name="connsiteX54" fmla="*/ 5113 w 9937"/>
              <a:gd name="connsiteY54" fmla="*/ 5156 h 10000"/>
              <a:gd name="connsiteX55" fmla="*/ 5196 w 9937"/>
              <a:gd name="connsiteY55" fmla="*/ 5486 h 10000"/>
              <a:gd name="connsiteX56" fmla="*/ 5275 w 9937"/>
              <a:gd name="connsiteY56" fmla="*/ 5370 h 10000"/>
              <a:gd name="connsiteX57" fmla="*/ 5340 w 9937"/>
              <a:gd name="connsiteY57" fmla="*/ 5272 h 10000"/>
              <a:gd name="connsiteX58" fmla="*/ 5490 w 9937"/>
              <a:gd name="connsiteY58" fmla="*/ 4942 h 10000"/>
              <a:gd name="connsiteX59" fmla="*/ 5564 w 9937"/>
              <a:gd name="connsiteY59" fmla="*/ 4942 h 10000"/>
              <a:gd name="connsiteX60" fmla="*/ 5651 w 9937"/>
              <a:gd name="connsiteY60" fmla="*/ 5272 h 10000"/>
              <a:gd name="connsiteX61" fmla="*/ 5715 w 9937"/>
              <a:gd name="connsiteY61" fmla="*/ 5486 h 10000"/>
              <a:gd name="connsiteX62" fmla="*/ 5874 w 9937"/>
              <a:gd name="connsiteY62" fmla="*/ 5156 h 10000"/>
              <a:gd name="connsiteX63" fmla="*/ 5940 w 9937"/>
              <a:gd name="connsiteY63" fmla="*/ 7354 h 10000"/>
              <a:gd name="connsiteX64" fmla="*/ 6023 w 9937"/>
              <a:gd name="connsiteY64" fmla="*/ 8016 h 10000"/>
              <a:gd name="connsiteX65" fmla="*/ 6102 w 9937"/>
              <a:gd name="connsiteY65" fmla="*/ 7140 h 10000"/>
              <a:gd name="connsiteX66" fmla="*/ 6247 w 9937"/>
              <a:gd name="connsiteY66" fmla="*/ 6265 h 10000"/>
              <a:gd name="connsiteX67" fmla="*/ 6316 w 9937"/>
              <a:gd name="connsiteY67" fmla="*/ 6148 h 10000"/>
              <a:gd name="connsiteX68" fmla="*/ 6395 w 9937"/>
              <a:gd name="connsiteY68" fmla="*/ 5486 h 10000"/>
              <a:gd name="connsiteX69" fmla="*/ 6474 w 9937"/>
              <a:gd name="connsiteY69" fmla="*/ 5700 h 10000"/>
              <a:gd name="connsiteX70" fmla="*/ 6545 w 9937"/>
              <a:gd name="connsiteY70" fmla="*/ 5156 h 10000"/>
              <a:gd name="connsiteX71" fmla="*/ 6703 w 9937"/>
              <a:gd name="connsiteY71" fmla="*/ 4942 h 10000"/>
              <a:gd name="connsiteX72" fmla="*/ 6768 w 9937"/>
              <a:gd name="connsiteY72" fmla="*/ 5370 h 10000"/>
              <a:gd name="connsiteX73" fmla="*/ 6851 w 9937"/>
              <a:gd name="connsiteY73" fmla="*/ 5486 h 10000"/>
              <a:gd name="connsiteX74" fmla="*/ 6915 w 9937"/>
              <a:gd name="connsiteY74" fmla="*/ 6362 h 10000"/>
              <a:gd name="connsiteX75" fmla="*/ 7075 w 9937"/>
              <a:gd name="connsiteY75" fmla="*/ 6265 h 10000"/>
              <a:gd name="connsiteX76" fmla="*/ 7141 w 9937"/>
              <a:gd name="connsiteY76" fmla="*/ 5817 h 10000"/>
              <a:gd name="connsiteX77" fmla="*/ 7222 w 9937"/>
              <a:gd name="connsiteY77" fmla="*/ 7023 h 10000"/>
              <a:gd name="connsiteX78" fmla="*/ 7305 w 9937"/>
              <a:gd name="connsiteY78" fmla="*/ 2743 h 10000"/>
              <a:gd name="connsiteX79" fmla="*/ 7450 w 9937"/>
              <a:gd name="connsiteY79" fmla="*/ 0 h 10000"/>
              <a:gd name="connsiteX80" fmla="*/ 7529 w 9937"/>
              <a:gd name="connsiteY80" fmla="*/ 1323 h 10000"/>
              <a:gd name="connsiteX81" fmla="*/ 7594 w 9937"/>
              <a:gd name="connsiteY81" fmla="*/ 875 h 10000"/>
              <a:gd name="connsiteX82" fmla="*/ 7676 w 9937"/>
              <a:gd name="connsiteY82" fmla="*/ 2082 h 10000"/>
              <a:gd name="connsiteX83" fmla="*/ 7824 w 9937"/>
              <a:gd name="connsiteY83" fmla="*/ 1751 h 10000"/>
              <a:gd name="connsiteX84" fmla="*/ 7903 w 9937"/>
              <a:gd name="connsiteY84" fmla="*/ 1751 h 10000"/>
              <a:gd name="connsiteX85" fmla="*/ 7972 w 9937"/>
              <a:gd name="connsiteY85" fmla="*/ 1965 h 10000"/>
              <a:gd name="connsiteX86" fmla="*/ 8049 w 9937"/>
              <a:gd name="connsiteY86" fmla="*/ 2626 h 10000"/>
              <a:gd name="connsiteX87" fmla="*/ 8199 w 9937"/>
              <a:gd name="connsiteY87" fmla="*/ 1634 h 10000"/>
              <a:gd name="connsiteX88" fmla="*/ 8278 w 9937"/>
              <a:gd name="connsiteY88" fmla="*/ 2082 h 10000"/>
              <a:gd name="connsiteX89" fmla="*/ 8345 w 9937"/>
              <a:gd name="connsiteY89" fmla="*/ 1965 h 10000"/>
              <a:gd name="connsiteX90" fmla="*/ 8426 w 9937"/>
              <a:gd name="connsiteY90" fmla="*/ 992 h 10000"/>
              <a:gd name="connsiteX91" fmla="*/ 8575 w 9937"/>
              <a:gd name="connsiteY91" fmla="*/ 1206 h 10000"/>
              <a:gd name="connsiteX92" fmla="*/ 8651 w 9937"/>
              <a:gd name="connsiteY92" fmla="*/ 545 h 10000"/>
              <a:gd name="connsiteX93" fmla="*/ 8733 w 9937"/>
              <a:gd name="connsiteY93" fmla="*/ 4163 h 10000"/>
              <a:gd name="connsiteX94" fmla="*/ 8798 w 9937"/>
              <a:gd name="connsiteY94" fmla="*/ 5700 h 10000"/>
              <a:gd name="connsiteX95" fmla="*/ 8958 w 9937"/>
              <a:gd name="connsiteY95" fmla="*/ 5700 h 10000"/>
              <a:gd name="connsiteX96" fmla="*/ 9028 w 9937"/>
              <a:gd name="connsiteY96" fmla="*/ 5156 h 10000"/>
              <a:gd name="connsiteX97" fmla="*/ 9106 w 9937"/>
              <a:gd name="connsiteY97" fmla="*/ 5156 h 10000"/>
              <a:gd name="connsiteX98" fmla="*/ 9173 w 9937"/>
              <a:gd name="connsiteY98" fmla="*/ 5700 h 10000"/>
              <a:gd name="connsiteX99" fmla="*/ 9334 w 9937"/>
              <a:gd name="connsiteY99" fmla="*/ 5272 h 10000"/>
              <a:gd name="connsiteX100" fmla="*/ 9400 w 9937"/>
              <a:gd name="connsiteY100" fmla="*/ 4280 h 10000"/>
              <a:gd name="connsiteX101" fmla="*/ 9482 w 9937"/>
              <a:gd name="connsiteY101" fmla="*/ 5058 h 10000"/>
              <a:gd name="connsiteX102" fmla="*/ 9559 w 9937"/>
              <a:gd name="connsiteY102" fmla="*/ 5058 h 10000"/>
              <a:gd name="connsiteX103" fmla="*/ 9707 w 9937"/>
              <a:gd name="connsiteY103" fmla="*/ 4611 h 10000"/>
              <a:gd name="connsiteX104" fmla="*/ 9775 w 9937"/>
              <a:gd name="connsiteY104" fmla="*/ 5058 h 10000"/>
              <a:gd name="connsiteX105" fmla="*/ 9854 w 9937"/>
              <a:gd name="connsiteY105" fmla="*/ 5156 h 10000"/>
              <a:gd name="connsiteX106" fmla="*/ 9937 w 9937"/>
              <a:gd name="connsiteY106" fmla="*/ 5156 h 10000"/>
              <a:gd name="connsiteX0" fmla="*/ 0 w 9916"/>
              <a:gd name="connsiteY0" fmla="*/ 10000 h 10000"/>
              <a:gd name="connsiteX1" fmla="*/ 162 w 9916"/>
              <a:gd name="connsiteY1" fmla="*/ 9767 h 10000"/>
              <a:gd name="connsiteX2" fmla="*/ 227 w 9916"/>
              <a:gd name="connsiteY2" fmla="*/ 9767 h 10000"/>
              <a:gd name="connsiteX3" fmla="*/ 309 w 9916"/>
              <a:gd name="connsiteY3" fmla="*/ 9339 h 10000"/>
              <a:gd name="connsiteX4" fmla="*/ 375 w 9916"/>
              <a:gd name="connsiteY4" fmla="*/ 9125 h 10000"/>
              <a:gd name="connsiteX5" fmla="*/ 536 w 9916"/>
              <a:gd name="connsiteY5" fmla="*/ 8560 h 10000"/>
              <a:gd name="connsiteX6" fmla="*/ 606 w 9916"/>
              <a:gd name="connsiteY6" fmla="*/ 8560 h 10000"/>
              <a:gd name="connsiteX7" fmla="*/ 684 w 9916"/>
              <a:gd name="connsiteY7" fmla="*/ 7568 h 10000"/>
              <a:gd name="connsiteX8" fmla="*/ 766 w 9916"/>
              <a:gd name="connsiteY8" fmla="*/ 7568 h 10000"/>
              <a:gd name="connsiteX9" fmla="*/ 913 w 9916"/>
              <a:gd name="connsiteY9" fmla="*/ 7685 h 10000"/>
              <a:gd name="connsiteX10" fmla="*/ 992 w 9916"/>
              <a:gd name="connsiteY10" fmla="*/ 7802 h 10000"/>
              <a:gd name="connsiteX11" fmla="*/ 1062 w 9916"/>
              <a:gd name="connsiteY11" fmla="*/ 7354 h 10000"/>
              <a:gd name="connsiteX12" fmla="*/ 1142 w 9916"/>
              <a:gd name="connsiteY12" fmla="*/ 7237 h 10000"/>
              <a:gd name="connsiteX13" fmla="*/ 1289 w 9916"/>
              <a:gd name="connsiteY13" fmla="*/ 5603 h 10000"/>
              <a:gd name="connsiteX14" fmla="*/ 1369 w 9916"/>
              <a:gd name="connsiteY14" fmla="*/ 4942 h 10000"/>
              <a:gd name="connsiteX15" fmla="*/ 1436 w 9916"/>
              <a:gd name="connsiteY15" fmla="*/ 5603 h 10000"/>
              <a:gd name="connsiteX16" fmla="*/ 1520 w 9916"/>
              <a:gd name="connsiteY16" fmla="*/ 5700 h 10000"/>
              <a:gd name="connsiteX17" fmla="*/ 1668 w 9916"/>
              <a:gd name="connsiteY17" fmla="*/ 5370 h 10000"/>
              <a:gd name="connsiteX18" fmla="*/ 1746 w 9916"/>
              <a:gd name="connsiteY18" fmla="*/ 5700 h 10000"/>
              <a:gd name="connsiteX19" fmla="*/ 1816 w 9916"/>
              <a:gd name="connsiteY19" fmla="*/ 5272 h 10000"/>
              <a:gd name="connsiteX20" fmla="*/ 1896 w 9916"/>
              <a:gd name="connsiteY20" fmla="*/ 5603 h 10000"/>
              <a:gd name="connsiteX21" fmla="*/ 2041 w 9916"/>
              <a:gd name="connsiteY21" fmla="*/ 5058 h 10000"/>
              <a:gd name="connsiteX22" fmla="*/ 2121 w 9916"/>
              <a:gd name="connsiteY22" fmla="*/ 5370 h 10000"/>
              <a:gd name="connsiteX23" fmla="*/ 2204 w 9916"/>
              <a:gd name="connsiteY23" fmla="*/ 5156 h 10000"/>
              <a:gd name="connsiteX24" fmla="*/ 2270 w 9916"/>
              <a:gd name="connsiteY24" fmla="*/ 5486 h 10000"/>
              <a:gd name="connsiteX25" fmla="*/ 2431 w 9916"/>
              <a:gd name="connsiteY25" fmla="*/ 4611 h 10000"/>
              <a:gd name="connsiteX26" fmla="*/ 2499 w 9916"/>
              <a:gd name="connsiteY26" fmla="*/ 5156 h 10000"/>
              <a:gd name="connsiteX27" fmla="*/ 2580 w 9916"/>
              <a:gd name="connsiteY27" fmla="*/ 5272 h 10000"/>
              <a:gd name="connsiteX28" fmla="*/ 2644 w 9916"/>
              <a:gd name="connsiteY28" fmla="*/ 5603 h 10000"/>
              <a:gd name="connsiteX29" fmla="*/ 2732 w 9916"/>
              <a:gd name="connsiteY29" fmla="*/ 5058 h 10000"/>
              <a:gd name="connsiteX30" fmla="*/ 2880 w 9916"/>
              <a:gd name="connsiteY30" fmla="*/ 5486 h 10000"/>
              <a:gd name="connsiteX31" fmla="*/ 2956 w 9916"/>
              <a:gd name="connsiteY31" fmla="*/ 5603 h 10000"/>
              <a:gd name="connsiteX32" fmla="*/ 3035 w 9916"/>
              <a:gd name="connsiteY32" fmla="*/ 5370 h 10000"/>
              <a:gd name="connsiteX33" fmla="*/ 3106 w 9916"/>
              <a:gd name="connsiteY33" fmla="*/ 5370 h 10000"/>
              <a:gd name="connsiteX34" fmla="*/ 3268 w 9916"/>
              <a:gd name="connsiteY34" fmla="*/ 5370 h 10000"/>
              <a:gd name="connsiteX35" fmla="*/ 3333 w 9916"/>
              <a:gd name="connsiteY35" fmla="*/ 4611 h 10000"/>
              <a:gd name="connsiteX36" fmla="*/ 3417 w 9916"/>
              <a:gd name="connsiteY36" fmla="*/ 4942 h 10000"/>
              <a:gd name="connsiteX37" fmla="*/ 3479 w 9916"/>
              <a:gd name="connsiteY37" fmla="*/ 4728 h 10000"/>
              <a:gd name="connsiteX38" fmla="*/ 3642 w 9916"/>
              <a:gd name="connsiteY38" fmla="*/ 6031 h 10000"/>
              <a:gd name="connsiteX39" fmla="*/ 3708 w 9916"/>
              <a:gd name="connsiteY39" fmla="*/ 5272 h 10000"/>
              <a:gd name="connsiteX40" fmla="*/ 3789 w 9916"/>
              <a:gd name="connsiteY40" fmla="*/ 5272 h 10000"/>
              <a:gd name="connsiteX41" fmla="*/ 3869 w 9916"/>
              <a:gd name="connsiteY41" fmla="*/ 5272 h 10000"/>
              <a:gd name="connsiteX42" fmla="*/ 4017 w 9916"/>
              <a:gd name="connsiteY42" fmla="*/ 4611 h 10000"/>
              <a:gd name="connsiteX43" fmla="*/ 4086 w 9916"/>
              <a:gd name="connsiteY43" fmla="*/ 5370 h 10000"/>
              <a:gd name="connsiteX44" fmla="*/ 4166 w 9916"/>
              <a:gd name="connsiteY44" fmla="*/ 5486 h 10000"/>
              <a:gd name="connsiteX45" fmla="*/ 4246 w 9916"/>
              <a:gd name="connsiteY45" fmla="*/ 5058 h 10000"/>
              <a:gd name="connsiteX46" fmla="*/ 4393 w 9916"/>
              <a:gd name="connsiteY46" fmla="*/ 5603 h 10000"/>
              <a:gd name="connsiteX47" fmla="*/ 4476 w 9916"/>
              <a:gd name="connsiteY47" fmla="*/ 4611 h 10000"/>
              <a:gd name="connsiteX48" fmla="*/ 4541 w 9916"/>
              <a:gd name="connsiteY48" fmla="*/ 4825 h 10000"/>
              <a:gd name="connsiteX49" fmla="*/ 4623 w 9916"/>
              <a:gd name="connsiteY49" fmla="*/ 4397 h 10000"/>
              <a:gd name="connsiteX50" fmla="*/ 4768 w 9916"/>
              <a:gd name="connsiteY50" fmla="*/ 5058 h 10000"/>
              <a:gd name="connsiteX51" fmla="*/ 4850 w 9916"/>
              <a:gd name="connsiteY51" fmla="*/ 5156 h 10000"/>
              <a:gd name="connsiteX52" fmla="*/ 4917 w 9916"/>
              <a:gd name="connsiteY52" fmla="*/ 4825 h 10000"/>
              <a:gd name="connsiteX53" fmla="*/ 4997 w 9916"/>
              <a:gd name="connsiteY53" fmla="*/ 5156 h 10000"/>
              <a:gd name="connsiteX54" fmla="*/ 5145 w 9916"/>
              <a:gd name="connsiteY54" fmla="*/ 5156 h 10000"/>
              <a:gd name="connsiteX55" fmla="*/ 5229 w 9916"/>
              <a:gd name="connsiteY55" fmla="*/ 5486 h 10000"/>
              <a:gd name="connsiteX56" fmla="*/ 5308 w 9916"/>
              <a:gd name="connsiteY56" fmla="*/ 5370 h 10000"/>
              <a:gd name="connsiteX57" fmla="*/ 5374 w 9916"/>
              <a:gd name="connsiteY57" fmla="*/ 5272 h 10000"/>
              <a:gd name="connsiteX58" fmla="*/ 5525 w 9916"/>
              <a:gd name="connsiteY58" fmla="*/ 4942 h 10000"/>
              <a:gd name="connsiteX59" fmla="*/ 5599 w 9916"/>
              <a:gd name="connsiteY59" fmla="*/ 4942 h 10000"/>
              <a:gd name="connsiteX60" fmla="*/ 5687 w 9916"/>
              <a:gd name="connsiteY60" fmla="*/ 5272 h 10000"/>
              <a:gd name="connsiteX61" fmla="*/ 5751 w 9916"/>
              <a:gd name="connsiteY61" fmla="*/ 5486 h 10000"/>
              <a:gd name="connsiteX62" fmla="*/ 5911 w 9916"/>
              <a:gd name="connsiteY62" fmla="*/ 5156 h 10000"/>
              <a:gd name="connsiteX63" fmla="*/ 5978 w 9916"/>
              <a:gd name="connsiteY63" fmla="*/ 7354 h 10000"/>
              <a:gd name="connsiteX64" fmla="*/ 6061 w 9916"/>
              <a:gd name="connsiteY64" fmla="*/ 8016 h 10000"/>
              <a:gd name="connsiteX65" fmla="*/ 6141 w 9916"/>
              <a:gd name="connsiteY65" fmla="*/ 7140 h 10000"/>
              <a:gd name="connsiteX66" fmla="*/ 6287 w 9916"/>
              <a:gd name="connsiteY66" fmla="*/ 6265 h 10000"/>
              <a:gd name="connsiteX67" fmla="*/ 6356 w 9916"/>
              <a:gd name="connsiteY67" fmla="*/ 6148 h 10000"/>
              <a:gd name="connsiteX68" fmla="*/ 6436 w 9916"/>
              <a:gd name="connsiteY68" fmla="*/ 5486 h 10000"/>
              <a:gd name="connsiteX69" fmla="*/ 6515 w 9916"/>
              <a:gd name="connsiteY69" fmla="*/ 5700 h 10000"/>
              <a:gd name="connsiteX70" fmla="*/ 6586 w 9916"/>
              <a:gd name="connsiteY70" fmla="*/ 5156 h 10000"/>
              <a:gd name="connsiteX71" fmla="*/ 6745 w 9916"/>
              <a:gd name="connsiteY71" fmla="*/ 4942 h 10000"/>
              <a:gd name="connsiteX72" fmla="*/ 6811 w 9916"/>
              <a:gd name="connsiteY72" fmla="*/ 5370 h 10000"/>
              <a:gd name="connsiteX73" fmla="*/ 6894 w 9916"/>
              <a:gd name="connsiteY73" fmla="*/ 5486 h 10000"/>
              <a:gd name="connsiteX74" fmla="*/ 6959 w 9916"/>
              <a:gd name="connsiteY74" fmla="*/ 6362 h 10000"/>
              <a:gd name="connsiteX75" fmla="*/ 7120 w 9916"/>
              <a:gd name="connsiteY75" fmla="*/ 6265 h 10000"/>
              <a:gd name="connsiteX76" fmla="*/ 7186 w 9916"/>
              <a:gd name="connsiteY76" fmla="*/ 5817 h 10000"/>
              <a:gd name="connsiteX77" fmla="*/ 7268 w 9916"/>
              <a:gd name="connsiteY77" fmla="*/ 7023 h 10000"/>
              <a:gd name="connsiteX78" fmla="*/ 7351 w 9916"/>
              <a:gd name="connsiteY78" fmla="*/ 2743 h 10000"/>
              <a:gd name="connsiteX79" fmla="*/ 7497 w 9916"/>
              <a:gd name="connsiteY79" fmla="*/ 0 h 10000"/>
              <a:gd name="connsiteX80" fmla="*/ 7577 w 9916"/>
              <a:gd name="connsiteY80" fmla="*/ 1323 h 10000"/>
              <a:gd name="connsiteX81" fmla="*/ 7642 w 9916"/>
              <a:gd name="connsiteY81" fmla="*/ 875 h 10000"/>
              <a:gd name="connsiteX82" fmla="*/ 7725 w 9916"/>
              <a:gd name="connsiteY82" fmla="*/ 2082 h 10000"/>
              <a:gd name="connsiteX83" fmla="*/ 7874 w 9916"/>
              <a:gd name="connsiteY83" fmla="*/ 1751 h 10000"/>
              <a:gd name="connsiteX84" fmla="*/ 7953 w 9916"/>
              <a:gd name="connsiteY84" fmla="*/ 1751 h 10000"/>
              <a:gd name="connsiteX85" fmla="*/ 8023 w 9916"/>
              <a:gd name="connsiteY85" fmla="*/ 1965 h 10000"/>
              <a:gd name="connsiteX86" fmla="*/ 8100 w 9916"/>
              <a:gd name="connsiteY86" fmla="*/ 2626 h 10000"/>
              <a:gd name="connsiteX87" fmla="*/ 8251 w 9916"/>
              <a:gd name="connsiteY87" fmla="*/ 1634 h 10000"/>
              <a:gd name="connsiteX88" fmla="*/ 8330 w 9916"/>
              <a:gd name="connsiteY88" fmla="*/ 2082 h 10000"/>
              <a:gd name="connsiteX89" fmla="*/ 8398 w 9916"/>
              <a:gd name="connsiteY89" fmla="*/ 1965 h 10000"/>
              <a:gd name="connsiteX90" fmla="*/ 8479 w 9916"/>
              <a:gd name="connsiteY90" fmla="*/ 992 h 10000"/>
              <a:gd name="connsiteX91" fmla="*/ 8629 w 9916"/>
              <a:gd name="connsiteY91" fmla="*/ 1206 h 10000"/>
              <a:gd name="connsiteX92" fmla="*/ 8706 w 9916"/>
              <a:gd name="connsiteY92" fmla="*/ 545 h 10000"/>
              <a:gd name="connsiteX93" fmla="*/ 8788 w 9916"/>
              <a:gd name="connsiteY93" fmla="*/ 4163 h 10000"/>
              <a:gd name="connsiteX94" fmla="*/ 8854 w 9916"/>
              <a:gd name="connsiteY94" fmla="*/ 5700 h 10000"/>
              <a:gd name="connsiteX95" fmla="*/ 9015 w 9916"/>
              <a:gd name="connsiteY95" fmla="*/ 5700 h 10000"/>
              <a:gd name="connsiteX96" fmla="*/ 9085 w 9916"/>
              <a:gd name="connsiteY96" fmla="*/ 5156 h 10000"/>
              <a:gd name="connsiteX97" fmla="*/ 9164 w 9916"/>
              <a:gd name="connsiteY97" fmla="*/ 5156 h 10000"/>
              <a:gd name="connsiteX98" fmla="*/ 9231 w 9916"/>
              <a:gd name="connsiteY98" fmla="*/ 5700 h 10000"/>
              <a:gd name="connsiteX99" fmla="*/ 9393 w 9916"/>
              <a:gd name="connsiteY99" fmla="*/ 5272 h 10000"/>
              <a:gd name="connsiteX100" fmla="*/ 9460 w 9916"/>
              <a:gd name="connsiteY100" fmla="*/ 4280 h 10000"/>
              <a:gd name="connsiteX101" fmla="*/ 9542 w 9916"/>
              <a:gd name="connsiteY101" fmla="*/ 5058 h 10000"/>
              <a:gd name="connsiteX102" fmla="*/ 9620 w 9916"/>
              <a:gd name="connsiteY102" fmla="*/ 5058 h 10000"/>
              <a:gd name="connsiteX103" fmla="*/ 9769 w 9916"/>
              <a:gd name="connsiteY103" fmla="*/ 4611 h 10000"/>
              <a:gd name="connsiteX104" fmla="*/ 9837 w 9916"/>
              <a:gd name="connsiteY104" fmla="*/ 5058 h 10000"/>
              <a:gd name="connsiteX105" fmla="*/ 9916 w 9916"/>
              <a:gd name="connsiteY105" fmla="*/ 5156 h 10000"/>
              <a:gd name="connsiteX0" fmla="*/ 0 w 9920"/>
              <a:gd name="connsiteY0" fmla="*/ 10000 h 10000"/>
              <a:gd name="connsiteX1" fmla="*/ 163 w 9920"/>
              <a:gd name="connsiteY1" fmla="*/ 9767 h 10000"/>
              <a:gd name="connsiteX2" fmla="*/ 229 w 9920"/>
              <a:gd name="connsiteY2" fmla="*/ 9767 h 10000"/>
              <a:gd name="connsiteX3" fmla="*/ 312 w 9920"/>
              <a:gd name="connsiteY3" fmla="*/ 9339 h 10000"/>
              <a:gd name="connsiteX4" fmla="*/ 378 w 9920"/>
              <a:gd name="connsiteY4" fmla="*/ 9125 h 10000"/>
              <a:gd name="connsiteX5" fmla="*/ 541 w 9920"/>
              <a:gd name="connsiteY5" fmla="*/ 8560 h 10000"/>
              <a:gd name="connsiteX6" fmla="*/ 611 w 9920"/>
              <a:gd name="connsiteY6" fmla="*/ 8560 h 10000"/>
              <a:gd name="connsiteX7" fmla="*/ 690 w 9920"/>
              <a:gd name="connsiteY7" fmla="*/ 7568 h 10000"/>
              <a:gd name="connsiteX8" fmla="*/ 772 w 9920"/>
              <a:gd name="connsiteY8" fmla="*/ 7568 h 10000"/>
              <a:gd name="connsiteX9" fmla="*/ 921 w 9920"/>
              <a:gd name="connsiteY9" fmla="*/ 7685 h 10000"/>
              <a:gd name="connsiteX10" fmla="*/ 1000 w 9920"/>
              <a:gd name="connsiteY10" fmla="*/ 7802 h 10000"/>
              <a:gd name="connsiteX11" fmla="*/ 1071 w 9920"/>
              <a:gd name="connsiteY11" fmla="*/ 7354 h 10000"/>
              <a:gd name="connsiteX12" fmla="*/ 1152 w 9920"/>
              <a:gd name="connsiteY12" fmla="*/ 7237 h 10000"/>
              <a:gd name="connsiteX13" fmla="*/ 1300 w 9920"/>
              <a:gd name="connsiteY13" fmla="*/ 5603 h 10000"/>
              <a:gd name="connsiteX14" fmla="*/ 1381 w 9920"/>
              <a:gd name="connsiteY14" fmla="*/ 4942 h 10000"/>
              <a:gd name="connsiteX15" fmla="*/ 1448 w 9920"/>
              <a:gd name="connsiteY15" fmla="*/ 5603 h 10000"/>
              <a:gd name="connsiteX16" fmla="*/ 1533 w 9920"/>
              <a:gd name="connsiteY16" fmla="*/ 5700 h 10000"/>
              <a:gd name="connsiteX17" fmla="*/ 1682 w 9920"/>
              <a:gd name="connsiteY17" fmla="*/ 5370 h 10000"/>
              <a:gd name="connsiteX18" fmla="*/ 1761 w 9920"/>
              <a:gd name="connsiteY18" fmla="*/ 5700 h 10000"/>
              <a:gd name="connsiteX19" fmla="*/ 1831 w 9920"/>
              <a:gd name="connsiteY19" fmla="*/ 5272 h 10000"/>
              <a:gd name="connsiteX20" fmla="*/ 1912 w 9920"/>
              <a:gd name="connsiteY20" fmla="*/ 5603 h 10000"/>
              <a:gd name="connsiteX21" fmla="*/ 2058 w 9920"/>
              <a:gd name="connsiteY21" fmla="*/ 5058 h 10000"/>
              <a:gd name="connsiteX22" fmla="*/ 2139 w 9920"/>
              <a:gd name="connsiteY22" fmla="*/ 5370 h 10000"/>
              <a:gd name="connsiteX23" fmla="*/ 2223 w 9920"/>
              <a:gd name="connsiteY23" fmla="*/ 5156 h 10000"/>
              <a:gd name="connsiteX24" fmla="*/ 2289 w 9920"/>
              <a:gd name="connsiteY24" fmla="*/ 5486 h 10000"/>
              <a:gd name="connsiteX25" fmla="*/ 2452 w 9920"/>
              <a:gd name="connsiteY25" fmla="*/ 4611 h 10000"/>
              <a:gd name="connsiteX26" fmla="*/ 2520 w 9920"/>
              <a:gd name="connsiteY26" fmla="*/ 5156 h 10000"/>
              <a:gd name="connsiteX27" fmla="*/ 2602 w 9920"/>
              <a:gd name="connsiteY27" fmla="*/ 5272 h 10000"/>
              <a:gd name="connsiteX28" fmla="*/ 2666 w 9920"/>
              <a:gd name="connsiteY28" fmla="*/ 5603 h 10000"/>
              <a:gd name="connsiteX29" fmla="*/ 2755 w 9920"/>
              <a:gd name="connsiteY29" fmla="*/ 5058 h 10000"/>
              <a:gd name="connsiteX30" fmla="*/ 2904 w 9920"/>
              <a:gd name="connsiteY30" fmla="*/ 5486 h 10000"/>
              <a:gd name="connsiteX31" fmla="*/ 2981 w 9920"/>
              <a:gd name="connsiteY31" fmla="*/ 5603 h 10000"/>
              <a:gd name="connsiteX32" fmla="*/ 3061 w 9920"/>
              <a:gd name="connsiteY32" fmla="*/ 5370 h 10000"/>
              <a:gd name="connsiteX33" fmla="*/ 3132 w 9920"/>
              <a:gd name="connsiteY33" fmla="*/ 5370 h 10000"/>
              <a:gd name="connsiteX34" fmla="*/ 3296 w 9920"/>
              <a:gd name="connsiteY34" fmla="*/ 5370 h 10000"/>
              <a:gd name="connsiteX35" fmla="*/ 3361 w 9920"/>
              <a:gd name="connsiteY35" fmla="*/ 4611 h 10000"/>
              <a:gd name="connsiteX36" fmla="*/ 3446 w 9920"/>
              <a:gd name="connsiteY36" fmla="*/ 4942 h 10000"/>
              <a:gd name="connsiteX37" fmla="*/ 3508 w 9920"/>
              <a:gd name="connsiteY37" fmla="*/ 4728 h 10000"/>
              <a:gd name="connsiteX38" fmla="*/ 3673 w 9920"/>
              <a:gd name="connsiteY38" fmla="*/ 6031 h 10000"/>
              <a:gd name="connsiteX39" fmla="*/ 3739 w 9920"/>
              <a:gd name="connsiteY39" fmla="*/ 5272 h 10000"/>
              <a:gd name="connsiteX40" fmla="*/ 3821 w 9920"/>
              <a:gd name="connsiteY40" fmla="*/ 5272 h 10000"/>
              <a:gd name="connsiteX41" fmla="*/ 3902 w 9920"/>
              <a:gd name="connsiteY41" fmla="*/ 5272 h 10000"/>
              <a:gd name="connsiteX42" fmla="*/ 4051 w 9920"/>
              <a:gd name="connsiteY42" fmla="*/ 4611 h 10000"/>
              <a:gd name="connsiteX43" fmla="*/ 4121 w 9920"/>
              <a:gd name="connsiteY43" fmla="*/ 5370 h 10000"/>
              <a:gd name="connsiteX44" fmla="*/ 4201 w 9920"/>
              <a:gd name="connsiteY44" fmla="*/ 5486 h 10000"/>
              <a:gd name="connsiteX45" fmla="*/ 4282 w 9920"/>
              <a:gd name="connsiteY45" fmla="*/ 5058 h 10000"/>
              <a:gd name="connsiteX46" fmla="*/ 4430 w 9920"/>
              <a:gd name="connsiteY46" fmla="*/ 5603 h 10000"/>
              <a:gd name="connsiteX47" fmla="*/ 4514 w 9920"/>
              <a:gd name="connsiteY47" fmla="*/ 4611 h 10000"/>
              <a:gd name="connsiteX48" fmla="*/ 4579 w 9920"/>
              <a:gd name="connsiteY48" fmla="*/ 4825 h 10000"/>
              <a:gd name="connsiteX49" fmla="*/ 4662 w 9920"/>
              <a:gd name="connsiteY49" fmla="*/ 4397 h 10000"/>
              <a:gd name="connsiteX50" fmla="*/ 4808 w 9920"/>
              <a:gd name="connsiteY50" fmla="*/ 5058 h 10000"/>
              <a:gd name="connsiteX51" fmla="*/ 4891 w 9920"/>
              <a:gd name="connsiteY51" fmla="*/ 5156 h 10000"/>
              <a:gd name="connsiteX52" fmla="*/ 4959 w 9920"/>
              <a:gd name="connsiteY52" fmla="*/ 4825 h 10000"/>
              <a:gd name="connsiteX53" fmla="*/ 5039 w 9920"/>
              <a:gd name="connsiteY53" fmla="*/ 5156 h 10000"/>
              <a:gd name="connsiteX54" fmla="*/ 5189 w 9920"/>
              <a:gd name="connsiteY54" fmla="*/ 5156 h 10000"/>
              <a:gd name="connsiteX55" fmla="*/ 5273 w 9920"/>
              <a:gd name="connsiteY55" fmla="*/ 5486 h 10000"/>
              <a:gd name="connsiteX56" fmla="*/ 5353 w 9920"/>
              <a:gd name="connsiteY56" fmla="*/ 5370 h 10000"/>
              <a:gd name="connsiteX57" fmla="*/ 5420 w 9920"/>
              <a:gd name="connsiteY57" fmla="*/ 5272 h 10000"/>
              <a:gd name="connsiteX58" fmla="*/ 5572 w 9920"/>
              <a:gd name="connsiteY58" fmla="*/ 4942 h 10000"/>
              <a:gd name="connsiteX59" fmla="*/ 5646 w 9920"/>
              <a:gd name="connsiteY59" fmla="*/ 4942 h 10000"/>
              <a:gd name="connsiteX60" fmla="*/ 5735 w 9920"/>
              <a:gd name="connsiteY60" fmla="*/ 5272 h 10000"/>
              <a:gd name="connsiteX61" fmla="*/ 5800 w 9920"/>
              <a:gd name="connsiteY61" fmla="*/ 5486 h 10000"/>
              <a:gd name="connsiteX62" fmla="*/ 5961 w 9920"/>
              <a:gd name="connsiteY62" fmla="*/ 5156 h 10000"/>
              <a:gd name="connsiteX63" fmla="*/ 6029 w 9920"/>
              <a:gd name="connsiteY63" fmla="*/ 7354 h 10000"/>
              <a:gd name="connsiteX64" fmla="*/ 6112 w 9920"/>
              <a:gd name="connsiteY64" fmla="*/ 8016 h 10000"/>
              <a:gd name="connsiteX65" fmla="*/ 6193 w 9920"/>
              <a:gd name="connsiteY65" fmla="*/ 7140 h 10000"/>
              <a:gd name="connsiteX66" fmla="*/ 6340 w 9920"/>
              <a:gd name="connsiteY66" fmla="*/ 6265 h 10000"/>
              <a:gd name="connsiteX67" fmla="*/ 6410 w 9920"/>
              <a:gd name="connsiteY67" fmla="*/ 6148 h 10000"/>
              <a:gd name="connsiteX68" fmla="*/ 6491 w 9920"/>
              <a:gd name="connsiteY68" fmla="*/ 5486 h 10000"/>
              <a:gd name="connsiteX69" fmla="*/ 6570 w 9920"/>
              <a:gd name="connsiteY69" fmla="*/ 5700 h 10000"/>
              <a:gd name="connsiteX70" fmla="*/ 6642 w 9920"/>
              <a:gd name="connsiteY70" fmla="*/ 5156 h 10000"/>
              <a:gd name="connsiteX71" fmla="*/ 6802 w 9920"/>
              <a:gd name="connsiteY71" fmla="*/ 4942 h 10000"/>
              <a:gd name="connsiteX72" fmla="*/ 6869 w 9920"/>
              <a:gd name="connsiteY72" fmla="*/ 5370 h 10000"/>
              <a:gd name="connsiteX73" fmla="*/ 6952 w 9920"/>
              <a:gd name="connsiteY73" fmla="*/ 5486 h 10000"/>
              <a:gd name="connsiteX74" fmla="*/ 7018 w 9920"/>
              <a:gd name="connsiteY74" fmla="*/ 6362 h 10000"/>
              <a:gd name="connsiteX75" fmla="*/ 7180 w 9920"/>
              <a:gd name="connsiteY75" fmla="*/ 6265 h 10000"/>
              <a:gd name="connsiteX76" fmla="*/ 7247 w 9920"/>
              <a:gd name="connsiteY76" fmla="*/ 5817 h 10000"/>
              <a:gd name="connsiteX77" fmla="*/ 7330 w 9920"/>
              <a:gd name="connsiteY77" fmla="*/ 7023 h 10000"/>
              <a:gd name="connsiteX78" fmla="*/ 7413 w 9920"/>
              <a:gd name="connsiteY78" fmla="*/ 2743 h 10000"/>
              <a:gd name="connsiteX79" fmla="*/ 7561 w 9920"/>
              <a:gd name="connsiteY79" fmla="*/ 0 h 10000"/>
              <a:gd name="connsiteX80" fmla="*/ 7641 w 9920"/>
              <a:gd name="connsiteY80" fmla="*/ 1323 h 10000"/>
              <a:gd name="connsiteX81" fmla="*/ 7707 w 9920"/>
              <a:gd name="connsiteY81" fmla="*/ 875 h 10000"/>
              <a:gd name="connsiteX82" fmla="*/ 7790 w 9920"/>
              <a:gd name="connsiteY82" fmla="*/ 2082 h 10000"/>
              <a:gd name="connsiteX83" fmla="*/ 7941 w 9920"/>
              <a:gd name="connsiteY83" fmla="*/ 1751 h 10000"/>
              <a:gd name="connsiteX84" fmla="*/ 8020 w 9920"/>
              <a:gd name="connsiteY84" fmla="*/ 1751 h 10000"/>
              <a:gd name="connsiteX85" fmla="*/ 8091 w 9920"/>
              <a:gd name="connsiteY85" fmla="*/ 1965 h 10000"/>
              <a:gd name="connsiteX86" fmla="*/ 8169 w 9920"/>
              <a:gd name="connsiteY86" fmla="*/ 2626 h 10000"/>
              <a:gd name="connsiteX87" fmla="*/ 8321 w 9920"/>
              <a:gd name="connsiteY87" fmla="*/ 1634 h 10000"/>
              <a:gd name="connsiteX88" fmla="*/ 8401 w 9920"/>
              <a:gd name="connsiteY88" fmla="*/ 2082 h 10000"/>
              <a:gd name="connsiteX89" fmla="*/ 8469 w 9920"/>
              <a:gd name="connsiteY89" fmla="*/ 1965 h 10000"/>
              <a:gd name="connsiteX90" fmla="*/ 8551 w 9920"/>
              <a:gd name="connsiteY90" fmla="*/ 992 h 10000"/>
              <a:gd name="connsiteX91" fmla="*/ 8702 w 9920"/>
              <a:gd name="connsiteY91" fmla="*/ 1206 h 10000"/>
              <a:gd name="connsiteX92" fmla="*/ 8780 w 9920"/>
              <a:gd name="connsiteY92" fmla="*/ 545 h 10000"/>
              <a:gd name="connsiteX93" fmla="*/ 8862 w 9920"/>
              <a:gd name="connsiteY93" fmla="*/ 4163 h 10000"/>
              <a:gd name="connsiteX94" fmla="*/ 8929 w 9920"/>
              <a:gd name="connsiteY94" fmla="*/ 5700 h 10000"/>
              <a:gd name="connsiteX95" fmla="*/ 9091 w 9920"/>
              <a:gd name="connsiteY95" fmla="*/ 5700 h 10000"/>
              <a:gd name="connsiteX96" fmla="*/ 9162 w 9920"/>
              <a:gd name="connsiteY96" fmla="*/ 5156 h 10000"/>
              <a:gd name="connsiteX97" fmla="*/ 9242 w 9920"/>
              <a:gd name="connsiteY97" fmla="*/ 5156 h 10000"/>
              <a:gd name="connsiteX98" fmla="*/ 9309 w 9920"/>
              <a:gd name="connsiteY98" fmla="*/ 5700 h 10000"/>
              <a:gd name="connsiteX99" fmla="*/ 9473 w 9920"/>
              <a:gd name="connsiteY99" fmla="*/ 5272 h 10000"/>
              <a:gd name="connsiteX100" fmla="*/ 9540 w 9920"/>
              <a:gd name="connsiteY100" fmla="*/ 4280 h 10000"/>
              <a:gd name="connsiteX101" fmla="*/ 9623 w 9920"/>
              <a:gd name="connsiteY101" fmla="*/ 5058 h 10000"/>
              <a:gd name="connsiteX102" fmla="*/ 9701 w 9920"/>
              <a:gd name="connsiteY102" fmla="*/ 5058 h 10000"/>
              <a:gd name="connsiteX103" fmla="*/ 9852 w 9920"/>
              <a:gd name="connsiteY103" fmla="*/ 4611 h 10000"/>
              <a:gd name="connsiteX104" fmla="*/ 9920 w 9920"/>
              <a:gd name="connsiteY104" fmla="*/ 5058 h 10000"/>
              <a:gd name="connsiteX0" fmla="*/ 0 w 9931"/>
              <a:gd name="connsiteY0" fmla="*/ 10000 h 10000"/>
              <a:gd name="connsiteX1" fmla="*/ 164 w 9931"/>
              <a:gd name="connsiteY1" fmla="*/ 9767 h 10000"/>
              <a:gd name="connsiteX2" fmla="*/ 231 w 9931"/>
              <a:gd name="connsiteY2" fmla="*/ 9767 h 10000"/>
              <a:gd name="connsiteX3" fmla="*/ 315 w 9931"/>
              <a:gd name="connsiteY3" fmla="*/ 9339 h 10000"/>
              <a:gd name="connsiteX4" fmla="*/ 381 w 9931"/>
              <a:gd name="connsiteY4" fmla="*/ 9125 h 10000"/>
              <a:gd name="connsiteX5" fmla="*/ 545 w 9931"/>
              <a:gd name="connsiteY5" fmla="*/ 8560 h 10000"/>
              <a:gd name="connsiteX6" fmla="*/ 616 w 9931"/>
              <a:gd name="connsiteY6" fmla="*/ 8560 h 10000"/>
              <a:gd name="connsiteX7" fmla="*/ 696 w 9931"/>
              <a:gd name="connsiteY7" fmla="*/ 7568 h 10000"/>
              <a:gd name="connsiteX8" fmla="*/ 778 w 9931"/>
              <a:gd name="connsiteY8" fmla="*/ 7568 h 10000"/>
              <a:gd name="connsiteX9" fmla="*/ 928 w 9931"/>
              <a:gd name="connsiteY9" fmla="*/ 7685 h 10000"/>
              <a:gd name="connsiteX10" fmla="*/ 1008 w 9931"/>
              <a:gd name="connsiteY10" fmla="*/ 7802 h 10000"/>
              <a:gd name="connsiteX11" fmla="*/ 1080 w 9931"/>
              <a:gd name="connsiteY11" fmla="*/ 7354 h 10000"/>
              <a:gd name="connsiteX12" fmla="*/ 1161 w 9931"/>
              <a:gd name="connsiteY12" fmla="*/ 7237 h 10000"/>
              <a:gd name="connsiteX13" fmla="*/ 1310 w 9931"/>
              <a:gd name="connsiteY13" fmla="*/ 5603 h 10000"/>
              <a:gd name="connsiteX14" fmla="*/ 1392 w 9931"/>
              <a:gd name="connsiteY14" fmla="*/ 4942 h 10000"/>
              <a:gd name="connsiteX15" fmla="*/ 1460 w 9931"/>
              <a:gd name="connsiteY15" fmla="*/ 5603 h 10000"/>
              <a:gd name="connsiteX16" fmla="*/ 1545 w 9931"/>
              <a:gd name="connsiteY16" fmla="*/ 5700 h 10000"/>
              <a:gd name="connsiteX17" fmla="*/ 1696 w 9931"/>
              <a:gd name="connsiteY17" fmla="*/ 5370 h 10000"/>
              <a:gd name="connsiteX18" fmla="*/ 1775 w 9931"/>
              <a:gd name="connsiteY18" fmla="*/ 5700 h 10000"/>
              <a:gd name="connsiteX19" fmla="*/ 1846 w 9931"/>
              <a:gd name="connsiteY19" fmla="*/ 5272 h 10000"/>
              <a:gd name="connsiteX20" fmla="*/ 1927 w 9931"/>
              <a:gd name="connsiteY20" fmla="*/ 5603 h 10000"/>
              <a:gd name="connsiteX21" fmla="*/ 2075 w 9931"/>
              <a:gd name="connsiteY21" fmla="*/ 5058 h 10000"/>
              <a:gd name="connsiteX22" fmla="*/ 2156 w 9931"/>
              <a:gd name="connsiteY22" fmla="*/ 5370 h 10000"/>
              <a:gd name="connsiteX23" fmla="*/ 2241 w 9931"/>
              <a:gd name="connsiteY23" fmla="*/ 5156 h 10000"/>
              <a:gd name="connsiteX24" fmla="*/ 2307 w 9931"/>
              <a:gd name="connsiteY24" fmla="*/ 5486 h 10000"/>
              <a:gd name="connsiteX25" fmla="*/ 2472 w 9931"/>
              <a:gd name="connsiteY25" fmla="*/ 4611 h 10000"/>
              <a:gd name="connsiteX26" fmla="*/ 2540 w 9931"/>
              <a:gd name="connsiteY26" fmla="*/ 5156 h 10000"/>
              <a:gd name="connsiteX27" fmla="*/ 2623 w 9931"/>
              <a:gd name="connsiteY27" fmla="*/ 5272 h 10000"/>
              <a:gd name="connsiteX28" fmla="*/ 2688 w 9931"/>
              <a:gd name="connsiteY28" fmla="*/ 5603 h 10000"/>
              <a:gd name="connsiteX29" fmla="*/ 2777 w 9931"/>
              <a:gd name="connsiteY29" fmla="*/ 5058 h 10000"/>
              <a:gd name="connsiteX30" fmla="*/ 2927 w 9931"/>
              <a:gd name="connsiteY30" fmla="*/ 5486 h 10000"/>
              <a:gd name="connsiteX31" fmla="*/ 3005 w 9931"/>
              <a:gd name="connsiteY31" fmla="*/ 5603 h 10000"/>
              <a:gd name="connsiteX32" fmla="*/ 3086 w 9931"/>
              <a:gd name="connsiteY32" fmla="*/ 5370 h 10000"/>
              <a:gd name="connsiteX33" fmla="*/ 3157 w 9931"/>
              <a:gd name="connsiteY33" fmla="*/ 5370 h 10000"/>
              <a:gd name="connsiteX34" fmla="*/ 3323 w 9931"/>
              <a:gd name="connsiteY34" fmla="*/ 5370 h 10000"/>
              <a:gd name="connsiteX35" fmla="*/ 3388 w 9931"/>
              <a:gd name="connsiteY35" fmla="*/ 4611 h 10000"/>
              <a:gd name="connsiteX36" fmla="*/ 3474 w 9931"/>
              <a:gd name="connsiteY36" fmla="*/ 4942 h 10000"/>
              <a:gd name="connsiteX37" fmla="*/ 3536 w 9931"/>
              <a:gd name="connsiteY37" fmla="*/ 4728 h 10000"/>
              <a:gd name="connsiteX38" fmla="*/ 3703 w 9931"/>
              <a:gd name="connsiteY38" fmla="*/ 6031 h 10000"/>
              <a:gd name="connsiteX39" fmla="*/ 3769 w 9931"/>
              <a:gd name="connsiteY39" fmla="*/ 5272 h 10000"/>
              <a:gd name="connsiteX40" fmla="*/ 3852 w 9931"/>
              <a:gd name="connsiteY40" fmla="*/ 5272 h 10000"/>
              <a:gd name="connsiteX41" fmla="*/ 3933 w 9931"/>
              <a:gd name="connsiteY41" fmla="*/ 5272 h 10000"/>
              <a:gd name="connsiteX42" fmla="*/ 4084 w 9931"/>
              <a:gd name="connsiteY42" fmla="*/ 4611 h 10000"/>
              <a:gd name="connsiteX43" fmla="*/ 4154 w 9931"/>
              <a:gd name="connsiteY43" fmla="*/ 5370 h 10000"/>
              <a:gd name="connsiteX44" fmla="*/ 4235 w 9931"/>
              <a:gd name="connsiteY44" fmla="*/ 5486 h 10000"/>
              <a:gd name="connsiteX45" fmla="*/ 4317 w 9931"/>
              <a:gd name="connsiteY45" fmla="*/ 5058 h 10000"/>
              <a:gd name="connsiteX46" fmla="*/ 4466 w 9931"/>
              <a:gd name="connsiteY46" fmla="*/ 5603 h 10000"/>
              <a:gd name="connsiteX47" fmla="*/ 4550 w 9931"/>
              <a:gd name="connsiteY47" fmla="*/ 4611 h 10000"/>
              <a:gd name="connsiteX48" fmla="*/ 4616 w 9931"/>
              <a:gd name="connsiteY48" fmla="*/ 4825 h 10000"/>
              <a:gd name="connsiteX49" fmla="*/ 4700 w 9931"/>
              <a:gd name="connsiteY49" fmla="*/ 4397 h 10000"/>
              <a:gd name="connsiteX50" fmla="*/ 4847 w 9931"/>
              <a:gd name="connsiteY50" fmla="*/ 5058 h 10000"/>
              <a:gd name="connsiteX51" fmla="*/ 4930 w 9931"/>
              <a:gd name="connsiteY51" fmla="*/ 5156 h 10000"/>
              <a:gd name="connsiteX52" fmla="*/ 4999 w 9931"/>
              <a:gd name="connsiteY52" fmla="*/ 4825 h 10000"/>
              <a:gd name="connsiteX53" fmla="*/ 5080 w 9931"/>
              <a:gd name="connsiteY53" fmla="*/ 5156 h 10000"/>
              <a:gd name="connsiteX54" fmla="*/ 5231 w 9931"/>
              <a:gd name="connsiteY54" fmla="*/ 5156 h 10000"/>
              <a:gd name="connsiteX55" fmla="*/ 5316 w 9931"/>
              <a:gd name="connsiteY55" fmla="*/ 5486 h 10000"/>
              <a:gd name="connsiteX56" fmla="*/ 5396 w 9931"/>
              <a:gd name="connsiteY56" fmla="*/ 5370 h 10000"/>
              <a:gd name="connsiteX57" fmla="*/ 5464 w 9931"/>
              <a:gd name="connsiteY57" fmla="*/ 5272 h 10000"/>
              <a:gd name="connsiteX58" fmla="*/ 5617 w 9931"/>
              <a:gd name="connsiteY58" fmla="*/ 4942 h 10000"/>
              <a:gd name="connsiteX59" fmla="*/ 5692 w 9931"/>
              <a:gd name="connsiteY59" fmla="*/ 4942 h 10000"/>
              <a:gd name="connsiteX60" fmla="*/ 5781 w 9931"/>
              <a:gd name="connsiteY60" fmla="*/ 5272 h 10000"/>
              <a:gd name="connsiteX61" fmla="*/ 5847 w 9931"/>
              <a:gd name="connsiteY61" fmla="*/ 5486 h 10000"/>
              <a:gd name="connsiteX62" fmla="*/ 6009 w 9931"/>
              <a:gd name="connsiteY62" fmla="*/ 5156 h 10000"/>
              <a:gd name="connsiteX63" fmla="*/ 6078 w 9931"/>
              <a:gd name="connsiteY63" fmla="*/ 7354 h 10000"/>
              <a:gd name="connsiteX64" fmla="*/ 6161 w 9931"/>
              <a:gd name="connsiteY64" fmla="*/ 8016 h 10000"/>
              <a:gd name="connsiteX65" fmla="*/ 6243 w 9931"/>
              <a:gd name="connsiteY65" fmla="*/ 7140 h 10000"/>
              <a:gd name="connsiteX66" fmla="*/ 6391 w 9931"/>
              <a:gd name="connsiteY66" fmla="*/ 6265 h 10000"/>
              <a:gd name="connsiteX67" fmla="*/ 6462 w 9931"/>
              <a:gd name="connsiteY67" fmla="*/ 6148 h 10000"/>
              <a:gd name="connsiteX68" fmla="*/ 6543 w 9931"/>
              <a:gd name="connsiteY68" fmla="*/ 5486 h 10000"/>
              <a:gd name="connsiteX69" fmla="*/ 6623 w 9931"/>
              <a:gd name="connsiteY69" fmla="*/ 5700 h 10000"/>
              <a:gd name="connsiteX70" fmla="*/ 6696 w 9931"/>
              <a:gd name="connsiteY70" fmla="*/ 5156 h 10000"/>
              <a:gd name="connsiteX71" fmla="*/ 6857 w 9931"/>
              <a:gd name="connsiteY71" fmla="*/ 4942 h 10000"/>
              <a:gd name="connsiteX72" fmla="*/ 6924 w 9931"/>
              <a:gd name="connsiteY72" fmla="*/ 5370 h 10000"/>
              <a:gd name="connsiteX73" fmla="*/ 7008 w 9931"/>
              <a:gd name="connsiteY73" fmla="*/ 5486 h 10000"/>
              <a:gd name="connsiteX74" fmla="*/ 7075 w 9931"/>
              <a:gd name="connsiteY74" fmla="*/ 6362 h 10000"/>
              <a:gd name="connsiteX75" fmla="*/ 7238 w 9931"/>
              <a:gd name="connsiteY75" fmla="*/ 6265 h 10000"/>
              <a:gd name="connsiteX76" fmla="*/ 7305 w 9931"/>
              <a:gd name="connsiteY76" fmla="*/ 5817 h 10000"/>
              <a:gd name="connsiteX77" fmla="*/ 7389 w 9931"/>
              <a:gd name="connsiteY77" fmla="*/ 7023 h 10000"/>
              <a:gd name="connsiteX78" fmla="*/ 7473 w 9931"/>
              <a:gd name="connsiteY78" fmla="*/ 2743 h 10000"/>
              <a:gd name="connsiteX79" fmla="*/ 7622 w 9931"/>
              <a:gd name="connsiteY79" fmla="*/ 0 h 10000"/>
              <a:gd name="connsiteX80" fmla="*/ 7703 w 9931"/>
              <a:gd name="connsiteY80" fmla="*/ 1323 h 10000"/>
              <a:gd name="connsiteX81" fmla="*/ 7769 w 9931"/>
              <a:gd name="connsiteY81" fmla="*/ 875 h 10000"/>
              <a:gd name="connsiteX82" fmla="*/ 7853 w 9931"/>
              <a:gd name="connsiteY82" fmla="*/ 2082 h 10000"/>
              <a:gd name="connsiteX83" fmla="*/ 8005 w 9931"/>
              <a:gd name="connsiteY83" fmla="*/ 1751 h 10000"/>
              <a:gd name="connsiteX84" fmla="*/ 8085 w 9931"/>
              <a:gd name="connsiteY84" fmla="*/ 1751 h 10000"/>
              <a:gd name="connsiteX85" fmla="*/ 8156 w 9931"/>
              <a:gd name="connsiteY85" fmla="*/ 1965 h 10000"/>
              <a:gd name="connsiteX86" fmla="*/ 8235 w 9931"/>
              <a:gd name="connsiteY86" fmla="*/ 2626 h 10000"/>
              <a:gd name="connsiteX87" fmla="*/ 8388 w 9931"/>
              <a:gd name="connsiteY87" fmla="*/ 1634 h 10000"/>
              <a:gd name="connsiteX88" fmla="*/ 8469 w 9931"/>
              <a:gd name="connsiteY88" fmla="*/ 2082 h 10000"/>
              <a:gd name="connsiteX89" fmla="*/ 8537 w 9931"/>
              <a:gd name="connsiteY89" fmla="*/ 1965 h 10000"/>
              <a:gd name="connsiteX90" fmla="*/ 8620 w 9931"/>
              <a:gd name="connsiteY90" fmla="*/ 992 h 10000"/>
              <a:gd name="connsiteX91" fmla="*/ 8772 w 9931"/>
              <a:gd name="connsiteY91" fmla="*/ 1206 h 10000"/>
              <a:gd name="connsiteX92" fmla="*/ 8851 w 9931"/>
              <a:gd name="connsiteY92" fmla="*/ 545 h 10000"/>
              <a:gd name="connsiteX93" fmla="*/ 8933 w 9931"/>
              <a:gd name="connsiteY93" fmla="*/ 4163 h 10000"/>
              <a:gd name="connsiteX94" fmla="*/ 9001 w 9931"/>
              <a:gd name="connsiteY94" fmla="*/ 5700 h 10000"/>
              <a:gd name="connsiteX95" fmla="*/ 9164 w 9931"/>
              <a:gd name="connsiteY95" fmla="*/ 5700 h 10000"/>
              <a:gd name="connsiteX96" fmla="*/ 9236 w 9931"/>
              <a:gd name="connsiteY96" fmla="*/ 5156 h 10000"/>
              <a:gd name="connsiteX97" fmla="*/ 9317 w 9931"/>
              <a:gd name="connsiteY97" fmla="*/ 5156 h 10000"/>
              <a:gd name="connsiteX98" fmla="*/ 9384 w 9931"/>
              <a:gd name="connsiteY98" fmla="*/ 5700 h 10000"/>
              <a:gd name="connsiteX99" fmla="*/ 9549 w 9931"/>
              <a:gd name="connsiteY99" fmla="*/ 5272 h 10000"/>
              <a:gd name="connsiteX100" fmla="*/ 9617 w 9931"/>
              <a:gd name="connsiteY100" fmla="*/ 4280 h 10000"/>
              <a:gd name="connsiteX101" fmla="*/ 9701 w 9931"/>
              <a:gd name="connsiteY101" fmla="*/ 5058 h 10000"/>
              <a:gd name="connsiteX102" fmla="*/ 9779 w 9931"/>
              <a:gd name="connsiteY102" fmla="*/ 5058 h 10000"/>
              <a:gd name="connsiteX103" fmla="*/ 9931 w 9931"/>
              <a:gd name="connsiteY103" fmla="*/ 4611 h 10000"/>
              <a:gd name="connsiteX0" fmla="*/ 0 w 9847"/>
              <a:gd name="connsiteY0" fmla="*/ 10000 h 10000"/>
              <a:gd name="connsiteX1" fmla="*/ 165 w 9847"/>
              <a:gd name="connsiteY1" fmla="*/ 9767 h 10000"/>
              <a:gd name="connsiteX2" fmla="*/ 233 w 9847"/>
              <a:gd name="connsiteY2" fmla="*/ 9767 h 10000"/>
              <a:gd name="connsiteX3" fmla="*/ 317 w 9847"/>
              <a:gd name="connsiteY3" fmla="*/ 9339 h 10000"/>
              <a:gd name="connsiteX4" fmla="*/ 384 w 9847"/>
              <a:gd name="connsiteY4" fmla="*/ 9125 h 10000"/>
              <a:gd name="connsiteX5" fmla="*/ 549 w 9847"/>
              <a:gd name="connsiteY5" fmla="*/ 8560 h 10000"/>
              <a:gd name="connsiteX6" fmla="*/ 620 w 9847"/>
              <a:gd name="connsiteY6" fmla="*/ 8560 h 10000"/>
              <a:gd name="connsiteX7" fmla="*/ 701 w 9847"/>
              <a:gd name="connsiteY7" fmla="*/ 7568 h 10000"/>
              <a:gd name="connsiteX8" fmla="*/ 783 w 9847"/>
              <a:gd name="connsiteY8" fmla="*/ 7568 h 10000"/>
              <a:gd name="connsiteX9" fmla="*/ 934 w 9847"/>
              <a:gd name="connsiteY9" fmla="*/ 7685 h 10000"/>
              <a:gd name="connsiteX10" fmla="*/ 1015 w 9847"/>
              <a:gd name="connsiteY10" fmla="*/ 7802 h 10000"/>
              <a:gd name="connsiteX11" fmla="*/ 1088 w 9847"/>
              <a:gd name="connsiteY11" fmla="*/ 7354 h 10000"/>
              <a:gd name="connsiteX12" fmla="*/ 1169 w 9847"/>
              <a:gd name="connsiteY12" fmla="*/ 7237 h 10000"/>
              <a:gd name="connsiteX13" fmla="*/ 1319 w 9847"/>
              <a:gd name="connsiteY13" fmla="*/ 5603 h 10000"/>
              <a:gd name="connsiteX14" fmla="*/ 1402 w 9847"/>
              <a:gd name="connsiteY14" fmla="*/ 4942 h 10000"/>
              <a:gd name="connsiteX15" fmla="*/ 1470 w 9847"/>
              <a:gd name="connsiteY15" fmla="*/ 5603 h 10000"/>
              <a:gd name="connsiteX16" fmla="*/ 1556 w 9847"/>
              <a:gd name="connsiteY16" fmla="*/ 5700 h 10000"/>
              <a:gd name="connsiteX17" fmla="*/ 1708 w 9847"/>
              <a:gd name="connsiteY17" fmla="*/ 5370 h 10000"/>
              <a:gd name="connsiteX18" fmla="*/ 1787 w 9847"/>
              <a:gd name="connsiteY18" fmla="*/ 5700 h 10000"/>
              <a:gd name="connsiteX19" fmla="*/ 1859 w 9847"/>
              <a:gd name="connsiteY19" fmla="*/ 5272 h 10000"/>
              <a:gd name="connsiteX20" fmla="*/ 1940 w 9847"/>
              <a:gd name="connsiteY20" fmla="*/ 5603 h 10000"/>
              <a:gd name="connsiteX21" fmla="*/ 2089 w 9847"/>
              <a:gd name="connsiteY21" fmla="*/ 5058 h 10000"/>
              <a:gd name="connsiteX22" fmla="*/ 2171 w 9847"/>
              <a:gd name="connsiteY22" fmla="*/ 5370 h 10000"/>
              <a:gd name="connsiteX23" fmla="*/ 2257 w 9847"/>
              <a:gd name="connsiteY23" fmla="*/ 5156 h 10000"/>
              <a:gd name="connsiteX24" fmla="*/ 2323 w 9847"/>
              <a:gd name="connsiteY24" fmla="*/ 5486 h 10000"/>
              <a:gd name="connsiteX25" fmla="*/ 2489 w 9847"/>
              <a:gd name="connsiteY25" fmla="*/ 4611 h 10000"/>
              <a:gd name="connsiteX26" fmla="*/ 2558 w 9847"/>
              <a:gd name="connsiteY26" fmla="*/ 5156 h 10000"/>
              <a:gd name="connsiteX27" fmla="*/ 2641 w 9847"/>
              <a:gd name="connsiteY27" fmla="*/ 5272 h 10000"/>
              <a:gd name="connsiteX28" fmla="*/ 2707 w 9847"/>
              <a:gd name="connsiteY28" fmla="*/ 5603 h 10000"/>
              <a:gd name="connsiteX29" fmla="*/ 2796 w 9847"/>
              <a:gd name="connsiteY29" fmla="*/ 5058 h 10000"/>
              <a:gd name="connsiteX30" fmla="*/ 2947 w 9847"/>
              <a:gd name="connsiteY30" fmla="*/ 5486 h 10000"/>
              <a:gd name="connsiteX31" fmla="*/ 3026 w 9847"/>
              <a:gd name="connsiteY31" fmla="*/ 5603 h 10000"/>
              <a:gd name="connsiteX32" fmla="*/ 3107 w 9847"/>
              <a:gd name="connsiteY32" fmla="*/ 5370 h 10000"/>
              <a:gd name="connsiteX33" fmla="*/ 3179 w 9847"/>
              <a:gd name="connsiteY33" fmla="*/ 5370 h 10000"/>
              <a:gd name="connsiteX34" fmla="*/ 3346 w 9847"/>
              <a:gd name="connsiteY34" fmla="*/ 5370 h 10000"/>
              <a:gd name="connsiteX35" fmla="*/ 3412 w 9847"/>
              <a:gd name="connsiteY35" fmla="*/ 4611 h 10000"/>
              <a:gd name="connsiteX36" fmla="*/ 3498 w 9847"/>
              <a:gd name="connsiteY36" fmla="*/ 4942 h 10000"/>
              <a:gd name="connsiteX37" fmla="*/ 3561 w 9847"/>
              <a:gd name="connsiteY37" fmla="*/ 4728 h 10000"/>
              <a:gd name="connsiteX38" fmla="*/ 3729 w 9847"/>
              <a:gd name="connsiteY38" fmla="*/ 6031 h 10000"/>
              <a:gd name="connsiteX39" fmla="*/ 3795 w 9847"/>
              <a:gd name="connsiteY39" fmla="*/ 5272 h 10000"/>
              <a:gd name="connsiteX40" fmla="*/ 3879 w 9847"/>
              <a:gd name="connsiteY40" fmla="*/ 5272 h 10000"/>
              <a:gd name="connsiteX41" fmla="*/ 3960 w 9847"/>
              <a:gd name="connsiteY41" fmla="*/ 5272 h 10000"/>
              <a:gd name="connsiteX42" fmla="*/ 4112 w 9847"/>
              <a:gd name="connsiteY42" fmla="*/ 4611 h 10000"/>
              <a:gd name="connsiteX43" fmla="*/ 4183 w 9847"/>
              <a:gd name="connsiteY43" fmla="*/ 5370 h 10000"/>
              <a:gd name="connsiteX44" fmla="*/ 4264 w 9847"/>
              <a:gd name="connsiteY44" fmla="*/ 5486 h 10000"/>
              <a:gd name="connsiteX45" fmla="*/ 4347 w 9847"/>
              <a:gd name="connsiteY45" fmla="*/ 5058 h 10000"/>
              <a:gd name="connsiteX46" fmla="*/ 4497 w 9847"/>
              <a:gd name="connsiteY46" fmla="*/ 5603 h 10000"/>
              <a:gd name="connsiteX47" fmla="*/ 4582 w 9847"/>
              <a:gd name="connsiteY47" fmla="*/ 4611 h 10000"/>
              <a:gd name="connsiteX48" fmla="*/ 4648 w 9847"/>
              <a:gd name="connsiteY48" fmla="*/ 4825 h 10000"/>
              <a:gd name="connsiteX49" fmla="*/ 4733 w 9847"/>
              <a:gd name="connsiteY49" fmla="*/ 4397 h 10000"/>
              <a:gd name="connsiteX50" fmla="*/ 4881 w 9847"/>
              <a:gd name="connsiteY50" fmla="*/ 5058 h 10000"/>
              <a:gd name="connsiteX51" fmla="*/ 4964 w 9847"/>
              <a:gd name="connsiteY51" fmla="*/ 5156 h 10000"/>
              <a:gd name="connsiteX52" fmla="*/ 5034 w 9847"/>
              <a:gd name="connsiteY52" fmla="*/ 4825 h 10000"/>
              <a:gd name="connsiteX53" fmla="*/ 5115 w 9847"/>
              <a:gd name="connsiteY53" fmla="*/ 5156 h 10000"/>
              <a:gd name="connsiteX54" fmla="*/ 5267 w 9847"/>
              <a:gd name="connsiteY54" fmla="*/ 5156 h 10000"/>
              <a:gd name="connsiteX55" fmla="*/ 5353 w 9847"/>
              <a:gd name="connsiteY55" fmla="*/ 5486 h 10000"/>
              <a:gd name="connsiteX56" fmla="*/ 5433 w 9847"/>
              <a:gd name="connsiteY56" fmla="*/ 5370 h 10000"/>
              <a:gd name="connsiteX57" fmla="*/ 5502 w 9847"/>
              <a:gd name="connsiteY57" fmla="*/ 5272 h 10000"/>
              <a:gd name="connsiteX58" fmla="*/ 5656 w 9847"/>
              <a:gd name="connsiteY58" fmla="*/ 4942 h 10000"/>
              <a:gd name="connsiteX59" fmla="*/ 5732 w 9847"/>
              <a:gd name="connsiteY59" fmla="*/ 4942 h 10000"/>
              <a:gd name="connsiteX60" fmla="*/ 5821 w 9847"/>
              <a:gd name="connsiteY60" fmla="*/ 5272 h 10000"/>
              <a:gd name="connsiteX61" fmla="*/ 5888 w 9847"/>
              <a:gd name="connsiteY61" fmla="*/ 5486 h 10000"/>
              <a:gd name="connsiteX62" fmla="*/ 6051 w 9847"/>
              <a:gd name="connsiteY62" fmla="*/ 5156 h 10000"/>
              <a:gd name="connsiteX63" fmla="*/ 6120 w 9847"/>
              <a:gd name="connsiteY63" fmla="*/ 7354 h 10000"/>
              <a:gd name="connsiteX64" fmla="*/ 6204 w 9847"/>
              <a:gd name="connsiteY64" fmla="*/ 8016 h 10000"/>
              <a:gd name="connsiteX65" fmla="*/ 6286 w 9847"/>
              <a:gd name="connsiteY65" fmla="*/ 7140 h 10000"/>
              <a:gd name="connsiteX66" fmla="*/ 6435 w 9847"/>
              <a:gd name="connsiteY66" fmla="*/ 6265 h 10000"/>
              <a:gd name="connsiteX67" fmla="*/ 6507 w 9847"/>
              <a:gd name="connsiteY67" fmla="*/ 6148 h 10000"/>
              <a:gd name="connsiteX68" fmla="*/ 6588 w 9847"/>
              <a:gd name="connsiteY68" fmla="*/ 5486 h 10000"/>
              <a:gd name="connsiteX69" fmla="*/ 6669 w 9847"/>
              <a:gd name="connsiteY69" fmla="*/ 5700 h 10000"/>
              <a:gd name="connsiteX70" fmla="*/ 6743 w 9847"/>
              <a:gd name="connsiteY70" fmla="*/ 5156 h 10000"/>
              <a:gd name="connsiteX71" fmla="*/ 6905 w 9847"/>
              <a:gd name="connsiteY71" fmla="*/ 4942 h 10000"/>
              <a:gd name="connsiteX72" fmla="*/ 6972 w 9847"/>
              <a:gd name="connsiteY72" fmla="*/ 5370 h 10000"/>
              <a:gd name="connsiteX73" fmla="*/ 7057 w 9847"/>
              <a:gd name="connsiteY73" fmla="*/ 5486 h 10000"/>
              <a:gd name="connsiteX74" fmla="*/ 7124 w 9847"/>
              <a:gd name="connsiteY74" fmla="*/ 6362 h 10000"/>
              <a:gd name="connsiteX75" fmla="*/ 7288 w 9847"/>
              <a:gd name="connsiteY75" fmla="*/ 6265 h 10000"/>
              <a:gd name="connsiteX76" fmla="*/ 7356 w 9847"/>
              <a:gd name="connsiteY76" fmla="*/ 5817 h 10000"/>
              <a:gd name="connsiteX77" fmla="*/ 7440 w 9847"/>
              <a:gd name="connsiteY77" fmla="*/ 7023 h 10000"/>
              <a:gd name="connsiteX78" fmla="*/ 7525 w 9847"/>
              <a:gd name="connsiteY78" fmla="*/ 2743 h 10000"/>
              <a:gd name="connsiteX79" fmla="*/ 7675 w 9847"/>
              <a:gd name="connsiteY79" fmla="*/ 0 h 10000"/>
              <a:gd name="connsiteX80" fmla="*/ 7757 w 9847"/>
              <a:gd name="connsiteY80" fmla="*/ 1323 h 10000"/>
              <a:gd name="connsiteX81" fmla="*/ 7823 w 9847"/>
              <a:gd name="connsiteY81" fmla="*/ 875 h 10000"/>
              <a:gd name="connsiteX82" fmla="*/ 7908 w 9847"/>
              <a:gd name="connsiteY82" fmla="*/ 2082 h 10000"/>
              <a:gd name="connsiteX83" fmla="*/ 8061 w 9847"/>
              <a:gd name="connsiteY83" fmla="*/ 1751 h 10000"/>
              <a:gd name="connsiteX84" fmla="*/ 8141 w 9847"/>
              <a:gd name="connsiteY84" fmla="*/ 1751 h 10000"/>
              <a:gd name="connsiteX85" fmla="*/ 8213 w 9847"/>
              <a:gd name="connsiteY85" fmla="*/ 1965 h 10000"/>
              <a:gd name="connsiteX86" fmla="*/ 8292 w 9847"/>
              <a:gd name="connsiteY86" fmla="*/ 2626 h 10000"/>
              <a:gd name="connsiteX87" fmla="*/ 8446 w 9847"/>
              <a:gd name="connsiteY87" fmla="*/ 1634 h 10000"/>
              <a:gd name="connsiteX88" fmla="*/ 8528 w 9847"/>
              <a:gd name="connsiteY88" fmla="*/ 2082 h 10000"/>
              <a:gd name="connsiteX89" fmla="*/ 8596 w 9847"/>
              <a:gd name="connsiteY89" fmla="*/ 1965 h 10000"/>
              <a:gd name="connsiteX90" fmla="*/ 8680 w 9847"/>
              <a:gd name="connsiteY90" fmla="*/ 992 h 10000"/>
              <a:gd name="connsiteX91" fmla="*/ 8833 w 9847"/>
              <a:gd name="connsiteY91" fmla="*/ 1206 h 10000"/>
              <a:gd name="connsiteX92" fmla="*/ 8912 w 9847"/>
              <a:gd name="connsiteY92" fmla="*/ 545 h 10000"/>
              <a:gd name="connsiteX93" fmla="*/ 8995 w 9847"/>
              <a:gd name="connsiteY93" fmla="*/ 4163 h 10000"/>
              <a:gd name="connsiteX94" fmla="*/ 9064 w 9847"/>
              <a:gd name="connsiteY94" fmla="*/ 5700 h 10000"/>
              <a:gd name="connsiteX95" fmla="*/ 9228 w 9847"/>
              <a:gd name="connsiteY95" fmla="*/ 5700 h 10000"/>
              <a:gd name="connsiteX96" fmla="*/ 9300 w 9847"/>
              <a:gd name="connsiteY96" fmla="*/ 5156 h 10000"/>
              <a:gd name="connsiteX97" fmla="*/ 9382 w 9847"/>
              <a:gd name="connsiteY97" fmla="*/ 5156 h 10000"/>
              <a:gd name="connsiteX98" fmla="*/ 9449 w 9847"/>
              <a:gd name="connsiteY98" fmla="*/ 5700 h 10000"/>
              <a:gd name="connsiteX99" fmla="*/ 9615 w 9847"/>
              <a:gd name="connsiteY99" fmla="*/ 5272 h 10000"/>
              <a:gd name="connsiteX100" fmla="*/ 9684 w 9847"/>
              <a:gd name="connsiteY100" fmla="*/ 4280 h 10000"/>
              <a:gd name="connsiteX101" fmla="*/ 9768 w 9847"/>
              <a:gd name="connsiteY101" fmla="*/ 5058 h 10000"/>
              <a:gd name="connsiteX102" fmla="*/ 9847 w 9847"/>
              <a:gd name="connsiteY102" fmla="*/ 5058 h 10000"/>
              <a:gd name="connsiteX0" fmla="*/ 0 w 9920"/>
              <a:gd name="connsiteY0" fmla="*/ 10000 h 10000"/>
              <a:gd name="connsiteX1" fmla="*/ 168 w 9920"/>
              <a:gd name="connsiteY1" fmla="*/ 9767 h 10000"/>
              <a:gd name="connsiteX2" fmla="*/ 237 w 9920"/>
              <a:gd name="connsiteY2" fmla="*/ 9767 h 10000"/>
              <a:gd name="connsiteX3" fmla="*/ 322 w 9920"/>
              <a:gd name="connsiteY3" fmla="*/ 9339 h 10000"/>
              <a:gd name="connsiteX4" fmla="*/ 390 w 9920"/>
              <a:gd name="connsiteY4" fmla="*/ 9125 h 10000"/>
              <a:gd name="connsiteX5" fmla="*/ 558 w 9920"/>
              <a:gd name="connsiteY5" fmla="*/ 8560 h 10000"/>
              <a:gd name="connsiteX6" fmla="*/ 630 w 9920"/>
              <a:gd name="connsiteY6" fmla="*/ 8560 h 10000"/>
              <a:gd name="connsiteX7" fmla="*/ 712 w 9920"/>
              <a:gd name="connsiteY7" fmla="*/ 7568 h 10000"/>
              <a:gd name="connsiteX8" fmla="*/ 795 w 9920"/>
              <a:gd name="connsiteY8" fmla="*/ 7568 h 10000"/>
              <a:gd name="connsiteX9" fmla="*/ 949 w 9920"/>
              <a:gd name="connsiteY9" fmla="*/ 7685 h 10000"/>
              <a:gd name="connsiteX10" fmla="*/ 1031 w 9920"/>
              <a:gd name="connsiteY10" fmla="*/ 7802 h 10000"/>
              <a:gd name="connsiteX11" fmla="*/ 1105 w 9920"/>
              <a:gd name="connsiteY11" fmla="*/ 7354 h 10000"/>
              <a:gd name="connsiteX12" fmla="*/ 1187 w 9920"/>
              <a:gd name="connsiteY12" fmla="*/ 7237 h 10000"/>
              <a:gd name="connsiteX13" fmla="*/ 1339 w 9920"/>
              <a:gd name="connsiteY13" fmla="*/ 5603 h 10000"/>
              <a:gd name="connsiteX14" fmla="*/ 1424 w 9920"/>
              <a:gd name="connsiteY14" fmla="*/ 4942 h 10000"/>
              <a:gd name="connsiteX15" fmla="*/ 1493 w 9920"/>
              <a:gd name="connsiteY15" fmla="*/ 5603 h 10000"/>
              <a:gd name="connsiteX16" fmla="*/ 1580 w 9920"/>
              <a:gd name="connsiteY16" fmla="*/ 5700 h 10000"/>
              <a:gd name="connsiteX17" fmla="*/ 1735 w 9920"/>
              <a:gd name="connsiteY17" fmla="*/ 5370 h 10000"/>
              <a:gd name="connsiteX18" fmla="*/ 1815 w 9920"/>
              <a:gd name="connsiteY18" fmla="*/ 5700 h 10000"/>
              <a:gd name="connsiteX19" fmla="*/ 1888 w 9920"/>
              <a:gd name="connsiteY19" fmla="*/ 5272 h 10000"/>
              <a:gd name="connsiteX20" fmla="*/ 1970 w 9920"/>
              <a:gd name="connsiteY20" fmla="*/ 5603 h 10000"/>
              <a:gd name="connsiteX21" fmla="*/ 2121 w 9920"/>
              <a:gd name="connsiteY21" fmla="*/ 5058 h 10000"/>
              <a:gd name="connsiteX22" fmla="*/ 2205 w 9920"/>
              <a:gd name="connsiteY22" fmla="*/ 5370 h 10000"/>
              <a:gd name="connsiteX23" fmla="*/ 2292 w 9920"/>
              <a:gd name="connsiteY23" fmla="*/ 5156 h 10000"/>
              <a:gd name="connsiteX24" fmla="*/ 2359 w 9920"/>
              <a:gd name="connsiteY24" fmla="*/ 5486 h 10000"/>
              <a:gd name="connsiteX25" fmla="*/ 2528 w 9920"/>
              <a:gd name="connsiteY25" fmla="*/ 4611 h 10000"/>
              <a:gd name="connsiteX26" fmla="*/ 2598 w 9920"/>
              <a:gd name="connsiteY26" fmla="*/ 5156 h 10000"/>
              <a:gd name="connsiteX27" fmla="*/ 2682 w 9920"/>
              <a:gd name="connsiteY27" fmla="*/ 5272 h 10000"/>
              <a:gd name="connsiteX28" fmla="*/ 2749 w 9920"/>
              <a:gd name="connsiteY28" fmla="*/ 5603 h 10000"/>
              <a:gd name="connsiteX29" fmla="*/ 2839 w 9920"/>
              <a:gd name="connsiteY29" fmla="*/ 5058 h 10000"/>
              <a:gd name="connsiteX30" fmla="*/ 2993 w 9920"/>
              <a:gd name="connsiteY30" fmla="*/ 5486 h 10000"/>
              <a:gd name="connsiteX31" fmla="*/ 3073 w 9920"/>
              <a:gd name="connsiteY31" fmla="*/ 5603 h 10000"/>
              <a:gd name="connsiteX32" fmla="*/ 3155 w 9920"/>
              <a:gd name="connsiteY32" fmla="*/ 5370 h 10000"/>
              <a:gd name="connsiteX33" fmla="*/ 3228 w 9920"/>
              <a:gd name="connsiteY33" fmla="*/ 5370 h 10000"/>
              <a:gd name="connsiteX34" fmla="*/ 3398 w 9920"/>
              <a:gd name="connsiteY34" fmla="*/ 5370 h 10000"/>
              <a:gd name="connsiteX35" fmla="*/ 3465 w 9920"/>
              <a:gd name="connsiteY35" fmla="*/ 4611 h 10000"/>
              <a:gd name="connsiteX36" fmla="*/ 3552 w 9920"/>
              <a:gd name="connsiteY36" fmla="*/ 4942 h 10000"/>
              <a:gd name="connsiteX37" fmla="*/ 3616 w 9920"/>
              <a:gd name="connsiteY37" fmla="*/ 4728 h 10000"/>
              <a:gd name="connsiteX38" fmla="*/ 3787 w 9920"/>
              <a:gd name="connsiteY38" fmla="*/ 6031 h 10000"/>
              <a:gd name="connsiteX39" fmla="*/ 3854 w 9920"/>
              <a:gd name="connsiteY39" fmla="*/ 5272 h 10000"/>
              <a:gd name="connsiteX40" fmla="*/ 3939 w 9920"/>
              <a:gd name="connsiteY40" fmla="*/ 5272 h 10000"/>
              <a:gd name="connsiteX41" fmla="*/ 4022 w 9920"/>
              <a:gd name="connsiteY41" fmla="*/ 5272 h 10000"/>
              <a:gd name="connsiteX42" fmla="*/ 4176 w 9920"/>
              <a:gd name="connsiteY42" fmla="*/ 4611 h 10000"/>
              <a:gd name="connsiteX43" fmla="*/ 4248 w 9920"/>
              <a:gd name="connsiteY43" fmla="*/ 5370 h 10000"/>
              <a:gd name="connsiteX44" fmla="*/ 4330 w 9920"/>
              <a:gd name="connsiteY44" fmla="*/ 5486 h 10000"/>
              <a:gd name="connsiteX45" fmla="*/ 4415 w 9920"/>
              <a:gd name="connsiteY45" fmla="*/ 5058 h 10000"/>
              <a:gd name="connsiteX46" fmla="*/ 4567 w 9920"/>
              <a:gd name="connsiteY46" fmla="*/ 5603 h 10000"/>
              <a:gd name="connsiteX47" fmla="*/ 4653 w 9920"/>
              <a:gd name="connsiteY47" fmla="*/ 4611 h 10000"/>
              <a:gd name="connsiteX48" fmla="*/ 4720 w 9920"/>
              <a:gd name="connsiteY48" fmla="*/ 4825 h 10000"/>
              <a:gd name="connsiteX49" fmla="*/ 4807 w 9920"/>
              <a:gd name="connsiteY49" fmla="*/ 4397 h 10000"/>
              <a:gd name="connsiteX50" fmla="*/ 4957 w 9920"/>
              <a:gd name="connsiteY50" fmla="*/ 5058 h 10000"/>
              <a:gd name="connsiteX51" fmla="*/ 5041 w 9920"/>
              <a:gd name="connsiteY51" fmla="*/ 5156 h 10000"/>
              <a:gd name="connsiteX52" fmla="*/ 5112 w 9920"/>
              <a:gd name="connsiteY52" fmla="*/ 4825 h 10000"/>
              <a:gd name="connsiteX53" fmla="*/ 5194 w 9920"/>
              <a:gd name="connsiteY53" fmla="*/ 5156 h 10000"/>
              <a:gd name="connsiteX54" fmla="*/ 5349 w 9920"/>
              <a:gd name="connsiteY54" fmla="*/ 5156 h 10000"/>
              <a:gd name="connsiteX55" fmla="*/ 5436 w 9920"/>
              <a:gd name="connsiteY55" fmla="*/ 5486 h 10000"/>
              <a:gd name="connsiteX56" fmla="*/ 5517 w 9920"/>
              <a:gd name="connsiteY56" fmla="*/ 5370 h 10000"/>
              <a:gd name="connsiteX57" fmla="*/ 5587 w 9920"/>
              <a:gd name="connsiteY57" fmla="*/ 5272 h 10000"/>
              <a:gd name="connsiteX58" fmla="*/ 5744 w 9920"/>
              <a:gd name="connsiteY58" fmla="*/ 4942 h 10000"/>
              <a:gd name="connsiteX59" fmla="*/ 5821 w 9920"/>
              <a:gd name="connsiteY59" fmla="*/ 4942 h 10000"/>
              <a:gd name="connsiteX60" fmla="*/ 5911 w 9920"/>
              <a:gd name="connsiteY60" fmla="*/ 5272 h 10000"/>
              <a:gd name="connsiteX61" fmla="*/ 5979 w 9920"/>
              <a:gd name="connsiteY61" fmla="*/ 5486 h 10000"/>
              <a:gd name="connsiteX62" fmla="*/ 6145 w 9920"/>
              <a:gd name="connsiteY62" fmla="*/ 5156 h 10000"/>
              <a:gd name="connsiteX63" fmla="*/ 6215 w 9920"/>
              <a:gd name="connsiteY63" fmla="*/ 7354 h 10000"/>
              <a:gd name="connsiteX64" fmla="*/ 6300 w 9920"/>
              <a:gd name="connsiteY64" fmla="*/ 8016 h 10000"/>
              <a:gd name="connsiteX65" fmla="*/ 6384 w 9920"/>
              <a:gd name="connsiteY65" fmla="*/ 7140 h 10000"/>
              <a:gd name="connsiteX66" fmla="*/ 6535 w 9920"/>
              <a:gd name="connsiteY66" fmla="*/ 6265 h 10000"/>
              <a:gd name="connsiteX67" fmla="*/ 6608 w 9920"/>
              <a:gd name="connsiteY67" fmla="*/ 6148 h 10000"/>
              <a:gd name="connsiteX68" fmla="*/ 6690 w 9920"/>
              <a:gd name="connsiteY68" fmla="*/ 5486 h 10000"/>
              <a:gd name="connsiteX69" fmla="*/ 6773 w 9920"/>
              <a:gd name="connsiteY69" fmla="*/ 5700 h 10000"/>
              <a:gd name="connsiteX70" fmla="*/ 6848 w 9920"/>
              <a:gd name="connsiteY70" fmla="*/ 5156 h 10000"/>
              <a:gd name="connsiteX71" fmla="*/ 7012 w 9920"/>
              <a:gd name="connsiteY71" fmla="*/ 4942 h 10000"/>
              <a:gd name="connsiteX72" fmla="*/ 7080 w 9920"/>
              <a:gd name="connsiteY72" fmla="*/ 5370 h 10000"/>
              <a:gd name="connsiteX73" fmla="*/ 7167 w 9920"/>
              <a:gd name="connsiteY73" fmla="*/ 5486 h 10000"/>
              <a:gd name="connsiteX74" fmla="*/ 7235 w 9920"/>
              <a:gd name="connsiteY74" fmla="*/ 6362 h 10000"/>
              <a:gd name="connsiteX75" fmla="*/ 7401 w 9920"/>
              <a:gd name="connsiteY75" fmla="*/ 6265 h 10000"/>
              <a:gd name="connsiteX76" fmla="*/ 7470 w 9920"/>
              <a:gd name="connsiteY76" fmla="*/ 5817 h 10000"/>
              <a:gd name="connsiteX77" fmla="*/ 7556 w 9920"/>
              <a:gd name="connsiteY77" fmla="*/ 7023 h 10000"/>
              <a:gd name="connsiteX78" fmla="*/ 7642 w 9920"/>
              <a:gd name="connsiteY78" fmla="*/ 2743 h 10000"/>
              <a:gd name="connsiteX79" fmla="*/ 7794 w 9920"/>
              <a:gd name="connsiteY79" fmla="*/ 0 h 10000"/>
              <a:gd name="connsiteX80" fmla="*/ 7878 w 9920"/>
              <a:gd name="connsiteY80" fmla="*/ 1323 h 10000"/>
              <a:gd name="connsiteX81" fmla="*/ 7945 w 9920"/>
              <a:gd name="connsiteY81" fmla="*/ 875 h 10000"/>
              <a:gd name="connsiteX82" fmla="*/ 8031 w 9920"/>
              <a:gd name="connsiteY82" fmla="*/ 2082 h 10000"/>
              <a:gd name="connsiteX83" fmla="*/ 8186 w 9920"/>
              <a:gd name="connsiteY83" fmla="*/ 1751 h 10000"/>
              <a:gd name="connsiteX84" fmla="*/ 8267 w 9920"/>
              <a:gd name="connsiteY84" fmla="*/ 1751 h 10000"/>
              <a:gd name="connsiteX85" fmla="*/ 8341 w 9920"/>
              <a:gd name="connsiteY85" fmla="*/ 1965 h 10000"/>
              <a:gd name="connsiteX86" fmla="*/ 8421 w 9920"/>
              <a:gd name="connsiteY86" fmla="*/ 2626 h 10000"/>
              <a:gd name="connsiteX87" fmla="*/ 8577 w 9920"/>
              <a:gd name="connsiteY87" fmla="*/ 1634 h 10000"/>
              <a:gd name="connsiteX88" fmla="*/ 8661 w 9920"/>
              <a:gd name="connsiteY88" fmla="*/ 2082 h 10000"/>
              <a:gd name="connsiteX89" fmla="*/ 8730 w 9920"/>
              <a:gd name="connsiteY89" fmla="*/ 1965 h 10000"/>
              <a:gd name="connsiteX90" fmla="*/ 8815 w 9920"/>
              <a:gd name="connsiteY90" fmla="*/ 992 h 10000"/>
              <a:gd name="connsiteX91" fmla="*/ 8970 w 9920"/>
              <a:gd name="connsiteY91" fmla="*/ 1206 h 10000"/>
              <a:gd name="connsiteX92" fmla="*/ 9050 w 9920"/>
              <a:gd name="connsiteY92" fmla="*/ 545 h 10000"/>
              <a:gd name="connsiteX93" fmla="*/ 9135 w 9920"/>
              <a:gd name="connsiteY93" fmla="*/ 4163 h 10000"/>
              <a:gd name="connsiteX94" fmla="*/ 9205 w 9920"/>
              <a:gd name="connsiteY94" fmla="*/ 5700 h 10000"/>
              <a:gd name="connsiteX95" fmla="*/ 9371 w 9920"/>
              <a:gd name="connsiteY95" fmla="*/ 5700 h 10000"/>
              <a:gd name="connsiteX96" fmla="*/ 9445 w 9920"/>
              <a:gd name="connsiteY96" fmla="*/ 5156 h 10000"/>
              <a:gd name="connsiteX97" fmla="*/ 9528 w 9920"/>
              <a:gd name="connsiteY97" fmla="*/ 5156 h 10000"/>
              <a:gd name="connsiteX98" fmla="*/ 9596 w 9920"/>
              <a:gd name="connsiteY98" fmla="*/ 5700 h 10000"/>
              <a:gd name="connsiteX99" fmla="*/ 9764 w 9920"/>
              <a:gd name="connsiteY99" fmla="*/ 5272 h 10000"/>
              <a:gd name="connsiteX100" fmla="*/ 9834 w 9920"/>
              <a:gd name="connsiteY100" fmla="*/ 4280 h 10000"/>
              <a:gd name="connsiteX101" fmla="*/ 9920 w 9920"/>
              <a:gd name="connsiteY101" fmla="*/ 5058 h 10000"/>
              <a:gd name="connsiteX0" fmla="*/ 0 w 9913"/>
              <a:gd name="connsiteY0" fmla="*/ 10000 h 10000"/>
              <a:gd name="connsiteX1" fmla="*/ 169 w 9913"/>
              <a:gd name="connsiteY1" fmla="*/ 9767 h 10000"/>
              <a:gd name="connsiteX2" fmla="*/ 239 w 9913"/>
              <a:gd name="connsiteY2" fmla="*/ 9767 h 10000"/>
              <a:gd name="connsiteX3" fmla="*/ 325 w 9913"/>
              <a:gd name="connsiteY3" fmla="*/ 9339 h 10000"/>
              <a:gd name="connsiteX4" fmla="*/ 393 w 9913"/>
              <a:gd name="connsiteY4" fmla="*/ 9125 h 10000"/>
              <a:gd name="connsiteX5" fmla="*/ 563 w 9913"/>
              <a:gd name="connsiteY5" fmla="*/ 8560 h 10000"/>
              <a:gd name="connsiteX6" fmla="*/ 635 w 9913"/>
              <a:gd name="connsiteY6" fmla="*/ 8560 h 10000"/>
              <a:gd name="connsiteX7" fmla="*/ 718 w 9913"/>
              <a:gd name="connsiteY7" fmla="*/ 7568 h 10000"/>
              <a:gd name="connsiteX8" fmla="*/ 801 w 9913"/>
              <a:gd name="connsiteY8" fmla="*/ 7568 h 10000"/>
              <a:gd name="connsiteX9" fmla="*/ 957 w 9913"/>
              <a:gd name="connsiteY9" fmla="*/ 7685 h 10000"/>
              <a:gd name="connsiteX10" fmla="*/ 1039 w 9913"/>
              <a:gd name="connsiteY10" fmla="*/ 7802 h 10000"/>
              <a:gd name="connsiteX11" fmla="*/ 1114 w 9913"/>
              <a:gd name="connsiteY11" fmla="*/ 7354 h 10000"/>
              <a:gd name="connsiteX12" fmla="*/ 1197 w 9913"/>
              <a:gd name="connsiteY12" fmla="*/ 7237 h 10000"/>
              <a:gd name="connsiteX13" fmla="*/ 1350 w 9913"/>
              <a:gd name="connsiteY13" fmla="*/ 5603 h 10000"/>
              <a:gd name="connsiteX14" fmla="*/ 1435 w 9913"/>
              <a:gd name="connsiteY14" fmla="*/ 4942 h 10000"/>
              <a:gd name="connsiteX15" fmla="*/ 1505 w 9913"/>
              <a:gd name="connsiteY15" fmla="*/ 5603 h 10000"/>
              <a:gd name="connsiteX16" fmla="*/ 1593 w 9913"/>
              <a:gd name="connsiteY16" fmla="*/ 5700 h 10000"/>
              <a:gd name="connsiteX17" fmla="*/ 1749 w 9913"/>
              <a:gd name="connsiteY17" fmla="*/ 5370 h 10000"/>
              <a:gd name="connsiteX18" fmla="*/ 1830 w 9913"/>
              <a:gd name="connsiteY18" fmla="*/ 5700 h 10000"/>
              <a:gd name="connsiteX19" fmla="*/ 1903 w 9913"/>
              <a:gd name="connsiteY19" fmla="*/ 5272 h 10000"/>
              <a:gd name="connsiteX20" fmla="*/ 1986 w 9913"/>
              <a:gd name="connsiteY20" fmla="*/ 5603 h 10000"/>
              <a:gd name="connsiteX21" fmla="*/ 2138 w 9913"/>
              <a:gd name="connsiteY21" fmla="*/ 5058 h 10000"/>
              <a:gd name="connsiteX22" fmla="*/ 2223 w 9913"/>
              <a:gd name="connsiteY22" fmla="*/ 5370 h 10000"/>
              <a:gd name="connsiteX23" fmla="*/ 2310 w 9913"/>
              <a:gd name="connsiteY23" fmla="*/ 5156 h 10000"/>
              <a:gd name="connsiteX24" fmla="*/ 2378 w 9913"/>
              <a:gd name="connsiteY24" fmla="*/ 5486 h 10000"/>
              <a:gd name="connsiteX25" fmla="*/ 2548 w 9913"/>
              <a:gd name="connsiteY25" fmla="*/ 4611 h 10000"/>
              <a:gd name="connsiteX26" fmla="*/ 2619 w 9913"/>
              <a:gd name="connsiteY26" fmla="*/ 5156 h 10000"/>
              <a:gd name="connsiteX27" fmla="*/ 2704 w 9913"/>
              <a:gd name="connsiteY27" fmla="*/ 5272 h 10000"/>
              <a:gd name="connsiteX28" fmla="*/ 2771 w 9913"/>
              <a:gd name="connsiteY28" fmla="*/ 5603 h 10000"/>
              <a:gd name="connsiteX29" fmla="*/ 2862 w 9913"/>
              <a:gd name="connsiteY29" fmla="*/ 5058 h 10000"/>
              <a:gd name="connsiteX30" fmla="*/ 3017 w 9913"/>
              <a:gd name="connsiteY30" fmla="*/ 5486 h 10000"/>
              <a:gd name="connsiteX31" fmla="*/ 3098 w 9913"/>
              <a:gd name="connsiteY31" fmla="*/ 5603 h 10000"/>
              <a:gd name="connsiteX32" fmla="*/ 3180 w 9913"/>
              <a:gd name="connsiteY32" fmla="*/ 5370 h 10000"/>
              <a:gd name="connsiteX33" fmla="*/ 3254 w 9913"/>
              <a:gd name="connsiteY33" fmla="*/ 5370 h 10000"/>
              <a:gd name="connsiteX34" fmla="*/ 3425 w 9913"/>
              <a:gd name="connsiteY34" fmla="*/ 5370 h 10000"/>
              <a:gd name="connsiteX35" fmla="*/ 3493 w 9913"/>
              <a:gd name="connsiteY35" fmla="*/ 4611 h 10000"/>
              <a:gd name="connsiteX36" fmla="*/ 3581 w 9913"/>
              <a:gd name="connsiteY36" fmla="*/ 4942 h 10000"/>
              <a:gd name="connsiteX37" fmla="*/ 3645 w 9913"/>
              <a:gd name="connsiteY37" fmla="*/ 4728 h 10000"/>
              <a:gd name="connsiteX38" fmla="*/ 3818 w 9913"/>
              <a:gd name="connsiteY38" fmla="*/ 6031 h 10000"/>
              <a:gd name="connsiteX39" fmla="*/ 3885 w 9913"/>
              <a:gd name="connsiteY39" fmla="*/ 5272 h 10000"/>
              <a:gd name="connsiteX40" fmla="*/ 3971 w 9913"/>
              <a:gd name="connsiteY40" fmla="*/ 5272 h 10000"/>
              <a:gd name="connsiteX41" fmla="*/ 4054 w 9913"/>
              <a:gd name="connsiteY41" fmla="*/ 5272 h 10000"/>
              <a:gd name="connsiteX42" fmla="*/ 4210 w 9913"/>
              <a:gd name="connsiteY42" fmla="*/ 4611 h 10000"/>
              <a:gd name="connsiteX43" fmla="*/ 4282 w 9913"/>
              <a:gd name="connsiteY43" fmla="*/ 5370 h 10000"/>
              <a:gd name="connsiteX44" fmla="*/ 4365 w 9913"/>
              <a:gd name="connsiteY44" fmla="*/ 5486 h 10000"/>
              <a:gd name="connsiteX45" fmla="*/ 4451 w 9913"/>
              <a:gd name="connsiteY45" fmla="*/ 5058 h 10000"/>
              <a:gd name="connsiteX46" fmla="*/ 4604 w 9913"/>
              <a:gd name="connsiteY46" fmla="*/ 5603 h 10000"/>
              <a:gd name="connsiteX47" fmla="*/ 4691 w 9913"/>
              <a:gd name="connsiteY47" fmla="*/ 4611 h 10000"/>
              <a:gd name="connsiteX48" fmla="*/ 4758 w 9913"/>
              <a:gd name="connsiteY48" fmla="*/ 4825 h 10000"/>
              <a:gd name="connsiteX49" fmla="*/ 4846 w 9913"/>
              <a:gd name="connsiteY49" fmla="*/ 4397 h 10000"/>
              <a:gd name="connsiteX50" fmla="*/ 4997 w 9913"/>
              <a:gd name="connsiteY50" fmla="*/ 5058 h 10000"/>
              <a:gd name="connsiteX51" fmla="*/ 5082 w 9913"/>
              <a:gd name="connsiteY51" fmla="*/ 5156 h 10000"/>
              <a:gd name="connsiteX52" fmla="*/ 5153 w 9913"/>
              <a:gd name="connsiteY52" fmla="*/ 4825 h 10000"/>
              <a:gd name="connsiteX53" fmla="*/ 5236 w 9913"/>
              <a:gd name="connsiteY53" fmla="*/ 5156 h 10000"/>
              <a:gd name="connsiteX54" fmla="*/ 5392 w 9913"/>
              <a:gd name="connsiteY54" fmla="*/ 5156 h 10000"/>
              <a:gd name="connsiteX55" fmla="*/ 5480 w 9913"/>
              <a:gd name="connsiteY55" fmla="*/ 5486 h 10000"/>
              <a:gd name="connsiteX56" fmla="*/ 5561 w 9913"/>
              <a:gd name="connsiteY56" fmla="*/ 5370 h 10000"/>
              <a:gd name="connsiteX57" fmla="*/ 5632 w 9913"/>
              <a:gd name="connsiteY57" fmla="*/ 5272 h 10000"/>
              <a:gd name="connsiteX58" fmla="*/ 5790 w 9913"/>
              <a:gd name="connsiteY58" fmla="*/ 4942 h 10000"/>
              <a:gd name="connsiteX59" fmla="*/ 5868 w 9913"/>
              <a:gd name="connsiteY59" fmla="*/ 4942 h 10000"/>
              <a:gd name="connsiteX60" fmla="*/ 5959 w 9913"/>
              <a:gd name="connsiteY60" fmla="*/ 5272 h 10000"/>
              <a:gd name="connsiteX61" fmla="*/ 6027 w 9913"/>
              <a:gd name="connsiteY61" fmla="*/ 5486 h 10000"/>
              <a:gd name="connsiteX62" fmla="*/ 6195 w 9913"/>
              <a:gd name="connsiteY62" fmla="*/ 5156 h 10000"/>
              <a:gd name="connsiteX63" fmla="*/ 6265 w 9913"/>
              <a:gd name="connsiteY63" fmla="*/ 7354 h 10000"/>
              <a:gd name="connsiteX64" fmla="*/ 6351 w 9913"/>
              <a:gd name="connsiteY64" fmla="*/ 8016 h 10000"/>
              <a:gd name="connsiteX65" fmla="*/ 6435 w 9913"/>
              <a:gd name="connsiteY65" fmla="*/ 7140 h 10000"/>
              <a:gd name="connsiteX66" fmla="*/ 6588 w 9913"/>
              <a:gd name="connsiteY66" fmla="*/ 6265 h 10000"/>
              <a:gd name="connsiteX67" fmla="*/ 6661 w 9913"/>
              <a:gd name="connsiteY67" fmla="*/ 6148 h 10000"/>
              <a:gd name="connsiteX68" fmla="*/ 6744 w 9913"/>
              <a:gd name="connsiteY68" fmla="*/ 5486 h 10000"/>
              <a:gd name="connsiteX69" fmla="*/ 6828 w 9913"/>
              <a:gd name="connsiteY69" fmla="*/ 5700 h 10000"/>
              <a:gd name="connsiteX70" fmla="*/ 6903 w 9913"/>
              <a:gd name="connsiteY70" fmla="*/ 5156 h 10000"/>
              <a:gd name="connsiteX71" fmla="*/ 7069 w 9913"/>
              <a:gd name="connsiteY71" fmla="*/ 4942 h 10000"/>
              <a:gd name="connsiteX72" fmla="*/ 7137 w 9913"/>
              <a:gd name="connsiteY72" fmla="*/ 5370 h 10000"/>
              <a:gd name="connsiteX73" fmla="*/ 7225 w 9913"/>
              <a:gd name="connsiteY73" fmla="*/ 5486 h 10000"/>
              <a:gd name="connsiteX74" fmla="*/ 7293 w 9913"/>
              <a:gd name="connsiteY74" fmla="*/ 6362 h 10000"/>
              <a:gd name="connsiteX75" fmla="*/ 7461 w 9913"/>
              <a:gd name="connsiteY75" fmla="*/ 6265 h 10000"/>
              <a:gd name="connsiteX76" fmla="*/ 7530 w 9913"/>
              <a:gd name="connsiteY76" fmla="*/ 5817 h 10000"/>
              <a:gd name="connsiteX77" fmla="*/ 7617 w 9913"/>
              <a:gd name="connsiteY77" fmla="*/ 7023 h 10000"/>
              <a:gd name="connsiteX78" fmla="*/ 7704 w 9913"/>
              <a:gd name="connsiteY78" fmla="*/ 2743 h 10000"/>
              <a:gd name="connsiteX79" fmla="*/ 7857 w 9913"/>
              <a:gd name="connsiteY79" fmla="*/ 0 h 10000"/>
              <a:gd name="connsiteX80" fmla="*/ 7942 w 9913"/>
              <a:gd name="connsiteY80" fmla="*/ 1323 h 10000"/>
              <a:gd name="connsiteX81" fmla="*/ 8009 w 9913"/>
              <a:gd name="connsiteY81" fmla="*/ 875 h 10000"/>
              <a:gd name="connsiteX82" fmla="*/ 8096 w 9913"/>
              <a:gd name="connsiteY82" fmla="*/ 2082 h 10000"/>
              <a:gd name="connsiteX83" fmla="*/ 8252 w 9913"/>
              <a:gd name="connsiteY83" fmla="*/ 1751 h 10000"/>
              <a:gd name="connsiteX84" fmla="*/ 8334 w 9913"/>
              <a:gd name="connsiteY84" fmla="*/ 1751 h 10000"/>
              <a:gd name="connsiteX85" fmla="*/ 8408 w 9913"/>
              <a:gd name="connsiteY85" fmla="*/ 1965 h 10000"/>
              <a:gd name="connsiteX86" fmla="*/ 8489 w 9913"/>
              <a:gd name="connsiteY86" fmla="*/ 2626 h 10000"/>
              <a:gd name="connsiteX87" fmla="*/ 8646 w 9913"/>
              <a:gd name="connsiteY87" fmla="*/ 1634 h 10000"/>
              <a:gd name="connsiteX88" fmla="*/ 8731 w 9913"/>
              <a:gd name="connsiteY88" fmla="*/ 2082 h 10000"/>
              <a:gd name="connsiteX89" fmla="*/ 8800 w 9913"/>
              <a:gd name="connsiteY89" fmla="*/ 1965 h 10000"/>
              <a:gd name="connsiteX90" fmla="*/ 8886 w 9913"/>
              <a:gd name="connsiteY90" fmla="*/ 992 h 10000"/>
              <a:gd name="connsiteX91" fmla="*/ 9042 w 9913"/>
              <a:gd name="connsiteY91" fmla="*/ 1206 h 10000"/>
              <a:gd name="connsiteX92" fmla="*/ 9123 w 9913"/>
              <a:gd name="connsiteY92" fmla="*/ 545 h 10000"/>
              <a:gd name="connsiteX93" fmla="*/ 9209 w 9913"/>
              <a:gd name="connsiteY93" fmla="*/ 4163 h 10000"/>
              <a:gd name="connsiteX94" fmla="*/ 9279 w 9913"/>
              <a:gd name="connsiteY94" fmla="*/ 5700 h 10000"/>
              <a:gd name="connsiteX95" fmla="*/ 9447 w 9913"/>
              <a:gd name="connsiteY95" fmla="*/ 5700 h 10000"/>
              <a:gd name="connsiteX96" fmla="*/ 9521 w 9913"/>
              <a:gd name="connsiteY96" fmla="*/ 5156 h 10000"/>
              <a:gd name="connsiteX97" fmla="*/ 9605 w 9913"/>
              <a:gd name="connsiteY97" fmla="*/ 5156 h 10000"/>
              <a:gd name="connsiteX98" fmla="*/ 9673 w 9913"/>
              <a:gd name="connsiteY98" fmla="*/ 5700 h 10000"/>
              <a:gd name="connsiteX99" fmla="*/ 9843 w 9913"/>
              <a:gd name="connsiteY99" fmla="*/ 5272 h 10000"/>
              <a:gd name="connsiteX100" fmla="*/ 9913 w 9913"/>
              <a:gd name="connsiteY100" fmla="*/ 4280 h 10000"/>
              <a:gd name="connsiteX0" fmla="*/ 0 w 9929"/>
              <a:gd name="connsiteY0" fmla="*/ 10000 h 10000"/>
              <a:gd name="connsiteX1" fmla="*/ 170 w 9929"/>
              <a:gd name="connsiteY1" fmla="*/ 9767 h 10000"/>
              <a:gd name="connsiteX2" fmla="*/ 241 w 9929"/>
              <a:gd name="connsiteY2" fmla="*/ 9767 h 10000"/>
              <a:gd name="connsiteX3" fmla="*/ 328 w 9929"/>
              <a:gd name="connsiteY3" fmla="*/ 9339 h 10000"/>
              <a:gd name="connsiteX4" fmla="*/ 396 w 9929"/>
              <a:gd name="connsiteY4" fmla="*/ 9125 h 10000"/>
              <a:gd name="connsiteX5" fmla="*/ 568 w 9929"/>
              <a:gd name="connsiteY5" fmla="*/ 8560 h 10000"/>
              <a:gd name="connsiteX6" fmla="*/ 641 w 9929"/>
              <a:gd name="connsiteY6" fmla="*/ 8560 h 10000"/>
              <a:gd name="connsiteX7" fmla="*/ 724 w 9929"/>
              <a:gd name="connsiteY7" fmla="*/ 7568 h 10000"/>
              <a:gd name="connsiteX8" fmla="*/ 808 w 9929"/>
              <a:gd name="connsiteY8" fmla="*/ 7568 h 10000"/>
              <a:gd name="connsiteX9" fmla="*/ 965 w 9929"/>
              <a:gd name="connsiteY9" fmla="*/ 7685 h 10000"/>
              <a:gd name="connsiteX10" fmla="*/ 1048 w 9929"/>
              <a:gd name="connsiteY10" fmla="*/ 7802 h 10000"/>
              <a:gd name="connsiteX11" fmla="*/ 1124 w 9929"/>
              <a:gd name="connsiteY11" fmla="*/ 7354 h 10000"/>
              <a:gd name="connsiteX12" fmla="*/ 1208 w 9929"/>
              <a:gd name="connsiteY12" fmla="*/ 7237 h 10000"/>
              <a:gd name="connsiteX13" fmla="*/ 1362 w 9929"/>
              <a:gd name="connsiteY13" fmla="*/ 5603 h 10000"/>
              <a:gd name="connsiteX14" fmla="*/ 1448 w 9929"/>
              <a:gd name="connsiteY14" fmla="*/ 4942 h 10000"/>
              <a:gd name="connsiteX15" fmla="*/ 1518 w 9929"/>
              <a:gd name="connsiteY15" fmla="*/ 5603 h 10000"/>
              <a:gd name="connsiteX16" fmla="*/ 1607 w 9929"/>
              <a:gd name="connsiteY16" fmla="*/ 5700 h 10000"/>
              <a:gd name="connsiteX17" fmla="*/ 1764 w 9929"/>
              <a:gd name="connsiteY17" fmla="*/ 5370 h 10000"/>
              <a:gd name="connsiteX18" fmla="*/ 1846 w 9929"/>
              <a:gd name="connsiteY18" fmla="*/ 5700 h 10000"/>
              <a:gd name="connsiteX19" fmla="*/ 1920 w 9929"/>
              <a:gd name="connsiteY19" fmla="*/ 5272 h 10000"/>
              <a:gd name="connsiteX20" fmla="*/ 2003 w 9929"/>
              <a:gd name="connsiteY20" fmla="*/ 5603 h 10000"/>
              <a:gd name="connsiteX21" fmla="*/ 2157 w 9929"/>
              <a:gd name="connsiteY21" fmla="*/ 5058 h 10000"/>
              <a:gd name="connsiteX22" fmla="*/ 2243 w 9929"/>
              <a:gd name="connsiteY22" fmla="*/ 5370 h 10000"/>
              <a:gd name="connsiteX23" fmla="*/ 2330 w 9929"/>
              <a:gd name="connsiteY23" fmla="*/ 5156 h 10000"/>
              <a:gd name="connsiteX24" fmla="*/ 2399 w 9929"/>
              <a:gd name="connsiteY24" fmla="*/ 5486 h 10000"/>
              <a:gd name="connsiteX25" fmla="*/ 2570 w 9929"/>
              <a:gd name="connsiteY25" fmla="*/ 4611 h 10000"/>
              <a:gd name="connsiteX26" fmla="*/ 2642 w 9929"/>
              <a:gd name="connsiteY26" fmla="*/ 5156 h 10000"/>
              <a:gd name="connsiteX27" fmla="*/ 2728 w 9929"/>
              <a:gd name="connsiteY27" fmla="*/ 5272 h 10000"/>
              <a:gd name="connsiteX28" fmla="*/ 2795 w 9929"/>
              <a:gd name="connsiteY28" fmla="*/ 5603 h 10000"/>
              <a:gd name="connsiteX29" fmla="*/ 2887 w 9929"/>
              <a:gd name="connsiteY29" fmla="*/ 5058 h 10000"/>
              <a:gd name="connsiteX30" fmla="*/ 3043 w 9929"/>
              <a:gd name="connsiteY30" fmla="*/ 5486 h 10000"/>
              <a:gd name="connsiteX31" fmla="*/ 3125 w 9929"/>
              <a:gd name="connsiteY31" fmla="*/ 5603 h 10000"/>
              <a:gd name="connsiteX32" fmla="*/ 3208 w 9929"/>
              <a:gd name="connsiteY32" fmla="*/ 5370 h 10000"/>
              <a:gd name="connsiteX33" fmla="*/ 3283 w 9929"/>
              <a:gd name="connsiteY33" fmla="*/ 5370 h 10000"/>
              <a:gd name="connsiteX34" fmla="*/ 3455 w 9929"/>
              <a:gd name="connsiteY34" fmla="*/ 5370 h 10000"/>
              <a:gd name="connsiteX35" fmla="*/ 3524 w 9929"/>
              <a:gd name="connsiteY35" fmla="*/ 4611 h 10000"/>
              <a:gd name="connsiteX36" fmla="*/ 3612 w 9929"/>
              <a:gd name="connsiteY36" fmla="*/ 4942 h 10000"/>
              <a:gd name="connsiteX37" fmla="*/ 3677 w 9929"/>
              <a:gd name="connsiteY37" fmla="*/ 4728 h 10000"/>
              <a:gd name="connsiteX38" fmla="*/ 3852 w 9929"/>
              <a:gd name="connsiteY38" fmla="*/ 6031 h 10000"/>
              <a:gd name="connsiteX39" fmla="*/ 3919 w 9929"/>
              <a:gd name="connsiteY39" fmla="*/ 5272 h 10000"/>
              <a:gd name="connsiteX40" fmla="*/ 4006 w 9929"/>
              <a:gd name="connsiteY40" fmla="*/ 5272 h 10000"/>
              <a:gd name="connsiteX41" fmla="*/ 4090 w 9929"/>
              <a:gd name="connsiteY41" fmla="*/ 5272 h 10000"/>
              <a:gd name="connsiteX42" fmla="*/ 4247 w 9929"/>
              <a:gd name="connsiteY42" fmla="*/ 4611 h 10000"/>
              <a:gd name="connsiteX43" fmla="*/ 4320 w 9929"/>
              <a:gd name="connsiteY43" fmla="*/ 5370 h 10000"/>
              <a:gd name="connsiteX44" fmla="*/ 4403 w 9929"/>
              <a:gd name="connsiteY44" fmla="*/ 5486 h 10000"/>
              <a:gd name="connsiteX45" fmla="*/ 4490 w 9929"/>
              <a:gd name="connsiteY45" fmla="*/ 5058 h 10000"/>
              <a:gd name="connsiteX46" fmla="*/ 4644 w 9929"/>
              <a:gd name="connsiteY46" fmla="*/ 5603 h 10000"/>
              <a:gd name="connsiteX47" fmla="*/ 4732 w 9929"/>
              <a:gd name="connsiteY47" fmla="*/ 4611 h 10000"/>
              <a:gd name="connsiteX48" fmla="*/ 4800 w 9929"/>
              <a:gd name="connsiteY48" fmla="*/ 4825 h 10000"/>
              <a:gd name="connsiteX49" fmla="*/ 4889 w 9929"/>
              <a:gd name="connsiteY49" fmla="*/ 4397 h 10000"/>
              <a:gd name="connsiteX50" fmla="*/ 5041 w 9929"/>
              <a:gd name="connsiteY50" fmla="*/ 5058 h 10000"/>
              <a:gd name="connsiteX51" fmla="*/ 5127 w 9929"/>
              <a:gd name="connsiteY51" fmla="*/ 5156 h 10000"/>
              <a:gd name="connsiteX52" fmla="*/ 5198 w 9929"/>
              <a:gd name="connsiteY52" fmla="*/ 4825 h 10000"/>
              <a:gd name="connsiteX53" fmla="*/ 5282 w 9929"/>
              <a:gd name="connsiteY53" fmla="*/ 5156 h 10000"/>
              <a:gd name="connsiteX54" fmla="*/ 5439 w 9929"/>
              <a:gd name="connsiteY54" fmla="*/ 5156 h 10000"/>
              <a:gd name="connsiteX55" fmla="*/ 5528 w 9929"/>
              <a:gd name="connsiteY55" fmla="*/ 5486 h 10000"/>
              <a:gd name="connsiteX56" fmla="*/ 5610 w 9929"/>
              <a:gd name="connsiteY56" fmla="*/ 5370 h 10000"/>
              <a:gd name="connsiteX57" fmla="*/ 5681 w 9929"/>
              <a:gd name="connsiteY57" fmla="*/ 5272 h 10000"/>
              <a:gd name="connsiteX58" fmla="*/ 5841 w 9929"/>
              <a:gd name="connsiteY58" fmla="*/ 4942 h 10000"/>
              <a:gd name="connsiteX59" fmla="*/ 5919 w 9929"/>
              <a:gd name="connsiteY59" fmla="*/ 4942 h 10000"/>
              <a:gd name="connsiteX60" fmla="*/ 6011 w 9929"/>
              <a:gd name="connsiteY60" fmla="*/ 5272 h 10000"/>
              <a:gd name="connsiteX61" fmla="*/ 6080 w 9929"/>
              <a:gd name="connsiteY61" fmla="*/ 5486 h 10000"/>
              <a:gd name="connsiteX62" fmla="*/ 6249 w 9929"/>
              <a:gd name="connsiteY62" fmla="*/ 5156 h 10000"/>
              <a:gd name="connsiteX63" fmla="*/ 6320 w 9929"/>
              <a:gd name="connsiteY63" fmla="*/ 7354 h 10000"/>
              <a:gd name="connsiteX64" fmla="*/ 6407 w 9929"/>
              <a:gd name="connsiteY64" fmla="*/ 8016 h 10000"/>
              <a:gd name="connsiteX65" fmla="*/ 6491 w 9929"/>
              <a:gd name="connsiteY65" fmla="*/ 7140 h 10000"/>
              <a:gd name="connsiteX66" fmla="*/ 6646 w 9929"/>
              <a:gd name="connsiteY66" fmla="*/ 6265 h 10000"/>
              <a:gd name="connsiteX67" fmla="*/ 6719 w 9929"/>
              <a:gd name="connsiteY67" fmla="*/ 6148 h 10000"/>
              <a:gd name="connsiteX68" fmla="*/ 6803 w 9929"/>
              <a:gd name="connsiteY68" fmla="*/ 5486 h 10000"/>
              <a:gd name="connsiteX69" fmla="*/ 6888 w 9929"/>
              <a:gd name="connsiteY69" fmla="*/ 5700 h 10000"/>
              <a:gd name="connsiteX70" fmla="*/ 6964 w 9929"/>
              <a:gd name="connsiteY70" fmla="*/ 5156 h 10000"/>
              <a:gd name="connsiteX71" fmla="*/ 7131 w 9929"/>
              <a:gd name="connsiteY71" fmla="*/ 4942 h 10000"/>
              <a:gd name="connsiteX72" fmla="*/ 7200 w 9929"/>
              <a:gd name="connsiteY72" fmla="*/ 5370 h 10000"/>
              <a:gd name="connsiteX73" fmla="*/ 7288 w 9929"/>
              <a:gd name="connsiteY73" fmla="*/ 5486 h 10000"/>
              <a:gd name="connsiteX74" fmla="*/ 7357 w 9929"/>
              <a:gd name="connsiteY74" fmla="*/ 6362 h 10000"/>
              <a:gd name="connsiteX75" fmla="*/ 7526 w 9929"/>
              <a:gd name="connsiteY75" fmla="*/ 6265 h 10000"/>
              <a:gd name="connsiteX76" fmla="*/ 7596 w 9929"/>
              <a:gd name="connsiteY76" fmla="*/ 5817 h 10000"/>
              <a:gd name="connsiteX77" fmla="*/ 7684 w 9929"/>
              <a:gd name="connsiteY77" fmla="*/ 7023 h 10000"/>
              <a:gd name="connsiteX78" fmla="*/ 7772 w 9929"/>
              <a:gd name="connsiteY78" fmla="*/ 2743 h 10000"/>
              <a:gd name="connsiteX79" fmla="*/ 7926 w 9929"/>
              <a:gd name="connsiteY79" fmla="*/ 0 h 10000"/>
              <a:gd name="connsiteX80" fmla="*/ 8012 w 9929"/>
              <a:gd name="connsiteY80" fmla="*/ 1323 h 10000"/>
              <a:gd name="connsiteX81" fmla="*/ 8079 w 9929"/>
              <a:gd name="connsiteY81" fmla="*/ 875 h 10000"/>
              <a:gd name="connsiteX82" fmla="*/ 8167 w 9929"/>
              <a:gd name="connsiteY82" fmla="*/ 2082 h 10000"/>
              <a:gd name="connsiteX83" fmla="*/ 8324 w 9929"/>
              <a:gd name="connsiteY83" fmla="*/ 1751 h 10000"/>
              <a:gd name="connsiteX84" fmla="*/ 8407 w 9929"/>
              <a:gd name="connsiteY84" fmla="*/ 1751 h 10000"/>
              <a:gd name="connsiteX85" fmla="*/ 8482 w 9929"/>
              <a:gd name="connsiteY85" fmla="*/ 1965 h 10000"/>
              <a:gd name="connsiteX86" fmla="*/ 8564 w 9929"/>
              <a:gd name="connsiteY86" fmla="*/ 2626 h 10000"/>
              <a:gd name="connsiteX87" fmla="*/ 8722 w 9929"/>
              <a:gd name="connsiteY87" fmla="*/ 1634 h 10000"/>
              <a:gd name="connsiteX88" fmla="*/ 8808 w 9929"/>
              <a:gd name="connsiteY88" fmla="*/ 2082 h 10000"/>
              <a:gd name="connsiteX89" fmla="*/ 8877 w 9929"/>
              <a:gd name="connsiteY89" fmla="*/ 1965 h 10000"/>
              <a:gd name="connsiteX90" fmla="*/ 8964 w 9929"/>
              <a:gd name="connsiteY90" fmla="*/ 992 h 10000"/>
              <a:gd name="connsiteX91" fmla="*/ 9121 w 9929"/>
              <a:gd name="connsiteY91" fmla="*/ 1206 h 10000"/>
              <a:gd name="connsiteX92" fmla="*/ 9203 w 9929"/>
              <a:gd name="connsiteY92" fmla="*/ 545 h 10000"/>
              <a:gd name="connsiteX93" fmla="*/ 9290 w 9929"/>
              <a:gd name="connsiteY93" fmla="*/ 4163 h 10000"/>
              <a:gd name="connsiteX94" fmla="*/ 9360 w 9929"/>
              <a:gd name="connsiteY94" fmla="*/ 5700 h 10000"/>
              <a:gd name="connsiteX95" fmla="*/ 9530 w 9929"/>
              <a:gd name="connsiteY95" fmla="*/ 5700 h 10000"/>
              <a:gd name="connsiteX96" fmla="*/ 9605 w 9929"/>
              <a:gd name="connsiteY96" fmla="*/ 5156 h 10000"/>
              <a:gd name="connsiteX97" fmla="*/ 9689 w 9929"/>
              <a:gd name="connsiteY97" fmla="*/ 5156 h 10000"/>
              <a:gd name="connsiteX98" fmla="*/ 9758 w 9929"/>
              <a:gd name="connsiteY98" fmla="*/ 5700 h 10000"/>
              <a:gd name="connsiteX99" fmla="*/ 9929 w 9929"/>
              <a:gd name="connsiteY99" fmla="*/ 5272 h 10000"/>
              <a:gd name="connsiteX0" fmla="*/ 0 w 9828"/>
              <a:gd name="connsiteY0" fmla="*/ 10000 h 10000"/>
              <a:gd name="connsiteX1" fmla="*/ 171 w 9828"/>
              <a:gd name="connsiteY1" fmla="*/ 9767 h 10000"/>
              <a:gd name="connsiteX2" fmla="*/ 243 w 9828"/>
              <a:gd name="connsiteY2" fmla="*/ 9767 h 10000"/>
              <a:gd name="connsiteX3" fmla="*/ 330 w 9828"/>
              <a:gd name="connsiteY3" fmla="*/ 9339 h 10000"/>
              <a:gd name="connsiteX4" fmla="*/ 399 w 9828"/>
              <a:gd name="connsiteY4" fmla="*/ 9125 h 10000"/>
              <a:gd name="connsiteX5" fmla="*/ 572 w 9828"/>
              <a:gd name="connsiteY5" fmla="*/ 8560 h 10000"/>
              <a:gd name="connsiteX6" fmla="*/ 646 w 9828"/>
              <a:gd name="connsiteY6" fmla="*/ 8560 h 10000"/>
              <a:gd name="connsiteX7" fmla="*/ 729 w 9828"/>
              <a:gd name="connsiteY7" fmla="*/ 7568 h 10000"/>
              <a:gd name="connsiteX8" fmla="*/ 814 w 9828"/>
              <a:gd name="connsiteY8" fmla="*/ 7568 h 10000"/>
              <a:gd name="connsiteX9" fmla="*/ 972 w 9828"/>
              <a:gd name="connsiteY9" fmla="*/ 7685 h 10000"/>
              <a:gd name="connsiteX10" fmla="*/ 1055 w 9828"/>
              <a:gd name="connsiteY10" fmla="*/ 7802 h 10000"/>
              <a:gd name="connsiteX11" fmla="*/ 1132 w 9828"/>
              <a:gd name="connsiteY11" fmla="*/ 7354 h 10000"/>
              <a:gd name="connsiteX12" fmla="*/ 1217 w 9828"/>
              <a:gd name="connsiteY12" fmla="*/ 7237 h 10000"/>
              <a:gd name="connsiteX13" fmla="*/ 1372 w 9828"/>
              <a:gd name="connsiteY13" fmla="*/ 5603 h 10000"/>
              <a:gd name="connsiteX14" fmla="*/ 1458 w 9828"/>
              <a:gd name="connsiteY14" fmla="*/ 4942 h 10000"/>
              <a:gd name="connsiteX15" fmla="*/ 1529 w 9828"/>
              <a:gd name="connsiteY15" fmla="*/ 5603 h 10000"/>
              <a:gd name="connsiteX16" fmla="*/ 1618 w 9828"/>
              <a:gd name="connsiteY16" fmla="*/ 5700 h 10000"/>
              <a:gd name="connsiteX17" fmla="*/ 1777 w 9828"/>
              <a:gd name="connsiteY17" fmla="*/ 5370 h 10000"/>
              <a:gd name="connsiteX18" fmla="*/ 1859 w 9828"/>
              <a:gd name="connsiteY18" fmla="*/ 5700 h 10000"/>
              <a:gd name="connsiteX19" fmla="*/ 1934 w 9828"/>
              <a:gd name="connsiteY19" fmla="*/ 5272 h 10000"/>
              <a:gd name="connsiteX20" fmla="*/ 2017 w 9828"/>
              <a:gd name="connsiteY20" fmla="*/ 5603 h 10000"/>
              <a:gd name="connsiteX21" fmla="*/ 2172 w 9828"/>
              <a:gd name="connsiteY21" fmla="*/ 5058 h 10000"/>
              <a:gd name="connsiteX22" fmla="*/ 2259 w 9828"/>
              <a:gd name="connsiteY22" fmla="*/ 5370 h 10000"/>
              <a:gd name="connsiteX23" fmla="*/ 2347 w 9828"/>
              <a:gd name="connsiteY23" fmla="*/ 5156 h 10000"/>
              <a:gd name="connsiteX24" fmla="*/ 2416 w 9828"/>
              <a:gd name="connsiteY24" fmla="*/ 5486 h 10000"/>
              <a:gd name="connsiteX25" fmla="*/ 2588 w 9828"/>
              <a:gd name="connsiteY25" fmla="*/ 4611 h 10000"/>
              <a:gd name="connsiteX26" fmla="*/ 2661 w 9828"/>
              <a:gd name="connsiteY26" fmla="*/ 5156 h 10000"/>
              <a:gd name="connsiteX27" fmla="*/ 2748 w 9828"/>
              <a:gd name="connsiteY27" fmla="*/ 5272 h 10000"/>
              <a:gd name="connsiteX28" fmla="*/ 2815 w 9828"/>
              <a:gd name="connsiteY28" fmla="*/ 5603 h 10000"/>
              <a:gd name="connsiteX29" fmla="*/ 2908 w 9828"/>
              <a:gd name="connsiteY29" fmla="*/ 5058 h 10000"/>
              <a:gd name="connsiteX30" fmla="*/ 3065 w 9828"/>
              <a:gd name="connsiteY30" fmla="*/ 5486 h 10000"/>
              <a:gd name="connsiteX31" fmla="*/ 3147 w 9828"/>
              <a:gd name="connsiteY31" fmla="*/ 5603 h 10000"/>
              <a:gd name="connsiteX32" fmla="*/ 3231 w 9828"/>
              <a:gd name="connsiteY32" fmla="*/ 5370 h 10000"/>
              <a:gd name="connsiteX33" fmla="*/ 3306 w 9828"/>
              <a:gd name="connsiteY33" fmla="*/ 5370 h 10000"/>
              <a:gd name="connsiteX34" fmla="*/ 3480 w 9828"/>
              <a:gd name="connsiteY34" fmla="*/ 5370 h 10000"/>
              <a:gd name="connsiteX35" fmla="*/ 3549 w 9828"/>
              <a:gd name="connsiteY35" fmla="*/ 4611 h 10000"/>
              <a:gd name="connsiteX36" fmla="*/ 3638 w 9828"/>
              <a:gd name="connsiteY36" fmla="*/ 4942 h 10000"/>
              <a:gd name="connsiteX37" fmla="*/ 3703 w 9828"/>
              <a:gd name="connsiteY37" fmla="*/ 4728 h 10000"/>
              <a:gd name="connsiteX38" fmla="*/ 3880 w 9828"/>
              <a:gd name="connsiteY38" fmla="*/ 6031 h 10000"/>
              <a:gd name="connsiteX39" fmla="*/ 3947 w 9828"/>
              <a:gd name="connsiteY39" fmla="*/ 5272 h 10000"/>
              <a:gd name="connsiteX40" fmla="*/ 4035 w 9828"/>
              <a:gd name="connsiteY40" fmla="*/ 5272 h 10000"/>
              <a:gd name="connsiteX41" fmla="*/ 4119 w 9828"/>
              <a:gd name="connsiteY41" fmla="*/ 5272 h 10000"/>
              <a:gd name="connsiteX42" fmla="*/ 4277 w 9828"/>
              <a:gd name="connsiteY42" fmla="*/ 4611 h 10000"/>
              <a:gd name="connsiteX43" fmla="*/ 4351 w 9828"/>
              <a:gd name="connsiteY43" fmla="*/ 5370 h 10000"/>
              <a:gd name="connsiteX44" fmla="*/ 4434 w 9828"/>
              <a:gd name="connsiteY44" fmla="*/ 5486 h 10000"/>
              <a:gd name="connsiteX45" fmla="*/ 4522 w 9828"/>
              <a:gd name="connsiteY45" fmla="*/ 5058 h 10000"/>
              <a:gd name="connsiteX46" fmla="*/ 4677 w 9828"/>
              <a:gd name="connsiteY46" fmla="*/ 5603 h 10000"/>
              <a:gd name="connsiteX47" fmla="*/ 4766 w 9828"/>
              <a:gd name="connsiteY47" fmla="*/ 4611 h 10000"/>
              <a:gd name="connsiteX48" fmla="*/ 4834 w 9828"/>
              <a:gd name="connsiteY48" fmla="*/ 4825 h 10000"/>
              <a:gd name="connsiteX49" fmla="*/ 4924 w 9828"/>
              <a:gd name="connsiteY49" fmla="*/ 4397 h 10000"/>
              <a:gd name="connsiteX50" fmla="*/ 5077 w 9828"/>
              <a:gd name="connsiteY50" fmla="*/ 5058 h 10000"/>
              <a:gd name="connsiteX51" fmla="*/ 5164 w 9828"/>
              <a:gd name="connsiteY51" fmla="*/ 5156 h 10000"/>
              <a:gd name="connsiteX52" fmla="*/ 5235 w 9828"/>
              <a:gd name="connsiteY52" fmla="*/ 4825 h 10000"/>
              <a:gd name="connsiteX53" fmla="*/ 5320 w 9828"/>
              <a:gd name="connsiteY53" fmla="*/ 5156 h 10000"/>
              <a:gd name="connsiteX54" fmla="*/ 5478 w 9828"/>
              <a:gd name="connsiteY54" fmla="*/ 5156 h 10000"/>
              <a:gd name="connsiteX55" fmla="*/ 5568 w 9828"/>
              <a:gd name="connsiteY55" fmla="*/ 5486 h 10000"/>
              <a:gd name="connsiteX56" fmla="*/ 5650 w 9828"/>
              <a:gd name="connsiteY56" fmla="*/ 5370 h 10000"/>
              <a:gd name="connsiteX57" fmla="*/ 5722 w 9828"/>
              <a:gd name="connsiteY57" fmla="*/ 5272 h 10000"/>
              <a:gd name="connsiteX58" fmla="*/ 5883 w 9828"/>
              <a:gd name="connsiteY58" fmla="*/ 4942 h 10000"/>
              <a:gd name="connsiteX59" fmla="*/ 5961 w 9828"/>
              <a:gd name="connsiteY59" fmla="*/ 4942 h 10000"/>
              <a:gd name="connsiteX60" fmla="*/ 6054 w 9828"/>
              <a:gd name="connsiteY60" fmla="*/ 5272 h 10000"/>
              <a:gd name="connsiteX61" fmla="*/ 6123 w 9828"/>
              <a:gd name="connsiteY61" fmla="*/ 5486 h 10000"/>
              <a:gd name="connsiteX62" fmla="*/ 6294 w 9828"/>
              <a:gd name="connsiteY62" fmla="*/ 5156 h 10000"/>
              <a:gd name="connsiteX63" fmla="*/ 6365 w 9828"/>
              <a:gd name="connsiteY63" fmla="*/ 7354 h 10000"/>
              <a:gd name="connsiteX64" fmla="*/ 6453 w 9828"/>
              <a:gd name="connsiteY64" fmla="*/ 8016 h 10000"/>
              <a:gd name="connsiteX65" fmla="*/ 6537 w 9828"/>
              <a:gd name="connsiteY65" fmla="*/ 7140 h 10000"/>
              <a:gd name="connsiteX66" fmla="*/ 6694 w 9828"/>
              <a:gd name="connsiteY66" fmla="*/ 6265 h 10000"/>
              <a:gd name="connsiteX67" fmla="*/ 6767 w 9828"/>
              <a:gd name="connsiteY67" fmla="*/ 6148 h 10000"/>
              <a:gd name="connsiteX68" fmla="*/ 6852 w 9828"/>
              <a:gd name="connsiteY68" fmla="*/ 5486 h 10000"/>
              <a:gd name="connsiteX69" fmla="*/ 6937 w 9828"/>
              <a:gd name="connsiteY69" fmla="*/ 5700 h 10000"/>
              <a:gd name="connsiteX70" fmla="*/ 7014 w 9828"/>
              <a:gd name="connsiteY70" fmla="*/ 5156 h 10000"/>
              <a:gd name="connsiteX71" fmla="*/ 7182 w 9828"/>
              <a:gd name="connsiteY71" fmla="*/ 4942 h 10000"/>
              <a:gd name="connsiteX72" fmla="*/ 7251 w 9828"/>
              <a:gd name="connsiteY72" fmla="*/ 5370 h 10000"/>
              <a:gd name="connsiteX73" fmla="*/ 7340 w 9828"/>
              <a:gd name="connsiteY73" fmla="*/ 5486 h 10000"/>
              <a:gd name="connsiteX74" fmla="*/ 7410 w 9828"/>
              <a:gd name="connsiteY74" fmla="*/ 6362 h 10000"/>
              <a:gd name="connsiteX75" fmla="*/ 7580 w 9828"/>
              <a:gd name="connsiteY75" fmla="*/ 6265 h 10000"/>
              <a:gd name="connsiteX76" fmla="*/ 7650 w 9828"/>
              <a:gd name="connsiteY76" fmla="*/ 5817 h 10000"/>
              <a:gd name="connsiteX77" fmla="*/ 7739 w 9828"/>
              <a:gd name="connsiteY77" fmla="*/ 7023 h 10000"/>
              <a:gd name="connsiteX78" fmla="*/ 7828 w 9828"/>
              <a:gd name="connsiteY78" fmla="*/ 2743 h 10000"/>
              <a:gd name="connsiteX79" fmla="*/ 7983 w 9828"/>
              <a:gd name="connsiteY79" fmla="*/ 0 h 10000"/>
              <a:gd name="connsiteX80" fmla="*/ 8069 w 9828"/>
              <a:gd name="connsiteY80" fmla="*/ 1323 h 10000"/>
              <a:gd name="connsiteX81" fmla="*/ 8137 w 9828"/>
              <a:gd name="connsiteY81" fmla="*/ 875 h 10000"/>
              <a:gd name="connsiteX82" fmla="*/ 8225 w 9828"/>
              <a:gd name="connsiteY82" fmla="*/ 2082 h 10000"/>
              <a:gd name="connsiteX83" fmla="*/ 8384 w 9828"/>
              <a:gd name="connsiteY83" fmla="*/ 1751 h 10000"/>
              <a:gd name="connsiteX84" fmla="*/ 8467 w 9828"/>
              <a:gd name="connsiteY84" fmla="*/ 1751 h 10000"/>
              <a:gd name="connsiteX85" fmla="*/ 8543 w 9828"/>
              <a:gd name="connsiteY85" fmla="*/ 1965 h 10000"/>
              <a:gd name="connsiteX86" fmla="*/ 8625 w 9828"/>
              <a:gd name="connsiteY86" fmla="*/ 2626 h 10000"/>
              <a:gd name="connsiteX87" fmla="*/ 8784 w 9828"/>
              <a:gd name="connsiteY87" fmla="*/ 1634 h 10000"/>
              <a:gd name="connsiteX88" fmla="*/ 8871 w 9828"/>
              <a:gd name="connsiteY88" fmla="*/ 2082 h 10000"/>
              <a:gd name="connsiteX89" fmla="*/ 8940 w 9828"/>
              <a:gd name="connsiteY89" fmla="*/ 1965 h 10000"/>
              <a:gd name="connsiteX90" fmla="*/ 9028 w 9828"/>
              <a:gd name="connsiteY90" fmla="*/ 992 h 10000"/>
              <a:gd name="connsiteX91" fmla="*/ 9186 w 9828"/>
              <a:gd name="connsiteY91" fmla="*/ 1206 h 10000"/>
              <a:gd name="connsiteX92" fmla="*/ 9269 w 9828"/>
              <a:gd name="connsiteY92" fmla="*/ 545 h 10000"/>
              <a:gd name="connsiteX93" fmla="*/ 9356 w 9828"/>
              <a:gd name="connsiteY93" fmla="*/ 4163 h 10000"/>
              <a:gd name="connsiteX94" fmla="*/ 9427 w 9828"/>
              <a:gd name="connsiteY94" fmla="*/ 5700 h 10000"/>
              <a:gd name="connsiteX95" fmla="*/ 9598 w 9828"/>
              <a:gd name="connsiteY95" fmla="*/ 5700 h 10000"/>
              <a:gd name="connsiteX96" fmla="*/ 9674 w 9828"/>
              <a:gd name="connsiteY96" fmla="*/ 5156 h 10000"/>
              <a:gd name="connsiteX97" fmla="*/ 9758 w 9828"/>
              <a:gd name="connsiteY97" fmla="*/ 5156 h 10000"/>
              <a:gd name="connsiteX98" fmla="*/ 9828 w 9828"/>
              <a:gd name="connsiteY98" fmla="*/ 5700 h 10000"/>
              <a:gd name="connsiteX0" fmla="*/ 0 w 9929"/>
              <a:gd name="connsiteY0" fmla="*/ 10000 h 10000"/>
              <a:gd name="connsiteX1" fmla="*/ 174 w 9929"/>
              <a:gd name="connsiteY1" fmla="*/ 9767 h 10000"/>
              <a:gd name="connsiteX2" fmla="*/ 247 w 9929"/>
              <a:gd name="connsiteY2" fmla="*/ 9767 h 10000"/>
              <a:gd name="connsiteX3" fmla="*/ 336 w 9929"/>
              <a:gd name="connsiteY3" fmla="*/ 9339 h 10000"/>
              <a:gd name="connsiteX4" fmla="*/ 406 w 9929"/>
              <a:gd name="connsiteY4" fmla="*/ 9125 h 10000"/>
              <a:gd name="connsiteX5" fmla="*/ 582 w 9929"/>
              <a:gd name="connsiteY5" fmla="*/ 8560 h 10000"/>
              <a:gd name="connsiteX6" fmla="*/ 657 w 9929"/>
              <a:gd name="connsiteY6" fmla="*/ 8560 h 10000"/>
              <a:gd name="connsiteX7" fmla="*/ 742 w 9929"/>
              <a:gd name="connsiteY7" fmla="*/ 7568 h 10000"/>
              <a:gd name="connsiteX8" fmla="*/ 828 w 9929"/>
              <a:gd name="connsiteY8" fmla="*/ 7568 h 10000"/>
              <a:gd name="connsiteX9" fmla="*/ 989 w 9929"/>
              <a:gd name="connsiteY9" fmla="*/ 7685 h 10000"/>
              <a:gd name="connsiteX10" fmla="*/ 1073 w 9929"/>
              <a:gd name="connsiteY10" fmla="*/ 7802 h 10000"/>
              <a:gd name="connsiteX11" fmla="*/ 1152 w 9929"/>
              <a:gd name="connsiteY11" fmla="*/ 7354 h 10000"/>
              <a:gd name="connsiteX12" fmla="*/ 1238 w 9929"/>
              <a:gd name="connsiteY12" fmla="*/ 7237 h 10000"/>
              <a:gd name="connsiteX13" fmla="*/ 1396 w 9929"/>
              <a:gd name="connsiteY13" fmla="*/ 5603 h 10000"/>
              <a:gd name="connsiteX14" fmla="*/ 1484 w 9929"/>
              <a:gd name="connsiteY14" fmla="*/ 4942 h 10000"/>
              <a:gd name="connsiteX15" fmla="*/ 1556 w 9929"/>
              <a:gd name="connsiteY15" fmla="*/ 5603 h 10000"/>
              <a:gd name="connsiteX16" fmla="*/ 1646 w 9929"/>
              <a:gd name="connsiteY16" fmla="*/ 5700 h 10000"/>
              <a:gd name="connsiteX17" fmla="*/ 1808 w 9929"/>
              <a:gd name="connsiteY17" fmla="*/ 5370 h 10000"/>
              <a:gd name="connsiteX18" fmla="*/ 1892 w 9929"/>
              <a:gd name="connsiteY18" fmla="*/ 5700 h 10000"/>
              <a:gd name="connsiteX19" fmla="*/ 1968 w 9929"/>
              <a:gd name="connsiteY19" fmla="*/ 5272 h 10000"/>
              <a:gd name="connsiteX20" fmla="*/ 2052 w 9929"/>
              <a:gd name="connsiteY20" fmla="*/ 5603 h 10000"/>
              <a:gd name="connsiteX21" fmla="*/ 2210 w 9929"/>
              <a:gd name="connsiteY21" fmla="*/ 5058 h 10000"/>
              <a:gd name="connsiteX22" fmla="*/ 2299 w 9929"/>
              <a:gd name="connsiteY22" fmla="*/ 5370 h 10000"/>
              <a:gd name="connsiteX23" fmla="*/ 2388 w 9929"/>
              <a:gd name="connsiteY23" fmla="*/ 5156 h 10000"/>
              <a:gd name="connsiteX24" fmla="*/ 2458 w 9929"/>
              <a:gd name="connsiteY24" fmla="*/ 5486 h 10000"/>
              <a:gd name="connsiteX25" fmla="*/ 2633 w 9929"/>
              <a:gd name="connsiteY25" fmla="*/ 4611 h 10000"/>
              <a:gd name="connsiteX26" fmla="*/ 2708 w 9929"/>
              <a:gd name="connsiteY26" fmla="*/ 5156 h 10000"/>
              <a:gd name="connsiteX27" fmla="*/ 2796 w 9929"/>
              <a:gd name="connsiteY27" fmla="*/ 5272 h 10000"/>
              <a:gd name="connsiteX28" fmla="*/ 2864 w 9929"/>
              <a:gd name="connsiteY28" fmla="*/ 5603 h 10000"/>
              <a:gd name="connsiteX29" fmla="*/ 2959 w 9929"/>
              <a:gd name="connsiteY29" fmla="*/ 5058 h 10000"/>
              <a:gd name="connsiteX30" fmla="*/ 3119 w 9929"/>
              <a:gd name="connsiteY30" fmla="*/ 5486 h 10000"/>
              <a:gd name="connsiteX31" fmla="*/ 3202 w 9929"/>
              <a:gd name="connsiteY31" fmla="*/ 5603 h 10000"/>
              <a:gd name="connsiteX32" fmla="*/ 3288 w 9929"/>
              <a:gd name="connsiteY32" fmla="*/ 5370 h 10000"/>
              <a:gd name="connsiteX33" fmla="*/ 3364 w 9929"/>
              <a:gd name="connsiteY33" fmla="*/ 5370 h 10000"/>
              <a:gd name="connsiteX34" fmla="*/ 3541 w 9929"/>
              <a:gd name="connsiteY34" fmla="*/ 5370 h 10000"/>
              <a:gd name="connsiteX35" fmla="*/ 3611 w 9929"/>
              <a:gd name="connsiteY35" fmla="*/ 4611 h 10000"/>
              <a:gd name="connsiteX36" fmla="*/ 3702 w 9929"/>
              <a:gd name="connsiteY36" fmla="*/ 4942 h 10000"/>
              <a:gd name="connsiteX37" fmla="*/ 3768 w 9929"/>
              <a:gd name="connsiteY37" fmla="*/ 4728 h 10000"/>
              <a:gd name="connsiteX38" fmla="*/ 3948 w 9929"/>
              <a:gd name="connsiteY38" fmla="*/ 6031 h 10000"/>
              <a:gd name="connsiteX39" fmla="*/ 4016 w 9929"/>
              <a:gd name="connsiteY39" fmla="*/ 5272 h 10000"/>
              <a:gd name="connsiteX40" fmla="*/ 4106 w 9929"/>
              <a:gd name="connsiteY40" fmla="*/ 5272 h 10000"/>
              <a:gd name="connsiteX41" fmla="*/ 4191 w 9929"/>
              <a:gd name="connsiteY41" fmla="*/ 5272 h 10000"/>
              <a:gd name="connsiteX42" fmla="*/ 4352 w 9929"/>
              <a:gd name="connsiteY42" fmla="*/ 4611 h 10000"/>
              <a:gd name="connsiteX43" fmla="*/ 4427 w 9929"/>
              <a:gd name="connsiteY43" fmla="*/ 5370 h 10000"/>
              <a:gd name="connsiteX44" fmla="*/ 4512 w 9929"/>
              <a:gd name="connsiteY44" fmla="*/ 5486 h 10000"/>
              <a:gd name="connsiteX45" fmla="*/ 4601 w 9929"/>
              <a:gd name="connsiteY45" fmla="*/ 5058 h 10000"/>
              <a:gd name="connsiteX46" fmla="*/ 4759 w 9929"/>
              <a:gd name="connsiteY46" fmla="*/ 5603 h 10000"/>
              <a:gd name="connsiteX47" fmla="*/ 4849 w 9929"/>
              <a:gd name="connsiteY47" fmla="*/ 4611 h 10000"/>
              <a:gd name="connsiteX48" fmla="*/ 4919 w 9929"/>
              <a:gd name="connsiteY48" fmla="*/ 4825 h 10000"/>
              <a:gd name="connsiteX49" fmla="*/ 5010 w 9929"/>
              <a:gd name="connsiteY49" fmla="*/ 4397 h 10000"/>
              <a:gd name="connsiteX50" fmla="*/ 5166 w 9929"/>
              <a:gd name="connsiteY50" fmla="*/ 5058 h 10000"/>
              <a:gd name="connsiteX51" fmla="*/ 5254 w 9929"/>
              <a:gd name="connsiteY51" fmla="*/ 5156 h 10000"/>
              <a:gd name="connsiteX52" fmla="*/ 5327 w 9929"/>
              <a:gd name="connsiteY52" fmla="*/ 4825 h 10000"/>
              <a:gd name="connsiteX53" fmla="*/ 5413 w 9929"/>
              <a:gd name="connsiteY53" fmla="*/ 5156 h 10000"/>
              <a:gd name="connsiteX54" fmla="*/ 5574 w 9929"/>
              <a:gd name="connsiteY54" fmla="*/ 5156 h 10000"/>
              <a:gd name="connsiteX55" fmla="*/ 5665 w 9929"/>
              <a:gd name="connsiteY55" fmla="*/ 5486 h 10000"/>
              <a:gd name="connsiteX56" fmla="*/ 5749 w 9929"/>
              <a:gd name="connsiteY56" fmla="*/ 5370 h 10000"/>
              <a:gd name="connsiteX57" fmla="*/ 5822 w 9929"/>
              <a:gd name="connsiteY57" fmla="*/ 5272 h 10000"/>
              <a:gd name="connsiteX58" fmla="*/ 5986 w 9929"/>
              <a:gd name="connsiteY58" fmla="*/ 4942 h 10000"/>
              <a:gd name="connsiteX59" fmla="*/ 6065 w 9929"/>
              <a:gd name="connsiteY59" fmla="*/ 4942 h 10000"/>
              <a:gd name="connsiteX60" fmla="*/ 6160 w 9929"/>
              <a:gd name="connsiteY60" fmla="*/ 5272 h 10000"/>
              <a:gd name="connsiteX61" fmla="*/ 6230 w 9929"/>
              <a:gd name="connsiteY61" fmla="*/ 5486 h 10000"/>
              <a:gd name="connsiteX62" fmla="*/ 6404 w 9929"/>
              <a:gd name="connsiteY62" fmla="*/ 5156 h 10000"/>
              <a:gd name="connsiteX63" fmla="*/ 6476 w 9929"/>
              <a:gd name="connsiteY63" fmla="*/ 7354 h 10000"/>
              <a:gd name="connsiteX64" fmla="*/ 6566 w 9929"/>
              <a:gd name="connsiteY64" fmla="*/ 8016 h 10000"/>
              <a:gd name="connsiteX65" fmla="*/ 6651 w 9929"/>
              <a:gd name="connsiteY65" fmla="*/ 7140 h 10000"/>
              <a:gd name="connsiteX66" fmla="*/ 6811 w 9929"/>
              <a:gd name="connsiteY66" fmla="*/ 6265 h 10000"/>
              <a:gd name="connsiteX67" fmla="*/ 6885 w 9929"/>
              <a:gd name="connsiteY67" fmla="*/ 6148 h 10000"/>
              <a:gd name="connsiteX68" fmla="*/ 6972 w 9929"/>
              <a:gd name="connsiteY68" fmla="*/ 5486 h 10000"/>
              <a:gd name="connsiteX69" fmla="*/ 7058 w 9929"/>
              <a:gd name="connsiteY69" fmla="*/ 5700 h 10000"/>
              <a:gd name="connsiteX70" fmla="*/ 7137 w 9929"/>
              <a:gd name="connsiteY70" fmla="*/ 5156 h 10000"/>
              <a:gd name="connsiteX71" fmla="*/ 7308 w 9929"/>
              <a:gd name="connsiteY71" fmla="*/ 4942 h 10000"/>
              <a:gd name="connsiteX72" fmla="*/ 7378 w 9929"/>
              <a:gd name="connsiteY72" fmla="*/ 5370 h 10000"/>
              <a:gd name="connsiteX73" fmla="*/ 7468 w 9929"/>
              <a:gd name="connsiteY73" fmla="*/ 5486 h 10000"/>
              <a:gd name="connsiteX74" fmla="*/ 7540 w 9929"/>
              <a:gd name="connsiteY74" fmla="*/ 6362 h 10000"/>
              <a:gd name="connsiteX75" fmla="*/ 7713 w 9929"/>
              <a:gd name="connsiteY75" fmla="*/ 6265 h 10000"/>
              <a:gd name="connsiteX76" fmla="*/ 7784 w 9929"/>
              <a:gd name="connsiteY76" fmla="*/ 5817 h 10000"/>
              <a:gd name="connsiteX77" fmla="*/ 7874 w 9929"/>
              <a:gd name="connsiteY77" fmla="*/ 7023 h 10000"/>
              <a:gd name="connsiteX78" fmla="*/ 7965 w 9929"/>
              <a:gd name="connsiteY78" fmla="*/ 2743 h 10000"/>
              <a:gd name="connsiteX79" fmla="*/ 8123 w 9929"/>
              <a:gd name="connsiteY79" fmla="*/ 0 h 10000"/>
              <a:gd name="connsiteX80" fmla="*/ 8210 w 9929"/>
              <a:gd name="connsiteY80" fmla="*/ 1323 h 10000"/>
              <a:gd name="connsiteX81" fmla="*/ 8279 w 9929"/>
              <a:gd name="connsiteY81" fmla="*/ 875 h 10000"/>
              <a:gd name="connsiteX82" fmla="*/ 8369 w 9929"/>
              <a:gd name="connsiteY82" fmla="*/ 2082 h 10000"/>
              <a:gd name="connsiteX83" fmla="*/ 8531 w 9929"/>
              <a:gd name="connsiteY83" fmla="*/ 1751 h 10000"/>
              <a:gd name="connsiteX84" fmla="*/ 8615 w 9929"/>
              <a:gd name="connsiteY84" fmla="*/ 1751 h 10000"/>
              <a:gd name="connsiteX85" fmla="*/ 8693 w 9929"/>
              <a:gd name="connsiteY85" fmla="*/ 1965 h 10000"/>
              <a:gd name="connsiteX86" fmla="*/ 8776 w 9929"/>
              <a:gd name="connsiteY86" fmla="*/ 2626 h 10000"/>
              <a:gd name="connsiteX87" fmla="*/ 8938 w 9929"/>
              <a:gd name="connsiteY87" fmla="*/ 1634 h 10000"/>
              <a:gd name="connsiteX88" fmla="*/ 9026 w 9929"/>
              <a:gd name="connsiteY88" fmla="*/ 2082 h 10000"/>
              <a:gd name="connsiteX89" fmla="*/ 9096 w 9929"/>
              <a:gd name="connsiteY89" fmla="*/ 1965 h 10000"/>
              <a:gd name="connsiteX90" fmla="*/ 9186 w 9929"/>
              <a:gd name="connsiteY90" fmla="*/ 992 h 10000"/>
              <a:gd name="connsiteX91" fmla="*/ 9347 w 9929"/>
              <a:gd name="connsiteY91" fmla="*/ 1206 h 10000"/>
              <a:gd name="connsiteX92" fmla="*/ 9431 w 9929"/>
              <a:gd name="connsiteY92" fmla="*/ 545 h 10000"/>
              <a:gd name="connsiteX93" fmla="*/ 9520 w 9929"/>
              <a:gd name="connsiteY93" fmla="*/ 4163 h 10000"/>
              <a:gd name="connsiteX94" fmla="*/ 9592 w 9929"/>
              <a:gd name="connsiteY94" fmla="*/ 5700 h 10000"/>
              <a:gd name="connsiteX95" fmla="*/ 9766 w 9929"/>
              <a:gd name="connsiteY95" fmla="*/ 5700 h 10000"/>
              <a:gd name="connsiteX96" fmla="*/ 9843 w 9929"/>
              <a:gd name="connsiteY96" fmla="*/ 5156 h 10000"/>
              <a:gd name="connsiteX97" fmla="*/ 9929 w 9929"/>
              <a:gd name="connsiteY9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699 w 10000"/>
              <a:gd name="connsiteY65" fmla="*/ 7140 h 10000"/>
              <a:gd name="connsiteX66" fmla="*/ 6934 w 10000"/>
              <a:gd name="connsiteY66" fmla="*/ 6148 h 10000"/>
              <a:gd name="connsiteX67" fmla="*/ 7022 w 10000"/>
              <a:gd name="connsiteY67" fmla="*/ 5486 h 10000"/>
              <a:gd name="connsiteX68" fmla="*/ 7108 w 10000"/>
              <a:gd name="connsiteY68" fmla="*/ 5700 h 10000"/>
              <a:gd name="connsiteX69" fmla="*/ 7188 w 10000"/>
              <a:gd name="connsiteY69" fmla="*/ 5156 h 10000"/>
              <a:gd name="connsiteX70" fmla="*/ 7360 w 10000"/>
              <a:gd name="connsiteY70" fmla="*/ 4942 h 10000"/>
              <a:gd name="connsiteX71" fmla="*/ 7431 w 10000"/>
              <a:gd name="connsiteY71" fmla="*/ 5370 h 10000"/>
              <a:gd name="connsiteX72" fmla="*/ 7521 w 10000"/>
              <a:gd name="connsiteY72" fmla="*/ 5486 h 10000"/>
              <a:gd name="connsiteX73" fmla="*/ 7594 w 10000"/>
              <a:gd name="connsiteY73" fmla="*/ 6362 h 10000"/>
              <a:gd name="connsiteX74" fmla="*/ 7768 w 10000"/>
              <a:gd name="connsiteY74" fmla="*/ 6265 h 10000"/>
              <a:gd name="connsiteX75" fmla="*/ 7840 w 10000"/>
              <a:gd name="connsiteY75" fmla="*/ 5817 h 10000"/>
              <a:gd name="connsiteX76" fmla="*/ 7930 w 10000"/>
              <a:gd name="connsiteY76" fmla="*/ 7023 h 10000"/>
              <a:gd name="connsiteX77" fmla="*/ 8022 w 10000"/>
              <a:gd name="connsiteY77" fmla="*/ 2743 h 10000"/>
              <a:gd name="connsiteX78" fmla="*/ 8181 w 10000"/>
              <a:gd name="connsiteY78" fmla="*/ 0 h 10000"/>
              <a:gd name="connsiteX79" fmla="*/ 8269 w 10000"/>
              <a:gd name="connsiteY79" fmla="*/ 1323 h 10000"/>
              <a:gd name="connsiteX80" fmla="*/ 8338 w 10000"/>
              <a:gd name="connsiteY80" fmla="*/ 875 h 10000"/>
              <a:gd name="connsiteX81" fmla="*/ 8429 w 10000"/>
              <a:gd name="connsiteY81" fmla="*/ 2082 h 10000"/>
              <a:gd name="connsiteX82" fmla="*/ 8592 w 10000"/>
              <a:gd name="connsiteY82" fmla="*/ 1751 h 10000"/>
              <a:gd name="connsiteX83" fmla="*/ 8677 w 10000"/>
              <a:gd name="connsiteY83" fmla="*/ 1751 h 10000"/>
              <a:gd name="connsiteX84" fmla="*/ 8755 w 10000"/>
              <a:gd name="connsiteY84" fmla="*/ 1965 h 10000"/>
              <a:gd name="connsiteX85" fmla="*/ 8839 w 10000"/>
              <a:gd name="connsiteY85" fmla="*/ 2626 h 10000"/>
              <a:gd name="connsiteX86" fmla="*/ 9002 w 10000"/>
              <a:gd name="connsiteY86" fmla="*/ 1634 h 10000"/>
              <a:gd name="connsiteX87" fmla="*/ 9091 w 10000"/>
              <a:gd name="connsiteY87" fmla="*/ 2082 h 10000"/>
              <a:gd name="connsiteX88" fmla="*/ 9161 w 10000"/>
              <a:gd name="connsiteY88" fmla="*/ 1965 h 10000"/>
              <a:gd name="connsiteX89" fmla="*/ 9252 w 10000"/>
              <a:gd name="connsiteY89" fmla="*/ 992 h 10000"/>
              <a:gd name="connsiteX90" fmla="*/ 9414 w 10000"/>
              <a:gd name="connsiteY90" fmla="*/ 1206 h 10000"/>
              <a:gd name="connsiteX91" fmla="*/ 9498 w 10000"/>
              <a:gd name="connsiteY91" fmla="*/ 545 h 10000"/>
              <a:gd name="connsiteX92" fmla="*/ 9588 w 10000"/>
              <a:gd name="connsiteY92" fmla="*/ 4163 h 10000"/>
              <a:gd name="connsiteX93" fmla="*/ 9661 w 10000"/>
              <a:gd name="connsiteY93" fmla="*/ 5700 h 10000"/>
              <a:gd name="connsiteX94" fmla="*/ 9836 w 10000"/>
              <a:gd name="connsiteY94" fmla="*/ 5700 h 10000"/>
              <a:gd name="connsiteX95" fmla="*/ 9913 w 10000"/>
              <a:gd name="connsiteY95" fmla="*/ 5156 h 10000"/>
              <a:gd name="connsiteX96" fmla="*/ 10000 w 10000"/>
              <a:gd name="connsiteY9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934 w 10000"/>
              <a:gd name="connsiteY65" fmla="*/ 6148 h 10000"/>
              <a:gd name="connsiteX66" fmla="*/ 7022 w 10000"/>
              <a:gd name="connsiteY66" fmla="*/ 5486 h 10000"/>
              <a:gd name="connsiteX67" fmla="*/ 7108 w 10000"/>
              <a:gd name="connsiteY67" fmla="*/ 5700 h 10000"/>
              <a:gd name="connsiteX68" fmla="*/ 7188 w 10000"/>
              <a:gd name="connsiteY68" fmla="*/ 5156 h 10000"/>
              <a:gd name="connsiteX69" fmla="*/ 7360 w 10000"/>
              <a:gd name="connsiteY69" fmla="*/ 4942 h 10000"/>
              <a:gd name="connsiteX70" fmla="*/ 7431 w 10000"/>
              <a:gd name="connsiteY70" fmla="*/ 5370 h 10000"/>
              <a:gd name="connsiteX71" fmla="*/ 7521 w 10000"/>
              <a:gd name="connsiteY71" fmla="*/ 5486 h 10000"/>
              <a:gd name="connsiteX72" fmla="*/ 7594 w 10000"/>
              <a:gd name="connsiteY72" fmla="*/ 6362 h 10000"/>
              <a:gd name="connsiteX73" fmla="*/ 7768 w 10000"/>
              <a:gd name="connsiteY73" fmla="*/ 6265 h 10000"/>
              <a:gd name="connsiteX74" fmla="*/ 7840 w 10000"/>
              <a:gd name="connsiteY74" fmla="*/ 5817 h 10000"/>
              <a:gd name="connsiteX75" fmla="*/ 7930 w 10000"/>
              <a:gd name="connsiteY75" fmla="*/ 7023 h 10000"/>
              <a:gd name="connsiteX76" fmla="*/ 8022 w 10000"/>
              <a:gd name="connsiteY76" fmla="*/ 2743 h 10000"/>
              <a:gd name="connsiteX77" fmla="*/ 8181 w 10000"/>
              <a:gd name="connsiteY77" fmla="*/ 0 h 10000"/>
              <a:gd name="connsiteX78" fmla="*/ 8269 w 10000"/>
              <a:gd name="connsiteY78" fmla="*/ 1323 h 10000"/>
              <a:gd name="connsiteX79" fmla="*/ 8338 w 10000"/>
              <a:gd name="connsiteY79" fmla="*/ 875 h 10000"/>
              <a:gd name="connsiteX80" fmla="*/ 8429 w 10000"/>
              <a:gd name="connsiteY80" fmla="*/ 2082 h 10000"/>
              <a:gd name="connsiteX81" fmla="*/ 8592 w 10000"/>
              <a:gd name="connsiteY81" fmla="*/ 1751 h 10000"/>
              <a:gd name="connsiteX82" fmla="*/ 8677 w 10000"/>
              <a:gd name="connsiteY82" fmla="*/ 1751 h 10000"/>
              <a:gd name="connsiteX83" fmla="*/ 8755 w 10000"/>
              <a:gd name="connsiteY83" fmla="*/ 1965 h 10000"/>
              <a:gd name="connsiteX84" fmla="*/ 8839 w 10000"/>
              <a:gd name="connsiteY84" fmla="*/ 2626 h 10000"/>
              <a:gd name="connsiteX85" fmla="*/ 9002 w 10000"/>
              <a:gd name="connsiteY85" fmla="*/ 1634 h 10000"/>
              <a:gd name="connsiteX86" fmla="*/ 9091 w 10000"/>
              <a:gd name="connsiteY86" fmla="*/ 2082 h 10000"/>
              <a:gd name="connsiteX87" fmla="*/ 9161 w 10000"/>
              <a:gd name="connsiteY87" fmla="*/ 1965 h 10000"/>
              <a:gd name="connsiteX88" fmla="*/ 9252 w 10000"/>
              <a:gd name="connsiteY88" fmla="*/ 992 h 10000"/>
              <a:gd name="connsiteX89" fmla="*/ 9414 w 10000"/>
              <a:gd name="connsiteY89" fmla="*/ 1206 h 10000"/>
              <a:gd name="connsiteX90" fmla="*/ 9498 w 10000"/>
              <a:gd name="connsiteY90" fmla="*/ 545 h 10000"/>
              <a:gd name="connsiteX91" fmla="*/ 9588 w 10000"/>
              <a:gd name="connsiteY91" fmla="*/ 4163 h 10000"/>
              <a:gd name="connsiteX92" fmla="*/ 9661 w 10000"/>
              <a:gd name="connsiteY92" fmla="*/ 5700 h 10000"/>
              <a:gd name="connsiteX93" fmla="*/ 9836 w 10000"/>
              <a:gd name="connsiteY93" fmla="*/ 5700 h 10000"/>
              <a:gd name="connsiteX94" fmla="*/ 9913 w 10000"/>
              <a:gd name="connsiteY94" fmla="*/ 5156 h 10000"/>
              <a:gd name="connsiteX95" fmla="*/ 10000 w 10000"/>
              <a:gd name="connsiteY9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934 w 10000"/>
              <a:gd name="connsiteY64" fmla="*/ 6148 h 10000"/>
              <a:gd name="connsiteX65" fmla="*/ 7022 w 10000"/>
              <a:gd name="connsiteY65" fmla="*/ 5486 h 10000"/>
              <a:gd name="connsiteX66" fmla="*/ 7108 w 10000"/>
              <a:gd name="connsiteY66" fmla="*/ 5700 h 10000"/>
              <a:gd name="connsiteX67" fmla="*/ 7188 w 10000"/>
              <a:gd name="connsiteY67" fmla="*/ 5156 h 10000"/>
              <a:gd name="connsiteX68" fmla="*/ 7360 w 10000"/>
              <a:gd name="connsiteY68" fmla="*/ 4942 h 10000"/>
              <a:gd name="connsiteX69" fmla="*/ 7431 w 10000"/>
              <a:gd name="connsiteY69" fmla="*/ 5370 h 10000"/>
              <a:gd name="connsiteX70" fmla="*/ 7521 w 10000"/>
              <a:gd name="connsiteY70" fmla="*/ 5486 h 10000"/>
              <a:gd name="connsiteX71" fmla="*/ 7594 w 10000"/>
              <a:gd name="connsiteY71" fmla="*/ 6362 h 10000"/>
              <a:gd name="connsiteX72" fmla="*/ 7768 w 10000"/>
              <a:gd name="connsiteY72" fmla="*/ 6265 h 10000"/>
              <a:gd name="connsiteX73" fmla="*/ 7840 w 10000"/>
              <a:gd name="connsiteY73" fmla="*/ 5817 h 10000"/>
              <a:gd name="connsiteX74" fmla="*/ 7930 w 10000"/>
              <a:gd name="connsiteY74" fmla="*/ 7023 h 10000"/>
              <a:gd name="connsiteX75" fmla="*/ 8022 w 10000"/>
              <a:gd name="connsiteY75" fmla="*/ 2743 h 10000"/>
              <a:gd name="connsiteX76" fmla="*/ 8181 w 10000"/>
              <a:gd name="connsiteY76" fmla="*/ 0 h 10000"/>
              <a:gd name="connsiteX77" fmla="*/ 8269 w 10000"/>
              <a:gd name="connsiteY77" fmla="*/ 1323 h 10000"/>
              <a:gd name="connsiteX78" fmla="*/ 8338 w 10000"/>
              <a:gd name="connsiteY78" fmla="*/ 875 h 10000"/>
              <a:gd name="connsiteX79" fmla="*/ 8429 w 10000"/>
              <a:gd name="connsiteY79" fmla="*/ 2082 h 10000"/>
              <a:gd name="connsiteX80" fmla="*/ 8592 w 10000"/>
              <a:gd name="connsiteY80" fmla="*/ 1751 h 10000"/>
              <a:gd name="connsiteX81" fmla="*/ 8677 w 10000"/>
              <a:gd name="connsiteY81" fmla="*/ 1751 h 10000"/>
              <a:gd name="connsiteX82" fmla="*/ 8755 w 10000"/>
              <a:gd name="connsiteY82" fmla="*/ 1965 h 10000"/>
              <a:gd name="connsiteX83" fmla="*/ 8839 w 10000"/>
              <a:gd name="connsiteY83" fmla="*/ 2626 h 10000"/>
              <a:gd name="connsiteX84" fmla="*/ 9002 w 10000"/>
              <a:gd name="connsiteY84" fmla="*/ 1634 h 10000"/>
              <a:gd name="connsiteX85" fmla="*/ 9091 w 10000"/>
              <a:gd name="connsiteY85" fmla="*/ 2082 h 10000"/>
              <a:gd name="connsiteX86" fmla="*/ 9161 w 10000"/>
              <a:gd name="connsiteY86" fmla="*/ 1965 h 10000"/>
              <a:gd name="connsiteX87" fmla="*/ 9252 w 10000"/>
              <a:gd name="connsiteY87" fmla="*/ 992 h 10000"/>
              <a:gd name="connsiteX88" fmla="*/ 9414 w 10000"/>
              <a:gd name="connsiteY88" fmla="*/ 1206 h 10000"/>
              <a:gd name="connsiteX89" fmla="*/ 9498 w 10000"/>
              <a:gd name="connsiteY89" fmla="*/ 545 h 10000"/>
              <a:gd name="connsiteX90" fmla="*/ 9588 w 10000"/>
              <a:gd name="connsiteY90" fmla="*/ 4163 h 10000"/>
              <a:gd name="connsiteX91" fmla="*/ 9661 w 10000"/>
              <a:gd name="connsiteY91" fmla="*/ 5700 h 10000"/>
              <a:gd name="connsiteX92" fmla="*/ 9836 w 10000"/>
              <a:gd name="connsiteY92" fmla="*/ 5700 h 10000"/>
              <a:gd name="connsiteX93" fmla="*/ 9913 w 10000"/>
              <a:gd name="connsiteY93" fmla="*/ 5156 h 10000"/>
              <a:gd name="connsiteX94" fmla="*/ 10000 w 10000"/>
              <a:gd name="connsiteY9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934 w 10000"/>
              <a:gd name="connsiteY63" fmla="*/ 6148 h 10000"/>
              <a:gd name="connsiteX64" fmla="*/ 7022 w 10000"/>
              <a:gd name="connsiteY64" fmla="*/ 5486 h 10000"/>
              <a:gd name="connsiteX65" fmla="*/ 7108 w 10000"/>
              <a:gd name="connsiteY65" fmla="*/ 5700 h 10000"/>
              <a:gd name="connsiteX66" fmla="*/ 7188 w 10000"/>
              <a:gd name="connsiteY66" fmla="*/ 5156 h 10000"/>
              <a:gd name="connsiteX67" fmla="*/ 7360 w 10000"/>
              <a:gd name="connsiteY67" fmla="*/ 4942 h 10000"/>
              <a:gd name="connsiteX68" fmla="*/ 7431 w 10000"/>
              <a:gd name="connsiteY68" fmla="*/ 5370 h 10000"/>
              <a:gd name="connsiteX69" fmla="*/ 7521 w 10000"/>
              <a:gd name="connsiteY69" fmla="*/ 5486 h 10000"/>
              <a:gd name="connsiteX70" fmla="*/ 7594 w 10000"/>
              <a:gd name="connsiteY70" fmla="*/ 6362 h 10000"/>
              <a:gd name="connsiteX71" fmla="*/ 7768 w 10000"/>
              <a:gd name="connsiteY71" fmla="*/ 6265 h 10000"/>
              <a:gd name="connsiteX72" fmla="*/ 7840 w 10000"/>
              <a:gd name="connsiteY72" fmla="*/ 5817 h 10000"/>
              <a:gd name="connsiteX73" fmla="*/ 7930 w 10000"/>
              <a:gd name="connsiteY73" fmla="*/ 7023 h 10000"/>
              <a:gd name="connsiteX74" fmla="*/ 8022 w 10000"/>
              <a:gd name="connsiteY74" fmla="*/ 2743 h 10000"/>
              <a:gd name="connsiteX75" fmla="*/ 8181 w 10000"/>
              <a:gd name="connsiteY75" fmla="*/ 0 h 10000"/>
              <a:gd name="connsiteX76" fmla="*/ 8269 w 10000"/>
              <a:gd name="connsiteY76" fmla="*/ 1323 h 10000"/>
              <a:gd name="connsiteX77" fmla="*/ 8338 w 10000"/>
              <a:gd name="connsiteY77" fmla="*/ 875 h 10000"/>
              <a:gd name="connsiteX78" fmla="*/ 8429 w 10000"/>
              <a:gd name="connsiteY78" fmla="*/ 2082 h 10000"/>
              <a:gd name="connsiteX79" fmla="*/ 8592 w 10000"/>
              <a:gd name="connsiteY79" fmla="*/ 1751 h 10000"/>
              <a:gd name="connsiteX80" fmla="*/ 8677 w 10000"/>
              <a:gd name="connsiteY80" fmla="*/ 1751 h 10000"/>
              <a:gd name="connsiteX81" fmla="*/ 8755 w 10000"/>
              <a:gd name="connsiteY81" fmla="*/ 1965 h 10000"/>
              <a:gd name="connsiteX82" fmla="*/ 8839 w 10000"/>
              <a:gd name="connsiteY82" fmla="*/ 2626 h 10000"/>
              <a:gd name="connsiteX83" fmla="*/ 9002 w 10000"/>
              <a:gd name="connsiteY83" fmla="*/ 1634 h 10000"/>
              <a:gd name="connsiteX84" fmla="*/ 9091 w 10000"/>
              <a:gd name="connsiteY84" fmla="*/ 2082 h 10000"/>
              <a:gd name="connsiteX85" fmla="*/ 9161 w 10000"/>
              <a:gd name="connsiteY85" fmla="*/ 1965 h 10000"/>
              <a:gd name="connsiteX86" fmla="*/ 9252 w 10000"/>
              <a:gd name="connsiteY86" fmla="*/ 992 h 10000"/>
              <a:gd name="connsiteX87" fmla="*/ 9414 w 10000"/>
              <a:gd name="connsiteY87" fmla="*/ 1206 h 10000"/>
              <a:gd name="connsiteX88" fmla="*/ 9498 w 10000"/>
              <a:gd name="connsiteY88" fmla="*/ 545 h 10000"/>
              <a:gd name="connsiteX89" fmla="*/ 9588 w 10000"/>
              <a:gd name="connsiteY89" fmla="*/ 4163 h 10000"/>
              <a:gd name="connsiteX90" fmla="*/ 9661 w 10000"/>
              <a:gd name="connsiteY90" fmla="*/ 5700 h 10000"/>
              <a:gd name="connsiteX91" fmla="*/ 9836 w 10000"/>
              <a:gd name="connsiteY91" fmla="*/ 5700 h 10000"/>
              <a:gd name="connsiteX92" fmla="*/ 9913 w 10000"/>
              <a:gd name="connsiteY92" fmla="*/ 5156 h 10000"/>
              <a:gd name="connsiteX93" fmla="*/ 10000 w 10000"/>
              <a:gd name="connsiteY9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450 w 10000"/>
              <a:gd name="connsiteY61" fmla="*/ 5156 h 10000"/>
              <a:gd name="connsiteX62" fmla="*/ 6934 w 10000"/>
              <a:gd name="connsiteY62" fmla="*/ 6148 h 10000"/>
              <a:gd name="connsiteX63" fmla="*/ 7022 w 10000"/>
              <a:gd name="connsiteY63" fmla="*/ 5486 h 10000"/>
              <a:gd name="connsiteX64" fmla="*/ 7108 w 10000"/>
              <a:gd name="connsiteY64" fmla="*/ 5700 h 10000"/>
              <a:gd name="connsiteX65" fmla="*/ 7188 w 10000"/>
              <a:gd name="connsiteY65" fmla="*/ 5156 h 10000"/>
              <a:gd name="connsiteX66" fmla="*/ 7360 w 10000"/>
              <a:gd name="connsiteY66" fmla="*/ 4942 h 10000"/>
              <a:gd name="connsiteX67" fmla="*/ 7431 w 10000"/>
              <a:gd name="connsiteY67" fmla="*/ 5370 h 10000"/>
              <a:gd name="connsiteX68" fmla="*/ 7521 w 10000"/>
              <a:gd name="connsiteY68" fmla="*/ 5486 h 10000"/>
              <a:gd name="connsiteX69" fmla="*/ 7594 w 10000"/>
              <a:gd name="connsiteY69" fmla="*/ 6362 h 10000"/>
              <a:gd name="connsiteX70" fmla="*/ 7768 w 10000"/>
              <a:gd name="connsiteY70" fmla="*/ 6265 h 10000"/>
              <a:gd name="connsiteX71" fmla="*/ 7840 w 10000"/>
              <a:gd name="connsiteY71" fmla="*/ 5817 h 10000"/>
              <a:gd name="connsiteX72" fmla="*/ 7930 w 10000"/>
              <a:gd name="connsiteY72" fmla="*/ 7023 h 10000"/>
              <a:gd name="connsiteX73" fmla="*/ 8022 w 10000"/>
              <a:gd name="connsiteY73" fmla="*/ 2743 h 10000"/>
              <a:gd name="connsiteX74" fmla="*/ 8181 w 10000"/>
              <a:gd name="connsiteY74" fmla="*/ 0 h 10000"/>
              <a:gd name="connsiteX75" fmla="*/ 8269 w 10000"/>
              <a:gd name="connsiteY75" fmla="*/ 1323 h 10000"/>
              <a:gd name="connsiteX76" fmla="*/ 8338 w 10000"/>
              <a:gd name="connsiteY76" fmla="*/ 875 h 10000"/>
              <a:gd name="connsiteX77" fmla="*/ 8429 w 10000"/>
              <a:gd name="connsiteY77" fmla="*/ 2082 h 10000"/>
              <a:gd name="connsiteX78" fmla="*/ 8592 w 10000"/>
              <a:gd name="connsiteY78" fmla="*/ 1751 h 10000"/>
              <a:gd name="connsiteX79" fmla="*/ 8677 w 10000"/>
              <a:gd name="connsiteY79" fmla="*/ 1751 h 10000"/>
              <a:gd name="connsiteX80" fmla="*/ 8755 w 10000"/>
              <a:gd name="connsiteY80" fmla="*/ 1965 h 10000"/>
              <a:gd name="connsiteX81" fmla="*/ 8839 w 10000"/>
              <a:gd name="connsiteY81" fmla="*/ 2626 h 10000"/>
              <a:gd name="connsiteX82" fmla="*/ 9002 w 10000"/>
              <a:gd name="connsiteY82" fmla="*/ 1634 h 10000"/>
              <a:gd name="connsiteX83" fmla="*/ 9091 w 10000"/>
              <a:gd name="connsiteY83" fmla="*/ 2082 h 10000"/>
              <a:gd name="connsiteX84" fmla="*/ 9161 w 10000"/>
              <a:gd name="connsiteY84" fmla="*/ 1965 h 10000"/>
              <a:gd name="connsiteX85" fmla="*/ 9252 w 10000"/>
              <a:gd name="connsiteY85" fmla="*/ 992 h 10000"/>
              <a:gd name="connsiteX86" fmla="*/ 9414 w 10000"/>
              <a:gd name="connsiteY86" fmla="*/ 1206 h 10000"/>
              <a:gd name="connsiteX87" fmla="*/ 9498 w 10000"/>
              <a:gd name="connsiteY87" fmla="*/ 545 h 10000"/>
              <a:gd name="connsiteX88" fmla="*/ 9588 w 10000"/>
              <a:gd name="connsiteY88" fmla="*/ 4163 h 10000"/>
              <a:gd name="connsiteX89" fmla="*/ 9661 w 10000"/>
              <a:gd name="connsiteY89" fmla="*/ 5700 h 10000"/>
              <a:gd name="connsiteX90" fmla="*/ 9836 w 10000"/>
              <a:gd name="connsiteY90" fmla="*/ 5700 h 10000"/>
              <a:gd name="connsiteX91" fmla="*/ 9913 w 10000"/>
              <a:gd name="connsiteY91" fmla="*/ 5156 h 10000"/>
              <a:gd name="connsiteX92" fmla="*/ 10000 w 10000"/>
              <a:gd name="connsiteY9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450 w 10000"/>
              <a:gd name="connsiteY60" fmla="*/ 5156 h 10000"/>
              <a:gd name="connsiteX61" fmla="*/ 6934 w 10000"/>
              <a:gd name="connsiteY61" fmla="*/ 6148 h 10000"/>
              <a:gd name="connsiteX62" fmla="*/ 7022 w 10000"/>
              <a:gd name="connsiteY62" fmla="*/ 5486 h 10000"/>
              <a:gd name="connsiteX63" fmla="*/ 7108 w 10000"/>
              <a:gd name="connsiteY63" fmla="*/ 5700 h 10000"/>
              <a:gd name="connsiteX64" fmla="*/ 7188 w 10000"/>
              <a:gd name="connsiteY64" fmla="*/ 5156 h 10000"/>
              <a:gd name="connsiteX65" fmla="*/ 7360 w 10000"/>
              <a:gd name="connsiteY65" fmla="*/ 4942 h 10000"/>
              <a:gd name="connsiteX66" fmla="*/ 7431 w 10000"/>
              <a:gd name="connsiteY66" fmla="*/ 5370 h 10000"/>
              <a:gd name="connsiteX67" fmla="*/ 7521 w 10000"/>
              <a:gd name="connsiteY67" fmla="*/ 5486 h 10000"/>
              <a:gd name="connsiteX68" fmla="*/ 7594 w 10000"/>
              <a:gd name="connsiteY68" fmla="*/ 6362 h 10000"/>
              <a:gd name="connsiteX69" fmla="*/ 7768 w 10000"/>
              <a:gd name="connsiteY69" fmla="*/ 6265 h 10000"/>
              <a:gd name="connsiteX70" fmla="*/ 7840 w 10000"/>
              <a:gd name="connsiteY70" fmla="*/ 5817 h 10000"/>
              <a:gd name="connsiteX71" fmla="*/ 7930 w 10000"/>
              <a:gd name="connsiteY71" fmla="*/ 7023 h 10000"/>
              <a:gd name="connsiteX72" fmla="*/ 8022 w 10000"/>
              <a:gd name="connsiteY72" fmla="*/ 2743 h 10000"/>
              <a:gd name="connsiteX73" fmla="*/ 8181 w 10000"/>
              <a:gd name="connsiteY73" fmla="*/ 0 h 10000"/>
              <a:gd name="connsiteX74" fmla="*/ 8269 w 10000"/>
              <a:gd name="connsiteY74" fmla="*/ 1323 h 10000"/>
              <a:gd name="connsiteX75" fmla="*/ 8338 w 10000"/>
              <a:gd name="connsiteY75" fmla="*/ 875 h 10000"/>
              <a:gd name="connsiteX76" fmla="*/ 8429 w 10000"/>
              <a:gd name="connsiteY76" fmla="*/ 2082 h 10000"/>
              <a:gd name="connsiteX77" fmla="*/ 8592 w 10000"/>
              <a:gd name="connsiteY77" fmla="*/ 1751 h 10000"/>
              <a:gd name="connsiteX78" fmla="*/ 8677 w 10000"/>
              <a:gd name="connsiteY78" fmla="*/ 1751 h 10000"/>
              <a:gd name="connsiteX79" fmla="*/ 8755 w 10000"/>
              <a:gd name="connsiteY79" fmla="*/ 1965 h 10000"/>
              <a:gd name="connsiteX80" fmla="*/ 8839 w 10000"/>
              <a:gd name="connsiteY80" fmla="*/ 2626 h 10000"/>
              <a:gd name="connsiteX81" fmla="*/ 9002 w 10000"/>
              <a:gd name="connsiteY81" fmla="*/ 1634 h 10000"/>
              <a:gd name="connsiteX82" fmla="*/ 9091 w 10000"/>
              <a:gd name="connsiteY82" fmla="*/ 2082 h 10000"/>
              <a:gd name="connsiteX83" fmla="*/ 9161 w 10000"/>
              <a:gd name="connsiteY83" fmla="*/ 1965 h 10000"/>
              <a:gd name="connsiteX84" fmla="*/ 9252 w 10000"/>
              <a:gd name="connsiteY84" fmla="*/ 992 h 10000"/>
              <a:gd name="connsiteX85" fmla="*/ 9414 w 10000"/>
              <a:gd name="connsiteY85" fmla="*/ 1206 h 10000"/>
              <a:gd name="connsiteX86" fmla="*/ 9498 w 10000"/>
              <a:gd name="connsiteY86" fmla="*/ 545 h 10000"/>
              <a:gd name="connsiteX87" fmla="*/ 9588 w 10000"/>
              <a:gd name="connsiteY87" fmla="*/ 4163 h 10000"/>
              <a:gd name="connsiteX88" fmla="*/ 9661 w 10000"/>
              <a:gd name="connsiteY88" fmla="*/ 5700 h 10000"/>
              <a:gd name="connsiteX89" fmla="*/ 9836 w 10000"/>
              <a:gd name="connsiteY89" fmla="*/ 5700 h 10000"/>
              <a:gd name="connsiteX90" fmla="*/ 9913 w 10000"/>
              <a:gd name="connsiteY90" fmla="*/ 5156 h 10000"/>
              <a:gd name="connsiteX91" fmla="*/ 10000 w 10000"/>
              <a:gd name="connsiteY9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934 w 10000"/>
              <a:gd name="connsiteY60" fmla="*/ 6148 h 10000"/>
              <a:gd name="connsiteX61" fmla="*/ 7022 w 10000"/>
              <a:gd name="connsiteY61" fmla="*/ 5486 h 10000"/>
              <a:gd name="connsiteX62" fmla="*/ 7108 w 10000"/>
              <a:gd name="connsiteY62" fmla="*/ 5700 h 10000"/>
              <a:gd name="connsiteX63" fmla="*/ 7188 w 10000"/>
              <a:gd name="connsiteY63" fmla="*/ 5156 h 10000"/>
              <a:gd name="connsiteX64" fmla="*/ 7360 w 10000"/>
              <a:gd name="connsiteY64" fmla="*/ 4942 h 10000"/>
              <a:gd name="connsiteX65" fmla="*/ 7431 w 10000"/>
              <a:gd name="connsiteY65" fmla="*/ 5370 h 10000"/>
              <a:gd name="connsiteX66" fmla="*/ 7521 w 10000"/>
              <a:gd name="connsiteY66" fmla="*/ 5486 h 10000"/>
              <a:gd name="connsiteX67" fmla="*/ 7594 w 10000"/>
              <a:gd name="connsiteY67" fmla="*/ 6362 h 10000"/>
              <a:gd name="connsiteX68" fmla="*/ 7768 w 10000"/>
              <a:gd name="connsiteY68" fmla="*/ 6265 h 10000"/>
              <a:gd name="connsiteX69" fmla="*/ 7840 w 10000"/>
              <a:gd name="connsiteY69" fmla="*/ 5817 h 10000"/>
              <a:gd name="connsiteX70" fmla="*/ 7930 w 10000"/>
              <a:gd name="connsiteY70" fmla="*/ 7023 h 10000"/>
              <a:gd name="connsiteX71" fmla="*/ 8022 w 10000"/>
              <a:gd name="connsiteY71" fmla="*/ 2743 h 10000"/>
              <a:gd name="connsiteX72" fmla="*/ 8181 w 10000"/>
              <a:gd name="connsiteY72" fmla="*/ 0 h 10000"/>
              <a:gd name="connsiteX73" fmla="*/ 8269 w 10000"/>
              <a:gd name="connsiteY73" fmla="*/ 1323 h 10000"/>
              <a:gd name="connsiteX74" fmla="*/ 8338 w 10000"/>
              <a:gd name="connsiteY74" fmla="*/ 875 h 10000"/>
              <a:gd name="connsiteX75" fmla="*/ 8429 w 10000"/>
              <a:gd name="connsiteY75" fmla="*/ 2082 h 10000"/>
              <a:gd name="connsiteX76" fmla="*/ 8592 w 10000"/>
              <a:gd name="connsiteY76" fmla="*/ 1751 h 10000"/>
              <a:gd name="connsiteX77" fmla="*/ 8677 w 10000"/>
              <a:gd name="connsiteY77" fmla="*/ 1751 h 10000"/>
              <a:gd name="connsiteX78" fmla="*/ 8755 w 10000"/>
              <a:gd name="connsiteY78" fmla="*/ 1965 h 10000"/>
              <a:gd name="connsiteX79" fmla="*/ 8839 w 10000"/>
              <a:gd name="connsiteY79" fmla="*/ 2626 h 10000"/>
              <a:gd name="connsiteX80" fmla="*/ 9002 w 10000"/>
              <a:gd name="connsiteY80" fmla="*/ 1634 h 10000"/>
              <a:gd name="connsiteX81" fmla="*/ 9091 w 10000"/>
              <a:gd name="connsiteY81" fmla="*/ 2082 h 10000"/>
              <a:gd name="connsiteX82" fmla="*/ 9161 w 10000"/>
              <a:gd name="connsiteY82" fmla="*/ 1965 h 10000"/>
              <a:gd name="connsiteX83" fmla="*/ 9252 w 10000"/>
              <a:gd name="connsiteY83" fmla="*/ 992 h 10000"/>
              <a:gd name="connsiteX84" fmla="*/ 9414 w 10000"/>
              <a:gd name="connsiteY84" fmla="*/ 1206 h 10000"/>
              <a:gd name="connsiteX85" fmla="*/ 9498 w 10000"/>
              <a:gd name="connsiteY85" fmla="*/ 545 h 10000"/>
              <a:gd name="connsiteX86" fmla="*/ 9588 w 10000"/>
              <a:gd name="connsiteY86" fmla="*/ 4163 h 10000"/>
              <a:gd name="connsiteX87" fmla="*/ 9661 w 10000"/>
              <a:gd name="connsiteY87" fmla="*/ 5700 h 10000"/>
              <a:gd name="connsiteX88" fmla="*/ 9836 w 10000"/>
              <a:gd name="connsiteY88" fmla="*/ 5700 h 10000"/>
              <a:gd name="connsiteX89" fmla="*/ 9913 w 10000"/>
              <a:gd name="connsiteY89" fmla="*/ 5156 h 10000"/>
              <a:gd name="connsiteX90" fmla="*/ 10000 w 10000"/>
              <a:gd name="connsiteY9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934 w 10000"/>
              <a:gd name="connsiteY59" fmla="*/ 6148 h 10000"/>
              <a:gd name="connsiteX60" fmla="*/ 7022 w 10000"/>
              <a:gd name="connsiteY60" fmla="*/ 5486 h 10000"/>
              <a:gd name="connsiteX61" fmla="*/ 7108 w 10000"/>
              <a:gd name="connsiteY61" fmla="*/ 5700 h 10000"/>
              <a:gd name="connsiteX62" fmla="*/ 7188 w 10000"/>
              <a:gd name="connsiteY62" fmla="*/ 5156 h 10000"/>
              <a:gd name="connsiteX63" fmla="*/ 7360 w 10000"/>
              <a:gd name="connsiteY63" fmla="*/ 4942 h 10000"/>
              <a:gd name="connsiteX64" fmla="*/ 7431 w 10000"/>
              <a:gd name="connsiteY64" fmla="*/ 5370 h 10000"/>
              <a:gd name="connsiteX65" fmla="*/ 7521 w 10000"/>
              <a:gd name="connsiteY65" fmla="*/ 5486 h 10000"/>
              <a:gd name="connsiteX66" fmla="*/ 7594 w 10000"/>
              <a:gd name="connsiteY66" fmla="*/ 6362 h 10000"/>
              <a:gd name="connsiteX67" fmla="*/ 7768 w 10000"/>
              <a:gd name="connsiteY67" fmla="*/ 6265 h 10000"/>
              <a:gd name="connsiteX68" fmla="*/ 7840 w 10000"/>
              <a:gd name="connsiteY68" fmla="*/ 5817 h 10000"/>
              <a:gd name="connsiteX69" fmla="*/ 7930 w 10000"/>
              <a:gd name="connsiteY69" fmla="*/ 7023 h 10000"/>
              <a:gd name="connsiteX70" fmla="*/ 8022 w 10000"/>
              <a:gd name="connsiteY70" fmla="*/ 2743 h 10000"/>
              <a:gd name="connsiteX71" fmla="*/ 8181 w 10000"/>
              <a:gd name="connsiteY71" fmla="*/ 0 h 10000"/>
              <a:gd name="connsiteX72" fmla="*/ 8269 w 10000"/>
              <a:gd name="connsiteY72" fmla="*/ 1323 h 10000"/>
              <a:gd name="connsiteX73" fmla="*/ 8338 w 10000"/>
              <a:gd name="connsiteY73" fmla="*/ 875 h 10000"/>
              <a:gd name="connsiteX74" fmla="*/ 8429 w 10000"/>
              <a:gd name="connsiteY74" fmla="*/ 2082 h 10000"/>
              <a:gd name="connsiteX75" fmla="*/ 8592 w 10000"/>
              <a:gd name="connsiteY75" fmla="*/ 1751 h 10000"/>
              <a:gd name="connsiteX76" fmla="*/ 8677 w 10000"/>
              <a:gd name="connsiteY76" fmla="*/ 1751 h 10000"/>
              <a:gd name="connsiteX77" fmla="*/ 8755 w 10000"/>
              <a:gd name="connsiteY77" fmla="*/ 1965 h 10000"/>
              <a:gd name="connsiteX78" fmla="*/ 8839 w 10000"/>
              <a:gd name="connsiteY78" fmla="*/ 2626 h 10000"/>
              <a:gd name="connsiteX79" fmla="*/ 9002 w 10000"/>
              <a:gd name="connsiteY79" fmla="*/ 1634 h 10000"/>
              <a:gd name="connsiteX80" fmla="*/ 9091 w 10000"/>
              <a:gd name="connsiteY80" fmla="*/ 2082 h 10000"/>
              <a:gd name="connsiteX81" fmla="*/ 9161 w 10000"/>
              <a:gd name="connsiteY81" fmla="*/ 1965 h 10000"/>
              <a:gd name="connsiteX82" fmla="*/ 9252 w 10000"/>
              <a:gd name="connsiteY82" fmla="*/ 992 h 10000"/>
              <a:gd name="connsiteX83" fmla="*/ 9414 w 10000"/>
              <a:gd name="connsiteY83" fmla="*/ 1206 h 10000"/>
              <a:gd name="connsiteX84" fmla="*/ 9498 w 10000"/>
              <a:gd name="connsiteY84" fmla="*/ 545 h 10000"/>
              <a:gd name="connsiteX85" fmla="*/ 9588 w 10000"/>
              <a:gd name="connsiteY85" fmla="*/ 4163 h 10000"/>
              <a:gd name="connsiteX86" fmla="*/ 9661 w 10000"/>
              <a:gd name="connsiteY86" fmla="*/ 5700 h 10000"/>
              <a:gd name="connsiteX87" fmla="*/ 9836 w 10000"/>
              <a:gd name="connsiteY87" fmla="*/ 5700 h 10000"/>
              <a:gd name="connsiteX88" fmla="*/ 9913 w 10000"/>
              <a:gd name="connsiteY88" fmla="*/ 5156 h 10000"/>
              <a:gd name="connsiteX89" fmla="*/ 10000 w 10000"/>
              <a:gd name="connsiteY8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934 w 10000"/>
              <a:gd name="connsiteY58" fmla="*/ 6148 h 10000"/>
              <a:gd name="connsiteX59" fmla="*/ 7022 w 10000"/>
              <a:gd name="connsiteY59" fmla="*/ 5486 h 10000"/>
              <a:gd name="connsiteX60" fmla="*/ 7108 w 10000"/>
              <a:gd name="connsiteY60" fmla="*/ 5700 h 10000"/>
              <a:gd name="connsiteX61" fmla="*/ 7188 w 10000"/>
              <a:gd name="connsiteY61" fmla="*/ 5156 h 10000"/>
              <a:gd name="connsiteX62" fmla="*/ 7360 w 10000"/>
              <a:gd name="connsiteY62" fmla="*/ 4942 h 10000"/>
              <a:gd name="connsiteX63" fmla="*/ 7431 w 10000"/>
              <a:gd name="connsiteY63" fmla="*/ 5370 h 10000"/>
              <a:gd name="connsiteX64" fmla="*/ 7521 w 10000"/>
              <a:gd name="connsiteY64" fmla="*/ 5486 h 10000"/>
              <a:gd name="connsiteX65" fmla="*/ 7594 w 10000"/>
              <a:gd name="connsiteY65" fmla="*/ 6362 h 10000"/>
              <a:gd name="connsiteX66" fmla="*/ 7768 w 10000"/>
              <a:gd name="connsiteY66" fmla="*/ 6265 h 10000"/>
              <a:gd name="connsiteX67" fmla="*/ 7840 w 10000"/>
              <a:gd name="connsiteY67" fmla="*/ 5817 h 10000"/>
              <a:gd name="connsiteX68" fmla="*/ 7930 w 10000"/>
              <a:gd name="connsiteY68" fmla="*/ 7023 h 10000"/>
              <a:gd name="connsiteX69" fmla="*/ 8022 w 10000"/>
              <a:gd name="connsiteY69" fmla="*/ 2743 h 10000"/>
              <a:gd name="connsiteX70" fmla="*/ 8181 w 10000"/>
              <a:gd name="connsiteY70" fmla="*/ 0 h 10000"/>
              <a:gd name="connsiteX71" fmla="*/ 8269 w 10000"/>
              <a:gd name="connsiteY71" fmla="*/ 1323 h 10000"/>
              <a:gd name="connsiteX72" fmla="*/ 8338 w 10000"/>
              <a:gd name="connsiteY72" fmla="*/ 875 h 10000"/>
              <a:gd name="connsiteX73" fmla="*/ 8429 w 10000"/>
              <a:gd name="connsiteY73" fmla="*/ 2082 h 10000"/>
              <a:gd name="connsiteX74" fmla="*/ 8592 w 10000"/>
              <a:gd name="connsiteY74" fmla="*/ 1751 h 10000"/>
              <a:gd name="connsiteX75" fmla="*/ 8677 w 10000"/>
              <a:gd name="connsiteY75" fmla="*/ 1751 h 10000"/>
              <a:gd name="connsiteX76" fmla="*/ 8755 w 10000"/>
              <a:gd name="connsiteY76" fmla="*/ 1965 h 10000"/>
              <a:gd name="connsiteX77" fmla="*/ 8839 w 10000"/>
              <a:gd name="connsiteY77" fmla="*/ 2626 h 10000"/>
              <a:gd name="connsiteX78" fmla="*/ 9002 w 10000"/>
              <a:gd name="connsiteY78" fmla="*/ 1634 h 10000"/>
              <a:gd name="connsiteX79" fmla="*/ 9091 w 10000"/>
              <a:gd name="connsiteY79" fmla="*/ 2082 h 10000"/>
              <a:gd name="connsiteX80" fmla="*/ 9161 w 10000"/>
              <a:gd name="connsiteY80" fmla="*/ 1965 h 10000"/>
              <a:gd name="connsiteX81" fmla="*/ 9252 w 10000"/>
              <a:gd name="connsiteY81" fmla="*/ 992 h 10000"/>
              <a:gd name="connsiteX82" fmla="*/ 9414 w 10000"/>
              <a:gd name="connsiteY82" fmla="*/ 1206 h 10000"/>
              <a:gd name="connsiteX83" fmla="*/ 9498 w 10000"/>
              <a:gd name="connsiteY83" fmla="*/ 545 h 10000"/>
              <a:gd name="connsiteX84" fmla="*/ 9588 w 10000"/>
              <a:gd name="connsiteY84" fmla="*/ 4163 h 10000"/>
              <a:gd name="connsiteX85" fmla="*/ 9661 w 10000"/>
              <a:gd name="connsiteY85" fmla="*/ 5700 h 10000"/>
              <a:gd name="connsiteX86" fmla="*/ 9836 w 10000"/>
              <a:gd name="connsiteY86" fmla="*/ 5700 h 10000"/>
              <a:gd name="connsiteX87" fmla="*/ 9913 w 10000"/>
              <a:gd name="connsiteY87" fmla="*/ 5156 h 10000"/>
              <a:gd name="connsiteX88" fmla="*/ 10000 w 10000"/>
              <a:gd name="connsiteY8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6934 w 10000"/>
              <a:gd name="connsiteY57" fmla="*/ 6148 h 10000"/>
              <a:gd name="connsiteX58" fmla="*/ 7022 w 10000"/>
              <a:gd name="connsiteY58" fmla="*/ 5486 h 10000"/>
              <a:gd name="connsiteX59" fmla="*/ 7108 w 10000"/>
              <a:gd name="connsiteY59" fmla="*/ 5700 h 10000"/>
              <a:gd name="connsiteX60" fmla="*/ 7188 w 10000"/>
              <a:gd name="connsiteY60" fmla="*/ 5156 h 10000"/>
              <a:gd name="connsiteX61" fmla="*/ 7360 w 10000"/>
              <a:gd name="connsiteY61" fmla="*/ 4942 h 10000"/>
              <a:gd name="connsiteX62" fmla="*/ 7431 w 10000"/>
              <a:gd name="connsiteY62" fmla="*/ 5370 h 10000"/>
              <a:gd name="connsiteX63" fmla="*/ 7521 w 10000"/>
              <a:gd name="connsiteY63" fmla="*/ 5486 h 10000"/>
              <a:gd name="connsiteX64" fmla="*/ 7594 w 10000"/>
              <a:gd name="connsiteY64" fmla="*/ 6362 h 10000"/>
              <a:gd name="connsiteX65" fmla="*/ 7768 w 10000"/>
              <a:gd name="connsiteY65" fmla="*/ 6265 h 10000"/>
              <a:gd name="connsiteX66" fmla="*/ 7840 w 10000"/>
              <a:gd name="connsiteY66" fmla="*/ 5817 h 10000"/>
              <a:gd name="connsiteX67" fmla="*/ 7930 w 10000"/>
              <a:gd name="connsiteY67" fmla="*/ 7023 h 10000"/>
              <a:gd name="connsiteX68" fmla="*/ 8022 w 10000"/>
              <a:gd name="connsiteY68" fmla="*/ 2743 h 10000"/>
              <a:gd name="connsiteX69" fmla="*/ 8181 w 10000"/>
              <a:gd name="connsiteY69" fmla="*/ 0 h 10000"/>
              <a:gd name="connsiteX70" fmla="*/ 8269 w 10000"/>
              <a:gd name="connsiteY70" fmla="*/ 1323 h 10000"/>
              <a:gd name="connsiteX71" fmla="*/ 8338 w 10000"/>
              <a:gd name="connsiteY71" fmla="*/ 875 h 10000"/>
              <a:gd name="connsiteX72" fmla="*/ 8429 w 10000"/>
              <a:gd name="connsiteY72" fmla="*/ 2082 h 10000"/>
              <a:gd name="connsiteX73" fmla="*/ 8592 w 10000"/>
              <a:gd name="connsiteY73" fmla="*/ 1751 h 10000"/>
              <a:gd name="connsiteX74" fmla="*/ 8677 w 10000"/>
              <a:gd name="connsiteY74" fmla="*/ 1751 h 10000"/>
              <a:gd name="connsiteX75" fmla="*/ 8755 w 10000"/>
              <a:gd name="connsiteY75" fmla="*/ 1965 h 10000"/>
              <a:gd name="connsiteX76" fmla="*/ 8839 w 10000"/>
              <a:gd name="connsiteY76" fmla="*/ 2626 h 10000"/>
              <a:gd name="connsiteX77" fmla="*/ 9002 w 10000"/>
              <a:gd name="connsiteY77" fmla="*/ 1634 h 10000"/>
              <a:gd name="connsiteX78" fmla="*/ 9091 w 10000"/>
              <a:gd name="connsiteY78" fmla="*/ 2082 h 10000"/>
              <a:gd name="connsiteX79" fmla="*/ 9161 w 10000"/>
              <a:gd name="connsiteY79" fmla="*/ 1965 h 10000"/>
              <a:gd name="connsiteX80" fmla="*/ 9252 w 10000"/>
              <a:gd name="connsiteY80" fmla="*/ 992 h 10000"/>
              <a:gd name="connsiteX81" fmla="*/ 9414 w 10000"/>
              <a:gd name="connsiteY81" fmla="*/ 1206 h 10000"/>
              <a:gd name="connsiteX82" fmla="*/ 9498 w 10000"/>
              <a:gd name="connsiteY82" fmla="*/ 545 h 10000"/>
              <a:gd name="connsiteX83" fmla="*/ 9588 w 10000"/>
              <a:gd name="connsiteY83" fmla="*/ 4163 h 10000"/>
              <a:gd name="connsiteX84" fmla="*/ 9661 w 10000"/>
              <a:gd name="connsiteY84" fmla="*/ 5700 h 10000"/>
              <a:gd name="connsiteX85" fmla="*/ 9836 w 10000"/>
              <a:gd name="connsiteY85" fmla="*/ 5700 h 10000"/>
              <a:gd name="connsiteX86" fmla="*/ 9913 w 10000"/>
              <a:gd name="connsiteY86" fmla="*/ 5156 h 10000"/>
              <a:gd name="connsiteX87" fmla="*/ 10000 w 10000"/>
              <a:gd name="connsiteY8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6934 w 10000"/>
              <a:gd name="connsiteY56" fmla="*/ 6148 h 10000"/>
              <a:gd name="connsiteX57" fmla="*/ 7022 w 10000"/>
              <a:gd name="connsiteY57" fmla="*/ 5486 h 10000"/>
              <a:gd name="connsiteX58" fmla="*/ 7108 w 10000"/>
              <a:gd name="connsiteY58" fmla="*/ 5700 h 10000"/>
              <a:gd name="connsiteX59" fmla="*/ 7188 w 10000"/>
              <a:gd name="connsiteY59" fmla="*/ 5156 h 10000"/>
              <a:gd name="connsiteX60" fmla="*/ 7360 w 10000"/>
              <a:gd name="connsiteY60" fmla="*/ 4942 h 10000"/>
              <a:gd name="connsiteX61" fmla="*/ 7431 w 10000"/>
              <a:gd name="connsiteY61" fmla="*/ 5370 h 10000"/>
              <a:gd name="connsiteX62" fmla="*/ 7521 w 10000"/>
              <a:gd name="connsiteY62" fmla="*/ 5486 h 10000"/>
              <a:gd name="connsiteX63" fmla="*/ 7594 w 10000"/>
              <a:gd name="connsiteY63" fmla="*/ 6362 h 10000"/>
              <a:gd name="connsiteX64" fmla="*/ 7768 w 10000"/>
              <a:gd name="connsiteY64" fmla="*/ 6265 h 10000"/>
              <a:gd name="connsiteX65" fmla="*/ 7840 w 10000"/>
              <a:gd name="connsiteY65" fmla="*/ 5817 h 10000"/>
              <a:gd name="connsiteX66" fmla="*/ 7930 w 10000"/>
              <a:gd name="connsiteY66" fmla="*/ 7023 h 10000"/>
              <a:gd name="connsiteX67" fmla="*/ 8022 w 10000"/>
              <a:gd name="connsiteY67" fmla="*/ 2743 h 10000"/>
              <a:gd name="connsiteX68" fmla="*/ 8181 w 10000"/>
              <a:gd name="connsiteY68" fmla="*/ 0 h 10000"/>
              <a:gd name="connsiteX69" fmla="*/ 8269 w 10000"/>
              <a:gd name="connsiteY69" fmla="*/ 1323 h 10000"/>
              <a:gd name="connsiteX70" fmla="*/ 8338 w 10000"/>
              <a:gd name="connsiteY70" fmla="*/ 875 h 10000"/>
              <a:gd name="connsiteX71" fmla="*/ 8429 w 10000"/>
              <a:gd name="connsiteY71" fmla="*/ 2082 h 10000"/>
              <a:gd name="connsiteX72" fmla="*/ 8592 w 10000"/>
              <a:gd name="connsiteY72" fmla="*/ 1751 h 10000"/>
              <a:gd name="connsiteX73" fmla="*/ 8677 w 10000"/>
              <a:gd name="connsiteY73" fmla="*/ 1751 h 10000"/>
              <a:gd name="connsiteX74" fmla="*/ 8755 w 10000"/>
              <a:gd name="connsiteY74" fmla="*/ 1965 h 10000"/>
              <a:gd name="connsiteX75" fmla="*/ 8839 w 10000"/>
              <a:gd name="connsiteY75" fmla="*/ 2626 h 10000"/>
              <a:gd name="connsiteX76" fmla="*/ 9002 w 10000"/>
              <a:gd name="connsiteY76" fmla="*/ 1634 h 10000"/>
              <a:gd name="connsiteX77" fmla="*/ 9091 w 10000"/>
              <a:gd name="connsiteY77" fmla="*/ 2082 h 10000"/>
              <a:gd name="connsiteX78" fmla="*/ 9161 w 10000"/>
              <a:gd name="connsiteY78" fmla="*/ 1965 h 10000"/>
              <a:gd name="connsiteX79" fmla="*/ 9252 w 10000"/>
              <a:gd name="connsiteY79" fmla="*/ 992 h 10000"/>
              <a:gd name="connsiteX80" fmla="*/ 9414 w 10000"/>
              <a:gd name="connsiteY80" fmla="*/ 1206 h 10000"/>
              <a:gd name="connsiteX81" fmla="*/ 9498 w 10000"/>
              <a:gd name="connsiteY81" fmla="*/ 545 h 10000"/>
              <a:gd name="connsiteX82" fmla="*/ 9588 w 10000"/>
              <a:gd name="connsiteY82" fmla="*/ 4163 h 10000"/>
              <a:gd name="connsiteX83" fmla="*/ 9661 w 10000"/>
              <a:gd name="connsiteY83" fmla="*/ 5700 h 10000"/>
              <a:gd name="connsiteX84" fmla="*/ 9836 w 10000"/>
              <a:gd name="connsiteY84" fmla="*/ 5700 h 10000"/>
              <a:gd name="connsiteX85" fmla="*/ 9913 w 10000"/>
              <a:gd name="connsiteY85" fmla="*/ 5156 h 10000"/>
              <a:gd name="connsiteX86" fmla="*/ 10000 w 10000"/>
              <a:gd name="connsiteY8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6934 w 10000"/>
              <a:gd name="connsiteY55" fmla="*/ 6148 h 10000"/>
              <a:gd name="connsiteX56" fmla="*/ 7022 w 10000"/>
              <a:gd name="connsiteY56" fmla="*/ 5486 h 10000"/>
              <a:gd name="connsiteX57" fmla="*/ 7108 w 10000"/>
              <a:gd name="connsiteY57" fmla="*/ 5700 h 10000"/>
              <a:gd name="connsiteX58" fmla="*/ 7188 w 10000"/>
              <a:gd name="connsiteY58" fmla="*/ 5156 h 10000"/>
              <a:gd name="connsiteX59" fmla="*/ 7360 w 10000"/>
              <a:gd name="connsiteY59" fmla="*/ 4942 h 10000"/>
              <a:gd name="connsiteX60" fmla="*/ 7431 w 10000"/>
              <a:gd name="connsiteY60" fmla="*/ 5370 h 10000"/>
              <a:gd name="connsiteX61" fmla="*/ 7521 w 10000"/>
              <a:gd name="connsiteY61" fmla="*/ 5486 h 10000"/>
              <a:gd name="connsiteX62" fmla="*/ 7594 w 10000"/>
              <a:gd name="connsiteY62" fmla="*/ 6362 h 10000"/>
              <a:gd name="connsiteX63" fmla="*/ 7768 w 10000"/>
              <a:gd name="connsiteY63" fmla="*/ 6265 h 10000"/>
              <a:gd name="connsiteX64" fmla="*/ 7840 w 10000"/>
              <a:gd name="connsiteY64" fmla="*/ 5817 h 10000"/>
              <a:gd name="connsiteX65" fmla="*/ 7930 w 10000"/>
              <a:gd name="connsiteY65" fmla="*/ 7023 h 10000"/>
              <a:gd name="connsiteX66" fmla="*/ 8022 w 10000"/>
              <a:gd name="connsiteY66" fmla="*/ 2743 h 10000"/>
              <a:gd name="connsiteX67" fmla="*/ 8181 w 10000"/>
              <a:gd name="connsiteY67" fmla="*/ 0 h 10000"/>
              <a:gd name="connsiteX68" fmla="*/ 8269 w 10000"/>
              <a:gd name="connsiteY68" fmla="*/ 1323 h 10000"/>
              <a:gd name="connsiteX69" fmla="*/ 8338 w 10000"/>
              <a:gd name="connsiteY69" fmla="*/ 875 h 10000"/>
              <a:gd name="connsiteX70" fmla="*/ 8429 w 10000"/>
              <a:gd name="connsiteY70" fmla="*/ 2082 h 10000"/>
              <a:gd name="connsiteX71" fmla="*/ 8592 w 10000"/>
              <a:gd name="connsiteY71" fmla="*/ 1751 h 10000"/>
              <a:gd name="connsiteX72" fmla="*/ 8677 w 10000"/>
              <a:gd name="connsiteY72" fmla="*/ 1751 h 10000"/>
              <a:gd name="connsiteX73" fmla="*/ 8755 w 10000"/>
              <a:gd name="connsiteY73" fmla="*/ 1965 h 10000"/>
              <a:gd name="connsiteX74" fmla="*/ 8839 w 10000"/>
              <a:gd name="connsiteY74" fmla="*/ 2626 h 10000"/>
              <a:gd name="connsiteX75" fmla="*/ 9002 w 10000"/>
              <a:gd name="connsiteY75" fmla="*/ 1634 h 10000"/>
              <a:gd name="connsiteX76" fmla="*/ 9091 w 10000"/>
              <a:gd name="connsiteY76" fmla="*/ 2082 h 10000"/>
              <a:gd name="connsiteX77" fmla="*/ 9161 w 10000"/>
              <a:gd name="connsiteY77" fmla="*/ 1965 h 10000"/>
              <a:gd name="connsiteX78" fmla="*/ 9252 w 10000"/>
              <a:gd name="connsiteY78" fmla="*/ 992 h 10000"/>
              <a:gd name="connsiteX79" fmla="*/ 9414 w 10000"/>
              <a:gd name="connsiteY79" fmla="*/ 1206 h 10000"/>
              <a:gd name="connsiteX80" fmla="*/ 9498 w 10000"/>
              <a:gd name="connsiteY80" fmla="*/ 545 h 10000"/>
              <a:gd name="connsiteX81" fmla="*/ 9588 w 10000"/>
              <a:gd name="connsiteY81" fmla="*/ 4163 h 10000"/>
              <a:gd name="connsiteX82" fmla="*/ 9661 w 10000"/>
              <a:gd name="connsiteY82" fmla="*/ 5700 h 10000"/>
              <a:gd name="connsiteX83" fmla="*/ 9836 w 10000"/>
              <a:gd name="connsiteY83" fmla="*/ 5700 h 10000"/>
              <a:gd name="connsiteX84" fmla="*/ 9913 w 10000"/>
              <a:gd name="connsiteY84" fmla="*/ 5156 h 10000"/>
              <a:gd name="connsiteX85" fmla="*/ 10000 w 10000"/>
              <a:gd name="connsiteY8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6934 w 10000"/>
              <a:gd name="connsiteY54" fmla="*/ 6148 h 10000"/>
              <a:gd name="connsiteX55" fmla="*/ 7022 w 10000"/>
              <a:gd name="connsiteY55" fmla="*/ 5486 h 10000"/>
              <a:gd name="connsiteX56" fmla="*/ 7108 w 10000"/>
              <a:gd name="connsiteY56" fmla="*/ 5700 h 10000"/>
              <a:gd name="connsiteX57" fmla="*/ 7188 w 10000"/>
              <a:gd name="connsiteY57" fmla="*/ 5156 h 10000"/>
              <a:gd name="connsiteX58" fmla="*/ 7360 w 10000"/>
              <a:gd name="connsiteY58" fmla="*/ 4942 h 10000"/>
              <a:gd name="connsiteX59" fmla="*/ 7431 w 10000"/>
              <a:gd name="connsiteY59" fmla="*/ 5370 h 10000"/>
              <a:gd name="connsiteX60" fmla="*/ 7521 w 10000"/>
              <a:gd name="connsiteY60" fmla="*/ 5486 h 10000"/>
              <a:gd name="connsiteX61" fmla="*/ 7594 w 10000"/>
              <a:gd name="connsiteY61" fmla="*/ 6362 h 10000"/>
              <a:gd name="connsiteX62" fmla="*/ 7768 w 10000"/>
              <a:gd name="connsiteY62" fmla="*/ 6265 h 10000"/>
              <a:gd name="connsiteX63" fmla="*/ 7840 w 10000"/>
              <a:gd name="connsiteY63" fmla="*/ 5817 h 10000"/>
              <a:gd name="connsiteX64" fmla="*/ 7930 w 10000"/>
              <a:gd name="connsiteY64" fmla="*/ 7023 h 10000"/>
              <a:gd name="connsiteX65" fmla="*/ 8022 w 10000"/>
              <a:gd name="connsiteY65" fmla="*/ 2743 h 10000"/>
              <a:gd name="connsiteX66" fmla="*/ 8181 w 10000"/>
              <a:gd name="connsiteY66" fmla="*/ 0 h 10000"/>
              <a:gd name="connsiteX67" fmla="*/ 8269 w 10000"/>
              <a:gd name="connsiteY67" fmla="*/ 1323 h 10000"/>
              <a:gd name="connsiteX68" fmla="*/ 8338 w 10000"/>
              <a:gd name="connsiteY68" fmla="*/ 875 h 10000"/>
              <a:gd name="connsiteX69" fmla="*/ 8429 w 10000"/>
              <a:gd name="connsiteY69" fmla="*/ 2082 h 10000"/>
              <a:gd name="connsiteX70" fmla="*/ 8592 w 10000"/>
              <a:gd name="connsiteY70" fmla="*/ 1751 h 10000"/>
              <a:gd name="connsiteX71" fmla="*/ 8677 w 10000"/>
              <a:gd name="connsiteY71" fmla="*/ 1751 h 10000"/>
              <a:gd name="connsiteX72" fmla="*/ 8755 w 10000"/>
              <a:gd name="connsiteY72" fmla="*/ 1965 h 10000"/>
              <a:gd name="connsiteX73" fmla="*/ 8839 w 10000"/>
              <a:gd name="connsiteY73" fmla="*/ 2626 h 10000"/>
              <a:gd name="connsiteX74" fmla="*/ 9002 w 10000"/>
              <a:gd name="connsiteY74" fmla="*/ 1634 h 10000"/>
              <a:gd name="connsiteX75" fmla="*/ 9091 w 10000"/>
              <a:gd name="connsiteY75" fmla="*/ 2082 h 10000"/>
              <a:gd name="connsiteX76" fmla="*/ 9161 w 10000"/>
              <a:gd name="connsiteY76" fmla="*/ 1965 h 10000"/>
              <a:gd name="connsiteX77" fmla="*/ 9252 w 10000"/>
              <a:gd name="connsiteY77" fmla="*/ 992 h 10000"/>
              <a:gd name="connsiteX78" fmla="*/ 9414 w 10000"/>
              <a:gd name="connsiteY78" fmla="*/ 1206 h 10000"/>
              <a:gd name="connsiteX79" fmla="*/ 9498 w 10000"/>
              <a:gd name="connsiteY79" fmla="*/ 545 h 10000"/>
              <a:gd name="connsiteX80" fmla="*/ 9588 w 10000"/>
              <a:gd name="connsiteY80" fmla="*/ 4163 h 10000"/>
              <a:gd name="connsiteX81" fmla="*/ 9661 w 10000"/>
              <a:gd name="connsiteY81" fmla="*/ 5700 h 10000"/>
              <a:gd name="connsiteX82" fmla="*/ 9836 w 10000"/>
              <a:gd name="connsiteY82" fmla="*/ 5700 h 10000"/>
              <a:gd name="connsiteX83" fmla="*/ 9913 w 10000"/>
              <a:gd name="connsiteY83" fmla="*/ 5156 h 10000"/>
              <a:gd name="connsiteX84" fmla="*/ 10000 w 10000"/>
              <a:gd name="connsiteY8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6934 w 10000"/>
              <a:gd name="connsiteY53" fmla="*/ 6148 h 10000"/>
              <a:gd name="connsiteX54" fmla="*/ 7022 w 10000"/>
              <a:gd name="connsiteY54" fmla="*/ 5486 h 10000"/>
              <a:gd name="connsiteX55" fmla="*/ 7108 w 10000"/>
              <a:gd name="connsiteY55" fmla="*/ 5700 h 10000"/>
              <a:gd name="connsiteX56" fmla="*/ 7188 w 10000"/>
              <a:gd name="connsiteY56" fmla="*/ 5156 h 10000"/>
              <a:gd name="connsiteX57" fmla="*/ 7360 w 10000"/>
              <a:gd name="connsiteY57" fmla="*/ 4942 h 10000"/>
              <a:gd name="connsiteX58" fmla="*/ 7431 w 10000"/>
              <a:gd name="connsiteY58" fmla="*/ 5370 h 10000"/>
              <a:gd name="connsiteX59" fmla="*/ 7521 w 10000"/>
              <a:gd name="connsiteY59" fmla="*/ 5486 h 10000"/>
              <a:gd name="connsiteX60" fmla="*/ 7594 w 10000"/>
              <a:gd name="connsiteY60" fmla="*/ 6362 h 10000"/>
              <a:gd name="connsiteX61" fmla="*/ 7768 w 10000"/>
              <a:gd name="connsiteY61" fmla="*/ 6265 h 10000"/>
              <a:gd name="connsiteX62" fmla="*/ 7840 w 10000"/>
              <a:gd name="connsiteY62" fmla="*/ 5817 h 10000"/>
              <a:gd name="connsiteX63" fmla="*/ 7930 w 10000"/>
              <a:gd name="connsiteY63" fmla="*/ 7023 h 10000"/>
              <a:gd name="connsiteX64" fmla="*/ 8022 w 10000"/>
              <a:gd name="connsiteY64" fmla="*/ 2743 h 10000"/>
              <a:gd name="connsiteX65" fmla="*/ 8181 w 10000"/>
              <a:gd name="connsiteY65" fmla="*/ 0 h 10000"/>
              <a:gd name="connsiteX66" fmla="*/ 8269 w 10000"/>
              <a:gd name="connsiteY66" fmla="*/ 1323 h 10000"/>
              <a:gd name="connsiteX67" fmla="*/ 8338 w 10000"/>
              <a:gd name="connsiteY67" fmla="*/ 875 h 10000"/>
              <a:gd name="connsiteX68" fmla="*/ 8429 w 10000"/>
              <a:gd name="connsiteY68" fmla="*/ 2082 h 10000"/>
              <a:gd name="connsiteX69" fmla="*/ 8592 w 10000"/>
              <a:gd name="connsiteY69" fmla="*/ 1751 h 10000"/>
              <a:gd name="connsiteX70" fmla="*/ 8677 w 10000"/>
              <a:gd name="connsiteY70" fmla="*/ 1751 h 10000"/>
              <a:gd name="connsiteX71" fmla="*/ 8755 w 10000"/>
              <a:gd name="connsiteY71" fmla="*/ 1965 h 10000"/>
              <a:gd name="connsiteX72" fmla="*/ 8839 w 10000"/>
              <a:gd name="connsiteY72" fmla="*/ 2626 h 10000"/>
              <a:gd name="connsiteX73" fmla="*/ 9002 w 10000"/>
              <a:gd name="connsiteY73" fmla="*/ 1634 h 10000"/>
              <a:gd name="connsiteX74" fmla="*/ 9091 w 10000"/>
              <a:gd name="connsiteY74" fmla="*/ 2082 h 10000"/>
              <a:gd name="connsiteX75" fmla="*/ 9161 w 10000"/>
              <a:gd name="connsiteY75" fmla="*/ 1965 h 10000"/>
              <a:gd name="connsiteX76" fmla="*/ 9252 w 10000"/>
              <a:gd name="connsiteY76" fmla="*/ 992 h 10000"/>
              <a:gd name="connsiteX77" fmla="*/ 9414 w 10000"/>
              <a:gd name="connsiteY77" fmla="*/ 1206 h 10000"/>
              <a:gd name="connsiteX78" fmla="*/ 9498 w 10000"/>
              <a:gd name="connsiteY78" fmla="*/ 545 h 10000"/>
              <a:gd name="connsiteX79" fmla="*/ 9588 w 10000"/>
              <a:gd name="connsiteY79" fmla="*/ 4163 h 10000"/>
              <a:gd name="connsiteX80" fmla="*/ 9661 w 10000"/>
              <a:gd name="connsiteY80" fmla="*/ 5700 h 10000"/>
              <a:gd name="connsiteX81" fmla="*/ 9836 w 10000"/>
              <a:gd name="connsiteY81" fmla="*/ 5700 h 10000"/>
              <a:gd name="connsiteX82" fmla="*/ 9913 w 10000"/>
              <a:gd name="connsiteY82" fmla="*/ 5156 h 10000"/>
              <a:gd name="connsiteX83" fmla="*/ 10000 w 10000"/>
              <a:gd name="connsiteY8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6934 w 10000"/>
              <a:gd name="connsiteY52" fmla="*/ 6148 h 10000"/>
              <a:gd name="connsiteX53" fmla="*/ 7022 w 10000"/>
              <a:gd name="connsiteY53" fmla="*/ 5486 h 10000"/>
              <a:gd name="connsiteX54" fmla="*/ 7108 w 10000"/>
              <a:gd name="connsiteY54" fmla="*/ 5700 h 10000"/>
              <a:gd name="connsiteX55" fmla="*/ 7188 w 10000"/>
              <a:gd name="connsiteY55" fmla="*/ 5156 h 10000"/>
              <a:gd name="connsiteX56" fmla="*/ 7360 w 10000"/>
              <a:gd name="connsiteY56" fmla="*/ 4942 h 10000"/>
              <a:gd name="connsiteX57" fmla="*/ 7431 w 10000"/>
              <a:gd name="connsiteY57" fmla="*/ 5370 h 10000"/>
              <a:gd name="connsiteX58" fmla="*/ 7521 w 10000"/>
              <a:gd name="connsiteY58" fmla="*/ 5486 h 10000"/>
              <a:gd name="connsiteX59" fmla="*/ 7594 w 10000"/>
              <a:gd name="connsiteY59" fmla="*/ 6362 h 10000"/>
              <a:gd name="connsiteX60" fmla="*/ 7768 w 10000"/>
              <a:gd name="connsiteY60" fmla="*/ 6265 h 10000"/>
              <a:gd name="connsiteX61" fmla="*/ 7840 w 10000"/>
              <a:gd name="connsiteY61" fmla="*/ 5817 h 10000"/>
              <a:gd name="connsiteX62" fmla="*/ 7930 w 10000"/>
              <a:gd name="connsiteY62" fmla="*/ 7023 h 10000"/>
              <a:gd name="connsiteX63" fmla="*/ 8022 w 10000"/>
              <a:gd name="connsiteY63" fmla="*/ 2743 h 10000"/>
              <a:gd name="connsiteX64" fmla="*/ 8181 w 10000"/>
              <a:gd name="connsiteY64" fmla="*/ 0 h 10000"/>
              <a:gd name="connsiteX65" fmla="*/ 8269 w 10000"/>
              <a:gd name="connsiteY65" fmla="*/ 1323 h 10000"/>
              <a:gd name="connsiteX66" fmla="*/ 8338 w 10000"/>
              <a:gd name="connsiteY66" fmla="*/ 875 h 10000"/>
              <a:gd name="connsiteX67" fmla="*/ 8429 w 10000"/>
              <a:gd name="connsiteY67" fmla="*/ 2082 h 10000"/>
              <a:gd name="connsiteX68" fmla="*/ 8592 w 10000"/>
              <a:gd name="connsiteY68" fmla="*/ 1751 h 10000"/>
              <a:gd name="connsiteX69" fmla="*/ 8677 w 10000"/>
              <a:gd name="connsiteY69" fmla="*/ 1751 h 10000"/>
              <a:gd name="connsiteX70" fmla="*/ 8755 w 10000"/>
              <a:gd name="connsiteY70" fmla="*/ 1965 h 10000"/>
              <a:gd name="connsiteX71" fmla="*/ 8839 w 10000"/>
              <a:gd name="connsiteY71" fmla="*/ 2626 h 10000"/>
              <a:gd name="connsiteX72" fmla="*/ 9002 w 10000"/>
              <a:gd name="connsiteY72" fmla="*/ 1634 h 10000"/>
              <a:gd name="connsiteX73" fmla="*/ 9091 w 10000"/>
              <a:gd name="connsiteY73" fmla="*/ 2082 h 10000"/>
              <a:gd name="connsiteX74" fmla="*/ 9161 w 10000"/>
              <a:gd name="connsiteY74" fmla="*/ 1965 h 10000"/>
              <a:gd name="connsiteX75" fmla="*/ 9252 w 10000"/>
              <a:gd name="connsiteY75" fmla="*/ 992 h 10000"/>
              <a:gd name="connsiteX76" fmla="*/ 9414 w 10000"/>
              <a:gd name="connsiteY76" fmla="*/ 1206 h 10000"/>
              <a:gd name="connsiteX77" fmla="*/ 9498 w 10000"/>
              <a:gd name="connsiteY77" fmla="*/ 545 h 10000"/>
              <a:gd name="connsiteX78" fmla="*/ 9588 w 10000"/>
              <a:gd name="connsiteY78" fmla="*/ 4163 h 10000"/>
              <a:gd name="connsiteX79" fmla="*/ 9661 w 10000"/>
              <a:gd name="connsiteY79" fmla="*/ 5700 h 10000"/>
              <a:gd name="connsiteX80" fmla="*/ 9836 w 10000"/>
              <a:gd name="connsiteY80" fmla="*/ 5700 h 10000"/>
              <a:gd name="connsiteX81" fmla="*/ 9913 w 10000"/>
              <a:gd name="connsiteY81" fmla="*/ 5156 h 10000"/>
              <a:gd name="connsiteX82" fmla="*/ 10000 w 10000"/>
              <a:gd name="connsiteY8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6934 w 10000"/>
              <a:gd name="connsiteY51" fmla="*/ 6148 h 10000"/>
              <a:gd name="connsiteX52" fmla="*/ 7022 w 10000"/>
              <a:gd name="connsiteY52" fmla="*/ 5486 h 10000"/>
              <a:gd name="connsiteX53" fmla="*/ 7108 w 10000"/>
              <a:gd name="connsiteY53" fmla="*/ 5700 h 10000"/>
              <a:gd name="connsiteX54" fmla="*/ 7188 w 10000"/>
              <a:gd name="connsiteY54" fmla="*/ 5156 h 10000"/>
              <a:gd name="connsiteX55" fmla="*/ 7360 w 10000"/>
              <a:gd name="connsiteY55" fmla="*/ 4942 h 10000"/>
              <a:gd name="connsiteX56" fmla="*/ 7431 w 10000"/>
              <a:gd name="connsiteY56" fmla="*/ 5370 h 10000"/>
              <a:gd name="connsiteX57" fmla="*/ 7521 w 10000"/>
              <a:gd name="connsiteY57" fmla="*/ 5486 h 10000"/>
              <a:gd name="connsiteX58" fmla="*/ 7594 w 10000"/>
              <a:gd name="connsiteY58" fmla="*/ 6362 h 10000"/>
              <a:gd name="connsiteX59" fmla="*/ 7768 w 10000"/>
              <a:gd name="connsiteY59" fmla="*/ 6265 h 10000"/>
              <a:gd name="connsiteX60" fmla="*/ 7840 w 10000"/>
              <a:gd name="connsiteY60" fmla="*/ 5817 h 10000"/>
              <a:gd name="connsiteX61" fmla="*/ 7930 w 10000"/>
              <a:gd name="connsiteY61" fmla="*/ 7023 h 10000"/>
              <a:gd name="connsiteX62" fmla="*/ 8022 w 10000"/>
              <a:gd name="connsiteY62" fmla="*/ 2743 h 10000"/>
              <a:gd name="connsiteX63" fmla="*/ 8181 w 10000"/>
              <a:gd name="connsiteY63" fmla="*/ 0 h 10000"/>
              <a:gd name="connsiteX64" fmla="*/ 8269 w 10000"/>
              <a:gd name="connsiteY64" fmla="*/ 1323 h 10000"/>
              <a:gd name="connsiteX65" fmla="*/ 8338 w 10000"/>
              <a:gd name="connsiteY65" fmla="*/ 875 h 10000"/>
              <a:gd name="connsiteX66" fmla="*/ 8429 w 10000"/>
              <a:gd name="connsiteY66" fmla="*/ 2082 h 10000"/>
              <a:gd name="connsiteX67" fmla="*/ 8592 w 10000"/>
              <a:gd name="connsiteY67" fmla="*/ 1751 h 10000"/>
              <a:gd name="connsiteX68" fmla="*/ 8677 w 10000"/>
              <a:gd name="connsiteY68" fmla="*/ 1751 h 10000"/>
              <a:gd name="connsiteX69" fmla="*/ 8755 w 10000"/>
              <a:gd name="connsiteY69" fmla="*/ 1965 h 10000"/>
              <a:gd name="connsiteX70" fmla="*/ 8839 w 10000"/>
              <a:gd name="connsiteY70" fmla="*/ 2626 h 10000"/>
              <a:gd name="connsiteX71" fmla="*/ 9002 w 10000"/>
              <a:gd name="connsiteY71" fmla="*/ 1634 h 10000"/>
              <a:gd name="connsiteX72" fmla="*/ 9091 w 10000"/>
              <a:gd name="connsiteY72" fmla="*/ 2082 h 10000"/>
              <a:gd name="connsiteX73" fmla="*/ 9161 w 10000"/>
              <a:gd name="connsiteY73" fmla="*/ 1965 h 10000"/>
              <a:gd name="connsiteX74" fmla="*/ 9252 w 10000"/>
              <a:gd name="connsiteY74" fmla="*/ 992 h 10000"/>
              <a:gd name="connsiteX75" fmla="*/ 9414 w 10000"/>
              <a:gd name="connsiteY75" fmla="*/ 1206 h 10000"/>
              <a:gd name="connsiteX76" fmla="*/ 9498 w 10000"/>
              <a:gd name="connsiteY76" fmla="*/ 545 h 10000"/>
              <a:gd name="connsiteX77" fmla="*/ 9588 w 10000"/>
              <a:gd name="connsiteY77" fmla="*/ 4163 h 10000"/>
              <a:gd name="connsiteX78" fmla="*/ 9661 w 10000"/>
              <a:gd name="connsiteY78" fmla="*/ 5700 h 10000"/>
              <a:gd name="connsiteX79" fmla="*/ 9836 w 10000"/>
              <a:gd name="connsiteY79" fmla="*/ 5700 h 10000"/>
              <a:gd name="connsiteX80" fmla="*/ 9913 w 10000"/>
              <a:gd name="connsiteY80" fmla="*/ 5156 h 10000"/>
              <a:gd name="connsiteX81" fmla="*/ 10000 w 10000"/>
              <a:gd name="connsiteY8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6934 w 10000"/>
              <a:gd name="connsiteY50" fmla="*/ 6148 h 10000"/>
              <a:gd name="connsiteX51" fmla="*/ 7022 w 10000"/>
              <a:gd name="connsiteY51" fmla="*/ 5486 h 10000"/>
              <a:gd name="connsiteX52" fmla="*/ 7108 w 10000"/>
              <a:gd name="connsiteY52" fmla="*/ 5700 h 10000"/>
              <a:gd name="connsiteX53" fmla="*/ 7188 w 10000"/>
              <a:gd name="connsiteY53" fmla="*/ 5156 h 10000"/>
              <a:gd name="connsiteX54" fmla="*/ 7360 w 10000"/>
              <a:gd name="connsiteY54" fmla="*/ 4942 h 10000"/>
              <a:gd name="connsiteX55" fmla="*/ 7431 w 10000"/>
              <a:gd name="connsiteY55" fmla="*/ 5370 h 10000"/>
              <a:gd name="connsiteX56" fmla="*/ 7521 w 10000"/>
              <a:gd name="connsiteY56" fmla="*/ 5486 h 10000"/>
              <a:gd name="connsiteX57" fmla="*/ 7594 w 10000"/>
              <a:gd name="connsiteY57" fmla="*/ 6362 h 10000"/>
              <a:gd name="connsiteX58" fmla="*/ 7768 w 10000"/>
              <a:gd name="connsiteY58" fmla="*/ 6265 h 10000"/>
              <a:gd name="connsiteX59" fmla="*/ 7840 w 10000"/>
              <a:gd name="connsiteY59" fmla="*/ 5817 h 10000"/>
              <a:gd name="connsiteX60" fmla="*/ 7930 w 10000"/>
              <a:gd name="connsiteY60" fmla="*/ 7023 h 10000"/>
              <a:gd name="connsiteX61" fmla="*/ 8022 w 10000"/>
              <a:gd name="connsiteY61" fmla="*/ 2743 h 10000"/>
              <a:gd name="connsiteX62" fmla="*/ 8181 w 10000"/>
              <a:gd name="connsiteY62" fmla="*/ 0 h 10000"/>
              <a:gd name="connsiteX63" fmla="*/ 8269 w 10000"/>
              <a:gd name="connsiteY63" fmla="*/ 1323 h 10000"/>
              <a:gd name="connsiteX64" fmla="*/ 8338 w 10000"/>
              <a:gd name="connsiteY64" fmla="*/ 875 h 10000"/>
              <a:gd name="connsiteX65" fmla="*/ 8429 w 10000"/>
              <a:gd name="connsiteY65" fmla="*/ 2082 h 10000"/>
              <a:gd name="connsiteX66" fmla="*/ 8592 w 10000"/>
              <a:gd name="connsiteY66" fmla="*/ 1751 h 10000"/>
              <a:gd name="connsiteX67" fmla="*/ 8677 w 10000"/>
              <a:gd name="connsiteY67" fmla="*/ 1751 h 10000"/>
              <a:gd name="connsiteX68" fmla="*/ 8755 w 10000"/>
              <a:gd name="connsiteY68" fmla="*/ 1965 h 10000"/>
              <a:gd name="connsiteX69" fmla="*/ 8839 w 10000"/>
              <a:gd name="connsiteY69" fmla="*/ 2626 h 10000"/>
              <a:gd name="connsiteX70" fmla="*/ 9002 w 10000"/>
              <a:gd name="connsiteY70" fmla="*/ 1634 h 10000"/>
              <a:gd name="connsiteX71" fmla="*/ 9091 w 10000"/>
              <a:gd name="connsiteY71" fmla="*/ 2082 h 10000"/>
              <a:gd name="connsiteX72" fmla="*/ 9161 w 10000"/>
              <a:gd name="connsiteY72" fmla="*/ 1965 h 10000"/>
              <a:gd name="connsiteX73" fmla="*/ 9252 w 10000"/>
              <a:gd name="connsiteY73" fmla="*/ 992 h 10000"/>
              <a:gd name="connsiteX74" fmla="*/ 9414 w 10000"/>
              <a:gd name="connsiteY74" fmla="*/ 1206 h 10000"/>
              <a:gd name="connsiteX75" fmla="*/ 9498 w 10000"/>
              <a:gd name="connsiteY75" fmla="*/ 545 h 10000"/>
              <a:gd name="connsiteX76" fmla="*/ 9588 w 10000"/>
              <a:gd name="connsiteY76" fmla="*/ 4163 h 10000"/>
              <a:gd name="connsiteX77" fmla="*/ 9661 w 10000"/>
              <a:gd name="connsiteY77" fmla="*/ 5700 h 10000"/>
              <a:gd name="connsiteX78" fmla="*/ 9836 w 10000"/>
              <a:gd name="connsiteY78" fmla="*/ 5700 h 10000"/>
              <a:gd name="connsiteX79" fmla="*/ 9913 w 10000"/>
              <a:gd name="connsiteY79" fmla="*/ 5156 h 10000"/>
              <a:gd name="connsiteX80" fmla="*/ 10000 w 10000"/>
              <a:gd name="connsiteY8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6934 w 10000"/>
              <a:gd name="connsiteY49" fmla="*/ 6148 h 10000"/>
              <a:gd name="connsiteX50" fmla="*/ 7022 w 10000"/>
              <a:gd name="connsiteY50" fmla="*/ 5486 h 10000"/>
              <a:gd name="connsiteX51" fmla="*/ 7108 w 10000"/>
              <a:gd name="connsiteY51" fmla="*/ 5700 h 10000"/>
              <a:gd name="connsiteX52" fmla="*/ 7188 w 10000"/>
              <a:gd name="connsiteY52" fmla="*/ 5156 h 10000"/>
              <a:gd name="connsiteX53" fmla="*/ 7360 w 10000"/>
              <a:gd name="connsiteY53" fmla="*/ 4942 h 10000"/>
              <a:gd name="connsiteX54" fmla="*/ 7431 w 10000"/>
              <a:gd name="connsiteY54" fmla="*/ 5370 h 10000"/>
              <a:gd name="connsiteX55" fmla="*/ 7521 w 10000"/>
              <a:gd name="connsiteY55" fmla="*/ 5486 h 10000"/>
              <a:gd name="connsiteX56" fmla="*/ 7594 w 10000"/>
              <a:gd name="connsiteY56" fmla="*/ 6362 h 10000"/>
              <a:gd name="connsiteX57" fmla="*/ 7768 w 10000"/>
              <a:gd name="connsiteY57" fmla="*/ 6265 h 10000"/>
              <a:gd name="connsiteX58" fmla="*/ 7840 w 10000"/>
              <a:gd name="connsiteY58" fmla="*/ 5817 h 10000"/>
              <a:gd name="connsiteX59" fmla="*/ 7930 w 10000"/>
              <a:gd name="connsiteY59" fmla="*/ 7023 h 10000"/>
              <a:gd name="connsiteX60" fmla="*/ 8022 w 10000"/>
              <a:gd name="connsiteY60" fmla="*/ 2743 h 10000"/>
              <a:gd name="connsiteX61" fmla="*/ 8181 w 10000"/>
              <a:gd name="connsiteY61" fmla="*/ 0 h 10000"/>
              <a:gd name="connsiteX62" fmla="*/ 8269 w 10000"/>
              <a:gd name="connsiteY62" fmla="*/ 1323 h 10000"/>
              <a:gd name="connsiteX63" fmla="*/ 8338 w 10000"/>
              <a:gd name="connsiteY63" fmla="*/ 875 h 10000"/>
              <a:gd name="connsiteX64" fmla="*/ 8429 w 10000"/>
              <a:gd name="connsiteY64" fmla="*/ 2082 h 10000"/>
              <a:gd name="connsiteX65" fmla="*/ 8592 w 10000"/>
              <a:gd name="connsiteY65" fmla="*/ 1751 h 10000"/>
              <a:gd name="connsiteX66" fmla="*/ 8677 w 10000"/>
              <a:gd name="connsiteY66" fmla="*/ 1751 h 10000"/>
              <a:gd name="connsiteX67" fmla="*/ 8755 w 10000"/>
              <a:gd name="connsiteY67" fmla="*/ 1965 h 10000"/>
              <a:gd name="connsiteX68" fmla="*/ 8839 w 10000"/>
              <a:gd name="connsiteY68" fmla="*/ 2626 h 10000"/>
              <a:gd name="connsiteX69" fmla="*/ 9002 w 10000"/>
              <a:gd name="connsiteY69" fmla="*/ 1634 h 10000"/>
              <a:gd name="connsiteX70" fmla="*/ 9091 w 10000"/>
              <a:gd name="connsiteY70" fmla="*/ 2082 h 10000"/>
              <a:gd name="connsiteX71" fmla="*/ 9161 w 10000"/>
              <a:gd name="connsiteY71" fmla="*/ 1965 h 10000"/>
              <a:gd name="connsiteX72" fmla="*/ 9252 w 10000"/>
              <a:gd name="connsiteY72" fmla="*/ 992 h 10000"/>
              <a:gd name="connsiteX73" fmla="*/ 9414 w 10000"/>
              <a:gd name="connsiteY73" fmla="*/ 1206 h 10000"/>
              <a:gd name="connsiteX74" fmla="*/ 9498 w 10000"/>
              <a:gd name="connsiteY74" fmla="*/ 545 h 10000"/>
              <a:gd name="connsiteX75" fmla="*/ 9588 w 10000"/>
              <a:gd name="connsiteY75" fmla="*/ 4163 h 10000"/>
              <a:gd name="connsiteX76" fmla="*/ 9661 w 10000"/>
              <a:gd name="connsiteY76" fmla="*/ 5700 h 10000"/>
              <a:gd name="connsiteX77" fmla="*/ 9836 w 10000"/>
              <a:gd name="connsiteY77" fmla="*/ 5700 h 10000"/>
              <a:gd name="connsiteX78" fmla="*/ 9913 w 10000"/>
              <a:gd name="connsiteY78" fmla="*/ 5156 h 10000"/>
              <a:gd name="connsiteX79" fmla="*/ 10000 w 10000"/>
              <a:gd name="connsiteY7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6934 w 10000"/>
              <a:gd name="connsiteY48" fmla="*/ 6148 h 10000"/>
              <a:gd name="connsiteX49" fmla="*/ 7022 w 10000"/>
              <a:gd name="connsiteY49" fmla="*/ 5486 h 10000"/>
              <a:gd name="connsiteX50" fmla="*/ 7108 w 10000"/>
              <a:gd name="connsiteY50" fmla="*/ 5700 h 10000"/>
              <a:gd name="connsiteX51" fmla="*/ 7188 w 10000"/>
              <a:gd name="connsiteY51" fmla="*/ 5156 h 10000"/>
              <a:gd name="connsiteX52" fmla="*/ 7360 w 10000"/>
              <a:gd name="connsiteY52" fmla="*/ 4942 h 10000"/>
              <a:gd name="connsiteX53" fmla="*/ 7431 w 10000"/>
              <a:gd name="connsiteY53" fmla="*/ 5370 h 10000"/>
              <a:gd name="connsiteX54" fmla="*/ 7521 w 10000"/>
              <a:gd name="connsiteY54" fmla="*/ 5486 h 10000"/>
              <a:gd name="connsiteX55" fmla="*/ 7594 w 10000"/>
              <a:gd name="connsiteY55" fmla="*/ 6362 h 10000"/>
              <a:gd name="connsiteX56" fmla="*/ 7768 w 10000"/>
              <a:gd name="connsiteY56" fmla="*/ 6265 h 10000"/>
              <a:gd name="connsiteX57" fmla="*/ 7840 w 10000"/>
              <a:gd name="connsiteY57" fmla="*/ 5817 h 10000"/>
              <a:gd name="connsiteX58" fmla="*/ 7930 w 10000"/>
              <a:gd name="connsiteY58" fmla="*/ 7023 h 10000"/>
              <a:gd name="connsiteX59" fmla="*/ 8022 w 10000"/>
              <a:gd name="connsiteY59" fmla="*/ 2743 h 10000"/>
              <a:gd name="connsiteX60" fmla="*/ 8181 w 10000"/>
              <a:gd name="connsiteY60" fmla="*/ 0 h 10000"/>
              <a:gd name="connsiteX61" fmla="*/ 8269 w 10000"/>
              <a:gd name="connsiteY61" fmla="*/ 1323 h 10000"/>
              <a:gd name="connsiteX62" fmla="*/ 8338 w 10000"/>
              <a:gd name="connsiteY62" fmla="*/ 875 h 10000"/>
              <a:gd name="connsiteX63" fmla="*/ 8429 w 10000"/>
              <a:gd name="connsiteY63" fmla="*/ 2082 h 10000"/>
              <a:gd name="connsiteX64" fmla="*/ 8592 w 10000"/>
              <a:gd name="connsiteY64" fmla="*/ 1751 h 10000"/>
              <a:gd name="connsiteX65" fmla="*/ 8677 w 10000"/>
              <a:gd name="connsiteY65" fmla="*/ 1751 h 10000"/>
              <a:gd name="connsiteX66" fmla="*/ 8755 w 10000"/>
              <a:gd name="connsiteY66" fmla="*/ 1965 h 10000"/>
              <a:gd name="connsiteX67" fmla="*/ 8839 w 10000"/>
              <a:gd name="connsiteY67" fmla="*/ 2626 h 10000"/>
              <a:gd name="connsiteX68" fmla="*/ 9002 w 10000"/>
              <a:gd name="connsiteY68" fmla="*/ 1634 h 10000"/>
              <a:gd name="connsiteX69" fmla="*/ 9091 w 10000"/>
              <a:gd name="connsiteY69" fmla="*/ 2082 h 10000"/>
              <a:gd name="connsiteX70" fmla="*/ 9161 w 10000"/>
              <a:gd name="connsiteY70" fmla="*/ 1965 h 10000"/>
              <a:gd name="connsiteX71" fmla="*/ 9252 w 10000"/>
              <a:gd name="connsiteY71" fmla="*/ 992 h 10000"/>
              <a:gd name="connsiteX72" fmla="*/ 9414 w 10000"/>
              <a:gd name="connsiteY72" fmla="*/ 1206 h 10000"/>
              <a:gd name="connsiteX73" fmla="*/ 9498 w 10000"/>
              <a:gd name="connsiteY73" fmla="*/ 545 h 10000"/>
              <a:gd name="connsiteX74" fmla="*/ 9588 w 10000"/>
              <a:gd name="connsiteY74" fmla="*/ 4163 h 10000"/>
              <a:gd name="connsiteX75" fmla="*/ 9661 w 10000"/>
              <a:gd name="connsiteY75" fmla="*/ 5700 h 10000"/>
              <a:gd name="connsiteX76" fmla="*/ 9836 w 10000"/>
              <a:gd name="connsiteY76" fmla="*/ 5700 h 10000"/>
              <a:gd name="connsiteX77" fmla="*/ 9913 w 10000"/>
              <a:gd name="connsiteY77" fmla="*/ 5156 h 10000"/>
              <a:gd name="connsiteX78" fmla="*/ 10000 w 10000"/>
              <a:gd name="connsiteY7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6934 w 10000"/>
              <a:gd name="connsiteY47" fmla="*/ 6148 h 10000"/>
              <a:gd name="connsiteX48" fmla="*/ 7022 w 10000"/>
              <a:gd name="connsiteY48" fmla="*/ 5486 h 10000"/>
              <a:gd name="connsiteX49" fmla="*/ 7108 w 10000"/>
              <a:gd name="connsiteY49" fmla="*/ 5700 h 10000"/>
              <a:gd name="connsiteX50" fmla="*/ 7188 w 10000"/>
              <a:gd name="connsiteY50" fmla="*/ 5156 h 10000"/>
              <a:gd name="connsiteX51" fmla="*/ 7360 w 10000"/>
              <a:gd name="connsiteY51" fmla="*/ 4942 h 10000"/>
              <a:gd name="connsiteX52" fmla="*/ 7431 w 10000"/>
              <a:gd name="connsiteY52" fmla="*/ 5370 h 10000"/>
              <a:gd name="connsiteX53" fmla="*/ 7521 w 10000"/>
              <a:gd name="connsiteY53" fmla="*/ 5486 h 10000"/>
              <a:gd name="connsiteX54" fmla="*/ 7594 w 10000"/>
              <a:gd name="connsiteY54" fmla="*/ 6362 h 10000"/>
              <a:gd name="connsiteX55" fmla="*/ 7768 w 10000"/>
              <a:gd name="connsiteY55" fmla="*/ 6265 h 10000"/>
              <a:gd name="connsiteX56" fmla="*/ 7840 w 10000"/>
              <a:gd name="connsiteY56" fmla="*/ 5817 h 10000"/>
              <a:gd name="connsiteX57" fmla="*/ 7930 w 10000"/>
              <a:gd name="connsiteY57" fmla="*/ 7023 h 10000"/>
              <a:gd name="connsiteX58" fmla="*/ 8022 w 10000"/>
              <a:gd name="connsiteY58" fmla="*/ 2743 h 10000"/>
              <a:gd name="connsiteX59" fmla="*/ 8181 w 10000"/>
              <a:gd name="connsiteY59" fmla="*/ 0 h 10000"/>
              <a:gd name="connsiteX60" fmla="*/ 8269 w 10000"/>
              <a:gd name="connsiteY60" fmla="*/ 1323 h 10000"/>
              <a:gd name="connsiteX61" fmla="*/ 8338 w 10000"/>
              <a:gd name="connsiteY61" fmla="*/ 875 h 10000"/>
              <a:gd name="connsiteX62" fmla="*/ 8429 w 10000"/>
              <a:gd name="connsiteY62" fmla="*/ 2082 h 10000"/>
              <a:gd name="connsiteX63" fmla="*/ 8592 w 10000"/>
              <a:gd name="connsiteY63" fmla="*/ 1751 h 10000"/>
              <a:gd name="connsiteX64" fmla="*/ 8677 w 10000"/>
              <a:gd name="connsiteY64" fmla="*/ 1751 h 10000"/>
              <a:gd name="connsiteX65" fmla="*/ 8755 w 10000"/>
              <a:gd name="connsiteY65" fmla="*/ 1965 h 10000"/>
              <a:gd name="connsiteX66" fmla="*/ 8839 w 10000"/>
              <a:gd name="connsiteY66" fmla="*/ 2626 h 10000"/>
              <a:gd name="connsiteX67" fmla="*/ 9002 w 10000"/>
              <a:gd name="connsiteY67" fmla="*/ 1634 h 10000"/>
              <a:gd name="connsiteX68" fmla="*/ 9091 w 10000"/>
              <a:gd name="connsiteY68" fmla="*/ 2082 h 10000"/>
              <a:gd name="connsiteX69" fmla="*/ 9161 w 10000"/>
              <a:gd name="connsiteY69" fmla="*/ 1965 h 10000"/>
              <a:gd name="connsiteX70" fmla="*/ 9252 w 10000"/>
              <a:gd name="connsiteY70" fmla="*/ 992 h 10000"/>
              <a:gd name="connsiteX71" fmla="*/ 9414 w 10000"/>
              <a:gd name="connsiteY71" fmla="*/ 1206 h 10000"/>
              <a:gd name="connsiteX72" fmla="*/ 9498 w 10000"/>
              <a:gd name="connsiteY72" fmla="*/ 545 h 10000"/>
              <a:gd name="connsiteX73" fmla="*/ 9588 w 10000"/>
              <a:gd name="connsiteY73" fmla="*/ 4163 h 10000"/>
              <a:gd name="connsiteX74" fmla="*/ 9661 w 10000"/>
              <a:gd name="connsiteY74" fmla="*/ 5700 h 10000"/>
              <a:gd name="connsiteX75" fmla="*/ 9836 w 10000"/>
              <a:gd name="connsiteY75" fmla="*/ 5700 h 10000"/>
              <a:gd name="connsiteX76" fmla="*/ 9913 w 10000"/>
              <a:gd name="connsiteY76" fmla="*/ 5156 h 10000"/>
              <a:gd name="connsiteX77" fmla="*/ 10000 w 10000"/>
              <a:gd name="connsiteY7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6934 w 10000"/>
              <a:gd name="connsiteY46" fmla="*/ 6148 h 10000"/>
              <a:gd name="connsiteX47" fmla="*/ 7022 w 10000"/>
              <a:gd name="connsiteY47" fmla="*/ 5486 h 10000"/>
              <a:gd name="connsiteX48" fmla="*/ 7108 w 10000"/>
              <a:gd name="connsiteY48" fmla="*/ 5700 h 10000"/>
              <a:gd name="connsiteX49" fmla="*/ 7188 w 10000"/>
              <a:gd name="connsiteY49" fmla="*/ 5156 h 10000"/>
              <a:gd name="connsiteX50" fmla="*/ 7360 w 10000"/>
              <a:gd name="connsiteY50" fmla="*/ 4942 h 10000"/>
              <a:gd name="connsiteX51" fmla="*/ 7431 w 10000"/>
              <a:gd name="connsiteY51" fmla="*/ 5370 h 10000"/>
              <a:gd name="connsiteX52" fmla="*/ 7521 w 10000"/>
              <a:gd name="connsiteY52" fmla="*/ 5486 h 10000"/>
              <a:gd name="connsiteX53" fmla="*/ 7594 w 10000"/>
              <a:gd name="connsiteY53" fmla="*/ 6362 h 10000"/>
              <a:gd name="connsiteX54" fmla="*/ 7768 w 10000"/>
              <a:gd name="connsiteY54" fmla="*/ 6265 h 10000"/>
              <a:gd name="connsiteX55" fmla="*/ 7840 w 10000"/>
              <a:gd name="connsiteY55" fmla="*/ 5817 h 10000"/>
              <a:gd name="connsiteX56" fmla="*/ 7930 w 10000"/>
              <a:gd name="connsiteY56" fmla="*/ 7023 h 10000"/>
              <a:gd name="connsiteX57" fmla="*/ 8022 w 10000"/>
              <a:gd name="connsiteY57" fmla="*/ 2743 h 10000"/>
              <a:gd name="connsiteX58" fmla="*/ 8181 w 10000"/>
              <a:gd name="connsiteY58" fmla="*/ 0 h 10000"/>
              <a:gd name="connsiteX59" fmla="*/ 8269 w 10000"/>
              <a:gd name="connsiteY59" fmla="*/ 1323 h 10000"/>
              <a:gd name="connsiteX60" fmla="*/ 8338 w 10000"/>
              <a:gd name="connsiteY60" fmla="*/ 875 h 10000"/>
              <a:gd name="connsiteX61" fmla="*/ 8429 w 10000"/>
              <a:gd name="connsiteY61" fmla="*/ 2082 h 10000"/>
              <a:gd name="connsiteX62" fmla="*/ 8592 w 10000"/>
              <a:gd name="connsiteY62" fmla="*/ 1751 h 10000"/>
              <a:gd name="connsiteX63" fmla="*/ 8677 w 10000"/>
              <a:gd name="connsiteY63" fmla="*/ 1751 h 10000"/>
              <a:gd name="connsiteX64" fmla="*/ 8755 w 10000"/>
              <a:gd name="connsiteY64" fmla="*/ 1965 h 10000"/>
              <a:gd name="connsiteX65" fmla="*/ 8839 w 10000"/>
              <a:gd name="connsiteY65" fmla="*/ 2626 h 10000"/>
              <a:gd name="connsiteX66" fmla="*/ 9002 w 10000"/>
              <a:gd name="connsiteY66" fmla="*/ 1634 h 10000"/>
              <a:gd name="connsiteX67" fmla="*/ 9091 w 10000"/>
              <a:gd name="connsiteY67" fmla="*/ 2082 h 10000"/>
              <a:gd name="connsiteX68" fmla="*/ 9161 w 10000"/>
              <a:gd name="connsiteY68" fmla="*/ 1965 h 10000"/>
              <a:gd name="connsiteX69" fmla="*/ 9252 w 10000"/>
              <a:gd name="connsiteY69" fmla="*/ 992 h 10000"/>
              <a:gd name="connsiteX70" fmla="*/ 9414 w 10000"/>
              <a:gd name="connsiteY70" fmla="*/ 1206 h 10000"/>
              <a:gd name="connsiteX71" fmla="*/ 9498 w 10000"/>
              <a:gd name="connsiteY71" fmla="*/ 545 h 10000"/>
              <a:gd name="connsiteX72" fmla="*/ 9588 w 10000"/>
              <a:gd name="connsiteY72" fmla="*/ 4163 h 10000"/>
              <a:gd name="connsiteX73" fmla="*/ 9661 w 10000"/>
              <a:gd name="connsiteY73" fmla="*/ 5700 h 10000"/>
              <a:gd name="connsiteX74" fmla="*/ 9836 w 10000"/>
              <a:gd name="connsiteY74" fmla="*/ 5700 h 10000"/>
              <a:gd name="connsiteX75" fmla="*/ 9913 w 10000"/>
              <a:gd name="connsiteY75" fmla="*/ 5156 h 10000"/>
              <a:gd name="connsiteX76" fmla="*/ 10000 w 10000"/>
              <a:gd name="connsiteY7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6934 w 10000"/>
              <a:gd name="connsiteY45" fmla="*/ 6148 h 10000"/>
              <a:gd name="connsiteX46" fmla="*/ 7022 w 10000"/>
              <a:gd name="connsiteY46" fmla="*/ 5486 h 10000"/>
              <a:gd name="connsiteX47" fmla="*/ 7108 w 10000"/>
              <a:gd name="connsiteY47" fmla="*/ 5700 h 10000"/>
              <a:gd name="connsiteX48" fmla="*/ 7188 w 10000"/>
              <a:gd name="connsiteY48" fmla="*/ 5156 h 10000"/>
              <a:gd name="connsiteX49" fmla="*/ 7360 w 10000"/>
              <a:gd name="connsiteY49" fmla="*/ 4942 h 10000"/>
              <a:gd name="connsiteX50" fmla="*/ 7431 w 10000"/>
              <a:gd name="connsiteY50" fmla="*/ 5370 h 10000"/>
              <a:gd name="connsiteX51" fmla="*/ 7521 w 10000"/>
              <a:gd name="connsiteY51" fmla="*/ 5486 h 10000"/>
              <a:gd name="connsiteX52" fmla="*/ 7594 w 10000"/>
              <a:gd name="connsiteY52" fmla="*/ 6362 h 10000"/>
              <a:gd name="connsiteX53" fmla="*/ 7768 w 10000"/>
              <a:gd name="connsiteY53" fmla="*/ 6265 h 10000"/>
              <a:gd name="connsiteX54" fmla="*/ 7840 w 10000"/>
              <a:gd name="connsiteY54" fmla="*/ 5817 h 10000"/>
              <a:gd name="connsiteX55" fmla="*/ 7930 w 10000"/>
              <a:gd name="connsiteY55" fmla="*/ 7023 h 10000"/>
              <a:gd name="connsiteX56" fmla="*/ 8022 w 10000"/>
              <a:gd name="connsiteY56" fmla="*/ 2743 h 10000"/>
              <a:gd name="connsiteX57" fmla="*/ 8181 w 10000"/>
              <a:gd name="connsiteY57" fmla="*/ 0 h 10000"/>
              <a:gd name="connsiteX58" fmla="*/ 8269 w 10000"/>
              <a:gd name="connsiteY58" fmla="*/ 1323 h 10000"/>
              <a:gd name="connsiteX59" fmla="*/ 8338 w 10000"/>
              <a:gd name="connsiteY59" fmla="*/ 875 h 10000"/>
              <a:gd name="connsiteX60" fmla="*/ 8429 w 10000"/>
              <a:gd name="connsiteY60" fmla="*/ 2082 h 10000"/>
              <a:gd name="connsiteX61" fmla="*/ 8592 w 10000"/>
              <a:gd name="connsiteY61" fmla="*/ 1751 h 10000"/>
              <a:gd name="connsiteX62" fmla="*/ 8677 w 10000"/>
              <a:gd name="connsiteY62" fmla="*/ 1751 h 10000"/>
              <a:gd name="connsiteX63" fmla="*/ 8755 w 10000"/>
              <a:gd name="connsiteY63" fmla="*/ 1965 h 10000"/>
              <a:gd name="connsiteX64" fmla="*/ 8839 w 10000"/>
              <a:gd name="connsiteY64" fmla="*/ 2626 h 10000"/>
              <a:gd name="connsiteX65" fmla="*/ 9002 w 10000"/>
              <a:gd name="connsiteY65" fmla="*/ 1634 h 10000"/>
              <a:gd name="connsiteX66" fmla="*/ 9091 w 10000"/>
              <a:gd name="connsiteY66" fmla="*/ 2082 h 10000"/>
              <a:gd name="connsiteX67" fmla="*/ 9161 w 10000"/>
              <a:gd name="connsiteY67" fmla="*/ 1965 h 10000"/>
              <a:gd name="connsiteX68" fmla="*/ 9252 w 10000"/>
              <a:gd name="connsiteY68" fmla="*/ 992 h 10000"/>
              <a:gd name="connsiteX69" fmla="*/ 9414 w 10000"/>
              <a:gd name="connsiteY69" fmla="*/ 1206 h 10000"/>
              <a:gd name="connsiteX70" fmla="*/ 9498 w 10000"/>
              <a:gd name="connsiteY70" fmla="*/ 545 h 10000"/>
              <a:gd name="connsiteX71" fmla="*/ 9588 w 10000"/>
              <a:gd name="connsiteY71" fmla="*/ 4163 h 10000"/>
              <a:gd name="connsiteX72" fmla="*/ 9661 w 10000"/>
              <a:gd name="connsiteY72" fmla="*/ 5700 h 10000"/>
              <a:gd name="connsiteX73" fmla="*/ 9836 w 10000"/>
              <a:gd name="connsiteY73" fmla="*/ 5700 h 10000"/>
              <a:gd name="connsiteX74" fmla="*/ 9913 w 10000"/>
              <a:gd name="connsiteY74" fmla="*/ 5156 h 10000"/>
              <a:gd name="connsiteX75" fmla="*/ 10000 w 10000"/>
              <a:gd name="connsiteY7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6934 w 10000"/>
              <a:gd name="connsiteY44" fmla="*/ 6148 h 10000"/>
              <a:gd name="connsiteX45" fmla="*/ 7022 w 10000"/>
              <a:gd name="connsiteY45" fmla="*/ 5486 h 10000"/>
              <a:gd name="connsiteX46" fmla="*/ 7108 w 10000"/>
              <a:gd name="connsiteY46" fmla="*/ 5700 h 10000"/>
              <a:gd name="connsiteX47" fmla="*/ 7188 w 10000"/>
              <a:gd name="connsiteY47" fmla="*/ 5156 h 10000"/>
              <a:gd name="connsiteX48" fmla="*/ 7360 w 10000"/>
              <a:gd name="connsiteY48" fmla="*/ 4942 h 10000"/>
              <a:gd name="connsiteX49" fmla="*/ 7431 w 10000"/>
              <a:gd name="connsiteY49" fmla="*/ 5370 h 10000"/>
              <a:gd name="connsiteX50" fmla="*/ 7521 w 10000"/>
              <a:gd name="connsiteY50" fmla="*/ 5486 h 10000"/>
              <a:gd name="connsiteX51" fmla="*/ 7594 w 10000"/>
              <a:gd name="connsiteY51" fmla="*/ 6362 h 10000"/>
              <a:gd name="connsiteX52" fmla="*/ 7768 w 10000"/>
              <a:gd name="connsiteY52" fmla="*/ 6265 h 10000"/>
              <a:gd name="connsiteX53" fmla="*/ 7840 w 10000"/>
              <a:gd name="connsiteY53" fmla="*/ 5817 h 10000"/>
              <a:gd name="connsiteX54" fmla="*/ 7930 w 10000"/>
              <a:gd name="connsiteY54" fmla="*/ 7023 h 10000"/>
              <a:gd name="connsiteX55" fmla="*/ 8022 w 10000"/>
              <a:gd name="connsiteY55" fmla="*/ 2743 h 10000"/>
              <a:gd name="connsiteX56" fmla="*/ 8181 w 10000"/>
              <a:gd name="connsiteY56" fmla="*/ 0 h 10000"/>
              <a:gd name="connsiteX57" fmla="*/ 8269 w 10000"/>
              <a:gd name="connsiteY57" fmla="*/ 1323 h 10000"/>
              <a:gd name="connsiteX58" fmla="*/ 8338 w 10000"/>
              <a:gd name="connsiteY58" fmla="*/ 875 h 10000"/>
              <a:gd name="connsiteX59" fmla="*/ 8429 w 10000"/>
              <a:gd name="connsiteY59" fmla="*/ 2082 h 10000"/>
              <a:gd name="connsiteX60" fmla="*/ 8592 w 10000"/>
              <a:gd name="connsiteY60" fmla="*/ 1751 h 10000"/>
              <a:gd name="connsiteX61" fmla="*/ 8677 w 10000"/>
              <a:gd name="connsiteY61" fmla="*/ 1751 h 10000"/>
              <a:gd name="connsiteX62" fmla="*/ 8755 w 10000"/>
              <a:gd name="connsiteY62" fmla="*/ 1965 h 10000"/>
              <a:gd name="connsiteX63" fmla="*/ 8839 w 10000"/>
              <a:gd name="connsiteY63" fmla="*/ 2626 h 10000"/>
              <a:gd name="connsiteX64" fmla="*/ 9002 w 10000"/>
              <a:gd name="connsiteY64" fmla="*/ 1634 h 10000"/>
              <a:gd name="connsiteX65" fmla="*/ 9091 w 10000"/>
              <a:gd name="connsiteY65" fmla="*/ 2082 h 10000"/>
              <a:gd name="connsiteX66" fmla="*/ 9161 w 10000"/>
              <a:gd name="connsiteY66" fmla="*/ 1965 h 10000"/>
              <a:gd name="connsiteX67" fmla="*/ 9252 w 10000"/>
              <a:gd name="connsiteY67" fmla="*/ 992 h 10000"/>
              <a:gd name="connsiteX68" fmla="*/ 9414 w 10000"/>
              <a:gd name="connsiteY68" fmla="*/ 1206 h 10000"/>
              <a:gd name="connsiteX69" fmla="*/ 9498 w 10000"/>
              <a:gd name="connsiteY69" fmla="*/ 545 h 10000"/>
              <a:gd name="connsiteX70" fmla="*/ 9588 w 10000"/>
              <a:gd name="connsiteY70" fmla="*/ 4163 h 10000"/>
              <a:gd name="connsiteX71" fmla="*/ 9661 w 10000"/>
              <a:gd name="connsiteY71" fmla="*/ 5700 h 10000"/>
              <a:gd name="connsiteX72" fmla="*/ 9836 w 10000"/>
              <a:gd name="connsiteY72" fmla="*/ 5700 h 10000"/>
              <a:gd name="connsiteX73" fmla="*/ 9913 w 10000"/>
              <a:gd name="connsiteY73" fmla="*/ 5156 h 10000"/>
              <a:gd name="connsiteX74" fmla="*/ 10000 w 10000"/>
              <a:gd name="connsiteY7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6934 w 10000"/>
              <a:gd name="connsiteY43" fmla="*/ 6148 h 10000"/>
              <a:gd name="connsiteX44" fmla="*/ 7022 w 10000"/>
              <a:gd name="connsiteY44" fmla="*/ 5486 h 10000"/>
              <a:gd name="connsiteX45" fmla="*/ 7108 w 10000"/>
              <a:gd name="connsiteY45" fmla="*/ 5700 h 10000"/>
              <a:gd name="connsiteX46" fmla="*/ 7188 w 10000"/>
              <a:gd name="connsiteY46" fmla="*/ 5156 h 10000"/>
              <a:gd name="connsiteX47" fmla="*/ 7360 w 10000"/>
              <a:gd name="connsiteY47" fmla="*/ 4942 h 10000"/>
              <a:gd name="connsiteX48" fmla="*/ 7431 w 10000"/>
              <a:gd name="connsiteY48" fmla="*/ 5370 h 10000"/>
              <a:gd name="connsiteX49" fmla="*/ 7521 w 10000"/>
              <a:gd name="connsiteY49" fmla="*/ 5486 h 10000"/>
              <a:gd name="connsiteX50" fmla="*/ 7594 w 10000"/>
              <a:gd name="connsiteY50" fmla="*/ 6362 h 10000"/>
              <a:gd name="connsiteX51" fmla="*/ 7768 w 10000"/>
              <a:gd name="connsiteY51" fmla="*/ 6265 h 10000"/>
              <a:gd name="connsiteX52" fmla="*/ 7840 w 10000"/>
              <a:gd name="connsiteY52" fmla="*/ 5817 h 10000"/>
              <a:gd name="connsiteX53" fmla="*/ 7930 w 10000"/>
              <a:gd name="connsiteY53" fmla="*/ 7023 h 10000"/>
              <a:gd name="connsiteX54" fmla="*/ 8022 w 10000"/>
              <a:gd name="connsiteY54" fmla="*/ 2743 h 10000"/>
              <a:gd name="connsiteX55" fmla="*/ 8181 w 10000"/>
              <a:gd name="connsiteY55" fmla="*/ 0 h 10000"/>
              <a:gd name="connsiteX56" fmla="*/ 8269 w 10000"/>
              <a:gd name="connsiteY56" fmla="*/ 1323 h 10000"/>
              <a:gd name="connsiteX57" fmla="*/ 8338 w 10000"/>
              <a:gd name="connsiteY57" fmla="*/ 875 h 10000"/>
              <a:gd name="connsiteX58" fmla="*/ 8429 w 10000"/>
              <a:gd name="connsiteY58" fmla="*/ 2082 h 10000"/>
              <a:gd name="connsiteX59" fmla="*/ 8592 w 10000"/>
              <a:gd name="connsiteY59" fmla="*/ 1751 h 10000"/>
              <a:gd name="connsiteX60" fmla="*/ 8677 w 10000"/>
              <a:gd name="connsiteY60" fmla="*/ 1751 h 10000"/>
              <a:gd name="connsiteX61" fmla="*/ 8755 w 10000"/>
              <a:gd name="connsiteY61" fmla="*/ 1965 h 10000"/>
              <a:gd name="connsiteX62" fmla="*/ 8839 w 10000"/>
              <a:gd name="connsiteY62" fmla="*/ 2626 h 10000"/>
              <a:gd name="connsiteX63" fmla="*/ 9002 w 10000"/>
              <a:gd name="connsiteY63" fmla="*/ 1634 h 10000"/>
              <a:gd name="connsiteX64" fmla="*/ 9091 w 10000"/>
              <a:gd name="connsiteY64" fmla="*/ 2082 h 10000"/>
              <a:gd name="connsiteX65" fmla="*/ 9161 w 10000"/>
              <a:gd name="connsiteY65" fmla="*/ 1965 h 10000"/>
              <a:gd name="connsiteX66" fmla="*/ 9252 w 10000"/>
              <a:gd name="connsiteY66" fmla="*/ 992 h 10000"/>
              <a:gd name="connsiteX67" fmla="*/ 9414 w 10000"/>
              <a:gd name="connsiteY67" fmla="*/ 1206 h 10000"/>
              <a:gd name="connsiteX68" fmla="*/ 9498 w 10000"/>
              <a:gd name="connsiteY68" fmla="*/ 545 h 10000"/>
              <a:gd name="connsiteX69" fmla="*/ 9588 w 10000"/>
              <a:gd name="connsiteY69" fmla="*/ 4163 h 10000"/>
              <a:gd name="connsiteX70" fmla="*/ 9661 w 10000"/>
              <a:gd name="connsiteY70" fmla="*/ 5700 h 10000"/>
              <a:gd name="connsiteX71" fmla="*/ 9836 w 10000"/>
              <a:gd name="connsiteY71" fmla="*/ 5700 h 10000"/>
              <a:gd name="connsiteX72" fmla="*/ 9913 w 10000"/>
              <a:gd name="connsiteY72" fmla="*/ 5156 h 10000"/>
              <a:gd name="connsiteX73" fmla="*/ 10000 w 10000"/>
              <a:gd name="connsiteY7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6934 w 10000"/>
              <a:gd name="connsiteY42" fmla="*/ 6148 h 10000"/>
              <a:gd name="connsiteX43" fmla="*/ 7022 w 10000"/>
              <a:gd name="connsiteY43" fmla="*/ 5486 h 10000"/>
              <a:gd name="connsiteX44" fmla="*/ 7108 w 10000"/>
              <a:gd name="connsiteY44" fmla="*/ 5700 h 10000"/>
              <a:gd name="connsiteX45" fmla="*/ 7188 w 10000"/>
              <a:gd name="connsiteY45" fmla="*/ 5156 h 10000"/>
              <a:gd name="connsiteX46" fmla="*/ 7360 w 10000"/>
              <a:gd name="connsiteY46" fmla="*/ 4942 h 10000"/>
              <a:gd name="connsiteX47" fmla="*/ 7431 w 10000"/>
              <a:gd name="connsiteY47" fmla="*/ 5370 h 10000"/>
              <a:gd name="connsiteX48" fmla="*/ 7521 w 10000"/>
              <a:gd name="connsiteY48" fmla="*/ 5486 h 10000"/>
              <a:gd name="connsiteX49" fmla="*/ 7594 w 10000"/>
              <a:gd name="connsiteY49" fmla="*/ 6362 h 10000"/>
              <a:gd name="connsiteX50" fmla="*/ 7768 w 10000"/>
              <a:gd name="connsiteY50" fmla="*/ 6265 h 10000"/>
              <a:gd name="connsiteX51" fmla="*/ 7840 w 10000"/>
              <a:gd name="connsiteY51" fmla="*/ 5817 h 10000"/>
              <a:gd name="connsiteX52" fmla="*/ 7930 w 10000"/>
              <a:gd name="connsiteY52" fmla="*/ 7023 h 10000"/>
              <a:gd name="connsiteX53" fmla="*/ 8022 w 10000"/>
              <a:gd name="connsiteY53" fmla="*/ 2743 h 10000"/>
              <a:gd name="connsiteX54" fmla="*/ 8181 w 10000"/>
              <a:gd name="connsiteY54" fmla="*/ 0 h 10000"/>
              <a:gd name="connsiteX55" fmla="*/ 8269 w 10000"/>
              <a:gd name="connsiteY55" fmla="*/ 1323 h 10000"/>
              <a:gd name="connsiteX56" fmla="*/ 8338 w 10000"/>
              <a:gd name="connsiteY56" fmla="*/ 875 h 10000"/>
              <a:gd name="connsiteX57" fmla="*/ 8429 w 10000"/>
              <a:gd name="connsiteY57" fmla="*/ 2082 h 10000"/>
              <a:gd name="connsiteX58" fmla="*/ 8592 w 10000"/>
              <a:gd name="connsiteY58" fmla="*/ 1751 h 10000"/>
              <a:gd name="connsiteX59" fmla="*/ 8677 w 10000"/>
              <a:gd name="connsiteY59" fmla="*/ 1751 h 10000"/>
              <a:gd name="connsiteX60" fmla="*/ 8755 w 10000"/>
              <a:gd name="connsiteY60" fmla="*/ 1965 h 10000"/>
              <a:gd name="connsiteX61" fmla="*/ 8839 w 10000"/>
              <a:gd name="connsiteY61" fmla="*/ 2626 h 10000"/>
              <a:gd name="connsiteX62" fmla="*/ 9002 w 10000"/>
              <a:gd name="connsiteY62" fmla="*/ 1634 h 10000"/>
              <a:gd name="connsiteX63" fmla="*/ 9091 w 10000"/>
              <a:gd name="connsiteY63" fmla="*/ 2082 h 10000"/>
              <a:gd name="connsiteX64" fmla="*/ 9161 w 10000"/>
              <a:gd name="connsiteY64" fmla="*/ 1965 h 10000"/>
              <a:gd name="connsiteX65" fmla="*/ 9252 w 10000"/>
              <a:gd name="connsiteY65" fmla="*/ 992 h 10000"/>
              <a:gd name="connsiteX66" fmla="*/ 9414 w 10000"/>
              <a:gd name="connsiteY66" fmla="*/ 1206 h 10000"/>
              <a:gd name="connsiteX67" fmla="*/ 9498 w 10000"/>
              <a:gd name="connsiteY67" fmla="*/ 545 h 10000"/>
              <a:gd name="connsiteX68" fmla="*/ 9588 w 10000"/>
              <a:gd name="connsiteY68" fmla="*/ 4163 h 10000"/>
              <a:gd name="connsiteX69" fmla="*/ 9661 w 10000"/>
              <a:gd name="connsiteY69" fmla="*/ 5700 h 10000"/>
              <a:gd name="connsiteX70" fmla="*/ 9836 w 10000"/>
              <a:gd name="connsiteY70" fmla="*/ 5700 h 10000"/>
              <a:gd name="connsiteX71" fmla="*/ 9913 w 10000"/>
              <a:gd name="connsiteY71" fmla="*/ 5156 h 10000"/>
              <a:gd name="connsiteX72" fmla="*/ 10000 w 10000"/>
              <a:gd name="connsiteY7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6934 w 10000"/>
              <a:gd name="connsiteY41" fmla="*/ 6148 h 10000"/>
              <a:gd name="connsiteX42" fmla="*/ 7022 w 10000"/>
              <a:gd name="connsiteY42" fmla="*/ 5486 h 10000"/>
              <a:gd name="connsiteX43" fmla="*/ 7108 w 10000"/>
              <a:gd name="connsiteY43" fmla="*/ 5700 h 10000"/>
              <a:gd name="connsiteX44" fmla="*/ 7188 w 10000"/>
              <a:gd name="connsiteY44" fmla="*/ 5156 h 10000"/>
              <a:gd name="connsiteX45" fmla="*/ 7360 w 10000"/>
              <a:gd name="connsiteY45" fmla="*/ 4942 h 10000"/>
              <a:gd name="connsiteX46" fmla="*/ 7431 w 10000"/>
              <a:gd name="connsiteY46" fmla="*/ 5370 h 10000"/>
              <a:gd name="connsiteX47" fmla="*/ 7521 w 10000"/>
              <a:gd name="connsiteY47" fmla="*/ 5486 h 10000"/>
              <a:gd name="connsiteX48" fmla="*/ 7594 w 10000"/>
              <a:gd name="connsiteY48" fmla="*/ 6362 h 10000"/>
              <a:gd name="connsiteX49" fmla="*/ 7768 w 10000"/>
              <a:gd name="connsiteY49" fmla="*/ 6265 h 10000"/>
              <a:gd name="connsiteX50" fmla="*/ 7840 w 10000"/>
              <a:gd name="connsiteY50" fmla="*/ 5817 h 10000"/>
              <a:gd name="connsiteX51" fmla="*/ 7930 w 10000"/>
              <a:gd name="connsiteY51" fmla="*/ 7023 h 10000"/>
              <a:gd name="connsiteX52" fmla="*/ 8022 w 10000"/>
              <a:gd name="connsiteY52" fmla="*/ 2743 h 10000"/>
              <a:gd name="connsiteX53" fmla="*/ 8181 w 10000"/>
              <a:gd name="connsiteY53" fmla="*/ 0 h 10000"/>
              <a:gd name="connsiteX54" fmla="*/ 8269 w 10000"/>
              <a:gd name="connsiteY54" fmla="*/ 1323 h 10000"/>
              <a:gd name="connsiteX55" fmla="*/ 8338 w 10000"/>
              <a:gd name="connsiteY55" fmla="*/ 875 h 10000"/>
              <a:gd name="connsiteX56" fmla="*/ 8429 w 10000"/>
              <a:gd name="connsiteY56" fmla="*/ 2082 h 10000"/>
              <a:gd name="connsiteX57" fmla="*/ 8592 w 10000"/>
              <a:gd name="connsiteY57" fmla="*/ 1751 h 10000"/>
              <a:gd name="connsiteX58" fmla="*/ 8677 w 10000"/>
              <a:gd name="connsiteY58" fmla="*/ 1751 h 10000"/>
              <a:gd name="connsiteX59" fmla="*/ 8755 w 10000"/>
              <a:gd name="connsiteY59" fmla="*/ 1965 h 10000"/>
              <a:gd name="connsiteX60" fmla="*/ 8839 w 10000"/>
              <a:gd name="connsiteY60" fmla="*/ 2626 h 10000"/>
              <a:gd name="connsiteX61" fmla="*/ 9002 w 10000"/>
              <a:gd name="connsiteY61" fmla="*/ 1634 h 10000"/>
              <a:gd name="connsiteX62" fmla="*/ 9091 w 10000"/>
              <a:gd name="connsiteY62" fmla="*/ 2082 h 10000"/>
              <a:gd name="connsiteX63" fmla="*/ 9161 w 10000"/>
              <a:gd name="connsiteY63" fmla="*/ 1965 h 10000"/>
              <a:gd name="connsiteX64" fmla="*/ 9252 w 10000"/>
              <a:gd name="connsiteY64" fmla="*/ 992 h 10000"/>
              <a:gd name="connsiteX65" fmla="*/ 9414 w 10000"/>
              <a:gd name="connsiteY65" fmla="*/ 1206 h 10000"/>
              <a:gd name="connsiteX66" fmla="*/ 9498 w 10000"/>
              <a:gd name="connsiteY66" fmla="*/ 545 h 10000"/>
              <a:gd name="connsiteX67" fmla="*/ 9588 w 10000"/>
              <a:gd name="connsiteY67" fmla="*/ 4163 h 10000"/>
              <a:gd name="connsiteX68" fmla="*/ 9661 w 10000"/>
              <a:gd name="connsiteY68" fmla="*/ 5700 h 10000"/>
              <a:gd name="connsiteX69" fmla="*/ 9836 w 10000"/>
              <a:gd name="connsiteY69" fmla="*/ 5700 h 10000"/>
              <a:gd name="connsiteX70" fmla="*/ 9913 w 10000"/>
              <a:gd name="connsiteY70" fmla="*/ 5156 h 10000"/>
              <a:gd name="connsiteX71" fmla="*/ 10000 w 10000"/>
              <a:gd name="connsiteY7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6934 w 10000"/>
              <a:gd name="connsiteY40" fmla="*/ 6148 h 10000"/>
              <a:gd name="connsiteX41" fmla="*/ 7022 w 10000"/>
              <a:gd name="connsiteY41" fmla="*/ 5486 h 10000"/>
              <a:gd name="connsiteX42" fmla="*/ 7108 w 10000"/>
              <a:gd name="connsiteY42" fmla="*/ 5700 h 10000"/>
              <a:gd name="connsiteX43" fmla="*/ 7188 w 10000"/>
              <a:gd name="connsiteY43" fmla="*/ 5156 h 10000"/>
              <a:gd name="connsiteX44" fmla="*/ 7360 w 10000"/>
              <a:gd name="connsiteY44" fmla="*/ 4942 h 10000"/>
              <a:gd name="connsiteX45" fmla="*/ 7431 w 10000"/>
              <a:gd name="connsiteY45" fmla="*/ 5370 h 10000"/>
              <a:gd name="connsiteX46" fmla="*/ 7521 w 10000"/>
              <a:gd name="connsiteY46" fmla="*/ 5486 h 10000"/>
              <a:gd name="connsiteX47" fmla="*/ 7594 w 10000"/>
              <a:gd name="connsiteY47" fmla="*/ 6362 h 10000"/>
              <a:gd name="connsiteX48" fmla="*/ 7768 w 10000"/>
              <a:gd name="connsiteY48" fmla="*/ 6265 h 10000"/>
              <a:gd name="connsiteX49" fmla="*/ 7840 w 10000"/>
              <a:gd name="connsiteY49" fmla="*/ 5817 h 10000"/>
              <a:gd name="connsiteX50" fmla="*/ 7930 w 10000"/>
              <a:gd name="connsiteY50" fmla="*/ 7023 h 10000"/>
              <a:gd name="connsiteX51" fmla="*/ 8022 w 10000"/>
              <a:gd name="connsiteY51" fmla="*/ 2743 h 10000"/>
              <a:gd name="connsiteX52" fmla="*/ 8181 w 10000"/>
              <a:gd name="connsiteY52" fmla="*/ 0 h 10000"/>
              <a:gd name="connsiteX53" fmla="*/ 8269 w 10000"/>
              <a:gd name="connsiteY53" fmla="*/ 1323 h 10000"/>
              <a:gd name="connsiteX54" fmla="*/ 8338 w 10000"/>
              <a:gd name="connsiteY54" fmla="*/ 875 h 10000"/>
              <a:gd name="connsiteX55" fmla="*/ 8429 w 10000"/>
              <a:gd name="connsiteY55" fmla="*/ 2082 h 10000"/>
              <a:gd name="connsiteX56" fmla="*/ 8592 w 10000"/>
              <a:gd name="connsiteY56" fmla="*/ 1751 h 10000"/>
              <a:gd name="connsiteX57" fmla="*/ 8677 w 10000"/>
              <a:gd name="connsiteY57" fmla="*/ 1751 h 10000"/>
              <a:gd name="connsiteX58" fmla="*/ 8755 w 10000"/>
              <a:gd name="connsiteY58" fmla="*/ 1965 h 10000"/>
              <a:gd name="connsiteX59" fmla="*/ 8839 w 10000"/>
              <a:gd name="connsiteY59" fmla="*/ 2626 h 10000"/>
              <a:gd name="connsiteX60" fmla="*/ 9002 w 10000"/>
              <a:gd name="connsiteY60" fmla="*/ 1634 h 10000"/>
              <a:gd name="connsiteX61" fmla="*/ 9091 w 10000"/>
              <a:gd name="connsiteY61" fmla="*/ 2082 h 10000"/>
              <a:gd name="connsiteX62" fmla="*/ 9161 w 10000"/>
              <a:gd name="connsiteY62" fmla="*/ 1965 h 10000"/>
              <a:gd name="connsiteX63" fmla="*/ 9252 w 10000"/>
              <a:gd name="connsiteY63" fmla="*/ 992 h 10000"/>
              <a:gd name="connsiteX64" fmla="*/ 9414 w 10000"/>
              <a:gd name="connsiteY64" fmla="*/ 1206 h 10000"/>
              <a:gd name="connsiteX65" fmla="*/ 9498 w 10000"/>
              <a:gd name="connsiteY65" fmla="*/ 545 h 10000"/>
              <a:gd name="connsiteX66" fmla="*/ 9588 w 10000"/>
              <a:gd name="connsiteY66" fmla="*/ 4163 h 10000"/>
              <a:gd name="connsiteX67" fmla="*/ 9661 w 10000"/>
              <a:gd name="connsiteY67" fmla="*/ 5700 h 10000"/>
              <a:gd name="connsiteX68" fmla="*/ 9836 w 10000"/>
              <a:gd name="connsiteY68" fmla="*/ 5700 h 10000"/>
              <a:gd name="connsiteX69" fmla="*/ 9913 w 10000"/>
              <a:gd name="connsiteY69" fmla="*/ 5156 h 10000"/>
              <a:gd name="connsiteX70" fmla="*/ 10000 w 10000"/>
              <a:gd name="connsiteY7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6934 w 10000"/>
              <a:gd name="connsiteY39" fmla="*/ 6148 h 10000"/>
              <a:gd name="connsiteX40" fmla="*/ 7022 w 10000"/>
              <a:gd name="connsiteY40" fmla="*/ 5486 h 10000"/>
              <a:gd name="connsiteX41" fmla="*/ 7108 w 10000"/>
              <a:gd name="connsiteY41" fmla="*/ 5700 h 10000"/>
              <a:gd name="connsiteX42" fmla="*/ 7188 w 10000"/>
              <a:gd name="connsiteY42" fmla="*/ 5156 h 10000"/>
              <a:gd name="connsiteX43" fmla="*/ 7360 w 10000"/>
              <a:gd name="connsiteY43" fmla="*/ 4942 h 10000"/>
              <a:gd name="connsiteX44" fmla="*/ 7431 w 10000"/>
              <a:gd name="connsiteY44" fmla="*/ 5370 h 10000"/>
              <a:gd name="connsiteX45" fmla="*/ 7521 w 10000"/>
              <a:gd name="connsiteY45" fmla="*/ 5486 h 10000"/>
              <a:gd name="connsiteX46" fmla="*/ 7594 w 10000"/>
              <a:gd name="connsiteY46" fmla="*/ 6362 h 10000"/>
              <a:gd name="connsiteX47" fmla="*/ 7768 w 10000"/>
              <a:gd name="connsiteY47" fmla="*/ 6265 h 10000"/>
              <a:gd name="connsiteX48" fmla="*/ 7840 w 10000"/>
              <a:gd name="connsiteY48" fmla="*/ 5817 h 10000"/>
              <a:gd name="connsiteX49" fmla="*/ 7930 w 10000"/>
              <a:gd name="connsiteY49" fmla="*/ 7023 h 10000"/>
              <a:gd name="connsiteX50" fmla="*/ 8022 w 10000"/>
              <a:gd name="connsiteY50" fmla="*/ 2743 h 10000"/>
              <a:gd name="connsiteX51" fmla="*/ 8181 w 10000"/>
              <a:gd name="connsiteY51" fmla="*/ 0 h 10000"/>
              <a:gd name="connsiteX52" fmla="*/ 8269 w 10000"/>
              <a:gd name="connsiteY52" fmla="*/ 1323 h 10000"/>
              <a:gd name="connsiteX53" fmla="*/ 8338 w 10000"/>
              <a:gd name="connsiteY53" fmla="*/ 875 h 10000"/>
              <a:gd name="connsiteX54" fmla="*/ 8429 w 10000"/>
              <a:gd name="connsiteY54" fmla="*/ 2082 h 10000"/>
              <a:gd name="connsiteX55" fmla="*/ 8592 w 10000"/>
              <a:gd name="connsiteY55" fmla="*/ 1751 h 10000"/>
              <a:gd name="connsiteX56" fmla="*/ 8677 w 10000"/>
              <a:gd name="connsiteY56" fmla="*/ 1751 h 10000"/>
              <a:gd name="connsiteX57" fmla="*/ 8755 w 10000"/>
              <a:gd name="connsiteY57" fmla="*/ 1965 h 10000"/>
              <a:gd name="connsiteX58" fmla="*/ 8839 w 10000"/>
              <a:gd name="connsiteY58" fmla="*/ 2626 h 10000"/>
              <a:gd name="connsiteX59" fmla="*/ 9002 w 10000"/>
              <a:gd name="connsiteY59" fmla="*/ 1634 h 10000"/>
              <a:gd name="connsiteX60" fmla="*/ 9091 w 10000"/>
              <a:gd name="connsiteY60" fmla="*/ 2082 h 10000"/>
              <a:gd name="connsiteX61" fmla="*/ 9161 w 10000"/>
              <a:gd name="connsiteY61" fmla="*/ 1965 h 10000"/>
              <a:gd name="connsiteX62" fmla="*/ 9252 w 10000"/>
              <a:gd name="connsiteY62" fmla="*/ 992 h 10000"/>
              <a:gd name="connsiteX63" fmla="*/ 9414 w 10000"/>
              <a:gd name="connsiteY63" fmla="*/ 1206 h 10000"/>
              <a:gd name="connsiteX64" fmla="*/ 9498 w 10000"/>
              <a:gd name="connsiteY64" fmla="*/ 545 h 10000"/>
              <a:gd name="connsiteX65" fmla="*/ 9588 w 10000"/>
              <a:gd name="connsiteY65" fmla="*/ 4163 h 10000"/>
              <a:gd name="connsiteX66" fmla="*/ 9661 w 10000"/>
              <a:gd name="connsiteY66" fmla="*/ 5700 h 10000"/>
              <a:gd name="connsiteX67" fmla="*/ 9836 w 10000"/>
              <a:gd name="connsiteY67" fmla="*/ 5700 h 10000"/>
              <a:gd name="connsiteX68" fmla="*/ 9913 w 10000"/>
              <a:gd name="connsiteY68" fmla="*/ 5156 h 10000"/>
              <a:gd name="connsiteX69" fmla="*/ 10000 w 10000"/>
              <a:gd name="connsiteY6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6934 w 10000"/>
              <a:gd name="connsiteY38" fmla="*/ 6148 h 10000"/>
              <a:gd name="connsiteX39" fmla="*/ 7022 w 10000"/>
              <a:gd name="connsiteY39" fmla="*/ 5486 h 10000"/>
              <a:gd name="connsiteX40" fmla="*/ 7108 w 10000"/>
              <a:gd name="connsiteY40" fmla="*/ 5700 h 10000"/>
              <a:gd name="connsiteX41" fmla="*/ 7188 w 10000"/>
              <a:gd name="connsiteY41" fmla="*/ 5156 h 10000"/>
              <a:gd name="connsiteX42" fmla="*/ 7360 w 10000"/>
              <a:gd name="connsiteY42" fmla="*/ 4942 h 10000"/>
              <a:gd name="connsiteX43" fmla="*/ 7431 w 10000"/>
              <a:gd name="connsiteY43" fmla="*/ 5370 h 10000"/>
              <a:gd name="connsiteX44" fmla="*/ 7521 w 10000"/>
              <a:gd name="connsiteY44" fmla="*/ 5486 h 10000"/>
              <a:gd name="connsiteX45" fmla="*/ 7594 w 10000"/>
              <a:gd name="connsiteY45" fmla="*/ 6362 h 10000"/>
              <a:gd name="connsiteX46" fmla="*/ 7768 w 10000"/>
              <a:gd name="connsiteY46" fmla="*/ 6265 h 10000"/>
              <a:gd name="connsiteX47" fmla="*/ 7840 w 10000"/>
              <a:gd name="connsiteY47" fmla="*/ 5817 h 10000"/>
              <a:gd name="connsiteX48" fmla="*/ 7930 w 10000"/>
              <a:gd name="connsiteY48" fmla="*/ 7023 h 10000"/>
              <a:gd name="connsiteX49" fmla="*/ 8022 w 10000"/>
              <a:gd name="connsiteY49" fmla="*/ 2743 h 10000"/>
              <a:gd name="connsiteX50" fmla="*/ 8181 w 10000"/>
              <a:gd name="connsiteY50" fmla="*/ 0 h 10000"/>
              <a:gd name="connsiteX51" fmla="*/ 8269 w 10000"/>
              <a:gd name="connsiteY51" fmla="*/ 1323 h 10000"/>
              <a:gd name="connsiteX52" fmla="*/ 8338 w 10000"/>
              <a:gd name="connsiteY52" fmla="*/ 875 h 10000"/>
              <a:gd name="connsiteX53" fmla="*/ 8429 w 10000"/>
              <a:gd name="connsiteY53" fmla="*/ 2082 h 10000"/>
              <a:gd name="connsiteX54" fmla="*/ 8592 w 10000"/>
              <a:gd name="connsiteY54" fmla="*/ 1751 h 10000"/>
              <a:gd name="connsiteX55" fmla="*/ 8677 w 10000"/>
              <a:gd name="connsiteY55" fmla="*/ 1751 h 10000"/>
              <a:gd name="connsiteX56" fmla="*/ 8755 w 10000"/>
              <a:gd name="connsiteY56" fmla="*/ 1965 h 10000"/>
              <a:gd name="connsiteX57" fmla="*/ 8839 w 10000"/>
              <a:gd name="connsiteY57" fmla="*/ 2626 h 10000"/>
              <a:gd name="connsiteX58" fmla="*/ 9002 w 10000"/>
              <a:gd name="connsiteY58" fmla="*/ 1634 h 10000"/>
              <a:gd name="connsiteX59" fmla="*/ 9091 w 10000"/>
              <a:gd name="connsiteY59" fmla="*/ 2082 h 10000"/>
              <a:gd name="connsiteX60" fmla="*/ 9161 w 10000"/>
              <a:gd name="connsiteY60" fmla="*/ 1965 h 10000"/>
              <a:gd name="connsiteX61" fmla="*/ 9252 w 10000"/>
              <a:gd name="connsiteY61" fmla="*/ 992 h 10000"/>
              <a:gd name="connsiteX62" fmla="*/ 9414 w 10000"/>
              <a:gd name="connsiteY62" fmla="*/ 1206 h 10000"/>
              <a:gd name="connsiteX63" fmla="*/ 9498 w 10000"/>
              <a:gd name="connsiteY63" fmla="*/ 545 h 10000"/>
              <a:gd name="connsiteX64" fmla="*/ 9588 w 10000"/>
              <a:gd name="connsiteY64" fmla="*/ 4163 h 10000"/>
              <a:gd name="connsiteX65" fmla="*/ 9661 w 10000"/>
              <a:gd name="connsiteY65" fmla="*/ 5700 h 10000"/>
              <a:gd name="connsiteX66" fmla="*/ 9836 w 10000"/>
              <a:gd name="connsiteY66" fmla="*/ 5700 h 10000"/>
              <a:gd name="connsiteX67" fmla="*/ 9913 w 10000"/>
              <a:gd name="connsiteY67" fmla="*/ 5156 h 10000"/>
              <a:gd name="connsiteX68" fmla="*/ 10000 w 10000"/>
              <a:gd name="connsiteY6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6934 w 10000"/>
              <a:gd name="connsiteY37" fmla="*/ 6148 h 10000"/>
              <a:gd name="connsiteX38" fmla="*/ 7022 w 10000"/>
              <a:gd name="connsiteY38" fmla="*/ 5486 h 10000"/>
              <a:gd name="connsiteX39" fmla="*/ 7108 w 10000"/>
              <a:gd name="connsiteY39" fmla="*/ 5700 h 10000"/>
              <a:gd name="connsiteX40" fmla="*/ 7188 w 10000"/>
              <a:gd name="connsiteY40" fmla="*/ 5156 h 10000"/>
              <a:gd name="connsiteX41" fmla="*/ 7360 w 10000"/>
              <a:gd name="connsiteY41" fmla="*/ 4942 h 10000"/>
              <a:gd name="connsiteX42" fmla="*/ 7431 w 10000"/>
              <a:gd name="connsiteY42" fmla="*/ 5370 h 10000"/>
              <a:gd name="connsiteX43" fmla="*/ 7521 w 10000"/>
              <a:gd name="connsiteY43" fmla="*/ 5486 h 10000"/>
              <a:gd name="connsiteX44" fmla="*/ 7594 w 10000"/>
              <a:gd name="connsiteY44" fmla="*/ 6362 h 10000"/>
              <a:gd name="connsiteX45" fmla="*/ 7768 w 10000"/>
              <a:gd name="connsiteY45" fmla="*/ 6265 h 10000"/>
              <a:gd name="connsiteX46" fmla="*/ 7840 w 10000"/>
              <a:gd name="connsiteY46" fmla="*/ 5817 h 10000"/>
              <a:gd name="connsiteX47" fmla="*/ 7930 w 10000"/>
              <a:gd name="connsiteY47" fmla="*/ 7023 h 10000"/>
              <a:gd name="connsiteX48" fmla="*/ 8022 w 10000"/>
              <a:gd name="connsiteY48" fmla="*/ 2743 h 10000"/>
              <a:gd name="connsiteX49" fmla="*/ 8181 w 10000"/>
              <a:gd name="connsiteY49" fmla="*/ 0 h 10000"/>
              <a:gd name="connsiteX50" fmla="*/ 8269 w 10000"/>
              <a:gd name="connsiteY50" fmla="*/ 1323 h 10000"/>
              <a:gd name="connsiteX51" fmla="*/ 8338 w 10000"/>
              <a:gd name="connsiteY51" fmla="*/ 875 h 10000"/>
              <a:gd name="connsiteX52" fmla="*/ 8429 w 10000"/>
              <a:gd name="connsiteY52" fmla="*/ 2082 h 10000"/>
              <a:gd name="connsiteX53" fmla="*/ 8592 w 10000"/>
              <a:gd name="connsiteY53" fmla="*/ 1751 h 10000"/>
              <a:gd name="connsiteX54" fmla="*/ 8677 w 10000"/>
              <a:gd name="connsiteY54" fmla="*/ 1751 h 10000"/>
              <a:gd name="connsiteX55" fmla="*/ 8755 w 10000"/>
              <a:gd name="connsiteY55" fmla="*/ 1965 h 10000"/>
              <a:gd name="connsiteX56" fmla="*/ 8839 w 10000"/>
              <a:gd name="connsiteY56" fmla="*/ 2626 h 10000"/>
              <a:gd name="connsiteX57" fmla="*/ 9002 w 10000"/>
              <a:gd name="connsiteY57" fmla="*/ 1634 h 10000"/>
              <a:gd name="connsiteX58" fmla="*/ 9091 w 10000"/>
              <a:gd name="connsiteY58" fmla="*/ 2082 h 10000"/>
              <a:gd name="connsiteX59" fmla="*/ 9161 w 10000"/>
              <a:gd name="connsiteY59" fmla="*/ 1965 h 10000"/>
              <a:gd name="connsiteX60" fmla="*/ 9252 w 10000"/>
              <a:gd name="connsiteY60" fmla="*/ 992 h 10000"/>
              <a:gd name="connsiteX61" fmla="*/ 9414 w 10000"/>
              <a:gd name="connsiteY61" fmla="*/ 1206 h 10000"/>
              <a:gd name="connsiteX62" fmla="*/ 9498 w 10000"/>
              <a:gd name="connsiteY62" fmla="*/ 545 h 10000"/>
              <a:gd name="connsiteX63" fmla="*/ 9588 w 10000"/>
              <a:gd name="connsiteY63" fmla="*/ 4163 h 10000"/>
              <a:gd name="connsiteX64" fmla="*/ 9661 w 10000"/>
              <a:gd name="connsiteY64" fmla="*/ 5700 h 10000"/>
              <a:gd name="connsiteX65" fmla="*/ 9836 w 10000"/>
              <a:gd name="connsiteY65" fmla="*/ 5700 h 10000"/>
              <a:gd name="connsiteX66" fmla="*/ 9913 w 10000"/>
              <a:gd name="connsiteY66" fmla="*/ 5156 h 10000"/>
              <a:gd name="connsiteX67" fmla="*/ 10000 w 10000"/>
              <a:gd name="connsiteY6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6934 w 10000"/>
              <a:gd name="connsiteY36" fmla="*/ 6148 h 10000"/>
              <a:gd name="connsiteX37" fmla="*/ 7022 w 10000"/>
              <a:gd name="connsiteY37" fmla="*/ 5486 h 10000"/>
              <a:gd name="connsiteX38" fmla="*/ 7108 w 10000"/>
              <a:gd name="connsiteY38" fmla="*/ 5700 h 10000"/>
              <a:gd name="connsiteX39" fmla="*/ 7188 w 10000"/>
              <a:gd name="connsiteY39" fmla="*/ 5156 h 10000"/>
              <a:gd name="connsiteX40" fmla="*/ 7360 w 10000"/>
              <a:gd name="connsiteY40" fmla="*/ 4942 h 10000"/>
              <a:gd name="connsiteX41" fmla="*/ 7431 w 10000"/>
              <a:gd name="connsiteY41" fmla="*/ 5370 h 10000"/>
              <a:gd name="connsiteX42" fmla="*/ 7521 w 10000"/>
              <a:gd name="connsiteY42" fmla="*/ 5486 h 10000"/>
              <a:gd name="connsiteX43" fmla="*/ 7594 w 10000"/>
              <a:gd name="connsiteY43" fmla="*/ 6362 h 10000"/>
              <a:gd name="connsiteX44" fmla="*/ 7768 w 10000"/>
              <a:gd name="connsiteY44" fmla="*/ 6265 h 10000"/>
              <a:gd name="connsiteX45" fmla="*/ 7840 w 10000"/>
              <a:gd name="connsiteY45" fmla="*/ 5817 h 10000"/>
              <a:gd name="connsiteX46" fmla="*/ 7930 w 10000"/>
              <a:gd name="connsiteY46" fmla="*/ 7023 h 10000"/>
              <a:gd name="connsiteX47" fmla="*/ 8022 w 10000"/>
              <a:gd name="connsiteY47" fmla="*/ 2743 h 10000"/>
              <a:gd name="connsiteX48" fmla="*/ 8181 w 10000"/>
              <a:gd name="connsiteY48" fmla="*/ 0 h 10000"/>
              <a:gd name="connsiteX49" fmla="*/ 8269 w 10000"/>
              <a:gd name="connsiteY49" fmla="*/ 1323 h 10000"/>
              <a:gd name="connsiteX50" fmla="*/ 8338 w 10000"/>
              <a:gd name="connsiteY50" fmla="*/ 875 h 10000"/>
              <a:gd name="connsiteX51" fmla="*/ 8429 w 10000"/>
              <a:gd name="connsiteY51" fmla="*/ 2082 h 10000"/>
              <a:gd name="connsiteX52" fmla="*/ 8592 w 10000"/>
              <a:gd name="connsiteY52" fmla="*/ 1751 h 10000"/>
              <a:gd name="connsiteX53" fmla="*/ 8677 w 10000"/>
              <a:gd name="connsiteY53" fmla="*/ 1751 h 10000"/>
              <a:gd name="connsiteX54" fmla="*/ 8755 w 10000"/>
              <a:gd name="connsiteY54" fmla="*/ 1965 h 10000"/>
              <a:gd name="connsiteX55" fmla="*/ 8839 w 10000"/>
              <a:gd name="connsiteY55" fmla="*/ 2626 h 10000"/>
              <a:gd name="connsiteX56" fmla="*/ 9002 w 10000"/>
              <a:gd name="connsiteY56" fmla="*/ 1634 h 10000"/>
              <a:gd name="connsiteX57" fmla="*/ 9091 w 10000"/>
              <a:gd name="connsiteY57" fmla="*/ 2082 h 10000"/>
              <a:gd name="connsiteX58" fmla="*/ 9161 w 10000"/>
              <a:gd name="connsiteY58" fmla="*/ 1965 h 10000"/>
              <a:gd name="connsiteX59" fmla="*/ 9252 w 10000"/>
              <a:gd name="connsiteY59" fmla="*/ 992 h 10000"/>
              <a:gd name="connsiteX60" fmla="*/ 9414 w 10000"/>
              <a:gd name="connsiteY60" fmla="*/ 1206 h 10000"/>
              <a:gd name="connsiteX61" fmla="*/ 9498 w 10000"/>
              <a:gd name="connsiteY61" fmla="*/ 545 h 10000"/>
              <a:gd name="connsiteX62" fmla="*/ 9588 w 10000"/>
              <a:gd name="connsiteY62" fmla="*/ 4163 h 10000"/>
              <a:gd name="connsiteX63" fmla="*/ 9661 w 10000"/>
              <a:gd name="connsiteY63" fmla="*/ 5700 h 10000"/>
              <a:gd name="connsiteX64" fmla="*/ 9836 w 10000"/>
              <a:gd name="connsiteY64" fmla="*/ 5700 h 10000"/>
              <a:gd name="connsiteX65" fmla="*/ 9913 w 10000"/>
              <a:gd name="connsiteY65" fmla="*/ 5156 h 10000"/>
              <a:gd name="connsiteX66" fmla="*/ 10000 w 10000"/>
              <a:gd name="connsiteY6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489 w 10000"/>
              <a:gd name="connsiteY34" fmla="*/ 5363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6934 w 10000"/>
              <a:gd name="connsiteY33" fmla="*/ 6148 h 10000"/>
              <a:gd name="connsiteX34" fmla="*/ 7022 w 10000"/>
              <a:gd name="connsiteY34" fmla="*/ 5486 h 10000"/>
              <a:gd name="connsiteX35" fmla="*/ 7108 w 10000"/>
              <a:gd name="connsiteY35" fmla="*/ 5700 h 10000"/>
              <a:gd name="connsiteX36" fmla="*/ 7188 w 10000"/>
              <a:gd name="connsiteY36" fmla="*/ 5156 h 10000"/>
              <a:gd name="connsiteX37" fmla="*/ 7360 w 10000"/>
              <a:gd name="connsiteY37" fmla="*/ 4942 h 10000"/>
              <a:gd name="connsiteX38" fmla="*/ 7431 w 10000"/>
              <a:gd name="connsiteY38" fmla="*/ 5370 h 10000"/>
              <a:gd name="connsiteX39" fmla="*/ 7521 w 10000"/>
              <a:gd name="connsiteY39" fmla="*/ 5486 h 10000"/>
              <a:gd name="connsiteX40" fmla="*/ 7594 w 10000"/>
              <a:gd name="connsiteY40" fmla="*/ 6362 h 10000"/>
              <a:gd name="connsiteX41" fmla="*/ 7768 w 10000"/>
              <a:gd name="connsiteY41" fmla="*/ 6265 h 10000"/>
              <a:gd name="connsiteX42" fmla="*/ 7840 w 10000"/>
              <a:gd name="connsiteY42" fmla="*/ 5817 h 10000"/>
              <a:gd name="connsiteX43" fmla="*/ 7930 w 10000"/>
              <a:gd name="connsiteY43" fmla="*/ 7023 h 10000"/>
              <a:gd name="connsiteX44" fmla="*/ 8022 w 10000"/>
              <a:gd name="connsiteY44" fmla="*/ 2743 h 10000"/>
              <a:gd name="connsiteX45" fmla="*/ 8181 w 10000"/>
              <a:gd name="connsiteY45" fmla="*/ 0 h 10000"/>
              <a:gd name="connsiteX46" fmla="*/ 8269 w 10000"/>
              <a:gd name="connsiteY46" fmla="*/ 1323 h 10000"/>
              <a:gd name="connsiteX47" fmla="*/ 8338 w 10000"/>
              <a:gd name="connsiteY47" fmla="*/ 875 h 10000"/>
              <a:gd name="connsiteX48" fmla="*/ 8429 w 10000"/>
              <a:gd name="connsiteY48" fmla="*/ 2082 h 10000"/>
              <a:gd name="connsiteX49" fmla="*/ 8592 w 10000"/>
              <a:gd name="connsiteY49" fmla="*/ 1751 h 10000"/>
              <a:gd name="connsiteX50" fmla="*/ 8677 w 10000"/>
              <a:gd name="connsiteY50" fmla="*/ 1751 h 10000"/>
              <a:gd name="connsiteX51" fmla="*/ 8755 w 10000"/>
              <a:gd name="connsiteY51" fmla="*/ 1965 h 10000"/>
              <a:gd name="connsiteX52" fmla="*/ 8839 w 10000"/>
              <a:gd name="connsiteY52" fmla="*/ 2626 h 10000"/>
              <a:gd name="connsiteX53" fmla="*/ 9002 w 10000"/>
              <a:gd name="connsiteY53" fmla="*/ 1634 h 10000"/>
              <a:gd name="connsiteX54" fmla="*/ 9091 w 10000"/>
              <a:gd name="connsiteY54" fmla="*/ 2082 h 10000"/>
              <a:gd name="connsiteX55" fmla="*/ 9161 w 10000"/>
              <a:gd name="connsiteY55" fmla="*/ 1965 h 10000"/>
              <a:gd name="connsiteX56" fmla="*/ 9252 w 10000"/>
              <a:gd name="connsiteY56" fmla="*/ 992 h 10000"/>
              <a:gd name="connsiteX57" fmla="*/ 9414 w 10000"/>
              <a:gd name="connsiteY57" fmla="*/ 1206 h 10000"/>
              <a:gd name="connsiteX58" fmla="*/ 9498 w 10000"/>
              <a:gd name="connsiteY58" fmla="*/ 545 h 10000"/>
              <a:gd name="connsiteX59" fmla="*/ 9588 w 10000"/>
              <a:gd name="connsiteY59" fmla="*/ 4163 h 10000"/>
              <a:gd name="connsiteX60" fmla="*/ 9661 w 10000"/>
              <a:gd name="connsiteY60" fmla="*/ 5700 h 10000"/>
              <a:gd name="connsiteX61" fmla="*/ 9836 w 10000"/>
              <a:gd name="connsiteY61" fmla="*/ 5700 h 10000"/>
              <a:gd name="connsiteX62" fmla="*/ 9913 w 10000"/>
              <a:gd name="connsiteY62" fmla="*/ 5156 h 10000"/>
              <a:gd name="connsiteX63" fmla="*/ 10000 w 10000"/>
              <a:gd name="connsiteY63" fmla="*/ 5156 h 10000"/>
              <a:gd name="connsiteX0" fmla="*/ 0 w 9825"/>
              <a:gd name="connsiteY0" fmla="*/ 9767 h 9767"/>
              <a:gd name="connsiteX1" fmla="*/ 74 w 9825"/>
              <a:gd name="connsiteY1" fmla="*/ 9767 h 9767"/>
              <a:gd name="connsiteX2" fmla="*/ 163 w 9825"/>
              <a:gd name="connsiteY2" fmla="*/ 9339 h 9767"/>
              <a:gd name="connsiteX3" fmla="*/ 234 w 9825"/>
              <a:gd name="connsiteY3" fmla="*/ 9125 h 9767"/>
              <a:gd name="connsiteX4" fmla="*/ 411 w 9825"/>
              <a:gd name="connsiteY4" fmla="*/ 8560 h 9767"/>
              <a:gd name="connsiteX5" fmla="*/ 487 w 9825"/>
              <a:gd name="connsiteY5" fmla="*/ 8560 h 9767"/>
              <a:gd name="connsiteX6" fmla="*/ 572 w 9825"/>
              <a:gd name="connsiteY6" fmla="*/ 7568 h 9767"/>
              <a:gd name="connsiteX7" fmla="*/ 659 w 9825"/>
              <a:gd name="connsiteY7" fmla="*/ 7568 h 9767"/>
              <a:gd name="connsiteX8" fmla="*/ 821 w 9825"/>
              <a:gd name="connsiteY8" fmla="*/ 7685 h 9767"/>
              <a:gd name="connsiteX9" fmla="*/ 906 w 9825"/>
              <a:gd name="connsiteY9" fmla="*/ 7802 h 9767"/>
              <a:gd name="connsiteX10" fmla="*/ 985 w 9825"/>
              <a:gd name="connsiteY10" fmla="*/ 7354 h 9767"/>
              <a:gd name="connsiteX11" fmla="*/ 1072 w 9825"/>
              <a:gd name="connsiteY11" fmla="*/ 7237 h 9767"/>
              <a:gd name="connsiteX12" fmla="*/ 1231 w 9825"/>
              <a:gd name="connsiteY12" fmla="*/ 5603 h 9767"/>
              <a:gd name="connsiteX13" fmla="*/ 1320 w 9825"/>
              <a:gd name="connsiteY13" fmla="*/ 4942 h 9767"/>
              <a:gd name="connsiteX14" fmla="*/ 1392 w 9825"/>
              <a:gd name="connsiteY14" fmla="*/ 5603 h 9767"/>
              <a:gd name="connsiteX15" fmla="*/ 1483 w 9825"/>
              <a:gd name="connsiteY15" fmla="*/ 5700 h 9767"/>
              <a:gd name="connsiteX16" fmla="*/ 1646 w 9825"/>
              <a:gd name="connsiteY16" fmla="*/ 5370 h 9767"/>
              <a:gd name="connsiteX17" fmla="*/ 1731 w 9825"/>
              <a:gd name="connsiteY17" fmla="*/ 5700 h 9767"/>
              <a:gd name="connsiteX18" fmla="*/ 1807 w 9825"/>
              <a:gd name="connsiteY18" fmla="*/ 5272 h 9767"/>
              <a:gd name="connsiteX19" fmla="*/ 1892 w 9825"/>
              <a:gd name="connsiteY19" fmla="*/ 5603 h 9767"/>
              <a:gd name="connsiteX20" fmla="*/ 2051 w 9825"/>
              <a:gd name="connsiteY20" fmla="*/ 5058 h 9767"/>
              <a:gd name="connsiteX21" fmla="*/ 2140 w 9825"/>
              <a:gd name="connsiteY21" fmla="*/ 5370 h 9767"/>
              <a:gd name="connsiteX22" fmla="*/ 2230 w 9825"/>
              <a:gd name="connsiteY22" fmla="*/ 5156 h 9767"/>
              <a:gd name="connsiteX23" fmla="*/ 2301 w 9825"/>
              <a:gd name="connsiteY23" fmla="*/ 5486 h 9767"/>
              <a:gd name="connsiteX24" fmla="*/ 2477 w 9825"/>
              <a:gd name="connsiteY24" fmla="*/ 4611 h 9767"/>
              <a:gd name="connsiteX25" fmla="*/ 2552 w 9825"/>
              <a:gd name="connsiteY25" fmla="*/ 5156 h 9767"/>
              <a:gd name="connsiteX26" fmla="*/ 2641 w 9825"/>
              <a:gd name="connsiteY26" fmla="*/ 5272 h 9767"/>
              <a:gd name="connsiteX27" fmla="*/ 2709 w 9825"/>
              <a:gd name="connsiteY27" fmla="*/ 5603 h 9767"/>
              <a:gd name="connsiteX28" fmla="*/ 2805 w 9825"/>
              <a:gd name="connsiteY28" fmla="*/ 5058 h 9767"/>
              <a:gd name="connsiteX29" fmla="*/ 2966 w 9825"/>
              <a:gd name="connsiteY29" fmla="*/ 5486 h 9767"/>
              <a:gd name="connsiteX30" fmla="*/ 3050 w 9825"/>
              <a:gd name="connsiteY30" fmla="*/ 5603 h 9767"/>
              <a:gd name="connsiteX31" fmla="*/ 3137 w 9825"/>
              <a:gd name="connsiteY31" fmla="*/ 5370 h 9767"/>
              <a:gd name="connsiteX32" fmla="*/ 6759 w 9825"/>
              <a:gd name="connsiteY32" fmla="*/ 6148 h 9767"/>
              <a:gd name="connsiteX33" fmla="*/ 6847 w 9825"/>
              <a:gd name="connsiteY33" fmla="*/ 5486 h 9767"/>
              <a:gd name="connsiteX34" fmla="*/ 6933 w 9825"/>
              <a:gd name="connsiteY34" fmla="*/ 5700 h 9767"/>
              <a:gd name="connsiteX35" fmla="*/ 7013 w 9825"/>
              <a:gd name="connsiteY35" fmla="*/ 5156 h 9767"/>
              <a:gd name="connsiteX36" fmla="*/ 7185 w 9825"/>
              <a:gd name="connsiteY36" fmla="*/ 4942 h 9767"/>
              <a:gd name="connsiteX37" fmla="*/ 7256 w 9825"/>
              <a:gd name="connsiteY37" fmla="*/ 5370 h 9767"/>
              <a:gd name="connsiteX38" fmla="*/ 7346 w 9825"/>
              <a:gd name="connsiteY38" fmla="*/ 5486 h 9767"/>
              <a:gd name="connsiteX39" fmla="*/ 7419 w 9825"/>
              <a:gd name="connsiteY39" fmla="*/ 6362 h 9767"/>
              <a:gd name="connsiteX40" fmla="*/ 7593 w 9825"/>
              <a:gd name="connsiteY40" fmla="*/ 6265 h 9767"/>
              <a:gd name="connsiteX41" fmla="*/ 7665 w 9825"/>
              <a:gd name="connsiteY41" fmla="*/ 5817 h 9767"/>
              <a:gd name="connsiteX42" fmla="*/ 7755 w 9825"/>
              <a:gd name="connsiteY42" fmla="*/ 7023 h 9767"/>
              <a:gd name="connsiteX43" fmla="*/ 7847 w 9825"/>
              <a:gd name="connsiteY43" fmla="*/ 2743 h 9767"/>
              <a:gd name="connsiteX44" fmla="*/ 8006 w 9825"/>
              <a:gd name="connsiteY44" fmla="*/ 0 h 9767"/>
              <a:gd name="connsiteX45" fmla="*/ 8094 w 9825"/>
              <a:gd name="connsiteY45" fmla="*/ 1323 h 9767"/>
              <a:gd name="connsiteX46" fmla="*/ 8163 w 9825"/>
              <a:gd name="connsiteY46" fmla="*/ 875 h 9767"/>
              <a:gd name="connsiteX47" fmla="*/ 8254 w 9825"/>
              <a:gd name="connsiteY47" fmla="*/ 2082 h 9767"/>
              <a:gd name="connsiteX48" fmla="*/ 8417 w 9825"/>
              <a:gd name="connsiteY48" fmla="*/ 1751 h 9767"/>
              <a:gd name="connsiteX49" fmla="*/ 8502 w 9825"/>
              <a:gd name="connsiteY49" fmla="*/ 1751 h 9767"/>
              <a:gd name="connsiteX50" fmla="*/ 8580 w 9825"/>
              <a:gd name="connsiteY50" fmla="*/ 1965 h 9767"/>
              <a:gd name="connsiteX51" fmla="*/ 8664 w 9825"/>
              <a:gd name="connsiteY51" fmla="*/ 2626 h 9767"/>
              <a:gd name="connsiteX52" fmla="*/ 8827 w 9825"/>
              <a:gd name="connsiteY52" fmla="*/ 1634 h 9767"/>
              <a:gd name="connsiteX53" fmla="*/ 8916 w 9825"/>
              <a:gd name="connsiteY53" fmla="*/ 2082 h 9767"/>
              <a:gd name="connsiteX54" fmla="*/ 8986 w 9825"/>
              <a:gd name="connsiteY54" fmla="*/ 1965 h 9767"/>
              <a:gd name="connsiteX55" fmla="*/ 9077 w 9825"/>
              <a:gd name="connsiteY55" fmla="*/ 992 h 9767"/>
              <a:gd name="connsiteX56" fmla="*/ 9239 w 9825"/>
              <a:gd name="connsiteY56" fmla="*/ 1206 h 9767"/>
              <a:gd name="connsiteX57" fmla="*/ 9323 w 9825"/>
              <a:gd name="connsiteY57" fmla="*/ 545 h 9767"/>
              <a:gd name="connsiteX58" fmla="*/ 9413 w 9825"/>
              <a:gd name="connsiteY58" fmla="*/ 4163 h 9767"/>
              <a:gd name="connsiteX59" fmla="*/ 9486 w 9825"/>
              <a:gd name="connsiteY59" fmla="*/ 5700 h 9767"/>
              <a:gd name="connsiteX60" fmla="*/ 9661 w 9825"/>
              <a:gd name="connsiteY60" fmla="*/ 5700 h 9767"/>
              <a:gd name="connsiteX61" fmla="*/ 9738 w 9825"/>
              <a:gd name="connsiteY61" fmla="*/ 5156 h 9767"/>
              <a:gd name="connsiteX62" fmla="*/ 9825 w 9825"/>
              <a:gd name="connsiteY62" fmla="*/ 5156 h 9767"/>
              <a:gd name="connsiteX0" fmla="*/ 0 w 9925"/>
              <a:gd name="connsiteY0" fmla="*/ 10000 h 10000"/>
              <a:gd name="connsiteX1" fmla="*/ 91 w 9925"/>
              <a:gd name="connsiteY1" fmla="*/ 9562 h 10000"/>
              <a:gd name="connsiteX2" fmla="*/ 163 w 9925"/>
              <a:gd name="connsiteY2" fmla="*/ 9343 h 10000"/>
              <a:gd name="connsiteX3" fmla="*/ 343 w 9925"/>
              <a:gd name="connsiteY3" fmla="*/ 8764 h 10000"/>
              <a:gd name="connsiteX4" fmla="*/ 421 w 9925"/>
              <a:gd name="connsiteY4" fmla="*/ 8764 h 10000"/>
              <a:gd name="connsiteX5" fmla="*/ 507 w 9925"/>
              <a:gd name="connsiteY5" fmla="*/ 7749 h 10000"/>
              <a:gd name="connsiteX6" fmla="*/ 596 w 9925"/>
              <a:gd name="connsiteY6" fmla="*/ 7749 h 10000"/>
              <a:gd name="connsiteX7" fmla="*/ 761 w 9925"/>
              <a:gd name="connsiteY7" fmla="*/ 7868 h 10000"/>
              <a:gd name="connsiteX8" fmla="*/ 847 w 9925"/>
              <a:gd name="connsiteY8" fmla="*/ 7988 h 10000"/>
              <a:gd name="connsiteX9" fmla="*/ 928 w 9925"/>
              <a:gd name="connsiteY9" fmla="*/ 7529 h 10000"/>
              <a:gd name="connsiteX10" fmla="*/ 1016 w 9925"/>
              <a:gd name="connsiteY10" fmla="*/ 7410 h 10000"/>
              <a:gd name="connsiteX11" fmla="*/ 1178 w 9925"/>
              <a:gd name="connsiteY11" fmla="*/ 5737 h 10000"/>
              <a:gd name="connsiteX12" fmla="*/ 1269 w 9925"/>
              <a:gd name="connsiteY12" fmla="*/ 5060 h 10000"/>
              <a:gd name="connsiteX13" fmla="*/ 1342 w 9925"/>
              <a:gd name="connsiteY13" fmla="*/ 5737 h 10000"/>
              <a:gd name="connsiteX14" fmla="*/ 1434 w 9925"/>
              <a:gd name="connsiteY14" fmla="*/ 5836 h 10000"/>
              <a:gd name="connsiteX15" fmla="*/ 1600 w 9925"/>
              <a:gd name="connsiteY15" fmla="*/ 5498 h 10000"/>
              <a:gd name="connsiteX16" fmla="*/ 1687 w 9925"/>
              <a:gd name="connsiteY16" fmla="*/ 5836 h 10000"/>
              <a:gd name="connsiteX17" fmla="*/ 1764 w 9925"/>
              <a:gd name="connsiteY17" fmla="*/ 5398 h 10000"/>
              <a:gd name="connsiteX18" fmla="*/ 1851 w 9925"/>
              <a:gd name="connsiteY18" fmla="*/ 5737 h 10000"/>
              <a:gd name="connsiteX19" fmla="*/ 2013 w 9925"/>
              <a:gd name="connsiteY19" fmla="*/ 5179 h 10000"/>
              <a:gd name="connsiteX20" fmla="*/ 2103 w 9925"/>
              <a:gd name="connsiteY20" fmla="*/ 5498 h 10000"/>
              <a:gd name="connsiteX21" fmla="*/ 2195 w 9925"/>
              <a:gd name="connsiteY21" fmla="*/ 5279 h 10000"/>
              <a:gd name="connsiteX22" fmla="*/ 2267 w 9925"/>
              <a:gd name="connsiteY22" fmla="*/ 5617 h 10000"/>
              <a:gd name="connsiteX23" fmla="*/ 2446 w 9925"/>
              <a:gd name="connsiteY23" fmla="*/ 4721 h 10000"/>
              <a:gd name="connsiteX24" fmla="*/ 2522 w 9925"/>
              <a:gd name="connsiteY24" fmla="*/ 5279 h 10000"/>
              <a:gd name="connsiteX25" fmla="*/ 2613 w 9925"/>
              <a:gd name="connsiteY25" fmla="*/ 5398 h 10000"/>
              <a:gd name="connsiteX26" fmla="*/ 2682 w 9925"/>
              <a:gd name="connsiteY26" fmla="*/ 5737 h 10000"/>
              <a:gd name="connsiteX27" fmla="*/ 2780 w 9925"/>
              <a:gd name="connsiteY27" fmla="*/ 5179 h 10000"/>
              <a:gd name="connsiteX28" fmla="*/ 2944 w 9925"/>
              <a:gd name="connsiteY28" fmla="*/ 5617 h 10000"/>
              <a:gd name="connsiteX29" fmla="*/ 3029 w 9925"/>
              <a:gd name="connsiteY29" fmla="*/ 5737 h 10000"/>
              <a:gd name="connsiteX30" fmla="*/ 3118 w 9925"/>
              <a:gd name="connsiteY30" fmla="*/ 5498 h 10000"/>
              <a:gd name="connsiteX31" fmla="*/ 6804 w 9925"/>
              <a:gd name="connsiteY31" fmla="*/ 6295 h 10000"/>
              <a:gd name="connsiteX32" fmla="*/ 6894 w 9925"/>
              <a:gd name="connsiteY32" fmla="*/ 5617 h 10000"/>
              <a:gd name="connsiteX33" fmla="*/ 6981 w 9925"/>
              <a:gd name="connsiteY33" fmla="*/ 5836 h 10000"/>
              <a:gd name="connsiteX34" fmla="*/ 7063 w 9925"/>
              <a:gd name="connsiteY34" fmla="*/ 5279 h 10000"/>
              <a:gd name="connsiteX35" fmla="*/ 7238 w 9925"/>
              <a:gd name="connsiteY35" fmla="*/ 5060 h 10000"/>
              <a:gd name="connsiteX36" fmla="*/ 7310 w 9925"/>
              <a:gd name="connsiteY36" fmla="*/ 5498 h 10000"/>
              <a:gd name="connsiteX37" fmla="*/ 7402 w 9925"/>
              <a:gd name="connsiteY37" fmla="*/ 5617 h 10000"/>
              <a:gd name="connsiteX38" fmla="*/ 7476 w 9925"/>
              <a:gd name="connsiteY38" fmla="*/ 6514 h 10000"/>
              <a:gd name="connsiteX39" fmla="*/ 7653 w 9925"/>
              <a:gd name="connsiteY39" fmla="*/ 6414 h 10000"/>
              <a:gd name="connsiteX40" fmla="*/ 7727 w 9925"/>
              <a:gd name="connsiteY40" fmla="*/ 5956 h 10000"/>
              <a:gd name="connsiteX41" fmla="*/ 7818 w 9925"/>
              <a:gd name="connsiteY41" fmla="*/ 7191 h 10000"/>
              <a:gd name="connsiteX42" fmla="*/ 7912 w 9925"/>
              <a:gd name="connsiteY42" fmla="*/ 2808 h 10000"/>
              <a:gd name="connsiteX43" fmla="*/ 8074 w 9925"/>
              <a:gd name="connsiteY43" fmla="*/ 0 h 10000"/>
              <a:gd name="connsiteX44" fmla="*/ 8163 w 9925"/>
              <a:gd name="connsiteY44" fmla="*/ 1355 h 10000"/>
              <a:gd name="connsiteX45" fmla="*/ 8233 w 9925"/>
              <a:gd name="connsiteY45" fmla="*/ 896 h 10000"/>
              <a:gd name="connsiteX46" fmla="*/ 8326 w 9925"/>
              <a:gd name="connsiteY46" fmla="*/ 2132 h 10000"/>
              <a:gd name="connsiteX47" fmla="*/ 8492 w 9925"/>
              <a:gd name="connsiteY47" fmla="*/ 1793 h 10000"/>
              <a:gd name="connsiteX48" fmla="*/ 8578 w 9925"/>
              <a:gd name="connsiteY48" fmla="*/ 1793 h 10000"/>
              <a:gd name="connsiteX49" fmla="*/ 8658 w 9925"/>
              <a:gd name="connsiteY49" fmla="*/ 2012 h 10000"/>
              <a:gd name="connsiteX50" fmla="*/ 8743 w 9925"/>
              <a:gd name="connsiteY50" fmla="*/ 2689 h 10000"/>
              <a:gd name="connsiteX51" fmla="*/ 8909 w 9925"/>
              <a:gd name="connsiteY51" fmla="*/ 1673 h 10000"/>
              <a:gd name="connsiteX52" fmla="*/ 9000 w 9925"/>
              <a:gd name="connsiteY52" fmla="*/ 2132 h 10000"/>
              <a:gd name="connsiteX53" fmla="*/ 9071 w 9925"/>
              <a:gd name="connsiteY53" fmla="*/ 2012 h 10000"/>
              <a:gd name="connsiteX54" fmla="*/ 9164 w 9925"/>
              <a:gd name="connsiteY54" fmla="*/ 1016 h 10000"/>
              <a:gd name="connsiteX55" fmla="*/ 9329 w 9925"/>
              <a:gd name="connsiteY55" fmla="*/ 1235 h 10000"/>
              <a:gd name="connsiteX56" fmla="*/ 9414 w 9925"/>
              <a:gd name="connsiteY56" fmla="*/ 558 h 10000"/>
              <a:gd name="connsiteX57" fmla="*/ 9506 w 9925"/>
              <a:gd name="connsiteY57" fmla="*/ 4262 h 10000"/>
              <a:gd name="connsiteX58" fmla="*/ 9580 w 9925"/>
              <a:gd name="connsiteY58" fmla="*/ 5836 h 10000"/>
              <a:gd name="connsiteX59" fmla="*/ 9758 w 9925"/>
              <a:gd name="connsiteY59" fmla="*/ 5836 h 10000"/>
              <a:gd name="connsiteX60" fmla="*/ 9836 w 9925"/>
              <a:gd name="connsiteY60" fmla="*/ 5279 h 10000"/>
              <a:gd name="connsiteX61" fmla="*/ 9925 w 9925"/>
              <a:gd name="connsiteY61" fmla="*/ 5279 h 10000"/>
              <a:gd name="connsiteX0" fmla="*/ 0 w 9908"/>
              <a:gd name="connsiteY0" fmla="*/ 9562 h 9562"/>
              <a:gd name="connsiteX1" fmla="*/ 72 w 9908"/>
              <a:gd name="connsiteY1" fmla="*/ 9343 h 9562"/>
              <a:gd name="connsiteX2" fmla="*/ 254 w 9908"/>
              <a:gd name="connsiteY2" fmla="*/ 8764 h 9562"/>
              <a:gd name="connsiteX3" fmla="*/ 332 w 9908"/>
              <a:gd name="connsiteY3" fmla="*/ 8764 h 9562"/>
              <a:gd name="connsiteX4" fmla="*/ 419 w 9908"/>
              <a:gd name="connsiteY4" fmla="*/ 7749 h 9562"/>
              <a:gd name="connsiteX5" fmla="*/ 509 w 9908"/>
              <a:gd name="connsiteY5" fmla="*/ 7749 h 9562"/>
              <a:gd name="connsiteX6" fmla="*/ 675 w 9908"/>
              <a:gd name="connsiteY6" fmla="*/ 7868 h 9562"/>
              <a:gd name="connsiteX7" fmla="*/ 761 w 9908"/>
              <a:gd name="connsiteY7" fmla="*/ 7988 h 9562"/>
              <a:gd name="connsiteX8" fmla="*/ 843 w 9908"/>
              <a:gd name="connsiteY8" fmla="*/ 7529 h 9562"/>
              <a:gd name="connsiteX9" fmla="*/ 932 w 9908"/>
              <a:gd name="connsiteY9" fmla="*/ 7410 h 9562"/>
              <a:gd name="connsiteX10" fmla="*/ 1095 w 9908"/>
              <a:gd name="connsiteY10" fmla="*/ 5737 h 9562"/>
              <a:gd name="connsiteX11" fmla="*/ 1187 w 9908"/>
              <a:gd name="connsiteY11" fmla="*/ 5060 h 9562"/>
              <a:gd name="connsiteX12" fmla="*/ 1260 w 9908"/>
              <a:gd name="connsiteY12" fmla="*/ 5737 h 9562"/>
              <a:gd name="connsiteX13" fmla="*/ 1353 w 9908"/>
              <a:gd name="connsiteY13" fmla="*/ 5836 h 9562"/>
              <a:gd name="connsiteX14" fmla="*/ 1520 w 9908"/>
              <a:gd name="connsiteY14" fmla="*/ 5498 h 9562"/>
              <a:gd name="connsiteX15" fmla="*/ 1608 w 9908"/>
              <a:gd name="connsiteY15" fmla="*/ 5836 h 9562"/>
              <a:gd name="connsiteX16" fmla="*/ 1685 w 9908"/>
              <a:gd name="connsiteY16" fmla="*/ 5398 h 9562"/>
              <a:gd name="connsiteX17" fmla="*/ 1773 w 9908"/>
              <a:gd name="connsiteY17" fmla="*/ 5737 h 9562"/>
              <a:gd name="connsiteX18" fmla="*/ 1936 w 9908"/>
              <a:gd name="connsiteY18" fmla="*/ 5179 h 9562"/>
              <a:gd name="connsiteX19" fmla="*/ 2027 w 9908"/>
              <a:gd name="connsiteY19" fmla="*/ 5498 h 9562"/>
              <a:gd name="connsiteX20" fmla="*/ 2120 w 9908"/>
              <a:gd name="connsiteY20" fmla="*/ 5279 h 9562"/>
              <a:gd name="connsiteX21" fmla="*/ 2192 w 9908"/>
              <a:gd name="connsiteY21" fmla="*/ 5617 h 9562"/>
              <a:gd name="connsiteX22" fmla="*/ 2372 w 9908"/>
              <a:gd name="connsiteY22" fmla="*/ 4721 h 9562"/>
              <a:gd name="connsiteX23" fmla="*/ 2449 w 9908"/>
              <a:gd name="connsiteY23" fmla="*/ 5279 h 9562"/>
              <a:gd name="connsiteX24" fmla="*/ 2541 w 9908"/>
              <a:gd name="connsiteY24" fmla="*/ 5398 h 9562"/>
              <a:gd name="connsiteX25" fmla="*/ 2610 w 9908"/>
              <a:gd name="connsiteY25" fmla="*/ 5737 h 9562"/>
              <a:gd name="connsiteX26" fmla="*/ 2709 w 9908"/>
              <a:gd name="connsiteY26" fmla="*/ 5179 h 9562"/>
              <a:gd name="connsiteX27" fmla="*/ 2874 w 9908"/>
              <a:gd name="connsiteY27" fmla="*/ 5617 h 9562"/>
              <a:gd name="connsiteX28" fmla="*/ 2960 w 9908"/>
              <a:gd name="connsiteY28" fmla="*/ 5737 h 9562"/>
              <a:gd name="connsiteX29" fmla="*/ 3050 w 9908"/>
              <a:gd name="connsiteY29" fmla="*/ 5498 h 9562"/>
              <a:gd name="connsiteX30" fmla="*/ 6763 w 9908"/>
              <a:gd name="connsiteY30" fmla="*/ 6295 h 9562"/>
              <a:gd name="connsiteX31" fmla="*/ 6854 w 9908"/>
              <a:gd name="connsiteY31" fmla="*/ 5617 h 9562"/>
              <a:gd name="connsiteX32" fmla="*/ 6942 w 9908"/>
              <a:gd name="connsiteY32" fmla="*/ 5836 h 9562"/>
              <a:gd name="connsiteX33" fmla="*/ 7024 w 9908"/>
              <a:gd name="connsiteY33" fmla="*/ 5279 h 9562"/>
              <a:gd name="connsiteX34" fmla="*/ 7201 w 9908"/>
              <a:gd name="connsiteY34" fmla="*/ 5060 h 9562"/>
              <a:gd name="connsiteX35" fmla="*/ 7273 w 9908"/>
              <a:gd name="connsiteY35" fmla="*/ 5498 h 9562"/>
              <a:gd name="connsiteX36" fmla="*/ 7366 w 9908"/>
              <a:gd name="connsiteY36" fmla="*/ 5617 h 9562"/>
              <a:gd name="connsiteX37" fmla="*/ 7440 w 9908"/>
              <a:gd name="connsiteY37" fmla="*/ 6514 h 9562"/>
              <a:gd name="connsiteX38" fmla="*/ 7619 w 9908"/>
              <a:gd name="connsiteY38" fmla="*/ 6414 h 9562"/>
              <a:gd name="connsiteX39" fmla="*/ 7693 w 9908"/>
              <a:gd name="connsiteY39" fmla="*/ 5956 h 9562"/>
              <a:gd name="connsiteX40" fmla="*/ 7785 w 9908"/>
              <a:gd name="connsiteY40" fmla="*/ 7191 h 9562"/>
              <a:gd name="connsiteX41" fmla="*/ 7880 w 9908"/>
              <a:gd name="connsiteY41" fmla="*/ 2808 h 9562"/>
              <a:gd name="connsiteX42" fmla="*/ 8043 w 9908"/>
              <a:gd name="connsiteY42" fmla="*/ 0 h 9562"/>
              <a:gd name="connsiteX43" fmla="*/ 8133 w 9908"/>
              <a:gd name="connsiteY43" fmla="*/ 1355 h 9562"/>
              <a:gd name="connsiteX44" fmla="*/ 8203 w 9908"/>
              <a:gd name="connsiteY44" fmla="*/ 896 h 9562"/>
              <a:gd name="connsiteX45" fmla="*/ 8297 w 9908"/>
              <a:gd name="connsiteY45" fmla="*/ 2132 h 9562"/>
              <a:gd name="connsiteX46" fmla="*/ 8464 w 9908"/>
              <a:gd name="connsiteY46" fmla="*/ 1793 h 9562"/>
              <a:gd name="connsiteX47" fmla="*/ 8551 w 9908"/>
              <a:gd name="connsiteY47" fmla="*/ 1793 h 9562"/>
              <a:gd name="connsiteX48" fmla="*/ 8631 w 9908"/>
              <a:gd name="connsiteY48" fmla="*/ 2012 h 9562"/>
              <a:gd name="connsiteX49" fmla="*/ 8717 w 9908"/>
              <a:gd name="connsiteY49" fmla="*/ 2689 h 9562"/>
              <a:gd name="connsiteX50" fmla="*/ 8884 w 9908"/>
              <a:gd name="connsiteY50" fmla="*/ 1673 h 9562"/>
              <a:gd name="connsiteX51" fmla="*/ 8976 w 9908"/>
              <a:gd name="connsiteY51" fmla="*/ 2132 h 9562"/>
              <a:gd name="connsiteX52" fmla="*/ 9048 w 9908"/>
              <a:gd name="connsiteY52" fmla="*/ 2012 h 9562"/>
              <a:gd name="connsiteX53" fmla="*/ 9141 w 9908"/>
              <a:gd name="connsiteY53" fmla="*/ 1016 h 9562"/>
              <a:gd name="connsiteX54" fmla="*/ 9307 w 9908"/>
              <a:gd name="connsiteY54" fmla="*/ 1235 h 9562"/>
              <a:gd name="connsiteX55" fmla="*/ 9393 w 9908"/>
              <a:gd name="connsiteY55" fmla="*/ 558 h 9562"/>
              <a:gd name="connsiteX56" fmla="*/ 9486 w 9908"/>
              <a:gd name="connsiteY56" fmla="*/ 4262 h 9562"/>
              <a:gd name="connsiteX57" fmla="*/ 9560 w 9908"/>
              <a:gd name="connsiteY57" fmla="*/ 5836 h 9562"/>
              <a:gd name="connsiteX58" fmla="*/ 9740 w 9908"/>
              <a:gd name="connsiteY58" fmla="*/ 5836 h 9562"/>
              <a:gd name="connsiteX59" fmla="*/ 9818 w 9908"/>
              <a:gd name="connsiteY59" fmla="*/ 5279 h 9562"/>
              <a:gd name="connsiteX60" fmla="*/ 9908 w 9908"/>
              <a:gd name="connsiteY60" fmla="*/ 5279 h 9562"/>
              <a:gd name="connsiteX0" fmla="*/ 0 w 9927"/>
              <a:gd name="connsiteY0" fmla="*/ 9771 h 9771"/>
              <a:gd name="connsiteX1" fmla="*/ 183 w 9927"/>
              <a:gd name="connsiteY1" fmla="*/ 9165 h 9771"/>
              <a:gd name="connsiteX2" fmla="*/ 262 w 9927"/>
              <a:gd name="connsiteY2" fmla="*/ 9165 h 9771"/>
              <a:gd name="connsiteX3" fmla="*/ 350 w 9927"/>
              <a:gd name="connsiteY3" fmla="*/ 8104 h 9771"/>
              <a:gd name="connsiteX4" fmla="*/ 441 w 9927"/>
              <a:gd name="connsiteY4" fmla="*/ 8104 h 9771"/>
              <a:gd name="connsiteX5" fmla="*/ 608 w 9927"/>
              <a:gd name="connsiteY5" fmla="*/ 8228 h 9771"/>
              <a:gd name="connsiteX6" fmla="*/ 695 w 9927"/>
              <a:gd name="connsiteY6" fmla="*/ 8354 h 9771"/>
              <a:gd name="connsiteX7" fmla="*/ 778 w 9927"/>
              <a:gd name="connsiteY7" fmla="*/ 7874 h 9771"/>
              <a:gd name="connsiteX8" fmla="*/ 868 w 9927"/>
              <a:gd name="connsiteY8" fmla="*/ 7749 h 9771"/>
              <a:gd name="connsiteX9" fmla="*/ 1032 w 9927"/>
              <a:gd name="connsiteY9" fmla="*/ 6000 h 9771"/>
              <a:gd name="connsiteX10" fmla="*/ 1125 w 9927"/>
              <a:gd name="connsiteY10" fmla="*/ 5292 h 9771"/>
              <a:gd name="connsiteX11" fmla="*/ 1199 w 9927"/>
              <a:gd name="connsiteY11" fmla="*/ 6000 h 9771"/>
              <a:gd name="connsiteX12" fmla="*/ 1293 w 9927"/>
              <a:gd name="connsiteY12" fmla="*/ 6103 h 9771"/>
              <a:gd name="connsiteX13" fmla="*/ 1461 w 9927"/>
              <a:gd name="connsiteY13" fmla="*/ 5750 h 9771"/>
              <a:gd name="connsiteX14" fmla="*/ 1550 w 9927"/>
              <a:gd name="connsiteY14" fmla="*/ 6103 h 9771"/>
              <a:gd name="connsiteX15" fmla="*/ 1628 w 9927"/>
              <a:gd name="connsiteY15" fmla="*/ 5645 h 9771"/>
              <a:gd name="connsiteX16" fmla="*/ 1716 w 9927"/>
              <a:gd name="connsiteY16" fmla="*/ 6000 h 9771"/>
              <a:gd name="connsiteX17" fmla="*/ 1881 w 9927"/>
              <a:gd name="connsiteY17" fmla="*/ 5416 h 9771"/>
              <a:gd name="connsiteX18" fmla="*/ 1973 w 9927"/>
              <a:gd name="connsiteY18" fmla="*/ 5750 h 9771"/>
              <a:gd name="connsiteX19" fmla="*/ 2067 w 9927"/>
              <a:gd name="connsiteY19" fmla="*/ 5521 h 9771"/>
              <a:gd name="connsiteX20" fmla="*/ 2139 w 9927"/>
              <a:gd name="connsiteY20" fmla="*/ 5874 h 9771"/>
              <a:gd name="connsiteX21" fmla="*/ 2321 w 9927"/>
              <a:gd name="connsiteY21" fmla="*/ 4937 h 9771"/>
              <a:gd name="connsiteX22" fmla="*/ 2399 w 9927"/>
              <a:gd name="connsiteY22" fmla="*/ 5521 h 9771"/>
              <a:gd name="connsiteX23" fmla="*/ 2492 w 9927"/>
              <a:gd name="connsiteY23" fmla="*/ 5645 h 9771"/>
              <a:gd name="connsiteX24" fmla="*/ 2561 w 9927"/>
              <a:gd name="connsiteY24" fmla="*/ 6000 h 9771"/>
              <a:gd name="connsiteX25" fmla="*/ 2661 w 9927"/>
              <a:gd name="connsiteY25" fmla="*/ 5416 h 9771"/>
              <a:gd name="connsiteX26" fmla="*/ 2828 w 9927"/>
              <a:gd name="connsiteY26" fmla="*/ 5874 h 9771"/>
              <a:gd name="connsiteX27" fmla="*/ 2914 w 9927"/>
              <a:gd name="connsiteY27" fmla="*/ 6000 h 9771"/>
              <a:gd name="connsiteX28" fmla="*/ 3005 w 9927"/>
              <a:gd name="connsiteY28" fmla="*/ 5750 h 9771"/>
              <a:gd name="connsiteX29" fmla="*/ 6753 w 9927"/>
              <a:gd name="connsiteY29" fmla="*/ 6583 h 9771"/>
              <a:gd name="connsiteX30" fmla="*/ 6845 w 9927"/>
              <a:gd name="connsiteY30" fmla="*/ 5874 h 9771"/>
              <a:gd name="connsiteX31" fmla="*/ 6933 w 9927"/>
              <a:gd name="connsiteY31" fmla="*/ 6103 h 9771"/>
              <a:gd name="connsiteX32" fmla="*/ 7016 w 9927"/>
              <a:gd name="connsiteY32" fmla="*/ 5521 h 9771"/>
              <a:gd name="connsiteX33" fmla="*/ 7195 w 9927"/>
              <a:gd name="connsiteY33" fmla="*/ 5292 h 9771"/>
              <a:gd name="connsiteX34" fmla="*/ 7268 w 9927"/>
              <a:gd name="connsiteY34" fmla="*/ 5750 h 9771"/>
              <a:gd name="connsiteX35" fmla="*/ 7361 w 9927"/>
              <a:gd name="connsiteY35" fmla="*/ 5874 h 9771"/>
              <a:gd name="connsiteX36" fmla="*/ 7436 w 9927"/>
              <a:gd name="connsiteY36" fmla="*/ 6812 h 9771"/>
              <a:gd name="connsiteX37" fmla="*/ 7617 w 9927"/>
              <a:gd name="connsiteY37" fmla="*/ 6708 h 9771"/>
              <a:gd name="connsiteX38" fmla="*/ 7691 w 9927"/>
              <a:gd name="connsiteY38" fmla="*/ 6229 h 9771"/>
              <a:gd name="connsiteX39" fmla="*/ 7784 w 9927"/>
              <a:gd name="connsiteY39" fmla="*/ 7520 h 9771"/>
              <a:gd name="connsiteX40" fmla="*/ 7880 w 9927"/>
              <a:gd name="connsiteY40" fmla="*/ 2937 h 9771"/>
              <a:gd name="connsiteX41" fmla="*/ 8045 w 9927"/>
              <a:gd name="connsiteY41" fmla="*/ 0 h 9771"/>
              <a:gd name="connsiteX42" fmla="*/ 8136 w 9927"/>
              <a:gd name="connsiteY42" fmla="*/ 1417 h 9771"/>
              <a:gd name="connsiteX43" fmla="*/ 8206 w 9927"/>
              <a:gd name="connsiteY43" fmla="*/ 937 h 9771"/>
              <a:gd name="connsiteX44" fmla="*/ 8301 w 9927"/>
              <a:gd name="connsiteY44" fmla="*/ 2230 h 9771"/>
              <a:gd name="connsiteX45" fmla="*/ 8470 w 9927"/>
              <a:gd name="connsiteY45" fmla="*/ 1875 h 9771"/>
              <a:gd name="connsiteX46" fmla="*/ 8557 w 9927"/>
              <a:gd name="connsiteY46" fmla="*/ 1875 h 9771"/>
              <a:gd name="connsiteX47" fmla="*/ 8638 w 9927"/>
              <a:gd name="connsiteY47" fmla="*/ 2104 h 9771"/>
              <a:gd name="connsiteX48" fmla="*/ 8725 w 9927"/>
              <a:gd name="connsiteY48" fmla="*/ 2812 h 9771"/>
              <a:gd name="connsiteX49" fmla="*/ 8893 w 9927"/>
              <a:gd name="connsiteY49" fmla="*/ 1750 h 9771"/>
              <a:gd name="connsiteX50" fmla="*/ 8986 w 9927"/>
              <a:gd name="connsiteY50" fmla="*/ 2230 h 9771"/>
              <a:gd name="connsiteX51" fmla="*/ 9059 w 9927"/>
              <a:gd name="connsiteY51" fmla="*/ 2104 h 9771"/>
              <a:gd name="connsiteX52" fmla="*/ 9153 w 9927"/>
              <a:gd name="connsiteY52" fmla="*/ 1063 h 9771"/>
              <a:gd name="connsiteX53" fmla="*/ 9320 w 9927"/>
              <a:gd name="connsiteY53" fmla="*/ 1292 h 9771"/>
              <a:gd name="connsiteX54" fmla="*/ 9407 w 9927"/>
              <a:gd name="connsiteY54" fmla="*/ 584 h 9771"/>
              <a:gd name="connsiteX55" fmla="*/ 9501 w 9927"/>
              <a:gd name="connsiteY55" fmla="*/ 4457 h 9771"/>
              <a:gd name="connsiteX56" fmla="*/ 9576 w 9927"/>
              <a:gd name="connsiteY56" fmla="*/ 6103 h 9771"/>
              <a:gd name="connsiteX57" fmla="*/ 9757 w 9927"/>
              <a:gd name="connsiteY57" fmla="*/ 6103 h 9771"/>
              <a:gd name="connsiteX58" fmla="*/ 9836 w 9927"/>
              <a:gd name="connsiteY58" fmla="*/ 5521 h 9771"/>
              <a:gd name="connsiteX59" fmla="*/ 9927 w 9927"/>
              <a:gd name="connsiteY59" fmla="*/ 5521 h 9771"/>
              <a:gd name="connsiteX0" fmla="*/ 0 w 9816"/>
              <a:gd name="connsiteY0" fmla="*/ 9380 h 9380"/>
              <a:gd name="connsiteX1" fmla="*/ 80 w 9816"/>
              <a:gd name="connsiteY1" fmla="*/ 9380 h 9380"/>
              <a:gd name="connsiteX2" fmla="*/ 169 w 9816"/>
              <a:gd name="connsiteY2" fmla="*/ 8294 h 9380"/>
              <a:gd name="connsiteX3" fmla="*/ 260 w 9816"/>
              <a:gd name="connsiteY3" fmla="*/ 8294 h 9380"/>
              <a:gd name="connsiteX4" fmla="*/ 428 w 9816"/>
              <a:gd name="connsiteY4" fmla="*/ 8421 h 9380"/>
              <a:gd name="connsiteX5" fmla="*/ 516 w 9816"/>
              <a:gd name="connsiteY5" fmla="*/ 8550 h 9380"/>
              <a:gd name="connsiteX6" fmla="*/ 600 w 9816"/>
              <a:gd name="connsiteY6" fmla="*/ 8059 h 9380"/>
              <a:gd name="connsiteX7" fmla="*/ 690 w 9816"/>
              <a:gd name="connsiteY7" fmla="*/ 7931 h 9380"/>
              <a:gd name="connsiteX8" fmla="*/ 856 w 9816"/>
              <a:gd name="connsiteY8" fmla="*/ 6141 h 9380"/>
              <a:gd name="connsiteX9" fmla="*/ 949 w 9816"/>
              <a:gd name="connsiteY9" fmla="*/ 5416 h 9380"/>
              <a:gd name="connsiteX10" fmla="*/ 1024 w 9816"/>
              <a:gd name="connsiteY10" fmla="*/ 6141 h 9380"/>
              <a:gd name="connsiteX11" fmla="*/ 1119 w 9816"/>
              <a:gd name="connsiteY11" fmla="*/ 6246 h 9380"/>
              <a:gd name="connsiteX12" fmla="*/ 1288 w 9816"/>
              <a:gd name="connsiteY12" fmla="*/ 5885 h 9380"/>
              <a:gd name="connsiteX13" fmla="*/ 1377 w 9816"/>
              <a:gd name="connsiteY13" fmla="*/ 6246 h 9380"/>
              <a:gd name="connsiteX14" fmla="*/ 1456 w 9816"/>
              <a:gd name="connsiteY14" fmla="*/ 5777 h 9380"/>
              <a:gd name="connsiteX15" fmla="*/ 1545 w 9816"/>
              <a:gd name="connsiteY15" fmla="*/ 6141 h 9380"/>
              <a:gd name="connsiteX16" fmla="*/ 1711 w 9816"/>
              <a:gd name="connsiteY16" fmla="*/ 5543 h 9380"/>
              <a:gd name="connsiteX17" fmla="*/ 1804 w 9816"/>
              <a:gd name="connsiteY17" fmla="*/ 5885 h 9380"/>
              <a:gd name="connsiteX18" fmla="*/ 1898 w 9816"/>
              <a:gd name="connsiteY18" fmla="*/ 5650 h 9380"/>
              <a:gd name="connsiteX19" fmla="*/ 1971 w 9816"/>
              <a:gd name="connsiteY19" fmla="*/ 6012 h 9380"/>
              <a:gd name="connsiteX20" fmla="*/ 2154 w 9816"/>
              <a:gd name="connsiteY20" fmla="*/ 5053 h 9380"/>
              <a:gd name="connsiteX21" fmla="*/ 2233 w 9816"/>
              <a:gd name="connsiteY21" fmla="*/ 5650 h 9380"/>
              <a:gd name="connsiteX22" fmla="*/ 2326 w 9816"/>
              <a:gd name="connsiteY22" fmla="*/ 5777 h 9380"/>
              <a:gd name="connsiteX23" fmla="*/ 2396 w 9816"/>
              <a:gd name="connsiteY23" fmla="*/ 6141 h 9380"/>
              <a:gd name="connsiteX24" fmla="*/ 2497 w 9816"/>
              <a:gd name="connsiteY24" fmla="*/ 5543 h 9380"/>
              <a:gd name="connsiteX25" fmla="*/ 2665 w 9816"/>
              <a:gd name="connsiteY25" fmla="*/ 6012 h 9380"/>
              <a:gd name="connsiteX26" fmla="*/ 2751 w 9816"/>
              <a:gd name="connsiteY26" fmla="*/ 6141 h 9380"/>
              <a:gd name="connsiteX27" fmla="*/ 2843 w 9816"/>
              <a:gd name="connsiteY27" fmla="*/ 5885 h 9380"/>
              <a:gd name="connsiteX28" fmla="*/ 6619 w 9816"/>
              <a:gd name="connsiteY28" fmla="*/ 6737 h 9380"/>
              <a:gd name="connsiteX29" fmla="*/ 6711 w 9816"/>
              <a:gd name="connsiteY29" fmla="*/ 6012 h 9380"/>
              <a:gd name="connsiteX30" fmla="*/ 6800 w 9816"/>
              <a:gd name="connsiteY30" fmla="*/ 6246 h 9380"/>
              <a:gd name="connsiteX31" fmla="*/ 6884 w 9816"/>
              <a:gd name="connsiteY31" fmla="*/ 5650 h 9380"/>
              <a:gd name="connsiteX32" fmla="*/ 7064 w 9816"/>
              <a:gd name="connsiteY32" fmla="*/ 5416 h 9380"/>
              <a:gd name="connsiteX33" fmla="*/ 7137 w 9816"/>
              <a:gd name="connsiteY33" fmla="*/ 5885 h 9380"/>
              <a:gd name="connsiteX34" fmla="*/ 7231 w 9816"/>
              <a:gd name="connsiteY34" fmla="*/ 6012 h 9380"/>
              <a:gd name="connsiteX35" fmla="*/ 7307 w 9816"/>
              <a:gd name="connsiteY35" fmla="*/ 6972 h 9380"/>
              <a:gd name="connsiteX36" fmla="*/ 7489 w 9816"/>
              <a:gd name="connsiteY36" fmla="*/ 6865 h 9380"/>
              <a:gd name="connsiteX37" fmla="*/ 7564 w 9816"/>
              <a:gd name="connsiteY37" fmla="*/ 6375 h 9380"/>
              <a:gd name="connsiteX38" fmla="*/ 7657 w 9816"/>
              <a:gd name="connsiteY38" fmla="*/ 7696 h 9380"/>
              <a:gd name="connsiteX39" fmla="*/ 7754 w 9816"/>
              <a:gd name="connsiteY39" fmla="*/ 3006 h 9380"/>
              <a:gd name="connsiteX40" fmla="*/ 7920 w 9816"/>
              <a:gd name="connsiteY40" fmla="*/ 0 h 9380"/>
              <a:gd name="connsiteX41" fmla="*/ 8012 w 9816"/>
              <a:gd name="connsiteY41" fmla="*/ 1450 h 9380"/>
              <a:gd name="connsiteX42" fmla="*/ 8082 w 9816"/>
              <a:gd name="connsiteY42" fmla="*/ 959 h 9380"/>
              <a:gd name="connsiteX43" fmla="*/ 8178 w 9816"/>
              <a:gd name="connsiteY43" fmla="*/ 2282 h 9380"/>
              <a:gd name="connsiteX44" fmla="*/ 8348 w 9816"/>
              <a:gd name="connsiteY44" fmla="*/ 1919 h 9380"/>
              <a:gd name="connsiteX45" fmla="*/ 8436 w 9816"/>
              <a:gd name="connsiteY45" fmla="*/ 1919 h 9380"/>
              <a:gd name="connsiteX46" fmla="*/ 8518 w 9816"/>
              <a:gd name="connsiteY46" fmla="*/ 2153 h 9380"/>
              <a:gd name="connsiteX47" fmla="*/ 8605 w 9816"/>
              <a:gd name="connsiteY47" fmla="*/ 2878 h 9380"/>
              <a:gd name="connsiteX48" fmla="*/ 8774 w 9816"/>
              <a:gd name="connsiteY48" fmla="*/ 1791 h 9380"/>
              <a:gd name="connsiteX49" fmla="*/ 8868 w 9816"/>
              <a:gd name="connsiteY49" fmla="*/ 2282 h 9380"/>
              <a:gd name="connsiteX50" fmla="*/ 8942 w 9816"/>
              <a:gd name="connsiteY50" fmla="*/ 2153 h 9380"/>
              <a:gd name="connsiteX51" fmla="*/ 9036 w 9816"/>
              <a:gd name="connsiteY51" fmla="*/ 1088 h 9380"/>
              <a:gd name="connsiteX52" fmla="*/ 9205 w 9816"/>
              <a:gd name="connsiteY52" fmla="*/ 1322 h 9380"/>
              <a:gd name="connsiteX53" fmla="*/ 9292 w 9816"/>
              <a:gd name="connsiteY53" fmla="*/ 598 h 9380"/>
              <a:gd name="connsiteX54" fmla="*/ 9387 w 9816"/>
              <a:gd name="connsiteY54" fmla="*/ 4561 h 9380"/>
              <a:gd name="connsiteX55" fmla="*/ 9462 w 9816"/>
              <a:gd name="connsiteY55" fmla="*/ 6246 h 9380"/>
              <a:gd name="connsiteX56" fmla="*/ 9645 w 9816"/>
              <a:gd name="connsiteY56" fmla="*/ 6246 h 9380"/>
              <a:gd name="connsiteX57" fmla="*/ 9724 w 9816"/>
              <a:gd name="connsiteY57" fmla="*/ 5650 h 9380"/>
              <a:gd name="connsiteX58" fmla="*/ 9816 w 9816"/>
              <a:gd name="connsiteY58" fmla="*/ 5650 h 9380"/>
              <a:gd name="connsiteX0" fmla="*/ 0 w 10000"/>
              <a:gd name="connsiteY0" fmla="*/ 10000 h 10000"/>
              <a:gd name="connsiteX1" fmla="*/ 172 w 10000"/>
              <a:gd name="connsiteY1" fmla="*/ 8842 h 10000"/>
              <a:gd name="connsiteX2" fmla="*/ 265 w 10000"/>
              <a:gd name="connsiteY2" fmla="*/ 8842 h 10000"/>
              <a:gd name="connsiteX3" fmla="*/ 436 w 10000"/>
              <a:gd name="connsiteY3" fmla="*/ 8978 h 10000"/>
              <a:gd name="connsiteX4" fmla="*/ 526 w 10000"/>
              <a:gd name="connsiteY4" fmla="*/ 9115 h 10000"/>
              <a:gd name="connsiteX5" fmla="*/ 611 w 10000"/>
              <a:gd name="connsiteY5" fmla="*/ 8592 h 10000"/>
              <a:gd name="connsiteX6" fmla="*/ 703 w 10000"/>
              <a:gd name="connsiteY6" fmla="*/ 8455 h 10000"/>
              <a:gd name="connsiteX7" fmla="*/ 872 w 10000"/>
              <a:gd name="connsiteY7" fmla="*/ 6547 h 10000"/>
              <a:gd name="connsiteX8" fmla="*/ 967 w 10000"/>
              <a:gd name="connsiteY8" fmla="*/ 5774 h 10000"/>
              <a:gd name="connsiteX9" fmla="*/ 1043 w 10000"/>
              <a:gd name="connsiteY9" fmla="*/ 6547 h 10000"/>
              <a:gd name="connsiteX10" fmla="*/ 1140 w 10000"/>
              <a:gd name="connsiteY10" fmla="*/ 6659 h 10000"/>
              <a:gd name="connsiteX11" fmla="*/ 1312 w 10000"/>
              <a:gd name="connsiteY11" fmla="*/ 6274 h 10000"/>
              <a:gd name="connsiteX12" fmla="*/ 1403 w 10000"/>
              <a:gd name="connsiteY12" fmla="*/ 6659 h 10000"/>
              <a:gd name="connsiteX13" fmla="*/ 1483 w 10000"/>
              <a:gd name="connsiteY13" fmla="*/ 6159 h 10000"/>
              <a:gd name="connsiteX14" fmla="*/ 1574 w 10000"/>
              <a:gd name="connsiteY14" fmla="*/ 6547 h 10000"/>
              <a:gd name="connsiteX15" fmla="*/ 1743 w 10000"/>
              <a:gd name="connsiteY15" fmla="*/ 5909 h 10000"/>
              <a:gd name="connsiteX16" fmla="*/ 1838 w 10000"/>
              <a:gd name="connsiteY16" fmla="*/ 6274 h 10000"/>
              <a:gd name="connsiteX17" fmla="*/ 1934 w 10000"/>
              <a:gd name="connsiteY17" fmla="*/ 6023 h 10000"/>
              <a:gd name="connsiteX18" fmla="*/ 2008 w 10000"/>
              <a:gd name="connsiteY18" fmla="*/ 6409 h 10000"/>
              <a:gd name="connsiteX19" fmla="*/ 2194 w 10000"/>
              <a:gd name="connsiteY19" fmla="*/ 5387 h 10000"/>
              <a:gd name="connsiteX20" fmla="*/ 2275 w 10000"/>
              <a:gd name="connsiteY20" fmla="*/ 6023 h 10000"/>
              <a:gd name="connsiteX21" fmla="*/ 2370 w 10000"/>
              <a:gd name="connsiteY21" fmla="*/ 6159 h 10000"/>
              <a:gd name="connsiteX22" fmla="*/ 2441 w 10000"/>
              <a:gd name="connsiteY22" fmla="*/ 6547 h 10000"/>
              <a:gd name="connsiteX23" fmla="*/ 2544 w 10000"/>
              <a:gd name="connsiteY23" fmla="*/ 5909 h 10000"/>
              <a:gd name="connsiteX24" fmla="*/ 2715 w 10000"/>
              <a:gd name="connsiteY24" fmla="*/ 6409 h 10000"/>
              <a:gd name="connsiteX25" fmla="*/ 2803 w 10000"/>
              <a:gd name="connsiteY25" fmla="*/ 6547 h 10000"/>
              <a:gd name="connsiteX26" fmla="*/ 2896 w 10000"/>
              <a:gd name="connsiteY26" fmla="*/ 6274 h 10000"/>
              <a:gd name="connsiteX27" fmla="*/ 6743 w 10000"/>
              <a:gd name="connsiteY27" fmla="*/ 7182 h 10000"/>
              <a:gd name="connsiteX28" fmla="*/ 6837 w 10000"/>
              <a:gd name="connsiteY28" fmla="*/ 6409 h 10000"/>
              <a:gd name="connsiteX29" fmla="*/ 6927 w 10000"/>
              <a:gd name="connsiteY29" fmla="*/ 6659 h 10000"/>
              <a:gd name="connsiteX30" fmla="*/ 7013 w 10000"/>
              <a:gd name="connsiteY30" fmla="*/ 6023 h 10000"/>
              <a:gd name="connsiteX31" fmla="*/ 7196 w 10000"/>
              <a:gd name="connsiteY31" fmla="*/ 5774 h 10000"/>
              <a:gd name="connsiteX32" fmla="*/ 7271 w 10000"/>
              <a:gd name="connsiteY32" fmla="*/ 6274 h 10000"/>
              <a:gd name="connsiteX33" fmla="*/ 7367 w 10000"/>
              <a:gd name="connsiteY33" fmla="*/ 6409 h 10000"/>
              <a:gd name="connsiteX34" fmla="*/ 7444 w 10000"/>
              <a:gd name="connsiteY34" fmla="*/ 7433 h 10000"/>
              <a:gd name="connsiteX35" fmla="*/ 7629 w 10000"/>
              <a:gd name="connsiteY35" fmla="*/ 7319 h 10000"/>
              <a:gd name="connsiteX36" fmla="*/ 7706 w 10000"/>
              <a:gd name="connsiteY36" fmla="*/ 6796 h 10000"/>
              <a:gd name="connsiteX37" fmla="*/ 7801 w 10000"/>
              <a:gd name="connsiteY37" fmla="*/ 8205 h 10000"/>
              <a:gd name="connsiteX38" fmla="*/ 7899 w 10000"/>
              <a:gd name="connsiteY38" fmla="*/ 3205 h 10000"/>
              <a:gd name="connsiteX39" fmla="*/ 8068 w 10000"/>
              <a:gd name="connsiteY39" fmla="*/ 0 h 10000"/>
              <a:gd name="connsiteX40" fmla="*/ 8162 w 10000"/>
              <a:gd name="connsiteY40" fmla="*/ 1546 h 10000"/>
              <a:gd name="connsiteX41" fmla="*/ 8233 w 10000"/>
              <a:gd name="connsiteY41" fmla="*/ 1022 h 10000"/>
              <a:gd name="connsiteX42" fmla="*/ 8331 w 10000"/>
              <a:gd name="connsiteY42" fmla="*/ 2433 h 10000"/>
              <a:gd name="connsiteX43" fmla="*/ 8504 w 10000"/>
              <a:gd name="connsiteY43" fmla="*/ 2046 h 10000"/>
              <a:gd name="connsiteX44" fmla="*/ 8594 w 10000"/>
              <a:gd name="connsiteY44" fmla="*/ 2046 h 10000"/>
              <a:gd name="connsiteX45" fmla="*/ 8678 w 10000"/>
              <a:gd name="connsiteY45" fmla="*/ 2295 h 10000"/>
              <a:gd name="connsiteX46" fmla="*/ 8766 w 10000"/>
              <a:gd name="connsiteY46" fmla="*/ 3068 h 10000"/>
              <a:gd name="connsiteX47" fmla="*/ 8938 w 10000"/>
              <a:gd name="connsiteY47" fmla="*/ 1909 h 10000"/>
              <a:gd name="connsiteX48" fmla="*/ 9034 w 10000"/>
              <a:gd name="connsiteY48" fmla="*/ 2433 h 10000"/>
              <a:gd name="connsiteX49" fmla="*/ 9110 w 10000"/>
              <a:gd name="connsiteY49" fmla="*/ 2295 h 10000"/>
              <a:gd name="connsiteX50" fmla="*/ 9205 w 10000"/>
              <a:gd name="connsiteY50" fmla="*/ 1160 h 10000"/>
              <a:gd name="connsiteX51" fmla="*/ 9378 w 10000"/>
              <a:gd name="connsiteY51" fmla="*/ 1409 h 10000"/>
              <a:gd name="connsiteX52" fmla="*/ 9466 w 10000"/>
              <a:gd name="connsiteY52" fmla="*/ 638 h 10000"/>
              <a:gd name="connsiteX53" fmla="*/ 9563 w 10000"/>
              <a:gd name="connsiteY53" fmla="*/ 4862 h 10000"/>
              <a:gd name="connsiteX54" fmla="*/ 9639 w 10000"/>
              <a:gd name="connsiteY54" fmla="*/ 6659 h 10000"/>
              <a:gd name="connsiteX55" fmla="*/ 9826 w 10000"/>
              <a:gd name="connsiteY55" fmla="*/ 6659 h 10000"/>
              <a:gd name="connsiteX56" fmla="*/ 9906 w 10000"/>
              <a:gd name="connsiteY56" fmla="*/ 6023 h 10000"/>
              <a:gd name="connsiteX57" fmla="*/ 10000 w 10000"/>
              <a:gd name="connsiteY57" fmla="*/ 6023 h 10000"/>
              <a:gd name="connsiteX0" fmla="*/ 0 w 9828"/>
              <a:gd name="connsiteY0" fmla="*/ 8842 h 9115"/>
              <a:gd name="connsiteX1" fmla="*/ 93 w 9828"/>
              <a:gd name="connsiteY1" fmla="*/ 8842 h 9115"/>
              <a:gd name="connsiteX2" fmla="*/ 264 w 9828"/>
              <a:gd name="connsiteY2" fmla="*/ 8978 h 9115"/>
              <a:gd name="connsiteX3" fmla="*/ 354 w 9828"/>
              <a:gd name="connsiteY3" fmla="*/ 9115 h 9115"/>
              <a:gd name="connsiteX4" fmla="*/ 439 w 9828"/>
              <a:gd name="connsiteY4" fmla="*/ 8592 h 9115"/>
              <a:gd name="connsiteX5" fmla="*/ 531 w 9828"/>
              <a:gd name="connsiteY5" fmla="*/ 8455 h 9115"/>
              <a:gd name="connsiteX6" fmla="*/ 700 w 9828"/>
              <a:gd name="connsiteY6" fmla="*/ 6547 h 9115"/>
              <a:gd name="connsiteX7" fmla="*/ 795 w 9828"/>
              <a:gd name="connsiteY7" fmla="*/ 5774 h 9115"/>
              <a:gd name="connsiteX8" fmla="*/ 871 w 9828"/>
              <a:gd name="connsiteY8" fmla="*/ 6547 h 9115"/>
              <a:gd name="connsiteX9" fmla="*/ 968 w 9828"/>
              <a:gd name="connsiteY9" fmla="*/ 6659 h 9115"/>
              <a:gd name="connsiteX10" fmla="*/ 1140 w 9828"/>
              <a:gd name="connsiteY10" fmla="*/ 6274 h 9115"/>
              <a:gd name="connsiteX11" fmla="*/ 1231 w 9828"/>
              <a:gd name="connsiteY11" fmla="*/ 6659 h 9115"/>
              <a:gd name="connsiteX12" fmla="*/ 1311 w 9828"/>
              <a:gd name="connsiteY12" fmla="*/ 6159 h 9115"/>
              <a:gd name="connsiteX13" fmla="*/ 1402 w 9828"/>
              <a:gd name="connsiteY13" fmla="*/ 6547 h 9115"/>
              <a:gd name="connsiteX14" fmla="*/ 1571 w 9828"/>
              <a:gd name="connsiteY14" fmla="*/ 5909 h 9115"/>
              <a:gd name="connsiteX15" fmla="*/ 1666 w 9828"/>
              <a:gd name="connsiteY15" fmla="*/ 6274 h 9115"/>
              <a:gd name="connsiteX16" fmla="*/ 1762 w 9828"/>
              <a:gd name="connsiteY16" fmla="*/ 6023 h 9115"/>
              <a:gd name="connsiteX17" fmla="*/ 1836 w 9828"/>
              <a:gd name="connsiteY17" fmla="*/ 6409 h 9115"/>
              <a:gd name="connsiteX18" fmla="*/ 2022 w 9828"/>
              <a:gd name="connsiteY18" fmla="*/ 5387 h 9115"/>
              <a:gd name="connsiteX19" fmla="*/ 2103 w 9828"/>
              <a:gd name="connsiteY19" fmla="*/ 6023 h 9115"/>
              <a:gd name="connsiteX20" fmla="*/ 2198 w 9828"/>
              <a:gd name="connsiteY20" fmla="*/ 6159 h 9115"/>
              <a:gd name="connsiteX21" fmla="*/ 2269 w 9828"/>
              <a:gd name="connsiteY21" fmla="*/ 6547 h 9115"/>
              <a:gd name="connsiteX22" fmla="*/ 2372 w 9828"/>
              <a:gd name="connsiteY22" fmla="*/ 5909 h 9115"/>
              <a:gd name="connsiteX23" fmla="*/ 2543 w 9828"/>
              <a:gd name="connsiteY23" fmla="*/ 6409 h 9115"/>
              <a:gd name="connsiteX24" fmla="*/ 2631 w 9828"/>
              <a:gd name="connsiteY24" fmla="*/ 6547 h 9115"/>
              <a:gd name="connsiteX25" fmla="*/ 2724 w 9828"/>
              <a:gd name="connsiteY25" fmla="*/ 6274 h 9115"/>
              <a:gd name="connsiteX26" fmla="*/ 6571 w 9828"/>
              <a:gd name="connsiteY26" fmla="*/ 7182 h 9115"/>
              <a:gd name="connsiteX27" fmla="*/ 6665 w 9828"/>
              <a:gd name="connsiteY27" fmla="*/ 6409 h 9115"/>
              <a:gd name="connsiteX28" fmla="*/ 6755 w 9828"/>
              <a:gd name="connsiteY28" fmla="*/ 6659 h 9115"/>
              <a:gd name="connsiteX29" fmla="*/ 6841 w 9828"/>
              <a:gd name="connsiteY29" fmla="*/ 6023 h 9115"/>
              <a:gd name="connsiteX30" fmla="*/ 7024 w 9828"/>
              <a:gd name="connsiteY30" fmla="*/ 5774 h 9115"/>
              <a:gd name="connsiteX31" fmla="*/ 7099 w 9828"/>
              <a:gd name="connsiteY31" fmla="*/ 6274 h 9115"/>
              <a:gd name="connsiteX32" fmla="*/ 7195 w 9828"/>
              <a:gd name="connsiteY32" fmla="*/ 6409 h 9115"/>
              <a:gd name="connsiteX33" fmla="*/ 7272 w 9828"/>
              <a:gd name="connsiteY33" fmla="*/ 7433 h 9115"/>
              <a:gd name="connsiteX34" fmla="*/ 7457 w 9828"/>
              <a:gd name="connsiteY34" fmla="*/ 7319 h 9115"/>
              <a:gd name="connsiteX35" fmla="*/ 7534 w 9828"/>
              <a:gd name="connsiteY35" fmla="*/ 6796 h 9115"/>
              <a:gd name="connsiteX36" fmla="*/ 7629 w 9828"/>
              <a:gd name="connsiteY36" fmla="*/ 8205 h 9115"/>
              <a:gd name="connsiteX37" fmla="*/ 7727 w 9828"/>
              <a:gd name="connsiteY37" fmla="*/ 3205 h 9115"/>
              <a:gd name="connsiteX38" fmla="*/ 7896 w 9828"/>
              <a:gd name="connsiteY38" fmla="*/ 0 h 9115"/>
              <a:gd name="connsiteX39" fmla="*/ 7990 w 9828"/>
              <a:gd name="connsiteY39" fmla="*/ 1546 h 9115"/>
              <a:gd name="connsiteX40" fmla="*/ 8061 w 9828"/>
              <a:gd name="connsiteY40" fmla="*/ 1022 h 9115"/>
              <a:gd name="connsiteX41" fmla="*/ 8159 w 9828"/>
              <a:gd name="connsiteY41" fmla="*/ 2433 h 9115"/>
              <a:gd name="connsiteX42" fmla="*/ 8332 w 9828"/>
              <a:gd name="connsiteY42" fmla="*/ 2046 h 9115"/>
              <a:gd name="connsiteX43" fmla="*/ 8422 w 9828"/>
              <a:gd name="connsiteY43" fmla="*/ 2046 h 9115"/>
              <a:gd name="connsiteX44" fmla="*/ 8506 w 9828"/>
              <a:gd name="connsiteY44" fmla="*/ 2295 h 9115"/>
              <a:gd name="connsiteX45" fmla="*/ 8594 w 9828"/>
              <a:gd name="connsiteY45" fmla="*/ 3068 h 9115"/>
              <a:gd name="connsiteX46" fmla="*/ 8766 w 9828"/>
              <a:gd name="connsiteY46" fmla="*/ 1909 h 9115"/>
              <a:gd name="connsiteX47" fmla="*/ 8862 w 9828"/>
              <a:gd name="connsiteY47" fmla="*/ 2433 h 9115"/>
              <a:gd name="connsiteX48" fmla="*/ 8938 w 9828"/>
              <a:gd name="connsiteY48" fmla="*/ 2295 h 9115"/>
              <a:gd name="connsiteX49" fmla="*/ 9033 w 9828"/>
              <a:gd name="connsiteY49" fmla="*/ 1160 h 9115"/>
              <a:gd name="connsiteX50" fmla="*/ 9206 w 9828"/>
              <a:gd name="connsiteY50" fmla="*/ 1409 h 9115"/>
              <a:gd name="connsiteX51" fmla="*/ 9294 w 9828"/>
              <a:gd name="connsiteY51" fmla="*/ 638 h 9115"/>
              <a:gd name="connsiteX52" fmla="*/ 9391 w 9828"/>
              <a:gd name="connsiteY52" fmla="*/ 4862 h 9115"/>
              <a:gd name="connsiteX53" fmla="*/ 9467 w 9828"/>
              <a:gd name="connsiteY53" fmla="*/ 6659 h 9115"/>
              <a:gd name="connsiteX54" fmla="*/ 9654 w 9828"/>
              <a:gd name="connsiteY54" fmla="*/ 6659 h 9115"/>
              <a:gd name="connsiteX55" fmla="*/ 9734 w 9828"/>
              <a:gd name="connsiteY55" fmla="*/ 6023 h 9115"/>
              <a:gd name="connsiteX56" fmla="*/ 9828 w 9828"/>
              <a:gd name="connsiteY56" fmla="*/ 6023 h 9115"/>
              <a:gd name="connsiteX0" fmla="*/ 0 w 10000"/>
              <a:gd name="connsiteY0" fmla="*/ 9700 h 10000"/>
              <a:gd name="connsiteX1" fmla="*/ 269 w 10000"/>
              <a:gd name="connsiteY1" fmla="*/ 9850 h 10000"/>
              <a:gd name="connsiteX2" fmla="*/ 360 w 10000"/>
              <a:gd name="connsiteY2" fmla="*/ 10000 h 10000"/>
              <a:gd name="connsiteX3" fmla="*/ 447 w 10000"/>
              <a:gd name="connsiteY3" fmla="*/ 9426 h 10000"/>
              <a:gd name="connsiteX4" fmla="*/ 540 w 10000"/>
              <a:gd name="connsiteY4" fmla="*/ 9276 h 10000"/>
              <a:gd name="connsiteX5" fmla="*/ 712 w 10000"/>
              <a:gd name="connsiteY5" fmla="*/ 7183 h 10000"/>
              <a:gd name="connsiteX6" fmla="*/ 809 w 10000"/>
              <a:gd name="connsiteY6" fmla="*/ 6335 h 10000"/>
              <a:gd name="connsiteX7" fmla="*/ 886 w 10000"/>
              <a:gd name="connsiteY7" fmla="*/ 7183 h 10000"/>
              <a:gd name="connsiteX8" fmla="*/ 985 w 10000"/>
              <a:gd name="connsiteY8" fmla="*/ 7306 h 10000"/>
              <a:gd name="connsiteX9" fmla="*/ 1160 w 10000"/>
              <a:gd name="connsiteY9" fmla="*/ 6883 h 10000"/>
              <a:gd name="connsiteX10" fmla="*/ 1253 w 10000"/>
              <a:gd name="connsiteY10" fmla="*/ 7306 h 10000"/>
              <a:gd name="connsiteX11" fmla="*/ 1334 w 10000"/>
              <a:gd name="connsiteY11" fmla="*/ 6757 h 10000"/>
              <a:gd name="connsiteX12" fmla="*/ 1427 w 10000"/>
              <a:gd name="connsiteY12" fmla="*/ 7183 h 10000"/>
              <a:gd name="connsiteX13" fmla="*/ 1598 w 10000"/>
              <a:gd name="connsiteY13" fmla="*/ 6483 h 10000"/>
              <a:gd name="connsiteX14" fmla="*/ 1695 w 10000"/>
              <a:gd name="connsiteY14" fmla="*/ 6883 h 10000"/>
              <a:gd name="connsiteX15" fmla="*/ 1793 w 10000"/>
              <a:gd name="connsiteY15" fmla="*/ 6608 h 10000"/>
              <a:gd name="connsiteX16" fmla="*/ 1868 w 10000"/>
              <a:gd name="connsiteY16" fmla="*/ 7031 h 10000"/>
              <a:gd name="connsiteX17" fmla="*/ 2057 w 10000"/>
              <a:gd name="connsiteY17" fmla="*/ 5910 h 10000"/>
              <a:gd name="connsiteX18" fmla="*/ 2140 w 10000"/>
              <a:gd name="connsiteY18" fmla="*/ 6608 h 10000"/>
              <a:gd name="connsiteX19" fmla="*/ 2236 w 10000"/>
              <a:gd name="connsiteY19" fmla="*/ 6757 h 10000"/>
              <a:gd name="connsiteX20" fmla="*/ 2309 w 10000"/>
              <a:gd name="connsiteY20" fmla="*/ 7183 h 10000"/>
              <a:gd name="connsiteX21" fmla="*/ 2414 w 10000"/>
              <a:gd name="connsiteY21" fmla="*/ 6483 h 10000"/>
              <a:gd name="connsiteX22" fmla="*/ 2588 w 10000"/>
              <a:gd name="connsiteY22" fmla="*/ 7031 h 10000"/>
              <a:gd name="connsiteX23" fmla="*/ 2677 w 10000"/>
              <a:gd name="connsiteY23" fmla="*/ 7183 h 10000"/>
              <a:gd name="connsiteX24" fmla="*/ 2772 w 10000"/>
              <a:gd name="connsiteY24" fmla="*/ 6883 h 10000"/>
              <a:gd name="connsiteX25" fmla="*/ 6686 w 10000"/>
              <a:gd name="connsiteY25" fmla="*/ 7879 h 10000"/>
              <a:gd name="connsiteX26" fmla="*/ 6782 w 10000"/>
              <a:gd name="connsiteY26" fmla="*/ 7031 h 10000"/>
              <a:gd name="connsiteX27" fmla="*/ 6873 w 10000"/>
              <a:gd name="connsiteY27" fmla="*/ 7306 h 10000"/>
              <a:gd name="connsiteX28" fmla="*/ 6961 w 10000"/>
              <a:gd name="connsiteY28" fmla="*/ 6608 h 10000"/>
              <a:gd name="connsiteX29" fmla="*/ 7147 w 10000"/>
              <a:gd name="connsiteY29" fmla="*/ 6335 h 10000"/>
              <a:gd name="connsiteX30" fmla="*/ 7223 w 10000"/>
              <a:gd name="connsiteY30" fmla="*/ 6883 h 10000"/>
              <a:gd name="connsiteX31" fmla="*/ 7321 w 10000"/>
              <a:gd name="connsiteY31" fmla="*/ 7031 h 10000"/>
              <a:gd name="connsiteX32" fmla="*/ 7399 w 10000"/>
              <a:gd name="connsiteY32" fmla="*/ 8155 h 10000"/>
              <a:gd name="connsiteX33" fmla="*/ 7588 w 10000"/>
              <a:gd name="connsiteY33" fmla="*/ 8030 h 10000"/>
              <a:gd name="connsiteX34" fmla="*/ 7666 w 10000"/>
              <a:gd name="connsiteY34" fmla="*/ 7456 h 10000"/>
              <a:gd name="connsiteX35" fmla="*/ 7763 w 10000"/>
              <a:gd name="connsiteY35" fmla="*/ 9002 h 10000"/>
              <a:gd name="connsiteX36" fmla="*/ 7862 w 10000"/>
              <a:gd name="connsiteY36" fmla="*/ 3516 h 10000"/>
              <a:gd name="connsiteX37" fmla="*/ 8034 w 10000"/>
              <a:gd name="connsiteY37" fmla="*/ 0 h 10000"/>
              <a:gd name="connsiteX38" fmla="*/ 8130 w 10000"/>
              <a:gd name="connsiteY38" fmla="*/ 1696 h 10000"/>
              <a:gd name="connsiteX39" fmla="*/ 8202 w 10000"/>
              <a:gd name="connsiteY39" fmla="*/ 1121 h 10000"/>
              <a:gd name="connsiteX40" fmla="*/ 8302 w 10000"/>
              <a:gd name="connsiteY40" fmla="*/ 2669 h 10000"/>
              <a:gd name="connsiteX41" fmla="*/ 8478 w 10000"/>
              <a:gd name="connsiteY41" fmla="*/ 2245 h 10000"/>
              <a:gd name="connsiteX42" fmla="*/ 8569 w 10000"/>
              <a:gd name="connsiteY42" fmla="*/ 2245 h 10000"/>
              <a:gd name="connsiteX43" fmla="*/ 8655 w 10000"/>
              <a:gd name="connsiteY43" fmla="*/ 2518 h 10000"/>
              <a:gd name="connsiteX44" fmla="*/ 8744 w 10000"/>
              <a:gd name="connsiteY44" fmla="*/ 3366 h 10000"/>
              <a:gd name="connsiteX45" fmla="*/ 8919 w 10000"/>
              <a:gd name="connsiteY45" fmla="*/ 2094 h 10000"/>
              <a:gd name="connsiteX46" fmla="*/ 9017 w 10000"/>
              <a:gd name="connsiteY46" fmla="*/ 2669 h 10000"/>
              <a:gd name="connsiteX47" fmla="*/ 9094 w 10000"/>
              <a:gd name="connsiteY47" fmla="*/ 2518 h 10000"/>
              <a:gd name="connsiteX48" fmla="*/ 9191 w 10000"/>
              <a:gd name="connsiteY48" fmla="*/ 1273 h 10000"/>
              <a:gd name="connsiteX49" fmla="*/ 9367 w 10000"/>
              <a:gd name="connsiteY49" fmla="*/ 1546 h 10000"/>
              <a:gd name="connsiteX50" fmla="*/ 9457 w 10000"/>
              <a:gd name="connsiteY50" fmla="*/ 700 h 10000"/>
              <a:gd name="connsiteX51" fmla="*/ 9555 w 10000"/>
              <a:gd name="connsiteY51" fmla="*/ 5334 h 10000"/>
              <a:gd name="connsiteX52" fmla="*/ 9633 w 10000"/>
              <a:gd name="connsiteY52" fmla="*/ 7306 h 10000"/>
              <a:gd name="connsiteX53" fmla="*/ 9823 w 10000"/>
              <a:gd name="connsiteY53" fmla="*/ 7306 h 10000"/>
              <a:gd name="connsiteX54" fmla="*/ 9904 w 10000"/>
              <a:gd name="connsiteY54" fmla="*/ 6608 h 10000"/>
              <a:gd name="connsiteX55" fmla="*/ 10000 w 10000"/>
              <a:gd name="connsiteY55" fmla="*/ 6608 h 10000"/>
              <a:gd name="connsiteX0" fmla="*/ 0 w 9731"/>
              <a:gd name="connsiteY0" fmla="*/ 9850 h 10000"/>
              <a:gd name="connsiteX1" fmla="*/ 91 w 9731"/>
              <a:gd name="connsiteY1" fmla="*/ 10000 h 10000"/>
              <a:gd name="connsiteX2" fmla="*/ 178 w 9731"/>
              <a:gd name="connsiteY2" fmla="*/ 9426 h 10000"/>
              <a:gd name="connsiteX3" fmla="*/ 271 w 9731"/>
              <a:gd name="connsiteY3" fmla="*/ 9276 h 10000"/>
              <a:gd name="connsiteX4" fmla="*/ 443 w 9731"/>
              <a:gd name="connsiteY4" fmla="*/ 7183 h 10000"/>
              <a:gd name="connsiteX5" fmla="*/ 540 w 9731"/>
              <a:gd name="connsiteY5" fmla="*/ 6335 h 10000"/>
              <a:gd name="connsiteX6" fmla="*/ 617 w 9731"/>
              <a:gd name="connsiteY6" fmla="*/ 7183 h 10000"/>
              <a:gd name="connsiteX7" fmla="*/ 716 w 9731"/>
              <a:gd name="connsiteY7" fmla="*/ 7306 h 10000"/>
              <a:gd name="connsiteX8" fmla="*/ 891 w 9731"/>
              <a:gd name="connsiteY8" fmla="*/ 6883 h 10000"/>
              <a:gd name="connsiteX9" fmla="*/ 984 w 9731"/>
              <a:gd name="connsiteY9" fmla="*/ 7306 h 10000"/>
              <a:gd name="connsiteX10" fmla="*/ 1065 w 9731"/>
              <a:gd name="connsiteY10" fmla="*/ 6757 h 10000"/>
              <a:gd name="connsiteX11" fmla="*/ 1158 w 9731"/>
              <a:gd name="connsiteY11" fmla="*/ 7183 h 10000"/>
              <a:gd name="connsiteX12" fmla="*/ 1329 w 9731"/>
              <a:gd name="connsiteY12" fmla="*/ 6483 h 10000"/>
              <a:gd name="connsiteX13" fmla="*/ 1426 w 9731"/>
              <a:gd name="connsiteY13" fmla="*/ 6883 h 10000"/>
              <a:gd name="connsiteX14" fmla="*/ 1524 w 9731"/>
              <a:gd name="connsiteY14" fmla="*/ 6608 h 10000"/>
              <a:gd name="connsiteX15" fmla="*/ 1599 w 9731"/>
              <a:gd name="connsiteY15" fmla="*/ 7031 h 10000"/>
              <a:gd name="connsiteX16" fmla="*/ 1788 w 9731"/>
              <a:gd name="connsiteY16" fmla="*/ 5910 h 10000"/>
              <a:gd name="connsiteX17" fmla="*/ 1871 w 9731"/>
              <a:gd name="connsiteY17" fmla="*/ 6608 h 10000"/>
              <a:gd name="connsiteX18" fmla="*/ 1967 w 9731"/>
              <a:gd name="connsiteY18" fmla="*/ 6757 h 10000"/>
              <a:gd name="connsiteX19" fmla="*/ 2040 w 9731"/>
              <a:gd name="connsiteY19" fmla="*/ 7183 h 10000"/>
              <a:gd name="connsiteX20" fmla="*/ 2145 w 9731"/>
              <a:gd name="connsiteY20" fmla="*/ 6483 h 10000"/>
              <a:gd name="connsiteX21" fmla="*/ 2319 w 9731"/>
              <a:gd name="connsiteY21" fmla="*/ 7031 h 10000"/>
              <a:gd name="connsiteX22" fmla="*/ 2408 w 9731"/>
              <a:gd name="connsiteY22" fmla="*/ 7183 h 10000"/>
              <a:gd name="connsiteX23" fmla="*/ 2503 w 9731"/>
              <a:gd name="connsiteY23" fmla="*/ 6883 h 10000"/>
              <a:gd name="connsiteX24" fmla="*/ 6417 w 9731"/>
              <a:gd name="connsiteY24" fmla="*/ 7879 h 10000"/>
              <a:gd name="connsiteX25" fmla="*/ 6513 w 9731"/>
              <a:gd name="connsiteY25" fmla="*/ 7031 h 10000"/>
              <a:gd name="connsiteX26" fmla="*/ 6604 w 9731"/>
              <a:gd name="connsiteY26" fmla="*/ 7306 h 10000"/>
              <a:gd name="connsiteX27" fmla="*/ 6692 w 9731"/>
              <a:gd name="connsiteY27" fmla="*/ 6608 h 10000"/>
              <a:gd name="connsiteX28" fmla="*/ 6878 w 9731"/>
              <a:gd name="connsiteY28" fmla="*/ 6335 h 10000"/>
              <a:gd name="connsiteX29" fmla="*/ 6954 w 9731"/>
              <a:gd name="connsiteY29" fmla="*/ 6883 h 10000"/>
              <a:gd name="connsiteX30" fmla="*/ 7052 w 9731"/>
              <a:gd name="connsiteY30" fmla="*/ 7031 h 10000"/>
              <a:gd name="connsiteX31" fmla="*/ 7130 w 9731"/>
              <a:gd name="connsiteY31" fmla="*/ 8155 h 10000"/>
              <a:gd name="connsiteX32" fmla="*/ 7319 w 9731"/>
              <a:gd name="connsiteY32" fmla="*/ 8030 h 10000"/>
              <a:gd name="connsiteX33" fmla="*/ 7397 w 9731"/>
              <a:gd name="connsiteY33" fmla="*/ 7456 h 10000"/>
              <a:gd name="connsiteX34" fmla="*/ 7494 w 9731"/>
              <a:gd name="connsiteY34" fmla="*/ 9002 h 10000"/>
              <a:gd name="connsiteX35" fmla="*/ 7593 w 9731"/>
              <a:gd name="connsiteY35" fmla="*/ 3516 h 10000"/>
              <a:gd name="connsiteX36" fmla="*/ 7765 w 9731"/>
              <a:gd name="connsiteY36" fmla="*/ 0 h 10000"/>
              <a:gd name="connsiteX37" fmla="*/ 7861 w 9731"/>
              <a:gd name="connsiteY37" fmla="*/ 1696 h 10000"/>
              <a:gd name="connsiteX38" fmla="*/ 7933 w 9731"/>
              <a:gd name="connsiteY38" fmla="*/ 1121 h 10000"/>
              <a:gd name="connsiteX39" fmla="*/ 8033 w 9731"/>
              <a:gd name="connsiteY39" fmla="*/ 2669 h 10000"/>
              <a:gd name="connsiteX40" fmla="*/ 8209 w 9731"/>
              <a:gd name="connsiteY40" fmla="*/ 2245 h 10000"/>
              <a:gd name="connsiteX41" fmla="*/ 8300 w 9731"/>
              <a:gd name="connsiteY41" fmla="*/ 2245 h 10000"/>
              <a:gd name="connsiteX42" fmla="*/ 8386 w 9731"/>
              <a:gd name="connsiteY42" fmla="*/ 2518 h 10000"/>
              <a:gd name="connsiteX43" fmla="*/ 8475 w 9731"/>
              <a:gd name="connsiteY43" fmla="*/ 3366 h 10000"/>
              <a:gd name="connsiteX44" fmla="*/ 8650 w 9731"/>
              <a:gd name="connsiteY44" fmla="*/ 2094 h 10000"/>
              <a:gd name="connsiteX45" fmla="*/ 8748 w 9731"/>
              <a:gd name="connsiteY45" fmla="*/ 2669 h 10000"/>
              <a:gd name="connsiteX46" fmla="*/ 8825 w 9731"/>
              <a:gd name="connsiteY46" fmla="*/ 2518 h 10000"/>
              <a:gd name="connsiteX47" fmla="*/ 8922 w 9731"/>
              <a:gd name="connsiteY47" fmla="*/ 1273 h 10000"/>
              <a:gd name="connsiteX48" fmla="*/ 9098 w 9731"/>
              <a:gd name="connsiteY48" fmla="*/ 1546 h 10000"/>
              <a:gd name="connsiteX49" fmla="*/ 9188 w 9731"/>
              <a:gd name="connsiteY49" fmla="*/ 700 h 10000"/>
              <a:gd name="connsiteX50" fmla="*/ 9286 w 9731"/>
              <a:gd name="connsiteY50" fmla="*/ 5334 h 10000"/>
              <a:gd name="connsiteX51" fmla="*/ 9364 w 9731"/>
              <a:gd name="connsiteY51" fmla="*/ 7306 h 10000"/>
              <a:gd name="connsiteX52" fmla="*/ 9554 w 9731"/>
              <a:gd name="connsiteY52" fmla="*/ 7306 h 10000"/>
              <a:gd name="connsiteX53" fmla="*/ 9635 w 9731"/>
              <a:gd name="connsiteY53" fmla="*/ 6608 h 10000"/>
              <a:gd name="connsiteX54" fmla="*/ 9731 w 9731"/>
              <a:gd name="connsiteY54" fmla="*/ 6608 h 10000"/>
              <a:gd name="connsiteX0" fmla="*/ 0 w 10000"/>
              <a:gd name="connsiteY0" fmla="*/ 9850 h 9850"/>
              <a:gd name="connsiteX1" fmla="*/ 183 w 10000"/>
              <a:gd name="connsiteY1" fmla="*/ 9426 h 9850"/>
              <a:gd name="connsiteX2" fmla="*/ 278 w 10000"/>
              <a:gd name="connsiteY2" fmla="*/ 9276 h 9850"/>
              <a:gd name="connsiteX3" fmla="*/ 455 w 10000"/>
              <a:gd name="connsiteY3" fmla="*/ 7183 h 9850"/>
              <a:gd name="connsiteX4" fmla="*/ 555 w 10000"/>
              <a:gd name="connsiteY4" fmla="*/ 6335 h 9850"/>
              <a:gd name="connsiteX5" fmla="*/ 634 w 10000"/>
              <a:gd name="connsiteY5" fmla="*/ 7183 h 9850"/>
              <a:gd name="connsiteX6" fmla="*/ 736 w 10000"/>
              <a:gd name="connsiteY6" fmla="*/ 7306 h 9850"/>
              <a:gd name="connsiteX7" fmla="*/ 916 w 10000"/>
              <a:gd name="connsiteY7" fmla="*/ 6883 h 9850"/>
              <a:gd name="connsiteX8" fmla="*/ 1011 w 10000"/>
              <a:gd name="connsiteY8" fmla="*/ 7306 h 9850"/>
              <a:gd name="connsiteX9" fmla="*/ 1094 w 10000"/>
              <a:gd name="connsiteY9" fmla="*/ 6757 h 9850"/>
              <a:gd name="connsiteX10" fmla="*/ 1190 w 10000"/>
              <a:gd name="connsiteY10" fmla="*/ 7183 h 9850"/>
              <a:gd name="connsiteX11" fmla="*/ 1366 w 10000"/>
              <a:gd name="connsiteY11" fmla="*/ 6483 h 9850"/>
              <a:gd name="connsiteX12" fmla="*/ 1465 w 10000"/>
              <a:gd name="connsiteY12" fmla="*/ 6883 h 9850"/>
              <a:gd name="connsiteX13" fmla="*/ 1566 w 10000"/>
              <a:gd name="connsiteY13" fmla="*/ 6608 h 9850"/>
              <a:gd name="connsiteX14" fmla="*/ 1643 w 10000"/>
              <a:gd name="connsiteY14" fmla="*/ 7031 h 9850"/>
              <a:gd name="connsiteX15" fmla="*/ 1837 w 10000"/>
              <a:gd name="connsiteY15" fmla="*/ 5910 h 9850"/>
              <a:gd name="connsiteX16" fmla="*/ 1923 w 10000"/>
              <a:gd name="connsiteY16" fmla="*/ 6608 h 9850"/>
              <a:gd name="connsiteX17" fmla="*/ 2021 w 10000"/>
              <a:gd name="connsiteY17" fmla="*/ 6757 h 9850"/>
              <a:gd name="connsiteX18" fmla="*/ 2096 w 10000"/>
              <a:gd name="connsiteY18" fmla="*/ 7183 h 9850"/>
              <a:gd name="connsiteX19" fmla="*/ 2204 w 10000"/>
              <a:gd name="connsiteY19" fmla="*/ 6483 h 9850"/>
              <a:gd name="connsiteX20" fmla="*/ 2383 w 10000"/>
              <a:gd name="connsiteY20" fmla="*/ 7031 h 9850"/>
              <a:gd name="connsiteX21" fmla="*/ 2475 w 10000"/>
              <a:gd name="connsiteY21" fmla="*/ 7183 h 9850"/>
              <a:gd name="connsiteX22" fmla="*/ 2572 w 10000"/>
              <a:gd name="connsiteY22" fmla="*/ 6883 h 9850"/>
              <a:gd name="connsiteX23" fmla="*/ 6594 w 10000"/>
              <a:gd name="connsiteY23" fmla="*/ 7879 h 9850"/>
              <a:gd name="connsiteX24" fmla="*/ 6693 w 10000"/>
              <a:gd name="connsiteY24" fmla="*/ 7031 h 9850"/>
              <a:gd name="connsiteX25" fmla="*/ 6787 w 10000"/>
              <a:gd name="connsiteY25" fmla="*/ 7306 h 9850"/>
              <a:gd name="connsiteX26" fmla="*/ 6877 w 10000"/>
              <a:gd name="connsiteY26" fmla="*/ 6608 h 9850"/>
              <a:gd name="connsiteX27" fmla="*/ 7068 w 10000"/>
              <a:gd name="connsiteY27" fmla="*/ 6335 h 9850"/>
              <a:gd name="connsiteX28" fmla="*/ 7146 w 10000"/>
              <a:gd name="connsiteY28" fmla="*/ 6883 h 9850"/>
              <a:gd name="connsiteX29" fmla="*/ 7247 w 10000"/>
              <a:gd name="connsiteY29" fmla="*/ 7031 h 9850"/>
              <a:gd name="connsiteX30" fmla="*/ 7327 w 10000"/>
              <a:gd name="connsiteY30" fmla="*/ 8155 h 9850"/>
              <a:gd name="connsiteX31" fmla="*/ 7521 w 10000"/>
              <a:gd name="connsiteY31" fmla="*/ 8030 h 9850"/>
              <a:gd name="connsiteX32" fmla="*/ 7601 w 10000"/>
              <a:gd name="connsiteY32" fmla="*/ 7456 h 9850"/>
              <a:gd name="connsiteX33" fmla="*/ 7701 w 10000"/>
              <a:gd name="connsiteY33" fmla="*/ 9002 h 9850"/>
              <a:gd name="connsiteX34" fmla="*/ 7803 w 10000"/>
              <a:gd name="connsiteY34" fmla="*/ 3516 h 9850"/>
              <a:gd name="connsiteX35" fmla="*/ 7980 w 10000"/>
              <a:gd name="connsiteY35" fmla="*/ 0 h 9850"/>
              <a:gd name="connsiteX36" fmla="*/ 8078 w 10000"/>
              <a:gd name="connsiteY36" fmla="*/ 1696 h 9850"/>
              <a:gd name="connsiteX37" fmla="*/ 8152 w 10000"/>
              <a:gd name="connsiteY37" fmla="*/ 1121 h 9850"/>
              <a:gd name="connsiteX38" fmla="*/ 8255 w 10000"/>
              <a:gd name="connsiteY38" fmla="*/ 2669 h 9850"/>
              <a:gd name="connsiteX39" fmla="*/ 8436 w 10000"/>
              <a:gd name="connsiteY39" fmla="*/ 2245 h 9850"/>
              <a:gd name="connsiteX40" fmla="*/ 8529 w 10000"/>
              <a:gd name="connsiteY40" fmla="*/ 2245 h 9850"/>
              <a:gd name="connsiteX41" fmla="*/ 8618 w 10000"/>
              <a:gd name="connsiteY41" fmla="*/ 2518 h 9850"/>
              <a:gd name="connsiteX42" fmla="*/ 8709 w 10000"/>
              <a:gd name="connsiteY42" fmla="*/ 3366 h 9850"/>
              <a:gd name="connsiteX43" fmla="*/ 8889 w 10000"/>
              <a:gd name="connsiteY43" fmla="*/ 2094 h 9850"/>
              <a:gd name="connsiteX44" fmla="*/ 8990 w 10000"/>
              <a:gd name="connsiteY44" fmla="*/ 2669 h 9850"/>
              <a:gd name="connsiteX45" fmla="*/ 9069 w 10000"/>
              <a:gd name="connsiteY45" fmla="*/ 2518 h 9850"/>
              <a:gd name="connsiteX46" fmla="*/ 9169 w 10000"/>
              <a:gd name="connsiteY46" fmla="*/ 1273 h 9850"/>
              <a:gd name="connsiteX47" fmla="*/ 9350 w 10000"/>
              <a:gd name="connsiteY47" fmla="*/ 1546 h 9850"/>
              <a:gd name="connsiteX48" fmla="*/ 9442 w 10000"/>
              <a:gd name="connsiteY48" fmla="*/ 700 h 9850"/>
              <a:gd name="connsiteX49" fmla="*/ 9543 w 10000"/>
              <a:gd name="connsiteY49" fmla="*/ 5334 h 9850"/>
              <a:gd name="connsiteX50" fmla="*/ 9623 w 10000"/>
              <a:gd name="connsiteY50" fmla="*/ 7306 h 9850"/>
              <a:gd name="connsiteX51" fmla="*/ 9818 w 10000"/>
              <a:gd name="connsiteY51" fmla="*/ 7306 h 9850"/>
              <a:gd name="connsiteX52" fmla="*/ 9901 w 10000"/>
              <a:gd name="connsiteY52" fmla="*/ 6608 h 9850"/>
              <a:gd name="connsiteX53" fmla="*/ 10000 w 10000"/>
              <a:gd name="connsiteY53" fmla="*/ 6608 h 9850"/>
              <a:gd name="connsiteX0" fmla="*/ 0 w 9817"/>
              <a:gd name="connsiteY0" fmla="*/ 9570 h 9570"/>
              <a:gd name="connsiteX1" fmla="*/ 95 w 9817"/>
              <a:gd name="connsiteY1" fmla="*/ 9417 h 9570"/>
              <a:gd name="connsiteX2" fmla="*/ 272 w 9817"/>
              <a:gd name="connsiteY2" fmla="*/ 7292 h 9570"/>
              <a:gd name="connsiteX3" fmla="*/ 372 w 9817"/>
              <a:gd name="connsiteY3" fmla="*/ 6431 h 9570"/>
              <a:gd name="connsiteX4" fmla="*/ 451 w 9817"/>
              <a:gd name="connsiteY4" fmla="*/ 7292 h 9570"/>
              <a:gd name="connsiteX5" fmla="*/ 553 w 9817"/>
              <a:gd name="connsiteY5" fmla="*/ 7417 h 9570"/>
              <a:gd name="connsiteX6" fmla="*/ 733 w 9817"/>
              <a:gd name="connsiteY6" fmla="*/ 6988 h 9570"/>
              <a:gd name="connsiteX7" fmla="*/ 828 w 9817"/>
              <a:gd name="connsiteY7" fmla="*/ 7417 h 9570"/>
              <a:gd name="connsiteX8" fmla="*/ 911 w 9817"/>
              <a:gd name="connsiteY8" fmla="*/ 6860 h 9570"/>
              <a:gd name="connsiteX9" fmla="*/ 1007 w 9817"/>
              <a:gd name="connsiteY9" fmla="*/ 7292 h 9570"/>
              <a:gd name="connsiteX10" fmla="*/ 1183 w 9817"/>
              <a:gd name="connsiteY10" fmla="*/ 6582 h 9570"/>
              <a:gd name="connsiteX11" fmla="*/ 1282 w 9817"/>
              <a:gd name="connsiteY11" fmla="*/ 6988 h 9570"/>
              <a:gd name="connsiteX12" fmla="*/ 1383 w 9817"/>
              <a:gd name="connsiteY12" fmla="*/ 6709 h 9570"/>
              <a:gd name="connsiteX13" fmla="*/ 1460 w 9817"/>
              <a:gd name="connsiteY13" fmla="*/ 7138 h 9570"/>
              <a:gd name="connsiteX14" fmla="*/ 1654 w 9817"/>
              <a:gd name="connsiteY14" fmla="*/ 6000 h 9570"/>
              <a:gd name="connsiteX15" fmla="*/ 1740 w 9817"/>
              <a:gd name="connsiteY15" fmla="*/ 6709 h 9570"/>
              <a:gd name="connsiteX16" fmla="*/ 1838 w 9817"/>
              <a:gd name="connsiteY16" fmla="*/ 6860 h 9570"/>
              <a:gd name="connsiteX17" fmla="*/ 1913 w 9817"/>
              <a:gd name="connsiteY17" fmla="*/ 7292 h 9570"/>
              <a:gd name="connsiteX18" fmla="*/ 2021 w 9817"/>
              <a:gd name="connsiteY18" fmla="*/ 6582 h 9570"/>
              <a:gd name="connsiteX19" fmla="*/ 2200 w 9817"/>
              <a:gd name="connsiteY19" fmla="*/ 7138 h 9570"/>
              <a:gd name="connsiteX20" fmla="*/ 2292 w 9817"/>
              <a:gd name="connsiteY20" fmla="*/ 7292 h 9570"/>
              <a:gd name="connsiteX21" fmla="*/ 2389 w 9817"/>
              <a:gd name="connsiteY21" fmla="*/ 6988 h 9570"/>
              <a:gd name="connsiteX22" fmla="*/ 6411 w 9817"/>
              <a:gd name="connsiteY22" fmla="*/ 7999 h 9570"/>
              <a:gd name="connsiteX23" fmla="*/ 6510 w 9817"/>
              <a:gd name="connsiteY23" fmla="*/ 7138 h 9570"/>
              <a:gd name="connsiteX24" fmla="*/ 6604 w 9817"/>
              <a:gd name="connsiteY24" fmla="*/ 7417 h 9570"/>
              <a:gd name="connsiteX25" fmla="*/ 6694 w 9817"/>
              <a:gd name="connsiteY25" fmla="*/ 6709 h 9570"/>
              <a:gd name="connsiteX26" fmla="*/ 6885 w 9817"/>
              <a:gd name="connsiteY26" fmla="*/ 6431 h 9570"/>
              <a:gd name="connsiteX27" fmla="*/ 6963 w 9817"/>
              <a:gd name="connsiteY27" fmla="*/ 6988 h 9570"/>
              <a:gd name="connsiteX28" fmla="*/ 7064 w 9817"/>
              <a:gd name="connsiteY28" fmla="*/ 7138 h 9570"/>
              <a:gd name="connsiteX29" fmla="*/ 7144 w 9817"/>
              <a:gd name="connsiteY29" fmla="*/ 8279 h 9570"/>
              <a:gd name="connsiteX30" fmla="*/ 7338 w 9817"/>
              <a:gd name="connsiteY30" fmla="*/ 8152 h 9570"/>
              <a:gd name="connsiteX31" fmla="*/ 7418 w 9817"/>
              <a:gd name="connsiteY31" fmla="*/ 7570 h 9570"/>
              <a:gd name="connsiteX32" fmla="*/ 7518 w 9817"/>
              <a:gd name="connsiteY32" fmla="*/ 9139 h 9570"/>
              <a:gd name="connsiteX33" fmla="*/ 7620 w 9817"/>
              <a:gd name="connsiteY33" fmla="*/ 3570 h 9570"/>
              <a:gd name="connsiteX34" fmla="*/ 7797 w 9817"/>
              <a:gd name="connsiteY34" fmla="*/ 0 h 9570"/>
              <a:gd name="connsiteX35" fmla="*/ 7895 w 9817"/>
              <a:gd name="connsiteY35" fmla="*/ 1722 h 9570"/>
              <a:gd name="connsiteX36" fmla="*/ 7969 w 9817"/>
              <a:gd name="connsiteY36" fmla="*/ 1138 h 9570"/>
              <a:gd name="connsiteX37" fmla="*/ 8072 w 9817"/>
              <a:gd name="connsiteY37" fmla="*/ 2710 h 9570"/>
              <a:gd name="connsiteX38" fmla="*/ 8253 w 9817"/>
              <a:gd name="connsiteY38" fmla="*/ 2279 h 9570"/>
              <a:gd name="connsiteX39" fmla="*/ 8346 w 9817"/>
              <a:gd name="connsiteY39" fmla="*/ 2279 h 9570"/>
              <a:gd name="connsiteX40" fmla="*/ 8435 w 9817"/>
              <a:gd name="connsiteY40" fmla="*/ 2556 h 9570"/>
              <a:gd name="connsiteX41" fmla="*/ 8526 w 9817"/>
              <a:gd name="connsiteY41" fmla="*/ 3417 h 9570"/>
              <a:gd name="connsiteX42" fmla="*/ 8706 w 9817"/>
              <a:gd name="connsiteY42" fmla="*/ 2126 h 9570"/>
              <a:gd name="connsiteX43" fmla="*/ 8807 w 9817"/>
              <a:gd name="connsiteY43" fmla="*/ 2710 h 9570"/>
              <a:gd name="connsiteX44" fmla="*/ 8886 w 9817"/>
              <a:gd name="connsiteY44" fmla="*/ 2556 h 9570"/>
              <a:gd name="connsiteX45" fmla="*/ 8986 w 9817"/>
              <a:gd name="connsiteY45" fmla="*/ 1292 h 9570"/>
              <a:gd name="connsiteX46" fmla="*/ 9167 w 9817"/>
              <a:gd name="connsiteY46" fmla="*/ 1570 h 9570"/>
              <a:gd name="connsiteX47" fmla="*/ 9259 w 9817"/>
              <a:gd name="connsiteY47" fmla="*/ 711 h 9570"/>
              <a:gd name="connsiteX48" fmla="*/ 9360 w 9817"/>
              <a:gd name="connsiteY48" fmla="*/ 5415 h 9570"/>
              <a:gd name="connsiteX49" fmla="*/ 9440 w 9817"/>
              <a:gd name="connsiteY49" fmla="*/ 7417 h 9570"/>
              <a:gd name="connsiteX50" fmla="*/ 9635 w 9817"/>
              <a:gd name="connsiteY50" fmla="*/ 7417 h 9570"/>
              <a:gd name="connsiteX51" fmla="*/ 9718 w 9817"/>
              <a:gd name="connsiteY51" fmla="*/ 6709 h 9570"/>
              <a:gd name="connsiteX52" fmla="*/ 9817 w 9817"/>
              <a:gd name="connsiteY52" fmla="*/ 6709 h 9570"/>
              <a:gd name="connsiteX0" fmla="*/ 0 w 9903"/>
              <a:gd name="connsiteY0" fmla="*/ 9840 h 9840"/>
              <a:gd name="connsiteX1" fmla="*/ 180 w 9903"/>
              <a:gd name="connsiteY1" fmla="*/ 7620 h 9840"/>
              <a:gd name="connsiteX2" fmla="*/ 282 w 9903"/>
              <a:gd name="connsiteY2" fmla="*/ 6720 h 9840"/>
              <a:gd name="connsiteX3" fmla="*/ 362 w 9903"/>
              <a:gd name="connsiteY3" fmla="*/ 7620 h 9840"/>
              <a:gd name="connsiteX4" fmla="*/ 466 w 9903"/>
              <a:gd name="connsiteY4" fmla="*/ 7750 h 9840"/>
              <a:gd name="connsiteX5" fmla="*/ 650 w 9903"/>
              <a:gd name="connsiteY5" fmla="*/ 7302 h 9840"/>
              <a:gd name="connsiteX6" fmla="*/ 746 w 9903"/>
              <a:gd name="connsiteY6" fmla="*/ 7750 h 9840"/>
              <a:gd name="connsiteX7" fmla="*/ 831 w 9903"/>
              <a:gd name="connsiteY7" fmla="*/ 7168 h 9840"/>
              <a:gd name="connsiteX8" fmla="*/ 929 w 9903"/>
              <a:gd name="connsiteY8" fmla="*/ 7620 h 9840"/>
              <a:gd name="connsiteX9" fmla="*/ 1108 w 9903"/>
              <a:gd name="connsiteY9" fmla="*/ 6878 h 9840"/>
              <a:gd name="connsiteX10" fmla="*/ 1209 w 9903"/>
              <a:gd name="connsiteY10" fmla="*/ 7302 h 9840"/>
              <a:gd name="connsiteX11" fmla="*/ 1312 w 9903"/>
              <a:gd name="connsiteY11" fmla="*/ 7010 h 9840"/>
              <a:gd name="connsiteX12" fmla="*/ 1390 w 9903"/>
              <a:gd name="connsiteY12" fmla="*/ 7459 h 9840"/>
              <a:gd name="connsiteX13" fmla="*/ 1588 w 9903"/>
              <a:gd name="connsiteY13" fmla="*/ 6270 h 9840"/>
              <a:gd name="connsiteX14" fmla="*/ 1675 w 9903"/>
              <a:gd name="connsiteY14" fmla="*/ 7010 h 9840"/>
              <a:gd name="connsiteX15" fmla="*/ 1775 w 9903"/>
              <a:gd name="connsiteY15" fmla="*/ 7168 h 9840"/>
              <a:gd name="connsiteX16" fmla="*/ 1852 w 9903"/>
              <a:gd name="connsiteY16" fmla="*/ 7620 h 9840"/>
              <a:gd name="connsiteX17" fmla="*/ 1962 w 9903"/>
              <a:gd name="connsiteY17" fmla="*/ 6878 h 9840"/>
              <a:gd name="connsiteX18" fmla="*/ 2144 w 9903"/>
              <a:gd name="connsiteY18" fmla="*/ 7459 h 9840"/>
              <a:gd name="connsiteX19" fmla="*/ 2238 w 9903"/>
              <a:gd name="connsiteY19" fmla="*/ 7620 h 9840"/>
              <a:gd name="connsiteX20" fmla="*/ 2337 w 9903"/>
              <a:gd name="connsiteY20" fmla="*/ 7302 h 9840"/>
              <a:gd name="connsiteX21" fmla="*/ 6434 w 9903"/>
              <a:gd name="connsiteY21" fmla="*/ 8358 h 9840"/>
              <a:gd name="connsiteX22" fmla="*/ 6534 w 9903"/>
              <a:gd name="connsiteY22" fmla="*/ 7459 h 9840"/>
              <a:gd name="connsiteX23" fmla="*/ 6630 w 9903"/>
              <a:gd name="connsiteY23" fmla="*/ 7750 h 9840"/>
              <a:gd name="connsiteX24" fmla="*/ 6722 w 9903"/>
              <a:gd name="connsiteY24" fmla="*/ 7010 h 9840"/>
              <a:gd name="connsiteX25" fmla="*/ 6916 w 9903"/>
              <a:gd name="connsiteY25" fmla="*/ 6720 h 9840"/>
              <a:gd name="connsiteX26" fmla="*/ 6996 w 9903"/>
              <a:gd name="connsiteY26" fmla="*/ 7302 h 9840"/>
              <a:gd name="connsiteX27" fmla="*/ 7099 w 9903"/>
              <a:gd name="connsiteY27" fmla="*/ 7459 h 9840"/>
              <a:gd name="connsiteX28" fmla="*/ 7180 w 9903"/>
              <a:gd name="connsiteY28" fmla="*/ 8651 h 9840"/>
              <a:gd name="connsiteX29" fmla="*/ 7378 w 9903"/>
              <a:gd name="connsiteY29" fmla="*/ 8518 h 9840"/>
              <a:gd name="connsiteX30" fmla="*/ 7459 w 9903"/>
              <a:gd name="connsiteY30" fmla="*/ 7910 h 9840"/>
              <a:gd name="connsiteX31" fmla="*/ 7561 w 9903"/>
              <a:gd name="connsiteY31" fmla="*/ 9550 h 9840"/>
              <a:gd name="connsiteX32" fmla="*/ 7665 w 9903"/>
              <a:gd name="connsiteY32" fmla="*/ 3730 h 9840"/>
              <a:gd name="connsiteX33" fmla="*/ 7845 w 9903"/>
              <a:gd name="connsiteY33" fmla="*/ 0 h 9840"/>
              <a:gd name="connsiteX34" fmla="*/ 7945 w 9903"/>
              <a:gd name="connsiteY34" fmla="*/ 1799 h 9840"/>
              <a:gd name="connsiteX35" fmla="*/ 8021 w 9903"/>
              <a:gd name="connsiteY35" fmla="*/ 1189 h 9840"/>
              <a:gd name="connsiteX36" fmla="*/ 8125 w 9903"/>
              <a:gd name="connsiteY36" fmla="*/ 2832 h 9840"/>
              <a:gd name="connsiteX37" fmla="*/ 8310 w 9903"/>
              <a:gd name="connsiteY37" fmla="*/ 2381 h 9840"/>
              <a:gd name="connsiteX38" fmla="*/ 8405 w 9903"/>
              <a:gd name="connsiteY38" fmla="*/ 2381 h 9840"/>
              <a:gd name="connsiteX39" fmla="*/ 8495 w 9903"/>
              <a:gd name="connsiteY39" fmla="*/ 2671 h 9840"/>
              <a:gd name="connsiteX40" fmla="*/ 8588 w 9903"/>
              <a:gd name="connsiteY40" fmla="*/ 3571 h 9840"/>
              <a:gd name="connsiteX41" fmla="*/ 8771 w 9903"/>
              <a:gd name="connsiteY41" fmla="*/ 2222 h 9840"/>
              <a:gd name="connsiteX42" fmla="*/ 8874 w 9903"/>
              <a:gd name="connsiteY42" fmla="*/ 2832 h 9840"/>
              <a:gd name="connsiteX43" fmla="*/ 8955 w 9903"/>
              <a:gd name="connsiteY43" fmla="*/ 2671 h 9840"/>
              <a:gd name="connsiteX44" fmla="*/ 9057 w 9903"/>
              <a:gd name="connsiteY44" fmla="*/ 1350 h 9840"/>
              <a:gd name="connsiteX45" fmla="*/ 9241 w 9903"/>
              <a:gd name="connsiteY45" fmla="*/ 1641 h 9840"/>
              <a:gd name="connsiteX46" fmla="*/ 9335 w 9903"/>
              <a:gd name="connsiteY46" fmla="*/ 743 h 9840"/>
              <a:gd name="connsiteX47" fmla="*/ 9437 w 9903"/>
              <a:gd name="connsiteY47" fmla="*/ 5658 h 9840"/>
              <a:gd name="connsiteX48" fmla="*/ 9519 w 9903"/>
              <a:gd name="connsiteY48" fmla="*/ 7750 h 9840"/>
              <a:gd name="connsiteX49" fmla="*/ 9718 w 9903"/>
              <a:gd name="connsiteY49" fmla="*/ 7750 h 9840"/>
              <a:gd name="connsiteX50" fmla="*/ 9802 w 9903"/>
              <a:gd name="connsiteY50" fmla="*/ 7010 h 9840"/>
              <a:gd name="connsiteX51" fmla="*/ 9903 w 9903"/>
              <a:gd name="connsiteY51" fmla="*/ 7010 h 9840"/>
              <a:gd name="connsiteX0" fmla="*/ 0 w 9818"/>
              <a:gd name="connsiteY0" fmla="*/ 7744 h 9705"/>
              <a:gd name="connsiteX1" fmla="*/ 103 w 9818"/>
              <a:gd name="connsiteY1" fmla="*/ 6829 h 9705"/>
              <a:gd name="connsiteX2" fmla="*/ 184 w 9818"/>
              <a:gd name="connsiteY2" fmla="*/ 7744 h 9705"/>
              <a:gd name="connsiteX3" fmla="*/ 289 w 9818"/>
              <a:gd name="connsiteY3" fmla="*/ 7876 h 9705"/>
              <a:gd name="connsiteX4" fmla="*/ 474 w 9818"/>
              <a:gd name="connsiteY4" fmla="*/ 7421 h 9705"/>
              <a:gd name="connsiteX5" fmla="*/ 571 w 9818"/>
              <a:gd name="connsiteY5" fmla="*/ 7876 h 9705"/>
              <a:gd name="connsiteX6" fmla="*/ 657 w 9818"/>
              <a:gd name="connsiteY6" fmla="*/ 7285 h 9705"/>
              <a:gd name="connsiteX7" fmla="*/ 756 w 9818"/>
              <a:gd name="connsiteY7" fmla="*/ 7744 h 9705"/>
              <a:gd name="connsiteX8" fmla="*/ 937 w 9818"/>
              <a:gd name="connsiteY8" fmla="*/ 6990 h 9705"/>
              <a:gd name="connsiteX9" fmla="*/ 1039 w 9818"/>
              <a:gd name="connsiteY9" fmla="*/ 7421 h 9705"/>
              <a:gd name="connsiteX10" fmla="*/ 1143 w 9818"/>
              <a:gd name="connsiteY10" fmla="*/ 7124 h 9705"/>
              <a:gd name="connsiteX11" fmla="*/ 1222 w 9818"/>
              <a:gd name="connsiteY11" fmla="*/ 7580 h 9705"/>
              <a:gd name="connsiteX12" fmla="*/ 1422 w 9818"/>
              <a:gd name="connsiteY12" fmla="*/ 6372 h 9705"/>
              <a:gd name="connsiteX13" fmla="*/ 1509 w 9818"/>
              <a:gd name="connsiteY13" fmla="*/ 7124 h 9705"/>
              <a:gd name="connsiteX14" fmla="*/ 1610 w 9818"/>
              <a:gd name="connsiteY14" fmla="*/ 7285 h 9705"/>
              <a:gd name="connsiteX15" fmla="*/ 1688 w 9818"/>
              <a:gd name="connsiteY15" fmla="*/ 7744 h 9705"/>
              <a:gd name="connsiteX16" fmla="*/ 1799 w 9818"/>
              <a:gd name="connsiteY16" fmla="*/ 6990 h 9705"/>
              <a:gd name="connsiteX17" fmla="*/ 1983 w 9818"/>
              <a:gd name="connsiteY17" fmla="*/ 7580 h 9705"/>
              <a:gd name="connsiteX18" fmla="*/ 2078 w 9818"/>
              <a:gd name="connsiteY18" fmla="*/ 7744 h 9705"/>
              <a:gd name="connsiteX19" fmla="*/ 2178 w 9818"/>
              <a:gd name="connsiteY19" fmla="*/ 7421 h 9705"/>
              <a:gd name="connsiteX20" fmla="*/ 6315 w 9818"/>
              <a:gd name="connsiteY20" fmla="*/ 8494 h 9705"/>
              <a:gd name="connsiteX21" fmla="*/ 6416 w 9818"/>
              <a:gd name="connsiteY21" fmla="*/ 7580 h 9705"/>
              <a:gd name="connsiteX22" fmla="*/ 6513 w 9818"/>
              <a:gd name="connsiteY22" fmla="*/ 7876 h 9705"/>
              <a:gd name="connsiteX23" fmla="*/ 6606 w 9818"/>
              <a:gd name="connsiteY23" fmla="*/ 7124 h 9705"/>
              <a:gd name="connsiteX24" fmla="*/ 6802 w 9818"/>
              <a:gd name="connsiteY24" fmla="*/ 6829 h 9705"/>
              <a:gd name="connsiteX25" fmla="*/ 6883 w 9818"/>
              <a:gd name="connsiteY25" fmla="*/ 7421 h 9705"/>
              <a:gd name="connsiteX26" fmla="*/ 6987 w 9818"/>
              <a:gd name="connsiteY26" fmla="*/ 7580 h 9705"/>
              <a:gd name="connsiteX27" fmla="*/ 7068 w 9818"/>
              <a:gd name="connsiteY27" fmla="*/ 8792 h 9705"/>
              <a:gd name="connsiteX28" fmla="*/ 7268 w 9818"/>
              <a:gd name="connsiteY28" fmla="*/ 8657 h 9705"/>
              <a:gd name="connsiteX29" fmla="*/ 7350 w 9818"/>
              <a:gd name="connsiteY29" fmla="*/ 8039 h 9705"/>
              <a:gd name="connsiteX30" fmla="*/ 7453 w 9818"/>
              <a:gd name="connsiteY30" fmla="*/ 9705 h 9705"/>
              <a:gd name="connsiteX31" fmla="*/ 7558 w 9818"/>
              <a:gd name="connsiteY31" fmla="*/ 3791 h 9705"/>
              <a:gd name="connsiteX32" fmla="*/ 7740 w 9818"/>
              <a:gd name="connsiteY32" fmla="*/ 0 h 9705"/>
              <a:gd name="connsiteX33" fmla="*/ 7841 w 9818"/>
              <a:gd name="connsiteY33" fmla="*/ 1828 h 9705"/>
              <a:gd name="connsiteX34" fmla="*/ 7918 w 9818"/>
              <a:gd name="connsiteY34" fmla="*/ 1208 h 9705"/>
              <a:gd name="connsiteX35" fmla="*/ 8023 w 9818"/>
              <a:gd name="connsiteY35" fmla="*/ 2878 h 9705"/>
              <a:gd name="connsiteX36" fmla="*/ 8209 w 9818"/>
              <a:gd name="connsiteY36" fmla="*/ 2420 h 9705"/>
              <a:gd name="connsiteX37" fmla="*/ 8305 w 9818"/>
              <a:gd name="connsiteY37" fmla="*/ 2420 h 9705"/>
              <a:gd name="connsiteX38" fmla="*/ 8396 w 9818"/>
              <a:gd name="connsiteY38" fmla="*/ 2714 h 9705"/>
              <a:gd name="connsiteX39" fmla="*/ 8490 w 9818"/>
              <a:gd name="connsiteY39" fmla="*/ 3629 h 9705"/>
              <a:gd name="connsiteX40" fmla="*/ 8675 w 9818"/>
              <a:gd name="connsiteY40" fmla="*/ 2258 h 9705"/>
              <a:gd name="connsiteX41" fmla="*/ 8779 w 9818"/>
              <a:gd name="connsiteY41" fmla="*/ 2878 h 9705"/>
              <a:gd name="connsiteX42" fmla="*/ 8861 w 9818"/>
              <a:gd name="connsiteY42" fmla="*/ 2714 h 9705"/>
              <a:gd name="connsiteX43" fmla="*/ 8964 w 9818"/>
              <a:gd name="connsiteY43" fmla="*/ 1372 h 9705"/>
              <a:gd name="connsiteX44" fmla="*/ 9150 w 9818"/>
              <a:gd name="connsiteY44" fmla="*/ 1668 h 9705"/>
              <a:gd name="connsiteX45" fmla="*/ 9244 w 9818"/>
              <a:gd name="connsiteY45" fmla="*/ 755 h 9705"/>
              <a:gd name="connsiteX46" fmla="*/ 9347 w 9818"/>
              <a:gd name="connsiteY46" fmla="*/ 5750 h 9705"/>
              <a:gd name="connsiteX47" fmla="*/ 9430 w 9818"/>
              <a:gd name="connsiteY47" fmla="*/ 7876 h 9705"/>
              <a:gd name="connsiteX48" fmla="*/ 9631 w 9818"/>
              <a:gd name="connsiteY48" fmla="*/ 7876 h 9705"/>
              <a:gd name="connsiteX49" fmla="*/ 9716 w 9818"/>
              <a:gd name="connsiteY49" fmla="*/ 7124 h 9705"/>
              <a:gd name="connsiteX50" fmla="*/ 9818 w 9818"/>
              <a:gd name="connsiteY50" fmla="*/ 7124 h 9705"/>
              <a:gd name="connsiteX0" fmla="*/ 0 w 9895"/>
              <a:gd name="connsiteY0" fmla="*/ 7037 h 10000"/>
              <a:gd name="connsiteX1" fmla="*/ 82 w 9895"/>
              <a:gd name="connsiteY1" fmla="*/ 7979 h 10000"/>
              <a:gd name="connsiteX2" fmla="*/ 189 w 9895"/>
              <a:gd name="connsiteY2" fmla="*/ 8115 h 10000"/>
              <a:gd name="connsiteX3" fmla="*/ 378 w 9895"/>
              <a:gd name="connsiteY3" fmla="*/ 7647 h 10000"/>
              <a:gd name="connsiteX4" fmla="*/ 477 w 9895"/>
              <a:gd name="connsiteY4" fmla="*/ 8115 h 10000"/>
              <a:gd name="connsiteX5" fmla="*/ 564 w 9895"/>
              <a:gd name="connsiteY5" fmla="*/ 7506 h 10000"/>
              <a:gd name="connsiteX6" fmla="*/ 665 w 9895"/>
              <a:gd name="connsiteY6" fmla="*/ 7979 h 10000"/>
              <a:gd name="connsiteX7" fmla="*/ 849 w 9895"/>
              <a:gd name="connsiteY7" fmla="*/ 7202 h 10000"/>
              <a:gd name="connsiteX8" fmla="*/ 953 w 9895"/>
              <a:gd name="connsiteY8" fmla="*/ 7647 h 10000"/>
              <a:gd name="connsiteX9" fmla="*/ 1059 w 9895"/>
              <a:gd name="connsiteY9" fmla="*/ 7341 h 10000"/>
              <a:gd name="connsiteX10" fmla="*/ 1140 w 9895"/>
              <a:gd name="connsiteY10" fmla="*/ 7810 h 10000"/>
              <a:gd name="connsiteX11" fmla="*/ 1343 w 9895"/>
              <a:gd name="connsiteY11" fmla="*/ 6566 h 10000"/>
              <a:gd name="connsiteX12" fmla="*/ 1432 w 9895"/>
              <a:gd name="connsiteY12" fmla="*/ 7341 h 10000"/>
              <a:gd name="connsiteX13" fmla="*/ 1535 w 9895"/>
              <a:gd name="connsiteY13" fmla="*/ 7506 h 10000"/>
              <a:gd name="connsiteX14" fmla="*/ 1614 w 9895"/>
              <a:gd name="connsiteY14" fmla="*/ 7979 h 10000"/>
              <a:gd name="connsiteX15" fmla="*/ 1727 w 9895"/>
              <a:gd name="connsiteY15" fmla="*/ 7202 h 10000"/>
              <a:gd name="connsiteX16" fmla="*/ 1915 w 9895"/>
              <a:gd name="connsiteY16" fmla="*/ 7810 h 10000"/>
              <a:gd name="connsiteX17" fmla="*/ 2012 w 9895"/>
              <a:gd name="connsiteY17" fmla="*/ 7979 h 10000"/>
              <a:gd name="connsiteX18" fmla="*/ 2113 w 9895"/>
              <a:gd name="connsiteY18" fmla="*/ 7647 h 10000"/>
              <a:gd name="connsiteX19" fmla="*/ 6327 w 9895"/>
              <a:gd name="connsiteY19" fmla="*/ 8752 h 10000"/>
              <a:gd name="connsiteX20" fmla="*/ 6430 w 9895"/>
              <a:gd name="connsiteY20" fmla="*/ 7810 h 10000"/>
              <a:gd name="connsiteX21" fmla="*/ 6529 w 9895"/>
              <a:gd name="connsiteY21" fmla="*/ 8115 h 10000"/>
              <a:gd name="connsiteX22" fmla="*/ 6623 w 9895"/>
              <a:gd name="connsiteY22" fmla="*/ 7341 h 10000"/>
              <a:gd name="connsiteX23" fmla="*/ 6823 w 9895"/>
              <a:gd name="connsiteY23" fmla="*/ 7037 h 10000"/>
              <a:gd name="connsiteX24" fmla="*/ 6906 w 9895"/>
              <a:gd name="connsiteY24" fmla="*/ 7647 h 10000"/>
              <a:gd name="connsiteX25" fmla="*/ 7012 w 9895"/>
              <a:gd name="connsiteY25" fmla="*/ 7810 h 10000"/>
              <a:gd name="connsiteX26" fmla="*/ 7094 w 9895"/>
              <a:gd name="connsiteY26" fmla="*/ 9059 h 10000"/>
              <a:gd name="connsiteX27" fmla="*/ 7298 w 9895"/>
              <a:gd name="connsiteY27" fmla="*/ 8920 h 10000"/>
              <a:gd name="connsiteX28" fmla="*/ 7381 w 9895"/>
              <a:gd name="connsiteY28" fmla="*/ 8283 h 10000"/>
              <a:gd name="connsiteX29" fmla="*/ 7486 w 9895"/>
              <a:gd name="connsiteY29" fmla="*/ 10000 h 10000"/>
              <a:gd name="connsiteX30" fmla="*/ 7593 w 9895"/>
              <a:gd name="connsiteY30" fmla="*/ 3906 h 10000"/>
              <a:gd name="connsiteX31" fmla="*/ 7778 w 9895"/>
              <a:gd name="connsiteY31" fmla="*/ 0 h 10000"/>
              <a:gd name="connsiteX32" fmla="*/ 7881 w 9895"/>
              <a:gd name="connsiteY32" fmla="*/ 1884 h 10000"/>
              <a:gd name="connsiteX33" fmla="*/ 7960 w 9895"/>
              <a:gd name="connsiteY33" fmla="*/ 1245 h 10000"/>
              <a:gd name="connsiteX34" fmla="*/ 8067 w 9895"/>
              <a:gd name="connsiteY34" fmla="*/ 2965 h 10000"/>
              <a:gd name="connsiteX35" fmla="*/ 8256 w 9895"/>
              <a:gd name="connsiteY35" fmla="*/ 2494 h 10000"/>
              <a:gd name="connsiteX36" fmla="*/ 8354 w 9895"/>
              <a:gd name="connsiteY36" fmla="*/ 2494 h 10000"/>
              <a:gd name="connsiteX37" fmla="*/ 8447 w 9895"/>
              <a:gd name="connsiteY37" fmla="*/ 2796 h 10000"/>
              <a:gd name="connsiteX38" fmla="*/ 8542 w 9895"/>
              <a:gd name="connsiteY38" fmla="*/ 3739 h 10000"/>
              <a:gd name="connsiteX39" fmla="*/ 8731 w 9895"/>
              <a:gd name="connsiteY39" fmla="*/ 2327 h 10000"/>
              <a:gd name="connsiteX40" fmla="*/ 8837 w 9895"/>
              <a:gd name="connsiteY40" fmla="*/ 2965 h 10000"/>
              <a:gd name="connsiteX41" fmla="*/ 8920 w 9895"/>
              <a:gd name="connsiteY41" fmla="*/ 2796 h 10000"/>
              <a:gd name="connsiteX42" fmla="*/ 9025 w 9895"/>
              <a:gd name="connsiteY42" fmla="*/ 1414 h 10000"/>
              <a:gd name="connsiteX43" fmla="*/ 9215 w 9895"/>
              <a:gd name="connsiteY43" fmla="*/ 1719 h 10000"/>
              <a:gd name="connsiteX44" fmla="*/ 9310 w 9895"/>
              <a:gd name="connsiteY44" fmla="*/ 778 h 10000"/>
              <a:gd name="connsiteX45" fmla="*/ 9415 w 9895"/>
              <a:gd name="connsiteY45" fmla="*/ 5925 h 10000"/>
              <a:gd name="connsiteX46" fmla="*/ 9500 w 9895"/>
              <a:gd name="connsiteY46" fmla="*/ 8115 h 10000"/>
              <a:gd name="connsiteX47" fmla="*/ 9705 w 9895"/>
              <a:gd name="connsiteY47" fmla="*/ 8115 h 10000"/>
              <a:gd name="connsiteX48" fmla="*/ 9791 w 9895"/>
              <a:gd name="connsiteY48" fmla="*/ 7341 h 10000"/>
              <a:gd name="connsiteX49" fmla="*/ 9895 w 9895"/>
              <a:gd name="connsiteY49" fmla="*/ 7341 h 10000"/>
              <a:gd name="connsiteX0" fmla="*/ 0 w 9917"/>
              <a:gd name="connsiteY0" fmla="*/ 7979 h 10000"/>
              <a:gd name="connsiteX1" fmla="*/ 108 w 9917"/>
              <a:gd name="connsiteY1" fmla="*/ 8115 h 10000"/>
              <a:gd name="connsiteX2" fmla="*/ 299 w 9917"/>
              <a:gd name="connsiteY2" fmla="*/ 7647 h 10000"/>
              <a:gd name="connsiteX3" fmla="*/ 399 w 9917"/>
              <a:gd name="connsiteY3" fmla="*/ 8115 h 10000"/>
              <a:gd name="connsiteX4" fmla="*/ 487 w 9917"/>
              <a:gd name="connsiteY4" fmla="*/ 7506 h 10000"/>
              <a:gd name="connsiteX5" fmla="*/ 589 w 9917"/>
              <a:gd name="connsiteY5" fmla="*/ 7979 h 10000"/>
              <a:gd name="connsiteX6" fmla="*/ 775 w 9917"/>
              <a:gd name="connsiteY6" fmla="*/ 7202 h 10000"/>
              <a:gd name="connsiteX7" fmla="*/ 880 w 9917"/>
              <a:gd name="connsiteY7" fmla="*/ 7647 h 10000"/>
              <a:gd name="connsiteX8" fmla="*/ 987 w 9917"/>
              <a:gd name="connsiteY8" fmla="*/ 7341 h 10000"/>
              <a:gd name="connsiteX9" fmla="*/ 1069 w 9917"/>
              <a:gd name="connsiteY9" fmla="*/ 7810 h 10000"/>
              <a:gd name="connsiteX10" fmla="*/ 1274 w 9917"/>
              <a:gd name="connsiteY10" fmla="*/ 6566 h 10000"/>
              <a:gd name="connsiteX11" fmla="*/ 1364 w 9917"/>
              <a:gd name="connsiteY11" fmla="*/ 7341 h 10000"/>
              <a:gd name="connsiteX12" fmla="*/ 1468 w 9917"/>
              <a:gd name="connsiteY12" fmla="*/ 7506 h 10000"/>
              <a:gd name="connsiteX13" fmla="*/ 1548 w 9917"/>
              <a:gd name="connsiteY13" fmla="*/ 7979 h 10000"/>
              <a:gd name="connsiteX14" fmla="*/ 1662 w 9917"/>
              <a:gd name="connsiteY14" fmla="*/ 7202 h 10000"/>
              <a:gd name="connsiteX15" fmla="*/ 1852 w 9917"/>
              <a:gd name="connsiteY15" fmla="*/ 7810 h 10000"/>
              <a:gd name="connsiteX16" fmla="*/ 1950 w 9917"/>
              <a:gd name="connsiteY16" fmla="*/ 7979 h 10000"/>
              <a:gd name="connsiteX17" fmla="*/ 2052 w 9917"/>
              <a:gd name="connsiteY17" fmla="*/ 7647 h 10000"/>
              <a:gd name="connsiteX18" fmla="*/ 6311 w 9917"/>
              <a:gd name="connsiteY18" fmla="*/ 8752 h 10000"/>
              <a:gd name="connsiteX19" fmla="*/ 6415 w 9917"/>
              <a:gd name="connsiteY19" fmla="*/ 7810 h 10000"/>
              <a:gd name="connsiteX20" fmla="*/ 6515 w 9917"/>
              <a:gd name="connsiteY20" fmla="*/ 8115 h 10000"/>
              <a:gd name="connsiteX21" fmla="*/ 6610 w 9917"/>
              <a:gd name="connsiteY21" fmla="*/ 7341 h 10000"/>
              <a:gd name="connsiteX22" fmla="*/ 6812 w 9917"/>
              <a:gd name="connsiteY22" fmla="*/ 7037 h 10000"/>
              <a:gd name="connsiteX23" fmla="*/ 6896 w 9917"/>
              <a:gd name="connsiteY23" fmla="*/ 7647 h 10000"/>
              <a:gd name="connsiteX24" fmla="*/ 7003 w 9917"/>
              <a:gd name="connsiteY24" fmla="*/ 7810 h 10000"/>
              <a:gd name="connsiteX25" fmla="*/ 7086 w 9917"/>
              <a:gd name="connsiteY25" fmla="*/ 9059 h 10000"/>
              <a:gd name="connsiteX26" fmla="*/ 7292 w 9917"/>
              <a:gd name="connsiteY26" fmla="*/ 8920 h 10000"/>
              <a:gd name="connsiteX27" fmla="*/ 7376 w 9917"/>
              <a:gd name="connsiteY27" fmla="*/ 8283 h 10000"/>
              <a:gd name="connsiteX28" fmla="*/ 7482 w 9917"/>
              <a:gd name="connsiteY28" fmla="*/ 10000 h 10000"/>
              <a:gd name="connsiteX29" fmla="*/ 7591 w 9917"/>
              <a:gd name="connsiteY29" fmla="*/ 3906 h 10000"/>
              <a:gd name="connsiteX30" fmla="*/ 7778 w 9917"/>
              <a:gd name="connsiteY30" fmla="*/ 0 h 10000"/>
              <a:gd name="connsiteX31" fmla="*/ 7882 w 9917"/>
              <a:gd name="connsiteY31" fmla="*/ 1884 h 10000"/>
              <a:gd name="connsiteX32" fmla="*/ 7961 w 9917"/>
              <a:gd name="connsiteY32" fmla="*/ 1245 h 10000"/>
              <a:gd name="connsiteX33" fmla="*/ 8070 w 9917"/>
              <a:gd name="connsiteY33" fmla="*/ 2965 h 10000"/>
              <a:gd name="connsiteX34" fmla="*/ 8261 w 9917"/>
              <a:gd name="connsiteY34" fmla="*/ 2494 h 10000"/>
              <a:gd name="connsiteX35" fmla="*/ 8360 w 9917"/>
              <a:gd name="connsiteY35" fmla="*/ 2494 h 10000"/>
              <a:gd name="connsiteX36" fmla="*/ 8454 w 9917"/>
              <a:gd name="connsiteY36" fmla="*/ 2796 h 10000"/>
              <a:gd name="connsiteX37" fmla="*/ 8550 w 9917"/>
              <a:gd name="connsiteY37" fmla="*/ 3739 h 10000"/>
              <a:gd name="connsiteX38" fmla="*/ 8741 w 9917"/>
              <a:gd name="connsiteY38" fmla="*/ 2327 h 10000"/>
              <a:gd name="connsiteX39" fmla="*/ 8848 w 9917"/>
              <a:gd name="connsiteY39" fmla="*/ 2965 h 10000"/>
              <a:gd name="connsiteX40" fmla="*/ 8932 w 9917"/>
              <a:gd name="connsiteY40" fmla="*/ 2796 h 10000"/>
              <a:gd name="connsiteX41" fmla="*/ 9038 w 9917"/>
              <a:gd name="connsiteY41" fmla="*/ 1414 h 10000"/>
              <a:gd name="connsiteX42" fmla="*/ 9230 w 9917"/>
              <a:gd name="connsiteY42" fmla="*/ 1719 h 10000"/>
              <a:gd name="connsiteX43" fmla="*/ 9326 w 9917"/>
              <a:gd name="connsiteY43" fmla="*/ 778 h 10000"/>
              <a:gd name="connsiteX44" fmla="*/ 9432 w 9917"/>
              <a:gd name="connsiteY44" fmla="*/ 5925 h 10000"/>
              <a:gd name="connsiteX45" fmla="*/ 9518 w 9917"/>
              <a:gd name="connsiteY45" fmla="*/ 8115 h 10000"/>
              <a:gd name="connsiteX46" fmla="*/ 9725 w 9917"/>
              <a:gd name="connsiteY46" fmla="*/ 8115 h 10000"/>
              <a:gd name="connsiteX47" fmla="*/ 9812 w 9917"/>
              <a:gd name="connsiteY47" fmla="*/ 7341 h 10000"/>
              <a:gd name="connsiteX48" fmla="*/ 9917 w 9917"/>
              <a:gd name="connsiteY48" fmla="*/ 7341 h 10000"/>
              <a:gd name="connsiteX0" fmla="*/ 0 w 10000"/>
              <a:gd name="connsiteY0" fmla="*/ 7979 h 10000"/>
              <a:gd name="connsiteX1" fmla="*/ 302 w 10000"/>
              <a:gd name="connsiteY1" fmla="*/ 7647 h 10000"/>
              <a:gd name="connsiteX2" fmla="*/ 402 w 10000"/>
              <a:gd name="connsiteY2" fmla="*/ 8115 h 10000"/>
              <a:gd name="connsiteX3" fmla="*/ 491 w 10000"/>
              <a:gd name="connsiteY3" fmla="*/ 7506 h 10000"/>
              <a:gd name="connsiteX4" fmla="*/ 594 w 10000"/>
              <a:gd name="connsiteY4" fmla="*/ 7979 h 10000"/>
              <a:gd name="connsiteX5" fmla="*/ 781 w 10000"/>
              <a:gd name="connsiteY5" fmla="*/ 7202 h 10000"/>
              <a:gd name="connsiteX6" fmla="*/ 887 w 10000"/>
              <a:gd name="connsiteY6" fmla="*/ 7647 h 10000"/>
              <a:gd name="connsiteX7" fmla="*/ 995 w 10000"/>
              <a:gd name="connsiteY7" fmla="*/ 7341 h 10000"/>
              <a:gd name="connsiteX8" fmla="*/ 1078 w 10000"/>
              <a:gd name="connsiteY8" fmla="*/ 7810 h 10000"/>
              <a:gd name="connsiteX9" fmla="*/ 1285 w 10000"/>
              <a:gd name="connsiteY9" fmla="*/ 6566 h 10000"/>
              <a:gd name="connsiteX10" fmla="*/ 1375 w 10000"/>
              <a:gd name="connsiteY10" fmla="*/ 7341 h 10000"/>
              <a:gd name="connsiteX11" fmla="*/ 1480 w 10000"/>
              <a:gd name="connsiteY11" fmla="*/ 7506 h 10000"/>
              <a:gd name="connsiteX12" fmla="*/ 1561 w 10000"/>
              <a:gd name="connsiteY12" fmla="*/ 7979 h 10000"/>
              <a:gd name="connsiteX13" fmla="*/ 1676 w 10000"/>
              <a:gd name="connsiteY13" fmla="*/ 7202 h 10000"/>
              <a:gd name="connsiteX14" fmla="*/ 1868 w 10000"/>
              <a:gd name="connsiteY14" fmla="*/ 7810 h 10000"/>
              <a:gd name="connsiteX15" fmla="*/ 1966 w 10000"/>
              <a:gd name="connsiteY15" fmla="*/ 7979 h 10000"/>
              <a:gd name="connsiteX16" fmla="*/ 2069 w 10000"/>
              <a:gd name="connsiteY16" fmla="*/ 7647 h 10000"/>
              <a:gd name="connsiteX17" fmla="*/ 6364 w 10000"/>
              <a:gd name="connsiteY17" fmla="*/ 8752 h 10000"/>
              <a:gd name="connsiteX18" fmla="*/ 6469 w 10000"/>
              <a:gd name="connsiteY18" fmla="*/ 7810 h 10000"/>
              <a:gd name="connsiteX19" fmla="*/ 6570 w 10000"/>
              <a:gd name="connsiteY19" fmla="*/ 8115 h 10000"/>
              <a:gd name="connsiteX20" fmla="*/ 6665 w 10000"/>
              <a:gd name="connsiteY20" fmla="*/ 7341 h 10000"/>
              <a:gd name="connsiteX21" fmla="*/ 6869 w 10000"/>
              <a:gd name="connsiteY21" fmla="*/ 7037 h 10000"/>
              <a:gd name="connsiteX22" fmla="*/ 6954 w 10000"/>
              <a:gd name="connsiteY22" fmla="*/ 7647 h 10000"/>
              <a:gd name="connsiteX23" fmla="*/ 7062 w 10000"/>
              <a:gd name="connsiteY23" fmla="*/ 7810 h 10000"/>
              <a:gd name="connsiteX24" fmla="*/ 7145 w 10000"/>
              <a:gd name="connsiteY24" fmla="*/ 9059 h 10000"/>
              <a:gd name="connsiteX25" fmla="*/ 7353 w 10000"/>
              <a:gd name="connsiteY25" fmla="*/ 8920 h 10000"/>
              <a:gd name="connsiteX26" fmla="*/ 7438 w 10000"/>
              <a:gd name="connsiteY26" fmla="*/ 8283 h 10000"/>
              <a:gd name="connsiteX27" fmla="*/ 7545 w 10000"/>
              <a:gd name="connsiteY27" fmla="*/ 10000 h 10000"/>
              <a:gd name="connsiteX28" fmla="*/ 7655 w 10000"/>
              <a:gd name="connsiteY28" fmla="*/ 3906 h 10000"/>
              <a:gd name="connsiteX29" fmla="*/ 7843 w 10000"/>
              <a:gd name="connsiteY29" fmla="*/ 0 h 10000"/>
              <a:gd name="connsiteX30" fmla="*/ 7948 w 10000"/>
              <a:gd name="connsiteY30" fmla="*/ 1884 h 10000"/>
              <a:gd name="connsiteX31" fmla="*/ 8028 w 10000"/>
              <a:gd name="connsiteY31" fmla="*/ 1245 h 10000"/>
              <a:gd name="connsiteX32" fmla="*/ 8138 w 10000"/>
              <a:gd name="connsiteY32" fmla="*/ 2965 h 10000"/>
              <a:gd name="connsiteX33" fmla="*/ 8330 w 10000"/>
              <a:gd name="connsiteY33" fmla="*/ 2494 h 10000"/>
              <a:gd name="connsiteX34" fmla="*/ 8430 w 10000"/>
              <a:gd name="connsiteY34" fmla="*/ 2494 h 10000"/>
              <a:gd name="connsiteX35" fmla="*/ 8525 w 10000"/>
              <a:gd name="connsiteY35" fmla="*/ 2796 h 10000"/>
              <a:gd name="connsiteX36" fmla="*/ 8622 w 10000"/>
              <a:gd name="connsiteY36" fmla="*/ 3739 h 10000"/>
              <a:gd name="connsiteX37" fmla="*/ 8814 w 10000"/>
              <a:gd name="connsiteY37" fmla="*/ 2327 h 10000"/>
              <a:gd name="connsiteX38" fmla="*/ 8922 w 10000"/>
              <a:gd name="connsiteY38" fmla="*/ 2965 h 10000"/>
              <a:gd name="connsiteX39" fmla="*/ 9007 w 10000"/>
              <a:gd name="connsiteY39" fmla="*/ 2796 h 10000"/>
              <a:gd name="connsiteX40" fmla="*/ 9114 w 10000"/>
              <a:gd name="connsiteY40" fmla="*/ 1414 h 10000"/>
              <a:gd name="connsiteX41" fmla="*/ 9307 w 10000"/>
              <a:gd name="connsiteY41" fmla="*/ 1719 h 10000"/>
              <a:gd name="connsiteX42" fmla="*/ 9404 w 10000"/>
              <a:gd name="connsiteY42" fmla="*/ 778 h 10000"/>
              <a:gd name="connsiteX43" fmla="*/ 9511 w 10000"/>
              <a:gd name="connsiteY43" fmla="*/ 5925 h 10000"/>
              <a:gd name="connsiteX44" fmla="*/ 9598 w 10000"/>
              <a:gd name="connsiteY44" fmla="*/ 8115 h 10000"/>
              <a:gd name="connsiteX45" fmla="*/ 9806 w 10000"/>
              <a:gd name="connsiteY45" fmla="*/ 8115 h 10000"/>
              <a:gd name="connsiteX46" fmla="*/ 9894 w 10000"/>
              <a:gd name="connsiteY46" fmla="*/ 7341 h 10000"/>
              <a:gd name="connsiteX47" fmla="*/ 10000 w 10000"/>
              <a:gd name="connsiteY47" fmla="*/ 7341 h 10000"/>
              <a:gd name="connsiteX0" fmla="*/ 0 w 9698"/>
              <a:gd name="connsiteY0" fmla="*/ 7647 h 10000"/>
              <a:gd name="connsiteX1" fmla="*/ 100 w 9698"/>
              <a:gd name="connsiteY1" fmla="*/ 8115 h 10000"/>
              <a:gd name="connsiteX2" fmla="*/ 189 w 9698"/>
              <a:gd name="connsiteY2" fmla="*/ 7506 h 10000"/>
              <a:gd name="connsiteX3" fmla="*/ 292 w 9698"/>
              <a:gd name="connsiteY3" fmla="*/ 7979 h 10000"/>
              <a:gd name="connsiteX4" fmla="*/ 479 w 9698"/>
              <a:gd name="connsiteY4" fmla="*/ 7202 h 10000"/>
              <a:gd name="connsiteX5" fmla="*/ 585 w 9698"/>
              <a:gd name="connsiteY5" fmla="*/ 7647 h 10000"/>
              <a:gd name="connsiteX6" fmla="*/ 693 w 9698"/>
              <a:gd name="connsiteY6" fmla="*/ 7341 h 10000"/>
              <a:gd name="connsiteX7" fmla="*/ 776 w 9698"/>
              <a:gd name="connsiteY7" fmla="*/ 7810 h 10000"/>
              <a:gd name="connsiteX8" fmla="*/ 983 w 9698"/>
              <a:gd name="connsiteY8" fmla="*/ 6566 h 10000"/>
              <a:gd name="connsiteX9" fmla="*/ 1073 w 9698"/>
              <a:gd name="connsiteY9" fmla="*/ 7341 h 10000"/>
              <a:gd name="connsiteX10" fmla="*/ 1178 w 9698"/>
              <a:gd name="connsiteY10" fmla="*/ 7506 h 10000"/>
              <a:gd name="connsiteX11" fmla="*/ 1259 w 9698"/>
              <a:gd name="connsiteY11" fmla="*/ 7979 h 10000"/>
              <a:gd name="connsiteX12" fmla="*/ 1374 w 9698"/>
              <a:gd name="connsiteY12" fmla="*/ 7202 h 10000"/>
              <a:gd name="connsiteX13" fmla="*/ 1566 w 9698"/>
              <a:gd name="connsiteY13" fmla="*/ 7810 h 10000"/>
              <a:gd name="connsiteX14" fmla="*/ 1664 w 9698"/>
              <a:gd name="connsiteY14" fmla="*/ 7979 h 10000"/>
              <a:gd name="connsiteX15" fmla="*/ 1767 w 9698"/>
              <a:gd name="connsiteY15" fmla="*/ 7647 h 10000"/>
              <a:gd name="connsiteX16" fmla="*/ 6062 w 9698"/>
              <a:gd name="connsiteY16" fmla="*/ 8752 h 10000"/>
              <a:gd name="connsiteX17" fmla="*/ 6167 w 9698"/>
              <a:gd name="connsiteY17" fmla="*/ 7810 h 10000"/>
              <a:gd name="connsiteX18" fmla="*/ 6268 w 9698"/>
              <a:gd name="connsiteY18" fmla="*/ 8115 h 10000"/>
              <a:gd name="connsiteX19" fmla="*/ 6363 w 9698"/>
              <a:gd name="connsiteY19" fmla="*/ 7341 h 10000"/>
              <a:gd name="connsiteX20" fmla="*/ 6567 w 9698"/>
              <a:gd name="connsiteY20" fmla="*/ 7037 h 10000"/>
              <a:gd name="connsiteX21" fmla="*/ 6652 w 9698"/>
              <a:gd name="connsiteY21" fmla="*/ 7647 h 10000"/>
              <a:gd name="connsiteX22" fmla="*/ 6760 w 9698"/>
              <a:gd name="connsiteY22" fmla="*/ 7810 h 10000"/>
              <a:gd name="connsiteX23" fmla="*/ 6843 w 9698"/>
              <a:gd name="connsiteY23" fmla="*/ 9059 h 10000"/>
              <a:gd name="connsiteX24" fmla="*/ 7051 w 9698"/>
              <a:gd name="connsiteY24" fmla="*/ 8920 h 10000"/>
              <a:gd name="connsiteX25" fmla="*/ 7136 w 9698"/>
              <a:gd name="connsiteY25" fmla="*/ 8283 h 10000"/>
              <a:gd name="connsiteX26" fmla="*/ 7243 w 9698"/>
              <a:gd name="connsiteY26" fmla="*/ 10000 h 10000"/>
              <a:gd name="connsiteX27" fmla="*/ 7353 w 9698"/>
              <a:gd name="connsiteY27" fmla="*/ 3906 h 10000"/>
              <a:gd name="connsiteX28" fmla="*/ 7541 w 9698"/>
              <a:gd name="connsiteY28" fmla="*/ 0 h 10000"/>
              <a:gd name="connsiteX29" fmla="*/ 7646 w 9698"/>
              <a:gd name="connsiteY29" fmla="*/ 1884 h 10000"/>
              <a:gd name="connsiteX30" fmla="*/ 7726 w 9698"/>
              <a:gd name="connsiteY30" fmla="*/ 1245 h 10000"/>
              <a:gd name="connsiteX31" fmla="*/ 7836 w 9698"/>
              <a:gd name="connsiteY31" fmla="*/ 2965 h 10000"/>
              <a:gd name="connsiteX32" fmla="*/ 8028 w 9698"/>
              <a:gd name="connsiteY32" fmla="*/ 2494 h 10000"/>
              <a:gd name="connsiteX33" fmla="*/ 8128 w 9698"/>
              <a:gd name="connsiteY33" fmla="*/ 2494 h 10000"/>
              <a:gd name="connsiteX34" fmla="*/ 8223 w 9698"/>
              <a:gd name="connsiteY34" fmla="*/ 2796 h 10000"/>
              <a:gd name="connsiteX35" fmla="*/ 8320 w 9698"/>
              <a:gd name="connsiteY35" fmla="*/ 3739 h 10000"/>
              <a:gd name="connsiteX36" fmla="*/ 8512 w 9698"/>
              <a:gd name="connsiteY36" fmla="*/ 2327 h 10000"/>
              <a:gd name="connsiteX37" fmla="*/ 8620 w 9698"/>
              <a:gd name="connsiteY37" fmla="*/ 2965 h 10000"/>
              <a:gd name="connsiteX38" fmla="*/ 8705 w 9698"/>
              <a:gd name="connsiteY38" fmla="*/ 2796 h 10000"/>
              <a:gd name="connsiteX39" fmla="*/ 8812 w 9698"/>
              <a:gd name="connsiteY39" fmla="*/ 1414 h 10000"/>
              <a:gd name="connsiteX40" fmla="*/ 9005 w 9698"/>
              <a:gd name="connsiteY40" fmla="*/ 1719 h 10000"/>
              <a:gd name="connsiteX41" fmla="*/ 9102 w 9698"/>
              <a:gd name="connsiteY41" fmla="*/ 778 h 10000"/>
              <a:gd name="connsiteX42" fmla="*/ 9209 w 9698"/>
              <a:gd name="connsiteY42" fmla="*/ 5925 h 10000"/>
              <a:gd name="connsiteX43" fmla="*/ 9296 w 9698"/>
              <a:gd name="connsiteY43" fmla="*/ 8115 h 10000"/>
              <a:gd name="connsiteX44" fmla="*/ 9504 w 9698"/>
              <a:gd name="connsiteY44" fmla="*/ 8115 h 10000"/>
              <a:gd name="connsiteX45" fmla="*/ 9592 w 9698"/>
              <a:gd name="connsiteY45" fmla="*/ 7341 h 10000"/>
              <a:gd name="connsiteX46" fmla="*/ 9698 w 9698"/>
              <a:gd name="connsiteY46" fmla="*/ 7341 h 10000"/>
              <a:gd name="connsiteX0" fmla="*/ 0 w 9897"/>
              <a:gd name="connsiteY0" fmla="*/ 8115 h 10000"/>
              <a:gd name="connsiteX1" fmla="*/ 92 w 9897"/>
              <a:gd name="connsiteY1" fmla="*/ 7506 h 10000"/>
              <a:gd name="connsiteX2" fmla="*/ 198 w 9897"/>
              <a:gd name="connsiteY2" fmla="*/ 7979 h 10000"/>
              <a:gd name="connsiteX3" fmla="*/ 391 w 9897"/>
              <a:gd name="connsiteY3" fmla="*/ 7202 h 10000"/>
              <a:gd name="connsiteX4" fmla="*/ 500 w 9897"/>
              <a:gd name="connsiteY4" fmla="*/ 7647 h 10000"/>
              <a:gd name="connsiteX5" fmla="*/ 612 w 9897"/>
              <a:gd name="connsiteY5" fmla="*/ 7341 h 10000"/>
              <a:gd name="connsiteX6" fmla="*/ 697 w 9897"/>
              <a:gd name="connsiteY6" fmla="*/ 7810 h 10000"/>
              <a:gd name="connsiteX7" fmla="*/ 911 w 9897"/>
              <a:gd name="connsiteY7" fmla="*/ 6566 h 10000"/>
              <a:gd name="connsiteX8" fmla="*/ 1003 w 9897"/>
              <a:gd name="connsiteY8" fmla="*/ 7341 h 10000"/>
              <a:gd name="connsiteX9" fmla="*/ 1112 w 9897"/>
              <a:gd name="connsiteY9" fmla="*/ 7506 h 10000"/>
              <a:gd name="connsiteX10" fmla="*/ 1195 w 9897"/>
              <a:gd name="connsiteY10" fmla="*/ 7979 h 10000"/>
              <a:gd name="connsiteX11" fmla="*/ 1314 w 9897"/>
              <a:gd name="connsiteY11" fmla="*/ 7202 h 10000"/>
              <a:gd name="connsiteX12" fmla="*/ 1512 w 9897"/>
              <a:gd name="connsiteY12" fmla="*/ 7810 h 10000"/>
              <a:gd name="connsiteX13" fmla="*/ 1613 w 9897"/>
              <a:gd name="connsiteY13" fmla="*/ 7979 h 10000"/>
              <a:gd name="connsiteX14" fmla="*/ 1719 w 9897"/>
              <a:gd name="connsiteY14" fmla="*/ 7647 h 10000"/>
              <a:gd name="connsiteX15" fmla="*/ 6148 w 9897"/>
              <a:gd name="connsiteY15" fmla="*/ 8752 h 10000"/>
              <a:gd name="connsiteX16" fmla="*/ 6256 w 9897"/>
              <a:gd name="connsiteY16" fmla="*/ 7810 h 10000"/>
              <a:gd name="connsiteX17" fmla="*/ 6360 w 9897"/>
              <a:gd name="connsiteY17" fmla="*/ 8115 h 10000"/>
              <a:gd name="connsiteX18" fmla="*/ 6458 w 9897"/>
              <a:gd name="connsiteY18" fmla="*/ 7341 h 10000"/>
              <a:gd name="connsiteX19" fmla="*/ 6668 w 9897"/>
              <a:gd name="connsiteY19" fmla="*/ 7037 h 10000"/>
              <a:gd name="connsiteX20" fmla="*/ 6756 w 9897"/>
              <a:gd name="connsiteY20" fmla="*/ 7647 h 10000"/>
              <a:gd name="connsiteX21" fmla="*/ 6868 w 9897"/>
              <a:gd name="connsiteY21" fmla="*/ 7810 h 10000"/>
              <a:gd name="connsiteX22" fmla="*/ 6953 w 9897"/>
              <a:gd name="connsiteY22" fmla="*/ 9059 h 10000"/>
              <a:gd name="connsiteX23" fmla="*/ 7168 w 9897"/>
              <a:gd name="connsiteY23" fmla="*/ 8920 h 10000"/>
              <a:gd name="connsiteX24" fmla="*/ 7255 w 9897"/>
              <a:gd name="connsiteY24" fmla="*/ 8283 h 10000"/>
              <a:gd name="connsiteX25" fmla="*/ 7366 w 9897"/>
              <a:gd name="connsiteY25" fmla="*/ 10000 h 10000"/>
              <a:gd name="connsiteX26" fmla="*/ 7479 w 9897"/>
              <a:gd name="connsiteY26" fmla="*/ 3906 h 10000"/>
              <a:gd name="connsiteX27" fmla="*/ 7673 w 9897"/>
              <a:gd name="connsiteY27" fmla="*/ 0 h 10000"/>
              <a:gd name="connsiteX28" fmla="*/ 7781 w 9897"/>
              <a:gd name="connsiteY28" fmla="*/ 1884 h 10000"/>
              <a:gd name="connsiteX29" fmla="*/ 7864 w 9897"/>
              <a:gd name="connsiteY29" fmla="*/ 1245 h 10000"/>
              <a:gd name="connsiteX30" fmla="*/ 7977 w 9897"/>
              <a:gd name="connsiteY30" fmla="*/ 2965 h 10000"/>
              <a:gd name="connsiteX31" fmla="*/ 8175 w 9897"/>
              <a:gd name="connsiteY31" fmla="*/ 2494 h 10000"/>
              <a:gd name="connsiteX32" fmla="*/ 8278 w 9897"/>
              <a:gd name="connsiteY32" fmla="*/ 2494 h 10000"/>
              <a:gd name="connsiteX33" fmla="*/ 8376 w 9897"/>
              <a:gd name="connsiteY33" fmla="*/ 2796 h 10000"/>
              <a:gd name="connsiteX34" fmla="*/ 8476 w 9897"/>
              <a:gd name="connsiteY34" fmla="*/ 3739 h 10000"/>
              <a:gd name="connsiteX35" fmla="*/ 8674 w 9897"/>
              <a:gd name="connsiteY35" fmla="*/ 2327 h 10000"/>
              <a:gd name="connsiteX36" fmla="*/ 8785 w 9897"/>
              <a:gd name="connsiteY36" fmla="*/ 2965 h 10000"/>
              <a:gd name="connsiteX37" fmla="*/ 8873 w 9897"/>
              <a:gd name="connsiteY37" fmla="*/ 2796 h 10000"/>
              <a:gd name="connsiteX38" fmla="*/ 8983 w 9897"/>
              <a:gd name="connsiteY38" fmla="*/ 1414 h 10000"/>
              <a:gd name="connsiteX39" fmla="*/ 9182 w 9897"/>
              <a:gd name="connsiteY39" fmla="*/ 1719 h 10000"/>
              <a:gd name="connsiteX40" fmla="*/ 9282 w 9897"/>
              <a:gd name="connsiteY40" fmla="*/ 778 h 10000"/>
              <a:gd name="connsiteX41" fmla="*/ 9393 w 9897"/>
              <a:gd name="connsiteY41" fmla="*/ 5925 h 10000"/>
              <a:gd name="connsiteX42" fmla="*/ 9482 w 9897"/>
              <a:gd name="connsiteY42" fmla="*/ 8115 h 10000"/>
              <a:gd name="connsiteX43" fmla="*/ 9697 w 9897"/>
              <a:gd name="connsiteY43" fmla="*/ 8115 h 10000"/>
              <a:gd name="connsiteX44" fmla="*/ 9788 w 9897"/>
              <a:gd name="connsiteY44" fmla="*/ 7341 h 10000"/>
              <a:gd name="connsiteX45" fmla="*/ 9897 w 9897"/>
              <a:gd name="connsiteY45" fmla="*/ 7341 h 10000"/>
              <a:gd name="connsiteX0" fmla="*/ 0 w 9907"/>
              <a:gd name="connsiteY0" fmla="*/ 7506 h 10000"/>
              <a:gd name="connsiteX1" fmla="*/ 107 w 9907"/>
              <a:gd name="connsiteY1" fmla="*/ 7979 h 10000"/>
              <a:gd name="connsiteX2" fmla="*/ 302 w 9907"/>
              <a:gd name="connsiteY2" fmla="*/ 7202 h 10000"/>
              <a:gd name="connsiteX3" fmla="*/ 412 w 9907"/>
              <a:gd name="connsiteY3" fmla="*/ 7647 h 10000"/>
              <a:gd name="connsiteX4" fmla="*/ 525 w 9907"/>
              <a:gd name="connsiteY4" fmla="*/ 7341 h 10000"/>
              <a:gd name="connsiteX5" fmla="*/ 611 w 9907"/>
              <a:gd name="connsiteY5" fmla="*/ 7810 h 10000"/>
              <a:gd name="connsiteX6" fmla="*/ 827 w 9907"/>
              <a:gd name="connsiteY6" fmla="*/ 6566 h 10000"/>
              <a:gd name="connsiteX7" fmla="*/ 920 w 9907"/>
              <a:gd name="connsiteY7" fmla="*/ 7341 h 10000"/>
              <a:gd name="connsiteX8" fmla="*/ 1031 w 9907"/>
              <a:gd name="connsiteY8" fmla="*/ 7506 h 10000"/>
              <a:gd name="connsiteX9" fmla="*/ 1114 w 9907"/>
              <a:gd name="connsiteY9" fmla="*/ 7979 h 10000"/>
              <a:gd name="connsiteX10" fmla="*/ 1235 w 9907"/>
              <a:gd name="connsiteY10" fmla="*/ 7202 h 10000"/>
              <a:gd name="connsiteX11" fmla="*/ 1435 w 9907"/>
              <a:gd name="connsiteY11" fmla="*/ 7810 h 10000"/>
              <a:gd name="connsiteX12" fmla="*/ 1537 w 9907"/>
              <a:gd name="connsiteY12" fmla="*/ 7979 h 10000"/>
              <a:gd name="connsiteX13" fmla="*/ 1644 w 9907"/>
              <a:gd name="connsiteY13" fmla="*/ 7647 h 10000"/>
              <a:gd name="connsiteX14" fmla="*/ 6119 w 9907"/>
              <a:gd name="connsiteY14" fmla="*/ 8752 h 10000"/>
              <a:gd name="connsiteX15" fmla="*/ 6228 w 9907"/>
              <a:gd name="connsiteY15" fmla="*/ 7810 h 10000"/>
              <a:gd name="connsiteX16" fmla="*/ 6333 w 9907"/>
              <a:gd name="connsiteY16" fmla="*/ 8115 h 10000"/>
              <a:gd name="connsiteX17" fmla="*/ 6432 w 9907"/>
              <a:gd name="connsiteY17" fmla="*/ 7341 h 10000"/>
              <a:gd name="connsiteX18" fmla="*/ 6644 w 9907"/>
              <a:gd name="connsiteY18" fmla="*/ 7037 h 10000"/>
              <a:gd name="connsiteX19" fmla="*/ 6733 w 9907"/>
              <a:gd name="connsiteY19" fmla="*/ 7647 h 10000"/>
              <a:gd name="connsiteX20" fmla="*/ 6846 w 9907"/>
              <a:gd name="connsiteY20" fmla="*/ 7810 h 10000"/>
              <a:gd name="connsiteX21" fmla="*/ 6932 w 9907"/>
              <a:gd name="connsiteY21" fmla="*/ 9059 h 10000"/>
              <a:gd name="connsiteX22" fmla="*/ 7150 w 9907"/>
              <a:gd name="connsiteY22" fmla="*/ 8920 h 10000"/>
              <a:gd name="connsiteX23" fmla="*/ 7238 w 9907"/>
              <a:gd name="connsiteY23" fmla="*/ 8283 h 10000"/>
              <a:gd name="connsiteX24" fmla="*/ 7350 w 9907"/>
              <a:gd name="connsiteY24" fmla="*/ 10000 h 10000"/>
              <a:gd name="connsiteX25" fmla="*/ 7464 w 9907"/>
              <a:gd name="connsiteY25" fmla="*/ 3906 h 10000"/>
              <a:gd name="connsiteX26" fmla="*/ 7660 w 9907"/>
              <a:gd name="connsiteY26" fmla="*/ 0 h 10000"/>
              <a:gd name="connsiteX27" fmla="*/ 7769 w 9907"/>
              <a:gd name="connsiteY27" fmla="*/ 1884 h 10000"/>
              <a:gd name="connsiteX28" fmla="*/ 7853 w 9907"/>
              <a:gd name="connsiteY28" fmla="*/ 1245 h 10000"/>
              <a:gd name="connsiteX29" fmla="*/ 7967 w 9907"/>
              <a:gd name="connsiteY29" fmla="*/ 2965 h 10000"/>
              <a:gd name="connsiteX30" fmla="*/ 8167 w 9907"/>
              <a:gd name="connsiteY30" fmla="*/ 2494 h 10000"/>
              <a:gd name="connsiteX31" fmla="*/ 8271 w 9907"/>
              <a:gd name="connsiteY31" fmla="*/ 2494 h 10000"/>
              <a:gd name="connsiteX32" fmla="*/ 8370 w 9907"/>
              <a:gd name="connsiteY32" fmla="*/ 2796 h 10000"/>
              <a:gd name="connsiteX33" fmla="*/ 8471 w 9907"/>
              <a:gd name="connsiteY33" fmla="*/ 3739 h 10000"/>
              <a:gd name="connsiteX34" fmla="*/ 8671 w 9907"/>
              <a:gd name="connsiteY34" fmla="*/ 2327 h 10000"/>
              <a:gd name="connsiteX35" fmla="*/ 8783 w 9907"/>
              <a:gd name="connsiteY35" fmla="*/ 2965 h 10000"/>
              <a:gd name="connsiteX36" fmla="*/ 8872 w 9907"/>
              <a:gd name="connsiteY36" fmla="*/ 2796 h 10000"/>
              <a:gd name="connsiteX37" fmla="*/ 8983 w 9907"/>
              <a:gd name="connsiteY37" fmla="*/ 1414 h 10000"/>
              <a:gd name="connsiteX38" fmla="*/ 9185 w 9907"/>
              <a:gd name="connsiteY38" fmla="*/ 1719 h 10000"/>
              <a:gd name="connsiteX39" fmla="*/ 9286 w 9907"/>
              <a:gd name="connsiteY39" fmla="*/ 778 h 10000"/>
              <a:gd name="connsiteX40" fmla="*/ 9398 w 9907"/>
              <a:gd name="connsiteY40" fmla="*/ 5925 h 10000"/>
              <a:gd name="connsiteX41" fmla="*/ 9488 w 9907"/>
              <a:gd name="connsiteY41" fmla="*/ 8115 h 10000"/>
              <a:gd name="connsiteX42" fmla="*/ 9705 w 9907"/>
              <a:gd name="connsiteY42" fmla="*/ 8115 h 10000"/>
              <a:gd name="connsiteX43" fmla="*/ 9797 w 9907"/>
              <a:gd name="connsiteY43" fmla="*/ 7341 h 10000"/>
              <a:gd name="connsiteX44" fmla="*/ 9907 w 9907"/>
              <a:gd name="connsiteY44" fmla="*/ 7341 h 10000"/>
              <a:gd name="connsiteX0" fmla="*/ 0 w 10000"/>
              <a:gd name="connsiteY0" fmla="*/ 7506 h 10000"/>
              <a:gd name="connsiteX1" fmla="*/ 305 w 10000"/>
              <a:gd name="connsiteY1" fmla="*/ 7202 h 10000"/>
              <a:gd name="connsiteX2" fmla="*/ 416 w 10000"/>
              <a:gd name="connsiteY2" fmla="*/ 7647 h 10000"/>
              <a:gd name="connsiteX3" fmla="*/ 530 w 10000"/>
              <a:gd name="connsiteY3" fmla="*/ 7341 h 10000"/>
              <a:gd name="connsiteX4" fmla="*/ 617 w 10000"/>
              <a:gd name="connsiteY4" fmla="*/ 7810 h 10000"/>
              <a:gd name="connsiteX5" fmla="*/ 835 w 10000"/>
              <a:gd name="connsiteY5" fmla="*/ 6566 h 10000"/>
              <a:gd name="connsiteX6" fmla="*/ 929 w 10000"/>
              <a:gd name="connsiteY6" fmla="*/ 7341 h 10000"/>
              <a:gd name="connsiteX7" fmla="*/ 1041 w 10000"/>
              <a:gd name="connsiteY7" fmla="*/ 7506 h 10000"/>
              <a:gd name="connsiteX8" fmla="*/ 1124 w 10000"/>
              <a:gd name="connsiteY8" fmla="*/ 7979 h 10000"/>
              <a:gd name="connsiteX9" fmla="*/ 1247 w 10000"/>
              <a:gd name="connsiteY9" fmla="*/ 7202 h 10000"/>
              <a:gd name="connsiteX10" fmla="*/ 1448 w 10000"/>
              <a:gd name="connsiteY10" fmla="*/ 7810 h 10000"/>
              <a:gd name="connsiteX11" fmla="*/ 1551 w 10000"/>
              <a:gd name="connsiteY11" fmla="*/ 7979 h 10000"/>
              <a:gd name="connsiteX12" fmla="*/ 1659 w 10000"/>
              <a:gd name="connsiteY12" fmla="*/ 7647 h 10000"/>
              <a:gd name="connsiteX13" fmla="*/ 6176 w 10000"/>
              <a:gd name="connsiteY13" fmla="*/ 8752 h 10000"/>
              <a:gd name="connsiteX14" fmla="*/ 6286 w 10000"/>
              <a:gd name="connsiteY14" fmla="*/ 7810 h 10000"/>
              <a:gd name="connsiteX15" fmla="*/ 6392 w 10000"/>
              <a:gd name="connsiteY15" fmla="*/ 8115 h 10000"/>
              <a:gd name="connsiteX16" fmla="*/ 6492 w 10000"/>
              <a:gd name="connsiteY16" fmla="*/ 7341 h 10000"/>
              <a:gd name="connsiteX17" fmla="*/ 6706 w 10000"/>
              <a:gd name="connsiteY17" fmla="*/ 7037 h 10000"/>
              <a:gd name="connsiteX18" fmla="*/ 6796 w 10000"/>
              <a:gd name="connsiteY18" fmla="*/ 7647 h 10000"/>
              <a:gd name="connsiteX19" fmla="*/ 6910 w 10000"/>
              <a:gd name="connsiteY19" fmla="*/ 7810 h 10000"/>
              <a:gd name="connsiteX20" fmla="*/ 6997 w 10000"/>
              <a:gd name="connsiteY20" fmla="*/ 9059 h 10000"/>
              <a:gd name="connsiteX21" fmla="*/ 7217 w 10000"/>
              <a:gd name="connsiteY21" fmla="*/ 8920 h 10000"/>
              <a:gd name="connsiteX22" fmla="*/ 7306 w 10000"/>
              <a:gd name="connsiteY22" fmla="*/ 8283 h 10000"/>
              <a:gd name="connsiteX23" fmla="*/ 7419 w 10000"/>
              <a:gd name="connsiteY23" fmla="*/ 10000 h 10000"/>
              <a:gd name="connsiteX24" fmla="*/ 7534 w 10000"/>
              <a:gd name="connsiteY24" fmla="*/ 3906 h 10000"/>
              <a:gd name="connsiteX25" fmla="*/ 7732 w 10000"/>
              <a:gd name="connsiteY25" fmla="*/ 0 h 10000"/>
              <a:gd name="connsiteX26" fmla="*/ 7842 w 10000"/>
              <a:gd name="connsiteY26" fmla="*/ 1884 h 10000"/>
              <a:gd name="connsiteX27" fmla="*/ 7927 w 10000"/>
              <a:gd name="connsiteY27" fmla="*/ 1245 h 10000"/>
              <a:gd name="connsiteX28" fmla="*/ 8042 w 10000"/>
              <a:gd name="connsiteY28" fmla="*/ 2965 h 10000"/>
              <a:gd name="connsiteX29" fmla="*/ 8244 w 10000"/>
              <a:gd name="connsiteY29" fmla="*/ 2494 h 10000"/>
              <a:gd name="connsiteX30" fmla="*/ 8349 w 10000"/>
              <a:gd name="connsiteY30" fmla="*/ 2494 h 10000"/>
              <a:gd name="connsiteX31" fmla="*/ 8449 w 10000"/>
              <a:gd name="connsiteY31" fmla="*/ 2796 h 10000"/>
              <a:gd name="connsiteX32" fmla="*/ 8551 w 10000"/>
              <a:gd name="connsiteY32" fmla="*/ 3739 h 10000"/>
              <a:gd name="connsiteX33" fmla="*/ 8752 w 10000"/>
              <a:gd name="connsiteY33" fmla="*/ 2327 h 10000"/>
              <a:gd name="connsiteX34" fmla="*/ 8865 w 10000"/>
              <a:gd name="connsiteY34" fmla="*/ 2965 h 10000"/>
              <a:gd name="connsiteX35" fmla="*/ 8955 w 10000"/>
              <a:gd name="connsiteY35" fmla="*/ 2796 h 10000"/>
              <a:gd name="connsiteX36" fmla="*/ 9067 w 10000"/>
              <a:gd name="connsiteY36" fmla="*/ 1414 h 10000"/>
              <a:gd name="connsiteX37" fmla="*/ 9271 w 10000"/>
              <a:gd name="connsiteY37" fmla="*/ 1719 h 10000"/>
              <a:gd name="connsiteX38" fmla="*/ 9373 w 10000"/>
              <a:gd name="connsiteY38" fmla="*/ 778 h 10000"/>
              <a:gd name="connsiteX39" fmla="*/ 9486 w 10000"/>
              <a:gd name="connsiteY39" fmla="*/ 5925 h 10000"/>
              <a:gd name="connsiteX40" fmla="*/ 9577 w 10000"/>
              <a:gd name="connsiteY40" fmla="*/ 8115 h 10000"/>
              <a:gd name="connsiteX41" fmla="*/ 9796 w 10000"/>
              <a:gd name="connsiteY41" fmla="*/ 8115 h 10000"/>
              <a:gd name="connsiteX42" fmla="*/ 9889 w 10000"/>
              <a:gd name="connsiteY42" fmla="*/ 7341 h 10000"/>
              <a:gd name="connsiteX43" fmla="*/ 10000 w 10000"/>
              <a:gd name="connsiteY43" fmla="*/ 7341 h 10000"/>
              <a:gd name="connsiteX0" fmla="*/ 0 w 9695"/>
              <a:gd name="connsiteY0" fmla="*/ 7202 h 10000"/>
              <a:gd name="connsiteX1" fmla="*/ 111 w 9695"/>
              <a:gd name="connsiteY1" fmla="*/ 7647 h 10000"/>
              <a:gd name="connsiteX2" fmla="*/ 225 w 9695"/>
              <a:gd name="connsiteY2" fmla="*/ 7341 h 10000"/>
              <a:gd name="connsiteX3" fmla="*/ 312 w 9695"/>
              <a:gd name="connsiteY3" fmla="*/ 7810 h 10000"/>
              <a:gd name="connsiteX4" fmla="*/ 530 w 9695"/>
              <a:gd name="connsiteY4" fmla="*/ 6566 h 10000"/>
              <a:gd name="connsiteX5" fmla="*/ 624 w 9695"/>
              <a:gd name="connsiteY5" fmla="*/ 7341 h 10000"/>
              <a:gd name="connsiteX6" fmla="*/ 736 w 9695"/>
              <a:gd name="connsiteY6" fmla="*/ 7506 h 10000"/>
              <a:gd name="connsiteX7" fmla="*/ 819 w 9695"/>
              <a:gd name="connsiteY7" fmla="*/ 7979 h 10000"/>
              <a:gd name="connsiteX8" fmla="*/ 942 w 9695"/>
              <a:gd name="connsiteY8" fmla="*/ 7202 h 10000"/>
              <a:gd name="connsiteX9" fmla="*/ 1143 w 9695"/>
              <a:gd name="connsiteY9" fmla="*/ 7810 h 10000"/>
              <a:gd name="connsiteX10" fmla="*/ 1246 w 9695"/>
              <a:gd name="connsiteY10" fmla="*/ 7979 h 10000"/>
              <a:gd name="connsiteX11" fmla="*/ 1354 w 9695"/>
              <a:gd name="connsiteY11" fmla="*/ 7647 h 10000"/>
              <a:gd name="connsiteX12" fmla="*/ 5871 w 9695"/>
              <a:gd name="connsiteY12" fmla="*/ 8752 h 10000"/>
              <a:gd name="connsiteX13" fmla="*/ 5981 w 9695"/>
              <a:gd name="connsiteY13" fmla="*/ 7810 h 10000"/>
              <a:gd name="connsiteX14" fmla="*/ 6087 w 9695"/>
              <a:gd name="connsiteY14" fmla="*/ 8115 h 10000"/>
              <a:gd name="connsiteX15" fmla="*/ 6187 w 9695"/>
              <a:gd name="connsiteY15" fmla="*/ 7341 h 10000"/>
              <a:gd name="connsiteX16" fmla="*/ 6401 w 9695"/>
              <a:gd name="connsiteY16" fmla="*/ 7037 h 10000"/>
              <a:gd name="connsiteX17" fmla="*/ 6491 w 9695"/>
              <a:gd name="connsiteY17" fmla="*/ 7647 h 10000"/>
              <a:gd name="connsiteX18" fmla="*/ 6605 w 9695"/>
              <a:gd name="connsiteY18" fmla="*/ 7810 h 10000"/>
              <a:gd name="connsiteX19" fmla="*/ 6692 w 9695"/>
              <a:gd name="connsiteY19" fmla="*/ 9059 h 10000"/>
              <a:gd name="connsiteX20" fmla="*/ 6912 w 9695"/>
              <a:gd name="connsiteY20" fmla="*/ 8920 h 10000"/>
              <a:gd name="connsiteX21" fmla="*/ 7001 w 9695"/>
              <a:gd name="connsiteY21" fmla="*/ 8283 h 10000"/>
              <a:gd name="connsiteX22" fmla="*/ 7114 w 9695"/>
              <a:gd name="connsiteY22" fmla="*/ 10000 h 10000"/>
              <a:gd name="connsiteX23" fmla="*/ 7229 w 9695"/>
              <a:gd name="connsiteY23" fmla="*/ 3906 h 10000"/>
              <a:gd name="connsiteX24" fmla="*/ 7427 w 9695"/>
              <a:gd name="connsiteY24" fmla="*/ 0 h 10000"/>
              <a:gd name="connsiteX25" fmla="*/ 7537 w 9695"/>
              <a:gd name="connsiteY25" fmla="*/ 1884 h 10000"/>
              <a:gd name="connsiteX26" fmla="*/ 7622 w 9695"/>
              <a:gd name="connsiteY26" fmla="*/ 1245 h 10000"/>
              <a:gd name="connsiteX27" fmla="*/ 7737 w 9695"/>
              <a:gd name="connsiteY27" fmla="*/ 2965 h 10000"/>
              <a:gd name="connsiteX28" fmla="*/ 7939 w 9695"/>
              <a:gd name="connsiteY28" fmla="*/ 2494 h 10000"/>
              <a:gd name="connsiteX29" fmla="*/ 8044 w 9695"/>
              <a:gd name="connsiteY29" fmla="*/ 2494 h 10000"/>
              <a:gd name="connsiteX30" fmla="*/ 8144 w 9695"/>
              <a:gd name="connsiteY30" fmla="*/ 2796 h 10000"/>
              <a:gd name="connsiteX31" fmla="*/ 8246 w 9695"/>
              <a:gd name="connsiteY31" fmla="*/ 3739 h 10000"/>
              <a:gd name="connsiteX32" fmla="*/ 8447 w 9695"/>
              <a:gd name="connsiteY32" fmla="*/ 2327 h 10000"/>
              <a:gd name="connsiteX33" fmla="*/ 8560 w 9695"/>
              <a:gd name="connsiteY33" fmla="*/ 2965 h 10000"/>
              <a:gd name="connsiteX34" fmla="*/ 8650 w 9695"/>
              <a:gd name="connsiteY34" fmla="*/ 2796 h 10000"/>
              <a:gd name="connsiteX35" fmla="*/ 8762 w 9695"/>
              <a:gd name="connsiteY35" fmla="*/ 1414 h 10000"/>
              <a:gd name="connsiteX36" fmla="*/ 8966 w 9695"/>
              <a:gd name="connsiteY36" fmla="*/ 1719 h 10000"/>
              <a:gd name="connsiteX37" fmla="*/ 9068 w 9695"/>
              <a:gd name="connsiteY37" fmla="*/ 778 h 10000"/>
              <a:gd name="connsiteX38" fmla="*/ 9181 w 9695"/>
              <a:gd name="connsiteY38" fmla="*/ 5925 h 10000"/>
              <a:gd name="connsiteX39" fmla="*/ 9272 w 9695"/>
              <a:gd name="connsiteY39" fmla="*/ 8115 h 10000"/>
              <a:gd name="connsiteX40" fmla="*/ 9491 w 9695"/>
              <a:gd name="connsiteY40" fmla="*/ 8115 h 10000"/>
              <a:gd name="connsiteX41" fmla="*/ 9584 w 9695"/>
              <a:gd name="connsiteY41" fmla="*/ 7341 h 10000"/>
              <a:gd name="connsiteX42" fmla="*/ 9695 w 9695"/>
              <a:gd name="connsiteY42" fmla="*/ 7341 h 10000"/>
              <a:gd name="connsiteX0" fmla="*/ 0 w 10000"/>
              <a:gd name="connsiteY0" fmla="*/ 7202 h 10000"/>
              <a:gd name="connsiteX1" fmla="*/ 232 w 10000"/>
              <a:gd name="connsiteY1" fmla="*/ 7341 h 10000"/>
              <a:gd name="connsiteX2" fmla="*/ 322 w 10000"/>
              <a:gd name="connsiteY2" fmla="*/ 7810 h 10000"/>
              <a:gd name="connsiteX3" fmla="*/ 547 w 10000"/>
              <a:gd name="connsiteY3" fmla="*/ 6566 h 10000"/>
              <a:gd name="connsiteX4" fmla="*/ 644 w 10000"/>
              <a:gd name="connsiteY4" fmla="*/ 7341 h 10000"/>
              <a:gd name="connsiteX5" fmla="*/ 759 w 10000"/>
              <a:gd name="connsiteY5" fmla="*/ 7506 h 10000"/>
              <a:gd name="connsiteX6" fmla="*/ 845 w 10000"/>
              <a:gd name="connsiteY6" fmla="*/ 7979 h 10000"/>
              <a:gd name="connsiteX7" fmla="*/ 972 w 10000"/>
              <a:gd name="connsiteY7" fmla="*/ 7202 h 10000"/>
              <a:gd name="connsiteX8" fmla="*/ 1179 w 10000"/>
              <a:gd name="connsiteY8" fmla="*/ 7810 h 10000"/>
              <a:gd name="connsiteX9" fmla="*/ 1285 w 10000"/>
              <a:gd name="connsiteY9" fmla="*/ 7979 h 10000"/>
              <a:gd name="connsiteX10" fmla="*/ 1397 w 10000"/>
              <a:gd name="connsiteY10" fmla="*/ 7647 h 10000"/>
              <a:gd name="connsiteX11" fmla="*/ 6056 w 10000"/>
              <a:gd name="connsiteY11" fmla="*/ 8752 h 10000"/>
              <a:gd name="connsiteX12" fmla="*/ 6169 w 10000"/>
              <a:gd name="connsiteY12" fmla="*/ 7810 h 10000"/>
              <a:gd name="connsiteX13" fmla="*/ 6278 w 10000"/>
              <a:gd name="connsiteY13" fmla="*/ 8115 h 10000"/>
              <a:gd name="connsiteX14" fmla="*/ 6382 w 10000"/>
              <a:gd name="connsiteY14" fmla="*/ 7341 h 10000"/>
              <a:gd name="connsiteX15" fmla="*/ 6602 w 10000"/>
              <a:gd name="connsiteY15" fmla="*/ 7037 h 10000"/>
              <a:gd name="connsiteX16" fmla="*/ 6695 w 10000"/>
              <a:gd name="connsiteY16" fmla="*/ 7647 h 10000"/>
              <a:gd name="connsiteX17" fmla="*/ 6813 w 10000"/>
              <a:gd name="connsiteY17" fmla="*/ 7810 h 10000"/>
              <a:gd name="connsiteX18" fmla="*/ 6903 w 10000"/>
              <a:gd name="connsiteY18" fmla="*/ 9059 h 10000"/>
              <a:gd name="connsiteX19" fmla="*/ 7129 w 10000"/>
              <a:gd name="connsiteY19" fmla="*/ 8920 h 10000"/>
              <a:gd name="connsiteX20" fmla="*/ 7221 w 10000"/>
              <a:gd name="connsiteY20" fmla="*/ 8283 h 10000"/>
              <a:gd name="connsiteX21" fmla="*/ 7338 w 10000"/>
              <a:gd name="connsiteY21" fmla="*/ 10000 h 10000"/>
              <a:gd name="connsiteX22" fmla="*/ 7456 w 10000"/>
              <a:gd name="connsiteY22" fmla="*/ 3906 h 10000"/>
              <a:gd name="connsiteX23" fmla="*/ 7661 w 10000"/>
              <a:gd name="connsiteY23" fmla="*/ 0 h 10000"/>
              <a:gd name="connsiteX24" fmla="*/ 7774 w 10000"/>
              <a:gd name="connsiteY24" fmla="*/ 1884 h 10000"/>
              <a:gd name="connsiteX25" fmla="*/ 7862 w 10000"/>
              <a:gd name="connsiteY25" fmla="*/ 1245 h 10000"/>
              <a:gd name="connsiteX26" fmla="*/ 7980 w 10000"/>
              <a:gd name="connsiteY26" fmla="*/ 2965 h 10000"/>
              <a:gd name="connsiteX27" fmla="*/ 8189 w 10000"/>
              <a:gd name="connsiteY27" fmla="*/ 2494 h 10000"/>
              <a:gd name="connsiteX28" fmla="*/ 8297 w 10000"/>
              <a:gd name="connsiteY28" fmla="*/ 2494 h 10000"/>
              <a:gd name="connsiteX29" fmla="*/ 8400 w 10000"/>
              <a:gd name="connsiteY29" fmla="*/ 2796 h 10000"/>
              <a:gd name="connsiteX30" fmla="*/ 8505 w 10000"/>
              <a:gd name="connsiteY30" fmla="*/ 3739 h 10000"/>
              <a:gd name="connsiteX31" fmla="*/ 8713 w 10000"/>
              <a:gd name="connsiteY31" fmla="*/ 2327 h 10000"/>
              <a:gd name="connsiteX32" fmla="*/ 8829 w 10000"/>
              <a:gd name="connsiteY32" fmla="*/ 2965 h 10000"/>
              <a:gd name="connsiteX33" fmla="*/ 8922 w 10000"/>
              <a:gd name="connsiteY33" fmla="*/ 2796 h 10000"/>
              <a:gd name="connsiteX34" fmla="*/ 9038 w 10000"/>
              <a:gd name="connsiteY34" fmla="*/ 1414 h 10000"/>
              <a:gd name="connsiteX35" fmla="*/ 9248 w 10000"/>
              <a:gd name="connsiteY35" fmla="*/ 1719 h 10000"/>
              <a:gd name="connsiteX36" fmla="*/ 9353 w 10000"/>
              <a:gd name="connsiteY36" fmla="*/ 778 h 10000"/>
              <a:gd name="connsiteX37" fmla="*/ 9470 w 10000"/>
              <a:gd name="connsiteY37" fmla="*/ 5925 h 10000"/>
              <a:gd name="connsiteX38" fmla="*/ 9564 w 10000"/>
              <a:gd name="connsiteY38" fmla="*/ 8115 h 10000"/>
              <a:gd name="connsiteX39" fmla="*/ 9790 w 10000"/>
              <a:gd name="connsiteY39" fmla="*/ 8115 h 10000"/>
              <a:gd name="connsiteX40" fmla="*/ 9886 w 10000"/>
              <a:gd name="connsiteY40" fmla="*/ 7341 h 10000"/>
              <a:gd name="connsiteX41" fmla="*/ 10000 w 10000"/>
              <a:gd name="connsiteY41" fmla="*/ 7341 h 10000"/>
              <a:gd name="connsiteX0" fmla="*/ 0 w 9768"/>
              <a:gd name="connsiteY0" fmla="*/ 7341 h 10000"/>
              <a:gd name="connsiteX1" fmla="*/ 90 w 9768"/>
              <a:gd name="connsiteY1" fmla="*/ 7810 h 10000"/>
              <a:gd name="connsiteX2" fmla="*/ 315 w 9768"/>
              <a:gd name="connsiteY2" fmla="*/ 6566 h 10000"/>
              <a:gd name="connsiteX3" fmla="*/ 412 w 9768"/>
              <a:gd name="connsiteY3" fmla="*/ 7341 h 10000"/>
              <a:gd name="connsiteX4" fmla="*/ 527 w 9768"/>
              <a:gd name="connsiteY4" fmla="*/ 7506 h 10000"/>
              <a:gd name="connsiteX5" fmla="*/ 613 w 9768"/>
              <a:gd name="connsiteY5" fmla="*/ 7979 h 10000"/>
              <a:gd name="connsiteX6" fmla="*/ 740 w 9768"/>
              <a:gd name="connsiteY6" fmla="*/ 7202 h 10000"/>
              <a:gd name="connsiteX7" fmla="*/ 947 w 9768"/>
              <a:gd name="connsiteY7" fmla="*/ 7810 h 10000"/>
              <a:gd name="connsiteX8" fmla="*/ 1053 w 9768"/>
              <a:gd name="connsiteY8" fmla="*/ 7979 h 10000"/>
              <a:gd name="connsiteX9" fmla="*/ 1165 w 9768"/>
              <a:gd name="connsiteY9" fmla="*/ 7647 h 10000"/>
              <a:gd name="connsiteX10" fmla="*/ 5824 w 9768"/>
              <a:gd name="connsiteY10" fmla="*/ 8752 h 10000"/>
              <a:gd name="connsiteX11" fmla="*/ 5937 w 9768"/>
              <a:gd name="connsiteY11" fmla="*/ 7810 h 10000"/>
              <a:gd name="connsiteX12" fmla="*/ 6046 w 9768"/>
              <a:gd name="connsiteY12" fmla="*/ 8115 h 10000"/>
              <a:gd name="connsiteX13" fmla="*/ 6150 w 9768"/>
              <a:gd name="connsiteY13" fmla="*/ 7341 h 10000"/>
              <a:gd name="connsiteX14" fmla="*/ 6370 w 9768"/>
              <a:gd name="connsiteY14" fmla="*/ 7037 h 10000"/>
              <a:gd name="connsiteX15" fmla="*/ 6463 w 9768"/>
              <a:gd name="connsiteY15" fmla="*/ 7647 h 10000"/>
              <a:gd name="connsiteX16" fmla="*/ 6581 w 9768"/>
              <a:gd name="connsiteY16" fmla="*/ 7810 h 10000"/>
              <a:gd name="connsiteX17" fmla="*/ 6671 w 9768"/>
              <a:gd name="connsiteY17" fmla="*/ 9059 h 10000"/>
              <a:gd name="connsiteX18" fmla="*/ 6897 w 9768"/>
              <a:gd name="connsiteY18" fmla="*/ 8920 h 10000"/>
              <a:gd name="connsiteX19" fmla="*/ 6989 w 9768"/>
              <a:gd name="connsiteY19" fmla="*/ 8283 h 10000"/>
              <a:gd name="connsiteX20" fmla="*/ 7106 w 9768"/>
              <a:gd name="connsiteY20" fmla="*/ 10000 h 10000"/>
              <a:gd name="connsiteX21" fmla="*/ 7224 w 9768"/>
              <a:gd name="connsiteY21" fmla="*/ 3906 h 10000"/>
              <a:gd name="connsiteX22" fmla="*/ 7429 w 9768"/>
              <a:gd name="connsiteY22" fmla="*/ 0 h 10000"/>
              <a:gd name="connsiteX23" fmla="*/ 7542 w 9768"/>
              <a:gd name="connsiteY23" fmla="*/ 1884 h 10000"/>
              <a:gd name="connsiteX24" fmla="*/ 7630 w 9768"/>
              <a:gd name="connsiteY24" fmla="*/ 1245 h 10000"/>
              <a:gd name="connsiteX25" fmla="*/ 7748 w 9768"/>
              <a:gd name="connsiteY25" fmla="*/ 2965 h 10000"/>
              <a:gd name="connsiteX26" fmla="*/ 7957 w 9768"/>
              <a:gd name="connsiteY26" fmla="*/ 2494 h 10000"/>
              <a:gd name="connsiteX27" fmla="*/ 8065 w 9768"/>
              <a:gd name="connsiteY27" fmla="*/ 2494 h 10000"/>
              <a:gd name="connsiteX28" fmla="*/ 8168 w 9768"/>
              <a:gd name="connsiteY28" fmla="*/ 2796 h 10000"/>
              <a:gd name="connsiteX29" fmla="*/ 8273 w 9768"/>
              <a:gd name="connsiteY29" fmla="*/ 3739 h 10000"/>
              <a:gd name="connsiteX30" fmla="*/ 8481 w 9768"/>
              <a:gd name="connsiteY30" fmla="*/ 2327 h 10000"/>
              <a:gd name="connsiteX31" fmla="*/ 8597 w 9768"/>
              <a:gd name="connsiteY31" fmla="*/ 2965 h 10000"/>
              <a:gd name="connsiteX32" fmla="*/ 8690 w 9768"/>
              <a:gd name="connsiteY32" fmla="*/ 2796 h 10000"/>
              <a:gd name="connsiteX33" fmla="*/ 8806 w 9768"/>
              <a:gd name="connsiteY33" fmla="*/ 1414 h 10000"/>
              <a:gd name="connsiteX34" fmla="*/ 9016 w 9768"/>
              <a:gd name="connsiteY34" fmla="*/ 1719 h 10000"/>
              <a:gd name="connsiteX35" fmla="*/ 9121 w 9768"/>
              <a:gd name="connsiteY35" fmla="*/ 778 h 10000"/>
              <a:gd name="connsiteX36" fmla="*/ 9238 w 9768"/>
              <a:gd name="connsiteY36" fmla="*/ 5925 h 10000"/>
              <a:gd name="connsiteX37" fmla="*/ 9332 w 9768"/>
              <a:gd name="connsiteY37" fmla="*/ 8115 h 10000"/>
              <a:gd name="connsiteX38" fmla="*/ 9558 w 9768"/>
              <a:gd name="connsiteY38" fmla="*/ 8115 h 10000"/>
              <a:gd name="connsiteX39" fmla="*/ 9654 w 9768"/>
              <a:gd name="connsiteY39" fmla="*/ 7341 h 10000"/>
              <a:gd name="connsiteX40" fmla="*/ 9768 w 9768"/>
              <a:gd name="connsiteY40" fmla="*/ 7341 h 10000"/>
              <a:gd name="connsiteX0" fmla="*/ 0 w 10000"/>
              <a:gd name="connsiteY0" fmla="*/ 7341 h 10000"/>
              <a:gd name="connsiteX1" fmla="*/ 322 w 10000"/>
              <a:gd name="connsiteY1" fmla="*/ 6566 h 10000"/>
              <a:gd name="connsiteX2" fmla="*/ 422 w 10000"/>
              <a:gd name="connsiteY2" fmla="*/ 7341 h 10000"/>
              <a:gd name="connsiteX3" fmla="*/ 540 w 10000"/>
              <a:gd name="connsiteY3" fmla="*/ 7506 h 10000"/>
              <a:gd name="connsiteX4" fmla="*/ 628 w 10000"/>
              <a:gd name="connsiteY4" fmla="*/ 7979 h 10000"/>
              <a:gd name="connsiteX5" fmla="*/ 758 w 10000"/>
              <a:gd name="connsiteY5" fmla="*/ 7202 h 10000"/>
              <a:gd name="connsiteX6" fmla="*/ 969 w 10000"/>
              <a:gd name="connsiteY6" fmla="*/ 7810 h 10000"/>
              <a:gd name="connsiteX7" fmla="*/ 1078 w 10000"/>
              <a:gd name="connsiteY7" fmla="*/ 7979 h 10000"/>
              <a:gd name="connsiteX8" fmla="*/ 1193 w 10000"/>
              <a:gd name="connsiteY8" fmla="*/ 7647 h 10000"/>
              <a:gd name="connsiteX9" fmla="*/ 5962 w 10000"/>
              <a:gd name="connsiteY9" fmla="*/ 8752 h 10000"/>
              <a:gd name="connsiteX10" fmla="*/ 6078 w 10000"/>
              <a:gd name="connsiteY10" fmla="*/ 7810 h 10000"/>
              <a:gd name="connsiteX11" fmla="*/ 6190 w 10000"/>
              <a:gd name="connsiteY11" fmla="*/ 8115 h 10000"/>
              <a:gd name="connsiteX12" fmla="*/ 6296 w 10000"/>
              <a:gd name="connsiteY12" fmla="*/ 7341 h 10000"/>
              <a:gd name="connsiteX13" fmla="*/ 6521 w 10000"/>
              <a:gd name="connsiteY13" fmla="*/ 7037 h 10000"/>
              <a:gd name="connsiteX14" fmla="*/ 6617 w 10000"/>
              <a:gd name="connsiteY14" fmla="*/ 7647 h 10000"/>
              <a:gd name="connsiteX15" fmla="*/ 6737 w 10000"/>
              <a:gd name="connsiteY15" fmla="*/ 7810 h 10000"/>
              <a:gd name="connsiteX16" fmla="*/ 6829 w 10000"/>
              <a:gd name="connsiteY16" fmla="*/ 9059 h 10000"/>
              <a:gd name="connsiteX17" fmla="*/ 7061 w 10000"/>
              <a:gd name="connsiteY17" fmla="*/ 8920 h 10000"/>
              <a:gd name="connsiteX18" fmla="*/ 7155 w 10000"/>
              <a:gd name="connsiteY18" fmla="*/ 8283 h 10000"/>
              <a:gd name="connsiteX19" fmla="*/ 7275 w 10000"/>
              <a:gd name="connsiteY19" fmla="*/ 10000 h 10000"/>
              <a:gd name="connsiteX20" fmla="*/ 7396 w 10000"/>
              <a:gd name="connsiteY20" fmla="*/ 3906 h 10000"/>
              <a:gd name="connsiteX21" fmla="*/ 7605 w 10000"/>
              <a:gd name="connsiteY21" fmla="*/ 0 h 10000"/>
              <a:gd name="connsiteX22" fmla="*/ 7721 w 10000"/>
              <a:gd name="connsiteY22" fmla="*/ 1884 h 10000"/>
              <a:gd name="connsiteX23" fmla="*/ 7811 w 10000"/>
              <a:gd name="connsiteY23" fmla="*/ 1245 h 10000"/>
              <a:gd name="connsiteX24" fmla="*/ 7932 w 10000"/>
              <a:gd name="connsiteY24" fmla="*/ 2965 h 10000"/>
              <a:gd name="connsiteX25" fmla="*/ 8146 w 10000"/>
              <a:gd name="connsiteY25" fmla="*/ 2494 h 10000"/>
              <a:gd name="connsiteX26" fmla="*/ 8257 w 10000"/>
              <a:gd name="connsiteY26" fmla="*/ 2494 h 10000"/>
              <a:gd name="connsiteX27" fmla="*/ 8362 w 10000"/>
              <a:gd name="connsiteY27" fmla="*/ 2796 h 10000"/>
              <a:gd name="connsiteX28" fmla="*/ 8469 w 10000"/>
              <a:gd name="connsiteY28" fmla="*/ 3739 h 10000"/>
              <a:gd name="connsiteX29" fmla="*/ 8682 w 10000"/>
              <a:gd name="connsiteY29" fmla="*/ 2327 h 10000"/>
              <a:gd name="connsiteX30" fmla="*/ 8801 w 10000"/>
              <a:gd name="connsiteY30" fmla="*/ 2965 h 10000"/>
              <a:gd name="connsiteX31" fmla="*/ 8896 w 10000"/>
              <a:gd name="connsiteY31" fmla="*/ 2796 h 10000"/>
              <a:gd name="connsiteX32" fmla="*/ 9015 w 10000"/>
              <a:gd name="connsiteY32" fmla="*/ 1414 h 10000"/>
              <a:gd name="connsiteX33" fmla="*/ 9230 w 10000"/>
              <a:gd name="connsiteY33" fmla="*/ 1719 h 10000"/>
              <a:gd name="connsiteX34" fmla="*/ 9338 w 10000"/>
              <a:gd name="connsiteY34" fmla="*/ 778 h 10000"/>
              <a:gd name="connsiteX35" fmla="*/ 9457 w 10000"/>
              <a:gd name="connsiteY35" fmla="*/ 5925 h 10000"/>
              <a:gd name="connsiteX36" fmla="*/ 9554 w 10000"/>
              <a:gd name="connsiteY36" fmla="*/ 8115 h 10000"/>
              <a:gd name="connsiteX37" fmla="*/ 9785 w 10000"/>
              <a:gd name="connsiteY37" fmla="*/ 8115 h 10000"/>
              <a:gd name="connsiteX38" fmla="*/ 9883 w 10000"/>
              <a:gd name="connsiteY38" fmla="*/ 7341 h 10000"/>
              <a:gd name="connsiteX39" fmla="*/ 10000 w 10000"/>
              <a:gd name="connsiteY39" fmla="*/ 7341 h 10000"/>
              <a:gd name="connsiteX0" fmla="*/ 0 w 9678"/>
              <a:gd name="connsiteY0" fmla="*/ 6566 h 10000"/>
              <a:gd name="connsiteX1" fmla="*/ 100 w 9678"/>
              <a:gd name="connsiteY1" fmla="*/ 7341 h 10000"/>
              <a:gd name="connsiteX2" fmla="*/ 218 w 9678"/>
              <a:gd name="connsiteY2" fmla="*/ 7506 h 10000"/>
              <a:gd name="connsiteX3" fmla="*/ 306 w 9678"/>
              <a:gd name="connsiteY3" fmla="*/ 7979 h 10000"/>
              <a:gd name="connsiteX4" fmla="*/ 436 w 9678"/>
              <a:gd name="connsiteY4" fmla="*/ 7202 h 10000"/>
              <a:gd name="connsiteX5" fmla="*/ 647 w 9678"/>
              <a:gd name="connsiteY5" fmla="*/ 7810 h 10000"/>
              <a:gd name="connsiteX6" fmla="*/ 756 w 9678"/>
              <a:gd name="connsiteY6" fmla="*/ 7979 h 10000"/>
              <a:gd name="connsiteX7" fmla="*/ 871 w 9678"/>
              <a:gd name="connsiteY7" fmla="*/ 7647 h 10000"/>
              <a:gd name="connsiteX8" fmla="*/ 5640 w 9678"/>
              <a:gd name="connsiteY8" fmla="*/ 8752 h 10000"/>
              <a:gd name="connsiteX9" fmla="*/ 5756 w 9678"/>
              <a:gd name="connsiteY9" fmla="*/ 7810 h 10000"/>
              <a:gd name="connsiteX10" fmla="*/ 5868 w 9678"/>
              <a:gd name="connsiteY10" fmla="*/ 8115 h 10000"/>
              <a:gd name="connsiteX11" fmla="*/ 5974 w 9678"/>
              <a:gd name="connsiteY11" fmla="*/ 7341 h 10000"/>
              <a:gd name="connsiteX12" fmla="*/ 6199 w 9678"/>
              <a:gd name="connsiteY12" fmla="*/ 7037 h 10000"/>
              <a:gd name="connsiteX13" fmla="*/ 6295 w 9678"/>
              <a:gd name="connsiteY13" fmla="*/ 7647 h 10000"/>
              <a:gd name="connsiteX14" fmla="*/ 6415 w 9678"/>
              <a:gd name="connsiteY14" fmla="*/ 7810 h 10000"/>
              <a:gd name="connsiteX15" fmla="*/ 6507 w 9678"/>
              <a:gd name="connsiteY15" fmla="*/ 9059 h 10000"/>
              <a:gd name="connsiteX16" fmla="*/ 6739 w 9678"/>
              <a:gd name="connsiteY16" fmla="*/ 8920 h 10000"/>
              <a:gd name="connsiteX17" fmla="*/ 6833 w 9678"/>
              <a:gd name="connsiteY17" fmla="*/ 8283 h 10000"/>
              <a:gd name="connsiteX18" fmla="*/ 6953 w 9678"/>
              <a:gd name="connsiteY18" fmla="*/ 10000 h 10000"/>
              <a:gd name="connsiteX19" fmla="*/ 7074 w 9678"/>
              <a:gd name="connsiteY19" fmla="*/ 3906 h 10000"/>
              <a:gd name="connsiteX20" fmla="*/ 7283 w 9678"/>
              <a:gd name="connsiteY20" fmla="*/ 0 h 10000"/>
              <a:gd name="connsiteX21" fmla="*/ 7399 w 9678"/>
              <a:gd name="connsiteY21" fmla="*/ 1884 h 10000"/>
              <a:gd name="connsiteX22" fmla="*/ 7489 w 9678"/>
              <a:gd name="connsiteY22" fmla="*/ 1245 h 10000"/>
              <a:gd name="connsiteX23" fmla="*/ 7610 w 9678"/>
              <a:gd name="connsiteY23" fmla="*/ 2965 h 10000"/>
              <a:gd name="connsiteX24" fmla="*/ 7824 w 9678"/>
              <a:gd name="connsiteY24" fmla="*/ 2494 h 10000"/>
              <a:gd name="connsiteX25" fmla="*/ 7935 w 9678"/>
              <a:gd name="connsiteY25" fmla="*/ 2494 h 10000"/>
              <a:gd name="connsiteX26" fmla="*/ 8040 w 9678"/>
              <a:gd name="connsiteY26" fmla="*/ 2796 h 10000"/>
              <a:gd name="connsiteX27" fmla="*/ 8147 w 9678"/>
              <a:gd name="connsiteY27" fmla="*/ 3739 h 10000"/>
              <a:gd name="connsiteX28" fmla="*/ 8360 w 9678"/>
              <a:gd name="connsiteY28" fmla="*/ 2327 h 10000"/>
              <a:gd name="connsiteX29" fmla="*/ 8479 w 9678"/>
              <a:gd name="connsiteY29" fmla="*/ 2965 h 10000"/>
              <a:gd name="connsiteX30" fmla="*/ 8574 w 9678"/>
              <a:gd name="connsiteY30" fmla="*/ 2796 h 10000"/>
              <a:gd name="connsiteX31" fmla="*/ 8693 w 9678"/>
              <a:gd name="connsiteY31" fmla="*/ 1414 h 10000"/>
              <a:gd name="connsiteX32" fmla="*/ 8908 w 9678"/>
              <a:gd name="connsiteY32" fmla="*/ 1719 h 10000"/>
              <a:gd name="connsiteX33" fmla="*/ 9016 w 9678"/>
              <a:gd name="connsiteY33" fmla="*/ 778 h 10000"/>
              <a:gd name="connsiteX34" fmla="*/ 9135 w 9678"/>
              <a:gd name="connsiteY34" fmla="*/ 5925 h 10000"/>
              <a:gd name="connsiteX35" fmla="*/ 9232 w 9678"/>
              <a:gd name="connsiteY35" fmla="*/ 8115 h 10000"/>
              <a:gd name="connsiteX36" fmla="*/ 9463 w 9678"/>
              <a:gd name="connsiteY36" fmla="*/ 8115 h 10000"/>
              <a:gd name="connsiteX37" fmla="*/ 9561 w 9678"/>
              <a:gd name="connsiteY37" fmla="*/ 7341 h 10000"/>
              <a:gd name="connsiteX38" fmla="*/ 9678 w 9678"/>
              <a:gd name="connsiteY38" fmla="*/ 7341 h 10000"/>
              <a:gd name="connsiteX0" fmla="*/ 0 w 9897"/>
              <a:gd name="connsiteY0" fmla="*/ 7341 h 10000"/>
              <a:gd name="connsiteX1" fmla="*/ 122 w 9897"/>
              <a:gd name="connsiteY1" fmla="*/ 7506 h 10000"/>
              <a:gd name="connsiteX2" fmla="*/ 213 w 9897"/>
              <a:gd name="connsiteY2" fmla="*/ 7979 h 10000"/>
              <a:gd name="connsiteX3" fmla="*/ 348 w 9897"/>
              <a:gd name="connsiteY3" fmla="*/ 7202 h 10000"/>
              <a:gd name="connsiteX4" fmla="*/ 566 w 9897"/>
              <a:gd name="connsiteY4" fmla="*/ 7810 h 10000"/>
              <a:gd name="connsiteX5" fmla="*/ 678 w 9897"/>
              <a:gd name="connsiteY5" fmla="*/ 7979 h 10000"/>
              <a:gd name="connsiteX6" fmla="*/ 797 w 9897"/>
              <a:gd name="connsiteY6" fmla="*/ 7647 h 10000"/>
              <a:gd name="connsiteX7" fmla="*/ 5725 w 9897"/>
              <a:gd name="connsiteY7" fmla="*/ 8752 h 10000"/>
              <a:gd name="connsiteX8" fmla="*/ 5845 w 9897"/>
              <a:gd name="connsiteY8" fmla="*/ 7810 h 10000"/>
              <a:gd name="connsiteX9" fmla="*/ 5960 w 9897"/>
              <a:gd name="connsiteY9" fmla="*/ 8115 h 10000"/>
              <a:gd name="connsiteX10" fmla="*/ 6070 w 9897"/>
              <a:gd name="connsiteY10" fmla="*/ 7341 h 10000"/>
              <a:gd name="connsiteX11" fmla="*/ 6302 w 9897"/>
              <a:gd name="connsiteY11" fmla="*/ 7037 h 10000"/>
              <a:gd name="connsiteX12" fmla="*/ 6401 w 9897"/>
              <a:gd name="connsiteY12" fmla="*/ 7647 h 10000"/>
              <a:gd name="connsiteX13" fmla="*/ 6525 w 9897"/>
              <a:gd name="connsiteY13" fmla="*/ 7810 h 10000"/>
              <a:gd name="connsiteX14" fmla="*/ 6620 w 9897"/>
              <a:gd name="connsiteY14" fmla="*/ 9059 h 10000"/>
              <a:gd name="connsiteX15" fmla="*/ 6860 w 9897"/>
              <a:gd name="connsiteY15" fmla="*/ 8920 h 10000"/>
              <a:gd name="connsiteX16" fmla="*/ 6957 w 9897"/>
              <a:gd name="connsiteY16" fmla="*/ 8283 h 10000"/>
              <a:gd name="connsiteX17" fmla="*/ 7081 w 9897"/>
              <a:gd name="connsiteY17" fmla="*/ 10000 h 10000"/>
              <a:gd name="connsiteX18" fmla="*/ 7206 w 9897"/>
              <a:gd name="connsiteY18" fmla="*/ 3906 h 10000"/>
              <a:gd name="connsiteX19" fmla="*/ 7422 w 9897"/>
              <a:gd name="connsiteY19" fmla="*/ 0 h 10000"/>
              <a:gd name="connsiteX20" fmla="*/ 7542 w 9897"/>
              <a:gd name="connsiteY20" fmla="*/ 1884 h 10000"/>
              <a:gd name="connsiteX21" fmla="*/ 7635 w 9897"/>
              <a:gd name="connsiteY21" fmla="*/ 1245 h 10000"/>
              <a:gd name="connsiteX22" fmla="*/ 7760 w 9897"/>
              <a:gd name="connsiteY22" fmla="*/ 2965 h 10000"/>
              <a:gd name="connsiteX23" fmla="*/ 7981 w 9897"/>
              <a:gd name="connsiteY23" fmla="*/ 2494 h 10000"/>
              <a:gd name="connsiteX24" fmla="*/ 8096 w 9897"/>
              <a:gd name="connsiteY24" fmla="*/ 2494 h 10000"/>
              <a:gd name="connsiteX25" fmla="*/ 8205 w 9897"/>
              <a:gd name="connsiteY25" fmla="*/ 2796 h 10000"/>
              <a:gd name="connsiteX26" fmla="*/ 8315 w 9897"/>
              <a:gd name="connsiteY26" fmla="*/ 3739 h 10000"/>
              <a:gd name="connsiteX27" fmla="*/ 8535 w 9897"/>
              <a:gd name="connsiteY27" fmla="*/ 2327 h 10000"/>
              <a:gd name="connsiteX28" fmla="*/ 8658 w 9897"/>
              <a:gd name="connsiteY28" fmla="*/ 2965 h 10000"/>
              <a:gd name="connsiteX29" fmla="*/ 8756 w 9897"/>
              <a:gd name="connsiteY29" fmla="*/ 2796 h 10000"/>
              <a:gd name="connsiteX30" fmla="*/ 8879 w 9897"/>
              <a:gd name="connsiteY30" fmla="*/ 1414 h 10000"/>
              <a:gd name="connsiteX31" fmla="*/ 9101 w 9897"/>
              <a:gd name="connsiteY31" fmla="*/ 1719 h 10000"/>
              <a:gd name="connsiteX32" fmla="*/ 9213 w 9897"/>
              <a:gd name="connsiteY32" fmla="*/ 778 h 10000"/>
              <a:gd name="connsiteX33" fmla="*/ 9336 w 9897"/>
              <a:gd name="connsiteY33" fmla="*/ 5925 h 10000"/>
              <a:gd name="connsiteX34" fmla="*/ 9436 w 9897"/>
              <a:gd name="connsiteY34" fmla="*/ 8115 h 10000"/>
              <a:gd name="connsiteX35" fmla="*/ 9675 w 9897"/>
              <a:gd name="connsiteY35" fmla="*/ 8115 h 10000"/>
              <a:gd name="connsiteX36" fmla="*/ 9776 w 9897"/>
              <a:gd name="connsiteY36" fmla="*/ 7341 h 10000"/>
              <a:gd name="connsiteX37" fmla="*/ 9897 w 9897"/>
              <a:gd name="connsiteY37" fmla="*/ 7341 h 10000"/>
              <a:gd name="connsiteX0" fmla="*/ 0 w 10000"/>
              <a:gd name="connsiteY0" fmla="*/ 7341 h 10000"/>
              <a:gd name="connsiteX1" fmla="*/ 123 w 10000"/>
              <a:gd name="connsiteY1" fmla="*/ 7506 h 10000"/>
              <a:gd name="connsiteX2" fmla="*/ 352 w 10000"/>
              <a:gd name="connsiteY2" fmla="*/ 7202 h 10000"/>
              <a:gd name="connsiteX3" fmla="*/ 572 w 10000"/>
              <a:gd name="connsiteY3" fmla="*/ 7810 h 10000"/>
              <a:gd name="connsiteX4" fmla="*/ 685 w 10000"/>
              <a:gd name="connsiteY4" fmla="*/ 7979 h 10000"/>
              <a:gd name="connsiteX5" fmla="*/ 805 w 10000"/>
              <a:gd name="connsiteY5" fmla="*/ 7647 h 10000"/>
              <a:gd name="connsiteX6" fmla="*/ 5785 w 10000"/>
              <a:gd name="connsiteY6" fmla="*/ 8752 h 10000"/>
              <a:gd name="connsiteX7" fmla="*/ 5906 w 10000"/>
              <a:gd name="connsiteY7" fmla="*/ 7810 h 10000"/>
              <a:gd name="connsiteX8" fmla="*/ 6022 w 10000"/>
              <a:gd name="connsiteY8" fmla="*/ 8115 h 10000"/>
              <a:gd name="connsiteX9" fmla="*/ 6133 w 10000"/>
              <a:gd name="connsiteY9" fmla="*/ 7341 h 10000"/>
              <a:gd name="connsiteX10" fmla="*/ 6368 w 10000"/>
              <a:gd name="connsiteY10" fmla="*/ 7037 h 10000"/>
              <a:gd name="connsiteX11" fmla="*/ 6468 w 10000"/>
              <a:gd name="connsiteY11" fmla="*/ 7647 h 10000"/>
              <a:gd name="connsiteX12" fmla="*/ 6593 w 10000"/>
              <a:gd name="connsiteY12" fmla="*/ 7810 h 10000"/>
              <a:gd name="connsiteX13" fmla="*/ 6689 w 10000"/>
              <a:gd name="connsiteY13" fmla="*/ 9059 h 10000"/>
              <a:gd name="connsiteX14" fmla="*/ 6931 w 10000"/>
              <a:gd name="connsiteY14" fmla="*/ 8920 h 10000"/>
              <a:gd name="connsiteX15" fmla="*/ 7029 w 10000"/>
              <a:gd name="connsiteY15" fmla="*/ 8283 h 10000"/>
              <a:gd name="connsiteX16" fmla="*/ 7155 w 10000"/>
              <a:gd name="connsiteY16" fmla="*/ 10000 h 10000"/>
              <a:gd name="connsiteX17" fmla="*/ 7281 w 10000"/>
              <a:gd name="connsiteY17" fmla="*/ 3906 h 10000"/>
              <a:gd name="connsiteX18" fmla="*/ 7499 w 10000"/>
              <a:gd name="connsiteY18" fmla="*/ 0 h 10000"/>
              <a:gd name="connsiteX19" fmla="*/ 7620 w 10000"/>
              <a:gd name="connsiteY19" fmla="*/ 1884 h 10000"/>
              <a:gd name="connsiteX20" fmla="*/ 7714 w 10000"/>
              <a:gd name="connsiteY20" fmla="*/ 1245 h 10000"/>
              <a:gd name="connsiteX21" fmla="*/ 7841 w 10000"/>
              <a:gd name="connsiteY21" fmla="*/ 2965 h 10000"/>
              <a:gd name="connsiteX22" fmla="*/ 8064 w 10000"/>
              <a:gd name="connsiteY22" fmla="*/ 2494 h 10000"/>
              <a:gd name="connsiteX23" fmla="*/ 8180 w 10000"/>
              <a:gd name="connsiteY23" fmla="*/ 2494 h 10000"/>
              <a:gd name="connsiteX24" fmla="*/ 8290 w 10000"/>
              <a:gd name="connsiteY24" fmla="*/ 2796 h 10000"/>
              <a:gd name="connsiteX25" fmla="*/ 8402 w 10000"/>
              <a:gd name="connsiteY25" fmla="*/ 3739 h 10000"/>
              <a:gd name="connsiteX26" fmla="*/ 8624 w 10000"/>
              <a:gd name="connsiteY26" fmla="*/ 2327 h 10000"/>
              <a:gd name="connsiteX27" fmla="*/ 8748 w 10000"/>
              <a:gd name="connsiteY27" fmla="*/ 2965 h 10000"/>
              <a:gd name="connsiteX28" fmla="*/ 8847 w 10000"/>
              <a:gd name="connsiteY28" fmla="*/ 2796 h 10000"/>
              <a:gd name="connsiteX29" fmla="*/ 8971 w 10000"/>
              <a:gd name="connsiteY29" fmla="*/ 1414 h 10000"/>
              <a:gd name="connsiteX30" fmla="*/ 9196 w 10000"/>
              <a:gd name="connsiteY30" fmla="*/ 1719 h 10000"/>
              <a:gd name="connsiteX31" fmla="*/ 9309 w 10000"/>
              <a:gd name="connsiteY31" fmla="*/ 778 h 10000"/>
              <a:gd name="connsiteX32" fmla="*/ 9433 w 10000"/>
              <a:gd name="connsiteY32" fmla="*/ 5925 h 10000"/>
              <a:gd name="connsiteX33" fmla="*/ 9534 w 10000"/>
              <a:gd name="connsiteY33" fmla="*/ 8115 h 10000"/>
              <a:gd name="connsiteX34" fmla="*/ 9776 w 10000"/>
              <a:gd name="connsiteY34" fmla="*/ 8115 h 10000"/>
              <a:gd name="connsiteX35" fmla="*/ 9878 w 10000"/>
              <a:gd name="connsiteY35" fmla="*/ 7341 h 10000"/>
              <a:gd name="connsiteX36" fmla="*/ 10000 w 10000"/>
              <a:gd name="connsiteY36" fmla="*/ 7341 h 10000"/>
              <a:gd name="connsiteX0" fmla="*/ 0 w 10000"/>
              <a:gd name="connsiteY0" fmla="*/ 7341 h 10000"/>
              <a:gd name="connsiteX1" fmla="*/ 352 w 10000"/>
              <a:gd name="connsiteY1" fmla="*/ 7202 h 10000"/>
              <a:gd name="connsiteX2" fmla="*/ 572 w 10000"/>
              <a:gd name="connsiteY2" fmla="*/ 7810 h 10000"/>
              <a:gd name="connsiteX3" fmla="*/ 685 w 10000"/>
              <a:gd name="connsiteY3" fmla="*/ 7979 h 10000"/>
              <a:gd name="connsiteX4" fmla="*/ 805 w 10000"/>
              <a:gd name="connsiteY4" fmla="*/ 7647 h 10000"/>
              <a:gd name="connsiteX5" fmla="*/ 5785 w 10000"/>
              <a:gd name="connsiteY5" fmla="*/ 8752 h 10000"/>
              <a:gd name="connsiteX6" fmla="*/ 5906 w 10000"/>
              <a:gd name="connsiteY6" fmla="*/ 7810 h 10000"/>
              <a:gd name="connsiteX7" fmla="*/ 6022 w 10000"/>
              <a:gd name="connsiteY7" fmla="*/ 8115 h 10000"/>
              <a:gd name="connsiteX8" fmla="*/ 6133 w 10000"/>
              <a:gd name="connsiteY8" fmla="*/ 7341 h 10000"/>
              <a:gd name="connsiteX9" fmla="*/ 6368 w 10000"/>
              <a:gd name="connsiteY9" fmla="*/ 7037 h 10000"/>
              <a:gd name="connsiteX10" fmla="*/ 6468 w 10000"/>
              <a:gd name="connsiteY10" fmla="*/ 7647 h 10000"/>
              <a:gd name="connsiteX11" fmla="*/ 6593 w 10000"/>
              <a:gd name="connsiteY11" fmla="*/ 7810 h 10000"/>
              <a:gd name="connsiteX12" fmla="*/ 6689 w 10000"/>
              <a:gd name="connsiteY12" fmla="*/ 9059 h 10000"/>
              <a:gd name="connsiteX13" fmla="*/ 6931 w 10000"/>
              <a:gd name="connsiteY13" fmla="*/ 8920 h 10000"/>
              <a:gd name="connsiteX14" fmla="*/ 7029 w 10000"/>
              <a:gd name="connsiteY14" fmla="*/ 8283 h 10000"/>
              <a:gd name="connsiteX15" fmla="*/ 7155 w 10000"/>
              <a:gd name="connsiteY15" fmla="*/ 10000 h 10000"/>
              <a:gd name="connsiteX16" fmla="*/ 7281 w 10000"/>
              <a:gd name="connsiteY16" fmla="*/ 3906 h 10000"/>
              <a:gd name="connsiteX17" fmla="*/ 7499 w 10000"/>
              <a:gd name="connsiteY17" fmla="*/ 0 h 10000"/>
              <a:gd name="connsiteX18" fmla="*/ 7620 w 10000"/>
              <a:gd name="connsiteY18" fmla="*/ 1884 h 10000"/>
              <a:gd name="connsiteX19" fmla="*/ 7714 w 10000"/>
              <a:gd name="connsiteY19" fmla="*/ 1245 h 10000"/>
              <a:gd name="connsiteX20" fmla="*/ 7841 w 10000"/>
              <a:gd name="connsiteY20" fmla="*/ 2965 h 10000"/>
              <a:gd name="connsiteX21" fmla="*/ 8064 w 10000"/>
              <a:gd name="connsiteY21" fmla="*/ 2494 h 10000"/>
              <a:gd name="connsiteX22" fmla="*/ 8180 w 10000"/>
              <a:gd name="connsiteY22" fmla="*/ 2494 h 10000"/>
              <a:gd name="connsiteX23" fmla="*/ 8290 w 10000"/>
              <a:gd name="connsiteY23" fmla="*/ 2796 h 10000"/>
              <a:gd name="connsiteX24" fmla="*/ 8402 w 10000"/>
              <a:gd name="connsiteY24" fmla="*/ 3739 h 10000"/>
              <a:gd name="connsiteX25" fmla="*/ 8624 w 10000"/>
              <a:gd name="connsiteY25" fmla="*/ 2327 h 10000"/>
              <a:gd name="connsiteX26" fmla="*/ 8748 w 10000"/>
              <a:gd name="connsiteY26" fmla="*/ 2965 h 10000"/>
              <a:gd name="connsiteX27" fmla="*/ 8847 w 10000"/>
              <a:gd name="connsiteY27" fmla="*/ 2796 h 10000"/>
              <a:gd name="connsiteX28" fmla="*/ 8971 w 10000"/>
              <a:gd name="connsiteY28" fmla="*/ 1414 h 10000"/>
              <a:gd name="connsiteX29" fmla="*/ 9196 w 10000"/>
              <a:gd name="connsiteY29" fmla="*/ 1719 h 10000"/>
              <a:gd name="connsiteX30" fmla="*/ 9309 w 10000"/>
              <a:gd name="connsiteY30" fmla="*/ 778 h 10000"/>
              <a:gd name="connsiteX31" fmla="*/ 9433 w 10000"/>
              <a:gd name="connsiteY31" fmla="*/ 5925 h 10000"/>
              <a:gd name="connsiteX32" fmla="*/ 9534 w 10000"/>
              <a:gd name="connsiteY32" fmla="*/ 8115 h 10000"/>
              <a:gd name="connsiteX33" fmla="*/ 9776 w 10000"/>
              <a:gd name="connsiteY33" fmla="*/ 8115 h 10000"/>
              <a:gd name="connsiteX34" fmla="*/ 9878 w 10000"/>
              <a:gd name="connsiteY34" fmla="*/ 7341 h 10000"/>
              <a:gd name="connsiteX35" fmla="*/ 10000 w 10000"/>
              <a:gd name="connsiteY35" fmla="*/ 7341 h 10000"/>
              <a:gd name="connsiteX0" fmla="*/ 0 w 9648"/>
              <a:gd name="connsiteY0" fmla="*/ 7202 h 10000"/>
              <a:gd name="connsiteX1" fmla="*/ 220 w 9648"/>
              <a:gd name="connsiteY1" fmla="*/ 7810 h 10000"/>
              <a:gd name="connsiteX2" fmla="*/ 333 w 9648"/>
              <a:gd name="connsiteY2" fmla="*/ 7979 h 10000"/>
              <a:gd name="connsiteX3" fmla="*/ 453 w 9648"/>
              <a:gd name="connsiteY3" fmla="*/ 7647 h 10000"/>
              <a:gd name="connsiteX4" fmla="*/ 5433 w 9648"/>
              <a:gd name="connsiteY4" fmla="*/ 8752 h 10000"/>
              <a:gd name="connsiteX5" fmla="*/ 5554 w 9648"/>
              <a:gd name="connsiteY5" fmla="*/ 7810 h 10000"/>
              <a:gd name="connsiteX6" fmla="*/ 5670 w 9648"/>
              <a:gd name="connsiteY6" fmla="*/ 8115 h 10000"/>
              <a:gd name="connsiteX7" fmla="*/ 5781 w 9648"/>
              <a:gd name="connsiteY7" fmla="*/ 7341 h 10000"/>
              <a:gd name="connsiteX8" fmla="*/ 6016 w 9648"/>
              <a:gd name="connsiteY8" fmla="*/ 7037 h 10000"/>
              <a:gd name="connsiteX9" fmla="*/ 6116 w 9648"/>
              <a:gd name="connsiteY9" fmla="*/ 7647 h 10000"/>
              <a:gd name="connsiteX10" fmla="*/ 6241 w 9648"/>
              <a:gd name="connsiteY10" fmla="*/ 7810 h 10000"/>
              <a:gd name="connsiteX11" fmla="*/ 6337 w 9648"/>
              <a:gd name="connsiteY11" fmla="*/ 9059 h 10000"/>
              <a:gd name="connsiteX12" fmla="*/ 6579 w 9648"/>
              <a:gd name="connsiteY12" fmla="*/ 8920 h 10000"/>
              <a:gd name="connsiteX13" fmla="*/ 6677 w 9648"/>
              <a:gd name="connsiteY13" fmla="*/ 8283 h 10000"/>
              <a:gd name="connsiteX14" fmla="*/ 6803 w 9648"/>
              <a:gd name="connsiteY14" fmla="*/ 10000 h 10000"/>
              <a:gd name="connsiteX15" fmla="*/ 6929 w 9648"/>
              <a:gd name="connsiteY15" fmla="*/ 3906 h 10000"/>
              <a:gd name="connsiteX16" fmla="*/ 7147 w 9648"/>
              <a:gd name="connsiteY16" fmla="*/ 0 h 10000"/>
              <a:gd name="connsiteX17" fmla="*/ 7268 w 9648"/>
              <a:gd name="connsiteY17" fmla="*/ 1884 h 10000"/>
              <a:gd name="connsiteX18" fmla="*/ 7362 w 9648"/>
              <a:gd name="connsiteY18" fmla="*/ 1245 h 10000"/>
              <a:gd name="connsiteX19" fmla="*/ 7489 w 9648"/>
              <a:gd name="connsiteY19" fmla="*/ 2965 h 10000"/>
              <a:gd name="connsiteX20" fmla="*/ 7712 w 9648"/>
              <a:gd name="connsiteY20" fmla="*/ 2494 h 10000"/>
              <a:gd name="connsiteX21" fmla="*/ 7828 w 9648"/>
              <a:gd name="connsiteY21" fmla="*/ 2494 h 10000"/>
              <a:gd name="connsiteX22" fmla="*/ 7938 w 9648"/>
              <a:gd name="connsiteY22" fmla="*/ 2796 h 10000"/>
              <a:gd name="connsiteX23" fmla="*/ 8050 w 9648"/>
              <a:gd name="connsiteY23" fmla="*/ 3739 h 10000"/>
              <a:gd name="connsiteX24" fmla="*/ 8272 w 9648"/>
              <a:gd name="connsiteY24" fmla="*/ 2327 h 10000"/>
              <a:gd name="connsiteX25" fmla="*/ 8396 w 9648"/>
              <a:gd name="connsiteY25" fmla="*/ 2965 h 10000"/>
              <a:gd name="connsiteX26" fmla="*/ 8495 w 9648"/>
              <a:gd name="connsiteY26" fmla="*/ 2796 h 10000"/>
              <a:gd name="connsiteX27" fmla="*/ 8619 w 9648"/>
              <a:gd name="connsiteY27" fmla="*/ 1414 h 10000"/>
              <a:gd name="connsiteX28" fmla="*/ 8844 w 9648"/>
              <a:gd name="connsiteY28" fmla="*/ 1719 h 10000"/>
              <a:gd name="connsiteX29" fmla="*/ 8957 w 9648"/>
              <a:gd name="connsiteY29" fmla="*/ 778 h 10000"/>
              <a:gd name="connsiteX30" fmla="*/ 9081 w 9648"/>
              <a:gd name="connsiteY30" fmla="*/ 5925 h 10000"/>
              <a:gd name="connsiteX31" fmla="*/ 9182 w 9648"/>
              <a:gd name="connsiteY31" fmla="*/ 8115 h 10000"/>
              <a:gd name="connsiteX32" fmla="*/ 9424 w 9648"/>
              <a:gd name="connsiteY32" fmla="*/ 8115 h 10000"/>
              <a:gd name="connsiteX33" fmla="*/ 9526 w 9648"/>
              <a:gd name="connsiteY33" fmla="*/ 7341 h 10000"/>
              <a:gd name="connsiteX34" fmla="*/ 9648 w 9648"/>
              <a:gd name="connsiteY34" fmla="*/ 7341 h 10000"/>
              <a:gd name="connsiteX0" fmla="*/ 0 w 10000"/>
              <a:gd name="connsiteY0" fmla="*/ 7202 h 10000"/>
              <a:gd name="connsiteX1" fmla="*/ 345 w 10000"/>
              <a:gd name="connsiteY1" fmla="*/ 7979 h 10000"/>
              <a:gd name="connsiteX2" fmla="*/ 470 w 10000"/>
              <a:gd name="connsiteY2" fmla="*/ 7647 h 10000"/>
              <a:gd name="connsiteX3" fmla="*/ 5631 w 10000"/>
              <a:gd name="connsiteY3" fmla="*/ 8752 h 10000"/>
              <a:gd name="connsiteX4" fmla="*/ 5757 w 10000"/>
              <a:gd name="connsiteY4" fmla="*/ 7810 h 10000"/>
              <a:gd name="connsiteX5" fmla="*/ 5877 w 10000"/>
              <a:gd name="connsiteY5" fmla="*/ 8115 h 10000"/>
              <a:gd name="connsiteX6" fmla="*/ 5992 w 10000"/>
              <a:gd name="connsiteY6" fmla="*/ 7341 h 10000"/>
              <a:gd name="connsiteX7" fmla="*/ 6235 w 10000"/>
              <a:gd name="connsiteY7" fmla="*/ 7037 h 10000"/>
              <a:gd name="connsiteX8" fmla="*/ 6339 w 10000"/>
              <a:gd name="connsiteY8" fmla="*/ 7647 h 10000"/>
              <a:gd name="connsiteX9" fmla="*/ 6469 w 10000"/>
              <a:gd name="connsiteY9" fmla="*/ 7810 h 10000"/>
              <a:gd name="connsiteX10" fmla="*/ 6568 w 10000"/>
              <a:gd name="connsiteY10" fmla="*/ 9059 h 10000"/>
              <a:gd name="connsiteX11" fmla="*/ 6819 w 10000"/>
              <a:gd name="connsiteY11" fmla="*/ 8920 h 10000"/>
              <a:gd name="connsiteX12" fmla="*/ 6921 w 10000"/>
              <a:gd name="connsiteY12" fmla="*/ 8283 h 10000"/>
              <a:gd name="connsiteX13" fmla="*/ 7051 w 10000"/>
              <a:gd name="connsiteY13" fmla="*/ 10000 h 10000"/>
              <a:gd name="connsiteX14" fmla="*/ 7182 w 10000"/>
              <a:gd name="connsiteY14" fmla="*/ 3906 h 10000"/>
              <a:gd name="connsiteX15" fmla="*/ 7408 w 10000"/>
              <a:gd name="connsiteY15" fmla="*/ 0 h 10000"/>
              <a:gd name="connsiteX16" fmla="*/ 7533 w 10000"/>
              <a:gd name="connsiteY16" fmla="*/ 1884 h 10000"/>
              <a:gd name="connsiteX17" fmla="*/ 7631 w 10000"/>
              <a:gd name="connsiteY17" fmla="*/ 1245 h 10000"/>
              <a:gd name="connsiteX18" fmla="*/ 7762 w 10000"/>
              <a:gd name="connsiteY18" fmla="*/ 2965 h 10000"/>
              <a:gd name="connsiteX19" fmla="*/ 7993 w 10000"/>
              <a:gd name="connsiteY19" fmla="*/ 2494 h 10000"/>
              <a:gd name="connsiteX20" fmla="*/ 8114 w 10000"/>
              <a:gd name="connsiteY20" fmla="*/ 2494 h 10000"/>
              <a:gd name="connsiteX21" fmla="*/ 8228 w 10000"/>
              <a:gd name="connsiteY21" fmla="*/ 2796 h 10000"/>
              <a:gd name="connsiteX22" fmla="*/ 8344 w 10000"/>
              <a:gd name="connsiteY22" fmla="*/ 3739 h 10000"/>
              <a:gd name="connsiteX23" fmla="*/ 8574 w 10000"/>
              <a:gd name="connsiteY23" fmla="*/ 2327 h 10000"/>
              <a:gd name="connsiteX24" fmla="*/ 8702 w 10000"/>
              <a:gd name="connsiteY24" fmla="*/ 2965 h 10000"/>
              <a:gd name="connsiteX25" fmla="*/ 8805 w 10000"/>
              <a:gd name="connsiteY25" fmla="*/ 2796 h 10000"/>
              <a:gd name="connsiteX26" fmla="*/ 8933 w 10000"/>
              <a:gd name="connsiteY26" fmla="*/ 1414 h 10000"/>
              <a:gd name="connsiteX27" fmla="*/ 9167 w 10000"/>
              <a:gd name="connsiteY27" fmla="*/ 1719 h 10000"/>
              <a:gd name="connsiteX28" fmla="*/ 9284 w 10000"/>
              <a:gd name="connsiteY28" fmla="*/ 778 h 10000"/>
              <a:gd name="connsiteX29" fmla="*/ 9412 w 10000"/>
              <a:gd name="connsiteY29" fmla="*/ 5925 h 10000"/>
              <a:gd name="connsiteX30" fmla="*/ 9517 w 10000"/>
              <a:gd name="connsiteY30" fmla="*/ 8115 h 10000"/>
              <a:gd name="connsiteX31" fmla="*/ 9768 w 10000"/>
              <a:gd name="connsiteY31" fmla="*/ 8115 h 10000"/>
              <a:gd name="connsiteX32" fmla="*/ 9874 w 10000"/>
              <a:gd name="connsiteY32" fmla="*/ 7341 h 10000"/>
              <a:gd name="connsiteX33" fmla="*/ 10000 w 10000"/>
              <a:gd name="connsiteY33" fmla="*/ 7341 h 10000"/>
              <a:gd name="connsiteX0" fmla="*/ 0 w 9655"/>
              <a:gd name="connsiteY0" fmla="*/ 7979 h 10000"/>
              <a:gd name="connsiteX1" fmla="*/ 125 w 9655"/>
              <a:gd name="connsiteY1" fmla="*/ 7647 h 10000"/>
              <a:gd name="connsiteX2" fmla="*/ 5286 w 9655"/>
              <a:gd name="connsiteY2" fmla="*/ 8752 h 10000"/>
              <a:gd name="connsiteX3" fmla="*/ 5412 w 9655"/>
              <a:gd name="connsiteY3" fmla="*/ 7810 h 10000"/>
              <a:gd name="connsiteX4" fmla="*/ 5532 w 9655"/>
              <a:gd name="connsiteY4" fmla="*/ 8115 h 10000"/>
              <a:gd name="connsiteX5" fmla="*/ 5647 w 9655"/>
              <a:gd name="connsiteY5" fmla="*/ 7341 h 10000"/>
              <a:gd name="connsiteX6" fmla="*/ 5890 w 9655"/>
              <a:gd name="connsiteY6" fmla="*/ 7037 h 10000"/>
              <a:gd name="connsiteX7" fmla="*/ 5994 w 9655"/>
              <a:gd name="connsiteY7" fmla="*/ 7647 h 10000"/>
              <a:gd name="connsiteX8" fmla="*/ 6124 w 9655"/>
              <a:gd name="connsiteY8" fmla="*/ 7810 h 10000"/>
              <a:gd name="connsiteX9" fmla="*/ 6223 w 9655"/>
              <a:gd name="connsiteY9" fmla="*/ 9059 h 10000"/>
              <a:gd name="connsiteX10" fmla="*/ 6474 w 9655"/>
              <a:gd name="connsiteY10" fmla="*/ 8920 h 10000"/>
              <a:gd name="connsiteX11" fmla="*/ 6576 w 9655"/>
              <a:gd name="connsiteY11" fmla="*/ 8283 h 10000"/>
              <a:gd name="connsiteX12" fmla="*/ 6706 w 9655"/>
              <a:gd name="connsiteY12" fmla="*/ 10000 h 10000"/>
              <a:gd name="connsiteX13" fmla="*/ 6837 w 9655"/>
              <a:gd name="connsiteY13" fmla="*/ 3906 h 10000"/>
              <a:gd name="connsiteX14" fmla="*/ 7063 w 9655"/>
              <a:gd name="connsiteY14" fmla="*/ 0 h 10000"/>
              <a:gd name="connsiteX15" fmla="*/ 7188 w 9655"/>
              <a:gd name="connsiteY15" fmla="*/ 1884 h 10000"/>
              <a:gd name="connsiteX16" fmla="*/ 7286 w 9655"/>
              <a:gd name="connsiteY16" fmla="*/ 1245 h 10000"/>
              <a:gd name="connsiteX17" fmla="*/ 7417 w 9655"/>
              <a:gd name="connsiteY17" fmla="*/ 2965 h 10000"/>
              <a:gd name="connsiteX18" fmla="*/ 7648 w 9655"/>
              <a:gd name="connsiteY18" fmla="*/ 2494 h 10000"/>
              <a:gd name="connsiteX19" fmla="*/ 7769 w 9655"/>
              <a:gd name="connsiteY19" fmla="*/ 2494 h 10000"/>
              <a:gd name="connsiteX20" fmla="*/ 7883 w 9655"/>
              <a:gd name="connsiteY20" fmla="*/ 2796 h 10000"/>
              <a:gd name="connsiteX21" fmla="*/ 7999 w 9655"/>
              <a:gd name="connsiteY21" fmla="*/ 3739 h 10000"/>
              <a:gd name="connsiteX22" fmla="*/ 8229 w 9655"/>
              <a:gd name="connsiteY22" fmla="*/ 2327 h 10000"/>
              <a:gd name="connsiteX23" fmla="*/ 8357 w 9655"/>
              <a:gd name="connsiteY23" fmla="*/ 2965 h 10000"/>
              <a:gd name="connsiteX24" fmla="*/ 8460 w 9655"/>
              <a:gd name="connsiteY24" fmla="*/ 2796 h 10000"/>
              <a:gd name="connsiteX25" fmla="*/ 8588 w 9655"/>
              <a:gd name="connsiteY25" fmla="*/ 1414 h 10000"/>
              <a:gd name="connsiteX26" fmla="*/ 8822 w 9655"/>
              <a:gd name="connsiteY26" fmla="*/ 1719 h 10000"/>
              <a:gd name="connsiteX27" fmla="*/ 8939 w 9655"/>
              <a:gd name="connsiteY27" fmla="*/ 778 h 10000"/>
              <a:gd name="connsiteX28" fmla="*/ 9067 w 9655"/>
              <a:gd name="connsiteY28" fmla="*/ 5925 h 10000"/>
              <a:gd name="connsiteX29" fmla="*/ 9172 w 9655"/>
              <a:gd name="connsiteY29" fmla="*/ 8115 h 10000"/>
              <a:gd name="connsiteX30" fmla="*/ 9423 w 9655"/>
              <a:gd name="connsiteY30" fmla="*/ 8115 h 10000"/>
              <a:gd name="connsiteX31" fmla="*/ 9529 w 9655"/>
              <a:gd name="connsiteY31" fmla="*/ 7341 h 10000"/>
              <a:gd name="connsiteX32" fmla="*/ 9655 w 9655"/>
              <a:gd name="connsiteY32" fmla="*/ 7341 h 10000"/>
              <a:gd name="connsiteX0" fmla="*/ 0 w 9871"/>
              <a:gd name="connsiteY0" fmla="*/ 7647 h 10000"/>
              <a:gd name="connsiteX1" fmla="*/ 5346 w 9871"/>
              <a:gd name="connsiteY1" fmla="*/ 8752 h 10000"/>
              <a:gd name="connsiteX2" fmla="*/ 5476 w 9871"/>
              <a:gd name="connsiteY2" fmla="*/ 7810 h 10000"/>
              <a:gd name="connsiteX3" fmla="*/ 5601 w 9871"/>
              <a:gd name="connsiteY3" fmla="*/ 8115 h 10000"/>
              <a:gd name="connsiteX4" fmla="*/ 5720 w 9871"/>
              <a:gd name="connsiteY4" fmla="*/ 7341 h 10000"/>
              <a:gd name="connsiteX5" fmla="*/ 5971 w 9871"/>
              <a:gd name="connsiteY5" fmla="*/ 7037 h 10000"/>
              <a:gd name="connsiteX6" fmla="*/ 6079 w 9871"/>
              <a:gd name="connsiteY6" fmla="*/ 7647 h 10000"/>
              <a:gd name="connsiteX7" fmla="*/ 6214 w 9871"/>
              <a:gd name="connsiteY7" fmla="*/ 7810 h 10000"/>
              <a:gd name="connsiteX8" fmla="*/ 6316 w 9871"/>
              <a:gd name="connsiteY8" fmla="*/ 9059 h 10000"/>
              <a:gd name="connsiteX9" fmla="*/ 6576 w 9871"/>
              <a:gd name="connsiteY9" fmla="*/ 8920 h 10000"/>
              <a:gd name="connsiteX10" fmla="*/ 6682 w 9871"/>
              <a:gd name="connsiteY10" fmla="*/ 8283 h 10000"/>
              <a:gd name="connsiteX11" fmla="*/ 6817 w 9871"/>
              <a:gd name="connsiteY11" fmla="*/ 10000 h 10000"/>
              <a:gd name="connsiteX12" fmla="*/ 6952 w 9871"/>
              <a:gd name="connsiteY12" fmla="*/ 3906 h 10000"/>
              <a:gd name="connsiteX13" fmla="*/ 7186 w 9871"/>
              <a:gd name="connsiteY13" fmla="*/ 0 h 10000"/>
              <a:gd name="connsiteX14" fmla="*/ 7316 w 9871"/>
              <a:gd name="connsiteY14" fmla="*/ 1884 h 10000"/>
              <a:gd name="connsiteX15" fmla="*/ 7417 w 9871"/>
              <a:gd name="connsiteY15" fmla="*/ 1245 h 10000"/>
              <a:gd name="connsiteX16" fmla="*/ 7553 w 9871"/>
              <a:gd name="connsiteY16" fmla="*/ 2965 h 10000"/>
              <a:gd name="connsiteX17" fmla="*/ 7792 w 9871"/>
              <a:gd name="connsiteY17" fmla="*/ 2494 h 10000"/>
              <a:gd name="connsiteX18" fmla="*/ 7918 w 9871"/>
              <a:gd name="connsiteY18" fmla="*/ 2494 h 10000"/>
              <a:gd name="connsiteX19" fmla="*/ 8036 w 9871"/>
              <a:gd name="connsiteY19" fmla="*/ 2796 h 10000"/>
              <a:gd name="connsiteX20" fmla="*/ 8156 w 9871"/>
              <a:gd name="connsiteY20" fmla="*/ 3739 h 10000"/>
              <a:gd name="connsiteX21" fmla="*/ 8394 w 9871"/>
              <a:gd name="connsiteY21" fmla="*/ 2327 h 10000"/>
              <a:gd name="connsiteX22" fmla="*/ 8527 w 9871"/>
              <a:gd name="connsiteY22" fmla="*/ 2965 h 10000"/>
              <a:gd name="connsiteX23" fmla="*/ 8633 w 9871"/>
              <a:gd name="connsiteY23" fmla="*/ 2796 h 10000"/>
              <a:gd name="connsiteX24" fmla="*/ 8766 w 9871"/>
              <a:gd name="connsiteY24" fmla="*/ 1414 h 10000"/>
              <a:gd name="connsiteX25" fmla="*/ 9008 w 9871"/>
              <a:gd name="connsiteY25" fmla="*/ 1719 h 10000"/>
              <a:gd name="connsiteX26" fmla="*/ 9129 w 9871"/>
              <a:gd name="connsiteY26" fmla="*/ 778 h 10000"/>
              <a:gd name="connsiteX27" fmla="*/ 9262 w 9871"/>
              <a:gd name="connsiteY27" fmla="*/ 5925 h 10000"/>
              <a:gd name="connsiteX28" fmla="*/ 9371 w 9871"/>
              <a:gd name="connsiteY28" fmla="*/ 8115 h 10000"/>
              <a:gd name="connsiteX29" fmla="*/ 9631 w 9871"/>
              <a:gd name="connsiteY29" fmla="*/ 8115 h 10000"/>
              <a:gd name="connsiteX30" fmla="*/ 9740 w 9871"/>
              <a:gd name="connsiteY30" fmla="*/ 7341 h 10000"/>
              <a:gd name="connsiteX31" fmla="*/ 9871 w 9871"/>
              <a:gd name="connsiteY31" fmla="*/ 7341 h 10000"/>
              <a:gd name="connsiteX0" fmla="*/ 0 w 4584"/>
              <a:gd name="connsiteY0" fmla="*/ 8752 h 10000"/>
              <a:gd name="connsiteX1" fmla="*/ 132 w 4584"/>
              <a:gd name="connsiteY1" fmla="*/ 7810 h 10000"/>
              <a:gd name="connsiteX2" fmla="*/ 258 w 4584"/>
              <a:gd name="connsiteY2" fmla="*/ 8115 h 10000"/>
              <a:gd name="connsiteX3" fmla="*/ 379 w 4584"/>
              <a:gd name="connsiteY3" fmla="*/ 7341 h 10000"/>
              <a:gd name="connsiteX4" fmla="*/ 633 w 4584"/>
              <a:gd name="connsiteY4" fmla="*/ 7037 h 10000"/>
              <a:gd name="connsiteX5" fmla="*/ 742 w 4584"/>
              <a:gd name="connsiteY5" fmla="*/ 7647 h 10000"/>
              <a:gd name="connsiteX6" fmla="*/ 879 w 4584"/>
              <a:gd name="connsiteY6" fmla="*/ 7810 h 10000"/>
              <a:gd name="connsiteX7" fmla="*/ 983 w 4584"/>
              <a:gd name="connsiteY7" fmla="*/ 9059 h 10000"/>
              <a:gd name="connsiteX8" fmla="*/ 1246 w 4584"/>
              <a:gd name="connsiteY8" fmla="*/ 8920 h 10000"/>
              <a:gd name="connsiteX9" fmla="*/ 1353 w 4584"/>
              <a:gd name="connsiteY9" fmla="*/ 8283 h 10000"/>
              <a:gd name="connsiteX10" fmla="*/ 1490 w 4584"/>
              <a:gd name="connsiteY10" fmla="*/ 10000 h 10000"/>
              <a:gd name="connsiteX11" fmla="*/ 1627 w 4584"/>
              <a:gd name="connsiteY11" fmla="*/ 3906 h 10000"/>
              <a:gd name="connsiteX12" fmla="*/ 1864 w 4584"/>
              <a:gd name="connsiteY12" fmla="*/ 0 h 10000"/>
              <a:gd name="connsiteX13" fmla="*/ 1996 w 4584"/>
              <a:gd name="connsiteY13" fmla="*/ 1884 h 10000"/>
              <a:gd name="connsiteX14" fmla="*/ 2098 w 4584"/>
              <a:gd name="connsiteY14" fmla="*/ 1245 h 10000"/>
              <a:gd name="connsiteX15" fmla="*/ 2236 w 4584"/>
              <a:gd name="connsiteY15" fmla="*/ 2965 h 10000"/>
              <a:gd name="connsiteX16" fmla="*/ 2478 w 4584"/>
              <a:gd name="connsiteY16" fmla="*/ 2494 h 10000"/>
              <a:gd name="connsiteX17" fmla="*/ 2605 w 4584"/>
              <a:gd name="connsiteY17" fmla="*/ 2494 h 10000"/>
              <a:gd name="connsiteX18" fmla="*/ 2725 w 4584"/>
              <a:gd name="connsiteY18" fmla="*/ 2796 h 10000"/>
              <a:gd name="connsiteX19" fmla="*/ 2847 w 4584"/>
              <a:gd name="connsiteY19" fmla="*/ 3739 h 10000"/>
              <a:gd name="connsiteX20" fmla="*/ 3088 w 4584"/>
              <a:gd name="connsiteY20" fmla="*/ 2327 h 10000"/>
              <a:gd name="connsiteX21" fmla="*/ 3222 w 4584"/>
              <a:gd name="connsiteY21" fmla="*/ 2965 h 10000"/>
              <a:gd name="connsiteX22" fmla="*/ 3330 w 4584"/>
              <a:gd name="connsiteY22" fmla="*/ 2796 h 10000"/>
              <a:gd name="connsiteX23" fmla="*/ 3465 w 4584"/>
              <a:gd name="connsiteY23" fmla="*/ 1414 h 10000"/>
              <a:gd name="connsiteX24" fmla="*/ 3710 w 4584"/>
              <a:gd name="connsiteY24" fmla="*/ 1719 h 10000"/>
              <a:gd name="connsiteX25" fmla="*/ 3832 w 4584"/>
              <a:gd name="connsiteY25" fmla="*/ 778 h 10000"/>
              <a:gd name="connsiteX26" fmla="*/ 3967 w 4584"/>
              <a:gd name="connsiteY26" fmla="*/ 5925 h 10000"/>
              <a:gd name="connsiteX27" fmla="*/ 4077 w 4584"/>
              <a:gd name="connsiteY27" fmla="*/ 8115 h 10000"/>
              <a:gd name="connsiteX28" fmla="*/ 4341 w 4584"/>
              <a:gd name="connsiteY28" fmla="*/ 8115 h 10000"/>
              <a:gd name="connsiteX29" fmla="*/ 4451 w 4584"/>
              <a:gd name="connsiteY29" fmla="*/ 7341 h 10000"/>
              <a:gd name="connsiteX30" fmla="*/ 4584 w 4584"/>
              <a:gd name="connsiteY30" fmla="*/ 73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4" h="10000">
                <a:moveTo>
                  <a:pt x="0" y="8752"/>
                </a:moveTo>
                <a:cubicBezTo>
                  <a:pt x="41" y="8439"/>
                  <a:pt x="86" y="8125"/>
                  <a:pt x="132" y="7810"/>
                </a:cubicBezTo>
                <a:cubicBezTo>
                  <a:pt x="175" y="7912"/>
                  <a:pt x="223" y="8013"/>
                  <a:pt x="258" y="8115"/>
                </a:cubicBezTo>
                <a:cubicBezTo>
                  <a:pt x="302" y="7860"/>
                  <a:pt x="331" y="7598"/>
                  <a:pt x="379" y="7341"/>
                </a:cubicBezTo>
                <a:cubicBezTo>
                  <a:pt x="465" y="7239"/>
                  <a:pt x="541" y="7139"/>
                  <a:pt x="633" y="7037"/>
                </a:cubicBezTo>
                <a:cubicBezTo>
                  <a:pt x="674" y="7239"/>
                  <a:pt x="707" y="7444"/>
                  <a:pt x="742" y="7647"/>
                </a:cubicBezTo>
                <a:cubicBezTo>
                  <a:pt x="787" y="7703"/>
                  <a:pt x="834" y="7755"/>
                  <a:pt x="879" y="7810"/>
                </a:cubicBezTo>
                <a:cubicBezTo>
                  <a:pt x="919" y="8228"/>
                  <a:pt x="947" y="8643"/>
                  <a:pt x="983" y="9059"/>
                </a:cubicBezTo>
                <a:cubicBezTo>
                  <a:pt x="1073" y="9014"/>
                  <a:pt x="1167" y="8964"/>
                  <a:pt x="1246" y="8920"/>
                </a:cubicBezTo>
                <a:cubicBezTo>
                  <a:pt x="1286" y="8708"/>
                  <a:pt x="1321" y="8495"/>
                  <a:pt x="1353" y="8283"/>
                </a:cubicBezTo>
                <a:cubicBezTo>
                  <a:pt x="1414" y="8853"/>
                  <a:pt x="1450" y="9427"/>
                  <a:pt x="1490" y="10000"/>
                </a:cubicBezTo>
                <a:cubicBezTo>
                  <a:pt x="1535" y="7966"/>
                  <a:pt x="1577" y="5937"/>
                  <a:pt x="1627" y="3906"/>
                </a:cubicBezTo>
                <a:cubicBezTo>
                  <a:pt x="1703" y="2606"/>
                  <a:pt x="1785" y="1301"/>
                  <a:pt x="1864" y="0"/>
                </a:cubicBezTo>
                <a:cubicBezTo>
                  <a:pt x="1904" y="630"/>
                  <a:pt x="1953" y="1255"/>
                  <a:pt x="1996" y="1884"/>
                </a:cubicBezTo>
                <a:cubicBezTo>
                  <a:pt x="2036" y="1671"/>
                  <a:pt x="2066" y="1458"/>
                  <a:pt x="2098" y="1245"/>
                </a:cubicBezTo>
                <a:cubicBezTo>
                  <a:pt x="2149" y="1818"/>
                  <a:pt x="2193" y="2393"/>
                  <a:pt x="2236" y="2965"/>
                </a:cubicBezTo>
                <a:cubicBezTo>
                  <a:pt x="2319" y="2807"/>
                  <a:pt x="2398" y="2649"/>
                  <a:pt x="2478" y="2494"/>
                </a:cubicBezTo>
                <a:lnTo>
                  <a:pt x="2605" y="2494"/>
                </a:lnTo>
                <a:cubicBezTo>
                  <a:pt x="2648" y="2595"/>
                  <a:pt x="2680" y="2698"/>
                  <a:pt x="2725" y="2796"/>
                </a:cubicBezTo>
                <a:cubicBezTo>
                  <a:pt x="2765" y="3111"/>
                  <a:pt x="2804" y="3425"/>
                  <a:pt x="2847" y="3739"/>
                </a:cubicBezTo>
                <a:cubicBezTo>
                  <a:pt x="2928" y="3268"/>
                  <a:pt x="3014" y="2796"/>
                  <a:pt x="3088" y="2327"/>
                </a:cubicBezTo>
                <a:cubicBezTo>
                  <a:pt x="3134" y="2539"/>
                  <a:pt x="3182" y="2753"/>
                  <a:pt x="3222" y="2965"/>
                </a:cubicBezTo>
                <a:cubicBezTo>
                  <a:pt x="3259" y="2909"/>
                  <a:pt x="3290" y="2852"/>
                  <a:pt x="3330" y="2796"/>
                </a:cubicBezTo>
                <a:cubicBezTo>
                  <a:pt x="3377" y="2336"/>
                  <a:pt x="3423" y="1873"/>
                  <a:pt x="3465" y="1414"/>
                </a:cubicBezTo>
                <a:cubicBezTo>
                  <a:pt x="3541" y="1515"/>
                  <a:pt x="3625" y="1615"/>
                  <a:pt x="3710" y="1719"/>
                </a:cubicBezTo>
                <a:cubicBezTo>
                  <a:pt x="3753" y="1404"/>
                  <a:pt x="3793" y="1089"/>
                  <a:pt x="3832" y="778"/>
                </a:cubicBezTo>
                <a:cubicBezTo>
                  <a:pt x="3873" y="2494"/>
                  <a:pt x="3927" y="4210"/>
                  <a:pt x="3967" y="5925"/>
                </a:cubicBezTo>
                <a:cubicBezTo>
                  <a:pt x="4010" y="6655"/>
                  <a:pt x="4042" y="7386"/>
                  <a:pt x="4077" y="8115"/>
                </a:cubicBezTo>
                <a:lnTo>
                  <a:pt x="4341" y="8115"/>
                </a:lnTo>
                <a:cubicBezTo>
                  <a:pt x="4372" y="7860"/>
                  <a:pt x="4415" y="7598"/>
                  <a:pt x="4451" y="7341"/>
                </a:cubicBezTo>
                <a:lnTo>
                  <a:pt x="4584" y="7341"/>
                </a:ln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7328288" y="1865421"/>
            <a:ext cx="532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</a:t>
            </a:r>
            <a:r>
              <a:rPr lang="en-US" baseline="-25000" dirty="0">
                <a:solidFill>
                  <a:schemeClr val="accent4"/>
                </a:solidFill>
              </a:rPr>
              <a:t>194</a:t>
            </a:r>
          </a:p>
        </p:txBody>
      </p:sp>
      <p:sp>
        <p:nvSpPr>
          <p:cNvPr id="86" name="Freeform 33"/>
          <p:cNvSpPr>
            <a:spLocks/>
          </p:cNvSpPr>
          <p:nvPr/>
        </p:nvSpPr>
        <p:spPr bwMode="auto">
          <a:xfrm>
            <a:off x="2459951" y="2157559"/>
            <a:ext cx="871199" cy="573035"/>
          </a:xfrm>
          <a:custGeom>
            <a:avLst/>
            <a:gdLst>
              <a:gd name="T0" fmla="*/ 11 w 884"/>
              <a:gd name="T1" fmla="*/ 282 h 536"/>
              <a:gd name="T2" fmla="*/ 34 w 884"/>
              <a:gd name="T3" fmla="*/ 277 h 536"/>
              <a:gd name="T4" fmla="*/ 51 w 884"/>
              <a:gd name="T5" fmla="*/ 288 h 536"/>
              <a:gd name="T6" fmla="*/ 73 w 884"/>
              <a:gd name="T7" fmla="*/ 265 h 536"/>
              <a:gd name="T8" fmla="*/ 96 w 884"/>
              <a:gd name="T9" fmla="*/ 305 h 536"/>
              <a:gd name="T10" fmla="*/ 118 w 884"/>
              <a:gd name="T11" fmla="*/ 310 h 536"/>
              <a:gd name="T12" fmla="*/ 135 w 884"/>
              <a:gd name="T13" fmla="*/ 277 h 536"/>
              <a:gd name="T14" fmla="*/ 158 w 884"/>
              <a:gd name="T15" fmla="*/ 305 h 536"/>
              <a:gd name="T16" fmla="*/ 180 w 884"/>
              <a:gd name="T17" fmla="*/ 293 h 536"/>
              <a:gd name="T18" fmla="*/ 203 w 884"/>
              <a:gd name="T19" fmla="*/ 282 h 536"/>
              <a:gd name="T20" fmla="*/ 220 w 884"/>
              <a:gd name="T21" fmla="*/ 282 h 536"/>
              <a:gd name="T22" fmla="*/ 242 w 884"/>
              <a:gd name="T23" fmla="*/ 384 h 536"/>
              <a:gd name="T24" fmla="*/ 265 w 884"/>
              <a:gd name="T25" fmla="*/ 378 h 536"/>
              <a:gd name="T26" fmla="*/ 282 w 884"/>
              <a:gd name="T27" fmla="*/ 293 h 536"/>
              <a:gd name="T28" fmla="*/ 304 w 884"/>
              <a:gd name="T29" fmla="*/ 299 h 536"/>
              <a:gd name="T30" fmla="*/ 327 w 884"/>
              <a:gd name="T31" fmla="*/ 339 h 536"/>
              <a:gd name="T32" fmla="*/ 349 w 884"/>
              <a:gd name="T33" fmla="*/ 175 h 536"/>
              <a:gd name="T34" fmla="*/ 366 w 884"/>
              <a:gd name="T35" fmla="*/ 85 h 536"/>
              <a:gd name="T36" fmla="*/ 389 w 884"/>
              <a:gd name="T37" fmla="*/ 130 h 536"/>
              <a:gd name="T38" fmla="*/ 411 w 884"/>
              <a:gd name="T39" fmla="*/ 130 h 536"/>
              <a:gd name="T40" fmla="*/ 434 w 884"/>
              <a:gd name="T41" fmla="*/ 96 h 536"/>
              <a:gd name="T42" fmla="*/ 451 w 884"/>
              <a:gd name="T43" fmla="*/ 169 h 536"/>
              <a:gd name="T44" fmla="*/ 473 w 884"/>
              <a:gd name="T45" fmla="*/ 260 h 536"/>
              <a:gd name="T46" fmla="*/ 496 w 884"/>
              <a:gd name="T47" fmla="*/ 277 h 536"/>
              <a:gd name="T48" fmla="*/ 518 w 884"/>
              <a:gd name="T49" fmla="*/ 282 h 536"/>
              <a:gd name="T50" fmla="*/ 535 w 884"/>
              <a:gd name="T51" fmla="*/ 282 h 536"/>
              <a:gd name="T52" fmla="*/ 558 w 884"/>
              <a:gd name="T53" fmla="*/ 282 h 536"/>
              <a:gd name="T54" fmla="*/ 580 w 884"/>
              <a:gd name="T55" fmla="*/ 288 h 536"/>
              <a:gd name="T56" fmla="*/ 597 w 884"/>
              <a:gd name="T57" fmla="*/ 282 h 536"/>
              <a:gd name="T58" fmla="*/ 620 w 884"/>
              <a:gd name="T59" fmla="*/ 310 h 536"/>
              <a:gd name="T60" fmla="*/ 642 w 884"/>
              <a:gd name="T61" fmla="*/ 282 h 536"/>
              <a:gd name="T62" fmla="*/ 665 w 884"/>
              <a:gd name="T63" fmla="*/ 288 h 536"/>
              <a:gd name="T64" fmla="*/ 682 w 884"/>
              <a:gd name="T65" fmla="*/ 265 h 536"/>
              <a:gd name="T66" fmla="*/ 704 w 884"/>
              <a:gd name="T67" fmla="*/ 265 h 536"/>
              <a:gd name="T68" fmla="*/ 727 w 884"/>
              <a:gd name="T69" fmla="*/ 254 h 536"/>
              <a:gd name="T70" fmla="*/ 749 w 884"/>
              <a:gd name="T71" fmla="*/ 288 h 536"/>
              <a:gd name="T72" fmla="*/ 766 w 884"/>
              <a:gd name="T73" fmla="*/ 169 h 536"/>
              <a:gd name="T74" fmla="*/ 789 w 884"/>
              <a:gd name="T75" fmla="*/ 181 h 536"/>
              <a:gd name="T76" fmla="*/ 811 w 884"/>
              <a:gd name="T77" fmla="*/ 254 h 536"/>
              <a:gd name="T78" fmla="*/ 828 w 884"/>
              <a:gd name="T79" fmla="*/ 293 h 536"/>
              <a:gd name="T80" fmla="*/ 851 w 884"/>
              <a:gd name="T81" fmla="*/ 350 h 536"/>
              <a:gd name="T82" fmla="*/ 873 w 884"/>
              <a:gd name="T83" fmla="*/ 457 h 536"/>
              <a:gd name="connsiteX0" fmla="*/ 0 w 9943"/>
              <a:gd name="connsiteY0" fmla="*/ 4851 h 10000"/>
              <a:gd name="connsiteX1" fmla="*/ 68 w 9943"/>
              <a:gd name="connsiteY1" fmla="*/ 4944 h 10000"/>
              <a:gd name="connsiteX2" fmla="*/ 124 w 9943"/>
              <a:gd name="connsiteY2" fmla="*/ 5261 h 10000"/>
              <a:gd name="connsiteX3" fmla="*/ 192 w 9943"/>
              <a:gd name="connsiteY3" fmla="*/ 5056 h 10000"/>
              <a:gd name="connsiteX4" fmla="*/ 260 w 9943"/>
              <a:gd name="connsiteY4" fmla="*/ 5373 h 10000"/>
              <a:gd name="connsiteX5" fmla="*/ 385 w 9943"/>
              <a:gd name="connsiteY5" fmla="*/ 5168 h 10000"/>
              <a:gd name="connsiteX6" fmla="*/ 452 w 9943"/>
              <a:gd name="connsiteY6" fmla="*/ 5168 h 10000"/>
              <a:gd name="connsiteX7" fmla="*/ 509 w 9943"/>
              <a:gd name="connsiteY7" fmla="*/ 5261 h 10000"/>
              <a:gd name="connsiteX8" fmla="*/ 577 w 9943"/>
              <a:gd name="connsiteY8" fmla="*/ 5373 h 10000"/>
              <a:gd name="connsiteX9" fmla="*/ 701 w 9943"/>
              <a:gd name="connsiteY9" fmla="*/ 5261 h 10000"/>
              <a:gd name="connsiteX10" fmla="*/ 769 w 9943"/>
              <a:gd name="connsiteY10" fmla="*/ 5466 h 10000"/>
              <a:gd name="connsiteX11" fmla="*/ 826 w 9943"/>
              <a:gd name="connsiteY11" fmla="*/ 4944 h 10000"/>
              <a:gd name="connsiteX12" fmla="*/ 894 w 9943"/>
              <a:gd name="connsiteY12" fmla="*/ 5373 h 10000"/>
              <a:gd name="connsiteX13" fmla="*/ 1018 w 9943"/>
              <a:gd name="connsiteY13" fmla="*/ 5261 h 10000"/>
              <a:gd name="connsiteX14" fmla="*/ 1086 w 9943"/>
              <a:gd name="connsiteY14" fmla="*/ 5690 h 10000"/>
              <a:gd name="connsiteX15" fmla="*/ 1154 w 9943"/>
              <a:gd name="connsiteY15" fmla="*/ 5373 h 10000"/>
              <a:gd name="connsiteX16" fmla="*/ 1210 w 9943"/>
              <a:gd name="connsiteY16" fmla="*/ 4851 h 10000"/>
              <a:gd name="connsiteX17" fmla="*/ 1335 w 9943"/>
              <a:gd name="connsiteY17" fmla="*/ 5784 h 10000"/>
              <a:gd name="connsiteX18" fmla="*/ 1403 w 9943"/>
              <a:gd name="connsiteY18" fmla="*/ 5168 h 10000"/>
              <a:gd name="connsiteX19" fmla="*/ 1471 w 9943"/>
              <a:gd name="connsiteY19" fmla="*/ 5690 h 10000"/>
              <a:gd name="connsiteX20" fmla="*/ 1527 w 9943"/>
              <a:gd name="connsiteY20" fmla="*/ 5168 h 10000"/>
              <a:gd name="connsiteX21" fmla="*/ 1663 w 9943"/>
              <a:gd name="connsiteY21" fmla="*/ 4739 h 10000"/>
              <a:gd name="connsiteX22" fmla="*/ 1719 w 9943"/>
              <a:gd name="connsiteY22" fmla="*/ 5261 h 10000"/>
              <a:gd name="connsiteX23" fmla="*/ 1787 w 9943"/>
              <a:gd name="connsiteY23" fmla="*/ 5690 h 10000"/>
              <a:gd name="connsiteX24" fmla="*/ 1844 w 9943"/>
              <a:gd name="connsiteY24" fmla="*/ 4739 h 10000"/>
              <a:gd name="connsiteX25" fmla="*/ 1980 w 9943"/>
              <a:gd name="connsiteY25" fmla="*/ 5690 h 10000"/>
              <a:gd name="connsiteX26" fmla="*/ 2036 w 9943"/>
              <a:gd name="connsiteY26" fmla="*/ 5466 h 10000"/>
              <a:gd name="connsiteX27" fmla="*/ 2104 w 9943"/>
              <a:gd name="connsiteY27" fmla="*/ 5168 h 10000"/>
              <a:gd name="connsiteX28" fmla="*/ 2172 w 9943"/>
              <a:gd name="connsiteY28" fmla="*/ 5261 h 10000"/>
              <a:gd name="connsiteX29" fmla="*/ 2296 w 9943"/>
              <a:gd name="connsiteY29" fmla="*/ 5261 h 10000"/>
              <a:gd name="connsiteX30" fmla="*/ 2364 w 9943"/>
              <a:gd name="connsiteY30" fmla="*/ 5168 h 10000"/>
              <a:gd name="connsiteX31" fmla="*/ 2421 w 9943"/>
              <a:gd name="connsiteY31" fmla="*/ 5261 h 10000"/>
              <a:gd name="connsiteX32" fmla="*/ 2489 w 9943"/>
              <a:gd name="connsiteY32" fmla="*/ 5261 h 10000"/>
              <a:gd name="connsiteX33" fmla="*/ 2613 w 9943"/>
              <a:gd name="connsiteY33" fmla="*/ 5261 h 10000"/>
              <a:gd name="connsiteX34" fmla="*/ 2681 w 9943"/>
              <a:gd name="connsiteY34" fmla="*/ 5168 h 10000"/>
              <a:gd name="connsiteX35" fmla="*/ 2738 w 9943"/>
              <a:gd name="connsiteY35" fmla="*/ 7164 h 10000"/>
              <a:gd name="connsiteX36" fmla="*/ 2805 w 9943"/>
              <a:gd name="connsiteY36" fmla="*/ 8209 h 10000"/>
              <a:gd name="connsiteX37" fmla="*/ 2930 w 9943"/>
              <a:gd name="connsiteY37" fmla="*/ 6959 h 10000"/>
              <a:gd name="connsiteX38" fmla="*/ 2998 w 9943"/>
              <a:gd name="connsiteY38" fmla="*/ 7052 h 10000"/>
              <a:gd name="connsiteX39" fmla="*/ 3054 w 9943"/>
              <a:gd name="connsiteY39" fmla="*/ 6325 h 10000"/>
              <a:gd name="connsiteX40" fmla="*/ 3122 w 9943"/>
              <a:gd name="connsiteY40" fmla="*/ 5896 h 10000"/>
              <a:gd name="connsiteX41" fmla="*/ 3190 w 9943"/>
              <a:gd name="connsiteY41" fmla="*/ 5466 h 10000"/>
              <a:gd name="connsiteX42" fmla="*/ 3314 w 9943"/>
              <a:gd name="connsiteY42" fmla="*/ 5466 h 10000"/>
              <a:gd name="connsiteX43" fmla="*/ 3382 w 9943"/>
              <a:gd name="connsiteY43" fmla="*/ 5466 h 10000"/>
              <a:gd name="connsiteX44" fmla="*/ 3439 w 9943"/>
              <a:gd name="connsiteY44" fmla="*/ 5578 h 10000"/>
              <a:gd name="connsiteX45" fmla="*/ 3507 w 9943"/>
              <a:gd name="connsiteY45" fmla="*/ 6101 h 10000"/>
              <a:gd name="connsiteX46" fmla="*/ 3631 w 9943"/>
              <a:gd name="connsiteY46" fmla="*/ 5784 h 10000"/>
              <a:gd name="connsiteX47" fmla="*/ 3699 w 9943"/>
              <a:gd name="connsiteY47" fmla="*/ 6325 h 10000"/>
              <a:gd name="connsiteX48" fmla="*/ 3756 w 9943"/>
              <a:gd name="connsiteY48" fmla="*/ 5466 h 10000"/>
              <a:gd name="connsiteX49" fmla="*/ 3824 w 9943"/>
              <a:gd name="connsiteY49" fmla="*/ 6735 h 10000"/>
              <a:gd name="connsiteX50" fmla="*/ 3948 w 9943"/>
              <a:gd name="connsiteY50" fmla="*/ 3265 h 10000"/>
              <a:gd name="connsiteX51" fmla="*/ 4016 w 9943"/>
              <a:gd name="connsiteY51" fmla="*/ 0 h 10000"/>
              <a:gd name="connsiteX52" fmla="*/ 4084 w 9943"/>
              <a:gd name="connsiteY52" fmla="*/ 1474 h 10000"/>
              <a:gd name="connsiteX53" fmla="*/ 4140 w 9943"/>
              <a:gd name="connsiteY53" fmla="*/ 1586 h 10000"/>
              <a:gd name="connsiteX54" fmla="*/ 4265 w 9943"/>
              <a:gd name="connsiteY54" fmla="*/ 1586 h 10000"/>
              <a:gd name="connsiteX55" fmla="*/ 4333 w 9943"/>
              <a:gd name="connsiteY55" fmla="*/ 2108 h 10000"/>
              <a:gd name="connsiteX56" fmla="*/ 4400 w 9943"/>
              <a:gd name="connsiteY56" fmla="*/ 2425 h 10000"/>
              <a:gd name="connsiteX57" fmla="*/ 4457 w 9943"/>
              <a:gd name="connsiteY57" fmla="*/ 1996 h 10000"/>
              <a:gd name="connsiteX58" fmla="*/ 4593 w 9943"/>
              <a:gd name="connsiteY58" fmla="*/ 2313 h 10000"/>
              <a:gd name="connsiteX59" fmla="*/ 4649 w 9943"/>
              <a:gd name="connsiteY59" fmla="*/ 2425 h 10000"/>
              <a:gd name="connsiteX60" fmla="*/ 4717 w 9943"/>
              <a:gd name="connsiteY60" fmla="*/ 2108 h 10000"/>
              <a:gd name="connsiteX61" fmla="*/ 4785 w 9943"/>
              <a:gd name="connsiteY61" fmla="*/ 1996 h 10000"/>
              <a:gd name="connsiteX62" fmla="*/ 4910 w 9943"/>
              <a:gd name="connsiteY62" fmla="*/ 1791 h 10000"/>
              <a:gd name="connsiteX63" fmla="*/ 4966 w 9943"/>
              <a:gd name="connsiteY63" fmla="*/ 1586 h 10000"/>
              <a:gd name="connsiteX64" fmla="*/ 5034 w 9943"/>
              <a:gd name="connsiteY64" fmla="*/ 410 h 10000"/>
              <a:gd name="connsiteX65" fmla="*/ 5102 w 9943"/>
              <a:gd name="connsiteY65" fmla="*/ 3153 h 10000"/>
              <a:gd name="connsiteX66" fmla="*/ 5226 w 9943"/>
              <a:gd name="connsiteY66" fmla="*/ 5784 h 10000"/>
              <a:gd name="connsiteX67" fmla="*/ 5294 w 9943"/>
              <a:gd name="connsiteY67" fmla="*/ 4944 h 10000"/>
              <a:gd name="connsiteX68" fmla="*/ 5351 w 9943"/>
              <a:gd name="connsiteY68" fmla="*/ 4851 h 10000"/>
              <a:gd name="connsiteX69" fmla="*/ 5419 w 9943"/>
              <a:gd name="connsiteY69" fmla="*/ 5261 h 10000"/>
              <a:gd name="connsiteX70" fmla="*/ 5543 w 9943"/>
              <a:gd name="connsiteY70" fmla="*/ 5466 h 10000"/>
              <a:gd name="connsiteX71" fmla="*/ 5611 w 9943"/>
              <a:gd name="connsiteY71" fmla="*/ 5168 h 10000"/>
              <a:gd name="connsiteX72" fmla="*/ 5667 w 9943"/>
              <a:gd name="connsiteY72" fmla="*/ 5261 h 10000"/>
              <a:gd name="connsiteX73" fmla="*/ 5735 w 9943"/>
              <a:gd name="connsiteY73" fmla="*/ 5578 h 10000"/>
              <a:gd name="connsiteX74" fmla="*/ 5860 w 9943"/>
              <a:gd name="connsiteY74" fmla="*/ 5261 h 10000"/>
              <a:gd name="connsiteX75" fmla="*/ 5928 w 9943"/>
              <a:gd name="connsiteY75" fmla="*/ 5466 h 10000"/>
              <a:gd name="connsiteX76" fmla="*/ 5995 w 9943"/>
              <a:gd name="connsiteY76" fmla="*/ 5578 h 10000"/>
              <a:gd name="connsiteX77" fmla="*/ 6052 w 9943"/>
              <a:gd name="connsiteY77" fmla="*/ 5261 h 10000"/>
              <a:gd name="connsiteX78" fmla="*/ 6120 w 9943"/>
              <a:gd name="connsiteY78" fmla="*/ 5056 h 10000"/>
              <a:gd name="connsiteX79" fmla="*/ 6244 w 9943"/>
              <a:gd name="connsiteY79" fmla="*/ 5056 h 10000"/>
              <a:gd name="connsiteX80" fmla="*/ 6312 w 9943"/>
              <a:gd name="connsiteY80" fmla="*/ 5261 h 10000"/>
              <a:gd name="connsiteX81" fmla="*/ 6369 w 9943"/>
              <a:gd name="connsiteY81" fmla="*/ 5056 h 10000"/>
              <a:gd name="connsiteX82" fmla="*/ 6437 w 9943"/>
              <a:gd name="connsiteY82" fmla="*/ 4944 h 10000"/>
              <a:gd name="connsiteX83" fmla="*/ 6561 w 9943"/>
              <a:gd name="connsiteY83" fmla="*/ 5373 h 10000"/>
              <a:gd name="connsiteX84" fmla="*/ 6629 w 9943"/>
              <a:gd name="connsiteY84" fmla="*/ 5373 h 10000"/>
              <a:gd name="connsiteX85" fmla="*/ 6686 w 9943"/>
              <a:gd name="connsiteY85" fmla="*/ 5056 h 10000"/>
              <a:gd name="connsiteX86" fmla="*/ 6753 w 9943"/>
              <a:gd name="connsiteY86" fmla="*/ 5261 h 10000"/>
              <a:gd name="connsiteX87" fmla="*/ 6878 w 9943"/>
              <a:gd name="connsiteY87" fmla="*/ 4739 h 10000"/>
              <a:gd name="connsiteX88" fmla="*/ 6946 w 9943"/>
              <a:gd name="connsiteY88" fmla="*/ 5690 h 10000"/>
              <a:gd name="connsiteX89" fmla="*/ 7014 w 9943"/>
              <a:gd name="connsiteY89" fmla="*/ 5784 h 10000"/>
              <a:gd name="connsiteX90" fmla="*/ 7070 w 9943"/>
              <a:gd name="connsiteY90" fmla="*/ 5578 h 10000"/>
              <a:gd name="connsiteX91" fmla="*/ 7206 w 9943"/>
              <a:gd name="connsiteY91" fmla="*/ 5261 h 10000"/>
              <a:gd name="connsiteX92" fmla="*/ 7262 w 9943"/>
              <a:gd name="connsiteY92" fmla="*/ 5261 h 10000"/>
              <a:gd name="connsiteX93" fmla="*/ 7330 w 9943"/>
              <a:gd name="connsiteY93" fmla="*/ 5373 h 10000"/>
              <a:gd name="connsiteX94" fmla="*/ 7387 w 9943"/>
              <a:gd name="connsiteY94" fmla="*/ 4944 h 10000"/>
              <a:gd name="connsiteX95" fmla="*/ 7523 w 9943"/>
              <a:gd name="connsiteY95" fmla="*/ 5373 h 10000"/>
              <a:gd name="connsiteX96" fmla="*/ 7579 w 9943"/>
              <a:gd name="connsiteY96" fmla="*/ 5168 h 10000"/>
              <a:gd name="connsiteX97" fmla="*/ 7647 w 9943"/>
              <a:gd name="connsiteY97" fmla="*/ 4739 h 10000"/>
              <a:gd name="connsiteX98" fmla="*/ 7715 w 9943"/>
              <a:gd name="connsiteY98" fmla="*/ 4944 h 10000"/>
              <a:gd name="connsiteX99" fmla="*/ 7839 w 9943"/>
              <a:gd name="connsiteY99" fmla="*/ 5466 h 10000"/>
              <a:gd name="connsiteX100" fmla="*/ 7896 w 9943"/>
              <a:gd name="connsiteY100" fmla="*/ 4627 h 10000"/>
              <a:gd name="connsiteX101" fmla="*/ 7964 w 9943"/>
              <a:gd name="connsiteY101" fmla="*/ 4944 h 10000"/>
              <a:gd name="connsiteX102" fmla="*/ 8032 w 9943"/>
              <a:gd name="connsiteY102" fmla="*/ 5168 h 10000"/>
              <a:gd name="connsiteX103" fmla="*/ 8156 w 9943"/>
              <a:gd name="connsiteY103" fmla="*/ 5690 h 10000"/>
              <a:gd name="connsiteX104" fmla="*/ 8224 w 9943"/>
              <a:gd name="connsiteY104" fmla="*/ 4739 h 10000"/>
              <a:gd name="connsiteX105" fmla="*/ 8281 w 9943"/>
              <a:gd name="connsiteY105" fmla="*/ 5373 h 10000"/>
              <a:gd name="connsiteX106" fmla="*/ 8348 w 9943"/>
              <a:gd name="connsiteY106" fmla="*/ 5261 h 10000"/>
              <a:gd name="connsiteX107" fmla="*/ 8473 w 9943"/>
              <a:gd name="connsiteY107" fmla="*/ 5373 h 10000"/>
              <a:gd name="connsiteX108" fmla="*/ 8541 w 9943"/>
              <a:gd name="connsiteY108" fmla="*/ 5056 h 10000"/>
              <a:gd name="connsiteX109" fmla="*/ 8597 w 9943"/>
              <a:gd name="connsiteY109" fmla="*/ 4851 h 10000"/>
              <a:gd name="connsiteX110" fmla="*/ 8665 w 9943"/>
              <a:gd name="connsiteY110" fmla="*/ 3153 h 10000"/>
              <a:gd name="connsiteX111" fmla="*/ 8790 w 9943"/>
              <a:gd name="connsiteY111" fmla="*/ 2313 h 10000"/>
              <a:gd name="connsiteX112" fmla="*/ 8857 w 9943"/>
              <a:gd name="connsiteY112" fmla="*/ 2519 h 10000"/>
              <a:gd name="connsiteX113" fmla="*/ 8925 w 9943"/>
              <a:gd name="connsiteY113" fmla="*/ 3377 h 10000"/>
              <a:gd name="connsiteX114" fmla="*/ 8982 w 9943"/>
              <a:gd name="connsiteY114" fmla="*/ 4104 h 10000"/>
              <a:gd name="connsiteX115" fmla="*/ 9106 w 9943"/>
              <a:gd name="connsiteY115" fmla="*/ 4310 h 10000"/>
              <a:gd name="connsiteX116" fmla="*/ 9174 w 9943"/>
              <a:gd name="connsiteY116" fmla="*/ 4739 h 10000"/>
              <a:gd name="connsiteX117" fmla="*/ 9242 w 9943"/>
              <a:gd name="connsiteY117" fmla="*/ 5056 h 10000"/>
              <a:gd name="connsiteX118" fmla="*/ 9299 w 9943"/>
              <a:gd name="connsiteY118" fmla="*/ 5373 h 10000"/>
              <a:gd name="connsiteX119" fmla="*/ 9367 w 9943"/>
              <a:gd name="connsiteY119" fmla="*/ 5466 h 10000"/>
              <a:gd name="connsiteX120" fmla="*/ 9491 w 9943"/>
              <a:gd name="connsiteY120" fmla="*/ 6213 h 10000"/>
              <a:gd name="connsiteX121" fmla="*/ 9559 w 9943"/>
              <a:gd name="connsiteY121" fmla="*/ 6007 h 10000"/>
              <a:gd name="connsiteX122" fmla="*/ 9627 w 9943"/>
              <a:gd name="connsiteY122" fmla="*/ 6530 h 10000"/>
              <a:gd name="connsiteX123" fmla="*/ 9683 w 9943"/>
              <a:gd name="connsiteY123" fmla="*/ 6642 h 10000"/>
              <a:gd name="connsiteX124" fmla="*/ 9808 w 9943"/>
              <a:gd name="connsiteY124" fmla="*/ 6007 h 10000"/>
              <a:gd name="connsiteX125" fmla="*/ 9876 w 9943"/>
              <a:gd name="connsiteY125" fmla="*/ 8526 h 10000"/>
              <a:gd name="connsiteX126" fmla="*/ 9943 w 9943"/>
              <a:gd name="connsiteY126" fmla="*/ 10000 h 10000"/>
              <a:gd name="connsiteX0" fmla="*/ 0 w 9933"/>
              <a:gd name="connsiteY0" fmla="*/ 4851 h 8526"/>
              <a:gd name="connsiteX1" fmla="*/ 68 w 9933"/>
              <a:gd name="connsiteY1" fmla="*/ 4944 h 8526"/>
              <a:gd name="connsiteX2" fmla="*/ 125 w 9933"/>
              <a:gd name="connsiteY2" fmla="*/ 5261 h 8526"/>
              <a:gd name="connsiteX3" fmla="*/ 193 w 9933"/>
              <a:gd name="connsiteY3" fmla="*/ 5056 h 8526"/>
              <a:gd name="connsiteX4" fmla="*/ 261 w 9933"/>
              <a:gd name="connsiteY4" fmla="*/ 5373 h 8526"/>
              <a:gd name="connsiteX5" fmla="*/ 387 w 9933"/>
              <a:gd name="connsiteY5" fmla="*/ 5168 h 8526"/>
              <a:gd name="connsiteX6" fmla="*/ 455 w 9933"/>
              <a:gd name="connsiteY6" fmla="*/ 5168 h 8526"/>
              <a:gd name="connsiteX7" fmla="*/ 512 w 9933"/>
              <a:gd name="connsiteY7" fmla="*/ 5261 h 8526"/>
              <a:gd name="connsiteX8" fmla="*/ 580 w 9933"/>
              <a:gd name="connsiteY8" fmla="*/ 5373 h 8526"/>
              <a:gd name="connsiteX9" fmla="*/ 705 w 9933"/>
              <a:gd name="connsiteY9" fmla="*/ 5261 h 8526"/>
              <a:gd name="connsiteX10" fmla="*/ 773 w 9933"/>
              <a:gd name="connsiteY10" fmla="*/ 5466 h 8526"/>
              <a:gd name="connsiteX11" fmla="*/ 831 w 9933"/>
              <a:gd name="connsiteY11" fmla="*/ 4944 h 8526"/>
              <a:gd name="connsiteX12" fmla="*/ 899 w 9933"/>
              <a:gd name="connsiteY12" fmla="*/ 5373 h 8526"/>
              <a:gd name="connsiteX13" fmla="*/ 1024 w 9933"/>
              <a:gd name="connsiteY13" fmla="*/ 5261 h 8526"/>
              <a:gd name="connsiteX14" fmla="*/ 1092 w 9933"/>
              <a:gd name="connsiteY14" fmla="*/ 5690 h 8526"/>
              <a:gd name="connsiteX15" fmla="*/ 1161 w 9933"/>
              <a:gd name="connsiteY15" fmla="*/ 5373 h 8526"/>
              <a:gd name="connsiteX16" fmla="*/ 1217 w 9933"/>
              <a:gd name="connsiteY16" fmla="*/ 4851 h 8526"/>
              <a:gd name="connsiteX17" fmla="*/ 1343 w 9933"/>
              <a:gd name="connsiteY17" fmla="*/ 5784 h 8526"/>
              <a:gd name="connsiteX18" fmla="*/ 1411 w 9933"/>
              <a:gd name="connsiteY18" fmla="*/ 5168 h 8526"/>
              <a:gd name="connsiteX19" fmla="*/ 1479 w 9933"/>
              <a:gd name="connsiteY19" fmla="*/ 5690 h 8526"/>
              <a:gd name="connsiteX20" fmla="*/ 1536 w 9933"/>
              <a:gd name="connsiteY20" fmla="*/ 5168 h 8526"/>
              <a:gd name="connsiteX21" fmla="*/ 1673 w 9933"/>
              <a:gd name="connsiteY21" fmla="*/ 4739 h 8526"/>
              <a:gd name="connsiteX22" fmla="*/ 1729 w 9933"/>
              <a:gd name="connsiteY22" fmla="*/ 5261 h 8526"/>
              <a:gd name="connsiteX23" fmla="*/ 1797 w 9933"/>
              <a:gd name="connsiteY23" fmla="*/ 5690 h 8526"/>
              <a:gd name="connsiteX24" fmla="*/ 1855 w 9933"/>
              <a:gd name="connsiteY24" fmla="*/ 4739 h 8526"/>
              <a:gd name="connsiteX25" fmla="*/ 1991 w 9933"/>
              <a:gd name="connsiteY25" fmla="*/ 5690 h 8526"/>
              <a:gd name="connsiteX26" fmla="*/ 2048 w 9933"/>
              <a:gd name="connsiteY26" fmla="*/ 5466 h 8526"/>
              <a:gd name="connsiteX27" fmla="*/ 2116 w 9933"/>
              <a:gd name="connsiteY27" fmla="*/ 5168 h 8526"/>
              <a:gd name="connsiteX28" fmla="*/ 2184 w 9933"/>
              <a:gd name="connsiteY28" fmla="*/ 5261 h 8526"/>
              <a:gd name="connsiteX29" fmla="*/ 2309 w 9933"/>
              <a:gd name="connsiteY29" fmla="*/ 5261 h 8526"/>
              <a:gd name="connsiteX30" fmla="*/ 2378 w 9933"/>
              <a:gd name="connsiteY30" fmla="*/ 5168 h 8526"/>
              <a:gd name="connsiteX31" fmla="*/ 2435 w 9933"/>
              <a:gd name="connsiteY31" fmla="*/ 5261 h 8526"/>
              <a:gd name="connsiteX32" fmla="*/ 2503 w 9933"/>
              <a:gd name="connsiteY32" fmla="*/ 5261 h 8526"/>
              <a:gd name="connsiteX33" fmla="*/ 2628 w 9933"/>
              <a:gd name="connsiteY33" fmla="*/ 5261 h 8526"/>
              <a:gd name="connsiteX34" fmla="*/ 2696 w 9933"/>
              <a:gd name="connsiteY34" fmla="*/ 5168 h 8526"/>
              <a:gd name="connsiteX35" fmla="*/ 2754 w 9933"/>
              <a:gd name="connsiteY35" fmla="*/ 7164 h 8526"/>
              <a:gd name="connsiteX36" fmla="*/ 2821 w 9933"/>
              <a:gd name="connsiteY36" fmla="*/ 8209 h 8526"/>
              <a:gd name="connsiteX37" fmla="*/ 2947 w 9933"/>
              <a:gd name="connsiteY37" fmla="*/ 6959 h 8526"/>
              <a:gd name="connsiteX38" fmla="*/ 3015 w 9933"/>
              <a:gd name="connsiteY38" fmla="*/ 7052 h 8526"/>
              <a:gd name="connsiteX39" fmla="*/ 3072 w 9933"/>
              <a:gd name="connsiteY39" fmla="*/ 6325 h 8526"/>
              <a:gd name="connsiteX40" fmla="*/ 3140 w 9933"/>
              <a:gd name="connsiteY40" fmla="*/ 5896 h 8526"/>
              <a:gd name="connsiteX41" fmla="*/ 3208 w 9933"/>
              <a:gd name="connsiteY41" fmla="*/ 5466 h 8526"/>
              <a:gd name="connsiteX42" fmla="*/ 3333 w 9933"/>
              <a:gd name="connsiteY42" fmla="*/ 5466 h 8526"/>
              <a:gd name="connsiteX43" fmla="*/ 3401 w 9933"/>
              <a:gd name="connsiteY43" fmla="*/ 5466 h 8526"/>
              <a:gd name="connsiteX44" fmla="*/ 3459 w 9933"/>
              <a:gd name="connsiteY44" fmla="*/ 5578 h 8526"/>
              <a:gd name="connsiteX45" fmla="*/ 3527 w 9933"/>
              <a:gd name="connsiteY45" fmla="*/ 6101 h 8526"/>
              <a:gd name="connsiteX46" fmla="*/ 3652 w 9933"/>
              <a:gd name="connsiteY46" fmla="*/ 5784 h 8526"/>
              <a:gd name="connsiteX47" fmla="*/ 3720 w 9933"/>
              <a:gd name="connsiteY47" fmla="*/ 6325 h 8526"/>
              <a:gd name="connsiteX48" fmla="*/ 3778 w 9933"/>
              <a:gd name="connsiteY48" fmla="*/ 5466 h 8526"/>
              <a:gd name="connsiteX49" fmla="*/ 3846 w 9933"/>
              <a:gd name="connsiteY49" fmla="*/ 6735 h 8526"/>
              <a:gd name="connsiteX50" fmla="*/ 3971 w 9933"/>
              <a:gd name="connsiteY50" fmla="*/ 3265 h 8526"/>
              <a:gd name="connsiteX51" fmla="*/ 4039 w 9933"/>
              <a:gd name="connsiteY51" fmla="*/ 0 h 8526"/>
              <a:gd name="connsiteX52" fmla="*/ 4107 w 9933"/>
              <a:gd name="connsiteY52" fmla="*/ 1474 h 8526"/>
              <a:gd name="connsiteX53" fmla="*/ 4164 w 9933"/>
              <a:gd name="connsiteY53" fmla="*/ 1586 h 8526"/>
              <a:gd name="connsiteX54" fmla="*/ 4289 w 9933"/>
              <a:gd name="connsiteY54" fmla="*/ 1586 h 8526"/>
              <a:gd name="connsiteX55" fmla="*/ 4358 w 9933"/>
              <a:gd name="connsiteY55" fmla="*/ 2108 h 8526"/>
              <a:gd name="connsiteX56" fmla="*/ 4425 w 9933"/>
              <a:gd name="connsiteY56" fmla="*/ 2425 h 8526"/>
              <a:gd name="connsiteX57" fmla="*/ 4483 w 9933"/>
              <a:gd name="connsiteY57" fmla="*/ 1996 h 8526"/>
              <a:gd name="connsiteX58" fmla="*/ 4619 w 9933"/>
              <a:gd name="connsiteY58" fmla="*/ 2313 h 8526"/>
              <a:gd name="connsiteX59" fmla="*/ 4676 w 9933"/>
              <a:gd name="connsiteY59" fmla="*/ 2425 h 8526"/>
              <a:gd name="connsiteX60" fmla="*/ 4744 w 9933"/>
              <a:gd name="connsiteY60" fmla="*/ 2108 h 8526"/>
              <a:gd name="connsiteX61" fmla="*/ 4812 w 9933"/>
              <a:gd name="connsiteY61" fmla="*/ 1996 h 8526"/>
              <a:gd name="connsiteX62" fmla="*/ 4938 w 9933"/>
              <a:gd name="connsiteY62" fmla="*/ 1791 h 8526"/>
              <a:gd name="connsiteX63" fmla="*/ 4994 w 9933"/>
              <a:gd name="connsiteY63" fmla="*/ 1586 h 8526"/>
              <a:gd name="connsiteX64" fmla="*/ 5063 w 9933"/>
              <a:gd name="connsiteY64" fmla="*/ 410 h 8526"/>
              <a:gd name="connsiteX65" fmla="*/ 5131 w 9933"/>
              <a:gd name="connsiteY65" fmla="*/ 3153 h 8526"/>
              <a:gd name="connsiteX66" fmla="*/ 5256 w 9933"/>
              <a:gd name="connsiteY66" fmla="*/ 5784 h 8526"/>
              <a:gd name="connsiteX67" fmla="*/ 5324 w 9933"/>
              <a:gd name="connsiteY67" fmla="*/ 4944 h 8526"/>
              <a:gd name="connsiteX68" fmla="*/ 5382 w 9933"/>
              <a:gd name="connsiteY68" fmla="*/ 4851 h 8526"/>
              <a:gd name="connsiteX69" fmla="*/ 5450 w 9933"/>
              <a:gd name="connsiteY69" fmla="*/ 5261 h 8526"/>
              <a:gd name="connsiteX70" fmla="*/ 5575 w 9933"/>
              <a:gd name="connsiteY70" fmla="*/ 5466 h 8526"/>
              <a:gd name="connsiteX71" fmla="*/ 5643 w 9933"/>
              <a:gd name="connsiteY71" fmla="*/ 5168 h 8526"/>
              <a:gd name="connsiteX72" fmla="*/ 5699 w 9933"/>
              <a:gd name="connsiteY72" fmla="*/ 5261 h 8526"/>
              <a:gd name="connsiteX73" fmla="*/ 5768 w 9933"/>
              <a:gd name="connsiteY73" fmla="*/ 5578 h 8526"/>
              <a:gd name="connsiteX74" fmla="*/ 5894 w 9933"/>
              <a:gd name="connsiteY74" fmla="*/ 5261 h 8526"/>
              <a:gd name="connsiteX75" fmla="*/ 5962 w 9933"/>
              <a:gd name="connsiteY75" fmla="*/ 5466 h 8526"/>
              <a:gd name="connsiteX76" fmla="*/ 6029 w 9933"/>
              <a:gd name="connsiteY76" fmla="*/ 5578 h 8526"/>
              <a:gd name="connsiteX77" fmla="*/ 6087 w 9933"/>
              <a:gd name="connsiteY77" fmla="*/ 5261 h 8526"/>
              <a:gd name="connsiteX78" fmla="*/ 6155 w 9933"/>
              <a:gd name="connsiteY78" fmla="*/ 5056 h 8526"/>
              <a:gd name="connsiteX79" fmla="*/ 6280 w 9933"/>
              <a:gd name="connsiteY79" fmla="*/ 5056 h 8526"/>
              <a:gd name="connsiteX80" fmla="*/ 6348 w 9933"/>
              <a:gd name="connsiteY80" fmla="*/ 5261 h 8526"/>
              <a:gd name="connsiteX81" fmla="*/ 6406 w 9933"/>
              <a:gd name="connsiteY81" fmla="*/ 5056 h 8526"/>
              <a:gd name="connsiteX82" fmla="*/ 6474 w 9933"/>
              <a:gd name="connsiteY82" fmla="*/ 4944 h 8526"/>
              <a:gd name="connsiteX83" fmla="*/ 6599 w 9933"/>
              <a:gd name="connsiteY83" fmla="*/ 5373 h 8526"/>
              <a:gd name="connsiteX84" fmla="*/ 6667 w 9933"/>
              <a:gd name="connsiteY84" fmla="*/ 5373 h 8526"/>
              <a:gd name="connsiteX85" fmla="*/ 6724 w 9933"/>
              <a:gd name="connsiteY85" fmla="*/ 5056 h 8526"/>
              <a:gd name="connsiteX86" fmla="*/ 6792 w 9933"/>
              <a:gd name="connsiteY86" fmla="*/ 5261 h 8526"/>
              <a:gd name="connsiteX87" fmla="*/ 6917 w 9933"/>
              <a:gd name="connsiteY87" fmla="*/ 4739 h 8526"/>
              <a:gd name="connsiteX88" fmla="*/ 6986 w 9933"/>
              <a:gd name="connsiteY88" fmla="*/ 5690 h 8526"/>
              <a:gd name="connsiteX89" fmla="*/ 7054 w 9933"/>
              <a:gd name="connsiteY89" fmla="*/ 5784 h 8526"/>
              <a:gd name="connsiteX90" fmla="*/ 7111 w 9933"/>
              <a:gd name="connsiteY90" fmla="*/ 5578 h 8526"/>
              <a:gd name="connsiteX91" fmla="*/ 7247 w 9933"/>
              <a:gd name="connsiteY91" fmla="*/ 5261 h 8526"/>
              <a:gd name="connsiteX92" fmla="*/ 7304 w 9933"/>
              <a:gd name="connsiteY92" fmla="*/ 5261 h 8526"/>
              <a:gd name="connsiteX93" fmla="*/ 7372 w 9933"/>
              <a:gd name="connsiteY93" fmla="*/ 5373 h 8526"/>
              <a:gd name="connsiteX94" fmla="*/ 7429 w 9933"/>
              <a:gd name="connsiteY94" fmla="*/ 4944 h 8526"/>
              <a:gd name="connsiteX95" fmla="*/ 7566 w 9933"/>
              <a:gd name="connsiteY95" fmla="*/ 5373 h 8526"/>
              <a:gd name="connsiteX96" fmla="*/ 7622 w 9933"/>
              <a:gd name="connsiteY96" fmla="*/ 5168 h 8526"/>
              <a:gd name="connsiteX97" fmla="*/ 7691 w 9933"/>
              <a:gd name="connsiteY97" fmla="*/ 4739 h 8526"/>
              <a:gd name="connsiteX98" fmla="*/ 7759 w 9933"/>
              <a:gd name="connsiteY98" fmla="*/ 4944 h 8526"/>
              <a:gd name="connsiteX99" fmla="*/ 7884 w 9933"/>
              <a:gd name="connsiteY99" fmla="*/ 5466 h 8526"/>
              <a:gd name="connsiteX100" fmla="*/ 7941 w 9933"/>
              <a:gd name="connsiteY100" fmla="*/ 4627 h 8526"/>
              <a:gd name="connsiteX101" fmla="*/ 8010 w 9933"/>
              <a:gd name="connsiteY101" fmla="*/ 4944 h 8526"/>
              <a:gd name="connsiteX102" fmla="*/ 8078 w 9933"/>
              <a:gd name="connsiteY102" fmla="*/ 5168 h 8526"/>
              <a:gd name="connsiteX103" fmla="*/ 8203 w 9933"/>
              <a:gd name="connsiteY103" fmla="*/ 5690 h 8526"/>
              <a:gd name="connsiteX104" fmla="*/ 8271 w 9933"/>
              <a:gd name="connsiteY104" fmla="*/ 4739 h 8526"/>
              <a:gd name="connsiteX105" fmla="*/ 8328 w 9933"/>
              <a:gd name="connsiteY105" fmla="*/ 5373 h 8526"/>
              <a:gd name="connsiteX106" fmla="*/ 8396 w 9933"/>
              <a:gd name="connsiteY106" fmla="*/ 5261 h 8526"/>
              <a:gd name="connsiteX107" fmla="*/ 8522 w 9933"/>
              <a:gd name="connsiteY107" fmla="*/ 5373 h 8526"/>
              <a:gd name="connsiteX108" fmla="*/ 8590 w 9933"/>
              <a:gd name="connsiteY108" fmla="*/ 5056 h 8526"/>
              <a:gd name="connsiteX109" fmla="*/ 8646 w 9933"/>
              <a:gd name="connsiteY109" fmla="*/ 4851 h 8526"/>
              <a:gd name="connsiteX110" fmla="*/ 8715 w 9933"/>
              <a:gd name="connsiteY110" fmla="*/ 3153 h 8526"/>
              <a:gd name="connsiteX111" fmla="*/ 8840 w 9933"/>
              <a:gd name="connsiteY111" fmla="*/ 2313 h 8526"/>
              <a:gd name="connsiteX112" fmla="*/ 8908 w 9933"/>
              <a:gd name="connsiteY112" fmla="*/ 2519 h 8526"/>
              <a:gd name="connsiteX113" fmla="*/ 8976 w 9933"/>
              <a:gd name="connsiteY113" fmla="*/ 3377 h 8526"/>
              <a:gd name="connsiteX114" fmla="*/ 9033 w 9933"/>
              <a:gd name="connsiteY114" fmla="*/ 4104 h 8526"/>
              <a:gd name="connsiteX115" fmla="*/ 9158 w 9933"/>
              <a:gd name="connsiteY115" fmla="*/ 4310 h 8526"/>
              <a:gd name="connsiteX116" fmla="*/ 9227 w 9933"/>
              <a:gd name="connsiteY116" fmla="*/ 4739 h 8526"/>
              <a:gd name="connsiteX117" fmla="*/ 9295 w 9933"/>
              <a:gd name="connsiteY117" fmla="*/ 5056 h 8526"/>
              <a:gd name="connsiteX118" fmla="*/ 9352 w 9933"/>
              <a:gd name="connsiteY118" fmla="*/ 5373 h 8526"/>
              <a:gd name="connsiteX119" fmla="*/ 9421 w 9933"/>
              <a:gd name="connsiteY119" fmla="*/ 5466 h 8526"/>
              <a:gd name="connsiteX120" fmla="*/ 9545 w 9933"/>
              <a:gd name="connsiteY120" fmla="*/ 6213 h 8526"/>
              <a:gd name="connsiteX121" fmla="*/ 9614 w 9933"/>
              <a:gd name="connsiteY121" fmla="*/ 6007 h 8526"/>
              <a:gd name="connsiteX122" fmla="*/ 9682 w 9933"/>
              <a:gd name="connsiteY122" fmla="*/ 6530 h 8526"/>
              <a:gd name="connsiteX123" fmla="*/ 9739 w 9933"/>
              <a:gd name="connsiteY123" fmla="*/ 6642 h 8526"/>
              <a:gd name="connsiteX124" fmla="*/ 9864 w 9933"/>
              <a:gd name="connsiteY124" fmla="*/ 6007 h 8526"/>
              <a:gd name="connsiteX125" fmla="*/ 9933 w 9933"/>
              <a:gd name="connsiteY125" fmla="*/ 8526 h 8526"/>
              <a:gd name="connsiteX0" fmla="*/ 0 w 9931"/>
              <a:gd name="connsiteY0" fmla="*/ 5690 h 9628"/>
              <a:gd name="connsiteX1" fmla="*/ 68 w 9931"/>
              <a:gd name="connsiteY1" fmla="*/ 5799 h 9628"/>
              <a:gd name="connsiteX2" fmla="*/ 126 w 9931"/>
              <a:gd name="connsiteY2" fmla="*/ 6171 h 9628"/>
              <a:gd name="connsiteX3" fmla="*/ 194 w 9931"/>
              <a:gd name="connsiteY3" fmla="*/ 5930 h 9628"/>
              <a:gd name="connsiteX4" fmla="*/ 263 w 9931"/>
              <a:gd name="connsiteY4" fmla="*/ 6302 h 9628"/>
              <a:gd name="connsiteX5" fmla="*/ 390 w 9931"/>
              <a:gd name="connsiteY5" fmla="*/ 6061 h 9628"/>
              <a:gd name="connsiteX6" fmla="*/ 458 w 9931"/>
              <a:gd name="connsiteY6" fmla="*/ 6061 h 9628"/>
              <a:gd name="connsiteX7" fmla="*/ 515 w 9931"/>
              <a:gd name="connsiteY7" fmla="*/ 6171 h 9628"/>
              <a:gd name="connsiteX8" fmla="*/ 584 w 9931"/>
              <a:gd name="connsiteY8" fmla="*/ 6302 h 9628"/>
              <a:gd name="connsiteX9" fmla="*/ 710 w 9931"/>
              <a:gd name="connsiteY9" fmla="*/ 6171 h 9628"/>
              <a:gd name="connsiteX10" fmla="*/ 778 w 9931"/>
              <a:gd name="connsiteY10" fmla="*/ 6411 h 9628"/>
              <a:gd name="connsiteX11" fmla="*/ 837 w 9931"/>
              <a:gd name="connsiteY11" fmla="*/ 5799 h 9628"/>
              <a:gd name="connsiteX12" fmla="*/ 905 w 9931"/>
              <a:gd name="connsiteY12" fmla="*/ 6302 h 9628"/>
              <a:gd name="connsiteX13" fmla="*/ 1031 w 9931"/>
              <a:gd name="connsiteY13" fmla="*/ 6171 h 9628"/>
              <a:gd name="connsiteX14" fmla="*/ 1099 w 9931"/>
              <a:gd name="connsiteY14" fmla="*/ 6674 h 9628"/>
              <a:gd name="connsiteX15" fmla="*/ 1169 w 9931"/>
              <a:gd name="connsiteY15" fmla="*/ 6302 h 9628"/>
              <a:gd name="connsiteX16" fmla="*/ 1225 w 9931"/>
              <a:gd name="connsiteY16" fmla="*/ 5690 h 9628"/>
              <a:gd name="connsiteX17" fmla="*/ 1352 w 9931"/>
              <a:gd name="connsiteY17" fmla="*/ 6784 h 9628"/>
              <a:gd name="connsiteX18" fmla="*/ 1421 w 9931"/>
              <a:gd name="connsiteY18" fmla="*/ 6061 h 9628"/>
              <a:gd name="connsiteX19" fmla="*/ 1489 w 9931"/>
              <a:gd name="connsiteY19" fmla="*/ 6674 h 9628"/>
              <a:gd name="connsiteX20" fmla="*/ 1546 w 9931"/>
              <a:gd name="connsiteY20" fmla="*/ 6061 h 9628"/>
              <a:gd name="connsiteX21" fmla="*/ 1684 w 9931"/>
              <a:gd name="connsiteY21" fmla="*/ 5558 h 9628"/>
              <a:gd name="connsiteX22" fmla="*/ 1741 w 9931"/>
              <a:gd name="connsiteY22" fmla="*/ 6171 h 9628"/>
              <a:gd name="connsiteX23" fmla="*/ 1809 w 9931"/>
              <a:gd name="connsiteY23" fmla="*/ 6674 h 9628"/>
              <a:gd name="connsiteX24" fmla="*/ 1868 w 9931"/>
              <a:gd name="connsiteY24" fmla="*/ 5558 h 9628"/>
              <a:gd name="connsiteX25" fmla="*/ 2004 w 9931"/>
              <a:gd name="connsiteY25" fmla="*/ 6674 h 9628"/>
              <a:gd name="connsiteX26" fmla="*/ 2062 w 9931"/>
              <a:gd name="connsiteY26" fmla="*/ 6411 h 9628"/>
              <a:gd name="connsiteX27" fmla="*/ 2130 w 9931"/>
              <a:gd name="connsiteY27" fmla="*/ 6061 h 9628"/>
              <a:gd name="connsiteX28" fmla="*/ 2199 w 9931"/>
              <a:gd name="connsiteY28" fmla="*/ 6171 h 9628"/>
              <a:gd name="connsiteX29" fmla="*/ 2325 w 9931"/>
              <a:gd name="connsiteY29" fmla="*/ 6171 h 9628"/>
              <a:gd name="connsiteX30" fmla="*/ 2394 w 9931"/>
              <a:gd name="connsiteY30" fmla="*/ 6061 h 9628"/>
              <a:gd name="connsiteX31" fmla="*/ 2451 w 9931"/>
              <a:gd name="connsiteY31" fmla="*/ 6171 h 9628"/>
              <a:gd name="connsiteX32" fmla="*/ 2520 w 9931"/>
              <a:gd name="connsiteY32" fmla="*/ 6171 h 9628"/>
              <a:gd name="connsiteX33" fmla="*/ 2646 w 9931"/>
              <a:gd name="connsiteY33" fmla="*/ 6171 h 9628"/>
              <a:gd name="connsiteX34" fmla="*/ 2714 w 9931"/>
              <a:gd name="connsiteY34" fmla="*/ 6061 h 9628"/>
              <a:gd name="connsiteX35" fmla="*/ 2773 w 9931"/>
              <a:gd name="connsiteY35" fmla="*/ 8403 h 9628"/>
              <a:gd name="connsiteX36" fmla="*/ 2840 w 9931"/>
              <a:gd name="connsiteY36" fmla="*/ 9628 h 9628"/>
              <a:gd name="connsiteX37" fmla="*/ 2967 w 9931"/>
              <a:gd name="connsiteY37" fmla="*/ 8162 h 9628"/>
              <a:gd name="connsiteX38" fmla="*/ 3035 w 9931"/>
              <a:gd name="connsiteY38" fmla="*/ 8271 h 9628"/>
              <a:gd name="connsiteX39" fmla="*/ 3093 w 9931"/>
              <a:gd name="connsiteY39" fmla="*/ 7418 h 9628"/>
              <a:gd name="connsiteX40" fmla="*/ 3161 w 9931"/>
              <a:gd name="connsiteY40" fmla="*/ 6915 h 9628"/>
              <a:gd name="connsiteX41" fmla="*/ 3230 w 9931"/>
              <a:gd name="connsiteY41" fmla="*/ 6411 h 9628"/>
              <a:gd name="connsiteX42" fmla="*/ 3355 w 9931"/>
              <a:gd name="connsiteY42" fmla="*/ 6411 h 9628"/>
              <a:gd name="connsiteX43" fmla="*/ 3424 w 9931"/>
              <a:gd name="connsiteY43" fmla="*/ 6411 h 9628"/>
              <a:gd name="connsiteX44" fmla="*/ 3482 w 9931"/>
              <a:gd name="connsiteY44" fmla="*/ 6542 h 9628"/>
              <a:gd name="connsiteX45" fmla="*/ 3551 w 9931"/>
              <a:gd name="connsiteY45" fmla="*/ 7156 h 9628"/>
              <a:gd name="connsiteX46" fmla="*/ 3677 w 9931"/>
              <a:gd name="connsiteY46" fmla="*/ 6784 h 9628"/>
              <a:gd name="connsiteX47" fmla="*/ 3745 w 9931"/>
              <a:gd name="connsiteY47" fmla="*/ 7418 h 9628"/>
              <a:gd name="connsiteX48" fmla="*/ 3803 w 9931"/>
              <a:gd name="connsiteY48" fmla="*/ 6411 h 9628"/>
              <a:gd name="connsiteX49" fmla="*/ 3872 w 9931"/>
              <a:gd name="connsiteY49" fmla="*/ 7899 h 9628"/>
              <a:gd name="connsiteX50" fmla="*/ 3998 w 9931"/>
              <a:gd name="connsiteY50" fmla="*/ 3829 h 9628"/>
              <a:gd name="connsiteX51" fmla="*/ 4066 w 9931"/>
              <a:gd name="connsiteY51" fmla="*/ 0 h 9628"/>
              <a:gd name="connsiteX52" fmla="*/ 4135 w 9931"/>
              <a:gd name="connsiteY52" fmla="*/ 1729 h 9628"/>
              <a:gd name="connsiteX53" fmla="*/ 4192 w 9931"/>
              <a:gd name="connsiteY53" fmla="*/ 1860 h 9628"/>
              <a:gd name="connsiteX54" fmla="*/ 4318 w 9931"/>
              <a:gd name="connsiteY54" fmla="*/ 1860 h 9628"/>
              <a:gd name="connsiteX55" fmla="*/ 4387 w 9931"/>
              <a:gd name="connsiteY55" fmla="*/ 2472 h 9628"/>
              <a:gd name="connsiteX56" fmla="*/ 4455 w 9931"/>
              <a:gd name="connsiteY56" fmla="*/ 2844 h 9628"/>
              <a:gd name="connsiteX57" fmla="*/ 4513 w 9931"/>
              <a:gd name="connsiteY57" fmla="*/ 2341 h 9628"/>
              <a:gd name="connsiteX58" fmla="*/ 4650 w 9931"/>
              <a:gd name="connsiteY58" fmla="*/ 2713 h 9628"/>
              <a:gd name="connsiteX59" fmla="*/ 4708 w 9931"/>
              <a:gd name="connsiteY59" fmla="*/ 2844 h 9628"/>
              <a:gd name="connsiteX60" fmla="*/ 4776 w 9931"/>
              <a:gd name="connsiteY60" fmla="*/ 2472 h 9628"/>
              <a:gd name="connsiteX61" fmla="*/ 4844 w 9931"/>
              <a:gd name="connsiteY61" fmla="*/ 2341 h 9628"/>
              <a:gd name="connsiteX62" fmla="*/ 4971 w 9931"/>
              <a:gd name="connsiteY62" fmla="*/ 2101 h 9628"/>
              <a:gd name="connsiteX63" fmla="*/ 5028 w 9931"/>
              <a:gd name="connsiteY63" fmla="*/ 1860 h 9628"/>
              <a:gd name="connsiteX64" fmla="*/ 5097 w 9931"/>
              <a:gd name="connsiteY64" fmla="*/ 481 h 9628"/>
              <a:gd name="connsiteX65" fmla="*/ 5166 w 9931"/>
              <a:gd name="connsiteY65" fmla="*/ 3698 h 9628"/>
              <a:gd name="connsiteX66" fmla="*/ 5291 w 9931"/>
              <a:gd name="connsiteY66" fmla="*/ 6784 h 9628"/>
              <a:gd name="connsiteX67" fmla="*/ 5360 w 9931"/>
              <a:gd name="connsiteY67" fmla="*/ 5799 h 9628"/>
              <a:gd name="connsiteX68" fmla="*/ 5418 w 9931"/>
              <a:gd name="connsiteY68" fmla="*/ 5690 h 9628"/>
              <a:gd name="connsiteX69" fmla="*/ 5487 w 9931"/>
              <a:gd name="connsiteY69" fmla="*/ 6171 h 9628"/>
              <a:gd name="connsiteX70" fmla="*/ 5613 w 9931"/>
              <a:gd name="connsiteY70" fmla="*/ 6411 h 9628"/>
              <a:gd name="connsiteX71" fmla="*/ 5681 w 9931"/>
              <a:gd name="connsiteY71" fmla="*/ 6061 h 9628"/>
              <a:gd name="connsiteX72" fmla="*/ 5737 w 9931"/>
              <a:gd name="connsiteY72" fmla="*/ 6171 h 9628"/>
              <a:gd name="connsiteX73" fmla="*/ 5807 w 9931"/>
              <a:gd name="connsiteY73" fmla="*/ 6542 h 9628"/>
              <a:gd name="connsiteX74" fmla="*/ 5934 w 9931"/>
              <a:gd name="connsiteY74" fmla="*/ 6171 h 9628"/>
              <a:gd name="connsiteX75" fmla="*/ 6002 w 9931"/>
              <a:gd name="connsiteY75" fmla="*/ 6411 h 9628"/>
              <a:gd name="connsiteX76" fmla="*/ 6070 w 9931"/>
              <a:gd name="connsiteY76" fmla="*/ 6542 h 9628"/>
              <a:gd name="connsiteX77" fmla="*/ 6128 w 9931"/>
              <a:gd name="connsiteY77" fmla="*/ 6171 h 9628"/>
              <a:gd name="connsiteX78" fmla="*/ 6197 w 9931"/>
              <a:gd name="connsiteY78" fmla="*/ 5930 h 9628"/>
              <a:gd name="connsiteX79" fmla="*/ 6322 w 9931"/>
              <a:gd name="connsiteY79" fmla="*/ 5930 h 9628"/>
              <a:gd name="connsiteX80" fmla="*/ 6391 w 9931"/>
              <a:gd name="connsiteY80" fmla="*/ 6171 h 9628"/>
              <a:gd name="connsiteX81" fmla="*/ 6449 w 9931"/>
              <a:gd name="connsiteY81" fmla="*/ 5930 h 9628"/>
              <a:gd name="connsiteX82" fmla="*/ 6518 w 9931"/>
              <a:gd name="connsiteY82" fmla="*/ 5799 h 9628"/>
              <a:gd name="connsiteX83" fmla="*/ 6644 w 9931"/>
              <a:gd name="connsiteY83" fmla="*/ 6302 h 9628"/>
              <a:gd name="connsiteX84" fmla="*/ 6712 w 9931"/>
              <a:gd name="connsiteY84" fmla="*/ 6302 h 9628"/>
              <a:gd name="connsiteX85" fmla="*/ 6769 w 9931"/>
              <a:gd name="connsiteY85" fmla="*/ 5930 h 9628"/>
              <a:gd name="connsiteX86" fmla="*/ 6838 w 9931"/>
              <a:gd name="connsiteY86" fmla="*/ 6171 h 9628"/>
              <a:gd name="connsiteX87" fmla="*/ 6964 w 9931"/>
              <a:gd name="connsiteY87" fmla="*/ 5558 h 9628"/>
              <a:gd name="connsiteX88" fmla="*/ 7033 w 9931"/>
              <a:gd name="connsiteY88" fmla="*/ 6674 h 9628"/>
              <a:gd name="connsiteX89" fmla="*/ 7102 w 9931"/>
              <a:gd name="connsiteY89" fmla="*/ 6784 h 9628"/>
              <a:gd name="connsiteX90" fmla="*/ 7159 w 9931"/>
              <a:gd name="connsiteY90" fmla="*/ 6542 h 9628"/>
              <a:gd name="connsiteX91" fmla="*/ 7296 w 9931"/>
              <a:gd name="connsiteY91" fmla="*/ 6171 h 9628"/>
              <a:gd name="connsiteX92" fmla="*/ 7353 w 9931"/>
              <a:gd name="connsiteY92" fmla="*/ 6171 h 9628"/>
              <a:gd name="connsiteX93" fmla="*/ 7422 w 9931"/>
              <a:gd name="connsiteY93" fmla="*/ 6302 h 9628"/>
              <a:gd name="connsiteX94" fmla="*/ 7479 w 9931"/>
              <a:gd name="connsiteY94" fmla="*/ 5799 h 9628"/>
              <a:gd name="connsiteX95" fmla="*/ 7617 w 9931"/>
              <a:gd name="connsiteY95" fmla="*/ 6302 h 9628"/>
              <a:gd name="connsiteX96" fmla="*/ 7673 w 9931"/>
              <a:gd name="connsiteY96" fmla="*/ 6061 h 9628"/>
              <a:gd name="connsiteX97" fmla="*/ 7743 w 9931"/>
              <a:gd name="connsiteY97" fmla="*/ 5558 h 9628"/>
              <a:gd name="connsiteX98" fmla="*/ 7811 w 9931"/>
              <a:gd name="connsiteY98" fmla="*/ 5799 h 9628"/>
              <a:gd name="connsiteX99" fmla="*/ 7937 w 9931"/>
              <a:gd name="connsiteY99" fmla="*/ 6411 h 9628"/>
              <a:gd name="connsiteX100" fmla="*/ 7995 w 9931"/>
              <a:gd name="connsiteY100" fmla="*/ 5427 h 9628"/>
              <a:gd name="connsiteX101" fmla="*/ 8064 w 9931"/>
              <a:gd name="connsiteY101" fmla="*/ 5799 h 9628"/>
              <a:gd name="connsiteX102" fmla="*/ 8132 w 9931"/>
              <a:gd name="connsiteY102" fmla="*/ 6061 h 9628"/>
              <a:gd name="connsiteX103" fmla="*/ 8258 w 9931"/>
              <a:gd name="connsiteY103" fmla="*/ 6674 h 9628"/>
              <a:gd name="connsiteX104" fmla="*/ 8327 w 9931"/>
              <a:gd name="connsiteY104" fmla="*/ 5558 h 9628"/>
              <a:gd name="connsiteX105" fmla="*/ 8384 w 9931"/>
              <a:gd name="connsiteY105" fmla="*/ 6302 h 9628"/>
              <a:gd name="connsiteX106" fmla="*/ 8453 w 9931"/>
              <a:gd name="connsiteY106" fmla="*/ 6171 h 9628"/>
              <a:gd name="connsiteX107" fmla="*/ 8579 w 9931"/>
              <a:gd name="connsiteY107" fmla="*/ 6302 h 9628"/>
              <a:gd name="connsiteX108" fmla="*/ 8648 w 9931"/>
              <a:gd name="connsiteY108" fmla="*/ 5930 h 9628"/>
              <a:gd name="connsiteX109" fmla="*/ 8704 w 9931"/>
              <a:gd name="connsiteY109" fmla="*/ 5690 h 9628"/>
              <a:gd name="connsiteX110" fmla="*/ 8774 w 9931"/>
              <a:gd name="connsiteY110" fmla="*/ 3698 h 9628"/>
              <a:gd name="connsiteX111" fmla="*/ 8900 w 9931"/>
              <a:gd name="connsiteY111" fmla="*/ 2713 h 9628"/>
              <a:gd name="connsiteX112" fmla="*/ 8968 w 9931"/>
              <a:gd name="connsiteY112" fmla="*/ 2954 h 9628"/>
              <a:gd name="connsiteX113" fmla="*/ 9037 w 9931"/>
              <a:gd name="connsiteY113" fmla="*/ 3961 h 9628"/>
              <a:gd name="connsiteX114" fmla="*/ 9094 w 9931"/>
              <a:gd name="connsiteY114" fmla="*/ 4814 h 9628"/>
              <a:gd name="connsiteX115" fmla="*/ 9220 w 9931"/>
              <a:gd name="connsiteY115" fmla="*/ 5055 h 9628"/>
              <a:gd name="connsiteX116" fmla="*/ 9289 w 9931"/>
              <a:gd name="connsiteY116" fmla="*/ 5558 h 9628"/>
              <a:gd name="connsiteX117" fmla="*/ 9358 w 9931"/>
              <a:gd name="connsiteY117" fmla="*/ 5930 h 9628"/>
              <a:gd name="connsiteX118" fmla="*/ 9415 w 9931"/>
              <a:gd name="connsiteY118" fmla="*/ 6302 h 9628"/>
              <a:gd name="connsiteX119" fmla="*/ 9485 w 9931"/>
              <a:gd name="connsiteY119" fmla="*/ 6411 h 9628"/>
              <a:gd name="connsiteX120" fmla="*/ 9609 w 9931"/>
              <a:gd name="connsiteY120" fmla="*/ 7287 h 9628"/>
              <a:gd name="connsiteX121" fmla="*/ 9679 w 9931"/>
              <a:gd name="connsiteY121" fmla="*/ 7046 h 9628"/>
              <a:gd name="connsiteX122" fmla="*/ 9747 w 9931"/>
              <a:gd name="connsiteY122" fmla="*/ 7659 h 9628"/>
              <a:gd name="connsiteX123" fmla="*/ 9805 w 9931"/>
              <a:gd name="connsiteY123" fmla="*/ 7790 h 9628"/>
              <a:gd name="connsiteX124" fmla="*/ 9931 w 9931"/>
              <a:gd name="connsiteY124" fmla="*/ 7046 h 9628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847 w 10000"/>
              <a:gd name="connsiteY72" fmla="*/ 6795 h 10000"/>
              <a:gd name="connsiteX73" fmla="*/ 5975 w 10000"/>
              <a:gd name="connsiteY73" fmla="*/ 6409 h 10000"/>
              <a:gd name="connsiteX74" fmla="*/ 6044 w 10000"/>
              <a:gd name="connsiteY74" fmla="*/ 6659 h 10000"/>
              <a:gd name="connsiteX75" fmla="*/ 6112 w 10000"/>
              <a:gd name="connsiteY75" fmla="*/ 6795 h 10000"/>
              <a:gd name="connsiteX76" fmla="*/ 6171 w 10000"/>
              <a:gd name="connsiteY76" fmla="*/ 6409 h 10000"/>
              <a:gd name="connsiteX77" fmla="*/ 6240 w 10000"/>
              <a:gd name="connsiteY77" fmla="*/ 6159 h 10000"/>
              <a:gd name="connsiteX78" fmla="*/ 6366 w 10000"/>
              <a:gd name="connsiteY78" fmla="*/ 6159 h 10000"/>
              <a:gd name="connsiteX79" fmla="*/ 6435 w 10000"/>
              <a:gd name="connsiteY79" fmla="*/ 6409 h 10000"/>
              <a:gd name="connsiteX80" fmla="*/ 6494 w 10000"/>
              <a:gd name="connsiteY80" fmla="*/ 6159 h 10000"/>
              <a:gd name="connsiteX81" fmla="*/ 6563 w 10000"/>
              <a:gd name="connsiteY81" fmla="*/ 6023 h 10000"/>
              <a:gd name="connsiteX82" fmla="*/ 6690 w 10000"/>
              <a:gd name="connsiteY82" fmla="*/ 6545 h 10000"/>
              <a:gd name="connsiteX83" fmla="*/ 6759 w 10000"/>
              <a:gd name="connsiteY83" fmla="*/ 6545 h 10000"/>
              <a:gd name="connsiteX84" fmla="*/ 6816 w 10000"/>
              <a:gd name="connsiteY84" fmla="*/ 6159 h 10000"/>
              <a:gd name="connsiteX85" fmla="*/ 6886 w 10000"/>
              <a:gd name="connsiteY85" fmla="*/ 6409 h 10000"/>
              <a:gd name="connsiteX86" fmla="*/ 7012 w 10000"/>
              <a:gd name="connsiteY86" fmla="*/ 5773 h 10000"/>
              <a:gd name="connsiteX87" fmla="*/ 7082 w 10000"/>
              <a:gd name="connsiteY87" fmla="*/ 6932 h 10000"/>
              <a:gd name="connsiteX88" fmla="*/ 7151 w 10000"/>
              <a:gd name="connsiteY88" fmla="*/ 7046 h 10000"/>
              <a:gd name="connsiteX89" fmla="*/ 7209 w 10000"/>
              <a:gd name="connsiteY89" fmla="*/ 6795 h 10000"/>
              <a:gd name="connsiteX90" fmla="*/ 7347 w 10000"/>
              <a:gd name="connsiteY90" fmla="*/ 6409 h 10000"/>
              <a:gd name="connsiteX91" fmla="*/ 7404 w 10000"/>
              <a:gd name="connsiteY91" fmla="*/ 6409 h 10000"/>
              <a:gd name="connsiteX92" fmla="*/ 7474 w 10000"/>
              <a:gd name="connsiteY92" fmla="*/ 6545 h 10000"/>
              <a:gd name="connsiteX93" fmla="*/ 7531 w 10000"/>
              <a:gd name="connsiteY93" fmla="*/ 6023 h 10000"/>
              <a:gd name="connsiteX94" fmla="*/ 7670 w 10000"/>
              <a:gd name="connsiteY94" fmla="*/ 6545 h 10000"/>
              <a:gd name="connsiteX95" fmla="*/ 7726 w 10000"/>
              <a:gd name="connsiteY95" fmla="*/ 6295 h 10000"/>
              <a:gd name="connsiteX96" fmla="*/ 7797 w 10000"/>
              <a:gd name="connsiteY96" fmla="*/ 5773 h 10000"/>
              <a:gd name="connsiteX97" fmla="*/ 7865 w 10000"/>
              <a:gd name="connsiteY97" fmla="*/ 6023 h 10000"/>
              <a:gd name="connsiteX98" fmla="*/ 7992 w 10000"/>
              <a:gd name="connsiteY98" fmla="*/ 6659 h 10000"/>
              <a:gd name="connsiteX99" fmla="*/ 8051 w 10000"/>
              <a:gd name="connsiteY99" fmla="*/ 5637 h 10000"/>
              <a:gd name="connsiteX100" fmla="*/ 8120 w 10000"/>
              <a:gd name="connsiteY100" fmla="*/ 6023 h 10000"/>
              <a:gd name="connsiteX101" fmla="*/ 8189 w 10000"/>
              <a:gd name="connsiteY101" fmla="*/ 6295 h 10000"/>
              <a:gd name="connsiteX102" fmla="*/ 8315 w 10000"/>
              <a:gd name="connsiteY102" fmla="*/ 6932 h 10000"/>
              <a:gd name="connsiteX103" fmla="*/ 8385 w 10000"/>
              <a:gd name="connsiteY103" fmla="*/ 5773 h 10000"/>
              <a:gd name="connsiteX104" fmla="*/ 8442 w 10000"/>
              <a:gd name="connsiteY104" fmla="*/ 6545 h 10000"/>
              <a:gd name="connsiteX105" fmla="*/ 8512 w 10000"/>
              <a:gd name="connsiteY105" fmla="*/ 6409 h 10000"/>
              <a:gd name="connsiteX106" fmla="*/ 8639 w 10000"/>
              <a:gd name="connsiteY106" fmla="*/ 6545 h 10000"/>
              <a:gd name="connsiteX107" fmla="*/ 8708 w 10000"/>
              <a:gd name="connsiteY107" fmla="*/ 6159 h 10000"/>
              <a:gd name="connsiteX108" fmla="*/ 8764 w 10000"/>
              <a:gd name="connsiteY108" fmla="*/ 5910 h 10000"/>
              <a:gd name="connsiteX109" fmla="*/ 8835 w 10000"/>
              <a:gd name="connsiteY109" fmla="*/ 3841 h 10000"/>
              <a:gd name="connsiteX110" fmla="*/ 8962 w 10000"/>
              <a:gd name="connsiteY110" fmla="*/ 2818 h 10000"/>
              <a:gd name="connsiteX111" fmla="*/ 9030 w 10000"/>
              <a:gd name="connsiteY111" fmla="*/ 3068 h 10000"/>
              <a:gd name="connsiteX112" fmla="*/ 9100 w 10000"/>
              <a:gd name="connsiteY112" fmla="*/ 4114 h 10000"/>
              <a:gd name="connsiteX113" fmla="*/ 9157 w 10000"/>
              <a:gd name="connsiteY113" fmla="*/ 5000 h 10000"/>
              <a:gd name="connsiteX114" fmla="*/ 9284 w 10000"/>
              <a:gd name="connsiteY114" fmla="*/ 5250 h 10000"/>
              <a:gd name="connsiteX115" fmla="*/ 9354 w 10000"/>
              <a:gd name="connsiteY115" fmla="*/ 5773 h 10000"/>
              <a:gd name="connsiteX116" fmla="*/ 9423 w 10000"/>
              <a:gd name="connsiteY116" fmla="*/ 6159 h 10000"/>
              <a:gd name="connsiteX117" fmla="*/ 9480 w 10000"/>
              <a:gd name="connsiteY117" fmla="*/ 6545 h 10000"/>
              <a:gd name="connsiteX118" fmla="*/ 9551 w 10000"/>
              <a:gd name="connsiteY118" fmla="*/ 6659 h 10000"/>
              <a:gd name="connsiteX119" fmla="*/ 9676 w 10000"/>
              <a:gd name="connsiteY119" fmla="*/ 7569 h 10000"/>
              <a:gd name="connsiteX120" fmla="*/ 9746 w 10000"/>
              <a:gd name="connsiteY120" fmla="*/ 7318 h 10000"/>
              <a:gd name="connsiteX121" fmla="*/ 9815 w 10000"/>
              <a:gd name="connsiteY121" fmla="*/ 7955 h 10000"/>
              <a:gd name="connsiteX122" fmla="*/ 9873 w 10000"/>
              <a:gd name="connsiteY122" fmla="*/ 8091 h 10000"/>
              <a:gd name="connsiteX123" fmla="*/ 10000 w 10000"/>
              <a:gd name="connsiteY12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975 w 10000"/>
              <a:gd name="connsiteY72" fmla="*/ 6409 h 10000"/>
              <a:gd name="connsiteX73" fmla="*/ 6044 w 10000"/>
              <a:gd name="connsiteY73" fmla="*/ 6659 h 10000"/>
              <a:gd name="connsiteX74" fmla="*/ 6112 w 10000"/>
              <a:gd name="connsiteY74" fmla="*/ 6795 h 10000"/>
              <a:gd name="connsiteX75" fmla="*/ 6171 w 10000"/>
              <a:gd name="connsiteY75" fmla="*/ 6409 h 10000"/>
              <a:gd name="connsiteX76" fmla="*/ 6240 w 10000"/>
              <a:gd name="connsiteY76" fmla="*/ 6159 h 10000"/>
              <a:gd name="connsiteX77" fmla="*/ 6366 w 10000"/>
              <a:gd name="connsiteY77" fmla="*/ 6159 h 10000"/>
              <a:gd name="connsiteX78" fmla="*/ 6435 w 10000"/>
              <a:gd name="connsiteY78" fmla="*/ 6409 h 10000"/>
              <a:gd name="connsiteX79" fmla="*/ 6494 w 10000"/>
              <a:gd name="connsiteY79" fmla="*/ 6159 h 10000"/>
              <a:gd name="connsiteX80" fmla="*/ 6563 w 10000"/>
              <a:gd name="connsiteY80" fmla="*/ 6023 h 10000"/>
              <a:gd name="connsiteX81" fmla="*/ 6690 w 10000"/>
              <a:gd name="connsiteY81" fmla="*/ 6545 h 10000"/>
              <a:gd name="connsiteX82" fmla="*/ 6759 w 10000"/>
              <a:gd name="connsiteY82" fmla="*/ 6545 h 10000"/>
              <a:gd name="connsiteX83" fmla="*/ 6816 w 10000"/>
              <a:gd name="connsiteY83" fmla="*/ 6159 h 10000"/>
              <a:gd name="connsiteX84" fmla="*/ 6886 w 10000"/>
              <a:gd name="connsiteY84" fmla="*/ 6409 h 10000"/>
              <a:gd name="connsiteX85" fmla="*/ 7012 w 10000"/>
              <a:gd name="connsiteY85" fmla="*/ 5773 h 10000"/>
              <a:gd name="connsiteX86" fmla="*/ 7082 w 10000"/>
              <a:gd name="connsiteY86" fmla="*/ 6932 h 10000"/>
              <a:gd name="connsiteX87" fmla="*/ 7151 w 10000"/>
              <a:gd name="connsiteY87" fmla="*/ 7046 h 10000"/>
              <a:gd name="connsiteX88" fmla="*/ 7209 w 10000"/>
              <a:gd name="connsiteY88" fmla="*/ 6795 h 10000"/>
              <a:gd name="connsiteX89" fmla="*/ 7347 w 10000"/>
              <a:gd name="connsiteY89" fmla="*/ 6409 h 10000"/>
              <a:gd name="connsiteX90" fmla="*/ 7404 w 10000"/>
              <a:gd name="connsiteY90" fmla="*/ 6409 h 10000"/>
              <a:gd name="connsiteX91" fmla="*/ 7474 w 10000"/>
              <a:gd name="connsiteY91" fmla="*/ 6545 h 10000"/>
              <a:gd name="connsiteX92" fmla="*/ 7531 w 10000"/>
              <a:gd name="connsiteY92" fmla="*/ 6023 h 10000"/>
              <a:gd name="connsiteX93" fmla="*/ 7670 w 10000"/>
              <a:gd name="connsiteY93" fmla="*/ 6545 h 10000"/>
              <a:gd name="connsiteX94" fmla="*/ 7726 w 10000"/>
              <a:gd name="connsiteY94" fmla="*/ 6295 h 10000"/>
              <a:gd name="connsiteX95" fmla="*/ 7797 w 10000"/>
              <a:gd name="connsiteY95" fmla="*/ 5773 h 10000"/>
              <a:gd name="connsiteX96" fmla="*/ 7865 w 10000"/>
              <a:gd name="connsiteY96" fmla="*/ 6023 h 10000"/>
              <a:gd name="connsiteX97" fmla="*/ 7992 w 10000"/>
              <a:gd name="connsiteY97" fmla="*/ 6659 h 10000"/>
              <a:gd name="connsiteX98" fmla="*/ 8051 w 10000"/>
              <a:gd name="connsiteY98" fmla="*/ 5637 h 10000"/>
              <a:gd name="connsiteX99" fmla="*/ 8120 w 10000"/>
              <a:gd name="connsiteY99" fmla="*/ 6023 h 10000"/>
              <a:gd name="connsiteX100" fmla="*/ 8189 w 10000"/>
              <a:gd name="connsiteY100" fmla="*/ 6295 h 10000"/>
              <a:gd name="connsiteX101" fmla="*/ 8315 w 10000"/>
              <a:gd name="connsiteY101" fmla="*/ 6932 h 10000"/>
              <a:gd name="connsiteX102" fmla="*/ 8385 w 10000"/>
              <a:gd name="connsiteY102" fmla="*/ 5773 h 10000"/>
              <a:gd name="connsiteX103" fmla="*/ 8442 w 10000"/>
              <a:gd name="connsiteY103" fmla="*/ 6545 h 10000"/>
              <a:gd name="connsiteX104" fmla="*/ 8512 w 10000"/>
              <a:gd name="connsiteY104" fmla="*/ 6409 h 10000"/>
              <a:gd name="connsiteX105" fmla="*/ 8639 w 10000"/>
              <a:gd name="connsiteY105" fmla="*/ 6545 h 10000"/>
              <a:gd name="connsiteX106" fmla="*/ 8708 w 10000"/>
              <a:gd name="connsiteY106" fmla="*/ 6159 h 10000"/>
              <a:gd name="connsiteX107" fmla="*/ 8764 w 10000"/>
              <a:gd name="connsiteY107" fmla="*/ 5910 h 10000"/>
              <a:gd name="connsiteX108" fmla="*/ 8835 w 10000"/>
              <a:gd name="connsiteY108" fmla="*/ 3841 h 10000"/>
              <a:gd name="connsiteX109" fmla="*/ 8962 w 10000"/>
              <a:gd name="connsiteY109" fmla="*/ 2818 h 10000"/>
              <a:gd name="connsiteX110" fmla="*/ 9030 w 10000"/>
              <a:gd name="connsiteY110" fmla="*/ 3068 h 10000"/>
              <a:gd name="connsiteX111" fmla="*/ 9100 w 10000"/>
              <a:gd name="connsiteY111" fmla="*/ 4114 h 10000"/>
              <a:gd name="connsiteX112" fmla="*/ 9157 w 10000"/>
              <a:gd name="connsiteY112" fmla="*/ 5000 h 10000"/>
              <a:gd name="connsiteX113" fmla="*/ 9284 w 10000"/>
              <a:gd name="connsiteY113" fmla="*/ 5250 h 10000"/>
              <a:gd name="connsiteX114" fmla="*/ 9354 w 10000"/>
              <a:gd name="connsiteY114" fmla="*/ 5773 h 10000"/>
              <a:gd name="connsiteX115" fmla="*/ 9423 w 10000"/>
              <a:gd name="connsiteY115" fmla="*/ 6159 h 10000"/>
              <a:gd name="connsiteX116" fmla="*/ 9480 w 10000"/>
              <a:gd name="connsiteY116" fmla="*/ 6545 h 10000"/>
              <a:gd name="connsiteX117" fmla="*/ 9551 w 10000"/>
              <a:gd name="connsiteY117" fmla="*/ 6659 h 10000"/>
              <a:gd name="connsiteX118" fmla="*/ 9676 w 10000"/>
              <a:gd name="connsiteY118" fmla="*/ 7569 h 10000"/>
              <a:gd name="connsiteX119" fmla="*/ 9746 w 10000"/>
              <a:gd name="connsiteY119" fmla="*/ 7318 h 10000"/>
              <a:gd name="connsiteX120" fmla="*/ 9815 w 10000"/>
              <a:gd name="connsiteY120" fmla="*/ 7955 h 10000"/>
              <a:gd name="connsiteX121" fmla="*/ 9873 w 10000"/>
              <a:gd name="connsiteY121" fmla="*/ 8091 h 10000"/>
              <a:gd name="connsiteX122" fmla="*/ 10000 w 10000"/>
              <a:gd name="connsiteY12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777 w 10000"/>
              <a:gd name="connsiteY70" fmla="*/ 6409 h 10000"/>
              <a:gd name="connsiteX71" fmla="*/ 5975 w 10000"/>
              <a:gd name="connsiteY71" fmla="*/ 6409 h 10000"/>
              <a:gd name="connsiteX72" fmla="*/ 6044 w 10000"/>
              <a:gd name="connsiteY72" fmla="*/ 6659 h 10000"/>
              <a:gd name="connsiteX73" fmla="*/ 6112 w 10000"/>
              <a:gd name="connsiteY73" fmla="*/ 6795 h 10000"/>
              <a:gd name="connsiteX74" fmla="*/ 6171 w 10000"/>
              <a:gd name="connsiteY74" fmla="*/ 6409 h 10000"/>
              <a:gd name="connsiteX75" fmla="*/ 6240 w 10000"/>
              <a:gd name="connsiteY75" fmla="*/ 6159 h 10000"/>
              <a:gd name="connsiteX76" fmla="*/ 6366 w 10000"/>
              <a:gd name="connsiteY76" fmla="*/ 6159 h 10000"/>
              <a:gd name="connsiteX77" fmla="*/ 6435 w 10000"/>
              <a:gd name="connsiteY77" fmla="*/ 6409 h 10000"/>
              <a:gd name="connsiteX78" fmla="*/ 6494 w 10000"/>
              <a:gd name="connsiteY78" fmla="*/ 6159 h 10000"/>
              <a:gd name="connsiteX79" fmla="*/ 6563 w 10000"/>
              <a:gd name="connsiteY79" fmla="*/ 6023 h 10000"/>
              <a:gd name="connsiteX80" fmla="*/ 6690 w 10000"/>
              <a:gd name="connsiteY80" fmla="*/ 6545 h 10000"/>
              <a:gd name="connsiteX81" fmla="*/ 6759 w 10000"/>
              <a:gd name="connsiteY81" fmla="*/ 6545 h 10000"/>
              <a:gd name="connsiteX82" fmla="*/ 6816 w 10000"/>
              <a:gd name="connsiteY82" fmla="*/ 6159 h 10000"/>
              <a:gd name="connsiteX83" fmla="*/ 6886 w 10000"/>
              <a:gd name="connsiteY83" fmla="*/ 6409 h 10000"/>
              <a:gd name="connsiteX84" fmla="*/ 7012 w 10000"/>
              <a:gd name="connsiteY84" fmla="*/ 5773 h 10000"/>
              <a:gd name="connsiteX85" fmla="*/ 7082 w 10000"/>
              <a:gd name="connsiteY85" fmla="*/ 6932 h 10000"/>
              <a:gd name="connsiteX86" fmla="*/ 7151 w 10000"/>
              <a:gd name="connsiteY86" fmla="*/ 7046 h 10000"/>
              <a:gd name="connsiteX87" fmla="*/ 7209 w 10000"/>
              <a:gd name="connsiteY87" fmla="*/ 6795 h 10000"/>
              <a:gd name="connsiteX88" fmla="*/ 7347 w 10000"/>
              <a:gd name="connsiteY88" fmla="*/ 6409 h 10000"/>
              <a:gd name="connsiteX89" fmla="*/ 7404 w 10000"/>
              <a:gd name="connsiteY89" fmla="*/ 6409 h 10000"/>
              <a:gd name="connsiteX90" fmla="*/ 7474 w 10000"/>
              <a:gd name="connsiteY90" fmla="*/ 6545 h 10000"/>
              <a:gd name="connsiteX91" fmla="*/ 7531 w 10000"/>
              <a:gd name="connsiteY91" fmla="*/ 6023 h 10000"/>
              <a:gd name="connsiteX92" fmla="*/ 7670 w 10000"/>
              <a:gd name="connsiteY92" fmla="*/ 6545 h 10000"/>
              <a:gd name="connsiteX93" fmla="*/ 7726 w 10000"/>
              <a:gd name="connsiteY93" fmla="*/ 6295 h 10000"/>
              <a:gd name="connsiteX94" fmla="*/ 7797 w 10000"/>
              <a:gd name="connsiteY94" fmla="*/ 5773 h 10000"/>
              <a:gd name="connsiteX95" fmla="*/ 7865 w 10000"/>
              <a:gd name="connsiteY95" fmla="*/ 6023 h 10000"/>
              <a:gd name="connsiteX96" fmla="*/ 7992 w 10000"/>
              <a:gd name="connsiteY96" fmla="*/ 6659 h 10000"/>
              <a:gd name="connsiteX97" fmla="*/ 8051 w 10000"/>
              <a:gd name="connsiteY97" fmla="*/ 5637 h 10000"/>
              <a:gd name="connsiteX98" fmla="*/ 8120 w 10000"/>
              <a:gd name="connsiteY98" fmla="*/ 6023 h 10000"/>
              <a:gd name="connsiteX99" fmla="*/ 8189 w 10000"/>
              <a:gd name="connsiteY99" fmla="*/ 6295 h 10000"/>
              <a:gd name="connsiteX100" fmla="*/ 8315 w 10000"/>
              <a:gd name="connsiteY100" fmla="*/ 6932 h 10000"/>
              <a:gd name="connsiteX101" fmla="*/ 8385 w 10000"/>
              <a:gd name="connsiteY101" fmla="*/ 5773 h 10000"/>
              <a:gd name="connsiteX102" fmla="*/ 8442 w 10000"/>
              <a:gd name="connsiteY102" fmla="*/ 6545 h 10000"/>
              <a:gd name="connsiteX103" fmla="*/ 8512 w 10000"/>
              <a:gd name="connsiteY103" fmla="*/ 6409 h 10000"/>
              <a:gd name="connsiteX104" fmla="*/ 8639 w 10000"/>
              <a:gd name="connsiteY104" fmla="*/ 6545 h 10000"/>
              <a:gd name="connsiteX105" fmla="*/ 8708 w 10000"/>
              <a:gd name="connsiteY105" fmla="*/ 6159 h 10000"/>
              <a:gd name="connsiteX106" fmla="*/ 8764 w 10000"/>
              <a:gd name="connsiteY106" fmla="*/ 5910 h 10000"/>
              <a:gd name="connsiteX107" fmla="*/ 8835 w 10000"/>
              <a:gd name="connsiteY107" fmla="*/ 3841 h 10000"/>
              <a:gd name="connsiteX108" fmla="*/ 8962 w 10000"/>
              <a:gd name="connsiteY108" fmla="*/ 2818 h 10000"/>
              <a:gd name="connsiteX109" fmla="*/ 9030 w 10000"/>
              <a:gd name="connsiteY109" fmla="*/ 3068 h 10000"/>
              <a:gd name="connsiteX110" fmla="*/ 9100 w 10000"/>
              <a:gd name="connsiteY110" fmla="*/ 4114 h 10000"/>
              <a:gd name="connsiteX111" fmla="*/ 9157 w 10000"/>
              <a:gd name="connsiteY111" fmla="*/ 5000 h 10000"/>
              <a:gd name="connsiteX112" fmla="*/ 9284 w 10000"/>
              <a:gd name="connsiteY112" fmla="*/ 5250 h 10000"/>
              <a:gd name="connsiteX113" fmla="*/ 9354 w 10000"/>
              <a:gd name="connsiteY113" fmla="*/ 5773 h 10000"/>
              <a:gd name="connsiteX114" fmla="*/ 9423 w 10000"/>
              <a:gd name="connsiteY114" fmla="*/ 6159 h 10000"/>
              <a:gd name="connsiteX115" fmla="*/ 9480 w 10000"/>
              <a:gd name="connsiteY115" fmla="*/ 6545 h 10000"/>
              <a:gd name="connsiteX116" fmla="*/ 9551 w 10000"/>
              <a:gd name="connsiteY116" fmla="*/ 6659 h 10000"/>
              <a:gd name="connsiteX117" fmla="*/ 9676 w 10000"/>
              <a:gd name="connsiteY117" fmla="*/ 7569 h 10000"/>
              <a:gd name="connsiteX118" fmla="*/ 9746 w 10000"/>
              <a:gd name="connsiteY118" fmla="*/ 7318 h 10000"/>
              <a:gd name="connsiteX119" fmla="*/ 9815 w 10000"/>
              <a:gd name="connsiteY119" fmla="*/ 7955 h 10000"/>
              <a:gd name="connsiteX120" fmla="*/ 9873 w 10000"/>
              <a:gd name="connsiteY120" fmla="*/ 8091 h 10000"/>
              <a:gd name="connsiteX121" fmla="*/ 10000 w 10000"/>
              <a:gd name="connsiteY12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975 w 10000"/>
              <a:gd name="connsiteY70" fmla="*/ 6409 h 10000"/>
              <a:gd name="connsiteX71" fmla="*/ 6044 w 10000"/>
              <a:gd name="connsiteY71" fmla="*/ 6659 h 10000"/>
              <a:gd name="connsiteX72" fmla="*/ 6112 w 10000"/>
              <a:gd name="connsiteY72" fmla="*/ 6795 h 10000"/>
              <a:gd name="connsiteX73" fmla="*/ 6171 w 10000"/>
              <a:gd name="connsiteY73" fmla="*/ 6409 h 10000"/>
              <a:gd name="connsiteX74" fmla="*/ 6240 w 10000"/>
              <a:gd name="connsiteY74" fmla="*/ 6159 h 10000"/>
              <a:gd name="connsiteX75" fmla="*/ 6366 w 10000"/>
              <a:gd name="connsiteY75" fmla="*/ 6159 h 10000"/>
              <a:gd name="connsiteX76" fmla="*/ 6435 w 10000"/>
              <a:gd name="connsiteY76" fmla="*/ 6409 h 10000"/>
              <a:gd name="connsiteX77" fmla="*/ 6494 w 10000"/>
              <a:gd name="connsiteY77" fmla="*/ 6159 h 10000"/>
              <a:gd name="connsiteX78" fmla="*/ 6563 w 10000"/>
              <a:gd name="connsiteY78" fmla="*/ 6023 h 10000"/>
              <a:gd name="connsiteX79" fmla="*/ 6690 w 10000"/>
              <a:gd name="connsiteY79" fmla="*/ 6545 h 10000"/>
              <a:gd name="connsiteX80" fmla="*/ 6759 w 10000"/>
              <a:gd name="connsiteY80" fmla="*/ 6545 h 10000"/>
              <a:gd name="connsiteX81" fmla="*/ 6816 w 10000"/>
              <a:gd name="connsiteY81" fmla="*/ 6159 h 10000"/>
              <a:gd name="connsiteX82" fmla="*/ 6886 w 10000"/>
              <a:gd name="connsiteY82" fmla="*/ 6409 h 10000"/>
              <a:gd name="connsiteX83" fmla="*/ 7012 w 10000"/>
              <a:gd name="connsiteY83" fmla="*/ 5773 h 10000"/>
              <a:gd name="connsiteX84" fmla="*/ 7082 w 10000"/>
              <a:gd name="connsiteY84" fmla="*/ 6932 h 10000"/>
              <a:gd name="connsiteX85" fmla="*/ 7151 w 10000"/>
              <a:gd name="connsiteY85" fmla="*/ 7046 h 10000"/>
              <a:gd name="connsiteX86" fmla="*/ 7209 w 10000"/>
              <a:gd name="connsiteY86" fmla="*/ 6795 h 10000"/>
              <a:gd name="connsiteX87" fmla="*/ 7347 w 10000"/>
              <a:gd name="connsiteY87" fmla="*/ 6409 h 10000"/>
              <a:gd name="connsiteX88" fmla="*/ 7404 w 10000"/>
              <a:gd name="connsiteY88" fmla="*/ 6409 h 10000"/>
              <a:gd name="connsiteX89" fmla="*/ 7474 w 10000"/>
              <a:gd name="connsiteY89" fmla="*/ 6545 h 10000"/>
              <a:gd name="connsiteX90" fmla="*/ 7531 w 10000"/>
              <a:gd name="connsiteY90" fmla="*/ 6023 h 10000"/>
              <a:gd name="connsiteX91" fmla="*/ 7670 w 10000"/>
              <a:gd name="connsiteY91" fmla="*/ 6545 h 10000"/>
              <a:gd name="connsiteX92" fmla="*/ 7726 w 10000"/>
              <a:gd name="connsiteY92" fmla="*/ 6295 h 10000"/>
              <a:gd name="connsiteX93" fmla="*/ 7797 w 10000"/>
              <a:gd name="connsiteY93" fmla="*/ 5773 h 10000"/>
              <a:gd name="connsiteX94" fmla="*/ 7865 w 10000"/>
              <a:gd name="connsiteY94" fmla="*/ 6023 h 10000"/>
              <a:gd name="connsiteX95" fmla="*/ 7992 w 10000"/>
              <a:gd name="connsiteY95" fmla="*/ 6659 h 10000"/>
              <a:gd name="connsiteX96" fmla="*/ 8051 w 10000"/>
              <a:gd name="connsiteY96" fmla="*/ 5637 h 10000"/>
              <a:gd name="connsiteX97" fmla="*/ 8120 w 10000"/>
              <a:gd name="connsiteY97" fmla="*/ 6023 h 10000"/>
              <a:gd name="connsiteX98" fmla="*/ 8189 w 10000"/>
              <a:gd name="connsiteY98" fmla="*/ 6295 h 10000"/>
              <a:gd name="connsiteX99" fmla="*/ 8315 w 10000"/>
              <a:gd name="connsiteY99" fmla="*/ 6932 h 10000"/>
              <a:gd name="connsiteX100" fmla="*/ 8385 w 10000"/>
              <a:gd name="connsiteY100" fmla="*/ 5773 h 10000"/>
              <a:gd name="connsiteX101" fmla="*/ 8442 w 10000"/>
              <a:gd name="connsiteY101" fmla="*/ 6545 h 10000"/>
              <a:gd name="connsiteX102" fmla="*/ 8512 w 10000"/>
              <a:gd name="connsiteY102" fmla="*/ 6409 h 10000"/>
              <a:gd name="connsiteX103" fmla="*/ 8639 w 10000"/>
              <a:gd name="connsiteY103" fmla="*/ 6545 h 10000"/>
              <a:gd name="connsiteX104" fmla="*/ 8708 w 10000"/>
              <a:gd name="connsiteY104" fmla="*/ 6159 h 10000"/>
              <a:gd name="connsiteX105" fmla="*/ 8764 w 10000"/>
              <a:gd name="connsiteY105" fmla="*/ 5910 h 10000"/>
              <a:gd name="connsiteX106" fmla="*/ 8835 w 10000"/>
              <a:gd name="connsiteY106" fmla="*/ 3841 h 10000"/>
              <a:gd name="connsiteX107" fmla="*/ 8962 w 10000"/>
              <a:gd name="connsiteY107" fmla="*/ 2818 h 10000"/>
              <a:gd name="connsiteX108" fmla="*/ 9030 w 10000"/>
              <a:gd name="connsiteY108" fmla="*/ 3068 h 10000"/>
              <a:gd name="connsiteX109" fmla="*/ 9100 w 10000"/>
              <a:gd name="connsiteY109" fmla="*/ 4114 h 10000"/>
              <a:gd name="connsiteX110" fmla="*/ 9157 w 10000"/>
              <a:gd name="connsiteY110" fmla="*/ 5000 h 10000"/>
              <a:gd name="connsiteX111" fmla="*/ 9284 w 10000"/>
              <a:gd name="connsiteY111" fmla="*/ 5250 h 10000"/>
              <a:gd name="connsiteX112" fmla="*/ 9354 w 10000"/>
              <a:gd name="connsiteY112" fmla="*/ 5773 h 10000"/>
              <a:gd name="connsiteX113" fmla="*/ 9423 w 10000"/>
              <a:gd name="connsiteY113" fmla="*/ 6159 h 10000"/>
              <a:gd name="connsiteX114" fmla="*/ 9480 w 10000"/>
              <a:gd name="connsiteY114" fmla="*/ 6545 h 10000"/>
              <a:gd name="connsiteX115" fmla="*/ 9551 w 10000"/>
              <a:gd name="connsiteY115" fmla="*/ 6659 h 10000"/>
              <a:gd name="connsiteX116" fmla="*/ 9676 w 10000"/>
              <a:gd name="connsiteY116" fmla="*/ 7569 h 10000"/>
              <a:gd name="connsiteX117" fmla="*/ 9746 w 10000"/>
              <a:gd name="connsiteY117" fmla="*/ 7318 h 10000"/>
              <a:gd name="connsiteX118" fmla="*/ 9815 w 10000"/>
              <a:gd name="connsiteY118" fmla="*/ 7955 h 10000"/>
              <a:gd name="connsiteX119" fmla="*/ 9873 w 10000"/>
              <a:gd name="connsiteY119" fmla="*/ 8091 h 10000"/>
              <a:gd name="connsiteX120" fmla="*/ 10000 w 10000"/>
              <a:gd name="connsiteY12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171 w 10000"/>
              <a:gd name="connsiteY72" fmla="*/ 6409 h 10000"/>
              <a:gd name="connsiteX73" fmla="*/ 6240 w 10000"/>
              <a:gd name="connsiteY73" fmla="*/ 6159 h 10000"/>
              <a:gd name="connsiteX74" fmla="*/ 6366 w 10000"/>
              <a:gd name="connsiteY74" fmla="*/ 6159 h 10000"/>
              <a:gd name="connsiteX75" fmla="*/ 6435 w 10000"/>
              <a:gd name="connsiteY75" fmla="*/ 6409 h 10000"/>
              <a:gd name="connsiteX76" fmla="*/ 6494 w 10000"/>
              <a:gd name="connsiteY76" fmla="*/ 6159 h 10000"/>
              <a:gd name="connsiteX77" fmla="*/ 6563 w 10000"/>
              <a:gd name="connsiteY77" fmla="*/ 6023 h 10000"/>
              <a:gd name="connsiteX78" fmla="*/ 6690 w 10000"/>
              <a:gd name="connsiteY78" fmla="*/ 6545 h 10000"/>
              <a:gd name="connsiteX79" fmla="*/ 6759 w 10000"/>
              <a:gd name="connsiteY79" fmla="*/ 6545 h 10000"/>
              <a:gd name="connsiteX80" fmla="*/ 6816 w 10000"/>
              <a:gd name="connsiteY80" fmla="*/ 6159 h 10000"/>
              <a:gd name="connsiteX81" fmla="*/ 6886 w 10000"/>
              <a:gd name="connsiteY81" fmla="*/ 6409 h 10000"/>
              <a:gd name="connsiteX82" fmla="*/ 7012 w 10000"/>
              <a:gd name="connsiteY82" fmla="*/ 5773 h 10000"/>
              <a:gd name="connsiteX83" fmla="*/ 7082 w 10000"/>
              <a:gd name="connsiteY83" fmla="*/ 6932 h 10000"/>
              <a:gd name="connsiteX84" fmla="*/ 7151 w 10000"/>
              <a:gd name="connsiteY84" fmla="*/ 7046 h 10000"/>
              <a:gd name="connsiteX85" fmla="*/ 7209 w 10000"/>
              <a:gd name="connsiteY85" fmla="*/ 6795 h 10000"/>
              <a:gd name="connsiteX86" fmla="*/ 7347 w 10000"/>
              <a:gd name="connsiteY86" fmla="*/ 6409 h 10000"/>
              <a:gd name="connsiteX87" fmla="*/ 7404 w 10000"/>
              <a:gd name="connsiteY87" fmla="*/ 6409 h 10000"/>
              <a:gd name="connsiteX88" fmla="*/ 7474 w 10000"/>
              <a:gd name="connsiteY88" fmla="*/ 6545 h 10000"/>
              <a:gd name="connsiteX89" fmla="*/ 7531 w 10000"/>
              <a:gd name="connsiteY89" fmla="*/ 6023 h 10000"/>
              <a:gd name="connsiteX90" fmla="*/ 7670 w 10000"/>
              <a:gd name="connsiteY90" fmla="*/ 6545 h 10000"/>
              <a:gd name="connsiteX91" fmla="*/ 7726 w 10000"/>
              <a:gd name="connsiteY91" fmla="*/ 6295 h 10000"/>
              <a:gd name="connsiteX92" fmla="*/ 7797 w 10000"/>
              <a:gd name="connsiteY92" fmla="*/ 5773 h 10000"/>
              <a:gd name="connsiteX93" fmla="*/ 7865 w 10000"/>
              <a:gd name="connsiteY93" fmla="*/ 6023 h 10000"/>
              <a:gd name="connsiteX94" fmla="*/ 7992 w 10000"/>
              <a:gd name="connsiteY94" fmla="*/ 6659 h 10000"/>
              <a:gd name="connsiteX95" fmla="*/ 8051 w 10000"/>
              <a:gd name="connsiteY95" fmla="*/ 5637 h 10000"/>
              <a:gd name="connsiteX96" fmla="*/ 8120 w 10000"/>
              <a:gd name="connsiteY96" fmla="*/ 6023 h 10000"/>
              <a:gd name="connsiteX97" fmla="*/ 8189 w 10000"/>
              <a:gd name="connsiteY97" fmla="*/ 6295 h 10000"/>
              <a:gd name="connsiteX98" fmla="*/ 8315 w 10000"/>
              <a:gd name="connsiteY98" fmla="*/ 6932 h 10000"/>
              <a:gd name="connsiteX99" fmla="*/ 8385 w 10000"/>
              <a:gd name="connsiteY99" fmla="*/ 5773 h 10000"/>
              <a:gd name="connsiteX100" fmla="*/ 8442 w 10000"/>
              <a:gd name="connsiteY100" fmla="*/ 6545 h 10000"/>
              <a:gd name="connsiteX101" fmla="*/ 8512 w 10000"/>
              <a:gd name="connsiteY101" fmla="*/ 6409 h 10000"/>
              <a:gd name="connsiteX102" fmla="*/ 8639 w 10000"/>
              <a:gd name="connsiteY102" fmla="*/ 6545 h 10000"/>
              <a:gd name="connsiteX103" fmla="*/ 8708 w 10000"/>
              <a:gd name="connsiteY103" fmla="*/ 6159 h 10000"/>
              <a:gd name="connsiteX104" fmla="*/ 8764 w 10000"/>
              <a:gd name="connsiteY104" fmla="*/ 5910 h 10000"/>
              <a:gd name="connsiteX105" fmla="*/ 8835 w 10000"/>
              <a:gd name="connsiteY105" fmla="*/ 3841 h 10000"/>
              <a:gd name="connsiteX106" fmla="*/ 8962 w 10000"/>
              <a:gd name="connsiteY106" fmla="*/ 2818 h 10000"/>
              <a:gd name="connsiteX107" fmla="*/ 9030 w 10000"/>
              <a:gd name="connsiteY107" fmla="*/ 3068 h 10000"/>
              <a:gd name="connsiteX108" fmla="*/ 9100 w 10000"/>
              <a:gd name="connsiteY108" fmla="*/ 4114 h 10000"/>
              <a:gd name="connsiteX109" fmla="*/ 9157 w 10000"/>
              <a:gd name="connsiteY109" fmla="*/ 5000 h 10000"/>
              <a:gd name="connsiteX110" fmla="*/ 9284 w 10000"/>
              <a:gd name="connsiteY110" fmla="*/ 5250 h 10000"/>
              <a:gd name="connsiteX111" fmla="*/ 9354 w 10000"/>
              <a:gd name="connsiteY111" fmla="*/ 5773 h 10000"/>
              <a:gd name="connsiteX112" fmla="*/ 9423 w 10000"/>
              <a:gd name="connsiteY112" fmla="*/ 6159 h 10000"/>
              <a:gd name="connsiteX113" fmla="*/ 9480 w 10000"/>
              <a:gd name="connsiteY113" fmla="*/ 6545 h 10000"/>
              <a:gd name="connsiteX114" fmla="*/ 9551 w 10000"/>
              <a:gd name="connsiteY114" fmla="*/ 6659 h 10000"/>
              <a:gd name="connsiteX115" fmla="*/ 9676 w 10000"/>
              <a:gd name="connsiteY115" fmla="*/ 7569 h 10000"/>
              <a:gd name="connsiteX116" fmla="*/ 9746 w 10000"/>
              <a:gd name="connsiteY116" fmla="*/ 7318 h 10000"/>
              <a:gd name="connsiteX117" fmla="*/ 9815 w 10000"/>
              <a:gd name="connsiteY117" fmla="*/ 7955 h 10000"/>
              <a:gd name="connsiteX118" fmla="*/ 9873 w 10000"/>
              <a:gd name="connsiteY118" fmla="*/ 8091 h 10000"/>
              <a:gd name="connsiteX119" fmla="*/ 10000 w 10000"/>
              <a:gd name="connsiteY11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240 w 10000"/>
              <a:gd name="connsiteY72" fmla="*/ 6159 h 10000"/>
              <a:gd name="connsiteX73" fmla="*/ 6366 w 10000"/>
              <a:gd name="connsiteY73" fmla="*/ 6159 h 10000"/>
              <a:gd name="connsiteX74" fmla="*/ 6435 w 10000"/>
              <a:gd name="connsiteY74" fmla="*/ 6409 h 10000"/>
              <a:gd name="connsiteX75" fmla="*/ 6494 w 10000"/>
              <a:gd name="connsiteY75" fmla="*/ 6159 h 10000"/>
              <a:gd name="connsiteX76" fmla="*/ 6563 w 10000"/>
              <a:gd name="connsiteY76" fmla="*/ 6023 h 10000"/>
              <a:gd name="connsiteX77" fmla="*/ 6690 w 10000"/>
              <a:gd name="connsiteY77" fmla="*/ 6545 h 10000"/>
              <a:gd name="connsiteX78" fmla="*/ 6759 w 10000"/>
              <a:gd name="connsiteY78" fmla="*/ 6545 h 10000"/>
              <a:gd name="connsiteX79" fmla="*/ 6816 w 10000"/>
              <a:gd name="connsiteY79" fmla="*/ 6159 h 10000"/>
              <a:gd name="connsiteX80" fmla="*/ 6886 w 10000"/>
              <a:gd name="connsiteY80" fmla="*/ 6409 h 10000"/>
              <a:gd name="connsiteX81" fmla="*/ 7012 w 10000"/>
              <a:gd name="connsiteY81" fmla="*/ 5773 h 10000"/>
              <a:gd name="connsiteX82" fmla="*/ 7082 w 10000"/>
              <a:gd name="connsiteY82" fmla="*/ 6932 h 10000"/>
              <a:gd name="connsiteX83" fmla="*/ 7151 w 10000"/>
              <a:gd name="connsiteY83" fmla="*/ 7046 h 10000"/>
              <a:gd name="connsiteX84" fmla="*/ 7209 w 10000"/>
              <a:gd name="connsiteY84" fmla="*/ 6795 h 10000"/>
              <a:gd name="connsiteX85" fmla="*/ 7347 w 10000"/>
              <a:gd name="connsiteY85" fmla="*/ 6409 h 10000"/>
              <a:gd name="connsiteX86" fmla="*/ 7404 w 10000"/>
              <a:gd name="connsiteY86" fmla="*/ 6409 h 10000"/>
              <a:gd name="connsiteX87" fmla="*/ 7474 w 10000"/>
              <a:gd name="connsiteY87" fmla="*/ 6545 h 10000"/>
              <a:gd name="connsiteX88" fmla="*/ 7531 w 10000"/>
              <a:gd name="connsiteY88" fmla="*/ 6023 h 10000"/>
              <a:gd name="connsiteX89" fmla="*/ 7670 w 10000"/>
              <a:gd name="connsiteY89" fmla="*/ 6545 h 10000"/>
              <a:gd name="connsiteX90" fmla="*/ 7726 w 10000"/>
              <a:gd name="connsiteY90" fmla="*/ 6295 h 10000"/>
              <a:gd name="connsiteX91" fmla="*/ 7797 w 10000"/>
              <a:gd name="connsiteY91" fmla="*/ 5773 h 10000"/>
              <a:gd name="connsiteX92" fmla="*/ 7865 w 10000"/>
              <a:gd name="connsiteY92" fmla="*/ 6023 h 10000"/>
              <a:gd name="connsiteX93" fmla="*/ 7992 w 10000"/>
              <a:gd name="connsiteY93" fmla="*/ 6659 h 10000"/>
              <a:gd name="connsiteX94" fmla="*/ 8051 w 10000"/>
              <a:gd name="connsiteY94" fmla="*/ 5637 h 10000"/>
              <a:gd name="connsiteX95" fmla="*/ 8120 w 10000"/>
              <a:gd name="connsiteY95" fmla="*/ 6023 h 10000"/>
              <a:gd name="connsiteX96" fmla="*/ 8189 w 10000"/>
              <a:gd name="connsiteY96" fmla="*/ 6295 h 10000"/>
              <a:gd name="connsiteX97" fmla="*/ 8315 w 10000"/>
              <a:gd name="connsiteY97" fmla="*/ 6932 h 10000"/>
              <a:gd name="connsiteX98" fmla="*/ 8385 w 10000"/>
              <a:gd name="connsiteY98" fmla="*/ 5773 h 10000"/>
              <a:gd name="connsiteX99" fmla="*/ 8442 w 10000"/>
              <a:gd name="connsiteY99" fmla="*/ 6545 h 10000"/>
              <a:gd name="connsiteX100" fmla="*/ 8512 w 10000"/>
              <a:gd name="connsiteY100" fmla="*/ 6409 h 10000"/>
              <a:gd name="connsiteX101" fmla="*/ 8639 w 10000"/>
              <a:gd name="connsiteY101" fmla="*/ 6545 h 10000"/>
              <a:gd name="connsiteX102" fmla="*/ 8708 w 10000"/>
              <a:gd name="connsiteY102" fmla="*/ 6159 h 10000"/>
              <a:gd name="connsiteX103" fmla="*/ 8764 w 10000"/>
              <a:gd name="connsiteY103" fmla="*/ 5910 h 10000"/>
              <a:gd name="connsiteX104" fmla="*/ 8835 w 10000"/>
              <a:gd name="connsiteY104" fmla="*/ 3841 h 10000"/>
              <a:gd name="connsiteX105" fmla="*/ 8962 w 10000"/>
              <a:gd name="connsiteY105" fmla="*/ 2818 h 10000"/>
              <a:gd name="connsiteX106" fmla="*/ 9030 w 10000"/>
              <a:gd name="connsiteY106" fmla="*/ 3068 h 10000"/>
              <a:gd name="connsiteX107" fmla="*/ 9100 w 10000"/>
              <a:gd name="connsiteY107" fmla="*/ 4114 h 10000"/>
              <a:gd name="connsiteX108" fmla="*/ 9157 w 10000"/>
              <a:gd name="connsiteY108" fmla="*/ 5000 h 10000"/>
              <a:gd name="connsiteX109" fmla="*/ 9284 w 10000"/>
              <a:gd name="connsiteY109" fmla="*/ 5250 h 10000"/>
              <a:gd name="connsiteX110" fmla="*/ 9354 w 10000"/>
              <a:gd name="connsiteY110" fmla="*/ 5773 h 10000"/>
              <a:gd name="connsiteX111" fmla="*/ 9423 w 10000"/>
              <a:gd name="connsiteY111" fmla="*/ 6159 h 10000"/>
              <a:gd name="connsiteX112" fmla="*/ 9480 w 10000"/>
              <a:gd name="connsiteY112" fmla="*/ 6545 h 10000"/>
              <a:gd name="connsiteX113" fmla="*/ 9551 w 10000"/>
              <a:gd name="connsiteY113" fmla="*/ 6659 h 10000"/>
              <a:gd name="connsiteX114" fmla="*/ 9676 w 10000"/>
              <a:gd name="connsiteY114" fmla="*/ 7569 h 10000"/>
              <a:gd name="connsiteX115" fmla="*/ 9746 w 10000"/>
              <a:gd name="connsiteY115" fmla="*/ 7318 h 10000"/>
              <a:gd name="connsiteX116" fmla="*/ 9815 w 10000"/>
              <a:gd name="connsiteY116" fmla="*/ 7955 h 10000"/>
              <a:gd name="connsiteX117" fmla="*/ 9873 w 10000"/>
              <a:gd name="connsiteY117" fmla="*/ 8091 h 10000"/>
              <a:gd name="connsiteX118" fmla="*/ 10000 w 10000"/>
              <a:gd name="connsiteY11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240 w 10000"/>
              <a:gd name="connsiteY71" fmla="*/ 6159 h 10000"/>
              <a:gd name="connsiteX72" fmla="*/ 6366 w 10000"/>
              <a:gd name="connsiteY72" fmla="*/ 6159 h 10000"/>
              <a:gd name="connsiteX73" fmla="*/ 6435 w 10000"/>
              <a:gd name="connsiteY73" fmla="*/ 6409 h 10000"/>
              <a:gd name="connsiteX74" fmla="*/ 6494 w 10000"/>
              <a:gd name="connsiteY74" fmla="*/ 6159 h 10000"/>
              <a:gd name="connsiteX75" fmla="*/ 6563 w 10000"/>
              <a:gd name="connsiteY75" fmla="*/ 6023 h 10000"/>
              <a:gd name="connsiteX76" fmla="*/ 6690 w 10000"/>
              <a:gd name="connsiteY76" fmla="*/ 6545 h 10000"/>
              <a:gd name="connsiteX77" fmla="*/ 6759 w 10000"/>
              <a:gd name="connsiteY77" fmla="*/ 6545 h 10000"/>
              <a:gd name="connsiteX78" fmla="*/ 6816 w 10000"/>
              <a:gd name="connsiteY78" fmla="*/ 6159 h 10000"/>
              <a:gd name="connsiteX79" fmla="*/ 6886 w 10000"/>
              <a:gd name="connsiteY79" fmla="*/ 6409 h 10000"/>
              <a:gd name="connsiteX80" fmla="*/ 7012 w 10000"/>
              <a:gd name="connsiteY80" fmla="*/ 5773 h 10000"/>
              <a:gd name="connsiteX81" fmla="*/ 7082 w 10000"/>
              <a:gd name="connsiteY81" fmla="*/ 6932 h 10000"/>
              <a:gd name="connsiteX82" fmla="*/ 7151 w 10000"/>
              <a:gd name="connsiteY82" fmla="*/ 7046 h 10000"/>
              <a:gd name="connsiteX83" fmla="*/ 7209 w 10000"/>
              <a:gd name="connsiteY83" fmla="*/ 6795 h 10000"/>
              <a:gd name="connsiteX84" fmla="*/ 7347 w 10000"/>
              <a:gd name="connsiteY84" fmla="*/ 6409 h 10000"/>
              <a:gd name="connsiteX85" fmla="*/ 7404 w 10000"/>
              <a:gd name="connsiteY85" fmla="*/ 6409 h 10000"/>
              <a:gd name="connsiteX86" fmla="*/ 7474 w 10000"/>
              <a:gd name="connsiteY86" fmla="*/ 6545 h 10000"/>
              <a:gd name="connsiteX87" fmla="*/ 7531 w 10000"/>
              <a:gd name="connsiteY87" fmla="*/ 6023 h 10000"/>
              <a:gd name="connsiteX88" fmla="*/ 7670 w 10000"/>
              <a:gd name="connsiteY88" fmla="*/ 6545 h 10000"/>
              <a:gd name="connsiteX89" fmla="*/ 7726 w 10000"/>
              <a:gd name="connsiteY89" fmla="*/ 6295 h 10000"/>
              <a:gd name="connsiteX90" fmla="*/ 7797 w 10000"/>
              <a:gd name="connsiteY90" fmla="*/ 5773 h 10000"/>
              <a:gd name="connsiteX91" fmla="*/ 7865 w 10000"/>
              <a:gd name="connsiteY91" fmla="*/ 6023 h 10000"/>
              <a:gd name="connsiteX92" fmla="*/ 7992 w 10000"/>
              <a:gd name="connsiteY92" fmla="*/ 6659 h 10000"/>
              <a:gd name="connsiteX93" fmla="*/ 8051 w 10000"/>
              <a:gd name="connsiteY93" fmla="*/ 5637 h 10000"/>
              <a:gd name="connsiteX94" fmla="*/ 8120 w 10000"/>
              <a:gd name="connsiteY94" fmla="*/ 6023 h 10000"/>
              <a:gd name="connsiteX95" fmla="*/ 8189 w 10000"/>
              <a:gd name="connsiteY95" fmla="*/ 6295 h 10000"/>
              <a:gd name="connsiteX96" fmla="*/ 8315 w 10000"/>
              <a:gd name="connsiteY96" fmla="*/ 6932 h 10000"/>
              <a:gd name="connsiteX97" fmla="*/ 8385 w 10000"/>
              <a:gd name="connsiteY97" fmla="*/ 5773 h 10000"/>
              <a:gd name="connsiteX98" fmla="*/ 8442 w 10000"/>
              <a:gd name="connsiteY98" fmla="*/ 6545 h 10000"/>
              <a:gd name="connsiteX99" fmla="*/ 8512 w 10000"/>
              <a:gd name="connsiteY99" fmla="*/ 6409 h 10000"/>
              <a:gd name="connsiteX100" fmla="*/ 8639 w 10000"/>
              <a:gd name="connsiteY100" fmla="*/ 6545 h 10000"/>
              <a:gd name="connsiteX101" fmla="*/ 8708 w 10000"/>
              <a:gd name="connsiteY101" fmla="*/ 6159 h 10000"/>
              <a:gd name="connsiteX102" fmla="*/ 8764 w 10000"/>
              <a:gd name="connsiteY102" fmla="*/ 5910 h 10000"/>
              <a:gd name="connsiteX103" fmla="*/ 8835 w 10000"/>
              <a:gd name="connsiteY103" fmla="*/ 3841 h 10000"/>
              <a:gd name="connsiteX104" fmla="*/ 8962 w 10000"/>
              <a:gd name="connsiteY104" fmla="*/ 2818 h 10000"/>
              <a:gd name="connsiteX105" fmla="*/ 9030 w 10000"/>
              <a:gd name="connsiteY105" fmla="*/ 3068 h 10000"/>
              <a:gd name="connsiteX106" fmla="*/ 9100 w 10000"/>
              <a:gd name="connsiteY106" fmla="*/ 4114 h 10000"/>
              <a:gd name="connsiteX107" fmla="*/ 9157 w 10000"/>
              <a:gd name="connsiteY107" fmla="*/ 5000 h 10000"/>
              <a:gd name="connsiteX108" fmla="*/ 9284 w 10000"/>
              <a:gd name="connsiteY108" fmla="*/ 5250 h 10000"/>
              <a:gd name="connsiteX109" fmla="*/ 9354 w 10000"/>
              <a:gd name="connsiteY109" fmla="*/ 5773 h 10000"/>
              <a:gd name="connsiteX110" fmla="*/ 9423 w 10000"/>
              <a:gd name="connsiteY110" fmla="*/ 6159 h 10000"/>
              <a:gd name="connsiteX111" fmla="*/ 9480 w 10000"/>
              <a:gd name="connsiteY111" fmla="*/ 6545 h 10000"/>
              <a:gd name="connsiteX112" fmla="*/ 9551 w 10000"/>
              <a:gd name="connsiteY112" fmla="*/ 6659 h 10000"/>
              <a:gd name="connsiteX113" fmla="*/ 9676 w 10000"/>
              <a:gd name="connsiteY113" fmla="*/ 7569 h 10000"/>
              <a:gd name="connsiteX114" fmla="*/ 9746 w 10000"/>
              <a:gd name="connsiteY114" fmla="*/ 7318 h 10000"/>
              <a:gd name="connsiteX115" fmla="*/ 9815 w 10000"/>
              <a:gd name="connsiteY115" fmla="*/ 7955 h 10000"/>
              <a:gd name="connsiteX116" fmla="*/ 9873 w 10000"/>
              <a:gd name="connsiteY116" fmla="*/ 8091 h 10000"/>
              <a:gd name="connsiteX117" fmla="*/ 10000 w 10000"/>
              <a:gd name="connsiteY11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366 w 10000"/>
              <a:gd name="connsiteY71" fmla="*/ 6159 h 10000"/>
              <a:gd name="connsiteX72" fmla="*/ 6435 w 10000"/>
              <a:gd name="connsiteY72" fmla="*/ 6409 h 10000"/>
              <a:gd name="connsiteX73" fmla="*/ 6494 w 10000"/>
              <a:gd name="connsiteY73" fmla="*/ 6159 h 10000"/>
              <a:gd name="connsiteX74" fmla="*/ 6563 w 10000"/>
              <a:gd name="connsiteY74" fmla="*/ 6023 h 10000"/>
              <a:gd name="connsiteX75" fmla="*/ 6690 w 10000"/>
              <a:gd name="connsiteY75" fmla="*/ 6545 h 10000"/>
              <a:gd name="connsiteX76" fmla="*/ 6759 w 10000"/>
              <a:gd name="connsiteY76" fmla="*/ 6545 h 10000"/>
              <a:gd name="connsiteX77" fmla="*/ 6816 w 10000"/>
              <a:gd name="connsiteY77" fmla="*/ 6159 h 10000"/>
              <a:gd name="connsiteX78" fmla="*/ 6886 w 10000"/>
              <a:gd name="connsiteY78" fmla="*/ 6409 h 10000"/>
              <a:gd name="connsiteX79" fmla="*/ 7012 w 10000"/>
              <a:gd name="connsiteY79" fmla="*/ 5773 h 10000"/>
              <a:gd name="connsiteX80" fmla="*/ 7082 w 10000"/>
              <a:gd name="connsiteY80" fmla="*/ 6932 h 10000"/>
              <a:gd name="connsiteX81" fmla="*/ 7151 w 10000"/>
              <a:gd name="connsiteY81" fmla="*/ 7046 h 10000"/>
              <a:gd name="connsiteX82" fmla="*/ 7209 w 10000"/>
              <a:gd name="connsiteY82" fmla="*/ 6795 h 10000"/>
              <a:gd name="connsiteX83" fmla="*/ 7347 w 10000"/>
              <a:gd name="connsiteY83" fmla="*/ 6409 h 10000"/>
              <a:gd name="connsiteX84" fmla="*/ 7404 w 10000"/>
              <a:gd name="connsiteY84" fmla="*/ 6409 h 10000"/>
              <a:gd name="connsiteX85" fmla="*/ 7474 w 10000"/>
              <a:gd name="connsiteY85" fmla="*/ 6545 h 10000"/>
              <a:gd name="connsiteX86" fmla="*/ 7531 w 10000"/>
              <a:gd name="connsiteY86" fmla="*/ 6023 h 10000"/>
              <a:gd name="connsiteX87" fmla="*/ 7670 w 10000"/>
              <a:gd name="connsiteY87" fmla="*/ 6545 h 10000"/>
              <a:gd name="connsiteX88" fmla="*/ 7726 w 10000"/>
              <a:gd name="connsiteY88" fmla="*/ 6295 h 10000"/>
              <a:gd name="connsiteX89" fmla="*/ 7797 w 10000"/>
              <a:gd name="connsiteY89" fmla="*/ 5773 h 10000"/>
              <a:gd name="connsiteX90" fmla="*/ 7865 w 10000"/>
              <a:gd name="connsiteY90" fmla="*/ 6023 h 10000"/>
              <a:gd name="connsiteX91" fmla="*/ 7992 w 10000"/>
              <a:gd name="connsiteY91" fmla="*/ 6659 h 10000"/>
              <a:gd name="connsiteX92" fmla="*/ 8051 w 10000"/>
              <a:gd name="connsiteY92" fmla="*/ 5637 h 10000"/>
              <a:gd name="connsiteX93" fmla="*/ 8120 w 10000"/>
              <a:gd name="connsiteY93" fmla="*/ 6023 h 10000"/>
              <a:gd name="connsiteX94" fmla="*/ 8189 w 10000"/>
              <a:gd name="connsiteY94" fmla="*/ 6295 h 10000"/>
              <a:gd name="connsiteX95" fmla="*/ 8315 w 10000"/>
              <a:gd name="connsiteY95" fmla="*/ 6932 h 10000"/>
              <a:gd name="connsiteX96" fmla="*/ 8385 w 10000"/>
              <a:gd name="connsiteY96" fmla="*/ 5773 h 10000"/>
              <a:gd name="connsiteX97" fmla="*/ 8442 w 10000"/>
              <a:gd name="connsiteY97" fmla="*/ 6545 h 10000"/>
              <a:gd name="connsiteX98" fmla="*/ 8512 w 10000"/>
              <a:gd name="connsiteY98" fmla="*/ 6409 h 10000"/>
              <a:gd name="connsiteX99" fmla="*/ 8639 w 10000"/>
              <a:gd name="connsiteY99" fmla="*/ 6545 h 10000"/>
              <a:gd name="connsiteX100" fmla="*/ 8708 w 10000"/>
              <a:gd name="connsiteY100" fmla="*/ 6159 h 10000"/>
              <a:gd name="connsiteX101" fmla="*/ 8764 w 10000"/>
              <a:gd name="connsiteY101" fmla="*/ 5910 h 10000"/>
              <a:gd name="connsiteX102" fmla="*/ 8835 w 10000"/>
              <a:gd name="connsiteY102" fmla="*/ 3841 h 10000"/>
              <a:gd name="connsiteX103" fmla="*/ 8962 w 10000"/>
              <a:gd name="connsiteY103" fmla="*/ 2818 h 10000"/>
              <a:gd name="connsiteX104" fmla="*/ 9030 w 10000"/>
              <a:gd name="connsiteY104" fmla="*/ 3068 h 10000"/>
              <a:gd name="connsiteX105" fmla="*/ 9100 w 10000"/>
              <a:gd name="connsiteY105" fmla="*/ 4114 h 10000"/>
              <a:gd name="connsiteX106" fmla="*/ 9157 w 10000"/>
              <a:gd name="connsiteY106" fmla="*/ 5000 h 10000"/>
              <a:gd name="connsiteX107" fmla="*/ 9284 w 10000"/>
              <a:gd name="connsiteY107" fmla="*/ 5250 h 10000"/>
              <a:gd name="connsiteX108" fmla="*/ 9354 w 10000"/>
              <a:gd name="connsiteY108" fmla="*/ 5773 h 10000"/>
              <a:gd name="connsiteX109" fmla="*/ 9423 w 10000"/>
              <a:gd name="connsiteY109" fmla="*/ 6159 h 10000"/>
              <a:gd name="connsiteX110" fmla="*/ 9480 w 10000"/>
              <a:gd name="connsiteY110" fmla="*/ 6545 h 10000"/>
              <a:gd name="connsiteX111" fmla="*/ 9551 w 10000"/>
              <a:gd name="connsiteY111" fmla="*/ 6659 h 10000"/>
              <a:gd name="connsiteX112" fmla="*/ 9676 w 10000"/>
              <a:gd name="connsiteY112" fmla="*/ 7569 h 10000"/>
              <a:gd name="connsiteX113" fmla="*/ 9746 w 10000"/>
              <a:gd name="connsiteY113" fmla="*/ 7318 h 10000"/>
              <a:gd name="connsiteX114" fmla="*/ 9815 w 10000"/>
              <a:gd name="connsiteY114" fmla="*/ 7955 h 10000"/>
              <a:gd name="connsiteX115" fmla="*/ 9873 w 10000"/>
              <a:gd name="connsiteY115" fmla="*/ 8091 h 10000"/>
              <a:gd name="connsiteX116" fmla="*/ 10000 w 10000"/>
              <a:gd name="connsiteY11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563 w 10000"/>
              <a:gd name="connsiteY73" fmla="*/ 6023 h 10000"/>
              <a:gd name="connsiteX74" fmla="*/ 6690 w 10000"/>
              <a:gd name="connsiteY74" fmla="*/ 6545 h 10000"/>
              <a:gd name="connsiteX75" fmla="*/ 6759 w 10000"/>
              <a:gd name="connsiteY75" fmla="*/ 6545 h 10000"/>
              <a:gd name="connsiteX76" fmla="*/ 6816 w 10000"/>
              <a:gd name="connsiteY76" fmla="*/ 6159 h 10000"/>
              <a:gd name="connsiteX77" fmla="*/ 6886 w 10000"/>
              <a:gd name="connsiteY77" fmla="*/ 6409 h 10000"/>
              <a:gd name="connsiteX78" fmla="*/ 7012 w 10000"/>
              <a:gd name="connsiteY78" fmla="*/ 5773 h 10000"/>
              <a:gd name="connsiteX79" fmla="*/ 7082 w 10000"/>
              <a:gd name="connsiteY79" fmla="*/ 6932 h 10000"/>
              <a:gd name="connsiteX80" fmla="*/ 7151 w 10000"/>
              <a:gd name="connsiteY80" fmla="*/ 7046 h 10000"/>
              <a:gd name="connsiteX81" fmla="*/ 7209 w 10000"/>
              <a:gd name="connsiteY81" fmla="*/ 6795 h 10000"/>
              <a:gd name="connsiteX82" fmla="*/ 7347 w 10000"/>
              <a:gd name="connsiteY82" fmla="*/ 6409 h 10000"/>
              <a:gd name="connsiteX83" fmla="*/ 7404 w 10000"/>
              <a:gd name="connsiteY83" fmla="*/ 6409 h 10000"/>
              <a:gd name="connsiteX84" fmla="*/ 7474 w 10000"/>
              <a:gd name="connsiteY84" fmla="*/ 6545 h 10000"/>
              <a:gd name="connsiteX85" fmla="*/ 7531 w 10000"/>
              <a:gd name="connsiteY85" fmla="*/ 6023 h 10000"/>
              <a:gd name="connsiteX86" fmla="*/ 7670 w 10000"/>
              <a:gd name="connsiteY86" fmla="*/ 6545 h 10000"/>
              <a:gd name="connsiteX87" fmla="*/ 7726 w 10000"/>
              <a:gd name="connsiteY87" fmla="*/ 6295 h 10000"/>
              <a:gd name="connsiteX88" fmla="*/ 7797 w 10000"/>
              <a:gd name="connsiteY88" fmla="*/ 5773 h 10000"/>
              <a:gd name="connsiteX89" fmla="*/ 7865 w 10000"/>
              <a:gd name="connsiteY89" fmla="*/ 6023 h 10000"/>
              <a:gd name="connsiteX90" fmla="*/ 7992 w 10000"/>
              <a:gd name="connsiteY90" fmla="*/ 6659 h 10000"/>
              <a:gd name="connsiteX91" fmla="*/ 8051 w 10000"/>
              <a:gd name="connsiteY91" fmla="*/ 5637 h 10000"/>
              <a:gd name="connsiteX92" fmla="*/ 8120 w 10000"/>
              <a:gd name="connsiteY92" fmla="*/ 6023 h 10000"/>
              <a:gd name="connsiteX93" fmla="*/ 8189 w 10000"/>
              <a:gd name="connsiteY93" fmla="*/ 6295 h 10000"/>
              <a:gd name="connsiteX94" fmla="*/ 8315 w 10000"/>
              <a:gd name="connsiteY94" fmla="*/ 6932 h 10000"/>
              <a:gd name="connsiteX95" fmla="*/ 8385 w 10000"/>
              <a:gd name="connsiteY95" fmla="*/ 5773 h 10000"/>
              <a:gd name="connsiteX96" fmla="*/ 8442 w 10000"/>
              <a:gd name="connsiteY96" fmla="*/ 6545 h 10000"/>
              <a:gd name="connsiteX97" fmla="*/ 8512 w 10000"/>
              <a:gd name="connsiteY97" fmla="*/ 6409 h 10000"/>
              <a:gd name="connsiteX98" fmla="*/ 8639 w 10000"/>
              <a:gd name="connsiteY98" fmla="*/ 6545 h 10000"/>
              <a:gd name="connsiteX99" fmla="*/ 8708 w 10000"/>
              <a:gd name="connsiteY99" fmla="*/ 6159 h 10000"/>
              <a:gd name="connsiteX100" fmla="*/ 8764 w 10000"/>
              <a:gd name="connsiteY100" fmla="*/ 5910 h 10000"/>
              <a:gd name="connsiteX101" fmla="*/ 8835 w 10000"/>
              <a:gd name="connsiteY101" fmla="*/ 3841 h 10000"/>
              <a:gd name="connsiteX102" fmla="*/ 8962 w 10000"/>
              <a:gd name="connsiteY102" fmla="*/ 2818 h 10000"/>
              <a:gd name="connsiteX103" fmla="*/ 9030 w 10000"/>
              <a:gd name="connsiteY103" fmla="*/ 3068 h 10000"/>
              <a:gd name="connsiteX104" fmla="*/ 9100 w 10000"/>
              <a:gd name="connsiteY104" fmla="*/ 4114 h 10000"/>
              <a:gd name="connsiteX105" fmla="*/ 9157 w 10000"/>
              <a:gd name="connsiteY105" fmla="*/ 5000 h 10000"/>
              <a:gd name="connsiteX106" fmla="*/ 9284 w 10000"/>
              <a:gd name="connsiteY106" fmla="*/ 5250 h 10000"/>
              <a:gd name="connsiteX107" fmla="*/ 9354 w 10000"/>
              <a:gd name="connsiteY107" fmla="*/ 5773 h 10000"/>
              <a:gd name="connsiteX108" fmla="*/ 9423 w 10000"/>
              <a:gd name="connsiteY108" fmla="*/ 6159 h 10000"/>
              <a:gd name="connsiteX109" fmla="*/ 9480 w 10000"/>
              <a:gd name="connsiteY109" fmla="*/ 6545 h 10000"/>
              <a:gd name="connsiteX110" fmla="*/ 9551 w 10000"/>
              <a:gd name="connsiteY110" fmla="*/ 6659 h 10000"/>
              <a:gd name="connsiteX111" fmla="*/ 9676 w 10000"/>
              <a:gd name="connsiteY111" fmla="*/ 7569 h 10000"/>
              <a:gd name="connsiteX112" fmla="*/ 9746 w 10000"/>
              <a:gd name="connsiteY112" fmla="*/ 7318 h 10000"/>
              <a:gd name="connsiteX113" fmla="*/ 9815 w 10000"/>
              <a:gd name="connsiteY113" fmla="*/ 7955 h 10000"/>
              <a:gd name="connsiteX114" fmla="*/ 9873 w 10000"/>
              <a:gd name="connsiteY114" fmla="*/ 8091 h 10000"/>
              <a:gd name="connsiteX115" fmla="*/ 10000 w 10000"/>
              <a:gd name="connsiteY11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690 w 10000"/>
              <a:gd name="connsiteY73" fmla="*/ 6545 h 10000"/>
              <a:gd name="connsiteX74" fmla="*/ 6759 w 10000"/>
              <a:gd name="connsiteY74" fmla="*/ 6545 h 10000"/>
              <a:gd name="connsiteX75" fmla="*/ 6816 w 10000"/>
              <a:gd name="connsiteY75" fmla="*/ 6159 h 10000"/>
              <a:gd name="connsiteX76" fmla="*/ 6886 w 10000"/>
              <a:gd name="connsiteY76" fmla="*/ 6409 h 10000"/>
              <a:gd name="connsiteX77" fmla="*/ 7012 w 10000"/>
              <a:gd name="connsiteY77" fmla="*/ 5773 h 10000"/>
              <a:gd name="connsiteX78" fmla="*/ 7082 w 10000"/>
              <a:gd name="connsiteY78" fmla="*/ 6932 h 10000"/>
              <a:gd name="connsiteX79" fmla="*/ 7151 w 10000"/>
              <a:gd name="connsiteY79" fmla="*/ 7046 h 10000"/>
              <a:gd name="connsiteX80" fmla="*/ 7209 w 10000"/>
              <a:gd name="connsiteY80" fmla="*/ 6795 h 10000"/>
              <a:gd name="connsiteX81" fmla="*/ 7347 w 10000"/>
              <a:gd name="connsiteY81" fmla="*/ 6409 h 10000"/>
              <a:gd name="connsiteX82" fmla="*/ 7404 w 10000"/>
              <a:gd name="connsiteY82" fmla="*/ 6409 h 10000"/>
              <a:gd name="connsiteX83" fmla="*/ 7474 w 10000"/>
              <a:gd name="connsiteY83" fmla="*/ 6545 h 10000"/>
              <a:gd name="connsiteX84" fmla="*/ 7531 w 10000"/>
              <a:gd name="connsiteY84" fmla="*/ 6023 h 10000"/>
              <a:gd name="connsiteX85" fmla="*/ 7670 w 10000"/>
              <a:gd name="connsiteY85" fmla="*/ 6545 h 10000"/>
              <a:gd name="connsiteX86" fmla="*/ 7726 w 10000"/>
              <a:gd name="connsiteY86" fmla="*/ 6295 h 10000"/>
              <a:gd name="connsiteX87" fmla="*/ 7797 w 10000"/>
              <a:gd name="connsiteY87" fmla="*/ 5773 h 10000"/>
              <a:gd name="connsiteX88" fmla="*/ 7865 w 10000"/>
              <a:gd name="connsiteY88" fmla="*/ 6023 h 10000"/>
              <a:gd name="connsiteX89" fmla="*/ 7992 w 10000"/>
              <a:gd name="connsiteY89" fmla="*/ 6659 h 10000"/>
              <a:gd name="connsiteX90" fmla="*/ 8051 w 10000"/>
              <a:gd name="connsiteY90" fmla="*/ 5637 h 10000"/>
              <a:gd name="connsiteX91" fmla="*/ 8120 w 10000"/>
              <a:gd name="connsiteY91" fmla="*/ 6023 h 10000"/>
              <a:gd name="connsiteX92" fmla="*/ 8189 w 10000"/>
              <a:gd name="connsiteY92" fmla="*/ 6295 h 10000"/>
              <a:gd name="connsiteX93" fmla="*/ 8315 w 10000"/>
              <a:gd name="connsiteY93" fmla="*/ 6932 h 10000"/>
              <a:gd name="connsiteX94" fmla="*/ 8385 w 10000"/>
              <a:gd name="connsiteY94" fmla="*/ 5773 h 10000"/>
              <a:gd name="connsiteX95" fmla="*/ 8442 w 10000"/>
              <a:gd name="connsiteY95" fmla="*/ 6545 h 10000"/>
              <a:gd name="connsiteX96" fmla="*/ 8512 w 10000"/>
              <a:gd name="connsiteY96" fmla="*/ 6409 h 10000"/>
              <a:gd name="connsiteX97" fmla="*/ 8639 w 10000"/>
              <a:gd name="connsiteY97" fmla="*/ 6545 h 10000"/>
              <a:gd name="connsiteX98" fmla="*/ 8708 w 10000"/>
              <a:gd name="connsiteY98" fmla="*/ 6159 h 10000"/>
              <a:gd name="connsiteX99" fmla="*/ 8764 w 10000"/>
              <a:gd name="connsiteY99" fmla="*/ 5910 h 10000"/>
              <a:gd name="connsiteX100" fmla="*/ 8835 w 10000"/>
              <a:gd name="connsiteY100" fmla="*/ 3841 h 10000"/>
              <a:gd name="connsiteX101" fmla="*/ 8962 w 10000"/>
              <a:gd name="connsiteY101" fmla="*/ 2818 h 10000"/>
              <a:gd name="connsiteX102" fmla="*/ 9030 w 10000"/>
              <a:gd name="connsiteY102" fmla="*/ 3068 h 10000"/>
              <a:gd name="connsiteX103" fmla="*/ 9100 w 10000"/>
              <a:gd name="connsiteY103" fmla="*/ 4114 h 10000"/>
              <a:gd name="connsiteX104" fmla="*/ 9157 w 10000"/>
              <a:gd name="connsiteY104" fmla="*/ 5000 h 10000"/>
              <a:gd name="connsiteX105" fmla="*/ 9284 w 10000"/>
              <a:gd name="connsiteY105" fmla="*/ 5250 h 10000"/>
              <a:gd name="connsiteX106" fmla="*/ 9354 w 10000"/>
              <a:gd name="connsiteY106" fmla="*/ 5773 h 10000"/>
              <a:gd name="connsiteX107" fmla="*/ 9423 w 10000"/>
              <a:gd name="connsiteY107" fmla="*/ 6159 h 10000"/>
              <a:gd name="connsiteX108" fmla="*/ 9480 w 10000"/>
              <a:gd name="connsiteY108" fmla="*/ 6545 h 10000"/>
              <a:gd name="connsiteX109" fmla="*/ 9551 w 10000"/>
              <a:gd name="connsiteY109" fmla="*/ 6659 h 10000"/>
              <a:gd name="connsiteX110" fmla="*/ 9676 w 10000"/>
              <a:gd name="connsiteY110" fmla="*/ 7569 h 10000"/>
              <a:gd name="connsiteX111" fmla="*/ 9746 w 10000"/>
              <a:gd name="connsiteY111" fmla="*/ 7318 h 10000"/>
              <a:gd name="connsiteX112" fmla="*/ 9815 w 10000"/>
              <a:gd name="connsiteY112" fmla="*/ 7955 h 10000"/>
              <a:gd name="connsiteX113" fmla="*/ 9873 w 10000"/>
              <a:gd name="connsiteY113" fmla="*/ 8091 h 10000"/>
              <a:gd name="connsiteX114" fmla="*/ 10000 w 10000"/>
              <a:gd name="connsiteY11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690 w 10000"/>
              <a:gd name="connsiteY72" fmla="*/ 6545 h 10000"/>
              <a:gd name="connsiteX73" fmla="*/ 6759 w 10000"/>
              <a:gd name="connsiteY73" fmla="*/ 6545 h 10000"/>
              <a:gd name="connsiteX74" fmla="*/ 6816 w 10000"/>
              <a:gd name="connsiteY74" fmla="*/ 6159 h 10000"/>
              <a:gd name="connsiteX75" fmla="*/ 6886 w 10000"/>
              <a:gd name="connsiteY75" fmla="*/ 6409 h 10000"/>
              <a:gd name="connsiteX76" fmla="*/ 7012 w 10000"/>
              <a:gd name="connsiteY76" fmla="*/ 5773 h 10000"/>
              <a:gd name="connsiteX77" fmla="*/ 7082 w 10000"/>
              <a:gd name="connsiteY77" fmla="*/ 6932 h 10000"/>
              <a:gd name="connsiteX78" fmla="*/ 7151 w 10000"/>
              <a:gd name="connsiteY78" fmla="*/ 7046 h 10000"/>
              <a:gd name="connsiteX79" fmla="*/ 7209 w 10000"/>
              <a:gd name="connsiteY79" fmla="*/ 6795 h 10000"/>
              <a:gd name="connsiteX80" fmla="*/ 7347 w 10000"/>
              <a:gd name="connsiteY80" fmla="*/ 6409 h 10000"/>
              <a:gd name="connsiteX81" fmla="*/ 7404 w 10000"/>
              <a:gd name="connsiteY81" fmla="*/ 6409 h 10000"/>
              <a:gd name="connsiteX82" fmla="*/ 7474 w 10000"/>
              <a:gd name="connsiteY82" fmla="*/ 6545 h 10000"/>
              <a:gd name="connsiteX83" fmla="*/ 7531 w 10000"/>
              <a:gd name="connsiteY83" fmla="*/ 6023 h 10000"/>
              <a:gd name="connsiteX84" fmla="*/ 7670 w 10000"/>
              <a:gd name="connsiteY84" fmla="*/ 6545 h 10000"/>
              <a:gd name="connsiteX85" fmla="*/ 7726 w 10000"/>
              <a:gd name="connsiteY85" fmla="*/ 6295 h 10000"/>
              <a:gd name="connsiteX86" fmla="*/ 7797 w 10000"/>
              <a:gd name="connsiteY86" fmla="*/ 5773 h 10000"/>
              <a:gd name="connsiteX87" fmla="*/ 7865 w 10000"/>
              <a:gd name="connsiteY87" fmla="*/ 6023 h 10000"/>
              <a:gd name="connsiteX88" fmla="*/ 7992 w 10000"/>
              <a:gd name="connsiteY88" fmla="*/ 6659 h 10000"/>
              <a:gd name="connsiteX89" fmla="*/ 8051 w 10000"/>
              <a:gd name="connsiteY89" fmla="*/ 5637 h 10000"/>
              <a:gd name="connsiteX90" fmla="*/ 8120 w 10000"/>
              <a:gd name="connsiteY90" fmla="*/ 6023 h 10000"/>
              <a:gd name="connsiteX91" fmla="*/ 8189 w 10000"/>
              <a:gd name="connsiteY91" fmla="*/ 6295 h 10000"/>
              <a:gd name="connsiteX92" fmla="*/ 8315 w 10000"/>
              <a:gd name="connsiteY92" fmla="*/ 6932 h 10000"/>
              <a:gd name="connsiteX93" fmla="*/ 8385 w 10000"/>
              <a:gd name="connsiteY93" fmla="*/ 5773 h 10000"/>
              <a:gd name="connsiteX94" fmla="*/ 8442 w 10000"/>
              <a:gd name="connsiteY94" fmla="*/ 6545 h 10000"/>
              <a:gd name="connsiteX95" fmla="*/ 8512 w 10000"/>
              <a:gd name="connsiteY95" fmla="*/ 6409 h 10000"/>
              <a:gd name="connsiteX96" fmla="*/ 8639 w 10000"/>
              <a:gd name="connsiteY96" fmla="*/ 6545 h 10000"/>
              <a:gd name="connsiteX97" fmla="*/ 8708 w 10000"/>
              <a:gd name="connsiteY97" fmla="*/ 6159 h 10000"/>
              <a:gd name="connsiteX98" fmla="*/ 8764 w 10000"/>
              <a:gd name="connsiteY98" fmla="*/ 5910 h 10000"/>
              <a:gd name="connsiteX99" fmla="*/ 8835 w 10000"/>
              <a:gd name="connsiteY99" fmla="*/ 3841 h 10000"/>
              <a:gd name="connsiteX100" fmla="*/ 8962 w 10000"/>
              <a:gd name="connsiteY100" fmla="*/ 2818 h 10000"/>
              <a:gd name="connsiteX101" fmla="*/ 9030 w 10000"/>
              <a:gd name="connsiteY101" fmla="*/ 3068 h 10000"/>
              <a:gd name="connsiteX102" fmla="*/ 9100 w 10000"/>
              <a:gd name="connsiteY102" fmla="*/ 4114 h 10000"/>
              <a:gd name="connsiteX103" fmla="*/ 9157 w 10000"/>
              <a:gd name="connsiteY103" fmla="*/ 5000 h 10000"/>
              <a:gd name="connsiteX104" fmla="*/ 9284 w 10000"/>
              <a:gd name="connsiteY104" fmla="*/ 5250 h 10000"/>
              <a:gd name="connsiteX105" fmla="*/ 9354 w 10000"/>
              <a:gd name="connsiteY105" fmla="*/ 5773 h 10000"/>
              <a:gd name="connsiteX106" fmla="*/ 9423 w 10000"/>
              <a:gd name="connsiteY106" fmla="*/ 6159 h 10000"/>
              <a:gd name="connsiteX107" fmla="*/ 9480 w 10000"/>
              <a:gd name="connsiteY107" fmla="*/ 6545 h 10000"/>
              <a:gd name="connsiteX108" fmla="*/ 9551 w 10000"/>
              <a:gd name="connsiteY108" fmla="*/ 6659 h 10000"/>
              <a:gd name="connsiteX109" fmla="*/ 9676 w 10000"/>
              <a:gd name="connsiteY109" fmla="*/ 7569 h 10000"/>
              <a:gd name="connsiteX110" fmla="*/ 9746 w 10000"/>
              <a:gd name="connsiteY110" fmla="*/ 7318 h 10000"/>
              <a:gd name="connsiteX111" fmla="*/ 9815 w 10000"/>
              <a:gd name="connsiteY111" fmla="*/ 7955 h 10000"/>
              <a:gd name="connsiteX112" fmla="*/ 9873 w 10000"/>
              <a:gd name="connsiteY112" fmla="*/ 8091 h 10000"/>
              <a:gd name="connsiteX113" fmla="*/ 10000 w 10000"/>
              <a:gd name="connsiteY11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690 w 10000"/>
              <a:gd name="connsiteY71" fmla="*/ 6545 h 10000"/>
              <a:gd name="connsiteX72" fmla="*/ 6759 w 10000"/>
              <a:gd name="connsiteY72" fmla="*/ 6545 h 10000"/>
              <a:gd name="connsiteX73" fmla="*/ 6816 w 10000"/>
              <a:gd name="connsiteY73" fmla="*/ 6159 h 10000"/>
              <a:gd name="connsiteX74" fmla="*/ 6886 w 10000"/>
              <a:gd name="connsiteY74" fmla="*/ 6409 h 10000"/>
              <a:gd name="connsiteX75" fmla="*/ 7012 w 10000"/>
              <a:gd name="connsiteY75" fmla="*/ 5773 h 10000"/>
              <a:gd name="connsiteX76" fmla="*/ 7082 w 10000"/>
              <a:gd name="connsiteY76" fmla="*/ 6932 h 10000"/>
              <a:gd name="connsiteX77" fmla="*/ 7151 w 10000"/>
              <a:gd name="connsiteY77" fmla="*/ 7046 h 10000"/>
              <a:gd name="connsiteX78" fmla="*/ 7209 w 10000"/>
              <a:gd name="connsiteY78" fmla="*/ 6795 h 10000"/>
              <a:gd name="connsiteX79" fmla="*/ 7347 w 10000"/>
              <a:gd name="connsiteY79" fmla="*/ 6409 h 10000"/>
              <a:gd name="connsiteX80" fmla="*/ 7404 w 10000"/>
              <a:gd name="connsiteY80" fmla="*/ 6409 h 10000"/>
              <a:gd name="connsiteX81" fmla="*/ 7474 w 10000"/>
              <a:gd name="connsiteY81" fmla="*/ 6545 h 10000"/>
              <a:gd name="connsiteX82" fmla="*/ 7531 w 10000"/>
              <a:gd name="connsiteY82" fmla="*/ 6023 h 10000"/>
              <a:gd name="connsiteX83" fmla="*/ 7670 w 10000"/>
              <a:gd name="connsiteY83" fmla="*/ 6545 h 10000"/>
              <a:gd name="connsiteX84" fmla="*/ 7726 w 10000"/>
              <a:gd name="connsiteY84" fmla="*/ 6295 h 10000"/>
              <a:gd name="connsiteX85" fmla="*/ 7797 w 10000"/>
              <a:gd name="connsiteY85" fmla="*/ 5773 h 10000"/>
              <a:gd name="connsiteX86" fmla="*/ 7865 w 10000"/>
              <a:gd name="connsiteY86" fmla="*/ 6023 h 10000"/>
              <a:gd name="connsiteX87" fmla="*/ 7992 w 10000"/>
              <a:gd name="connsiteY87" fmla="*/ 6659 h 10000"/>
              <a:gd name="connsiteX88" fmla="*/ 8051 w 10000"/>
              <a:gd name="connsiteY88" fmla="*/ 5637 h 10000"/>
              <a:gd name="connsiteX89" fmla="*/ 8120 w 10000"/>
              <a:gd name="connsiteY89" fmla="*/ 6023 h 10000"/>
              <a:gd name="connsiteX90" fmla="*/ 8189 w 10000"/>
              <a:gd name="connsiteY90" fmla="*/ 6295 h 10000"/>
              <a:gd name="connsiteX91" fmla="*/ 8315 w 10000"/>
              <a:gd name="connsiteY91" fmla="*/ 6932 h 10000"/>
              <a:gd name="connsiteX92" fmla="*/ 8385 w 10000"/>
              <a:gd name="connsiteY92" fmla="*/ 5773 h 10000"/>
              <a:gd name="connsiteX93" fmla="*/ 8442 w 10000"/>
              <a:gd name="connsiteY93" fmla="*/ 6545 h 10000"/>
              <a:gd name="connsiteX94" fmla="*/ 8512 w 10000"/>
              <a:gd name="connsiteY94" fmla="*/ 6409 h 10000"/>
              <a:gd name="connsiteX95" fmla="*/ 8639 w 10000"/>
              <a:gd name="connsiteY95" fmla="*/ 6545 h 10000"/>
              <a:gd name="connsiteX96" fmla="*/ 8708 w 10000"/>
              <a:gd name="connsiteY96" fmla="*/ 6159 h 10000"/>
              <a:gd name="connsiteX97" fmla="*/ 8764 w 10000"/>
              <a:gd name="connsiteY97" fmla="*/ 5910 h 10000"/>
              <a:gd name="connsiteX98" fmla="*/ 8835 w 10000"/>
              <a:gd name="connsiteY98" fmla="*/ 3841 h 10000"/>
              <a:gd name="connsiteX99" fmla="*/ 8962 w 10000"/>
              <a:gd name="connsiteY99" fmla="*/ 2818 h 10000"/>
              <a:gd name="connsiteX100" fmla="*/ 9030 w 10000"/>
              <a:gd name="connsiteY100" fmla="*/ 3068 h 10000"/>
              <a:gd name="connsiteX101" fmla="*/ 9100 w 10000"/>
              <a:gd name="connsiteY101" fmla="*/ 4114 h 10000"/>
              <a:gd name="connsiteX102" fmla="*/ 9157 w 10000"/>
              <a:gd name="connsiteY102" fmla="*/ 5000 h 10000"/>
              <a:gd name="connsiteX103" fmla="*/ 9284 w 10000"/>
              <a:gd name="connsiteY103" fmla="*/ 5250 h 10000"/>
              <a:gd name="connsiteX104" fmla="*/ 9354 w 10000"/>
              <a:gd name="connsiteY104" fmla="*/ 5773 h 10000"/>
              <a:gd name="connsiteX105" fmla="*/ 9423 w 10000"/>
              <a:gd name="connsiteY105" fmla="*/ 6159 h 10000"/>
              <a:gd name="connsiteX106" fmla="*/ 9480 w 10000"/>
              <a:gd name="connsiteY106" fmla="*/ 6545 h 10000"/>
              <a:gd name="connsiteX107" fmla="*/ 9551 w 10000"/>
              <a:gd name="connsiteY107" fmla="*/ 6659 h 10000"/>
              <a:gd name="connsiteX108" fmla="*/ 9676 w 10000"/>
              <a:gd name="connsiteY108" fmla="*/ 7569 h 10000"/>
              <a:gd name="connsiteX109" fmla="*/ 9746 w 10000"/>
              <a:gd name="connsiteY109" fmla="*/ 7318 h 10000"/>
              <a:gd name="connsiteX110" fmla="*/ 9815 w 10000"/>
              <a:gd name="connsiteY110" fmla="*/ 7955 h 10000"/>
              <a:gd name="connsiteX111" fmla="*/ 9873 w 10000"/>
              <a:gd name="connsiteY111" fmla="*/ 8091 h 10000"/>
              <a:gd name="connsiteX112" fmla="*/ 10000 w 10000"/>
              <a:gd name="connsiteY11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16 w 10000"/>
              <a:gd name="connsiteY72" fmla="*/ 6159 h 10000"/>
              <a:gd name="connsiteX73" fmla="*/ 6886 w 10000"/>
              <a:gd name="connsiteY73" fmla="*/ 6409 h 10000"/>
              <a:gd name="connsiteX74" fmla="*/ 7012 w 10000"/>
              <a:gd name="connsiteY74" fmla="*/ 5773 h 10000"/>
              <a:gd name="connsiteX75" fmla="*/ 7082 w 10000"/>
              <a:gd name="connsiteY75" fmla="*/ 6932 h 10000"/>
              <a:gd name="connsiteX76" fmla="*/ 7151 w 10000"/>
              <a:gd name="connsiteY76" fmla="*/ 7046 h 10000"/>
              <a:gd name="connsiteX77" fmla="*/ 7209 w 10000"/>
              <a:gd name="connsiteY77" fmla="*/ 6795 h 10000"/>
              <a:gd name="connsiteX78" fmla="*/ 7347 w 10000"/>
              <a:gd name="connsiteY78" fmla="*/ 6409 h 10000"/>
              <a:gd name="connsiteX79" fmla="*/ 7404 w 10000"/>
              <a:gd name="connsiteY79" fmla="*/ 6409 h 10000"/>
              <a:gd name="connsiteX80" fmla="*/ 7474 w 10000"/>
              <a:gd name="connsiteY80" fmla="*/ 6545 h 10000"/>
              <a:gd name="connsiteX81" fmla="*/ 7531 w 10000"/>
              <a:gd name="connsiteY81" fmla="*/ 6023 h 10000"/>
              <a:gd name="connsiteX82" fmla="*/ 7670 w 10000"/>
              <a:gd name="connsiteY82" fmla="*/ 6545 h 10000"/>
              <a:gd name="connsiteX83" fmla="*/ 7726 w 10000"/>
              <a:gd name="connsiteY83" fmla="*/ 6295 h 10000"/>
              <a:gd name="connsiteX84" fmla="*/ 7797 w 10000"/>
              <a:gd name="connsiteY84" fmla="*/ 5773 h 10000"/>
              <a:gd name="connsiteX85" fmla="*/ 7865 w 10000"/>
              <a:gd name="connsiteY85" fmla="*/ 6023 h 10000"/>
              <a:gd name="connsiteX86" fmla="*/ 7992 w 10000"/>
              <a:gd name="connsiteY86" fmla="*/ 6659 h 10000"/>
              <a:gd name="connsiteX87" fmla="*/ 8051 w 10000"/>
              <a:gd name="connsiteY87" fmla="*/ 5637 h 10000"/>
              <a:gd name="connsiteX88" fmla="*/ 8120 w 10000"/>
              <a:gd name="connsiteY88" fmla="*/ 6023 h 10000"/>
              <a:gd name="connsiteX89" fmla="*/ 8189 w 10000"/>
              <a:gd name="connsiteY89" fmla="*/ 6295 h 10000"/>
              <a:gd name="connsiteX90" fmla="*/ 8315 w 10000"/>
              <a:gd name="connsiteY90" fmla="*/ 6932 h 10000"/>
              <a:gd name="connsiteX91" fmla="*/ 8385 w 10000"/>
              <a:gd name="connsiteY91" fmla="*/ 5773 h 10000"/>
              <a:gd name="connsiteX92" fmla="*/ 8442 w 10000"/>
              <a:gd name="connsiteY92" fmla="*/ 6545 h 10000"/>
              <a:gd name="connsiteX93" fmla="*/ 8512 w 10000"/>
              <a:gd name="connsiteY93" fmla="*/ 6409 h 10000"/>
              <a:gd name="connsiteX94" fmla="*/ 8639 w 10000"/>
              <a:gd name="connsiteY94" fmla="*/ 6545 h 10000"/>
              <a:gd name="connsiteX95" fmla="*/ 8708 w 10000"/>
              <a:gd name="connsiteY95" fmla="*/ 6159 h 10000"/>
              <a:gd name="connsiteX96" fmla="*/ 8764 w 10000"/>
              <a:gd name="connsiteY96" fmla="*/ 5910 h 10000"/>
              <a:gd name="connsiteX97" fmla="*/ 8835 w 10000"/>
              <a:gd name="connsiteY97" fmla="*/ 3841 h 10000"/>
              <a:gd name="connsiteX98" fmla="*/ 8962 w 10000"/>
              <a:gd name="connsiteY98" fmla="*/ 2818 h 10000"/>
              <a:gd name="connsiteX99" fmla="*/ 9030 w 10000"/>
              <a:gd name="connsiteY99" fmla="*/ 3068 h 10000"/>
              <a:gd name="connsiteX100" fmla="*/ 9100 w 10000"/>
              <a:gd name="connsiteY100" fmla="*/ 4114 h 10000"/>
              <a:gd name="connsiteX101" fmla="*/ 9157 w 10000"/>
              <a:gd name="connsiteY101" fmla="*/ 5000 h 10000"/>
              <a:gd name="connsiteX102" fmla="*/ 9284 w 10000"/>
              <a:gd name="connsiteY102" fmla="*/ 5250 h 10000"/>
              <a:gd name="connsiteX103" fmla="*/ 9354 w 10000"/>
              <a:gd name="connsiteY103" fmla="*/ 5773 h 10000"/>
              <a:gd name="connsiteX104" fmla="*/ 9423 w 10000"/>
              <a:gd name="connsiteY104" fmla="*/ 6159 h 10000"/>
              <a:gd name="connsiteX105" fmla="*/ 9480 w 10000"/>
              <a:gd name="connsiteY105" fmla="*/ 6545 h 10000"/>
              <a:gd name="connsiteX106" fmla="*/ 9551 w 10000"/>
              <a:gd name="connsiteY106" fmla="*/ 6659 h 10000"/>
              <a:gd name="connsiteX107" fmla="*/ 9676 w 10000"/>
              <a:gd name="connsiteY107" fmla="*/ 7569 h 10000"/>
              <a:gd name="connsiteX108" fmla="*/ 9746 w 10000"/>
              <a:gd name="connsiteY108" fmla="*/ 7318 h 10000"/>
              <a:gd name="connsiteX109" fmla="*/ 9815 w 10000"/>
              <a:gd name="connsiteY109" fmla="*/ 7955 h 10000"/>
              <a:gd name="connsiteX110" fmla="*/ 9873 w 10000"/>
              <a:gd name="connsiteY110" fmla="*/ 8091 h 10000"/>
              <a:gd name="connsiteX111" fmla="*/ 10000 w 10000"/>
              <a:gd name="connsiteY11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86 w 10000"/>
              <a:gd name="connsiteY72" fmla="*/ 6409 h 10000"/>
              <a:gd name="connsiteX73" fmla="*/ 7012 w 10000"/>
              <a:gd name="connsiteY73" fmla="*/ 5773 h 10000"/>
              <a:gd name="connsiteX74" fmla="*/ 7082 w 10000"/>
              <a:gd name="connsiteY74" fmla="*/ 6932 h 10000"/>
              <a:gd name="connsiteX75" fmla="*/ 7151 w 10000"/>
              <a:gd name="connsiteY75" fmla="*/ 7046 h 10000"/>
              <a:gd name="connsiteX76" fmla="*/ 7209 w 10000"/>
              <a:gd name="connsiteY76" fmla="*/ 6795 h 10000"/>
              <a:gd name="connsiteX77" fmla="*/ 7347 w 10000"/>
              <a:gd name="connsiteY77" fmla="*/ 6409 h 10000"/>
              <a:gd name="connsiteX78" fmla="*/ 7404 w 10000"/>
              <a:gd name="connsiteY78" fmla="*/ 6409 h 10000"/>
              <a:gd name="connsiteX79" fmla="*/ 7474 w 10000"/>
              <a:gd name="connsiteY79" fmla="*/ 6545 h 10000"/>
              <a:gd name="connsiteX80" fmla="*/ 7531 w 10000"/>
              <a:gd name="connsiteY80" fmla="*/ 6023 h 10000"/>
              <a:gd name="connsiteX81" fmla="*/ 7670 w 10000"/>
              <a:gd name="connsiteY81" fmla="*/ 6545 h 10000"/>
              <a:gd name="connsiteX82" fmla="*/ 7726 w 10000"/>
              <a:gd name="connsiteY82" fmla="*/ 6295 h 10000"/>
              <a:gd name="connsiteX83" fmla="*/ 7797 w 10000"/>
              <a:gd name="connsiteY83" fmla="*/ 5773 h 10000"/>
              <a:gd name="connsiteX84" fmla="*/ 7865 w 10000"/>
              <a:gd name="connsiteY84" fmla="*/ 6023 h 10000"/>
              <a:gd name="connsiteX85" fmla="*/ 7992 w 10000"/>
              <a:gd name="connsiteY85" fmla="*/ 6659 h 10000"/>
              <a:gd name="connsiteX86" fmla="*/ 8051 w 10000"/>
              <a:gd name="connsiteY86" fmla="*/ 5637 h 10000"/>
              <a:gd name="connsiteX87" fmla="*/ 8120 w 10000"/>
              <a:gd name="connsiteY87" fmla="*/ 6023 h 10000"/>
              <a:gd name="connsiteX88" fmla="*/ 8189 w 10000"/>
              <a:gd name="connsiteY88" fmla="*/ 6295 h 10000"/>
              <a:gd name="connsiteX89" fmla="*/ 8315 w 10000"/>
              <a:gd name="connsiteY89" fmla="*/ 6932 h 10000"/>
              <a:gd name="connsiteX90" fmla="*/ 8385 w 10000"/>
              <a:gd name="connsiteY90" fmla="*/ 5773 h 10000"/>
              <a:gd name="connsiteX91" fmla="*/ 8442 w 10000"/>
              <a:gd name="connsiteY91" fmla="*/ 6545 h 10000"/>
              <a:gd name="connsiteX92" fmla="*/ 8512 w 10000"/>
              <a:gd name="connsiteY92" fmla="*/ 6409 h 10000"/>
              <a:gd name="connsiteX93" fmla="*/ 8639 w 10000"/>
              <a:gd name="connsiteY93" fmla="*/ 6545 h 10000"/>
              <a:gd name="connsiteX94" fmla="*/ 8708 w 10000"/>
              <a:gd name="connsiteY94" fmla="*/ 6159 h 10000"/>
              <a:gd name="connsiteX95" fmla="*/ 8764 w 10000"/>
              <a:gd name="connsiteY95" fmla="*/ 5910 h 10000"/>
              <a:gd name="connsiteX96" fmla="*/ 8835 w 10000"/>
              <a:gd name="connsiteY96" fmla="*/ 3841 h 10000"/>
              <a:gd name="connsiteX97" fmla="*/ 8962 w 10000"/>
              <a:gd name="connsiteY97" fmla="*/ 2818 h 10000"/>
              <a:gd name="connsiteX98" fmla="*/ 9030 w 10000"/>
              <a:gd name="connsiteY98" fmla="*/ 3068 h 10000"/>
              <a:gd name="connsiteX99" fmla="*/ 9100 w 10000"/>
              <a:gd name="connsiteY99" fmla="*/ 4114 h 10000"/>
              <a:gd name="connsiteX100" fmla="*/ 9157 w 10000"/>
              <a:gd name="connsiteY100" fmla="*/ 5000 h 10000"/>
              <a:gd name="connsiteX101" fmla="*/ 9284 w 10000"/>
              <a:gd name="connsiteY101" fmla="*/ 5250 h 10000"/>
              <a:gd name="connsiteX102" fmla="*/ 9354 w 10000"/>
              <a:gd name="connsiteY102" fmla="*/ 5773 h 10000"/>
              <a:gd name="connsiteX103" fmla="*/ 9423 w 10000"/>
              <a:gd name="connsiteY103" fmla="*/ 6159 h 10000"/>
              <a:gd name="connsiteX104" fmla="*/ 9480 w 10000"/>
              <a:gd name="connsiteY104" fmla="*/ 6545 h 10000"/>
              <a:gd name="connsiteX105" fmla="*/ 9551 w 10000"/>
              <a:gd name="connsiteY105" fmla="*/ 6659 h 10000"/>
              <a:gd name="connsiteX106" fmla="*/ 9676 w 10000"/>
              <a:gd name="connsiteY106" fmla="*/ 7569 h 10000"/>
              <a:gd name="connsiteX107" fmla="*/ 9746 w 10000"/>
              <a:gd name="connsiteY107" fmla="*/ 7318 h 10000"/>
              <a:gd name="connsiteX108" fmla="*/ 9815 w 10000"/>
              <a:gd name="connsiteY108" fmla="*/ 7955 h 10000"/>
              <a:gd name="connsiteX109" fmla="*/ 9873 w 10000"/>
              <a:gd name="connsiteY109" fmla="*/ 8091 h 10000"/>
              <a:gd name="connsiteX110" fmla="*/ 10000 w 10000"/>
              <a:gd name="connsiteY11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886 w 10000"/>
              <a:gd name="connsiteY71" fmla="*/ 6409 h 10000"/>
              <a:gd name="connsiteX72" fmla="*/ 7012 w 10000"/>
              <a:gd name="connsiteY72" fmla="*/ 5773 h 10000"/>
              <a:gd name="connsiteX73" fmla="*/ 7082 w 10000"/>
              <a:gd name="connsiteY73" fmla="*/ 6932 h 10000"/>
              <a:gd name="connsiteX74" fmla="*/ 7151 w 10000"/>
              <a:gd name="connsiteY74" fmla="*/ 7046 h 10000"/>
              <a:gd name="connsiteX75" fmla="*/ 7209 w 10000"/>
              <a:gd name="connsiteY75" fmla="*/ 6795 h 10000"/>
              <a:gd name="connsiteX76" fmla="*/ 7347 w 10000"/>
              <a:gd name="connsiteY76" fmla="*/ 6409 h 10000"/>
              <a:gd name="connsiteX77" fmla="*/ 7404 w 10000"/>
              <a:gd name="connsiteY77" fmla="*/ 6409 h 10000"/>
              <a:gd name="connsiteX78" fmla="*/ 7474 w 10000"/>
              <a:gd name="connsiteY78" fmla="*/ 6545 h 10000"/>
              <a:gd name="connsiteX79" fmla="*/ 7531 w 10000"/>
              <a:gd name="connsiteY79" fmla="*/ 6023 h 10000"/>
              <a:gd name="connsiteX80" fmla="*/ 7670 w 10000"/>
              <a:gd name="connsiteY80" fmla="*/ 6545 h 10000"/>
              <a:gd name="connsiteX81" fmla="*/ 7726 w 10000"/>
              <a:gd name="connsiteY81" fmla="*/ 6295 h 10000"/>
              <a:gd name="connsiteX82" fmla="*/ 7797 w 10000"/>
              <a:gd name="connsiteY82" fmla="*/ 5773 h 10000"/>
              <a:gd name="connsiteX83" fmla="*/ 7865 w 10000"/>
              <a:gd name="connsiteY83" fmla="*/ 6023 h 10000"/>
              <a:gd name="connsiteX84" fmla="*/ 7992 w 10000"/>
              <a:gd name="connsiteY84" fmla="*/ 6659 h 10000"/>
              <a:gd name="connsiteX85" fmla="*/ 8051 w 10000"/>
              <a:gd name="connsiteY85" fmla="*/ 5637 h 10000"/>
              <a:gd name="connsiteX86" fmla="*/ 8120 w 10000"/>
              <a:gd name="connsiteY86" fmla="*/ 6023 h 10000"/>
              <a:gd name="connsiteX87" fmla="*/ 8189 w 10000"/>
              <a:gd name="connsiteY87" fmla="*/ 6295 h 10000"/>
              <a:gd name="connsiteX88" fmla="*/ 8315 w 10000"/>
              <a:gd name="connsiteY88" fmla="*/ 6932 h 10000"/>
              <a:gd name="connsiteX89" fmla="*/ 8385 w 10000"/>
              <a:gd name="connsiteY89" fmla="*/ 5773 h 10000"/>
              <a:gd name="connsiteX90" fmla="*/ 8442 w 10000"/>
              <a:gd name="connsiteY90" fmla="*/ 6545 h 10000"/>
              <a:gd name="connsiteX91" fmla="*/ 8512 w 10000"/>
              <a:gd name="connsiteY91" fmla="*/ 6409 h 10000"/>
              <a:gd name="connsiteX92" fmla="*/ 8639 w 10000"/>
              <a:gd name="connsiteY92" fmla="*/ 6545 h 10000"/>
              <a:gd name="connsiteX93" fmla="*/ 8708 w 10000"/>
              <a:gd name="connsiteY93" fmla="*/ 6159 h 10000"/>
              <a:gd name="connsiteX94" fmla="*/ 8764 w 10000"/>
              <a:gd name="connsiteY94" fmla="*/ 5910 h 10000"/>
              <a:gd name="connsiteX95" fmla="*/ 8835 w 10000"/>
              <a:gd name="connsiteY95" fmla="*/ 3841 h 10000"/>
              <a:gd name="connsiteX96" fmla="*/ 8962 w 10000"/>
              <a:gd name="connsiteY96" fmla="*/ 2818 h 10000"/>
              <a:gd name="connsiteX97" fmla="*/ 9030 w 10000"/>
              <a:gd name="connsiteY97" fmla="*/ 3068 h 10000"/>
              <a:gd name="connsiteX98" fmla="*/ 9100 w 10000"/>
              <a:gd name="connsiteY98" fmla="*/ 4114 h 10000"/>
              <a:gd name="connsiteX99" fmla="*/ 9157 w 10000"/>
              <a:gd name="connsiteY99" fmla="*/ 5000 h 10000"/>
              <a:gd name="connsiteX100" fmla="*/ 9284 w 10000"/>
              <a:gd name="connsiteY100" fmla="*/ 5250 h 10000"/>
              <a:gd name="connsiteX101" fmla="*/ 9354 w 10000"/>
              <a:gd name="connsiteY101" fmla="*/ 5773 h 10000"/>
              <a:gd name="connsiteX102" fmla="*/ 9423 w 10000"/>
              <a:gd name="connsiteY102" fmla="*/ 6159 h 10000"/>
              <a:gd name="connsiteX103" fmla="*/ 9480 w 10000"/>
              <a:gd name="connsiteY103" fmla="*/ 6545 h 10000"/>
              <a:gd name="connsiteX104" fmla="*/ 9551 w 10000"/>
              <a:gd name="connsiteY104" fmla="*/ 6659 h 10000"/>
              <a:gd name="connsiteX105" fmla="*/ 9676 w 10000"/>
              <a:gd name="connsiteY105" fmla="*/ 7569 h 10000"/>
              <a:gd name="connsiteX106" fmla="*/ 9746 w 10000"/>
              <a:gd name="connsiteY106" fmla="*/ 7318 h 10000"/>
              <a:gd name="connsiteX107" fmla="*/ 9815 w 10000"/>
              <a:gd name="connsiteY107" fmla="*/ 7955 h 10000"/>
              <a:gd name="connsiteX108" fmla="*/ 9873 w 10000"/>
              <a:gd name="connsiteY108" fmla="*/ 8091 h 10000"/>
              <a:gd name="connsiteX109" fmla="*/ 10000 w 10000"/>
              <a:gd name="connsiteY10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886 w 10000"/>
              <a:gd name="connsiteY70" fmla="*/ 6409 h 10000"/>
              <a:gd name="connsiteX71" fmla="*/ 7012 w 10000"/>
              <a:gd name="connsiteY71" fmla="*/ 5773 h 10000"/>
              <a:gd name="connsiteX72" fmla="*/ 7082 w 10000"/>
              <a:gd name="connsiteY72" fmla="*/ 6932 h 10000"/>
              <a:gd name="connsiteX73" fmla="*/ 7151 w 10000"/>
              <a:gd name="connsiteY73" fmla="*/ 7046 h 10000"/>
              <a:gd name="connsiteX74" fmla="*/ 7209 w 10000"/>
              <a:gd name="connsiteY74" fmla="*/ 6795 h 10000"/>
              <a:gd name="connsiteX75" fmla="*/ 7347 w 10000"/>
              <a:gd name="connsiteY75" fmla="*/ 6409 h 10000"/>
              <a:gd name="connsiteX76" fmla="*/ 7404 w 10000"/>
              <a:gd name="connsiteY76" fmla="*/ 6409 h 10000"/>
              <a:gd name="connsiteX77" fmla="*/ 7474 w 10000"/>
              <a:gd name="connsiteY77" fmla="*/ 6545 h 10000"/>
              <a:gd name="connsiteX78" fmla="*/ 7531 w 10000"/>
              <a:gd name="connsiteY78" fmla="*/ 6023 h 10000"/>
              <a:gd name="connsiteX79" fmla="*/ 7670 w 10000"/>
              <a:gd name="connsiteY79" fmla="*/ 6545 h 10000"/>
              <a:gd name="connsiteX80" fmla="*/ 7726 w 10000"/>
              <a:gd name="connsiteY80" fmla="*/ 6295 h 10000"/>
              <a:gd name="connsiteX81" fmla="*/ 7797 w 10000"/>
              <a:gd name="connsiteY81" fmla="*/ 5773 h 10000"/>
              <a:gd name="connsiteX82" fmla="*/ 7865 w 10000"/>
              <a:gd name="connsiteY82" fmla="*/ 6023 h 10000"/>
              <a:gd name="connsiteX83" fmla="*/ 7992 w 10000"/>
              <a:gd name="connsiteY83" fmla="*/ 6659 h 10000"/>
              <a:gd name="connsiteX84" fmla="*/ 8051 w 10000"/>
              <a:gd name="connsiteY84" fmla="*/ 5637 h 10000"/>
              <a:gd name="connsiteX85" fmla="*/ 8120 w 10000"/>
              <a:gd name="connsiteY85" fmla="*/ 6023 h 10000"/>
              <a:gd name="connsiteX86" fmla="*/ 8189 w 10000"/>
              <a:gd name="connsiteY86" fmla="*/ 6295 h 10000"/>
              <a:gd name="connsiteX87" fmla="*/ 8315 w 10000"/>
              <a:gd name="connsiteY87" fmla="*/ 6932 h 10000"/>
              <a:gd name="connsiteX88" fmla="*/ 8385 w 10000"/>
              <a:gd name="connsiteY88" fmla="*/ 5773 h 10000"/>
              <a:gd name="connsiteX89" fmla="*/ 8442 w 10000"/>
              <a:gd name="connsiteY89" fmla="*/ 6545 h 10000"/>
              <a:gd name="connsiteX90" fmla="*/ 8512 w 10000"/>
              <a:gd name="connsiteY90" fmla="*/ 6409 h 10000"/>
              <a:gd name="connsiteX91" fmla="*/ 8639 w 10000"/>
              <a:gd name="connsiteY91" fmla="*/ 6545 h 10000"/>
              <a:gd name="connsiteX92" fmla="*/ 8708 w 10000"/>
              <a:gd name="connsiteY92" fmla="*/ 6159 h 10000"/>
              <a:gd name="connsiteX93" fmla="*/ 8764 w 10000"/>
              <a:gd name="connsiteY93" fmla="*/ 5910 h 10000"/>
              <a:gd name="connsiteX94" fmla="*/ 8835 w 10000"/>
              <a:gd name="connsiteY94" fmla="*/ 3841 h 10000"/>
              <a:gd name="connsiteX95" fmla="*/ 8962 w 10000"/>
              <a:gd name="connsiteY95" fmla="*/ 2818 h 10000"/>
              <a:gd name="connsiteX96" fmla="*/ 9030 w 10000"/>
              <a:gd name="connsiteY96" fmla="*/ 3068 h 10000"/>
              <a:gd name="connsiteX97" fmla="*/ 9100 w 10000"/>
              <a:gd name="connsiteY97" fmla="*/ 4114 h 10000"/>
              <a:gd name="connsiteX98" fmla="*/ 9157 w 10000"/>
              <a:gd name="connsiteY98" fmla="*/ 5000 h 10000"/>
              <a:gd name="connsiteX99" fmla="*/ 9284 w 10000"/>
              <a:gd name="connsiteY99" fmla="*/ 5250 h 10000"/>
              <a:gd name="connsiteX100" fmla="*/ 9354 w 10000"/>
              <a:gd name="connsiteY100" fmla="*/ 5773 h 10000"/>
              <a:gd name="connsiteX101" fmla="*/ 9423 w 10000"/>
              <a:gd name="connsiteY101" fmla="*/ 6159 h 10000"/>
              <a:gd name="connsiteX102" fmla="*/ 9480 w 10000"/>
              <a:gd name="connsiteY102" fmla="*/ 6545 h 10000"/>
              <a:gd name="connsiteX103" fmla="*/ 9551 w 10000"/>
              <a:gd name="connsiteY103" fmla="*/ 6659 h 10000"/>
              <a:gd name="connsiteX104" fmla="*/ 9676 w 10000"/>
              <a:gd name="connsiteY104" fmla="*/ 7569 h 10000"/>
              <a:gd name="connsiteX105" fmla="*/ 9746 w 10000"/>
              <a:gd name="connsiteY105" fmla="*/ 7318 h 10000"/>
              <a:gd name="connsiteX106" fmla="*/ 9815 w 10000"/>
              <a:gd name="connsiteY106" fmla="*/ 7955 h 10000"/>
              <a:gd name="connsiteX107" fmla="*/ 9873 w 10000"/>
              <a:gd name="connsiteY107" fmla="*/ 8091 h 10000"/>
              <a:gd name="connsiteX108" fmla="*/ 10000 w 10000"/>
              <a:gd name="connsiteY10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12 w 10000"/>
              <a:gd name="connsiteY70" fmla="*/ 5773 h 10000"/>
              <a:gd name="connsiteX71" fmla="*/ 7082 w 10000"/>
              <a:gd name="connsiteY71" fmla="*/ 6932 h 10000"/>
              <a:gd name="connsiteX72" fmla="*/ 7151 w 10000"/>
              <a:gd name="connsiteY72" fmla="*/ 7046 h 10000"/>
              <a:gd name="connsiteX73" fmla="*/ 7209 w 10000"/>
              <a:gd name="connsiteY73" fmla="*/ 6795 h 10000"/>
              <a:gd name="connsiteX74" fmla="*/ 7347 w 10000"/>
              <a:gd name="connsiteY74" fmla="*/ 6409 h 10000"/>
              <a:gd name="connsiteX75" fmla="*/ 7404 w 10000"/>
              <a:gd name="connsiteY75" fmla="*/ 6409 h 10000"/>
              <a:gd name="connsiteX76" fmla="*/ 7474 w 10000"/>
              <a:gd name="connsiteY76" fmla="*/ 6545 h 10000"/>
              <a:gd name="connsiteX77" fmla="*/ 7531 w 10000"/>
              <a:gd name="connsiteY77" fmla="*/ 6023 h 10000"/>
              <a:gd name="connsiteX78" fmla="*/ 7670 w 10000"/>
              <a:gd name="connsiteY78" fmla="*/ 6545 h 10000"/>
              <a:gd name="connsiteX79" fmla="*/ 7726 w 10000"/>
              <a:gd name="connsiteY79" fmla="*/ 6295 h 10000"/>
              <a:gd name="connsiteX80" fmla="*/ 7797 w 10000"/>
              <a:gd name="connsiteY80" fmla="*/ 5773 h 10000"/>
              <a:gd name="connsiteX81" fmla="*/ 7865 w 10000"/>
              <a:gd name="connsiteY81" fmla="*/ 6023 h 10000"/>
              <a:gd name="connsiteX82" fmla="*/ 7992 w 10000"/>
              <a:gd name="connsiteY82" fmla="*/ 6659 h 10000"/>
              <a:gd name="connsiteX83" fmla="*/ 8051 w 10000"/>
              <a:gd name="connsiteY83" fmla="*/ 5637 h 10000"/>
              <a:gd name="connsiteX84" fmla="*/ 8120 w 10000"/>
              <a:gd name="connsiteY84" fmla="*/ 6023 h 10000"/>
              <a:gd name="connsiteX85" fmla="*/ 8189 w 10000"/>
              <a:gd name="connsiteY85" fmla="*/ 6295 h 10000"/>
              <a:gd name="connsiteX86" fmla="*/ 8315 w 10000"/>
              <a:gd name="connsiteY86" fmla="*/ 6932 h 10000"/>
              <a:gd name="connsiteX87" fmla="*/ 8385 w 10000"/>
              <a:gd name="connsiteY87" fmla="*/ 5773 h 10000"/>
              <a:gd name="connsiteX88" fmla="*/ 8442 w 10000"/>
              <a:gd name="connsiteY88" fmla="*/ 6545 h 10000"/>
              <a:gd name="connsiteX89" fmla="*/ 8512 w 10000"/>
              <a:gd name="connsiteY89" fmla="*/ 6409 h 10000"/>
              <a:gd name="connsiteX90" fmla="*/ 8639 w 10000"/>
              <a:gd name="connsiteY90" fmla="*/ 6545 h 10000"/>
              <a:gd name="connsiteX91" fmla="*/ 8708 w 10000"/>
              <a:gd name="connsiteY91" fmla="*/ 6159 h 10000"/>
              <a:gd name="connsiteX92" fmla="*/ 8764 w 10000"/>
              <a:gd name="connsiteY92" fmla="*/ 5910 h 10000"/>
              <a:gd name="connsiteX93" fmla="*/ 8835 w 10000"/>
              <a:gd name="connsiteY93" fmla="*/ 3841 h 10000"/>
              <a:gd name="connsiteX94" fmla="*/ 8962 w 10000"/>
              <a:gd name="connsiteY94" fmla="*/ 2818 h 10000"/>
              <a:gd name="connsiteX95" fmla="*/ 9030 w 10000"/>
              <a:gd name="connsiteY95" fmla="*/ 3068 h 10000"/>
              <a:gd name="connsiteX96" fmla="*/ 9100 w 10000"/>
              <a:gd name="connsiteY96" fmla="*/ 4114 h 10000"/>
              <a:gd name="connsiteX97" fmla="*/ 9157 w 10000"/>
              <a:gd name="connsiteY97" fmla="*/ 5000 h 10000"/>
              <a:gd name="connsiteX98" fmla="*/ 9284 w 10000"/>
              <a:gd name="connsiteY98" fmla="*/ 5250 h 10000"/>
              <a:gd name="connsiteX99" fmla="*/ 9354 w 10000"/>
              <a:gd name="connsiteY99" fmla="*/ 5773 h 10000"/>
              <a:gd name="connsiteX100" fmla="*/ 9423 w 10000"/>
              <a:gd name="connsiteY100" fmla="*/ 6159 h 10000"/>
              <a:gd name="connsiteX101" fmla="*/ 9480 w 10000"/>
              <a:gd name="connsiteY101" fmla="*/ 6545 h 10000"/>
              <a:gd name="connsiteX102" fmla="*/ 9551 w 10000"/>
              <a:gd name="connsiteY102" fmla="*/ 6659 h 10000"/>
              <a:gd name="connsiteX103" fmla="*/ 9676 w 10000"/>
              <a:gd name="connsiteY103" fmla="*/ 7569 h 10000"/>
              <a:gd name="connsiteX104" fmla="*/ 9746 w 10000"/>
              <a:gd name="connsiteY104" fmla="*/ 7318 h 10000"/>
              <a:gd name="connsiteX105" fmla="*/ 9815 w 10000"/>
              <a:gd name="connsiteY105" fmla="*/ 7955 h 10000"/>
              <a:gd name="connsiteX106" fmla="*/ 9873 w 10000"/>
              <a:gd name="connsiteY106" fmla="*/ 8091 h 10000"/>
              <a:gd name="connsiteX107" fmla="*/ 10000 w 10000"/>
              <a:gd name="connsiteY10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151 w 10000"/>
              <a:gd name="connsiteY71" fmla="*/ 7046 h 10000"/>
              <a:gd name="connsiteX72" fmla="*/ 7209 w 10000"/>
              <a:gd name="connsiteY72" fmla="*/ 6795 h 10000"/>
              <a:gd name="connsiteX73" fmla="*/ 7347 w 10000"/>
              <a:gd name="connsiteY73" fmla="*/ 6409 h 10000"/>
              <a:gd name="connsiteX74" fmla="*/ 7404 w 10000"/>
              <a:gd name="connsiteY74" fmla="*/ 6409 h 10000"/>
              <a:gd name="connsiteX75" fmla="*/ 7474 w 10000"/>
              <a:gd name="connsiteY75" fmla="*/ 6545 h 10000"/>
              <a:gd name="connsiteX76" fmla="*/ 7531 w 10000"/>
              <a:gd name="connsiteY76" fmla="*/ 6023 h 10000"/>
              <a:gd name="connsiteX77" fmla="*/ 7670 w 10000"/>
              <a:gd name="connsiteY77" fmla="*/ 6545 h 10000"/>
              <a:gd name="connsiteX78" fmla="*/ 7726 w 10000"/>
              <a:gd name="connsiteY78" fmla="*/ 6295 h 10000"/>
              <a:gd name="connsiteX79" fmla="*/ 7797 w 10000"/>
              <a:gd name="connsiteY79" fmla="*/ 5773 h 10000"/>
              <a:gd name="connsiteX80" fmla="*/ 7865 w 10000"/>
              <a:gd name="connsiteY80" fmla="*/ 6023 h 10000"/>
              <a:gd name="connsiteX81" fmla="*/ 7992 w 10000"/>
              <a:gd name="connsiteY81" fmla="*/ 6659 h 10000"/>
              <a:gd name="connsiteX82" fmla="*/ 8051 w 10000"/>
              <a:gd name="connsiteY82" fmla="*/ 5637 h 10000"/>
              <a:gd name="connsiteX83" fmla="*/ 8120 w 10000"/>
              <a:gd name="connsiteY83" fmla="*/ 6023 h 10000"/>
              <a:gd name="connsiteX84" fmla="*/ 8189 w 10000"/>
              <a:gd name="connsiteY84" fmla="*/ 6295 h 10000"/>
              <a:gd name="connsiteX85" fmla="*/ 8315 w 10000"/>
              <a:gd name="connsiteY85" fmla="*/ 6932 h 10000"/>
              <a:gd name="connsiteX86" fmla="*/ 8385 w 10000"/>
              <a:gd name="connsiteY86" fmla="*/ 5773 h 10000"/>
              <a:gd name="connsiteX87" fmla="*/ 8442 w 10000"/>
              <a:gd name="connsiteY87" fmla="*/ 6545 h 10000"/>
              <a:gd name="connsiteX88" fmla="*/ 8512 w 10000"/>
              <a:gd name="connsiteY88" fmla="*/ 6409 h 10000"/>
              <a:gd name="connsiteX89" fmla="*/ 8639 w 10000"/>
              <a:gd name="connsiteY89" fmla="*/ 6545 h 10000"/>
              <a:gd name="connsiteX90" fmla="*/ 8708 w 10000"/>
              <a:gd name="connsiteY90" fmla="*/ 6159 h 10000"/>
              <a:gd name="connsiteX91" fmla="*/ 8764 w 10000"/>
              <a:gd name="connsiteY91" fmla="*/ 5910 h 10000"/>
              <a:gd name="connsiteX92" fmla="*/ 8835 w 10000"/>
              <a:gd name="connsiteY92" fmla="*/ 3841 h 10000"/>
              <a:gd name="connsiteX93" fmla="*/ 8962 w 10000"/>
              <a:gd name="connsiteY93" fmla="*/ 2818 h 10000"/>
              <a:gd name="connsiteX94" fmla="*/ 9030 w 10000"/>
              <a:gd name="connsiteY94" fmla="*/ 3068 h 10000"/>
              <a:gd name="connsiteX95" fmla="*/ 9100 w 10000"/>
              <a:gd name="connsiteY95" fmla="*/ 4114 h 10000"/>
              <a:gd name="connsiteX96" fmla="*/ 9157 w 10000"/>
              <a:gd name="connsiteY96" fmla="*/ 5000 h 10000"/>
              <a:gd name="connsiteX97" fmla="*/ 9284 w 10000"/>
              <a:gd name="connsiteY97" fmla="*/ 5250 h 10000"/>
              <a:gd name="connsiteX98" fmla="*/ 9354 w 10000"/>
              <a:gd name="connsiteY98" fmla="*/ 5773 h 10000"/>
              <a:gd name="connsiteX99" fmla="*/ 9423 w 10000"/>
              <a:gd name="connsiteY99" fmla="*/ 6159 h 10000"/>
              <a:gd name="connsiteX100" fmla="*/ 9480 w 10000"/>
              <a:gd name="connsiteY100" fmla="*/ 6545 h 10000"/>
              <a:gd name="connsiteX101" fmla="*/ 9551 w 10000"/>
              <a:gd name="connsiteY101" fmla="*/ 6659 h 10000"/>
              <a:gd name="connsiteX102" fmla="*/ 9676 w 10000"/>
              <a:gd name="connsiteY102" fmla="*/ 7569 h 10000"/>
              <a:gd name="connsiteX103" fmla="*/ 9746 w 10000"/>
              <a:gd name="connsiteY103" fmla="*/ 7318 h 10000"/>
              <a:gd name="connsiteX104" fmla="*/ 9815 w 10000"/>
              <a:gd name="connsiteY104" fmla="*/ 7955 h 10000"/>
              <a:gd name="connsiteX105" fmla="*/ 9873 w 10000"/>
              <a:gd name="connsiteY105" fmla="*/ 8091 h 10000"/>
              <a:gd name="connsiteX106" fmla="*/ 10000 w 10000"/>
              <a:gd name="connsiteY10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209 w 10000"/>
              <a:gd name="connsiteY71" fmla="*/ 6795 h 10000"/>
              <a:gd name="connsiteX72" fmla="*/ 7347 w 10000"/>
              <a:gd name="connsiteY72" fmla="*/ 6409 h 10000"/>
              <a:gd name="connsiteX73" fmla="*/ 7404 w 10000"/>
              <a:gd name="connsiteY73" fmla="*/ 6409 h 10000"/>
              <a:gd name="connsiteX74" fmla="*/ 7474 w 10000"/>
              <a:gd name="connsiteY74" fmla="*/ 6545 h 10000"/>
              <a:gd name="connsiteX75" fmla="*/ 7531 w 10000"/>
              <a:gd name="connsiteY75" fmla="*/ 6023 h 10000"/>
              <a:gd name="connsiteX76" fmla="*/ 7670 w 10000"/>
              <a:gd name="connsiteY76" fmla="*/ 6545 h 10000"/>
              <a:gd name="connsiteX77" fmla="*/ 7726 w 10000"/>
              <a:gd name="connsiteY77" fmla="*/ 6295 h 10000"/>
              <a:gd name="connsiteX78" fmla="*/ 7797 w 10000"/>
              <a:gd name="connsiteY78" fmla="*/ 5773 h 10000"/>
              <a:gd name="connsiteX79" fmla="*/ 7865 w 10000"/>
              <a:gd name="connsiteY79" fmla="*/ 6023 h 10000"/>
              <a:gd name="connsiteX80" fmla="*/ 7992 w 10000"/>
              <a:gd name="connsiteY80" fmla="*/ 6659 h 10000"/>
              <a:gd name="connsiteX81" fmla="*/ 8051 w 10000"/>
              <a:gd name="connsiteY81" fmla="*/ 5637 h 10000"/>
              <a:gd name="connsiteX82" fmla="*/ 8120 w 10000"/>
              <a:gd name="connsiteY82" fmla="*/ 6023 h 10000"/>
              <a:gd name="connsiteX83" fmla="*/ 8189 w 10000"/>
              <a:gd name="connsiteY83" fmla="*/ 6295 h 10000"/>
              <a:gd name="connsiteX84" fmla="*/ 8315 w 10000"/>
              <a:gd name="connsiteY84" fmla="*/ 6932 h 10000"/>
              <a:gd name="connsiteX85" fmla="*/ 8385 w 10000"/>
              <a:gd name="connsiteY85" fmla="*/ 5773 h 10000"/>
              <a:gd name="connsiteX86" fmla="*/ 8442 w 10000"/>
              <a:gd name="connsiteY86" fmla="*/ 6545 h 10000"/>
              <a:gd name="connsiteX87" fmla="*/ 8512 w 10000"/>
              <a:gd name="connsiteY87" fmla="*/ 6409 h 10000"/>
              <a:gd name="connsiteX88" fmla="*/ 8639 w 10000"/>
              <a:gd name="connsiteY88" fmla="*/ 6545 h 10000"/>
              <a:gd name="connsiteX89" fmla="*/ 8708 w 10000"/>
              <a:gd name="connsiteY89" fmla="*/ 6159 h 10000"/>
              <a:gd name="connsiteX90" fmla="*/ 8764 w 10000"/>
              <a:gd name="connsiteY90" fmla="*/ 5910 h 10000"/>
              <a:gd name="connsiteX91" fmla="*/ 8835 w 10000"/>
              <a:gd name="connsiteY91" fmla="*/ 3841 h 10000"/>
              <a:gd name="connsiteX92" fmla="*/ 8962 w 10000"/>
              <a:gd name="connsiteY92" fmla="*/ 2818 h 10000"/>
              <a:gd name="connsiteX93" fmla="*/ 9030 w 10000"/>
              <a:gd name="connsiteY93" fmla="*/ 3068 h 10000"/>
              <a:gd name="connsiteX94" fmla="*/ 9100 w 10000"/>
              <a:gd name="connsiteY94" fmla="*/ 4114 h 10000"/>
              <a:gd name="connsiteX95" fmla="*/ 9157 w 10000"/>
              <a:gd name="connsiteY95" fmla="*/ 5000 h 10000"/>
              <a:gd name="connsiteX96" fmla="*/ 9284 w 10000"/>
              <a:gd name="connsiteY96" fmla="*/ 5250 h 10000"/>
              <a:gd name="connsiteX97" fmla="*/ 9354 w 10000"/>
              <a:gd name="connsiteY97" fmla="*/ 5773 h 10000"/>
              <a:gd name="connsiteX98" fmla="*/ 9423 w 10000"/>
              <a:gd name="connsiteY98" fmla="*/ 6159 h 10000"/>
              <a:gd name="connsiteX99" fmla="*/ 9480 w 10000"/>
              <a:gd name="connsiteY99" fmla="*/ 6545 h 10000"/>
              <a:gd name="connsiteX100" fmla="*/ 9551 w 10000"/>
              <a:gd name="connsiteY100" fmla="*/ 6659 h 10000"/>
              <a:gd name="connsiteX101" fmla="*/ 9676 w 10000"/>
              <a:gd name="connsiteY101" fmla="*/ 7569 h 10000"/>
              <a:gd name="connsiteX102" fmla="*/ 9746 w 10000"/>
              <a:gd name="connsiteY102" fmla="*/ 7318 h 10000"/>
              <a:gd name="connsiteX103" fmla="*/ 9815 w 10000"/>
              <a:gd name="connsiteY103" fmla="*/ 7955 h 10000"/>
              <a:gd name="connsiteX104" fmla="*/ 9873 w 10000"/>
              <a:gd name="connsiteY104" fmla="*/ 8091 h 10000"/>
              <a:gd name="connsiteX105" fmla="*/ 10000 w 10000"/>
              <a:gd name="connsiteY10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347 w 10000"/>
              <a:gd name="connsiteY71" fmla="*/ 6409 h 10000"/>
              <a:gd name="connsiteX72" fmla="*/ 7404 w 10000"/>
              <a:gd name="connsiteY72" fmla="*/ 6409 h 10000"/>
              <a:gd name="connsiteX73" fmla="*/ 7474 w 10000"/>
              <a:gd name="connsiteY73" fmla="*/ 6545 h 10000"/>
              <a:gd name="connsiteX74" fmla="*/ 7531 w 10000"/>
              <a:gd name="connsiteY74" fmla="*/ 6023 h 10000"/>
              <a:gd name="connsiteX75" fmla="*/ 7670 w 10000"/>
              <a:gd name="connsiteY75" fmla="*/ 6545 h 10000"/>
              <a:gd name="connsiteX76" fmla="*/ 7726 w 10000"/>
              <a:gd name="connsiteY76" fmla="*/ 6295 h 10000"/>
              <a:gd name="connsiteX77" fmla="*/ 7797 w 10000"/>
              <a:gd name="connsiteY77" fmla="*/ 5773 h 10000"/>
              <a:gd name="connsiteX78" fmla="*/ 7865 w 10000"/>
              <a:gd name="connsiteY78" fmla="*/ 6023 h 10000"/>
              <a:gd name="connsiteX79" fmla="*/ 7992 w 10000"/>
              <a:gd name="connsiteY79" fmla="*/ 6659 h 10000"/>
              <a:gd name="connsiteX80" fmla="*/ 8051 w 10000"/>
              <a:gd name="connsiteY80" fmla="*/ 5637 h 10000"/>
              <a:gd name="connsiteX81" fmla="*/ 8120 w 10000"/>
              <a:gd name="connsiteY81" fmla="*/ 6023 h 10000"/>
              <a:gd name="connsiteX82" fmla="*/ 8189 w 10000"/>
              <a:gd name="connsiteY82" fmla="*/ 6295 h 10000"/>
              <a:gd name="connsiteX83" fmla="*/ 8315 w 10000"/>
              <a:gd name="connsiteY83" fmla="*/ 6932 h 10000"/>
              <a:gd name="connsiteX84" fmla="*/ 8385 w 10000"/>
              <a:gd name="connsiteY84" fmla="*/ 5773 h 10000"/>
              <a:gd name="connsiteX85" fmla="*/ 8442 w 10000"/>
              <a:gd name="connsiteY85" fmla="*/ 6545 h 10000"/>
              <a:gd name="connsiteX86" fmla="*/ 8512 w 10000"/>
              <a:gd name="connsiteY86" fmla="*/ 6409 h 10000"/>
              <a:gd name="connsiteX87" fmla="*/ 8639 w 10000"/>
              <a:gd name="connsiteY87" fmla="*/ 6545 h 10000"/>
              <a:gd name="connsiteX88" fmla="*/ 8708 w 10000"/>
              <a:gd name="connsiteY88" fmla="*/ 6159 h 10000"/>
              <a:gd name="connsiteX89" fmla="*/ 8764 w 10000"/>
              <a:gd name="connsiteY89" fmla="*/ 5910 h 10000"/>
              <a:gd name="connsiteX90" fmla="*/ 8835 w 10000"/>
              <a:gd name="connsiteY90" fmla="*/ 3841 h 10000"/>
              <a:gd name="connsiteX91" fmla="*/ 8962 w 10000"/>
              <a:gd name="connsiteY91" fmla="*/ 2818 h 10000"/>
              <a:gd name="connsiteX92" fmla="*/ 9030 w 10000"/>
              <a:gd name="connsiteY92" fmla="*/ 3068 h 10000"/>
              <a:gd name="connsiteX93" fmla="*/ 9100 w 10000"/>
              <a:gd name="connsiteY93" fmla="*/ 4114 h 10000"/>
              <a:gd name="connsiteX94" fmla="*/ 9157 w 10000"/>
              <a:gd name="connsiteY94" fmla="*/ 5000 h 10000"/>
              <a:gd name="connsiteX95" fmla="*/ 9284 w 10000"/>
              <a:gd name="connsiteY95" fmla="*/ 5250 h 10000"/>
              <a:gd name="connsiteX96" fmla="*/ 9354 w 10000"/>
              <a:gd name="connsiteY96" fmla="*/ 5773 h 10000"/>
              <a:gd name="connsiteX97" fmla="*/ 9423 w 10000"/>
              <a:gd name="connsiteY97" fmla="*/ 6159 h 10000"/>
              <a:gd name="connsiteX98" fmla="*/ 9480 w 10000"/>
              <a:gd name="connsiteY98" fmla="*/ 6545 h 10000"/>
              <a:gd name="connsiteX99" fmla="*/ 9551 w 10000"/>
              <a:gd name="connsiteY99" fmla="*/ 6659 h 10000"/>
              <a:gd name="connsiteX100" fmla="*/ 9676 w 10000"/>
              <a:gd name="connsiteY100" fmla="*/ 7569 h 10000"/>
              <a:gd name="connsiteX101" fmla="*/ 9746 w 10000"/>
              <a:gd name="connsiteY101" fmla="*/ 7318 h 10000"/>
              <a:gd name="connsiteX102" fmla="*/ 9815 w 10000"/>
              <a:gd name="connsiteY102" fmla="*/ 7955 h 10000"/>
              <a:gd name="connsiteX103" fmla="*/ 9873 w 10000"/>
              <a:gd name="connsiteY103" fmla="*/ 8091 h 10000"/>
              <a:gd name="connsiteX104" fmla="*/ 10000 w 10000"/>
              <a:gd name="connsiteY10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04 w 10000"/>
              <a:gd name="connsiteY71" fmla="*/ 6409 h 10000"/>
              <a:gd name="connsiteX72" fmla="*/ 7474 w 10000"/>
              <a:gd name="connsiteY72" fmla="*/ 6545 h 10000"/>
              <a:gd name="connsiteX73" fmla="*/ 7531 w 10000"/>
              <a:gd name="connsiteY73" fmla="*/ 6023 h 10000"/>
              <a:gd name="connsiteX74" fmla="*/ 7670 w 10000"/>
              <a:gd name="connsiteY74" fmla="*/ 6545 h 10000"/>
              <a:gd name="connsiteX75" fmla="*/ 7726 w 10000"/>
              <a:gd name="connsiteY75" fmla="*/ 6295 h 10000"/>
              <a:gd name="connsiteX76" fmla="*/ 7797 w 10000"/>
              <a:gd name="connsiteY76" fmla="*/ 5773 h 10000"/>
              <a:gd name="connsiteX77" fmla="*/ 7865 w 10000"/>
              <a:gd name="connsiteY77" fmla="*/ 6023 h 10000"/>
              <a:gd name="connsiteX78" fmla="*/ 7992 w 10000"/>
              <a:gd name="connsiteY78" fmla="*/ 6659 h 10000"/>
              <a:gd name="connsiteX79" fmla="*/ 8051 w 10000"/>
              <a:gd name="connsiteY79" fmla="*/ 5637 h 10000"/>
              <a:gd name="connsiteX80" fmla="*/ 8120 w 10000"/>
              <a:gd name="connsiteY80" fmla="*/ 6023 h 10000"/>
              <a:gd name="connsiteX81" fmla="*/ 8189 w 10000"/>
              <a:gd name="connsiteY81" fmla="*/ 6295 h 10000"/>
              <a:gd name="connsiteX82" fmla="*/ 8315 w 10000"/>
              <a:gd name="connsiteY82" fmla="*/ 6932 h 10000"/>
              <a:gd name="connsiteX83" fmla="*/ 8385 w 10000"/>
              <a:gd name="connsiteY83" fmla="*/ 5773 h 10000"/>
              <a:gd name="connsiteX84" fmla="*/ 8442 w 10000"/>
              <a:gd name="connsiteY84" fmla="*/ 6545 h 10000"/>
              <a:gd name="connsiteX85" fmla="*/ 8512 w 10000"/>
              <a:gd name="connsiteY85" fmla="*/ 6409 h 10000"/>
              <a:gd name="connsiteX86" fmla="*/ 8639 w 10000"/>
              <a:gd name="connsiteY86" fmla="*/ 6545 h 10000"/>
              <a:gd name="connsiteX87" fmla="*/ 8708 w 10000"/>
              <a:gd name="connsiteY87" fmla="*/ 6159 h 10000"/>
              <a:gd name="connsiteX88" fmla="*/ 8764 w 10000"/>
              <a:gd name="connsiteY88" fmla="*/ 5910 h 10000"/>
              <a:gd name="connsiteX89" fmla="*/ 8835 w 10000"/>
              <a:gd name="connsiteY89" fmla="*/ 3841 h 10000"/>
              <a:gd name="connsiteX90" fmla="*/ 8962 w 10000"/>
              <a:gd name="connsiteY90" fmla="*/ 2818 h 10000"/>
              <a:gd name="connsiteX91" fmla="*/ 9030 w 10000"/>
              <a:gd name="connsiteY91" fmla="*/ 3068 h 10000"/>
              <a:gd name="connsiteX92" fmla="*/ 9100 w 10000"/>
              <a:gd name="connsiteY92" fmla="*/ 4114 h 10000"/>
              <a:gd name="connsiteX93" fmla="*/ 9157 w 10000"/>
              <a:gd name="connsiteY93" fmla="*/ 5000 h 10000"/>
              <a:gd name="connsiteX94" fmla="*/ 9284 w 10000"/>
              <a:gd name="connsiteY94" fmla="*/ 5250 h 10000"/>
              <a:gd name="connsiteX95" fmla="*/ 9354 w 10000"/>
              <a:gd name="connsiteY95" fmla="*/ 5773 h 10000"/>
              <a:gd name="connsiteX96" fmla="*/ 9423 w 10000"/>
              <a:gd name="connsiteY96" fmla="*/ 6159 h 10000"/>
              <a:gd name="connsiteX97" fmla="*/ 9480 w 10000"/>
              <a:gd name="connsiteY97" fmla="*/ 6545 h 10000"/>
              <a:gd name="connsiteX98" fmla="*/ 9551 w 10000"/>
              <a:gd name="connsiteY98" fmla="*/ 6659 h 10000"/>
              <a:gd name="connsiteX99" fmla="*/ 9676 w 10000"/>
              <a:gd name="connsiteY99" fmla="*/ 7569 h 10000"/>
              <a:gd name="connsiteX100" fmla="*/ 9746 w 10000"/>
              <a:gd name="connsiteY100" fmla="*/ 7318 h 10000"/>
              <a:gd name="connsiteX101" fmla="*/ 9815 w 10000"/>
              <a:gd name="connsiteY101" fmla="*/ 7955 h 10000"/>
              <a:gd name="connsiteX102" fmla="*/ 9873 w 10000"/>
              <a:gd name="connsiteY102" fmla="*/ 8091 h 10000"/>
              <a:gd name="connsiteX103" fmla="*/ 10000 w 10000"/>
              <a:gd name="connsiteY10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74 w 10000"/>
              <a:gd name="connsiteY71" fmla="*/ 6545 h 10000"/>
              <a:gd name="connsiteX72" fmla="*/ 7531 w 10000"/>
              <a:gd name="connsiteY72" fmla="*/ 6023 h 10000"/>
              <a:gd name="connsiteX73" fmla="*/ 7670 w 10000"/>
              <a:gd name="connsiteY73" fmla="*/ 6545 h 10000"/>
              <a:gd name="connsiteX74" fmla="*/ 7726 w 10000"/>
              <a:gd name="connsiteY74" fmla="*/ 6295 h 10000"/>
              <a:gd name="connsiteX75" fmla="*/ 7797 w 10000"/>
              <a:gd name="connsiteY75" fmla="*/ 5773 h 10000"/>
              <a:gd name="connsiteX76" fmla="*/ 7865 w 10000"/>
              <a:gd name="connsiteY76" fmla="*/ 6023 h 10000"/>
              <a:gd name="connsiteX77" fmla="*/ 7992 w 10000"/>
              <a:gd name="connsiteY77" fmla="*/ 6659 h 10000"/>
              <a:gd name="connsiteX78" fmla="*/ 8051 w 10000"/>
              <a:gd name="connsiteY78" fmla="*/ 5637 h 10000"/>
              <a:gd name="connsiteX79" fmla="*/ 8120 w 10000"/>
              <a:gd name="connsiteY79" fmla="*/ 6023 h 10000"/>
              <a:gd name="connsiteX80" fmla="*/ 8189 w 10000"/>
              <a:gd name="connsiteY80" fmla="*/ 6295 h 10000"/>
              <a:gd name="connsiteX81" fmla="*/ 8315 w 10000"/>
              <a:gd name="connsiteY81" fmla="*/ 6932 h 10000"/>
              <a:gd name="connsiteX82" fmla="*/ 8385 w 10000"/>
              <a:gd name="connsiteY82" fmla="*/ 5773 h 10000"/>
              <a:gd name="connsiteX83" fmla="*/ 8442 w 10000"/>
              <a:gd name="connsiteY83" fmla="*/ 6545 h 10000"/>
              <a:gd name="connsiteX84" fmla="*/ 8512 w 10000"/>
              <a:gd name="connsiteY84" fmla="*/ 6409 h 10000"/>
              <a:gd name="connsiteX85" fmla="*/ 8639 w 10000"/>
              <a:gd name="connsiteY85" fmla="*/ 6545 h 10000"/>
              <a:gd name="connsiteX86" fmla="*/ 8708 w 10000"/>
              <a:gd name="connsiteY86" fmla="*/ 6159 h 10000"/>
              <a:gd name="connsiteX87" fmla="*/ 8764 w 10000"/>
              <a:gd name="connsiteY87" fmla="*/ 5910 h 10000"/>
              <a:gd name="connsiteX88" fmla="*/ 8835 w 10000"/>
              <a:gd name="connsiteY88" fmla="*/ 3841 h 10000"/>
              <a:gd name="connsiteX89" fmla="*/ 8962 w 10000"/>
              <a:gd name="connsiteY89" fmla="*/ 2818 h 10000"/>
              <a:gd name="connsiteX90" fmla="*/ 9030 w 10000"/>
              <a:gd name="connsiteY90" fmla="*/ 3068 h 10000"/>
              <a:gd name="connsiteX91" fmla="*/ 9100 w 10000"/>
              <a:gd name="connsiteY91" fmla="*/ 4114 h 10000"/>
              <a:gd name="connsiteX92" fmla="*/ 9157 w 10000"/>
              <a:gd name="connsiteY92" fmla="*/ 5000 h 10000"/>
              <a:gd name="connsiteX93" fmla="*/ 9284 w 10000"/>
              <a:gd name="connsiteY93" fmla="*/ 5250 h 10000"/>
              <a:gd name="connsiteX94" fmla="*/ 9354 w 10000"/>
              <a:gd name="connsiteY94" fmla="*/ 5773 h 10000"/>
              <a:gd name="connsiteX95" fmla="*/ 9423 w 10000"/>
              <a:gd name="connsiteY95" fmla="*/ 6159 h 10000"/>
              <a:gd name="connsiteX96" fmla="*/ 9480 w 10000"/>
              <a:gd name="connsiteY96" fmla="*/ 6545 h 10000"/>
              <a:gd name="connsiteX97" fmla="*/ 9551 w 10000"/>
              <a:gd name="connsiteY97" fmla="*/ 6659 h 10000"/>
              <a:gd name="connsiteX98" fmla="*/ 9676 w 10000"/>
              <a:gd name="connsiteY98" fmla="*/ 7569 h 10000"/>
              <a:gd name="connsiteX99" fmla="*/ 9746 w 10000"/>
              <a:gd name="connsiteY99" fmla="*/ 7318 h 10000"/>
              <a:gd name="connsiteX100" fmla="*/ 9815 w 10000"/>
              <a:gd name="connsiteY100" fmla="*/ 7955 h 10000"/>
              <a:gd name="connsiteX101" fmla="*/ 9873 w 10000"/>
              <a:gd name="connsiteY101" fmla="*/ 8091 h 10000"/>
              <a:gd name="connsiteX102" fmla="*/ 10000 w 10000"/>
              <a:gd name="connsiteY10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474 w 10000"/>
              <a:gd name="connsiteY70" fmla="*/ 6545 h 10000"/>
              <a:gd name="connsiteX71" fmla="*/ 7531 w 10000"/>
              <a:gd name="connsiteY71" fmla="*/ 6023 h 10000"/>
              <a:gd name="connsiteX72" fmla="*/ 7670 w 10000"/>
              <a:gd name="connsiteY72" fmla="*/ 6545 h 10000"/>
              <a:gd name="connsiteX73" fmla="*/ 7726 w 10000"/>
              <a:gd name="connsiteY73" fmla="*/ 6295 h 10000"/>
              <a:gd name="connsiteX74" fmla="*/ 7797 w 10000"/>
              <a:gd name="connsiteY74" fmla="*/ 5773 h 10000"/>
              <a:gd name="connsiteX75" fmla="*/ 7865 w 10000"/>
              <a:gd name="connsiteY75" fmla="*/ 6023 h 10000"/>
              <a:gd name="connsiteX76" fmla="*/ 7992 w 10000"/>
              <a:gd name="connsiteY76" fmla="*/ 6659 h 10000"/>
              <a:gd name="connsiteX77" fmla="*/ 8051 w 10000"/>
              <a:gd name="connsiteY77" fmla="*/ 5637 h 10000"/>
              <a:gd name="connsiteX78" fmla="*/ 8120 w 10000"/>
              <a:gd name="connsiteY78" fmla="*/ 6023 h 10000"/>
              <a:gd name="connsiteX79" fmla="*/ 8189 w 10000"/>
              <a:gd name="connsiteY79" fmla="*/ 6295 h 10000"/>
              <a:gd name="connsiteX80" fmla="*/ 8315 w 10000"/>
              <a:gd name="connsiteY80" fmla="*/ 6932 h 10000"/>
              <a:gd name="connsiteX81" fmla="*/ 8385 w 10000"/>
              <a:gd name="connsiteY81" fmla="*/ 5773 h 10000"/>
              <a:gd name="connsiteX82" fmla="*/ 8442 w 10000"/>
              <a:gd name="connsiteY82" fmla="*/ 6545 h 10000"/>
              <a:gd name="connsiteX83" fmla="*/ 8512 w 10000"/>
              <a:gd name="connsiteY83" fmla="*/ 6409 h 10000"/>
              <a:gd name="connsiteX84" fmla="*/ 8639 w 10000"/>
              <a:gd name="connsiteY84" fmla="*/ 6545 h 10000"/>
              <a:gd name="connsiteX85" fmla="*/ 8708 w 10000"/>
              <a:gd name="connsiteY85" fmla="*/ 6159 h 10000"/>
              <a:gd name="connsiteX86" fmla="*/ 8764 w 10000"/>
              <a:gd name="connsiteY86" fmla="*/ 5910 h 10000"/>
              <a:gd name="connsiteX87" fmla="*/ 8835 w 10000"/>
              <a:gd name="connsiteY87" fmla="*/ 3841 h 10000"/>
              <a:gd name="connsiteX88" fmla="*/ 8962 w 10000"/>
              <a:gd name="connsiteY88" fmla="*/ 2818 h 10000"/>
              <a:gd name="connsiteX89" fmla="*/ 9030 w 10000"/>
              <a:gd name="connsiteY89" fmla="*/ 3068 h 10000"/>
              <a:gd name="connsiteX90" fmla="*/ 9100 w 10000"/>
              <a:gd name="connsiteY90" fmla="*/ 4114 h 10000"/>
              <a:gd name="connsiteX91" fmla="*/ 9157 w 10000"/>
              <a:gd name="connsiteY91" fmla="*/ 5000 h 10000"/>
              <a:gd name="connsiteX92" fmla="*/ 9284 w 10000"/>
              <a:gd name="connsiteY92" fmla="*/ 5250 h 10000"/>
              <a:gd name="connsiteX93" fmla="*/ 9354 w 10000"/>
              <a:gd name="connsiteY93" fmla="*/ 5773 h 10000"/>
              <a:gd name="connsiteX94" fmla="*/ 9423 w 10000"/>
              <a:gd name="connsiteY94" fmla="*/ 6159 h 10000"/>
              <a:gd name="connsiteX95" fmla="*/ 9480 w 10000"/>
              <a:gd name="connsiteY95" fmla="*/ 6545 h 10000"/>
              <a:gd name="connsiteX96" fmla="*/ 9551 w 10000"/>
              <a:gd name="connsiteY96" fmla="*/ 6659 h 10000"/>
              <a:gd name="connsiteX97" fmla="*/ 9676 w 10000"/>
              <a:gd name="connsiteY97" fmla="*/ 7569 h 10000"/>
              <a:gd name="connsiteX98" fmla="*/ 9746 w 10000"/>
              <a:gd name="connsiteY98" fmla="*/ 7318 h 10000"/>
              <a:gd name="connsiteX99" fmla="*/ 9815 w 10000"/>
              <a:gd name="connsiteY99" fmla="*/ 7955 h 10000"/>
              <a:gd name="connsiteX100" fmla="*/ 9873 w 10000"/>
              <a:gd name="connsiteY100" fmla="*/ 8091 h 10000"/>
              <a:gd name="connsiteX101" fmla="*/ 10000 w 10000"/>
              <a:gd name="connsiteY10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531 w 10000"/>
              <a:gd name="connsiteY70" fmla="*/ 6023 h 10000"/>
              <a:gd name="connsiteX71" fmla="*/ 7670 w 10000"/>
              <a:gd name="connsiteY71" fmla="*/ 6545 h 10000"/>
              <a:gd name="connsiteX72" fmla="*/ 7726 w 10000"/>
              <a:gd name="connsiteY72" fmla="*/ 6295 h 10000"/>
              <a:gd name="connsiteX73" fmla="*/ 7797 w 10000"/>
              <a:gd name="connsiteY73" fmla="*/ 5773 h 10000"/>
              <a:gd name="connsiteX74" fmla="*/ 7865 w 10000"/>
              <a:gd name="connsiteY74" fmla="*/ 6023 h 10000"/>
              <a:gd name="connsiteX75" fmla="*/ 7992 w 10000"/>
              <a:gd name="connsiteY75" fmla="*/ 6659 h 10000"/>
              <a:gd name="connsiteX76" fmla="*/ 8051 w 10000"/>
              <a:gd name="connsiteY76" fmla="*/ 5637 h 10000"/>
              <a:gd name="connsiteX77" fmla="*/ 8120 w 10000"/>
              <a:gd name="connsiteY77" fmla="*/ 6023 h 10000"/>
              <a:gd name="connsiteX78" fmla="*/ 8189 w 10000"/>
              <a:gd name="connsiteY78" fmla="*/ 6295 h 10000"/>
              <a:gd name="connsiteX79" fmla="*/ 8315 w 10000"/>
              <a:gd name="connsiteY79" fmla="*/ 6932 h 10000"/>
              <a:gd name="connsiteX80" fmla="*/ 8385 w 10000"/>
              <a:gd name="connsiteY80" fmla="*/ 5773 h 10000"/>
              <a:gd name="connsiteX81" fmla="*/ 8442 w 10000"/>
              <a:gd name="connsiteY81" fmla="*/ 6545 h 10000"/>
              <a:gd name="connsiteX82" fmla="*/ 8512 w 10000"/>
              <a:gd name="connsiteY82" fmla="*/ 6409 h 10000"/>
              <a:gd name="connsiteX83" fmla="*/ 8639 w 10000"/>
              <a:gd name="connsiteY83" fmla="*/ 6545 h 10000"/>
              <a:gd name="connsiteX84" fmla="*/ 8708 w 10000"/>
              <a:gd name="connsiteY84" fmla="*/ 6159 h 10000"/>
              <a:gd name="connsiteX85" fmla="*/ 8764 w 10000"/>
              <a:gd name="connsiteY85" fmla="*/ 5910 h 10000"/>
              <a:gd name="connsiteX86" fmla="*/ 8835 w 10000"/>
              <a:gd name="connsiteY86" fmla="*/ 3841 h 10000"/>
              <a:gd name="connsiteX87" fmla="*/ 8962 w 10000"/>
              <a:gd name="connsiteY87" fmla="*/ 2818 h 10000"/>
              <a:gd name="connsiteX88" fmla="*/ 9030 w 10000"/>
              <a:gd name="connsiteY88" fmla="*/ 3068 h 10000"/>
              <a:gd name="connsiteX89" fmla="*/ 9100 w 10000"/>
              <a:gd name="connsiteY89" fmla="*/ 4114 h 10000"/>
              <a:gd name="connsiteX90" fmla="*/ 9157 w 10000"/>
              <a:gd name="connsiteY90" fmla="*/ 5000 h 10000"/>
              <a:gd name="connsiteX91" fmla="*/ 9284 w 10000"/>
              <a:gd name="connsiteY91" fmla="*/ 5250 h 10000"/>
              <a:gd name="connsiteX92" fmla="*/ 9354 w 10000"/>
              <a:gd name="connsiteY92" fmla="*/ 5773 h 10000"/>
              <a:gd name="connsiteX93" fmla="*/ 9423 w 10000"/>
              <a:gd name="connsiteY93" fmla="*/ 6159 h 10000"/>
              <a:gd name="connsiteX94" fmla="*/ 9480 w 10000"/>
              <a:gd name="connsiteY94" fmla="*/ 6545 h 10000"/>
              <a:gd name="connsiteX95" fmla="*/ 9551 w 10000"/>
              <a:gd name="connsiteY95" fmla="*/ 6659 h 10000"/>
              <a:gd name="connsiteX96" fmla="*/ 9676 w 10000"/>
              <a:gd name="connsiteY96" fmla="*/ 7569 h 10000"/>
              <a:gd name="connsiteX97" fmla="*/ 9746 w 10000"/>
              <a:gd name="connsiteY97" fmla="*/ 7318 h 10000"/>
              <a:gd name="connsiteX98" fmla="*/ 9815 w 10000"/>
              <a:gd name="connsiteY98" fmla="*/ 7955 h 10000"/>
              <a:gd name="connsiteX99" fmla="*/ 9873 w 10000"/>
              <a:gd name="connsiteY99" fmla="*/ 8091 h 10000"/>
              <a:gd name="connsiteX100" fmla="*/ 10000 w 10000"/>
              <a:gd name="connsiteY10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26 w 10000"/>
              <a:gd name="connsiteY71" fmla="*/ 6295 h 10000"/>
              <a:gd name="connsiteX72" fmla="*/ 7797 w 10000"/>
              <a:gd name="connsiteY72" fmla="*/ 5773 h 10000"/>
              <a:gd name="connsiteX73" fmla="*/ 7865 w 10000"/>
              <a:gd name="connsiteY73" fmla="*/ 6023 h 10000"/>
              <a:gd name="connsiteX74" fmla="*/ 7992 w 10000"/>
              <a:gd name="connsiteY74" fmla="*/ 6659 h 10000"/>
              <a:gd name="connsiteX75" fmla="*/ 8051 w 10000"/>
              <a:gd name="connsiteY75" fmla="*/ 5637 h 10000"/>
              <a:gd name="connsiteX76" fmla="*/ 8120 w 10000"/>
              <a:gd name="connsiteY76" fmla="*/ 6023 h 10000"/>
              <a:gd name="connsiteX77" fmla="*/ 8189 w 10000"/>
              <a:gd name="connsiteY77" fmla="*/ 6295 h 10000"/>
              <a:gd name="connsiteX78" fmla="*/ 8315 w 10000"/>
              <a:gd name="connsiteY78" fmla="*/ 6932 h 10000"/>
              <a:gd name="connsiteX79" fmla="*/ 8385 w 10000"/>
              <a:gd name="connsiteY79" fmla="*/ 5773 h 10000"/>
              <a:gd name="connsiteX80" fmla="*/ 8442 w 10000"/>
              <a:gd name="connsiteY80" fmla="*/ 6545 h 10000"/>
              <a:gd name="connsiteX81" fmla="*/ 8512 w 10000"/>
              <a:gd name="connsiteY81" fmla="*/ 6409 h 10000"/>
              <a:gd name="connsiteX82" fmla="*/ 8639 w 10000"/>
              <a:gd name="connsiteY82" fmla="*/ 6545 h 10000"/>
              <a:gd name="connsiteX83" fmla="*/ 8708 w 10000"/>
              <a:gd name="connsiteY83" fmla="*/ 6159 h 10000"/>
              <a:gd name="connsiteX84" fmla="*/ 8764 w 10000"/>
              <a:gd name="connsiteY84" fmla="*/ 5910 h 10000"/>
              <a:gd name="connsiteX85" fmla="*/ 8835 w 10000"/>
              <a:gd name="connsiteY85" fmla="*/ 3841 h 10000"/>
              <a:gd name="connsiteX86" fmla="*/ 8962 w 10000"/>
              <a:gd name="connsiteY86" fmla="*/ 2818 h 10000"/>
              <a:gd name="connsiteX87" fmla="*/ 9030 w 10000"/>
              <a:gd name="connsiteY87" fmla="*/ 3068 h 10000"/>
              <a:gd name="connsiteX88" fmla="*/ 9100 w 10000"/>
              <a:gd name="connsiteY88" fmla="*/ 4114 h 10000"/>
              <a:gd name="connsiteX89" fmla="*/ 9157 w 10000"/>
              <a:gd name="connsiteY89" fmla="*/ 5000 h 10000"/>
              <a:gd name="connsiteX90" fmla="*/ 9284 w 10000"/>
              <a:gd name="connsiteY90" fmla="*/ 5250 h 10000"/>
              <a:gd name="connsiteX91" fmla="*/ 9354 w 10000"/>
              <a:gd name="connsiteY91" fmla="*/ 5773 h 10000"/>
              <a:gd name="connsiteX92" fmla="*/ 9423 w 10000"/>
              <a:gd name="connsiteY92" fmla="*/ 6159 h 10000"/>
              <a:gd name="connsiteX93" fmla="*/ 9480 w 10000"/>
              <a:gd name="connsiteY93" fmla="*/ 6545 h 10000"/>
              <a:gd name="connsiteX94" fmla="*/ 9551 w 10000"/>
              <a:gd name="connsiteY94" fmla="*/ 6659 h 10000"/>
              <a:gd name="connsiteX95" fmla="*/ 9676 w 10000"/>
              <a:gd name="connsiteY95" fmla="*/ 7569 h 10000"/>
              <a:gd name="connsiteX96" fmla="*/ 9746 w 10000"/>
              <a:gd name="connsiteY96" fmla="*/ 7318 h 10000"/>
              <a:gd name="connsiteX97" fmla="*/ 9815 w 10000"/>
              <a:gd name="connsiteY97" fmla="*/ 7955 h 10000"/>
              <a:gd name="connsiteX98" fmla="*/ 9873 w 10000"/>
              <a:gd name="connsiteY98" fmla="*/ 8091 h 10000"/>
              <a:gd name="connsiteX99" fmla="*/ 10000 w 10000"/>
              <a:gd name="connsiteY9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97 w 10000"/>
              <a:gd name="connsiteY71" fmla="*/ 5773 h 10000"/>
              <a:gd name="connsiteX72" fmla="*/ 7865 w 10000"/>
              <a:gd name="connsiteY72" fmla="*/ 6023 h 10000"/>
              <a:gd name="connsiteX73" fmla="*/ 7992 w 10000"/>
              <a:gd name="connsiteY73" fmla="*/ 6659 h 10000"/>
              <a:gd name="connsiteX74" fmla="*/ 8051 w 10000"/>
              <a:gd name="connsiteY74" fmla="*/ 5637 h 10000"/>
              <a:gd name="connsiteX75" fmla="*/ 8120 w 10000"/>
              <a:gd name="connsiteY75" fmla="*/ 6023 h 10000"/>
              <a:gd name="connsiteX76" fmla="*/ 8189 w 10000"/>
              <a:gd name="connsiteY76" fmla="*/ 6295 h 10000"/>
              <a:gd name="connsiteX77" fmla="*/ 8315 w 10000"/>
              <a:gd name="connsiteY77" fmla="*/ 6932 h 10000"/>
              <a:gd name="connsiteX78" fmla="*/ 8385 w 10000"/>
              <a:gd name="connsiteY78" fmla="*/ 5773 h 10000"/>
              <a:gd name="connsiteX79" fmla="*/ 8442 w 10000"/>
              <a:gd name="connsiteY79" fmla="*/ 6545 h 10000"/>
              <a:gd name="connsiteX80" fmla="*/ 8512 w 10000"/>
              <a:gd name="connsiteY80" fmla="*/ 6409 h 10000"/>
              <a:gd name="connsiteX81" fmla="*/ 8639 w 10000"/>
              <a:gd name="connsiteY81" fmla="*/ 6545 h 10000"/>
              <a:gd name="connsiteX82" fmla="*/ 8708 w 10000"/>
              <a:gd name="connsiteY82" fmla="*/ 6159 h 10000"/>
              <a:gd name="connsiteX83" fmla="*/ 8764 w 10000"/>
              <a:gd name="connsiteY83" fmla="*/ 5910 h 10000"/>
              <a:gd name="connsiteX84" fmla="*/ 8835 w 10000"/>
              <a:gd name="connsiteY84" fmla="*/ 3841 h 10000"/>
              <a:gd name="connsiteX85" fmla="*/ 8962 w 10000"/>
              <a:gd name="connsiteY85" fmla="*/ 2818 h 10000"/>
              <a:gd name="connsiteX86" fmla="*/ 9030 w 10000"/>
              <a:gd name="connsiteY86" fmla="*/ 3068 h 10000"/>
              <a:gd name="connsiteX87" fmla="*/ 9100 w 10000"/>
              <a:gd name="connsiteY87" fmla="*/ 4114 h 10000"/>
              <a:gd name="connsiteX88" fmla="*/ 9157 w 10000"/>
              <a:gd name="connsiteY88" fmla="*/ 5000 h 10000"/>
              <a:gd name="connsiteX89" fmla="*/ 9284 w 10000"/>
              <a:gd name="connsiteY89" fmla="*/ 5250 h 10000"/>
              <a:gd name="connsiteX90" fmla="*/ 9354 w 10000"/>
              <a:gd name="connsiteY90" fmla="*/ 5773 h 10000"/>
              <a:gd name="connsiteX91" fmla="*/ 9423 w 10000"/>
              <a:gd name="connsiteY91" fmla="*/ 6159 h 10000"/>
              <a:gd name="connsiteX92" fmla="*/ 9480 w 10000"/>
              <a:gd name="connsiteY92" fmla="*/ 6545 h 10000"/>
              <a:gd name="connsiteX93" fmla="*/ 9551 w 10000"/>
              <a:gd name="connsiteY93" fmla="*/ 6659 h 10000"/>
              <a:gd name="connsiteX94" fmla="*/ 9676 w 10000"/>
              <a:gd name="connsiteY94" fmla="*/ 7569 h 10000"/>
              <a:gd name="connsiteX95" fmla="*/ 9746 w 10000"/>
              <a:gd name="connsiteY95" fmla="*/ 7318 h 10000"/>
              <a:gd name="connsiteX96" fmla="*/ 9815 w 10000"/>
              <a:gd name="connsiteY96" fmla="*/ 7955 h 10000"/>
              <a:gd name="connsiteX97" fmla="*/ 9873 w 10000"/>
              <a:gd name="connsiteY97" fmla="*/ 8091 h 10000"/>
              <a:gd name="connsiteX98" fmla="*/ 10000 w 10000"/>
              <a:gd name="connsiteY9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797 w 10000"/>
              <a:gd name="connsiteY70" fmla="*/ 5773 h 10000"/>
              <a:gd name="connsiteX71" fmla="*/ 7865 w 10000"/>
              <a:gd name="connsiteY71" fmla="*/ 6023 h 10000"/>
              <a:gd name="connsiteX72" fmla="*/ 7992 w 10000"/>
              <a:gd name="connsiteY72" fmla="*/ 6659 h 10000"/>
              <a:gd name="connsiteX73" fmla="*/ 8051 w 10000"/>
              <a:gd name="connsiteY73" fmla="*/ 5637 h 10000"/>
              <a:gd name="connsiteX74" fmla="*/ 8120 w 10000"/>
              <a:gd name="connsiteY74" fmla="*/ 6023 h 10000"/>
              <a:gd name="connsiteX75" fmla="*/ 8189 w 10000"/>
              <a:gd name="connsiteY75" fmla="*/ 6295 h 10000"/>
              <a:gd name="connsiteX76" fmla="*/ 8315 w 10000"/>
              <a:gd name="connsiteY76" fmla="*/ 6932 h 10000"/>
              <a:gd name="connsiteX77" fmla="*/ 8385 w 10000"/>
              <a:gd name="connsiteY77" fmla="*/ 5773 h 10000"/>
              <a:gd name="connsiteX78" fmla="*/ 8442 w 10000"/>
              <a:gd name="connsiteY78" fmla="*/ 6545 h 10000"/>
              <a:gd name="connsiteX79" fmla="*/ 8512 w 10000"/>
              <a:gd name="connsiteY79" fmla="*/ 6409 h 10000"/>
              <a:gd name="connsiteX80" fmla="*/ 8639 w 10000"/>
              <a:gd name="connsiteY80" fmla="*/ 6545 h 10000"/>
              <a:gd name="connsiteX81" fmla="*/ 8708 w 10000"/>
              <a:gd name="connsiteY81" fmla="*/ 6159 h 10000"/>
              <a:gd name="connsiteX82" fmla="*/ 8764 w 10000"/>
              <a:gd name="connsiteY82" fmla="*/ 5910 h 10000"/>
              <a:gd name="connsiteX83" fmla="*/ 8835 w 10000"/>
              <a:gd name="connsiteY83" fmla="*/ 3841 h 10000"/>
              <a:gd name="connsiteX84" fmla="*/ 8962 w 10000"/>
              <a:gd name="connsiteY84" fmla="*/ 2818 h 10000"/>
              <a:gd name="connsiteX85" fmla="*/ 9030 w 10000"/>
              <a:gd name="connsiteY85" fmla="*/ 3068 h 10000"/>
              <a:gd name="connsiteX86" fmla="*/ 9100 w 10000"/>
              <a:gd name="connsiteY86" fmla="*/ 4114 h 10000"/>
              <a:gd name="connsiteX87" fmla="*/ 9157 w 10000"/>
              <a:gd name="connsiteY87" fmla="*/ 5000 h 10000"/>
              <a:gd name="connsiteX88" fmla="*/ 9284 w 10000"/>
              <a:gd name="connsiteY88" fmla="*/ 5250 h 10000"/>
              <a:gd name="connsiteX89" fmla="*/ 9354 w 10000"/>
              <a:gd name="connsiteY89" fmla="*/ 5773 h 10000"/>
              <a:gd name="connsiteX90" fmla="*/ 9423 w 10000"/>
              <a:gd name="connsiteY90" fmla="*/ 6159 h 10000"/>
              <a:gd name="connsiteX91" fmla="*/ 9480 w 10000"/>
              <a:gd name="connsiteY91" fmla="*/ 6545 h 10000"/>
              <a:gd name="connsiteX92" fmla="*/ 9551 w 10000"/>
              <a:gd name="connsiteY92" fmla="*/ 6659 h 10000"/>
              <a:gd name="connsiteX93" fmla="*/ 9676 w 10000"/>
              <a:gd name="connsiteY93" fmla="*/ 7569 h 10000"/>
              <a:gd name="connsiteX94" fmla="*/ 9746 w 10000"/>
              <a:gd name="connsiteY94" fmla="*/ 7318 h 10000"/>
              <a:gd name="connsiteX95" fmla="*/ 9815 w 10000"/>
              <a:gd name="connsiteY95" fmla="*/ 7955 h 10000"/>
              <a:gd name="connsiteX96" fmla="*/ 9873 w 10000"/>
              <a:gd name="connsiteY96" fmla="*/ 8091 h 10000"/>
              <a:gd name="connsiteX97" fmla="*/ 10000 w 10000"/>
              <a:gd name="connsiteY9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865 w 10000"/>
              <a:gd name="connsiteY70" fmla="*/ 6023 h 10000"/>
              <a:gd name="connsiteX71" fmla="*/ 7992 w 10000"/>
              <a:gd name="connsiteY71" fmla="*/ 6659 h 10000"/>
              <a:gd name="connsiteX72" fmla="*/ 8051 w 10000"/>
              <a:gd name="connsiteY72" fmla="*/ 5637 h 10000"/>
              <a:gd name="connsiteX73" fmla="*/ 8120 w 10000"/>
              <a:gd name="connsiteY73" fmla="*/ 6023 h 10000"/>
              <a:gd name="connsiteX74" fmla="*/ 8189 w 10000"/>
              <a:gd name="connsiteY74" fmla="*/ 6295 h 10000"/>
              <a:gd name="connsiteX75" fmla="*/ 8315 w 10000"/>
              <a:gd name="connsiteY75" fmla="*/ 6932 h 10000"/>
              <a:gd name="connsiteX76" fmla="*/ 8385 w 10000"/>
              <a:gd name="connsiteY76" fmla="*/ 5773 h 10000"/>
              <a:gd name="connsiteX77" fmla="*/ 8442 w 10000"/>
              <a:gd name="connsiteY77" fmla="*/ 6545 h 10000"/>
              <a:gd name="connsiteX78" fmla="*/ 8512 w 10000"/>
              <a:gd name="connsiteY78" fmla="*/ 6409 h 10000"/>
              <a:gd name="connsiteX79" fmla="*/ 8639 w 10000"/>
              <a:gd name="connsiteY79" fmla="*/ 6545 h 10000"/>
              <a:gd name="connsiteX80" fmla="*/ 8708 w 10000"/>
              <a:gd name="connsiteY80" fmla="*/ 6159 h 10000"/>
              <a:gd name="connsiteX81" fmla="*/ 8764 w 10000"/>
              <a:gd name="connsiteY81" fmla="*/ 5910 h 10000"/>
              <a:gd name="connsiteX82" fmla="*/ 8835 w 10000"/>
              <a:gd name="connsiteY82" fmla="*/ 3841 h 10000"/>
              <a:gd name="connsiteX83" fmla="*/ 8962 w 10000"/>
              <a:gd name="connsiteY83" fmla="*/ 2818 h 10000"/>
              <a:gd name="connsiteX84" fmla="*/ 9030 w 10000"/>
              <a:gd name="connsiteY84" fmla="*/ 3068 h 10000"/>
              <a:gd name="connsiteX85" fmla="*/ 9100 w 10000"/>
              <a:gd name="connsiteY85" fmla="*/ 4114 h 10000"/>
              <a:gd name="connsiteX86" fmla="*/ 9157 w 10000"/>
              <a:gd name="connsiteY86" fmla="*/ 5000 h 10000"/>
              <a:gd name="connsiteX87" fmla="*/ 9284 w 10000"/>
              <a:gd name="connsiteY87" fmla="*/ 5250 h 10000"/>
              <a:gd name="connsiteX88" fmla="*/ 9354 w 10000"/>
              <a:gd name="connsiteY88" fmla="*/ 5773 h 10000"/>
              <a:gd name="connsiteX89" fmla="*/ 9423 w 10000"/>
              <a:gd name="connsiteY89" fmla="*/ 6159 h 10000"/>
              <a:gd name="connsiteX90" fmla="*/ 9480 w 10000"/>
              <a:gd name="connsiteY90" fmla="*/ 6545 h 10000"/>
              <a:gd name="connsiteX91" fmla="*/ 9551 w 10000"/>
              <a:gd name="connsiteY91" fmla="*/ 6659 h 10000"/>
              <a:gd name="connsiteX92" fmla="*/ 9676 w 10000"/>
              <a:gd name="connsiteY92" fmla="*/ 7569 h 10000"/>
              <a:gd name="connsiteX93" fmla="*/ 9746 w 10000"/>
              <a:gd name="connsiteY93" fmla="*/ 7318 h 10000"/>
              <a:gd name="connsiteX94" fmla="*/ 9815 w 10000"/>
              <a:gd name="connsiteY94" fmla="*/ 7955 h 10000"/>
              <a:gd name="connsiteX95" fmla="*/ 9873 w 10000"/>
              <a:gd name="connsiteY95" fmla="*/ 8091 h 10000"/>
              <a:gd name="connsiteX96" fmla="*/ 10000 w 10000"/>
              <a:gd name="connsiteY9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992 w 10000"/>
              <a:gd name="connsiteY70" fmla="*/ 6659 h 10000"/>
              <a:gd name="connsiteX71" fmla="*/ 8051 w 10000"/>
              <a:gd name="connsiteY71" fmla="*/ 5637 h 10000"/>
              <a:gd name="connsiteX72" fmla="*/ 8120 w 10000"/>
              <a:gd name="connsiteY72" fmla="*/ 6023 h 10000"/>
              <a:gd name="connsiteX73" fmla="*/ 8189 w 10000"/>
              <a:gd name="connsiteY73" fmla="*/ 6295 h 10000"/>
              <a:gd name="connsiteX74" fmla="*/ 8315 w 10000"/>
              <a:gd name="connsiteY74" fmla="*/ 6932 h 10000"/>
              <a:gd name="connsiteX75" fmla="*/ 8385 w 10000"/>
              <a:gd name="connsiteY75" fmla="*/ 5773 h 10000"/>
              <a:gd name="connsiteX76" fmla="*/ 8442 w 10000"/>
              <a:gd name="connsiteY76" fmla="*/ 6545 h 10000"/>
              <a:gd name="connsiteX77" fmla="*/ 8512 w 10000"/>
              <a:gd name="connsiteY77" fmla="*/ 6409 h 10000"/>
              <a:gd name="connsiteX78" fmla="*/ 8639 w 10000"/>
              <a:gd name="connsiteY78" fmla="*/ 6545 h 10000"/>
              <a:gd name="connsiteX79" fmla="*/ 8708 w 10000"/>
              <a:gd name="connsiteY79" fmla="*/ 6159 h 10000"/>
              <a:gd name="connsiteX80" fmla="*/ 8764 w 10000"/>
              <a:gd name="connsiteY80" fmla="*/ 5910 h 10000"/>
              <a:gd name="connsiteX81" fmla="*/ 8835 w 10000"/>
              <a:gd name="connsiteY81" fmla="*/ 3841 h 10000"/>
              <a:gd name="connsiteX82" fmla="*/ 8962 w 10000"/>
              <a:gd name="connsiteY82" fmla="*/ 2818 h 10000"/>
              <a:gd name="connsiteX83" fmla="*/ 9030 w 10000"/>
              <a:gd name="connsiteY83" fmla="*/ 3068 h 10000"/>
              <a:gd name="connsiteX84" fmla="*/ 9100 w 10000"/>
              <a:gd name="connsiteY84" fmla="*/ 4114 h 10000"/>
              <a:gd name="connsiteX85" fmla="*/ 9157 w 10000"/>
              <a:gd name="connsiteY85" fmla="*/ 5000 h 10000"/>
              <a:gd name="connsiteX86" fmla="*/ 9284 w 10000"/>
              <a:gd name="connsiteY86" fmla="*/ 5250 h 10000"/>
              <a:gd name="connsiteX87" fmla="*/ 9354 w 10000"/>
              <a:gd name="connsiteY87" fmla="*/ 5773 h 10000"/>
              <a:gd name="connsiteX88" fmla="*/ 9423 w 10000"/>
              <a:gd name="connsiteY88" fmla="*/ 6159 h 10000"/>
              <a:gd name="connsiteX89" fmla="*/ 9480 w 10000"/>
              <a:gd name="connsiteY89" fmla="*/ 6545 h 10000"/>
              <a:gd name="connsiteX90" fmla="*/ 9551 w 10000"/>
              <a:gd name="connsiteY90" fmla="*/ 6659 h 10000"/>
              <a:gd name="connsiteX91" fmla="*/ 9676 w 10000"/>
              <a:gd name="connsiteY91" fmla="*/ 7569 h 10000"/>
              <a:gd name="connsiteX92" fmla="*/ 9746 w 10000"/>
              <a:gd name="connsiteY92" fmla="*/ 7318 h 10000"/>
              <a:gd name="connsiteX93" fmla="*/ 9815 w 10000"/>
              <a:gd name="connsiteY93" fmla="*/ 7955 h 10000"/>
              <a:gd name="connsiteX94" fmla="*/ 9873 w 10000"/>
              <a:gd name="connsiteY94" fmla="*/ 8091 h 10000"/>
              <a:gd name="connsiteX95" fmla="*/ 10000 w 10000"/>
              <a:gd name="connsiteY9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20 w 10000"/>
              <a:gd name="connsiteY71" fmla="*/ 6023 h 10000"/>
              <a:gd name="connsiteX72" fmla="*/ 8189 w 10000"/>
              <a:gd name="connsiteY72" fmla="*/ 6295 h 10000"/>
              <a:gd name="connsiteX73" fmla="*/ 8315 w 10000"/>
              <a:gd name="connsiteY73" fmla="*/ 6932 h 10000"/>
              <a:gd name="connsiteX74" fmla="*/ 8385 w 10000"/>
              <a:gd name="connsiteY74" fmla="*/ 5773 h 10000"/>
              <a:gd name="connsiteX75" fmla="*/ 8442 w 10000"/>
              <a:gd name="connsiteY75" fmla="*/ 6545 h 10000"/>
              <a:gd name="connsiteX76" fmla="*/ 8512 w 10000"/>
              <a:gd name="connsiteY76" fmla="*/ 6409 h 10000"/>
              <a:gd name="connsiteX77" fmla="*/ 8639 w 10000"/>
              <a:gd name="connsiteY77" fmla="*/ 6545 h 10000"/>
              <a:gd name="connsiteX78" fmla="*/ 8708 w 10000"/>
              <a:gd name="connsiteY78" fmla="*/ 6159 h 10000"/>
              <a:gd name="connsiteX79" fmla="*/ 8764 w 10000"/>
              <a:gd name="connsiteY79" fmla="*/ 5910 h 10000"/>
              <a:gd name="connsiteX80" fmla="*/ 8835 w 10000"/>
              <a:gd name="connsiteY80" fmla="*/ 3841 h 10000"/>
              <a:gd name="connsiteX81" fmla="*/ 8962 w 10000"/>
              <a:gd name="connsiteY81" fmla="*/ 2818 h 10000"/>
              <a:gd name="connsiteX82" fmla="*/ 9030 w 10000"/>
              <a:gd name="connsiteY82" fmla="*/ 3068 h 10000"/>
              <a:gd name="connsiteX83" fmla="*/ 9100 w 10000"/>
              <a:gd name="connsiteY83" fmla="*/ 4114 h 10000"/>
              <a:gd name="connsiteX84" fmla="*/ 9157 w 10000"/>
              <a:gd name="connsiteY84" fmla="*/ 5000 h 10000"/>
              <a:gd name="connsiteX85" fmla="*/ 9284 w 10000"/>
              <a:gd name="connsiteY85" fmla="*/ 5250 h 10000"/>
              <a:gd name="connsiteX86" fmla="*/ 9354 w 10000"/>
              <a:gd name="connsiteY86" fmla="*/ 5773 h 10000"/>
              <a:gd name="connsiteX87" fmla="*/ 9423 w 10000"/>
              <a:gd name="connsiteY87" fmla="*/ 6159 h 10000"/>
              <a:gd name="connsiteX88" fmla="*/ 9480 w 10000"/>
              <a:gd name="connsiteY88" fmla="*/ 6545 h 10000"/>
              <a:gd name="connsiteX89" fmla="*/ 9551 w 10000"/>
              <a:gd name="connsiteY89" fmla="*/ 6659 h 10000"/>
              <a:gd name="connsiteX90" fmla="*/ 9676 w 10000"/>
              <a:gd name="connsiteY90" fmla="*/ 7569 h 10000"/>
              <a:gd name="connsiteX91" fmla="*/ 9746 w 10000"/>
              <a:gd name="connsiteY91" fmla="*/ 7318 h 10000"/>
              <a:gd name="connsiteX92" fmla="*/ 9815 w 10000"/>
              <a:gd name="connsiteY92" fmla="*/ 7955 h 10000"/>
              <a:gd name="connsiteX93" fmla="*/ 9873 w 10000"/>
              <a:gd name="connsiteY93" fmla="*/ 8091 h 10000"/>
              <a:gd name="connsiteX94" fmla="*/ 10000 w 10000"/>
              <a:gd name="connsiteY9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89 w 10000"/>
              <a:gd name="connsiteY71" fmla="*/ 6295 h 10000"/>
              <a:gd name="connsiteX72" fmla="*/ 8315 w 10000"/>
              <a:gd name="connsiteY72" fmla="*/ 6932 h 10000"/>
              <a:gd name="connsiteX73" fmla="*/ 8385 w 10000"/>
              <a:gd name="connsiteY73" fmla="*/ 5773 h 10000"/>
              <a:gd name="connsiteX74" fmla="*/ 8442 w 10000"/>
              <a:gd name="connsiteY74" fmla="*/ 6545 h 10000"/>
              <a:gd name="connsiteX75" fmla="*/ 8512 w 10000"/>
              <a:gd name="connsiteY75" fmla="*/ 6409 h 10000"/>
              <a:gd name="connsiteX76" fmla="*/ 8639 w 10000"/>
              <a:gd name="connsiteY76" fmla="*/ 6545 h 10000"/>
              <a:gd name="connsiteX77" fmla="*/ 8708 w 10000"/>
              <a:gd name="connsiteY77" fmla="*/ 6159 h 10000"/>
              <a:gd name="connsiteX78" fmla="*/ 8764 w 10000"/>
              <a:gd name="connsiteY78" fmla="*/ 5910 h 10000"/>
              <a:gd name="connsiteX79" fmla="*/ 8835 w 10000"/>
              <a:gd name="connsiteY79" fmla="*/ 3841 h 10000"/>
              <a:gd name="connsiteX80" fmla="*/ 8962 w 10000"/>
              <a:gd name="connsiteY80" fmla="*/ 2818 h 10000"/>
              <a:gd name="connsiteX81" fmla="*/ 9030 w 10000"/>
              <a:gd name="connsiteY81" fmla="*/ 3068 h 10000"/>
              <a:gd name="connsiteX82" fmla="*/ 9100 w 10000"/>
              <a:gd name="connsiteY82" fmla="*/ 4114 h 10000"/>
              <a:gd name="connsiteX83" fmla="*/ 9157 w 10000"/>
              <a:gd name="connsiteY83" fmla="*/ 5000 h 10000"/>
              <a:gd name="connsiteX84" fmla="*/ 9284 w 10000"/>
              <a:gd name="connsiteY84" fmla="*/ 5250 h 10000"/>
              <a:gd name="connsiteX85" fmla="*/ 9354 w 10000"/>
              <a:gd name="connsiteY85" fmla="*/ 5773 h 10000"/>
              <a:gd name="connsiteX86" fmla="*/ 9423 w 10000"/>
              <a:gd name="connsiteY86" fmla="*/ 6159 h 10000"/>
              <a:gd name="connsiteX87" fmla="*/ 9480 w 10000"/>
              <a:gd name="connsiteY87" fmla="*/ 6545 h 10000"/>
              <a:gd name="connsiteX88" fmla="*/ 9551 w 10000"/>
              <a:gd name="connsiteY88" fmla="*/ 6659 h 10000"/>
              <a:gd name="connsiteX89" fmla="*/ 9676 w 10000"/>
              <a:gd name="connsiteY89" fmla="*/ 7569 h 10000"/>
              <a:gd name="connsiteX90" fmla="*/ 9746 w 10000"/>
              <a:gd name="connsiteY90" fmla="*/ 7318 h 10000"/>
              <a:gd name="connsiteX91" fmla="*/ 9815 w 10000"/>
              <a:gd name="connsiteY91" fmla="*/ 7955 h 10000"/>
              <a:gd name="connsiteX92" fmla="*/ 9873 w 10000"/>
              <a:gd name="connsiteY92" fmla="*/ 8091 h 10000"/>
              <a:gd name="connsiteX93" fmla="*/ 10000 w 10000"/>
              <a:gd name="connsiteY9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315 w 10000"/>
              <a:gd name="connsiteY71" fmla="*/ 6932 h 10000"/>
              <a:gd name="connsiteX72" fmla="*/ 8385 w 10000"/>
              <a:gd name="connsiteY72" fmla="*/ 5773 h 10000"/>
              <a:gd name="connsiteX73" fmla="*/ 8442 w 10000"/>
              <a:gd name="connsiteY73" fmla="*/ 6545 h 10000"/>
              <a:gd name="connsiteX74" fmla="*/ 8512 w 10000"/>
              <a:gd name="connsiteY74" fmla="*/ 6409 h 10000"/>
              <a:gd name="connsiteX75" fmla="*/ 8639 w 10000"/>
              <a:gd name="connsiteY75" fmla="*/ 6545 h 10000"/>
              <a:gd name="connsiteX76" fmla="*/ 8708 w 10000"/>
              <a:gd name="connsiteY76" fmla="*/ 6159 h 10000"/>
              <a:gd name="connsiteX77" fmla="*/ 8764 w 10000"/>
              <a:gd name="connsiteY77" fmla="*/ 5910 h 10000"/>
              <a:gd name="connsiteX78" fmla="*/ 8835 w 10000"/>
              <a:gd name="connsiteY78" fmla="*/ 3841 h 10000"/>
              <a:gd name="connsiteX79" fmla="*/ 8962 w 10000"/>
              <a:gd name="connsiteY79" fmla="*/ 2818 h 10000"/>
              <a:gd name="connsiteX80" fmla="*/ 9030 w 10000"/>
              <a:gd name="connsiteY80" fmla="*/ 3068 h 10000"/>
              <a:gd name="connsiteX81" fmla="*/ 9100 w 10000"/>
              <a:gd name="connsiteY81" fmla="*/ 4114 h 10000"/>
              <a:gd name="connsiteX82" fmla="*/ 9157 w 10000"/>
              <a:gd name="connsiteY82" fmla="*/ 5000 h 10000"/>
              <a:gd name="connsiteX83" fmla="*/ 9284 w 10000"/>
              <a:gd name="connsiteY83" fmla="*/ 5250 h 10000"/>
              <a:gd name="connsiteX84" fmla="*/ 9354 w 10000"/>
              <a:gd name="connsiteY84" fmla="*/ 5773 h 10000"/>
              <a:gd name="connsiteX85" fmla="*/ 9423 w 10000"/>
              <a:gd name="connsiteY85" fmla="*/ 6159 h 10000"/>
              <a:gd name="connsiteX86" fmla="*/ 9480 w 10000"/>
              <a:gd name="connsiteY86" fmla="*/ 6545 h 10000"/>
              <a:gd name="connsiteX87" fmla="*/ 9551 w 10000"/>
              <a:gd name="connsiteY87" fmla="*/ 6659 h 10000"/>
              <a:gd name="connsiteX88" fmla="*/ 9676 w 10000"/>
              <a:gd name="connsiteY88" fmla="*/ 7569 h 10000"/>
              <a:gd name="connsiteX89" fmla="*/ 9746 w 10000"/>
              <a:gd name="connsiteY89" fmla="*/ 7318 h 10000"/>
              <a:gd name="connsiteX90" fmla="*/ 9815 w 10000"/>
              <a:gd name="connsiteY90" fmla="*/ 7955 h 10000"/>
              <a:gd name="connsiteX91" fmla="*/ 9873 w 10000"/>
              <a:gd name="connsiteY91" fmla="*/ 8091 h 10000"/>
              <a:gd name="connsiteX92" fmla="*/ 10000 w 10000"/>
              <a:gd name="connsiteY9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442 w 10000"/>
              <a:gd name="connsiteY72" fmla="*/ 6545 h 10000"/>
              <a:gd name="connsiteX73" fmla="*/ 8512 w 10000"/>
              <a:gd name="connsiteY73" fmla="*/ 6409 h 10000"/>
              <a:gd name="connsiteX74" fmla="*/ 8639 w 10000"/>
              <a:gd name="connsiteY74" fmla="*/ 6545 h 10000"/>
              <a:gd name="connsiteX75" fmla="*/ 8708 w 10000"/>
              <a:gd name="connsiteY75" fmla="*/ 6159 h 10000"/>
              <a:gd name="connsiteX76" fmla="*/ 8764 w 10000"/>
              <a:gd name="connsiteY76" fmla="*/ 5910 h 10000"/>
              <a:gd name="connsiteX77" fmla="*/ 8835 w 10000"/>
              <a:gd name="connsiteY77" fmla="*/ 3841 h 10000"/>
              <a:gd name="connsiteX78" fmla="*/ 8962 w 10000"/>
              <a:gd name="connsiteY78" fmla="*/ 2818 h 10000"/>
              <a:gd name="connsiteX79" fmla="*/ 9030 w 10000"/>
              <a:gd name="connsiteY79" fmla="*/ 3068 h 10000"/>
              <a:gd name="connsiteX80" fmla="*/ 9100 w 10000"/>
              <a:gd name="connsiteY80" fmla="*/ 4114 h 10000"/>
              <a:gd name="connsiteX81" fmla="*/ 9157 w 10000"/>
              <a:gd name="connsiteY81" fmla="*/ 5000 h 10000"/>
              <a:gd name="connsiteX82" fmla="*/ 9284 w 10000"/>
              <a:gd name="connsiteY82" fmla="*/ 5250 h 10000"/>
              <a:gd name="connsiteX83" fmla="*/ 9354 w 10000"/>
              <a:gd name="connsiteY83" fmla="*/ 5773 h 10000"/>
              <a:gd name="connsiteX84" fmla="*/ 9423 w 10000"/>
              <a:gd name="connsiteY84" fmla="*/ 6159 h 10000"/>
              <a:gd name="connsiteX85" fmla="*/ 9480 w 10000"/>
              <a:gd name="connsiteY85" fmla="*/ 6545 h 10000"/>
              <a:gd name="connsiteX86" fmla="*/ 9551 w 10000"/>
              <a:gd name="connsiteY86" fmla="*/ 6659 h 10000"/>
              <a:gd name="connsiteX87" fmla="*/ 9676 w 10000"/>
              <a:gd name="connsiteY87" fmla="*/ 7569 h 10000"/>
              <a:gd name="connsiteX88" fmla="*/ 9746 w 10000"/>
              <a:gd name="connsiteY88" fmla="*/ 7318 h 10000"/>
              <a:gd name="connsiteX89" fmla="*/ 9815 w 10000"/>
              <a:gd name="connsiteY89" fmla="*/ 7955 h 10000"/>
              <a:gd name="connsiteX90" fmla="*/ 9873 w 10000"/>
              <a:gd name="connsiteY90" fmla="*/ 8091 h 10000"/>
              <a:gd name="connsiteX91" fmla="*/ 10000 w 10000"/>
              <a:gd name="connsiteY9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512 w 10000"/>
              <a:gd name="connsiteY72" fmla="*/ 6409 h 10000"/>
              <a:gd name="connsiteX73" fmla="*/ 8639 w 10000"/>
              <a:gd name="connsiteY73" fmla="*/ 6545 h 10000"/>
              <a:gd name="connsiteX74" fmla="*/ 8708 w 10000"/>
              <a:gd name="connsiteY74" fmla="*/ 6159 h 10000"/>
              <a:gd name="connsiteX75" fmla="*/ 8764 w 10000"/>
              <a:gd name="connsiteY75" fmla="*/ 5910 h 10000"/>
              <a:gd name="connsiteX76" fmla="*/ 8835 w 10000"/>
              <a:gd name="connsiteY76" fmla="*/ 3841 h 10000"/>
              <a:gd name="connsiteX77" fmla="*/ 8962 w 10000"/>
              <a:gd name="connsiteY77" fmla="*/ 2818 h 10000"/>
              <a:gd name="connsiteX78" fmla="*/ 9030 w 10000"/>
              <a:gd name="connsiteY78" fmla="*/ 3068 h 10000"/>
              <a:gd name="connsiteX79" fmla="*/ 9100 w 10000"/>
              <a:gd name="connsiteY79" fmla="*/ 4114 h 10000"/>
              <a:gd name="connsiteX80" fmla="*/ 9157 w 10000"/>
              <a:gd name="connsiteY80" fmla="*/ 5000 h 10000"/>
              <a:gd name="connsiteX81" fmla="*/ 9284 w 10000"/>
              <a:gd name="connsiteY81" fmla="*/ 5250 h 10000"/>
              <a:gd name="connsiteX82" fmla="*/ 9354 w 10000"/>
              <a:gd name="connsiteY82" fmla="*/ 5773 h 10000"/>
              <a:gd name="connsiteX83" fmla="*/ 9423 w 10000"/>
              <a:gd name="connsiteY83" fmla="*/ 6159 h 10000"/>
              <a:gd name="connsiteX84" fmla="*/ 9480 w 10000"/>
              <a:gd name="connsiteY84" fmla="*/ 6545 h 10000"/>
              <a:gd name="connsiteX85" fmla="*/ 9551 w 10000"/>
              <a:gd name="connsiteY85" fmla="*/ 6659 h 10000"/>
              <a:gd name="connsiteX86" fmla="*/ 9676 w 10000"/>
              <a:gd name="connsiteY86" fmla="*/ 7569 h 10000"/>
              <a:gd name="connsiteX87" fmla="*/ 9746 w 10000"/>
              <a:gd name="connsiteY87" fmla="*/ 7318 h 10000"/>
              <a:gd name="connsiteX88" fmla="*/ 9815 w 10000"/>
              <a:gd name="connsiteY88" fmla="*/ 7955 h 10000"/>
              <a:gd name="connsiteX89" fmla="*/ 9873 w 10000"/>
              <a:gd name="connsiteY89" fmla="*/ 8091 h 10000"/>
              <a:gd name="connsiteX90" fmla="*/ 10000 w 10000"/>
              <a:gd name="connsiteY9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512 w 10000"/>
              <a:gd name="connsiteY71" fmla="*/ 6409 h 10000"/>
              <a:gd name="connsiteX72" fmla="*/ 8639 w 10000"/>
              <a:gd name="connsiteY72" fmla="*/ 6545 h 10000"/>
              <a:gd name="connsiteX73" fmla="*/ 8708 w 10000"/>
              <a:gd name="connsiteY73" fmla="*/ 6159 h 10000"/>
              <a:gd name="connsiteX74" fmla="*/ 8764 w 10000"/>
              <a:gd name="connsiteY74" fmla="*/ 5910 h 10000"/>
              <a:gd name="connsiteX75" fmla="*/ 8835 w 10000"/>
              <a:gd name="connsiteY75" fmla="*/ 3841 h 10000"/>
              <a:gd name="connsiteX76" fmla="*/ 8962 w 10000"/>
              <a:gd name="connsiteY76" fmla="*/ 2818 h 10000"/>
              <a:gd name="connsiteX77" fmla="*/ 9030 w 10000"/>
              <a:gd name="connsiteY77" fmla="*/ 3068 h 10000"/>
              <a:gd name="connsiteX78" fmla="*/ 9100 w 10000"/>
              <a:gd name="connsiteY78" fmla="*/ 4114 h 10000"/>
              <a:gd name="connsiteX79" fmla="*/ 9157 w 10000"/>
              <a:gd name="connsiteY79" fmla="*/ 5000 h 10000"/>
              <a:gd name="connsiteX80" fmla="*/ 9284 w 10000"/>
              <a:gd name="connsiteY80" fmla="*/ 5250 h 10000"/>
              <a:gd name="connsiteX81" fmla="*/ 9354 w 10000"/>
              <a:gd name="connsiteY81" fmla="*/ 5773 h 10000"/>
              <a:gd name="connsiteX82" fmla="*/ 9423 w 10000"/>
              <a:gd name="connsiteY82" fmla="*/ 6159 h 10000"/>
              <a:gd name="connsiteX83" fmla="*/ 9480 w 10000"/>
              <a:gd name="connsiteY83" fmla="*/ 6545 h 10000"/>
              <a:gd name="connsiteX84" fmla="*/ 9551 w 10000"/>
              <a:gd name="connsiteY84" fmla="*/ 6659 h 10000"/>
              <a:gd name="connsiteX85" fmla="*/ 9676 w 10000"/>
              <a:gd name="connsiteY85" fmla="*/ 7569 h 10000"/>
              <a:gd name="connsiteX86" fmla="*/ 9746 w 10000"/>
              <a:gd name="connsiteY86" fmla="*/ 7318 h 10000"/>
              <a:gd name="connsiteX87" fmla="*/ 9815 w 10000"/>
              <a:gd name="connsiteY87" fmla="*/ 7955 h 10000"/>
              <a:gd name="connsiteX88" fmla="*/ 9873 w 10000"/>
              <a:gd name="connsiteY88" fmla="*/ 8091 h 10000"/>
              <a:gd name="connsiteX89" fmla="*/ 10000 w 10000"/>
              <a:gd name="connsiteY8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512 w 10000"/>
              <a:gd name="connsiteY70" fmla="*/ 6409 h 10000"/>
              <a:gd name="connsiteX71" fmla="*/ 8639 w 10000"/>
              <a:gd name="connsiteY71" fmla="*/ 6545 h 10000"/>
              <a:gd name="connsiteX72" fmla="*/ 8708 w 10000"/>
              <a:gd name="connsiteY72" fmla="*/ 6159 h 10000"/>
              <a:gd name="connsiteX73" fmla="*/ 8764 w 10000"/>
              <a:gd name="connsiteY73" fmla="*/ 5910 h 10000"/>
              <a:gd name="connsiteX74" fmla="*/ 8835 w 10000"/>
              <a:gd name="connsiteY74" fmla="*/ 3841 h 10000"/>
              <a:gd name="connsiteX75" fmla="*/ 8962 w 10000"/>
              <a:gd name="connsiteY75" fmla="*/ 2818 h 10000"/>
              <a:gd name="connsiteX76" fmla="*/ 9030 w 10000"/>
              <a:gd name="connsiteY76" fmla="*/ 3068 h 10000"/>
              <a:gd name="connsiteX77" fmla="*/ 9100 w 10000"/>
              <a:gd name="connsiteY77" fmla="*/ 4114 h 10000"/>
              <a:gd name="connsiteX78" fmla="*/ 9157 w 10000"/>
              <a:gd name="connsiteY78" fmla="*/ 5000 h 10000"/>
              <a:gd name="connsiteX79" fmla="*/ 9284 w 10000"/>
              <a:gd name="connsiteY79" fmla="*/ 5250 h 10000"/>
              <a:gd name="connsiteX80" fmla="*/ 9354 w 10000"/>
              <a:gd name="connsiteY80" fmla="*/ 5773 h 10000"/>
              <a:gd name="connsiteX81" fmla="*/ 9423 w 10000"/>
              <a:gd name="connsiteY81" fmla="*/ 6159 h 10000"/>
              <a:gd name="connsiteX82" fmla="*/ 9480 w 10000"/>
              <a:gd name="connsiteY82" fmla="*/ 6545 h 10000"/>
              <a:gd name="connsiteX83" fmla="*/ 9551 w 10000"/>
              <a:gd name="connsiteY83" fmla="*/ 6659 h 10000"/>
              <a:gd name="connsiteX84" fmla="*/ 9676 w 10000"/>
              <a:gd name="connsiteY84" fmla="*/ 7569 h 10000"/>
              <a:gd name="connsiteX85" fmla="*/ 9746 w 10000"/>
              <a:gd name="connsiteY85" fmla="*/ 7318 h 10000"/>
              <a:gd name="connsiteX86" fmla="*/ 9815 w 10000"/>
              <a:gd name="connsiteY86" fmla="*/ 7955 h 10000"/>
              <a:gd name="connsiteX87" fmla="*/ 9873 w 10000"/>
              <a:gd name="connsiteY87" fmla="*/ 8091 h 10000"/>
              <a:gd name="connsiteX88" fmla="*/ 10000 w 10000"/>
              <a:gd name="connsiteY8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639 w 10000"/>
              <a:gd name="connsiteY70" fmla="*/ 6545 h 10000"/>
              <a:gd name="connsiteX71" fmla="*/ 8708 w 10000"/>
              <a:gd name="connsiteY71" fmla="*/ 6159 h 10000"/>
              <a:gd name="connsiteX72" fmla="*/ 8764 w 10000"/>
              <a:gd name="connsiteY72" fmla="*/ 5910 h 10000"/>
              <a:gd name="connsiteX73" fmla="*/ 8835 w 10000"/>
              <a:gd name="connsiteY73" fmla="*/ 3841 h 10000"/>
              <a:gd name="connsiteX74" fmla="*/ 8962 w 10000"/>
              <a:gd name="connsiteY74" fmla="*/ 2818 h 10000"/>
              <a:gd name="connsiteX75" fmla="*/ 9030 w 10000"/>
              <a:gd name="connsiteY75" fmla="*/ 3068 h 10000"/>
              <a:gd name="connsiteX76" fmla="*/ 9100 w 10000"/>
              <a:gd name="connsiteY76" fmla="*/ 4114 h 10000"/>
              <a:gd name="connsiteX77" fmla="*/ 9157 w 10000"/>
              <a:gd name="connsiteY77" fmla="*/ 5000 h 10000"/>
              <a:gd name="connsiteX78" fmla="*/ 9284 w 10000"/>
              <a:gd name="connsiteY78" fmla="*/ 5250 h 10000"/>
              <a:gd name="connsiteX79" fmla="*/ 9354 w 10000"/>
              <a:gd name="connsiteY79" fmla="*/ 5773 h 10000"/>
              <a:gd name="connsiteX80" fmla="*/ 9423 w 10000"/>
              <a:gd name="connsiteY80" fmla="*/ 6159 h 10000"/>
              <a:gd name="connsiteX81" fmla="*/ 9480 w 10000"/>
              <a:gd name="connsiteY81" fmla="*/ 6545 h 10000"/>
              <a:gd name="connsiteX82" fmla="*/ 9551 w 10000"/>
              <a:gd name="connsiteY82" fmla="*/ 6659 h 10000"/>
              <a:gd name="connsiteX83" fmla="*/ 9676 w 10000"/>
              <a:gd name="connsiteY83" fmla="*/ 7569 h 10000"/>
              <a:gd name="connsiteX84" fmla="*/ 9746 w 10000"/>
              <a:gd name="connsiteY84" fmla="*/ 7318 h 10000"/>
              <a:gd name="connsiteX85" fmla="*/ 9815 w 10000"/>
              <a:gd name="connsiteY85" fmla="*/ 7955 h 10000"/>
              <a:gd name="connsiteX86" fmla="*/ 9873 w 10000"/>
              <a:gd name="connsiteY86" fmla="*/ 8091 h 10000"/>
              <a:gd name="connsiteX87" fmla="*/ 10000 w 10000"/>
              <a:gd name="connsiteY8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08 w 10000"/>
              <a:gd name="connsiteY70" fmla="*/ 6159 h 10000"/>
              <a:gd name="connsiteX71" fmla="*/ 8764 w 10000"/>
              <a:gd name="connsiteY71" fmla="*/ 5910 h 10000"/>
              <a:gd name="connsiteX72" fmla="*/ 8835 w 10000"/>
              <a:gd name="connsiteY72" fmla="*/ 3841 h 10000"/>
              <a:gd name="connsiteX73" fmla="*/ 8962 w 10000"/>
              <a:gd name="connsiteY73" fmla="*/ 2818 h 10000"/>
              <a:gd name="connsiteX74" fmla="*/ 9030 w 10000"/>
              <a:gd name="connsiteY74" fmla="*/ 3068 h 10000"/>
              <a:gd name="connsiteX75" fmla="*/ 9100 w 10000"/>
              <a:gd name="connsiteY75" fmla="*/ 4114 h 10000"/>
              <a:gd name="connsiteX76" fmla="*/ 9157 w 10000"/>
              <a:gd name="connsiteY76" fmla="*/ 5000 h 10000"/>
              <a:gd name="connsiteX77" fmla="*/ 9284 w 10000"/>
              <a:gd name="connsiteY77" fmla="*/ 5250 h 10000"/>
              <a:gd name="connsiteX78" fmla="*/ 9354 w 10000"/>
              <a:gd name="connsiteY78" fmla="*/ 5773 h 10000"/>
              <a:gd name="connsiteX79" fmla="*/ 9423 w 10000"/>
              <a:gd name="connsiteY79" fmla="*/ 6159 h 10000"/>
              <a:gd name="connsiteX80" fmla="*/ 9480 w 10000"/>
              <a:gd name="connsiteY80" fmla="*/ 6545 h 10000"/>
              <a:gd name="connsiteX81" fmla="*/ 9551 w 10000"/>
              <a:gd name="connsiteY81" fmla="*/ 6659 h 10000"/>
              <a:gd name="connsiteX82" fmla="*/ 9676 w 10000"/>
              <a:gd name="connsiteY82" fmla="*/ 7569 h 10000"/>
              <a:gd name="connsiteX83" fmla="*/ 9746 w 10000"/>
              <a:gd name="connsiteY83" fmla="*/ 7318 h 10000"/>
              <a:gd name="connsiteX84" fmla="*/ 9815 w 10000"/>
              <a:gd name="connsiteY84" fmla="*/ 7955 h 10000"/>
              <a:gd name="connsiteX85" fmla="*/ 9873 w 10000"/>
              <a:gd name="connsiteY85" fmla="*/ 8091 h 10000"/>
              <a:gd name="connsiteX86" fmla="*/ 10000 w 10000"/>
              <a:gd name="connsiteY8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64 w 10000"/>
              <a:gd name="connsiteY70" fmla="*/ 5910 h 10000"/>
              <a:gd name="connsiteX71" fmla="*/ 8835 w 10000"/>
              <a:gd name="connsiteY71" fmla="*/ 3841 h 10000"/>
              <a:gd name="connsiteX72" fmla="*/ 8962 w 10000"/>
              <a:gd name="connsiteY72" fmla="*/ 2818 h 10000"/>
              <a:gd name="connsiteX73" fmla="*/ 9030 w 10000"/>
              <a:gd name="connsiteY73" fmla="*/ 3068 h 10000"/>
              <a:gd name="connsiteX74" fmla="*/ 9100 w 10000"/>
              <a:gd name="connsiteY74" fmla="*/ 4114 h 10000"/>
              <a:gd name="connsiteX75" fmla="*/ 9157 w 10000"/>
              <a:gd name="connsiteY75" fmla="*/ 5000 h 10000"/>
              <a:gd name="connsiteX76" fmla="*/ 9284 w 10000"/>
              <a:gd name="connsiteY76" fmla="*/ 5250 h 10000"/>
              <a:gd name="connsiteX77" fmla="*/ 9354 w 10000"/>
              <a:gd name="connsiteY77" fmla="*/ 5773 h 10000"/>
              <a:gd name="connsiteX78" fmla="*/ 9423 w 10000"/>
              <a:gd name="connsiteY78" fmla="*/ 6159 h 10000"/>
              <a:gd name="connsiteX79" fmla="*/ 9480 w 10000"/>
              <a:gd name="connsiteY79" fmla="*/ 6545 h 10000"/>
              <a:gd name="connsiteX80" fmla="*/ 9551 w 10000"/>
              <a:gd name="connsiteY80" fmla="*/ 6659 h 10000"/>
              <a:gd name="connsiteX81" fmla="*/ 9676 w 10000"/>
              <a:gd name="connsiteY81" fmla="*/ 7569 h 10000"/>
              <a:gd name="connsiteX82" fmla="*/ 9746 w 10000"/>
              <a:gd name="connsiteY82" fmla="*/ 7318 h 10000"/>
              <a:gd name="connsiteX83" fmla="*/ 9815 w 10000"/>
              <a:gd name="connsiteY83" fmla="*/ 7955 h 10000"/>
              <a:gd name="connsiteX84" fmla="*/ 9873 w 10000"/>
              <a:gd name="connsiteY84" fmla="*/ 8091 h 10000"/>
              <a:gd name="connsiteX85" fmla="*/ 10000 w 10000"/>
              <a:gd name="connsiteY8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835 w 10000"/>
              <a:gd name="connsiteY70" fmla="*/ 3841 h 10000"/>
              <a:gd name="connsiteX71" fmla="*/ 8962 w 10000"/>
              <a:gd name="connsiteY71" fmla="*/ 2818 h 10000"/>
              <a:gd name="connsiteX72" fmla="*/ 9030 w 10000"/>
              <a:gd name="connsiteY72" fmla="*/ 3068 h 10000"/>
              <a:gd name="connsiteX73" fmla="*/ 9100 w 10000"/>
              <a:gd name="connsiteY73" fmla="*/ 4114 h 10000"/>
              <a:gd name="connsiteX74" fmla="*/ 9157 w 10000"/>
              <a:gd name="connsiteY74" fmla="*/ 5000 h 10000"/>
              <a:gd name="connsiteX75" fmla="*/ 9284 w 10000"/>
              <a:gd name="connsiteY75" fmla="*/ 5250 h 10000"/>
              <a:gd name="connsiteX76" fmla="*/ 9354 w 10000"/>
              <a:gd name="connsiteY76" fmla="*/ 5773 h 10000"/>
              <a:gd name="connsiteX77" fmla="*/ 9423 w 10000"/>
              <a:gd name="connsiteY77" fmla="*/ 6159 h 10000"/>
              <a:gd name="connsiteX78" fmla="*/ 9480 w 10000"/>
              <a:gd name="connsiteY78" fmla="*/ 6545 h 10000"/>
              <a:gd name="connsiteX79" fmla="*/ 9551 w 10000"/>
              <a:gd name="connsiteY79" fmla="*/ 6659 h 10000"/>
              <a:gd name="connsiteX80" fmla="*/ 9676 w 10000"/>
              <a:gd name="connsiteY80" fmla="*/ 7569 h 10000"/>
              <a:gd name="connsiteX81" fmla="*/ 9746 w 10000"/>
              <a:gd name="connsiteY81" fmla="*/ 7318 h 10000"/>
              <a:gd name="connsiteX82" fmla="*/ 9815 w 10000"/>
              <a:gd name="connsiteY82" fmla="*/ 7955 h 10000"/>
              <a:gd name="connsiteX83" fmla="*/ 9873 w 10000"/>
              <a:gd name="connsiteY83" fmla="*/ 8091 h 10000"/>
              <a:gd name="connsiteX84" fmla="*/ 10000 w 10000"/>
              <a:gd name="connsiteY8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962 w 10000"/>
              <a:gd name="connsiteY70" fmla="*/ 2818 h 10000"/>
              <a:gd name="connsiteX71" fmla="*/ 9030 w 10000"/>
              <a:gd name="connsiteY71" fmla="*/ 3068 h 10000"/>
              <a:gd name="connsiteX72" fmla="*/ 9100 w 10000"/>
              <a:gd name="connsiteY72" fmla="*/ 4114 h 10000"/>
              <a:gd name="connsiteX73" fmla="*/ 9157 w 10000"/>
              <a:gd name="connsiteY73" fmla="*/ 5000 h 10000"/>
              <a:gd name="connsiteX74" fmla="*/ 9284 w 10000"/>
              <a:gd name="connsiteY74" fmla="*/ 5250 h 10000"/>
              <a:gd name="connsiteX75" fmla="*/ 9354 w 10000"/>
              <a:gd name="connsiteY75" fmla="*/ 5773 h 10000"/>
              <a:gd name="connsiteX76" fmla="*/ 9423 w 10000"/>
              <a:gd name="connsiteY76" fmla="*/ 6159 h 10000"/>
              <a:gd name="connsiteX77" fmla="*/ 9480 w 10000"/>
              <a:gd name="connsiteY77" fmla="*/ 6545 h 10000"/>
              <a:gd name="connsiteX78" fmla="*/ 9551 w 10000"/>
              <a:gd name="connsiteY78" fmla="*/ 6659 h 10000"/>
              <a:gd name="connsiteX79" fmla="*/ 9676 w 10000"/>
              <a:gd name="connsiteY79" fmla="*/ 7569 h 10000"/>
              <a:gd name="connsiteX80" fmla="*/ 9746 w 10000"/>
              <a:gd name="connsiteY80" fmla="*/ 7318 h 10000"/>
              <a:gd name="connsiteX81" fmla="*/ 9815 w 10000"/>
              <a:gd name="connsiteY81" fmla="*/ 7955 h 10000"/>
              <a:gd name="connsiteX82" fmla="*/ 9873 w 10000"/>
              <a:gd name="connsiteY82" fmla="*/ 8091 h 10000"/>
              <a:gd name="connsiteX83" fmla="*/ 10000 w 10000"/>
              <a:gd name="connsiteY8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030 w 10000"/>
              <a:gd name="connsiteY70" fmla="*/ 3068 h 10000"/>
              <a:gd name="connsiteX71" fmla="*/ 9100 w 10000"/>
              <a:gd name="connsiteY71" fmla="*/ 4114 h 10000"/>
              <a:gd name="connsiteX72" fmla="*/ 9157 w 10000"/>
              <a:gd name="connsiteY72" fmla="*/ 5000 h 10000"/>
              <a:gd name="connsiteX73" fmla="*/ 9284 w 10000"/>
              <a:gd name="connsiteY73" fmla="*/ 5250 h 10000"/>
              <a:gd name="connsiteX74" fmla="*/ 9354 w 10000"/>
              <a:gd name="connsiteY74" fmla="*/ 5773 h 10000"/>
              <a:gd name="connsiteX75" fmla="*/ 9423 w 10000"/>
              <a:gd name="connsiteY75" fmla="*/ 6159 h 10000"/>
              <a:gd name="connsiteX76" fmla="*/ 9480 w 10000"/>
              <a:gd name="connsiteY76" fmla="*/ 6545 h 10000"/>
              <a:gd name="connsiteX77" fmla="*/ 9551 w 10000"/>
              <a:gd name="connsiteY77" fmla="*/ 6659 h 10000"/>
              <a:gd name="connsiteX78" fmla="*/ 9676 w 10000"/>
              <a:gd name="connsiteY78" fmla="*/ 7569 h 10000"/>
              <a:gd name="connsiteX79" fmla="*/ 9746 w 10000"/>
              <a:gd name="connsiteY79" fmla="*/ 7318 h 10000"/>
              <a:gd name="connsiteX80" fmla="*/ 9815 w 10000"/>
              <a:gd name="connsiteY80" fmla="*/ 7955 h 10000"/>
              <a:gd name="connsiteX81" fmla="*/ 9873 w 10000"/>
              <a:gd name="connsiteY81" fmla="*/ 8091 h 10000"/>
              <a:gd name="connsiteX82" fmla="*/ 10000 w 10000"/>
              <a:gd name="connsiteY8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00 w 10000"/>
              <a:gd name="connsiteY70" fmla="*/ 4114 h 10000"/>
              <a:gd name="connsiteX71" fmla="*/ 9157 w 10000"/>
              <a:gd name="connsiteY71" fmla="*/ 5000 h 10000"/>
              <a:gd name="connsiteX72" fmla="*/ 9284 w 10000"/>
              <a:gd name="connsiteY72" fmla="*/ 5250 h 10000"/>
              <a:gd name="connsiteX73" fmla="*/ 9354 w 10000"/>
              <a:gd name="connsiteY73" fmla="*/ 5773 h 10000"/>
              <a:gd name="connsiteX74" fmla="*/ 9423 w 10000"/>
              <a:gd name="connsiteY74" fmla="*/ 6159 h 10000"/>
              <a:gd name="connsiteX75" fmla="*/ 9480 w 10000"/>
              <a:gd name="connsiteY75" fmla="*/ 6545 h 10000"/>
              <a:gd name="connsiteX76" fmla="*/ 9551 w 10000"/>
              <a:gd name="connsiteY76" fmla="*/ 6659 h 10000"/>
              <a:gd name="connsiteX77" fmla="*/ 9676 w 10000"/>
              <a:gd name="connsiteY77" fmla="*/ 7569 h 10000"/>
              <a:gd name="connsiteX78" fmla="*/ 9746 w 10000"/>
              <a:gd name="connsiteY78" fmla="*/ 7318 h 10000"/>
              <a:gd name="connsiteX79" fmla="*/ 9815 w 10000"/>
              <a:gd name="connsiteY79" fmla="*/ 7955 h 10000"/>
              <a:gd name="connsiteX80" fmla="*/ 9873 w 10000"/>
              <a:gd name="connsiteY80" fmla="*/ 8091 h 10000"/>
              <a:gd name="connsiteX81" fmla="*/ 10000 w 10000"/>
              <a:gd name="connsiteY8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57 w 10000"/>
              <a:gd name="connsiteY70" fmla="*/ 5000 h 10000"/>
              <a:gd name="connsiteX71" fmla="*/ 9284 w 10000"/>
              <a:gd name="connsiteY71" fmla="*/ 5250 h 10000"/>
              <a:gd name="connsiteX72" fmla="*/ 9354 w 10000"/>
              <a:gd name="connsiteY72" fmla="*/ 5773 h 10000"/>
              <a:gd name="connsiteX73" fmla="*/ 9423 w 10000"/>
              <a:gd name="connsiteY73" fmla="*/ 6159 h 10000"/>
              <a:gd name="connsiteX74" fmla="*/ 9480 w 10000"/>
              <a:gd name="connsiteY74" fmla="*/ 6545 h 10000"/>
              <a:gd name="connsiteX75" fmla="*/ 9551 w 10000"/>
              <a:gd name="connsiteY75" fmla="*/ 6659 h 10000"/>
              <a:gd name="connsiteX76" fmla="*/ 9676 w 10000"/>
              <a:gd name="connsiteY76" fmla="*/ 7569 h 10000"/>
              <a:gd name="connsiteX77" fmla="*/ 9746 w 10000"/>
              <a:gd name="connsiteY77" fmla="*/ 7318 h 10000"/>
              <a:gd name="connsiteX78" fmla="*/ 9815 w 10000"/>
              <a:gd name="connsiteY78" fmla="*/ 7955 h 10000"/>
              <a:gd name="connsiteX79" fmla="*/ 9873 w 10000"/>
              <a:gd name="connsiteY79" fmla="*/ 8091 h 10000"/>
              <a:gd name="connsiteX80" fmla="*/ 10000 w 10000"/>
              <a:gd name="connsiteY8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284 w 10000"/>
              <a:gd name="connsiteY70" fmla="*/ 5250 h 10000"/>
              <a:gd name="connsiteX71" fmla="*/ 9354 w 10000"/>
              <a:gd name="connsiteY71" fmla="*/ 5773 h 10000"/>
              <a:gd name="connsiteX72" fmla="*/ 9423 w 10000"/>
              <a:gd name="connsiteY72" fmla="*/ 6159 h 10000"/>
              <a:gd name="connsiteX73" fmla="*/ 9480 w 10000"/>
              <a:gd name="connsiteY73" fmla="*/ 6545 h 10000"/>
              <a:gd name="connsiteX74" fmla="*/ 9551 w 10000"/>
              <a:gd name="connsiteY74" fmla="*/ 6659 h 10000"/>
              <a:gd name="connsiteX75" fmla="*/ 9676 w 10000"/>
              <a:gd name="connsiteY75" fmla="*/ 7569 h 10000"/>
              <a:gd name="connsiteX76" fmla="*/ 9746 w 10000"/>
              <a:gd name="connsiteY76" fmla="*/ 7318 h 10000"/>
              <a:gd name="connsiteX77" fmla="*/ 9815 w 10000"/>
              <a:gd name="connsiteY77" fmla="*/ 7955 h 10000"/>
              <a:gd name="connsiteX78" fmla="*/ 9873 w 10000"/>
              <a:gd name="connsiteY78" fmla="*/ 8091 h 10000"/>
              <a:gd name="connsiteX79" fmla="*/ 10000 w 10000"/>
              <a:gd name="connsiteY7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23 w 10000"/>
              <a:gd name="connsiteY71" fmla="*/ 6159 h 10000"/>
              <a:gd name="connsiteX72" fmla="*/ 9480 w 10000"/>
              <a:gd name="connsiteY72" fmla="*/ 6545 h 10000"/>
              <a:gd name="connsiteX73" fmla="*/ 9551 w 10000"/>
              <a:gd name="connsiteY73" fmla="*/ 6659 h 10000"/>
              <a:gd name="connsiteX74" fmla="*/ 9676 w 10000"/>
              <a:gd name="connsiteY74" fmla="*/ 7569 h 10000"/>
              <a:gd name="connsiteX75" fmla="*/ 9746 w 10000"/>
              <a:gd name="connsiteY75" fmla="*/ 7318 h 10000"/>
              <a:gd name="connsiteX76" fmla="*/ 9815 w 10000"/>
              <a:gd name="connsiteY76" fmla="*/ 7955 h 10000"/>
              <a:gd name="connsiteX77" fmla="*/ 9873 w 10000"/>
              <a:gd name="connsiteY77" fmla="*/ 8091 h 10000"/>
              <a:gd name="connsiteX78" fmla="*/ 10000 w 10000"/>
              <a:gd name="connsiteY7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80 w 10000"/>
              <a:gd name="connsiteY71" fmla="*/ 6545 h 10000"/>
              <a:gd name="connsiteX72" fmla="*/ 9551 w 10000"/>
              <a:gd name="connsiteY72" fmla="*/ 6659 h 10000"/>
              <a:gd name="connsiteX73" fmla="*/ 9676 w 10000"/>
              <a:gd name="connsiteY73" fmla="*/ 7569 h 10000"/>
              <a:gd name="connsiteX74" fmla="*/ 9746 w 10000"/>
              <a:gd name="connsiteY74" fmla="*/ 7318 h 10000"/>
              <a:gd name="connsiteX75" fmla="*/ 9815 w 10000"/>
              <a:gd name="connsiteY75" fmla="*/ 7955 h 10000"/>
              <a:gd name="connsiteX76" fmla="*/ 9873 w 10000"/>
              <a:gd name="connsiteY76" fmla="*/ 8091 h 10000"/>
              <a:gd name="connsiteX77" fmla="*/ 10000 w 10000"/>
              <a:gd name="connsiteY7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551 w 10000"/>
              <a:gd name="connsiteY71" fmla="*/ 6659 h 10000"/>
              <a:gd name="connsiteX72" fmla="*/ 9676 w 10000"/>
              <a:gd name="connsiteY72" fmla="*/ 7569 h 10000"/>
              <a:gd name="connsiteX73" fmla="*/ 9746 w 10000"/>
              <a:gd name="connsiteY73" fmla="*/ 7318 h 10000"/>
              <a:gd name="connsiteX74" fmla="*/ 9815 w 10000"/>
              <a:gd name="connsiteY74" fmla="*/ 7955 h 10000"/>
              <a:gd name="connsiteX75" fmla="*/ 9873 w 10000"/>
              <a:gd name="connsiteY75" fmla="*/ 8091 h 10000"/>
              <a:gd name="connsiteX76" fmla="*/ 10000 w 10000"/>
              <a:gd name="connsiteY7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676 w 10000"/>
              <a:gd name="connsiteY71" fmla="*/ 7569 h 10000"/>
              <a:gd name="connsiteX72" fmla="*/ 9746 w 10000"/>
              <a:gd name="connsiteY72" fmla="*/ 7318 h 10000"/>
              <a:gd name="connsiteX73" fmla="*/ 9815 w 10000"/>
              <a:gd name="connsiteY73" fmla="*/ 7955 h 10000"/>
              <a:gd name="connsiteX74" fmla="*/ 9873 w 10000"/>
              <a:gd name="connsiteY74" fmla="*/ 8091 h 10000"/>
              <a:gd name="connsiteX75" fmla="*/ 10000 w 10000"/>
              <a:gd name="connsiteY7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676 w 10000"/>
              <a:gd name="connsiteY70" fmla="*/ 7569 h 10000"/>
              <a:gd name="connsiteX71" fmla="*/ 9746 w 10000"/>
              <a:gd name="connsiteY71" fmla="*/ 7318 h 10000"/>
              <a:gd name="connsiteX72" fmla="*/ 9815 w 10000"/>
              <a:gd name="connsiteY72" fmla="*/ 7955 h 10000"/>
              <a:gd name="connsiteX73" fmla="*/ 9873 w 10000"/>
              <a:gd name="connsiteY73" fmla="*/ 8091 h 10000"/>
              <a:gd name="connsiteX74" fmla="*/ 10000 w 10000"/>
              <a:gd name="connsiteY74" fmla="*/ 7318 h 10000"/>
              <a:gd name="connsiteX0" fmla="*/ 0 w 10025"/>
              <a:gd name="connsiteY0" fmla="*/ 5910 h 10000"/>
              <a:gd name="connsiteX1" fmla="*/ 68 w 10025"/>
              <a:gd name="connsiteY1" fmla="*/ 6023 h 10000"/>
              <a:gd name="connsiteX2" fmla="*/ 127 w 10025"/>
              <a:gd name="connsiteY2" fmla="*/ 6409 h 10000"/>
              <a:gd name="connsiteX3" fmla="*/ 195 w 10025"/>
              <a:gd name="connsiteY3" fmla="*/ 6159 h 10000"/>
              <a:gd name="connsiteX4" fmla="*/ 265 w 10025"/>
              <a:gd name="connsiteY4" fmla="*/ 6545 h 10000"/>
              <a:gd name="connsiteX5" fmla="*/ 393 w 10025"/>
              <a:gd name="connsiteY5" fmla="*/ 6295 h 10000"/>
              <a:gd name="connsiteX6" fmla="*/ 461 w 10025"/>
              <a:gd name="connsiteY6" fmla="*/ 6295 h 10000"/>
              <a:gd name="connsiteX7" fmla="*/ 519 w 10025"/>
              <a:gd name="connsiteY7" fmla="*/ 6409 h 10000"/>
              <a:gd name="connsiteX8" fmla="*/ 588 w 10025"/>
              <a:gd name="connsiteY8" fmla="*/ 6545 h 10000"/>
              <a:gd name="connsiteX9" fmla="*/ 715 w 10025"/>
              <a:gd name="connsiteY9" fmla="*/ 6409 h 10000"/>
              <a:gd name="connsiteX10" fmla="*/ 783 w 10025"/>
              <a:gd name="connsiteY10" fmla="*/ 6659 h 10000"/>
              <a:gd name="connsiteX11" fmla="*/ 843 w 10025"/>
              <a:gd name="connsiteY11" fmla="*/ 6023 h 10000"/>
              <a:gd name="connsiteX12" fmla="*/ 911 w 10025"/>
              <a:gd name="connsiteY12" fmla="*/ 6545 h 10000"/>
              <a:gd name="connsiteX13" fmla="*/ 1038 w 10025"/>
              <a:gd name="connsiteY13" fmla="*/ 6409 h 10000"/>
              <a:gd name="connsiteX14" fmla="*/ 1107 w 10025"/>
              <a:gd name="connsiteY14" fmla="*/ 6932 h 10000"/>
              <a:gd name="connsiteX15" fmla="*/ 1177 w 10025"/>
              <a:gd name="connsiteY15" fmla="*/ 6545 h 10000"/>
              <a:gd name="connsiteX16" fmla="*/ 1234 w 10025"/>
              <a:gd name="connsiteY16" fmla="*/ 5910 h 10000"/>
              <a:gd name="connsiteX17" fmla="*/ 1361 w 10025"/>
              <a:gd name="connsiteY17" fmla="*/ 7046 h 10000"/>
              <a:gd name="connsiteX18" fmla="*/ 1431 w 10025"/>
              <a:gd name="connsiteY18" fmla="*/ 6295 h 10000"/>
              <a:gd name="connsiteX19" fmla="*/ 1499 w 10025"/>
              <a:gd name="connsiteY19" fmla="*/ 6932 h 10000"/>
              <a:gd name="connsiteX20" fmla="*/ 1557 w 10025"/>
              <a:gd name="connsiteY20" fmla="*/ 6295 h 10000"/>
              <a:gd name="connsiteX21" fmla="*/ 1696 w 10025"/>
              <a:gd name="connsiteY21" fmla="*/ 5773 h 10000"/>
              <a:gd name="connsiteX22" fmla="*/ 1753 w 10025"/>
              <a:gd name="connsiteY22" fmla="*/ 6409 h 10000"/>
              <a:gd name="connsiteX23" fmla="*/ 1822 w 10025"/>
              <a:gd name="connsiteY23" fmla="*/ 6932 h 10000"/>
              <a:gd name="connsiteX24" fmla="*/ 1881 w 10025"/>
              <a:gd name="connsiteY24" fmla="*/ 5773 h 10000"/>
              <a:gd name="connsiteX25" fmla="*/ 2018 w 10025"/>
              <a:gd name="connsiteY25" fmla="*/ 6932 h 10000"/>
              <a:gd name="connsiteX26" fmla="*/ 2076 w 10025"/>
              <a:gd name="connsiteY26" fmla="*/ 6659 h 10000"/>
              <a:gd name="connsiteX27" fmla="*/ 2145 w 10025"/>
              <a:gd name="connsiteY27" fmla="*/ 6295 h 10000"/>
              <a:gd name="connsiteX28" fmla="*/ 2214 w 10025"/>
              <a:gd name="connsiteY28" fmla="*/ 6409 h 10000"/>
              <a:gd name="connsiteX29" fmla="*/ 2341 w 10025"/>
              <a:gd name="connsiteY29" fmla="*/ 6409 h 10000"/>
              <a:gd name="connsiteX30" fmla="*/ 2411 w 10025"/>
              <a:gd name="connsiteY30" fmla="*/ 6295 h 10000"/>
              <a:gd name="connsiteX31" fmla="*/ 2468 w 10025"/>
              <a:gd name="connsiteY31" fmla="*/ 6409 h 10000"/>
              <a:gd name="connsiteX32" fmla="*/ 2538 w 10025"/>
              <a:gd name="connsiteY32" fmla="*/ 6409 h 10000"/>
              <a:gd name="connsiteX33" fmla="*/ 2664 w 10025"/>
              <a:gd name="connsiteY33" fmla="*/ 6409 h 10000"/>
              <a:gd name="connsiteX34" fmla="*/ 2733 w 10025"/>
              <a:gd name="connsiteY34" fmla="*/ 6295 h 10000"/>
              <a:gd name="connsiteX35" fmla="*/ 2792 w 10025"/>
              <a:gd name="connsiteY35" fmla="*/ 8728 h 10000"/>
              <a:gd name="connsiteX36" fmla="*/ 2860 w 10025"/>
              <a:gd name="connsiteY36" fmla="*/ 10000 h 10000"/>
              <a:gd name="connsiteX37" fmla="*/ 2988 w 10025"/>
              <a:gd name="connsiteY37" fmla="*/ 8477 h 10000"/>
              <a:gd name="connsiteX38" fmla="*/ 3056 w 10025"/>
              <a:gd name="connsiteY38" fmla="*/ 8591 h 10000"/>
              <a:gd name="connsiteX39" fmla="*/ 3114 w 10025"/>
              <a:gd name="connsiteY39" fmla="*/ 7705 h 10000"/>
              <a:gd name="connsiteX40" fmla="*/ 3183 w 10025"/>
              <a:gd name="connsiteY40" fmla="*/ 7182 h 10000"/>
              <a:gd name="connsiteX41" fmla="*/ 3252 w 10025"/>
              <a:gd name="connsiteY41" fmla="*/ 6659 h 10000"/>
              <a:gd name="connsiteX42" fmla="*/ 3378 w 10025"/>
              <a:gd name="connsiteY42" fmla="*/ 6659 h 10000"/>
              <a:gd name="connsiteX43" fmla="*/ 3448 w 10025"/>
              <a:gd name="connsiteY43" fmla="*/ 6659 h 10000"/>
              <a:gd name="connsiteX44" fmla="*/ 3506 w 10025"/>
              <a:gd name="connsiteY44" fmla="*/ 6795 h 10000"/>
              <a:gd name="connsiteX45" fmla="*/ 3576 w 10025"/>
              <a:gd name="connsiteY45" fmla="*/ 7432 h 10000"/>
              <a:gd name="connsiteX46" fmla="*/ 3703 w 10025"/>
              <a:gd name="connsiteY46" fmla="*/ 7046 h 10000"/>
              <a:gd name="connsiteX47" fmla="*/ 3771 w 10025"/>
              <a:gd name="connsiteY47" fmla="*/ 7705 h 10000"/>
              <a:gd name="connsiteX48" fmla="*/ 3829 w 10025"/>
              <a:gd name="connsiteY48" fmla="*/ 6659 h 10000"/>
              <a:gd name="connsiteX49" fmla="*/ 3899 w 10025"/>
              <a:gd name="connsiteY49" fmla="*/ 8204 h 10000"/>
              <a:gd name="connsiteX50" fmla="*/ 4026 w 10025"/>
              <a:gd name="connsiteY50" fmla="*/ 3977 h 10000"/>
              <a:gd name="connsiteX51" fmla="*/ 4094 w 10025"/>
              <a:gd name="connsiteY51" fmla="*/ 0 h 10000"/>
              <a:gd name="connsiteX52" fmla="*/ 4164 w 10025"/>
              <a:gd name="connsiteY52" fmla="*/ 1796 h 10000"/>
              <a:gd name="connsiteX53" fmla="*/ 4221 w 10025"/>
              <a:gd name="connsiteY53" fmla="*/ 1932 h 10000"/>
              <a:gd name="connsiteX54" fmla="*/ 4348 w 10025"/>
              <a:gd name="connsiteY54" fmla="*/ 1932 h 10000"/>
              <a:gd name="connsiteX55" fmla="*/ 4417 w 10025"/>
              <a:gd name="connsiteY55" fmla="*/ 2568 h 10000"/>
              <a:gd name="connsiteX56" fmla="*/ 4486 w 10025"/>
              <a:gd name="connsiteY56" fmla="*/ 2954 h 10000"/>
              <a:gd name="connsiteX57" fmla="*/ 4544 w 10025"/>
              <a:gd name="connsiteY57" fmla="*/ 2431 h 10000"/>
              <a:gd name="connsiteX58" fmla="*/ 4682 w 10025"/>
              <a:gd name="connsiteY58" fmla="*/ 2818 h 10000"/>
              <a:gd name="connsiteX59" fmla="*/ 4741 w 10025"/>
              <a:gd name="connsiteY59" fmla="*/ 2954 h 10000"/>
              <a:gd name="connsiteX60" fmla="*/ 4809 w 10025"/>
              <a:gd name="connsiteY60" fmla="*/ 2568 h 10000"/>
              <a:gd name="connsiteX61" fmla="*/ 4878 w 10025"/>
              <a:gd name="connsiteY61" fmla="*/ 2431 h 10000"/>
              <a:gd name="connsiteX62" fmla="*/ 5006 w 10025"/>
              <a:gd name="connsiteY62" fmla="*/ 2182 h 10000"/>
              <a:gd name="connsiteX63" fmla="*/ 5063 w 10025"/>
              <a:gd name="connsiteY63" fmla="*/ 1932 h 10000"/>
              <a:gd name="connsiteX64" fmla="*/ 5132 w 10025"/>
              <a:gd name="connsiteY64" fmla="*/ 500 h 10000"/>
              <a:gd name="connsiteX65" fmla="*/ 5202 w 10025"/>
              <a:gd name="connsiteY65" fmla="*/ 3841 h 10000"/>
              <a:gd name="connsiteX66" fmla="*/ 5328 w 10025"/>
              <a:gd name="connsiteY66" fmla="*/ 7046 h 10000"/>
              <a:gd name="connsiteX67" fmla="*/ 5397 w 10025"/>
              <a:gd name="connsiteY67" fmla="*/ 6023 h 10000"/>
              <a:gd name="connsiteX68" fmla="*/ 5456 w 10025"/>
              <a:gd name="connsiteY68" fmla="*/ 5910 h 10000"/>
              <a:gd name="connsiteX69" fmla="*/ 5525 w 10025"/>
              <a:gd name="connsiteY69" fmla="*/ 6409 h 10000"/>
              <a:gd name="connsiteX70" fmla="*/ 9676 w 10025"/>
              <a:gd name="connsiteY70" fmla="*/ 7569 h 10000"/>
              <a:gd name="connsiteX71" fmla="*/ 9815 w 10025"/>
              <a:gd name="connsiteY71" fmla="*/ 7955 h 10000"/>
              <a:gd name="connsiteX72" fmla="*/ 9873 w 10025"/>
              <a:gd name="connsiteY72" fmla="*/ 8091 h 10000"/>
              <a:gd name="connsiteX73" fmla="*/ 10000 w 10025"/>
              <a:gd name="connsiteY7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815 w 10000"/>
              <a:gd name="connsiteY70" fmla="*/ 7955 h 10000"/>
              <a:gd name="connsiteX71" fmla="*/ 9873 w 10000"/>
              <a:gd name="connsiteY71" fmla="*/ 8091 h 10000"/>
              <a:gd name="connsiteX72" fmla="*/ 10000 w 10000"/>
              <a:gd name="connsiteY72" fmla="*/ 7318 h 10000"/>
              <a:gd name="connsiteX0" fmla="*/ 0 w 10191"/>
              <a:gd name="connsiteY0" fmla="*/ 5910 h 10000"/>
              <a:gd name="connsiteX1" fmla="*/ 68 w 10191"/>
              <a:gd name="connsiteY1" fmla="*/ 6023 h 10000"/>
              <a:gd name="connsiteX2" fmla="*/ 127 w 10191"/>
              <a:gd name="connsiteY2" fmla="*/ 6409 h 10000"/>
              <a:gd name="connsiteX3" fmla="*/ 195 w 10191"/>
              <a:gd name="connsiteY3" fmla="*/ 6159 h 10000"/>
              <a:gd name="connsiteX4" fmla="*/ 265 w 10191"/>
              <a:gd name="connsiteY4" fmla="*/ 6545 h 10000"/>
              <a:gd name="connsiteX5" fmla="*/ 393 w 10191"/>
              <a:gd name="connsiteY5" fmla="*/ 6295 h 10000"/>
              <a:gd name="connsiteX6" fmla="*/ 461 w 10191"/>
              <a:gd name="connsiteY6" fmla="*/ 6295 h 10000"/>
              <a:gd name="connsiteX7" fmla="*/ 519 w 10191"/>
              <a:gd name="connsiteY7" fmla="*/ 6409 h 10000"/>
              <a:gd name="connsiteX8" fmla="*/ 588 w 10191"/>
              <a:gd name="connsiteY8" fmla="*/ 6545 h 10000"/>
              <a:gd name="connsiteX9" fmla="*/ 715 w 10191"/>
              <a:gd name="connsiteY9" fmla="*/ 6409 h 10000"/>
              <a:gd name="connsiteX10" fmla="*/ 783 w 10191"/>
              <a:gd name="connsiteY10" fmla="*/ 6659 h 10000"/>
              <a:gd name="connsiteX11" fmla="*/ 843 w 10191"/>
              <a:gd name="connsiteY11" fmla="*/ 6023 h 10000"/>
              <a:gd name="connsiteX12" fmla="*/ 911 w 10191"/>
              <a:gd name="connsiteY12" fmla="*/ 6545 h 10000"/>
              <a:gd name="connsiteX13" fmla="*/ 1038 w 10191"/>
              <a:gd name="connsiteY13" fmla="*/ 6409 h 10000"/>
              <a:gd name="connsiteX14" fmla="*/ 1107 w 10191"/>
              <a:gd name="connsiteY14" fmla="*/ 6932 h 10000"/>
              <a:gd name="connsiteX15" fmla="*/ 1177 w 10191"/>
              <a:gd name="connsiteY15" fmla="*/ 6545 h 10000"/>
              <a:gd name="connsiteX16" fmla="*/ 1234 w 10191"/>
              <a:gd name="connsiteY16" fmla="*/ 5910 h 10000"/>
              <a:gd name="connsiteX17" fmla="*/ 1361 w 10191"/>
              <a:gd name="connsiteY17" fmla="*/ 7046 h 10000"/>
              <a:gd name="connsiteX18" fmla="*/ 1431 w 10191"/>
              <a:gd name="connsiteY18" fmla="*/ 6295 h 10000"/>
              <a:gd name="connsiteX19" fmla="*/ 1499 w 10191"/>
              <a:gd name="connsiteY19" fmla="*/ 6932 h 10000"/>
              <a:gd name="connsiteX20" fmla="*/ 1557 w 10191"/>
              <a:gd name="connsiteY20" fmla="*/ 6295 h 10000"/>
              <a:gd name="connsiteX21" fmla="*/ 1696 w 10191"/>
              <a:gd name="connsiteY21" fmla="*/ 5773 h 10000"/>
              <a:gd name="connsiteX22" fmla="*/ 1753 w 10191"/>
              <a:gd name="connsiteY22" fmla="*/ 6409 h 10000"/>
              <a:gd name="connsiteX23" fmla="*/ 1822 w 10191"/>
              <a:gd name="connsiteY23" fmla="*/ 6932 h 10000"/>
              <a:gd name="connsiteX24" fmla="*/ 1881 w 10191"/>
              <a:gd name="connsiteY24" fmla="*/ 5773 h 10000"/>
              <a:gd name="connsiteX25" fmla="*/ 2018 w 10191"/>
              <a:gd name="connsiteY25" fmla="*/ 6932 h 10000"/>
              <a:gd name="connsiteX26" fmla="*/ 2076 w 10191"/>
              <a:gd name="connsiteY26" fmla="*/ 6659 h 10000"/>
              <a:gd name="connsiteX27" fmla="*/ 2145 w 10191"/>
              <a:gd name="connsiteY27" fmla="*/ 6295 h 10000"/>
              <a:gd name="connsiteX28" fmla="*/ 2214 w 10191"/>
              <a:gd name="connsiteY28" fmla="*/ 6409 h 10000"/>
              <a:gd name="connsiteX29" fmla="*/ 2341 w 10191"/>
              <a:gd name="connsiteY29" fmla="*/ 6409 h 10000"/>
              <a:gd name="connsiteX30" fmla="*/ 2411 w 10191"/>
              <a:gd name="connsiteY30" fmla="*/ 6295 h 10000"/>
              <a:gd name="connsiteX31" fmla="*/ 2468 w 10191"/>
              <a:gd name="connsiteY31" fmla="*/ 6409 h 10000"/>
              <a:gd name="connsiteX32" fmla="*/ 2538 w 10191"/>
              <a:gd name="connsiteY32" fmla="*/ 6409 h 10000"/>
              <a:gd name="connsiteX33" fmla="*/ 2664 w 10191"/>
              <a:gd name="connsiteY33" fmla="*/ 6409 h 10000"/>
              <a:gd name="connsiteX34" fmla="*/ 2733 w 10191"/>
              <a:gd name="connsiteY34" fmla="*/ 6295 h 10000"/>
              <a:gd name="connsiteX35" fmla="*/ 2792 w 10191"/>
              <a:gd name="connsiteY35" fmla="*/ 8728 h 10000"/>
              <a:gd name="connsiteX36" fmla="*/ 2860 w 10191"/>
              <a:gd name="connsiteY36" fmla="*/ 10000 h 10000"/>
              <a:gd name="connsiteX37" fmla="*/ 2988 w 10191"/>
              <a:gd name="connsiteY37" fmla="*/ 8477 h 10000"/>
              <a:gd name="connsiteX38" fmla="*/ 3056 w 10191"/>
              <a:gd name="connsiteY38" fmla="*/ 8591 h 10000"/>
              <a:gd name="connsiteX39" fmla="*/ 3114 w 10191"/>
              <a:gd name="connsiteY39" fmla="*/ 7705 h 10000"/>
              <a:gd name="connsiteX40" fmla="*/ 3183 w 10191"/>
              <a:gd name="connsiteY40" fmla="*/ 7182 h 10000"/>
              <a:gd name="connsiteX41" fmla="*/ 3252 w 10191"/>
              <a:gd name="connsiteY41" fmla="*/ 6659 h 10000"/>
              <a:gd name="connsiteX42" fmla="*/ 3378 w 10191"/>
              <a:gd name="connsiteY42" fmla="*/ 6659 h 10000"/>
              <a:gd name="connsiteX43" fmla="*/ 3448 w 10191"/>
              <a:gd name="connsiteY43" fmla="*/ 6659 h 10000"/>
              <a:gd name="connsiteX44" fmla="*/ 3506 w 10191"/>
              <a:gd name="connsiteY44" fmla="*/ 6795 h 10000"/>
              <a:gd name="connsiteX45" fmla="*/ 3576 w 10191"/>
              <a:gd name="connsiteY45" fmla="*/ 7432 h 10000"/>
              <a:gd name="connsiteX46" fmla="*/ 3703 w 10191"/>
              <a:gd name="connsiteY46" fmla="*/ 7046 h 10000"/>
              <a:gd name="connsiteX47" fmla="*/ 3771 w 10191"/>
              <a:gd name="connsiteY47" fmla="*/ 7705 h 10000"/>
              <a:gd name="connsiteX48" fmla="*/ 3829 w 10191"/>
              <a:gd name="connsiteY48" fmla="*/ 6659 h 10000"/>
              <a:gd name="connsiteX49" fmla="*/ 3899 w 10191"/>
              <a:gd name="connsiteY49" fmla="*/ 8204 h 10000"/>
              <a:gd name="connsiteX50" fmla="*/ 4026 w 10191"/>
              <a:gd name="connsiteY50" fmla="*/ 3977 h 10000"/>
              <a:gd name="connsiteX51" fmla="*/ 4094 w 10191"/>
              <a:gd name="connsiteY51" fmla="*/ 0 h 10000"/>
              <a:gd name="connsiteX52" fmla="*/ 4164 w 10191"/>
              <a:gd name="connsiteY52" fmla="*/ 1796 h 10000"/>
              <a:gd name="connsiteX53" fmla="*/ 4221 w 10191"/>
              <a:gd name="connsiteY53" fmla="*/ 1932 h 10000"/>
              <a:gd name="connsiteX54" fmla="*/ 4348 w 10191"/>
              <a:gd name="connsiteY54" fmla="*/ 1932 h 10000"/>
              <a:gd name="connsiteX55" fmla="*/ 4417 w 10191"/>
              <a:gd name="connsiteY55" fmla="*/ 2568 h 10000"/>
              <a:gd name="connsiteX56" fmla="*/ 4486 w 10191"/>
              <a:gd name="connsiteY56" fmla="*/ 2954 h 10000"/>
              <a:gd name="connsiteX57" fmla="*/ 4544 w 10191"/>
              <a:gd name="connsiteY57" fmla="*/ 2431 h 10000"/>
              <a:gd name="connsiteX58" fmla="*/ 4682 w 10191"/>
              <a:gd name="connsiteY58" fmla="*/ 2818 h 10000"/>
              <a:gd name="connsiteX59" fmla="*/ 4741 w 10191"/>
              <a:gd name="connsiteY59" fmla="*/ 2954 h 10000"/>
              <a:gd name="connsiteX60" fmla="*/ 4809 w 10191"/>
              <a:gd name="connsiteY60" fmla="*/ 2568 h 10000"/>
              <a:gd name="connsiteX61" fmla="*/ 4878 w 10191"/>
              <a:gd name="connsiteY61" fmla="*/ 2431 h 10000"/>
              <a:gd name="connsiteX62" fmla="*/ 5006 w 10191"/>
              <a:gd name="connsiteY62" fmla="*/ 2182 h 10000"/>
              <a:gd name="connsiteX63" fmla="*/ 5063 w 10191"/>
              <a:gd name="connsiteY63" fmla="*/ 1932 h 10000"/>
              <a:gd name="connsiteX64" fmla="*/ 5132 w 10191"/>
              <a:gd name="connsiteY64" fmla="*/ 500 h 10000"/>
              <a:gd name="connsiteX65" fmla="*/ 5202 w 10191"/>
              <a:gd name="connsiteY65" fmla="*/ 3841 h 10000"/>
              <a:gd name="connsiteX66" fmla="*/ 5328 w 10191"/>
              <a:gd name="connsiteY66" fmla="*/ 7046 h 10000"/>
              <a:gd name="connsiteX67" fmla="*/ 5397 w 10191"/>
              <a:gd name="connsiteY67" fmla="*/ 6023 h 10000"/>
              <a:gd name="connsiteX68" fmla="*/ 5456 w 10191"/>
              <a:gd name="connsiteY68" fmla="*/ 5910 h 10000"/>
              <a:gd name="connsiteX69" fmla="*/ 5525 w 10191"/>
              <a:gd name="connsiteY69" fmla="*/ 6409 h 10000"/>
              <a:gd name="connsiteX70" fmla="*/ 9815 w 10191"/>
              <a:gd name="connsiteY70" fmla="*/ 7955 h 10000"/>
              <a:gd name="connsiteX71" fmla="*/ 10000 w 10191"/>
              <a:gd name="connsiteY7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10000 w 10000"/>
              <a:gd name="connsiteY70" fmla="*/ 7318 h 10000"/>
              <a:gd name="connsiteX0" fmla="*/ 0 w 5525"/>
              <a:gd name="connsiteY0" fmla="*/ 5910 h 10000"/>
              <a:gd name="connsiteX1" fmla="*/ 68 w 5525"/>
              <a:gd name="connsiteY1" fmla="*/ 6023 h 10000"/>
              <a:gd name="connsiteX2" fmla="*/ 127 w 5525"/>
              <a:gd name="connsiteY2" fmla="*/ 6409 h 10000"/>
              <a:gd name="connsiteX3" fmla="*/ 195 w 5525"/>
              <a:gd name="connsiteY3" fmla="*/ 6159 h 10000"/>
              <a:gd name="connsiteX4" fmla="*/ 265 w 5525"/>
              <a:gd name="connsiteY4" fmla="*/ 6545 h 10000"/>
              <a:gd name="connsiteX5" fmla="*/ 393 w 5525"/>
              <a:gd name="connsiteY5" fmla="*/ 6295 h 10000"/>
              <a:gd name="connsiteX6" fmla="*/ 461 w 5525"/>
              <a:gd name="connsiteY6" fmla="*/ 6295 h 10000"/>
              <a:gd name="connsiteX7" fmla="*/ 519 w 5525"/>
              <a:gd name="connsiteY7" fmla="*/ 6409 h 10000"/>
              <a:gd name="connsiteX8" fmla="*/ 588 w 5525"/>
              <a:gd name="connsiteY8" fmla="*/ 6545 h 10000"/>
              <a:gd name="connsiteX9" fmla="*/ 715 w 5525"/>
              <a:gd name="connsiteY9" fmla="*/ 6409 h 10000"/>
              <a:gd name="connsiteX10" fmla="*/ 783 w 5525"/>
              <a:gd name="connsiteY10" fmla="*/ 6659 h 10000"/>
              <a:gd name="connsiteX11" fmla="*/ 843 w 5525"/>
              <a:gd name="connsiteY11" fmla="*/ 6023 h 10000"/>
              <a:gd name="connsiteX12" fmla="*/ 911 w 5525"/>
              <a:gd name="connsiteY12" fmla="*/ 6545 h 10000"/>
              <a:gd name="connsiteX13" fmla="*/ 1038 w 5525"/>
              <a:gd name="connsiteY13" fmla="*/ 6409 h 10000"/>
              <a:gd name="connsiteX14" fmla="*/ 1107 w 5525"/>
              <a:gd name="connsiteY14" fmla="*/ 6932 h 10000"/>
              <a:gd name="connsiteX15" fmla="*/ 1177 w 5525"/>
              <a:gd name="connsiteY15" fmla="*/ 6545 h 10000"/>
              <a:gd name="connsiteX16" fmla="*/ 1234 w 5525"/>
              <a:gd name="connsiteY16" fmla="*/ 5910 h 10000"/>
              <a:gd name="connsiteX17" fmla="*/ 1361 w 5525"/>
              <a:gd name="connsiteY17" fmla="*/ 7046 h 10000"/>
              <a:gd name="connsiteX18" fmla="*/ 1431 w 5525"/>
              <a:gd name="connsiteY18" fmla="*/ 6295 h 10000"/>
              <a:gd name="connsiteX19" fmla="*/ 1499 w 5525"/>
              <a:gd name="connsiteY19" fmla="*/ 6932 h 10000"/>
              <a:gd name="connsiteX20" fmla="*/ 1557 w 5525"/>
              <a:gd name="connsiteY20" fmla="*/ 6295 h 10000"/>
              <a:gd name="connsiteX21" fmla="*/ 1696 w 5525"/>
              <a:gd name="connsiteY21" fmla="*/ 5773 h 10000"/>
              <a:gd name="connsiteX22" fmla="*/ 1753 w 5525"/>
              <a:gd name="connsiteY22" fmla="*/ 6409 h 10000"/>
              <a:gd name="connsiteX23" fmla="*/ 1822 w 5525"/>
              <a:gd name="connsiteY23" fmla="*/ 6932 h 10000"/>
              <a:gd name="connsiteX24" fmla="*/ 1881 w 5525"/>
              <a:gd name="connsiteY24" fmla="*/ 5773 h 10000"/>
              <a:gd name="connsiteX25" fmla="*/ 2018 w 5525"/>
              <a:gd name="connsiteY25" fmla="*/ 6932 h 10000"/>
              <a:gd name="connsiteX26" fmla="*/ 2076 w 5525"/>
              <a:gd name="connsiteY26" fmla="*/ 6659 h 10000"/>
              <a:gd name="connsiteX27" fmla="*/ 2145 w 5525"/>
              <a:gd name="connsiteY27" fmla="*/ 6295 h 10000"/>
              <a:gd name="connsiteX28" fmla="*/ 2214 w 5525"/>
              <a:gd name="connsiteY28" fmla="*/ 6409 h 10000"/>
              <a:gd name="connsiteX29" fmla="*/ 2341 w 5525"/>
              <a:gd name="connsiteY29" fmla="*/ 6409 h 10000"/>
              <a:gd name="connsiteX30" fmla="*/ 2411 w 5525"/>
              <a:gd name="connsiteY30" fmla="*/ 6295 h 10000"/>
              <a:gd name="connsiteX31" fmla="*/ 2468 w 5525"/>
              <a:gd name="connsiteY31" fmla="*/ 6409 h 10000"/>
              <a:gd name="connsiteX32" fmla="*/ 2538 w 5525"/>
              <a:gd name="connsiteY32" fmla="*/ 6409 h 10000"/>
              <a:gd name="connsiteX33" fmla="*/ 2664 w 5525"/>
              <a:gd name="connsiteY33" fmla="*/ 6409 h 10000"/>
              <a:gd name="connsiteX34" fmla="*/ 2733 w 5525"/>
              <a:gd name="connsiteY34" fmla="*/ 6295 h 10000"/>
              <a:gd name="connsiteX35" fmla="*/ 2792 w 5525"/>
              <a:gd name="connsiteY35" fmla="*/ 8728 h 10000"/>
              <a:gd name="connsiteX36" fmla="*/ 2860 w 5525"/>
              <a:gd name="connsiteY36" fmla="*/ 10000 h 10000"/>
              <a:gd name="connsiteX37" fmla="*/ 2988 w 5525"/>
              <a:gd name="connsiteY37" fmla="*/ 8477 h 10000"/>
              <a:gd name="connsiteX38" fmla="*/ 3056 w 5525"/>
              <a:gd name="connsiteY38" fmla="*/ 8591 h 10000"/>
              <a:gd name="connsiteX39" fmla="*/ 3114 w 5525"/>
              <a:gd name="connsiteY39" fmla="*/ 7705 h 10000"/>
              <a:gd name="connsiteX40" fmla="*/ 3183 w 5525"/>
              <a:gd name="connsiteY40" fmla="*/ 7182 h 10000"/>
              <a:gd name="connsiteX41" fmla="*/ 3252 w 5525"/>
              <a:gd name="connsiteY41" fmla="*/ 6659 h 10000"/>
              <a:gd name="connsiteX42" fmla="*/ 3378 w 5525"/>
              <a:gd name="connsiteY42" fmla="*/ 6659 h 10000"/>
              <a:gd name="connsiteX43" fmla="*/ 3448 w 5525"/>
              <a:gd name="connsiteY43" fmla="*/ 6659 h 10000"/>
              <a:gd name="connsiteX44" fmla="*/ 3506 w 5525"/>
              <a:gd name="connsiteY44" fmla="*/ 6795 h 10000"/>
              <a:gd name="connsiteX45" fmla="*/ 3576 w 5525"/>
              <a:gd name="connsiteY45" fmla="*/ 7432 h 10000"/>
              <a:gd name="connsiteX46" fmla="*/ 3703 w 5525"/>
              <a:gd name="connsiteY46" fmla="*/ 7046 h 10000"/>
              <a:gd name="connsiteX47" fmla="*/ 3771 w 5525"/>
              <a:gd name="connsiteY47" fmla="*/ 7705 h 10000"/>
              <a:gd name="connsiteX48" fmla="*/ 3829 w 5525"/>
              <a:gd name="connsiteY48" fmla="*/ 6659 h 10000"/>
              <a:gd name="connsiteX49" fmla="*/ 3899 w 5525"/>
              <a:gd name="connsiteY49" fmla="*/ 8204 h 10000"/>
              <a:gd name="connsiteX50" fmla="*/ 4026 w 5525"/>
              <a:gd name="connsiteY50" fmla="*/ 3977 h 10000"/>
              <a:gd name="connsiteX51" fmla="*/ 4094 w 5525"/>
              <a:gd name="connsiteY51" fmla="*/ 0 h 10000"/>
              <a:gd name="connsiteX52" fmla="*/ 4164 w 5525"/>
              <a:gd name="connsiteY52" fmla="*/ 1796 h 10000"/>
              <a:gd name="connsiteX53" fmla="*/ 4221 w 5525"/>
              <a:gd name="connsiteY53" fmla="*/ 1932 h 10000"/>
              <a:gd name="connsiteX54" fmla="*/ 4348 w 5525"/>
              <a:gd name="connsiteY54" fmla="*/ 1932 h 10000"/>
              <a:gd name="connsiteX55" fmla="*/ 4417 w 5525"/>
              <a:gd name="connsiteY55" fmla="*/ 2568 h 10000"/>
              <a:gd name="connsiteX56" fmla="*/ 4486 w 5525"/>
              <a:gd name="connsiteY56" fmla="*/ 2954 h 10000"/>
              <a:gd name="connsiteX57" fmla="*/ 4544 w 5525"/>
              <a:gd name="connsiteY57" fmla="*/ 2431 h 10000"/>
              <a:gd name="connsiteX58" fmla="*/ 4682 w 5525"/>
              <a:gd name="connsiteY58" fmla="*/ 2818 h 10000"/>
              <a:gd name="connsiteX59" fmla="*/ 4741 w 5525"/>
              <a:gd name="connsiteY59" fmla="*/ 2954 h 10000"/>
              <a:gd name="connsiteX60" fmla="*/ 4809 w 5525"/>
              <a:gd name="connsiteY60" fmla="*/ 2568 h 10000"/>
              <a:gd name="connsiteX61" fmla="*/ 4878 w 5525"/>
              <a:gd name="connsiteY61" fmla="*/ 2431 h 10000"/>
              <a:gd name="connsiteX62" fmla="*/ 5006 w 5525"/>
              <a:gd name="connsiteY62" fmla="*/ 2182 h 10000"/>
              <a:gd name="connsiteX63" fmla="*/ 5063 w 5525"/>
              <a:gd name="connsiteY63" fmla="*/ 1932 h 10000"/>
              <a:gd name="connsiteX64" fmla="*/ 5132 w 5525"/>
              <a:gd name="connsiteY64" fmla="*/ 500 h 10000"/>
              <a:gd name="connsiteX65" fmla="*/ 5202 w 5525"/>
              <a:gd name="connsiteY65" fmla="*/ 3841 h 10000"/>
              <a:gd name="connsiteX66" fmla="*/ 5328 w 5525"/>
              <a:gd name="connsiteY66" fmla="*/ 7046 h 10000"/>
              <a:gd name="connsiteX67" fmla="*/ 5397 w 5525"/>
              <a:gd name="connsiteY67" fmla="*/ 6023 h 10000"/>
              <a:gd name="connsiteX68" fmla="*/ 5456 w 5525"/>
              <a:gd name="connsiteY68" fmla="*/ 5910 h 10000"/>
              <a:gd name="connsiteX69" fmla="*/ 5525 w 5525"/>
              <a:gd name="connsiteY69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408 w 10000"/>
              <a:gd name="connsiteY37" fmla="*/ 8477 h 10000"/>
              <a:gd name="connsiteX38" fmla="*/ 5636 w 10000"/>
              <a:gd name="connsiteY38" fmla="*/ 7705 h 10000"/>
              <a:gd name="connsiteX39" fmla="*/ 5761 w 10000"/>
              <a:gd name="connsiteY39" fmla="*/ 7182 h 10000"/>
              <a:gd name="connsiteX40" fmla="*/ 5886 w 10000"/>
              <a:gd name="connsiteY40" fmla="*/ 6659 h 10000"/>
              <a:gd name="connsiteX41" fmla="*/ 6114 w 10000"/>
              <a:gd name="connsiteY41" fmla="*/ 6659 h 10000"/>
              <a:gd name="connsiteX42" fmla="*/ 6241 w 10000"/>
              <a:gd name="connsiteY42" fmla="*/ 6659 h 10000"/>
              <a:gd name="connsiteX43" fmla="*/ 6346 w 10000"/>
              <a:gd name="connsiteY43" fmla="*/ 6795 h 10000"/>
              <a:gd name="connsiteX44" fmla="*/ 6472 w 10000"/>
              <a:gd name="connsiteY44" fmla="*/ 7432 h 10000"/>
              <a:gd name="connsiteX45" fmla="*/ 6702 w 10000"/>
              <a:gd name="connsiteY45" fmla="*/ 7046 h 10000"/>
              <a:gd name="connsiteX46" fmla="*/ 6825 w 10000"/>
              <a:gd name="connsiteY46" fmla="*/ 7705 h 10000"/>
              <a:gd name="connsiteX47" fmla="*/ 6930 w 10000"/>
              <a:gd name="connsiteY47" fmla="*/ 6659 h 10000"/>
              <a:gd name="connsiteX48" fmla="*/ 7057 w 10000"/>
              <a:gd name="connsiteY48" fmla="*/ 8204 h 10000"/>
              <a:gd name="connsiteX49" fmla="*/ 7287 w 10000"/>
              <a:gd name="connsiteY49" fmla="*/ 3977 h 10000"/>
              <a:gd name="connsiteX50" fmla="*/ 7410 w 10000"/>
              <a:gd name="connsiteY50" fmla="*/ 0 h 10000"/>
              <a:gd name="connsiteX51" fmla="*/ 7537 w 10000"/>
              <a:gd name="connsiteY51" fmla="*/ 1796 h 10000"/>
              <a:gd name="connsiteX52" fmla="*/ 7640 w 10000"/>
              <a:gd name="connsiteY52" fmla="*/ 1932 h 10000"/>
              <a:gd name="connsiteX53" fmla="*/ 7870 w 10000"/>
              <a:gd name="connsiteY53" fmla="*/ 1932 h 10000"/>
              <a:gd name="connsiteX54" fmla="*/ 7995 w 10000"/>
              <a:gd name="connsiteY54" fmla="*/ 2568 h 10000"/>
              <a:gd name="connsiteX55" fmla="*/ 8119 w 10000"/>
              <a:gd name="connsiteY55" fmla="*/ 2954 h 10000"/>
              <a:gd name="connsiteX56" fmla="*/ 8224 w 10000"/>
              <a:gd name="connsiteY56" fmla="*/ 2431 h 10000"/>
              <a:gd name="connsiteX57" fmla="*/ 8474 w 10000"/>
              <a:gd name="connsiteY57" fmla="*/ 2818 h 10000"/>
              <a:gd name="connsiteX58" fmla="*/ 8581 w 10000"/>
              <a:gd name="connsiteY58" fmla="*/ 2954 h 10000"/>
              <a:gd name="connsiteX59" fmla="*/ 8704 w 10000"/>
              <a:gd name="connsiteY59" fmla="*/ 2568 h 10000"/>
              <a:gd name="connsiteX60" fmla="*/ 8829 w 10000"/>
              <a:gd name="connsiteY60" fmla="*/ 2431 h 10000"/>
              <a:gd name="connsiteX61" fmla="*/ 9061 w 10000"/>
              <a:gd name="connsiteY61" fmla="*/ 2182 h 10000"/>
              <a:gd name="connsiteX62" fmla="*/ 9164 w 10000"/>
              <a:gd name="connsiteY62" fmla="*/ 1932 h 10000"/>
              <a:gd name="connsiteX63" fmla="*/ 9289 w 10000"/>
              <a:gd name="connsiteY63" fmla="*/ 500 h 10000"/>
              <a:gd name="connsiteX64" fmla="*/ 9415 w 10000"/>
              <a:gd name="connsiteY64" fmla="*/ 3841 h 10000"/>
              <a:gd name="connsiteX65" fmla="*/ 9643 w 10000"/>
              <a:gd name="connsiteY65" fmla="*/ 7046 h 10000"/>
              <a:gd name="connsiteX66" fmla="*/ 9768 w 10000"/>
              <a:gd name="connsiteY66" fmla="*/ 6023 h 10000"/>
              <a:gd name="connsiteX67" fmla="*/ 9875 w 10000"/>
              <a:gd name="connsiteY67" fmla="*/ 5910 h 10000"/>
              <a:gd name="connsiteX68" fmla="*/ 10000 w 10000"/>
              <a:gd name="connsiteY68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636 w 10000"/>
              <a:gd name="connsiteY37" fmla="*/ 7705 h 10000"/>
              <a:gd name="connsiteX38" fmla="*/ 5761 w 10000"/>
              <a:gd name="connsiteY38" fmla="*/ 7182 h 10000"/>
              <a:gd name="connsiteX39" fmla="*/ 5886 w 10000"/>
              <a:gd name="connsiteY39" fmla="*/ 6659 h 10000"/>
              <a:gd name="connsiteX40" fmla="*/ 6114 w 10000"/>
              <a:gd name="connsiteY40" fmla="*/ 6659 h 10000"/>
              <a:gd name="connsiteX41" fmla="*/ 6241 w 10000"/>
              <a:gd name="connsiteY41" fmla="*/ 6659 h 10000"/>
              <a:gd name="connsiteX42" fmla="*/ 6346 w 10000"/>
              <a:gd name="connsiteY42" fmla="*/ 6795 h 10000"/>
              <a:gd name="connsiteX43" fmla="*/ 6472 w 10000"/>
              <a:gd name="connsiteY43" fmla="*/ 7432 h 10000"/>
              <a:gd name="connsiteX44" fmla="*/ 6702 w 10000"/>
              <a:gd name="connsiteY44" fmla="*/ 7046 h 10000"/>
              <a:gd name="connsiteX45" fmla="*/ 6825 w 10000"/>
              <a:gd name="connsiteY45" fmla="*/ 7705 h 10000"/>
              <a:gd name="connsiteX46" fmla="*/ 6930 w 10000"/>
              <a:gd name="connsiteY46" fmla="*/ 6659 h 10000"/>
              <a:gd name="connsiteX47" fmla="*/ 7057 w 10000"/>
              <a:gd name="connsiteY47" fmla="*/ 8204 h 10000"/>
              <a:gd name="connsiteX48" fmla="*/ 7287 w 10000"/>
              <a:gd name="connsiteY48" fmla="*/ 3977 h 10000"/>
              <a:gd name="connsiteX49" fmla="*/ 7410 w 10000"/>
              <a:gd name="connsiteY49" fmla="*/ 0 h 10000"/>
              <a:gd name="connsiteX50" fmla="*/ 7537 w 10000"/>
              <a:gd name="connsiteY50" fmla="*/ 1796 h 10000"/>
              <a:gd name="connsiteX51" fmla="*/ 7640 w 10000"/>
              <a:gd name="connsiteY51" fmla="*/ 1932 h 10000"/>
              <a:gd name="connsiteX52" fmla="*/ 7870 w 10000"/>
              <a:gd name="connsiteY52" fmla="*/ 1932 h 10000"/>
              <a:gd name="connsiteX53" fmla="*/ 7995 w 10000"/>
              <a:gd name="connsiteY53" fmla="*/ 2568 h 10000"/>
              <a:gd name="connsiteX54" fmla="*/ 8119 w 10000"/>
              <a:gd name="connsiteY54" fmla="*/ 2954 h 10000"/>
              <a:gd name="connsiteX55" fmla="*/ 8224 w 10000"/>
              <a:gd name="connsiteY55" fmla="*/ 2431 h 10000"/>
              <a:gd name="connsiteX56" fmla="*/ 8474 w 10000"/>
              <a:gd name="connsiteY56" fmla="*/ 2818 h 10000"/>
              <a:gd name="connsiteX57" fmla="*/ 8581 w 10000"/>
              <a:gd name="connsiteY57" fmla="*/ 2954 h 10000"/>
              <a:gd name="connsiteX58" fmla="*/ 8704 w 10000"/>
              <a:gd name="connsiteY58" fmla="*/ 2568 h 10000"/>
              <a:gd name="connsiteX59" fmla="*/ 8829 w 10000"/>
              <a:gd name="connsiteY59" fmla="*/ 2431 h 10000"/>
              <a:gd name="connsiteX60" fmla="*/ 9061 w 10000"/>
              <a:gd name="connsiteY60" fmla="*/ 2182 h 10000"/>
              <a:gd name="connsiteX61" fmla="*/ 9164 w 10000"/>
              <a:gd name="connsiteY61" fmla="*/ 1932 h 10000"/>
              <a:gd name="connsiteX62" fmla="*/ 9289 w 10000"/>
              <a:gd name="connsiteY62" fmla="*/ 500 h 10000"/>
              <a:gd name="connsiteX63" fmla="*/ 9415 w 10000"/>
              <a:gd name="connsiteY63" fmla="*/ 3841 h 10000"/>
              <a:gd name="connsiteX64" fmla="*/ 9643 w 10000"/>
              <a:gd name="connsiteY64" fmla="*/ 7046 h 10000"/>
              <a:gd name="connsiteX65" fmla="*/ 9768 w 10000"/>
              <a:gd name="connsiteY65" fmla="*/ 6023 h 10000"/>
              <a:gd name="connsiteX66" fmla="*/ 9875 w 10000"/>
              <a:gd name="connsiteY66" fmla="*/ 5910 h 10000"/>
              <a:gd name="connsiteX67" fmla="*/ 10000 w 10000"/>
              <a:gd name="connsiteY67" fmla="*/ 6409 h 10000"/>
              <a:gd name="connsiteX0" fmla="*/ 0 w 10000"/>
              <a:gd name="connsiteY0" fmla="*/ 5910 h 8763"/>
              <a:gd name="connsiteX1" fmla="*/ 123 w 10000"/>
              <a:gd name="connsiteY1" fmla="*/ 6023 h 8763"/>
              <a:gd name="connsiteX2" fmla="*/ 230 w 10000"/>
              <a:gd name="connsiteY2" fmla="*/ 6409 h 8763"/>
              <a:gd name="connsiteX3" fmla="*/ 353 w 10000"/>
              <a:gd name="connsiteY3" fmla="*/ 6159 h 8763"/>
              <a:gd name="connsiteX4" fmla="*/ 480 w 10000"/>
              <a:gd name="connsiteY4" fmla="*/ 6545 h 8763"/>
              <a:gd name="connsiteX5" fmla="*/ 711 w 10000"/>
              <a:gd name="connsiteY5" fmla="*/ 6295 h 8763"/>
              <a:gd name="connsiteX6" fmla="*/ 834 w 10000"/>
              <a:gd name="connsiteY6" fmla="*/ 6295 h 8763"/>
              <a:gd name="connsiteX7" fmla="*/ 939 w 10000"/>
              <a:gd name="connsiteY7" fmla="*/ 6409 h 8763"/>
              <a:gd name="connsiteX8" fmla="*/ 1064 w 10000"/>
              <a:gd name="connsiteY8" fmla="*/ 6545 h 8763"/>
              <a:gd name="connsiteX9" fmla="*/ 1294 w 10000"/>
              <a:gd name="connsiteY9" fmla="*/ 6409 h 8763"/>
              <a:gd name="connsiteX10" fmla="*/ 1417 w 10000"/>
              <a:gd name="connsiteY10" fmla="*/ 6659 h 8763"/>
              <a:gd name="connsiteX11" fmla="*/ 1526 w 10000"/>
              <a:gd name="connsiteY11" fmla="*/ 6023 h 8763"/>
              <a:gd name="connsiteX12" fmla="*/ 1649 w 10000"/>
              <a:gd name="connsiteY12" fmla="*/ 6545 h 8763"/>
              <a:gd name="connsiteX13" fmla="*/ 1879 w 10000"/>
              <a:gd name="connsiteY13" fmla="*/ 6409 h 8763"/>
              <a:gd name="connsiteX14" fmla="*/ 2004 w 10000"/>
              <a:gd name="connsiteY14" fmla="*/ 6932 h 8763"/>
              <a:gd name="connsiteX15" fmla="*/ 2130 w 10000"/>
              <a:gd name="connsiteY15" fmla="*/ 6545 h 8763"/>
              <a:gd name="connsiteX16" fmla="*/ 2233 w 10000"/>
              <a:gd name="connsiteY16" fmla="*/ 5910 h 8763"/>
              <a:gd name="connsiteX17" fmla="*/ 2463 w 10000"/>
              <a:gd name="connsiteY17" fmla="*/ 7046 h 8763"/>
              <a:gd name="connsiteX18" fmla="*/ 2590 w 10000"/>
              <a:gd name="connsiteY18" fmla="*/ 6295 h 8763"/>
              <a:gd name="connsiteX19" fmla="*/ 2713 w 10000"/>
              <a:gd name="connsiteY19" fmla="*/ 6932 h 8763"/>
              <a:gd name="connsiteX20" fmla="*/ 2818 w 10000"/>
              <a:gd name="connsiteY20" fmla="*/ 6295 h 8763"/>
              <a:gd name="connsiteX21" fmla="*/ 3070 w 10000"/>
              <a:gd name="connsiteY21" fmla="*/ 5773 h 8763"/>
              <a:gd name="connsiteX22" fmla="*/ 3173 w 10000"/>
              <a:gd name="connsiteY22" fmla="*/ 6409 h 8763"/>
              <a:gd name="connsiteX23" fmla="*/ 3298 w 10000"/>
              <a:gd name="connsiteY23" fmla="*/ 6932 h 8763"/>
              <a:gd name="connsiteX24" fmla="*/ 3405 w 10000"/>
              <a:gd name="connsiteY24" fmla="*/ 5773 h 8763"/>
              <a:gd name="connsiteX25" fmla="*/ 3652 w 10000"/>
              <a:gd name="connsiteY25" fmla="*/ 6932 h 8763"/>
              <a:gd name="connsiteX26" fmla="*/ 3757 w 10000"/>
              <a:gd name="connsiteY26" fmla="*/ 6659 h 8763"/>
              <a:gd name="connsiteX27" fmla="*/ 3882 w 10000"/>
              <a:gd name="connsiteY27" fmla="*/ 6295 h 8763"/>
              <a:gd name="connsiteX28" fmla="*/ 4007 w 10000"/>
              <a:gd name="connsiteY28" fmla="*/ 6409 h 8763"/>
              <a:gd name="connsiteX29" fmla="*/ 4237 w 10000"/>
              <a:gd name="connsiteY29" fmla="*/ 6409 h 8763"/>
              <a:gd name="connsiteX30" fmla="*/ 4364 w 10000"/>
              <a:gd name="connsiteY30" fmla="*/ 6295 h 8763"/>
              <a:gd name="connsiteX31" fmla="*/ 4467 w 10000"/>
              <a:gd name="connsiteY31" fmla="*/ 6409 h 8763"/>
              <a:gd name="connsiteX32" fmla="*/ 4594 w 10000"/>
              <a:gd name="connsiteY32" fmla="*/ 6409 h 8763"/>
              <a:gd name="connsiteX33" fmla="*/ 4822 w 10000"/>
              <a:gd name="connsiteY33" fmla="*/ 6409 h 8763"/>
              <a:gd name="connsiteX34" fmla="*/ 4947 w 10000"/>
              <a:gd name="connsiteY34" fmla="*/ 6295 h 8763"/>
              <a:gd name="connsiteX35" fmla="*/ 5053 w 10000"/>
              <a:gd name="connsiteY35" fmla="*/ 8728 h 8763"/>
              <a:gd name="connsiteX36" fmla="*/ 5636 w 10000"/>
              <a:gd name="connsiteY36" fmla="*/ 7705 h 8763"/>
              <a:gd name="connsiteX37" fmla="*/ 5761 w 10000"/>
              <a:gd name="connsiteY37" fmla="*/ 7182 h 8763"/>
              <a:gd name="connsiteX38" fmla="*/ 5886 w 10000"/>
              <a:gd name="connsiteY38" fmla="*/ 6659 h 8763"/>
              <a:gd name="connsiteX39" fmla="*/ 6114 w 10000"/>
              <a:gd name="connsiteY39" fmla="*/ 6659 h 8763"/>
              <a:gd name="connsiteX40" fmla="*/ 6241 w 10000"/>
              <a:gd name="connsiteY40" fmla="*/ 6659 h 8763"/>
              <a:gd name="connsiteX41" fmla="*/ 6346 w 10000"/>
              <a:gd name="connsiteY41" fmla="*/ 6795 h 8763"/>
              <a:gd name="connsiteX42" fmla="*/ 6472 w 10000"/>
              <a:gd name="connsiteY42" fmla="*/ 7432 h 8763"/>
              <a:gd name="connsiteX43" fmla="*/ 6702 w 10000"/>
              <a:gd name="connsiteY43" fmla="*/ 7046 h 8763"/>
              <a:gd name="connsiteX44" fmla="*/ 6825 w 10000"/>
              <a:gd name="connsiteY44" fmla="*/ 7705 h 8763"/>
              <a:gd name="connsiteX45" fmla="*/ 6930 w 10000"/>
              <a:gd name="connsiteY45" fmla="*/ 6659 h 8763"/>
              <a:gd name="connsiteX46" fmla="*/ 7057 w 10000"/>
              <a:gd name="connsiteY46" fmla="*/ 8204 h 8763"/>
              <a:gd name="connsiteX47" fmla="*/ 7287 w 10000"/>
              <a:gd name="connsiteY47" fmla="*/ 3977 h 8763"/>
              <a:gd name="connsiteX48" fmla="*/ 7410 w 10000"/>
              <a:gd name="connsiteY48" fmla="*/ 0 h 8763"/>
              <a:gd name="connsiteX49" fmla="*/ 7537 w 10000"/>
              <a:gd name="connsiteY49" fmla="*/ 1796 h 8763"/>
              <a:gd name="connsiteX50" fmla="*/ 7640 w 10000"/>
              <a:gd name="connsiteY50" fmla="*/ 1932 h 8763"/>
              <a:gd name="connsiteX51" fmla="*/ 7870 w 10000"/>
              <a:gd name="connsiteY51" fmla="*/ 1932 h 8763"/>
              <a:gd name="connsiteX52" fmla="*/ 7995 w 10000"/>
              <a:gd name="connsiteY52" fmla="*/ 2568 h 8763"/>
              <a:gd name="connsiteX53" fmla="*/ 8119 w 10000"/>
              <a:gd name="connsiteY53" fmla="*/ 2954 h 8763"/>
              <a:gd name="connsiteX54" fmla="*/ 8224 w 10000"/>
              <a:gd name="connsiteY54" fmla="*/ 2431 h 8763"/>
              <a:gd name="connsiteX55" fmla="*/ 8474 w 10000"/>
              <a:gd name="connsiteY55" fmla="*/ 2818 h 8763"/>
              <a:gd name="connsiteX56" fmla="*/ 8581 w 10000"/>
              <a:gd name="connsiteY56" fmla="*/ 2954 h 8763"/>
              <a:gd name="connsiteX57" fmla="*/ 8704 w 10000"/>
              <a:gd name="connsiteY57" fmla="*/ 2568 h 8763"/>
              <a:gd name="connsiteX58" fmla="*/ 8829 w 10000"/>
              <a:gd name="connsiteY58" fmla="*/ 2431 h 8763"/>
              <a:gd name="connsiteX59" fmla="*/ 9061 w 10000"/>
              <a:gd name="connsiteY59" fmla="*/ 2182 h 8763"/>
              <a:gd name="connsiteX60" fmla="*/ 9164 w 10000"/>
              <a:gd name="connsiteY60" fmla="*/ 1932 h 8763"/>
              <a:gd name="connsiteX61" fmla="*/ 9289 w 10000"/>
              <a:gd name="connsiteY61" fmla="*/ 500 h 8763"/>
              <a:gd name="connsiteX62" fmla="*/ 9415 w 10000"/>
              <a:gd name="connsiteY62" fmla="*/ 3841 h 8763"/>
              <a:gd name="connsiteX63" fmla="*/ 9643 w 10000"/>
              <a:gd name="connsiteY63" fmla="*/ 7046 h 8763"/>
              <a:gd name="connsiteX64" fmla="*/ 9768 w 10000"/>
              <a:gd name="connsiteY64" fmla="*/ 6023 h 8763"/>
              <a:gd name="connsiteX65" fmla="*/ 9875 w 10000"/>
              <a:gd name="connsiteY65" fmla="*/ 5910 h 8763"/>
              <a:gd name="connsiteX66" fmla="*/ 10000 w 10000"/>
              <a:gd name="connsiteY66" fmla="*/ 6409 h 8763"/>
              <a:gd name="connsiteX0" fmla="*/ 0 w 10000"/>
              <a:gd name="connsiteY0" fmla="*/ 6744 h 9362"/>
              <a:gd name="connsiteX1" fmla="*/ 123 w 10000"/>
              <a:gd name="connsiteY1" fmla="*/ 6873 h 9362"/>
              <a:gd name="connsiteX2" fmla="*/ 230 w 10000"/>
              <a:gd name="connsiteY2" fmla="*/ 7314 h 9362"/>
              <a:gd name="connsiteX3" fmla="*/ 353 w 10000"/>
              <a:gd name="connsiteY3" fmla="*/ 7028 h 9362"/>
              <a:gd name="connsiteX4" fmla="*/ 480 w 10000"/>
              <a:gd name="connsiteY4" fmla="*/ 7469 h 9362"/>
              <a:gd name="connsiteX5" fmla="*/ 711 w 10000"/>
              <a:gd name="connsiteY5" fmla="*/ 7184 h 9362"/>
              <a:gd name="connsiteX6" fmla="*/ 834 w 10000"/>
              <a:gd name="connsiteY6" fmla="*/ 7184 h 9362"/>
              <a:gd name="connsiteX7" fmla="*/ 939 w 10000"/>
              <a:gd name="connsiteY7" fmla="*/ 7314 h 9362"/>
              <a:gd name="connsiteX8" fmla="*/ 1064 w 10000"/>
              <a:gd name="connsiteY8" fmla="*/ 7469 h 9362"/>
              <a:gd name="connsiteX9" fmla="*/ 1294 w 10000"/>
              <a:gd name="connsiteY9" fmla="*/ 7314 h 9362"/>
              <a:gd name="connsiteX10" fmla="*/ 1417 w 10000"/>
              <a:gd name="connsiteY10" fmla="*/ 7599 h 9362"/>
              <a:gd name="connsiteX11" fmla="*/ 1526 w 10000"/>
              <a:gd name="connsiteY11" fmla="*/ 6873 h 9362"/>
              <a:gd name="connsiteX12" fmla="*/ 1649 w 10000"/>
              <a:gd name="connsiteY12" fmla="*/ 7469 h 9362"/>
              <a:gd name="connsiteX13" fmla="*/ 1879 w 10000"/>
              <a:gd name="connsiteY13" fmla="*/ 7314 h 9362"/>
              <a:gd name="connsiteX14" fmla="*/ 2004 w 10000"/>
              <a:gd name="connsiteY14" fmla="*/ 7911 h 9362"/>
              <a:gd name="connsiteX15" fmla="*/ 2130 w 10000"/>
              <a:gd name="connsiteY15" fmla="*/ 7469 h 9362"/>
              <a:gd name="connsiteX16" fmla="*/ 2233 w 10000"/>
              <a:gd name="connsiteY16" fmla="*/ 6744 h 9362"/>
              <a:gd name="connsiteX17" fmla="*/ 2463 w 10000"/>
              <a:gd name="connsiteY17" fmla="*/ 8041 h 9362"/>
              <a:gd name="connsiteX18" fmla="*/ 2590 w 10000"/>
              <a:gd name="connsiteY18" fmla="*/ 7184 h 9362"/>
              <a:gd name="connsiteX19" fmla="*/ 2713 w 10000"/>
              <a:gd name="connsiteY19" fmla="*/ 7911 h 9362"/>
              <a:gd name="connsiteX20" fmla="*/ 2818 w 10000"/>
              <a:gd name="connsiteY20" fmla="*/ 7184 h 9362"/>
              <a:gd name="connsiteX21" fmla="*/ 3070 w 10000"/>
              <a:gd name="connsiteY21" fmla="*/ 6588 h 9362"/>
              <a:gd name="connsiteX22" fmla="*/ 3173 w 10000"/>
              <a:gd name="connsiteY22" fmla="*/ 7314 h 9362"/>
              <a:gd name="connsiteX23" fmla="*/ 3298 w 10000"/>
              <a:gd name="connsiteY23" fmla="*/ 7911 h 9362"/>
              <a:gd name="connsiteX24" fmla="*/ 3405 w 10000"/>
              <a:gd name="connsiteY24" fmla="*/ 6588 h 9362"/>
              <a:gd name="connsiteX25" fmla="*/ 3652 w 10000"/>
              <a:gd name="connsiteY25" fmla="*/ 7911 h 9362"/>
              <a:gd name="connsiteX26" fmla="*/ 3757 w 10000"/>
              <a:gd name="connsiteY26" fmla="*/ 7599 h 9362"/>
              <a:gd name="connsiteX27" fmla="*/ 3882 w 10000"/>
              <a:gd name="connsiteY27" fmla="*/ 7184 h 9362"/>
              <a:gd name="connsiteX28" fmla="*/ 4007 w 10000"/>
              <a:gd name="connsiteY28" fmla="*/ 7314 h 9362"/>
              <a:gd name="connsiteX29" fmla="*/ 4237 w 10000"/>
              <a:gd name="connsiteY29" fmla="*/ 7314 h 9362"/>
              <a:gd name="connsiteX30" fmla="*/ 4364 w 10000"/>
              <a:gd name="connsiteY30" fmla="*/ 7184 h 9362"/>
              <a:gd name="connsiteX31" fmla="*/ 4467 w 10000"/>
              <a:gd name="connsiteY31" fmla="*/ 7314 h 9362"/>
              <a:gd name="connsiteX32" fmla="*/ 4594 w 10000"/>
              <a:gd name="connsiteY32" fmla="*/ 7314 h 9362"/>
              <a:gd name="connsiteX33" fmla="*/ 4822 w 10000"/>
              <a:gd name="connsiteY33" fmla="*/ 7314 h 9362"/>
              <a:gd name="connsiteX34" fmla="*/ 4947 w 10000"/>
              <a:gd name="connsiteY34" fmla="*/ 7184 h 9362"/>
              <a:gd name="connsiteX35" fmla="*/ 5636 w 10000"/>
              <a:gd name="connsiteY35" fmla="*/ 8793 h 9362"/>
              <a:gd name="connsiteX36" fmla="*/ 5761 w 10000"/>
              <a:gd name="connsiteY36" fmla="*/ 8196 h 9362"/>
              <a:gd name="connsiteX37" fmla="*/ 5886 w 10000"/>
              <a:gd name="connsiteY37" fmla="*/ 7599 h 9362"/>
              <a:gd name="connsiteX38" fmla="*/ 6114 w 10000"/>
              <a:gd name="connsiteY38" fmla="*/ 7599 h 9362"/>
              <a:gd name="connsiteX39" fmla="*/ 6241 w 10000"/>
              <a:gd name="connsiteY39" fmla="*/ 7599 h 9362"/>
              <a:gd name="connsiteX40" fmla="*/ 6346 w 10000"/>
              <a:gd name="connsiteY40" fmla="*/ 7754 h 9362"/>
              <a:gd name="connsiteX41" fmla="*/ 6472 w 10000"/>
              <a:gd name="connsiteY41" fmla="*/ 8481 h 9362"/>
              <a:gd name="connsiteX42" fmla="*/ 6702 w 10000"/>
              <a:gd name="connsiteY42" fmla="*/ 8041 h 9362"/>
              <a:gd name="connsiteX43" fmla="*/ 6825 w 10000"/>
              <a:gd name="connsiteY43" fmla="*/ 8793 h 9362"/>
              <a:gd name="connsiteX44" fmla="*/ 6930 w 10000"/>
              <a:gd name="connsiteY44" fmla="*/ 7599 h 9362"/>
              <a:gd name="connsiteX45" fmla="*/ 7057 w 10000"/>
              <a:gd name="connsiteY45" fmla="*/ 9362 h 9362"/>
              <a:gd name="connsiteX46" fmla="*/ 7287 w 10000"/>
              <a:gd name="connsiteY46" fmla="*/ 4538 h 9362"/>
              <a:gd name="connsiteX47" fmla="*/ 7410 w 10000"/>
              <a:gd name="connsiteY47" fmla="*/ 0 h 9362"/>
              <a:gd name="connsiteX48" fmla="*/ 7537 w 10000"/>
              <a:gd name="connsiteY48" fmla="*/ 2050 h 9362"/>
              <a:gd name="connsiteX49" fmla="*/ 7640 w 10000"/>
              <a:gd name="connsiteY49" fmla="*/ 2205 h 9362"/>
              <a:gd name="connsiteX50" fmla="*/ 7870 w 10000"/>
              <a:gd name="connsiteY50" fmla="*/ 2205 h 9362"/>
              <a:gd name="connsiteX51" fmla="*/ 7995 w 10000"/>
              <a:gd name="connsiteY51" fmla="*/ 2931 h 9362"/>
              <a:gd name="connsiteX52" fmla="*/ 8119 w 10000"/>
              <a:gd name="connsiteY52" fmla="*/ 3371 h 9362"/>
              <a:gd name="connsiteX53" fmla="*/ 8224 w 10000"/>
              <a:gd name="connsiteY53" fmla="*/ 2774 h 9362"/>
              <a:gd name="connsiteX54" fmla="*/ 8474 w 10000"/>
              <a:gd name="connsiteY54" fmla="*/ 3216 h 9362"/>
              <a:gd name="connsiteX55" fmla="*/ 8581 w 10000"/>
              <a:gd name="connsiteY55" fmla="*/ 3371 h 9362"/>
              <a:gd name="connsiteX56" fmla="*/ 8704 w 10000"/>
              <a:gd name="connsiteY56" fmla="*/ 2931 h 9362"/>
              <a:gd name="connsiteX57" fmla="*/ 8829 w 10000"/>
              <a:gd name="connsiteY57" fmla="*/ 2774 h 9362"/>
              <a:gd name="connsiteX58" fmla="*/ 9061 w 10000"/>
              <a:gd name="connsiteY58" fmla="*/ 2490 h 9362"/>
              <a:gd name="connsiteX59" fmla="*/ 9164 w 10000"/>
              <a:gd name="connsiteY59" fmla="*/ 2205 h 9362"/>
              <a:gd name="connsiteX60" fmla="*/ 9289 w 10000"/>
              <a:gd name="connsiteY60" fmla="*/ 571 h 9362"/>
              <a:gd name="connsiteX61" fmla="*/ 9415 w 10000"/>
              <a:gd name="connsiteY61" fmla="*/ 4383 h 9362"/>
              <a:gd name="connsiteX62" fmla="*/ 9643 w 10000"/>
              <a:gd name="connsiteY62" fmla="*/ 8041 h 9362"/>
              <a:gd name="connsiteX63" fmla="*/ 9768 w 10000"/>
              <a:gd name="connsiteY63" fmla="*/ 6873 h 9362"/>
              <a:gd name="connsiteX64" fmla="*/ 9875 w 10000"/>
              <a:gd name="connsiteY64" fmla="*/ 6744 h 9362"/>
              <a:gd name="connsiteX65" fmla="*/ 10000 w 10000"/>
              <a:gd name="connsiteY65" fmla="*/ 7314 h 9362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4822 w 10000"/>
              <a:gd name="connsiteY33" fmla="*/ 7812 h 10000"/>
              <a:gd name="connsiteX34" fmla="*/ 5636 w 10000"/>
              <a:gd name="connsiteY34" fmla="*/ 9392 h 10000"/>
              <a:gd name="connsiteX35" fmla="*/ 5761 w 10000"/>
              <a:gd name="connsiteY35" fmla="*/ 8755 h 10000"/>
              <a:gd name="connsiteX36" fmla="*/ 5886 w 10000"/>
              <a:gd name="connsiteY36" fmla="*/ 8117 h 10000"/>
              <a:gd name="connsiteX37" fmla="*/ 6114 w 10000"/>
              <a:gd name="connsiteY37" fmla="*/ 8117 h 10000"/>
              <a:gd name="connsiteX38" fmla="*/ 6241 w 10000"/>
              <a:gd name="connsiteY38" fmla="*/ 8117 h 10000"/>
              <a:gd name="connsiteX39" fmla="*/ 6346 w 10000"/>
              <a:gd name="connsiteY39" fmla="*/ 8282 h 10000"/>
              <a:gd name="connsiteX40" fmla="*/ 6472 w 10000"/>
              <a:gd name="connsiteY40" fmla="*/ 9059 h 10000"/>
              <a:gd name="connsiteX41" fmla="*/ 6702 w 10000"/>
              <a:gd name="connsiteY41" fmla="*/ 8589 h 10000"/>
              <a:gd name="connsiteX42" fmla="*/ 6825 w 10000"/>
              <a:gd name="connsiteY42" fmla="*/ 9392 h 10000"/>
              <a:gd name="connsiteX43" fmla="*/ 6930 w 10000"/>
              <a:gd name="connsiteY43" fmla="*/ 8117 h 10000"/>
              <a:gd name="connsiteX44" fmla="*/ 7057 w 10000"/>
              <a:gd name="connsiteY44" fmla="*/ 10000 h 10000"/>
              <a:gd name="connsiteX45" fmla="*/ 7287 w 10000"/>
              <a:gd name="connsiteY45" fmla="*/ 4847 h 10000"/>
              <a:gd name="connsiteX46" fmla="*/ 7410 w 10000"/>
              <a:gd name="connsiteY46" fmla="*/ 0 h 10000"/>
              <a:gd name="connsiteX47" fmla="*/ 7537 w 10000"/>
              <a:gd name="connsiteY47" fmla="*/ 2190 h 10000"/>
              <a:gd name="connsiteX48" fmla="*/ 7640 w 10000"/>
              <a:gd name="connsiteY48" fmla="*/ 2355 h 10000"/>
              <a:gd name="connsiteX49" fmla="*/ 7870 w 10000"/>
              <a:gd name="connsiteY49" fmla="*/ 2355 h 10000"/>
              <a:gd name="connsiteX50" fmla="*/ 7995 w 10000"/>
              <a:gd name="connsiteY50" fmla="*/ 3131 h 10000"/>
              <a:gd name="connsiteX51" fmla="*/ 8119 w 10000"/>
              <a:gd name="connsiteY51" fmla="*/ 3601 h 10000"/>
              <a:gd name="connsiteX52" fmla="*/ 8224 w 10000"/>
              <a:gd name="connsiteY52" fmla="*/ 2963 h 10000"/>
              <a:gd name="connsiteX53" fmla="*/ 8474 w 10000"/>
              <a:gd name="connsiteY53" fmla="*/ 3435 h 10000"/>
              <a:gd name="connsiteX54" fmla="*/ 8581 w 10000"/>
              <a:gd name="connsiteY54" fmla="*/ 3601 h 10000"/>
              <a:gd name="connsiteX55" fmla="*/ 8704 w 10000"/>
              <a:gd name="connsiteY55" fmla="*/ 3131 h 10000"/>
              <a:gd name="connsiteX56" fmla="*/ 8829 w 10000"/>
              <a:gd name="connsiteY56" fmla="*/ 2963 h 10000"/>
              <a:gd name="connsiteX57" fmla="*/ 9061 w 10000"/>
              <a:gd name="connsiteY57" fmla="*/ 2660 h 10000"/>
              <a:gd name="connsiteX58" fmla="*/ 9164 w 10000"/>
              <a:gd name="connsiteY58" fmla="*/ 2355 h 10000"/>
              <a:gd name="connsiteX59" fmla="*/ 9289 w 10000"/>
              <a:gd name="connsiteY59" fmla="*/ 610 h 10000"/>
              <a:gd name="connsiteX60" fmla="*/ 9415 w 10000"/>
              <a:gd name="connsiteY60" fmla="*/ 4682 h 10000"/>
              <a:gd name="connsiteX61" fmla="*/ 9643 w 10000"/>
              <a:gd name="connsiteY61" fmla="*/ 8589 h 10000"/>
              <a:gd name="connsiteX62" fmla="*/ 9768 w 10000"/>
              <a:gd name="connsiteY62" fmla="*/ 7341 h 10000"/>
              <a:gd name="connsiteX63" fmla="*/ 9875 w 10000"/>
              <a:gd name="connsiteY63" fmla="*/ 7204 h 10000"/>
              <a:gd name="connsiteX64" fmla="*/ 10000 w 10000"/>
              <a:gd name="connsiteY64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5636 w 10000"/>
              <a:gd name="connsiteY33" fmla="*/ 9392 h 10000"/>
              <a:gd name="connsiteX34" fmla="*/ 5761 w 10000"/>
              <a:gd name="connsiteY34" fmla="*/ 8755 h 10000"/>
              <a:gd name="connsiteX35" fmla="*/ 5886 w 10000"/>
              <a:gd name="connsiteY35" fmla="*/ 8117 h 10000"/>
              <a:gd name="connsiteX36" fmla="*/ 6114 w 10000"/>
              <a:gd name="connsiteY36" fmla="*/ 8117 h 10000"/>
              <a:gd name="connsiteX37" fmla="*/ 6241 w 10000"/>
              <a:gd name="connsiteY37" fmla="*/ 8117 h 10000"/>
              <a:gd name="connsiteX38" fmla="*/ 6346 w 10000"/>
              <a:gd name="connsiteY38" fmla="*/ 8282 h 10000"/>
              <a:gd name="connsiteX39" fmla="*/ 6472 w 10000"/>
              <a:gd name="connsiteY39" fmla="*/ 9059 h 10000"/>
              <a:gd name="connsiteX40" fmla="*/ 6702 w 10000"/>
              <a:gd name="connsiteY40" fmla="*/ 8589 h 10000"/>
              <a:gd name="connsiteX41" fmla="*/ 6825 w 10000"/>
              <a:gd name="connsiteY41" fmla="*/ 9392 h 10000"/>
              <a:gd name="connsiteX42" fmla="*/ 6930 w 10000"/>
              <a:gd name="connsiteY42" fmla="*/ 8117 h 10000"/>
              <a:gd name="connsiteX43" fmla="*/ 7057 w 10000"/>
              <a:gd name="connsiteY43" fmla="*/ 10000 h 10000"/>
              <a:gd name="connsiteX44" fmla="*/ 7287 w 10000"/>
              <a:gd name="connsiteY44" fmla="*/ 4847 h 10000"/>
              <a:gd name="connsiteX45" fmla="*/ 7410 w 10000"/>
              <a:gd name="connsiteY45" fmla="*/ 0 h 10000"/>
              <a:gd name="connsiteX46" fmla="*/ 7537 w 10000"/>
              <a:gd name="connsiteY46" fmla="*/ 2190 h 10000"/>
              <a:gd name="connsiteX47" fmla="*/ 7640 w 10000"/>
              <a:gd name="connsiteY47" fmla="*/ 2355 h 10000"/>
              <a:gd name="connsiteX48" fmla="*/ 7870 w 10000"/>
              <a:gd name="connsiteY48" fmla="*/ 2355 h 10000"/>
              <a:gd name="connsiteX49" fmla="*/ 7995 w 10000"/>
              <a:gd name="connsiteY49" fmla="*/ 3131 h 10000"/>
              <a:gd name="connsiteX50" fmla="*/ 8119 w 10000"/>
              <a:gd name="connsiteY50" fmla="*/ 3601 h 10000"/>
              <a:gd name="connsiteX51" fmla="*/ 8224 w 10000"/>
              <a:gd name="connsiteY51" fmla="*/ 2963 h 10000"/>
              <a:gd name="connsiteX52" fmla="*/ 8474 w 10000"/>
              <a:gd name="connsiteY52" fmla="*/ 3435 h 10000"/>
              <a:gd name="connsiteX53" fmla="*/ 8581 w 10000"/>
              <a:gd name="connsiteY53" fmla="*/ 3601 h 10000"/>
              <a:gd name="connsiteX54" fmla="*/ 8704 w 10000"/>
              <a:gd name="connsiteY54" fmla="*/ 3131 h 10000"/>
              <a:gd name="connsiteX55" fmla="*/ 8829 w 10000"/>
              <a:gd name="connsiteY55" fmla="*/ 2963 h 10000"/>
              <a:gd name="connsiteX56" fmla="*/ 9061 w 10000"/>
              <a:gd name="connsiteY56" fmla="*/ 2660 h 10000"/>
              <a:gd name="connsiteX57" fmla="*/ 9164 w 10000"/>
              <a:gd name="connsiteY57" fmla="*/ 2355 h 10000"/>
              <a:gd name="connsiteX58" fmla="*/ 9289 w 10000"/>
              <a:gd name="connsiteY58" fmla="*/ 610 h 10000"/>
              <a:gd name="connsiteX59" fmla="*/ 9415 w 10000"/>
              <a:gd name="connsiteY59" fmla="*/ 4682 h 10000"/>
              <a:gd name="connsiteX60" fmla="*/ 9643 w 10000"/>
              <a:gd name="connsiteY60" fmla="*/ 8589 h 10000"/>
              <a:gd name="connsiteX61" fmla="*/ 9768 w 10000"/>
              <a:gd name="connsiteY61" fmla="*/ 7341 h 10000"/>
              <a:gd name="connsiteX62" fmla="*/ 9875 w 10000"/>
              <a:gd name="connsiteY62" fmla="*/ 7204 h 10000"/>
              <a:gd name="connsiteX63" fmla="*/ 10000 w 10000"/>
              <a:gd name="connsiteY63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5636 w 10000"/>
              <a:gd name="connsiteY32" fmla="*/ 9392 h 10000"/>
              <a:gd name="connsiteX33" fmla="*/ 5761 w 10000"/>
              <a:gd name="connsiteY33" fmla="*/ 8755 h 10000"/>
              <a:gd name="connsiteX34" fmla="*/ 5886 w 10000"/>
              <a:gd name="connsiteY34" fmla="*/ 8117 h 10000"/>
              <a:gd name="connsiteX35" fmla="*/ 6114 w 10000"/>
              <a:gd name="connsiteY35" fmla="*/ 8117 h 10000"/>
              <a:gd name="connsiteX36" fmla="*/ 6241 w 10000"/>
              <a:gd name="connsiteY36" fmla="*/ 8117 h 10000"/>
              <a:gd name="connsiteX37" fmla="*/ 6346 w 10000"/>
              <a:gd name="connsiteY37" fmla="*/ 8282 h 10000"/>
              <a:gd name="connsiteX38" fmla="*/ 6472 w 10000"/>
              <a:gd name="connsiteY38" fmla="*/ 9059 h 10000"/>
              <a:gd name="connsiteX39" fmla="*/ 6702 w 10000"/>
              <a:gd name="connsiteY39" fmla="*/ 8589 h 10000"/>
              <a:gd name="connsiteX40" fmla="*/ 6825 w 10000"/>
              <a:gd name="connsiteY40" fmla="*/ 9392 h 10000"/>
              <a:gd name="connsiteX41" fmla="*/ 6930 w 10000"/>
              <a:gd name="connsiteY41" fmla="*/ 8117 h 10000"/>
              <a:gd name="connsiteX42" fmla="*/ 7057 w 10000"/>
              <a:gd name="connsiteY42" fmla="*/ 10000 h 10000"/>
              <a:gd name="connsiteX43" fmla="*/ 7287 w 10000"/>
              <a:gd name="connsiteY43" fmla="*/ 4847 h 10000"/>
              <a:gd name="connsiteX44" fmla="*/ 7410 w 10000"/>
              <a:gd name="connsiteY44" fmla="*/ 0 h 10000"/>
              <a:gd name="connsiteX45" fmla="*/ 7537 w 10000"/>
              <a:gd name="connsiteY45" fmla="*/ 2190 h 10000"/>
              <a:gd name="connsiteX46" fmla="*/ 7640 w 10000"/>
              <a:gd name="connsiteY46" fmla="*/ 2355 h 10000"/>
              <a:gd name="connsiteX47" fmla="*/ 7870 w 10000"/>
              <a:gd name="connsiteY47" fmla="*/ 2355 h 10000"/>
              <a:gd name="connsiteX48" fmla="*/ 7995 w 10000"/>
              <a:gd name="connsiteY48" fmla="*/ 3131 h 10000"/>
              <a:gd name="connsiteX49" fmla="*/ 8119 w 10000"/>
              <a:gd name="connsiteY49" fmla="*/ 3601 h 10000"/>
              <a:gd name="connsiteX50" fmla="*/ 8224 w 10000"/>
              <a:gd name="connsiteY50" fmla="*/ 2963 h 10000"/>
              <a:gd name="connsiteX51" fmla="*/ 8474 w 10000"/>
              <a:gd name="connsiteY51" fmla="*/ 3435 h 10000"/>
              <a:gd name="connsiteX52" fmla="*/ 8581 w 10000"/>
              <a:gd name="connsiteY52" fmla="*/ 3601 h 10000"/>
              <a:gd name="connsiteX53" fmla="*/ 8704 w 10000"/>
              <a:gd name="connsiteY53" fmla="*/ 3131 h 10000"/>
              <a:gd name="connsiteX54" fmla="*/ 8829 w 10000"/>
              <a:gd name="connsiteY54" fmla="*/ 2963 h 10000"/>
              <a:gd name="connsiteX55" fmla="*/ 9061 w 10000"/>
              <a:gd name="connsiteY55" fmla="*/ 2660 h 10000"/>
              <a:gd name="connsiteX56" fmla="*/ 9164 w 10000"/>
              <a:gd name="connsiteY56" fmla="*/ 2355 h 10000"/>
              <a:gd name="connsiteX57" fmla="*/ 9289 w 10000"/>
              <a:gd name="connsiteY57" fmla="*/ 610 h 10000"/>
              <a:gd name="connsiteX58" fmla="*/ 9415 w 10000"/>
              <a:gd name="connsiteY58" fmla="*/ 4682 h 10000"/>
              <a:gd name="connsiteX59" fmla="*/ 9643 w 10000"/>
              <a:gd name="connsiteY59" fmla="*/ 8589 h 10000"/>
              <a:gd name="connsiteX60" fmla="*/ 9768 w 10000"/>
              <a:gd name="connsiteY60" fmla="*/ 7341 h 10000"/>
              <a:gd name="connsiteX61" fmla="*/ 9875 w 10000"/>
              <a:gd name="connsiteY61" fmla="*/ 7204 h 10000"/>
              <a:gd name="connsiteX62" fmla="*/ 10000 w 10000"/>
              <a:gd name="connsiteY62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5636 w 10000"/>
              <a:gd name="connsiteY31" fmla="*/ 9392 h 10000"/>
              <a:gd name="connsiteX32" fmla="*/ 5761 w 10000"/>
              <a:gd name="connsiteY32" fmla="*/ 8755 h 10000"/>
              <a:gd name="connsiteX33" fmla="*/ 5886 w 10000"/>
              <a:gd name="connsiteY33" fmla="*/ 8117 h 10000"/>
              <a:gd name="connsiteX34" fmla="*/ 6114 w 10000"/>
              <a:gd name="connsiteY34" fmla="*/ 8117 h 10000"/>
              <a:gd name="connsiteX35" fmla="*/ 6241 w 10000"/>
              <a:gd name="connsiteY35" fmla="*/ 8117 h 10000"/>
              <a:gd name="connsiteX36" fmla="*/ 6346 w 10000"/>
              <a:gd name="connsiteY36" fmla="*/ 8282 h 10000"/>
              <a:gd name="connsiteX37" fmla="*/ 6472 w 10000"/>
              <a:gd name="connsiteY37" fmla="*/ 9059 h 10000"/>
              <a:gd name="connsiteX38" fmla="*/ 6702 w 10000"/>
              <a:gd name="connsiteY38" fmla="*/ 8589 h 10000"/>
              <a:gd name="connsiteX39" fmla="*/ 6825 w 10000"/>
              <a:gd name="connsiteY39" fmla="*/ 9392 h 10000"/>
              <a:gd name="connsiteX40" fmla="*/ 6930 w 10000"/>
              <a:gd name="connsiteY40" fmla="*/ 8117 h 10000"/>
              <a:gd name="connsiteX41" fmla="*/ 7057 w 10000"/>
              <a:gd name="connsiteY41" fmla="*/ 10000 h 10000"/>
              <a:gd name="connsiteX42" fmla="*/ 7287 w 10000"/>
              <a:gd name="connsiteY42" fmla="*/ 4847 h 10000"/>
              <a:gd name="connsiteX43" fmla="*/ 7410 w 10000"/>
              <a:gd name="connsiteY43" fmla="*/ 0 h 10000"/>
              <a:gd name="connsiteX44" fmla="*/ 7537 w 10000"/>
              <a:gd name="connsiteY44" fmla="*/ 2190 h 10000"/>
              <a:gd name="connsiteX45" fmla="*/ 7640 w 10000"/>
              <a:gd name="connsiteY45" fmla="*/ 2355 h 10000"/>
              <a:gd name="connsiteX46" fmla="*/ 7870 w 10000"/>
              <a:gd name="connsiteY46" fmla="*/ 2355 h 10000"/>
              <a:gd name="connsiteX47" fmla="*/ 7995 w 10000"/>
              <a:gd name="connsiteY47" fmla="*/ 3131 h 10000"/>
              <a:gd name="connsiteX48" fmla="*/ 8119 w 10000"/>
              <a:gd name="connsiteY48" fmla="*/ 3601 h 10000"/>
              <a:gd name="connsiteX49" fmla="*/ 8224 w 10000"/>
              <a:gd name="connsiteY49" fmla="*/ 2963 h 10000"/>
              <a:gd name="connsiteX50" fmla="*/ 8474 w 10000"/>
              <a:gd name="connsiteY50" fmla="*/ 3435 h 10000"/>
              <a:gd name="connsiteX51" fmla="*/ 8581 w 10000"/>
              <a:gd name="connsiteY51" fmla="*/ 3601 h 10000"/>
              <a:gd name="connsiteX52" fmla="*/ 8704 w 10000"/>
              <a:gd name="connsiteY52" fmla="*/ 3131 h 10000"/>
              <a:gd name="connsiteX53" fmla="*/ 8829 w 10000"/>
              <a:gd name="connsiteY53" fmla="*/ 2963 h 10000"/>
              <a:gd name="connsiteX54" fmla="*/ 9061 w 10000"/>
              <a:gd name="connsiteY54" fmla="*/ 2660 h 10000"/>
              <a:gd name="connsiteX55" fmla="*/ 9164 w 10000"/>
              <a:gd name="connsiteY55" fmla="*/ 2355 h 10000"/>
              <a:gd name="connsiteX56" fmla="*/ 9289 w 10000"/>
              <a:gd name="connsiteY56" fmla="*/ 610 h 10000"/>
              <a:gd name="connsiteX57" fmla="*/ 9415 w 10000"/>
              <a:gd name="connsiteY57" fmla="*/ 4682 h 10000"/>
              <a:gd name="connsiteX58" fmla="*/ 9643 w 10000"/>
              <a:gd name="connsiteY58" fmla="*/ 8589 h 10000"/>
              <a:gd name="connsiteX59" fmla="*/ 9768 w 10000"/>
              <a:gd name="connsiteY59" fmla="*/ 7341 h 10000"/>
              <a:gd name="connsiteX60" fmla="*/ 9875 w 10000"/>
              <a:gd name="connsiteY60" fmla="*/ 7204 h 10000"/>
              <a:gd name="connsiteX61" fmla="*/ 10000 w 10000"/>
              <a:gd name="connsiteY61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5636 w 10000"/>
              <a:gd name="connsiteY30" fmla="*/ 9392 h 10000"/>
              <a:gd name="connsiteX31" fmla="*/ 5761 w 10000"/>
              <a:gd name="connsiteY31" fmla="*/ 8755 h 10000"/>
              <a:gd name="connsiteX32" fmla="*/ 5886 w 10000"/>
              <a:gd name="connsiteY32" fmla="*/ 8117 h 10000"/>
              <a:gd name="connsiteX33" fmla="*/ 6114 w 10000"/>
              <a:gd name="connsiteY33" fmla="*/ 8117 h 10000"/>
              <a:gd name="connsiteX34" fmla="*/ 6241 w 10000"/>
              <a:gd name="connsiteY34" fmla="*/ 8117 h 10000"/>
              <a:gd name="connsiteX35" fmla="*/ 6346 w 10000"/>
              <a:gd name="connsiteY35" fmla="*/ 8282 h 10000"/>
              <a:gd name="connsiteX36" fmla="*/ 6472 w 10000"/>
              <a:gd name="connsiteY36" fmla="*/ 9059 h 10000"/>
              <a:gd name="connsiteX37" fmla="*/ 6702 w 10000"/>
              <a:gd name="connsiteY37" fmla="*/ 8589 h 10000"/>
              <a:gd name="connsiteX38" fmla="*/ 6825 w 10000"/>
              <a:gd name="connsiteY38" fmla="*/ 9392 h 10000"/>
              <a:gd name="connsiteX39" fmla="*/ 6930 w 10000"/>
              <a:gd name="connsiteY39" fmla="*/ 8117 h 10000"/>
              <a:gd name="connsiteX40" fmla="*/ 7057 w 10000"/>
              <a:gd name="connsiteY40" fmla="*/ 10000 h 10000"/>
              <a:gd name="connsiteX41" fmla="*/ 7287 w 10000"/>
              <a:gd name="connsiteY41" fmla="*/ 4847 h 10000"/>
              <a:gd name="connsiteX42" fmla="*/ 7410 w 10000"/>
              <a:gd name="connsiteY42" fmla="*/ 0 h 10000"/>
              <a:gd name="connsiteX43" fmla="*/ 7537 w 10000"/>
              <a:gd name="connsiteY43" fmla="*/ 2190 h 10000"/>
              <a:gd name="connsiteX44" fmla="*/ 7640 w 10000"/>
              <a:gd name="connsiteY44" fmla="*/ 2355 h 10000"/>
              <a:gd name="connsiteX45" fmla="*/ 7870 w 10000"/>
              <a:gd name="connsiteY45" fmla="*/ 2355 h 10000"/>
              <a:gd name="connsiteX46" fmla="*/ 7995 w 10000"/>
              <a:gd name="connsiteY46" fmla="*/ 3131 h 10000"/>
              <a:gd name="connsiteX47" fmla="*/ 8119 w 10000"/>
              <a:gd name="connsiteY47" fmla="*/ 3601 h 10000"/>
              <a:gd name="connsiteX48" fmla="*/ 8224 w 10000"/>
              <a:gd name="connsiteY48" fmla="*/ 2963 h 10000"/>
              <a:gd name="connsiteX49" fmla="*/ 8474 w 10000"/>
              <a:gd name="connsiteY49" fmla="*/ 3435 h 10000"/>
              <a:gd name="connsiteX50" fmla="*/ 8581 w 10000"/>
              <a:gd name="connsiteY50" fmla="*/ 3601 h 10000"/>
              <a:gd name="connsiteX51" fmla="*/ 8704 w 10000"/>
              <a:gd name="connsiteY51" fmla="*/ 3131 h 10000"/>
              <a:gd name="connsiteX52" fmla="*/ 8829 w 10000"/>
              <a:gd name="connsiteY52" fmla="*/ 2963 h 10000"/>
              <a:gd name="connsiteX53" fmla="*/ 9061 w 10000"/>
              <a:gd name="connsiteY53" fmla="*/ 2660 h 10000"/>
              <a:gd name="connsiteX54" fmla="*/ 9164 w 10000"/>
              <a:gd name="connsiteY54" fmla="*/ 2355 h 10000"/>
              <a:gd name="connsiteX55" fmla="*/ 9289 w 10000"/>
              <a:gd name="connsiteY55" fmla="*/ 610 h 10000"/>
              <a:gd name="connsiteX56" fmla="*/ 9415 w 10000"/>
              <a:gd name="connsiteY56" fmla="*/ 4682 h 10000"/>
              <a:gd name="connsiteX57" fmla="*/ 9643 w 10000"/>
              <a:gd name="connsiteY57" fmla="*/ 8589 h 10000"/>
              <a:gd name="connsiteX58" fmla="*/ 9768 w 10000"/>
              <a:gd name="connsiteY58" fmla="*/ 7341 h 10000"/>
              <a:gd name="connsiteX59" fmla="*/ 9875 w 10000"/>
              <a:gd name="connsiteY59" fmla="*/ 7204 h 10000"/>
              <a:gd name="connsiteX60" fmla="*/ 10000 w 10000"/>
              <a:gd name="connsiteY60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5636 w 10000"/>
              <a:gd name="connsiteY29" fmla="*/ 9392 h 10000"/>
              <a:gd name="connsiteX30" fmla="*/ 5761 w 10000"/>
              <a:gd name="connsiteY30" fmla="*/ 8755 h 10000"/>
              <a:gd name="connsiteX31" fmla="*/ 5886 w 10000"/>
              <a:gd name="connsiteY31" fmla="*/ 8117 h 10000"/>
              <a:gd name="connsiteX32" fmla="*/ 6114 w 10000"/>
              <a:gd name="connsiteY32" fmla="*/ 8117 h 10000"/>
              <a:gd name="connsiteX33" fmla="*/ 6241 w 10000"/>
              <a:gd name="connsiteY33" fmla="*/ 8117 h 10000"/>
              <a:gd name="connsiteX34" fmla="*/ 6346 w 10000"/>
              <a:gd name="connsiteY34" fmla="*/ 8282 h 10000"/>
              <a:gd name="connsiteX35" fmla="*/ 6472 w 10000"/>
              <a:gd name="connsiteY35" fmla="*/ 9059 h 10000"/>
              <a:gd name="connsiteX36" fmla="*/ 6702 w 10000"/>
              <a:gd name="connsiteY36" fmla="*/ 8589 h 10000"/>
              <a:gd name="connsiteX37" fmla="*/ 6825 w 10000"/>
              <a:gd name="connsiteY37" fmla="*/ 9392 h 10000"/>
              <a:gd name="connsiteX38" fmla="*/ 6930 w 10000"/>
              <a:gd name="connsiteY38" fmla="*/ 8117 h 10000"/>
              <a:gd name="connsiteX39" fmla="*/ 7057 w 10000"/>
              <a:gd name="connsiteY39" fmla="*/ 10000 h 10000"/>
              <a:gd name="connsiteX40" fmla="*/ 7287 w 10000"/>
              <a:gd name="connsiteY40" fmla="*/ 4847 h 10000"/>
              <a:gd name="connsiteX41" fmla="*/ 7410 w 10000"/>
              <a:gd name="connsiteY41" fmla="*/ 0 h 10000"/>
              <a:gd name="connsiteX42" fmla="*/ 7537 w 10000"/>
              <a:gd name="connsiteY42" fmla="*/ 2190 h 10000"/>
              <a:gd name="connsiteX43" fmla="*/ 7640 w 10000"/>
              <a:gd name="connsiteY43" fmla="*/ 2355 h 10000"/>
              <a:gd name="connsiteX44" fmla="*/ 7870 w 10000"/>
              <a:gd name="connsiteY44" fmla="*/ 2355 h 10000"/>
              <a:gd name="connsiteX45" fmla="*/ 7995 w 10000"/>
              <a:gd name="connsiteY45" fmla="*/ 3131 h 10000"/>
              <a:gd name="connsiteX46" fmla="*/ 8119 w 10000"/>
              <a:gd name="connsiteY46" fmla="*/ 3601 h 10000"/>
              <a:gd name="connsiteX47" fmla="*/ 8224 w 10000"/>
              <a:gd name="connsiteY47" fmla="*/ 2963 h 10000"/>
              <a:gd name="connsiteX48" fmla="*/ 8474 w 10000"/>
              <a:gd name="connsiteY48" fmla="*/ 3435 h 10000"/>
              <a:gd name="connsiteX49" fmla="*/ 8581 w 10000"/>
              <a:gd name="connsiteY49" fmla="*/ 3601 h 10000"/>
              <a:gd name="connsiteX50" fmla="*/ 8704 w 10000"/>
              <a:gd name="connsiteY50" fmla="*/ 3131 h 10000"/>
              <a:gd name="connsiteX51" fmla="*/ 8829 w 10000"/>
              <a:gd name="connsiteY51" fmla="*/ 2963 h 10000"/>
              <a:gd name="connsiteX52" fmla="*/ 9061 w 10000"/>
              <a:gd name="connsiteY52" fmla="*/ 2660 h 10000"/>
              <a:gd name="connsiteX53" fmla="*/ 9164 w 10000"/>
              <a:gd name="connsiteY53" fmla="*/ 2355 h 10000"/>
              <a:gd name="connsiteX54" fmla="*/ 9289 w 10000"/>
              <a:gd name="connsiteY54" fmla="*/ 610 h 10000"/>
              <a:gd name="connsiteX55" fmla="*/ 9415 w 10000"/>
              <a:gd name="connsiteY55" fmla="*/ 4682 h 10000"/>
              <a:gd name="connsiteX56" fmla="*/ 9643 w 10000"/>
              <a:gd name="connsiteY56" fmla="*/ 8589 h 10000"/>
              <a:gd name="connsiteX57" fmla="*/ 9768 w 10000"/>
              <a:gd name="connsiteY57" fmla="*/ 7341 h 10000"/>
              <a:gd name="connsiteX58" fmla="*/ 9875 w 10000"/>
              <a:gd name="connsiteY58" fmla="*/ 7204 h 10000"/>
              <a:gd name="connsiteX59" fmla="*/ 10000 w 10000"/>
              <a:gd name="connsiteY59" fmla="*/ 7812 h 10000"/>
              <a:gd name="connsiteX0" fmla="*/ 0 w 9877"/>
              <a:gd name="connsiteY0" fmla="*/ 7341 h 10000"/>
              <a:gd name="connsiteX1" fmla="*/ 107 w 9877"/>
              <a:gd name="connsiteY1" fmla="*/ 7812 h 10000"/>
              <a:gd name="connsiteX2" fmla="*/ 230 w 9877"/>
              <a:gd name="connsiteY2" fmla="*/ 7507 h 10000"/>
              <a:gd name="connsiteX3" fmla="*/ 357 w 9877"/>
              <a:gd name="connsiteY3" fmla="*/ 7978 h 10000"/>
              <a:gd name="connsiteX4" fmla="*/ 588 w 9877"/>
              <a:gd name="connsiteY4" fmla="*/ 7674 h 10000"/>
              <a:gd name="connsiteX5" fmla="*/ 711 w 9877"/>
              <a:gd name="connsiteY5" fmla="*/ 7674 h 10000"/>
              <a:gd name="connsiteX6" fmla="*/ 816 w 9877"/>
              <a:gd name="connsiteY6" fmla="*/ 7812 h 10000"/>
              <a:gd name="connsiteX7" fmla="*/ 941 w 9877"/>
              <a:gd name="connsiteY7" fmla="*/ 7978 h 10000"/>
              <a:gd name="connsiteX8" fmla="*/ 1171 w 9877"/>
              <a:gd name="connsiteY8" fmla="*/ 7812 h 10000"/>
              <a:gd name="connsiteX9" fmla="*/ 1294 w 9877"/>
              <a:gd name="connsiteY9" fmla="*/ 8117 h 10000"/>
              <a:gd name="connsiteX10" fmla="*/ 1403 w 9877"/>
              <a:gd name="connsiteY10" fmla="*/ 7341 h 10000"/>
              <a:gd name="connsiteX11" fmla="*/ 1526 w 9877"/>
              <a:gd name="connsiteY11" fmla="*/ 7978 h 10000"/>
              <a:gd name="connsiteX12" fmla="*/ 1756 w 9877"/>
              <a:gd name="connsiteY12" fmla="*/ 7812 h 10000"/>
              <a:gd name="connsiteX13" fmla="*/ 1881 w 9877"/>
              <a:gd name="connsiteY13" fmla="*/ 8450 h 10000"/>
              <a:gd name="connsiteX14" fmla="*/ 2007 w 9877"/>
              <a:gd name="connsiteY14" fmla="*/ 7978 h 10000"/>
              <a:gd name="connsiteX15" fmla="*/ 2110 w 9877"/>
              <a:gd name="connsiteY15" fmla="*/ 7204 h 10000"/>
              <a:gd name="connsiteX16" fmla="*/ 2340 w 9877"/>
              <a:gd name="connsiteY16" fmla="*/ 8589 h 10000"/>
              <a:gd name="connsiteX17" fmla="*/ 2467 w 9877"/>
              <a:gd name="connsiteY17" fmla="*/ 7674 h 10000"/>
              <a:gd name="connsiteX18" fmla="*/ 2590 w 9877"/>
              <a:gd name="connsiteY18" fmla="*/ 8450 h 10000"/>
              <a:gd name="connsiteX19" fmla="*/ 2695 w 9877"/>
              <a:gd name="connsiteY19" fmla="*/ 7674 h 10000"/>
              <a:gd name="connsiteX20" fmla="*/ 2947 w 9877"/>
              <a:gd name="connsiteY20" fmla="*/ 7037 h 10000"/>
              <a:gd name="connsiteX21" fmla="*/ 3050 w 9877"/>
              <a:gd name="connsiteY21" fmla="*/ 7812 h 10000"/>
              <a:gd name="connsiteX22" fmla="*/ 3175 w 9877"/>
              <a:gd name="connsiteY22" fmla="*/ 8450 h 10000"/>
              <a:gd name="connsiteX23" fmla="*/ 3282 w 9877"/>
              <a:gd name="connsiteY23" fmla="*/ 7037 h 10000"/>
              <a:gd name="connsiteX24" fmla="*/ 3529 w 9877"/>
              <a:gd name="connsiteY24" fmla="*/ 8450 h 10000"/>
              <a:gd name="connsiteX25" fmla="*/ 3634 w 9877"/>
              <a:gd name="connsiteY25" fmla="*/ 8117 h 10000"/>
              <a:gd name="connsiteX26" fmla="*/ 3759 w 9877"/>
              <a:gd name="connsiteY26" fmla="*/ 7674 h 10000"/>
              <a:gd name="connsiteX27" fmla="*/ 3884 w 9877"/>
              <a:gd name="connsiteY27" fmla="*/ 7812 h 10000"/>
              <a:gd name="connsiteX28" fmla="*/ 5513 w 9877"/>
              <a:gd name="connsiteY28" fmla="*/ 9392 h 10000"/>
              <a:gd name="connsiteX29" fmla="*/ 5638 w 9877"/>
              <a:gd name="connsiteY29" fmla="*/ 8755 h 10000"/>
              <a:gd name="connsiteX30" fmla="*/ 5763 w 9877"/>
              <a:gd name="connsiteY30" fmla="*/ 8117 h 10000"/>
              <a:gd name="connsiteX31" fmla="*/ 5991 w 9877"/>
              <a:gd name="connsiteY31" fmla="*/ 8117 h 10000"/>
              <a:gd name="connsiteX32" fmla="*/ 6118 w 9877"/>
              <a:gd name="connsiteY32" fmla="*/ 8117 h 10000"/>
              <a:gd name="connsiteX33" fmla="*/ 6223 w 9877"/>
              <a:gd name="connsiteY33" fmla="*/ 8282 h 10000"/>
              <a:gd name="connsiteX34" fmla="*/ 6349 w 9877"/>
              <a:gd name="connsiteY34" fmla="*/ 9059 h 10000"/>
              <a:gd name="connsiteX35" fmla="*/ 6579 w 9877"/>
              <a:gd name="connsiteY35" fmla="*/ 8589 h 10000"/>
              <a:gd name="connsiteX36" fmla="*/ 6702 w 9877"/>
              <a:gd name="connsiteY36" fmla="*/ 9392 h 10000"/>
              <a:gd name="connsiteX37" fmla="*/ 6807 w 9877"/>
              <a:gd name="connsiteY37" fmla="*/ 8117 h 10000"/>
              <a:gd name="connsiteX38" fmla="*/ 6934 w 9877"/>
              <a:gd name="connsiteY38" fmla="*/ 10000 h 10000"/>
              <a:gd name="connsiteX39" fmla="*/ 7164 w 9877"/>
              <a:gd name="connsiteY39" fmla="*/ 4847 h 10000"/>
              <a:gd name="connsiteX40" fmla="*/ 7287 w 9877"/>
              <a:gd name="connsiteY40" fmla="*/ 0 h 10000"/>
              <a:gd name="connsiteX41" fmla="*/ 7414 w 9877"/>
              <a:gd name="connsiteY41" fmla="*/ 2190 h 10000"/>
              <a:gd name="connsiteX42" fmla="*/ 7517 w 9877"/>
              <a:gd name="connsiteY42" fmla="*/ 2355 h 10000"/>
              <a:gd name="connsiteX43" fmla="*/ 7747 w 9877"/>
              <a:gd name="connsiteY43" fmla="*/ 2355 h 10000"/>
              <a:gd name="connsiteX44" fmla="*/ 7872 w 9877"/>
              <a:gd name="connsiteY44" fmla="*/ 3131 h 10000"/>
              <a:gd name="connsiteX45" fmla="*/ 7996 w 9877"/>
              <a:gd name="connsiteY45" fmla="*/ 3601 h 10000"/>
              <a:gd name="connsiteX46" fmla="*/ 8101 w 9877"/>
              <a:gd name="connsiteY46" fmla="*/ 2963 h 10000"/>
              <a:gd name="connsiteX47" fmla="*/ 8351 w 9877"/>
              <a:gd name="connsiteY47" fmla="*/ 3435 h 10000"/>
              <a:gd name="connsiteX48" fmla="*/ 8458 w 9877"/>
              <a:gd name="connsiteY48" fmla="*/ 3601 h 10000"/>
              <a:gd name="connsiteX49" fmla="*/ 8581 w 9877"/>
              <a:gd name="connsiteY49" fmla="*/ 3131 h 10000"/>
              <a:gd name="connsiteX50" fmla="*/ 8706 w 9877"/>
              <a:gd name="connsiteY50" fmla="*/ 2963 h 10000"/>
              <a:gd name="connsiteX51" fmla="*/ 8938 w 9877"/>
              <a:gd name="connsiteY51" fmla="*/ 2660 h 10000"/>
              <a:gd name="connsiteX52" fmla="*/ 9041 w 9877"/>
              <a:gd name="connsiteY52" fmla="*/ 2355 h 10000"/>
              <a:gd name="connsiteX53" fmla="*/ 9166 w 9877"/>
              <a:gd name="connsiteY53" fmla="*/ 610 h 10000"/>
              <a:gd name="connsiteX54" fmla="*/ 9292 w 9877"/>
              <a:gd name="connsiteY54" fmla="*/ 4682 h 10000"/>
              <a:gd name="connsiteX55" fmla="*/ 9520 w 9877"/>
              <a:gd name="connsiteY55" fmla="*/ 8589 h 10000"/>
              <a:gd name="connsiteX56" fmla="*/ 9645 w 9877"/>
              <a:gd name="connsiteY56" fmla="*/ 7341 h 10000"/>
              <a:gd name="connsiteX57" fmla="*/ 9752 w 9877"/>
              <a:gd name="connsiteY57" fmla="*/ 7204 h 10000"/>
              <a:gd name="connsiteX58" fmla="*/ 9877 w 9877"/>
              <a:gd name="connsiteY58" fmla="*/ 7812 h 10000"/>
              <a:gd name="connsiteX0" fmla="*/ 0 w 9892"/>
              <a:gd name="connsiteY0" fmla="*/ 7812 h 10000"/>
              <a:gd name="connsiteX1" fmla="*/ 125 w 9892"/>
              <a:gd name="connsiteY1" fmla="*/ 7507 h 10000"/>
              <a:gd name="connsiteX2" fmla="*/ 253 w 9892"/>
              <a:gd name="connsiteY2" fmla="*/ 7978 h 10000"/>
              <a:gd name="connsiteX3" fmla="*/ 487 w 9892"/>
              <a:gd name="connsiteY3" fmla="*/ 7674 h 10000"/>
              <a:gd name="connsiteX4" fmla="*/ 612 w 9892"/>
              <a:gd name="connsiteY4" fmla="*/ 7674 h 10000"/>
              <a:gd name="connsiteX5" fmla="*/ 718 w 9892"/>
              <a:gd name="connsiteY5" fmla="*/ 7812 h 10000"/>
              <a:gd name="connsiteX6" fmla="*/ 845 w 9892"/>
              <a:gd name="connsiteY6" fmla="*/ 7978 h 10000"/>
              <a:gd name="connsiteX7" fmla="*/ 1078 w 9892"/>
              <a:gd name="connsiteY7" fmla="*/ 7812 h 10000"/>
              <a:gd name="connsiteX8" fmla="*/ 1202 w 9892"/>
              <a:gd name="connsiteY8" fmla="*/ 8117 h 10000"/>
              <a:gd name="connsiteX9" fmla="*/ 1312 w 9892"/>
              <a:gd name="connsiteY9" fmla="*/ 7341 h 10000"/>
              <a:gd name="connsiteX10" fmla="*/ 1437 w 9892"/>
              <a:gd name="connsiteY10" fmla="*/ 7978 h 10000"/>
              <a:gd name="connsiteX11" fmla="*/ 1670 w 9892"/>
              <a:gd name="connsiteY11" fmla="*/ 7812 h 10000"/>
              <a:gd name="connsiteX12" fmla="*/ 1796 w 9892"/>
              <a:gd name="connsiteY12" fmla="*/ 8450 h 10000"/>
              <a:gd name="connsiteX13" fmla="*/ 1924 w 9892"/>
              <a:gd name="connsiteY13" fmla="*/ 7978 h 10000"/>
              <a:gd name="connsiteX14" fmla="*/ 2028 w 9892"/>
              <a:gd name="connsiteY14" fmla="*/ 7204 h 10000"/>
              <a:gd name="connsiteX15" fmla="*/ 2261 w 9892"/>
              <a:gd name="connsiteY15" fmla="*/ 8589 h 10000"/>
              <a:gd name="connsiteX16" fmla="*/ 2390 w 9892"/>
              <a:gd name="connsiteY16" fmla="*/ 7674 h 10000"/>
              <a:gd name="connsiteX17" fmla="*/ 2514 w 9892"/>
              <a:gd name="connsiteY17" fmla="*/ 8450 h 10000"/>
              <a:gd name="connsiteX18" fmla="*/ 2621 w 9892"/>
              <a:gd name="connsiteY18" fmla="*/ 7674 h 10000"/>
              <a:gd name="connsiteX19" fmla="*/ 2876 w 9892"/>
              <a:gd name="connsiteY19" fmla="*/ 7037 h 10000"/>
              <a:gd name="connsiteX20" fmla="*/ 2980 w 9892"/>
              <a:gd name="connsiteY20" fmla="*/ 7812 h 10000"/>
              <a:gd name="connsiteX21" fmla="*/ 3107 w 9892"/>
              <a:gd name="connsiteY21" fmla="*/ 8450 h 10000"/>
              <a:gd name="connsiteX22" fmla="*/ 3215 w 9892"/>
              <a:gd name="connsiteY22" fmla="*/ 7037 h 10000"/>
              <a:gd name="connsiteX23" fmla="*/ 3465 w 9892"/>
              <a:gd name="connsiteY23" fmla="*/ 8450 h 10000"/>
              <a:gd name="connsiteX24" fmla="*/ 3571 w 9892"/>
              <a:gd name="connsiteY24" fmla="*/ 8117 h 10000"/>
              <a:gd name="connsiteX25" fmla="*/ 3698 w 9892"/>
              <a:gd name="connsiteY25" fmla="*/ 7674 h 10000"/>
              <a:gd name="connsiteX26" fmla="*/ 3824 w 9892"/>
              <a:gd name="connsiteY26" fmla="*/ 7812 h 10000"/>
              <a:gd name="connsiteX27" fmla="*/ 5474 w 9892"/>
              <a:gd name="connsiteY27" fmla="*/ 9392 h 10000"/>
              <a:gd name="connsiteX28" fmla="*/ 5600 w 9892"/>
              <a:gd name="connsiteY28" fmla="*/ 8755 h 10000"/>
              <a:gd name="connsiteX29" fmla="*/ 5727 w 9892"/>
              <a:gd name="connsiteY29" fmla="*/ 8117 h 10000"/>
              <a:gd name="connsiteX30" fmla="*/ 5958 w 9892"/>
              <a:gd name="connsiteY30" fmla="*/ 8117 h 10000"/>
              <a:gd name="connsiteX31" fmla="*/ 6086 w 9892"/>
              <a:gd name="connsiteY31" fmla="*/ 8117 h 10000"/>
              <a:gd name="connsiteX32" fmla="*/ 6192 w 9892"/>
              <a:gd name="connsiteY32" fmla="*/ 8282 h 10000"/>
              <a:gd name="connsiteX33" fmla="*/ 6320 w 9892"/>
              <a:gd name="connsiteY33" fmla="*/ 9059 h 10000"/>
              <a:gd name="connsiteX34" fmla="*/ 6553 w 9892"/>
              <a:gd name="connsiteY34" fmla="*/ 8589 h 10000"/>
              <a:gd name="connsiteX35" fmla="*/ 6677 w 9892"/>
              <a:gd name="connsiteY35" fmla="*/ 9392 h 10000"/>
              <a:gd name="connsiteX36" fmla="*/ 6784 w 9892"/>
              <a:gd name="connsiteY36" fmla="*/ 8117 h 10000"/>
              <a:gd name="connsiteX37" fmla="*/ 6912 w 9892"/>
              <a:gd name="connsiteY37" fmla="*/ 10000 h 10000"/>
              <a:gd name="connsiteX38" fmla="*/ 7145 w 9892"/>
              <a:gd name="connsiteY38" fmla="*/ 4847 h 10000"/>
              <a:gd name="connsiteX39" fmla="*/ 7270 w 9892"/>
              <a:gd name="connsiteY39" fmla="*/ 0 h 10000"/>
              <a:gd name="connsiteX40" fmla="*/ 7398 w 9892"/>
              <a:gd name="connsiteY40" fmla="*/ 2190 h 10000"/>
              <a:gd name="connsiteX41" fmla="*/ 7503 w 9892"/>
              <a:gd name="connsiteY41" fmla="*/ 2355 h 10000"/>
              <a:gd name="connsiteX42" fmla="*/ 7735 w 9892"/>
              <a:gd name="connsiteY42" fmla="*/ 2355 h 10000"/>
              <a:gd name="connsiteX43" fmla="*/ 7862 w 9892"/>
              <a:gd name="connsiteY43" fmla="*/ 3131 h 10000"/>
              <a:gd name="connsiteX44" fmla="*/ 7988 w 9892"/>
              <a:gd name="connsiteY44" fmla="*/ 3601 h 10000"/>
              <a:gd name="connsiteX45" fmla="*/ 8094 w 9892"/>
              <a:gd name="connsiteY45" fmla="*/ 2963 h 10000"/>
              <a:gd name="connsiteX46" fmla="*/ 8347 w 9892"/>
              <a:gd name="connsiteY46" fmla="*/ 3435 h 10000"/>
              <a:gd name="connsiteX47" fmla="*/ 8455 w 9892"/>
              <a:gd name="connsiteY47" fmla="*/ 3601 h 10000"/>
              <a:gd name="connsiteX48" fmla="*/ 8580 w 9892"/>
              <a:gd name="connsiteY48" fmla="*/ 3131 h 10000"/>
              <a:gd name="connsiteX49" fmla="*/ 8706 w 9892"/>
              <a:gd name="connsiteY49" fmla="*/ 2963 h 10000"/>
              <a:gd name="connsiteX50" fmla="*/ 8941 w 9892"/>
              <a:gd name="connsiteY50" fmla="*/ 2660 h 10000"/>
              <a:gd name="connsiteX51" fmla="*/ 9046 w 9892"/>
              <a:gd name="connsiteY51" fmla="*/ 2355 h 10000"/>
              <a:gd name="connsiteX52" fmla="*/ 9172 w 9892"/>
              <a:gd name="connsiteY52" fmla="*/ 610 h 10000"/>
              <a:gd name="connsiteX53" fmla="*/ 9300 w 9892"/>
              <a:gd name="connsiteY53" fmla="*/ 4682 h 10000"/>
              <a:gd name="connsiteX54" fmla="*/ 9531 w 9892"/>
              <a:gd name="connsiteY54" fmla="*/ 8589 h 10000"/>
              <a:gd name="connsiteX55" fmla="*/ 9657 w 9892"/>
              <a:gd name="connsiteY55" fmla="*/ 7341 h 10000"/>
              <a:gd name="connsiteX56" fmla="*/ 9765 w 9892"/>
              <a:gd name="connsiteY56" fmla="*/ 7204 h 10000"/>
              <a:gd name="connsiteX57" fmla="*/ 9892 w 9892"/>
              <a:gd name="connsiteY57" fmla="*/ 7812 h 10000"/>
              <a:gd name="connsiteX0" fmla="*/ 0 w 10000"/>
              <a:gd name="connsiteY0" fmla="*/ 7812 h 10000"/>
              <a:gd name="connsiteX1" fmla="*/ 256 w 10000"/>
              <a:gd name="connsiteY1" fmla="*/ 7978 h 10000"/>
              <a:gd name="connsiteX2" fmla="*/ 492 w 10000"/>
              <a:gd name="connsiteY2" fmla="*/ 7674 h 10000"/>
              <a:gd name="connsiteX3" fmla="*/ 619 w 10000"/>
              <a:gd name="connsiteY3" fmla="*/ 7674 h 10000"/>
              <a:gd name="connsiteX4" fmla="*/ 726 w 10000"/>
              <a:gd name="connsiteY4" fmla="*/ 7812 h 10000"/>
              <a:gd name="connsiteX5" fmla="*/ 854 w 10000"/>
              <a:gd name="connsiteY5" fmla="*/ 7978 h 10000"/>
              <a:gd name="connsiteX6" fmla="*/ 1090 w 10000"/>
              <a:gd name="connsiteY6" fmla="*/ 7812 h 10000"/>
              <a:gd name="connsiteX7" fmla="*/ 1215 w 10000"/>
              <a:gd name="connsiteY7" fmla="*/ 8117 h 10000"/>
              <a:gd name="connsiteX8" fmla="*/ 1326 w 10000"/>
              <a:gd name="connsiteY8" fmla="*/ 7341 h 10000"/>
              <a:gd name="connsiteX9" fmla="*/ 1453 w 10000"/>
              <a:gd name="connsiteY9" fmla="*/ 7978 h 10000"/>
              <a:gd name="connsiteX10" fmla="*/ 1688 w 10000"/>
              <a:gd name="connsiteY10" fmla="*/ 7812 h 10000"/>
              <a:gd name="connsiteX11" fmla="*/ 1816 w 10000"/>
              <a:gd name="connsiteY11" fmla="*/ 8450 h 10000"/>
              <a:gd name="connsiteX12" fmla="*/ 1945 w 10000"/>
              <a:gd name="connsiteY12" fmla="*/ 7978 h 10000"/>
              <a:gd name="connsiteX13" fmla="*/ 2050 w 10000"/>
              <a:gd name="connsiteY13" fmla="*/ 7204 h 10000"/>
              <a:gd name="connsiteX14" fmla="*/ 2286 w 10000"/>
              <a:gd name="connsiteY14" fmla="*/ 8589 h 10000"/>
              <a:gd name="connsiteX15" fmla="*/ 2416 w 10000"/>
              <a:gd name="connsiteY15" fmla="*/ 7674 h 10000"/>
              <a:gd name="connsiteX16" fmla="*/ 2541 w 10000"/>
              <a:gd name="connsiteY16" fmla="*/ 8450 h 10000"/>
              <a:gd name="connsiteX17" fmla="*/ 2650 w 10000"/>
              <a:gd name="connsiteY17" fmla="*/ 7674 h 10000"/>
              <a:gd name="connsiteX18" fmla="*/ 2907 w 10000"/>
              <a:gd name="connsiteY18" fmla="*/ 7037 h 10000"/>
              <a:gd name="connsiteX19" fmla="*/ 3013 w 10000"/>
              <a:gd name="connsiteY19" fmla="*/ 7812 h 10000"/>
              <a:gd name="connsiteX20" fmla="*/ 3141 w 10000"/>
              <a:gd name="connsiteY20" fmla="*/ 8450 h 10000"/>
              <a:gd name="connsiteX21" fmla="*/ 3250 w 10000"/>
              <a:gd name="connsiteY21" fmla="*/ 7037 h 10000"/>
              <a:gd name="connsiteX22" fmla="*/ 3503 w 10000"/>
              <a:gd name="connsiteY22" fmla="*/ 8450 h 10000"/>
              <a:gd name="connsiteX23" fmla="*/ 3610 w 10000"/>
              <a:gd name="connsiteY23" fmla="*/ 8117 h 10000"/>
              <a:gd name="connsiteX24" fmla="*/ 3738 w 10000"/>
              <a:gd name="connsiteY24" fmla="*/ 7674 h 10000"/>
              <a:gd name="connsiteX25" fmla="*/ 3866 w 10000"/>
              <a:gd name="connsiteY25" fmla="*/ 7812 h 10000"/>
              <a:gd name="connsiteX26" fmla="*/ 5534 w 10000"/>
              <a:gd name="connsiteY26" fmla="*/ 9392 h 10000"/>
              <a:gd name="connsiteX27" fmla="*/ 5661 w 10000"/>
              <a:gd name="connsiteY27" fmla="*/ 8755 h 10000"/>
              <a:gd name="connsiteX28" fmla="*/ 5790 w 10000"/>
              <a:gd name="connsiteY28" fmla="*/ 8117 h 10000"/>
              <a:gd name="connsiteX29" fmla="*/ 6023 w 10000"/>
              <a:gd name="connsiteY29" fmla="*/ 8117 h 10000"/>
              <a:gd name="connsiteX30" fmla="*/ 6152 w 10000"/>
              <a:gd name="connsiteY30" fmla="*/ 8117 h 10000"/>
              <a:gd name="connsiteX31" fmla="*/ 6260 w 10000"/>
              <a:gd name="connsiteY31" fmla="*/ 8282 h 10000"/>
              <a:gd name="connsiteX32" fmla="*/ 6389 w 10000"/>
              <a:gd name="connsiteY32" fmla="*/ 9059 h 10000"/>
              <a:gd name="connsiteX33" fmla="*/ 6625 w 10000"/>
              <a:gd name="connsiteY33" fmla="*/ 8589 h 10000"/>
              <a:gd name="connsiteX34" fmla="*/ 6750 w 10000"/>
              <a:gd name="connsiteY34" fmla="*/ 9392 h 10000"/>
              <a:gd name="connsiteX35" fmla="*/ 6858 w 10000"/>
              <a:gd name="connsiteY35" fmla="*/ 8117 h 10000"/>
              <a:gd name="connsiteX36" fmla="*/ 6987 w 10000"/>
              <a:gd name="connsiteY36" fmla="*/ 10000 h 10000"/>
              <a:gd name="connsiteX37" fmla="*/ 7223 w 10000"/>
              <a:gd name="connsiteY37" fmla="*/ 4847 h 10000"/>
              <a:gd name="connsiteX38" fmla="*/ 7349 w 10000"/>
              <a:gd name="connsiteY38" fmla="*/ 0 h 10000"/>
              <a:gd name="connsiteX39" fmla="*/ 7479 w 10000"/>
              <a:gd name="connsiteY39" fmla="*/ 2190 h 10000"/>
              <a:gd name="connsiteX40" fmla="*/ 7585 w 10000"/>
              <a:gd name="connsiteY40" fmla="*/ 2355 h 10000"/>
              <a:gd name="connsiteX41" fmla="*/ 7819 w 10000"/>
              <a:gd name="connsiteY41" fmla="*/ 2355 h 10000"/>
              <a:gd name="connsiteX42" fmla="*/ 7948 w 10000"/>
              <a:gd name="connsiteY42" fmla="*/ 3131 h 10000"/>
              <a:gd name="connsiteX43" fmla="*/ 8075 w 10000"/>
              <a:gd name="connsiteY43" fmla="*/ 3601 h 10000"/>
              <a:gd name="connsiteX44" fmla="*/ 8182 w 10000"/>
              <a:gd name="connsiteY44" fmla="*/ 2963 h 10000"/>
              <a:gd name="connsiteX45" fmla="*/ 8438 w 10000"/>
              <a:gd name="connsiteY45" fmla="*/ 3435 h 10000"/>
              <a:gd name="connsiteX46" fmla="*/ 8547 w 10000"/>
              <a:gd name="connsiteY46" fmla="*/ 3601 h 10000"/>
              <a:gd name="connsiteX47" fmla="*/ 8674 w 10000"/>
              <a:gd name="connsiteY47" fmla="*/ 3131 h 10000"/>
              <a:gd name="connsiteX48" fmla="*/ 8801 w 10000"/>
              <a:gd name="connsiteY48" fmla="*/ 2963 h 10000"/>
              <a:gd name="connsiteX49" fmla="*/ 9039 w 10000"/>
              <a:gd name="connsiteY49" fmla="*/ 2660 h 10000"/>
              <a:gd name="connsiteX50" fmla="*/ 9145 w 10000"/>
              <a:gd name="connsiteY50" fmla="*/ 2355 h 10000"/>
              <a:gd name="connsiteX51" fmla="*/ 9272 w 10000"/>
              <a:gd name="connsiteY51" fmla="*/ 610 h 10000"/>
              <a:gd name="connsiteX52" fmla="*/ 9402 w 10000"/>
              <a:gd name="connsiteY52" fmla="*/ 4682 h 10000"/>
              <a:gd name="connsiteX53" fmla="*/ 9635 w 10000"/>
              <a:gd name="connsiteY53" fmla="*/ 8589 h 10000"/>
              <a:gd name="connsiteX54" fmla="*/ 9762 w 10000"/>
              <a:gd name="connsiteY54" fmla="*/ 7341 h 10000"/>
              <a:gd name="connsiteX55" fmla="*/ 9872 w 10000"/>
              <a:gd name="connsiteY55" fmla="*/ 7204 h 10000"/>
              <a:gd name="connsiteX56" fmla="*/ 10000 w 10000"/>
              <a:gd name="connsiteY56" fmla="*/ 7812 h 10000"/>
              <a:gd name="connsiteX0" fmla="*/ 0 w 9744"/>
              <a:gd name="connsiteY0" fmla="*/ 7978 h 10000"/>
              <a:gd name="connsiteX1" fmla="*/ 236 w 9744"/>
              <a:gd name="connsiteY1" fmla="*/ 7674 h 10000"/>
              <a:gd name="connsiteX2" fmla="*/ 363 w 9744"/>
              <a:gd name="connsiteY2" fmla="*/ 7674 h 10000"/>
              <a:gd name="connsiteX3" fmla="*/ 470 w 9744"/>
              <a:gd name="connsiteY3" fmla="*/ 7812 h 10000"/>
              <a:gd name="connsiteX4" fmla="*/ 598 w 9744"/>
              <a:gd name="connsiteY4" fmla="*/ 7978 h 10000"/>
              <a:gd name="connsiteX5" fmla="*/ 834 w 9744"/>
              <a:gd name="connsiteY5" fmla="*/ 7812 h 10000"/>
              <a:gd name="connsiteX6" fmla="*/ 959 w 9744"/>
              <a:gd name="connsiteY6" fmla="*/ 8117 h 10000"/>
              <a:gd name="connsiteX7" fmla="*/ 1070 w 9744"/>
              <a:gd name="connsiteY7" fmla="*/ 7341 h 10000"/>
              <a:gd name="connsiteX8" fmla="*/ 1197 w 9744"/>
              <a:gd name="connsiteY8" fmla="*/ 7978 h 10000"/>
              <a:gd name="connsiteX9" fmla="*/ 1432 w 9744"/>
              <a:gd name="connsiteY9" fmla="*/ 7812 h 10000"/>
              <a:gd name="connsiteX10" fmla="*/ 1560 w 9744"/>
              <a:gd name="connsiteY10" fmla="*/ 8450 h 10000"/>
              <a:gd name="connsiteX11" fmla="*/ 1689 w 9744"/>
              <a:gd name="connsiteY11" fmla="*/ 7978 h 10000"/>
              <a:gd name="connsiteX12" fmla="*/ 1794 w 9744"/>
              <a:gd name="connsiteY12" fmla="*/ 7204 h 10000"/>
              <a:gd name="connsiteX13" fmla="*/ 2030 w 9744"/>
              <a:gd name="connsiteY13" fmla="*/ 8589 h 10000"/>
              <a:gd name="connsiteX14" fmla="*/ 2160 w 9744"/>
              <a:gd name="connsiteY14" fmla="*/ 7674 h 10000"/>
              <a:gd name="connsiteX15" fmla="*/ 2285 w 9744"/>
              <a:gd name="connsiteY15" fmla="*/ 8450 h 10000"/>
              <a:gd name="connsiteX16" fmla="*/ 2394 w 9744"/>
              <a:gd name="connsiteY16" fmla="*/ 7674 h 10000"/>
              <a:gd name="connsiteX17" fmla="*/ 2651 w 9744"/>
              <a:gd name="connsiteY17" fmla="*/ 7037 h 10000"/>
              <a:gd name="connsiteX18" fmla="*/ 2757 w 9744"/>
              <a:gd name="connsiteY18" fmla="*/ 7812 h 10000"/>
              <a:gd name="connsiteX19" fmla="*/ 2885 w 9744"/>
              <a:gd name="connsiteY19" fmla="*/ 8450 h 10000"/>
              <a:gd name="connsiteX20" fmla="*/ 2994 w 9744"/>
              <a:gd name="connsiteY20" fmla="*/ 7037 h 10000"/>
              <a:gd name="connsiteX21" fmla="*/ 3247 w 9744"/>
              <a:gd name="connsiteY21" fmla="*/ 8450 h 10000"/>
              <a:gd name="connsiteX22" fmla="*/ 3354 w 9744"/>
              <a:gd name="connsiteY22" fmla="*/ 8117 h 10000"/>
              <a:gd name="connsiteX23" fmla="*/ 3482 w 9744"/>
              <a:gd name="connsiteY23" fmla="*/ 7674 h 10000"/>
              <a:gd name="connsiteX24" fmla="*/ 3610 w 9744"/>
              <a:gd name="connsiteY24" fmla="*/ 7812 h 10000"/>
              <a:gd name="connsiteX25" fmla="*/ 5278 w 9744"/>
              <a:gd name="connsiteY25" fmla="*/ 9392 h 10000"/>
              <a:gd name="connsiteX26" fmla="*/ 5405 w 9744"/>
              <a:gd name="connsiteY26" fmla="*/ 8755 h 10000"/>
              <a:gd name="connsiteX27" fmla="*/ 5534 w 9744"/>
              <a:gd name="connsiteY27" fmla="*/ 8117 h 10000"/>
              <a:gd name="connsiteX28" fmla="*/ 5767 w 9744"/>
              <a:gd name="connsiteY28" fmla="*/ 8117 h 10000"/>
              <a:gd name="connsiteX29" fmla="*/ 5896 w 9744"/>
              <a:gd name="connsiteY29" fmla="*/ 8117 h 10000"/>
              <a:gd name="connsiteX30" fmla="*/ 6004 w 9744"/>
              <a:gd name="connsiteY30" fmla="*/ 8282 h 10000"/>
              <a:gd name="connsiteX31" fmla="*/ 6133 w 9744"/>
              <a:gd name="connsiteY31" fmla="*/ 9059 h 10000"/>
              <a:gd name="connsiteX32" fmla="*/ 6369 w 9744"/>
              <a:gd name="connsiteY32" fmla="*/ 8589 h 10000"/>
              <a:gd name="connsiteX33" fmla="*/ 6494 w 9744"/>
              <a:gd name="connsiteY33" fmla="*/ 9392 h 10000"/>
              <a:gd name="connsiteX34" fmla="*/ 6602 w 9744"/>
              <a:gd name="connsiteY34" fmla="*/ 8117 h 10000"/>
              <a:gd name="connsiteX35" fmla="*/ 6731 w 9744"/>
              <a:gd name="connsiteY35" fmla="*/ 10000 h 10000"/>
              <a:gd name="connsiteX36" fmla="*/ 6967 w 9744"/>
              <a:gd name="connsiteY36" fmla="*/ 4847 h 10000"/>
              <a:gd name="connsiteX37" fmla="*/ 7093 w 9744"/>
              <a:gd name="connsiteY37" fmla="*/ 0 h 10000"/>
              <a:gd name="connsiteX38" fmla="*/ 7223 w 9744"/>
              <a:gd name="connsiteY38" fmla="*/ 2190 h 10000"/>
              <a:gd name="connsiteX39" fmla="*/ 7329 w 9744"/>
              <a:gd name="connsiteY39" fmla="*/ 2355 h 10000"/>
              <a:gd name="connsiteX40" fmla="*/ 7563 w 9744"/>
              <a:gd name="connsiteY40" fmla="*/ 2355 h 10000"/>
              <a:gd name="connsiteX41" fmla="*/ 7692 w 9744"/>
              <a:gd name="connsiteY41" fmla="*/ 3131 h 10000"/>
              <a:gd name="connsiteX42" fmla="*/ 7819 w 9744"/>
              <a:gd name="connsiteY42" fmla="*/ 3601 h 10000"/>
              <a:gd name="connsiteX43" fmla="*/ 7926 w 9744"/>
              <a:gd name="connsiteY43" fmla="*/ 2963 h 10000"/>
              <a:gd name="connsiteX44" fmla="*/ 8182 w 9744"/>
              <a:gd name="connsiteY44" fmla="*/ 3435 h 10000"/>
              <a:gd name="connsiteX45" fmla="*/ 8291 w 9744"/>
              <a:gd name="connsiteY45" fmla="*/ 3601 h 10000"/>
              <a:gd name="connsiteX46" fmla="*/ 8418 w 9744"/>
              <a:gd name="connsiteY46" fmla="*/ 3131 h 10000"/>
              <a:gd name="connsiteX47" fmla="*/ 8545 w 9744"/>
              <a:gd name="connsiteY47" fmla="*/ 2963 h 10000"/>
              <a:gd name="connsiteX48" fmla="*/ 8783 w 9744"/>
              <a:gd name="connsiteY48" fmla="*/ 2660 h 10000"/>
              <a:gd name="connsiteX49" fmla="*/ 8889 w 9744"/>
              <a:gd name="connsiteY49" fmla="*/ 2355 h 10000"/>
              <a:gd name="connsiteX50" fmla="*/ 9016 w 9744"/>
              <a:gd name="connsiteY50" fmla="*/ 610 h 10000"/>
              <a:gd name="connsiteX51" fmla="*/ 9146 w 9744"/>
              <a:gd name="connsiteY51" fmla="*/ 4682 h 10000"/>
              <a:gd name="connsiteX52" fmla="*/ 9379 w 9744"/>
              <a:gd name="connsiteY52" fmla="*/ 8589 h 10000"/>
              <a:gd name="connsiteX53" fmla="*/ 9506 w 9744"/>
              <a:gd name="connsiteY53" fmla="*/ 7341 h 10000"/>
              <a:gd name="connsiteX54" fmla="*/ 9616 w 9744"/>
              <a:gd name="connsiteY54" fmla="*/ 7204 h 10000"/>
              <a:gd name="connsiteX55" fmla="*/ 9744 w 9744"/>
              <a:gd name="connsiteY55" fmla="*/ 7812 h 10000"/>
              <a:gd name="connsiteX0" fmla="*/ 0 w 9758"/>
              <a:gd name="connsiteY0" fmla="*/ 7674 h 10000"/>
              <a:gd name="connsiteX1" fmla="*/ 131 w 9758"/>
              <a:gd name="connsiteY1" fmla="*/ 7674 h 10000"/>
              <a:gd name="connsiteX2" fmla="*/ 240 w 9758"/>
              <a:gd name="connsiteY2" fmla="*/ 7812 h 10000"/>
              <a:gd name="connsiteX3" fmla="*/ 372 w 9758"/>
              <a:gd name="connsiteY3" fmla="*/ 7978 h 10000"/>
              <a:gd name="connsiteX4" fmla="*/ 614 w 9758"/>
              <a:gd name="connsiteY4" fmla="*/ 7812 h 10000"/>
              <a:gd name="connsiteX5" fmla="*/ 742 w 9758"/>
              <a:gd name="connsiteY5" fmla="*/ 8117 h 10000"/>
              <a:gd name="connsiteX6" fmla="*/ 856 w 9758"/>
              <a:gd name="connsiteY6" fmla="*/ 7341 h 10000"/>
              <a:gd name="connsiteX7" fmla="*/ 986 w 9758"/>
              <a:gd name="connsiteY7" fmla="*/ 7978 h 10000"/>
              <a:gd name="connsiteX8" fmla="*/ 1228 w 9758"/>
              <a:gd name="connsiteY8" fmla="*/ 7812 h 10000"/>
              <a:gd name="connsiteX9" fmla="*/ 1359 w 9758"/>
              <a:gd name="connsiteY9" fmla="*/ 8450 h 10000"/>
              <a:gd name="connsiteX10" fmla="*/ 1491 w 9758"/>
              <a:gd name="connsiteY10" fmla="*/ 7978 h 10000"/>
              <a:gd name="connsiteX11" fmla="*/ 1599 w 9758"/>
              <a:gd name="connsiteY11" fmla="*/ 7204 h 10000"/>
              <a:gd name="connsiteX12" fmla="*/ 1841 w 9758"/>
              <a:gd name="connsiteY12" fmla="*/ 8589 h 10000"/>
              <a:gd name="connsiteX13" fmla="*/ 1975 w 9758"/>
              <a:gd name="connsiteY13" fmla="*/ 7674 h 10000"/>
              <a:gd name="connsiteX14" fmla="*/ 2103 w 9758"/>
              <a:gd name="connsiteY14" fmla="*/ 8450 h 10000"/>
              <a:gd name="connsiteX15" fmla="*/ 2215 w 9758"/>
              <a:gd name="connsiteY15" fmla="*/ 7674 h 10000"/>
              <a:gd name="connsiteX16" fmla="*/ 2479 w 9758"/>
              <a:gd name="connsiteY16" fmla="*/ 7037 h 10000"/>
              <a:gd name="connsiteX17" fmla="*/ 2587 w 9758"/>
              <a:gd name="connsiteY17" fmla="*/ 7812 h 10000"/>
              <a:gd name="connsiteX18" fmla="*/ 2719 w 9758"/>
              <a:gd name="connsiteY18" fmla="*/ 8450 h 10000"/>
              <a:gd name="connsiteX19" fmla="*/ 2831 w 9758"/>
              <a:gd name="connsiteY19" fmla="*/ 7037 h 10000"/>
              <a:gd name="connsiteX20" fmla="*/ 3090 w 9758"/>
              <a:gd name="connsiteY20" fmla="*/ 8450 h 10000"/>
              <a:gd name="connsiteX21" fmla="*/ 3200 w 9758"/>
              <a:gd name="connsiteY21" fmla="*/ 8117 h 10000"/>
              <a:gd name="connsiteX22" fmla="*/ 3331 w 9758"/>
              <a:gd name="connsiteY22" fmla="*/ 7674 h 10000"/>
              <a:gd name="connsiteX23" fmla="*/ 3463 w 9758"/>
              <a:gd name="connsiteY23" fmla="*/ 7812 h 10000"/>
              <a:gd name="connsiteX24" fmla="*/ 5175 w 9758"/>
              <a:gd name="connsiteY24" fmla="*/ 9392 h 10000"/>
              <a:gd name="connsiteX25" fmla="*/ 5305 w 9758"/>
              <a:gd name="connsiteY25" fmla="*/ 8755 h 10000"/>
              <a:gd name="connsiteX26" fmla="*/ 5437 w 9758"/>
              <a:gd name="connsiteY26" fmla="*/ 8117 h 10000"/>
              <a:gd name="connsiteX27" fmla="*/ 5677 w 9758"/>
              <a:gd name="connsiteY27" fmla="*/ 8117 h 10000"/>
              <a:gd name="connsiteX28" fmla="*/ 5809 w 9758"/>
              <a:gd name="connsiteY28" fmla="*/ 8117 h 10000"/>
              <a:gd name="connsiteX29" fmla="*/ 5920 w 9758"/>
              <a:gd name="connsiteY29" fmla="*/ 8282 h 10000"/>
              <a:gd name="connsiteX30" fmla="*/ 6052 w 9758"/>
              <a:gd name="connsiteY30" fmla="*/ 9059 h 10000"/>
              <a:gd name="connsiteX31" fmla="*/ 6294 w 9758"/>
              <a:gd name="connsiteY31" fmla="*/ 8589 h 10000"/>
              <a:gd name="connsiteX32" fmla="*/ 6423 w 9758"/>
              <a:gd name="connsiteY32" fmla="*/ 9392 h 10000"/>
              <a:gd name="connsiteX33" fmla="*/ 6533 w 9758"/>
              <a:gd name="connsiteY33" fmla="*/ 8117 h 10000"/>
              <a:gd name="connsiteX34" fmla="*/ 6666 w 9758"/>
              <a:gd name="connsiteY34" fmla="*/ 10000 h 10000"/>
              <a:gd name="connsiteX35" fmla="*/ 6908 w 9758"/>
              <a:gd name="connsiteY35" fmla="*/ 4847 h 10000"/>
              <a:gd name="connsiteX36" fmla="*/ 7037 w 9758"/>
              <a:gd name="connsiteY36" fmla="*/ 0 h 10000"/>
              <a:gd name="connsiteX37" fmla="*/ 7171 w 9758"/>
              <a:gd name="connsiteY37" fmla="*/ 2190 h 10000"/>
              <a:gd name="connsiteX38" fmla="*/ 7280 w 9758"/>
              <a:gd name="connsiteY38" fmla="*/ 2355 h 10000"/>
              <a:gd name="connsiteX39" fmla="*/ 7520 w 9758"/>
              <a:gd name="connsiteY39" fmla="*/ 2355 h 10000"/>
              <a:gd name="connsiteX40" fmla="*/ 7652 w 9758"/>
              <a:gd name="connsiteY40" fmla="*/ 3131 h 10000"/>
              <a:gd name="connsiteX41" fmla="*/ 7782 w 9758"/>
              <a:gd name="connsiteY41" fmla="*/ 3601 h 10000"/>
              <a:gd name="connsiteX42" fmla="*/ 7892 w 9758"/>
              <a:gd name="connsiteY42" fmla="*/ 2963 h 10000"/>
              <a:gd name="connsiteX43" fmla="*/ 8155 w 9758"/>
              <a:gd name="connsiteY43" fmla="*/ 3435 h 10000"/>
              <a:gd name="connsiteX44" fmla="*/ 8267 w 9758"/>
              <a:gd name="connsiteY44" fmla="*/ 3601 h 10000"/>
              <a:gd name="connsiteX45" fmla="*/ 8397 w 9758"/>
              <a:gd name="connsiteY45" fmla="*/ 3131 h 10000"/>
              <a:gd name="connsiteX46" fmla="*/ 8527 w 9758"/>
              <a:gd name="connsiteY46" fmla="*/ 2963 h 10000"/>
              <a:gd name="connsiteX47" fmla="*/ 8772 w 9758"/>
              <a:gd name="connsiteY47" fmla="*/ 2660 h 10000"/>
              <a:gd name="connsiteX48" fmla="*/ 8881 w 9758"/>
              <a:gd name="connsiteY48" fmla="*/ 2355 h 10000"/>
              <a:gd name="connsiteX49" fmla="*/ 9011 w 9758"/>
              <a:gd name="connsiteY49" fmla="*/ 610 h 10000"/>
              <a:gd name="connsiteX50" fmla="*/ 9144 w 9758"/>
              <a:gd name="connsiteY50" fmla="*/ 4682 h 10000"/>
              <a:gd name="connsiteX51" fmla="*/ 9383 w 9758"/>
              <a:gd name="connsiteY51" fmla="*/ 8589 h 10000"/>
              <a:gd name="connsiteX52" fmla="*/ 9514 w 9758"/>
              <a:gd name="connsiteY52" fmla="*/ 7341 h 10000"/>
              <a:gd name="connsiteX53" fmla="*/ 9627 w 9758"/>
              <a:gd name="connsiteY53" fmla="*/ 7204 h 10000"/>
              <a:gd name="connsiteX54" fmla="*/ 9758 w 9758"/>
              <a:gd name="connsiteY54" fmla="*/ 7812 h 10000"/>
              <a:gd name="connsiteX0" fmla="*/ 0 w 9866"/>
              <a:gd name="connsiteY0" fmla="*/ 7674 h 10000"/>
              <a:gd name="connsiteX1" fmla="*/ 112 w 9866"/>
              <a:gd name="connsiteY1" fmla="*/ 7812 h 10000"/>
              <a:gd name="connsiteX2" fmla="*/ 247 w 9866"/>
              <a:gd name="connsiteY2" fmla="*/ 7978 h 10000"/>
              <a:gd name="connsiteX3" fmla="*/ 495 w 9866"/>
              <a:gd name="connsiteY3" fmla="*/ 7812 h 10000"/>
              <a:gd name="connsiteX4" fmla="*/ 626 w 9866"/>
              <a:gd name="connsiteY4" fmla="*/ 8117 h 10000"/>
              <a:gd name="connsiteX5" fmla="*/ 743 w 9866"/>
              <a:gd name="connsiteY5" fmla="*/ 7341 h 10000"/>
              <a:gd name="connsiteX6" fmla="*/ 876 w 9866"/>
              <a:gd name="connsiteY6" fmla="*/ 7978 h 10000"/>
              <a:gd name="connsiteX7" fmla="*/ 1124 w 9866"/>
              <a:gd name="connsiteY7" fmla="*/ 7812 h 10000"/>
              <a:gd name="connsiteX8" fmla="*/ 1259 w 9866"/>
              <a:gd name="connsiteY8" fmla="*/ 8450 h 10000"/>
              <a:gd name="connsiteX9" fmla="*/ 1394 w 9866"/>
              <a:gd name="connsiteY9" fmla="*/ 7978 h 10000"/>
              <a:gd name="connsiteX10" fmla="*/ 1505 w 9866"/>
              <a:gd name="connsiteY10" fmla="*/ 7204 h 10000"/>
              <a:gd name="connsiteX11" fmla="*/ 1753 w 9866"/>
              <a:gd name="connsiteY11" fmla="*/ 8589 h 10000"/>
              <a:gd name="connsiteX12" fmla="*/ 1890 w 9866"/>
              <a:gd name="connsiteY12" fmla="*/ 7674 h 10000"/>
              <a:gd name="connsiteX13" fmla="*/ 2021 w 9866"/>
              <a:gd name="connsiteY13" fmla="*/ 8450 h 10000"/>
              <a:gd name="connsiteX14" fmla="*/ 2136 w 9866"/>
              <a:gd name="connsiteY14" fmla="*/ 7674 h 10000"/>
              <a:gd name="connsiteX15" fmla="*/ 2406 w 9866"/>
              <a:gd name="connsiteY15" fmla="*/ 7037 h 10000"/>
              <a:gd name="connsiteX16" fmla="*/ 2517 w 9866"/>
              <a:gd name="connsiteY16" fmla="*/ 7812 h 10000"/>
              <a:gd name="connsiteX17" fmla="*/ 2652 w 9866"/>
              <a:gd name="connsiteY17" fmla="*/ 8450 h 10000"/>
              <a:gd name="connsiteX18" fmla="*/ 2767 w 9866"/>
              <a:gd name="connsiteY18" fmla="*/ 7037 h 10000"/>
              <a:gd name="connsiteX19" fmla="*/ 3033 w 9866"/>
              <a:gd name="connsiteY19" fmla="*/ 8450 h 10000"/>
              <a:gd name="connsiteX20" fmla="*/ 3145 w 9866"/>
              <a:gd name="connsiteY20" fmla="*/ 8117 h 10000"/>
              <a:gd name="connsiteX21" fmla="*/ 3280 w 9866"/>
              <a:gd name="connsiteY21" fmla="*/ 7674 h 10000"/>
              <a:gd name="connsiteX22" fmla="*/ 3415 w 9866"/>
              <a:gd name="connsiteY22" fmla="*/ 7812 h 10000"/>
              <a:gd name="connsiteX23" fmla="*/ 5169 w 9866"/>
              <a:gd name="connsiteY23" fmla="*/ 9392 h 10000"/>
              <a:gd name="connsiteX24" fmla="*/ 5303 w 9866"/>
              <a:gd name="connsiteY24" fmla="*/ 8755 h 10000"/>
              <a:gd name="connsiteX25" fmla="*/ 5438 w 9866"/>
              <a:gd name="connsiteY25" fmla="*/ 8117 h 10000"/>
              <a:gd name="connsiteX26" fmla="*/ 5684 w 9866"/>
              <a:gd name="connsiteY26" fmla="*/ 8117 h 10000"/>
              <a:gd name="connsiteX27" fmla="*/ 5819 w 9866"/>
              <a:gd name="connsiteY27" fmla="*/ 8117 h 10000"/>
              <a:gd name="connsiteX28" fmla="*/ 5933 w 9866"/>
              <a:gd name="connsiteY28" fmla="*/ 8282 h 10000"/>
              <a:gd name="connsiteX29" fmla="*/ 6068 w 9866"/>
              <a:gd name="connsiteY29" fmla="*/ 9059 h 10000"/>
              <a:gd name="connsiteX30" fmla="*/ 6316 w 9866"/>
              <a:gd name="connsiteY30" fmla="*/ 8589 h 10000"/>
              <a:gd name="connsiteX31" fmla="*/ 6448 w 9866"/>
              <a:gd name="connsiteY31" fmla="*/ 9392 h 10000"/>
              <a:gd name="connsiteX32" fmla="*/ 6561 w 9866"/>
              <a:gd name="connsiteY32" fmla="*/ 8117 h 10000"/>
              <a:gd name="connsiteX33" fmla="*/ 6697 w 9866"/>
              <a:gd name="connsiteY33" fmla="*/ 10000 h 10000"/>
              <a:gd name="connsiteX34" fmla="*/ 6945 w 9866"/>
              <a:gd name="connsiteY34" fmla="*/ 4847 h 10000"/>
              <a:gd name="connsiteX35" fmla="*/ 7078 w 9866"/>
              <a:gd name="connsiteY35" fmla="*/ 0 h 10000"/>
              <a:gd name="connsiteX36" fmla="*/ 7215 w 9866"/>
              <a:gd name="connsiteY36" fmla="*/ 2190 h 10000"/>
              <a:gd name="connsiteX37" fmla="*/ 7327 w 9866"/>
              <a:gd name="connsiteY37" fmla="*/ 2355 h 10000"/>
              <a:gd name="connsiteX38" fmla="*/ 7572 w 9866"/>
              <a:gd name="connsiteY38" fmla="*/ 2355 h 10000"/>
              <a:gd name="connsiteX39" fmla="*/ 7708 w 9866"/>
              <a:gd name="connsiteY39" fmla="*/ 3131 h 10000"/>
              <a:gd name="connsiteX40" fmla="*/ 7841 w 9866"/>
              <a:gd name="connsiteY40" fmla="*/ 3601 h 10000"/>
              <a:gd name="connsiteX41" fmla="*/ 7954 w 9866"/>
              <a:gd name="connsiteY41" fmla="*/ 2963 h 10000"/>
              <a:gd name="connsiteX42" fmla="*/ 8223 w 9866"/>
              <a:gd name="connsiteY42" fmla="*/ 3435 h 10000"/>
              <a:gd name="connsiteX43" fmla="*/ 8338 w 9866"/>
              <a:gd name="connsiteY43" fmla="*/ 3601 h 10000"/>
              <a:gd name="connsiteX44" fmla="*/ 8471 w 9866"/>
              <a:gd name="connsiteY44" fmla="*/ 3131 h 10000"/>
              <a:gd name="connsiteX45" fmla="*/ 8604 w 9866"/>
              <a:gd name="connsiteY45" fmla="*/ 2963 h 10000"/>
              <a:gd name="connsiteX46" fmla="*/ 8856 w 9866"/>
              <a:gd name="connsiteY46" fmla="*/ 2660 h 10000"/>
              <a:gd name="connsiteX47" fmla="*/ 8967 w 9866"/>
              <a:gd name="connsiteY47" fmla="*/ 2355 h 10000"/>
              <a:gd name="connsiteX48" fmla="*/ 9100 w 9866"/>
              <a:gd name="connsiteY48" fmla="*/ 610 h 10000"/>
              <a:gd name="connsiteX49" fmla="*/ 9237 w 9866"/>
              <a:gd name="connsiteY49" fmla="*/ 4682 h 10000"/>
              <a:gd name="connsiteX50" fmla="*/ 9482 w 9866"/>
              <a:gd name="connsiteY50" fmla="*/ 8589 h 10000"/>
              <a:gd name="connsiteX51" fmla="*/ 9616 w 9866"/>
              <a:gd name="connsiteY51" fmla="*/ 7341 h 10000"/>
              <a:gd name="connsiteX52" fmla="*/ 9732 w 9866"/>
              <a:gd name="connsiteY52" fmla="*/ 7204 h 10000"/>
              <a:gd name="connsiteX53" fmla="*/ 9866 w 9866"/>
              <a:gd name="connsiteY53" fmla="*/ 7812 h 10000"/>
              <a:gd name="connsiteX0" fmla="*/ 0 w 10000"/>
              <a:gd name="connsiteY0" fmla="*/ 7674 h 10000"/>
              <a:gd name="connsiteX1" fmla="*/ 250 w 10000"/>
              <a:gd name="connsiteY1" fmla="*/ 7978 h 10000"/>
              <a:gd name="connsiteX2" fmla="*/ 502 w 10000"/>
              <a:gd name="connsiteY2" fmla="*/ 7812 h 10000"/>
              <a:gd name="connsiteX3" fmla="*/ 635 w 10000"/>
              <a:gd name="connsiteY3" fmla="*/ 8117 h 10000"/>
              <a:gd name="connsiteX4" fmla="*/ 753 w 10000"/>
              <a:gd name="connsiteY4" fmla="*/ 7341 h 10000"/>
              <a:gd name="connsiteX5" fmla="*/ 888 w 10000"/>
              <a:gd name="connsiteY5" fmla="*/ 7978 h 10000"/>
              <a:gd name="connsiteX6" fmla="*/ 1139 w 10000"/>
              <a:gd name="connsiteY6" fmla="*/ 7812 h 10000"/>
              <a:gd name="connsiteX7" fmla="*/ 1276 w 10000"/>
              <a:gd name="connsiteY7" fmla="*/ 8450 h 10000"/>
              <a:gd name="connsiteX8" fmla="*/ 1413 w 10000"/>
              <a:gd name="connsiteY8" fmla="*/ 7978 h 10000"/>
              <a:gd name="connsiteX9" fmla="*/ 1525 w 10000"/>
              <a:gd name="connsiteY9" fmla="*/ 7204 h 10000"/>
              <a:gd name="connsiteX10" fmla="*/ 1777 w 10000"/>
              <a:gd name="connsiteY10" fmla="*/ 8589 h 10000"/>
              <a:gd name="connsiteX11" fmla="*/ 1916 w 10000"/>
              <a:gd name="connsiteY11" fmla="*/ 7674 h 10000"/>
              <a:gd name="connsiteX12" fmla="*/ 2048 w 10000"/>
              <a:gd name="connsiteY12" fmla="*/ 8450 h 10000"/>
              <a:gd name="connsiteX13" fmla="*/ 2165 w 10000"/>
              <a:gd name="connsiteY13" fmla="*/ 7674 h 10000"/>
              <a:gd name="connsiteX14" fmla="*/ 2439 w 10000"/>
              <a:gd name="connsiteY14" fmla="*/ 7037 h 10000"/>
              <a:gd name="connsiteX15" fmla="*/ 2551 w 10000"/>
              <a:gd name="connsiteY15" fmla="*/ 7812 h 10000"/>
              <a:gd name="connsiteX16" fmla="*/ 2688 w 10000"/>
              <a:gd name="connsiteY16" fmla="*/ 8450 h 10000"/>
              <a:gd name="connsiteX17" fmla="*/ 2805 w 10000"/>
              <a:gd name="connsiteY17" fmla="*/ 7037 h 10000"/>
              <a:gd name="connsiteX18" fmla="*/ 3074 w 10000"/>
              <a:gd name="connsiteY18" fmla="*/ 8450 h 10000"/>
              <a:gd name="connsiteX19" fmla="*/ 3188 w 10000"/>
              <a:gd name="connsiteY19" fmla="*/ 8117 h 10000"/>
              <a:gd name="connsiteX20" fmla="*/ 3325 w 10000"/>
              <a:gd name="connsiteY20" fmla="*/ 7674 h 10000"/>
              <a:gd name="connsiteX21" fmla="*/ 3461 w 10000"/>
              <a:gd name="connsiteY21" fmla="*/ 7812 h 10000"/>
              <a:gd name="connsiteX22" fmla="*/ 5239 w 10000"/>
              <a:gd name="connsiteY22" fmla="*/ 9392 h 10000"/>
              <a:gd name="connsiteX23" fmla="*/ 5375 w 10000"/>
              <a:gd name="connsiteY23" fmla="*/ 8755 h 10000"/>
              <a:gd name="connsiteX24" fmla="*/ 5512 w 10000"/>
              <a:gd name="connsiteY24" fmla="*/ 8117 h 10000"/>
              <a:gd name="connsiteX25" fmla="*/ 5761 w 10000"/>
              <a:gd name="connsiteY25" fmla="*/ 8117 h 10000"/>
              <a:gd name="connsiteX26" fmla="*/ 5898 w 10000"/>
              <a:gd name="connsiteY26" fmla="*/ 8117 h 10000"/>
              <a:gd name="connsiteX27" fmla="*/ 6014 w 10000"/>
              <a:gd name="connsiteY27" fmla="*/ 8282 h 10000"/>
              <a:gd name="connsiteX28" fmla="*/ 6150 w 10000"/>
              <a:gd name="connsiteY28" fmla="*/ 9059 h 10000"/>
              <a:gd name="connsiteX29" fmla="*/ 6402 w 10000"/>
              <a:gd name="connsiteY29" fmla="*/ 8589 h 10000"/>
              <a:gd name="connsiteX30" fmla="*/ 6536 w 10000"/>
              <a:gd name="connsiteY30" fmla="*/ 9392 h 10000"/>
              <a:gd name="connsiteX31" fmla="*/ 6650 w 10000"/>
              <a:gd name="connsiteY31" fmla="*/ 8117 h 10000"/>
              <a:gd name="connsiteX32" fmla="*/ 6788 w 10000"/>
              <a:gd name="connsiteY32" fmla="*/ 10000 h 10000"/>
              <a:gd name="connsiteX33" fmla="*/ 7039 w 10000"/>
              <a:gd name="connsiteY33" fmla="*/ 4847 h 10000"/>
              <a:gd name="connsiteX34" fmla="*/ 7174 w 10000"/>
              <a:gd name="connsiteY34" fmla="*/ 0 h 10000"/>
              <a:gd name="connsiteX35" fmla="*/ 7313 w 10000"/>
              <a:gd name="connsiteY35" fmla="*/ 2190 h 10000"/>
              <a:gd name="connsiteX36" fmla="*/ 7427 w 10000"/>
              <a:gd name="connsiteY36" fmla="*/ 2355 h 10000"/>
              <a:gd name="connsiteX37" fmla="*/ 7675 w 10000"/>
              <a:gd name="connsiteY37" fmla="*/ 2355 h 10000"/>
              <a:gd name="connsiteX38" fmla="*/ 7813 w 10000"/>
              <a:gd name="connsiteY38" fmla="*/ 3131 h 10000"/>
              <a:gd name="connsiteX39" fmla="*/ 7947 w 10000"/>
              <a:gd name="connsiteY39" fmla="*/ 3601 h 10000"/>
              <a:gd name="connsiteX40" fmla="*/ 8062 w 10000"/>
              <a:gd name="connsiteY40" fmla="*/ 2963 h 10000"/>
              <a:gd name="connsiteX41" fmla="*/ 8335 w 10000"/>
              <a:gd name="connsiteY41" fmla="*/ 3435 h 10000"/>
              <a:gd name="connsiteX42" fmla="*/ 8451 w 10000"/>
              <a:gd name="connsiteY42" fmla="*/ 3601 h 10000"/>
              <a:gd name="connsiteX43" fmla="*/ 8586 w 10000"/>
              <a:gd name="connsiteY43" fmla="*/ 3131 h 10000"/>
              <a:gd name="connsiteX44" fmla="*/ 8721 w 10000"/>
              <a:gd name="connsiteY44" fmla="*/ 2963 h 10000"/>
              <a:gd name="connsiteX45" fmla="*/ 8976 w 10000"/>
              <a:gd name="connsiteY45" fmla="*/ 2660 h 10000"/>
              <a:gd name="connsiteX46" fmla="*/ 9089 w 10000"/>
              <a:gd name="connsiteY46" fmla="*/ 2355 h 10000"/>
              <a:gd name="connsiteX47" fmla="*/ 9224 w 10000"/>
              <a:gd name="connsiteY47" fmla="*/ 610 h 10000"/>
              <a:gd name="connsiteX48" fmla="*/ 9362 w 10000"/>
              <a:gd name="connsiteY48" fmla="*/ 4682 h 10000"/>
              <a:gd name="connsiteX49" fmla="*/ 9611 w 10000"/>
              <a:gd name="connsiteY49" fmla="*/ 8589 h 10000"/>
              <a:gd name="connsiteX50" fmla="*/ 9747 w 10000"/>
              <a:gd name="connsiteY50" fmla="*/ 7341 h 10000"/>
              <a:gd name="connsiteX51" fmla="*/ 9864 w 10000"/>
              <a:gd name="connsiteY51" fmla="*/ 7204 h 10000"/>
              <a:gd name="connsiteX52" fmla="*/ 10000 w 10000"/>
              <a:gd name="connsiteY52" fmla="*/ 7812 h 10000"/>
              <a:gd name="connsiteX0" fmla="*/ 0 w 10000"/>
              <a:gd name="connsiteY0" fmla="*/ 7674 h 10000"/>
              <a:gd name="connsiteX1" fmla="*/ 502 w 10000"/>
              <a:gd name="connsiteY1" fmla="*/ 7812 h 10000"/>
              <a:gd name="connsiteX2" fmla="*/ 635 w 10000"/>
              <a:gd name="connsiteY2" fmla="*/ 8117 h 10000"/>
              <a:gd name="connsiteX3" fmla="*/ 753 w 10000"/>
              <a:gd name="connsiteY3" fmla="*/ 7341 h 10000"/>
              <a:gd name="connsiteX4" fmla="*/ 888 w 10000"/>
              <a:gd name="connsiteY4" fmla="*/ 7978 h 10000"/>
              <a:gd name="connsiteX5" fmla="*/ 1139 w 10000"/>
              <a:gd name="connsiteY5" fmla="*/ 7812 h 10000"/>
              <a:gd name="connsiteX6" fmla="*/ 1276 w 10000"/>
              <a:gd name="connsiteY6" fmla="*/ 8450 h 10000"/>
              <a:gd name="connsiteX7" fmla="*/ 1413 w 10000"/>
              <a:gd name="connsiteY7" fmla="*/ 7978 h 10000"/>
              <a:gd name="connsiteX8" fmla="*/ 1525 w 10000"/>
              <a:gd name="connsiteY8" fmla="*/ 7204 h 10000"/>
              <a:gd name="connsiteX9" fmla="*/ 1777 w 10000"/>
              <a:gd name="connsiteY9" fmla="*/ 8589 h 10000"/>
              <a:gd name="connsiteX10" fmla="*/ 1916 w 10000"/>
              <a:gd name="connsiteY10" fmla="*/ 7674 h 10000"/>
              <a:gd name="connsiteX11" fmla="*/ 2048 w 10000"/>
              <a:gd name="connsiteY11" fmla="*/ 8450 h 10000"/>
              <a:gd name="connsiteX12" fmla="*/ 2165 w 10000"/>
              <a:gd name="connsiteY12" fmla="*/ 7674 h 10000"/>
              <a:gd name="connsiteX13" fmla="*/ 2439 w 10000"/>
              <a:gd name="connsiteY13" fmla="*/ 7037 h 10000"/>
              <a:gd name="connsiteX14" fmla="*/ 2551 w 10000"/>
              <a:gd name="connsiteY14" fmla="*/ 7812 h 10000"/>
              <a:gd name="connsiteX15" fmla="*/ 2688 w 10000"/>
              <a:gd name="connsiteY15" fmla="*/ 8450 h 10000"/>
              <a:gd name="connsiteX16" fmla="*/ 2805 w 10000"/>
              <a:gd name="connsiteY16" fmla="*/ 7037 h 10000"/>
              <a:gd name="connsiteX17" fmla="*/ 3074 w 10000"/>
              <a:gd name="connsiteY17" fmla="*/ 8450 h 10000"/>
              <a:gd name="connsiteX18" fmla="*/ 3188 w 10000"/>
              <a:gd name="connsiteY18" fmla="*/ 8117 h 10000"/>
              <a:gd name="connsiteX19" fmla="*/ 3325 w 10000"/>
              <a:gd name="connsiteY19" fmla="*/ 7674 h 10000"/>
              <a:gd name="connsiteX20" fmla="*/ 3461 w 10000"/>
              <a:gd name="connsiteY20" fmla="*/ 7812 h 10000"/>
              <a:gd name="connsiteX21" fmla="*/ 5239 w 10000"/>
              <a:gd name="connsiteY21" fmla="*/ 9392 h 10000"/>
              <a:gd name="connsiteX22" fmla="*/ 5375 w 10000"/>
              <a:gd name="connsiteY22" fmla="*/ 8755 h 10000"/>
              <a:gd name="connsiteX23" fmla="*/ 5512 w 10000"/>
              <a:gd name="connsiteY23" fmla="*/ 8117 h 10000"/>
              <a:gd name="connsiteX24" fmla="*/ 5761 w 10000"/>
              <a:gd name="connsiteY24" fmla="*/ 8117 h 10000"/>
              <a:gd name="connsiteX25" fmla="*/ 5898 w 10000"/>
              <a:gd name="connsiteY25" fmla="*/ 8117 h 10000"/>
              <a:gd name="connsiteX26" fmla="*/ 6014 w 10000"/>
              <a:gd name="connsiteY26" fmla="*/ 8282 h 10000"/>
              <a:gd name="connsiteX27" fmla="*/ 6150 w 10000"/>
              <a:gd name="connsiteY27" fmla="*/ 9059 h 10000"/>
              <a:gd name="connsiteX28" fmla="*/ 6402 w 10000"/>
              <a:gd name="connsiteY28" fmla="*/ 8589 h 10000"/>
              <a:gd name="connsiteX29" fmla="*/ 6536 w 10000"/>
              <a:gd name="connsiteY29" fmla="*/ 9392 h 10000"/>
              <a:gd name="connsiteX30" fmla="*/ 6650 w 10000"/>
              <a:gd name="connsiteY30" fmla="*/ 8117 h 10000"/>
              <a:gd name="connsiteX31" fmla="*/ 6788 w 10000"/>
              <a:gd name="connsiteY31" fmla="*/ 10000 h 10000"/>
              <a:gd name="connsiteX32" fmla="*/ 7039 w 10000"/>
              <a:gd name="connsiteY32" fmla="*/ 4847 h 10000"/>
              <a:gd name="connsiteX33" fmla="*/ 7174 w 10000"/>
              <a:gd name="connsiteY33" fmla="*/ 0 h 10000"/>
              <a:gd name="connsiteX34" fmla="*/ 7313 w 10000"/>
              <a:gd name="connsiteY34" fmla="*/ 2190 h 10000"/>
              <a:gd name="connsiteX35" fmla="*/ 7427 w 10000"/>
              <a:gd name="connsiteY35" fmla="*/ 2355 h 10000"/>
              <a:gd name="connsiteX36" fmla="*/ 7675 w 10000"/>
              <a:gd name="connsiteY36" fmla="*/ 2355 h 10000"/>
              <a:gd name="connsiteX37" fmla="*/ 7813 w 10000"/>
              <a:gd name="connsiteY37" fmla="*/ 3131 h 10000"/>
              <a:gd name="connsiteX38" fmla="*/ 7947 w 10000"/>
              <a:gd name="connsiteY38" fmla="*/ 3601 h 10000"/>
              <a:gd name="connsiteX39" fmla="*/ 8062 w 10000"/>
              <a:gd name="connsiteY39" fmla="*/ 2963 h 10000"/>
              <a:gd name="connsiteX40" fmla="*/ 8335 w 10000"/>
              <a:gd name="connsiteY40" fmla="*/ 3435 h 10000"/>
              <a:gd name="connsiteX41" fmla="*/ 8451 w 10000"/>
              <a:gd name="connsiteY41" fmla="*/ 3601 h 10000"/>
              <a:gd name="connsiteX42" fmla="*/ 8586 w 10000"/>
              <a:gd name="connsiteY42" fmla="*/ 3131 h 10000"/>
              <a:gd name="connsiteX43" fmla="*/ 8721 w 10000"/>
              <a:gd name="connsiteY43" fmla="*/ 2963 h 10000"/>
              <a:gd name="connsiteX44" fmla="*/ 8976 w 10000"/>
              <a:gd name="connsiteY44" fmla="*/ 2660 h 10000"/>
              <a:gd name="connsiteX45" fmla="*/ 9089 w 10000"/>
              <a:gd name="connsiteY45" fmla="*/ 2355 h 10000"/>
              <a:gd name="connsiteX46" fmla="*/ 9224 w 10000"/>
              <a:gd name="connsiteY46" fmla="*/ 610 h 10000"/>
              <a:gd name="connsiteX47" fmla="*/ 9362 w 10000"/>
              <a:gd name="connsiteY47" fmla="*/ 4682 h 10000"/>
              <a:gd name="connsiteX48" fmla="*/ 9611 w 10000"/>
              <a:gd name="connsiteY48" fmla="*/ 8589 h 10000"/>
              <a:gd name="connsiteX49" fmla="*/ 9747 w 10000"/>
              <a:gd name="connsiteY49" fmla="*/ 7341 h 10000"/>
              <a:gd name="connsiteX50" fmla="*/ 9864 w 10000"/>
              <a:gd name="connsiteY50" fmla="*/ 7204 h 10000"/>
              <a:gd name="connsiteX51" fmla="*/ 10000 w 10000"/>
              <a:gd name="connsiteY51" fmla="*/ 7812 h 10000"/>
              <a:gd name="connsiteX0" fmla="*/ 0 w 9498"/>
              <a:gd name="connsiteY0" fmla="*/ 7812 h 10000"/>
              <a:gd name="connsiteX1" fmla="*/ 133 w 9498"/>
              <a:gd name="connsiteY1" fmla="*/ 8117 h 10000"/>
              <a:gd name="connsiteX2" fmla="*/ 251 w 9498"/>
              <a:gd name="connsiteY2" fmla="*/ 7341 h 10000"/>
              <a:gd name="connsiteX3" fmla="*/ 386 w 9498"/>
              <a:gd name="connsiteY3" fmla="*/ 7978 h 10000"/>
              <a:gd name="connsiteX4" fmla="*/ 637 w 9498"/>
              <a:gd name="connsiteY4" fmla="*/ 7812 h 10000"/>
              <a:gd name="connsiteX5" fmla="*/ 774 w 9498"/>
              <a:gd name="connsiteY5" fmla="*/ 8450 h 10000"/>
              <a:gd name="connsiteX6" fmla="*/ 911 w 9498"/>
              <a:gd name="connsiteY6" fmla="*/ 7978 h 10000"/>
              <a:gd name="connsiteX7" fmla="*/ 1023 w 9498"/>
              <a:gd name="connsiteY7" fmla="*/ 7204 h 10000"/>
              <a:gd name="connsiteX8" fmla="*/ 1275 w 9498"/>
              <a:gd name="connsiteY8" fmla="*/ 8589 h 10000"/>
              <a:gd name="connsiteX9" fmla="*/ 1414 w 9498"/>
              <a:gd name="connsiteY9" fmla="*/ 7674 h 10000"/>
              <a:gd name="connsiteX10" fmla="*/ 1546 w 9498"/>
              <a:gd name="connsiteY10" fmla="*/ 8450 h 10000"/>
              <a:gd name="connsiteX11" fmla="*/ 1663 w 9498"/>
              <a:gd name="connsiteY11" fmla="*/ 7674 h 10000"/>
              <a:gd name="connsiteX12" fmla="*/ 1937 w 9498"/>
              <a:gd name="connsiteY12" fmla="*/ 7037 h 10000"/>
              <a:gd name="connsiteX13" fmla="*/ 2049 w 9498"/>
              <a:gd name="connsiteY13" fmla="*/ 7812 h 10000"/>
              <a:gd name="connsiteX14" fmla="*/ 2186 w 9498"/>
              <a:gd name="connsiteY14" fmla="*/ 8450 h 10000"/>
              <a:gd name="connsiteX15" fmla="*/ 2303 w 9498"/>
              <a:gd name="connsiteY15" fmla="*/ 7037 h 10000"/>
              <a:gd name="connsiteX16" fmla="*/ 2572 w 9498"/>
              <a:gd name="connsiteY16" fmla="*/ 8450 h 10000"/>
              <a:gd name="connsiteX17" fmla="*/ 2686 w 9498"/>
              <a:gd name="connsiteY17" fmla="*/ 8117 h 10000"/>
              <a:gd name="connsiteX18" fmla="*/ 2823 w 9498"/>
              <a:gd name="connsiteY18" fmla="*/ 7674 h 10000"/>
              <a:gd name="connsiteX19" fmla="*/ 2959 w 9498"/>
              <a:gd name="connsiteY19" fmla="*/ 7812 h 10000"/>
              <a:gd name="connsiteX20" fmla="*/ 4737 w 9498"/>
              <a:gd name="connsiteY20" fmla="*/ 9392 h 10000"/>
              <a:gd name="connsiteX21" fmla="*/ 4873 w 9498"/>
              <a:gd name="connsiteY21" fmla="*/ 8755 h 10000"/>
              <a:gd name="connsiteX22" fmla="*/ 5010 w 9498"/>
              <a:gd name="connsiteY22" fmla="*/ 8117 h 10000"/>
              <a:gd name="connsiteX23" fmla="*/ 5259 w 9498"/>
              <a:gd name="connsiteY23" fmla="*/ 8117 h 10000"/>
              <a:gd name="connsiteX24" fmla="*/ 5396 w 9498"/>
              <a:gd name="connsiteY24" fmla="*/ 8117 h 10000"/>
              <a:gd name="connsiteX25" fmla="*/ 5512 w 9498"/>
              <a:gd name="connsiteY25" fmla="*/ 8282 h 10000"/>
              <a:gd name="connsiteX26" fmla="*/ 5648 w 9498"/>
              <a:gd name="connsiteY26" fmla="*/ 9059 h 10000"/>
              <a:gd name="connsiteX27" fmla="*/ 5900 w 9498"/>
              <a:gd name="connsiteY27" fmla="*/ 8589 h 10000"/>
              <a:gd name="connsiteX28" fmla="*/ 6034 w 9498"/>
              <a:gd name="connsiteY28" fmla="*/ 9392 h 10000"/>
              <a:gd name="connsiteX29" fmla="*/ 6148 w 9498"/>
              <a:gd name="connsiteY29" fmla="*/ 8117 h 10000"/>
              <a:gd name="connsiteX30" fmla="*/ 6286 w 9498"/>
              <a:gd name="connsiteY30" fmla="*/ 10000 h 10000"/>
              <a:gd name="connsiteX31" fmla="*/ 6537 w 9498"/>
              <a:gd name="connsiteY31" fmla="*/ 4847 h 10000"/>
              <a:gd name="connsiteX32" fmla="*/ 6672 w 9498"/>
              <a:gd name="connsiteY32" fmla="*/ 0 h 10000"/>
              <a:gd name="connsiteX33" fmla="*/ 6811 w 9498"/>
              <a:gd name="connsiteY33" fmla="*/ 2190 h 10000"/>
              <a:gd name="connsiteX34" fmla="*/ 6925 w 9498"/>
              <a:gd name="connsiteY34" fmla="*/ 2355 h 10000"/>
              <a:gd name="connsiteX35" fmla="*/ 7173 w 9498"/>
              <a:gd name="connsiteY35" fmla="*/ 2355 h 10000"/>
              <a:gd name="connsiteX36" fmla="*/ 7311 w 9498"/>
              <a:gd name="connsiteY36" fmla="*/ 3131 h 10000"/>
              <a:gd name="connsiteX37" fmla="*/ 7445 w 9498"/>
              <a:gd name="connsiteY37" fmla="*/ 3601 h 10000"/>
              <a:gd name="connsiteX38" fmla="*/ 7560 w 9498"/>
              <a:gd name="connsiteY38" fmla="*/ 2963 h 10000"/>
              <a:gd name="connsiteX39" fmla="*/ 7833 w 9498"/>
              <a:gd name="connsiteY39" fmla="*/ 3435 h 10000"/>
              <a:gd name="connsiteX40" fmla="*/ 7949 w 9498"/>
              <a:gd name="connsiteY40" fmla="*/ 3601 h 10000"/>
              <a:gd name="connsiteX41" fmla="*/ 8084 w 9498"/>
              <a:gd name="connsiteY41" fmla="*/ 3131 h 10000"/>
              <a:gd name="connsiteX42" fmla="*/ 8219 w 9498"/>
              <a:gd name="connsiteY42" fmla="*/ 2963 h 10000"/>
              <a:gd name="connsiteX43" fmla="*/ 8474 w 9498"/>
              <a:gd name="connsiteY43" fmla="*/ 2660 h 10000"/>
              <a:gd name="connsiteX44" fmla="*/ 8587 w 9498"/>
              <a:gd name="connsiteY44" fmla="*/ 2355 h 10000"/>
              <a:gd name="connsiteX45" fmla="*/ 8722 w 9498"/>
              <a:gd name="connsiteY45" fmla="*/ 610 h 10000"/>
              <a:gd name="connsiteX46" fmla="*/ 8860 w 9498"/>
              <a:gd name="connsiteY46" fmla="*/ 4682 h 10000"/>
              <a:gd name="connsiteX47" fmla="*/ 9109 w 9498"/>
              <a:gd name="connsiteY47" fmla="*/ 8589 h 10000"/>
              <a:gd name="connsiteX48" fmla="*/ 9245 w 9498"/>
              <a:gd name="connsiteY48" fmla="*/ 7341 h 10000"/>
              <a:gd name="connsiteX49" fmla="*/ 9362 w 9498"/>
              <a:gd name="connsiteY49" fmla="*/ 7204 h 10000"/>
              <a:gd name="connsiteX50" fmla="*/ 9498 w 9498"/>
              <a:gd name="connsiteY50" fmla="*/ 7812 h 10000"/>
              <a:gd name="connsiteX0" fmla="*/ 0 w 9860"/>
              <a:gd name="connsiteY0" fmla="*/ 8117 h 10000"/>
              <a:gd name="connsiteX1" fmla="*/ 124 w 9860"/>
              <a:gd name="connsiteY1" fmla="*/ 7341 h 10000"/>
              <a:gd name="connsiteX2" fmla="*/ 266 w 9860"/>
              <a:gd name="connsiteY2" fmla="*/ 7978 h 10000"/>
              <a:gd name="connsiteX3" fmla="*/ 531 w 9860"/>
              <a:gd name="connsiteY3" fmla="*/ 7812 h 10000"/>
              <a:gd name="connsiteX4" fmla="*/ 675 w 9860"/>
              <a:gd name="connsiteY4" fmla="*/ 8450 h 10000"/>
              <a:gd name="connsiteX5" fmla="*/ 819 w 9860"/>
              <a:gd name="connsiteY5" fmla="*/ 7978 h 10000"/>
              <a:gd name="connsiteX6" fmla="*/ 937 w 9860"/>
              <a:gd name="connsiteY6" fmla="*/ 7204 h 10000"/>
              <a:gd name="connsiteX7" fmla="*/ 1202 w 9860"/>
              <a:gd name="connsiteY7" fmla="*/ 8589 h 10000"/>
              <a:gd name="connsiteX8" fmla="*/ 1349 w 9860"/>
              <a:gd name="connsiteY8" fmla="*/ 7674 h 10000"/>
              <a:gd name="connsiteX9" fmla="*/ 1488 w 9860"/>
              <a:gd name="connsiteY9" fmla="*/ 8450 h 10000"/>
              <a:gd name="connsiteX10" fmla="*/ 1611 w 9860"/>
              <a:gd name="connsiteY10" fmla="*/ 7674 h 10000"/>
              <a:gd name="connsiteX11" fmla="*/ 1899 w 9860"/>
              <a:gd name="connsiteY11" fmla="*/ 7037 h 10000"/>
              <a:gd name="connsiteX12" fmla="*/ 2017 w 9860"/>
              <a:gd name="connsiteY12" fmla="*/ 7812 h 10000"/>
              <a:gd name="connsiteX13" fmla="*/ 2162 w 9860"/>
              <a:gd name="connsiteY13" fmla="*/ 8450 h 10000"/>
              <a:gd name="connsiteX14" fmla="*/ 2285 w 9860"/>
              <a:gd name="connsiteY14" fmla="*/ 7037 h 10000"/>
              <a:gd name="connsiteX15" fmla="*/ 2568 w 9860"/>
              <a:gd name="connsiteY15" fmla="*/ 8450 h 10000"/>
              <a:gd name="connsiteX16" fmla="*/ 2688 w 9860"/>
              <a:gd name="connsiteY16" fmla="*/ 8117 h 10000"/>
              <a:gd name="connsiteX17" fmla="*/ 2832 w 9860"/>
              <a:gd name="connsiteY17" fmla="*/ 7674 h 10000"/>
              <a:gd name="connsiteX18" fmla="*/ 2975 w 9860"/>
              <a:gd name="connsiteY18" fmla="*/ 7812 h 10000"/>
              <a:gd name="connsiteX19" fmla="*/ 4847 w 9860"/>
              <a:gd name="connsiteY19" fmla="*/ 9392 h 10000"/>
              <a:gd name="connsiteX20" fmla="*/ 4991 w 9860"/>
              <a:gd name="connsiteY20" fmla="*/ 8755 h 10000"/>
              <a:gd name="connsiteX21" fmla="*/ 5135 w 9860"/>
              <a:gd name="connsiteY21" fmla="*/ 8117 h 10000"/>
              <a:gd name="connsiteX22" fmla="*/ 5397 w 9860"/>
              <a:gd name="connsiteY22" fmla="*/ 8117 h 10000"/>
              <a:gd name="connsiteX23" fmla="*/ 5541 w 9860"/>
              <a:gd name="connsiteY23" fmla="*/ 8117 h 10000"/>
              <a:gd name="connsiteX24" fmla="*/ 5663 w 9860"/>
              <a:gd name="connsiteY24" fmla="*/ 8282 h 10000"/>
              <a:gd name="connsiteX25" fmla="*/ 5807 w 9860"/>
              <a:gd name="connsiteY25" fmla="*/ 9059 h 10000"/>
              <a:gd name="connsiteX26" fmla="*/ 6072 w 9860"/>
              <a:gd name="connsiteY26" fmla="*/ 8589 h 10000"/>
              <a:gd name="connsiteX27" fmla="*/ 6213 w 9860"/>
              <a:gd name="connsiteY27" fmla="*/ 9392 h 10000"/>
              <a:gd name="connsiteX28" fmla="*/ 6333 w 9860"/>
              <a:gd name="connsiteY28" fmla="*/ 8117 h 10000"/>
              <a:gd name="connsiteX29" fmla="*/ 6478 w 9860"/>
              <a:gd name="connsiteY29" fmla="*/ 10000 h 10000"/>
              <a:gd name="connsiteX30" fmla="*/ 6743 w 9860"/>
              <a:gd name="connsiteY30" fmla="*/ 4847 h 10000"/>
              <a:gd name="connsiteX31" fmla="*/ 6885 w 9860"/>
              <a:gd name="connsiteY31" fmla="*/ 0 h 10000"/>
              <a:gd name="connsiteX32" fmla="*/ 7031 w 9860"/>
              <a:gd name="connsiteY32" fmla="*/ 2190 h 10000"/>
              <a:gd name="connsiteX33" fmla="*/ 7151 w 9860"/>
              <a:gd name="connsiteY33" fmla="*/ 2355 h 10000"/>
              <a:gd name="connsiteX34" fmla="*/ 7412 w 9860"/>
              <a:gd name="connsiteY34" fmla="*/ 2355 h 10000"/>
              <a:gd name="connsiteX35" fmla="*/ 7557 w 9860"/>
              <a:gd name="connsiteY35" fmla="*/ 3131 h 10000"/>
              <a:gd name="connsiteX36" fmla="*/ 7698 w 9860"/>
              <a:gd name="connsiteY36" fmla="*/ 3601 h 10000"/>
              <a:gd name="connsiteX37" fmla="*/ 7820 w 9860"/>
              <a:gd name="connsiteY37" fmla="*/ 2963 h 10000"/>
              <a:gd name="connsiteX38" fmla="*/ 8107 w 9860"/>
              <a:gd name="connsiteY38" fmla="*/ 3435 h 10000"/>
              <a:gd name="connsiteX39" fmla="*/ 8229 w 9860"/>
              <a:gd name="connsiteY39" fmla="*/ 3601 h 10000"/>
              <a:gd name="connsiteX40" fmla="*/ 8371 w 9860"/>
              <a:gd name="connsiteY40" fmla="*/ 3131 h 10000"/>
              <a:gd name="connsiteX41" fmla="*/ 8513 w 9860"/>
              <a:gd name="connsiteY41" fmla="*/ 2963 h 10000"/>
              <a:gd name="connsiteX42" fmla="*/ 8782 w 9860"/>
              <a:gd name="connsiteY42" fmla="*/ 2660 h 10000"/>
              <a:gd name="connsiteX43" fmla="*/ 8901 w 9860"/>
              <a:gd name="connsiteY43" fmla="*/ 2355 h 10000"/>
              <a:gd name="connsiteX44" fmla="*/ 9043 w 9860"/>
              <a:gd name="connsiteY44" fmla="*/ 610 h 10000"/>
              <a:gd name="connsiteX45" fmla="*/ 9188 w 9860"/>
              <a:gd name="connsiteY45" fmla="*/ 4682 h 10000"/>
              <a:gd name="connsiteX46" fmla="*/ 9450 w 9860"/>
              <a:gd name="connsiteY46" fmla="*/ 8589 h 10000"/>
              <a:gd name="connsiteX47" fmla="*/ 9594 w 9860"/>
              <a:gd name="connsiteY47" fmla="*/ 7341 h 10000"/>
              <a:gd name="connsiteX48" fmla="*/ 9717 w 9860"/>
              <a:gd name="connsiteY48" fmla="*/ 7204 h 10000"/>
              <a:gd name="connsiteX49" fmla="*/ 9860 w 9860"/>
              <a:gd name="connsiteY49" fmla="*/ 7812 h 10000"/>
              <a:gd name="connsiteX0" fmla="*/ 0 w 10000"/>
              <a:gd name="connsiteY0" fmla="*/ 8117 h 10000"/>
              <a:gd name="connsiteX1" fmla="*/ 270 w 10000"/>
              <a:gd name="connsiteY1" fmla="*/ 7978 h 10000"/>
              <a:gd name="connsiteX2" fmla="*/ 539 w 10000"/>
              <a:gd name="connsiteY2" fmla="*/ 7812 h 10000"/>
              <a:gd name="connsiteX3" fmla="*/ 685 w 10000"/>
              <a:gd name="connsiteY3" fmla="*/ 8450 h 10000"/>
              <a:gd name="connsiteX4" fmla="*/ 831 w 10000"/>
              <a:gd name="connsiteY4" fmla="*/ 7978 h 10000"/>
              <a:gd name="connsiteX5" fmla="*/ 950 w 10000"/>
              <a:gd name="connsiteY5" fmla="*/ 7204 h 10000"/>
              <a:gd name="connsiteX6" fmla="*/ 1219 w 10000"/>
              <a:gd name="connsiteY6" fmla="*/ 8589 h 10000"/>
              <a:gd name="connsiteX7" fmla="*/ 1368 w 10000"/>
              <a:gd name="connsiteY7" fmla="*/ 7674 h 10000"/>
              <a:gd name="connsiteX8" fmla="*/ 1509 w 10000"/>
              <a:gd name="connsiteY8" fmla="*/ 8450 h 10000"/>
              <a:gd name="connsiteX9" fmla="*/ 1634 w 10000"/>
              <a:gd name="connsiteY9" fmla="*/ 7674 h 10000"/>
              <a:gd name="connsiteX10" fmla="*/ 1926 w 10000"/>
              <a:gd name="connsiteY10" fmla="*/ 7037 h 10000"/>
              <a:gd name="connsiteX11" fmla="*/ 2046 w 10000"/>
              <a:gd name="connsiteY11" fmla="*/ 7812 h 10000"/>
              <a:gd name="connsiteX12" fmla="*/ 2193 w 10000"/>
              <a:gd name="connsiteY12" fmla="*/ 8450 h 10000"/>
              <a:gd name="connsiteX13" fmla="*/ 2317 w 10000"/>
              <a:gd name="connsiteY13" fmla="*/ 7037 h 10000"/>
              <a:gd name="connsiteX14" fmla="*/ 2604 w 10000"/>
              <a:gd name="connsiteY14" fmla="*/ 8450 h 10000"/>
              <a:gd name="connsiteX15" fmla="*/ 2726 w 10000"/>
              <a:gd name="connsiteY15" fmla="*/ 8117 h 10000"/>
              <a:gd name="connsiteX16" fmla="*/ 2872 w 10000"/>
              <a:gd name="connsiteY16" fmla="*/ 7674 h 10000"/>
              <a:gd name="connsiteX17" fmla="*/ 3017 w 10000"/>
              <a:gd name="connsiteY17" fmla="*/ 7812 h 10000"/>
              <a:gd name="connsiteX18" fmla="*/ 4916 w 10000"/>
              <a:gd name="connsiteY18" fmla="*/ 9392 h 10000"/>
              <a:gd name="connsiteX19" fmla="*/ 5062 w 10000"/>
              <a:gd name="connsiteY19" fmla="*/ 8755 h 10000"/>
              <a:gd name="connsiteX20" fmla="*/ 5208 w 10000"/>
              <a:gd name="connsiteY20" fmla="*/ 8117 h 10000"/>
              <a:gd name="connsiteX21" fmla="*/ 5474 w 10000"/>
              <a:gd name="connsiteY21" fmla="*/ 8117 h 10000"/>
              <a:gd name="connsiteX22" fmla="*/ 5620 w 10000"/>
              <a:gd name="connsiteY22" fmla="*/ 8117 h 10000"/>
              <a:gd name="connsiteX23" fmla="*/ 5743 w 10000"/>
              <a:gd name="connsiteY23" fmla="*/ 8282 h 10000"/>
              <a:gd name="connsiteX24" fmla="*/ 5889 w 10000"/>
              <a:gd name="connsiteY24" fmla="*/ 9059 h 10000"/>
              <a:gd name="connsiteX25" fmla="*/ 6158 w 10000"/>
              <a:gd name="connsiteY25" fmla="*/ 8589 h 10000"/>
              <a:gd name="connsiteX26" fmla="*/ 6301 w 10000"/>
              <a:gd name="connsiteY26" fmla="*/ 9392 h 10000"/>
              <a:gd name="connsiteX27" fmla="*/ 6423 w 10000"/>
              <a:gd name="connsiteY27" fmla="*/ 8117 h 10000"/>
              <a:gd name="connsiteX28" fmla="*/ 6570 w 10000"/>
              <a:gd name="connsiteY28" fmla="*/ 10000 h 10000"/>
              <a:gd name="connsiteX29" fmla="*/ 6839 w 10000"/>
              <a:gd name="connsiteY29" fmla="*/ 4847 h 10000"/>
              <a:gd name="connsiteX30" fmla="*/ 6983 w 10000"/>
              <a:gd name="connsiteY30" fmla="*/ 0 h 10000"/>
              <a:gd name="connsiteX31" fmla="*/ 7131 w 10000"/>
              <a:gd name="connsiteY31" fmla="*/ 2190 h 10000"/>
              <a:gd name="connsiteX32" fmla="*/ 7253 w 10000"/>
              <a:gd name="connsiteY32" fmla="*/ 2355 h 10000"/>
              <a:gd name="connsiteX33" fmla="*/ 7517 w 10000"/>
              <a:gd name="connsiteY33" fmla="*/ 2355 h 10000"/>
              <a:gd name="connsiteX34" fmla="*/ 7664 w 10000"/>
              <a:gd name="connsiteY34" fmla="*/ 3131 h 10000"/>
              <a:gd name="connsiteX35" fmla="*/ 7807 w 10000"/>
              <a:gd name="connsiteY35" fmla="*/ 3601 h 10000"/>
              <a:gd name="connsiteX36" fmla="*/ 7931 w 10000"/>
              <a:gd name="connsiteY36" fmla="*/ 2963 h 10000"/>
              <a:gd name="connsiteX37" fmla="*/ 8222 w 10000"/>
              <a:gd name="connsiteY37" fmla="*/ 3435 h 10000"/>
              <a:gd name="connsiteX38" fmla="*/ 8346 w 10000"/>
              <a:gd name="connsiteY38" fmla="*/ 3601 h 10000"/>
              <a:gd name="connsiteX39" fmla="*/ 8490 w 10000"/>
              <a:gd name="connsiteY39" fmla="*/ 3131 h 10000"/>
              <a:gd name="connsiteX40" fmla="*/ 8634 w 10000"/>
              <a:gd name="connsiteY40" fmla="*/ 2963 h 10000"/>
              <a:gd name="connsiteX41" fmla="*/ 8907 w 10000"/>
              <a:gd name="connsiteY41" fmla="*/ 2660 h 10000"/>
              <a:gd name="connsiteX42" fmla="*/ 9027 w 10000"/>
              <a:gd name="connsiteY42" fmla="*/ 2355 h 10000"/>
              <a:gd name="connsiteX43" fmla="*/ 9171 w 10000"/>
              <a:gd name="connsiteY43" fmla="*/ 610 h 10000"/>
              <a:gd name="connsiteX44" fmla="*/ 9318 w 10000"/>
              <a:gd name="connsiteY44" fmla="*/ 4682 h 10000"/>
              <a:gd name="connsiteX45" fmla="*/ 9584 w 10000"/>
              <a:gd name="connsiteY45" fmla="*/ 8589 h 10000"/>
              <a:gd name="connsiteX46" fmla="*/ 9730 w 10000"/>
              <a:gd name="connsiteY46" fmla="*/ 7341 h 10000"/>
              <a:gd name="connsiteX47" fmla="*/ 9855 w 10000"/>
              <a:gd name="connsiteY47" fmla="*/ 7204 h 10000"/>
              <a:gd name="connsiteX48" fmla="*/ 10000 w 10000"/>
              <a:gd name="connsiteY48" fmla="*/ 7812 h 10000"/>
              <a:gd name="connsiteX0" fmla="*/ 0 w 9730"/>
              <a:gd name="connsiteY0" fmla="*/ 7978 h 10000"/>
              <a:gd name="connsiteX1" fmla="*/ 269 w 9730"/>
              <a:gd name="connsiteY1" fmla="*/ 7812 h 10000"/>
              <a:gd name="connsiteX2" fmla="*/ 415 w 9730"/>
              <a:gd name="connsiteY2" fmla="*/ 8450 h 10000"/>
              <a:gd name="connsiteX3" fmla="*/ 561 w 9730"/>
              <a:gd name="connsiteY3" fmla="*/ 7978 h 10000"/>
              <a:gd name="connsiteX4" fmla="*/ 680 w 9730"/>
              <a:gd name="connsiteY4" fmla="*/ 7204 h 10000"/>
              <a:gd name="connsiteX5" fmla="*/ 949 w 9730"/>
              <a:gd name="connsiteY5" fmla="*/ 8589 h 10000"/>
              <a:gd name="connsiteX6" fmla="*/ 1098 w 9730"/>
              <a:gd name="connsiteY6" fmla="*/ 7674 h 10000"/>
              <a:gd name="connsiteX7" fmla="*/ 1239 w 9730"/>
              <a:gd name="connsiteY7" fmla="*/ 8450 h 10000"/>
              <a:gd name="connsiteX8" fmla="*/ 1364 w 9730"/>
              <a:gd name="connsiteY8" fmla="*/ 7674 h 10000"/>
              <a:gd name="connsiteX9" fmla="*/ 1656 w 9730"/>
              <a:gd name="connsiteY9" fmla="*/ 7037 h 10000"/>
              <a:gd name="connsiteX10" fmla="*/ 1776 w 9730"/>
              <a:gd name="connsiteY10" fmla="*/ 7812 h 10000"/>
              <a:gd name="connsiteX11" fmla="*/ 1923 w 9730"/>
              <a:gd name="connsiteY11" fmla="*/ 8450 h 10000"/>
              <a:gd name="connsiteX12" fmla="*/ 2047 w 9730"/>
              <a:gd name="connsiteY12" fmla="*/ 7037 h 10000"/>
              <a:gd name="connsiteX13" fmla="*/ 2334 w 9730"/>
              <a:gd name="connsiteY13" fmla="*/ 8450 h 10000"/>
              <a:gd name="connsiteX14" fmla="*/ 2456 w 9730"/>
              <a:gd name="connsiteY14" fmla="*/ 8117 h 10000"/>
              <a:gd name="connsiteX15" fmla="*/ 2602 w 9730"/>
              <a:gd name="connsiteY15" fmla="*/ 7674 h 10000"/>
              <a:gd name="connsiteX16" fmla="*/ 2747 w 9730"/>
              <a:gd name="connsiteY16" fmla="*/ 7812 h 10000"/>
              <a:gd name="connsiteX17" fmla="*/ 4646 w 9730"/>
              <a:gd name="connsiteY17" fmla="*/ 9392 h 10000"/>
              <a:gd name="connsiteX18" fmla="*/ 4792 w 9730"/>
              <a:gd name="connsiteY18" fmla="*/ 8755 h 10000"/>
              <a:gd name="connsiteX19" fmla="*/ 4938 w 9730"/>
              <a:gd name="connsiteY19" fmla="*/ 8117 h 10000"/>
              <a:gd name="connsiteX20" fmla="*/ 5204 w 9730"/>
              <a:gd name="connsiteY20" fmla="*/ 8117 h 10000"/>
              <a:gd name="connsiteX21" fmla="*/ 5350 w 9730"/>
              <a:gd name="connsiteY21" fmla="*/ 8117 h 10000"/>
              <a:gd name="connsiteX22" fmla="*/ 5473 w 9730"/>
              <a:gd name="connsiteY22" fmla="*/ 8282 h 10000"/>
              <a:gd name="connsiteX23" fmla="*/ 5619 w 9730"/>
              <a:gd name="connsiteY23" fmla="*/ 9059 h 10000"/>
              <a:gd name="connsiteX24" fmla="*/ 5888 w 9730"/>
              <a:gd name="connsiteY24" fmla="*/ 8589 h 10000"/>
              <a:gd name="connsiteX25" fmla="*/ 6031 w 9730"/>
              <a:gd name="connsiteY25" fmla="*/ 9392 h 10000"/>
              <a:gd name="connsiteX26" fmla="*/ 6153 w 9730"/>
              <a:gd name="connsiteY26" fmla="*/ 8117 h 10000"/>
              <a:gd name="connsiteX27" fmla="*/ 6300 w 9730"/>
              <a:gd name="connsiteY27" fmla="*/ 10000 h 10000"/>
              <a:gd name="connsiteX28" fmla="*/ 6569 w 9730"/>
              <a:gd name="connsiteY28" fmla="*/ 4847 h 10000"/>
              <a:gd name="connsiteX29" fmla="*/ 6713 w 9730"/>
              <a:gd name="connsiteY29" fmla="*/ 0 h 10000"/>
              <a:gd name="connsiteX30" fmla="*/ 6861 w 9730"/>
              <a:gd name="connsiteY30" fmla="*/ 2190 h 10000"/>
              <a:gd name="connsiteX31" fmla="*/ 6983 w 9730"/>
              <a:gd name="connsiteY31" fmla="*/ 2355 h 10000"/>
              <a:gd name="connsiteX32" fmla="*/ 7247 w 9730"/>
              <a:gd name="connsiteY32" fmla="*/ 2355 h 10000"/>
              <a:gd name="connsiteX33" fmla="*/ 7394 w 9730"/>
              <a:gd name="connsiteY33" fmla="*/ 3131 h 10000"/>
              <a:gd name="connsiteX34" fmla="*/ 7537 w 9730"/>
              <a:gd name="connsiteY34" fmla="*/ 3601 h 10000"/>
              <a:gd name="connsiteX35" fmla="*/ 7661 w 9730"/>
              <a:gd name="connsiteY35" fmla="*/ 2963 h 10000"/>
              <a:gd name="connsiteX36" fmla="*/ 7952 w 9730"/>
              <a:gd name="connsiteY36" fmla="*/ 3435 h 10000"/>
              <a:gd name="connsiteX37" fmla="*/ 8076 w 9730"/>
              <a:gd name="connsiteY37" fmla="*/ 3601 h 10000"/>
              <a:gd name="connsiteX38" fmla="*/ 8220 w 9730"/>
              <a:gd name="connsiteY38" fmla="*/ 3131 h 10000"/>
              <a:gd name="connsiteX39" fmla="*/ 8364 w 9730"/>
              <a:gd name="connsiteY39" fmla="*/ 2963 h 10000"/>
              <a:gd name="connsiteX40" fmla="*/ 8637 w 9730"/>
              <a:gd name="connsiteY40" fmla="*/ 2660 h 10000"/>
              <a:gd name="connsiteX41" fmla="*/ 8757 w 9730"/>
              <a:gd name="connsiteY41" fmla="*/ 2355 h 10000"/>
              <a:gd name="connsiteX42" fmla="*/ 8901 w 9730"/>
              <a:gd name="connsiteY42" fmla="*/ 610 h 10000"/>
              <a:gd name="connsiteX43" fmla="*/ 9048 w 9730"/>
              <a:gd name="connsiteY43" fmla="*/ 4682 h 10000"/>
              <a:gd name="connsiteX44" fmla="*/ 9314 w 9730"/>
              <a:gd name="connsiteY44" fmla="*/ 8589 h 10000"/>
              <a:gd name="connsiteX45" fmla="*/ 9460 w 9730"/>
              <a:gd name="connsiteY45" fmla="*/ 7341 h 10000"/>
              <a:gd name="connsiteX46" fmla="*/ 9585 w 9730"/>
              <a:gd name="connsiteY46" fmla="*/ 7204 h 10000"/>
              <a:gd name="connsiteX47" fmla="*/ 9730 w 9730"/>
              <a:gd name="connsiteY47" fmla="*/ 7812 h 10000"/>
              <a:gd name="connsiteX0" fmla="*/ 0 w 9724"/>
              <a:gd name="connsiteY0" fmla="*/ 7812 h 10000"/>
              <a:gd name="connsiteX1" fmla="*/ 151 w 9724"/>
              <a:gd name="connsiteY1" fmla="*/ 8450 h 10000"/>
              <a:gd name="connsiteX2" fmla="*/ 301 w 9724"/>
              <a:gd name="connsiteY2" fmla="*/ 7978 h 10000"/>
              <a:gd name="connsiteX3" fmla="*/ 423 w 9724"/>
              <a:gd name="connsiteY3" fmla="*/ 7204 h 10000"/>
              <a:gd name="connsiteX4" fmla="*/ 699 w 9724"/>
              <a:gd name="connsiteY4" fmla="*/ 8589 h 10000"/>
              <a:gd name="connsiteX5" fmla="*/ 852 w 9724"/>
              <a:gd name="connsiteY5" fmla="*/ 7674 h 10000"/>
              <a:gd name="connsiteX6" fmla="*/ 997 w 9724"/>
              <a:gd name="connsiteY6" fmla="*/ 8450 h 10000"/>
              <a:gd name="connsiteX7" fmla="*/ 1126 w 9724"/>
              <a:gd name="connsiteY7" fmla="*/ 7674 h 10000"/>
              <a:gd name="connsiteX8" fmla="*/ 1426 w 9724"/>
              <a:gd name="connsiteY8" fmla="*/ 7037 h 10000"/>
              <a:gd name="connsiteX9" fmla="*/ 1549 w 9724"/>
              <a:gd name="connsiteY9" fmla="*/ 7812 h 10000"/>
              <a:gd name="connsiteX10" fmla="*/ 1700 w 9724"/>
              <a:gd name="connsiteY10" fmla="*/ 8450 h 10000"/>
              <a:gd name="connsiteX11" fmla="*/ 1828 w 9724"/>
              <a:gd name="connsiteY11" fmla="*/ 7037 h 10000"/>
              <a:gd name="connsiteX12" fmla="*/ 2123 w 9724"/>
              <a:gd name="connsiteY12" fmla="*/ 8450 h 10000"/>
              <a:gd name="connsiteX13" fmla="*/ 2248 w 9724"/>
              <a:gd name="connsiteY13" fmla="*/ 8117 h 10000"/>
              <a:gd name="connsiteX14" fmla="*/ 2398 w 9724"/>
              <a:gd name="connsiteY14" fmla="*/ 7674 h 10000"/>
              <a:gd name="connsiteX15" fmla="*/ 2547 w 9724"/>
              <a:gd name="connsiteY15" fmla="*/ 7812 h 10000"/>
              <a:gd name="connsiteX16" fmla="*/ 4499 w 9724"/>
              <a:gd name="connsiteY16" fmla="*/ 9392 h 10000"/>
              <a:gd name="connsiteX17" fmla="*/ 4649 w 9724"/>
              <a:gd name="connsiteY17" fmla="*/ 8755 h 10000"/>
              <a:gd name="connsiteX18" fmla="*/ 4799 w 9724"/>
              <a:gd name="connsiteY18" fmla="*/ 8117 h 10000"/>
              <a:gd name="connsiteX19" fmla="*/ 5072 w 9724"/>
              <a:gd name="connsiteY19" fmla="*/ 8117 h 10000"/>
              <a:gd name="connsiteX20" fmla="*/ 5222 w 9724"/>
              <a:gd name="connsiteY20" fmla="*/ 8117 h 10000"/>
              <a:gd name="connsiteX21" fmla="*/ 5349 w 9724"/>
              <a:gd name="connsiteY21" fmla="*/ 8282 h 10000"/>
              <a:gd name="connsiteX22" fmla="*/ 5499 w 9724"/>
              <a:gd name="connsiteY22" fmla="*/ 9059 h 10000"/>
              <a:gd name="connsiteX23" fmla="*/ 5775 w 9724"/>
              <a:gd name="connsiteY23" fmla="*/ 8589 h 10000"/>
              <a:gd name="connsiteX24" fmla="*/ 5922 w 9724"/>
              <a:gd name="connsiteY24" fmla="*/ 9392 h 10000"/>
              <a:gd name="connsiteX25" fmla="*/ 6048 w 9724"/>
              <a:gd name="connsiteY25" fmla="*/ 8117 h 10000"/>
              <a:gd name="connsiteX26" fmla="*/ 6199 w 9724"/>
              <a:gd name="connsiteY26" fmla="*/ 10000 h 10000"/>
              <a:gd name="connsiteX27" fmla="*/ 6475 w 9724"/>
              <a:gd name="connsiteY27" fmla="*/ 4847 h 10000"/>
              <a:gd name="connsiteX28" fmla="*/ 6623 w 9724"/>
              <a:gd name="connsiteY28" fmla="*/ 0 h 10000"/>
              <a:gd name="connsiteX29" fmla="*/ 6775 w 9724"/>
              <a:gd name="connsiteY29" fmla="*/ 2190 h 10000"/>
              <a:gd name="connsiteX30" fmla="*/ 6901 w 9724"/>
              <a:gd name="connsiteY30" fmla="*/ 2355 h 10000"/>
              <a:gd name="connsiteX31" fmla="*/ 7172 w 9724"/>
              <a:gd name="connsiteY31" fmla="*/ 2355 h 10000"/>
              <a:gd name="connsiteX32" fmla="*/ 7323 w 9724"/>
              <a:gd name="connsiteY32" fmla="*/ 3131 h 10000"/>
              <a:gd name="connsiteX33" fmla="*/ 7470 w 9724"/>
              <a:gd name="connsiteY33" fmla="*/ 3601 h 10000"/>
              <a:gd name="connsiteX34" fmla="*/ 7598 w 9724"/>
              <a:gd name="connsiteY34" fmla="*/ 2963 h 10000"/>
              <a:gd name="connsiteX35" fmla="*/ 7897 w 9724"/>
              <a:gd name="connsiteY35" fmla="*/ 3435 h 10000"/>
              <a:gd name="connsiteX36" fmla="*/ 8024 w 9724"/>
              <a:gd name="connsiteY36" fmla="*/ 3601 h 10000"/>
              <a:gd name="connsiteX37" fmla="*/ 8172 w 9724"/>
              <a:gd name="connsiteY37" fmla="*/ 3131 h 10000"/>
              <a:gd name="connsiteX38" fmla="*/ 8320 w 9724"/>
              <a:gd name="connsiteY38" fmla="*/ 2963 h 10000"/>
              <a:gd name="connsiteX39" fmla="*/ 8601 w 9724"/>
              <a:gd name="connsiteY39" fmla="*/ 2660 h 10000"/>
              <a:gd name="connsiteX40" fmla="*/ 8724 w 9724"/>
              <a:gd name="connsiteY40" fmla="*/ 2355 h 10000"/>
              <a:gd name="connsiteX41" fmla="*/ 8872 w 9724"/>
              <a:gd name="connsiteY41" fmla="*/ 610 h 10000"/>
              <a:gd name="connsiteX42" fmla="*/ 9023 w 9724"/>
              <a:gd name="connsiteY42" fmla="*/ 4682 h 10000"/>
              <a:gd name="connsiteX43" fmla="*/ 9296 w 9724"/>
              <a:gd name="connsiteY43" fmla="*/ 8589 h 10000"/>
              <a:gd name="connsiteX44" fmla="*/ 9447 w 9724"/>
              <a:gd name="connsiteY44" fmla="*/ 7341 h 10000"/>
              <a:gd name="connsiteX45" fmla="*/ 9575 w 9724"/>
              <a:gd name="connsiteY45" fmla="*/ 7204 h 10000"/>
              <a:gd name="connsiteX46" fmla="*/ 9724 w 9724"/>
              <a:gd name="connsiteY46" fmla="*/ 7812 h 10000"/>
              <a:gd name="connsiteX0" fmla="*/ 0 w 9845"/>
              <a:gd name="connsiteY0" fmla="*/ 8450 h 10000"/>
              <a:gd name="connsiteX1" fmla="*/ 155 w 9845"/>
              <a:gd name="connsiteY1" fmla="*/ 7978 h 10000"/>
              <a:gd name="connsiteX2" fmla="*/ 280 w 9845"/>
              <a:gd name="connsiteY2" fmla="*/ 7204 h 10000"/>
              <a:gd name="connsiteX3" fmla="*/ 564 w 9845"/>
              <a:gd name="connsiteY3" fmla="*/ 8589 h 10000"/>
              <a:gd name="connsiteX4" fmla="*/ 721 w 9845"/>
              <a:gd name="connsiteY4" fmla="*/ 7674 h 10000"/>
              <a:gd name="connsiteX5" fmla="*/ 870 w 9845"/>
              <a:gd name="connsiteY5" fmla="*/ 8450 h 10000"/>
              <a:gd name="connsiteX6" fmla="*/ 1003 w 9845"/>
              <a:gd name="connsiteY6" fmla="*/ 7674 h 10000"/>
              <a:gd name="connsiteX7" fmla="*/ 1311 w 9845"/>
              <a:gd name="connsiteY7" fmla="*/ 7037 h 10000"/>
              <a:gd name="connsiteX8" fmla="*/ 1438 w 9845"/>
              <a:gd name="connsiteY8" fmla="*/ 7812 h 10000"/>
              <a:gd name="connsiteX9" fmla="*/ 1593 w 9845"/>
              <a:gd name="connsiteY9" fmla="*/ 8450 h 10000"/>
              <a:gd name="connsiteX10" fmla="*/ 1725 w 9845"/>
              <a:gd name="connsiteY10" fmla="*/ 7037 h 10000"/>
              <a:gd name="connsiteX11" fmla="*/ 2028 w 9845"/>
              <a:gd name="connsiteY11" fmla="*/ 8450 h 10000"/>
              <a:gd name="connsiteX12" fmla="*/ 2157 w 9845"/>
              <a:gd name="connsiteY12" fmla="*/ 8117 h 10000"/>
              <a:gd name="connsiteX13" fmla="*/ 2311 w 9845"/>
              <a:gd name="connsiteY13" fmla="*/ 7674 h 10000"/>
              <a:gd name="connsiteX14" fmla="*/ 2464 w 9845"/>
              <a:gd name="connsiteY14" fmla="*/ 7812 h 10000"/>
              <a:gd name="connsiteX15" fmla="*/ 4472 w 9845"/>
              <a:gd name="connsiteY15" fmla="*/ 9392 h 10000"/>
              <a:gd name="connsiteX16" fmla="*/ 4626 w 9845"/>
              <a:gd name="connsiteY16" fmla="*/ 8755 h 10000"/>
              <a:gd name="connsiteX17" fmla="*/ 4780 w 9845"/>
              <a:gd name="connsiteY17" fmla="*/ 8117 h 10000"/>
              <a:gd name="connsiteX18" fmla="*/ 5061 w 9845"/>
              <a:gd name="connsiteY18" fmla="*/ 8117 h 10000"/>
              <a:gd name="connsiteX19" fmla="*/ 5215 w 9845"/>
              <a:gd name="connsiteY19" fmla="*/ 8117 h 10000"/>
              <a:gd name="connsiteX20" fmla="*/ 5346 w 9845"/>
              <a:gd name="connsiteY20" fmla="*/ 8282 h 10000"/>
              <a:gd name="connsiteX21" fmla="*/ 5500 w 9845"/>
              <a:gd name="connsiteY21" fmla="*/ 9059 h 10000"/>
              <a:gd name="connsiteX22" fmla="*/ 5784 w 9845"/>
              <a:gd name="connsiteY22" fmla="*/ 8589 h 10000"/>
              <a:gd name="connsiteX23" fmla="*/ 5935 w 9845"/>
              <a:gd name="connsiteY23" fmla="*/ 9392 h 10000"/>
              <a:gd name="connsiteX24" fmla="*/ 6065 w 9845"/>
              <a:gd name="connsiteY24" fmla="*/ 8117 h 10000"/>
              <a:gd name="connsiteX25" fmla="*/ 6220 w 9845"/>
              <a:gd name="connsiteY25" fmla="*/ 10000 h 10000"/>
              <a:gd name="connsiteX26" fmla="*/ 6504 w 9845"/>
              <a:gd name="connsiteY26" fmla="*/ 4847 h 10000"/>
              <a:gd name="connsiteX27" fmla="*/ 6656 w 9845"/>
              <a:gd name="connsiteY27" fmla="*/ 0 h 10000"/>
              <a:gd name="connsiteX28" fmla="*/ 6812 w 9845"/>
              <a:gd name="connsiteY28" fmla="*/ 2190 h 10000"/>
              <a:gd name="connsiteX29" fmla="*/ 6942 w 9845"/>
              <a:gd name="connsiteY29" fmla="*/ 2355 h 10000"/>
              <a:gd name="connsiteX30" fmla="*/ 7221 w 9845"/>
              <a:gd name="connsiteY30" fmla="*/ 2355 h 10000"/>
              <a:gd name="connsiteX31" fmla="*/ 7376 w 9845"/>
              <a:gd name="connsiteY31" fmla="*/ 3131 h 10000"/>
              <a:gd name="connsiteX32" fmla="*/ 7527 w 9845"/>
              <a:gd name="connsiteY32" fmla="*/ 3601 h 10000"/>
              <a:gd name="connsiteX33" fmla="*/ 7659 w 9845"/>
              <a:gd name="connsiteY33" fmla="*/ 2963 h 10000"/>
              <a:gd name="connsiteX34" fmla="*/ 7966 w 9845"/>
              <a:gd name="connsiteY34" fmla="*/ 3435 h 10000"/>
              <a:gd name="connsiteX35" fmla="*/ 8097 w 9845"/>
              <a:gd name="connsiteY35" fmla="*/ 3601 h 10000"/>
              <a:gd name="connsiteX36" fmla="*/ 8249 w 9845"/>
              <a:gd name="connsiteY36" fmla="*/ 3131 h 10000"/>
              <a:gd name="connsiteX37" fmla="*/ 8401 w 9845"/>
              <a:gd name="connsiteY37" fmla="*/ 2963 h 10000"/>
              <a:gd name="connsiteX38" fmla="*/ 8690 w 9845"/>
              <a:gd name="connsiteY38" fmla="*/ 2660 h 10000"/>
              <a:gd name="connsiteX39" fmla="*/ 8817 w 9845"/>
              <a:gd name="connsiteY39" fmla="*/ 2355 h 10000"/>
              <a:gd name="connsiteX40" fmla="*/ 8969 w 9845"/>
              <a:gd name="connsiteY40" fmla="*/ 610 h 10000"/>
              <a:gd name="connsiteX41" fmla="*/ 9124 w 9845"/>
              <a:gd name="connsiteY41" fmla="*/ 4682 h 10000"/>
              <a:gd name="connsiteX42" fmla="*/ 9405 w 9845"/>
              <a:gd name="connsiteY42" fmla="*/ 8589 h 10000"/>
              <a:gd name="connsiteX43" fmla="*/ 9560 w 9845"/>
              <a:gd name="connsiteY43" fmla="*/ 7341 h 10000"/>
              <a:gd name="connsiteX44" fmla="*/ 9692 w 9845"/>
              <a:gd name="connsiteY44" fmla="*/ 7204 h 10000"/>
              <a:gd name="connsiteX45" fmla="*/ 9845 w 9845"/>
              <a:gd name="connsiteY45" fmla="*/ 7812 h 10000"/>
              <a:gd name="connsiteX0" fmla="*/ 0 w 10000"/>
              <a:gd name="connsiteY0" fmla="*/ 8450 h 10000"/>
              <a:gd name="connsiteX1" fmla="*/ 284 w 10000"/>
              <a:gd name="connsiteY1" fmla="*/ 7204 h 10000"/>
              <a:gd name="connsiteX2" fmla="*/ 573 w 10000"/>
              <a:gd name="connsiteY2" fmla="*/ 8589 h 10000"/>
              <a:gd name="connsiteX3" fmla="*/ 732 w 10000"/>
              <a:gd name="connsiteY3" fmla="*/ 7674 h 10000"/>
              <a:gd name="connsiteX4" fmla="*/ 884 w 10000"/>
              <a:gd name="connsiteY4" fmla="*/ 8450 h 10000"/>
              <a:gd name="connsiteX5" fmla="*/ 1019 w 10000"/>
              <a:gd name="connsiteY5" fmla="*/ 7674 h 10000"/>
              <a:gd name="connsiteX6" fmla="*/ 1332 w 10000"/>
              <a:gd name="connsiteY6" fmla="*/ 7037 h 10000"/>
              <a:gd name="connsiteX7" fmla="*/ 1461 w 10000"/>
              <a:gd name="connsiteY7" fmla="*/ 7812 h 10000"/>
              <a:gd name="connsiteX8" fmla="*/ 1618 w 10000"/>
              <a:gd name="connsiteY8" fmla="*/ 8450 h 10000"/>
              <a:gd name="connsiteX9" fmla="*/ 1752 w 10000"/>
              <a:gd name="connsiteY9" fmla="*/ 7037 h 10000"/>
              <a:gd name="connsiteX10" fmla="*/ 2060 w 10000"/>
              <a:gd name="connsiteY10" fmla="*/ 8450 h 10000"/>
              <a:gd name="connsiteX11" fmla="*/ 2191 w 10000"/>
              <a:gd name="connsiteY11" fmla="*/ 8117 h 10000"/>
              <a:gd name="connsiteX12" fmla="*/ 2347 w 10000"/>
              <a:gd name="connsiteY12" fmla="*/ 7674 h 10000"/>
              <a:gd name="connsiteX13" fmla="*/ 2503 w 10000"/>
              <a:gd name="connsiteY13" fmla="*/ 7812 h 10000"/>
              <a:gd name="connsiteX14" fmla="*/ 4542 w 10000"/>
              <a:gd name="connsiteY14" fmla="*/ 9392 h 10000"/>
              <a:gd name="connsiteX15" fmla="*/ 4699 w 10000"/>
              <a:gd name="connsiteY15" fmla="*/ 8755 h 10000"/>
              <a:gd name="connsiteX16" fmla="*/ 4855 w 10000"/>
              <a:gd name="connsiteY16" fmla="*/ 8117 h 10000"/>
              <a:gd name="connsiteX17" fmla="*/ 5141 w 10000"/>
              <a:gd name="connsiteY17" fmla="*/ 8117 h 10000"/>
              <a:gd name="connsiteX18" fmla="*/ 5297 w 10000"/>
              <a:gd name="connsiteY18" fmla="*/ 8117 h 10000"/>
              <a:gd name="connsiteX19" fmla="*/ 5430 w 10000"/>
              <a:gd name="connsiteY19" fmla="*/ 8282 h 10000"/>
              <a:gd name="connsiteX20" fmla="*/ 5587 w 10000"/>
              <a:gd name="connsiteY20" fmla="*/ 9059 h 10000"/>
              <a:gd name="connsiteX21" fmla="*/ 5875 w 10000"/>
              <a:gd name="connsiteY21" fmla="*/ 8589 h 10000"/>
              <a:gd name="connsiteX22" fmla="*/ 6028 w 10000"/>
              <a:gd name="connsiteY22" fmla="*/ 9392 h 10000"/>
              <a:gd name="connsiteX23" fmla="*/ 6160 w 10000"/>
              <a:gd name="connsiteY23" fmla="*/ 8117 h 10000"/>
              <a:gd name="connsiteX24" fmla="*/ 6318 w 10000"/>
              <a:gd name="connsiteY24" fmla="*/ 10000 h 10000"/>
              <a:gd name="connsiteX25" fmla="*/ 6606 w 10000"/>
              <a:gd name="connsiteY25" fmla="*/ 4847 h 10000"/>
              <a:gd name="connsiteX26" fmla="*/ 6761 w 10000"/>
              <a:gd name="connsiteY26" fmla="*/ 0 h 10000"/>
              <a:gd name="connsiteX27" fmla="*/ 6919 w 10000"/>
              <a:gd name="connsiteY27" fmla="*/ 2190 h 10000"/>
              <a:gd name="connsiteX28" fmla="*/ 7051 w 10000"/>
              <a:gd name="connsiteY28" fmla="*/ 2355 h 10000"/>
              <a:gd name="connsiteX29" fmla="*/ 7335 w 10000"/>
              <a:gd name="connsiteY29" fmla="*/ 2355 h 10000"/>
              <a:gd name="connsiteX30" fmla="*/ 7492 w 10000"/>
              <a:gd name="connsiteY30" fmla="*/ 3131 h 10000"/>
              <a:gd name="connsiteX31" fmla="*/ 7646 w 10000"/>
              <a:gd name="connsiteY31" fmla="*/ 3601 h 10000"/>
              <a:gd name="connsiteX32" fmla="*/ 7780 w 10000"/>
              <a:gd name="connsiteY32" fmla="*/ 2963 h 10000"/>
              <a:gd name="connsiteX33" fmla="*/ 8091 w 10000"/>
              <a:gd name="connsiteY33" fmla="*/ 3435 h 10000"/>
              <a:gd name="connsiteX34" fmla="*/ 8224 w 10000"/>
              <a:gd name="connsiteY34" fmla="*/ 3601 h 10000"/>
              <a:gd name="connsiteX35" fmla="*/ 8379 w 10000"/>
              <a:gd name="connsiteY35" fmla="*/ 3131 h 10000"/>
              <a:gd name="connsiteX36" fmla="*/ 8533 w 10000"/>
              <a:gd name="connsiteY36" fmla="*/ 2963 h 10000"/>
              <a:gd name="connsiteX37" fmla="*/ 8827 w 10000"/>
              <a:gd name="connsiteY37" fmla="*/ 2660 h 10000"/>
              <a:gd name="connsiteX38" fmla="*/ 8956 w 10000"/>
              <a:gd name="connsiteY38" fmla="*/ 2355 h 10000"/>
              <a:gd name="connsiteX39" fmla="*/ 9110 w 10000"/>
              <a:gd name="connsiteY39" fmla="*/ 610 h 10000"/>
              <a:gd name="connsiteX40" fmla="*/ 9268 w 10000"/>
              <a:gd name="connsiteY40" fmla="*/ 4682 h 10000"/>
              <a:gd name="connsiteX41" fmla="*/ 9553 w 10000"/>
              <a:gd name="connsiteY41" fmla="*/ 8589 h 10000"/>
              <a:gd name="connsiteX42" fmla="*/ 9711 w 10000"/>
              <a:gd name="connsiteY42" fmla="*/ 7341 h 10000"/>
              <a:gd name="connsiteX43" fmla="*/ 9845 w 10000"/>
              <a:gd name="connsiteY43" fmla="*/ 7204 h 10000"/>
              <a:gd name="connsiteX44" fmla="*/ 10000 w 10000"/>
              <a:gd name="connsiteY44" fmla="*/ 7812 h 10000"/>
              <a:gd name="connsiteX0" fmla="*/ 0 w 9716"/>
              <a:gd name="connsiteY0" fmla="*/ 7204 h 10000"/>
              <a:gd name="connsiteX1" fmla="*/ 289 w 9716"/>
              <a:gd name="connsiteY1" fmla="*/ 8589 h 10000"/>
              <a:gd name="connsiteX2" fmla="*/ 448 w 9716"/>
              <a:gd name="connsiteY2" fmla="*/ 7674 h 10000"/>
              <a:gd name="connsiteX3" fmla="*/ 600 w 9716"/>
              <a:gd name="connsiteY3" fmla="*/ 8450 h 10000"/>
              <a:gd name="connsiteX4" fmla="*/ 735 w 9716"/>
              <a:gd name="connsiteY4" fmla="*/ 7674 h 10000"/>
              <a:gd name="connsiteX5" fmla="*/ 1048 w 9716"/>
              <a:gd name="connsiteY5" fmla="*/ 7037 h 10000"/>
              <a:gd name="connsiteX6" fmla="*/ 1177 w 9716"/>
              <a:gd name="connsiteY6" fmla="*/ 7812 h 10000"/>
              <a:gd name="connsiteX7" fmla="*/ 1334 w 9716"/>
              <a:gd name="connsiteY7" fmla="*/ 8450 h 10000"/>
              <a:gd name="connsiteX8" fmla="*/ 1468 w 9716"/>
              <a:gd name="connsiteY8" fmla="*/ 7037 h 10000"/>
              <a:gd name="connsiteX9" fmla="*/ 1776 w 9716"/>
              <a:gd name="connsiteY9" fmla="*/ 8450 h 10000"/>
              <a:gd name="connsiteX10" fmla="*/ 1907 w 9716"/>
              <a:gd name="connsiteY10" fmla="*/ 8117 h 10000"/>
              <a:gd name="connsiteX11" fmla="*/ 2063 w 9716"/>
              <a:gd name="connsiteY11" fmla="*/ 7674 h 10000"/>
              <a:gd name="connsiteX12" fmla="*/ 2219 w 9716"/>
              <a:gd name="connsiteY12" fmla="*/ 7812 h 10000"/>
              <a:gd name="connsiteX13" fmla="*/ 4258 w 9716"/>
              <a:gd name="connsiteY13" fmla="*/ 9392 h 10000"/>
              <a:gd name="connsiteX14" fmla="*/ 4415 w 9716"/>
              <a:gd name="connsiteY14" fmla="*/ 8755 h 10000"/>
              <a:gd name="connsiteX15" fmla="*/ 4571 w 9716"/>
              <a:gd name="connsiteY15" fmla="*/ 8117 h 10000"/>
              <a:gd name="connsiteX16" fmla="*/ 4857 w 9716"/>
              <a:gd name="connsiteY16" fmla="*/ 8117 h 10000"/>
              <a:gd name="connsiteX17" fmla="*/ 5013 w 9716"/>
              <a:gd name="connsiteY17" fmla="*/ 8117 h 10000"/>
              <a:gd name="connsiteX18" fmla="*/ 5146 w 9716"/>
              <a:gd name="connsiteY18" fmla="*/ 8282 h 10000"/>
              <a:gd name="connsiteX19" fmla="*/ 5303 w 9716"/>
              <a:gd name="connsiteY19" fmla="*/ 9059 h 10000"/>
              <a:gd name="connsiteX20" fmla="*/ 5591 w 9716"/>
              <a:gd name="connsiteY20" fmla="*/ 8589 h 10000"/>
              <a:gd name="connsiteX21" fmla="*/ 5744 w 9716"/>
              <a:gd name="connsiteY21" fmla="*/ 9392 h 10000"/>
              <a:gd name="connsiteX22" fmla="*/ 5876 w 9716"/>
              <a:gd name="connsiteY22" fmla="*/ 8117 h 10000"/>
              <a:gd name="connsiteX23" fmla="*/ 6034 w 9716"/>
              <a:gd name="connsiteY23" fmla="*/ 10000 h 10000"/>
              <a:gd name="connsiteX24" fmla="*/ 6322 w 9716"/>
              <a:gd name="connsiteY24" fmla="*/ 4847 h 10000"/>
              <a:gd name="connsiteX25" fmla="*/ 6477 w 9716"/>
              <a:gd name="connsiteY25" fmla="*/ 0 h 10000"/>
              <a:gd name="connsiteX26" fmla="*/ 6635 w 9716"/>
              <a:gd name="connsiteY26" fmla="*/ 2190 h 10000"/>
              <a:gd name="connsiteX27" fmla="*/ 6767 w 9716"/>
              <a:gd name="connsiteY27" fmla="*/ 2355 h 10000"/>
              <a:gd name="connsiteX28" fmla="*/ 7051 w 9716"/>
              <a:gd name="connsiteY28" fmla="*/ 2355 h 10000"/>
              <a:gd name="connsiteX29" fmla="*/ 7208 w 9716"/>
              <a:gd name="connsiteY29" fmla="*/ 3131 h 10000"/>
              <a:gd name="connsiteX30" fmla="*/ 7362 w 9716"/>
              <a:gd name="connsiteY30" fmla="*/ 3601 h 10000"/>
              <a:gd name="connsiteX31" fmla="*/ 7496 w 9716"/>
              <a:gd name="connsiteY31" fmla="*/ 2963 h 10000"/>
              <a:gd name="connsiteX32" fmla="*/ 7807 w 9716"/>
              <a:gd name="connsiteY32" fmla="*/ 3435 h 10000"/>
              <a:gd name="connsiteX33" fmla="*/ 7940 w 9716"/>
              <a:gd name="connsiteY33" fmla="*/ 3601 h 10000"/>
              <a:gd name="connsiteX34" fmla="*/ 8095 w 9716"/>
              <a:gd name="connsiteY34" fmla="*/ 3131 h 10000"/>
              <a:gd name="connsiteX35" fmla="*/ 8249 w 9716"/>
              <a:gd name="connsiteY35" fmla="*/ 2963 h 10000"/>
              <a:gd name="connsiteX36" fmla="*/ 8543 w 9716"/>
              <a:gd name="connsiteY36" fmla="*/ 2660 h 10000"/>
              <a:gd name="connsiteX37" fmla="*/ 8672 w 9716"/>
              <a:gd name="connsiteY37" fmla="*/ 2355 h 10000"/>
              <a:gd name="connsiteX38" fmla="*/ 8826 w 9716"/>
              <a:gd name="connsiteY38" fmla="*/ 610 h 10000"/>
              <a:gd name="connsiteX39" fmla="*/ 8984 w 9716"/>
              <a:gd name="connsiteY39" fmla="*/ 4682 h 10000"/>
              <a:gd name="connsiteX40" fmla="*/ 9269 w 9716"/>
              <a:gd name="connsiteY40" fmla="*/ 8589 h 10000"/>
              <a:gd name="connsiteX41" fmla="*/ 9427 w 9716"/>
              <a:gd name="connsiteY41" fmla="*/ 7341 h 10000"/>
              <a:gd name="connsiteX42" fmla="*/ 9561 w 9716"/>
              <a:gd name="connsiteY42" fmla="*/ 7204 h 10000"/>
              <a:gd name="connsiteX43" fmla="*/ 9716 w 9716"/>
              <a:gd name="connsiteY43" fmla="*/ 7812 h 10000"/>
              <a:gd name="connsiteX0" fmla="*/ 0 w 9703"/>
              <a:gd name="connsiteY0" fmla="*/ 8589 h 10000"/>
              <a:gd name="connsiteX1" fmla="*/ 164 w 9703"/>
              <a:gd name="connsiteY1" fmla="*/ 7674 h 10000"/>
              <a:gd name="connsiteX2" fmla="*/ 321 w 9703"/>
              <a:gd name="connsiteY2" fmla="*/ 8450 h 10000"/>
              <a:gd name="connsiteX3" fmla="*/ 459 w 9703"/>
              <a:gd name="connsiteY3" fmla="*/ 7674 h 10000"/>
              <a:gd name="connsiteX4" fmla="*/ 782 w 9703"/>
              <a:gd name="connsiteY4" fmla="*/ 7037 h 10000"/>
              <a:gd name="connsiteX5" fmla="*/ 914 w 9703"/>
              <a:gd name="connsiteY5" fmla="*/ 7812 h 10000"/>
              <a:gd name="connsiteX6" fmla="*/ 1076 w 9703"/>
              <a:gd name="connsiteY6" fmla="*/ 8450 h 10000"/>
              <a:gd name="connsiteX7" fmla="*/ 1214 w 9703"/>
              <a:gd name="connsiteY7" fmla="*/ 7037 h 10000"/>
              <a:gd name="connsiteX8" fmla="*/ 1531 w 9703"/>
              <a:gd name="connsiteY8" fmla="*/ 8450 h 10000"/>
              <a:gd name="connsiteX9" fmla="*/ 1666 w 9703"/>
              <a:gd name="connsiteY9" fmla="*/ 8117 h 10000"/>
              <a:gd name="connsiteX10" fmla="*/ 1826 w 9703"/>
              <a:gd name="connsiteY10" fmla="*/ 7674 h 10000"/>
              <a:gd name="connsiteX11" fmla="*/ 1987 w 9703"/>
              <a:gd name="connsiteY11" fmla="*/ 7812 h 10000"/>
              <a:gd name="connsiteX12" fmla="*/ 4085 w 9703"/>
              <a:gd name="connsiteY12" fmla="*/ 9392 h 10000"/>
              <a:gd name="connsiteX13" fmla="*/ 4247 w 9703"/>
              <a:gd name="connsiteY13" fmla="*/ 8755 h 10000"/>
              <a:gd name="connsiteX14" fmla="*/ 4408 w 9703"/>
              <a:gd name="connsiteY14" fmla="*/ 8117 h 10000"/>
              <a:gd name="connsiteX15" fmla="*/ 4702 w 9703"/>
              <a:gd name="connsiteY15" fmla="*/ 8117 h 10000"/>
              <a:gd name="connsiteX16" fmla="*/ 4863 w 9703"/>
              <a:gd name="connsiteY16" fmla="*/ 8117 h 10000"/>
              <a:gd name="connsiteX17" fmla="*/ 4999 w 9703"/>
              <a:gd name="connsiteY17" fmla="*/ 8282 h 10000"/>
              <a:gd name="connsiteX18" fmla="*/ 5161 w 9703"/>
              <a:gd name="connsiteY18" fmla="*/ 9059 h 10000"/>
              <a:gd name="connsiteX19" fmla="*/ 5457 w 9703"/>
              <a:gd name="connsiteY19" fmla="*/ 8589 h 10000"/>
              <a:gd name="connsiteX20" fmla="*/ 5615 w 9703"/>
              <a:gd name="connsiteY20" fmla="*/ 9392 h 10000"/>
              <a:gd name="connsiteX21" fmla="*/ 5751 w 9703"/>
              <a:gd name="connsiteY21" fmla="*/ 8117 h 10000"/>
              <a:gd name="connsiteX22" fmla="*/ 5913 w 9703"/>
              <a:gd name="connsiteY22" fmla="*/ 10000 h 10000"/>
              <a:gd name="connsiteX23" fmla="*/ 6210 w 9703"/>
              <a:gd name="connsiteY23" fmla="*/ 4847 h 10000"/>
              <a:gd name="connsiteX24" fmla="*/ 6369 w 9703"/>
              <a:gd name="connsiteY24" fmla="*/ 0 h 10000"/>
              <a:gd name="connsiteX25" fmla="*/ 6532 w 9703"/>
              <a:gd name="connsiteY25" fmla="*/ 2190 h 10000"/>
              <a:gd name="connsiteX26" fmla="*/ 6668 w 9703"/>
              <a:gd name="connsiteY26" fmla="*/ 2355 h 10000"/>
              <a:gd name="connsiteX27" fmla="*/ 6960 w 9703"/>
              <a:gd name="connsiteY27" fmla="*/ 2355 h 10000"/>
              <a:gd name="connsiteX28" fmla="*/ 7122 w 9703"/>
              <a:gd name="connsiteY28" fmla="*/ 3131 h 10000"/>
              <a:gd name="connsiteX29" fmla="*/ 7280 w 9703"/>
              <a:gd name="connsiteY29" fmla="*/ 3601 h 10000"/>
              <a:gd name="connsiteX30" fmla="*/ 7418 w 9703"/>
              <a:gd name="connsiteY30" fmla="*/ 2963 h 10000"/>
              <a:gd name="connsiteX31" fmla="*/ 7738 w 9703"/>
              <a:gd name="connsiteY31" fmla="*/ 3435 h 10000"/>
              <a:gd name="connsiteX32" fmla="*/ 7875 w 9703"/>
              <a:gd name="connsiteY32" fmla="*/ 3601 h 10000"/>
              <a:gd name="connsiteX33" fmla="*/ 8035 w 9703"/>
              <a:gd name="connsiteY33" fmla="*/ 3131 h 10000"/>
              <a:gd name="connsiteX34" fmla="*/ 8193 w 9703"/>
              <a:gd name="connsiteY34" fmla="*/ 2963 h 10000"/>
              <a:gd name="connsiteX35" fmla="*/ 8496 w 9703"/>
              <a:gd name="connsiteY35" fmla="*/ 2660 h 10000"/>
              <a:gd name="connsiteX36" fmla="*/ 8628 w 9703"/>
              <a:gd name="connsiteY36" fmla="*/ 2355 h 10000"/>
              <a:gd name="connsiteX37" fmla="*/ 8787 w 9703"/>
              <a:gd name="connsiteY37" fmla="*/ 610 h 10000"/>
              <a:gd name="connsiteX38" fmla="*/ 8950 w 9703"/>
              <a:gd name="connsiteY38" fmla="*/ 4682 h 10000"/>
              <a:gd name="connsiteX39" fmla="*/ 9243 w 9703"/>
              <a:gd name="connsiteY39" fmla="*/ 8589 h 10000"/>
              <a:gd name="connsiteX40" fmla="*/ 9406 w 9703"/>
              <a:gd name="connsiteY40" fmla="*/ 7341 h 10000"/>
              <a:gd name="connsiteX41" fmla="*/ 9543 w 9703"/>
              <a:gd name="connsiteY41" fmla="*/ 7204 h 10000"/>
              <a:gd name="connsiteX42" fmla="*/ 9703 w 9703"/>
              <a:gd name="connsiteY42" fmla="*/ 7812 h 10000"/>
              <a:gd name="connsiteX0" fmla="*/ 0 w 9831"/>
              <a:gd name="connsiteY0" fmla="*/ 7674 h 10000"/>
              <a:gd name="connsiteX1" fmla="*/ 162 w 9831"/>
              <a:gd name="connsiteY1" fmla="*/ 8450 h 10000"/>
              <a:gd name="connsiteX2" fmla="*/ 304 w 9831"/>
              <a:gd name="connsiteY2" fmla="*/ 7674 h 10000"/>
              <a:gd name="connsiteX3" fmla="*/ 637 w 9831"/>
              <a:gd name="connsiteY3" fmla="*/ 7037 h 10000"/>
              <a:gd name="connsiteX4" fmla="*/ 773 w 9831"/>
              <a:gd name="connsiteY4" fmla="*/ 7812 h 10000"/>
              <a:gd name="connsiteX5" fmla="*/ 940 w 9831"/>
              <a:gd name="connsiteY5" fmla="*/ 8450 h 10000"/>
              <a:gd name="connsiteX6" fmla="*/ 1082 w 9831"/>
              <a:gd name="connsiteY6" fmla="*/ 7037 h 10000"/>
              <a:gd name="connsiteX7" fmla="*/ 1409 w 9831"/>
              <a:gd name="connsiteY7" fmla="*/ 8450 h 10000"/>
              <a:gd name="connsiteX8" fmla="*/ 1548 w 9831"/>
              <a:gd name="connsiteY8" fmla="*/ 8117 h 10000"/>
              <a:gd name="connsiteX9" fmla="*/ 1713 w 9831"/>
              <a:gd name="connsiteY9" fmla="*/ 7674 h 10000"/>
              <a:gd name="connsiteX10" fmla="*/ 1879 w 9831"/>
              <a:gd name="connsiteY10" fmla="*/ 7812 h 10000"/>
              <a:gd name="connsiteX11" fmla="*/ 4041 w 9831"/>
              <a:gd name="connsiteY11" fmla="*/ 9392 h 10000"/>
              <a:gd name="connsiteX12" fmla="*/ 4208 w 9831"/>
              <a:gd name="connsiteY12" fmla="*/ 8755 h 10000"/>
              <a:gd name="connsiteX13" fmla="*/ 4374 w 9831"/>
              <a:gd name="connsiteY13" fmla="*/ 8117 h 10000"/>
              <a:gd name="connsiteX14" fmla="*/ 4677 w 9831"/>
              <a:gd name="connsiteY14" fmla="*/ 8117 h 10000"/>
              <a:gd name="connsiteX15" fmla="*/ 4843 w 9831"/>
              <a:gd name="connsiteY15" fmla="*/ 8117 h 10000"/>
              <a:gd name="connsiteX16" fmla="*/ 4983 w 9831"/>
              <a:gd name="connsiteY16" fmla="*/ 8282 h 10000"/>
              <a:gd name="connsiteX17" fmla="*/ 5150 w 9831"/>
              <a:gd name="connsiteY17" fmla="*/ 9059 h 10000"/>
              <a:gd name="connsiteX18" fmla="*/ 5455 w 9831"/>
              <a:gd name="connsiteY18" fmla="*/ 8589 h 10000"/>
              <a:gd name="connsiteX19" fmla="*/ 5618 w 9831"/>
              <a:gd name="connsiteY19" fmla="*/ 9392 h 10000"/>
              <a:gd name="connsiteX20" fmla="*/ 5758 w 9831"/>
              <a:gd name="connsiteY20" fmla="*/ 8117 h 10000"/>
              <a:gd name="connsiteX21" fmla="*/ 5925 w 9831"/>
              <a:gd name="connsiteY21" fmla="*/ 10000 h 10000"/>
              <a:gd name="connsiteX22" fmla="*/ 6231 w 9831"/>
              <a:gd name="connsiteY22" fmla="*/ 4847 h 10000"/>
              <a:gd name="connsiteX23" fmla="*/ 6395 w 9831"/>
              <a:gd name="connsiteY23" fmla="*/ 0 h 10000"/>
              <a:gd name="connsiteX24" fmla="*/ 6563 w 9831"/>
              <a:gd name="connsiteY24" fmla="*/ 2190 h 10000"/>
              <a:gd name="connsiteX25" fmla="*/ 6703 w 9831"/>
              <a:gd name="connsiteY25" fmla="*/ 2355 h 10000"/>
              <a:gd name="connsiteX26" fmla="*/ 7004 w 9831"/>
              <a:gd name="connsiteY26" fmla="*/ 2355 h 10000"/>
              <a:gd name="connsiteX27" fmla="*/ 7171 w 9831"/>
              <a:gd name="connsiteY27" fmla="*/ 3131 h 10000"/>
              <a:gd name="connsiteX28" fmla="*/ 7334 w 9831"/>
              <a:gd name="connsiteY28" fmla="*/ 3601 h 10000"/>
              <a:gd name="connsiteX29" fmla="*/ 7476 w 9831"/>
              <a:gd name="connsiteY29" fmla="*/ 2963 h 10000"/>
              <a:gd name="connsiteX30" fmla="*/ 7806 w 9831"/>
              <a:gd name="connsiteY30" fmla="*/ 3435 h 10000"/>
              <a:gd name="connsiteX31" fmla="*/ 7947 w 9831"/>
              <a:gd name="connsiteY31" fmla="*/ 3601 h 10000"/>
              <a:gd name="connsiteX32" fmla="*/ 8112 w 9831"/>
              <a:gd name="connsiteY32" fmla="*/ 3131 h 10000"/>
              <a:gd name="connsiteX33" fmla="*/ 8275 w 9831"/>
              <a:gd name="connsiteY33" fmla="*/ 2963 h 10000"/>
              <a:gd name="connsiteX34" fmla="*/ 8587 w 9831"/>
              <a:gd name="connsiteY34" fmla="*/ 2660 h 10000"/>
              <a:gd name="connsiteX35" fmla="*/ 8723 w 9831"/>
              <a:gd name="connsiteY35" fmla="*/ 2355 h 10000"/>
              <a:gd name="connsiteX36" fmla="*/ 8887 w 9831"/>
              <a:gd name="connsiteY36" fmla="*/ 610 h 10000"/>
              <a:gd name="connsiteX37" fmla="*/ 9055 w 9831"/>
              <a:gd name="connsiteY37" fmla="*/ 4682 h 10000"/>
              <a:gd name="connsiteX38" fmla="*/ 9357 w 9831"/>
              <a:gd name="connsiteY38" fmla="*/ 8589 h 10000"/>
              <a:gd name="connsiteX39" fmla="*/ 9525 w 9831"/>
              <a:gd name="connsiteY39" fmla="*/ 7341 h 10000"/>
              <a:gd name="connsiteX40" fmla="*/ 9666 w 9831"/>
              <a:gd name="connsiteY40" fmla="*/ 7204 h 10000"/>
              <a:gd name="connsiteX41" fmla="*/ 9831 w 9831"/>
              <a:gd name="connsiteY41" fmla="*/ 7812 h 10000"/>
              <a:gd name="connsiteX0" fmla="*/ 0 w 10000"/>
              <a:gd name="connsiteY0" fmla="*/ 7674 h 10000"/>
              <a:gd name="connsiteX1" fmla="*/ 165 w 10000"/>
              <a:gd name="connsiteY1" fmla="*/ 8450 h 10000"/>
              <a:gd name="connsiteX2" fmla="*/ 648 w 10000"/>
              <a:gd name="connsiteY2" fmla="*/ 7037 h 10000"/>
              <a:gd name="connsiteX3" fmla="*/ 786 w 10000"/>
              <a:gd name="connsiteY3" fmla="*/ 7812 h 10000"/>
              <a:gd name="connsiteX4" fmla="*/ 956 w 10000"/>
              <a:gd name="connsiteY4" fmla="*/ 8450 h 10000"/>
              <a:gd name="connsiteX5" fmla="*/ 1101 w 10000"/>
              <a:gd name="connsiteY5" fmla="*/ 7037 h 10000"/>
              <a:gd name="connsiteX6" fmla="*/ 1433 w 10000"/>
              <a:gd name="connsiteY6" fmla="*/ 8450 h 10000"/>
              <a:gd name="connsiteX7" fmla="*/ 1575 w 10000"/>
              <a:gd name="connsiteY7" fmla="*/ 8117 h 10000"/>
              <a:gd name="connsiteX8" fmla="*/ 1742 w 10000"/>
              <a:gd name="connsiteY8" fmla="*/ 7674 h 10000"/>
              <a:gd name="connsiteX9" fmla="*/ 1911 w 10000"/>
              <a:gd name="connsiteY9" fmla="*/ 7812 h 10000"/>
              <a:gd name="connsiteX10" fmla="*/ 4110 w 10000"/>
              <a:gd name="connsiteY10" fmla="*/ 9392 h 10000"/>
              <a:gd name="connsiteX11" fmla="*/ 4280 w 10000"/>
              <a:gd name="connsiteY11" fmla="*/ 8755 h 10000"/>
              <a:gd name="connsiteX12" fmla="*/ 4449 w 10000"/>
              <a:gd name="connsiteY12" fmla="*/ 8117 h 10000"/>
              <a:gd name="connsiteX13" fmla="*/ 4757 w 10000"/>
              <a:gd name="connsiteY13" fmla="*/ 8117 h 10000"/>
              <a:gd name="connsiteX14" fmla="*/ 4926 w 10000"/>
              <a:gd name="connsiteY14" fmla="*/ 8117 h 10000"/>
              <a:gd name="connsiteX15" fmla="*/ 5069 w 10000"/>
              <a:gd name="connsiteY15" fmla="*/ 8282 h 10000"/>
              <a:gd name="connsiteX16" fmla="*/ 5239 w 10000"/>
              <a:gd name="connsiteY16" fmla="*/ 9059 h 10000"/>
              <a:gd name="connsiteX17" fmla="*/ 5549 w 10000"/>
              <a:gd name="connsiteY17" fmla="*/ 8589 h 10000"/>
              <a:gd name="connsiteX18" fmla="*/ 5715 w 10000"/>
              <a:gd name="connsiteY18" fmla="*/ 9392 h 10000"/>
              <a:gd name="connsiteX19" fmla="*/ 5857 w 10000"/>
              <a:gd name="connsiteY19" fmla="*/ 8117 h 10000"/>
              <a:gd name="connsiteX20" fmla="*/ 6027 w 10000"/>
              <a:gd name="connsiteY20" fmla="*/ 10000 h 10000"/>
              <a:gd name="connsiteX21" fmla="*/ 6338 w 10000"/>
              <a:gd name="connsiteY21" fmla="*/ 4847 h 10000"/>
              <a:gd name="connsiteX22" fmla="*/ 6505 w 10000"/>
              <a:gd name="connsiteY22" fmla="*/ 0 h 10000"/>
              <a:gd name="connsiteX23" fmla="*/ 6676 w 10000"/>
              <a:gd name="connsiteY23" fmla="*/ 2190 h 10000"/>
              <a:gd name="connsiteX24" fmla="*/ 6818 w 10000"/>
              <a:gd name="connsiteY24" fmla="*/ 2355 h 10000"/>
              <a:gd name="connsiteX25" fmla="*/ 7124 w 10000"/>
              <a:gd name="connsiteY25" fmla="*/ 2355 h 10000"/>
              <a:gd name="connsiteX26" fmla="*/ 7294 w 10000"/>
              <a:gd name="connsiteY26" fmla="*/ 3131 h 10000"/>
              <a:gd name="connsiteX27" fmla="*/ 7460 w 10000"/>
              <a:gd name="connsiteY27" fmla="*/ 3601 h 10000"/>
              <a:gd name="connsiteX28" fmla="*/ 7605 w 10000"/>
              <a:gd name="connsiteY28" fmla="*/ 2963 h 10000"/>
              <a:gd name="connsiteX29" fmla="*/ 7940 w 10000"/>
              <a:gd name="connsiteY29" fmla="*/ 3435 h 10000"/>
              <a:gd name="connsiteX30" fmla="*/ 8084 w 10000"/>
              <a:gd name="connsiteY30" fmla="*/ 3601 h 10000"/>
              <a:gd name="connsiteX31" fmla="*/ 8251 w 10000"/>
              <a:gd name="connsiteY31" fmla="*/ 3131 h 10000"/>
              <a:gd name="connsiteX32" fmla="*/ 8417 w 10000"/>
              <a:gd name="connsiteY32" fmla="*/ 2963 h 10000"/>
              <a:gd name="connsiteX33" fmla="*/ 8735 w 10000"/>
              <a:gd name="connsiteY33" fmla="*/ 2660 h 10000"/>
              <a:gd name="connsiteX34" fmla="*/ 8873 w 10000"/>
              <a:gd name="connsiteY34" fmla="*/ 2355 h 10000"/>
              <a:gd name="connsiteX35" fmla="*/ 9040 w 10000"/>
              <a:gd name="connsiteY35" fmla="*/ 610 h 10000"/>
              <a:gd name="connsiteX36" fmla="*/ 9211 w 10000"/>
              <a:gd name="connsiteY36" fmla="*/ 4682 h 10000"/>
              <a:gd name="connsiteX37" fmla="*/ 9518 w 10000"/>
              <a:gd name="connsiteY37" fmla="*/ 8589 h 10000"/>
              <a:gd name="connsiteX38" fmla="*/ 9689 w 10000"/>
              <a:gd name="connsiteY38" fmla="*/ 7341 h 10000"/>
              <a:gd name="connsiteX39" fmla="*/ 9832 w 10000"/>
              <a:gd name="connsiteY39" fmla="*/ 7204 h 10000"/>
              <a:gd name="connsiteX40" fmla="*/ 10000 w 10000"/>
              <a:gd name="connsiteY40" fmla="*/ 7812 h 10000"/>
              <a:gd name="connsiteX0" fmla="*/ 0 w 10000"/>
              <a:gd name="connsiteY0" fmla="*/ 7674 h 10000"/>
              <a:gd name="connsiteX1" fmla="*/ 648 w 10000"/>
              <a:gd name="connsiteY1" fmla="*/ 7037 h 10000"/>
              <a:gd name="connsiteX2" fmla="*/ 786 w 10000"/>
              <a:gd name="connsiteY2" fmla="*/ 7812 h 10000"/>
              <a:gd name="connsiteX3" fmla="*/ 956 w 10000"/>
              <a:gd name="connsiteY3" fmla="*/ 8450 h 10000"/>
              <a:gd name="connsiteX4" fmla="*/ 1101 w 10000"/>
              <a:gd name="connsiteY4" fmla="*/ 7037 h 10000"/>
              <a:gd name="connsiteX5" fmla="*/ 1433 w 10000"/>
              <a:gd name="connsiteY5" fmla="*/ 8450 h 10000"/>
              <a:gd name="connsiteX6" fmla="*/ 1575 w 10000"/>
              <a:gd name="connsiteY6" fmla="*/ 8117 h 10000"/>
              <a:gd name="connsiteX7" fmla="*/ 1742 w 10000"/>
              <a:gd name="connsiteY7" fmla="*/ 7674 h 10000"/>
              <a:gd name="connsiteX8" fmla="*/ 1911 w 10000"/>
              <a:gd name="connsiteY8" fmla="*/ 7812 h 10000"/>
              <a:gd name="connsiteX9" fmla="*/ 4110 w 10000"/>
              <a:gd name="connsiteY9" fmla="*/ 9392 h 10000"/>
              <a:gd name="connsiteX10" fmla="*/ 4280 w 10000"/>
              <a:gd name="connsiteY10" fmla="*/ 8755 h 10000"/>
              <a:gd name="connsiteX11" fmla="*/ 4449 w 10000"/>
              <a:gd name="connsiteY11" fmla="*/ 8117 h 10000"/>
              <a:gd name="connsiteX12" fmla="*/ 4757 w 10000"/>
              <a:gd name="connsiteY12" fmla="*/ 8117 h 10000"/>
              <a:gd name="connsiteX13" fmla="*/ 4926 w 10000"/>
              <a:gd name="connsiteY13" fmla="*/ 8117 h 10000"/>
              <a:gd name="connsiteX14" fmla="*/ 5069 w 10000"/>
              <a:gd name="connsiteY14" fmla="*/ 8282 h 10000"/>
              <a:gd name="connsiteX15" fmla="*/ 5239 w 10000"/>
              <a:gd name="connsiteY15" fmla="*/ 9059 h 10000"/>
              <a:gd name="connsiteX16" fmla="*/ 5549 w 10000"/>
              <a:gd name="connsiteY16" fmla="*/ 8589 h 10000"/>
              <a:gd name="connsiteX17" fmla="*/ 5715 w 10000"/>
              <a:gd name="connsiteY17" fmla="*/ 9392 h 10000"/>
              <a:gd name="connsiteX18" fmla="*/ 5857 w 10000"/>
              <a:gd name="connsiteY18" fmla="*/ 8117 h 10000"/>
              <a:gd name="connsiteX19" fmla="*/ 6027 w 10000"/>
              <a:gd name="connsiteY19" fmla="*/ 10000 h 10000"/>
              <a:gd name="connsiteX20" fmla="*/ 6338 w 10000"/>
              <a:gd name="connsiteY20" fmla="*/ 4847 h 10000"/>
              <a:gd name="connsiteX21" fmla="*/ 6505 w 10000"/>
              <a:gd name="connsiteY21" fmla="*/ 0 h 10000"/>
              <a:gd name="connsiteX22" fmla="*/ 6676 w 10000"/>
              <a:gd name="connsiteY22" fmla="*/ 2190 h 10000"/>
              <a:gd name="connsiteX23" fmla="*/ 6818 w 10000"/>
              <a:gd name="connsiteY23" fmla="*/ 2355 h 10000"/>
              <a:gd name="connsiteX24" fmla="*/ 7124 w 10000"/>
              <a:gd name="connsiteY24" fmla="*/ 2355 h 10000"/>
              <a:gd name="connsiteX25" fmla="*/ 7294 w 10000"/>
              <a:gd name="connsiteY25" fmla="*/ 3131 h 10000"/>
              <a:gd name="connsiteX26" fmla="*/ 7460 w 10000"/>
              <a:gd name="connsiteY26" fmla="*/ 3601 h 10000"/>
              <a:gd name="connsiteX27" fmla="*/ 7605 w 10000"/>
              <a:gd name="connsiteY27" fmla="*/ 2963 h 10000"/>
              <a:gd name="connsiteX28" fmla="*/ 7940 w 10000"/>
              <a:gd name="connsiteY28" fmla="*/ 3435 h 10000"/>
              <a:gd name="connsiteX29" fmla="*/ 8084 w 10000"/>
              <a:gd name="connsiteY29" fmla="*/ 3601 h 10000"/>
              <a:gd name="connsiteX30" fmla="*/ 8251 w 10000"/>
              <a:gd name="connsiteY30" fmla="*/ 3131 h 10000"/>
              <a:gd name="connsiteX31" fmla="*/ 8417 w 10000"/>
              <a:gd name="connsiteY31" fmla="*/ 2963 h 10000"/>
              <a:gd name="connsiteX32" fmla="*/ 8735 w 10000"/>
              <a:gd name="connsiteY32" fmla="*/ 2660 h 10000"/>
              <a:gd name="connsiteX33" fmla="*/ 8873 w 10000"/>
              <a:gd name="connsiteY33" fmla="*/ 2355 h 10000"/>
              <a:gd name="connsiteX34" fmla="*/ 9040 w 10000"/>
              <a:gd name="connsiteY34" fmla="*/ 610 h 10000"/>
              <a:gd name="connsiteX35" fmla="*/ 9211 w 10000"/>
              <a:gd name="connsiteY35" fmla="*/ 4682 h 10000"/>
              <a:gd name="connsiteX36" fmla="*/ 9518 w 10000"/>
              <a:gd name="connsiteY36" fmla="*/ 8589 h 10000"/>
              <a:gd name="connsiteX37" fmla="*/ 9689 w 10000"/>
              <a:gd name="connsiteY37" fmla="*/ 7341 h 10000"/>
              <a:gd name="connsiteX38" fmla="*/ 9832 w 10000"/>
              <a:gd name="connsiteY38" fmla="*/ 7204 h 10000"/>
              <a:gd name="connsiteX39" fmla="*/ 10000 w 10000"/>
              <a:gd name="connsiteY39" fmla="*/ 7812 h 10000"/>
              <a:gd name="connsiteX0" fmla="*/ 0 w 9352"/>
              <a:gd name="connsiteY0" fmla="*/ 7037 h 10000"/>
              <a:gd name="connsiteX1" fmla="*/ 138 w 9352"/>
              <a:gd name="connsiteY1" fmla="*/ 7812 h 10000"/>
              <a:gd name="connsiteX2" fmla="*/ 308 w 9352"/>
              <a:gd name="connsiteY2" fmla="*/ 8450 h 10000"/>
              <a:gd name="connsiteX3" fmla="*/ 453 w 9352"/>
              <a:gd name="connsiteY3" fmla="*/ 7037 h 10000"/>
              <a:gd name="connsiteX4" fmla="*/ 785 w 9352"/>
              <a:gd name="connsiteY4" fmla="*/ 8450 h 10000"/>
              <a:gd name="connsiteX5" fmla="*/ 927 w 9352"/>
              <a:gd name="connsiteY5" fmla="*/ 8117 h 10000"/>
              <a:gd name="connsiteX6" fmla="*/ 1094 w 9352"/>
              <a:gd name="connsiteY6" fmla="*/ 7674 h 10000"/>
              <a:gd name="connsiteX7" fmla="*/ 1263 w 9352"/>
              <a:gd name="connsiteY7" fmla="*/ 7812 h 10000"/>
              <a:gd name="connsiteX8" fmla="*/ 3462 w 9352"/>
              <a:gd name="connsiteY8" fmla="*/ 9392 h 10000"/>
              <a:gd name="connsiteX9" fmla="*/ 3632 w 9352"/>
              <a:gd name="connsiteY9" fmla="*/ 8755 h 10000"/>
              <a:gd name="connsiteX10" fmla="*/ 3801 w 9352"/>
              <a:gd name="connsiteY10" fmla="*/ 8117 h 10000"/>
              <a:gd name="connsiteX11" fmla="*/ 4109 w 9352"/>
              <a:gd name="connsiteY11" fmla="*/ 8117 h 10000"/>
              <a:gd name="connsiteX12" fmla="*/ 4278 w 9352"/>
              <a:gd name="connsiteY12" fmla="*/ 8117 h 10000"/>
              <a:gd name="connsiteX13" fmla="*/ 4421 w 9352"/>
              <a:gd name="connsiteY13" fmla="*/ 8282 h 10000"/>
              <a:gd name="connsiteX14" fmla="*/ 4591 w 9352"/>
              <a:gd name="connsiteY14" fmla="*/ 9059 h 10000"/>
              <a:gd name="connsiteX15" fmla="*/ 4901 w 9352"/>
              <a:gd name="connsiteY15" fmla="*/ 8589 h 10000"/>
              <a:gd name="connsiteX16" fmla="*/ 5067 w 9352"/>
              <a:gd name="connsiteY16" fmla="*/ 9392 h 10000"/>
              <a:gd name="connsiteX17" fmla="*/ 5209 w 9352"/>
              <a:gd name="connsiteY17" fmla="*/ 8117 h 10000"/>
              <a:gd name="connsiteX18" fmla="*/ 5379 w 9352"/>
              <a:gd name="connsiteY18" fmla="*/ 10000 h 10000"/>
              <a:gd name="connsiteX19" fmla="*/ 5690 w 9352"/>
              <a:gd name="connsiteY19" fmla="*/ 4847 h 10000"/>
              <a:gd name="connsiteX20" fmla="*/ 5857 w 9352"/>
              <a:gd name="connsiteY20" fmla="*/ 0 h 10000"/>
              <a:gd name="connsiteX21" fmla="*/ 6028 w 9352"/>
              <a:gd name="connsiteY21" fmla="*/ 2190 h 10000"/>
              <a:gd name="connsiteX22" fmla="*/ 6170 w 9352"/>
              <a:gd name="connsiteY22" fmla="*/ 2355 h 10000"/>
              <a:gd name="connsiteX23" fmla="*/ 6476 w 9352"/>
              <a:gd name="connsiteY23" fmla="*/ 2355 h 10000"/>
              <a:gd name="connsiteX24" fmla="*/ 6646 w 9352"/>
              <a:gd name="connsiteY24" fmla="*/ 3131 h 10000"/>
              <a:gd name="connsiteX25" fmla="*/ 6812 w 9352"/>
              <a:gd name="connsiteY25" fmla="*/ 3601 h 10000"/>
              <a:gd name="connsiteX26" fmla="*/ 6957 w 9352"/>
              <a:gd name="connsiteY26" fmla="*/ 2963 h 10000"/>
              <a:gd name="connsiteX27" fmla="*/ 7292 w 9352"/>
              <a:gd name="connsiteY27" fmla="*/ 3435 h 10000"/>
              <a:gd name="connsiteX28" fmla="*/ 7436 w 9352"/>
              <a:gd name="connsiteY28" fmla="*/ 3601 h 10000"/>
              <a:gd name="connsiteX29" fmla="*/ 7603 w 9352"/>
              <a:gd name="connsiteY29" fmla="*/ 3131 h 10000"/>
              <a:gd name="connsiteX30" fmla="*/ 7769 w 9352"/>
              <a:gd name="connsiteY30" fmla="*/ 2963 h 10000"/>
              <a:gd name="connsiteX31" fmla="*/ 8087 w 9352"/>
              <a:gd name="connsiteY31" fmla="*/ 2660 h 10000"/>
              <a:gd name="connsiteX32" fmla="*/ 8225 w 9352"/>
              <a:gd name="connsiteY32" fmla="*/ 2355 h 10000"/>
              <a:gd name="connsiteX33" fmla="*/ 8392 w 9352"/>
              <a:gd name="connsiteY33" fmla="*/ 610 h 10000"/>
              <a:gd name="connsiteX34" fmla="*/ 8563 w 9352"/>
              <a:gd name="connsiteY34" fmla="*/ 4682 h 10000"/>
              <a:gd name="connsiteX35" fmla="*/ 8870 w 9352"/>
              <a:gd name="connsiteY35" fmla="*/ 8589 h 10000"/>
              <a:gd name="connsiteX36" fmla="*/ 9041 w 9352"/>
              <a:gd name="connsiteY36" fmla="*/ 7341 h 10000"/>
              <a:gd name="connsiteX37" fmla="*/ 9184 w 9352"/>
              <a:gd name="connsiteY37" fmla="*/ 7204 h 10000"/>
              <a:gd name="connsiteX38" fmla="*/ 9352 w 9352"/>
              <a:gd name="connsiteY38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1170 w 10000"/>
              <a:gd name="connsiteY6" fmla="*/ 7674 h 10000"/>
              <a:gd name="connsiteX7" fmla="*/ 3702 w 10000"/>
              <a:gd name="connsiteY7" fmla="*/ 9392 h 10000"/>
              <a:gd name="connsiteX8" fmla="*/ 3884 w 10000"/>
              <a:gd name="connsiteY8" fmla="*/ 8755 h 10000"/>
              <a:gd name="connsiteX9" fmla="*/ 4064 w 10000"/>
              <a:gd name="connsiteY9" fmla="*/ 8117 h 10000"/>
              <a:gd name="connsiteX10" fmla="*/ 4394 w 10000"/>
              <a:gd name="connsiteY10" fmla="*/ 8117 h 10000"/>
              <a:gd name="connsiteX11" fmla="*/ 4574 w 10000"/>
              <a:gd name="connsiteY11" fmla="*/ 8117 h 10000"/>
              <a:gd name="connsiteX12" fmla="*/ 4727 w 10000"/>
              <a:gd name="connsiteY12" fmla="*/ 8282 h 10000"/>
              <a:gd name="connsiteX13" fmla="*/ 4909 w 10000"/>
              <a:gd name="connsiteY13" fmla="*/ 9059 h 10000"/>
              <a:gd name="connsiteX14" fmla="*/ 5241 w 10000"/>
              <a:gd name="connsiteY14" fmla="*/ 8589 h 10000"/>
              <a:gd name="connsiteX15" fmla="*/ 5418 w 10000"/>
              <a:gd name="connsiteY15" fmla="*/ 9392 h 10000"/>
              <a:gd name="connsiteX16" fmla="*/ 5570 w 10000"/>
              <a:gd name="connsiteY16" fmla="*/ 8117 h 10000"/>
              <a:gd name="connsiteX17" fmla="*/ 5752 w 10000"/>
              <a:gd name="connsiteY17" fmla="*/ 10000 h 10000"/>
              <a:gd name="connsiteX18" fmla="*/ 6084 w 10000"/>
              <a:gd name="connsiteY18" fmla="*/ 4847 h 10000"/>
              <a:gd name="connsiteX19" fmla="*/ 6263 w 10000"/>
              <a:gd name="connsiteY19" fmla="*/ 0 h 10000"/>
              <a:gd name="connsiteX20" fmla="*/ 6446 w 10000"/>
              <a:gd name="connsiteY20" fmla="*/ 2190 h 10000"/>
              <a:gd name="connsiteX21" fmla="*/ 6598 w 10000"/>
              <a:gd name="connsiteY21" fmla="*/ 2355 h 10000"/>
              <a:gd name="connsiteX22" fmla="*/ 6925 w 10000"/>
              <a:gd name="connsiteY22" fmla="*/ 2355 h 10000"/>
              <a:gd name="connsiteX23" fmla="*/ 7107 w 10000"/>
              <a:gd name="connsiteY23" fmla="*/ 3131 h 10000"/>
              <a:gd name="connsiteX24" fmla="*/ 7284 w 10000"/>
              <a:gd name="connsiteY24" fmla="*/ 3601 h 10000"/>
              <a:gd name="connsiteX25" fmla="*/ 7439 w 10000"/>
              <a:gd name="connsiteY25" fmla="*/ 2963 h 10000"/>
              <a:gd name="connsiteX26" fmla="*/ 7797 w 10000"/>
              <a:gd name="connsiteY26" fmla="*/ 3435 h 10000"/>
              <a:gd name="connsiteX27" fmla="*/ 7951 w 10000"/>
              <a:gd name="connsiteY27" fmla="*/ 3601 h 10000"/>
              <a:gd name="connsiteX28" fmla="*/ 8130 w 10000"/>
              <a:gd name="connsiteY28" fmla="*/ 3131 h 10000"/>
              <a:gd name="connsiteX29" fmla="*/ 8307 w 10000"/>
              <a:gd name="connsiteY29" fmla="*/ 2963 h 10000"/>
              <a:gd name="connsiteX30" fmla="*/ 8647 w 10000"/>
              <a:gd name="connsiteY30" fmla="*/ 2660 h 10000"/>
              <a:gd name="connsiteX31" fmla="*/ 8795 w 10000"/>
              <a:gd name="connsiteY31" fmla="*/ 2355 h 10000"/>
              <a:gd name="connsiteX32" fmla="*/ 8973 w 10000"/>
              <a:gd name="connsiteY32" fmla="*/ 610 h 10000"/>
              <a:gd name="connsiteX33" fmla="*/ 9156 w 10000"/>
              <a:gd name="connsiteY33" fmla="*/ 4682 h 10000"/>
              <a:gd name="connsiteX34" fmla="*/ 9485 w 10000"/>
              <a:gd name="connsiteY34" fmla="*/ 8589 h 10000"/>
              <a:gd name="connsiteX35" fmla="*/ 9667 w 10000"/>
              <a:gd name="connsiteY35" fmla="*/ 7341 h 10000"/>
              <a:gd name="connsiteX36" fmla="*/ 9820 w 10000"/>
              <a:gd name="connsiteY36" fmla="*/ 7204 h 10000"/>
              <a:gd name="connsiteX37" fmla="*/ 10000 w 10000"/>
              <a:gd name="connsiteY37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3702 w 10000"/>
              <a:gd name="connsiteY6" fmla="*/ 9392 h 10000"/>
              <a:gd name="connsiteX7" fmla="*/ 3884 w 10000"/>
              <a:gd name="connsiteY7" fmla="*/ 8755 h 10000"/>
              <a:gd name="connsiteX8" fmla="*/ 4064 w 10000"/>
              <a:gd name="connsiteY8" fmla="*/ 8117 h 10000"/>
              <a:gd name="connsiteX9" fmla="*/ 4394 w 10000"/>
              <a:gd name="connsiteY9" fmla="*/ 8117 h 10000"/>
              <a:gd name="connsiteX10" fmla="*/ 4574 w 10000"/>
              <a:gd name="connsiteY10" fmla="*/ 8117 h 10000"/>
              <a:gd name="connsiteX11" fmla="*/ 4727 w 10000"/>
              <a:gd name="connsiteY11" fmla="*/ 8282 h 10000"/>
              <a:gd name="connsiteX12" fmla="*/ 4909 w 10000"/>
              <a:gd name="connsiteY12" fmla="*/ 9059 h 10000"/>
              <a:gd name="connsiteX13" fmla="*/ 5241 w 10000"/>
              <a:gd name="connsiteY13" fmla="*/ 8589 h 10000"/>
              <a:gd name="connsiteX14" fmla="*/ 5418 w 10000"/>
              <a:gd name="connsiteY14" fmla="*/ 9392 h 10000"/>
              <a:gd name="connsiteX15" fmla="*/ 5570 w 10000"/>
              <a:gd name="connsiteY15" fmla="*/ 8117 h 10000"/>
              <a:gd name="connsiteX16" fmla="*/ 5752 w 10000"/>
              <a:gd name="connsiteY16" fmla="*/ 10000 h 10000"/>
              <a:gd name="connsiteX17" fmla="*/ 6084 w 10000"/>
              <a:gd name="connsiteY17" fmla="*/ 4847 h 10000"/>
              <a:gd name="connsiteX18" fmla="*/ 6263 w 10000"/>
              <a:gd name="connsiteY18" fmla="*/ 0 h 10000"/>
              <a:gd name="connsiteX19" fmla="*/ 6446 w 10000"/>
              <a:gd name="connsiteY19" fmla="*/ 2190 h 10000"/>
              <a:gd name="connsiteX20" fmla="*/ 6598 w 10000"/>
              <a:gd name="connsiteY20" fmla="*/ 2355 h 10000"/>
              <a:gd name="connsiteX21" fmla="*/ 6925 w 10000"/>
              <a:gd name="connsiteY21" fmla="*/ 2355 h 10000"/>
              <a:gd name="connsiteX22" fmla="*/ 7107 w 10000"/>
              <a:gd name="connsiteY22" fmla="*/ 3131 h 10000"/>
              <a:gd name="connsiteX23" fmla="*/ 7284 w 10000"/>
              <a:gd name="connsiteY23" fmla="*/ 3601 h 10000"/>
              <a:gd name="connsiteX24" fmla="*/ 7439 w 10000"/>
              <a:gd name="connsiteY24" fmla="*/ 2963 h 10000"/>
              <a:gd name="connsiteX25" fmla="*/ 7797 w 10000"/>
              <a:gd name="connsiteY25" fmla="*/ 3435 h 10000"/>
              <a:gd name="connsiteX26" fmla="*/ 7951 w 10000"/>
              <a:gd name="connsiteY26" fmla="*/ 3601 h 10000"/>
              <a:gd name="connsiteX27" fmla="*/ 8130 w 10000"/>
              <a:gd name="connsiteY27" fmla="*/ 3131 h 10000"/>
              <a:gd name="connsiteX28" fmla="*/ 8307 w 10000"/>
              <a:gd name="connsiteY28" fmla="*/ 2963 h 10000"/>
              <a:gd name="connsiteX29" fmla="*/ 8647 w 10000"/>
              <a:gd name="connsiteY29" fmla="*/ 2660 h 10000"/>
              <a:gd name="connsiteX30" fmla="*/ 8795 w 10000"/>
              <a:gd name="connsiteY30" fmla="*/ 2355 h 10000"/>
              <a:gd name="connsiteX31" fmla="*/ 8973 w 10000"/>
              <a:gd name="connsiteY31" fmla="*/ 610 h 10000"/>
              <a:gd name="connsiteX32" fmla="*/ 9156 w 10000"/>
              <a:gd name="connsiteY32" fmla="*/ 4682 h 10000"/>
              <a:gd name="connsiteX33" fmla="*/ 9485 w 10000"/>
              <a:gd name="connsiteY33" fmla="*/ 8589 h 10000"/>
              <a:gd name="connsiteX34" fmla="*/ 9667 w 10000"/>
              <a:gd name="connsiteY34" fmla="*/ 7341 h 10000"/>
              <a:gd name="connsiteX35" fmla="*/ 9820 w 10000"/>
              <a:gd name="connsiteY35" fmla="*/ 7204 h 10000"/>
              <a:gd name="connsiteX36" fmla="*/ 10000 w 10000"/>
              <a:gd name="connsiteY36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3702 w 10000"/>
              <a:gd name="connsiteY5" fmla="*/ 9392 h 10000"/>
              <a:gd name="connsiteX6" fmla="*/ 3884 w 10000"/>
              <a:gd name="connsiteY6" fmla="*/ 8755 h 10000"/>
              <a:gd name="connsiteX7" fmla="*/ 4064 w 10000"/>
              <a:gd name="connsiteY7" fmla="*/ 8117 h 10000"/>
              <a:gd name="connsiteX8" fmla="*/ 4394 w 10000"/>
              <a:gd name="connsiteY8" fmla="*/ 8117 h 10000"/>
              <a:gd name="connsiteX9" fmla="*/ 4574 w 10000"/>
              <a:gd name="connsiteY9" fmla="*/ 8117 h 10000"/>
              <a:gd name="connsiteX10" fmla="*/ 4727 w 10000"/>
              <a:gd name="connsiteY10" fmla="*/ 8282 h 10000"/>
              <a:gd name="connsiteX11" fmla="*/ 4909 w 10000"/>
              <a:gd name="connsiteY11" fmla="*/ 9059 h 10000"/>
              <a:gd name="connsiteX12" fmla="*/ 5241 w 10000"/>
              <a:gd name="connsiteY12" fmla="*/ 8589 h 10000"/>
              <a:gd name="connsiteX13" fmla="*/ 5418 w 10000"/>
              <a:gd name="connsiteY13" fmla="*/ 9392 h 10000"/>
              <a:gd name="connsiteX14" fmla="*/ 5570 w 10000"/>
              <a:gd name="connsiteY14" fmla="*/ 8117 h 10000"/>
              <a:gd name="connsiteX15" fmla="*/ 5752 w 10000"/>
              <a:gd name="connsiteY15" fmla="*/ 10000 h 10000"/>
              <a:gd name="connsiteX16" fmla="*/ 6084 w 10000"/>
              <a:gd name="connsiteY16" fmla="*/ 4847 h 10000"/>
              <a:gd name="connsiteX17" fmla="*/ 6263 w 10000"/>
              <a:gd name="connsiteY17" fmla="*/ 0 h 10000"/>
              <a:gd name="connsiteX18" fmla="*/ 6446 w 10000"/>
              <a:gd name="connsiteY18" fmla="*/ 2190 h 10000"/>
              <a:gd name="connsiteX19" fmla="*/ 6598 w 10000"/>
              <a:gd name="connsiteY19" fmla="*/ 2355 h 10000"/>
              <a:gd name="connsiteX20" fmla="*/ 6925 w 10000"/>
              <a:gd name="connsiteY20" fmla="*/ 2355 h 10000"/>
              <a:gd name="connsiteX21" fmla="*/ 7107 w 10000"/>
              <a:gd name="connsiteY21" fmla="*/ 3131 h 10000"/>
              <a:gd name="connsiteX22" fmla="*/ 7284 w 10000"/>
              <a:gd name="connsiteY22" fmla="*/ 3601 h 10000"/>
              <a:gd name="connsiteX23" fmla="*/ 7439 w 10000"/>
              <a:gd name="connsiteY23" fmla="*/ 2963 h 10000"/>
              <a:gd name="connsiteX24" fmla="*/ 7797 w 10000"/>
              <a:gd name="connsiteY24" fmla="*/ 3435 h 10000"/>
              <a:gd name="connsiteX25" fmla="*/ 7951 w 10000"/>
              <a:gd name="connsiteY25" fmla="*/ 3601 h 10000"/>
              <a:gd name="connsiteX26" fmla="*/ 8130 w 10000"/>
              <a:gd name="connsiteY26" fmla="*/ 3131 h 10000"/>
              <a:gd name="connsiteX27" fmla="*/ 8307 w 10000"/>
              <a:gd name="connsiteY27" fmla="*/ 2963 h 10000"/>
              <a:gd name="connsiteX28" fmla="*/ 8647 w 10000"/>
              <a:gd name="connsiteY28" fmla="*/ 2660 h 10000"/>
              <a:gd name="connsiteX29" fmla="*/ 8795 w 10000"/>
              <a:gd name="connsiteY29" fmla="*/ 2355 h 10000"/>
              <a:gd name="connsiteX30" fmla="*/ 8973 w 10000"/>
              <a:gd name="connsiteY30" fmla="*/ 610 h 10000"/>
              <a:gd name="connsiteX31" fmla="*/ 9156 w 10000"/>
              <a:gd name="connsiteY31" fmla="*/ 4682 h 10000"/>
              <a:gd name="connsiteX32" fmla="*/ 9485 w 10000"/>
              <a:gd name="connsiteY32" fmla="*/ 8589 h 10000"/>
              <a:gd name="connsiteX33" fmla="*/ 9667 w 10000"/>
              <a:gd name="connsiteY33" fmla="*/ 7341 h 10000"/>
              <a:gd name="connsiteX34" fmla="*/ 9820 w 10000"/>
              <a:gd name="connsiteY34" fmla="*/ 7204 h 10000"/>
              <a:gd name="connsiteX35" fmla="*/ 10000 w 10000"/>
              <a:gd name="connsiteY35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3702 w 10000"/>
              <a:gd name="connsiteY4" fmla="*/ 9392 h 10000"/>
              <a:gd name="connsiteX5" fmla="*/ 3884 w 10000"/>
              <a:gd name="connsiteY5" fmla="*/ 8755 h 10000"/>
              <a:gd name="connsiteX6" fmla="*/ 4064 w 10000"/>
              <a:gd name="connsiteY6" fmla="*/ 8117 h 10000"/>
              <a:gd name="connsiteX7" fmla="*/ 4394 w 10000"/>
              <a:gd name="connsiteY7" fmla="*/ 8117 h 10000"/>
              <a:gd name="connsiteX8" fmla="*/ 4574 w 10000"/>
              <a:gd name="connsiteY8" fmla="*/ 8117 h 10000"/>
              <a:gd name="connsiteX9" fmla="*/ 4727 w 10000"/>
              <a:gd name="connsiteY9" fmla="*/ 8282 h 10000"/>
              <a:gd name="connsiteX10" fmla="*/ 4909 w 10000"/>
              <a:gd name="connsiteY10" fmla="*/ 9059 h 10000"/>
              <a:gd name="connsiteX11" fmla="*/ 5241 w 10000"/>
              <a:gd name="connsiteY11" fmla="*/ 8589 h 10000"/>
              <a:gd name="connsiteX12" fmla="*/ 5418 w 10000"/>
              <a:gd name="connsiteY12" fmla="*/ 9392 h 10000"/>
              <a:gd name="connsiteX13" fmla="*/ 5570 w 10000"/>
              <a:gd name="connsiteY13" fmla="*/ 8117 h 10000"/>
              <a:gd name="connsiteX14" fmla="*/ 5752 w 10000"/>
              <a:gd name="connsiteY14" fmla="*/ 10000 h 10000"/>
              <a:gd name="connsiteX15" fmla="*/ 6084 w 10000"/>
              <a:gd name="connsiteY15" fmla="*/ 4847 h 10000"/>
              <a:gd name="connsiteX16" fmla="*/ 6263 w 10000"/>
              <a:gd name="connsiteY16" fmla="*/ 0 h 10000"/>
              <a:gd name="connsiteX17" fmla="*/ 6446 w 10000"/>
              <a:gd name="connsiteY17" fmla="*/ 2190 h 10000"/>
              <a:gd name="connsiteX18" fmla="*/ 6598 w 10000"/>
              <a:gd name="connsiteY18" fmla="*/ 2355 h 10000"/>
              <a:gd name="connsiteX19" fmla="*/ 6925 w 10000"/>
              <a:gd name="connsiteY19" fmla="*/ 2355 h 10000"/>
              <a:gd name="connsiteX20" fmla="*/ 7107 w 10000"/>
              <a:gd name="connsiteY20" fmla="*/ 3131 h 10000"/>
              <a:gd name="connsiteX21" fmla="*/ 7284 w 10000"/>
              <a:gd name="connsiteY21" fmla="*/ 3601 h 10000"/>
              <a:gd name="connsiteX22" fmla="*/ 7439 w 10000"/>
              <a:gd name="connsiteY22" fmla="*/ 2963 h 10000"/>
              <a:gd name="connsiteX23" fmla="*/ 7797 w 10000"/>
              <a:gd name="connsiteY23" fmla="*/ 3435 h 10000"/>
              <a:gd name="connsiteX24" fmla="*/ 7951 w 10000"/>
              <a:gd name="connsiteY24" fmla="*/ 3601 h 10000"/>
              <a:gd name="connsiteX25" fmla="*/ 8130 w 10000"/>
              <a:gd name="connsiteY25" fmla="*/ 3131 h 10000"/>
              <a:gd name="connsiteX26" fmla="*/ 8307 w 10000"/>
              <a:gd name="connsiteY26" fmla="*/ 2963 h 10000"/>
              <a:gd name="connsiteX27" fmla="*/ 8647 w 10000"/>
              <a:gd name="connsiteY27" fmla="*/ 2660 h 10000"/>
              <a:gd name="connsiteX28" fmla="*/ 8795 w 10000"/>
              <a:gd name="connsiteY28" fmla="*/ 2355 h 10000"/>
              <a:gd name="connsiteX29" fmla="*/ 8973 w 10000"/>
              <a:gd name="connsiteY29" fmla="*/ 610 h 10000"/>
              <a:gd name="connsiteX30" fmla="*/ 9156 w 10000"/>
              <a:gd name="connsiteY30" fmla="*/ 4682 h 10000"/>
              <a:gd name="connsiteX31" fmla="*/ 9485 w 10000"/>
              <a:gd name="connsiteY31" fmla="*/ 8589 h 10000"/>
              <a:gd name="connsiteX32" fmla="*/ 9667 w 10000"/>
              <a:gd name="connsiteY32" fmla="*/ 7341 h 10000"/>
              <a:gd name="connsiteX33" fmla="*/ 9820 w 10000"/>
              <a:gd name="connsiteY33" fmla="*/ 7204 h 10000"/>
              <a:gd name="connsiteX34" fmla="*/ 10000 w 10000"/>
              <a:gd name="connsiteY34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3702 w 10000"/>
              <a:gd name="connsiteY3" fmla="*/ 9392 h 10000"/>
              <a:gd name="connsiteX4" fmla="*/ 3884 w 10000"/>
              <a:gd name="connsiteY4" fmla="*/ 8755 h 10000"/>
              <a:gd name="connsiteX5" fmla="*/ 4064 w 10000"/>
              <a:gd name="connsiteY5" fmla="*/ 8117 h 10000"/>
              <a:gd name="connsiteX6" fmla="*/ 4394 w 10000"/>
              <a:gd name="connsiteY6" fmla="*/ 8117 h 10000"/>
              <a:gd name="connsiteX7" fmla="*/ 4574 w 10000"/>
              <a:gd name="connsiteY7" fmla="*/ 8117 h 10000"/>
              <a:gd name="connsiteX8" fmla="*/ 4727 w 10000"/>
              <a:gd name="connsiteY8" fmla="*/ 8282 h 10000"/>
              <a:gd name="connsiteX9" fmla="*/ 4909 w 10000"/>
              <a:gd name="connsiteY9" fmla="*/ 9059 h 10000"/>
              <a:gd name="connsiteX10" fmla="*/ 5241 w 10000"/>
              <a:gd name="connsiteY10" fmla="*/ 8589 h 10000"/>
              <a:gd name="connsiteX11" fmla="*/ 5418 w 10000"/>
              <a:gd name="connsiteY11" fmla="*/ 9392 h 10000"/>
              <a:gd name="connsiteX12" fmla="*/ 5570 w 10000"/>
              <a:gd name="connsiteY12" fmla="*/ 8117 h 10000"/>
              <a:gd name="connsiteX13" fmla="*/ 5752 w 10000"/>
              <a:gd name="connsiteY13" fmla="*/ 10000 h 10000"/>
              <a:gd name="connsiteX14" fmla="*/ 6084 w 10000"/>
              <a:gd name="connsiteY14" fmla="*/ 4847 h 10000"/>
              <a:gd name="connsiteX15" fmla="*/ 6263 w 10000"/>
              <a:gd name="connsiteY15" fmla="*/ 0 h 10000"/>
              <a:gd name="connsiteX16" fmla="*/ 6446 w 10000"/>
              <a:gd name="connsiteY16" fmla="*/ 2190 h 10000"/>
              <a:gd name="connsiteX17" fmla="*/ 6598 w 10000"/>
              <a:gd name="connsiteY17" fmla="*/ 2355 h 10000"/>
              <a:gd name="connsiteX18" fmla="*/ 6925 w 10000"/>
              <a:gd name="connsiteY18" fmla="*/ 2355 h 10000"/>
              <a:gd name="connsiteX19" fmla="*/ 7107 w 10000"/>
              <a:gd name="connsiteY19" fmla="*/ 3131 h 10000"/>
              <a:gd name="connsiteX20" fmla="*/ 7284 w 10000"/>
              <a:gd name="connsiteY20" fmla="*/ 3601 h 10000"/>
              <a:gd name="connsiteX21" fmla="*/ 7439 w 10000"/>
              <a:gd name="connsiteY21" fmla="*/ 2963 h 10000"/>
              <a:gd name="connsiteX22" fmla="*/ 7797 w 10000"/>
              <a:gd name="connsiteY22" fmla="*/ 3435 h 10000"/>
              <a:gd name="connsiteX23" fmla="*/ 7951 w 10000"/>
              <a:gd name="connsiteY23" fmla="*/ 3601 h 10000"/>
              <a:gd name="connsiteX24" fmla="*/ 8130 w 10000"/>
              <a:gd name="connsiteY24" fmla="*/ 3131 h 10000"/>
              <a:gd name="connsiteX25" fmla="*/ 8307 w 10000"/>
              <a:gd name="connsiteY25" fmla="*/ 2963 h 10000"/>
              <a:gd name="connsiteX26" fmla="*/ 8647 w 10000"/>
              <a:gd name="connsiteY26" fmla="*/ 2660 h 10000"/>
              <a:gd name="connsiteX27" fmla="*/ 8795 w 10000"/>
              <a:gd name="connsiteY27" fmla="*/ 2355 h 10000"/>
              <a:gd name="connsiteX28" fmla="*/ 8973 w 10000"/>
              <a:gd name="connsiteY28" fmla="*/ 610 h 10000"/>
              <a:gd name="connsiteX29" fmla="*/ 9156 w 10000"/>
              <a:gd name="connsiteY29" fmla="*/ 4682 h 10000"/>
              <a:gd name="connsiteX30" fmla="*/ 9485 w 10000"/>
              <a:gd name="connsiteY30" fmla="*/ 8589 h 10000"/>
              <a:gd name="connsiteX31" fmla="*/ 9667 w 10000"/>
              <a:gd name="connsiteY31" fmla="*/ 7341 h 10000"/>
              <a:gd name="connsiteX32" fmla="*/ 9820 w 10000"/>
              <a:gd name="connsiteY32" fmla="*/ 7204 h 10000"/>
              <a:gd name="connsiteX33" fmla="*/ 10000 w 10000"/>
              <a:gd name="connsiteY33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702 w 10000"/>
              <a:gd name="connsiteY2" fmla="*/ 9392 h 10000"/>
              <a:gd name="connsiteX3" fmla="*/ 3884 w 10000"/>
              <a:gd name="connsiteY3" fmla="*/ 8755 h 10000"/>
              <a:gd name="connsiteX4" fmla="*/ 4064 w 10000"/>
              <a:gd name="connsiteY4" fmla="*/ 8117 h 10000"/>
              <a:gd name="connsiteX5" fmla="*/ 4394 w 10000"/>
              <a:gd name="connsiteY5" fmla="*/ 8117 h 10000"/>
              <a:gd name="connsiteX6" fmla="*/ 4574 w 10000"/>
              <a:gd name="connsiteY6" fmla="*/ 8117 h 10000"/>
              <a:gd name="connsiteX7" fmla="*/ 4727 w 10000"/>
              <a:gd name="connsiteY7" fmla="*/ 8282 h 10000"/>
              <a:gd name="connsiteX8" fmla="*/ 4909 w 10000"/>
              <a:gd name="connsiteY8" fmla="*/ 9059 h 10000"/>
              <a:gd name="connsiteX9" fmla="*/ 5241 w 10000"/>
              <a:gd name="connsiteY9" fmla="*/ 8589 h 10000"/>
              <a:gd name="connsiteX10" fmla="*/ 5418 w 10000"/>
              <a:gd name="connsiteY10" fmla="*/ 9392 h 10000"/>
              <a:gd name="connsiteX11" fmla="*/ 5570 w 10000"/>
              <a:gd name="connsiteY11" fmla="*/ 8117 h 10000"/>
              <a:gd name="connsiteX12" fmla="*/ 5752 w 10000"/>
              <a:gd name="connsiteY12" fmla="*/ 10000 h 10000"/>
              <a:gd name="connsiteX13" fmla="*/ 6084 w 10000"/>
              <a:gd name="connsiteY13" fmla="*/ 4847 h 10000"/>
              <a:gd name="connsiteX14" fmla="*/ 6263 w 10000"/>
              <a:gd name="connsiteY14" fmla="*/ 0 h 10000"/>
              <a:gd name="connsiteX15" fmla="*/ 6446 w 10000"/>
              <a:gd name="connsiteY15" fmla="*/ 2190 h 10000"/>
              <a:gd name="connsiteX16" fmla="*/ 6598 w 10000"/>
              <a:gd name="connsiteY16" fmla="*/ 2355 h 10000"/>
              <a:gd name="connsiteX17" fmla="*/ 6925 w 10000"/>
              <a:gd name="connsiteY17" fmla="*/ 2355 h 10000"/>
              <a:gd name="connsiteX18" fmla="*/ 7107 w 10000"/>
              <a:gd name="connsiteY18" fmla="*/ 3131 h 10000"/>
              <a:gd name="connsiteX19" fmla="*/ 7284 w 10000"/>
              <a:gd name="connsiteY19" fmla="*/ 3601 h 10000"/>
              <a:gd name="connsiteX20" fmla="*/ 7439 w 10000"/>
              <a:gd name="connsiteY20" fmla="*/ 2963 h 10000"/>
              <a:gd name="connsiteX21" fmla="*/ 7797 w 10000"/>
              <a:gd name="connsiteY21" fmla="*/ 3435 h 10000"/>
              <a:gd name="connsiteX22" fmla="*/ 7951 w 10000"/>
              <a:gd name="connsiteY22" fmla="*/ 3601 h 10000"/>
              <a:gd name="connsiteX23" fmla="*/ 8130 w 10000"/>
              <a:gd name="connsiteY23" fmla="*/ 3131 h 10000"/>
              <a:gd name="connsiteX24" fmla="*/ 8307 w 10000"/>
              <a:gd name="connsiteY24" fmla="*/ 2963 h 10000"/>
              <a:gd name="connsiteX25" fmla="*/ 8647 w 10000"/>
              <a:gd name="connsiteY25" fmla="*/ 2660 h 10000"/>
              <a:gd name="connsiteX26" fmla="*/ 8795 w 10000"/>
              <a:gd name="connsiteY26" fmla="*/ 2355 h 10000"/>
              <a:gd name="connsiteX27" fmla="*/ 8973 w 10000"/>
              <a:gd name="connsiteY27" fmla="*/ 610 h 10000"/>
              <a:gd name="connsiteX28" fmla="*/ 9156 w 10000"/>
              <a:gd name="connsiteY28" fmla="*/ 4682 h 10000"/>
              <a:gd name="connsiteX29" fmla="*/ 9485 w 10000"/>
              <a:gd name="connsiteY29" fmla="*/ 8589 h 10000"/>
              <a:gd name="connsiteX30" fmla="*/ 9667 w 10000"/>
              <a:gd name="connsiteY30" fmla="*/ 7341 h 10000"/>
              <a:gd name="connsiteX31" fmla="*/ 9820 w 10000"/>
              <a:gd name="connsiteY31" fmla="*/ 7204 h 10000"/>
              <a:gd name="connsiteX32" fmla="*/ 10000 w 10000"/>
              <a:gd name="connsiteY32" fmla="*/ 7812 h 10000"/>
              <a:gd name="connsiteX0" fmla="*/ 0 w 10000"/>
              <a:gd name="connsiteY0" fmla="*/ 7037 h 10000"/>
              <a:gd name="connsiteX1" fmla="*/ 3702 w 10000"/>
              <a:gd name="connsiteY1" fmla="*/ 9392 h 10000"/>
              <a:gd name="connsiteX2" fmla="*/ 3884 w 10000"/>
              <a:gd name="connsiteY2" fmla="*/ 8755 h 10000"/>
              <a:gd name="connsiteX3" fmla="*/ 4064 w 10000"/>
              <a:gd name="connsiteY3" fmla="*/ 8117 h 10000"/>
              <a:gd name="connsiteX4" fmla="*/ 4394 w 10000"/>
              <a:gd name="connsiteY4" fmla="*/ 8117 h 10000"/>
              <a:gd name="connsiteX5" fmla="*/ 4574 w 10000"/>
              <a:gd name="connsiteY5" fmla="*/ 8117 h 10000"/>
              <a:gd name="connsiteX6" fmla="*/ 4727 w 10000"/>
              <a:gd name="connsiteY6" fmla="*/ 8282 h 10000"/>
              <a:gd name="connsiteX7" fmla="*/ 4909 w 10000"/>
              <a:gd name="connsiteY7" fmla="*/ 9059 h 10000"/>
              <a:gd name="connsiteX8" fmla="*/ 5241 w 10000"/>
              <a:gd name="connsiteY8" fmla="*/ 8589 h 10000"/>
              <a:gd name="connsiteX9" fmla="*/ 5418 w 10000"/>
              <a:gd name="connsiteY9" fmla="*/ 9392 h 10000"/>
              <a:gd name="connsiteX10" fmla="*/ 5570 w 10000"/>
              <a:gd name="connsiteY10" fmla="*/ 8117 h 10000"/>
              <a:gd name="connsiteX11" fmla="*/ 5752 w 10000"/>
              <a:gd name="connsiteY11" fmla="*/ 10000 h 10000"/>
              <a:gd name="connsiteX12" fmla="*/ 6084 w 10000"/>
              <a:gd name="connsiteY12" fmla="*/ 4847 h 10000"/>
              <a:gd name="connsiteX13" fmla="*/ 6263 w 10000"/>
              <a:gd name="connsiteY13" fmla="*/ 0 h 10000"/>
              <a:gd name="connsiteX14" fmla="*/ 6446 w 10000"/>
              <a:gd name="connsiteY14" fmla="*/ 2190 h 10000"/>
              <a:gd name="connsiteX15" fmla="*/ 6598 w 10000"/>
              <a:gd name="connsiteY15" fmla="*/ 2355 h 10000"/>
              <a:gd name="connsiteX16" fmla="*/ 6925 w 10000"/>
              <a:gd name="connsiteY16" fmla="*/ 2355 h 10000"/>
              <a:gd name="connsiteX17" fmla="*/ 7107 w 10000"/>
              <a:gd name="connsiteY17" fmla="*/ 3131 h 10000"/>
              <a:gd name="connsiteX18" fmla="*/ 7284 w 10000"/>
              <a:gd name="connsiteY18" fmla="*/ 3601 h 10000"/>
              <a:gd name="connsiteX19" fmla="*/ 7439 w 10000"/>
              <a:gd name="connsiteY19" fmla="*/ 2963 h 10000"/>
              <a:gd name="connsiteX20" fmla="*/ 7797 w 10000"/>
              <a:gd name="connsiteY20" fmla="*/ 3435 h 10000"/>
              <a:gd name="connsiteX21" fmla="*/ 7951 w 10000"/>
              <a:gd name="connsiteY21" fmla="*/ 3601 h 10000"/>
              <a:gd name="connsiteX22" fmla="*/ 8130 w 10000"/>
              <a:gd name="connsiteY22" fmla="*/ 3131 h 10000"/>
              <a:gd name="connsiteX23" fmla="*/ 8307 w 10000"/>
              <a:gd name="connsiteY23" fmla="*/ 2963 h 10000"/>
              <a:gd name="connsiteX24" fmla="*/ 8647 w 10000"/>
              <a:gd name="connsiteY24" fmla="*/ 2660 h 10000"/>
              <a:gd name="connsiteX25" fmla="*/ 8795 w 10000"/>
              <a:gd name="connsiteY25" fmla="*/ 2355 h 10000"/>
              <a:gd name="connsiteX26" fmla="*/ 8973 w 10000"/>
              <a:gd name="connsiteY26" fmla="*/ 610 h 10000"/>
              <a:gd name="connsiteX27" fmla="*/ 9156 w 10000"/>
              <a:gd name="connsiteY27" fmla="*/ 4682 h 10000"/>
              <a:gd name="connsiteX28" fmla="*/ 9485 w 10000"/>
              <a:gd name="connsiteY28" fmla="*/ 8589 h 10000"/>
              <a:gd name="connsiteX29" fmla="*/ 9667 w 10000"/>
              <a:gd name="connsiteY29" fmla="*/ 7341 h 10000"/>
              <a:gd name="connsiteX30" fmla="*/ 9820 w 10000"/>
              <a:gd name="connsiteY30" fmla="*/ 7204 h 10000"/>
              <a:gd name="connsiteX31" fmla="*/ 10000 w 10000"/>
              <a:gd name="connsiteY31" fmla="*/ 7812 h 10000"/>
              <a:gd name="connsiteX0" fmla="*/ 0 w 6298"/>
              <a:gd name="connsiteY0" fmla="*/ 9392 h 10000"/>
              <a:gd name="connsiteX1" fmla="*/ 182 w 6298"/>
              <a:gd name="connsiteY1" fmla="*/ 8755 h 10000"/>
              <a:gd name="connsiteX2" fmla="*/ 362 w 6298"/>
              <a:gd name="connsiteY2" fmla="*/ 8117 h 10000"/>
              <a:gd name="connsiteX3" fmla="*/ 692 w 6298"/>
              <a:gd name="connsiteY3" fmla="*/ 8117 h 10000"/>
              <a:gd name="connsiteX4" fmla="*/ 872 w 6298"/>
              <a:gd name="connsiteY4" fmla="*/ 8117 h 10000"/>
              <a:gd name="connsiteX5" fmla="*/ 1025 w 6298"/>
              <a:gd name="connsiteY5" fmla="*/ 8282 h 10000"/>
              <a:gd name="connsiteX6" fmla="*/ 1207 w 6298"/>
              <a:gd name="connsiteY6" fmla="*/ 9059 h 10000"/>
              <a:gd name="connsiteX7" fmla="*/ 1539 w 6298"/>
              <a:gd name="connsiteY7" fmla="*/ 8589 h 10000"/>
              <a:gd name="connsiteX8" fmla="*/ 1716 w 6298"/>
              <a:gd name="connsiteY8" fmla="*/ 9392 h 10000"/>
              <a:gd name="connsiteX9" fmla="*/ 1868 w 6298"/>
              <a:gd name="connsiteY9" fmla="*/ 8117 h 10000"/>
              <a:gd name="connsiteX10" fmla="*/ 2050 w 6298"/>
              <a:gd name="connsiteY10" fmla="*/ 10000 h 10000"/>
              <a:gd name="connsiteX11" fmla="*/ 2382 w 6298"/>
              <a:gd name="connsiteY11" fmla="*/ 4847 h 10000"/>
              <a:gd name="connsiteX12" fmla="*/ 2561 w 6298"/>
              <a:gd name="connsiteY12" fmla="*/ 0 h 10000"/>
              <a:gd name="connsiteX13" fmla="*/ 2744 w 6298"/>
              <a:gd name="connsiteY13" fmla="*/ 2190 h 10000"/>
              <a:gd name="connsiteX14" fmla="*/ 2896 w 6298"/>
              <a:gd name="connsiteY14" fmla="*/ 2355 h 10000"/>
              <a:gd name="connsiteX15" fmla="*/ 3223 w 6298"/>
              <a:gd name="connsiteY15" fmla="*/ 2355 h 10000"/>
              <a:gd name="connsiteX16" fmla="*/ 3405 w 6298"/>
              <a:gd name="connsiteY16" fmla="*/ 3131 h 10000"/>
              <a:gd name="connsiteX17" fmla="*/ 3582 w 6298"/>
              <a:gd name="connsiteY17" fmla="*/ 3601 h 10000"/>
              <a:gd name="connsiteX18" fmla="*/ 3737 w 6298"/>
              <a:gd name="connsiteY18" fmla="*/ 2963 h 10000"/>
              <a:gd name="connsiteX19" fmla="*/ 4095 w 6298"/>
              <a:gd name="connsiteY19" fmla="*/ 3435 h 10000"/>
              <a:gd name="connsiteX20" fmla="*/ 4249 w 6298"/>
              <a:gd name="connsiteY20" fmla="*/ 3601 h 10000"/>
              <a:gd name="connsiteX21" fmla="*/ 4428 w 6298"/>
              <a:gd name="connsiteY21" fmla="*/ 3131 h 10000"/>
              <a:gd name="connsiteX22" fmla="*/ 4605 w 6298"/>
              <a:gd name="connsiteY22" fmla="*/ 2963 h 10000"/>
              <a:gd name="connsiteX23" fmla="*/ 4945 w 6298"/>
              <a:gd name="connsiteY23" fmla="*/ 2660 h 10000"/>
              <a:gd name="connsiteX24" fmla="*/ 5093 w 6298"/>
              <a:gd name="connsiteY24" fmla="*/ 2355 h 10000"/>
              <a:gd name="connsiteX25" fmla="*/ 5271 w 6298"/>
              <a:gd name="connsiteY25" fmla="*/ 610 h 10000"/>
              <a:gd name="connsiteX26" fmla="*/ 5454 w 6298"/>
              <a:gd name="connsiteY26" fmla="*/ 4682 h 10000"/>
              <a:gd name="connsiteX27" fmla="*/ 5783 w 6298"/>
              <a:gd name="connsiteY27" fmla="*/ 8589 h 10000"/>
              <a:gd name="connsiteX28" fmla="*/ 5965 w 6298"/>
              <a:gd name="connsiteY28" fmla="*/ 7341 h 10000"/>
              <a:gd name="connsiteX29" fmla="*/ 6118 w 6298"/>
              <a:gd name="connsiteY29" fmla="*/ 7204 h 10000"/>
              <a:gd name="connsiteX30" fmla="*/ 6298 w 6298"/>
              <a:gd name="connsiteY30" fmla="*/ 78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98" h="10000">
                <a:moveTo>
                  <a:pt x="0" y="9392"/>
                </a:moveTo>
                <a:cubicBezTo>
                  <a:pt x="63" y="9180"/>
                  <a:pt x="121" y="8968"/>
                  <a:pt x="182" y="8755"/>
                </a:cubicBezTo>
                <a:cubicBezTo>
                  <a:pt x="244" y="8543"/>
                  <a:pt x="298" y="8329"/>
                  <a:pt x="362" y="8117"/>
                </a:cubicBezTo>
                <a:lnTo>
                  <a:pt x="692" y="8117"/>
                </a:lnTo>
                <a:lnTo>
                  <a:pt x="872" y="8117"/>
                </a:lnTo>
                <a:cubicBezTo>
                  <a:pt x="924" y="8171"/>
                  <a:pt x="975" y="8228"/>
                  <a:pt x="1025" y="8282"/>
                </a:cubicBezTo>
                <a:cubicBezTo>
                  <a:pt x="1085" y="8541"/>
                  <a:pt x="1150" y="8802"/>
                  <a:pt x="1207" y="9059"/>
                </a:cubicBezTo>
                <a:cubicBezTo>
                  <a:pt x="1316" y="8902"/>
                  <a:pt x="1427" y="8746"/>
                  <a:pt x="1539" y="8589"/>
                </a:cubicBezTo>
                <a:cubicBezTo>
                  <a:pt x="1598" y="8856"/>
                  <a:pt x="1658" y="9124"/>
                  <a:pt x="1716" y="9392"/>
                </a:cubicBezTo>
                <a:cubicBezTo>
                  <a:pt x="1765" y="8968"/>
                  <a:pt x="1816" y="8541"/>
                  <a:pt x="1868" y="8117"/>
                </a:cubicBezTo>
                <a:cubicBezTo>
                  <a:pt x="1934" y="8745"/>
                  <a:pt x="1990" y="9372"/>
                  <a:pt x="2050" y="10000"/>
                </a:cubicBezTo>
                <a:cubicBezTo>
                  <a:pt x="2157" y="8282"/>
                  <a:pt x="2269" y="6565"/>
                  <a:pt x="2382" y="4847"/>
                </a:cubicBezTo>
                <a:cubicBezTo>
                  <a:pt x="2442" y="3232"/>
                  <a:pt x="2500" y="1615"/>
                  <a:pt x="2561" y="0"/>
                </a:cubicBezTo>
                <a:cubicBezTo>
                  <a:pt x="2622" y="728"/>
                  <a:pt x="2683" y="1460"/>
                  <a:pt x="2744" y="2190"/>
                </a:cubicBezTo>
                <a:cubicBezTo>
                  <a:pt x="2797" y="2243"/>
                  <a:pt x="2845" y="2300"/>
                  <a:pt x="2896" y="2355"/>
                </a:cubicBezTo>
                <a:lnTo>
                  <a:pt x="3223" y="2355"/>
                </a:lnTo>
                <a:cubicBezTo>
                  <a:pt x="3288" y="2614"/>
                  <a:pt x="3344" y="2872"/>
                  <a:pt x="3405" y="3131"/>
                </a:cubicBezTo>
                <a:cubicBezTo>
                  <a:pt x="3467" y="3288"/>
                  <a:pt x="3527" y="3444"/>
                  <a:pt x="3582" y="3601"/>
                </a:cubicBezTo>
                <a:cubicBezTo>
                  <a:pt x="3634" y="3388"/>
                  <a:pt x="3686" y="3177"/>
                  <a:pt x="3737" y="2963"/>
                </a:cubicBezTo>
                <a:cubicBezTo>
                  <a:pt x="3858" y="3120"/>
                  <a:pt x="3979" y="3278"/>
                  <a:pt x="4095" y="3435"/>
                </a:cubicBezTo>
                <a:cubicBezTo>
                  <a:pt x="4148" y="3490"/>
                  <a:pt x="4199" y="3546"/>
                  <a:pt x="4249" y="3601"/>
                </a:cubicBezTo>
                <a:cubicBezTo>
                  <a:pt x="4313" y="3444"/>
                  <a:pt x="4366" y="3288"/>
                  <a:pt x="4428" y="3131"/>
                </a:cubicBezTo>
                <a:lnTo>
                  <a:pt x="4605" y="2963"/>
                </a:lnTo>
                <a:cubicBezTo>
                  <a:pt x="4724" y="2862"/>
                  <a:pt x="4830" y="2760"/>
                  <a:pt x="4945" y="2660"/>
                </a:cubicBezTo>
                <a:cubicBezTo>
                  <a:pt x="4991" y="2558"/>
                  <a:pt x="5041" y="2456"/>
                  <a:pt x="5093" y="2355"/>
                </a:cubicBezTo>
                <a:cubicBezTo>
                  <a:pt x="5153" y="1772"/>
                  <a:pt x="5212" y="1191"/>
                  <a:pt x="5271" y="610"/>
                </a:cubicBezTo>
                <a:cubicBezTo>
                  <a:pt x="5336" y="1966"/>
                  <a:pt x="5393" y="3324"/>
                  <a:pt x="5454" y="4682"/>
                </a:cubicBezTo>
                <a:cubicBezTo>
                  <a:pt x="5563" y="5985"/>
                  <a:pt x="5674" y="7286"/>
                  <a:pt x="5783" y="8589"/>
                </a:cubicBezTo>
                <a:cubicBezTo>
                  <a:pt x="5848" y="8172"/>
                  <a:pt x="5906" y="7757"/>
                  <a:pt x="5965" y="7341"/>
                </a:cubicBezTo>
                <a:lnTo>
                  <a:pt x="6118" y="7204"/>
                </a:lnTo>
                <a:cubicBezTo>
                  <a:pt x="6178" y="7407"/>
                  <a:pt x="6237" y="7608"/>
                  <a:pt x="6298" y="7812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>
            <a:off x="2464082" y="2088682"/>
            <a:ext cx="0" cy="183842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712932" y="3092221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sp>
        <p:nvSpPr>
          <p:cNvPr id="88" name="Left Bracket 87"/>
          <p:cNvSpPr/>
          <p:nvPr/>
        </p:nvSpPr>
        <p:spPr>
          <a:xfrm rot="16200000">
            <a:off x="2826001" y="2646543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329063" y="3572160"/>
            <a:ext cx="9470899" cy="861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236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252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166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171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176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181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186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191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196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201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206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211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216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220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148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256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261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266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271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276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281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286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291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296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301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304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306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69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222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227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232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31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36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41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46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51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56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61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150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155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160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220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86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91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73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86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91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96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101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106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111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116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121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126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131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135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176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241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90" name="Rectangle 89"/>
          <p:cNvSpPr/>
          <p:nvPr/>
        </p:nvSpPr>
        <p:spPr>
          <a:xfrm>
            <a:off x="206908" y="3092269"/>
            <a:ext cx="10443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matrix profile</a:t>
            </a:r>
            <a:r>
              <a:rPr lang="zh-TW" altLang="en-US" dirty="0"/>
              <a:t> </a:t>
            </a:r>
            <a:r>
              <a:rPr lang="en-US" altLang="zh-TW" dirty="0"/>
              <a:t>index</a:t>
            </a:r>
            <a:r>
              <a:rPr lang="en-US" dirty="0"/>
              <a:t>, I </a:t>
            </a:r>
          </a:p>
        </p:txBody>
      </p:sp>
      <p:graphicFrame>
        <p:nvGraphicFramePr>
          <p:cNvPr id="91" name="Table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806177"/>
              </p:ext>
            </p:extLst>
          </p:nvPr>
        </p:nvGraphicFramePr>
        <p:xfrm>
          <a:off x="1593640" y="4622752"/>
          <a:ext cx="370503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7193">
                  <a:extLst>
                    <a:ext uri="{9D8B030D-6E8A-4147-A177-3AD203B41FA5}">
                      <a16:colId xmlns:a16="http://schemas.microsoft.com/office/drawing/2014/main" val="2482590914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839166761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77417472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79916744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893516171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61059858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790578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40529511"/>
                  </a:ext>
                </a:extLst>
              </a:tr>
            </a:tbl>
          </a:graphicData>
        </a:graphic>
      </p:graphicFrame>
      <p:cxnSp>
        <p:nvCxnSpPr>
          <p:cNvPr id="92" name="Straight Connector 91"/>
          <p:cNvCxnSpPr/>
          <p:nvPr/>
        </p:nvCxnSpPr>
        <p:spPr>
          <a:xfrm flipH="1">
            <a:off x="1593640" y="3631406"/>
            <a:ext cx="809835" cy="9913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532063" y="3631406"/>
            <a:ext cx="2766612" cy="9913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643044" y="5123052"/>
            <a:ext cx="3297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It turns out that </a:t>
            </a:r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 err="1"/>
              <a:t>‘s</a:t>
            </a:r>
            <a:r>
              <a:rPr lang="en-US" dirty="0"/>
              <a:t> nearest neighbor is </a:t>
            </a:r>
            <a:r>
              <a:rPr lang="en-US" dirty="0">
                <a:solidFill>
                  <a:schemeClr val="accent4"/>
                </a:solidFill>
              </a:rPr>
              <a:t>T</a:t>
            </a:r>
            <a:r>
              <a:rPr lang="en-US" baseline="-25000" dirty="0">
                <a:solidFill>
                  <a:schemeClr val="accent4"/>
                </a:solidFill>
              </a:rPr>
              <a:t>194</a:t>
            </a:r>
            <a:endParaRPr lang="en-US" dirty="0"/>
          </a:p>
        </p:txBody>
      </p:sp>
      <p:sp>
        <p:nvSpPr>
          <p:cNvPr id="97" name="Slide Number Placeholder 9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527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34986" y="3869151"/>
            <a:ext cx="9737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Matrix profile is initialized as </a:t>
            </a:r>
            <a:r>
              <a:rPr lang="en-US" dirty="0" err="1">
                <a:solidFill>
                  <a:schemeClr val="tx1"/>
                </a:solidFill>
              </a:rPr>
              <a:t>inf</a:t>
            </a:r>
            <a:r>
              <a:rPr lang="en-US" dirty="0">
                <a:solidFill>
                  <a:schemeClr val="tx1"/>
                </a:solidFill>
              </a:rPr>
              <a:t> vector</a:t>
            </a:r>
          </a:p>
          <a:p>
            <a:pPr algn="just"/>
            <a:endParaRPr lang="en-US" dirty="0"/>
          </a:p>
          <a:p>
            <a:pPr algn="just"/>
            <a:r>
              <a:rPr lang="en-US" dirty="0">
                <a:solidFill>
                  <a:schemeClr val="tx1"/>
                </a:solidFill>
              </a:rPr>
              <a:t>This is just a toy example, so the values and the vector length does not fit the time series shown above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50623"/>
              </p:ext>
            </p:extLst>
          </p:nvPr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863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34986" y="3869151"/>
                <a:ext cx="10052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solidFill>
                      <a:schemeClr val="tx1"/>
                    </a:solidFill>
                  </a:rPr>
                  <a:t>At </a:t>
                </a:r>
                <a:r>
                  <a:rPr lang="en-US" dirty="0"/>
                  <a:t>the first iteration, a subsequence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is randomly selected from </a:t>
                </a:r>
                <a:r>
                  <a:rPr lang="en-US" dirty="0">
                    <a:solidFill>
                      <a:srgbClr val="FF0000"/>
                    </a:solidFill>
                  </a:rPr>
                  <a:t>T</a:t>
                </a:r>
                <a:r>
                  <a:rPr lang="en-US" dirty="0"/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986" y="3869151"/>
                <a:ext cx="10052649" cy="369332"/>
              </a:xfrm>
              <a:prstGeom prst="rect">
                <a:avLst/>
              </a:prstGeom>
              <a:blipFill>
                <a:blip r:embed="rId2"/>
                <a:stretch>
                  <a:fillRect l="-48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844647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sp>
        <p:nvSpPr>
          <p:cNvPr id="15" name="Freeform 33"/>
          <p:cNvSpPr>
            <a:spLocks/>
          </p:cNvSpPr>
          <p:nvPr/>
        </p:nvSpPr>
        <p:spPr bwMode="auto">
          <a:xfrm>
            <a:off x="2459951" y="1681309"/>
            <a:ext cx="871199" cy="573035"/>
          </a:xfrm>
          <a:custGeom>
            <a:avLst/>
            <a:gdLst>
              <a:gd name="T0" fmla="*/ 11 w 884"/>
              <a:gd name="T1" fmla="*/ 282 h 536"/>
              <a:gd name="T2" fmla="*/ 34 w 884"/>
              <a:gd name="T3" fmla="*/ 277 h 536"/>
              <a:gd name="T4" fmla="*/ 51 w 884"/>
              <a:gd name="T5" fmla="*/ 288 h 536"/>
              <a:gd name="T6" fmla="*/ 73 w 884"/>
              <a:gd name="T7" fmla="*/ 265 h 536"/>
              <a:gd name="T8" fmla="*/ 96 w 884"/>
              <a:gd name="T9" fmla="*/ 305 h 536"/>
              <a:gd name="T10" fmla="*/ 118 w 884"/>
              <a:gd name="T11" fmla="*/ 310 h 536"/>
              <a:gd name="T12" fmla="*/ 135 w 884"/>
              <a:gd name="T13" fmla="*/ 277 h 536"/>
              <a:gd name="T14" fmla="*/ 158 w 884"/>
              <a:gd name="T15" fmla="*/ 305 h 536"/>
              <a:gd name="T16" fmla="*/ 180 w 884"/>
              <a:gd name="T17" fmla="*/ 293 h 536"/>
              <a:gd name="T18" fmla="*/ 203 w 884"/>
              <a:gd name="T19" fmla="*/ 282 h 536"/>
              <a:gd name="T20" fmla="*/ 220 w 884"/>
              <a:gd name="T21" fmla="*/ 282 h 536"/>
              <a:gd name="T22" fmla="*/ 242 w 884"/>
              <a:gd name="T23" fmla="*/ 384 h 536"/>
              <a:gd name="T24" fmla="*/ 265 w 884"/>
              <a:gd name="T25" fmla="*/ 378 h 536"/>
              <a:gd name="T26" fmla="*/ 282 w 884"/>
              <a:gd name="T27" fmla="*/ 293 h 536"/>
              <a:gd name="T28" fmla="*/ 304 w 884"/>
              <a:gd name="T29" fmla="*/ 299 h 536"/>
              <a:gd name="T30" fmla="*/ 327 w 884"/>
              <a:gd name="T31" fmla="*/ 339 h 536"/>
              <a:gd name="T32" fmla="*/ 349 w 884"/>
              <a:gd name="T33" fmla="*/ 175 h 536"/>
              <a:gd name="T34" fmla="*/ 366 w 884"/>
              <a:gd name="T35" fmla="*/ 85 h 536"/>
              <a:gd name="T36" fmla="*/ 389 w 884"/>
              <a:gd name="T37" fmla="*/ 130 h 536"/>
              <a:gd name="T38" fmla="*/ 411 w 884"/>
              <a:gd name="T39" fmla="*/ 130 h 536"/>
              <a:gd name="T40" fmla="*/ 434 w 884"/>
              <a:gd name="T41" fmla="*/ 96 h 536"/>
              <a:gd name="T42" fmla="*/ 451 w 884"/>
              <a:gd name="T43" fmla="*/ 169 h 536"/>
              <a:gd name="T44" fmla="*/ 473 w 884"/>
              <a:gd name="T45" fmla="*/ 260 h 536"/>
              <a:gd name="T46" fmla="*/ 496 w 884"/>
              <a:gd name="T47" fmla="*/ 277 h 536"/>
              <a:gd name="T48" fmla="*/ 518 w 884"/>
              <a:gd name="T49" fmla="*/ 282 h 536"/>
              <a:gd name="T50" fmla="*/ 535 w 884"/>
              <a:gd name="T51" fmla="*/ 282 h 536"/>
              <a:gd name="T52" fmla="*/ 558 w 884"/>
              <a:gd name="T53" fmla="*/ 282 h 536"/>
              <a:gd name="T54" fmla="*/ 580 w 884"/>
              <a:gd name="T55" fmla="*/ 288 h 536"/>
              <a:gd name="T56" fmla="*/ 597 w 884"/>
              <a:gd name="T57" fmla="*/ 282 h 536"/>
              <a:gd name="T58" fmla="*/ 620 w 884"/>
              <a:gd name="T59" fmla="*/ 310 h 536"/>
              <a:gd name="T60" fmla="*/ 642 w 884"/>
              <a:gd name="T61" fmla="*/ 282 h 536"/>
              <a:gd name="T62" fmla="*/ 665 w 884"/>
              <a:gd name="T63" fmla="*/ 288 h 536"/>
              <a:gd name="T64" fmla="*/ 682 w 884"/>
              <a:gd name="T65" fmla="*/ 265 h 536"/>
              <a:gd name="T66" fmla="*/ 704 w 884"/>
              <a:gd name="T67" fmla="*/ 265 h 536"/>
              <a:gd name="T68" fmla="*/ 727 w 884"/>
              <a:gd name="T69" fmla="*/ 254 h 536"/>
              <a:gd name="T70" fmla="*/ 749 w 884"/>
              <a:gd name="T71" fmla="*/ 288 h 536"/>
              <a:gd name="T72" fmla="*/ 766 w 884"/>
              <a:gd name="T73" fmla="*/ 169 h 536"/>
              <a:gd name="T74" fmla="*/ 789 w 884"/>
              <a:gd name="T75" fmla="*/ 181 h 536"/>
              <a:gd name="T76" fmla="*/ 811 w 884"/>
              <a:gd name="T77" fmla="*/ 254 h 536"/>
              <a:gd name="T78" fmla="*/ 828 w 884"/>
              <a:gd name="T79" fmla="*/ 293 h 536"/>
              <a:gd name="T80" fmla="*/ 851 w 884"/>
              <a:gd name="T81" fmla="*/ 350 h 536"/>
              <a:gd name="T82" fmla="*/ 873 w 884"/>
              <a:gd name="T83" fmla="*/ 457 h 536"/>
              <a:gd name="connsiteX0" fmla="*/ 0 w 9943"/>
              <a:gd name="connsiteY0" fmla="*/ 4851 h 10000"/>
              <a:gd name="connsiteX1" fmla="*/ 68 w 9943"/>
              <a:gd name="connsiteY1" fmla="*/ 4944 h 10000"/>
              <a:gd name="connsiteX2" fmla="*/ 124 w 9943"/>
              <a:gd name="connsiteY2" fmla="*/ 5261 h 10000"/>
              <a:gd name="connsiteX3" fmla="*/ 192 w 9943"/>
              <a:gd name="connsiteY3" fmla="*/ 5056 h 10000"/>
              <a:gd name="connsiteX4" fmla="*/ 260 w 9943"/>
              <a:gd name="connsiteY4" fmla="*/ 5373 h 10000"/>
              <a:gd name="connsiteX5" fmla="*/ 385 w 9943"/>
              <a:gd name="connsiteY5" fmla="*/ 5168 h 10000"/>
              <a:gd name="connsiteX6" fmla="*/ 452 w 9943"/>
              <a:gd name="connsiteY6" fmla="*/ 5168 h 10000"/>
              <a:gd name="connsiteX7" fmla="*/ 509 w 9943"/>
              <a:gd name="connsiteY7" fmla="*/ 5261 h 10000"/>
              <a:gd name="connsiteX8" fmla="*/ 577 w 9943"/>
              <a:gd name="connsiteY8" fmla="*/ 5373 h 10000"/>
              <a:gd name="connsiteX9" fmla="*/ 701 w 9943"/>
              <a:gd name="connsiteY9" fmla="*/ 5261 h 10000"/>
              <a:gd name="connsiteX10" fmla="*/ 769 w 9943"/>
              <a:gd name="connsiteY10" fmla="*/ 5466 h 10000"/>
              <a:gd name="connsiteX11" fmla="*/ 826 w 9943"/>
              <a:gd name="connsiteY11" fmla="*/ 4944 h 10000"/>
              <a:gd name="connsiteX12" fmla="*/ 894 w 9943"/>
              <a:gd name="connsiteY12" fmla="*/ 5373 h 10000"/>
              <a:gd name="connsiteX13" fmla="*/ 1018 w 9943"/>
              <a:gd name="connsiteY13" fmla="*/ 5261 h 10000"/>
              <a:gd name="connsiteX14" fmla="*/ 1086 w 9943"/>
              <a:gd name="connsiteY14" fmla="*/ 5690 h 10000"/>
              <a:gd name="connsiteX15" fmla="*/ 1154 w 9943"/>
              <a:gd name="connsiteY15" fmla="*/ 5373 h 10000"/>
              <a:gd name="connsiteX16" fmla="*/ 1210 w 9943"/>
              <a:gd name="connsiteY16" fmla="*/ 4851 h 10000"/>
              <a:gd name="connsiteX17" fmla="*/ 1335 w 9943"/>
              <a:gd name="connsiteY17" fmla="*/ 5784 h 10000"/>
              <a:gd name="connsiteX18" fmla="*/ 1403 w 9943"/>
              <a:gd name="connsiteY18" fmla="*/ 5168 h 10000"/>
              <a:gd name="connsiteX19" fmla="*/ 1471 w 9943"/>
              <a:gd name="connsiteY19" fmla="*/ 5690 h 10000"/>
              <a:gd name="connsiteX20" fmla="*/ 1527 w 9943"/>
              <a:gd name="connsiteY20" fmla="*/ 5168 h 10000"/>
              <a:gd name="connsiteX21" fmla="*/ 1663 w 9943"/>
              <a:gd name="connsiteY21" fmla="*/ 4739 h 10000"/>
              <a:gd name="connsiteX22" fmla="*/ 1719 w 9943"/>
              <a:gd name="connsiteY22" fmla="*/ 5261 h 10000"/>
              <a:gd name="connsiteX23" fmla="*/ 1787 w 9943"/>
              <a:gd name="connsiteY23" fmla="*/ 5690 h 10000"/>
              <a:gd name="connsiteX24" fmla="*/ 1844 w 9943"/>
              <a:gd name="connsiteY24" fmla="*/ 4739 h 10000"/>
              <a:gd name="connsiteX25" fmla="*/ 1980 w 9943"/>
              <a:gd name="connsiteY25" fmla="*/ 5690 h 10000"/>
              <a:gd name="connsiteX26" fmla="*/ 2036 w 9943"/>
              <a:gd name="connsiteY26" fmla="*/ 5466 h 10000"/>
              <a:gd name="connsiteX27" fmla="*/ 2104 w 9943"/>
              <a:gd name="connsiteY27" fmla="*/ 5168 h 10000"/>
              <a:gd name="connsiteX28" fmla="*/ 2172 w 9943"/>
              <a:gd name="connsiteY28" fmla="*/ 5261 h 10000"/>
              <a:gd name="connsiteX29" fmla="*/ 2296 w 9943"/>
              <a:gd name="connsiteY29" fmla="*/ 5261 h 10000"/>
              <a:gd name="connsiteX30" fmla="*/ 2364 w 9943"/>
              <a:gd name="connsiteY30" fmla="*/ 5168 h 10000"/>
              <a:gd name="connsiteX31" fmla="*/ 2421 w 9943"/>
              <a:gd name="connsiteY31" fmla="*/ 5261 h 10000"/>
              <a:gd name="connsiteX32" fmla="*/ 2489 w 9943"/>
              <a:gd name="connsiteY32" fmla="*/ 5261 h 10000"/>
              <a:gd name="connsiteX33" fmla="*/ 2613 w 9943"/>
              <a:gd name="connsiteY33" fmla="*/ 5261 h 10000"/>
              <a:gd name="connsiteX34" fmla="*/ 2681 w 9943"/>
              <a:gd name="connsiteY34" fmla="*/ 5168 h 10000"/>
              <a:gd name="connsiteX35" fmla="*/ 2738 w 9943"/>
              <a:gd name="connsiteY35" fmla="*/ 7164 h 10000"/>
              <a:gd name="connsiteX36" fmla="*/ 2805 w 9943"/>
              <a:gd name="connsiteY36" fmla="*/ 8209 h 10000"/>
              <a:gd name="connsiteX37" fmla="*/ 2930 w 9943"/>
              <a:gd name="connsiteY37" fmla="*/ 6959 h 10000"/>
              <a:gd name="connsiteX38" fmla="*/ 2998 w 9943"/>
              <a:gd name="connsiteY38" fmla="*/ 7052 h 10000"/>
              <a:gd name="connsiteX39" fmla="*/ 3054 w 9943"/>
              <a:gd name="connsiteY39" fmla="*/ 6325 h 10000"/>
              <a:gd name="connsiteX40" fmla="*/ 3122 w 9943"/>
              <a:gd name="connsiteY40" fmla="*/ 5896 h 10000"/>
              <a:gd name="connsiteX41" fmla="*/ 3190 w 9943"/>
              <a:gd name="connsiteY41" fmla="*/ 5466 h 10000"/>
              <a:gd name="connsiteX42" fmla="*/ 3314 w 9943"/>
              <a:gd name="connsiteY42" fmla="*/ 5466 h 10000"/>
              <a:gd name="connsiteX43" fmla="*/ 3382 w 9943"/>
              <a:gd name="connsiteY43" fmla="*/ 5466 h 10000"/>
              <a:gd name="connsiteX44" fmla="*/ 3439 w 9943"/>
              <a:gd name="connsiteY44" fmla="*/ 5578 h 10000"/>
              <a:gd name="connsiteX45" fmla="*/ 3507 w 9943"/>
              <a:gd name="connsiteY45" fmla="*/ 6101 h 10000"/>
              <a:gd name="connsiteX46" fmla="*/ 3631 w 9943"/>
              <a:gd name="connsiteY46" fmla="*/ 5784 h 10000"/>
              <a:gd name="connsiteX47" fmla="*/ 3699 w 9943"/>
              <a:gd name="connsiteY47" fmla="*/ 6325 h 10000"/>
              <a:gd name="connsiteX48" fmla="*/ 3756 w 9943"/>
              <a:gd name="connsiteY48" fmla="*/ 5466 h 10000"/>
              <a:gd name="connsiteX49" fmla="*/ 3824 w 9943"/>
              <a:gd name="connsiteY49" fmla="*/ 6735 h 10000"/>
              <a:gd name="connsiteX50" fmla="*/ 3948 w 9943"/>
              <a:gd name="connsiteY50" fmla="*/ 3265 h 10000"/>
              <a:gd name="connsiteX51" fmla="*/ 4016 w 9943"/>
              <a:gd name="connsiteY51" fmla="*/ 0 h 10000"/>
              <a:gd name="connsiteX52" fmla="*/ 4084 w 9943"/>
              <a:gd name="connsiteY52" fmla="*/ 1474 h 10000"/>
              <a:gd name="connsiteX53" fmla="*/ 4140 w 9943"/>
              <a:gd name="connsiteY53" fmla="*/ 1586 h 10000"/>
              <a:gd name="connsiteX54" fmla="*/ 4265 w 9943"/>
              <a:gd name="connsiteY54" fmla="*/ 1586 h 10000"/>
              <a:gd name="connsiteX55" fmla="*/ 4333 w 9943"/>
              <a:gd name="connsiteY55" fmla="*/ 2108 h 10000"/>
              <a:gd name="connsiteX56" fmla="*/ 4400 w 9943"/>
              <a:gd name="connsiteY56" fmla="*/ 2425 h 10000"/>
              <a:gd name="connsiteX57" fmla="*/ 4457 w 9943"/>
              <a:gd name="connsiteY57" fmla="*/ 1996 h 10000"/>
              <a:gd name="connsiteX58" fmla="*/ 4593 w 9943"/>
              <a:gd name="connsiteY58" fmla="*/ 2313 h 10000"/>
              <a:gd name="connsiteX59" fmla="*/ 4649 w 9943"/>
              <a:gd name="connsiteY59" fmla="*/ 2425 h 10000"/>
              <a:gd name="connsiteX60" fmla="*/ 4717 w 9943"/>
              <a:gd name="connsiteY60" fmla="*/ 2108 h 10000"/>
              <a:gd name="connsiteX61" fmla="*/ 4785 w 9943"/>
              <a:gd name="connsiteY61" fmla="*/ 1996 h 10000"/>
              <a:gd name="connsiteX62" fmla="*/ 4910 w 9943"/>
              <a:gd name="connsiteY62" fmla="*/ 1791 h 10000"/>
              <a:gd name="connsiteX63" fmla="*/ 4966 w 9943"/>
              <a:gd name="connsiteY63" fmla="*/ 1586 h 10000"/>
              <a:gd name="connsiteX64" fmla="*/ 5034 w 9943"/>
              <a:gd name="connsiteY64" fmla="*/ 410 h 10000"/>
              <a:gd name="connsiteX65" fmla="*/ 5102 w 9943"/>
              <a:gd name="connsiteY65" fmla="*/ 3153 h 10000"/>
              <a:gd name="connsiteX66" fmla="*/ 5226 w 9943"/>
              <a:gd name="connsiteY66" fmla="*/ 5784 h 10000"/>
              <a:gd name="connsiteX67" fmla="*/ 5294 w 9943"/>
              <a:gd name="connsiteY67" fmla="*/ 4944 h 10000"/>
              <a:gd name="connsiteX68" fmla="*/ 5351 w 9943"/>
              <a:gd name="connsiteY68" fmla="*/ 4851 h 10000"/>
              <a:gd name="connsiteX69" fmla="*/ 5419 w 9943"/>
              <a:gd name="connsiteY69" fmla="*/ 5261 h 10000"/>
              <a:gd name="connsiteX70" fmla="*/ 5543 w 9943"/>
              <a:gd name="connsiteY70" fmla="*/ 5466 h 10000"/>
              <a:gd name="connsiteX71" fmla="*/ 5611 w 9943"/>
              <a:gd name="connsiteY71" fmla="*/ 5168 h 10000"/>
              <a:gd name="connsiteX72" fmla="*/ 5667 w 9943"/>
              <a:gd name="connsiteY72" fmla="*/ 5261 h 10000"/>
              <a:gd name="connsiteX73" fmla="*/ 5735 w 9943"/>
              <a:gd name="connsiteY73" fmla="*/ 5578 h 10000"/>
              <a:gd name="connsiteX74" fmla="*/ 5860 w 9943"/>
              <a:gd name="connsiteY74" fmla="*/ 5261 h 10000"/>
              <a:gd name="connsiteX75" fmla="*/ 5928 w 9943"/>
              <a:gd name="connsiteY75" fmla="*/ 5466 h 10000"/>
              <a:gd name="connsiteX76" fmla="*/ 5995 w 9943"/>
              <a:gd name="connsiteY76" fmla="*/ 5578 h 10000"/>
              <a:gd name="connsiteX77" fmla="*/ 6052 w 9943"/>
              <a:gd name="connsiteY77" fmla="*/ 5261 h 10000"/>
              <a:gd name="connsiteX78" fmla="*/ 6120 w 9943"/>
              <a:gd name="connsiteY78" fmla="*/ 5056 h 10000"/>
              <a:gd name="connsiteX79" fmla="*/ 6244 w 9943"/>
              <a:gd name="connsiteY79" fmla="*/ 5056 h 10000"/>
              <a:gd name="connsiteX80" fmla="*/ 6312 w 9943"/>
              <a:gd name="connsiteY80" fmla="*/ 5261 h 10000"/>
              <a:gd name="connsiteX81" fmla="*/ 6369 w 9943"/>
              <a:gd name="connsiteY81" fmla="*/ 5056 h 10000"/>
              <a:gd name="connsiteX82" fmla="*/ 6437 w 9943"/>
              <a:gd name="connsiteY82" fmla="*/ 4944 h 10000"/>
              <a:gd name="connsiteX83" fmla="*/ 6561 w 9943"/>
              <a:gd name="connsiteY83" fmla="*/ 5373 h 10000"/>
              <a:gd name="connsiteX84" fmla="*/ 6629 w 9943"/>
              <a:gd name="connsiteY84" fmla="*/ 5373 h 10000"/>
              <a:gd name="connsiteX85" fmla="*/ 6686 w 9943"/>
              <a:gd name="connsiteY85" fmla="*/ 5056 h 10000"/>
              <a:gd name="connsiteX86" fmla="*/ 6753 w 9943"/>
              <a:gd name="connsiteY86" fmla="*/ 5261 h 10000"/>
              <a:gd name="connsiteX87" fmla="*/ 6878 w 9943"/>
              <a:gd name="connsiteY87" fmla="*/ 4739 h 10000"/>
              <a:gd name="connsiteX88" fmla="*/ 6946 w 9943"/>
              <a:gd name="connsiteY88" fmla="*/ 5690 h 10000"/>
              <a:gd name="connsiteX89" fmla="*/ 7014 w 9943"/>
              <a:gd name="connsiteY89" fmla="*/ 5784 h 10000"/>
              <a:gd name="connsiteX90" fmla="*/ 7070 w 9943"/>
              <a:gd name="connsiteY90" fmla="*/ 5578 h 10000"/>
              <a:gd name="connsiteX91" fmla="*/ 7206 w 9943"/>
              <a:gd name="connsiteY91" fmla="*/ 5261 h 10000"/>
              <a:gd name="connsiteX92" fmla="*/ 7262 w 9943"/>
              <a:gd name="connsiteY92" fmla="*/ 5261 h 10000"/>
              <a:gd name="connsiteX93" fmla="*/ 7330 w 9943"/>
              <a:gd name="connsiteY93" fmla="*/ 5373 h 10000"/>
              <a:gd name="connsiteX94" fmla="*/ 7387 w 9943"/>
              <a:gd name="connsiteY94" fmla="*/ 4944 h 10000"/>
              <a:gd name="connsiteX95" fmla="*/ 7523 w 9943"/>
              <a:gd name="connsiteY95" fmla="*/ 5373 h 10000"/>
              <a:gd name="connsiteX96" fmla="*/ 7579 w 9943"/>
              <a:gd name="connsiteY96" fmla="*/ 5168 h 10000"/>
              <a:gd name="connsiteX97" fmla="*/ 7647 w 9943"/>
              <a:gd name="connsiteY97" fmla="*/ 4739 h 10000"/>
              <a:gd name="connsiteX98" fmla="*/ 7715 w 9943"/>
              <a:gd name="connsiteY98" fmla="*/ 4944 h 10000"/>
              <a:gd name="connsiteX99" fmla="*/ 7839 w 9943"/>
              <a:gd name="connsiteY99" fmla="*/ 5466 h 10000"/>
              <a:gd name="connsiteX100" fmla="*/ 7896 w 9943"/>
              <a:gd name="connsiteY100" fmla="*/ 4627 h 10000"/>
              <a:gd name="connsiteX101" fmla="*/ 7964 w 9943"/>
              <a:gd name="connsiteY101" fmla="*/ 4944 h 10000"/>
              <a:gd name="connsiteX102" fmla="*/ 8032 w 9943"/>
              <a:gd name="connsiteY102" fmla="*/ 5168 h 10000"/>
              <a:gd name="connsiteX103" fmla="*/ 8156 w 9943"/>
              <a:gd name="connsiteY103" fmla="*/ 5690 h 10000"/>
              <a:gd name="connsiteX104" fmla="*/ 8224 w 9943"/>
              <a:gd name="connsiteY104" fmla="*/ 4739 h 10000"/>
              <a:gd name="connsiteX105" fmla="*/ 8281 w 9943"/>
              <a:gd name="connsiteY105" fmla="*/ 5373 h 10000"/>
              <a:gd name="connsiteX106" fmla="*/ 8348 w 9943"/>
              <a:gd name="connsiteY106" fmla="*/ 5261 h 10000"/>
              <a:gd name="connsiteX107" fmla="*/ 8473 w 9943"/>
              <a:gd name="connsiteY107" fmla="*/ 5373 h 10000"/>
              <a:gd name="connsiteX108" fmla="*/ 8541 w 9943"/>
              <a:gd name="connsiteY108" fmla="*/ 5056 h 10000"/>
              <a:gd name="connsiteX109" fmla="*/ 8597 w 9943"/>
              <a:gd name="connsiteY109" fmla="*/ 4851 h 10000"/>
              <a:gd name="connsiteX110" fmla="*/ 8665 w 9943"/>
              <a:gd name="connsiteY110" fmla="*/ 3153 h 10000"/>
              <a:gd name="connsiteX111" fmla="*/ 8790 w 9943"/>
              <a:gd name="connsiteY111" fmla="*/ 2313 h 10000"/>
              <a:gd name="connsiteX112" fmla="*/ 8857 w 9943"/>
              <a:gd name="connsiteY112" fmla="*/ 2519 h 10000"/>
              <a:gd name="connsiteX113" fmla="*/ 8925 w 9943"/>
              <a:gd name="connsiteY113" fmla="*/ 3377 h 10000"/>
              <a:gd name="connsiteX114" fmla="*/ 8982 w 9943"/>
              <a:gd name="connsiteY114" fmla="*/ 4104 h 10000"/>
              <a:gd name="connsiteX115" fmla="*/ 9106 w 9943"/>
              <a:gd name="connsiteY115" fmla="*/ 4310 h 10000"/>
              <a:gd name="connsiteX116" fmla="*/ 9174 w 9943"/>
              <a:gd name="connsiteY116" fmla="*/ 4739 h 10000"/>
              <a:gd name="connsiteX117" fmla="*/ 9242 w 9943"/>
              <a:gd name="connsiteY117" fmla="*/ 5056 h 10000"/>
              <a:gd name="connsiteX118" fmla="*/ 9299 w 9943"/>
              <a:gd name="connsiteY118" fmla="*/ 5373 h 10000"/>
              <a:gd name="connsiteX119" fmla="*/ 9367 w 9943"/>
              <a:gd name="connsiteY119" fmla="*/ 5466 h 10000"/>
              <a:gd name="connsiteX120" fmla="*/ 9491 w 9943"/>
              <a:gd name="connsiteY120" fmla="*/ 6213 h 10000"/>
              <a:gd name="connsiteX121" fmla="*/ 9559 w 9943"/>
              <a:gd name="connsiteY121" fmla="*/ 6007 h 10000"/>
              <a:gd name="connsiteX122" fmla="*/ 9627 w 9943"/>
              <a:gd name="connsiteY122" fmla="*/ 6530 h 10000"/>
              <a:gd name="connsiteX123" fmla="*/ 9683 w 9943"/>
              <a:gd name="connsiteY123" fmla="*/ 6642 h 10000"/>
              <a:gd name="connsiteX124" fmla="*/ 9808 w 9943"/>
              <a:gd name="connsiteY124" fmla="*/ 6007 h 10000"/>
              <a:gd name="connsiteX125" fmla="*/ 9876 w 9943"/>
              <a:gd name="connsiteY125" fmla="*/ 8526 h 10000"/>
              <a:gd name="connsiteX126" fmla="*/ 9943 w 9943"/>
              <a:gd name="connsiteY126" fmla="*/ 10000 h 10000"/>
              <a:gd name="connsiteX0" fmla="*/ 0 w 9933"/>
              <a:gd name="connsiteY0" fmla="*/ 4851 h 8526"/>
              <a:gd name="connsiteX1" fmla="*/ 68 w 9933"/>
              <a:gd name="connsiteY1" fmla="*/ 4944 h 8526"/>
              <a:gd name="connsiteX2" fmla="*/ 125 w 9933"/>
              <a:gd name="connsiteY2" fmla="*/ 5261 h 8526"/>
              <a:gd name="connsiteX3" fmla="*/ 193 w 9933"/>
              <a:gd name="connsiteY3" fmla="*/ 5056 h 8526"/>
              <a:gd name="connsiteX4" fmla="*/ 261 w 9933"/>
              <a:gd name="connsiteY4" fmla="*/ 5373 h 8526"/>
              <a:gd name="connsiteX5" fmla="*/ 387 w 9933"/>
              <a:gd name="connsiteY5" fmla="*/ 5168 h 8526"/>
              <a:gd name="connsiteX6" fmla="*/ 455 w 9933"/>
              <a:gd name="connsiteY6" fmla="*/ 5168 h 8526"/>
              <a:gd name="connsiteX7" fmla="*/ 512 w 9933"/>
              <a:gd name="connsiteY7" fmla="*/ 5261 h 8526"/>
              <a:gd name="connsiteX8" fmla="*/ 580 w 9933"/>
              <a:gd name="connsiteY8" fmla="*/ 5373 h 8526"/>
              <a:gd name="connsiteX9" fmla="*/ 705 w 9933"/>
              <a:gd name="connsiteY9" fmla="*/ 5261 h 8526"/>
              <a:gd name="connsiteX10" fmla="*/ 773 w 9933"/>
              <a:gd name="connsiteY10" fmla="*/ 5466 h 8526"/>
              <a:gd name="connsiteX11" fmla="*/ 831 w 9933"/>
              <a:gd name="connsiteY11" fmla="*/ 4944 h 8526"/>
              <a:gd name="connsiteX12" fmla="*/ 899 w 9933"/>
              <a:gd name="connsiteY12" fmla="*/ 5373 h 8526"/>
              <a:gd name="connsiteX13" fmla="*/ 1024 w 9933"/>
              <a:gd name="connsiteY13" fmla="*/ 5261 h 8526"/>
              <a:gd name="connsiteX14" fmla="*/ 1092 w 9933"/>
              <a:gd name="connsiteY14" fmla="*/ 5690 h 8526"/>
              <a:gd name="connsiteX15" fmla="*/ 1161 w 9933"/>
              <a:gd name="connsiteY15" fmla="*/ 5373 h 8526"/>
              <a:gd name="connsiteX16" fmla="*/ 1217 w 9933"/>
              <a:gd name="connsiteY16" fmla="*/ 4851 h 8526"/>
              <a:gd name="connsiteX17" fmla="*/ 1343 w 9933"/>
              <a:gd name="connsiteY17" fmla="*/ 5784 h 8526"/>
              <a:gd name="connsiteX18" fmla="*/ 1411 w 9933"/>
              <a:gd name="connsiteY18" fmla="*/ 5168 h 8526"/>
              <a:gd name="connsiteX19" fmla="*/ 1479 w 9933"/>
              <a:gd name="connsiteY19" fmla="*/ 5690 h 8526"/>
              <a:gd name="connsiteX20" fmla="*/ 1536 w 9933"/>
              <a:gd name="connsiteY20" fmla="*/ 5168 h 8526"/>
              <a:gd name="connsiteX21" fmla="*/ 1673 w 9933"/>
              <a:gd name="connsiteY21" fmla="*/ 4739 h 8526"/>
              <a:gd name="connsiteX22" fmla="*/ 1729 w 9933"/>
              <a:gd name="connsiteY22" fmla="*/ 5261 h 8526"/>
              <a:gd name="connsiteX23" fmla="*/ 1797 w 9933"/>
              <a:gd name="connsiteY23" fmla="*/ 5690 h 8526"/>
              <a:gd name="connsiteX24" fmla="*/ 1855 w 9933"/>
              <a:gd name="connsiteY24" fmla="*/ 4739 h 8526"/>
              <a:gd name="connsiteX25" fmla="*/ 1991 w 9933"/>
              <a:gd name="connsiteY25" fmla="*/ 5690 h 8526"/>
              <a:gd name="connsiteX26" fmla="*/ 2048 w 9933"/>
              <a:gd name="connsiteY26" fmla="*/ 5466 h 8526"/>
              <a:gd name="connsiteX27" fmla="*/ 2116 w 9933"/>
              <a:gd name="connsiteY27" fmla="*/ 5168 h 8526"/>
              <a:gd name="connsiteX28" fmla="*/ 2184 w 9933"/>
              <a:gd name="connsiteY28" fmla="*/ 5261 h 8526"/>
              <a:gd name="connsiteX29" fmla="*/ 2309 w 9933"/>
              <a:gd name="connsiteY29" fmla="*/ 5261 h 8526"/>
              <a:gd name="connsiteX30" fmla="*/ 2378 w 9933"/>
              <a:gd name="connsiteY30" fmla="*/ 5168 h 8526"/>
              <a:gd name="connsiteX31" fmla="*/ 2435 w 9933"/>
              <a:gd name="connsiteY31" fmla="*/ 5261 h 8526"/>
              <a:gd name="connsiteX32" fmla="*/ 2503 w 9933"/>
              <a:gd name="connsiteY32" fmla="*/ 5261 h 8526"/>
              <a:gd name="connsiteX33" fmla="*/ 2628 w 9933"/>
              <a:gd name="connsiteY33" fmla="*/ 5261 h 8526"/>
              <a:gd name="connsiteX34" fmla="*/ 2696 w 9933"/>
              <a:gd name="connsiteY34" fmla="*/ 5168 h 8526"/>
              <a:gd name="connsiteX35" fmla="*/ 2754 w 9933"/>
              <a:gd name="connsiteY35" fmla="*/ 7164 h 8526"/>
              <a:gd name="connsiteX36" fmla="*/ 2821 w 9933"/>
              <a:gd name="connsiteY36" fmla="*/ 8209 h 8526"/>
              <a:gd name="connsiteX37" fmla="*/ 2947 w 9933"/>
              <a:gd name="connsiteY37" fmla="*/ 6959 h 8526"/>
              <a:gd name="connsiteX38" fmla="*/ 3015 w 9933"/>
              <a:gd name="connsiteY38" fmla="*/ 7052 h 8526"/>
              <a:gd name="connsiteX39" fmla="*/ 3072 w 9933"/>
              <a:gd name="connsiteY39" fmla="*/ 6325 h 8526"/>
              <a:gd name="connsiteX40" fmla="*/ 3140 w 9933"/>
              <a:gd name="connsiteY40" fmla="*/ 5896 h 8526"/>
              <a:gd name="connsiteX41" fmla="*/ 3208 w 9933"/>
              <a:gd name="connsiteY41" fmla="*/ 5466 h 8526"/>
              <a:gd name="connsiteX42" fmla="*/ 3333 w 9933"/>
              <a:gd name="connsiteY42" fmla="*/ 5466 h 8526"/>
              <a:gd name="connsiteX43" fmla="*/ 3401 w 9933"/>
              <a:gd name="connsiteY43" fmla="*/ 5466 h 8526"/>
              <a:gd name="connsiteX44" fmla="*/ 3459 w 9933"/>
              <a:gd name="connsiteY44" fmla="*/ 5578 h 8526"/>
              <a:gd name="connsiteX45" fmla="*/ 3527 w 9933"/>
              <a:gd name="connsiteY45" fmla="*/ 6101 h 8526"/>
              <a:gd name="connsiteX46" fmla="*/ 3652 w 9933"/>
              <a:gd name="connsiteY46" fmla="*/ 5784 h 8526"/>
              <a:gd name="connsiteX47" fmla="*/ 3720 w 9933"/>
              <a:gd name="connsiteY47" fmla="*/ 6325 h 8526"/>
              <a:gd name="connsiteX48" fmla="*/ 3778 w 9933"/>
              <a:gd name="connsiteY48" fmla="*/ 5466 h 8526"/>
              <a:gd name="connsiteX49" fmla="*/ 3846 w 9933"/>
              <a:gd name="connsiteY49" fmla="*/ 6735 h 8526"/>
              <a:gd name="connsiteX50" fmla="*/ 3971 w 9933"/>
              <a:gd name="connsiteY50" fmla="*/ 3265 h 8526"/>
              <a:gd name="connsiteX51" fmla="*/ 4039 w 9933"/>
              <a:gd name="connsiteY51" fmla="*/ 0 h 8526"/>
              <a:gd name="connsiteX52" fmla="*/ 4107 w 9933"/>
              <a:gd name="connsiteY52" fmla="*/ 1474 h 8526"/>
              <a:gd name="connsiteX53" fmla="*/ 4164 w 9933"/>
              <a:gd name="connsiteY53" fmla="*/ 1586 h 8526"/>
              <a:gd name="connsiteX54" fmla="*/ 4289 w 9933"/>
              <a:gd name="connsiteY54" fmla="*/ 1586 h 8526"/>
              <a:gd name="connsiteX55" fmla="*/ 4358 w 9933"/>
              <a:gd name="connsiteY55" fmla="*/ 2108 h 8526"/>
              <a:gd name="connsiteX56" fmla="*/ 4425 w 9933"/>
              <a:gd name="connsiteY56" fmla="*/ 2425 h 8526"/>
              <a:gd name="connsiteX57" fmla="*/ 4483 w 9933"/>
              <a:gd name="connsiteY57" fmla="*/ 1996 h 8526"/>
              <a:gd name="connsiteX58" fmla="*/ 4619 w 9933"/>
              <a:gd name="connsiteY58" fmla="*/ 2313 h 8526"/>
              <a:gd name="connsiteX59" fmla="*/ 4676 w 9933"/>
              <a:gd name="connsiteY59" fmla="*/ 2425 h 8526"/>
              <a:gd name="connsiteX60" fmla="*/ 4744 w 9933"/>
              <a:gd name="connsiteY60" fmla="*/ 2108 h 8526"/>
              <a:gd name="connsiteX61" fmla="*/ 4812 w 9933"/>
              <a:gd name="connsiteY61" fmla="*/ 1996 h 8526"/>
              <a:gd name="connsiteX62" fmla="*/ 4938 w 9933"/>
              <a:gd name="connsiteY62" fmla="*/ 1791 h 8526"/>
              <a:gd name="connsiteX63" fmla="*/ 4994 w 9933"/>
              <a:gd name="connsiteY63" fmla="*/ 1586 h 8526"/>
              <a:gd name="connsiteX64" fmla="*/ 5063 w 9933"/>
              <a:gd name="connsiteY64" fmla="*/ 410 h 8526"/>
              <a:gd name="connsiteX65" fmla="*/ 5131 w 9933"/>
              <a:gd name="connsiteY65" fmla="*/ 3153 h 8526"/>
              <a:gd name="connsiteX66" fmla="*/ 5256 w 9933"/>
              <a:gd name="connsiteY66" fmla="*/ 5784 h 8526"/>
              <a:gd name="connsiteX67" fmla="*/ 5324 w 9933"/>
              <a:gd name="connsiteY67" fmla="*/ 4944 h 8526"/>
              <a:gd name="connsiteX68" fmla="*/ 5382 w 9933"/>
              <a:gd name="connsiteY68" fmla="*/ 4851 h 8526"/>
              <a:gd name="connsiteX69" fmla="*/ 5450 w 9933"/>
              <a:gd name="connsiteY69" fmla="*/ 5261 h 8526"/>
              <a:gd name="connsiteX70" fmla="*/ 5575 w 9933"/>
              <a:gd name="connsiteY70" fmla="*/ 5466 h 8526"/>
              <a:gd name="connsiteX71" fmla="*/ 5643 w 9933"/>
              <a:gd name="connsiteY71" fmla="*/ 5168 h 8526"/>
              <a:gd name="connsiteX72" fmla="*/ 5699 w 9933"/>
              <a:gd name="connsiteY72" fmla="*/ 5261 h 8526"/>
              <a:gd name="connsiteX73" fmla="*/ 5768 w 9933"/>
              <a:gd name="connsiteY73" fmla="*/ 5578 h 8526"/>
              <a:gd name="connsiteX74" fmla="*/ 5894 w 9933"/>
              <a:gd name="connsiteY74" fmla="*/ 5261 h 8526"/>
              <a:gd name="connsiteX75" fmla="*/ 5962 w 9933"/>
              <a:gd name="connsiteY75" fmla="*/ 5466 h 8526"/>
              <a:gd name="connsiteX76" fmla="*/ 6029 w 9933"/>
              <a:gd name="connsiteY76" fmla="*/ 5578 h 8526"/>
              <a:gd name="connsiteX77" fmla="*/ 6087 w 9933"/>
              <a:gd name="connsiteY77" fmla="*/ 5261 h 8526"/>
              <a:gd name="connsiteX78" fmla="*/ 6155 w 9933"/>
              <a:gd name="connsiteY78" fmla="*/ 5056 h 8526"/>
              <a:gd name="connsiteX79" fmla="*/ 6280 w 9933"/>
              <a:gd name="connsiteY79" fmla="*/ 5056 h 8526"/>
              <a:gd name="connsiteX80" fmla="*/ 6348 w 9933"/>
              <a:gd name="connsiteY80" fmla="*/ 5261 h 8526"/>
              <a:gd name="connsiteX81" fmla="*/ 6406 w 9933"/>
              <a:gd name="connsiteY81" fmla="*/ 5056 h 8526"/>
              <a:gd name="connsiteX82" fmla="*/ 6474 w 9933"/>
              <a:gd name="connsiteY82" fmla="*/ 4944 h 8526"/>
              <a:gd name="connsiteX83" fmla="*/ 6599 w 9933"/>
              <a:gd name="connsiteY83" fmla="*/ 5373 h 8526"/>
              <a:gd name="connsiteX84" fmla="*/ 6667 w 9933"/>
              <a:gd name="connsiteY84" fmla="*/ 5373 h 8526"/>
              <a:gd name="connsiteX85" fmla="*/ 6724 w 9933"/>
              <a:gd name="connsiteY85" fmla="*/ 5056 h 8526"/>
              <a:gd name="connsiteX86" fmla="*/ 6792 w 9933"/>
              <a:gd name="connsiteY86" fmla="*/ 5261 h 8526"/>
              <a:gd name="connsiteX87" fmla="*/ 6917 w 9933"/>
              <a:gd name="connsiteY87" fmla="*/ 4739 h 8526"/>
              <a:gd name="connsiteX88" fmla="*/ 6986 w 9933"/>
              <a:gd name="connsiteY88" fmla="*/ 5690 h 8526"/>
              <a:gd name="connsiteX89" fmla="*/ 7054 w 9933"/>
              <a:gd name="connsiteY89" fmla="*/ 5784 h 8526"/>
              <a:gd name="connsiteX90" fmla="*/ 7111 w 9933"/>
              <a:gd name="connsiteY90" fmla="*/ 5578 h 8526"/>
              <a:gd name="connsiteX91" fmla="*/ 7247 w 9933"/>
              <a:gd name="connsiteY91" fmla="*/ 5261 h 8526"/>
              <a:gd name="connsiteX92" fmla="*/ 7304 w 9933"/>
              <a:gd name="connsiteY92" fmla="*/ 5261 h 8526"/>
              <a:gd name="connsiteX93" fmla="*/ 7372 w 9933"/>
              <a:gd name="connsiteY93" fmla="*/ 5373 h 8526"/>
              <a:gd name="connsiteX94" fmla="*/ 7429 w 9933"/>
              <a:gd name="connsiteY94" fmla="*/ 4944 h 8526"/>
              <a:gd name="connsiteX95" fmla="*/ 7566 w 9933"/>
              <a:gd name="connsiteY95" fmla="*/ 5373 h 8526"/>
              <a:gd name="connsiteX96" fmla="*/ 7622 w 9933"/>
              <a:gd name="connsiteY96" fmla="*/ 5168 h 8526"/>
              <a:gd name="connsiteX97" fmla="*/ 7691 w 9933"/>
              <a:gd name="connsiteY97" fmla="*/ 4739 h 8526"/>
              <a:gd name="connsiteX98" fmla="*/ 7759 w 9933"/>
              <a:gd name="connsiteY98" fmla="*/ 4944 h 8526"/>
              <a:gd name="connsiteX99" fmla="*/ 7884 w 9933"/>
              <a:gd name="connsiteY99" fmla="*/ 5466 h 8526"/>
              <a:gd name="connsiteX100" fmla="*/ 7941 w 9933"/>
              <a:gd name="connsiteY100" fmla="*/ 4627 h 8526"/>
              <a:gd name="connsiteX101" fmla="*/ 8010 w 9933"/>
              <a:gd name="connsiteY101" fmla="*/ 4944 h 8526"/>
              <a:gd name="connsiteX102" fmla="*/ 8078 w 9933"/>
              <a:gd name="connsiteY102" fmla="*/ 5168 h 8526"/>
              <a:gd name="connsiteX103" fmla="*/ 8203 w 9933"/>
              <a:gd name="connsiteY103" fmla="*/ 5690 h 8526"/>
              <a:gd name="connsiteX104" fmla="*/ 8271 w 9933"/>
              <a:gd name="connsiteY104" fmla="*/ 4739 h 8526"/>
              <a:gd name="connsiteX105" fmla="*/ 8328 w 9933"/>
              <a:gd name="connsiteY105" fmla="*/ 5373 h 8526"/>
              <a:gd name="connsiteX106" fmla="*/ 8396 w 9933"/>
              <a:gd name="connsiteY106" fmla="*/ 5261 h 8526"/>
              <a:gd name="connsiteX107" fmla="*/ 8522 w 9933"/>
              <a:gd name="connsiteY107" fmla="*/ 5373 h 8526"/>
              <a:gd name="connsiteX108" fmla="*/ 8590 w 9933"/>
              <a:gd name="connsiteY108" fmla="*/ 5056 h 8526"/>
              <a:gd name="connsiteX109" fmla="*/ 8646 w 9933"/>
              <a:gd name="connsiteY109" fmla="*/ 4851 h 8526"/>
              <a:gd name="connsiteX110" fmla="*/ 8715 w 9933"/>
              <a:gd name="connsiteY110" fmla="*/ 3153 h 8526"/>
              <a:gd name="connsiteX111" fmla="*/ 8840 w 9933"/>
              <a:gd name="connsiteY111" fmla="*/ 2313 h 8526"/>
              <a:gd name="connsiteX112" fmla="*/ 8908 w 9933"/>
              <a:gd name="connsiteY112" fmla="*/ 2519 h 8526"/>
              <a:gd name="connsiteX113" fmla="*/ 8976 w 9933"/>
              <a:gd name="connsiteY113" fmla="*/ 3377 h 8526"/>
              <a:gd name="connsiteX114" fmla="*/ 9033 w 9933"/>
              <a:gd name="connsiteY114" fmla="*/ 4104 h 8526"/>
              <a:gd name="connsiteX115" fmla="*/ 9158 w 9933"/>
              <a:gd name="connsiteY115" fmla="*/ 4310 h 8526"/>
              <a:gd name="connsiteX116" fmla="*/ 9227 w 9933"/>
              <a:gd name="connsiteY116" fmla="*/ 4739 h 8526"/>
              <a:gd name="connsiteX117" fmla="*/ 9295 w 9933"/>
              <a:gd name="connsiteY117" fmla="*/ 5056 h 8526"/>
              <a:gd name="connsiteX118" fmla="*/ 9352 w 9933"/>
              <a:gd name="connsiteY118" fmla="*/ 5373 h 8526"/>
              <a:gd name="connsiteX119" fmla="*/ 9421 w 9933"/>
              <a:gd name="connsiteY119" fmla="*/ 5466 h 8526"/>
              <a:gd name="connsiteX120" fmla="*/ 9545 w 9933"/>
              <a:gd name="connsiteY120" fmla="*/ 6213 h 8526"/>
              <a:gd name="connsiteX121" fmla="*/ 9614 w 9933"/>
              <a:gd name="connsiteY121" fmla="*/ 6007 h 8526"/>
              <a:gd name="connsiteX122" fmla="*/ 9682 w 9933"/>
              <a:gd name="connsiteY122" fmla="*/ 6530 h 8526"/>
              <a:gd name="connsiteX123" fmla="*/ 9739 w 9933"/>
              <a:gd name="connsiteY123" fmla="*/ 6642 h 8526"/>
              <a:gd name="connsiteX124" fmla="*/ 9864 w 9933"/>
              <a:gd name="connsiteY124" fmla="*/ 6007 h 8526"/>
              <a:gd name="connsiteX125" fmla="*/ 9933 w 9933"/>
              <a:gd name="connsiteY125" fmla="*/ 8526 h 8526"/>
              <a:gd name="connsiteX0" fmla="*/ 0 w 9931"/>
              <a:gd name="connsiteY0" fmla="*/ 5690 h 9628"/>
              <a:gd name="connsiteX1" fmla="*/ 68 w 9931"/>
              <a:gd name="connsiteY1" fmla="*/ 5799 h 9628"/>
              <a:gd name="connsiteX2" fmla="*/ 126 w 9931"/>
              <a:gd name="connsiteY2" fmla="*/ 6171 h 9628"/>
              <a:gd name="connsiteX3" fmla="*/ 194 w 9931"/>
              <a:gd name="connsiteY3" fmla="*/ 5930 h 9628"/>
              <a:gd name="connsiteX4" fmla="*/ 263 w 9931"/>
              <a:gd name="connsiteY4" fmla="*/ 6302 h 9628"/>
              <a:gd name="connsiteX5" fmla="*/ 390 w 9931"/>
              <a:gd name="connsiteY5" fmla="*/ 6061 h 9628"/>
              <a:gd name="connsiteX6" fmla="*/ 458 w 9931"/>
              <a:gd name="connsiteY6" fmla="*/ 6061 h 9628"/>
              <a:gd name="connsiteX7" fmla="*/ 515 w 9931"/>
              <a:gd name="connsiteY7" fmla="*/ 6171 h 9628"/>
              <a:gd name="connsiteX8" fmla="*/ 584 w 9931"/>
              <a:gd name="connsiteY8" fmla="*/ 6302 h 9628"/>
              <a:gd name="connsiteX9" fmla="*/ 710 w 9931"/>
              <a:gd name="connsiteY9" fmla="*/ 6171 h 9628"/>
              <a:gd name="connsiteX10" fmla="*/ 778 w 9931"/>
              <a:gd name="connsiteY10" fmla="*/ 6411 h 9628"/>
              <a:gd name="connsiteX11" fmla="*/ 837 w 9931"/>
              <a:gd name="connsiteY11" fmla="*/ 5799 h 9628"/>
              <a:gd name="connsiteX12" fmla="*/ 905 w 9931"/>
              <a:gd name="connsiteY12" fmla="*/ 6302 h 9628"/>
              <a:gd name="connsiteX13" fmla="*/ 1031 w 9931"/>
              <a:gd name="connsiteY13" fmla="*/ 6171 h 9628"/>
              <a:gd name="connsiteX14" fmla="*/ 1099 w 9931"/>
              <a:gd name="connsiteY14" fmla="*/ 6674 h 9628"/>
              <a:gd name="connsiteX15" fmla="*/ 1169 w 9931"/>
              <a:gd name="connsiteY15" fmla="*/ 6302 h 9628"/>
              <a:gd name="connsiteX16" fmla="*/ 1225 w 9931"/>
              <a:gd name="connsiteY16" fmla="*/ 5690 h 9628"/>
              <a:gd name="connsiteX17" fmla="*/ 1352 w 9931"/>
              <a:gd name="connsiteY17" fmla="*/ 6784 h 9628"/>
              <a:gd name="connsiteX18" fmla="*/ 1421 w 9931"/>
              <a:gd name="connsiteY18" fmla="*/ 6061 h 9628"/>
              <a:gd name="connsiteX19" fmla="*/ 1489 w 9931"/>
              <a:gd name="connsiteY19" fmla="*/ 6674 h 9628"/>
              <a:gd name="connsiteX20" fmla="*/ 1546 w 9931"/>
              <a:gd name="connsiteY20" fmla="*/ 6061 h 9628"/>
              <a:gd name="connsiteX21" fmla="*/ 1684 w 9931"/>
              <a:gd name="connsiteY21" fmla="*/ 5558 h 9628"/>
              <a:gd name="connsiteX22" fmla="*/ 1741 w 9931"/>
              <a:gd name="connsiteY22" fmla="*/ 6171 h 9628"/>
              <a:gd name="connsiteX23" fmla="*/ 1809 w 9931"/>
              <a:gd name="connsiteY23" fmla="*/ 6674 h 9628"/>
              <a:gd name="connsiteX24" fmla="*/ 1868 w 9931"/>
              <a:gd name="connsiteY24" fmla="*/ 5558 h 9628"/>
              <a:gd name="connsiteX25" fmla="*/ 2004 w 9931"/>
              <a:gd name="connsiteY25" fmla="*/ 6674 h 9628"/>
              <a:gd name="connsiteX26" fmla="*/ 2062 w 9931"/>
              <a:gd name="connsiteY26" fmla="*/ 6411 h 9628"/>
              <a:gd name="connsiteX27" fmla="*/ 2130 w 9931"/>
              <a:gd name="connsiteY27" fmla="*/ 6061 h 9628"/>
              <a:gd name="connsiteX28" fmla="*/ 2199 w 9931"/>
              <a:gd name="connsiteY28" fmla="*/ 6171 h 9628"/>
              <a:gd name="connsiteX29" fmla="*/ 2325 w 9931"/>
              <a:gd name="connsiteY29" fmla="*/ 6171 h 9628"/>
              <a:gd name="connsiteX30" fmla="*/ 2394 w 9931"/>
              <a:gd name="connsiteY30" fmla="*/ 6061 h 9628"/>
              <a:gd name="connsiteX31" fmla="*/ 2451 w 9931"/>
              <a:gd name="connsiteY31" fmla="*/ 6171 h 9628"/>
              <a:gd name="connsiteX32" fmla="*/ 2520 w 9931"/>
              <a:gd name="connsiteY32" fmla="*/ 6171 h 9628"/>
              <a:gd name="connsiteX33" fmla="*/ 2646 w 9931"/>
              <a:gd name="connsiteY33" fmla="*/ 6171 h 9628"/>
              <a:gd name="connsiteX34" fmla="*/ 2714 w 9931"/>
              <a:gd name="connsiteY34" fmla="*/ 6061 h 9628"/>
              <a:gd name="connsiteX35" fmla="*/ 2773 w 9931"/>
              <a:gd name="connsiteY35" fmla="*/ 8403 h 9628"/>
              <a:gd name="connsiteX36" fmla="*/ 2840 w 9931"/>
              <a:gd name="connsiteY36" fmla="*/ 9628 h 9628"/>
              <a:gd name="connsiteX37" fmla="*/ 2967 w 9931"/>
              <a:gd name="connsiteY37" fmla="*/ 8162 h 9628"/>
              <a:gd name="connsiteX38" fmla="*/ 3035 w 9931"/>
              <a:gd name="connsiteY38" fmla="*/ 8271 h 9628"/>
              <a:gd name="connsiteX39" fmla="*/ 3093 w 9931"/>
              <a:gd name="connsiteY39" fmla="*/ 7418 h 9628"/>
              <a:gd name="connsiteX40" fmla="*/ 3161 w 9931"/>
              <a:gd name="connsiteY40" fmla="*/ 6915 h 9628"/>
              <a:gd name="connsiteX41" fmla="*/ 3230 w 9931"/>
              <a:gd name="connsiteY41" fmla="*/ 6411 h 9628"/>
              <a:gd name="connsiteX42" fmla="*/ 3355 w 9931"/>
              <a:gd name="connsiteY42" fmla="*/ 6411 h 9628"/>
              <a:gd name="connsiteX43" fmla="*/ 3424 w 9931"/>
              <a:gd name="connsiteY43" fmla="*/ 6411 h 9628"/>
              <a:gd name="connsiteX44" fmla="*/ 3482 w 9931"/>
              <a:gd name="connsiteY44" fmla="*/ 6542 h 9628"/>
              <a:gd name="connsiteX45" fmla="*/ 3551 w 9931"/>
              <a:gd name="connsiteY45" fmla="*/ 7156 h 9628"/>
              <a:gd name="connsiteX46" fmla="*/ 3677 w 9931"/>
              <a:gd name="connsiteY46" fmla="*/ 6784 h 9628"/>
              <a:gd name="connsiteX47" fmla="*/ 3745 w 9931"/>
              <a:gd name="connsiteY47" fmla="*/ 7418 h 9628"/>
              <a:gd name="connsiteX48" fmla="*/ 3803 w 9931"/>
              <a:gd name="connsiteY48" fmla="*/ 6411 h 9628"/>
              <a:gd name="connsiteX49" fmla="*/ 3872 w 9931"/>
              <a:gd name="connsiteY49" fmla="*/ 7899 h 9628"/>
              <a:gd name="connsiteX50" fmla="*/ 3998 w 9931"/>
              <a:gd name="connsiteY50" fmla="*/ 3829 h 9628"/>
              <a:gd name="connsiteX51" fmla="*/ 4066 w 9931"/>
              <a:gd name="connsiteY51" fmla="*/ 0 h 9628"/>
              <a:gd name="connsiteX52" fmla="*/ 4135 w 9931"/>
              <a:gd name="connsiteY52" fmla="*/ 1729 h 9628"/>
              <a:gd name="connsiteX53" fmla="*/ 4192 w 9931"/>
              <a:gd name="connsiteY53" fmla="*/ 1860 h 9628"/>
              <a:gd name="connsiteX54" fmla="*/ 4318 w 9931"/>
              <a:gd name="connsiteY54" fmla="*/ 1860 h 9628"/>
              <a:gd name="connsiteX55" fmla="*/ 4387 w 9931"/>
              <a:gd name="connsiteY55" fmla="*/ 2472 h 9628"/>
              <a:gd name="connsiteX56" fmla="*/ 4455 w 9931"/>
              <a:gd name="connsiteY56" fmla="*/ 2844 h 9628"/>
              <a:gd name="connsiteX57" fmla="*/ 4513 w 9931"/>
              <a:gd name="connsiteY57" fmla="*/ 2341 h 9628"/>
              <a:gd name="connsiteX58" fmla="*/ 4650 w 9931"/>
              <a:gd name="connsiteY58" fmla="*/ 2713 h 9628"/>
              <a:gd name="connsiteX59" fmla="*/ 4708 w 9931"/>
              <a:gd name="connsiteY59" fmla="*/ 2844 h 9628"/>
              <a:gd name="connsiteX60" fmla="*/ 4776 w 9931"/>
              <a:gd name="connsiteY60" fmla="*/ 2472 h 9628"/>
              <a:gd name="connsiteX61" fmla="*/ 4844 w 9931"/>
              <a:gd name="connsiteY61" fmla="*/ 2341 h 9628"/>
              <a:gd name="connsiteX62" fmla="*/ 4971 w 9931"/>
              <a:gd name="connsiteY62" fmla="*/ 2101 h 9628"/>
              <a:gd name="connsiteX63" fmla="*/ 5028 w 9931"/>
              <a:gd name="connsiteY63" fmla="*/ 1860 h 9628"/>
              <a:gd name="connsiteX64" fmla="*/ 5097 w 9931"/>
              <a:gd name="connsiteY64" fmla="*/ 481 h 9628"/>
              <a:gd name="connsiteX65" fmla="*/ 5166 w 9931"/>
              <a:gd name="connsiteY65" fmla="*/ 3698 h 9628"/>
              <a:gd name="connsiteX66" fmla="*/ 5291 w 9931"/>
              <a:gd name="connsiteY66" fmla="*/ 6784 h 9628"/>
              <a:gd name="connsiteX67" fmla="*/ 5360 w 9931"/>
              <a:gd name="connsiteY67" fmla="*/ 5799 h 9628"/>
              <a:gd name="connsiteX68" fmla="*/ 5418 w 9931"/>
              <a:gd name="connsiteY68" fmla="*/ 5690 h 9628"/>
              <a:gd name="connsiteX69" fmla="*/ 5487 w 9931"/>
              <a:gd name="connsiteY69" fmla="*/ 6171 h 9628"/>
              <a:gd name="connsiteX70" fmla="*/ 5613 w 9931"/>
              <a:gd name="connsiteY70" fmla="*/ 6411 h 9628"/>
              <a:gd name="connsiteX71" fmla="*/ 5681 w 9931"/>
              <a:gd name="connsiteY71" fmla="*/ 6061 h 9628"/>
              <a:gd name="connsiteX72" fmla="*/ 5737 w 9931"/>
              <a:gd name="connsiteY72" fmla="*/ 6171 h 9628"/>
              <a:gd name="connsiteX73" fmla="*/ 5807 w 9931"/>
              <a:gd name="connsiteY73" fmla="*/ 6542 h 9628"/>
              <a:gd name="connsiteX74" fmla="*/ 5934 w 9931"/>
              <a:gd name="connsiteY74" fmla="*/ 6171 h 9628"/>
              <a:gd name="connsiteX75" fmla="*/ 6002 w 9931"/>
              <a:gd name="connsiteY75" fmla="*/ 6411 h 9628"/>
              <a:gd name="connsiteX76" fmla="*/ 6070 w 9931"/>
              <a:gd name="connsiteY76" fmla="*/ 6542 h 9628"/>
              <a:gd name="connsiteX77" fmla="*/ 6128 w 9931"/>
              <a:gd name="connsiteY77" fmla="*/ 6171 h 9628"/>
              <a:gd name="connsiteX78" fmla="*/ 6197 w 9931"/>
              <a:gd name="connsiteY78" fmla="*/ 5930 h 9628"/>
              <a:gd name="connsiteX79" fmla="*/ 6322 w 9931"/>
              <a:gd name="connsiteY79" fmla="*/ 5930 h 9628"/>
              <a:gd name="connsiteX80" fmla="*/ 6391 w 9931"/>
              <a:gd name="connsiteY80" fmla="*/ 6171 h 9628"/>
              <a:gd name="connsiteX81" fmla="*/ 6449 w 9931"/>
              <a:gd name="connsiteY81" fmla="*/ 5930 h 9628"/>
              <a:gd name="connsiteX82" fmla="*/ 6518 w 9931"/>
              <a:gd name="connsiteY82" fmla="*/ 5799 h 9628"/>
              <a:gd name="connsiteX83" fmla="*/ 6644 w 9931"/>
              <a:gd name="connsiteY83" fmla="*/ 6302 h 9628"/>
              <a:gd name="connsiteX84" fmla="*/ 6712 w 9931"/>
              <a:gd name="connsiteY84" fmla="*/ 6302 h 9628"/>
              <a:gd name="connsiteX85" fmla="*/ 6769 w 9931"/>
              <a:gd name="connsiteY85" fmla="*/ 5930 h 9628"/>
              <a:gd name="connsiteX86" fmla="*/ 6838 w 9931"/>
              <a:gd name="connsiteY86" fmla="*/ 6171 h 9628"/>
              <a:gd name="connsiteX87" fmla="*/ 6964 w 9931"/>
              <a:gd name="connsiteY87" fmla="*/ 5558 h 9628"/>
              <a:gd name="connsiteX88" fmla="*/ 7033 w 9931"/>
              <a:gd name="connsiteY88" fmla="*/ 6674 h 9628"/>
              <a:gd name="connsiteX89" fmla="*/ 7102 w 9931"/>
              <a:gd name="connsiteY89" fmla="*/ 6784 h 9628"/>
              <a:gd name="connsiteX90" fmla="*/ 7159 w 9931"/>
              <a:gd name="connsiteY90" fmla="*/ 6542 h 9628"/>
              <a:gd name="connsiteX91" fmla="*/ 7296 w 9931"/>
              <a:gd name="connsiteY91" fmla="*/ 6171 h 9628"/>
              <a:gd name="connsiteX92" fmla="*/ 7353 w 9931"/>
              <a:gd name="connsiteY92" fmla="*/ 6171 h 9628"/>
              <a:gd name="connsiteX93" fmla="*/ 7422 w 9931"/>
              <a:gd name="connsiteY93" fmla="*/ 6302 h 9628"/>
              <a:gd name="connsiteX94" fmla="*/ 7479 w 9931"/>
              <a:gd name="connsiteY94" fmla="*/ 5799 h 9628"/>
              <a:gd name="connsiteX95" fmla="*/ 7617 w 9931"/>
              <a:gd name="connsiteY95" fmla="*/ 6302 h 9628"/>
              <a:gd name="connsiteX96" fmla="*/ 7673 w 9931"/>
              <a:gd name="connsiteY96" fmla="*/ 6061 h 9628"/>
              <a:gd name="connsiteX97" fmla="*/ 7743 w 9931"/>
              <a:gd name="connsiteY97" fmla="*/ 5558 h 9628"/>
              <a:gd name="connsiteX98" fmla="*/ 7811 w 9931"/>
              <a:gd name="connsiteY98" fmla="*/ 5799 h 9628"/>
              <a:gd name="connsiteX99" fmla="*/ 7937 w 9931"/>
              <a:gd name="connsiteY99" fmla="*/ 6411 h 9628"/>
              <a:gd name="connsiteX100" fmla="*/ 7995 w 9931"/>
              <a:gd name="connsiteY100" fmla="*/ 5427 h 9628"/>
              <a:gd name="connsiteX101" fmla="*/ 8064 w 9931"/>
              <a:gd name="connsiteY101" fmla="*/ 5799 h 9628"/>
              <a:gd name="connsiteX102" fmla="*/ 8132 w 9931"/>
              <a:gd name="connsiteY102" fmla="*/ 6061 h 9628"/>
              <a:gd name="connsiteX103" fmla="*/ 8258 w 9931"/>
              <a:gd name="connsiteY103" fmla="*/ 6674 h 9628"/>
              <a:gd name="connsiteX104" fmla="*/ 8327 w 9931"/>
              <a:gd name="connsiteY104" fmla="*/ 5558 h 9628"/>
              <a:gd name="connsiteX105" fmla="*/ 8384 w 9931"/>
              <a:gd name="connsiteY105" fmla="*/ 6302 h 9628"/>
              <a:gd name="connsiteX106" fmla="*/ 8453 w 9931"/>
              <a:gd name="connsiteY106" fmla="*/ 6171 h 9628"/>
              <a:gd name="connsiteX107" fmla="*/ 8579 w 9931"/>
              <a:gd name="connsiteY107" fmla="*/ 6302 h 9628"/>
              <a:gd name="connsiteX108" fmla="*/ 8648 w 9931"/>
              <a:gd name="connsiteY108" fmla="*/ 5930 h 9628"/>
              <a:gd name="connsiteX109" fmla="*/ 8704 w 9931"/>
              <a:gd name="connsiteY109" fmla="*/ 5690 h 9628"/>
              <a:gd name="connsiteX110" fmla="*/ 8774 w 9931"/>
              <a:gd name="connsiteY110" fmla="*/ 3698 h 9628"/>
              <a:gd name="connsiteX111" fmla="*/ 8900 w 9931"/>
              <a:gd name="connsiteY111" fmla="*/ 2713 h 9628"/>
              <a:gd name="connsiteX112" fmla="*/ 8968 w 9931"/>
              <a:gd name="connsiteY112" fmla="*/ 2954 h 9628"/>
              <a:gd name="connsiteX113" fmla="*/ 9037 w 9931"/>
              <a:gd name="connsiteY113" fmla="*/ 3961 h 9628"/>
              <a:gd name="connsiteX114" fmla="*/ 9094 w 9931"/>
              <a:gd name="connsiteY114" fmla="*/ 4814 h 9628"/>
              <a:gd name="connsiteX115" fmla="*/ 9220 w 9931"/>
              <a:gd name="connsiteY115" fmla="*/ 5055 h 9628"/>
              <a:gd name="connsiteX116" fmla="*/ 9289 w 9931"/>
              <a:gd name="connsiteY116" fmla="*/ 5558 h 9628"/>
              <a:gd name="connsiteX117" fmla="*/ 9358 w 9931"/>
              <a:gd name="connsiteY117" fmla="*/ 5930 h 9628"/>
              <a:gd name="connsiteX118" fmla="*/ 9415 w 9931"/>
              <a:gd name="connsiteY118" fmla="*/ 6302 h 9628"/>
              <a:gd name="connsiteX119" fmla="*/ 9485 w 9931"/>
              <a:gd name="connsiteY119" fmla="*/ 6411 h 9628"/>
              <a:gd name="connsiteX120" fmla="*/ 9609 w 9931"/>
              <a:gd name="connsiteY120" fmla="*/ 7287 h 9628"/>
              <a:gd name="connsiteX121" fmla="*/ 9679 w 9931"/>
              <a:gd name="connsiteY121" fmla="*/ 7046 h 9628"/>
              <a:gd name="connsiteX122" fmla="*/ 9747 w 9931"/>
              <a:gd name="connsiteY122" fmla="*/ 7659 h 9628"/>
              <a:gd name="connsiteX123" fmla="*/ 9805 w 9931"/>
              <a:gd name="connsiteY123" fmla="*/ 7790 h 9628"/>
              <a:gd name="connsiteX124" fmla="*/ 9931 w 9931"/>
              <a:gd name="connsiteY124" fmla="*/ 7046 h 9628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847 w 10000"/>
              <a:gd name="connsiteY72" fmla="*/ 6795 h 10000"/>
              <a:gd name="connsiteX73" fmla="*/ 5975 w 10000"/>
              <a:gd name="connsiteY73" fmla="*/ 6409 h 10000"/>
              <a:gd name="connsiteX74" fmla="*/ 6044 w 10000"/>
              <a:gd name="connsiteY74" fmla="*/ 6659 h 10000"/>
              <a:gd name="connsiteX75" fmla="*/ 6112 w 10000"/>
              <a:gd name="connsiteY75" fmla="*/ 6795 h 10000"/>
              <a:gd name="connsiteX76" fmla="*/ 6171 w 10000"/>
              <a:gd name="connsiteY76" fmla="*/ 6409 h 10000"/>
              <a:gd name="connsiteX77" fmla="*/ 6240 w 10000"/>
              <a:gd name="connsiteY77" fmla="*/ 6159 h 10000"/>
              <a:gd name="connsiteX78" fmla="*/ 6366 w 10000"/>
              <a:gd name="connsiteY78" fmla="*/ 6159 h 10000"/>
              <a:gd name="connsiteX79" fmla="*/ 6435 w 10000"/>
              <a:gd name="connsiteY79" fmla="*/ 6409 h 10000"/>
              <a:gd name="connsiteX80" fmla="*/ 6494 w 10000"/>
              <a:gd name="connsiteY80" fmla="*/ 6159 h 10000"/>
              <a:gd name="connsiteX81" fmla="*/ 6563 w 10000"/>
              <a:gd name="connsiteY81" fmla="*/ 6023 h 10000"/>
              <a:gd name="connsiteX82" fmla="*/ 6690 w 10000"/>
              <a:gd name="connsiteY82" fmla="*/ 6545 h 10000"/>
              <a:gd name="connsiteX83" fmla="*/ 6759 w 10000"/>
              <a:gd name="connsiteY83" fmla="*/ 6545 h 10000"/>
              <a:gd name="connsiteX84" fmla="*/ 6816 w 10000"/>
              <a:gd name="connsiteY84" fmla="*/ 6159 h 10000"/>
              <a:gd name="connsiteX85" fmla="*/ 6886 w 10000"/>
              <a:gd name="connsiteY85" fmla="*/ 6409 h 10000"/>
              <a:gd name="connsiteX86" fmla="*/ 7012 w 10000"/>
              <a:gd name="connsiteY86" fmla="*/ 5773 h 10000"/>
              <a:gd name="connsiteX87" fmla="*/ 7082 w 10000"/>
              <a:gd name="connsiteY87" fmla="*/ 6932 h 10000"/>
              <a:gd name="connsiteX88" fmla="*/ 7151 w 10000"/>
              <a:gd name="connsiteY88" fmla="*/ 7046 h 10000"/>
              <a:gd name="connsiteX89" fmla="*/ 7209 w 10000"/>
              <a:gd name="connsiteY89" fmla="*/ 6795 h 10000"/>
              <a:gd name="connsiteX90" fmla="*/ 7347 w 10000"/>
              <a:gd name="connsiteY90" fmla="*/ 6409 h 10000"/>
              <a:gd name="connsiteX91" fmla="*/ 7404 w 10000"/>
              <a:gd name="connsiteY91" fmla="*/ 6409 h 10000"/>
              <a:gd name="connsiteX92" fmla="*/ 7474 w 10000"/>
              <a:gd name="connsiteY92" fmla="*/ 6545 h 10000"/>
              <a:gd name="connsiteX93" fmla="*/ 7531 w 10000"/>
              <a:gd name="connsiteY93" fmla="*/ 6023 h 10000"/>
              <a:gd name="connsiteX94" fmla="*/ 7670 w 10000"/>
              <a:gd name="connsiteY94" fmla="*/ 6545 h 10000"/>
              <a:gd name="connsiteX95" fmla="*/ 7726 w 10000"/>
              <a:gd name="connsiteY95" fmla="*/ 6295 h 10000"/>
              <a:gd name="connsiteX96" fmla="*/ 7797 w 10000"/>
              <a:gd name="connsiteY96" fmla="*/ 5773 h 10000"/>
              <a:gd name="connsiteX97" fmla="*/ 7865 w 10000"/>
              <a:gd name="connsiteY97" fmla="*/ 6023 h 10000"/>
              <a:gd name="connsiteX98" fmla="*/ 7992 w 10000"/>
              <a:gd name="connsiteY98" fmla="*/ 6659 h 10000"/>
              <a:gd name="connsiteX99" fmla="*/ 8051 w 10000"/>
              <a:gd name="connsiteY99" fmla="*/ 5637 h 10000"/>
              <a:gd name="connsiteX100" fmla="*/ 8120 w 10000"/>
              <a:gd name="connsiteY100" fmla="*/ 6023 h 10000"/>
              <a:gd name="connsiteX101" fmla="*/ 8189 w 10000"/>
              <a:gd name="connsiteY101" fmla="*/ 6295 h 10000"/>
              <a:gd name="connsiteX102" fmla="*/ 8315 w 10000"/>
              <a:gd name="connsiteY102" fmla="*/ 6932 h 10000"/>
              <a:gd name="connsiteX103" fmla="*/ 8385 w 10000"/>
              <a:gd name="connsiteY103" fmla="*/ 5773 h 10000"/>
              <a:gd name="connsiteX104" fmla="*/ 8442 w 10000"/>
              <a:gd name="connsiteY104" fmla="*/ 6545 h 10000"/>
              <a:gd name="connsiteX105" fmla="*/ 8512 w 10000"/>
              <a:gd name="connsiteY105" fmla="*/ 6409 h 10000"/>
              <a:gd name="connsiteX106" fmla="*/ 8639 w 10000"/>
              <a:gd name="connsiteY106" fmla="*/ 6545 h 10000"/>
              <a:gd name="connsiteX107" fmla="*/ 8708 w 10000"/>
              <a:gd name="connsiteY107" fmla="*/ 6159 h 10000"/>
              <a:gd name="connsiteX108" fmla="*/ 8764 w 10000"/>
              <a:gd name="connsiteY108" fmla="*/ 5910 h 10000"/>
              <a:gd name="connsiteX109" fmla="*/ 8835 w 10000"/>
              <a:gd name="connsiteY109" fmla="*/ 3841 h 10000"/>
              <a:gd name="connsiteX110" fmla="*/ 8962 w 10000"/>
              <a:gd name="connsiteY110" fmla="*/ 2818 h 10000"/>
              <a:gd name="connsiteX111" fmla="*/ 9030 w 10000"/>
              <a:gd name="connsiteY111" fmla="*/ 3068 h 10000"/>
              <a:gd name="connsiteX112" fmla="*/ 9100 w 10000"/>
              <a:gd name="connsiteY112" fmla="*/ 4114 h 10000"/>
              <a:gd name="connsiteX113" fmla="*/ 9157 w 10000"/>
              <a:gd name="connsiteY113" fmla="*/ 5000 h 10000"/>
              <a:gd name="connsiteX114" fmla="*/ 9284 w 10000"/>
              <a:gd name="connsiteY114" fmla="*/ 5250 h 10000"/>
              <a:gd name="connsiteX115" fmla="*/ 9354 w 10000"/>
              <a:gd name="connsiteY115" fmla="*/ 5773 h 10000"/>
              <a:gd name="connsiteX116" fmla="*/ 9423 w 10000"/>
              <a:gd name="connsiteY116" fmla="*/ 6159 h 10000"/>
              <a:gd name="connsiteX117" fmla="*/ 9480 w 10000"/>
              <a:gd name="connsiteY117" fmla="*/ 6545 h 10000"/>
              <a:gd name="connsiteX118" fmla="*/ 9551 w 10000"/>
              <a:gd name="connsiteY118" fmla="*/ 6659 h 10000"/>
              <a:gd name="connsiteX119" fmla="*/ 9676 w 10000"/>
              <a:gd name="connsiteY119" fmla="*/ 7569 h 10000"/>
              <a:gd name="connsiteX120" fmla="*/ 9746 w 10000"/>
              <a:gd name="connsiteY120" fmla="*/ 7318 h 10000"/>
              <a:gd name="connsiteX121" fmla="*/ 9815 w 10000"/>
              <a:gd name="connsiteY121" fmla="*/ 7955 h 10000"/>
              <a:gd name="connsiteX122" fmla="*/ 9873 w 10000"/>
              <a:gd name="connsiteY122" fmla="*/ 8091 h 10000"/>
              <a:gd name="connsiteX123" fmla="*/ 10000 w 10000"/>
              <a:gd name="connsiteY12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975 w 10000"/>
              <a:gd name="connsiteY72" fmla="*/ 6409 h 10000"/>
              <a:gd name="connsiteX73" fmla="*/ 6044 w 10000"/>
              <a:gd name="connsiteY73" fmla="*/ 6659 h 10000"/>
              <a:gd name="connsiteX74" fmla="*/ 6112 w 10000"/>
              <a:gd name="connsiteY74" fmla="*/ 6795 h 10000"/>
              <a:gd name="connsiteX75" fmla="*/ 6171 w 10000"/>
              <a:gd name="connsiteY75" fmla="*/ 6409 h 10000"/>
              <a:gd name="connsiteX76" fmla="*/ 6240 w 10000"/>
              <a:gd name="connsiteY76" fmla="*/ 6159 h 10000"/>
              <a:gd name="connsiteX77" fmla="*/ 6366 w 10000"/>
              <a:gd name="connsiteY77" fmla="*/ 6159 h 10000"/>
              <a:gd name="connsiteX78" fmla="*/ 6435 w 10000"/>
              <a:gd name="connsiteY78" fmla="*/ 6409 h 10000"/>
              <a:gd name="connsiteX79" fmla="*/ 6494 w 10000"/>
              <a:gd name="connsiteY79" fmla="*/ 6159 h 10000"/>
              <a:gd name="connsiteX80" fmla="*/ 6563 w 10000"/>
              <a:gd name="connsiteY80" fmla="*/ 6023 h 10000"/>
              <a:gd name="connsiteX81" fmla="*/ 6690 w 10000"/>
              <a:gd name="connsiteY81" fmla="*/ 6545 h 10000"/>
              <a:gd name="connsiteX82" fmla="*/ 6759 w 10000"/>
              <a:gd name="connsiteY82" fmla="*/ 6545 h 10000"/>
              <a:gd name="connsiteX83" fmla="*/ 6816 w 10000"/>
              <a:gd name="connsiteY83" fmla="*/ 6159 h 10000"/>
              <a:gd name="connsiteX84" fmla="*/ 6886 w 10000"/>
              <a:gd name="connsiteY84" fmla="*/ 6409 h 10000"/>
              <a:gd name="connsiteX85" fmla="*/ 7012 w 10000"/>
              <a:gd name="connsiteY85" fmla="*/ 5773 h 10000"/>
              <a:gd name="connsiteX86" fmla="*/ 7082 w 10000"/>
              <a:gd name="connsiteY86" fmla="*/ 6932 h 10000"/>
              <a:gd name="connsiteX87" fmla="*/ 7151 w 10000"/>
              <a:gd name="connsiteY87" fmla="*/ 7046 h 10000"/>
              <a:gd name="connsiteX88" fmla="*/ 7209 w 10000"/>
              <a:gd name="connsiteY88" fmla="*/ 6795 h 10000"/>
              <a:gd name="connsiteX89" fmla="*/ 7347 w 10000"/>
              <a:gd name="connsiteY89" fmla="*/ 6409 h 10000"/>
              <a:gd name="connsiteX90" fmla="*/ 7404 w 10000"/>
              <a:gd name="connsiteY90" fmla="*/ 6409 h 10000"/>
              <a:gd name="connsiteX91" fmla="*/ 7474 w 10000"/>
              <a:gd name="connsiteY91" fmla="*/ 6545 h 10000"/>
              <a:gd name="connsiteX92" fmla="*/ 7531 w 10000"/>
              <a:gd name="connsiteY92" fmla="*/ 6023 h 10000"/>
              <a:gd name="connsiteX93" fmla="*/ 7670 w 10000"/>
              <a:gd name="connsiteY93" fmla="*/ 6545 h 10000"/>
              <a:gd name="connsiteX94" fmla="*/ 7726 w 10000"/>
              <a:gd name="connsiteY94" fmla="*/ 6295 h 10000"/>
              <a:gd name="connsiteX95" fmla="*/ 7797 w 10000"/>
              <a:gd name="connsiteY95" fmla="*/ 5773 h 10000"/>
              <a:gd name="connsiteX96" fmla="*/ 7865 w 10000"/>
              <a:gd name="connsiteY96" fmla="*/ 6023 h 10000"/>
              <a:gd name="connsiteX97" fmla="*/ 7992 w 10000"/>
              <a:gd name="connsiteY97" fmla="*/ 6659 h 10000"/>
              <a:gd name="connsiteX98" fmla="*/ 8051 w 10000"/>
              <a:gd name="connsiteY98" fmla="*/ 5637 h 10000"/>
              <a:gd name="connsiteX99" fmla="*/ 8120 w 10000"/>
              <a:gd name="connsiteY99" fmla="*/ 6023 h 10000"/>
              <a:gd name="connsiteX100" fmla="*/ 8189 w 10000"/>
              <a:gd name="connsiteY100" fmla="*/ 6295 h 10000"/>
              <a:gd name="connsiteX101" fmla="*/ 8315 w 10000"/>
              <a:gd name="connsiteY101" fmla="*/ 6932 h 10000"/>
              <a:gd name="connsiteX102" fmla="*/ 8385 w 10000"/>
              <a:gd name="connsiteY102" fmla="*/ 5773 h 10000"/>
              <a:gd name="connsiteX103" fmla="*/ 8442 w 10000"/>
              <a:gd name="connsiteY103" fmla="*/ 6545 h 10000"/>
              <a:gd name="connsiteX104" fmla="*/ 8512 w 10000"/>
              <a:gd name="connsiteY104" fmla="*/ 6409 h 10000"/>
              <a:gd name="connsiteX105" fmla="*/ 8639 w 10000"/>
              <a:gd name="connsiteY105" fmla="*/ 6545 h 10000"/>
              <a:gd name="connsiteX106" fmla="*/ 8708 w 10000"/>
              <a:gd name="connsiteY106" fmla="*/ 6159 h 10000"/>
              <a:gd name="connsiteX107" fmla="*/ 8764 w 10000"/>
              <a:gd name="connsiteY107" fmla="*/ 5910 h 10000"/>
              <a:gd name="connsiteX108" fmla="*/ 8835 w 10000"/>
              <a:gd name="connsiteY108" fmla="*/ 3841 h 10000"/>
              <a:gd name="connsiteX109" fmla="*/ 8962 w 10000"/>
              <a:gd name="connsiteY109" fmla="*/ 2818 h 10000"/>
              <a:gd name="connsiteX110" fmla="*/ 9030 w 10000"/>
              <a:gd name="connsiteY110" fmla="*/ 3068 h 10000"/>
              <a:gd name="connsiteX111" fmla="*/ 9100 w 10000"/>
              <a:gd name="connsiteY111" fmla="*/ 4114 h 10000"/>
              <a:gd name="connsiteX112" fmla="*/ 9157 w 10000"/>
              <a:gd name="connsiteY112" fmla="*/ 5000 h 10000"/>
              <a:gd name="connsiteX113" fmla="*/ 9284 w 10000"/>
              <a:gd name="connsiteY113" fmla="*/ 5250 h 10000"/>
              <a:gd name="connsiteX114" fmla="*/ 9354 w 10000"/>
              <a:gd name="connsiteY114" fmla="*/ 5773 h 10000"/>
              <a:gd name="connsiteX115" fmla="*/ 9423 w 10000"/>
              <a:gd name="connsiteY115" fmla="*/ 6159 h 10000"/>
              <a:gd name="connsiteX116" fmla="*/ 9480 w 10000"/>
              <a:gd name="connsiteY116" fmla="*/ 6545 h 10000"/>
              <a:gd name="connsiteX117" fmla="*/ 9551 w 10000"/>
              <a:gd name="connsiteY117" fmla="*/ 6659 h 10000"/>
              <a:gd name="connsiteX118" fmla="*/ 9676 w 10000"/>
              <a:gd name="connsiteY118" fmla="*/ 7569 h 10000"/>
              <a:gd name="connsiteX119" fmla="*/ 9746 w 10000"/>
              <a:gd name="connsiteY119" fmla="*/ 7318 h 10000"/>
              <a:gd name="connsiteX120" fmla="*/ 9815 w 10000"/>
              <a:gd name="connsiteY120" fmla="*/ 7955 h 10000"/>
              <a:gd name="connsiteX121" fmla="*/ 9873 w 10000"/>
              <a:gd name="connsiteY121" fmla="*/ 8091 h 10000"/>
              <a:gd name="connsiteX122" fmla="*/ 10000 w 10000"/>
              <a:gd name="connsiteY12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777 w 10000"/>
              <a:gd name="connsiteY70" fmla="*/ 6409 h 10000"/>
              <a:gd name="connsiteX71" fmla="*/ 5975 w 10000"/>
              <a:gd name="connsiteY71" fmla="*/ 6409 h 10000"/>
              <a:gd name="connsiteX72" fmla="*/ 6044 w 10000"/>
              <a:gd name="connsiteY72" fmla="*/ 6659 h 10000"/>
              <a:gd name="connsiteX73" fmla="*/ 6112 w 10000"/>
              <a:gd name="connsiteY73" fmla="*/ 6795 h 10000"/>
              <a:gd name="connsiteX74" fmla="*/ 6171 w 10000"/>
              <a:gd name="connsiteY74" fmla="*/ 6409 h 10000"/>
              <a:gd name="connsiteX75" fmla="*/ 6240 w 10000"/>
              <a:gd name="connsiteY75" fmla="*/ 6159 h 10000"/>
              <a:gd name="connsiteX76" fmla="*/ 6366 w 10000"/>
              <a:gd name="connsiteY76" fmla="*/ 6159 h 10000"/>
              <a:gd name="connsiteX77" fmla="*/ 6435 w 10000"/>
              <a:gd name="connsiteY77" fmla="*/ 6409 h 10000"/>
              <a:gd name="connsiteX78" fmla="*/ 6494 w 10000"/>
              <a:gd name="connsiteY78" fmla="*/ 6159 h 10000"/>
              <a:gd name="connsiteX79" fmla="*/ 6563 w 10000"/>
              <a:gd name="connsiteY79" fmla="*/ 6023 h 10000"/>
              <a:gd name="connsiteX80" fmla="*/ 6690 w 10000"/>
              <a:gd name="connsiteY80" fmla="*/ 6545 h 10000"/>
              <a:gd name="connsiteX81" fmla="*/ 6759 w 10000"/>
              <a:gd name="connsiteY81" fmla="*/ 6545 h 10000"/>
              <a:gd name="connsiteX82" fmla="*/ 6816 w 10000"/>
              <a:gd name="connsiteY82" fmla="*/ 6159 h 10000"/>
              <a:gd name="connsiteX83" fmla="*/ 6886 w 10000"/>
              <a:gd name="connsiteY83" fmla="*/ 6409 h 10000"/>
              <a:gd name="connsiteX84" fmla="*/ 7012 w 10000"/>
              <a:gd name="connsiteY84" fmla="*/ 5773 h 10000"/>
              <a:gd name="connsiteX85" fmla="*/ 7082 w 10000"/>
              <a:gd name="connsiteY85" fmla="*/ 6932 h 10000"/>
              <a:gd name="connsiteX86" fmla="*/ 7151 w 10000"/>
              <a:gd name="connsiteY86" fmla="*/ 7046 h 10000"/>
              <a:gd name="connsiteX87" fmla="*/ 7209 w 10000"/>
              <a:gd name="connsiteY87" fmla="*/ 6795 h 10000"/>
              <a:gd name="connsiteX88" fmla="*/ 7347 w 10000"/>
              <a:gd name="connsiteY88" fmla="*/ 6409 h 10000"/>
              <a:gd name="connsiteX89" fmla="*/ 7404 w 10000"/>
              <a:gd name="connsiteY89" fmla="*/ 6409 h 10000"/>
              <a:gd name="connsiteX90" fmla="*/ 7474 w 10000"/>
              <a:gd name="connsiteY90" fmla="*/ 6545 h 10000"/>
              <a:gd name="connsiteX91" fmla="*/ 7531 w 10000"/>
              <a:gd name="connsiteY91" fmla="*/ 6023 h 10000"/>
              <a:gd name="connsiteX92" fmla="*/ 7670 w 10000"/>
              <a:gd name="connsiteY92" fmla="*/ 6545 h 10000"/>
              <a:gd name="connsiteX93" fmla="*/ 7726 w 10000"/>
              <a:gd name="connsiteY93" fmla="*/ 6295 h 10000"/>
              <a:gd name="connsiteX94" fmla="*/ 7797 w 10000"/>
              <a:gd name="connsiteY94" fmla="*/ 5773 h 10000"/>
              <a:gd name="connsiteX95" fmla="*/ 7865 w 10000"/>
              <a:gd name="connsiteY95" fmla="*/ 6023 h 10000"/>
              <a:gd name="connsiteX96" fmla="*/ 7992 w 10000"/>
              <a:gd name="connsiteY96" fmla="*/ 6659 h 10000"/>
              <a:gd name="connsiteX97" fmla="*/ 8051 w 10000"/>
              <a:gd name="connsiteY97" fmla="*/ 5637 h 10000"/>
              <a:gd name="connsiteX98" fmla="*/ 8120 w 10000"/>
              <a:gd name="connsiteY98" fmla="*/ 6023 h 10000"/>
              <a:gd name="connsiteX99" fmla="*/ 8189 w 10000"/>
              <a:gd name="connsiteY99" fmla="*/ 6295 h 10000"/>
              <a:gd name="connsiteX100" fmla="*/ 8315 w 10000"/>
              <a:gd name="connsiteY100" fmla="*/ 6932 h 10000"/>
              <a:gd name="connsiteX101" fmla="*/ 8385 w 10000"/>
              <a:gd name="connsiteY101" fmla="*/ 5773 h 10000"/>
              <a:gd name="connsiteX102" fmla="*/ 8442 w 10000"/>
              <a:gd name="connsiteY102" fmla="*/ 6545 h 10000"/>
              <a:gd name="connsiteX103" fmla="*/ 8512 w 10000"/>
              <a:gd name="connsiteY103" fmla="*/ 6409 h 10000"/>
              <a:gd name="connsiteX104" fmla="*/ 8639 w 10000"/>
              <a:gd name="connsiteY104" fmla="*/ 6545 h 10000"/>
              <a:gd name="connsiteX105" fmla="*/ 8708 w 10000"/>
              <a:gd name="connsiteY105" fmla="*/ 6159 h 10000"/>
              <a:gd name="connsiteX106" fmla="*/ 8764 w 10000"/>
              <a:gd name="connsiteY106" fmla="*/ 5910 h 10000"/>
              <a:gd name="connsiteX107" fmla="*/ 8835 w 10000"/>
              <a:gd name="connsiteY107" fmla="*/ 3841 h 10000"/>
              <a:gd name="connsiteX108" fmla="*/ 8962 w 10000"/>
              <a:gd name="connsiteY108" fmla="*/ 2818 h 10000"/>
              <a:gd name="connsiteX109" fmla="*/ 9030 w 10000"/>
              <a:gd name="connsiteY109" fmla="*/ 3068 h 10000"/>
              <a:gd name="connsiteX110" fmla="*/ 9100 w 10000"/>
              <a:gd name="connsiteY110" fmla="*/ 4114 h 10000"/>
              <a:gd name="connsiteX111" fmla="*/ 9157 w 10000"/>
              <a:gd name="connsiteY111" fmla="*/ 5000 h 10000"/>
              <a:gd name="connsiteX112" fmla="*/ 9284 w 10000"/>
              <a:gd name="connsiteY112" fmla="*/ 5250 h 10000"/>
              <a:gd name="connsiteX113" fmla="*/ 9354 w 10000"/>
              <a:gd name="connsiteY113" fmla="*/ 5773 h 10000"/>
              <a:gd name="connsiteX114" fmla="*/ 9423 w 10000"/>
              <a:gd name="connsiteY114" fmla="*/ 6159 h 10000"/>
              <a:gd name="connsiteX115" fmla="*/ 9480 w 10000"/>
              <a:gd name="connsiteY115" fmla="*/ 6545 h 10000"/>
              <a:gd name="connsiteX116" fmla="*/ 9551 w 10000"/>
              <a:gd name="connsiteY116" fmla="*/ 6659 h 10000"/>
              <a:gd name="connsiteX117" fmla="*/ 9676 w 10000"/>
              <a:gd name="connsiteY117" fmla="*/ 7569 h 10000"/>
              <a:gd name="connsiteX118" fmla="*/ 9746 w 10000"/>
              <a:gd name="connsiteY118" fmla="*/ 7318 h 10000"/>
              <a:gd name="connsiteX119" fmla="*/ 9815 w 10000"/>
              <a:gd name="connsiteY119" fmla="*/ 7955 h 10000"/>
              <a:gd name="connsiteX120" fmla="*/ 9873 w 10000"/>
              <a:gd name="connsiteY120" fmla="*/ 8091 h 10000"/>
              <a:gd name="connsiteX121" fmla="*/ 10000 w 10000"/>
              <a:gd name="connsiteY12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975 w 10000"/>
              <a:gd name="connsiteY70" fmla="*/ 6409 h 10000"/>
              <a:gd name="connsiteX71" fmla="*/ 6044 w 10000"/>
              <a:gd name="connsiteY71" fmla="*/ 6659 h 10000"/>
              <a:gd name="connsiteX72" fmla="*/ 6112 w 10000"/>
              <a:gd name="connsiteY72" fmla="*/ 6795 h 10000"/>
              <a:gd name="connsiteX73" fmla="*/ 6171 w 10000"/>
              <a:gd name="connsiteY73" fmla="*/ 6409 h 10000"/>
              <a:gd name="connsiteX74" fmla="*/ 6240 w 10000"/>
              <a:gd name="connsiteY74" fmla="*/ 6159 h 10000"/>
              <a:gd name="connsiteX75" fmla="*/ 6366 w 10000"/>
              <a:gd name="connsiteY75" fmla="*/ 6159 h 10000"/>
              <a:gd name="connsiteX76" fmla="*/ 6435 w 10000"/>
              <a:gd name="connsiteY76" fmla="*/ 6409 h 10000"/>
              <a:gd name="connsiteX77" fmla="*/ 6494 w 10000"/>
              <a:gd name="connsiteY77" fmla="*/ 6159 h 10000"/>
              <a:gd name="connsiteX78" fmla="*/ 6563 w 10000"/>
              <a:gd name="connsiteY78" fmla="*/ 6023 h 10000"/>
              <a:gd name="connsiteX79" fmla="*/ 6690 w 10000"/>
              <a:gd name="connsiteY79" fmla="*/ 6545 h 10000"/>
              <a:gd name="connsiteX80" fmla="*/ 6759 w 10000"/>
              <a:gd name="connsiteY80" fmla="*/ 6545 h 10000"/>
              <a:gd name="connsiteX81" fmla="*/ 6816 w 10000"/>
              <a:gd name="connsiteY81" fmla="*/ 6159 h 10000"/>
              <a:gd name="connsiteX82" fmla="*/ 6886 w 10000"/>
              <a:gd name="connsiteY82" fmla="*/ 6409 h 10000"/>
              <a:gd name="connsiteX83" fmla="*/ 7012 w 10000"/>
              <a:gd name="connsiteY83" fmla="*/ 5773 h 10000"/>
              <a:gd name="connsiteX84" fmla="*/ 7082 w 10000"/>
              <a:gd name="connsiteY84" fmla="*/ 6932 h 10000"/>
              <a:gd name="connsiteX85" fmla="*/ 7151 w 10000"/>
              <a:gd name="connsiteY85" fmla="*/ 7046 h 10000"/>
              <a:gd name="connsiteX86" fmla="*/ 7209 w 10000"/>
              <a:gd name="connsiteY86" fmla="*/ 6795 h 10000"/>
              <a:gd name="connsiteX87" fmla="*/ 7347 w 10000"/>
              <a:gd name="connsiteY87" fmla="*/ 6409 h 10000"/>
              <a:gd name="connsiteX88" fmla="*/ 7404 w 10000"/>
              <a:gd name="connsiteY88" fmla="*/ 6409 h 10000"/>
              <a:gd name="connsiteX89" fmla="*/ 7474 w 10000"/>
              <a:gd name="connsiteY89" fmla="*/ 6545 h 10000"/>
              <a:gd name="connsiteX90" fmla="*/ 7531 w 10000"/>
              <a:gd name="connsiteY90" fmla="*/ 6023 h 10000"/>
              <a:gd name="connsiteX91" fmla="*/ 7670 w 10000"/>
              <a:gd name="connsiteY91" fmla="*/ 6545 h 10000"/>
              <a:gd name="connsiteX92" fmla="*/ 7726 w 10000"/>
              <a:gd name="connsiteY92" fmla="*/ 6295 h 10000"/>
              <a:gd name="connsiteX93" fmla="*/ 7797 w 10000"/>
              <a:gd name="connsiteY93" fmla="*/ 5773 h 10000"/>
              <a:gd name="connsiteX94" fmla="*/ 7865 w 10000"/>
              <a:gd name="connsiteY94" fmla="*/ 6023 h 10000"/>
              <a:gd name="connsiteX95" fmla="*/ 7992 w 10000"/>
              <a:gd name="connsiteY95" fmla="*/ 6659 h 10000"/>
              <a:gd name="connsiteX96" fmla="*/ 8051 w 10000"/>
              <a:gd name="connsiteY96" fmla="*/ 5637 h 10000"/>
              <a:gd name="connsiteX97" fmla="*/ 8120 w 10000"/>
              <a:gd name="connsiteY97" fmla="*/ 6023 h 10000"/>
              <a:gd name="connsiteX98" fmla="*/ 8189 w 10000"/>
              <a:gd name="connsiteY98" fmla="*/ 6295 h 10000"/>
              <a:gd name="connsiteX99" fmla="*/ 8315 w 10000"/>
              <a:gd name="connsiteY99" fmla="*/ 6932 h 10000"/>
              <a:gd name="connsiteX100" fmla="*/ 8385 w 10000"/>
              <a:gd name="connsiteY100" fmla="*/ 5773 h 10000"/>
              <a:gd name="connsiteX101" fmla="*/ 8442 w 10000"/>
              <a:gd name="connsiteY101" fmla="*/ 6545 h 10000"/>
              <a:gd name="connsiteX102" fmla="*/ 8512 w 10000"/>
              <a:gd name="connsiteY102" fmla="*/ 6409 h 10000"/>
              <a:gd name="connsiteX103" fmla="*/ 8639 w 10000"/>
              <a:gd name="connsiteY103" fmla="*/ 6545 h 10000"/>
              <a:gd name="connsiteX104" fmla="*/ 8708 w 10000"/>
              <a:gd name="connsiteY104" fmla="*/ 6159 h 10000"/>
              <a:gd name="connsiteX105" fmla="*/ 8764 w 10000"/>
              <a:gd name="connsiteY105" fmla="*/ 5910 h 10000"/>
              <a:gd name="connsiteX106" fmla="*/ 8835 w 10000"/>
              <a:gd name="connsiteY106" fmla="*/ 3841 h 10000"/>
              <a:gd name="connsiteX107" fmla="*/ 8962 w 10000"/>
              <a:gd name="connsiteY107" fmla="*/ 2818 h 10000"/>
              <a:gd name="connsiteX108" fmla="*/ 9030 w 10000"/>
              <a:gd name="connsiteY108" fmla="*/ 3068 h 10000"/>
              <a:gd name="connsiteX109" fmla="*/ 9100 w 10000"/>
              <a:gd name="connsiteY109" fmla="*/ 4114 h 10000"/>
              <a:gd name="connsiteX110" fmla="*/ 9157 w 10000"/>
              <a:gd name="connsiteY110" fmla="*/ 5000 h 10000"/>
              <a:gd name="connsiteX111" fmla="*/ 9284 w 10000"/>
              <a:gd name="connsiteY111" fmla="*/ 5250 h 10000"/>
              <a:gd name="connsiteX112" fmla="*/ 9354 w 10000"/>
              <a:gd name="connsiteY112" fmla="*/ 5773 h 10000"/>
              <a:gd name="connsiteX113" fmla="*/ 9423 w 10000"/>
              <a:gd name="connsiteY113" fmla="*/ 6159 h 10000"/>
              <a:gd name="connsiteX114" fmla="*/ 9480 w 10000"/>
              <a:gd name="connsiteY114" fmla="*/ 6545 h 10000"/>
              <a:gd name="connsiteX115" fmla="*/ 9551 w 10000"/>
              <a:gd name="connsiteY115" fmla="*/ 6659 h 10000"/>
              <a:gd name="connsiteX116" fmla="*/ 9676 w 10000"/>
              <a:gd name="connsiteY116" fmla="*/ 7569 h 10000"/>
              <a:gd name="connsiteX117" fmla="*/ 9746 w 10000"/>
              <a:gd name="connsiteY117" fmla="*/ 7318 h 10000"/>
              <a:gd name="connsiteX118" fmla="*/ 9815 w 10000"/>
              <a:gd name="connsiteY118" fmla="*/ 7955 h 10000"/>
              <a:gd name="connsiteX119" fmla="*/ 9873 w 10000"/>
              <a:gd name="connsiteY119" fmla="*/ 8091 h 10000"/>
              <a:gd name="connsiteX120" fmla="*/ 10000 w 10000"/>
              <a:gd name="connsiteY12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171 w 10000"/>
              <a:gd name="connsiteY72" fmla="*/ 6409 h 10000"/>
              <a:gd name="connsiteX73" fmla="*/ 6240 w 10000"/>
              <a:gd name="connsiteY73" fmla="*/ 6159 h 10000"/>
              <a:gd name="connsiteX74" fmla="*/ 6366 w 10000"/>
              <a:gd name="connsiteY74" fmla="*/ 6159 h 10000"/>
              <a:gd name="connsiteX75" fmla="*/ 6435 w 10000"/>
              <a:gd name="connsiteY75" fmla="*/ 6409 h 10000"/>
              <a:gd name="connsiteX76" fmla="*/ 6494 w 10000"/>
              <a:gd name="connsiteY76" fmla="*/ 6159 h 10000"/>
              <a:gd name="connsiteX77" fmla="*/ 6563 w 10000"/>
              <a:gd name="connsiteY77" fmla="*/ 6023 h 10000"/>
              <a:gd name="connsiteX78" fmla="*/ 6690 w 10000"/>
              <a:gd name="connsiteY78" fmla="*/ 6545 h 10000"/>
              <a:gd name="connsiteX79" fmla="*/ 6759 w 10000"/>
              <a:gd name="connsiteY79" fmla="*/ 6545 h 10000"/>
              <a:gd name="connsiteX80" fmla="*/ 6816 w 10000"/>
              <a:gd name="connsiteY80" fmla="*/ 6159 h 10000"/>
              <a:gd name="connsiteX81" fmla="*/ 6886 w 10000"/>
              <a:gd name="connsiteY81" fmla="*/ 6409 h 10000"/>
              <a:gd name="connsiteX82" fmla="*/ 7012 w 10000"/>
              <a:gd name="connsiteY82" fmla="*/ 5773 h 10000"/>
              <a:gd name="connsiteX83" fmla="*/ 7082 w 10000"/>
              <a:gd name="connsiteY83" fmla="*/ 6932 h 10000"/>
              <a:gd name="connsiteX84" fmla="*/ 7151 w 10000"/>
              <a:gd name="connsiteY84" fmla="*/ 7046 h 10000"/>
              <a:gd name="connsiteX85" fmla="*/ 7209 w 10000"/>
              <a:gd name="connsiteY85" fmla="*/ 6795 h 10000"/>
              <a:gd name="connsiteX86" fmla="*/ 7347 w 10000"/>
              <a:gd name="connsiteY86" fmla="*/ 6409 h 10000"/>
              <a:gd name="connsiteX87" fmla="*/ 7404 w 10000"/>
              <a:gd name="connsiteY87" fmla="*/ 6409 h 10000"/>
              <a:gd name="connsiteX88" fmla="*/ 7474 w 10000"/>
              <a:gd name="connsiteY88" fmla="*/ 6545 h 10000"/>
              <a:gd name="connsiteX89" fmla="*/ 7531 w 10000"/>
              <a:gd name="connsiteY89" fmla="*/ 6023 h 10000"/>
              <a:gd name="connsiteX90" fmla="*/ 7670 w 10000"/>
              <a:gd name="connsiteY90" fmla="*/ 6545 h 10000"/>
              <a:gd name="connsiteX91" fmla="*/ 7726 w 10000"/>
              <a:gd name="connsiteY91" fmla="*/ 6295 h 10000"/>
              <a:gd name="connsiteX92" fmla="*/ 7797 w 10000"/>
              <a:gd name="connsiteY92" fmla="*/ 5773 h 10000"/>
              <a:gd name="connsiteX93" fmla="*/ 7865 w 10000"/>
              <a:gd name="connsiteY93" fmla="*/ 6023 h 10000"/>
              <a:gd name="connsiteX94" fmla="*/ 7992 w 10000"/>
              <a:gd name="connsiteY94" fmla="*/ 6659 h 10000"/>
              <a:gd name="connsiteX95" fmla="*/ 8051 w 10000"/>
              <a:gd name="connsiteY95" fmla="*/ 5637 h 10000"/>
              <a:gd name="connsiteX96" fmla="*/ 8120 w 10000"/>
              <a:gd name="connsiteY96" fmla="*/ 6023 h 10000"/>
              <a:gd name="connsiteX97" fmla="*/ 8189 w 10000"/>
              <a:gd name="connsiteY97" fmla="*/ 6295 h 10000"/>
              <a:gd name="connsiteX98" fmla="*/ 8315 w 10000"/>
              <a:gd name="connsiteY98" fmla="*/ 6932 h 10000"/>
              <a:gd name="connsiteX99" fmla="*/ 8385 w 10000"/>
              <a:gd name="connsiteY99" fmla="*/ 5773 h 10000"/>
              <a:gd name="connsiteX100" fmla="*/ 8442 w 10000"/>
              <a:gd name="connsiteY100" fmla="*/ 6545 h 10000"/>
              <a:gd name="connsiteX101" fmla="*/ 8512 w 10000"/>
              <a:gd name="connsiteY101" fmla="*/ 6409 h 10000"/>
              <a:gd name="connsiteX102" fmla="*/ 8639 w 10000"/>
              <a:gd name="connsiteY102" fmla="*/ 6545 h 10000"/>
              <a:gd name="connsiteX103" fmla="*/ 8708 w 10000"/>
              <a:gd name="connsiteY103" fmla="*/ 6159 h 10000"/>
              <a:gd name="connsiteX104" fmla="*/ 8764 w 10000"/>
              <a:gd name="connsiteY104" fmla="*/ 5910 h 10000"/>
              <a:gd name="connsiteX105" fmla="*/ 8835 w 10000"/>
              <a:gd name="connsiteY105" fmla="*/ 3841 h 10000"/>
              <a:gd name="connsiteX106" fmla="*/ 8962 w 10000"/>
              <a:gd name="connsiteY106" fmla="*/ 2818 h 10000"/>
              <a:gd name="connsiteX107" fmla="*/ 9030 w 10000"/>
              <a:gd name="connsiteY107" fmla="*/ 3068 h 10000"/>
              <a:gd name="connsiteX108" fmla="*/ 9100 w 10000"/>
              <a:gd name="connsiteY108" fmla="*/ 4114 h 10000"/>
              <a:gd name="connsiteX109" fmla="*/ 9157 w 10000"/>
              <a:gd name="connsiteY109" fmla="*/ 5000 h 10000"/>
              <a:gd name="connsiteX110" fmla="*/ 9284 w 10000"/>
              <a:gd name="connsiteY110" fmla="*/ 5250 h 10000"/>
              <a:gd name="connsiteX111" fmla="*/ 9354 w 10000"/>
              <a:gd name="connsiteY111" fmla="*/ 5773 h 10000"/>
              <a:gd name="connsiteX112" fmla="*/ 9423 w 10000"/>
              <a:gd name="connsiteY112" fmla="*/ 6159 h 10000"/>
              <a:gd name="connsiteX113" fmla="*/ 9480 w 10000"/>
              <a:gd name="connsiteY113" fmla="*/ 6545 h 10000"/>
              <a:gd name="connsiteX114" fmla="*/ 9551 w 10000"/>
              <a:gd name="connsiteY114" fmla="*/ 6659 h 10000"/>
              <a:gd name="connsiteX115" fmla="*/ 9676 w 10000"/>
              <a:gd name="connsiteY115" fmla="*/ 7569 h 10000"/>
              <a:gd name="connsiteX116" fmla="*/ 9746 w 10000"/>
              <a:gd name="connsiteY116" fmla="*/ 7318 h 10000"/>
              <a:gd name="connsiteX117" fmla="*/ 9815 w 10000"/>
              <a:gd name="connsiteY117" fmla="*/ 7955 h 10000"/>
              <a:gd name="connsiteX118" fmla="*/ 9873 w 10000"/>
              <a:gd name="connsiteY118" fmla="*/ 8091 h 10000"/>
              <a:gd name="connsiteX119" fmla="*/ 10000 w 10000"/>
              <a:gd name="connsiteY11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240 w 10000"/>
              <a:gd name="connsiteY72" fmla="*/ 6159 h 10000"/>
              <a:gd name="connsiteX73" fmla="*/ 6366 w 10000"/>
              <a:gd name="connsiteY73" fmla="*/ 6159 h 10000"/>
              <a:gd name="connsiteX74" fmla="*/ 6435 w 10000"/>
              <a:gd name="connsiteY74" fmla="*/ 6409 h 10000"/>
              <a:gd name="connsiteX75" fmla="*/ 6494 w 10000"/>
              <a:gd name="connsiteY75" fmla="*/ 6159 h 10000"/>
              <a:gd name="connsiteX76" fmla="*/ 6563 w 10000"/>
              <a:gd name="connsiteY76" fmla="*/ 6023 h 10000"/>
              <a:gd name="connsiteX77" fmla="*/ 6690 w 10000"/>
              <a:gd name="connsiteY77" fmla="*/ 6545 h 10000"/>
              <a:gd name="connsiteX78" fmla="*/ 6759 w 10000"/>
              <a:gd name="connsiteY78" fmla="*/ 6545 h 10000"/>
              <a:gd name="connsiteX79" fmla="*/ 6816 w 10000"/>
              <a:gd name="connsiteY79" fmla="*/ 6159 h 10000"/>
              <a:gd name="connsiteX80" fmla="*/ 6886 w 10000"/>
              <a:gd name="connsiteY80" fmla="*/ 6409 h 10000"/>
              <a:gd name="connsiteX81" fmla="*/ 7012 w 10000"/>
              <a:gd name="connsiteY81" fmla="*/ 5773 h 10000"/>
              <a:gd name="connsiteX82" fmla="*/ 7082 w 10000"/>
              <a:gd name="connsiteY82" fmla="*/ 6932 h 10000"/>
              <a:gd name="connsiteX83" fmla="*/ 7151 w 10000"/>
              <a:gd name="connsiteY83" fmla="*/ 7046 h 10000"/>
              <a:gd name="connsiteX84" fmla="*/ 7209 w 10000"/>
              <a:gd name="connsiteY84" fmla="*/ 6795 h 10000"/>
              <a:gd name="connsiteX85" fmla="*/ 7347 w 10000"/>
              <a:gd name="connsiteY85" fmla="*/ 6409 h 10000"/>
              <a:gd name="connsiteX86" fmla="*/ 7404 w 10000"/>
              <a:gd name="connsiteY86" fmla="*/ 6409 h 10000"/>
              <a:gd name="connsiteX87" fmla="*/ 7474 w 10000"/>
              <a:gd name="connsiteY87" fmla="*/ 6545 h 10000"/>
              <a:gd name="connsiteX88" fmla="*/ 7531 w 10000"/>
              <a:gd name="connsiteY88" fmla="*/ 6023 h 10000"/>
              <a:gd name="connsiteX89" fmla="*/ 7670 w 10000"/>
              <a:gd name="connsiteY89" fmla="*/ 6545 h 10000"/>
              <a:gd name="connsiteX90" fmla="*/ 7726 w 10000"/>
              <a:gd name="connsiteY90" fmla="*/ 6295 h 10000"/>
              <a:gd name="connsiteX91" fmla="*/ 7797 w 10000"/>
              <a:gd name="connsiteY91" fmla="*/ 5773 h 10000"/>
              <a:gd name="connsiteX92" fmla="*/ 7865 w 10000"/>
              <a:gd name="connsiteY92" fmla="*/ 6023 h 10000"/>
              <a:gd name="connsiteX93" fmla="*/ 7992 w 10000"/>
              <a:gd name="connsiteY93" fmla="*/ 6659 h 10000"/>
              <a:gd name="connsiteX94" fmla="*/ 8051 w 10000"/>
              <a:gd name="connsiteY94" fmla="*/ 5637 h 10000"/>
              <a:gd name="connsiteX95" fmla="*/ 8120 w 10000"/>
              <a:gd name="connsiteY95" fmla="*/ 6023 h 10000"/>
              <a:gd name="connsiteX96" fmla="*/ 8189 w 10000"/>
              <a:gd name="connsiteY96" fmla="*/ 6295 h 10000"/>
              <a:gd name="connsiteX97" fmla="*/ 8315 w 10000"/>
              <a:gd name="connsiteY97" fmla="*/ 6932 h 10000"/>
              <a:gd name="connsiteX98" fmla="*/ 8385 w 10000"/>
              <a:gd name="connsiteY98" fmla="*/ 5773 h 10000"/>
              <a:gd name="connsiteX99" fmla="*/ 8442 w 10000"/>
              <a:gd name="connsiteY99" fmla="*/ 6545 h 10000"/>
              <a:gd name="connsiteX100" fmla="*/ 8512 w 10000"/>
              <a:gd name="connsiteY100" fmla="*/ 6409 h 10000"/>
              <a:gd name="connsiteX101" fmla="*/ 8639 w 10000"/>
              <a:gd name="connsiteY101" fmla="*/ 6545 h 10000"/>
              <a:gd name="connsiteX102" fmla="*/ 8708 w 10000"/>
              <a:gd name="connsiteY102" fmla="*/ 6159 h 10000"/>
              <a:gd name="connsiteX103" fmla="*/ 8764 w 10000"/>
              <a:gd name="connsiteY103" fmla="*/ 5910 h 10000"/>
              <a:gd name="connsiteX104" fmla="*/ 8835 w 10000"/>
              <a:gd name="connsiteY104" fmla="*/ 3841 h 10000"/>
              <a:gd name="connsiteX105" fmla="*/ 8962 w 10000"/>
              <a:gd name="connsiteY105" fmla="*/ 2818 h 10000"/>
              <a:gd name="connsiteX106" fmla="*/ 9030 w 10000"/>
              <a:gd name="connsiteY106" fmla="*/ 3068 h 10000"/>
              <a:gd name="connsiteX107" fmla="*/ 9100 w 10000"/>
              <a:gd name="connsiteY107" fmla="*/ 4114 h 10000"/>
              <a:gd name="connsiteX108" fmla="*/ 9157 w 10000"/>
              <a:gd name="connsiteY108" fmla="*/ 5000 h 10000"/>
              <a:gd name="connsiteX109" fmla="*/ 9284 w 10000"/>
              <a:gd name="connsiteY109" fmla="*/ 5250 h 10000"/>
              <a:gd name="connsiteX110" fmla="*/ 9354 w 10000"/>
              <a:gd name="connsiteY110" fmla="*/ 5773 h 10000"/>
              <a:gd name="connsiteX111" fmla="*/ 9423 w 10000"/>
              <a:gd name="connsiteY111" fmla="*/ 6159 h 10000"/>
              <a:gd name="connsiteX112" fmla="*/ 9480 w 10000"/>
              <a:gd name="connsiteY112" fmla="*/ 6545 h 10000"/>
              <a:gd name="connsiteX113" fmla="*/ 9551 w 10000"/>
              <a:gd name="connsiteY113" fmla="*/ 6659 h 10000"/>
              <a:gd name="connsiteX114" fmla="*/ 9676 w 10000"/>
              <a:gd name="connsiteY114" fmla="*/ 7569 h 10000"/>
              <a:gd name="connsiteX115" fmla="*/ 9746 w 10000"/>
              <a:gd name="connsiteY115" fmla="*/ 7318 h 10000"/>
              <a:gd name="connsiteX116" fmla="*/ 9815 w 10000"/>
              <a:gd name="connsiteY116" fmla="*/ 7955 h 10000"/>
              <a:gd name="connsiteX117" fmla="*/ 9873 w 10000"/>
              <a:gd name="connsiteY117" fmla="*/ 8091 h 10000"/>
              <a:gd name="connsiteX118" fmla="*/ 10000 w 10000"/>
              <a:gd name="connsiteY11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240 w 10000"/>
              <a:gd name="connsiteY71" fmla="*/ 6159 h 10000"/>
              <a:gd name="connsiteX72" fmla="*/ 6366 w 10000"/>
              <a:gd name="connsiteY72" fmla="*/ 6159 h 10000"/>
              <a:gd name="connsiteX73" fmla="*/ 6435 w 10000"/>
              <a:gd name="connsiteY73" fmla="*/ 6409 h 10000"/>
              <a:gd name="connsiteX74" fmla="*/ 6494 w 10000"/>
              <a:gd name="connsiteY74" fmla="*/ 6159 h 10000"/>
              <a:gd name="connsiteX75" fmla="*/ 6563 w 10000"/>
              <a:gd name="connsiteY75" fmla="*/ 6023 h 10000"/>
              <a:gd name="connsiteX76" fmla="*/ 6690 w 10000"/>
              <a:gd name="connsiteY76" fmla="*/ 6545 h 10000"/>
              <a:gd name="connsiteX77" fmla="*/ 6759 w 10000"/>
              <a:gd name="connsiteY77" fmla="*/ 6545 h 10000"/>
              <a:gd name="connsiteX78" fmla="*/ 6816 w 10000"/>
              <a:gd name="connsiteY78" fmla="*/ 6159 h 10000"/>
              <a:gd name="connsiteX79" fmla="*/ 6886 w 10000"/>
              <a:gd name="connsiteY79" fmla="*/ 6409 h 10000"/>
              <a:gd name="connsiteX80" fmla="*/ 7012 w 10000"/>
              <a:gd name="connsiteY80" fmla="*/ 5773 h 10000"/>
              <a:gd name="connsiteX81" fmla="*/ 7082 w 10000"/>
              <a:gd name="connsiteY81" fmla="*/ 6932 h 10000"/>
              <a:gd name="connsiteX82" fmla="*/ 7151 w 10000"/>
              <a:gd name="connsiteY82" fmla="*/ 7046 h 10000"/>
              <a:gd name="connsiteX83" fmla="*/ 7209 w 10000"/>
              <a:gd name="connsiteY83" fmla="*/ 6795 h 10000"/>
              <a:gd name="connsiteX84" fmla="*/ 7347 w 10000"/>
              <a:gd name="connsiteY84" fmla="*/ 6409 h 10000"/>
              <a:gd name="connsiteX85" fmla="*/ 7404 w 10000"/>
              <a:gd name="connsiteY85" fmla="*/ 6409 h 10000"/>
              <a:gd name="connsiteX86" fmla="*/ 7474 w 10000"/>
              <a:gd name="connsiteY86" fmla="*/ 6545 h 10000"/>
              <a:gd name="connsiteX87" fmla="*/ 7531 w 10000"/>
              <a:gd name="connsiteY87" fmla="*/ 6023 h 10000"/>
              <a:gd name="connsiteX88" fmla="*/ 7670 w 10000"/>
              <a:gd name="connsiteY88" fmla="*/ 6545 h 10000"/>
              <a:gd name="connsiteX89" fmla="*/ 7726 w 10000"/>
              <a:gd name="connsiteY89" fmla="*/ 6295 h 10000"/>
              <a:gd name="connsiteX90" fmla="*/ 7797 w 10000"/>
              <a:gd name="connsiteY90" fmla="*/ 5773 h 10000"/>
              <a:gd name="connsiteX91" fmla="*/ 7865 w 10000"/>
              <a:gd name="connsiteY91" fmla="*/ 6023 h 10000"/>
              <a:gd name="connsiteX92" fmla="*/ 7992 w 10000"/>
              <a:gd name="connsiteY92" fmla="*/ 6659 h 10000"/>
              <a:gd name="connsiteX93" fmla="*/ 8051 w 10000"/>
              <a:gd name="connsiteY93" fmla="*/ 5637 h 10000"/>
              <a:gd name="connsiteX94" fmla="*/ 8120 w 10000"/>
              <a:gd name="connsiteY94" fmla="*/ 6023 h 10000"/>
              <a:gd name="connsiteX95" fmla="*/ 8189 w 10000"/>
              <a:gd name="connsiteY95" fmla="*/ 6295 h 10000"/>
              <a:gd name="connsiteX96" fmla="*/ 8315 w 10000"/>
              <a:gd name="connsiteY96" fmla="*/ 6932 h 10000"/>
              <a:gd name="connsiteX97" fmla="*/ 8385 w 10000"/>
              <a:gd name="connsiteY97" fmla="*/ 5773 h 10000"/>
              <a:gd name="connsiteX98" fmla="*/ 8442 w 10000"/>
              <a:gd name="connsiteY98" fmla="*/ 6545 h 10000"/>
              <a:gd name="connsiteX99" fmla="*/ 8512 w 10000"/>
              <a:gd name="connsiteY99" fmla="*/ 6409 h 10000"/>
              <a:gd name="connsiteX100" fmla="*/ 8639 w 10000"/>
              <a:gd name="connsiteY100" fmla="*/ 6545 h 10000"/>
              <a:gd name="connsiteX101" fmla="*/ 8708 w 10000"/>
              <a:gd name="connsiteY101" fmla="*/ 6159 h 10000"/>
              <a:gd name="connsiteX102" fmla="*/ 8764 w 10000"/>
              <a:gd name="connsiteY102" fmla="*/ 5910 h 10000"/>
              <a:gd name="connsiteX103" fmla="*/ 8835 w 10000"/>
              <a:gd name="connsiteY103" fmla="*/ 3841 h 10000"/>
              <a:gd name="connsiteX104" fmla="*/ 8962 w 10000"/>
              <a:gd name="connsiteY104" fmla="*/ 2818 h 10000"/>
              <a:gd name="connsiteX105" fmla="*/ 9030 w 10000"/>
              <a:gd name="connsiteY105" fmla="*/ 3068 h 10000"/>
              <a:gd name="connsiteX106" fmla="*/ 9100 w 10000"/>
              <a:gd name="connsiteY106" fmla="*/ 4114 h 10000"/>
              <a:gd name="connsiteX107" fmla="*/ 9157 w 10000"/>
              <a:gd name="connsiteY107" fmla="*/ 5000 h 10000"/>
              <a:gd name="connsiteX108" fmla="*/ 9284 w 10000"/>
              <a:gd name="connsiteY108" fmla="*/ 5250 h 10000"/>
              <a:gd name="connsiteX109" fmla="*/ 9354 w 10000"/>
              <a:gd name="connsiteY109" fmla="*/ 5773 h 10000"/>
              <a:gd name="connsiteX110" fmla="*/ 9423 w 10000"/>
              <a:gd name="connsiteY110" fmla="*/ 6159 h 10000"/>
              <a:gd name="connsiteX111" fmla="*/ 9480 w 10000"/>
              <a:gd name="connsiteY111" fmla="*/ 6545 h 10000"/>
              <a:gd name="connsiteX112" fmla="*/ 9551 w 10000"/>
              <a:gd name="connsiteY112" fmla="*/ 6659 h 10000"/>
              <a:gd name="connsiteX113" fmla="*/ 9676 w 10000"/>
              <a:gd name="connsiteY113" fmla="*/ 7569 h 10000"/>
              <a:gd name="connsiteX114" fmla="*/ 9746 w 10000"/>
              <a:gd name="connsiteY114" fmla="*/ 7318 h 10000"/>
              <a:gd name="connsiteX115" fmla="*/ 9815 w 10000"/>
              <a:gd name="connsiteY115" fmla="*/ 7955 h 10000"/>
              <a:gd name="connsiteX116" fmla="*/ 9873 w 10000"/>
              <a:gd name="connsiteY116" fmla="*/ 8091 h 10000"/>
              <a:gd name="connsiteX117" fmla="*/ 10000 w 10000"/>
              <a:gd name="connsiteY11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366 w 10000"/>
              <a:gd name="connsiteY71" fmla="*/ 6159 h 10000"/>
              <a:gd name="connsiteX72" fmla="*/ 6435 w 10000"/>
              <a:gd name="connsiteY72" fmla="*/ 6409 h 10000"/>
              <a:gd name="connsiteX73" fmla="*/ 6494 w 10000"/>
              <a:gd name="connsiteY73" fmla="*/ 6159 h 10000"/>
              <a:gd name="connsiteX74" fmla="*/ 6563 w 10000"/>
              <a:gd name="connsiteY74" fmla="*/ 6023 h 10000"/>
              <a:gd name="connsiteX75" fmla="*/ 6690 w 10000"/>
              <a:gd name="connsiteY75" fmla="*/ 6545 h 10000"/>
              <a:gd name="connsiteX76" fmla="*/ 6759 w 10000"/>
              <a:gd name="connsiteY76" fmla="*/ 6545 h 10000"/>
              <a:gd name="connsiteX77" fmla="*/ 6816 w 10000"/>
              <a:gd name="connsiteY77" fmla="*/ 6159 h 10000"/>
              <a:gd name="connsiteX78" fmla="*/ 6886 w 10000"/>
              <a:gd name="connsiteY78" fmla="*/ 6409 h 10000"/>
              <a:gd name="connsiteX79" fmla="*/ 7012 w 10000"/>
              <a:gd name="connsiteY79" fmla="*/ 5773 h 10000"/>
              <a:gd name="connsiteX80" fmla="*/ 7082 w 10000"/>
              <a:gd name="connsiteY80" fmla="*/ 6932 h 10000"/>
              <a:gd name="connsiteX81" fmla="*/ 7151 w 10000"/>
              <a:gd name="connsiteY81" fmla="*/ 7046 h 10000"/>
              <a:gd name="connsiteX82" fmla="*/ 7209 w 10000"/>
              <a:gd name="connsiteY82" fmla="*/ 6795 h 10000"/>
              <a:gd name="connsiteX83" fmla="*/ 7347 w 10000"/>
              <a:gd name="connsiteY83" fmla="*/ 6409 h 10000"/>
              <a:gd name="connsiteX84" fmla="*/ 7404 w 10000"/>
              <a:gd name="connsiteY84" fmla="*/ 6409 h 10000"/>
              <a:gd name="connsiteX85" fmla="*/ 7474 w 10000"/>
              <a:gd name="connsiteY85" fmla="*/ 6545 h 10000"/>
              <a:gd name="connsiteX86" fmla="*/ 7531 w 10000"/>
              <a:gd name="connsiteY86" fmla="*/ 6023 h 10000"/>
              <a:gd name="connsiteX87" fmla="*/ 7670 w 10000"/>
              <a:gd name="connsiteY87" fmla="*/ 6545 h 10000"/>
              <a:gd name="connsiteX88" fmla="*/ 7726 w 10000"/>
              <a:gd name="connsiteY88" fmla="*/ 6295 h 10000"/>
              <a:gd name="connsiteX89" fmla="*/ 7797 w 10000"/>
              <a:gd name="connsiteY89" fmla="*/ 5773 h 10000"/>
              <a:gd name="connsiteX90" fmla="*/ 7865 w 10000"/>
              <a:gd name="connsiteY90" fmla="*/ 6023 h 10000"/>
              <a:gd name="connsiteX91" fmla="*/ 7992 w 10000"/>
              <a:gd name="connsiteY91" fmla="*/ 6659 h 10000"/>
              <a:gd name="connsiteX92" fmla="*/ 8051 w 10000"/>
              <a:gd name="connsiteY92" fmla="*/ 5637 h 10000"/>
              <a:gd name="connsiteX93" fmla="*/ 8120 w 10000"/>
              <a:gd name="connsiteY93" fmla="*/ 6023 h 10000"/>
              <a:gd name="connsiteX94" fmla="*/ 8189 w 10000"/>
              <a:gd name="connsiteY94" fmla="*/ 6295 h 10000"/>
              <a:gd name="connsiteX95" fmla="*/ 8315 w 10000"/>
              <a:gd name="connsiteY95" fmla="*/ 6932 h 10000"/>
              <a:gd name="connsiteX96" fmla="*/ 8385 w 10000"/>
              <a:gd name="connsiteY96" fmla="*/ 5773 h 10000"/>
              <a:gd name="connsiteX97" fmla="*/ 8442 w 10000"/>
              <a:gd name="connsiteY97" fmla="*/ 6545 h 10000"/>
              <a:gd name="connsiteX98" fmla="*/ 8512 w 10000"/>
              <a:gd name="connsiteY98" fmla="*/ 6409 h 10000"/>
              <a:gd name="connsiteX99" fmla="*/ 8639 w 10000"/>
              <a:gd name="connsiteY99" fmla="*/ 6545 h 10000"/>
              <a:gd name="connsiteX100" fmla="*/ 8708 w 10000"/>
              <a:gd name="connsiteY100" fmla="*/ 6159 h 10000"/>
              <a:gd name="connsiteX101" fmla="*/ 8764 w 10000"/>
              <a:gd name="connsiteY101" fmla="*/ 5910 h 10000"/>
              <a:gd name="connsiteX102" fmla="*/ 8835 w 10000"/>
              <a:gd name="connsiteY102" fmla="*/ 3841 h 10000"/>
              <a:gd name="connsiteX103" fmla="*/ 8962 w 10000"/>
              <a:gd name="connsiteY103" fmla="*/ 2818 h 10000"/>
              <a:gd name="connsiteX104" fmla="*/ 9030 w 10000"/>
              <a:gd name="connsiteY104" fmla="*/ 3068 h 10000"/>
              <a:gd name="connsiteX105" fmla="*/ 9100 w 10000"/>
              <a:gd name="connsiteY105" fmla="*/ 4114 h 10000"/>
              <a:gd name="connsiteX106" fmla="*/ 9157 w 10000"/>
              <a:gd name="connsiteY106" fmla="*/ 5000 h 10000"/>
              <a:gd name="connsiteX107" fmla="*/ 9284 w 10000"/>
              <a:gd name="connsiteY107" fmla="*/ 5250 h 10000"/>
              <a:gd name="connsiteX108" fmla="*/ 9354 w 10000"/>
              <a:gd name="connsiteY108" fmla="*/ 5773 h 10000"/>
              <a:gd name="connsiteX109" fmla="*/ 9423 w 10000"/>
              <a:gd name="connsiteY109" fmla="*/ 6159 h 10000"/>
              <a:gd name="connsiteX110" fmla="*/ 9480 w 10000"/>
              <a:gd name="connsiteY110" fmla="*/ 6545 h 10000"/>
              <a:gd name="connsiteX111" fmla="*/ 9551 w 10000"/>
              <a:gd name="connsiteY111" fmla="*/ 6659 h 10000"/>
              <a:gd name="connsiteX112" fmla="*/ 9676 w 10000"/>
              <a:gd name="connsiteY112" fmla="*/ 7569 h 10000"/>
              <a:gd name="connsiteX113" fmla="*/ 9746 w 10000"/>
              <a:gd name="connsiteY113" fmla="*/ 7318 h 10000"/>
              <a:gd name="connsiteX114" fmla="*/ 9815 w 10000"/>
              <a:gd name="connsiteY114" fmla="*/ 7955 h 10000"/>
              <a:gd name="connsiteX115" fmla="*/ 9873 w 10000"/>
              <a:gd name="connsiteY115" fmla="*/ 8091 h 10000"/>
              <a:gd name="connsiteX116" fmla="*/ 10000 w 10000"/>
              <a:gd name="connsiteY11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563 w 10000"/>
              <a:gd name="connsiteY73" fmla="*/ 6023 h 10000"/>
              <a:gd name="connsiteX74" fmla="*/ 6690 w 10000"/>
              <a:gd name="connsiteY74" fmla="*/ 6545 h 10000"/>
              <a:gd name="connsiteX75" fmla="*/ 6759 w 10000"/>
              <a:gd name="connsiteY75" fmla="*/ 6545 h 10000"/>
              <a:gd name="connsiteX76" fmla="*/ 6816 w 10000"/>
              <a:gd name="connsiteY76" fmla="*/ 6159 h 10000"/>
              <a:gd name="connsiteX77" fmla="*/ 6886 w 10000"/>
              <a:gd name="connsiteY77" fmla="*/ 6409 h 10000"/>
              <a:gd name="connsiteX78" fmla="*/ 7012 w 10000"/>
              <a:gd name="connsiteY78" fmla="*/ 5773 h 10000"/>
              <a:gd name="connsiteX79" fmla="*/ 7082 w 10000"/>
              <a:gd name="connsiteY79" fmla="*/ 6932 h 10000"/>
              <a:gd name="connsiteX80" fmla="*/ 7151 w 10000"/>
              <a:gd name="connsiteY80" fmla="*/ 7046 h 10000"/>
              <a:gd name="connsiteX81" fmla="*/ 7209 w 10000"/>
              <a:gd name="connsiteY81" fmla="*/ 6795 h 10000"/>
              <a:gd name="connsiteX82" fmla="*/ 7347 w 10000"/>
              <a:gd name="connsiteY82" fmla="*/ 6409 h 10000"/>
              <a:gd name="connsiteX83" fmla="*/ 7404 w 10000"/>
              <a:gd name="connsiteY83" fmla="*/ 6409 h 10000"/>
              <a:gd name="connsiteX84" fmla="*/ 7474 w 10000"/>
              <a:gd name="connsiteY84" fmla="*/ 6545 h 10000"/>
              <a:gd name="connsiteX85" fmla="*/ 7531 w 10000"/>
              <a:gd name="connsiteY85" fmla="*/ 6023 h 10000"/>
              <a:gd name="connsiteX86" fmla="*/ 7670 w 10000"/>
              <a:gd name="connsiteY86" fmla="*/ 6545 h 10000"/>
              <a:gd name="connsiteX87" fmla="*/ 7726 w 10000"/>
              <a:gd name="connsiteY87" fmla="*/ 6295 h 10000"/>
              <a:gd name="connsiteX88" fmla="*/ 7797 w 10000"/>
              <a:gd name="connsiteY88" fmla="*/ 5773 h 10000"/>
              <a:gd name="connsiteX89" fmla="*/ 7865 w 10000"/>
              <a:gd name="connsiteY89" fmla="*/ 6023 h 10000"/>
              <a:gd name="connsiteX90" fmla="*/ 7992 w 10000"/>
              <a:gd name="connsiteY90" fmla="*/ 6659 h 10000"/>
              <a:gd name="connsiteX91" fmla="*/ 8051 w 10000"/>
              <a:gd name="connsiteY91" fmla="*/ 5637 h 10000"/>
              <a:gd name="connsiteX92" fmla="*/ 8120 w 10000"/>
              <a:gd name="connsiteY92" fmla="*/ 6023 h 10000"/>
              <a:gd name="connsiteX93" fmla="*/ 8189 w 10000"/>
              <a:gd name="connsiteY93" fmla="*/ 6295 h 10000"/>
              <a:gd name="connsiteX94" fmla="*/ 8315 w 10000"/>
              <a:gd name="connsiteY94" fmla="*/ 6932 h 10000"/>
              <a:gd name="connsiteX95" fmla="*/ 8385 w 10000"/>
              <a:gd name="connsiteY95" fmla="*/ 5773 h 10000"/>
              <a:gd name="connsiteX96" fmla="*/ 8442 w 10000"/>
              <a:gd name="connsiteY96" fmla="*/ 6545 h 10000"/>
              <a:gd name="connsiteX97" fmla="*/ 8512 w 10000"/>
              <a:gd name="connsiteY97" fmla="*/ 6409 h 10000"/>
              <a:gd name="connsiteX98" fmla="*/ 8639 w 10000"/>
              <a:gd name="connsiteY98" fmla="*/ 6545 h 10000"/>
              <a:gd name="connsiteX99" fmla="*/ 8708 w 10000"/>
              <a:gd name="connsiteY99" fmla="*/ 6159 h 10000"/>
              <a:gd name="connsiteX100" fmla="*/ 8764 w 10000"/>
              <a:gd name="connsiteY100" fmla="*/ 5910 h 10000"/>
              <a:gd name="connsiteX101" fmla="*/ 8835 w 10000"/>
              <a:gd name="connsiteY101" fmla="*/ 3841 h 10000"/>
              <a:gd name="connsiteX102" fmla="*/ 8962 w 10000"/>
              <a:gd name="connsiteY102" fmla="*/ 2818 h 10000"/>
              <a:gd name="connsiteX103" fmla="*/ 9030 w 10000"/>
              <a:gd name="connsiteY103" fmla="*/ 3068 h 10000"/>
              <a:gd name="connsiteX104" fmla="*/ 9100 w 10000"/>
              <a:gd name="connsiteY104" fmla="*/ 4114 h 10000"/>
              <a:gd name="connsiteX105" fmla="*/ 9157 w 10000"/>
              <a:gd name="connsiteY105" fmla="*/ 5000 h 10000"/>
              <a:gd name="connsiteX106" fmla="*/ 9284 w 10000"/>
              <a:gd name="connsiteY106" fmla="*/ 5250 h 10000"/>
              <a:gd name="connsiteX107" fmla="*/ 9354 w 10000"/>
              <a:gd name="connsiteY107" fmla="*/ 5773 h 10000"/>
              <a:gd name="connsiteX108" fmla="*/ 9423 w 10000"/>
              <a:gd name="connsiteY108" fmla="*/ 6159 h 10000"/>
              <a:gd name="connsiteX109" fmla="*/ 9480 w 10000"/>
              <a:gd name="connsiteY109" fmla="*/ 6545 h 10000"/>
              <a:gd name="connsiteX110" fmla="*/ 9551 w 10000"/>
              <a:gd name="connsiteY110" fmla="*/ 6659 h 10000"/>
              <a:gd name="connsiteX111" fmla="*/ 9676 w 10000"/>
              <a:gd name="connsiteY111" fmla="*/ 7569 h 10000"/>
              <a:gd name="connsiteX112" fmla="*/ 9746 w 10000"/>
              <a:gd name="connsiteY112" fmla="*/ 7318 h 10000"/>
              <a:gd name="connsiteX113" fmla="*/ 9815 w 10000"/>
              <a:gd name="connsiteY113" fmla="*/ 7955 h 10000"/>
              <a:gd name="connsiteX114" fmla="*/ 9873 w 10000"/>
              <a:gd name="connsiteY114" fmla="*/ 8091 h 10000"/>
              <a:gd name="connsiteX115" fmla="*/ 10000 w 10000"/>
              <a:gd name="connsiteY11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690 w 10000"/>
              <a:gd name="connsiteY73" fmla="*/ 6545 h 10000"/>
              <a:gd name="connsiteX74" fmla="*/ 6759 w 10000"/>
              <a:gd name="connsiteY74" fmla="*/ 6545 h 10000"/>
              <a:gd name="connsiteX75" fmla="*/ 6816 w 10000"/>
              <a:gd name="connsiteY75" fmla="*/ 6159 h 10000"/>
              <a:gd name="connsiteX76" fmla="*/ 6886 w 10000"/>
              <a:gd name="connsiteY76" fmla="*/ 6409 h 10000"/>
              <a:gd name="connsiteX77" fmla="*/ 7012 w 10000"/>
              <a:gd name="connsiteY77" fmla="*/ 5773 h 10000"/>
              <a:gd name="connsiteX78" fmla="*/ 7082 w 10000"/>
              <a:gd name="connsiteY78" fmla="*/ 6932 h 10000"/>
              <a:gd name="connsiteX79" fmla="*/ 7151 w 10000"/>
              <a:gd name="connsiteY79" fmla="*/ 7046 h 10000"/>
              <a:gd name="connsiteX80" fmla="*/ 7209 w 10000"/>
              <a:gd name="connsiteY80" fmla="*/ 6795 h 10000"/>
              <a:gd name="connsiteX81" fmla="*/ 7347 w 10000"/>
              <a:gd name="connsiteY81" fmla="*/ 6409 h 10000"/>
              <a:gd name="connsiteX82" fmla="*/ 7404 w 10000"/>
              <a:gd name="connsiteY82" fmla="*/ 6409 h 10000"/>
              <a:gd name="connsiteX83" fmla="*/ 7474 w 10000"/>
              <a:gd name="connsiteY83" fmla="*/ 6545 h 10000"/>
              <a:gd name="connsiteX84" fmla="*/ 7531 w 10000"/>
              <a:gd name="connsiteY84" fmla="*/ 6023 h 10000"/>
              <a:gd name="connsiteX85" fmla="*/ 7670 w 10000"/>
              <a:gd name="connsiteY85" fmla="*/ 6545 h 10000"/>
              <a:gd name="connsiteX86" fmla="*/ 7726 w 10000"/>
              <a:gd name="connsiteY86" fmla="*/ 6295 h 10000"/>
              <a:gd name="connsiteX87" fmla="*/ 7797 w 10000"/>
              <a:gd name="connsiteY87" fmla="*/ 5773 h 10000"/>
              <a:gd name="connsiteX88" fmla="*/ 7865 w 10000"/>
              <a:gd name="connsiteY88" fmla="*/ 6023 h 10000"/>
              <a:gd name="connsiteX89" fmla="*/ 7992 w 10000"/>
              <a:gd name="connsiteY89" fmla="*/ 6659 h 10000"/>
              <a:gd name="connsiteX90" fmla="*/ 8051 w 10000"/>
              <a:gd name="connsiteY90" fmla="*/ 5637 h 10000"/>
              <a:gd name="connsiteX91" fmla="*/ 8120 w 10000"/>
              <a:gd name="connsiteY91" fmla="*/ 6023 h 10000"/>
              <a:gd name="connsiteX92" fmla="*/ 8189 w 10000"/>
              <a:gd name="connsiteY92" fmla="*/ 6295 h 10000"/>
              <a:gd name="connsiteX93" fmla="*/ 8315 w 10000"/>
              <a:gd name="connsiteY93" fmla="*/ 6932 h 10000"/>
              <a:gd name="connsiteX94" fmla="*/ 8385 w 10000"/>
              <a:gd name="connsiteY94" fmla="*/ 5773 h 10000"/>
              <a:gd name="connsiteX95" fmla="*/ 8442 w 10000"/>
              <a:gd name="connsiteY95" fmla="*/ 6545 h 10000"/>
              <a:gd name="connsiteX96" fmla="*/ 8512 w 10000"/>
              <a:gd name="connsiteY96" fmla="*/ 6409 h 10000"/>
              <a:gd name="connsiteX97" fmla="*/ 8639 w 10000"/>
              <a:gd name="connsiteY97" fmla="*/ 6545 h 10000"/>
              <a:gd name="connsiteX98" fmla="*/ 8708 w 10000"/>
              <a:gd name="connsiteY98" fmla="*/ 6159 h 10000"/>
              <a:gd name="connsiteX99" fmla="*/ 8764 w 10000"/>
              <a:gd name="connsiteY99" fmla="*/ 5910 h 10000"/>
              <a:gd name="connsiteX100" fmla="*/ 8835 w 10000"/>
              <a:gd name="connsiteY100" fmla="*/ 3841 h 10000"/>
              <a:gd name="connsiteX101" fmla="*/ 8962 w 10000"/>
              <a:gd name="connsiteY101" fmla="*/ 2818 h 10000"/>
              <a:gd name="connsiteX102" fmla="*/ 9030 w 10000"/>
              <a:gd name="connsiteY102" fmla="*/ 3068 h 10000"/>
              <a:gd name="connsiteX103" fmla="*/ 9100 w 10000"/>
              <a:gd name="connsiteY103" fmla="*/ 4114 h 10000"/>
              <a:gd name="connsiteX104" fmla="*/ 9157 w 10000"/>
              <a:gd name="connsiteY104" fmla="*/ 5000 h 10000"/>
              <a:gd name="connsiteX105" fmla="*/ 9284 w 10000"/>
              <a:gd name="connsiteY105" fmla="*/ 5250 h 10000"/>
              <a:gd name="connsiteX106" fmla="*/ 9354 w 10000"/>
              <a:gd name="connsiteY106" fmla="*/ 5773 h 10000"/>
              <a:gd name="connsiteX107" fmla="*/ 9423 w 10000"/>
              <a:gd name="connsiteY107" fmla="*/ 6159 h 10000"/>
              <a:gd name="connsiteX108" fmla="*/ 9480 w 10000"/>
              <a:gd name="connsiteY108" fmla="*/ 6545 h 10000"/>
              <a:gd name="connsiteX109" fmla="*/ 9551 w 10000"/>
              <a:gd name="connsiteY109" fmla="*/ 6659 h 10000"/>
              <a:gd name="connsiteX110" fmla="*/ 9676 w 10000"/>
              <a:gd name="connsiteY110" fmla="*/ 7569 h 10000"/>
              <a:gd name="connsiteX111" fmla="*/ 9746 w 10000"/>
              <a:gd name="connsiteY111" fmla="*/ 7318 h 10000"/>
              <a:gd name="connsiteX112" fmla="*/ 9815 w 10000"/>
              <a:gd name="connsiteY112" fmla="*/ 7955 h 10000"/>
              <a:gd name="connsiteX113" fmla="*/ 9873 w 10000"/>
              <a:gd name="connsiteY113" fmla="*/ 8091 h 10000"/>
              <a:gd name="connsiteX114" fmla="*/ 10000 w 10000"/>
              <a:gd name="connsiteY11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690 w 10000"/>
              <a:gd name="connsiteY72" fmla="*/ 6545 h 10000"/>
              <a:gd name="connsiteX73" fmla="*/ 6759 w 10000"/>
              <a:gd name="connsiteY73" fmla="*/ 6545 h 10000"/>
              <a:gd name="connsiteX74" fmla="*/ 6816 w 10000"/>
              <a:gd name="connsiteY74" fmla="*/ 6159 h 10000"/>
              <a:gd name="connsiteX75" fmla="*/ 6886 w 10000"/>
              <a:gd name="connsiteY75" fmla="*/ 6409 h 10000"/>
              <a:gd name="connsiteX76" fmla="*/ 7012 w 10000"/>
              <a:gd name="connsiteY76" fmla="*/ 5773 h 10000"/>
              <a:gd name="connsiteX77" fmla="*/ 7082 w 10000"/>
              <a:gd name="connsiteY77" fmla="*/ 6932 h 10000"/>
              <a:gd name="connsiteX78" fmla="*/ 7151 w 10000"/>
              <a:gd name="connsiteY78" fmla="*/ 7046 h 10000"/>
              <a:gd name="connsiteX79" fmla="*/ 7209 w 10000"/>
              <a:gd name="connsiteY79" fmla="*/ 6795 h 10000"/>
              <a:gd name="connsiteX80" fmla="*/ 7347 w 10000"/>
              <a:gd name="connsiteY80" fmla="*/ 6409 h 10000"/>
              <a:gd name="connsiteX81" fmla="*/ 7404 w 10000"/>
              <a:gd name="connsiteY81" fmla="*/ 6409 h 10000"/>
              <a:gd name="connsiteX82" fmla="*/ 7474 w 10000"/>
              <a:gd name="connsiteY82" fmla="*/ 6545 h 10000"/>
              <a:gd name="connsiteX83" fmla="*/ 7531 w 10000"/>
              <a:gd name="connsiteY83" fmla="*/ 6023 h 10000"/>
              <a:gd name="connsiteX84" fmla="*/ 7670 w 10000"/>
              <a:gd name="connsiteY84" fmla="*/ 6545 h 10000"/>
              <a:gd name="connsiteX85" fmla="*/ 7726 w 10000"/>
              <a:gd name="connsiteY85" fmla="*/ 6295 h 10000"/>
              <a:gd name="connsiteX86" fmla="*/ 7797 w 10000"/>
              <a:gd name="connsiteY86" fmla="*/ 5773 h 10000"/>
              <a:gd name="connsiteX87" fmla="*/ 7865 w 10000"/>
              <a:gd name="connsiteY87" fmla="*/ 6023 h 10000"/>
              <a:gd name="connsiteX88" fmla="*/ 7992 w 10000"/>
              <a:gd name="connsiteY88" fmla="*/ 6659 h 10000"/>
              <a:gd name="connsiteX89" fmla="*/ 8051 w 10000"/>
              <a:gd name="connsiteY89" fmla="*/ 5637 h 10000"/>
              <a:gd name="connsiteX90" fmla="*/ 8120 w 10000"/>
              <a:gd name="connsiteY90" fmla="*/ 6023 h 10000"/>
              <a:gd name="connsiteX91" fmla="*/ 8189 w 10000"/>
              <a:gd name="connsiteY91" fmla="*/ 6295 h 10000"/>
              <a:gd name="connsiteX92" fmla="*/ 8315 w 10000"/>
              <a:gd name="connsiteY92" fmla="*/ 6932 h 10000"/>
              <a:gd name="connsiteX93" fmla="*/ 8385 w 10000"/>
              <a:gd name="connsiteY93" fmla="*/ 5773 h 10000"/>
              <a:gd name="connsiteX94" fmla="*/ 8442 w 10000"/>
              <a:gd name="connsiteY94" fmla="*/ 6545 h 10000"/>
              <a:gd name="connsiteX95" fmla="*/ 8512 w 10000"/>
              <a:gd name="connsiteY95" fmla="*/ 6409 h 10000"/>
              <a:gd name="connsiteX96" fmla="*/ 8639 w 10000"/>
              <a:gd name="connsiteY96" fmla="*/ 6545 h 10000"/>
              <a:gd name="connsiteX97" fmla="*/ 8708 w 10000"/>
              <a:gd name="connsiteY97" fmla="*/ 6159 h 10000"/>
              <a:gd name="connsiteX98" fmla="*/ 8764 w 10000"/>
              <a:gd name="connsiteY98" fmla="*/ 5910 h 10000"/>
              <a:gd name="connsiteX99" fmla="*/ 8835 w 10000"/>
              <a:gd name="connsiteY99" fmla="*/ 3841 h 10000"/>
              <a:gd name="connsiteX100" fmla="*/ 8962 w 10000"/>
              <a:gd name="connsiteY100" fmla="*/ 2818 h 10000"/>
              <a:gd name="connsiteX101" fmla="*/ 9030 w 10000"/>
              <a:gd name="connsiteY101" fmla="*/ 3068 h 10000"/>
              <a:gd name="connsiteX102" fmla="*/ 9100 w 10000"/>
              <a:gd name="connsiteY102" fmla="*/ 4114 h 10000"/>
              <a:gd name="connsiteX103" fmla="*/ 9157 w 10000"/>
              <a:gd name="connsiteY103" fmla="*/ 5000 h 10000"/>
              <a:gd name="connsiteX104" fmla="*/ 9284 w 10000"/>
              <a:gd name="connsiteY104" fmla="*/ 5250 h 10000"/>
              <a:gd name="connsiteX105" fmla="*/ 9354 w 10000"/>
              <a:gd name="connsiteY105" fmla="*/ 5773 h 10000"/>
              <a:gd name="connsiteX106" fmla="*/ 9423 w 10000"/>
              <a:gd name="connsiteY106" fmla="*/ 6159 h 10000"/>
              <a:gd name="connsiteX107" fmla="*/ 9480 w 10000"/>
              <a:gd name="connsiteY107" fmla="*/ 6545 h 10000"/>
              <a:gd name="connsiteX108" fmla="*/ 9551 w 10000"/>
              <a:gd name="connsiteY108" fmla="*/ 6659 h 10000"/>
              <a:gd name="connsiteX109" fmla="*/ 9676 w 10000"/>
              <a:gd name="connsiteY109" fmla="*/ 7569 h 10000"/>
              <a:gd name="connsiteX110" fmla="*/ 9746 w 10000"/>
              <a:gd name="connsiteY110" fmla="*/ 7318 h 10000"/>
              <a:gd name="connsiteX111" fmla="*/ 9815 w 10000"/>
              <a:gd name="connsiteY111" fmla="*/ 7955 h 10000"/>
              <a:gd name="connsiteX112" fmla="*/ 9873 w 10000"/>
              <a:gd name="connsiteY112" fmla="*/ 8091 h 10000"/>
              <a:gd name="connsiteX113" fmla="*/ 10000 w 10000"/>
              <a:gd name="connsiteY11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690 w 10000"/>
              <a:gd name="connsiteY71" fmla="*/ 6545 h 10000"/>
              <a:gd name="connsiteX72" fmla="*/ 6759 w 10000"/>
              <a:gd name="connsiteY72" fmla="*/ 6545 h 10000"/>
              <a:gd name="connsiteX73" fmla="*/ 6816 w 10000"/>
              <a:gd name="connsiteY73" fmla="*/ 6159 h 10000"/>
              <a:gd name="connsiteX74" fmla="*/ 6886 w 10000"/>
              <a:gd name="connsiteY74" fmla="*/ 6409 h 10000"/>
              <a:gd name="connsiteX75" fmla="*/ 7012 w 10000"/>
              <a:gd name="connsiteY75" fmla="*/ 5773 h 10000"/>
              <a:gd name="connsiteX76" fmla="*/ 7082 w 10000"/>
              <a:gd name="connsiteY76" fmla="*/ 6932 h 10000"/>
              <a:gd name="connsiteX77" fmla="*/ 7151 w 10000"/>
              <a:gd name="connsiteY77" fmla="*/ 7046 h 10000"/>
              <a:gd name="connsiteX78" fmla="*/ 7209 w 10000"/>
              <a:gd name="connsiteY78" fmla="*/ 6795 h 10000"/>
              <a:gd name="connsiteX79" fmla="*/ 7347 w 10000"/>
              <a:gd name="connsiteY79" fmla="*/ 6409 h 10000"/>
              <a:gd name="connsiteX80" fmla="*/ 7404 w 10000"/>
              <a:gd name="connsiteY80" fmla="*/ 6409 h 10000"/>
              <a:gd name="connsiteX81" fmla="*/ 7474 w 10000"/>
              <a:gd name="connsiteY81" fmla="*/ 6545 h 10000"/>
              <a:gd name="connsiteX82" fmla="*/ 7531 w 10000"/>
              <a:gd name="connsiteY82" fmla="*/ 6023 h 10000"/>
              <a:gd name="connsiteX83" fmla="*/ 7670 w 10000"/>
              <a:gd name="connsiteY83" fmla="*/ 6545 h 10000"/>
              <a:gd name="connsiteX84" fmla="*/ 7726 w 10000"/>
              <a:gd name="connsiteY84" fmla="*/ 6295 h 10000"/>
              <a:gd name="connsiteX85" fmla="*/ 7797 w 10000"/>
              <a:gd name="connsiteY85" fmla="*/ 5773 h 10000"/>
              <a:gd name="connsiteX86" fmla="*/ 7865 w 10000"/>
              <a:gd name="connsiteY86" fmla="*/ 6023 h 10000"/>
              <a:gd name="connsiteX87" fmla="*/ 7992 w 10000"/>
              <a:gd name="connsiteY87" fmla="*/ 6659 h 10000"/>
              <a:gd name="connsiteX88" fmla="*/ 8051 w 10000"/>
              <a:gd name="connsiteY88" fmla="*/ 5637 h 10000"/>
              <a:gd name="connsiteX89" fmla="*/ 8120 w 10000"/>
              <a:gd name="connsiteY89" fmla="*/ 6023 h 10000"/>
              <a:gd name="connsiteX90" fmla="*/ 8189 w 10000"/>
              <a:gd name="connsiteY90" fmla="*/ 6295 h 10000"/>
              <a:gd name="connsiteX91" fmla="*/ 8315 w 10000"/>
              <a:gd name="connsiteY91" fmla="*/ 6932 h 10000"/>
              <a:gd name="connsiteX92" fmla="*/ 8385 w 10000"/>
              <a:gd name="connsiteY92" fmla="*/ 5773 h 10000"/>
              <a:gd name="connsiteX93" fmla="*/ 8442 w 10000"/>
              <a:gd name="connsiteY93" fmla="*/ 6545 h 10000"/>
              <a:gd name="connsiteX94" fmla="*/ 8512 w 10000"/>
              <a:gd name="connsiteY94" fmla="*/ 6409 h 10000"/>
              <a:gd name="connsiteX95" fmla="*/ 8639 w 10000"/>
              <a:gd name="connsiteY95" fmla="*/ 6545 h 10000"/>
              <a:gd name="connsiteX96" fmla="*/ 8708 w 10000"/>
              <a:gd name="connsiteY96" fmla="*/ 6159 h 10000"/>
              <a:gd name="connsiteX97" fmla="*/ 8764 w 10000"/>
              <a:gd name="connsiteY97" fmla="*/ 5910 h 10000"/>
              <a:gd name="connsiteX98" fmla="*/ 8835 w 10000"/>
              <a:gd name="connsiteY98" fmla="*/ 3841 h 10000"/>
              <a:gd name="connsiteX99" fmla="*/ 8962 w 10000"/>
              <a:gd name="connsiteY99" fmla="*/ 2818 h 10000"/>
              <a:gd name="connsiteX100" fmla="*/ 9030 w 10000"/>
              <a:gd name="connsiteY100" fmla="*/ 3068 h 10000"/>
              <a:gd name="connsiteX101" fmla="*/ 9100 w 10000"/>
              <a:gd name="connsiteY101" fmla="*/ 4114 h 10000"/>
              <a:gd name="connsiteX102" fmla="*/ 9157 w 10000"/>
              <a:gd name="connsiteY102" fmla="*/ 5000 h 10000"/>
              <a:gd name="connsiteX103" fmla="*/ 9284 w 10000"/>
              <a:gd name="connsiteY103" fmla="*/ 5250 h 10000"/>
              <a:gd name="connsiteX104" fmla="*/ 9354 w 10000"/>
              <a:gd name="connsiteY104" fmla="*/ 5773 h 10000"/>
              <a:gd name="connsiteX105" fmla="*/ 9423 w 10000"/>
              <a:gd name="connsiteY105" fmla="*/ 6159 h 10000"/>
              <a:gd name="connsiteX106" fmla="*/ 9480 w 10000"/>
              <a:gd name="connsiteY106" fmla="*/ 6545 h 10000"/>
              <a:gd name="connsiteX107" fmla="*/ 9551 w 10000"/>
              <a:gd name="connsiteY107" fmla="*/ 6659 h 10000"/>
              <a:gd name="connsiteX108" fmla="*/ 9676 w 10000"/>
              <a:gd name="connsiteY108" fmla="*/ 7569 h 10000"/>
              <a:gd name="connsiteX109" fmla="*/ 9746 w 10000"/>
              <a:gd name="connsiteY109" fmla="*/ 7318 h 10000"/>
              <a:gd name="connsiteX110" fmla="*/ 9815 w 10000"/>
              <a:gd name="connsiteY110" fmla="*/ 7955 h 10000"/>
              <a:gd name="connsiteX111" fmla="*/ 9873 w 10000"/>
              <a:gd name="connsiteY111" fmla="*/ 8091 h 10000"/>
              <a:gd name="connsiteX112" fmla="*/ 10000 w 10000"/>
              <a:gd name="connsiteY11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16 w 10000"/>
              <a:gd name="connsiteY72" fmla="*/ 6159 h 10000"/>
              <a:gd name="connsiteX73" fmla="*/ 6886 w 10000"/>
              <a:gd name="connsiteY73" fmla="*/ 6409 h 10000"/>
              <a:gd name="connsiteX74" fmla="*/ 7012 w 10000"/>
              <a:gd name="connsiteY74" fmla="*/ 5773 h 10000"/>
              <a:gd name="connsiteX75" fmla="*/ 7082 w 10000"/>
              <a:gd name="connsiteY75" fmla="*/ 6932 h 10000"/>
              <a:gd name="connsiteX76" fmla="*/ 7151 w 10000"/>
              <a:gd name="connsiteY76" fmla="*/ 7046 h 10000"/>
              <a:gd name="connsiteX77" fmla="*/ 7209 w 10000"/>
              <a:gd name="connsiteY77" fmla="*/ 6795 h 10000"/>
              <a:gd name="connsiteX78" fmla="*/ 7347 w 10000"/>
              <a:gd name="connsiteY78" fmla="*/ 6409 h 10000"/>
              <a:gd name="connsiteX79" fmla="*/ 7404 w 10000"/>
              <a:gd name="connsiteY79" fmla="*/ 6409 h 10000"/>
              <a:gd name="connsiteX80" fmla="*/ 7474 w 10000"/>
              <a:gd name="connsiteY80" fmla="*/ 6545 h 10000"/>
              <a:gd name="connsiteX81" fmla="*/ 7531 w 10000"/>
              <a:gd name="connsiteY81" fmla="*/ 6023 h 10000"/>
              <a:gd name="connsiteX82" fmla="*/ 7670 w 10000"/>
              <a:gd name="connsiteY82" fmla="*/ 6545 h 10000"/>
              <a:gd name="connsiteX83" fmla="*/ 7726 w 10000"/>
              <a:gd name="connsiteY83" fmla="*/ 6295 h 10000"/>
              <a:gd name="connsiteX84" fmla="*/ 7797 w 10000"/>
              <a:gd name="connsiteY84" fmla="*/ 5773 h 10000"/>
              <a:gd name="connsiteX85" fmla="*/ 7865 w 10000"/>
              <a:gd name="connsiteY85" fmla="*/ 6023 h 10000"/>
              <a:gd name="connsiteX86" fmla="*/ 7992 w 10000"/>
              <a:gd name="connsiteY86" fmla="*/ 6659 h 10000"/>
              <a:gd name="connsiteX87" fmla="*/ 8051 w 10000"/>
              <a:gd name="connsiteY87" fmla="*/ 5637 h 10000"/>
              <a:gd name="connsiteX88" fmla="*/ 8120 w 10000"/>
              <a:gd name="connsiteY88" fmla="*/ 6023 h 10000"/>
              <a:gd name="connsiteX89" fmla="*/ 8189 w 10000"/>
              <a:gd name="connsiteY89" fmla="*/ 6295 h 10000"/>
              <a:gd name="connsiteX90" fmla="*/ 8315 w 10000"/>
              <a:gd name="connsiteY90" fmla="*/ 6932 h 10000"/>
              <a:gd name="connsiteX91" fmla="*/ 8385 w 10000"/>
              <a:gd name="connsiteY91" fmla="*/ 5773 h 10000"/>
              <a:gd name="connsiteX92" fmla="*/ 8442 w 10000"/>
              <a:gd name="connsiteY92" fmla="*/ 6545 h 10000"/>
              <a:gd name="connsiteX93" fmla="*/ 8512 w 10000"/>
              <a:gd name="connsiteY93" fmla="*/ 6409 h 10000"/>
              <a:gd name="connsiteX94" fmla="*/ 8639 w 10000"/>
              <a:gd name="connsiteY94" fmla="*/ 6545 h 10000"/>
              <a:gd name="connsiteX95" fmla="*/ 8708 w 10000"/>
              <a:gd name="connsiteY95" fmla="*/ 6159 h 10000"/>
              <a:gd name="connsiteX96" fmla="*/ 8764 w 10000"/>
              <a:gd name="connsiteY96" fmla="*/ 5910 h 10000"/>
              <a:gd name="connsiteX97" fmla="*/ 8835 w 10000"/>
              <a:gd name="connsiteY97" fmla="*/ 3841 h 10000"/>
              <a:gd name="connsiteX98" fmla="*/ 8962 w 10000"/>
              <a:gd name="connsiteY98" fmla="*/ 2818 h 10000"/>
              <a:gd name="connsiteX99" fmla="*/ 9030 w 10000"/>
              <a:gd name="connsiteY99" fmla="*/ 3068 h 10000"/>
              <a:gd name="connsiteX100" fmla="*/ 9100 w 10000"/>
              <a:gd name="connsiteY100" fmla="*/ 4114 h 10000"/>
              <a:gd name="connsiteX101" fmla="*/ 9157 w 10000"/>
              <a:gd name="connsiteY101" fmla="*/ 5000 h 10000"/>
              <a:gd name="connsiteX102" fmla="*/ 9284 w 10000"/>
              <a:gd name="connsiteY102" fmla="*/ 5250 h 10000"/>
              <a:gd name="connsiteX103" fmla="*/ 9354 w 10000"/>
              <a:gd name="connsiteY103" fmla="*/ 5773 h 10000"/>
              <a:gd name="connsiteX104" fmla="*/ 9423 w 10000"/>
              <a:gd name="connsiteY104" fmla="*/ 6159 h 10000"/>
              <a:gd name="connsiteX105" fmla="*/ 9480 w 10000"/>
              <a:gd name="connsiteY105" fmla="*/ 6545 h 10000"/>
              <a:gd name="connsiteX106" fmla="*/ 9551 w 10000"/>
              <a:gd name="connsiteY106" fmla="*/ 6659 h 10000"/>
              <a:gd name="connsiteX107" fmla="*/ 9676 w 10000"/>
              <a:gd name="connsiteY107" fmla="*/ 7569 h 10000"/>
              <a:gd name="connsiteX108" fmla="*/ 9746 w 10000"/>
              <a:gd name="connsiteY108" fmla="*/ 7318 h 10000"/>
              <a:gd name="connsiteX109" fmla="*/ 9815 w 10000"/>
              <a:gd name="connsiteY109" fmla="*/ 7955 h 10000"/>
              <a:gd name="connsiteX110" fmla="*/ 9873 w 10000"/>
              <a:gd name="connsiteY110" fmla="*/ 8091 h 10000"/>
              <a:gd name="connsiteX111" fmla="*/ 10000 w 10000"/>
              <a:gd name="connsiteY11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86 w 10000"/>
              <a:gd name="connsiteY72" fmla="*/ 6409 h 10000"/>
              <a:gd name="connsiteX73" fmla="*/ 7012 w 10000"/>
              <a:gd name="connsiteY73" fmla="*/ 5773 h 10000"/>
              <a:gd name="connsiteX74" fmla="*/ 7082 w 10000"/>
              <a:gd name="connsiteY74" fmla="*/ 6932 h 10000"/>
              <a:gd name="connsiteX75" fmla="*/ 7151 w 10000"/>
              <a:gd name="connsiteY75" fmla="*/ 7046 h 10000"/>
              <a:gd name="connsiteX76" fmla="*/ 7209 w 10000"/>
              <a:gd name="connsiteY76" fmla="*/ 6795 h 10000"/>
              <a:gd name="connsiteX77" fmla="*/ 7347 w 10000"/>
              <a:gd name="connsiteY77" fmla="*/ 6409 h 10000"/>
              <a:gd name="connsiteX78" fmla="*/ 7404 w 10000"/>
              <a:gd name="connsiteY78" fmla="*/ 6409 h 10000"/>
              <a:gd name="connsiteX79" fmla="*/ 7474 w 10000"/>
              <a:gd name="connsiteY79" fmla="*/ 6545 h 10000"/>
              <a:gd name="connsiteX80" fmla="*/ 7531 w 10000"/>
              <a:gd name="connsiteY80" fmla="*/ 6023 h 10000"/>
              <a:gd name="connsiteX81" fmla="*/ 7670 w 10000"/>
              <a:gd name="connsiteY81" fmla="*/ 6545 h 10000"/>
              <a:gd name="connsiteX82" fmla="*/ 7726 w 10000"/>
              <a:gd name="connsiteY82" fmla="*/ 6295 h 10000"/>
              <a:gd name="connsiteX83" fmla="*/ 7797 w 10000"/>
              <a:gd name="connsiteY83" fmla="*/ 5773 h 10000"/>
              <a:gd name="connsiteX84" fmla="*/ 7865 w 10000"/>
              <a:gd name="connsiteY84" fmla="*/ 6023 h 10000"/>
              <a:gd name="connsiteX85" fmla="*/ 7992 w 10000"/>
              <a:gd name="connsiteY85" fmla="*/ 6659 h 10000"/>
              <a:gd name="connsiteX86" fmla="*/ 8051 w 10000"/>
              <a:gd name="connsiteY86" fmla="*/ 5637 h 10000"/>
              <a:gd name="connsiteX87" fmla="*/ 8120 w 10000"/>
              <a:gd name="connsiteY87" fmla="*/ 6023 h 10000"/>
              <a:gd name="connsiteX88" fmla="*/ 8189 w 10000"/>
              <a:gd name="connsiteY88" fmla="*/ 6295 h 10000"/>
              <a:gd name="connsiteX89" fmla="*/ 8315 w 10000"/>
              <a:gd name="connsiteY89" fmla="*/ 6932 h 10000"/>
              <a:gd name="connsiteX90" fmla="*/ 8385 w 10000"/>
              <a:gd name="connsiteY90" fmla="*/ 5773 h 10000"/>
              <a:gd name="connsiteX91" fmla="*/ 8442 w 10000"/>
              <a:gd name="connsiteY91" fmla="*/ 6545 h 10000"/>
              <a:gd name="connsiteX92" fmla="*/ 8512 w 10000"/>
              <a:gd name="connsiteY92" fmla="*/ 6409 h 10000"/>
              <a:gd name="connsiteX93" fmla="*/ 8639 w 10000"/>
              <a:gd name="connsiteY93" fmla="*/ 6545 h 10000"/>
              <a:gd name="connsiteX94" fmla="*/ 8708 w 10000"/>
              <a:gd name="connsiteY94" fmla="*/ 6159 h 10000"/>
              <a:gd name="connsiteX95" fmla="*/ 8764 w 10000"/>
              <a:gd name="connsiteY95" fmla="*/ 5910 h 10000"/>
              <a:gd name="connsiteX96" fmla="*/ 8835 w 10000"/>
              <a:gd name="connsiteY96" fmla="*/ 3841 h 10000"/>
              <a:gd name="connsiteX97" fmla="*/ 8962 w 10000"/>
              <a:gd name="connsiteY97" fmla="*/ 2818 h 10000"/>
              <a:gd name="connsiteX98" fmla="*/ 9030 w 10000"/>
              <a:gd name="connsiteY98" fmla="*/ 3068 h 10000"/>
              <a:gd name="connsiteX99" fmla="*/ 9100 w 10000"/>
              <a:gd name="connsiteY99" fmla="*/ 4114 h 10000"/>
              <a:gd name="connsiteX100" fmla="*/ 9157 w 10000"/>
              <a:gd name="connsiteY100" fmla="*/ 5000 h 10000"/>
              <a:gd name="connsiteX101" fmla="*/ 9284 w 10000"/>
              <a:gd name="connsiteY101" fmla="*/ 5250 h 10000"/>
              <a:gd name="connsiteX102" fmla="*/ 9354 w 10000"/>
              <a:gd name="connsiteY102" fmla="*/ 5773 h 10000"/>
              <a:gd name="connsiteX103" fmla="*/ 9423 w 10000"/>
              <a:gd name="connsiteY103" fmla="*/ 6159 h 10000"/>
              <a:gd name="connsiteX104" fmla="*/ 9480 w 10000"/>
              <a:gd name="connsiteY104" fmla="*/ 6545 h 10000"/>
              <a:gd name="connsiteX105" fmla="*/ 9551 w 10000"/>
              <a:gd name="connsiteY105" fmla="*/ 6659 h 10000"/>
              <a:gd name="connsiteX106" fmla="*/ 9676 w 10000"/>
              <a:gd name="connsiteY106" fmla="*/ 7569 h 10000"/>
              <a:gd name="connsiteX107" fmla="*/ 9746 w 10000"/>
              <a:gd name="connsiteY107" fmla="*/ 7318 h 10000"/>
              <a:gd name="connsiteX108" fmla="*/ 9815 w 10000"/>
              <a:gd name="connsiteY108" fmla="*/ 7955 h 10000"/>
              <a:gd name="connsiteX109" fmla="*/ 9873 w 10000"/>
              <a:gd name="connsiteY109" fmla="*/ 8091 h 10000"/>
              <a:gd name="connsiteX110" fmla="*/ 10000 w 10000"/>
              <a:gd name="connsiteY11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886 w 10000"/>
              <a:gd name="connsiteY71" fmla="*/ 6409 h 10000"/>
              <a:gd name="connsiteX72" fmla="*/ 7012 w 10000"/>
              <a:gd name="connsiteY72" fmla="*/ 5773 h 10000"/>
              <a:gd name="connsiteX73" fmla="*/ 7082 w 10000"/>
              <a:gd name="connsiteY73" fmla="*/ 6932 h 10000"/>
              <a:gd name="connsiteX74" fmla="*/ 7151 w 10000"/>
              <a:gd name="connsiteY74" fmla="*/ 7046 h 10000"/>
              <a:gd name="connsiteX75" fmla="*/ 7209 w 10000"/>
              <a:gd name="connsiteY75" fmla="*/ 6795 h 10000"/>
              <a:gd name="connsiteX76" fmla="*/ 7347 w 10000"/>
              <a:gd name="connsiteY76" fmla="*/ 6409 h 10000"/>
              <a:gd name="connsiteX77" fmla="*/ 7404 w 10000"/>
              <a:gd name="connsiteY77" fmla="*/ 6409 h 10000"/>
              <a:gd name="connsiteX78" fmla="*/ 7474 w 10000"/>
              <a:gd name="connsiteY78" fmla="*/ 6545 h 10000"/>
              <a:gd name="connsiteX79" fmla="*/ 7531 w 10000"/>
              <a:gd name="connsiteY79" fmla="*/ 6023 h 10000"/>
              <a:gd name="connsiteX80" fmla="*/ 7670 w 10000"/>
              <a:gd name="connsiteY80" fmla="*/ 6545 h 10000"/>
              <a:gd name="connsiteX81" fmla="*/ 7726 w 10000"/>
              <a:gd name="connsiteY81" fmla="*/ 6295 h 10000"/>
              <a:gd name="connsiteX82" fmla="*/ 7797 w 10000"/>
              <a:gd name="connsiteY82" fmla="*/ 5773 h 10000"/>
              <a:gd name="connsiteX83" fmla="*/ 7865 w 10000"/>
              <a:gd name="connsiteY83" fmla="*/ 6023 h 10000"/>
              <a:gd name="connsiteX84" fmla="*/ 7992 w 10000"/>
              <a:gd name="connsiteY84" fmla="*/ 6659 h 10000"/>
              <a:gd name="connsiteX85" fmla="*/ 8051 w 10000"/>
              <a:gd name="connsiteY85" fmla="*/ 5637 h 10000"/>
              <a:gd name="connsiteX86" fmla="*/ 8120 w 10000"/>
              <a:gd name="connsiteY86" fmla="*/ 6023 h 10000"/>
              <a:gd name="connsiteX87" fmla="*/ 8189 w 10000"/>
              <a:gd name="connsiteY87" fmla="*/ 6295 h 10000"/>
              <a:gd name="connsiteX88" fmla="*/ 8315 w 10000"/>
              <a:gd name="connsiteY88" fmla="*/ 6932 h 10000"/>
              <a:gd name="connsiteX89" fmla="*/ 8385 w 10000"/>
              <a:gd name="connsiteY89" fmla="*/ 5773 h 10000"/>
              <a:gd name="connsiteX90" fmla="*/ 8442 w 10000"/>
              <a:gd name="connsiteY90" fmla="*/ 6545 h 10000"/>
              <a:gd name="connsiteX91" fmla="*/ 8512 w 10000"/>
              <a:gd name="connsiteY91" fmla="*/ 6409 h 10000"/>
              <a:gd name="connsiteX92" fmla="*/ 8639 w 10000"/>
              <a:gd name="connsiteY92" fmla="*/ 6545 h 10000"/>
              <a:gd name="connsiteX93" fmla="*/ 8708 w 10000"/>
              <a:gd name="connsiteY93" fmla="*/ 6159 h 10000"/>
              <a:gd name="connsiteX94" fmla="*/ 8764 w 10000"/>
              <a:gd name="connsiteY94" fmla="*/ 5910 h 10000"/>
              <a:gd name="connsiteX95" fmla="*/ 8835 w 10000"/>
              <a:gd name="connsiteY95" fmla="*/ 3841 h 10000"/>
              <a:gd name="connsiteX96" fmla="*/ 8962 w 10000"/>
              <a:gd name="connsiteY96" fmla="*/ 2818 h 10000"/>
              <a:gd name="connsiteX97" fmla="*/ 9030 w 10000"/>
              <a:gd name="connsiteY97" fmla="*/ 3068 h 10000"/>
              <a:gd name="connsiteX98" fmla="*/ 9100 w 10000"/>
              <a:gd name="connsiteY98" fmla="*/ 4114 h 10000"/>
              <a:gd name="connsiteX99" fmla="*/ 9157 w 10000"/>
              <a:gd name="connsiteY99" fmla="*/ 5000 h 10000"/>
              <a:gd name="connsiteX100" fmla="*/ 9284 w 10000"/>
              <a:gd name="connsiteY100" fmla="*/ 5250 h 10000"/>
              <a:gd name="connsiteX101" fmla="*/ 9354 w 10000"/>
              <a:gd name="connsiteY101" fmla="*/ 5773 h 10000"/>
              <a:gd name="connsiteX102" fmla="*/ 9423 w 10000"/>
              <a:gd name="connsiteY102" fmla="*/ 6159 h 10000"/>
              <a:gd name="connsiteX103" fmla="*/ 9480 w 10000"/>
              <a:gd name="connsiteY103" fmla="*/ 6545 h 10000"/>
              <a:gd name="connsiteX104" fmla="*/ 9551 w 10000"/>
              <a:gd name="connsiteY104" fmla="*/ 6659 h 10000"/>
              <a:gd name="connsiteX105" fmla="*/ 9676 w 10000"/>
              <a:gd name="connsiteY105" fmla="*/ 7569 h 10000"/>
              <a:gd name="connsiteX106" fmla="*/ 9746 w 10000"/>
              <a:gd name="connsiteY106" fmla="*/ 7318 h 10000"/>
              <a:gd name="connsiteX107" fmla="*/ 9815 w 10000"/>
              <a:gd name="connsiteY107" fmla="*/ 7955 h 10000"/>
              <a:gd name="connsiteX108" fmla="*/ 9873 w 10000"/>
              <a:gd name="connsiteY108" fmla="*/ 8091 h 10000"/>
              <a:gd name="connsiteX109" fmla="*/ 10000 w 10000"/>
              <a:gd name="connsiteY10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886 w 10000"/>
              <a:gd name="connsiteY70" fmla="*/ 6409 h 10000"/>
              <a:gd name="connsiteX71" fmla="*/ 7012 w 10000"/>
              <a:gd name="connsiteY71" fmla="*/ 5773 h 10000"/>
              <a:gd name="connsiteX72" fmla="*/ 7082 w 10000"/>
              <a:gd name="connsiteY72" fmla="*/ 6932 h 10000"/>
              <a:gd name="connsiteX73" fmla="*/ 7151 w 10000"/>
              <a:gd name="connsiteY73" fmla="*/ 7046 h 10000"/>
              <a:gd name="connsiteX74" fmla="*/ 7209 w 10000"/>
              <a:gd name="connsiteY74" fmla="*/ 6795 h 10000"/>
              <a:gd name="connsiteX75" fmla="*/ 7347 w 10000"/>
              <a:gd name="connsiteY75" fmla="*/ 6409 h 10000"/>
              <a:gd name="connsiteX76" fmla="*/ 7404 w 10000"/>
              <a:gd name="connsiteY76" fmla="*/ 6409 h 10000"/>
              <a:gd name="connsiteX77" fmla="*/ 7474 w 10000"/>
              <a:gd name="connsiteY77" fmla="*/ 6545 h 10000"/>
              <a:gd name="connsiteX78" fmla="*/ 7531 w 10000"/>
              <a:gd name="connsiteY78" fmla="*/ 6023 h 10000"/>
              <a:gd name="connsiteX79" fmla="*/ 7670 w 10000"/>
              <a:gd name="connsiteY79" fmla="*/ 6545 h 10000"/>
              <a:gd name="connsiteX80" fmla="*/ 7726 w 10000"/>
              <a:gd name="connsiteY80" fmla="*/ 6295 h 10000"/>
              <a:gd name="connsiteX81" fmla="*/ 7797 w 10000"/>
              <a:gd name="connsiteY81" fmla="*/ 5773 h 10000"/>
              <a:gd name="connsiteX82" fmla="*/ 7865 w 10000"/>
              <a:gd name="connsiteY82" fmla="*/ 6023 h 10000"/>
              <a:gd name="connsiteX83" fmla="*/ 7992 w 10000"/>
              <a:gd name="connsiteY83" fmla="*/ 6659 h 10000"/>
              <a:gd name="connsiteX84" fmla="*/ 8051 w 10000"/>
              <a:gd name="connsiteY84" fmla="*/ 5637 h 10000"/>
              <a:gd name="connsiteX85" fmla="*/ 8120 w 10000"/>
              <a:gd name="connsiteY85" fmla="*/ 6023 h 10000"/>
              <a:gd name="connsiteX86" fmla="*/ 8189 w 10000"/>
              <a:gd name="connsiteY86" fmla="*/ 6295 h 10000"/>
              <a:gd name="connsiteX87" fmla="*/ 8315 w 10000"/>
              <a:gd name="connsiteY87" fmla="*/ 6932 h 10000"/>
              <a:gd name="connsiteX88" fmla="*/ 8385 w 10000"/>
              <a:gd name="connsiteY88" fmla="*/ 5773 h 10000"/>
              <a:gd name="connsiteX89" fmla="*/ 8442 w 10000"/>
              <a:gd name="connsiteY89" fmla="*/ 6545 h 10000"/>
              <a:gd name="connsiteX90" fmla="*/ 8512 w 10000"/>
              <a:gd name="connsiteY90" fmla="*/ 6409 h 10000"/>
              <a:gd name="connsiteX91" fmla="*/ 8639 w 10000"/>
              <a:gd name="connsiteY91" fmla="*/ 6545 h 10000"/>
              <a:gd name="connsiteX92" fmla="*/ 8708 w 10000"/>
              <a:gd name="connsiteY92" fmla="*/ 6159 h 10000"/>
              <a:gd name="connsiteX93" fmla="*/ 8764 w 10000"/>
              <a:gd name="connsiteY93" fmla="*/ 5910 h 10000"/>
              <a:gd name="connsiteX94" fmla="*/ 8835 w 10000"/>
              <a:gd name="connsiteY94" fmla="*/ 3841 h 10000"/>
              <a:gd name="connsiteX95" fmla="*/ 8962 w 10000"/>
              <a:gd name="connsiteY95" fmla="*/ 2818 h 10000"/>
              <a:gd name="connsiteX96" fmla="*/ 9030 w 10000"/>
              <a:gd name="connsiteY96" fmla="*/ 3068 h 10000"/>
              <a:gd name="connsiteX97" fmla="*/ 9100 w 10000"/>
              <a:gd name="connsiteY97" fmla="*/ 4114 h 10000"/>
              <a:gd name="connsiteX98" fmla="*/ 9157 w 10000"/>
              <a:gd name="connsiteY98" fmla="*/ 5000 h 10000"/>
              <a:gd name="connsiteX99" fmla="*/ 9284 w 10000"/>
              <a:gd name="connsiteY99" fmla="*/ 5250 h 10000"/>
              <a:gd name="connsiteX100" fmla="*/ 9354 w 10000"/>
              <a:gd name="connsiteY100" fmla="*/ 5773 h 10000"/>
              <a:gd name="connsiteX101" fmla="*/ 9423 w 10000"/>
              <a:gd name="connsiteY101" fmla="*/ 6159 h 10000"/>
              <a:gd name="connsiteX102" fmla="*/ 9480 w 10000"/>
              <a:gd name="connsiteY102" fmla="*/ 6545 h 10000"/>
              <a:gd name="connsiteX103" fmla="*/ 9551 w 10000"/>
              <a:gd name="connsiteY103" fmla="*/ 6659 h 10000"/>
              <a:gd name="connsiteX104" fmla="*/ 9676 w 10000"/>
              <a:gd name="connsiteY104" fmla="*/ 7569 h 10000"/>
              <a:gd name="connsiteX105" fmla="*/ 9746 w 10000"/>
              <a:gd name="connsiteY105" fmla="*/ 7318 h 10000"/>
              <a:gd name="connsiteX106" fmla="*/ 9815 w 10000"/>
              <a:gd name="connsiteY106" fmla="*/ 7955 h 10000"/>
              <a:gd name="connsiteX107" fmla="*/ 9873 w 10000"/>
              <a:gd name="connsiteY107" fmla="*/ 8091 h 10000"/>
              <a:gd name="connsiteX108" fmla="*/ 10000 w 10000"/>
              <a:gd name="connsiteY10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12 w 10000"/>
              <a:gd name="connsiteY70" fmla="*/ 5773 h 10000"/>
              <a:gd name="connsiteX71" fmla="*/ 7082 w 10000"/>
              <a:gd name="connsiteY71" fmla="*/ 6932 h 10000"/>
              <a:gd name="connsiteX72" fmla="*/ 7151 w 10000"/>
              <a:gd name="connsiteY72" fmla="*/ 7046 h 10000"/>
              <a:gd name="connsiteX73" fmla="*/ 7209 w 10000"/>
              <a:gd name="connsiteY73" fmla="*/ 6795 h 10000"/>
              <a:gd name="connsiteX74" fmla="*/ 7347 w 10000"/>
              <a:gd name="connsiteY74" fmla="*/ 6409 h 10000"/>
              <a:gd name="connsiteX75" fmla="*/ 7404 w 10000"/>
              <a:gd name="connsiteY75" fmla="*/ 6409 h 10000"/>
              <a:gd name="connsiteX76" fmla="*/ 7474 w 10000"/>
              <a:gd name="connsiteY76" fmla="*/ 6545 h 10000"/>
              <a:gd name="connsiteX77" fmla="*/ 7531 w 10000"/>
              <a:gd name="connsiteY77" fmla="*/ 6023 h 10000"/>
              <a:gd name="connsiteX78" fmla="*/ 7670 w 10000"/>
              <a:gd name="connsiteY78" fmla="*/ 6545 h 10000"/>
              <a:gd name="connsiteX79" fmla="*/ 7726 w 10000"/>
              <a:gd name="connsiteY79" fmla="*/ 6295 h 10000"/>
              <a:gd name="connsiteX80" fmla="*/ 7797 w 10000"/>
              <a:gd name="connsiteY80" fmla="*/ 5773 h 10000"/>
              <a:gd name="connsiteX81" fmla="*/ 7865 w 10000"/>
              <a:gd name="connsiteY81" fmla="*/ 6023 h 10000"/>
              <a:gd name="connsiteX82" fmla="*/ 7992 w 10000"/>
              <a:gd name="connsiteY82" fmla="*/ 6659 h 10000"/>
              <a:gd name="connsiteX83" fmla="*/ 8051 w 10000"/>
              <a:gd name="connsiteY83" fmla="*/ 5637 h 10000"/>
              <a:gd name="connsiteX84" fmla="*/ 8120 w 10000"/>
              <a:gd name="connsiteY84" fmla="*/ 6023 h 10000"/>
              <a:gd name="connsiteX85" fmla="*/ 8189 w 10000"/>
              <a:gd name="connsiteY85" fmla="*/ 6295 h 10000"/>
              <a:gd name="connsiteX86" fmla="*/ 8315 w 10000"/>
              <a:gd name="connsiteY86" fmla="*/ 6932 h 10000"/>
              <a:gd name="connsiteX87" fmla="*/ 8385 w 10000"/>
              <a:gd name="connsiteY87" fmla="*/ 5773 h 10000"/>
              <a:gd name="connsiteX88" fmla="*/ 8442 w 10000"/>
              <a:gd name="connsiteY88" fmla="*/ 6545 h 10000"/>
              <a:gd name="connsiteX89" fmla="*/ 8512 w 10000"/>
              <a:gd name="connsiteY89" fmla="*/ 6409 h 10000"/>
              <a:gd name="connsiteX90" fmla="*/ 8639 w 10000"/>
              <a:gd name="connsiteY90" fmla="*/ 6545 h 10000"/>
              <a:gd name="connsiteX91" fmla="*/ 8708 w 10000"/>
              <a:gd name="connsiteY91" fmla="*/ 6159 h 10000"/>
              <a:gd name="connsiteX92" fmla="*/ 8764 w 10000"/>
              <a:gd name="connsiteY92" fmla="*/ 5910 h 10000"/>
              <a:gd name="connsiteX93" fmla="*/ 8835 w 10000"/>
              <a:gd name="connsiteY93" fmla="*/ 3841 h 10000"/>
              <a:gd name="connsiteX94" fmla="*/ 8962 w 10000"/>
              <a:gd name="connsiteY94" fmla="*/ 2818 h 10000"/>
              <a:gd name="connsiteX95" fmla="*/ 9030 w 10000"/>
              <a:gd name="connsiteY95" fmla="*/ 3068 h 10000"/>
              <a:gd name="connsiteX96" fmla="*/ 9100 w 10000"/>
              <a:gd name="connsiteY96" fmla="*/ 4114 h 10000"/>
              <a:gd name="connsiteX97" fmla="*/ 9157 w 10000"/>
              <a:gd name="connsiteY97" fmla="*/ 5000 h 10000"/>
              <a:gd name="connsiteX98" fmla="*/ 9284 w 10000"/>
              <a:gd name="connsiteY98" fmla="*/ 5250 h 10000"/>
              <a:gd name="connsiteX99" fmla="*/ 9354 w 10000"/>
              <a:gd name="connsiteY99" fmla="*/ 5773 h 10000"/>
              <a:gd name="connsiteX100" fmla="*/ 9423 w 10000"/>
              <a:gd name="connsiteY100" fmla="*/ 6159 h 10000"/>
              <a:gd name="connsiteX101" fmla="*/ 9480 w 10000"/>
              <a:gd name="connsiteY101" fmla="*/ 6545 h 10000"/>
              <a:gd name="connsiteX102" fmla="*/ 9551 w 10000"/>
              <a:gd name="connsiteY102" fmla="*/ 6659 h 10000"/>
              <a:gd name="connsiteX103" fmla="*/ 9676 w 10000"/>
              <a:gd name="connsiteY103" fmla="*/ 7569 h 10000"/>
              <a:gd name="connsiteX104" fmla="*/ 9746 w 10000"/>
              <a:gd name="connsiteY104" fmla="*/ 7318 h 10000"/>
              <a:gd name="connsiteX105" fmla="*/ 9815 w 10000"/>
              <a:gd name="connsiteY105" fmla="*/ 7955 h 10000"/>
              <a:gd name="connsiteX106" fmla="*/ 9873 w 10000"/>
              <a:gd name="connsiteY106" fmla="*/ 8091 h 10000"/>
              <a:gd name="connsiteX107" fmla="*/ 10000 w 10000"/>
              <a:gd name="connsiteY10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151 w 10000"/>
              <a:gd name="connsiteY71" fmla="*/ 7046 h 10000"/>
              <a:gd name="connsiteX72" fmla="*/ 7209 w 10000"/>
              <a:gd name="connsiteY72" fmla="*/ 6795 h 10000"/>
              <a:gd name="connsiteX73" fmla="*/ 7347 w 10000"/>
              <a:gd name="connsiteY73" fmla="*/ 6409 h 10000"/>
              <a:gd name="connsiteX74" fmla="*/ 7404 w 10000"/>
              <a:gd name="connsiteY74" fmla="*/ 6409 h 10000"/>
              <a:gd name="connsiteX75" fmla="*/ 7474 w 10000"/>
              <a:gd name="connsiteY75" fmla="*/ 6545 h 10000"/>
              <a:gd name="connsiteX76" fmla="*/ 7531 w 10000"/>
              <a:gd name="connsiteY76" fmla="*/ 6023 h 10000"/>
              <a:gd name="connsiteX77" fmla="*/ 7670 w 10000"/>
              <a:gd name="connsiteY77" fmla="*/ 6545 h 10000"/>
              <a:gd name="connsiteX78" fmla="*/ 7726 w 10000"/>
              <a:gd name="connsiteY78" fmla="*/ 6295 h 10000"/>
              <a:gd name="connsiteX79" fmla="*/ 7797 w 10000"/>
              <a:gd name="connsiteY79" fmla="*/ 5773 h 10000"/>
              <a:gd name="connsiteX80" fmla="*/ 7865 w 10000"/>
              <a:gd name="connsiteY80" fmla="*/ 6023 h 10000"/>
              <a:gd name="connsiteX81" fmla="*/ 7992 w 10000"/>
              <a:gd name="connsiteY81" fmla="*/ 6659 h 10000"/>
              <a:gd name="connsiteX82" fmla="*/ 8051 w 10000"/>
              <a:gd name="connsiteY82" fmla="*/ 5637 h 10000"/>
              <a:gd name="connsiteX83" fmla="*/ 8120 w 10000"/>
              <a:gd name="connsiteY83" fmla="*/ 6023 h 10000"/>
              <a:gd name="connsiteX84" fmla="*/ 8189 w 10000"/>
              <a:gd name="connsiteY84" fmla="*/ 6295 h 10000"/>
              <a:gd name="connsiteX85" fmla="*/ 8315 w 10000"/>
              <a:gd name="connsiteY85" fmla="*/ 6932 h 10000"/>
              <a:gd name="connsiteX86" fmla="*/ 8385 w 10000"/>
              <a:gd name="connsiteY86" fmla="*/ 5773 h 10000"/>
              <a:gd name="connsiteX87" fmla="*/ 8442 w 10000"/>
              <a:gd name="connsiteY87" fmla="*/ 6545 h 10000"/>
              <a:gd name="connsiteX88" fmla="*/ 8512 w 10000"/>
              <a:gd name="connsiteY88" fmla="*/ 6409 h 10000"/>
              <a:gd name="connsiteX89" fmla="*/ 8639 w 10000"/>
              <a:gd name="connsiteY89" fmla="*/ 6545 h 10000"/>
              <a:gd name="connsiteX90" fmla="*/ 8708 w 10000"/>
              <a:gd name="connsiteY90" fmla="*/ 6159 h 10000"/>
              <a:gd name="connsiteX91" fmla="*/ 8764 w 10000"/>
              <a:gd name="connsiteY91" fmla="*/ 5910 h 10000"/>
              <a:gd name="connsiteX92" fmla="*/ 8835 w 10000"/>
              <a:gd name="connsiteY92" fmla="*/ 3841 h 10000"/>
              <a:gd name="connsiteX93" fmla="*/ 8962 w 10000"/>
              <a:gd name="connsiteY93" fmla="*/ 2818 h 10000"/>
              <a:gd name="connsiteX94" fmla="*/ 9030 w 10000"/>
              <a:gd name="connsiteY94" fmla="*/ 3068 h 10000"/>
              <a:gd name="connsiteX95" fmla="*/ 9100 w 10000"/>
              <a:gd name="connsiteY95" fmla="*/ 4114 h 10000"/>
              <a:gd name="connsiteX96" fmla="*/ 9157 w 10000"/>
              <a:gd name="connsiteY96" fmla="*/ 5000 h 10000"/>
              <a:gd name="connsiteX97" fmla="*/ 9284 w 10000"/>
              <a:gd name="connsiteY97" fmla="*/ 5250 h 10000"/>
              <a:gd name="connsiteX98" fmla="*/ 9354 w 10000"/>
              <a:gd name="connsiteY98" fmla="*/ 5773 h 10000"/>
              <a:gd name="connsiteX99" fmla="*/ 9423 w 10000"/>
              <a:gd name="connsiteY99" fmla="*/ 6159 h 10000"/>
              <a:gd name="connsiteX100" fmla="*/ 9480 w 10000"/>
              <a:gd name="connsiteY100" fmla="*/ 6545 h 10000"/>
              <a:gd name="connsiteX101" fmla="*/ 9551 w 10000"/>
              <a:gd name="connsiteY101" fmla="*/ 6659 h 10000"/>
              <a:gd name="connsiteX102" fmla="*/ 9676 w 10000"/>
              <a:gd name="connsiteY102" fmla="*/ 7569 h 10000"/>
              <a:gd name="connsiteX103" fmla="*/ 9746 w 10000"/>
              <a:gd name="connsiteY103" fmla="*/ 7318 h 10000"/>
              <a:gd name="connsiteX104" fmla="*/ 9815 w 10000"/>
              <a:gd name="connsiteY104" fmla="*/ 7955 h 10000"/>
              <a:gd name="connsiteX105" fmla="*/ 9873 w 10000"/>
              <a:gd name="connsiteY105" fmla="*/ 8091 h 10000"/>
              <a:gd name="connsiteX106" fmla="*/ 10000 w 10000"/>
              <a:gd name="connsiteY10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209 w 10000"/>
              <a:gd name="connsiteY71" fmla="*/ 6795 h 10000"/>
              <a:gd name="connsiteX72" fmla="*/ 7347 w 10000"/>
              <a:gd name="connsiteY72" fmla="*/ 6409 h 10000"/>
              <a:gd name="connsiteX73" fmla="*/ 7404 w 10000"/>
              <a:gd name="connsiteY73" fmla="*/ 6409 h 10000"/>
              <a:gd name="connsiteX74" fmla="*/ 7474 w 10000"/>
              <a:gd name="connsiteY74" fmla="*/ 6545 h 10000"/>
              <a:gd name="connsiteX75" fmla="*/ 7531 w 10000"/>
              <a:gd name="connsiteY75" fmla="*/ 6023 h 10000"/>
              <a:gd name="connsiteX76" fmla="*/ 7670 w 10000"/>
              <a:gd name="connsiteY76" fmla="*/ 6545 h 10000"/>
              <a:gd name="connsiteX77" fmla="*/ 7726 w 10000"/>
              <a:gd name="connsiteY77" fmla="*/ 6295 h 10000"/>
              <a:gd name="connsiteX78" fmla="*/ 7797 w 10000"/>
              <a:gd name="connsiteY78" fmla="*/ 5773 h 10000"/>
              <a:gd name="connsiteX79" fmla="*/ 7865 w 10000"/>
              <a:gd name="connsiteY79" fmla="*/ 6023 h 10000"/>
              <a:gd name="connsiteX80" fmla="*/ 7992 w 10000"/>
              <a:gd name="connsiteY80" fmla="*/ 6659 h 10000"/>
              <a:gd name="connsiteX81" fmla="*/ 8051 w 10000"/>
              <a:gd name="connsiteY81" fmla="*/ 5637 h 10000"/>
              <a:gd name="connsiteX82" fmla="*/ 8120 w 10000"/>
              <a:gd name="connsiteY82" fmla="*/ 6023 h 10000"/>
              <a:gd name="connsiteX83" fmla="*/ 8189 w 10000"/>
              <a:gd name="connsiteY83" fmla="*/ 6295 h 10000"/>
              <a:gd name="connsiteX84" fmla="*/ 8315 w 10000"/>
              <a:gd name="connsiteY84" fmla="*/ 6932 h 10000"/>
              <a:gd name="connsiteX85" fmla="*/ 8385 w 10000"/>
              <a:gd name="connsiteY85" fmla="*/ 5773 h 10000"/>
              <a:gd name="connsiteX86" fmla="*/ 8442 w 10000"/>
              <a:gd name="connsiteY86" fmla="*/ 6545 h 10000"/>
              <a:gd name="connsiteX87" fmla="*/ 8512 w 10000"/>
              <a:gd name="connsiteY87" fmla="*/ 6409 h 10000"/>
              <a:gd name="connsiteX88" fmla="*/ 8639 w 10000"/>
              <a:gd name="connsiteY88" fmla="*/ 6545 h 10000"/>
              <a:gd name="connsiteX89" fmla="*/ 8708 w 10000"/>
              <a:gd name="connsiteY89" fmla="*/ 6159 h 10000"/>
              <a:gd name="connsiteX90" fmla="*/ 8764 w 10000"/>
              <a:gd name="connsiteY90" fmla="*/ 5910 h 10000"/>
              <a:gd name="connsiteX91" fmla="*/ 8835 w 10000"/>
              <a:gd name="connsiteY91" fmla="*/ 3841 h 10000"/>
              <a:gd name="connsiteX92" fmla="*/ 8962 w 10000"/>
              <a:gd name="connsiteY92" fmla="*/ 2818 h 10000"/>
              <a:gd name="connsiteX93" fmla="*/ 9030 w 10000"/>
              <a:gd name="connsiteY93" fmla="*/ 3068 h 10000"/>
              <a:gd name="connsiteX94" fmla="*/ 9100 w 10000"/>
              <a:gd name="connsiteY94" fmla="*/ 4114 h 10000"/>
              <a:gd name="connsiteX95" fmla="*/ 9157 w 10000"/>
              <a:gd name="connsiteY95" fmla="*/ 5000 h 10000"/>
              <a:gd name="connsiteX96" fmla="*/ 9284 w 10000"/>
              <a:gd name="connsiteY96" fmla="*/ 5250 h 10000"/>
              <a:gd name="connsiteX97" fmla="*/ 9354 w 10000"/>
              <a:gd name="connsiteY97" fmla="*/ 5773 h 10000"/>
              <a:gd name="connsiteX98" fmla="*/ 9423 w 10000"/>
              <a:gd name="connsiteY98" fmla="*/ 6159 h 10000"/>
              <a:gd name="connsiteX99" fmla="*/ 9480 w 10000"/>
              <a:gd name="connsiteY99" fmla="*/ 6545 h 10000"/>
              <a:gd name="connsiteX100" fmla="*/ 9551 w 10000"/>
              <a:gd name="connsiteY100" fmla="*/ 6659 h 10000"/>
              <a:gd name="connsiteX101" fmla="*/ 9676 w 10000"/>
              <a:gd name="connsiteY101" fmla="*/ 7569 h 10000"/>
              <a:gd name="connsiteX102" fmla="*/ 9746 w 10000"/>
              <a:gd name="connsiteY102" fmla="*/ 7318 h 10000"/>
              <a:gd name="connsiteX103" fmla="*/ 9815 w 10000"/>
              <a:gd name="connsiteY103" fmla="*/ 7955 h 10000"/>
              <a:gd name="connsiteX104" fmla="*/ 9873 w 10000"/>
              <a:gd name="connsiteY104" fmla="*/ 8091 h 10000"/>
              <a:gd name="connsiteX105" fmla="*/ 10000 w 10000"/>
              <a:gd name="connsiteY10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347 w 10000"/>
              <a:gd name="connsiteY71" fmla="*/ 6409 h 10000"/>
              <a:gd name="connsiteX72" fmla="*/ 7404 w 10000"/>
              <a:gd name="connsiteY72" fmla="*/ 6409 h 10000"/>
              <a:gd name="connsiteX73" fmla="*/ 7474 w 10000"/>
              <a:gd name="connsiteY73" fmla="*/ 6545 h 10000"/>
              <a:gd name="connsiteX74" fmla="*/ 7531 w 10000"/>
              <a:gd name="connsiteY74" fmla="*/ 6023 h 10000"/>
              <a:gd name="connsiteX75" fmla="*/ 7670 w 10000"/>
              <a:gd name="connsiteY75" fmla="*/ 6545 h 10000"/>
              <a:gd name="connsiteX76" fmla="*/ 7726 w 10000"/>
              <a:gd name="connsiteY76" fmla="*/ 6295 h 10000"/>
              <a:gd name="connsiteX77" fmla="*/ 7797 w 10000"/>
              <a:gd name="connsiteY77" fmla="*/ 5773 h 10000"/>
              <a:gd name="connsiteX78" fmla="*/ 7865 w 10000"/>
              <a:gd name="connsiteY78" fmla="*/ 6023 h 10000"/>
              <a:gd name="connsiteX79" fmla="*/ 7992 w 10000"/>
              <a:gd name="connsiteY79" fmla="*/ 6659 h 10000"/>
              <a:gd name="connsiteX80" fmla="*/ 8051 w 10000"/>
              <a:gd name="connsiteY80" fmla="*/ 5637 h 10000"/>
              <a:gd name="connsiteX81" fmla="*/ 8120 w 10000"/>
              <a:gd name="connsiteY81" fmla="*/ 6023 h 10000"/>
              <a:gd name="connsiteX82" fmla="*/ 8189 w 10000"/>
              <a:gd name="connsiteY82" fmla="*/ 6295 h 10000"/>
              <a:gd name="connsiteX83" fmla="*/ 8315 w 10000"/>
              <a:gd name="connsiteY83" fmla="*/ 6932 h 10000"/>
              <a:gd name="connsiteX84" fmla="*/ 8385 w 10000"/>
              <a:gd name="connsiteY84" fmla="*/ 5773 h 10000"/>
              <a:gd name="connsiteX85" fmla="*/ 8442 w 10000"/>
              <a:gd name="connsiteY85" fmla="*/ 6545 h 10000"/>
              <a:gd name="connsiteX86" fmla="*/ 8512 w 10000"/>
              <a:gd name="connsiteY86" fmla="*/ 6409 h 10000"/>
              <a:gd name="connsiteX87" fmla="*/ 8639 w 10000"/>
              <a:gd name="connsiteY87" fmla="*/ 6545 h 10000"/>
              <a:gd name="connsiteX88" fmla="*/ 8708 w 10000"/>
              <a:gd name="connsiteY88" fmla="*/ 6159 h 10000"/>
              <a:gd name="connsiteX89" fmla="*/ 8764 w 10000"/>
              <a:gd name="connsiteY89" fmla="*/ 5910 h 10000"/>
              <a:gd name="connsiteX90" fmla="*/ 8835 w 10000"/>
              <a:gd name="connsiteY90" fmla="*/ 3841 h 10000"/>
              <a:gd name="connsiteX91" fmla="*/ 8962 w 10000"/>
              <a:gd name="connsiteY91" fmla="*/ 2818 h 10000"/>
              <a:gd name="connsiteX92" fmla="*/ 9030 w 10000"/>
              <a:gd name="connsiteY92" fmla="*/ 3068 h 10000"/>
              <a:gd name="connsiteX93" fmla="*/ 9100 w 10000"/>
              <a:gd name="connsiteY93" fmla="*/ 4114 h 10000"/>
              <a:gd name="connsiteX94" fmla="*/ 9157 w 10000"/>
              <a:gd name="connsiteY94" fmla="*/ 5000 h 10000"/>
              <a:gd name="connsiteX95" fmla="*/ 9284 w 10000"/>
              <a:gd name="connsiteY95" fmla="*/ 5250 h 10000"/>
              <a:gd name="connsiteX96" fmla="*/ 9354 w 10000"/>
              <a:gd name="connsiteY96" fmla="*/ 5773 h 10000"/>
              <a:gd name="connsiteX97" fmla="*/ 9423 w 10000"/>
              <a:gd name="connsiteY97" fmla="*/ 6159 h 10000"/>
              <a:gd name="connsiteX98" fmla="*/ 9480 w 10000"/>
              <a:gd name="connsiteY98" fmla="*/ 6545 h 10000"/>
              <a:gd name="connsiteX99" fmla="*/ 9551 w 10000"/>
              <a:gd name="connsiteY99" fmla="*/ 6659 h 10000"/>
              <a:gd name="connsiteX100" fmla="*/ 9676 w 10000"/>
              <a:gd name="connsiteY100" fmla="*/ 7569 h 10000"/>
              <a:gd name="connsiteX101" fmla="*/ 9746 w 10000"/>
              <a:gd name="connsiteY101" fmla="*/ 7318 h 10000"/>
              <a:gd name="connsiteX102" fmla="*/ 9815 w 10000"/>
              <a:gd name="connsiteY102" fmla="*/ 7955 h 10000"/>
              <a:gd name="connsiteX103" fmla="*/ 9873 w 10000"/>
              <a:gd name="connsiteY103" fmla="*/ 8091 h 10000"/>
              <a:gd name="connsiteX104" fmla="*/ 10000 w 10000"/>
              <a:gd name="connsiteY10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04 w 10000"/>
              <a:gd name="connsiteY71" fmla="*/ 6409 h 10000"/>
              <a:gd name="connsiteX72" fmla="*/ 7474 w 10000"/>
              <a:gd name="connsiteY72" fmla="*/ 6545 h 10000"/>
              <a:gd name="connsiteX73" fmla="*/ 7531 w 10000"/>
              <a:gd name="connsiteY73" fmla="*/ 6023 h 10000"/>
              <a:gd name="connsiteX74" fmla="*/ 7670 w 10000"/>
              <a:gd name="connsiteY74" fmla="*/ 6545 h 10000"/>
              <a:gd name="connsiteX75" fmla="*/ 7726 w 10000"/>
              <a:gd name="connsiteY75" fmla="*/ 6295 h 10000"/>
              <a:gd name="connsiteX76" fmla="*/ 7797 w 10000"/>
              <a:gd name="connsiteY76" fmla="*/ 5773 h 10000"/>
              <a:gd name="connsiteX77" fmla="*/ 7865 w 10000"/>
              <a:gd name="connsiteY77" fmla="*/ 6023 h 10000"/>
              <a:gd name="connsiteX78" fmla="*/ 7992 w 10000"/>
              <a:gd name="connsiteY78" fmla="*/ 6659 h 10000"/>
              <a:gd name="connsiteX79" fmla="*/ 8051 w 10000"/>
              <a:gd name="connsiteY79" fmla="*/ 5637 h 10000"/>
              <a:gd name="connsiteX80" fmla="*/ 8120 w 10000"/>
              <a:gd name="connsiteY80" fmla="*/ 6023 h 10000"/>
              <a:gd name="connsiteX81" fmla="*/ 8189 w 10000"/>
              <a:gd name="connsiteY81" fmla="*/ 6295 h 10000"/>
              <a:gd name="connsiteX82" fmla="*/ 8315 w 10000"/>
              <a:gd name="connsiteY82" fmla="*/ 6932 h 10000"/>
              <a:gd name="connsiteX83" fmla="*/ 8385 w 10000"/>
              <a:gd name="connsiteY83" fmla="*/ 5773 h 10000"/>
              <a:gd name="connsiteX84" fmla="*/ 8442 w 10000"/>
              <a:gd name="connsiteY84" fmla="*/ 6545 h 10000"/>
              <a:gd name="connsiteX85" fmla="*/ 8512 w 10000"/>
              <a:gd name="connsiteY85" fmla="*/ 6409 h 10000"/>
              <a:gd name="connsiteX86" fmla="*/ 8639 w 10000"/>
              <a:gd name="connsiteY86" fmla="*/ 6545 h 10000"/>
              <a:gd name="connsiteX87" fmla="*/ 8708 w 10000"/>
              <a:gd name="connsiteY87" fmla="*/ 6159 h 10000"/>
              <a:gd name="connsiteX88" fmla="*/ 8764 w 10000"/>
              <a:gd name="connsiteY88" fmla="*/ 5910 h 10000"/>
              <a:gd name="connsiteX89" fmla="*/ 8835 w 10000"/>
              <a:gd name="connsiteY89" fmla="*/ 3841 h 10000"/>
              <a:gd name="connsiteX90" fmla="*/ 8962 w 10000"/>
              <a:gd name="connsiteY90" fmla="*/ 2818 h 10000"/>
              <a:gd name="connsiteX91" fmla="*/ 9030 w 10000"/>
              <a:gd name="connsiteY91" fmla="*/ 3068 h 10000"/>
              <a:gd name="connsiteX92" fmla="*/ 9100 w 10000"/>
              <a:gd name="connsiteY92" fmla="*/ 4114 h 10000"/>
              <a:gd name="connsiteX93" fmla="*/ 9157 w 10000"/>
              <a:gd name="connsiteY93" fmla="*/ 5000 h 10000"/>
              <a:gd name="connsiteX94" fmla="*/ 9284 w 10000"/>
              <a:gd name="connsiteY94" fmla="*/ 5250 h 10000"/>
              <a:gd name="connsiteX95" fmla="*/ 9354 w 10000"/>
              <a:gd name="connsiteY95" fmla="*/ 5773 h 10000"/>
              <a:gd name="connsiteX96" fmla="*/ 9423 w 10000"/>
              <a:gd name="connsiteY96" fmla="*/ 6159 h 10000"/>
              <a:gd name="connsiteX97" fmla="*/ 9480 w 10000"/>
              <a:gd name="connsiteY97" fmla="*/ 6545 h 10000"/>
              <a:gd name="connsiteX98" fmla="*/ 9551 w 10000"/>
              <a:gd name="connsiteY98" fmla="*/ 6659 h 10000"/>
              <a:gd name="connsiteX99" fmla="*/ 9676 w 10000"/>
              <a:gd name="connsiteY99" fmla="*/ 7569 h 10000"/>
              <a:gd name="connsiteX100" fmla="*/ 9746 w 10000"/>
              <a:gd name="connsiteY100" fmla="*/ 7318 h 10000"/>
              <a:gd name="connsiteX101" fmla="*/ 9815 w 10000"/>
              <a:gd name="connsiteY101" fmla="*/ 7955 h 10000"/>
              <a:gd name="connsiteX102" fmla="*/ 9873 w 10000"/>
              <a:gd name="connsiteY102" fmla="*/ 8091 h 10000"/>
              <a:gd name="connsiteX103" fmla="*/ 10000 w 10000"/>
              <a:gd name="connsiteY10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74 w 10000"/>
              <a:gd name="connsiteY71" fmla="*/ 6545 h 10000"/>
              <a:gd name="connsiteX72" fmla="*/ 7531 w 10000"/>
              <a:gd name="connsiteY72" fmla="*/ 6023 h 10000"/>
              <a:gd name="connsiteX73" fmla="*/ 7670 w 10000"/>
              <a:gd name="connsiteY73" fmla="*/ 6545 h 10000"/>
              <a:gd name="connsiteX74" fmla="*/ 7726 w 10000"/>
              <a:gd name="connsiteY74" fmla="*/ 6295 h 10000"/>
              <a:gd name="connsiteX75" fmla="*/ 7797 w 10000"/>
              <a:gd name="connsiteY75" fmla="*/ 5773 h 10000"/>
              <a:gd name="connsiteX76" fmla="*/ 7865 w 10000"/>
              <a:gd name="connsiteY76" fmla="*/ 6023 h 10000"/>
              <a:gd name="connsiteX77" fmla="*/ 7992 w 10000"/>
              <a:gd name="connsiteY77" fmla="*/ 6659 h 10000"/>
              <a:gd name="connsiteX78" fmla="*/ 8051 w 10000"/>
              <a:gd name="connsiteY78" fmla="*/ 5637 h 10000"/>
              <a:gd name="connsiteX79" fmla="*/ 8120 w 10000"/>
              <a:gd name="connsiteY79" fmla="*/ 6023 h 10000"/>
              <a:gd name="connsiteX80" fmla="*/ 8189 w 10000"/>
              <a:gd name="connsiteY80" fmla="*/ 6295 h 10000"/>
              <a:gd name="connsiteX81" fmla="*/ 8315 w 10000"/>
              <a:gd name="connsiteY81" fmla="*/ 6932 h 10000"/>
              <a:gd name="connsiteX82" fmla="*/ 8385 w 10000"/>
              <a:gd name="connsiteY82" fmla="*/ 5773 h 10000"/>
              <a:gd name="connsiteX83" fmla="*/ 8442 w 10000"/>
              <a:gd name="connsiteY83" fmla="*/ 6545 h 10000"/>
              <a:gd name="connsiteX84" fmla="*/ 8512 w 10000"/>
              <a:gd name="connsiteY84" fmla="*/ 6409 h 10000"/>
              <a:gd name="connsiteX85" fmla="*/ 8639 w 10000"/>
              <a:gd name="connsiteY85" fmla="*/ 6545 h 10000"/>
              <a:gd name="connsiteX86" fmla="*/ 8708 w 10000"/>
              <a:gd name="connsiteY86" fmla="*/ 6159 h 10000"/>
              <a:gd name="connsiteX87" fmla="*/ 8764 w 10000"/>
              <a:gd name="connsiteY87" fmla="*/ 5910 h 10000"/>
              <a:gd name="connsiteX88" fmla="*/ 8835 w 10000"/>
              <a:gd name="connsiteY88" fmla="*/ 3841 h 10000"/>
              <a:gd name="connsiteX89" fmla="*/ 8962 w 10000"/>
              <a:gd name="connsiteY89" fmla="*/ 2818 h 10000"/>
              <a:gd name="connsiteX90" fmla="*/ 9030 w 10000"/>
              <a:gd name="connsiteY90" fmla="*/ 3068 h 10000"/>
              <a:gd name="connsiteX91" fmla="*/ 9100 w 10000"/>
              <a:gd name="connsiteY91" fmla="*/ 4114 h 10000"/>
              <a:gd name="connsiteX92" fmla="*/ 9157 w 10000"/>
              <a:gd name="connsiteY92" fmla="*/ 5000 h 10000"/>
              <a:gd name="connsiteX93" fmla="*/ 9284 w 10000"/>
              <a:gd name="connsiteY93" fmla="*/ 5250 h 10000"/>
              <a:gd name="connsiteX94" fmla="*/ 9354 w 10000"/>
              <a:gd name="connsiteY94" fmla="*/ 5773 h 10000"/>
              <a:gd name="connsiteX95" fmla="*/ 9423 w 10000"/>
              <a:gd name="connsiteY95" fmla="*/ 6159 h 10000"/>
              <a:gd name="connsiteX96" fmla="*/ 9480 w 10000"/>
              <a:gd name="connsiteY96" fmla="*/ 6545 h 10000"/>
              <a:gd name="connsiteX97" fmla="*/ 9551 w 10000"/>
              <a:gd name="connsiteY97" fmla="*/ 6659 h 10000"/>
              <a:gd name="connsiteX98" fmla="*/ 9676 w 10000"/>
              <a:gd name="connsiteY98" fmla="*/ 7569 h 10000"/>
              <a:gd name="connsiteX99" fmla="*/ 9746 w 10000"/>
              <a:gd name="connsiteY99" fmla="*/ 7318 h 10000"/>
              <a:gd name="connsiteX100" fmla="*/ 9815 w 10000"/>
              <a:gd name="connsiteY100" fmla="*/ 7955 h 10000"/>
              <a:gd name="connsiteX101" fmla="*/ 9873 w 10000"/>
              <a:gd name="connsiteY101" fmla="*/ 8091 h 10000"/>
              <a:gd name="connsiteX102" fmla="*/ 10000 w 10000"/>
              <a:gd name="connsiteY10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474 w 10000"/>
              <a:gd name="connsiteY70" fmla="*/ 6545 h 10000"/>
              <a:gd name="connsiteX71" fmla="*/ 7531 w 10000"/>
              <a:gd name="connsiteY71" fmla="*/ 6023 h 10000"/>
              <a:gd name="connsiteX72" fmla="*/ 7670 w 10000"/>
              <a:gd name="connsiteY72" fmla="*/ 6545 h 10000"/>
              <a:gd name="connsiteX73" fmla="*/ 7726 w 10000"/>
              <a:gd name="connsiteY73" fmla="*/ 6295 h 10000"/>
              <a:gd name="connsiteX74" fmla="*/ 7797 w 10000"/>
              <a:gd name="connsiteY74" fmla="*/ 5773 h 10000"/>
              <a:gd name="connsiteX75" fmla="*/ 7865 w 10000"/>
              <a:gd name="connsiteY75" fmla="*/ 6023 h 10000"/>
              <a:gd name="connsiteX76" fmla="*/ 7992 w 10000"/>
              <a:gd name="connsiteY76" fmla="*/ 6659 h 10000"/>
              <a:gd name="connsiteX77" fmla="*/ 8051 w 10000"/>
              <a:gd name="connsiteY77" fmla="*/ 5637 h 10000"/>
              <a:gd name="connsiteX78" fmla="*/ 8120 w 10000"/>
              <a:gd name="connsiteY78" fmla="*/ 6023 h 10000"/>
              <a:gd name="connsiteX79" fmla="*/ 8189 w 10000"/>
              <a:gd name="connsiteY79" fmla="*/ 6295 h 10000"/>
              <a:gd name="connsiteX80" fmla="*/ 8315 w 10000"/>
              <a:gd name="connsiteY80" fmla="*/ 6932 h 10000"/>
              <a:gd name="connsiteX81" fmla="*/ 8385 w 10000"/>
              <a:gd name="connsiteY81" fmla="*/ 5773 h 10000"/>
              <a:gd name="connsiteX82" fmla="*/ 8442 w 10000"/>
              <a:gd name="connsiteY82" fmla="*/ 6545 h 10000"/>
              <a:gd name="connsiteX83" fmla="*/ 8512 w 10000"/>
              <a:gd name="connsiteY83" fmla="*/ 6409 h 10000"/>
              <a:gd name="connsiteX84" fmla="*/ 8639 w 10000"/>
              <a:gd name="connsiteY84" fmla="*/ 6545 h 10000"/>
              <a:gd name="connsiteX85" fmla="*/ 8708 w 10000"/>
              <a:gd name="connsiteY85" fmla="*/ 6159 h 10000"/>
              <a:gd name="connsiteX86" fmla="*/ 8764 w 10000"/>
              <a:gd name="connsiteY86" fmla="*/ 5910 h 10000"/>
              <a:gd name="connsiteX87" fmla="*/ 8835 w 10000"/>
              <a:gd name="connsiteY87" fmla="*/ 3841 h 10000"/>
              <a:gd name="connsiteX88" fmla="*/ 8962 w 10000"/>
              <a:gd name="connsiteY88" fmla="*/ 2818 h 10000"/>
              <a:gd name="connsiteX89" fmla="*/ 9030 w 10000"/>
              <a:gd name="connsiteY89" fmla="*/ 3068 h 10000"/>
              <a:gd name="connsiteX90" fmla="*/ 9100 w 10000"/>
              <a:gd name="connsiteY90" fmla="*/ 4114 h 10000"/>
              <a:gd name="connsiteX91" fmla="*/ 9157 w 10000"/>
              <a:gd name="connsiteY91" fmla="*/ 5000 h 10000"/>
              <a:gd name="connsiteX92" fmla="*/ 9284 w 10000"/>
              <a:gd name="connsiteY92" fmla="*/ 5250 h 10000"/>
              <a:gd name="connsiteX93" fmla="*/ 9354 w 10000"/>
              <a:gd name="connsiteY93" fmla="*/ 5773 h 10000"/>
              <a:gd name="connsiteX94" fmla="*/ 9423 w 10000"/>
              <a:gd name="connsiteY94" fmla="*/ 6159 h 10000"/>
              <a:gd name="connsiteX95" fmla="*/ 9480 w 10000"/>
              <a:gd name="connsiteY95" fmla="*/ 6545 h 10000"/>
              <a:gd name="connsiteX96" fmla="*/ 9551 w 10000"/>
              <a:gd name="connsiteY96" fmla="*/ 6659 h 10000"/>
              <a:gd name="connsiteX97" fmla="*/ 9676 w 10000"/>
              <a:gd name="connsiteY97" fmla="*/ 7569 h 10000"/>
              <a:gd name="connsiteX98" fmla="*/ 9746 w 10000"/>
              <a:gd name="connsiteY98" fmla="*/ 7318 h 10000"/>
              <a:gd name="connsiteX99" fmla="*/ 9815 w 10000"/>
              <a:gd name="connsiteY99" fmla="*/ 7955 h 10000"/>
              <a:gd name="connsiteX100" fmla="*/ 9873 w 10000"/>
              <a:gd name="connsiteY100" fmla="*/ 8091 h 10000"/>
              <a:gd name="connsiteX101" fmla="*/ 10000 w 10000"/>
              <a:gd name="connsiteY10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531 w 10000"/>
              <a:gd name="connsiteY70" fmla="*/ 6023 h 10000"/>
              <a:gd name="connsiteX71" fmla="*/ 7670 w 10000"/>
              <a:gd name="connsiteY71" fmla="*/ 6545 h 10000"/>
              <a:gd name="connsiteX72" fmla="*/ 7726 w 10000"/>
              <a:gd name="connsiteY72" fmla="*/ 6295 h 10000"/>
              <a:gd name="connsiteX73" fmla="*/ 7797 w 10000"/>
              <a:gd name="connsiteY73" fmla="*/ 5773 h 10000"/>
              <a:gd name="connsiteX74" fmla="*/ 7865 w 10000"/>
              <a:gd name="connsiteY74" fmla="*/ 6023 h 10000"/>
              <a:gd name="connsiteX75" fmla="*/ 7992 w 10000"/>
              <a:gd name="connsiteY75" fmla="*/ 6659 h 10000"/>
              <a:gd name="connsiteX76" fmla="*/ 8051 w 10000"/>
              <a:gd name="connsiteY76" fmla="*/ 5637 h 10000"/>
              <a:gd name="connsiteX77" fmla="*/ 8120 w 10000"/>
              <a:gd name="connsiteY77" fmla="*/ 6023 h 10000"/>
              <a:gd name="connsiteX78" fmla="*/ 8189 w 10000"/>
              <a:gd name="connsiteY78" fmla="*/ 6295 h 10000"/>
              <a:gd name="connsiteX79" fmla="*/ 8315 w 10000"/>
              <a:gd name="connsiteY79" fmla="*/ 6932 h 10000"/>
              <a:gd name="connsiteX80" fmla="*/ 8385 w 10000"/>
              <a:gd name="connsiteY80" fmla="*/ 5773 h 10000"/>
              <a:gd name="connsiteX81" fmla="*/ 8442 w 10000"/>
              <a:gd name="connsiteY81" fmla="*/ 6545 h 10000"/>
              <a:gd name="connsiteX82" fmla="*/ 8512 w 10000"/>
              <a:gd name="connsiteY82" fmla="*/ 6409 h 10000"/>
              <a:gd name="connsiteX83" fmla="*/ 8639 w 10000"/>
              <a:gd name="connsiteY83" fmla="*/ 6545 h 10000"/>
              <a:gd name="connsiteX84" fmla="*/ 8708 w 10000"/>
              <a:gd name="connsiteY84" fmla="*/ 6159 h 10000"/>
              <a:gd name="connsiteX85" fmla="*/ 8764 w 10000"/>
              <a:gd name="connsiteY85" fmla="*/ 5910 h 10000"/>
              <a:gd name="connsiteX86" fmla="*/ 8835 w 10000"/>
              <a:gd name="connsiteY86" fmla="*/ 3841 h 10000"/>
              <a:gd name="connsiteX87" fmla="*/ 8962 w 10000"/>
              <a:gd name="connsiteY87" fmla="*/ 2818 h 10000"/>
              <a:gd name="connsiteX88" fmla="*/ 9030 w 10000"/>
              <a:gd name="connsiteY88" fmla="*/ 3068 h 10000"/>
              <a:gd name="connsiteX89" fmla="*/ 9100 w 10000"/>
              <a:gd name="connsiteY89" fmla="*/ 4114 h 10000"/>
              <a:gd name="connsiteX90" fmla="*/ 9157 w 10000"/>
              <a:gd name="connsiteY90" fmla="*/ 5000 h 10000"/>
              <a:gd name="connsiteX91" fmla="*/ 9284 w 10000"/>
              <a:gd name="connsiteY91" fmla="*/ 5250 h 10000"/>
              <a:gd name="connsiteX92" fmla="*/ 9354 w 10000"/>
              <a:gd name="connsiteY92" fmla="*/ 5773 h 10000"/>
              <a:gd name="connsiteX93" fmla="*/ 9423 w 10000"/>
              <a:gd name="connsiteY93" fmla="*/ 6159 h 10000"/>
              <a:gd name="connsiteX94" fmla="*/ 9480 w 10000"/>
              <a:gd name="connsiteY94" fmla="*/ 6545 h 10000"/>
              <a:gd name="connsiteX95" fmla="*/ 9551 w 10000"/>
              <a:gd name="connsiteY95" fmla="*/ 6659 h 10000"/>
              <a:gd name="connsiteX96" fmla="*/ 9676 w 10000"/>
              <a:gd name="connsiteY96" fmla="*/ 7569 h 10000"/>
              <a:gd name="connsiteX97" fmla="*/ 9746 w 10000"/>
              <a:gd name="connsiteY97" fmla="*/ 7318 h 10000"/>
              <a:gd name="connsiteX98" fmla="*/ 9815 w 10000"/>
              <a:gd name="connsiteY98" fmla="*/ 7955 h 10000"/>
              <a:gd name="connsiteX99" fmla="*/ 9873 w 10000"/>
              <a:gd name="connsiteY99" fmla="*/ 8091 h 10000"/>
              <a:gd name="connsiteX100" fmla="*/ 10000 w 10000"/>
              <a:gd name="connsiteY10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26 w 10000"/>
              <a:gd name="connsiteY71" fmla="*/ 6295 h 10000"/>
              <a:gd name="connsiteX72" fmla="*/ 7797 w 10000"/>
              <a:gd name="connsiteY72" fmla="*/ 5773 h 10000"/>
              <a:gd name="connsiteX73" fmla="*/ 7865 w 10000"/>
              <a:gd name="connsiteY73" fmla="*/ 6023 h 10000"/>
              <a:gd name="connsiteX74" fmla="*/ 7992 w 10000"/>
              <a:gd name="connsiteY74" fmla="*/ 6659 h 10000"/>
              <a:gd name="connsiteX75" fmla="*/ 8051 w 10000"/>
              <a:gd name="connsiteY75" fmla="*/ 5637 h 10000"/>
              <a:gd name="connsiteX76" fmla="*/ 8120 w 10000"/>
              <a:gd name="connsiteY76" fmla="*/ 6023 h 10000"/>
              <a:gd name="connsiteX77" fmla="*/ 8189 w 10000"/>
              <a:gd name="connsiteY77" fmla="*/ 6295 h 10000"/>
              <a:gd name="connsiteX78" fmla="*/ 8315 w 10000"/>
              <a:gd name="connsiteY78" fmla="*/ 6932 h 10000"/>
              <a:gd name="connsiteX79" fmla="*/ 8385 w 10000"/>
              <a:gd name="connsiteY79" fmla="*/ 5773 h 10000"/>
              <a:gd name="connsiteX80" fmla="*/ 8442 w 10000"/>
              <a:gd name="connsiteY80" fmla="*/ 6545 h 10000"/>
              <a:gd name="connsiteX81" fmla="*/ 8512 w 10000"/>
              <a:gd name="connsiteY81" fmla="*/ 6409 h 10000"/>
              <a:gd name="connsiteX82" fmla="*/ 8639 w 10000"/>
              <a:gd name="connsiteY82" fmla="*/ 6545 h 10000"/>
              <a:gd name="connsiteX83" fmla="*/ 8708 w 10000"/>
              <a:gd name="connsiteY83" fmla="*/ 6159 h 10000"/>
              <a:gd name="connsiteX84" fmla="*/ 8764 w 10000"/>
              <a:gd name="connsiteY84" fmla="*/ 5910 h 10000"/>
              <a:gd name="connsiteX85" fmla="*/ 8835 w 10000"/>
              <a:gd name="connsiteY85" fmla="*/ 3841 h 10000"/>
              <a:gd name="connsiteX86" fmla="*/ 8962 w 10000"/>
              <a:gd name="connsiteY86" fmla="*/ 2818 h 10000"/>
              <a:gd name="connsiteX87" fmla="*/ 9030 w 10000"/>
              <a:gd name="connsiteY87" fmla="*/ 3068 h 10000"/>
              <a:gd name="connsiteX88" fmla="*/ 9100 w 10000"/>
              <a:gd name="connsiteY88" fmla="*/ 4114 h 10000"/>
              <a:gd name="connsiteX89" fmla="*/ 9157 w 10000"/>
              <a:gd name="connsiteY89" fmla="*/ 5000 h 10000"/>
              <a:gd name="connsiteX90" fmla="*/ 9284 w 10000"/>
              <a:gd name="connsiteY90" fmla="*/ 5250 h 10000"/>
              <a:gd name="connsiteX91" fmla="*/ 9354 w 10000"/>
              <a:gd name="connsiteY91" fmla="*/ 5773 h 10000"/>
              <a:gd name="connsiteX92" fmla="*/ 9423 w 10000"/>
              <a:gd name="connsiteY92" fmla="*/ 6159 h 10000"/>
              <a:gd name="connsiteX93" fmla="*/ 9480 w 10000"/>
              <a:gd name="connsiteY93" fmla="*/ 6545 h 10000"/>
              <a:gd name="connsiteX94" fmla="*/ 9551 w 10000"/>
              <a:gd name="connsiteY94" fmla="*/ 6659 h 10000"/>
              <a:gd name="connsiteX95" fmla="*/ 9676 w 10000"/>
              <a:gd name="connsiteY95" fmla="*/ 7569 h 10000"/>
              <a:gd name="connsiteX96" fmla="*/ 9746 w 10000"/>
              <a:gd name="connsiteY96" fmla="*/ 7318 h 10000"/>
              <a:gd name="connsiteX97" fmla="*/ 9815 w 10000"/>
              <a:gd name="connsiteY97" fmla="*/ 7955 h 10000"/>
              <a:gd name="connsiteX98" fmla="*/ 9873 w 10000"/>
              <a:gd name="connsiteY98" fmla="*/ 8091 h 10000"/>
              <a:gd name="connsiteX99" fmla="*/ 10000 w 10000"/>
              <a:gd name="connsiteY9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97 w 10000"/>
              <a:gd name="connsiteY71" fmla="*/ 5773 h 10000"/>
              <a:gd name="connsiteX72" fmla="*/ 7865 w 10000"/>
              <a:gd name="connsiteY72" fmla="*/ 6023 h 10000"/>
              <a:gd name="connsiteX73" fmla="*/ 7992 w 10000"/>
              <a:gd name="connsiteY73" fmla="*/ 6659 h 10000"/>
              <a:gd name="connsiteX74" fmla="*/ 8051 w 10000"/>
              <a:gd name="connsiteY74" fmla="*/ 5637 h 10000"/>
              <a:gd name="connsiteX75" fmla="*/ 8120 w 10000"/>
              <a:gd name="connsiteY75" fmla="*/ 6023 h 10000"/>
              <a:gd name="connsiteX76" fmla="*/ 8189 w 10000"/>
              <a:gd name="connsiteY76" fmla="*/ 6295 h 10000"/>
              <a:gd name="connsiteX77" fmla="*/ 8315 w 10000"/>
              <a:gd name="connsiteY77" fmla="*/ 6932 h 10000"/>
              <a:gd name="connsiteX78" fmla="*/ 8385 w 10000"/>
              <a:gd name="connsiteY78" fmla="*/ 5773 h 10000"/>
              <a:gd name="connsiteX79" fmla="*/ 8442 w 10000"/>
              <a:gd name="connsiteY79" fmla="*/ 6545 h 10000"/>
              <a:gd name="connsiteX80" fmla="*/ 8512 w 10000"/>
              <a:gd name="connsiteY80" fmla="*/ 6409 h 10000"/>
              <a:gd name="connsiteX81" fmla="*/ 8639 w 10000"/>
              <a:gd name="connsiteY81" fmla="*/ 6545 h 10000"/>
              <a:gd name="connsiteX82" fmla="*/ 8708 w 10000"/>
              <a:gd name="connsiteY82" fmla="*/ 6159 h 10000"/>
              <a:gd name="connsiteX83" fmla="*/ 8764 w 10000"/>
              <a:gd name="connsiteY83" fmla="*/ 5910 h 10000"/>
              <a:gd name="connsiteX84" fmla="*/ 8835 w 10000"/>
              <a:gd name="connsiteY84" fmla="*/ 3841 h 10000"/>
              <a:gd name="connsiteX85" fmla="*/ 8962 w 10000"/>
              <a:gd name="connsiteY85" fmla="*/ 2818 h 10000"/>
              <a:gd name="connsiteX86" fmla="*/ 9030 w 10000"/>
              <a:gd name="connsiteY86" fmla="*/ 3068 h 10000"/>
              <a:gd name="connsiteX87" fmla="*/ 9100 w 10000"/>
              <a:gd name="connsiteY87" fmla="*/ 4114 h 10000"/>
              <a:gd name="connsiteX88" fmla="*/ 9157 w 10000"/>
              <a:gd name="connsiteY88" fmla="*/ 5000 h 10000"/>
              <a:gd name="connsiteX89" fmla="*/ 9284 w 10000"/>
              <a:gd name="connsiteY89" fmla="*/ 5250 h 10000"/>
              <a:gd name="connsiteX90" fmla="*/ 9354 w 10000"/>
              <a:gd name="connsiteY90" fmla="*/ 5773 h 10000"/>
              <a:gd name="connsiteX91" fmla="*/ 9423 w 10000"/>
              <a:gd name="connsiteY91" fmla="*/ 6159 h 10000"/>
              <a:gd name="connsiteX92" fmla="*/ 9480 w 10000"/>
              <a:gd name="connsiteY92" fmla="*/ 6545 h 10000"/>
              <a:gd name="connsiteX93" fmla="*/ 9551 w 10000"/>
              <a:gd name="connsiteY93" fmla="*/ 6659 h 10000"/>
              <a:gd name="connsiteX94" fmla="*/ 9676 w 10000"/>
              <a:gd name="connsiteY94" fmla="*/ 7569 h 10000"/>
              <a:gd name="connsiteX95" fmla="*/ 9746 w 10000"/>
              <a:gd name="connsiteY95" fmla="*/ 7318 h 10000"/>
              <a:gd name="connsiteX96" fmla="*/ 9815 w 10000"/>
              <a:gd name="connsiteY96" fmla="*/ 7955 h 10000"/>
              <a:gd name="connsiteX97" fmla="*/ 9873 w 10000"/>
              <a:gd name="connsiteY97" fmla="*/ 8091 h 10000"/>
              <a:gd name="connsiteX98" fmla="*/ 10000 w 10000"/>
              <a:gd name="connsiteY9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797 w 10000"/>
              <a:gd name="connsiteY70" fmla="*/ 5773 h 10000"/>
              <a:gd name="connsiteX71" fmla="*/ 7865 w 10000"/>
              <a:gd name="connsiteY71" fmla="*/ 6023 h 10000"/>
              <a:gd name="connsiteX72" fmla="*/ 7992 w 10000"/>
              <a:gd name="connsiteY72" fmla="*/ 6659 h 10000"/>
              <a:gd name="connsiteX73" fmla="*/ 8051 w 10000"/>
              <a:gd name="connsiteY73" fmla="*/ 5637 h 10000"/>
              <a:gd name="connsiteX74" fmla="*/ 8120 w 10000"/>
              <a:gd name="connsiteY74" fmla="*/ 6023 h 10000"/>
              <a:gd name="connsiteX75" fmla="*/ 8189 w 10000"/>
              <a:gd name="connsiteY75" fmla="*/ 6295 h 10000"/>
              <a:gd name="connsiteX76" fmla="*/ 8315 w 10000"/>
              <a:gd name="connsiteY76" fmla="*/ 6932 h 10000"/>
              <a:gd name="connsiteX77" fmla="*/ 8385 w 10000"/>
              <a:gd name="connsiteY77" fmla="*/ 5773 h 10000"/>
              <a:gd name="connsiteX78" fmla="*/ 8442 w 10000"/>
              <a:gd name="connsiteY78" fmla="*/ 6545 h 10000"/>
              <a:gd name="connsiteX79" fmla="*/ 8512 w 10000"/>
              <a:gd name="connsiteY79" fmla="*/ 6409 h 10000"/>
              <a:gd name="connsiteX80" fmla="*/ 8639 w 10000"/>
              <a:gd name="connsiteY80" fmla="*/ 6545 h 10000"/>
              <a:gd name="connsiteX81" fmla="*/ 8708 w 10000"/>
              <a:gd name="connsiteY81" fmla="*/ 6159 h 10000"/>
              <a:gd name="connsiteX82" fmla="*/ 8764 w 10000"/>
              <a:gd name="connsiteY82" fmla="*/ 5910 h 10000"/>
              <a:gd name="connsiteX83" fmla="*/ 8835 w 10000"/>
              <a:gd name="connsiteY83" fmla="*/ 3841 h 10000"/>
              <a:gd name="connsiteX84" fmla="*/ 8962 w 10000"/>
              <a:gd name="connsiteY84" fmla="*/ 2818 h 10000"/>
              <a:gd name="connsiteX85" fmla="*/ 9030 w 10000"/>
              <a:gd name="connsiteY85" fmla="*/ 3068 h 10000"/>
              <a:gd name="connsiteX86" fmla="*/ 9100 w 10000"/>
              <a:gd name="connsiteY86" fmla="*/ 4114 h 10000"/>
              <a:gd name="connsiteX87" fmla="*/ 9157 w 10000"/>
              <a:gd name="connsiteY87" fmla="*/ 5000 h 10000"/>
              <a:gd name="connsiteX88" fmla="*/ 9284 w 10000"/>
              <a:gd name="connsiteY88" fmla="*/ 5250 h 10000"/>
              <a:gd name="connsiteX89" fmla="*/ 9354 w 10000"/>
              <a:gd name="connsiteY89" fmla="*/ 5773 h 10000"/>
              <a:gd name="connsiteX90" fmla="*/ 9423 w 10000"/>
              <a:gd name="connsiteY90" fmla="*/ 6159 h 10000"/>
              <a:gd name="connsiteX91" fmla="*/ 9480 w 10000"/>
              <a:gd name="connsiteY91" fmla="*/ 6545 h 10000"/>
              <a:gd name="connsiteX92" fmla="*/ 9551 w 10000"/>
              <a:gd name="connsiteY92" fmla="*/ 6659 h 10000"/>
              <a:gd name="connsiteX93" fmla="*/ 9676 w 10000"/>
              <a:gd name="connsiteY93" fmla="*/ 7569 h 10000"/>
              <a:gd name="connsiteX94" fmla="*/ 9746 w 10000"/>
              <a:gd name="connsiteY94" fmla="*/ 7318 h 10000"/>
              <a:gd name="connsiteX95" fmla="*/ 9815 w 10000"/>
              <a:gd name="connsiteY95" fmla="*/ 7955 h 10000"/>
              <a:gd name="connsiteX96" fmla="*/ 9873 w 10000"/>
              <a:gd name="connsiteY96" fmla="*/ 8091 h 10000"/>
              <a:gd name="connsiteX97" fmla="*/ 10000 w 10000"/>
              <a:gd name="connsiteY9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865 w 10000"/>
              <a:gd name="connsiteY70" fmla="*/ 6023 h 10000"/>
              <a:gd name="connsiteX71" fmla="*/ 7992 w 10000"/>
              <a:gd name="connsiteY71" fmla="*/ 6659 h 10000"/>
              <a:gd name="connsiteX72" fmla="*/ 8051 w 10000"/>
              <a:gd name="connsiteY72" fmla="*/ 5637 h 10000"/>
              <a:gd name="connsiteX73" fmla="*/ 8120 w 10000"/>
              <a:gd name="connsiteY73" fmla="*/ 6023 h 10000"/>
              <a:gd name="connsiteX74" fmla="*/ 8189 w 10000"/>
              <a:gd name="connsiteY74" fmla="*/ 6295 h 10000"/>
              <a:gd name="connsiteX75" fmla="*/ 8315 w 10000"/>
              <a:gd name="connsiteY75" fmla="*/ 6932 h 10000"/>
              <a:gd name="connsiteX76" fmla="*/ 8385 w 10000"/>
              <a:gd name="connsiteY76" fmla="*/ 5773 h 10000"/>
              <a:gd name="connsiteX77" fmla="*/ 8442 w 10000"/>
              <a:gd name="connsiteY77" fmla="*/ 6545 h 10000"/>
              <a:gd name="connsiteX78" fmla="*/ 8512 w 10000"/>
              <a:gd name="connsiteY78" fmla="*/ 6409 h 10000"/>
              <a:gd name="connsiteX79" fmla="*/ 8639 w 10000"/>
              <a:gd name="connsiteY79" fmla="*/ 6545 h 10000"/>
              <a:gd name="connsiteX80" fmla="*/ 8708 w 10000"/>
              <a:gd name="connsiteY80" fmla="*/ 6159 h 10000"/>
              <a:gd name="connsiteX81" fmla="*/ 8764 w 10000"/>
              <a:gd name="connsiteY81" fmla="*/ 5910 h 10000"/>
              <a:gd name="connsiteX82" fmla="*/ 8835 w 10000"/>
              <a:gd name="connsiteY82" fmla="*/ 3841 h 10000"/>
              <a:gd name="connsiteX83" fmla="*/ 8962 w 10000"/>
              <a:gd name="connsiteY83" fmla="*/ 2818 h 10000"/>
              <a:gd name="connsiteX84" fmla="*/ 9030 w 10000"/>
              <a:gd name="connsiteY84" fmla="*/ 3068 h 10000"/>
              <a:gd name="connsiteX85" fmla="*/ 9100 w 10000"/>
              <a:gd name="connsiteY85" fmla="*/ 4114 h 10000"/>
              <a:gd name="connsiteX86" fmla="*/ 9157 w 10000"/>
              <a:gd name="connsiteY86" fmla="*/ 5000 h 10000"/>
              <a:gd name="connsiteX87" fmla="*/ 9284 w 10000"/>
              <a:gd name="connsiteY87" fmla="*/ 5250 h 10000"/>
              <a:gd name="connsiteX88" fmla="*/ 9354 w 10000"/>
              <a:gd name="connsiteY88" fmla="*/ 5773 h 10000"/>
              <a:gd name="connsiteX89" fmla="*/ 9423 w 10000"/>
              <a:gd name="connsiteY89" fmla="*/ 6159 h 10000"/>
              <a:gd name="connsiteX90" fmla="*/ 9480 w 10000"/>
              <a:gd name="connsiteY90" fmla="*/ 6545 h 10000"/>
              <a:gd name="connsiteX91" fmla="*/ 9551 w 10000"/>
              <a:gd name="connsiteY91" fmla="*/ 6659 h 10000"/>
              <a:gd name="connsiteX92" fmla="*/ 9676 w 10000"/>
              <a:gd name="connsiteY92" fmla="*/ 7569 h 10000"/>
              <a:gd name="connsiteX93" fmla="*/ 9746 w 10000"/>
              <a:gd name="connsiteY93" fmla="*/ 7318 h 10000"/>
              <a:gd name="connsiteX94" fmla="*/ 9815 w 10000"/>
              <a:gd name="connsiteY94" fmla="*/ 7955 h 10000"/>
              <a:gd name="connsiteX95" fmla="*/ 9873 w 10000"/>
              <a:gd name="connsiteY95" fmla="*/ 8091 h 10000"/>
              <a:gd name="connsiteX96" fmla="*/ 10000 w 10000"/>
              <a:gd name="connsiteY9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992 w 10000"/>
              <a:gd name="connsiteY70" fmla="*/ 6659 h 10000"/>
              <a:gd name="connsiteX71" fmla="*/ 8051 w 10000"/>
              <a:gd name="connsiteY71" fmla="*/ 5637 h 10000"/>
              <a:gd name="connsiteX72" fmla="*/ 8120 w 10000"/>
              <a:gd name="connsiteY72" fmla="*/ 6023 h 10000"/>
              <a:gd name="connsiteX73" fmla="*/ 8189 w 10000"/>
              <a:gd name="connsiteY73" fmla="*/ 6295 h 10000"/>
              <a:gd name="connsiteX74" fmla="*/ 8315 w 10000"/>
              <a:gd name="connsiteY74" fmla="*/ 6932 h 10000"/>
              <a:gd name="connsiteX75" fmla="*/ 8385 w 10000"/>
              <a:gd name="connsiteY75" fmla="*/ 5773 h 10000"/>
              <a:gd name="connsiteX76" fmla="*/ 8442 w 10000"/>
              <a:gd name="connsiteY76" fmla="*/ 6545 h 10000"/>
              <a:gd name="connsiteX77" fmla="*/ 8512 w 10000"/>
              <a:gd name="connsiteY77" fmla="*/ 6409 h 10000"/>
              <a:gd name="connsiteX78" fmla="*/ 8639 w 10000"/>
              <a:gd name="connsiteY78" fmla="*/ 6545 h 10000"/>
              <a:gd name="connsiteX79" fmla="*/ 8708 w 10000"/>
              <a:gd name="connsiteY79" fmla="*/ 6159 h 10000"/>
              <a:gd name="connsiteX80" fmla="*/ 8764 w 10000"/>
              <a:gd name="connsiteY80" fmla="*/ 5910 h 10000"/>
              <a:gd name="connsiteX81" fmla="*/ 8835 w 10000"/>
              <a:gd name="connsiteY81" fmla="*/ 3841 h 10000"/>
              <a:gd name="connsiteX82" fmla="*/ 8962 w 10000"/>
              <a:gd name="connsiteY82" fmla="*/ 2818 h 10000"/>
              <a:gd name="connsiteX83" fmla="*/ 9030 w 10000"/>
              <a:gd name="connsiteY83" fmla="*/ 3068 h 10000"/>
              <a:gd name="connsiteX84" fmla="*/ 9100 w 10000"/>
              <a:gd name="connsiteY84" fmla="*/ 4114 h 10000"/>
              <a:gd name="connsiteX85" fmla="*/ 9157 w 10000"/>
              <a:gd name="connsiteY85" fmla="*/ 5000 h 10000"/>
              <a:gd name="connsiteX86" fmla="*/ 9284 w 10000"/>
              <a:gd name="connsiteY86" fmla="*/ 5250 h 10000"/>
              <a:gd name="connsiteX87" fmla="*/ 9354 w 10000"/>
              <a:gd name="connsiteY87" fmla="*/ 5773 h 10000"/>
              <a:gd name="connsiteX88" fmla="*/ 9423 w 10000"/>
              <a:gd name="connsiteY88" fmla="*/ 6159 h 10000"/>
              <a:gd name="connsiteX89" fmla="*/ 9480 w 10000"/>
              <a:gd name="connsiteY89" fmla="*/ 6545 h 10000"/>
              <a:gd name="connsiteX90" fmla="*/ 9551 w 10000"/>
              <a:gd name="connsiteY90" fmla="*/ 6659 h 10000"/>
              <a:gd name="connsiteX91" fmla="*/ 9676 w 10000"/>
              <a:gd name="connsiteY91" fmla="*/ 7569 h 10000"/>
              <a:gd name="connsiteX92" fmla="*/ 9746 w 10000"/>
              <a:gd name="connsiteY92" fmla="*/ 7318 h 10000"/>
              <a:gd name="connsiteX93" fmla="*/ 9815 w 10000"/>
              <a:gd name="connsiteY93" fmla="*/ 7955 h 10000"/>
              <a:gd name="connsiteX94" fmla="*/ 9873 w 10000"/>
              <a:gd name="connsiteY94" fmla="*/ 8091 h 10000"/>
              <a:gd name="connsiteX95" fmla="*/ 10000 w 10000"/>
              <a:gd name="connsiteY9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20 w 10000"/>
              <a:gd name="connsiteY71" fmla="*/ 6023 h 10000"/>
              <a:gd name="connsiteX72" fmla="*/ 8189 w 10000"/>
              <a:gd name="connsiteY72" fmla="*/ 6295 h 10000"/>
              <a:gd name="connsiteX73" fmla="*/ 8315 w 10000"/>
              <a:gd name="connsiteY73" fmla="*/ 6932 h 10000"/>
              <a:gd name="connsiteX74" fmla="*/ 8385 w 10000"/>
              <a:gd name="connsiteY74" fmla="*/ 5773 h 10000"/>
              <a:gd name="connsiteX75" fmla="*/ 8442 w 10000"/>
              <a:gd name="connsiteY75" fmla="*/ 6545 h 10000"/>
              <a:gd name="connsiteX76" fmla="*/ 8512 w 10000"/>
              <a:gd name="connsiteY76" fmla="*/ 6409 h 10000"/>
              <a:gd name="connsiteX77" fmla="*/ 8639 w 10000"/>
              <a:gd name="connsiteY77" fmla="*/ 6545 h 10000"/>
              <a:gd name="connsiteX78" fmla="*/ 8708 w 10000"/>
              <a:gd name="connsiteY78" fmla="*/ 6159 h 10000"/>
              <a:gd name="connsiteX79" fmla="*/ 8764 w 10000"/>
              <a:gd name="connsiteY79" fmla="*/ 5910 h 10000"/>
              <a:gd name="connsiteX80" fmla="*/ 8835 w 10000"/>
              <a:gd name="connsiteY80" fmla="*/ 3841 h 10000"/>
              <a:gd name="connsiteX81" fmla="*/ 8962 w 10000"/>
              <a:gd name="connsiteY81" fmla="*/ 2818 h 10000"/>
              <a:gd name="connsiteX82" fmla="*/ 9030 w 10000"/>
              <a:gd name="connsiteY82" fmla="*/ 3068 h 10000"/>
              <a:gd name="connsiteX83" fmla="*/ 9100 w 10000"/>
              <a:gd name="connsiteY83" fmla="*/ 4114 h 10000"/>
              <a:gd name="connsiteX84" fmla="*/ 9157 w 10000"/>
              <a:gd name="connsiteY84" fmla="*/ 5000 h 10000"/>
              <a:gd name="connsiteX85" fmla="*/ 9284 w 10000"/>
              <a:gd name="connsiteY85" fmla="*/ 5250 h 10000"/>
              <a:gd name="connsiteX86" fmla="*/ 9354 w 10000"/>
              <a:gd name="connsiteY86" fmla="*/ 5773 h 10000"/>
              <a:gd name="connsiteX87" fmla="*/ 9423 w 10000"/>
              <a:gd name="connsiteY87" fmla="*/ 6159 h 10000"/>
              <a:gd name="connsiteX88" fmla="*/ 9480 w 10000"/>
              <a:gd name="connsiteY88" fmla="*/ 6545 h 10000"/>
              <a:gd name="connsiteX89" fmla="*/ 9551 w 10000"/>
              <a:gd name="connsiteY89" fmla="*/ 6659 h 10000"/>
              <a:gd name="connsiteX90" fmla="*/ 9676 w 10000"/>
              <a:gd name="connsiteY90" fmla="*/ 7569 h 10000"/>
              <a:gd name="connsiteX91" fmla="*/ 9746 w 10000"/>
              <a:gd name="connsiteY91" fmla="*/ 7318 h 10000"/>
              <a:gd name="connsiteX92" fmla="*/ 9815 w 10000"/>
              <a:gd name="connsiteY92" fmla="*/ 7955 h 10000"/>
              <a:gd name="connsiteX93" fmla="*/ 9873 w 10000"/>
              <a:gd name="connsiteY93" fmla="*/ 8091 h 10000"/>
              <a:gd name="connsiteX94" fmla="*/ 10000 w 10000"/>
              <a:gd name="connsiteY9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89 w 10000"/>
              <a:gd name="connsiteY71" fmla="*/ 6295 h 10000"/>
              <a:gd name="connsiteX72" fmla="*/ 8315 w 10000"/>
              <a:gd name="connsiteY72" fmla="*/ 6932 h 10000"/>
              <a:gd name="connsiteX73" fmla="*/ 8385 w 10000"/>
              <a:gd name="connsiteY73" fmla="*/ 5773 h 10000"/>
              <a:gd name="connsiteX74" fmla="*/ 8442 w 10000"/>
              <a:gd name="connsiteY74" fmla="*/ 6545 h 10000"/>
              <a:gd name="connsiteX75" fmla="*/ 8512 w 10000"/>
              <a:gd name="connsiteY75" fmla="*/ 6409 h 10000"/>
              <a:gd name="connsiteX76" fmla="*/ 8639 w 10000"/>
              <a:gd name="connsiteY76" fmla="*/ 6545 h 10000"/>
              <a:gd name="connsiteX77" fmla="*/ 8708 w 10000"/>
              <a:gd name="connsiteY77" fmla="*/ 6159 h 10000"/>
              <a:gd name="connsiteX78" fmla="*/ 8764 w 10000"/>
              <a:gd name="connsiteY78" fmla="*/ 5910 h 10000"/>
              <a:gd name="connsiteX79" fmla="*/ 8835 w 10000"/>
              <a:gd name="connsiteY79" fmla="*/ 3841 h 10000"/>
              <a:gd name="connsiteX80" fmla="*/ 8962 w 10000"/>
              <a:gd name="connsiteY80" fmla="*/ 2818 h 10000"/>
              <a:gd name="connsiteX81" fmla="*/ 9030 w 10000"/>
              <a:gd name="connsiteY81" fmla="*/ 3068 h 10000"/>
              <a:gd name="connsiteX82" fmla="*/ 9100 w 10000"/>
              <a:gd name="connsiteY82" fmla="*/ 4114 h 10000"/>
              <a:gd name="connsiteX83" fmla="*/ 9157 w 10000"/>
              <a:gd name="connsiteY83" fmla="*/ 5000 h 10000"/>
              <a:gd name="connsiteX84" fmla="*/ 9284 w 10000"/>
              <a:gd name="connsiteY84" fmla="*/ 5250 h 10000"/>
              <a:gd name="connsiteX85" fmla="*/ 9354 w 10000"/>
              <a:gd name="connsiteY85" fmla="*/ 5773 h 10000"/>
              <a:gd name="connsiteX86" fmla="*/ 9423 w 10000"/>
              <a:gd name="connsiteY86" fmla="*/ 6159 h 10000"/>
              <a:gd name="connsiteX87" fmla="*/ 9480 w 10000"/>
              <a:gd name="connsiteY87" fmla="*/ 6545 h 10000"/>
              <a:gd name="connsiteX88" fmla="*/ 9551 w 10000"/>
              <a:gd name="connsiteY88" fmla="*/ 6659 h 10000"/>
              <a:gd name="connsiteX89" fmla="*/ 9676 w 10000"/>
              <a:gd name="connsiteY89" fmla="*/ 7569 h 10000"/>
              <a:gd name="connsiteX90" fmla="*/ 9746 w 10000"/>
              <a:gd name="connsiteY90" fmla="*/ 7318 h 10000"/>
              <a:gd name="connsiteX91" fmla="*/ 9815 w 10000"/>
              <a:gd name="connsiteY91" fmla="*/ 7955 h 10000"/>
              <a:gd name="connsiteX92" fmla="*/ 9873 w 10000"/>
              <a:gd name="connsiteY92" fmla="*/ 8091 h 10000"/>
              <a:gd name="connsiteX93" fmla="*/ 10000 w 10000"/>
              <a:gd name="connsiteY9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315 w 10000"/>
              <a:gd name="connsiteY71" fmla="*/ 6932 h 10000"/>
              <a:gd name="connsiteX72" fmla="*/ 8385 w 10000"/>
              <a:gd name="connsiteY72" fmla="*/ 5773 h 10000"/>
              <a:gd name="connsiteX73" fmla="*/ 8442 w 10000"/>
              <a:gd name="connsiteY73" fmla="*/ 6545 h 10000"/>
              <a:gd name="connsiteX74" fmla="*/ 8512 w 10000"/>
              <a:gd name="connsiteY74" fmla="*/ 6409 h 10000"/>
              <a:gd name="connsiteX75" fmla="*/ 8639 w 10000"/>
              <a:gd name="connsiteY75" fmla="*/ 6545 h 10000"/>
              <a:gd name="connsiteX76" fmla="*/ 8708 w 10000"/>
              <a:gd name="connsiteY76" fmla="*/ 6159 h 10000"/>
              <a:gd name="connsiteX77" fmla="*/ 8764 w 10000"/>
              <a:gd name="connsiteY77" fmla="*/ 5910 h 10000"/>
              <a:gd name="connsiteX78" fmla="*/ 8835 w 10000"/>
              <a:gd name="connsiteY78" fmla="*/ 3841 h 10000"/>
              <a:gd name="connsiteX79" fmla="*/ 8962 w 10000"/>
              <a:gd name="connsiteY79" fmla="*/ 2818 h 10000"/>
              <a:gd name="connsiteX80" fmla="*/ 9030 w 10000"/>
              <a:gd name="connsiteY80" fmla="*/ 3068 h 10000"/>
              <a:gd name="connsiteX81" fmla="*/ 9100 w 10000"/>
              <a:gd name="connsiteY81" fmla="*/ 4114 h 10000"/>
              <a:gd name="connsiteX82" fmla="*/ 9157 w 10000"/>
              <a:gd name="connsiteY82" fmla="*/ 5000 h 10000"/>
              <a:gd name="connsiteX83" fmla="*/ 9284 w 10000"/>
              <a:gd name="connsiteY83" fmla="*/ 5250 h 10000"/>
              <a:gd name="connsiteX84" fmla="*/ 9354 w 10000"/>
              <a:gd name="connsiteY84" fmla="*/ 5773 h 10000"/>
              <a:gd name="connsiteX85" fmla="*/ 9423 w 10000"/>
              <a:gd name="connsiteY85" fmla="*/ 6159 h 10000"/>
              <a:gd name="connsiteX86" fmla="*/ 9480 w 10000"/>
              <a:gd name="connsiteY86" fmla="*/ 6545 h 10000"/>
              <a:gd name="connsiteX87" fmla="*/ 9551 w 10000"/>
              <a:gd name="connsiteY87" fmla="*/ 6659 h 10000"/>
              <a:gd name="connsiteX88" fmla="*/ 9676 w 10000"/>
              <a:gd name="connsiteY88" fmla="*/ 7569 h 10000"/>
              <a:gd name="connsiteX89" fmla="*/ 9746 w 10000"/>
              <a:gd name="connsiteY89" fmla="*/ 7318 h 10000"/>
              <a:gd name="connsiteX90" fmla="*/ 9815 w 10000"/>
              <a:gd name="connsiteY90" fmla="*/ 7955 h 10000"/>
              <a:gd name="connsiteX91" fmla="*/ 9873 w 10000"/>
              <a:gd name="connsiteY91" fmla="*/ 8091 h 10000"/>
              <a:gd name="connsiteX92" fmla="*/ 10000 w 10000"/>
              <a:gd name="connsiteY9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442 w 10000"/>
              <a:gd name="connsiteY72" fmla="*/ 6545 h 10000"/>
              <a:gd name="connsiteX73" fmla="*/ 8512 w 10000"/>
              <a:gd name="connsiteY73" fmla="*/ 6409 h 10000"/>
              <a:gd name="connsiteX74" fmla="*/ 8639 w 10000"/>
              <a:gd name="connsiteY74" fmla="*/ 6545 h 10000"/>
              <a:gd name="connsiteX75" fmla="*/ 8708 w 10000"/>
              <a:gd name="connsiteY75" fmla="*/ 6159 h 10000"/>
              <a:gd name="connsiteX76" fmla="*/ 8764 w 10000"/>
              <a:gd name="connsiteY76" fmla="*/ 5910 h 10000"/>
              <a:gd name="connsiteX77" fmla="*/ 8835 w 10000"/>
              <a:gd name="connsiteY77" fmla="*/ 3841 h 10000"/>
              <a:gd name="connsiteX78" fmla="*/ 8962 w 10000"/>
              <a:gd name="connsiteY78" fmla="*/ 2818 h 10000"/>
              <a:gd name="connsiteX79" fmla="*/ 9030 w 10000"/>
              <a:gd name="connsiteY79" fmla="*/ 3068 h 10000"/>
              <a:gd name="connsiteX80" fmla="*/ 9100 w 10000"/>
              <a:gd name="connsiteY80" fmla="*/ 4114 h 10000"/>
              <a:gd name="connsiteX81" fmla="*/ 9157 w 10000"/>
              <a:gd name="connsiteY81" fmla="*/ 5000 h 10000"/>
              <a:gd name="connsiteX82" fmla="*/ 9284 w 10000"/>
              <a:gd name="connsiteY82" fmla="*/ 5250 h 10000"/>
              <a:gd name="connsiteX83" fmla="*/ 9354 w 10000"/>
              <a:gd name="connsiteY83" fmla="*/ 5773 h 10000"/>
              <a:gd name="connsiteX84" fmla="*/ 9423 w 10000"/>
              <a:gd name="connsiteY84" fmla="*/ 6159 h 10000"/>
              <a:gd name="connsiteX85" fmla="*/ 9480 w 10000"/>
              <a:gd name="connsiteY85" fmla="*/ 6545 h 10000"/>
              <a:gd name="connsiteX86" fmla="*/ 9551 w 10000"/>
              <a:gd name="connsiteY86" fmla="*/ 6659 h 10000"/>
              <a:gd name="connsiteX87" fmla="*/ 9676 w 10000"/>
              <a:gd name="connsiteY87" fmla="*/ 7569 h 10000"/>
              <a:gd name="connsiteX88" fmla="*/ 9746 w 10000"/>
              <a:gd name="connsiteY88" fmla="*/ 7318 h 10000"/>
              <a:gd name="connsiteX89" fmla="*/ 9815 w 10000"/>
              <a:gd name="connsiteY89" fmla="*/ 7955 h 10000"/>
              <a:gd name="connsiteX90" fmla="*/ 9873 w 10000"/>
              <a:gd name="connsiteY90" fmla="*/ 8091 h 10000"/>
              <a:gd name="connsiteX91" fmla="*/ 10000 w 10000"/>
              <a:gd name="connsiteY9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512 w 10000"/>
              <a:gd name="connsiteY72" fmla="*/ 6409 h 10000"/>
              <a:gd name="connsiteX73" fmla="*/ 8639 w 10000"/>
              <a:gd name="connsiteY73" fmla="*/ 6545 h 10000"/>
              <a:gd name="connsiteX74" fmla="*/ 8708 w 10000"/>
              <a:gd name="connsiteY74" fmla="*/ 6159 h 10000"/>
              <a:gd name="connsiteX75" fmla="*/ 8764 w 10000"/>
              <a:gd name="connsiteY75" fmla="*/ 5910 h 10000"/>
              <a:gd name="connsiteX76" fmla="*/ 8835 w 10000"/>
              <a:gd name="connsiteY76" fmla="*/ 3841 h 10000"/>
              <a:gd name="connsiteX77" fmla="*/ 8962 w 10000"/>
              <a:gd name="connsiteY77" fmla="*/ 2818 h 10000"/>
              <a:gd name="connsiteX78" fmla="*/ 9030 w 10000"/>
              <a:gd name="connsiteY78" fmla="*/ 3068 h 10000"/>
              <a:gd name="connsiteX79" fmla="*/ 9100 w 10000"/>
              <a:gd name="connsiteY79" fmla="*/ 4114 h 10000"/>
              <a:gd name="connsiteX80" fmla="*/ 9157 w 10000"/>
              <a:gd name="connsiteY80" fmla="*/ 5000 h 10000"/>
              <a:gd name="connsiteX81" fmla="*/ 9284 w 10000"/>
              <a:gd name="connsiteY81" fmla="*/ 5250 h 10000"/>
              <a:gd name="connsiteX82" fmla="*/ 9354 w 10000"/>
              <a:gd name="connsiteY82" fmla="*/ 5773 h 10000"/>
              <a:gd name="connsiteX83" fmla="*/ 9423 w 10000"/>
              <a:gd name="connsiteY83" fmla="*/ 6159 h 10000"/>
              <a:gd name="connsiteX84" fmla="*/ 9480 w 10000"/>
              <a:gd name="connsiteY84" fmla="*/ 6545 h 10000"/>
              <a:gd name="connsiteX85" fmla="*/ 9551 w 10000"/>
              <a:gd name="connsiteY85" fmla="*/ 6659 h 10000"/>
              <a:gd name="connsiteX86" fmla="*/ 9676 w 10000"/>
              <a:gd name="connsiteY86" fmla="*/ 7569 h 10000"/>
              <a:gd name="connsiteX87" fmla="*/ 9746 w 10000"/>
              <a:gd name="connsiteY87" fmla="*/ 7318 h 10000"/>
              <a:gd name="connsiteX88" fmla="*/ 9815 w 10000"/>
              <a:gd name="connsiteY88" fmla="*/ 7955 h 10000"/>
              <a:gd name="connsiteX89" fmla="*/ 9873 w 10000"/>
              <a:gd name="connsiteY89" fmla="*/ 8091 h 10000"/>
              <a:gd name="connsiteX90" fmla="*/ 10000 w 10000"/>
              <a:gd name="connsiteY9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512 w 10000"/>
              <a:gd name="connsiteY71" fmla="*/ 6409 h 10000"/>
              <a:gd name="connsiteX72" fmla="*/ 8639 w 10000"/>
              <a:gd name="connsiteY72" fmla="*/ 6545 h 10000"/>
              <a:gd name="connsiteX73" fmla="*/ 8708 w 10000"/>
              <a:gd name="connsiteY73" fmla="*/ 6159 h 10000"/>
              <a:gd name="connsiteX74" fmla="*/ 8764 w 10000"/>
              <a:gd name="connsiteY74" fmla="*/ 5910 h 10000"/>
              <a:gd name="connsiteX75" fmla="*/ 8835 w 10000"/>
              <a:gd name="connsiteY75" fmla="*/ 3841 h 10000"/>
              <a:gd name="connsiteX76" fmla="*/ 8962 w 10000"/>
              <a:gd name="connsiteY76" fmla="*/ 2818 h 10000"/>
              <a:gd name="connsiteX77" fmla="*/ 9030 w 10000"/>
              <a:gd name="connsiteY77" fmla="*/ 3068 h 10000"/>
              <a:gd name="connsiteX78" fmla="*/ 9100 w 10000"/>
              <a:gd name="connsiteY78" fmla="*/ 4114 h 10000"/>
              <a:gd name="connsiteX79" fmla="*/ 9157 w 10000"/>
              <a:gd name="connsiteY79" fmla="*/ 5000 h 10000"/>
              <a:gd name="connsiteX80" fmla="*/ 9284 w 10000"/>
              <a:gd name="connsiteY80" fmla="*/ 5250 h 10000"/>
              <a:gd name="connsiteX81" fmla="*/ 9354 w 10000"/>
              <a:gd name="connsiteY81" fmla="*/ 5773 h 10000"/>
              <a:gd name="connsiteX82" fmla="*/ 9423 w 10000"/>
              <a:gd name="connsiteY82" fmla="*/ 6159 h 10000"/>
              <a:gd name="connsiteX83" fmla="*/ 9480 w 10000"/>
              <a:gd name="connsiteY83" fmla="*/ 6545 h 10000"/>
              <a:gd name="connsiteX84" fmla="*/ 9551 w 10000"/>
              <a:gd name="connsiteY84" fmla="*/ 6659 h 10000"/>
              <a:gd name="connsiteX85" fmla="*/ 9676 w 10000"/>
              <a:gd name="connsiteY85" fmla="*/ 7569 h 10000"/>
              <a:gd name="connsiteX86" fmla="*/ 9746 w 10000"/>
              <a:gd name="connsiteY86" fmla="*/ 7318 h 10000"/>
              <a:gd name="connsiteX87" fmla="*/ 9815 w 10000"/>
              <a:gd name="connsiteY87" fmla="*/ 7955 h 10000"/>
              <a:gd name="connsiteX88" fmla="*/ 9873 w 10000"/>
              <a:gd name="connsiteY88" fmla="*/ 8091 h 10000"/>
              <a:gd name="connsiteX89" fmla="*/ 10000 w 10000"/>
              <a:gd name="connsiteY8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512 w 10000"/>
              <a:gd name="connsiteY70" fmla="*/ 6409 h 10000"/>
              <a:gd name="connsiteX71" fmla="*/ 8639 w 10000"/>
              <a:gd name="connsiteY71" fmla="*/ 6545 h 10000"/>
              <a:gd name="connsiteX72" fmla="*/ 8708 w 10000"/>
              <a:gd name="connsiteY72" fmla="*/ 6159 h 10000"/>
              <a:gd name="connsiteX73" fmla="*/ 8764 w 10000"/>
              <a:gd name="connsiteY73" fmla="*/ 5910 h 10000"/>
              <a:gd name="connsiteX74" fmla="*/ 8835 w 10000"/>
              <a:gd name="connsiteY74" fmla="*/ 3841 h 10000"/>
              <a:gd name="connsiteX75" fmla="*/ 8962 w 10000"/>
              <a:gd name="connsiteY75" fmla="*/ 2818 h 10000"/>
              <a:gd name="connsiteX76" fmla="*/ 9030 w 10000"/>
              <a:gd name="connsiteY76" fmla="*/ 3068 h 10000"/>
              <a:gd name="connsiteX77" fmla="*/ 9100 w 10000"/>
              <a:gd name="connsiteY77" fmla="*/ 4114 h 10000"/>
              <a:gd name="connsiteX78" fmla="*/ 9157 w 10000"/>
              <a:gd name="connsiteY78" fmla="*/ 5000 h 10000"/>
              <a:gd name="connsiteX79" fmla="*/ 9284 w 10000"/>
              <a:gd name="connsiteY79" fmla="*/ 5250 h 10000"/>
              <a:gd name="connsiteX80" fmla="*/ 9354 w 10000"/>
              <a:gd name="connsiteY80" fmla="*/ 5773 h 10000"/>
              <a:gd name="connsiteX81" fmla="*/ 9423 w 10000"/>
              <a:gd name="connsiteY81" fmla="*/ 6159 h 10000"/>
              <a:gd name="connsiteX82" fmla="*/ 9480 w 10000"/>
              <a:gd name="connsiteY82" fmla="*/ 6545 h 10000"/>
              <a:gd name="connsiteX83" fmla="*/ 9551 w 10000"/>
              <a:gd name="connsiteY83" fmla="*/ 6659 h 10000"/>
              <a:gd name="connsiteX84" fmla="*/ 9676 w 10000"/>
              <a:gd name="connsiteY84" fmla="*/ 7569 h 10000"/>
              <a:gd name="connsiteX85" fmla="*/ 9746 w 10000"/>
              <a:gd name="connsiteY85" fmla="*/ 7318 h 10000"/>
              <a:gd name="connsiteX86" fmla="*/ 9815 w 10000"/>
              <a:gd name="connsiteY86" fmla="*/ 7955 h 10000"/>
              <a:gd name="connsiteX87" fmla="*/ 9873 w 10000"/>
              <a:gd name="connsiteY87" fmla="*/ 8091 h 10000"/>
              <a:gd name="connsiteX88" fmla="*/ 10000 w 10000"/>
              <a:gd name="connsiteY8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639 w 10000"/>
              <a:gd name="connsiteY70" fmla="*/ 6545 h 10000"/>
              <a:gd name="connsiteX71" fmla="*/ 8708 w 10000"/>
              <a:gd name="connsiteY71" fmla="*/ 6159 h 10000"/>
              <a:gd name="connsiteX72" fmla="*/ 8764 w 10000"/>
              <a:gd name="connsiteY72" fmla="*/ 5910 h 10000"/>
              <a:gd name="connsiteX73" fmla="*/ 8835 w 10000"/>
              <a:gd name="connsiteY73" fmla="*/ 3841 h 10000"/>
              <a:gd name="connsiteX74" fmla="*/ 8962 w 10000"/>
              <a:gd name="connsiteY74" fmla="*/ 2818 h 10000"/>
              <a:gd name="connsiteX75" fmla="*/ 9030 w 10000"/>
              <a:gd name="connsiteY75" fmla="*/ 3068 h 10000"/>
              <a:gd name="connsiteX76" fmla="*/ 9100 w 10000"/>
              <a:gd name="connsiteY76" fmla="*/ 4114 h 10000"/>
              <a:gd name="connsiteX77" fmla="*/ 9157 w 10000"/>
              <a:gd name="connsiteY77" fmla="*/ 5000 h 10000"/>
              <a:gd name="connsiteX78" fmla="*/ 9284 w 10000"/>
              <a:gd name="connsiteY78" fmla="*/ 5250 h 10000"/>
              <a:gd name="connsiteX79" fmla="*/ 9354 w 10000"/>
              <a:gd name="connsiteY79" fmla="*/ 5773 h 10000"/>
              <a:gd name="connsiteX80" fmla="*/ 9423 w 10000"/>
              <a:gd name="connsiteY80" fmla="*/ 6159 h 10000"/>
              <a:gd name="connsiteX81" fmla="*/ 9480 w 10000"/>
              <a:gd name="connsiteY81" fmla="*/ 6545 h 10000"/>
              <a:gd name="connsiteX82" fmla="*/ 9551 w 10000"/>
              <a:gd name="connsiteY82" fmla="*/ 6659 h 10000"/>
              <a:gd name="connsiteX83" fmla="*/ 9676 w 10000"/>
              <a:gd name="connsiteY83" fmla="*/ 7569 h 10000"/>
              <a:gd name="connsiteX84" fmla="*/ 9746 w 10000"/>
              <a:gd name="connsiteY84" fmla="*/ 7318 h 10000"/>
              <a:gd name="connsiteX85" fmla="*/ 9815 w 10000"/>
              <a:gd name="connsiteY85" fmla="*/ 7955 h 10000"/>
              <a:gd name="connsiteX86" fmla="*/ 9873 w 10000"/>
              <a:gd name="connsiteY86" fmla="*/ 8091 h 10000"/>
              <a:gd name="connsiteX87" fmla="*/ 10000 w 10000"/>
              <a:gd name="connsiteY8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08 w 10000"/>
              <a:gd name="connsiteY70" fmla="*/ 6159 h 10000"/>
              <a:gd name="connsiteX71" fmla="*/ 8764 w 10000"/>
              <a:gd name="connsiteY71" fmla="*/ 5910 h 10000"/>
              <a:gd name="connsiteX72" fmla="*/ 8835 w 10000"/>
              <a:gd name="connsiteY72" fmla="*/ 3841 h 10000"/>
              <a:gd name="connsiteX73" fmla="*/ 8962 w 10000"/>
              <a:gd name="connsiteY73" fmla="*/ 2818 h 10000"/>
              <a:gd name="connsiteX74" fmla="*/ 9030 w 10000"/>
              <a:gd name="connsiteY74" fmla="*/ 3068 h 10000"/>
              <a:gd name="connsiteX75" fmla="*/ 9100 w 10000"/>
              <a:gd name="connsiteY75" fmla="*/ 4114 h 10000"/>
              <a:gd name="connsiteX76" fmla="*/ 9157 w 10000"/>
              <a:gd name="connsiteY76" fmla="*/ 5000 h 10000"/>
              <a:gd name="connsiteX77" fmla="*/ 9284 w 10000"/>
              <a:gd name="connsiteY77" fmla="*/ 5250 h 10000"/>
              <a:gd name="connsiteX78" fmla="*/ 9354 w 10000"/>
              <a:gd name="connsiteY78" fmla="*/ 5773 h 10000"/>
              <a:gd name="connsiteX79" fmla="*/ 9423 w 10000"/>
              <a:gd name="connsiteY79" fmla="*/ 6159 h 10000"/>
              <a:gd name="connsiteX80" fmla="*/ 9480 w 10000"/>
              <a:gd name="connsiteY80" fmla="*/ 6545 h 10000"/>
              <a:gd name="connsiteX81" fmla="*/ 9551 w 10000"/>
              <a:gd name="connsiteY81" fmla="*/ 6659 h 10000"/>
              <a:gd name="connsiteX82" fmla="*/ 9676 w 10000"/>
              <a:gd name="connsiteY82" fmla="*/ 7569 h 10000"/>
              <a:gd name="connsiteX83" fmla="*/ 9746 w 10000"/>
              <a:gd name="connsiteY83" fmla="*/ 7318 h 10000"/>
              <a:gd name="connsiteX84" fmla="*/ 9815 w 10000"/>
              <a:gd name="connsiteY84" fmla="*/ 7955 h 10000"/>
              <a:gd name="connsiteX85" fmla="*/ 9873 w 10000"/>
              <a:gd name="connsiteY85" fmla="*/ 8091 h 10000"/>
              <a:gd name="connsiteX86" fmla="*/ 10000 w 10000"/>
              <a:gd name="connsiteY8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64 w 10000"/>
              <a:gd name="connsiteY70" fmla="*/ 5910 h 10000"/>
              <a:gd name="connsiteX71" fmla="*/ 8835 w 10000"/>
              <a:gd name="connsiteY71" fmla="*/ 3841 h 10000"/>
              <a:gd name="connsiteX72" fmla="*/ 8962 w 10000"/>
              <a:gd name="connsiteY72" fmla="*/ 2818 h 10000"/>
              <a:gd name="connsiteX73" fmla="*/ 9030 w 10000"/>
              <a:gd name="connsiteY73" fmla="*/ 3068 h 10000"/>
              <a:gd name="connsiteX74" fmla="*/ 9100 w 10000"/>
              <a:gd name="connsiteY74" fmla="*/ 4114 h 10000"/>
              <a:gd name="connsiteX75" fmla="*/ 9157 w 10000"/>
              <a:gd name="connsiteY75" fmla="*/ 5000 h 10000"/>
              <a:gd name="connsiteX76" fmla="*/ 9284 w 10000"/>
              <a:gd name="connsiteY76" fmla="*/ 5250 h 10000"/>
              <a:gd name="connsiteX77" fmla="*/ 9354 w 10000"/>
              <a:gd name="connsiteY77" fmla="*/ 5773 h 10000"/>
              <a:gd name="connsiteX78" fmla="*/ 9423 w 10000"/>
              <a:gd name="connsiteY78" fmla="*/ 6159 h 10000"/>
              <a:gd name="connsiteX79" fmla="*/ 9480 w 10000"/>
              <a:gd name="connsiteY79" fmla="*/ 6545 h 10000"/>
              <a:gd name="connsiteX80" fmla="*/ 9551 w 10000"/>
              <a:gd name="connsiteY80" fmla="*/ 6659 h 10000"/>
              <a:gd name="connsiteX81" fmla="*/ 9676 w 10000"/>
              <a:gd name="connsiteY81" fmla="*/ 7569 h 10000"/>
              <a:gd name="connsiteX82" fmla="*/ 9746 w 10000"/>
              <a:gd name="connsiteY82" fmla="*/ 7318 h 10000"/>
              <a:gd name="connsiteX83" fmla="*/ 9815 w 10000"/>
              <a:gd name="connsiteY83" fmla="*/ 7955 h 10000"/>
              <a:gd name="connsiteX84" fmla="*/ 9873 w 10000"/>
              <a:gd name="connsiteY84" fmla="*/ 8091 h 10000"/>
              <a:gd name="connsiteX85" fmla="*/ 10000 w 10000"/>
              <a:gd name="connsiteY8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835 w 10000"/>
              <a:gd name="connsiteY70" fmla="*/ 3841 h 10000"/>
              <a:gd name="connsiteX71" fmla="*/ 8962 w 10000"/>
              <a:gd name="connsiteY71" fmla="*/ 2818 h 10000"/>
              <a:gd name="connsiteX72" fmla="*/ 9030 w 10000"/>
              <a:gd name="connsiteY72" fmla="*/ 3068 h 10000"/>
              <a:gd name="connsiteX73" fmla="*/ 9100 w 10000"/>
              <a:gd name="connsiteY73" fmla="*/ 4114 h 10000"/>
              <a:gd name="connsiteX74" fmla="*/ 9157 w 10000"/>
              <a:gd name="connsiteY74" fmla="*/ 5000 h 10000"/>
              <a:gd name="connsiteX75" fmla="*/ 9284 w 10000"/>
              <a:gd name="connsiteY75" fmla="*/ 5250 h 10000"/>
              <a:gd name="connsiteX76" fmla="*/ 9354 w 10000"/>
              <a:gd name="connsiteY76" fmla="*/ 5773 h 10000"/>
              <a:gd name="connsiteX77" fmla="*/ 9423 w 10000"/>
              <a:gd name="connsiteY77" fmla="*/ 6159 h 10000"/>
              <a:gd name="connsiteX78" fmla="*/ 9480 w 10000"/>
              <a:gd name="connsiteY78" fmla="*/ 6545 h 10000"/>
              <a:gd name="connsiteX79" fmla="*/ 9551 w 10000"/>
              <a:gd name="connsiteY79" fmla="*/ 6659 h 10000"/>
              <a:gd name="connsiteX80" fmla="*/ 9676 w 10000"/>
              <a:gd name="connsiteY80" fmla="*/ 7569 h 10000"/>
              <a:gd name="connsiteX81" fmla="*/ 9746 w 10000"/>
              <a:gd name="connsiteY81" fmla="*/ 7318 h 10000"/>
              <a:gd name="connsiteX82" fmla="*/ 9815 w 10000"/>
              <a:gd name="connsiteY82" fmla="*/ 7955 h 10000"/>
              <a:gd name="connsiteX83" fmla="*/ 9873 w 10000"/>
              <a:gd name="connsiteY83" fmla="*/ 8091 h 10000"/>
              <a:gd name="connsiteX84" fmla="*/ 10000 w 10000"/>
              <a:gd name="connsiteY8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962 w 10000"/>
              <a:gd name="connsiteY70" fmla="*/ 2818 h 10000"/>
              <a:gd name="connsiteX71" fmla="*/ 9030 w 10000"/>
              <a:gd name="connsiteY71" fmla="*/ 3068 h 10000"/>
              <a:gd name="connsiteX72" fmla="*/ 9100 w 10000"/>
              <a:gd name="connsiteY72" fmla="*/ 4114 h 10000"/>
              <a:gd name="connsiteX73" fmla="*/ 9157 w 10000"/>
              <a:gd name="connsiteY73" fmla="*/ 5000 h 10000"/>
              <a:gd name="connsiteX74" fmla="*/ 9284 w 10000"/>
              <a:gd name="connsiteY74" fmla="*/ 5250 h 10000"/>
              <a:gd name="connsiteX75" fmla="*/ 9354 w 10000"/>
              <a:gd name="connsiteY75" fmla="*/ 5773 h 10000"/>
              <a:gd name="connsiteX76" fmla="*/ 9423 w 10000"/>
              <a:gd name="connsiteY76" fmla="*/ 6159 h 10000"/>
              <a:gd name="connsiteX77" fmla="*/ 9480 w 10000"/>
              <a:gd name="connsiteY77" fmla="*/ 6545 h 10000"/>
              <a:gd name="connsiteX78" fmla="*/ 9551 w 10000"/>
              <a:gd name="connsiteY78" fmla="*/ 6659 h 10000"/>
              <a:gd name="connsiteX79" fmla="*/ 9676 w 10000"/>
              <a:gd name="connsiteY79" fmla="*/ 7569 h 10000"/>
              <a:gd name="connsiteX80" fmla="*/ 9746 w 10000"/>
              <a:gd name="connsiteY80" fmla="*/ 7318 h 10000"/>
              <a:gd name="connsiteX81" fmla="*/ 9815 w 10000"/>
              <a:gd name="connsiteY81" fmla="*/ 7955 h 10000"/>
              <a:gd name="connsiteX82" fmla="*/ 9873 w 10000"/>
              <a:gd name="connsiteY82" fmla="*/ 8091 h 10000"/>
              <a:gd name="connsiteX83" fmla="*/ 10000 w 10000"/>
              <a:gd name="connsiteY8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030 w 10000"/>
              <a:gd name="connsiteY70" fmla="*/ 3068 h 10000"/>
              <a:gd name="connsiteX71" fmla="*/ 9100 w 10000"/>
              <a:gd name="connsiteY71" fmla="*/ 4114 h 10000"/>
              <a:gd name="connsiteX72" fmla="*/ 9157 w 10000"/>
              <a:gd name="connsiteY72" fmla="*/ 5000 h 10000"/>
              <a:gd name="connsiteX73" fmla="*/ 9284 w 10000"/>
              <a:gd name="connsiteY73" fmla="*/ 5250 h 10000"/>
              <a:gd name="connsiteX74" fmla="*/ 9354 w 10000"/>
              <a:gd name="connsiteY74" fmla="*/ 5773 h 10000"/>
              <a:gd name="connsiteX75" fmla="*/ 9423 w 10000"/>
              <a:gd name="connsiteY75" fmla="*/ 6159 h 10000"/>
              <a:gd name="connsiteX76" fmla="*/ 9480 w 10000"/>
              <a:gd name="connsiteY76" fmla="*/ 6545 h 10000"/>
              <a:gd name="connsiteX77" fmla="*/ 9551 w 10000"/>
              <a:gd name="connsiteY77" fmla="*/ 6659 h 10000"/>
              <a:gd name="connsiteX78" fmla="*/ 9676 w 10000"/>
              <a:gd name="connsiteY78" fmla="*/ 7569 h 10000"/>
              <a:gd name="connsiteX79" fmla="*/ 9746 w 10000"/>
              <a:gd name="connsiteY79" fmla="*/ 7318 h 10000"/>
              <a:gd name="connsiteX80" fmla="*/ 9815 w 10000"/>
              <a:gd name="connsiteY80" fmla="*/ 7955 h 10000"/>
              <a:gd name="connsiteX81" fmla="*/ 9873 w 10000"/>
              <a:gd name="connsiteY81" fmla="*/ 8091 h 10000"/>
              <a:gd name="connsiteX82" fmla="*/ 10000 w 10000"/>
              <a:gd name="connsiteY8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00 w 10000"/>
              <a:gd name="connsiteY70" fmla="*/ 4114 h 10000"/>
              <a:gd name="connsiteX71" fmla="*/ 9157 w 10000"/>
              <a:gd name="connsiteY71" fmla="*/ 5000 h 10000"/>
              <a:gd name="connsiteX72" fmla="*/ 9284 w 10000"/>
              <a:gd name="connsiteY72" fmla="*/ 5250 h 10000"/>
              <a:gd name="connsiteX73" fmla="*/ 9354 w 10000"/>
              <a:gd name="connsiteY73" fmla="*/ 5773 h 10000"/>
              <a:gd name="connsiteX74" fmla="*/ 9423 w 10000"/>
              <a:gd name="connsiteY74" fmla="*/ 6159 h 10000"/>
              <a:gd name="connsiteX75" fmla="*/ 9480 w 10000"/>
              <a:gd name="connsiteY75" fmla="*/ 6545 h 10000"/>
              <a:gd name="connsiteX76" fmla="*/ 9551 w 10000"/>
              <a:gd name="connsiteY76" fmla="*/ 6659 h 10000"/>
              <a:gd name="connsiteX77" fmla="*/ 9676 w 10000"/>
              <a:gd name="connsiteY77" fmla="*/ 7569 h 10000"/>
              <a:gd name="connsiteX78" fmla="*/ 9746 w 10000"/>
              <a:gd name="connsiteY78" fmla="*/ 7318 h 10000"/>
              <a:gd name="connsiteX79" fmla="*/ 9815 w 10000"/>
              <a:gd name="connsiteY79" fmla="*/ 7955 h 10000"/>
              <a:gd name="connsiteX80" fmla="*/ 9873 w 10000"/>
              <a:gd name="connsiteY80" fmla="*/ 8091 h 10000"/>
              <a:gd name="connsiteX81" fmla="*/ 10000 w 10000"/>
              <a:gd name="connsiteY8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57 w 10000"/>
              <a:gd name="connsiteY70" fmla="*/ 5000 h 10000"/>
              <a:gd name="connsiteX71" fmla="*/ 9284 w 10000"/>
              <a:gd name="connsiteY71" fmla="*/ 5250 h 10000"/>
              <a:gd name="connsiteX72" fmla="*/ 9354 w 10000"/>
              <a:gd name="connsiteY72" fmla="*/ 5773 h 10000"/>
              <a:gd name="connsiteX73" fmla="*/ 9423 w 10000"/>
              <a:gd name="connsiteY73" fmla="*/ 6159 h 10000"/>
              <a:gd name="connsiteX74" fmla="*/ 9480 w 10000"/>
              <a:gd name="connsiteY74" fmla="*/ 6545 h 10000"/>
              <a:gd name="connsiteX75" fmla="*/ 9551 w 10000"/>
              <a:gd name="connsiteY75" fmla="*/ 6659 h 10000"/>
              <a:gd name="connsiteX76" fmla="*/ 9676 w 10000"/>
              <a:gd name="connsiteY76" fmla="*/ 7569 h 10000"/>
              <a:gd name="connsiteX77" fmla="*/ 9746 w 10000"/>
              <a:gd name="connsiteY77" fmla="*/ 7318 h 10000"/>
              <a:gd name="connsiteX78" fmla="*/ 9815 w 10000"/>
              <a:gd name="connsiteY78" fmla="*/ 7955 h 10000"/>
              <a:gd name="connsiteX79" fmla="*/ 9873 w 10000"/>
              <a:gd name="connsiteY79" fmla="*/ 8091 h 10000"/>
              <a:gd name="connsiteX80" fmla="*/ 10000 w 10000"/>
              <a:gd name="connsiteY8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284 w 10000"/>
              <a:gd name="connsiteY70" fmla="*/ 5250 h 10000"/>
              <a:gd name="connsiteX71" fmla="*/ 9354 w 10000"/>
              <a:gd name="connsiteY71" fmla="*/ 5773 h 10000"/>
              <a:gd name="connsiteX72" fmla="*/ 9423 w 10000"/>
              <a:gd name="connsiteY72" fmla="*/ 6159 h 10000"/>
              <a:gd name="connsiteX73" fmla="*/ 9480 w 10000"/>
              <a:gd name="connsiteY73" fmla="*/ 6545 h 10000"/>
              <a:gd name="connsiteX74" fmla="*/ 9551 w 10000"/>
              <a:gd name="connsiteY74" fmla="*/ 6659 h 10000"/>
              <a:gd name="connsiteX75" fmla="*/ 9676 w 10000"/>
              <a:gd name="connsiteY75" fmla="*/ 7569 h 10000"/>
              <a:gd name="connsiteX76" fmla="*/ 9746 w 10000"/>
              <a:gd name="connsiteY76" fmla="*/ 7318 h 10000"/>
              <a:gd name="connsiteX77" fmla="*/ 9815 w 10000"/>
              <a:gd name="connsiteY77" fmla="*/ 7955 h 10000"/>
              <a:gd name="connsiteX78" fmla="*/ 9873 w 10000"/>
              <a:gd name="connsiteY78" fmla="*/ 8091 h 10000"/>
              <a:gd name="connsiteX79" fmla="*/ 10000 w 10000"/>
              <a:gd name="connsiteY7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23 w 10000"/>
              <a:gd name="connsiteY71" fmla="*/ 6159 h 10000"/>
              <a:gd name="connsiteX72" fmla="*/ 9480 w 10000"/>
              <a:gd name="connsiteY72" fmla="*/ 6545 h 10000"/>
              <a:gd name="connsiteX73" fmla="*/ 9551 w 10000"/>
              <a:gd name="connsiteY73" fmla="*/ 6659 h 10000"/>
              <a:gd name="connsiteX74" fmla="*/ 9676 w 10000"/>
              <a:gd name="connsiteY74" fmla="*/ 7569 h 10000"/>
              <a:gd name="connsiteX75" fmla="*/ 9746 w 10000"/>
              <a:gd name="connsiteY75" fmla="*/ 7318 h 10000"/>
              <a:gd name="connsiteX76" fmla="*/ 9815 w 10000"/>
              <a:gd name="connsiteY76" fmla="*/ 7955 h 10000"/>
              <a:gd name="connsiteX77" fmla="*/ 9873 w 10000"/>
              <a:gd name="connsiteY77" fmla="*/ 8091 h 10000"/>
              <a:gd name="connsiteX78" fmla="*/ 10000 w 10000"/>
              <a:gd name="connsiteY7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80 w 10000"/>
              <a:gd name="connsiteY71" fmla="*/ 6545 h 10000"/>
              <a:gd name="connsiteX72" fmla="*/ 9551 w 10000"/>
              <a:gd name="connsiteY72" fmla="*/ 6659 h 10000"/>
              <a:gd name="connsiteX73" fmla="*/ 9676 w 10000"/>
              <a:gd name="connsiteY73" fmla="*/ 7569 h 10000"/>
              <a:gd name="connsiteX74" fmla="*/ 9746 w 10000"/>
              <a:gd name="connsiteY74" fmla="*/ 7318 h 10000"/>
              <a:gd name="connsiteX75" fmla="*/ 9815 w 10000"/>
              <a:gd name="connsiteY75" fmla="*/ 7955 h 10000"/>
              <a:gd name="connsiteX76" fmla="*/ 9873 w 10000"/>
              <a:gd name="connsiteY76" fmla="*/ 8091 h 10000"/>
              <a:gd name="connsiteX77" fmla="*/ 10000 w 10000"/>
              <a:gd name="connsiteY7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551 w 10000"/>
              <a:gd name="connsiteY71" fmla="*/ 6659 h 10000"/>
              <a:gd name="connsiteX72" fmla="*/ 9676 w 10000"/>
              <a:gd name="connsiteY72" fmla="*/ 7569 h 10000"/>
              <a:gd name="connsiteX73" fmla="*/ 9746 w 10000"/>
              <a:gd name="connsiteY73" fmla="*/ 7318 h 10000"/>
              <a:gd name="connsiteX74" fmla="*/ 9815 w 10000"/>
              <a:gd name="connsiteY74" fmla="*/ 7955 h 10000"/>
              <a:gd name="connsiteX75" fmla="*/ 9873 w 10000"/>
              <a:gd name="connsiteY75" fmla="*/ 8091 h 10000"/>
              <a:gd name="connsiteX76" fmla="*/ 10000 w 10000"/>
              <a:gd name="connsiteY7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676 w 10000"/>
              <a:gd name="connsiteY71" fmla="*/ 7569 h 10000"/>
              <a:gd name="connsiteX72" fmla="*/ 9746 w 10000"/>
              <a:gd name="connsiteY72" fmla="*/ 7318 h 10000"/>
              <a:gd name="connsiteX73" fmla="*/ 9815 w 10000"/>
              <a:gd name="connsiteY73" fmla="*/ 7955 h 10000"/>
              <a:gd name="connsiteX74" fmla="*/ 9873 w 10000"/>
              <a:gd name="connsiteY74" fmla="*/ 8091 h 10000"/>
              <a:gd name="connsiteX75" fmla="*/ 10000 w 10000"/>
              <a:gd name="connsiteY7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676 w 10000"/>
              <a:gd name="connsiteY70" fmla="*/ 7569 h 10000"/>
              <a:gd name="connsiteX71" fmla="*/ 9746 w 10000"/>
              <a:gd name="connsiteY71" fmla="*/ 7318 h 10000"/>
              <a:gd name="connsiteX72" fmla="*/ 9815 w 10000"/>
              <a:gd name="connsiteY72" fmla="*/ 7955 h 10000"/>
              <a:gd name="connsiteX73" fmla="*/ 9873 w 10000"/>
              <a:gd name="connsiteY73" fmla="*/ 8091 h 10000"/>
              <a:gd name="connsiteX74" fmla="*/ 10000 w 10000"/>
              <a:gd name="connsiteY74" fmla="*/ 7318 h 10000"/>
              <a:gd name="connsiteX0" fmla="*/ 0 w 10025"/>
              <a:gd name="connsiteY0" fmla="*/ 5910 h 10000"/>
              <a:gd name="connsiteX1" fmla="*/ 68 w 10025"/>
              <a:gd name="connsiteY1" fmla="*/ 6023 h 10000"/>
              <a:gd name="connsiteX2" fmla="*/ 127 w 10025"/>
              <a:gd name="connsiteY2" fmla="*/ 6409 h 10000"/>
              <a:gd name="connsiteX3" fmla="*/ 195 w 10025"/>
              <a:gd name="connsiteY3" fmla="*/ 6159 h 10000"/>
              <a:gd name="connsiteX4" fmla="*/ 265 w 10025"/>
              <a:gd name="connsiteY4" fmla="*/ 6545 h 10000"/>
              <a:gd name="connsiteX5" fmla="*/ 393 w 10025"/>
              <a:gd name="connsiteY5" fmla="*/ 6295 h 10000"/>
              <a:gd name="connsiteX6" fmla="*/ 461 w 10025"/>
              <a:gd name="connsiteY6" fmla="*/ 6295 h 10000"/>
              <a:gd name="connsiteX7" fmla="*/ 519 w 10025"/>
              <a:gd name="connsiteY7" fmla="*/ 6409 h 10000"/>
              <a:gd name="connsiteX8" fmla="*/ 588 w 10025"/>
              <a:gd name="connsiteY8" fmla="*/ 6545 h 10000"/>
              <a:gd name="connsiteX9" fmla="*/ 715 w 10025"/>
              <a:gd name="connsiteY9" fmla="*/ 6409 h 10000"/>
              <a:gd name="connsiteX10" fmla="*/ 783 w 10025"/>
              <a:gd name="connsiteY10" fmla="*/ 6659 h 10000"/>
              <a:gd name="connsiteX11" fmla="*/ 843 w 10025"/>
              <a:gd name="connsiteY11" fmla="*/ 6023 h 10000"/>
              <a:gd name="connsiteX12" fmla="*/ 911 w 10025"/>
              <a:gd name="connsiteY12" fmla="*/ 6545 h 10000"/>
              <a:gd name="connsiteX13" fmla="*/ 1038 w 10025"/>
              <a:gd name="connsiteY13" fmla="*/ 6409 h 10000"/>
              <a:gd name="connsiteX14" fmla="*/ 1107 w 10025"/>
              <a:gd name="connsiteY14" fmla="*/ 6932 h 10000"/>
              <a:gd name="connsiteX15" fmla="*/ 1177 w 10025"/>
              <a:gd name="connsiteY15" fmla="*/ 6545 h 10000"/>
              <a:gd name="connsiteX16" fmla="*/ 1234 w 10025"/>
              <a:gd name="connsiteY16" fmla="*/ 5910 h 10000"/>
              <a:gd name="connsiteX17" fmla="*/ 1361 w 10025"/>
              <a:gd name="connsiteY17" fmla="*/ 7046 h 10000"/>
              <a:gd name="connsiteX18" fmla="*/ 1431 w 10025"/>
              <a:gd name="connsiteY18" fmla="*/ 6295 h 10000"/>
              <a:gd name="connsiteX19" fmla="*/ 1499 w 10025"/>
              <a:gd name="connsiteY19" fmla="*/ 6932 h 10000"/>
              <a:gd name="connsiteX20" fmla="*/ 1557 w 10025"/>
              <a:gd name="connsiteY20" fmla="*/ 6295 h 10000"/>
              <a:gd name="connsiteX21" fmla="*/ 1696 w 10025"/>
              <a:gd name="connsiteY21" fmla="*/ 5773 h 10000"/>
              <a:gd name="connsiteX22" fmla="*/ 1753 w 10025"/>
              <a:gd name="connsiteY22" fmla="*/ 6409 h 10000"/>
              <a:gd name="connsiteX23" fmla="*/ 1822 w 10025"/>
              <a:gd name="connsiteY23" fmla="*/ 6932 h 10000"/>
              <a:gd name="connsiteX24" fmla="*/ 1881 w 10025"/>
              <a:gd name="connsiteY24" fmla="*/ 5773 h 10000"/>
              <a:gd name="connsiteX25" fmla="*/ 2018 w 10025"/>
              <a:gd name="connsiteY25" fmla="*/ 6932 h 10000"/>
              <a:gd name="connsiteX26" fmla="*/ 2076 w 10025"/>
              <a:gd name="connsiteY26" fmla="*/ 6659 h 10000"/>
              <a:gd name="connsiteX27" fmla="*/ 2145 w 10025"/>
              <a:gd name="connsiteY27" fmla="*/ 6295 h 10000"/>
              <a:gd name="connsiteX28" fmla="*/ 2214 w 10025"/>
              <a:gd name="connsiteY28" fmla="*/ 6409 h 10000"/>
              <a:gd name="connsiteX29" fmla="*/ 2341 w 10025"/>
              <a:gd name="connsiteY29" fmla="*/ 6409 h 10000"/>
              <a:gd name="connsiteX30" fmla="*/ 2411 w 10025"/>
              <a:gd name="connsiteY30" fmla="*/ 6295 h 10000"/>
              <a:gd name="connsiteX31" fmla="*/ 2468 w 10025"/>
              <a:gd name="connsiteY31" fmla="*/ 6409 h 10000"/>
              <a:gd name="connsiteX32" fmla="*/ 2538 w 10025"/>
              <a:gd name="connsiteY32" fmla="*/ 6409 h 10000"/>
              <a:gd name="connsiteX33" fmla="*/ 2664 w 10025"/>
              <a:gd name="connsiteY33" fmla="*/ 6409 h 10000"/>
              <a:gd name="connsiteX34" fmla="*/ 2733 w 10025"/>
              <a:gd name="connsiteY34" fmla="*/ 6295 h 10000"/>
              <a:gd name="connsiteX35" fmla="*/ 2792 w 10025"/>
              <a:gd name="connsiteY35" fmla="*/ 8728 h 10000"/>
              <a:gd name="connsiteX36" fmla="*/ 2860 w 10025"/>
              <a:gd name="connsiteY36" fmla="*/ 10000 h 10000"/>
              <a:gd name="connsiteX37" fmla="*/ 2988 w 10025"/>
              <a:gd name="connsiteY37" fmla="*/ 8477 h 10000"/>
              <a:gd name="connsiteX38" fmla="*/ 3056 w 10025"/>
              <a:gd name="connsiteY38" fmla="*/ 8591 h 10000"/>
              <a:gd name="connsiteX39" fmla="*/ 3114 w 10025"/>
              <a:gd name="connsiteY39" fmla="*/ 7705 h 10000"/>
              <a:gd name="connsiteX40" fmla="*/ 3183 w 10025"/>
              <a:gd name="connsiteY40" fmla="*/ 7182 h 10000"/>
              <a:gd name="connsiteX41" fmla="*/ 3252 w 10025"/>
              <a:gd name="connsiteY41" fmla="*/ 6659 h 10000"/>
              <a:gd name="connsiteX42" fmla="*/ 3378 w 10025"/>
              <a:gd name="connsiteY42" fmla="*/ 6659 h 10000"/>
              <a:gd name="connsiteX43" fmla="*/ 3448 w 10025"/>
              <a:gd name="connsiteY43" fmla="*/ 6659 h 10000"/>
              <a:gd name="connsiteX44" fmla="*/ 3506 w 10025"/>
              <a:gd name="connsiteY44" fmla="*/ 6795 h 10000"/>
              <a:gd name="connsiteX45" fmla="*/ 3576 w 10025"/>
              <a:gd name="connsiteY45" fmla="*/ 7432 h 10000"/>
              <a:gd name="connsiteX46" fmla="*/ 3703 w 10025"/>
              <a:gd name="connsiteY46" fmla="*/ 7046 h 10000"/>
              <a:gd name="connsiteX47" fmla="*/ 3771 w 10025"/>
              <a:gd name="connsiteY47" fmla="*/ 7705 h 10000"/>
              <a:gd name="connsiteX48" fmla="*/ 3829 w 10025"/>
              <a:gd name="connsiteY48" fmla="*/ 6659 h 10000"/>
              <a:gd name="connsiteX49" fmla="*/ 3899 w 10025"/>
              <a:gd name="connsiteY49" fmla="*/ 8204 h 10000"/>
              <a:gd name="connsiteX50" fmla="*/ 4026 w 10025"/>
              <a:gd name="connsiteY50" fmla="*/ 3977 h 10000"/>
              <a:gd name="connsiteX51" fmla="*/ 4094 w 10025"/>
              <a:gd name="connsiteY51" fmla="*/ 0 h 10000"/>
              <a:gd name="connsiteX52" fmla="*/ 4164 w 10025"/>
              <a:gd name="connsiteY52" fmla="*/ 1796 h 10000"/>
              <a:gd name="connsiteX53" fmla="*/ 4221 w 10025"/>
              <a:gd name="connsiteY53" fmla="*/ 1932 h 10000"/>
              <a:gd name="connsiteX54" fmla="*/ 4348 w 10025"/>
              <a:gd name="connsiteY54" fmla="*/ 1932 h 10000"/>
              <a:gd name="connsiteX55" fmla="*/ 4417 w 10025"/>
              <a:gd name="connsiteY55" fmla="*/ 2568 h 10000"/>
              <a:gd name="connsiteX56" fmla="*/ 4486 w 10025"/>
              <a:gd name="connsiteY56" fmla="*/ 2954 h 10000"/>
              <a:gd name="connsiteX57" fmla="*/ 4544 w 10025"/>
              <a:gd name="connsiteY57" fmla="*/ 2431 h 10000"/>
              <a:gd name="connsiteX58" fmla="*/ 4682 w 10025"/>
              <a:gd name="connsiteY58" fmla="*/ 2818 h 10000"/>
              <a:gd name="connsiteX59" fmla="*/ 4741 w 10025"/>
              <a:gd name="connsiteY59" fmla="*/ 2954 h 10000"/>
              <a:gd name="connsiteX60" fmla="*/ 4809 w 10025"/>
              <a:gd name="connsiteY60" fmla="*/ 2568 h 10000"/>
              <a:gd name="connsiteX61" fmla="*/ 4878 w 10025"/>
              <a:gd name="connsiteY61" fmla="*/ 2431 h 10000"/>
              <a:gd name="connsiteX62" fmla="*/ 5006 w 10025"/>
              <a:gd name="connsiteY62" fmla="*/ 2182 h 10000"/>
              <a:gd name="connsiteX63" fmla="*/ 5063 w 10025"/>
              <a:gd name="connsiteY63" fmla="*/ 1932 h 10000"/>
              <a:gd name="connsiteX64" fmla="*/ 5132 w 10025"/>
              <a:gd name="connsiteY64" fmla="*/ 500 h 10000"/>
              <a:gd name="connsiteX65" fmla="*/ 5202 w 10025"/>
              <a:gd name="connsiteY65" fmla="*/ 3841 h 10000"/>
              <a:gd name="connsiteX66" fmla="*/ 5328 w 10025"/>
              <a:gd name="connsiteY66" fmla="*/ 7046 h 10000"/>
              <a:gd name="connsiteX67" fmla="*/ 5397 w 10025"/>
              <a:gd name="connsiteY67" fmla="*/ 6023 h 10000"/>
              <a:gd name="connsiteX68" fmla="*/ 5456 w 10025"/>
              <a:gd name="connsiteY68" fmla="*/ 5910 h 10000"/>
              <a:gd name="connsiteX69" fmla="*/ 5525 w 10025"/>
              <a:gd name="connsiteY69" fmla="*/ 6409 h 10000"/>
              <a:gd name="connsiteX70" fmla="*/ 9676 w 10025"/>
              <a:gd name="connsiteY70" fmla="*/ 7569 h 10000"/>
              <a:gd name="connsiteX71" fmla="*/ 9815 w 10025"/>
              <a:gd name="connsiteY71" fmla="*/ 7955 h 10000"/>
              <a:gd name="connsiteX72" fmla="*/ 9873 w 10025"/>
              <a:gd name="connsiteY72" fmla="*/ 8091 h 10000"/>
              <a:gd name="connsiteX73" fmla="*/ 10000 w 10025"/>
              <a:gd name="connsiteY7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815 w 10000"/>
              <a:gd name="connsiteY70" fmla="*/ 7955 h 10000"/>
              <a:gd name="connsiteX71" fmla="*/ 9873 w 10000"/>
              <a:gd name="connsiteY71" fmla="*/ 8091 h 10000"/>
              <a:gd name="connsiteX72" fmla="*/ 10000 w 10000"/>
              <a:gd name="connsiteY72" fmla="*/ 7318 h 10000"/>
              <a:gd name="connsiteX0" fmla="*/ 0 w 10191"/>
              <a:gd name="connsiteY0" fmla="*/ 5910 h 10000"/>
              <a:gd name="connsiteX1" fmla="*/ 68 w 10191"/>
              <a:gd name="connsiteY1" fmla="*/ 6023 h 10000"/>
              <a:gd name="connsiteX2" fmla="*/ 127 w 10191"/>
              <a:gd name="connsiteY2" fmla="*/ 6409 h 10000"/>
              <a:gd name="connsiteX3" fmla="*/ 195 w 10191"/>
              <a:gd name="connsiteY3" fmla="*/ 6159 h 10000"/>
              <a:gd name="connsiteX4" fmla="*/ 265 w 10191"/>
              <a:gd name="connsiteY4" fmla="*/ 6545 h 10000"/>
              <a:gd name="connsiteX5" fmla="*/ 393 w 10191"/>
              <a:gd name="connsiteY5" fmla="*/ 6295 h 10000"/>
              <a:gd name="connsiteX6" fmla="*/ 461 w 10191"/>
              <a:gd name="connsiteY6" fmla="*/ 6295 h 10000"/>
              <a:gd name="connsiteX7" fmla="*/ 519 w 10191"/>
              <a:gd name="connsiteY7" fmla="*/ 6409 h 10000"/>
              <a:gd name="connsiteX8" fmla="*/ 588 w 10191"/>
              <a:gd name="connsiteY8" fmla="*/ 6545 h 10000"/>
              <a:gd name="connsiteX9" fmla="*/ 715 w 10191"/>
              <a:gd name="connsiteY9" fmla="*/ 6409 h 10000"/>
              <a:gd name="connsiteX10" fmla="*/ 783 w 10191"/>
              <a:gd name="connsiteY10" fmla="*/ 6659 h 10000"/>
              <a:gd name="connsiteX11" fmla="*/ 843 w 10191"/>
              <a:gd name="connsiteY11" fmla="*/ 6023 h 10000"/>
              <a:gd name="connsiteX12" fmla="*/ 911 w 10191"/>
              <a:gd name="connsiteY12" fmla="*/ 6545 h 10000"/>
              <a:gd name="connsiteX13" fmla="*/ 1038 w 10191"/>
              <a:gd name="connsiteY13" fmla="*/ 6409 h 10000"/>
              <a:gd name="connsiteX14" fmla="*/ 1107 w 10191"/>
              <a:gd name="connsiteY14" fmla="*/ 6932 h 10000"/>
              <a:gd name="connsiteX15" fmla="*/ 1177 w 10191"/>
              <a:gd name="connsiteY15" fmla="*/ 6545 h 10000"/>
              <a:gd name="connsiteX16" fmla="*/ 1234 w 10191"/>
              <a:gd name="connsiteY16" fmla="*/ 5910 h 10000"/>
              <a:gd name="connsiteX17" fmla="*/ 1361 w 10191"/>
              <a:gd name="connsiteY17" fmla="*/ 7046 h 10000"/>
              <a:gd name="connsiteX18" fmla="*/ 1431 w 10191"/>
              <a:gd name="connsiteY18" fmla="*/ 6295 h 10000"/>
              <a:gd name="connsiteX19" fmla="*/ 1499 w 10191"/>
              <a:gd name="connsiteY19" fmla="*/ 6932 h 10000"/>
              <a:gd name="connsiteX20" fmla="*/ 1557 w 10191"/>
              <a:gd name="connsiteY20" fmla="*/ 6295 h 10000"/>
              <a:gd name="connsiteX21" fmla="*/ 1696 w 10191"/>
              <a:gd name="connsiteY21" fmla="*/ 5773 h 10000"/>
              <a:gd name="connsiteX22" fmla="*/ 1753 w 10191"/>
              <a:gd name="connsiteY22" fmla="*/ 6409 h 10000"/>
              <a:gd name="connsiteX23" fmla="*/ 1822 w 10191"/>
              <a:gd name="connsiteY23" fmla="*/ 6932 h 10000"/>
              <a:gd name="connsiteX24" fmla="*/ 1881 w 10191"/>
              <a:gd name="connsiteY24" fmla="*/ 5773 h 10000"/>
              <a:gd name="connsiteX25" fmla="*/ 2018 w 10191"/>
              <a:gd name="connsiteY25" fmla="*/ 6932 h 10000"/>
              <a:gd name="connsiteX26" fmla="*/ 2076 w 10191"/>
              <a:gd name="connsiteY26" fmla="*/ 6659 h 10000"/>
              <a:gd name="connsiteX27" fmla="*/ 2145 w 10191"/>
              <a:gd name="connsiteY27" fmla="*/ 6295 h 10000"/>
              <a:gd name="connsiteX28" fmla="*/ 2214 w 10191"/>
              <a:gd name="connsiteY28" fmla="*/ 6409 h 10000"/>
              <a:gd name="connsiteX29" fmla="*/ 2341 w 10191"/>
              <a:gd name="connsiteY29" fmla="*/ 6409 h 10000"/>
              <a:gd name="connsiteX30" fmla="*/ 2411 w 10191"/>
              <a:gd name="connsiteY30" fmla="*/ 6295 h 10000"/>
              <a:gd name="connsiteX31" fmla="*/ 2468 w 10191"/>
              <a:gd name="connsiteY31" fmla="*/ 6409 h 10000"/>
              <a:gd name="connsiteX32" fmla="*/ 2538 w 10191"/>
              <a:gd name="connsiteY32" fmla="*/ 6409 h 10000"/>
              <a:gd name="connsiteX33" fmla="*/ 2664 w 10191"/>
              <a:gd name="connsiteY33" fmla="*/ 6409 h 10000"/>
              <a:gd name="connsiteX34" fmla="*/ 2733 w 10191"/>
              <a:gd name="connsiteY34" fmla="*/ 6295 h 10000"/>
              <a:gd name="connsiteX35" fmla="*/ 2792 w 10191"/>
              <a:gd name="connsiteY35" fmla="*/ 8728 h 10000"/>
              <a:gd name="connsiteX36" fmla="*/ 2860 w 10191"/>
              <a:gd name="connsiteY36" fmla="*/ 10000 h 10000"/>
              <a:gd name="connsiteX37" fmla="*/ 2988 w 10191"/>
              <a:gd name="connsiteY37" fmla="*/ 8477 h 10000"/>
              <a:gd name="connsiteX38" fmla="*/ 3056 w 10191"/>
              <a:gd name="connsiteY38" fmla="*/ 8591 h 10000"/>
              <a:gd name="connsiteX39" fmla="*/ 3114 w 10191"/>
              <a:gd name="connsiteY39" fmla="*/ 7705 h 10000"/>
              <a:gd name="connsiteX40" fmla="*/ 3183 w 10191"/>
              <a:gd name="connsiteY40" fmla="*/ 7182 h 10000"/>
              <a:gd name="connsiteX41" fmla="*/ 3252 w 10191"/>
              <a:gd name="connsiteY41" fmla="*/ 6659 h 10000"/>
              <a:gd name="connsiteX42" fmla="*/ 3378 w 10191"/>
              <a:gd name="connsiteY42" fmla="*/ 6659 h 10000"/>
              <a:gd name="connsiteX43" fmla="*/ 3448 w 10191"/>
              <a:gd name="connsiteY43" fmla="*/ 6659 h 10000"/>
              <a:gd name="connsiteX44" fmla="*/ 3506 w 10191"/>
              <a:gd name="connsiteY44" fmla="*/ 6795 h 10000"/>
              <a:gd name="connsiteX45" fmla="*/ 3576 w 10191"/>
              <a:gd name="connsiteY45" fmla="*/ 7432 h 10000"/>
              <a:gd name="connsiteX46" fmla="*/ 3703 w 10191"/>
              <a:gd name="connsiteY46" fmla="*/ 7046 h 10000"/>
              <a:gd name="connsiteX47" fmla="*/ 3771 w 10191"/>
              <a:gd name="connsiteY47" fmla="*/ 7705 h 10000"/>
              <a:gd name="connsiteX48" fmla="*/ 3829 w 10191"/>
              <a:gd name="connsiteY48" fmla="*/ 6659 h 10000"/>
              <a:gd name="connsiteX49" fmla="*/ 3899 w 10191"/>
              <a:gd name="connsiteY49" fmla="*/ 8204 h 10000"/>
              <a:gd name="connsiteX50" fmla="*/ 4026 w 10191"/>
              <a:gd name="connsiteY50" fmla="*/ 3977 h 10000"/>
              <a:gd name="connsiteX51" fmla="*/ 4094 w 10191"/>
              <a:gd name="connsiteY51" fmla="*/ 0 h 10000"/>
              <a:gd name="connsiteX52" fmla="*/ 4164 w 10191"/>
              <a:gd name="connsiteY52" fmla="*/ 1796 h 10000"/>
              <a:gd name="connsiteX53" fmla="*/ 4221 w 10191"/>
              <a:gd name="connsiteY53" fmla="*/ 1932 h 10000"/>
              <a:gd name="connsiteX54" fmla="*/ 4348 w 10191"/>
              <a:gd name="connsiteY54" fmla="*/ 1932 h 10000"/>
              <a:gd name="connsiteX55" fmla="*/ 4417 w 10191"/>
              <a:gd name="connsiteY55" fmla="*/ 2568 h 10000"/>
              <a:gd name="connsiteX56" fmla="*/ 4486 w 10191"/>
              <a:gd name="connsiteY56" fmla="*/ 2954 h 10000"/>
              <a:gd name="connsiteX57" fmla="*/ 4544 w 10191"/>
              <a:gd name="connsiteY57" fmla="*/ 2431 h 10000"/>
              <a:gd name="connsiteX58" fmla="*/ 4682 w 10191"/>
              <a:gd name="connsiteY58" fmla="*/ 2818 h 10000"/>
              <a:gd name="connsiteX59" fmla="*/ 4741 w 10191"/>
              <a:gd name="connsiteY59" fmla="*/ 2954 h 10000"/>
              <a:gd name="connsiteX60" fmla="*/ 4809 w 10191"/>
              <a:gd name="connsiteY60" fmla="*/ 2568 h 10000"/>
              <a:gd name="connsiteX61" fmla="*/ 4878 w 10191"/>
              <a:gd name="connsiteY61" fmla="*/ 2431 h 10000"/>
              <a:gd name="connsiteX62" fmla="*/ 5006 w 10191"/>
              <a:gd name="connsiteY62" fmla="*/ 2182 h 10000"/>
              <a:gd name="connsiteX63" fmla="*/ 5063 w 10191"/>
              <a:gd name="connsiteY63" fmla="*/ 1932 h 10000"/>
              <a:gd name="connsiteX64" fmla="*/ 5132 w 10191"/>
              <a:gd name="connsiteY64" fmla="*/ 500 h 10000"/>
              <a:gd name="connsiteX65" fmla="*/ 5202 w 10191"/>
              <a:gd name="connsiteY65" fmla="*/ 3841 h 10000"/>
              <a:gd name="connsiteX66" fmla="*/ 5328 w 10191"/>
              <a:gd name="connsiteY66" fmla="*/ 7046 h 10000"/>
              <a:gd name="connsiteX67" fmla="*/ 5397 w 10191"/>
              <a:gd name="connsiteY67" fmla="*/ 6023 h 10000"/>
              <a:gd name="connsiteX68" fmla="*/ 5456 w 10191"/>
              <a:gd name="connsiteY68" fmla="*/ 5910 h 10000"/>
              <a:gd name="connsiteX69" fmla="*/ 5525 w 10191"/>
              <a:gd name="connsiteY69" fmla="*/ 6409 h 10000"/>
              <a:gd name="connsiteX70" fmla="*/ 9815 w 10191"/>
              <a:gd name="connsiteY70" fmla="*/ 7955 h 10000"/>
              <a:gd name="connsiteX71" fmla="*/ 10000 w 10191"/>
              <a:gd name="connsiteY7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10000 w 10000"/>
              <a:gd name="connsiteY70" fmla="*/ 7318 h 10000"/>
              <a:gd name="connsiteX0" fmla="*/ 0 w 5525"/>
              <a:gd name="connsiteY0" fmla="*/ 5910 h 10000"/>
              <a:gd name="connsiteX1" fmla="*/ 68 w 5525"/>
              <a:gd name="connsiteY1" fmla="*/ 6023 h 10000"/>
              <a:gd name="connsiteX2" fmla="*/ 127 w 5525"/>
              <a:gd name="connsiteY2" fmla="*/ 6409 h 10000"/>
              <a:gd name="connsiteX3" fmla="*/ 195 w 5525"/>
              <a:gd name="connsiteY3" fmla="*/ 6159 h 10000"/>
              <a:gd name="connsiteX4" fmla="*/ 265 w 5525"/>
              <a:gd name="connsiteY4" fmla="*/ 6545 h 10000"/>
              <a:gd name="connsiteX5" fmla="*/ 393 w 5525"/>
              <a:gd name="connsiteY5" fmla="*/ 6295 h 10000"/>
              <a:gd name="connsiteX6" fmla="*/ 461 w 5525"/>
              <a:gd name="connsiteY6" fmla="*/ 6295 h 10000"/>
              <a:gd name="connsiteX7" fmla="*/ 519 w 5525"/>
              <a:gd name="connsiteY7" fmla="*/ 6409 h 10000"/>
              <a:gd name="connsiteX8" fmla="*/ 588 w 5525"/>
              <a:gd name="connsiteY8" fmla="*/ 6545 h 10000"/>
              <a:gd name="connsiteX9" fmla="*/ 715 w 5525"/>
              <a:gd name="connsiteY9" fmla="*/ 6409 h 10000"/>
              <a:gd name="connsiteX10" fmla="*/ 783 w 5525"/>
              <a:gd name="connsiteY10" fmla="*/ 6659 h 10000"/>
              <a:gd name="connsiteX11" fmla="*/ 843 w 5525"/>
              <a:gd name="connsiteY11" fmla="*/ 6023 h 10000"/>
              <a:gd name="connsiteX12" fmla="*/ 911 w 5525"/>
              <a:gd name="connsiteY12" fmla="*/ 6545 h 10000"/>
              <a:gd name="connsiteX13" fmla="*/ 1038 w 5525"/>
              <a:gd name="connsiteY13" fmla="*/ 6409 h 10000"/>
              <a:gd name="connsiteX14" fmla="*/ 1107 w 5525"/>
              <a:gd name="connsiteY14" fmla="*/ 6932 h 10000"/>
              <a:gd name="connsiteX15" fmla="*/ 1177 w 5525"/>
              <a:gd name="connsiteY15" fmla="*/ 6545 h 10000"/>
              <a:gd name="connsiteX16" fmla="*/ 1234 w 5525"/>
              <a:gd name="connsiteY16" fmla="*/ 5910 h 10000"/>
              <a:gd name="connsiteX17" fmla="*/ 1361 w 5525"/>
              <a:gd name="connsiteY17" fmla="*/ 7046 h 10000"/>
              <a:gd name="connsiteX18" fmla="*/ 1431 w 5525"/>
              <a:gd name="connsiteY18" fmla="*/ 6295 h 10000"/>
              <a:gd name="connsiteX19" fmla="*/ 1499 w 5525"/>
              <a:gd name="connsiteY19" fmla="*/ 6932 h 10000"/>
              <a:gd name="connsiteX20" fmla="*/ 1557 w 5525"/>
              <a:gd name="connsiteY20" fmla="*/ 6295 h 10000"/>
              <a:gd name="connsiteX21" fmla="*/ 1696 w 5525"/>
              <a:gd name="connsiteY21" fmla="*/ 5773 h 10000"/>
              <a:gd name="connsiteX22" fmla="*/ 1753 w 5525"/>
              <a:gd name="connsiteY22" fmla="*/ 6409 h 10000"/>
              <a:gd name="connsiteX23" fmla="*/ 1822 w 5525"/>
              <a:gd name="connsiteY23" fmla="*/ 6932 h 10000"/>
              <a:gd name="connsiteX24" fmla="*/ 1881 w 5525"/>
              <a:gd name="connsiteY24" fmla="*/ 5773 h 10000"/>
              <a:gd name="connsiteX25" fmla="*/ 2018 w 5525"/>
              <a:gd name="connsiteY25" fmla="*/ 6932 h 10000"/>
              <a:gd name="connsiteX26" fmla="*/ 2076 w 5525"/>
              <a:gd name="connsiteY26" fmla="*/ 6659 h 10000"/>
              <a:gd name="connsiteX27" fmla="*/ 2145 w 5525"/>
              <a:gd name="connsiteY27" fmla="*/ 6295 h 10000"/>
              <a:gd name="connsiteX28" fmla="*/ 2214 w 5525"/>
              <a:gd name="connsiteY28" fmla="*/ 6409 h 10000"/>
              <a:gd name="connsiteX29" fmla="*/ 2341 w 5525"/>
              <a:gd name="connsiteY29" fmla="*/ 6409 h 10000"/>
              <a:gd name="connsiteX30" fmla="*/ 2411 w 5525"/>
              <a:gd name="connsiteY30" fmla="*/ 6295 h 10000"/>
              <a:gd name="connsiteX31" fmla="*/ 2468 w 5525"/>
              <a:gd name="connsiteY31" fmla="*/ 6409 h 10000"/>
              <a:gd name="connsiteX32" fmla="*/ 2538 w 5525"/>
              <a:gd name="connsiteY32" fmla="*/ 6409 h 10000"/>
              <a:gd name="connsiteX33" fmla="*/ 2664 w 5525"/>
              <a:gd name="connsiteY33" fmla="*/ 6409 h 10000"/>
              <a:gd name="connsiteX34" fmla="*/ 2733 w 5525"/>
              <a:gd name="connsiteY34" fmla="*/ 6295 h 10000"/>
              <a:gd name="connsiteX35" fmla="*/ 2792 w 5525"/>
              <a:gd name="connsiteY35" fmla="*/ 8728 h 10000"/>
              <a:gd name="connsiteX36" fmla="*/ 2860 w 5525"/>
              <a:gd name="connsiteY36" fmla="*/ 10000 h 10000"/>
              <a:gd name="connsiteX37" fmla="*/ 2988 w 5525"/>
              <a:gd name="connsiteY37" fmla="*/ 8477 h 10000"/>
              <a:gd name="connsiteX38" fmla="*/ 3056 w 5525"/>
              <a:gd name="connsiteY38" fmla="*/ 8591 h 10000"/>
              <a:gd name="connsiteX39" fmla="*/ 3114 w 5525"/>
              <a:gd name="connsiteY39" fmla="*/ 7705 h 10000"/>
              <a:gd name="connsiteX40" fmla="*/ 3183 w 5525"/>
              <a:gd name="connsiteY40" fmla="*/ 7182 h 10000"/>
              <a:gd name="connsiteX41" fmla="*/ 3252 w 5525"/>
              <a:gd name="connsiteY41" fmla="*/ 6659 h 10000"/>
              <a:gd name="connsiteX42" fmla="*/ 3378 w 5525"/>
              <a:gd name="connsiteY42" fmla="*/ 6659 h 10000"/>
              <a:gd name="connsiteX43" fmla="*/ 3448 w 5525"/>
              <a:gd name="connsiteY43" fmla="*/ 6659 h 10000"/>
              <a:gd name="connsiteX44" fmla="*/ 3506 w 5525"/>
              <a:gd name="connsiteY44" fmla="*/ 6795 h 10000"/>
              <a:gd name="connsiteX45" fmla="*/ 3576 w 5525"/>
              <a:gd name="connsiteY45" fmla="*/ 7432 h 10000"/>
              <a:gd name="connsiteX46" fmla="*/ 3703 w 5525"/>
              <a:gd name="connsiteY46" fmla="*/ 7046 h 10000"/>
              <a:gd name="connsiteX47" fmla="*/ 3771 w 5525"/>
              <a:gd name="connsiteY47" fmla="*/ 7705 h 10000"/>
              <a:gd name="connsiteX48" fmla="*/ 3829 w 5525"/>
              <a:gd name="connsiteY48" fmla="*/ 6659 h 10000"/>
              <a:gd name="connsiteX49" fmla="*/ 3899 w 5525"/>
              <a:gd name="connsiteY49" fmla="*/ 8204 h 10000"/>
              <a:gd name="connsiteX50" fmla="*/ 4026 w 5525"/>
              <a:gd name="connsiteY50" fmla="*/ 3977 h 10000"/>
              <a:gd name="connsiteX51" fmla="*/ 4094 w 5525"/>
              <a:gd name="connsiteY51" fmla="*/ 0 h 10000"/>
              <a:gd name="connsiteX52" fmla="*/ 4164 w 5525"/>
              <a:gd name="connsiteY52" fmla="*/ 1796 h 10000"/>
              <a:gd name="connsiteX53" fmla="*/ 4221 w 5525"/>
              <a:gd name="connsiteY53" fmla="*/ 1932 h 10000"/>
              <a:gd name="connsiteX54" fmla="*/ 4348 w 5525"/>
              <a:gd name="connsiteY54" fmla="*/ 1932 h 10000"/>
              <a:gd name="connsiteX55" fmla="*/ 4417 w 5525"/>
              <a:gd name="connsiteY55" fmla="*/ 2568 h 10000"/>
              <a:gd name="connsiteX56" fmla="*/ 4486 w 5525"/>
              <a:gd name="connsiteY56" fmla="*/ 2954 h 10000"/>
              <a:gd name="connsiteX57" fmla="*/ 4544 w 5525"/>
              <a:gd name="connsiteY57" fmla="*/ 2431 h 10000"/>
              <a:gd name="connsiteX58" fmla="*/ 4682 w 5525"/>
              <a:gd name="connsiteY58" fmla="*/ 2818 h 10000"/>
              <a:gd name="connsiteX59" fmla="*/ 4741 w 5525"/>
              <a:gd name="connsiteY59" fmla="*/ 2954 h 10000"/>
              <a:gd name="connsiteX60" fmla="*/ 4809 w 5525"/>
              <a:gd name="connsiteY60" fmla="*/ 2568 h 10000"/>
              <a:gd name="connsiteX61" fmla="*/ 4878 w 5525"/>
              <a:gd name="connsiteY61" fmla="*/ 2431 h 10000"/>
              <a:gd name="connsiteX62" fmla="*/ 5006 w 5525"/>
              <a:gd name="connsiteY62" fmla="*/ 2182 h 10000"/>
              <a:gd name="connsiteX63" fmla="*/ 5063 w 5525"/>
              <a:gd name="connsiteY63" fmla="*/ 1932 h 10000"/>
              <a:gd name="connsiteX64" fmla="*/ 5132 w 5525"/>
              <a:gd name="connsiteY64" fmla="*/ 500 h 10000"/>
              <a:gd name="connsiteX65" fmla="*/ 5202 w 5525"/>
              <a:gd name="connsiteY65" fmla="*/ 3841 h 10000"/>
              <a:gd name="connsiteX66" fmla="*/ 5328 w 5525"/>
              <a:gd name="connsiteY66" fmla="*/ 7046 h 10000"/>
              <a:gd name="connsiteX67" fmla="*/ 5397 w 5525"/>
              <a:gd name="connsiteY67" fmla="*/ 6023 h 10000"/>
              <a:gd name="connsiteX68" fmla="*/ 5456 w 5525"/>
              <a:gd name="connsiteY68" fmla="*/ 5910 h 10000"/>
              <a:gd name="connsiteX69" fmla="*/ 5525 w 5525"/>
              <a:gd name="connsiteY69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408 w 10000"/>
              <a:gd name="connsiteY37" fmla="*/ 8477 h 10000"/>
              <a:gd name="connsiteX38" fmla="*/ 5636 w 10000"/>
              <a:gd name="connsiteY38" fmla="*/ 7705 h 10000"/>
              <a:gd name="connsiteX39" fmla="*/ 5761 w 10000"/>
              <a:gd name="connsiteY39" fmla="*/ 7182 h 10000"/>
              <a:gd name="connsiteX40" fmla="*/ 5886 w 10000"/>
              <a:gd name="connsiteY40" fmla="*/ 6659 h 10000"/>
              <a:gd name="connsiteX41" fmla="*/ 6114 w 10000"/>
              <a:gd name="connsiteY41" fmla="*/ 6659 h 10000"/>
              <a:gd name="connsiteX42" fmla="*/ 6241 w 10000"/>
              <a:gd name="connsiteY42" fmla="*/ 6659 h 10000"/>
              <a:gd name="connsiteX43" fmla="*/ 6346 w 10000"/>
              <a:gd name="connsiteY43" fmla="*/ 6795 h 10000"/>
              <a:gd name="connsiteX44" fmla="*/ 6472 w 10000"/>
              <a:gd name="connsiteY44" fmla="*/ 7432 h 10000"/>
              <a:gd name="connsiteX45" fmla="*/ 6702 w 10000"/>
              <a:gd name="connsiteY45" fmla="*/ 7046 h 10000"/>
              <a:gd name="connsiteX46" fmla="*/ 6825 w 10000"/>
              <a:gd name="connsiteY46" fmla="*/ 7705 h 10000"/>
              <a:gd name="connsiteX47" fmla="*/ 6930 w 10000"/>
              <a:gd name="connsiteY47" fmla="*/ 6659 h 10000"/>
              <a:gd name="connsiteX48" fmla="*/ 7057 w 10000"/>
              <a:gd name="connsiteY48" fmla="*/ 8204 h 10000"/>
              <a:gd name="connsiteX49" fmla="*/ 7287 w 10000"/>
              <a:gd name="connsiteY49" fmla="*/ 3977 h 10000"/>
              <a:gd name="connsiteX50" fmla="*/ 7410 w 10000"/>
              <a:gd name="connsiteY50" fmla="*/ 0 h 10000"/>
              <a:gd name="connsiteX51" fmla="*/ 7537 w 10000"/>
              <a:gd name="connsiteY51" fmla="*/ 1796 h 10000"/>
              <a:gd name="connsiteX52" fmla="*/ 7640 w 10000"/>
              <a:gd name="connsiteY52" fmla="*/ 1932 h 10000"/>
              <a:gd name="connsiteX53" fmla="*/ 7870 w 10000"/>
              <a:gd name="connsiteY53" fmla="*/ 1932 h 10000"/>
              <a:gd name="connsiteX54" fmla="*/ 7995 w 10000"/>
              <a:gd name="connsiteY54" fmla="*/ 2568 h 10000"/>
              <a:gd name="connsiteX55" fmla="*/ 8119 w 10000"/>
              <a:gd name="connsiteY55" fmla="*/ 2954 h 10000"/>
              <a:gd name="connsiteX56" fmla="*/ 8224 w 10000"/>
              <a:gd name="connsiteY56" fmla="*/ 2431 h 10000"/>
              <a:gd name="connsiteX57" fmla="*/ 8474 w 10000"/>
              <a:gd name="connsiteY57" fmla="*/ 2818 h 10000"/>
              <a:gd name="connsiteX58" fmla="*/ 8581 w 10000"/>
              <a:gd name="connsiteY58" fmla="*/ 2954 h 10000"/>
              <a:gd name="connsiteX59" fmla="*/ 8704 w 10000"/>
              <a:gd name="connsiteY59" fmla="*/ 2568 h 10000"/>
              <a:gd name="connsiteX60" fmla="*/ 8829 w 10000"/>
              <a:gd name="connsiteY60" fmla="*/ 2431 h 10000"/>
              <a:gd name="connsiteX61" fmla="*/ 9061 w 10000"/>
              <a:gd name="connsiteY61" fmla="*/ 2182 h 10000"/>
              <a:gd name="connsiteX62" fmla="*/ 9164 w 10000"/>
              <a:gd name="connsiteY62" fmla="*/ 1932 h 10000"/>
              <a:gd name="connsiteX63" fmla="*/ 9289 w 10000"/>
              <a:gd name="connsiteY63" fmla="*/ 500 h 10000"/>
              <a:gd name="connsiteX64" fmla="*/ 9415 w 10000"/>
              <a:gd name="connsiteY64" fmla="*/ 3841 h 10000"/>
              <a:gd name="connsiteX65" fmla="*/ 9643 w 10000"/>
              <a:gd name="connsiteY65" fmla="*/ 7046 h 10000"/>
              <a:gd name="connsiteX66" fmla="*/ 9768 w 10000"/>
              <a:gd name="connsiteY66" fmla="*/ 6023 h 10000"/>
              <a:gd name="connsiteX67" fmla="*/ 9875 w 10000"/>
              <a:gd name="connsiteY67" fmla="*/ 5910 h 10000"/>
              <a:gd name="connsiteX68" fmla="*/ 10000 w 10000"/>
              <a:gd name="connsiteY68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636 w 10000"/>
              <a:gd name="connsiteY37" fmla="*/ 7705 h 10000"/>
              <a:gd name="connsiteX38" fmla="*/ 5761 w 10000"/>
              <a:gd name="connsiteY38" fmla="*/ 7182 h 10000"/>
              <a:gd name="connsiteX39" fmla="*/ 5886 w 10000"/>
              <a:gd name="connsiteY39" fmla="*/ 6659 h 10000"/>
              <a:gd name="connsiteX40" fmla="*/ 6114 w 10000"/>
              <a:gd name="connsiteY40" fmla="*/ 6659 h 10000"/>
              <a:gd name="connsiteX41" fmla="*/ 6241 w 10000"/>
              <a:gd name="connsiteY41" fmla="*/ 6659 h 10000"/>
              <a:gd name="connsiteX42" fmla="*/ 6346 w 10000"/>
              <a:gd name="connsiteY42" fmla="*/ 6795 h 10000"/>
              <a:gd name="connsiteX43" fmla="*/ 6472 w 10000"/>
              <a:gd name="connsiteY43" fmla="*/ 7432 h 10000"/>
              <a:gd name="connsiteX44" fmla="*/ 6702 w 10000"/>
              <a:gd name="connsiteY44" fmla="*/ 7046 h 10000"/>
              <a:gd name="connsiteX45" fmla="*/ 6825 w 10000"/>
              <a:gd name="connsiteY45" fmla="*/ 7705 h 10000"/>
              <a:gd name="connsiteX46" fmla="*/ 6930 w 10000"/>
              <a:gd name="connsiteY46" fmla="*/ 6659 h 10000"/>
              <a:gd name="connsiteX47" fmla="*/ 7057 w 10000"/>
              <a:gd name="connsiteY47" fmla="*/ 8204 h 10000"/>
              <a:gd name="connsiteX48" fmla="*/ 7287 w 10000"/>
              <a:gd name="connsiteY48" fmla="*/ 3977 h 10000"/>
              <a:gd name="connsiteX49" fmla="*/ 7410 w 10000"/>
              <a:gd name="connsiteY49" fmla="*/ 0 h 10000"/>
              <a:gd name="connsiteX50" fmla="*/ 7537 w 10000"/>
              <a:gd name="connsiteY50" fmla="*/ 1796 h 10000"/>
              <a:gd name="connsiteX51" fmla="*/ 7640 w 10000"/>
              <a:gd name="connsiteY51" fmla="*/ 1932 h 10000"/>
              <a:gd name="connsiteX52" fmla="*/ 7870 w 10000"/>
              <a:gd name="connsiteY52" fmla="*/ 1932 h 10000"/>
              <a:gd name="connsiteX53" fmla="*/ 7995 w 10000"/>
              <a:gd name="connsiteY53" fmla="*/ 2568 h 10000"/>
              <a:gd name="connsiteX54" fmla="*/ 8119 w 10000"/>
              <a:gd name="connsiteY54" fmla="*/ 2954 h 10000"/>
              <a:gd name="connsiteX55" fmla="*/ 8224 w 10000"/>
              <a:gd name="connsiteY55" fmla="*/ 2431 h 10000"/>
              <a:gd name="connsiteX56" fmla="*/ 8474 w 10000"/>
              <a:gd name="connsiteY56" fmla="*/ 2818 h 10000"/>
              <a:gd name="connsiteX57" fmla="*/ 8581 w 10000"/>
              <a:gd name="connsiteY57" fmla="*/ 2954 h 10000"/>
              <a:gd name="connsiteX58" fmla="*/ 8704 w 10000"/>
              <a:gd name="connsiteY58" fmla="*/ 2568 h 10000"/>
              <a:gd name="connsiteX59" fmla="*/ 8829 w 10000"/>
              <a:gd name="connsiteY59" fmla="*/ 2431 h 10000"/>
              <a:gd name="connsiteX60" fmla="*/ 9061 w 10000"/>
              <a:gd name="connsiteY60" fmla="*/ 2182 h 10000"/>
              <a:gd name="connsiteX61" fmla="*/ 9164 w 10000"/>
              <a:gd name="connsiteY61" fmla="*/ 1932 h 10000"/>
              <a:gd name="connsiteX62" fmla="*/ 9289 w 10000"/>
              <a:gd name="connsiteY62" fmla="*/ 500 h 10000"/>
              <a:gd name="connsiteX63" fmla="*/ 9415 w 10000"/>
              <a:gd name="connsiteY63" fmla="*/ 3841 h 10000"/>
              <a:gd name="connsiteX64" fmla="*/ 9643 w 10000"/>
              <a:gd name="connsiteY64" fmla="*/ 7046 h 10000"/>
              <a:gd name="connsiteX65" fmla="*/ 9768 w 10000"/>
              <a:gd name="connsiteY65" fmla="*/ 6023 h 10000"/>
              <a:gd name="connsiteX66" fmla="*/ 9875 w 10000"/>
              <a:gd name="connsiteY66" fmla="*/ 5910 h 10000"/>
              <a:gd name="connsiteX67" fmla="*/ 10000 w 10000"/>
              <a:gd name="connsiteY67" fmla="*/ 6409 h 10000"/>
              <a:gd name="connsiteX0" fmla="*/ 0 w 10000"/>
              <a:gd name="connsiteY0" fmla="*/ 5910 h 8763"/>
              <a:gd name="connsiteX1" fmla="*/ 123 w 10000"/>
              <a:gd name="connsiteY1" fmla="*/ 6023 h 8763"/>
              <a:gd name="connsiteX2" fmla="*/ 230 w 10000"/>
              <a:gd name="connsiteY2" fmla="*/ 6409 h 8763"/>
              <a:gd name="connsiteX3" fmla="*/ 353 w 10000"/>
              <a:gd name="connsiteY3" fmla="*/ 6159 h 8763"/>
              <a:gd name="connsiteX4" fmla="*/ 480 w 10000"/>
              <a:gd name="connsiteY4" fmla="*/ 6545 h 8763"/>
              <a:gd name="connsiteX5" fmla="*/ 711 w 10000"/>
              <a:gd name="connsiteY5" fmla="*/ 6295 h 8763"/>
              <a:gd name="connsiteX6" fmla="*/ 834 w 10000"/>
              <a:gd name="connsiteY6" fmla="*/ 6295 h 8763"/>
              <a:gd name="connsiteX7" fmla="*/ 939 w 10000"/>
              <a:gd name="connsiteY7" fmla="*/ 6409 h 8763"/>
              <a:gd name="connsiteX8" fmla="*/ 1064 w 10000"/>
              <a:gd name="connsiteY8" fmla="*/ 6545 h 8763"/>
              <a:gd name="connsiteX9" fmla="*/ 1294 w 10000"/>
              <a:gd name="connsiteY9" fmla="*/ 6409 h 8763"/>
              <a:gd name="connsiteX10" fmla="*/ 1417 w 10000"/>
              <a:gd name="connsiteY10" fmla="*/ 6659 h 8763"/>
              <a:gd name="connsiteX11" fmla="*/ 1526 w 10000"/>
              <a:gd name="connsiteY11" fmla="*/ 6023 h 8763"/>
              <a:gd name="connsiteX12" fmla="*/ 1649 w 10000"/>
              <a:gd name="connsiteY12" fmla="*/ 6545 h 8763"/>
              <a:gd name="connsiteX13" fmla="*/ 1879 w 10000"/>
              <a:gd name="connsiteY13" fmla="*/ 6409 h 8763"/>
              <a:gd name="connsiteX14" fmla="*/ 2004 w 10000"/>
              <a:gd name="connsiteY14" fmla="*/ 6932 h 8763"/>
              <a:gd name="connsiteX15" fmla="*/ 2130 w 10000"/>
              <a:gd name="connsiteY15" fmla="*/ 6545 h 8763"/>
              <a:gd name="connsiteX16" fmla="*/ 2233 w 10000"/>
              <a:gd name="connsiteY16" fmla="*/ 5910 h 8763"/>
              <a:gd name="connsiteX17" fmla="*/ 2463 w 10000"/>
              <a:gd name="connsiteY17" fmla="*/ 7046 h 8763"/>
              <a:gd name="connsiteX18" fmla="*/ 2590 w 10000"/>
              <a:gd name="connsiteY18" fmla="*/ 6295 h 8763"/>
              <a:gd name="connsiteX19" fmla="*/ 2713 w 10000"/>
              <a:gd name="connsiteY19" fmla="*/ 6932 h 8763"/>
              <a:gd name="connsiteX20" fmla="*/ 2818 w 10000"/>
              <a:gd name="connsiteY20" fmla="*/ 6295 h 8763"/>
              <a:gd name="connsiteX21" fmla="*/ 3070 w 10000"/>
              <a:gd name="connsiteY21" fmla="*/ 5773 h 8763"/>
              <a:gd name="connsiteX22" fmla="*/ 3173 w 10000"/>
              <a:gd name="connsiteY22" fmla="*/ 6409 h 8763"/>
              <a:gd name="connsiteX23" fmla="*/ 3298 w 10000"/>
              <a:gd name="connsiteY23" fmla="*/ 6932 h 8763"/>
              <a:gd name="connsiteX24" fmla="*/ 3405 w 10000"/>
              <a:gd name="connsiteY24" fmla="*/ 5773 h 8763"/>
              <a:gd name="connsiteX25" fmla="*/ 3652 w 10000"/>
              <a:gd name="connsiteY25" fmla="*/ 6932 h 8763"/>
              <a:gd name="connsiteX26" fmla="*/ 3757 w 10000"/>
              <a:gd name="connsiteY26" fmla="*/ 6659 h 8763"/>
              <a:gd name="connsiteX27" fmla="*/ 3882 w 10000"/>
              <a:gd name="connsiteY27" fmla="*/ 6295 h 8763"/>
              <a:gd name="connsiteX28" fmla="*/ 4007 w 10000"/>
              <a:gd name="connsiteY28" fmla="*/ 6409 h 8763"/>
              <a:gd name="connsiteX29" fmla="*/ 4237 w 10000"/>
              <a:gd name="connsiteY29" fmla="*/ 6409 h 8763"/>
              <a:gd name="connsiteX30" fmla="*/ 4364 w 10000"/>
              <a:gd name="connsiteY30" fmla="*/ 6295 h 8763"/>
              <a:gd name="connsiteX31" fmla="*/ 4467 w 10000"/>
              <a:gd name="connsiteY31" fmla="*/ 6409 h 8763"/>
              <a:gd name="connsiteX32" fmla="*/ 4594 w 10000"/>
              <a:gd name="connsiteY32" fmla="*/ 6409 h 8763"/>
              <a:gd name="connsiteX33" fmla="*/ 4822 w 10000"/>
              <a:gd name="connsiteY33" fmla="*/ 6409 h 8763"/>
              <a:gd name="connsiteX34" fmla="*/ 4947 w 10000"/>
              <a:gd name="connsiteY34" fmla="*/ 6295 h 8763"/>
              <a:gd name="connsiteX35" fmla="*/ 5053 w 10000"/>
              <a:gd name="connsiteY35" fmla="*/ 8728 h 8763"/>
              <a:gd name="connsiteX36" fmla="*/ 5636 w 10000"/>
              <a:gd name="connsiteY36" fmla="*/ 7705 h 8763"/>
              <a:gd name="connsiteX37" fmla="*/ 5761 w 10000"/>
              <a:gd name="connsiteY37" fmla="*/ 7182 h 8763"/>
              <a:gd name="connsiteX38" fmla="*/ 5886 w 10000"/>
              <a:gd name="connsiteY38" fmla="*/ 6659 h 8763"/>
              <a:gd name="connsiteX39" fmla="*/ 6114 w 10000"/>
              <a:gd name="connsiteY39" fmla="*/ 6659 h 8763"/>
              <a:gd name="connsiteX40" fmla="*/ 6241 w 10000"/>
              <a:gd name="connsiteY40" fmla="*/ 6659 h 8763"/>
              <a:gd name="connsiteX41" fmla="*/ 6346 w 10000"/>
              <a:gd name="connsiteY41" fmla="*/ 6795 h 8763"/>
              <a:gd name="connsiteX42" fmla="*/ 6472 w 10000"/>
              <a:gd name="connsiteY42" fmla="*/ 7432 h 8763"/>
              <a:gd name="connsiteX43" fmla="*/ 6702 w 10000"/>
              <a:gd name="connsiteY43" fmla="*/ 7046 h 8763"/>
              <a:gd name="connsiteX44" fmla="*/ 6825 w 10000"/>
              <a:gd name="connsiteY44" fmla="*/ 7705 h 8763"/>
              <a:gd name="connsiteX45" fmla="*/ 6930 w 10000"/>
              <a:gd name="connsiteY45" fmla="*/ 6659 h 8763"/>
              <a:gd name="connsiteX46" fmla="*/ 7057 w 10000"/>
              <a:gd name="connsiteY46" fmla="*/ 8204 h 8763"/>
              <a:gd name="connsiteX47" fmla="*/ 7287 w 10000"/>
              <a:gd name="connsiteY47" fmla="*/ 3977 h 8763"/>
              <a:gd name="connsiteX48" fmla="*/ 7410 w 10000"/>
              <a:gd name="connsiteY48" fmla="*/ 0 h 8763"/>
              <a:gd name="connsiteX49" fmla="*/ 7537 w 10000"/>
              <a:gd name="connsiteY49" fmla="*/ 1796 h 8763"/>
              <a:gd name="connsiteX50" fmla="*/ 7640 w 10000"/>
              <a:gd name="connsiteY50" fmla="*/ 1932 h 8763"/>
              <a:gd name="connsiteX51" fmla="*/ 7870 w 10000"/>
              <a:gd name="connsiteY51" fmla="*/ 1932 h 8763"/>
              <a:gd name="connsiteX52" fmla="*/ 7995 w 10000"/>
              <a:gd name="connsiteY52" fmla="*/ 2568 h 8763"/>
              <a:gd name="connsiteX53" fmla="*/ 8119 w 10000"/>
              <a:gd name="connsiteY53" fmla="*/ 2954 h 8763"/>
              <a:gd name="connsiteX54" fmla="*/ 8224 w 10000"/>
              <a:gd name="connsiteY54" fmla="*/ 2431 h 8763"/>
              <a:gd name="connsiteX55" fmla="*/ 8474 w 10000"/>
              <a:gd name="connsiteY55" fmla="*/ 2818 h 8763"/>
              <a:gd name="connsiteX56" fmla="*/ 8581 w 10000"/>
              <a:gd name="connsiteY56" fmla="*/ 2954 h 8763"/>
              <a:gd name="connsiteX57" fmla="*/ 8704 w 10000"/>
              <a:gd name="connsiteY57" fmla="*/ 2568 h 8763"/>
              <a:gd name="connsiteX58" fmla="*/ 8829 w 10000"/>
              <a:gd name="connsiteY58" fmla="*/ 2431 h 8763"/>
              <a:gd name="connsiteX59" fmla="*/ 9061 w 10000"/>
              <a:gd name="connsiteY59" fmla="*/ 2182 h 8763"/>
              <a:gd name="connsiteX60" fmla="*/ 9164 w 10000"/>
              <a:gd name="connsiteY60" fmla="*/ 1932 h 8763"/>
              <a:gd name="connsiteX61" fmla="*/ 9289 w 10000"/>
              <a:gd name="connsiteY61" fmla="*/ 500 h 8763"/>
              <a:gd name="connsiteX62" fmla="*/ 9415 w 10000"/>
              <a:gd name="connsiteY62" fmla="*/ 3841 h 8763"/>
              <a:gd name="connsiteX63" fmla="*/ 9643 w 10000"/>
              <a:gd name="connsiteY63" fmla="*/ 7046 h 8763"/>
              <a:gd name="connsiteX64" fmla="*/ 9768 w 10000"/>
              <a:gd name="connsiteY64" fmla="*/ 6023 h 8763"/>
              <a:gd name="connsiteX65" fmla="*/ 9875 w 10000"/>
              <a:gd name="connsiteY65" fmla="*/ 5910 h 8763"/>
              <a:gd name="connsiteX66" fmla="*/ 10000 w 10000"/>
              <a:gd name="connsiteY66" fmla="*/ 6409 h 8763"/>
              <a:gd name="connsiteX0" fmla="*/ 0 w 10000"/>
              <a:gd name="connsiteY0" fmla="*/ 6744 h 9362"/>
              <a:gd name="connsiteX1" fmla="*/ 123 w 10000"/>
              <a:gd name="connsiteY1" fmla="*/ 6873 h 9362"/>
              <a:gd name="connsiteX2" fmla="*/ 230 w 10000"/>
              <a:gd name="connsiteY2" fmla="*/ 7314 h 9362"/>
              <a:gd name="connsiteX3" fmla="*/ 353 w 10000"/>
              <a:gd name="connsiteY3" fmla="*/ 7028 h 9362"/>
              <a:gd name="connsiteX4" fmla="*/ 480 w 10000"/>
              <a:gd name="connsiteY4" fmla="*/ 7469 h 9362"/>
              <a:gd name="connsiteX5" fmla="*/ 711 w 10000"/>
              <a:gd name="connsiteY5" fmla="*/ 7184 h 9362"/>
              <a:gd name="connsiteX6" fmla="*/ 834 w 10000"/>
              <a:gd name="connsiteY6" fmla="*/ 7184 h 9362"/>
              <a:gd name="connsiteX7" fmla="*/ 939 w 10000"/>
              <a:gd name="connsiteY7" fmla="*/ 7314 h 9362"/>
              <a:gd name="connsiteX8" fmla="*/ 1064 w 10000"/>
              <a:gd name="connsiteY8" fmla="*/ 7469 h 9362"/>
              <a:gd name="connsiteX9" fmla="*/ 1294 w 10000"/>
              <a:gd name="connsiteY9" fmla="*/ 7314 h 9362"/>
              <a:gd name="connsiteX10" fmla="*/ 1417 w 10000"/>
              <a:gd name="connsiteY10" fmla="*/ 7599 h 9362"/>
              <a:gd name="connsiteX11" fmla="*/ 1526 w 10000"/>
              <a:gd name="connsiteY11" fmla="*/ 6873 h 9362"/>
              <a:gd name="connsiteX12" fmla="*/ 1649 w 10000"/>
              <a:gd name="connsiteY12" fmla="*/ 7469 h 9362"/>
              <a:gd name="connsiteX13" fmla="*/ 1879 w 10000"/>
              <a:gd name="connsiteY13" fmla="*/ 7314 h 9362"/>
              <a:gd name="connsiteX14" fmla="*/ 2004 w 10000"/>
              <a:gd name="connsiteY14" fmla="*/ 7911 h 9362"/>
              <a:gd name="connsiteX15" fmla="*/ 2130 w 10000"/>
              <a:gd name="connsiteY15" fmla="*/ 7469 h 9362"/>
              <a:gd name="connsiteX16" fmla="*/ 2233 w 10000"/>
              <a:gd name="connsiteY16" fmla="*/ 6744 h 9362"/>
              <a:gd name="connsiteX17" fmla="*/ 2463 w 10000"/>
              <a:gd name="connsiteY17" fmla="*/ 8041 h 9362"/>
              <a:gd name="connsiteX18" fmla="*/ 2590 w 10000"/>
              <a:gd name="connsiteY18" fmla="*/ 7184 h 9362"/>
              <a:gd name="connsiteX19" fmla="*/ 2713 w 10000"/>
              <a:gd name="connsiteY19" fmla="*/ 7911 h 9362"/>
              <a:gd name="connsiteX20" fmla="*/ 2818 w 10000"/>
              <a:gd name="connsiteY20" fmla="*/ 7184 h 9362"/>
              <a:gd name="connsiteX21" fmla="*/ 3070 w 10000"/>
              <a:gd name="connsiteY21" fmla="*/ 6588 h 9362"/>
              <a:gd name="connsiteX22" fmla="*/ 3173 w 10000"/>
              <a:gd name="connsiteY22" fmla="*/ 7314 h 9362"/>
              <a:gd name="connsiteX23" fmla="*/ 3298 w 10000"/>
              <a:gd name="connsiteY23" fmla="*/ 7911 h 9362"/>
              <a:gd name="connsiteX24" fmla="*/ 3405 w 10000"/>
              <a:gd name="connsiteY24" fmla="*/ 6588 h 9362"/>
              <a:gd name="connsiteX25" fmla="*/ 3652 w 10000"/>
              <a:gd name="connsiteY25" fmla="*/ 7911 h 9362"/>
              <a:gd name="connsiteX26" fmla="*/ 3757 w 10000"/>
              <a:gd name="connsiteY26" fmla="*/ 7599 h 9362"/>
              <a:gd name="connsiteX27" fmla="*/ 3882 w 10000"/>
              <a:gd name="connsiteY27" fmla="*/ 7184 h 9362"/>
              <a:gd name="connsiteX28" fmla="*/ 4007 w 10000"/>
              <a:gd name="connsiteY28" fmla="*/ 7314 h 9362"/>
              <a:gd name="connsiteX29" fmla="*/ 4237 w 10000"/>
              <a:gd name="connsiteY29" fmla="*/ 7314 h 9362"/>
              <a:gd name="connsiteX30" fmla="*/ 4364 w 10000"/>
              <a:gd name="connsiteY30" fmla="*/ 7184 h 9362"/>
              <a:gd name="connsiteX31" fmla="*/ 4467 w 10000"/>
              <a:gd name="connsiteY31" fmla="*/ 7314 h 9362"/>
              <a:gd name="connsiteX32" fmla="*/ 4594 w 10000"/>
              <a:gd name="connsiteY32" fmla="*/ 7314 h 9362"/>
              <a:gd name="connsiteX33" fmla="*/ 4822 w 10000"/>
              <a:gd name="connsiteY33" fmla="*/ 7314 h 9362"/>
              <a:gd name="connsiteX34" fmla="*/ 4947 w 10000"/>
              <a:gd name="connsiteY34" fmla="*/ 7184 h 9362"/>
              <a:gd name="connsiteX35" fmla="*/ 5636 w 10000"/>
              <a:gd name="connsiteY35" fmla="*/ 8793 h 9362"/>
              <a:gd name="connsiteX36" fmla="*/ 5761 w 10000"/>
              <a:gd name="connsiteY36" fmla="*/ 8196 h 9362"/>
              <a:gd name="connsiteX37" fmla="*/ 5886 w 10000"/>
              <a:gd name="connsiteY37" fmla="*/ 7599 h 9362"/>
              <a:gd name="connsiteX38" fmla="*/ 6114 w 10000"/>
              <a:gd name="connsiteY38" fmla="*/ 7599 h 9362"/>
              <a:gd name="connsiteX39" fmla="*/ 6241 w 10000"/>
              <a:gd name="connsiteY39" fmla="*/ 7599 h 9362"/>
              <a:gd name="connsiteX40" fmla="*/ 6346 w 10000"/>
              <a:gd name="connsiteY40" fmla="*/ 7754 h 9362"/>
              <a:gd name="connsiteX41" fmla="*/ 6472 w 10000"/>
              <a:gd name="connsiteY41" fmla="*/ 8481 h 9362"/>
              <a:gd name="connsiteX42" fmla="*/ 6702 w 10000"/>
              <a:gd name="connsiteY42" fmla="*/ 8041 h 9362"/>
              <a:gd name="connsiteX43" fmla="*/ 6825 w 10000"/>
              <a:gd name="connsiteY43" fmla="*/ 8793 h 9362"/>
              <a:gd name="connsiteX44" fmla="*/ 6930 w 10000"/>
              <a:gd name="connsiteY44" fmla="*/ 7599 h 9362"/>
              <a:gd name="connsiteX45" fmla="*/ 7057 w 10000"/>
              <a:gd name="connsiteY45" fmla="*/ 9362 h 9362"/>
              <a:gd name="connsiteX46" fmla="*/ 7287 w 10000"/>
              <a:gd name="connsiteY46" fmla="*/ 4538 h 9362"/>
              <a:gd name="connsiteX47" fmla="*/ 7410 w 10000"/>
              <a:gd name="connsiteY47" fmla="*/ 0 h 9362"/>
              <a:gd name="connsiteX48" fmla="*/ 7537 w 10000"/>
              <a:gd name="connsiteY48" fmla="*/ 2050 h 9362"/>
              <a:gd name="connsiteX49" fmla="*/ 7640 w 10000"/>
              <a:gd name="connsiteY49" fmla="*/ 2205 h 9362"/>
              <a:gd name="connsiteX50" fmla="*/ 7870 w 10000"/>
              <a:gd name="connsiteY50" fmla="*/ 2205 h 9362"/>
              <a:gd name="connsiteX51" fmla="*/ 7995 w 10000"/>
              <a:gd name="connsiteY51" fmla="*/ 2931 h 9362"/>
              <a:gd name="connsiteX52" fmla="*/ 8119 w 10000"/>
              <a:gd name="connsiteY52" fmla="*/ 3371 h 9362"/>
              <a:gd name="connsiteX53" fmla="*/ 8224 w 10000"/>
              <a:gd name="connsiteY53" fmla="*/ 2774 h 9362"/>
              <a:gd name="connsiteX54" fmla="*/ 8474 w 10000"/>
              <a:gd name="connsiteY54" fmla="*/ 3216 h 9362"/>
              <a:gd name="connsiteX55" fmla="*/ 8581 w 10000"/>
              <a:gd name="connsiteY55" fmla="*/ 3371 h 9362"/>
              <a:gd name="connsiteX56" fmla="*/ 8704 w 10000"/>
              <a:gd name="connsiteY56" fmla="*/ 2931 h 9362"/>
              <a:gd name="connsiteX57" fmla="*/ 8829 w 10000"/>
              <a:gd name="connsiteY57" fmla="*/ 2774 h 9362"/>
              <a:gd name="connsiteX58" fmla="*/ 9061 w 10000"/>
              <a:gd name="connsiteY58" fmla="*/ 2490 h 9362"/>
              <a:gd name="connsiteX59" fmla="*/ 9164 w 10000"/>
              <a:gd name="connsiteY59" fmla="*/ 2205 h 9362"/>
              <a:gd name="connsiteX60" fmla="*/ 9289 w 10000"/>
              <a:gd name="connsiteY60" fmla="*/ 571 h 9362"/>
              <a:gd name="connsiteX61" fmla="*/ 9415 w 10000"/>
              <a:gd name="connsiteY61" fmla="*/ 4383 h 9362"/>
              <a:gd name="connsiteX62" fmla="*/ 9643 w 10000"/>
              <a:gd name="connsiteY62" fmla="*/ 8041 h 9362"/>
              <a:gd name="connsiteX63" fmla="*/ 9768 w 10000"/>
              <a:gd name="connsiteY63" fmla="*/ 6873 h 9362"/>
              <a:gd name="connsiteX64" fmla="*/ 9875 w 10000"/>
              <a:gd name="connsiteY64" fmla="*/ 6744 h 9362"/>
              <a:gd name="connsiteX65" fmla="*/ 10000 w 10000"/>
              <a:gd name="connsiteY65" fmla="*/ 7314 h 9362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4822 w 10000"/>
              <a:gd name="connsiteY33" fmla="*/ 7812 h 10000"/>
              <a:gd name="connsiteX34" fmla="*/ 5636 w 10000"/>
              <a:gd name="connsiteY34" fmla="*/ 9392 h 10000"/>
              <a:gd name="connsiteX35" fmla="*/ 5761 w 10000"/>
              <a:gd name="connsiteY35" fmla="*/ 8755 h 10000"/>
              <a:gd name="connsiteX36" fmla="*/ 5886 w 10000"/>
              <a:gd name="connsiteY36" fmla="*/ 8117 h 10000"/>
              <a:gd name="connsiteX37" fmla="*/ 6114 w 10000"/>
              <a:gd name="connsiteY37" fmla="*/ 8117 h 10000"/>
              <a:gd name="connsiteX38" fmla="*/ 6241 w 10000"/>
              <a:gd name="connsiteY38" fmla="*/ 8117 h 10000"/>
              <a:gd name="connsiteX39" fmla="*/ 6346 w 10000"/>
              <a:gd name="connsiteY39" fmla="*/ 8282 h 10000"/>
              <a:gd name="connsiteX40" fmla="*/ 6472 w 10000"/>
              <a:gd name="connsiteY40" fmla="*/ 9059 h 10000"/>
              <a:gd name="connsiteX41" fmla="*/ 6702 w 10000"/>
              <a:gd name="connsiteY41" fmla="*/ 8589 h 10000"/>
              <a:gd name="connsiteX42" fmla="*/ 6825 w 10000"/>
              <a:gd name="connsiteY42" fmla="*/ 9392 h 10000"/>
              <a:gd name="connsiteX43" fmla="*/ 6930 w 10000"/>
              <a:gd name="connsiteY43" fmla="*/ 8117 h 10000"/>
              <a:gd name="connsiteX44" fmla="*/ 7057 w 10000"/>
              <a:gd name="connsiteY44" fmla="*/ 10000 h 10000"/>
              <a:gd name="connsiteX45" fmla="*/ 7287 w 10000"/>
              <a:gd name="connsiteY45" fmla="*/ 4847 h 10000"/>
              <a:gd name="connsiteX46" fmla="*/ 7410 w 10000"/>
              <a:gd name="connsiteY46" fmla="*/ 0 h 10000"/>
              <a:gd name="connsiteX47" fmla="*/ 7537 w 10000"/>
              <a:gd name="connsiteY47" fmla="*/ 2190 h 10000"/>
              <a:gd name="connsiteX48" fmla="*/ 7640 w 10000"/>
              <a:gd name="connsiteY48" fmla="*/ 2355 h 10000"/>
              <a:gd name="connsiteX49" fmla="*/ 7870 w 10000"/>
              <a:gd name="connsiteY49" fmla="*/ 2355 h 10000"/>
              <a:gd name="connsiteX50" fmla="*/ 7995 w 10000"/>
              <a:gd name="connsiteY50" fmla="*/ 3131 h 10000"/>
              <a:gd name="connsiteX51" fmla="*/ 8119 w 10000"/>
              <a:gd name="connsiteY51" fmla="*/ 3601 h 10000"/>
              <a:gd name="connsiteX52" fmla="*/ 8224 w 10000"/>
              <a:gd name="connsiteY52" fmla="*/ 2963 h 10000"/>
              <a:gd name="connsiteX53" fmla="*/ 8474 w 10000"/>
              <a:gd name="connsiteY53" fmla="*/ 3435 h 10000"/>
              <a:gd name="connsiteX54" fmla="*/ 8581 w 10000"/>
              <a:gd name="connsiteY54" fmla="*/ 3601 h 10000"/>
              <a:gd name="connsiteX55" fmla="*/ 8704 w 10000"/>
              <a:gd name="connsiteY55" fmla="*/ 3131 h 10000"/>
              <a:gd name="connsiteX56" fmla="*/ 8829 w 10000"/>
              <a:gd name="connsiteY56" fmla="*/ 2963 h 10000"/>
              <a:gd name="connsiteX57" fmla="*/ 9061 w 10000"/>
              <a:gd name="connsiteY57" fmla="*/ 2660 h 10000"/>
              <a:gd name="connsiteX58" fmla="*/ 9164 w 10000"/>
              <a:gd name="connsiteY58" fmla="*/ 2355 h 10000"/>
              <a:gd name="connsiteX59" fmla="*/ 9289 w 10000"/>
              <a:gd name="connsiteY59" fmla="*/ 610 h 10000"/>
              <a:gd name="connsiteX60" fmla="*/ 9415 w 10000"/>
              <a:gd name="connsiteY60" fmla="*/ 4682 h 10000"/>
              <a:gd name="connsiteX61" fmla="*/ 9643 w 10000"/>
              <a:gd name="connsiteY61" fmla="*/ 8589 h 10000"/>
              <a:gd name="connsiteX62" fmla="*/ 9768 w 10000"/>
              <a:gd name="connsiteY62" fmla="*/ 7341 h 10000"/>
              <a:gd name="connsiteX63" fmla="*/ 9875 w 10000"/>
              <a:gd name="connsiteY63" fmla="*/ 7204 h 10000"/>
              <a:gd name="connsiteX64" fmla="*/ 10000 w 10000"/>
              <a:gd name="connsiteY64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5636 w 10000"/>
              <a:gd name="connsiteY33" fmla="*/ 9392 h 10000"/>
              <a:gd name="connsiteX34" fmla="*/ 5761 w 10000"/>
              <a:gd name="connsiteY34" fmla="*/ 8755 h 10000"/>
              <a:gd name="connsiteX35" fmla="*/ 5886 w 10000"/>
              <a:gd name="connsiteY35" fmla="*/ 8117 h 10000"/>
              <a:gd name="connsiteX36" fmla="*/ 6114 w 10000"/>
              <a:gd name="connsiteY36" fmla="*/ 8117 h 10000"/>
              <a:gd name="connsiteX37" fmla="*/ 6241 w 10000"/>
              <a:gd name="connsiteY37" fmla="*/ 8117 h 10000"/>
              <a:gd name="connsiteX38" fmla="*/ 6346 w 10000"/>
              <a:gd name="connsiteY38" fmla="*/ 8282 h 10000"/>
              <a:gd name="connsiteX39" fmla="*/ 6472 w 10000"/>
              <a:gd name="connsiteY39" fmla="*/ 9059 h 10000"/>
              <a:gd name="connsiteX40" fmla="*/ 6702 w 10000"/>
              <a:gd name="connsiteY40" fmla="*/ 8589 h 10000"/>
              <a:gd name="connsiteX41" fmla="*/ 6825 w 10000"/>
              <a:gd name="connsiteY41" fmla="*/ 9392 h 10000"/>
              <a:gd name="connsiteX42" fmla="*/ 6930 w 10000"/>
              <a:gd name="connsiteY42" fmla="*/ 8117 h 10000"/>
              <a:gd name="connsiteX43" fmla="*/ 7057 w 10000"/>
              <a:gd name="connsiteY43" fmla="*/ 10000 h 10000"/>
              <a:gd name="connsiteX44" fmla="*/ 7287 w 10000"/>
              <a:gd name="connsiteY44" fmla="*/ 4847 h 10000"/>
              <a:gd name="connsiteX45" fmla="*/ 7410 w 10000"/>
              <a:gd name="connsiteY45" fmla="*/ 0 h 10000"/>
              <a:gd name="connsiteX46" fmla="*/ 7537 w 10000"/>
              <a:gd name="connsiteY46" fmla="*/ 2190 h 10000"/>
              <a:gd name="connsiteX47" fmla="*/ 7640 w 10000"/>
              <a:gd name="connsiteY47" fmla="*/ 2355 h 10000"/>
              <a:gd name="connsiteX48" fmla="*/ 7870 w 10000"/>
              <a:gd name="connsiteY48" fmla="*/ 2355 h 10000"/>
              <a:gd name="connsiteX49" fmla="*/ 7995 w 10000"/>
              <a:gd name="connsiteY49" fmla="*/ 3131 h 10000"/>
              <a:gd name="connsiteX50" fmla="*/ 8119 w 10000"/>
              <a:gd name="connsiteY50" fmla="*/ 3601 h 10000"/>
              <a:gd name="connsiteX51" fmla="*/ 8224 w 10000"/>
              <a:gd name="connsiteY51" fmla="*/ 2963 h 10000"/>
              <a:gd name="connsiteX52" fmla="*/ 8474 w 10000"/>
              <a:gd name="connsiteY52" fmla="*/ 3435 h 10000"/>
              <a:gd name="connsiteX53" fmla="*/ 8581 w 10000"/>
              <a:gd name="connsiteY53" fmla="*/ 3601 h 10000"/>
              <a:gd name="connsiteX54" fmla="*/ 8704 w 10000"/>
              <a:gd name="connsiteY54" fmla="*/ 3131 h 10000"/>
              <a:gd name="connsiteX55" fmla="*/ 8829 w 10000"/>
              <a:gd name="connsiteY55" fmla="*/ 2963 h 10000"/>
              <a:gd name="connsiteX56" fmla="*/ 9061 w 10000"/>
              <a:gd name="connsiteY56" fmla="*/ 2660 h 10000"/>
              <a:gd name="connsiteX57" fmla="*/ 9164 w 10000"/>
              <a:gd name="connsiteY57" fmla="*/ 2355 h 10000"/>
              <a:gd name="connsiteX58" fmla="*/ 9289 w 10000"/>
              <a:gd name="connsiteY58" fmla="*/ 610 h 10000"/>
              <a:gd name="connsiteX59" fmla="*/ 9415 w 10000"/>
              <a:gd name="connsiteY59" fmla="*/ 4682 h 10000"/>
              <a:gd name="connsiteX60" fmla="*/ 9643 w 10000"/>
              <a:gd name="connsiteY60" fmla="*/ 8589 h 10000"/>
              <a:gd name="connsiteX61" fmla="*/ 9768 w 10000"/>
              <a:gd name="connsiteY61" fmla="*/ 7341 h 10000"/>
              <a:gd name="connsiteX62" fmla="*/ 9875 w 10000"/>
              <a:gd name="connsiteY62" fmla="*/ 7204 h 10000"/>
              <a:gd name="connsiteX63" fmla="*/ 10000 w 10000"/>
              <a:gd name="connsiteY63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5636 w 10000"/>
              <a:gd name="connsiteY32" fmla="*/ 9392 h 10000"/>
              <a:gd name="connsiteX33" fmla="*/ 5761 w 10000"/>
              <a:gd name="connsiteY33" fmla="*/ 8755 h 10000"/>
              <a:gd name="connsiteX34" fmla="*/ 5886 w 10000"/>
              <a:gd name="connsiteY34" fmla="*/ 8117 h 10000"/>
              <a:gd name="connsiteX35" fmla="*/ 6114 w 10000"/>
              <a:gd name="connsiteY35" fmla="*/ 8117 h 10000"/>
              <a:gd name="connsiteX36" fmla="*/ 6241 w 10000"/>
              <a:gd name="connsiteY36" fmla="*/ 8117 h 10000"/>
              <a:gd name="connsiteX37" fmla="*/ 6346 w 10000"/>
              <a:gd name="connsiteY37" fmla="*/ 8282 h 10000"/>
              <a:gd name="connsiteX38" fmla="*/ 6472 w 10000"/>
              <a:gd name="connsiteY38" fmla="*/ 9059 h 10000"/>
              <a:gd name="connsiteX39" fmla="*/ 6702 w 10000"/>
              <a:gd name="connsiteY39" fmla="*/ 8589 h 10000"/>
              <a:gd name="connsiteX40" fmla="*/ 6825 w 10000"/>
              <a:gd name="connsiteY40" fmla="*/ 9392 h 10000"/>
              <a:gd name="connsiteX41" fmla="*/ 6930 w 10000"/>
              <a:gd name="connsiteY41" fmla="*/ 8117 h 10000"/>
              <a:gd name="connsiteX42" fmla="*/ 7057 w 10000"/>
              <a:gd name="connsiteY42" fmla="*/ 10000 h 10000"/>
              <a:gd name="connsiteX43" fmla="*/ 7287 w 10000"/>
              <a:gd name="connsiteY43" fmla="*/ 4847 h 10000"/>
              <a:gd name="connsiteX44" fmla="*/ 7410 w 10000"/>
              <a:gd name="connsiteY44" fmla="*/ 0 h 10000"/>
              <a:gd name="connsiteX45" fmla="*/ 7537 w 10000"/>
              <a:gd name="connsiteY45" fmla="*/ 2190 h 10000"/>
              <a:gd name="connsiteX46" fmla="*/ 7640 w 10000"/>
              <a:gd name="connsiteY46" fmla="*/ 2355 h 10000"/>
              <a:gd name="connsiteX47" fmla="*/ 7870 w 10000"/>
              <a:gd name="connsiteY47" fmla="*/ 2355 h 10000"/>
              <a:gd name="connsiteX48" fmla="*/ 7995 w 10000"/>
              <a:gd name="connsiteY48" fmla="*/ 3131 h 10000"/>
              <a:gd name="connsiteX49" fmla="*/ 8119 w 10000"/>
              <a:gd name="connsiteY49" fmla="*/ 3601 h 10000"/>
              <a:gd name="connsiteX50" fmla="*/ 8224 w 10000"/>
              <a:gd name="connsiteY50" fmla="*/ 2963 h 10000"/>
              <a:gd name="connsiteX51" fmla="*/ 8474 w 10000"/>
              <a:gd name="connsiteY51" fmla="*/ 3435 h 10000"/>
              <a:gd name="connsiteX52" fmla="*/ 8581 w 10000"/>
              <a:gd name="connsiteY52" fmla="*/ 3601 h 10000"/>
              <a:gd name="connsiteX53" fmla="*/ 8704 w 10000"/>
              <a:gd name="connsiteY53" fmla="*/ 3131 h 10000"/>
              <a:gd name="connsiteX54" fmla="*/ 8829 w 10000"/>
              <a:gd name="connsiteY54" fmla="*/ 2963 h 10000"/>
              <a:gd name="connsiteX55" fmla="*/ 9061 w 10000"/>
              <a:gd name="connsiteY55" fmla="*/ 2660 h 10000"/>
              <a:gd name="connsiteX56" fmla="*/ 9164 w 10000"/>
              <a:gd name="connsiteY56" fmla="*/ 2355 h 10000"/>
              <a:gd name="connsiteX57" fmla="*/ 9289 w 10000"/>
              <a:gd name="connsiteY57" fmla="*/ 610 h 10000"/>
              <a:gd name="connsiteX58" fmla="*/ 9415 w 10000"/>
              <a:gd name="connsiteY58" fmla="*/ 4682 h 10000"/>
              <a:gd name="connsiteX59" fmla="*/ 9643 w 10000"/>
              <a:gd name="connsiteY59" fmla="*/ 8589 h 10000"/>
              <a:gd name="connsiteX60" fmla="*/ 9768 w 10000"/>
              <a:gd name="connsiteY60" fmla="*/ 7341 h 10000"/>
              <a:gd name="connsiteX61" fmla="*/ 9875 w 10000"/>
              <a:gd name="connsiteY61" fmla="*/ 7204 h 10000"/>
              <a:gd name="connsiteX62" fmla="*/ 10000 w 10000"/>
              <a:gd name="connsiteY62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5636 w 10000"/>
              <a:gd name="connsiteY31" fmla="*/ 9392 h 10000"/>
              <a:gd name="connsiteX32" fmla="*/ 5761 w 10000"/>
              <a:gd name="connsiteY32" fmla="*/ 8755 h 10000"/>
              <a:gd name="connsiteX33" fmla="*/ 5886 w 10000"/>
              <a:gd name="connsiteY33" fmla="*/ 8117 h 10000"/>
              <a:gd name="connsiteX34" fmla="*/ 6114 w 10000"/>
              <a:gd name="connsiteY34" fmla="*/ 8117 h 10000"/>
              <a:gd name="connsiteX35" fmla="*/ 6241 w 10000"/>
              <a:gd name="connsiteY35" fmla="*/ 8117 h 10000"/>
              <a:gd name="connsiteX36" fmla="*/ 6346 w 10000"/>
              <a:gd name="connsiteY36" fmla="*/ 8282 h 10000"/>
              <a:gd name="connsiteX37" fmla="*/ 6472 w 10000"/>
              <a:gd name="connsiteY37" fmla="*/ 9059 h 10000"/>
              <a:gd name="connsiteX38" fmla="*/ 6702 w 10000"/>
              <a:gd name="connsiteY38" fmla="*/ 8589 h 10000"/>
              <a:gd name="connsiteX39" fmla="*/ 6825 w 10000"/>
              <a:gd name="connsiteY39" fmla="*/ 9392 h 10000"/>
              <a:gd name="connsiteX40" fmla="*/ 6930 w 10000"/>
              <a:gd name="connsiteY40" fmla="*/ 8117 h 10000"/>
              <a:gd name="connsiteX41" fmla="*/ 7057 w 10000"/>
              <a:gd name="connsiteY41" fmla="*/ 10000 h 10000"/>
              <a:gd name="connsiteX42" fmla="*/ 7287 w 10000"/>
              <a:gd name="connsiteY42" fmla="*/ 4847 h 10000"/>
              <a:gd name="connsiteX43" fmla="*/ 7410 w 10000"/>
              <a:gd name="connsiteY43" fmla="*/ 0 h 10000"/>
              <a:gd name="connsiteX44" fmla="*/ 7537 w 10000"/>
              <a:gd name="connsiteY44" fmla="*/ 2190 h 10000"/>
              <a:gd name="connsiteX45" fmla="*/ 7640 w 10000"/>
              <a:gd name="connsiteY45" fmla="*/ 2355 h 10000"/>
              <a:gd name="connsiteX46" fmla="*/ 7870 w 10000"/>
              <a:gd name="connsiteY46" fmla="*/ 2355 h 10000"/>
              <a:gd name="connsiteX47" fmla="*/ 7995 w 10000"/>
              <a:gd name="connsiteY47" fmla="*/ 3131 h 10000"/>
              <a:gd name="connsiteX48" fmla="*/ 8119 w 10000"/>
              <a:gd name="connsiteY48" fmla="*/ 3601 h 10000"/>
              <a:gd name="connsiteX49" fmla="*/ 8224 w 10000"/>
              <a:gd name="connsiteY49" fmla="*/ 2963 h 10000"/>
              <a:gd name="connsiteX50" fmla="*/ 8474 w 10000"/>
              <a:gd name="connsiteY50" fmla="*/ 3435 h 10000"/>
              <a:gd name="connsiteX51" fmla="*/ 8581 w 10000"/>
              <a:gd name="connsiteY51" fmla="*/ 3601 h 10000"/>
              <a:gd name="connsiteX52" fmla="*/ 8704 w 10000"/>
              <a:gd name="connsiteY52" fmla="*/ 3131 h 10000"/>
              <a:gd name="connsiteX53" fmla="*/ 8829 w 10000"/>
              <a:gd name="connsiteY53" fmla="*/ 2963 h 10000"/>
              <a:gd name="connsiteX54" fmla="*/ 9061 w 10000"/>
              <a:gd name="connsiteY54" fmla="*/ 2660 h 10000"/>
              <a:gd name="connsiteX55" fmla="*/ 9164 w 10000"/>
              <a:gd name="connsiteY55" fmla="*/ 2355 h 10000"/>
              <a:gd name="connsiteX56" fmla="*/ 9289 w 10000"/>
              <a:gd name="connsiteY56" fmla="*/ 610 h 10000"/>
              <a:gd name="connsiteX57" fmla="*/ 9415 w 10000"/>
              <a:gd name="connsiteY57" fmla="*/ 4682 h 10000"/>
              <a:gd name="connsiteX58" fmla="*/ 9643 w 10000"/>
              <a:gd name="connsiteY58" fmla="*/ 8589 h 10000"/>
              <a:gd name="connsiteX59" fmla="*/ 9768 w 10000"/>
              <a:gd name="connsiteY59" fmla="*/ 7341 h 10000"/>
              <a:gd name="connsiteX60" fmla="*/ 9875 w 10000"/>
              <a:gd name="connsiteY60" fmla="*/ 7204 h 10000"/>
              <a:gd name="connsiteX61" fmla="*/ 10000 w 10000"/>
              <a:gd name="connsiteY61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5636 w 10000"/>
              <a:gd name="connsiteY30" fmla="*/ 9392 h 10000"/>
              <a:gd name="connsiteX31" fmla="*/ 5761 w 10000"/>
              <a:gd name="connsiteY31" fmla="*/ 8755 h 10000"/>
              <a:gd name="connsiteX32" fmla="*/ 5886 w 10000"/>
              <a:gd name="connsiteY32" fmla="*/ 8117 h 10000"/>
              <a:gd name="connsiteX33" fmla="*/ 6114 w 10000"/>
              <a:gd name="connsiteY33" fmla="*/ 8117 h 10000"/>
              <a:gd name="connsiteX34" fmla="*/ 6241 w 10000"/>
              <a:gd name="connsiteY34" fmla="*/ 8117 h 10000"/>
              <a:gd name="connsiteX35" fmla="*/ 6346 w 10000"/>
              <a:gd name="connsiteY35" fmla="*/ 8282 h 10000"/>
              <a:gd name="connsiteX36" fmla="*/ 6472 w 10000"/>
              <a:gd name="connsiteY36" fmla="*/ 9059 h 10000"/>
              <a:gd name="connsiteX37" fmla="*/ 6702 w 10000"/>
              <a:gd name="connsiteY37" fmla="*/ 8589 h 10000"/>
              <a:gd name="connsiteX38" fmla="*/ 6825 w 10000"/>
              <a:gd name="connsiteY38" fmla="*/ 9392 h 10000"/>
              <a:gd name="connsiteX39" fmla="*/ 6930 w 10000"/>
              <a:gd name="connsiteY39" fmla="*/ 8117 h 10000"/>
              <a:gd name="connsiteX40" fmla="*/ 7057 w 10000"/>
              <a:gd name="connsiteY40" fmla="*/ 10000 h 10000"/>
              <a:gd name="connsiteX41" fmla="*/ 7287 w 10000"/>
              <a:gd name="connsiteY41" fmla="*/ 4847 h 10000"/>
              <a:gd name="connsiteX42" fmla="*/ 7410 w 10000"/>
              <a:gd name="connsiteY42" fmla="*/ 0 h 10000"/>
              <a:gd name="connsiteX43" fmla="*/ 7537 w 10000"/>
              <a:gd name="connsiteY43" fmla="*/ 2190 h 10000"/>
              <a:gd name="connsiteX44" fmla="*/ 7640 w 10000"/>
              <a:gd name="connsiteY44" fmla="*/ 2355 h 10000"/>
              <a:gd name="connsiteX45" fmla="*/ 7870 w 10000"/>
              <a:gd name="connsiteY45" fmla="*/ 2355 h 10000"/>
              <a:gd name="connsiteX46" fmla="*/ 7995 w 10000"/>
              <a:gd name="connsiteY46" fmla="*/ 3131 h 10000"/>
              <a:gd name="connsiteX47" fmla="*/ 8119 w 10000"/>
              <a:gd name="connsiteY47" fmla="*/ 3601 h 10000"/>
              <a:gd name="connsiteX48" fmla="*/ 8224 w 10000"/>
              <a:gd name="connsiteY48" fmla="*/ 2963 h 10000"/>
              <a:gd name="connsiteX49" fmla="*/ 8474 w 10000"/>
              <a:gd name="connsiteY49" fmla="*/ 3435 h 10000"/>
              <a:gd name="connsiteX50" fmla="*/ 8581 w 10000"/>
              <a:gd name="connsiteY50" fmla="*/ 3601 h 10000"/>
              <a:gd name="connsiteX51" fmla="*/ 8704 w 10000"/>
              <a:gd name="connsiteY51" fmla="*/ 3131 h 10000"/>
              <a:gd name="connsiteX52" fmla="*/ 8829 w 10000"/>
              <a:gd name="connsiteY52" fmla="*/ 2963 h 10000"/>
              <a:gd name="connsiteX53" fmla="*/ 9061 w 10000"/>
              <a:gd name="connsiteY53" fmla="*/ 2660 h 10000"/>
              <a:gd name="connsiteX54" fmla="*/ 9164 w 10000"/>
              <a:gd name="connsiteY54" fmla="*/ 2355 h 10000"/>
              <a:gd name="connsiteX55" fmla="*/ 9289 w 10000"/>
              <a:gd name="connsiteY55" fmla="*/ 610 h 10000"/>
              <a:gd name="connsiteX56" fmla="*/ 9415 w 10000"/>
              <a:gd name="connsiteY56" fmla="*/ 4682 h 10000"/>
              <a:gd name="connsiteX57" fmla="*/ 9643 w 10000"/>
              <a:gd name="connsiteY57" fmla="*/ 8589 h 10000"/>
              <a:gd name="connsiteX58" fmla="*/ 9768 w 10000"/>
              <a:gd name="connsiteY58" fmla="*/ 7341 h 10000"/>
              <a:gd name="connsiteX59" fmla="*/ 9875 w 10000"/>
              <a:gd name="connsiteY59" fmla="*/ 7204 h 10000"/>
              <a:gd name="connsiteX60" fmla="*/ 10000 w 10000"/>
              <a:gd name="connsiteY60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5636 w 10000"/>
              <a:gd name="connsiteY29" fmla="*/ 9392 h 10000"/>
              <a:gd name="connsiteX30" fmla="*/ 5761 w 10000"/>
              <a:gd name="connsiteY30" fmla="*/ 8755 h 10000"/>
              <a:gd name="connsiteX31" fmla="*/ 5886 w 10000"/>
              <a:gd name="connsiteY31" fmla="*/ 8117 h 10000"/>
              <a:gd name="connsiteX32" fmla="*/ 6114 w 10000"/>
              <a:gd name="connsiteY32" fmla="*/ 8117 h 10000"/>
              <a:gd name="connsiteX33" fmla="*/ 6241 w 10000"/>
              <a:gd name="connsiteY33" fmla="*/ 8117 h 10000"/>
              <a:gd name="connsiteX34" fmla="*/ 6346 w 10000"/>
              <a:gd name="connsiteY34" fmla="*/ 8282 h 10000"/>
              <a:gd name="connsiteX35" fmla="*/ 6472 w 10000"/>
              <a:gd name="connsiteY35" fmla="*/ 9059 h 10000"/>
              <a:gd name="connsiteX36" fmla="*/ 6702 w 10000"/>
              <a:gd name="connsiteY36" fmla="*/ 8589 h 10000"/>
              <a:gd name="connsiteX37" fmla="*/ 6825 w 10000"/>
              <a:gd name="connsiteY37" fmla="*/ 9392 h 10000"/>
              <a:gd name="connsiteX38" fmla="*/ 6930 w 10000"/>
              <a:gd name="connsiteY38" fmla="*/ 8117 h 10000"/>
              <a:gd name="connsiteX39" fmla="*/ 7057 w 10000"/>
              <a:gd name="connsiteY39" fmla="*/ 10000 h 10000"/>
              <a:gd name="connsiteX40" fmla="*/ 7287 w 10000"/>
              <a:gd name="connsiteY40" fmla="*/ 4847 h 10000"/>
              <a:gd name="connsiteX41" fmla="*/ 7410 w 10000"/>
              <a:gd name="connsiteY41" fmla="*/ 0 h 10000"/>
              <a:gd name="connsiteX42" fmla="*/ 7537 w 10000"/>
              <a:gd name="connsiteY42" fmla="*/ 2190 h 10000"/>
              <a:gd name="connsiteX43" fmla="*/ 7640 w 10000"/>
              <a:gd name="connsiteY43" fmla="*/ 2355 h 10000"/>
              <a:gd name="connsiteX44" fmla="*/ 7870 w 10000"/>
              <a:gd name="connsiteY44" fmla="*/ 2355 h 10000"/>
              <a:gd name="connsiteX45" fmla="*/ 7995 w 10000"/>
              <a:gd name="connsiteY45" fmla="*/ 3131 h 10000"/>
              <a:gd name="connsiteX46" fmla="*/ 8119 w 10000"/>
              <a:gd name="connsiteY46" fmla="*/ 3601 h 10000"/>
              <a:gd name="connsiteX47" fmla="*/ 8224 w 10000"/>
              <a:gd name="connsiteY47" fmla="*/ 2963 h 10000"/>
              <a:gd name="connsiteX48" fmla="*/ 8474 w 10000"/>
              <a:gd name="connsiteY48" fmla="*/ 3435 h 10000"/>
              <a:gd name="connsiteX49" fmla="*/ 8581 w 10000"/>
              <a:gd name="connsiteY49" fmla="*/ 3601 h 10000"/>
              <a:gd name="connsiteX50" fmla="*/ 8704 w 10000"/>
              <a:gd name="connsiteY50" fmla="*/ 3131 h 10000"/>
              <a:gd name="connsiteX51" fmla="*/ 8829 w 10000"/>
              <a:gd name="connsiteY51" fmla="*/ 2963 h 10000"/>
              <a:gd name="connsiteX52" fmla="*/ 9061 w 10000"/>
              <a:gd name="connsiteY52" fmla="*/ 2660 h 10000"/>
              <a:gd name="connsiteX53" fmla="*/ 9164 w 10000"/>
              <a:gd name="connsiteY53" fmla="*/ 2355 h 10000"/>
              <a:gd name="connsiteX54" fmla="*/ 9289 w 10000"/>
              <a:gd name="connsiteY54" fmla="*/ 610 h 10000"/>
              <a:gd name="connsiteX55" fmla="*/ 9415 w 10000"/>
              <a:gd name="connsiteY55" fmla="*/ 4682 h 10000"/>
              <a:gd name="connsiteX56" fmla="*/ 9643 w 10000"/>
              <a:gd name="connsiteY56" fmla="*/ 8589 h 10000"/>
              <a:gd name="connsiteX57" fmla="*/ 9768 w 10000"/>
              <a:gd name="connsiteY57" fmla="*/ 7341 h 10000"/>
              <a:gd name="connsiteX58" fmla="*/ 9875 w 10000"/>
              <a:gd name="connsiteY58" fmla="*/ 7204 h 10000"/>
              <a:gd name="connsiteX59" fmla="*/ 10000 w 10000"/>
              <a:gd name="connsiteY59" fmla="*/ 7812 h 10000"/>
              <a:gd name="connsiteX0" fmla="*/ 0 w 9877"/>
              <a:gd name="connsiteY0" fmla="*/ 7341 h 10000"/>
              <a:gd name="connsiteX1" fmla="*/ 107 w 9877"/>
              <a:gd name="connsiteY1" fmla="*/ 7812 h 10000"/>
              <a:gd name="connsiteX2" fmla="*/ 230 w 9877"/>
              <a:gd name="connsiteY2" fmla="*/ 7507 h 10000"/>
              <a:gd name="connsiteX3" fmla="*/ 357 w 9877"/>
              <a:gd name="connsiteY3" fmla="*/ 7978 h 10000"/>
              <a:gd name="connsiteX4" fmla="*/ 588 w 9877"/>
              <a:gd name="connsiteY4" fmla="*/ 7674 h 10000"/>
              <a:gd name="connsiteX5" fmla="*/ 711 w 9877"/>
              <a:gd name="connsiteY5" fmla="*/ 7674 h 10000"/>
              <a:gd name="connsiteX6" fmla="*/ 816 w 9877"/>
              <a:gd name="connsiteY6" fmla="*/ 7812 h 10000"/>
              <a:gd name="connsiteX7" fmla="*/ 941 w 9877"/>
              <a:gd name="connsiteY7" fmla="*/ 7978 h 10000"/>
              <a:gd name="connsiteX8" fmla="*/ 1171 w 9877"/>
              <a:gd name="connsiteY8" fmla="*/ 7812 h 10000"/>
              <a:gd name="connsiteX9" fmla="*/ 1294 w 9877"/>
              <a:gd name="connsiteY9" fmla="*/ 8117 h 10000"/>
              <a:gd name="connsiteX10" fmla="*/ 1403 w 9877"/>
              <a:gd name="connsiteY10" fmla="*/ 7341 h 10000"/>
              <a:gd name="connsiteX11" fmla="*/ 1526 w 9877"/>
              <a:gd name="connsiteY11" fmla="*/ 7978 h 10000"/>
              <a:gd name="connsiteX12" fmla="*/ 1756 w 9877"/>
              <a:gd name="connsiteY12" fmla="*/ 7812 h 10000"/>
              <a:gd name="connsiteX13" fmla="*/ 1881 w 9877"/>
              <a:gd name="connsiteY13" fmla="*/ 8450 h 10000"/>
              <a:gd name="connsiteX14" fmla="*/ 2007 w 9877"/>
              <a:gd name="connsiteY14" fmla="*/ 7978 h 10000"/>
              <a:gd name="connsiteX15" fmla="*/ 2110 w 9877"/>
              <a:gd name="connsiteY15" fmla="*/ 7204 h 10000"/>
              <a:gd name="connsiteX16" fmla="*/ 2340 w 9877"/>
              <a:gd name="connsiteY16" fmla="*/ 8589 h 10000"/>
              <a:gd name="connsiteX17" fmla="*/ 2467 w 9877"/>
              <a:gd name="connsiteY17" fmla="*/ 7674 h 10000"/>
              <a:gd name="connsiteX18" fmla="*/ 2590 w 9877"/>
              <a:gd name="connsiteY18" fmla="*/ 8450 h 10000"/>
              <a:gd name="connsiteX19" fmla="*/ 2695 w 9877"/>
              <a:gd name="connsiteY19" fmla="*/ 7674 h 10000"/>
              <a:gd name="connsiteX20" fmla="*/ 2947 w 9877"/>
              <a:gd name="connsiteY20" fmla="*/ 7037 h 10000"/>
              <a:gd name="connsiteX21" fmla="*/ 3050 w 9877"/>
              <a:gd name="connsiteY21" fmla="*/ 7812 h 10000"/>
              <a:gd name="connsiteX22" fmla="*/ 3175 w 9877"/>
              <a:gd name="connsiteY22" fmla="*/ 8450 h 10000"/>
              <a:gd name="connsiteX23" fmla="*/ 3282 w 9877"/>
              <a:gd name="connsiteY23" fmla="*/ 7037 h 10000"/>
              <a:gd name="connsiteX24" fmla="*/ 3529 w 9877"/>
              <a:gd name="connsiteY24" fmla="*/ 8450 h 10000"/>
              <a:gd name="connsiteX25" fmla="*/ 3634 w 9877"/>
              <a:gd name="connsiteY25" fmla="*/ 8117 h 10000"/>
              <a:gd name="connsiteX26" fmla="*/ 3759 w 9877"/>
              <a:gd name="connsiteY26" fmla="*/ 7674 h 10000"/>
              <a:gd name="connsiteX27" fmla="*/ 3884 w 9877"/>
              <a:gd name="connsiteY27" fmla="*/ 7812 h 10000"/>
              <a:gd name="connsiteX28" fmla="*/ 5513 w 9877"/>
              <a:gd name="connsiteY28" fmla="*/ 9392 h 10000"/>
              <a:gd name="connsiteX29" fmla="*/ 5638 w 9877"/>
              <a:gd name="connsiteY29" fmla="*/ 8755 h 10000"/>
              <a:gd name="connsiteX30" fmla="*/ 5763 w 9877"/>
              <a:gd name="connsiteY30" fmla="*/ 8117 h 10000"/>
              <a:gd name="connsiteX31" fmla="*/ 5991 w 9877"/>
              <a:gd name="connsiteY31" fmla="*/ 8117 h 10000"/>
              <a:gd name="connsiteX32" fmla="*/ 6118 w 9877"/>
              <a:gd name="connsiteY32" fmla="*/ 8117 h 10000"/>
              <a:gd name="connsiteX33" fmla="*/ 6223 w 9877"/>
              <a:gd name="connsiteY33" fmla="*/ 8282 h 10000"/>
              <a:gd name="connsiteX34" fmla="*/ 6349 w 9877"/>
              <a:gd name="connsiteY34" fmla="*/ 9059 h 10000"/>
              <a:gd name="connsiteX35" fmla="*/ 6579 w 9877"/>
              <a:gd name="connsiteY35" fmla="*/ 8589 h 10000"/>
              <a:gd name="connsiteX36" fmla="*/ 6702 w 9877"/>
              <a:gd name="connsiteY36" fmla="*/ 9392 h 10000"/>
              <a:gd name="connsiteX37" fmla="*/ 6807 w 9877"/>
              <a:gd name="connsiteY37" fmla="*/ 8117 h 10000"/>
              <a:gd name="connsiteX38" fmla="*/ 6934 w 9877"/>
              <a:gd name="connsiteY38" fmla="*/ 10000 h 10000"/>
              <a:gd name="connsiteX39" fmla="*/ 7164 w 9877"/>
              <a:gd name="connsiteY39" fmla="*/ 4847 h 10000"/>
              <a:gd name="connsiteX40" fmla="*/ 7287 w 9877"/>
              <a:gd name="connsiteY40" fmla="*/ 0 h 10000"/>
              <a:gd name="connsiteX41" fmla="*/ 7414 w 9877"/>
              <a:gd name="connsiteY41" fmla="*/ 2190 h 10000"/>
              <a:gd name="connsiteX42" fmla="*/ 7517 w 9877"/>
              <a:gd name="connsiteY42" fmla="*/ 2355 h 10000"/>
              <a:gd name="connsiteX43" fmla="*/ 7747 w 9877"/>
              <a:gd name="connsiteY43" fmla="*/ 2355 h 10000"/>
              <a:gd name="connsiteX44" fmla="*/ 7872 w 9877"/>
              <a:gd name="connsiteY44" fmla="*/ 3131 h 10000"/>
              <a:gd name="connsiteX45" fmla="*/ 7996 w 9877"/>
              <a:gd name="connsiteY45" fmla="*/ 3601 h 10000"/>
              <a:gd name="connsiteX46" fmla="*/ 8101 w 9877"/>
              <a:gd name="connsiteY46" fmla="*/ 2963 h 10000"/>
              <a:gd name="connsiteX47" fmla="*/ 8351 w 9877"/>
              <a:gd name="connsiteY47" fmla="*/ 3435 h 10000"/>
              <a:gd name="connsiteX48" fmla="*/ 8458 w 9877"/>
              <a:gd name="connsiteY48" fmla="*/ 3601 h 10000"/>
              <a:gd name="connsiteX49" fmla="*/ 8581 w 9877"/>
              <a:gd name="connsiteY49" fmla="*/ 3131 h 10000"/>
              <a:gd name="connsiteX50" fmla="*/ 8706 w 9877"/>
              <a:gd name="connsiteY50" fmla="*/ 2963 h 10000"/>
              <a:gd name="connsiteX51" fmla="*/ 8938 w 9877"/>
              <a:gd name="connsiteY51" fmla="*/ 2660 h 10000"/>
              <a:gd name="connsiteX52" fmla="*/ 9041 w 9877"/>
              <a:gd name="connsiteY52" fmla="*/ 2355 h 10000"/>
              <a:gd name="connsiteX53" fmla="*/ 9166 w 9877"/>
              <a:gd name="connsiteY53" fmla="*/ 610 h 10000"/>
              <a:gd name="connsiteX54" fmla="*/ 9292 w 9877"/>
              <a:gd name="connsiteY54" fmla="*/ 4682 h 10000"/>
              <a:gd name="connsiteX55" fmla="*/ 9520 w 9877"/>
              <a:gd name="connsiteY55" fmla="*/ 8589 h 10000"/>
              <a:gd name="connsiteX56" fmla="*/ 9645 w 9877"/>
              <a:gd name="connsiteY56" fmla="*/ 7341 h 10000"/>
              <a:gd name="connsiteX57" fmla="*/ 9752 w 9877"/>
              <a:gd name="connsiteY57" fmla="*/ 7204 h 10000"/>
              <a:gd name="connsiteX58" fmla="*/ 9877 w 9877"/>
              <a:gd name="connsiteY58" fmla="*/ 7812 h 10000"/>
              <a:gd name="connsiteX0" fmla="*/ 0 w 9892"/>
              <a:gd name="connsiteY0" fmla="*/ 7812 h 10000"/>
              <a:gd name="connsiteX1" fmla="*/ 125 w 9892"/>
              <a:gd name="connsiteY1" fmla="*/ 7507 h 10000"/>
              <a:gd name="connsiteX2" fmla="*/ 253 w 9892"/>
              <a:gd name="connsiteY2" fmla="*/ 7978 h 10000"/>
              <a:gd name="connsiteX3" fmla="*/ 487 w 9892"/>
              <a:gd name="connsiteY3" fmla="*/ 7674 h 10000"/>
              <a:gd name="connsiteX4" fmla="*/ 612 w 9892"/>
              <a:gd name="connsiteY4" fmla="*/ 7674 h 10000"/>
              <a:gd name="connsiteX5" fmla="*/ 718 w 9892"/>
              <a:gd name="connsiteY5" fmla="*/ 7812 h 10000"/>
              <a:gd name="connsiteX6" fmla="*/ 845 w 9892"/>
              <a:gd name="connsiteY6" fmla="*/ 7978 h 10000"/>
              <a:gd name="connsiteX7" fmla="*/ 1078 w 9892"/>
              <a:gd name="connsiteY7" fmla="*/ 7812 h 10000"/>
              <a:gd name="connsiteX8" fmla="*/ 1202 w 9892"/>
              <a:gd name="connsiteY8" fmla="*/ 8117 h 10000"/>
              <a:gd name="connsiteX9" fmla="*/ 1312 w 9892"/>
              <a:gd name="connsiteY9" fmla="*/ 7341 h 10000"/>
              <a:gd name="connsiteX10" fmla="*/ 1437 w 9892"/>
              <a:gd name="connsiteY10" fmla="*/ 7978 h 10000"/>
              <a:gd name="connsiteX11" fmla="*/ 1670 w 9892"/>
              <a:gd name="connsiteY11" fmla="*/ 7812 h 10000"/>
              <a:gd name="connsiteX12" fmla="*/ 1796 w 9892"/>
              <a:gd name="connsiteY12" fmla="*/ 8450 h 10000"/>
              <a:gd name="connsiteX13" fmla="*/ 1924 w 9892"/>
              <a:gd name="connsiteY13" fmla="*/ 7978 h 10000"/>
              <a:gd name="connsiteX14" fmla="*/ 2028 w 9892"/>
              <a:gd name="connsiteY14" fmla="*/ 7204 h 10000"/>
              <a:gd name="connsiteX15" fmla="*/ 2261 w 9892"/>
              <a:gd name="connsiteY15" fmla="*/ 8589 h 10000"/>
              <a:gd name="connsiteX16" fmla="*/ 2390 w 9892"/>
              <a:gd name="connsiteY16" fmla="*/ 7674 h 10000"/>
              <a:gd name="connsiteX17" fmla="*/ 2514 w 9892"/>
              <a:gd name="connsiteY17" fmla="*/ 8450 h 10000"/>
              <a:gd name="connsiteX18" fmla="*/ 2621 w 9892"/>
              <a:gd name="connsiteY18" fmla="*/ 7674 h 10000"/>
              <a:gd name="connsiteX19" fmla="*/ 2876 w 9892"/>
              <a:gd name="connsiteY19" fmla="*/ 7037 h 10000"/>
              <a:gd name="connsiteX20" fmla="*/ 2980 w 9892"/>
              <a:gd name="connsiteY20" fmla="*/ 7812 h 10000"/>
              <a:gd name="connsiteX21" fmla="*/ 3107 w 9892"/>
              <a:gd name="connsiteY21" fmla="*/ 8450 h 10000"/>
              <a:gd name="connsiteX22" fmla="*/ 3215 w 9892"/>
              <a:gd name="connsiteY22" fmla="*/ 7037 h 10000"/>
              <a:gd name="connsiteX23" fmla="*/ 3465 w 9892"/>
              <a:gd name="connsiteY23" fmla="*/ 8450 h 10000"/>
              <a:gd name="connsiteX24" fmla="*/ 3571 w 9892"/>
              <a:gd name="connsiteY24" fmla="*/ 8117 h 10000"/>
              <a:gd name="connsiteX25" fmla="*/ 3698 w 9892"/>
              <a:gd name="connsiteY25" fmla="*/ 7674 h 10000"/>
              <a:gd name="connsiteX26" fmla="*/ 3824 w 9892"/>
              <a:gd name="connsiteY26" fmla="*/ 7812 h 10000"/>
              <a:gd name="connsiteX27" fmla="*/ 5474 w 9892"/>
              <a:gd name="connsiteY27" fmla="*/ 9392 h 10000"/>
              <a:gd name="connsiteX28" fmla="*/ 5600 w 9892"/>
              <a:gd name="connsiteY28" fmla="*/ 8755 h 10000"/>
              <a:gd name="connsiteX29" fmla="*/ 5727 w 9892"/>
              <a:gd name="connsiteY29" fmla="*/ 8117 h 10000"/>
              <a:gd name="connsiteX30" fmla="*/ 5958 w 9892"/>
              <a:gd name="connsiteY30" fmla="*/ 8117 h 10000"/>
              <a:gd name="connsiteX31" fmla="*/ 6086 w 9892"/>
              <a:gd name="connsiteY31" fmla="*/ 8117 h 10000"/>
              <a:gd name="connsiteX32" fmla="*/ 6192 w 9892"/>
              <a:gd name="connsiteY32" fmla="*/ 8282 h 10000"/>
              <a:gd name="connsiteX33" fmla="*/ 6320 w 9892"/>
              <a:gd name="connsiteY33" fmla="*/ 9059 h 10000"/>
              <a:gd name="connsiteX34" fmla="*/ 6553 w 9892"/>
              <a:gd name="connsiteY34" fmla="*/ 8589 h 10000"/>
              <a:gd name="connsiteX35" fmla="*/ 6677 w 9892"/>
              <a:gd name="connsiteY35" fmla="*/ 9392 h 10000"/>
              <a:gd name="connsiteX36" fmla="*/ 6784 w 9892"/>
              <a:gd name="connsiteY36" fmla="*/ 8117 h 10000"/>
              <a:gd name="connsiteX37" fmla="*/ 6912 w 9892"/>
              <a:gd name="connsiteY37" fmla="*/ 10000 h 10000"/>
              <a:gd name="connsiteX38" fmla="*/ 7145 w 9892"/>
              <a:gd name="connsiteY38" fmla="*/ 4847 h 10000"/>
              <a:gd name="connsiteX39" fmla="*/ 7270 w 9892"/>
              <a:gd name="connsiteY39" fmla="*/ 0 h 10000"/>
              <a:gd name="connsiteX40" fmla="*/ 7398 w 9892"/>
              <a:gd name="connsiteY40" fmla="*/ 2190 h 10000"/>
              <a:gd name="connsiteX41" fmla="*/ 7503 w 9892"/>
              <a:gd name="connsiteY41" fmla="*/ 2355 h 10000"/>
              <a:gd name="connsiteX42" fmla="*/ 7735 w 9892"/>
              <a:gd name="connsiteY42" fmla="*/ 2355 h 10000"/>
              <a:gd name="connsiteX43" fmla="*/ 7862 w 9892"/>
              <a:gd name="connsiteY43" fmla="*/ 3131 h 10000"/>
              <a:gd name="connsiteX44" fmla="*/ 7988 w 9892"/>
              <a:gd name="connsiteY44" fmla="*/ 3601 h 10000"/>
              <a:gd name="connsiteX45" fmla="*/ 8094 w 9892"/>
              <a:gd name="connsiteY45" fmla="*/ 2963 h 10000"/>
              <a:gd name="connsiteX46" fmla="*/ 8347 w 9892"/>
              <a:gd name="connsiteY46" fmla="*/ 3435 h 10000"/>
              <a:gd name="connsiteX47" fmla="*/ 8455 w 9892"/>
              <a:gd name="connsiteY47" fmla="*/ 3601 h 10000"/>
              <a:gd name="connsiteX48" fmla="*/ 8580 w 9892"/>
              <a:gd name="connsiteY48" fmla="*/ 3131 h 10000"/>
              <a:gd name="connsiteX49" fmla="*/ 8706 w 9892"/>
              <a:gd name="connsiteY49" fmla="*/ 2963 h 10000"/>
              <a:gd name="connsiteX50" fmla="*/ 8941 w 9892"/>
              <a:gd name="connsiteY50" fmla="*/ 2660 h 10000"/>
              <a:gd name="connsiteX51" fmla="*/ 9046 w 9892"/>
              <a:gd name="connsiteY51" fmla="*/ 2355 h 10000"/>
              <a:gd name="connsiteX52" fmla="*/ 9172 w 9892"/>
              <a:gd name="connsiteY52" fmla="*/ 610 h 10000"/>
              <a:gd name="connsiteX53" fmla="*/ 9300 w 9892"/>
              <a:gd name="connsiteY53" fmla="*/ 4682 h 10000"/>
              <a:gd name="connsiteX54" fmla="*/ 9531 w 9892"/>
              <a:gd name="connsiteY54" fmla="*/ 8589 h 10000"/>
              <a:gd name="connsiteX55" fmla="*/ 9657 w 9892"/>
              <a:gd name="connsiteY55" fmla="*/ 7341 h 10000"/>
              <a:gd name="connsiteX56" fmla="*/ 9765 w 9892"/>
              <a:gd name="connsiteY56" fmla="*/ 7204 h 10000"/>
              <a:gd name="connsiteX57" fmla="*/ 9892 w 9892"/>
              <a:gd name="connsiteY57" fmla="*/ 7812 h 10000"/>
              <a:gd name="connsiteX0" fmla="*/ 0 w 10000"/>
              <a:gd name="connsiteY0" fmla="*/ 7812 h 10000"/>
              <a:gd name="connsiteX1" fmla="*/ 256 w 10000"/>
              <a:gd name="connsiteY1" fmla="*/ 7978 h 10000"/>
              <a:gd name="connsiteX2" fmla="*/ 492 w 10000"/>
              <a:gd name="connsiteY2" fmla="*/ 7674 h 10000"/>
              <a:gd name="connsiteX3" fmla="*/ 619 w 10000"/>
              <a:gd name="connsiteY3" fmla="*/ 7674 h 10000"/>
              <a:gd name="connsiteX4" fmla="*/ 726 w 10000"/>
              <a:gd name="connsiteY4" fmla="*/ 7812 h 10000"/>
              <a:gd name="connsiteX5" fmla="*/ 854 w 10000"/>
              <a:gd name="connsiteY5" fmla="*/ 7978 h 10000"/>
              <a:gd name="connsiteX6" fmla="*/ 1090 w 10000"/>
              <a:gd name="connsiteY6" fmla="*/ 7812 h 10000"/>
              <a:gd name="connsiteX7" fmla="*/ 1215 w 10000"/>
              <a:gd name="connsiteY7" fmla="*/ 8117 h 10000"/>
              <a:gd name="connsiteX8" fmla="*/ 1326 w 10000"/>
              <a:gd name="connsiteY8" fmla="*/ 7341 h 10000"/>
              <a:gd name="connsiteX9" fmla="*/ 1453 w 10000"/>
              <a:gd name="connsiteY9" fmla="*/ 7978 h 10000"/>
              <a:gd name="connsiteX10" fmla="*/ 1688 w 10000"/>
              <a:gd name="connsiteY10" fmla="*/ 7812 h 10000"/>
              <a:gd name="connsiteX11" fmla="*/ 1816 w 10000"/>
              <a:gd name="connsiteY11" fmla="*/ 8450 h 10000"/>
              <a:gd name="connsiteX12" fmla="*/ 1945 w 10000"/>
              <a:gd name="connsiteY12" fmla="*/ 7978 h 10000"/>
              <a:gd name="connsiteX13" fmla="*/ 2050 w 10000"/>
              <a:gd name="connsiteY13" fmla="*/ 7204 h 10000"/>
              <a:gd name="connsiteX14" fmla="*/ 2286 w 10000"/>
              <a:gd name="connsiteY14" fmla="*/ 8589 h 10000"/>
              <a:gd name="connsiteX15" fmla="*/ 2416 w 10000"/>
              <a:gd name="connsiteY15" fmla="*/ 7674 h 10000"/>
              <a:gd name="connsiteX16" fmla="*/ 2541 w 10000"/>
              <a:gd name="connsiteY16" fmla="*/ 8450 h 10000"/>
              <a:gd name="connsiteX17" fmla="*/ 2650 w 10000"/>
              <a:gd name="connsiteY17" fmla="*/ 7674 h 10000"/>
              <a:gd name="connsiteX18" fmla="*/ 2907 w 10000"/>
              <a:gd name="connsiteY18" fmla="*/ 7037 h 10000"/>
              <a:gd name="connsiteX19" fmla="*/ 3013 w 10000"/>
              <a:gd name="connsiteY19" fmla="*/ 7812 h 10000"/>
              <a:gd name="connsiteX20" fmla="*/ 3141 w 10000"/>
              <a:gd name="connsiteY20" fmla="*/ 8450 h 10000"/>
              <a:gd name="connsiteX21" fmla="*/ 3250 w 10000"/>
              <a:gd name="connsiteY21" fmla="*/ 7037 h 10000"/>
              <a:gd name="connsiteX22" fmla="*/ 3503 w 10000"/>
              <a:gd name="connsiteY22" fmla="*/ 8450 h 10000"/>
              <a:gd name="connsiteX23" fmla="*/ 3610 w 10000"/>
              <a:gd name="connsiteY23" fmla="*/ 8117 h 10000"/>
              <a:gd name="connsiteX24" fmla="*/ 3738 w 10000"/>
              <a:gd name="connsiteY24" fmla="*/ 7674 h 10000"/>
              <a:gd name="connsiteX25" fmla="*/ 3866 w 10000"/>
              <a:gd name="connsiteY25" fmla="*/ 7812 h 10000"/>
              <a:gd name="connsiteX26" fmla="*/ 5534 w 10000"/>
              <a:gd name="connsiteY26" fmla="*/ 9392 h 10000"/>
              <a:gd name="connsiteX27" fmla="*/ 5661 w 10000"/>
              <a:gd name="connsiteY27" fmla="*/ 8755 h 10000"/>
              <a:gd name="connsiteX28" fmla="*/ 5790 w 10000"/>
              <a:gd name="connsiteY28" fmla="*/ 8117 h 10000"/>
              <a:gd name="connsiteX29" fmla="*/ 6023 w 10000"/>
              <a:gd name="connsiteY29" fmla="*/ 8117 h 10000"/>
              <a:gd name="connsiteX30" fmla="*/ 6152 w 10000"/>
              <a:gd name="connsiteY30" fmla="*/ 8117 h 10000"/>
              <a:gd name="connsiteX31" fmla="*/ 6260 w 10000"/>
              <a:gd name="connsiteY31" fmla="*/ 8282 h 10000"/>
              <a:gd name="connsiteX32" fmla="*/ 6389 w 10000"/>
              <a:gd name="connsiteY32" fmla="*/ 9059 h 10000"/>
              <a:gd name="connsiteX33" fmla="*/ 6625 w 10000"/>
              <a:gd name="connsiteY33" fmla="*/ 8589 h 10000"/>
              <a:gd name="connsiteX34" fmla="*/ 6750 w 10000"/>
              <a:gd name="connsiteY34" fmla="*/ 9392 h 10000"/>
              <a:gd name="connsiteX35" fmla="*/ 6858 w 10000"/>
              <a:gd name="connsiteY35" fmla="*/ 8117 h 10000"/>
              <a:gd name="connsiteX36" fmla="*/ 6987 w 10000"/>
              <a:gd name="connsiteY36" fmla="*/ 10000 h 10000"/>
              <a:gd name="connsiteX37" fmla="*/ 7223 w 10000"/>
              <a:gd name="connsiteY37" fmla="*/ 4847 h 10000"/>
              <a:gd name="connsiteX38" fmla="*/ 7349 w 10000"/>
              <a:gd name="connsiteY38" fmla="*/ 0 h 10000"/>
              <a:gd name="connsiteX39" fmla="*/ 7479 w 10000"/>
              <a:gd name="connsiteY39" fmla="*/ 2190 h 10000"/>
              <a:gd name="connsiteX40" fmla="*/ 7585 w 10000"/>
              <a:gd name="connsiteY40" fmla="*/ 2355 h 10000"/>
              <a:gd name="connsiteX41" fmla="*/ 7819 w 10000"/>
              <a:gd name="connsiteY41" fmla="*/ 2355 h 10000"/>
              <a:gd name="connsiteX42" fmla="*/ 7948 w 10000"/>
              <a:gd name="connsiteY42" fmla="*/ 3131 h 10000"/>
              <a:gd name="connsiteX43" fmla="*/ 8075 w 10000"/>
              <a:gd name="connsiteY43" fmla="*/ 3601 h 10000"/>
              <a:gd name="connsiteX44" fmla="*/ 8182 w 10000"/>
              <a:gd name="connsiteY44" fmla="*/ 2963 h 10000"/>
              <a:gd name="connsiteX45" fmla="*/ 8438 w 10000"/>
              <a:gd name="connsiteY45" fmla="*/ 3435 h 10000"/>
              <a:gd name="connsiteX46" fmla="*/ 8547 w 10000"/>
              <a:gd name="connsiteY46" fmla="*/ 3601 h 10000"/>
              <a:gd name="connsiteX47" fmla="*/ 8674 w 10000"/>
              <a:gd name="connsiteY47" fmla="*/ 3131 h 10000"/>
              <a:gd name="connsiteX48" fmla="*/ 8801 w 10000"/>
              <a:gd name="connsiteY48" fmla="*/ 2963 h 10000"/>
              <a:gd name="connsiteX49" fmla="*/ 9039 w 10000"/>
              <a:gd name="connsiteY49" fmla="*/ 2660 h 10000"/>
              <a:gd name="connsiteX50" fmla="*/ 9145 w 10000"/>
              <a:gd name="connsiteY50" fmla="*/ 2355 h 10000"/>
              <a:gd name="connsiteX51" fmla="*/ 9272 w 10000"/>
              <a:gd name="connsiteY51" fmla="*/ 610 h 10000"/>
              <a:gd name="connsiteX52" fmla="*/ 9402 w 10000"/>
              <a:gd name="connsiteY52" fmla="*/ 4682 h 10000"/>
              <a:gd name="connsiteX53" fmla="*/ 9635 w 10000"/>
              <a:gd name="connsiteY53" fmla="*/ 8589 h 10000"/>
              <a:gd name="connsiteX54" fmla="*/ 9762 w 10000"/>
              <a:gd name="connsiteY54" fmla="*/ 7341 h 10000"/>
              <a:gd name="connsiteX55" fmla="*/ 9872 w 10000"/>
              <a:gd name="connsiteY55" fmla="*/ 7204 h 10000"/>
              <a:gd name="connsiteX56" fmla="*/ 10000 w 10000"/>
              <a:gd name="connsiteY56" fmla="*/ 7812 h 10000"/>
              <a:gd name="connsiteX0" fmla="*/ 0 w 9744"/>
              <a:gd name="connsiteY0" fmla="*/ 7978 h 10000"/>
              <a:gd name="connsiteX1" fmla="*/ 236 w 9744"/>
              <a:gd name="connsiteY1" fmla="*/ 7674 h 10000"/>
              <a:gd name="connsiteX2" fmla="*/ 363 w 9744"/>
              <a:gd name="connsiteY2" fmla="*/ 7674 h 10000"/>
              <a:gd name="connsiteX3" fmla="*/ 470 w 9744"/>
              <a:gd name="connsiteY3" fmla="*/ 7812 h 10000"/>
              <a:gd name="connsiteX4" fmla="*/ 598 w 9744"/>
              <a:gd name="connsiteY4" fmla="*/ 7978 h 10000"/>
              <a:gd name="connsiteX5" fmla="*/ 834 w 9744"/>
              <a:gd name="connsiteY5" fmla="*/ 7812 h 10000"/>
              <a:gd name="connsiteX6" fmla="*/ 959 w 9744"/>
              <a:gd name="connsiteY6" fmla="*/ 8117 h 10000"/>
              <a:gd name="connsiteX7" fmla="*/ 1070 w 9744"/>
              <a:gd name="connsiteY7" fmla="*/ 7341 h 10000"/>
              <a:gd name="connsiteX8" fmla="*/ 1197 w 9744"/>
              <a:gd name="connsiteY8" fmla="*/ 7978 h 10000"/>
              <a:gd name="connsiteX9" fmla="*/ 1432 w 9744"/>
              <a:gd name="connsiteY9" fmla="*/ 7812 h 10000"/>
              <a:gd name="connsiteX10" fmla="*/ 1560 w 9744"/>
              <a:gd name="connsiteY10" fmla="*/ 8450 h 10000"/>
              <a:gd name="connsiteX11" fmla="*/ 1689 w 9744"/>
              <a:gd name="connsiteY11" fmla="*/ 7978 h 10000"/>
              <a:gd name="connsiteX12" fmla="*/ 1794 w 9744"/>
              <a:gd name="connsiteY12" fmla="*/ 7204 h 10000"/>
              <a:gd name="connsiteX13" fmla="*/ 2030 w 9744"/>
              <a:gd name="connsiteY13" fmla="*/ 8589 h 10000"/>
              <a:gd name="connsiteX14" fmla="*/ 2160 w 9744"/>
              <a:gd name="connsiteY14" fmla="*/ 7674 h 10000"/>
              <a:gd name="connsiteX15" fmla="*/ 2285 w 9744"/>
              <a:gd name="connsiteY15" fmla="*/ 8450 h 10000"/>
              <a:gd name="connsiteX16" fmla="*/ 2394 w 9744"/>
              <a:gd name="connsiteY16" fmla="*/ 7674 h 10000"/>
              <a:gd name="connsiteX17" fmla="*/ 2651 w 9744"/>
              <a:gd name="connsiteY17" fmla="*/ 7037 h 10000"/>
              <a:gd name="connsiteX18" fmla="*/ 2757 w 9744"/>
              <a:gd name="connsiteY18" fmla="*/ 7812 h 10000"/>
              <a:gd name="connsiteX19" fmla="*/ 2885 w 9744"/>
              <a:gd name="connsiteY19" fmla="*/ 8450 h 10000"/>
              <a:gd name="connsiteX20" fmla="*/ 2994 w 9744"/>
              <a:gd name="connsiteY20" fmla="*/ 7037 h 10000"/>
              <a:gd name="connsiteX21" fmla="*/ 3247 w 9744"/>
              <a:gd name="connsiteY21" fmla="*/ 8450 h 10000"/>
              <a:gd name="connsiteX22" fmla="*/ 3354 w 9744"/>
              <a:gd name="connsiteY22" fmla="*/ 8117 h 10000"/>
              <a:gd name="connsiteX23" fmla="*/ 3482 w 9744"/>
              <a:gd name="connsiteY23" fmla="*/ 7674 h 10000"/>
              <a:gd name="connsiteX24" fmla="*/ 3610 w 9744"/>
              <a:gd name="connsiteY24" fmla="*/ 7812 h 10000"/>
              <a:gd name="connsiteX25" fmla="*/ 5278 w 9744"/>
              <a:gd name="connsiteY25" fmla="*/ 9392 h 10000"/>
              <a:gd name="connsiteX26" fmla="*/ 5405 w 9744"/>
              <a:gd name="connsiteY26" fmla="*/ 8755 h 10000"/>
              <a:gd name="connsiteX27" fmla="*/ 5534 w 9744"/>
              <a:gd name="connsiteY27" fmla="*/ 8117 h 10000"/>
              <a:gd name="connsiteX28" fmla="*/ 5767 w 9744"/>
              <a:gd name="connsiteY28" fmla="*/ 8117 h 10000"/>
              <a:gd name="connsiteX29" fmla="*/ 5896 w 9744"/>
              <a:gd name="connsiteY29" fmla="*/ 8117 h 10000"/>
              <a:gd name="connsiteX30" fmla="*/ 6004 w 9744"/>
              <a:gd name="connsiteY30" fmla="*/ 8282 h 10000"/>
              <a:gd name="connsiteX31" fmla="*/ 6133 w 9744"/>
              <a:gd name="connsiteY31" fmla="*/ 9059 h 10000"/>
              <a:gd name="connsiteX32" fmla="*/ 6369 w 9744"/>
              <a:gd name="connsiteY32" fmla="*/ 8589 h 10000"/>
              <a:gd name="connsiteX33" fmla="*/ 6494 w 9744"/>
              <a:gd name="connsiteY33" fmla="*/ 9392 h 10000"/>
              <a:gd name="connsiteX34" fmla="*/ 6602 w 9744"/>
              <a:gd name="connsiteY34" fmla="*/ 8117 h 10000"/>
              <a:gd name="connsiteX35" fmla="*/ 6731 w 9744"/>
              <a:gd name="connsiteY35" fmla="*/ 10000 h 10000"/>
              <a:gd name="connsiteX36" fmla="*/ 6967 w 9744"/>
              <a:gd name="connsiteY36" fmla="*/ 4847 h 10000"/>
              <a:gd name="connsiteX37" fmla="*/ 7093 w 9744"/>
              <a:gd name="connsiteY37" fmla="*/ 0 h 10000"/>
              <a:gd name="connsiteX38" fmla="*/ 7223 w 9744"/>
              <a:gd name="connsiteY38" fmla="*/ 2190 h 10000"/>
              <a:gd name="connsiteX39" fmla="*/ 7329 w 9744"/>
              <a:gd name="connsiteY39" fmla="*/ 2355 h 10000"/>
              <a:gd name="connsiteX40" fmla="*/ 7563 w 9744"/>
              <a:gd name="connsiteY40" fmla="*/ 2355 h 10000"/>
              <a:gd name="connsiteX41" fmla="*/ 7692 w 9744"/>
              <a:gd name="connsiteY41" fmla="*/ 3131 h 10000"/>
              <a:gd name="connsiteX42" fmla="*/ 7819 w 9744"/>
              <a:gd name="connsiteY42" fmla="*/ 3601 h 10000"/>
              <a:gd name="connsiteX43" fmla="*/ 7926 w 9744"/>
              <a:gd name="connsiteY43" fmla="*/ 2963 h 10000"/>
              <a:gd name="connsiteX44" fmla="*/ 8182 w 9744"/>
              <a:gd name="connsiteY44" fmla="*/ 3435 h 10000"/>
              <a:gd name="connsiteX45" fmla="*/ 8291 w 9744"/>
              <a:gd name="connsiteY45" fmla="*/ 3601 h 10000"/>
              <a:gd name="connsiteX46" fmla="*/ 8418 w 9744"/>
              <a:gd name="connsiteY46" fmla="*/ 3131 h 10000"/>
              <a:gd name="connsiteX47" fmla="*/ 8545 w 9744"/>
              <a:gd name="connsiteY47" fmla="*/ 2963 h 10000"/>
              <a:gd name="connsiteX48" fmla="*/ 8783 w 9744"/>
              <a:gd name="connsiteY48" fmla="*/ 2660 h 10000"/>
              <a:gd name="connsiteX49" fmla="*/ 8889 w 9744"/>
              <a:gd name="connsiteY49" fmla="*/ 2355 h 10000"/>
              <a:gd name="connsiteX50" fmla="*/ 9016 w 9744"/>
              <a:gd name="connsiteY50" fmla="*/ 610 h 10000"/>
              <a:gd name="connsiteX51" fmla="*/ 9146 w 9744"/>
              <a:gd name="connsiteY51" fmla="*/ 4682 h 10000"/>
              <a:gd name="connsiteX52" fmla="*/ 9379 w 9744"/>
              <a:gd name="connsiteY52" fmla="*/ 8589 h 10000"/>
              <a:gd name="connsiteX53" fmla="*/ 9506 w 9744"/>
              <a:gd name="connsiteY53" fmla="*/ 7341 h 10000"/>
              <a:gd name="connsiteX54" fmla="*/ 9616 w 9744"/>
              <a:gd name="connsiteY54" fmla="*/ 7204 h 10000"/>
              <a:gd name="connsiteX55" fmla="*/ 9744 w 9744"/>
              <a:gd name="connsiteY55" fmla="*/ 7812 h 10000"/>
              <a:gd name="connsiteX0" fmla="*/ 0 w 9758"/>
              <a:gd name="connsiteY0" fmla="*/ 7674 h 10000"/>
              <a:gd name="connsiteX1" fmla="*/ 131 w 9758"/>
              <a:gd name="connsiteY1" fmla="*/ 7674 h 10000"/>
              <a:gd name="connsiteX2" fmla="*/ 240 w 9758"/>
              <a:gd name="connsiteY2" fmla="*/ 7812 h 10000"/>
              <a:gd name="connsiteX3" fmla="*/ 372 w 9758"/>
              <a:gd name="connsiteY3" fmla="*/ 7978 h 10000"/>
              <a:gd name="connsiteX4" fmla="*/ 614 w 9758"/>
              <a:gd name="connsiteY4" fmla="*/ 7812 h 10000"/>
              <a:gd name="connsiteX5" fmla="*/ 742 w 9758"/>
              <a:gd name="connsiteY5" fmla="*/ 8117 h 10000"/>
              <a:gd name="connsiteX6" fmla="*/ 856 w 9758"/>
              <a:gd name="connsiteY6" fmla="*/ 7341 h 10000"/>
              <a:gd name="connsiteX7" fmla="*/ 986 w 9758"/>
              <a:gd name="connsiteY7" fmla="*/ 7978 h 10000"/>
              <a:gd name="connsiteX8" fmla="*/ 1228 w 9758"/>
              <a:gd name="connsiteY8" fmla="*/ 7812 h 10000"/>
              <a:gd name="connsiteX9" fmla="*/ 1359 w 9758"/>
              <a:gd name="connsiteY9" fmla="*/ 8450 h 10000"/>
              <a:gd name="connsiteX10" fmla="*/ 1491 w 9758"/>
              <a:gd name="connsiteY10" fmla="*/ 7978 h 10000"/>
              <a:gd name="connsiteX11" fmla="*/ 1599 w 9758"/>
              <a:gd name="connsiteY11" fmla="*/ 7204 h 10000"/>
              <a:gd name="connsiteX12" fmla="*/ 1841 w 9758"/>
              <a:gd name="connsiteY12" fmla="*/ 8589 h 10000"/>
              <a:gd name="connsiteX13" fmla="*/ 1975 w 9758"/>
              <a:gd name="connsiteY13" fmla="*/ 7674 h 10000"/>
              <a:gd name="connsiteX14" fmla="*/ 2103 w 9758"/>
              <a:gd name="connsiteY14" fmla="*/ 8450 h 10000"/>
              <a:gd name="connsiteX15" fmla="*/ 2215 w 9758"/>
              <a:gd name="connsiteY15" fmla="*/ 7674 h 10000"/>
              <a:gd name="connsiteX16" fmla="*/ 2479 w 9758"/>
              <a:gd name="connsiteY16" fmla="*/ 7037 h 10000"/>
              <a:gd name="connsiteX17" fmla="*/ 2587 w 9758"/>
              <a:gd name="connsiteY17" fmla="*/ 7812 h 10000"/>
              <a:gd name="connsiteX18" fmla="*/ 2719 w 9758"/>
              <a:gd name="connsiteY18" fmla="*/ 8450 h 10000"/>
              <a:gd name="connsiteX19" fmla="*/ 2831 w 9758"/>
              <a:gd name="connsiteY19" fmla="*/ 7037 h 10000"/>
              <a:gd name="connsiteX20" fmla="*/ 3090 w 9758"/>
              <a:gd name="connsiteY20" fmla="*/ 8450 h 10000"/>
              <a:gd name="connsiteX21" fmla="*/ 3200 w 9758"/>
              <a:gd name="connsiteY21" fmla="*/ 8117 h 10000"/>
              <a:gd name="connsiteX22" fmla="*/ 3331 w 9758"/>
              <a:gd name="connsiteY22" fmla="*/ 7674 h 10000"/>
              <a:gd name="connsiteX23" fmla="*/ 3463 w 9758"/>
              <a:gd name="connsiteY23" fmla="*/ 7812 h 10000"/>
              <a:gd name="connsiteX24" fmla="*/ 5175 w 9758"/>
              <a:gd name="connsiteY24" fmla="*/ 9392 h 10000"/>
              <a:gd name="connsiteX25" fmla="*/ 5305 w 9758"/>
              <a:gd name="connsiteY25" fmla="*/ 8755 h 10000"/>
              <a:gd name="connsiteX26" fmla="*/ 5437 w 9758"/>
              <a:gd name="connsiteY26" fmla="*/ 8117 h 10000"/>
              <a:gd name="connsiteX27" fmla="*/ 5677 w 9758"/>
              <a:gd name="connsiteY27" fmla="*/ 8117 h 10000"/>
              <a:gd name="connsiteX28" fmla="*/ 5809 w 9758"/>
              <a:gd name="connsiteY28" fmla="*/ 8117 h 10000"/>
              <a:gd name="connsiteX29" fmla="*/ 5920 w 9758"/>
              <a:gd name="connsiteY29" fmla="*/ 8282 h 10000"/>
              <a:gd name="connsiteX30" fmla="*/ 6052 w 9758"/>
              <a:gd name="connsiteY30" fmla="*/ 9059 h 10000"/>
              <a:gd name="connsiteX31" fmla="*/ 6294 w 9758"/>
              <a:gd name="connsiteY31" fmla="*/ 8589 h 10000"/>
              <a:gd name="connsiteX32" fmla="*/ 6423 w 9758"/>
              <a:gd name="connsiteY32" fmla="*/ 9392 h 10000"/>
              <a:gd name="connsiteX33" fmla="*/ 6533 w 9758"/>
              <a:gd name="connsiteY33" fmla="*/ 8117 h 10000"/>
              <a:gd name="connsiteX34" fmla="*/ 6666 w 9758"/>
              <a:gd name="connsiteY34" fmla="*/ 10000 h 10000"/>
              <a:gd name="connsiteX35" fmla="*/ 6908 w 9758"/>
              <a:gd name="connsiteY35" fmla="*/ 4847 h 10000"/>
              <a:gd name="connsiteX36" fmla="*/ 7037 w 9758"/>
              <a:gd name="connsiteY36" fmla="*/ 0 h 10000"/>
              <a:gd name="connsiteX37" fmla="*/ 7171 w 9758"/>
              <a:gd name="connsiteY37" fmla="*/ 2190 h 10000"/>
              <a:gd name="connsiteX38" fmla="*/ 7280 w 9758"/>
              <a:gd name="connsiteY38" fmla="*/ 2355 h 10000"/>
              <a:gd name="connsiteX39" fmla="*/ 7520 w 9758"/>
              <a:gd name="connsiteY39" fmla="*/ 2355 h 10000"/>
              <a:gd name="connsiteX40" fmla="*/ 7652 w 9758"/>
              <a:gd name="connsiteY40" fmla="*/ 3131 h 10000"/>
              <a:gd name="connsiteX41" fmla="*/ 7782 w 9758"/>
              <a:gd name="connsiteY41" fmla="*/ 3601 h 10000"/>
              <a:gd name="connsiteX42" fmla="*/ 7892 w 9758"/>
              <a:gd name="connsiteY42" fmla="*/ 2963 h 10000"/>
              <a:gd name="connsiteX43" fmla="*/ 8155 w 9758"/>
              <a:gd name="connsiteY43" fmla="*/ 3435 h 10000"/>
              <a:gd name="connsiteX44" fmla="*/ 8267 w 9758"/>
              <a:gd name="connsiteY44" fmla="*/ 3601 h 10000"/>
              <a:gd name="connsiteX45" fmla="*/ 8397 w 9758"/>
              <a:gd name="connsiteY45" fmla="*/ 3131 h 10000"/>
              <a:gd name="connsiteX46" fmla="*/ 8527 w 9758"/>
              <a:gd name="connsiteY46" fmla="*/ 2963 h 10000"/>
              <a:gd name="connsiteX47" fmla="*/ 8772 w 9758"/>
              <a:gd name="connsiteY47" fmla="*/ 2660 h 10000"/>
              <a:gd name="connsiteX48" fmla="*/ 8881 w 9758"/>
              <a:gd name="connsiteY48" fmla="*/ 2355 h 10000"/>
              <a:gd name="connsiteX49" fmla="*/ 9011 w 9758"/>
              <a:gd name="connsiteY49" fmla="*/ 610 h 10000"/>
              <a:gd name="connsiteX50" fmla="*/ 9144 w 9758"/>
              <a:gd name="connsiteY50" fmla="*/ 4682 h 10000"/>
              <a:gd name="connsiteX51" fmla="*/ 9383 w 9758"/>
              <a:gd name="connsiteY51" fmla="*/ 8589 h 10000"/>
              <a:gd name="connsiteX52" fmla="*/ 9514 w 9758"/>
              <a:gd name="connsiteY52" fmla="*/ 7341 h 10000"/>
              <a:gd name="connsiteX53" fmla="*/ 9627 w 9758"/>
              <a:gd name="connsiteY53" fmla="*/ 7204 h 10000"/>
              <a:gd name="connsiteX54" fmla="*/ 9758 w 9758"/>
              <a:gd name="connsiteY54" fmla="*/ 7812 h 10000"/>
              <a:gd name="connsiteX0" fmla="*/ 0 w 9866"/>
              <a:gd name="connsiteY0" fmla="*/ 7674 h 10000"/>
              <a:gd name="connsiteX1" fmla="*/ 112 w 9866"/>
              <a:gd name="connsiteY1" fmla="*/ 7812 h 10000"/>
              <a:gd name="connsiteX2" fmla="*/ 247 w 9866"/>
              <a:gd name="connsiteY2" fmla="*/ 7978 h 10000"/>
              <a:gd name="connsiteX3" fmla="*/ 495 w 9866"/>
              <a:gd name="connsiteY3" fmla="*/ 7812 h 10000"/>
              <a:gd name="connsiteX4" fmla="*/ 626 w 9866"/>
              <a:gd name="connsiteY4" fmla="*/ 8117 h 10000"/>
              <a:gd name="connsiteX5" fmla="*/ 743 w 9866"/>
              <a:gd name="connsiteY5" fmla="*/ 7341 h 10000"/>
              <a:gd name="connsiteX6" fmla="*/ 876 w 9866"/>
              <a:gd name="connsiteY6" fmla="*/ 7978 h 10000"/>
              <a:gd name="connsiteX7" fmla="*/ 1124 w 9866"/>
              <a:gd name="connsiteY7" fmla="*/ 7812 h 10000"/>
              <a:gd name="connsiteX8" fmla="*/ 1259 w 9866"/>
              <a:gd name="connsiteY8" fmla="*/ 8450 h 10000"/>
              <a:gd name="connsiteX9" fmla="*/ 1394 w 9866"/>
              <a:gd name="connsiteY9" fmla="*/ 7978 h 10000"/>
              <a:gd name="connsiteX10" fmla="*/ 1505 w 9866"/>
              <a:gd name="connsiteY10" fmla="*/ 7204 h 10000"/>
              <a:gd name="connsiteX11" fmla="*/ 1753 w 9866"/>
              <a:gd name="connsiteY11" fmla="*/ 8589 h 10000"/>
              <a:gd name="connsiteX12" fmla="*/ 1890 w 9866"/>
              <a:gd name="connsiteY12" fmla="*/ 7674 h 10000"/>
              <a:gd name="connsiteX13" fmla="*/ 2021 w 9866"/>
              <a:gd name="connsiteY13" fmla="*/ 8450 h 10000"/>
              <a:gd name="connsiteX14" fmla="*/ 2136 w 9866"/>
              <a:gd name="connsiteY14" fmla="*/ 7674 h 10000"/>
              <a:gd name="connsiteX15" fmla="*/ 2406 w 9866"/>
              <a:gd name="connsiteY15" fmla="*/ 7037 h 10000"/>
              <a:gd name="connsiteX16" fmla="*/ 2517 w 9866"/>
              <a:gd name="connsiteY16" fmla="*/ 7812 h 10000"/>
              <a:gd name="connsiteX17" fmla="*/ 2652 w 9866"/>
              <a:gd name="connsiteY17" fmla="*/ 8450 h 10000"/>
              <a:gd name="connsiteX18" fmla="*/ 2767 w 9866"/>
              <a:gd name="connsiteY18" fmla="*/ 7037 h 10000"/>
              <a:gd name="connsiteX19" fmla="*/ 3033 w 9866"/>
              <a:gd name="connsiteY19" fmla="*/ 8450 h 10000"/>
              <a:gd name="connsiteX20" fmla="*/ 3145 w 9866"/>
              <a:gd name="connsiteY20" fmla="*/ 8117 h 10000"/>
              <a:gd name="connsiteX21" fmla="*/ 3280 w 9866"/>
              <a:gd name="connsiteY21" fmla="*/ 7674 h 10000"/>
              <a:gd name="connsiteX22" fmla="*/ 3415 w 9866"/>
              <a:gd name="connsiteY22" fmla="*/ 7812 h 10000"/>
              <a:gd name="connsiteX23" fmla="*/ 5169 w 9866"/>
              <a:gd name="connsiteY23" fmla="*/ 9392 h 10000"/>
              <a:gd name="connsiteX24" fmla="*/ 5303 w 9866"/>
              <a:gd name="connsiteY24" fmla="*/ 8755 h 10000"/>
              <a:gd name="connsiteX25" fmla="*/ 5438 w 9866"/>
              <a:gd name="connsiteY25" fmla="*/ 8117 h 10000"/>
              <a:gd name="connsiteX26" fmla="*/ 5684 w 9866"/>
              <a:gd name="connsiteY26" fmla="*/ 8117 h 10000"/>
              <a:gd name="connsiteX27" fmla="*/ 5819 w 9866"/>
              <a:gd name="connsiteY27" fmla="*/ 8117 h 10000"/>
              <a:gd name="connsiteX28" fmla="*/ 5933 w 9866"/>
              <a:gd name="connsiteY28" fmla="*/ 8282 h 10000"/>
              <a:gd name="connsiteX29" fmla="*/ 6068 w 9866"/>
              <a:gd name="connsiteY29" fmla="*/ 9059 h 10000"/>
              <a:gd name="connsiteX30" fmla="*/ 6316 w 9866"/>
              <a:gd name="connsiteY30" fmla="*/ 8589 h 10000"/>
              <a:gd name="connsiteX31" fmla="*/ 6448 w 9866"/>
              <a:gd name="connsiteY31" fmla="*/ 9392 h 10000"/>
              <a:gd name="connsiteX32" fmla="*/ 6561 w 9866"/>
              <a:gd name="connsiteY32" fmla="*/ 8117 h 10000"/>
              <a:gd name="connsiteX33" fmla="*/ 6697 w 9866"/>
              <a:gd name="connsiteY33" fmla="*/ 10000 h 10000"/>
              <a:gd name="connsiteX34" fmla="*/ 6945 w 9866"/>
              <a:gd name="connsiteY34" fmla="*/ 4847 h 10000"/>
              <a:gd name="connsiteX35" fmla="*/ 7078 w 9866"/>
              <a:gd name="connsiteY35" fmla="*/ 0 h 10000"/>
              <a:gd name="connsiteX36" fmla="*/ 7215 w 9866"/>
              <a:gd name="connsiteY36" fmla="*/ 2190 h 10000"/>
              <a:gd name="connsiteX37" fmla="*/ 7327 w 9866"/>
              <a:gd name="connsiteY37" fmla="*/ 2355 h 10000"/>
              <a:gd name="connsiteX38" fmla="*/ 7572 w 9866"/>
              <a:gd name="connsiteY38" fmla="*/ 2355 h 10000"/>
              <a:gd name="connsiteX39" fmla="*/ 7708 w 9866"/>
              <a:gd name="connsiteY39" fmla="*/ 3131 h 10000"/>
              <a:gd name="connsiteX40" fmla="*/ 7841 w 9866"/>
              <a:gd name="connsiteY40" fmla="*/ 3601 h 10000"/>
              <a:gd name="connsiteX41" fmla="*/ 7954 w 9866"/>
              <a:gd name="connsiteY41" fmla="*/ 2963 h 10000"/>
              <a:gd name="connsiteX42" fmla="*/ 8223 w 9866"/>
              <a:gd name="connsiteY42" fmla="*/ 3435 h 10000"/>
              <a:gd name="connsiteX43" fmla="*/ 8338 w 9866"/>
              <a:gd name="connsiteY43" fmla="*/ 3601 h 10000"/>
              <a:gd name="connsiteX44" fmla="*/ 8471 w 9866"/>
              <a:gd name="connsiteY44" fmla="*/ 3131 h 10000"/>
              <a:gd name="connsiteX45" fmla="*/ 8604 w 9866"/>
              <a:gd name="connsiteY45" fmla="*/ 2963 h 10000"/>
              <a:gd name="connsiteX46" fmla="*/ 8856 w 9866"/>
              <a:gd name="connsiteY46" fmla="*/ 2660 h 10000"/>
              <a:gd name="connsiteX47" fmla="*/ 8967 w 9866"/>
              <a:gd name="connsiteY47" fmla="*/ 2355 h 10000"/>
              <a:gd name="connsiteX48" fmla="*/ 9100 w 9866"/>
              <a:gd name="connsiteY48" fmla="*/ 610 h 10000"/>
              <a:gd name="connsiteX49" fmla="*/ 9237 w 9866"/>
              <a:gd name="connsiteY49" fmla="*/ 4682 h 10000"/>
              <a:gd name="connsiteX50" fmla="*/ 9482 w 9866"/>
              <a:gd name="connsiteY50" fmla="*/ 8589 h 10000"/>
              <a:gd name="connsiteX51" fmla="*/ 9616 w 9866"/>
              <a:gd name="connsiteY51" fmla="*/ 7341 h 10000"/>
              <a:gd name="connsiteX52" fmla="*/ 9732 w 9866"/>
              <a:gd name="connsiteY52" fmla="*/ 7204 h 10000"/>
              <a:gd name="connsiteX53" fmla="*/ 9866 w 9866"/>
              <a:gd name="connsiteY53" fmla="*/ 7812 h 10000"/>
              <a:gd name="connsiteX0" fmla="*/ 0 w 10000"/>
              <a:gd name="connsiteY0" fmla="*/ 7674 h 10000"/>
              <a:gd name="connsiteX1" fmla="*/ 250 w 10000"/>
              <a:gd name="connsiteY1" fmla="*/ 7978 h 10000"/>
              <a:gd name="connsiteX2" fmla="*/ 502 w 10000"/>
              <a:gd name="connsiteY2" fmla="*/ 7812 h 10000"/>
              <a:gd name="connsiteX3" fmla="*/ 635 w 10000"/>
              <a:gd name="connsiteY3" fmla="*/ 8117 h 10000"/>
              <a:gd name="connsiteX4" fmla="*/ 753 w 10000"/>
              <a:gd name="connsiteY4" fmla="*/ 7341 h 10000"/>
              <a:gd name="connsiteX5" fmla="*/ 888 w 10000"/>
              <a:gd name="connsiteY5" fmla="*/ 7978 h 10000"/>
              <a:gd name="connsiteX6" fmla="*/ 1139 w 10000"/>
              <a:gd name="connsiteY6" fmla="*/ 7812 h 10000"/>
              <a:gd name="connsiteX7" fmla="*/ 1276 w 10000"/>
              <a:gd name="connsiteY7" fmla="*/ 8450 h 10000"/>
              <a:gd name="connsiteX8" fmla="*/ 1413 w 10000"/>
              <a:gd name="connsiteY8" fmla="*/ 7978 h 10000"/>
              <a:gd name="connsiteX9" fmla="*/ 1525 w 10000"/>
              <a:gd name="connsiteY9" fmla="*/ 7204 h 10000"/>
              <a:gd name="connsiteX10" fmla="*/ 1777 w 10000"/>
              <a:gd name="connsiteY10" fmla="*/ 8589 h 10000"/>
              <a:gd name="connsiteX11" fmla="*/ 1916 w 10000"/>
              <a:gd name="connsiteY11" fmla="*/ 7674 h 10000"/>
              <a:gd name="connsiteX12" fmla="*/ 2048 w 10000"/>
              <a:gd name="connsiteY12" fmla="*/ 8450 h 10000"/>
              <a:gd name="connsiteX13" fmla="*/ 2165 w 10000"/>
              <a:gd name="connsiteY13" fmla="*/ 7674 h 10000"/>
              <a:gd name="connsiteX14" fmla="*/ 2439 w 10000"/>
              <a:gd name="connsiteY14" fmla="*/ 7037 h 10000"/>
              <a:gd name="connsiteX15" fmla="*/ 2551 w 10000"/>
              <a:gd name="connsiteY15" fmla="*/ 7812 h 10000"/>
              <a:gd name="connsiteX16" fmla="*/ 2688 w 10000"/>
              <a:gd name="connsiteY16" fmla="*/ 8450 h 10000"/>
              <a:gd name="connsiteX17" fmla="*/ 2805 w 10000"/>
              <a:gd name="connsiteY17" fmla="*/ 7037 h 10000"/>
              <a:gd name="connsiteX18" fmla="*/ 3074 w 10000"/>
              <a:gd name="connsiteY18" fmla="*/ 8450 h 10000"/>
              <a:gd name="connsiteX19" fmla="*/ 3188 w 10000"/>
              <a:gd name="connsiteY19" fmla="*/ 8117 h 10000"/>
              <a:gd name="connsiteX20" fmla="*/ 3325 w 10000"/>
              <a:gd name="connsiteY20" fmla="*/ 7674 h 10000"/>
              <a:gd name="connsiteX21" fmla="*/ 3461 w 10000"/>
              <a:gd name="connsiteY21" fmla="*/ 7812 h 10000"/>
              <a:gd name="connsiteX22" fmla="*/ 5239 w 10000"/>
              <a:gd name="connsiteY22" fmla="*/ 9392 h 10000"/>
              <a:gd name="connsiteX23" fmla="*/ 5375 w 10000"/>
              <a:gd name="connsiteY23" fmla="*/ 8755 h 10000"/>
              <a:gd name="connsiteX24" fmla="*/ 5512 w 10000"/>
              <a:gd name="connsiteY24" fmla="*/ 8117 h 10000"/>
              <a:gd name="connsiteX25" fmla="*/ 5761 w 10000"/>
              <a:gd name="connsiteY25" fmla="*/ 8117 h 10000"/>
              <a:gd name="connsiteX26" fmla="*/ 5898 w 10000"/>
              <a:gd name="connsiteY26" fmla="*/ 8117 h 10000"/>
              <a:gd name="connsiteX27" fmla="*/ 6014 w 10000"/>
              <a:gd name="connsiteY27" fmla="*/ 8282 h 10000"/>
              <a:gd name="connsiteX28" fmla="*/ 6150 w 10000"/>
              <a:gd name="connsiteY28" fmla="*/ 9059 h 10000"/>
              <a:gd name="connsiteX29" fmla="*/ 6402 w 10000"/>
              <a:gd name="connsiteY29" fmla="*/ 8589 h 10000"/>
              <a:gd name="connsiteX30" fmla="*/ 6536 w 10000"/>
              <a:gd name="connsiteY30" fmla="*/ 9392 h 10000"/>
              <a:gd name="connsiteX31" fmla="*/ 6650 w 10000"/>
              <a:gd name="connsiteY31" fmla="*/ 8117 h 10000"/>
              <a:gd name="connsiteX32" fmla="*/ 6788 w 10000"/>
              <a:gd name="connsiteY32" fmla="*/ 10000 h 10000"/>
              <a:gd name="connsiteX33" fmla="*/ 7039 w 10000"/>
              <a:gd name="connsiteY33" fmla="*/ 4847 h 10000"/>
              <a:gd name="connsiteX34" fmla="*/ 7174 w 10000"/>
              <a:gd name="connsiteY34" fmla="*/ 0 h 10000"/>
              <a:gd name="connsiteX35" fmla="*/ 7313 w 10000"/>
              <a:gd name="connsiteY35" fmla="*/ 2190 h 10000"/>
              <a:gd name="connsiteX36" fmla="*/ 7427 w 10000"/>
              <a:gd name="connsiteY36" fmla="*/ 2355 h 10000"/>
              <a:gd name="connsiteX37" fmla="*/ 7675 w 10000"/>
              <a:gd name="connsiteY37" fmla="*/ 2355 h 10000"/>
              <a:gd name="connsiteX38" fmla="*/ 7813 w 10000"/>
              <a:gd name="connsiteY38" fmla="*/ 3131 h 10000"/>
              <a:gd name="connsiteX39" fmla="*/ 7947 w 10000"/>
              <a:gd name="connsiteY39" fmla="*/ 3601 h 10000"/>
              <a:gd name="connsiteX40" fmla="*/ 8062 w 10000"/>
              <a:gd name="connsiteY40" fmla="*/ 2963 h 10000"/>
              <a:gd name="connsiteX41" fmla="*/ 8335 w 10000"/>
              <a:gd name="connsiteY41" fmla="*/ 3435 h 10000"/>
              <a:gd name="connsiteX42" fmla="*/ 8451 w 10000"/>
              <a:gd name="connsiteY42" fmla="*/ 3601 h 10000"/>
              <a:gd name="connsiteX43" fmla="*/ 8586 w 10000"/>
              <a:gd name="connsiteY43" fmla="*/ 3131 h 10000"/>
              <a:gd name="connsiteX44" fmla="*/ 8721 w 10000"/>
              <a:gd name="connsiteY44" fmla="*/ 2963 h 10000"/>
              <a:gd name="connsiteX45" fmla="*/ 8976 w 10000"/>
              <a:gd name="connsiteY45" fmla="*/ 2660 h 10000"/>
              <a:gd name="connsiteX46" fmla="*/ 9089 w 10000"/>
              <a:gd name="connsiteY46" fmla="*/ 2355 h 10000"/>
              <a:gd name="connsiteX47" fmla="*/ 9224 w 10000"/>
              <a:gd name="connsiteY47" fmla="*/ 610 h 10000"/>
              <a:gd name="connsiteX48" fmla="*/ 9362 w 10000"/>
              <a:gd name="connsiteY48" fmla="*/ 4682 h 10000"/>
              <a:gd name="connsiteX49" fmla="*/ 9611 w 10000"/>
              <a:gd name="connsiteY49" fmla="*/ 8589 h 10000"/>
              <a:gd name="connsiteX50" fmla="*/ 9747 w 10000"/>
              <a:gd name="connsiteY50" fmla="*/ 7341 h 10000"/>
              <a:gd name="connsiteX51" fmla="*/ 9864 w 10000"/>
              <a:gd name="connsiteY51" fmla="*/ 7204 h 10000"/>
              <a:gd name="connsiteX52" fmla="*/ 10000 w 10000"/>
              <a:gd name="connsiteY52" fmla="*/ 7812 h 10000"/>
              <a:gd name="connsiteX0" fmla="*/ 0 w 10000"/>
              <a:gd name="connsiteY0" fmla="*/ 7674 h 10000"/>
              <a:gd name="connsiteX1" fmla="*/ 502 w 10000"/>
              <a:gd name="connsiteY1" fmla="*/ 7812 h 10000"/>
              <a:gd name="connsiteX2" fmla="*/ 635 w 10000"/>
              <a:gd name="connsiteY2" fmla="*/ 8117 h 10000"/>
              <a:gd name="connsiteX3" fmla="*/ 753 w 10000"/>
              <a:gd name="connsiteY3" fmla="*/ 7341 h 10000"/>
              <a:gd name="connsiteX4" fmla="*/ 888 w 10000"/>
              <a:gd name="connsiteY4" fmla="*/ 7978 h 10000"/>
              <a:gd name="connsiteX5" fmla="*/ 1139 w 10000"/>
              <a:gd name="connsiteY5" fmla="*/ 7812 h 10000"/>
              <a:gd name="connsiteX6" fmla="*/ 1276 w 10000"/>
              <a:gd name="connsiteY6" fmla="*/ 8450 h 10000"/>
              <a:gd name="connsiteX7" fmla="*/ 1413 w 10000"/>
              <a:gd name="connsiteY7" fmla="*/ 7978 h 10000"/>
              <a:gd name="connsiteX8" fmla="*/ 1525 w 10000"/>
              <a:gd name="connsiteY8" fmla="*/ 7204 h 10000"/>
              <a:gd name="connsiteX9" fmla="*/ 1777 w 10000"/>
              <a:gd name="connsiteY9" fmla="*/ 8589 h 10000"/>
              <a:gd name="connsiteX10" fmla="*/ 1916 w 10000"/>
              <a:gd name="connsiteY10" fmla="*/ 7674 h 10000"/>
              <a:gd name="connsiteX11" fmla="*/ 2048 w 10000"/>
              <a:gd name="connsiteY11" fmla="*/ 8450 h 10000"/>
              <a:gd name="connsiteX12" fmla="*/ 2165 w 10000"/>
              <a:gd name="connsiteY12" fmla="*/ 7674 h 10000"/>
              <a:gd name="connsiteX13" fmla="*/ 2439 w 10000"/>
              <a:gd name="connsiteY13" fmla="*/ 7037 h 10000"/>
              <a:gd name="connsiteX14" fmla="*/ 2551 w 10000"/>
              <a:gd name="connsiteY14" fmla="*/ 7812 h 10000"/>
              <a:gd name="connsiteX15" fmla="*/ 2688 w 10000"/>
              <a:gd name="connsiteY15" fmla="*/ 8450 h 10000"/>
              <a:gd name="connsiteX16" fmla="*/ 2805 w 10000"/>
              <a:gd name="connsiteY16" fmla="*/ 7037 h 10000"/>
              <a:gd name="connsiteX17" fmla="*/ 3074 w 10000"/>
              <a:gd name="connsiteY17" fmla="*/ 8450 h 10000"/>
              <a:gd name="connsiteX18" fmla="*/ 3188 w 10000"/>
              <a:gd name="connsiteY18" fmla="*/ 8117 h 10000"/>
              <a:gd name="connsiteX19" fmla="*/ 3325 w 10000"/>
              <a:gd name="connsiteY19" fmla="*/ 7674 h 10000"/>
              <a:gd name="connsiteX20" fmla="*/ 3461 w 10000"/>
              <a:gd name="connsiteY20" fmla="*/ 7812 h 10000"/>
              <a:gd name="connsiteX21" fmla="*/ 5239 w 10000"/>
              <a:gd name="connsiteY21" fmla="*/ 9392 h 10000"/>
              <a:gd name="connsiteX22" fmla="*/ 5375 w 10000"/>
              <a:gd name="connsiteY22" fmla="*/ 8755 h 10000"/>
              <a:gd name="connsiteX23" fmla="*/ 5512 w 10000"/>
              <a:gd name="connsiteY23" fmla="*/ 8117 h 10000"/>
              <a:gd name="connsiteX24" fmla="*/ 5761 w 10000"/>
              <a:gd name="connsiteY24" fmla="*/ 8117 h 10000"/>
              <a:gd name="connsiteX25" fmla="*/ 5898 w 10000"/>
              <a:gd name="connsiteY25" fmla="*/ 8117 h 10000"/>
              <a:gd name="connsiteX26" fmla="*/ 6014 w 10000"/>
              <a:gd name="connsiteY26" fmla="*/ 8282 h 10000"/>
              <a:gd name="connsiteX27" fmla="*/ 6150 w 10000"/>
              <a:gd name="connsiteY27" fmla="*/ 9059 h 10000"/>
              <a:gd name="connsiteX28" fmla="*/ 6402 w 10000"/>
              <a:gd name="connsiteY28" fmla="*/ 8589 h 10000"/>
              <a:gd name="connsiteX29" fmla="*/ 6536 w 10000"/>
              <a:gd name="connsiteY29" fmla="*/ 9392 h 10000"/>
              <a:gd name="connsiteX30" fmla="*/ 6650 w 10000"/>
              <a:gd name="connsiteY30" fmla="*/ 8117 h 10000"/>
              <a:gd name="connsiteX31" fmla="*/ 6788 w 10000"/>
              <a:gd name="connsiteY31" fmla="*/ 10000 h 10000"/>
              <a:gd name="connsiteX32" fmla="*/ 7039 w 10000"/>
              <a:gd name="connsiteY32" fmla="*/ 4847 h 10000"/>
              <a:gd name="connsiteX33" fmla="*/ 7174 w 10000"/>
              <a:gd name="connsiteY33" fmla="*/ 0 h 10000"/>
              <a:gd name="connsiteX34" fmla="*/ 7313 w 10000"/>
              <a:gd name="connsiteY34" fmla="*/ 2190 h 10000"/>
              <a:gd name="connsiteX35" fmla="*/ 7427 w 10000"/>
              <a:gd name="connsiteY35" fmla="*/ 2355 h 10000"/>
              <a:gd name="connsiteX36" fmla="*/ 7675 w 10000"/>
              <a:gd name="connsiteY36" fmla="*/ 2355 h 10000"/>
              <a:gd name="connsiteX37" fmla="*/ 7813 w 10000"/>
              <a:gd name="connsiteY37" fmla="*/ 3131 h 10000"/>
              <a:gd name="connsiteX38" fmla="*/ 7947 w 10000"/>
              <a:gd name="connsiteY38" fmla="*/ 3601 h 10000"/>
              <a:gd name="connsiteX39" fmla="*/ 8062 w 10000"/>
              <a:gd name="connsiteY39" fmla="*/ 2963 h 10000"/>
              <a:gd name="connsiteX40" fmla="*/ 8335 w 10000"/>
              <a:gd name="connsiteY40" fmla="*/ 3435 h 10000"/>
              <a:gd name="connsiteX41" fmla="*/ 8451 w 10000"/>
              <a:gd name="connsiteY41" fmla="*/ 3601 h 10000"/>
              <a:gd name="connsiteX42" fmla="*/ 8586 w 10000"/>
              <a:gd name="connsiteY42" fmla="*/ 3131 h 10000"/>
              <a:gd name="connsiteX43" fmla="*/ 8721 w 10000"/>
              <a:gd name="connsiteY43" fmla="*/ 2963 h 10000"/>
              <a:gd name="connsiteX44" fmla="*/ 8976 w 10000"/>
              <a:gd name="connsiteY44" fmla="*/ 2660 h 10000"/>
              <a:gd name="connsiteX45" fmla="*/ 9089 w 10000"/>
              <a:gd name="connsiteY45" fmla="*/ 2355 h 10000"/>
              <a:gd name="connsiteX46" fmla="*/ 9224 w 10000"/>
              <a:gd name="connsiteY46" fmla="*/ 610 h 10000"/>
              <a:gd name="connsiteX47" fmla="*/ 9362 w 10000"/>
              <a:gd name="connsiteY47" fmla="*/ 4682 h 10000"/>
              <a:gd name="connsiteX48" fmla="*/ 9611 w 10000"/>
              <a:gd name="connsiteY48" fmla="*/ 8589 h 10000"/>
              <a:gd name="connsiteX49" fmla="*/ 9747 w 10000"/>
              <a:gd name="connsiteY49" fmla="*/ 7341 h 10000"/>
              <a:gd name="connsiteX50" fmla="*/ 9864 w 10000"/>
              <a:gd name="connsiteY50" fmla="*/ 7204 h 10000"/>
              <a:gd name="connsiteX51" fmla="*/ 10000 w 10000"/>
              <a:gd name="connsiteY51" fmla="*/ 7812 h 10000"/>
              <a:gd name="connsiteX0" fmla="*/ 0 w 9498"/>
              <a:gd name="connsiteY0" fmla="*/ 7812 h 10000"/>
              <a:gd name="connsiteX1" fmla="*/ 133 w 9498"/>
              <a:gd name="connsiteY1" fmla="*/ 8117 h 10000"/>
              <a:gd name="connsiteX2" fmla="*/ 251 w 9498"/>
              <a:gd name="connsiteY2" fmla="*/ 7341 h 10000"/>
              <a:gd name="connsiteX3" fmla="*/ 386 w 9498"/>
              <a:gd name="connsiteY3" fmla="*/ 7978 h 10000"/>
              <a:gd name="connsiteX4" fmla="*/ 637 w 9498"/>
              <a:gd name="connsiteY4" fmla="*/ 7812 h 10000"/>
              <a:gd name="connsiteX5" fmla="*/ 774 w 9498"/>
              <a:gd name="connsiteY5" fmla="*/ 8450 h 10000"/>
              <a:gd name="connsiteX6" fmla="*/ 911 w 9498"/>
              <a:gd name="connsiteY6" fmla="*/ 7978 h 10000"/>
              <a:gd name="connsiteX7" fmla="*/ 1023 w 9498"/>
              <a:gd name="connsiteY7" fmla="*/ 7204 h 10000"/>
              <a:gd name="connsiteX8" fmla="*/ 1275 w 9498"/>
              <a:gd name="connsiteY8" fmla="*/ 8589 h 10000"/>
              <a:gd name="connsiteX9" fmla="*/ 1414 w 9498"/>
              <a:gd name="connsiteY9" fmla="*/ 7674 h 10000"/>
              <a:gd name="connsiteX10" fmla="*/ 1546 w 9498"/>
              <a:gd name="connsiteY10" fmla="*/ 8450 h 10000"/>
              <a:gd name="connsiteX11" fmla="*/ 1663 w 9498"/>
              <a:gd name="connsiteY11" fmla="*/ 7674 h 10000"/>
              <a:gd name="connsiteX12" fmla="*/ 1937 w 9498"/>
              <a:gd name="connsiteY12" fmla="*/ 7037 h 10000"/>
              <a:gd name="connsiteX13" fmla="*/ 2049 w 9498"/>
              <a:gd name="connsiteY13" fmla="*/ 7812 h 10000"/>
              <a:gd name="connsiteX14" fmla="*/ 2186 w 9498"/>
              <a:gd name="connsiteY14" fmla="*/ 8450 h 10000"/>
              <a:gd name="connsiteX15" fmla="*/ 2303 w 9498"/>
              <a:gd name="connsiteY15" fmla="*/ 7037 h 10000"/>
              <a:gd name="connsiteX16" fmla="*/ 2572 w 9498"/>
              <a:gd name="connsiteY16" fmla="*/ 8450 h 10000"/>
              <a:gd name="connsiteX17" fmla="*/ 2686 w 9498"/>
              <a:gd name="connsiteY17" fmla="*/ 8117 h 10000"/>
              <a:gd name="connsiteX18" fmla="*/ 2823 w 9498"/>
              <a:gd name="connsiteY18" fmla="*/ 7674 h 10000"/>
              <a:gd name="connsiteX19" fmla="*/ 2959 w 9498"/>
              <a:gd name="connsiteY19" fmla="*/ 7812 h 10000"/>
              <a:gd name="connsiteX20" fmla="*/ 4737 w 9498"/>
              <a:gd name="connsiteY20" fmla="*/ 9392 h 10000"/>
              <a:gd name="connsiteX21" fmla="*/ 4873 w 9498"/>
              <a:gd name="connsiteY21" fmla="*/ 8755 h 10000"/>
              <a:gd name="connsiteX22" fmla="*/ 5010 w 9498"/>
              <a:gd name="connsiteY22" fmla="*/ 8117 h 10000"/>
              <a:gd name="connsiteX23" fmla="*/ 5259 w 9498"/>
              <a:gd name="connsiteY23" fmla="*/ 8117 h 10000"/>
              <a:gd name="connsiteX24" fmla="*/ 5396 w 9498"/>
              <a:gd name="connsiteY24" fmla="*/ 8117 h 10000"/>
              <a:gd name="connsiteX25" fmla="*/ 5512 w 9498"/>
              <a:gd name="connsiteY25" fmla="*/ 8282 h 10000"/>
              <a:gd name="connsiteX26" fmla="*/ 5648 w 9498"/>
              <a:gd name="connsiteY26" fmla="*/ 9059 h 10000"/>
              <a:gd name="connsiteX27" fmla="*/ 5900 w 9498"/>
              <a:gd name="connsiteY27" fmla="*/ 8589 h 10000"/>
              <a:gd name="connsiteX28" fmla="*/ 6034 w 9498"/>
              <a:gd name="connsiteY28" fmla="*/ 9392 h 10000"/>
              <a:gd name="connsiteX29" fmla="*/ 6148 w 9498"/>
              <a:gd name="connsiteY29" fmla="*/ 8117 h 10000"/>
              <a:gd name="connsiteX30" fmla="*/ 6286 w 9498"/>
              <a:gd name="connsiteY30" fmla="*/ 10000 h 10000"/>
              <a:gd name="connsiteX31" fmla="*/ 6537 w 9498"/>
              <a:gd name="connsiteY31" fmla="*/ 4847 h 10000"/>
              <a:gd name="connsiteX32" fmla="*/ 6672 w 9498"/>
              <a:gd name="connsiteY32" fmla="*/ 0 h 10000"/>
              <a:gd name="connsiteX33" fmla="*/ 6811 w 9498"/>
              <a:gd name="connsiteY33" fmla="*/ 2190 h 10000"/>
              <a:gd name="connsiteX34" fmla="*/ 6925 w 9498"/>
              <a:gd name="connsiteY34" fmla="*/ 2355 h 10000"/>
              <a:gd name="connsiteX35" fmla="*/ 7173 w 9498"/>
              <a:gd name="connsiteY35" fmla="*/ 2355 h 10000"/>
              <a:gd name="connsiteX36" fmla="*/ 7311 w 9498"/>
              <a:gd name="connsiteY36" fmla="*/ 3131 h 10000"/>
              <a:gd name="connsiteX37" fmla="*/ 7445 w 9498"/>
              <a:gd name="connsiteY37" fmla="*/ 3601 h 10000"/>
              <a:gd name="connsiteX38" fmla="*/ 7560 w 9498"/>
              <a:gd name="connsiteY38" fmla="*/ 2963 h 10000"/>
              <a:gd name="connsiteX39" fmla="*/ 7833 w 9498"/>
              <a:gd name="connsiteY39" fmla="*/ 3435 h 10000"/>
              <a:gd name="connsiteX40" fmla="*/ 7949 w 9498"/>
              <a:gd name="connsiteY40" fmla="*/ 3601 h 10000"/>
              <a:gd name="connsiteX41" fmla="*/ 8084 w 9498"/>
              <a:gd name="connsiteY41" fmla="*/ 3131 h 10000"/>
              <a:gd name="connsiteX42" fmla="*/ 8219 w 9498"/>
              <a:gd name="connsiteY42" fmla="*/ 2963 h 10000"/>
              <a:gd name="connsiteX43" fmla="*/ 8474 w 9498"/>
              <a:gd name="connsiteY43" fmla="*/ 2660 h 10000"/>
              <a:gd name="connsiteX44" fmla="*/ 8587 w 9498"/>
              <a:gd name="connsiteY44" fmla="*/ 2355 h 10000"/>
              <a:gd name="connsiteX45" fmla="*/ 8722 w 9498"/>
              <a:gd name="connsiteY45" fmla="*/ 610 h 10000"/>
              <a:gd name="connsiteX46" fmla="*/ 8860 w 9498"/>
              <a:gd name="connsiteY46" fmla="*/ 4682 h 10000"/>
              <a:gd name="connsiteX47" fmla="*/ 9109 w 9498"/>
              <a:gd name="connsiteY47" fmla="*/ 8589 h 10000"/>
              <a:gd name="connsiteX48" fmla="*/ 9245 w 9498"/>
              <a:gd name="connsiteY48" fmla="*/ 7341 h 10000"/>
              <a:gd name="connsiteX49" fmla="*/ 9362 w 9498"/>
              <a:gd name="connsiteY49" fmla="*/ 7204 h 10000"/>
              <a:gd name="connsiteX50" fmla="*/ 9498 w 9498"/>
              <a:gd name="connsiteY50" fmla="*/ 7812 h 10000"/>
              <a:gd name="connsiteX0" fmla="*/ 0 w 9860"/>
              <a:gd name="connsiteY0" fmla="*/ 8117 h 10000"/>
              <a:gd name="connsiteX1" fmla="*/ 124 w 9860"/>
              <a:gd name="connsiteY1" fmla="*/ 7341 h 10000"/>
              <a:gd name="connsiteX2" fmla="*/ 266 w 9860"/>
              <a:gd name="connsiteY2" fmla="*/ 7978 h 10000"/>
              <a:gd name="connsiteX3" fmla="*/ 531 w 9860"/>
              <a:gd name="connsiteY3" fmla="*/ 7812 h 10000"/>
              <a:gd name="connsiteX4" fmla="*/ 675 w 9860"/>
              <a:gd name="connsiteY4" fmla="*/ 8450 h 10000"/>
              <a:gd name="connsiteX5" fmla="*/ 819 w 9860"/>
              <a:gd name="connsiteY5" fmla="*/ 7978 h 10000"/>
              <a:gd name="connsiteX6" fmla="*/ 937 w 9860"/>
              <a:gd name="connsiteY6" fmla="*/ 7204 h 10000"/>
              <a:gd name="connsiteX7" fmla="*/ 1202 w 9860"/>
              <a:gd name="connsiteY7" fmla="*/ 8589 h 10000"/>
              <a:gd name="connsiteX8" fmla="*/ 1349 w 9860"/>
              <a:gd name="connsiteY8" fmla="*/ 7674 h 10000"/>
              <a:gd name="connsiteX9" fmla="*/ 1488 w 9860"/>
              <a:gd name="connsiteY9" fmla="*/ 8450 h 10000"/>
              <a:gd name="connsiteX10" fmla="*/ 1611 w 9860"/>
              <a:gd name="connsiteY10" fmla="*/ 7674 h 10000"/>
              <a:gd name="connsiteX11" fmla="*/ 1899 w 9860"/>
              <a:gd name="connsiteY11" fmla="*/ 7037 h 10000"/>
              <a:gd name="connsiteX12" fmla="*/ 2017 w 9860"/>
              <a:gd name="connsiteY12" fmla="*/ 7812 h 10000"/>
              <a:gd name="connsiteX13" fmla="*/ 2162 w 9860"/>
              <a:gd name="connsiteY13" fmla="*/ 8450 h 10000"/>
              <a:gd name="connsiteX14" fmla="*/ 2285 w 9860"/>
              <a:gd name="connsiteY14" fmla="*/ 7037 h 10000"/>
              <a:gd name="connsiteX15" fmla="*/ 2568 w 9860"/>
              <a:gd name="connsiteY15" fmla="*/ 8450 h 10000"/>
              <a:gd name="connsiteX16" fmla="*/ 2688 w 9860"/>
              <a:gd name="connsiteY16" fmla="*/ 8117 h 10000"/>
              <a:gd name="connsiteX17" fmla="*/ 2832 w 9860"/>
              <a:gd name="connsiteY17" fmla="*/ 7674 h 10000"/>
              <a:gd name="connsiteX18" fmla="*/ 2975 w 9860"/>
              <a:gd name="connsiteY18" fmla="*/ 7812 h 10000"/>
              <a:gd name="connsiteX19" fmla="*/ 4847 w 9860"/>
              <a:gd name="connsiteY19" fmla="*/ 9392 h 10000"/>
              <a:gd name="connsiteX20" fmla="*/ 4991 w 9860"/>
              <a:gd name="connsiteY20" fmla="*/ 8755 h 10000"/>
              <a:gd name="connsiteX21" fmla="*/ 5135 w 9860"/>
              <a:gd name="connsiteY21" fmla="*/ 8117 h 10000"/>
              <a:gd name="connsiteX22" fmla="*/ 5397 w 9860"/>
              <a:gd name="connsiteY22" fmla="*/ 8117 h 10000"/>
              <a:gd name="connsiteX23" fmla="*/ 5541 w 9860"/>
              <a:gd name="connsiteY23" fmla="*/ 8117 h 10000"/>
              <a:gd name="connsiteX24" fmla="*/ 5663 w 9860"/>
              <a:gd name="connsiteY24" fmla="*/ 8282 h 10000"/>
              <a:gd name="connsiteX25" fmla="*/ 5807 w 9860"/>
              <a:gd name="connsiteY25" fmla="*/ 9059 h 10000"/>
              <a:gd name="connsiteX26" fmla="*/ 6072 w 9860"/>
              <a:gd name="connsiteY26" fmla="*/ 8589 h 10000"/>
              <a:gd name="connsiteX27" fmla="*/ 6213 w 9860"/>
              <a:gd name="connsiteY27" fmla="*/ 9392 h 10000"/>
              <a:gd name="connsiteX28" fmla="*/ 6333 w 9860"/>
              <a:gd name="connsiteY28" fmla="*/ 8117 h 10000"/>
              <a:gd name="connsiteX29" fmla="*/ 6478 w 9860"/>
              <a:gd name="connsiteY29" fmla="*/ 10000 h 10000"/>
              <a:gd name="connsiteX30" fmla="*/ 6743 w 9860"/>
              <a:gd name="connsiteY30" fmla="*/ 4847 h 10000"/>
              <a:gd name="connsiteX31" fmla="*/ 6885 w 9860"/>
              <a:gd name="connsiteY31" fmla="*/ 0 h 10000"/>
              <a:gd name="connsiteX32" fmla="*/ 7031 w 9860"/>
              <a:gd name="connsiteY32" fmla="*/ 2190 h 10000"/>
              <a:gd name="connsiteX33" fmla="*/ 7151 w 9860"/>
              <a:gd name="connsiteY33" fmla="*/ 2355 h 10000"/>
              <a:gd name="connsiteX34" fmla="*/ 7412 w 9860"/>
              <a:gd name="connsiteY34" fmla="*/ 2355 h 10000"/>
              <a:gd name="connsiteX35" fmla="*/ 7557 w 9860"/>
              <a:gd name="connsiteY35" fmla="*/ 3131 h 10000"/>
              <a:gd name="connsiteX36" fmla="*/ 7698 w 9860"/>
              <a:gd name="connsiteY36" fmla="*/ 3601 h 10000"/>
              <a:gd name="connsiteX37" fmla="*/ 7820 w 9860"/>
              <a:gd name="connsiteY37" fmla="*/ 2963 h 10000"/>
              <a:gd name="connsiteX38" fmla="*/ 8107 w 9860"/>
              <a:gd name="connsiteY38" fmla="*/ 3435 h 10000"/>
              <a:gd name="connsiteX39" fmla="*/ 8229 w 9860"/>
              <a:gd name="connsiteY39" fmla="*/ 3601 h 10000"/>
              <a:gd name="connsiteX40" fmla="*/ 8371 w 9860"/>
              <a:gd name="connsiteY40" fmla="*/ 3131 h 10000"/>
              <a:gd name="connsiteX41" fmla="*/ 8513 w 9860"/>
              <a:gd name="connsiteY41" fmla="*/ 2963 h 10000"/>
              <a:gd name="connsiteX42" fmla="*/ 8782 w 9860"/>
              <a:gd name="connsiteY42" fmla="*/ 2660 h 10000"/>
              <a:gd name="connsiteX43" fmla="*/ 8901 w 9860"/>
              <a:gd name="connsiteY43" fmla="*/ 2355 h 10000"/>
              <a:gd name="connsiteX44" fmla="*/ 9043 w 9860"/>
              <a:gd name="connsiteY44" fmla="*/ 610 h 10000"/>
              <a:gd name="connsiteX45" fmla="*/ 9188 w 9860"/>
              <a:gd name="connsiteY45" fmla="*/ 4682 h 10000"/>
              <a:gd name="connsiteX46" fmla="*/ 9450 w 9860"/>
              <a:gd name="connsiteY46" fmla="*/ 8589 h 10000"/>
              <a:gd name="connsiteX47" fmla="*/ 9594 w 9860"/>
              <a:gd name="connsiteY47" fmla="*/ 7341 h 10000"/>
              <a:gd name="connsiteX48" fmla="*/ 9717 w 9860"/>
              <a:gd name="connsiteY48" fmla="*/ 7204 h 10000"/>
              <a:gd name="connsiteX49" fmla="*/ 9860 w 9860"/>
              <a:gd name="connsiteY49" fmla="*/ 7812 h 10000"/>
              <a:gd name="connsiteX0" fmla="*/ 0 w 10000"/>
              <a:gd name="connsiteY0" fmla="*/ 8117 h 10000"/>
              <a:gd name="connsiteX1" fmla="*/ 270 w 10000"/>
              <a:gd name="connsiteY1" fmla="*/ 7978 h 10000"/>
              <a:gd name="connsiteX2" fmla="*/ 539 w 10000"/>
              <a:gd name="connsiteY2" fmla="*/ 7812 h 10000"/>
              <a:gd name="connsiteX3" fmla="*/ 685 w 10000"/>
              <a:gd name="connsiteY3" fmla="*/ 8450 h 10000"/>
              <a:gd name="connsiteX4" fmla="*/ 831 w 10000"/>
              <a:gd name="connsiteY4" fmla="*/ 7978 h 10000"/>
              <a:gd name="connsiteX5" fmla="*/ 950 w 10000"/>
              <a:gd name="connsiteY5" fmla="*/ 7204 h 10000"/>
              <a:gd name="connsiteX6" fmla="*/ 1219 w 10000"/>
              <a:gd name="connsiteY6" fmla="*/ 8589 h 10000"/>
              <a:gd name="connsiteX7" fmla="*/ 1368 w 10000"/>
              <a:gd name="connsiteY7" fmla="*/ 7674 h 10000"/>
              <a:gd name="connsiteX8" fmla="*/ 1509 w 10000"/>
              <a:gd name="connsiteY8" fmla="*/ 8450 h 10000"/>
              <a:gd name="connsiteX9" fmla="*/ 1634 w 10000"/>
              <a:gd name="connsiteY9" fmla="*/ 7674 h 10000"/>
              <a:gd name="connsiteX10" fmla="*/ 1926 w 10000"/>
              <a:gd name="connsiteY10" fmla="*/ 7037 h 10000"/>
              <a:gd name="connsiteX11" fmla="*/ 2046 w 10000"/>
              <a:gd name="connsiteY11" fmla="*/ 7812 h 10000"/>
              <a:gd name="connsiteX12" fmla="*/ 2193 w 10000"/>
              <a:gd name="connsiteY12" fmla="*/ 8450 h 10000"/>
              <a:gd name="connsiteX13" fmla="*/ 2317 w 10000"/>
              <a:gd name="connsiteY13" fmla="*/ 7037 h 10000"/>
              <a:gd name="connsiteX14" fmla="*/ 2604 w 10000"/>
              <a:gd name="connsiteY14" fmla="*/ 8450 h 10000"/>
              <a:gd name="connsiteX15" fmla="*/ 2726 w 10000"/>
              <a:gd name="connsiteY15" fmla="*/ 8117 h 10000"/>
              <a:gd name="connsiteX16" fmla="*/ 2872 w 10000"/>
              <a:gd name="connsiteY16" fmla="*/ 7674 h 10000"/>
              <a:gd name="connsiteX17" fmla="*/ 3017 w 10000"/>
              <a:gd name="connsiteY17" fmla="*/ 7812 h 10000"/>
              <a:gd name="connsiteX18" fmla="*/ 4916 w 10000"/>
              <a:gd name="connsiteY18" fmla="*/ 9392 h 10000"/>
              <a:gd name="connsiteX19" fmla="*/ 5062 w 10000"/>
              <a:gd name="connsiteY19" fmla="*/ 8755 h 10000"/>
              <a:gd name="connsiteX20" fmla="*/ 5208 w 10000"/>
              <a:gd name="connsiteY20" fmla="*/ 8117 h 10000"/>
              <a:gd name="connsiteX21" fmla="*/ 5474 w 10000"/>
              <a:gd name="connsiteY21" fmla="*/ 8117 h 10000"/>
              <a:gd name="connsiteX22" fmla="*/ 5620 w 10000"/>
              <a:gd name="connsiteY22" fmla="*/ 8117 h 10000"/>
              <a:gd name="connsiteX23" fmla="*/ 5743 w 10000"/>
              <a:gd name="connsiteY23" fmla="*/ 8282 h 10000"/>
              <a:gd name="connsiteX24" fmla="*/ 5889 w 10000"/>
              <a:gd name="connsiteY24" fmla="*/ 9059 h 10000"/>
              <a:gd name="connsiteX25" fmla="*/ 6158 w 10000"/>
              <a:gd name="connsiteY25" fmla="*/ 8589 h 10000"/>
              <a:gd name="connsiteX26" fmla="*/ 6301 w 10000"/>
              <a:gd name="connsiteY26" fmla="*/ 9392 h 10000"/>
              <a:gd name="connsiteX27" fmla="*/ 6423 w 10000"/>
              <a:gd name="connsiteY27" fmla="*/ 8117 h 10000"/>
              <a:gd name="connsiteX28" fmla="*/ 6570 w 10000"/>
              <a:gd name="connsiteY28" fmla="*/ 10000 h 10000"/>
              <a:gd name="connsiteX29" fmla="*/ 6839 w 10000"/>
              <a:gd name="connsiteY29" fmla="*/ 4847 h 10000"/>
              <a:gd name="connsiteX30" fmla="*/ 6983 w 10000"/>
              <a:gd name="connsiteY30" fmla="*/ 0 h 10000"/>
              <a:gd name="connsiteX31" fmla="*/ 7131 w 10000"/>
              <a:gd name="connsiteY31" fmla="*/ 2190 h 10000"/>
              <a:gd name="connsiteX32" fmla="*/ 7253 w 10000"/>
              <a:gd name="connsiteY32" fmla="*/ 2355 h 10000"/>
              <a:gd name="connsiteX33" fmla="*/ 7517 w 10000"/>
              <a:gd name="connsiteY33" fmla="*/ 2355 h 10000"/>
              <a:gd name="connsiteX34" fmla="*/ 7664 w 10000"/>
              <a:gd name="connsiteY34" fmla="*/ 3131 h 10000"/>
              <a:gd name="connsiteX35" fmla="*/ 7807 w 10000"/>
              <a:gd name="connsiteY35" fmla="*/ 3601 h 10000"/>
              <a:gd name="connsiteX36" fmla="*/ 7931 w 10000"/>
              <a:gd name="connsiteY36" fmla="*/ 2963 h 10000"/>
              <a:gd name="connsiteX37" fmla="*/ 8222 w 10000"/>
              <a:gd name="connsiteY37" fmla="*/ 3435 h 10000"/>
              <a:gd name="connsiteX38" fmla="*/ 8346 w 10000"/>
              <a:gd name="connsiteY38" fmla="*/ 3601 h 10000"/>
              <a:gd name="connsiteX39" fmla="*/ 8490 w 10000"/>
              <a:gd name="connsiteY39" fmla="*/ 3131 h 10000"/>
              <a:gd name="connsiteX40" fmla="*/ 8634 w 10000"/>
              <a:gd name="connsiteY40" fmla="*/ 2963 h 10000"/>
              <a:gd name="connsiteX41" fmla="*/ 8907 w 10000"/>
              <a:gd name="connsiteY41" fmla="*/ 2660 h 10000"/>
              <a:gd name="connsiteX42" fmla="*/ 9027 w 10000"/>
              <a:gd name="connsiteY42" fmla="*/ 2355 h 10000"/>
              <a:gd name="connsiteX43" fmla="*/ 9171 w 10000"/>
              <a:gd name="connsiteY43" fmla="*/ 610 h 10000"/>
              <a:gd name="connsiteX44" fmla="*/ 9318 w 10000"/>
              <a:gd name="connsiteY44" fmla="*/ 4682 h 10000"/>
              <a:gd name="connsiteX45" fmla="*/ 9584 w 10000"/>
              <a:gd name="connsiteY45" fmla="*/ 8589 h 10000"/>
              <a:gd name="connsiteX46" fmla="*/ 9730 w 10000"/>
              <a:gd name="connsiteY46" fmla="*/ 7341 h 10000"/>
              <a:gd name="connsiteX47" fmla="*/ 9855 w 10000"/>
              <a:gd name="connsiteY47" fmla="*/ 7204 h 10000"/>
              <a:gd name="connsiteX48" fmla="*/ 10000 w 10000"/>
              <a:gd name="connsiteY48" fmla="*/ 7812 h 10000"/>
              <a:gd name="connsiteX0" fmla="*/ 0 w 9730"/>
              <a:gd name="connsiteY0" fmla="*/ 7978 h 10000"/>
              <a:gd name="connsiteX1" fmla="*/ 269 w 9730"/>
              <a:gd name="connsiteY1" fmla="*/ 7812 h 10000"/>
              <a:gd name="connsiteX2" fmla="*/ 415 w 9730"/>
              <a:gd name="connsiteY2" fmla="*/ 8450 h 10000"/>
              <a:gd name="connsiteX3" fmla="*/ 561 w 9730"/>
              <a:gd name="connsiteY3" fmla="*/ 7978 h 10000"/>
              <a:gd name="connsiteX4" fmla="*/ 680 w 9730"/>
              <a:gd name="connsiteY4" fmla="*/ 7204 h 10000"/>
              <a:gd name="connsiteX5" fmla="*/ 949 w 9730"/>
              <a:gd name="connsiteY5" fmla="*/ 8589 h 10000"/>
              <a:gd name="connsiteX6" fmla="*/ 1098 w 9730"/>
              <a:gd name="connsiteY6" fmla="*/ 7674 h 10000"/>
              <a:gd name="connsiteX7" fmla="*/ 1239 w 9730"/>
              <a:gd name="connsiteY7" fmla="*/ 8450 h 10000"/>
              <a:gd name="connsiteX8" fmla="*/ 1364 w 9730"/>
              <a:gd name="connsiteY8" fmla="*/ 7674 h 10000"/>
              <a:gd name="connsiteX9" fmla="*/ 1656 w 9730"/>
              <a:gd name="connsiteY9" fmla="*/ 7037 h 10000"/>
              <a:gd name="connsiteX10" fmla="*/ 1776 w 9730"/>
              <a:gd name="connsiteY10" fmla="*/ 7812 h 10000"/>
              <a:gd name="connsiteX11" fmla="*/ 1923 w 9730"/>
              <a:gd name="connsiteY11" fmla="*/ 8450 h 10000"/>
              <a:gd name="connsiteX12" fmla="*/ 2047 w 9730"/>
              <a:gd name="connsiteY12" fmla="*/ 7037 h 10000"/>
              <a:gd name="connsiteX13" fmla="*/ 2334 w 9730"/>
              <a:gd name="connsiteY13" fmla="*/ 8450 h 10000"/>
              <a:gd name="connsiteX14" fmla="*/ 2456 w 9730"/>
              <a:gd name="connsiteY14" fmla="*/ 8117 h 10000"/>
              <a:gd name="connsiteX15" fmla="*/ 2602 w 9730"/>
              <a:gd name="connsiteY15" fmla="*/ 7674 h 10000"/>
              <a:gd name="connsiteX16" fmla="*/ 2747 w 9730"/>
              <a:gd name="connsiteY16" fmla="*/ 7812 h 10000"/>
              <a:gd name="connsiteX17" fmla="*/ 4646 w 9730"/>
              <a:gd name="connsiteY17" fmla="*/ 9392 h 10000"/>
              <a:gd name="connsiteX18" fmla="*/ 4792 w 9730"/>
              <a:gd name="connsiteY18" fmla="*/ 8755 h 10000"/>
              <a:gd name="connsiteX19" fmla="*/ 4938 w 9730"/>
              <a:gd name="connsiteY19" fmla="*/ 8117 h 10000"/>
              <a:gd name="connsiteX20" fmla="*/ 5204 w 9730"/>
              <a:gd name="connsiteY20" fmla="*/ 8117 h 10000"/>
              <a:gd name="connsiteX21" fmla="*/ 5350 w 9730"/>
              <a:gd name="connsiteY21" fmla="*/ 8117 h 10000"/>
              <a:gd name="connsiteX22" fmla="*/ 5473 w 9730"/>
              <a:gd name="connsiteY22" fmla="*/ 8282 h 10000"/>
              <a:gd name="connsiteX23" fmla="*/ 5619 w 9730"/>
              <a:gd name="connsiteY23" fmla="*/ 9059 h 10000"/>
              <a:gd name="connsiteX24" fmla="*/ 5888 w 9730"/>
              <a:gd name="connsiteY24" fmla="*/ 8589 h 10000"/>
              <a:gd name="connsiteX25" fmla="*/ 6031 w 9730"/>
              <a:gd name="connsiteY25" fmla="*/ 9392 h 10000"/>
              <a:gd name="connsiteX26" fmla="*/ 6153 w 9730"/>
              <a:gd name="connsiteY26" fmla="*/ 8117 h 10000"/>
              <a:gd name="connsiteX27" fmla="*/ 6300 w 9730"/>
              <a:gd name="connsiteY27" fmla="*/ 10000 h 10000"/>
              <a:gd name="connsiteX28" fmla="*/ 6569 w 9730"/>
              <a:gd name="connsiteY28" fmla="*/ 4847 h 10000"/>
              <a:gd name="connsiteX29" fmla="*/ 6713 w 9730"/>
              <a:gd name="connsiteY29" fmla="*/ 0 h 10000"/>
              <a:gd name="connsiteX30" fmla="*/ 6861 w 9730"/>
              <a:gd name="connsiteY30" fmla="*/ 2190 h 10000"/>
              <a:gd name="connsiteX31" fmla="*/ 6983 w 9730"/>
              <a:gd name="connsiteY31" fmla="*/ 2355 h 10000"/>
              <a:gd name="connsiteX32" fmla="*/ 7247 w 9730"/>
              <a:gd name="connsiteY32" fmla="*/ 2355 h 10000"/>
              <a:gd name="connsiteX33" fmla="*/ 7394 w 9730"/>
              <a:gd name="connsiteY33" fmla="*/ 3131 h 10000"/>
              <a:gd name="connsiteX34" fmla="*/ 7537 w 9730"/>
              <a:gd name="connsiteY34" fmla="*/ 3601 h 10000"/>
              <a:gd name="connsiteX35" fmla="*/ 7661 w 9730"/>
              <a:gd name="connsiteY35" fmla="*/ 2963 h 10000"/>
              <a:gd name="connsiteX36" fmla="*/ 7952 w 9730"/>
              <a:gd name="connsiteY36" fmla="*/ 3435 h 10000"/>
              <a:gd name="connsiteX37" fmla="*/ 8076 w 9730"/>
              <a:gd name="connsiteY37" fmla="*/ 3601 h 10000"/>
              <a:gd name="connsiteX38" fmla="*/ 8220 w 9730"/>
              <a:gd name="connsiteY38" fmla="*/ 3131 h 10000"/>
              <a:gd name="connsiteX39" fmla="*/ 8364 w 9730"/>
              <a:gd name="connsiteY39" fmla="*/ 2963 h 10000"/>
              <a:gd name="connsiteX40" fmla="*/ 8637 w 9730"/>
              <a:gd name="connsiteY40" fmla="*/ 2660 h 10000"/>
              <a:gd name="connsiteX41" fmla="*/ 8757 w 9730"/>
              <a:gd name="connsiteY41" fmla="*/ 2355 h 10000"/>
              <a:gd name="connsiteX42" fmla="*/ 8901 w 9730"/>
              <a:gd name="connsiteY42" fmla="*/ 610 h 10000"/>
              <a:gd name="connsiteX43" fmla="*/ 9048 w 9730"/>
              <a:gd name="connsiteY43" fmla="*/ 4682 h 10000"/>
              <a:gd name="connsiteX44" fmla="*/ 9314 w 9730"/>
              <a:gd name="connsiteY44" fmla="*/ 8589 h 10000"/>
              <a:gd name="connsiteX45" fmla="*/ 9460 w 9730"/>
              <a:gd name="connsiteY45" fmla="*/ 7341 h 10000"/>
              <a:gd name="connsiteX46" fmla="*/ 9585 w 9730"/>
              <a:gd name="connsiteY46" fmla="*/ 7204 h 10000"/>
              <a:gd name="connsiteX47" fmla="*/ 9730 w 9730"/>
              <a:gd name="connsiteY47" fmla="*/ 7812 h 10000"/>
              <a:gd name="connsiteX0" fmla="*/ 0 w 9724"/>
              <a:gd name="connsiteY0" fmla="*/ 7812 h 10000"/>
              <a:gd name="connsiteX1" fmla="*/ 151 w 9724"/>
              <a:gd name="connsiteY1" fmla="*/ 8450 h 10000"/>
              <a:gd name="connsiteX2" fmla="*/ 301 w 9724"/>
              <a:gd name="connsiteY2" fmla="*/ 7978 h 10000"/>
              <a:gd name="connsiteX3" fmla="*/ 423 w 9724"/>
              <a:gd name="connsiteY3" fmla="*/ 7204 h 10000"/>
              <a:gd name="connsiteX4" fmla="*/ 699 w 9724"/>
              <a:gd name="connsiteY4" fmla="*/ 8589 h 10000"/>
              <a:gd name="connsiteX5" fmla="*/ 852 w 9724"/>
              <a:gd name="connsiteY5" fmla="*/ 7674 h 10000"/>
              <a:gd name="connsiteX6" fmla="*/ 997 w 9724"/>
              <a:gd name="connsiteY6" fmla="*/ 8450 h 10000"/>
              <a:gd name="connsiteX7" fmla="*/ 1126 w 9724"/>
              <a:gd name="connsiteY7" fmla="*/ 7674 h 10000"/>
              <a:gd name="connsiteX8" fmla="*/ 1426 w 9724"/>
              <a:gd name="connsiteY8" fmla="*/ 7037 h 10000"/>
              <a:gd name="connsiteX9" fmla="*/ 1549 w 9724"/>
              <a:gd name="connsiteY9" fmla="*/ 7812 h 10000"/>
              <a:gd name="connsiteX10" fmla="*/ 1700 w 9724"/>
              <a:gd name="connsiteY10" fmla="*/ 8450 h 10000"/>
              <a:gd name="connsiteX11" fmla="*/ 1828 w 9724"/>
              <a:gd name="connsiteY11" fmla="*/ 7037 h 10000"/>
              <a:gd name="connsiteX12" fmla="*/ 2123 w 9724"/>
              <a:gd name="connsiteY12" fmla="*/ 8450 h 10000"/>
              <a:gd name="connsiteX13" fmla="*/ 2248 w 9724"/>
              <a:gd name="connsiteY13" fmla="*/ 8117 h 10000"/>
              <a:gd name="connsiteX14" fmla="*/ 2398 w 9724"/>
              <a:gd name="connsiteY14" fmla="*/ 7674 h 10000"/>
              <a:gd name="connsiteX15" fmla="*/ 2547 w 9724"/>
              <a:gd name="connsiteY15" fmla="*/ 7812 h 10000"/>
              <a:gd name="connsiteX16" fmla="*/ 4499 w 9724"/>
              <a:gd name="connsiteY16" fmla="*/ 9392 h 10000"/>
              <a:gd name="connsiteX17" fmla="*/ 4649 w 9724"/>
              <a:gd name="connsiteY17" fmla="*/ 8755 h 10000"/>
              <a:gd name="connsiteX18" fmla="*/ 4799 w 9724"/>
              <a:gd name="connsiteY18" fmla="*/ 8117 h 10000"/>
              <a:gd name="connsiteX19" fmla="*/ 5072 w 9724"/>
              <a:gd name="connsiteY19" fmla="*/ 8117 h 10000"/>
              <a:gd name="connsiteX20" fmla="*/ 5222 w 9724"/>
              <a:gd name="connsiteY20" fmla="*/ 8117 h 10000"/>
              <a:gd name="connsiteX21" fmla="*/ 5349 w 9724"/>
              <a:gd name="connsiteY21" fmla="*/ 8282 h 10000"/>
              <a:gd name="connsiteX22" fmla="*/ 5499 w 9724"/>
              <a:gd name="connsiteY22" fmla="*/ 9059 h 10000"/>
              <a:gd name="connsiteX23" fmla="*/ 5775 w 9724"/>
              <a:gd name="connsiteY23" fmla="*/ 8589 h 10000"/>
              <a:gd name="connsiteX24" fmla="*/ 5922 w 9724"/>
              <a:gd name="connsiteY24" fmla="*/ 9392 h 10000"/>
              <a:gd name="connsiteX25" fmla="*/ 6048 w 9724"/>
              <a:gd name="connsiteY25" fmla="*/ 8117 h 10000"/>
              <a:gd name="connsiteX26" fmla="*/ 6199 w 9724"/>
              <a:gd name="connsiteY26" fmla="*/ 10000 h 10000"/>
              <a:gd name="connsiteX27" fmla="*/ 6475 w 9724"/>
              <a:gd name="connsiteY27" fmla="*/ 4847 h 10000"/>
              <a:gd name="connsiteX28" fmla="*/ 6623 w 9724"/>
              <a:gd name="connsiteY28" fmla="*/ 0 h 10000"/>
              <a:gd name="connsiteX29" fmla="*/ 6775 w 9724"/>
              <a:gd name="connsiteY29" fmla="*/ 2190 h 10000"/>
              <a:gd name="connsiteX30" fmla="*/ 6901 w 9724"/>
              <a:gd name="connsiteY30" fmla="*/ 2355 h 10000"/>
              <a:gd name="connsiteX31" fmla="*/ 7172 w 9724"/>
              <a:gd name="connsiteY31" fmla="*/ 2355 h 10000"/>
              <a:gd name="connsiteX32" fmla="*/ 7323 w 9724"/>
              <a:gd name="connsiteY32" fmla="*/ 3131 h 10000"/>
              <a:gd name="connsiteX33" fmla="*/ 7470 w 9724"/>
              <a:gd name="connsiteY33" fmla="*/ 3601 h 10000"/>
              <a:gd name="connsiteX34" fmla="*/ 7598 w 9724"/>
              <a:gd name="connsiteY34" fmla="*/ 2963 h 10000"/>
              <a:gd name="connsiteX35" fmla="*/ 7897 w 9724"/>
              <a:gd name="connsiteY35" fmla="*/ 3435 h 10000"/>
              <a:gd name="connsiteX36" fmla="*/ 8024 w 9724"/>
              <a:gd name="connsiteY36" fmla="*/ 3601 h 10000"/>
              <a:gd name="connsiteX37" fmla="*/ 8172 w 9724"/>
              <a:gd name="connsiteY37" fmla="*/ 3131 h 10000"/>
              <a:gd name="connsiteX38" fmla="*/ 8320 w 9724"/>
              <a:gd name="connsiteY38" fmla="*/ 2963 h 10000"/>
              <a:gd name="connsiteX39" fmla="*/ 8601 w 9724"/>
              <a:gd name="connsiteY39" fmla="*/ 2660 h 10000"/>
              <a:gd name="connsiteX40" fmla="*/ 8724 w 9724"/>
              <a:gd name="connsiteY40" fmla="*/ 2355 h 10000"/>
              <a:gd name="connsiteX41" fmla="*/ 8872 w 9724"/>
              <a:gd name="connsiteY41" fmla="*/ 610 h 10000"/>
              <a:gd name="connsiteX42" fmla="*/ 9023 w 9724"/>
              <a:gd name="connsiteY42" fmla="*/ 4682 h 10000"/>
              <a:gd name="connsiteX43" fmla="*/ 9296 w 9724"/>
              <a:gd name="connsiteY43" fmla="*/ 8589 h 10000"/>
              <a:gd name="connsiteX44" fmla="*/ 9447 w 9724"/>
              <a:gd name="connsiteY44" fmla="*/ 7341 h 10000"/>
              <a:gd name="connsiteX45" fmla="*/ 9575 w 9724"/>
              <a:gd name="connsiteY45" fmla="*/ 7204 h 10000"/>
              <a:gd name="connsiteX46" fmla="*/ 9724 w 9724"/>
              <a:gd name="connsiteY46" fmla="*/ 7812 h 10000"/>
              <a:gd name="connsiteX0" fmla="*/ 0 w 9845"/>
              <a:gd name="connsiteY0" fmla="*/ 8450 h 10000"/>
              <a:gd name="connsiteX1" fmla="*/ 155 w 9845"/>
              <a:gd name="connsiteY1" fmla="*/ 7978 h 10000"/>
              <a:gd name="connsiteX2" fmla="*/ 280 w 9845"/>
              <a:gd name="connsiteY2" fmla="*/ 7204 h 10000"/>
              <a:gd name="connsiteX3" fmla="*/ 564 w 9845"/>
              <a:gd name="connsiteY3" fmla="*/ 8589 h 10000"/>
              <a:gd name="connsiteX4" fmla="*/ 721 w 9845"/>
              <a:gd name="connsiteY4" fmla="*/ 7674 h 10000"/>
              <a:gd name="connsiteX5" fmla="*/ 870 w 9845"/>
              <a:gd name="connsiteY5" fmla="*/ 8450 h 10000"/>
              <a:gd name="connsiteX6" fmla="*/ 1003 w 9845"/>
              <a:gd name="connsiteY6" fmla="*/ 7674 h 10000"/>
              <a:gd name="connsiteX7" fmla="*/ 1311 w 9845"/>
              <a:gd name="connsiteY7" fmla="*/ 7037 h 10000"/>
              <a:gd name="connsiteX8" fmla="*/ 1438 w 9845"/>
              <a:gd name="connsiteY8" fmla="*/ 7812 h 10000"/>
              <a:gd name="connsiteX9" fmla="*/ 1593 w 9845"/>
              <a:gd name="connsiteY9" fmla="*/ 8450 h 10000"/>
              <a:gd name="connsiteX10" fmla="*/ 1725 w 9845"/>
              <a:gd name="connsiteY10" fmla="*/ 7037 h 10000"/>
              <a:gd name="connsiteX11" fmla="*/ 2028 w 9845"/>
              <a:gd name="connsiteY11" fmla="*/ 8450 h 10000"/>
              <a:gd name="connsiteX12" fmla="*/ 2157 w 9845"/>
              <a:gd name="connsiteY12" fmla="*/ 8117 h 10000"/>
              <a:gd name="connsiteX13" fmla="*/ 2311 w 9845"/>
              <a:gd name="connsiteY13" fmla="*/ 7674 h 10000"/>
              <a:gd name="connsiteX14" fmla="*/ 2464 w 9845"/>
              <a:gd name="connsiteY14" fmla="*/ 7812 h 10000"/>
              <a:gd name="connsiteX15" fmla="*/ 4472 w 9845"/>
              <a:gd name="connsiteY15" fmla="*/ 9392 h 10000"/>
              <a:gd name="connsiteX16" fmla="*/ 4626 w 9845"/>
              <a:gd name="connsiteY16" fmla="*/ 8755 h 10000"/>
              <a:gd name="connsiteX17" fmla="*/ 4780 w 9845"/>
              <a:gd name="connsiteY17" fmla="*/ 8117 h 10000"/>
              <a:gd name="connsiteX18" fmla="*/ 5061 w 9845"/>
              <a:gd name="connsiteY18" fmla="*/ 8117 h 10000"/>
              <a:gd name="connsiteX19" fmla="*/ 5215 w 9845"/>
              <a:gd name="connsiteY19" fmla="*/ 8117 h 10000"/>
              <a:gd name="connsiteX20" fmla="*/ 5346 w 9845"/>
              <a:gd name="connsiteY20" fmla="*/ 8282 h 10000"/>
              <a:gd name="connsiteX21" fmla="*/ 5500 w 9845"/>
              <a:gd name="connsiteY21" fmla="*/ 9059 h 10000"/>
              <a:gd name="connsiteX22" fmla="*/ 5784 w 9845"/>
              <a:gd name="connsiteY22" fmla="*/ 8589 h 10000"/>
              <a:gd name="connsiteX23" fmla="*/ 5935 w 9845"/>
              <a:gd name="connsiteY23" fmla="*/ 9392 h 10000"/>
              <a:gd name="connsiteX24" fmla="*/ 6065 w 9845"/>
              <a:gd name="connsiteY24" fmla="*/ 8117 h 10000"/>
              <a:gd name="connsiteX25" fmla="*/ 6220 w 9845"/>
              <a:gd name="connsiteY25" fmla="*/ 10000 h 10000"/>
              <a:gd name="connsiteX26" fmla="*/ 6504 w 9845"/>
              <a:gd name="connsiteY26" fmla="*/ 4847 h 10000"/>
              <a:gd name="connsiteX27" fmla="*/ 6656 w 9845"/>
              <a:gd name="connsiteY27" fmla="*/ 0 h 10000"/>
              <a:gd name="connsiteX28" fmla="*/ 6812 w 9845"/>
              <a:gd name="connsiteY28" fmla="*/ 2190 h 10000"/>
              <a:gd name="connsiteX29" fmla="*/ 6942 w 9845"/>
              <a:gd name="connsiteY29" fmla="*/ 2355 h 10000"/>
              <a:gd name="connsiteX30" fmla="*/ 7221 w 9845"/>
              <a:gd name="connsiteY30" fmla="*/ 2355 h 10000"/>
              <a:gd name="connsiteX31" fmla="*/ 7376 w 9845"/>
              <a:gd name="connsiteY31" fmla="*/ 3131 h 10000"/>
              <a:gd name="connsiteX32" fmla="*/ 7527 w 9845"/>
              <a:gd name="connsiteY32" fmla="*/ 3601 h 10000"/>
              <a:gd name="connsiteX33" fmla="*/ 7659 w 9845"/>
              <a:gd name="connsiteY33" fmla="*/ 2963 h 10000"/>
              <a:gd name="connsiteX34" fmla="*/ 7966 w 9845"/>
              <a:gd name="connsiteY34" fmla="*/ 3435 h 10000"/>
              <a:gd name="connsiteX35" fmla="*/ 8097 w 9845"/>
              <a:gd name="connsiteY35" fmla="*/ 3601 h 10000"/>
              <a:gd name="connsiteX36" fmla="*/ 8249 w 9845"/>
              <a:gd name="connsiteY36" fmla="*/ 3131 h 10000"/>
              <a:gd name="connsiteX37" fmla="*/ 8401 w 9845"/>
              <a:gd name="connsiteY37" fmla="*/ 2963 h 10000"/>
              <a:gd name="connsiteX38" fmla="*/ 8690 w 9845"/>
              <a:gd name="connsiteY38" fmla="*/ 2660 h 10000"/>
              <a:gd name="connsiteX39" fmla="*/ 8817 w 9845"/>
              <a:gd name="connsiteY39" fmla="*/ 2355 h 10000"/>
              <a:gd name="connsiteX40" fmla="*/ 8969 w 9845"/>
              <a:gd name="connsiteY40" fmla="*/ 610 h 10000"/>
              <a:gd name="connsiteX41" fmla="*/ 9124 w 9845"/>
              <a:gd name="connsiteY41" fmla="*/ 4682 h 10000"/>
              <a:gd name="connsiteX42" fmla="*/ 9405 w 9845"/>
              <a:gd name="connsiteY42" fmla="*/ 8589 h 10000"/>
              <a:gd name="connsiteX43" fmla="*/ 9560 w 9845"/>
              <a:gd name="connsiteY43" fmla="*/ 7341 h 10000"/>
              <a:gd name="connsiteX44" fmla="*/ 9692 w 9845"/>
              <a:gd name="connsiteY44" fmla="*/ 7204 h 10000"/>
              <a:gd name="connsiteX45" fmla="*/ 9845 w 9845"/>
              <a:gd name="connsiteY45" fmla="*/ 7812 h 10000"/>
              <a:gd name="connsiteX0" fmla="*/ 0 w 10000"/>
              <a:gd name="connsiteY0" fmla="*/ 8450 h 10000"/>
              <a:gd name="connsiteX1" fmla="*/ 284 w 10000"/>
              <a:gd name="connsiteY1" fmla="*/ 7204 h 10000"/>
              <a:gd name="connsiteX2" fmla="*/ 573 w 10000"/>
              <a:gd name="connsiteY2" fmla="*/ 8589 h 10000"/>
              <a:gd name="connsiteX3" fmla="*/ 732 w 10000"/>
              <a:gd name="connsiteY3" fmla="*/ 7674 h 10000"/>
              <a:gd name="connsiteX4" fmla="*/ 884 w 10000"/>
              <a:gd name="connsiteY4" fmla="*/ 8450 h 10000"/>
              <a:gd name="connsiteX5" fmla="*/ 1019 w 10000"/>
              <a:gd name="connsiteY5" fmla="*/ 7674 h 10000"/>
              <a:gd name="connsiteX6" fmla="*/ 1332 w 10000"/>
              <a:gd name="connsiteY6" fmla="*/ 7037 h 10000"/>
              <a:gd name="connsiteX7" fmla="*/ 1461 w 10000"/>
              <a:gd name="connsiteY7" fmla="*/ 7812 h 10000"/>
              <a:gd name="connsiteX8" fmla="*/ 1618 w 10000"/>
              <a:gd name="connsiteY8" fmla="*/ 8450 h 10000"/>
              <a:gd name="connsiteX9" fmla="*/ 1752 w 10000"/>
              <a:gd name="connsiteY9" fmla="*/ 7037 h 10000"/>
              <a:gd name="connsiteX10" fmla="*/ 2060 w 10000"/>
              <a:gd name="connsiteY10" fmla="*/ 8450 h 10000"/>
              <a:gd name="connsiteX11" fmla="*/ 2191 w 10000"/>
              <a:gd name="connsiteY11" fmla="*/ 8117 h 10000"/>
              <a:gd name="connsiteX12" fmla="*/ 2347 w 10000"/>
              <a:gd name="connsiteY12" fmla="*/ 7674 h 10000"/>
              <a:gd name="connsiteX13" fmla="*/ 2503 w 10000"/>
              <a:gd name="connsiteY13" fmla="*/ 7812 h 10000"/>
              <a:gd name="connsiteX14" fmla="*/ 4542 w 10000"/>
              <a:gd name="connsiteY14" fmla="*/ 9392 h 10000"/>
              <a:gd name="connsiteX15" fmla="*/ 4699 w 10000"/>
              <a:gd name="connsiteY15" fmla="*/ 8755 h 10000"/>
              <a:gd name="connsiteX16" fmla="*/ 4855 w 10000"/>
              <a:gd name="connsiteY16" fmla="*/ 8117 h 10000"/>
              <a:gd name="connsiteX17" fmla="*/ 5141 w 10000"/>
              <a:gd name="connsiteY17" fmla="*/ 8117 h 10000"/>
              <a:gd name="connsiteX18" fmla="*/ 5297 w 10000"/>
              <a:gd name="connsiteY18" fmla="*/ 8117 h 10000"/>
              <a:gd name="connsiteX19" fmla="*/ 5430 w 10000"/>
              <a:gd name="connsiteY19" fmla="*/ 8282 h 10000"/>
              <a:gd name="connsiteX20" fmla="*/ 5587 w 10000"/>
              <a:gd name="connsiteY20" fmla="*/ 9059 h 10000"/>
              <a:gd name="connsiteX21" fmla="*/ 5875 w 10000"/>
              <a:gd name="connsiteY21" fmla="*/ 8589 h 10000"/>
              <a:gd name="connsiteX22" fmla="*/ 6028 w 10000"/>
              <a:gd name="connsiteY22" fmla="*/ 9392 h 10000"/>
              <a:gd name="connsiteX23" fmla="*/ 6160 w 10000"/>
              <a:gd name="connsiteY23" fmla="*/ 8117 h 10000"/>
              <a:gd name="connsiteX24" fmla="*/ 6318 w 10000"/>
              <a:gd name="connsiteY24" fmla="*/ 10000 h 10000"/>
              <a:gd name="connsiteX25" fmla="*/ 6606 w 10000"/>
              <a:gd name="connsiteY25" fmla="*/ 4847 h 10000"/>
              <a:gd name="connsiteX26" fmla="*/ 6761 w 10000"/>
              <a:gd name="connsiteY26" fmla="*/ 0 h 10000"/>
              <a:gd name="connsiteX27" fmla="*/ 6919 w 10000"/>
              <a:gd name="connsiteY27" fmla="*/ 2190 h 10000"/>
              <a:gd name="connsiteX28" fmla="*/ 7051 w 10000"/>
              <a:gd name="connsiteY28" fmla="*/ 2355 h 10000"/>
              <a:gd name="connsiteX29" fmla="*/ 7335 w 10000"/>
              <a:gd name="connsiteY29" fmla="*/ 2355 h 10000"/>
              <a:gd name="connsiteX30" fmla="*/ 7492 w 10000"/>
              <a:gd name="connsiteY30" fmla="*/ 3131 h 10000"/>
              <a:gd name="connsiteX31" fmla="*/ 7646 w 10000"/>
              <a:gd name="connsiteY31" fmla="*/ 3601 h 10000"/>
              <a:gd name="connsiteX32" fmla="*/ 7780 w 10000"/>
              <a:gd name="connsiteY32" fmla="*/ 2963 h 10000"/>
              <a:gd name="connsiteX33" fmla="*/ 8091 w 10000"/>
              <a:gd name="connsiteY33" fmla="*/ 3435 h 10000"/>
              <a:gd name="connsiteX34" fmla="*/ 8224 w 10000"/>
              <a:gd name="connsiteY34" fmla="*/ 3601 h 10000"/>
              <a:gd name="connsiteX35" fmla="*/ 8379 w 10000"/>
              <a:gd name="connsiteY35" fmla="*/ 3131 h 10000"/>
              <a:gd name="connsiteX36" fmla="*/ 8533 w 10000"/>
              <a:gd name="connsiteY36" fmla="*/ 2963 h 10000"/>
              <a:gd name="connsiteX37" fmla="*/ 8827 w 10000"/>
              <a:gd name="connsiteY37" fmla="*/ 2660 h 10000"/>
              <a:gd name="connsiteX38" fmla="*/ 8956 w 10000"/>
              <a:gd name="connsiteY38" fmla="*/ 2355 h 10000"/>
              <a:gd name="connsiteX39" fmla="*/ 9110 w 10000"/>
              <a:gd name="connsiteY39" fmla="*/ 610 h 10000"/>
              <a:gd name="connsiteX40" fmla="*/ 9268 w 10000"/>
              <a:gd name="connsiteY40" fmla="*/ 4682 h 10000"/>
              <a:gd name="connsiteX41" fmla="*/ 9553 w 10000"/>
              <a:gd name="connsiteY41" fmla="*/ 8589 h 10000"/>
              <a:gd name="connsiteX42" fmla="*/ 9711 w 10000"/>
              <a:gd name="connsiteY42" fmla="*/ 7341 h 10000"/>
              <a:gd name="connsiteX43" fmla="*/ 9845 w 10000"/>
              <a:gd name="connsiteY43" fmla="*/ 7204 h 10000"/>
              <a:gd name="connsiteX44" fmla="*/ 10000 w 10000"/>
              <a:gd name="connsiteY44" fmla="*/ 7812 h 10000"/>
              <a:gd name="connsiteX0" fmla="*/ 0 w 9716"/>
              <a:gd name="connsiteY0" fmla="*/ 7204 h 10000"/>
              <a:gd name="connsiteX1" fmla="*/ 289 w 9716"/>
              <a:gd name="connsiteY1" fmla="*/ 8589 h 10000"/>
              <a:gd name="connsiteX2" fmla="*/ 448 w 9716"/>
              <a:gd name="connsiteY2" fmla="*/ 7674 h 10000"/>
              <a:gd name="connsiteX3" fmla="*/ 600 w 9716"/>
              <a:gd name="connsiteY3" fmla="*/ 8450 h 10000"/>
              <a:gd name="connsiteX4" fmla="*/ 735 w 9716"/>
              <a:gd name="connsiteY4" fmla="*/ 7674 h 10000"/>
              <a:gd name="connsiteX5" fmla="*/ 1048 w 9716"/>
              <a:gd name="connsiteY5" fmla="*/ 7037 h 10000"/>
              <a:gd name="connsiteX6" fmla="*/ 1177 w 9716"/>
              <a:gd name="connsiteY6" fmla="*/ 7812 h 10000"/>
              <a:gd name="connsiteX7" fmla="*/ 1334 w 9716"/>
              <a:gd name="connsiteY7" fmla="*/ 8450 h 10000"/>
              <a:gd name="connsiteX8" fmla="*/ 1468 w 9716"/>
              <a:gd name="connsiteY8" fmla="*/ 7037 h 10000"/>
              <a:gd name="connsiteX9" fmla="*/ 1776 w 9716"/>
              <a:gd name="connsiteY9" fmla="*/ 8450 h 10000"/>
              <a:gd name="connsiteX10" fmla="*/ 1907 w 9716"/>
              <a:gd name="connsiteY10" fmla="*/ 8117 h 10000"/>
              <a:gd name="connsiteX11" fmla="*/ 2063 w 9716"/>
              <a:gd name="connsiteY11" fmla="*/ 7674 h 10000"/>
              <a:gd name="connsiteX12" fmla="*/ 2219 w 9716"/>
              <a:gd name="connsiteY12" fmla="*/ 7812 h 10000"/>
              <a:gd name="connsiteX13" fmla="*/ 4258 w 9716"/>
              <a:gd name="connsiteY13" fmla="*/ 9392 h 10000"/>
              <a:gd name="connsiteX14" fmla="*/ 4415 w 9716"/>
              <a:gd name="connsiteY14" fmla="*/ 8755 h 10000"/>
              <a:gd name="connsiteX15" fmla="*/ 4571 w 9716"/>
              <a:gd name="connsiteY15" fmla="*/ 8117 h 10000"/>
              <a:gd name="connsiteX16" fmla="*/ 4857 w 9716"/>
              <a:gd name="connsiteY16" fmla="*/ 8117 h 10000"/>
              <a:gd name="connsiteX17" fmla="*/ 5013 w 9716"/>
              <a:gd name="connsiteY17" fmla="*/ 8117 h 10000"/>
              <a:gd name="connsiteX18" fmla="*/ 5146 w 9716"/>
              <a:gd name="connsiteY18" fmla="*/ 8282 h 10000"/>
              <a:gd name="connsiteX19" fmla="*/ 5303 w 9716"/>
              <a:gd name="connsiteY19" fmla="*/ 9059 h 10000"/>
              <a:gd name="connsiteX20" fmla="*/ 5591 w 9716"/>
              <a:gd name="connsiteY20" fmla="*/ 8589 h 10000"/>
              <a:gd name="connsiteX21" fmla="*/ 5744 w 9716"/>
              <a:gd name="connsiteY21" fmla="*/ 9392 h 10000"/>
              <a:gd name="connsiteX22" fmla="*/ 5876 w 9716"/>
              <a:gd name="connsiteY22" fmla="*/ 8117 h 10000"/>
              <a:gd name="connsiteX23" fmla="*/ 6034 w 9716"/>
              <a:gd name="connsiteY23" fmla="*/ 10000 h 10000"/>
              <a:gd name="connsiteX24" fmla="*/ 6322 w 9716"/>
              <a:gd name="connsiteY24" fmla="*/ 4847 h 10000"/>
              <a:gd name="connsiteX25" fmla="*/ 6477 w 9716"/>
              <a:gd name="connsiteY25" fmla="*/ 0 h 10000"/>
              <a:gd name="connsiteX26" fmla="*/ 6635 w 9716"/>
              <a:gd name="connsiteY26" fmla="*/ 2190 h 10000"/>
              <a:gd name="connsiteX27" fmla="*/ 6767 w 9716"/>
              <a:gd name="connsiteY27" fmla="*/ 2355 h 10000"/>
              <a:gd name="connsiteX28" fmla="*/ 7051 w 9716"/>
              <a:gd name="connsiteY28" fmla="*/ 2355 h 10000"/>
              <a:gd name="connsiteX29" fmla="*/ 7208 w 9716"/>
              <a:gd name="connsiteY29" fmla="*/ 3131 h 10000"/>
              <a:gd name="connsiteX30" fmla="*/ 7362 w 9716"/>
              <a:gd name="connsiteY30" fmla="*/ 3601 h 10000"/>
              <a:gd name="connsiteX31" fmla="*/ 7496 w 9716"/>
              <a:gd name="connsiteY31" fmla="*/ 2963 h 10000"/>
              <a:gd name="connsiteX32" fmla="*/ 7807 w 9716"/>
              <a:gd name="connsiteY32" fmla="*/ 3435 h 10000"/>
              <a:gd name="connsiteX33" fmla="*/ 7940 w 9716"/>
              <a:gd name="connsiteY33" fmla="*/ 3601 h 10000"/>
              <a:gd name="connsiteX34" fmla="*/ 8095 w 9716"/>
              <a:gd name="connsiteY34" fmla="*/ 3131 h 10000"/>
              <a:gd name="connsiteX35" fmla="*/ 8249 w 9716"/>
              <a:gd name="connsiteY35" fmla="*/ 2963 h 10000"/>
              <a:gd name="connsiteX36" fmla="*/ 8543 w 9716"/>
              <a:gd name="connsiteY36" fmla="*/ 2660 h 10000"/>
              <a:gd name="connsiteX37" fmla="*/ 8672 w 9716"/>
              <a:gd name="connsiteY37" fmla="*/ 2355 h 10000"/>
              <a:gd name="connsiteX38" fmla="*/ 8826 w 9716"/>
              <a:gd name="connsiteY38" fmla="*/ 610 h 10000"/>
              <a:gd name="connsiteX39" fmla="*/ 8984 w 9716"/>
              <a:gd name="connsiteY39" fmla="*/ 4682 h 10000"/>
              <a:gd name="connsiteX40" fmla="*/ 9269 w 9716"/>
              <a:gd name="connsiteY40" fmla="*/ 8589 h 10000"/>
              <a:gd name="connsiteX41" fmla="*/ 9427 w 9716"/>
              <a:gd name="connsiteY41" fmla="*/ 7341 h 10000"/>
              <a:gd name="connsiteX42" fmla="*/ 9561 w 9716"/>
              <a:gd name="connsiteY42" fmla="*/ 7204 h 10000"/>
              <a:gd name="connsiteX43" fmla="*/ 9716 w 9716"/>
              <a:gd name="connsiteY43" fmla="*/ 7812 h 10000"/>
              <a:gd name="connsiteX0" fmla="*/ 0 w 9703"/>
              <a:gd name="connsiteY0" fmla="*/ 8589 h 10000"/>
              <a:gd name="connsiteX1" fmla="*/ 164 w 9703"/>
              <a:gd name="connsiteY1" fmla="*/ 7674 h 10000"/>
              <a:gd name="connsiteX2" fmla="*/ 321 w 9703"/>
              <a:gd name="connsiteY2" fmla="*/ 8450 h 10000"/>
              <a:gd name="connsiteX3" fmla="*/ 459 w 9703"/>
              <a:gd name="connsiteY3" fmla="*/ 7674 h 10000"/>
              <a:gd name="connsiteX4" fmla="*/ 782 w 9703"/>
              <a:gd name="connsiteY4" fmla="*/ 7037 h 10000"/>
              <a:gd name="connsiteX5" fmla="*/ 914 w 9703"/>
              <a:gd name="connsiteY5" fmla="*/ 7812 h 10000"/>
              <a:gd name="connsiteX6" fmla="*/ 1076 w 9703"/>
              <a:gd name="connsiteY6" fmla="*/ 8450 h 10000"/>
              <a:gd name="connsiteX7" fmla="*/ 1214 w 9703"/>
              <a:gd name="connsiteY7" fmla="*/ 7037 h 10000"/>
              <a:gd name="connsiteX8" fmla="*/ 1531 w 9703"/>
              <a:gd name="connsiteY8" fmla="*/ 8450 h 10000"/>
              <a:gd name="connsiteX9" fmla="*/ 1666 w 9703"/>
              <a:gd name="connsiteY9" fmla="*/ 8117 h 10000"/>
              <a:gd name="connsiteX10" fmla="*/ 1826 w 9703"/>
              <a:gd name="connsiteY10" fmla="*/ 7674 h 10000"/>
              <a:gd name="connsiteX11" fmla="*/ 1987 w 9703"/>
              <a:gd name="connsiteY11" fmla="*/ 7812 h 10000"/>
              <a:gd name="connsiteX12" fmla="*/ 4085 w 9703"/>
              <a:gd name="connsiteY12" fmla="*/ 9392 h 10000"/>
              <a:gd name="connsiteX13" fmla="*/ 4247 w 9703"/>
              <a:gd name="connsiteY13" fmla="*/ 8755 h 10000"/>
              <a:gd name="connsiteX14" fmla="*/ 4408 w 9703"/>
              <a:gd name="connsiteY14" fmla="*/ 8117 h 10000"/>
              <a:gd name="connsiteX15" fmla="*/ 4702 w 9703"/>
              <a:gd name="connsiteY15" fmla="*/ 8117 h 10000"/>
              <a:gd name="connsiteX16" fmla="*/ 4863 w 9703"/>
              <a:gd name="connsiteY16" fmla="*/ 8117 h 10000"/>
              <a:gd name="connsiteX17" fmla="*/ 4999 w 9703"/>
              <a:gd name="connsiteY17" fmla="*/ 8282 h 10000"/>
              <a:gd name="connsiteX18" fmla="*/ 5161 w 9703"/>
              <a:gd name="connsiteY18" fmla="*/ 9059 h 10000"/>
              <a:gd name="connsiteX19" fmla="*/ 5457 w 9703"/>
              <a:gd name="connsiteY19" fmla="*/ 8589 h 10000"/>
              <a:gd name="connsiteX20" fmla="*/ 5615 w 9703"/>
              <a:gd name="connsiteY20" fmla="*/ 9392 h 10000"/>
              <a:gd name="connsiteX21" fmla="*/ 5751 w 9703"/>
              <a:gd name="connsiteY21" fmla="*/ 8117 h 10000"/>
              <a:gd name="connsiteX22" fmla="*/ 5913 w 9703"/>
              <a:gd name="connsiteY22" fmla="*/ 10000 h 10000"/>
              <a:gd name="connsiteX23" fmla="*/ 6210 w 9703"/>
              <a:gd name="connsiteY23" fmla="*/ 4847 h 10000"/>
              <a:gd name="connsiteX24" fmla="*/ 6369 w 9703"/>
              <a:gd name="connsiteY24" fmla="*/ 0 h 10000"/>
              <a:gd name="connsiteX25" fmla="*/ 6532 w 9703"/>
              <a:gd name="connsiteY25" fmla="*/ 2190 h 10000"/>
              <a:gd name="connsiteX26" fmla="*/ 6668 w 9703"/>
              <a:gd name="connsiteY26" fmla="*/ 2355 h 10000"/>
              <a:gd name="connsiteX27" fmla="*/ 6960 w 9703"/>
              <a:gd name="connsiteY27" fmla="*/ 2355 h 10000"/>
              <a:gd name="connsiteX28" fmla="*/ 7122 w 9703"/>
              <a:gd name="connsiteY28" fmla="*/ 3131 h 10000"/>
              <a:gd name="connsiteX29" fmla="*/ 7280 w 9703"/>
              <a:gd name="connsiteY29" fmla="*/ 3601 h 10000"/>
              <a:gd name="connsiteX30" fmla="*/ 7418 w 9703"/>
              <a:gd name="connsiteY30" fmla="*/ 2963 h 10000"/>
              <a:gd name="connsiteX31" fmla="*/ 7738 w 9703"/>
              <a:gd name="connsiteY31" fmla="*/ 3435 h 10000"/>
              <a:gd name="connsiteX32" fmla="*/ 7875 w 9703"/>
              <a:gd name="connsiteY32" fmla="*/ 3601 h 10000"/>
              <a:gd name="connsiteX33" fmla="*/ 8035 w 9703"/>
              <a:gd name="connsiteY33" fmla="*/ 3131 h 10000"/>
              <a:gd name="connsiteX34" fmla="*/ 8193 w 9703"/>
              <a:gd name="connsiteY34" fmla="*/ 2963 h 10000"/>
              <a:gd name="connsiteX35" fmla="*/ 8496 w 9703"/>
              <a:gd name="connsiteY35" fmla="*/ 2660 h 10000"/>
              <a:gd name="connsiteX36" fmla="*/ 8628 w 9703"/>
              <a:gd name="connsiteY36" fmla="*/ 2355 h 10000"/>
              <a:gd name="connsiteX37" fmla="*/ 8787 w 9703"/>
              <a:gd name="connsiteY37" fmla="*/ 610 h 10000"/>
              <a:gd name="connsiteX38" fmla="*/ 8950 w 9703"/>
              <a:gd name="connsiteY38" fmla="*/ 4682 h 10000"/>
              <a:gd name="connsiteX39" fmla="*/ 9243 w 9703"/>
              <a:gd name="connsiteY39" fmla="*/ 8589 h 10000"/>
              <a:gd name="connsiteX40" fmla="*/ 9406 w 9703"/>
              <a:gd name="connsiteY40" fmla="*/ 7341 h 10000"/>
              <a:gd name="connsiteX41" fmla="*/ 9543 w 9703"/>
              <a:gd name="connsiteY41" fmla="*/ 7204 h 10000"/>
              <a:gd name="connsiteX42" fmla="*/ 9703 w 9703"/>
              <a:gd name="connsiteY42" fmla="*/ 7812 h 10000"/>
              <a:gd name="connsiteX0" fmla="*/ 0 w 9831"/>
              <a:gd name="connsiteY0" fmla="*/ 7674 h 10000"/>
              <a:gd name="connsiteX1" fmla="*/ 162 w 9831"/>
              <a:gd name="connsiteY1" fmla="*/ 8450 h 10000"/>
              <a:gd name="connsiteX2" fmla="*/ 304 w 9831"/>
              <a:gd name="connsiteY2" fmla="*/ 7674 h 10000"/>
              <a:gd name="connsiteX3" fmla="*/ 637 w 9831"/>
              <a:gd name="connsiteY3" fmla="*/ 7037 h 10000"/>
              <a:gd name="connsiteX4" fmla="*/ 773 w 9831"/>
              <a:gd name="connsiteY4" fmla="*/ 7812 h 10000"/>
              <a:gd name="connsiteX5" fmla="*/ 940 w 9831"/>
              <a:gd name="connsiteY5" fmla="*/ 8450 h 10000"/>
              <a:gd name="connsiteX6" fmla="*/ 1082 w 9831"/>
              <a:gd name="connsiteY6" fmla="*/ 7037 h 10000"/>
              <a:gd name="connsiteX7" fmla="*/ 1409 w 9831"/>
              <a:gd name="connsiteY7" fmla="*/ 8450 h 10000"/>
              <a:gd name="connsiteX8" fmla="*/ 1548 w 9831"/>
              <a:gd name="connsiteY8" fmla="*/ 8117 h 10000"/>
              <a:gd name="connsiteX9" fmla="*/ 1713 w 9831"/>
              <a:gd name="connsiteY9" fmla="*/ 7674 h 10000"/>
              <a:gd name="connsiteX10" fmla="*/ 1879 w 9831"/>
              <a:gd name="connsiteY10" fmla="*/ 7812 h 10000"/>
              <a:gd name="connsiteX11" fmla="*/ 4041 w 9831"/>
              <a:gd name="connsiteY11" fmla="*/ 9392 h 10000"/>
              <a:gd name="connsiteX12" fmla="*/ 4208 w 9831"/>
              <a:gd name="connsiteY12" fmla="*/ 8755 h 10000"/>
              <a:gd name="connsiteX13" fmla="*/ 4374 w 9831"/>
              <a:gd name="connsiteY13" fmla="*/ 8117 h 10000"/>
              <a:gd name="connsiteX14" fmla="*/ 4677 w 9831"/>
              <a:gd name="connsiteY14" fmla="*/ 8117 h 10000"/>
              <a:gd name="connsiteX15" fmla="*/ 4843 w 9831"/>
              <a:gd name="connsiteY15" fmla="*/ 8117 h 10000"/>
              <a:gd name="connsiteX16" fmla="*/ 4983 w 9831"/>
              <a:gd name="connsiteY16" fmla="*/ 8282 h 10000"/>
              <a:gd name="connsiteX17" fmla="*/ 5150 w 9831"/>
              <a:gd name="connsiteY17" fmla="*/ 9059 h 10000"/>
              <a:gd name="connsiteX18" fmla="*/ 5455 w 9831"/>
              <a:gd name="connsiteY18" fmla="*/ 8589 h 10000"/>
              <a:gd name="connsiteX19" fmla="*/ 5618 w 9831"/>
              <a:gd name="connsiteY19" fmla="*/ 9392 h 10000"/>
              <a:gd name="connsiteX20" fmla="*/ 5758 w 9831"/>
              <a:gd name="connsiteY20" fmla="*/ 8117 h 10000"/>
              <a:gd name="connsiteX21" fmla="*/ 5925 w 9831"/>
              <a:gd name="connsiteY21" fmla="*/ 10000 h 10000"/>
              <a:gd name="connsiteX22" fmla="*/ 6231 w 9831"/>
              <a:gd name="connsiteY22" fmla="*/ 4847 h 10000"/>
              <a:gd name="connsiteX23" fmla="*/ 6395 w 9831"/>
              <a:gd name="connsiteY23" fmla="*/ 0 h 10000"/>
              <a:gd name="connsiteX24" fmla="*/ 6563 w 9831"/>
              <a:gd name="connsiteY24" fmla="*/ 2190 h 10000"/>
              <a:gd name="connsiteX25" fmla="*/ 6703 w 9831"/>
              <a:gd name="connsiteY25" fmla="*/ 2355 h 10000"/>
              <a:gd name="connsiteX26" fmla="*/ 7004 w 9831"/>
              <a:gd name="connsiteY26" fmla="*/ 2355 h 10000"/>
              <a:gd name="connsiteX27" fmla="*/ 7171 w 9831"/>
              <a:gd name="connsiteY27" fmla="*/ 3131 h 10000"/>
              <a:gd name="connsiteX28" fmla="*/ 7334 w 9831"/>
              <a:gd name="connsiteY28" fmla="*/ 3601 h 10000"/>
              <a:gd name="connsiteX29" fmla="*/ 7476 w 9831"/>
              <a:gd name="connsiteY29" fmla="*/ 2963 h 10000"/>
              <a:gd name="connsiteX30" fmla="*/ 7806 w 9831"/>
              <a:gd name="connsiteY30" fmla="*/ 3435 h 10000"/>
              <a:gd name="connsiteX31" fmla="*/ 7947 w 9831"/>
              <a:gd name="connsiteY31" fmla="*/ 3601 h 10000"/>
              <a:gd name="connsiteX32" fmla="*/ 8112 w 9831"/>
              <a:gd name="connsiteY32" fmla="*/ 3131 h 10000"/>
              <a:gd name="connsiteX33" fmla="*/ 8275 w 9831"/>
              <a:gd name="connsiteY33" fmla="*/ 2963 h 10000"/>
              <a:gd name="connsiteX34" fmla="*/ 8587 w 9831"/>
              <a:gd name="connsiteY34" fmla="*/ 2660 h 10000"/>
              <a:gd name="connsiteX35" fmla="*/ 8723 w 9831"/>
              <a:gd name="connsiteY35" fmla="*/ 2355 h 10000"/>
              <a:gd name="connsiteX36" fmla="*/ 8887 w 9831"/>
              <a:gd name="connsiteY36" fmla="*/ 610 h 10000"/>
              <a:gd name="connsiteX37" fmla="*/ 9055 w 9831"/>
              <a:gd name="connsiteY37" fmla="*/ 4682 h 10000"/>
              <a:gd name="connsiteX38" fmla="*/ 9357 w 9831"/>
              <a:gd name="connsiteY38" fmla="*/ 8589 h 10000"/>
              <a:gd name="connsiteX39" fmla="*/ 9525 w 9831"/>
              <a:gd name="connsiteY39" fmla="*/ 7341 h 10000"/>
              <a:gd name="connsiteX40" fmla="*/ 9666 w 9831"/>
              <a:gd name="connsiteY40" fmla="*/ 7204 h 10000"/>
              <a:gd name="connsiteX41" fmla="*/ 9831 w 9831"/>
              <a:gd name="connsiteY41" fmla="*/ 7812 h 10000"/>
              <a:gd name="connsiteX0" fmla="*/ 0 w 10000"/>
              <a:gd name="connsiteY0" fmla="*/ 7674 h 10000"/>
              <a:gd name="connsiteX1" fmla="*/ 165 w 10000"/>
              <a:gd name="connsiteY1" fmla="*/ 8450 h 10000"/>
              <a:gd name="connsiteX2" fmla="*/ 648 w 10000"/>
              <a:gd name="connsiteY2" fmla="*/ 7037 h 10000"/>
              <a:gd name="connsiteX3" fmla="*/ 786 w 10000"/>
              <a:gd name="connsiteY3" fmla="*/ 7812 h 10000"/>
              <a:gd name="connsiteX4" fmla="*/ 956 w 10000"/>
              <a:gd name="connsiteY4" fmla="*/ 8450 h 10000"/>
              <a:gd name="connsiteX5" fmla="*/ 1101 w 10000"/>
              <a:gd name="connsiteY5" fmla="*/ 7037 h 10000"/>
              <a:gd name="connsiteX6" fmla="*/ 1433 w 10000"/>
              <a:gd name="connsiteY6" fmla="*/ 8450 h 10000"/>
              <a:gd name="connsiteX7" fmla="*/ 1575 w 10000"/>
              <a:gd name="connsiteY7" fmla="*/ 8117 h 10000"/>
              <a:gd name="connsiteX8" fmla="*/ 1742 w 10000"/>
              <a:gd name="connsiteY8" fmla="*/ 7674 h 10000"/>
              <a:gd name="connsiteX9" fmla="*/ 1911 w 10000"/>
              <a:gd name="connsiteY9" fmla="*/ 7812 h 10000"/>
              <a:gd name="connsiteX10" fmla="*/ 4110 w 10000"/>
              <a:gd name="connsiteY10" fmla="*/ 9392 h 10000"/>
              <a:gd name="connsiteX11" fmla="*/ 4280 w 10000"/>
              <a:gd name="connsiteY11" fmla="*/ 8755 h 10000"/>
              <a:gd name="connsiteX12" fmla="*/ 4449 w 10000"/>
              <a:gd name="connsiteY12" fmla="*/ 8117 h 10000"/>
              <a:gd name="connsiteX13" fmla="*/ 4757 w 10000"/>
              <a:gd name="connsiteY13" fmla="*/ 8117 h 10000"/>
              <a:gd name="connsiteX14" fmla="*/ 4926 w 10000"/>
              <a:gd name="connsiteY14" fmla="*/ 8117 h 10000"/>
              <a:gd name="connsiteX15" fmla="*/ 5069 w 10000"/>
              <a:gd name="connsiteY15" fmla="*/ 8282 h 10000"/>
              <a:gd name="connsiteX16" fmla="*/ 5239 w 10000"/>
              <a:gd name="connsiteY16" fmla="*/ 9059 h 10000"/>
              <a:gd name="connsiteX17" fmla="*/ 5549 w 10000"/>
              <a:gd name="connsiteY17" fmla="*/ 8589 h 10000"/>
              <a:gd name="connsiteX18" fmla="*/ 5715 w 10000"/>
              <a:gd name="connsiteY18" fmla="*/ 9392 h 10000"/>
              <a:gd name="connsiteX19" fmla="*/ 5857 w 10000"/>
              <a:gd name="connsiteY19" fmla="*/ 8117 h 10000"/>
              <a:gd name="connsiteX20" fmla="*/ 6027 w 10000"/>
              <a:gd name="connsiteY20" fmla="*/ 10000 h 10000"/>
              <a:gd name="connsiteX21" fmla="*/ 6338 w 10000"/>
              <a:gd name="connsiteY21" fmla="*/ 4847 h 10000"/>
              <a:gd name="connsiteX22" fmla="*/ 6505 w 10000"/>
              <a:gd name="connsiteY22" fmla="*/ 0 h 10000"/>
              <a:gd name="connsiteX23" fmla="*/ 6676 w 10000"/>
              <a:gd name="connsiteY23" fmla="*/ 2190 h 10000"/>
              <a:gd name="connsiteX24" fmla="*/ 6818 w 10000"/>
              <a:gd name="connsiteY24" fmla="*/ 2355 h 10000"/>
              <a:gd name="connsiteX25" fmla="*/ 7124 w 10000"/>
              <a:gd name="connsiteY25" fmla="*/ 2355 h 10000"/>
              <a:gd name="connsiteX26" fmla="*/ 7294 w 10000"/>
              <a:gd name="connsiteY26" fmla="*/ 3131 h 10000"/>
              <a:gd name="connsiteX27" fmla="*/ 7460 w 10000"/>
              <a:gd name="connsiteY27" fmla="*/ 3601 h 10000"/>
              <a:gd name="connsiteX28" fmla="*/ 7605 w 10000"/>
              <a:gd name="connsiteY28" fmla="*/ 2963 h 10000"/>
              <a:gd name="connsiteX29" fmla="*/ 7940 w 10000"/>
              <a:gd name="connsiteY29" fmla="*/ 3435 h 10000"/>
              <a:gd name="connsiteX30" fmla="*/ 8084 w 10000"/>
              <a:gd name="connsiteY30" fmla="*/ 3601 h 10000"/>
              <a:gd name="connsiteX31" fmla="*/ 8251 w 10000"/>
              <a:gd name="connsiteY31" fmla="*/ 3131 h 10000"/>
              <a:gd name="connsiteX32" fmla="*/ 8417 w 10000"/>
              <a:gd name="connsiteY32" fmla="*/ 2963 h 10000"/>
              <a:gd name="connsiteX33" fmla="*/ 8735 w 10000"/>
              <a:gd name="connsiteY33" fmla="*/ 2660 h 10000"/>
              <a:gd name="connsiteX34" fmla="*/ 8873 w 10000"/>
              <a:gd name="connsiteY34" fmla="*/ 2355 h 10000"/>
              <a:gd name="connsiteX35" fmla="*/ 9040 w 10000"/>
              <a:gd name="connsiteY35" fmla="*/ 610 h 10000"/>
              <a:gd name="connsiteX36" fmla="*/ 9211 w 10000"/>
              <a:gd name="connsiteY36" fmla="*/ 4682 h 10000"/>
              <a:gd name="connsiteX37" fmla="*/ 9518 w 10000"/>
              <a:gd name="connsiteY37" fmla="*/ 8589 h 10000"/>
              <a:gd name="connsiteX38" fmla="*/ 9689 w 10000"/>
              <a:gd name="connsiteY38" fmla="*/ 7341 h 10000"/>
              <a:gd name="connsiteX39" fmla="*/ 9832 w 10000"/>
              <a:gd name="connsiteY39" fmla="*/ 7204 h 10000"/>
              <a:gd name="connsiteX40" fmla="*/ 10000 w 10000"/>
              <a:gd name="connsiteY40" fmla="*/ 7812 h 10000"/>
              <a:gd name="connsiteX0" fmla="*/ 0 w 10000"/>
              <a:gd name="connsiteY0" fmla="*/ 7674 h 10000"/>
              <a:gd name="connsiteX1" fmla="*/ 648 w 10000"/>
              <a:gd name="connsiteY1" fmla="*/ 7037 h 10000"/>
              <a:gd name="connsiteX2" fmla="*/ 786 w 10000"/>
              <a:gd name="connsiteY2" fmla="*/ 7812 h 10000"/>
              <a:gd name="connsiteX3" fmla="*/ 956 w 10000"/>
              <a:gd name="connsiteY3" fmla="*/ 8450 h 10000"/>
              <a:gd name="connsiteX4" fmla="*/ 1101 w 10000"/>
              <a:gd name="connsiteY4" fmla="*/ 7037 h 10000"/>
              <a:gd name="connsiteX5" fmla="*/ 1433 w 10000"/>
              <a:gd name="connsiteY5" fmla="*/ 8450 h 10000"/>
              <a:gd name="connsiteX6" fmla="*/ 1575 w 10000"/>
              <a:gd name="connsiteY6" fmla="*/ 8117 h 10000"/>
              <a:gd name="connsiteX7" fmla="*/ 1742 w 10000"/>
              <a:gd name="connsiteY7" fmla="*/ 7674 h 10000"/>
              <a:gd name="connsiteX8" fmla="*/ 1911 w 10000"/>
              <a:gd name="connsiteY8" fmla="*/ 7812 h 10000"/>
              <a:gd name="connsiteX9" fmla="*/ 4110 w 10000"/>
              <a:gd name="connsiteY9" fmla="*/ 9392 h 10000"/>
              <a:gd name="connsiteX10" fmla="*/ 4280 w 10000"/>
              <a:gd name="connsiteY10" fmla="*/ 8755 h 10000"/>
              <a:gd name="connsiteX11" fmla="*/ 4449 w 10000"/>
              <a:gd name="connsiteY11" fmla="*/ 8117 h 10000"/>
              <a:gd name="connsiteX12" fmla="*/ 4757 w 10000"/>
              <a:gd name="connsiteY12" fmla="*/ 8117 h 10000"/>
              <a:gd name="connsiteX13" fmla="*/ 4926 w 10000"/>
              <a:gd name="connsiteY13" fmla="*/ 8117 h 10000"/>
              <a:gd name="connsiteX14" fmla="*/ 5069 w 10000"/>
              <a:gd name="connsiteY14" fmla="*/ 8282 h 10000"/>
              <a:gd name="connsiteX15" fmla="*/ 5239 w 10000"/>
              <a:gd name="connsiteY15" fmla="*/ 9059 h 10000"/>
              <a:gd name="connsiteX16" fmla="*/ 5549 w 10000"/>
              <a:gd name="connsiteY16" fmla="*/ 8589 h 10000"/>
              <a:gd name="connsiteX17" fmla="*/ 5715 w 10000"/>
              <a:gd name="connsiteY17" fmla="*/ 9392 h 10000"/>
              <a:gd name="connsiteX18" fmla="*/ 5857 w 10000"/>
              <a:gd name="connsiteY18" fmla="*/ 8117 h 10000"/>
              <a:gd name="connsiteX19" fmla="*/ 6027 w 10000"/>
              <a:gd name="connsiteY19" fmla="*/ 10000 h 10000"/>
              <a:gd name="connsiteX20" fmla="*/ 6338 w 10000"/>
              <a:gd name="connsiteY20" fmla="*/ 4847 h 10000"/>
              <a:gd name="connsiteX21" fmla="*/ 6505 w 10000"/>
              <a:gd name="connsiteY21" fmla="*/ 0 h 10000"/>
              <a:gd name="connsiteX22" fmla="*/ 6676 w 10000"/>
              <a:gd name="connsiteY22" fmla="*/ 2190 h 10000"/>
              <a:gd name="connsiteX23" fmla="*/ 6818 w 10000"/>
              <a:gd name="connsiteY23" fmla="*/ 2355 h 10000"/>
              <a:gd name="connsiteX24" fmla="*/ 7124 w 10000"/>
              <a:gd name="connsiteY24" fmla="*/ 2355 h 10000"/>
              <a:gd name="connsiteX25" fmla="*/ 7294 w 10000"/>
              <a:gd name="connsiteY25" fmla="*/ 3131 h 10000"/>
              <a:gd name="connsiteX26" fmla="*/ 7460 w 10000"/>
              <a:gd name="connsiteY26" fmla="*/ 3601 h 10000"/>
              <a:gd name="connsiteX27" fmla="*/ 7605 w 10000"/>
              <a:gd name="connsiteY27" fmla="*/ 2963 h 10000"/>
              <a:gd name="connsiteX28" fmla="*/ 7940 w 10000"/>
              <a:gd name="connsiteY28" fmla="*/ 3435 h 10000"/>
              <a:gd name="connsiteX29" fmla="*/ 8084 w 10000"/>
              <a:gd name="connsiteY29" fmla="*/ 3601 h 10000"/>
              <a:gd name="connsiteX30" fmla="*/ 8251 w 10000"/>
              <a:gd name="connsiteY30" fmla="*/ 3131 h 10000"/>
              <a:gd name="connsiteX31" fmla="*/ 8417 w 10000"/>
              <a:gd name="connsiteY31" fmla="*/ 2963 h 10000"/>
              <a:gd name="connsiteX32" fmla="*/ 8735 w 10000"/>
              <a:gd name="connsiteY32" fmla="*/ 2660 h 10000"/>
              <a:gd name="connsiteX33" fmla="*/ 8873 w 10000"/>
              <a:gd name="connsiteY33" fmla="*/ 2355 h 10000"/>
              <a:gd name="connsiteX34" fmla="*/ 9040 w 10000"/>
              <a:gd name="connsiteY34" fmla="*/ 610 h 10000"/>
              <a:gd name="connsiteX35" fmla="*/ 9211 w 10000"/>
              <a:gd name="connsiteY35" fmla="*/ 4682 h 10000"/>
              <a:gd name="connsiteX36" fmla="*/ 9518 w 10000"/>
              <a:gd name="connsiteY36" fmla="*/ 8589 h 10000"/>
              <a:gd name="connsiteX37" fmla="*/ 9689 w 10000"/>
              <a:gd name="connsiteY37" fmla="*/ 7341 h 10000"/>
              <a:gd name="connsiteX38" fmla="*/ 9832 w 10000"/>
              <a:gd name="connsiteY38" fmla="*/ 7204 h 10000"/>
              <a:gd name="connsiteX39" fmla="*/ 10000 w 10000"/>
              <a:gd name="connsiteY39" fmla="*/ 7812 h 10000"/>
              <a:gd name="connsiteX0" fmla="*/ 0 w 9352"/>
              <a:gd name="connsiteY0" fmla="*/ 7037 h 10000"/>
              <a:gd name="connsiteX1" fmla="*/ 138 w 9352"/>
              <a:gd name="connsiteY1" fmla="*/ 7812 h 10000"/>
              <a:gd name="connsiteX2" fmla="*/ 308 w 9352"/>
              <a:gd name="connsiteY2" fmla="*/ 8450 h 10000"/>
              <a:gd name="connsiteX3" fmla="*/ 453 w 9352"/>
              <a:gd name="connsiteY3" fmla="*/ 7037 h 10000"/>
              <a:gd name="connsiteX4" fmla="*/ 785 w 9352"/>
              <a:gd name="connsiteY4" fmla="*/ 8450 h 10000"/>
              <a:gd name="connsiteX5" fmla="*/ 927 w 9352"/>
              <a:gd name="connsiteY5" fmla="*/ 8117 h 10000"/>
              <a:gd name="connsiteX6" fmla="*/ 1094 w 9352"/>
              <a:gd name="connsiteY6" fmla="*/ 7674 h 10000"/>
              <a:gd name="connsiteX7" fmla="*/ 1263 w 9352"/>
              <a:gd name="connsiteY7" fmla="*/ 7812 h 10000"/>
              <a:gd name="connsiteX8" fmla="*/ 3462 w 9352"/>
              <a:gd name="connsiteY8" fmla="*/ 9392 h 10000"/>
              <a:gd name="connsiteX9" fmla="*/ 3632 w 9352"/>
              <a:gd name="connsiteY9" fmla="*/ 8755 h 10000"/>
              <a:gd name="connsiteX10" fmla="*/ 3801 w 9352"/>
              <a:gd name="connsiteY10" fmla="*/ 8117 h 10000"/>
              <a:gd name="connsiteX11" fmla="*/ 4109 w 9352"/>
              <a:gd name="connsiteY11" fmla="*/ 8117 h 10000"/>
              <a:gd name="connsiteX12" fmla="*/ 4278 w 9352"/>
              <a:gd name="connsiteY12" fmla="*/ 8117 h 10000"/>
              <a:gd name="connsiteX13" fmla="*/ 4421 w 9352"/>
              <a:gd name="connsiteY13" fmla="*/ 8282 h 10000"/>
              <a:gd name="connsiteX14" fmla="*/ 4591 w 9352"/>
              <a:gd name="connsiteY14" fmla="*/ 9059 h 10000"/>
              <a:gd name="connsiteX15" fmla="*/ 4901 w 9352"/>
              <a:gd name="connsiteY15" fmla="*/ 8589 h 10000"/>
              <a:gd name="connsiteX16" fmla="*/ 5067 w 9352"/>
              <a:gd name="connsiteY16" fmla="*/ 9392 h 10000"/>
              <a:gd name="connsiteX17" fmla="*/ 5209 w 9352"/>
              <a:gd name="connsiteY17" fmla="*/ 8117 h 10000"/>
              <a:gd name="connsiteX18" fmla="*/ 5379 w 9352"/>
              <a:gd name="connsiteY18" fmla="*/ 10000 h 10000"/>
              <a:gd name="connsiteX19" fmla="*/ 5690 w 9352"/>
              <a:gd name="connsiteY19" fmla="*/ 4847 h 10000"/>
              <a:gd name="connsiteX20" fmla="*/ 5857 w 9352"/>
              <a:gd name="connsiteY20" fmla="*/ 0 h 10000"/>
              <a:gd name="connsiteX21" fmla="*/ 6028 w 9352"/>
              <a:gd name="connsiteY21" fmla="*/ 2190 h 10000"/>
              <a:gd name="connsiteX22" fmla="*/ 6170 w 9352"/>
              <a:gd name="connsiteY22" fmla="*/ 2355 h 10000"/>
              <a:gd name="connsiteX23" fmla="*/ 6476 w 9352"/>
              <a:gd name="connsiteY23" fmla="*/ 2355 h 10000"/>
              <a:gd name="connsiteX24" fmla="*/ 6646 w 9352"/>
              <a:gd name="connsiteY24" fmla="*/ 3131 h 10000"/>
              <a:gd name="connsiteX25" fmla="*/ 6812 w 9352"/>
              <a:gd name="connsiteY25" fmla="*/ 3601 h 10000"/>
              <a:gd name="connsiteX26" fmla="*/ 6957 w 9352"/>
              <a:gd name="connsiteY26" fmla="*/ 2963 h 10000"/>
              <a:gd name="connsiteX27" fmla="*/ 7292 w 9352"/>
              <a:gd name="connsiteY27" fmla="*/ 3435 h 10000"/>
              <a:gd name="connsiteX28" fmla="*/ 7436 w 9352"/>
              <a:gd name="connsiteY28" fmla="*/ 3601 h 10000"/>
              <a:gd name="connsiteX29" fmla="*/ 7603 w 9352"/>
              <a:gd name="connsiteY29" fmla="*/ 3131 h 10000"/>
              <a:gd name="connsiteX30" fmla="*/ 7769 w 9352"/>
              <a:gd name="connsiteY30" fmla="*/ 2963 h 10000"/>
              <a:gd name="connsiteX31" fmla="*/ 8087 w 9352"/>
              <a:gd name="connsiteY31" fmla="*/ 2660 h 10000"/>
              <a:gd name="connsiteX32" fmla="*/ 8225 w 9352"/>
              <a:gd name="connsiteY32" fmla="*/ 2355 h 10000"/>
              <a:gd name="connsiteX33" fmla="*/ 8392 w 9352"/>
              <a:gd name="connsiteY33" fmla="*/ 610 h 10000"/>
              <a:gd name="connsiteX34" fmla="*/ 8563 w 9352"/>
              <a:gd name="connsiteY34" fmla="*/ 4682 h 10000"/>
              <a:gd name="connsiteX35" fmla="*/ 8870 w 9352"/>
              <a:gd name="connsiteY35" fmla="*/ 8589 h 10000"/>
              <a:gd name="connsiteX36" fmla="*/ 9041 w 9352"/>
              <a:gd name="connsiteY36" fmla="*/ 7341 h 10000"/>
              <a:gd name="connsiteX37" fmla="*/ 9184 w 9352"/>
              <a:gd name="connsiteY37" fmla="*/ 7204 h 10000"/>
              <a:gd name="connsiteX38" fmla="*/ 9352 w 9352"/>
              <a:gd name="connsiteY38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1170 w 10000"/>
              <a:gd name="connsiteY6" fmla="*/ 7674 h 10000"/>
              <a:gd name="connsiteX7" fmla="*/ 3702 w 10000"/>
              <a:gd name="connsiteY7" fmla="*/ 9392 h 10000"/>
              <a:gd name="connsiteX8" fmla="*/ 3884 w 10000"/>
              <a:gd name="connsiteY8" fmla="*/ 8755 h 10000"/>
              <a:gd name="connsiteX9" fmla="*/ 4064 w 10000"/>
              <a:gd name="connsiteY9" fmla="*/ 8117 h 10000"/>
              <a:gd name="connsiteX10" fmla="*/ 4394 w 10000"/>
              <a:gd name="connsiteY10" fmla="*/ 8117 h 10000"/>
              <a:gd name="connsiteX11" fmla="*/ 4574 w 10000"/>
              <a:gd name="connsiteY11" fmla="*/ 8117 h 10000"/>
              <a:gd name="connsiteX12" fmla="*/ 4727 w 10000"/>
              <a:gd name="connsiteY12" fmla="*/ 8282 h 10000"/>
              <a:gd name="connsiteX13" fmla="*/ 4909 w 10000"/>
              <a:gd name="connsiteY13" fmla="*/ 9059 h 10000"/>
              <a:gd name="connsiteX14" fmla="*/ 5241 w 10000"/>
              <a:gd name="connsiteY14" fmla="*/ 8589 h 10000"/>
              <a:gd name="connsiteX15" fmla="*/ 5418 w 10000"/>
              <a:gd name="connsiteY15" fmla="*/ 9392 h 10000"/>
              <a:gd name="connsiteX16" fmla="*/ 5570 w 10000"/>
              <a:gd name="connsiteY16" fmla="*/ 8117 h 10000"/>
              <a:gd name="connsiteX17" fmla="*/ 5752 w 10000"/>
              <a:gd name="connsiteY17" fmla="*/ 10000 h 10000"/>
              <a:gd name="connsiteX18" fmla="*/ 6084 w 10000"/>
              <a:gd name="connsiteY18" fmla="*/ 4847 h 10000"/>
              <a:gd name="connsiteX19" fmla="*/ 6263 w 10000"/>
              <a:gd name="connsiteY19" fmla="*/ 0 h 10000"/>
              <a:gd name="connsiteX20" fmla="*/ 6446 w 10000"/>
              <a:gd name="connsiteY20" fmla="*/ 2190 h 10000"/>
              <a:gd name="connsiteX21" fmla="*/ 6598 w 10000"/>
              <a:gd name="connsiteY21" fmla="*/ 2355 h 10000"/>
              <a:gd name="connsiteX22" fmla="*/ 6925 w 10000"/>
              <a:gd name="connsiteY22" fmla="*/ 2355 h 10000"/>
              <a:gd name="connsiteX23" fmla="*/ 7107 w 10000"/>
              <a:gd name="connsiteY23" fmla="*/ 3131 h 10000"/>
              <a:gd name="connsiteX24" fmla="*/ 7284 w 10000"/>
              <a:gd name="connsiteY24" fmla="*/ 3601 h 10000"/>
              <a:gd name="connsiteX25" fmla="*/ 7439 w 10000"/>
              <a:gd name="connsiteY25" fmla="*/ 2963 h 10000"/>
              <a:gd name="connsiteX26" fmla="*/ 7797 w 10000"/>
              <a:gd name="connsiteY26" fmla="*/ 3435 h 10000"/>
              <a:gd name="connsiteX27" fmla="*/ 7951 w 10000"/>
              <a:gd name="connsiteY27" fmla="*/ 3601 h 10000"/>
              <a:gd name="connsiteX28" fmla="*/ 8130 w 10000"/>
              <a:gd name="connsiteY28" fmla="*/ 3131 h 10000"/>
              <a:gd name="connsiteX29" fmla="*/ 8307 w 10000"/>
              <a:gd name="connsiteY29" fmla="*/ 2963 h 10000"/>
              <a:gd name="connsiteX30" fmla="*/ 8647 w 10000"/>
              <a:gd name="connsiteY30" fmla="*/ 2660 h 10000"/>
              <a:gd name="connsiteX31" fmla="*/ 8795 w 10000"/>
              <a:gd name="connsiteY31" fmla="*/ 2355 h 10000"/>
              <a:gd name="connsiteX32" fmla="*/ 8973 w 10000"/>
              <a:gd name="connsiteY32" fmla="*/ 610 h 10000"/>
              <a:gd name="connsiteX33" fmla="*/ 9156 w 10000"/>
              <a:gd name="connsiteY33" fmla="*/ 4682 h 10000"/>
              <a:gd name="connsiteX34" fmla="*/ 9485 w 10000"/>
              <a:gd name="connsiteY34" fmla="*/ 8589 h 10000"/>
              <a:gd name="connsiteX35" fmla="*/ 9667 w 10000"/>
              <a:gd name="connsiteY35" fmla="*/ 7341 h 10000"/>
              <a:gd name="connsiteX36" fmla="*/ 9820 w 10000"/>
              <a:gd name="connsiteY36" fmla="*/ 7204 h 10000"/>
              <a:gd name="connsiteX37" fmla="*/ 10000 w 10000"/>
              <a:gd name="connsiteY37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3702 w 10000"/>
              <a:gd name="connsiteY6" fmla="*/ 9392 h 10000"/>
              <a:gd name="connsiteX7" fmla="*/ 3884 w 10000"/>
              <a:gd name="connsiteY7" fmla="*/ 8755 h 10000"/>
              <a:gd name="connsiteX8" fmla="*/ 4064 w 10000"/>
              <a:gd name="connsiteY8" fmla="*/ 8117 h 10000"/>
              <a:gd name="connsiteX9" fmla="*/ 4394 w 10000"/>
              <a:gd name="connsiteY9" fmla="*/ 8117 h 10000"/>
              <a:gd name="connsiteX10" fmla="*/ 4574 w 10000"/>
              <a:gd name="connsiteY10" fmla="*/ 8117 h 10000"/>
              <a:gd name="connsiteX11" fmla="*/ 4727 w 10000"/>
              <a:gd name="connsiteY11" fmla="*/ 8282 h 10000"/>
              <a:gd name="connsiteX12" fmla="*/ 4909 w 10000"/>
              <a:gd name="connsiteY12" fmla="*/ 9059 h 10000"/>
              <a:gd name="connsiteX13" fmla="*/ 5241 w 10000"/>
              <a:gd name="connsiteY13" fmla="*/ 8589 h 10000"/>
              <a:gd name="connsiteX14" fmla="*/ 5418 w 10000"/>
              <a:gd name="connsiteY14" fmla="*/ 9392 h 10000"/>
              <a:gd name="connsiteX15" fmla="*/ 5570 w 10000"/>
              <a:gd name="connsiteY15" fmla="*/ 8117 h 10000"/>
              <a:gd name="connsiteX16" fmla="*/ 5752 w 10000"/>
              <a:gd name="connsiteY16" fmla="*/ 10000 h 10000"/>
              <a:gd name="connsiteX17" fmla="*/ 6084 w 10000"/>
              <a:gd name="connsiteY17" fmla="*/ 4847 h 10000"/>
              <a:gd name="connsiteX18" fmla="*/ 6263 w 10000"/>
              <a:gd name="connsiteY18" fmla="*/ 0 h 10000"/>
              <a:gd name="connsiteX19" fmla="*/ 6446 w 10000"/>
              <a:gd name="connsiteY19" fmla="*/ 2190 h 10000"/>
              <a:gd name="connsiteX20" fmla="*/ 6598 w 10000"/>
              <a:gd name="connsiteY20" fmla="*/ 2355 h 10000"/>
              <a:gd name="connsiteX21" fmla="*/ 6925 w 10000"/>
              <a:gd name="connsiteY21" fmla="*/ 2355 h 10000"/>
              <a:gd name="connsiteX22" fmla="*/ 7107 w 10000"/>
              <a:gd name="connsiteY22" fmla="*/ 3131 h 10000"/>
              <a:gd name="connsiteX23" fmla="*/ 7284 w 10000"/>
              <a:gd name="connsiteY23" fmla="*/ 3601 h 10000"/>
              <a:gd name="connsiteX24" fmla="*/ 7439 w 10000"/>
              <a:gd name="connsiteY24" fmla="*/ 2963 h 10000"/>
              <a:gd name="connsiteX25" fmla="*/ 7797 w 10000"/>
              <a:gd name="connsiteY25" fmla="*/ 3435 h 10000"/>
              <a:gd name="connsiteX26" fmla="*/ 7951 w 10000"/>
              <a:gd name="connsiteY26" fmla="*/ 3601 h 10000"/>
              <a:gd name="connsiteX27" fmla="*/ 8130 w 10000"/>
              <a:gd name="connsiteY27" fmla="*/ 3131 h 10000"/>
              <a:gd name="connsiteX28" fmla="*/ 8307 w 10000"/>
              <a:gd name="connsiteY28" fmla="*/ 2963 h 10000"/>
              <a:gd name="connsiteX29" fmla="*/ 8647 w 10000"/>
              <a:gd name="connsiteY29" fmla="*/ 2660 h 10000"/>
              <a:gd name="connsiteX30" fmla="*/ 8795 w 10000"/>
              <a:gd name="connsiteY30" fmla="*/ 2355 h 10000"/>
              <a:gd name="connsiteX31" fmla="*/ 8973 w 10000"/>
              <a:gd name="connsiteY31" fmla="*/ 610 h 10000"/>
              <a:gd name="connsiteX32" fmla="*/ 9156 w 10000"/>
              <a:gd name="connsiteY32" fmla="*/ 4682 h 10000"/>
              <a:gd name="connsiteX33" fmla="*/ 9485 w 10000"/>
              <a:gd name="connsiteY33" fmla="*/ 8589 h 10000"/>
              <a:gd name="connsiteX34" fmla="*/ 9667 w 10000"/>
              <a:gd name="connsiteY34" fmla="*/ 7341 h 10000"/>
              <a:gd name="connsiteX35" fmla="*/ 9820 w 10000"/>
              <a:gd name="connsiteY35" fmla="*/ 7204 h 10000"/>
              <a:gd name="connsiteX36" fmla="*/ 10000 w 10000"/>
              <a:gd name="connsiteY36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3702 w 10000"/>
              <a:gd name="connsiteY5" fmla="*/ 9392 h 10000"/>
              <a:gd name="connsiteX6" fmla="*/ 3884 w 10000"/>
              <a:gd name="connsiteY6" fmla="*/ 8755 h 10000"/>
              <a:gd name="connsiteX7" fmla="*/ 4064 w 10000"/>
              <a:gd name="connsiteY7" fmla="*/ 8117 h 10000"/>
              <a:gd name="connsiteX8" fmla="*/ 4394 w 10000"/>
              <a:gd name="connsiteY8" fmla="*/ 8117 h 10000"/>
              <a:gd name="connsiteX9" fmla="*/ 4574 w 10000"/>
              <a:gd name="connsiteY9" fmla="*/ 8117 h 10000"/>
              <a:gd name="connsiteX10" fmla="*/ 4727 w 10000"/>
              <a:gd name="connsiteY10" fmla="*/ 8282 h 10000"/>
              <a:gd name="connsiteX11" fmla="*/ 4909 w 10000"/>
              <a:gd name="connsiteY11" fmla="*/ 9059 h 10000"/>
              <a:gd name="connsiteX12" fmla="*/ 5241 w 10000"/>
              <a:gd name="connsiteY12" fmla="*/ 8589 h 10000"/>
              <a:gd name="connsiteX13" fmla="*/ 5418 w 10000"/>
              <a:gd name="connsiteY13" fmla="*/ 9392 h 10000"/>
              <a:gd name="connsiteX14" fmla="*/ 5570 w 10000"/>
              <a:gd name="connsiteY14" fmla="*/ 8117 h 10000"/>
              <a:gd name="connsiteX15" fmla="*/ 5752 w 10000"/>
              <a:gd name="connsiteY15" fmla="*/ 10000 h 10000"/>
              <a:gd name="connsiteX16" fmla="*/ 6084 w 10000"/>
              <a:gd name="connsiteY16" fmla="*/ 4847 h 10000"/>
              <a:gd name="connsiteX17" fmla="*/ 6263 w 10000"/>
              <a:gd name="connsiteY17" fmla="*/ 0 h 10000"/>
              <a:gd name="connsiteX18" fmla="*/ 6446 w 10000"/>
              <a:gd name="connsiteY18" fmla="*/ 2190 h 10000"/>
              <a:gd name="connsiteX19" fmla="*/ 6598 w 10000"/>
              <a:gd name="connsiteY19" fmla="*/ 2355 h 10000"/>
              <a:gd name="connsiteX20" fmla="*/ 6925 w 10000"/>
              <a:gd name="connsiteY20" fmla="*/ 2355 h 10000"/>
              <a:gd name="connsiteX21" fmla="*/ 7107 w 10000"/>
              <a:gd name="connsiteY21" fmla="*/ 3131 h 10000"/>
              <a:gd name="connsiteX22" fmla="*/ 7284 w 10000"/>
              <a:gd name="connsiteY22" fmla="*/ 3601 h 10000"/>
              <a:gd name="connsiteX23" fmla="*/ 7439 w 10000"/>
              <a:gd name="connsiteY23" fmla="*/ 2963 h 10000"/>
              <a:gd name="connsiteX24" fmla="*/ 7797 w 10000"/>
              <a:gd name="connsiteY24" fmla="*/ 3435 h 10000"/>
              <a:gd name="connsiteX25" fmla="*/ 7951 w 10000"/>
              <a:gd name="connsiteY25" fmla="*/ 3601 h 10000"/>
              <a:gd name="connsiteX26" fmla="*/ 8130 w 10000"/>
              <a:gd name="connsiteY26" fmla="*/ 3131 h 10000"/>
              <a:gd name="connsiteX27" fmla="*/ 8307 w 10000"/>
              <a:gd name="connsiteY27" fmla="*/ 2963 h 10000"/>
              <a:gd name="connsiteX28" fmla="*/ 8647 w 10000"/>
              <a:gd name="connsiteY28" fmla="*/ 2660 h 10000"/>
              <a:gd name="connsiteX29" fmla="*/ 8795 w 10000"/>
              <a:gd name="connsiteY29" fmla="*/ 2355 h 10000"/>
              <a:gd name="connsiteX30" fmla="*/ 8973 w 10000"/>
              <a:gd name="connsiteY30" fmla="*/ 610 h 10000"/>
              <a:gd name="connsiteX31" fmla="*/ 9156 w 10000"/>
              <a:gd name="connsiteY31" fmla="*/ 4682 h 10000"/>
              <a:gd name="connsiteX32" fmla="*/ 9485 w 10000"/>
              <a:gd name="connsiteY32" fmla="*/ 8589 h 10000"/>
              <a:gd name="connsiteX33" fmla="*/ 9667 w 10000"/>
              <a:gd name="connsiteY33" fmla="*/ 7341 h 10000"/>
              <a:gd name="connsiteX34" fmla="*/ 9820 w 10000"/>
              <a:gd name="connsiteY34" fmla="*/ 7204 h 10000"/>
              <a:gd name="connsiteX35" fmla="*/ 10000 w 10000"/>
              <a:gd name="connsiteY35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3702 w 10000"/>
              <a:gd name="connsiteY4" fmla="*/ 9392 h 10000"/>
              <a:gd name="connsiteX5" fmla="*/ 3884 w 10000"/>
              <a:gd name="connsiteY5" fmla="*/ 8755 h 10000"/>
              <a:gd name="connsiteX6" fmla="*/ 4064 w 10000"/>
              <a:gd name="connsiteY6" fmla="*/ 8117 h 10000"/>
              <a:gd name="connsiteX7" fmla="*/ 4394 w 10000"/>
              <a:gd name="connsiteY7" fmla="*/ 8117 h 10000"/>
              <a:gd name="connsiteX8" fmla="*/ 4574 w 10000"/>
              <a:gd name="connsiteY8" fmla="*/ 8117 h 10000"/>
              <a:gd name="connsiteX9" fmla="*/ 4727 w 10000"/>
              <a:gd name="connsiteY9" fmla="*/ 8282 h 10000"/>
              <a:gd name="connsiteX10" fmla="*/ 4909 w 10000"/>
              <a:gd name="connsiteY10" fmla="*/ 9059 h 10000"/>
              <a:gd name="connsiteX11" fmla="*/ 5241 w 10000"/>
              <a:gd name="connsiteY11" fmla="*/ 8589 h 10000"/>
              <a:gd name="connsiteX12" fmla="*/ 5418 w 10000"/>
              <a:gd name="connsiteY12" fmla="*/ 9392 h 10000"/>
              <a:gd name="connsiteX13" fmla="*/ 5570 w 10000"/>
              <a:gd name="connsiteY13" fmla="*/ 8117 h 10000"/>
              <a:gd name="connsiteX14" fmla="*/ 5752 w 10000"/>
              <a:gd name="connsiteY14" fmla="*/ 10000 h 10000"/>
              <a:gd name="connsiteX15" fmla="*/ 6084 w 10000"/>
              <a:gd name="connsiteY15" fmla="*/ 4847 h 10000"/>
              <a:gd name="connsiteX16" fmla="*/ 6263 w 10000"/>
              <a:gd name="connsiteY16" fmla="*/ 0 h 10000"/>
              <a:gd name="connsiteX17" fmla="*/ 6446 w 10000"/>
              <a:gd name="connsiteY17" fmla="*/ 2190 h 10000"/>
              <a:gd name="connsiteX18" fmla="*/ 6598 w 10000"/>
              <a:gd name="connsiteY18" fmla="*/ 2355 h 10000"/>
              <a:gd name="connsiteX19" fmla="*/ 6925 w 10000"/>
              <a:gd name="connsiteY19" fmla="*/ 2355 h 10000"/>
              <a:gd name="connsiteX20" fmla="*/ 7107 w 10000"/>
              <a:gd name="connsiteY20" fmla="*/ 3131 h 10000"/>
              <a:gd name="connsiteX21" fmla="*/ 7284 w 10000"/>
              <a:gd name="connsiteY21" fmla="*/ 3601 h 10000"/>
              <a:gd name="connsiteX22" fmla="*/ 7439 w 10000"/>
              <a:gd name="connsiteY22" fmla="*/ 2963 h 10000"/>
              <a:gd name="connsiteX23" fmla="*/ 7797 w 10000"/>
              <a:gd name="connsiteY23" fmla="*/ 3435 h 10000"/>
              <a:gd name="connsiteX24" fmla="*/ 7951 w 10000"/>
              <a:gd name="connsiteY24" fmla="*/ 3601 h 10000"/>
              <a:gd name="connsiteX25" fmla="*/ 8130 w 10000"/>
              <a:gd name="connsiteY25" fmla="*/ 3131 h 10000"/>
              <a:gd name="connsiteX26" fmla="*/ 8307 w 10000"/>
              <a:gd name="connsiteY26" fmla="*/ 2963 h 10000"/>
              <a:gd name="connsiteX27" fmla="*/ 8647 w 10000"/>
              <a:gd name="connsiteY27" fmla="*/ 2660 h 10000"/>
              <a:gd name="connsiteX28" fmla="*/ 8795 w 10000"/>
              <a:gd name="connsiteY28" fmla="*/ 2355 h 10000"/>
              <a:gd name="connsiteX29" fmla="*/ 8973 w 10000"/>
              <a:gd name="connsiteY29" fmla="*/ 610 h 10000"/>
              <a:gd name="connsiteX30" fmla="*/ 9156 w 10000"/>
              <a:gd name="connsiteY30" fmla="*/ 4682 h 10000"/>
              <a:gd name="connsiteX31" fmla="*/ 9485 w 10000"/>
              <a:gd name="connsiteY31" fmla="*/ 8589 h 10000"/>
              <a:gd name="connsiteX32" fmla="*/ 9667 w 10000"/>
              <a:gd name="connsiteY32" fmla="*/ 7341 h 10000"/>
              <a:gd name="connsiteX33" fmla="*/ 9820 w 10000"/>
              <a:gd name="connsiteY33" fmla="*/ 7204 h 10000"/>
              <a:gd name="connsiteX34" fmla="*/ 10000 w 10000"/>
              <a:gd name="connsiteY34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3702 w 10000"/>
              <a:gd name="connsiteY3" fmla="*/ 9392 h 10000"/>
              <a:gd name="connsiteX4" fmla="*/ 3884 w 10000"/>
              <a:gd name="connsiteY4" fmla="*/ 8755 h 10000"/>
              <a:gd name="connsiteX5" fmla="*/ 4064 w 10000"/>
              <a:gd name="connsiteY5" fmla="*/ 8117 h 10000"/>
              <a:gd name="connsiteX6" fmla="*/ 4394 w 10000"/>
              <a:gd name="connsiteY6" fmla="*/ 8117 h 10000"/>
              <a:gd name="connsiteX7" fmla="*/ 4574 w 10000"/>
              <a:gd name="connsiteY7" fmla="*/ 8117 h 10000"/>
              <a:gd name="connsiteX8" fmla="*/ 4727 w 10000"/>
              <a:gd name="connsiteY8" fmla="*/ 8282 h 10000"/>
              <a:gd name="connsiteX9" fmla="*/ 4909 w 10000"/>
              <a:gd name="connsiteY9" fmla="*/ 9059 h 10000"/>
              <a:gd name="connsiteX10" fmla="*/ 5241 w 10000"/>
              <a:gd name="connsiteY10" fmla="*/ 8589 h 10000"/>
              <a:gd name="connsiteX11" fmla="*/ 5418 w 10000"/>
              <a:gd name="connsiteY11" fmla="*/ 9392 h 10000"/>
              <a:gd name="connsiteX12" fmla="*/ 5570 w 10000"/>
              <a:gd name="connsiteY12" fmla="*/ 8117 h 10000"/>
              <a:gd name="connsiteX13" fmla="*/ 5752 w 10000"/>
              <a:gd name="connsiteY13" fmla="*/ 10000 h 10000"/>
              <a:gd name="connsiteX14" fmla="*/ 6084 w 10000"/>
              <a:gd name="connsiteY14" fmla="*/ 4847 h 10000"/>
              <a:gd name="connsiteX15" fmla="*/ 6263 w 10000"/>
              <a:gd name="connsiteY15" fmla="*/ 0 h 10000"/>
              <a:gd name="connsiteX16" fmla="*/ 6446 w 10000"/>
              <a:gd name="connsiteY16" fmla="*/ 2190 h 10000"/>
              <a:gd name="connsiteX17" fmla="*/ 6598 w 10000"/>
              <a:gd name="connsiteY17" fmla="*/ 2355 h 10000"/>
              <a:gd name="connsiteX18" fmla="*/ 6925 w 10000"/>
              <a:gd name="connsiteY18" fmla="*/ 2355 h 10000"/>
              <a:gd name="connsiteX19" fmla="*/ 7107 w 10000"/>
              <a:gd name="connsiteY19" fmla="*/ 3131 h 10000"/>
              <a:gd name="connsiteX20" fmla="*/ 7284 w 10000"/>
              <a:gd name="connsiteY20" fmla="*/ 3601 h 10000"/>
              <a:gd name="connsiteX21" fmla="*/ 7439 w 10000"/>
              <a:gd name="connsiteY21" fmla="*/ 2963 h 10000"/>
              <a:gd name="connsiteX22" fmla="*/ 7797 w 10000"/>
              <a:gd name="connsiteY22" fmla="*/ 3435 h 10000"/>
              <a:gd name="connsiteX23" fmla="*/ 7951 w 10000"/>
              <a:gd name="connsiteY23" fmla="*/ 3601 h 10000"/>
              <a:gd name="connsiteX24" fmla="*/ 8130 w 10000"/>
              <a:gd name="connsiteY24" fmla="*/ 3131 h 10000"/>
              <a:gd name="connsiteX25" fmla="*/ 8307 w 10000"/>
              <a:gd name="connsiteY25" fmla="*/ 2963 h 10000"/>
              <a:gd name="connsiteX26" fmla="*/ 8647 w 10000"/>
              <a:gd name="connsiteY26" fmla="*/ 2660 h 10000"/>
              <a:gd name="connsiteX27" fmla="*/ 8795 w 10000"/>
              <a:gd name="connsiteY27" fmla="*/ 2355 h 10000"/>
              <a:gd name="connsiteX28" fmla="*/ 8973 w 10000"/>
              <a:gd name="connsiteY28" fmla="*/ 610 h 10000"/>
              <a:gd name="connsiteX29" fmla="*/ 9156 w 10000"/>
              <a:gd name="connsiteY29" fmla="*/ 4682 h 10000"/>
              <a:gd name="connsiteX30" fmla="*/ 9485 w 10000"/>
              <a:gd name="connsiteY30" fmla="*/ 8589 h 10000"/>
              <a:gd name="connsiteX31" fmla="*/ 9667 w 10000"/>
              <a:gd name="connsiteY31" fmla="*/ 7341 h 10000"/>
              <a:gd name="connsiteX32" fmla="*/ 9820 w 10000"/>
              <a:gd name="connsiteY32" fmla="*/ 7204 h 10000"/>
              <a:gd name="connsiteX33" fmla="*/ 10000 w 10000"/>
              <a:gd name="connsiteY33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702 w 10000"/>
              <a:gd name="connsiteY2" fmla="*/ 9392 h 10000"/>
              <a:gd name="connsiteX3" fmla="*/ 3884 w 10000"/>
              <a:gd name="connsiteY3" fmla="*/ 8755 h 10000"/>
              <a:gd name="connsiteX4" fmla="*/ 4064 w 10000"/>
              <a:gd name="connsiteY4" fmla="*/ 8117 h 10000"/>
              <a:gd name="connsiteX5" fmla="*/ 4394 w 10000"/>
              <a:gd name="connsiteY5" fmla="*/ 8117 h 10000"/>
              <a:gd name="connsiteX6" fmla="*/ 4574 w 10000"/>
              <a:gd name="connsiteY6" fmla="*/ 8117 h 10000"/>
              <a:gd name="connsiteX7" fmla="*/ 4727 w 10000"/>
              <a:gd name="connsiteY7" fmla="*/ 8282 h 10000"/>
              <a:gd name="connsiteX8" fmla="*/ 4909 w 10000"/>
              <a:gd name="connsiteY8" fmla="*/ 9059 h 10000"/>
              <a:gd name="connsiteX9" fmla="*/ 5241 w 10000"/>
              <a:gd name="connsiteY9" fmla="*/ 8589 h 10000"/>
              <a:gd name="connsiteX10" fmla="*/ 5418 w 10000"/>
              <a:gd name="connsiteY10" fmla="*/ 9392 h 10000"/>
              <a:gd name="connsiteX11" fmla="*/ 5570 w 10000"/>
              <a:gd name="connsiteY11" fmla="*/ 8117 h 10000"/>
              <a:gd name="connsiteX12" fmla="*/ 5752 w 10000"/>
              <a:gd name="connsiteY12" fmla="*/ 10000 h 10000"/>
              <a:gd name="connsiteX13" fmla="*/ 6084 w 10000"/>
              <a:gd name="connsiteY13" fmla="*/ 4847 h 10000"/>
              <a:gd name="connsiteX14" fmla="*/ 6263 w 10000"/>
              <a:gd name="connsiteY14" fmla="*/ 0 h 10000"/>
              <a:gd name="connsiteX15" fmla="*/ 6446 w 10000"/>
              <a:gd name="connsiteY15" fmla="*/ 2190 h 10000"/>
              <a:gd name="connsiteX16" fmla="*/ 6598 w 10000"/>
              <a:gd name="connsiteY16" fmla="*/ 2355 h 10000"/>
              <a:gd name="connsiteX17" fmla="*/ 6925 w 10000"/>
              <a:gd name="connsiteY17" fmla="*/ 2355 h 10000"/>
              <a:gd name="connsiteX18" fmla="*/ 7107 w 10000"/>
              <a:gd name="connsiteY18" fmla="*/ 3131 h 10000"/>
              <a:gd name="connsiteX19" fmla="*/ 7284 w 10000"/>
              <a:gd name="connsiteY19" fmla="*/ 3601 h 10000"/>
              <a:gd name="connsiteX20" fmla="*/ 7439 w 10000"/>
              <a:gd name="connsiteY20" fmla="*/ 2963 h 10000"/>
              <a:gd name="connsiteX21" fmla="*/ 7797 w 10000"/>
              <a:gd name="connsiteY21" fmla="*/ 3435 h 10000"/>
              <a:gd name="connsiteX22" fmla="*/ 7951 w 10000"/>
              <a:gd name="connsiteY22" fmla="*/ 3601 h 10000"/>
              <a:gd name="connsiteX23" fmla="*/ 8130 w 10000"/>
              <a:gd name="connsiteY23" fmla="*/ 3131 h 10000"/>
              <a:gd name="connsiteX24" fmla="*/ 8307 w 10000"/>
              <a:gd name="connsiteY24" fmla="*/ 2963 h 10000"/>
              <a:gd name="connsiteX25" fmla="*/ 8647 w 10000"/>
              <a:gd name="connsiteY25" fmla="*/ 2660 h 10000"/>
              <a:gd name="connsiteX26" fmla="*/ 8795 w 10000"/>
              <a:gd name="connsiteY26" fmla="*/ 2355 h 10000"/>
              <a:gd name="connsiteX27" fmla="*/ 8973 w 10000"/>
              <a:gd name="connsiteY27" fmla="*/ 610 h 10000"/>
              <a:gd name="connsiteX28" fmla="*/ 9156 w 10000"/>
              <a:gd name="connsiteY28" fmla="*/ 4682 h 10000"/>
              <a:gd name="connsiteX29" fmla="*/ 9485 w 10000"/>
              <a:gd name="connsiteY29" fmla="*/ 8589 h 10000"/>
              <a:gd name="connsiteX30" fmla="*/ 9667 w 10000"/>
              <a:gd name="connsiteY30" fmla="*/ 7341 h 10000"/>
              <a:gd name="connsiteX31" fmla="*/ 9820 w 10000"/>
              <a:gd name="connsiteY31" fmla="*/ 7204 h 10000"/>
              <a:gd name="connsiteX32" fmla="*/ 10000 w 10000"/>
              <a:gd name="connsiteY32" fmla="*/ 7812 h 10000"/>
              <a:gd name="connsiteX0" fmla="*/ 0 w 10000"/>
              <a:gd name="connsiteY0" fmla="*/ 7037 h 10000"/>
              <a:gd name="connsiteX1" fmla="*/ 3702 w 10000"/>
              <a:gd name="connsiteY1" fmla="*/ 9392 h 10000"/>
              <a:gd name="connsiteX2" fmla="*/ 3884 w 10000"/>
              <a:gd name="connsiteY2" fmla="*/ 8755 h 10000"/>
              <a:gd name="connsiteX3" fmla="*/ 4064 w 10000"/>
              <a:gd name="connsiteY3" fmla="*/ 8117 h 10000"/>
              <a:gd name="connsiteX4" fmla="*/ 4394 w 10000"/>
              <a:gd name="connsiteY4" fmla="*/ 8117 h 10000"/>
              <a:gd name="connsiteX5" fmla="*/ 4574 w 10000"/>
              <a:gd name="connsiteY5" fmla="*/ 8117 h 10000"/>
              <a:gd name="connsiteX6" fmla="*/ 4727 w 10000"/>
              <a:gd name="connsiteY6" fmla="*/ 8282 h 10000"/>
              <a:gd name="connsiteX7" fmla="*/ 4909 w 10000"/>
              <a:gd name="connsiteY7" fmla="*/ 9059 h 10000"/>
              <a:gd name="connsiteX8" fmla="*/ 5241 w 10000"/>
              <a:gd name="connsiteY8" fmla="*/ 8589 h 10000"/>
              <a:gd name="connsiteX9" fmla="*/ 5418 w 10000"/>
              <a:gd name="connsiteY9" fmla="*/ 9392 h 10000"/>
              <a:gd name="connsiteX10" fmla="*/ 5570 w 10000"/>
              <a:gd name="connsiteY10" fmla="*/ 8117 h 10000"/>
              <a:gd name="connsiteX11" fmla="*/ 5752 w 10000"/>
              <a:gd name="connsiteY11" fmla="*/ 10000 h 10000"/>
              <a:gd name="connsiteX12" fmla="*/ 6084 w 10000"/>
              <a:gd name="connsiteY12" fmla="*/ 4847 h 10000"/>
              <a:gd name="connsiteX13" fmla="*/ 6263 w 10000"/>
              <a:gd name="connsiteY13" fmla="*/ 0 h 10000"/>
              <a:gd name="connsiteX14" fmla="*/ 6446 w 10000"/>
              <a:gd name="connsiteY14" fmla="*/ 2190 h 10000"/>
              <a:gd name="connsiteX15" fmla="*/ 6598 w 10000"/>
              <a:gd name="connsiteY15" fmla="*/ 2355 h 10000"/>
              <a:gd name="connsiteX16" fmla="*/ 6925 w 10000"/>
              <a:gd name="connsiteY16" fmla="*/ 2355 h 10000"/>
              <a:gd name="connsiteX17" fmla="*/ 7107 w 10000"/>
              <a:gd name="connsiteY17" fmla="*/ 3131 h 10000"/>
              <a:gd name="connsiteX18" fmla="*/ 7284 w 10000"/>
              <a:gd name="connsiteY18" fmla="*/ 3601 h 10000"/>
              <a:gd name="connsiteX19" fmla="*/ 7439 w 10000"/>
              <a:gd name="connsiteY19" fmla="*/ 2963 h 10000"/>
              <a:gd name="connsiteX20" fmla="*/ 7797 w 10000"/>
              <a:gd name="connsiteY20" fmla="*/ 3435 h 10000"/>
              <a:gd name="connsiteX21" fmla="*/ 7951 w 10000"/>
              <a:gd name="connsiteY21" fmla="*/ 3601 h 10000"/>
              <a:gd name="connsiteX22" fmla="*/ 8130 w 10000"/>
              <a:gd name="connsiteY22" fmla="*/ 3131 h 10000"/>
              <a:gd name="connsiteX23" fmla="*/ 8307 w 10000"/>
              <a:gd name="connsiteY23" fmla="*/ 2963 h 10000"/>
              <a:gd name="connsiteX24" fmla="*/ 8647 w 10000"/>
              <a:gd name="connsiteY24" fmla="*/ 2660 h 10000"/>
              <a:gd name="connsiteX25" fmla="*/ 8795 w 10000"/>
              <a:gd name="connsiteY25" fmla="*/ 2355 h 10000"/>
              <a:gd name="connsiteX26" fmla="*/ 8973 w 10000"/>
              <a:gd name="connsiteY26" fmla="*/ 610 h 10000"/>
              <a:gd name="connsiteX27" fmla="*/ 9156 w 10000"/>
              <a:gd name="connsiteY27" fmla="*/ 4682 h 10000"/>
              <a:gd name="connsiteX28" fmla="*/ 9485 w 10000"/>
              <a:gd name="connsiteY28" fmla="*/ 8589 h 10000"/>
              <a:gd name="connsiteX29" fmla="*/ 9667 w 10000"/>
              <a:gd name="connsiteY29" fmla="*/ 7341 h 10000"/>
              <a:gd name="connsiteX30" fmla="*/ 9820 w 10000"/>
              <a:gd name="connsiteY30" fmla="*/ 7204 h 10000"/>
              <a:gd name="connsiteX31" fmla="*/ 10000 w 10000"/>
              <a:gd name="connsiteY31" fmla="*/ 7812 h 10000"/>
              <a:gd name="connsiteX0" fmla="*/ 0 w 6298"/>
              <a:gd name="connsiteY0" fmla="*/ 9392 h 10000"/>
              <a:gd name="connsiteX1" fmla="*/ 182 w 6298"/>
              <a:gd name="connsiteY1" fmla="*/ 8755 h 10000"/>
              <a:gd name="connsiteX2" fmla="*/ 362 w 6298"/>
              <a:gd name="connsiteY2" fmla="*/ 8117 h 10000"/>
              <a:gd name="connsiteX3" fmla="*/ 692 w 6298"/>
              <a:gd name="connsiteY3" fmla="*/ 8117 h 10000"/>
              <a:gd name="connsiteX4" fmla="*/ 872 w 6298"/>
              <a:gd name="connsiteY4" fmla="*/ 8117 h 10000"/>
              <a:gd name="connsiteX5" fmla="*/ 1025 w 6298"/>
              <a:gd name="connsiteY5" fmla="*/ 8282 h 10000"/>
              <a:gd name="connsiteX6" fmla="*/ 1207 w 6298"/>
              <a:gd name="connsiteY6" fmla="*/ 9059 h 10000"/>
              <a:gd name="connsiteX7" fmla="*/ 1539 w 6298"/>
              <a:gd name="connsiteY7" fmla="*/ 8589 h 10000"/>
              <a:gd name="connsiteX8" fmla="*/ 1716 w 6298"/>
              <a:gd name="connsiteY8" fmla="*/ 9392 h 10000"/>
              <a:gd name="connsiteX9" fmla="*/ 1868 w 6298"/>
              <a:gd name="connsiteY9" fmla="*/ 8117 h 10000"/>
              <a:gd name="connsiteX10" fmla="*/ 2050 w 6298"/>
              <a:gd name="connsiteY10" fmla="*/ 10000 h 10000"/>
              <a:gd name="connsiteX11" fmla="*/ 2382 w 6298"/>
              <a:gd name="connsiteY11" fmla="*/ 4847 h 10000"/>
              <a:gd name="connsiteX12" fmla="*/ 2561 w 6298"/>
              <a:gd name="connsiteY12" fmla="*/ 0 h 10000"/>
              <a:gd name="connsiteX13" fmla="*/ 2744 w 6298"/>
              <a:gd name="connsiteY13" fmla="*/ 2190 h 10000"/>
              <a:gd name="connsiteX14" fmla="*/ 2896 w 6298"/>
              <a:gd name="connsiteY14" fmla="*/ 2355 h 10000"/>
              <a:gd name="connsiteX15" fmla="*/ 3223 w 6298"/>
              <a:gd name="connsiteY15" fmla="*/ 2355 h 10000"/>
              <a:gd name="connsiteX16" fmla="*/ 3405 w 6298"/>
              <a:gd name="connsiteY16" fmla="*/ 3131 h 10000"/>
              <a:gd name="connsiteX17" fmla="*/ 3582 w 6298"/>
              <a:gd name="connsiteY17" fmla="*/ 3601 h 10000"/>
              <a:gd name="connsiteX18" fmla="*/ 3737 w 6298"/>
              <a:gd name="connsiteY18" fmla="*/ 2963 h 10000"/>
              <a:gd name="connsiteX19" fmla="*/ 4095 w 6298"/>
              <a:gd name="connsiteY19" fmla="*/ 3435 h 10000"/>
              <a:gd name="connsiteX20" fmla="*/ 4249 w 6298"/>
              <a:gd name="connsiteY20" fmla="*/ 3601 h 10000"/>
              <a:gd name="connsiteX21" fmla="*/ 4428 w 6298"/>
              <a:gd name="connsiteY21" fmla="*/ 3131 h 10000"/>
              <a:gd name="connsiteX22" fmla="*/ 4605 w 6298"/>
              <a:gd name="connsiteY22" fmla="*/ 2963 h 10000"/>
              <a:gd name="connsiteX23" fmla="*/ 4945 w 6298"/>
              <a:gd name="connsiteY23" fmla="*/ 2660 h 10000"/>
              <a:gd name="connsiteX24" fmla="*/ 5093 w 6298"/>
              <a:gd name="connsiteY24" fmla="*/ 2355 h 10000"/>
              <a:gd name="connsiteX25" fmla="*/ 5271 w 6298"/>
              <a:gd name="connsiteY25" fmla="*/ 610 h 10000"/>
              <a:gd name="connsiteX26" fmla="*/ 5454 w 6298"/>
              <a:gd name="connsiteY26" fmla="*/ 4682 h 10000"/>
              <a:gd name="connsiteX27" fmla="*/ 5783 w 6298"/>
              <a:gd name="connsiteY27" fmla="*/ 8589 h 10000"/>
              <a:gd name="connsiteX28" fmla="*/ 5965 w 6298"/>
              <a:gd name="connsiteY28" fmla="*/ 7341 h 10000"/>
              <a:gd name="connsiteX29" fmla="*/ 6118 w 6298"/>
              <a:gd name="connsiteY29" fmla="*/ 7204 h 10000"/>
              <a:gd name="connsiteX30" fmla="*/ 6298 w 6298"/>
              <a:gd name="connsiteY30" fmla="*/ 78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98" h="10000">
                <a:moveTo>
                  <a:pt x="0" y="9392"/>
                </a:moveTo>
                <a:cubicBezTo>
                  <a:pt x="63" y="9180"/>
                  <a:pt x="121" y="8968"/>
                  <a:pt x="182" y="8755"/>
                </a:cubicBezTo>
                <a:cubicBezTo>
                  <a:pt x="244" y="8543"/>
                  <a:pt x="298" y="8329"/>
                  <a:pt x="362" y="8117"/>
                </a:cubicBezTo>
                <a:lnTo>
                  <a:pt x="692" y="8117"/>
                </a:lnTo>
                <a:lnTo>
                  <a:pt x="872" y="8117"/>
                </a:lnTo>
                <a:cubicBezTo>
                  <a:pt x="924" y="8171"/>
                  <a:pt x="975" y="8228"/>
                  <a:pt x="1025" y="8282"/>
                </a:cubicBezTo>
                <a:cubicBezTo>
                  <a:pt x="1085" y="8541"/>
                  <a:pt x="1150" y="8802"/>
                  <a:pt x="1207" y="9059"/>
                </a:cubicBezTo>
                <a:cubicBezTo>
                  <a:pt x="1316" y="8902"/>
                  <a:pt x="1427" y="8746"/>
                  <a:pt x="1539" y="8589"/>
                </a:cubicBezTo>
                <a:cubicBezTo>
                  <a:pt x="1598" y="8856"/>
                  <a:pt x="1658" y="9124"/>
                  <a:pt x="1716" y="9392"/>
                </a:cubicBezTo>
                <a:cubicBezTo>
                  <a:pt x="1765" y="8968"/>
                  <a:pt x="1816" y="8541"/>
                  <a:pt x="1868" y="8117"/>
                </a:cubicBezTo>
                <a:cubicBezTo>
                  <a:pt x="1934" y="8745"/>
                  <a:pt x="1990" y="9372"/>
                  <a:pt x="2050" y="10000"/>
                </a:cubicBezTo>
                <a:cubicBezTo>
                  <a:pt x="2157" y="8282"/>
                  <a:pt x="2269" y="6565"/>
                  <a:pt x="2382" y="4847"/>
                </a:cubicBezTo>
                <a:cubicBezTo>
                  <a:pt x="2442" y="3232"/>
                  <a:pt x="2500" y="1615"/>
                  <a:pt x="2561" y="0"/>
                </a:cubicBezTo>
                <a:cubicBezTo>
                  <a:pt x="2622" y="728"/>
                  <a:pt x="2683" y="1460"/>
                  <a:pt x="2744" y="2190"/>
                </a:cubicBezTo>
                <a:cubicBezTo>
                  <a:pt x="2797" y="2243"/>
                  <a:pt x="2845" y="2300"/>
                  <a:pt x="2896" y="2355"/>
                </a:cubicBezTo>
                <a:lnTo>
                  <a:pt x="3223" y="2355"/>
                </a:lnTo>
                <a:cubicBezTo>
                  <a:pt x="3288" y="2614"/>
                  <a:pt x="3344" y="2872"/>
                  <a:pt x="3405" y="3131"/>
                </a:cubicBezTo>
                <a:cubicBezTo>
                  <a:pt x="3467" y="3288"/>
                  <a:pt x="3527" y="3444"/>
                  <a:pt x="3582" y="3601"/>
                </a:cubicBezTo>
                <a:cubicBezTo>
                  <a:pt x="3634" y="3388"/>
                  <a:pt x="3686" y="3177"/>
                  <a:pt x="3737" y="2963"/>
                </a:cubicBezTo>
                <a:cubicBezTo>
                  <a:pt x="3858" y="3120"/>
                  <a:pt x="3979" y="3278"/>
                  <a:pt x="4095" y="3435"/>
                </a:cubicBezTo>
                <a:cubicBezTo>
                  <a:pt x="4148" y="3490"/>
                  <a:pt x="4199" y="3546"/>
                  <a:pt x="4249" y="3601"/>
                </a:cubicBezTo>
                <a:cubicBezTo>
                  <a:pt x="4313" y="3444"/>
                  <a:pt x="4366" y="3288"/>
                  <a:pt x="4428" y="3131"/>
                </a:cubicBezTo>
                <a:lnTo>
                  <a:pt x="4605" y="2963"/>
                </a:lnTo>
                <a:cubicBezTo>
                  <a:pt x="4724" y="2862"/>
                  <a:pt x="4830" y="2760"/>
                  <a:pt x="4945" y="2660"/>
                </a:cubicBezTo>
                <a:cubicBezTo>
                  <a:pt x="4991" y="2558"/>
                  <a:pt x="5041" y="2456"/>
                  <a:pt x="5093" y="2355"/>
                </a:cubicBezTo>
                <a:cubicBezTo>
                  <a:pt x="5153" y="1772"/>
                  <a:pt x="5212" y="1191"/>
                  <a:pt x="5271" y="610"/>
                </a:cubicBezTo>
                <a:cubicBezTo>
                  <a:pt x="5336" y="1966"/>
                  <a:pt x="5393" y="3324"/>
                  <a:pt x="5454" y="4682"/>
                </a:cubicBezTo>
                <a:cubicBezTo>
                  <a:pt x="5563" y="5985"/>
                  <a:pt x="5674" y="7286"/>
                  <a:pt x="5783" y="8589"/>
                </a:cubicBezTo>
                <a:cubicBezTo>
                  <a:pt x="5848" y="8172"/>
                  <a:pt x="5906" y="7757"/>
                  <a:pt x="5965" y="7341"/>
                </a:cubicBezTo>
                <a:lnTo>
                  <a:pt x="6118" y="7204"/>
                </a:lnTo>
                <a:cubicBezTo>
                  <a:pt x="6178" y="7407"/>
                  <a:pt x="6237" y="7608"/>
                  <a:pt x="6298" y="7812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19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34986" y="3869151"/>
                <a:ext cx="100526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solidFill>
                      <a:schemeClr val="tx1"/>
                    </a:solidFill>
                  </a:rPr>
                  <a:t>We compute the distances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and every subsequences from </a:t>
                </a:r>
                <a:r>
                  <a:rPr lang="en-US" dirty="0">
                    <a:solidFill>
                      <a:srgbClr val="FF0000"/>
                    </a:solidFill>
                  </a:rPr>
                  <a:t>T </a:t>
                </a:r>
                <a:r>
                  <a:rPr lang="en-US" dirty="0"/>
                  <a:t>(time complexity = O(|</a:t>
                </a:r>
                <a:r>
                  <a:rPr lang="en-US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|log</a:t>
                </a:r>
                <a:r>
                  <a:rPr lang="en-US" dirty="0"/>
                  <a:t>(|</a:t>
                </a:r>
                <a:r>
                  <a:rPr lang="en-US" dirty="0">
                    <a:solidFill>
                      <a:srgbClr val="FF0000"/>
                    </a:solidFill>
                  </a:rPr>
                  <a:t>T</a:t>
                </a:r>
                <a:r>
                  <a:rPr lang="en-US" dirty="0"/>
                  <a:t>|)))</a:t>
                </a:r>
              </a:p>
              <a:p>
                <a:pPr algn="just"/>
                <a:r>
                  <a:rPr lang="en-US" dirty="0"/>
                  <a:t>We them put the distances in a vector based on the position of the subsequences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986" y="3869151"/>
                <a:ext cx="10052649" cy="646331"/>
              </a:xfrm>
              <a:prstGeom prst="rect">
                <a:avLst/>
              </a:prstGeom>
              <a:blipFill>
                <a:blip r:embed="rId2"/>
                <a:stretch>
                  <a:fillRect l="-485" t="-5660" r="-18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844647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sp>
        <p:nvSpPr>
          <p:cNvPr id="15" name="Freeform 33"/>
          <p:cNvSpPr>
            <a:spLocks/>
          </p:cNvSpPr>
          <p:nvPr/>
        </p:nvSpPr>
        <p:spPr bwMode="auto">
          <a:xfrm>
            <a:off x="2459951" y="1681309"/>
            <a:ext cx="871199" cy="573035"/>
          </a:xfrm>
          <a:custGeom>
            <a:avLst/>
            <a:gdLst>
              <a:gd name="T0" fmla="*/ 11 w 884"/>
              <a:gd name="T1" fmla="*/ 282 h 536"/>
              <a:gd name="T2" fmla="*/ 34 w 884"/>
              <a:gd name="T3" fmla="*/ 277 h 536"/>
              <a:gd name="T4" fmla="*/ 51 w 884"/>
              <a:gd name="T5" fmla="*/ 288 h 536"/>
              <a:gd name="T6" fmla="*/ 73 w 884"/>
              <a:gd name="T7" fmla="*/ 265 h 536"/>
              <a:gd name="T8" fmla="*/ 96 w 884"/>
              <a:gd name="T9" fmla="*/ 305 h 536"/>
              <a:gd name="T10" fmla="*/ 118 w 884"/>
              <a:gd name="T11" fmla="*/ 310 h 536"/>
              <a:gd name="T12" fmla="*/ 135 w 884"/>
              <a:gd name="T13" fmla="*/ 277 h 536"/>
              <a:gd name="T14" fmla="*/ 158 w 884"/>
              <a:gd name="T15" fmla="*/ 305 h 536"/>
              <a:gd name="T16" fmla="*/ 180 w 884"/>
              <a:gd name="T17" fmla="*/ 293 h 536"/>
              <a:gd name="T18" fmla="*/ 203 w 884"/>
              <a:gd name="T19" fmla="*/ 282 h 536"/>
              <a:gd name="T20" fmla="*/ 220 w 884"/>
              <a:gd name="T21" fmla="*/ 282 h 536"/>
              <a:gd name="T22" fmla="*/ 242 w 884"/>
              <a:gd name="T23" fmla="*/ 384 h 536"/>
              <a:gd name="T24" fmla="*/ 265 w 884"/>
              <a:gd name="T25" fmla="*/ 378 h 536"/>
              <a:gd name="T26" fmla="*/ 282 w 884"/>
              <a:gd name="T27" fmla="*/ 293 h 536"/>
              <a:gd name="T28" fmla="*/ 304 w 884"/>
              <a:gd name="T29" fmla="*/ 299 h 536"/>
              <a:gd name="T30" fmla="*/ 327 w 884"/>
              <a:gd name="T31" fmla="*/ 339 h 536"/>
              <a:gd name="T32" fmla="*/ 349 w 884"/>
              <a:gd name="T33" fmla="*/ 175 h 536"/>
              <a:gd name="T34" fmla="*/ 366 w 884"/>
              <a:gd name="T35" fmla="*/ 85 h 536"/>
              <a:gd name="T36" fmla="*/ 389 w 884"/>
              <a:gd name="T37" fmla="*/ 130 h 536"/>
              <a:gd name="T38" fmla="*/ 411 w 884"/>
              <a:gd name="T39" fmla="*/ 130 h 536"/>
              <a:gd name="T40" fmla="*/ 434 w 884"/>
              <a:gd name="T41" fmla="*/ 96 h 536"/>
              <a:gd name="T42" fmla="*/ 451 w 884"/>
              <a:gd name="T43" fmla="*/ 169 h 536"/>
              <a:gd name="T44" fmla="*/ 473 w 884"/>
              <a:gd name="T45" fmla="*/ 260 h 536"/>
              <a:gd name="T46" fmla="*/ 496 w 884"/>
              <a:gd name="T47" fmla="*/ 277 h 536"/>
              <a:gd name="T48" fmla="*/ 518 w 884"/>
              <a:gd name="T49" fmla="*/ 282 h 536"/>
              <a:gd name="T50" fmla="*/ 535 w 884"/>
              <a:gd name="T51" fmla="*/ 282 h 536"/>
              <a:gd name="T52" fmla="*/ 558 w 884"/>
              <a:gd name="T53" fmla="*/ 282 h 536"/>
              <a:gd name="T54" fmla="*/ 580 w 884"/>
              <a:gd name="T55" fmla="*/ 288 h 536"/>
              <a:gd name="T56" fmla="*/ 597 w 884"/>
              <a:gd name="T57" fmla="*/ 282 h 536"/>
              <a:gd name="T58" fmla="*/ 620 w 884"/>
              <a:gd name="T59" fmla="*/ 310 h 536"/>
              <a:gd name="T60" fmla="*/ 642 w 884"/>
              <a:gd name="T61" fmla="*/ 282 h 536"/>
              <a:gd name="T62" fmla="*/ 665 w 884"/>
              <a:gd name="T63" fmla="*/ 288 h 536"/>
              <a:gd name="T64" fmla="*/ 682 w 884"/>
              <a:gd name="T65" fmla="*/ 265 h 536"/>
              <a:gd name="T66" fmla="*/ 704 w 884"/>
              <a:gd name="T67" fmla="*/ 265 h 536"/>
              <a:gd name="T68" fmla="*/ 727 w 884"/>
              <a:gd name="T69" fmla="*/ 254 h 536"/>
              <a:gd name="T70" fmla="*/ 749 w 884"/>
              <a:gd name="T71" fmla="*/ 288 h 536"/>
              <a:gd name="T72" fmla="*/ 766 w 884"/>
              <a:gd name="T73" fmla="*/ 169 h 536"/>
              <a:gd name="T74" fmla="*/ 789 w 884"/>
              <a:gd name="T75" fmla="*/ 181 h 536"/>
              <a:gd name="T76" fmla="*/ 811 w 884"/>
              <a:gd name="T77" fmla="*/ 254 h 536"/>
              <a:gd name="T78" fmla="*/ 828 w 884"/>
              <a:gd name="T79" fmla="*/ 293 h 536"/>
              <a:gd name="T80" fmla="*/ 851 w 884"/>
              <a:gd name="T81" fmla="*/ 350 h 536"/>
              <a:gd name="T82" fmla="*/ 873 w 884"/>
              <a:gd name="T83" fmla="*/ 457 h 536"/>
              <a:gd name="connsiteX0" fmla="*/ 0 w 9943"/>
              <a:gd name="connsiteY0" fmla="*/ 4851 h 10000"/>
              <a:gd name="connsiteX1" fmla="*/ 68 w 9943"/>
              <a:gd name="connsiteY1" fmla="*/ 4944 h 10000"/>
              <a:gd name="connsiteX2" fmla="*/ 124 w 9943"/>
              <a:gd name="connsiteY2" fmla="*/ 5261 h 10000"/>
              <a:gd name="connsiteX3" fmla="*/ 192 w 9943"/>
              <a:gd name="connsiteY3" fmla="*/ 5056 h 10000"/>
              <a:gd name="connsiteX4" fmla="*/ 260 w 9943"/>
              <a:gd name="connsiteY4" fmla="*/ 5373 h 10000"/>
              <a:gd name="connsiteX5" fmla="*/ 385 w 9943"/>
              <a:gd name="connsiteY5" fmla="*/ 5168 h 10000"/>
              <a:gd name="connsiteX6" fmla="*/ 452 w 9943"/>
              <a:gd name="connsiteY6" fmla="*/ 5168 h 10000"/>
              <a:gd name="connsiteX7" fmla="*/ 509 w 9943"/>
              <a:gd name="connsiteY7" fmla="*/ 5261 h 10000"/>
              <a:gd name="connsiteX8" fmla="*/ 577 w 9943"/>
              <a:gd name="connsiteY8" fmla="*/ 5373 h 10000"/>
              <a:gd name="connsiteX9" fmla="*/ 701 w 9943"/>
              <a:gd name="connsiteY9" fmla="*/ 5261 h 10000"/>
              <a:gd name="connsiteX10" fmla="*/ 769 w 9943"/>
              <a:gd name="connsiteY10" fmla="*/ 5466 h 10000"/>
              <a:gd name="connsiteX11" fmla="*/ 826 w 9943"/>
              <a:gd name="connsiteY11" fmla="*/ 4944 h 10000"/>
              <a:gd name="connsiteX12" fmla="*/ 894 w 9943"/>
              <a:gd name="connsiteY12" fmla="*/ 5373 h 10000"/>
              <a:gd name="connsiteX13" fmla="*/ 1018 w 9943"/>
              <a:gd name="connsiteY13" fmla="*/ 5261 h 10000"/>
              <a:gd name="connsiteX14" fmla="*/ 1086 w 9943"/>
              <a:gd name="connsiteY14" fmla="*/ 5690 h 10000"/>
              <a:gd name="connsiteX15" fmla="*/ 1154 w 9943"/>
              <a:gd name="connsiteY15" fmla="*/ 5373 h 10000"/>
              <a:gd name="connsiteX16" fmla="*/ 1210 w 9943"/>
              <a:gd name="connsiteY16" fmla="*/ 4851 h 10000"/>
              <a:gd name="connsiteX17" fmla="*/ 1335 w 9943"/>
              <a:gd name="connsiteY17" fmla="*/ 5784 h 10000"/>
              <a:gd name="connsiteX18" fmla="*/ 1403 w 9943"/>
              <a:gd name="connsiteY18" fmla="*/ 5168 h 10000"/>
              <a:gd name="connsiteX19" fmla="*/ 1471 w 9943"/>
              <a:gd name="connsiteY19" fmla="*/ 5690 h 10000"/>
              <a:gd name="connsiteX20" fmla="*/ 1527 w 9943"/>
              <a:gd name="connsiteY20" fmla="*/ 5168 h 10000"/>
              <a:gd name="connsiteX21" fmla="*/ 1663 w 9943"/>
              <a:gd name="connsiteY21" fmla="*/ 4739 h 10000"/>
              <a:gd name="connsiteX22" fmla="*/ 1719 w 9943"/>
              <a:gd name="connsiteY22" fmla="*/ 5261 h 10000"/>
              <a:gd name="connsiteX23" fmla="*/ 1787 w 9943"/>
              <a:gd name="connsiteY23" fmla="*/ 5690 h 10000"/>
              <a:gd name="connsiteX24" fmla="*/ 1844 w 9943"/>
              <a:gd name="connsiteY24" fmla="*/ 4739 h 10000"/>
              <a:gd name="connsiteX25" fmla="*/ 1980 w 9943"/>
              <a:gd name="connsiteY25" fmla="*/ 5690 h 10000"/>
              <a:gd name="connsiteX26" fmla="*/ 2036 w 9943"/>
              <a:gd name="connsiteY26" fmla="*/ 5466 h 10000"/>
              <a:gd name="connsiteX27" fmla="*/ 2104 w 9943"/>
              <a:gd name="connsiteY27" fmla="*/ 5168 h 10000"/>
              <a:gd name="connsiteX28" fmla="*/ 2172 w 9943"/>
              <a:gd name="connsiteY28" fmla="*/ 5261 h 10000"/>
              <a:gd name="connsiteX29" fmla="*/ 2296 w 9943"/>
              <a:gd name="connsiteY29" fmla="*/ 5261 h 10000"/>
              <a:gd name="connsiteX30" fmla="*/ 2364 w 9943"/>
              <a:gd name="connsiteY30" fmla="*/ 5168 h 10000"/>
              <a:gd name="connsiteX31" fmla="*/ 2421 w 9943"/>
              <a:gd name="connsiteY31" fmla="*/ 5261 h 10000"/>
              <a:gd name="connsiteX32" fmla="*/ 2489 w 9943"/>
              <a:gd name="connsiteY32" fmla="*/ 5261 h 10000"/>
              <a:gd name="connsiteX33" fmla="*/ 2613 w 9943"/>
              <a:gd name="connsiteY33" fmla="*/ 5261 h 10000"/>
              <a:gd name="connsiteX34" fmla="*/ 2681 w 9943"/>
              <a:gd name="connsiteY34" fmla="*/ 5168 h 10000"/>
              <a:gd name="connsiteX35" fmla="*/ 2738 w 9943"/>
              <a:gd name="connsiteY35" fmla="*/ 7164 h 10000"/>
              <a:gd name="connsiteX36" fmla="*/ 2805 w 9943"/>
              <a:gd name="connsiteY36" fmla="*/ 8209 h 10000"/>
              <a:gd name="connsiteX37" fmla="*/ 2930 w 9943"/>
              <a:gd name="connsiteY37" fmla="*/ 6959 h 10000"/>
              <a:gd name="connsiteX38" fmla="*/ 2998 w 9943"/>
              <a:gd name="connsiteY38" fmla="*/ 7052 h 10000"/>
              <a:gd name="connsiteX39" fmla="*/ 3054 w 9943"/>
              <a:gd name="connsiteY39" fmla="*/ 6325 h 10000"/>
              <a:gd name="connsiteX40" fmla="*/ 3122 w 9943"/>
              <a:gd name="connsiteY40" fmla="*/ 5896 h 10000"/>
              <a:gd name="connsiteX41" fmla="*/ 3190 w 9943"/>
              <a:gd name="connsiteY41" fmla="*/ 5466 h 10000"/>
              <a:gd name="connsiteX42" fmla="*/ 3314 w 9943"/>
              <a:gd name="connsiteY42" fmla="*/ 5466 h 10000"/>
              <a:gd name="connsiteX43" fmla="*/ 3382 w 9943"/>
              <a:gd name="connsiteY43" fmla="*/ 5466 h 10000"/>
              <a:gd name="connsiteX44" fmla="*/ 3439 w 9943"/>
              <a:gd name="connsiteY44" fmla="*/ 5578 h 10000"/>
              <a:gd name="connsiteX45" fmla="*/ 3507 w 9943"/>
              <a:gd name="connsiteY45" fmla="*/ 6101 h 10000"/>
              <a:gd name="connsiteX46" fmla="*/ 3631 w 9943"/>
              <a:gd name="connsiteY46" fmla="*/ 5784 h 10000"/>
              <a:gd name="connsiteX47" fmla="*/ 3699 w 9943"/>
              <a:gd name="connsiteY47" fmla="*/ 6325 h 10000"/>
              <a:gd name="connsiteX48" fmla="*/ 3756 w 9943"/>
              <a:gd name="connsiteY48" fmla="*/ 5466 h 10000"/>
              <a:gd name="connsiteX49" fmla="*/ 3824 w 9943"/>
              <a:gd name="connsiteY49" fmla="*/ 6735 h 10000"/>
              <a:gd name="connsiteX50" fmla="*/ 3948 w 9943"/>
              <a:gd name="connsiteY50" fmla="*/ 3265 h 10000"/>
              <a:gd name="connsiteX51" fmla="*/ 4016 w 9943"/>
              <a:gd name="connsiteY51" fmla="*/ 0 h 10000"/>
              <a:gd name="connsiteX52" fmla="*/ 4084 w 9943"/>
              <a:gd name="connsiteY52" fmla="*/ 1474 h 10000"/>
              <a:gd name="connsiteX53" fmla="*/ 4140 w 9943"/>
              <a:gd name="connsiteY53" fmla="*/ 1586 h 10000"/>
              <a:gd name="connsiteX54" fmla="*/ 4265 w 9943"/>
              <a:gd name="connsiteY54" fmla="*/ 1586 h 10000"/>
              <a:gd name="connsiteX55" fmla="*/ 4333 w 9943"/>
              <a:gd name="connsiteY55" fmla="*/ 2108 h 10000"/>
              <a:gd name="connsiteX56" fmla="*/ 4400 w 9943"/>
              <a:gd name="connsiteY56" fmla="*/ 2425 h 10000"/>
              <a:gd name="connsiteX57" fmla="*/ 4457 w 9943"/>
              <a:gd name="connsiteY57" fmla="*/ 1996 h 10000"/>
              <a:gd name="connsiteX58" fmla="*/ 4593 w 9943"/>
              <a:gd name="connsiteY58" fmla="*/ 2313 h 10000"/>
              <a:gd name="connsiteX59" fmla="*/ 4649 w 9943"/>
              <a:gd name="connsiteY59" fmla="*/ 2425 h 10000"/>
              <a:gd name="connsiteX60" fmla="*/ 4717 w 9943"/>
              <a:gd name="connsiteY60" fmla="*/ 2108 h 10000"/>
              <a:gd name="connsiteX61" fmla="*/ 4785 w 9943"/>
              <a:gd name="connsiteY61" fmla="*/ 1996 h 10000"/>
              <a:gd name="connsiteX62" fmla="*/ 4910 w 9943"/>
              <a:gd name="connsiteY62" fmla="*/ 1791 h 10000"/>
              <a:gd name="connsiteX63" fmla="*/ 4966 w 9943"/>
              <a:gd name="connsiteY63" fmla="*/ 1586 h 10000"/>
              <a:gd name="connsiteX64" fmla="*/ 5034 w 9943"/>
              <a:gd name="connsiteY64" fmla="*/ 410 h 10000"/>
              <a:gd name="connsiteX65" fmla="*/ 5102 w 9943"/>
              <a:gd name="connsiteY65" fmla="*/ 3153 h 10000"/>
              <a:gd name="connsiteX66" fmla="*/ 5226 w 9943"/>
              <a:gd name="connsiteY66" fmla="*/ 5784 h 10000"/>
              <a:gd name="connsiteX67" fmla="*/ 5294 w 9943"/>
              <a:gd name="connsiteY67" fmla="*/ 4944 h 10000"/>
              <a:gd name="connsiteX68" fmla="*/ 5351 w 9943"/>
              <a:gd name="connsiteY68" fmla="*/ 4851 h 10000"/>
              <a:gd name="connsiteX69" fmla="*/ 5419 w 9943"/>
              <a:gd name="connsiteY69" fmla="*/ 5261 h 10000"/>
              <a:gd name="connsiteX70" fmla="*/ 5543 w 9943"/>
              <a:gd name="connsiteY70" fmla="*/ 5466 h 10000"/>
              <a:gd name="connsiteX71" fmla="*/ 5611 w 9943"/>
              <a:gd name="connsiteY71" fmla="*/ 5168 h 10000"/>
              <a:gd name="connsiteX72" fmla="*/ 5667 w 9943"/>
              <a:gd name="connsiteY72" fmla="*/ 5261 h 10000"/>
              <a:gd name="connsiteX73" fmla="*/ 5735 w 9943"/>
              <a:gd name="connsiteY73" fmla="*/ 5578 h 10000"/>
              <a:gd name="connsiteX74" fmla="*/ 5860 w 9943"/>
              <a:gd name="connsiteY74" fmla="*/ 5261 h 10000"/>
              <a:gd name="connsiteX75" fmla="*/ 5928 w 9943"/>
              <a:gd name="connsiteY75" fmla="*/ 5466 h 10000"/>
              <a:gd name="connsiteX76" fmla="*/ 5995 w 9943"/>
              <a:gd name="connsiteY76" fmla="*/ 5578 h 10000"/>
              <a:gd name="connsiteX77" fmla="*/ 6052 w 9943"/>
              <a:gd name="connsiteY77" fmla="*/ 5261 h 10000"/>
              <a:gd name="connsiteX78" fmla="*/ 6120 w 9943"/>
              <a:gd name="connsiteY78" fmla="*/ 5056 h 10000"/>
              <a:gd name="connsiteX79" fmla="*/ 6244 w 9943"/>
              <a:gd name="connsiteY79" fmla="*/ 5056 h 10000"/>
              <a:gd name="connsiteX80" fmla="*/ 6312 w 9943"/>
              <a:gd name="connsiteY80" fmla="*/ 5261 h 10000"/>
              <a:gd name="connsiteX81" fmla="*/ 6369 w 9943"/>
              <a:gd name="connsiteY81" fmla="*/ 5056 h 10000"/>
              <a:gd name="connsiteX82" fmla="*/ 6437 w 9943"/>
              <a:gd name="connsiteY82" fmla="*/ 4944 h 10000"/>
              <a:gd name="connsiteX83" fmla="*/ 6561 w 9943"/>
              <a:gd name="connsiteY83" fmla="*/ 5373 h 10000"/>
              <a:gd name="connsiteX84" fmla="*/ 6629 w 9943"/>
              <a:gd name="connsiteY84" fmla="*/ 5373 h 10000"/>
              <a:gd name="connsiteX85" fmla="*/ 6686 w 9943"/>
              <a:gd name="connsiteY85" fmla="*/ 5056 h 10000"/>
              <a:gd name="connsiteX86" fmla="*/ 6753 w 9943"/>
              <a:gd name="connsiteY86" fmla="*/ 5261 h 10000"/>
              <a:gd name="connsiteX87" fmla="*/ 6878 w 9943"/>
              <a:gd name="connsiteY87" fmla="*/ 4739 h 10000"/>
              <a:gd name="connsiteX88" fmla="*/ 6946 w 9943"/>
              <a:gd name="connsiteY88" fmla="*/ 5690 h 10000"/>
              <a:gd name="connsiteX89" fmla="*/ 7014 w 9943"/>
              <a:gd name="connsiteY89" fmla="*/ 5784 h 10000"/>
              <a:gd name="connsiteX90" fmla="*/ 7070 w 9943"/>
              <a:gd name="connsiteY90" fmla="*/ 5578 h 10000"/>
              <a:gd name="connsiteX91" fmla="*/ 7206 w 9943"/>
              <a:gd name="connsiteY91" fmla="*/ 5261 h 10000"/>
              <a:gd name="connsiteX92" fmla="*/ 7262 w 9943"/>
              <a:gd name="connsiteY92" fmla="*/ 5261 h 10000"/>
              <a:gd name="connsiteX93" fmla="*/ 7330 w 9943"/>
              <a:gd name="connsiteY93" fmla="*/ 5373 h 10000"/>
              <a:gd name="connsiteX94" fmla="*/ 7387 w 9943"/>
              <a:gd name="connsiteY94" fmla="*/ 4944 h 10000"/>
              <a:gd name="connsiteX95" fmla="*/ 7523 w 9943"/>
              <a:gd name="connsiteY95" fmla="*/ 5373 h 10000"/>
              <a:gd name="connsiteX96" fmla="*/ 7579 w 9943"/>
              <a:gd name="connsiteY96" fmla="*/ 5168 h 10000"/>
              <a:gd name="connsiteX97" fmla="*/ 7647 w 9943"/>
              <a:gd name="connsiteY97" fmla="*/ 4739 h 10000"/>
              <a:gd name="connsiteX98" fmla="*/ 7715 w 9943"/>
              <a:gd name="connsiteY98" fmla="*/ 4944 h 10000"/>
              <a:gd name="connsiteX99" fmla="*/ 7839 w 9943"/>
              <a:gd name="connsiteY99" fmla="*/ 5466 h 10000"/>
              <a:gd name="connsiteX100" fmla="*/ 7896 w 9943"/>
              <a:gd name="connsiteY100" fmla="*/ 4627 h 10000"/>
              <a:gd name="connsiteX101" fmla="*/ 7964 w 9943"/>
              <a:gd name="connsiteY101" fmla="*/ 4944 h 10000"/>
              <a:gd name="connsiteX102" fmla="*/ 8032 w 9943"/>
              <a:gd name="connsiteY102" fmla="*/ 5168 h 10000"/>
              <a:gd name="connsiteX103" fmla="*/ 8156 w 9943"/>
              <a:gd name="connsiteY103" fmla="*/ 5690 h 10000"/>
              <a:gd name="connsiteX104" fmla="*/ 8224 w 9943"/>
              <a:gd name="connsiteY104" fmla="*/ 4739 h 10000"/>
              <a:gd name="connsiteX105" fmla="*/ 8281 w 9943"/>
              <a:gd name="connsiteY105" fmla="*/ 5373 h 10000"/>
              <a:gd name="connsiteX106" fmla="*/ 8348 w 9943"/>
              <a:gd name="connsiteY106" fmla="*/ 5261 h 10000"/>
              <a:gd name="connsiteX107" fmla="*/ 8473 w 9943"/>
              <a:gd name="connsiteY107" fmla="*/ 5373 h 10000"/>
              <a:gd name="connsiteX108" fmla="*/ 8541 w 9943"/>
              <a:gd name="connsiteY108" fmla="*/ 5056 h 10000"/>
              <a:gd name="connsiteX109" fmla="*/ 8597 w 9943"/>
              <a:gd name="connsiteY109" fmla="*/ 4851 h 10000"/>
              <a:gd name="connsiteX110" fmla="*/ 8665 w 9943"/>
              <a:gd name="connsiteY110" fmla="*/ 3153 h 10000"/>
              <a:gd name="connsiteX111" fmla="*/ 8790 w 9943"/>
              <a:gd name="connsiteY111" fmla="*/ 2313 h 10000"/>
              <a:gd name="connsiteX112" fmla="*/ 8857 w 9943"/>
              <a:gd name="connsiteY112" fmla="*/ 2519 h 10000"/>
              <a:gd name="connsiteX113" fmla="*/ 8925 w 9943"/>
              <a:gd name="connsiteY113" fmla="*/ 3377 h 10000"/>
              <a:gd name="connsiteX114" fmla="*/ 8982 w 9943"/>
              <a:gd name="connsiteY114" fmla="*/ 4104 h 10000"/>
              <a:gd name="connsiteX115" fmla="*/ 9106 w 9943"/>
              <a:gd name="connsiteY115" fmla="*/ 4310 h 10000"/>
              <a:gd name="connsiteX116" fmla="*/ 9174 w 9943"/>
              <a:gd name="connsiteY116" fmla="*/ 4739 h 10000"/>
              <a:gd name="connsiteX117" fmla="*/ 9242 w 9943"/>
              <a:gd name="connsiteY117" fmla="*/ 5056 h 10000"/>
              <a:gd name="connsiteX118" fmla="*/ 9299 w 9943"/>
              <a:gd name="connsiteY118" fmla="*/ 5373 h 10000"/>
              <a:gd name="connsiteX119" fmla="*/ 9367 w 9943"/>
              <a:gd name="connsiteY119" fmla="*/ 5466 h 10000"/>
              <a:gd name="connsiteX120" fmla="*/ 9491 w 9943"/>
              <a:gd name="connsiteY120" fmla="*/ 6213 h 10000"/>
              <a:gd name="connsiteX121" fmla="*/ 9559 w 9943"/>
              <a:gd name="connsiteY121" fmla="*/ 6007 h 10000"/>
              <a:gd name="connsiteX122" fmla="*/ 9627 w 9943"/>
              <a:gd name="connsiteY122" fmla="*/ 6530 h 10000"/>
              <a:gd name="connsiteX123" fmla="*/ 9683 w 9943"/>
              <a:gd name="connsiteY123" fmla="*/ 6642 h 10000"/>
              <a:gd name="connsiteX124" fmla="*/ 9808 w 9943"/>
              <a:gd name="connsiteY124" fmla="*/ 6007 h 10000"/>
              <a:gd name="connsiteX125" fmla="*/ 9876 w 9943"/>
              <a:gd name="connsiteY125" fmla="*/ 8526 h 10000"/>
              <a:gd name="connsiteX126" fmla="*/ 9943 w 9943"/>
              <a:gd name="connsiteY126" fmla="*/ 10000 h 10000"/>
              <a:gd name="connsiteX0" fmla="*/ 0 w 9933"/>
              <a:gd name="connsiteY0" fmla="*/ 4851 h 8526"/>
              <a:gd name="connsiteX1" fmla="*/ 68 w 9933"/>
              <a:gd name="connsiteY1" fmla="*/ 4944 h 8526"/>
              <a:gd name="connsiteX2" fmla="*/ 125 w 9933"/>
              <a:gd name="connsiteY2" fmla="*/ 5261 h 8526"/>
              <a:gd name="connsiteX3" fmla="*/ 193 w 9933"/>
              <a:gd name="connsiteY3" fmla="*/ 5056 h 8526"/>
              <a:gd name="connsiteX4" fmla="*/ 261 w 9933"/>
              <a:gd name="connsiteY4" fmla="*/ 5373 h 8526"/>
              <a:gd name="connsiteX5" fmla="*/ 387 w 9933"/>
              <a:gd name="connsiteY5" fmla="*/ 5168 h 8526"/>
              <a:gd name="connsiteX6" fmla="*/ 455 w 9933"/>
              <a:gd name="connsiteY6" fmla="*/ 5168 h 8526"/>
              <a:gd name="connsiteX7" fmla="*/ 512 w 9933"/>
              <a:gd name="connsiteY7" fmla="*/ 5261 h 8526"/>
              <a:gd name="connsiteX8" fmla="*/ 580 w 9933"/>
              <a:gd name="connsiteY8" fmla="*/ 5373 h 8526"/>
              <a:gd name="connsiteX9" fmla="*/ 705 w 9933"/>
              <a:gd name="connsiteY9" fmla="*/ 5261 h 8526"/>
              <a:gd name="connsiteX10" fmla="*/ 773 w 9933"/>
              <a:gd name="connsiteY10" fmla="*/ 5466 h 8526"/>
              <a:gd name="connsiteX11" fmla="*/ 831 w 9933"/>
              <a:gd name="connsiteY11" fmla="*/ 4944 h 8526"/>
              <a:gd name="connsiteX12" fmla="*/ 899 w 9933"/>
              <a:gd name="connsiteY12" fmla="*/ 5373 h 8526"/>
              <a:gd name="connsiteX13" fmla="*/ 1024 w 9933"/>
              <a:gd name="connsiteY13" fmla="*/ 5261 h 8526"/>
              <a:gd name="connsiteX14" fmla="*/ 1092 w 9933"/>
              <a:gd name="connsiteY14" fmla="*/ 5690 h 8526"/>
              <a:gd name="connsiteX15" fmla="*/ 1161 w 9933"/>
              <a:gd name="connsiteY15" fmla="*/ 5373 h 8526"/>
              <a:gd name="connsiteX16" fmla="*/ 1217 w 9933"/>
              <a:gd name="connsiteY16" fmla="*/ 4851 h 8526"/>
              <a:gd name="connsiteX17" fmla="*/ 1343 w 9933"/>
              <a:gd name="connsiteY17" fmla="*/ 5784 h 8526"/>
              <a:gd name="connsiteX18" fmla="*/ 1411 w 9933"/>
              <a:gd name="connsiteY18" fmla="*/ 5168 h 8526"/>
              <a:gd name="connsiteX19" fmla="*/ 1479 w 9933"/>
              <a:gd name="connsiteY19" fmla="*/ 5690 h 8526"/>
              <a:gd name="connsiteX20" fmla="*/ 1536 w 9933"/>
              <a:gd name="connsiteY20" fmla="*/ 5168 h 8526"/>
              <a:gd name="connsiteX21" fmla="*/ 1673 w 9933"/>
              <a:gd name="connsiteY21" fmla="*/ 4739 h 8526"/>
              <a:gd name="connsiteX22" fmla="*/ 1729 w 9933"/>
              <a:gd name="connsiteY22" fmla="*/ 5261 h 8526"/>
              <a:gd name="connsiteX23" fmla="*/ 1797 w 9933"/>
              <a:gd name="connsiteY23" fmla="*/ 5690 h 8526"/>
              <a:gd name="connsiteX24" fmla="*/ 1855 w 9933"/>
              <a:gd name="connsiteY24" fmla="*/ 4739 h 8526"/>
              <a:gd name="connsiteX25" fmla="*/ 1991 w 9933"/>
              <a:gd name="connsiteY25" fmla="*/ 5690 h 8526"/>
              <a:gd name="connsiteX26" fmla="*/ 2048 w 9933"/>
              <a:gd name="connsiteY26" fmla="*/ 5466 h 8526"/>
              <a:gd name="connsiteX27" fmla="*/ 2116 w 9933"/>
              <a:gd name="connsiteY27" fmla="*/ 5168 h 8526"/>
              <a:gd name="connsiteX28" fmla="*/ 2184 w 9933"/>
              <a:gd name="connsiteY28" fmla="*/ 5261 h 8526"/>
              <a:gd name="connsiteX29" fmla="*/ 2309 w 9933"/>
              <a:gd name="connsiteY29" fmla="*/ 5261 h 8526"/>
              <a:gd name="connsiteX30" fmla="*/ 2378 w 9933"/>
              <a:gd name="connsiteY30" fmla="*/ 5168 h 8526"/>
              <a:gd name="connsiteX31" fmla="*/ 2435 w 9933"/>
              <a:gd name="connsiteY31" fmla="*/ 5261 h 8526"/>
              <a:gd name="connsiteX32" fmla="*/ 2503 w 9933"/>
              <a:gd name="connsiteY32" fmla="*/ 5261 h 8526"/>
              <a:gd name="connsiteX33" fmla="*/ 2628 w 9933"/>
              <a:gd name="connsiteY33" fmla="*/ 5261 h 8526"/>
              <a:gd name="connsiteX34" fmla="*/ 2696 w 9933"/>
              <a:gd name="connsiteY34" fmla="*/ 5168 h 8526"/>
              <a:gd name="connsiteX35" fmla="*/ 2754 w 9933"/>
              <a:gd name="connsiteY35" fmla="*/ 7164 h 8526"/>
              <a:gd name="connsiteX36" fmla="*/ 2821 w 9933"/>
              <a:gd name="connsiteY36" fmla="*/ 8209 h 8526"/>
              <a:gd name="connsiteX37" fmla="*/ 2947 w 9933"/>
              <a:gd name="connsiteY37" fmla="*/ 6959 h 8526"/>
              <a:gd name="connsiteX38" fmla="*/ 3015 w 9933"/>
              <a:gd name="connsiteY38" fmla="*/ 7052 h 8526"/>
              <a:gd name="connsiteX39" fmla="*/ 3072 w 9933"/>
              <a:gd name="connsiteY39" fmla="*/ 6325 h 8526"/>
              <a:gd name="connsiteX40" fmla="*/ 3140 w 9933"/>
              <a:gd name="connsiteY40" fmla="*/ 5896 h 8526"/>
              <a:gd name="connsiteX41" fmla="*/ 3208 w 9933"/>
              <a:gd name="connsiteY41" fmla="*/ 5466 h 8526"/>
              <a:gd name="connsiteX42" fmla="*/ 3333 w 9933"/>
              <a:gd name="connsiteY42" fmla="*/ 5466 h 8526"/>
              <a:gd name="connsiteX43" fmla="*/ 3401 w 9933"/>
              <a:gd name="connsiteY43" fmla="*/ 5466 h 8526"/>
              <a:gd name="connsiteX44" fmla="*/ 3459 w 9933"/>
              <a:gd name="connsiteY44" fmla="*/ 5578 h 8526"/>
              <a:gd name="connsiteX45" fmla="*/ 3527 w 9933"/>
              <a:gd name="connsiteY45" fmla="*/ 6101 h 8526"/>
              <a:gd name="connsiteX46" fmla="*/ 3652 w 9933"/>
              <a:gd name="connsiteY46" fmla="*/ 5784 h 8526"/>
              <a:gd name="connsiteX47" fmla="*/ 3720 w 9933"/>
              <a:gd name="connsiteY47" fmla="*/ 6325 h 8526"/>
              <a:gd name="connsiteX48" fmla="*/ 3778 w 9933"/>
              <a:gd name="connsiteY48" fmla="*/ 5466 h 8526"/>
              <a:gd name="connsiteX49" fmla="*/ 3846 w 9933"/>
              <a:gd name="connsiteY49" fmla="*/ 6735 h 8526"/>
              <a:gd name="connsiteX50" fmla="*/ 3971 w 9933"/>
              <a:gd name="connsiteY50" fmla="*/ 3265 h 8526"/>
              <a:gd name="connsiteX51" fmla="*/ 4039 w 9933"/>
              <a:gd name="connsiteY51" fmla="*/ 0 h 8526"/>
              <a:gd name="connsiteX52" fmla="*/ 4107 w 9933"/>
              <a:gd name="connsiteY52" fmla="*/ 1474 h 8526"/>
              <a:gd name="connsiteX53" fmla="*/ 4164 w 9933"/>
              <a:gd name="connsiteY53" fmla="*/ 1586 h 8526"/>
              <a:gd name="connsiteX54" fmla="*/ 4289 w 9933"/>
              <a:gd name="connsiteY54" fmla="*/ 1586 h 8526"/>
              <a:gd name="connsiteX55" fmla="*/ 4358 w 9933"/>
              <a:gd name="connsiteY55" fmla="*/ 2108 h 8526"/>
              <a:gd name="connsiteX56" fmla="*/ 4425 w 9933"/>
              <a:gd name="connsiteY56" fmla="*/ 2425 h 8526"/>
              <a:gd name="connsiteX57" fmla="*/ 4483 w 9933"/>
              <a:gd name="connsiteY57" fmla="*/ 1996 h 8526"/>
              <a:gd name="connsiteX58" fmla="*/ 4619 w 9933"/>
              <a:gd name="connsiteY58" fmla="*/ 2313 h 8526"/>
              <a:gd name="connsiteX59" fmla="*/ 4676 w 9933"/>
              <a:gd name="connsiteY59" fmla="*/ 2425 h 8526"/>
              <a:gd name="connsiteX60" fmla="*/ 4744 w 9933"/>
              <a:gd name="connsiteY60" fmla="*/ 2108 h 8526"/>
              <a:gd name="connsiteX61" fmla="*/ 4812 w 9933"/>
              <a:gd name="connsiteY61" fmla="*/ 1996 h 8526"/>
              <a:gd name="connsiteX62" fmla="*/ 4938 w 9933"/>
              <a:gd name="connsiteY62" fmla="*/ 1791 h 8526"/>
              <a:gd name="connsiteX63" fmla="*/ 4994 w 9933"/>
              <a:gd name="connsiteY63" fmla="*/ 1586 h 8526"/>
              <a:gd name="connsiteX64" fmla="*/ 5063 w 9933"/>
              <a:gd name="connsiteY64" fmla="*/ 410 h 8526"/>
              <a:gd name="connsiteX65" fmla="*/ 5131 w 9933"/>
              <a:gd name="connsiteY65" fmla="*/ 3153 h 8526"/>
              <a:gd name="connsiteX66" fmla="*/ 5256 w 9933"/>
              <a:gd name="connsiteY66" fmla="*/ 5784 h 8526"/>
              <a:gd name="connsiteX67" fmla="*/ 5324 w 9933"/>
              <a:gd name="connsiteY67" fmla="*/ 4944 h 8526"/>
              <a:gd name="connsiteX68" fmla="*/ 5382 w 9933"/>
              <a:gd name="connsiteY68" fmla="*/ 4851 h 8526"/>
              <a:gd name="connsiteX69" fmla="*/ 5450 w 9933"/>
              <a:gd name="connsiteY69" fmla="*/ 5261 h 8526"/>
              <a:gd name="connsiteX70" fmla="*/ 5575 w 9933"/>
              <a:gd name="connsiteY70" fmla="*/ 5466 h 8526"/>
              <a:gd name="connsiteX71" fmla="*/ 5643 w 9933"/>
              <a:gd name="connsiteY71" fmla="*/ 5168 h 8526"/>
              <a:gd name="connsiteX72" fmla="*/ 5699 w 9933"/>
              <a:gd name="connsiteY72" fmla="*/ 5261 h 8526"/>
              <a:gd name="connsiteX73" fmla="*/ 5768 w 9933"/>
              <a:gd name="connsiteY73" fmla="*/ 5578 h 8526"/>
              <a:gd name="connsiteX74" fmla="*/ 5894 w 9933"/>
              <a:gd name="connsiteY74" fmla="*/ 5261 h 8526"/>
              <a:gd name="connsiteX75" fmla="*/ 5962 w 9933"/>
              <a:gd name="connsiteY75" fmla="*/ 5466 h 8526"/>
              <a:gd name="connsiteX76" fmla="*/ 6029 w 9933"/>
              <a:gd name="connsiteY76" fmla="*/ 5578 h 8526"/>
              <a:gd name="connsiteX77" fmla="*/ 6087 w 9933"/>
              <a:gd name="connsiteY77" fmla="*/ 5261 h 8526"/>
              <a:gd name="connsiteX78" fmla="*/ 6155 w 9933"/>
              <a:gd name="connsiteY78" fmla="*/ 5056 h 8526"/>
              <a:gd name="connsiteX79" fmla="*/ 6280 w 9933"/>
              <a:gd name="connsiteY79" fmla="*/ 5056 h 8526"/>
              <a:gd name="connsiteX80" fmla="*/ 6348 w 9933"/>
              <a:gd name="connsiteY80" fmla="*/ 5261 h 8526"/>
              <a:gd name="connsiteX81" fmla="*/ 6406 w 9933"/>
              <a:gd name="connsiteY81" fmla="*/ 5056 h 8526"/>
              <a:gd name="connsiteX82" fmla="*/ 6474 w 9933"/>
              <a:gd name="connsiteY82" fmla="*/ 4944 h 8526"/>
              <a:gd name="connsiteX83" fmla="*/ 6599 w 9933"/>
              <a:gd name="connsiteY83" fmla="*/ 5373 h 8526"/>
              <a:gd name="connsiteX84" fmla="*/ 6667 w 9933"/>
              <a:gd name="connsiteY84" fmla="*/ 5373 h 8526"/>
              <a:gd name="connsiteX85" fmla="*/ 6724 w 9933"/>
              <a:gd name="connsiteY85" fmla="*/ 5056 h 8526"/>
              <a:gd name="connsiteX86" fmla="*/ 6792 w 9933"/>
              <a:gd name="connsiteY86" fmla="*/ 5261 h 8526"/>
              <a:gd name="connsiteX87" fmla="*/ 6917 w 9933"/>
              <a:gd name="connsiteY87" fmla="*/ 4739 h 8526"/>
              <a:gd name="connsiteX88" fmla="*/ 6986 w 9933"/>
              <a:gd name="connsiteY88" fmla="*/ 5690 h 8526"/>
              <a:gd name="connsiteX89" fmla="*/ 7054 w 9933"/>
              <a:gd name="connsiteY89" fmla="*/ 5784 h 8526"/>
              <a:gd name="connsiteX90" fmla="*/ 7111 w 9933"/>
              <a:gd name="connsiteY90" fmla="*/ 5578 h 8526"/>
              <a:gd name="connsiteX91" fmla="*/ 7247 w 9933"/>
              <a:gd name="connsiteY91" fmla="*/ 5261 h 8526"/>
              <a:gd name="connsiteX92" fmla="*/ 7304 w 9933"/>
              <a:gd name="connsiteY92" fmla="*/ 5261 h 8526"/>
              <a:gd name="connsiteX93" fmla="*/ 7372 w 9933"/>
              <a:gd name="connsiteY93" fmla="*/ 5373 h 8526"/>
              <a:gd name="connsiteX94" fmla="*/ 7429 w 9933"/>
              <a:gd name="connsiteY94" fmla="*/ 4944 h 8526"/>
              <a:gd name="connsiteX95" fmla="*/ 7566 w 9933"/>
              <a:gd name="connsiteY95" fmla="*/ 5373 h 8526"/>
              <a:gd name="connsiteX96" fmla="*/ 7622 w 9933"/>
              <a:gd name="connsiteY96" fmla="*/ 5168 h 8526"/>
              <a:gd name="connsiteX97" fmla="*/ 7691 w 9933"/>
              <a:gd name="connsiteY97" fmla="*/ 4739 h 8526"/>
              <a:gd name="connsiteX98" fmla="*/ 7759 w 9933"/>
              <a:gd name="connsiteY98" fmla="*/ 4944 h 8526"/>
              <a:gd name="connsiteX99" fmla="*/ 7884 w 9933"/>
              <a:gd name="connsiteY99" fmla="*/ 5466 h 8526"/>
              <a:gd name="connsiteX100" fmla="*/ 7941 w 9933"/>
              <a:gd name="connsiteY100" fmla="*/ 4627 h 8526"/>
              <a:gd name="connsiteX101" fmla="*/ 8010 w 9933"/>
              <a:gd name="connsiteY101" fmla="*/ 4944 h 8526"/>
              <a:gd name="connsiteX102" fmla="*/ 8078 w 9933"/>
              <a:gd name="connsiteY102" fmla="*/ 5168 h 8526"/>
              <a:gd name="connsiteX103" fmla="*/ 8203 w 9933"/>
              <a:gd name="connsiteY103" fmla="*/ 5690 h 8526"/>
              <a:gd name="connsiteX104" fmla="*/ 8271 w 9933"/>
              <a:gd name="connsiteY104" fmla="*/ 4739 h 8526"/>
              <a:gd name="connsiteX105" fmla="*/ 8328 w 9933"/>
              <a:gd name="connsiteY105" fmla="*/ 5373 h 8526"/>
              <a:gd name="connsiteX106" fmla="*/ 8396 w 9933"/>
              <a:gd name="connsiteY106" fmla="*/ 5261 h 8526"/>
              <a:gd name="connsiteX107" fmla="*/ 8522 w 9933"/>
              <a:gd name="connsiteY107" fmla="*/ 5373 h 8526"/>
              <a:gd name="connsiteX108" fmla="*/ 8590 w 9933"/>
              <a:gd name="connsiteY108" fmla="*/ 5056 h 8526"/>
              <a:gd name="connsiteX109" fmla="*/ 8646 w 9933"/>
              <a:gd name="connsiteY109" fmla="*/ 4851 h 8526"/>
              <a:gd name="connsiteX110" fmla="*/ 8715 w 9933"/>
              <a:gd name="connsiteY110" fmla="*/ 3153 h 8526"/>
              <a:gd name="connsiteX111" fmla="*/ 8840 w 9933"/>
              <a:gd name="connsiteY111" fmla="*/ 2313 h 8526"/>
              <a:gd name="connsiteX112" fmla="*/ 8908 w 9933"/>
              <a:gd name="connsiteY112" fmla="*/ 2519 h 8526"/>
              <a:gd name="connsiteX113" fmla="*/ 8976 w 9933"/>
              <a:gd name="connsiteY113" fmla="*/ 3377 h 8526"/>
              <a:gd name="connsiteX114" fmla="*/ 9033 w 9933"/>
              <a:gd name="connsiteY114" fmla="*/ 4104 h 8526"/>
              <a:gd name="connsiteX115" fmla="*/ 9158 w 9933"/>
              <a:gd name="connsiteY115" fmla="*/ 4310 h 8526"/>
              <a:gd name="connsiteX116" fmla="*/ 9227 w 9933"/>
              <a:gd name="connsiteY116" fmla="*/ 4739 h 8526"/>
              <a:gd name="connsiteX117" fmla="*/ 9295 w 9933"/>
              <a:gd name="connsiteY117" fmla="*/ 5056 h 8526"/>
              <a:gd name="connsiteX118" fmla="*/ 9352 w 9933"/>
              <a:gd name="connsiteY118" fmla="*/ 5373 h 8526"/>
              <a:gd name="connsiteX119" fmla="*/ 9421 w 9933"/>
              <a:gd name="connsiteY119" fmla="*/ 5466 h 8526"/>
              <a:gd name="connsiteX120" fmla="*/ 9545 w 9933"/>
              <a:gd name="connsiteY120" fmla="*/ 6213 h 8526"/>
              <a:gd name="connsiteX121" fmla="*/ 9614 w 9933"/>
              <a:gd name="connsiteY121" fmla="*/ 6007 h 8526"/>
              <a:gd name="connsiteX122" fmla="*/ 9682 w 9933"/>
              <a:gd name="connsiteY122" fmla="*/ 6530 h 8526"/>
              <a:gd name="connsiteX123" fmla="*/ 9739 w 9933"/>
              <a:gd name="connsiteY123" fmla="*/ 6642 h 8526"/>
              <a:gd name="connsiteX124" fmla="*/ 9864 w 9933"/>
              <a:gd name="connsiteY124" fmla="*/ 6007 h 8526"/>
              <a:gd name="connsiteX125" fmla="*/ 9933 w 9933"/>
              <a:gd name="connsiteY125" fmla="*/ 8526 h 8526"/>
              <a:gd name="connsiteX0" fmla="*/ 0 w 9931"/>
              <a:gd name="connsiteY0" fmla="*/ 5690 h 9628"/>
              <a:gd name="connsiteX1" fmla="*/ 68 w 9931"/>
              <a:gd name="connsiteY1" fmla="*/ 5799 h 9628"/>
              <a:gd name="connsiteX2" fmla="*/ 126 w 9931"/>
              <a:gd name="connsiteY2" fmla="*/ 6171 h 9628"/>
              <a:gd name="connsiteX3" fmla="*/ 194 w 9931"/>
              <a:gd name="connsiteY3" fmla="*/ 5930 h 9628"/>
              <a:gd name="connsiteX4" fmla="*/ 263 w 9931"/>
              <a:gd name="connsiteY4" fmla="*/ 6302 h 9628"/>
              <a:gd name="connsiteX5" fmla="*/ 390 w 9931"/>
              <a:gd name="connsiteY5" fmla="*/ 6061 h 9628"/>
              <a:gd name="connsiteX6" fmla="*/ 458 w 9931"/>
              <a:gd name="connsiteY6" fmla="*/ 6061 h 9628"/>
              <a:gd name="connsiteX7" fmla="*/ 515 w 9931"/>
              <a:gd name="connsiteY7" fmla="*/ 6171 h 9628"/>
              <a:gd name="connsiteX8" fmla="*/ 584 w 9931"/>
              <a:gd name="connsiteY8" fmla="*/ 6302 h 9628"/>
              <a:gd name="connsiteX9" fmla="*/ 710 w 9931"/>
              <a:gd name="connsiteY9" fmla="*/ 6171 h 9628"/>
              <a:gd name="connsiteX10" fmla="*/ 778 w 9931"/>
              <a:gd name="connsiteY10" fmla="*/ 6411 h 9628"/>
              <a:gd name="connsiteX11" fmla="*/ 837 w 9931"/>
              <a:gd name="connsiteY11" fmla="*/ 5799 h 9628"/>
              <a:gd name="connsiteX12" fmla="*/ 905 w 9931"/>
              <a:gd name="connsiteY12" fmla="*/ 6302 h 9628"/>
              <a:gd name="connsiteX13" fmla="*/ 1031 w 9931"/>
              <a:gd name="connsiteY13" fmla="*/ 6171 h 9628"/>
              <a:gd name="connsiteX14" fmla="*/ 1099 w 9931"/>
              <a:gd name="connsiteY14" fmla="*/ 6674 h 9628"/>
              <a:gd name="connsiteX15" fmla="*/ 1169 w 9931"/>
              <a:gd name="connsiteY15" fmla="*/ 6302 h 9628"/>
              <a:gd name="connsiteX16" fmla="*/ 1225 w 9931"/>
              <a:gd name="connsiteY16" fmla="*/ 5690 h 9628"/>
              <a:gd name="connsiteX17" fmla="*/ 1352 w 9931"/>
              <a:gd name="connsiteY17" fmla="*/ 6784 h 9628"/>
              <a:gd name="connsiteX18" fmla="*/ 1421 w 9931"/>
              <a:gd name="connsiteY18" fmla="*/ 6061 h 9628"/>
              <a:gd name="connsiteX19" fmla="*/ 1489 w 9931"/>
              <a:gd name="connsiteY19" fmla="*/ 6674 h 9628"/>
              <a:gd name="connsiteX20" fmla="*/ 1546 w 9931"/>
              <a:gd name="connsiteY20" fmla="*/ 6061 h 9628"/>
              <a:gd name="connsiteX21" fmla="*/ 1684 w 9931"/>
              <a:gd name="connsiteY21" fmla="*/ 5558 h 9628"/>
              <a:gd name="connsiteX22" fmla="*/ 1741 w 9931"/>
              <a:gd name="connsiteY22" fmla="*/ 6171 h 9628"/>
              <a:gd name="connsiteX23" fmla="*/ 1809 w 9931"/>
              <a:gd name="connsiteY23" fmla="*/ 6674 h 9628"/>
              <a:gd name="connsiteX24" fmla="*/ 1868 w 9931"/>
              <a:gd name="connsiteY24" fmla="*/ 5558 h 9628"/>
              <a:gd name="connsiteX25" fmla="*/ 2004 w 9931"/>
              <a:gd name="connsiteY25" fmla="*/ 6674 h 9628"/>
              <a:gd name="connsiteX26" fmla="*/ 2062 w 9931"/>
              <a:gd name="connsiteY26" fmla="*/ 6411 h 9628"/>
              <a:gd name="connsiteX27" fmla="*/ 2130 w 9931"/>
              <a:gd name="connsiteY27" fmla="*/ 6061 h 9628"/>
              <a:gd name="connsiteX28" fmla="*/ 2199 w 9931"/>
              <a:gd name="connsiteY28" fmla="*/ 6171 h 9628"/>
              <a:gd name="connsiteX29" fmla="*/ 2325 w 9931"/>
              <a:gd name="connsiteY29" fmla="*/ 6171 h 9628"/>
              <a:gd name="connsiteX30" fmla="*/ 2394 w 9931"/>
              <a:gd name="connsiteY30" fmla="*/ 6061 h 9628"/>
              <a:gd name="connsiteX31" fmla="*/ 2451 w 9931"/>
              <a:gd name="connsiteY31" fmla="*/ 6171 h 9628"/>
              <a:gd name="connsiteX32" fmla="*/ 2520 w 9931"/>
              <a:gd name="connsiteY32" fmla="*/ 6171 h 9628"/>
              <a:gd name="connsiteX33" fmla="*/ 2646 w 9931"/>
              <a:gd name="connsiteY33" fmla="*/ 6171 h 9628"/>
              <a:gd name="connsiteX34" fmla="*/ 2714 w 9931"/>
              <a:gd name="connsiteY34" fmla="*/ 6061 h 9628"/>
              <a:gd name="connsiteX35" fmla="*/ 2773 w 9931"/>
              <a:gd name="connsiteY35" fmla="*/ 8403 h 9628"/>
              <a:gd name="connsiteX36" fmla="*/ 2840 w 9931"/>
              <a:gd name="connsiteY36" fmla="*/ 9628 h 9628"/>
              <a:gd name="connsiteX37" fmla="*/ 2967 w 9931"/>
              <a:gd name="connsiteY37" fmla="*/ 8162 h 9628"/>
              <a:gd name="connsiteX38" fmla="*/ 3035 w 9931"/>
              <a:gd name="connsiteY38" fmla="*/ 8271 h 9628"/>
              <a:gd name="connsiteX39" fmla="*/ 3093 w 9931"/>
              <a:gd name="connsiteY39" fmla="*/ 7418 h 9628"/>
              <a:gd name="connsiteX40" fmla="*/ 3161 w 9931"/>
              <a:gd name="connsiteY40" fmla="*/ 6915 h 9628"/>
              <a:gd name="connsiteX41" fmla="*/ 3230 w 9931"/>
              <a:gd name="connsiteY41" fmla="*/ 6411 h 9628"/>
              <a:gd name="connsiteX42" fmla="*/ 3355 w 9931"/>
              <a:gd name="connsiteY42" fmla="*/ 6411 h 9628"/>
              <a:gd name="connsiteX43" fmla="*/ 3424 w 9931"/>
              <a:gd name="connsiteY43" fmla="*/ 6411 h 9628"/>
              <a:gd name="connsiteX44" fmla="*/ 3482 w 9931"/>
              <a:gd name="connsiteY44" fmla="*/ 6542 h 9628"/>
              <a:gd name="connsiteX45" fmla="*/ 3551 w 9931"/>
              <a:gd name="connsiteY45" fmla="*/ 7156 h 9628"/>
              <a:gd name="connsiteX46" fmla="*/ 3677 w 9931"/>
              <a:gd name="connsiteY46" fmla="*/ 6784 h 9628"/>
              <a:gd name="connsiteX47" fmla="*/ 3745 w 9931"/>
              <a:gd name="connsiteY47" fmla="*/ 7418 h 9628"/>
              <a:gd name="connsiteX48" fmla="*/ 3803 w 9931"/>
              <a:gd name="connsiteY48" fmla="*/ 6411 h 9628"/>
              <a:gd name="connsiteX49" fmla="*/ 3872 w 9931"/>
              <a:gd name="connsiteY49" fmla="*/ 7899 h 9628"/>
              <a:gd name="connsiteX50" fmla="*/ 3998 w 9931"/>
              <a:gd name="connsiteY50" fmla="*/ 3829 h 9628"/>
              <a:gd name="connsiteX51" fmla="*/ 4066 w 9931"/>
              <a:gd name="connsiteY51" fmla="*/ 0 h 9628"/>
              <a:gd name="connsiteX52" fmla="*/ 4135 w 9931"/>
              <a:gd name="connsiteY52" fmla="*/ 1729 h 9628"/>
              <a:gd name="connsiteX53" fmla="*/ 4192 w 9931"/>
              <a:gd name="connsiteY53" fmla="*/ 1860 h 9628"/>
              <a:gd name="connsiteX54" fmla="*/ 4318 w 9931"/>
              <a:gd name="connsiteY54" fmla="*/ 1860 h 9628"/>
              <a:gd name="connsiteX55" fmla="*/ 4387 w 9931"/>
              <a:gd name="connsiteY55" fmla="*/ 2472 h 9628"/>
              <a:gd name="connsiteX56" fmla="*/ 4455 w 9931"/>
              <a:gd name="connsiteY56" fmla="*/ 2844 h 9628"/>
              <a:gd name="connsiteX57" fmla="*/ 4513 w 9931"/>
              <a:gd name="connsiteY57" fmla="*/ 2341 h 9628"/>
              <a:gd name="connsiteX58" fmla="*/ 4650 w 9931"/>
              <a:gd name="connsiteY58" fmla="*/ 2713 h 9628"/>
              <a:gd name="connsiteX59" fmla="*/ 4708 w 9931"/>
              <a:gd name="connsiteY59" fmla="*/ 2844 h 9628"/>
              <a:gd name="connsiteX60" fmla="*/ 4776 w 9931"/>
              <a:gd name="connsiteY60" fmla="*/ 2472 h 9628"/>
              <a:gd name="connsiteX61" fmla="*/ 4844 w 9931"/>
              <a:gd name="connsiteY61" fmla="*/ 2341 h 9628"/>
              <a:gd name="connsiteX62" fmla="*/ 4971 w 9931"/>
              <a:gd name="connsiteY62" fmla="*/ 2101 h 9628"/>
              <a:gd name="connsiteX63" fmla="*/ 5028 w 9931"/>
              <a:gd name="connsiteY63" fmla="*/ 1860 h 9628"/>
              <a:gd name="connsiteX64" fmla="*/ 5097 w 9931"/>
              <a:gd name="connsiteY64" fmla="*/ 481 h 9628"/>
              <a:gd name="connsiteX65" fmla="*/ 5166 w 9931"/>
              <a:gd name="connsiteY65" fmla="*/ 3698 h 9628"/>
              <a:gd name="connsiteX66" fmla="*/ 5291 w 9931"/>
              <a:gd name="connsiteY66" fmla="*/ 6784 h 9628"/>
              <a:gd name="connsiteX67" fmla="*/ 5360 w 9931"/>
              <a:gd name="connsiteY67" fmla="*/ 5799 h 9628"/>
              <a:gd name="connsiteX68" fmla="*/ 5418 w 9931"/>
              <a:gd name="connsiteY68" fmla="*/ 5690 h 9628"/>
              <a:gd name="connsiteX69" fmla="*/ 5487 w 9931"/>
              <a:gd name="connsiteY69" fmla="*/ 6171 h 9628"/>
              <a:gd name="connsiteX70" fmla="*/ 5613 w 9931"/>
              <a:gd name="connsiteY70" fmla="*/ 6411 h 9628"/>
              <a:gd name="connsiteX71" fmla="*/ 5681 w 9931"/>
              <a:gd name="connsiteY71" fmla="*/ 6061 h 9628"/>
              <a:gd name="connsiteX72" fmla="*/ 5737 w 9931"/>
              <a:gd name="connsiteY72" fmla="*/ 6171 h 9628"/>
              <a:gd name="connsiteX73" fmla="*/ 5807 w 9931"/>
              <a:gd name="connsiteY73" fmla="*/ 6542 h 9628"/>
              <a:gd name="connsiteX74" fmla="*/ 5934 w 9931"/>
              <a:gd name="connsiteY74" fmla="*/ 6171 h 9628"/>
              <a:gd name="connsiteX75" fmla="*/ 6002 w 9931"/>
              <a:gd name="connsiteY75" fmla="*/ 6411 h 9628"/>
              <a:gd name="connsiteX76" fmla="*/ 6070 w 9931"/>
              <a:gd name="connsiteY76" fmla="*/ 6542 h 9628"/>
              <a:gd name="connsiteX77" fmla="*/ 6128 w 9931"/>
              <a:gd name="connsiteY77" fmla="*/ 6171 h 9628"/>
              <a:gd name="connsiteX78" fmla="*/ 6197 w 9931"/>
              <a:gd name="connsiteY78" fmla="*/ 5930 h 9628"/>
              <a:gd name="connsiteX79" fmla="*/ 6322 w 9931"/>
              <a:gd name="connsiteY79" fmla="*/ 5930 h 9628"/>
              <a:gd name="connsiteX80" fmla="*/ 6391 w 9931"/>
              <a:gd name="connsiteY80" fmla="*/ 6171 h 9628"/>
              <a:gd name="connsiteX81" fmla="*/ 6449 w 9931"/>
              <a:gd name="connsiteY81" fmla="*/ 5930 h 9628"/>
              <a:gd name="connsiteX82" fmla="*/ 6518 w 9931"/>
              <a:gd name="connsiteY82" fmla="*/ 5799 h 9628"/>
              <a:gd name="connsiteX83" fmla="*/ 6644 w 9931"/>
              <a:gd name="connsiteY83" fmla="*/ 6302 h 9628"/>
              <a:gd name="connsiteX84" fmla="*/ 6712 w 9931"/>
              <a:gd name="connsiteY84" fmla="*/ 6302 h 9628"/>
              <a:gd name="connsiteX85" fmla="*/ 6769 w 9931"/>
              <a:gd name="connsiteY85" fmla="*/ 5930 h 9628"/>
              <a:gd name="connsiteX86" fmla="*/ 6838 w 9931"/>
              <a:gd name="connsiteY86" fmla="*/ 6171 h 9628"/>
              <a:gd name="connsiteX87" fmla="*/ 6964 w 9931"/>
              <a:gd name="connsiteY87" fmla="*/ 5558 h 9628"/>
              <a:gd name="connsiteX88" fmla="*/ 7033 w 9931"/>
              <a:gd name="connsiteY88" fmla="*/ 6674 h 9628"/>
              <a:gd name="connsiteX89" fmla="*/ 7102 w 9931"/>
              <a:gd name="connsiteY89" fmla="*/ 6784 h 9628"/>
              <a:gd name="connsiteX90" fmla="*/ 7159 w 9931"/>
              <a:gd name="connsiteY90" fmla="*/ 6542 h 9628"/>
              <a:gd name="connsiteX91" fmla="*/ 7296 w 9931"/>
              <a:gd name="connsiteY91" fmla="*/ 6171 h 9628"/>
              <a:gd name="connsiteX92" fmla="*/ 7353 w 9931"/>
              <a:gd name="connsiteY92" fmla="*/ 6171 h 9628"/>
              <a:gd name="connsiteX93" fmla="*/ 7422 w 9931"/>
              <a:gd name="connsiteY93" fmla="*/ 6302 h 9628"/>
              <a:gd name="connsiteX94" fmla="*/ 7479 w 9931"/>
              <a:gd name="connsiteY94" fmla="*/ 5799 h 9628"/>
              <a:gd name="connsiteX95" fmla="*/ 7617 w 9931"/>
              <a:gd name="connsiteY95" fmla="*/ 6302 h 9628"/>
              <a:gd name="connsiteX96" fmla="*/ 7673 w 9931"/>
              <a:gd name="connsiteY96" fmla="*/ 6061 h 9628"/>
              <a:gd name="connsiteX97" fmla="*/ 7743 w 9931"/>
              <a:gd name="connsiteY97" fmla="*/ 5558 h 9628"/>
              <a:gd name="connsiteX98" fmla="*/ 7811 w 9931"/>
              <a:gd name="connsiteY98" fmla="*/ 5799 h 9628"/>
              <a:gd name="connsiteX99" fmla="*/ 7937 w 9931"/>
              <a:gd name="connsiteY99" fmla="*/ 6411 h 9628"/>
              <a:gd name="connsiteX100" fmla="*/ 7995 w 9931"/>
              <a:gd name="connsiteY100" fmla="*/ 5427 h 9628"/>
              <a:gd name="connsiteX101" fmla="*/ 8064 w 9931"/>
              <a:gd name="connsiteY101" fmla="*/ 5799 h 9628"/>
              <a:gd name="connsiteX102" fmla="*/ 8132 w 9931"/>
              <a:gd name="connsiteY102" fmla="*/ 6061 h 9628"/>
              <a:gd name="connsiteX103" fmla="*/ 8258 w 9931"/>
              <a:gd name="connsiteY103" fmla="*/ 6674 h 9628"/>
              <a:gd name="connsiteX104" fmla="*/ 8327 w 9931"/>
              <a:gd name="connsiteY104" fmla="*/ 5558 h 9628"/>
              <a:gd name="connsiteX105" fmla="*/ 8384 w 9931"/>
              <a:gd name="connsiteY105" fmla="*/ 6302 h 9628"/>
              <a:gd name="connsiteX106" fmla="*/ 8453 w 9931"/>
              <a:gd name="connsiteY106" fmla="*/ 6171 h 9628"/>
              <a:gd name="connsiteX107" fmla="*/ 8579 w 9931"/>
              <a:gd name="connsiteY107" fmla="*/ 6302 h 9628"/>
              <a:gd name="connsiteX108" fmla="*/ 8648 w 9931"/>
              <a:gd name="connsiteY108" fmla="*/ 5930 h 9628"/>
              <a:gd name="connsiteX109" fmla="*/ 8704 w 9931"/>
              <a:gd name="connsiteY109" fmla="*/ 5690 h 9628"/>
              <a:gd name="connsiteX110" fmla="*/ 8774 w 9931"/>
              <a:gd name="connsiteY110" fmla="*/ 3698 h 9628"/>
              <a:gd name="connsiteX111" fmla="*/ 8900 w 9931"/>
              <a:gd name="connsiteY111" fmla="*/ 2713 h 9628"/>
              <a:gd name="connsiteX112" fmla="*/ 8968 w 9931"/>
              <a:gd name="connsiteY112" fmla="*/ 2954 h 9628"/>
              <a:gd name="connsiteX113" fmla="*/ 9037 w 9931"/>
              <a:gd name="connsiteY113" fmla="*/ 3961 h 9628"/>
              <a:gd name="connsiteX114" fmla="*/ 9094 w 9931"/>
              <a:gd name="connsiteY114" fmla="*/ 4814 h 9628"/>
              <a:gd name="connsiteX115" fmla="*/ 9220 w 9931"/>
              <a:gd name="connsiteY115" fmla="*/ 5055 h 9628"/>
              <a:gd name="connsiteX116" fmla="*/ 9289 w 9931"/>
              <a:gd name="connsiteY116" fmla="*/ 5558 h 9628"/>
              <a:gd name="connsiteX117" fmla="*/ 9358 w 9931"/>
              <a:gd name="connsiteY117" fmla="*/ 5930 h 9628"/>
              <a:gd name="connsiteX118" fmla="*/ 9415 w 9931"/>
              <a:gd name="connsiteY118" fmla="*/ 6302 h 9628"/>
              <a:gd name="connsiteX119" fmla="*/ 9485 w 9931"/>
              <a:gd name="connsiteY119" fmla="*/ 6411 h 9628"/>
              <a:gd name="connsiteX120" fmla="*/ 9609 w 9931"/>
              <a:gd name="connsiteY120" fmla="*/ 7287 h 9628"/>
              <a:gd name="connsiteX121" fmla="*/ 9679 w 9931"/>
              <a:gd name="connsiteY121" fmla="*/ 7046 h 9628"/>
              <a:gd name="connsiteX122" fmla="*/ 9747 w 9931"/>
              <a:gd name="connsiteY122" fmla="*/ 7659 h 9628"/>
              <a:gd name="connsiteX123" fmla="*/ 9805 w 9931"/>
              <a:gd name="connsiteY123" fmla="*/ 7790 h 9628"/>
              <a:gd name="connsiteX124" fmla="*/ 9931 w 9931"/>
              <a:gd name="connsiteY124" fmla="*/ 7046 h 9628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847 w 10000"/>
              <a:gd name="connsiteY72" fmla="*/ 6795 h 10000"/>
              <a:gd name="connsiteX73" fmla="*/ 5975 w 10000"/>
              <a:gd name="connsiteY73" fmla="*/ 6409 h 10000"/>
              <a:gd name="connsiteX74" fmla="*/ 6044 w 10000"/>
              <a:gd name="connsiteY74" fmla="*/ 6659 h 10000"/>
              <a:gd name="connsiteX75" fmla="*/ 6112 w 10000"/>
              <a:gd name="connsiteY75" fmla="*/ 6795 h 10000"/>
              <a:gd name="connsiteX76" fmla="*/ 6171 w 10000"/>
              <a:gd name="connsiteY76" fmla="*/ 6409 h 10000"/>
              <a:gd name="connsiteX77" fmla="*/ 6240 w 10000"/>
              <a:gd name="connsiteY77" fmla="*/ 6159 h 10000"/>
              <a:gd name="connsiteX78" fmla="*/ 6366 w 10000"/>
              <a:gd name="connsiteY78" fmla="*/ 6159 h 10000"/>
              <a:gd name="connsiteX79" fmla="*/ 6435 w 10000"/>
              <a:gd name="connsiteY79" fmla="*/ 6409 h 10000"/>
              <a:gd name="connsiteX80" fmla="*/ 6494 w 10000"/>
              <a:gd name="connsiteY80" fmla="*/ 6159 h 10000"/>
              <a:gd name="connsiteX81" fmla="*/ 6563 w 10000"/>
              <a:gd name="connsiteY81" fmla="*/ 6023 h 10000"/>
              <a:gd name="connsiteX82" fmla="*/ 6690 w 10000"/>
              <a:gd name="connsiteY82" fmla="*/ 6545 h 10000"/>
              <a:gd name="connsiteX83" fmla="*/ 6759 w 10000"/>
              <a:gd name="connsiteY83" fmla="*/ 6545 h 10000"/>
              <a:gd name="connsiteX84" fmla="*/ 6816 w 10000"/>
              <a:gd name="connsiteY84" fmla="*/ 6159 h 10000"/>
              <a:gd name="connsiteX85" fmla="*/ 6886 w 10000"/>
              <a:gd name="connsiteY85" fmla="*/ 6409 h 10000"/>
              <a:gd name="connsiteX86" fmla="*/ 7012 w 10000"/>
              <a:gd name="connsiteY86" fmla="*/ 5773 h 10000"/>
              <a:gd name="connsiteX87" fmla="*/ 7082 w 10000"/>
              <a:gd name="connsiteY87" fmla="*/ 6932 h 10000"/>
              <a:gd name="connsiteX88" fmla="*/ 7151 w 10000"/>
              <a:gd name="connsiteY88" fmla="*/ 7046 h 10000"/>
              <a:gd name="connsiteX89" fmla="*/ 7209 w 10000"/>
              <a:gd name="connsiteY89" fmla="*/ 6795 h 10000"/>
              <a:gd name="connsiteX90" fmla="*/ 7347 w 10000"/>
              <a:gd name="connsiteY90" fmla="*/ 6409 h 10000"/>
              <a:gd name="connsiteX91" fmla="*/ 7404 w 10000"/>
              <a:gd name="connsiteY91" fmla="*/ 6409 h 10000"/>
              <a:gd name="connsiteX92" fmla="*/ 7474 w 10000"/>
              <a:gd name="connsiteY92" fmla="*/ 6545 h 10000"/>
              <a:gd name="connsiteX93" fmla="*/ 7531 w 10000"/>
              <a:gd name="connsiteY93" fmla="*/ 6023 h 10000"/>
              <a:gd name="connsiteX94" fmla="*/ 7670 w 10000"/>
              <a:gd name="connsiteY94" fmla="*/ 6545 h 10000"/>
              <a:gd name="connsiteX95" fmla="*/ 7726 w 10000"/>
              <a:gd name="connsiteY95" fmla="*/ 6295 h 10000"/>
              <a:gd name="connsiteX96" fmla="*/ 7797 w 10000"/>
              <a:gd name="connsiteY96" fmla="*/ 5773 h 10000"/>
              <a:gd name="connsiteX97" fmla="*/ 7865 w 10000"/>
              <a:gd name="connsiteY97" fmla="*/ 6023 h 10000"/>
              <a:gd name="connsiteX98" fmla="*/ 7992 w 10000"/>
              <a:gd name="connsiteY98" fmla="*/ 6659 h 10000"/>
              <a:gd name="connsiteX99" fmla="*/ 8051 w 10000"/>
              <a:gd name="connsiteY99" fmla="*/ 5637 h 10000"/>
              <a:gd name="connsiteX100" fmla="*/ 8120 w 10000"/>
              <a:gd name="connsiteY100" fmla="*/ 6023 h 10000"/>
              <a:gd name="connsiteX101" fmla="*/ 8189 w 10000"/>
              <a:gd name="connsiteY101" fmla="*/ 6295 h 10000"/>
              <a:gd name="connsiteX102" fmla="*/ 8315 w 10000"/>
              <a:gd name="connsiteY102" fmla="*/ 6932 h 10000"/>
              <a:gd name="connsiteX103" fmla="*/ 8385 w 10000"/>
              <a:gd name="connsiteY103" fmla="*/ 5773 h 10000"/>
              <a:gd name="connsiteX104" fmla="*/ 8442 w 10000"/>
              <a:gd name="connsiteY104" fmla="*/ 6545 h 10000"/>
              <a:gd name="connsiteX105" fmla="*/ 8512 w 10000"/>
              <a:gd name="connsiteY105" fmla="*/ 6409 h 10000"/>
              <a:gd name="connsiteX106" fmla="*/ 8639 w 10000"/>
              <a:gd name="connsiteY106" fmla="*/ 6545 h 10000"/>
              <a:gd name="connsiteX107" fmla="*/ 8708 w 10000"/>
              <a:gd name="connsiteY107" fmla="*/ 6159 h 10000"/>
              <a:gd name="connsiteX108" fmla="*/ 8764 w 10000"/>
              <a:gd name="connsiteY108" fmla="*/ 5910 h 10000"/>
              <a:gd name="connsiteX109" fmla="*/ 8835 w 10000"/>
              <a:gd name="connsiteY109" fmla="*/ 3841 h 10000"/>
              <a:gd name="connsiteX110" fmla="*/ 8962 w 10000"/>
              <a:gd name="connsiteY110" fmla="*/ 2818 h 10000"/>
              <a:gd name="connsiteX111" fmla="*/ 9030 w 10000"/>
              <a:gd name="connsiteY111" fmla="*/ 3068 h 10000"/>
              <a:gd name="connsiteX112" fmla="*/ 9100 w 10000"/>
              <a:gd name="connsiteY112" fmla="*/ 4114 h 10000"/>
              <a:gd name="connsiteX113" fmla="*/ 9157 w 10000"/>
              <a:gd name="connsiteY113" fmla="*/ 5000 h 10000"/>
              <a:gd name="connsiteX114" fmla="*/ 9284 w 10000"/>
              <a:gd name="connsiteY114" fmla="*/ 5250 h 10000"/>
              <a:gd name="connsiteX115" fmla="*/ 9354 w 10000"/>
              <a:gd name="connsiteY115" fmla="*/ 5773 h 10000"/>
              <a:gd name="connsiteX116" fmla="*/ 9423 w 10000"/>
              <a:gd name="connsiteY116" fmla="*/ 6159 h 10000"/>
              <a:gd name="connsiteX117" fmla="*/ 9480 w 10000"/>
              <a:gd name="connsiteY117" fmla="*/ 6545 h 10000"/>
              <a:gd name="connsiteX118" fmla="*/ 9551 w 10000"/>
              <a:gd name="connsiteY118" fmla="*/ 6659 h 10000"/>
              <a:gd name="connsiteX119" fmla="*/ 9676 w 10000"/>
              <a:gd name="connsiteY119" fmla="*/ 7569 h 10000"/>
              <a:gd name="connsiteX120" fmla="*/ 9746 w 10000"/>
              <a:gd name="connsiteY120" fmla="*/ 7318 h 10000"/>
              <a:gd name="connsiteX121" fmla="*/ 9815 w 10000"/>
              <a:gd name="connsiteY121" fmla="*/ 7955 h 10000"/>
              <a:gd name="connsiteX122" fmla="*/ 9873 w 10000"/>
              <a:gd name="connsiteY122" fmla="*/ 8091 h 10000"/>
              <a:gd name="connsiteX123" fmla="*/ 10000 w 10000"/>
              <a:gd name="connsiteY12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975 w 10000"/>
              <a:gd name="connsiteY72" fmla="*/ 6409 h 10000"/>
              <a:gd name="connsiteX73" fmla="*/ 6044 w 10000"/>
              <a:gd name="connsiteY73" fmla="*/ 6659 h 10000"/>
              <a:gd name="connsiteX74" fmla="*/ 6112 w 10000"/>
              <a:gd name="connsiteY74" fmla="*/ 6795 h 10000"/>
              <a:gd name="connsiteX75" fmla="*/ 6171 w 10000"/>
              <a:gd name="connsiteY75" fmla="*/ 6409 h 10000"/>
              <a:gd name="connsiteX76" fmla="*/ 6240 w 10000"/>
              <a:gd name="connsiteY76" fmla="*/ 6159 h 10000"/>
              <a:gd name="connsiteX77" fmla="*/ 6366 w 10000"/>
              <a:gd name="connsiteY77" fmla="*/ 6159 h 10000"/>
              <a:gd name="connsiteX78" fmla="*/ 6435 w 10000"/>
              <a:gd name="connsiteY78" fmla="*/ 6409 h 10000"/>
              <a:gd name="connsiteX79" fmla="*/ 6494 w 10000"/>
              <a:gd name="connsiteY79" fmla="*/ 6159 h 10000"/>
              <a:gd name="connsiteX80" fmla="*/ 6563 w 10000"/>
              <a:gd name="connsiteY80" fmla="*/ 6023 h 10000"/>
              <a:gd name="connsiteX81" fmla="*/ 6690 w 10000"/>
              <a:gd name="connsiteY81" fmla="*/ 6545 h 10000"/>
              <a:gd name="connsiteX82" fmla="*/ 6759 w 10000"/>
              <a:gd name="connsiteY82" fmla="*/ 6545 h 10000"/>
              <a:gd name="connsiteX83" fmla="*/ 6816 w 10000"/>
              <a:gd name="connsiteY83" fmla="*/ 6159 h 10000"/>
              <a:gd name="connsiteX84" fmla="*/ 6886 w 10000"/>
              <a:gd name="connsiteY84" fmla="*/ 6409 h 10000"/>
              <a:gd name="connsiteX85" fmla="*/ 7012 w 10000"/>
              <a:gd name="connsiteY85" fmla="*/ 5773 h 10000"/>
              <a:gd name="connsiteX86" fmla="*/ 7082 w 10000"/>
              <a:gd name="connsiteY86" fmla="*/ 6932 h 10000"/>
              <a:gd name="connsiteX87" fmla="*/ 7151 w 10000"/>
              <a:gd name="connsiteY87" fmla="*/ 7046 h 10000"/>
              <a:gd name="connsiteX88" fmla="*/ 7209 w 10000"/>
              <a:gd name="connsiteY88" fmla="*/ 6795 h 10000"/>
              <a:gd name="connsiteX89" fmla="*/ 7347 w 10000"/>
              <a:gd name="connsiteY89" fmla="*/ 6409 h 10000"/>
              <a:gd name="connsiteX90" fmla="*/ 7404 w 10000"/>
              <a:gd name="connsiteY90" fmla="*/ 6409 h 10000"/>
              <a:gd name="connsiteX91" fmla="*/ 7474 w 10000"/>
              <a:gd name="connsiteY91" fmla="*/ 6545 h 10000"/>
              <a:gd name="connsiteX92" fmla="*/ 7531 w 10000"/>
              <a:gd name="connsiteY92" fmla="*/ 6023 h 10000"/>
              <a:gd name="connsiteX93" fmla="*/ 7670 w 10000"/>
              <a:gd name="connsiteY93" fmla="*/ 6545 h 10000"/>
              <a:gd name="connsiteX94" fmla="*/ 7726 w 10000"/>
              <a:gd name="connsiteY94" fmla="*/ 6295 h 10000"/>
              <a:gd name="connsiteX95" fmla="*/ 7797 w 10000"/>
              <a:gd name="connsiteY95" fmla="*/ 5773 h 10000"/>
              <a:gd name="connsiteX96" fmla="*/ 7865 w 10000"/>
              <a:gd name="connsiteY96" fmla="*/ 6023 h 10000"/>
              <a:gd name="connsiteX97" fmla="*/ 7992 w 10000"/>
              <a:gd name="connsiteY97" fmla="*/ 6659 h 10000"/>
              <a:gd name="connsiteX98" fmla="*/ 8051 w 10000"/>
              <a:gd name="connsiteY98" fmla="*/ 5637 h 10000"/>
              <a:gd name="connsiteX99" fmla="*/ 8120 w 10000"/>
              <a:gd name="connsiteY99" fmla="*/ 6023 h 10000"/>
              <a:gd name="connsiteX100" fmla="*/ 8189 w 10000"/>
              <a:gd name="connsiteY100" fmla="*/ 6295 h 10000"/>
              <a:gd name="connsiteX101" fmla="*/ 8315 w 10000"/>
              <a:gd name="connsiteY101" fmla="*/ 6932 h 10000"/>
              <a:gd name="connsiteX102" fmla="*/ 8385 w 10000"/>
              <a:gd name="connsiteY102" fmla="*/ 5773 h 10000"/>
              <a:gd name="connsiteX103" fmla="*/ 8442 w 10000"/>
              <a:gd name="connsiteY103" fmla="*/ 6545 h 10000"/>
              <a:gd name="connsiteX104" fmla="*/ 8512 w 10000"/>
              <a:gd name="connsiteY104" fmla="*/ 6409 h 10000"/>
              <a:gd name="connsiteX105" fmla="*/ 8639 w 10000"/>
              <a:gd name="connsiteY105" fmla="*/ 6545 h 10000"/>
              <a:gd name="connsiteX106" fmla="*/ 8708 w 10000"/>
              <a:gd name="connsiteY106" fmla="*/ 6159 h 10000"/>
              <a:gd name="connsiteX107" fmla="*/ 8764 w 10000"/>
              <a:gd name="connsiteY107" fmla="*/ 5910 h 10000"/>
              <a:gd name="connsiteX108" fmla="*/ 8835 w 10000"/>
              <a:gd name="connsiteY108" fmla="*/ 3841 h 10000"/>
              <a:gd name="connsiteX109" fmla="*/ 8962 w 10000"/>
              <a:gd name="connsiteY109" fmla="*/ 2818 h 10000"/>
              <a:gd name="connsiteX110" fmla="*/ 9030 w 10000"/>
              <a:gd name="connsiteY110" fmla="*/ 3068 h 10000"/>
              <a:gd name="connsiteX111" fmla="*/ 9100 w 10000"/>
              <a:gd name="connsiteY111" fmla="*/ 4114 h 10000"/>
              <a:gd name="connsiteX112" fmla="*/ 9157 w 10000"/>
              <a:gd name="connsiteY112" fmla="*/ 5000 h 10000"/>
              <a:gd name="connsiteX113" fmla="*/ 9284 w 10000"/>
              <a:gd name="connsiteY113" fmla="*/ 5250 h 10000"/>
              <a:gd name="connsiteX114" fmla="*/ 9354 w 10000"/>
              <a:gd name="connsiteY114" fmla="*/ 5773 h 10000"/>
              <a:gd name="connsiteX115" fmla="*/ 9423 w 10000"/>
              <a:gd name="connsiteY115" fmla="*/ 6159 h 10000"/>
              <a:gd name="connsiteX116" fmla="*/ 9480 w 10000"/>
              <a:gd name="connsiteY116" fmla="*/ 6545 h 10000"/>
              <a:gd name="connsiteX117" fmla="*/ 9551 w 10000"/>
              <a:gd name="connsiteY117" fmla="*/ 6659 h 10000"/>
              <a:gd name="connsiteX118" fmla="*/ 9676 w 10000"/>
              <a:gd name="connsiteY118" fmla="*/ 7569 h 10000"/>
              <a:gd name="connsiteX119" fmla="*/ 9746 w 10000"/>
              <a:gd name="connsiteY119" fmla="*/ 7318 h 10000"/>
              <a:gd name="connsiteX120" fmla="*/ 9815 w 10000"/>
              <a:gd name="connsiteY120" fmla="*/ 7955 h 10000"/>
              <a:gd name="connsiteX121" fmla="*/ 9873 w 10000"/>
              <a:gd name="connsiteY121" fmla="*/ 8091 h 10000"/>
              <a:gd name="connsiteX122" fmla="*/ 10000 w 10000"/>
              <a:gd name="connsiteY12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777 w 10000"/>
              <a:gd name="connsiteY70" fmla="*/ 6409 h 10000"/>
              <a:gd name="connsiteX71" fmla="*/ 5975 w 10000"/>
              <a:gd name="connsiteY71" fmla="*/ 6409 h 10000"/>
              <a:gd name="connsiteX72" fmla="*/ 6044 w 10000"/>
              <a:gd name="connsiteY72" fmla="*/ 6659 h 10000"/>
              <a:gd name="connsiteX73" fmla="*/ 6112 w 10000"/>
              <a:gd name="connsiteY73" fmla="*/ 6795 h 10000"/>
              <a:gd name="connsiteX74" fmla="*/ 6171 w 10000"/>
              <a:gd name="connsiteY74" fmla="*/ 6409 h 10000"/>
              <a:gd name="connsiteX75" fmla="*/ 6240 w 10000"/>
              <a:gd name="connsiteY75" fmla="*/ 6159 h 10000"/>
              <a:gd name="connsiteX76" fmla="*/ 6366 w 10000"/>
              <a:gd name="connsiteY76" fmla="*/ 6159 h 10000"/>
              <a:gd name="connsiteX77" fmla="*/ 6435 w 10000"/>
              <a:gd name="connsiteY77" fmla="*/ 6409 h 10000"/>
              <a:gd name="connsiteX78" fmla="*/ 6494 w 10000"/>
              <a:gd name="connsiteY78" fmla="*/ 6159 h 10000"/>
              <a:gd name="connsiteX79" fmla="*/ 6563 w 10000"/>
              <a:gd name="connsiteY79" fmla="*/ 6023 h 10000"/>
              <a:gd name="connsiteX80" fmla="*/ 6690 w 10000"/>
              <a:gd name="connsiteY80" fmla="*/ 6545 h 10000"/>
              <a:gd name="connsiteX81" fmla="*/ 6759 w 10000"/>
              <a:gd name="connsiteY81" fmla="*/ 6545 h 10000"/>
              <a:gd name="connsiteX82" fmla="*/ 6816 w 10000"/>
              <a:gd name="connsiteY82" fmla="*/ 6159 h 10000"/>
              <a:gd name="connsiteX83" fmla="*/ 6886 w 10000"/>
              <a:gd name="connsiteY83" fmla="*/ 6409 h 10000"/>
              <a:gd name="connsiteX84" fmla="*/ 7012 w 10000"/>
              <a:gd name="connsiteY84" fmla="*/ 5773 h 10000"/>
              <a:gd name="connsiteX85" fmla="*/ 7082 w 10000"/>
              <a:gd name="connsiteY85" fmla="*/ 6932 h 10000"/>
              <a:gd name="connsiteX86" fmla="*/ 7151 w 10000"/>
              <a:gd name="connsiteY86" fmla="*/ 7046 h 10000"/>
              <a:gd name="connsiteX87" fmla="*/ 7209 w 10000"/>
              <a:gd name="connsiteY87" fmla="*/ 6795 h 10000"/>
              <a:gd name="connsiteX88" fmla="*/ 7347 w 10000"/>
              <a:gd name="connsiteY88" fmla="*/ 6409 h 10000"/>
              <a:gd name="connsiteX89" fmla="*/ 7404 w 10000"/>
              <a:gd name="connsiteY89" fmla="*/ 6409 h 10000"/>
              <a:gd name="connsiteX90" fmla="*/ 7474 w 10000"/>
              <a:gd name="connsiteY90" fmla="*/ 6545 h 10000"/>
              <a:gd name="connsiteX91" fmla="*/ 7531 w 10000"/>
              <a:gd name="connsiteY91" fmla="*/ 6023 h 10000"/>
              <a:gd name="connsiteX92" fmla="*/ 7670 w 10000"/>
              <a:gd name="connsiteY92" fmla="*/ 6545 h 10000"/>
              <a:gd name="connsiteX93" fmla="*/ 7726 w 10000"/>
              <a:gd name="connsiteY93" fmla="*/ 6295 h 10000"/>
              <a:gd name="connsiteX94" fmla="*/ 7797 w 10000"/>
              <a:gd name="connsiteY94" fmla="*/ 5773 h 10000"/>
              <a:gd name="connsiteX95" fmla="*/ 7865 w 10000"/>
              <a:gd name="connsiteY95" fmla="*/ 6023 h 10000"/>
              <a:gd name="connsiteX96" fmla="*/ 7992 w 10000"/>
              <a:gd name="connsiteY96" fmla="*/ 6659 h 10000"/>
              <a:gd name="connsiteX97" fmla="*/ 8051 w 10000"/>
              <a:gd name="connsiteY97" fmla="*/ 5637 h 10000"/>
              <a:gd name="connsiteX98" fmla="*/ 8120 w 10000"/>
              <a:gd name="connsiteY98" fmla="*/ 6023 h 10000"/>
              <a:gd name="connsiteX99" fmla="*/ 8189 w 10000"/>
              <a:gd name="connsiteY99" fmla="*/ 6295 h 10000"/>
              <a:gd name="connsiteX100" fmla="*/ 8315 w 10000"/>
              <a:gd name="connsiteY100" fmla="*/ 6932 h 10000"/>
              <a:gd name="connsiteX101" fmla="*/ 8385 w 10000"/>
              <a:gd name="connsiteY101" fmla="*/ 5773 h 10000"/>
              <a:gd name="connsiteX102" fmla="*/ 8442 w 10000"/>
              <a:gd name="connsiteY102" fmla="*/ 6545 h 10000"/>
              <a:gd name="connsiteX103" fmla="*/ 8512 w 10000"/>
              <a:gd name="connsiteY103" fmla="*/ 6409 h 10000"/>
              <a:gd name="connsiteX104" fmla="*/ 8639 w 10000"/>
              <a:gd name="connsiteY104" fmla="*/ 6545 h 10000"/>
              <a:gd name="connsiteX105" fmla="*/ 8708 w 10000"/>
              <a:gd name="connsiteY105" fmla="*/ 6159 h 10000"/>
              <a:gd name="connsiteX106" fmla="*/ 8764 w 10000"/>
              <a:gd name="connsiteY106" fmla="*/ 5910 h 10000"/>
              <a:gd name="connsiteX107" fmla="*/ 8835 w 10000"/>
              <a:gd name="connsiteY107" fmla="*/ 3841 h 10000"/>
              <a:gd name="connsiteX108" fmla="*/ 8962 w 10000"/>
              <a:gd name="connsiteY108" fmla="*/ 2818 h 10000"/>
              <a:gd name="connsiteX109" fmla="*/ 9030 w 10000"/>
              <a:gd name="connsiteY109" fmla="*/ 3068 h 10000"/>
              <a:gd name="connsiteX110" fmla="*/ 9100 w 10000"/>
              <a:gd name="connsiteY110" fmla="*/ 4114 h 10000"/>
              <a:gd name="connsiteX111" fmla="*/ 9157 w 10000"/>
              <a:gd name="connsiteY111" fmla="*/ 5000 h 10000"/>
              <a:gd name="connsiteX112" fmla="*/ 9284 w 10000"/>
              <a:gd name="connsiteY112" fmla="*/ 5250 h 10000"/>
              <a:gd name="connsiteX113" fmla="*/ 9354 w 10000"/>
              <a:gd name="connsiteY113" fmla="*/ 5773 h 10000"/>
              <a:gd name="connsiteX114" fmla="*/ 9423 w 10000"/>
              <a:gd name="connsiteY114" fmla="*/ 6159 h 10000"/>
              <a:gd name="connsiteX115" fmla="*/ 9480 w 10000"/>
              <a:gd name="connsiteY115" fmla="*/ 6545 h 10000"/>
              <a:gd name="connsiteX116" fmla="*/ 9551 w 10000"/>
              <a:gd name="connsiteY116" fmla="*/ 6659 h 10000"/>
              <a:gd name="connsiteX117" fmla="*/ 9676 w 10000"/>
              <a:gd name="connsiteY117" fmla="*/ 7569 h 10000"/>
              <a:gd name="connsiteX118" fmla="*/ 9746 w 10000"/>
              <a:gd name="connsiteY118" fmla="*/ 7318 h 10000"/>
              <a:gd name="connsiteX119" fmla="*/ 9815 w 10000"/>
              <a:gd name="connsiteY119" fmla="*/ 7955 h 10000"/>
              <a:gd name="connsiteX120" fmla="*/ 9873 w 10000"/>
              <a:gd name="connsiteY120" fmla="*/ 8091 h 10000"/>
              <a:gd name="connsiteX121" fmla="*/ 10000 w 10000"/>
              <a:gd name="connsiteY12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975 w 10000"/>
              <a:gd name="connsiteY70" fmla="*/ 6409 h 10000"/>
              <a:gd name="connsiteX71" fmla="*/ 6044 w 10000"/>
              <a:gd name="connsiteY71" fmla="*/ 6659 h 10000"/>
              <a:gd name="connsiteX72" fmla="*/ 6112 w 10000"/>
              <a:gd name="connsiteY72" fmla="*/ 6795 h 10000"/>
              <a:gd name="connsiteX73" fmla="*/ 6171 w 10000"/>
              <a:gd name="connsiteY73" fmla="*/ 6409 h 10000"/>
              <a:gd name="connsiteX74" fmla="*/ 6240 w 10000"/>
              <a:gd name="connsiteY74" fmla="*/ 6159 h 10000"/>
              <a:gd name="connsiteX75" fmla="*/ 6366 w 10000"/>
              <a:gd name="connsiteY75" fmla="*/ 6159 h 10000"/>
              <a:gd name="connsiteX76" fmla="*/ 6435 w 10000"/>
              <a:gd name="connsiteY76" fmla="*/ 6409 h 10000"/>
              <a:gd name="connsiteX77" fmla="*/ 6494 w 10000"/>
              <a:gd name="connsiteY77" fmla="*/ 6159 h 10000"/>
              <a:gd name="connsiteX78" fmla="*/ 6563 w 10000"/>
              <a:gd name="connsiteY78" fmla="*/ 6023 h 10000"/>
              <a:gd name="connsiteX79" fmla="*/ 6690 w 10000"/>
              <a:gd name="connsiteY79" fmla="*/ 6545 h 10000"/>
              <a:gd name="connsiteX80" fmla="*/ 6759 w 10000"/>
              <a:gd name="connsiteY80" fmla="*/ 6545 h 10000"/>
              <a:gd name="connsiteX81" fmla="*/ 6816 w 10000"/>
              <a:gd name="connsiteY81" fmla="*/ 6159 h 10000"/>
              <a:gd name="connsiteX82" fmla="*/ 6886 w 10000"/>
              <a:gd name="connsiteY82" fmla="*/ 6409 h 10000"/>
              <a:gd name="connsiteX83" fmla="*/ 7012 w 10000"/>
              <a:gd name="connsiteY83" fmla="*/ 5773 h 10000"/>
              <a:gd name="connsiteX84" fmla="*/ 7082 w 10000"/>
              <a:gd name="connsiteY84" fmla="*/ 6932 h 10000"/>
              <a:gd name="connsiteX85" fmla="*/ 7151 w 10000"/>
              <a:gd name="connsiteY85" fmla="*/ 7046 h 10000"/>
              <a:gd name="connsiteX86" fmla="*/ 7209 w 10000"/>
              <a:gd name="connsiteY86" fmla="*/ 6795 h 10000"/>
              <a:gd name="connsiteX87" fmla="*/ 7347 w 10000"/>
              <a:gd name="connsiteY87" fmla="*/ 6409 h 10000"/>
              <a:gd name="connsiteX88" fmla="*/ 7404 w 10000"/>
              <a:gd name="connsiteY88" fmla="*/ 6409 h 10000"/>
              <a:gd name="connsiteX89" fmla="*/ 7474 w 10000"/>
              <a:gd name="connsiteY89" fmla="*/ 6545 h 10000"/>
              <a:gd name="connsiteX90" fmla="*/ 7531 w 10000"/>
              <a:gd name="connsiteY90" fmla="*/ 6023 h 10000"/>
              <a:gd name="connsiteX91" fmla="*/ 7670 w 10000"/>
              <a:gd name="connsiteY91" fmla="*/ 6545 h 10000"/>
              <a:gd name="connsiteX92" fmla="*/ 7726 w 10000"/>
              <a:gd name="connsiteY92" fmla="*/ 6295 h 10000"/>
              <a:gd name="connsiteX93" fmla="*/ 7797 w 10000"/>
              <a:gd name="connsiteY93" fmla="*/ 5773 h 10000"/>
              <a:gd name="connsiteX94" fmla="*/ 7865 w 10000"/>
              <a:gd name="connsiteY94" fmla="*/ 6023 h 10000"/>
              <a:gd name="connsiteX95" fmla="*/ 7992 w 10000"/>
              <a:gd name="connsiteY95" fmla="*/ 6659 h 10000"/>
              <a:gd name="connsiteX96" fmla="*/ 8051 w 10000"/>
              <a:gd name="connsiteY96" fmla="*/ 5637 h 10000"/>
              <a:gd name="connsiteX97" fmla="*/ 8120 w 10000"/>
              <a:gd name="connsiteY97" fmla="*/ 6023 h 10000"/>
              <a:gd name="connsiteX98" fmla="*/ 8189 w 10000"/>
              <a:gd name="connsiteY98" fmla="*/ 6295 h 10000"/>
              <a:gd name="connsiteX99" fmla="*/ 8315 w 10000"/>
              <a:gd name="connsiteY99" fmla="*/ 6932 h 10000"/>
              <a:gd name="connsiteX100" fmla="*/ 8385 w 10000"/>
              <a:gd name="connsiteY100" fmla="*/ 5773 h 10000"/>
              <a:gd name="connsiteX101" fmla="*/ 8442 w 10000"/>
              <a:gd name="connsiteY101" fmla="*/ 6545 h 10000"/>
              <a:gd name="connsiteX102" fmla="*/ 8512 w 10000"/>
              <a:gd name="connsiteY102" fmla="*/ 6409 h 10000"/>
              <a:gd name="connsiteX103" fmla="*/ 8639 w 10000"/>
              <a:gd name="connsiteY103" fmla="*/ 6545 h 10000"/>
              <a:gd name="connsiteX104" fmla="*/ 8708 w 10000"/>
              <a:gd name="connsiteY104" fmla="*/ 6159 h 10000"/>
              <a:gd name="connsiteX105" fmla="*/ 8764 w 10000"/>
              <a:gd name="connsiteY105" fmla="*/ 5910 h 10000"/>
              <a:gd name="connsiteX106" fmla="*/ 8835 w 10000"/>
              <a:gd name="connsiteY106" fmla="*/ 3841 h 10000"/>
              <a:gd name="connsiteX107" fmla="*/ 8962 w 10000"/>
              <a:gd name="connsiteY107" fmla="*/ 2818 h 10000"/>
              <a:gd name="connsiteX108" fmla="*/ 9030 w 10000"/>
              <a:gd name="connsiteY108" fmla="*/ 3068 h 10000"/>
              <a:gd name="connsiteX109" fmla="*/ 9100 w 10000"/>
              <a:gd name="connsiteY109" fmla="*/ 4114 h 10000"/>
              <a:gd name="connsiteX110" fmla="*/ 9157 w 10000"/>
              <a:gd name="connsiteY110" fmla="*/ 5000 h 10000"/>
              <a:gd name="connsiteX111" fmla="*/ 9284 w 10000"/>
              <a:gd name="connsiteY111" fmla="*/ 5250 h 10000"/>
              <a:gd name="connsiteX112" fmla="*/ 9354 w 10000"/>
              <a:gd name="connsiteY112" fmla="*/ 5773 h 10000"/>
              <a:gd name="connsiteX113" fmla="*/ 9423 w 10000"/>
              <a:gd name="connsiteY113" fmla="*/ 6159 h 10000"/>
              <a:gd name="connsiteX114" fmla="*/ 9480 w 10000"/>
              <a:gd name="connsiteY114" fmla="*/ 6545 h 10000"/>
              <a:gd name="connsiteX115" fmla="*/ 9551 w 10000"/>
              <a:gd name="connsiteY115" fmla="*/ 6659 h 10000"/>
              <a:gd name="connsiteX116" fmla="*/ 9676 w 10000"/>
              <a:gd name="connsiteY116" fmla="*/ 7569 h 10000"/>
              <a:gd name="connsiteX117" fmla="*/ 9746 w 10000"/>
              <a:gd name="connsiteY117" fmla="*/ 7318 h 10000"/>
              <a:gd name="connsiteX118" fmla="*/ 9815 w 10000"/>
              <a:gd name="connsiteY118" fmla="*/ 7955 h 10000"/>
              <a:gd name="connsiteX119" fmla="*/ 9873 w 10000"/>
              <a:gd name="connsiteY119" fmla="*/ 8091 h 10000"/>
              <a:gd name="connsiteX120" fmla="*/ 10000 w 10000"/>
              <a:gd name="connsiteY12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171 w 10000"/>
              <a:gd name="connsiteY72" fmla="*/ 6409 h 10000"/>
              <a:gd name="connsiteX73" fmla="*/ 6240 w 10000"/>
              <a:gd name="connsiteY73" fmla="*/ 6159 h 10000"/>
              <a:gd name="connsiteX74" fmla="*/ 6366 w 10000"/>
              <a:gd name="connsiteY74" fmla="*/ 6159 h 10000"/>
              <a:gd name="connsiteX75" fmla="*/ 6435 w 10000"/>
              <a:gd name="connsiteY75" fmla="*/ 6409 h 10000"/>
              <a:gd name="connsiteX76" fmla="*/ 6494 w 10000"/>
              <a:gd name="connsiteY76" fmla="*/ 6159 h 10000"/>
              <a:gd name="connsiteX77" fmla="*/ 6563 w 10000"/>
              <a:gd name="connsiteY77" fmla="*/ 6023 h 10000"/>
              <a:gd name="connsiteX78" fmla="*/ 6690 w 10000"/>
              <a:gd name="connsiteY78" fmla="*/ 6545 h 10000"/>
              <a:gd name="connsiteX79" fmla="*/ 6759 w 10000"/>
              <a:gd name="connsiteY79" fmla="*/ 6545 h 10000"/>
              <a:gd name="connsiteX80" fmla="*/ 6816 w 10000"/>
              <a:gd name="connsiteY80" fmla="*/ 6159 h 10000"/>
              <a:gd name="connsiteX81" fmla="*/ 6886 w 10000"/>
              <a:gd name="connsiteY81" fmla="*/ 6409 h 10000"/>
              <a:gd name="connsiteX82" fmla="*/ 7012 w 10000"/>
              <a:gd name="connsiteY82" fmla="*/ 5773 h 10000"/>
              <a:gd name="connsiteX83" fmla="*/ 7082 w 10000"/>
              <a:gd name="connsiteY83" fmla="*/ 6932 h 10000"/>
              <a:gd name="connsiteX84" fmla="*/ 7151 w 10000"/>
              <a:gd name="connsiteY84" fmla="*/ 7046 h 10000"/>
              <a:gd name="connsiteX85" fmla="*/ 7209 w 10000"/>
              <a:gd name="connsiteY85" fmla="*/ 6795 h 10000"/>
              <a:gd name="connsiteX86" fmla="*/ 7347 w 10000"/>
              <a:gd name="connsiteY86" fmla="*/ 6409 h 10000"/>
              <a:gd name="connsiteX87" fmla="*/ 7404 w 10000"/>
              <a:gd name="connsiteY87" fmla="*/ 6409 h 10000"/>
              <a:gd name="connsiteX88" fmla="*/ 7474 w 10000"/>
              <a:gd name="connsiteY88" fmla="*/ 6545 h 10000"/>
              <a:gd name="connsiteX89" fmla="*/ 7531 w 10000"/>
              <a:gd name="connsiteY89" fmla="*/ 6023 h 10000"/>
              <a:gd name="connsiteX90" fmla="*/ 7670 w 10000"/>
              <a:gd name="connsiteY90" fmla="*/ 6545 h 10000"/>
              <a:gd name="connsiteX91" fmla="*/ 7726 w 10000"/>
              <a:gd name="connsiteY91" fmla="*/ 6295 h 10000"/>
              <a:gd name="connsiteX92" fmla="*/ 7797 w 10000"/>
              <a:gd name="connsiteY92" fmla="*/ 5773 h 10000"/>
              <a:gd name="connsiteX93" fmla="*/ 7865 w 10000"/>
              <a:gd name="connsiteY93" fmla="*/ 6023 h 10000"/>
              <a:gd name="connsiteX94" fmla="*/ 7992 w 10000"/>
              <a:gd name="connsiteY94" fmla="*/ 6659 h 10000"/>
              <a:gd name="connsiteX95" fmla="*/ 8051 w 10000"/>
              <a:gd name="connsiteY95" fmla="*/ 5637 h 10000"/>
              <a:gd name="connsiteX96" fmla="*/ 8120 w 10000"/>
              <a:gd name="connsiteY96" fmla="*/ 6023 h 10000"/>
              <a:gd name="connsiteX97" fmla="*/ 8189 w 10000"/>
              <a:gd name="connsiteY97" fmla="*/ 6295 h 10000"/>
              <a:gd name="connsiteX98" fmla="*/ 8315 w 10000"/>
              <a:gd name="connsiteY98" fmla="*/ 6932 h 10000"/>
              <a:gd name="connsiteX99" fmla="*/ 8385 w 10000"/>
              <a:gd name="connsiteY99" fmla="*/ 5773 h 10000"/>
              <a:gd name="connsiteX100" fmla="*/ 8442 w 10000"/>
              <a:gd name="connsiteY100" fmla="*/ 6545 h 10000"/>
              <a:gd name="connsiteX101" fmla="*/ 8512 w 10000"/>
              <a:gd name="connsiteY101" fmla="*/ 6409 h 10000"/>
              <a:gd name="connsiteX102" fmla="*/ 8639 w 10000"/>
              <a:gd name="connsiteY102" fmla="*/ 6545 h 10000"/>
              <a:gd name="connsiteX103" fmla="*/ 8708 w 10000"/>
              <a:gd name="connsiteY103" fmla="*/ 6159 h 10000"/>
              <a:gd name="connsiteX104" fmla="*/ 8764 w 10000"/>
              <a:gd name="connsiteY104" fmla="*/ 5910 h 10000"/>
              <a:gd name="connsiteX105" fmla="*/ 8835 w 10000"/>
              <a:gd name="connsiteY105" fmla="*/ 3841 h 10000"/>
              <a:gd name="connsiteX106" fmla="*/ 8962 w 10000"/>
              <a:gd name="connsiteY106" fmla="*/ 2818 h 10000"/>
              <a:gd name="connsiteX107" fmla="*/ 9030 w 10000"/>
              <a:gd name="connsiteY107" fmla="*/ 3068 h 10000"/>
              <a:gd name="connsiteX108" fmla="*/ 9100 w 10000"/>
              <a:gd name="connsiteY108" fmla="*/ 4114 h 10000"/>
              <a:gd name="connsiteX109" fmla="*/ 9157 w 10000"/>
              <a:gd name="connsiteY109" fmla="*/ 5000 h 10000"/>
              <a:gd name="connsiteX110" fmla="*/ 9284 w 10000"/>
              <a:gd name="connsiteY110" fmla="*/ 5250 h 10000"/>
              <a:gd name="connsiteX111" fmla="*/ 9354 w 10000"/>
              <a:gd name="connsiteY111" fmla="*/ 5773 h 10000"/>
              <a:gd name="connsiteX112" fmla="*/ 9423 w 10000"/>
              <a:gd name="connsiteY112" fmla="*/ 6159 h 10000"/>
              <a:gd name="connsiteX113" fmla="*/ 9480 w 10000"/>
              <a:gd name="connsiteY113" fmla="*/ 6545 h 10000"/>
              <a:gd name="connsiteX114" fmla="*/ 9551 w 10000"/>
              <a:gd name="connsiteY114" fmla="*/ 6659 h 10000"/>
              <a:gd name="connsiteX115" fmla="*/ 9676 w 10000"/>
              <a:gd name="connsiteY115" fmla="*/ 7569 h 10000"/>
              <a:gd name="connsiteX116" fmla="*/ 9746 w 10000"/>
              <a:gd name="connsiteY116" fmla="*/ 7318 h 10000"/>
              <a:gd name="connsiteX117" fmla="*/ 9815 w 10000"/>
              <a:gd name="connsiteY117" fmla="*/ 7955 h 10000"/>
              <a:gd name="connsiteX118" fmla="*/ 9873 w 10000"/>
              <a:gd name="connsiteY118" fmla="*/ 8091 h 10000"/>
              <a:gd name="connsiteX119" fmla="*/ 10000 w 10000"/>
              <a:gd name="connsiteY11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240 w 10000"/>
              <a:gd name="connsiteY72" fmla="*/ 6159 h 10000"/>
              <a:gd name="connsiteX73" fmla="*/ 6366 w 10000"/>
              <a:gd name="connsiteY73" fmla="*/ 6159 h 10000"/>
              <a:gd name="connsiteX74" fmla="*/ 6435 w 10000"/>
              <a:gd name="connsiteY74" fmla="*/ 6409 h 10000"/>
              <a:gd name="connsiteX75" fmla="*/ 6494 w 10000"/>
              <a:gd name="connsiteY75" fmla="*/ 6159 h 10000"/>
              <a:gd name="connsiteX76" fmla="*/ 6563 w 10000"/>
              <a:gd name="connsiteY76" fmla="*/ 6023 h 10000"/>
              <a:gd name="connsiteX77" fmla="*/ 6690 w 10000"/>
              <a:gd name="connsiteY77" fmla="*/ 6545 h 10000"/>
              <a:gd name="connsiteX78" fmla="*/ 6759 w 10000"/>
              <a:gd name="connsiteY78" fmla="*/ 6545 h 10000"/>
              <a:gd name="connsiteX79" fmla="*/ 6816 w 10000"/>
              <a:gd name="connsiteY79" fmla="*/ 6159 h 10000"/>
              <a:gd name="connsiteX80" fmla="*/ 6886 w 10000"/>
              <a:gd name="connsiteY80" fmla="*/ 6409 h 10000"/>
              <a:gd name="connsiteX81" fmla="*/ 7012 w 10000"/>
              <a:gd name="connsiteY81" fmla="*/ 5773 h 10000"/>
              <a:gd name="connsiteX82" fmla="*/ 7082 w 10000"/>
              <a:gd name="connsiteY82" fmla="*/ 6932 h 10000"/>
              <a:gd name="connsiteX83" fmla="*/ 7151 w 10000"/>
              <a:gd name="connsiteY83" fmla="*/ 7046 h 10000"/>
              <a:gd name="connsiteX84" fmla="*/ 7209 w 10000"/>
              <a:gd name="connsiteY84" fmla="*/ 6795 h 10000"/>
              <a:gd name="connsiteX85" fmla="*/ 7347 w 10000"/>
              <a:gd name="connsiteY85" fmla="*/ 6409 h 10000"/>
              <a:gd name="connsiteX86" fmla="*/ 7404 w 10000"/>
              <a:gd name="connsiteY86" fmla="*/ 6409 h 10000"/>
              <a:gd name="connsiteX87" fmla="*/ 7474 w 10000"/>
              <a:gd name="connsiteY87" fmla="*/ 6545 h 10000"/>
              <a:gd name="connsiteX88" fmla="*/ 7531 w 10000"/>
              <a:gd name="connsiteY88" fmla="*/ 6023 h 10000"/>
              <a:gd name="connsiteX89" fmla="*/ 7670 w 10000"/>
              <a:gd name="connsiteY89" fmla="*/ 6545 h 10000"/>
              <a:gd name="connsiteX90" fmla="*/ 7726 w 10000"/>
              <a:gd name="connsiteY90" fmla="*/ 6295 h 10000"/>
              <a:gd name="connsiteX91" fmla="*/ 7797 w 10000"/>
              <a:gd name="connsiteY91" fmla="*/ 5773 h 10000"/>
              <a:gd name="connsiteX92" fmla="*/ 7865 w 10000"/>
              <a:gd name="connsiteY92" fmla="*/ 6023 h 10000"/>
              <a:gd name="connsiteX93" fmla="*/ 7992 w 10000"/>
              <a:gd name="connsiteY93" fmla="*/ 6659 h 10000"/>
              <a:gd name="connsiteX94" fmla="*/ 8051 w 10000"/>
              <a:gd name="connsiteY94" fmla="*/ 5637 h 10000"/>
              <a:gd name="connsiteX95" fmla="*/ 8120 w 10000"/>
              <a:gd name="connsiteY95" fmla="*/ 6023 h 10000"/>
              <a:gd name="connsiteX96" fmla="*/ 8189 w 10000"/>
              <a:gd name="connsiteY96" fmla="*/ 6295 h 10000"/>
              <a:gd name="connsiteX97" fmla="*/ 8315 w 10000"/>
              <a:gd name="connsiteY97" fmla="*/ 6932 h 10000"/>
              <a:gd name="connsiteX98" fmla="*/ 8385 w 10000"/>
              <a:gd name="connsiteY98" fmla="*/ 5773 h 10000"/>
              <a:gd name="connsiteX99" fmla="*/ 8442 w 10000"/>
              <a:gd name="connsiteY99" fmla="*/ 6545 h 10000"/>
              <a:gd name="connsiteX100" fmla="*/ 8512 w 10000"/>
              <a:gd name="connsiteY100" fmla="*/ 6409 h 10000"/>
              <a:gd name="connsiteX101" fmla="*/ 8639 w 10000"/>
              <a:gd name="connsiteY101" fmla="*/ 6545 h 10000"/>
              <a:gd name="connsiteX102" fmla="*/ 8708 w 10000"/>
              <a:gd name="connsiteY102" fmla="*/ 6159 h 10000"/>
              <a:gd name="connsiteX103" fmla="*/ 8764 w 10000"/>
              <a:gd name="connsiteY103" fmla="*/ 5910 h 10000"/>
              <a:gd name="connsiteX104" fmla="*/ 8835 w 10000"/>
              <a:gd name="connsiteY104" fmla="*/ 3841 h 10000"/>
              <a:gd name="connsiteX105" fmla="*/ 8962 w 10000"/>
              <a:gd name="connsiteY105" fmla="*/ 2818 h 10000"/>
              <a:gd name="connsiteX106" fmla="*/ 9030 w 10000"/>
              <a:gd name="connsiteY106" fmla="*/ 3068 h 10000"/>
              <a:gd name="connsiteX107" fmla="*/ 9100 w 10000"/>
              <a:gd name="connsiteY107" fmla="*/ 4114 h 10000"/>
              <a:gd name="connsiteX108" fmla="*/ 9157 w 10000"/>
              <a:gd name="connsiteY108" fmla="*/ 5000 h 10000"/>
              <a:gd name="connsiteX109" fmla="*/ 9284 w 10000"/>
              <a:gd name="connsiteY109" fmla="*/ 5250 h 10000"/>
              <a:gd name="connsiteX110" fmla="*/ 9354 w 10000"/>
              <a:gd name="connsiteY110" fmla="*/ 5773 h 10000"/>
              <a:gd name="connsiteX111" fmla="*/ 9423 w 10000"/>
              <a:gd name="connsiteY111" fmla="*/ 6159 h 10000"/>
              <a:gd name="connsiteX112" fmla="*/ 9480 w 10000"/>
              <a:gd name="connsiteY112" fmla="*/ 6545 h 10000"/>
              <a:gd name="connsiteX113" fmla="*/ 9551 w 10000"/>
              <a:gd name="connsiteY113" fmla="*/ 6659 h 10000"/>
              <a:gd name="connsiteX114" fmla="*/ 9676 w 10000"/>
              <a:gd name="connsiteY114" fmla="*/ 7569 h 10000"/>
              <a:gd name="connsiteX115" fmla="*/ 9746 w 10000"/>
              <a:gd name="connsiteY115" fmla="*/ 7318 h 10000"/>
              <a:gd name="connsiteX116" fmla="*/ 9815 w 10000"/>
              <a:gd name="connsiteY116" fmla="*/ 7955 h 10000"/>
              <a:gd name="connsiteX117" fmla="*/ 9873 w 10000"/>
              <a:gd name="connsiteY117" fmla="*/ 8091 h 10000"/>
              <a:gd name="connsiteX118" fmla="*/ 10000 w 10000"/>
              <a:gd name="connsiteY11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240 w 10000"/>
              <a:gd name="connsiteY71" fmla="*/ 6159 h 10000"/>
              <a:gd name="connsiteX72" fmla="*/ 6366 w 10000"/>
              <a:gd name="connsiteY72" fmla="*/ 6159 h 10000"/>
              <a:gd name="connsiteX73" fmla="*/ 6435 w 10000"/>
              <a:gd name="connsiteY73" fmla="*/ 6409 h 10000"/>
              <a:gd name="connsiteX74" fmla="*/ 6494 w 10000"/>
              <a:gd name="connsiteY74" fmla="*/ 6159 h 10000"/>
              <a:gd name="connsiteX75" fmla="*/ 6563 w 10000"/>
              <a:gd name="connsiteY75" fmla="*/ 6023 h 10000"/>
              <a:gd name="connsiteX76" fmla="*/ 6690 w 10000"/>
              <a:gd name="connsiteY76" fmla="*/ 6545 h 10000"/>
              <a:gd name="connsiteX77" fmla="*/ 6759 w 10000"/>
              <a:gd name="connsiteY77" fmla="*/ 6545 h 10000"/>
              <a:gd name="connsiteX78" fmla="*/ 6816 w 10000"/>
              <a:gd name="connsiteY78" fmla="*/ 6159 h 10000"/>
              <a:gd name="connsiteX79" fmla="*/ 6886 w 10000"/>
              <a:gd name="connsiteY79" fmla="*/ 6409 h 10000"/>
              <a:gd name="connsiteX80" fmla="*/ 7012 w 10000"/>
              <a:gd name="connsiteY80" fmla="*/ 5773 h 10000"/>
              <a:gd name="connsiteX81" fmla="*/ 7082 w 10000"/>
              <a:gd name="connsiteY81" fmla="*/ 6932 h 10000"/>
              <a:gd name="connsiteX82" fmla="*/ 7151 w 10000"/>
              <a:gd name="connsiteY82" fmla="*/ 7046 h 10000"/>
              <a:gd name="connsiteX83" fmla="*/ 7209 w 10000"/>
              <a:gd name="connsiteY83" fmla="*/ 6795 h 10000"/>
              <a:gd name="connsiteX84" fmla="*/ 7347 w 10000"/>
              <a:gd name="connsiteY84" fmla="*/ 6409 h 10000"/>
              <a:gd name="connsiteX85" fmla="*/ 7404 w 10000"/>
              <a:gd name="connsiteY85" fmla="*/ 6409 h 10000"/>
              <a:gd name="connsiteX86" fmla="*/ 7474 w 10000"/>
              <a:gd name="connsiteY86" fmla="*/ 6545 h 10000"/>
              <a:gd name="connsiteX87" fmla="*/ 7531 w 10000"/>
              <a:gd name="connsiteY87" fmla="*/ 6023 h 10000"/>
              <a:gd name="connsiteX88" fmla="*/ 7670 w 10000"/>
              <a:gd name="connsiteY88" fmla="*/ 6545 h 10000"/>
              <a:gd name="connsiteX89" fmla="*/ 7726 w 10000"/>
              <a:gd name="connsiteY89" fmla="*/ 6295 h 10000"/>
              <a:gd name="connsiteX90" fmla="*/ 7797 w 10000"/>
              <a:gd name="connsiteY90" fmla="*/ 5773 h 10000"/>
              <a:gd name="connsiteX91" fmla="*/ 7865 w 10000"/>
              <a:gd name="connsiteY91" fmla="*/ 6023 h 10000"/>
              <a:gd name="connsiteX92" fmla="*/ 7992 w 10000"/>
              <a:gd name="connsiteY92" fmla="*/ 6659 h 10000"/>
              <a:gd name="connsiteX93" fmla="*/ 8051 w 10000"/>
              <a:gd name="connsiteY93" fmla="*/ 5637 h 10000"/>
              <a:gd name="connsiteX94" fmla="*/ 8120 w 10000"/>
              <a:gd name="connsiteY94" fmla="*/ 6023 h 10000"/>
              <a:gd name="connsiteX95" fmla="*/ 8189 w 10000"/>
              <a:gd name="connsiteY95" fmla="*/ 6295 h 10000"/>
              <a:gd name="connsiteX96" fmla="*/ 8315 w 10000"/>
              <a:gd name="connsiteY96" fmla="*/ 6932 h 10000"/>
              <a:gd name="connsiteX97" fmla="*/ 8385 w 10000"/>
              <a:gd name="connsiteY97" fmla="*/ 5773 h 10000"/>
              <a:gd name="connsiteX98" fmla="*/ 8442 w 10000"/>
              <a:gd name="connsiteY98" fmla="*/ 6545 h 10000"/>
              <a:gd name="connsiteX99" fmla="*/ 8512 w 10000"/>
              <a:gd name="connsiteY99" fmla="*/ 6409 h 10000"/>
              <a:gd name="connsiteX100" fmla="*/ 8639 w 10000"/>
              <a:gd name="connsiteY100" fmla="*/ 6545 h 10000"/>
              <a:gd name="connsiteX101" fmla="*/ 8708 w 10000"/>
              <a:gd name="connsiteY101" fmla="*/ 6159 h 10000"/>
              <a:gd name="connsiteX102" fmla="*/ 8764 w 10000"/>
              <a:gd name="connsiteY102" fmla="*/ 5910 h 10000"/>
              <a:gd name="connsiteX103" fmla="*/ 8835 w 10000"/>
              <a:gd name="connsiteY103" fmla="*/ 3841 h 10000"/>
              <a:gd name="connsiteX104" fmla="*/ 8962 w 10000"/>
              <a:gd name="connsiteY104" fmla="*/ 2818 h 10000"/>
              <a:gd name="connsiteX105" fmla="*/ 9030 w 10000"/>
              <a:gd name="connsiteY105" fmla="*/ 3068 h 10000"/>
              <a:gd name="connsiteX106" fmla="*/ 9100 w 10000"/>
              <a:gd name="connsiteY106" fmla="*/ 4114 h 10000"/>
              <a:gd name="connsiteX107" fmla="*/ 9157 w 10000"/>
              <a:gd name="connsiteY107" fmla="*/ 5000 h 10000"/>
              <a:gd name="connsiteX108" fmla="*/ 9284 w 10000"/>
              <a:gd name="connsiteY108" fmla="*/ 5250 h 10000"/>
              <a:gd name="connsiteX109" fmla="*/ 9354 w 10000"/>
              <a:gd name="connsiteY109" fmla="*/ 5773 h 10000"/>
              <a:gd name="connsiteX110" fmla="*/ 9423 w 10000"/>
              <a:gd name="connsiteY110" fmla="*/ 6159 h 10000"/>
              <a:gd name="connsiteX111" fmla="*/ 9480 w 10000"/>
              <a:gd name="connsiteY111" fmla="*/ 6545 h 10000"/>
              <a:gd name="connsiteX112" fmla="*/ 9551 w 10000"/>
              <a:gd name="connsiteY112" fmla="*/ 6659 h 10000"/>
              <a:gd name="connsiteX113" fmla="*/ 9676 w 10000"/>
              <a:gd name="connsiteY113" fmla="*/ 7569 h 10000"/>
              <a:gd name="connsiteX114" fmla="*/ 9746 w 10000"/>
              <a:gd name="connsiteY114" fmla="*/ 7318 h 10000"/>
              <a:gd name="connsiteX115" fmla="*/ 9815 w 10000"/>
              <a:gd name="connsiteY115" fmla="*/ 7955 h 10000"/>
              <a:gd name="connsiteX116" fmla="*/ 9873 w 10000"/>
              <a:gd name="connsiteY116" fmla="*/ 8091 h 10000"/>
              <a:gd name="connsiteX117" fmla="*/ 10000 w 10000"/>
              <a:gd name="connsiteY11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366 w 10000"/>
              <a:gd name="connsiteY71" fmla="*/ 6159 h 10000"/>
              <a:gd name="connsiteX72" fmla="*/ 6435 w 10000"/>
              <a:gd name="connsiteY72" fmla="*/ 6409 h 10000"/>
              <a:gd name="connsiteX73" fmla="*/ 6494 w 10000"/>
              <a:gd name="connsiteY73" fmla="*/ 6159 h 10000"/>
              <a:gd name="connsiteX74" fmla="*/ 6563 w 10000"/>
              <a:gd name="connsiteY74" fmla="*/ 6023 h 10000"/>
              <a:gd name="connsiteX75" fmla="*/ 6690 w 10000"/>
              <a:gd name="connsiteY75" fmla="*/ 6545 h 10000"/>
              <a:gd name="connsiteX76" fmla="*/ 6759 w 10000"/>
              <a:gd name="connsiteY76" fmla="*/ 6545 h 10000"/>
              <a:gd name="connsiteX77" fmla="*/ 6816 w 10000"/>
              <a:gd name="connsiteY77" fmla="*/ 6159 h 10000"/>
              <a:gd name="connsiteX78" fmla="*/ 6886 w 10000"/>
              <a:gd name="connsiteY78" fmla="*/ 6409 h 10000"/>
              <a:gd name="connsiteX79" fmla="*/ 7012 w 10000"/>
              <a:gd name="connsiteY79" fmla="*/ 5773 h 10000"/>
              <a:gd name="connsiteX80" fmla="*/ 7082 w 10000"/>
              <a:gd name="connsiteY80" fmla="*/ 6932 h 10000"/>
              <a:gd name="connsiteX81" fmla="*/ 7151 w 10000"/>
              <a:gd name="connsiteY81" fmla="*/ 7046 h 10000"/>
              <a:gd name="connsiteX82" fmla="*/ 7209 w 10000"/>
              <a:gd name="connsiteY82" fmla="*/ 6795 h 10000"/>
              <a:gd name="connsiteX83" fmla="*/ 7347 w 10000"/>
              <a:gd name="connsiteY83" fmla="*/ 6409 h 10000"/>
              <a:gd name="connsiteX84" fmla="*/ 7404 w 10000"/>
              <a:gd name="connsiteY84" fmla="*/ 6409 h 10000"/>
              <a:gd name="connsiteX85" fmla="*/ 7474 w 10000"/>
              <a:gd name="connsiteY85" fmla="*/ 6545 h 10000"/>
              <a:gd name="connsiteX86" fmla="*/ 7531 w 10000"/>
              <a:gd name="connsiteY86" fmla="*/ 6023 h 10000"/>
              <a:gd name="connsiteX87" fmla="*/ 7670 w 10000"/>
              <a:gd name="connsiteY87" fmla="*/ 6545 h 10000"/>
              <a:gd name="connsiteX88" fmla="*/ 7726 w 10000"/>
              <a:gd name="connsiteY88" fmla="*/ 6295 h 10000"/>
              <a:gd name="connsiteX89" fmla="*/ 7797 w 10000"/>
              <a:gd name="connsiteY89" fmla="*/ 5773 h 10000"/>
              <a:gd name="connsiteX90" fmla="*/ 7865 w 10000"/>
              <a:gd name="connsiteY90" fmla="*/ 6023 h 10000"/>
              <a:gd name="connsiteX91" fmla="*/ 7992 w 10000"/>
              <a:gd name="connsiteY91" fmla="*/ 6659 h 10000"/>
              <a:gd name="connsiteX92" fmla="*/ 8051 w 10000"/>
              <a:gd name="connsiteY92" fmla="*/ 5637 h 10000"/>
              <a:gd name="connsiteX93" fmla="*/ 8120 w 10000"/>
              <a:gd name="connsiteY93" fmla="*/ 6023 h 10000"/>
              <a:gd name="connsiteX94" fmla="*/ 8189 w 10000"/>
              <a:gd name="connsiteY94" fmla="*/ 6295 h 10000"/>
              <a:gd name="connsiteX95" fmla="*/ 8315 w 10000"/>
              <a:gd name="connsiteY95" fmla="*/ 6932 h 10000"/>
              <a:gd name="connsiteX96" fmla="*/ 8385 w 10000"/>
              <a:gd name="connsiteY96" fmla="*/ 5773 h 10000"/>
              <a:gd name="connsiteX97" fmla="*/ 8442 w 10000"/>
              <a:gd name="connsiteY97" fmla="*/ 6545 h 10000"/>
              <a:gd name="connsiteX98" fmla="*/ 8512 w 10000"/>
              <a:gd name="connsiteY98" fmla="*/ 6409 h 10000"/>
              <a:gd name="connsiteX99" fmla="*/ 8639 w 10000"/>
              <a:gd name="connsiteY99" fmla="*/ 6545 h 10000"/>
              <a:gd name="connsiteX100" fmla="*/ 8708 w 10000"/>
              <a:gd name="connsiteY100" fmla="*/ 6159 h 10000"/>
              <a:gd name="connsiteX101" fmla="*/ 8764 w 10000"/>
              <a:gd name="connsiteY101" fmla="*/ 5910 h 10000"/>
              <a:gd name="connsiteX102" fmla="*/ 8835 w 10000"/>
              <a:gd name="connsiteY102" fmla="*/ 3841 h 10000"/>
              <a:gd name="connsiteX103" fmla="*/ 8962 w 10000"/>
              <a:gd name="connsiteY103" fmla="*/ 2818 h 10000"/>
              <a:gd name="connsiteX104" fmla="*/ 9030 w 10000"/>
              <a:gd name="connsiteY104" fmla="*/ 3068 h 10000"/>
              <a:gd name="connsiteX105" fmla="*/ 9100 w 10000"/>
              <a:gd name="connsiteY105" fmla="*/ 4114 h 10000"/>
              <a:gd name="connsiteX106" fmla="*/ 9157 w 10000"/>
              <a:gd name="connsiteY106" fmla="*/ 5000 h 10000"/>
              <a:gd name="connsiteX107" fmla="*/ 9284 w 10000"/>
              <a:gd name="connsiteY107" fmla="*/ 5250 h 10000"/>
              <a:gd name="connsiteX108" fmla="*/ 9354 w 10000"/>
              <a:gd name="connsiteY108" fmla="*/ 5773 h 10000"/>
              <a:gd name="connsiteX109" fmla="*/ 9423 w 10000"/>
              <a:gd name="connsiteY109" fmla="*/ 6159 h 10000"/>
              <a:gd name="connsiteX110" fmla="*/ 9480 w 10000"/>
              <a:gd name="connsiteY110" fmla="*/ 6545 h 10000"/>
              <a:gd name="connsiteX111" fmla="*/ 9551 w 10000"/>
              <a:gd name="connsiteY111" fmla="*/ 6659 h 10000"/>
              <a:gd name="connsiteX112" fmla="*/ 9676 w 10000"/>
              <a:gd name="connsiteY112" fmla="*/ 7569 h 10000"/>
              <a:gd name="connsiteX113" fmla="*/ 9746 w 10000"/>
              <a:gd name="connsiteY113" fmla="*/ 7318 h 10000"/>
              <a:gd name="connsiteX114" fmla="*/ 9815 w 10000"/>
              <a:gd name="connsiteY114" fmla="*/ 7955 h 10000"/>
              <a:gd name="connsiteX115" fmla="*/ 9873 w 10000"/>
              <a:gd name="connsiteY115" fmla="*/ 8091 h 10000"/>
              <a:gd name="connsiteX116" fmla="*/ 10000 w 10000"/>
              <a:gd name="connsiteY11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563 w 10000"/>
              <a:gd name="connsiteY73" fmla="*/ 6023 h 10000"/>
              <a:gd name="connsiteX74" fmla="*/ 6690 w 10000"/>
              <a:gd name="connsiteY74" fmla="*/ 6545 h 10000"/>
              <a:gd name="connsiteX75" fmla="*/ 6759 w 10000"/>
              <a:gd name="connsiteY75" fmla="*/ 6545 h 10000"/>
              <a:gd name="connsiteX76" fmla="*/ 6816 w 10000"/>
              <a:gd name="connsiteY76" fmla="*/ 6159 h 10000"/>
              <a:gd name="connsiteX77" fmla="*/ 6886 w 10000"/>
              <a:gd name="connsiteY77" fmla="*/ 6409 h 10000"/>
              <a:gd name="connsiteX78" fmla="*/ 7012 w 10000"/>
              <a:gd name="connsiteY78" fmla="*/ 5773 h 10000"/>
              <a:gd name="connsiteX79" fmla="*/ 7082 w 10000"/>
              <a:gd name="connsiteY79" fmla="*/ 6932 h 10000"/>
              <a:gd name="connsiteX80" fmla="*/ 7151 w 10000"/>
              <a:gd name="connsiteY80" fmla="*/ 7046 h 10000"/>
              <a:gd name="connsiteX81" fmla="*/ 7209 w 10000"/>
              <a:gd name="connsiteY81" fmla="*/ 6795 h 10000"/>
              <a:gd name="connsiteX82" fmla="*/ 7347 w 10000"/>
              <a:gd name="connsiteY82" fmla="*/ 6409 h 10000"/>
              <a:gd name="connsiteX83" fmla="*/ 7404 w 10000"/>
              <a:gd name="connsiteY83" fmla="*/ 6409 h 10000"/>
              <a:gd name="connsiteX84" fmla="*/ 7474 w 10000"/>
              <a:gd name="connsiteY84" fmla="*/ 6545 h 10000"/>
              <a:gd name="connsiteX85" fmla="*/ 7531 w 10000"/>
              <a:gd name="connsiteY85" fmla="*/ 6023 h 10000"/>
              <a:gd name="connsiteX86" fmla="*/ 7670 w 10000"/>
              <a:gd name="connsiteY86" fmla="*/ 6545 h 10000"/>
              <a:gd name="connsiteX87" fmla="*/ 7726 w 10000"/>
              <a:gd name="connsiteY87" fmla="*/ 6295 h 10000"/>
              <a:gd name="connsiteX88" fmla="*/ 7797 w 10000"/>
              <a:gd name="connsiteY88" fmla="*/ 5773 h 10000"/>
              <a:gd name="connsiteX89" fmla="*/ 7865 w 10000"/>
              <a:gd name="connsiteY89" fmla="*/ 6023 h 10000"/>
              <a:gd name="connsiteX90" fmla="*/ 7992 w 10000"/>
              <a:gd name="connsiteY90" fmla="*/ 6659 h 10000"/>
              <a:gd name="connsiteX91" fmla="*/ 8051 w 10000"/>
              <a:gd name="connsiteY91" fmla="*/ 5637 h 10000"/>
              <a:gd name="connsiteX92" fmla="*/ 8120 w 10000"/>
              <a:gd name="connsiteY92" fmla="*/ 6023 h 10000"/>
              <a:gd name="connsiteX93" fmla="*/ 8189 w 10000"/>
              <a:gd name="connsiteY93" fmla="*/ 6295 h 10000"/>
              <a:gd name="connsiteX94" fmla="*/ 8315 w 10000"/>
              <a:gd name="connsiteY94" fmla="*/ 6932 h 10000"/>
              <a:gd name="connsiteX95" fmla="*/ 8385 w 10000"/>
              <a:gd name="connsiteY95" fmla="*/ 5773 h 10000"/>
              <a:gd name="connsiteX96" fmla="*/ 8442 w 10000"/>
              <a:gd name="connsiteY96" fmla="*/ 6545 h 10000"/>
              <a:gd name="connsiteX97" fmla="*/ 8512 w 10000"/>
              <a:gd name="connsiteY97" fmla="*/ 6409 h 10000"/>
              <a:gd name="connsiteX98" fmla="*/ 8639 w 10000"/>
              <a:gd name="connsiteY98" fmla="*/ 6545 h 10000"/>
              <a:gd name="connsiteX99" fmla="*/ 8708 w 10000"/>
              <a:gd name="connsiteY99" fmla="*/ 6159 h 10000"/>
              <a:gd name="connsiteX100" fmla="*/ 8764 w 10000"/>
              <a:gd name="connsiteY100" fmla="*/ 5910 h 10000"/>
              <a:gd name="connsiteX101" fmla="*/ 8835 w 10000"/>
              <a:gd name="connsiteY101" fmla="*/ 3841 h 10000"/>
              <a:gd name="connsiteX102" fmla="*/ 8962 w 10000"/>
              <a:gd name="connsiteY102" fmla="*/ 2818 h 10000"/>
              <a:gd name="connsiteX103" fmla="*/ 9030 w 10000"/>
              <a:gd name="connsiteY103" fmla="*/ 3068 h 10000"/>
              <a:gd name="connsiteX104" fmla="*/ 9100 w 10000"/>
              <a:gd name="connsiteY104" fmla="*/ 4114 h 10000"/>
              <a:gd name="connsiteX105" fmla="*/ 9157 w 10000"/>
              <a:gd name="connsiteY105" fmla="*/ 5000 h 10000"/>
              <a:gd name="connsiteX106" fmla="*/ 9284 w 10000"/>
              <a:gd name="connsiteY106" fmla="*/ 5250 h 10000"/>
              <a:gd name="connsiteX107" fmla="*/ 9354 w 10000"/>
              <a:gd name="connsiteY107" fmla="*/ 5773 h 10000"/>
              <a:gd name="connsiteX108" fmla="*/ 9423 w 10000"/>
              <a:gd name="connsiteY108" fmla="*/ 6159 h 10000"/>
              <a:gd name="connsiteX109" fmla="*/ 9480 w 10000"/>
              <a:gd name="connsiteY109" fmla="*/ 6545 h 10000"/>
              <a:gd name="connsiteX110" fmla="*/ 9551 w 10000"/>
              <a:gd name="connsiteY110" fmla="*/ 6659 h 10000"/>
              <a:gd name="connsiteX111" fmla="*/ 9676 w 10000"/>
              <a:gd name="connsiteY111" fmla="*/ 7569 h 10000"/>
              <a:gd name="connsiteX112" fmla="*/ 9746 w 10000"/>
              <a:gd name="connsiteY112" fmla="*/ 7318 h 10000"/>
              <a:gd name="connsiteX113" fmla="*/ 9815 w 10000"/>
              <a:gd name="connsiteY113" fmla="*/ 7955 h 10000"/>
              <a:gd name="connsiteX114" fmla="*/ 9873 w 10000"/>
              <a:gd name="connsiteY114" fmla="*/ 8091 h 10000"/>
              <a:gd name="connsiteX115" fmla="*/ 10000 w 10000"/>
              <a:gd name="connsiteY11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690 w 10000"/>
              <a:gd name="connsiteY73" fmla="*/ 6545 h 10000"/>
              <a:gd name="connsiteX74" fmla="*/ 6759 w 10000"/>
              <a:gd name="connsiteY74" fmla="*/ 6545 h 10000"/>
              <a:gd name="connsiteX75" fmla="*/ 6816 w 10000"/>
              <a:gd name="connsiteY75" fmla="*/ 6159 h 10000"/>
              <a:gd name="connsiteX76" fmla="*/ 6886 w 10000"/>
              <a:gd name="connsiteY76" fmla="*/ 6409 h 10000"/>
              <a:gd name="connsiteX77" fmla="*/ 7012 w 10000"/>
              <a:gd name="connsiteY77" fmla="*/ 5773 h 10000"/>
              <a:gd name="connsiteX78" fmla="*/ 7082 w 10000"/>
              <a:gd name="connsiteY78" fmla="*/ 6932 h 10000"/>
              <a:gd name="connsiteX79" fmla="*/ 7151 w 10000"/>
              <a:gd name="connsiteY79" fmla="*/ 7046 h 10000"/>
              <a:gd name="connsiteX80" fmla="*/ 7209 w 10000"/>
              <a:gd name="connsiteY80" fmla="*/ 6795 h 10000"/>
              <a:gd name="connsiteX81" fmla="*/ 7347 w 10000"/>
              <a:gd name="connsiteY81" fmla="*/ 6409 h 10000"/>
              <a:gd name="connsiteX82" fmla="*/ 7404 w 10000"/>
              <a:gd name="connsiteY82" fmla="*/ 6409 h 10000"/>
              <a:gd name="connsiteX83" fmla="*/ 7474 w 10000"/>
              <a:gd name="connsiteY83" fmla="*/ 6545 h 10000"/>
              <a:gd name="connsiteX84" fmla="*/ 7531 w 10000"/>
              <a:gd name="connsiteY84" fmla="*/ 6023 h 10000"/>
              <a:gd name="connsiteX85" fmla="*/ 7670 w 10000"/>
              <a:gd name="connsiteY85" fmla="*/ 6545 h 10000"/>
              <a:gd name="connsiteX86" fmla="*/ 7726 w 10000"/>
              <a:gd name="connsiteY86" fmla="*/ 6295 h 10000"/>
              <a:gd name="connsiteX87" fmla="*/ 7797 w 10000"/>
              <a:gd name="connsiteY87" fmla="*/ 5773 h 10000"/>
              <a:gd name="connsiteX88" fmla="*/ 7865 w 10000"/>
              <a:gd name="connsiteY88" fmla="*/ 6023 h 10000"/>
              <a:gd name="connsiteX89" fmla="*/ 7992 w 10000"/>
              <a:gd name="connsiteY89" fmla="*/ 6659 h 10000"/>
              <a:gd name="connsiteX90" fmla="*/ 8051 w 10000"/>
              <a:gd name="connsiteY90" fmla="*/ 5637 h 10000"/>
              <a:gd name="connsiteX91" fmla="*/ 8120 w 10000"/>
              <a:gd name="connsiteY91" fmla="*/ 6023 h 10000"/>
              <a:gd name="connsiteX92" fmla="*/ 8189 w 10000"/>
              <a:gd name="connsiteY92" fmla="*/ 6295 h 10000"/>
              <a:gd name="connsiteX93" fmla="*/ 8315 w 10000"/>
              <a:gd name="connsiteY93" fmla="*/ 6932 h 10000"/>
              <a:gd name="connsiteX94" fmla="*/ 8385 w 10000"/>
              <a:gd name="connsiteY94" fmla="*/ 5773 h 10000"/>
              <a:gd name="connsiteX95" fmla="*/ 8442 w 10000"/>
              <a:gd name="connsiteY95" fmla="*/ 6545 h 10000"/>
              <a:gd name="connsiteX96" fmla="*/ 8512 w 10000"/>
              <a:gd name="connsiteY96" fmla="*/ 6409 h 10000"/>
              <a:gd name="connsiteX97" fmla="*/ 8639 w 10000"/>
              <a:gd name="connsiteY97" fmla="*/ 6545 h 10000"/>
              <a:gd name="connsiteX98" fmla="*/ 8708 w 10000"/>
              <a:gd name="connsiteY98" fmla="*/ 6159 h 10000"/>
              <a:gd name="connsiteX99" fmla="*/ 8764 w 10000"/>
              <a:gd name="connsiteY99" fmla="*/ 5910 h 10000"/>
              <a:gd name="connsiteX100" fmla="*/ 8835 w 10000"/>
              <a:gd name="connsiteY100" fmla="*/ 3841 h 10000"/>
              <a:gd name="connsiteX101" fmla="*/ 8962 w 10000"/>
              <a:gd name="connsiteY101" fmla="*/ 2818 h 10000"/>
              <a:gd name="connsiteX102" fmla="*/ 9030 w 10000"/>
              <a:gd name="connsiteY102" fmla="*/ 3068 h 10000"/>
              <a:gd name="connsiteX103" fmla="*/ 9100 w 10000"/>
              <a:gd name="connsiteY103" fmla="*/ 4114 h 10000"/>
              <a:gd name="connsiteX104" fmla="*/ 9157 w 10000"/>
              <a:gd name="connsiteY104" fmla="*/ 5000 h 10000"/>
              <a:gd name="connsiteX105" fmla="*/ 9284 w 10000"/>
              <a:gd name="connsiteY105" fmla="*/ 5250 h 10000"/>
              <a:gd name="connsiteX106" fmla="*/ 9354 w 10000"/>
              <a:gd name="connsiteY106" fmla="*/ 5773 h 10000"/>
              <a:gd name="connsiteX107" fmla="*/ 9423 w 10000"/>
              <a:gd name="connsiteY107" fmla="*/ 6159 h 10000"/>
              <a:gd name="connsiteX108" fmla="*/ 9480 w 10000"/>
              <a:gd name="connsiteY108" fmla="*/ 6545 h 10000"/>
              <a:gd name="connsiteX109" fmla="*/ 9551 w 10000"/>
              <a:gd name="connsiteY109" fmla="*/ 6659 h 10000"/>
              <a:gd name="connsiteX110" fmla="*/ 9676 w 10000"/>
              <a:gd name="connsiteY110" fmla="*/ 7569 h 10000"/>
              <a:gd name="connsiteX111" fmla="*/ 9746 w 10000"/>
              <a:gd name="connsiteY111" fmla="*/ 7318 h 10000"/>
              <a:gd name="connsiteX112" fmla="*/ 9815 w 10000"/>
              <a:gd name="connsiteY112" fmla="*/ 7955 h 10000"/>
              <a:gd name="connsiteX113" fmla="*/ 9873 w 10000"/>
              <a:gd name="connsiteY113" fmla="*/ 8091 h 10000"/>
              <a:gd name="connsiteX114" fmla="*/ 10000 w 10000"/>
              <a:gd name="connsiteY11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690 w 10000"/>
              <a:gd name="connsiteY72" fmla="*/ 6545 h 10000"/>
              <a:gd name="connsiteX73" fmla="*/ 6759 w 10000"/>
              <a:gd name="connsiteY73" fmla="*/ 6545 h 10000"/>
              <a:gd name="connsiteX74" fmla="*/ 6816 w 10000"/>
              <a:gd name="connsiteY74" fmla="*/ 6159 h 10000"/>
              <a:gd name="connsiteX75" fmla="*/ 6886 w 10000"/>
              <a:gd name="connsiteY75" fmla="*/ 6409 h 10000"/>
              <a:gd name="connsiteX76" fmla="*/ 7012 w 10000"/>
              <a:gd name="connsiteY76" fmla="*/ 5773 h 10000"/>
              <a:gd name="connsiteX77" fmla="*/ 7082 w 10000"/>
              <a:gd name="connsiteY77" fmla="*/ 6932 h 10000"/>
              <a:gd name="connsiteX78" fmla="*/ 7151 w 10000"/>
              <a:gd name="connsiteY78" fmla="*/ 7046 h 10000"/>
              <a:gd name="connsiteX79" fmla="*/ 7209 w 10000"/>
              <a:gd name="connsiteY79" fmla="*/ 6795 h 10000"/>
              <a:gd name="connsiteX80" fmla="*/ 7347 w 10000"/>
              <a:gd name="connsiteY80" fmla="*/ 6409 h 10000"/>
              <a:gd name="connsiteX81" fmla="*/ 7404 w 10000"/>
              <a:gd name="connsiteY81" fmla="*/ 6409 h 10000"/>
              <a:gd name="connsiteX82" fmla="*/ 7474 w 10000"/>
              <a:gd name="connsiteY82" fmla="*/ 6545 h 10000"/>
              <a:gd name="connsiteX83" fmla="*/ 7531 w 10000"/>
              <a:gd name="connsiteY83" fmla="*/ 6023 h 10000"/>
              <a:gd name="connsiteX84" fmla="*/ 7670 w 10000"/>
              <a:gd name="connsiteY84" fmla="*/ 6545 h 10000"/>
              <a:gd name="connsiteX85" fmla="*/ 7726 w 10000"/>
              <a:gd name="connsiteY85" fmla="*/ 6295 h 10000"/>
              <a:gd name="connsiteX86" fmla="*/ 7797 w 10000"/>
              <a:gd name="connsiteY86" fmla="*/ 5773 h 10000"/>
              <a:gd name="connsiteX87" fmla="*/ 7865 w 10000"/>
              <a:gd name="connsiteY87" fmla="*/ 6023 h 10000"/>
              <a:gd name="connsiteX88" fmla="*/ 7992 w 10000"/>
              <a:gd name="connsiteY88" fmla="*/ 6659 h 10000"/>
              <a:gd name="connsiteX89" fmla="*/ 8051 w 10000"/>
              <a:gd name="connsiteY89" fmla="*/ 5637 h 10000"/>
              <a:gd name="connsiteX90" fmla="*/ 8120 w 10000"/>
              <a:gd name="connsiteY90" fmla="*/ 6023 h 10000"/>
              <a:gd name="connsiteX91" fmla="*/ 8189 w 10000"/>
              <a:gd name="connsiteY91" fmla="*/ 6295 h 10000"/>
              <a:gd name="connsiteX92" fmla="*/ 8315 w 10000"/>
              <a:gd name="connsiteY92" fmla="*/ 6932 h 10000"/>
              <a:gd name="connsiteX93" fmla="*/ 8385 w 10000"/>
              <a:gd name="connsiteY93" fmla="*/ 5773 h 10000"/>
              <a:gd name="connsiteX94" fmla="*/ 8442 w 10000"/>
              <a:gd name="connsiteY94" fmla="*/ 6545 h 10000"/>
              <a:gd name="connsiteX95" fmla="*/ 8512 w 10000"/>
              <a:gd name="connsiteY95" fmla="*/ 6409 h 10000"/>
              <a:gd name="connsiteX96" fmla="*/ 8639 w 10000"/>
              <a:gd name="connsiteY96" fmla="*/ 6545 h 10000"/>
              <a:gd name="connsiteX97" fmla="*/ 8708 w 10000"/>
              <a:gd name="connsiteY97" fmla="*/ 6159 h 10000"/>
              <a:gd name="connsiteX98" fmla="*/ 8764 w 10000"/>
              <a:gd name="connsiteY98" fmla="*/ 5910 h 10000"/>
              <a:gd name="connsiteX99" fmla="*/ 8835 w 10000"/>
              <a:gd name="connsiteY99" fmla="*/ 3841 h 10000"/>
              <a:gd name="connsiteX100" fmla="*/ 8962 w 10000"/>
              <a:gd name="connsiteY100" fmla="*/ 2818 h 10000"/>
              <a:gd name="connsiteX101" fmla="*/ 9030 w 10000"/>
              <a:gd name="connsiteY101" fmla="*/ 3068 h 10000"/>
              <a:gd name="connsiteX102" fmla="*/ 9100 w 10000"/>
              <a:gd name="connsiteY102" fmla="*/ 4114 h 10000"/>
              <a:gd name="connsiteX103" fmla="*/ 9157 w 10000"/>
              <a:gd name="connsiteY103" fmla="*/ 5000 h 10000"/>
              <a:gd name="connsiteX104" fmla="*/ 9284 w 10000"/>
              <a:gd name="connsiteY104" fmla="*/ 5250 h 10000"/>
              <a:gd name="connsiteX105" fmla="*/ 9354 w 10000"/>
              <a:gd name="connsiteY105" fmla="*/ 5773 h 10000"/>
              <a:gd name="connsiteX106" fmla="*/ 9423 w 10000"/>
              <a:gd name="connsiteY106" fmla="*/ 6159 h 10000"/>
              <a:gd name="connsiteX107" fmla="*/ 9480 w 10000"/>
              <a:gd name="connsiteY107" fmla="*/ 6545 h 10000"/>
              <a:gd name="connsiteX108" fmla="*/ 9551 w 10000"/>
              <a:gd name="connsiteY108" fmla="*/ 6659 h 10000"/>
              <a:gd name="connsiteX109" fmla="*/ 9676 w 10000"/>
              <a:gd name="connsiteY109" fmla="*/ 7569 h 10000"/>
              <a:gd name="connsiteX110" fmla="*/ 9746 w 10000"/>
              <a:gd name="connsiteY110" fmla="*/ 7318 h 10000"/>
              <a:gd name="connsiteX111" fmla="*/ 9815 w 10000"/>
              <a:gd name="connsiteY111" fmla="*/ 7955 h 10000"/>
              <a:gd name="connsiteX112" fmla="*/ 9873 w 10000"/>
              <a:gd name="connsiteY112" fmla="*/ 8091 h 10000"/>
              <a:gd name="connsiteX113" fmla="*/ 10000 w 10000"/>
              <a:gd name="connsiteY11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690 w 10000"/>
              <a:gd name="connsiteY71" fmla="*/ 6545 h 10000"/>
              <a:gd name="connsiteX72" fmla="*/ 6759 w 10000"/>
              <a:gd name="connsiteY72" fmla="*/ 6545 h 10000"/>
              <a:gd name="connsiteX73" fmla="*/ 6816 w 10000"/>
              <a:gd name="connsiteY73" fmla="*/ 6159 h 10000"/>
              <a:gd name="connsiteX74" fmla="*/ 6886 w 10000"/>
              <a:gd name="connsiteY74" fmla="*/ 6409 h 10000"/>
              <a:gd name="connsiteX75" fmla="*/ 7012 w 10000"/>
              <a:gd name="connsiteY75" fmla="*/ 5773 h 10000"/>
              <a:gd name="connsiteX76" fmla="*/ 7082 w 10000"/>
              <a:gd name="connsiteY76" fmla="*/ 6932 h 10000"/>
              <a:gd name="connsiteX77" fmla="*/ 7151 w 10000"/>
              <a:gd name="connsiteY77" fmla="*/ 7046 h 10000"/>
              <a:gd name="connsiteX78" fmla="*/ 7209 w 10000"/>
              <a:gd name="connsiteY78" fmla="*/ 6795 h 10000"/>
              <a:gd name="connsiteX79" fmla="*/ 7347 w 10000"/>
              <a:gd name="connsiteY79" fmla="*/ 6409 h 10000"/>
              <a:gd name="connsiteX80" fmla="*/ 7404 w 10000"/>
              <a:gd name="connsiteY80" fmla="*/ 6409 h 10000"/>
              <a:gd name="connsiteX81" fmla="*/ 7474 w 10000"/>
              <a:gd name="connsiteY81" fmla="*/ 6545 h 10000"/>
              <a:gd name="connsiteX82" fmla="*/ 7531 w 10000"/>
              <a:gd name="connsiteY82" fmla="*/ 6023 h 10000"/>
              <a:gd name="connsiteX83" fmla="*/ 7670 w 10000"/>
              <a:gd name="connsiteY83" fmla="*/ 6545 h 10000"/>
              <a:gd name="connsiteX84" fmla="*/ 7726 w 10000"/>
              <a:gd name="connsiteY84" fmla="*/ 6295 h 10000"/>
              <a:gd name="connsiteX85" fmla="*/ 7797 w 10000"/>
              <a:gd name="connsiteY85" fmla="*/ 5773 h 10000"/>
              <a:gd name="connsiteX86" fmla="*/ 7865 w 10000"/>
              <a:gd name="connsiteY86" fmla="*/ 6023 h 10000"/>
              <a:gd name="connsiteX87" fmla="*/ 7992 w 10000"/>
              <a:gd name="connsiteY87" fmla="*/ 6659 h 10000"/>
              <a:gd name="connsiteX88" fmla="*/ 8051 w 10000"/>
              <a:gd name="connsiteY88" fmla="*/ 5637 h 10000"/>
              <a:gd name="connsiteX89" fmla="*/ 8120 w 10000"/>
              <a:gd name="connsiteY89" fmla="*/ 6023 h 10000"/>
              <a:gd name="connsiteX90" fmla="*/ 8189 w 10000"/>
              <a:gd name="connsiteY90" fmla="*/ 6295 h 10000"/>
              <a:gd name="connsiteX91" fmla="*/ 8315 w 10000"/>
              <a:gd name="connsiteY91" fmla="*/ 6932 h 10000"/>
              <a:gd name="connsiteX92" fmla="*/ 8385 w 10000"/>
              <a:gd name="connsiteY92" fmla="*/ 5773 h 10000"/>
              <a:gd name="connsiteX93" fmla="*/ 8442 w 10000"/>
              <a:gd name="connsiteY93" fmla="*/ 6545 h 10000"/>
              <a:gd name="connsiteX94" fmla="*/ 8512 w 10000"/>
              <a:gd name="connsiteY94" fmla="*/ 6409 h 10000"/>
              <a:gd name="connsiteX95" fmla="*/ 8639 w 10000"/>
              <a:gd name="connsiteY95" fmla="*/ 6545 h 10000"/>
              <a:gd name="connsiteX96" fmla="*/ 8708 w 10000"/>
              <a:gd name="connsiteY96" fmla="*/ 6159 h 10000"/>
              <a:gd name="connsiteX97" fmla="*/ 8764 w 10000"/>
              <a:gd name="connsiteY97" fmla="*/ 5910 h 10000"/>
              <a:gd name="connsiteX98" fmla="*/ 8835 w 10000"/>
              <a:gd name="connsiteY98" fmla="*/ 3841 h 10000"/>
              <a:gd name="connsiteX99" fmla="*/ 8962 w 10000"/>
              <a:gd name="connsiteY99" fmla="*/ 2818 h 10000"/>
              <a:gd name="connsiteX100" fmla="*/ 9030 w 10000"/>
              <a:gd name="connsiteY100" fmla="*/ 3068 h 10000"/>
              <a:gd name="connsiteX101" fmla="*/ 9100 w 10000"/>
              <a:gd name="connsiteY101" fmla="*/ 4114 h 10000"/>
              <a:gd name="connsiteX102" fmla="*/ 9157 w 10000"/>
              <a:gd name="connsiteY102" fmla="*/ 5000 h 10000"/>
              <a:gd name="connsiteX103" fmla="*/ 9284 w 10000"/>
              <a:gd name="connsiteY103" fmla="*/ 5250 h 10000"/>
              <a:gd name="connsiteX104" fmla="*/ 9354 w 10000"/>
              <a:gd name="connsiteY104" fmla="*/ 5773 h 10000"/>
              <a:gd name="connsiteX105" fmla="*/ 9423 w 10000"/>
              <a:gd name="connsiteY105" fmla="*/ 6159 h 10000"/>
              <a:gd name="connsiteX106" fmla="*/ 9480 w 10000"/>
              <a:gd name="connsiteY106" fmla="*/ 6545 h 10000"/>
              <a:gd name="connsiteX107" fmla="*/ 9551 w 10000"/>
              <a:gd name="connsiteY107" fmla="*/ 6659 h 10000"/>
              <a:gd name="connsiteX108" fmla="*/ 9676 w 10000"/>
              <a:gd name="connsiteY108" fmla="*/ 7569 h 10000"/>
              <a:gd name="connsiteX109" fmla="*/ 9746 w 10000"/>
              <a:gd name="connsiteY109" fmla="*/ 7318 h 10000"/>
              <a:gd name="connsiteX110" fmla="*/ 9815 w 10000"/>
              <a:gd name="connsiteY110" fmla="*/ 7955 h 10000"/>
              <a:gd name="connsiteX111" fmla="*/ 9873 w 10000"/>
              <a:gd name="connsiteY111" fmla="*/ 8091 h 10000"/>
              <a:gd name="connsiteX112" fmla="*/ 10000 w 10000"/>
              <a:gd name="connsiteY11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16 w 10000"/>
              <a:gd name="connsiteY72" fmla="*/ 6159 h 10000"/>
              <a:gd name="connsiteX73" fmla="*/ 6886 w 10000"/>
              <a:gd name="connsiteY73" fmla="*/ 6409 h 10000"/>
              <a:gd name="connsiteX74" fmla="*/ 7012 w 10000"/>
              <a:gd name="connsiteY74" fmla="*/ 5773 h 10000"/>
              <a:gd name="connsiteX75" fmla="*/ 7082 w 10000"/>
              <a:gd name="connsiteY75" fmla="*/ 6932 h 10000"/>
              <a:gd name="connsiteX76" fmla="*/ 7151 w 10000"/>
              <a:gd name="connsiteY76" fmla="*/ 7046 h 10000"/>
              <a:gd name="connsiteX77" fmla="*/ 7209 w 10000"/>
              <a:gd name="connsiteY77" fmla="*/ 6795 h 10000"/>
              <a:gd name="connsiteX78" fmla="*/ 7347 w 10000"/>
              <a:gd name="connsiteY78" fmla="*/ 6409 h 10000"/>
              <a:gd name="connsiteX79" fmla="*/ 7404 w 10000"/>
              <a:gd name="connsiteY79" fmla="*/ 6409 h 10000"/>
              <a:gd name="connsiteX80" fmla="*/ 7474 w 10000"/>
              <a:gd name="connsiteY80" fmla="*/ 6545 h 10000"/>
              <a:gd name="connsiteX81" fmla="*/ 7531 w 10000"/>
              <a:gd name="connsiteY81" fmla="*/ 6023 h 10000"/>
              <a:gd name="connsiteX82" fmla="*/ 7670 w 10000"/>
              <a:gd name="connsiteY82" fmla="*/ 6545 h 10000"/>
              <a:gd name="connsiteX83" fmla="*/ 7726 w 10000"/>
              <a:gd name="connsiteY83" fmla="*/ 6295 h 10000"/>
              <a:gd name="connsiteX84" fmla="*/ 7797 w 10000"/>
              <a:gd name="connsiteY84" fmla="*/ 5773 h 10000"/>
              <a:gd name="connsiteX85" fmla="*/ 7865 w 10000"/>
              <a:gd name="connsiteY85" fmla="*/ 6023 h 10000"/>
              <a:gd name="connsiteX86" fmla="*/ 7992 w 10000"/>
              <a:gd name="connsiteY86" fmla="*/ 6659 h 10000"/>
              <a:gd name="connsiteX87" fmla="*/ 8051 w 10000"/>
              <a:gd name="connsiteY87" fmla="*/ 5637 h 10000"/>
              <a:gd name="connsiteX88" fmla="*/ 8120 w 10000"/>
              <a:gd name="connsiteY88" fmla="*/ 6023 h 10000"/>
              <a:gd name="connsiteX89" fmla="*/ 8189 w 10000"/>
              <a:gd name="connsiteY89" fmla="*/ 6295 h 10000"/>
              <a:gd name="connsiteX90" fmla="*/ 8315 w 10000"/>
              <a:gd name="connsiteY90" fmla="*/ 6932 h 10000"/>
              <a:gd name="connsiteX91" fmla="*/ 8385 w 10000"/>
              <a:gd name="connsiteY91" fmla="*/ 5773 h 10000"/>
              <a:gd name="connsiteX92" fmla="*/ 8442 w 10000"/>
              <a:gd name="connsiteY92" fmla="*/ 6545 h 10000"/>
              <a:gd name="connsiteX93" fmla="*/ 8512 w 10000"/>
              <a:gd name="connsiteY93" fmla="*/ 6409 h 10000"/>
              <a:gd name="connsiteX94" fmla="*/ 8639 w 10000"/>
              <a:gd name="connsiteY94" fmla="*/ 6545 h 10000"/>
              <a:gd name="connsiteX95" fmla="*/ 8708 w 10000"/>
              <a:gd name="connsiteY95" fmla="*/ 6159 h 10000"/>
              <a:gd name="connsiteX96" fmla="*/ 8764 w 10000"/>
              <a:gd name="connsiteY96" fmla="*/ 5910 h 10000"/>
              <a:gd name="connsiteX97" fmla="*/ 8835 w 10000"/>
              <a:gd name="connsiteY97" fmla="*/ 3841 h 10000"/>
              <a:gd name="connsiteX98" fmla="*/ 8962 w 10000"/>
              <a:gd name="connsiteY98" fmla="*/ 2818 h 10000"/>
              <a:gd name="connsiteX99" fmla="*/ 9030 w 10000"/>
              <a:gd name="connsiteY99" fmla="*/ 3068 h 10000"/>
              <a:gd name="connsiteX100" fmla="*/ 9100 w 10000"/>
              <a:gd name="connsiteY100" fmla="*/ 4114 h 10000"/>
              <a:gd name="connsiteX101" fmla="*/ 9157 w 10000"/>
              <a:gd name="connsiteY101" fmla="*/ 5000 h 10000"/>
              <a:gd name="connsiteX102" fmla="*/ 9284 w 10000"/>
              <a:gd name="connsiteY102" fmla="*/ 5250 h 10000"/>
              <a:gd name="connsiteX103" fmla="*/ 9354 w 10000"/>
              <a:gd name="connsiteY103" fmla="*/ 5773 h 10000"/>
              <a:gd name="connsiteX104" fmla="*/ 9423 w 10000"/>
              <a:gd name="connsiteY104" fmla="*/ 6159 h 10000"/>
              <a:gd name="connsiteX105" fmla="*/ 9480 w 10000"/>
              <a:gd name="connsiteY105" fmla="*/ 6545 h 10000"/>
              <a:gd name="connsiteX106" fmla="*/ 9551 w 10000"/>
              <a:gd name="connsiteY106" fmla="*/ 6659 h 10000"/>
              <a:gd name="connsiteX107" fmla="*/ 9676 w 10000"/>
              <a:gd name="connsiteY107" fmla="*/ 7569 h 10000"/>
              <a:gd name="connsiteX108" fmla="*/ 9746 w 10000"/>
              <a:gd name="connsiteY108" fmla="*/ 7318 h 10000"/>
              <a:gd name="connsiteX109" fmla="*/ 9815 w 10000"/>
              <a:gd name="connsiteY109" fmla="*/ 7955 h 10000"/>
              <a:gd name="connsiteX110" fmla="*/ 9873 w 10000"/>
              <a:gd name="connsiteY110" fmla="*/ 8091 h 10000"/>
              <a:gd name="connsiteX111" fmla="*/ 10000 w 10000"/>
              <a:gd name="connsiteY11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86 w 10000"/>
              <a:gd name="connsiteY72" fmla="*/ 6409 h 10000"/>
              <a:gd name="connsiteX73" fmla="*/ 7012 w 10000"/>
              <a:gd name="connsiteY73" fmla="*/ 5773 h 10000"/>
              <a:gd name="connsiteX74" fmla="*/ 7082 w 10000"/>
              <a:gd name="connsiteY74" fmla="*/ 6932 h 10000"/>
              <a:gd name="connsiteX75" fmla="*/ 7151 w 10000"/>
              <a:gd name="connsiteY75" fmla="*/ 7046 h 10000"/>
              <a:gd name="connsiteX76" fmla="*/ 7209 w 10000"/>
              <a:gd name="connsiteY76" fmla="*/ 6795 h 10000"/>
              <a:gd name="connsiteX77" fmla="*/ 7347 w 10000"/>
              <a:gd name="connsiteY77" fmla="*/ 6409 h 10000"/>
              <a:gd name="connsiteX78" fmla="*/ 7404 w 10000"/>
              <a:gd name="connsiteY78" fmla="*/ 6409 h 10000"/>
              <a:gd name="connsiteX79" fmla="*/ 7474 w 10000"/>
              <a:gd name="connsiteY79" fmla="*/ 6545 h 10000"/>
              <a:gd name="connsiteX80" fmla="*/ 7531 w 10000"/>
              <a:gd name="connsiteY80" fmla="*/ 6023 h 10000"/>
              <a:gd name="connsiteX81" fmla="*/ 7670 w 10000"/>
              <a:gd name="connsiteY81" fmla="*/ 6545 h 10000"/>
              <a:gd name="connsiteX82" fmla="*/ 7726 w 10000"/>
              <a:gd name="connsiteY82" fmla="*/ 6295 h 10000"/>
              <a:gd name="connsiteX83" fmla="*/ 7797 w 10000"/>
              <a:gd name="connsiteY83" fmla="*/ 5773 h 10000"/>
              <a:gd name="connsiteX84" fmla="*/ 7865 w 10000"/>
              <a:gd name="connsiteY84" fmla="*/ 6023 h 10000"/>
              <a:gd name="connsiteX85" fmla="*/ 7992 w 10000"/>
              <a:gd name="connsiteY85" fmla="*/ 6659 h 10000"/>
              <a:gd name="connsiteX86" fmla="*/ 8051 w 10000"/>
              <a:gd name="connsiteY86" fmla="*/ 5637 h 10000"/>
              <a:gd name="connsiteX87" fmla="*/ 8120 w 10000"/>
              <a:gd name="connsiteY87" fmla="*/ 6023 h 10000"/>
              <a:gd name="connsiteX88" fmla="*/ 8189 w 10000"/>
              <a:gd name="connsiteY88" fmla="*/ 6295 h 10000"/>
              <a:gd name="connsiteX89" fmla="*/ 8315 w 10000"/>
              <a:gd name="connsiteY89" fmla="*/ 6932 h 10000"/>
              <a:gd name="connsiteX90" fmla="*/ 8385 w 10000"/>
              <a:gd name="connsiteY90" fmla="*/ 5773 h 10000"/>
              <a:gd name="connsiteX91" fmla="*/ 8442 w 10000"/>
              <a:gd name="connsiteY91" fmla="*/ 6545 h 10000"/>
              <a:gd name="connsiteX92" fmla="*/ 8512 w 10000"/>
              <a:gd name="connsiteY92" fmla="*/ 6409 h 10000"/>
              <a:gd name="connsiteX93" fmla="*/ 8639 w 10000"/>
              <a:gd name="connsiteY93" fmla="*/ 6545 h 10000"/>
              <a:gd name="connsiteX94" fmla="*/ 8708 w 10000"/>
              <a:gd name="connsiteY94" fmla="*/ 6159 h 10000"/>
              <a:gd name="connsiteX95" fmla="*/ 8764 w 10000"/>
              <a:gd name="connsiteY95" fmla="*/ 5910 h 10000"/>
              <a:gd name="connsiteX96" fmla="*/ 8835 w 10000"/>
              <a:gd name="connsiteY96" fmla="*/ 3841 h 10000"/>
              <a:gd name="connsiteX97" fmla="*/ 8962 w 10000"/>
              <a:gd name="connsiteY97" fmla="*/ 2818 h 10000"/>
              <a:gd name="connsiteX98" fmla="*/ 9030 w 10000"/>
              <a:gd name="connsiteY98" fmla="*/ 3068 h 10000"/>
              <a:gd name="connsiteX99" fmla="*/ 9100 w 10000"/>
              <a:gd name="connsiteY99" fmla="*/ 4114 h 10000"/>
              <a:gd name="connsiteX100" fmla="*/ 9157 w 10000"/>
              <a:gd name="connsiteY100" fmla="*/ 5000 h 10000"/>
              <a:gd name="connsiteX101" fmla="*/ 9284 w 10000"/>
              <a:gd name="connsiteY101" fmla="*/ 5250 h 10000"/>
              <a:gd name="connsiteX102" fmla="*/ 9354 w 10000"/>
              <a:gd name="connsiteY102" fmla="*/ 5773 h 10000"/>
              <a:gd name="connsiteX103" fmla="*/ 9423 w 10000"/>
              <a:gd name="connsiteY103" fmla="*/ 6159 h 10000"/>
              <a:gd name="connsiteX104" fmla="*/ 9480 w 10000"/>
              <a:gd name="connsiteY104" fmla="*/ 6545 h 10000"/>
              <a:gd name="connsiteX105" fmla="*/ 9551 w 10000"/>
              <a:gd name="connsiteY105" fmla="*/ 6659 h 10000"/>
              <a:gd name="connsiteX106" fmla="*/ 9676 w 10000"/>
              <a:gd name="connsiteY106" fmla="*/ 7569 h 10000"/>
              <a:gd name="connsiteX107" fmla="*/ 9746 w 10000"/>
              <a:gd name="connsiteY107" fmla="*/ 7318 h 10000"/>
              <a:gd name="connsiteX108" fmla="*/ 9815 w 10000"/>
              <a:gd name="connsiteY108" fmla="*/ 7955 h 10000"/>
              <a:gd name="connsiteX109" fmla="*/ 9873 w 10000"/>
              <a:gd name="connsiteY109" fmla="*/ 8091 h 10000"/>
              <a:gd name="connsiteX110" fmla="*/ 10000 w 10000"/>
              <a:gd name="connsiteY11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886 w 10000"/>
              <a:gd name="connsiteY71" fmla="*/ 6409 h 10000"/>
              <a:gd name="connsiteX72" fmla="*/ 7012 w 10000"/>
              <a:gd name="connsiteY72" fmla="*/ 5773 h 10000"/>
              <a:gd name="connsiteX73" fmla="*/ 7082 w 10000"/>
              <a:gd name="connsiteY73" fmla="*/ 6932 h 10000"/>
              <a:gd name="connsiteX74" fmla="*/ 7151 w 10000"/>
              <a:gd name="connsiteY74" fmla="*/ 7046 h 10000"/>
              <a:gd name="connsiteX75" fmla="*/ 7209 w 10000"/>
              <a:gd name="connsiteY75" fmla="*/ 6795 h 10000"/>
              <a:gd name="connsiteX76" fmla="*/ 7347 w 10000"/>
              <a:gd name="connsiteY76" fmla="*/ 6409 h 10000"/>
              <a:gd name="connsiteX77" fmla="*/ 7404 w 10000"/>
              <a:gd name="connsiteY77" fmla="*/ 6409 h 10000"/>
              <a:gd name="connsiteX78" fmla="*/ 7474 w 10000"/>
              <a:gd name="connsiteY78" fmla="*/ 6545 h 10000"/>
              <a:gd name="connsiteX79" fmla="*/ 7531 w 10000"/>
              <a:gd name="connsiteY79" fmla="*/ 6023 h 10000"/>
              <a:gd name="connsiteX80" fmla="*/ 7670 w 10000"/>
              <a:gd name="connsiteY80" fmla="*/ 6545 h 10000"/>
              <a:gd name="connsiteX81" fmla="*/ 7726 w 10000"/>
              <a:gd name="connsiteY81" fmla="*/ 6295 h 10000"/>
              <a:gd name="connsiteX82" fmla="*/ 7797 w 10000"/>
              <a:gd name="connsiteY82" fmla="*/ 5773 h 10000"/>
              <a:gd name="connsiteX83" fmla="*/ 7865 w 10000"/>
              <a:gd name="connsiteY83" fmla="*/ 6023 h 10000"/>
              <a:gd name="connsiteX84" fmla="*/ 7992 w 10000"/>
              <a:gd name="connsiteY84" fmla="*/ 6659 h 10000"/>
              <a:gd name="connsiteX85" fmla="*/ 8051 w 10000"/>
              <a:gd name="connsiteY85" fmla="*/ 5637 h 10000"/>
              <a:gd name="connsiteX86" fmla="*/ 8120 w 10000"/>
              <a:gd name="connsiteY86" fmla="*/ 6023 h 10000"/>
              <a:gd name="connsiteX87" fmla="*/ 8189 w 10000"/>
              <a:gd name="connsiteY87" fmla="*/ 6295 h 10000"/>
              <a:gd name="connsiteX88" fmla="*/ 8315 w 10000"/>
              <a:gd name="connsiteY88" fmla="*/ 6932 h 10000"/>
              <a:gd name="connsiteX89" fmla="*/ 8385 w 10000"/>
              <a:gd name="connsiteY89" fmla="*/ 5773 h 10000"/>
              <a:gd name="connsiteX90" fmla="*/ 8442 w 10000"/>
              <a:gd name="connsiteY90" fmla="*/ 6545 h 10000"/>
              <a:gd name="connsiteX91" fmla="*/ 8512 w 10000"/>
              <a:gd name="connsiteY91" fmla="*/ 6409 h 10000"/>
              <a:gd name="connsiteX92" fmla="*/ 8639 w 10000"/>
              <a:gd name="connsiteY92" fmla="*/ 6545 h 10000"/>
              <a:gd name="connsiteX93" fmla="*/ 8708 w 10000"/>
              <a:gd name="connsiteY93" fmla="*/ 6159 h 10000"/>
              <a:gd name="connsiteX94" fmla="*/ 8764 w 10000"/>
              <a:gd name="connsiteY94" fmla="*/ 5910 h 10000"/>
              <a:gd name="connsiteX95" fmla="*/ 8835 w 10000"/>
              <a:gd name="connsiteY95" fmla="*/ 3841 h 10000"/>
              <a:gd name="connsiteX96" fmla="*/ 8962 w 10000"/>
              <a:gd name="connsiteY96" fmla="*/ 2818 h 10000"/>
              <a:gd name="connsiteX97" fmla="*/ 9030 w 10000"/>
              <a:gd name="connsiteY97" fmla="*/ 3068 h 10000"/>
              <a:gd name="connsiteX98" fmla="*/ 9100 w 10000"/>
              <a:gd name="connsiteY98" fmla="*/ 4114 h 10000"/>
              <a:gd name="connsiteX99" fmla="*/ 9157 w 10000"/>
              <a:gd name="connsiteY99" fmla="*/ 5000 h 10000"/>
              <a:gd name="connsiteX100" fmla="*/ 9284 w 10000"/>
              <a:gd name="connsiteY100" fmla="*/ 5250 h 10000"/>
              <a:gd name="connsiteX101" fmla="*/ 9354 w 10000"/>
              <a:gd name="connsiteY101" fmla="*/ 5773 h 10000"/>
              <a:gd name="connsiteX102" fmla="*/ 9423 w 10000"/>
              <a:gd name="connsiteY102" fmla="*/ 6159 h 10000"/>
              <a:gd name="connsiteX103" fmla="*/ 9480 w 10000"/>
              <a:gd name="connsiteY103" fmla="*/ 6545 h 10000"/>
              <a:gd name="connsiteX104" fmla="*/ 9551 w 10000"/>
              <a:gd name="connsiteY104" fmla="*/ 6659 h 10000"/>
              <a:gd name="connsiteX105" fmla="*/ 9676 w 10000"/>
              <a:gd name="connsiteY105" fmla="*/ 7569 h 10000"/>
              <a:gd name="connsiteX106" fmla="*/ 9746 w 10000"/>
              <a:gd name="connsiteY106" fmla="*/ 7318 h 10000"/>
              <a:gd name="connsiteX107" fmla="*/ 9815 w 10000"/>
              <a:gd name="connsiteY107" fmla="*/ 7955 h 10000"/>
              <a:gd name="connsiteX108" fmla="*/ 9873 w 10000"/>
              <a:gd name="connsiteY108" fmla="*/ 8091 h 10000"/>
              <a:gd name="connsiteX109" fmla="*/ 10000 w 10000"/>
              <a:gd name="connsiteY10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886 w 10000"/>
              <a:gd name="connsiteY70" fmla="*/ 6409 h 10000"/>
              <a:gd name="connsiteX71" fmla="*/ 7012 w 10000"/>
              <a:gd name="connsiteY71" fmla="*/ 5773 h 10000"/>
              <a:gd name="connsiteX72" fmla="*/ 7082 w 10000"/>
              <a:gd name="connsiteY72" fmla="*/ 6932 h 10000"/>
              <a:gd name="connsiteX73" fmla="*/ 7151 w 10000"/>
              <a:gd name="connsiteY73" fmla="*/ 7046 h 10000"/>
              <a:gd name="connsiteX74" fmla="*/ 7209 w 10000"/>
              <a:gd name="connsiteY74" fmla="*/ 6795 h 10000"/>
              <a:gd name="connsiteX75" fmla="*/ 7347 w 10000"/>
              <a:gd name="connsiteY75" fmla="*/ 6409 h 10000"/>
              <a:gd name="connsiteX76" fmla="*/ 7404 w 10000"/>
              <a:gd name="connsiteY76" fmla="*/ 6409 h 10000"/>
              <a:gd name="connsiteX77" fmla="*/ 7474 w 10000"/>
              <a:gd name="connsiteY77" fmla="*/ 6545 h 10000"/>
              <a:gd name="connsiteX78" fmla="*/ 7531 w 10000"/>
              <a:gd name="connsiteY78" fmla="*/ 6023 h 10000"/>
              <a:gd name="connsiteX79" fmla="*/ 7670 w 10000"/>
              <a:gd name="connsiteY79" fmla="*/ 6545 h 10000"/>
              <a:gd name="connsiteX80" fmla="*/ 7726 w 10000"/>
              <a:gd name="connsiteY80" fmla="*/ 6295 h 10000"/>
              <a:gd name="connsiteX81" fmla="*/ 7797 w 10000"/>
              <a:gd name="connsiteY81" fmla="*/ 5773 h 10000"/>
              <a:gd name="connsiteX82" fmla="*/ 7865 w 10000"/>
              <a:gd name="connsiteY82" fmla="*/ 6023 h 10000"/>
              <a:gd name="connsiteX83" fmla="*/ 7992 w 10000"/>
              <a:gd name="connsiteY83" fmla="*/ 6659 h 10000"/>
              <a:gd name="connsiteX84" fmla="*/ 8051 w 10000"/>
              <a:gd name="connsiteY84" fmla="*/ 5637 h 10000"/>
              <a:gd name="connsiteX85" fmla="*/ 8120 w 10000"/>
              <a:gd name="connsiteY85" fmla="*/ 6023 h 10000"/>
              <a:gd name="connsiteX86" fmla="*/ 8189 w 10000"/>
              <a:gd name="connsiteY86" fmla="*/ 6295 h 10000"/>
              <a:gd name="connsiteX87" fmla="*/ 8315 w 10000"/>
              <a:gd name="connsiteY87" fmla="*/ 6932 h 10000"/>
              <a:gd name="connsiteX88" fmla="*/ 8385 w 10000"/>
              <a:gd name="connsiteY88" fmla="*/ 5773 h 10000"/>
              <a:gd name="connsiteX89" fmla="*/ 8442 w 10000"/>
              <a:gd name="connsiteY89" fmla="*/ 6545 h 10000"/>
              <a:gd name="connsiteX90" fmla="*/ 8512 w 10000"/>
              <a:gd name="connsiteY90" fmla="*/ 6409 h 10000"/>
              <a:gd name="connsiteX91" fmla="*/ 8639 w 10000"/>
              <a:gd name="connsiteY91" fmla="*/ 6545 h 10000"/>
              <a:gd name="connsiteX92" fmla="*/ 8708 w 10000"/>
              <a:gd name="connsiteY92" fmla="*/ 6159 h 10000"/>
              <a:gd name="connsiteX93" fmla="*/ 8764 w 10000"/>
              <a:gd name="connsiteY93" fmla="*/ 5910 h 10000"/>
              <a:gd name="connsiteX94" fmla="*/ 8835 w 10000"/>
              <a:gd name="connsiteY94" fmla="*/ 3841 h 10000"/>
              <a:gd name="connsiteX95" fmla="*/ 8962 w 10000"/>
              <a:gd name="connsiteY95" fmla="*/ 2818 h 10000"/>
              <a:gd name="connsiteX96" fmla="*/ 9030 w 10000"/>
              <a:gd name="connsiteY96" fmla="*/ 3068 h 10000"/>
              <a:gd name="connsiteX97" fmla="*/ 9100 w 10000"/>
              <a:gd name="connsiteY97" fmla="*/ 4114 h 10000"/>
              <a:gd name="connsiteX98" fmla="*/ 9157 w 10000"/>
              <a:gd name="connsiteY98" fmla="*/ 5000 h 10000"/>
              <a:gd name="connsiteX99" fmla="*/ 9284 w 10000"/>
              <a:gd name="connsiteY99" fmla="*/ 5250 h 10000"/>
              <a:gd name="connsiteX100" fmla="*/ 9354 w 10000"/>
              <a:gd name="connsiteY100" fmla="*/ 5773 h 10000"/>
              <a:gd name="connsiteX101" fmla="*/ 9423 w 10000"/>
              <a:gd name="connsiteY101" fmla="*/ 6159 h 10000"/>
              <a:gd name="connsiteX102" fmla="*/ 9480 w 10000"/>
              <a:gd name="connsiteY102" fmla="*/ 6545 h 10000"/>
              <a:gd name="connsiteX103" fmla="*/ 9551 w 10000"/>
              <a:gd name="connsiteY103" fmla="*/ 6659 h 10000"/>
              <a:gd name="connsiteX104" fmla="*/ 9676 w 10000"/>
              <a:gd name="connsiteY104" fmla="*/ 7569 h 10000"/>
              <a:gd name="connsiteX105" fmla="*/ 9746 w 10000"/>
              <a:gd name="connsiteY105" fmla="*/ 7318 h 10000"/>
              <a:gd name="connsiteX106" fmla="*/ 9815 w 10000"/>
              <a:gd name="connsiteY106" fmla="*/ 7955 h 10000"/>
              <a:gd name="connsiteX107" fmla="*/ 9873 w 10000"/>
              <a:gd name="connsiteY107" fmla="*/ 8091 h 10000"/>
              <a:gd name="connsiteX108" fmla="*/ 10000 w 10000"/>
              <a:gd name="connsiteY10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12 w 10000"/>
              <a:gd name="connsiteY70" fmla="*/ 5773 h 10000"/>
              <a:gd name="connsiteX71" fmla="*/ 7082 w 10000"/>
              <a:gd name="connsiteY71" fmla="*/ 6932 h 10000"/>
              <a:gd name="connsiteX72" fmla="*/ 7151 w 10000"/>
              <a:gd name="connsiteY72" fmla="*/ 7046 h 10000"/>
              <a:gd name="connsiteX73" fmla="*/ 7209 w 10000"/>
              <a:gd name="connsiteY73" fmla="*/ 6795 h 10000"/>
              <a:gd name="connsiteX74" fmla="*/ 7347 w 10000"/>
              <a:gd name="connsiteY74" fmla="*/ 6409 h 10000"/>
              <a:gd name="connsiteX75" fmla="*/ 7404 w 10000"/>
              <a:gd name="connsiteY75" fmla="*/ 6409 h 10000"/>
              <a:gd name="connsiteX76" fmla="*/ 7474 w 10000"/>
              <a:gd name="connsiteY76" fmla="*/ 6545 h 10000"/>
              <a:gd name="connsiteX77" fmla="*/ 7531 w 10000"/>
              <a:gd name="connsiteY77" fmla="*/ 6023 h 10000"/>
              <a:gd name="connsiteX78" fmla="*/ 7670 w 10000"/>
              <a:gd name="connsiteY78" fmla="*/ 6545 h 10000"/>
              <a:gd name="connsiteX79" fmla="*/ 7726 w 10000"/>
              <a:gd name="connsiteY79" fmla="*/ 6295 h 10000"/>
              <a:gd name="connsiteX80" fmla="*/ 7797 w 10000"/>
              <a:gd name="connsiteY80" fmla="*/ 5773 h 10000"/>
              <a:gd name="connsiteX81" fmla="*/ 7865 w 10000"/>
              <a:gd name="connsiteY81" fmla="*/ 6023 h 10000"/>
              <a:gd name="connsiteX82" fmla="*/ 7992 w 10000"/>
              <a:gd name="connsiteY82" fmla="*/ 6659 h 10000"/>
              <a:gd name="connsiteX83" fmla="*/ 8051 w 10000"/>
              <a:gd name="connsiteY83" fmla="*/ 5637 h 10000"/>
              <a:gd name="connsiteX84" fmla="*/ 8120 w 10000"/>
              <a:gd name="connsiteY84" fmla="*/ 6023 h 10000"/>
              <a:gd name="connsiteX85" fmla="*/ 8189 w 10000"/>
              <a:gd name="connsiteY85" fmla="*/ 6295 h 10000"/>
              <a:gd name="connsiteX86" fmla="*/ 8315 w 10000"/>
              <a:gd name="connsiteY86" fmla="*/ 6932 h 10000"/>
              <a:gd name="connsiteX87" fmla="*/ 8385 w 10000"/>
              <a:gd name="connsiteY87" fmla="*/ 5773 h 10000"/>
              <a:gd name="connsiteX88" fmla="*/ 8442 w 10000"/>
              <a:gd name="connsiteY88" fmla="*/ 6545 h 10000"/>
              <a:gd name="connsiteX89" fmla="*/ 8512 w 10000"/>
              <a:gd name="connsiteY89" fmla="*/ 6409 h 10000"/>
              <a:gd name="connsiteX90" fmla="*/ 8639 w 10000"/>
              <a:gd name="connsiteY90" fmla="*/ 6545 h 10000"/>
              <a:gd name="connsiteX91" fmla="*/ 8708 w 10000"/>
              <a:gd name="connsiteY91" fmla="*/ 6159 h 10000"/>
              <a:gd name="connsiteX92" fmla="*/ 8764 w 10000"/>
              <a:gd name="connsiteY92" fmla="*/ 5910 h 10000"/>
              <a:gd name="connsiteX93" fmla="*/ 8835 w 10000"/>
              <a:gd name="connsiteY93" fmla="*/ 3841 h 10000"/>
              <a:gd name="connsiteX94" fmla="*/ 8962 w 10000"/>
              <a:gd name="connsiteY94" fmla="*/ 2818 h 10000"/>
              <a:gd name="connsiteX95" fmla="*/ 9030 w 10000"/>
              <a:gd name="connsiteY95" fmla="*/ 3068 h 10000"/>
              <a:gd name="connsiteX96" fmla="*/ 9100 w 10000"/>
              <a:gd name="connsiteY96" fmla="*/ 4114 h 10000"/>
              <a:gd name="connsiteX97" fmla="*/ 9157 w 10000"/>
              <a:gd name="connsiteY97" fmla="*/ 5000 h 10000"/>
              <a:gd name="connsiteX98" fmla="*/ 9284 w 10000"/>
              <a:gd name="connsiteY98" fmla="*/ 5250 h 10000"/>
              <a:gd name="connsiteX99" fmla="*/ 9354 w 10000"/>
              <a:gd name="connsiteY99" fmla="*/ 5773 h 10000"/>
              <a:gd name="connsiteX100" fmla="*/ 9423 w 10000"/>
              <a:gd name="connsiteY100" fmla="*/ 6159 h 10000"/>
              <a:gd name="connsiteX101" fmla="*/ 9480 w 10000"/>
              <a:gd name="connsiteY101" fmla="*/ 6545 h 10000"/>
              <a:gd name="connsiteX102" fmla="*/ 9551 w 10000"/>
              <a:gd name="connsiteY102" fmla="*/ 6659 h 10000"/>
              <a:gd name="connsiteX103" fmla="*/ 9676 w 10000"/>
              <a:gd name="connsiteY103" fmla="*/ 7569 h 10000"/>
              <a:gd name="connsiteX104" fmla="*/ 9746 w 10000"/>
              <a:gd name="connsiteY104" fmla="*/ 7318 h 10000"/>
              <a:gd name="connsiteX105" fmla="*/ 9815 w 10000"/>
              <a:gd name="connsiteY105" fmla="*/ 7955 h 10000"/>
              <a:gd name="connsiteX106" fmla="*/ 9873 w 10000"/>
              <a:gd name="connsiteY106" fmla="*/ 8091 h 10000"/>
              <a:gd name="connsiteX107" fmla="*/ 10000 w 10000"/>
              <a:gd name="connsiteY10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151 w 10000"/>
              <a:gd name="connsiteY71" fmla="*/ 7046 h 10000"/>
              <a:gd name="connsiteX72" fmla="*/ 7209 w 10000"/>
              <a:gd name="connsiteY72" fmla="*/ 6795 h 10000"/>
              <a:gd name="connsiteX73" fmla="*/ 7347 w 10000"/>
              <a:gd name="connsiteY73" fmla="*/ 6409 h 10000"/>
              <a:gd name="connsiteX74" fmla="*/ 7404 w 10000"/>
              <a:gd name="connsiteY74" fmla="*/ 6409 h 10000"/>
              <a:gd name="connsiteX75" fmla="*/ 7474 w 10000"/>
              <a:gd name="connsiteY75" fmla="*/ 6545 h 10000"/>
              <a:gd name="connsiteX76" fmla="*/ 7531 w 10000"/>
              <a:gd name="connsiteY76" fmla="*/ 6023 h 10000"/>
              <a:gd name="connsiteX77" fmla="*/ 7670 w 10000"/>
              <a:gd name="connsiteY77" fmla="*/ 6545 h 10000"/>
              <a:gd name="connsiteX78" fmla="*/ 7726 w 10000"/>
              <a:gd name="connsiteY78" fmla="*/ 6295 h 10000"/>
              <a:gd name="connsiteX79" fmla="*/ 7797 w 10000"/>
              <a:gd name="connsiteY79" fmla="*/ 5773 h 10000"/>
              <a:gd name="connsiteX80" fmla="*/ 7865 w 10000"/>
              <a:gd name="connsiteY80" fmla="*/ 6023 h 10000"/>
              <a:gd name="connsiteX81" fmla="*/ 7992 w 10000"/>
              <a:gd name="connsiteY81" fmla="*/ 6659 h 10000"/>
              <a:gd name="connsiteX82" fmla="*/ 8051 w 10000"/>
              <a:gd name="connsiteY82" fmla="*/ 5637 h 10000"/>
              <a:gd name="connsiteX83" fmla="*/ 8120 w 10000"/>
              <a:gd name="connsiteY83" fmla="*/ 6023 h 10000"/>
              <a:gd name="connsiteX84" fmla="*/ 8189 w 10000"/>
              <a:gd name="connsiteY84" fmla="*/ 6295 h 10000"/>
              <a:gd name="connsiteX85" fmla="*/ 8315 w 10000"/>
              <a:gd name="connsiteY85" fmla="*/ 6932 h 10000"/>
              <a:gd name="connsiteX86" fmla="*/ 8385 w 10000"/>
              <a:gd name="connsiteY86" fmla="*/ 5773 h 10000"/>
              <a:gd name="connsiteX87" fmla="*/ 8442 w 10000"/>
              <a:gd name="connsiteY87" fmla="*/ 6545 h 10000"/>
              <a:gd name="connsiteX88" fmla="*/ 8512 w 10000"/>
              <a:gd name="connsiteY88" fmla="*/ 6409 h 10000"/>
              <a:gd name="connsiteX89" fmla="*/ 8639 w 10000"/>
              <a:gd name="connsiteY89" fmla="*/ 6545 h 10000"/>
              <a:gd name="connsiteX90" fmla="*/ 8708 w 10000"/>
              <a:gd name="connsiteY90" fmla="*/ 6159 h 10000"/>
              <a:gd name="connsiteX91" fmla="*/ 8764 w 10000"/>
              <a:gd name="connsiteY91" fmla="*/ 5910 h 10000"/>
              <a:gd name="connsiteX92" fmla="*/ 8835 w 10000"/>
              <a:gd name="connsiteY92" fmla="*/ 3841 h 10000"/>
              <a:gd name="connsiteX93" fmla="*/ 8962 w 10000"/>
              <a:gd name="connsiteY93" fmla="*/ 2818 h 10000"/>
              <a:gd name="connsiteX94" fmla="*/ 9030 w 10000"/>
              <a:gd name="connsiteY94" fmla="*/ 3068 h 10000"/>
              <a:gd name="connsiteX95" fmla="*/ 9100 w 10000"/>
              <a:gd name="connsiteY95" fmla="*/ 4114 h 10000"/>
              <a:gd name="connsiteX96" fmla="*/ 9157 w 10000"/>
              <a:gd name="connsiteY96" fmla="*/ 5000 h 10000"/>
              <a:gd name="connsiteX97" fmla="*/ 9284 w 10000"/>
              <a:gd name="connsiteY97" fmla="*/ 5250 h 10000"/>
              <a:gd name="connsiteX98" fmla="*/ 9354 w 10000"/>
              <a:gd name="connsiteY98" fmla="*/ 5773 h 10000"/>
              <a:gd name="connsiteX99" fmla="*/ 9423 w 10000"/>
              <a:gd name="connsiteY99" fmla="*/ 6159 h 10000"/>
              <a:gd name="connsiteX100" fmla="*/ 9480 w 10000"/>
              <a:gd name="connsiteY100" fmla="*/ 6545 h 10000"/>
              <a:gd name="connsiteX101" fmla="*/ 9551 w 10000"/>
              <a:gd name="connsiteY101" fmla="*/ 6659 h 10000"/>
              <a:gd name="connsiteX102" fmla="*/ 9676 w 10000"/>
              <a:gd name="connsiteY102" fmla="*/ 7569 h 10000"/>
              <a:gd name="connsiteX103" fmla="*/ 9746 w 10000"/>
              <a:gd name="connsiteY103" fmla="*/ 7318 h 10000"/>
              <a:gd name="connsiteX104" fmla="*/ 9815 w 10000"/>
              <a:gd name="connsiteY104" fmla="*/ 7955 h 10000"/>
              <a:gd name="connsiteX105" fmla="*/ 9873 w 10000"/>
              <a:gd name="connsiteY105" fmla="*/ 8091 h 10000"/>
              <a:gd name="connsiteX106" fmla="*/ 10000 w 10000"/>
              <a:gd name="connsiteY10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209 w 10000"/>
              <a:gd name="connsiteY71" fmla="*/ 6795 h 10000"/>
              <a:gd name="connsiteX72" fmla="*/ 7347 w 10000"/>
              <a:gd name="connsiteY72" fmla="*/ 6409 h 10000"/>
              <a:gd name="connsiteX73" fmla="*/ 7404 w 10000"/>
              <a:gd name="connsiteY73" fmla="*/ 6409 h 10000"/>
              <a:gd name="connsiteX74" fmla="*/ 7474 w 10000"/>
              <a:gd name="connsiteY74" fmla="*/ 6545 h 10000"/>
              <a:gd name="connsiteX75" fmla="*/ 7531 w 10000"/>
              <a:gd name="connsiteY75" fmla="*/ 6023 h 10000"/>
              <a:gd name="connsiteX76" fmla="*/ 7670 w 10000"/>
              <a:gd name="connsiteY76" fmla="*/ 6545 h 10000"/>
              <a:gd name="connsiteX77" fmla="*/ 7726 w 10000"/>
              <a:gd name="connsiteY77" fmla="*/ 6295 h 10000"/>
              <a:gd name="connsiteX78" fmla="*/ 7797 w 10000"/>
              <a:gd name="connsiteY78" fmla="*/ 5773 h 10000"/>
              <a:gd name="connsiteX79" fmla="*/ 7865 w 10000"/>
              <a:gd name="connsiteY79" fmla="*/ 6023 h 10000"/>
              <a:gd name="connsiteX80" fmla="*/ 7992 w 10000"/>
              <a:gd name="connsiteY80" fmla="*/ 6659 h 10000"/>
              <a:gd name="connsiteX81" fmla="*/ 8051 w 10000"/>
              <a:gd name="connsiteY81" fmla="*/ 5637 h 10000"/>
              <a:gd name="connsiteX82" fmla="*/ 8120 w 10000"/>
              <a:gd name="connsiteY82" fmla="*/ 6023 h 10000"/>
              <a:gd name="connsiteX83" fmla="*/ 8189 w 10000"/>
              <a:gd name="connsiteY83" fmla="*/ 6295 h 10000"/>
              <a:gd name="connsiteX84" fmla="*/ 8315 w 10000"/>
              <a:gd name="connsiteY84" fmla="*/ 6932 h 10000"/>
              <a:gd name="connsiteX85" fmla="*/ 8385 w 10000"/>
              <a:gd name="connsiteY85" fmla="*/ 5773 h 10000"/>
              <a:gd name="connsiteX86" fmla="*/ 8442 w 10000"/>
              <a:gd name="connsiteY86" fmla="*/ 6545 h 10000"/>
              <a:gd name="connsiteX87" fmla="*/ 8512 w 10000"/>
              <a:gd name="connsiteY87" fmla="*/ 6409 h 10000"/>
              <a:gd name="connsiteX88" fmla="*/ 8639 w 10000"/>
              <a:gd name="connsiteY88" fmla="*/ 6545 h 10000"/>
              <a:gd name="connsiteX89" fmla="*/ 8708 w 10000"/>
              <a:gd name="connsiteY89" fmla="*/ 6159 h 10000"/>
              <a:gd name="connsiteX90" fmla="*/ 8764 w 10000"/>
              <a:gd name="connsiteY90" fmla="*/ 5910 h 10000"/>
              <a:gd name="connsiteX91" fmla="*/ 8835 w 10000"/>
              <a:gd name="connsiteY91" fmla="*/ 3841 h 10000"/>
              <a:gd name="connsiteX92" fmla="*/ 8962 w 10000"/>
              <a:gd name="connsiteY92" fmla="*/ 2818 h 10000"/>
              <a:gd name="connsiteX93" fmla="*/ 9030 w 10000"/>
              <a:gd name="connsiteY93" fmla="*/ 3068 h 10000"/>
              <a:gd name="connsiteX94" fmla="*/ 9100 w 10000"/>
              <a:gd name="connsiteY94" fmla="*/ 4114 h 10000"/>
              <a:gd name="connsiteX95" fmla="*/ 9157 w 10000"/>
              <a:gd name="connsiteY95" fmla="*/ 5000 h 10000"/>
              <a:gd name="connsiteX96" fmla="*/ 9284 w 10000"/>
              <a:gd name="connsiteY96" fmla="*/ 5250 h 10000"/>
              <a:gd name="connsiteX97" fmla="*/ 9354 w 10000"/>
              <a:gd name="connsiteY97" fmla="*/ 5773 h 10000"/>
              <a:gd name="connsiteX98" fmla="*/ 9423 w 10000"/>
              <a:gd name="connsiteY98" fmla="*/ 6159 h 10000"/>
              <a:gd name="connsiteX99" fmla="*/ 9480 w 10000"/>
              <a:gd name="connsiteY99" fmla="*/ 6545 h 10000"/>
              <a:gd name="connsiteX100" fmla="*/ 9551 w 10000"/>
              <a:gd name="connsiteY100" fmla="*/ 6659 h 10000"/>
              <a:gd name="connsiteX101" fmla="*/ 9676 w 10000"/>
              <a:gd name="connsiteY101" fmla="*/ 7569 h 10000"/>
              <a:gd name="connsiteX102" fmla="*/ 9746 w 10000"/>
              <a:gd name="connsiteY102" fmla="*/ 7318 h 10000"/>
              <a:gd name="connsiteX103" fmla="*/ 9815 w 10000"/>
              <a:gd name="connsiteY103" fmla="*/ 7955 h 10000"/>
              <a:gd name="connsiteX104" fmla="*/ 9873 w 10000"/>
              <a:gd name="connsiteY104" fmla="*/ 8091 h 10000"/>
              <a:gd name="connsiteX105" fmla="*/ 10000 w 10000"/>
              <a:gd name="connsiteY10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347 w 10000"/>
              <a:gd name="connsiteY71" fmla="*/ 6409 h 10000"/>
              <a:gd name="connsiteX72" fmla="*/ 7404 w 10000"/>
              <a:gd name="connsiteY72" fmla="*/ 6409 h 10000"/>
              <a:gd name="connsiteX73" fmla="*/ 7474 w 10000"/>
              <a:gd name="connsiteY73" fmla="*/ 6545 h 10000"/>
              <a:gd name="connsiteX74" fmla="*/ 7531 w 10000"/>
              <a:gd name="connsiteY74" fmla="*/ 6023 h 10000"/>
              <a:gd name="connsiteX75" fmla="*/ 7670 w 10000"/>
              <a:gd name="connsiteY75" fmla="*/ 6545 h 10000"/>
              <a:gd name="connsiteX76" fmla="*/ 7726 w 10000"/>
              <a:gd name="connsiteY76" fmla="*/ 6295 h 10000"/>
              <a:gd name="connsiteX77" fmla="*/ 7797 w 10000"/>
              <a:gd name="connsiteY77" fmla="*/ 5773 h 10000"/>
              <a:gd name="connsiteX78" fmla="*/ 7865 w 10000"/>
              <a:gd name="connsiteY78" fmla="*/ 6023 h 10000"/>
              <a:gd name="connsiteX79" fmla="*/ 7992 w 10000"/>
              <a:gd name="connsiteY79" fmla="*/ 6659 h 10000"/>
              <a:gd name="connsiteX80" fmla="*/ 8051 w 10000"/>
              <a:gd name="connsiteY80" fmla="*/ 5637 h 10000"/>
              <a:gd name="connsiteX81" fmla="*/ 8120 w 10000"/>
              <a:gd name="connsiteY81" fmla="*/ 6023 h 10000"/>
              <a:gd name="connsiteX82" fmla="*/ 8189 w 10000"/>
              <a:gd name="connsiteY82" fmla="*/ 6295 h 10000"/>
              <a:gd name="connsiteX83" fmla="*/ 8315 w 10000"/>
              <a:gd name="connsiteY83" fmla="*/ 6932 h 10000"/>
              <a:gd name="connsiteX84" fmla="*/ 8385 w 10000"/>
              <a:gd name="connsiteY84" fmla="*/ 5773 h 10000"/>
              <a:gd name="connsiteX85" fmla="*/ 8442 w 10000"/>
              <a:gd name="connsiteY85" fmla="*/ 6545 h 10000"/>
              <a:gd name="connsiteX86" fmla="*/ 8512 w 10000"/>
              <a:gd name="connsiteY86" fmla="*/ 6409 h 10000"/>
              <a:gd name="connsiteX87" fmla="*/ 8639 w 10000"/>
              <a:gd name="connsiteY87" fmla="*/ 6545 h 10000"/>
              <a:gd name="connsiteX88" fmla="*/ 8708 w 10000"/>
              <a:gd name="connsiteY88" fmla="*/ 6159 h 10000"/>
              <a:gd name="connsiteX89" fmla="*/ 8764 w 10000"/>
              <a:gd name="connsiteY89" fmla="*/ 5910 h 10000"/>
              <a:gd name="connsiteX90" fmla="*/ 8835 w 10000"/>
              <a:gd name="connsiteY90" fmla="*/ 3841 h 10000"/>
              <a:gd name="connsiteX91" fmla="*/ 8962 w 10000"/>
              <a:gd name="connsiteY91" fmla="*/ 2818 h 10000"/>
              <a:gd name="connsiteX92" fmla="*/ 9030 w 10000"/>
              <a:gd name="connsiteY92" fmla="*/ 3068 h 10000"/>
              <a:gd name="connsiteX93" fmla="*/ 9100 w 10000"/>
              <a:gd name="connsiteY93" fmla="*/ 4114 h 10000"/>
              <a:gd name="connsiteX94" fmla="*/ 9157 w 10000"/>
              <a:gd name="connsiteY94" fmla="*/ 5000 h 10000"/>
              <a:gd name="connsiteX95" fmla="*/ 9284 w 10000"/>
              <a:gd name="connsiteY95" fmla="*/ 5250 h 10000"/>
              <a:gd name="connsiteX96" fmla="*/ 9354 w 10000"/>
              <a:gd name="connsiteY96" fmla="*/ 5773 h 10000"/>
              <a:gd name="connsiteX97" fmla="*/ 9423 w 10000"/>
              <a:gd name="connsiteY97" fmla="*/ 6159 h 10000"/>
              <a:gd name="connsiteX98" fmla="*/ 9480 w 10000"/>
              <a:gd name="connsiteY98" fmla="*/ 6545 h 10000"/>
              <a:gd name="connsiteX99" fmla="*/ 9551 w 10000"/>
              <a:gd name="connsiteY99" fmla="*/ 6659 h 10000"/>
              <a:gd name="connsiteX100" fmla="*/ 9676 w 10000"/>
              <a:gd name="connsiteY100" fmla="*/ 7569 h 10000"/>
              <a:gd name="connsiteX101" fmla="*/ 9746 w 10000"/>
              <a:gd name="connsiteY101" fmla="*/ 7318 h 10000"/>
              <a:gd name="connsiteX102" fmla="*/ 9815 w 10000"/>
              <a:gd name="connsiteY102" fmla="*/ 7955 h 10000"/>
              <a:gd name="connsiteX103" fmla="*/ 9873 w 10000"/>
              <a:gd name="connsiteY103" fmla="*/ 8091 h 10000"/>
              <a:gd name="connsiteX104" fmla="*/ 10000 w 10000"/>
              <a:gd name="connsiteY10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04 w 10000"/>
              <a:gd name="connsiteY71" fmla="*/ 6409 h 10000"/>
              <a:gd name="connsiteX72" fmla="*/ 7474 w 10000"/>
              <a:gd name="connsiteY72" fmla="*/ 6545 h 10000"/>
              <a:gd name="connsiteX73" fmla="*/ 7531 w 10000"/>
              <a:gd name="connsiteY73" fmla="*/ 6023 h 10000"/>
              <a:gd name="connsiteX74" fmla="*/ 7670 w 10000"/>
              <a:gd name="connsiteY74" fmla="*/ 6545 h 10000"/>
              <a:gd name="connsiteX75" fmla="*/ 7726 w 10000"/>
              <a:gd name="connsiteY75" fmla="*/ 6295 h 10000"/>
              <a:gd name="connsiteX76" fmla="*/ 7797 w 10000"/>
              <a:gd name="connsiteY76" fmla="*/ 5773 h 10000"/>
              <a:gd name="connsiteX77" fmla="*/ 7865 w 10000"/>
              <a:gd name="connsiteY77" fmla="*/ 6023 h 10000"/>
              <a:gd name="connsiteX78" fmla="*/ 7992 w 10000"/>
              <a:gd name="connsiteY78" fmla="*/ 6659 h 10000"/>
              <a:gd name="connsiteX79" fmla="*/ 8051 w 10000"/>
              <a:gd name="connsiteY79" fmla="*/ 5637 h 10000"/>
              <a:gd name="connsiteX80" fmla="*/ 8120 w 10000"/>
              <a:gd name="connsiteY80" fmla="*/ 6023 h 10000"/>
              <a:gd name="connsiteX81" fmla="*/ 8189 w 10000"/>
              <a:gd name="connsiteY81" fmla="*/ 6295 h 10000"/>
              <a:gd name="connsiteX82" fmla="*/ 8315 w 10000"/>
              <a:gd name="connsiteY82" fmla="*/ 6932 h 10000"/>
              <a:gd name="connsiteX83" fmla="*/ 8385 w 10000"/>
              <a:gd name="connsiteY83" fmla="*/ 5773 h 10000"/>
              <a:gd name="connsiteX84" fmla="*/ 8442 w 10000"/>
              <a:gd name="connsiteY84" fmla="*/ 6545 h 10000"/>
              <a:gd name="connsiteX85" fmla="*/ 8512 w 10000"/>
              <a:gd name="connsiteY85" fmla="*/ 6409 h 10000"/>
              <a:gd name="connsiteX86" fmla="*/ 8639 w 10000"/>
              <a:gd name="connsiteY86" fmla="*/ 6545 h 10000"/>
              <a:gd name="connsiteX87" fmla="*/ 8708 w 10000"/>
              <a:gd name="connsiteY87" fmla="*/ 6159 h 10000"/>
              <a:gd name="connsiteX88" fmla="*/ 8764 w 10000"/>
              <a:gd name="connsiteY88" fmla="*/ 5910 h 10000"/>
              <a:gd name="connsiteX89" fmla="*/ 8835 w 10000"/>
              <a:gd name="connsiteY89" fmla="*/ 3841 h 10000"/>
              <a:gd name="connsiteX90" fmla="*/ 8962 w 10000"/>
              <a:gd name="connsiteY90" fmla="*/ 2818 h 10000"/>
              <a:gd name="connsiteX91" fmla="*/ 9030 w 10000"/>
              <a:gd name="connsiteY91" fmla="*/ 3068 h 10000"/>
              <a:gd name="connsiteX92" fmla="*/ 9100 w 10000"/>
              <a:gd name="connsiteY92" fmla="*/ 4114 h 10000"/>
              <a:gd name="connsiteX93" fmla="*/ 9157 w 10000"/>
              <a:gd name="connsiteY93" fmla="*/ 5000 h 10000"/>
              <a:gd name="connsiteX94" fmla="*/ 9284 w 10000"/>
              <a:gd name="connsiteY94" fmla="*/ 5250 h 10000"/>
              <a:gd name="connsiteX95" fmla="*/ 9354 w 10000"/>
              <a:gd name="connsiteY95" fmla="*/ 5773 h 10000"/>
              <a:gd name="connsiteX96" fmla="*/ 9423 w 10000"/>
              <a:gd name="connsiteY96" fmla="*/ 6159 h 10000"/>
              <a:gd name="connsiteX97" fmla="*/ 9480 w 10000"/>
              <a:gd name="connsiteY97" fmla="*/ 6545 h 10000"/>
              <a:gd name="connsiteX98" fmla="*/ 9551 w 10000"/>
              <a:gd name="connsiteY98" fmla="*/ 6659 h 10000"/>
              <a:gd name="connsiteX99" fmla="*/ 9676 w 10000"/>
              <a:gd name="connsiteY99" fmla="*/ 7569 h 10000"/>
              <a:gd name="connsiteX100" fmla="*/ 9746 w 10000"/>
              <a:gd name="connsiteY100" fmla="*/ 7318 h 10000"/>
              <a:gd name="connsiteX101" fmla="*/ 9815 w 10000"/>
              <a:gd name="connsiteY101" fmla="*/ 7955 h 10000"/>
              <a:gd name="connsiteX102" fmla="*/ 9873 w 10000"/>
              <a:gd name="connsiteY102" fmla="*/ 8091 h 10000"/>
              <a:gd name="connsiteX103" fmla="*/ 10000 w 10000"/>
              <a:gd name="connsiteY10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74 w 10000"/>
              <a:gd name="connsiteY71" fmla="*/ 6545 h 10000"/>
              <a:gd name="connsiteX72" fmla="*/ 7531 w 10000"/>
              <a:gd name="connsiteY72" fmla="*/ 6023 h 10000"/>
              <a:gd name="connsiteX73" fmla="*/ 7670 w 10000"/>
              <a:gd name="connsiteY73" fmla="*/ 6545 h 10000"/>
              <a:gd name="connsiteX74" fmla="*/ 7726 w 10000"/>
              <a:gd name="connsiteY74" fmla="*/ 6295 h 10000"/>
              <a:gd name="connsiteX75" fmla="*/ 7797 w 10000"/>
              <a:gd name="connsiteY75" fmla="*/ 5773 h 10000"/>
              <a:gd name="connsiteX76" fmla="*/ 7865 w 10000"/>
              <a:gd name="connsiteY76" fmla="*/ 6023 h 10000"/>
              <a:gd name="connsiteX77" fmla="*/ 7992 w 10000"/>
              <a:gd name="connsiteY77" fmla="*/ 6659 h 10000"/>
              <a:gd name="connsiteX78" fmla="*/ 8051 w 10000"/>
              <a:gd name="connsiteY78" fmla="*/ 5637 h 10000"/>
              <a:gd name="connsiteX79" fmla="*/ 8120 w 10000"/>
              <a:gd name="connsiteY79" fmla="*/ 6023 h 10000"/>
              <a:gd name="connsiteX80" fmla="*/ 8189 w 10000"/>
              <a:gd name="connsiteY80" fmla="*/ 6295 h 10000"/>
              <a:gd name="connsiteX81" fmla="*/ 8315 w 10000"/>
              <a:gd name="connsiteY81" fmla="*/ 6932 h 10000"/>
              <a:gd name="connsiteX82" fmla="*/ 8385 w 10000"/>
              <a:gd name="connsiteY82" fmla="*/ 5773 h 10000"/>
              <a:gd name="connsiteX83" fmla="*/ 8442 w 10000"/>
              <a:gd name="connsiteY83" fmla="*/ 6545 h 10000"/>
              <a:gd name="connsiteX84" fmla="*/ 8512 w 10000"/>
              <a:gd name="connsiteY84" fmla="*/ 6409 h 10000"/>
              <a:gd name="connsiteX85" fmla="*/ 8639 w 10000"/>
              <a:gd name="connsiteY85" fmla="*/ 6545 h 10000"/>
              <a:gd name="connsiteX86" fmla="*/ 8708 w 10000"/>
              <a:gd name="connsiteY86" fmla="*/ 6159 h 10000"/>
              <a:gd name="connsiteX87" fmla="*/ 8764 w 10000"/>
              <a:gd name="connsiteY87" fmla="*/ 5910 h 10000"/>
              <a:gd name="connsiteX88" fmla="*/ 8835 w 10000"/>
              <a:gd name="connsiteY88" fmla="*/ 3841 h 10000"/>
              <a:gd name="connsiteX89" fmla="*/ 8962 w 10000"/>
              <a:gd name="connsiteY89" fmla="*/ 2818 h 10000"/>
              <a:gd name="connsiteX90" fmla="*/ 9030 w 10000"/>
              <a:gd name="connsiteY90" fmla="*/ 3068 h 10000"/>
              <a:gd name="connsiteX91" fmla="*/ 9100 w 10000"/>
              <a:gd name="connsiteY91" fmla="*/ 4114 h 10000"/>
              <a:gd name="connsiteX92" fmla="*/ 9157 w 10000"/>
              <a:gd name="connsiteY92" fmla="*/ 5000 h 10000"/>
              <a:gd name="connsiteX93" fmla="*/ 9284 w 10000"/>
              <a:gd name="connsiteY93" fmla="*/ 5250 h 10000"/>
              <a:gd name="connsiteX94" fmla="*/ 9354 w 10000"/>
              <a:gd name="connsiteY94" fmla="*/ 5773 h 10000"/>
              <a:gd name="connsiteX95" fmla="*/ 9423 w 10000"/>
              <a:gd name="connsiteY95" fmla="*/ 6159 h 10000"/>
              <a:gd name="connsiteX96" fmla="*/ 9480 w 10000"/>
              <a:gd name="connsiteY96" fmla="*/ 6545 h 10000"/>
              <a:gd name="connsiteX97" fmla="*/ 9551 w 10000"/>
              <a:gd name="connsiteY97" fmla="*/ 6659 h 10000"/>
              <a:gd name="connsiteX98" fmla="*/ 9676 w 10000"/>
              <a:gd name="connsiteY98" fmla="*/ 7569 h 10000"/>
              <a:gd name="connsiteX99" fmla="*/ 9746 w 10000"/>
              <a:gd name="connsiteY99" fmla="*/ 7318 h 10000"/>
              <a:gd name="connsiteX100" fmla="*/ 9815 w 10000"/>
              <a:gd name="connsiteY100" fmla="*/ 7955 h 10000"/>
              <a:gd name="connsiteX101" fmla="*/ 9873 w 10000"/>
              <a:gd name="connsiteY101" fmla="*/ 8091 h 10000"/>
              <a:gd name="connsiteX102" fmla="*/ 10000 w 10000"/>
              <a:gd name="connsiteY10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474 w 10000"/>
              <a:gd name="connsiteY70" fmla="*/ 6545 h 10000"/>
              <a:gd name="connsiteX71" fmla="*/ 7531 w 10000"/>
              <a:gd name="connsiteY71" fmla="*/ 6023 h 10000"/>
              <a:gd name="connsiteX72" fmla="*/ 7670 w 10000"/>
              <a:gd name="connsiteY72" fmla="*/ 6545 h 10000"/>
              <a:gd name="connsiteX73" fmla="*/ 7726 w 10000"/>
              <a:gd name="connsiteY73" fmla="*/ 6295 h 10000"/>
              <a:gd name="connsiteX74" fmla="*/ 7797 w 10000"/>
              <a:gd name="connsiteY74" fmla="*/ 5773 h 10000"/>
              <a:gd name="connsiteX75" fmla="*/ 7865 w 10000"/>
              <a:gd name="connsiteY75" fmla="*/ 6023 h 10000"/>
              <a:gd name="connsiteX76" fmla="*/ 7992 w 10000"/>
              <a:gd name="connsiteY76" fmla="*/ 6659 h 10000"/>
              <a:gd name="connsiteX77" fmla="*/ 8051 w 10000"/>
              <a:gd name="connsiteY77" fmla="*/ 5637 h 10000"/>
              <a:gd name="connsiteX78" fmla="*/ 8120 w 10000"/>
              <a:gd name="connsiteY78" fmla="*/ 6023 h 10000"/>
              <a:gd name="connsiteX79" fmla="*/ 8189 w 10000"/>
              <a:gd name="connsiteY79" fmla="*/ 6295 h 10000"/>
              <a:gd name="connsiteX80" fmla="*/ 8315 w 10000"/>
              <a:gd name="connsiteY80" fmla="*/ 6932 h 10000"/>
              <a:gd name="connsiteX81" fmla="*/ 8385 w 10000"/>
              <a:gd name="connsiteY81" fmla="*/ 5773 h 10000"/>
              <a:gd name="connsiteX82" fmla="*/ 8442 w 10000"/>
              <a:gd name="connsiteY82" fmla="*/ 6545 h 10000"/>
              <a:gd name="connsiteX83" fmla="*/ 8512 w 10000"/>
              <a:gd name="connsiteY83" fmla="*/ 6409 h 10000"/>
              <a:gd name="connsiteX84" fmla="*/ 8639 w 10000"/>
              <a:gd name="connsiteY84" fmla="*/ 6545 h 10000"/>
              <a:gd name="connsiteX85" fmla="*/ 8708 w 10000"/>
              <a:gd name="connsiteY85" fmla="*/ 6159 h 10000"/>
              <a:gd name="connsiteX86" fmla="*/ 8764 w 10000"/>
              <a:gd name="connsiteY86" fmla="*/ 5910 h 10000"/>
              <a:gd name="connsiteX87" fmla="*/ 8835 w 10000"/>
              <a:gd name="connsiteY87" fmla="*/ 3841 h 10000"/>
              <a:gd name="connsiteX88" fmla="*/ 8962 w 10000"/>
              <a:gd name="connsiteY88" fmla="*/ 2818 h 10000"/>
              <a:gd name="connsiteX89" fmla="*/ 9030 w 10000"/>
              <a:gd name="connsiteY89" fmla="*/ 3068 h 10000"/>
              <a:gd name="connsiteX90" fmla="*/ 9100 w 10000"/>
              <a:gd name="connsiteY90" fmla="*/ 4114 h 10000"/>
              <a:gd name="connsiteX91" fmla="*/ 9157 w 10000"/>
              <a:gd name="connsiteY91" fmla="*/ 5000 h 10000"/>
              <a:gd name="connsiteX92" fmla="*/ 9284 w 10000"/>
              <a:gd name="connsiteY92" fmla="*/ 5250 h 10000"/>
              <a:gd name="connsiteX93" fmla="*/ 9354 w 10000"/>
              <a:gd name="connsiteY93" fmla="*/ 5773 h 10000"/>
              <a:gd name="connsiteX94" fmla="*/ 9423 w 10000"/>
              <a:gd name="connsiteY94" fmla="*/ 6159 h 10000"/>
              <a:gd name="connsiteX95" fmla="*/ 9480 w 10000"/>
              <a:gd name="connsiteY95" fmla="*/ 6545 h 10000"/>
              <a:gd name="connsiteX96" fmla="*/ 9551 w 10000"/>
              <a:gd name="connsiteY96" fmla="*/ 6659 h 10000"/>
              <a:gd name="connsiteX97" fmla="*/ 9676 w 10000"/>
              <a:gd name="connsiteY97" fmla="*/ 7569 h 10000"/>
              <a:gd name="connsiteX98" fmla="*/ 9746 w 10000"/>
              <a:gd name="connsiteY98" fmla="*/ 7318 h 10000"/>
              <a:gd name="connsiteX99" fmla="*/ 9815 w 10000"/>
              <a:gd name="connsiteY99" fmla="*/ 7955 h 10000"/>
              <a:gd name="connsiteX100" fmla="*/ 9873 w 10000"/>
              <a:gd name="connsiteY100" fmla="*/ 8091 h 10000"/>
              <a:gd name="connsiteX101" fmla="*/ 10000 w 10000"/>
              <a:gd name="connsiteY10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531 w 10000"/>
              <a:gd name="connsiteY70" fmla="*/ 6023 h 10000"/>
              <a:gd name="connsiteX71" fmla="*/ 7670 w 10000"/>
              <a:gd name="connsiteY71" fmla="*/ 6545 h 10000"/>
              <a:gd name="connsiteX72" fmla="*/ 7726 w 10000"/>
              <a:gd name="connsiteY72" fmla="*/ 6295 h 10000"/>
              <a:gd name="connsiteX73" fmla="*/ 7797 w 10000"/>
              <a:gd name="connsiteY73" fmla="*/ 5773 h 10000"/>
              <a:gd name="connsiteX74" fmla="*/ 7865 w 10000"/>
              <a:gd name="connsiteY74" fmla="*/ 6023 h 10000"/>
              <a:gd name="connsiteX75" fmla="*/ 7992 w 10000"/>
              <a:gd name="connsiteY75" fmla="*/ 6659 h 10000"/>
              <a:gd name="connsiteX76" fmla="*/ 8051 w 10000"/>
              <a:gd name="connsiteY76" fmla="*/ 5637 h 10000"/>
              <a:gd name="connsiteX77" fmla="*/ 8120 w 10000"/>
              <a:gd name="connsiteY77" fmla="*/ 6023 h 10000"/>
              <a:gd name="connsiteX78" fmla="*/ 8189 w 10000"/>
              <a:gd name="connsiteY78" fmla="*/ 6295 h 10000"/>
              <a:gd name="connsiteX79" fmla="*/ 8315 w 10000"/>
              <a:gd name="connsiteY79" fmla="*/ 6932 h 10000"/>
              <a:gd name="connsiteX80" fmla="*/ 8385 w 10000"/>
              <a:gd name="connsiteY80" fmla="*/ 5773 h 10000"/>
              <a:gd name="connsiteX81" fmla="*/ 8442 w 10000"/>
              <a:gd name="connsiteY81" fmla="*/ 6545 h 10000"/>
              <a:gd name="connsiteX82" fmla="*/ 8512 w 10000"/>
              <a:gd name="connsiteY82" fmla="*/ 6409 h 10000"/>
              <a:gd name="connsiteX83" fmla="*/ 8639 w 10000"/>
              <a:gd name="connsiteY83" fmla="*/ 6545 h 10000"/>
              <a:gd name="connsiteX84" fmla="*/ 8708 w 10000"/>
              <a:gd name="connsiteY84" fmla="*/ 6159 h 10000"/>
              <a:gd name="connsiteX85" fmla="*/ 8764 w 10000"/>
              <a:gd name="connsiteY85" fmla="*/ 5910 h 10000"/>
              <a:gd name="connsiteX86" fmla="*/ 8835 w 10000"/>
              <a:gd name="connsiteY86" fmla="*/ 3841 h 10000"/>
              <a:gd name="connsiteX87" fmla="*/ 8962 w 10000"/>
              <a:gd name="connsiteY87" fmla="*/ 2818 h 10000"/>
              <a:gd name="connsiteX88" fmla="*/ 9030 w 10000"/>
              <a:gd name="connsiteY88" fmla="*/ 3068 h 10000"/>
              <a:gd name="connsiteX89" fmla="*/ 9100 w 10000"/>
              <a:gd name="connsiteY89" fmla="*/ 4114 h 10000"/>
              <a:gd name="connsiteX90" fmla="*/ 9157 w 10000"/>
              <a:gd name="connsiteY90" fmla="*/ 5000 h 10000"/>
              <a:gd name="connsiteX91" fmla="*/ 9284 w 10000"/>
              <a:gd name="connsiteY91" fmla="*/ 5250 h 10000"/>
              <a:gd name="connsiteX92" fmla="*/ 9354 w 10000"/>
              <a:gd name="connsiteY92" fmla="*/ 5773 h 10000"/>
              <a:gd name="connsiteX93" fmla="*/ 9423 w 10000"/>
              <a:gd name="connsiteY93" fmla="*/ 6159 h 10000"/>
              <a:gd name="connsiteX94" fmla="*/ 9480 w 10000"/>
              <a:gd name="connsiteY94" fmla="*/ 6545 h 10000"/>
              <a:gd name="connsiteX95" fmla="*/ 9551 w 10000"/>
              <a:gd name="connsiteY95" fmla="*/ 6659 h 10000"/>
              <a:gd name="connsiteX96" fmla="*/ 9676 w 10000"/>
              <a:gd name="connsiteY96" fmla="*/ 7569 h 10000"/>
              <a:gd name="connsiteX97" fmla="*/ 9746 w 10000"/>
              <a:gd name="connsiteY97" fmla="*/ 7318 h 10000"/>
              <a:gd name="connsiteX98" fmla="*/ 9815 w 10000"/>
              <a:gd name="connsiteY98" fmla="*/ 7955 h 10000"/>
              <a:gd name="connsiteX99" fmla="*/ 9873 w 10000"/>
              <a:gd name="connsiteY99" fmla="*/ 8091 h 10000"/>
              <a:gd name="connsiteX100" fmla="*/ 10000 w 10000"/>
              <a:gd name="connsiteY10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26 w 10000"/>
              <a:gd name="connsiteY71" fmla="*/ 6295 h 10000"/>
              <a:gd name="connsiteX72" fmla="*/ 7797 w 10000"/>
              <a:gd name="connsiteY72" fmla="*/ 5773 h 10000"/>
              <a:gd name="connsiteX73" fmla="*/ 7865 w 10000"/>
              <a:gd name="connsiteY73" fmla="*/ 6023 h 10000"/>
              <a:gd name="connsiteX74" fmla="*/ 7992 w 10000"/>
              <a:gd name="connsiteY74" fmla="*/ 6659 h 10000"/>
              <a:gd name="connsiteX75" fmla="*/ 8051 w 10000"/>
              <a:gd name="connsiteY75" fmla="*/ 5637 h 10000"/>
              <a:gd name="connsiteX76" fmla="*/ 8120 w 10000"/>
              <a:gd name="connsiteY76" fmla="*/ 6023 h 10000"/>
              <a:gd name="connsiteX77" fmla="*/ 8189 w 10000"/>
              <a:gd name="connsiteY77" fmla="*/ 6295 h 10000"/>
              <a:gd name="connsiteX78" fmla="*/ 8315 w 10000"/>
              <a:gd name="connsiteY78" fmla="*/ 6932 h 10000"/>
              <a:gd name="connsiteX79" fmla="*/ 8385 w 10000"/>
              <a:gd name="connsiteY79" fmla="*/ 5773 h 10000"/>
              <a:gd name="connsiteX80" fmla="*/ 8442 w 10000"/>
              <a:gd name="connsiteY80" fmla="*/ 6545 h 10000"/>
              <a:gd name="connsiteX81" fmla="*/ 8512 w 10000"/>
              <a:gd name="connsiteY81" fmla="*/ 6409 h 10000"/>
              <a:gd name="connsiteX82" fmla="*/ 8639 w 10000"/>
              <a:gd name="connsiteY82" fmla="*/ 6545 h 10000"/>
              <a:gd name="connsiteX83" fmla="*/ 8708 w 10000"/>
              <a:gd name="connsiteY83" fmla="*/ 6159 h 10000"/>
              <a:gd name="connsiteX84" fmla="*/ 8764 w 10000"/>
              <a:gd name="connsiteY84" fmla="*/ 5910 h 10000"/>
              <a:gd name="connsiteX85" fmla="*/ 8835 w 10000"/>
              <a:gd name="connsiteY85" fmla="*/ 3841 h 10000"/>
              <a:gd name="connsiteX86" fmla="*/ 8962 w 10000"/>
              <a:gd name="connsiteY86" fmla="*/ 2818 h 10000"/>
              <a:gd name="connsiteX87" fmla="*/ 9030 w 10000"/>
              <a:gd name="connsiteY87" fmla="*/ 3068 h 10000"/>
              <a:gd name="connsiteX88" fmla="*/ 9100 w 10000"/>
              <a:gd name="connsiteY88" fmla="*/ 4114 h 10000"/>
              <a:gd name="connsiteX89" fmla="*/ 9157 w 10000"/>
              <a:gd name="connsiteY89" fmla="*/ 5000 h 10000"/>
              <a:gd name="connsiteX90" fmla="*/ 9284 w 10000"/>
              <a:gd name="connsiteY90" fmla="*/ 5250 h 10000"/>
              <a:gd name="connsiteX91" fmla="*/ 9354 w 10000"/>
              <a:gd name="connsiteY91" fmla="*/ 5773 h 10000"/>
              <a:gd name="connsiteX92" fmla="*/ 9423 w 10000"/>
              <a:gd name="connsiteY92" fmla="*/ 6159 h 10000"/>
              <a:gd name="connsiteX93" fmla="*/ 9480 w 10000"/>
              <a:gd name="connsiteY93" fmla="*/ 6545 h 10000"/>
              <a:gd name="connsiteX94" fmla="*/ 9551 w 10000"/>
              <a:gd name="connsiteY94" fmla="*/ 6659 h 10000"/>
              <a:gd name="connsiteX95" fmla="*/ 9676 w 10000"/>
              <a:gd name="connsiteY95" fmla="*/ 7569 h 10000"/>
              <a:gd name="connsiteX96" fmla="*/ 9746 w 10000"/>
              <a:gd name="connsiteY96" fmla="*/ 7318 h 10000"/>
              <a:gd name="connsiteX97" fmla="*/ 9815 w 10000"/>
              <a:gd name="connsiteY97" fmla="*/ 7955 h 10000"/>
              <a:gd name="connsiteX98" fmla="*/ 9873 w 10000"/>
              <a:gd name="connsiteY98" fmla="*/ 8091 h 10000"/>
              <a:gd name="connsiteX99" fmla="*/ 10000 w 10000"/>
              <a:gd name="connsiteY9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97 w 10000"/>
              <a:gd name="connsiteY71" fmla="*/ 5773 h 10000"/>
              <a:gd name="connsiteX72" fmla="*/ 7865 w 10000"/>
              <a:gd name="connsiteY72" fmla="*/ 6023 h 10000"/>
              <a:gd name="connsiteX73" fmla="*/ 7992 w 10000"/>
              <a:gd name="connsiteY73" fmla="*/ 6659 h 10000"/>
              <a:gd name="connsiteX74" fmla="*/ 8051 w 10000"/>
              <a:gd name="connsiteY74" fmla="*/ 5637 h 10000"/>
              <a:gd name="connsiteX75" fmla="*/ 8120 w 10000"/>
              <a:gd name="connsiteY75" fmla="*/ 6023 h 10000"/>
              <a:gd name="connsiteX76" fmla="*/ 8189 w 10000"/>
              <a:gd name="connsiteY76" fmla="*/ 6295 h 10000"/>
              <a:gd name="connsiteX77" fmla="*/ 8315 w 10000"/>
              <a:gd name="connsiteY77" fmla="*/ 6932 h 10000"/>
              <a:gd name="connsiteX78" fmla="*/ 8385 w 10000"/>
              <a:gd name="connsiteY78" fmla="*/ 5773 h 10000"/>
              <a:gd name="connsiteX79" fmla="*/ 8442 w 10000"/>
              <a:gd name="connsiteY79" fmla="*/ 6545 h 10000"/>
              <a:gd name="connsiteX80" fmla="*/ 8512 w 10000"/>
              <a:gd name="connsiteY80" fmla="*/ 6409 h 10000"/>
              <a:gd name="connsiteX81" fmla="*/ 8639 w 10000"/>
              <a:gd name="connsiteY81" fmla="*/ 6545 h 10000"/>
              <a:gd name="connsiteX82" fmla="*/ 8708 w 10000"/>
              <a:gd name="connsiteY82" fmla="*/ 6159 h 10000"/>
              <a:gd name="connsiteX83" fmla="*/ 8764 w 10000"/>
              <a:gd name="connsiteY83" fmla="*/ 5910 h 10000"/>
              <a:gd name="connsiteX84" fmla="*/ 8835 w 10000"/>
              <a:gd name="connsiteY84" fmla="*/ 3841 h 10000"/>
              <a:gd name="connsiteX85" fmla="*/ 8962 w 10000"/>
              <a:gd name="connsiteY85" fmla="*/ 2818 h 10000"/>
              <a:gd name="connsiteX86" fmla="*/ 9030 w 10000"/>
              <a:gd name="connsiteY86" fmla="*/ 3068 h 10000"/>
              <a:gd name="connsiteX87" fmla="*/ 9100 w 10000"/>
              <a:gd name="connsiteY87" fmla="*/ 4114 h 10000"/>
              <a:gd name="connsiteX88" fmla="*/ 9157 w 10000"/>
              <a:gd name="connsiteY88" fmla="*/ 5000 h 10000"/>
              <a:gd name="connsiteX89" fmla="*/ 9284 w 10000"/>
              <a:gd name="connsiteY89" fmla="*/ 5250 h 10000"/>
              <a:gd name="connsiteX90" fmla="*/ 9354 w 10000"/>
              <a:gd name="connsiteY90" fmla="*/ 5773 h 10000"/>
              <a:gd name="connsiteX91" fmla="*/ 9423 w 10000"/>
              <a:gd name="connsiteY91" fmla="*/ 6159 h 10000"/>
              <a:gd name="connsiteX92" fmla="*/ 9480 w 10000"/>
              <a:gd name="connsiteY92" fmla="*/ 6545 h 10000"/>
              <a:gd name="connsiteX93" fmla="*/ 9551 w 10000"/>
              <a:gd name="connsiteY93" fmla="*/ 6659 h 10000"/>
              <a:gd name="connsiteX94" fmla="*/ 9676 w 10000"/>
              <a:gd name="connsiteY94" fmla="*/ 7569 h 10000"/>
              <a:gd name="connsiteX95" fmla="*/ 9746 w 10000"/>
              <a:gd name="connsiteY95" fmla="*/ 7318 h 10000"/>
              <a:gd name="connsiteX96" fmla="*/ 9815 w 10000"/>
              <a:gd name="connsiteY96" fmla="*/ 7955 h 10000"/>
              <a:gd name="connsiteX97" fmla="*/ 9873 w 10000"/>
              <a:gd name="connsiteY97" fmla="*/ 8091 h 10000"/>
              <a:gd name="connsiteX98" fmla="*/ 10000 w 10000"/>
              <a:gd name="connsiteY9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797 w 10000"/>
              <a:gd name="connsiteY70" fmla="*/ 5773 h 10000"/>
              <a:gd name="connsiteX71" fmla="*/ 7865 w 10000"/>
              <a:gd name="connsiteY71" fmla="*/ 6023 h 10000"/>
              <a:gd name="connsiteX72" fmla="*/ 7992 w 10000"/>
              <a:gd name="connsiteY72" fmla="*/ 6659 h 10000"/>
              <a:gd name="connsiteX73" fmla="*/ 8051 w 10000"/>
              <a:gd name="connsiteY73" fmla="*/ 5637 h 10000"/>
              <a:gd name="connsiteX74" fmla="*/ 8120 w 10000"/>
              <a:gd name="connsiteY74" fmla="*/ 6023 h 10000"/>
              <a:gd name="connsiteX75" fmla="*/ 8189 w 10000"/>
              <a:gd name="connsiteY75" fmla="*/ 6295 h 10000"/>
              <a:gd name="connsiteX76" fmla="*/ 8315 w 10000"/>
              <a:gd name="connsiteY76" fmla="*/ 6932 h 10000"/>
              <a:gd name="connsiteX77" fmla="*/ 8385 w 10000"/>
              <a:gd name="connsiteY77" fmla="*/ 5773 h 10000"/>
              <a:gd name="connsiteX78" fmla="*/ 8442 w 10000"/>
              <a:gd name="connsiteY78" fmla="*/ 6545 h 10000"/>
              <a:gd name="connsiteX79" fmla="*/ 8512 w 10000"/>
              <a:gd name="connsiteY79" fmla="*/ 6409 h 10000"/>
              <a:gd name="connsiteX80" fmla="*/ 8639 w 10000"/>
              <a:gd name="connsiteY80" fmla="*/ 6545 h 10000"/>
              <a:gd name="connsiteX81" fmla="*/ 8708 w 10000"/>
              <a:gd name="connsiteY81" fmla="*/ 6159 h 10000"/>
              <a:gd name="connsiteX82" fmla="*/ 8764 w 10000"/>
              <a:gd name="connsiteY82" fmla="*/ 5910 h 10000"/>
              <a:gd name="connsiteX83" fmla="*/ 8835 w 10000"/>
              <a:gd name="connsiteY83" fmla="*/ 3841 h 10000"/>
              <a:gd name="connsiteX84" fmla="*/ 8962 w 10000"/>
              <a:gd name="connsiteY84" fmla="*/ 2818 h 10000"/>
              <a:gd name="connsiteX85" fmla="*/ 9030 w 10000"/>
              <a:gd name="connsiteY85" fmla="*/ 3068 h 10000"/>
              <a:gd name="connsiteX86" fmla="*/ 9100 w 10000"/>
              <a:gd name="connsiteY86" fmla="*/ 4114 h 10000"/>
              <a:gd name="connsiteX87" fmla="*/ 9157 w 10000"/>
              <a:gd name="connsiteY87" fmla="*/ 5000 h 10000"/>
              <a:gd name="connsiteX88" fmla="*/ 9284 w 10000"/>
              <a:gd name="connsiteY88" fmla="*/ 5250 h 10000"/>
              <a:gd name="connsiteX89" fmla="*/ 9354 w 10000"/>
              <a:gd name="connsiteY89" fmla="*/ 5773 h 10000"/>
              <a:gd name="connsiteX90" fmla="*/ 9423 w 10000"/>
              <a:gd name="connsiteY90" fmla="*/ 6159 h 10000"/>
              <a:gd name="connsiteX91" fmla="*/ 9480 w 10000"/>
              <a:gd name="connsiteY91" fmla="*/ 6545 h 10000"/>
              <a:gd name="connsiteX92" fmla="*/ 9551 w 10000"/>
              <a:gd name="connsiteY92" fmla="*/ 6659 h 10000"/>
              <a:gd name="connsiteX93" fmla="*/ 9676 w 10000"/>
              <a:gd name="connsiteY93" fmla="*/ 7569 h 10000"/>
              <a:gd name="connsiteX94" fmla="*/ 9746 w 10000"/>
              <a:gd name="connsiteY94" fmla="*/ 7318 h 10000"/>
              <a:gd name="connsiteX95" fmla="*/ 9815 w 10000"/>
              <a:gd name="connsiteY95" fmla="*/ 7955 h 10000"/>
              <a:gd name="connsiteX96" fmla="*/ 9873 w 10000"/>
              <a:gd name="connsiteY96" fmla="*/ 8091 h 10000"/>
              <a:gd name="connsiteX97" fmla="*/ 10000 w 10000"/>
              <a:gd name="connsiteY9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865 w 10000"/>
              <a:gd name="connsiteY70" fmla="*/ 6023 h 10000"/>
              <a:gd name="connsiteX71" fmla="*/ 7992 w 10000"/>
              <a:gd name="connsiteY71" fmla="*/ 6659 h 10000"/>
              <a:gd name="connsiteX72" fmla="*/ 8051 w 10000"/>
              <a:gd name="connsiteY72" fmla="*/ 5637 h 10000"/>
              <a:gd name="connsiteX73" fmla="*/ 8120 w 10000"/>
              <a:gd name="connsiteY73" fmla="*/ 6023 h 10000"/>
              <a:gd name="connsiteX74" fmla="*/ 8189 w 10000"/>
              <a:gd name="connsiteY74" fmla="*/ 6295 h 10000"/>
              <a:gd name="connsiteX75" fmla="*/ 8315 w 10000"/>
              <a:gd name="connsiteY75" fmla="*/ 6932 h 10000"/>
              <a:gd name="connsiteX76" fmla="*/ 8385 w 10000"/>
              <a:gd name="connsiteY76" fmla="*/ 5773 h 10000"/>
              <a:gd name="connsiteX77" fmla="*/ 8442 w 10000"/>
              <a:gd name="connsiteY77" fmla="*/ 6545 h 10000"/>
              <a:gd name="connsiteX78" fmla="*/ 8512 w 10000"/>
              <a:gd name="connsiteY78" fmla="*/ 6409 h 10000"/>
              <a:gd name="connsiteX79" fmla="*/ 8639 w 10000"/>
              <a:gd name="connsiteY79" fmla="*/ 6545 h 10000"/>
              <a:gd name="connsiteX80" fmla="*/ 8708 w 10000"/>
              <a:gd name="connsiteY80" fmla="*/ 6159 h 10000"/>
              <a:gd name="connsiteX81" fmla="*/ 8764 w 10000"/>
              <a:gd name="connsiteY81" fmla="*/ 5910 h 10000"/>
              <a:gd name="connsiteX82" fmla="*/ 8835 w 10000"/>
              <a:gd name="connsiteY82" fmla="*/ 3841 h 10000"/>
              <a:gd name="connsiteX83" fmla="*/ 8962 w 10000"/>
              <a:gd name="connsiteY83" fmla="*/ 2818 h 10000"/>
              <a:gd name="connsiteX84" fmla="*/ 9030 w 10000"/>
              <a:gd name="connsiteY84" fmla="*/ 3068 h 10000"/>
              <a:gd name="connsiteX85" fmla="*/ 9100 w 10000"/>
              <a:gd name="connsiteY85" fmla="*/ 4114 h 10000"/>
              <a:gd name="connsiteX86" fmla="*/ 9157 w 10000"/>
              <a:gd name="connsiteY86" fmla="*/ 5000 h 10000"/>
              <a:gd name="connsiteX87" fmla="*/ 9284 w 10000"/>
              <a:gd name="connsiteY87" fmla="*/ 5250 h 10000"/>
              <a:gd name="connsiteX88" fmla="*/ 9354 w 10000"/>
              <a:gd name="connsiteY88" fmla="*/ 5773 h 10000"/>
              <a:gd name="connsiteX89" fmla="*/ 9423 w 10000"/>
              <a:gd name="connsiteY89" fmla="*/ 6159 h 10000"/>
              <a:gd name="connsiteX90" fmla="*/ 9480 w 10000"/>
              <a:gd name="connsiteY90" fmla="*/ 6545 h 10000"/>
              <a:gd name="connsiteX91" fmla="*/ 9551 w 10000"/>
              <a:gd name="connsiteY91" fmla="*/ 6659 h 10000"/>
              <a:gd name="connsiteX92" fmla="*/ 9676 w 10000"/>
              <a:gd name="connsiteY92" fmla="*/ 7569 h 10000"/>
              <a:gd name="connsiteX93" fmla="*/ 9746 w 10000"/>
              <a:gd name="connsiteY93" fmla="*/ 7318 h 10000"/>
              <a:gd name="connsiteX94" fmla="*/ 9815 w 10000"/>
              <a:gd name="connsiteY94" fmla="*/ 7955 h 10000"/>
              <a:gd name="connsiteX95" fmla="*/ 9873 w 10000"/>
              <a:gd name="connsiteY95" fmla="*/ 8091 h 10000"/>
              <a:gd name="connsiteX96" fmla="*/ 10000 w 10000"/>
              <a:gd name="connsiteY9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992 w 10000"/>
              <a:gd name="connsiteY70" fmla="*/ 6659 h 10000"/>
              <a:gd name="connsiteX71" fmla="*/ 8051 w 10000"/>
              <a:gd name="connsiteY71" fmla="*/ 5637 h 10000"/>
              <a:gd name="connsiteX72" fmla="*/ 8120 w 10000"/>
              <a:gd name="connsiteY72" fmla="*/ 6023 h 10000"/>
              <a:gd name="connsiteX73" fmla="*/ 8189 w 10000"/>
              <a:gd name="connsiteY73" fmla="*/ 6295 h 10000"/>
              <a:gd name="connsiteX74" fmla="*/ 8315 w 10000"/>
              <a:gd name="connsiteY74" fmla="*/ 6932 h 10000"/>
              <a:gd name="connsiteX75" fmla="*/ 8385 w 10000"/>
              <a:gd name="connsiteY75" fmla="*/ 5773 h 10000"/>
              <a:gd name="connsiteX76" fmla="*/ 8442 w 10000"/>
              <a:gd name="connsiteY76" fmla="*/ 6545 h 10000"/>
              <a:gd name="connsiteX77" fmla="*/ 8512 w 10000"/>
              <a:gd name="connsiteY77" fmla="*/ 6409 h 10000"/>
              <a:gd name="connsiteX78" fmla="*/ 8639 w 10000"/>
              <a:gd name="connsiteY78" fmla="*/ 6545 h 10000"/>
              <a:gd name="connsiteX79" fmla="*/ 8708 w 10000"/>
              <a:gd name="connsiteY79" fmla="*/ 6159 h 10000"/>
              <a:gd name="connsiteX80" fmla="*/ 8764 w 10000"/>
              <a:gd name="connsiteY80" fmla="*/ 5910 h 10000"/>
              <a:gd name="connsiteX81" fmla="*/ 8835 w 10000"/>
              <a:gd name="connsiteY81" fmla="*/ 3841 h 10000"/>
              <a:gd name="connsiteX82" fmla="*/ 8962 w 10000"/>
              <a:gd name="connsiteY82" fmla="*/ 2818 h 10000"/>
              <a:gd name="connsiteX83" fmla="*/ 9030 w 10000"/>
              <a:gd name="connsiteY83" fmla="*/ 3068 h 10000"/>
              <a:gd name="connsiteX84" fmla="*/ 9100 w 10000"/>
              <a:gd name="connsiteY84" fmla="*/ 4114 h 10000"/>
              <a:gd name="connsiteX85" fmla="*/ 9157 w 10000"/>
              <a:gd name="connsiteY85" fmla="*/ 5000 h 10000"/>
              <a:gd name="connsiteX86" fmla="*/ 9284 w 10000"/>
              <a:gd name="connsiteY86" fmla="*/ 5250 h 10000"/>
              <a:gd name="connsiteX87" fmla="*/ 9354 w 10000"/>
              <a:gd name="connsiteY87" fmla="*/ 5773 h 10000"/>
              <a:gd name="connsiteX88" fmla="*/ 9423 w 10000"/>
              <a:gd name="connsiteY88" fmla="*/ 6159 h 10000"/>
              <a:gd name="connsiteX89" fmla="*/ 9480 w 10000"/>
              <a:gd name="connsiteY89" fmla="*/ 6545 h 10000"/>
              <a:gd name="connsiteX90" fmla="*/ 9551 w 10000"/>
              <a:gd name="connsiteY90" fmla="*/ 6659 h 10000"/>
              <a:gd name="connsiteX91" fmla="*/ 9676 w 10000"/>
              <a:gd name="connsiteY91" fmla="*/ 7569 h 10000"/>
              <a:gd name="connsiteX92" fmla="*/ 9746 w 10000"/>
              <a:gd name="connsiteY92" fmla="*/ 7318 h 10000"/>
              <a:gd name="connsiteX93" fmla="*/ 9815 w 10000"/>
              <a:gd name="connsiteY93" fmla="*/ 7955 h 10000"/>
              <a:gd name="connsiteX94" fmla="*/ 9873 w 10000"/>
              <a:gd name="connsiteY94" fmla="*/ 8091 h 10000"/>
              <a:gd name="connsiteX95" fmla="*/ 10000 w 10000"/>
              <a:gd name="connsiteY9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20 w 10000"/>
              <a:gd name="connsiteY71" fmla="*/ 6023 h 10000"/>
              <a:gd name="connsiteX72" fmla="*/ 8189 w 10000"/>
              <a:gd name="connsiteY72" fmla="*/ 6295 h 10000"/>
              <a:gd name="connsiteX73" fmla="*/ 8315 w 10000"/>
              <a:gd name="connsiteY73" fmla="*/ 6932 h 10000"/>
              <a:gd name="connsiteX74" fmla="*/ 8385 w 10000"/>
              <a:gd name="connsiteY74" fmla="*/ 5773 h 10000"/>
              <a:gd name="connsiteX75" fmla="*/ 8442 w 10000"/>
              <a:gd name="connsiteY75" fmla="*/ 6545 h 10000"/>
              <a:gd name="connsiteX76" fmla="*/ 8512 w 10000"/>
              <a:gd name="connsiteY76" fmla="*/ 6409 h 10000"/>
              <a:gd name="connsiteX77" fmla="*/ 8639 w 10000"/>
              <a:gd name="connsiteY77" fmla="*/ 6545 h 10000"/>
              <a:gd name="connsiteX78" fmla="*/ 8708 w 10000"/>
              <a:gd name="connsiteY78" fmla="*/ 6159 h 10000"/>
              <a:gd name="connsiteX79" fmla="*/ 8764 w 10000"/>
              <a:gd name="connsiteY79" fmla="*/ 5910 h 10000"/>
              <a:gd name="connsiteX80" fmla="*/ 8835 w 10000"/>
              <a:gd name="connsiteY80" fmla="*/ 3841 h 10000"/>
              <a:gd name="connsiteX81" fmla="*/ 8962 w 10000"/>
              <a:gd name="connsiteY81" fmla="*/ 2818 h 10000"/>
              <a:gd name="connsiteX82" fmla="*/ 9030 w 10000"/>
              <a:gd name="connsiteY82" fmla="*/ 3068 h 10000"/>
              <a:gd name="connsiteX83" fmla="*/ 9100 w 10000"/>
              <a:gd name="connsiteY83" fmla="*/ 4114 h 10000"/>
              <a:gd name="connsiteX84" fmla="*/ 9157 w 10000"/>
              <a:gd name="connsiteY84" fmla="*/ 5000 h 10000"/>
              <a:gd name="connsiteX85" fmla="*/ 9284 w 10000"/>
              <a:gd name="connsiteY85" fmla="*/ 5250 h 10000"/>
              <a:gd name="connsiteX86" fmla="*/ 9354 w 10000"/>
              <a:gd name="connsiteY86" fmla="*/ 5773 h 10000"/>
              <a:gd name="connsiteX87" fmla="*/ 9423 w 10000"/>
              <a:gd name="connsiteY87" fmla="*/ 6159 h 10000"/>
              <a:gd name="connsiteX88" fmla="*/ 9480 w 10000"/>
              <a:gd name="connsiteY88" fmla="*/ 6545 h 10000"/>
              <a:gd name="connsiteX89" fmla="*/ 9551 w 10000"/>
              <a:gd name="connsiteY89" fmla="*/ 6659 h 10000"/>
              <a:gd name="connsiteX90" fmla="*/ 9676 w 10000"/>
              <a:gd name="connsiteY90" fmla="*/ 7569 h 10000"/>
              <a:gd name="connsiteX91" fmla="*/ 9746 w 10000"/>
              <a:gd name="connsiteY91" fmla="*/ 7318 h 10000"/>
              <a:gd name="connsiteX92" fmla="*/ 9815 w 10000"/>
              <a:gd name="connsiteY92" fmla="*/ 7955 h 10000"/>
              <a:gd name="connsiteX93" fmla="*/ 9873 w 10000"/>
              <a:gd name="connsiteY93" fmla="*/ 8091 h 10000"/>
              <a:gd name="connsiteX94" fmla="*/ 10000 w 10000"/>
              <a:gd name="connsiteY9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89 w 10000"/>
              <a:gd name="connsiteY71" fmla="*/ 6295 h 10000"/>
              <a:gd name="connsiteX72" fmla="*/ 8315 w 10000"/>
              <a:gd name="connsiteY72" fmla="*/ 6932 h 10000"/>
              <a:gd name="connsiteX73" fmla="*/ 8385 w 10000"/>
              <a:gd name="connsiteY73" fmla="*/ 5773 h 10000"/>
              <a:gd name="connsiteX74" fmla="*/ 8442 w 10000"/>
              <a:gd name="connsiteY74" fmla="*/ 6545 h 10000"/>
              <a:gd name="connsiteX75" fmla="*/ 8512 w 10000"/>
              <a:gd name="connsiteY75" fmla="*/ 6409 h 10000"/>
              <a:gd name="connsiteX76" fmla="*/ 8639 w 10000"/>
              <a:gd name="connsiteY76" fmla="*/ 6545 h 10000"/>
              <a:gd name="connsiteX77" fmla="*/ 8708 w 10000"/>
              <a:gd name="connsiteY77" fmla="*/ 6159 h 10000"/>
              <a:gd name="connsiteX78" fmla="*/ 8764 w 10000"/>
              <a:gd name="connsiteY78" fmla="*/ 5910 h 10000"/>
              <a:gd name="connsiteX79" fmla="*/ 8835 w 10000"/>
              <a:gd name="connsiteY79" fmla="*/ 3841 h 10000"/>
              <a:gd name="connsiteX80" fmla="*/ 8962 w 10000"/>
              <a:gd name="connsiteY80" fmla="*/ 2818 h 10000"/>
              <a:gd name="connsiteX81" fmla="*/ 9030 w 10000"/>
              <a:gd name="connsiteY81" fmla="*/ 3068 h 10000"/>
              <a:gd name="connsiteX82" fmla="*/ 9100 w 10000"/>
              <a:gd name="connsiteY82" fmla="*/ 4114 h 10000"/>
              <a:gd name="connsiteX83" fmla="*/ 9157 w 10000"/>
              <a:gd name="connsiteY83" fmla="*/ 5000 h 10000"/>
              <a:gd name="connsiteX84" fmla="*/ 9284 w 10000"/>
              <a:gd name="connsiteY84" fmla="*/ 5250 h 10000"/>
              <a:gd name="connsiteX85" fmla="*/ 9354 w 10000"/>
              <a:gd name="connsiteY85" fmla="*/ 5773 h 10000"/>
              <a:gd name="connsiteX86" fmla="*/ 9423 w 10000"/>
              <a:gd name="connsiteY86" fmla="*/ 6159 h 10000"/>
              <a:gd name="connsiteX87" fmla="*/ 9480 w 10000"/>
              <a:gd name="connsiteY87" fmla="*/ 6545 h 10000"/>
              <a:gd name="connsiteX88" fmla="*/ 9551 w 10000"/>
              <a:gd name="connsiteY88" fmla="*/ 6659 h 10000"/>
              <a:gd name="connsiteX89" fmla="*/ 9676 w 10000"/>
              <a:gd name="connsiteY89" fmla="*/ 7569 h 10000"/>
              <a:gd name="connsiteX90" fmla="*/ 9746 w 10000"/>
              <a:gd name="connsiteY90" fmla="*/ 7318 h 10000"/>
              <a:gd name="connsiteX91" fmla="*/ 9815 w 10000"/>
              <a:gd name="connsiteY91" fmla="*/ 7955 h 10000"/>
              <a:gd name="connsiteX92" fmla="*/ 9873 w 10000"/>
              <a:gd name="connsiteY92" fmla="*/ 8091 h 10000"/>
              <a:gd name="connsiteX93" fmla="*/ 10000 w 10000"/>
              <a:gd name="connsiteY9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315 w 10000"/>
              <a:gd name="connsiteY71" fmla="*/ 6932 h 10000"/>
              <a:gd name="connsiteX72" fmla="*/ 8385 w 10000"/>
              <a:gd name="connsiteY72" fmla="*/ 5773 h 10000"/>
              <a:gd name="connsiteX73" fmla="*/ 8442 w 10000"/>
              <a:gd name="connsiteY73" fmla="*/ 6545 h 10000"/>
              <a:gd name="connsiteX74" fmla="*/ 8512 w 10000"/>
              <a:gd name="connsiteY74" fmla="*/ 6409 h 10000"/>
              <a:gd name="connsiteX75" fmla="*/ 8639 w 10000"/>
              <a:gd name="connsiteY75" fmla="*/ 6545 h 10000"/>
              <a:gd name="connsiteX76" fmla="*/ 8708 w 10000"/>
              <a:gd name="connsiteY76" fmla="*/ 6159 h 10000"/>
              <a:gd name="connsiteX77" fmla="*/ 8764 w 10000"/>
              <a:gd name="connsiteY77" fmla="*/ 5910 h 10000"/>
              <a:gd name="connsiteX78" fmla="*/ 8835 w 10000"/>
              <a:gd name="connsiteY78" fmla="*/ 3841 h 10000"/>
              <a:gd name="connsiteX79" fmla="*/ 8962 w 10000"/>
              <a:gd name="connsiteY79" fmla="*/ 2818 h 10000"/>
              <a:gd name="connsiteX80" fmla="*/ 9030 w 10000"/>
              <a:gd name="connsiteY80" fmla="*/ 3068 h 10000"/>
              <a:gd name="connsiteX81" fmla="*/ 9100 w 10000"/>
              <a:gd name="connsiteY81" fmla="*/ 4114 h 10000"/>
              <a:gd name="connsiteX82" fmla="*/ 9157 w 10000"/>
              <a:gd name="connsiteY82" fmla="*/ 5000 h 10000"/>
              <a:gd name="connsiteX83" fmla="*/ 9284 w 10000"/>
              <a:gd name="connsiteY83" fmla="*/ 5250 h 10000"/>
              <a:gd name="connsiteX84" fmla="*/ 9354 w 10000"/>
              <a:gd name="connsiteY84" fmla="*/ 5773 h 10000"/>
              <a:gd name="connsiteX85" fmla="*/ 9423 w 10000"/>
              <a:gd name="connsiteY85" fmla="*/ 6159 h 10000"/>
              <a:gd name="connsiteX86" fmla="*/ 9480 w 10000"/>
              <a:gd name="connsiteY86" fmla="*/ 6545 h 10000"/>
              <a:gd name="connsiteX87" fmla="*/ 9551 w 10000"/>
              <a:gd name="connsiteY87" fmla="*/ 6659 h 10000"/>
              <a:gd name="connsiteX88" fmla="*/ 9676 w 10000"/>
              <a:gd name="connsiteY88" fmla="*/ 7569 h 10000"/>
              <a:gd name="connsiteX89" fmla="*/ 9746 w 10000"/>
              <a:gd name="connsiteY89" fmla="*/ 7318 h 10000"/>
              <a:gd name="connsiteX90" fmla="*/ 9815 w 10000"/>
              <a:gd name="connsiteY90" fmla="*/ 7955 h 10000"/>
              <a:gd name="connsiteX91" fmla="*/ 9873 w 10000"/>
              <a:gd name="connsiteY91" fmla="*/ 8091 h 10000"/>
              <a:gd name="connsiteX92" fmla="*/ 10000 w 10000"/>
              <a:gd name="connsiteY9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442 w 10000"/>
              <a:gd name="connsiteY72" fmla="*/ 6545 h 10000"/>
              <a:gd name="connsiteX73" fmla="*/ 8512 w 10000"/>
              <a:gd name="connsiteY73" fmla="*/ 6409 h 10000"/>
              <a:gd name="connsiteX74" fmla="*/ 8639 w 10000"/>
              <a:gd name="connsiteY74" fmla="*/ 6545 h 10000"/>
              <a:gd name="connsiteX75" fmla="*/ 8708 w 10000"/>
              <a:gd name="connsiteY75" fmla="*/ 6159 h 10000"/>
              <a:gd name="connsiteX76" fmla="*/ 8764 w 10000"/>
              <a:gd name="connsiteY76" fmla="*/ 5910 h 10000"/>
              <a:gd name="connsiteX77" fmla="*/ 8835 w 10000"/>
              <a:gd name="connsiteY77" fmla="*/ 3841 h 10000"/>
              <a:gd name="connsiteX78" fmla="*/ 8962 w 10000"/>
              <a:gd name="connsiteY78" fmla="*/ 2818 h 10000"/>
              <a:gd name="connsiteX79" fmla="*/ 9030 w 10000"/>
              <a:gd name="connsiteY79" fmla="*/ 3068 h 10000"/>
              <a:gd name="connsiteX80" fmla="*/ 9100 w 10000"/>
              <a:gd name="connsiteY80" fmla="*/ 4114 h 10000"/>
              <a:gd name="connsiteX81" fmla="*/ 9157 w 10000"/>
              <a:gd name="connsiteY81" fmla="*/ 5000 h 10000"/>
              <a:gd name="connsiteX82" fmla="*/ 9284 w 10000"/>
              <a:gd name="connsiteY82" fmla="*/ 5250 h 10000"/>
              <a:gd name="connsiteX83" fmla="*/ 9354 w 10000"/>
              <a:gd name="connsiteY83" fmla="*/ 5773 h 10000"/>
              <a:gd name="connsiteX84" fmla="*/ 9423 w 10000"/>
              <a:gd name="connsiteY84" fmla="*/ 6159 h 10000"/>
              <a:gd name="connsiteX85" fmla="*/ 9480 w 10000"/>
              <a:gd name="connsiteY85" fmla="*/ 6545 h 10000"/>
              <a:gd name="connsiteX86" fmla="*/ 9551 w 10000"/>
              <a:gd name="connsiteY86" fmla="*/ 6659 h 10000"/>
              <a:gd name="connsiteX87" fmla="*/ 9676 w 10000"/>
              <a:gd name="connsiteY87" fmla="*/ 7569 h 10000"/>
              <a:gd name="connsiteX88" fmla="*/ 9746 w 10000"/>
              <a:gd name="connsiteY88" fmla="*/ 7318 h 10000"/>
              <a:gd name="connsiteX89" fmla="*/ 9815 w 10000"/>
              <a:gd name="connsiteY89" fmla="*/ 7955 h 10000"/>
              <a:gd name="connsiteX90" fmla="*/ 9873 w 10000"/>
              <a:gd name="connsiteY90" fmla="*/ 8091 h 10000"/>
              <a:gd name="connsiteX91" fmla="*/ 10000 w 10000"/>
              <a:gd name="connsiteY9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512 w 10000"/>
              <a:gd name="connsiteY72" fmla="*/ 6409 h 10000"/>
              <a:gd name="connsiteX73" fmla="*/ 8639 w 10000"/>
              <a:gd name="connsiteY73" fmla="*/ 6545 h 10000"/>
              <a:gd name="connsiteX74" fmla="*/ 8708 w 10000"/>
              <a:gd name="connsiteY74" fmla="*/ 6159 h 10000"/>
              <a:gd name="connsiteX75" fmla="*/ 8764 w 10000"/>
              <a:gd name="connsiteY75" fmla="*/ 5910 h 10000"/>
              <a:gd name="connsiteX76" fmla="*/ 8835 w 10000"/>
              <a:gd name="connsiteY76" fmla="*/ 3841 h 10000"/>
              <a:gd name="connsiteX77" fmla="*/ 8962 w 10000"/>
              <a:gd name="connsiteY77" fmla="*/ 2818 h 10000"/>
              <a:gd name="connsiteX78" fmla="*/ 9030 w 10000"/>
              <a:gd name="connsiteY78" fmla="*/ 3068 h 10000"/>
              <a:gd name="connsiteX79" fmla="*/ 9100 w 10000"/>
              <a:gd name="connsiteY79" fmla="*/ 4114 h 10000"/>
              <a:gd name="connsiteX80" fmla="*/ 9157 w 10000"/>
              <a:gd name="connsiteY80" fmla="*/ 5000 h 10000"/>
              <a:gd name="connsiteX81" fmla="*/ 9284 w 10000"/>
              <a:gd name="connsiteY81" fmla="*/ 5250 h 10000"/>
              <a:gd name="connsiteX82" fmla="*/ 9354 w 10000"/>
              <a:gd name="connsiteY82" fmla="*/ 5773 h 10000"/>
              <a:gd name="connsiteX83" fmla="*/ 9423 w 10000"/>
              <a:gd name="connsiteY83" fmla="*/ 6159 h 10000"/>
              <a:gd name="connsiteX84" fmla="*/ 9480 w 10000"/>
              <a:gd name="connsiteY84" fmla="*/ 6545 h 10000"/>
              <a:gd name="connsiteX85" fmla="*/ 9551 w 10000"/>
              <a:gd name="connsiteY85" fmla="*/ 6659 h 10000"/>
              <a:gd name="connsiteX86" fmla="*/ 9676 w 10000"/>
              <a:gd name="connsiteY86" fmla="*/ 7569 h 10000"/>
              <a:gd name="connsiteX87" fmla="*/ 9746 w 10000"/>
              <a:gd name="connsiteY87" fmla="*/ 7318 h 10000"/>
              <a:gd name="connsiteX88" fmla="*/ 9815 w 10000"/>
              <a:gd name="connsiteY88" fmla="*/ 7955 h 10000"/>
              <a:gd name="connsiteX89" fmla="*/ 9873 w 10000"/>
              <a:gd name="connsiteY89" fmla="*/ 8091 h 10000"/>
              <a:gd name="connsiteX90" fmla="*/ 10000 w 10000"/>
              <a:gd name="connsiteY9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512 w 10000"/>
              <a:gd name="connsiteY71" fmla="*/ 6409 h 10000"/>
              <a:gd name="connsiteX72" fmla="*/ 8639 w 10000"/>
              <a:gd name="connsiteY72" fmla="*/ 6545 h 10000"/>
              <a:gd name="connsiteX73" fmla="*/ 8708 w 10000"/>
              <a:gd name="connsiteY73" fmla="*/ 6159 h 10000"/>
              <a:gd name="connsiteX74" fmla="*/ 8764 w 10000"/>
              <a:gd name="connsiteY74" fmla="*/ 5910 h 10000"/>
              <a:gd name="connsiteX75" fmla="*/ 8835 w 10000"/>
              <a:gd name="connsiteY75" fmla="*/ 3841 h 10000"/>
              <a:gd name="connsiteX76" fmla="*/ 8962 w 10000"/>
              <a:gd name="connsiteY76" fmla="*/ 2818 h 10000"/>
              <a:gd name="connsiteX77" fmla="*/ 9030 w 10000"/>
              <a:gd name="connsiteY77" fmla="*/ 3068 h 10000"/>
              <a:gd name="connsiteX78" fmla="*/ 9100 w 10000"/>
              <a:gd name="connsiteY78" fmla="*/ 4114 h 10000"/>
              <a:gd name="connsiteX79" fmla="*/ 9157 w 10000"/>
              <a:gd name="connsiteY79" fmla="*/ 5000 h 10000"/>
              <a:gd name="connsiteX80" fmla="*/ 9284 w 10000"/>
              <a:gd name="connsiteY80" fmla="*/ 5250 h 10000"/>
              <a:gd name="connsiteX81" fmla="*/ 9354 w 10000"/>
              <a:gd name="connsiteY81" fmla="*/ 5773 h 10000"/>
              <a:gd name="connsiteX82" fmla="*/ 9423 w 10000"/>
              <a:gd name="connsiteY82" fmla="*/ 6159 h 10000"/>
              <a:gd name="connsiteX83" fmla="*/ 9480 w 10000"/>
              <a:gd name="connsiteY83" fmla="*/ 6545 h 10000"/>
              <a:gd name="connsiteX84" fmla="*/ 9551 w 10000"/>
              <a:gd name="connsiteY84" fmla="*/ 6659 h 10000"/>
              <a:gd name="connsiteX85" fmla="*/ 9676 w 10000"/>
              <a:gd name="connsiteY85" fmla="*/ 7569 h 10000"/>
              <a:gd name="connsiteX86" fmla="*/ 9746 w 10000"/>
              <a:gd name="connsiteY86" fmla="*/ 7318 h 10000"/>
              <a:gd name="connsiteX87" fmla="*/ 9815 w 10000"/>
              <a:gd name="connsiteY87" fmla="*/ 7955 h 10000"/>
              <a:gd name="connsiteX88" fmla="*/ 9873 w 10000"/>
              <a:gd name="connsiteY88" fmla="*/ 8091 h 10000"/>
              <a:gd name="connsiteX89" fmla="*/ 10000 w 10000"/>
              <a:gd name="connsiteY8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512 w 10000"/>
              <a:gd name="connsiteY70" fmla="*/ 6409 h 10000"/>
              <a:gd name="connsiteX71" fmla="*/ 8639 w 10000"/>
              <a:gd name="connsiteY71" fmla="*/ 6545 h 10000"/>
              <a:gd name="connsiteX72" fmla="*/ 8708 w 10000"/>
              <a:gd name="connsiteY72" fmla="*/ 6159 h 10000"/>
              <a:gd name="connsiteX73" fmla="*/ 8764 w 10000"/>
              <a:gd name="connsiteY73" fmla="*/ 5910 h 10000"/>
              <a:gd name="connsiteX74" fmla="*/ 8835 w 10000"/>
              <a:gd name="connsiteY74" fmla="*/ 3841 h 10000"/>
              <a:gd name="connsiteX75" fmla="*/ 8962 w 10000"/>
              <a:gd name="connsiteY75" fmla="*/ 2818 h 10000"/>
              <a:gd name="connsiteX76" fmla="*/ 9030 w 10000"/>
              <a:gd name="connsiteY76" fmla="*/ 3068 h 10000"/>
              <a:gd name="connsiteX77" fmla="*/ 9100 w 10000"/>
              <a:gd name="connsiteY77" fmla="*/ 4114 h 10000"/>
              <a:gd name="connsiteX78" fmla="*/ 9157 w 10000"/>
              <a:gd name="connsiteY78" fmla="*/ 5000 h 10000"/>
              <a:gd name="connsiteX79" fmla="*/ 9284 w 10000"/>
              <a:gd name="connsiteY79" fmla="*/ 5250 h 10000"/>
              <a:gd name="connsiteX80" fmla="*/ 9354 w 10000"/>
              <a:gd name="connsiteY80" fmla="*/ 5773 h 10000"/>
              <a:gd name="connsiteX81" fmla="*/ 9423 w 10000"/>
              <a:gd name="connsiteY81" fmla="*/ 6159 h 10000"/>
              <a:gd name="connsiteX82" fmla="*/ 9480 w 10000"/>
              <a:gd name="connsiteY82" fmla="*/ 6545 h 10000"/>
              <a:gd name="connsiteX83" fmla="*/ 9551 w 10000"/>
              <a:gd name="connsiteY83" fmla="*/ 6659 h 10000"/>
              <a:gd name="connsiteX84" fmla="*/ 9676 w 10000"/>
              <a:gd name="connsiteY84" fmla="*/ 7569 h 10000"/>
              <a:gd name="connsiteX85" fmla="*/ 9746 w 10000"/>
              <a:gd name="connsiteY85" fmla="*/ 7318 h 10000"/>
              <a:gd name="connsiteX86" fmla="*/ 9815 w 10000"/>
              <a:gd name="connsiteY86" fmla="*/ 7955 h 10000"/>
              <a:gd name="connsiteX87" fmla="*/ 9873 w 10000"/>
              <a:gd name="connsiteY87" fmla="*/ 8091 h 10000"/>
              <a:gd name="connsiteX88" fmla="*/ 10000 w 10000"/>
              <a:gd name="connsiteY8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639 w 10000"/>
              <a:gd name="connsiteY70" fmla="*/ 6545 h 10000"/>
              <a:gd name="connsiteX71" fmla="*/ 8708 w 10000"/>
              <a:gd name="connsiteY71" fmla="*/ 6159 h 10000"/>
              <a:gd name="connsiteX72" fmla="*/ 8764 w 10000"/>
              <a:gd name="connsiteY72" fmla="*/ 5910 h 10000"/>
              <a:gd name="connsiteX73" fmla="*/ 8835 w 10000"/>
              <a:gd name="connsiteY73" fmla="*/ 3841 h 10000"/>
              <a:gd name="connsiteX74" fmla="*/ 8962 w 10000"/>
              <a:gd name="connsiteY74" fmla="*/ 2818 h 10000"/>
              <a:gd name="connsiteX75" fmla="*/ 9030 w 10000"/>
              <a:gd name="connsiteY75" fmla="*/ 3068 h 10000"/>
              <a:gd name="connsiteX76" fmla="*/ 9100 w 10000"/>
              <a:gd name="connsiteY76" fmla="*/ 4114 h 10000"/>
              <a:gd name="connsiteX77" fmla="*/ 9157 w 10000"/>
              <a:gd name="connsiteY77" fmla="*/ 5000 h 10000"/>
              <a:gd name="connsiteX78" fmla="*/ 9284 w 10000"/>
              <a:gd name="connsiteY78" fmla="*/ 5250 h 10000"/>
              <a:gd name="connsiteX79" fmla="*/ 9354 w 10000"/>
              <a:gd name="connsiteY79" fmla="*/ 5773 h 10000"/>
              <a:gd name="connsiteX80" fmla="*/ 9423 w 10000"/>
              <a:gd name="connsiteY80" fmla="*/ 6159 h 10000"/>
              <a:gd name="connsiteX81" fmla="*/ 9480 w 10000"/>
              <a:gd name="connsiteY81" fmla="*/ 6545 h 10000"/>
              <a:gd name="connsiteX82" fmla="*/ 9551 w 10000"/>
              <a:gd name="connsiteY82" fmla="*/ 6659 h 10000"/>
              <a:gd name="connsiteX83" fmla="*/ 9676 w 10000"/>
              <a:gd name="connsiteY83" fmla="*/ 7569 h 10000"/>
              <a:gd name="connsiteX84" fmla="*/ 9746 w 10000"/>
              <a:gd name="connsiteY84" fmla="*/ 7318 h 10000"/>
              <a:gd name="connsiteX85" fmla="*/ 9815 w 10000"/>
              <a:gd name="connsiteY85" fmla="*/ 7955 h 10000"/>
              <a:gd name="connsiteX86" fmla="*/ 9873 w 10000"/>
              <a:gd name="connsiteY86" fmla="*/ 8091 h 10000"/>
              <a:gd name="connsiteX87" fmla="*/ 10000 w 10000"/>
              <a:gd name="connsiteY8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08 w 10000"/>
              <a:gd name="connsiteY70" fmla="*/ 6159 h 10000"/>
              <a:gd name="connsiteX71" fmla="*/ 8764 w 10000"/>
              <a:gd name="connsiteY71" fmla="*/ 5910 h 10000"/>
              <a:gd name="connsiteX72" fmla="*/ 8835 w 10000"/>
              <a:gd name="connsiteY72" fmla="*/ 3841 h 10000"/>
              <a:gd name="connsiteX73" fmla="*/ 8962 w 10000"/>
              <a:gd name="connsiteY73" fmla="*/ 2818 h 10000"/>
              <a:gd name="connsiteX74" fmla="*/ 9030 w 10000"/>
              <a:gd name="connsiteY74" fmla="*/ 3068 h 10000"/>
              <a:gd name="connsiteX75" fmla="*/ 9100 w 10000"/>
              <a:gd name="connsiteY75" fmla="*/ 4114 h 10000"/>
              <a:gd name="connsiteX76" fmla="*/ 9157 w 10000"/>
              <a:gd name="connsiteY76" fmla="*/ 5000 h 10000"/>
              <a:gd name="connsiteX77" fmla="*/ 9284 w 10000"/>
              <a:gd name="connsiteY77" fmla="*/ 5250 h 10000"/>
              <a:gd name="connsiteX78" fmla="*/ 9354 w 10000"/>
              <a:gd name="connsiteY78" fmla="*/ 5773 h 10000"/>
              <a:gd name="connsiteX79" fmla="*/ 9423 w 10000"/>
              <a:gd name="connsiteY79" fmla="*/ 6159 h 10000"/>
              <a:gd name="connsiteX80" fmla="*/ 9480 w 10000"/>
              <a:gd name="connsiteY80" fmla="*/ 6545 h 10000"/>
              <a:gd name="connsiteX81" fmla="*/ 9551 w 10000"/>
              <a:gd name="connsiteY81" fmla="*/ 6659 h 10000"/>
              <a:gd name="connsiteX82" fmla="*/ 9676 w 10000"/>
              <a:gd name="connsiteY82" fmla="*/ 7569 h 10000"/>
              <a:gd name="connsiteX83" fmla="*/ 9746 w 10000"/>
              <a:gd name="connsiteY83" fmla="*/ 7318 h 10000"/>
              <a:gd name="connsiteX84" fmla="*/ 9815 w 10000"/>
              <a:gd name="connsiteY84" fmla="*/ 7955 h 10000"/>
              <a:gd name="connsiteX85" fmla="*/ 9873 w 10000"/>
              <a:gd name="connsiteY85" fmla="*/ 8091 h 10000"/>
              <a:gd name="connsiteX86" fmla="*/ 10000 w 10000"/>
              <a:gd name="connsiteY8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64 w 10000"/>
              <a:gd name="connsiteY70" fmla="*/ 5910 h 10000"/>
              <a:gd name="connsiteX71" fmla="*/ 8835 w 10000"/>
              <a:gd name="connsiteY71" fmla="*/ 3841 h 10000"/>
              <a:gd name="connsiteX72" fmla="*/ 8962 w 10000"/>
              <a:gd name="connsiteY72" fmla="*/ 2818 h 10000"/>
              <a:gd name="connsiteX73" fmla="*/ 9030 w 10000"/>
              <a:gd name="connsiteY73" fmla="*/ 3068 h 10000"/>
              <a:gd name="connsiteX74" fmla="*/ 9100 w 10000"/>
              <a:gd name="connsiteY74" fmla="*/ 4114 h 10000"/>
              <a:gd name="connsiteX75" fmla="*/ 9157 w 10000"/>
              <a:gd name="connsiteY75" fmla="*/ 5000 h 10000"/>
              <a:gd name="connsiteX76" fmla="*/ 9284 w 10000"/>
              <a:gd name="connsiteY76" fmla="*/ 5250 h 10000"/>
              <a:gd name="connsiteX77" fmla="*/ 9354 w 10000"/>
              <a:gd name="connsiteY77" fmla="*/ 5773 h 10000"/>
              <a:gd name="connsiteX78" fmla="*/ 9423 w 10000"/>
              <a:gd name="connsiteY78" fmla="*/ 6159 h 10000"/>
              <a:gd name="connsiteX79" fmla="*/ 9480 w 10000"/>
              <a:gd name="connsiteY79" fmla="*/ 6545 h 10000"/>
              <a:gd name="connsiteX80" fmla="*/ 9551 w 10000"/>
              <a:gd name="connsiteY80" fmla="*/ 6659 h 10000"/>
              <a:gd name="connsiteX81" fmla="*/ 9676 w 10000"/>
              <a:gd name="connsiteY81" fmla="*/ 7569 h 10000"/>
              <a:gd name="connsiteX82" fmla="*/ 9746 w 10000"/>
              <a:gd name="connsiteY82" fmla="*/ 7318 h 10000"/>
              <a:gd name="connsiteX83" fmla="*/ 9815 w 10000"/>
              <a:gd name="connsiteY83" fmla="*/ 7955 h 10000"/>
              <a:gd name="connsiteX84" fmla="*/ 9873 w 10000"/>
              <a:gd name="connsiteY84" fmla="*/ 8091 h 10000"/>
              <a:gd name="connsiteX85" fmla="*/ 10000 w 10000"/>
              <a:gd name="connsiteY8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835 w 10000"/>
              <a:gd name="connsiteY70" fmla="*/ 3841 h 10000"/>
              <a:gd name="connsiteX71" fmla="*/ 8962 w 10000"/>
              <a:gd name="connsiteY71" fmla="*/ 2818 h 10000"/>
              <a:gd name="connsiteX72" fmla="*/ 9030 w 10000"/>
              <a:gd name="connsiteY72" fmla="*/ 3068 h 10000"/>
              <a:gd name="connsiteX73" fmla="*/ 9100 w 10000"/>
              <a:gd name="connsiteY73" fmla="*/ 4114 h 10000"/>
              <a:gd name="connsiteX74" fmla="*/ 9157 w 10000"/>
              <a:gd name="connsiteY74" fmla="*/ 5000 h 10000"/>
              <a:gd name="connsiteX75" fmla="*/ 9284 w 10000"/>
              <a:gd name="connsiteY75" fmla="*/ 5250 h 10000"/>
              <a:gd name="connsiteX76" fmla="*/ 9354 w 10000"/>
              <a:gd name="connsiteY76" fmla="*/ 5773 h 10000"/>
              <a:gd name="connsiteX77" fmla="*/ 9423 w 10000"/>
              <a:gd name="connsiteY77" fmla="*/ 6159 h 10000"/>
              <a:gd name="connsiteX78" fmla="*/ 9480 w 10000"/>
              <a:gd name="connsiteY78" fmla="*/ 6545 h 10000"/>
              <a:gd name="connsiteX79" fmla="*/ 9551 w 10000"/>
              <a:gd name="connsiteY79" fmla="*/ 6659 h 10000"/>
              <a:gd name="connsiteX80" fmla="*/ 9676 w 10000"/>
              <a:gd name="connsiteY80" fmla="*/ 7569 h 10000"/>
              <a:gd name="connsiteX81" fmla="*/ 9746 w 10000"/>
              <a:gd name="connsiteY81" fmla="*/ 7318 h 10000"/>
              <a:gd name="connsiteX82" fmla="*/ 9815 w 10000"/>
              <a:gd name="connsiteY82" fmla="*/ 7955 h 10000"/>
              <a:gd name="connsiteX83" fmla="*/ 9873 w 10000"/>
              <a:gd name="connsiteY83" fmla="*/ 8091 h 10000"/>
              <a:gd name="connsiteX84" fmla="*/ 10000 w 10000"/>
              <a:gd name="connsiteY8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962 w 10000"/>
              <a:gd name="connsiteY70" fmla="*/ 2818 h 10000"/>
              <a:gd name="connsiteX71" fmla="*/ 9030 w 10000"/>
              <a:gd name="connsiteY71" fmla="*/ 3068 h 10000"/>
              <a:gd name="connsiteX72" fmla="*/ 9100 w 10000"/>
              <a:gd name="connsiteY72" fmla="*/ 4114 h 10000"/>
              <a:gd name="connsiteX73" fmla="*/ 9157 w 10000"/>
              <a:gd name="connsiteY73" fmla="*/ 5000 h 10000"/>
              <a:gd name="connsiteX74" fmla="*/ 9284 w 10000"/>
              <a:gd name="connsiteY74" fmla="*/ 5250 h 10000"/>
              <a:gd name="connsiteX75" fmla="*/ 9354 w 10000"/>
              <a:gd name="connsiteY75" fmla="*/ 5773 h 10000"/>
              <a:gd name="connsiteX76" fmla="*/ 9423 w 10000"/>
              <a:gd name="connsiteY76" fmla="*/ 6159 h 10000"/>
              <a:gd name="connsiteX77" fmla="*/ 9480 w 10000"/>
              <a:gd name="connsiteY77" fmla="*/ 6545 h 10000"/>
              <a:gd name="connsiteX78" fmla="*/ 9551 w 10000"/>
              <a:gd name="connsiteY78" fmla="*/ 6659 h 10000"/>
              <a:gd name="connsiteX79" fmla="*/ 9676 w 10000"/>
              <a:gd name="connsiteY79" fmla="*/ 7569 h 10000"/>
              <a:gd name="connsiteX80" fmla="*/ 9746 w 10000"/>
              <a:gd name="connsiteY80" fmla="*/ 7318 h 10000"/>
              <a:gd name="connsiteX81" fmla="*/ 9815 w 10000"/>
              <a:gd name="connsiteY81" fmla="*/ 7955 h 10000"/>
              <a:gd name="connsiteX82" fmla="*/ 9873 w 10000"/>
              <a:gd name="connsiteY82" fmla="*/ 8091 h 10000"/>
              <a:gd name="connsiteX83" fmla="*/ 10000 w 10000"/>
              <a:gd name="connsiteY8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030 w 10000"/>
              <a:gd name="connsiteY70" fmla="*/ 3068 h 10000"/>
              <a:gd name="connsiteX71" fmla="*/ 9100 w 10000"/>
              <a:gd name="connsiteY71" fmla="*/ 4114 h 10000"/>
              <a:gd name="connsiteX72" fmla="*/ 9157 w 10000"/>
              <a:gd name="connsiteY72" fmla="*/ 5000 h 10000"/>
              <a:gd name="connsiteX73" fmla="*/ 9284 w 10000"/>
              <a:gd name="connsiteY73" fmla="*/ 5250 h 10000"/>
              <a:gd name="connsiteX74" fmla="*/ 9354 w 10000"/>
              <a:gd name="connsiteY74" fmla="*/ 5773 h 10000"/>
              <a:gd name="connsiteX75" fmla="*/ 9423 w 10000"/>
              <a:gd name="connsiteY75" fmla="*/ 6159 h 10000"/>
              <a:gd name="connsiteX76" fmla="*/ 9480 w 10000"/>
              <a:gd name="connsiteY76" fmla="*/ 6545 h 10000"/>
              <a:gd name="connsiteX77" fmla="*/ 9551 w 10000"/>
              <a:gd name="connsiteY77" fmla="*/ 6659 h 10000"/>
              <a:gd name="connsiteX78" fmla="*/ 9676 w 10000"/>
              <a:gd name="connsiteY78" fmla="*/ 7569 h 10000"/>
              <a:gd name="connsiteX79" fmla="*/ 9746 w 10000"/>
              <a:gd name="connsiteY79" fmla="*/ 7318 h 10000"/>
              <a:gd name="connsiteX80" fmla="*/ 9815 w 10000"/>
              <a:gd name="connsiteY80" fmla="*/ 7955 h 10000"/>
              <a:gd name="connsiteX81" fmla="*/ 9873 w 10000"/>
              <a:gd name="connsiteY81" fmla="*/ 8091 h 10000"/>
              <a:gd name="connsiteX82" fmla="*/ 10000 w 10000"/>
              <a:gd name="connsiteY8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00 w 10000"/>
              <a:gd name="connsiteY70" fmla="*/ 4114 h 10000"/>
              <a:gd name="connsiteX71" fmla="*/ 9157 w 10000"/>
              <a:gd name="connsiteY71" fmla="*/ 5000 h 10000"/>
              <a:gd name="connsiteX72" fmla="*/ 9284 w 10000"/>
              <a:gd name="connsiteY72" fmla="*/ 5250 h 10000"/>
              <a:gd name="connsiteX73" fmla="*/ 9354 w 10000"/>
              <a:gd name="connsiteY73" fmla="*/ 5773 h 10000"/>
              <a:gd name="connsiteX74" fmla="*/ 9423 w 10000"/>
              <a:gd name="connsiteY74" fmla="*/ 6159 h 10000"/>
              <a:gd name="connsiteX75" fmla="*/ 9480 w 10000"/>
              <a:gd name="connsiteY75" fmla="*/ 6545 h 10000"/>
              <a:gd name="connsiteX76" fmla="*/ 9551 w 10000"/>
              <a:gd name="connsiteY76" fmla="*/ 6659 h 10000"/>
              <a:gd name="connsiteX77" fmla="*/ 9676 w 10000"/>
              <a:gd name="connsiteY77" fmla="*/ 7569 h 10000"/>
              <a:gd name="connsiteX78" fmla="*/ 9746 w 10000"/>
              <a:gd name="connsiteY78" fmla="*/ 7318 h 10000"/>
              <a:gd name="connsiteX79" fmla="*/ 9815 w 10000"/>
              <a:gd name="connsiteY79" fmla="*/ 7955 h 10000"/>
              <a:gd name="connsiteX80" fmla="*/ 9873 w 10000"/>
              <a:gd name="connsiteY80" fmla="*/ 8091 h 10000"/>
              <a:gd name="connsiteX81" fmla="*/ 10000 w 10000"/>
              <a:gd name="connsiteY8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57 w 10000"/>
              <a:gd name="connsiteY70" fmla="*/ 5000 h 10000"/>
              <a:gd name="connsiteX71" fmla="*/ 9284 w 10000"/>
              <a:gd name="connsiteY71" fmla="*/ 5250 h 10000"/>
              <a:gd name="connsiteX72" fmla="*/ 9354 w 10000"/>
              <a:gd name="connsiteY72" fmla="*/ 5773 h 10000"/>
              <a:gd name="connsiteX73" fmla="*/ 9423 w 10000"/>
              <a:gd name="connsiteY73" fmla="*/ 6159 h 10000"/>
              <a:gd name="connsiteX74" fmla="*/ 9480 w 10000"/>
              <a:gd name="connsiteY74" fmla="*/ 6545 h 10000"/>
              <a:gd name="connsiteX75" fmla="*/ 9551 w 10000"/>
              <a:gd name="connsiteY75" fmla="*/ 6659 h 10000"/>
              <a:gd name="connsiteX76" fmla="*/ 9676 w 10000"/>
              <a:gd name="connsiteY76" fmla="*/ 7569 h 10000"/>
              <a:gd name="connsiteX77" fmla="*/ 9746 w 10000"/>
              <a:gd name="connsiteY77" fmla="*/ 7318 h 10000"/>
              <a:gd name="connsiteX78" fmla="*/ 9815 w 10000"/>
              <a:gd name="connsiteY78" fmla="*/ 7955 h 10000"/>
              <a:gd name="connsiteX79" fmla="*/ 9873 w 10000"/>
              <a:gd name="connsiteY79" fmla="*/ 8091 h 10000"/>
              <a:gd name="connsiteX80" fmla="*/ 10000 w 10000"/>
              <a:gd name="connsiteY8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284 w 10000"/>
              <a:gd name="connsiteY70" fmla="*/ 5250 h 10000"/>
              <a:gd name="connsiteX71" fmla="*/ 9354 w 10000"/>
              <a:gd name="connsiteY71" fmla="*/ 5773 h 10000"/>
              <a:gd name="connsiteX72" fmla="*/ 9423 w 10000"/>
              <a:gd name="connsiteY72" fmla="*/ 6159 h 10000"/>
              <a:gd name="connsiteX73" fmla="*/ 9480 w 10000"/>
              <a:gd name="connsiteY73" fmla="*/ 6545 h 10000"/>
              <a:gd name="connsiteX74" fmla="*/ 9551 w 10000"/>
              <a:gd name="connsiteY74" fmla="*/ 6659 h 10000"/>
              <a:gd name="connsiteX75" fmla="*/ 9676 w 10000"/>
              <a:gd name="connsiteY75" fmla="*/ 7569 h 10000"/>
              <a:gd name="connsiteX76" fmla="*/ 9746 w 10000"/>
              <a:gd name="connsiteY76" fmla="*/ 7318 h 10000"/>
              <a:gd name="connsiteX77" fmla="*/ 9815 w 10000"/>
              <a:gd name="connsiteY77" fmla="*/ 7955 h 10000"/>
              <a:gd name="connsiteX78" fmla="*/ 9873 w 10000"/>
              <a:gd name="connsiteY78" fmla="*/ 8091 h 10000"/>
              <a:gd name="connsiteX79" fmla="*/ 10000 w 10000"/>
              <a:gd name="connsiteY7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23 w 10000"/>
              <a:gd name="connsiteY71" fmla="*/ 6159 h 10000"/>
              <a:gd name="connsiteX72" fmla="*/ 9480 w 10000"/>
              <a:gd name="connsiteY72" fmla="*/ 6545 h 10000"/>
              <a:gd name="connsiteX73" fmla="*/ 9551 w 10000"/>
              <a:gd name="connsiteY73" fmla="*/ 6659 h 10000"/>
              <a:gd name="connsiteX74" fmla="*/ 9676 w 10000"/>
              <a:gd name="connsiteY74" fmla="*/ 7569 h 10000"/>
              <a:gd name="connsiteX75" fmla="*/ 9746 w 10000"/>
              <a:gd name="connsiteY75" fmla="*/ 7318 h 10000"/>
              <a:gd name="connsiteX76" fmla="*/ 9815 w 10000"/>
              <a:gd name="connsiteY76" fmla="*/ 7955 h 10000"/>
              <a:gd name="connsiteX77" fmla="*/ 9873 w 10000"/>
              <a:gd name="connsiteY77" fmla="*/ 8091 h 10000"/>
              <a:gd name="connsiteX78" fmla="*/ 10000 w 10000"/>
              <a:gd name="connsiteY7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80 w 10000"/>
              <a:gd name="connsiteY71" fmla="*/ 6545 h 10000"/>
              <a:gd name="connsiteX72" fmla="*/ 9551 w 10000"/>
              <a:gd name="connsiteY72" fmla="*/ 6659 h 10000"/>
              <a:gd name="connsiteX73" fmla="*/ 9676 w 10000"/>
              <a:gd name="connsiteY73" fmla="*/ 7569 h 10000"/>
              <a:gd name="connsiteX74" fmla="*/ 9746 w 10000"/>
              <a:gd name="connsiteY74" fmla="*/ 7318 h 10000"/>
              <a:gd name="connsiteX75" fmla="*/ 9815 w 10000"/>
              <a:gd name="connsiteY75" fmla="*/ 7955 h 10000"/>
              <a:gd name="connsiteX76" fmla="*/ 9873 w 10000"/>
              <a:gd name="connsiteY76" fmla="*/ 8091 h 10000"/>
              <a:gd name="connsiteX77" fmla="*/ 10000 w 10000"/>
              <a:gd name="connsiteY7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551 w 10000"/>
              <a:gd name="connsiteY71" fmla="*/ 6659 h 10000"/>
              <a:gd name="connsiteX72" fmla="*/ 9676 w 10000"/>
              <a:gd name="connsiteY72" fmla="*/ 7569 h 10000"/>
              <a:gd name="connsiteX73" fmla="*/ 9746 w 10000"/>
              <a:gd name="connsiteY73" fmla="*/ 7318 h 10000"/>
              <a:gd name="connsiteX74" fmla="*/ 9815 w 10000"/>
              <a:gd name="connsiteY74" fmla="*/ 7955 h 10000"/>
              <a:gd name="connsiteX75" fmla="*/ 9873 w 10000"/>
              <a:gd name="connsiteY75" fmla="*/ 8091 h 10000"/>
              <a:gd name="connsiteX76" fmla="*/ 10000 w 10000"/>
              <a:gd name="connsiteY7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676 w 10000"/>
              <a:gd name="connsiteY71" fmla="*/ 7569 h 10000"/>
              <a:gd name="connsiteX72" fmla="*/ 9746 w 10000"/>
              <a:gd name="connsiteY72" fmla="*/ 7318 h 10000"/>
              <a:gd name="connsiteX73" fmla="*/ 9815 w 10000"/>
              <a:gd name="connsiteY73" fmla="*/ 7955 h 10000"/>
              <a:gd name="connsiteX74" fmla="*/ 9873 w 10000"/>
              <a:gd name="connsiteY74" fmla="*/ 8091 h 10000"/>
              <a:gd name="connsiteX75" fmla="*/ 10000 w 10000"/>
              <a:gd name="connsiteY7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676 w 10000"/>
              <a:gd name="connsiteY70" fmla="*/ 7569 h 10000"/>
              <a:gd name="connsiteX71" fmla="*/ 9746 w 10000"/>
              <a:gd name="connsiteY71" fmla="*/ 7318 h 10000"/>
              <a:gd name="connsiteX72" fmla="*/ 9815 w 10000"/>
              <a:gd name="connsiteY72" fmla="*/ 7955 h 10000"/>
              <a:gd name="connsiteX73" fmla="*/ 9873 w 10000"/>
              <a:gd name="connsiteY73" fmla="*/ 8091 h 10000"/>
              <a:gd name="connsiteX74" fmla="*/ 10000 w 10000"/>
              <a:gd name="connsiteY74" fmla="*/ 7318 h 10000"/>
              <a:gd name="connsiteX0" fmla="*/ 0 w 10025"/>
              <a:gd name="connsiteY0" fmla="*/ 5910 h 10000"/>
              <a:gd name="connsiteX1" fmla="*/ 68 w 10025"/>
              <a:gd name="connsiteY1" fmla="*/ 6023 h 10000"/>
              <a:gd name="connsiteX2" fmla="*/ 127 w 10025"/>
              <a:gd name="connsiteY2" fmla="*/ 6409 h 10000"/>
              <a:gd name="connsiteX3" fmla="*/ 195 w 10025"/>
              <a:gd name="connsiteY3" fmla="*/ 6159 h 10000"/>
              <a:gd name="connsiteX4" fmla="*/ 265 w 10025"/>
              <a:gd name="connsiteY4" fmla="*/ 6545 h 10000"/>
              <a:gd name="connsiteX5" fmla="*/ 393 w 10025"/>
              <a:gd name="connsiteY5" fmla="*/ 6295 h 10000"/>
              <a:gd name="connsiteX6" fmla="*/ 461 w 10025"/>
              <a:gd name="connsiteY6" fmla="*/ 6295 h 10000"/>
              <a:gd name="connsiteX7" fmla="*/ 519 w 10025"/>
              <a:gd name="connsiteY7" fmla="*/ 6409 h 10000"/>
              <a:gd name="connsiteX8" fmla="*/ 588 w 10025"/>
              <a:gd name="connsiteY8" fmla="*/ 6545 h 10000"/>
              <a:gd name="connsiteX9" fmla="*/ 715 w 10025"/>
              <a:gd name="connsiteY9" fmla="*/ 6409 h 10000"/>
              <a:gd name="connsiteX10" fmla="*/ 783 w 10025"/>
              <a:gd name="connsiteY10" fmla="*/ 6659 h 10000"/>
              <a:gd name="connsiteX11" fmla="*/ 843 w 10025"/>
              <a:gd name="connsiteY11" fmla="*/ 6023 h 10000"/>
              <a:gd name="connsiteX12" fmla="*/ 911 w 10025"/>
              <a:gd name="connsiteY12" fmla="*/ 6545 h 10000"/>
              <a:gd name="connsiteX13" fmla="*/ 1038 w 10025"/>
              <a:gd name="connsiteY13" fmla="*/ 6409 h 10000"/>
              <a:gd name="connsiteX14" fmla="*/ 1107 w 10025"/>
              <a:gd name="connsiteY14" fmla="*/ 6932 h 10000"/>
              <a:gd name="connsiteX15" fmla="*/ 1177 w 10025"/>
              <a:gd name="connsiteY15" fmla="*/ 6545 h 10000"/>
              <a:gd name="connsiteX16" fmla="*/ 1234 w 10025"/>
              <a:gd name="connsiteY16" fmla="*/ 5910 h 10000"/>
              <a:gd name="connsiteX17" fmla="*/ 1361 w 10025"/>
              <a:gd name="connsiteY17" fmla="*/ 7046 h 10000"/>
              <a:gd name="connsiteX18" fmla="*/ 1431 w 10025"/>
              <a:gd name="connsiteY18" fmla="*/ 6295 h 10000"/>
              <a:gd name="connsiteX19" fmla="*/ 1499 w 10025"/>
              <a:gd name="connsiteY19" fmla="*/ 6932 h 10000"/>
              <a:gd name="connsiteX20" fmla="*/ 1557 w 10025"/>
              <a:gd name="connsiteY20" fmla="*/ 6295 h 10000"/>
              <a:gd name="connsiteX21" fmla="*/ 1696 w 10025"/>
              <a:gd name="connsiteY21" fmla="*/ 5773 h 10000"/>
              <a:gd name="connsiteX22" fmla="*/ 1753 w 10025"/>
              <a:gd name="connsiteY22" fmla="*/ 6409 h 10000"/>
              <a:gd name="connsiteX23" fmla="*/ 1822 w 10025"/>
              <a:gd name="connsiteY23" fmla="*/ 6932 h 10000"/>
              <a:gd name="connsiteX24" fmla="*/ 1881 w 10025"/>
              <a:gd name="connsiteY24" fmla="*/ 5773 h 10000"/>
              <a:gd name="connsiteX25" fmla="*/ 2018 w 10025"/>
              <a:gd name="connsiteY25" fmla="*/ 6932 h 10000"/>
              <a:gd name="connsiteX26" fmla="*/ 2076 w 10025"/>
              <a:gd name="connsiteY26" fmla="*/ 6659 h 10000"/>
              <a:gd name="connsiteX27" fmla="*/ 2145 w 10025"/>
              <a:gd name="connsiteY27" fmla="*/ 6295 h 10000"/>
              <a:gd name="connsiteX28" fmla="*/ 2214 w 10025"/>
              <a:gd name="connsiteY28" fmla="*/ 6409 h 10000"/>
              <a:gd name="connsiteX29" fmla="*/ 2341 w 10025"/>
              <a:gd name="connsiteY29" fmla="*/ 6409 h 10000"/>
              <a:gd name="connsiteX30" fmla="*/ 2411 w 10025"/>
              <a:gd name="connsiteY30" fmla="*/ 6295 h 10000"/>
              <a:gd name="connsiteX31" fmla="*/ 2468 w 10025"/>
              <a:gd name="connsiteY31" fmla="*/ 6409 h 10000"/>
              <a:gd name="connsiteX32" fmla="*/ 2538 w 10025"/>
              <a:gd name="connsiteY32" fmla="*/ 6409 h 10000"/>
              <a:gd name="connsiteX33" fmla="*/ 2664 w 10025"/>
              <a:gd name="connsiteY33" fmla="*/ 6409 h 10000"/>
              <a:gd name="connsiteX34" fmla="*/ 2733 w 10025"/>
              <a:gd name="connsiteY34" fmla="*/ 6295 h 10000"/>
              <a:gd name="connsiteX35" fmla="*/ 2792 w 10025"/>
              <a:gd name="connsiteY35" fmla="*/ 8728 h 10000"/>
              <a:gd name="connsiteX36" fmla="*/ 2860 w 10025"/>
              <a:gd name="connsiteY36" fmla="*/ 10000 h 10000"/>
              <a:gd name="connsiteX37" fmla="*/ 2988 w 10025"/>
              <a:gd name="connsiteY37" fmla="*/ 8477 h 10000"/>
              <a:gd name="connsiteX38" fmla="*/ 3056 w 10025"/>
              <a:gd name="connsiteY38" fmla="*/ 8591 h 10000"/>
              <a:gd name="connsiteX39" fmla="*/ 3114 w 10025"/>
              <a:gd name="connsiteY39" fmla="*/ 7705 h 10000"/>
              <a:gd name="connsiteX40" fmla="*/ 3183 w 10025"/>
              <a:gd name="connsiteY40" fmla="*/ 7182 h 10000"/>
              <a:gd name="connsiteX41" fmla="*/ 3252 w 10025"/>
              <a:gd name="connsiteY41" fmla="*/ 6659 h 10000"/>
              <a:gd name="connsiteX42" fmla="*/ 3378 w 10025"/>
              <a:gd name="connsiteY42" fmla="*/ 6659 h 10000"/>
              <a:gd name="connsiteX43" fmla="*/ 3448 w 10025"/>
              <a:gd name="connsiteY43" fmla="*/ 6659 h 10000"/>
              <a:gd name="connsiteX44" fmla="*/ 3506 w 10025"/>
              <a:gd name="connsiteY44" fmla="*/ 6795 h 10000"/>
              <a:gd name="connsiteX45" fmla="*/ 3576 w 10025"/>
              <a:gd name="connsiteY45" fmla="*/ 7432 h 10000"/>
              <a:gd name="connsiteX46" fmla="*/ 3703 w 10025"/>
              <a:gd name="connsiteY46" fmla="*/ 7046 h 10000"/>
              <a:gd name="connsiteX47" fmla="*/ 3771 w 10025"/>
              <a:gd name="connsiteY47" fmla="*/ 7705 h 10000"/>
              <a:gd name="connsiteX48" fmla="*/ 3829 w 10025"/>
              <a:gd name="connsiteY48" fmla="*/ 6659 h 10000"/>
              <a:gd name="connsiteX49" fmla="*/ 3899 w 10025"/>
              <a:gd name="connsiteY49" fmla="*/ 8204 h 10000"/>
              <a:gd name="connsiteX50" fmla="*/ 4026 w 10025"/>
              <a:gd name="connsiteY50" fmla="*/ 3977 h 10000"/>
              <a:gd name="connsiteX51" fmla="*/ 4094 w 10025"/>
              <a:gd name="connsiteY51" fmla="*/ 0 h 10000"/>
              <a:gd name="connsiteX52" fmla="*/ 4164 w 10025"/>
              <a:gd name="connsiteY52" fmla="*/ 1796 h 10000"/>
              <a:gd name="connsiteX53" fmla="*/ 4221 w 10025"/>
              <a:gd name="connsiteY53" fmla="*/ 1932 h 10000"/>
              <a:gd name="connsiteX54" fmla="*/ 4348 w 10025"/>
              <a:gd name="connsiteY54" fmla="*/ 1932 h 10000"/>
              <a:gd name="connsiteX55" fmla="*/ 4417 w 10025"/>
              <a:gd name="connsiteY55" fmla="*/ 2568 h 10000"/>
              <a:gd name="connsiteX56" fmla="*/ 4486 w 10025"/>
              <a:gd name="connsiteY56" fmla="*/ 2954 h 10000"/>
              <a:gd name="connsiteX57" fmla="*/ 4544 w 10025"/>
              <a:gd name="connsiteY57" fmla="*/ 2431 h 10000"/>
              <a:gd name="connsiteX58" fmla="*/ 4682 w 10025"/>
              <a:gd name="connsiteY58" fmla="*/ 2818 h 10000"/>
              <a:gd name="connsiteX59" fmla="*/ 4741 w 10025"/>
              <a:gd name="connsiteY59" fmla="*/ 2954 h 10000"/>
              <a:gd name="connsiteX60" fmla="*/ 4809 w 10025"/>
              <a:gd name="connsiteY60" fmla="*/ 2568 h 10000"/>
              <a:gd name="connsiteX61" fmla="*/ 4878 w 10025"/>
              <a:gd name="connsiteY61" fmla="*/ 2431 h 10000"/>
              <a:gd name="connsiteX62" fmla="*/ 5006 w 10025"/>
              <a:gd name="connsiteY62" fmla="*/ 2182 h 10000"/>
              <a:gd name="connsiteX63" fmla="*/ 5063 w 10025"/>
              <a:gd name="connsiteY63" fmla="*/ 1932 h 10000"/>
              <a:gd name="connsiteX64" fmla="*/ 5132 w 10025"/>
              <a:gd name="connsiteY64" fmla="*/ 500 h 10000"/>
              <a:gd name="connsiteX65" fmla="*/ 5202 w 10025"/>
              <a:gd name="connsiteY65" fmla="*/ 3841 h 10000"/>
              <a:gd name="connsiteX66" fmla="*/ 5328 w 10025"/>
              <a:gd name="connsiteY66" fmla="*/ 7046 h 10000"/>
              <a:gd name="connsiteX67" fmla="*/ 5397 w 10025"/>
              <a:gd name="connsiteY67" fmla="*/ 6023 h 10000"/>
              <a:gd name="connsiteX68" fmla="*/ 5456 w 10025"/>
              <a:gd name="connsiteY68" fmla="*/ 5910 h 10000"/>
              <a:gd name="connsiteX69" fmla="*/ 5525 w 10025"/>
              <a:gd name="connsiteY69" fmla="*/ 6409 h 10000"/>
              <a:gd name="connsiteX70" fmla="*/ 9676 w 10025"/>
              <a:gd name="connsiteY70" fmla="*/ 7569 h 10000"/>
              <a:gd name="connsiteX71" fmla="*/ 9815 w 10025"/>
              <a:gd name="connsiteY71" fmla="*/ 7955 h 10000"/>
              <a:gd name="connsiteX72" fmla="*/ 9873 w 10025"/>
              <a:gd name="connsiteY72" fmla="*/ 8091 h 10000"/>
              <a:gd name="connsiteX73" fmla="*/ 10000 w 10025"/>
              <a:gd name="connsiteY7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815 w 10000"/>
              <a:gd name="connsiteY70" fmla="*/ 7955 h 10000"/>
              <a:gd name="connsiteX71" fmla="*/ 9873 w 10000"/>
              <a:gd name="connsiteY71" fmla="*/ 8091 h 10000"/>
              <a:gd name="connsiteX72" fmla="*/ 10000 w 10000"/>
              <a:gd name="connsiteY72" fmla="*/ 7318 h 10000"/>
              <a:gd name="connsiteX0" fmla="*/ 0 w 10191"/>
              <a:gd name="connsiteY0" fmla="*/ 5910 h 10000"/>
              <a:gd name="connsiteX1" fmla="*/ 68 w 10191"/>
              <a:gd name="connsiteY1" fmla="*/ 6023 h 10000"/>
              <a:gd name="connsiteX2" fmla="*/ 127 w 10191"/>
              <a:gd name="connsiteY2" fmla="*/ 6409 h 10000"/>
              <a:gd name="connsiteX3" fmla="*/ 195 w 10191"/>
              <a:gd name="connsiteY3" fmla="*/ 6159 h 10000"/>
              <a:gd name="connsiteX4" fmla="*/ 265 w 10191"/>
              <a:gd name="connsiteY4" fmla="*/ 6545 h 10000"/>
              <a:gd name="connsiteX5" fmla="*/ 393 w 10191"/>
              <a:gd name="connsiteY5" fmla="*/ 6295 h 10000"/>
              <a:gd name="connsiteX6" fmla="*/ 461 w 10191"/>
              <a:gd name="connsiteY6" fmla="*/ 6295 h 10000"/>
              <a:gd name="connsiteX7" fmla="*/ 519 w 10191"/>
              <a:gd name="connsiteY7" fmla="*/ 6409 h 10000"/>
              <a:gd name="connsiteX8" fmla="*/ 588 w 10191"/>
              <a:gd name="connsiteY8" fmla="*/ 6545 h 10000"/>
              <a:gd name="connsiteX9" fmla="*/ 715 w 10191"/>
              <a:gd name="connsiteY9" fmla="*/ 6409 h 10000"/>
              <a:gd name="connsiteX10" fmla="*/ 783 w 10191"/>
              <a:gd name="connsiteY10" fmla="*/ 6659 h 10000"/>
              <a:gd name="connsiteX11" fmla="*/ 843 w 10191"/>
              <a:gd name="connsiteY11" fmla="*/ 6023 h 10000"/>
              <a:gd name="connsiteX12" fmla="*/ 911 w 10191"/>
              <a:gd name="connsiteY12" fmla="*/ 6545 h 10000"/>
              <a:gd name="connsiteX13" fmla="*/ 1038 w 10191"/>
              <a:gd name="connsiteY13" fmla="*/ 6409 h 10000"/>
              <a:gd name="connsiteX14" fmla="*/ 1107 w 10191"/>
              <a:gd name="connsiteY14" fmla="*/ 6932 h 10000"/>
              <a:gd name="connsiteX15" fmla="*/ 1177 w 10191"/>
              <a:gd name="connsiteY15" fmla="*/ 6545 h 10000"/>
              <a:gd name="connsiteX16" fmla="*/ 1234 w 10191"/>
              <a:gd name="connsiteY16" fmla="*/ 5910 h 10000"/>
              <a:gd name="connsiteX17" fmla="*/ 1361 w 10191"/>
              <a:gd name="connsiteY17" fmla="*/ 7046 h 10000"/>
              <a:gd name="connsiteX18" fmla="*/ 1431 w 10191"/>
              <a:gd name="connsiteY18" fmla="*/ 6295 h 10000"/>
              <a:gd name="connsiteX19" fmla="*/ 1499 w 10191"/>
              <a:gd name="connsiteY19" fmla="*/ 6932 h 10000"/>
              <a:gd name="connsiteX20" fmla="*/ 1557 w 10191"/>
              <a:gd name="connsiteY20" fmla="*/ 6295 h 10000"/>
              <a:gd name="connsiteX21" fmla="*/ 1696 w 10191"/>
              <a:gd name="connsiteY21" fmla="*/ 5773 h 10000"/>
              <a:gd name="connsiteX22" fmla="*/ 1753 w 10191"/>
              <a:gd name="connsiteY22" fmla="*/ 6409 h 10000"/>
              <a:gd name="connsiteX23" fmla="*/ 1822 w 10191"/>
              <a:gd name="connsiteY23" fmla="*/ 6932 h 10000"/>
              <a:gd name="connsiteX24" fmla="*/ 1881 w 10191"/>
              <a:gd name="connsiteY24" fmla="*/ 5773 h 10000"/>
              <a:gd name="connsiteX25" fmla="*/ 2018 w 10191"/>
              <a:gd name="connsiteY25" fmla="*/ 6932 h 10000"/>
              <a:gd name="connsiteX26" fmla="*/ 2076 w 10191"/>
              <a:gd name="connsiteY26" fmla="*/ 6659 h 10000"/>
              <a:gd name="connsiteX27" fmla="*/ 2145 w 10191"/>
              <a:gd name="connsiteY27" fmla="*/ 6295 h 10000"/>
              <a:gd name="connsiteX28" fmla="*/ 2214 w 10191"/>
              <a:gd name="connsiteY28" fmla="*/ 6409 h 10000"/>
              <a:gd name="connsiteX29" fmla="*/ 2341 w 10191"/>
              <a:gd name="connsiteY29" fmla="*/ 6409 h 10000"/>
              <a:gd name="connsiteX30" fmla="*/ 2411 w 10191"/>
              <a:gd name="connsiteY30" fmla="*/ 6295 h 10000"/>
              <a:gd name="connsiteX31" fmla="*/ 2468 w 10191"/>
              <a:gd name="connsiteY31" fmla="*/ 6409 h 10000"/>
              <a:gd name="connsiteX32" fmla="*/ 2538 w 10191"/>
              <a:gd name="connsiteY32" fmla="*/ 6409 h 10000"/>
              <a:gd name="connsiteX33" fmla="*/ 2664 w 10191"/>
              <a:gd name="connsiteY33" fmla="*/ 6409 h 10000"/>
              <a:gd name="connsiteX34" fmla="*/ 2733 w 10191"/>
              <a:gd name="connsiteY34" fmla="*/ 6295 h 10000"/>
              <a:gd name="connsiteX35" fmla="*/ 2792 w 10191"/>
              <a:gd name="connsiteY35" fmla="*/ 8728 h 10000"/>
              <a:gd name="connsiteX36" fmla="*/ 2860 w 10191"/>
              <a:gd name="connsiteY36" fmla="*/ 10000 h 10000"/>
              <a:gd name="connsiteX37" fmla="*/ 2988 w 10191"/>
              <a:gd name="connsiteY37" fmla="*/ 8477 h 10000"/>
              <a:gd name="connsiteX38" fmla="*/ 3056 w 10191"/>
              <a:gd name="connsiteY38" fmla="*/ 8591 h 10000"/>
              <a:gd name="connsiteX39" fmla="*/ 3114 w 10191"/>
              <a:gd name="connsiteY39" fmla="*/ 7705 h 10000"/>
              <a:gd name="connsiteX40" fmla="*/ 3183 w 10191"/>
              <a:gd name="connsiteY40" fmla="*/ 7182 h 10000"/>
              <a:gd name="connsiteX41" fmla="*/ 3252 w 10191"/>
              <a:gd name="connsiteY41" fmla="*/ 6659 h 10000"/>
              <a:gd name="connsiteX42" fmla="*/ 3378 w 10191"/>
              <a:gd name="connsiteY42" fmla="*/ 6659 h 10000"/>
              <a:gd name="connsiteX43" fmla="*/ 3448 w 10191"/>
              <a:gd name="connsiteY43" fmla="*/ 6659 h 10000"/>
              <a:gd name="connsiteX44" fmla="*/ 3506 w 10191"/>
              <a:gd name="connsiteY44" fmla="*/ 6795 h 10000"/>
              <a:gd name="connsiteX45" fmla="*/ 3576 w 10191"/>
              <a:gd name="connsiteY45" fmla="*/ 7432 h 10000"/>
              <a:gd name="connsiteX46" fmla="*/ 3703 w 10191"/>
              <a:gd name="connsiteY46" fmla="*/ 7046 h 10000"/>
              <a:gd name="connsiteX47" fmla="*/ 3771 w 10191"/>
              <a:gd name="connsiteY47" fmla="*/ 7705 h 10000"/>
              <a:gd name="connsiteX48" fmla="*/ 3829 w 10191"/>
              <a:gd name="connsiteY48" fmla="*/ 6659 h 10000"/>
              <a:gd name="connsiteX49" fmla="*/ 3899 w 10191"/>
              <a:gd name="connsiteY49" fmla="*/ 8204 h 10000"/>
              <a:gd name="connsiteX50" fmla="*/ 4026 w 10191"/>
              <a:gd name="connsiteY50" fmla="*/ 3977 h 10000"/>
              <a:gd name="connsiteX51" fmla="*/ 4094 w 10191"/>
              <a:gd name="connsiteY51" fmla="*/ 0 h 10000"/>
              <a:gd name="connsiteX52" fmla="*/ 4164 w 10191"/>
              <a:gd name="connsiteY52" fmla="*/ 1796 h 10000"/>
              <a:gd name="connsiteX53" fmla="*/ 4221 w 10191"/>
              <a:gd name="connsiteY53" fmla="*/ 1932 h 10000"/>
              <a:gd name="connsiteX54" fmla="*/ 4348 w 10191"/>
              <a:gd name="connsiteY54" fmla="*/ 1932 h 10000"/>
              <a:gd name="connsiteX55" fmla="*/ 4417 w 10191"/>
              <a:gd name="connsiteY55" fmla="*/ 2568 h 10000"/>
              <a:gd name="connsiteX56" fmla="*/ 4486 w 10191"/>
              <a:gd name="connsiteY56" fmla="*/ 2954 h 10000"/>
              <a:gd name="connsiteX57" fmla="*/ 4544 w 10191"/>
              <a:gd name="connsiteY57" fmla="*/ 2431 h 10000"/>
              <a:gd name="connsiteX58" fmla="*/ 4682 w 10191"/>
              <a:gd name="connsiteY58" fmla="*/ 2818 h 10000"/>
              <a:gd name="connsiteX59" fmla="*/ 4741 w 10191"/>
              <a:gd name="connsiteY59" fmla="*/ 2954 h 10000"/>
              <a:gd name="connsiteX60" fmla="*/ 4809 w 10191"/>
              <a:gd name="connsiteY60" fmla="*/ 2568 h 10000"/>
              <a:gd name="connsiteX61" fmla="*/ 4878 w 10191"/>
              <a:gd name="connsiteY61" fmla="*/ 2431 h 10000"/>
              <a:gd name="connsiteX62" fmla="*/ 5006 w 10191"/>
              <a:gd name="connsiteY62" fmla="*/ 2182 h 10000"/>
              <a:gd name="connsiteX63" fmla="*/ 5063 w 10191"/>
              <a:gd name="connsiteY63" fmla="*/ 1932 h 10000"/>
              <a:gd name="connsiteX64" fmla="*/ 5132 w 10191"/>
              <a:gd name="connsiteY64" fmla="*/ 500 h 10000"/>
              <a:gd name="connsiteX65" fmla="*/ 5202 w 10191"/>
              <a:gd name="connsiteY65" fmla="*/ 3841 h 10000"/>
              <a:gd name="connsiteX66" fmla="*/ 5328 w 10191"/>
              <a:gd name="connsiteY66" fmla="*/ 7046 h 10000"/>
              <a:gd name="connsiteX67" fmla="*/ 5397 w 10191"/>
              <a:gd name="connsiteY67" fmla="*/ 6023 h 10000"/>
              <a:gd name="connsiteX68" fmla="*/ 5456 w 10191"/>
              <a:gd name="connsiteY68" fmla="*/ 5910 h 10000"/>
              <a:gd name="connsiteX69" fmla="*/ 5525 w 10191"/>
              <a:gd name="connsiteY69" fmla="*/ 6409 h 10000"/>
              <a:gd name="connsiteX70" fmla="*/ 9815 w 10191"/>
              <a:gd name="connsiteY70" fmla="*/ 7955 h 10000"/>
              <a:gd name="connsiteX71" fmla="*/ 10000 w 10191"/>
              <a:gd name="connsiteY7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10000 w 10000"/>
              <a:gd name="connsiteY70" fmla="*/ 7318 h 10000"/>
              <a:gd name="connsiteX0" fmla="*/ 0 w 5525"/>
              <a:gd name="connsiteY0" fmla="*/ 5910 h 10000"/>
              <a:gd name="connsiteX1" fmla="*/ 68 w 5525"/>
              <a:gd name="connsiteY1" fmla="*/ 6023 h 10000"/>
              <a:gd name="connsiteX2" fmla="*/ 127 w 5525"/>
              <a:gd name="connsiteY2" fmla="*/ 6409 h 10000"/>
              <a:gd name="connsiteX3" fmla="*/ 195 w 5525"/>
              <a:gd name="connsiteY3" fmla="*/ 6159 h 10000"/>
              <a:gd name="connsiteX4" fmla="*/ 265 w 5525"/>
              <a:gd name="connsiteY4" fmla="*/ 6545 h 10000"/>
              <a:gd name="connsiteX5" fmla="*/ 393 w 5525"/>
              <a:gd name="connsiteY5" fmla="*/ 6295 h 10000"/>
              <a:gd name="connsiteX6" fmla="*/ 461 w 5525"/>
              <a:gd name="connsiteY6" fmla="*/ 6295 h 10000"/>
              <a:gd name="connsiteX7" fmla="*/ 519 w 5525"/>
              <a:gd name="connsiteY7" fmla="*/ 6409 h 10000"/>
              <a:gd name="connsiteX8" fmla="*/ 588 w 5525"/>
              <a:gd name="connsiteY8" fmla="*/ 6545 h 10000"/>
              <a:gd name="connsiteX9" fmla="*/ 715 w 5525"/>
              <a:gd name="connsiteY9" fmla="*/ 6409 h 10000"/>
              <a:gd name="connsiteX10" fmla="*/ 783 w 5525"/>
              <a:gd name="connsiteY10" fmla="*/ 6659 h 10000"/>
              <a:gd name="connsiteX11" fmla="*/ 843 w 5525"/>
              <a:gd name="connsiteY11" fmla="*/ 6023 h 10000"/>
              <a:gd name="connsiteX12" fmla="*/ 911 w 5525"/>
              <a:gd name="connsiteY12" fmla="*/ 6545 h 10000"/>
              <a:gd name="connsiteX13" fmla="*/ 1038 w 5525"/>
              <a:gd name="connsiteY13" fmla="*/ 6409 h 10000"/>
              <a:gd name="connsiteX14" fmla="*/ 1107 w 5525"/>
              <a:gd name="connsiteY14" fmla="*/ 6932 h 10000"/>
              <a:gd name="connsiteX15" fmla="*/ 1177 w 5525"/>
              <a:gd name="connsiteY15" fmla="*/ 6545 h 10000"/>
              <a:gd name="connsiteX16" fmla="*/ 1234 w 5525"/>
              <a:gd name="connsiteY16" fmla="*/ 5910 h 10000"/>
              <a:gd name="connsiteX17" fmla="*/ 1361 w 5525"/>
              <a:gd name="connsiteY17" fmla="*/ 7046 h 10000"/>
              <a:gd name="connsiteX18" fmla="*/ 1431 w 5525"/>
              <a:gd name="connsiteY18" fmla="*/ 6295 h 10000"/>
              <a:gd name="connsiteX19" fmla="*/ 1499 w 5525"/>
              <a:gd name="connsiteY19" fmla="*/ 6932 h 10000"/>
              <a:gd name="connsiteX20" fmla="*/ 1557 w 5525"/>
              <a:gd name="connsiteY20" fmla="*/ 6295 h 10000"/>
              <a:gd name="connsiteX21" fmla="*/ 1696 w 5525"/>
              <a:gd name="connsiteY21" fmla="*/ 5773 h 10000"/>
              <a:gd name="connsiteX22" fmla="*/ 1753 w 5525"/>
              <a:gd name="connsiteY22" fmla="*/ 6409 h 10000"/>
              <a:gd name="connsiteX23" fmla="*/ 1822 w 5525"/>
              <a:gd name="connsiteY23" fmla="*/ 6932 h 10000"/>
              <a:gd name="connsiteX24" fmla="*/ 1881 w 5525"/>
              <a:gd name="connsiteY24" fmla="*/ 5773 h 10000"/>
              <a:gd name="connsiteX25" fmla="*/ 2018 w 5525"/>
              <a:gd name="connsiteY25" fmla="*/ 6932 h 10000"/>
              <a:gd name="connsiteX26" fmla="*/ 2076 w 5525"/>
              <a:gd name="connsiteY26" fmla="*/ 6659 h 10000"/>
              <a:gd name="connsiteX27" fmla="*/ 2145 w 5525"/>
              <a:gd name="connsiteY27" fmla="*/ 6295 h 10000"/>
              <a:gd name="connsiteX28" fmla="*/ 2214 w 5525"/>
              <a:gd name="connsiteY28" fmla="*/ 6409 h 10000"/>
              <a:gd name="connsiteX29" fmla="*/ 2341 w 5525"/>
              <a:gd name="connsiteY29" fmla="*/ 6409 h 10000"/>
              <a:gd name="connsiteX30" fmla="*/ 2411 w 5525"/>
              <a:gd name="connsiteY30" fmla="*/ 6295 h 10000"/>
              <a:gd name="connsiteX31" fmla="*/ 2468 w 5525"/>
              <a:gd name="connsiteY31" fmla="*/ 6409 h 10000"/>
              <a:gd name="connsiteX32" fmla="*/ 2538 w 5525"/>
              <a:gd name="connsiteY32" fmla="*/ 6409 h 10000"/>
              <a:gd name="connsiteX33" fmla="*/ 2664 w 5525"/>
              <a:gd name="connsiteY33" fmla="*/ 6409 h 10000"/>
              <a:gd name="connsiteX34" fmla="*/ 2733 w 5525"/>
              <a:gd name="connsiteY34" fmla="*/ 6295 h 10000"/>
              <a:gd name="connsiteX35" fmla="*/ 2792 w 5525"/>
              <a:gd name="connsiteY35" fmla="*/ 8728 h 10000"/>
              <a:gd name="connsiteX36" fmla="*/ 2860 w 5525"/>
              <a:gd name="connsiteY36" fmla="*/ 10000 h 10000"/>
              <a:gd name="connsiteX37" fmla="*/ 2988 w 5525"/>
              <a:gd name="connsiteY37" fmla="*/ 8477 h 10000"/>
              <a:gd name="connsiteX38" fmla="*/ 3056 w 5525"/>
              <a:gd name="connsiteY38" fmla="*/ 8591 h 10000"/>
              <a:gd name="connsiteX39" fmla="*/ 3114 w 5525"/>
              <a:gd name="connsiteY39" fmla="*/ 7705 h 10000"/>
              <a:gd name="connsiteX40" fmla="*/ 3183 w 5525"/>
              <a:gd name="connsiteY40" fmla="*/ 7182 h 10000"/>
              <a:gd name="connsiteX41" fmla="*/ 3252 w 5525"/>
              <a:gd name="connsiteY41" fmla="*/ 6659 h 10000"/>
              <a:gd name="connsiteX42" fmla="*/ 3378 w 5525"/>
              <a:gd name="connsiteY42" fmla="*/ 6659 h 10000"/>
              <a:gd name="connsiteX43" fmla="*/ 3448 w 5525"/>
              <a:gd name="connsiteY43" fmla="*/ 6659 h 10000"/>
              <a:gd name="connsiteX44" fmla="*/ 3506 w 5525"/>
              <a:gd name="connsiteY44" fmla="*/ 6795 h 10000"/>
              <a:gd name="connsiteX45" fmla="*/ 3576 w 5525"/>
              <a:gd name="connsiteY45" fmla="*/ 7432 h 10000"/>
              <a:gd name="connsiteX46" fmla="*/ 3703 w 5525"/>
              <a:gd name="connsiteY46" fmla="*/ 7046 h 10000"/>
              <a:gd name="connsiteX47" fmla="*/ 3771 w 5525"/>
              <a:gd name="connsiteY47" fmla="*/ 7705 h 10000"/>
              <a:gd name="connsiteX48" fmla="*/ 3829 w 5525"/>
              <a:gd name="connsiteY48" fmla="*/ 6659 h 10000"/>
              <a:gd name="connsiteX49" fmla="*/ 3899 w 5525"/>
              <a:gd name="connsiteY49" fmla="*/ 8204 h 10000"/>
              <a:gd name="connsiteX50" fmla="*/ 4026 w 5525"/>
              <a:gd name="connsiteY50" fmla="*/ 3977 h 10000"/>
              <a:gd name="connsiteX51" fmla="*/ 4094 w 5525"/>
              <a:gd name="connsiteY51" fmla="*/ 0 h 10000"/>
              <a:gd name="connsiteX52" fmla="*/ 4164 w 5525"/>
              <a:gd name="connsiteY52" fmla="*/ 1796 h 10000"/>
              <a:gd name="connsiteX53" fmla="*/ 4221 w 5525"/>
              <a:gd name="connsiteY53" fmla="*/ 1932 h 10000"/>
              <a:gd name="connsiteX54" fmla="*/ 4348 w 5525"/>
              <a:gd name="connsiteY54" fmla="*/ 1932 h 10000"/>
              <a:gd name="connsiteX55" fmla="*/ 4417 w 5525"/>
              <a:gd name="connsiteY55" fmla="*/ 2568 h 10000"/>
              <a:gd name="connsiteX56" fmla="*/ 4486 w 5525"/>
              <a:gd name="connsiteY56" fmla="*/ 2954 h 10000"/>
              <a:gd name="connsiteX57" fmla="*/ 4544 w 5525"/>
              <a:gd name="connsiteY57" fmla="*/ 2431 h 10000"/>
              <a:gd name="connsiteX58" fmla="*/ 4682 w 5525"/>
              <a:gd name="connsiteY58" fmla="*/ 2818 h 10000"/>
              <a:gd name="connsiteX59" fmla="*/ 4741 w 5525"/>
              <a:gd name="connsiteY59" fmla="*/ 2954 h 10000"/>
              <a:gd name="connsiteX60" fmla="*/ 4809 w 5525"/>
              <a:gd name="connsiteY60" fmla="*/ 2568 h 10000"/>
              <a:gd name="connsiteX61" fmla="*/ 4878 w 5525"/>
              <a:gd name="connsiteY61" fmla="*/ 2431 h 10000"/>
              <a:gd name="connsiteX62" fmla="*/ 5006 w 5525"/>
              <a:gd name="connsiteY62" fmla="*/ 2182 h 10000"/>
              <a:gd name="connsiteX63" fmla="*/ 5063 w 5525"/>
              <a:gd name="connsiteY63" fmla="*/ 1932 h 10000"/>
              <a:gd name="connsiteX64" fmla="*/ 5132 w 5525"/>
              <a:gd name="connsiteY64" fmla="*/ 500 h 10000"/>
              <a:gd name="connsiteX65" fmla="*/ 5202 w 5525"/>
              <a:gd name="connsiteY65" fmla="*/ 3841 h 10000"/>
              <a:gd name="connsiteX66" fmla="*/ 5328 w 5525"/>
              <a:gd name="connsiteY66" fmla="*/ 7046 h 10000"/>
              <a:gd name="connsiteX67" fmla="*/ 5397 w 5525"/>
              <a:gd name="connsiteY67" fmla="*/ 6023 h 10000"/>
              <a:gd name="connsiteX68" fmla="*/ 5456 w 5525"/>
              <a:gd name="connsiteY68" fmla="*/ 5910 h 10000"/>
              <a:gd name="connsiteX69" fmla="*/ 5525 w 5525"/>
              <a:gd name="connsiteY69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408 w 10000"/>
              <a:gd name="connsiteY37" fmla="*/ 8477 h 10000"/>
              <a:gd name="connsiteX38" fmla="*/ 5636 w 10000"/>
              <a:gd name="connsiteY38" fmla="*/ 7705 h 10000"/>
              <a:gd name="connsiteX39" fmla="*/ 5761 w 10000"/>
              <a:gd name="connsiteY39" fmla="*/ 7182 h 10000"/>
              <a:gd name="connsiteX40" fmla="*/ 5886 w 10000"/>
              <a:gd name="connsiteY40" fmla="*/ 6659 h 10000"/>
              <a:gd name="connsiteX41" fmla="*/ 6114 w 10000"/>
              <a:gd name="connsiteY41" fmla="*/ 6659 h 10000"/>
              <a:gd name="connsiteX42" fmla="*/ 6241 w 10000"/>
              <a:gd name="connsiteY42" fmla="*/ 6659 h 10000"/>
              <a:gd name="connsiteX43" fmla="*/ 6346 w 10000"/>
              <a:gd name="connsiteY43" fmla="*/ 6795 h 10000"/>
              <a:gd name="connsiteX44" fmla="*/ 6472 w 10000"/>
              <a:gd name="connsiteY44" fmla="*/ 7432 h 10000"/>
              <a:gd name="connsiteX45" fmla="*/ 6702 w 10000"/>
              <a:gd name="connsiteY45" fmla="*/ 7046 h 10000"/>
              <a:gd name="connsiteX46" fmla="*/ 6825 w 10000"/>
              <a:gd name="connsiteY46" fmla="*/ 7705 h 10000"/>
              <a:gd name="connsiteX47" fmla="*/ 6930 w 10000"/>
              <a:gd name="connsiteY47" fmla="*/ 6659 h 10000"/>
              <a:gd name="connsiteX48" fmla="*/ 7057 w 10000"/>
              <a:gd name="connsiteY48" fmla="*/ 8204 h 10000"/>
              <a:gd name="connsiteX49" fmla="*/ 7287 w 10000"/>
              <a:gd name="connsiteY49" fmla="*/ 3977 h 10000"/>
              <a:gd name="connsiteX50" fmla="*/ 7410 w 10000"/>
              <a:gd name="connsiteY50" fmla="*/ 0 h 10000"/>
              <a:gd name="connsiteX51" fmla="*/ 7537 w 10000"/>
              <a:gd name="connsiteY51" fmla="*/ 1796 h 10000"/>
              <a:gd name="connsiteX52" fmla="*/ 7640 w 10000"/>
              <a:gd name="connsiteY52" fmla="*/ 1932 h 10000"/>
              <a:gd name="connsiteX53" fmla="*/ 7870 w 10000"/>
              <a:gd name="connsiteY53" fmla="*/ 1932 h 10000"/>
              <a:gd name="connsiteX54" fmla="*/ 7995 w 10000"/>
              <a:gd name="connsiteY54" fmla="*/ 2568 h 10000"/>
              <a:gd name="connsiteX55" fmla="*/ 8119 w 10000"/>
              <a:gd name="connsiteY55" fmla="*/ 2954 h 10000"/>
              <a:gd name="connsiteX56" fmla="*/ 8224 w 10000"/>
              <a:gd name="connsiteY56" fmla="*/ 2431 h 10000"/>
              <a:gd name="connsiteX57" fmla="*/ 8474 w 10000"/>
              <a:gd name="connsiteY57" fmla="*/ 2818 h 10000"/>
              <a:gd name="connsiteX58" fmla="*/ 8581 w 10000"/>
              <a:gd name="connsiteY58" fmla="*/ 2954 h 10000"/>
              <a:gd name="connsiteX59" fmla="*/ 8704 w 10000"/>
              <a:gd name="connsiteY59" fmla="*/ 2568 h 10000"/>
              <a:gd name="connsiteX60" fmla="*/ 8829 w 10000"/>
              <a:gd name="connsiteY60" fmla="*/ 2431 h 10000"/>
              <a:gd name="connsiteX61" fmla="*/ 9061 w 10000"/>
              <a:gd name="connsiteY61" fmla="*/ 2182 h 10000"/>
              <a:gd name="connsiteX62" fmla="*/ 9164 w 10000"/>
              <a:gd name="connsiteY62" fmla="*/ 1932 h 10000"/>
              <a:gd name="connsiteX63" fmla="*/ 9289 w 10000"/>
              <a:gd name="connsiteY63" fmla="*/ 500 h 10000"/>
              <a:gd name="connsiteX64" fmla="*/ 9415 w 10000"/>
              <a:gd name="connsiteY64" fmla="*/ 3841 h 10000"/>
              <a:gd name="connsiteX65" fmla="*/ 9643 w 10000"/>
              <a:gd name="connsiteY65" fmla="*/ 7046 h 10000"/>
              <a:gd name="connsiteX66" fmla="*/ 9768 w 10000"/>
              <a:gd name="connsiteY66" fmla="*/ 6023 h 10000"/>
              <a:gd name="connsiteX67" fmla="*/ 9875 w 10000"/>
              <a:gd name="connsiteY67" fmla="*/ 5910 h 10000"/>
              <a:gd name="connsiteX68" fmla="*/ 10000 w 10000"/>
              <a:gd name="connsiteY68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636 w 10000"/>
              <a:gd name="connsiteY37" fmla="*/ 7705 h 10000"/>
              <a:gd name="connsiteX38" fmla="*/ 5761 w 10000"/>
              <a:gd name="connsiteY38" fmla="*/ 7182 h 10000"/>
              <a:gd name="connsiteX39" fmla="*/ 5886 w 10000"/>
              <a:gd name="connsiteY39" fmla="*/ 6659 h 10000"/>
              <a:gd name="connsiteX40" fmla="*/ 6114 w 10000"/>
              <a:gd name="connsiteY40" fmla="*/ 6659 h 10000"/>
              <a:gd name="connsiteX41" fmla="*/ 6241 w 10000"/>
              <a:gd name="connsiteY41" fmla="*/ 6659 h 10000"/>
              <a:gd name="connsiteX42" fmla="*/ 6346 w 10000"/>
              <a:gd name="connsiteY42" fmla="*/ 6795 h 10000"/>
              <a:gd name="connsiteX43" fmla="*/ 6472 w 10000"/>
              <a:gd name="connsiteY43" fmla="*/ 7432 h 10000"/>
              <a:gd name="connsiteX44" fmla="*/ 6702 w 10000"/>
              <a:gd name="connsiteY44" fmla="*/ 7046 h 10000"/>
              <a:gd name="connsiteX45" fmla="*/ 6825 w 10000"/>
              <a:gd name="connsiteY45" fmla="*/ 7705 h 10000"/>
              <a:gd name="connsiteX46" fmla="*/ 6930 w 10000"/>
              <a:gd name="connsiteY46" fmla="*/ 6659 h 10000"/>
              <a:gd name="connsiteX47" fmla="*/ 7057 w 10000"/>
              <a:gd name="connsiteY47" fmla="*/ 8204 h 10000"/>
              <a:gd name="connsiteX48" fmla="*/ 7287 w 10000"/>
              <a:gd name="connsiteY48" fmla="*/ 3977 h 10000"/>
              <a:gd name="connsiteX49" fmla="*/ 7410 w 10000"/>
              <a:gd name="connsiteY49" fmla="*/ 0 h 10000"/>
              <a:gd name="connsiteX50" fmla="*/ 7537 w 10000"/>
              <a:gd name="connsiteY50" fmla="*/ 1796 h 10000"/>
              <a:gd name="connsiteX51" fmla="*/ 7640 w 10000"/>
              <a:gd name="connsiteY51" fmla="*/ 1932 h 10000"/>
              <a:gd name="connsiteX52" fmla="*/ 7870 w 10000"/>
              <a:gd name="connsiteY52" fmla="*/ 1932 h 10000"/>
              <a:gd name="connsiteX53" fmla="*/ 7995 w 10000"/>
              <a:gd name="connsiteY53" fmla="*/ 2568 h 10000"/>
              <a:gd name="connsiteX54" fmla="*/ 8119 w 10000"/>
              <a:gd name="connsiteY54" fmla="*/ 2954 h 10000"/>
              <a:gd name="connsiteX55" fmla="*/ 8224 w 10000"/>
              <a:gd name="connsiteY55" fmla="*/ 2431 h 10000"/>
              <a:gd name="connsiteX56" fmla="*/ 8474 w 10000"/>
              <a:gd name="connsiteY56" fmla="*/ 2818 h 10000"/>
              <a:gd name="connsiteX57" fmla="*/ 8581 w 10000"/>
              <a:gd name="connsiteY57" fmla="*/ 2954 h 10000"/>
              <a:gd name="connsiteX58" fmla="*/ 8704 w 10000"/>
              <a:gd name="connsiteY58" fmla="*/ 2568 h 10000"/>
              <a:gd name="connsiteX59" fmla="*/ 8829 w 10000"/>
              <a:gd name="connsiteY59" fmla="*/ 2431 h 10000"/>
              <a:gd name="connsiteX60" fmla="*/ 9061 w 10000"/>
              <a:gd name="connsiteY60" fmla="*/ 2182 h 10000"/>
              <a:gd name="connsiteX61" fmla="*/ 9164 w 10000"/>
              <a:gd name="connsiteY61" fmla="*/ 1932 h 10000"/>
              <a:gd name="connsiteX62" fmla="*/ 9289 w 10000"/>
              <a:gd name="connsiteY62" fmla="*/ 500 h 10000"/>
              <a:gd name="connsiteX63" fmla="*/ 9415 w 10000"/>
              <a:gd name="connsiteY63" fmla="*/ 3841 h 10000"/>
              <a:gd name="connsiteX64" fmla="*/ 9643 w 10000"/>
              <a:gd name="connsiteY64" fmla="*/ 7046 h 10000"/>
              <a:gd name="connsiteX65" fmla="*/ 9768 w 10000"/>
              <a:gd name="connsiteY65" fmla="*/ 6023 h 10000"/>
              <a:gd name="connsiteX66" fmla="*/ 9875 w 10000"/>
              <a:gd name="connsiteY66" fmla="*/ 5910 h 10000"/>
              <a:gd name="connsiteX67" fmla="*/ 10000 w 10000"/>
              <a:gd name="connsiteY67" fmla="*/ 6409 h 10000"/>
              <a:gd name="connsiteX0" fmla="*/ 0 w 10000"/>
              <a:gd name="connsiteY0" fmla="*/ 5910 h 8763"/>
              <a:gd name="connsiteX1" fmla="*/ 123 w 10000"/>
              <a:gd name="connsiteY1" fmla="*/ 6023 h 8763"/>
              <a:gd name="connsiteX2" fmla="*/ 230 w 10000"/>
              <a:gd name="connsiteY2" fmla="*/ 6409 h 8763"/>
              <a:gd name="connsiteX3" fmla="*/ 353 w 10000"/>
              <a:gd name="connsiteY3" fmla="*/ 6159 h 8763"/>
              <a:gd name="connsiteX4" fmla="*/ 480 w 10000"/>
              <a:gd name="connsiteY4" fmla="*/ 6545 h 8763"/>
              <a:gd name="connsiteX5" fmla="*/ 711 w 10000"/>
              <a:gd name="connsiteY5" fmla="*/ 6295 h 8763"/>
              <a:gd name="connsiteX6" fmla="*/ 834 w 10000"/>
              <a:gd name="connsiteY6" fmla="*/ 6295 h 8763"/>
              <a:gd name="connsiteX7" fmla="*/ 939 w 10000"/>
              <a:gd name="connsiteY7" fmla="*/ 6409 h 8763"/>
              <a:gd name="connsiteX8" fmla="*/ 1064 w 10000"/>
              <a:gd name="connsiteY8" fmla="*/ 6545 h 8763"/>
              <a:gd name="connsiteX9" fmla="*/ 1294 w 10000"/>
              <a:gd name="connsiteY9" fmla="*/ 6409 h 8763"/>
              <a:gd name="connsiteX10" fmla="*/ 1417 w 10000"/>
              <a:gd name="connsiteY10" fmla="*/ 6659 h 8763"/>
              <a:gd name="connsiteX11" fmla="*/ 1526 w 10000"/>
              <a:gd name="connsiteY11" fmla="*/ 6023 h 8763"/>
              <a:gd name="connsiteX12" fmla="*/ 1649 w 10000"/>
              <a:gd name="connsiteY12" fmla="*/ 6545 h 8763"/>
              <a:gd name="connsiteX13" fmla="*/ 1879 w 10000"/>
              <a:gd name="connsiteY13" fmla="*/ 6409 h 8763"/>
              <a:gd name="connsiteX14" fmla="*/ 2004 w 10000"/>
              <a:gd name="connsiteY14" fmla="*/ 6932 h 8763"/>
              <a:gd name="connsiteX15" fmla="*/ 2130 w 10000"/>
              <a:gd name="connsiteY15" fmla="*/ 6545 h 8763"/>
              <a:gd name="connsiteX16" fmla="*/ 2233 w 10000"/>
              <a:gd name="connsiteY16" fmla="*/ 5910 h 8763"/>
              <a:gd name="connsiteX17" fmla="*/ 2463 w 10000"/>
              <a:gd name="connsiteY17" fmla="*/ 7046 h 8763"/>
              <a:gd name="connsiteX18" fmla="*/ 2590 w 10000"/>
              <a:gd name="connsiteY18" fmla="*/ 6295 h 8763"/>
              <a:gd name="connsiteX19" fmla="*/ 2713 w 10000"/>
              <a:gd name="connsiteY19" fmla="*/ 6932 h 8763"/>
              <a:gd name="connsiteX20" fmla="*/ 2818 w 10000"/>
              <a:gd name="connsiteY20" fmla="*/ 6295 h 8763"/>
              <a:gd name="connsiteX21" fmla="*/ 3070 w 10000"/>
              <a:gd name="connsiteY21" fmla="*/ 5773 h 8763"/>
              <a:gd name="connsiteX22" fmla="*/ 3173 w 10000"/>
              <a:gd name="connsiteY22" fmla="*/ 6409 h 8763"/>
              <a:gd name="connsiteX23" fmla="*/ 3298 w 10000"/>
              <a:gd name="connsiteY23" fmla="*/ 6932 h 8763"/>
              <a:gd name="connsiteX24" fmla="*/ 3405 w 10000"/>
              <a:gd name="connsiteY24" fmla="*/ 5773 h 8763"/>
              <a:gd name="connsiteX25" fmla="*/ 3652 w 10000"/>
              <a:gd name="connsiteY25" fmla="*/ 6932 h 8763"/>
              <a:gd name="connsiteX26" fmla="*/ 3757 w 10000"/>
              <a:gd name="connsiteY26" fmla="*/ 6659 h 8763"/>
              <a:gd name="connsiteX27" fmla="*/ 3882 w 10000"/>
              <a:gd name="connsiteY27" fmla="*/ 6295 h 8763"/>
              <a:gd name="connsiteX28" fmla="*/ 4007 w 10000"/>
              <a:gd name="connsiteY28" fmla="*/ 6409 h 8763"/>
              <a:gd name="connsiteX29" fmla="*/ 4237 w 10000"/>
              <a:gd name="connsiteY29" fmla="*/ 6409 h 8763"/>
              <a:gd name="connsiteX30" fmla="*/ 4364 w 10000"/>
              <a:gd name="connsiteY30" fmla="*/ 6295 h 8763"/>
              <a:gd name="connsiteX31" fmla="*/ 4467 w 10000"/>
              <a:gd name="connsiteY31" fmla="*/ 6409 h 8763"/>
              <a:gd name="connsiteX32" fmla="*/ 4594 w 10000"/>
              <a:gd name="connsiteY32" fmla="*/ 6409 h 8763"/>
              <a:gd name="connsiteX33" fmla="*/ 4822 w 10000"/>
              <a:gd name="connsiteY33" fmla="*/ 6409 h 8763"/>
              <a:gd name="connsiteX34" fmla="*/ 4947 w 10000"/>
              <a:gd name="connsiteY34" fmla="*/ 6295 h 8763"/>
              <a:gd name="connsiteX35" fmla="*/ 5053 w 10000"/>
              <a:gd name="connsiteY35" fmla="*/ 8728 h 8763"/>
              <a:gd name="connsiteX36" fmla="*/ 5636 w 10000"/>
              <a:gd name="connsiteY36" fmla="*/ 7705 h 8763"/>
              <a:gd name="connsiteX37" fmla="*/ 5761 w 10000"/>
              <a:gd name="connsiteY37" fmla="*/ 7182 h 8763"/>
              <a:gd name="connsiteX38" fmla="*/ 5886 w 10000"/>
              <a:gd name="connsiteY38" fmla="*/ 6659 h 8763"/>
              <a:gd name="connsiteX39" fmla="*/ 6114 w 10000"/>
              <a:gd name="connsiteY39" fmla="*/ 6659 h 8763"/>
              <a:gd name="connsiteX40" fmla="*/ 6241 w 10000"/>
              <a:gd name="connsiteY40" fmla="*/ 6659 h 8763"/>
              <a:gd name="connsiteX41" fmla="*/ 6346 w 10000"/>
              <a:gd name="connsiteY41" fmla="*/ 6795 h 8763"/>
              <a:gd name="connsiteX42" fmla="*/ 6472 w 10000"/>
              <a:gd name="connsiteY42" fmla="*/ 7432 h 8763"/>
              <a:gd name="connsiteX43" fmla="*/ 6702 w 10000"/>
              <a:gd name="connsiteY43" fmla="*/ 7046 h 8763"/>
              <a:gd name="connsiteX44" fmla="*/ 6825 w 10000"/>
              <a:gd name="connsiteY44" fmla="*/ 7705 h 8763"/>
              <a:gd name="connsiteX45" fmla="*/ 6930 w 10000"/>
              <a:gd name="connsiteY45" fmla="*/ 6659 h 8763"/>
              <a:gd name="connsiteX46" fmla="*/ 7057 w 10000"/>
              <a:gd name="connsiteY46" fmla="*/ 8204 h 8763"/>
              <a:gd name="connsiteX47" fmla="*/ 7287 w 10000"/>
              <a:gd name="connsiteY47" fmla="*/ 3977 h 8763"/>
              <a:gd name="connsiteX48" fmla="*/ 7410 w 10000"/>
              <a:gd name="connsiteY48" fmla="*/ 0 h 8763"/>
              <a:gd name="connsiteX49" fmla="*/ 7537 w 10000"/>
              <a:gd name="connsiteY49" fmla="*/ 1796 h 8763"/>
              <a:gd name="connsiteX50" fmla="*/ 7640 w 10000"/>
              <a:gd name="connsiteY50" fmla="*/ 1932 h 8763"/>
              <a:gd name="connsiteX51" fmla="*/ 7870 w 10000"/>
              <a:gd name="connsiteY51" fmla="*/ 1932 h 8763"/>
              <a:gd name="connsiteX52" fmla="*/ 7995 w 10000"/>
              <a:gd name="connsiteY52" fmla="*/ 2568 h 8763"/>
              <a:gd name="connsiteX53" fmla="*/ 8119 w 10000"/>
              <a:gd name="connsiteY53" fmla="*/ 2954 h 8763"/>
              <a:gd name="connsiteX54" fmla="*/ 8224 w 10000"/>
              <a:gd name="connsiteY54" fmla="*/ 2431 h 8763"/>
              <a:gd name="connsiteX55" fmla="*/ 8474 w 10000"/>
              <a:gd name="connsiteY55" fmla="*/ 2818 h 8763"/>
              <a:gd name="connsiteX56" fmla="*/ 8581 w 10000"/>
              <a:gd name="connsiteY56" fmla="*/ 2954 h 8763"/>
              <a:gd name="connsiteX57" fmla="*/ 8704 w 10000"/>
              <a:gd name="connsiteY57" fmla="*/ 2568 h 8763"/>
              <a:gd name="connsiteX58" fmla="*/ 8829 w 10000"/>
              <a:gd name="connsiteY58" fmla="*/ 2431 h 8763"/>
              <a:gd name="connsiteX59" fmla="*/ 9061 w 10000"/>
              <a:gd name="connsiteY59" fmla="*/ 2182 h 8763"/>
              <a:gd name="connsiteX60" fmla="*/ 9164 w 10000"/>
              <a:gd name="connsiteY60" fmla="*/ 1932 h 8763"/>
              <a:gd name="connsiteX61" fmla="*/ 9289 w 10000"/>
              <a:gd name="connsiteY61" fmla="*/ 500 h 8763"/>
              <a:gd name="connsiteX62" fmla="*/ 9415 w 10000"/>
              <a:gd name="connsiteY62" fmla="*/ 3841 h 8763"/>
              <a:gd name="connsiteX63" fmla="*/ 9643 w 10000"/>
              <a:gd name="connsiteY63" fmla="*/ 7046 h 8763"/>
              <a:gd name="connsiteX64" fmla="*/ 9768 w 10000"/>
              <a:gd name="connsiteY64" fmla="*/ 6023 h 8763"/>
              <a:gd name="connsiteX65" fmla="*/ 9875 w 10000"/>
              <a:gd name="connsiteY65" fmla="*/ 5910 h 8763"/>
              <a:gd name="connsiteX66" fmla="*/ 10000 w 10000"/>
              <a:gd name="connsiteY66" fmla="*/ 6409 h 8763"/>
              <a:gd name="connsiteX0" fmla="*/ 0 w 10000"/>
              <a:gd name="connsiteY0" fmla="*/ 6744 h 9362"/>
              <a:gd name="connsiteX1" fmla="*/ 123 w 10000"/>
              <a:gd name="connsiteY1" fmla="*/ 6873 h 9362"/>
              <a:gd name="connsiteX2" fmla="*/ 230 w 10000"/>
              <a:gd name="connsiteY2" fmla="*/ 7314 h 9362"/>
              <a:gd name="connsiteX3" fmla="*/ 353 w 10000"/>
              <a:gd name="connsiteY3" fmla="*/ 7028 h 9362"/>
              <a:gd name="connsiteX4" fmla="*/ 480 w 10000"/>
              <a:gd name="connsiteY4" fmla="*/ 7469 h 9362"/>
              <a:gd name="connsiteX5" fmla="*/ 711 w 10000"/>
              <a:gd name="connsiteY5" fmla="*/ 7184 h 9362"/>
              <a:gd name="connsiteX6" fmla="*/ 834 w 10000"/>
              <a:gd name="connsiteY6" fmla="*/ 7184 h 9362"/>
              <a:gd name="connsiteX7" fmla="*/ 939 w 10000"/>
              <a:gd name="connsiteY7" fmla="*/ 7314 h 9362"/>
              <a:gd name="connsiteX8" fmla="*/ 1064 w 10000"/>
              <a:gd name="connsiteY8" fmla="*/ 7469 h 9362"/>
              <a:gd name="connsiteX9" fmla="*/ 1294 w 10000"/>
              <a:gd name="connsiteY9" fmla="*/ 7314 h 9362"/>
              <a:gd name="connsiteX10" fmla="*/ 1417 w 10000"/>
              <a:gd name="connsiteY10" fmla="*/ 7599 h 9362"/>
              <a:gd name="connsiteX11" fmla="*/ 1526 w 10000"/>
              <a:gd name="connsiteY11" fmla="*/ 6873 h 9362"/>
              <a:gd name="connsiteX12" fmla="*/ 1649 w 10000"/>
              <a:gd name="connsiteY12" fmla="*/ 7469 h 9362"/>
              <a:gd name="connsiteX13" fmla="*/ 1879 w 10000"/>
              <a:gd name="connsiteY13" fmla="*/ 7314 h 9362"/>
              <a:gd name="connsiteX14" fmla="*/ 2004 w 10000"/>
              <a:gd name="connsiteY14" fmla="*/ 7911 h 9362"/>
              <a:gd name="connsiteX15" fmla="*/ 2130 w 10000"/>
              <a:gd name="connsiteY15" fmla="*/ 7469 h 9362"/>
              <a:gd name="connsiteX16" fmla="*/ 2233 w 10000"/>
              <a:gd name="connsiteY16" fmla="*/ 6744 h 9362"/>
              <a:gd name="connsiteX17" fmla="*/ 2463 w 10000"/>
              <a:gd name="connsiteY17" fmla="*/ 8041 h 9362"/>
              <a:gd name="connsiteX18" fmla="*/ 2590 w 10000"/>
              <a:gd name="connsiteY18" fmla="*/ 7184 h 9362"/>
              <a:gd name="connsiteX19" fmla="*/ 2713 w 10000"/>
              <a:gd name="connsiteY19" fmla="*/ 7911 h 9362"/>
              <a:gd name="connsiteX20" fmla="*/ 2818 w 10000"/>
              <a:gd name="connsiteY20" fmla="*/ 7184 h 9362"/>
              <a:gd name="connsiteX21" fmla="*/ 3070 w 10000"/>
              <a:gd name="connsiteY21" fmla="*/ 6588 h 9362"/>
              <a:gd name="connsiteX22" fmla="*/ 3173 w 10000"/>
              <a:gd name="connsiteY22" fmla="*/ 7314 h 9362"/>
              <a:gd name="connsiteX23" fmla="*/ 3298 w 10000"/>
              <a:gd name="connsiteY23" fmla="*/ 7911 h 9362"/>
              <a:gd name="connsiteX24" fmla="*/ 3405 w 10000"/>
              <a:gd name="connsiteY24" fmla="*/ 6588 h 9362"/>
              <a:gd name="connsiteX25" fmla="*/ 3652 w 10000"/>
              <a:gd name="connsiteY25" fmla="*/ 7911 h 9362"/>
              <a:gd name="connsiteX26" fmla="*/ 3757 w 10000"/>
              <a:gd name="connsiteY26" fmla="*/ 7599 h 9362"/>
              <a:gd name="connsiteX27" fmla="*/ 3882 w 10000"/>
              <a:gd name="connsiteY27" fmla="*/ 7184 h 9362"/>
              <a:gd name="connsiteX28" fmla="*/ 4007 w 10000"/>
              <a:gd name="connsiteY28" fmla="*/ 7314 h 9362"/>
              <a:gd name="connsiteX29" fmla="*/ 4237 w 10000"/>
              <a:gd name="connsiteY29" fmla="*/ 7314 h 9362"/>
              <a:gd name="connsiteX30" fmla="*/ 4364 w 10000"/>
              <a:gd name="connsiteY30" fmla="*/ 7184 h 9362"/>
              <a:gd name="connsiteX31" fmla="*/ 4467 w 10000"/>
              <a:gd name="connsiteY31" fmla="*/ 7314 h 9362"/>
              <a:gd name="connsiteX32" fmla="*/ 4594 w 10000"/>
              <a:gd name="connsiteY32" fmla="*/ 7314 h 9362"/>
              <a:gd name="connsiteX33" fmla="*/ 4822 w 10000"/>
              <a:gd name="connsiteY33" fmla="*/ 7314 h 9362"/>
              <a:gd name="connsiteX34" fmla="*/ 4947 w 10000"/>
              <a:gd name="connsiteY34" fmla="*/ 7184 h 9362"/>
              <a:gd name="connsiteX35" fmla="*/ 5636 w 10000"/>
              <a:gd name="connsiteY35" fmla="*/ 8793 h 9362"/>
              <a:gd name="connsiteX36" fmla="*/ 5761 w 10000"/>
              <a:gd name="connsiteY36" fmla="*/ 8196 h 9362"/>
              <a:gd name="connsiteX37" fmla="*/ 5886 w 10000"/>
              <a:gd name="connsiteY37" fmla="*/ 7599 h 9362"/>
              <a:gd name="connsiteX38" fmla="*/ 6114 w 10000"/>
              <a:gd name="connsiteY38" fmla="*/ 7599 h 9362"/>
              <a:gd name="connsiteX39" fmla="*/ 6241 w 10000"/>
              <a:gd name="connsiteY39" fmla="*/ 7599 h 9362"/>
              <a:gd name="connsiteX40" fmla="*/ 6346 w 10000"/>
              <a:gd name="connsiteY40" fmla="*/ 7754 h 9362"/>
              <a:gd name="connsiteX41" fmla="*/ 6472 w 10000"/>
              <a:gd name="connsiteY41" fmla="*/ 8481 h 9362"/>
              <a:gd name="connsiteX42" fmla="*/ 6702 w 10000"/>
              <a:gd name="connsiteY42" fmla="*/ 8041 h 9362"/>
              <a:gd name="connsiteX43" fmla="*/ 6825 w 10000"/>
              <a:gd name="connsiteY43" fmla="*/ 8793 h 9362"/>
              <a:gd name="connsiteX44" fmla="*/ 6930 w 10000"/>
              <a:gd name="connsiteY44" fmla="*/ 7599 h 9362"/>
              <a:gd name="connsiteX45" fmla="*/ 7057 w 10000"/>
              <a:gd name="connsiteY45" fmla="*/ 9362 h 9362"/>
              <a:gd name="connsiteX46" fmla="*/ 7287 w 10000"/>
              <a:gd name="connsiteY46" fmla="*/ 4538 h 9362"/>
              <a:gd name="connsiteX47" fmla="*/ 7410 w 10000"/>
              <a:gd name="connsiteY47" fmla="*/ 0 h 9362"/>
              <a:gd name="connsiteX48" fmla="*/ 7537 w 10000"/>
              <a:gd name="connsiteY48" fmla="*/ 2050 h 9362"/>
              <a:gd name="connsiteX49" fmla="*/ 7640 w 10000"/>
              <a:gd name="connsiteY49" fmla="*/ 2205 h 9362"/>
              <a:gd name="connsiteX50" fmla="*/ 7870 w 10000"/>
              <a:gd name="connsiteY50" fmla="*/ 2205 h 9362"/>
              <a:gd name="connsiteX51" fmla="*/ 7995 w 10000"/>
              <a:gd name="connsiteY51" fmla="*/ 2931 h 9362"/>
              <a:gd name="connsiteX52" fmla="*/ 8119 w 10000"/>
              <a:gd name="connsiteY52" fmla="*/ 3371 h 9362"/>
              <a:gd name="connsiteX53" fmla="*/ 8224 w 10000"/>
              <a:gd name="connsiteY53" fmla="*/ 2774 h 9362"/>
              <a:gd name="connsiteX54" fmla="*/ 8474 w 10000"/>
              <a:gd name="connsiteY54" fmla="*/ 3216 h 9362"/>
              <a:gd name="connsiteX55" fmla="*/ 8581 w 10000"/>
              <a:gd name="connsiteY55" fmla="*/ 3371 h 9362"/>
              <a:gd name="connsiteX56" fmla="*/ 8704 w 10000"/>
              <a:gd name="connsiteY56" fmla="*/ 2931 h 9362"/>
              <a:gd name="connsiteX57" fmla="*/ 8829 w 10000"/>
              <a:gd name="connsiteY57" fmla="*/ 2774 h 9362"/>
              <a:gd name="connsiteX58" fmla="*/ 9061 w 10000"/>
              <a:gd name="connsiteY58" fmla="*/ 2490 h 9362"/>
              <a:gd name="connsiteX59" fmla="*/ 9164 w 10000"/>
              <a:gd name="connsiteY59" fmla="*/ 2205 h 9362"/>
              <a:gd name="connsiteX60" fmla="*/ 9289 w 10000"/>
              <a:gd name="connsiteY60" fmla="*/ 571 h 9362"/>
              <a:gd name="connsiteX61" fmla="*/ 9415 w 10000"/>
              <a:gd name="connsiteY61" fmla="*/ 4383 h 9362"/>
              <a:gd name="connsiteX62" fmla="*/ 9643 w 10000"/>
              <a:gd name="connsiteY62" fmla="*/ 8041 h 9362"/>
              <a:gd name="connsiteX63" fmla="*/ 9768 w 10000"/>
              <a:gd name="connsiteY63" fmla="*/ 6873 h 9362"/>
              <a:gd name="connsiteX64" fmla="*/ 9875 w 10000"/>
              <a:gd name="connsiteY64" fmla="*/ 6744 h 9362"/>
              <a:gd name="connsiteX65" fmla="*/ 10000 w 10000"/>
              <a:gd name="connsiteY65" fmla="*/ 7314 h 9362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4822 w 10000"/>
              <a:gd name="connsiteY33" fmla="*/ 7812 h 10000"/>
              <a:gd name="connsiteX34" fmla="*/ 5636 w 10000"/>
              <a:gd name="connsiteY34" fmla="*/ 9392 h 10000"/>
              <a:gd name="connsiteX35" fmla="*/ 5761 w 10000"/>
              <a:gd name="connsiteY35" fmla="*/ 8755 h 10000"/>
              <a:gd name="connsiteX36" fmla="*/ 5886 w 10000"/>
              <a:gd name="connsiteY36" fmla="*/ 8117 h 10000"/>
              <a:gd name="connsiteX37" fmla="*/ 6114 w 10000"/>
              <a:gd name="connsiteY37" fmla="*/ 8117 h 10000"/>
              <a:gd name="connsiteX38" fmla="*/ 6241 w 10000"/>
              <a:gd name="connsiteY38" fmla="*/ 8117 h 10000"/>
              <a:gd name="connsiteX39" fmla="*/ 6346 w 10000"/>
              <a:gd name="connsiteY39" fmla="*/ 8282 h 10000"/>
              <a:gd name="connsiteX40" fmla="*/ 6472 w 10000"/>
              <a:gd name="connsiteY40" fmla="*/ 9059 h 10000"/>
              <a:gd name="connsiteX41" fmla="*/ 6702 w 10000"/>
              <a:gd name="connsiteY41" fmla="*/ 8589 h 10000"/>
              <a:gd name="connsiteX42" fmla="*/ 6825 w 10000"/>
              <a:gd name="connsiteY42" fmla="*/ 9392 h 10000"/>
              <a:gd name="connsiteX43" fmla="*/ 6930 w 10000"/>
              <a:gd name="connsiteY43" fmla="*/ 8117 h 10000"/>
              <a:gd name="connsiteX44" fmla="*/ 7057 w 10000"/>
              <a:gd name="connsiteY44" fmla="*/ 10000 h 10000"/>
              <a:gd name="connsiteX45" fmla="*/ 7287 w 10000"/>
              <a:gd name="connsiteY45" fmla="*/ 4847 h 10000"/>
              <a:gd name="connsiteX46" fmla="*/ 7410 w 10000"/>
              <a:gd name="connsiteY46" fmla="*/ 0 h 10000"/>
              <a:gd name="connsiteX47" fmla="*/ 7537 w 10000"/>
              <a:gd name="connsiteY47" fmla="*/ 2190 h 10000"/>
              <a:gd name="connsiteX48" fmla="*/ 7640 w 10000"/>
              <a:gd name="connsiteY48" fmla="*/ 2355 h 10000"/>
              <a:gd name="connsiteX49" fmla="*/ 7870 w 10000"/>
              <a:gd name="connsiteY49" fmla="*/ 2355 h 10000"/>
              <a:gd name="connsiteX50" fmla="*/ 7995 w 10000"/>
              <a:gd name="connsiteY50" fmla="*/ 3131 h 10000"/>
              <a:gd name="connsiteX51" fmla="*/ 8119 w 10000"/>
              <a:gd name="connsiteY51" fmla="*/ 3601 h 10000"/>
              <a:gd name="connsiteX52" fmla="*/ 8224 w 10000"/>
              <a:gd name="connsiteY52" fmla="*/ 2963 h 10000"/>
              <a:gd name="connsiteX53" fmla="*/ 8474 w 10000"/>
              <a:gd name="connsiteY53" fmla="*/ 3435 h 10000"/>
              <a:gd name="connsiteX54" fmla="*/ 8581 w 10000"/>
              <a:gd name="connsiteY54" fmla="*/ 3601 h 10000"/>
              <a:gd name="connsiteX55" fmla="*/ 8704 w 10000"/>
              <a:gd name="connsiteY55" fmla="*/ 3131 h 10000"/>
              <a:gd name="connsiteX56" fmla="*/ 8829 w 10000"/>
              <a:gd name="connsiteY56" fmla="*/ 2963 h 10000"/>
              <a:gd name="connsiteX57" fmla="*/ 9061 w 10000"/>
              <a:gd name="connsiteY57" fmla="*/ 2660 h 10000"/>
              <a:gd name="connsiteX58" fmla="*/ 9164 w 10000"/>
              <a:gd name="connsiteY58" fmla="*/ 2355 h 10000"/>
              <a:gd name="connsiteX59" fmla="*/ 9289 w 10000"/>
              <a:gd name="connsiteY59" fmla="*/ 610 h 10000"/>
              <a:gd name="connsiteX60" fmla="*/ 9415 w 10000"/>
              <a:gd name="connsiteY60" fmla="*/ 4682 h 10000"/>
              <a:gd name="connsiteX61" fmla="*/ 9643 w 10000"/>
              <a:gd name="connsiteY61" fmla="*/ 8589 h 10000"/>
              <a:gd name="connsiteX62" fmla="*/ 9768 w 10000"/>
              <a:gd name="connsiteY62" fmla="*/ 7341 h 10000"/>
              <a:gd name="connsiteX63" fmla="*/ 9875 w 10000"/>
              <a:gd name="connsiteY63" fmla="*/ 7204 h 10000"/>
              <a:gd name="connsiteX64" fmla="*/ 10000 w 10000"/>
              <a:gd name="connsiteY64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5636 w 10000"/>
              <a:gd name="connsiteY33" fmla="*/ 9392 h 10000"/>
              <a:gd name="connsiteX34" fmla="*/ 5761 w 10000"/>
              <a:gd name="connsiteY34" fmla="*/ 8755 h 10000"/>
              <a:gd name="connsiteX35" fmla="*/ 5886 w 10000"/>
              <a:gd name="connsiteY35" fmla="*/ 8117 h 10000"/>
              <a:gd name="connsiteX36" fmla="*/ 6114 w 10000"/>
              <a:gd name="connsiteY36" fmla="*/ 8117 h 10000"/>
              <a:gd name="connsiteX37" fmla="*/ 6241 w 10000"/>
              <a:gd name="connsiteY37" fmla="*/ 8117 h 10000"/>
              <a:gd name="connsiteX38" fmla="*/ 6346 w 10000"/>
              <a:gd name="connsiteY38" fmla="*/ 8282 h 10000"/>
              <a:gd name="connsiteX39" fmla="*/ 6472 w 10000"/>
              <a:gd name="connsiteY39" fmla="*/ 9059 h 10000"/>
              <a:gd name="connsiteX40" fmla="*/ 6702 w 10000"/>
              <a:gd name="connsiteY40" fmla="*/ 8589 h 10000"/>
              <a:gd name="connsiteX41" fmla="*/ 6825 w 10000"/>
              <a:gd name="connsiteY41" fmla="*/ 9392 h 10000"/>
              <a:gd name="connsiteX42" fmla="*/ 6930 w 10000"/>
              <a:gd name="connsiteY42" fmla="*/ 8117 h 10000"/>
              <a:gd name="connsiteX43" fmla="*/ 7057 w 10000"/>
              <a:gd name="connsiteY43" fmla="*/ 10000 h 10000"/>
              <a:gd name="connsiteX44" fmla="*/ 7287 w 10000"/>
              <a:gd name="connsiteY44" fmla="*/ 4847 h 10000"/>
              <a:gd name="connsiteX45" fmla="*/ 7410 w 10000"/>
              <a:gd name="connsiteY45" fmla="*/ 0 h 10000"/>
              <a:gd name="connsiteX46" fmla="*/ 7537 w 10000"/>
              <a:gd name="connsiteY46" fmla="*/ 2190 h 10000"/>
              <a:gd name="connsiteX47" fmla="*/ 7640 w 10000"/>
              <a:gd name="connsiteY47" fmla="*/ 2355 h 10000"/>
              <a:gd name="connsiteX48" fmla="*/ 7870 w 10000"/>
              <a:gd name="connsiteY48" fmla="*/ 2355 h 10000"/>
              <a:gd name="connsiteX49" fmla="*/ 7995 w 10000"/>
              <a:gd name="connsiteY49" fmla="*/ 3131 h 10000"/>
              <a:gd name="connsiteX50" fmla="*/ 8119 w 10000"/>
              <a:gd name="connsiteY50" fmla="*/ 3601 h 10000"/>
              <a:gd name="connsiteX51" fmla="*/ 8224 w 10000"/>
              <a:gd name="connsiteY51" fmla="*/ 2963 h 10000"/>
              <a:gd name="connsiteX52" fmla="*/ 8474 w 10000"/>
              <a:gd name="connsiteY52" fmla="*/ 3435 h 10000"/>
              <a:gd name="connsiteX53" fmla="*/ 8581 w 10000"/>
              <a:gd name="connsiteY53" fmla="*/ 3601 h 10000"/>
              <a:gd name="connsiteX54" fmla="*/ 8704 w 10000"/>
              <a:gd name="connsiteY54" fmla="*/ 3131 h 10000"/>
              <a:gd name="connsiteX55" fmla="*/ 8829 w 10000"/>
              <a:gd name="connsiteY55" fmla="*/ 2963 h 10000"/>
              <a:gd name="connsiteX56" fmla="*/ 9061 w 10000"/>
              <a:gd name="connsiteY56" fmla="*/ 2660 h 10000"/>
              <a:gd name="connsiteX57" fmla="*/ 9164 w 10000"/>
              <a:gd name="connsiteY57" fmla="*/ 2355 h 10000"/>
              <a:gd name="connsiteX58" fmla="*/ 9289 w 10000"/>
              <a:gd name="connsiteY58" fmla="*/ 610 h 10000"/>
              <a:gd name="connsiteX59" fmla="*/ 9415 w 10000"/>
              <a:gd name="connsiteY59" fmla="*/ 4682 h 10000"/>
              <a:gd name="connsiteX60" fmla="*/ 9643 w 10000"/>
              <a:gd name="connsiteY60" fmla="*/ 8589 h 10000"/>
              <a:gd name="connsiteX61" fmla="*/ 9768 w 10000"/>
              <a:gd name="connsiteY61" fmla="*/ 7341 h 10000"/>
              <a:gd name="connsiteX62" fmla="*/ 9875 w 10000"/>
              <a:gd name="connsiteY62" fmla="*/ 7204 h 10000"/>
              <a:gd name="connsiteX63" fmla="*/ 10000 w 10000"/>
              <a:gd name="connsiteY63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5636 w 10000"/>
              <a:gd name="connsiteY32" fmla="*/ 9392 h 10000"/>
              <a:gd name="connsiteX33" fmla="*/ 5761 w 10000"/>
              <a:gd name="connsiteY33" fmla="*/ 8755 h 10000"/>
              <a:gd name="connsiteX34" fmla="*/ 5886 w 10000"/>
              <a:gd name="connsiteY34" fmla="*/ 8117 h 10000"/>
              <a:gd name="connsiteX35" fmla="*/ 6114 w 10000"/>
              <a:gd name="connsiteY35" fmla="*/ 8117 h 10000"/>
              <a:gd name="connsiteX36" fmla="*/ 6241 w 10000"/>
              <a:gd name="connsiteY36" fmla="*/ 8117 h 10000"/>
              <a:gd name="connsiteX37" fmla="*/ 6346 w 10000"/>
              <a:gd name="connsiteY37" fmla="*/ 8282 h 10000"/>
              <a:gd name="connsiteX38" fmla="*/ 6472 w 10000"/>
              <a:gd name="connsiteY38" fmla="*/ 9059 h 10000"/>
              <a:gd name="connsiteX39" fmla="*/ 6702 w 10000"/>
              <a:gd name="connsiteY39" fmla="*/ 8589 h 10000"/>
              <a:gd name="connsiteX40" fmla="*/ 6825 w 10000"/>
              <a:gd name="connsiteY40" fmla="*/ 9392 h 10000"/>
              <a:gd name="connsiteX41" fmla="*/ 6930 w 10000"/>
              <a:gd name="connsiteY41" fmla="*/ 8117 h 10000"/>
              <a:gd name="connsiteX42" fmla="*/ 7057 w 10000"/>
              <a:gd name="connsiteY42" fmla="*/ 10000 h 10000"/>
              <a:gd name="connsiteX43" fmla="*/ 7287 w 10000"/>
              <a:gd name="connsiteY43" fmla="*/ 4847 h 10000"/>
              <a:gd name="connsiteX44" fmla="*/ 7410 w 10000"/>
              <a:gd name="connsiteY44" fmla="*/ 0 h 10000"/>
              <a:gd name="connsiteX45" fmla="*/ 7537 w 10000"/>
              <a:gd name="connsiteY45" fmla="*/ 2190 h 10000"/>
              <a:gd name="connsiteX46" fmla="*/ 7640 w 10000"/>
              <a:gd name="connsiteY46" fmla="*/ 2355 h 10000"/>
              <a:gd name="connsiteX47" fmla="*/ 7870 w 10000"/>
              <a:gd name="connsiteY47" fmla="*/ 2355 h 10000"/>
              <a:gd name="connsiteX48" fmla="*/ 7995 w 10000"/>
              <a:gd name="connsiteY48" fmla="*/ 3131 h 10000"/>
              <a:gd name="connsiteX49" fmla="*/ 8119 w 10000"/>
              <a:gd name="connsiteY49" fmla="*/ 3601 h 10000"/>
              <a:gd name="connsiteX50" fmla="*/ 8224 w 10000"/>
              <a:gd name="connsiteY50" fmla="*/ 2963 h 10000"/>
              <a:gd name="connsiteX51" fmla="*/ 8474 w 10000"/>
              <a:gd name="connsiteY51" fmla="*/ 3435 h 10000"/>
              <a:gd name="connsiteX52" fmla="*/ 8581 w 10000"/>
              <a:gd name="connsiteY52" fmla="*/ 3601 h 10000"/>
              <a:gd name="connsiteX53" fmla="*/ 8704 w 10000"/>
              <a:gd name="connsiteY53" fmla="*/ 3131 h 10000"/>
              <a:gd name="connsiteX54" fmla="*/ 8829 w 10000"/>
              <a:gd name="connsiteY54" fmla="*/ 2963 h 10000"/>
              <a:gd name="connsiteX55" fmla="*/ 9061 w 10000"/>
              <a:gd name="connsiteY55" fmla="*/ 2660 h 10000"/>
              <a:gd name="connsiteX56" fmla="*/ 9164 w 10000"/>
              <a:gd name="connsiteY56" fmla="*/ 2355 h 10000"/>
              <a:gd name="connsiteX57" fmla="*/ 9289 w 10000"/>
              <a:gd name="connsiteY57" fmla="*/ 610 h 10000"/>
              <a:gd name="connsiteX58" fmla="*/ 9415 w 10000"/>
              <a:gd name="connsiteY58" fmla="*/ 4682 h 10000"/>
              <a:gd name="connsiteX59" fmla="*/ 9643 w 10000"/>
              <a:gd name="connsiteY59" fmla="*/ 8589 h 10000"/>
              <a:gd name="connsiteX60" fmla="*/ 9768 w 10000"/>
              <a:gd name="connsiteY60" fmla="*/ 7341 h 10000"/>
              <a:gd name="connsiteX61" fmla="*/ 9875 w 10000"/>
              <a:gd name="connsiteY61" fmla="*/ 7204 h 10000"/>
              <a:gd name="connsiteX62" fmla="*/ 10000 w 10000"/>
              <a:gd name="connsiteY62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5636 w 10000"/>
              <a:gd name="connsiteY31" fmla="*/ 9392 h 10000"/>
              <a:gd name="connsiteX32" fmla="*/ 5761 w 10000"/>
              <a:gd name="connsiteY32" fmla="*/ 8755 h 10000"/>
              <a:gd name="connsiteX33" fmla="*/ 5886 w 10000"/>
              <a:gd name="connsiteY33" fmla="*/ 8117 h 10000"/>
              <a:gd name="connsiteX34" fmla="*/ 6114 w 10000"/>
              <a:gd name="connsiteY34" fmla="*/ 8117 h 10000"/>
              <a:gd name="connsiteX35" fmla="*/ 6241 w 10000"/>
              <a:gd name="connsiteY35" fmla="*/ 8117 h 10000"/>
              <a:gd name="connsiteX36" fmla="*/ 6346 w 10000"/>
              <a:gd name="connsiteY36" fmla="*/ 8282 h 10000"/>
              <a:gd name="connsiteX37" fmla="*/ 6472 w 10000"/>
              <a:gd name="connsiteY37" fmla="*/ 9059 h 10000"/>
              <a:gd name="connsiteX38" fmla="*/ 6702 w 10000"/>
              <a:gd name="connsiteY38" fmla="*/ 8589 h 10000"/>
              <a:gd name="connsiteX39" fmla="*/ 6825 w 10000"/>
              <a:gd name="connsiteY39" fmla="*/ 9392 h 10000"/>
              <a:gd name="connsiteX40" fmla="*/ 6930 w 10000"/>
              <a:gd name="connsiteY40" fmla="*/ 8117 h 10000"/>
              <a:gd name="connsiteX41" fmla="*/ 7057 w 10000"/>
              <a:gd name="connsiteY41" fmla="*/ 10000 h 10000"/>
              <a:gd name="connsiteX42" fmla="*/ 7287 w 10000"/>
              <a:gd name="connsiteY42" fmla="*/ 4847 h 10000"/>
              <a:gd name="connsiteX43" fmla="*/ 7410 w 10000"/>
              <a:gd name="connsiteY43" fmla="*/ 0 h 10000"/>
              <a:gd name="connsiteX44" fmla="*/ 7537 w 10000"/>
              <a:gd name="connsiteY44" fmla="*/ 2190 h 10000"/>
              <a:gd name="connsiteX45" fmla="*/ 7640 w 10000"/>
              <a:gd name="connsiteY45" fmla="*/ 2355 h 10000"/>
              <a:gd name="connsiteX46" fmla="*/ 7870 w 10000"/>
              <a:gd name="connsiteY46" fmla="*/ 2355 h 10000"/>
              <a:gd name="connsiteX47" fmla="*/ 7995 w 10000"/>
              <a:gd name="connsiteY47" fmla="*/ 3131 h 10000"/>
              <a:gd name="connsiteX48" fmla="*/ 8119 w 10000"/>
              <a:gd name="connsiteY48" fmla="*/ 3601 h 10000"/>
              <a:gd name="connsiteX49" fmla="*/ 8224 w 10000"/>
              <a:gd name="connsiteY49" fmla="*/ 2963 h 10000"/>
              <a:gd name="connsiteX50" fmla="*/ 8474 w 10000"/>
              <a:gd name="connsiteY50" fmla="*/ 3435 h 10000"/>
              <a:gd name="connsiteX51" fmla="*/ 8581 w 10000"/>
              <a:gd name="connsiteY51" fmla="*/ 3601 h 10000"/>
              <a:gd name="connsiteX52" fmla="*/ 8704 w 10000"/>
              <a:gd name="connsiteY52" fmla="*/ 3131 h 10000"/>
              <a:gd name="connsiteX53" fmla="*/ 8829 w 10000"/>
              <a:gd name="connsiteY53" fmla="*/ 2963 h 10000"/>
              <a:gd name="connsiteX54" fmla="*/ 9061 w 10000"/>
              <a:gd name="connsiteY54" fmla="*/ 2660 h 10000"/>
              <a:gd name="connsiteX55" fmla="*/ 9164 w 10000"/>
              <a:gd name="connsiteY55" fmla="*/ 2355 h 10000"/>
              <a:gd name="connsiteX56" fmla="*/ 9289 w 10000"/>
              <a:gd name="connsiteY56" fmla="*/ 610 h 10000"/>
              <a:gd name="connsiteX57" fmla="*/ 9415 w 10000"/>
              <a:gd name="connsiteY57" fmla="*/ 4682 h 10000"/>
              <a:gd name="connsiteX58" fmla="*/ 9643 w 10000"/>
              <a:gd name="connsiteY58" fmla="*/ 8589 h 10000"/>
              <a:gd name="connsiteX59" fmla="*/ 9768 w 10000"/>
              <a:gd name="connsiteY59" fmla="*/ 7341 h 10000"/>
              <a:gd name="connsiteX60" fmla="*/ 9875 w 10000"/>
              <a:gd name="connsiteY60" fmla="*/ 7204 h 10000"/>
              <a:gd name="connsiteX61" fmla="*/ 10000 w 10000"/>
              <a:gd name="connsiteY61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5636 w 10000"/>
              <a:gd name="connsiteY30" fmla="*/ 9392 h 10000"/>
              <a:gd name="connsiteX31" fmla="*/ 5761 w 10000"/>
              <a:gd name="connsiteY31" fmla="*/ 8755 h 10000"/>
              <a:gd name="connsiteX32" fmla="*/ 5886 w 10000"/>
              <a:gd name="connsiteY32" fmla="*/ 8117 h 10000"/>
              <a:gd name="connsiteX33" fmla="*/ 6114 w 10000"/>
              <a:gd name="connsiteY33" fmla="*/ 8117 h 10000"/>
              <a:gd name="connsiteX34" fmla="*/ 6241 w 10000"/>
              <a:gd name="connsiteY34" fmla="*/ 8117 h 10000"/>
              <a:gd name="connsiteX35" fmla="*/ 6346 w 10000"/>
              <a:gd name="connsiteY35" fmla="*/ 8282 h 10000"/>
              <a:gd name="connsiteX36" fmla="*/ 6472 w 10000"/>
              <a:gd name="connsiteY36" fmla="*/ 9059 h 10000"/>
              <a:gd name="connsiteX37" fmla="*/ 6702 w 10000"/>
              <a:gd name="connsiteY37" fmla="*/ 8589 h 10000"/>
              <a:gd name="connsiteX38" fmla="*/ 6825 w 10000"/>
              <a:gd name="connsiteY38" fmla="*/ 9392 h 10000"/>
              <a:gd name="connsiteX39" fmla="*/ 6930 w 10000"/>
              <a:gd name="connsiteY39" fmla="*/ 8117 h 10000"/>
              <a:gd name="connsiteX40" fmla="*/ 7057 w 10000"/>
              <a:gd name="connsiteY40" fmla="*/ 10000 h 10000"/>
              <a:gd name="connsiteX41" fmla="*/ 7287 w 10000"/>
              <a:gd name="connsiteY41" fmla="*/ 4847 h 10000"/>
              <a:gd name="connsiteX42" fmla="*/ 7410 w 10000"/>
              <a:gd name="connsiteY42" fmla="*/ 0 h 10000"/>
              <a:gd name="connsiteX43" fmla="*/ 7537 w 10000"/>
              <a:gd name="connsiteY43" fmla="*/ 2190 h 10000"/>
              <a:gd name="connsiteX44" fmla="*/ 7640 w 10000"/>
              <a:gd name="connsiteY44" fmla="*/ 2355 h 10000"/>
              <a:gd name="connsiteX45" fmla="*/ 7870 w 10000"/>
              <a:gd name="connsiteY45" fmla="*/ 2355 h 10000"/>
              <a:gd name="connsiteX46" fmla="*/ 7995 w 10000"/>
              <a:gd name="connsiteY46" fmla="*/ 3131 h 10000"/>
              <a:gd name="connsiteX47" fmla="*/ 8119 w 10000"/>
              <a:gd name="connsiteY47" fmla="*/ 3601 h 10000"/>
              <a:gd name="connsiteX48" fmla="*/ 8224 w 10000"/>
              <a:gd name="connsiteY48" fmla="*/ 2963 h 10000"/>
              <a:gd name="connsiteX49" fmla="*/ 8474 w 10000"/>
              <a:gd name="connsiteY49" fmla="*/ 3435 h 10000"/>
              <a:gd name="connsiteX50" fmla="*/ 8581 w 10000"/>
              <a:gd name="connsiteY50" fmla="*/ 3601 h 10000"/>
              <a:gd name="connsiteX51" fmla="*/ 8704 w 10000"/>
              <a:gd name="connsiteY51" fmla="*/ 3131 h 10000"/>
              <a:gd name="connsiteX52" fmla="*/ 8829 w 10000"/>
              <a:gd name="connsiteY52" fmla="*/ 2963 h 10000"/>
              <a:gd name="connsiteX53" fmla="*/ 9061 w 10000"/>
              <a:gd name="connsiteY53" fmla="*/ 2660 h 10000"/>
              <a:gd name="connsiteX54" fmla="*/ 9164 w 10000"/>
              <a:gd name="connsiteY54" fmla="*/ 2355 h 10000"/>
              <a:gd name="connsiteX55" fmla="*/ 9289 w 10000"/>
              <a:gd name="connsiteY55" fmla="*/ 610 h 10000"/>
              <a:gd name="connsiteX56" fmla="*/ 9415 w 10000"/>
              <a:gd name="connsiteY56" fmla="*/ 4682 h 10000"/>
              <a:gd name="connsiteX57" fmla="*/ 9643 w 10000"/>
              <a:gd name="connsiteY57" fmla="*/ 8589 h 10000"/>
              <a:gd name="connsiteX58" fmla="*/ 9768 w 10000"/>
              <a:gd name="connsiteY58" fmla="*/ 7341 h 10000"/>
              <a:gd name="connsiteX59" fmla="*/ 9875 w 10000"/>
              <a:gd name="connsiteY59" fmla="*/ 7204 h 10000"/>
              <a:gd name="connsiteX60" fmla="*/ 10000 w 10000"/>
              <a:gd name="connsiteY60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5636 w 10000"/>
              <a:gd name="connsiteY29" fmla="*/ 9392 h 10000"/>
              <a:gd name="connsiteX30" fmla="*/ 5761 w 10000"/>
              <a:gd name="connsiteY30" fmla="*/ 8755 h 10000"/>
              <a:gd name="connsiteX31" fmla="*/ 5886 w 10000"/>
              <a:gd name="connsiteY31" fmla="*/ 8117 h 10000"/>
              <a:gd name="connsiteX32" fmla="*/ 6114 w 10000"/>
              <a:gd name="connsiteY32" fmla="*/ 8117 h 10000"/>
              <a:gd name="connsiteX33" fmla="*/ 6241 w 10000"/>
              <a:gd name="connsiteY33" fmla="*/ 8117 h 10000"/>
              <a:gd name="connsiteX34" fmla="*/ 6346 w 10000"/>
              <a:gd name="connsiteY34" fmla="*/ 8282 h 10000"/>
              <a:gd name="connsiteX35" fmla="*/ 6472 w 10000"/>
              <a:gd name="connsiteY35" fmla="*/ 9059 h 10000"/>
              <a:gd name="connsiteX36" fmla="*/ 6702 w 10000"/>
              <a:gd name="connsiteY36" fmla="*/ 8589 h 10000"/>
              <a:gd name="connsiteX37" fmla="*/ 6825 w 10000"/>
              <a:gd name="connsiteY37" fmla="*/ 9392 h 10000"/>
              <a:gd name="connsiteX38" fmla="*/ 6930 w 10000"/>
              <a:gd name="connsiteY38" fmla="*/ 8117 h 10000"/>
              <a:gd name="connsiteX39" fmla="*/ 7057 w 10000"/>
              <a:gd name="connsiteY39" fmla="*/ 10000 h 10000"/>
              <a:gd name="connsiteX40" fmla="*/ 7287 w 10000"/>
              <a:gd name="connsiteY40" fmla="*/ 4847 h 10000"/>
              <a:gd name="connsiteX41" fmla="*/ 7410 w 10000"/>
              <a:gd name="connsiteY41" fmla="*/ 0 h 10000"/>
              <a:gd name="connsiteX42" fmla="*/ 7537 w 10000"/>
              <a:gd name="connsiteY42" fmla="*/ 2190 h 10000"/>
              <a:gd name="connsiteX43" fmla="*/ 7640 w 10000"/>
              <a:gd name="connsiteY43" fmla="*/ 2355 h 10000"/>
              <a:gd name="connsiteX44" fmla="*/ 7870 w 10000"/>
              <a:gd name="connsiteY44" fmla="*/ 2355 h 10000"/>
              <a:gd name="connsiteX45" fmla="*/ 7995 w 10000"/>
              <a:gd name="connsiteY45" fmla="*/ 3131 h 10000"/>
              <a:gd name="connsiteX46" fmla="*/ 8119 w 10000"/>
              <a:gd name="connsiteY46" fmla="*/ 3601 h 10000"/>
              <a:gd name="connsiteX47" fmla="*/ 8224 w 10000"/>
              <a:gd name="connsiteY47" fmla="*/ 2963 h 10000"/>
              <a:gd name="connsiteX48" fmla="*/ 8474 w 10000"/>
              <a:gd name="connsiteY48" fmla="*/ 3435 h 10000"/>
              <a:gd name="connsiteX49" fmla="*/ 8581 w 10000"/>
              <a:gd name="connsiteY49" fmla="*/ 3601 h 10000"/>
              <a:gd name="connsiteX50" fmla="*/ 8704 w 10000"/>
              <a:gd name="connsiteY50" fmla="*/ 3131 h 10000"/>
              <a:gd name="connsiteX51" fmla="*/ 8829 w 10000"/>
              <a:gd name="connsiteY51" fmla="*/ 2963 h 10000"/>
              <a:gd name="connsiteX52" fmla="*/ 9061 w 10000"/>
              <a:gd name="connsiteY52" fmla="*/ 2660 h 10000"/>
              <a:gd name="connsiteX53" fmla="*/ 9164 w 10000"/>
              <a:gd name="connsiteY53" fmla="*/ 2355 h 10000"/>
              <a:gd name="connsiteX54" fmla="*/ 9289 w 10000"/>
              <a:gd name="connsiteY54" fmla="*/ 610 h 10000"/>
              <a:gd name="connsiteX55" fmla="*/ 9415 w 10000"/>
              <a:gd name="connsiteY55" fmla="*/ 4682 h 10000"/>
              <a:gd name="connsiteX56" fmla="*/ 9643 w 10000"/>
              <a:gd name="connsiteY56" fmla="*/ 8589 h 10000"/>
              <a:gd name="connsiteX57" fmla="*/ 9768 w 10000"/>
              <a:gd name="connsiteY57" fmla="*/ 7341 h 10000"/>
              <a:gd name="connsiteX58" fmla="*/ 9875 w 10000"/>
              <a:gd name="connsiteY58" fmla="*/ 7204 h 10000"/>
              <a:gd name="connsiteX59" fmla="*/ 10000 w 10000"/>
              <a:gd name="connsiteY59" fmla="*/ 7812 h 10000"/>
              <a:gd name="connsiteX0" fmla="*/ 0 w 9877"/>
              <a:gd name="connsiteY0" fmla="*/ 7341 h 10000"/>
              <a:gd name="connsiteX1" fmla="*/ 107 w 9877"/>
              <a:gd name="connsiteY1" fmla="*/ 7812 h 10000"/>
              <a:gd name="connsiteX2" fmla="*/ 230 w 9877"/>
              <a:gd name="connsiteY2" fmla="*/ 7507 h 10000"/>
              <a:gd name="connsiteX3" fmla="*/ 357 w 9877"/>
              <a:gd name="connsiteY3" fmla="*/ 7978 h 10000"/>
              <a:gd name="connsiteX4" fmla="*/ 588 w 9877"/>
              <a:gd name="connsiteY4" fmla="*/ 7674 h 10000"/>
              <a:gd name="connsiteX5" fmla="*/ 711 w 9877"/>
              <a:gd name="connsiteY5" fmla="*/ 7674 h 10000"/>
              <a:gd name="connsiteX6" fmla="*/ 816 w 9877"/>
              <a:gd name="connsiteY6" fmla="*/ 7812 h 10000"/>
              <a:gd name="connsiteX7" fmla="*/ 941 w 9877"/>
              <a:gd name="connsiteY7" fmla="*/ 7978 h 10000"/>
              <a:gd name="connsiteX8" fmla="*/ 1171 w 9877"/>
              <a:gd name="connsiteY8" fmla="*/ 7812 h 10000"/>
              <a:gd name="connsiteX9" fmla="*/ 1294 w 9877"/>
              <a:gd name="connsiteY9" fmla="*/ 8117 h 10000"/>
              <a:gd name="connsiteX10" fmla="*/ 1403 w 9877"/>
              <a:gd name="connsiteY10" fmla="*/ 7341 h 10000"/>
              <a:gd name="connsiteX11" fmla="*/ 1526 w 9877"/>
              <a:gd name="connsiteY11" fmla="*/ 7978 h 10000"/>
              <a:gd name="connsiteX12" fmla="*/ 1756 w 9877"/>
              <a:gd name="connsiteY12" fmla="*/ 7812 h 10000"/>
              <a:gd name="connsiteX13" fmla="*/ 1881 w 9877"/>
              <a:gd name="connsiteY13" fmla="*/ 8450 h 10000"/>
              <a:gd name="connsiteX14" fmla="*/ 2007 w 9877"/>
              <a:gd name="connsiteY14" fmla="*/ 7978 h 10000"/>
              <a:gd name="connsiteX15" fmla="*/ 2110 w 9877"/>
              <a:gd name="connsiteY15" fmla="*/ 7204 h 10000"/>
              <a:gd name="connsiteX16" fmla="*/ 2340 w 9877"/>
              <a:gd name="connsiteY16" fmla="*/ 8589 h 10000"/>
              <a:gd name="connsiteX17" fmla="*/ 2467 w 9877"/>
              <a:gd name="connsiteY17" fmla="*/ 7674 h 10000"/>
              <a:gd name="connsiteX18" fmla="*/ 2590 w 9877"/>
              <a:gd name="connsiteY18" fmla="*/ 8450 h 10000"/>
              <a:gd name="connsiteX19" fmla="*/ 2695 w 9877"/>
              <a:gd name="connsiteY19" fmla="*/ 7674 h 10000"/>
              <a:gd name="connsiteX20" fmla="*/ 2947 w 9877"/>
              <a:gd name="connsiteY20" fmla="*/ 7037 h 10000"/>
              <a:gd name="connsiteX21" fmla="*/ 3050 w 9877"/>
              <a:gd name="connsiteY21" fmla="*/ 7812 h 10000"/>
              <a:gd name="connsiteX22" fmla="*/ 3175 w 9877"/>
              <a:gd name="connsiteY22" fmla="*/ 8450 h 10000"/>
              <a:gd name="connsiteX23" fmla="*/ 3282 w 9877"/>
              <a:gd name="connsiteY23" fmla="*/ 7037 h 10000"/>
              <a:gd name="connsiteX24" fmla="*/ 3529 w 9877"/>
              <a:gd name="connsiteY24" fmla="*/ 8450 h 10000"/>
              <a:gd name="connsiteX25" fmla="*/ 3634 w 9877"/>
              <a:gd name="connsiteY25" fmla="*/ 8117 h 10000"/>
              <a:gd name="connsiteX26" fmla="*/ 3759 w 9877"/>
              <a:gd name="connsiteY26" fmla="*/ 7674 h 10000"/>
              <a:gd name="connsiteX27" fmla="*/ 3884 w 9877"/>
              <a:gd name="connsiteY27" fmla="*/ 7812 h 10000"/>
              <a:gd name="connsiteX28" fmla="*/ 5513 w 9877"/>
              <a:gd name="connsiteY28" fmla="*/ 9392 h 10000"/>
              <a:gd name="connsiteX29" fmla="*/ 5638 w 9877"/>
              <a:gd name="connsiteY29" fmla="*/ 8755 h 10000"/>
              <a:gd name="connsiteX30" fmla="*/ 5763 w 9877"/>
              <a:gd name="connsiteY30" fmla="*/ 8117 h 10000"/>
              <a:gd name="connsiteX31" fmla="*/ 5991 w 9877"/>
              <a:gd name="connsiteY31" fmla="*/ 8117 h 10000"/>
              <a:gd name="connsiteX32" fmla="*/ 6118 w 9877"/>
              <a:gd name="connsiteY32" fmla="*/ 8117 h 10000"/>
              <a:gd name="connsiteX33" fmla="*/ 6223 w 9877"/>
              <a:gd name="connsiteY33" fmla="*/ 8282 h 10000"/>
              <a:gd name="connsiteX34" fmla="*/ 6349 w 9877"/>
              <a:gd name="connsiteY34" fmla="*/ 9059 h 10000"/>
              <a:gd name="connsiteX35" fmla="*/ 6579 w 9877"/>
              <a:gd name="connsiteY35" fmla="*/ 8589 h 10000"/>
              <a:gd name="connsiteX36" fmla="*/ 6702 w 9877"/>
              <a:gd name="connsiteY36" fmla="*/ 9392 h 10000"/>
              <a:gd name="connsiteX37" fmla="*/ 6807 w 9877"/>
              <a:gd name="connsiteY37" fmla="*/ 8117 h 10000"/>
              <a:gd name="connsiteX38" fmla="*/ 6934 w 9877"/>
              <a:gd name="connsiteY38" fmla="*/ 10000 h 10000"/>
              <a:gd name="connsiteX39" fmla="*/ 7164 w 9877"/>
              <a:gd name="connsiteY39" fmla="*/ 4847 h 10000"/>
              <a:gd name="connsiteX40" fmla="*/ 7287 w 9877"/>
              <a:gd name="connsiteY40" fmla="*/ 0 h 10000"/>
              <a:gd name="connsiteX41" fmla="*/ 7414 w 9877"/>
              <a:gd name="connsiteY41" fmla="*/ 2190 h 10000"/>
              <a:gd name="connsiteX42" fmla="*/ 7517 w 9877"/>
              <a:gd name="connsiteY42" fmla="*/ 2355 h 10000"/>
              <a:gd name="connsiteX43" fmla="*/ 7747 w 9877"/>
              <a:gd name="connsiteY43" fmla="*/ 2355 h 10000"/>
              <a:gd name="connsiteX44" fmla="*/ 7872 w 9877"/>
              <a:gd name="connsiteY44" fmla="*/ 3131 h 10000"/>
              <a:gd name="connsiteX45" fmla="*/ 7996 w 9877"/>
              <a:gd name="connsiteY45" fmla="*/ 3601 h 10000"/>
              <a:gd name="connsiteX46" fmla="*/ 8101 w 9877"/>
              <a:gd name="connsiteY46" fmla="*/ 2963 h 10000"/>
              <a:gd name="connsiteX47" fmla="*/ 8351 w 9877"/>
              <a:gd name="connsiteY47" fmla="*/ 3435 h 10000"/>
              <a:gd name="connsiteX48" fmla="*/ 8458 w 9877"/>
              <a:gd name="connsiteY48" fmla="*/ 3601 h 10000"/>
              <a:gd name="connsiteX49" fmla="*/ 8581 w 9877"/>
              <a:gd name="connsiteY49" fmla="*/ 3131 h 10000"/>
              <a:gd name="connsiteX50" fmla="*/ 8706 w 9877"/>
              <a:gd name="connsiteY50" fmla="*/ 2963 h 10000"/>
              <a:gd name="connsiteX51" fmla="*/ 8938 w 9877"/>
              <a:gd name="connsiteY51" fmla="*/ 2660 h 10000"/>
              <a:gd name="connsiteX52" fmla="*/ 9041 w 9877"/>
              <a:gd name="connsiteY52" fmla="*/ 2355 h 10000"/>
              <a:gd name="connsiteX53" fmla="*/ 9166 w 9877"/>
              <a:gd name="connsiteY53" fmla="*/ 610 h 10000"/>
              <a:gd name="connsiteX54" fmla="*/ 9292 w 9877"/>
              <a:gd name="connsiteY54" fmla="*/ 4682 h 10000"/>
              <a:gd name="connsiteX55" fmla="*/ 9520 w 9877"/>
              <a:gd name="connsiteY55" fmla="*/ 8589 h 10000"/>
              <a:gd name="connsiteX56" fmla="*/ 9645 w 9877"/>
              <a:gd name="connsiteY56" fmla="*/ 7341 h 10000"/>
              <a:gd name="connsiteX57" fmla="*/ 9752 w 9877"/>
              <a:gd name="connsiteY57" fmla="*/ 7204 h 10000"/>
              <a:gd name="connsiteX58" fmla="*/ 9877 w 9877"/>
              <a:gd name="connsiteY58" fmla="*/ 7812 h 10000"/>
              <a:gd name="connsiteX0" fmla="*/ 0 w 9892"/>
              <a:gd name="connsiteY0" fmla="*/ 7812 h 10000"/>
              <a:gd name="connsiteX1" fmla="*/ 125 w 9892"/>
              <a:gd name="connsiteY1" fmla="*/ 7507 h 10000"/>
              <a:gd name="connsiteX2" fmla="*/ 253 w 9892"/>
              <a:gd name="connsiteY2" fmla="*/ 7978 h 10000"/>
              <a:gd name="connsiteX3" fmla="*/ 487 w 9892"/>
              <a:gd name="connsiteY3" fmla="*/ 7674 h 10000"/>
              <a:gd name="connsiteX4" fmla="*/ 612 w 9892"/>
              <a:gd name="connsiteY4" fmla="*/ 7674 h 10000"/>
              <a:gd name="connsiteX5" fmla="*/ 718 w 9892"/>
              <a:gd name="connsiteY5" fmla="*/ 7812 h 10000"/>
              <a:gd name="connsiteX6" fmla="*/ 845 w 9892"/>
              <a:gd name="connsiteY6" fmla="*/ 7978 h 10000"/>
              <a:gd name="connsiteX7" fmla="*/ 1078 w 9892"/>
              <a:gd name="connsiteY7" fmla="*/ 7812 h 10000"/>
              <a:gd name="connsiteX8" fmla="*/ 1202 w 9892"/>
              <a:gd name="connsiteY8" fmla="*/ 8117 h 10000"/>
              <a:gd name="connsiteX9" fmla="*/ 1312 w 9892"/>
              <a:gd name="connsiteY9" fmla="*/ 7341 h 10000"/>
              <a:gd name="connsiteX10" fmla="*/ 1437 w 9892"/>
              <a:gd name="connsiteY10" fmla="*/ 7978 h 10000"/>
              <a:gd name="connsiteX11" fmla="*/ 1670 w 9892"/>
              <a:gd name="connsiteY11" fmla="*/ 7812 h 10000"/>
              <a:gd name="connsiteX12" fmla="*/ 1796 w 9892"/>
              <a:gd name="connsiteY12" fmla="*/ 8450 h 10000"/>
              <a:gd name="connsiteX13" fmla="*/ 1924 w 9892"/>
              <a:gd name="connsiteY13" fmla="*/ 7978 h 10000"/>
              <a:gd name="connsiteX14" fmla="*/ 2028 w 9892"/>
              <a:gd name="connsiteY14" fmla="*/ 7204 h 10000"/>
              <a:gd name="connsiteX15" fmla="*/ 2261 w 9892"/>
              <a:gd name="connsiteY15" fmla="*/ 8589 h 10000"/>
              <a:gd name="connsiteX16" fmla="*/ 2390 w 9892"/>
              <a:gd name="connsiteY16" fmla="*/ 7674 h 10000"/>
              <a:gd name="connsiteX17" fmla="*/ 2514 w 9892"/>
              <a:gd name="connsiteY17" fmla="*/ 8450 h 10000"/>
              <a:gd name="connsiteX18" fmla="*/ 2621 w 9892"/>
              <a:gd name="connsiteY18" fmla="*/ 7674 h 10000"/>
              <a:gd name="connsiteX19" fmla="*/ 2876 w 9892"/>
              <a:gd name="connsiteY19" fmla="*/ 7037 h 10000"/>
              <a:gd name="connsiteX20" fmla="*/ 2980 w 9892"/>
              <a:gd name="connsiteY20" fmla="*/ 7812 h 10000"/>
              <a:gd name="connsiteX21" fmla="*/ 3107 w 9892"/>
              <a:gd name="connsiteY21" fmla="*/ 8450 h 10000"/>
              <a:gd name="connsiteX22" fmla="*/ 3215 w 9892"/>
              <a:gd name="connsiteY22" fmla="*/ 7037 h 10000"/>
              <a:gd name="connsiteX23" fmla="*/ 3465 w 9892"/>
              <a:gd name="connsiteY23" fmla="*/ 8450 h 10000"/>
              <a:gd name="connsiteX24" fmla="*/ 3571 w 9892"/>
              <a:gd name="connsiteY24" fmla="*/ 8117 h 10000"/>
              <a:gd name="connsiteX25" fmla="*/ 3698 w 9892"/>
              <a:gd name="connsiteY25" fmla="*/ 7674 h 10000"/>
              <a:gd name="connsiteX26" fmla="*/ 3824 w 9892"/>
              <a:gd name="connsiteY26" fmla="*/ 7812 h 10000"/>
              <a:gd name="connsiteX27" fmla="*/ 5474 w 9892"/>
              <a:gd name="connsiteY27" fmla="*/ 9392 h 10000"/>
              <a:gd name="connsiteX28" fmla="*/ 5600 w 9892"/>
              <a:gd name="connsiteY28" fmla="*/ 8755 h 10000"/>
              <a:gd name="connsiteX29" fmla="*/ 5727 w 9892"/>
              <a:gd name="connsiteY29" fmla="*/ 8117 h 10000"/>
              <a:gd name="connsiteX30" fmla="*/ 5958 w 9892"/>
              <a:gd name="connsiteY30" fmla="*/ 8117 h 10000"/>
              <a:gd name="connsiteX31" fmla="*/ 6086 w 9892"/>
              <a:gd name="connsiteY31" fmla="*/ 8117 h 10000"/>
              <a:gd name="connsiteX32" fmla="*/ 6192 w 9892"/>
              <a:gd name="connsiteY32" fmla="*/ 8282 h 10000"/>
              <a:gd name="connsiteX33" fmla="*/ 6320 w 9892"/>
              <a:gd name="connsiteY33" fmla="*/ 9059 h 10000"/>
              <a:gd name="connsiteX34" fmla="*/ 6553 w 9892"/>
              <a:gd name="connsiteY34" fmla="*/ 8589 h 10000"/>
              <a:gd name="connsiteX35" fmla="*/ 6677 w 9892"/>
              <a:gd name="connsiteY35" fmla="*/ 9392 h 10000"/>
              <a:gd name="connsiteX36" fmla="*/ 6784 w 9892"/>
              <a:gd name="connsiteY36" fmla="*/ 8117 h 10000"/>
              <a:gd name="connsiteX37" fmla="*/ 6912 w 9892"/>
              <a:gd name="connsiteY37" fmla="*/ 10000 h 10000"/>
              <a:gd name="connsiteX38" fmla="*/ 7145 w 9892"/>
              <a:gd name="connsiteY38" fmla="*/ 4847 h 10000"/>
              <a:gd name="connsiteX39" fmla="*/ 7270 w 9892"/>
              <a:gd name="connsiteY39" fmla="*/ 0 h 10000"/>
              <a:gd name="connsiteX40" fmla="*/ 7398 w 9892"/>
              <a:gd name="connsiteY40" fmla="*/ 2190 h 10000"/>
              <a:gd name="connsiteX41" fmla="*/ 7503 w 9892"/>
              <a:gd name="connsiteY41" fmla="*/ 2355 h 10000"/>
              <a:gd name="connsiteX42" fmla="*/ 7735 w 9892"/>
              <a:gd name="connsiteY42" fmla="*/ 2355 h 10000"/>
              <a:gd name="connsiteX43" fmla="*/ 7862 w 9892"/>
              <a:gd name="connsiteY43" fmla="*/ 3131 h 10000"/>
              <a:gd name="connsiteX44" fmla="*/ 7988 w 9892"/>
              <a:gd name="connsiteY44" fmla="*/ 3601 h 10000"/>
              <a:gd name="connsiteX45" fmla="*/ 8094 w 9892"/>
              <a:gd name="connsiteY45" fmla="*/ 2963 h 10000"/>
              <a:gd name="connsiteX46" fmla="*/ 8347 w 9892"/>
              <a:gd name="connsiteY46" fmla="*/ 3435 h 10000"/>
              <a:gd name="connsiteX47" fmla="*/ 8455 w 9892"/>
              <a:gd name="connsiteY47" fmla="*/ 3601 h 10000"/>
              <a:gd name="connsiteX48" fmla="*/ 8580 w 9892"/>
              <a:gd name="connsiteY48" fmla="*/ 3131 h 10000"/>
              <a:gd name="connsiteX49" fmla="*/ 8706 w 9892"/>
              <a:gd name="connsiteY49" fmla="*/ 2963 h 10000"/>
              <a:gd name="connsiteX50" fmla="*/ 8941 w 9892"/>
              <a:gd name="connsiteY50" fmla="*/ 2660 h 10000"/>
              <a:gd name="connsiteX51" fmla="*/ 9046 w 9892"/>
              <a:gd name="connsiteY51" fmla="*/ 2355 h 10000"/>
              <a:gd name="connsiteX52" fmla="*/ 9172 w 9892"/>
              <a:gd name="connsiteY52" fmla="*/ 610 h 10000"/>
              <a:gd name="connsiteX53" fmla="*/ 9300 w 9892"/>
              <a:gd name="connsiteY53" fmla="*/ 4682 h 10000"/>
              <a:gd name="connsiteX54" fmla="*/ 9531 w 9892"/>
              <a:gd name="connsiteY54" fmla="*/ 8589 h 10000"/>
              <a:gd name="connsiteX55" fmla="*/ 9657 w 9892"/>
              <a:gd name="connsiteY55" fmla="*/ 7341 h 10000"/>
              <a:gd name="connsiteX56" fmla="*/ 9765 w 9892"/>
              <a:gd name="connsiteY56" fmla="*/ 7204 h 10000"/>
              <a:gd name="connsiteX57" fmla="*/ 9892 w 9892"/>
              <a:gd name="connsiteY57" fmla="*/ 7812 h 10000"/>
              <a:gd name="connsiteX0" fmla="*/ 0 w 10000"/>
              <a:gd name="connsiteY0" fmla="*/ 7812 h 10000"/>
              <a:gd name="connsiteX1" fmla="*/ 256 w 10000"/>
              <a:gd name="connsiteY1" fmla="*/ 7978 h 10000"/>
              <a:gd name="connsiteX2" fmla="*/ 492 w 10000"/>
              <a:gd name="connsiteY2" fmla="*/ 7674 h 10000"/>
              <a:gd name="connsiteX3" fmla="*/ 619 w 10000"/>
              <a:gd name="connsiteY3" fmla="*/ 7674 h 10000"/>
              <a:gd name="connsiteX4" fmla="*/ 726 w 10000"/>
              <a:gd name="connsiteY4" fmla="*/ 7812 h 10000"/>
              <a:gd name="connsiteX5" fmla="*/ 854 w 10000"/>
              <a:gd name="connsiteY5" fmla="*/ 7978 h 10000"/>
              <a:gd name="connsiteX6" fmla="*/ 1090 w 10000"/>
              <a:gd name="connsiteY6" fmla="*/ 7812 h 10000"/>
              <a:gd name="connsiteX7" fmla="*/ 1215 w 10000"/>
              <a:gd name="connsiteY7" fmla="*/ 8117 h 10000"/>
              <a:gd name="connsiteX8" fmla="*/ 1326 w 10000"/>
              <a:gd name="connsiteY8" fmla="*/ 7341 h 10000"/>
              <a:gd name="connsiteX9" fmla="*/ 1453 w 10000"/>
              <a:gd name="connsiteY9" fmla="*/ 7978 h 10000"/>
              <a:gd name="connsiteX10" fmla="*/ 1688 w 10000"/>
              <a:gd name="connsiteY10" fmla="*/ 7812 h 10000"/>
              <a:gd name="connsiteX11" fmla="*/ 1816 w 10000"/>
              <a:gd name="connsiteY11" fmla="*/ 8450 h 10000"/>
              <a:gd name="connsiteX12" fmla="*/ 1945 w 10000"/>
              <a:gd name="connsiteY12" fmla="*/ 7978 h 10000"/>
              <a:gd name="connsiteX13" fmla="*/ 2050 w 10000"/>
              <a:gd name="connsiteY13" fmla="*/ 7204 h 10000"/>
              <a:gd name="connsiteX14" fmla="*/ 2286 w 10000"/>
              <a:gd name="connsiteY14" fmla="*/ 8589 h 10000"/>
              <a:gd name="connsiteX15" fmla="*/ 2416 w 10000"/>
              <a:gd name="connsiteY15" fmla="*/ 7674 h 10000"/>
              <a:gd name="connsiteX16" fmla="*/ 2541 w 10000"/>
              <a:gd name="connsiteY16" fmla="*/ 8450 h 10000"/>
              <a:gd name="connsiteX17" fmla="*/ 2650 w 10000"/>
              <a:gd name="connsiteY17" fmla="*/ 7674 h 10000"/>
              <a:gd name="connsiteX18" fmla="*/ 2907 w 10000"/>
              <a:gd name="connsiteY18" fmla="*/ 7037 h 10000"/>
              <a:gd name="connsiteX19" fmla="*/ 3013 w 10000"/>
              <a:gd name="connsiteY19" fmla="*/ 7812 h 10000"/>
              <a:gd name="connsiteX20" fmla="*/ 3141 w 10000"/>
              <a:gd name="connsiteY20" fmla="*/ 8450 h 10000"/>
              <a:gd name="connsiteX21" fmla="*/ 3250 w 10000"/>
              <a:gd name="connsiteY21" fmla="*/ 7037 h 10000"/>
              <a:gd name="connsiteX22" fmla="*/ 3503 w 10000"/>
              <a:gd name="connsiteY22" fmla="*/ 8450 h 10000"/>
              <a:gd name="connsiteX23" fmla="*/ 3610 w 10000"/>
              <a:gd name="connsiteY23" fmla="*/ 8117 h 10000"/>
              <a:gd name="connsiteX24" fmla="*/ 3738 w 10000"/>
              <a:gd name="connsiteY24" fmla="*/ 7674 h 10000"/>
              <a:gd name="connsiteX25" fmla="*/ 3866 w 10000"/>
              <a:gd name="connsiteY25" fmla="*/ 7812 h 10000"/>
              <a:gd name="connsiteX26" fmla="*/ 5534 w 10000"/>
              <a:gd name="connsiteY26" fmla="*/ 9392 h 10000"/>
              <a:gd name="connsiteX27" fmla="*/ 5661 w 10000"/>
              <a:gd name="connsiteY27" fmla="*/ 8755 h 10000"/>
              <a:gd name="connsiteX28" fmla="*/ 5790 w 10000"/>
              <a:gd name="connsiteY28" fmla="*/ 8117 h 10000"/>
              <a:gd name="connsiteX29" fmla="*/ 6023 w 10000"/>
              <a:gd name="connsiteY29" fmla="*/ 8117 h 10000"/>
              <a:gd name="connsiteX30" fmla="*/ 6152 w 10000"/>
              <a:gd name="connsiteY30" fmla="*/ 8117 h 10000"/>
              <a:gd name="connsiteX31" fmla="*/ 6260 w 10000"/>
              <a:gd name="connsiteY31" fmla="*/ 8282 h 10000"/>
              <a:gd name="connsiteX32" fmla="*/ 6389 w 10000"/>
              <a:gd name="connsiteY32" fmla="*/ 9059 h 10000"/>
              <a:gd name="connsiteX33" fmla="*/ 6625 w 10000"/>
              <a:gd name="connsiteY33" fmla="*/ 8589 h 10000"/>
              <a:gd name="connsiteX34" fmla="*/ 6750 w 10000"/>
              <a:gd name="connsiteY34" fmla="*/ 9392 h 10000"/>
              <a:gd name="connsiteX35" fmla="*/ 6858 w 10000"/>
              <a:gd name="connsiteY35" fmla="*/ 8117 h 10000"/>
              <a:gd name="connsiteX36" fmla="*/ 6987 w 10000"/>
              <a:gd name="connsiteY36" fmla="*/ 10000 h 10000"/>
              <a:gd name="connsiteX37" fmla="*/ 7223 w 10000"/>
              <a:gd name="connsiteY37" fmla="*/ 4847 h 10000"/>
              <a:gd name="connsiteX38" fmla="*/ 7349 w 10000"/>
              <a:gd name="connsiteY38" fmla="*/ 0 h 10000"/>
              <a:gd name="connsiteX39" fmla="*/ 7479 w 10000"/>
              <a:gd name="connsiteY39" fmla="*/ 2190 h 10000"/>
              <a:gd name="connsiteX40" fmla="*/ 7585 w 10000"/>
              <a:gd name="connsiteY40" fmla="*/ 2355 h 10000"/>
              <a:gd name="connsiteX41" fmla="*/ 7819 w 10000"/>
              <a:gd name="connsiteY41" fmla="*/ 2355 h 10000"/>
              <a:gd name="connsiteX42" fmla="*/ 7948 w 10000"/>
              <a:gd name="connsiteY42" fmla="*/ 3131 h 10000"/>
              <a:gd name="connsiteX43" fmla="*/ 8075 w 10000"/>
              <a:gd name="connsiteY43" fmla="*/ 3601 h 10000"/>
              <a:gd name="connsiteX44" fmla="*/ 8182 w 10000"/>
              <a:gd name="connsiteY44" fmla="*/ 2963 h 10000"/>
              <a:gd name="connsiteX45" fmla="*/ 8438 w 10000"/>
              <a:gd name="connsiteY45" fmla="*/ 3435 h 10000"/>
              <a:gd name="connsiteX46" fmla="*/ 8547 w 10000"/>
              <a:gd name="connsiteY46" fmla="*/ 3601 h 10000"/>
              <a:gd name="connsiteX47" fmla="*/ 8674 w 10000"/>
              <a:gd name="connsiteY47" fmla="*/ 3131 h 10000"/>
              <a:gd name="connsiteX48" fmla="*/ 8801 w 10000"/>
              <a:gd name="connsiteY48" fmla="*/ 2963 h 10000"/>
              <a:gd name="connsiteX49" fmla="*/ 9039 w 10000"/>
              <a:gd name="connsiteY49" fmla="*/ 2660 h 10000"/>
              <a:gd name="connsiteX50" fmla="*/ 9145 w 10000"/>
              <a:gd name="connsiteY50" fmla="*/ 2355 h 10000"/>
              <a:gd name="connsiteX51" fmla="*/ 9272 w 10000"/>
              <a:gd name="connsiteY51" fmla="*/ 610 h 10000"/>
              <a:gd name="connsiteX52" fmla="*/ 9402 w 10000"/>
              <a:gd name="connsiteY52" fmla="*/ 4682 h 10000"/>
              <a:gd name="connsiteX53" fmla="*/ 9635 w 10000"/>
              <a:gd name="connsiteY53" fmla="*/ 8589 h 10000"/>
              <a:gd name="connsiteX54" fmla="*/ 9762 w 10000"/>
              <a:gd name="connsiteY54" fmla="*/ 7341 h 10000"/>
              <a:gd name="connsiteX55" fmla="*/ 9872 w 10000"/>
              <a:gd name="connsiteY55" fmla="*/ 7204 h 10000"/>
              <a:gd name="connsiteX56" fmla="*/ 10000 w 10000"/>
              <a:gd name="connsiteY56" fmla="*/ 7812 h 10000"/>
              <a:gd name="connsiteX0" fmla="*/ 0 w 9744"/>
              <a:gd name="connsiteY0" fmla="*/ 7978 h 10000"/>
              <a:gd name="connsiteX1" fmla="*/ 236 w 9744"/>
              <a:gd name="connsiteY1" fmla="*/ 7674 h 10000"/>
              <a:gd name="connsiteX2" fmla="*/ 363 w 9744"/>
              <a:gd name="connsiteY2" fmla="*/ 7674 h 10000"/>
              <a:gd name="connsiteX3" fmla="*/ 470 w 9744"/>
              <a:gd name="connsiteY3" fmla="*/ 7812 h 10000"/>
              <a:gd name="connsiteX4" fmla="*/ 598 w 9744"/>
              <a:gd name="connsiteY4" fmla="*/ 7978 h 10000"/>
              <a:gd name="connsiteX5" fmla="*/ 834 w 9744"/>
              <a:gd name="connsiteY5" fmla="*/ 7812 h 10000"/>
              <a:gd name="connsiteX6" fmla="*/ 959 w 9744"/>
              <a:gd name="connsiteY6" fmla="*/ 8117 h 10000"/>
              <a:gd name="connsiteX7" fmla="*/ 1070 w 9744"/>
              <a:gd name="connsiteY7" fmla="*/ 7341 h 10000"/>
              <a:gd name="connsiteX8" fmla="*/ 1197 w 9744"/>
              <a:gd name="connsiteY8" fmla="*/ 7978 h 10000"/>
              <a:gd name="connsiteX9" fmla="*/ 1432 w 9744"/>
              <a:gd name="connsiteY9" fmla="*/ 7812 h 10000"/>
              <a:gd name="connsiteX10" fmla="*/ 1560 w 9744"/>
              <a:gd name="connsiteY10" fmla="*/ 8450 h 10000"/>
              <a:gd name="connsiteX11" fmla="*/ 1689 w 9744"/>
              <a:gd name="connsiteY11" fmla="*/ 7978 h 10000"/>
              <a:gd name="connsiteX12" fmla="*/ 1794 w 9744"/>
              <a:gd name="connsiteY12" fmla="*/ 7204 h 10000"/>
              <a:gd name="connsiteX13" fmla="*/ 2030 w 9744"/>
              <a:gd name="connsiteY13" fmla="*/ 8589 h 10000"/>
              <a:gd name="connsiteX14" fmla="*/ 2160 w 9744"/>
              <a:gd name="connsiteY14" fmla="*/ 7674 h 10000"/>
              <a:gd name="connsiteX15" fmla="*/ 2285 w 9744"/>
              <a:gd name="connsiteY15" fmla="*/ 8450 h 10000"/>
              <a:gd name="connsiteX16" fmla="*/ 2394 w 9744"/>
              <a:gd name="connsiteY16" fmla="*/ 7674 h 10000"/>
              <a:gd name="connsiteX17" fmla="*/ 2651 w 9744"/>
              <a:gd name="connsiteY17" fmla="*/ 7037 h 10000"/>
              <a:gd name="connsiteX18" fmla="*/ 2757 w 9744"/>
              <a:gd name="connsiteY18" fmla="*/ 7812 h 10000"/>
              <a:gd name="connsiteX19" fmla="*/ 2885 w 9744"/>
              <a:gd name="connsiteY19" fmla="*/ 8450 h 10000"/>
              <a:gd name="connsiteX20" fmla="*/ 2994 w 9744"/>
              <a:gd name="connsiteY20" fmla="*/ 7037 h 10000"/>
              <a:gd name="connsiteX21" fmla="*/ 3247 w 9744"/>
              <a:gd name="connsiteY21" fmla="*/ 8450 h 10000"/>
              <a:gd name="connsiteX22" fmla="*/ 3354 w 9744"/>
              <a:gd name="connsiteY22" fmla="*/ 8117 h 10000"/>
              <a:gd name="connsiteX23" fmla="*/ 3482 w 9744"/>
              <a:gd name="connsiteY23" fmla="*/ 7674 h 10000"/>
              <a:gd name="connsiteX24" fmla="*/ 3610 w 9744"/>
              <a:gd name="connsiteY24" fmla="*/ 7812 h 10000"/>
              <a:gd name="connsiteX25" fmla="*/ 5278 w 9744"/>
              <a:gd name="connsiteY25" fmla="*/ 9392 h 10000"/>
              <a:gd name="connsiteX26" fmla="*/ 5405 w 9744"/>
              <a:gd name="connsiteY26" fmla="*/ 8755 h 10000"/>
              <a:gd name="connsiteX27" fmla="*/ 5534 w 9744"/>
              <a:gd name="connsiteY27" fmla="*/ 8117 h 10000"/>
              <a:gd name="connsiteX28" fmla="*/ 5767 w 9744"/>
              <a:gd name="connsiteY28" fmla="*/ 8117 h 10000"/>
              <a:gd name="connsiteX29" fmla="*/ 5896 w 9744"/>
              <a:gd name="connsiteY29" fmla="*/ 8117 h 10000"/>
              <a:gd name="connsiteX30" fmla="*/ 6004 w 9744"/>
              <a:gd name="connsiteY30" fmla="*/ 8282 h 10000"/>
              <a:gd name="connsiteX31" fmla="*/ 6133 w 9744"/>
              <a:gd name="connsiteY31" fmla="*/ 9059 h 10000"/>
              <a:gd name="connsiteX32" fmla="*/ 6369 w 9744"/>
              <a:gd name="connsiteY32" fmla="*/ 8589 h 10000"/>
              <a:gd name="connsiteX33" fmla="*/ 6494 w 9744"/>
              <a:gd name="connsiteY33" fmla="*/ 9392 h 10000"/>
              <a:gd name="connsiteX34" fmla="*/ 6602 w 9744"/>
              <a:gd name="connsiteY34" fmla="*/ 8117 h 10000"/>
              <a:gd name="connsiteX35" fmla="*/ 6731 w 9744"/>
              <a:gd name="connsiteY35" fmla="*/ 10000 h 10000"/>
              <a:gd name="connsiteX36" fmla="*/ 6967 w 9744"/>
              <a:gd name="connsiteY36" fmla="*/ 4847 h 10000"/>
              <a:gd name="connsiteX37" fmla="*/ 7093 w 9744"/>
              <a:gd name="connsiteY37" fmla="*/ 0 h 10000"/>
              <a:gd name="connsiteX38" fmla="*/ 7223 w 9744"/>
              <a:gd name="connsiteY38" fmla="*/ 2190 h 10000"/>
              <a:gd name="connsiteX39" fmla="*/ 7329 w 9744"/>
              <a:gd name="connsiteY39" fmla="*/ 2355 h 10000"/>
              <a:gd name="connsiteX40" fmla="*/ 7563 w 9744"/>
              <a:gd name="connsiteY40" fmla="*/ 2355 h 10000"/>
              <a:gd name="connsiteX41" fmla="*/ 7692 w 9744"/>
              <a:gd name="connsiteY41" fmla="*/ 3131 h 10000"/>
              <a:gd name="connsiteX42" fmla="*/ 7819 w 9744"/>
              <a:gd name="connsiteY42" fmla="*/ 3601 h 10000"/>
              <a:gd name="connsiteX43" fmla="*/ 7926 w 9744"/>
              <a:gd name="connsiteY43" fmla="*/ 2963 h 10000"/>
              <a:gd name="connsiteX44" fmla="*/ 8182 w 9744"/>
              <a:gd name="connsiteY44" fmla="*/ 3435 h 10000"/>
              <a:gd name="connsiteX45" fmla="*/ 8291 w 9744"/>
              <a:gd name="connsiteY45" fmla="*/ 3601 h 10000"/>
              <a:gd name="connsiteX46" fmla="*/ 8418 w 9744"/>
              <a:gd name="connsiteY46" fmla="*/ 3131 h 10000"/>
              <a:gd name="connsiteX47" fmla="*/ 8545 w 9744"/>
              <a:gd name="connsiteY47" fmla="*/ 2963 h 10000"/>
              <a:gd name="connsiteX48" fmla="*/ 8783 w 9744"/>
              <a:gd name="connsiteY48" fmla="*/ 2660 h 10000"/>
              <a:gd name="connsiteX49" fmla="*/ 8889 w 9744"/>
              <a:gd name="connsiteY49" fmla="*/ 2355 h 10000"/>
              <a:gd name="connsiteX50" fmla="*/ 9016 w 9744"/>
              <a:gd name="connsiteY50" fmla="*/ 610 h 10000"/>
              <a:gd name="connsiteX51" fmla="*/ 9146 w 9744"/>
              <a:gd name="connsiteY51" fmla="*/ 4682 h 10000"/>
              <a:gd name="connsiteX52" fmla="*/ 9379 w 9744"/>
              <a:gd name="connsiteY52" fmla="*/ 8589 h 10000"/>
              <a:gd name="connsiteX53" fmla="*/ 9506 w 9744"/>
              <a:gd name="connsiteY53" fmla="*/ 7341 h 10000"/>
              <a:gd name="connsiteX54" fmla="*/ 9616 w 9744"/>
              <a:gd name="connsiteY54" fmla="*/ 7204 h 10000"/>
              <a:gd name="connsiteX55" fmla="*/ 9744 w 9744"/>
              <a:gd name="connsiteY55" fmla="*/ 7812 h 10000"/>
              <a:gd name="connsiteX0" fmla="*/ 0 w 9758"/>
              <a:gd name="connsiteY0" fmla="*/ 7674 h 10000"/>
              <a:gd name="connsiteX1" fmla="*/ 131 w 9758"/>
              <a:gd name="connsiteY1" fmla="*/ 7674 h 10000"/>
              <a:gd name="connsiteX2" fmla="*/ 240 w 9758"/>
              <a:gd name="connsiteY2" fmla="*/ 7812 h 10000"/>
              <a:gd name="connsiteX3" fmla="*/ 372 w 9758"/>
              <a:gd name="connsiteY3" fmla="*/ 7978 h 10000"/>
              <a:gd name="connsiteX4" fmla="*/ 614 w 9758"/>
              <a:gd name="connsiteY4" fmla="*/ 7812 h 10000"/>
              <a:gd name="connsiteX5" fmla="*/ 742 w 9758"/>
              <a:gd name="connsiteY5" fmla="*/ 8117 h 10000"/>
              <a:gd name="connsiteX6" fmla="*/ 856 w 9758"/>
              <a:gd name="connsiteY6" fmla="*/ 7341 h 10000"/>
              <a:gd name="connsiteX7" fmla="*/ 986 w 9758"/>
              <a:gd name="connsiteY7" fmla="*/ 7978 h 10000"/>
              <a:gd name="connsiteX8" fmla="*/ 1228 w 9758"/>
              <a:gd name="connsiteY8" fmla="*/ 7812 h 10000"/>
              <a:gd name="connsiteX9" fmla="*/ 1359 w 9758"/>
              <a:gd name="connsiteY9" fmla="*/ 8450 h 10000"/>
              <a:gd name="connsiteX10" fmla="*/ 1491 w 9758"/>
              <a:gd name="connsiteY10" fmla="*/ 7978 h 10000"/>
              <a:gd name="connsiteX11" fmla="*/ 1599 w 9758"/>
              <a:gd name="connsiteY11" fmla="*/ 7204 h 10000"/>
              <a:gd name="connsiteX12" fmla="*/ 1841 w 9758"/>
              <a:gd name="connsiteY12" fmla="*/ 8589 h 10000"/>
              <a:gd name="connsiteX13" fmla="*/ 1975 w 9758"/>
              <a:gd name="connsiteY13" fmla="*/ 7674 h 10000"/>
              <a:gd name="connsiteX14" fmla="*/ 2103 w 9758"/>
              <a:gd name="connsiteY14" fmla="*/ 8450 h 10000"/>
              <a:gd name="connsiteX15" fmla="*/ 2215 w 9758"/>
              <a:gd name="connsiteY15" fmla="*/ 7674 h 10000"/>
              <a:gd name="connsiteX16" fmla="*/ 2479 w 9758"/>
              <a:gd name="connsiteY16" fmla="*/ 7037 h 10000"/>
              <a:gd name="connsiteX17" fmla="*/ 2587 w 9758"/>
              <a:gd name="connsiteY17" fmla="*/ 7812 h 10000"/>
              <a:gd name="connsiteX18" fmla="*/ 2719 w 9758"/>
              <a:gd name="connsiteY18" fmla="*/ 8450 h 10000"/>
              <a:gd name="connsiteX19" fmla="*/ 2831 w 9758"/>
              <a:gd name="connsiteY19" fmla="*/ 7037 h 10000"/>
              <a:gd name="connsiteX20" fmla="*/ 3090 w 9758"/>
              <a:gd name="connsiteY20" fmla="*/ 8450 h 10000"/>
              <a:gd name="connsiteX21" fmla="*/ 3200 w 9758"/>
              <a:gd name="connsiteY21" fmla="*/ 8117 h 10000"/>
              <a:gd name="connsiteX22" fmla="*/ 3331 w 9758"/>
              <a:gd name="connsiteY22" fmla="*/ 7674 h 10000"/>
              <a:gd name="connsiteX23" fmla="*/ 3463 w 9758"/>
              <a:gd name="connsiteY23" fmla="*/ 7812 h 10000"/>
              <a:gd name="connsiteX24" fmla="*/ 5175 w 9758"/>
              <a:gd name="connsiteY24" fmla="*/ 9392 h 10000"/>
              <a:gd name="connsiteX25" fmla="*/ 5305 w 9758"/>
              <a:gd name="connsiteY25" fmla="*/ 8755 h 10000"/>
              <a:gd name="connsiteX26" fmla="*/ 5437 w 9758"/>
              <a:gd name="connsiteY26" fmla="*/ 8117 h 10000"/>
              <a:gd name="connsiteX27" fmla="*/ 5677 w 9758"/>
              <a:gd name="connsiteY27" fmla="*/ 8117 h 10000"/>
              <a:gd name="connsiteX28" fmla="*/ 5809 w 9758"/>
              <a:gd name="connsiteY28" fmla="*/ 8117 h 10000"/>
              <a:gd name="connsiteX29" fmla="*/ 5920 w 9758"/>
              <a:gd name="connsiteY29" fmla="*/ 8282 h 10000"/>
              <a:gd name="connsiteX30" fmla="*/ 6052 w 9758"/>
              <a:gd name="connsiteY30" fmla="*/ 9059 h 10000"/>
              <a:gd name="connsiteX31" fmla="*/ 6294 w 9758"/>
              <a:gd name="connsiteY31" fmla="*/ 8589 h 10000"/>
              <a:gd name="connsiteX32" fmla="*/ 6423 w 9758"/>
              <a:gd name="connsiteY32" fmla="*/ 9392 h 10000"/>
              <a:gd name="connsiteX33" fmla="*/ 6533 w 9758"/>
              <a:gd name="connsiteY33" fmla="*/ 8117 h 10000"/>
              <a:gd name="connsiteX34" fmla="*/ 6666 w 9758"/>
              <a:gd name="connsiteY34" fmla="*/ 10000 h 10000"/>
              <a:gd name="connsiteX35" fmla="*/ 6908 w 9758"/>
              <a:gd name="connsiteY35" fmla="*/ 4847 h 10000"/>
              <a:gd name="connsiteX36" fmla="*/ 7037 w 9758"/>
              <a:gd name="connsiteY36" fmla="*/ 0 h 10000"/>
              <a:gd name="connsiteX37" fmla="*/ 7171 w 9758"/>
              <a:gd name="connsiteY37" fmla="*/ 2190 h 10000"/>
              <a:gd name="connsiteX38" fmla="*/ 7280 w 9758"/>
              <a:gd name="connsiteY38" fmla="*/ 2355 h 10000"/>
              <a:gd name="connsiteX39" fmla="*/ 7520 w 9758"/>
              <a:gd name="connsiteY39" fmla="*/ 2355 h 10000"/>
              <a:gd name="connsiteX40" fmla="*/ 7652 w 9758"/>
              <a:gd name="connsiteY40" fmla="*/ 3131 h 10000"/>
              <a:gd name="connsiteX41" fmla="*/ 7782 w 9758"/>
              <a:gd name="connsiteY41" fmla="*/ 3601 h 10000"/>
              <a:gd name="connsiteX42" fmla="*/ 7892 w 9758"/>
              <a:gd name="connsiteY42" fmla="*/ 2963 h 10000"/>
              <a:gd name="connsiteX43" fmla="*/ 8155 w 9758"/>
              <a:gd name="connsiteY43" fmla="*/ 3435 h 10000"/>
              <a:gd name="connsiteX44" fmla="*/ 8267 w 9758"/>
              <a:gd name="connsiteY44" fmla="*/ 3601 h 10000"/>
              <a:gd name="connsiteX45" fmla="*/ 8397 w 9758"/>
              <a:gd name="connsiteY45" fmla="*/ 3131 h 10000"/>
              <a:gd name="connsiteX46" fmla="*/ 8527 w 9758"/>
              <a:gd name="connsiteY46" fmla="*/ 2963 h 10000"/>
              <a:gd name="connsiteX47" fmla="*/ 8772 w 9758"/>
              <a:gd name="connsiteY47" fmla="*/ 2660 h 10000"/>
              <a:gd name="connsiteX48" fmla="*/ 8881 w 9758"/>
              <a:gd name="connsiteY48" fmla="*/ 2355 h 10000"/>
              <a:gd name="connsiteX49" fmla="*/ 9011 w 9758"/>
              <a:gd name="connsiteY49" fmla="*/ 610 h 10000"/>
              <a:gd name="connsiteX50" fmla="*/ 9144 w 9758"/>
              <a:gd name="connsiteY50" fmla="*/ 4682 h 10000"/>
              <a:gd name="connsiteX51" fmla="*/ 9383 w 9758"/>
              <a:gd name="connsiteY51" fmla="*/ 8589 h 10000"/>
              <a:gd name="connsiteX52" fmla="*/ 9514 w 9758"/>
              <a:gd name="connsiteY52" fmla="*/ 7341 h 10000"/>
              <a:gd name="connsiteX53" fmla="*/ 9627 w 9758"/>
              <a:gd name="connsiteY53" fmla="*/ 7204 h 10000"/>
              <a:gd name="connsiteX54" fmla="*/ 9758 w 9758"/>
              <a:gd name="connsiteY54" fmla="*/ 7812 h 10000"/>
              <a:gd name="connsiteX0" fmla="*/ 0 w 9866"/>
              <a:gd name="connsiteY0" fmla="*/ 7674 h 10000"/>
              <a:gd name="connsiteX1" fmla="*/ 112 w 9866"/>
              <a:gd name="connsiteY1" fmla="*/ 7812 h 10000"/>
              <a:gd name="connsiteX2" fmla="*/ 247 w 9866"/>
              <a:gd name="connsiteY2" fmla="*/ 7978 h 10000"/>
              <a:gd name="connsiteX3" fmla="*/ 495 w 9866"/>
              <a:gd name="connsiteY3" fmla="*/ 7812 h 10000"/>
              <a:gd name="connsiteX4" fmla="*/ 626 w 9866"/>
              <a:gd name="connsiteY4" fmla="*/ 8117 h 10000"/>
              <a:gd name="connsiteX5" fmla="*/ 743 w 9866"/>
              <a:gd name="connsiteY5" fmla="*/ 7341 h 10000"/>
              <a:gd name="connsiteX6" fmla="*/ 876 w 9866"/>
              <a:gd name="connsiteY6" fmla="*/ 7978 h 10000"/>
              <a:gd name="connsiteX7" fmla="*/ 1124 w 9866"/>
              <a:gd name="connsiteY7" fmla="*/ 7812 h 10000"/>
              <a:gd name="connsiteX8" fmla="*/ 1259 w 9866"/>
              <a:gd name="connsiteY8" fmla="*/ 8450 h 10000"/>
              <a:gd name="connsiteX9" fmla="*/ 1394 w 9866"/>
              <a:gd name="connsiteY9" fmla="*/ 7978 h 10000"/>
              <a:gd name="connsiteX10" fmla="*/ 1505 w 9866"/>
              <a:gd name="connsiteY10" fmla="*/ 7204 h 10000"/>
              <a:gd name="connsiteX11" fmla="*/ 1753 w 9866"/>
              <a:gd name="connsiteY11" fmla="*/ 8589 h 10000"/>
              <a:gd name="connsiteX12" fmla="*/ 1890 w 9866"/>
              <a:gd name="connsiteY12" fmla="*/ 7674 h 10000"/>
              <a:gd name="connsiteX13" fmla="*/ 2021 w 9866"/>
              <a:gd name="connsiteY13" fmla="*/ 8450 h 10000"/>
              <a:gd name="connsiteX14" fmla="*/ 2136 w 9866"/>
              <a:gd name="connsiteY14" fmla="*/ 7674 h 10000"/>
              <a:gd name="connsiteX15" fmla="*/ 2406 w 9866"/>
              <a:gd name="connsiteY15" fmla="*/ 7037 h 10000"/>
              <a:gd name="connsiteX16" fmla="*/ 2517 w 9866"/>
              <a:gd name="connsiteY16" fmla="*/ 7812 h 10000"/>
              <a:gd name="connsiteX17" fmla="*/ 2652 w 9866"/>
              <a:gd name="connsiteY17" fmla="*/ 8450 h 10000"/>
              <a:gd name="connsiteX18" fmla="*/ 2767 w 9866"/>
              <a:gd name="connsiteY18" fmla="*/ 7037 h 10000"/>
              <a:gd name="connsiteX19" fmla="*/ 3033 w 9866"/>
              <a:gd name="connsiteY19" fmla="*/ 8450 h 10000"/>
              <a:gd name="connsiteX20" fmla="*/ 3145 w 9866"/>
              <a:gd name="connsiteY20" fmla="*/ 8117 h 10000"/>
              <a:gd name="connsiteX21" fmla="*/ 3280 w 9866"/>
              <a:gd name="connsiteY21" fmla="*/ 7674 h 10000"/>
              <a:gd name="connsiteX22" fmla="*/ 3415 w 9866"/>
              <a:gd name="connsiteY22" fmla="*/ 7812 h 10000"/>
              <a:gd name="connsiteX23" fmla="*/ 5169 w 9866"/>
              <a:gd name="connsiteY23" fmla="*/ 9392 h 10000"/>
              <a:gd name="connsiteX24" fmla="*/ 5303 w 9866"/>
              <a:gd name="connsiteY24" fmla="*/ 8755 h 10000"/>
              <a:gd name="connsiteX25" fmla="*/ 5438 w 9866"/>
              <a:gd name="connsiteY25" fmla="*/ 8117 h 10000"/>
              <a:gd name="connsiteX26" fmla="*/ 5684 w 9866"/>
              <a:gd name="connsiteY26" fmla="*/ 8117 h 10000"/>
              <a:gd name="connsiteX27" fmla="*/ 5819 w 9866"/>
              <a:gd name="connsiteY27" fmla="*/ 8117 h 10000"/>
              <a:gd name="connsiteX28" fmla="*/ 5933 w 9866"/>
              <a:gd name="connsiteY28" fmla="*/ 8282 h 10000"/>
              <a:gd name="connsiteX29" fmla="*/ 6068 w 9866"/>
              <a:gd name="connsiteY29" fmla="*/ 9059 h 10000"/>
              <a:gd name="connsiteX30" fmla="*/ 6316 w 9866"/>
              <a:gd name="connsiteY30" fmla="*/ 8589 h 10000"/>
              <a:gd name="connsiteX31" fmla="*/ 6448 w 9866"/>
              <a:gd name="connsiteY31" fmla="*/ 9392 h 10000"/>
              <a:gd name="connsiteX32" fmla="*/ 6561 w 9866"/>
              <a:gd name="connsiteY32" fmla="*/ 8117 h 10000"/>
              <a:gd name="connsiteX33" fmla="*/ 6697 w 9866"/>
              <a:gd name="connsiteY33" fmla="*/ 10000 h 10000"/>
              <a:gd name="connsiteX34" fmla="*/ 6945 w 9866"/>
              <a:gd name="connsiteY34" fmla="*/ 4847 h 10000"/>
              <a:gd name="connsiteX35" fmla="*/ 7078 w 9866"/>
              <a:gd name="connsiteY35" fmla="*/ 0 h 10000"/>
              <a:gd name="connsiteX36" fmla="*/ 7215 w 9866"/>
              <a:gd name="connsiteY36" fmla="*/ 2190 h 10000"/>
              <a:gd name="connsiteX37" fmla="*/ 7327 w 9866"/>
              <a:gd name="connsiteY37" fmla="*/ 2355 h 10000"/>
              <a:gd name="connsiteX38" fmla="*/ 7572 w 9866"/>
              <a:gd name="connsiteY38" fmla="*/ 2355 h 10000"/>
              <a:gd name="connsiteX39" fmla="*/ 7708 w 9866"/>
              <a:gd name="connsiteY39" fmla="*/ 3131 h 10000"/>
              <a:gd name="connsiteX40" fmla="*/ 7841 w 9866"/>
              <a:gd name="connsiteY40" fmla="*/ 3601 h 10000"/>
              <a:gd name="connsiteX41" fmla="*/ 7954 w 9866"/>
              <a:gd name="connsiteY41" fmla="*/ 2963 h 10000"/>
              <a:gd name="connsiteX42" fmla="*/ 8223 w 9866"/>
              <a:gd name="connsiteY42" fmla="*/ 3435 h 10000"/>
              <a:gd name="connsiteX43" fmla="*/ 8338 w 9866"/>
              <a:gd name="connsiteY43" fmla="*/ 3601 h 10000"/>
              <a:gd name="connsiteX44" fmla="*/ 8471 w 9866"/>
              <a:gd name="connsiteY44" fmla="*/ 3131 h 10000"/>
              <a:gd name="connsiteX45" fmla="*/ 8604 w 9866"/>
              <a:gd name="connsiteY45" fmla="*/ 2963 h 10000"/>
              <a:gd name="connsiteX46" fmla="*/ 8856 w 9866"/>
              <a:gd name="connsiteY46" fmla="*/ 2660 h 10000"/>
              <a:gd name="connsiteX47" fmla="*/ 8967 w 9866"/>
              <a:gd name="connsiteY47" fmla="*/ 2355 h 10000"/>
              <a:gd name="connsiteX48" fmla="*/ 9100 w 9866"/>
              <a:gd name="connsiteY48" fmla="*/ 610 h 10000"/>
              <a:gd name="connsiteX49" fmla="*/ 9237 w 9866"/>
              <a:gd name="connsiteY49" fmla="*/ 4682 h 10000"/>
              <a:gd name="connsiteX50" fmla="*/ 9482 w 9866"/>
              <a:gd name="connsiteY50" fmla="*/ 8589 h 10000"/>
              <a:gd name="connsiteX51" fmla="*/ 9616 w 9866"/>
              <a:gd name="connsiteY51" fmla="*/ 7341 h 10000"/>
              <a:gd name="connsiteX52" fmla="*/ 9732 w 9866"/>
              <a:gd name="connsiteY52" fmla="*/ 7204 h 10000"/>
              <a:gd name="connsiteX53" fmla="*/ 9866 w 9866"/>
              <a:gd name="connsiteY53" fmla="*/ 7812 h 10000"/>
              <a:gd name="connsiteX0" fmla="*/ 0 w 10000"/>
              <a:gd name="connsiteY0" fmla="*/ 7674 h 10000"/>
              <a:gd name="connsiteX1" fmla="*/ 250 w 10000"/>
              <a:gd name="connsiteY1" fmla="*/ 7978 h 10000"/>
              <a:gd name="connsiteX2" fmla="*/ 502 w 10000"/>
              <a:gd name="connsiteY2" fmla="*/ 7812 h 10000"/>
              <a:gd name="connsiteX3" fmla="*/ 635 w 10000"/>
              <a:gd name="connsiteY3" fmla="*/ 8117 h 10000"/>
              <a:gd name="connsiteX4" fmla="*/ 753 w 10000"/>
              <a:gd name="connsiteY4" fmla="*/ 7341 h 10000"/>
              <a:gd name="connsiteX5" fmla="*/ 888 w 10000"/>
              <a:gd name="connsiteY5" fmla="*/ 7978 h 10000"/>
              <a:gd name="connsiteX6" fmla="*/ 1139 w 10000"/>
              <a:gd name="connsiteY6" fmla="*/ 7812 h 10000"/>
              <a:gd name="connsiteX7" fmla="*/ 1276 w 10000"/>
              <a:gd name="connsiteY7" fmla="*/ 8450 h 10000"/>
              <a:gd name="connsiteX8" fmla="*/ 1413 w 10000"/>
              <a:gd name="connsiteY8" fmla="*/ 7978 h 10000"/>
              <a:gd name="connsiteX9" fmla="*/ 1525 w 10000"/>
              <a:gd name="connsiteY9" fmla="*/ 7204 h 10000"/>
              <a:gd name="connsiteX10" fmla="*/ 1777 w 10000"/>
              <a:gd name="connsiteY10" fmla="*/ 8589 h 10000"/>
              <a:gd name="connsiteX11" fmla="*/ 1916 w 10000"/>
              <a:gd name="connsiteY11" fmla="*/ 7674 h 10000"/>
              <a:gd name="connsiteX12" fmla="*/ 2048 w 10000"/>
              <a:gd name="connsiteY12" fmla="*/ 8450 h 10000"/>
              <a:gd name="connsiteX13" fmla="*/ 2165 w 10000"/>
              <a:gd name="connsiteY13" fmla="*/ 7674 h 10000"/>
              <a:gd name="connsiteX14" fmla="*/ 2439 w 10000"/>
              <a:gd name="connsiteY14" fmla="*/ 7037 h 10000"/>
              <a:gd name="connsiteX15" fmla="*/ 2551 w 10000"/>
              <a:gd name="connsiteY15" fmla="*/ 7812 h 10000"/>
              <a:gd name="connsiteX16" fmla="*/ 2688 w 10000"/>
              <a:gd name="connsiteY16" fmla="*/ 8450 h 10000"/>
              <a:gd name="connsiteX17" fmla="*/ 2805 w 10000"/>
              <a:gd name="connsiteY17" fmla="*/ 7037 h 10000"/>
              <a:gd name="connsiteX18" fmla="*/ 3074 w 10000"/>
              <a:gd name="connsiteY18" fmla="*/ 8450 h 10000"/>
              <a:gd name="connsiteX19" fmla="*/ 3188 w 10000"/>
              <a:gd name="connsiteY19" fmla="*/ 8117 h 10000"/>
              <a:gd name="connsiteX20" fmla="*/ 3325 w 10000"/>
              <a:gd name="connsiteY20" fmla="*/ 7674 h 10000"/>
              <a:gd name="connsiteX21" fmla="*/ 3461 w 10000"/>
              <a:gd name="connsiteY21" fmla="*/ 7812 h 10000"/>
              <a:gd name="connsiteX22" fmla="*/ 5239 w 10000"/>
              <a:gd name="connsiteY22" fmla="*/ 9392 h 10000"/>
              <a:gd name="connsiteX23" fmla="*/ 5375 w 10000"/>
              <a:gd name="connsiteY23" fmla="*/ 8755 h 10000"/>
              <a:gd name="connsiteX24" fmla="*/ 5512 w 10000"/>
              <a:gd name="connsiteY24" fmla="*/ 8117 h 10000"/>
              <a:gd name="connsiteX25" fmla="*/ 5761 w 10000"/>
              <a:gd name="connsiteY25" fmla="*/ 8117 h 10000"/>
              <a:gd name="connsiteX26" fmla="*/ 5898 w 10000"/>
              <a:gd name="connsiteY26" fmla="*/ 8117 h 10000"/>
              <a:gd name="connsiteX27" fmla="*/ 6014 w 10000"/>
              <a:gd name="connsiteY27" fmla="*/ 8282 h 10000"/>
              <a:gd name="connsiteX28" fmla="*/ 6150 w 10000"/>
              <a:gd name="connsiteY28" fmla="*/ 9059 h 10000"/>
              <a:gd name="connsiteX29" fmla="*/ 6402 w 10000"/>
              <a:gd name="connsiteY29" fmla="*/ 8589 h 10000"/>
              <a:gd name="connsiteX30" fmla="*/ 6536 w 10000"/>
              <a:gd name="connsiteY30" fmla="*/ 9392 h 10000"/>
              <a:gd name="connsiteX31" fmla="*/ 6650 w 10000"/>
              <a:gd name="connsiteY31" fmla="*/ 8117 h 10000"/>
              <a:gd name="connsiteX32" fmla="*/ 6788 w 10000"/>
              <a:gd name="connsiteY32" fmla="*/ 10000 h 10000"/>
              <a:gd name="connsiteX33" fmla="*/ 7039 w 10000"/>
              <a:gd name="connsiteY33" fmla="*/ 4847 h 10000"/>
              <a:gd name="connsiteX34" fmla="*/ 7174 w 10000"/>
              <a:gd name="connsiteY34" fmla="*/ 0 h 10000"/>
              <a:gd name="connsiteX35" fmla="*/ 7313 w 10000"/>
              <a:gd name="connsiteY35" fmla="*/ 2190 h 10000"/>
              <a:gd name="connsiteX36" fmla="*/ 7427 w 10000"/>
              <a:gd name="connsiteY36" fmla="*/ 2355 h 10000"/>
              <a:gd name="connsiteX37" fmla="*/ 7675 w 10000"/>
              <a:gd name="connsiteY37" fmla="*/ 2355 h 10000"/>
              <a:gd name="connsiteX38" fmla="*/ 7813 w 10000"/>
              <a:gd name="connsiteY38" fmla="*/ 3131 h 10000"/>
              <a:gd name="connsiteX39" fmla="*/ 7947 w 10000"/>
              <a:gd name="connsiteY39" fmla="*/ 3601 h 10000"/>
              <a:gd name="connsiteX40" fmla="*/ 8062 w 10000"/>
              <a:gd name="connsiteY40" fmla="*/ 2963 h 10000"/>
              <a:gd name="connsiteX41" fmla="*/ 8335 w 10000"/>
              <a:gd name="connsiteY41" fmla="*/ 3435 h 10000"/>
              <a:gd name="connsiteX42" fmla="*/ 8451 w 10000"/>
              <a:gd name="connsiteY42" fmla="*/ 3601 h 10000"/>
              <a:gd name="connsiteX43" fmla="*/ 8586 w 10000"/>
              <a:gd name="connsiteY43" fmla="*/ 3131 h 10000"/>
              <a:gd name="connsiteX44" fmla="*/ 8721 w 10000"/>
              <a:gd name="connsiteY44" fmla="*/ 2963 h 10000"/>
              <a:gd name="connsiteX45" fmla="*/ 8976 w 10000"/>
              <a:gd name="connsiteY45" fmla="*/ 2660 h 10000"/>
              <a:gd name="connsiteX46" fmla="*/ 9089 w 10000"/>
              <a:gd name="connsiteY46" fmla="*/ 2355 h 10000"/>
              <a:gd name="connsiteX47" fmla="*/ 9224 w 10000"/>
              <a:gd name="connsiteY47" fmla="*/ 610 h 10000"/>
              <a:gd name="connsiteX48" fmla="*/ 9362 w 10000"/>
              <a:gd name="connsiteY48" fmla="*/ 4682 h 10000"/>
              <a:gd name="connsiteX49" fmla="*/ 9611 w 10000"/>
              <a:gd name="connsiteY49" fmla="*/ 8589 h 10000"/>
              <a:gd name="connsiteX50" fmla="*/ 9747 w 10000"/>
              <a:gd name="connsiteY50" fmla="*/ 7341 h 10000"/>
              <a:gd name="connsiteX51" fmla="*/ 9864 w 10000"/>
              <a:gd name="connsiteY51" fmla="*/ 7204 h 10000"/>
              <a:gd name="connsiteX52" fmla="*/ 10000 w 10000"/>
              <a:gd name="connsiteY52" fmla="*/ 7812 h 10000"/>
              <a:gd name="connsiteX0" fmla="*/ 0 w 10000"/>
              <a:gd name="connsiteY0" fmla="*/ 7674 h 10000"/>
              <a:gd name="connsiteX1" fmla="*/ 502 w 10000"/>
              <a:gd name="connsiteY1" fmla="*/ 7812 h 10000"/>
              <a:gd name="connsiteX2" fmla="*/ 635 w 10000"/>
              <a:gd name="connsiteY2" fmla="*/ 8117 h 10000"/>
              <a:gd name="connsiteX3" fmla="*/ 753 w 10000"/>
              <a:gd name="connsiteY3" fmla="*/ 7341 h 10000"/>
              <a:gd name="connsiteX4" fmla="*/ 888 w 10000"/>
              <a:gd name="connsiteY4" fmla="*/ 7978 h 10000"/>
              <a:gd name="connsiteX5" fmla="*/ 1139 w 10000"/>
              <a:gd name="connsiteY5" fmla="*/ 7812 h 10000"/>
              <a:gd name="connsiteX6" fmla="*/ 1276 w 10000"/>
              <a:gd name="connsiteY6" fmla="*/ 8450 h 10000"/>
              <a:gd name="connsiteX7" fmla="*/ 1413 w 10000"/>
              <a:gd name="connsiteY7" fmla="*/ 7978 h 10000"/>
              <a:gd name="connsiteX8" fmla="*/ 1525 w 10000"/>
              <a:gd name="connsiteY8" fmla="*/ 7204 h 10000"/>
              <a:gd name="connsiteX9" fmla="*/ 1777 w 10000"/>
              <a:gd name="connsiteY9" fmla="*/ 8589 h 10000"/>
              <a:gd name="connsiteX10" fmla="*/ 1916 w 10000"/>
              <a:gd name="connsiteY10" fmla="*/ 7674 h 10000"/>
              <a:gd name="connsiteX11" fmla="*/ 2048 w 10000"/>
              <a:gd name="connsiteY11" fmla="*/ 8450 h 10000"/>
              <a:gd name="connsiteX12" fmla="*/ 2165 w 10000"/>
              <a:gd name="connsiteY12" fmla="*/ 7674 h 10000"/>
              <a:gd name="connsiteX13" fmla="*/ 2439 w 10000"/>
              <a:gd name="connsiteY13" fmla="*/ 7037 h 10000"/>
              <a:gd name="connsiteX14" fmla="*/ 2551 w 10000"/>
              <a:gd name="connsiteY14" fmla="*/ 7812 h 10000"/>
              <a:gd name="connsiteX15" fmla="*/ 2688 w 10000"/>
              <a:gd name="connsiteY15" fmla="*/ 8450 h 10000"/>
              <a:gd name="connsiteX16" fmla="*/ 2805 w 10000"/>
              <a:gd name="connsiteY16" fmla="*/ 7037 h 10000"/>
              <a:gd name="connsiteX17" fmla="*/ 3074 w 10000"/>
              <a:gd name="connsiteY17" fmla="*/ 8450 h 10000"/>
              <a:gd name="connsiteX18" fmla="*/ 3188 w 10000"/>
              <a:gd name="connsiteY18" fmla="*/ 8117 h 10000"/>
              <a:gd name="connsiteX19" fmla="*/ 3325 w 10000"/>
              <a:gd name="connsiteY19" fmla="*/ 7674 h 10000"/>
              <a:gd name="connsiteX20" fmla="*/ 3461 w 10000"/>
              <a:gd name="connsiteY20" fmla="*/ 7812 h 10000"/>
              <a:gd name="connsiteX21" fmla="*/ 5239 w 10000"/>
              <a:gd name="connsiteY21" fmla="*/ 9392 h 10000"/>
              <a:gd name="connsiteX22" fmla="*/ 5375 w 10000"/>
              <a:gd name="connsiteY22" fmla="*/ 8755 h 10000"/>
              <a:gd name="connsiteX23" fmla="*/ 5512 w 10000"/>
              <a:gd name="connsiteY23" fmla="*/ 8117 h 10000"/>
              <a:gd name="connsiteX24" fmla="*/ 5761 w 10000"/>
              <a:gd name="connsiteY24" fmla="*/ 8117 h 10000"/>
              <a:gd name="connsiteX25" fmla="*/ 5898 w 10000"/>
              <a:gd name="connsiteY25" fmla="*/ 8117 h 10000"/>
              <a:gd name="connsiteX26" fmla="*/ 6014 w 10000"/>
              <a:gd name="connsiteY26" fmla="*/ 8282 h 10000"/>
              <a:gd name="connsiteX27" fmla="*/ 6150 w 10000"/>
              <a:gd name="connsiteY27" fmla="*/ 9059 h 10000"/>
              <a:gd name="connsiteX28" fmla="*/ 6402 w 10000"/>
              <a:gd name="connsiteY28" fmla="*/ 8589 h 10000"/>
              <a:gd name="connsiteX29" fmla="*/ 6536 w 10000"/>
              <a:gd name="connsiteY29" fmla="*/ 9392 h 10000"/>
              <a:gd name="connsiteX30" fmla="*/ 6650 w 10000"/>
              <a:gd name="connsiteY30" fmla="*/ 8117 h 10000"/>
              <a:gd name="connsiteX31" fmla="*/ 6788 w 10000"/>
              <a:gd name="connsiteY31" fmla="*/ 10000 h 10000"/>
              <a:gd name="connsiteX32" fmla="*/ 7039 w 10000"/>
              <a:gd name="connsiteY32" fmla="*/ 4847 h 10000"/>
              <a:gd name="connsiteX33" fmla="*/ 7174 w 10000"/>
              <a:gd name="connsiteY33" fmla="*/ 0 h 10000"/>
              <a:gd name="connsiteX34" fmla="*/ 7313 w 10000"/>
              <a:gd name="connsiteY34" fmla="*/ 2190 h 10000"/>
              <a:gd name="connsiteX35" fmla="*/ 7427 w 10000"/>
              <a:gd name="connsiteY35" fmla="*/ 2355 h 10000"/>
              <a:gd name="connsiteX36" fmla="*/ 7675 w 10000"/>
              <a:gd name="connsiteY36" fmla="*/ 2355 h 10000"/>
              <a:gd name="connsiteX37" fmla="*/ 7813 w 10000"/>
              <a:gd name="connsiteY37" fmla="*/ 3131 h 10000"/>
              <a:gd name="connsiteX38" fmla="*/ 7947 w 10000"/>
              <a:gd name="connsiteY38" fmla="*/ 3601 h 10000"/>
              <a:gd name="connsiteX39" fmla="*/ 8062 w 10000"/>
              <a:gd name="connsiteY39" fmla="*/ 2963 h 10000"/>
              <a:gd name="connsiteX40" fmla="*/ 8335 w 10000"/>
              <a:gd name="connsiteY40" fmla="*/ 3435 h 10000"/>
              <a:gd name="connsiteX41" fmla="*/ 8451 w 10000"/>
              <a:gd name="connsiteY41" fmla="*/ 3601 h 10000"/>
              <a:gd name="connsiteX42" fmla="*/ 8586 w 10000"/>
              <a:gd name="connsiteY42" fmla="*/ 3131 h 10000"/>
              <a:gd name="connsiteX43" fmla="*/ 8721 w 10000"/>
              <a:gd name="connsiteY43" fmla="*/ 2963 h 10000"/>
              <a:gd name="connsiteX44" fmla="*/ 8976 w 10000"/>
              <a:gd name="connsiteY44" fmla="*/ 2660 h 10000"/>
              <a:gd name="connsiteX45" fmla="*/ 9089 w 10000"/>
              <a:gd name="connsiteY45" fmla="*/ 2355 h 10000"/>
              <a:gd name="connsiteX46" fmla="*/ 9224 w 10000"/>
              <a:gd name="connsiteY46" fmla="*/ 610 h 10000"/>
              <a:gd name="connsiteX47" fmla="*/ 9362 w 10000"/>
              <a:gd name="connsiteY47" fmla="*/ 4682 h 10000"/>
              <a:gd name="connsiteX48" fmla="*/ 9611 w 10000"/>
              <a:gd name="connsiteY48" fmla="*/ 8589 h 10000"/>
              <a:gd name="connsiteX49" fmla="*/ 9747 w 10000"/>
              <a:gd name="connsiteY49" fmla="*/ 7341 h 10000"/>
              <a:gd name="connsiteX50" fmla="*/ 9864 w 10000"/>
              <a:gd name="connsiteY50" fmla="*/ 7204 h 10000"/>
              <a:gd name="connsiteX51" fmla="*/ 10000 w 10000"/>
              <a:gd name="connsiteY51" fmla="*/ 7812 h 10000"/>
              <a:gd name="connsiteX0" fmla="*/ 0 w 9498"/>
              <a:gd name="connsiteY0" fmla="*/ 7812 h 10000"/>
              <a:gd name="connsiteX1" fmla="*/ 133 w 9498"/>
              <a:gd name="connsiteY1" fmla="*/ 8117 h 10000"/>
              <a:gd name="connsiteX2" fmla="*/ 251 w 9498"/>
              <a:gd name="connsiteY2" fmla="*/ 7341 h 10000"/>
              <a:gd name="connsiteX3" fmla="*/ 386 w 9498"/>
              <a:gd name="connsiteY3" fmla="*/ 7978 h 10000"/>
              <a:gd name="connsiteX4" fmla="*/ 637 w 9498"/>
              <a:gd name="connsiteY4" fmla="*/ 7812 h 10000"/>
              <a:gd name="connsiteX5" fmla="*/ 774 w 9498"/>
              <a:gd name="connsiteY5" fmla="*/ 8450 h 10000"/>
              <a:gd name="connsiteX6" fmla="*/ 911 w 9498"/>
              <a:gd name="connsiteY6" fmla="*/ 7978 h 10000"/>
              <a:gd name="connsiteX7" fmla="*/ 1023 w 9498"/>
              <a:gd name="connsiteY7" fmla="*/ 7204 h 10000"/>
              <a:gd name="connsiteX8" fmla="*/ 1275 w 9498"/>
              <a:gd name="connsiteY8" fmla="*/ 8589 h 10000"/>
              <a:gd name="connsiteX9" fmla="*/ 1414 w 9498"/>
              <a:gd name="connsiteY9" fmla="*/ 7674 h 10000"/>
              <a:gd name="connsiteX10" fmla="*/ 1546 w 9498"/>
              <a:gd name="connsiteY10" fmla="*/ 8450 h 10000"/>
              <a:gd name="connsiteX11" fmla="*/ 1663 w 9498"/>
              <a:gd name="connsiteY11" fmla="*/ 7674 h 10000"/>
              <a:gd name="connsiteX12" fmla="*/ 1937 w 9498"/>
              <a:gd name="connsiteY12" fmla="*/ 7037 h 10000"/>
              <a:gd name="connsiteX13" fmla="*/ 2049 w 9498"/>
              <a:gd name="connsiteY13" fmla="*/ 7812 h 10000"/>
              <a:gd name="connsiteX14" fmla="*/ 2186 w 9498"/>
              <a:gd name="connsiteY14" fmla="*/ 8450 h 10000"/>
              <a:gd name="connsiteX15" fmla="*/ 2303 w 9498"/>
              <a:gd name="connsiteY15" fmla="*/ 7037 h 10000"/>
              <a:gd name="connsiteX16" fmla="*/ 2572 w 9498"/>
              <a:gd name="connsiteY16" fmla="*/ 8450 h 10000"/>
              <a:gd name="connsiteX17" fmla="*/ 2686 w 9498"/>
              <a:gd name="connsiteY17" fmla="*/ 8117 h 10000"/>
              <a:gd name="connsiteX18" fmla="*/ 2823 w 9498"/>
              <a:gd name="connsiteY18" fmla="*/ 7674 h 10000"/>
              <a:gd name="connsiteX19" fmla="*/ 2959 w 9498"/>
              <a:gd name="connsiteY19" fmla="*/ 7812 h 10000"/>
              <a:gd name="connsiteX20" fmla="*/ 4737 w 9498"/>
              <a:gd name="connsiteY20" fmla="*/ 9392 h 10000"/>
              <a:gd name="connsiteX21" fmla="*/ 4873 w 9498"/>
              <a:gd name="connsiteY21" fmla="*/ 8755 h 10000"/>
              <a:gd name="connsiteX22" fmla="*/ 5010 w 9498"/>
              <a:gd name="connsiteY22" fmla="*/ 8117 h 10000"/>
              <a:gd name="connsiteX23" fmla="*/ 5259 w 9498"/>
              <a:gd name="connsiteY23" fmla="*/ 8117 h 10000"/>
              <a:gd name="connsiteX24" fmla="*/ 5396 w 9498"/>
              <a:gd name="connsiteY24" fmla="*/ 8117 h 10000"/>
              <a:gd name="connsiteX25" fmla="*/ 5512 w 9498"/>
              <a:gd name="connsiteY25" fmla="*/ 8282 h 10000"/>
              <a:gd name="connsiteX26" fmla="*/ 5648 w 9498"/>
              <a:gd name="connsiteY26" fmla="*/ 9059 h 10000"/>
              <a:gd name="connsiteX27" fmla="*/ 5900 w 9498"/>
              <a:gd name="connsiteY27" fmla="*/ 8589 h 10000"/>
              <a:gd name="connsiteX28" fmla="*/ 6034 w 9498"/>
              <a:gd name="connsiteY28" fmla="*/ 9392 h 10000"/>
              <a:gd name="connsiteX29" fmla="*/ 6148 w 9498"/>
              <a:gd name="connsiteY29" fmla="*/ 8117 h 10000"/>
              <a:gd name="connsiteX30" fmla="*/ 6286 w 9498"/>
              <a:gd name="connsiteY30" fmla="*/ 10000 h 10000"/>
              <a:gd name="connsiteX31" fmla="*/ 6537 w 9498"/>
              <a:gd name="connsiteY31" fmla="*/ 4847 h 10000"/>
              <a:gd name="connsiteX32" fmla="*/ 6672 w 9498"/>
              <a:gd name="connsiteY32" fmla="*/ 0 h 10000"/>
              <a:gd name="connsiteX33" fmla="*/ 6811 w 9498"/>
              <a:gd name="connsiteY33" fmla="*/ 2190 h 10000"/>
              <a:gd name="connsiteX34" fmla="*/ 6925 w 9498"/>
              <a:gd name="connsiteY34" fmla="*/ 2355 h 10000"/>
              <a:gd name="connsiteX35" fmla="*/ 7173 w 9498"/>
              <a:gd name="connsiteY35" fmla="*/ 2355 h 10000"/>
              <a:gd name="connsiteX36" fmla="*/ 7311 w 9498"/>
              <a:gd name="connsiteY36" fmla="*/ 3131 h 10000"/>
              <a:gd name="connsiteX37" fmla="*/ 7445 w 9498"/>
              <a:gd name="connsiteY37" fmla="*/ 3601 h 10000"/>
              <a:gd name="connsiteX38" fmla="*/ 7560 w 9498"/>
              <a:gd name="connsiteY38" fmla="*/ 2963 h 10000"/>
              <a:gd name="connsiteX39" fmla="*/ 7833 w 9498"/>
              <a:gd name="connsiteY39" fmla="*/ 3435 h 10000"/>
              <a:gd name="connsiteX40" fmla="*/ 7949 w 9498"/>
              <a:gd name="connsiteY40" fmla="*/ 3601 h 10000"/>
              <a:gd name="connsiteX41" fmla="*/ 8084 w 9498"/>
              <a:gd name="connsiteY41" fmla="*/ 3131 h 10000"/>
              <a:gd name="connsiteX42" fmla="*/ 8219 w 9498"/>
              <a:gd name="connsiteY42" fmla="*/ 2963 h 10000"/>
              <a:gd name="connsiteX43" fmla="*/ 8474 w 9498"/>
              <a:gd name="connsiteY43" fmla="*/ 2660 h 10000"/>
              <a:gd name="connsiteX44" fmla="*/ 8587 w 9498"/>
              <a:gd name="connsiteY44" fmla="*/ 2355 h 10000"/>
              <a:gd name="connsiteX45" fmla="*/ 8722 w 9498"/>
              <a:gd name="connsiteY45" fmla="*/ 610 h 10000"/>
              <a:gd name="connsiteX46" fmla="*/ 8860 w 9498"/>
              <a:gd name="connsiteY46" fmla="*/ 4682 h 10000"/>
              <a:gd name="connsiteX47" fmla="*/ 9109 w 9498"/>
              <a:gd name="connsiteY47" fmla="*/ 8589 h 10000"/>
              <a:gd name="connsiteX48" fmla="*/ 9245 w 9498"/>
              <a:gd name="connsiteY48" fmla="*/ 7341 h 10000"/>
              <a:gd name="connsiteX49" fmla="*/ 9362 w 9498"/>
              <a:gd name="connsiteY49" fmla="*/ 7204 h 10000"/>
              <a:gd name="connsiteX50" fmla="*/ 9498 w 9498"/>
              <a:gd name="connsiteY50" fmla="*/ 7812 h 10000"/>
              <a:gd name="connsiteX0" fmla="*/ 0 w 9860"/>
              <a:gd name="connsiteY0" fmla="*/ 8117 h 10000"/>
              <a:gd name="connsiteX1" fmla="*/ 124 w 9860"/>
              <a:gd name="connsiteY1" fmla="*/ 7341 h 10000"/>
              <a:gd name="connsiteX2" fmla="*/ 266 w 9860"/>
              <a:gd name="connsiteY2" fmla="*/ 7978 h 10000"/>
              <a:gd name="connsiteX3" fmla="*/ 531 w 9860"/>
              <a:gd name="connsiteY3" fmla="*/ 7812 h 10000"/>
              <a:gd name="connsiteX4" fmla="*/ 675 w 9860"/>
              <a:gd name="connsiteY4" fmla="*/ 8450 h 10000"/>
              <a:gd name="connsiteX5" fmla="*/ 819 w 9860"/>
              <a:gd name="connsiteY5" fmla="*/ 7978 h 10000"/>
              <a:gd name="connsiteX6" fmla="*/ 937 w 9860"/>
              <a:gd name="connsiteY6" fmla="*/ 7204 h 10000"/>
              <a:gd name="connsiteX7" fmla="*/ 1202 w 9860"/>
              <a:gd name="connsiteY7" fmla="*/ 8589 h 10000"/>
              <a:gd name="connsiteX8" fmla="*/ 1349 w 9860"/>
              <a:gd name="connsiteY8" fmla="*/ 7674 h 10000"/>
              <a:gd name="connsiteX9" fmla="*/ 1488 w 9860"/>
              <a:gd name="connsiteY9" fmla="*/ 8450 h 10000"/>
              <a:gd name="connsiteX10" fmla="*/ 1611 w 9860"/>
              <a:gd name="connsiteY10" fmla="*/ 7674 h 10000"/>
              <a:gd name="connsiteX11" fmla="*/ 1899 w 9860"/>
              <a:gd name="connsiteY11" fmla="*/ 7037 h 10000"/>
              <a:gd name="connsiteX12" fmla="*/ 2017 w 9860"/>
              <a:gd name="connsiteY12" fmla="*/ 7812 h 10000"/>
              <a:gd name="connsiteX13" fmla="*/ 2162 w 9860"/>
              <a:gd name="connsiteY13" fmla="*/ 8450 h 10000"/>
              <a:gd name="connsiteX14" fmla="*/ 2285 w 9860"/>
              <a:gd name="connsiteY14" fmla="*/ 7037 h 10000"/>
              <a:gd name="connsiteX15" fmla="*/ 2568 w 9860"/>
              <a:gd name="connsiteY15" fmla="*/ 8450 h 10000"/>
              <a:gd name="connsiteX16" fmla="*/ 2688 w 9860"/>
              <a:gd name="connsiteY16" fmla="*/ 8117 h 10000"/>
              <a:gd name="connsiteX17" fmla="*/ 2832 w 9860"/>
              <a:gd name="connsiteY17" fmla="*/ 7674 h 10000"/>
              <a:gd name="connsiteX18" fmla="*/ 2975 w 9860"/>
              <a:gd name="connsiteY18" fmla="*/ 7812 h 10000"/>
              <a:gd name="connsiteX19" fmla="*/ 4847 w 9860"/>
              <a:gd name="connsiteY19" fmla="*/ 9392 h 10000"/>
              <a:gd name="connsiteX20" fmla="*/ 4991 w 9860"/>
              <a:gd name="connsiteY20" fmla="*/ 8755 h 10000"/>
              <a:gd name="connsiteX21" fmla="*/ 5135 w 9860"/>
              <a:gd name="connsiteY21" fmla="*/ 8117 h 10000"/>
              <a:gd name="connsiteX22" fmla="*/ 5397 w 9860"/>
              <a:gd name="connsiteY22" fmla="*/ 8117 h 10000"/>
              <a:gd name="connsiteX23" fmla="*/ 5541 w 9860"/>
              <a:gd name="connsiteY23" fmla="*/ 8117 h 10000"/>
              <a:gd name="connsiteX24" fmla="*/ 5663 w 9860"/>
              <a:gd name="connsiteY24" fmla="*/ 8282 h 10000"/>
              <a:gd name="connsiteX25" fmla="*/ 5807 w 9860"/>
              <a:gd name="connsiteY25" fmla="*/ 9059 h 10000"/>
              <a:gd name="connsiteX26" fmla="*/ 6072 w 9860"/>
              <a:gd name="connsiteY26" fmla="*/ 8589 h 10000"/>
              <a:gd name="connsiteX27" fmla="*/ 6213 w 9860"/>
              <a:gd name="connsiteY27" fmla="*/ 9392 h 10000"/>
              <a:gd name="connsiteX28" fmla="*/ 6333 w 9860"/>
              <a:gd name="connsiteY28" fmla="*/ 8117 h 10000"/>
              <a:gd name="connsiteX29" fmla="*/ 6478 w 9860"/>
              <a:gd name="connsiteY29" fmla="*/ 10000 h 10000"/>
              <a:gd name="connsiteX30" fmla="*/ 6743 w 9860"/>
              <a:gd name="connsiteY30" fmla="*/ 4847 h 10000"/>
              <a:gd name="connsiteX31" fmla="*/ 6885 w 9860"/>
              <a:gd name="connsiteY31" fmla="*/ 0 h 10000"/>
              <a:gd name="connsiteX32" fmla="*/ 7031 w 9860"/>
              <a:gd name="connsiteY32" fmla="*/ 2190 h 10000"/>
              <a:gd name="connsiteX33" fmla="*/ 7151 w 9860"/>
              <a:gd name="connsiteY33" fmla="*/ 2355 h 10000"/>
              <a:gd name="connsiteX34" fmla="*/ 7412 w 9860"/>
              <a:gd name="connsiteY34" fmla="*/ 2355 h 10000"/>
              <a:gd name="connsiteX35" fmla="*/ 7557 w 9860"/>
              <a:gd name="connsiteY35" fmla="*/ 3131 h 10000"/>
              <a:gd name="connsiteX36" fmla="*/ 7698 w 9860"/>
              <a:gd name="connsiteY36" fmla="*/ 3601 h 10000"/>
              <a:gd name="connsiteX37" fmla="*/ 7820 w 9860"/>
              <a:gd name="connsiteY37" fmla="*/ 2963 h 10000"/>
              <a:gd name="connsiteX38" fmla="*/ 8107 w 9860"/>
              <a:gd name="connsiteY38" fmla="*/ 3435 h 10000"/>
              <a:gd name="connsiteX39" fmla="*/ 8229 w 9860"/>
              <a:gd name="connsiteY39" fmla="*/ 3601 h 10000"/>
              <a:gd name="connsiteX40" fmla="*/ 8371 w 9860"/>
              <a:gd name="connsiteY40" fmla="*/ 3131 h 10000"/>
              <a:gd name="connsiteX41" fmla="*/ 8513 w 9860"/>
              <a:gd name="connsiteY41" fmla="*/ 2963 h 10000"/>
              <a:gd name="connsiteX42" fmla="*/ 8782 w 9860"/>
              <a:gd name="connsiteY42" fmla="*/ 2660 h 10000"/>
              <a:gd name="connsiteX43" fmla="*/ 8901 w 9860"/>
              <a:gd name="connsiteY43" fmla="*/ 2355 h 10000"/>
              <a:gd name="connsiteX44" fmla="*/ 9043 w 9860"/>
              <a:gd name="connsiteY44" fmla="*/ 610 h 10000"/>
              <a:gd name="connsiteX45" fmla="*/ 9188 w 9860"/>
              <a:gd name="connsiteY45" fmla="*/ 4682 h 10000"/>
              <a:gd name="connsiteX46" fmla="*/ 9450 w 9860"/>
              <a:gd name="connsiteY46" fmla="*/ 8589 h 10000"/>
              <a:gd name="connsiteX47" fmla="*/ 9594 w 9860"/>
              <a:gd name="connsiteY47" fmla="*/ 7341 h 10000"/>
              <a:gd name="connsiteX48" fmla="*/ 9717 w 9860"/>
              <a:gd name="connsiteY48" fmla="*/ 7204 h 10000"/>
              <a:gd name="connsiteX49" fmla="*/ 9860 w 9860"/>
              <a:gd name="connsiteY49" fmla="*/ 7812 h 10000"/>
              <a:gd name="connsiteX0" fmla="*/ 0 w 10000"/>
              <a:gd name="connsiteY0" fmla="*/ 8117 h 10000"/>
              <a:gd name="connsiteX1" fmla="*/ 270 w 10000"/>
              <a:gd name="connsiteY1" fmla="*/ 7978 h 10000"/>
              <a:gd name="connsiteX2" fmla="*/ 539 w 10000"/>
              <a:gd name="connsiteY2" fmla="*/ 7812 h 10000"/>
              <a:gd name="connsiteX3" fmla="*/ 685 w 10000"/>
              <a:gd name="connsiteY3" fmla="*/ 8450 h 10000"/>
              <a:gd name="connsiteX4" fmla="*/ 831 w 10000"/>
              <a:gd name="connsiteY4" fmla="*/ 7978 h 10000"/>
              <a:gd name="connsiteX5" fmla="*/ 950 w 10000"/>
              <a:gd name="connsiteY5" fmla="*/ 7204 h 10000"/>
              <a:gd name="connsiteX6" fmla="*/ 1219 w 10000"/>
              <a:gd name="connsiteY6" fmla="*/ 8589 h 10000"/>
              <a:gd name="connsiteX7" fmla="*/ 1368 w 10000"/>
              <a:gd name="connsiteY7" fmla="*/ 7674 h 10000"/>
              <a:gd name="connsiteX8" fmla="*/ 1509 w 10000"/>
              <a:gd name="connsiteY8" fmla="*/ 8450 h 10000"/>
              <a:gd name="connsiteX9" fmla="*/ 1634 w 10000"/>
              <a:gd name="connsiteY9" fmla="*/ 7674 h 10000"/>
              <a:gd name="connsiteX10" fmla="*/ 1926 w 10000"/>
              <a:gd name="connsiteY10" fmla="*/ 7037 h 10000"/>
              <a:gd name="connsiteX11" fmla="*/ 2046 w 10000"/>
              <a:gd name="connsiteY11" fmla="*/ 7812 h 10000"/>
              <a:gd name="connsiteX12" fmla="*/ 2193 w 10000"/>
              <a:gd name="connsiteY12" fmla="*/ 8450 h 10000"/>
              <a:gd name="connsiteX13" fmla="*/ 2317 w 10000"/>
              <a:gd name="connsiteY13" fmla="*/ 7037 h 10000"/>
              <a:gd name="connsiteX14" fmla="*/ 2604 w 10000"/>
              <a:gd name="connsiteY14" fmla="*/ 8450 h 10000"/>
              <a:gd name="connsiteX15" fmla="*/ 2726 w 10000"/>
              <a:gd name="connsiteY15" fmla="*/ 8117 h 10000"/>
              <a:gd name="connsiteX16" fmla="*/ 2872 w 10000"/>
              <a:gd name="connsiteY16" fmla="*/ 7674 h 10000"/>
              <a:gd name="connsiteX17" fmla="*/ 3017 w 10000"/>
              <a:gd name="connsiteY17" fmla="*/ 7812 h 10000"/>
              <a:gd name="connsiteX18" fmla="*/ 4916 w 10000"/>
              <a:gd name="connsiteY18" fmla="*/ 9392 h 10000"/>
              <a:gd name="connsiteX19" fmla="*/ 5062 w 10000"/>
              <a:gd name="connsiteY19" fmla="*/ 8755 h 10000"/>
              <a:gd name="connsiteX20" fmla="*/ 5208 w 10000"/>
              <a:gd name="connsiteY20" fmla="*/ 8117 h 10000"/>
              <a:gd name="connsiteX21" fmla="*/ 5474 w 10000"/>
              <a:gd name="connsiteY21" fmla="*/ 8117 h 10000"/>
              <a:gd name="connsiteX22" fmla="*/ 5620 w 10000"/>
              <a:gd name="connsiteY22" fmla="*/ 8117 h 10000"/>
              <a:gd name="connsiteX23" fmla="*/ 5743 w 10000"/>
              <a:gd name="connsiteY23" fmla="*/ 8282 h 10000"/>
              <a:gd name="connsiteX24" fmla="*/ 5889 w 10000"/>
              <a:gd name="connsiteY24" fmla="*/ 9059 h 10000"/>
              <a:gd name="connsiteX25" fmla="*/ 6158 w 10000"/>
              <a:gd name="connsiteY25" fmla="*/ 8589 h 10000"/>
              <a:gd name="connsiteX26" fmla="*/ 6301 w 10000"/>
              <a:gd name="connsiteY26" fmla="*/ 9392 h 10000"/>
              <a:gd name="connsiteX27" fmla="*/ 6423 w 10000"/>
              <a:gd name="connsiteY27" fmla="*/ 8117 h 10000"/>
              <a:gd name="connsiteX28" fmla="*/ 6570 w 10000"/>
              <a:gd name="connsiteY28" fmla="*/ 10000 h 10000"/>
              <a:gd name="connsiteX29" fmla="*/ 6839 w 10000"/>
              <a:gd name="connsiteY29" fmla="*/ 4847 h 10000"/>
              <a:gd name="connsiteX30" fmla="*/ 6983 w 10000"/>
              <a:gd name="connsiteY30" fmla="*/ 0 h 10000"/>
              <a:gd name="connsiteX31" fmla="*/ 7131 w 10000"/>
              <a:gd name="connsiteY31" fmla="*/ 2190 h 10000"/>
              <a:gd name="connsiteX32" fmla="*/ 7253 w 10000"/>
              <a:gd name="connsiteY32" fmla="*/ 2355 h 10000"/>
              <a:gd name="connsiteX33" fmla="*/ 7517 w 10000"/>
              <a:gd name="connsiteY33" fmla="*/ 2355 h 10000"/>
              <a:gd name="connsiteX34" fmla="*/ 7664 w 10000"/>
              <a:gd name="connsiteY34" fmla="*/ 3131 h 10000"/>
              <a:gd name="connsiteX35" fmla="*/ 7807 w 10000"/>
              <a:gd name="connsiteY35" fmla="*/ 3601 h 10000"/>
              <a:gd name="connsiteX36" fmla="*/ 7931 w 10000"/>
              <a:gd name="connsiteY36" fmla="*/ 2963 h 10000"/>
              <a:gd name="connsiteX37" fmla="*/ 8222 w 10000"/>
              <a:gd name="connsiteY37" fmla="*/ 3435 h 10000"/>
              <a:gd name="connsiteX38" fmla="*/ 8346 w 10000"/>
              <a:gd name="connsiteY38" fmla="*/ 3601 h 10000"/>
              <a:gd name="connsiteX39" fmla="*/ 8490 w 10000"/>
              <a:gd name="connsiteY39" fmla="*/ 3131 h 10000"/>
              <a:gd name="connsiteX40" fmla="*/ 8634 w 10000"/>
              <a:gd name="connsiteY40" fmla="*/ 2963 h 10000"/>
              <a:gd name="connsiteX41" fmla="*/ 8907 w 10000"/>
              <a:gd name="connsiteY41" fmla="*/ 2660 h 10000"/>
              <a:gd name="connsiteX42" fmla="*/ 9027 w 10000"/>
              <a:gd name="connsiteY42" fmla="*/ 2355 h 10000"/>
              <a:gd name="connsiteX43" fmla="*/ 9171 w 10000"/>
              <a:gd name="connsiteY43" fmla="*/ 610 h 10000"/>
              <a:gd name="connsiteX44" fmla="*/ 9318 w 10000"/>
              <a:gd name="connsiteY44" fmla="*/ 4682 h 10000"/>
              <a:gd name="connsiteX45" fmla="*/ 9584 w 10000"/>
              <a:gd name="connsiteY45" fmla="*/ 8589 h 10000"/>
              <a:gd name="connsiteX46" fmla="*/ 9730 w 10000"/>
              <a:gd name="connsiteY46" fmla="*/ 7341 h 10000"/>
              <a:gd name="connsiteX47" fmla="*/ 9855 w 10000"/>
              <a:gd name="connsiteY47" fmla="*/ 7204 h 10000"/>
              <a:gd name="connsiteX48" fmla="*/ 10000 w 10000"/>
              <a:gd name="connsiteY48" fmla="*/ 7812 h 10000"/>
              <a:gd name="connsiteX0" fmla="*/ 0 w 9730"/>
              <a:gd name="connsiteY0" fmla="*/ 7978 h 10000"/>
              <a:gd name="connsiteX1" fmla="*/ 269 w 9730"/>
              <a:gd name="connsiteY1" fmla="*/ 7812 h 10000"/>
              <a:gd name="connsiteX2" fmla="*/ 415 w 9730"/>
              <a:gd name="connsiteY2" fmla="*/ 8450 h 10000"/>
              <a:gd name="connsiteX3" fmla="*/ 561 w 9730"/>
              <a:gd name="connsiteY3" fmla="*/ 7978 h 10000"/>
              <a:gd name="connsiteX4" fmla="*/ 680 w 9730"/>
              <a:gd name="connsiteY4" fmla="*/ 7204 h 10000"/>
              <a:gd name="connsiteX5" fmla="*/ 949 w 9730"/>
              <a:gd name="connsiteY5" fmla="*/ 8589 h 10000"/>
              <a:gd name="connsiteX6" fmla="*/ 1098 w 9730"/>
              <a:gd name="connsiteY6" fmla="*/ 7674 h 10000"/>
              <a:gd name="connsiteX7" fmla="*/ 1239 w 9730"/>
              <a:gd name="connsiteY7" fmla="*/ 8450 h 10000"/>
              <a:gd name="connsiteX8" fmla="*/ 1364 w 9730"/>
              <a:gd name="connsiteY8" fmla="*/ 7674 h 10000"/>
              <a:gd name="connsiteX9" fmla="*/ 1656 w 9730"/>
              <a:gd name="connsiteY9" fmla="*/ 7037 h 10000"/>
              <a:gd name="connsiteX10" fmla="*/ 1776 w 9730"/>
              <a:gd name="connsiteY10" fmla="*/ 7812 h 10000"/>
              <a:gd name="connsiteX11" fmla="*/ 1923 w 9730"/>
              <a:gd name="connsiteY11" fmla="*/ 8450 h 10000"/>
              <a:gd name="connsiteX12" fmla="*/ 2047 w 9730"/>
              <a:gd name="connsiteY12" fmla="*/ 7037 h 10000"/>
              <a:gd name="connsiteX13" fmla="*/ 2334 w 9730"/>
              <a:gd name="connsiteY13" fmla="*/ 8450 h 10000"/>
              <a:gd name="connsiteX14" fmla="*/ 2456 w 9730"/>
              <a:gd name="connsiteY14" fmla="*/ 8117 h 10000"/>
              <a:gd name="connsiteX15" fmla="*/ 2602 w 9730"/>
              <a:gd name="connsiteY15" fmla="*/ 7674 h 10000"/>
              <a:gd name="connsiteX16" fmla="*/ 2747 w 9730"/>
              <a:gd name="connsiteY16" fmla="*/ 7812 h 10000"/>
              <a:gd name="connsiteX17" fmla="*/ 4646 w 9730"/>
              <a:gd name="connsiteY17" fmla="*/ 9392 h 10000"/>
              <a:gd name="connsiteX18" fmla="*/ 4792 w 9730"/>
              <a:gd name="connsiteY18" fmla="*/ 8755 h 10000"/>
              <a:gd name="connsiteX19" fmla="*/ 4938 w 9730"/>
              <a:gd name="connsiteY19" fmla="*/ 8117 h 10000"/>
              <a:gd name="connsiteX20" fmla="*/ 5204 w 9730"/>
              <a:gd name="connsiteY20" fmla="*/ 8117 h 10000"/>
              <a:gd name="connsiteX21" fmla="*/ 5350 w 9730"/>
              <a:gd name="connsiteY21" fmla="*/ 8117 h 10000"/>
              <a:gd name="connsiteX22" fmla="*/ 5473 w 9730"/>
              <a:gd name="connsiteY22" fmla="*/ 8282 h 10000"/>
              <a:gd name="connsiteX23" fmla="*/ 5619 w 9730"/>
              <a:gd name="connsiteY23" fmla="*/ 9059 h 10000"/>
              <a:gd name="connsiteX24" fmla="*/ 5888 w 9730"/>
              <a:gd name="connsiteY24" fmla="*/ 8589 h 10000"/>
              <a:gd name="connsiteX25" fmla="*/ 6031 w 9730"/>
              <a:gd name="connsiteY25" fmla="*/ 9392 h 10000"/>
              <a:gd name="connsiteX26" fmla="*/ 6153 w 9730"/>
              <a:gd name="connsiteY26" fmla="*/ 8117 h 10000"/>
              <a:gd name="connsiteX27" fmla="*/ 6300 w 9730"/>
              <a:gd name="connsiteY27" fmla="*/ 10000 h 10000"/>
              <a:gd name="connsiteX28" fmla="*/ 6569 w 9730"/>
              <a:gd name="connsiteY28" fmla="*/ 4847 h 10000"/>
              <a:gd name="connsiteX29" fmla="*/ 6713 w 9730"/>
              <a:gd name="connsiteY29" fmla="*/ 0 h 10000"/>
              <a:gd name="connsiteX30" fmla="*/ 6861 w 9730"/>
              <a:gd name="connsiteY30" fmla="*/ 2190 h 10000"/>
              <a:gd name="connsiteX31" fmla="*/ 6983 w 9730"/>
              <a:gd name="connsiteY31" fmla="*/ 2355 h 10000"/>
              <a:gd name="connsiteX32" fmla="*/ 7247 w 9730"/>
              <a:gd name="connsiteY32" fmla="*/ 2355 h 10000"/>
              <a:gd name="connsiteX33" fmla="*/ 7394 w 9730"/>
              <a:gd name="connsiteY33" fmla="*/ 3131 h 10000"/>
              <a:gd name="connsiteX34" fmla="*/ 7537 w 9730"/>
              <a:gd name="connsiteY34" fmla="*/ 3601 h 10000"/>
              <a:gd name="connsiteX35" fmla="*/ 7661 w 9730"/>
              <a:gd name="connsiteY35" fmla="*/ 2963 h 10000"/>
              <a:gd name="connsiteX36" fmla="*/ 7952 w 9730"/>
              <a:gd name="connsiteY36" fmla="*/ 3435 h 10000"/>
              <a:gd name="connsiteX37" fmla="*/ 8076 w 9730"/>
              <a:gd name="connsiteY37" fmla="*/ 3601 h 10000"/>
              <a:gd name="connsiteX38" fmla="*/ 8220 w 9730"/>
              <a:gd name="connsiteY38" fmla="*/ 3131 h 10000"/>
              <a:gd name="connsiteX39" fmla="*/ 8364 w 9730"/>
              <a:gd name="connsiteY39" fmla="*/ 2963 h 10000"/>
              <a:gd name="connsiteX40" fmla="*/ 8637 w 9730"/>
              <a:gd name="connsiteY40" fmla="*/ 2660 h 10000"/>
              <a:gd name="connsiteX41" fmla="*/ 8757 w 9730"/>
              <a:gd name="connsiteY41" fmla="*/ 2355 h 10000"/>
              <a:gd name="connsiteX42" fmla="*/ 8901 w 9730"/>
              <a:gd name="connsiteY42" fmla="*/ 610 h 10000"/>
              <a:gd name="connsiteX43" fmla="*/ 9048 w 9730"/>
              <a:gd name="connsiteY43" fmla="*/ 4682 h 10000"/>
              <a:gd name="connsiteX44" fmla="*/ 9314 w 9730"/>
              <a:gd name="connsiteY44" fmla="*/ 8589 h 10000"/>
              <a:gd name="connsiteX45" fmla="*/ 9460 w 9730"/>
              <a:gd name="connsiteY45" fmla="*/ 7341 h 10000"/>
              <a:gd name="connsiteX46" fmla="*/ 9585 w 9730"/>
              <a:gd name="connsiteY46" fmla="*/ 7204 h 10000"/>
              <a:gd name="connsiteX47" fmla="*/ 9730 w 9730"/>
              <a:gd name="connsiteY47" fmla="*/ 7812 h 10000"/>
              <a:gd name="connsiteX0" fmla="*/ 0 w 9724"/>
              <a:gd name="connsiteY0" fmla="*/ 7812 h 10000"/>
              <a:gd name="connsiteX1" fmla="*/ 151 w 9724"/>
              <a:gd name="connsiteY1" fmla="*/ 8450 h 10000"/>
              <a:gd name="connsiteX2" fmla="*/ 301 w 9724"/>
              <a:gd name="connsiteY2" fmla="*/ 7978 h 10000"/>
              <a:gd name="connsiteX3" fmla="*/ 423 w 9724"/>
              <a:gd name="connsiteY3" fmla="*/ 7204 h 10000"/>
              <a:gd name="connsiteX4" fmla="*/ 699 w 9724"/>
              <a:gd name="connsiteY4" fmla="*/ 8589 h 10000"/>
              <a:gd name="connsiteX5" fmla="*/ 852 w 9724"/>
              <a:gd name="connsiteY5" fmla="*/ 7674 h 10000"/>
              <a:gd name="connsiteX6" fmla="*/ 997 w 9724"/>
              <a:gd name="connsiteY6" fmla="*/ 8450 h 10000"/>
              <a:gd name="connsiteX7" fmla="*/ 1126 w 9724"/>
              <a:gd name="connsiteY7" fmla="*/ 7674 h 10000"/>
              <a:gd name="connsiteX8" fmla="*/ 1426 w 9724"/>
              <a:gd name="connsiteY8" fmla="*/ 7037 h 10000"/>
              <a:gd name="connsiteX9" fmla="*/ 1549 w 9724"/>
              <a:gd name="connsiteY9" fmla="*/ 7812 h 10000"/>
              <a:gd name="connsiteX10" fmla="*/ 1700 w 9724"/>
              <a:gd name="connsiteY10" fmla="*/ 8450 h 10000"/>
              <a:gd name="connsiteX11" fmla="*/ 1828 w 9724"/>
              <a:gd name="connsiteY11" fmla="*/ 7037 h 10000"/>
              <a:gd name="connsiteX12" fmla="*/ 2123 w 9724"/>
              <a:gd name="connsiteY12" fmla="*/ 8450 h 10000"/>
              <a:gd name="connsiteX13" fmla="*/ 2248 w 9724"/>
              <a:gd name="connsiteY13" fmla="*/ 8117 h 10000"/>
              <a:gd name="connsiteX14" fmla="*/ 2398 w 9724"/>
              <a:gd name="connsiteY14" fmla="*/ 7674 h 10000"/>
              <a:gd name="connsiteX15" fmla="*/ 2547 w 9724"/>
              <a:gd name="connsiteY15" fmla="*/ 7812 h 10000"/>
              <a:gd name="connsiteX16" fmla="*/ 4499 w 9724"/>
              <a:gd name="connsiteY16" fmla="*/ 9392 h 10000"/>
              <a:gd name="connsiteX17" fmla="*/ 4649 w 9724"/>
              <a:gd name="connsiteY17" fmla="*/ 8755 h 10000"/>
              <a:gd name="connsiteX18" fmla="*/ 4799 w 9724"/>
              <a:gd name="connsiteY18" fmla="*/ 8117 h 10000"/>
              <a:gd name="connsiteX19" fmla="*/ 5072 w 9724"/>
              <a:gd name="connsiteY19" fmla="*/ 8117 h 10000"/>
              <a:gd name="connsiteX20" fmla="*/ 5222 w 9724"/>
              <a:gd name="connsiteY20" fmla="*/ 8117 h 10000"/>
              <a:gd name="connsiteX21" fmla="*/ 5349 w 9724"/>
              <a:gd name="connsiteY21" fmla="*/ 8282 h 10000"/>
              <a:gd name="connsiteX22" fmla="*/ 5499 w 9724"/>
              <a:gd name="connsiteY22" fmla="*/ 9059 h 10000"/>
              <a:gd name="connsiteX23" fmla="*/ 5775 w 9724"/>
              <a:gd name="connsiteY23" fmla="*/ 8589 h 10000"/>
              <a:gd name="connsiteX24" fmla="*/ 5922 w 9724"/>
              <a:gd name="connsiteY24" fmla="*/ 9392 h 10000"/>
              <a:gd name="connsiteX25" fmla="*/ 6048 w 9724"/>
              <a:gd name="connsiteY25" fmla="*/ 8117 h 10000"/>
              <a:gd name="connsiteX26" fmla="*/ 6199 w 9724"/>
              <a:gd name="connsiteY26" fmla="*/ 10000 h 10000"/>
              <a:gd name="connsiteX27" fmla="*/ 6475 w 9724"/>
              <a:gd name="connsiteY27" fmla="*/ 4847 h 10000"/>
              <a:gd name="connsiteX28" fmla="*/ 6623 w 9724"/>
              <a:gd name="connsiteY28" fmla="*/ 0 h 10000"/>
              <a:gd name="connsiteX29" fmla="*/ 6775 w 9724"/>
              <a:gd name="connsiteY29" fmla="*/ 2190 h 10000"/>
              <a:gd name="connsiteX30" fmla="*/ 6901 w 9724"/>
              <a:gd name="connsiteY30" fmla="*/ 2355 h 10000"/>
              <a:gd name="connsiteX31" fmla="*/ 7172 w 9724"/>
              <a:gd name="connsiteY31" fmla="*/ 2355 h 10000"/>
              <a:gd name="connsiteX32" fmla="*/ 7323 w 9724"/>
              <a:gd name="connsiteY32" fmla="*/ 3131 h 10000"/>
              <a:gd name="connsiteX33" fmla="*/ 7470 w 9724"/>
              <a:gd name="connsiteY33" fmla="*/ 3601 h 10000"/>
              <a:gd name="connsiteX34" fmla="*/ 7598 w 9724"/>
              <a:gd name="connsiteY34" fmla="*/ 2963 h 10000"/>
              <a:gd name="connsiteX35" fmla="*/ 7897 w 9724"/>
              <a:gd name="connsiteY35" fmla="*/ 3435 h 10000"/>
              <a:gd name="connsiteX36" fmla="*/ 8024 w 9724"/>
              <a:gd name="connsiteY36" fmla="*/ 3601 h 10000"/>
              <a:gd name="connsiteX37" fmla="*/ 8172 w 9724"/>
              <a:gd name="connsiteY37" fmla="*/ 3131 h 10000"/>
              <a:gd name="connsiteX38" fmla="*/ 8320 w 9724"/>
              <a:gd name="connsiteY38" fmla="*/ 2963 h 10000"/>
              <a:gd name="connsiteX39" fmla="*/ 8601 w 9724"/>
              <a:gd name="connsiteY39" fmla="*/ 2660 h 10000"/>
              <a:gd name="connsiteX40" fmla="*/ 8724 w 9724"/>
              <a:gd name="connsiteY40" fmla="*/ 2355 h 10000"/>
              <a:gd name="connsiteX41" fmla="*/ 8872 w 9724"/>
              <a:gd name="connsiteY41" fmla="*/ 610 h 10000"/>
              <a:gd name="connsiteX42" fmla="*/ 9023 w 9724"/>
              <a:gd name="connsiteY42" fmla="*/ 4682 h 10000"/>
              <a:gd name="connsiteX43" fmla="*/ 9296 w 9724"/>
              <a:gd name="connsiteY43" fmla="*/ 8589 h 10000"/>
              <a:gd name="connsiteX44" fmla="*/ 9447 w 9724"/>
              <a:gd name="connsiteY44" fmla="*/ 7341 h 10000"/>
              <a:gd name="connsiteX45" fmla="*/ 9575 w 9724"/>
              <a:gd name="connsiteY45" fmla="*/ 7204 h 10000"/>
              <a:gd name="connsiteX46" fmla="*/ 9724 w 9724"/>
              <a:gd name="connsiteY46" fmla="*/ 7812 h 10000"/>
              <a:gd name="connsiteX0" fmla="*/ 0 w 9845"/>
              <a:gd name="connsiteY0" fmla="*/ 8450 h 10000"/>
              <a:gd name="connsiteX1" fmla="*/ 155 w 9845"/>
              <a:gd name="connsiteY1" fmla="*/ 7978 h 10000"/>
              <a:gd name="connsiteX2" fmla="*/ 280 w 9845"/>
              <a:gd name="connsiteY2" fmla="*/ 7204 h 10000"/>
              <a:gd name="connsiteX3" fmla="*/ 564 w 9845"/>
              <a:gd name="connsiteY3" fmla="*/ 8589 h 10000"/>
              <a:gd name="connsiteX4" fmla="*/ 721 w 9845"/>
              <a:gd name="connsiteY4" fmla="*/ 7674 h 10000"/>
              <a:gd name="connsiteX5" fmla="*/ 870 w 9845"/>
              <a:gd name="connsiteY5" fmla="*/ 8450 h 10000"/>
              <a:gd name="connsiteX6" fmla="*/ 1003 w 9845"/>
              <a:gd name="connsiteY6" fmla="*/ 7674 h 10000"/>
              <a:gd name="connsiteX7" fmla="*/ 1311 w 9845"/>
              <a:gd name="connsiteY7" fmla="*/ 7037 h 10000"/>
              <a:gd name="connsiteX8" fmla="*/ 1438 w 9845"/>
              <a:gd name="connsiteY8" fmla="*/ 7812 h 10000"/>
              <a:gd name="connsiteX9" fmla="*/ 1593 w 9845"/>
              <a:gd name="connsiteY9" fmla="*/ 8450 h 10000"/>
              <a:gd name="connsiteX10" fmla="*/ 1725 w 9845"/>
              <a:gd name="connsiteY10" fmla="*/ 7037 h 10000"/>
              <a:gd name="connsiteX11" fmla="*/ 2028 w 9845"/>
              <a:gd name="connsiteY11" fmla="*/ 8450 h 10000"/>
              <a:gd name="connsiteX12" fmla="*/ 2157 w 9845"/>
              <a:gd name="connsiteY12" fmla="*/ 8117 h 10000"/>
              <a:gd name="connsiteX13" fmla="*/ 2311 w 9845"/>
              <a:gd name="connsiteY13" fmla="*/ 7674 h 10000"/>
              <a:gd name="connsiteX14" fmla="*/ 2464 w 9845"/>
              <a:gd name="connsiteY14" fmla="*/ 7812 h 10000"/>
              <a:gd name="connsiteX15" fmla="*/ 4472 w 9845"/>
              <a:gd name="connsiteY15" fmla="*/ 9392 h 10000"/>
              <a:gd name="connsiteX16" fmla="*/ 4626 w 9845"/>
              <a:gd name="connsiteY16" fmla="*/ 8755 h 10000"/>
              <a:gd name="connsiteX17" fmla="*/ 4780 w 9845"/>
              <a:gd name="connsiteY17" fmla="*/ 8117 h 10000"/>
              <a:gd name="connsiteX18" fmla="*/ 5061 w 9845"/>
              <a:gd name="connsiteY18" fmla="*/ 8117 h 10000"/>
              <a:gd name="connsiteX19" fmla="*/ 5215 w 9845"/>
              <a:gd name="connsiteY19" fmla="*/ 8117 h 10000"/>
              <a:gd name="connsiteX20" fmla="*/ 5346 w 9845"/>
              <a:gd name="connsiteY20" fmla="*/ 8282 h 10000"/>
              <a:gd name="connsiteX21" fmla="*/ 5500 w 9845"/>
              <a:gd name="connsiteY21" fmla="*/ 9059 h 10000"/>
              <a:gd name="connsiteX22" fmla="*/ 5784 w 9845"/>
              <a:gd name="connsiteY22" fmla="*/ 8589 h 10000"/>
              <a:gd name="connsiteX23" fmla="*/ 5935 w 9845"/>
              <a:gd name="connsiteY23" fmla="*/ 9392 h 10000"/>
              <a:gd name="connsiteX24" fmla="*/ 6065 w 9845"/>
              <a:gd name="connsiteY24" fmla="*/ 8117 h 10000"/>
              <a:gd name="connsiteX25" fmla="*/ 6220 w 9845"/>
              <a:gd name="connsiteY25" fmla="*/ 10000 h 10000"/>
              <a:gd name="connsiteX26" fmla="*/ 6504 w 9845"/>
              <a:gd name="connsiteY26" fmla="*/ 4847 h 10000"/>
              <a:gd name="connsiteX27" fmla="*/ 6656 w 9845"/>
              <a:gd name="connsiteY27" fmla="*/ 0 h 10000"/>
              <a:gd name="connsiteX28" fmla="*/ 6812 w 9845"/>
              <a:gd name="connsiteY28" fmla="*/ 2190 h 10000"/>
              <a:gd name="connsiteX29" fmla="*/ 6942 w 9845"/>
              <a:gd name="connsiteY29" fmla="*/ 2355 h 10000"/>
              <a:gd name="connsiteX30" fmla="*/ 7221 w 9845"/>
              <a:gd name="connsiteY30" fmla="*/ 2355 h 10000"/>
              <a:gd name="connsiteX31" fmla="*/ 7376 w 9845"/>
              <a:gd name="connsiteY31" fmla="*/ 3131 h 10000"/>
              <a:gd name="connsiteX32" fmla="*/ 7527 w 9845"/>
              <a:gd name="connsiteY32" fmla="*/ 3601 h 10000"/>
              <a:gd name="connsiteX33" fmla="*/ 7659 w 9845"/>
              <a:gd name="connsiteY33" fmla="*/ 2963 h 10000"/>
              <a:gd name="connsiteX34" fmla="*/ 7966 w 9845"/>
              <a:gd name="connsiteY34" fmla="*/ 3435 h 10000"/>
              <a:gd name="connsiteX35" fmla="*/ 8097 w 9845"/>
              <a:gd name="connsiteY35" fmla="*/ 3601 h 10000"/>
              <a:gd name="connsiteX36" fmla="*/ 8249 w 9845"/>
              <a:gd name="connsiteY36" fmla="*/ 3131 h 10000"/>
              <a:gd name="connsiteX37" fmla="*/ 8401 w 9845"/>
              <a:gd name="connsiteY37" fmla="*/ 2963 h 10000"/>
              <a:gd name="connsiteX38" fmla="*/ 8690 w 9845"/>
              <a:gd name="connsiteY38" fmla="*/ 2660 h 10000"/>
              <a:gd name="connsiteX39" fmla="*/ 8817 w 9845"/>
              <a:gd name="connsiteY39" fmla="*/ 2355 h 10000"/>
              <a:gd name="connsiteX40" fmla="*/ 8969 w 9845"/>
              <a:gd name="connsiteY40" fmla="*/ 610 h 10000"/>
              <a:gd name="connsiteX41" fmla="*/ 9124 w 9845"/>
              <a:gd name="connsiteY41" fmla="*/ 4682 h 10000"/>
              <a:gd name="connsiteX42" fmla="*/ 9405 w 9845"/>
              <a:gd name="connsiteY42" fmla="*/ 8589 h 10000"/>
              <a:gd name="connsiteX43" fmla="*/ 9560 w 9845"/>
              <a:gd name="connsiteY43" fmla="*/ 7341 h 10000"/>
              <a:gd name="connsiteX44" fmla="*/ 9692 w 9845"/>
              <a:gd name="connsiteY44" fmla="*/ 7204 h 10000"/>
              <a:gd name="connsiteX45" fmla="*/ 9845 w 9845"/>
              <a:gd name="connsiteY45" fmla="*/ 7812 h 10000"/>
              <a:gd name="connsiteX0" fmla="*/ 0 w 10000"/>
              <a:gd name="connsiteY0" fmla="*/ 8450 h 10000"/>
              <a:gd name="connsiteX1" fmla="*/ 284 w 10000"/>
              <a:gd name="connsiteY1" fmla="*/ 7204 h 10000"/>
              <a:gd name="connsiteX2" fmla="*/ 573 w 10000"/>
              <a:gd name="connsiteY2" fmla="*/ 8589 h 10000"/>
              <a:gd name="connsiteX3" fmla="*/ 732 w 10000"/>
              <a:gd name="connsiteY3" fmla="*/ 7674 h 10000"/>
              <a:gd name="connsiteX4" fmla="*/ 884 w 10000"/>
              <a:gd name="connsiteY4" fmla="*/ 8450 h 10000"/>
              <a:gd name="connsiteX5" fmla="*/ 1019 w 10000"/>
              <a:gd name="connsiteY5" fmla="*/ 7674 h 10000"/>
              <a:gd name="connsiteX6" fmla="*/ 1332 w 10000"/>
              <a:gd name="connsiteY6" fmla="*/ 7037 h 10000"/>
              <a:gd name="connsiteX7" fmla="*/ 1461 w 10000"/>
              <a:gd name="connsiteY7" fmla="*/ 7812 h 10000"/>
              <a:gd name="connsiteX8" fmla="*/ 1618 w 10000"/>
              <a:gd name="connsiteY8" fmla="*/ 8450 h 10000"/>
              <a:gd name="connsiteX9" fmla="*/ 1752 w 10000"/>
              <a:gd name="connsiteY9" fmla="*/ 7037 h 10000"/>
              <a:gd name="connsiteX10" fmla="*/ 2060 w 10000"/>
              <a:gd name="connsiteY10" fmla="*/ 8450 h 10000"/>
              <a:gd name="connsiteX11" fmla="*/ 2191 w 10000"/>
              <a:gd name="connsiteY11" fmla="*/ 8117 h 10000"/>
              <a:gd name="connsiteX12" fmla="*/ 2347 w 10000"/>
              <a:gd name="connsiteY12" fmla="*/ 7674 h 10000"/>
              <a:gd name="connsiteX13" fmla="*/ 2503 w 10000"/>
              <a:gd name="connsiteY13" fmla="*/ 7812 h 10000"/>
              <a:gd name="connsiteX14" fmla="*/ 4542 w 10000"/>
              <a:gd name="connsiteY14" fmla="*/ 9392 h 10000"/>
              <a:gd name="connsiteX15" fmla="*/ 4699 w 10000"/>
              <a:gd name="connsiteY15" fmla="*/ 8755 h 10000"/>
              <a:gd name="connsiteX16" fmla="*/ 4855 w 10000"/>
              <a:gd name="connsiteY16" fmla="*/ 8117 h 10000"/>
              <a:gd name="connsiteX17" fmla="*/ 5141 w 10000"/>
              <a:gd name="connsiteY17" fmla="*/ 8117 h 10000"/>
              <a:gd name="connsiteX18" fmla="*/ 5297 w 10000"/>
              <a:gd name="connsiteY18" fmla="*/ 8117 h 10000"/>
              <a:gd name="connsiteX19" fmla="*/ 5430 w 10000"/>
              <a:gd name="connsiteY19" fmla="*/ 8282 h 10000"/>
              <a:gd name="connsiteX20" fmla="*/ 5587 w 10000"/>
              <a:gd name="connsiteY20" fmla="*/ 9059 h 10000"/>
              <a:gd name="connsiteX21" fmla="*/ 5875 w 10000"/>
              <a:gd name="connsiteY21" fmla="*/ 8589 h 10000"/>
              <a:gd name="connsiteX22" fmla="*/ 6028 w 10000"/>
              <a:gd name="connsiteY22" fmla="*/ 9392 h 10000"/>
              <a:gd name="connsiteX23" fmla="*/ 6160 w 10000"/>
              <a:gd name="connsiteY23" fmla="*/ 8117 h 10000"/>
              <a:gd name="connsiteX24" fmla="*/ 6318 w 10000"/>
              <a:gd name="connsiteY24" fmla="*/ 10000 h 10000"/>
              <a:gd name="connsiteX25" fmla="*/ 6606 w 10000"/>
              <a:gd name="connsiteY25" fmla="*/ 4847 h 10000"/>
              <a:gd name="connsiteX26" fmla="*/ 6761 w 10000"/>
              <a:gd name="connsiteY26" fmla="*/ 0 h 10000"/>
              <a:gd name="connsiteX27" fmla="*/ 6919 w 10000"/>
              <a:gd name="connsiteY27" fmla="*/ 2190 h 10000"/>
              <a:gd name="connsiteX28" fmla="*/ 7051 w 10000"/>
              <a:gd name="connsiteY28" fmla="*/ 2355 h 10000"/>
              <a:gd name="connsiteX29" fmla="*/ 7335 w 10000"/>
              <a:gd name="connsiteY29" fmla="*/ 2355 h 10000"/>
              <a:gd name="connsiteX30" fmla="*/ 7492 w 10000"/>
              <a:gd name="connsiteY30" fmla="*/ 3131 h 10000"/>
              <a:gd name="connsiteX31" fmla="*/ 7646 w 10000"/>
              <a:gd name="connsiteY31" fmla="*/ 3601 h 10000"/>
              <a:gd name="connsiteX32" fmla="*/ 7780 w 10000"/>
              <a:gd name="connsiteY32" fmla="*/ 2963 h 10000"/>
              <a:gd name="connsiteX33" fmla="*/ 8091 w 10000"/>
              <a:gd name="connsiteY33" fmla="*/ 3435 h 10000"/>
              <a:gd name="connsiteX34" fmla="*/ 8224 w 10000"/>
              <a:gd name="connsiteY34" fmla="*/ 3601 h 10000"/>
              <a:gd name="connsiteX35" fmla="*/ 8379 w 10000"/>
              <a:gd name="connsiteY35" fmla="*/ 3131 h 10000"/>
              <a:gd name="connsiteX36" fmla="*/ 8533 w 10000"/>
              <a:gd name="connsiteY36" fmla="*/ 2963 h 10000"/>
              <a:gd name="connsiteX37" fmla="*/ 8827 w 10000"/>
              <a:gd name="connsiteY37" fmla="*/ 2660 h 10000"/>
              <a:gd name="connsiteX38" fmla="*/ 8956 w 10000"/>
              <a:gd name="connsiteY38" fmla="*/ 2355 h 10000"/>
              <a:gd name="connsiteX39" fmla="*/ 9110 w 10000"/>
              <a:gd name="connsiteY39" fmla="*/ 610 h 10000"/>
              <a:gd name="connsiteX40" fmla="*/ 9268 w 10000"/>
              <a:gd name="connsiteY40" fmla="*/ 4682 h 10000"/>
              <a:gd name="connsiteX41" fmla="*/ 9553 w 10000"/>
              <a:gd name="connsiteY41" fmla="*/ 8589 h 10000"/>
              <a:gd name="connsiteX42" fmla="*/ 9711 w 10000"/>
              <a:gd name="connsiteY42" fmla="*/ 7341 h 10000"/>
              <a:gd name="connsiteX43" fmla="*/ 9845 w 10000"/>
              <a:gd name="connsiteY43" fmla="*/ 7204 h 10000"/>
              <a:gd name="connsiteX44" fmla="*/ 10000 w 10000"/>
              <a:gd name="connsiteY44" fmla="*/ 7812 h 10000"/>
              <a:gd name="connsiteX0" fmla="*/ 0 w 9716"/>
              <a:gd name="connsiteY0" fmla="*/ 7204 h 10000"/>
              <a:gd name="connsiteX1" fmla="*/ 289 w 9716"/>
              <a:gd name="connsiteY1" fmla="*/ 8589 h 10000"/>
              <a:gd name="connsiteX2" fmla="*/ 448 w 9716"/>
              <a:gd name="connsiteY2" fmla="*/ 7674 h 10000"/>
              <a:gd name="connsiteX3" fmla="*/ 600 w 9716"/>
              <a:gd name="connsiteY3" fmla="*/ 8450 h 10000"/>
              <a:gd name="connsiteX4" fmla="*/ 735 w 9716"/>
              <a:gd name="connsiteY4" fmla="*/ 7674 h 10000"/>
              <a:gd name="connsiteX5" fmla="*/ 1048 w 9716"/>
              <a:gd name="connsiteY5" fmla="*/ 7037 h 10000"/>
              <a:gd name="connsiteX6" fmla="*/ 1177 w 9716"/>
              <a:gd name="connsiteY6" fmla="*/ 7812 h 10000"/>
              <a:gd name="connsiteX7" fmla="*/ 1334 w 9716"/>
              <a:gd name="connsiteY7" fmla="*/ 8450 h 10000"/>
              <a:gd name="connsiteX8" fmla="*/ 1468 w 9716"/>
              <a:gd name="connsiteY8" fmla="*/ 7037 h 10000"/>
              <a:gd name="connsiteX9" fmla="*/ 1776 w 9716"/>
              <a:gd name="connsiteY9" fmla="*/ 8450 h 10000"/>
              <a:gd name="connsiteX10" fmla="*/ 1907 w 9716"/>
              <a:gd name="connsiteY10" fmla="*/ 8117 h 10000"/>
              <a:gd name="connsiteX11" fmla="*/ 2063 w 9716"/>
              <a:gd name="connsiteY11" fmla="*/ 7674 h 10000"/>
              <a:gd name="connsiteX12" fmla="*/ 2219 w 9716"/>
              <a:gd name="connsiteY12" fmla="*/ 7812 h 10000"/>
              <a:gd name="connsiteX13" fmla="*/ 4258 w 9716"/>
              <a:gd name="connsiteY13" fmla="*/ 9392 h 10000"/>
              <a:gd name="connsiteX14" fmla="*/ 4415 w 9716"/>
              <a:gd name="connsiteY14" fmla="*/ 8755 h 10000"/>
              <a:gd name="connsiteX15" fmla="*/ 4571 w 9716"/>
              <a:gd name="connsiteY15" fmla="*/ 8117 h 10000"/>
              <a:gd name="connsiteX16" fmla="*/ 4857 w 9716"/>
              <a:gd name="connsiteY16" fmla="*/ 8117 h 10000"/>
              <a:gd name="connsiteX17" fmla="*/ 5013 w 9716"/>
              <a:gd name="connsiteY17" fmla="*/ 8117 h 10000"/>
              <a:gd name="connsiteX18" fmla="*/ 5146 w 9716"/>
              <a:gd name="connsiteY18" fmla="*/ 8282 h 10000"/>
              <a:gd name="connsiteX19" fmla="*/ 5303 w 9716"/>
              <a:gd name="connsiteY19" fmla="*/ 9059 h 10000"/>
              <a:gd name="connsiteX20" fmla="*/ 5591 w 9716"/>
              <a:gd name="connsiteY20" fmla="*/ 8589 h 10000"/>
              <a:gd name="connsiteX21" fmla="*/ 5744 w 9716"/>
              <a:gd name="connsiteY21" fmla="*/ 9392 h 10000"/>
              <a:gd name="connsiteX22" fmla="*/ 5876 w 9716"/>
              <a:gd name="connsiteY22" fmla="*/ 8117 h 10000"/>
              <a:gd name="connsiteX23" fmla="*/ 6034 w 9716"/>
              <a:gd name="connsiteY23" fmla="*/ 10000 h 10000"/>
              <a:gd name="connsiteX24" fmla="*/ 6322 w 9716"/>
              <a:gd name="connsiteY24" fmla="*/ 4847 h 10000"/>
              <a:gd name="connsiteX25" fmla="*/ 6477 w 9716"/>
              <a:gd name="connsiteY25" fmla="*/ 0 h 10000"/>
              <a:gd name="connsiteX26" fmla="*/ 6635 w 9716"/>
              <a:gd name="connsiteY26" fmla="*/ 2190 h 10000"/>
              <a:gd name="connsiteX27" fmla="*/ 6767 w 9716"/>
              <a:gd name="connsiteY27" fmla="*/ 2355 h 10000"/>
              <a:gd name="connsiteX28" fmla="*/ 7051 w 9716"/>
              <a:gd name="connsiteY28" fmla="*/ 2355 h 10000"/>
              <a:gd name="connsiteX29" fmla="*/ 7208 w 9716"/>
              <a:gd name="connsiteY29" fmla="*/ 3131 h 10000"/>
              <a:gd name="connsiteX30" fmla="*/ 7362 w 9716"/>
              <a:gd name="connsiteY30" fmla="*/ 3601 h 10000"/>
              <a:gd name="connsiteX31" fmla="*/ 7496 w 9716"/>
              <a:gd name="connsiteY31" fmla="*/ 2963 h 10000"/>
              <a:gd name="connsiteX32" fmla="*/ 7807 w 9716"/>
              <a:gd name="connsiteY32" fmla="*/ 3435 h 10000"/>
              <a:gd name="connsiteX33" fmla="*/ 7940 w 9716"/>
              <a:gd name="connsiteY33" fmla="*/ 3601 h 10000"/>
              <a:gd name="connsiteX34" fmla="*/ 8095 w 9716"/>
              <a:gd name="connsiteY34" fmla="*/ 3131 h 10000"/>
              <a:gd name="connsiteX35" fmla="*/ 8249 w 9716"/>
              <a:gd name="connsiteY35" fmla="*/ 2963 h 10000"/>
              <a:gd name="connsiteX36" fmla="*/ 8543 w 9716"/>
              <a:gd name="connsiteY36" fmla="*/ 2660 h 10000"/>
              <a:gd name="connsiteX37" fmla="*/ 8672 w 9716"/>
              <a:gd name="connsiteY37" fmla="*/ 2355 h 10000"/>
              <a:gd name="connsiteX38" fmla="*/ 8826 w 9716"/>
              <a:gd name="connsiteY38" fmla="*/ 610 h 10000"/>
              <a:gd name="connsiteX39" fmla="*/ 8984 w 9716"/>
              <a:gd name="connsiteY39" fmla="*/ 4682 h 10000"/>
              <a:gd name="connsiteX40" fmla="*/ 9269 w 9716"/>
              <a:gd name="connsiteY40" fmla="*/ 8589 h 10000"/>
              <a:gd name="connsiteX41" fmla="*/ 9427 w 9716"/>
              <a:gd name="connsiteY41" fmla="*/ 7341 h 10000"/>
              <a:gd name="connsiteX42" fmla="*/ 9561 w 9716"/>
              <a:gd name="connsiteY42" fmla="*/ 7204 h 10000"/>
              <a:gd name="connsiteX43" fmla="*/ 9716 w 9716"/>
              <a:gd name="connsiteY43" fmla="*/ 7812 h 10000"/>
              <a:gd name="connsiteX0" fmla="*/ 0 w 9703"/>
              <a:gd name="connsiteY0" fmla="*/ 8589 h 10000"/>
              <a:gd name="connsiteX1" fmla="*/ 164 w 9703"/>
              <a:gd name="connsiteY1" fmla="*/ 7674 h 10000"/>
              <a:gd name="connsiteX2" fmla="*/ 321 w 9703"/>
              <a:gd name="connsiteY2" fmla="*/ 8450 h 10000"/>
              <a:gd name="connsiteX3" fmla="*/ 459 w 9703"/>
              <a:gd name="connsiteY3" fmla="*/ 7674 h 10000"/>
              <a:gd name="connsiteX4" fmla="*/ 782 w 9703"/>
              <a:gd name="connsiteY4" fmla="*/ 7037 h 10000"/>
              <a:gd name="connsiteX5" fmla="*/ 914 w 9703"/>
              <a:gd name="connsiteY5" fmla="*/ 7812 h 10000"/>
              <a:gd name="connsiteX6" fmla="*/ 1076 w 9703"/>
              <a:gd name="connsiteY6" fmla="*/ 8450 h 10000"/>
              <a:gd name="connsiteX7" fmla="*/ 1214 w 9703"/>
              <a:gd name="connsiteY7" fmla="*/ 7037 h 10000"/>
              <a:gd name="connsiteX8" fmla="*/ 1531 w 9703"/>
              <a:gd name="connsiteY8" fmla="*/ 8450 h 10000"/>
              <a:gd name="connsiteX9" fmla="*/ 1666 w 9703"/>
              <a:gd name="connsiteY9" fmla="*/ 8117 h 10000"/>
              <a:gd name="connsiteX10" fmla="*/ 1826 w 9703"/>
              <a:gd name="connsiteY10" fmla="*/ 7674 h 10000"/>
              <a:gd name="connsiteX11" fmla="*/ 1987 w 9703"/>
              <a:gd name="connsiteY11" fmla="*/ 7812 h 10000"/>
              <a:gd name="connsiteX12" fmla="*/ 4085 w 9703"/>
              <a:gd name="connsiteY12" fmla="*/ 9392 h 10000"/>
              <a:gd name="connsiteX13" fmla="*/ 4247 w 9703"/>
              <a:gd name="connsiteY13" fmla="*/ 8755 h 10000"/>
              <a:gd name="connsiteX14" fmla="*/ 4408 w 9703"/>
              <a:gd name="connsiteY14" fmla="*/ 8117 h 10000"/>
              <a:gd name="connsiteX15" fmla="*/ 4702 w 9703"/>
              <a:gd name="connsiteY15" fmla="*/ 8117 h 10000"/>
              <a:gd name="connsiteX16" fmla="*/ 4863 w 9703"/>
              <a:gd name="connsiteY16" fmla="*/ 8117 h 10000"/>
              <a:gd name="connsiteX17" fmla="*/ 4999 w 9703"/>
              <a:gd name="connsiteY17" fmla="*/ 8282 h 10000"/>
              <a:gd name="connsiteX18" fmla="*/ 5161 w 9703"/>
              <a:gd name="connsiteY18" fmla="*/ 9059 h 10000"/>
              <a:gd name="connsiteX19" fmla="*/ 5457 w 9703"/>
              <a:gd name="connsiteY19" fmla="*/ 8589 h 10000"/>
              <a:gd name="connsiteX20" fmla="*/ 5615 w 9703"/>
              <a:gd name="connsiteY20" fmla="*/ 9392 h 10000"/>
              <a:gd name="connsiteX21" fmla="*/ 5751 w 9703"/>
              <a:gd name="connsiteY21" fmla="*/ 8117 h 10000"/>
              <a:gd name="connsiteX22" fmla="*/ 5913 w 9703"/>
              <a:gd name="connsiteY22" fmla="*/ 10000 h 10000"/>
              <a:gd name="connsiteX23" fmla="*/ 6210 w 9703"/>
              <a:gd name="connsiteY23" fmla="*/ 4847 h 10000"/>
              <a:gd name="connsiteX24" fmla="*/ 6369 w 9703"/>
              <a:gd name="connsiteY24" fmla="*/ 0 h 10000"/>
              <a:gd name="connsiteX25" fmla="*/ 6532 w 9703"/>
              <a:gd name="connsiteY25" fmla="*/ 2190 h 10000"/>
              <a:gd name="connsiteX26" fmla="*/ 6668 w 9703"/>
              <a:gd name="connsiteY26" fmla="*/ 2355 h 10000"/>
              <a:gd name="connsiteX27" fmla="*/ 6960 w 9703"/>
              <a:gd name="connsiteY27" fmla="*/ 2355 h 10000"/>
              <a:gd name="connsiteX28" fmla="*/ 7122 w 9703"/>
              <a:gd name="connsiteY28" fmla="*/ 3131 h 10000"/>
              <a:gd name="connsiteX29" fmla="*/ 7280 w 9703"/>
              <a:gd name="connsiteY29" fmla="*/ 3601 h 10000"/>
              <a:gd name="connsiteX30" fmla="*/ 7418 w 9703"/>
              <a:gd name="connsiteY30" fmla="*/ 2963 h 10000"/>
              <a:gd name="connsiteX31" fmla="*/ 7738 w 9703"/>
              <a:gd name="connsiteY31" fmla="*/ 3435 h 10000"/>
              <a:gd name="connsiteX32" fmla="*/ 7875 w 9703"/>
              <a:gd name="connsiteY32" fmla="*/ 3601 h 10000"/>
              <a:gd name="connsiteX33" fmla="*/ 8035 w 9703"/>
              <a:gd name="connsiteY33" fmla="*/ 3131 h 10000"/>
              <a:gd name="connsiteX34" fmla="*/ 8193 w 9703"/>
              <a:gd name="connsiteY34" fmla="*/ 2963 h 10000"/>
              <a:gd name="connsiteX35" fmla="*/ 8496 w 9703"/>
              <a:gd name="connsiteY35" fmla="*/ 2660 h 10000"/>
              <a:gd name="connsiteX36" fmla="*/ 8628 w 9703"/>
              <a:gd name="connsiteY36" fmla="*/ 2355 h 10000"/>
              <a:gd name="connsiteX37" fmla="*/ 8787 w 9703"/>
              <a:gd name="connsiteY37" fmla="*/ 610 h 10000"/>
              <a:gd name="connsiteX38" fmla="*/ 8950 w 9703"/>
              <a:gd name="connsiteY38" fmla="*/ 4682 h 10000"/>
              <a:gd name="connsiteX39" fmla="*/ 9243 w 9703"/>
              <a:gd name="connsiteY39" fmla="*/ 8589 h 10000"/>
              <a:gd name="connsiteX40" fmla="*/ 9406 w 9703"/>
              <a:gd name="connsiteY40" fmla="*/ 7341 h 10000"/>
              <a:gd name="connsiteX41" fmla="*/ 9543 w 9703"/>
              <a:gd name="connsiteY41" fmla="*/ 7204 h 10000"/>
              <a:gd name="connsiteX42" fmla="*/ 9703 w 9703"/>
              <a:gd name="connsiteY42" fmla="*/ 7812 h 10000"/>
              <a:gd name="connsiteX0" fmla="*/ 0 w 9831"/>
              <a:gd name="connsiteY0" fmla="*/ 7674 h 10000"/>
              <a:gd name="connsiteX1" fmla="*/ 162 w 9831"/>
              <a:gd name="connsiteY1" fmla="*/ 8450 h 10000"/>
              <a:gd name="connsiteX2" fmla="*/ 304 w 9831"/>
              <a:gd name="connsiteY2" fmla="*/ 7674 h 10000"/>
              <a:gd name="connsiteX3" fmla="*/ 637 w 9831"/>
              <a:gd name="connsiteY3" fmla="*/ 7037 h 10000"/>
              <a:gd name="connsiteX4" fmla="*/ 773 w 9831"/>
              <a:gd name="connsiteY4" fmla="*/ 7812 h 10000"/>
              <a:gd name="connsiteX5" fmla="*/ 940 w 9831"/>
              <a:gd name="connsiteY5" fmla="*/ 8450 h 10000"/>
              <a:gd name="connsiteX6" fmla="*/ 1082 w 9831"/>
              <a:gd name="connsiteY6" fmla="*/ 7037 h 10000"/>
              <a:gd name="connsiteX7" fmla="*/ 1409 w 9831"/>
              <a:gd name="connsiteY7" fmla="*/ 8450 h 10000"/>
              <a:gd name="connsiteX8" fmla="*/ 1548 w 9831"/>
              <a:gd name="connsiteY8" fmla="*/ 8117 h 10000"/>
              <a:gd name="connsiteX9" fmla="*/ 1713 w 9831"/>
              <a:gd name="connsiteY9" fmla="*/ 7674 h 10000"/>
              <a:gd name="connsiteX10" fmla="*/ 1879 w 9831"/>
              <a:gd name="connsiteY10" fmla="*/ 7812 h 10000"/>
              <a:gd name="connsiteX11" fmla="*/ 4041 w 9831"/>
              <a:gd name="connsiteY11" fmla="*/ 9392 h 10000"/>
              <a:gd name="connsiteX12" fmla="*/ 4208 w 9831"/>
              <a:gd name="connsiteY12" fmla="*/ 8755 h 10000"/>
              <a:gd name="connsiteX13" fmla="*/ 4374 w 9831"/>
              <a:gd name="connsiteY13" fmla="*/ 8117 h 10000"/>
              <a:gd name="connsiteX14" fmla="*/ 4677 w 9831"/>
              <a:gd name="connsiteY14" fmla="*/ 8117 h 10000"/>
              <a:gd name="connsiteX15" fmla="*/ 4843 w 9831"/>
              <a:gd name="connsiteY15" fmla="*/ 8117 h 10000"/>
              <a:gd name="connsiteX16" fmla="*/ 4983 w 9831"/>
              <a:gd name="connsiteY16" fmla="*/ 8282 h 10000"/>
              <a:gd name="connsiteX17" fmla="*/ 5150 w 9831"/>
              <a:gd name="connsiteY17" fmla="*/ 9059 h 10000"/>
              <a:gd name="connsiteX18" fmla="*/ 5455 w 9831"/>
              <a:gd name="connsiteY18" fmla="*/ 8589 h 10000"/>
              <a:gd name="connsiteX19" fmla="*/ 5618 w 9831"/>
              <a:gd name="connsiteY19" fmla="*/ 9392 h 10000"/>
              <a:gd name="connsiteX20" fmla="*/ 5758 w 9831"/>
              <a:gd name="connsiteY20" fmla="*/ 8117 h 10000"/>
              <a:gd name="connsiteX21" fmla="*/ 5925 w 9831"/>
              <a:gd name="connsiteY21" fmla="*/ 10000 h 10000"/>
              <a:gd name="connsiteX22" fmla="*/ 6231 w 9831"/>
              <a:gd name="connsiteY22" fmla="*/ 4847 h 10000"/>
              <a:gd name="connsiteX23" fmla="*/ 6395 w 9831"/>
              <a:gd name="connsiteY23" fmla="*/ 0 h 10000"/>
              <a:gd name="connsiteX24" fmla="*/ 6563 w 9831"/>
              <a:gd name="connsiteY24" fmla="*/ 2190 h 10000"/>
              <a:gd name="connsiteX25" fmla="*/ 6703 w 9831"/>
              <a:gd name="connsiteY25" fmla="*/ 2355 h 10000"/>
              <a:gd name="connsiteX26" fmla="*/ 7004 w 9831"/>
              <a:gd name="connsiteY26" fmla="*/ 2355 h 10000"/>
              <a:gd name="connsiteX27" fmla="*/ 7171 w 9831"/>
              <a:gd name="connsiteY27" fmla="*/ 3131 h 10000"/>
              <a:gd name="connsiteX28" fmla="*/ 7334 w 9831"/>
              <a:gd name="connsiteY28" fmla="*/ 3601 h 10000"/>
              <a:gd name="connsiteX29" fmla="*/ 7476 w 9831"/>
              <a:gd name="connsiteY29" fmla="*/ 2963 h 10000"/>
              <a:gd name="connsiteX30" fmla="*/ 7806 w 9831"/>
              <a:gd name="connsiteY30" fmla="*/ 3435 h 10000"/>
              <a:gd name="connsiteX31" fmla="*/ 7947 w 9831"/>
              <a:gd name="connsiteY31" fmla="*/ 3601 h 10000"/>
              <a:gd name="connsiteX32" fmla="*/ 8112 w 9831"/>
              <a:gd name="connsiteY32" fmla="*/ 3131 h 10000"/>
              <a:gd name="connsiteX33" fmla="*/ 8275 w 9831"/>
              <a:gd name="connsiteY33" fmla="*/ 2963 h 10000"/>
              <a:gd name="connsiteX34" fmla="*/ 8587 w 9831"/>
              <a:gd name="connsiteY34" fmla="*/ 2660 h 10000"/>
              <a:gd name="connsiteX35" fmla="*/ 8723 w 9831"/>
              <a:gd name="connsiteY35" fmla="*/ 2355 h 10000"/>
              <a:gd name="connsiteX36" fmla="*/ 8887 w 9831"/>
              <a:gd name="connsiteY36" fmla="*/ 610 h 10000"/>
              <a:gd name="connsiteX37" fmla="*/ 9055 w 9831"/>
              <a:gd name="connsiteY37" fmla="*/ 4682 h 10000"/>
              <a:gd name="connsiteX38" fmla="*/ 9357 w 9831"/>
              <a:gd name="connsiteY38" fmla="*/ 8589 h 10000"/>
              <a:gd name="connsiteX39" fmla="*/ 9525 w 9831"/>
              <a:gd name="connsiteY39" fmla="*/ 7341 h 10000"/>
              <a:gd name="connsiteX40" fmla="*/ 9666 w 9831"/>
              <a:gd name="connsiteY40" fmla="*/ 7204 h 10000"/>
              <a:gd name="connsiteX41" fmla="*/ 9831 w 9831"/>
              <a:gd name="connsiteY41" fmla="*/ 7812 h 10000"/>
              <a:gd name="connsiteX0" fmla="*/ 0 w 10000"/>
              <a:gd name="connsiteY0" fmla="*/ 7674 h 10000"/>
              <a:gd name="connsiteX1" fmla="*/ 165 w 10000"/>
              <a:gd name="connsiteY1" fmla="*/ 8450 h 10000"/>
              <a:gd name="connsiteX2" fmla="*/ 648 w 10000"/>
              <a:gd name="connsiteY2" fmla="*/ 7037 h 10000"/>
              <a:gd name="connsiteX3" fmla="*/ 786 w 10000"/>
              <a:gd name="connsiteY3" fmla="*/ 7812 h 10000"/>
              <a:gd name="connsiteX4" fmla="*/ 956 w 10000"/>
              <a:gd name="connsiteY4" fmla="*/ 8450 h 10000"/>
              <a:gd name="connsiteX5" fmla="*/ 1101 w 10000"/>
              <a:gd name="connsiteY5" fmla="*/ 7037 h 10000"/>
              <a:gd name="connsiteX6" fmla="*/ 1433 w 10000"/>
              <a:gd name="connsiteY6" fmla="*/ 8450 h 10000"/>
              <a:gd name="connsiteX7" fmla="*/ 1575 w 10000"/>
              <a:gd name="connsiteY7" fmla="*/ 8117 h 10000"/>
              <a:gd name="connsiteX8" fmla="*/ 1742 w 10000"/>
              <a:gd name="connsiteY8" fmla="*/ 7674 h 10000"/>
              <a:gd name="connsiteX9" fmla="*/ 1911 w 10000"/>
              <a:gd name="connsiteY9" fmla="*/ 7812 h 10000"/>
              <a:gd name="connsiteX10" fmla="*/ 4110 w 10000"/>
              <a:gd name="connsiteY10" fmla="*/ 9392 h 10000"/>
              <a:gd name="connsiteX11" fmla="*/ 4280 w 10000"/>
              <a:gd name="connsiteY11" fmla="*/ 8755 h 10000"/>
              <a:gd name="connsiteX12" fmla="*/ 4449 w 10000"/>
              <a:gd name="connsiteY12" fmla="*/ 8117 h 10000"/>
              <a:gd name="connsiteX13" fmla="*/ 4757 w 10000"/>
              <a:gd name="connsiteY13" fmla="*/ 8117 h 10000"/>
              <a:gd name="connsiteX14" fmla="*/ 4926 w 10000"/>
              <a:gd name="connsiteY14" fmla="*/ 8117 h 10000"/>
              <a:gd name="connsiteX15" fmla="*/ 5069 w 10000"/>
              <a:gd name="connsiteY15" fmla="*/ 8282 h 10000"/>
              <a:gd name="connsiteX16" fmla="*/ 5239 w 10000"/>
              <a:gd name="connsiteY16" fmla="*/ 9059 h 10000"/>
              <a:gd name="connsiteX17" fmla="*/ 5549 w 10000"/>
              <a:gd name="connsiteY17" fmla="*/ 8589 h 10000"/>
              <a:gd name="connsiteX18" fmla="*/ 5715 w 10000"/>
              <a:gd name="connsiteY18" fmla="*/ 9392 h 10000"/>
              <a:gd name="connsiteX19" fmla="*/ 5857 w 10000"/>
              <a:gd name="connsiteY19" fmla="*/ 8117 h 10000"/>
              <a:gd name="connsiteX20" fmla="*/ 6027 w 10000"/>
              <a:gd name="connsiteY20" fmla="*/ 10000 h 10000"/>
              <a:gd name="connsiteX21" fmla="*/ 6338 w 10000"/>
              <a:gd name="connsiteY21" fmla="*/ 4847 h 10000"/>
              <a:gd name="connsiteX22" fmla="*/ 6505 w 10000"/>
              <a:gd name="connsiteY22" fmla="*/ 0 h 10000"/>
              <a:gd name="connsiteX23" fmla="*/ 6676 w 10000"/>
              <a:gd name="connsiteY23" fmla="*/ 2190 h 10000"/>
              <a:gd name="connsiteX24" fmla="*/ 6818 w 10000"/>
              <a:gd name="connsiteY24" fmla="*/ 2355 h 10000"/>
              <a:gd name="connsiteX25" fmla="*/ 7124 w 10000"/>
              <a:gd name="connsiteY25" fmla="*/ 2355 h 10000"/>
              <a:gd name="connsiteX26" fmla="*/ 7294 w 10000"/>
              <a:gd name="connsiteY26" fmla="*/ 3131 h 10000"/>
              <a:gd name="connsiteX27" fmla="*/ 7460 w 10000"/>
              <a:gd name="connsiteY27" fmla="*/ 3601 h 10000"/>
              <a:gd name="connsiteX28" fmla="*/ 7605 w 10000"/>
              <a:gd name="connsiteY28" fmla="*/ 2963 h 10000"/>
              <a:gd name="connsiteX29" fmla="*/ 7940 w 10000"/>
              <a:gd name="connsiteY29" fmla="*/ 3435 h 10000"/>
              <a:gd name="connsiteX30" fmla="*/ 8084 w 10000"/>
              <a:gd name="connsiteY30" fmla="*/ 3601 h 10000"/>
              <a:gd name="connsiteX31" fmla="*/ 8251 w 10000"/>
              <a:gd name="connsiteY31" fmla="*/ 3131 h 10000"/>
              <a:gd name="connsiteX32" fmla="*/ 8417 w 10000"/>
              <a:gd name="connsiteY32" fmla="*/ 2963 h 10000"/>
              <a:gd name="connsiteX33" fmla="*/ 8735 w 10000"/>
              <a:gd name="connsiteY33" fmla="*/ 2660 h 10000"/>
              <a:gd name="connsiteX34" fmla="*/ 8873 w 10000"/>
              <a:gd name="connsiteY34" fmla="*/ 2355 h 10000"/>
              <a:gd name="connsiteX35" fmla="*/ 9040 w 10000"/>
              <a:gd name="connsiteY35" fmla="*/ 610 h 10000"/>
              <a:gd name="connsiteX36" fmla="*/ 9211 w 10000"/>
              <a:gd name="connsiteY36" fmla="*/ 4682 h 10000"/>
              <a:gd name="connsiteX37" fmla="*/ 9518 w 10000"/>
              <a:gd name="connsiteY37" fmla="*/ 8589 h 10000"/>
              <a:gd name="connsiteX38" fmla="*/ 9689 w 10000"/>
              <a:gd name="connsiteY38" fmla="*/ 7341 h 10000"/>
              <a:gd name="connsiteX39" fmla="*/ 9832 w 10000"/>
              <a:gd name="connsiteY39" fmla="*/ 7204 h 10000"/>
              <a:gd name="connsiteX40" fmla="*/ 10000 w 10000"/>
              <a:gd name="connsiteY40" fmla="*/ 7812 h 10000"/>
              <a:gd name="connsiteX0" fmla="*/ 0 w 10000"/>
              <a:gd name="connsiteY0" fmla="*/ 7674 h 10000"/>
              <a:gd name="connsiteX1" fmla="*/ 648 w 10000"/>
              <a:gd name="connsiteY1" fmla="*/ 7037 h 10000"/>
              <a:gd name="connsiteX2" fmla="*/ 786 w 10000"/>
              <a:gd name="connsiteY2" fmla="*/ 7812 h 10000"/>
              <a:gd name="connsiteX3" fmla="*/ 956 w 10000"/>
              <a:gd name="connsiteY3" fmla="*/ 8450 h 10000"/>
              <a:gd name="connsiteX4" fmla="*/ 1101 w 10000"/>
              <a:gd name="connsiteY4" fmla="*/ 7037 h 10000"/>
              <a:gd name="connsiteX5" fmla="*/ 1433 w 10000"/>
              <a:gd name="connsiteY5" fmla="*/ 8450 h 10000"/>
              <a:gd name="connsiteX6" fmla="*/ 1575 w 10000"/>
              <a:gd name="connsiteY6" fmla="*/ 8117 h 10000"/>
              <a:gd name="connsiteX7" fmla="*/ 1742 w 10000"/>
              <a:gd name="connsiteY7" fmla="*/ 7674 h 10000"/>
              <a:gd name="connsiteX8" fmla="*/ 1911 w 10000"/>
              <a:gd name="connsiteY8" fmla="*/ 7812 h 10000"/>
              <a:gd name="connsiteX9" fmla="*/ 4110 w 10000"/>
              <a:gd name="connsiteY9" fmla="*/ 9392 h 10000"/>
              <a:gd name="connsiteX10" fmla="*/ 4280 w 10000"/>
              <a:gd name="connsiteY10" fmla="*/ 8755 h 10000"/>
              <a:gd name="connsiteX11" fmla="*/ 4449 w 10000"/>
              <a:gd name="connsiteY11" fmla="*/ 8117 h 10000"/>
              <a:gd name="connsiteX12" fmla="*/ 4757 w 10000"/>
              <a:gd name="connsiteY12" fmla="*/ 8117 h 10000"/>
              <a:gd name="connsiteX13" fmla="*/ 4926 w 10000"/>
              <a:gd name="connsiteY13" fmla="*/ 8117 h 10000"/>
              <a:gd name="connsiteX14" fmla="*/ 5069 w 10000"/>
              <a:gd name="connsiteY14" fmla="*/ 8282 h 10000"/>
              <a:gd name="connsiteX15" fmla="*/ 5239 w 10000"/>
              <a:gd name="connsiteY15" fmla="*/ 9059 h 10000"/>
              <a:gd name="connsiteX16" fmla="*/ 5549 w 10000"/>
              <a:gd name="connsiteY16" fmla="*/ 8589 h 10000"/>
              <a:gd name="connsiteX17" fmla="*/ 5715 w 10000"/>
              <a:gd name="connsiteY17" fmla="*/ 9392 h 10000"/>
              <a:gd name="connsiteX18" fmla="*/ 5857 w 10000"/>
              <a:gd name="connsiteY18" fmla="*/ 8117 h 10000"/>
              <a:gd name="connsiteX19" fmla="*/ 6027 w 10000"/>
              <a:gd name="connsiteY19" fmla="*/ 10000 h 10000"/>
              <a:gd name="connsiteX20" fmla="*/ 6338 w 10000"/>
              <a:gd name="connsiteY20" fmla="*/ 4847 h 10000"/>
              <a:gd name="connsiteX21" fmla="*/ 6505 w 10000"/>
              <a:gd name="connsiteY21" fmla="*/ 0 h 10000"/>
              <a:gd name="connsiteX22" fmla="*/ 6676 w 10000"/>
              <a:gd name="connsiteY22" fmla="*/ 2190 h 10000"/>
              <a:gd name="connsiteX23" fmla="*/ 6818 w 10000"/>
              <a:gd name="connsiteY23" fmla="*/ 2355 h 10000"/>
              <a:gd name="connsiteX24" fmla="*/ 7124 w 10000"/>
              <a:gd name="connsiteY24" fmla="*/ 2355 h 10000"/>
              <a:gd name="connsiteX25" fmla="*/ 7294 w 10000"/>
              <a:gd name="connsiteY25" fmla="*/ 3131 h 10000"/>
              <a:gd name="connsiteX26" fmla="*/ 7460 w 10000"/>
              <a:gd name="connsiteY26" fmla="*/ 3601 h 10000"/>
              <a:gd name="connsiteX27" fmla="*/ 7605 w 10000"/>
              <a:gd name="connsiteY27" fmla="*/ 2963 h 10000"/>
              <a:gd name="connsiteX28" fmla="*/ 7940 w 10000"/>
              <a:gd name="connsiteY28" fmla="*/ 3435 h 10000"/>
              <a:gd name="connsiteX29" fmla="*/ 8084 w 10000"/>
              <a:gd name="connsiteY29" fmla="*/ 3601 h 10000"/>
              <a:gd name="connsiteX30" fmla="*/ 8251 w 10000"/>
              <a:gd name="connsiteY30" fmla="*/ 3131 h 10000"/>
              <a:gd name="connsiteX31" fmla="*/ 8417 w 10000"/>
              <a:gd name="connsiteY31" fmla="*/ 2963 h 10000"/>
              <a:gd name="connsiteX32" fmla="*/ 8735 w 10000"/>
              <a:gd name="connsiteY32" fmla="*/ 2660 h 10000"/>
              <a:gd name="connsiteX33" fmla="*/ 8873 w 10000"/>
              <a:gd name="connsiteY33" fmla="*/ 2355 h 10000"/>
              <a:gd name="connsiteX34" fmla="*/ 9040 w 10000"/>
              <a:gd name="connsiteY34" fmla="*/ 610 h 10000"/>
              <a:gd name="connsiteX35" fmla="*/ 9211 w 10000"/>
              <a:gd name="connsiteY35" fmla="*/ 4682 h 10000"/>
              <a:gd name="connsiteX36" fmla="*/ 9518 w 10000"/>
              <a:gd name="connsiteY36" fmla="*/ 8589 h 10000"/>
              <a:gd name="connsiteX37" fmla="*/ 9689 w 10000"/>
              <a:gd name="connsiteY37" fmla="*/ 7341 h 10000"/>
              <a:gd name="connsiteX38" fmla="*/ 9832 w 10000"/>
              <a:gd name="connsiteY38" fmla="*/ 7204 h 10000"/>
              <a:gd name="connsiteX39" fmla="*/ 10000 w 10000"/>
              <a:gd name="connsiteY39" fmla="*/ 7812 h 10000"/>
              <a:gd name="connsiteX0" fmla="*/ 0 w 9352"/>
              <a:gd name="connsiteY0" fmla="*/ 7037 h 10000"/>
              <a:gd name="connsiteX1" fmla="*/ 138 w 9352"/>
              <a:gd name="connsiteY1" fmla="*/ 7812 h 10000"/>
              <a:gd name="connsiteX2" fmla="*/ 308 w 9352"/>
              <a:gd name="connsiteY2" fmla="*/ 8450 h 10000"/>
              <a:gd name="connsiteX3" fmla="*/ 453 w 9352"/>
              <a:gd name="connsiteY3" fmla="*/ 7037 h 10000"/>
              <a:gd name="connsiteX4" fmla="*/ 785 w 9352"/>
              <a:gd name="connsiteY4" fmla="*/ 8450 h 10000"/>
              <a:gd name="connsiteX5" fmla="*/ 927 w 9352"/>
              <a:gd name="connsiteY5" fmla="*/ 8117 h 10000"/>
              <a:gd name="connsiteX6" fmla="*/ 1094 w 9352"/>
              <a:gd name="connsiteY6" fmla="*/ 7674 h 10000"/>
              <a:gd name="connsiteX7" fmla="*/ 1263 w 9352"/>
              <a:gd name="connsiteY7" fmla="*/ 7812 h 10000"/>
              <a:gd name="connsiteX8" fmla="*/ 3462 w 9352"/>
              <a:gd name="connsiteY8" fmla="*/ 9392 h 10000"/>
              <a:gd name="connsiteX9" fmla="*/ 3632 w 9352"/>
              <a:gd name="connsiteY9" fmla="*/ 8755 h 10000"/>
              <a:gd name="connsiteX10" fmla="*/ 3801 w 9352"/>
              <a:gd name="connsiteY10" fmla="*/ 8117 h 10000"/>
              <a:gd name="connsiteX11" fmla="*/ 4109 w 9352"/>
              <a:gd name="connsiteY11" fmla="*/ 8117 h 10000"/>
              <a:gd name="connsiteX12" fmla="*/ 4278 w 9352"/>
              <a:gd name="connsiteY12" fmla="*/ 8117 h 10000"/>
              <a:gd name="connsiteX13" fmla="*/ 4421 w 9352"/>
              <a:gd name="connsiteY13" fmla="*/ 8282 h 10000"/>
              <a:gd name="connsiteX14" fmla="*/ 4591 w 9352"/>
              <a:gd name="connsiteY14" fmla="*/ 9059 h 10000"/>
              <a:gd name="connsiteX15" fmla="*/ 4901 w 9352"/>
              <a:gd name="connsiteY15" fmla="*/ 8589 h 10000"/>
              <a:gd name="connsiteX16" fmla="*/ 5067 w 9352"/>
              <a:gd name="connsiteY16" fmla="*/ 9392 h 10000"/>
              <a:gd name="connsiteX17" fmla="*/ 5209 w 9352"/>
              <a:gd name="connsiteY17" fmla="*/ 8117 h 10000"/>
              <a:gd name="connsiteX18" fmla="*/ 5379 w 9352"/>
              <a:gd name="connsiteY18" fmla="*/ 10000 h 10000"/>
              <a:gd name="connsiteX19" fmla="*/ 5690 w 9352"/>
              <a:gd name="connsiteY19" fmla="*/ 4847 h 10000"/>
              <a:gd name="connsiteX20" fmla="*/ 5857 w 9352"/>
              <a:gd name="connsiteY20" fmla="*/ 0 h 10000"/>
              <a:gd name="connsiteX21" fmla="*/ 6028 w 9352"/>
              <a:gd name="connsiteY21" fmla="*/ 2190 h 10000"/>
              <a:gd name="connsiteX22" fmla="*/ 6170 w 9352"/>
              <a:gd name="connsiteY22" fmla="*/ 2355 h 10000"/>
              <a:gd name="connsiteX23" fmla="*/ 6476 w 9352"/>
              <a:gd name="connsiteY23" fmla="*/ 2355 h 10000"/>
              <a:gd name="connsiteX24" fmla="*/ 6646 w 9352"/>
              <a:gd name="connsiteY24" fmla="*/ 3131 h 10000"/>
              <a:gd name="connsiteX25" fmla="*/ 6812 w 9352"/>
              <a:gd name="connsiteY25" fmla="*/ 3601 h 10000"/>
              <a:gd name="connsiteX26" fmla="*/ 6957 w 9352"/>
              <a:gd name="connsiteY26" fmla="*/ 2963 h 10000"/>
              <a:gd name="connsiteX27" fmla="*/ 7292 w 9352"/>
              <a:gd name="connsiteY27" fmla="*/ 3435 h 10000"/>
              <a:gd name="connsiteX28" fmla="*/ 7436 w 9352"/>
              <a:gd name="connsiteY28" fmla="*/ 3601 h 10000"/>
              <a:gd name="connsiteX29" fmla="*/ 7603 w 9352"/>
              <a:gd name="connsiteY29" fmla="*/ 3131 h 10000"/>
              <a:gd name="connsiteX30" fmla="*/ 7769 w 9352"/>
              <a:gd name="connsiteY30" fmla="*/ 2963 h 10000"/>
              <a:gd name="connsiteX31" fmla="*/ 8087 w 9352"/>
              <a:gd name="connsiteY31" fmla="*/ 2660 h 10000"/>
              <a:gd name="connsiteX32" fmla="*/ 8225 w 9352"/>
              <a:gd name="connsiteY32" fmla="*/ 2355 h 10000"/>
              <a:gd name="connsiteX33" fmla="*/ 8392 w 9352"/>
              <a:gd name="connsiteY33" fmla="*/ 610 h 10000"/>
              <a:gd name="connsiteX34" fmla="*/ 8563 w 9352"/>
              <a:gd name="connsiteY34" fmla="*/ 4682 h 10000"/>
              <a:gd name="connsiteX35" fmla="*/ 8870 w 9352"/>
              <a:gd name="connsiteY35" fmla="*/ 8589 h 10000"/>
              <a:gd name="connsiteX36" fmla="*/ 9041 w 9352"/>
              <a:gd name="connsiteY36" fmla="*/ 7341 h 10000"/>
              <a:gd name="connsiteX37" fmla="*/ 9184 w 9352"/>
              <a:gd name="connsiteY37" fmla="*/ 7204 h 10000"/>
              <a:gd name="connsiteX38" fmla="*/ 9352 w 9352"/>
              <a:gd name="connsiteY38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1170 w 10000"/>
              <a:gd name="connsiteY6" fmla="*/ 7674 h 10000"/>
              <a:gd name="connsiteX7" fmla="*/ 3702 w 10000"/>
              <a:gd name="connsiteY7" fmla="*/ 9392 h 10000"/>
              <a:gd name="connsiteX8" fmla="*/ 3884 w 10000"/>
              <a:gd name="connsiteY8" fmla="*/ 8755 h 10000"/>
              <a:gd name="connsiteX9" fmla="*/ 4064 w 10000"/>
              <a:gd name="connsiteY9" fmla="*/ 8117 h 10000"/>
              <a:gd name="connsiteX10" fmla="*/ 4394 w 10000"/>
              <a:gd name="connsiteY10" fmla="*/ 8117 h 10000"/>
              <a:gd name="connsiteX11" fmla="*/ 4574 w 10000"/>
              <a:gd name="connsiteY11" fmla="*/ 8117 h 10000"/>
              <a:gd name="connsiteX12" fmla="*/ 4727 w 10000"/>
              <a:gd name="connsiteY12" fmla="*/ 8282 h 10000"/>
              <a:gd name="connsiteX13" fmla="*/ 4909 w 10000"/>
              <a:gd name="connsiteY13" fmla="*/ 9059 h 10000"/>
              <a:gd name="connsiteX14" fmla="*/ 5241 w 10000"/>
              <a:gd name="connsiteY14" fmla="*/ 8589 h 10000"/>
              <a:gd name="connsiteX15" fmla="*/ 5418 w 10000"/>
              <a:gd name="connsiteY15" fmla="*/ 9392 h 10000"/>
              <a:gd name="connsiteX16" fmla="*/ 5570 w 10000"/>
              <a:gd name="connsiteY16" fmla="*/ 8117 h 10000"/>
              <a:gd name="connsiteX17" fmla="*/ 5752 w 10000"/>
              <a:gd name="connsiteY17" fmla="*/ 10000 h 10000"/>
              <a:gd name="connsiteX18" fmla="*/ 6084 w 10000"/>
              <a:gd name="connsiteY18" fmla="*/ 4847 h 10000"/>
              <a:gd name="connsiteX19" fmla="*/ 6263 w 10000"/>
              <a:gd name="connsiteY19" fmla="*/ 0 h 10000"/>
              <a:gd name="connsiteX20" fmla="*/ 6446 w 10000"/>
              <a:gd name="connsiteY20" fmla="*/ 2190 h 10000"/>
              <a:gd name="connsiteX21" fmla="*/ 6598 w 10000"/>
              <a:gd name="connsiteY21" fmla="*/ 2355 h 10000"/>
              <a:gd name="connsiteX22" fmla="*/ 6925 w 10000"/>
              <a:gd name="connsiteY22" fmla="*/ 2355 h 10000"/>
              <a:gd name="connsiteX23" fmla="*/ 7107 w 10000"/>
              <a:gd name="connsiteY23" fmla="*/ 3131 h 10000"/>
              <a:gd name="connsiteX24" fmla="*/ 7284 w 10000"/>
              <a:gd name="connsiteY24" fmla="*/ 3601 h 10000"/>
              <a:gd name="connsiteX25" fmla="*/ 7439 w 10000"/>
              <a:gd name="connsiteY25" fmla="*/ 2963 h 10000"/>
              <a:gd name="connsiteX26" fmla="*/ 7797 w 10000"/>
              <a:gd name="connsiteY26" fmla="*/ 3435 h 10000"/>
              <a:gd name="connsiteX27" fmla="*/ 7951 w 10000"/>
              <a:gd name="connsiteY27" fmla="*/ 3601 h 10000"/>
              <a:gd name="connsiteX28" fmla="*/ 8130 w 10000"/>
              <a:gd name="connsiteY28" fmla="*/ 3131 h 10000"/>
              <a:gd name="connsiteX29" fmla="*/ 8307 w 10000"/>
              <a:gd name="connsiteY29" fmla="*/ 2963 h 10000"/>
              <a:gd name="connsiteX30" fmla="*/ 8647 w 10000"/>
              <a:gd name="connsiteY30" fmla="*/ 2660 h 10000"/>
              <a:gd name="connsiteX31" fmla="*/ 8795 w 10000"/>
              <a:gd name="connsiteY31" fmla="*/ 2355 h 10000"/>
              <a:gd name="connsiteX32" fmla="*/ 8973 w 10000"/>
              <a:gd name="connsiteY32" fmla="*/ 610 h 10000"/>
              <a:gd name="connsiteX33" fmla="*/ 9156 w 10000"/>
              <a:gd name="connsiteY33" fmla="*/ 4682 h 10000"/>
              <a:gd name="connsiteX34" fmla="*/ 9485 w 10000"/>
              <a:gd name="connsiteY34" fmla="*/ 8589 h 10000"/>
              <a:gd name="connsiteX35" fmla="*/ 9667 w 10000"/>
              <a:gd name="connsiteY35" fmla="*/ 7341 h 10000"/>
              <a:gd name="connsiteX36" fmla="*/ 9820 w 10000"/>
              <a:gd name="connsiteY36" fmla="*/ 7204 h 10000"/>
              <a:gd name="connsiteX37" fmla="*/ 10000 w 10000"/>
              <a:gd name="connsiteY37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3702 w 10000"/>
              <a:gd name="connsiteY6" fmla="*/ 9392 h 10000"/>
              <a:gd name="connsiteX7" fmla="*/ 3884 w 10000"/>
              <a:gd name="connsiteY7" fmla="*/ 8755 h 10000"/>
              <a:gd name="connsiteX8" fmla="*/ 4064 w 10000"/>
              <a:gd name="connsiteY8" fmla="*/ 8117 h 10000"/>
              <a:gd name="connsiteX9" fmla="*/ 4394 w 10000"/>
              <a:gd name="connsiteY9" fmla="*/ 8117 h 10000"/>
              <a:gd name="connsiteX10" fmla="*/ 4574 w 10000"/>
              <a:gd name="connsiteY10" fmla="*/ 8117 h 10000"/>
              <a:gd name="connsiteX11" fmla="*/ 4727 w 10000"/>
              <a:gd name="connsiteY11" fmla="*/ 8282 h 10000"/>
              <a:gd name="connsiteX12" fmla="*/ 4909 w 10000"/>
              <a:gd name="connsiteY12" fmla="*/ 9059 h 10000"/>
              <a:gd name="connsiteX13" fmla="*/ 5241 w 10000"/>
              <a:gd name="connsiteY13" fmla="*/ 8589 h 10000"/>
              <a:gd name="connsiteX14" fmla="*/ 5418 w 10000"/>
              <a:gd name="connsiteY14" fmla="*/ 9392 h 10000"/>
              <a:gd name="connsiteX15" fmla="*/ 5570 w 10000"/>
              <a:gd name="connsiteY15" fmla="*/ 8117 h 10000"/>
              <a:gd name="connsiteX16" fmla="*/ 5752 w 10000"/>
              <a:gd name="connsiteY16" fmla="*/ 10000 h 10000"/>
              <a:gd name="connsiteX17" fmla="*/ 6084 w 10000"/>
              <a:gd name="connsiteY17" fmla="*/ 4847 h 10000"/>
              <a:gd name="connsiteX18" fmla="*/ 6263 w 10000"/>
              <a:gd name="connsiteY18" fmla="*/ 0 h 10000"/>
              <a:gd name="connsiteX19" fmla="*/ 6446 w 10000"/>
              <a:gd name="connsiteY19" fmla="*/ 2190 h 10000"/>
              <a:gd name="connsiteX20" fmla="*/ 6598 w 10000"/>
              <a:gd name="connsiteY20" fmla="*/ 2355 h 10000"/>
              <a:gd name="connsiteX21" fmla="*/ 6925 w 10000"/>
              <a:gd name="connsiteY21" fmla="*/ 2355 h 10000"/>
              <a:gd name="connsiteX22" fmla="*/ 7107 w 10000"/>
              <a:gd name="connsiteY22" fmla="*/ 3131 h 10000"/>
              <a:gd name="connsiteX23" fmla="*/ 7284 w 10000"/>
              <a:gd name="connsiteY23" fmla="*/ 3601 h 10000"/>
              <a:gd name="connsiteX24" fmla="*/ 7439 w 10000"/>
              <a:gd name="connsiteY24" fmla="*/ 2963 h 10000"/>
              <a:gd name="connsiteX25" fmla="*/ 7797 w 10000"/>
              <a:gd name="connsiteY25" fmla="*/ 3435 h 10000"/>
              <a:gd name="connsiteX26" fmla="*/ 7951 w 10000"/>
              <a:gd name="connsiteY26" fmla="*/ 3601 h 10000"/>
              <a:gd name="connsiteX27" fmla="*/ 8130 w 10000"/>
              <a:gd name="connsiteY27" fmla="*/ 3131 h 10000"/>
              <a:gd name="connsiteX28" fmla="*/ 8307 w 10000"/>
              <a:gd name="connsiteY28" fmla="*/ 2963 h 10000"/>
              <a:gd name="connsiteX29" fmla="*/ 8647 w 10000"/>
              <a:gd name="connsiteY29" fmla="*/ 2660 h 10000"/>
              <a:gd name="connsiteX30" fmla="*/ 8795 w 10000"/>
              <a:gd name="connsiteY30" fmla="*/ 2355 h 10000"/>
              <a:gd name="connsiteX31" fmla="*/ 8973 w 10000"/>
              <a:gd name="connsiteY31" fmla="*/ 610 h 10000"/>
              <a:gd name="connsiteX32" fmla="*/ 9156 w 10000"/>
              <a:gd name="connsiteY32" fmla="*/ 4682 h 10000"/>
              <a:gd name="connsiteX33" fmla="*/ 9485 w 10000"/>
              <a:gd name="connsiteY33" fmla="*/ 8589 h 10000"/>
              <a:gd name="connsiteX34" fmla="*/ 9667 w 10000"/>
              <a:gd name="connsiteY34" fmla="*/ 7341 h 10000"/>
              <a:gd name="connsiteX35" fmla="*/ 9820 w 10000"/>
              <a:gd name="connsiteY35" fmla="*/ 7204 h 10000"/>
              <a:gd name="connsiteX36" fmla="*/ 10000 w 10000"/>
              <a:gd name="connsiteY36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3702 w 10000"/>
              <a:gd name="connsiteY5" fmla="*/ 9392 h 10000"/>
              <a:gd name="connsiteX6" fmla="*/ 3884 w 10000"/>
              <a:gd name="connsiteY6" fmla="*/ 8755 h 10000"/>
              <a:gd name="connsiteX7" fmla="*/ 4064 w 10000"/>
              <a:gd name="connsiteY7" fmla="*/ 8117 h 10000"/>
              <a:gd name="connsiteX8" fmla="*/ 4394 w 10000"/>
              <a:gd name="connsiteY8" fmla="*/ 8117 h 10000"/>
              <a:gd name="connsiteX9" fmla="*/ 4574 w 10000"/>
              <a:gd name="connsiteY9" fmla="*/ 8117 h 10000"/>
              <a:gd name="connsiteX10" fmla="*/ 4727 w 10000"/>
              <a:gd name="connsiteY10" fmla="*/ 8282 h 10000"/>
              <a:gd name="connsiteX11" fmla="*/ 4909 w 10000"/>
              <a:gd name="connsiteY11" fmla="*/ 9059 h 10000"/>
              <a:gd name="connsiteX12" fmla="*/ 5241 w 10000"/>
              <a:gd name="connsiteY12" fmla="*/ 8589 h 10000"/>
              <a:gd name="connsiteX13" fmla="*/ 5418 w 10000"/>
              <a:gd name="connsiteY13" fmla="*/ 9392 h 10000"/>
              <a:gd name="connsiteX14" fmla="*/ 5570 w 10000"/>
              <a:gd name="connsiteY14" fmla="*/ 8117 h 10000"/>
              <a:gd name="connsiteX15" fmla="*/ 5752 w 10000"/>
              <a:gd name="connsiteY15" fmla="*/ 10000 h 10000"/>
              <a:gd name="connsiteX16" fmla="*/ 6084 w 10000"/>
              <a:gd name="connsiteY16" fmla="*/ 4847 h 10000"/>
              <a:gd name="connsiteX17" fmla="*/ 6263 w 10000"/>
              <a:gd name="connsiteY17" fmla="*/ 0 h 10000"/>
              <a:gd name="connsiteX18" fmla="*/ 6446 w 10000"/>
              <a:gd name="connsiteY18" fmla="*/ 2190 h 10000"/>
              <a:gd name="connsiteX19" fmla="*/ 6598 w 10000"/>
              <a:gd name="connsiteY19" fmla="*/ 2355 h 10000"/>
              <a:gd name="connsiteX20" fmla="*/ 6925 w 10000"/>
              <a:gd name="connsiteY20" fmla="*/ 2355 h 10000"/>
              <a:gd name="connsiteX21" fmla="*/ 7107 w 10000"/>
              <a:gd name="connsiteY21" fmla="*/ 3131 h 10000"/>
              <a:gd name="connsiteX22" fmla="*/ 7284 w 10000"/>
              <a:gd name="connsiteY22" fmla="*/ 3601 h 10000"/>
              <a:gd name="connsiteX23" fmla="*/ 7439 w 10000"/>
              <a:gd name="connsiteY23" fmla="*/ 2963 h 10000"/>
              <a:gd name="connsiteX24" fmla="*/ 7797 w 10000"/>
              <a:gd name="connsiteY24" fmla="*/ 3435 h 10000"/>
              <a:gd name="connsiteX25" fmla="*/ 7951 w 10000"/>
              <a:gd name="connsiteY25" fmla="*/ 3601 h 10000"/>
              <a:gd name="connsiteX26" fmla="*/ 8130 w 10000"/>
              <a:gd name="connsiteY26" fmla="*/ 3131 h 10000"/>
              <a:gd name="connsiteX27" fmla="*/ 8307 w 10000"/>
              <a:gd name="connsiteY27" fmla="*/ 2963 h 10000"/>
              <a:gd name="connsiteX28" fmla="*/ 8647 w 10000"/>
              <a:gd name="connsiteY28" fmla="*/ 2660 h 10000"/>
              <a:gd name="connsiteX29" fmla="*/ 8795 w 10000"/>
              <a:gd name="connsiteY29" fmla="*/ 2355 h 10000"/>
              <a:gd name="connsiteX30" fmla="*/ 8973 w 10000"/>
              <a:gd name="connsiteY30" fmla="*/ 610 h 10000"/>
              <a:gd name="connsiteX31" fmla="*/ 9156 w 10000"/>
              <a:gd name="connsiteY31" fmla="*/ 4682 h 10000"/>
              <a:gd name="connsiteX32" fmla="*/ 9485 w 10000"/>
              <a:gd name="connsiteY32" fmla="*/ 8589 h 10000"/>
              <a:gd name="connsiteX33" fmla="*/ 9667 w 10000"/>
              <a:gd name="connsiteY33" fmla="*/ 7341 h 10000"/>
              <a:gd name="connsiteX34" fmla="*/ 9820 w 10000"/>
              <a:gd name="connsiteY34" fmla="*/ 7204 h 10000"/>
              <a:gd name="connsiteX35" fmla="*/ 10000 w 10000"/>
              <a:gd name="connsiteY35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3702 w 10000"/>
              <a:gd name="connsiteY4" fmla="*/ 9392 h 10000"/>
              <a:gd name="connsiteX5" fmla="*/ 3884 w 10000"/>
              <a:gd name="connsiteY5" fmla="*/ 8755 h 10000"/>
              <a:gd name="connsiteX6" fmla="*/ 4064 w 10000"/>
              <a:gd name="connsiteY6" fmla="*/ 8117 h 10000"/>
              <a:gd name="connsiteX7" fmla="*/ 4394 w 10000"/>
              <a:gd name="connsiteY7" fmla="*/ 8117 h 10000"/>
              <a:gd name="connsiteX8" fmla="*/ 4574 w 10000"/>
              <a:gd name="connsiteY8" fmla="*/ 8117 h 10000"/>
              <a:gd name="connsiteX9" fmla="*/ 4727 w 10000"/>
              <a:gd name="connsiteY9" fmla="*/ 8282 h 10000"/>
              <a:gd name="connsiteX10" fmla="*/ 4909 w 10000"/>
              <a:gd name="connsiteY10" fmla="*/ 9059 h 10000"/>
              <a:gd name="connsiteX11" fmla="*/ 5241 w 10000"/>
              <a:gd name="connsiteY11" fmla="*/ 8589 h 10000"/>
              <a:gd name="connsiteX12" fmla="*/ 5418 w 10000"/>
              <a:gd name="connsiteY12" fmla="*/ 9392 h 10000"/>
              <a:gd name="connsiteX13" fmla="*/ 5570 w 10000"/>
              <a:gd name="connsiteY13" fmla="*/ 8117 h 10000"/>
              <a:gd name="connsiteX14" fmla="*/ 5752 w 10000"/>
              <a:gd name="connsiteY14" fmla="*/ 10000 h 10000"/>
              <a:gd name="connsiteX15" fmla="*/ 6084 w 10000"/>
              <a:gd name="connsiteY15" fmla="*/ 4847 h 10000"/>
              <a:gd name="connsiteX16" fmla="*/ 6263 w 10000"/>
              <a:gd name="connsiteY16" fmla="*/ 0 h 10000"/>
              <a:gd name="connsiteX17" fmla="*/ 6446 w 10000"/>
              <a:gd name="connsiteY17" fmla="*/ 2190 h 10000"/>
              <a:gd name="connsiteX18" fmla="*/ 6598 w 10000"/>
              <a:gd name="connsiteY18" fmla="*/ 2355 h 10000"/>
              <a:gd name="connsiteX19" fmla="*/ 6925 w 10000"/>
              <a:gd name="connsiteY19" fmla="*/ 2355 h 10000"/>
              <a:gd name="connsiteX20" fmla="*/ 7107 w 10000"/>
              <a:gd name="connsiteY20" fmla="*/ 3131 h 10000"/>
              <a:gd name="connsiteX21" fmla="*/ 7284 w 10000"/>
              <a:gd name="connsiteY21" fmla="*/ 3601 h 10000"/>
              <a:gd name="connsiteX22" fmla="*/ 7439 w 10000"/>
              <a:gd name="connsiteY22" fmla="*/ 2963 h 10000"/>
              <a:gd name="connsiteX23" fmla="*/ 7797 w 10000"/>
              <a:gd name="connsiteY23" fmla="*/ 3435 h 10000"/>
              <a:gd name="connsiteX24" fmla="*/ 7951 w 10000"/>
              <a:gd name="connsiteY24" fmla="*/ 3601 h 10000"/>
              <a:gd name="connsiteX25" fmla="*/ 8130 w 10000"/>
              <a:gd name="connsiteY25" fmla="*/ 3131 h 10000"/>
              <a:gd name="connsiteX26" fmla="*/ 8307 w 10000"/>
              <a:gd name="connsiteY26" fmla="*/ 2963 h 10000"/>
              <a:gd name="connsiteX27" fmla="*/ 8647 w 10000"/>
              <a:gd name="connsiteY27" fmla="*/ 2660 h 10000"/>
              <a:gd name="connsiteX28" fmla="*/ 8795 w 10000"/>
              <a:gd name="connsiteY28" fmla="*/ 2355 h 10000"/>
              <a:gd name="connsiteX29" fmla="*/ 8973 w 10000"/>
              <a:gd name="connsiteY29" fmla="*/ 610 h 10000"/>
              <a:gd name="connsiteX30" fmla="*/ 9156 w 10000"/>
              <a:gd name="connsiteY30" fmla="*/ 4682 h 10000"/>
              <a:gd name="connsiteX31" fmla="*/ 9485 w 10000"/>
              <a:gd name="connsiteY31" fmla="*/ 8589 h 10000"/>
              <a:gd name="connsiteX32" fmla="*/ 9667 w 10000"/>
              <a:gd name="connsiteY32" fmla="*/ 7341 h 10000"/>
              <a:gd name="connsiteX33" fmla="*/ 9820 w 10000"/>
              <a:gd name="connsiteY33" fmla="*/ 7204 h 10000"/>
              <a:gd name="connsiteX34" fmla="*/ 10000 w 10000"/>
              <a:gd name="connsiteY34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3702 w 10000"/>
              <a:gd name="connsiteY3" fmla="*/ 9392 h 10000"/>
              <a:gd name="connsiteX4" fmla="*/ 3884 w 10000"/>
              <a:gd name="connsiteY4" fmla="*/ 8755 h 10000"/>
              <a:gd name="connsiteX5" fmla="*/ 4064 w 10000"/>
              <a:gd name="connsiteY5" fmla="*/ 8117 h 10000"/>
              <a:gd name="connsiteX6" fmla="*/ 4394 w 10000"/>
              <a:gd name="connsiteY6" fmla="*/ 8117 h 10000"/>
              <a:gd name="connsiteX7" fmla="*/ 4574 w 10000"/>
              <a:gd name="connsiteY7" fmla="*/ 8117 h 10000"/>
              <a:gd name="connsiteX8" fmla="*/ 4727 w 10000"/>
              <a:gd name="connsiteY8" fmla="*/ 8282 h 10000"/>
              <a:gd name="connsiteX9" fmla="*/ 4909 w 10000"/>
              <a:gd name="connsiteY9" fmla="*/ 9059 h 10000"/>
              <a:gd name="connsiteX10" fmla="*/ 5241 w 10000"/>
              <a:gd name="connsiteY10" fmla="*/ 8589 h 10000"/>
              <a:gd name="connsiteX11" fmla="*/ 5418 w 10000"/>
              <a:gd name="connsiteY11" fmla="*/ 9392 h 10000"/>
              <a:gd name="connsiteX12" fmla="*/ 5570 w 10000"/>
              <a:gd name="connsiteY12" fmla="*/ 8117 h 10000"/>
              <a:gd name="connsiteX13" fmla="*/ 5752 w 10000"/>
              <a:gd name="connsiteY13" fmla="*/ 10000 h 10000"/>
              <a:gd name="connsiteX14" fmla="*/ 6084 w 10000"/>
              <a:gd name="connsiteY14" fmla="*/ 4847 h 10000"/>
              <a:gd name="connsiteX15" fmla="*/ 6263 w 10000"/>
              <a:gd name="connsiteY15" fmla="*/ 0 h 10000"/>
              <a:gd name="connsiteX16" fmla="*/ 6446 w 10000"/>
              <a:gd name="connsiteY16" fmla="*/ 2190 h 10000"/>
              <a:gd name="connsiteX17" fmla="*/ 6598 w 10000"/>
              <a:gd name="connsiteY17" fmla="*/ 2355 h 10000"/>
              <a:gd name="connsiteX18" fmla="*/ 6925 w 10000"/>
              <a:gd name="connsiteY18" fmla="*/ 2355 h 10000"/>
              <a:gd name="connsiteX19" fmla="*/ 7107 w 10000"/>
              <a:gd name="connsiteY19" fmla="*/ 3131 h 10000"/>
              <a:gd name="connsiteX20" fmla="*/ 7284 w 10000"/>
              <a:gd name="connsiteY20" fmla="*/ 3601 h 10000"/>
              <a:gd name="connsiteX21" fmla="*/ 7439 w 10000"/>
              <a:gd name="connsiteY21" fmla="*/ 2963 h 10000"/>
              <a:gd name="connsiteX22" fmla="*/ 7797 w 10000"/>
              <a:gd name="connsiteY22" fmla="*/ 3435 h 10000"/>
              <a:gd name="connsiteX23" fmla="*/ 7951 w 10000"/>
              <a:gd name="connsiteY23" fmla="*/ 3601 h 10000"/>
              <a:gd name="connsiteX24" fmla="*/ 8130 w 10000"/>
              <a:gd name="connsiteY24" fmla="*/ 3131 h 10000"/>
              <a:gd name="connsiteX25" fmla="*/ 8307 w 10000"/>
              <a:gd name="connsiteY25" fmla="*/ 2963 h 10000"/>
              <a:gd name="connsiteX26" fmla="*/ 8647 w 10000"/>
              <a:gd name="connsiteY26" fmla="*/ 2660 h 10000"/>
              <a:gd name="connsiteX27" fmla="*/ 8795 w 10000"/>
              <a:gd name="connsiteY27" fmla="*/ 2355 h 10000"/>
              <a:gd name="connsiteX28" fmla="*/ 8973 w 10000"/>
              <a:gd name="connsiteY28" fmla="*/ 610 h 10000"/>
              <a:gd name="connsiteX29" fmla="*/ 9156 w 10000"/>
              <a:gd name="connsiteY29" fmla="*/ 4682 h 10000"/>
              <a:gd name="connsiteX30" fmla="*/ 9485 w 10000"/>
              <a:gd name="connsiteY30" fmla="*/ 8589 h 10000"/>
              <a:gd name="connsiteX31" fmla="*/ 9667 w 10000"/>
              <a:gd name="connsiteY31" fmla="*/ 7341 h 10000"/>
              <a:gd name="connsiteX32" fmla="*/ 9820 w 10000"/>
              <a:gd name="connsiteY32" fmla="*/ 7204 h 10000"/>
              <a:gd name="connsiteX33" fmla="*/ 10000 w 10000"/>
              <a:gd name="connsiteY33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702 w 10000"/>
              <a:gd name="connsiteY2" fmla="*/ 9392 h 10000"/>
              <a:gd name="connsiteX3" fmla="*/ 3884 w 10000"/>
              <a:gd name="connsiteY3" fmla="*/ 8755 h 10000"/>
              <a:gd name="connsiteX4" fmla="*/ 4064 w 10000"/>
              <a:gd name="connsiteY4" fmla="*/ 8117 h 10000"/>
              <a:gd name="connsiteX5" fmla="*/ 4394 w 10000"/>
              <a:gd name="connsiteY5" fmla="*/ 8117 h 10000"/>
              <a:gd name="connsiteX6" fmla="*/ 4574 w 10000"/>
              <a:gd name="connsiteY6" fmla="*/ 8117 h 10000"/>
              <a:gd name="connsiteX7" fmla="*/ 4727 w 10000"/>
              <a:gd name="connsiteY7" fmla="*/ 8282 h 10000"/>
              <a:gd name="connsiteX8" fmla="*/ 4909 w 10000"/>
              <a:gd name="connsiteY8" fmla="*/ 9059 h 10000"/>
              <a:gd name="connsiteX9" fmla="*/ 5241 w 10000"/>
              <a:gd name="connsiteY9" fmla="*/ 8589 h 10000"/>
              <a:gd name="connsiteX10" fmla="*/ 5418 w 10000"/>
              <a:gd name="connsiteY10" fmla="*/ 9392 h 10000"/>
              <a:gd name="connsiteX11" fmla="*/ 5570 w 10000"/>
              <a:gd name="connsiteY11" fmla="*/ 8117 h 10000"/>
              <a:gd name="connsiteX12" fmla="*/ 5752 w 10000"/>
              <a:gd name="connsiteY12" fmla="*/ 10000 h 10000"/>
              <a:gd name="connsiteX13" fmla="*/ 6084 w 10000"/>
              <a:gd name="connsiteY13" fmla="*/ 4847 h 10000"/>
              <a:gd name="connsiteX14" fmla="*/ 6263 w 10000"/>
              <a:gd name="connsiteY14" fmla="*/ 0 h 10000"/>
              <a:gd name="connsiteX15" fmla="*/ 6446 w 10000"/>
              <a:gd name="connsiteY15" fmla="*/ 2190 h 10000"/>
              <a:gd name="connsiteX16" fmla="*/ 6598 w 10000"/>
              <a:gd name="connsiteY16" fmla="*/ 2355 h 10000"/>
              <a:gd name="connsiteX17" fmla="*/ 6925 w 10000"/>
              <a:gd name="connsiteY17" fmla="*/ 2355 h 10000"/>
              <a:gd name="connsiteX18" fmla="*/ 7107 w 10000"/>
              <a:gd name="connsiteY18" fmla="*/ 3131 h 10000"/>
              <a:gd name="connsiteX19" fmla="*/ 7284 w 10000"/>
              <a:gd name="connsiteY19" fmla="*/ 3601 h 10000"/>
              <a:gd name="connsiteX20" fmla="*/ 7439 w 10000"/>
              <a:gd name="connsiteY20" fmla="*/ 2963 h 10000"/>
              <a:gd name="connsiteX21" fmla="*/ 7797 w 10000"/>
              <a:gd name="connsiteY21" fmla="*/ 3435 h 10000"/>
              <a:gd name="connsiteX22" fmla="*/ 7951 w 10000"/>
              <a:gd name="connsiteY22" fmla="*/ 3601 h 10000"/>
              <a:gd name="connsiteX23" fmla="*/ 8130 w 10000"/>
              <a:gd name="connsiteY23" fmla="*/ 3131 h 10000"/>
              <a:gd name="connsiteX24" fmla="*/ 8307 w 10000"/>
              <a:gd name="connsiteY24" fmla="*/ 2963 h 10000"/>
              <a:gd name="connsiteX25" fmla="*/ 8647 w 10000"/>
              <a:gd name="connsiteY25" fmla="*/ 2660 h 10000"/>
              <a:gd name="connsiteX26" fmla="*/ 8795 w 10000"/>
              <a:gd name="connsiteY26" fmla="*/ 2355 h 10000"/>
              <a:gd name="connsiteX27" fmla="*/ 8973 w 10000"/>
              <a:gd name="connsiteY27" fmla="*/ 610 h 10000"/>
              <a:gd name="connsiteX28" fmla="*/ 9156 w 10000"/>
              <a:gd name="connsiteY28" fmla="*/ 4682 h 10000"/>
              <a:gd name="connsiteX29" fmla="*/ 9485 w 10000"/>
              <a:gd name="connsiteY29" fmla="*/ 8589 h 10000"/>
              <a:gd name="connsiteX30" fmla="*/ 9667 w 10000"/>
              <a:gd name="connsiteY30" fmla="*/ 7341 h 10000"/>
              <a:gd name="connsiteX31" fmla="*/ 9820 w 10000"/>
              <a:gd name="connsiteY31" fmla="*/ 7204 h 10000"/>
              <a:gd name="connsiteX32" fmla="*/ 10000 w 10000"/>
              <a:gd name="connsiteY32" fmla="*/ 7812 h 10000"/>
              <a:gd name="connsiteX0" fmla="*/ 0 w 10000"/>
              <a:gd name="connsiteY0" fmla="*/ 7037 h 10000"/>
              <a:gd name="connsiteX1" fmla="*/ 3702 w 10000"/>
              <a:gd name="connsiteY1" fmla="*/ 9392 h 10000"/>
              <a:gd name="connsiteX2" fmla="*/ 3884 w 10000"/>
              <a:gd name="connsiteY2" fmla="*/ 8755 h 10000"/>
              <a:gd name="connsiteX3" fmla="*/ 4064 w 10000"/>
              <a:gd name="connsiteY3" fmla="*/ 8117 h 10000"/>
              <a:gd name="connsiteX4" fmla="*/ 4394 w 10000"/>
              <a:gd name="connsiteY4" fmla="*/ 8117 h 10000"/>
              <a:gd name="connsiteX5" fmla="*/ 4574 w 10000"/>
              <a:gd name="connsiteY5" fmla="*/ 8117 h 10000"/>
              <a:gd name="connsiteX6" fmla="*/ 4727 w 10000"/>
              <a:gd name="connsiteY6" fmla="*/ 8282 h 10000"/>
              <a:gd name="connsiteX7" fmla="*/ 4909 w 10000"/>
              <a:gd name="connsiteY7" fmla="*/ 9059 h 10000"/>
              <a:gd name="connsiteX8" fmla="*/ 5241 w 10000"/>
              <a:gd name="connsiteY8" fmla="*/ 8589 h 10000"/>
              <a:gd name="connsiteX9" fmla="*/ 5418 w 10000"/>
              <a:gd name="connsiteY9" fmla="*/ 9392 h 10000"/>
              <a:gd name="connsiteX10" fmla="*/ 5570 w 10000"/>
              <a:gd name="connsiteY10" fmla="*/ 8117 h 10000"/>
              <a:gd name="connsiteX11" fmla="*/ 5752 w 10000"/>
              <a:gd name="connsiteY11" fmla="*/ 10000 h 10000"/>
              <a:gd name="connsiteX12" fmla="*/ 6084 w 10000"/>
              <a:gd name="connsiteY12" fmla="*/ 4847 h 10000"/>
              <a:gd name="connsiteX13" fmla="*/ 6263 w 10000"/>
              <a:gd name="connsiteY13" fmla="*/ 0 h 10000"/>
              <a:gd name="connsiteX14" fmla="*/ 6446 w 10000"/>
              <a:gd name="connsiteY14" fmla="*/ 2190 h 10000"/>
              <a:gd name="connsiteX15" fmla="*/ 6598 w 10000"/>
              <a:gd name="connsiteY15" fmla="*/ 2355 h 10000"/>
              <a:gd name="connsiteX16" fmla="*/ 6925 w 10000"/>
              <a:gd name="connsiteY16" fmla="*/ 2355 h 10000"/>
              <a:gd name="connsiteX17" fmla="*/ 7107 w 10000"/>
              <a:gd name="connsiteY17" fmla="*/ 3131 h 10000"/>
              <a:gd name="connsiteX18" fmla="*/ 7284 w 10000"/>
              <a:gd name="connsiteY18" fmla="*/ 3601 h 10000"/>
              <a:gd name="connsiteX19" fmla="*/ 7439 w 10000"/>
              <a:gd name="connsiteY19" fmla="*/ 2963 h 10000"/>
              <a:gd name="connsiteX20" fmla="*/ 7797 w 10000"/>
              <a:gd name="connsiteY20" fmla="*/ 3435 h 10000"/>
              <a:gd name="connsiteX21" fmla="*/ 7951 w 10000"/>
              <a:gd name="connsiteY21" fmla="*/ 3601 h 10000"/>
              <a:gd name="connsiteX22" fmla="*/ 8130 w 10000"/>
              <a:gd name="connsiteY22" fmla="*/ 3131 h 10000"/>
              <a:gd name="connsiteX23" fmla="*/ 8307 w 10000"/>
              <a:gd name="connsiteY23" fmla="*/ 2963 h 10000"/>
              <a:gd name="connsiteX24" fmla="*/ 8647 w 10000"/>
              <a:gd name="connsiteY24" fmla="*/ 2660 h 10000"/>
              <a:gd name="connsiteX25" fmla="*/ 8795 w 10000"/>
              <a:gd name="connsiteY25" fmla="*/ 2355 h 10000"/>
              <a:gd name="connsiteX26" fmla="*/ 8973 w 10000"/>
              <a:gd name="connsiteY26" fmla="*/ 610 h 10000"/>
              <a:gd name="connsiteX27" fmla="*/ 9156 w 10000"/>
              <a:gd name="connsiteY27" fmla="*/ 4682 h 10000"/>
              <a:gd name="connsiteX28" fmla="*/ 9485 w 10000"/>
              <a:gd name="connsiteY28" fmla="*/ 8589 h 10000"/>
              <a:gd name="connsiteX29" fmla="*/ 9667 w 10000"/>
              <a:gd name="connsiteY29" fmla="*/ 7341 h 10000"/>
              <a:gd name="connsiteX30" fmla="*/ 9820 w 10000"/>
              <a:gd name="connsiteY30" fmla="*/ 7204 h 10000"/>
              <a:gd name="connsiteX31" fmla="*/ 10000 w 10000"/>
              <a:gd name="connsiteY31" fmla="*/ 7812 h 10000"/>
              <a:gd name="connsiteX0" fmla="*/ 0 w 6298"/>
              <a:gd name="connsiteY0" fmla="*/ 9392 h 10000"/>
              <a:gd name="connsiteX1" fmla="*/ 182 w 6298"/>
              <a:gd name="connsiteY1" fmla="*/ 8755 h 10000"/>
              <a:gd name="connsiteX2" fmla="*/ 362 w 6298"/>
              <a:gd name="connsiteY2" fmla="*/ 8117 h 10000"/>
              <a:gd name="connsiteX3" fmla="*/ 692 w 6298"/>
              <a:gd name="connsiteY3" fmla="*/ 8117 h 10000"/>
              <a:gd name="connsiteX4" fmla="*/ 872 w 6298"/>
              <a:gd name="connsiteY4" fmla="*/ 8117 h 10000"/>
              <a:gd name="connsiteX5" fmla="*/ 1025 w 6298"/>
              <a:gd name="connsiteY5" fmla="*/ 8282 h 10000"/>
              <a:gd name="connsiteX6" fmla="*/ 1207 w 6298"/>
              <a:gd name="connsiteY6" fmla="*/ 9059 h 10000"/>
              <a:gd name="connsiteX7" fmla="*/ 1539 w 6298"/>
              <a:gd name="connsiteY7" fmla="*/ 8589 h 10000"/>
              <a:gd name="connsiteX8" fmla="*/ 1716 w 6298"/>
              <a:gd name="connsiteY8" fmla="*/ 9392 h 10000"/>
              <a:gd name="connsiteX9" fmla="*/ 1868 w 6298"/>
              <a:gd name="connsiteY9" fmla="*/ 8117 h 10000"/>
              <a:gd name="connsiteX10" fmla="*/ 2050 w 6298"/>
              <a:gd name="connsiteY10" fmla="*/ 10000 h 10000"/>
              <a:gd name="connsiteX11" fmla="*/ 2382 w 6298"/>
              <a:gd name="connsiteY11" fmla="*/ 4847 h 10000"/>
              <a:gd name="connsiteX12" fmla="*/ 2561 w 6298"/>
              <a:gd name="connsiteY12" fmla="*/ 0 h 10000"/>
              <a:gd name="connsiteX13" fmla="*/ 2744 w 6298"/>
              <a:gd name="connsiteY13" fmla="*/ 2190 h 10000"/>
              <a:gd name="connsiteX14" fmla="*/ 2896 w 6298"/>
              <a:gd name="connsiteY14" fmla="*/ 2355 h 10000"/>
              <a:gd name="connsiteX15" fmla="*/ 3223 w 6298"/>
              <a:gd name="connsiteY15" fmla="*/ 2355 h 10000"/>
              <a:gd name="connsiteX16" fmla="*/ 3405 w 6298"/>
              <a:gd name="connsiteY16" fmla="*/ 3131 h 10000"/>
              <a:gd name="connsiteX17" fmla="*/ 3582 w 6298"/>
              <a:gd name="connsiteY17" fmla="*/ 3601 h 10000"/>
              <a:gd name="connsiteX18" fmla="*/ 3737 w 6298"/>
              <a:gd name="connsiteY18" fmla="*/ 2963 h 10000"/>
              <a:gd name="connsiteX19" fmla="*/ 4095 w 6298"/>
              <a:gd name="connsiteY19" fmla="*/ 3435 h 10000"/>
              <a:gd name="connsiteX20" fmla="*/ 4249 w 6298"/>
              <a:gd name="connsiteY20" fmla="*/ 3601 h 10000"/>
              <a:gd name="connsiteX21" fmla="*/ 4428 w 6298"/>
              <a:gd name="connsiteY21" fmla="*/ 3131 h 10000"/>
              <a:gd name="connsiteX22" fmla="*/ 4605 w 6298"/>
              <a:gd name="connsiteY22" fmla="*/ 2963 h 10000"/>
              <a:gd name="connsiteX23" fmla="*/ 4945 w 6298"/>
              <a:gd name="connsiteY23" fmla="*/ 2660 h 10000"/>
              <a:gd name="connsiteX24" fmla="*/ 5093 w 6298"/>
              <a:gd name="connsiteY24" fmla="*/ 2355 h 10000"/>
              <a:gd name="connsiteX25" fmla="*/ 5271 w 6298"/>
              <a:gd name="connsiteY25" fmla="*/ 610 h 10000"/>
              <a:gd name="connsiteX26" fmla="*/ 5454 w 6298"/>
              <a:gd name="connsiteY26" fmla="*/ 4682 h 10000"/>
              <a:gd name="connsiteX27" fmla="*/ 5783 w 6298"/>
              <a:gd name="connsiteY27" fmla="*/ 8589 h 10000"/>
              <a:gd name="connsiteX28" fmla="*/ 5965 w 6298"/>
              <a:gd name="connsiteY28" fmla="*/ 7341 h 10000"/>
              <a:gd name="connsiteX29" fmla="*/ 6118 w 6298"/>
              <a:gd name="connsiteY29" fmla="*/ 7204 h 10000"/>
              <a:gd name="connsiteX30" fmla="*/ 6298 w 6298"/>
              <a:gd name="connsiteY30" fmla="*/ 78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98" h="10000">
                <a:moveTo>
                  <a:pt x="0" y="9392"/>
                </a:moveTo>
                <a:cubicBezTo>
                  <a:pt x="63" y="9180"/>
                  <a:pt x="121" y="8968"/>
                  <a:pt x="182" y="8755"/>
                </a:cubicBezTo>
                <a:cubicBezTo>
                  <a:pt x="244" y="8543"/>
                  <a:pt x="298" y="8329"/>
                  <a:pt x="362" y="8117"/>
                </a:cubicBezTo>
                <a:lnTo>
                  <a:pt x="692" y="8117"/>
                </a:lnTo>
                <a:lnTo>
                  <a:pt x="872" y="8117"/>
                </a:lnTo>
                <a:cubicBezTo>
                  <a:pt x="924" y="8171"/>
                  <a:pt x="975" y="8228"/>
                  <a:pt x="1025" y="8282"/>
                </a:cubicBezTo>
                <a:cubicBezTo>
                  <a:pt x="1085" y="8541"/>
                  <a:pt x="1150" y="8802"/>
                  <a:pt x="1207" y="9059"/>
                </a:cubicBezTo>
                <a:cubicBezTo>
                  <a:pt x="1316" y="8902"/>
                  <a:pt x="1427" y="8746"/>
                  <a:pt x="1539" y="8589"/>
                </a:cubicBezTo>
                <a:cubicBezTo>
                  <a:pt x="1598" y="8856"/>
                  <a:pt x="1658" y="9124"/>
                  <a:pt x="1716" y="9392"/>
                </a:cubicBezTo>
                <a:cubicBezTo>
                  <a:pt x="1765" y="8968"/>
                  <a:pt x="1816" y="8541"/>
                  <a:pt x="1868" y="8117"/>
                </a:cubicBezTo>
                <a:cubicBezTo>
                  <a:pt x="1934" y="8745"/>
                  <a:pt x="1990" y="9372"/>
                  <a:pt x="2050" y="10000"/>
                </a:cubicBezTo>
                <a:cubicBezTo>
                  <a:pt x="2157" y="8282"/>
                  <a:pt x="2269" y="6565"/>
                  <a:pt x="2382" y="4847"/>
                </a:cubicBezTo>
                <a:cubicBezTo>
                  <a:pt x="2442" y="3232"/>
                  <a:pt x="2500" y="1615"/>
                  <a:pt x="2561" y="0"/>
                </a:cubicBezTo>
                <a:cubicBezTo>
                  <a:pt x="2622" y="728"/>
                  <a:pt x="2683" y="1460"/>
                  <a:pt x="2744" y="2190"/>
                </a:cubicBezTo>
                <a:cubicBezTo>
                  <a:pt x="2797" y="2243"/>
                  <a:pt x="2845" y="2300"/>
                  <a:pt x="2896" y="2355"/>
                </a:cubicBezTo>
                <a:lnTo>
                  <a:pt x="3223" y="2355"/>
                </a:lnTo>
                <a:cubicBezTo>
                  <a:pt x="3288" y="2614"/>
                  <a:pt x="3344" y="2872"/>
                  <a:pt x="3405" y="3131"/>
                </a:cubicBezTo>
                <a:cubicBezTo>
                  <a:pt x="3467" y="3288"/>
                  <a:pt x="3527" y="3444"/>
                  <a:pt x="3582" y="3601"/>
                </a:cubicBezTo>
                <a:cubicBezTo>
                  <a:pt x="3634" y="3388"/>
                  <a:pt x="3686" y="3177"/>
                  <a:pt x="3737" y="2963"/>
                </a:cubicBezTo>
                <a:cubicBezTo>
                  <a:pt x="3858" y="3120"/>
                  <a:pt x="3979" y="3278"/>
                  <a:pt x="4095" y="3435"/>
                </a:cubicBezTo>
                <a:cubicBezTo>
                  <a:pt x="4148" y="3490"/>
                  <a:pt x="4199" y="3546"/>
                  <a:pt x="4249" y="3601"/>
                </a:cubicBezTo>
                <a:cubicBezTo>
                  <a:pt x="4313" y="3444"/>
                  <a:pt x="4366" y="3288"/>
                  <a:pt x="4428" y="3131"/>
                </a:cubicBezTo>
                <a:lnTo>
                  <a:pt x="4605" y="2963"/>
                </a:lnTo>
                <a:cubicBezTo>
                  <a:pt x="4724" y="2862"/>
                  <a:pt x="4830" y="2760"/>
                  <a:pt x="4945" y="2660"/>
                </a:cubicBezTo>
                <a:cubicBezTo>
                  <a:pt x="4991" y="2558"/>
                  <a:pt x="5041" y="2456"/>
                  <a:pt x="5093" y="2355"/>
                </a:cubicBezTo>
                <a:cubicBezTo>
                  <a:pt x="5153" y="1772"/>
                  <a:pt x="5212" y="1191"/>
                  <a:pt x="5271" y="610"/>
                </a:cubicBezTo>
                <a:cubicBezTo>
                  <a:pt x="5336" y="1966"/>
                  <a:pt x="5393" y="3324"/>
                  <a:pt x="5454" y="4682"/>
                </a:cubicBezTo>
                <a:cubicBezTo>
                  <a:pt x="5563" y="5985"/>
                  <a:pt x="5674" y="7286"/>
                  <a:pt x="5783" y="8589"/>
                </a:cubicBezTo>
                <a:cubicBezTo>
                  <a:pt x="5848" y="8172"/>
                  <a:pt x="5906" y="7757"/>
                  <a:pt x="5965" y="7341"/>
                </a:cubicBezTo>
                <a:lnTo>
                  <a:pt x="6118" y="7204"/>
                </a:lnTo>
                <a:cubicBezTo>
                  <a:pt x="6178" y="7407"/>
                  <a:pt x="6237" y="7608"/>
                  <a:pt x="6298" y="7812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846892"/>
              </p:ext>
            </p:extLst>
          </p:nvPr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57400" y="5333114"/>
                <a:ext cx="5640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(first subsequence) is 3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5333114"/>
                <a:ext cx="5640985" cy="369332"/>
              </a:xfrm>
              <a:prstGeom prst="rect">
                <a:avLst/>
              </a:prstGeom>
              <a:blipFill>
                <a:blip r:embed="rId3"/>
                <a:stretch>
                  <a:fillRect l="-97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H="1" flipV="1">
            <a:off x="1612668" y="5032678"/>
            <a:ext cx="371475" cy="483599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220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34986" y="3869151"/>
                <a:ext cx="100526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/>
                  <a:t>We compute the distances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and every subsequences from </a:t>
                </a:r>
                <a:r>
                  <a:rPr lang="en-US" dirty="0">
                    <a:solidFill>
                      <a:srgbClr val="FF0000"/>
                    </a:solidFill>
                  </a:rPr>
                  <a:t>T </a:t>
                </a:r>
                <a:r>
                  <a:rPr lang="en-US" dirty="0"/>
                  <a:t>(time complexity = O(|</a:t>
                </a:r>
                <a:r>
                  <a:rPr lang="en-US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|log</a:t>
                </a:r>
                <a:r>
                  <a:rPr lang="en-US" dirty="0"/>
                  <a:t>(|</a:t>
                </a:r>
                <a:r>
                  <a:rPr lang="en-US" dirty="0">
                    <a:solidFill>
                      <a:srgbClr val="FF0000"/>
                    </a:solidFill>
                  </a:rPr>
                  <a:t>T</a:t>
                </a:r>
                <a:r>
                  <a:rPr lang="en-US" dirty="0"/>
                  <a:t>|)))</a:t>
                </a:r>
              </a:p>
              <a:p>
                <a:pPr algn="just"/>
                <a:r>
                  <a:rPr lang="en-US" dirty="0"/>
                  <a:t>We them put the distances in a vector based on the position of the subsequences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986" y="3869151"/>
                <a:ext cx="10052649" cy="646331"/>
              </a:xfrm>
              <a:prstGeom prst="rect">
                <a:avLst/>
              </a:prstGeom>
              <a:blipFill>
                <a:blip r:embed="rId2"/>
                <a:stretch>
                  <a:fillRect l="-485" t="-5660" r="-18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844647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sp>
        <p:nvSpPr>
          <p:cNvPr id="15" name="Freeform 33"/>
          <p:cNvSpPr>
            <a:spLocks/>
          </p:cNvSpPr>
          <p:nvPr/>
        </p:nvSpPr>
        <p:spPr bwMode="auto">
          <a:xfrm>
            <a:off x="2459951" y="1681309"/>
            <a:ext cx="871199" cy="573035"/>
          </a:xfrm>
          <a:custGeom>
            <a:avLst/>
            <a:gdLst>
              <a:gd name="T0" fmla="*/ 11 w 884"/>
              <a:gd name="T1" fmla="*/ 282 h 536"/>
              <a:gd name="T2" fmla="*/ 34 w 884"/>
              <a:gd name="T3" fmla="*/ 277 h 536"/>
              <a:gd name="T4" fmla="*/ 51 w 884"/>
              <a:gd name="T5" fmla="*/ 288 h 536"/>
              <a:gd name="T6" fmla="*/ 73 w 884"/>
              <a:gd name="T7" fmla="*/ 265 h 536"/>
              <a:gd name="T8" fmla="*/ 96 w 884"/>
              <a:gd name="T9" fmla="*/ 305 h 536"/>
              <a:gd name="T10" fmla="*/ 118 w 884"/>
              <a:gd name="T11" fmla="*/ 310 h 536"/>
              <a:gd name="T12" fmla="*/ 135 w 884"/>
              <a:gd name="T13" fmla="*/ 277 h 536"/>
              <a:gd name="T14" fmla="*/ 158 w 884"/>
              <a:gd name="T15" fmla="*/ 305 h 536"/>
              <a:gd name="T16" fmla="*/ 180 w 884"/>
              <a:gd name="T17" fmla="*/ 293 h 536"/>
              <a:gd name="T18" fmla="*/ 203 w 884"/>
              <a:gd name="T19" fmla="*/ 282 h 536"/>
              <a:gd name="T20" fmla="*/ 220 w 884"/>
              <a:gd name="T21" fmla="*/ 282 h 536"/>
              <a:gd name="T22" fmla="*/ 242 w 884"/>
              <a:gd name="T23" fmla="*/ 384 h 536"/>
              <a:gd name="T24" fmla="*/ 265 w 884"/>
              <a:gd name="T25" fmla="*/ 378 h 536"/>
              <a:gd name="T26" fmla="*/ 282 w 884"/>
              <a:gd name="T27" fmla="*/ 293 h 536"/>
              <a:gd name="T28" fmla="*/ 304 w 884"/>
              <a:gd name="T29" fmla="*/ 299 h 536"/>
              <a:gd name="T30" fmla="*/ 327 w 884"/>
              <a:gd name="T31" fmla="*/ 339 h 536"/>
              <a:gd name="T32" fmla="*/ 349 w 884"/>
              <a:gd name="T33" fmla="*/ 175 h 536"/>
              <a:gd name="T34" fmla="*/ 366 w 884"/>
              <a:gd name="T35" fmla="*/ 85 h 536"/>
              <a:gd name="T36" fmla="*/ 389 w 884"/>
              <a:gd name="T37" fmla="*/ 130 h 536"/>
              <a:gd name="T38" fmla="*/ 411 w 884"/>
              <a:gd name="T39" fmla="*/ 130 h 536"/>
              <a:gd name="T40" fmla="*/ 434 w 884"/>
              <a:gd name="T41" fmla="*/ 96 h 536"/>
              <a:gd name="T42" fmla="*/ 451 w 884"/>
              <a:gd name="T43" fmla="*/ 169 h 536"/>
              <a:gd name="T44" fmla="*/ 473 w 884"/>
              <a:gd name="T45" fmla="*/ 260 h 536"/>
              <a:gd name="T46" fmla="*/ 496 w 884"/>
              <a:gd name="T47" fmla="*/ 277 h 536"/>
              <a:gd name="T48" fmla="*/ 518 w 884"/>
              <a:gd name="T49" fmla="*/ 282 h 536"/>
              <a:gd name="T50" fmla="*/ 535 w 884"/>
              <a:gd name="T51" fmla="*/ 282 h 536"/>
              <a:gd name="T52" fmla="*/ 558 w 884"/>
              <a:gd name="T53" fmla="*/ 282 h 536"/>
              <a:gd name="T54" fmla="*/ 580 w 884"/>
              <a:gd name="T55" fmla="*/ 288 h 536"/>
              <a:gd name="T56" fmla="*/ 597 w 884"/>
              <a:gd name="T57" fmla="*/ 282 h 536"/>
              <a:gd name="T58" fmla="*/ 620 w 884"/>
              <a:gd name="T59" fmla="*/ 310 h 536"/>
              <a:gd name="T60" fmla="*/ 642 w 884"/>
              <a:gd name="T61" fmla="*/ 282 h 536"/>
              <a:gd name="T62" fmla="*/ 665 w 884"/>
              <a:gd name="T63" fmla="*/ 288 h 536"/>
              <a:gd name="T64" fmla="*/ 682 w 884"/>
              <a:gd name="T65" fmla="*/ 265 h 536"/>
              <a:gd name="T66" fmla="*/ 704 w 884"/>
              <a:gd name="T67" fmla="*/ 265 h 536"/>
              <a:gd name="T68" fmla="*/ 727 w 884"/>
              <a:gd name="T69" fmla="*/ 254 h 536"/>
              <a:gd name="T70" fmla="*/ 749 w 884"/>
              <a:gd name="T71" fmla="*/ 288 h 536"/>
              <a:gd name="T72" fmla="*/ 766 w 884"/>
              <a:gd name="T73" fmla="*/ 169 h 536"/>
              <a:gd name="T74" fmla="*/ 789 w 884"/>
              <a:gd name="T75" fmla="*/ 181 h 536"/>
              <a:gd name="T76" fmla="*/ 811 w 884"/>
              <a:gd name="T77" fmla="*/ 254 h 536"/>
              <a:gd name="T78" fmla="*/ 828 w 884"/>
              <a:gd name="T79" fmla="*/ 293 h 536"/>
              <a:gd name="T80" fmla="*/ 851 w 884"/>
              <a:gd name="T81" fmla="*/ 350 h 536"/>
              <a:gd name="T82" fmla="*/ 873 w 884"/>
              <a:gd name="T83" fmla="*/ 457 h 536"/>
              <a:gd name="connsiteX0" fmla="*/ 0 w 9943"/>
              <a:gd name="connsiteY0" fmla="*/ 4851 h 10000"/>
              <a:gd name="connsiteX1" fmla="*/ 68 w 9943"/>
              <a:gd name="connsiteY1" fmla="*/ 4944 h 10000"/>
              <a:gd name="connsiteX2" fmla="*/ 124 w 9943"/>
              <a:gd name="connsiteY2" fmla="*/ 5261 h 10000"/>
              <a:gd name="connsiteX3" fmla="*/ 192 w 9943"/>
              <a:gd name="connsiteY3" fmla="*/ 5056 h 10000"/>
              <a:gd name="connsiteX4" fmla="*/ 260 w 9943"/>
              <a:gd name="connsiteY4" fmla="*/ 5373 h 10000"/>
              <a:gd name="connsiteX5" fmla="*/ 385 w 9943"/>
              <a:gd name="connsiteY5" fmla="*/ 5168 h 10000"/>
              <a:gd name="connsiteX6" fmla="*/ 452 w 9943"/>
              <a:gd name="connsiteY6" fmla="*/ 5168 h 10000"/>
              <a:gd name="connsiteX7" fmla="*/ 509 w 9943"/>
              <a:gd name="connsiteY7" fmla="*/ 5261 h 10000"/>
              <a:gd name="connsiteX8" fmla="*/ 577 w 9943"/>
              <a:gd name="connsiteY8" fmla="*/ 5373 h 10000"/>
              <a:gd name="connsiteX9" fmla="*/ 701 w 9943"/>
              <a:gd name="connsiteY9" fmla="*/ 5261 h 10000"/>
              <a:gd name="connsiteX10" fmla="*/ 769 w 9943"/>
              <a:gd name="connsiteY10" fmla="*/ 5466 h 10000"/>
              <a:gd name="connsiteX11" fmla="*/ 826 w 9943"/>
              <a:gd name="connsiteY11" fmla="*/ 4944 h 10000"/>
              <a:gd name="connsiteX12" fmla="*/ 894 w 9943"/>
              <a:gd name="connsiteY12" fmla="*/ 5373 h 10000"/>
              <a:gd name="connsiteX13" fmla="*/ 1018 w 9943"/>
              <a:gd name="connsiteY13" fmla="*/ 5261 h 10000"/>
              <a:gd name="connsiteX14" fmla="*/ 1086 w 9943"/>
              <a:gd name="connsiteY14" fmla="*/ 5690 h 10000"/>
              <a:gd name="connsiteX15" fmla="*/ 1154 w 9943"/>
              <a:gd name="connsiteY15" fmla="*/ 5373 h 10000"/>
              <a:gd name="connsiteX16" fmla="*/ 1210 w 9943"/>
              <a:gd name="connsiteY16" fmla="*/ 4851 h 10000"/>
              <a:gd name="connsiteX17" fmla="*/ 1335 w 9943"/>
              <a:gd name="connsiteY17" fmla="*/ 5784 h 10000"/>
              <a:gd name="connsiteX18" fmla="*/ 1403 w 9943"/>
              <a:gd name="connsiteY18" fmla="*/ 5168 h 10000"/>
              <a:gd name="connsiteX19" fmla="*/ 1471 w 9943"/>
              <a:gd name="connsiteY19" fmla="*/ 5690 h 10000"/>
              <a:gd name="connsiteX20" fmla="*/ 1527 w 9943"/>
              <a:gd name="connsiteY20" fmla="*/ 5168 h 10000"/>
              <a:gd name="connsiteX21" fmla="*/ 1663 w 9943"/>
              <a:gd name="connsiteY21" fmla="*/ 4739 h 10000"/>
              <a:gd name="connsiteX22" fmla="*/ 1719 w 9943"/>
              <a:gd name="connsiteY22" fmla="*/ 5261 h 10000"/>
              <a:gd name="connsiteX23" fmla="*/ 1787 w 9943"/>
              <a:gd name="connsiteY23" fmla="*/ 5690 h 10000"/>
              <a:gd name="connsiteX24" fmla="*/ 1844 w 9943"/>
              <a:gd name="connsiteY24" fmla="*/ 4739 h 10000"/>
              <a:gd name="connsiteX25" fmla="*/ 1980 w 9943"/>
              <a:gd name="connsiteY25" fmla="*/ 5690 h 10000"/>
              <a:gd name="connsiteX26" fmla="*/ 2036 w 9943"/>
              <a:gd name="connsiteY26" fmla="*/ 5466 h 10000"/>
              <a:gd name="connsiteX27" fmla="*/ 2104 w 9943"/>
              <a:gd name="connsiteY27" fmla="*/ 5168 h 10000"/>
              <a:gd name="connsiteX28" fmla="*/ 2172 w 9943"/>
              <a:gd name="connsiteY28" fmla="*/ 5261 h 10000"/>
              <a:gd name="connsiteX29" fmla="*/ 2296 w 9943"/>
              <a:gd name="connsiteY29" fmla="*/ 5261 h 10000"/>
              <a:gd name="connsiteX30" fmla="*/ 2364 w 9943"/>
              <a:gd name="connsiteY30" fmla="*/ 5168 h 10000"/>
              <a:gd name="connsiteX31" fmla="*/ 2421 w 9943"/>
              <a:gd name="connsiteY31" fmla="*/ 5261 h 10000"/>
              <a:gd name="connsiteX32" fmla="*/ 2489 w 9943"/>
              <a:gd name="connsiteY32" fmla="*/ 5261 h 10000"/>
              <a:gd name="connsiteX33" fmla="*/ 2613 w 9943"/>
              <a:gd name="connsiteY33" fmla="*/ 5261 h 10000"/>
              <a:gd name="connsiteX34" fmla="*/ 2681 w 9943"/>
              <a:gd name="connsiteY34" fmla="*/ 5168 h 10000"/>
              <a:gd name="connsiteX35" fmla="*/ 2738 w 9943"/>
              <a:gd name="connsiteY35" fmla="*/ 7164 h 10000"/>
              <a:gd name="connsiteX36" fmla="*/ 2805 w 9943"/>
              <a:gd name="connsiteY36" fmla="*/ 8209 h 10000"/>
              <a:gd name="connsiteX37" fmla="*/ 2930 w 9943"/>
              <a:gd name="connsiteY37" fmla="*/ 6959 h 10000"/>
              <a:gd name="connsiteX38" fmla="*/ 2998 w 9943"/>
              <a:gd name="connsiteY38" fmla="*/ 7052 h 10000"/>
              <a:gd name="connsiteX39" fmla="*/ 3054 w 9943"/>
              <a:gd name="connsiteY39" fmla="*/ 6325 h 10000"/>
              <a:gd name="connsiteX40" fmla="*/ 3122 w 9943"/>
              <a:gd name="connsiteY40" fmla="*/ 5896 h 10000"/>
              <a:gd name="connsiteX41" fmla="*/ 3190 w 9943"/>
              <a:gd name="connsiteY41" fmla="*/ 5466 h 10000"/>
              <a:gd name="connsiteX42" fmla="*/ 3314 w 9943"/>
              <a:gd name="connsiteY42" fmla="*/ 5466 h 10000"/>
              <a:gd name="connsiteX43" fmla="*/ 3382 w 9943"/>
              <a:gd name="connsiteY43" fmla="*/ 5466 h 10000"/>
              <a:gd name="connsiteX44" fmla="*/ 3439 w 9943"/>
              <a:gd name="connsiteY44" fmla="*/ 5578 h 10000"/>
              <a:gd name="connsiteX45" fmla="*/ 3507 w 9943"/>
              <a:gd name="connsiteY45" fmla="*/ 6101 h 10000"/>
              <a:gd name="connsiteX46" fmla="*/ 3631 w 9943"/>
              <a:gd name="connsiteY46" fmla="*/ 5784 h 10000"/>
              <a:gd name="connsiteX47" fmla="*/ 3699 w 9943"/>
              <a:gd name="connsiteY47" fmla="*/ 6325 h 10000"/>
              <a:gd name="connsiteX48" fmla="*/ 3756 w 9943"/>
              <a:gd name="connsiteY48" fmla="*/ 5466 h 10000"/>
              <a:gd name="connsiteX49" fmla="*/ 3824 w 9943"/>
              <a:gd name="connsiteY49" fmla="*/ 6735 h 10000"/>
              <a:gd name="connsiteX50" fmla="*/ 3948 w 9943"/>
              <a:gd name="connsiteY50" fmla="*/ 3265 h 10000"/>
              <a:gd name="connsiteX51" fmla="*/ 4016 w 9943"/>
              <a:gd name="connsiteY51" fmla="*/ 0 h 10000"/>
              <a:gd name="connsiteX52" fmla="*/ 4084 w 9943"/>
              <a:gd name="connsiteY52" fmla="*/ 1474 h 10000"/>
              <a:gd name="connsiteX53" fmla="*/ 4140 w 9943"/>
              <a:gd name="connsiteY53" fmla="*/ 1586 h 10000"/>
              <a:gd name="connsiteX54" fmla="*/ 4265 w 9943"/>
              <a:gd name="connsiteY54" fmla="*/ 1586 h 10000"/>
              <a:gd name="connsiteX55" fmla="*/ 4333 w 9943"/>
              <a:gd name="connsiteY55" fmla="*/ 2108 h 10000"/>
              <a:gd name="connsiteX56" fmla="*/ 4400 w 9943"/>
              <a:gd name="connsiteY56" fmla="*/ 2425 h 10000"/>
              <a:gd name="connsiteX57" fmla="*/ 4457 w 9943"/>
              <a:gd name="connsiteY57" fmla="*/ 1996 h 10000"/>
              <a:gd name="connsiteX58" fmla="*/ 4593 w 9943"/>
              <a:gd name="connsiteY58" fmla="*/ 2313 h 10000"/>
              <a:gd name="connsiteX59" fmla="*/ 4649 w 9943"/>
              <a:gd name="connsiteY59" fmla="*/ 2425 h 10000"/>
              <a:gd name="connsiteX60" fmla="*/ 4717 w 9943"/>
              <a:gd name="connsiteY60" fmla="*/ 2108 h 10000"/>
              <a:gd name="connsiteX61" fmla="*/ 4785 w 9943"/>
              <a:gd name="connsiteY61" fmla="*/ 1996 h 10000"/>
              <a:gd name="connsiteX62" fmla="*/ 4910 w 9943"/>
              <a:gd name="connsiteY62" fmla="*/ 1791 h 10000"/>
              <a:gd name="connsiteX63" fmla="*/ 4966 w 9943"/>
              <a:gd name="connsiteY63" fmla="*/ 1586 h 10000"/>
              <a:gd name="connsiteX64" fmla="*/ 5034 w 9943"/>
              <a:gd name="connsiteY64" fmla="*/ 410 h 10000"/>
              <a:gd name="connsiteX65" fmla="*/ 5102 w 9943"/>
              <a:gd name="connsiteY65" fmla="*/ 3153 h 10000"/>
              <a:gd name="connsiteX66" fmla="*/ 5226 w 9943"/>
              <a:gd name="connsiteY66" fmla="*/ 5784 h 10000"/>
              <a:gd name="connsiteX67" fmla="*/ 5294 w 9943"/>
              <a:gd name="connsiteY67" fmla="*/ 4944 h 10000"/>
              <a:gd name="connsiteX68" fmla="*/ 5351 w 9943"/>
              <a:gd name="connsiteY68" fmla="*/ 4851 h 10000"/>
              <a:gd name="connsiteX69" fmla="*/ 5419 w 9943"/>
              <a:gd name="connsiteY69" fmla="*/ 5261 h 10000"/>
              <a:gd name="connsiteX70" fmla="*/ 5543 w 9943"/>
              <a:gd name="connsiteY70" fmla="*/ 5466 h 10000"/>
              <a:gd name="connsiteX71" fmla="*/ 5611 w 9943"/>
              <a:gd name="connsiteY71" fmla="*/ 5168 h 10000"/>
              <a:gd name="connsiteX72" fmla="*/ 5667 w 9943"/>
              <a:gd name="connsiteY72" fmla="*/ 5261 h 10000"/>
              <a:gd name="connsiteX73" fmla="*/ 5735 w 9943"/>
              <a:gd name="connsiteY73" fmla="*/ 5578 h 10000"/>
              <a:gd name="connsiteX74" fmla="*/ 5860 w 9943"/>
              <a:gd name="connsiteY74" fmla="*/ 5261 h 10000"/>
              <a:gd name="connsiteX75" fmla="*/ 5928 w 9943"/>
              <a:gd name="connsiteY75" fmla="*/ 5466 h 10000"/>
              <a:gd name="connsiteX76" fmla="*/ 5995 w 9943"/>
              <a:gd name="connsiteY76" fmla="*/ 5578 h 10000"/>
              <a:gd name="connsiteX77" fmla="*/ 6052 w 9943"/>
              <a:gd name="connsiteY77" fmla="*/ 5261 h 10000"/>
              <a:gd name="connsiteX78" fmla="*/ 6120 w 9943"/>
              <a:gd name="connsiteY78" fmla="*/ 5056 h 10000"/>
              <a:gd name="connsiteX79" fmla="*/ 6244 w 9943"/>
              <a:gd name="connsiteY79" fmla="*/ 5056 h 10000"/>
              <a:gd name="connsiteX80" fmla="*/ 6312 w 9943"/>
              <a:gd name="connsiteY80" fmla="*/ 5261 h 10000"/>
              <a:gd name="connsiteX81" fmla="*/ 6369 w 9943"/>
              <a:gd name="connsiteY81" fmla="*/ 5056 h 10000"/>
              <a:gd name="connsiteX82" fmla="*/ 6437 w 9943"/>
              <a:gd name="connsiteY82" fmla="*/ 4944 h 10000"/>
              <a:gd name="connsiteX83" fmla="*/ 6561 w 9943"/>
              <a:gd name="connsiteY83" fmla="*/ 5373 h 10000"/>
              <a:gd name="connsiteX84" fmla="*/ 6629 w 9943"/>
              <a:gd name="connsiteY84" fmla="*/ 5373 h 10000"/>
              <a:gd name="connsiteX85" fmla="*/ 6686 w 9943"/>
              <a:gd name="connsiteY85" fmla="*/ 5056 h 10000"/>
              <a:gd name="connsiteX86" fmla="*/ 6753 w 9943"/>
              <a:gd name="connsiteY86" fmla="*/ 5261 h 10000"/>
              <a:gd name="connsiteX87" fmla="*/ 6878 w 9943"/>
              <a:gd name="connsiteY87" fmla="*/ 4739 h 10000"/>
              <a:gd name="connsiteX88" fmla="*/ 6946 w 9943"/>
              <a:gd name="connsiteY88" fmla="*/ 5690 h 10000"/>
              <a:gd name="connsiteX89" fmla="*/ 7014 w 9943"/>
              <a:gd name="connsiteY89" fmla="*/ 5784 h 10000"/>
              <a:gd name="connsiteX90" fmla="*/ 7070 w 9943"/>
              <a:gd name="connsiteY90" fmla="*/ 5578 h 10000"/>
              <a:gd name="connsiteX91" fmla="*/ 7206 w 9943"/>
              <a:gd name="connsiteY91" fmla="*/ 5261 h 10000"/>
              <a:gd name="connsiteX92" fmla="*/ 7262 w 9943"/>
              <a:gd name="connsiteY92" fmla="*/ 5261 h 10000"/>
              <a:gd name="connsiteX93" fmla="*/ 7330 w 9943"/>
              <a:gd name="connsiteY93" fmla="*/ 5373 h 10000"/>
              <a:gd name="connsiteX94" fmla="*/ 7387 w 9943"/>
              <a:gd name="connsiteY94" fmla="*/ 4944 h 10000"/>
              <a:gd name="connsiteX95" fmla="*/ 7523 w 9943"/>
              <a:gd name="connsiteY95" fmla="*/ 5373 h 10000"/>
              <a:gd name="connsiteX96" fmla="*/ 7579 w 9943"/>
              <a:gd name="connsiteY96" fmla="*/ 5168 h 10000"/>
              <a:gd name="connsiteX97" fmla="*/ 7647 w 9943"/>
              <a:gd name="connsiteY97" fmla="*/ 4739 h 10000"/>
              <a:gd name="connsiteX98" fmla="*/ 7715 w 9943"/>
              <a:gd name="connsiteY98" fmla="*/ 4944 h 10000"/>
              <a:gd name="connsiteX99" fmla="*/ 7839 w 9943"/>
              <a:gd name="connsiteY99" fmla="*/ 5466 h 10000"/>
              <a:gd name="connsiteX100" fmla="*/ 7896 w 9943"/>
              <a:gd name="connsiteY100" fmla="*/ 4627 h 10000"/>
              <a:gd name="connsiteX101" fmla="*/ 7964 w 9943"/>
              <a:gd name="connsiteY101" fmla="*/ 4944 h 10000"/>
              <a:gd name="connsiteX102" fmla="*/ 8032 w 9943"/>
              <a:gd name="connsiteY102" fmla="*/ 5168 h 10000"/>
              <a:gd name="connsiteX103" fmla="*/ 8156 w 9943"/>
              <a:gd name="connsiteY103" fmla="*/ 5690 h 10000"/>
              <a:gd name="connsiteX104" fmla="*/ 8224 w 9943"/>
              <a:gd name="connsiteY104" fmla="*/ 4739 h 10000"/>
              <a:gd name="connsiteX105" fmla="*/ 8281 w 9943"/>
              <a:gd name="connsiteY105" fmla="*/ 5373 h 10000"/>
              <a:gd name="connsiteX106" fmla="*/ 8348 w 9943"/>
              <a:gd name="connsiteY106" fmla="*/ 5261 h 10000"/>
              <a:gd name="connsiteX107" fmla="*/ 8473 w 9943"/>
              <a:gd name="connsiteY107" fmla="*/ 5373 h 10000"/>
              <a:gd name="connsiteX108" fmla="*/ 8541 w 9943"/>
              <a:gd name="connsiteY108" fmla="*/ 5056 h 10000"/>
              <a:gd name="connsiteX109" fmla="*/ 8597 w 9943"/>
              <a:gd name="connsiteY109" fmla="*/ 4851 h 10000"/>
              <a:gd name="connsiteX110" fmla="*/ 8665 w 9943"/>
              <a:gd name="connsiteY110" fmla="*/ 3153 h 10000"/>
              <a:gd name="connsiteX111" fmla="*/ 8790 w 9943"/>
              <a:gd name="connsiteY111" fmla="*/ 2313 h 10000"/>
              <a:gd name="connsiteX112" fmla="*/ 8857 w 9943"/>
              <a:gd name="connsiteY112" fmla="*/ 2519 h 10000"/>
              <a:gd name="connsiteX113" fmla="*/ 8925 w 9943"/>
              <a:gd name="connsiteY113" fmla="*/ 3377 h 10000"/>
              <a:gd name="connsiteX114" fmla="*/ 8982 w 9943"/>
              <a:gd name="connsiteY114" fmla="*/ 4104 h 10000"/>
              <a:gd name="connsiteX115" fmla="*/ 9106 w 9943"/>
              <a:gd name="connsiteY115" fmla="*/ 4310 h 10000"/>
              <a:gd name="connsiteX116" fmla="*/ 9174 w 9943"/>
              <a:gd name="connsiteY116" fmla="*/ 4739 h 10000"/>
              <a:gd name="connsiteX117" fmla="*/ 9242 w 9943"/>
              <a:gd name="connsiteY117" fmla="*/ 5056 h 10000"/>
              <a:gd name="connsiteX118" fmla="*/ 9299 w 9943"/>
              <a:gd name="connsiteY118" fmla="*/ 5373 h 10000"/>
              <a:gd name="connsiteX119" fmla="*/ 9367 w 9943"/>
              <a:gd name="connsiteY119" fmla="*/ 5466 h 10000"/>
              <a:gd name="connsiteX120" fmla="*/ 9491 w 9943"/>
              <a:gd name="connsiteY120" fmla="*/ 6213 h 10000"/>
              <a:gd name="connsiteX121" fmla="*/ 9559 w 9943"/>
              <a:gd name="connsiteY121" fmla="*/ 6007 h 10000"/>
              <a:gd name="connsiteX122" fmla="*/ 9627 w 9943"/>
              <a:gd name="connsiteY122" fmla="*/ 6530 h 10000"/>
              <a:gd name="connsiteX123" fmla="*/ 9683 w 9943"/>
              <a:gd name="connsiteY123" fmla="*/ 6642 h 10000"/>
              <a:gd name="connsiteX124" fmla="*/ 9808 w 9943"/>
              <a:gd name="connsiteY124" fmla="*/ 6007 h 10000"/>
              <a:gd name="connsiteX125" fmla="*/ 9876 w 9943"/>
              <a:gd name="connsiteY125" fmla="*/ 8526 h 10000"/>
              <a:gd name="connsiteX126" fmla="*/ 9943 w 9943"/>
              <a:gd name="connsiteY126" fmla="*/ 10000 h 10000"/>
              <a:gd name="connsiteX0" fmla="*/ 0 w 9933"/>
              <a:gd name="connsiteY0" fmla="*/ 4851 h 8526"/>
              <a:gd name="connsiteX1" fmla="*/ 68 w 9933"/>
              <a:gd name="connsiteY1" fmla="*/ 4944 h 8526"/>
              <a:gd name="connsiteX2" fmla="*/ 125 w 9933"/>
              <a:gd name="connsiteY2" fmla="*/ 5261 h 8526"/>
              <a:gd name="connsiteX3" fmla="*/ 193 w 9933"/>
              <a:gd name="connsiteY3" fmla="*/ 5056 h 8526"/>
              <a:gd name="connsiteX4" fmla="*/ 261 w 9933"/>
              <a:gd name="connsiteY4" fmla="*/ 5373 h 8526"/>
              <a:gd name="connsiteX5" fmla="*/ 387 w 9933"/>
              <a:gd name="connsiteY5" fmla="*/ 5168 h 8526"/>
              <a:gd name="connsiteX6" fmla="*/ 455 w 9933"/>
              <a:gd name="connsiteY6" fmla="*/ 5168 h 8526"/>
              <a:gd name="connsiteX7" fmla="*/ 512 w 9933"/>
              <a:gd name="connsiteY7" fmla="*/ 5261 h 8526"/>
              <a:gd name="connsiteX8" fmla="*/ 580 w 9933"/>
              <a:gd name="connsiteY8" fmla="*/ 5373 h 8526"/>
              <a:gd name="connsiteX9" fmla="*/ 705 w 9933"/>
              <a:gd name="connsiteY9" fmla="*/ 5261 h 8526"/>
              <a:gd name="connsiteX10" fmla="*/ 773 w 9933"/>
              <a:gd name="connsiteY10" fmla="*/ 5466 h 8526"/>
              <a:gd name="connsiteX11" fmla="*/ 831 w 9933"/>
              <a:gd name="connsiteY11" fmla="*/ 4944 h 8526"/>
              <a:gd name="connsiteX12" fmla="*/ 899 w 9933"/>
              <a:gd name="connsiteY12" fmla="*/ 5373 h 8526"/>
              <a:gd name="connsiteX13" fmla="*/ 1024 w 9933"/>
              <a:gd name="connsiteY13" fmla="*/ 5261 h 8526"/>
              <a:gd name="connsiteX14" fmla="*/ 1092 w 9933"/>
              <a:gd name="connsiteY14" fmla="*/ 5690 h 8526"/>
              <a:gd name="connsiteX15" fmla="*/ 1161 w 9933"/>
              <a:gd name="connsiteY15" fmla="*/ 5373 h 8526"/>
              <a:gd name="connsiteX16" fmla="*/ 1217 w 9933"/>
              <a:gd name="connsiteY16" fmla="*/ 4851 h 8526"/>
              <a:gd name="connsiteX17" fmla="*/ 1343 w 9933"/>
              <a:gd name="connsiteY17" fmla="*/ 5784 h 8526"/>
              <a:gd name="connsiteX18" fmla="*/ 1411 w 9933"/>
              <a:gd name="connsiteY18" fmla="*/ 5168 h 8526"/>
              <a:gd name="connsiteX19" fmla="*/ 1479 w 9933"/>
              <a:gd name="connsiteY19" fmla="*/ 5690 h 8526"/>
              <a:gd name="connsiteX20" fmla="*/ 1536 w 9933"/>
              <a:gd name="connsiteY20" fmla="*/ 5168 h 8526"/>
              <a:gd name="connsiteX21" fmla="*/ 1673 w 9933"/>
              <a:gd name="connsiteY21" fmla="*/ 4739 h 8526"/>
              <a:gd name="connsiteX22" fmla="*/ 1729 w 9933"/>
              <a:gd name="connsiteY22" fmla="*/ 5261 h 8526"/>
              <a:gd name="connsiteX23" fmla="*/ 1797 w 9933"/>
              <a:gd name="connsiteY23" fmla="*/ 5690 h 8526"/>
              <a:gd name="connsiteX24" fmla="*/ 1855 w 9933"/>
              <a:gd name="connsiteY24" fmla="*/ 4739 h 8526"/>
              <a:gd name="connsiteX25" fmla="*/ 1991 w 9933"/>
              <a:gd name="connsiteY25" fmla="*/ 5690 h 8526"/>
              <a:gd name="connsiteX26" fmla="*/ 2048 w 9933"/>
              <a:gd name="connsiteY26" fmla="*/ 5466 h 8526"/>
              <a:gd name="connsiteX27" fmla="*/ 2116 w 9933"/>
              <a:gd name="connsiteY27" fmla="*/ 5168 h 8526"/>
              <a:gd name="connsiteX28" fmla="*/ 2184 w 9933"/>
              <a:gd name="connsiteY28" fmla="*/ 5261 h 8526"/>
              <a:gd name="connsiteX29" fmla="*/ 2309 w 9933"/>
              <a:gd name="connsiteY29" fmla="*/ 5261 h 8526"/>
              <a:gd name="connsiteX30" fmla="*/ 2378 w 9933"/>
              <a:gd name="connsiteY30" fmla="*/ 5168 h 8526"/>
              <a:gd name="connsiteX31" fmla="*/ 2435 w 9933"/>
              <a:gd name="connsiteY31" fmla="*/ 5261 h 8526"/>
              <a:gd name="connsiteX32" fmla="*/ 2503 w 9933"/>
              <a:gd name="connsiteY32" fmla="*/ 5261 h 8526"/>
              <a:gd name="connsiteX33" fmla="*/ 2628 w 9933"/>
              <a:gd name="connsiteY33" fmla="*/ 5261 h 8526"/>
              <a:gd name="connsiteX34" fmla="*/ 2696 w 9933"/>
              <a:gd name="connsiteY34" fmla="*/ 5168 h 8526"/>
              <a:gd name="connsiteX35" fmla="*/ 2754 w 9933"/>
              <a:gd name="connsiteY35" fmla="*/ 7164 h 8526"/>
              <a:gd name="connsiteX36" fmla="*/ 2821 w 9933"/>
              <a:gd name="connsiteY36" fmla="*/ 8209 h 8526"/>
              <a:gd name="connsiteX37" fmla="*/ 2947 w 9933"/>
              <a:gd name="connsiteY37" fmla="*/ 6959 h 8526"/>
              <a:gd name="connsiteX38" fmla="*/ 3015 w 9933"/>
              <a:gd name="connsiteY38" fmla="*/ 7052 h 8526"/>
              <a:gd name="connsiteX39" fmla="*/ 3072 w 9933"/>
              <a:gd name="connsiteY39" fmla="*/ 6325 h 8526"/>
              <a:gd name="connsiteX40" fmla="*/ 3140 w 9933"/>
              <a:gd name="connsiteY40" fmla="*/ 5896 h 8526"/>
              <a:gd name="connsiteX41" fmla="*/ 3208 w 9933"/>
              <a:gd name="connsiteY41" fmla="*/ 5466 h 8526"/>
              <a:gd name="connsiteX42" fmla="*/ 3333 w 9933"/>
              <a:gd name="connsiteY42" fmla="*/ 5466 h 8526"/>
              <a:gd name="connsiteX43" fmla="*/ 3401 w 9933"/>
              <a:gd name="connsiteY43" fmla="*/ 5466 h 8526"/>
              <a:gd name="connsiteX44" fmla="*/ 3459 w 9933"/>
              <a:gd name="connsiteY44" fmla="*/ 5578 h 8526"/>
              <a:gd name="connsiteX45" fmla="*/ 3527 w 9933"/>
              <a:gd name="connsiteY45" fmla="*/ 6101 h 8526"/>
              <a:gd name="connsiteX46" fmla="*/ 3652 w 9933"/>
              <a:gd name="connsiteY46" fmla="*/ 5784 h 8526"/>
              <a:gd name="connsiteX47" fmla="*/ 3720 w 9933"/>
              <a:gd name="connsiteY47" fmla="*/ 6325 h 8526"/>
              <a:gd name="connsiteX48" fmla="*/ 3778 w 9933"/>
              <a:gd name="connsiteY48" fmla="*/ 5466 h 8526"/>
              <a:gd name="connsiteX49" fmla="*/ 3846 w 9933"/>
              <a:gd name="connsiteY49" fmla="*/ 6735 h 8526"/>
              <a:gd name="connsiteX50" fmla="*/ 3971 w 9933"/>
              <a:gd name="connsiteY50" fmla="*/ 3265 h 8526"/>
              <a:gd name="connsiteX51" fmla="*/ 4039 w 9933"/>
              <a:gd name="connsiteY51" fmla="*/ 0 h 8526"/>
              <a:gd name="connsiteX52" fmla="*/ 4107 w 9933"/>
              <a:gd name="connsiteY52" fmla="*/ 1474 h 8526"/>
              <a:gd name="connsiteX53" fmla="*/ 4164 w 9933"/>
              <a:gd name="connsiteY53" fmla="*/ 1586 h 8526"/>
              <a:gd name="connsiteX54" fmla="*/ 4289 w 9933"/>
              <a:gd name="connsiteY54" fmla="*/ 1586 h 8526"/>
              <a:gd name="connsiteX55" fmla="*/ 4358 w 9933"/>
              <a:gd name="connsiteY55" fmla="*/ 2108 h 8526"/>
              <a:gd name="connsiteX56" fmla="*/ 4425 w 9933"/>
              <a:gd name="connsiteY56" fmla="*/ 2425 h 8526"/>
              <a:gd name="connsiteX57" fmla="*/ 4483 w 9933"/>
              <a:gd name="connsiteY57" fmla="*/ 1996 h 8526"/>
              <a:gd name="connsiteX58" fmla="*/ 4619 w 9933"/>
              <a:gd name="connsiteY58" fmla="*/ 2313 h 8526"/>
              <a:gd name="connsiteX59" fmla="*/ 4676 w 9933"/>
              <a:gd name="connsiteY59" fmla="*/ 2425 h 8526"/>
              <a:gd name="connsiteX60" fmla="*/ 4744 w 9933"/>
              <a:gd name="connsiteY60" fmla="*/ 2108 h 8526"/>
              <a:gd name="connsiteX61" fmla="*/ 4812 w 9933"/>
              <a:gd name="connsiteY61" fmla="*/ 1996 h 8526"/>
              <a:gd name="connsiteX62" fmla="*/ 4938 w 9933"/>
              <a:gd name="connsiteY62" fmla="*/ 1791 h 8526"/>
              <a:gd name="connsiteX63" fmla="*/ 4994 w 9933"/>
              <a:gd name="connsiteY63" fmla="*/ 1586 h 8526"/>
              <a:gd name="connsiteX64" fmla="*/ 5063 w 9933"/>
              <a:gd name="connsiteY64" fmla="*/ 410 h 8526"/>
              <a:gd name="connsiteX65" fmla="*/ 5131 w 9933"/>
              <a:gd name="connsiteY65" fmla="*/ 3153 h 8526"/>
              <a:gd name="connsiteX66" fmla="*/ 5256 w 9933"/>
              <a:gd name="connsiteY66" fmla="*/ 5784 h 8526"/>
              <a:gd name="connsiteX67" fmla="*/ 5324 w 9933"/>
              <a:gd name="connsiteY67" fmla="*/ 4944 h 8526"/>
              <a:gd name="connsiteX68" fmla="*/ 5382 w 9933"/>
              <a:gd name="connsiteY68" fmla="*/ 4851 h 8526"/>
              <a:gd name="connsiteX69" fmla="*/ 5450 w 9933"/>
              <a:gd name="connsiteY69" fmla="*/ 5261 h 8526"/>
              <a:gd name="connsiteX70" fmla="*/ 5575 w 9933"/>
              <a:gd name="connsiteY70" fmla="*/ 5466 h 8526"/>
              <a:gd name="connsiteX71" fmla="*/ 5643 w 9933"/>
              <a:gd name="connsiteY71" fmla="*/ 5168 h 8526"/>
              <a:gd name="connsiteX72" fmla="*/ 5699 w 9933"/>
              <a:gd name="connsiteY72" fmla="*/ 5261 h 8526"/>
              <a:gd name="connsiteX73" fmla="*/ 5768 w 9933"/>
              <a:gd name="connsiteY73" fmla="*/ 5578 h 8526"/>
              <a:gd name="connsiteX74" fmla="*/ 5894 w 9933"/>
              <a:gd name="connsiteY74" fmla="*/ 5261 h 8526"/>
              <a:gd name="connsiteX75" fmla="*/ 5962 w 9933"/>
              <a:gd name="connsiteY75" fmla="*/ 5466 h 8526"/>
              <a:gd name="connsiteX76" fmla="*/ 6029 w 9933"/>
              <a:gd name="connsiteY76" fmla="*/ 5578 h 8526"/>
              <a:gd name="connsiteX77" fmla="*/ 6087 w 9933"/>
              <a:gd name="connsiteY77" fmla="*/ 5261 h 8526"/>
              <a:gd name="connsiteX78" fmla="*/ 6155 w 9933"/>
              <a:gd name="connsiteY78" fmla="*/ 5056 h 8526"/>
              <a:gd name="connsiteX79" fmla="*/ 6280 w 9933"/>
              <a:gd name="connsiteY79" fmla="*/ 5056 h 8526"/>
              <a:gd name="connsiteX80" fmla="*/ 6348 w 9933"/>
              <a:gd name="connsiteY80" fmla="*/ 5261 h 8526"/>
              <a:gd name="connsiteX81" fmla="*/ 6406 w 9933"/>
              <a:gd name="connsiteY81" fmla="*/ 5056 h 8526"/>
              <a:gd name="connsiteX82" fmla="*/ 6474 w 9933"/>
              <a:gd name="connsiteY82" fmla="*/ 4944 h 8526"/>
              <a:gd name="connsiteX83" fmla="*/ 6599 w 9933"/>
              <a:gd name="connsiteY83" fmla="*/ 5373 h 8526"/>
              <a:gd name="connsiteX84" fmla="*/ 6667 w 9933"/>
              <a:gd name="connsiteY84" fmla="*/ 5373 h 8526"/>
              <a:gd name="connsiteX85" fmla="*/ 6724 w 9933"/>
              <a:gd name="connsiteY85" fmla="*/ 5056 h 8526"/>
              <a:gd name="connsiteX86" fmla="*/ 6792 w 9933"/>
              <a:gd name="connsiteY86" fmla="*/ 5261 h 8526"/>
              <a:gd name="connsiteX87" fmla="*/ 6917 w 9933"/>
              <a:gd name="connsiteY87" fmla="*/ 4739 h 8526"/>
              <a:gd name="connsiteX88" fmla="*/ 6986 w 9933"/>
              <a:gd name="connsiteY88" fmla="*/ 5690 h 8526"/>
              <a:gd name="connsiteX89" fmla="*/ 7054 w 9933"/>
              <a:gd name="connsiteY89" fmla="*/ 5784 h 8526"/>
              <a:gd name="connsiteX90" fmla="*/ 7111 w 9933"/>
              <a:gd name="connsiteY90" fmla="*/ 5578 h 8526"/>
              <a:gd name="connsiteX91" fmla="*/ 7247 w 9933"/>
              <a:gd name="connsiteY91" fmla="*/ 5261 h 8526"/>
              <a:gd name="connsiteX92" fmla="*/ 7304 w 9933"/>
              <a:gd name="connsiteY92" fmla="*/ 5261 h 8526"/>
              <a:gd name="connsiteX93" fmla="*/ 7372 w 9933"/>
              <a:gd name="connsiteY93" fmla="*/ 5373 h 8526"/>
              <a:gd name="connsiteX94" fmla="*/ 7429 w 9933"/>
              <a:gd name="connsiteY94" fmla="*/ 4944 h 8526"/>
              <a:gd name="connsiteX95" fmla="*/ 7566 w 9933"/>
              <a:gd name="connsiteY95" fmla="*/ 5373 h 8526"/>
              <a:gd name="connsiteX96" fmla="*/ 7622 w 9933"/>
              <a:gd name="connsiteY96" fmla="*/ 5168 h 8526"/>
              <a:gd name="connsiteX97" fmla="*/ 7691 w 9933"/>
              <a:gd name="connsiteY97" fmla="*/ 4739 h 8526"/>
              <a:gd name="connsiteX98" fmla="*/ 7759 w 9933"/>
              <a:gd name="connsiteY98" fmla="*/ 4944 h 8526"/>
              <a:gd name="connsiteX99" fmla="*/ 7884 w 9933"/>
              <a:gd name="connsiteY99" fmla="*/ 5466 h 8526"/>
              <a:gd name="connsiteX100" fmla="*/ 7941 w 9933"/>
              <a:gd name="connsiteY100" fmla="*/ 4627 h 8526"/>
              <a:gd name="connsiteX101" fmla="*/ 8010 w 9933"/>
              <a:gd name="connsiteY101" fmla="*/ 4944 h 8526"/>
              <a:gd name="connsiteX102" fmla="*/ 8078 w 9933"/>
              <a:gd name="connsiteY102" fmla="*/ 5168 h 8526"/>
              <a:gd name="connsiteX103" fmla="*/ 8203 w 9933"/>
              <a:gd name="connsiteY103" fmla="*/ 5690 h 8526"/>
              <a:gd name="connsiteX104" fmla="*/ 8271 w 9933"/>
              <a:gd name="connsiteY104" fmla="*/ 4739 h 8526"/>
              <a:gd name="connsiteX105" fmla="*/ 8328 w 9933"/>
              <a:gd name="connsiteY105" fmla="*/ 5373 h 8526"/>
              <a:gd name="connsiteX106" fmla="*/ 8396 w 9933"/>
              <a:gd name="connsiteY106" fmla="*/ 5261 h 8526"/>
              <a:gd name="connsiteX107" fmla="*/ 8522 w 9933"/>
              <a:gd name="connsiteY107" fmla="*/ 5373 h 8526"/>
              <a:gd name="connsiteX108" fmla="*/ 8590 w 9933"/>
              <a:gd name="connsiteY108" fmla="*/ 5056 h 8526"/>
              <a:gd name="connsiteX109" fmla="*/ 8646 w 9933"/>
              <a:gd name="connsiteY109" fmla="*/ 4851 h 8526"/>
              <a:gd name="connsiteX110" fmla="*/ 8715 w 9933"/>
              <a:gd name="connsiteY110" fmla="*/ 3153 h 8526"/>
              <a:gd name="connsiteX111" fmla="*/ 8840 w 9933"/>
              <a:gd name="connsiteY111" fmla="*/ 2313 h 8526"/>
              <a:gd name="connsiteX112" fmla="*/ 8908 w 9933"/>
              <a:gd name="connsiteY112" fmla="*/ 2519 h 8526"/>
              <a:gd name="connsiteX113" fmla="*/ 8976 w 9933"/>
              <a:gd name="connsiteY113" fmla="*/ 3377 h 8526"/>
              <a:gd name="connsiteX114" fmla="*/ 9033 w 9933"/>
              <a:gd name="connsiteY114" fmla="*/ 4104 h 8526"/>
              <a:gd name="connsiteX115" fmla="*/ 9158 w 9933"/>
              <a:gd name="connsiteY115" fmla="*/ 4310 h 8526"/>
              <a:gd name="connsiteX116" fmla="*/ 9227 w 9933"/>
              <a:gd name="connsiteY116" fmla="*/ 4739 h 8526"/>
              <a:gd name="connsiteX117" fmla="*/ 9295 w 9933"/>
              <a:gd name="connsiteY117" fmla="*/ 5056 h 8526"/>
              <a:gd name="connsiteX118" fmla="*/ 9352 w 9933"/>
              <a:gd name="connsiteY118" fmla="*/ 5373 h 8526"/>
              <a:gd name="connsiteX119" fmla="*/ 9421 w 9933"/>
              <a:gd name="connsiteY119" fmla="*/ 5466 h 8526"/>
              <a:gd name="connsiteX120" fmla="*/ 9545 w 9933"/>
              <a:gd name="connsiteY120" fmla="*/ 6213 h 8526"/>
              <a:gd name="connsiteX121" fmla="*/ 9614 w 9933"/>
              <a:gd name="connsiteY121" fmla="*/ 6007 h 8526"/>
              <a:gd name="connsiteX122" fmla="*/ 9682 w 9933"/>
              <a:gd name="connsiteY122" fmla="*/ 6530 h 8526"/>
              <a:gd name="connsiteX123" fmla="*/ 9739 w 9933"/>
              <a:gd name="connsiteY123" fmla="*/ 6642 h 8526"/>
              <a:gd name="connsiteX124" fmla="*/ 9864 w 9933"/>
              <a:gd name="connsiteY124" fmla="*/ 6007 h 8526"/>
              <a:gd name="connsiteX125" fmla="*/ 9933 w 9933"/>
              <a:gd name="connsiteY125" fmla="*/ 8526 h 8526"/>
              <a:gd name="connsiteX0" fmla="*/ 0 w 9931"/>
              <a:gd name="connsiteY0" fmla="*/ 5690 h 9628"/>
              <a:gd name="connsiteX1" fmla="*/ 68 w 9931"/>
              <a:gd name="connsiteY1" fmla="*/ 5799 h 9628"/>
              <a:gd name="connsiteX2" fmla="*/ 126 w 9931"/>
              <a:gd name="connsiteY2" fmla="*/ 6171 h 9628"/>
              <a:gd name="connsiteX3" fmla="*/ 194 w 9931"/>
              <a:gd name="connsiteY3" fmla="*/ 5930 h 9628"/>
              <a:gd name="connsiteX4" fmla="*/ 263 w 9931"/>
              <a:gd name="connsiteY4" fmla="*/ 6302 h 9628"/>
              <a:gd name="connsiteX5" fmla="*/ 390 w 9931"/>
              <a:gd name="connsiteY5" fmla="*/ 6061 h 9628"/>
              <a:gd name="connsiteX6" fmla="*/ 458 w 9931"/>
              <a:gd name="connsiteY6" fmla="*/ 6061 h 9628"/>
              <a:gd name="connsiteX7" fmla="*/ 515 w 9931"/>
              <a:gd name="connsiteY7" fmla="*/ 6171 h 9628"/>
              <a:gd name="connsiteX8" fmla="*/ 584 w 9931"/>
              <a:gd name="connsiteY8" fmla="*/ 6302 h 9628"/>
              <a:gd name="connsiteX9" fmla="*/ 710 w 9931"/>
              <a:gd name="connsiteY9" fmla="*/ 6171 h 9628"/>
              <a:gd name="connsiteX10" fmla="*/ 778 w 9931"/>
              <a:gd name="connsiteY10" fmla="*/ 6411 h 9628"/>
              <a:gd name="connsiteX11" fmla="*/ 837 w 9931"/>
              <a:gd name="connsiteY11" fmla="*/ 5799 h 9628"/>
              <a:gd name="connsiteX12" fmla="*/ 905 w 9931"/>
              <a:gd name="connsiteY12" fmla="*/ 6302 h 9628"/>
              <a:gd name="connsiteX13" fmla="*/ 1031 w 9931"/>
              <a:gd name="connsiteY13" fmla="*/ 6171 h 9628"/>
              <a:gd name="connsiteX14" fmla="*/ 1099 w 9931"/>
              <a:gd name="connsiteY14" fmla="*/ 6674 h 9628"/>
              <a:gd name="connsiteX15" fmla="*/ 1169 w 9931"/>
              <a:gd name="connsiteY15" fmla="*/ 6302 h 9628"/>
              <a:gd name="connsiteX16" fmla="*/ 1225 w 9931"/>
              <a:gd name="connsiteY16" fmla="*/ 5690 h 9628"/>
              <a:gd name="connsiteX17" fmla="*/ 1352 w 9931"/>
              <a:gd name="connsiteY17" fmla="*/ 6784 h 9628"/>
              <a:gd name="connsiteX18" fmla="*/ 1421 w 9931"/>
              <a:gd name="connsiteY18" fmla="*/ 6061 h 9628"/>
              <a:gd name="connsiteX19" fmla="*/ 1489 w 9931"/>
              <a:gd name="connsiteY19" fmla="*/ 6674 h 9628"/>
              <a:gd name="connsiteX20" fmla="*/ 1546 w 9931"/>
              <a:gd name="connsiteY20" fmla="*/ 6061 h 9628"/>
              <a:gd name="connsiteX21" fmla="*/ 1684 w 9931"/>
              <a:gd name="connsiteY21" fmla="*/ 5558 h 9628"/>
              <a:gd name="connsiteX22" fmla="*/ 1741 w 9931"/>
              <a:gd name="connsiteY22" fmla="*/ 6171 h 9628"/>
              <a:gd name="connsiteX23" fmla="*/ 1809 w 9931"/>
              <a:gd name="connsiteY23" fmla="*/ 6674 h 9628"/>
              <a:gd name="connsiteX24" fmla="*/ 1868 w 9931"/>
              <a:gd name="connsiteY24" fmla="*/ 5558 h 9628"/>
              <a:gd name="connsiteX25" fmla="*/ 2004 w 9931"/>
              <a:gd name="connsiteY25" fmla="*/ 6674 h 9628"/>
              <a:gd name="connsiteX26" fmla="*/ 2062 w 9931"/>
              <a:gd name="connsiteY26" fmla="*/ 6411 h 9628"/>
              <a:gd name="connsiteX27" fmla="*/ 2130 w 9931"/>
              <a:gd name="connsiteY27" fmla="*/ 6061 h 9628"/>
              <a:gd name="connsiteX28" fmla="*/ 2199 w 9931"/>
              <a:gd name="connsiteY28" fmla="*/ 6171 h 9628"/>
              <a:gd name="connsiteX29" fmla="*/ 2325 w 9931"/>
              <a:gd name="connsiteY29" fmla="*/ 6171 h 9628"/>
              <a:gd name="connsiteX30" fmla="*/ 2394 w 9931"/>
              <a:gd name="connsiteY30" fmla="*/ 6061 h 9628"/>
              <a:gd name="connsiteX31" fmla="*/ 2451 w 9931"/>
              <a:gd name="connsiteY31" fmla="*/ 6171 h 9628"/>
              <a:gd name="connsiteX32" fmla="*/ 2520 w 9931"/>
              <a:gd name="connsiteY32" fmla="*/ 6171 h 9628"/>
              <a:gd name="connsiteX33" fmla="*/ 2646 w 9931"/>
              <a:gd name="connsiteY33" fmla="*/ 6171 h 9628"/>
              <a:gd name="connsiteX34" fmla="*/ 2714 w 9931"/>
              <a:gd name="connsiteY34" fmla="*/ 6061 h 9628"/>
              <a:gd name="connsiteX35" fmla="*/ 2773 w 9931"/>
              <a:gd name="connsiteY35" fmla="*/ 8403 h 9628"/>
              <a:gd name="connsiteX36" fmla="*/ 2840 w 9931"/>
              <a:gd name="connsiteY36" fmla="*/ 9628 h 9628"/>
              <a:gd name="connsiteX37" fmla="*/ 2967 w 9931"/>
              <a:gd name="connsiteY37" fmla="*/ 8162 h 9628"/>
              <a:gd name="connsiteX38" fmla="*/ 3035 w 9931"/>
              <a:gd name="connsiteY38" fmla="*/ 8271 h 9628"/>
              <a:gd name="connsiteX39" fmla="*/ 3093 w 9931"/>
              <a:gd name="connsiteY39" fmla="*/ 7418 h 9628"/>
              <a:gd name="connsiteX40" fmla="*/ 3161 w 9931"/>
              <a:gd name="connsiteY40" fmla="*/ 6915 h 9628"/>
              <a:gd name="connsiteX41" fmla="*/ 3230 w 9931"/>
              <a:gd name="connsiteY41" fmla="*/ 6411 h 9628"/>
              <a:gd name="connsiteX42" fmla="*/ 3355 w 9931"/>
              <a:gd name="connsiteY42" fmla="*/ 6411 h 9628"/>
              <a:gd name="connsiteX43" fmla="*/ 3424 w 9931"/>
              <a:gd name="connsiteY43" fmla="*/ 6411 h 9628"/>
              <a:gd name="connsiteX44" fmla="*/ 3482 w 9931"/>
              <a:gd name="connsiteY44" fmla="*/ 6542 h 9628"/>
              <a:gd name="connsiteX45" fmla="*/ 3551 w 9931"/>
              <a:gd name="connsiteY45" fmla="*/ 7156 h 9628"/>
              <a:gd name="connsiteX46" fmla="*/ 3677 w 9931"/>
              <a:gd name="connsiteY46" fmla="*/ 6784 h 9628"/>
              <a:gd name="connsiteX47" fmla="*/ 3745 w 9931"/>
              <a:gd name="connsiteY47" fmla="*/ 7418 h 9628"/>
              <a:gd name="connsiteX48" fmla="*/ 3803 w 9931"/>
              <a:gd name="connsiteY48" fmla="*/ 6411 h 9628"/>
              <a:gd name="connsiteX49" fmla="*/ 3872 w 9931"/>
              <a:gd name="connsiteY49" fmla="*/ 7899 h 9628"/>
              <a:gd name="connsiteX50" fmla="*/ 3998 w 9931"/>
              <a:gd name="connsiteY50" fmla="*/ 3829 h 9628"/>
              <a:gd name="connsiteX51" fmla="*/ 4066 w 9931"/>
              <a:gd name="connsiteY51" fmla="*/ 0 h 9628"/>
              <a:gd name="connsiteX52" fmla="*/ 4135 w 9931"/>
              <a:gd name="connsiteY52" fmla="*/ 1729 h 9628"/>
              <a:gd name="connsiteX53" fmla="*/ 4192 w 9931"/>
              <a:gd name="connsiteY53" fmla="*/ 1860 h 9628"/>
              <a:gd name="connsiteX54" fmla="*/ 4318 w 9931"/>
              <a:gd name="connsiteY54" fmla="*/ 1860 h 9628"/>
              <a:gd name="connsiteX55" fmla="*/ 4387 w 9931"/>
              <a:gd name="connsiteY55" fmla="*/ 2472 h 9628"/>
              <a:gd name="connsiteX56" fmla="*/ 4455 w 9931"/>
              <a:gd name="connsiteY56" fmla="*/ 2844 h 9628"/>
              <a:gd name="connsiteX57" fmla="*/ 4513 w 9931"/>
              <a:gd name="connsiteY57" fmla="*/ 2341 h 9628"/>
              <a:gd name="connsiteX58" fmla="*/ 4650 w 9931"/>
              <a:gd name="connsiteY58" fmla="*/ 2713 h 9628"/>
              <a:gd name="connsiteX59" fmla="*/ 4708 w 9931"/>
              <a:gd name="connsiteY59" fmla="*/ 2844 h 9628"/>
              <a:gd name="connsiteX60" fmla="*/ 4776 w 9931"/>
              <a:gd name="connsiteY60" fmla="*/ 2472 h 9628"/>
              <a:gd name="connsiteX61" fmla="*/ 4844 w 9931"/>
              <a:gd name="connsiteY61" fmla="*/ 2341 h 9628"/>
              <a:gd name="connsiteX62" fmla="*/ 4971 w 9931"/>
              <a:gd name="connsiteY62" fmla="*/ 2101 h 9628"/>
              <a:gd name="connsiteX63" fmla="*/ 5028 w 9931"/>
              <a:gd name="connsiteY63" fmla="*/ 1860 h 9628"/>
              <a:gd name="connsiteX64" fmla="*/ 5097 w 9931"/>
              <a:gd name="connsiteY64" fmla="*/ 481 h 9628"/>
              <a:gd name="connsiteX65" fmla="*/ 5166 w 9931"/>
              <a:gd name="connsiteY65" fmla="*/ 3698 h 9628"/>
              <a:gd name="connsiteX66" fmla="*/ 5291 w 9931"/>
              <a:gd name="connsiteY66" fmla="*/ 6784 h 9628"/>
              <a:gd name="connsiteX67" fmla="*/ 5360 w 9931"/>
              <a:gd name="connsiteY67" fmla="*/ 5799 h 9628"/>
              <a:gd name="connsiteX68" fmla="*/ 5418 w 9931"/>
              <a:gd name="connsiteY68" fmla="*/ 5690 h 9628"/>
              <a:gd name="connsiteX69" fmla="*/ 5487 w 9931"/>
              <a:gd name="connsiteY69" fmla="*/ 6171 h 9628"/>
              <a:gd name="connsiteX70" fmla="*/ 5613 w 9931"/>
              <a:gd name="connsiteY70" fmla="*/ 6411 h 9628"/>
              <a:gd name="connsiteX71" fmla="*/ 5681 w 9931"/>
              <a:gd name="connsiteY71" fmla="*/ 6061 h 9628"/>
              <a:gd name="connsiteX72" fmla="*/ 5737 w 9931"/>
              <a:gd name="connsiteY72" fmla="*/ 6171 h 9628"/>
              <a:gd name="connsiteX73" fmla="*/ 5807 w 9931"/>
              <a:gd name="connsiteY73" fmla="*/ 6542 h 9628"/>
              <a:gd name="connsiteX74" fmla="*/ 5934 w 9931"/>
              <a:gd name="connsiteY74" fmla="*/ 6171 h 9628"/>
              <a:gd name="connsiteX75" fmla="*/ 6002 w 9931"/>
              <a:gd name="connsiteY75" fmla="*/ 6411 h 9628"/>
              <a:gd name="connsiteX76" fmla="*/ 6070 w 9931"/>
              <a:gd name="connsiteY76" fmla="*/ 6542 h 9628"/>
              <a:gd name="connsiteX77" fmla="*/ 6128 w 9931"/>
              <a:gd name="connsiteY77" fmla="*/ 6171 h 9628"/>
              <a:gd name="connsiteX78" fmla="*/ 6197 w 9931"/>
              <a:gd name="connsiteY78" fmla="*/ 5930 h 9628"/>
              <a:gd name="connsiteX79" fmla="*/ 6322 w 9931"/>
              <a:gd name="connsiteY79" fmla="*/ 5930 h 9628"/>
              <a:gd name="connsiteX80" fmla="*/ 6391 w 9931"/>
              <a:gd name="connsiteY80" fmla="*/ 6171 h 9628"/>
              <a:gd name="connsiteX81" fmla="*/ 6449 w 9931"/>
              <a:gd name="connsiteY81" fmla="*/ 5930 h 9628"/>
              <a:gd name="connsiteX82" fmla="*/ 6518 w 9931"/>
              <a:gd name="connsiteY82" fmla="*/ 5799 h 9628"/>
              <a:gd name="connsiteX83" fmla="*/ 6644 w 9931"/>
              <a:gd name="connsiteY83" fmla="*/ 6302 h 9628"/>
              <a:gd name="connsiteX84" fmla="*/ 6712 w 9931"/>
              <a:gd name="connsiteY84" fmla="*/ 6302 h 9628"/>
              <a:gd name="connsiteX85" fmla="*/ 6769 w 9931"/>
              <a:gd name="connsiteY85" fmla="*/ 5930 h 9628"/>
              <a:gd name="connsiteX86" fmla="*/ 6838 w 9931"/>
              <a:gd name="connsiteY86" fmla="*/ 6171 h 9628"/>
              <a:gd name="connsiteX87" fmla="*/ 6964 w 9931"/>
              <a:gd name="connsiteY87" fmla="*/ 5558 h 9628"/>
              <a:gd name="connsiteX88" fmla="*/ 7033 w 9931"/>
              <a:gd name="connsiteY88" fmla="*/ 6674 h 9628"/>
              <a:gd name="connsiteX89" fmla="*/ 7102 w 9931"/>
              <a:gd name="connsiteY89" fmla="*/ 6784 h 9628"/>
              <a:gd name="connsiteX90" fmla="*/ 7159 w 9931"/>
              <a:gd name="connsiteY90" fmla="*/ 6542 h 9628"/>
              <a:gd name="connsiteX91" fmla="*/ 7296 w 9931"/>
              <a:gd name="connsiteY91" fmla="*/ 6171 h 9628"/>
              <a:gd name="connsiteX92" fmla="*/ 7353 w 9931"/>
              <a:gd name="connsiteY92" fmla="*/ 6171 h 9628"/>
              <a:gd name="connsiteX93" fmla="*/ 7422 w 9931"/>
              <a:gd name="connsiteY93" fmla="*/ 6302 h 9628"/>
              <a:gd name="connsiteX94" fmla="*/ 7479 w 9931"/>
              <a:gd name="connsiteY94" fmla="*/ 5799 h 9628"/>
              <a:gd name="connsiteX95" fmla="*/ 7617 w 9931"/>
              <a:gd name="connsiteY95" fmla="*/ 6302 h 9628"/>
              <a:gd name="connsiteX96" fmla="*/ 7673 w 9931"/>
              <a:gd name="connsiteY96" fmla="*/ 6061 h 9628"/>
              <a:gd name="connsiteX97" fmla="*/ 7743 w 9931"/>
              <a:gd name="connsiteY97" fmla="*/ 5558 h 9628"/>
              <a:gd name="connsiteX98" fmla="*/ 7811 w 9931"/>
              <a:gd name="connsiteY98" fmla="*/ 5799 h 9628"/>
              <a:gd name="connsiteX99" fmla="*/ 7937 w 9931"/>
              <a:gd name="connsiteY99" fmla="*/ 6411 h 9628"/>
              <a:gd name="connsiteX100" fmla="*/ 7995 w 9931"/>
              <a:gd name="connsiteY100" fmla="*/ 5427 h 9628"/>
              <a:gd name="connsiteX101" fmla="*/ 8064 w 9931"/>
              <a:gd name="connsiteY101" fmla="*/ 5799 h 9628"/>
              <a:gd name="connsiteX102" fmla="*/ 8132 w 9931"/>
              <a:gd name="connsiteY102" fmla="*/ 6061 h 9628"/>
              <a:gd name="connsiteX103" fmla="*/ 8258 w 9931"/>
              <a:gd name="connsiteY103" fmla="*/ 6674 h 9628"/>
              <a:gd name="connsiteX104" fmla="*/ 8327 w 9931"/>
              <a:gd name="connsiteY104" fmla="*/ 5558 h 9628"/>
              <a:gd name="connsiteX105" fmla="*/ 8384 w 9931"/>
              <a:gd name="connsiteY105" fmla="*/ 6302 h 9628"/>
              <a:gd name="connsiteX106" fmla="*/ 8453 w 9931"/>
              <a:gd name="connsiteY106" fmla="*/ 6171 h 9628"/>
              <a:gd name="connsiteX107" fmla="*/ 8579 w 9931"/>
              <a:gd name="connsiteY107" fmla="*/ 6302 h 9628"/>
              <a:gd name="connsiteX108" fmla="*/ 8648 w 9931"/>
              <a:gd name="connsiteY108" fmla="*/ 5930 h 9628"/>
              <a:gd name="connsiteX109" fmla="*/ 8704 w 9931"/>
              <a:gd name="connsiteY109" fmla="*/ 5690 h 9628"/>
              <a:gd name="connsiteX110" fmla="*/ 8774 w 9931"/>
              <a:gd name="connsiteY110" fmla="*/ 3698 h 9628"/>
              <a:gd name="connsiteX111" fmla="*/ 8900 w 9931"/>
              <a:gd name="connsiteY111" fmla="*/ 2713 h 9628"/>
              <a:gd name="connsiteX112" fmla="*/ 8968 w 9931"/>
              <a:gd name="connsiteY112" fmla="*/ 2954 h 9628"/>
              <a:gd name="connsiteX113" fmla="*/ 9037 w 9931"/>
              <a:gd name="connsiteY113" fmla="*/ 3961 h 9628"/>
              <a:gd name="connsiteX114" fmla="*/ 9094 w 9931"/>
              <a:gd name="connsiteY114" fmla="*/ 4814 h 9628"/>
              <a:gd name="connsiteX115" fmla="*/ 9220 w 9931"/>
              <a:gd name="connsiteY115" fmla="*/ 5055 h 9628"/>
              <a:gd name="connsiteX116" fmla="*/ 9289 w 9931"/>
              <a:gd name="connsiteY116" fmla="*/ 5558 h 9628"/>
              <a:gd name="connsiteX117" fmla="*/ 9358 w 9931"/>
              <a:gd name="connsiteY117" fmla="*/ 5930 h 9628"/>
              <a:gd name="connsiteX118" fmla="*/ 9415 w 9931"/>
              <a:gd name="connsiteY118" fmla="*/ 6302 h 9628"/>
              <a:gd name="connsiteX119" fmla="*/ 9485 w 9931"/>
              <a:gd name="connsiteY119" fmla="*/ 6411 h 9628"/>
              <a:gd name="connsiteX120" fmla="*/ 9609 w 9931"/>
              <a:gd name="connsiteY120" fmla="*/ 7287 h 9628"/>
              <a:gd name="connsiteX121" fmla="*/ 9679 w 9931"/>
              <a:gd name="connsiteY121" fmla="*/ 7046 h 9628"/>
              <a:gd name="connsiteX122" fmla="*/ 9747 w 9931"/>
              <a:gd name="connsiteY122" fmla="*/ 7659 h 9628"/>
              <a:gd name="connsiteX123" fmla="*/ 9805 w 9931"/>
              <a:gd name="connsiteY123" fmla="*/ 7790 h 9628"/>
              <a:gd name="connsiteX124" fmla="*/ 9931 w 9931"/>
              <a:gd name="connsiteY124" fmla="*/ 7046 h 9628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847 w 10000"/>
              <a:gd name="connsiteY72" fmla="*/ 6795 h 10000"/>
              <a:gd name="connsiteX73" fmla="*/ 5975 w 10000"/>
              <a:gd name="connsiteY73" fmla="*/ 6409 h 10000"/>
              <a:gd name="connsiteX74" fmla="*/ 6044 w 10000"/>
              <a:gd name="connsiteY74" fmla="*/ 6659 h 10000"/>
              <a:gd name="connsiteX75" fmla="*/ 6112 w 10000"/>
              <a:gd name="connsiteY75" fmla="*/ 6795 h 10000"/>
              <a:gd name="connsiteX76" fmla="*/ 6171 w 10000"/>
              <a:gd name="connsiteY76" fmla="*/ 6409 h 10000"/>
              <a:gd name="connsiteX77" fmla="*/ 6240 w 10000"/>
              <a:gd name="connsiteY77" fmla="*/ 6159 h 10000"/>
              <a:gd name="connsiteX78" fmla="*/ 6366 w 10000"/>
              <a:gd name="connsiteY78" fmla="*/ 6159 h 10000"/>
              <a:gd name="connsiteX79" fmla="*/ 6435 w 10000"/>
              <a:gd name="connsiteY79" fmla="*/ 6409 h 10000"/>
              <a:gd name="connsiteX80" fmla="*/ 6494 w 10000"/>
              <a:gd name="connsiteY80" fmla="*/ 6159 h 10000"/>
              <a:gd name="connsiteX81" fmla="*/ 6563 w 10000"/>
              <a:gd name="connsiteY81" fmla="*/ 6023 h 10000"/>
              <a:gd name="connsiteX82" fmla="*/ 6690 w 10000"/>
              <a:gd name="connsiteY82" fmla="*/ 6545 h 10000"/>
              <a:gd name="connsiteX83" fmla="*/ 6759 w 10000"/>
              <a:gd name="connsiteY83" fmla="*/ 6545 h 10000"/>
              <a:gd name="connsiteX84" fmla="*/ 6816 w 10000"/>
              <a:gd name="connsiteY84" fmla="*/ 6159 h 10000"/>
              <a:gd name="connsiteX85" fmla="*/ 6886 w 10000"/>
              <a:gd name="connsiteY85" fmla="*/ 6409 h 10000"/>
              <a:gd name="connsiteX86" fmla="*/ 7012 w 10000"/>
              <a:gd name="connsiteY86" fmla="*/ 5773 h 10000"/>
              <a:gd name="connsiteX87" fmla="*/ 7082 w 10000"/>
              <a:gd name="connsiteY87" fmla="*/ 6932 h 10000"/>
              <a:gd name="connsiteX88" fmla="*/ 7151 w 10000"/>
              <a:gd name="connsiteY88" fmla="*/ 7046 h 10000"/>
              <a:gd name="connsiteX89" fmla="*/ 7209 w 10000"/>
              <a:gd name="connsiteY89" fmla="*/ 6795 h 10000"/>
              <a:gd name="connsiteX90" fmla="*/ 7347 w 10000"/>
              <a:gd name="connsiteY90" fmla="*/ 6409 h 10000"/>
              <a:gd name="connsiteX91" fmla="*/ 7404 w 10000"/>
              <a:gd name="connsiteY91" fmla="*/ 6409 h 10000"/>
              <a:gd name="connsiteX92" fmla="*/ 7474 w 10000"/>
              <a:gd name="connsiteY92" fmla="*/ 6545 h 10000"/>
              <a:gd name="connsiteX93" fmla="*/ 7531 w 10000"/>
              <a:gd name="connsiteY93" fmla="*/ 6023 h 10000"/>
              <a:gd name="connsiteX94" fmla="*/ 7670 w 10000"/>
              <a:gd name="connsiteY94" fmla="*/ 6545 h 10000"/>
              <a:gd name="connsiteX95" fmla="*/ 7726 w 10000"/>
              <a:gd name="connsiteY95" fmla="*/ 6295 h 10000"/>
              <a:gd name="connsiteX96" fmla="*/ 7797 w 10000"/>
              <a:gd name="connsiteY96" fmla="*/ 5773 h 10000"/>
              <a:gd name="connsiteX97" fmla="*/ 7865 w 10000"/>
              <a:gd name="connsiteY97" fmla="*/ 6023 h 10000"/>
              <a:gd name="connsiteX98" fmla="*/ 7992 w 10000"/>
              <a:gd name="connsiteY98" fmla="*/ 6659 h 10000"/>
              <a:gd name="connsiteX99" fmla="*/ 8051 w 10000"/>
              <a:gd name="connsiteY99" fmla="*/ 5637 h 10000"/>
              <a:gd name="connsiteX100" fmla="*/ 8120 w 10000"/>
              <a:gd name="connsiteY100" fmla="*/ 6023 h 10000"/>
              <a:gd name="connsiteX101" fmla="*/ 8189 w 10000"/>
              <a:gd name="connsiteY101" fmla="*/ 6295 h 10000"/>
              <a:gd name="connsiteX102" fmla="*/ 8315 w 10000"/>
              <a:gd name="connsiteY102" fmla="*/ 6932 h 10000"/>
              <a:gd name="connsiteX103" fmla="*/ 8385 w 10000"/>
              <a:gd name="connsiteY103" fmla="*/ 5773 h 10000"/>
              <a:gd name="connsiteX104" fmla="*/ 8442 w 10000"/>
              <a:gd name="connsiteY104" fmla="*/ 6545 h 10000"/>
              <a:gd name="connsiteX105" fmla="*/ 8512 w 10000"/>
              <a:gd name="connsiteY105" fmla="*/ 6409 h 10000"/>
              <a:gd name="connsiteX106" fmla="*/ 8639 w 10000"/>
              <a:gd name="connsiteY106" fmla="*/ 6545 h 10000"/>
              <a:gd name="connsiteX107" fmla="*/ 8708 w 10000"/>
              <a:gd name="connsiteY107" fmla="*/ 6159 h 10000"/>
              <a:gd name="connsiteX108" fmla="*/ 8764 w 10000"/>
              <a:gd name="connsiteY108" fmla="*/ 5910 h 10000"/>
              <a:gd name="connsiteX109" fmla="*/ 8835 w 10000"/>
              <a:gd name="connsiteY109" fmla="*/ 3841 h 10000"/>
              <a:gd name="connsiteX110" fmla="*/ 8962 w 10000"/>
              <a:gd name="connsiteY110" fmla="*/ 2818 h 10000"/>
              <a:gd name="connsiteX111" fmla="*/ 9030 w 10000"/>
              <a:gd name="connsiteY111" fmla="*/ 3068 h 10000"/>
              <a:gd name="connsiteX112" fmla="*/ 9100 w 10000"/>
              <a:gd name="connsiteY112" fmla="*/ 4114 h 10000"/>
              <a:gd name="connsiteX113" fmla="*/ 9157 w 10000"/>
              <a:gd name="connsiteY113" fmla="*/ 5000 h 10000"/>
              <a:gd name="connsiteX114" fmla="*/ 9284 w 10000"/>
              <a:gd name="connsiteY114" fmla="*/ 5250 h 10000"/>
              <a:gd name="connsiteX115" fmla="*/ 9354 w 10000"/>
              <a:gd name="connsiteY115" fmla="*/ 5773 h 10000"/>
              <a:gd name="connsiteX116" fmla="*/ 9423 w 10000"/>
              <a:gd name="connsiteY116" fmla="*/ 6159 h 10000"/>
              <a:gd name="connsiteX117" fmla="*/ 9480 w 10000"/>
              <a:gd name="connsiteY117" fmla="*/ 6545 h 10000"/>
              <a:gd name="connsiteX118" fmla="*/ 9551 w 10000"/>
              <a:gd name="connsiteY118" fmla="*/ 6659 h 10000"/>
              <a:gd name="connsiteX119" fmla="*/ 9676 w 10000"/>
              <a:gd name="connsiteY119" fmla="*/ 7569 h 10000"/>
              <a:gd name="connsiteX120" fmla="*/ 9746 w 10000"/>
              <a:gd name="connsiteY120" fmla="*/ 7318 h 10000"/>
              <a:gd name="connsiteX121" fmla="*/ 9815 w 10000"/>
              <a:gd name="connsiteY121" fmla="*/ 7955 h 10000"/>
              <a:gd name="connsiteX122" fmla="*/ 9873 w 10000"/>
              <a:gd name="connsiteY122" fmla="*/ 8091 h 10000"/>
              <a:gd name="connsiteX123" fmla="*/ 10000 w 10000"/>
              <a:gd name="connsiteY12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975 w 10000"/>
              <a:gd name="connsiteY72" fmla="*/ 6409 h 10000"/>
              <a:gd name="connsiteX73" fmla="*/ 6044 w 10000"/>
              <a:gd name="connsiteY73" fmla="*/ 6659 h 10000"/>
              <a:gd name="connsiteX74" fmla="*/ 6112 w 10000"/>
              <a:gd name="connsiteY74" fmla="*/ 6795 h 10000"/>
              <a:gd name="connsiteX75" fmla="*/ 6171 w 10000"/>
              <a:gd name="connsiteY75" fmla="*/ 6409 h 10000"/>
              <a:gd name="connsiteX76" fmla="*/ 6240 w 10000"/>
              <a:gd name="connsiteY76" fmla="*/ 6159 h 10000"/>
              <a:gd name="connsiteX77" fmla="*/ 6366 w 10000"/>
              <a:gd name="connsiteY77" fmla="*/ 6159 h 10000"/>
              <a:gd name="connsiteX78" fmla="*/ 6435 w 10000"/>
              <a:gd name="connsiteY78" fmla="*/ 6409 h 10000"/>
              <a:gd name="connsiteX79" fmla="*/ 6494 w 10000"/>
              <a:gd name="connsiteY79" fmla="*/ 6159 h 10000"/>
              <a:gd name="connsiteX80" fmla="*/ 6563 w 10000"/>
              <a:gd name="connsiteY80" fmla="*/ 6023 h 10000"/>
              <a:gd name="connsiteX81" fmla="*/ 6690 w 10000"/>
              <a:gd name="connsiteY81" fmla="*/ 6545 h 10000"/>
              <a:gd name="connsiteX82" fmla="*/ 6759 w 10000"/>
              <a:gd name="connsiteY82" fmla="*/ 6545 h 10000"/>
              <a:gd name="connsiteX83" fmla="*/ 6816 w 10000"/>
              <a:gd name="connsiteY83" fmla="*/ 6159 h 10000"/>
              <a:gd name="connsiteX84" fmla="*/ 6886 w 10000"/>
              <a:gd name="connsiteY84" fmla="*/ 6409 h 10000"/>
              <a:gd name="connsiteX85" fmla="*/ 7012 w 10000"/>
              <a:gd name="connsiteY85" fmla="*/ 5773 h 10000"/>
              <a:gd name="connsiteX86" fmla="*/ 7082 w 10000"/>
              <a:gd name="connsiteY86" fmla="*/ 6932 h 10000"/>
              <a:gd name="connsiteX87" fmla="*/ 7151 w 10000"/>
              <a:gd name="connsiteY87" fmla="*/ 7046 h 10000"/>
              <a:gd name="connsiteX88" fmla="*/ 7209 w 10000"/>
              <a:gd name="connsiteY88" fmla="*/ 6795 h 10000"/>
              <a:gd name="connsiteX89" fmla="*/ 7347 w 10000"/>
              <a:gd name="connsiteY89" fmla="*/ 6409 h 10000"/>
              <a:gd name="connsiteX90" fmla="*/ 7404 w 10000"/>
              <a:gd name="connsiteY90" fmla="*/ 6409 h 10000"/>
              <a:gd name="connsiteX91" fmla="*/ 7474 w 10000"/>
              <a:gd name="connsiteY91" fmla="*/ 6545 h 10000"/>
              <a:gd name="connsiteX92" fmla="*/ 7531 w 10000"/>
              <a:gd name="connsiteY92" fmla="*/ 6023 h 10000"/>
              <a:gd name="connsiteX93" fmla="*/ 7670 w 10000"/>
              <a:gd name="connsiteY93" fmla="*/ 6545 h 10000"/>
              <a:gd name="connsiteX94" fmla="*/ 7726 w 10000"/>
              <a:gd name="connsiteY94" fmla="*/ 6295 h 10000"/>
              <a:gd name="connsiteX95" fmla="*/ 7797 w 10000"/>
              <a:gd name="connsiteY95" fmla="*/ 5773 h 10000"/>
              <a:gd name="connsiteX96" fmla="*/ 7865 w 10000"/>
              <a:gd name="connsiteY96" fmla="*/ 6023 h 10000"/>
              <a:gd name="connsiteX97" fmla="*/ 7992 w 10000"/>
              <a:gd name="connsiteY97" fmla="*/ 6659 h 10000"/>
              <a:gd name="connsiteX98" fmla="*/ 8051 w 10000"/>
              <a:gd name="connsiteY98" fmla="*/ 5637 h 10000"/>
              <a:gd name="connsiteX99" fmla="*/ 8120 w 10000"/>
              <a:gd name="connsiteY99" fmla="*/ 6023 h 10000"/>
              <a:gd name="connsiteX100" fmla="*/ 8189 w 10000"/>
              <a:gd name="connsiteY100" fmla="*/ 6295 h 10000"/>
              <a:gd name="connsiteX101" fmla="*/ 8315 w 10000"/>
              <a:gd name="connsiteY101" fmla="*/ 6932 h 10000"/>
              <a:gd name="connsiteX102" fmla="*/ 8385 w 10000"/>
              <a:gd name="connsiteY102" fmla="*/ 5773 h 10000"/>
              <a:gd name="connsiteX103" fmla="*/ 8442 w 10000"/>
              <a:gd name="connsiteY103" fmla="*/ 6545 h 10000"/>
              <a:gd name="connsiteX104" fmla="*/ 8512 w 10000"/>
              <a:gd name="connsiteY104" fmla="*/ 6409 h 10000"/>
              <a:gd name="connsiteX105" fmla="*/ 8639 w 10000"/>
              <a:gd name="connsiteY105" fmla="*/ 6545 h 10000"/>
              <a:gd name="connsiteX106" fmla="*/ 8708 w 10000"/>
              <a:gd name="connsiteY106" fmla="*/ 6159 h 10000"/>
              <a:gd name="connsiteX107" fmla="*/ 8764 w 10000"/>
              <a:gd name="connsiteY107" fmla="*/ 5910 h 10000"/>
              <a:gd name="connsiteX108" fmla="*/ 8835 w 10000"/>
              <a:gd name="connsiteY108" fmla="*/ 3841 h 10000"/>
              <a:gd name="connsiteX109" fmla="*/ 8962 w 10000"/>
              <a:gd name="connsiteY109" fmla="*/ 2818 h 10000"/>
              <a:gd name="connsiteX110" fmla="*/ 9030 w 10000"/>
              <a:gd name="connsiteY110" fmla="*/ 3068 h 10000"/>
              <a:gd name="connsiteX111" fmla="*/ 9100 w 10000"/>
              <a:gd name="connsiteY111" fmla="*/ 4114 h 10000"/>
              <a:gd name="connsiteX112" fmla="*/ 9157 w 10000"/>
              <a:gd name="connsiteY112" fmla="*/ 5000 h 10000"/>
              <a:gd name="connsiteX113" fmla="*/ 9284 w 10000"/>
              <a:gd name="connsiteY113" fmla="*/ 5250 h 10000"/>
              <a:gd name="connsiteX114" fmla="*/ 9354 w 10000"/>
              <a:gd name="connsiteY114" fmla="*/ 5773 h 10000"/>
              <a:gd name="connsiteX115" fmla="*/ 9423 w 10000"/>
              <a:gd name="connsiteY115" fmla="*/ 6159 h 10000"/>
              <a:gd name="connsiteX116" fmla="*/ 9480 w 10000"/>
              <a:gd name="connsiteY116" fmla="*/ 6545 h 10000"/>
              <a:gd name="connsiteX117" fmla="*/ 9551 w 10000"/>
              <a:gd name="connsiteY117" fmla="*/ 6659 h 10000"/>
              <a:gd name="connsiteX118" fmla="*/ 9676 w 10000"/>
              <a:gd name="connsiteY118" fmla="*/ 7569 h 10000"/>
              <a:gd name="connsiteX119" fmla="*/ 9746 w 10000"/>
              <a:gd name="connsiteY119" fmla="*/ 7318 h 10000"/>
              <a:gd name="connsiteX120" fmla="*/ 9815 w 10000"/>
              <a:gd name="connsiteY120" fmla="*/ 7955 h 10000"/>
              <a:gd name="connsiteX121" fmla="*/ 9873 w 10000"/>
              <a:gd name="connsiteY121" fmla="*/ 8091 h 10000"/>
              <a:gd name="connsiteX122" fmla="*/ 10000 w 10000"/>
              <a:gd name="connsiteY12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777 w 10000"/>
              <a:gd name="connsiteY70" fmla="*/ 6409 h 10000"/>
              <a:gd name="connsiteX71" fmla="*/ 5975 w 10000"/>
              <a:gd name="connsiteY71" fmla="*/ 6409 h 10000"/>
              <a:gd name="connsiteX72" fmla="*/ 6044 w 10000"/>
              <a:gd name="connsiteY72" fmla="*/ 6659 h 10000"/>
              <a:gd name="connsiteX73" fmla="*/ 6112 w 10000"/>
              <a:gd name="connsiteY73" fmla="*/ 6795 h 10000"/>
              <a:gd name="connsiteX74" fmla="*/ 6171 w 10000"/>
              <a:gd name="connsiteY74" fmla="*/ 6409 h 10000"/>
              <a:gd name="connsiteX75" fmla="*/ 6240 w 10000"/>
              <a:gd name="connsiteY75" fmla="*/ 6159 h 10000"/>
              <a:gd name="connsiteX76" fmla="*/ 6366 w 10000"/>
              <a:gd name="connsiteY76" fmla="*/ 6159 h 10000"/>
              <a:gd name="connsiteX77" fmla="*/ 6435 w 10000"/>
              <a:gd name="connsiteY77" fmla="*/ 6409 h 10000"/>
              <a:gd name="connsiteX78" fmla="*/ 6494 w 10000"/>
              <a:gd name="connsiteY78" fmla="*/ 6159 h 10000"/>
              <a:gd name="connsiteX79" fmla="*/ 6563 w 10000"/>
              <a:gd name="connsiteY79" fmla="*/ 6023 h 10000"/>
              <a:gd name="connsiteX80" fmla="*/ 6690 w 10000"/>
              <a:gd name="connsiteY80" fmla="*/ 6545 h 10000"/>
              <a:gd name="connsiteX81" fmla="*/ 6759 w 10000"/>
              <a:gd name="connsiteY81" fmla="*/ 6545 h 10000"/>
              <a:gd name="connsiteX82" fmla="*/ 6816 w 10000"/>
              <a:gd name="connsiteY82" fmla="*/ 6159 h 10000"/>
              <a:gd name="connsiteX83" fmla="*/ 6886 w 10000"/>
              <a:gd name="connsiteY83" fmla="*/ 6409 h 10000"/>
              <a:gd name="connsiteX84" fmla="*/ 7012 w 10000"/>
              <a:gd name="connsiteY84" fmla="*/ 5773 h 10000"/>
              <a:gd name="connsiteX85" fmla="*/ 7082 w 10000"/>
              <a:gd name="connsiteY85" fmla="*/ 6932 h 10000"/>
              <a:gd name="connsiteX86" fmla="*/ 7151 w 10000"/>
              <a:gd name="connsiteY86" fmla="*/ 7046 h 10000"/>
              <a:gd name="connsiteX87" fmla="*/ 7209 w 10000"/>
              <a:gd name="connsiteY87" fmla="*/ 6795 h 10000"/>
              <a:gd name="connsiteX88" fmla="*/ 7347 w 10000"/>
              <a:gd name="connsiteY88" fmla="*/ 6409 h 10000"/>
              <a:gd name="connsiteX89" fmla="*/ 7404 w 10000"/>
              <a:gd name="connsiteY89" fmla="*/ 6409 h 10000"/>
              <a:gd name="connsiteX90" fmla="*/ 7474 w 10000"/>
              <a:gd name="connsiteY90" fmla="*/ 6545 h 10000"/>
              <a:gd name="connsiteX91" fmla="*/ 7531 w 10000"/>
              <a:gd name="connsiteY91" fmla="*/ 6023 h 10000"/>
              <a:gd name="connsiteX92" fmla="*/ 7670 w 10000"/>
              <a:gd name="connsiteY92" fmla="*/ 6545 h 10000"/>
              <a:gd name="connsiteX93" fmla="*/ 7726 w 10000"/>
              <a:gd name="connsiteY93" fmla="*/ 6295 h 10000"/>
              <a:gd name="connsiteX94" fmla="*/ 7797 w 10000"/>
              <a:gd name="connsiteY94" fmla="*/ 5773 h 10000"/>
              <a:gd name="connsiteX95" fmla="*/ 7865 w 10000"/>
              <a:gd name="connsiteY95" fmla="*/ 6023 h 10000"/>
              <a:gd name="connsiteX96" fmla="*/ 7992 w 10000"/>
              <a:gd name="connsiteY96" fmla="*/ 6659 h 10000"/>
              <a:gd name="connsiteX97" fmla="*/ 8051 w 10000"/>
              <a:gd name="connsiteY97" fmla="*/ 5637 h 10000"/>
              <a:gd name="connsiteX98" fmla="*/ 8120 w 10000"/>
              <a:gd name="connsiteY98" fmla="*/ 6023 h 10000"/>
              <a:gd name="connsiteX99" fmla="*/ 8189 w 10000"/>
              <a:gd name="connsiteY99" fmla="*/ 6295 h 10000"/>
              <a:gd name="connsiteX100" fmla="*/ 8315 w 10000"/>
              <a:gd name="connsiteY100" fmla="*/ 6932 h 10000"/>
              <a:gd name="connsiteX101" fmla="*/ 8385 w 10000"/>
              <a:gd name="connsiteY101" fmla="*/ 5773 h 10000"/>
              <a:gd name="connsiteX102" fmla="*/ 8442 w 10000"/>
              <a:gd name="connsiteY102" fmla="*/ 6545 h 10000"/>
              <a:gd name="connsiteX103" fmla="*/ 8512 w 10000"/>
              <a:gd name="connsiteY103" fmla="*/ 6409 h 10000"/>
              <a:gd name="connsiteX104" fmla="*/ 8639 w 10000"/>
              <a:gd name="connsiteY104" fmla="*/ 6545 h 10000"/>
              <a:gd name="connsiteX105" fmla="*/ 8708 w 10000"/>
              <a:gd name="connsiteY105" fmla="*/ 6159 h 10000"/>
              <a:gd name="connsiteX106" fmla="*/ 8764 w 10000"/>
              <a:gd name="connsiteY106" fmla="*/ 5910 h 10000"/>
              <a:gd name="connsiteX107" fmla="*/ 8835 w 10000"/>
              <a:gd name="connsiteY107" fmla="*/ 3841 h 10000"/>
              <a:gd name="connsiteX108" fmla="*/ 8962 w 10000"/>
              <a:gd name="connsiteY108" fmla="*/ 2818 h 10000"/>
              <a:gd name="connsiteX109" fmla="*/ 9030 w 10000"/>
              <a:gd name="connsiteY109" fmla="*/ 3068 h 10000"/>
              <a:gd name="connsiteX110" fmla="*/ 9100 w 10000"/>
              <a:gd name="connsiteY110" fmla="*/ 4114 h 10000"/>
              <a:gd name="connsiteX111" fmla="*/ 9157 w 10000"/>
              <a:gd name="connsiteY111" fmla="*/ 5000 h 10000"/>
              <a:gd name="connsiteX112" fmla="*/ 9284 w 10000"/>
              <a:gd name="connsiteY112" fmla="*/ 5250 h 10000"/>
              <a:gd name="connsiteX113" fmla="*/ 9354 w 10000"/>
              <a:gd name="connsiteY113" fmla="*/ 5773 h 10000"/>
              <a:gd name="connsiteX114" fmla="*/ 9423 w 10000"/>
              <a:gd name="connsiteY114" fmla="*/ 6159 h 10000"/>
              <a:gd name="connsiteX115" fmla="*/ 9480 w 10000"/>
              <a:gd name="connsiteY115" fmla="*/ 6545 h 10000"/>
              <a:gd name="connsiteX116" fmla="*/ 9551 w 10000"/>
              <a:gd name="connsiteY116" fmla="*/ 6659 h 10000"/>
              <a:gd name="connsiteX117" fmla="*/ 9676 w 10000"/>
              <a:gd name="connsiteY117" fmla="*/ 7569 h 10000"/>
              <a:gd name="connsiteX118" fmla="*/ 9746 w 10000"/>
              <a:gd name="connsiteY118" fmla="*/ 7318 h 10000"/>
              <a:gd name="connsiteX119" fmla="*/ 9815 w 10000"/>
              <a:gd name="connsiteY119" fmla="*/ 7955 h 10000"/>
              <a:gd name="connsiteX120" fmla="*/ 9873 w 10000"/>
              <a:gd name="connsiteY120" fmla="*/ 8091 h 10000"/>
              <a:gd name="connsiteX121" fmla="*/ 10000 w 10000"/>
              <a:gd name="connsiteY12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975 w 10000"/>
              <a:gd name="connsiteY70" fmla="*/ 6409 h 10000"/>
              <a:gd name="connsiteX71" fmla="*/ 6044 w 10000"/>
              <a:gd name="connsiteY71" fmla="*/ 6659 h 10000"/>
              <a:gd name="connsiteX72" fmla="*/ 6112 w 10000"/>
              <a:gd name="connsiteY72" fmla="*/ 6795 h 10000"/>
              <a:gd name="connsiteX73" fmla="*/ 6171 w 10000"/>
              <a:gd name="connsiteY73" fmla="*/ 6409 h 10000"/>
              <a:gd name="connsiteX74" fmla="*/ 6240 w 10000"/>
              <a:gd name="connsiteY74" fmla="*/ 6159 h 10000"/>
              <a:gd name="connsiteX75" fmla="*/ 6366 w 10000"/>
              <a:gd name="connsiteY75" fmla="*/ 6159 h 10000"/>
              <a:gd name="connsiteX76" fmla="*/ 6435 w 10000"/>
              <a:gd name="connsiteY76" fmla="*/ 6409 h 10000"/>
              <a:gd name="connsiteX77" fmla="*/ 6494 w 10000"/>
              <a:gd name="connsiteY77" fmla="*/ 6159 h 10000"/>
              <a:gd name="connsiteX78" fmla="*/ 6563 w 10000"/>
              <a:gd name="connsiteY78" fmla="*/ 6023 h 10000"/>
              <a:gd name="connsiteX79" fmla="*/ 6690 w 10000"/>
              <a:gd name="connsiteY79" fmla="*/ 6545 h 10000"/>
              <a:gd name="connsiteX80" fmla="*/ 6759 w 10000"/>
              <a:gd name="connsiteY80" fmla="*/ 6545 h 10000"/>
              <a:gd name="connsiteX81" fmla="*/ 6816 w 10000"/>
              <a:gd name="connsiteY81" fmla="*/ 6159 h 10000"/>
              <a:gd name="connsiteX82" fmla="*/ 6886 w 10000"/>
              <a:gd name="connsiteY82" fmla="*/ 6409 h 10000"/>
              <a:gd name="connsiteX83" fmla="*/ 7012 w 10000"/>
              <a:gd name="connsiteY83" fmla="*/ 5773 h 10000"/>
              <a:gd name="connsiteX84" fmla="*/ 7082 w 10000"/>
              <a:gd name="connsiteY84" fmla="*/ 6932 h 10000"/>
              <a:gd name="connsiteX85" fmla="*/ 7151 w 10000"/>
              <a:gd name="connsiteY85" fmla="*/ 7046 h 10000"/>
              <a:gd name="connsiteX86" fmla="*/ 7209 w 10000"/>
              <a:gd name="connsiteY86" fmla="*/ 6795 h 10000"/>
              <a:gd name="connsiteX87" fmla="*/ 7347 w 10000"/>
              <a:gd name="connsiteY87" fmla="*/ 6409 h 10000"/>
              <a:gd name="connsiteX88" fmla="*/ 7404 w 10000"/>
              <a:gd name="connsiteY88" fmla="*/ 6409 h 10000"/>
              <a:gd name="connsiteX89" fmla="*/ 7474 w 10000"/>
              <a:gd name="connsiteY89" fmla="*/ 6545 h 10000"/>
              <a:gd name="connsiteX90" fmla="*/ 7531 w 10000"/>
              <a:gd name="connsiteY90" fmla="*/ 6023 h 10000"/>
              <a:gd name="connsiteX91" fmla="*/ 7670 w 10000"/>
              <a:gd name="connsiteY91" fmla="*/ 6545 h 10000"/>
              <a:gd name="connsiteX92" fmla="*/ 7726 w 10000"/>
              <a:gd name="connsiteY92" fmla="*/ 6295 h 10000"/>
              <a:gd name="connsiteX93" fmla="*/ 7797 w 10000"/>
              <a:gd name="connsiteY93" fmla="*/ 5773 h 10000"/>
              <a:gd name="connsiteX94" fmla="*/ 7865 w 10000"/>
              <a:gd name="connsiteY94" fmla="*/ 6023 h 10000"/>
              <a:gd name="connsiteX95" fmla="*/ 7992 w 10000"/>
              <a:gd name="connsiteY95" fmla="*/ 6659 h 10000"/>
              <a:gd name="connsiteX96" fmla="*/ 8051 w 10000"/>
              <a:gd name="connsiteY96" fmla="*/ 5637 h 10000"/>
              <a:gd name="connsiteX97" fmla="*/ 8120 w 10000"/>
              <a:gd name="connsiteY97" fmla="*/ 6023 h 10000"/>
              <a:gd name="connsiteX98" fmla="*/ 8189 w 10000"/>
              <a:gd name="connsiteY98" fmla="*/ 6295 h 10000"/>
              <a:gd name="connsiteX99" fmla="*/ 8315 w 10000"/>
              <a:gd name="connsiteY99" fmla="*/ 6932 h 10000"/>
              <a:gd name="connsiteX100" fmla="*/ 8385 w 10000"/>
              <a:gd name="connsiteY100" fmla="*/ 5773 h 10000"/>
              <a:gd name="connsiteX101" fmla="*/ 8442 w 10000"/>
              <a:gd name="connsiteY101" fmla="*/ 6545 h 10000"/>
              <a:gd name="connsiteX102" fmla="*/ 8512 w 10000"/>
              <a:gd name="connsiteY102" fmla="*/ 6409 h 10000"/>
              <a:gd name="connsiteX103" fmla="*/ 8639 w 10000"/>
              <a:gd name="connsiteY103" fmla="*/ 6545 h 10000"/>
              <a:gd name="connsiteX104" fmla="*/ 8708 w 10000"/>
              <a:gd name="connsiteY104" fmla="*/ 6159 h 10000"/>
              <a:gd name="connsiteX105" fmla="*/ 8764 w 10000"/>
              <a:gd name="connsiteY105" fmla="*/ 5910 h 10000"/>
              <a:gd name="connsiteX106" fmla="*/ 8835 w 10000"/>
              <a:gd name="connsiteY106" fmla="*/ 3841 h 10000"/>
              <a:gd name="connsiteX107" fmla="*/ 8962 w 10000"/>
              <a:gd name="connsiteY107" fmla="*/ 2818 h 10000"/>
              <a:gd name="connsiteX108" fmla="*/ 9030 w 10000"/>
              <a:gd name="connsiteY108" fmla="*/ 3068 h 10000"/>
              <a:gd name="connsiteX109" fmla="*/ 9100 w 10000"/>
              <a:gd name="connsiteY109" fmla="*/ 4114 h 10000"/>
              <a:gd name="connsiteX110" fmla="*/ 9157 w 10000"/>
              <a:gd name="connsiteY110" fmla="*/ 5000 h 10000"/>
              <a:gd name="connsiteX111" fmla="*/ 9284 w 10000"/>
              <a:gd name="connsiteY111" fmla="*/ 5250 h 10000"/>
              <a:gd name="connsiteX112" fmla="*/ 9354 w 10000"/>
              <a:gd name="connsiteY112" fmla="*/ 5773 h 10000"/>
              <a:gd name="connsiteX113" fmla="*/ 9423 w 10000"/>
              <a:gd name="connsiteY113" fmla="*/ 6159 h 10000"/>
              <a:gd name="connsiteX114" fmla="*/ 9480 w 10000"/>
              <a:gd name="connsiteY114" fmla="*/ 6545 h 10000"/>
              <a:gd name="connsiteX115" fmla="*/ 9551 w 10000"/>
              <a:gd name="connsiteY115" fmla="*/ 6659 h 10000"/>
              <a:gd name="connsiteX116" fmla="*/ 9676 w 10000"/>
              <a:gd name="connsiteY116" fmla="*/ 7569 h 10000"/>
              <a:gd name="connsiteX117" fmla="*/ 9746 w 10000"/>
              <a:gd name="connsiteY117" fmla="*/ 7318 h 10000"/>
              <a:gd name="connsiteX118" fmla="*/ 9815 w 10000"/>
              <a:gd name="connsiteY118" fmla="*/ 7955 h 10000"/>
              <a:gd name="connsiteX119" fmla="*/ 9873 w 10000"/>
              <a:gd name="connsiteY119" fmla="*/ 8091 h 10000"/>
              <a:gd name="connsiteX120" fmla="*/ 10000 w 10000"/>
              <a:gd name="connsiteY12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171 w 10000"/>
              <a:gd name="connsiteY72" fmla="*/ 6409 h 10000"/>
              <a:gd name="connsiteX73" fmla="*/ 6240 w 10000"/>
              <a:gd name="connsiteY73" fmla="*/ 6159 h 10000"/>
              <a:gd name="connsiteX74" fmla="*/ 6366 w 10000"/>
              <a:gd name="connsiteY74" fmla="*/ 6159 h 10000"/>
              <a:gd name="connsiteX75" fmla="*/ 6435 w 10000"/>
              <a:gd name="connsiteY75" fmla="*/ 6409 h 10000"/>
              <a:gd name="connsiteX76" fmla="*/ 6494 w 10000"/>
              <a:gd name="connsiteY76" fmla="*/ 6159 h 10000"/>
              <a:gd name="connsiteX77" fmla="*/ 6563 w 10000"/>
              <a:gd name="connsiteY77" fmla="*/ 6023 h 10000"/>
              <a:gd name="connsiteX78" fmla="*/ 6690 w 10000"/>
              <a:gd name="connsiteY78" fmla="*/ 6545 h 10000"/>
              <a:gd name="connsiteX79" fmla="*/ 6759 w 10000"/>
              <a:gd name="connsiteY79" fmla="*/ 6545 h 10000"/>
              <a:gd name="connsiteX80" fmla="*/ 6816 w 10000"/>
              <a:gd name="connsiteY80" fmla="*/ 6159 h 10000"/>
              <a:gd name="connsiteX81" fmla="*/ 6886 w 10000"/>
              <a:gd name="connsiteY81" fmla="*/ 6409 h 10000"/>
              <a:gd name="connsiteX82" fmla="*/ 7012 w 10000"/>
              <a:gd name="connsiteY82" fmla="*/ 5773 h 10000"/>
              <a:gd name="connsiteX83" fmla="*/ 7082 w 10000"/>
              <a:gd name="connsiteY83" fmla="*/ 6932 h 10000"/>
              <a:gd name="connsiteX84" fmla="*/ 7151 w 10000"/>
              <a:gd name="connsiteY84" fmla="*/ 7046 h 10000"/>
              <a:gd name="connsiteX85" fmla="*/ 7209 w 10000"/>
              <a:gd name="connsiteY85" fmla="*/ 6795 h 10000"/>
              <a:gd name="connsiteX86" fmla="*/ 7347 w 10000"/>
              <a:gd name="connsiteY86" fmla="*/ 6409 h 10000"/>
              <a:gd name="connsiteX87" fmla="*/ 7404 w 10000"/>
              <a:gd name="connsiteY87" fmla="*/ 6409 h 10000"/>
              <a:gd name="connsiteX88" fmla="*/ 7474 w 10000"/>
              <a:gd name="connsiteY88" fmla="*/ 6545 h 10000"/>
              <a:gd name="connsiteX89" fmla="*/ 7531 w 10000"/>
              <a:gd name="connsiteY89" fmla="*/ 6023 h 10000"/>
              <a:gd name="connsiteX90" fmla="*/ 7670 w 10000"/>
              <a:gd name="connsiteY90" fmla="*/ 6545 h 10000"/>
              <a:gd name="connsiteX91" fmla="*/ 7726 w 10000"/>
              <a:gd name="connsiteY91" fmla="*/ 6295 h 10000"/>
              <a:gd name="connsiteX92" fmla="*/ 7797 w 10000"/>
              <a:gd name="connsiteY92" fmla="*/ 5773 h 10000"/>
              <a:gd name="connsiteX93" fmla="*/ 7865 w 10000"/>
              <a:gd name="connsiteY93" fmla="*/ 6023 h 10000"/>
              <a:gd name="connsiteX94" fmla="*/ 7992 w 10000"/>
              <a:gd name="connsiteY94" fmla="*/ 6659 h 10000"/>
              <a:gd name="connsiteX95" fmla="*/ 8051 w 10000"/>
              <a:gd name="connsiteY95" fmla="*/ 5637 h 10000"/>
              <a:gd name="connsiteX96" fmla="*/ 8120 w 10000"/>
              <a:gd name="connsiteY96" fmla="*/ 6023 h 10000"/>
              <a:gd name="connsiteX97" fmla="*/ 8189 w 10000"/>
              <a:gd name="connsiteY97" fmla="*/ 6295 h 10000"/>
              <a:gd name="connsiteX98" fmla="*/ 8315 w 10000"/>
              <a:gd name="connsiteY98" fmla="*/ 6932 h 10000"/>
              <a:gd name="connsiteX99" fmla="*/ 8385 w 10000"/>
              <a:gd name="connsiteY99" fmla="*/ 5773 h 10000"/>
              <a:gd name="connsiteX100" fmla="*/ 8442 w 10000"/>
              <a:gd name="connsiteY100" fmla="*/ 6545 h 10000"/>
              <a:gd name="connsiteX101" fmla="*/ 8512 w 10000"/>
              <a:gd name="connsiteY101" fmla="*/ 6409 h 10000"/>
              <a:gd name="connsiteX102" fmla="*/ 8639 w 10000"/>
              <a:gd name="connsiteY102" fmla="*/ 6545 h 10000"/>
              <a:gd name="connsiteX103" fmla="*/ 8708 w 10000"/>
              <a:gd name="connsiteY103" fmla="*/ 6159 h 10000"/>
              <a:gd name="connsiteX104" fmla="*/ 8764 w 10000"/>
              <a:gd name="connsiteY104" fmla="*/ 5910 h 10000"/>
              <a:gd name="connsiteX105" fmla="*/ 8835 w 10000"/>
              <a:gd name="connsiteY105" fmla="*/ 3841 h 10000"/>
              <a:gd name="connsiteX106" fmla="*/ 8962 w 10000"/>
              <a:gd name="connsiteY106" fmla="*/ 2818 h 10000"/>
              <a:gd name="connsiteX107" fmla="*/ 9030 w 10000"/>
              <a:gd name="connsiteY107" fmla="*/ 3068 h 10000"/>
              <a:gd name="connsiteX108" fmla="*/ 9100 w 10000"/>
              <a:gd name="connsiteY108" fmla="*/ 4114 h 10000"/>
              <a:gd name="connsiteX109" fmla="*/ 9157 w 10000"/>
              <a:gd name="connsiteY109" fmla="*/ 5000 h 10000"/>
              <a:gd name="connsiteX110" fmla="*/ 9284 w 10000"/>
              <a:gd name="connsiteY110" fmla="*/ 5250 h 10000"/>
              <a:gd name="connsiteX111" fmla="*/ 9354 w 10000"/>
              <a:gd name="connsiteY111" fmla="*/ 5773 h 10000"/>
              <a:gd name="connsiteX112" fmla="*/ 9423 w 10000"/>
              <a:gd name="connsiteY112" fmla="*/ 6159 h 10000"/>
              <a:gd name="connsiteX113" fmla="*/ 9480 w 10000"/>
              <a:gd name="connsiteY113" fmla="*/ 6545 h 10000"/>
              <a:gd name="connsiteX114" fmla="*/ 9551 w 10000"/>
              <a:gd name="connsiteY114" fmla="*/ 6659 h 10000"/>
              <a:gd name="connsiteX115" fmla="*/ 9676 w 10000"/>
              <a:gd name="connsiteY115" fmla="*/ 7569 h 10000"/>
              <a:gd name="connsiteX116" fmla="*/ 9746 w 10000"/>
              <a:gd name="connsiteY116" fmla="*/ 7318 h 10000"/>
              <a:gd name="connsiteX117" fmla="*/ 9815 w 10000"/>
              <a:gd name="connsiteY117" fmla="*/ 7955 h 10000"/>
              <a:gd name="connsiteX118" fmla="*/ 9873 w 10000"/>
              <a:gd name="connsiteY118" fmla="*/ 8091 h 10000"/>
              <a:gd name="connsiteX119" fmla="*/ 10000 w 10000"/>
              <a:gd name="connsiteY11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240 w 10000"/>
              <a:gd name="connsiteY72" fmla="*/ 6159 h 10000"/>
              <a:gd name="connsiteX73" fmla="*/ 6366 w 10000"/>
              <a:gd name="connsiteY73" fmla="*/ 6159 h 10000"/>
              <a:gd name="connsiteX74" fmla="*/ 6435 w 10000"/>
              <a:gd name="connsiteY74" fmla="*/ 6409 h 10000"/>
              <a:gd name="connsiteX75" fmla="*/ 6494 w 10000"/>
              <a:gd name="connsiteY75" fmla="*/ 6159 h 10000"/>
              <a:gd name="connsiteX76" fmla="*/ 6563 w 10000"/>
              <a:gd name="connsiteY76" fmla="*/ 6023 h 10000"/>
              <a:gd name="connsiteX77" fmla="*/ 6690 w 10000"/>
              <a:gd name="connsiteY77" fmla="*/ 6545 h 10000"/>
              <a:gd name="connsiteX78" fmla="*/ 6759 w 10000"/>
              <a:gd name="connsiteY78" fmla="*/ 6545 h 10000"/>
              <a:gd name="connsiteX79" fmla="*/ 6816 w 10000"/>
              <a:gd name="connsiteY79" fmla="*/ 6159 h 10000"/>
              <a:gd name="connsiteX80" fmla="*/ 6886 w 10000"/>
              <a:gd name="connsiteY80" fmla="*/ 6409 h 10000"/>
              <a:gd name="connsiteX81" fmla="*/ 7012 w 10000"/>
              <a:gd name="connsiteY81" fmla="*/ 5773 h 10000"/>
              <a:gd name="connsiteX82" fmla="*/ 7082 w 10000"/>
              <a:gd name="connsiteY82" fmla="*/ 6932 h 10000"/>
              <a:gd name="connsiteX83" fmla="*/ 7151 w 10000"/>
              <a:gd name="connsiteY83" fmla="*/ 7046 h 10000"/>
              <a:gd name="connsiteX84" fmla="*/ 7209 w 10000"/>
              <a:gd name="connsiteY84" fmla="*/ 6795 h 10000"/>
              <a:gd name="connsiteX85" fmla="*/ 7347 w 10000"/>
              <a:gd name="connsiteY85" fmla="*/ 6409 h 10000"/>
              <a:gd name="connsiteX86" fmla="*/ 7404 w 10000"/>
              <a:gd name="connsiteY86" fmla="*/ 6409 h 10000"/>
              <a:gd name="connsiteX87" fmla="*/ 7474 w 10000"/>
              <a:gd name="connsiteY87" fmla="*/ 6545 h 10000"/>
              <a:gd name="connsiteX88" fmla="*/ 7531 w 10000"/>
              <a:gd name="connsiteY88" fmla="*/ 6023 h 10000"/>
              <a:gd name="connsiteX89" fmla="*/ 7670 w 10000"/>
              <a:gd name="connsiteY89" fmla="*/ 6545 h 10000"/>
              <a:gd name="connsiteX90" fmla="*/ 7726 w 10000"/>
              <a:gd name="connsiteY90" fmla="*/ 6295 h 10000"/>
              <a:gd name="connsiteX91" fmla="*/ 7797 w 10000"/>
              <a:gd name="connsiteY91" fmla="*/ 5773 h 10000"/>
              <a:gd name="connsiteX92" fmla="*/ 7865 w 10000"/>
              <a:gd name="connsiteY92" fmla="*/ 6023 h 10000"/>
              <a:gd name="connsiteX93" fmla="*/ 7992 w 10000"/>
              <a:gd name="connsiteY93" fmla="*/ 6659 h 10000"/>
              <a:gd name="connsiteX94" fmla="*/ 8051 w 10000"/>
              <a:gd name="connsiteY94" fmla="*/ 5637 h 10000"/>
              <a:gd name="connsiteX95" fmla="*/ 8120 w 10000"/>
              <a:gd name="connsiteY95" fmla="*/ 6023 h 10000"/>
              <a:gd name="connsiteX96" fmla="*/ 8189 w 10000"/>
              <a:gd name="connsiteY96" fmla="*/ 6295 h 10000"/>
              <a:gd name="connsiteX97" fmla="*/ 8315 w 10000"/>
              <a:gd name="connsiteY97" fmla="*/ 6932 h 10000"/>
              <a:gd name="connsiteX98" fmla="*/ 8385 w 10000"/>
              <a:gd name="connsiteY98" fmla="*/ 5773 h 10000"/>
              <a:gd name="connsiteX99" fmla="*/ 8442 w 10000"/>
              <a:gd name="connsiteY99" fmla="*/ 6545 h 10000"/>
              <a:gd name="connsiteX100" fmla="*/ 8512 w 10000"/>
              <a:gd name="connsiteY100" fmla="*/ 6409 h 10000"/>
              <a:gd name="connsiteX101" fmla="*/ 8639 w 10000"/>
              <a:gd name="connsiteY101" fmla="*/ 6545 h 10000"/>
              <a:gd name="connsiteX102" fmla="*/ 8708 w 10000"/>
              <a:gd name="connsiteY102" fmla="*/ 6159 h 10000"/>
              <a:gd name="connsiteX103" fmla="*/ 8764 w 10000"/>
              <a:gd name="connsiteY103" fmla="*/ 5910 h 10000"/>
              <a:gd name="connsiteX104" fmla="*/ 8835 w 10000"/>
              <a:gd name="connsiteY104" fmla="*/ 3841 h 10000"/>
              <a:gd name="connsiteX105" fmla="*/ 8962 w 10000"/>
              <a:gd name="connsiteY105" fmla="*/ 2818 h 10000"/>
              <a:gd name="connsiteX106" fmla="*/ 9030 w 10000"/>
              <a:gd name="connsiteY106" fmla="*/ 3068 h 10000"/>
              <a:gd name="connsiteX107" fmla="*/ 9100 w 10000"/>
              <a:gd name="connsiteY107" fmla="*/ 4114 h 10000"/>
              <a:gd name="connsiteX108" fmla="*/ 9157 w 10000"/>
              <a:gd name="connsiteY108" fmla="*/ 5000 h 10000"/>
              <a:gd name="connsiteX109" fmla="*/ 9284 w 10000"/>
              <a:gd name="connsiteY109" fmla="*/ 5250 h 10000"/>
              <a:gd name="connsiteX110" fmla="*/ 9354 w 10000"/>
              <a:gd name="connsiteY110" fmla="*/ 5773 h 10000"/>
              <a:gd name="connsiteX111" fmla="*/ 9423 w 10000"/>
              <a:gd name="connsiteY111" fmla="*/ 6159 h 10000"/>
              <a:gd name="connsiteX112" fmla="*/ 9480 w 10000"/>
              <a:gd name="connsiteY112" fmla="*/ 6545 h 10000"/>
              <a:gd name="connsiteX113" fmla="*/ 9551 w 10000"/>
              <a:gd name="connsiteY113" fmla="*/ 6659 h 10000"/>
              <a:gd name="connsiteX114" fmla="*/ 9676 w 10000"/>
              <a:gd name="connsiteY114" fmla="*/ 7569 h 10000"/>
              <a:gd name="connsiteX115" fmla="*/ 9746 w 10000"/>
              <a:gd name="connsiteY115" fmla="*/ 7318 h 10000"/>
              <a:gd name="connsiteX116" fmla="*/ 9815 w 10000"/>
              <a:gd name="connsiteY116" fmla="*/ 7955 h 10000"/>
              <a:gd name="connsiteX117" fmla="*/ 9873 w 10000"/>
              <a:gd name="connsiteY117" fmla="*/ 8091 h 10000"/>
              <a:gd name="connsiteX118" fmla="*/ 10000 w 10000"/>
              <a:gd name="connsiteY11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240 w 10000"/>
              <a:gd name="connsiteY71" fmla="*/ 6159 h 10000"/>
              <a:gd name="connsiteX72" fmla="*/ 6366 w 10000"/>
              <a:gd name="connsiteY72" fmla="*/ 6159 h 10000"/>
              <a:gd name="connsiteX73" fmla="*/ 6435 w 10000"/>
              <a:gd name="connsiteY73" fmla="*/ 6409 h 10000"/>
              <a:gd name="connsiteX74" fmla="*/ 6494 w 10000"/>
              <a:gd name="connsiteY74" fmla="*/ 6159 h 10000"/>
              <a:gd name="connsiteX75" fmla="*/ 6563 w 10000"/>
              <a:gd name="connsiteY75" fmla="*/ 6023 h 10000"/>
              <a:gd name="connsiteX76" fmla="*/ 6690 w 10000"/>
              <a:gd name="connsiteY76" fmla="*/ 6545 h 10000"/>
              <a:gd name="connsiteX77" fmla="*/ 6759 w 10000"/>
              <a:gd name="connsiteY77" fmla="*/ 6545 h 10000"/>
              <a:gd name="connsiteX78" fmla="*/ 6816 w 10000"/>
              <a:gd name="connsiteY78" fmla="*/ 6159 h 10000"/>
              <a:gd name="connsiteX79" fmla="*/ 6886 w 10000"/>
              <a:gd name="connsiteY79" fmla="*/ 6409 h 10000"/>
              <a:gd name="connsiteX80" fmla="*/ 7012 w 10000"/>
              <a:gd name="connsiteY80" fmla="*/ 5773 h 10000"/>
              <a:gd name="connsiteX81" fmla="*/ 7082 w 10000"/>
              <a:gd name="connsiteY81" fmla="*/ 6932 h 10000"/>
              <a:gd name="connsiteX82" fmla="*/ 7151 w 10000"/>
              <a:gd name="connsiteY82" fmla="*/ 7046 h 10000"/>
              <a:gd name="connsiteX83" fmla="*/ 7209 w 10000"/>
              <a:gd name="connsiteY83" fmla="*/ 6795 h 10000"/>
              <a:gd name="connsiteX84" fmla="*/ 7347 w 10000"/>
              <a:gd name="connsiteY84" fmla="*/ 6409 h 10000"/>
              <a:gd name="connsiteX85" fmla="*/ 7404 w 10000"/>
              <a:gd name="connsiteY85" fmla="*/ 6409 h 10000"/>
              <a:gd name="connsiteX86" fmla="*/ 7474 w 10000"/>
              <a:gd name="connsiteY86" fmla="*/ 6545 h 10000"/>
              <a:gd name="connsiteX87" fmla="*/ 7531 w 10000"/>
              <a:gd name="connsiteY87" fmla="*/ 6023 h 10000"/>
              <a:gd name="connsiteX88" fmla="*/ 7670 w 10000"/>
              <a:gd name="connsiteY88" fmla="*/ 6545 h 10000"/>
              <a:gd name="connsiteX89" fmla="*/ 7726 w 10000"/>
              <a:gd name="connsiteY89" fmla="*/ 6295 h 10000"/>
              <a:gd name="connsiteX90" fmla="*/ 7797 w 10000"/>
              <a:gd name="connsiteY90" fmla="*/ 5773 h 10000"/>
              <a:gd name="connsiteX91" fmla="*/ 7865 w 10000"/>
              <a:gd name="connsiteY91" fmla="*/ 6023 h 10000"/>
              <a:gd name="connsiteX92" fmla="*/ 7992 w 10000"/>
              <a:gd name="connsiteY92" fmla="*/ 6659 h 10000"/>
              <a:gd name="connsiteX93" fmla="*/ 8051 w 10000"/>
              <a:gd name="connsiteY93" fmla="*/ 5637 h 10000"/>
              <a:gd name="connsiteX94" fmla="*/ 8120 w 10000"/>
              <a:gd name="connsiteY94" fmla="*/ 6023 h 10000"/>
              <a:gd name="connsiteX95" fmla="*/ 8189 w 10000"/>
              <a:gd name="connsiteY95" fmla="*/ 6295 h 10000"/>
              <a:gd name="connsiteX96" fmla="*/ 8315 w 10000"/>
              <a:gd name="connsiteY96" fmla="*/ 6932 h 10000"/>
              <a:gd name="connsiteX97" fmla="*/ 8385 w 10000"/>
              <a:gd name="connsiteY97" fmla="*/ 5773 h 10000"/>
              <a:gd name="connsiteX98" fmla="*/ 8442 w 10000"/>
              <a:gd name="connsiteY98" fmla="*/ 6545 h 10000"/>
              <a:gd name="connsiteX99" fmla="*/ 8512 w 10000"/>
              <a:gd name="connsiteY99" fmla="*/ 6409 h 10000"/>
              <a:gd name="connsiteX100" fmla="*/ 8639 w 10000"/>
              <a:gd name="connsiteY100" fmla="*/ 6545 h 10000"/>
              <a:gd name="connsiteX101" fmla="*/ 8708 w 10000"/>
              <a:gd name="connsiteY101" fmla="*/ 6159 h 10000"/>
              <a:gd name="connsiteX102" fmla="*/ 8764 w 10000"/>
              <a:gd name="connsiteY102" fmla="*/ 5910 h 10000"/>
              <a:gd name="connsiteX103" fmla="*/ 8835 w 10000"/>
              <a:gd name="connsiteY103" fmla="*/ 3841 h 10000"/>
              <a:gd name="connsiteX104" fmla="*/ 8962 w 10000"/>
              <a:gd name="connsiteY104" fmla="*/ 2818 h 10000"/>
              <a:gd name="connsiteX105" fmla="*/ 9030 w 10000"/>
              <a:gd name="connsiteY105" fmla="*/ 3068 h 10000"/>
              <a:gd name="connsiteX106" fmla="*/ 9100 w 10000"/>
              <a:gd name="connsiteY106" fmla="*/ 4114 h 10000"/>
              <a:gd name="connsiteX107" fmla="*/ 9157 w 10000"/>
              <a:gd name="connsiteY107" fmla="*/ 5000 h 10000"/>
              <a:gd name="connsiteX108" fmla="*/ 9284 w 10000"/>
              <a:gd name="connsiteY108" fmla="*/ 5250 h 10000"/>
              <a:gd name="connsiteX109" fmla="*/ 9354 w 10000"/>
              <a:gd name="connsiteY109" fmla="*/ 5773 h 10000"/>
              <a:gd name="connsiteX110" fmla="*/ 9423 w 10000"/>
              <a:gd name="connsiteY110" fmla="*/ 6159 h 10000"/>
              <a:gd name="connsiteX111" fmla="*/ 9480 w 10000"/>
              <a:gd name="connsiteY111" fmla="*/ 6545 h 10000"/>
              <a:gd name="connsiteX112" fmla="*/ 9551 w 10000"/>
              <a:gd name="connsiteY112" fmla="*/ 6659 h 10000"/>
              <a:gd name="connsiteX113" fmla="*/ 9676 w 10000"/>
              <a:gd name="connsiteY113" fmla="*/ 7569 h 10000"/>
              <a:gd name="connsiteX114" fmla="*/ 9746 w 10000"/>
              <a:gd name="connsiteY114" fmla="*/ 7318 h 10000"/>
              <a:gd name="connsiteX115" fmla="*/ 9815 w 10000"/>
              <a:gd name="connsiteY115" fmla="*/ 7955 h 10000"/>
              <a:gd name="connsiteX116" fmla="*/ 9873 w 10000"/>
              <a:gd name="connsiteY116" fmla="*/ 8091 h 10000"/>
              <a:gd name="connsiteX117" fmla="*/ 10000 w 10000"/>
              <a:gd name="connsiteY11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366 w 10000"/>
              <a:gd name="connsiteY71" fmla="*/ 6159 h 10000"/>
              <a:gd name="connsiteX72" fmla="*/ 6435 w 10000"/>
              <a:gd name="connsiteY72" fmla="*/ 6409 h 10000"/>
              <a:gd name="connsiteX73" fmla="*/ 6494 w 10000"/>
              <a:gd name="connsiteY73" fmla="*/ 6159 h 10000"/>
              <a:gd name="connsiteX74" fmla="*/ 6563 w 10000"/>
              <a:gd name="connsiteY74" fmla="*/ 6023 h 10000"/>
              <a:gd name="connsiteX75" fmla="*/ 6690 w 10000"/>
              <a:gd name="connsiteY75" fmla="*/ 6545 h 10000"/>
              <a:gd name="connsiteX76" fmla="*/ 6759 w 10000"/>
              <a:gd name="connsiteY76" fmla="*/ 6545 h 10000"/>
              <a:gd name="connsiteX77" fmla="*/ 6816 w 10000"/>
              <a:gd name="connsiteY77" fmla="*/ 6159 h 10000"/>
              <a:gd name="connsiteX78" fmla="*/ 6886 w 10000"/>
              <a:gd name="connsiteY78" fmla="*/ 6409 h 10000"/>
              <a:gd name="connsiteX79" fmla="*/ 7012 w 10000"/>
              <a:gd name="connsiteY79" fmla="*/ 5773 h 10000"/>
              <a:gd name="connsiteX80" fmla="*/ 7082 w 10000"/>
              <a:gd name="connsiteY80" fmla="*/ 6932 h 10000"/>
              <a:gd name="connsiteX81" fmla="*/ 7151 w 10000"/>
              <a:gd name="connsiteY81" fmla="*/ 7046 h 10000"/>
              <a:gd name="connsiteX82" fmla="*/ 7209 w 10000"/>
              <a:gd name="connsiteY82" fmla="*/ 6795 h 10000"/>
              <a:gd name="connsiteX83" fmla="*/ 7347 w 10000"/>
              <a:gd name="connsiteY83" fmla="*/ 6409 h 10000"/>
              <a:gd name="connsiteX84" fmla="*/ 7404 w 10000"/>
              <a:gd name="connsiteY84" fmla="*/ 6409 h 10000"/>
              <a:gd name="connsiteX85" fmla="*/ 7474 w 10000"/>
              <a:gd name="connsiteY85" fmla="*/ 6545 h 10000"/>
              <a:gd name="connsiteX86" fmla="*/ 7531 w 10000"/>
              <a:gd name="connsiteY86" fmla="*/ 6023 h 10000"/>
              <a:gd name="connsiteX87" fmla="*/ 7670 w 10000"/>
              <a:gd name="connsiteY87" fmla="*/ 6545 h 10000"/>
              <a:gd name="connsiteX88" fmla="*/ 7726 w 10000"/>
              <a:gd name="connsiteY88" fmla="*/ 6295 h 10000"/>
              <a:gd name="connsiteX89" fmla="*/ 7797 w 10000"/>
              <a:gd name="connsiteY89" fmla="*/ 5773 h 10000"/>
              <a:gd name="connsiteX90" fmla="*/ 7865 w 10000"/>
              <a:gd name="connsiteY90" fmla="*/ 6023 h 10000"/>
              <a:gd name="connsiteX91" fmla="*/ 7992 w 10000"/>
              <a:gd name="connsiteY91" fmla="*/ 6659 h 10000"/>
              <a:gd name="connsiteX92" fmla="*/ 8051 w 10000"/>
              <a:gd name="connsiteY92" fmla="*/ 5637 h 10000"/>
              <a:gd name="connsiteX93" fmla="*/ 8120 w 10000"/>
              <a:gd name="connsiteY93" fmla="*/ 6023 h 10000"/>
              <a:gd name="connsiteX94" fmla="*/ 8189 w 10000"/>
              <a:gd name="connsiteY94" fmla="*/ 6295 h 10000"/>
              <a:gd name="connsiteX95" fmla="*/ 8315 w 10000"/>
              <a:gd name="connsiteY95" fmla="*/ 6932 h 10000"/>
              <a:gd name="connsiteX96" fmla="*/ 8385 w 10000"/>
              <a:gd name="connsiteY96" fmla="*/ 5773 h 10000"/>
              <a:gd name="connsiteX97" fmla="*/ 8442 w 10000"/>
              <a:gd name="connsiteY97" fmla="*/ 6545 h 10000"/>
              <a:gd name="connsiteX98" fmla="*/ 8512 w 10000"/>
              <a:gd name="connsiteY98" fmla="*/ 6409 h 10000"/>
              <a:gd name="connsiteX99" fmla="*/ 8639 w 10000"/>
              <a:gd name="connsiteY99" fmla="*/ 6545 h 10000"/>
              <a:gd name="connsiteX100" fmla="*/ 8708 w 10000"/>
              <a:gd name="connsiteY100" fmla="*/ 6159 h 10000"/>
              <a:gd name="connsiteX101" fmla="*/ 8764 w 10000"/>
              <a:gd name="connsiteY101" fmla="*/ 5910 h 10000"/>
              <a:gd name="connsiteX102" fmla="*/ 8835 w 10000"/>
              <a:gd name="connsiteY102" fmla="*/ 3841 h 10000"/>
              <a:gd name="connsiteX103" fmla="*/ 8962 w 10000"/>
              <a:gd name="connsiteY103" fmla="*/ 2818 h 10000"/>
              <a:gd name="connsiteX104" fmla="*/ 9030 w 10000"/>
              <a:gd name="connsiteY104" fmla="*/ 3068 h 10000"/>
              <a:gd name="connsiteX105" fmla="*/ 9100 w 10000"/>
              <a:gd name="connsiteY105" fmla="*/ 4114 h 10000"/>
              <a:gd name="connsiteX106" fmla="*/ 9157 w 10000"/>
              <a:gd name="connsiteY106" fmla="*/ 5000 h 10000"/>
              <a:gd name="connsiteX107" fmla="*/ 9284 w 10000"/>
              <a:gd name="connsiteY107" fmla="*/ 5250 h 10000"/>
              <a:gd name="connsiteX108" fmla="*/ 9354 w 10000"/>
              <a:gd name="connsiteY108" fmla="*/ 5773 h 10000"/>
              <a:gd name="connsiteX109" fmla="*/ 9423 w 10000"/>
              <a:gd name="connsiteY109" fmla="*/ 6159 h 10000"/>
              <a:gd name="connsiteX110" fmla="*/ 9480 w 10000"/>
              <a:gd name="connsiteY110" fmla="*/ 6545 h 10000"/>
              <a:gd name="connsiteX111" fmla="*/ 9551 w 10000"/>
              <a:gd name="connsiteY111" fmla="*/ 6659 h 10000"/>
              <a:gd name="connsiteX112" fmla="*/ 9676 w 10000"/>
              <a:gd name="connsiteY112" fmla="*/ 7569 h 10000"/>
              <a:gd name="connsiteX113" fmla="*/ 9746 w 10000"/>
              <a:gd name="connsiteY113" fmla="*/ 7318 h 10000"/>
              <a:gd name="connsiteX114" fmla="*/ 9815 w 10000"/>
              <a:gd name="connsiteY114" fmla="*/ 7955 h 10000"/>
              <a:gd name="connsiteX115" fmla="*/ 9873 w 10000"/>
              <a:gd name="connsiteY115" fmla="*/ 8091 h 10000"/>
              <a:gd name="connsiteX116" fmla="*/ 10000 w 10000"/>
              <a:gd name="connsiteY11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563 w 10000"/>
              <a:gd name="connsiteY73" fmla="*/ 6023 h 10000"/>
              <a:gd name="connsiteX74" fmla="*/ 6690 w 10000"/>
              <a:gd name="connsiteY74" fmla="*/ 6545 h 10000"/>
              <a:gd name="connsiteX75" fmla="*/ 6759 w 10000"/>
              <a:gd name="connsiteY75" fmla="*/ 6545 h 10000"/>
              <a:gd name="connsiteX76" fmla="*/ 6816 w 10000"/>
              <a:gd name="connsiteY76" fmla="*/ 6159 h 10000"/>
              <a:gd name="connsiteX77" fmla="*/ 6886 w 10000"/>
              <a:gd name="connsiteY77" fmla="*/ 6409 h 10000"/>
              <a:gd name="connsiteX78" fmla="*/ 7012 w 10000"/>
              <a:gd name="connsiteY78" fmla="*/ 5773 h 10000"/>
              <a:gd name="connsiteX79" fmla="*/ 7082 w 10000"/>
              <a:gd name="connsiteY79" fmla="*/ 6932 h 10000"/>
              <a:gd name="connsiteX80" fmla="*/ 7151 w 10000"/>
              <a:gd name="connsiteY80" fmla="*/ 7046 h 10000"/>
              <a:gd name="connsiteX81" fmla="*/ 7209 w 10000"/>
              <a:gd name="connsiteY81" fmla="*/ 6795 h 10000"/>
              <a:gd name="connsiteX82" fmla="*/ 7347 w 10000"/>
              <a:gd name="connsiteY82" fmla="*/ 6409 h 10000"/>
              <a:gd name="connsiteX83" fmla="*/ 7404 w 10000"/>
              <a:gd name="connsiteY83" fmla="*/ 6409 h 10000"/>
              <a:gd name="connsiteX84" fmla="*/ 7474 w 10000"/>
              <a:gd name="connsiteY84" fmla="*/ 6545 h 10000"/>
              <a:gd name="connsiteX85" fmla="*/ 7531 w 10000"/>
              <a:gd name="connsiteY85" fmla="*/ 6023 h 10000"/>
              <a:gd name="connsiteX86" fmla="*/ 7670 w 10000"/>
              <a:gd name="connsiteY86" fmla="*/ 6545 h 10000"/>
              <a:gd name="connsiteX87" fmla="*/ 7726 w 10000"/>
              <a:gd name="connsiteY87" fmla="*/ 6295 h 10000"/>
              <a:gd name="connsiteX88" fmla="*/ 7797 w 10000"/>
              <a:gd name="connsiteY88" fmla="*/ 5773 h 10000"/>
              <a:gd name="connsiteX89" fmla="*/ 7865 w 10000"/>
              <a:gd name="connsiteY89" fmla="*/ 6023 h 10000"/>
              <a:gd name="connsiteX90" fmla="*/ 7992 w 10000"/>
              <a:gd name="connsiteY90" fmla="*/ 6659 h 10000"/>
              <a:gd name="connsiteX91" fmla="*/ 8051 w 10000"/>
              <a:gd name="connsiteY91" fmla="*/ 5637 h 10000"/>
              <a:gd name="connsiteX92" fmla="*/ 8120 w 10000"/>
              <a:gd name="connsiteY92" fmla="*/ 6023 h 10000"/>
              <a:gd name="connsiteX93" fmla="*/ 8189 w 10000"/>
              <a:gd name="connsiteY93" fmla="*/ 6295 h 10000"/>
              <a:gd name="connsiteX94" fmla="*/ 8315 w 10000"/>
              <a:gd name="connsiteY94" fmla="*/ 6932 h 10000"/>
              <a:gd name="connsiteX95" fmla="*/ 8385 w 10000"/>
              <a:gd name="connsiteY95" fmla="*/ 5773 h 10000"/>
              <a:gd name="connsiteX96" fmla="*/ 8442 w 10000"/>
              <a:gd name="connsiteY96" fmla="*/ 6545 h 10000"/>
              <a:gd name="connsiteX97" fmla="*/ 8512 w 10000"/>
              <a:gd name="connsiteY97" fmla="*/ 6409 h 10000"/>
              <a:gd name="connsiteX98" fmla="*/ 8639 w 10000"/>
              <a:gd name="connsiteY98" fmla="*/ 6545 h 10000"/>
              <a:gd name="connsiteX99" fmla="*/ 8708 w 10000"/>
              <a:gd name="connsiteY99" fmla="*/ 6159 h 10000"/>
              <a:gd name="connsiteX100" fmla="*/ 8764 w 10000"/>
              <a:gd name="connsiteY100" fmla="*/ 5910 h 10000"/>
              <a:gd name="connsiteX101" fmla="*/ 8835 w 10000"/>
              <a:gd name="connsiteY101" fmla="*/ 3841 h 10000"/>
              <a:gd name="connsiteX102" fmla="*/ 8962 w 10000"/>
              <a:gd name="connsiteY102" fmla="*/ 2818 h 10000"/>
              <a:gd name="connsiteX103" fmla="*/ 9030 w 10000"/>
              <a:gd name="connsiteY103" fmla="*/ 3068 h 10000"/>
              <a:gd name="connsiteX104" fmla="*/ 9100 w 10000"/>
              <a:gd name="connsiteY104" fmla="*/ 4114 h 10000"/>
              <a:gd name="connsiteX105" fmla="*/ 9157 w 10000"/>
              <a:gd name="connsiteY105" fmla="*/ 5000 h 10000"/>
              <a:gd name="connsiteX106" fmla="*/ 9284 w 10000"/>
              <a:gd name="connsiteY106" fmla="*/ 5250 h 10000"/>
              <a:gd name="connsiteX107" fmla="*/ 9354 w 10000"/>
              <a:gd name="connsiteY107" fmla="*/ 5773 h 10000"/>
              <a:gd name="connsiteX108" fmla="*/ 9423 w 10000"/>
              <a:gd name="connsiteY108" fmla="*/ 6159 h 10000"/>
              <a:gd name="connsiteX109" fmla="*/ 9480 w 10000"/>
              <a:gd name="connsiteY109" fmla="*/ 6545 h 10000"/>
              <a:gd name="connsiteX110" fmla="*/ 9551 w 10000"/>
              <a:gd name="connsiteY110" fmla="*/ 6659 h 10000"/>
              <a:gd name="connsiteX111" fmla="*/ 9676 w 10000"/>
              <a:gd name="connsiteY111" fmla="*/ 7569 h 10000"/>
              <a:gd name="connsiteX112" fmla="*/ 9746 w 10000"/>
              <a:gd name="connsiteY112" fmla="*/ 7318 h 10000"/>
              <a:gd name="connsiteX113" fmla="*/ 9815 w 10000"/>
              <a:gd name="connsiteY113" fmla="*/ 7955 h 10000"/>
              <a:gd name="connsiteX114" fmla="*/ 9873 w 10000"/>
              <a:gd name="connsiteY114" fmla="*/ 8091 h 10000"/>
              <a:gd name="connsiteX115" fmla="*/ 10000 w 10000"/>
              <a:gd name="connsiteY11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690 w 10000"/>
              <a:gd name="connsiteY73" fmla="*/ 6545 h 10000"/>
              <a:gd name="connsiteX74" fmla="*/ 6759 w 10000"/>
              <a:gd name="connsiteY74" fmla="*/ 6545 h 10000"/>
              <a:gd name="connsiteX75" fmla="*/ 6816 w 10000"/>
              <a:gd name="connsiteY75" fmla="*/ 6159 h 10000"/>
              <a:gd name="connsiteX76" fmla="*/ 6886 w 10000"/>
              <a:gd name="connsiteY76" fmla="*/ 6409 h 10000"/>
              <a:gd name="connsiteX77" fmla="*/ 7012 w 10000"/>
              <a:gd name="connsiteY77" fmla="*/ 5773 h 10000"/>
              <a:gd name="connsiteX78" fmla="*/ 7082 w 10000"/>
              <a:gd name="connsiteY78" fmla="*/ 6932 h 10000"/>
              <a:gd name="connsiteX79" fmla="*/ 7151 w 10000"/>
              <a:gd name="connsiteY79" fmla="*/ 7046 h 10000"/>
              <a:gd name="connsiteX80" fmla="*/ 7209 w 10000"/>
              <a:gd name="connsiteY80" fmla="*/ 6795 h 10000"/>
              <a:gd name="connsiteX81" fmla="*/ 7347 w 10000"/>
              <a:gd name="connsiteY81" fmla="*/ 6409 h 10000"/>
              <a:gd name="connsiteX82" fmla="*/ 7404 w 10000"/>
              <a:gd name="connsiteY82" fmla="*/ 6409 h 10000"/>
              <a:gd name="connsiteX83" fmla="*/ 7474 w 10000"/>
              <a:gd name="connsiteY83" fmla="*/ 6545 h 10000"/>
              <a:gd name="connsiteX84" fmla="*/ 7531 w 10000"/>
              <a:gd name="connsiteY84" fmla="*/ 6023 h 10000"/>
              <a:gd name="connsiteX85" fmla="*/ 7670 w 10000"/>
              <a:gd name="connsiteY85" fmla="*/ 6545 h 10000"/>
              <a:gd name="connsiteX86" fmla="*/ 7726 w 10000"/>
              <a:gd name="connsiteY86" fmla="*/ 6295 h 10000"/>
              <a:gd name="connsiteX87" fmla="*/ 7797 w 10000"/>
              <a:gd name="connsiteY87" fmla="*/ 5773 h 10000"/>
              <a:gd name="connsiteX88" fmla="*/ 7865 w 10000"/>
              <a:gd name="connsiteY88" fmla="*/ 6023 h 10000"/>
              <a:gd name="connsiteX89" fmla="*/ 7992 w 10000"/>
              <a:gd name="connsiteY89" fmla="*/ 6659 h 10000"/>
              <a:gd name="connsiteX90" fmla="*/ 8051 w 10000"/>
              <a:gd name="connsiteY90" fmla="*/ 5637 h 10000"/>
              <a:gd name="connsiteX91" fmla="*/ 8120 w 10000"/>
              <a:gd name="connsiteY91" fmla="*/ 6023 h 10000"/>
              <a:gd name="connsiteX92" fmla="*/ 8189 w 10000"/>
              <a:gd name="connsiteY92" fmla="*/ 6295 h 10000"/>
              <a:gd name="connsiteX93" fmla="*/ 8315 w 10000"/>
              <a:gd name="connsiteY93" fmla="*/ 6932 h 10000"/>
              <a:gd name="connsiteX94" fmla="*/ 8385 w 10000"/>
              <a:gd name="connsiteY94" fmla="*/ 5773 h 10000"/>
              <a:gd name="connsiteX95" fmla="*/ 8442 w 10000"/>
              <a:gd name="connsiteY95" fmla="*/ 6545 h 10000"/>
              <a:gd name="connsiteX96" fmla="*/ 8512 w 10000"/>
              <a:gd name="connsiteY96" fmla="*/ 6409 h 10000"/>
              <a:gd name="connsiteX97" fmla="*/ 8639 w 10000"/>
              <a:gd name="connsiteY97" fmla="*/ 6545 h 10000"/>
              <a:gd name="connsiteX98" fmla="*/ 8708 w 10000"/>
              <a:gd name="connsiteY98" fmla="*/ 6159 h 10000"/>
              <a:gd name="connsiteX99" fmla="*/ 8764 w 10000"/>
              <a:gd name="connsiteY99" fmla="*/ 5910 h 10000"/>
              <a:gd name="connsiteX100" fmla="*/ 8835 w 10000"/>
              <a:gd name="connsiteY100" fmla="*/ 3841 h 10000"/>
              <a:gd name="connsiteX101" fmla="*/ 8962 w 10000"/>
              <a:gd name="connsiteY101" fmla="*/ 2818 h 10000"/>
              <a:gd name="connsiteX102" fmla="*/ 9030 w 10000"/>
              <a:gd name="connsiteY102" fmla="*/ 3068 h 10000"/>
              <a:gd name="connsiteX103" fmla="*/ 9100 w 10000"/>
              <a:gd name="connsiteY103" fmla="*/ 4114 h 10000"/>
              <a:gd name="connsiteX104" fmla="*/ 9157 w 10000"/>
              <a:gd name="connsiteY104" fmla="*/ 5000 h 10000"/>
              <a:gd name="connsiteX105" fmla="*/ 9284 w 10000"/>
              <a:gd name="connsiteY105" fmla="*/ 5250 h 10000"/>
              <a:gd name="connsiteX106" fmla="*/ 9354 w 10000"/>
              <a:gd name="connsiteY106" fmla="*/ 5773 h 10000"/>
              <a:gd name="connsiteX107" fmla="*/ 9423 w 10000"/>
              <a:gd name="connsiteY107" fmla="*/ 6159 h 10000"/>
              <a:gd name="connsiteX108" fmla="*/ 9480 w 10000"/>
              <a:gd name="connsiteY108" fmla="*/ 6545 h 10000"/>
              <a:gd name="connsiteX109" fmla="*/ 9551 w 10000"/>
              <a:gd name="connsiteY109" fmla="*/ 6659 h 10000"/>
              <a:gd name="connsiteX110" fmla="*/ 9676 w 10000"/>
              <a:gd name="connsiteY110" fmla="*/ 7569 h 10000"/>
              <a:gd name="connsiteX111" fmla="*/ 9746 w 10000"/>
              <a:gd name="connsiteY111" fmla="*/ 7318 h 10000"/>
              <a:gd name="connsiteX112" fmla="*/ 9815 w 10000"/>
              <a:gd name="connsiteY112" fmla="*/ 7955 h 10000"/>
              <a:gd name="connsiteX113" fmla="*/ 9873 w 10000"/>
              <a:gd name="connsiteY113" fmla="*/ 8091 h 10000"/>
              <a:gd name="connsiteX114" fmla="*/ 10000 w 10000"/>
              <a:gd name="connsiteY11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690 w 10000"/>
              <a:gd name="connsiteY72" fmla="*/ 6545 h 10000"/>
              <a:gd name="connsiteX73" fmla="*/ 6759 w 10000"/>
              <a:gd name="connsiteY73" fmla="*/ 6545 h 10000"/>
              <a:gd name="connsiteX74" fmla="*/ 6816 w 10000"/>
              <a:gd name="connsiteY74" fmla="*/ 6159 h 10000"/>
              <a:gd name="connsiteX75" fmla="*/ 6886 w 10000"/>
              <a:gd name="connsiteY75" fmla="*/ 6409 h 10000"/>
              <a:gd name="connsiteX76" fmla="*/ 7012 w 10000"/>
              <a:gd name="connsiteY76" fmla="*/ 5773 h 10000"/>
              <a:gd name="connsiteX77" fmla="*/ 7082 w 10000"/>
              <a:gd name="connsiteY77" fmla="*/ 6932 h 10000"/>
              <a:gd name="connsiteX78" fmla="*/ 7151 w 10000"/>
              <a:gd name="connsiteY78" fmla="*/ 7046 h 10000"/>
              <a:gd name="connsiteX79" fmla="*/ 7209 w 10000"/>
              <a:gd name="connsiteY79" fmla="*/ 6795 h 10000"/>
              <a:gd name="connsiteX80" fmla="*/ 7347 w 10000"/>
              <a:gd name="connsiteY80" fmla="*/ 6409 h 10000"/>
              <a:gd name="connsiteX81" fmla="*/ 7404 w 10000"/>
              <a:gd name="connsiteY81" fmla="*/ 6409 h 10000"/>
              <a:gd name="connsiteX82" fmla="*/ 7474 w 10000"/>
              <a:gd name="connsiteY82" fmla="*/ 6545 h 10000"/>
              <a:gd name="connsiteX83" fmla="*/ 7531 w 10000"/>
              <a:gd name="connsiteY83" fmla="*/ 6023 h 10000"/>
              <a:gd name="connsiteX84" fmla="*/ 7670 w 10000"/>
              <a:gd name="connsiteY84" fmla="*/ 6545 h 10000"/>
              <a:gd name="connsiteX85" fmla="*/ 7726 w 10000"/>
              <a:gd name="connsiteY85" fmla="*/ 6295 h 10000"/>
              <a:gd name="connsiteX86" fmla="*/ 7797 w 10000"/>
              <a:gd name="connsiteY86" fmla="*/ 5773 h 10000"/>
              <a:gd name="connsiteX87" fmla="*/ 7865 w 10000"/>
              <a:gd name="connsiteY87" fmla="*/ 6023 h 10000"/>
              <a:gd name="connsiteX88" fmla="*/ 7992 w 10000"/>
              <a:gd name="connsiteY88" fmla="*/ 6659 h 10000"/>
              <a:gd name="connsiteX89" fmla="*/ 8051 w 10000"/>
              <a:gd name="connsiteY89" fmla="*/ 5637 h 10000"/>
              <a:gd name="connsiteX90" fmla="*/ 8120 w 10000"/>
              <a:gd name="connsiteY90" fmla="*/ 6023 h 10000"/>
              <a:gd name="connsiteX91" fmla="*/ 8189 w 10000"/>
              <a:gd name="connsiteY91" fmla="*/ 6295 h 10000"/>
              <a:gd name="connsiteX92" fmla="*/ 8315 w 10000"/>
              <a:gd name="connsiteY92" fmla="*/ 6932 h 10000"/>
              <a:gd name="connsiteX93" fmla="*/ 8385 w 10000"/>
              <a:gd name="connsiteY93" fmla="*/ 5773 h 10000"/>
              <a:gd name="connsiteX94" fmla="*/ 8442 w 10000"/>
              <a:gd name="connsiteY94" fmla="*/ 6545 h 10000"/>
              <a:gd name="connsiteX95" fmla="*/ 8512 w 10000"/>
              <a:gd name="connsiteY95" fmla="*/ 6409 h 10000"/>
              <a:gd name="connsiteX96" fmla="*/ 8639 w 10000"/>
              <a:gd name="connsiteY96" fmla="*/ 6545 h 10000"/>
              <a:gd name="connsiteX97" fmla="*/ 8708 w 10000"/>
              <a:gd name="connsiteY97" fmla="*/ 6159 h 10000"/>
              <a:gd name="connsiteX98" fmla="*/ 8764 w 10000"/>
              <a:gd name="connsiteY98" fmla="*/ 5910 h 10000"/>
              <a:gd name="connsiteX99" fmla="*/ 8835 w 10000"/>
              <a:gd name="connsiteY99" fmla="*/ 3841 h 10000"/>
              <a:gd name="connsiteX100" fmla="*/ 8962 w 10000"/>
              <a:gd name="connsiteY100" fmla="*/ 2818 h 10000"/>
              <a:gd name="connsiteX101" fmla="*/ 9030 w 10000"/>
              <a:gd name="connsiteY101" fmla="*/ 3068 h 10000"/>
              <a:gd name="connsiteX102" fmla="*/ 9100 w 10000"/>
              <a:gd name="connsiteY102" fmla="*/ 4114 h 10000"/>
              <a:gd name="connsiteX103" fmla="*/ 9157 w 10000"/>
              <a:gd name="connsiteY103" fmla="*/ 5000 h 10000"/>
              <a:gd name="connsiteX104" fmla="*/ 9284 w 10000"/>
              <a:gd name="connsiteY104" fmla="*/ 5250 h 10000"/>
              <a:gd name="connsiteX105" fmla="*/ 9354 w 10000"/>
              <a:gd name="connsiteY105" fmla="*/ 5773 h 10000"/>
              <a:gd name="connsiteX106" fmla="*/ 9423 w 10000"/>
              <a:gd name="connsiteY106" fmla="*/ 6159 h 10000"/>
              <a:gd name="connsiteX107" fmla="*/ 9480 w 10000"/>
              <a:gd name="connsiteY107" fmla="*/ 6545 h 10000"/>
              <a:gd name="connsiteX108" fmla="*/ 9551 w 10000"/>
              <a:gd name="connsiteY108" fmla="*/ 6659 h 10000"/>
              <a:gd name="connsiteX109" fmla="*/ 9676 w 10000"/>
              <a:gd name="connsiteY109" fmla="*/ 7569 h 10000"/>
              <a:gd name="connsiteX110" fmla="*/ 9746 w 10000"/>
              <a:gd name="connsiteY110" fmla="*/ 7318 h 10000"/>
              <a:gd name="connsiteX111" fmla="*/ 9815 w 10000"/>
              <a:gd name="connsiteY111" fmla="*/ 7955 h 10000"/>
              <a:gd name="connsiteX112" fmla="*/ 9873 w 10000"/>
              <a:gd name="connsiteY112" fmla="*/ 8091 h 10000"/>
              <a:gd name="connsiteX113" fmla="*/ 10000 w 10000"/>
              <a:gd name="connsiteY11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690 w 10000"/>
              <a:gd name="connsiteY71" fmla="*/ 6545 h 10000"/>
              <a:gd name="connsiteX72" fmla="*/ 6759 w 10000"/>
              <a:gd name="connsiteY72" fmla="*/ 6545 h 10000"/>
              <a:gd name="connsiteX73" fmla="*/ 6816 w 10000"/>
              <a:gd name="connsiteY73" fmla="*/ 6159 h 10000"/>
              <a:gd name="connsiteX74" fmla="*/ 6886 w 10000"/>
              <a:gd name="connsiteY74" fmla="*/ 6409 h 10000"/>
              <a:gd name="connsiteX75" fmla="*/ 7012 w 10000"/>
              <a:gd name="connsiteY75" fmla="*/ 5773 h 10000"/>
              <a:gd name="connsiteX76" fmla="*/ 7082 w 10000"/>
              <a:gd name="connsiteY76" fmla="*/ 6932 h 10000"/>
              <a:gd name="connsiteX77" fmla="*/ 7151 w 10000"/>
              <a:gd name="connsiteY77" fmla="*/ 7046 h 10000"/>
              <a:gd name="connsiteX78" fmla="*/ 7209 w 10000"/>
              <a:gd name="connsiteY78" fmla="*/ 6795 h 10000"/>
              <a:gd name="connsiteX79" fmla="*/ 7347 w 10000"/>
              <a:gd name="connsiteY79" fmla="*/ 6409 h 10000"/>
              <a:gd name="connsiteX80" fmla="*/ 7404 w 10000"/>
              <a:gd name="connsiteY80" fmla="*/ 6409 h 10000"/>
              <a:gd name="connsiteX81" fmla="*/ 7474 w 10000"/>
              <a:gd name="connsiteY81" fmla="*/ 6545 h 10000"/>
              <a:gd name="connsiteX82" fmla="*/ 7531 w 10000"/>
              <a:gd name="connsiteY82" fmla="*/ 6023 h 10000"/>
              <a:gd name="connsiteX83" fmla="*/ 7670 w 10000"/>
              <a:gd name="connsiteY83" fmla="*/ 6545 h 10000"/>
              <a:gd name="connsiteX84" fmla="*/ 7726 w 10000"/>
              <a:gd name="connsiteY84" fmla="*/ 6295 h 10000"/>
              <a:gd name="connsiteX85" fmla="*/ 7797 w 10000"/>
              <a:gd name="connsiteY85" fmla="*/ 5773 h 10000"/>
              <a:gd name="connsiteX86" fmla="*/ 7865 w 10000"/>
              <a:gd name="connsiteY86" fmla="*/ 6023 h 10000"/>
              <a:gd name="connsiteX87" fmla="*/ 7992 w 10000"/>
              <a:gd name="connsiteY87" fmla="*/ 6659 h 10000"/>
              <a:gd name="connsiteX88" fmla="*/ 8051 w 10000"/>
              <a:gd name="connsiteY88" fmla="*/ 5637 h 10000"/>
              <a:gd name="connsiteX89" fmla="*/ 8120 w 10000"/>
              <a:gd name="connsiteY89" fmla="*/ 6023 h 10000"/>
              <a:gd name="connsiteX90" fmla="*/ 8189 w 10000"/>
              <a:gd name="connsiteY90" fmla="*/ 6295 h 10000"/>
              <a:gd name="connsiteX91" fmla="*/ 8315 w 10000"/>
              <a:gd name="connsiteY91" fmla="*/ 6932 h 10000"/>
              <a:gd name="connsiteX92" fmla="*/ 8385 w 10000"/>
              <a:gd name="connsiteY92" fmla="*/ 5773 h 10000"/>
              <a:gd name="connsiteX93" fmla="*/ 8442 w 10000"/>
              <a:gd name="connsiteY93" fmla="*/ 6545 h 10000"/>
              <a:gd name="connsiteX94" fmla="*/ 8512 w 10000"/>
              <a:gd name="connsiteY94" fmla="*/ 6409 h 10000"/>
              <a:gd name="connsiteX95" fmla="*/ 8639 w 10000"/>
              <a:gd name="connsiteY95" fmla="*/ 6545 h 10000"/>
              <a:gd name="connsiteX96" fmla="*/ 8708 w 10000"/>
              <a:gd name="connsiteY96" fmla="*/ 6159 h 10000"/>
              <a:gd name="connsiteX97" fmla="*/ 8764 w 10000"/>
              <a:gd name="connsiteY97" fmla="*/ 5910 h 10000"/>
              <a:gd name="connsiteX98" fmla="*/ 8835 w 10000"/>
              <a:gd name="connsiteY98" fmla="*/ 3841 h 10000"/>
              <a:gd name="connsiteX99" fmla="*/ 8962 w 10000"/>
              <a:gd name="connsiteY99" fmla="*/ 2818 h 10000"/>
              <a:gd name="connsiteX100" fmla="*/ 9030 w 10000"/>
              <a:gd name="connsiteY100" fmla="*/ 3068 h 10000"/>
              <a:gd name="connsiteX101" fmla="*/ 9100 w 10000"/>
              <a:gd name="connsiteY101" fmla="*/ 4114 h 10000"/>
              <a:gd name="connsiteX102" fmla="*/ 9157 w 10000"/>
              <a:gd name="connsiteY102" fmla="*/ 5000 h 10000"/>
              <a:gd name="connsiteX103" fmla="*/ 9284 w 10000"/>
              <a:gd name="connsiteY103" fmla="*/ 5250 h 10000"/>
              <a:gd name="connsiteX104" fmla="*/ 9354 w 10000"/>
              <a:gd name="connsiteY104" fmla="*/ 5773 h 10000"/>
              <a:gd name="connsiteX105" fmla="*/ 9423 w 10000"/>
              <a:gd name="connsiteY105" fmla="*/ 6159 h 10000"/>
              <a:gd name="connsiteX106" fmla="*/ 9480 w 10000"/>
              <a:gd name="connsiteY106" fmla="*/ 6545 h 10000"/>
              <a:gd name="connsiteX107" fmla="*/ 9551 w 10000"/>
              <a:gd name="connsiteY107" fmla="*/ 6659 h 10000"/>
              <a:gd name="connsiteX108" fmla="*/ 9676 w 10000"/>
              <a:gd name="connsiteY108" fmla="*/ 7569 h 10000"/>
              <a:gd name="connsiteX109" fmla="*/ 9746 w 10000"/>
              <a:gd name="connsiteY109" fmla="*/ 7318 h 10000"/>
              <a:gd name="connsiteX110" fmla="*/ 9815 w 10000"/>
              <a:gd name="connsiteY110" fmla="*/ 7955 h 10000"/>
              <a:gd name="connsiteX111" fmla="*/ 9873 w 10000"/>
              <a:gd name="connsiteY111" fmla="*/ 8091 h 10000"/>
              <a:gd name="connsiteX112" fmla="*/ 10000 w 10000"/>
              <a:gd name="connsiteY11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16 w 10000"/>
              <a:gd name="connsiteY72" fmla="*/ 6159 h 10000"/>
              <a:gd name="connsiteX73" fmla="*/ 6886 w 10000"/>
              <a:gd name="connsiteY73" fmla="*/ 6409 h 10000"/>
              <a:gd name="connsiteX74" fmla="*/ 7012 w 10000"/>
              <a:gd name="connsiteY74" fmla="*/ 5773 h 10000"/>
              <a:gd name="connsiteX75" fmla="*/ 7082 w 10000"/>
              <a:gd name="connsiteY75" fmla="*/ 6932 h 10000"/>
              <a:gd name="connsiteX76" fmla="*/ 7151 w 10000"/>
              <a:gd name="connsiteY76" fmla="*/ 7046 h 10000"/>
              <a:gd name="connsiteX77" fmla="*/ 7209 w 10000"/>
              <a:gd name="connsiteY77" fmla="*/ 6795 h 10000"/>
              <a:gd name="connsiteX78" fmla="*/ 7347 w 10000"/>
              <a:gd name="connsiteY78" fmla="*/ 6409 h 10000"/>
              <a:gd name="connsiteX79" fmla="*/ 7404 w 10000"/>
              <a:gd name="connsiteY79" fmla="*/ 6409 h 10000"/>
              <a:gd name="connsiteX80" fmla="*/ 7474 w 10000"/>
              <a:gd name="connsiteY80" fmla="*/ 6545 h 10000"/>
              <a:gd name="connsiteX81" fmla="*/ 7531 w 10000"/>
              <a:gd name="connsiteY81" fmla="*/ 6023 h 10000"/>
              <a:gd name="connsiteX82" fmla="*/ 7670 w 10000"/>
              <a:gd name="connsiteY82" fmla="*/ 6545 h 10000"/>
              <a:gd name="connsiteX83" fmla="*/ 7726 w 10000"/>
              <a:gd name="connsiteY83" fmla="*/ 6295 h 10000"/>
              <a:gd name="connsiteX84" fmla="*/ 7797 w 10000"/>
              <a:gd name="connsiteY84" fmla="*/ 5773 h 10000"/>
              <a:gd name="connsiteX85" fmla="*/ 7865 w 10000"/>
              <a:gd name="connsiteY85" fmla="*/ 6023 h 10000"/>
              <a:gd name="connsiteX86" fmla="*/ 7992 w 10000"/>
              <a:gd name="connsiteY86" fmla="*/ 6659 h 10000"/>
              <a:gd name="connsiteX87" fmla="*/ 8051 w 10000"/>
              <a:gd name="connsiteY87" fmla="*/ 5637 h 10000"/>
              <a:gd name="connsiteX88" fmla="*/ 8120 w 10000"/>
              <a:gd name="connsiteY88" fmla="*/ 6023 h 10000"/>
              <a:gd name="connsiteX89" fmla="*/ 8189 w 10000"/>
              <a:gd name="connsiteY89" fmla="*/ 6295 h 10000"/>
              <a:gd name="connsiteX90" fmla="*/ 8315 w 10000"/>
              <a:gd name="connsiteY90" fmla="*/ 6932 h 10000"/>
              <a:gd name="connsiteX91" fmla="*/ 8385 w 10000"/>
              <a:gd name="connsiteY91" fmla="*/ 5773 h 10000"/>
              <a:gd name="connsiteX92" fmla="*/ 8442 w 10000"/>
              <a:gd name="connsiteY92" fmla="*/ 6545 h 10000"/>
              <a:gd name="connsiteX93" fmla="*/ 8512 w 10000"/>
              <a:gd name="connsiteY93" fmla="*/ 6409 h 10000"/>
              <a:gd name="connsiteX94" fmla="*/ 8639 w 10000"/>
              <a:gd name="connsiteY94" fmla="*/ 6545 h 10000"/>
              <a:gd name="connsiteX95" fmla="*/ 8708 w 10000"/>
              <a:gd name="connsiteY95" fmla="*/ 6159 h 10000"/>
              <a:gd name="connsiteX96" fmla="*/ 8764 w 10000"/>
              <a:gd name="connsiteY96" fmla="*/ 5910 h 10000"/>
              <a:gd name="connsiteX97" fmla="*/ 8835 w 10000"/>
              <a:gd name="connsiteY97" fmla="*/ 3841 h 10000"/>
              <a:gd name="connsiteX98" fmla="*/ 8962 w 10000"/>
              <a:gd name="connsiteY98" fmla="*/ 2818 h 10000"/>
              <a:gd name="connsiteX99" fmla="*/ 9030 w 10000"/>
              <a:gd name="connsiteY99" fmla="*/ 3068 h 10000"/>
              <a:gd name="connsiteX100" fmla="*/ 9100 w 10000"/>
              <a:gd name="connsiteY100" fmla="*/ 4114 h 10000"/>
              <a:gd name="connsiteX101" fmla="*/ 9157 w 10000"/>
              <a:gd name="connsiteY101" fmla="*/ 5000 h 10000"/>
              <a:gd name="connsiteX102" fmla="*/ 9284 w 10000"/>
              <a:gd name="connsiteY102" fmla="*/ 5250 h 10000"/>
              <a:gd name="connsiteX103" fmla="*/ 9354 w 10000"/>
              <a:gd name="connsiteY103" fmla="*/ 5773 h 10000"/>
              <a:gd name="connsiteX104" fmla="*/ 9423 w 10000"/>
              <a:gd name="connsiteY104" fmla="*/ 6159 h 10000"/>
              <a:gd name="connsiteX105" fmla="*/ 9480 w 10000"/>
              <a:gd name="connsiteY105" fmla="*/ 6545 h 10000"/>
              <a:gd name="connsiteX106" fmla="*/ 9551 w 10000"/>
              <a:gd name="connsiteY106" fmla="*/ 6659 h 10000"/>
              <a:gd name="connsiteX107" fmla="*/ 9676 w 10000"/>
              <a:gd name="connsiteY107" fmla="*/ 7569 h 10000"/>
              <a:gd name="connsiteX108" fmla="*/ 9746 w 10000"/>
              <a:gd name="connsiteY108" fmla="*/ 7318 h 10000"/>
              <a:gd name="connsiteX109" fmla="*/ 9815 w 10000"/>
              <a:gd name="connsiteY109" fmla="*/ 7955 h 10000"/>
              <a:gd name="connsiteX110" fmla="*/ 9873 w 10000"/>
              <a:gd name="connsiteY110" fmla="*/ 8091 h 10000"/>
              <a:gd name="connsiteX111" fmla="*/ 10000 w 10000"/>
              <a:gd name="connsiteY11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86 w 10000"/>
              <a:gd name="connsiteY72" fmla="*/ 6409 h 10000"/>
              <a:gd name="connsiteX73" fmla="*/ 7012 w 10000"/>
              <a:gd name="connsiteY73" fmla="*/ 5773 h 10000"/>
              <a:gd name="connsiteX74" fmla="*/ 7082 w 10000"/>
              <a:gd name="connsiteY74" fmla="*/ 6932 h 10000"/>
              <a:gd name="connsiteX75" fmla="*/ 7151 w 10000"/>
              <a:gd name="connsiteY75" fmla="*/ 7046 h 10000"/>
              <a:gd name="connsiteX76" fmla="*/ 7209 w 10000"/>
              <a:gd name="connsiteY76" fmla="*/ 6795 h 10000"/>
              <a:gd name="connsiteX77" fmla="*/ 7347 w 10000"/>
              <a:gd name="connsiteY77" fmla="*/ 6409 h 10000"/>
              <a:gd name="connsiteX78" fmla="*/ 7404 w 10000"/>
              <a:gd name="connsiteY78" fmla="*/ 6409 h 10000"/>
              <a:gd name="connsiteX79" fmla="*/ 7474 w 10000"/>
              <a:gd name="connsiteY79" fmla="*/ 6545 h 10000"/>
              <a:gd name="connsiteX80" fmla="*/ 7531 w 10000"/>
              <a:gd name="connsiteY80" fmla="*/ 6023 h 10000"/>
              <a:gd name="connsiteX81" fmla="*/ 7670 w 10000"/>
              <a:gd name="connsiteY81" fmla="*/ 6545 h 10000"/>
              <a:gd name="connsiteX82" fmla="*/ 7726 w 10000"/>
              <a:gd name="connsiteY82" fmla="*/ 6295 h 10000"/>
              <a:gd name="connsiteX83" fmla="*/ 7797 w 10000"/>
              <a:gd name="connsiteY83" fmla="*/ 5773 h 10000"/>
              <a:gd name="connsiteX84" fmla="*/ 7865 w 10000"/>
              <a:gd name="connsiteY84" fmla="*/ 6023 h 10000"/>
              <a:gd name="connsiteX85" fmla="*/ 7992 w 10000"/>
              <a:gd name="connsiteY85" fmla="*/ 6659 h 10000"/>
              <a:gd name="connsiteX86" fmla="*/ 8051 w 10000"/>
              <a:gd name="connsiteY86" fmla="*/ 5637 h 10000"/>
              <a:gd name="connsiteX87" fmla="*/ 8120 w 10000"/>
              <a:gd name="connsiteY87" fmla="*/ 6023 h 10000"/>
              <a:gd name="connsiteX88" fmla="*/ 8189 w 10000"/>
              <a:gd name="connsiteY88" fmla="*/ 6295 h 10000"/>
              <a:gd name="connsiteX89" fmla="*/ 8315 w 10000"/>
              <a:gd name="connsiteY89" fmla="*/ 6932 h 10000"/>
              <a:gd name="connsiteX90" fmla="*/ 8385 w 10000"/>
              <a:gd name="connsiteY90" fmla="*/ 5773 h 10000"/>
              <a:gd name="connsiteX91" fmla="*/ 8442 w 10000"/>
              <a:gd name="connsiteY91" fmla="*/ 6545 h 10000"/>
              <a:gd name="connsiteX92" fmla="*/ 8512 w 10000"/>
              <a:gd name="connsiteY92" fmla="*/ 6409 h 10000"/>
              <a:gd name="connsiteX93" fmla="*/ 8639 w 10000"/>
              <a:gd name="connsiteY93" fmla="*/ 6545 h 10000"/>
              <a:gd name="connsiteX94" fmla="*/ 8708 w 10000"/>
              <a:gd name="connsiteY94" fmla="*/ 6159 h 10000"/>
              <a:gd name="connsiteX95" fmla="*/ 8764 w 10000"/>
              <a:gd name="connsiteY95" fmla="*/ 5910 h 10000"/>
              <a:gd name="connsiteX96" fmla="*/ 8835 w 10000"/>
              <a:gd name="connsiteY96" fmla="*/ 3841 h 10000"/>
              <a:gd name="connsiteX97" fmla="*/ 8962 w 10000"/>
              <a:gd name="connsiteY97" fmla="*/ 2818 h 10000"/>
              <a:gd name="connsiteX98" fmla="*/ 9030 w 10000"/>
              <a:gd name="connsiteY98" fmla="*/ 3068 h 10000"/>
              <a:gd name="connsiteX99" fmla="*/ 9100 w 10000"/>
              <a:gd name="connsiteY99" fmla="*/ 4114 h 10000"/>
              <a:gd name="connsiteX100" fmla="*/ 9157 w 10000"/>
              <a:gd name="connsiteY100" fmla="*/ 5000 h 10000"/>
              <a:gd name="connsiteX101" fmla="*/ 9284 w 10000"/>
              <a:gd name="connsiteY101" fmla="*/ 5250 h 10000"/>
              <a:gd name="connsiteX102" fmla="*/ 9354 w 10000"/>
              <a:gd name="connsiteY102" fmla="*/ 5773 h 10000"/>
              <a:gd name="connsiteX103" fmla="*/ 9423 w 10000"/>
              <a:gd name="connsiteY103" fmla="*/ 6159 h 10000"/>
              <a:gd name="connsiteX104" fmla="*/ 9480 w 10000"/>
              <a:gd name="connsiteY104" fmla="*/ 6545 h 10000"/>
              <a:gd name="connsiteX105" fmla="*/ 9551 w 10000"/>
              <a:gd name="connsiteY105" fmla="*/ 6659 h 10000"/>
              <a:gd name="connsiteX106" fmla="*/ 9676 w 10000"/>
              <a:gd name="connsiteY106" fmla="*/ 7569 h 10000"/>
              <a:gd name="connsiteX107" fmla="*/ 9746 w 10000"/>
              <a:gd name="connsiteY107" fmla="*/ 7318 h 10000"/>
              <a:gd name="connsiteX108" fmla="*/ 9815 w 10000"/>
              <a:gd name="connsiteY108" fmla="*/ 7955 h 10000"/>
              <a:gd name="connsiteX109" fmla="*/ 9873 w 10000"/>
              <a:gd name="connsiteY109" fmla="*/ 8091 h 10000"/>
              <a:gd name="connsiteX110" fmla="*/ 10000 w 10000"/>
              <a:gd name="connsiteY11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886 w 10000"/>
              <a:gd name="connsiteY71" fmla="*/ 6409 h 10000"/>
              <a:gd name="connsiteX72" fmla="*/ 7012 w 10000"/>
              <a:gd name="connsiteY72" fmla="*/ 5773 h 10000"/>
              <a:gd name="connsiteX73" fmla="*/ 7082 w 10000"/>
              <a:gd name="connsiteY73" fmla="*/ 6932 h 10000"/>
              <a:gd name="connsiteX74" fmla="*/ 7151 w 10000"/>
              <a:gd name="connsiteY74" fmla="*/ 7046 h 10000"/>
              <a:gd name="connsiteX75" fmla="*/ 7209 w 10000"/>
              <a:gd name="connsiteY75" fmla="*/ 6795 h 10000"/>
              <a:gd name="connsiteX76" fmla="*/ 7347 w 10000"/>
              <a:gd name="connsiteY76" fmla="*/ 6409 h 10000"/>
              <a:gd name="connsiteX77" fmla="*/ 7404 w 10000"/>
              <a:gd name="connsiteY77" fmla="*/ 6409 h 10000"/>
              <a:gd name="connsiteX78" fmla="*/ 7474 w 10000"/>
              <a:gd name="connsiteY78" fmla="*/ 6545 h 10000"/>
              <a:gd name="connsiteX79" fmla="*/ 7531 w 10000"/>
              <a:gd name="connsiteY79" fmla="*/ 6023 h 10000"/>
              <a:gd name="connsiteX80" fmla="*/ 7670 w 10000"/>
              <a:gd name="connsiteY80" fmla="*/ 6545 h 10000"/>
              <a:gd name="connsiteX81" fmla="*/ 7726 w 10000"/>
              <a:gd name="connsiteY81" fmla="*/ 6295 h 10000"/>
              <a:gd name="connsiteX82" fmla="*/ 7797 w 10000"/>
              <a:gd name="connsiteY82" fmla="*/ 5773 h 10000"/>
              <a:gd name="connsiteX83" fmla="*/ 7865 w 10000"/>
              <a:gd name="connsiteY83" fmla="*/ 6023 h 10000"/>
              <a:gd name="connsiteX84" fmla="*/ 7992 w 10000"/>
              <a:gd name="connsiteY84" fmla="*/ 6659 h 10000"/>
              <a:gd name="connsiteX85" fmla="*/ 8051 w 10000"/>
              <a:gd name="connsiteY85" fmla="*/ 5637 h 10000"/>
              <a:gd name="connsiteX86" fmla="*/ 8120 w 10000"/>
              <a:gd name="connsiteY86" fmla="*/ 6023 h 10000"/>
              <a:gd name="connsiteX87" fmla="*/ 8189 w 10000"/>
              <a:gd name="connsiteY87" fmla="*/ 6295 h 10000"/>
              <a:gd name="connsiteX88" fmla="*/ 8315 w 10000"/>
              <a:gd name="connsiteY88" fmla="*/ 6932 h 10000"/>
              <a:gd name="connsiteX89" fmla="*/ 8385 w 10000"/>
              <a:gd name="connsiteY89" fmla="*/ 5773 h 10000"/>
              <a:gd name="connsiteX90" fmla="*/ 8442 w 10000"/>
              <a:gd name="connsiteY90" fmla="*/ 6545 h 10000"/>
              <a:gd name="connsiteX91" fmla="*/ 8512 w 10000"/>
              <a:gd name="connsiteY91" fmla="*/ 6409 h 10000"/>
              <a:gd name="connsiteX92" fmla="*/ 8639 w 10000"/>
              <a:gd name="connsiteY92" fmla="*/ 6545 h 10000"/>
              <a:gd name="connsiteX93" fmla="*/ 8708 w 10000"/>
              <a:gd name="connsiteY93" fmla="*/ 6159 h 10000"/>
              <a:gd name="connsiteX94" fmla="*/ 8764 w 10000"/>
              <a:gd name="connsiteY94" fmla="*/ 5910 h 10000"/>
              <a:gd name="connsiteX95" fmla="*/ 8835 w 10000"/>
              <a:gd name="connsiteY95" fmla="*/ 3841 h 10000"/>
              <a:gd name="connsiteX96" fmla="*/ 8962 w 10000"/>
              <a:gd name="connsiteY96" fmla="*/ 2818 h 10000"/>
              <a:gd name="connsiteX97" fmla="*/ 9030 w 10000"/>
              <a:gd name="connsiteY97" fmla="*/ 3068 h 10000"/>
              <a:gd name="connsiteX98" fmla="*/ 9100 w 10000"/>
              <a:gd name="connsiteY98" fmla="*/ 4114 h 10000"/>
              <a:gd name="connsiteX99" fmla="*/ 9157 w 10000"/>
              <a:gd name="connsiteY99" fmla="*/ 5000 h 10000"/>
              <a:gd name="connsiteX100" fmla="*/ 9284 w 10000"/>
              <a:gd name="connsiteY100" fmla="*/ 5250 h 10000"/>
              <a:gd name="connsiteX101" fmla="*/ 9354 w 10000"/>
              <a:gd name="connsiteY101" fmla="*/ 5773 h 10000"/>
              <a:gd name="connsiteX102" fmla="*/ 9423 w 10000"/>
              <a:gd name="connsiteY102" fmla="*/ 6159 h 10000"/>
              <a:gd name="connsiteX103" fmla="*/ 9480 w 10000"/>
              <a:gd name="connsiteY103" fmla="*/ 6545 h 10000"/>
              <a:gd name="connsiteX104" fmla="*/ 9551 w 10000"/>
              <a:gd name="connsiteY104" fmla="*/ 6659 h 10000"/>
              <a:gd name="connsiteX105" fmla="*/ 9676 w 10000"/>
              <a:gd name="connsiteY105" fmla="*/ 7569 h 10000"/>
              <a:gd name="connsiteX106" fmla="*/ 9746 w 10000"/>
              <a:gd name="connsiteY106" fmla="*/ 7318 h 10000"/>
              <a:gd name="connsiteX107" fmla="*/ 9815 w 10000"/>
              <a:gd name="connsiteY107" fmla="*/ 7955 h 10000"/>
              <a:gd name="connsiteX108" fmla="*/ 9873 w 10000"/>
              <a:gd name="connsiteY108" fmla="*/ 8091 h 10000"/>
              <a:gd name="connsiteX109" fmla="*/ 10000 w 10000"/>
              <a:gd name="connsiteY10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886 w 10000"/>
              <a:gd name="connsiteY70" fmla="*/ 6409 h 10000"/>
              <a:gd name="connsiteX71" fmla="*/ 7012 w 10000"/>
              <a:gd name="connsiteY71" fmla="*/ 5773 h 10000"/>
              <a:gd name="connsiteX72" fmla="*/ 7082 w 10000"/>
              <a:gd name="connsiteY72" fmla="*/ 6932 h 10000"/>
              <a:gd name="connsiteX73" fmla="*/ 7151 w 10000"/>
              <a:gd name="connsiteY73" fmla="*/ 7046 h 10000"/>
              <a:gd name="connsiteX74" fmla="*/ 7209 w 10000"/>
              <a:gd name="connsiteY74" fmla="*/ 6795 h 10000"/>
              <a:gd name="connsiteX75" fmla="*/ 7347 w 10000"/>
              <a:gd name="connsiteY75" fmla="*/ 6409 h 10000"/>
              <a:gd name="connsiteX76" fmla="*/ 7404 w 10000"/>
              <a:gd name="connsiteY76" fmla="*/ 6409 h 10000"/>
              <a:gd name="connsiteX77" fmla="*/ 7474 w 10000"/>
              <a:gd name="connsiteY77" fmla="*/ 6545 h 10000"/>
              <a:gd name="connsiteX78" fmla="*/ 7531 w 10000"/>
              <a:gd name="connsiteY78" fmla="*/ 6023 h 10000"/>
              <a:gd name="connsiteX79" fmla="*/ 7670 w 10000"/>
              <a:gd name="connsiteY79" fmla="*/ 6545 h 10000"/>
              <a:gd name="connsiteX80" fmla="*/ 7726 w 10000"/>
              <a:gd name="connsiteY80" fmla="*/ 6295 h 10000"/>
              <a:gd name="connsiteX81" fmla="*/ 7797 w 10000"/>
              <a:gd name="connsiteY81" fmla="*/ 5773 h 10000"/>
              <a:gd name="connsiteX82" fmla="*/ 7865 w 10000"/>
              <a:gd name="connsiteY82" fmla="*/ 6023 h 10000"/>
              <a:gd name="connsiteX83" fmla="*/ 7992 w 10000"/>
              <a:gd name="connsiteY83" fmla="*/ 6659 h 10000"/>
              <a:gd name="connsiteX84" fmla="*/ 8051 w 10000"/>
              <a:gd name="connsiteY84" fmla="*/ 5637 h 10000"/>
              <a:gd name="connsiteX85" fmla="*/ 8120 w 10000"/>
              <a:gd name="connsiteY85" fmla="*/ 6023 h 10000"/>
              <a:gd name="connsiteX86" fmla="*/ 8189 w 10000"/>
              <a:gd name="connsiteY86" fmla="*/ 6295 h 10000"/>
              <a:gd name="connsiteX87" fmla="*/ 8315 w 10000"/>
              <a:gd name="connsiteY87" fmla="*/ 6932 h 10000"/>
              <a:gd name="connsiteX88" fmla="*/ 8385 w 10000"/>
              <a:gd name="connsiteY88" fmla="*/ 5773 h 10000"/>
              <a:gd name="connsiteX89" fmla="*/ 8442 w 10000"/>
              <a:gd name="connsiteY89" fmla="*/ 6545 h 10000"/>
              <a:gd name="connsiteX90" fmla="*/ 8512 w 10000"/>
              <a:gd name="connsiteY90" fmla="*/ 6409 h 10000"/>
              <a:gd name="connsiteX91" fmla="*/ 8639 w 10000"/>
              <a:gd name="connsiteY91" fmla="*/ 6545 h 10000"/>
              <a:gd name="connsiteX92" fmla="*/ 8708 w 10000"/>
              <a:gd name="connsiteY92" fmla="*/ 6159 h 10000"/>
              <a:gd name="connsiteX93" fmla="*/ 8764 w 10000"/>
              <a:gd name="connsiteY93" fmla="*/ 5910 h 10000"/>
              <a:gd name="connsiteX94" fmla="*/ 8835 w 10000"/>
              <a:gd name="connsiteY94" fmla="*/ 3841 h 10000"/>
              <a:gd name="connsiteX95" fmla="*/ 8962 w 10000"/>
              <a:gd name="connsiteY95" fmla="*/ 2818 h 10000"/>
              <a:gd name="connsiteX96" fmla="*/ 9030 w 10000"/>
              <a:gd name="connsiteY96" fmla="*/ 3068 h 10000"/>
              <a:gd name="connsiteX97" fmla="*/ 9100 w 10000"/>
              <a:gd name="connsiteY97" fmla="*/ 4114 h 10000"/>
              <a:gd name="connsiteX98" fmla="*/ 9157 w 10000"/>
              <a:gd name="connsiteY98" fmla="*/ 5000 h 10000"/>
              <a:gd name="connsiteX99" fmla="*/ 9284 w 10000"/>
              <a:gd name="connsiteY99" fmla="*/ 5250 h 10000"/>
              <a:gd name="connsiteX100" fmla="*/ 9354 w 10000"/>
              <a:gd name="connsiteY100" fmla="*/ 5773 h 10000"/>
              <a:gd name="connsiteX101" fmla="*/ 9423 w 10000"/>
              <a:gd name="connsiteY101" fmla="*/ 6159 h 10000"/>
              <a:gd name="connsiteX102" fmla="*/ 9480 w 10000"/>
              <a:gd name="connsiteY102" fmla="*/ 6545 h 10000"/>
              <a:gd name="connsiteX103" fmla="*/ 9551 w 10000"/>
              <a:gd name="connsiteY103" fmla="*/ 6659 h 10000"/>
              <a:gd name="connsiteX104" fmla="*/ 9676 w 10000"/>
              <a:gd name="connsiteY104" fmla="*/ 7569 h 10000"/>
              <a:gd name="connsiteX105" fmla="*/ 9746 w 10000"/>
              <a:gd name="connsiteY105" fmla="*/ 7318 h 10000"/>
              <a:gd name="connsiteX106" fmla="*/ 9815 w 10000"/>
              <a:gd name="connsiteY106" fmla="*/ 7955 h 10000"/>
              <a:gd name="connsiteX107" fmla="*/ 9873 w 10000"/>
              <a:gd name="connsiteY107" fmla="*/ 8091 h 10000"/>
              <a:gd name="connsiteX108" fmla="*/ 10000 w 10000"/>
              <a:gd name="connsiteY10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12 w 10000"/>
              <a:gd name="connsiteY70" fmla="*/ 5773 h 10000"/>
              <a:gd name="connsiteX71" fmla="*/ 7082 w 10000"/>
              <a:gd name="connsiteY71" fmla="*/ 6932 h 10000"/>
              <a:gd name="connsiteX72" fmla="*/ 7151 w 10000"/>
              <a:gd name="connsiteY72" fmla="*/ 7046 h 10000"/>
              <a:gd name="connsiteX73" fmla="*/ 7209 w 10000"/>
              <a:gd name="connsiteY73" fmla="*/ 6795 h 10000"/>
              <a:gd name="connsiteX74" fmla="*/ 7347 w 10000"/>
              <a:gd name="connsiteY74" fmla="*/ 6409 h 10000"/>
              <a:gd name="connsiteX75" fmla="*/ 7404 w 10000"/>
              <a:gd name="connsiteY75" fmla="*/ 6409 h 10000"/>
              <a:gd name="connsiteX76" fmla="*/ 7474 w 10000"/>
              <a:gd name="connsiteY76" fmla="*/ 6545 h 10000"/>
              <a:gd name="connsiteX77" fmla="*/ 7531 w 10000"/>
              <a:gd name="connsiteY77" fmla="*/ 6023 h 10000"/>
              <a:gd name="connsiteX78" fmla="*/ 7670 w 10000"/>
              <a:gd name="connsiteY78" fmla="*/ 6545 h 10000"/>
              <a:gd name="connsiteX79" fmla="*/ 7726 w 10000"/>
              <a:gd name="connsiteY79" fmla="*/ 6295 h 10000"/>
              <a:gd name="connsiteX80" fmla="*/ 7797 w 10000"/>
              <a:gd name="connsiteY80" fmla="*/ 5773 h 10000"/>
              <a:gd name="connsiteX81" fmla="*/ 7865 w 10000"/>
              <a:gd name="connsiteY81" fmla="*/ 6023 h 10000"/>
              <a:gd name="connsiteX82" fmla="*/ 7992 w 10000"/>
              <a:gd name="connsiteY82" fmla="*/ 6659 h 10000"/>
              <a:gd name="connsiteX83" fmla="*/ 8051 w 10000"/>
              <a:gd name="connsiteY83" fmla="*/ 5637 h 10000"/>
              <a:gd name="connsiteX84" fmla="*/ 8120 w 10000"/>
              <a:gd name="connsiteY84" fmla="*/ 6023 h 10000"/>
              <a:gd name="connsiteX85" fmla="*/ 8189 w 10000"/>
              <a:gd name="connsiteY85" fmla="*/ 6295 h 10000"/>
              <a:gd name="connsiteX86" fmla="*/ 8315 w 10000"/>
              <a:gd name="connsiteY86" fmla="*/ 6932 h 10000"/>
              <a:gd name="connsiteX87" fmla="*/ 8385 w 10000"/>
              <a:gd name="connsiteY87" fmla="*/ 5773 h 10000"/>
              <a:gd name="connsiteX88" fmla="*/ 8442 w 10000"/>
              <a:gd name="connsiteY88" fmla="*/ 6545 h 10000"/>
              <a:gd name="connsiteX89" fmla="*/ 8512 w 10000"/>
              <a:gd name="connsiteY89" fmla="*/ 6409 h 10000"/>
              <a:gd name="connsiteX90" fmla="*/ 8639 w 10000"/>
              <a:gd name="connsiteY90" fmla="*/ 6545 h 10000"/>
              <a:gd name="connsiteX91" fmla="*/ 8708 w 10000"/>
              <a:gd name="connsiteY91" fmla="*/ 6159 h 10000"/>
              <a:gd name="connsiteX92" fmla="*/ 8764 w 10000"/>
              <a:gd name="connsiteY92" fmla="*/ 5910 h 10000"/>
              <a:gd name="connsiteX93" fmla="*/ 8835 w 10000"/>
              <a:gd name="connsiteY93" fmla="*/ 3841 h 10000"/>
              <a:gd name="connsiteX94" fmla="*/ 8962 w 10000"/>
              <a:gd name="connsiteY94" fmla="*/ 2818 h 10000"/>
              <a:gd name="connsiteX95" fmla="*/ 9030 w 10000"/>
              <a:gd name="connsiteY95" fmla="*/ 3068 h 10000"/>
              <a:gd name="connsiteX96" fmla="*/ 9100 w 10000"/>
              <a:gd name="connsiteY96" fmla="*/ 4114 h 10000"/>
              <a:gd name="connsiteX97" fmla="*/ 9157 w 10000"/>
              <a:gd name="connsiteY97" fmla="*/ 5000 h 10000"/>
              <a:gd name="connsiteX98" fmla="*/ 9284 w 10000"/>
              <a:gd name="connsiteY98" fmla="*/ 5250 h 10000"/>
              <a:gd name="connsiteX99" fmla="*/ 9354 w 10000"/>
              <a:gd name="connsiteY99" fmla="*/ 5773 h 10000"/>
              <a:gd name="connsiteX100" fmla="*/ 9423 w 10000"/>
              <a:gd name="connsiteY100" fmla="*/ 6159 h 10000"/>
              <a:gd name="connsiteX101" fmla="*/ 9480 w 10000"/>
              <a:gd name="connsiteY101" fmla="*/ 6545 h 10000"/>
              <a:gd name="connsiteX102" fmla="*/ 9551 w 10000"/>
              <a:gd name="connsiteY102" fmla="*/ 6659 h 10000"/>
              <a:gd name="connsiteX103" fmla="*/ 9676 w 10000"/>
              <a:gd name="connsiteY103" fmla="*/ 7569 h 10000"/>
              <a:gd name="connsiteX104" fmla="*/ 9746 w 10000"/>
              <a:gd name="connsiteY104" fmla="*/ 7318 h 10000"/>
              <a:gd name="connsiteX105" fmla="*/ 9815 w 10000"/>
              <a:gd name="connsiteY105" fmla="*/ 7955 h 10000"/>
              <a:gd name="connsiteX106" fmla="*/ 9873 w 10000"/>
              <a:gd name="connsiteY106" fmla="*/ 8091 h 10000"/>
              <a:gd name="connsiteX107" fmla="*/ 10000 w 10000"/>
              <a:gd name="connsiteY10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151 w 10000"/>
              <a:gd name="connsiteY71" fmla="*/ 7046 h 10000"/>
              <a:gd name="connsiteX72" fmla="*/ 7209 w 10000"/>
              <a:gd name="connsiteY72" fmla="*/ 6795 h 10000"/>
              <a:gd name="connsiteX73" fmla="*/ 7347 w 10000"/>
              <a:gd name="connsiteY73" fmla="*/ 6409 h 10000"/>
              <a:gd name="connsiteX74" fmla="*/ 7404 w 10000"/>
              <a:gd name="connsiteY74" fmla="*/ 6409 h 10000"/>
              <a:gd name="connsiteX75" fmla="*/ 7474 w 10000"/>
              <a:gd name="connsiteY75" fmla="*/ 6545 h 10000"/>
              <a:gd name="connsiteX76" fmla="*/ 7531 w 10000"/>
              <a:gd name="connsiteY76" fmla="*/ 6023 h 10000"/>
              <a:gd name="connsiteX77" fmla="*/ 7670 w 10000"/>
              <a:gd name="connsiteY77" fmla="*/ 6545 h 10000"/>
              <a:gd name="connsiteX78" fmla="*/ 7726 w 10000"/>
              <a:gd name="connsiteY78" fmla="*/ 6295 h 10000"/>
              <a:gd name="connsiteX79" fmla="*/ 7797 w 10000"/>
              <a:gd name="connsiteY79" fmla="*/ 5773 h 10000"/>
              <a:gd name="connsiteX80" fmla="*/ 7865 w 10000"/>
              <a:gd name="connsiteY80" fmla="*/ 6023 h 10000"/>
              <a:gd name="connsiteX81" fmla="*/ 7992 w 10000"/>
              <a:gd name="connsiteY81" fmla="*/ 6659 h 10000"/>
              <a:gd name="connsiteX82" fmla="*/ 8051 w 10000"/>
              <a:gd name="connsiteY82" fmla="*/ 5637 h 10000"/>
              <a:gd name="connsiteX83" fmla="*/ 8120 w 10000"/>
              <a:gd name="connsiteY83" fmla="*/ 6023 h 10000"/>
              <a:gd name="connsiteX84" fmla="*/ 8189 w 10000"/>
              <a:gd name="connsiteY84" fmla="*/ 6295 h 10000"/>
              <a:gd name="connsiteX85" fmla="*/ 8315 w 10000"/>
              <a:gd name="connsiteY85" fmla="*/ 6932 h 10000"/>
              <a:gd name="connsiteX86" fmla="*/ 8385 w 10000"/>
              <a:gd name="connsiteY86" fmla="*/ 5773 h 10000"/>
              <a:gd name="connsiteX87" fmla="*/ 8442 w 10000"/>
              <a:gd name="connsiteY87" fmla="*/ 6545 h 10000"/>
              <a:gd name="connsiteX88" fmla="*/ 8512 w 10000"/>
              <a:gd name="connsiteY88" fmla="*/ 6409 h 10000"/>
              <a:gd name="connsiteX89" fmla="*/ 8639 w 10000"/>
              <a:gd name="connsiteY89" fmla="*/ 6545 h 10000"/>
              <a:gd name="connsiteX90" fmla="*/ 8708 w 10000"/>
              <a:gd name="connsiteY90" fmla="*/ 6159 h 10000"/>
              <a:gd name="connsiteX91" fmla="*/ 8764 w 10000"/>
              <a:gd name="connsiteY91" fmla="*/ 5910 h 10000"/>
              <a:gd name="connsiteX92" fmla="*/ 8835 w 10000"/>
              <a:gd name="connsiteY92" fmla="*/ 3841 h 10000"/>
              <a:gd name="connsiteX93" fmla="*/ 8962 w 10000"/>
              <a:gd name="connsiteY93" fmla="*/ 2818 h 10000"/>
              <a:gd name="connsiteX94" fmla="*/ 9030 w 10000"/>
              <a:gd name="connsiteY94" fmla="*/ 3068 h 10000"/>
              <a:gd name="connsiteX95" fmla="*/ 9100 w 10000"/>
              <a:gd name="connsiteY95" fmla="*/ 4114 h 10000"/>
              <a:gd name="connsiteX96" fmla="*/ 9157 w 10000"/>
              <a:gd name="connsiteY96" fmla="*/ 5000 h 10000"/>
              <a:gd name="connsiteX97" fmla="*/ 9284 w 10000"/>
              <a:gd name="connsiteY97" fmla="*/ 5250 h 10000"/>
              <a:gd name="connsiteX98" fmla="*/ 9354 w 10000"/>
              <a:gd name="connsiteY98" fmla="*/ 5773 h 10000"/>
              <a:gd name="connsiteX99" fmla="*/ 9423 w 10000"/>
              <a:gd name="connsiteY99" fmla="*/ 6159 h 10000"/>
              <a:gd name="connsiteX100" fmla="*/ 9480 w 10000"/>
              <a:gd name="connsiteY100" fmla="*/ 6545 h 10000"/>
              <a:gd name="connsiteX101" fmla="*/ 9551 w 10000"/>
              <a:gd name="connsiteY101" fmla="*/ 6659 h 10000"/>
              <a:gd name="connsiteX102" fmla="*/ 9676 w 10000"/>
              <a:gd name="connsiteY102" fmla="*/ 7569 h 10000"/>
              <a:gd name="connsiteX103" fmla="*/ 9746 w 10000"/>
              <a:gd name="connsiteY103" fmla="*/ 7318 h 10000"/>
              <a:gd name="connsiteX104" fmla="*/ 9815 w 10000"/>
              <a:gd name="connsiteY104" fmla="*/ 7955 h 10000"/>
              <a:gd name="connsiteX105" fmla="*/ 9873 w 10000"/>
              <a:gd name="connsiteY105" fmla="*/ 8091 h 10000"/>
              <a:gd name="connsiteX106" fmla="*/ 10000 w 10000"/>
              <a:gd name="connsiteY10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209 w 10000"/>
              <a:gd name="connsiteY71" fmla="*/ 6795 h 10000"/>
              <a:gd name="connsiteX72" fmla="*/ 7347 w 10000"/>
              <a:gd name="connsiteY72" fmla="*/ 6409 h 10000"/>
              <a:gd name="connsiteX73" fmla="*/ 7404 w 10000"/>
              <a:gd name="connsiteY73" fmla="*/ 6409 h 10000"/>
              <a:gd name="connsiteX74" fmla="*/ 7474 w 10000"/>
              <a:gd name="connsiteY74" fmla="*/ 6545 h 10000"/>
              <a:gd name="connsiteX75" fmla="*/ 7531 w 10000"/>
              <a:gd name="connsiteY75" fmla="*/ 6023 h 10000"/>
              <a:gd name="connsiteX76" fmla="*/ 7670 w 10000"/>
              <a:gd name="connsiteY76" fmla="*/ 6545 h 10000"/>
              <a:gd name="connsiteX77" fmla="*/ 7726 w 10000"/>
              <a:gd name="connsiteY77" fmla="*/ 6295 h 10000"/>
              <a:gd name="connsiteX78" fmla="*/ 7797 w 10000"/>
              <a:gd name="connsiteY78" fmla="*/ 5773 h 10000"/>
              <a:gd name="connsiteX79" fmla="*/ 7865 w 10000"/>
              <a:gd name="connsiteY79" fmla="*/ 6023 h 10000"/>
              <a:gd name="connsiteX80" fmla="*/ 7992 w 10000"/>
              <a:gd name="connsiteY80" fmla="*/ 6659 h 10000"/>
              <a:gd name="connsiteX81" fmla="*/ 8051 w 10000"/>
              <a:gd name="connsiteY81" fmla="*/ 5637 h 10000"/>
              <a:gd name="connsiteX82" fmla="*/ 8120 w 10000"/>
              <a:gd name="connsiteY82" fmla="*/ 6023 h 10000"/>
              <a:gd name="connsiteX83" fmla="*/ 8189 w 10000"/>
              <a:gd name="connsiteY83" fmla="*/ 6295 h 10000"/>
              <a:gd name="connsiteX84" fmla="*/ 8315 w 10000"/>
              <a:gd name="connsiteY84" fmla="*/ 6932 h 10000"/>
              <a:gd name="connsiteX85" fmla="*/ 8385 w 10000"/>
              <a:gd name="connsiteY85" fmla="*/ 5773 h 10000"/>
              <a:gd name="connsiteX86" fmla="*/ 8442 w 10000"/>
              <a:gd name="connsiteY86" fmla="*/ 6545 h 10000"/>
              <a:gd name="connsiteX87" fmla="*/ 8512 w 10000"/>
              <a:gd name="connsiteY87" fmla="*/ 6409 h 10000"/>
              <a:gd name="connsiteX88" fmla="*/ 8639 w 10000"/>
              <a:gd name="connsiteY88" fmla="*/ 6545 h 10000"/>
              <a:gd name="connsiteX89" fmla="*/ 8708 w 10000"/>
              <a:gd name="connsiteY89" fmla="*/ 6159 h 10000"/>
              <a:gd name="connsiteX90" fmla="*/ 8764 w 10000"/>
              <a:gd name="connsiteY90" fmla="*/ 5910 h 10000"/>
              <a:gd name="connsiteX91" fmla="*/ 8835 w 10000"/>
              <a:gd name="connsiteY91" fmla="*/ 3841 h 10000"/>
              <a:gd name="connsiteX92" fmla="*/ 8962 w 10000"/>
              <a:gd name="connsiteY92" fmla="*/ 2818 h 10000"/>
              <a:gd name="connsiteX93" fmla="*/ 9030 w 10000"/>
              <a:gd name="connsiteY93" fmla="*/ 3068 h 10000"/>
              <a:gd name="connsiteX94" fmla="*/ 9100 w 10000"/>
              <a:gd name="connsiteY94" fmla="*/ 4114 h 10000"/>
              <a:gd name="connsiteX95" fmla="*/ 9157 w 10000"/>
              <a:gd name="connsiteY95" fmla="*/ 5000 h 10000"/>
              <a:gd name="connsiteX96" fmla="*/ 9284 w 10000"/>
              <a:gd name="connsiteY96" fmla="*/ 5250 h 10000"/>
              <a:gd name="connsiteX97" fmla="*/ 9354 w 10000"/>
              <a:gd name="connsiteY97" fmla="*/ 5773 h 10000"/>
              <a:gd name="connsiteX98" fmla="*/ 9423 w 10000"/>
              <a:gd name="connsiteY98" fmla="*/ 6159 h 10000"/>
              <a:gd name="connsiteX99" fmla="*/ 9480 w 10000"/>
              <a:gd name="connsiteY99" fmla="*/ 6545 h 10000"/>
              <a:gd name="connsiteX100" fmla="*/ 9551 w 10000"/>
              <a:gd name="connsiteY100" fmla="*/ 6659 h 10000"/>
              <a:gd name="connsiteX101" fmla="*/ 9676 w 10000"/>
              <a:gd name="connsiteY101" fmla="*/ 7569 h 10000"/>
              <a:gd name="connsiteX102" fmla="*/ 9746 w 10000"/>
              <a:gd name="connsiteY102" fmla="*/ 7318 h 10000"/>
              <a:gd name="connsiteX103" fmla="*/ 9815 w 10000"/>
              <a:gd name="connsiteY103" fmla="*/ 7955 h 10000"/>
              <a:gd name="connsiteX104" fmla="*/ 9873 w 10000"/>
              <a:gd name="connsiteY104" fmla="*/ 8091 h 10000"/>
              <a:gd name="connsiteX105" fmla="*/ 10000 w 10000"/>
              <a:gd name="connsiteY10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347 w 10000"/>
              <a:gd name="connsiteY71" fmla="*/ 6409 h 10000"/>
              <a:gd name="connsiteX72" fmla="*/ 7404 w 10000"/>
              <a:gd name="connsiteY72" fmla="*/ 6409 h 10000"/>
              <a:gd name="connsiteX73" fmla="*/ 7474 w 10000"/>
              <a:gd name="connsiteY73" fmla="*/ 6545 h 10000"/>
              <a:gd name="connsiteX74" fmla="*/ 7531 w 10000"/>
              <a:gd name="connsiteY74" fmla="*/ 6023 h 10000"/>
              <a:gd name="connsiteX75" fmla="*/ 7670 w 10000"/>
              <a:gd name="connsiteY75" fmla="*/ 6545 h 10000"/>
              <a:gd name="connsiteX76" fmla="*/ 7726 w 10000"/>
              <a:gd name="connsiteY76" fmla="*/ 6295 h 10000"/>
              <a:gd name="connsiteX77" fmla="*/ 7797 w 10000"/>
              <a:gd name="connsiteY77" fmla="*/ 5773 h 10000"/>
              <a:gd name="connsiteX78" fmla="*/ 7865 w 10000"/>
              <a:gd name="connsiteY78" fmla="*/ 6023 h 10000"/>
              <a:gd name="connsiteX79" fmla="*/ 7992 w 10000"/>
              <a:gd name="connsiteY79" fmla="*/ 6659 h 10000"/>
              <a:gd name="connsiteX80" fmla="*/ 8051 w 10000"/>
              <a:gd name="connsiteY80" fmla="*/ 5637 h 10000"/>
              <a:gd name="connsiteX81" fmla="*/ 8120 w 10000"/>
              <a:gd name="connsiteY81" fmla="*/ 6023 h 10000"/>
              <a:gd name="connsiteX82" fmla="*/ 8189 w 10000"/>
              <a:gd name="connsiteY82" fmla="*/ 6295 h 10000"/>
              <a:gd name="connsiteX83" fmla="*/ 8315 w 10000"/>
              <a:gd name="connsiteY83" fmla="*/ 6932 h 10000"/>
              <a:gd name="connsiteX84" fmla="*/ 8385 w 10000"/>
              <a:gd name="connsiteY84" fmla="*/ 5773 h 10000"/>
              <a:gd name="connsiteX85" fmla="*/ 8442 w 10000"/>
              <a:gd name="connsiteY85" fmla="*/ 6545 h 10000"/>
              <a:gd name="connsiteX86" fmla="*/ 8512 w 10000"/>
              <a:gd name="connsiteY86" fmla="*/ 6409 h 10000"/>
              <a:gd name="connsiteX87" fmla="*/ 8639 w 10000"/>
              <a:gd name="connsiteY87" fmla="*/ 6545 h 10000"/>
              <a:gd name="connsiteX88" fmla="*/ 8708 w 10000"/>
              <a:gd name="connsiteY88" fmla="*/ 6159 h 10000"/>
              <a:gd name="connsiteX89" fmla="*/ 8764 w 10000"/>
              <a:gd name="connsiteY89" fmla="*/ 5910 h 10000"/>
              <a:gd name="connsiteX90" fmla="*/ 8835 w 10000"/>
              <a:gd name="connsiteY90" fmla="*/ 3841 h 10000"/>
              <a:gd name="connsiteX91" fmla="*/ 8962 w 10000"/>
              <a:gd name="connsiteY91" fmla="*/ 2818 h 10000"/>
              <a:gd name="connsiteX92" fmla="*/ 9030 w 10000"/>
              <a:gd name="connsiteY92" fmla="*/ 3068 h 10000"/>
              <a:gd name="connsiteX93" fmla="*/ 9100 w 10000"/>
              <a:gd name="connsiteY93" fmla="*/ 4114 h 10000"/>
              <a:gd name="connsiteX94" fmla="*/ 9157 w 10000"/>
              <a:gd name="connsiteY94" fmla="*/ 5000 h 10000"/>
              <a:gd name="connsiteX95" fmla="*/ 9284 w 10000"/>
              <a:gd name="connsiteY95" fmla="*/ 5250 h 10000"/>
              <a:gd name="connsiteX96" fmla="*/ 9354 w 10000"/>
              <a:gd name="connsiteY96" fmla="*/ 5773 h 10000"/>
              <a:gd name="connsiteX97" fmla="*/ 9423 w 10000"/>
              <a:gd name="connsiteY97" fmla="*/ 6159 h 10000"/>
              <a:gd name="connsiteX98" fmla="*/ 9480 w 10000"/>
              <a:gd name="connsiteY98" fmla="*/ 6545 h 10000"/>
              <a:gd name="connsiteX99" fmla="*/ 9551 w 10000"/>
              <a:gd name="connsiteY99" fmla="*/ 6659 h 10000"/>
              <a:gd name="connsiteX100" fmla="*/ 9676 w 10000"/>
              <a:gd name="connsiteY100" fmla="*/ 7569 h 10000"/>
              <a:gd name="connsiteX101" fmla="*/ 9746 w 10000"/>
              <a:gd name="connsiteY101" fmla="*/ 7318 h 10000"/>
              <a:gd name="connsiteX102" fmla="*/ 9815 w 10000"/>
              <a:gd name="connsiteY102" fmla="*/ 7955 h 10000"/>
              <a:gd name="connsiteX103" fmla="*/ 9873 w 10000"/>
              <a:gd name="connsiteY103" fmla="*/ 8091 h 10000"/>
              <a:gd name="connsiteX104" fmla="*/ 10000 w 10000"/>
              <a:gd name="connsiteY10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04 w 10000"/>
              <a:gd name="connsiteY71" fmla="*/ 6409 h 10000"/>
              <a:gd name="connsiteX72" fmla="*/ 7474 w 10000"/>
              <a:gd name="connsiteY72" fmla="*/ 6545 h 10000"/>
              <a:gd name="connsiteX73" fmla="*/ 7531 w 10000"/>
              <a:gd name="connsiteY73" fmla="*/ 6023 h 10000"/>
              <a:gd name="connsiteX74" fmla="*/ 7670 w 10000"/>
              <a:gd name="connsiteY74" fmla="*/ 6545 h 10000"/>
              <a:gd name="connsiteX75" fmla="*/ 7726 w 10000"/>
              <a:gd name="connsiteY75" fmla="*/ 6295 h 10000"/>
              <a:gd name="connsiteX76" fmla="*/ 7797 w 10000"/>
              <a:gd name="connsiteY76" fmla="*/ 5773 h 10000"/>
              <a:gd name="connsiteX77" fmla="*/ 7865 w 10000"/>
              <a:gd name="connsiteY77" fmla="*/ 6023 h 10000"/>
              <a:gd name="connsiteX78" fmla="*/ 7992 w 10000"/>
              <a:gd name="connsiteY78" fmla="*/ 6659 h 10000"/>
              <a:gd name="connsiteX79" fmla="*/ 8051 w 10000"/>
              <a:gd name="connsiteY79" fmla="*/ 5637 h 10000"/>
              <a:gd name="connsiteX80" fmla="*/ 8120 w 10000"/>
              <a:gd name="connsiteY80" fmla="*/ 6023 h 10000"/>
              <a:gd name="connsiteX81" fmla="*/ 8189 w 10000"/>
              <a:gd name="connsiteY81" fmla="*/ 6295 h 10000"/>
              <a:gd name="connsiteX82" fmla="*/ 8315 w 10000"/>
              <a:gd name="connsiteY82" fmla="*/ 6932 h 10000"/>
              <a:gd name="connsiteX83" fmla="*/ 8385 w 10000"/>
              <a:gd name="connsiteY83" fmla="*/ 5773 h 10000"/>
              <a:gd name="connsiteX84" fmla="*/ 8442 w 10000"/>
              <a:gd name="connsiteY84" fmla="*/ 6545 h 10000"/>
              <a:gd name="connsiteX85" fmla="*/ 8512 w 10000"/>
              <a:gd name="connsiteY85" fmla="*/ 6409 h 10000"/>
              <a:gd name="connsiteX86" fmla="*/ 8639 w 10000"/>
              <a:gd name="connsiteY86" fmla="*/ 6545 h 10000"/>
              <a:gd name="connsiteX87" fmla="*/ 8708 w 10000"/>
              <a:gd name="connsiteY87" fmla="*/ 6159 h 10000"/>
              <a:gd name="connsiteX88" fmla="*/ 8764 w 10000"/>
              <a:gd name="connsiteY88" fmla="*/ 5910 h 10000"/>
              <a:gd name="connsiteX89" fmla="*/ 8835 w 10000"/>
              <a:gd name="connsiteY89" fmla="*/ 3841 h 10000"/>
              <a:gd name="connsiteX90" fmla="*/ 8962 w 10000"/>
              <a:gd name="connsiteY90" fmla="*/ 2818 h 10000"/>
              <a:gd name="connsiteX91" fmla="*/ 9030 w 10000"/>
              <a:gd name="connsiteY91" fmla="*/ 3068 h 10000"/>
              <a:gd name="connsiteX92" fmla="*/ 9100 w 10000"/>
              <a:gd name="connsiteY92" fmla="*/ 4114 h 10000"/>
              <a:gd name="connsiteX93" fmla="*/ 9157 w 10000"/>
              <a:gd name="connsiteY93" fmla="*/ 5000 h 10000"/>
              <a:gd name="connsiteX94" fmla="*/ 9284 w 10000"/>
              <a:gd name="connsiteY94" fmla="*/ 5250 h 10000"/>
              <a:gd name="connsiteX95" fmla="*/ 9354 w 10000"/>
              <a:gd name="connsiteY95" fmla="*/ 5773 h 10000"/>
              <a:gd name="connsiteX96" fmla="*/ 9423 w 10000"/>
              <a:gd name="connsiteY96" fmla="*/ 6159 h 10000"/>
              <a:gd name="connsiteX97" fmla="*/ 9480 w 10000"/>
              <a:gd name="connsiteY97" fmla="*/ 6545 h 10000"/>
              <a:gd name="connsiteX98" fmla="*/ 9551 w 10000"/>
              <a:gd name="connsiteY98" fmla="*/ 6659 h 10000"/>
              <a:gd name="connsiteX99" fmla="*/ 9676 w 10000"/>
              <a:gd name="connsiteY99" fmla="*/ 7569 h 10000"/>
              <a:gd name="connsiteX100" fmla="*/ 9746 w 10000"/>
              <a:gd name="connsiteY100" fmla="*/ 7318 h 10000"/>
              <a:gd name="connsiteX101" fmla="*/ 9815 w 10000"/>
              <a:gd name="connsiteY101" fmla="*/ 7955 h 10000"/>
              <a:gd name="connsiteX102" fmla="*/ 9873 w 10000"/>
              <a:gd name="connsiteY102" fmla="*/ 8091 h 10000"/>
              <a:gd name="connsiteX103" fmla="*/ 10000 w 10000"/>
              <a:gd name="connsiteY10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74 w 10000"/>
              <a:gd name="connsiteY71" fmla="*/ 6545 h 10000"/>
              <a:gd name="connsiteX72" fmla="*/ 7531 w 10000"/>
              <a:gd name="connsiteY72" fmla="*/ 6023 h 10000"/>
              <a:gd name="connsiteX73" fmla="*/ 7670 w 10000"/>
              <a:gd name="connsiteY73" fmla="*/ 6545 h 10000"/>
              <a:gd name="connsiteX74" fmla="*/ 7726 w 10000"/>
              <a:gd name="connsiteY74" fmla="*/ 6295 h 10000"/>
              <a:gd name="connsiteX75" fmla="*/ 7797 w 10000"/>
              <a:gd name="connsiteY75" fmla="*/ 5773 h 10000"/>
              <a:gd name="connsiteX76" fmla="*/ 7865 w 10000"/>
              <a:gd name="connsiteY76" fmla="*/ 6023 h 10000"/>
              <a:gd name="connsiteX77" fmla="*/ 7992 w 10000"/>
              <a:gd name="connsiteY77" fmla="*/ 6659 h 10000"/>
              <a:gd name="connsiteX78" fmla="*/ 8051 w 10000"/>
              <a:gd name="connsiteY78" fmla="*/ 5637 h 10000"/>
              <a:gd name="connsiteX79" fmla="*/ 8120 w 10000"/>
              <a:gd name="connsiteY79" fmla="*/ 6023 h 10000"/>
              <a:gd name="connsiteX80" fmla="*/ 8189 w 10000"/>
              <a:gd name="connsiteY80" fmla="*/ 6295 h 10000"/>
              <a:gd name="connsiteX81" fmla="*/ 8315 w 10000"/>
              <a:gd name="connsiteY81" fmla="*/ 6932 h 10000"/>
              <a:gd name="connsiteX82" fmla="*/ 8385 w 10000"/>
              <a:gd name="connsiteY82" fmla="*/ 5773 h 10000"/>
              <a:gd name="connsiteX83" fmla="*/ 8442 w 10000"/>
              <a:gd name="connsiteY83" fmla="*/ 6545 h 10000"/>
              <a:gd name="connsiteX84" fmla="*/ 8512 w 10000"/>
              <a:gd name="connsiteY84" fmla="*/ 6409 h 10000"/>
              <a:gd name="connsiteX85" fmla="*/ 8639 w 10000"/>
              <a:gd name="connsiteY85" fmla="*/ 6545 h 10000"/>
              <a:gd name="connsiteX86" fmla="*/ 8708 w 10000"/>
              <a:gd name="connsiteY86" fmla="*/ 6159 h 10000"/>
              <a:gd name="connsiteX87" fmla="*/ 8764 w 10000"/>
              <a:gd name="connsiteY87" fmla="*/ 5910 h 10000"/>
              <a:gd name="connsiteX88" fmla="*/ 8835 w 10000"/>
              <a:gd name="connsiteY88" fmla="*/ 3841 h 10000"/>
              <a:gd name="connsiteX89" fmla="*/ 8962 w 10000"/>
              <a:gd name="connsiteY89" fmla="*/ 2818 h 10000"/>
              <a:gd name="connsiteX90" fmla="*/ 9030 w 10000"/>
              <a:gd name="connsiteY90" fmla="*/ 3068 h 10000"/>
              <a:gd name="connsiteX91" fmla="*/ 9100 w 10000"/>
              <a:gd name="connsiteY91" fmla="*/ 4114 h 10000"/>
              <a:gd name="connsiteX92" fmla="*/ 9157 w 10000"/>
              <a:gd name="connsiteY92" fmla="*/ 5000 h 10000"/>
              <a:gd name="connsiteX93" fmla="*/ 9284 w 10000"/>
              <a:gd name="connsiteY93" fmla="*/ 5250 h 10000"/>
              <a:gd name="connsiteX94" fmla="*/ 9354 w 10000"/>
              <a:gd name="connsiteY94" fmla="*/ 5773 h 10000"/>
              <a:gd name="connsiteX95" fmla="*/ 9423 w 10000"/>
              <a:gd name="connsiteY95" fmla="*/ 6159 h 10000"/>
              <a:gd name="connsiteX96" fmla="*/ 9480 w 10000"/>
              <a:gd name="connsiteY96" fmla="*/ 6545 h 10000"/>
              <a:gd name="connsiteX97" fmla="*/ 9551 w 10000"/>
              <a:gd name="connsiteY97" fmla="*/ 6659 h 10000"/>
              <a:gd name="connsiteX98" fmla="*/ 9676 w 10000"/>
              <a:gd name="connsiteY98" fmla="*/ 7569 h 10000"/>
              <a:gd name="connsiteX99" fmla="*/ 9746 w 10000"/>
              <a:gd name="connsiteY99" fmla="*/ 7318 h 10000"/>
              <a:gd name="connsiteX100" fmla="*/ 9815 w 10000"/>
              <a:gd name="connsiteY100" fmla="*/ 7955 h 10000"/>
              <a:gd name="connsiteX101" fmla="*/ 9873 w 10000"/>
              <a:gd name="connsiteY101" fmla="*/ 8091 h 10000"/>
              <a:gd name="connsiteX102" fmla="*/ 10000 w 10000"/>
              <a:gd name="connsiteY10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474 w 10000"/>
              <a:gd name="connsiteY70" fmla="*/ 6545 h 10000"/>
              <a:gd name="connsiteX71" fmla="*/ 7531 w 10000"/>
              <a:gd name="connsiteY71" fmla="*/ 6023 h 10000"/>
              <a:gd name="connsiteX72" fmla="*/ 7670 w 10000"/>
              <a:gd name="connsiteY72" fmla="*/ 6545 h 10000"/>
              <a:gd name="connsiteX73" fmla="*/ 7726 w 10000"/>
              <a:gd name="connsiteY73" fmla="*/ 6295 h 10000"/>
              <a:gd name="connsiteX74" fmla="*/ 7797 w 10000"/>
              <a:gd name="connsiteY74" fmla="*/ 5773 h 10000"/>
              <a:gd name="connsiteX75" fmla="*/ 7865 w 10000"/>
              <a:gd name="connsiteY75" fmla="*/ 6023 h 10000"/>
              <a:gd name="connsiteX76" fmla="*/ 7992 w 10000"/>
              <a:gd name="connsiteY76" fmla="*/ 6659 h 10000"/>
              <a:gd name="connsiteX77" fmla="*/ 8051 w 10000"/>
              <a:gd name="connsiteY77" fmla="*/ 5637 h 10000"/>
              <a:gd name="connsiteX78" fmla="*/ 8120 w 10000"/>
              <a:gd name="connsiteY78" fmla="*/ 6023 h 10000"/>
              <a:gd name="connsiteX79" fmla="*/ 8189 w 10000"/>
              <a:gd name="connsiteY79" fmla="*/ 6295 h 10000"/>
              <a:gd name="connsiteX80" fmla="*/ 8315 w 10000"/>
              <a:gd name="connsiteY80" fmla="*/ 6932 h 10000"/>
              <a:gd name="connsiteX81" fmla="*/ 8385 w 10000"/>
              <a:gd name="connsiteY81" fmla="*/ 5773 h 10000"/>
              <a:gd name="connsiteX82" fmla="*/ 8442 w 10000"/>
              <a:gd name="connsiteY82" fmla="*/ 6545 h 10000"/>
              <a:gd name="connsiteX83" fmla="*/ 8512 w 10000"/>
              <a:gd name="connsiteY83" fmla="*/ 6409 h 10000"/>
              <a:gd name="connsiteX84" fmla="*/ 8639 w 10000"/>
              <a:gd name="connsiteY84" fmla="*/ 6545 h 10000"/>
              <a:gd name="connsiteX85" fmla="*/ 8708 w 10000"/>
              <a:gd name="connsiteY85" fmla="*/ 6159 h 10000"/>
              <a:gd name="connsiteX86" fmla="*/ 8764 w 10000"/>
              <a:gd name="connsiteY86" fmla="*/ 5910 h 10000"/>
              <a:gd name="connsiteX87" fmla="*/ 8835 w 10000"/>
              <a:gd name="connsiteY87" fmla="*/ 3841 h 10000"/>
              <a:gd name="connsiteX88" fmla="*/ 8962 w 10000"/>
              <a:gd name="connsiteY88" fmla="*/ 2818 h 10000"/>
              <a:gd name="connsiteX89" fmla="*/ 9030 w 10000"/>
              <a:gd name="connsiteY89" fmla="*/ 3068 h 10000"/>
              <a:gd name="connsiteX90" fmla="*/ 9100 w 10000"/>
              <a:gd name="connsiteY90" fmla="*/ 4114 h 10000"/>
              <a:gd name="connsiteX91" fmla="*/ 9157 w 10000"/>
              <a:gd name="connsiteY91" fmla="*/ 5000 h 10000"/>
              <a:gd name="connsiteX92" fmla="*/ 9284 w 10000"/>
              <a:gd name="connsiteY92" fmla="*/ 5250 h 10000"/>
              <a:gd name="connsiteX93" fmla="*/ 9354 w 10000"/>
              <a:gd name="connsiteY93" fmla="*/ 5773 h 10000"/>
              <a:gd name="connsiteX94" fmla="*/ 9423 w 10000"/>
              <a:gd name="connsiteY94" fmla="*/ 6159 h 10000"/>
              <a:gd name="connsiteX95" fmla="*/ 9480 w 10000"/>
              <a:gd name="connsiteY95" fmla="*/ 6545 h 10000"/>
              <a:gd name="connsiteX96" fmla="*/ 9551 w 10000"/>
              <a:gd name="connsiteY96" fmla="*/ 6659 h 10000"/>
              <a:gd name="connsiteX97" fmla="*/ 9676 w 10000"/>
              <a:gd name="connsiteY97" fmla="*/ 7569 h 10000"/>
              <a:gd name="connsiteX98" fmla="*/ 9746 w 10000"/>
              <a:gd name="connsiteY98" fmla="*/ 7318 h 10000"/>
              <a:gd name="connsiteX99" fmla="*/ 9815 w 10000"/>
              <a:gd name="connsiteY99" fmla="*/ 7955 h 10000"/>
              <a:gd name="connsiteX100" fmla="*/ 9873 w 10000"/>
              <a:gd name="connsiteY100" fmla="*/ 8091 h 10000"/>
              <a:gd name="connsiteX101" fmla="*/ 10000 w 10000"/>
              <a:gd name="connsiteY10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531 w 10000"/>
              <a:gd name="connsiteY70" fmla="*/ 6023 h 10000"/>
              <a:gd name="connsiteX71" fmla="*/ 7670 w 10000"/>
              <a:gd name="connsiteY71" fmla="*/ 6545 h 10000"/>
              <a:gd name="connsiteX72" fmla="*/ 7726 w 10000"/>
              <a:gd name="connsiteY72" fmla="*/ 6295 h 10000"/>
              <a:gd name="connsiteX73" fmla="*/ 7797 w 10000"/>
              <a:gd name="connsiteY73" fmla="*/ 5773 h 10000"/>
              <a:gd name="connsiteX74" fmla="*/ 7865 w 10000"/>
              <a:gd name="connsiteY74" fmla="*/ 6023 h 10000"/>
              <a:gd name="connsiteX75" fmla="*/ 7992 w 10000"/>
              <a:gd name="connsiteY75" fmla="*/ 6659 h 10000"/>
              <a:gd name="connsiteX76" fmla="*/ 8051 w 10000"/>
              <a:gd name="connsiteY76" fmla="*/ 5637 h 10000"/>
              <a:gd name="connsiteX77" fmla="*/ 8120 w 10000"/>
              <a:gd name="connsiteY77" fmla="*/ 6023 h 10000"/>
              <a:gd name="connsiteX78" fmla="*/ 8189 w 10000"/>
              <a:gd name="connsiteY78" fmla="*/ 6295 h 10000"/>
              <a:gd name="connsiteX79" fmla="*/ 8315 w 10000"/>
              <a:gd name="connsiteY79" fmla="*/ 6932 h 10000"/>
              <a:gd name="connsiteX80" fmla="*/ 8385 w 10000"/>
              <a:gd name="connsiteY80" fmla="*/ 5773 h 10000"/>
              <a:gd name="connsiteX81" fmla="*/ 8442 w 10000"/>
              <a:gd name="connsiteY81" fmla="*/ 6545 h 10000"/>
              <a:gd name="connsiteX82" fmla="*/ 8512 w 10000"/>
              <a:gd name="connsiteY82" fmla="*/ 6409 h 10000"/>
              <a:gd name="connsiteX83" fmla="*/ 8639 w 10000"/>
              <a:gd name="connsiteY83" fmla="*/ 6545 h 10000"/>
              <a:gd name="connsiteX84" fmla="*/ 8708 w 10000"/>
              <a:gd name="connsiteY84" fmla="*/ 6159 h 10000"/>
              <a:gd name="connsiteX85" fmla="*/ 8764 w 10000"/>
              <a:gd name="connsiteY85" fmla="*/ 5910 h 10000"/>
              <a:gd name="connsiteX86" fmla="*/ 8835 w 10000"/>
              <a:gd name="connsiteY86" fmla="*/ 3841 h 10000"/>
              <a:gd name="connsiteX87" fmla="*/ 8962 w 10000"/>
              <a:gd name="connsiteY87" fmla="*/ 2818 h 10000"/>
              <a:gd name="connsiteX88" fmla="*/ 9030 w 10000"/>
              <a:gd name="connsiteY88" fmla="*/ 3068 h 10000"/>
              <a:gd name="connsiteX89" fmla="*/ 9100 w 10000"/>
              <a:gd name="connsiteY89" fmla="*/ 4114 h 10000"/>
              <a:gd name="connsiteX90" fmla="*/ 9157 w 10000"/>
              <a:gd name="connsiteY90" fmla="*/ 5000 h 10000"/>
              <a:gd name="connsiteX91" fmla="*/ 9284 w 10000"/>
              <a:gd name="connsiteY91" fmla="*/ 5250 h 10000"/>
              <a:gd name="connsiteX92" fmla="*/ 9354 w 10000"/>
              <a:gd name="connsiteY92" fmla="*/ 5773 h 10000"/>
              <a:gd name="connsiteX93" fmla="*/ 9423 w 10000"/>
              <a:gd name="connsiteY93" fmla="*/ 6159 h 10000"/>
              <a:gd name="connsiteX94" fmla="*/ 9480 w 10000"/>
              <a:gd name="connsiteY94" fmla="*/ 6545 h 10000"/>
              <a:gd name="connsiteX95" fmla="*/ 9551 w 10000"/>
              <a:gd name="connsiteY95" fmla="*/ 6659 h 10000"/>
              <a:gd name="connsiteX96" fmla="*/ 9676 w 10000"/>
              <a:gd name="connsiteY96" fmla="*/ 7569 h 10000"/>
              <a:gd name="connsiteX97" fmla="*/ 9746 w 10000"/>
              <a:gd name="connsiteY97" fmla="*/ 7318 h 10000"/>
              <a:gd name="connsiteX98" fmla="*/ 9815 w 10000"/>
              <a:gd name="connsiteY98" fmla="*/ 7955 h 10000"/>
              <a:gd name="connsiteX99" fmla="*/ 9873 w 10000"/>
              <a:gd name="connsiteY99" fmla="*/ 8091 h 10000"/>
              <a:gd name="connsiteX100" fmla="*/ 10000 w 10000"/>
              <a:gd name="connsiteY10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26 w 10000"/>
              <a:gd name="connsiteY71" fmla="*/ 6295 h 10000"/>
              <a:gd name="connsiteX72" fmla="*/ 7797 w 10000"/>
              <a:gd name="connsiteY72" fmla="*/ 5773 h 10000"/>
              <a:gd name="connsiteX73" fmla="*/ 7865 w 10000"/>
              <a:gd name="connsiteY73" fmla="*/ 6023 h 10000"/>
              <a:gd name="connsiteX74" fmla="*/ 7992 w 10000"/>
              <a:gd name="connsiteY74" fmla="*/ 6659 h 10000"/>
              <a:gd name="connsiteX75" fmla="*/ 8051 w 10000"/>
              <a:gd name="connsiteY75" fmla="*/ 5637 h 10000"/>
              <a:gd name="connsiteX76" fmla="*/ 8120 w 10000"/>
              <a:gd name="connsiteY76" fmla="*/ 6023 h 10000"/>
              <a:gd name="connsiteX77" fmla="*/ 8189 w 10000"/>
              <a:gd name="connsiteY77" fmla="*/ 6295 h 10000"/>
              <a:gd name="connsiteX78" fmla="*/ 8315 w 10000"/>
              <a:gd name="connsiteY78" fmla="*/ 6932 h 10000"/>
              <a:gd name="connsiteX79" fmla="*/ 8385 w 10000"/>
              <a:gd name="connsiteY79" fmla="*/ 5773 h 10000"/>
              <a:gd name="connsiteX80" fmla="*/ 8442 w 10000"/>
              <a:gd name="connsiteY80" fmla="*/ 6545 h 10000"/>
              <a:gd name="connsiteX81" fmla="*/ 8512 w 10000"/>
              <a:gd name="connsiteY81" fmla="*/ 6409 h 10000"/>
              <a:gd name="connsiteX82" fmla="*/ 8639 w 10000"/>
              <a:gd name="connsiteY82" fmla="*/ 6545 h 10000"/>
              <a:gd name="connsiteX83" fmla="*/ 8708 w 10000"/>
              <a:gd name="connsiteY83" fmla="*/ 6159 h 10000"/>
              <a:gd name="connsiteX84" fmla="*/ 8764 w 10000"/>
              <a:gd name="connsiteY84" fmla="*/ 5910 h 10000"/>
              <a:gd name="connsiteX85" fmla="*/ 8835 w 10000"/>
              <a:gd name="connsiteY85" fmla="*/ 3841 h 10000"/>
              <a:gd name="connsiteX86" fmla="*/ 8962 w 10000"/>
              <a:gd name="connsiteY86" fmla="*/ 2818 h 10000"/>
              <a:gd name="connsiteX87" fmla="*/ 9030 w 10000"/>
              <a:gd name="connsiteY87" fmla="*/ 3068 h 10000"/>
              <a:gd name="connsiteX88" fmla="*/ 9100 w 10000"/>
              <a:gd name="connsiteY88" fmla="*/ 4114 h 10000"/>
              <a:gd name="connsiteX89" fmla="*/ 9157 w 10000"/>
              <a:gd name="connsiteY89" fmla="*/ 5000 h 10000"/>
              <a:gd name="connsiteX90" fmla="*/ 9284 w 10000"/>
              <a:gd name="connsiteY90" fmla="*/ 5250 h 10000"/>
              <a:gd name="connsiteX91" fmla="*/ 9354 w 10000"/>
              <a:gd name="connsiteY91" fmla="*/ 5773 h 10000"/>
              <a:gd name="connsiteX92" fmla="*/ 9423 w 10000"/>
              <a:gd name="connsiteY92" fmla="*/ 6159 h 10000"/>
              <a:gd name="connsiteX93" fmla="*/ 9480 w 10000"/>
              <a:gd name="connsiteY93" fmla="*/ 6545 h 10000"/>
              <a:gd name="connsiteX94" fmla="*/ 9551 w 10000"/>
              <a:gd name="connsiteY94" fmla="*/ 6659 h 10000"/>
              <a:gd name="connsiteX95" fmla="*/ 9676 w 10000"/>
              <a:gd name="connsiteY95" fmla="*/ 7569 h 10000"/>
              <a:gd name="connsiteX96" fmla="*/ 9746 w 10000"/>
              <a:gd name="connsiteY96" fmla="*/ 7318 h 10000"/>
              <a:gd name="connsiteX97" fmla="*/ 9815 w 10000"/>
              <a:gd name="connsiteY97" fmla="*/ 7955 h 10000"/>
              <a:gd name="connsiteX98" fmla="*/ 9873 w 10000"/>
              <a:gd name="connsiteY98" fmla="*/ 8091 h 10000"/>
              <a:gd name="connsiteX99" fmla="*/ 10000 w 10000"/>
              <a:gd name="connsiteY9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97 w 10000"/>
              <a:gd name="connsiteY71" fmla="*/ 5773 h 10000"/>
              <a:gd name="connsiteX72" fmla="*/ 7865 w 10000"/>
              <a:gd name="connsiteY72" fmla="*/ 6023 h 10000"/>
              <a:gd name="connsiteX73" fmla="*/ 7992 w 10000"/>
              <a:gd name="connsiteY73" fmla="*/ 6659 h 10000"/>
              <a:gd name="connsiteX74" fmla="*/ 8051 w 10000"/>
              <a:gd name="connsiteY74" fmla="*/ 5637 h 10000"/>
              <a:gd name="connsiteX75" fmla="*/ 8120 w 10000"/>
              <a:gd name="connsiteY75" fmla="*/ 6023 h 10000"/>
              <a:gd name="connsiteX76" fmla="*/ 8189 w 10000"/>
              <a:gd name="connsiteY76" fmla="*/ 6295 h 10000"/>
              <a:gd name="connsiteX77" fmla="*/ 8315 w 10000"/>
              <a:gd name="connsiteY77" fmla="*/ 6932 h 10000"/>
              <a:gd name="connsiteX78" fmla="*/ 8385 w 10000"/>
              <a:gd name="connsiteY78" fmla="*/ 5773 h 10000"/>
              <a:gd name="connsiteX79" fmla="*/ 8442 w 10000"/>
              <a:gd name="connsiteY79" fmla="*/ 6545 h 10000"/>
              <a:gd name="connsiteX80" fmla="*/ 8512 w 10000"/>
              <a:gd name="connsiteY80" fmla="*/ 6409 h 10000"/>
              <a:gd name="connsiteX81" fmla="*/ 8639 w 10000"/>
              <a:gd name="connsiteY81" fmla="*/ 6545 h 10000"/>
              <a:gd name="connsiteX82" fmla="*/ 8708 w 10000"/>
              <a:gd name="connsiteY82" fmla="*/ 6159 h 10000"/>
              <a:gd name="connsiteX83" fmla="*/ 8764 w 10000"/>
              <a:gd name="connsiteY83" fmla="*/ 5910 h 10000"/>
              <a:gd name="connsiteX84" fmla="*/ 8835 w 10000"/>
              <a:gd name="connsiteY84" fmla="*/ 3841 h 10000"/>
              <a:gd name="connsiteX85" fmla="*/ 8962 w 10000"/>
              <a:gd name="connsiteY85" fmla="*/ 2818 h 10000"/>
              <a:gd name="connsiteX86" fmla="*/ 9030 w 10000"/>
              <a:gd name="connsiteY86" fmla="*/ 3068 h 10000"/>
              <a:gd name="connsiteX87" fmla="*/ 9100 w 10000"/>
              <a:gd name="connsiteY87" fmla="*/ 4114 h 10000"/>
              <a:gd name="connsiteX88" fmla="*/ 9157 w 10000"/>
              <a:gd name="connsiteY88" fmla="*/ 5000 h 10000"/>
              <a:gd name="connsiteX89" fmla="*/ 9284 w 10000"/>
              <a:gd name="connsiteY89" fmla="*/ 5250 h 10000"/>
              <a:gd name="connsiteX90" fmla="*/ 9354 w 10000"/>
              <a:gd name="connsiteY90" fmla="*/ 5773 h 10000"/>
              <a:gd name="connsiteX91" fmla="*/ 9423 w 10000"/>
              <a:gd name="connsiteY91" fmla="*/ 6159 h 10000"/>
              <a:gd name="connsiteX92" fmla="*/ 9480 w 10000"/>
              <a:gd name="connsiteY92" fmla="*/ 6545 h 10000"/>
              <a:gd name="connsiteX93" fmla="*/ 9551 w 10000"/>
              <a:gd name="connsiteY93" fmla="*/ 6659 h 10000"/>
              <a:gd name="connsiteX94" fmla="*/ 9676 w 10000"/>
              <a:gd name="connsiteY94" fmla="*/ 7569 h 10000"/>
              <a:gd name="connsiteX95" fmla="*/ 9746 w 10000"/>
              <a:gd name="connsiteY95" fmla="*/ 7318 h 10000"/>
              <a:gd name="connsiteX96" fmla="*/ 9815 w 10000"/>
              <a:gd name="connsiteY96" fmla="*/ 7955 h 10000"/>
              <a:gd name="connsiteX97" fmla="*/ 9873 w 10000"/>
              <a:gd name="connsiteY97" fmla="*/ 8091 h 10000"/>
              <a:gd name="connsiteX98" fmla="*/ 10000 w 10000"/>
              <a:gd name="connsiteY9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797 w 10000"/>
              <a:gd name="connsiteY70" fmla="*/ 5773 h 10000"/>
              <a:gd name="connsiteX71" fmla="*/ 7865 w 10000"/>
              <a:gd name="connsiteY71" fmla="*/ 6023 h 10000"/>
              <a:gd name="connsiteX72" fmla="*/ 7992 w 10000"/>
              <a:gd name="connsiteY72" fmla="*/ 6659 h 10000"/>
              <a:gd name="connsiteX73" fmla="*/ 8051 w 10000"/>
              <a:gd name="connsiteY73" fmla="*/ 5637 h 10000"/>
              <a:gd name="connsiteX74" fmla="*/ 8120 w 10000"/>
              <a:gd name="connsiteY74" fmla="*/ 6023 h 10000"/>
              <a:gd name="connsiteX75" fmla="*/ 8189 w 10000"/>
              <a:gd name="connsiteY75" fmla="*/ 6295 h 10000"/>
              <a:gd name="connsiteX76" fmla="*/ 8315 w 10000"/>
              <a:gd name="connsiteY76" fmla="*/ 6932 h 10000"/>
              <a:gd name="connsiteX77" fmla="*/ 8385 w 10000"/>
              <a:gd name="connsiteY77" fmla="*/ 5773 h 10000"/>
              <a:gd name="connsiteX78" fmla="*/ 8442 w 10000"/>
              <a:gd name="connsiteY78" fmla="*/ 6545 h 10000"/>
              <a:gd name="connsiteX79" fmla="*/ 8512 w 10000"/>
              <a:gd name="connsiteY79" fmla="*/ 6409 h 10000"/>
              <a:gd name="connsiteX80" fmla="*/ 8639 w 10000"/>
              <a:gd name="connsiteY80" fmla="*/ 6545 h 10000"/>
              <a:gd name="connsiteX81" fmla="*/ 8708 w 10000"/>
              <a:gd name="connsiteY81" fmla="*/ 6159 h 10000"/>
              <a:gd name="connsiteX82" fmla="*/ 8764 w 10000"/>
              <a:gd name="connsiteY82" fmla="*/ 5910 h 10000"/>
              <a:gd name="connsiteX83" fmla="*/ 8835 w 10000"/>
              <a:gd name="connsiteY83" fmla="*/ 3841 h 10000"/>
              <a:gd name="connsiteX84" fmla="*/ 8962 w 10000"/>
              <a:gd name="connsiteY84" fmla="*/ 2818 h 10000"/>
              <a:gd name="connsiteX85" fmla="*/ 9030 w 10000"/>
              <a:gd name="connsiteY85" fmla="*/ 3068 h 10000"/>
              <a:gd name="connsiteX86" fmla="*/ 9100 w 10000"/>
              <a:gd name="connsiteY86" fmla="*/ 4114 h 10000"/>
              <a:gd name="connsiteX87" fmla="*/ 9157 w 10000"/>
              <a:gd name="connsiteY87" fmla="*/ 5000 h 10000"/>
              <a:gd name="connsiteX88" fmla="*/ 9284 w 10000"/>
              <a:gd name="connsiteY88" fmla="*/ 5250 h 10000"/>
              <a:gd name="connsiteX89" fmla="*/ 9354 w 10000"/>
              <a:gd name="connsiteY89" fmla="*/ 5773 h 10000"/>
              <a:gd name="connsiteX90" fmla="*/ 9423 w 10000"/>
              <a:gd name="connsiteY90" fmla="*/ 6159 h 10000"/>
              <a:gd name="connsiteX91" fmla="*/ 9480 w 10000"/>
              <a:gd name="connsiteY91" fmla="*/ 6545 h 10000"/>
              <a:gd name="connsiteX92" fmla="*/ 9551 w 10000"/>
              <a:gd name="connsiteY92" fmla="*/ 6659 h 10000"/>
              <a:gd name="connsiteX93" fmla="*/ 9676 w 10000"/>
              <a:gd name="connsiteY93" fmla="*/ 7569 h 10000"/>
              <a:gd name="connsiteX94" fmla="*/ 9746 w 10000"/>
              <a:gd name="connsiteY94" fmla="*/ 7318 h 10000"/>
              <a:gd name="connsiteX95" fmla="*/ 9815 w 10000"/>
              <a:gd name="connsiteY95" fmla="*/ 7955 h 10000"/>
              <a:gd name="connsiteX96" fmla="*/ 9873 w 10000"/>
              <a:gd name="connsiteY96" fmla="*/ 8091 h 10000"/>
              <a:gd name="connsiteX97" fmla="*/ 10000 w 10000"/>
              <a:gd name="connsiteY9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865 w 10000"/>
              <a:gd name="connsiteY70" fmla="*/ 6023 h 10000"/>
              <a:gd name="connsiteX71" fmla="*/ 7992 w 10000"/>
              <a:gd name="connsiteY71" fmla="*/ 6659 h 10000"/>
              <a:gd name="connsiteX72" fmla="*/ 8051 w 10000"/>
              <a:gd name="connsiteY72" fmla="*/ 5637 h 10000"/>
              <a:gd name="connsiteX73" fmla="*/ 8120 w 10000"/>
              <a:gd name="connsiteY73" fmla="*/ 6023 h 10000"/>
              <a:gd name="connsiteX74" fmla="*/ 8189 w 10000"/>
              <a:gd name="connsiteY74" fmla="*/ 6295 h 10000"/>
              <a:gd name="connsiteX75" fmla="*/ 8315 w 10000"/>
              <a:gd name="connsiteY75" fmla="*/ 6932 h 10000"/>
              <a:gd name="connsiteX76" fmla="*/ 8385 w 10000"/>
              <a:gd name="connsiteY76" fmla="*/ 5773 h 10000"/>
              <a:gd name="connsiteX77" fmla="*/ 8442 w 10000"/>
              <a:gd name="connsiteY77" fmla="*/ 6545 h 10000"/>
              <a:gd name="connsiteX78" fmla="*/ 8512 w 10000"/>
              <a:gd name="connsiteY78" fmla="*/ 6409 h 10000"/>
              <a:gd name="connsiteX79" fmla="*/ 8639 w 10000"/>
              <a:gd name="connsiteY79" fmla="*/ 6545 h 10000"/>
              <a:gd name="connsiteX80" fmla="*/ 8708 w 10000"/>
              <a:gd name="connsiteY80" fmla="*/ 6159 h 10000"/>
              <a:gd name="connsiteX81" fmla="*/ 8764 w 10000"/>
              <a:gd name="connsiteY81" fmla="*/ 5910 h 10000"/>
              <a:gd name="connsiteX82" fmla="*/ 8835 w 10000"/>
              <a:gd name="connsiteY82" fmla="*/ 3841 h 10000"/>
              <a:gd name="connsiteX83" fmla="*/ 8962 w 10000"/>
              <a:gd name="connsiteY83" fmla="*/ 2818 h 10000"/>
              <a:gd name="connsiteX84" fmla="*/ 9030 w 10000"/>
              <a:gd name="connsiteY84" fmla="*/ 3068 h 10000"/>
              <a:gd name="connsiteX85" fmla="*/ 9100 w 10000"/>
              <a:gd name="connsiteY85" fmla="*/ 4114 h 10000"/>
              <a:gd name="connsiteX86" fmla="*/ 9157 w 10000"/>
              <a:gd name="connsiteY86" fmla="*/ 5000 h 10000"/>
              <a:gd name="connsiteX87" fmla="*/ 9284 w 10000"/>
              <a:gd name="connsiteY87" fmla="*/ 5250 h 10000"/>
              <a:gd name="connsiteX88" fmla="*/ 9354 w 10000"/>
              <a:gd name="connsiteY88" fmla="*/ 5773 h 10000"/>
              <a:gd name="connsiteX89" fmla="*/ 9423 w 10000"/>
              <a:gd name="connsiteY89" fmla="*/ 6159 h 10000"/>
              <a:gd name="connsiteX90" fmla="*/ 9480 w 10000"/>
              <a:gd name="connsiteY90" fmla="*/ 6545 h 10000"/>
              <a:gd name="connsiteX91" fmla="*/ 9551 w 10000"/>
              <a:gd name="connsiteY91" fmla="*/ 6659 h 10000"/>
              <a:gd name="connsiteX92" fmla="*/ 9676 w 10000"/>
              <a:gd name="connsiteY92" fmla="*/ 7569 h 10000"/>
              <a:gd name="connsiteX93" fmla="*/ 9746 w 10000"/>
              <a:gd name="connsiteY93" fmla="*/ 7318 h 10000"/>
              <a:gd name="connsiteX94" fmla="*/ 9815 w 10000"/>
              <a:gd name="connsiteY94" fmla="*/ 7955 h 10000"/>
              <a:gd name="connsiteX95" fmla="*/ 9873 w 10000"/>
              <a:gd name="connsiteY95" fmla="*/ 8091 h 10000"/>
              <a:gd name="connsiteX96" fmla="*/ 10000 w 10000"/>
              <a:gd name="connsiteY9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992 w 10000"/>
              <a:gd name="connsiteY70" fmla="*/ 6659 h 10000"/>
              <a:gd name="connsiteX71" fmla="*/ 8051 w 10000"/>
              <a:gd name="connsiteY71" fmla="*/ 5637 h 10000"/>
              <a:gd name="connsiteX72" fmla="*/ 8120 w 10000"/>
              <a:gd name="connsiteY72" fmla="*/ 6023 h 10000"/>
              <a:gd name="connsiteX73" fmla="*/ 8189 w 10000"/>
              <a:gd name="connsiteY73" fmla="*/ 6295 h 10000"/>
              <a:gd name="connsiteX74" fmla="*/ 8315 w 10000"/>
              <a:gd name="connsiteY74" fmla="*/ 6932 h 10000"/>
              <a:gd name="connsiteX75" fmla="*/ 8385 w 10000"/>
              <a:gd name="connsiteY75" fmla="*/ 5773 h 10000"/>
              <a:gd name="connsiteX76" fmla="*/ 8442 w 10000"/>
              <a:gd name="connsiteY76" fmla="*/ 6545 h 10000"/>
              <a:gd name="connsiteX77" fmla="*/ 8512 w 10000"/>
              <a:gd name="connsiteY77" fmla="*/ 6409 h 10000"/>
              <a:gd name="connsiteX78" fmla="*/ 8639 w 10000"/>
              <a:gd name="connsiteY78" fmla="*/ 6545 h 10000"/>
              <a:gd name="connsiteX79" fmla="*/ 8708 w 10000"/>
              <a:gd name="connsiteY79" fmla="*/ 6159 h 10000"/>
              <a:gd name="connsiteX80" fmla="*/ 8764 w 10000"/>
              <a:gd name="connsiteY80" fmla="*/ 5910 h 10000"/>
              <a:gd name="connsiteX81" fmla="*/ 8835 w 10000"/>
              <a:gd name="connsiteY81" fmla="*/ 3841 h 10000"/>
              <a:gd name="connsiteX82" fmla="*/ 8962 w 10000"/>
              <a:gd name="connsiteY82" fmla="*/ 2818 h 10000"/>
              <a:gd name="connsiteX83" fmla="*/ 9030 w 10000"/>
              <a:gd name="connsiteY83" fmla="*/ 3068 h 10000"/>
              <a:gd name="connsiteX84" fmla="*/ 9100 w 10000"/>
              <a:gd name="connsiteY84" fmla="*/ 4114 h 10000"/>
              <a:gd name="connsiteX85" fmla="*/ 9157 w 10000"/>
              <a:gd name="connsiteY85" fmla="*/ 5000 h 10000"/>
              <a:gd name="connsiteX86" fmla="*/ 9284 w 10000"/>
              <a:gd name="connsiteY86" fmla="*/ 5250 h 10000"/>
              <a:gd name="connsiteX87" fmla="*/ 9354 w 10000"/>
              <a:gd name="connsiteY87" fmla="*/ 5773 h 10000"/>
              <a:gd name="connsiteX88" fmla="*/ 9423 w 10000"/>
              <a:gd name="connsiteY88" fmla="*/ 6159 h 10000"/>
              <a:gd name="connsiteX89" fmla="*/ 9480 w 10000"/>
              <a:gd name="connsiteY89" fmla="*/ 6545 h 10000"/>
              <a:gd name="connsiteX90" fmla="*/ 9551 w 10000"/>
              <a:gd name="connsiteY90" fmla="*/ 6659 h 10000"/>
              <a:gd name="connsiteX91" fmla="*/ 9676 w 10000"/>
              <a:gd name="connsiteY91" fmla="*/ 7569 h 10000"/>
              <a:gd name="connsiteX92" fmla="*/ 9746 w 10000"/>
              <a:gd name="connsiteY92" fmla="*/ 7318 h 10000"/>
              <a:gd name="connsiteX93" fmla="*/ 9815 w 10000"/>
              <a:gd name="connsiteY93" fmla="*/ 7955 h 10000"/>
              <a:gd name="connsiteX94" fmla="*/ 9873 w 10000"/>
              <a:gd name="connsiteY94" fmla="*/ 8091 h 10000"/>
              <a:gd name="connsiteX95" fmla="*/ 10000 w 10000"/>
              <a:gd name="connsiteY9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20 w 10000"/>
              <a:gd name="connsiteY71" fmla="*/ 6023 h 10000"/>
              <a:gd name="connsiteX72" fmla="*/ 8189 w 10000"/>
              <a:gd name="connsiteY72" fmla="*/ 6295 h 10000"/>
              <a:gd name="connsiteX73" fmla="*/ 8315 w 10000"/>
              <a:gd name="connsiteY73" fmla="*/ 6932 h 10000"/>
              <a:gd name="connsiteX74" fmla="*/ 8385 w 10000"/>
              <a:gd name="connsiteY74" fmla="*/ 5773 h 10000"/>
              <a:gd name="connsiteX75" fmla="*/ 8442 w 10000"/>
              <a:gd name="connsiteY75" fmla="*/ 6545 h 10000"/>
              <a:gd name="connsiteX76" fmla="*/ 8512 w 10000"/>
              <a:gd name="connsiteY76" fmla="*/ 6409 h 10000"/>
              <a:gd name="connsiteX77" fmla="*/ 8639 w 10000"/>
              <a:gd name="connsiteY77" fmla="*/ 6545 h 10000"/>
              <a:gd name="connsiteX78" fmla="*/ 8708 w 10000"/>
              <a:gd name="connsiteY78" fmla="*/ 6159 h 10000"/>
              <a:gd name="connsiteX79" fmla="*/ 8764 w 10000"/>
              <a:gd name="connsiteY79" fmla="*/ 5910 h 10000"/>
              <a:gd name="connsiteX80" fmla="*/ 8835 w 10000"/>
              <a:gd name="connsiteY80" fmla="*/ 3841 h 10000"/>
              <a:gd name="connsiteX81" fmla="*/ 8962 w 10000"/>
              <a:gd name="connsiteY81" fmla="*/ 2818 h 10000"/>
              <a:gd name="connsiteX82" fmla="*/ 9030 w 10000"/>
              <a:gd name="connsiteY82" fmla="*/ 3068 h 10000"/>
              <a:gd name="connsiteX83" fmla="*/ 9100 w 10000"/>
              <a:gd name="connsiteY83" fmla="*/ 4114 h 10000"/>
              <a:gd name="connsiteX84" fmla="*/ 9157 w 10000"/>
              <a:gd name="connsiteY84" fmla="*/ 5000 h 10000"/>
              <a:gd name="connsiteX85" fmla="*/ 9284 w 10000"/>
              <a:gd name="connsiteY85" fmla="*/ 5250 h 10000"/>
              <a:gd name="connsiteX86" fmla="*/ 9354 w 10000"/>
              <a:gd name="connsiteY86" fmla="*/ 5773 h 10000"/>
              <a:gd name="connsiteX87" fmla="*/ 9423 w 10000"/>
              <a:gd name="connsiteY87" fmla="*/ 6159 h 10000"/>
              <a:gd name="connsiteX88" fmla="*/ 9480 w 10000"/>
              <a:gd name="connsiteY88" fmla="*/ 6545 h 10000"/>
              <a:gd name="connsiteX89" fmla="*/ 9551 w 10000"/>
              <a:gd name="connsiteY89" fmla="*/ 6659 h 10000"/>
              <a:gd name="connsiteX90" fmla="*/ 9676 w 10000"/>
              <a:gd name="connsiteY90" fmla="*/ 7569 h 10000"/>
              <a:gd name="connsiteX91" fmla="*/ 9746 w 10000"/>
              <a:gd name="connsiteY91" fmla="*/ 7318 h 10000"/>
              <a:gd name="connsiteX92" fmla="*/ 9815 w 10000"/>
              <a:gd name="connsiteY92" fmla="*/ 7955 h 10000"/>
              <a:gd name="connsiteX93" fmla="*/ 9873 w 10000"/>
              <a:gd name="connsiteY93" fmla="*/ 8091 h 10000"/>
              <a:gd name="connsiteX94" fmla="*/ 10000 w 10000"/>
              <a:gd name="connsiteY9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89 w 10000"/>
              <a:gd name="connsiteY71" fmla="*/ 6295 h 10000"/>
              <a:gd name="connsiteX72" fmla="*/ 8315 w 10000"/>
              <a:gd name="connsiteY72" fmla="*/ 6932 h 10000"/>
              <a:gd name="connsiteX73" fmla="*/ 8385 w 10000"/>
              <a:gd name="connsiteY73" fmla="*/ 5773 h 10000"/>
              <a:gd name="connsiteX74" fmla="*/ 8442 w 10000"/>
              <a:gd name="connsiteY74" fmla="*/ 6545 h 10000"/>
              <a:gd name="connsiteX75" fmla="*/ 8512 w 10000"/>
              <a:gd name="connsiteY75" fmla="*/ 6409 h 10000"/>
              <a:gd name="connsiteX76" fmla="*/ 8639 w 10000"/>
              <a:gd name="connsiteY76" fmla="*/ 6545 h 10000"/>
              <a:gd name="connsiteX77" fmla="*/ 8708 w 10000"/>
              <a:gd name="connsiteY77" fmla="*/ 6159 h 10000"/>
              <a:gd name="connsiteX78" fmla="*/ 8764 w 10000"/>
              <a:gd name="connsiteY78" fmla="*/ 5910 h 10000"/>
              <a:gd name="connsiteX79" fmla="*/ 8835 w 10000"/>
              <a:gd name="connsiteY79" fmla="*/ 3841 h 10000"/>
              <a:gd name="connsiteX80" fmla="*/ 8962 w 10000"/>
              <a:gd name="connsiteY80" fmla="*/ 2818 h 10000"/>
              <a:gd name="connsiteX81" fmla="*/ 9030 w 10000"/>
              <a:gd name="connsiteY81" fmla="*/ 3068 h 10000"/>
              <a:gd name="connsiteX82" fmla="*/ 9100 w 10000"/>
              <a:gd name="connsiteY82" fmla="*/ 4114 h 10000"/>
              <a:gd name="connsiteX83" fmla="*/ 9157 w 10000"/>
              <a:gd name="connsiteY83" fmla="*/ 5000 h 10000"/>
              <a:gd name="connsiteX84" fmla="*/ 9284 w 10000"/>
              <a:gd name="connsiteY84" fmla="*/ 5250 h 10000"/>
              <a:gd name="connsiteX85" fmla="*/ 9354 w 10000"/>
              <a:gd name="connsiteY85" fmla="*/ 5773 h 10000"/>
              <a:gd name="connsiteX86" fmla="*/ 9423 w 10000"/>
              <a:gd name="connsiteY86" fmla="*/ 6159 h 10000"/>
              <a:gd name="connsiteX87" fmla="*/ 9480 w 10000"/>
              <a:gd name="connsiteY87" fmla="*/ 6545 h 10000"/>
              <a:gd name="connsiteX88" fmla="*/ 9551 w 10000"/>
              <a:gd name="connsiteY88" fmla="*/ 6659 h 10000"/>
              <a:gd name="connsiteX89" fmla="*/ 9676 w 10000"/>
              <a:gd name="connsiteY89" fmla="*/ 7569 h 10000"/>
              <a:gd name="connsiteX90" fmla="*/ 9746 w 10000"/>
              <a:gd name="connsiteY90" fmla="*/ 7318 h 10000"/>
              <a:gd name="connsiteX91" fmla="*/ 9815 w 10000"/>
              <a:gd name="connsiteY91" fmla="*/ 7955 h 10000"/>
              <a:gd name="connsiteX92" fmla="*/ 9873 w 10000"/>
              <a:gd name="connsiteY92" fmla="*/ 8091 h 10000"/>
              <a:gd name="connsiteX93" fmla="*/ 10000 w 10000"/>
              <a:gd name="connsiteY9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315 w 10000"/>
              <a:gd name="connsiteY71" fmla="*/ 6932 h 10000"/>
              <a:gd name="connsiteX72" fmla="*/ 8385 w 10000"/>
              <a:gd name="connsiteY72" fmla="*/ 5773 h 10000"/>
              <a:gd name="connsiteX73" fmla="*/ 8442 w 10000"/>
              <a:gd name="connsiteY73" fmla="*/ 6545 h 10000"/>
              <a:gd name="connsiteX74" fmla="*/ 8512 w 10000"/>
              <a:gd name="connsiteY74" fmla="*/ 6409 h 10000"/>
              <a:gd name="connsiteX75" fmla="*/ 8639 w 10000"/>
              <a:gd name="connsiteY75" fmla="*/ 6545 h 10000"/>
              <a:gd name="connsiteX76" fmla="*/ 8708 w 10000"/>
              <a:gd name="connsiteY76" fmla="*/ 6159 h 10000"/>
              <a:gd name="connsiteX77" fmla="*/ 8764 w 10000"/>
              <a:gd name="connsiteY77" fmla="*/ 5910 h 10000"/>
              <a:gd name="connsiteX78" fmla="*/ 8835 w 10000"/>
              <a:gd name="connsiteY78" fmla="*/ 3841 h 10000"/>
              <a:gd name="connsiteX79" fmla="*/ 8962 w 10000"/>
              <a:gd name="connsiteY79" fmla="*/ 2818 h 10000"/>
              <a:gd name="connsiteX80" fmla="*/ 9030 w 10000"/>
              <a:gd name="connsiteY80" fmla="*/ 3068 h 10000"/>
              <a:gd name="connsiteX81" fmla="*/ 9100 w 10000"/>
              <a:gd name="connsiteY81" fmla="*/ 4114 h 10000"/>
              <a:gd name="connsiteX82" fmla="*/ 9157 w 10000"/>
              <a:gd name="connsiteY82" fmla="*/ 5000 h 10000"/>
              <a:gd name="connsiteX83" fmla="*/ 9284 w 10000"/>
              <a:gd name="connsiteY83" fmla="*/ 5250 h 10000"/>
              <a:gd name="connsiteX84" fmla="*/ 9354 w 10000"/>
              <a:gd name="connsiteY84" fmla="*/ 5773 h 10000"/>
              <a:gd name="connsiteX85" fmla="*/ 9423 w 10000"/>
              <a:gd name="connsiteY85" fmla="*/ 6159 h 10000"/>
              <a:gd name="connsiteX86" fmla="*/ 9480 w 10000"/>
              <a:gd name="connsiteY86" fmla="*/ 6545 h 10000"/>
              <a:gd name="connsiteX87" fmla="*/ 9551 w 10000"/>
              <a:gd name="connsiteY87" fmla="*/ 6659 h 10000"/>
              <a:gd name="connsiteX88" fmla="*/ 9676 w 10000"/>
              <a:gd name="connsiteY88" fmla="*/ 7569 h 10000"/>
              <a:gd name="connsiteX89" fmla="*/ 9746 w 10000"/>
              <a:gd name="connsiteY89" fmla="*/ 7318 h 10000"/>
              <a:gd name="connsiteX90" fmla="*/ 9815 w 10000"/>
              <a:gd name="connsiteY90" fmla="*/ 7955 h 10000"/>
              <a:gd name="connsiteX91" fmla="*/ 9873 w 10000"/>
              <a:gd name="connsiteY91" fmla="*/ 8091 h 10000"/>
              <a:gd name="connsiteX92" fmla="*/ 10000 w 10000"/>
              <a:gd name="connsiteY9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442 w 10000"/>
              <a:gd name="connsiteY72" fmla="*/ 6545 h 10000"/>
              <a:gd name="connsiteX73" fmla="*/ 8512 w 10000"/>
              <a:gd name="connsiteY73" fmla="*/ 6409 h 10000"/>
              <a:gd name="connsiteX74" fmla="*/ 8639 w 10000"/>
              <a:gd name="connsiteY74" fmla="*/ 6545 h 10000"/>
              <a:gd name="connsiteX75" fmla="*/ 8708 w 10000"/>
              <a:gd name="connsiteY75" fmla="*/ 6159 h 10000"/>
              <a:gd name="connsiteX76" fmla="*/ 8764 w 10000"/>
              <a:gd name="connsiteY76" fmla="*/ 5910 h 10000"/>
              <a:gd name="connsiteX77" fmla="*/ 8835 w 10000"/>
              <a:gd name="connsiteY77" fmla="*/ 3841 h 10000"/>
              <a:gd name="connsiteX78" fmla="*/ 8962 w 10000"/>
              <a:gd name="connsiteY78" fmla="*/ 2818 h 10000"/>
              <a:gd name="connsiteX79" fmla="*/ 9030 w 10000"/>
              <a:gd name="connsiteY79" fmla="*/ 3068 h 10000"/>
              <a:gd name="connsiteX80" fmla="*/ 9100 w 10000"/>
              <a:gd name="connsiteY80" fmla="*/ 4114 h 10000"/>
              <a:gd name="connsiteX81" fmla="*/ 9157 w 10000"/>
              <a:gd name="connsiteY81" fmla="*/ 5000 h 10000"/>
              <a:gd name="connsiteX82" fmla="*/ 9284 w 10000"/>
              <a:gd name="connsiteY82" fmla="*/ 5250 h 10000"/>
              <a:gd name="connsiteX83" fmla="*/ 9354 w 10000"/>
              <a:gd name="connsiteY83" fmla="*/ 5773 h 10000"/>
              <a:gd name="connsiteX84" fmla="*/ 9423 w 10000"/>
              <a:gd name="connsiteY84" fmla="*/ 6159 h 10000"/>
              <a:gd name="connsiteX85" fmla="*/ 9480 w 10000"/>
              <a:gd name="connsiteY85" fmla="*/ 6545 h 10000"/>
              <a:gd name="connsiteX86" fmla="*/ 9551 w 10000"/>
              <a:gd name="connsiteY86" fmla="*/ 6659 h 10000"/>
              <a:gd name="connsiteX87" fmla="*/ 9676 w 10000"/>
              <a:gd name="connsiteY87" fmla="*/ 7569 h 10000"/>
              <a:gd name="connsiteX88" fmla="*/ 9746 w 10000"/>
              <a:gd name="connsiteY88" fmla="*/ 7318 h 10000"/>
              <a:gd name="connsiteX89" fmla="*/ 9815 w 10000"/>
              <a:gd name="connsiteY89" fmla="*/ 7955 h 10000"/>
              <a:gd name="connsiteX90" fmla="*/ 9873 w 10000"/>
              <a:gd name="connsiteY90" fmla="*/ 8091 h 10000"/>
              <a:gd name="connsiteX91" fmla="*/ 10000 w 10000"/>
              <a:gd name="connsiteY9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512 w 10000"/>
              <a:gd name="connsiteY72" fmla="*/ 6409 h 10000"/>
              <a:gd name="connsiteX73" fmla="*/ 8639 w 10000"/>
              <a:gd name="connsiteY73" fmla="*/ 6545 h 10000"/>
              <a:gd name="connsiteX74" fmla="*/ 8708 w 10000"/>
              <a:gd name="connsiteY74" fmla="*/ 6159 h 10000"/>
              <a:gd name="connsiteX75" fmla="*/ 8764 w 10000"/>
              <a:gd name="connsiteY75" fmla="*/ 5910 h 10000"/>
              <a:gd name="connsiteX76" fmla="*/ 8835 w 10000"/>
              <a:gd name="connsiteY76" fmla="*/ 3841 h 10000"/>
              <a:gd name="connsiteX77" fmla="*/ 8962 w 10000"/>
              <a:gd name="connsiteY77" fmla="*/ 2818 h 10000"/>
              <a:gd name="connsiteX78" fmla="*/ 9030 w 10000"/>
              <a:gd name="connsiteY78" fmla="*/ 3068 h 10000"/>
              <a:gd name="connsiteX79" fmla="*/ 9100 w 10000"/>
              <a:gd name="connsiteY79" fmla="*/ 4114 h 10000"/>
              <a:gd name="connsiteX80" fmla="*/ 9157 w 10000"/>
              <a:gd name="connsiteY80" fmla="*/ 5000 h 10000"/>
              <a:gd name="connsiteX81" fmla="*/ 9284 w 10000"/>
              <a:gd name="connsiteY81" fmla="*/ 5250 h 10000"/>
              <a:gd name="connsiteX82" fmla="*/ 9354 w 10000"/>
              <a:gd name="connsiteY82" fmla="*/ 5773 h 10000"/>
              <a:gd name="connsiteX83" fmla="*/ 9423 w 10000"/>
              <a:gd name="connsiteY83" fmla="*/ 6159 h 10000"/>
              <a:gd name="connsiteX84" fmla="*/ 9480 w 10000"/>
              <a:gd name="connsiteY84" fmla="*/ 6545 h 10000"/>
              <a:gd name="connsiteX85" fmla="*/ 9551 w 10000"/>
              <a:gd name="connsiteY85" fmla="*/ 6659 h 10000"/>
              <a:gd name="connsiteX86" fmla="*/ 9676 w 10000"/>
              <a:gd name="connsiteY86" fmla="*/ 7569 h 10000"/>
              <a:gd name="connsiteX87" fmla="*/ 9746 w 10000"/>
              <a:gd name="connsiteY87" fmla="*/ 7318 h 10000"/>
              <a:gd name="connsiteX88" fmla="*/ 9815 w 10000"/>
              <a:gd name="connsiteY88" fmla="*/ 7955 h 10000"/>
              <a:gd name="connsiteX89" fmla="*/ 9873 w 10000"/>
              <a:gd name="connsiteY89" fmla="*/ 8091 h 10000"/>
              <a:gd name="connsiteX90" fmla="*/ 10000 w 10000"/>
              <a:gd name="connsiteY9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512 w 10000"/>
              <a:gd name="connsiteY71" fmla="*/ 6409 h 10000"/>
              <a:gd name="connsiteX72" fmla="*/ 8639 w 10000"/>
              <a:gd name="connsiteY72" fmla="*/ 6545 h 10000"/>
              <a:gd name="connsiteX73" fmla="*/ 8708 w 10000"/>
              <a:gd name="connsiteY73" fmla="*/ 6159 h 10000"/>
              <a:gd name="connsiteX74" fmla="*/ 8764 w 10000"/>
              <a:gd name="connsiteY74" fmla="*/ 5910 h 10000"/>
              <a:gd name="connsiteX75" fmla="*/ 8835 w 10000"/>
              <a:gd name="connsiteY75" fmla="*/ 3841 h 10000"/>
              <a:gd name="connsiteX76" fmla="*/ 8962 w 10000"/>
              <a:gd name="connsiteY76" fmla="*/ 2818 h 10000"/>
              <a:gd name="connsiteX77" fmla="*/ 9030 w 10000"/>
              <a:gd name="connsiteY77" fmla="*/ 3068 h 10000"/>
              <a:gd name="connsiteX78" fmla="*/ 9100 w 10000"/>
              <a:gd name="connsiteY78" fmla="*/ 4114 h 10000"/>
              <a:gd name="connsiteX79" fmla="*/ 9157 w 10000"/>
              <a:gd name="connsiteY79" fmla="*/ 5000 h 10000"/>
              <a:gd name="connsiteX80" fmla="*/ 9284 w 10000"/>
              <a:gd name="connsiteY80" fmla="*/ 5250 h 10000"/>
              <a:gd name="connsiteX81" fmla="*/ 9354 w 10000"/>
              <a:gd name="connsiteY81" fmla="*/ 5773 h 10000"/>
              <a:gd name="connsiteX82" fmla="*/ 9423 w 10000"/>
              <a:gd name="connsiteY82" fmla="*/ 6159 h 10000"/>
              <a:gd name="connsiteX83" fmla="*/ 9480 w 10000"/>
              <a:gd name="connsiteY83" fmla="*/ 6545 h 10000"/>
              <a:gd name="connsiteX84" fmla="*/ 9551 w 10000"/>
              <a:gd name="connsiteY84" fmla="*/ 6659 h 10000"/>
              <a:gd name="connsiteX85" fmla="*/ 9676 w 10000"/>
              <a:gd name="connsiteY85" fmla="*/ 7569 h 10000"/>
              <a:gd name="connsiteX86" fmla="*/ 9746 w 10000"/>
              <a:gd name="connsiteY86" fmla="*/ 7318 h 10000"/>
              <a:gd name="connsiteX87" fmla="*/ 9815 w 10000"/>
              <a:gd name="connsiteY87" fmla="*/ 7955 h 10000"/>
              <a:gd name="connsiteX88" fmla="*/ 9873 w 10000"/>
              <a:gd name="connsiteY88" fmla="*/ 8091 h 10000"/>
              <a:gd name="connsiteX89" fmla="*/ 10000 w 10000"/>
              <a:gd name="connsiteY8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512 w 10000"/>
              <a:gd name="connsiteY70" fmla="*/ 6409 h 10000"/>
              <a:gd name="connsiteX71" fmla="*/ 8639 w 10000"/>
              <a:gd name="connsiteY71" fmla="*/ 6545 h 10000"/>
              <a:gd name="connsiteX72" fmla="*/ 8708 w 10000"/>
              <a:gd name="connsiteY72" fmla="*/ 6159 h 10000"/>
              <a:gd name="connsiteX73" fmla="*/ 8764 w 10000"/>
              <a:gd name="connsiteY73" fmla="*/ 5910 h 10000"/>
              <a:gd name="connsiteX74" fmla="*/ 8835 w 10000"/>
              <a:gd name="connsiteY74" fmla="*/ 3841 h 10000"/>
              <a:gd name="connsiteX75" fmla="*/ 8962 w 10000"/>
              <a:gd name="connsiteY75" fmla="*/ 2818 h 10000"/>
              <a:gd name="connsiteX76" fmla="*/ 9030 w 10000"/>
              <a:gd name="connsiteY76" fmla="*/ 3068 h 10000"/>
              <a:gd name="connsiteX77" fmla="*/ 9100 w 10000"/>
              <a:gd name="connsiteY77" fmla="*/ 4114 h 10000"/>
              <a:gd name="connsiteX78" fmla="*/ 9157 w 10000"/>
              <a:gd name="connsiteY78" fmla="*/ 5000 h 10000"/>
              <a:gd name="connsiteX79" fmla="*/ 9284 w 10000"/>
              <a:gd name="connsiteY79" fmla="*/ 5250 h 10000"/>
              <a:gd name="connsiteX80" fmla="*/ 9354 w 10000"/>
              <a:gd name="connsiteY80" fmla="*/ 5773 h 10000"/>
              <a:gd name="connsiteX81" fmla="*/ 9423 w 10000"/>
              <a:gd name="connsiteY81" fmla="*/ 6159 h 10000"/>
              <a:gd name="connsiteX82" fmla="*/ 9480 w 10000"/>
              <a:gd name="connsiteY82" fmla="*/ 6545 h 10000"/>
              <a:gd name="connsiteX83" fmla="*/ 9551 w 10000"/>
              <a:gd name="connsiteY83" fmla="*/ 6659 h 10000"/>
              <a:gd name="connsiteX84" fmla="*/ 9676 w 10000"/>
              <a:gd name="connsiteY84" fmla="*/ 7569 h 10000"/>
              <a:gd name="connsiteX85" fmla="*/ 9746 w 10000"/>
              <a:gd name="connsiteY85" fmla="*/ 7318 h 10000"/>
              <a:gd name="connsiteX86" fmla="*/ 9815 w 10000"/>
              <a:gd name="connsiteY86" fmla="*/ 7955 h 10000"/>
              <a:gd name="connsiteX87" fmla="*/ 9873 w 10000"/>
              <a:gd name="connsiteY87" fmla="*/ 8091 h 10000"/>
              <a:gd name="connsiteX88" fmla="*/ 10000 w 10000"/>
              <a:gd name="connsiteY8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639 w 10000"/>
              <a:gd name="connsiteY70" fmla="*/ 6545 h 10000"/>
              <a:gd name="connsiteX71" fmla="*/ 8708 w 10000"/>
              <a:gd name="connsiteY71" fmla="*/ 6159 h 10000"/>
              <a:gd name="connsiteX72" fmla="*/ 8764 w 10000"/>
              <a:gd name="connsiteY72" fmla="*/ 5910 h 10000"/>
              <a:gd name="connsiteX73" fmla="*/ 8835 w 10000"/>
              <a:gd name="connsiteY73" fmla="*/ 3841 h 10000"/>
              <a:gd name="connsiteX74" fmla="*/ 8962 w 10000"/>
              <a:gd name="connsiteY74" fmla="*/ 2818 h 10000"/>
              <a:gd name="connsiteX75" fmla="*/ 9030 w 10000"/>
              <a:gd name="connsiteY75" fmla="*/ 3068 h 10000"/>
              <a:gd name="connsiteX76" fmla="*/ 9100 w 10000"/>
              <a:gd name="connsiteY76" fmla="*/ 4114 h 10000"/>
              <a:gd name="connsiteX77" fmla="*/ 9157 w 10000"/>
              <a:gd name="connsiteY77" fmla="*/ 5000 h 10000"/>
              <a:gd name="connsiteX78" fmla="*/ 9284 w 10000"/>
              <a:gd name="connsiteY78" fmla="*/ 5250 h 10000"/>
              <a:gd name="connsiteX79" fmla="*/ 9354 w 10000"/>
              <a:gd name="connsiteY79" fmla="*/ 5773 h 10000"/>
              <a:gd name="connsiteX80" fmla="*/ 9423 w 10000"/>
              <a:gd name="connsiteY80" fmla="*/ 6159 h 10000"/>
              <a:gd name="connsiteX81" fmla="*/ 9480 w 10000"/>
              <a:gd name="connsiteY81" fmla="*/ 6545 h 10000"/>
              <a:gd name="connsiteX82" fmla="*/ 9551 w 10000"/>
              <a:gd name="connsiteY82" fmla="*/ 6659 h 10000"/>
              <a:gd name="connsiteX83" fmla="*/ 9676 w 10000"/>
              <a:gd name="connsiteY83" fmla="*/ 7569 h 10000"/>
              <a:gd name="connsiteX84" fmla="*/ 9746 w 10000"/>
              <a:gd name="connsiteY84" fmla="*/ 7318 h 10000"/>
              <a:gd name="connsiteX85" fmla="*/ 9815 w 10000"/>
              <a:gd name="connsiteY85" fmla="*/ 7955 h 10000"/>
              <a:gd name="connsiteX86" fmla="*/ 9873 w 10000"/>
              <a:gd name="connsiteY86" fmla="*/ 8091 h 10000"/>
              <a:gd name="connsiteX87" fmla="*/ 10000 w 10000"/>
              <a:gd name="connsiteY8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08 w 10000"/>
              <a:gd name="connsiteY70" fmla="*/ 6159 h 10000"/>
              <a:gd name="connsiteX71" fmla="*/ 8764 w 10000"/>
              <a:gd name="connsiteY71" fmla="*/ 5910 h 10000"/>
              <a:gd name="connsiteX72" fmla="*/ 8835 w 10000"/>
              <a:gd name="connsiteY72" fmla="*/ 3841 h 10000"/>
              <a:gd name="connsiteX73" fmla="*/ 8962 w 10000"/>
              <a:gd name="connsiteY73" fmla="*/ 2818 h 10000"/>
              <a:gd name="connsiteX74" fmla="*/ 9030 w 10000"/>
              <a:gd name="connsiteY74" fmla="*/ 3068 h 10000"/>
              <a:gd name="connsiteX75" fmla="*/ 9100 w 10000"/>
              <a:gd name="connsiteY75" fmla="*/ 4114 h 10000"/>
              <a:gd name="connsiteX76" fmla="*/ 9157 w 10000"/>
              <a:gd name="connsiteY76" fmla="*/ 5000 h 10000"/>
              <a:gd name="connsiteX77" fmla="*/ 9284 w 10000"/>
              <a:gd name="connsiteY77" fmla="*/ 5250 h 10000"/>
              <a:gd name="connsiteX78" fmla="*/ 9354 w 10000"/>
              <a:gd name="connsiteY78" fmla="*/ 5773 h 10000"/>
              <a:gd name="connsiteX79" fmla="*/ 9423 w 10000"/>
              <a:gd name="connsiteY79" fmla="*/ 6159 h 10000"/>
              <a:gd name="connsiteX80" fmla="*/ 9480 w 10000"/>
              <a:gd name="connsiteY80" fmla="*/ 6545 h 10000"/>
              <a:gd name="connsiteX81" fmla="*/ 9551 w 10000"/>
              <a:gd name="connsiteY81" fmla="*/ 6659 h 10000"/>
              <a:gd name="connsiteX82" fmla="*/ 9676 w 10000"/>
              <a:gd name="connsiteY82" fmla="*/ 7569 h 10000"/>
              <a:gd name="connsiteX83" fmla="*/ 9746 w 10000"/>
              <a:gd name="connsiteY83" fmla="*/ 7318 h 10000"/>
              <a:gd name="connsiteX84" fmla="*/ 9815 w 10000"/>
              <a:gd name="connsiteY84" fmla="*/ 7955 h 10000"/>
              <a:gd name="connsiteX85" fmla="*/ 9873 w 10000"/>
              <a:gd name="connsiteY85" fmla="*/ 8091 h 10000"/>
              <a:gd name="connsiteX86" fmla="*/ 10000 w 10000"/>
              <a:gd name="connsiteY8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64 w 10000"/>
              <a:gd name="connsiteY70" fmla="*/ 5910 h 10000"/>
              <a:gd name="connsiteX71" fmla="*/ 8835 w 10000"/>
              <a:gd name="connsiteY71" fmla="*/ 3841 h 10000"/>
              <a:gd name="connsiteX72" fmla="*/ 8962 w 10000"/>
              <a:gd name="connsiteY72" fmla="*/ 2818 h 10000"/>
              <a:gd name="connsiteX73" fmla="*/ 9030 w 10000"/>
              <a:gd name="connsiteY73" fmla="*/ 3068 h 10000"/>
              <a:gd name="connsiteX74" fmla="*/ 9100 w 10000"/>
              <a:gd name="connsiteY74" fmla="*/ 4114 h 10000"/>
              <a:gd name="connsiteX75" fmla="*/ 9157 w 10000"/>
              <a:gd name="connsiteY75" fmla="*/ 5000 h 10000"/>
              <a:gd name="connsiteX76" fmla="*/ 9284 w 10000"/>
              <a:gd name="connsiteY76" fmla="*/ 5250 h 10000"/>
              <a:gd name="connsiteX77" fmla="*/ 9354 w 10000"/>
              <a:gd name="connsiteY77" fmla="*/ 5773 h 10000"/>
              <a:gd name="connsiteX78" fmla="*/ 9423 w 10000"/>
              <a:gd name="connsiteY78" fmla="*/ 6159 h 10000"/>
              <a:gd name="connsiteX79" fmla="*/ 9480 w 10000"/>
              <a:gd name="connsiteY79" fmla="*/ 6545 h 10000"/>
              <a:gd name="connsiteX80" fmla="*/ 9551 w 10000"/>
              <a:gd name="connsiteY80" fmla="*/ 6659 h 10000"/>
              <a:gd name="connsiteX81" fmla="*/ 9676 w 10000"/>
              <a:gd name="connsiteY81" fmla="*/ 7569 h 10000"/>
              <a:gd name="connsiteX82" fmla="*/ 9746 w 10000"/>
              <a:gd name="connsiteY82" fmla="*/ 7318 h 10000"/>
              <a:gd name="connsiteX83" fmla="*/ 9815 w 10000"/>
              <a:gd name="connsiteY83" fmla="*/ 7955 h 10000"/>
              <a:gd name="connsiteX84" fmla="*/ 9873 w 10000"/>
              <a:gd name="connsiteY84" fmla="*/ 8091 h 10000"/>
              <a:gd name="connsiteX85" fmla="*/ 10000 w 10000"/>
              <a:gd name="connsiteY8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835 w 10000"/>
              <a:gd name="connsiteY70" fmla="*/ 3841 h 10000"/>
              <a:gd name="connsiteX71" fmla="*/ 8962 w 10000"/>
              <a:gd name="connsiteY71" fmla="*/ 2818 h 10000"/>
              <a:gd name="connsiteX72" fmla="*/ 9030 w 10000"/>
              <a:gd name="connsiteY72" fmla="*/ 3068 h 10000"/>
              <a:gd name="connsiteX73" fmla="*/ 9100 w 10000"/>
              <a:gd name="connsiteY73" fmla="*/ 4114 h 10000"/>
              <a:gd name="connsiteX74" fmla="*/ 9157 w 10000"/>
              <a:gd name="connsiteY74" fmla="*/ 5000 h 10000"/>
              <a:gd name="connsiteX75" fmla="*/ 9284 w 10000"/>
              <a:gd name="connsiteY75" fmla="*/ 5250 h 10000"/>
              <a:gd name="connsiteX76" fmla="*/ 9354 w 10000"/>
              <a:gd name="connsiteY76" fmla="*/ 5773 h 10000"/>
              <a:gd name="connsiteX77" fmla="*/ 9423 w 10000"/>
              <a:gd name="connsiteY77" fmla="*/ 6159 h 10000"/>
              <a:gd name="connsiteX78" fmla="*/ 9480 w 10000"/>
              <a:gd name="connsiteY78" fmla="*/ 6545 h 10000"/>
              <a:gd name="connsiteX79" fmla="*/ 9551 w 10000"/>
              <a:gd name="connsiteY79" fmla="*/ 6659 h 10000"/>
              <a:gd name="connsiteX80" fmla="*/ 9676 w 10000"/>
              <a:gd name="connsiteY80" fmla="*/ 7569 h 10000"/>
              <a:gd name="connsiteX81" fmla="*/ 9746 w 10000"/>
              <a:gd name="connsiteY81" fmla="*/ 7318 h 10000"/>
              <a:gd name="connsiteX82" fmla="*/ 9815 w 10000"/>
              <a:gd name="connsiteY82" fmla="*/ 7955 h 10000"/>
              <a:gd name="connsiteX83" fmla="*/ 9873 w 10000"/>
              <a:gd name="connsiteY83" fmla="*/ 8091 h 10000"/>
              <a:gd name="connsiteX84" fmla="*/ 10000 w 10000"/>
              <a:gd name="connsiteY8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962 w 10000"/>
              <a:gd name="connsiteY70" fmla="*/ 2818 h 10000"/>
              <a:gd name="connsiteX71" fmla="*/ 9030 w 10000"/>
              <a:gd name="connsiteY71" fmla="*/ 3068 h 10000"/>
              <a:gd name="connsiteX72" fmla="*/ 9100 w 10000"/>
              <a:gd name="connsiteY72" fmla="*/ 4114 h 10000"/>
              <a:gd name="connsiteX73" fmla="*/ 9157 w 10000"/>
              <a:gd name="connsiteY73" fmla="*/ 5000 h 10000"/>
              <a:gd name="connsiteX74" fmla="*/ 9284 w 10000"/>
              <a:gd name="connsiteY74" fmla="*/ 5250 h 10000"/>
              <a:gd name="connsiteX75" fmla="*/ 9354 w 10000"/>
              <a:gd name="connsiteY75" fmla="*/ 5773 h 10000"/>
              <a:gd name="connsiteX76" fmla="*/ 9423 w 10000"/>
              <a:gd name="connsiteY76" fmla="*/ 6159 h 10000"/>
              <a:gd name="connsiteX77" fmla="*/ 9480 w 10000"/>
              <a:gd name="connsiteY77" fmla="*/ 6545 h 10000"/>
              <a:gd name="connsiteX78" fmla="*/ 9551 w 10000"/>
              <a:gd name="connsiteY78" fmla="*/ 6659 h 10000"/>
              <a:gd name="connsiteX79" fmla="*/ 9676 w 10000"/>
              <a:gd name="connsiteY79" fmla="*/ 7569 h 10000"/>
              <a:gd name="connsiteX80" fmla="*/ 9746 w 10000"/>
              <a:gd name="connsiteY80" fmla="*/ 7318 h 10000"/>
              <a:gd name="connsiteX81" fmla="*/ 9815 w 10000"/>
              <a:gd name="connsiteY81" fmla="*/ 7955 h 10000"/>
              <a:gd name="connsiteX82" fmla="*/ 9873 w 10000"/>
              <a:gd name="connsiteY82" fmla="*/ 8091 h 10000"/>
              <a:gd name="connsiteX83" fmla="*/ 10000 w 10000"/>
              <a:gd name="connsiteY8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030 w 10000"/>
              <a:gd name="connsiteY70" fmla="*/ 3068 h 10000"/>
              <a:gd name="connsiteX71" fmla="*/ 9100 w 10000"/>
              <a:gd name="connsiteY71" fmla="*/ 4114 h 10000"/>
              <a:gd name="connsiteX72" fmla="*/ 9157 w 10000"/>
              <a:gd name="connsiteY72" fmla="*/ 5000 h 10000"/>
              <a:gd name="connsiteX73" fmla="*/ 9284 w 10000"/>
              <a:gd name="connsiteY73" fmla="*/ 5250 h 10000"/>
              <a:gd name="connsiteX74" fmla="*/ 9354 w 10000"/>
              <a:gd name="connsiteY74" fmla="*/ 5773 h 10000"/>
              <a:gd name="connsiteX75" fmla="*/ 9423 w 10000"/>
              <a:gd name="connsiteY75" fmla="*/ 6159 h 10000"/>
              <a:gd name="connsiteX76" fmla="*/ 9480 w 10000"/>
              <a:gd name="connsiteY76" fmla="*/ 6545 h 10000"/>
              <a:gd name="connsiteX77" fmla="*/ 9551 w 10000"/>
              <a:gd name="connsiteY77" fmla="*/ 6659 h 10000"/>
              <a:gd name="connsiteX78" fmla="*/ 9676 w 10000"/>
              <a:gd name="connsiteY78" fmla="*/ 7569 h 10000"/>
              <a:gd name="connsiteX79" fmla="*/ 9746 w 10000"/>
              <a:gd name="connsiteY79" fmla="*/ 7318 h 10000"/>
              <a:gd name="connsiteX80" fmla="*/ 9815 w 10000"/>
              <a:gd name="connsiteY80" fmla="*/ 7955 h 10000"/>
              <a:gd name="connsiteX81" fmla="*/ 9873 w 10000"/>
              <a:gd name="connsiteY81" fmla="*/ 8091 h 10000"/>
              <a:gd name="connsiteX82" fmla="*/ 10000 w 10000"/>
              <a:gd name="connsiteY8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00 w 10000"/>
              <a:gd name="connsiteY70" fmla="*/ 4114 h 10000"/>
              <a:gd name="connsiteX71" fmla="*/ 9157 w 10000"/>
              <a:gd name="connsiteY71" fmla="*/ 5000 h 10000"/>
              <a:gd name="connsiteX72" fmla="*/ 9284 w 10000"/>
              <a:gd name="connsiteY72" fmla="*/ 5250 h 10000"/>
              <a:gd name="connsiteX73" fmla="*/ 9354 w 10000"/>
              <a:gd name="connsiteY73" fmla="*/ 5773 h 10000"/>
              <a:gd name="connsiteX74" fmla="*/ 9423 w 10000"/>
              <a:gd name="connsiteY74" fmla="*/ 6159 h 10000"/>
              <a:gd name="connsiteX75" fmla="*/ 9480 w 10000"/>
              <a:gd name="connsiteY75" fmla="*/ 6545 h 10000"/>
              <a:gd name="connsiteX76" fmla="*/ 9551 w 10000"/>
              <a:gd name="connsiteY76" fmla="*/ 6659 h 10000"/>
              <a:gd name="connsiteX77" fmla="*/ 9676 w 10000"/>
              <a:gd name="connsiteY77" fmla="*/ 7569 h 10000"/>
              <a:gd name="connsiteX78" fmla="*/ 9746 w 10000"/>
              <a:gd name="connsiteY78" fmla="*/ 7318 h 10000"/>
              <a:gd name="connsiteX79" fmla="*/ 9815 w 10000"/>
              <a:gd name="connsiteY79" fmla="*/ 7955 h 10000"/>
              <a:gd name="connsiteX80" fmla="*/ 9873 w 10000"/>
              <a:gd name="connsiteY80" fmla="*/ 8091 h 10000"/>
              <a:gd name="connsiteX81" fmla="*/ 10000 w 10000"/>
              <a:gd name="connsiteY8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57 w 10000"/>
              <a:gd name="connsiteY70" fmla="*/ 5000 h 10000"/>
              <a:gd name="connsiteX71" fmla="*/ 9284 w 10000"/>
              <a:gd name="connsiteY71" fmla="*/ 5250 h 10000"/>
              <a:gd name="connsiteX72" fmla="*/ 9354 w 10000"/>
              <a:gd name="connsiteY72" fmla="*/ 5773 h 10000"/>
              <a:gd name="connsiteX73" fmla="*/ 9423 w 10000"/>
              <a:gd name="connsiteY73" fmla="*/ 6159 h 10000"/>
              <a:gd name="connsiteX74" fmla="*/ 9480 w 10000"/>
              <a:gd name="connsiteY74" fmla="*/ 6545 h 10000"/>
              <a:gd name="connsiteX75" fmla="*/ 9551 w 10000"/>
              <a:gd name="connsiteY75" fmla="*/ 6659 h 10000"/>
              <a:gd name="connsiteX76" fmla="*/ 9676 w 10000"/>
              <a:gd name="connsiteY76" fmla="*/ 7569 h 10000"/>
              <a:gd name="connsiteX77" fmla="*/ 9746 w 10000"/>
              <a:gd name="connsiteY77" fmla="*/ 7318 h 10000"/>
              <a:gd name="connsiteX78" fmla="*/ 9815 w 10000"/>
              <a:gd name="connsiteY78" fmla="*/ 7955 h 10000"/>
              <a:gd name="connsiteX79" fmla="*/ 9873 w 10000"/>
              <a:gd name="connsiteY79" fmla="*/ 8091 h 10000"/>
              <a:gd name="connsiteX80" fmla="*/ 10000 w 10000"/>
              <a:gd name="connsiteY8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284 w 10000"/>
              <a:gd name="connsiteY70" fmla="*/ 5250 h 10000"/>
              <a:gd name="connsiteX71" fmla="*/ 9354 w 10000"/>
              <a:gd name="connsiteY71" fmla="*/ 5773 h 10000"/>
              <a:gd name="connsiteX72" fmla="*/ 9423 w 10000"/>
              <a:gd name="connsiteY72" fmla="*/ 6159 h 10000"/>
              <a:gd name="connsiteX73" fmla="*/ 9480 w 10000"/>
              <a:gd name="connsiteY73" fmla="*/ 6545 h 10000"/>
              <a:gd name="connsiteX74" fmla="*/ 9551 w 10000"/>
              <a:gd name="connsiteY74" fmla="*/ 6659 h 10000"/>
              <a:gd name="connsiteX75" fmla="*/ 9676 w 10000"/>
              <a:gd name="connsiteY75" fmla="*/ 7569 h 10000"/>
              <a:gd name="connsiteX76" fmla="*/ 9746 w 10000"/>
              <a:gd name="connsiteY76" fmla="*/ 7318 h 10000"/>
              <a:gd name="connsiteX77" fmla="*/ 9815 w 10000"/>
              <a:gd name="connsiteY77" fmla="*/ 7955 h 10000"/>
              <a:gd name="connsiteX78" fmla="*/ 9873 w 10000"/>
              <a:gd name="connsiteY78" fmla="*/ 8091 h 10000"/>
              <a:gd name="connsiteX79" fmla="*/ 10000 w 10000"/>
              <a:gd name="connsiteY7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23 w 10000"/>
              <a:gd name="connsiteY71" fmla="*/ 6159 h 10000"/>
              <a:gd name="connsiteX72" fmla="*/ 9480 w 10000"/>
              <a:gd name="connsiteY72" fmla="*/ 6545 h 10000"/>
              <a:gd name="connsiteX73" fmla="*/ 9551 w 10000"/>
              <a:gd name="connsiteY73" fmla="*/ 6659 h 10000"/>
              <a:gd name="connsiteX74" fmla="*/ 9676 w 10000"/>
              <a:gd name="connsiteY74" fmla="*/ 7569 h 10000"/>
              <a:gd name="connsiteX75" fmla="*/ 9746 w 10000"/>
              <a:gd name="connsiteY75" fmla="*/ 7318 h 10000"/>
              <a:gd name="connsiteX76" fmla="*/ 9815 w 10000"/>
              <a:gd name="connsiteY76" fmla="*/ 7955 h 10000"/>
              <a:gd name="connsiteX77" fmla="*/ 9873 w 10000"/>
              <a:gd name="connsiteY77" fmla="*/ 8091 h 10000"/>
              <a:gd name="connsiteX78" fmla="*/ 10000 w 10000"/>
              <a:gd name="connsiteY7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80 w 10000"/>
              <a:gd name="connsiteY71" fmla="*/ 6545 h 10000"/>
              <a:gd name="connsiteX72" fmla="*/ 9551 w 10000"/>
              <a:gd name="connsiteY72" fmla="*/ 6659 h 10000"/>
              <a:gd name="connsiteX73" fmla="*/ 9676 w 10000"/>
              <a:gd name="connsiteY73" fmla="*/ 7569 h 10000"/>
              <a:gd name="connsiteX74" fmla="*/ 9746 w 10000"/>
              <a:gd name="connsiteY74" fmla="*/ 7318 h 10000"/>
              <a:gd name="connsiteX75" fmla="*/ 9815 w 10000"/>
              <a:gd name="connsiteY75" fmla="*/ 7955 h 10000"/>
              <a:gd name="connsiteX76" fmla="*/ 9873 w 10000"/>
              <a:gd name="connsiteY76" fmla="*/ 8091 h 10000"/>
              <a:gd name="connsiteX77" fmla="*/ 10000 w 10000"/>
              <a:gd name="connsiteY7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551 w 10000"/>
              <a:gd name="connsiteY71" fmla="*/ 6659 h 10000"/>
              <a:gd name="connsiteX72" fmla="*/ 9676 w 10000"/>
              <a:gd name="connsiteY72" fmla="*/ 7569 h 10000"/>
              <a:gd name="connsiteX73" fmla="*/ 9746 w 10000"/>
              <a:gd name="connsiteY73" fmla="*/ 7318 h 10000"/>
              <a:gd name="connsiteX74" fmla="*/ 9815 w 10000"/>
              <a:gd name="connsiteY74" fmla="*/ 7955 h 10000"/>
              <a:gd name="connsiteX75" fmla="*/ 9873 w 10000"/>
              <a:gd name="connsiteY75" fmla="*/ 8091 h 10000"/>
              <a:gd name="connsiteX76" fmla="*/ 10000 w 10000"/>
              <a:gd name="connsiteY7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676 w 10000"/>
              <a:gd name="connsiteY71" fmla="*/ 7569 h 10000"/>
              <a:gd name="connsiteX72" fmla="*/ 9746 w 10000"/>
              <a:gd name="connsiteY72" fmla="*/ 7318 h 10000"/>
              <a:gd name="connsiteX73" fmla="*/ 9815 w 10000"/>
              <a:gd name="connsiteY73" fmla="*/ 7955 h 10000"/>
              <a:gd name="connsiteX74" fmla="*/ 9873 w 10000"/>
              <a:gd name="connsiteY74" fmla="*/ 8091 h 10000"/>
              <a:gd name="connsiteX75" fmla="*/ 10000 w 10000"/>
              <a:gd name="connsiteY7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676 w 10000"/>
              <a:gd name="connsiteY70" fmla="*/ 7569 h 10000"/>
              <a:gd name="connsiteX71" fmla="*/ 9746 w 10000"/>
              <a:gd name="connsiteY71" fmla="*/ 7318 h 10000"/>
              <a:gd name="connsiteX72" fmla="*/ 9815 w 10000"/>
              <a:gd name="connsiteY72" fmla="*/ 7955 h 10000"/>
              <a:gd name="connsiteX73" fmla="*/ 9873 w 10000"/>
              <a:gd name="connsiteY73" fmla="*/ 8091 h 10000"/>
              <a:gd name="connsiteX74" fmla="*/ 10000 w 10000"/>
              <a:gd name="connsiteY74" fmla="*/ 7318 h 10000"/>
              <a:gd name="connsiteX0" fmla="*/ 0 w 10025"/>
              <a:gd name="connsiteY0" fmla="*/ 5910 h 10000"/>
              <a:gd name="connsiteX1" fmla="*/ 68 w 10025"/>
              <a:gd name="connsiteY1" fmla="*/ 6023 h 10000"/>
              <a:gd name="connsiteX2" fmla="*/ 127 w 10025"/>
              <a:gd name="connsiteY2" fmla="*/ 6409 h 10000"/>
              <a:gd name="connsiteX3" fmla="*/ 195 w 10025"/>
              <a:gd name="connsiteY3" fmla="*/ 6159 h 10000"/>
              <a:gd name="connsiteX4" fmla="*/ 265 w 10025"/>
              <a:gd name="connsiteY4" fmla="*/ 6545 h 10000"/>
              <a:gd name="connsiteX5" fmla="*/ 393 w 10025"/>
              <a:gd name="connsiteY5" fmla="*/ 6295 h 10000"/>
              <a:gd name="connsiteX6" fmla="*/ 461 w 10025"/>
              <a:gd name="connsiteY6" fmla="*/ 6295 h 10000"/>
              <a:gd name="connsiteX7" fmla="*/ 519 w 10025"/>
              <a:gd name="connsiteY7" fmla="*/ 6409 h 10000"/>
              <a:gd name="connsiteX8" fmla="*/ 588 w 10025"/>
              <a:gd name="connsiteY8" fmla="*/ 6545 h 10000"/>
              <a:gd name="connsiteX9" fmla="*/ 715 w 10025"/>
              <a:gd name="connsiteY9" fmla="*/ 6409 h 10000"/>
              <a:gd name="connsiteX10" fmla="*/ 783 w 10025"/>
              <a:gd name="connsiteY10" fmla="*/ 6659 h 10000"/>
              <a:gd name="connsiteX11" fmla="*/ 843 w 10025"/>
              <a:gd name="connsiteY11" fmla="*/ 6023 h 10000"/>
              <a:gd name="connsiteX12" fmla="*/ 911 w 10025"/>
              <a:gd name="connsiteY12" fmla="*/ 6545 h 10000"/>
              <a:gd name="connsiteX13" fmla="*/ 1038 w 10025"/>
              <a:gd name="connsiteY13" fmla="*/ 6409 h 10000"/>
              <a:gd name="connsiteX14" fmla="*/ 1107 w 10025"/>
              <a:gd name="connsiteY14" fmla="*/ 6932 h 10000"/>
              <a:gd name="connsiteX15" fmla="*/ 1177 w 10025"/>
              <a:gd name="connsiteY15" fmla="*/ 6545 h 10000"/>
              <a:gd name="connsiteX16" fmla="*/ 1234 w 10025"/>
              <a:gd name="connsiteY16" fmla="*/ 5910 h 10000"/>
              <a:gd name="connsiteX17" fmla="*/ 1361 w 10025"/>
              <a:gd name="connsiteY17" fmla="*/ 7046 h 10000"/>
              <a:gd name="connsiteX18" fmla="*/ 1431 w 10025"/>
              <a:gd name="connsiteY18" fmla="*/ 6295 h 10000"/>
              <a:gd name="connsiteX19" fmla="*/ 1499 w 10025"/>
              <a:gd name="connsiteY19" fmla="*/ 6932 h 10000"/>
              <a:gd name="connsiteX20" fmla="*/ 1557 w 10025"/>
              <a:gd name="connsiteY20" fmla="*/ 6295 h 10000"/>
              <a:gd name="connsiteX21" fmla="*/ 1696 w 10025"/>
              <a:gd name="connsiteY21" fmla="*/ 5773 h 10000"/>
              <a:gd name="connsiteX22" fmla="*/ 1753 w 10025"/>
              <a:gd name="connsiteY22" fmla="*/ 6409 h 10000"/>
              <a:gd name="connsiteX23" fmla="*/ 1822 w 10025"/>
              <a:gd name="connsiteY23" fmla="*/ 6932 h 10000"/>
              <a:gd name="connsiteX24" fmla="*/ 1881 w 10025"/>
              <a:gd name="connsiteY24" fmla="*/ 5773 h 10000"/>
              <a:gd name="connsiteX25" fmla="*/ 2018 w 10025"/>
              <a:gd name="connsiteY25" fmla="*/ 6932 h 10000"/>
              <a:gd name="connsiteX26" fmla="*/ 2076 w 10025"/>
              <a:gd name="connsiteY26" fmla="*/ 6659 h 10000"/>
              <a:gd name="connsiteX27" fmla="*/ 2145 w 10025"/>
              <a:gd name="connsiteY27" fmla="*/ 6295 h 10000"/>
              <a:gd name="connsiteX28" fmla="*/ 2214 w 10025"/>
              <a:gd name="connsiteY28" fmla="*/ 6409 h 10000"/>
              <a:gd name="connsiteX29" fmla="*/ 2341 w 10025"/>
              <a:gd name="connsiteY29" fmla="*/ 6409 h 10000"/>
              <a:gd name="connsiteX30" fmla="*/ 2411 w 10025"/>
              <a:gd name="connsiteY30" fmla="*/ 6295 h 10000"/>
              <a:gd name="connsiteX31" fmla="*/ 2468 w 10025"/>
              <a:gd name="connsiteY31" fmla="*/ 6409 h 10000"/>
              <a:gd name="connsiteX32" fmla="*/ 2538 w 10025"/>
              <a:gd name="connsiteY32" fmla="*/ 6409 h 10000"/>
              <a:gd name="connsiteX33" fmla="*/ 2664 w 10025"/>
              <a:gd name="connsiteY33" fmla="*/ 6409 h 10000"/>
              <a:gd name="connsiteX34" fmla="*/ 2733 w 10025"/>
              <a:gd name="connsiteY34" fmla="*/ 6295 h 10000"/>
              <a:gd name="connsiteX35" fmla="*/ 2792 w 10025"/>
              <a:gd name="connsiteY35" fmla="*/ 8728 h 10000"/>
              <a:gd name="connsiteX36" fmla="*/ 2860 w 10025"/>
              <a:gd name="connsiteY36" fmla="*/ 10000 h 10000"/>
              <a:gd name="connsiteX37" fmla="*/ 2988 w 10025"/>
              <a:gd name="connsiteY37" fmla="*/ 8477 h 10000"/>
              <a:gd name="connsiteX38" fmla="*/ 3056 w 10025"/>
              <a:gd name="connsiteY38" fmla="*/ 8591 h 10000"/>
              <a:gd name="connsiteX39" fmla="*/ 3114 w 10025"/>
              <a:gd name="connsiteY39" fmla="*/ 7705 h 10000"/>
              <a:gd name="connsiteX40" fmla="*/ 3183 w 10025"/>
              <a:gd name="connsiteY40" fmla="*/ 7182 h 10000"/>
              <a:gd name="connsiteX41" fmla="*/ 3252 w 10025"/>
              <a:gd name="connsiteY41" fmla="*/ 6659 h 10000"/>
              <a:gd name="connsiteX42" fmla="*/ 3378 w 10025"/>
              <a:gd name="connsiteY42" fmla="*/ 6659 h 10000"/>
              <a:gd name="connsiteX43" fmla="*/ 3448 w 10025"/>
              <a:gd name="connsiteY43" fmla="*/ 6659 h 10000"/>
              <a:gd name="connsiteX44" fmla="*/ 3506 w 10025"/>
              <a:gd name="connsiteY44" fmla="*/ 6795 h 10000"/>
              <a:gd name="connsiteX45" fmla="*/ 3576 w 10025"/>
              <a:gd name="connsiteY45" fmla="*/ 7432 h 10000"/>
              <a:gd name="connsiteX46" fmla="*/ 3703 w 10025"/>
              <a:gd name="connsiteY46" fmla="*/ 7046 h 10000"/>
              <a:gd name="connsiteX47" fmla="*/ 3771 w 10025"/>
              <a:gd name="connsiteY47" fmla="*/ 7705 h 10000"/>
              <a:gd name="connsiteX48" fmla="*/ 3829 w 10025"/>
              <a:gd name="connsiteY48" fmla="*/ 6659 h 10000"/>
              <a:gd name="connsiteX49" fmla="*/ 3899 w 10025"/>
              <a:gd name="connsiteY49" fmla="*/ 8204 h 10000"/>
              <a:gd name="connsiteX50" fmla="*/ 4026 w 10025"/>
              <a:gd name="connsiteY50" fmla="*/ 3977 h 10000"/>
              <a:gd name="connsiteX51" fmla="*/ 4094 w 10025"/>
              <a:gd name="connsiteY51" fmla="*/ 0 h 10000"/>
              <a:gd name="connsiteX52" fmla="*/ 4164 w 10025"/>
              <a:gd name="connsiteY52" fmla="*/ 1796 h 10000"/>
              <a:gd name="connsiteX53" fmla="*/ 4221 w 10025"/>
              <a:gd name="connsiteY53" fmla="*/ 1932 h 10000"/>
              <a:gd name="connsiteX54" fmla="*/ 4348 w 10025"/>
              <a:gd name="connsiteY54" fmla="*/ 1932 h 10000"/>
              <a:gd name="connsiteX55" fmla="*/ 4417 w 10025"/>
              <a:gd name="connsiteY55" fmla="*/ 2568 h 10000"/>
              <a:gd name="connsiteX56" fmla="*/ 4486 w 10025"/>
              <a:gd name="connsiteY56" fmla="*/ 2954 h 10000"/>
              <a:gd name="connsiteX57" fmla="*/ 4544 w 10025"/>
              <a:gd name="connsiteY57" fmla="*/ 2431 h 10000"/>
              <a:gd name="connsiteX58" fmla="*/ 4682 w 10025"/>
              <a:gd name="connsiteY58" fmla="*/ 2818 h 10000"/>
              <a:gd name="connsiteX59" fmla="*/ 4741 w 10025"/>
              <a:gd name="connsiteY59" fmla="*/ 2954 h 10000"/>
              <a:gd name="connsiteX60" fmla="*/ 4809 w 10025"/>
              <a:gd name="connsiteY60" fmla="*/ 2568 h 10000"/>
              <a:gd name="connsiteX61" fmla="*/ 4878 w 10025"/>
              <a:gd name="connsiteY61" fmla="*/ 2431 h 10000"/>
              <a:gd name="connsiteX62" fmla="*/ 5006 w 10025"/>
              <a:gd name="connsiteY62" fmla="*/ 2182 h 10000"/>
              <a:gd name="connsiteX63" fmla="*/ 5063 w 10025"/>
              <a:gd name="connsiteY63" fmla="*/ 1932 h 10000"/>
              <a:gd name="connsiteX64" fmla="*/ 5132 w 10025"/>
              <a:gd name="connsiteY64" fmla="*/ 500 h 10000"/>
              <a:gd name="connsiteX65" fmla="*/ 5202 w 10025"/>
              <a:gd name="connsiteY65" fmla="*/ 3841 h 10000"/>
              <a:gd name="connsiteX66" fmla="*/ 5328 w 10025"/>
              <a:gd name="connsiteY66" fmla="*/ 7046 h 10000"/>
              <a:gd name="connsiteX67" fmla="*/ 5397 w 10025"/>
              <a:gd name="connsiteY67" fmla="*/ 6023 h 10000"/>
              <a:gd name="connsiteX68" fmla="*/ 5456 w 10025"/>
              <a:gd name="connsiteY68" fmla="*/ 5910 h 10000"/>
              <a:gd name="connsiteX69" fmla="*/ 5525 w 10025"/>
              <a:gd name="connsiteY69" fmla="*/ 6409 h 10000"/>
              <a:gd name="connsiteX70" fmla="*/ 9676 w 10025"/>
              <a:gd name="connsiteY70" fmla="*/ 7569 h 10000"/>
              <a:gd name="connsiteX71" fmla="*/ 9815 w 10025"/>
              <a:gd name="connsiteY71" fmla="*/ 7955 h 10000"/>
              <a:gd name="connsiteX72" fmla="*/ 9873 w 10025"/>
              <a:gd name="connsiteY72" fmla="*/ 8091 h 10000"/>
              <a:gd name="connsiteX73" fmla="*/ 10000 w 10025"/>
              <a:gd name="connsiteY7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815 w 10000"/>
              <a:gd name="connsiteY70" fmla="*/ 7955 h 10000"/>
              <a:gd name="connsiteX71" fmla="*/ 9873 w 10000"/>
              <a:gd name="connsiteY71" fmla="*/ 8091 h 10000"/>
              <a:gd name="connsiteX72" fmla="*/ 10000 w 10000"/>
              <a:gd name="connsiteY72" fmla="*/ 7318 h 10000"/>
              <a:gd name="connsiteX0" fmla="*/ 0 w 10191"/>
              <a:gd name="connsiteY0" fmla="*/ 5910 h 10000"/>
              <a:gd name="connsiteX1" fmla="*/ 68 w 10191"/>
              <a:gd name="connsiteY1" fmla="*/ 6023 h 10000"/>
              <a:gd name="connsiteX2" fmla="*/ 127 w 10191"/>
              <a:gd name="connsiteY2" fmla="*/ 6409 h 10000"/>
              <a:gd name="connsiteX3" fmla="*/ 195 w 10191"/>
              <a:gd name="connsiteY3" fmla="*/ 6159 h 10000"/>
              <a:gd name="connsiteX4" fmla="*/ 265 w 10191"/>
              <a:gd name="connsiteY4" fmla="*/ 6545 h 10000"/>
              <a:gd name="connsiteX5" fmla="*/ 393 w 10191"/>
              <a:gd name="connsiteY5" fmla="*/ 6295 h 10000"/>
              <a:gd name="connsiteX6" fmla="*/ 461 w 10191"/>
              <a:gd name="connsiteY6" fmla="*/ 6295 h 10000"/>
              <a:gd name="connsiteX7" fmla="*/ 519 w 10191"/>
              <a:gd name="connsiteY7" fmla="*/ 6409 h 10000"/>
              <a:gd name="connsiteX8" fmla="*/ 588 w 10191"/>
              <a:gd name="connsiteY8" fmla="*/ 6545 h 10000"/>
              <a:gd name="connsiteX9" fmla="*/ 715 w 10191"/>
              <a:gd name="connsiteY9" fmla="*/ 6409 h 10000"/>
              <a:gd name="connsiteX10" fmla="*/ 783 w 10191"/>
              <a:gd name="connsiteY10" fmla="*/ 6659 h 10000"/>
              <a:gd name="connsiteX11" fmla="*/ 843 w 10191"/>
              <a:gd name="connsiteY11" fmla="*/ 6023 h 10000"/>
              <a:gd name="connsiteX12" fmla="*/ 911 w 10191"/>
              <a:gd name="connsiteY12" fmla="*/ 6545 h 10000"/>
              <a:gd name="connsiteX13" fmla="*/ 1038 w 10191"/>
              <a:gd name="connsiteY13" fmla="*/ 6409 h 10000"/>
              <a:gd name="connsiteX14" fmla="*/ 1107 w 10191"/>
              <a:gd name="connsiteY14" fmla="*/ 6932 h 10000"/>
              <a:gd name="connsiteX15" fmla="*/ 1177 w 10191"/>
              <a:gd name="connsiteY15" fmla="*/ 6545 h 10000"/>
              <a:gd name="connsiteX16" fmla="*/ 1234 w 10191"/>
              <a:gd name="connsiteY16" fmla="*/ 5910 h 10000"/>
              <a:gd name="connsiteX17" fmla="*/ 1361 w 10191"/>
              <a:gd name="connsiteY17" fmla="*/ 7046 h 10000"/>
              <a:gd name="connsiteX18" fmla="*/ 1431 w 10191"/>
              <a:gd name="connsiteY18" fmla="*/ 6295 h 10000"/>
              <a:gd name="connsiteX19" fmla="*/ 1499 w 10191"/>
              <a:gd name="connsiteY19" fmla="*/ 6932 h 10000"/>
              <a:gd name="connsiteX20" fmla="*/ 1557 w 10191"/>
              <a:gd name="connsiteY20" fmla="*/ 6295 h 10000"/>
              <a:gd name="connsiteX21" fmla="*/ 1696 w 10191"/>
              <a:gd name="connsiteY21" fmla="*/ 5773 h 10000"/>
              <a:gd name="connsiteX22" fmla="*/ 1753 w 10191"/>
              <a:gd name="connsiteY22" fmla="*/ 6409 h 10000"/>
              <a:gd name="connsiteX23" fmla="*/ 1822 w 10191"/>
              <a:gd name="connsiteY23" fmla="*/ 6932 h 10000"/>
              <a:gd name="connsiteX24" fmla="*/ 1881 w 10191"/>
              <a:gd name="connsiteY24" fmla="*/ 5773 h 10000"/>
              <a:gd name="connsiteX25" fmla="*/ 2018 w 10191"/>
              <a:gd name="connsiteY25" fmla="*/ 6932 h 10000"/>
              <a:gd name="connsiteX26" fmla="*/ 2076 w 10191"/>
              <a:gd name="connsiteY26" fmla="*/ 6659 h 10000"/>
              <a:gd name="connsiteX27" fmla="*/ 2145 w 10191"/>
              <a:gd name="connsiteY27" fmla="*/ 6295 h 10000"/>
              <a:gd name="connsiteX28" fmla="*/ 2214 w 10191"/>
              <a:gd name="connsiteY28" fmla="*/ 6409 h 10000"/>
              <a:gd name="connsiteX29" fmla="*/ 2341 w 10191"/>
              <a:gd name="connsiteY29" fmla="*/ 6409 h 10000"/>
              <a:gd name="connsiteX30" fmla="*/ 2411 w 10191"/>
              <a:gd name="connsiteY30" fmla="*/ 6295 h 10000"/>
              <a:gd name="connsiteX31" fmla="*/ 2468 w 10191"/>
              <a:gd name="connsiteY31" fmla="*/ 6409 h 10000"/>
              <a:gd name="connsiteX32" fmla="*/ 2538 w 10191"/>
              <a:gd name="connsiteY32" fmla="*/ 6409 h 10000"/>
              <a:gd name="connsiteX33" fmla="*/ 2664 w 10191"/>
              <a:gd name="connsiteY33" fmla="*/ 6409 h 10000"/>
              <a:gd name="connsiteX34" fmla="*/ 2733 w 10191"/>
              <a:gd name="connsiteY34" fmla="*/ 6295 h 10000"/>
              <a:gd name="connsiteX35" fmla="*/ 2792 w 10191"/>
              <a:gd name="connsiteY35" fmla="*/ 8728 h 10000"/>
              <a:gd name="connsiteX36" fmla="*/ 2860 w 10191"/>
              <a:gd name="connsiteY36" fmla="*/ 10000 h 10000"/>
              <a:gd name="connsiteX37" fmla="*/ 2988 w 10191"/>
              <a:gd name="connsiteY37" fmla="*/ 8477 h 10000"/>
              <a:gd name="connsiteX38" fmla="*/ 3056 w 10191"/>
              <a:gd name="connsiteY38" fmla="*/ 8591 h 10000"/>
              <a:gd name="connsiteX39" fmla="*/ 3114 w 10191"/>
              <a:gd name="connsiteY39" fmla="*/ 7705 h 10000"/>
              <a:gd name="connsiteX40" fmla="*/ 3183 w 10191"/>
              <a:gd name="connsiteY40" fmla="*/ 7182 h 10000"/>
              <a:gd name="connsiteX41" fmla="*/ 3252 w 10191"/>
              <a:gd name="connsiteY41" fmla="*/ 6659 h 10000"/>
              <a:gd name="connsiteX42" fmla="*/ 3378 w 10191"/>
              <a:gd name="connsiteY42" fmla="*/ 6659 h 10000"/>
              <a:gd name="connsiteX43" fmla="*/ 3448 w 10191"/>
              <a:gd name="connsiteY43" fmla="*/ 6659 h 10000"/>
              <a:gd name="connsiteX44" fmla="*/ 3506 w 10191"/>
              <a:gd name="connsiteY44" fmla="*/ 6795 h 10000"/>
              <a:gd name="connsiteX45" fmla="*/ 3576 w 10191"/>
              <a:gd name="connsiteY45" fmla="*/ 7432 h 10000"/>
              <a:gd name="connsiteX46" fmla="*/ 3703 w 10191"/>
              <a:gd name="connsiteY46" fmla="*/ 7046 h 10000"/>
              <a:gd name="connsiteX47" fmla="*/ 3771 w 10191"/>
              <a:gd name="connsiteY47" fmla="*/ 7705 h 10000"/>
              <a:gd name="connsiteX48" fmla="*/ 3829 w 10191"/>
              <a:gd name="connsiteY48" fmla="*/ 6659 h 10000"/>
              <a:gd name="connsiteX49" fmla="*/ 3899 w 10191"/>
              <a:gd name="connsiteY49" fmla="*/ 8204 h 10000"/>
              <a:gd name="connsiteX50" fmla="*/ 4026 w 10191"/>
              <a:gd name="connsiteY50" fmla="*/ 3977 h 10000"/>
              <a:gd name="connsiteX51" fmla="*/ 4094 w 10191"/>
              <a:gd name="connsiteY51" fmla="*/ 0 h 10000"/>
              <a:gd name="connsiteX52" fmla="*/ 4164 w 10191"/>
              <a:gd name="connsiteY52" fmla="*/ 1796 h 10000"/>
              <a:gd name="connsiteX53" fmla="*/ 4221 w 10191"/>
              <a:gd name="connsiteY53" fmla="*/ 1932 h 10000"/>
              <a:gd name="connsiteX54" fmla="*/ 4348 w 10191"/>
              <a:gd name="connsiteY54" fmla="*/ 1932 h 10000"/>
              <a:gd name="connsiteX55" fmla="*/ 4417 w 10191"/>
              <a:gd name="connsiteY55" fmla="*/ 2568 h 10000"/>
              <a:gd name="connsiteX56" fmla="*/ 4486 w 10191"/>
              <a:gd name="connsiteY56" fmla="*/ 2954 h 10000"/>
              <a:gd name="connsiteX57" fmla="*/ 4544 w 10191"/>
              <a:gd name="connsiteY57" fmla="*/ 2431 h 10000"/>
              <a:gd name="connsiteX58" fmla="*/ 4682 w 10191"/>
              <a:gd name="connsiteY58" fmla="*/ 2818 h 10000"/>
              <a:gd name="connsiteX59" fmla="*/ 4741 w 10191"/>
              <a:gd name="connsiteY59" fmla="*/ 2954 h 10000"/>
              <a:gd name="connsiteX60" fmla="*/ 4809 w 10191"/>
              <a:gd name="connsiteY60" fmla="*/ 2568 h 10000"/>
              <a:gd name="connsiteX61" fmla="*/ 4878 w 10191"/>
              <a:gd name="connsiteY61" fmla="*/ 2431 h 10000"/>
              <a:gd name="connsiteX62" fmla="*/ 5006 w 10191"/>
              <a:gd name="connsiteY62" fmla="*/ 2182 h 10000"/>
              <a:gd name="connsiteX63" fmla="*/ 5063 w 10191"/>
              <a:gd name="connsiteY63" fmla="*/ 1932 h 10000"/>
              <a:gd name="connsiteX64" fmla="*/ 5132 w 10191"/>
              <a:gd name="connsiteY64" fmla="*/ 500 h 10000"/>
              <a:gd name="connsiteX65" fmla="*/ 5202 w 10191"/>
              <a:gd name="connsiteY65" fmla="*/ 3841 h 10000"/>
              <a:gd name="connsiteX66" fmla="*/ 5328 w 10191"/>
              <a:gd name="connsiteY66" fmla="*/ 7046 h 10000"/>
              <a:gd name="connsiteX67" fmla="*/ 5397 w 10191"/>
              <a:gd name="connsiteY67" fmla="*/ 6023 h 10000"/>
              <a:gd name="connsiteX68" fmla="*/ 5456 w 10191"/>
              <a:gd name="connsiteY68" fmla="*/ 5910 h 10000"/>
              <a:gd name="connsiteX69" fmla="*/ 5525 w 10191"/>
              <a:gd name="connsiteY69" fmla="*/ 6409 h 10000"/>
              <a:gd name="connsiteX70" fmla="*/ 9815 w 10191"/>
              <a:gd name="connsiteY70" fmla="*/ 7955 h 10000"/>
              <a:gd name="connsiteX71" fmla="*/ 10000 w 10191"/>
              <a:gd name="connsiteY7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10000 w 10000"/>
              <a:gd name="connsiteY70" fmla="*/ 7318 h 10000"/>
              <a:gd name="connsiteX0" fmla="*/ 0 w 5525"/>
              <a:gd name="connsiteY0" fmla="*/ 5910 h 10000"/>
              <a:gd name="connsiteX1" fmla="*/ 68 w 5525"/>
              <a:gd name="connsiteY1" fmla="*/ 6023 h 10000"/>
              <a:gd name="connsiteX2" fmla="*/ 127 w 5525"/>
              <a:gd name="connsiteY2" fmla="*/ 6409 h 10000"/>
              <a:gd name="connsiteX3" fmla="*/ 195 w 5525"/>
              <a:gd name="connsiteY3" fmla="*/ 6159 h 10000"/>
              <a:gd name="connsiteX4" fmla="*/ 265 w 5525"/>
              <a:gd name="connsiteY4" fmla="*/ 6545 h 10000"/>
              <a:gd name="connsiteX5" fmla="*/ 393 w 5525"/>
              <a:gd name="connsiteY5" fmla="*/ 6295 h 10000"/>
              <a:gd name="connsiteX6" fmla="*/ 461 w 5525"/>
              <a:gd name="connsiteY6" fmla="*/ 6295 h 10000"/>
              <a:gd name="connsiteX7" fmla="*/ 519 w 5525"/>
              <a:gd name="connsiteY7" fmla="*/ 6409 h 10000"/>
              <a:gd name="connsiteX8" fmla="*/ 588 w 5525"/>
              <a:gd name="connsiteY8" fmla="*/ 6545 h 10000"/>
              <a:gd name="connsiteX9" fmla="*/ 715 w 5525"/>
              <a:gd name="connsiteY9" fmla="*/ 6409 h 10000"/>
              <a:gd name="connsiteX10" fmla="*/ 783 w 5525"/>
              <a:gd name="connsiteY10" fmla="*/ 6659 h 10000"/>
              <a:gd name="connsiteX11" fmla="*/ 843 w 5525"/>
              <a:gd name="connsiteY11" fmla="*/ 6023 h 10000"/>
              <a:gd name="connsiteX12" fmla="*/ 911 w 5525"/>
              <a:gd name="connsiteY12" fmla="*/ 6545 h 10000"/>
              <a:gd name="connsiteX13" fmla="*/ 1038 w 5525"/>
              <a:gd name="connsiteY13" fmla="*/ 6409 h 10000"/>
              <a:gd name="connsiteX14" fmla="*/ 1107 w 5525"/>
              <a:gd name="connsiteY14" fmla="*/ 6932 h 10000"/>
              <a:gd name="connsiteX15" fmla="*/ 1177 w 5525"/>
              <a:gd name="connsiteY15" fmla="*/ 6545 h 10000"/>
              <a:gd name="connsiteX16" fmla="*/ 1234 w 5525"/>
              <a:gd name="connsiteY16" fmla="*/ 5910 h 10000"/>
              <a:gd name="connsiteX17" fmla="*/ 1361 w 5525"/>
              <a:gd name="connsiteY17" fmla="*/ 7046 h 10000"/>
              <a:gd name="connsiteX18" fmla="*/ 1431 w 5525"/>
              <a:gd name="connsiteY18" fmla="*/ 6295 h 10000"/>
              <a:gd name="connsiteX19" fmla="*/ 1499 w 5525"/>
              <a:gd name="connsiteY19" fmla="*/ 6932 h 10000"/>
              <a:gd name="connsiteX20" fmla="*/ 1557 w 5525"/>
              <a:gd name="connsiteY20" fmla="*/ 6295 h 10000"/>
              <a:gd name="connsiteX21" fmla="*/ 1696 w 5525"/>
              <a:gd name="connsiteY21" fmla="*/ 5773 h 10000"/>
              <a:gd name="connsiteX22" fmla="*/ 1753 w 5525"/>
              <a:gd name="connsiteY22" fmla="*/ 6409 h 10000"/>
              <a:gd name="connsiteX23" fmla="*/ 1822 w 5525"/>
              <a:gd name="connsiteY23" fmla="*/ 6932 h 10000"/>
              <a:gd name="connsiteX24" fmla="*/ 1881 w 5525"/>
              <a:gd name="connsiteY24" fmla="*/ 5773 h 10000"/>
              <a:gd name="connsiteX25" fmla="*/ 2018 w 5525"/>
              <a:gd name="connsiteY25" fmla="*/ 6932 h 10000"/>
              <a:gd name="connsiteX26" fmla="*/ 2076 w 5525"/>
              <a:gd name="connsiteY26" fmla="*/ 6659 h 10000"/>
              <a:gd name="connsiteX27" fmla="*/ 2145 w 5525"/>
              <a:gd name="connsiteY27" fmla="*/ 6295 h 10000"/>
              <a:gd name="connsiteX28" fmla="*/ 2214 w 5525"/>
              <a:gd name="connsiteY28" fmla="*/ 6409 h 10000"/>
              <a:gd name="connsiteX29" fmla="*/ 2341 w 5525"/>
              <a:gd name="connsiteY29" fmla="*/ 6409 h 10000"/>
              <a:gd name="connsiteX30" fmla="*/ 2411 w 5525"/>
              <a:gd name="connsiteY30" fmla="*/ 6295 h 10000"/>
              <a:gd name="connsiteX31" fmla="*/ 2468 w 5525"/>
              <a:gd name="connsiteY31" fmla="*/ 6409 h 10000"/>
              <a:gd name="connsiteX32" fmla="*/ 2538 w 5525"/>
              <a:gd name="connsiteY32" fmla="*/ 6409 h 10000"/>
              <a:gd name="connsiteX33" fmla="*/ 2664 w 5525"/>
              <a:gd name="connsiteY33" fmla="*/ 6409 h 10000"/>
              <a:gd name="connsiteX34" fmla="*/ 2733 w 5525"/>
              <a:gd name="connsiteY34" fmla="*/ 6295 h 10000"/>
              <a:gd name="connsiteX35" fmla="*/ 2792 w 5525"/>
              <a:gd name="connsiteY35" fmla="*/ 8728 h 10000"/>
              <a:gd name="connsiteX36" fmla="*/ 2860 w 5525"/>
              <a:gd name="connsiteY36" fmla="*/ 10000 h 10000"/>
              <a:gd name="connsiteX37" fmla="*/ 2988 w 5525"/>
              <a:gd name="connsiteY37" fmla="*/ 8477 h 10000"/>
              <a:gd name="connsiteX38" fmla="*/ 3056 w 5525"/>
              <a:gd name="connsiteY38" fmla="*/ 8591 h 10000"/>
              <a:gd name="connsiteX39" fmla="*/ 3114 w 5525"/>
              <a:gd name="connsiteY39" fmla="*/ 7705 h 10000"/>
              <a:gd name="connsiteX40" fmla="*/ 3183 w 5525"/>
              <a:gd name="connsiteY40" fmla="*/ 7182 h 10000"/>
              <a:gd name="connsiteX41" fmla="*/ 3252 w 5525"/>
              <a:gd name="connsiteY41" fmla="*/ 6659 h 10000"/>
              <a:gd name="connsiteX42" fmla="*/ 3378 w 5525"/>
              <a:gd name="connsiteY42" fmla="*/ 6659 h 10000"/>
              <a:gd name="connsiteX43" fmla="*/ 3448 w 5525"/>
              <a:gd name="connsiteY43" fmla="*/ 6659 h 10000"/>
              <a:gd name="connsiteX44" fmla="*/ 3506 w 5525"/>
              <a:gd name="connsiteY44" fmla="*/ 6795 h 10000"/>
              <a:gd name="connsiteX45" fmla="*/ 3576 w 5525"/>
              <a:gd name="connsiteY45" fmla="*/ 7432 h 10000"/>
              <a:gd name="connsiteX46" fmla="*/ 3703 w 5525"/>
              <a:gd name="connsiteY46" fmla="*/ 7046 h 10000"/>
              <a:gd name="connsiteX47" fmla="*/ 3771 w 5525"/>
              <a:gd name="connsiteY47" fmla="*/ 7705 h 10000"/>
              <a:gd name="connsiteX48" fmla="*/ 3829 w 5525"/>
              <a:gd name="connsiteY48" fmla="*/ 6659 h 10000"/>
              <a:gd name="connsiteX49" fmla="*/ 3899 w 5525"/>
              <a:gd name="connsiteY49" fmla="*/ 8204 h 10000"/>
              <a:gd name="connsiteX50" fmla="*/ 4026 w 5525"/>
              <a:gd name="connsiteY50" fmla="*/ 3977 h 10000"/>
              <a:gd name="connsiteX51" fmla="*/ 4094 w 5525"/>
              <a:gd name="connsiteY51" fmla="*/ 0 h 10000"/>
              <a:gd name="connsiteX52" fmla="*/ 4164 w 5525"/>
              <a:gd name="connsiteY52" fmla="*/ 1796 h 10000"/>
              <a:gd name="connsiteX53" fmla="*/ 4221 w 5525"/>
              <a:gd name="connsiteY53" fmla="*/ 1932 h 10000"/>
              <a:gd name="connsiteX54" fmla="*/ 4348 w 5525"/>
              <a:gd name="connsiteY54" fmla="*/ 1932 h 10000"/>
              <a:gd name="connsiteX55" fmla="*/ 4417 w 5525"/>
              <a:gd name="connsiteY55" fmla="*/ 2568 h 10000"/>
              <a:gd name="connsiteX56" fmla="*/ 4486 w 5525"/>
              <a:gd name="connsiteY56" fmla="*/ 2954 h 10000"/>
              <a:gd name="connsiteX57" fmla="*/ 4544 w 5525"/>
              <a:gd name="connsiteY57" fmla="*/ 2431 h 10000"/>
              <a:gd name="connsiteX58" fmla="*/ 4682 w 5525"/>
              <a:gd name="connsiteY58" fmla="*/ 2818 h 10000"/>
              <a:gd name="connsiteX59" fmla="*/ 4741 w 5525"/>
              <a:gd name="connsiteY59" fmla="*/ 2954 h 10000"/>
              <a:gd name="connsiteX60" fmla="*/ 4809 w 5525"/>
              <a:gd name="connsiteY60" fmla="*/ 2568 h 10000"/>
              <a:gd name="connsiteX61" fmla="*/ 4878 w 5525"/>
              <a:gd name="connsiteY61" fmla="*/ 2431 h 10000"/>
              <a:gd name="connsiteX62" fmla="*/ 5006 w 5525"/>
              <a:gd name="connsiteY62" fmla="*/ 2182 h 10000"/>
              <a:gd name="connsiteX63" fmla="*/ 5063 w 5525"/>
              <a:gd name="connsiteY63" fmla="*/ 1932 h 10000"/>
              <a:gd name="connsiteX64" fmla="*/ 5132 w 5525"/>
              <a:gd name="connsiteY64" fmla="*/ 500 h 10000"/>
              <a:gd name="connsiteX65" fmla="*/ 5202 w 5525"/>
              <a:gd name="connsiteY65" fmla="*/ 3841 h 10000"/>
              <a:gd name="connsiteX66" fmla="*/ 5328 w 5525"/>
              <a:gd name="connsiteY66" fmla="*/ 7046 h 10000"/>
              <a:gd name="connsiteX67" fmla="*/ 5397 w 5525"/>
              <a:gd name="connsiteY67" fmla="*/ 6023 h 10000"/>
              <a:gd name="connsiteX68" fmla="*/ 5456 w 5525"/>
              <a:gd name="connsiteY68" fmla="*/ 5910 h 10000"/>
              <a:gd name="connsiteX69" fmla="*/ 5525 w 5525"/>
              <a:gd name="connsiteY69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408 w 10000"/>
              <a:gd name="connsiteY37" fmla="*/ 8477 h 10000"/>
              <a:gd name="connsiteX38" fmla="*/ 5636 w 10000"/>
              <a:gd name="connsiteY38" fmla="*/ 7705 h 10000"/>
              <a:gd name="connsiteX39" fmla="*/ 5761 w 10000"/>
              <a:gd name="connsiteY39" fmla="*/ 7182 h 10000"/>
              <a:gd name="connsiteX40" fmla="*/ 5886 w 10000"/>
              <a:gd name="connsiteY40" fmla="*/ 6659 h 10000"/>
              <a:gd name="connsiteX41" fmla="*/ 6114 w 10000"/>
              <a:gd name="connsiteY41" fmla="*/ 6659 h 10000"/>
              <a:gd name="connsiteX42" fmla="*/ 6241 w 10000"/>
              <a:gd name="connsiteY42" fmla="*/ 6659 h 10000"/>
              <a:gd name="connsiteX43" fmla="*/ 6346 w 10000"/>
              <a:gd name="connsiteY43" fmla="*/ 6795 h 10000"/>
              <a:gd name="connsiteX44" fmla="*/ 6472 w 10000"/>
              <a:gd name="connsiteY44" fmla="*/ 7432 h 10000"/>
              <a:gd name="connsiteX45" fmla="*/ 6702 w 10000"/>
              <a:gd name="connsiteY45" fmla="*/ 7046 h 10000"/>
              <a:gd name="connsiteX46" fmla="*/ 6825 w 10000"/>
              <a:gd name="connsiteY46" fmla="*/ 7705 h 10000"/>
              <a:gd name="connsiteX47" fmla="*/ 6930 w 10000"/>
              <a:gd name="connsiteY47" fmla="*/ 6659 h 10000"/>
              <a:gd name="connsiteX48" fmla="*/ 7057 w 10000"/>
              <a:gd name="connsiteY48" fmla="*/ 8204 h 10000"/>
              <a:gd name="connsiteX49" fmla="*/ 7287 w 10000"/>
              <a:gd name="connsiteY49" fmla="*/ 3977 h 10000"/>
              <a:gd name="connsiteX50" fmla="*/ 7410 w 10000"/>
              <a:gd name="connsiteY50" fmla="*/ 0 h 10000"/>
              <a:gd name="connsiteX51" fmla="*/ 7537 w 10000"/>
              <a:gd name="connsiteY51" fmla="*/ 1796 h 10000"/>
              <a:gd name="connsiteX52" fmla="*/ 7640 w 10000"/>
              <a:gd name="connsiteY52" fmla="*/ 1932 h 10000"/>
              <a:gd name="connsiteX53" fmla="*/ 7870 w 10000"/>
              <a:gd name="connsiteY53" fmla="*/ 1932 h 10000"/>
              <a:gd name="connsiteX54" fmla="*/ 7995 w 10000"/>
              <a:gd name="connsiteY54" fmla="*/ 2568 h 10000"/>
              <a:gd name="connsiteX55" fmla="*/ 8119 w 10000"/>
              <a:gd name="connsiteY55" fmla="*/ 2954 h 10000"/>
              <a:gd name="connsiteX56" fmla="*/ 8224 w 10000"/>
              <a:gd name="connsiteY56" fmla="*/ 2431 h 10000"/>
              <a:gd name="connsiteX57" fmla="*/ 8474 w 10000"/>
              <a:gd name="connsiteY57" fmla="*/ 2818 h 10000"/>
              <a:gd name="connsiteX58" fmla="*/ 8581 w 10000"/>
              <a:gd name="connsiteY58" fmla="*/ 2954 h 10000"/>
              <a:gd name="connsiteX59" fmla="*/ 8704 w 10000"/>
              <a:gd name="connsiteY59" fmla="*/ 2568 h 10000"/>
              <a:gd name="connsiteX60" fmla="*/ 8829 w 10000"/>
              <a:gd name="connsiteY60" fmla="*/ 2431 h 10000"/>
              <a:gd name="connsiteX61" fmla="*/ 9061 w 10000"/>
              <a:gd name="connsiteY61" fmla="*/ 2182 h 10000"/>
              <a:gd name="connsiteX62" fmla="*/ 9164 w 10000"/>
              <a:gd name="connsiteY62" fmla="*/ 1932 h 10000"/>
              <a:gd name="connsiteX63" fmla="*/ 9289 w 10000"/>
              <a:gd name="connsiteY63" fmla="*/ 500 h 10000"/>
              <a:gd name="connsiteX64" fmla="*/ 9415 w 10000"/>
              <a:gd name="connsiteY64" fmla="*/ 3841 h 10000"/>
              <a:gd name="connsiteX65" fmla="*/ 9643 w 10000"/>
              <a:gd name="connsiteY65" fmla="*/ 7046 h 10000"/>
              <a:gd name="connsiteX66" fmla="*/ 9768 w 10000"/>
              <a:gd name="connsiteY66" fmla="*/ 6023 h 10000"/>
              <a:gd name="connsiteX67" fmla="*/ 9875 w 10000"/>
              <a:gd name="connsiteY67" fmla="*/ 5910 h 10000"/>
              <a:gd name="connsiteX68" fmla="*/ 10000 w 10000"/>
              <a:gd name="connsiteY68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636 w 10000"/>
              <a:gd name="connsiteY37" fmla="*/ 7705 h 10000"/>
              <a:gd name="connsiteX38" fmla="*/ 5761 w 10000"/>
              <a:gd name="connsiteY38" fmla="*/ 7182 h 10000"/>
              <a:gd name="connsiteX39" fmla="*/ 5886 w 10000"/>
              <a:gd name="connsiteY39" fmla="*/ 6659 h 10000"/>
              <a:gd name="connsiteX40" fmla="*/ 6114 w 10000"/>
              <a:gd name="connsiteY40" fmla="*/ 6659 h 10000"/>
              <a:gd name="connsiteX41" fmla="*/ 6241 w 10000"/>
              <a:gd name="connsiteY41" fmla="*/ 6659 h 10000"/>
              <a:gd name="connsiteX42" fmla="*/ 6346 w 10000"/>
              <a:gd name="connsiteY42" fmla="*/ 6795 h 10000"/>
              <a:gd name="connsiteX43" fmla="*/ 6472 w 10000"/>
              <a:gd name="connsiteY43" fmla="*/ 7432 h 10000"/>
              <a:gd name="connsiteX44" fmla="*/ 6702 w 10000"/>
              <a:gd name="connsiteY44" fmla="*/ 7046 h 10000"/>
              <a:gd name="connsiteX45" fmla="*/ 6825 w 10000"/>
              <a:gd name="connsiteY45" fmla="*/ 7705 h 10000"/>
              <a:gd name="connsiteX46" fmla="*/ 6930 w 10000"/>
              <a:gd name="connsiteY46" fmla="*/ 6659 h 10000"/>
              <a:gd name="connsiteX47" fmla="*/ 7057 w 10000"/>
              <a:gd name="connsiteY47" fmla="*/ 8204 h 10000"/>
              <a:gd name="connsiteX48" fmla="*/ 7287 w 10000"/>
              <a:gd name="connsiteY48" fmla="*/ 3977 h 10000"/>
              <a:gd name="connsiteX49" fmla="*/ 7410 w 10000"/>
              <a:gd name="connsiteY49" fmla="*/ 0 h 10000"/>
              <a:gd name="connsiteX50" fmla="*/ 7537 w 10000"/>
              <a:gd name="connsiteY50" fmla="*/ 1796 h 10000"/>
              <a:gd name="connsiteX51" fmla="*/ 7640 w 10000"/>
              <a:gd name="connsiteY51" fmla="*/ 1932 h 10000"/>
              <a:gd name="connsiteX52" fmla="*/ 7870 w 10000"/>
              <a:gd name="connsiteY52" fmla="*/ 1932 h 10000"/>
              <a:gd name="connsiteX53" fmla="*/ 7995 w 10000"/>
              <a:gd name="connsiteY53" fmla="*/ 2568 h 10000"/>
              <a:gd name="connsiteX54" fmla="*/ 8119 w 10000"/>
              <a:gd name="connsiteY54" fmla="*/ 2954 h 10000"/>
              <a:gd name="connsiteX55" fmla="*/ 8224 w 10000"/>
              <a:gd name="connsiteY55" fmla="*/ 2431 h 10000"/>
              <a:gd name="connsiteX56" fmla="*/ 8474 w 10000"/>
              <a:gd name="connsiteY56" fmla="*/ 2818 h 10000"/>
              <a:gd name="connsiteX57" fmla="*/ 8581 w 10000"/>
              <a:gd name="connsiteY57" fmla="*/ 2954 h 10000"/>
              <a:gd name="connsiteX58" fmla="*/ 8704 w 10000"/>
              <a:gd name="connsiteY58" fmla="*/ 2568 h 10000"/>
              <a:gd name="connsiteX59" fmla="*/ 8829 w 10000"/>
              <a:gd name="connsiteY59" fmla="*/ 2431 h 10000"/>
              <a:gd name="connsiteX60" fmla="*/ 9061 w 10000"/>
              <a:gd name="connsiteY60" fmla="*/ 2182 h 10000"/>
              <a:gd name="connsiteX61" fmla="*/ 9164 w 10000"/>
              <a:gd name="connsiteY61" fmla="*/ 1932 h 10000"/>
              <a:gd name="connsiteX62" fmla="*/ 9289 w 10000"/>
              <a:gd name="connsiteY62" fmla="*/ 500 h 10000"/>
              <a:gd name="connsiteX63" fmla="*/ 9415 w 10000"/>
              <a:gd name="connsiteY63" fmla="*/ 3841 h 10000"/>
              <a:gd name="connsiteX64" fmla="*/ 9643 w 10000"/>
              <a:gd name="connsiteY64" fmla="*/ 7046 h 10000"/>
              <a:gd name="connsiteX65" fmla="*/ 9768 w 10000"/>
              <a:gd name="connsiteY65" fmla="*/ 6023 h 10000"/>
              <a:gd name="connsiteX66" fmla="*/ 9875 w 10000"/>
              <a:gd name="connsiteY66" fmla="*/ 5910 h 10000"/>
              <a:gd name="connsiteX67" fmla="*/ 10000 w 10000"/>
              <a:gd name="connsiteY67" fmla="*/ 6409 h 10000"/>
              <a:gd name="connsiteX0" fmla="*/ 0 w 10000"/>
              <a:gd name="connsiteY0" fmla="*/ 5910 h 8763"/>
              <a:gd name="connsiteX1" fmla="*/ 123 w 10000"/>
              <a:gd name="connsiteY1" fmla="*/ 6023 h 8763"/>
              <a:gd name="connsiteX2" fmla="*/ 230 w 10000"/>
              <a:gd name="connsiteY2" fmla="*/ 6409 h 8763"/>
              <a:gd name="connsiteX3" fmla="*/ 353 w 10000"/>
              <a:gd name="connsiteY3" fmla="*/ 6159 h 8763"/>
              <a:gd name="connsiteX4" fmla="*/ 480 w 10000"/>
              <a:gd name="connsiteY4" fmla="*/ 6545 h 8763"/>
              <a:gd name="connsiteX5" fmla="*/ 711 w 10000"/>
              <a:gd name="connsiteY5" fmla="*/ 6295 h 8763"/>
              <a:gd name="connsiteX6" fmla="*/ 834 w 10000"/>
              <a:gd name="connsiteY6" fmla="*/ 6295 h 8763"/>
              <a:gd name="connsiteX7" fmla="*/ 939 w 10000"/>
              <a:gd name="connsiteY7" fmla="*/ 6409 h 8763"/>
              <a:gd name="connsiteX8" fmla="*/ 1064 w 10000"/>
              <a:gd name="connsiteY8" fmla="*/ 6545 h 8763"/>
              <a:gd name="connsiteX9" fmla="*/ 1294 w 10000"/>
              <a:gd name="connsiteY9" fmla="*/ 6409 h 8763"/>
              <a:gd name="connsiteX10" fmla="*/ 1417 w 10000"/>
              <a:gd name="connsiteY10" fmla="*/ 6659 h 8763"/>
              <a:gd name="connsiteX11" fmla="*/ 1526 w 10000"/>
              <a:gd name="connsiteY11" fmla="*/ 6023 h 8763"/>
              <a:gd name="connsiteX12" fmla="*/ 1649 w 10000"/>
              <a:gd name="connsiteY12" fmla="*/ 6545 h 8763"/>
              <a:gd name="connsiteX13" fmla="*/ 1879 w 10000"/>
              <a:gd name="connsiteY13" fmla="*/ 6409 h 8763"/>
              <a:gd name="connsiteX14" fmla="*/ 2004 w 10000"/>
              <a:gd name="connsiteY14" fmla="*/ 6932 h 8763"/>
              <a:gd name="connsiteX15" fmla="*/ 2130 w 10000"/>
              <a:gd name="connsiteY15" fmla="*/ 6545 h 8763"/>
              <a:gd name="connsiteX16" fmla="*/ 2233 w 10000"/>
              <a:gd name="connsiteY16" fmla="*/ 5910 h 8763"/>
              <a:gd name="connsiteX17" fmla="*/ 2463 w 10000"/>
              <a:gd name="connsiteY17" fmla="*/ 7046 h 8763"/>
              <a:gd name="connsiteX18" fmla="*/ 2590 w 10000"/>
              <a:gd name="connsiteY18" fmla="*/ 6295 h 8763"/>
              <a:gd name="connsiteX19" fmla="*/ 2713 w 10000"/>
              <a:gd name="connsiteY19" fmla="*/ 6932 h 8763"/>
              <a:gd name="connsiteX20" fmla="*/ 2818 w 10000"/>
              <a:gd name="connsiteY20" fmla="*/ 6295 h 8763"/>
              <a:gd name="connsiteX21" fmla="*/ 3070 w 10000"/>
              <a:gd name="connsiteY21" fmla="*/ 5773 h 8763"/>
              <a:gd name="connsiteX22" fmla="*/ 3173 w 10000"/>
              <a:gd name="connsiteY22" fmla="*/ 6409 h 8763"/>
              <a:gd name="connsiteX23" fmla="*/ 3298 w 10000"/>
              <a:gd name="connsiteY23" fmla="*/ 6932 h 8763"/>
              <a:gd name="connsiteX24" fmla="*/ 3405 w 10000"/>
              <a:gd name="connsiteY24" fmla="*/ 5773 h 8763"/>
              <a:gd name="connsiteX25" fmla="*/ 3652 w 10000"/>
              <a:gd name="connsiteY25" fmla="*/ 6932 h 8763"/>
              <a:gd name="connsiteX26" fmla="*/ 3757 w 10000"/>
              <a:gd name="connsiteY26" fmla="*/ 6659 h 8763"/>
              <a:gd name="connsiteX27" fmla="*/ 3882 w 10000"/>
              <a:gd name="connsiteY27" fmla="*/ 6295 h 8763"/>
              <a:gd name="connsiteX28" fmla="*/ 4007 w 10000"/>
              <a:gd name="connsiteY28" fmla="*/ 6409 h 8763"/>
              <a:gd name="connsiteX29" fmla="*/ 4237 w 10000"/>
              <a:gd name="connsiteY29" fmla="*/ 6409 h 8763"/>
              <a:gd name="connsiteX30" fmla="*/ 4364 w 10000"/>
              <a:gd name="connsiteY30" fmla="*/ 6295 h 8763"/>
              <a:gd name="connsiteX31" fmla="*/ 4467 w 10000"/>
              <a:gd name="connsiteY31" fmla="*/ 6409 h 8763"/>
              <a:gd name="connsiteX32" fmla="*/ 4594 w 10000"/>
              <a:gd name="connsiteY32" fmla="*/ 6409 h 8763"/>
              <a:gd name="connsiteX33" fmla="*/ 4822 w 10000"/>
              <a:gd name="connsiteY33" fmla="*/ 6409 h 8763"/>
              <a:gd name="connsiteX34" fmla="*/ 4947 w 10000"/>
              <a:gd name="connsiteY34" fmla="*/ 6295 h 8763"/>
              <a:gd name="connsiteX35" fmla="*/ 5053 w 10000"/>
              <a:gd name="connsiteY35" fmla="*/ 8728 h 8763"/>
              <a:gd name="connsiteX36" fmla="*/ 5636 w 10000"/>
              <a:gd name="connsiteY36" fmla="*/ 7705 h 8763"/>
              <a:gd name="connsiteX37" fmla="*/ 5761 w 10000"/>
              <a:gd name="connsiteY37" fmla="*/ 7182 h 8763"/>
              <a:gd name="connsiteX38" fmla="*/ 5886 w 10000"/>
              <a:gd name="connsiteY38" fmla="*/ 6659 h 8763"/>
              <a:gd name="connsiteX39" fmla="*/ 6114 w 10000"/>
              <a:gd name="connsiteY39" fmla="*/ 6659 h 8763"/>
              <a:gd name="connsiteX40" fmla="*/ 6241 w 10000"/>
              <a:gd name="connsiteY40" fmla="*/ 6659 h 8763"/>
              <a:gd name="connsiteX41" fmla="*/ 6346 w 10000"/>
              <a:gd name="connsiteY41" fmla="*/ 6795 h 8763"/>
              <a:gd name="connsiteX42" fmla="*/ 6472 w 10000"/>
              <a:gd name="connsiteY42" fmla="*/ 7432 h 8763"/>
              <a:gd name="connsiteX43" fmla="*/ 6702 w 10000"/>
              <a:gd name="connsiteY43" fmla="*/ 7046 h 8763"/>
              <a:gd name="connsiteX44" fmla="*/ 6825 w 10000"/>
              <a:gd name="connsiteY44" fmla="*/ 7705 h 8763"/>
              <a:gd name="connsiteX45" fmla="*/ 6930 w 10000"/>
              <a:gd name="connsiteY45" fmla="*/ 6659 h 8763"/>
              <a:gd name="connsiteX46" fmla="*/ 7057 w 10000"/>
              <a:gd name="connsiteY46" fmla="*/ 8204 h 8763"/>
              <a:gd name="connsiteX47" fmla="*/ 7287 w 10000"/>
              <a:gd name="connsiteY47" fmla="*/ 3977 h 8763"/>
              <a:gd name="connsiteX48" fmla="*/ 7410 w 10000"/>
              <a:gd name="connsiteY48" fmla="*/ 0 h 8763"/>
              <a:gd name="connsiteX49" fmla="*/ 7537 w 10000"/>
              <a:gd name="connsiteY49" fmla="*/ 1796 h 8763"/>
              <a:gd name="connsiteX50" fmla="*/ 7640 w 10000"/>
              <a:gd name="connsiteY50" fmla="*/ 1932 h 8763"/>
              <a:gd name="connsiteX51" fmla="*/ 7870 w 10000"/>
              <a:gd name="connsiteY51" fmla="*/ 1932 h 8763"/>
              <a:gd name="connsiteX52" fmla="*/ 7995 w 10000"/>
              <a:gd name="connsiteY52" fmla="*/ 2568 h 8763"/>
              <a:gd name="connsiteX53" fmla="*/ 8119 w 10000"/>
              <a:gd name="connsiteY53" fmla="*/ 2954 h 8763"/>
              <a:gd name="connsiteX54" fmla="*/ 8224 w 10000"/>
              <a:gd name="connsiteY54" fmla="*/ 2431 h 8763"/>
              <a:gd name="connsiteX55" fmla="*/ 8474 w 10000"/>
              <a:gd name="connsiteY55" fmla="*/ 2818 h 8763"/>
              <a:gd name="connsiteX56" fmla="*/ 8581 w 10000"/>
              <a:gd name="connsiteY56" fmla="*/ 2954 h 8763"/>
              <a:gd name="connsiteX57" fmla="*/ 8704 w 10000"/>
              <a:gd name="connsiteY57" fmla="*/ 2568 h 8763"/>
              <a:gd name="connsiteX58" fmla="*/ 8829 w 10000"/>
              <a:gd name="connsiteY58" fmla="*/ 2431 h 8763"/>
              <a:gd name="connsiteX59" fmla="*/ 9061 w 10000"/>
              <a:gd name="connsiteY59" fmla="*/ 2182 h 8763"/>
              <a:gd name="connsiteX60" fmla="*/ 9164 w 10000"/>
              <a:gd name="connsiteY60" fmla="*/ 1932 h 8763"/>
              <a:gd name="connsiteX61" fmla="*/ 9289 w 10000"/>
              <a:gd name="connsiteY61" fmla="*/ 500 h 8763"/>
              <a:gd name="connsiteX62" fmla="*/ 9415 w 10000"/>
              <a:gd name="connsiteY62" fmla="*/ 3841 h 8763"/>
              <a:gd name="connsiteX63" fmla="*/ 9643 w 10000"/>
              <a:gd name="connsiteY63" fmla="*/ 7046 h 8763"/>
              <a:gd name="connsiteX64" fmla="*/ 9768 w 10000"/>
              <a:gd name="connsiteY64" fmla="*/ 6023 h 8763"/>
              <a:gd name="connsiteX65" fmla="*/ 9875 w 10000"/>
              <a:gd name="connsiteY65" fmla="*/ 5910 h 8763"/>
              <a:gd name="connsiteX66" fmla="*/ 10000 w 10000"/>
              <a:gd name="connsiteY66" fmla="*/ 6409 h 8763"/>
              <a:gd name="connsiteX0" fmla="*/ 0 w 10000"/>
              <a:gd name="connsiteY0" fmla="*/ 6744 h 9362"/>
              <a:gd name="connsiteX1" fmla="*/ 123 w 10000"/>
              <a:gd name="connsiteY1" fmla="*/ 6873 h 9362"/>
              <a:gd name="connsiteX2" fmla="*/ 230 w 10000"/>
              <a:gd name="connsiteY2" fmla="*/ 7314 h 9362"/>
              <a:gd name="connsiteX3" fmla="*/ 353 w 10000"/>
              <a:gd name="connsiteY3" fmla="*/ 7028 h 9362"/>
              <a:gd name="connsiteX4" fmla="*/ 480 w 10000"/>
              <a:gd name="connsiteY4" fmla="*/ 7469 h 9362"/>
              <a:gd name="connsiteX5" fmla="*/ 711 w 10000"/>
              <a:gd name="connsiteY5" fmla="*/ 7184 h 9362"/>
              <a:gd name="connsiteX6" fmla="*/ 834 w 10000"/>
              <a:gd name="connsiteY6" fmla="*/ 7184 h 9362"/>
              <a:gd name="connsiteX7" fmla="*/ 939 w 10000"/>
              <a:gd name="connsiteY7" fmla="*/ 7314 h 9362"/>
              <a:gd name="connsiteX8" fmla="*/ 1064 w 10000"/>
              <a:gd name="connsiteY8" fmla="*/ 7469 h 9362"/>
              <a:gd name="connsiteX9" fmla="*/ 1294 w 10000"/>
              <a:gd name="connsiteY9" fmla="*/ 7314 h 9362"/>
              <a:gd name="connsiteX10" fmla="*/ 1417 w 10000"/>
              <a:gd name="connsiteY10" fmla="*/ 7599 h 9362"/>
              <a:gd name="connsiteX11" fmla="*/ 1526 w 10000"/>
              <a:gd name="connsiteY11" fmla="*/ 6873 h 9362"/>
              <a:gd name="connsiteX12" fmla="*/ 1649 w 10000"/>
              <a:gd name="connsiteY12" fmla="*/ 7469 h 9362"/>
              <a:gd name="connsiteX13" fmla="*/ 1879 w 10000"/>
              <a:gd name="connsiteY13" fmla="*/ 7314 h 9362"/>
              <a:gd name="connsiteX14" fmla="*/ 2004 w 10000"/>
              <a:gd name="connsiteY14" fmla="*/ 7911 h 9362"/>
              <a:gd name="connsiteX15" fmla="*/ 2130 w 10000"/>
              <a:gd name="connsiteY15" fmla="*/ 7469 h 9362"/>
              <a:gd name="connsiteX16" fmla="*/ 2233 w 10000"/>
              <a:gd name="connsiteY16" fmla="*/ 6744 h 9362"/>
              <a:gd name="connsiteX17" fmla="*/ 2463 w 10000"/>
              <a:gd name="connsiteY17" fmla="*/ 8041 h 9362"/>
              <a:gd name="connsiteX18" fmla="*/ 2590 w 10000"/>
              <a:gd name="connsiteY18" fmla="*/ 7184 h 9362"/>
              <a:gd name="connsiteX19" fmla="*/ 2713 w 10000"/>
              <a:gd name="connsiteY19" fmla="*/ 7911 h 9362"/>
              <a:gd name="connsiteX20" fmla="*/ 2818 w 10000"/>
              <a:gd name="connsiteY20" fmla="*/ 7184 h 9362"/>
              <a:gd name="connsiteX21" fmla="*/ 3070 w 10000"/>
              <a:gd name="connsiteY21" fmla="*/ 6588 h 9362"/>
              <a:gd name="connsiteX22" fmla="*/ 3173 w 10000"/>
              <a:gd name="connsiteY22" fmla="*/ 7314 h 9362"/>
              <a:gd name="connsiteX23" fmla="*/ 3298 w 10000"/>
              <a:gd name="connsiteY23" fmla="*/ 7911 h 9362"/>
              <a:gd name="connsiteX24" fmla="*/ 3405 w 10000"/>
              <a:gd name="connsiteY24" fmla="*/ 6588 h 9362"/>
              <a:gd name="connsiteX25" fmla="*/ 3652 w 10000"/>
              <a:gd name="connsiteY25" fmla="*/ 7911 h 9362"/>
              <a:gd name="connsiteX26" fmla="*/ 3757 w 10000"/>
              <a:gd name="connsiteY26" fmla="*/ 7599 h 9362"/>
              <a:gd name="connsiteX27" fmla="*/ 3882 w 10000"/>
              <a:gd name="connsiteY27" fmla="*/ 7184 h 9362"/>
              <a:gd name="connsiteX28" fmla="*/ 4007 w 10000"/>
              <a:gd name="connsiteY28" fmla="*/ 7314 h 9362"/>
              <a:gd name="connsiteX29" fmla="*/ 4237 w 10000"/>
              <a:gd name="connsiteY29" fmla="*/ 7314 h 9362"/>
              <a:gd name="connsiteX30" fmla="*/ 4364 w 10000"/>
              <a:gd name="connsiteY30" fmla="*/ 7184 h 9362"/>
              <a:gd name="connsiteX31" fmla="*/ 4467 w 10000"/>
              <a:gd name="connsiteY31" fmla="*/ 7314 h 9362"/>
              <a:gd name="connsiteX32" fmla="*/ 4594 w 10000"/>
              <a:gd name="connsiteY32" fmla="*/ 7314 h 9362"/>
              <a:gd name="connsiteX33" fmla="*/ 4822 w 10000"/>
              <a:gd name="connsiteY33" fmla="*/ 7314 h 9362"/>
              <a:gd name="connsiteX34" fmla="*/ 4947 w 10000"/>
              <a:gd name="connsiteY34" fmla="*/ 7184 h 9362"/>
              <a:gd name="connsiteX35" fmla="*/ 5636 w 10000"/>
              <a:gd name="connsiteY35" fmla="*/ 8793 h 9362"/>
              <a:gd name="connsiteX36" fmla="*/ 5761 w 10000"/>
              <a:gd name="connsiteY36" fmla="*/ 8196 h 9362"/>
              <a:gd name="connsiteX37" fmla="*/ 5886 w 10000"/>
              <a:gd name="connsiteY37" fmla="*/ 7599 h 9362"/>
              <a:gd name="connsiteX38" fmla="*/ 6114 w 10000"/>
              <a:gd name="connsiteY38" fmla="*/ 7599 h 9362"/>
              <a:gd name="connsiteX39" fmla="*/ 6241 w 10000"/>
              <a:gd name="connsiteY39" fmla="*/ 7599 h 9362"/>
              <a:gd name="connsiteX40" fmla="*/ 6346 w 10000"/>
              <a:gd name="connsiteY40" fmla="*/ 7754 h 9362"/>
              <a:gd name="connsiteX41" fmla="*/ 6472 w 10000"/>
              <a:gd name="connsiteY41" fmla="*/ 8481 h 9362"/>
              <a:gd name="connsiteX42" fmla="*/ 6702 w 10000"/>
              <a:gd name="connsiteY42" fmla="*/ 8041 h 9362"/>
              <a:gd name="connsiteX43" fmla="*/ 6825 w 10000"/>
              <a:gd name="connsiteY43" fmla="*/ 8793 h 9362"/>
              <a:gd name="connsiteX44" fmla="*/ 6930 w 10000"/>
              <a:gd name="connsiteY44" fmla="*/ 7599 h 9362"/>
              <a:gd name="connsiteX45" fmla="*/ 7057 w 10000"/>
              <a:gd name="connsiteY45" fmla="*/ 9362 h 9362"/>
              <a:gd name="connsiteX46" fmla="*/ 7287 w 10000"/>
              <a:gd name="connsiteY46" fmla="*/ 4538 h 9362"/>
              <a:gd name="connsiteX47" fmla="*/ 7410 w 10000"/>
              <a:gd name="connsiteY47" fmla="*/ 0 h 9362"/>
              <a:gd name="connsiteX48" fmla="*/ 7537 w 10000"/>
              <a:gd name="connsiteY48" fmla="*/ 2050 h 9362"/>
              <a:gd name="connsiteX49" fmla="*/ 7640 w 10000"/>
              <a:gd name="connsiteY49" fmla="*/ 2205 h 9362"/>
              <a:gd name="connsiteX50" fmla="*/ 7870 w 10000"/>
              <a:gd name="connsiteY50" fmla="*/ 2205 h 9362"/>
              <a:gd name="connsiteX51" fmla="*/ 7995 w 10000"/>
              <a:gd name="connsiteY51" fmla="*/ 2931 h 9362"/>
              <a:gd name="connsiteX52" fmla="*/ 8119 w 10000"/>
              <a:gd name="connsiteY52" fmla="*/ 3371 h 9362"/>
              <a:gd name="connsiteX53" fmla="*/ 8224 w 10000"/>
              <a:gd name="connsiteY53" fmla="*/ 2774 h 9362"/>
              <a:gd name="connsiteX54" fmla="*/ 8474 w 10000"/>
              <a:gd name="connsiteY54" fmla="*/ 3216 h 9362"/>
              <a:gd name="connsiteX55" fmla="*/ 8581 w 10000"/>
              <a:gd name="connsiteY55" fmla="*/ 3371 h 9362"/>
              <a:gd name="connsiteX56" fmla="*/ 8704 w 10000"/>
              <a:gd name="connsiteY56" fmla="*/ 2931 h 9362"/>
              <a:gd name="connsiteX57" fmla="*/ 8829 w 10000"/>
              <a:gd name="connsiteY57" fmla="*/ 2774 h 9362"/>
              <a:gd name="connsiteX58" fmla="*/ 9061 w 10000"/>
              <a:gd name="connsiteY58" fmla="*/ 2490 h 9362"/>
              <a:gd name="connsiteX59" fmla="*/ 9164 w 10000"/>
              <a:gd name="connsiteY59" fmla="*/ 2205 h 9362"/>
              <a:gd name="connsiteX60" fmla="*/ 9289 w 10000"/>
              <a:gd name="connsiteY60" fmla="*/ 571 h 9362"/>
              <a:gd name="connsiteX61" fmla="*/ 9415 w 10000"/>
              <a:gd name="connsiteY61" fmla="*/ 4383 h 9362"/>
              <a:gd name="connsiteX62" fmla="*/ 9643 w 10000"/>
              <a:gd name="connsiteY62" fmla="*/ 8041 h 9362"/>
              <a:gd name="connsiteX63" fmla="*/ 9768 w 10000"/>
              <a:gd name="connsiteY63" fmla="*/ 6873 h 9362"/>
              <a:gd name="connsiteX64" fmla="*/ 9875 w 10000"/>
              <a:gd name="connsiteY64" fmla="*/ 6744 h 9362"/>
              <a:gd name="connsiteX65" fmla="*/ 10000 w 10000"/>
              <a:gd name="connsiteY65" fmla="*/ 7314 h 9362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4822 w 10000"/>
              <a:gd name="connsiteY33" fmla="*/ 7812 h 10000"/>
              <a:gd name="connsiteX34" fmla="*/ 5636 w 10000"/>
              <a:gd name="connsiteY34" fmla="*/ 9392 h 10000"/>
              <a:gd name="connsiteX35" fmla="*/ 5761 w 10000"/>
              <a:gd name="connsiteY35" fmla="*/ 8755 h 10000"/>
              <a:gd name="connsiteX36" fmla="*/ 5886 w 10000"/>
              <a:gd name="connsiteY36" fmla="*/ 8117 h 10000"/>
              <a:gd name="connsiteX37" fmla="*/ 6114 w 10000"/>
              <a:gd name="connsiteY37" fmla="*/ 8117 h 10000"/>
              <a:gd name="connsiteX38" fmla="*/ 6241 w 10000"/>
              <a:gd name="connsiteY38" fmla="*/ 8117 h 10000"/>
              <a:gd name="connsiteX39" fmla="*/ 6346 w 10000"/>
              <a:gd name="connsiteY39" fmla="*/ 8282 h 10000"/>
              <a:gd name="connsiteX40" fmla="*/ 6472 w 10000"/>
              <a:gd name="connsiteY40" fmla="*/ 9059 h 10000"/>
              <a:gd name="connsiteX41" fmla="*/ 6702 w 10000"/>
              <a:gd name="connsiteY41" fmla="*/ 8589 h 10000"/>
              <a:gd name="connsiteX42" fmla="*/ 6825 w 10000"/>
              <a:gd name="connsiteY42" fmla="*/ 9392 h 10000"/>
              <a:gd name="connsiteX43" fmla="*/ 6930 w 10000"/>
              <a:gd name="connsiteY43" fmla="*/ 8117 h 10000"/>
              <a:gd name="connsiteX44" fmla="*/ 7057 w 10000"/>
              <a:gd name="connsiteY44" fmla="*/ 10000 h 10000"/>
              <a:gd name="connsiteX45" fmla="*/ 7287 w 10000"/>
              <a:gd name="connsiteY45" fmla="*/ 4847 h 10000"/>
              <a:gd name="connsiteX46" fmla="*/ 7410 w 10000"/>
              <a:gd name="connsiteY46" fmla="*/ 0 h 10000"/>
              <a:gd name="connsiteX47" fmla="*/ 7537 w 10000"/>
              <a:gd name="connsiteY47" fmla="*/ 2190 h 10000"/>
              <a:gd name="connsiteX48" fmla="*/ 7640 w 10000"/>
              <a:gd name="connsiteY48" fmla="*/ 2355 h 10000"/>
              <a:gd name="connsiteX49" fmla="*/ 7870 w 10000"/>
              <a:gd name="connsiteY49" fmla="*/ 2355 h 10000"/>
              <a:gd name="connsiteX50" fmla="*/ 7995 w 10000"/>
              <a:gd name="connsiteY50" fmla="*/ 3131 h 10000"/>
              <a:gd name="connsiteX51" fmla="*/ 8119 w 10000"/>
              <a:gd name="connsiteY51" fmla="*/ 3601 h 10000"/>
              <a:gd name="connsiteX52" fmla="*/ 8224 w 10000"/>
              <a:gd name="connsiteY52" fmla="*/ 2963 h 10000"/>
              <a:gd name="connsiteX53" fmla="*/ 8474 w 10000"/>
              <a:gd name="connsiteY53" fmla="*/ 3435 h 10000"/>
              <a:gd name="connsiteX54" fmla="*/ 8581 w 10000"/>
              <a:gd name="connsiteY54" fmla="*/ 3601 h 10000"/>
              <a:gd name="connsiteX55" fmla="*/ 8704 w 10000"/>
              <a:gd name="connsiteY55" fmla="*/ 3131 h 10000"/>
              <a:gd name="connsiteX56" fmla="*/ 8829 w 10000"/>
              <a:gd name="connsiteY56" fmla="*/ 2963 h 10000"/>
              <a:gd name="connsiteX57" fmla="*/ 9061 w 10000"/>
              <a:gd name="connsiteY57" fmla="*/ 2660 h 10000"/>
              <a:gd name="connsiteX58" fmla="*/ 9164 w 10000"/>
              <a:gd name="connsiteY58" fmla="*/ 2355 h 10000"/>
              <a:gd name="connsiteX59" fmla="*/ 9289 w 10000"/>
              <a:gd name="connsiteY59" fmla="*/ 610 h 10000"/>
              <a:gd name="connsiteX60" fmla="*/ 9415 w 10000"/>
              <a:gd name="connsiteY60" fmla="*/ 4682 h 10000"/>
              <a:gd name="connsiteX61" fmla="*/ 9643 w 10000"/>
              <a:gd name="connsiteY61" fmla="*/ 8589 h 10000"/>
              <a:gd name="connsiteX62" fmla="*/ 9768 w 10000"/>
              <a:gd name="connsiteY62" fmla="*/ 7341 h 10000"/>
              <a:gd name="connsiteX63" fmla="*/ 9875 w 10000"/>
              <a:gd name="connsiteY63" fmla="*/ 7204 h 10000"/>
              <a:gd name="connsiteX64" fmla="*/ 10000 w 10000"/>
              <a:gd name="connsiteY64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5636 w 10000"/>
              <a:gd name="connsiteY33" fmla="*/ 9392 h 10000"/>
              <a:gd name="connsiteX34" fmla="*/ 5761 w 10000"/>
              <a:gd name="connsiteY34" fmla="*/ 8755 h 10000"/>
              <a:gd name="connsiteX35" fmla="*/ 5886 w 10000"/>
              <a:gd name="connsiteY35" fmla="*/ 8117 h 10000"/>
              <a:gd name="connsiteX36" fmla="*/ 6114 w 10000"/>
              <a:gd name="connsiteY36" fmla="*/ 8117 h 10000"/>
              <a:gd name="connsiteX37" fmla="*/ 6241 w 10000"/>
              <a:gd name="connsiteY37" fmla="*/ 8117 h 10000"/>
              <a:gd name="connsiteX38" fmla="*/ 6346 w 10000"/>
              <a:gd name="connsiteY38" fmla="*/ 8282 h 10000"/>
              <a:gd name="connsiteX39" fmla="*/ 6472 w 10000"/>
              <a:gd name="connsiteY39" fmla="*/ 9059 h 10000"/>
              <a:gd name="connsiteX40" fmla="*/ 6702 w 10000"/>
              <a:gd name="connsiteY40" fmla="*/ 8589 h 10000"/>
              <a:gd name="connsiteX41" fmla="*/ 6825 w 10000"/>
              <a:gd name="connsiteY41" fmla="*/ 9392 h 10000"/>
              <a:gd name="connsiteX42" fmla="*/ 6930 w 10000"/>
              <a:gd name="connsiteY42" fmla="*/ 8117 h 10000"/>
              <a:gd name="connsiteX43" fmla="*/ 7057 w 10000"/>
              <a:gd name="connsiteY43" fmla="*/ 10000 h 10000"/>
              <a:gd name="connsiteX44" fmla="*/ 7287 w 10000"/>
              <a:gd name="connsiteY44" fmla="*/ 4847 h 10000"/>
              <a:gd name="connsiteX45" fmla="*/ 7410 w 10000"/>
              <a:gd name="connsiteY45" fmla="*/ 0 h 10000"/>
              <a:gd name="connsiteX46" fmla="*/ 7537 w 10000"/>
              <a:gd name="connsiteY46" fmla="*/ 2190 h 10000"/>
              <a:gd name="connsiteX47" fmla="*/ 7640 w 10000"/>
              <a:gd name="connsiteY47" fmla="*/ 2355 h 10000"/>
              <a:gd name="connsiteX48" fmla="*/ 7870 w 10000"/>
              <a:gd name="connsiteY48" fmla="*/ 2355 h 10000"/>
              <a:gd name="connsiteX49" fmla="*/ 7995 w 10000"/>
              <a:gd name="connsiteY49" fmla="*/ 3131 h 10000"/>
              <a:gd name="connsiteX50" fmla="*/ 8119 w 10000"/>
              <a:gd name="connsiteY50" fmla="*/ 3601 h 10000"/>
              <a:gd name="connsiteX51" fmla="*/ 8224 w 10000"/>
              <a:gd name="connsiteY51" fmla="*/ 2963 h 10000"/>
              <a:gd name="connsiteX52" fmla="*/ 8474 w 10000"/>
              <a:gd name="connsiteY52" fmla="*/ 3435 h 10000"/>
              <a:gd name="connsiteX53" fmla="*/ 8581 w 10000"/>
              <a:gd name="connsiteY53" fmla="*/ 3601 h 10000"/>
              <a:gd name="connsiteX54" fmla="*/ 8704 w 10000"/>
              <a:gd name="connsiteY54" fmla="*/ 3131 h 10000"/>
              <a:gd name="connsiteX55" fmla="*/ 8829 w 10000"/>
              <a:gd name="connsiteY55" fmla="*/ 2963 h 10000"/>
              <a:gd name="connsiteX56" fmla="*/ 9061 w 10000"/>
              <a:gd name="connsiteY56" fmla="*/ 2660 h 10000"/>
              <a:gd name="connsiteX57" fmla="*/ 9164 w 10000"/>
              <a:gd name="connsiteY57" fmla="*/ 2355 h 10000"/>
              <a:gd name="connsiteX58" fmla="*/ 9289 w 10000"/>
              <a:gd name="connsiteY58" fmla="*/ 610 h 10000"/>
              <a:gd name="connsiteX59" fmla="*/ 9415 w 10000"/>
              <a:gd name="connsiteY59" fmla="*/ 4682 h 10000"/>
              <a:gd name="connsiteX60" fmla="*/ 9643 w 10000"/>
              <a:gd name="connsiteY60" fmla="*/ 8589 h 10000"/>
              <a:gd name="connsiteX61" fmla="*/ 9768 w 10000"/>
              <a:gd name="connsiteY61" fmla="*/ 7341 h 10000"/>
              <a:gd name="connsiteX62" fmla="*/ 9875 w 10000"/>
              <a:gd name="connsiteY62" fmla="*/ 7204 h 10000"/>
              <a:gd name="connsiteX63" fmla="*/ 10000 w 10000"/>
              <a:gd name="connsiteY63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5636 w 10000"/>
              <a:gd name="connsiteY32" fmla="*/ 9392 h 10000"/>
              <a:gd name="connsiteX33" fmla="*/ 5761 w 10000"/>
              <a:gd name="connsiteY33" fmla="*/ 8755 h 10000"/>
              <a:gd name="connsiteX34" fmla="*/ 5886 w 10000"/>
              <a:gd name="connsiteY34" fmla="*/ 8117 h 10000"/>
              <a:gd name="connsiteX35" fmla="*/ 6114 w 10000"/>
              <a:gd name="connsiteY35" fmla="*/ 8117 h 10000"/>
              <a:gd name="connsiteX36" fmla="*/ 6241 w 10000"/>
              <a:gd name="connsiteY36" fmla="*/ 8117 h 10000"/>
              <a:gd name="connsiteX37" fmla="*/ 6346 w 10000"/>
              <a:gd name="connsiteY37" fmla="*/ 8282 h 10000"/>
              <a:gd name="connsiteX38" fmla="*/ 6472 w 10000"/>
              <a:gd name="connsiteY38" fmla="*/ 9059 h 10000"/>
              <a:gd name="connsiteX39" fmla="*/ 6702 w 10000"/>
              <a:gd name="connsiteY39" fmla="*/ 8589 h 10000"/>
              <a:gd name="connsiteX40" fmla="*/ 6825 w 10000"/>
              <a:gd name="connsiteY40" fmla="*/ 9392 h 10000"/>
              <a:gd name="connsiteX41" fmla="*/ 6930 w 10000"/>
              <a:gd name="connsiteY41" fmla="*/ 8117 h 10000"/>
              <a:gd name="connsiteX42" fmla="*/ 7057 w 10000"/>
              <a:gd name="connsiteY42" fmla="*/ 10000 h 10000"/>
              <a:gd name="connsiteX43" fmla="*/ 7287 w 10000"/>
              <a:gd name="connsiteY43" fmla="*/ 4847 h 10000"/>
              <a:gd name="connsiteX44" fmla="*/ 7410 w 10000"/>
              <a:gd name="connsiteY44" fmla="*/ 0 h 10000"/>
              <a:gd name="connsiteX45" fmla="*/ 7537 w 10000"/>
              <a:gd name="connsiteY45" fmla="*/ 2190 h 10000"/>
              <a:gd name="connsiteX46" fmla="*/ 7640 w 10000"/>
              <a:gd name="connsiteY46" fmla="*/ 2355 h 10000"/>
              <a:gd name="connsiteX47" fmla="*/ 7870 w 10000"/>
              <a:gd name="connsiteY47" fmla="*/ 2355 h 10000"/>
              <a:gd name="connsiteX48" fmla="*/ 7995 w 10000"/>
              <a:gd name="connsiteY48" fmla="*/ 3131 h 10000"/>
              <a:gd name="connsiteX49" fmla="*/ 8119 w 10000"/>
              <a:gd name="connsiteY49" fmla="*/ 3601 h 10000"/>
              <a:gd name="connsiteX50" fmla="*/ 8224 w 10000"/>
              <a:gd name="connsiteY50" fmla="*/ 2963 h 10000"/>
              <a:gd name="connsiteX51" fmla="*/ 8474 w 10000"/>
              <a:gd name="connsiteY51" fmla="*/ 3435 h 10000"/>
              <a:gd name="connsiteX52" fmla="*/ 8581 w 10000"/>
              <a:gd name="connsiteY52" fmla="*/ 3601 h 10000"/>
              <a:gd name="connsiteX53" fmla="*/ 8704 w 10000"/>
              <a:gd name="connsiteY53" fmla="*/ 3131 h 10000"/>
              <a:gd name="connsiteX54" fmla="*/ 8829 w 10000"/>
              <a:gd name="connsiteY54" fmla="*/ 2963 h 10000"/>
              <a:gd name="connsiteX55" fmla="*/ 9061 w 10000"/>
              <a:gd name="connsiteY55" fmla="*/ 2660 h 10000"/>
              <a:gd name="connsiteX56" fmla="*/ 9164 w 10000"/>
              <a:gd name="connsiteY56" fmla="*/ 2355 h 10000"/>
              <a:gd name="connsiteX57" fmla="*/ 9289 w 10000"/>
              <a:gd name="connsiteY57" fmla="*/ 610 h 10000"/>
              <a:gd name="connsiteX58" fmla="*/ 9415 w 10000"/>
              <a:gd name="connsiteY58" fmla="*/ 4682 h 10000"/>
              <a:gd name="connsiteX59" fmla="*/ 9643 w 10000"/>
              <a:gd name="connsiteY59" fmla="*/ 8589 h 10000"/>
              <a:gd name="connsiteX60" fmla="*/ 9768 w 10000"/>
              <a:gd name="connsiteY60" fmla="*/ 7341 h 10000"/>
              <a:gd name="connsiteX61" fmla="*/ 9875 w 10000"/>
              <a:gd name="connsiteY61" fmla="*/ 7204 h 10000"/>
              <a:gd name="connsiteX62" fmla="*/ 10000 w 10000"/>
              <a:gd name="connsiteY62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5636 w 10000"/>
              <a:gd name="connsiteY31" fmla="*/ 9392 h 10000"/>
              <a:gd name="connsiteX32" fmla="*/ 5761 w 10000"/>
              <a:gd name="connsiteY32" fmla="*/ 8755 h 10000"/>
              <a:gd name="connsiteX33" fmla="*/ 5886 w 10000"/>
              <a:gd name="connsiteY33" fmla="*/ 8117 h 10000"/>
              <a:gd name="connsiteX34" fmla="*/ 6114 w 10000"/>
              <a:gd name="connsiteY34" fmla="*/ 8117 h 10000"/>
              <a:gd name="connsiteX35" fmla="*/ 6241 w 10000"/>
              <a:gd name="connsiteY35" fmla="*/ 8117 h 10000"/>
              <a:gd name="connsiteX36" fmla="*/ 6346 w 10000"/>
              <a:gd name="connsiteY36" fmla="*/ 8282 h 10000"/>
              <a:gd name="connsiteX37" fmla="*/ 6472 w 10000"/>
              <a:gd name="connsiteY37" fmla="*/ 9059 h 10000"/>
              <a:gd name="connsiteX38" fmla="*/ 6702 w 10000"/>
              <a:gd name="connsiteY38" fmla="*/ 8589 h 10000"/>
              <a:gd name="connsiteX39" fmla="*/ 6825 w 10000"/>
              <a:gd name="connsiteY39" fmla="*/ 9392 h 10000"/>
              <a:gd name="connsiteX40" fmla="*/ 6930 w 10000"/>
              <a:gd name="connsiteY40" fmla="*/ 8117 h 10000"/>
              <a:gd name="connsiteX41" fmla="*/ 7057 w 10000"/>
              <a:gd name="connsiteY41" fmla="*/ 10000 h 10000"/>
              <a:gd name="connsiteX42" fmla="*/ 7287 w 10000"/>
              <a:gd name="connsiteY42" fmla="*/ 4847 h 10000"/>
              <a:gd name="connsiteX43" fmla="*/ 7410 w 10000"/>
              <a:gd name="connsiteY43" fmla="*/ 0 h 10000"/>
              <a:gd name="connsiteX44" fmla="*/ 7537 w 10000"/>
              <a:gd name="connsiteY44" fmla="*/ 2190 h 10000"/>
              <a:gd name="connsiteX45" fmla="*/ 7640 w 10000"/>
              <a:gd name="connsiteY45" fmla="*/ 2355 h 10000"/>
              <a:gd name="connsiteX46" fmla="*/ 7870 w 10000"/>
              <a:gd name="connsiteY46" fmla="*/ 2355 h 10000"/>
              <a:gd name="connsiteX47" fmla="*/ 7995 w 10000"/>
              <a:gd name="connsiteY47" fmla="*/ 3131 h 10000"/>
              <a:gd name="connsiteX48" fmla="*/ 8119 w 10000"/>
              <a:gd name="connsiteY48" fmla="*/ 3601 h 10000"/>
              <a:gd name="connsiteX49" fmla="*/ 8224 w 10000"/>
              <a:gd name="connsiteY49" fmla="*/ 2963 h 10000"/>
              <a:gd name="connsiteX50" fmla="*/ 8474 w 10000"/>
              <a:gd name="connsiteY50" fmla="*/ 3435 h 10000"/>
              <a:gd name="connsiteX51" fmla="*/ 8581 w 10000"/>
              <a:gd name="connsiteY51" fmla="*/ 3601 h 10000"/>
              <a:gd name="connsiteX52" fmla="*/ 8704 w 10000"/>
              <a:gd name="connsiteY52" fmla="*/ 3131 h 10000"/>
              <a:gd name="connsiteX53" fmla="*/ 8829 w 10000"/>
              <a:gd name="connsiteY53" fmla="*/ 2963 h 10000"/>
              <a:gd name="connsiteX54" fmla="*/ 9061 w 10000"/>
              <a:gd name="connsiteY54" fmla="*/ 2660 h 10000"/>
              <a:gd name="connsiteX55" fmla="*/ 9164 w 10000"/>
              <a:gd name="connsiteY55" fmla="*/ 2355 h 10000"/>
              <a:gd name="connsiteX56" fmla="*/ 9289 w 10000"/>
              <a:gd name="connsiteY56" fmla="*/ 610 h 10000"/>
              <a:gd name="connsiteX57" fmla="*/ 9415 w 10000"/>
              <a:gd name="connsiteY57" fmla="*/ 4682 h 10000"/>
              <a:gd name="connsiteX58" fmla="*/ 9643 w 10000"/>
              <a:gd name="connsiteY58" fmla="*/ 8589 h 10000"/>
              <a:gd name="connsiteX59" fmla="*/ 9768 w 10000"/>
              <a:gd name="connsiteY59" fmla="*/ 7341 h 10000"/>
              <a:gd name="connsiteX60" fmla="*/ 9875 w 10000"/>
              <a:gd name="connsiteY60" fmla="*/ 7204 h 10000"/>
              <a:gd name="connsiteX61" fmla="*/ 10000 w 10000"/>
              <a:gd name="connsiteY61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5636 w 10000"/>
              <a:gd name="connsiteY30" fmla="*/ 9392 h 10000"/>
              <a:gd name="connsiteX31" fmla="*/ 5761 w 10000"/>
              <a:gd name="connsiteY31" fmla="*/ 8755 h 10000"/>
              <a:gd name="connsiteX32" fmla="*/ 5886 w 10000"/>
              <a:gd name="connsiteY32" fmla="*/ 8117 h 10000"/>
              <a:gd name="connsiteX33" fmla="*/ 6114 w 10000"/>
              <a:gd name="connsiteY33" fmla="*/ 8117 h 10000"/>
              <a:gd name="connsiteX34" fmla="*/ 6241 w 10000"/>
              <a:gd name="connsiteY34" fmla="*/ 8117 h 10000"/>
              <a:gd name="connsiteX35" fmla="*/ 6346 w 10000"/>
              <a:gd name="connsiteY35" fmla="*/ 8282 h 10000"/>
              <a:gd name="connsiteX36" fmla="*/ 6472 w 10000"/>
              <a:gd name="connsiteY36" fmla="*/ 9059 h 10000"/>
              <a:gd name="connsiteX37" fmla="*/ 6702 w 10000"/>
              <a:gd name="connsiteY37" fmla="*/ 8589 h 10000"/>
              <a:gd name="connsiteX38" fmla="*/ 6825 w 10000"/>
              <a:gd name="connsiteY38" fmla="*/ 9392 h 10000"/>
              <a:gd name="connsiteX39" fmla="*/ 6930 w 10000"/>
              <a:gd name="connsiteY39" fmla="*/ 8117 h 10000"/>
              <a:gd name="connsiteX40" fmla="*/ 7057 w 10000"/>
              <a:gd name="connsiteY40" fmla="*/ 10000 h 10000"/>
              <a:gd name="connsiteX41" fmla="*/ 7287 w 10000"/>
              <a:gd name="connsiteY41" fmla="*/ 4847 h 10000"/>
              <a:gd name="connsiteX42" fmla="*/ 7410 w 10000"/>
              <a:gd name="connsiteY42" fmla="*/ 0 h 10000"/>
              <a:gd name="connsiteX43" fmla="*/ 7537 w 10000"/>
              <a:gd name="connsiteY43" fmla="*/ 2190 h 10000"/>
              <a:gd name="connsiteX44" fmla="*/ 7640 w 10000"/>
              <a:gd name="connsiteY44" fmla="*/ 2355 h 10000"/>
              <a:gd name="connsiteX45" fmla="*/ 7870 w 10000"/>
              <a:gd name="connsiteY45" fmla="*/ 2355 h 10000"/>
              <a:gd name="connsiteX46" fmla="*/ 7995 w 10000"/>
              <a:gd name="connsiteY46" fmla="*/ 3131 h 10000"/>
              <a:gd name="connsiteX47" fmla="*/ 8119 w 10000"/>
              <a:gd name="connsiteY47" fmla="*/ 3601 h 10000"/>
              <a:gd name="connsiteX48" fmla="*/ 8224 w 10000"/>
              <a:gd name="connsiteY48" fmla="*/ 2963 h 10000"/>
              <a:gd name="connsiteX49" fmla="*/ 8474 w 10000"/>
              <a:gd name="connsiteY49" fmla="*/ 3435 h 10000"/>
              <a:gd name="connsiteX50" fmla="*/ 8581 w 10000"/>
              <a:gd name="connsiteY50" fmla="*/ 3601 h 10000"/>
              <a:gd name="connsiteX51" fmla="*/ 8704 w 10000"/>
              <a:gd name="connsiteY51" fmla="*/ 3131 h 10000"/>
              <a:gd name="connsiteX52" fmla="*/ 8829 w 10000"/>
              <a:gd name="connsiteY52" fmla="*/ 2963 h 10000"/>
              <a:gd name="connsiteX53" fmla="*/ 9061 w 10000"/>
              <a:gd name="connsiteY53" fmla="*/ 2660 h 10000"/>
              <a:gd name="connsiteX54" fmla="*/ 9164 w 10000"/>
              <a:gd name="connsiteY54" fmla="*/ 2355 h 10000"/>
              <a:gd name="connsiteX55" fmla="*/ 9289 w 10000"/>
              <a:gd name="connsiteY55" fmla="*/ 610 h 10000"/>
              <a:gd name="connsiteX56" fmla="*/ 9415 w 10000"/>
              <a:gd name="connsiteY56" fmla="*/ 4682 h 10000"/>
              <a:gd name="connsiteX57" fmla="*/ 9643 w 10000"/>
              <a:gd name="connsiteY57" fmla="*/ 8589 h 10000"/>
              <a:gd name="connsiteX58" fmla="*/ 9768 w 10000"/>
              <a:gd name="connsiteY58" fmla="*/ 7341 h 10000"/>
              <a:gd name="connsiteX59" fmla="*/ 9875 w 10000"/>
              <a:gd name="connsiteY59" fmla="*/ 7204 h 10000"/>
              <a:gd name="connsiteX60" fmla="*/ 10000 w 10000"/>
              <a:gd name="connsiteY60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5636 w 10000"/>
              <a:gd name="connsiteY29" fmla="*/ 9392 h 10000"/>
              <a:gd name="connsiteX30" fmla="*/ 5761 w 10000"/>
              <a:gd name="connsiteY30" fmla="*/ 8755 h 10000"/>
              <a:gd name="connsiteX31" fmla="*/ 5886 w 10000"/>
              <a:gd name="connsiteY31" fmla="*/ 8117 h 10000"/>
              <a:gd name="connsiteX32" fmla="*/ 6114 w 10000"/>
              <a:gd name="connsiteY32" fmla="*/ 8117 h 10000"/>
              <a:gd name="connsiteX33" fmla="*/ 6241 w 10000"/>
              <a:gd name="connsiteY33" fmla="*/ 8117 h 10000"/>
              <a:gd name="connsiteX34" fmla="*/ 6346 w 10000"/>
              <a:gd name="connsiteY34" fmla="*/ 8282 h 10000"/>
              <a:gd name="connsiteX35" fmla="*/ 6472 w 10000"/>
              <a:gd name="connsiteY35" fmla="*/ 9059 h 10000"/>
              <a:gd name="connsiteX36" fmla="*/ 6702 w 10000"/>
              <a:gd name="connsiteY36" fmla="*/ 8589 h 10000"/>
              <a:gd name="connsiteX37" fmla="*/ 6825 w 10000"/>
              <a:gd name="connsiteY37" fmla="*/ 9392 h 10000"/>
              <a:gd name="connsiteX38" fmla="*/ 6930 w 10000"/>
              <a:gd name="connsiteY38" fmla="*/ 8117 h 10000"/>
              <a:gd name="connsiteX39" fmla="*/ 7057 w 10000"/>
              <a:gd name="connsiteY39" fmla="*/ 10000 h 10000"/>
              <a:gd name="connsiteX40" fmla="*/ 7287 w 10000"/>
              <a:gd name="connsiteY40" fmla="*/ 4847 h 10000"/>
              <a:gd name="connsiteX41" fmla="*/ 7410 w 10000"/>
              <a:gd name="connsiteY41" fmla="*/ 0 h 10000"/>
              <a:gd name="connsiteX42" fmla="*/ 7537 w 10000"/>
              <a:gd name="connsiteY42" fmla="*/ 2190 h 10000"/>
              <a:gd name="connsiteX43" fmla="*/ 7640 w 10000"/>
              <a:gd name="connsiteY43" fmla="*/ 2355 h 10000"/>
              <a:gd name="connsiteX44" fmla="*/ 7870 w 10000"/>
              <a:gd name="connsiteY44" fmla="*/ 2355 h 10000"/>
              <a:gd name="connsiteX45" fmla="*/ 7995 w 10000"/>
              <a:gd name="connsiteY45" fmla="*/ 3131 h 10000"/>
              <a:gd name="connsiteX46" fmla="*/ 8119 w 10000"/>
              <a:gd name="connsiteY46" fmla="*/ 3601 h 10000"/>
              <a:gd name="connsiteX47" fmla="*/ 8224 w 10000"/>
              <a:gd name="connsiteY47" fmla="*/ 2963 h 10000"/>
              <a:gd name="connsiteX48" fmla="*/ 8474 w 10000"/>
              <a:gd name="connsiteY48" fmla="*/ 3435 h 10000"/>
              <a:gd name="connsiteX49" fmla="*/ 8581 w 10000"/>
              <a:gd name="connsiteY49" fmla="*/ 3601 h 10000"/>
              <a:gd name="connsiteX50" fmla="*/ 8704 w 10000"/>
              <a:gd name="connsiteY50" fmla="*/ 3131 h 10000"/>
              <a:gd name="connsiteX51" fmla="*/ 8829 w 10000"/>
              <a:gd name="connsiteY51" fmla="*/ 2963 h 10000"/>
              <a:gd name="connsiteX52" fmla="*/ 9061 w 10000"/>
              <a:gd name="connsiteY52" fmla="*/ 2660 h 10000"/>
              <a:gd name="connsiteX53" fmla="*/ 9164 w 10000"/>
              <a:gd name="connsiteY53" fmla="*/ 2355 h 10000"/>
              <a:gd name="connsiteX54" fmla="*/ 9289 w 10000"/>
              <a:gd name="connsiteY54" fmla="*/ 610 h 10000"/>
              <a:gd name="connsiteX55" fmla="*/ 9415 w 10000"/>
              <a:gd name="connsiteY55" fmla="*/ 4682 h 10000"/>
              <a:gd name="connsiteX56" fmla="*/ 9643 w 10000"/>
              <a:gd name="connsiteY56" fmla="*/ 8589 h 10000"/>
              <a:gd name="connsiteX57" fmla="*/ 9768 w 10000"/>
              <a:gd name="connsiteY57" fmla="*/ 7341 h 10000"/>
              <a:gd name="connsiteX58" fmla="*/ 9875 w 10000"/>
              <a:gd name="connsiteY58" fmla="*/ 7204 h 10000"/>
              <a:gd name="connsiteX59" fmla="*/ 10000 w 10000"/>
              <a:gd name="connsiteY59" fmla="*/ 7812 h 10000"/>
              <a:gd name="connsiteX0" fmla="*/ 0 w 9877"/>
              <a:gd name="connsiteY0" fmla="*/ 7341 h 10000"/>
              <a:gd name="connsiteX1" fmla="*/ 107 w 9877"/>
              <a:gd name="connsiteY1" fmla="*/ 7812 h 10000"/>
              <a:gd name="connsiteX2" fmla="*/ 230 w 9877"/>
              <a:gd name="connsiteY2" fmla="*/ 7507 h 10000"/>
              <a:gd name="connsiteX3" fmla="*/ 357 w 9877"/>
              <a:gd name="connsiteY3" fmla="*/ 7978 h 10000"/>
              <a:gd name="connsiteX4" fmla="*/ 588 w 9877"/>
              <a:gd name="connsiteY4" fmla="*/ 7674 h 10000"/>
              <a:gd name="connsiteX5" fmla="*/ 711 w 9877"/>
              <a:gd name="connsiteY5" fmla="*/ 7674 h 10000"/>
              <a:gd name="connsiteX6" fmla="*/ 816 w 9877"/>
              <a:gd name="connsiteY6" fmla="*/ 7812 h 10000"/>
              <a:gd name="connsiteX7" fmla="*/ 941 w 9877"/>
              <a:gd name="connsiteY7" fmla="*/ 7978 h 10000"/>
              <a:gd name="connsiteX8" fmla="*/ 1171 w 9877"/>
              <a:gd name="connsiteY8" fmla="*/ 7812 h 10000"/>
              <a:gd name="connsiteX9" fmla="*/ 1294 w 9877"/>
              <a:gd name="connsiteY9" fmla="*/ 8117 h 10000"/>
              <a:gd name="connsiteX10" fmla="*/ 1403 w 9877"/>
              <a:gd name="connsiteY10" fmla="*/ 7341 h 10000"/>
              <a:gd name="connsiteX11" fmla="*/ 1526 w 9877"/>
              <a:gd name="connsiteY11" fmla="*/ 7978 h 10000"/>
              <a:gd name="connsiteX12" fmla="*/ 1756 w 9877"/>
              <a:gd name="connsiteY12" fmla="*/ 7812 h 10000"/>
              <a:gd name="connsiteX13" fmla="*/ 1881 w 9877"/>
              <a:gd name="connsiteY13" fmla="*/ 8450 h 10000"/>
              <a:gd name="connsiteX14" fmla="*/ 2007 w 9877"/>
              <a:gd name="connsiteY14" fmla="*/ 7978 h 10000"/>
              <a:gd name="connsiteX15" fmla="*/ 2110 w 9877"/>
              <a:gd name="connsiteY15" fmla="*/ 7204 h 10000"/>
              <a:gd name="connsiteX16" fmla="*/ 2340 w 9877"/>
              <a:gd name="connsiteY16" fmla="*/ 8589 h 10000"/>
              <a:gd name="connsiteX17" fmla="*/ 2467 w 9877"/>
              <a:gd name="connsiteY17" fmla="*/ 7674 h 10000"/>
              <a:gd name="connsiteX18" fmla="*/ 2590 w 9877"/>
              <a:gd name="connsiteY18" fmla="*/ 8450 h 10000"/>
              <a:gd name="connsiteX19" fmla="*/ 2695 w 9877"/>
              <a:gd name="connsiteY19" fmla="*/ 7674 h 10000"/>
              <a:gd name="connsiteX20" fmla="*/ 2947 w 9877"/>
              <a:gd name="connsiteY20" fmla="*/ 7037 h 10000"/>
              <a:gd name="connsiteX21" fmla="*/ 3050 w 9877"/>
              <a:gd name="connsiteY21" fmla="*/ 7812 h 10000"/>
              <a:gd name="connsiteX22" fmla="*/ 3175 w 9877"/>
              <a:gd name="connsiteY22" fmla="*/ 8450 h 10000"/>
              <a:gd name="connsiteX23" fmla="*/ 3282 w 9877"/>
              <a:gd name="connsiteY23" fmla="*/ 7037 h 10000"/>
              <a:gd name="connsiteX24" fmla="*/ 3529 w 9877"/>
              <a:gd name="connsiteY24" fmla="*/ 8450 h 10000"/>
              <a:gd name="connsiteX25" fmla="*/ 3634 w 9877"/>
              <a:gd name="connsiteY25" fmla="*/ 8117 h 10000"/>
              <a:gd name="connsiteX26" fmla="*/ 3759 w 9877"/>
              <a:gd name="connsiteY26" fmla="*/ 7674 h 10000"/>
              <a:gd name="connsiteX27" fmla="*/ 3884 w 9877"/>
              <a:gd name="connsiteY27" fmla="*/ 7812 h 10000"/>
              <a:gd name="connsiteX28" fmla="*/ 5513 w 9877"/>
              <a:gd name="connsiteY28" fmla="*/ 9392 h 10000"/>
              <a:gd name="connsiteX29" fmla="*/ 5638 w 9877"/>
              <a:gd name="connsiteY29" fmla="*/ 8755 h 10000"/>
              <a:gd name="connsiteX30" fmla="*/ 5763 w 9877"/>
              <a:gd name="connsiteY30" fmla="*/ 8117 h 10000"/>
              <a:gd name="connsiteX31" fmla="*/ 5991 w 9877"/>
              <a:gd name="connsiteY31" fmla="*/ 8117 h 10000"/>
              <a:gd name="connsiteX32" fmla="*/ 6118 w 9877"/>
              <a:gd name="connsiteY32" fmla="*/ 8117 h 10000"/>
              <a:gd name="connsiteX33" fmla="*/ 6223 w 9877"/>
              <a:gd name="connsiteY33" fmla="*/ 8282 h 10000"/>
              <a:gd name="connsiteX34" fmla="*/ 6349 w 9877"/>
              <a:gd name="connsiteY34" fmla="*/ 9059 h 10000"/>
              <a:gd name="connsiteX35" fmla="*/ 6579 w 9877"/>
              <a:gd name="connsiteY35" fmla="*/ 8589 h 10000"/>
              <a:gd name="connsiteX36" fmla="*/ 6702 w 9877"/>
              <a:gd name="connsiteY36" fmla="*/ 9392 h 10000"/>
              <a:gd name="connsiteX37" fmla="*/ 6807 w 9877"/>
              <a:gd name="connsiteY37" fmla="*/ 8117 h 10000"/>
              <a:gd name="connsiteX38" fmla="*/ 6934 w 9877"/>
              <a:gd name="connsiteY38" fmla="*/ 10000 h 10000"/>
              <a:gd name="connsiteX39" fmla="*/ 7164 w 9877"/>
              <a:gd name="connsiteY39" fmla="*/ 4847 h 10000"/>
              <a:gd name="connsiteX40" fmla="*/ 7287 w 9877"/>
              <a:gd name="connsiteY40" fmla="*/ 0 h 10000"/>
              <a:gd name="connsiteX41" fmla="*/ 7414 w 9877"/>
              <a:gd name="connsiteY41" fmla="*/ 2190 h 10000"/>
              <a:gd name="connsiteX42" fmla="*/ 7517 w 9877"/>
              <a:gd name="connsiteY42" fmla="*/ 2355 h 10000"/>
              <a:gd name="connsiteX43" fmla="*/ 7747 w 9877"/>
              <a:gd name="connsiteY43" fmla="*/ 2355 h 10000"/>
              <a:gd name="connsiteX44" fmla="*/ 7872 w 9877"/>
              <a:gd name="connsiteY44" fmla="*/ 3131 h 10000"/>
              <a:gd name="connsiteX45" fmla="*/ 7996 w 9877"/>
              <a:gd name="connsiteY45" fmla="*/ 3601 h 10000"/>
              <a:gd name="connsiteX46" fmla="*/ 8101 w 9877"/>
              <a:gd name="connsiteY46" fmla="*/ 2963 h 10000"/>
              <a:gd name="connsiteX47" fmla="*/ 8351 w 9877"/>
              <a:gd name="connsiteY47" fmla="*/ 3435 h 10000"/>
              <a:gd name="connsiteX48" fmla="*/ 8458 w 9877"/>
              <a:gd name="connsiteY48" fmla="*/ 3601 h 10000"/>
              <a:gd name="connsiteX49" fmla="*/ 8581 w 9877"/>
              <a:gd name="connsiteY49" fmla="*/ 3131 h 10000"/>
              <a:gd name="connsiteX50" fmla="*/ 8706 w 9877"/>
              <a:gd name="connsiteY50" fmla="*/ 2963 h 10000"/>
              <a:gd name="connsiteX51" fmla="*/ 8938 w 9877"/>
              <a:gd name="connsiteY51" fmla="*/ 2660 h 10000"/>
              <a:gd name="connsiteX52" fmla="*/ 9041 w 9877"/>
              <a:gd name="connsiteY52" fmla="*/ 2355 h 10000"/>
              <a:gd name="connsiteX53" fmla="*/ 9166 w 9877"/>
              <a:gd name="connsiteY53" fmla="*/ 610 h 10000"/>
              <a:gd name="connsiteX54" fmla="*/ 9292 w 9877"/>
              <a:gd name="connsiteY54" fmla="*/ 4682 h 10000"/>
              <a:gd name="connsiteX55" fmla="*/ 9520 w 9877"/>
              <a:gd name="connsiteY55" fmla="*/ 8589 h 10000"/>
              <a:gd name="connsiteX56" fmla="*/ 9645 w 9877"/>
              <a:gd name="connsiteY56" fmla="*/ 7341 h 10000"/>
              <a:gd name="connsiteX57" fmla="*/ 9752 w 9877"/>
              <a:gd name="connsiteY57" fmla="*/ 7204 h 10000"/>
              <a:gd name="connsiteX58" fmla="*/ 9877 w 9877"/>
              <a:gd name="connsiteY58" fmla="*/ 7812 h 10000"/>
              <a:gd name="connsiteX0" fmla="*/ 0 w 9892"/>
              <a:gd name="connsiteY0" fmla="*/ 7812 h 10000"/>
              <a:gd name="connsiteX1" fmla="*/ 125 w 9892"/>
              <a:gd name="connsiteY1" fmla="*/ 7507 h 10000"/>
              <a:gd name="connsiteX2" fmla="*/ 253 w 9892"/>
              <a:gd name="connsiteY2" fmla="*/ 7978 h 10000"/>
              <a:gd name="connsiteX3" fmla="*/ 487 w 9892"/>
              <a:gd name="connsiteY3" fmla="*/ 7674 h 10000"/>
              <a:gd name="connsiteX4" fmla="*/ 612 w 9892"/>
              <a:gd name="connsiteY4" fmla="*/ 7674 h 10000"/>
              <a:gd name="connsiteX5" fmla="*/ 718 w 9892"/>
              <a:gd name="connsiteY5" fmla="*/ 7812 h 10000"/>
              <a:gd name="connsiteX6" fmla="*/ 845 w 9892"/>
              <a:gd name="connsiteY6" fmla="*/ 7978 h 10000"/>
              <a:gd name="connsiteX7" fmla="*/ 1078 w 9892"/>
              <a:gd name="connsiteY7" fmla="*/ 7812 h 10000"/>
              <a:gd name="connsiteX8" fmla="*/ 1202 w 9892"/>
              <a:gd name="connsiteY8" fmla="*/ 8117 h 10000"/>
              <a:gd name="connsiteX9" fmla="*/ 1312 w 9892"/>
              <a:gd name="connsiteY9" fmla="*/ 7341 h 10000"/>
              <a:gd name="connsiteX10" fmla="*/ 1437 w 9892"/>
              <a:gd name="connsiteY10" fmla="*/ 7978 h 10000"/>
              <a:gd name="connsiteX11" fmla="*/ 1670 w 9892"/>
              <a:gd name="connsiteY11" fmla="*/ 7812 h 10000"/>
              <a:gd name="connsiteX12" fmla="*/ 1796 w 9892"/>
              <a:gd name="connsiteY12" fmla="*/ 8450 h 10000"/>
              <a:gd name="connsiteX13" fmla="*/ 1924 w 9892"/>
              <a:gd name="connsiteY13" fmla="*/ 7978 h 10000"/>
              <a:gd name="connsiteX14" fmla="*/ 2028 w 9892"/>
              <a:gd name="connsiteY14" fmla="*/ 7204 h 10000"/>
              <a:gd name="connsiteX15" fmla="*/ 2261 w 9892"/>
              <a:gd name="connsiteY15" fmla="*/ 8589 h 10000"/>
              <a:gd name="connsiteX16" fmla="*/ 2390 w 9892"/>
              <a:gd name="connsiteY16" fmla="*/ 7674 h 10000"/>
              <a:gd name="connsiteX17" fmla="*/ 2514 w 9892"/>
              <a:gd name="connsiteY17" fmla="*/ 8450 h 10000"/>
              <a:gd name="connsiteX18" fmla="*/ 2621 w 9892"/>
              <a:gd name="connsiteY18" fmla="*/ 7674 h 10000"/>
              <a:gd name="connsiteX19" fmla="*/ 2876 w 9892"/>
              <a:gd name="connsiteY19" fmla="*/ 7037 h 10000"/>
              <a:gd name="connsiteX20" fmla="*/ 2980 w 9892"/>
              <a:gd name="connsiteY20" fmla="*/ 7812 h 10000"/>
              <a:gd name="connsiteX21" fmla="*/ 3107 w 9892"/>
              <a:gd name="connsiteY21" fmla="*/ 8450 h 10000"/>
              <a:gd name="connsiteX22" fmla="*/ 3215 w 9892"/>
              <a:gd name="connsiteY22" fmla="*/ 7037 h 10000"/>
              <a:gd name="connsiteX23" fmla="*/ 3465 w 9892"/>
              <a:gd name="connsiteY23" fmla="*/ 8450 h 10000"/>
              <a:gd name="connsiteX24" fmla="*/ 3571 w 9892"/>
              <a:gd name="connsiteY24" fmla="*/ 8117 h 10000"/>
              <a:gd name="connsiteX25" fmla="*/ 3698 w 9892"/>
              <a:gd name="connsiteY25" fmla="*/ 7674 h 10000"/>
              <a:gd name="connsiteX26" fmla="*/ 3824 w 9892"/>
              <a:gd name="connsiteY26" fmla="*/ 7812 h 10000"/>
              <a:gd name="connsiteX27" fmla="*/ 5474 w 9892"/>
              <a:gd name="connsiteY27" fmla="*/ 9392 h 10000"/>
              <a:gd name="connsiteX28" fmla="*/ 5600 w 9892"/>
              <a:gd name="connsiteY28" fmla="*/ 8755 h 10000"/>
              <a:gd name="connsiteX29" fmla="*/ 5727 w 9892"/>
              <a:gd name="connsiteY29" fmla="*/ 8117 h 10000"/>
              <a:gd name="connsiteX30" fmla="*/ 5958 w 9892"/>
              <a:gd name="connsiteY30" fmla="*/ 8117 h 10000"/>
              <a:gd name="connsiteX31" fmla="*/ 6086 w 9892"/>
              <a:gd name="connsiteY31" fmla="*/ 8117 h 10000"/>
              <a:gd name="connsiteX32" fmla="*/ 6192 w 9892"/>
              <a:gd name="connsiteY32" fmla="*/ 8282 h 10000"/>
              <a:gd name="connsiteX33" fmla="*/ 6320 w 9892"/>
              <a:gd name="connsiteY33" fmla="*/ 9059 h 10000"/>
              <a:gd name="connsiteX34" fmla="*/ 6553 w 9892"/>
              <a:gd name="connsiteY34" fmla="*/ 8589 h 10000"/>
              <a:gd name="connsiteX35" fmla="*/ 6677 w 9892"/>
              <a:gd name="connsiteY35" fmla="*/ 9392 h 10000"/>
              <a:gd name="connsiteX36" fmla="*/ 6784 w 9892"/>
              <a:gd name="connsiteY36" fmla="*/ 8117 h 10000"/>
              <a:gd name="connsiteX37" fmla="*/ 6912 w 9892"/>
              <a:gd name="connsiteY37" fmla="*/ 10000 h 10000"/>
              <a:gd name="connsiteX38" fmla="*/ 7145 w 9892"/>
              <a:gd name="connsiteY38" fmla="*/ 4847 h 10000"/>
              <a:gd name="connsiteX39" fmla="*/ 7270 w 9892"/>
              <a:gd name="connsiteY39" fmla="*/ 0 h 10000"/>
              <a:gd name="connsiteX40" fmla="*/ 7398 w 9892"/>
              <a:gd name="connsiteY40" fmla="*/ 2190 h 10000"/>
              <a:gd name="connsiteX41" fmla="*/ 7503 w 9892"/>
              <a:gd name="connsiteY41" fmla="*/ 2355 h 10000"/>
              <a:gd name="connsiteX42" fmla="*/ 7735 w 9892"/>
              <a:gd name="connsiteY42" fmla="*/ 2355 h 10000"/>
              <a:gd name="connsiteX43" fmla="*/ 7862 w 9892"/>
              <a:gd name="connsiteY43" fmla="*/ 3131 h 10000"/>
              <a:gd name="connsiteX44" fmla="*/ 7988 w 9892"/>
              <a:gd name="connsiteY44" fmla="*/ 3601 h 10000"/>
              <a:gd name="connsiteX45" fmla="*/ 8094 w 9892"/>
              <a:gd name="connsiteY45" fmla="*/ 2963 h 10000"/>
              <a:gd name="connsiteX46" fmla="*/ 8347 w 9892"/>
              <a:gd name="connsiteY46" fmla="*/ 3435 h 10000"/>
              <a:gd name="connsiteX47" fmla="*/ 8455 w 9892"/>
              <a:gd name="connsiteY47" fmla="*/ 3601 h 10000"/>
              <a:gd name="connsiteX48" fmla="*/ 8580 w 9892"/>
              <a:gd name="connsiteY48" fmla="*/ 3131 h 10000"/>
              <a:gd name="connsiteX49" fmla="*/ 8706 w 9892"/>
              <a:gd name="connsiteY49" fmla="*/ 2963 h 10000"/>
              <a:gd name="connsiteX50" fmla="*/ 8941 w 9892"/>
              <a:gd name="connsiteY50" fmla="*/ 2660 h 10000"/>
              <a:gd name="connsiteX51" fmla="*/ 9046 w 9892"/>
              <a:gd name="connsiteY51" fmla="*/ 2355 h 10000"/>
              <a:gd name="connsiteX52" fmla="*/ 9172 w 9892"/>
              <a:gd name="connsiteY52" fmla="*/ 610 h 10000"/>
              <a:gd name="connsiteX53" fmla="*/ 9300 w 9892"/>
              <a:gd name="connsiteY53" fmla="*/ 4682 h 10000"/>
              <a:gd name="connsiteX54" fmla="*/ 9531 w 9892"/>
              <a:gd name="connsiteY54" fmla="*/ 8589 h 10000"/>
              <a:gd name="connsiteX55" fmla="*/ 9657 w 9892"/>
              <a:gd name="connsiteY55" fmla="*/ 7341 h 10000"/>
              <a:gd name="connsiteX56" fmla="*/ 9765 w 9892"/>
              <a:gd name="connsiteY56" fmla="*/ 7204 h 10000"/>
              <a:gd name="connsiteX57" fmla="*/ 9892 w 9892"/>
              <a:gd name="connsiteY57" fmla="*/ 7812 h 10000"/>
              <a:gd name="connsiteX0" fmla="*/ 0 w 10000"/>
              <a:gd name="connsiteY0" fmla="*/ 7812 h 10000"/>
              <a:gd name="connsiteX1" fmla="*/ 256 w 10000"/>
              <a:gd name="connsiteY1" fmla="*/ 7978 h 10000"/>
              <a:gd name="connsiteX2" fmla="*/ 492 w 10000"/>
              <a:gd name="connsiteY2" fmla="*/ 7674 h 10000"/>
              <a:gd name="connsiteX3" fmla="*/ 619 w 10000"/>
              <a:gd name="connsiteY3" fmla="*/ 7674 h 10000"/>
              <a:gd name="connsiteX4" fmla="*/ 726 w 10000"/>
              <a:gd name="connsiteY4" fmla="*/ 7812 h 10000"/>
              <a:gd name="connsiteX5" fmla="*/ 854 w 10000"/>
              <a:gd name="connsiteY5" fmla="*/ 7978 h 10000"/>
              <a:gd name="connsiteX6" fmla="*/ 1090 w 10000"/>
              <a:gd name="connsiteY6" fmla="*/ 7812 h 10000"/>
              <a:gd name="connsiteX7" fmla="*/ 1215 w 10000"/>
              <a:gd name="connsiteY7" fmla="*/ 8117 h 10000"/>
              <a:gd name="connsiteX8" fmla="*/ 1326 w 10000"/>
              <a:gd name="connsiteY8" fmla="*/ 7341 h 10000"/>
              <a:gd name="connsiteX9" fmla="*/ 1453 w 10000"/>
              <a:gd name="connsiteY9" fmla="*/ 7978 h 10000"/>
              <a:gd name="connsiteX10" fmla="*/ 1688 w 10000"/>
              <a:gd name="connsiteY10" fmla="*/ 7812 h 10000"/>
              <a:gd name="connsiteX11" fmla="*/ 1816 w 10000"/>
              <a:gd name="connsiteY11" fmla="*/ 8450 h 10000"/>
              <a:gd name="connsiteX12" fmla="*/ 1945 w 10000"/>
              <a:gd name="connsiteY12" fmla="*/ 7978 h 10000"/>
              <a:gd name="connsiteX13" fmla="*/ 2050 w 10000"/>
              <a:gd name="connsiteY13" fmla="*/ 7204 h 10000"/>
              <a:gd name="connsiteX14" fmla="*/ 2286 w 10000"/>
              <a:gd name="connsiteY14" fmla="*/ 8589 h 10000"/>
              <a:gd name="connsiteX15" fmla="*/ 2416 w 10000"/>
              <a:gd name="connsiteY15" fmla="*/ 7674 h 10000"/>
              <a:gd name="connsiteX16" fmla="*/ 2541 w 10000"/>
              <a:gd name="connsiteY16" fmla="*/ 8450 h 10000"/>
              <a:gd name="connsiteX17" fmla="*/ 2650 w 10000"/>
              <a:gd name="connsiteY17" fmla="*/ 7674 h 10000"/>
              <a:gd name="connsiteX18" fmla="*/ 2907 w 10000"/>
              <a:gd name="connsiteY18" fmla="*/ 7037 h 10000"/>
              <a:gd name="connsiteX19" fmla="*/ 3013 w 10000"/>
              <a:gd name="connsiteY19" fmla="*/ 7812 h 10000"/>
              <a:gd name="connsiteX20" fmla="*/ 3141 w 10000"/>
              <a:gd name="connsiteY20" fmla="*/ 8450 h 10000"/>
              <a:gd name="connsiteX21" fmla="*/ 3250 w 10000"/>
              <a:gd name="connsiteY21" fmla="*/ 7037 h 10000"/>
              <a:gd name="connsiteX22" fmla="*/ 3503 w 10000"/>
              <a:gd name="connsiteY22" fmla="*/ 8450 h 10000"/>
              <a:gd name="connsiteX23" fmla="*/ 3610 w 10000"/>
              <a:gd name="connsiteY23" fmla="*/ 8117 h 10000"/>
              <a:gd name="connsiteX24" fmla="*/ 3738 w 10000"/>
              <a:gd name="connsiteY24" fmla="*/ 7674 h 10000"/>
              <a:gd name="connsiteX25" fmla="*/ 3866 w 10000"/>
              <a:gd name="connsiteY25" fmla="*/ 7812 h 10000"/>
              <a:gd name="connsiteX26" fmla="*/ 5534 w 10000"/>
              <a:gd name="connsiteY26" fmla="*/ 9392 h 10000"/>
              <a:gd name="connsiteX27" fmla="*/ 5661 w 10000"/>
              <a:gd name="connsiteY27" fmla="*/ 8755 h 10000"/>
              <a:gd name="connsiteX28" fmla="*/ 5790 w 10000"/>
              <a:gd name="connsiteY28" fmla="*/ 8117 h 10000"/>
              <a:gd name="connsiteX29" fmla="*/ 6023 w 10000"/>
              <a:gd name="connsiteY29" fmla="*/ 8117 h 10000"/>
              <a:gd name="connsiteX30" fmla="*/ 6152 w 10000"/>
              <a:gd name="connsiteY30" fmla="*/ 8117 h 10000"/>
              <a:gd name="connsiteX31" fmla="*/ 6260 w 10000"/>
              <a:gd name="connsiteY31" fmla="*/ 8282 h 10000"/>
              <a:gd name="connsiteX32" fmla="*/ 6389 w 10000"/>
              <a:gd name="connsiteY32" fmla="*/ 9059 h 10000"/>
              <a:gd name="connsiteX33" fmla="*/ 6625 w 10000"/>
              <a:gd name="connsiteY33" fmla="*/ 8589 h 10000"/>
              <a:gd name="connsiteX34" fmla="*/ 6750 w 10000"/>
              <a:gd name="connsiteY34" fmla="*/ 9392 h 10000"/>
              <a:gd name="connsiteX35" fmla="*/ 6858 w 10000"/>
              <a:gd name="connsiteY35" fmla="*/ 8117 h 10000"/>
              <a:gd name="connsiteX36" fmla="*/ 6987 w 10000"/>
              <a:gd name="connsiteY36" fmla="*/ 10000 h 10000"/>
              <a:gd name="connsiteX37" fmla="*/ 7223 w 10000"/>
              <a:gd name="connsiteY37" fmla="*/ 4847 h 10000"/>
              <a:gd name="connsiteX38" fmla="*/ 7349 w 10000"/>
              <a:gd name="connsiteY38" fmla="*/ 0 h 10000"/>
              <a:gd name="connsiteX39" fmla="*/ 7479 w 10000"/>
              <a:gd name="connsiteY39" fmla="*/ 2190 h 10000"/>
              <a:gd name="connsiteX40" fmla="*/ 7585 w 10000"/>
              <a:gd name="connsiteY40" fmla="*/ 2355 h 10000"/>
              <a:gd name="connsiteX41" fmla="*/ 7819 w 10000"/>
              <a:gd name="connsiteY41" fmla="*/ 2355 h 10000"/>
              <a:gd name="connsiteX42" fmla="*/ 7948 w 10000"/>
              <a:gd name="connsiteY42" fmla="*/ 3131 h 10000"/>
              <a:gd name="connsiteX43" fmla="*/ 8075 w 10000"/>
              <a:gd name="connsiteY43" fmla="*/ 3601 h 10000"/>
              <a:gd name="connsiteX44" fmla="*/ 8182 w 10000"/>
              <a:gd name="connsiteY44" fmla="*/ 2963 h 10000"/>
              <a:gd name="connsiteX45" fmla="*/ 8438 w 10000"/>
              <a:gd name="connsiteY45" fmla="*/ 3435 h 10000"/>
              <a:gd name="connsiteX46" fmla="*/ 8547 w 10000"/>
              <a:gd name="connsiteY46" fmla="*/ 3601 h 10000"/>
              <a:gd name="connsiteX47" fmla="*/ 8674 w 10000"/>
              <a:gd name="connsiteY47" fmla="*/ 3131 h 10000"/>
              <a:gd name="connsiteX48" fmla="*/ 8801 w 10000"/>
              <a:gd name="connsiteY48" fmla="*/ 2963 h 10000"/>
              <a:gd name="connsiteX49" fmla="*/ 9039 w 10000"/>
              <a:gd name="connsiteY49" fmla="*/ 2660 h 10000"/>
              <a:gd name="connsiteX50" fmla="*/ 9145 w 10000"/>
              <a:gd name="connsiteY50" fmla="*/ 2355 h 10000"/>
              <a:gd name="connsiteX51" fmla="*/ 9272 w 10000"/>
              <a:gd name="connsiteY51" fmla="*/ 610 h 10000"/>
              <a:gd name="connsiteX52" fmla="*/ 9402 w 10000"/>
              <a:gd name="connsiteY52" fmla="*/ 4682 h 10000"/>
              <a:gd name="connsiteX53" fmla="*/ 9635 w 10000"/>
              <a:gd name="connsiteY53" fmla="*/ 8589 h 10000"/>
              <a:gd name="connsiteX54" fmla="*/ 9762 w 10000"/>
              <a:gd name="connsiteY54" fmla="*/ 7341 h 10000"/>
              <a:gd name="connsiteX55" fmla="*/ 9872 w 10000"/>
              <a:gd name="connsiteY55" fmla="*/ 7204 h 10000"/>
              <a:gd name="connsiteX56" fmla="*/ 10000 w 10000"/>
              <a:gd name="connsiteY56" fmla="*/ 7812 h 10000"/>
              <a:gd name="connsiteX0" fmla="*/ 0 w 9744"/>
              <a:gd name="connsiteY0" fmla="*/ 7978 h 10000"/>
              <a:gd name="connsiteX1" fmla="*/ 236 w 9744"/>
              <a:gd name="connsiteY1" fmla="*/ 7674 h 10000"/>
              <a:gd name="connsiteX2" fmla="*/ 363 w 9744"/>
              <a:gd name="connsiteY2" fmla="*/ 7674 h 10000"/>
              <a:gd name="connsiteX3" fmla="*/ 470 w 9744"/>
              <a:gd name="connsiteY3" fmla="*/ 7812 h 10000"/>
              <a:gd name="connsiteX4" fmla="*/ 598 w 9744"/>
              <a:gd name="connsiteY4" fmla="*/ 7978 h 10000"/>
              <a:gd name="connsiteX5" fmla="*/ 834 w 9744"/>
              <a:gd name="connsiteY5" fmla="*/ 7812 h 10000"/>
              <a:gd name="connsiteX6" fmla="*/ 959 w 9744"/>
              <a:gd name="connsiteY6" fmla="*/ 8117 h 10000"/>
              <a:gd name="connsiteX7" fmla="*/ 1070 w 9744"/>
              <a:gd name="connsiteY7" fmla="*/ 7341 h 10000"/>
              <a:gd name="connsiteX8" fmla="*/ 1197 w 9744"/>
              <a:gd name="connsiteY8" fmla="*/ 7978 h 10000"/>
              <a:gd name="connsiteX9" fmla="*/ 1432 w 9744"/>
              <a:gd name="connsiteY9" fmla="*/ 7812 h 10000"/>
              <a:gd name="connsiteX10" fmla="*/ 1560 w 9744"/>
              <a:gd name="connsiteY10" fmla="*/ 8450 h 10000"/>
              <a:gd name="connsiteX11" fmla="*/ 1689 w 9744"/>
              <a:gd name="connsiteY11" fmla="*/ 7978 h 10000"/>
              <a:gd name="connsiteX12" fmla="*/ 1794 w 9744"/>
              <a:gd name="connsiteY12" fmla="*/ 7204 h 10000"/>
              <a:gd name="connsiteX13" fmla="*/ 2030 w 9744"/>
              <a:gd name="connsiteY13" fmla="*/ 8589 h 10000"/>
              <a:gd name="connsiteX14" fmla="*/ 2160 w 9744"/>
              <a:gd name="connsiteY14" fmla="*/ 7674 h 10000"/>
              <a:gd name="connsiteX15" fmla="*/ 2285 w 9744"/>
              <a:gd name="connsiteY15" fmla="*/ 8450 h 10000"/>
              <a:gd name="connsiteX16" fmla="*/ 2394 w 9744"/>
              <a:gd name="connsiteY16" fmla="*/ 7674 h 10000"/>
              <a:gd name="connsiteX17" fmla="*/ 2651 w 9744"/>
              <a:gd name="connsiteY17" fmla="*/ 7037 h 10000"/>
              <a:gd name="connsiteX18" fmla="*/ 2757 w 9744"/>
              <a:gd name="connsiteY18" fmla="*/ 7812 h 10000"/>
              <a:gd name="connsiteX19" fmla="*/ 2885 w 9744"/>
              <a:gd name="connsiteY19" fmla="*/ 8450 h 10000"/>
              <a:gd name="connsiteX20" fmla="*/ 2994 w 9744"/>
              <a:gd name="connsiteY20" fmla="*/ 7037 h 10000"/>
              <a:gd name="connsiteX21" fmla="*/ 3247 w 9744"/>
              <a:gd name="connsiteY21" fmla="*/ 8450 h 10000"/>
              <a:gd name="connsiteX22" fmla="*/ 3354 w 9744"/>
              <a:gd name="connsiteY22" fmla="*/ 8117 h 10000"/>
              <a:gd name="connsiteX23" fmla="*/ 3482 w 9744"/>
              <a:gd name="connsiteY23" fmla="*/ 7674 h 10000"/>
              <a:gd name="connsiteX24" fmla="*/ 3610 w 9744"/>
              <a:gd name="connsiteY24" fmla="*/ 7812 h 10000"/>
              <a:gd name="connsiteX25" fmla="*/ 5278 w 9744"/>
              <a:gd name="connsiteY25" fmla="*/ 9392 h 10000"/>
              <a:gd name="connsiteX26" fmla="*/ 5405 w 9744"/>
              <a:gd name="connsiteY26" fmla="*/ 8755 h 10000"/>
              <a:gd name="connsiteX27" fmla="*/ 5534 w 9744"/>
              <a:gd name="connsiteY27" fmla="*/ 8117 h 10000"/>
              <a:gd name="connsiteX28" fmla="*/ 5767 w 9744"/>
              <a:gd name="connsiteY28" fmla="*/ 8117 h 10000"/>
              <a:gd name="connsiteX29" fmla="*/ 5896 w 9744"/>
              <a:gd name="connsiteY29" fmla="*/ 8117 h 10000"/>
              <a:gd name="connsiteX30" fmla="*/ 6004 w 9744"/>
              <a:gd name="connsiteY30" fmla="*/ 8282 h 10000"/>
              <a:gd name="connsiteX31" fmla="*/ 6133 w 9744"/>
              <a:gd name="connsiteY31" fmla="*/ 9059 h 10000"/>
              <a:gd name="connsiteX32" fmla="*/ 6369 w 9744"/>
              <a:gd name="connsiteY32" fmla="*/ 8589 h 10000"/>
              <a:gd name="connsiteX33" fmla="*/ 6494 w 9744"/>
              <a:gd name="connsiteY33" fmla="*/ 9392 h 10000"/>
              <a:gd name="connsiteX34" fmla="*/ 6602 w 9744"/>
              <a:gd name="connsiteY34" fmla="*/ 8117 h 10000"/>
              <a:gd name="connsiteX35" fmla="*/ 6731 w 9744"/>
              <a:gd name="connsiteY35" fmla="*/ 10000 h 10000"/>
              <a:gd name="connsiteX36" fmla="*/ 6967 w 9744"/>
              <a:gd name="connsiteY36" fmla="*/ 4847 h 10000"/>
              <a:gd name="connsiteX37" fmla="*/ 7093 w 9744"/>
              <a:gd name="connsiteY37" fmla="*/ 0 h 10000"/>
              <a:gd name="connsiteX38" fmla="*/ 7223 w 9744"/>
              <a:gd name="connsiteY38" fmla="*/ 2190 h 10000"/>
              <a:gd name="connsiteX39" fmla="*/ 7329 w 9744"/>
              <a:gd name="connsiteY39" fmla="*/ 2355 h 10000"/>
              <a:gd name="connsiteX40" fmla="*/ 7563 w 9744"/>
              <a:gd name="connsiteY40" fmla="*/ 2355 h 10000"/>
              <a:gd name="connsiteX41" fmla="*/ 7692 w 9744"/>
              <a:gd name="connsiteY41" fmla="*/ 3131 h 10000"/>
              <a:gd name="connsiteX42" fmla="*/ 7819 w 9744"/>
              <a:gd name="connsiteY42" fmla="*/ 3601 h 10000"/>
              <a:gd name="connsiteX43" fmla="*/ 7926 w 9744"/>
              <a:gd name="connsiteY43" fmla="*/ 2963 h 10000"/>
              <a:gd name="connsiteX44" fmla="*/ 8182 w 9744"/>
              <a:gd name="connsiteY44" fmla="*/ 3435 h 10000"/>
              <a:gd name="connsiteX45" fmla="*/ 8291 w 9744"/>
              <a:gd name="connsiteY45" fmla="*/ 3601 h 10000"/>
              <a:gd name="connsiteX46" fmla="*/ 8418 w 9744"/>
              <a:gd name="connsiteY46" fmla="*/ 3131 h 10000"/>
              <a:gd name="connsiteX47" fmla="*/ 8545 w 9744"/>
              <a:gd name="connsiteY47" fmla="*/ 2963 h 10000"/>
              <a:gd name="connsiteX48" fmla="*/ 8783 w 9744"/>
              <a:gd name="connsiteY48" fmla="*/ 2660 h 10000"/>
              <a:gd name="connsiteX49" fmla="*/ 8889 w 9744"/>
              <a:gd name="connsiteY49" fmla="*/ 2355 h 10000"/>
              <a:gd name="connsiteX50" fmla="*/ 9016 w 9744"/>
              <a:gd name="connsiteY50" fmla="*/ 610 h 10000"/>
              <a:gd name="connsiteX51" fmla="*/ 9146 w 9744"/>
              <a:gd name="connsiteY51" fmla="*/ 4682 h 10000"/>
              <a:gd name="connsiteX52" fmla="*/ 9379 w 9744"/>
              <a:gd name="connsiteY52" fmla="*/ 8589 h 10000"/>
              <a:gd name="connsiteX53" fmla="*/ 9506 w 9744"/>
              <a:gd name="connsiteY53" fmla="*/ 7341 h 10000"/>
              <a:gd name="connsiteX54" fmla="*/ 9616 w 9744"/>
              <a:gd name="connsiteY54" fmla="*/ 7204 h 10000"/>
              <a:gd name="connsiteX55" fmla="*/ 9744 w 9744"/>
              <a:gd name="connsiteY55" fmla="*/ 7812 h 10000"/>
              <a:gd name="connsiteX0" fmla="*/ 0 w 9758"/>
              <a:gd name="connsiteY0" fmla="*/ 7674 h 10000"/>
              <a:gd name="connsiteX1" fmla="*/ 131 w 9758"/>
              <a:gd name="connsiteY1" fmla="*/ 7674 h 10000"/>
              <a:gd name="connsiteX2" fmla="*/ 240 w 9758"/>
              <a:gd name="connsiteY2" fmla="*/ 7812 h 10000"/>
              <a:gd name="connsiteX3" fmla="*/ 372 w 9758"/>
              <a:gd name="connsiteY3" fmla="*/ 7978 h 10000"/>
              <a:gd name="connsiteX4" fmla="*/ 614 w 9758"/>
              <a:gd name="connsiteY4" fmla="*/ 7812 h 10000"/>
              <a:gd name="connsiteX5" fmla="*/ 742 w 9758"/>
              <a:gd name="connsiteY5" fmla="*/ 8117 h 10000"/>
              <a:gd name="connsiteX6" fmla="*/ 856 w 9758"/>
              <a:gd name="connsiteY6" fmla="*/ 7341 h 10000"/>
              <a:gd name="connsiteX7" fmla="*/ 986 w 9758"/>
              <a:gd name="connsiteY7" fmla="*/ 7978 h 10000"/>
              <a:gd name="connsiteX8" fmla="*/ 1228 w 9758"/>
              <a:gd name="connsiteY8" fmla="*/ 7812 h 10000"/>
              <a:gd name="connsiteX9" fmla="*/ 1359 w 9758"/>
              <a:gd name="connsiteY9" fmla="*/ 8450 h 10000"/>
              <a:gd name="connsiteX10" fmla="*/ 1491 w 9758"/>
              <a:gd name="connsiteY10" fmla="*/ 7978 h 10000"/>
              <a:gd name="connsiteX11" fmla="*/ 1599 w 9758"/>
              <a:gd name="connsiteY11" fmla="*/ 7204 h 10000"/>
              <a:gd name="connsiteX12" fmla="*/ 1841 w 9758"/>
              <a:gd name="connsiteY12" fmla="*/ 8589 h 10000"/>
              <a:gd name="connsiteX13" fmla="*/ 1975 w 9758"/>
              <a:gd name="connsiteY13" fmla="*/ 7674 h 10000"/>
              <a:gd name="connsiteX14" fmla="*/ 2103 w 9758"/>
              <a:gd name="connsiteY14" fmla="*/ 8450 h 10000"/>
              <a:gd name="connsiteX15" fmla="*/ 2215 w 9758"/>
              <a:gd name="connsiteY15" fmla="*/ 7674 h 10000"/>
              <a:gd name="connsiteX16" fmla="*/ 2479 w 9758"/>
              <a:gd name="connsiteY16" fmla="*/ 7037 h 10000"/>
              <a:gd name="connsiteX17" fmla="*/ 2587 w 9758"/>
              <a:gd name="connsiteY17" fmla="*/ 7812 h 10000"/>
              <a:gd name="connsiteX18" fmla="*/ 2719 w 9758"/>
              <a:gd name="connsiteY18" fmla="*/ 8450 h 10000"/>
              <a:gd name="connsiteX19" fmla="*/ 2831 w 9758"/>
              <a:gd name="connsiteY19" fmla="*/ 7037 h 10000"/>
              <a:gd name="connsiteX20" fmla="*/ 3090 w 9758"/>
              <a:gd name="connsiteY20" fmla="*/ 8450 h 10000"/>
              <a:gd name="connsiteX21" fmla="*/ 3200 w 9758"/>
              <a:gd name="connsiteY21" fmla="*/ 8117 h 10000"/>
              <a:gd name="connsiteX22" fmla="*/ 3331 w 9758"/>
              <a:gd name="connsiteY22" fmla="*/ 7674 h 10000"/>
              <a:gd name="connsiteX23" fmla="*/ 3463 w 9758"/>
              <a:gd name="connsiteY23" fmla="*/ 7812 h 10000"/>
              <a:gd name="connsiteX24" fmla="*/ 5175 w 9758"/>
              <a:gd name="connsiteY24" fmla="*/ 9392 h 10000"/>
              <a:gd name="connsiteX25" fmla="*/ 5305 w 9758"/>
              <a:gd name="connsiteY25" fmla="*/ 8755 h 10000"/>
              <a:gd name="connsiteX26" fmla="*/ 5437 w 9758"/>
              <a:gd name="connsiteY26" fmla="*/ 8117 h 10000"/>
              <a:gd name="connsiteX27" fmla="*/ 5677 w 9758"/>
              <a:gd name="connsiteY27" fmla="*/ 8117 h 10000"/>
              <a:gd name="connsiteX28" fmla="*/ 5809 w 9758"/>
              <a:gd name="connsiteY28" fmla="*/ 8117 h 10000"/>
              <a:gd name="connsiteX29" fmla="*/ 5920 w 9758"/>
              <a:gd name="connsiteY29" fmla="*/ 8282 h 10000"/>
              <a:gd name="connsiteX30" fmla="*/ 6052 w 9758"/>
              <a:gd name="connsiteY30" fmla="*/ 9059 h 10000"/>
              <a:gd name="connsiteX31" fmla="*/ 6294 w 9758"/>
              <a:gd name="connsiteY31" fmla="*/ 8589 h 10000"/>
              <a:gd name="connsiteX32" fmla="*/ 6423 w 9758"/>
              <a:gd name="connsiteY32" fmla="*/ 9392 h 10000"/>
              <a:gd name="connsiteX33" fmla="*/ 6533 w 9758"/>
              <a:gd name="connsiteY33" fmla="*/ 8117 h 10000"/>
              <a:gd name="connsiteX34" fmla="*/ 6666 w 9758"/>
              <a:gd name="connsiteY34" fmla="*/ 10000 h 10000"/>
              <a:gd name="connsiteX35" fmla="*/ 6908 w 9758"/>
              <a:gd name="connsiteY35" fmla="*/ 4847 h 10000"/>
              <a:gd name="connsiteX36" fmla="*/ 7037 w 9758"/>
              <a:gd name="connsiteY36" fmla="*/ 0 h 10000"/>
              <a:gd name="connsiteX37" fmla="*/ 7171 w 9758"/>
              <a:gd name="connsiteY37" fmla="*/ 2190 h 10000"/>
              <a:gd name="connsiteX38" fmla="*/ 7280 w 9758"/>
              <a:gd name="connsiteY38" fmla="*/ 2355 h 10000"/>
              <a:gd name="connsiteX39" fmla="*/ 7520 w 9758"/>
              <a:gd name="connsiteY39" fmla="*/ 2355 h 10000"/>
              <a:gd name="connsiteX40" fmla="*/ 7652 w 9758"/>
              <a:gd name="connsiteY40" fmla="*/ 3131 h 10000"/>
              <a:gd name="connsiteX41" fmla="*/ 7782 w 9758"/>
              <a:gd name="connsiteY41" fmla="*/ 3601 h 10000"/>
              <a:gd name="connsiteX42" fmla="*/ 7892 w 9758"/>
              <a:gd name="connsiteY42" fmla="*/ 2963 h 10000"/>
              <a:gd name="connsiteX43" fmla="*/ 8155 w 9758"/>
              <a:gd name="connsiteY43" fmla="*/ 3435 h 10000"/>
              <a:gd name="connsiteX44" fmla="*/ 8267 w 9758"/>
              <a:gd name="connsiteY44" fmla="*/ 3601 h 10000"/>
              <a:gd name="connsiteX45" fmla="*/ 8397 w 9758"/>
              <a:gd name="connsiteY45" fmla="*/ 3131 h 10000"/>
              <a:gd name="connsiteX46" fmla="*/ 8527 w 9758"/>
              <a:gd name="connsiteY46" fmla="*/ 2963 h 10000"/>
              <a:gd name="connsiteX47" fmla="*/ 8772 w 9758"/>
              <a:gd name="connsiteY47" fmla="*/ 2660 h 10000"/>
              <a:gd name="connsiteX48" fmla="*/ 8881 w 9758"/>
              <a:gd name="connsiteY48" fmla="*/ 2355 h 10000"/>
              <a:gd name="connsiteX49" fmla="*/ 9011 w 9758"/>
              <a:gd name="connsiteY49" fmla="*/ 610 h 10000"/>
              <a:gd name="connsiteX50" fmla="*/ 9144 w 9758"/>
              <a:gd name="connsiteY50" fmla="*/ 4682 h 10000"/>
              <a:gd name="connsiteX51" fmla="*/ 9383 w 9758"/>
              <a:gd name="connsiteY51" fmla="*/ 8589 h 10000"/>
              <a:gd name="connsiteX52" fmla="*/ 9514 w 9758"/>
              <a:gd name="connsiteY52" fmla="*/ 7341 h 10000"/>
              <a:gd name="connsiteX53" fmla="*/ 9627 w 9758"/>
              <a:gd name="connsiteY53" fmla="*/ 7204 h 10000"/>
              <a:gd name="connsiteX54" fmla="*/ 9758 w 9758"/>
              <a:gd name="connsiteY54" fmla="*/ 7812 h 10000"/>
              <a:gd name="connsiteX0" fmla="*/ 0 w 9866"/>
              <a:gd name="connsiteY0" fmla="*/ 7674 h 10000"/>
              <a:gd name="connsiteX1" fmla="*/ 112 w 9866"/>
              <a:gd name="connsiteY1" fmla="*/ 7812 h 10000"/>
              <a:gd name="connsiteX2" fmla="*/ 247 w 9866"/>
              <a:gd name="connsiteY2" fmla="*/ 7978 h 10000"/>
              <a:gd name="connsiteX3" fmla="*/ 495 w 9866"/>
              <a:gd name="connsiteY3" fmla="*/ 7812 h 10000"/>
              <a:gd name="connsiteX4" fmla="*/ 626 w 9866"/>
              <a:gd name="connsiteY4" fmla="*/ 8117 h 10000"/>
              <a:gd name="connsiteX5" fmla="*/ 743 w 9866"/>
              <a:gd name="connsiteY5" fmla="*/ 7341 h 10000"/>
              <a:gd name="connsiteX6" fmla="*/ 876 w 9866"/>
              <a:gd name="connsiteY6" fmla="*/ 7978 h 10000"/>
              <a:gd name="connsiteX7" fmla="*/ 1124 w 9866"/>
              <a:gd name="connsiteY7" fmla="*/ 7812 h 10000"/>
              <a:gd name="connsiteX8" fmla="*/ 1259 w 9866"/>
              <a:gd name="connsiteY8" fmla="*/ 8450 h 10000"/>
              <a:gd name="connsiteX9" fmla="*/ 1394 w 9866"/>
              <a:gd name="connsiteY9" fmla="*/ 7978 h 10000"/>
              <a:gd name="connsiteX10" fmla="*/ 1505 w 9866"/>
              <a:gd name="connsiteY10" fmla="*/ 7204 h 10000"/>
              <a:gd name="connsiteX11" fmla="*/ 1753 w 9866"/>
              <a:gd name="connsiteY11" fmla="*/ 8589 h 10000"/>
              <a:gd name="connsiteX12" fmla="*/ 1890 w 9866"/>
              <a:gd name="connsiteY12" fmla="*/ 7674 h 10000"/>
              <a:gd name="connsiteX13" fmla="*/ 2021 w 9866"/>
              <a:gd name="connsiteY13" fmla="*/ 8450 h 10000"/>
              <a:gd name="connsiteX14" fmla="*/ 2136 w 9866"/>
              <a:gd name="connsiteY14" fmla="*/ 7674 h 10000"/>
              <a:gd name="connsiteX15" fmla="*/ 2406 w 9866"/>
              <a:gd name="connsiteY15" fmla="*/ 7037 h 10000"/>
              <a:gd name="connsiteX16" fmla="*/ 2517 w 9866"/>
              <a:gd name="connsiteY16" fmla="*/ 7812 h 10000"/>
              <a:gd name="connsiteX17" fmla="*/ 2652 w 9866"/>
              <a:gd name="connsiteY17" fmla="*/ 8450 h 10000"/>
              <a:gd name="connsiteX18" fmla="*/ 2767 w 9866"/>
              <a:gd name="connsiteY18" fmla="*/ 7037 h 10000"/>
              <a:gd name="connsiteX19" fmla="*/ 3033 w 9866"/>
              <a:gd name="connsiteY19" fmla="*/ 8450 h 10000"/>
              <a:gd name="connsiteX20" fmla="*/ 3145 w 9866"/>
              <a:gd name="connsiteY20" fmla="*/ 8117 h 10000"/>
              <a:gd name="connsiteX21" fmla="*/ 3280 w 9866"/>
              <a:gd name="connsiteY21" fmla="*/ 7674 h 10000"/>
              <a:gd name="connsiteX22" fmla="*/ 3415 w 9866"/>
              <a:gd name="connsiteY22" fmla="*/ 7812 h 10000"/>
              <a:gd name="connsiteX23" fmla="*/ 5169 w 9866"/>
              <a:gd name="connsiteY23" fmla="*/ 9392 h 10000"/>
              <a:gd name="connsiteX24" fmla="*/ 5303 w 9866"/>
              <a:gd name="connsiteY24" fmla="*/ 8755 h 10000"/>
              <a:gd name="connsiteX25" fmla="*/ 5438 w 9866"/>
              <a:gd name="connsiteY25" fmla="*/ 8117 h 10000"/>
              <a:gd name="connsiteX26" fmla="*/ 5684 w 9866"/>
              <a:gd name="connsiteY26" fmla="*/ 8117 h 10000"/>
              <a:gd name="connsiteX27" fmla="*/ 5819 w 9866"/>
              <a:gd name="connsiteY27" fmla="*/ 8117 h 10000"/>
              <a:gd name="connsiteX28" fmla="*/ 5933 w 9866"/>
              <a:gd name="connsiteY28" fmla="*/ 8282 h 10000"/>
              <a:gd name="connsiteX29" fmla="*/ 6068 w 9866"/>
              <a:gd name="connsiteY29" fmla="*/ 9059 h 10000"/>
              <a:gd name="connsiteX30" fmla="*/ 6316 w 9866"/>
              <a:gd name="connsiteY30" fmla="*/ 8589 h 10000"/>
              <a:gd name="connsiteX31" fmla="*/ 6448 w 9866"/>
              <a:gd name="connsiteY31" fmla="*/ 9392 h 10000"/>
              <a:gd name="connsiteX32" fmla="*/ 6561 w 9866"/>
              <a:gd name="connsiteY32" fmla="*/ 8117 h 10000"/>
              <a:gd name="connsiteX33" fmla="*/ 6697 w 9866"/>
              <a:gd name="connsiteY33" fmla="*/ 10000 h 10000"/>
              <a:gd name="connsiteX34" fmla="*/ 6945 w 9866"/>
              <a:gd name="connsiteY34" fmla="*/ 4847 h 10000"/>
              <a:gd name="connsiteX35" fmla="*/ 7078 w 9866"/>
              <a:gd name="connsiteY35" fmla="*/ 0 h 10000"/>
              <a:gd name="connsiteX36" fmla="*/ 7215 w 9866"/>
              <a:gd name="connsiteY36" fmla="*/ 2190 h 10000"/>
              <a:gd name="connsiteX37" fmla="*/ 7327 w 9866"/>
              <a:gd name="connsiteY37" fmla="*/ 2355 h 10000"/>
              <a:gd name="connsiteX38" fmla="*/ 7572 w 9866"/>
              <a:gd name="connsiteY38" fmla="*/ 2355 h 10000"/>
              <a:gd name="connsiteX39" fmla="*/ 7708 w 9866"/>
              <a:gd name="connsiteY39" fmla="*/ 3131 h 10000"/>
              <a:gd name="connsiteX40" fmla="*/ 7841 w 9866"/>
              <a:gd name="connsiteY40" fmla="*/ 3601 h 10000"/>
              <a:gd name="connsiteX41" fmla="*/ 7954 w 9866"/>
              <a:gd name="connsiteY41" fmla="*/ 2963 h 10000"/>
              <a:gd name="connsiteX42" fmla="*/ 8223 w 9866"/>
              <a:gd name="connsiteY42" fmla="*/ 3435 h 10000"/>
              <a:gd name="connsiteX43" fmla="*/ 8338 w 9866"/>
              <a:gd name="connsiteY43" fmla="*/ 3601 h 10000"/>
              <a:gd name="connsiteX44" fmla="*/ 8471 w 9866"/>
              <a:gd name="connsiteY44" fmla="*/ 3131 h 10000"/>
              <a:gd name="connsiteX45" fmla="*/ 8604 w 9866"/>
              <a:gd name="connsiteY45" fmla="*/ 2963 h 10000"/>
              <a:gd name="connsiteX46" fmla="*/ 8856 w 9866"/>
              <a:gd name="connsiteY46" fmla="*/ 2660 h 10000"/>
              <a:gd name="connsiteX47" fmla="*/ 8967 w 9866"/>
              <a:gd name="connsiteY47" fmla="*/ 2355 h 10000"/>
              <a:gd name="connsiteX48" fmla="*/ 9100 w 9866"/>
              <a:gd name="connsiteY48" fmla="*/ 610 h 10000"/>
              <a:gd name="connsiteX49" fmla="*/ 9237 w 9866"/>
              <a:gd name="connsiteY49" fmla="*/ 4682 h 10000"/>
              <a:gd name="connsiteX50" fmla="*/ 9482 w 9866"/>
              <a:gd name="connsiteY50" fmla="*/ 8589 h 10000"/>
              <a:gd name="connsiteX51" fmla="*/ 9616 w 9866"/>
              <a:gd name="connsiteY51" fmla="*/ 7341 h 10000"/>
              <a:gd name="connsiteX52" fmla="*/ 9732 w 9866"/>
              <a:gd name="connsiteY52" fmla="*/ 7204 h 10000"/>
              <a:gd name="connsiteX53" fmla="*/ 9866 w 9866"/>
              <a:gd name="connsiteY53" fmla="*/ 7812 h 10000"/>
              <a:gd name="connsiteX0" fmla="*/ 0 w 10000"/>
              <a:gd name="connsiteY0" fmla="*/ 7674 h 10000"/>
              <a:gd name="connsiteX1" fmla="*/ 250 w 10000"/>
              <a:gd name="connsiteY1" fmla="*/ 7978 h 10000"/>
              <a:gd name="connsiteX2" fmla="*/ 502 w 10000"/>
              <a:gd name="connsiteY2" fmla="*/ 7812 h 10000"/>
              <a:gd name="connsiteX3" fmla="*/ 635 w 10000"/>
              <a:gd name="connsiteY3" fmla="*/ 8117 h 10000"/>
              <a:gd name="connsiteX4" fmla="*/ 753 w 10000"/>
              <a:gd name="connsiteY4" fmla="*/ 7341 h 10000"/>
              <a:gd name="connsiteX5" fmla="*/ 888 w 10000"/>
              <a:gd name="connsiteY5" fmla="*/ 7978 h 10000"/>
              <a:gd name="connsiteX6" fmla="*/ 1139 w 10000"/>
              <a:gd name="connsiteY6" fmla="*/ 7812 h 10000"/>
              <a:gd name="connsiteX7" fmla="*/ 1276 w 10000"/>
              <a:gd name="connsiteY7" fmla="*/ 8450 h 10000"/>
              <a:gd name="connsiteX8" fmla="*/ 1413 w 10000"/>
              <a:gd name="connsiteY8" fmla="*/ 7978 h 10000"/>
              <a:gd name="connsiteX9" fmla="*/ 1525 w 10000"/>
              <a:gd name="connsiteY9" fmla="*/ 7204 h 10000"/>
              <a:gd name="connsiteX10" fmla="*/ 1777 w 10000"/>
              <a:gd name="connsiteY10" fmla="*/ 8589 h 10000"/>
              <a:gd name="connsiteX11" fmla="*/ 1916 w 10000"/>
              <a:gd name="connsiteY11" fmla="*/ 7674 h 10000"/>
              <a:gd name="connsiteX12" fmla="*/ 2048 w 10000"/>
              <a:gd name="connsiteY12" fmla="*/ 8450 h 10000"/>
              <a:gd name="connsiteX13" fmla="*/ 2165 w 10000"/>
              <a:gd name="connsiteY13" fmla="*/ 7674 h 10000"/>
              <a:gd name="connsiteX14" fmla="*/ 2439 w 10000"/>
              <a:gd name="connsiteY14" fmla="*/ 7037 h 10000"/>
              <a:gd name="connsiteX15" fmla="*/ 2551 w 10000"/>
              <a:gd name="connsiteY15" fmla="*/ 7812 h 10000"/>
              <a:gd name="connsiteX16" fmla="*/ 2688 w 10000"/>
              <a:gd name="connsiteY16" fmla="*/ 8450 h 10000"/>
              <a:gd name="connsiteX17" fmla="*/ 2805 w 10000"/>
              <a:gd name="connsiteY17" fmla="*/ 7037 h 10000"/>
              <a:gd name="connsiteX18" fmla="*/ 3074 w 10000"/>
              <a:gd name="connsiteY18" fmla="*/ 8450 h 10000"/>
              <a:gd name="connsiteX19" fmla="*/ 3188 w 10000"/>
              <a:gd name="connsiteY19" fmla="*/ 8117 h 10000"/>
              <a:gd name="connsiteX20" fmla="*/ 3325 w 10000"/>
              <a:gd name="connsiteY20" fmla="*/ 7674 h 10000"/>
              <a:gd name="connsiteX21" fmla="*/ 3461 w 10000"/>
              <a:gd name="connsiteY21" fmla="*/ 7812 h 10000"/>
              <a:gd name="connsiteX22" fmla="*/ 5239 w 10000"/>
              <a:gd name="connsiteY22" fmla="*/ 9392 h 10000"/>
              <a:gd name="connsiteX23" fmla="*/ 5375 w 10000"/>
              <a:gd name="connsiteY23" fmla="*/ 8755 h 10000"/>
              <a:gd name="connsiteX24" fmla="*/ 5512 w 10000"/>
              <a:gd name="connsiteY24" fmla="*/ 8117 h 10000"/>
              <a:gd name="connsiteX25" fmla="*/ 5761 w 10000"/>
              <a:gd name="connsiteY25" fmla="*/ 8117 h 10000"/>
              <a:gd name="connsiteX26" fmla="*/ 5898 w 10000"/>
              <a:gd name="connsiteY26" fmla="*/ 8117 h 10000"/>
              <a:gd name="connsiteX27" fmla="*/ 6014 w 10000"/>
              <a:gd name="connsiteY27" fmla="*/ 8282 h 10000"/>
              <a:gd name="connsiteX28" fmla="*/ 6150 w 10000"/>
              <a:gd name="connsiteY28" fmla="*/ 9059 h 10000"/>
              <a:gd name="connsiteX29" fmla="*/ 6402 w 10000"/>
              <a:gd name="connsiteY29" fmla="*/ 8589 h 10000"/>
              <a:gd name="connsiteX30" fmla="*/ 6536 w 10000"/>
              <a:gd name="connsiteY30" fmla="*/ 9392 h 10000"/>
              <a:gd name="connsiteX31" fmla="*/ 6650 w 10000"/>
              <a:gd name="connsiteY31" fmla="*/ 8117 h 10000"/>
              <a:gd name="connsiteX32" fmla="*/ 6788 w 10000"/>
              <a:gd name="connsiteY32" fmla="*/ 10000 h 10000"/>
              <a:gd name="connsiteX33" fmla="*/ 7039 w 10000"/>
              <a:gd name="connsiteY33" fmla="*/ 4847 h 10000"/>
              <a:gd name="connsiteX34" fmla="*/ 7174 w 10000"/>
              <a:gd name="connsiteY34" fmla="*/ 0 h 10000"/>
              <a:gd name="connsiteX35" fmla="*/ 7313 w 10000"/>
              <a:gd name="connsiteY35" fmla="*/ 2190 h 10000"/>
              <a:gd name="connsiteX36" fmla="*/ 7427 w 10000"/>
              <a:gd name="connsiteY36" fmla="*/ 2355 h 10000"/>
              <a:gd name="connsiteX37" fmla="*/ 7675 w 10000"/>
              <a:gd name="connsiteY37" fmla="*/ 2355 h 10000"/>
              <a:gd name="connsiteX38" fmla="*/ 7813 w 10000"/>
              <a:gd name="connsiteY38" fmla="*/ 3131 h 10000"/>
              <a:gd name="connsiteX39" fmla="*/ 7947 w 10000"/>
              <a:gd name="connsiteY39" fmla="*/ 3601 h 10000"/>
              <a:gd name="connsiteX40" fmla="*/ 8062 w 10000"/>
              <a:gd name="connsiteY40" fmla="*/ 2963 h 10000"/>
              <a:gd name="connsiteX41" fmla="*/ 8335 w 10000"/>
              <a:gd name="connsiteY41" fmla="*/ 3435 h 10000"/>
              <a:gd name="connsiteX42" fmla="*/ 8451 w 10000"/>
              <a:gd name="connsiteY42" fmla="*/ 3601 h 10000"/>
              <a:gd name="connsiteX43" fmla="*/ 8586 w 10000"/>
              <a:gd name="connsiteY43" fmla="*/ 3131 h 10000"/>
              <a:gd name="connsiteX44" fmla="*/ 8721 w 10000"/>
              <a:gd name="connsiteY44" fmla="*/ 2963 h 10000"/>
              <a:gd name="connsiteX45" fmla="*/ 8976 w 10000"/>
              <a:gd name="connsiteY45" fmla="*/ 2660 h 10000"/>
              <a:gd name="connsiteX46" fmla="*/ 9089 w 10000"/>
              <a:gd name="connsiteY46" fmla="*/ 2355 h 10000"/>
              <a:gd name="connsiteX47" fmla="*/ 9224 w 10000"/>
              <a:gd name="connsiteY47" fmla="*/ 610 h 10000"/>
              <a:gd name="connsiteX48" fmla="*/ 9362 w 10000"/>
              <a:gd name="connsiteY48" fmla="*/ 4682 h 10000"/>
              <a:gd name="connsiteX49" fmla="*/ 9611 w 10000"/>
              <a:gd name="connsiteY49" fmla="*/ 8589 h 10000"/>
              <a:gd name="connsiteX50" fmla="*/ 9747 w 10000"/>
              <a:gd name="connsiteY50" fmla="*/ 7341 h 10000"/>
              <a:gd name="connsiteX51" fmla="*/ 9864 w 10000"/>
              <a:gd name="connsiteY51" fmla="*/ 7204 h 10000"/>
              <a:gd name="connsiteX52" fmla="*/ 10000 w 10000"/>
              <a:gd name="connsiteY52" fmla="*/ 7812 h 10000"/>
              <a:gd name="connsiteX0" fmla="*/ 0 w 10000"/>
              <a:gd name="connsiteY0" fmla="*/ 7674 h 10000"/>
              <a:gd name="connsiteX1" fmla="*/ 502 w 10000"/>
              <a:gd name="connsiteY1" fmla="*/ 7812 h 10000"/>
              <a:gd name="connsiteX2" fmla="*/ 635 w 10000"/>
              <a:gd name="connsiteY2" fmla="*/ 8117 h 10000"/>
              <a:gd name="connsiteX3" fmla="*/ 753 w 10000"/>
              <a:gd name="connsiteY3" fmla="*/ 7341 h 10000"/>
              <a:gd name="connsiteX4" fmla="*/ 888 w 10000"/>
              <a:gd name="connsiteY4" fmla="*/ 7978 h 10000"/>
              <a:gd name="connsiteX5" fmla="*/ 1139 w 10000"/>
              <a:gd name="connsiteY5" fmla="*/ 7812 h 10000"/>
              <a:gd name="connsiteX6" fmla="*/ 1276 w 10000"/>
              <a:gd name="connsiteY6" fmla="*/ 8450 h 10000"/>
              <a:gd name="connsiteX7" fmla="*/ 1413 w 10000"/>
              <a:gd name="connsiteY7" fmla="*/ 7978 h 10000"/>
              <a:gd name="connsiteX8" fmla="*/ 1525 w 10000"/>
              <a:gd name="connsiteY8" fmla="*/ 7204 h 10000"/>
              <a:gd name="connsiteX9" fmla="*/ 1777 w 10000"/>
              <a:gd name="connsiteY9" fmla="*/ 8589 h 10000"/>
              <a:gd name="connsiteX10" fmla="*/ 1916 w 10000"/>
              <a:gd name="connsiteY10" fmla="*/ 7674 h 10000"/>
              <a:gd name="connsiteX11" fmla="*/ 2048 w 10000"/>
              <a:gd name="connsiteY11" fmla="*/ 8450 h 10000"/>
              <a:gd name="connsiteX12" fmla="*/ 2165 w 10000"/>
              <a:gd name="connsiteY12" fmla="*/ 7674 h 10000"/>
              <a:gd name="connsiteX13" fmla="*/ 2439 w 10000"/>
              <a:gd name="connsiteY13" fmla="*/ 7037 h 10000"/>
              <a:gd name="connsiteX14" fmla="*/ 2551 w 10000"/>
              <a:gd name="connsiteY14" fmla="*/ 7812 h 10000"/>
              <a:gd name="connsiteX15" fmla="*/ 2688 w 10000"/>
              <a:gd name="connsiteY15" fmla="*/ 8450 h 10000"/>
              <a:gd name="connsiteX16" fmla="*/ 2805 w 10000"/>
              <a:gd name="connsiteY16" fmla="*/ 7037 h 10000"/>
              <a:gd name="connsiteX17" fmla="*/ 3074 w 10000"/>
              <a:gd name="connsiteY17" fmla="*/ 8450 h 10000"/>
              <a:gd name="connsiteX18" fmla="*/ 3188 w 10000"/>
              <a:gd name="connsiteY18" fmla="*/ 8117 h 10000"/>
              <a:gd name="connsiteX19" fmla="*/ 3325 w 10000"/>
              <a:gd name="connsiteY19" fmla="*/ 7674 h 10000"/>
              <a:gd name="connsiteX20" fmla="*/ 3461 w 10000"/>
              <a:gd name="connsiteY20" fmla="*/ 7812 h 10000"/>
              <a:gd name="connsiteX21" fmla="*/ 5239 w 10000"/>
              <a:gd name="connsiteY21" fmla="*/ 9392 h 10000"/>
              <a:gd name="connsiteX22" fmla="*/ 5375 w 10000"/>
              <a:gd name="connsiteY22" fmla="*/ 8755 h 10000"/>
              <a:gd name="connsiteX23" fmla="*/ 5512 w 10000"/>
              <a:gd name="connsiteY23" fmla="*/ 8117 h 10000"/>
              <a:gd name="connsiteX24" fmla="*/ 5761 w 10000"/>
              <a:gd name="connsiteY24" fmla="*/ 8117 h 10000"/>
              <a:gd name="connsiteX25" fmla="*/ 5898 w 10000"/>
              <a:gd name="connsiteY25" fmla="*/ 8117 h 10000"/>
              <a:gd name="connsiteX26" fmla="*/ 6014 w 10000"/>
              <a:gd name="connsiteY26" fmla="*/ 8282 h 10000"/>
              <a:gd name="connsiteX27" fmla="*/ 6150 w 10000"/>
              <a:gd name="connsiteY27" fmla="*/ 9059 h 10000"/>
              <a:gd name="connsiteX28" fmla="*/ 6402 w 10000"/>
              <a:gd name="connsiteY28" fmla="*/ 8589 h 10000"/>
              <a:gd name="connsiteX29" fmla="*/ 6536 w 10000"/>
              <a:gd name="connsiteY29" fmla="*/ 9392 h 10000"/>
              <a:gd name="connsiteX30" fmla="*/ 6650 w 10000"/>
              <a:gd name="connsiteY30" fmla="*/ 8117 h 10000"/>
              <a:gd name="connsiteX31" fmla="*/ 6788 w 10000"/>
              <a:gd name="connsiteY31" fmla="*/ 10000 h 10000"/>
              <a:gd name="connsiteX32" fmla="*/ 7039 w 10000"/>
              <a:gd name="connsiteY32" fmla="*/ 4847 h 10000"/>
              <a:gd name="connsiteX33" fmla="*/ 7174 w 10000"/>
              <a:gd name="connsiteY33" fmla="*/ 0 h 10000"/>
              <a:gd name="connsiteX34" fmla="*/ 7313 w 10000"/>
              <a:gd name="connsiteY34" fmla="*/ 2190 h 10000"/>
              <a:gd name="connsiteX35" fmla="*/ 7427 w 10000"/>
              <a:gd name="connsiteY35" fmla="*/ 2355 h 10000"/>
              <a:gd name="connsiteX36" fmla="*/ 7675 w 10000"/>
              <a:gd name="connsiteY36" fmla="*/ 2355 h 10000"/>
              <a:gd name="connsiteX37" fmla="*/ 7813 w 10000"/>
              <a:gd name="connsiteY37" fmla="*/ 3131 h 10000"/>
              <a:gd name="connsiteX38" fmla="*/ 7947 w 10000"/>
              <a:gd name="connsiteY38" fmla="*/ 3601 h 10000"/>
              <a:gd name="connsiteX39" fmla="*/ 8062 w 10000"/>
              <a:gd name="connsiteY39" fmla="*/ 2963 h 10000"/>
              <a:gd name="connsiteX40" fmla="*/ 8335 w 10000"/>
              <a:gd name="connsiteY40" fmla="*/ 3435 h 10000"/>
              <a:gd name="connsiteX41" fmla="*/ 8451 w 10000"/>
              <a:gd name="connsiteY41" fmla="*/ 3601 h 10000"/>
              <a:gd name="connsiteX42" fmla="*/ 8586 w 10000"/>
              <a:gd name="connsiteY42" fmla="*/ 3131 h 10000"/>
              <a:gd name="connsiteX43" fmla="*/ 8721 w 10000"/>
              <a:gd name="connsiteY43" fmla="*/ 2963 h 10000"/>
              <a:gd name="connsiteX44" fmla="*/ 8976 w 10000"/>
              <a:gd name="connsiteY44" fmla="*/ 2660 h 10000"/>
              <a:gd name="connsiteX45" fmla="*/ 9089 w 10000"/>
              <a:gd name="connsiteY45" fmla="*/ 2355 h 10000"/>
              <a:gd name="connsiteX46" fmla="*/ 9224 w 10000"/>
              <a:gd name="connsiteY46" fmla="*/ 610 h 10000"/>
              <a:gd name="connsiteX47" fmla="*/ 9362 w 10000"/>
              <a:gd name="connsiteY47" fmla="*/ 4682 h 10000"/>
              <a:gd name="connsiteX48" fmla="*/ 9611 w 10000"/>
              <a:gd name="connsiteY48" fmla="*/ 8589 h 10000"/>
              <a:gd name="connsiteX49" fmla="*/ 9747 w 10000"/>
              <a:gd name="connsiteY49" fmla="*/ 7341 h 10000"/>
              <a:gd name="connsiteX50" fmla="*/ 9864 w 10000"/>
              <a:gd name="connsiteY50" fmla="*/ 7204 h 10000"/>
              <a:gd name="connsiteX51" fmla="*/ 10000 w 10000"/>
              <a:gd name="connsiteY51" fmla="*/ 7812 h 10000"/>
              <a:gd name="connsiteX0" fmla="*/ 0 w 9498"/>
              <a:gd name="connsiteY0" fmla="*/ 7812 h 10000"/>
              <a:gd name="connsiteX1" fmla="*/ 133 w 9498"/>
              <a:gd name="connsiteY1" fmla="*/ 8117 h 10000"/>
              <a:gd name="connsiteX2" fmla="*/ 251 w 9498"/>
              <a:gd name="connsiteY2" fmla="*/ 7341 h 10000"/>
              <a:gd name="connsiteX3" fmla="*/ 386 w 9498"/>
              <a:gd name="connsiteY3" fmla="*/ 7978 h 10000"/>
              <a:gd name="connsiteX4" fmla="*/ 637 w 9498"/>
              <a:gd name="connsiteY4" fmla="*/ 7812 h 10000"/>
              <a:gd name="connsiteX5" fmla="*/ 774 w 9498"/>
              <a:gd name="connsiteY5" fmla="*/ 8450 h 10000"/>
              <a:gd name="connsiteX6" fmla="*/ 911 w 9498"/>
              <a:gd name="connsiteY6" fmla="*/ 7978 h 10000"/>
              <a:gd name="connsiteX7" fmla="*/ 1023 w 9498"/>
              <a:gd name="connsiteY7" fmla="*/ 7204 h 10000"/>
              <a:gd name="connsiteX8" fmla="*/ 1275 w 9498"/>
              <a:gd name="connsiteY8" fmla="*/ 8589 h 10000"/>
              <a:gd name="connsiteX9" fmla="*/ 1414 w 9498"/>
              <a:gd name="connsiteY9" fmla="*/ 7674 h 10000"/>
              <a:gd name="connsiteX10" fmla="*/ 1546 w 9498"/>
              <a:gd name="connsiteY10" fmla="*/ 8450 h 10000"/>
              <a:gd name="connsiteX11" fmla="*/ 1663 w 9498"/>
              <a:gd name="connsiteY11" fmla="*/ 7674 h 10000"/>
              <a:gd name="connsiteX12" fmla="*/ 1937 w 9498"/>
              <a:gd name="connsiteY12" fmla="*/ 7037 h 10000"/>
              <a:gd name="connsiteX13" fmla="*/ 2049 w 9498"/>
              <a:gd name="connsiteY13" fmla="*/ 7812 h 10000"/>
              <a:gd name="connsiteX14" fmla="*/ 2186 w 9498"/>
              <a:gd name="connsiteY14" fmla="*/ 8450 h 10000"/>
              <a:gd name="connsiteX15" fmla="*/ 2303 w 9498"/>
              <a:gd name="connsiteY15" fmla="*/ 7037 h 10000"/>
              <a:gd name="connsiteX16" fmla="*/ 2572 w 9498"/>
              <a:gd name="connsiteY16" fmla="*/ 8450 h 10000"/>
              <a:gd name="connsiteX17" fmla="*/ 2686 w 9498"/>
              <a:gd name="connsiteY17" fmla="*/ 8117 h 10000"/>
              <a:gd name="connsiteX18" fmla="*/ 2823 w 9498"/>
              <a:gd name="connsiteY18" fmla="*/ 7674 h 10000"/>
              <a:gd name="connsiteX19" fmla="*/ 2959 w 9498"/>
              <a:gd name="connsiteY19" fmla="*/ 7812 h 10000"/>
              <a:gd name="connsiteX20" fmla="*/ 4737 w 9498"/>
              <a:gd name="connsiteY20" fmla="*/ 9392 h 10000"/>
              <a:gd name="connsiteX21" fmla="*/ 4873 w 9498"/>
              <a:gd name="connsiteY21" fmla="*/ 8755 h 10000"/>
              <a:gd name="connsiteX22" fmla="*/ 5010 w 9498"/>
              <a:gd name="connsiteY22" fmla="*/ 8117 h 10000"/>
              <a:gd name="connsiteX23" fmla="*/ 5259 w 9498"/>
              <a:gd name="connsiteY23" fmla="*/ 8117 h 10000"/>
              <a:gd name="connsiteX24" fmla="*/ 5396 w 9498"/>
              <a:gd name="connsiteY24" fmla="*/ 8117 h 10000"/>
              <a:gd name="connsiteX25" fmla="*/ 5512 w 9498"/>
              <a:gd name="connsiteY25" fmla="*/ 8282 h 10000"/>
              <a:gd name="connsiteX26" fmla="*/ 5648 w 9498"/>
              <a:gd name="connsiteY26" fmla="*/ 9059 h 10000"/>
              <a:gd name="connsiteX27" fmla="*/ 5900 w 9498"/>
              <a:gd name="connsiteY27" fmla="*/ 8589 h 10000"/>
              <a:gd name="connsiteX28" fmla="*/ 6034 w 9498"/>
              <a:gd name="connsiteY28" fmla="*/ 9392 h 10000"/>
              <a:gd name="connsiteX29" fmla="*/ 6148 w 9498"/>
              <a:gd name="connsiteY29" fmla="*/ 8117 h 10000"/>
              <a:gd name="connsiteX30" fmla="*/ 6286 w 9498"/>
              <a:gd name="connsiteY30" fmla="*/ 10000 h 10000"/>
              <a:gd name="connsiteX31" fmla="*/ 6537 w 9498"/>
              <a:gd name="connsiteY31" fmla="*/ 4847 h 10000"/>
              <a:gd name="connsiteX32" fmla="*/ 6672 w 9498"/>
              <a:gd name="connsiteY32" fmla="*/ 0 h 10000"/>
              <a:gd name="connsiteX33" fmla="*/ 6811 w 9498"/>
              <a:gd name="connsiteY33" fmla="*/ 2190 h 10000"/>
              <a:gd name="connsiteX34" fmla="*/ 6925 w 9498"/>
              <a:gd name="connsiteY34" fmla="*/ 2355 h 10000"/>
              <a:gd name="connsiteX35" fmla="*/ 7173 w 9498"/>
              <a:gd name="connsiteY35" fmla="*/ 2355 h 10000"/>
              <a:gd name="connsiteX36" fmla="*/ 7311 w 9498"/>
              <a:gd name="connsiteY36" fmla="*/ 3131 h 10000"/>
              <a:gd name="connsiteX37" fmla="*/ 7445 w 9498"/>
              <a:gd name="connsiteY37" fmla="*/ 3601 h 10000"/>
              <a:gd name="connsiteX38" fmla="*/ 7560 w 9498"/>
              <a:gd name="connsiteY38" fmla="*/ 2963 h 10000"/>
              <a:gd name="connsiteX39" fmla="*/ 7833 w 9498"/>
              <a:gd name="connsiteY39" fmla="*/ 3435 h 10000"/>
              <a:gd name="connsiteX40" fmla="*/ 7949 w 9498"/>
              <a:gd name="connsiteY40" fmla="*/ 3601 h 10000"/>
              <a:gd name="connsiteX41" fmla="*/ 8084 w 9498"/>
              <a:gd name="connsiteY41" fmla="*/ 3131 h 10000"/>
              <a:gd name="connsiteX42" fmla="*/ 8219 w 9498"/>
              <a:gd name="connsiteY42" fmla="*/ 2963 h 10000"/>
              <a:gd name="connsiteX43" fmla="*/ 8474 w 9498"/>
              <a:gd name="connsiteY43" fmla="*/ 2660 h 10000"/>
              <a:gd name="connsiteX44" fmla="*/ 8587 w 9498"/>
              <a:gd name="connsiteY44" fmla="*/ 2355 h 10000"/>
              <a:gd name="connsiteX45" fmla="*/ 8722 w 9498"/>
              <a:gd name="connsiteY45" fmla="*/ 610 h 10000"/>
              <a:gd name="connsiteX46" fmla="*/ 8860 w 9498"/>
              <a:gd name="connsiteY46" fmla="*/ 4682 h 10000"/>
              <a:gd name="connsiteX47" fmla="*/ 9109 w 9498"/>
              <a:gd name="connsiteY47" fmla="*/ 8589 h 10000"/>
              <a:gd name="connsiteX48" fmla="*/ 9245 w 9498"/>
              <a:gd name="connsiteY48" fmla="*/ 7341 h 10000"/>
              <a:gd name="connsiteX49" fmla="*/ 9362 w 9498"/>
              <a:gd name="connsiteY49" fmla="*/ 7204 h 10000"/>
              <a:gd name="connsiteX50" fmla="*/ 9498 w 9498"/>
              <a:gd name="connsiteY50" fmla="*/ 7812 h 10000"/>
              <a:gd name="connsiteX0" fmla="*/ 0 w 9860"/>
              <a:gd name="connsiteY0" fmla="*/ 8117 h 10000"/>
              <a:gd name="connsiteX1" fmla="*/ 124 w 9860"/>
              <a:gd name="connsiteY1" fmla="*/ 7341 h 10000"/>
              <a:gd name="connsiteX2" fmla="*/ 266 w 9860"/>
              <a:gd name="connsiteY2" fmla="*/ 7978 h 10000"/>
              <a:gd name="connsiteX3" fmla="*/ 531 w 9860"/>
              <a:gd name="connsiteY3" fmla="*/ 7812 h 10000"/>
              <a:gd name="connsiteX4" fmla="*/ 675 w 9860"/>
              <a:gd name="connsiteY4" fmla="*/ 8450 h 10000"/>
              <a:gd name="connsiteX5" fmla="*/ 819 w 9860"/>
              <a:gd name="connsiteY5" fmla="*/ 7978 h 10000"/>
              <a:gd name="connsiteX6" fmla="*/ 937 w 9860"/>
              <a:gd name="connsiteY6" fmla="*/ 7204 h 10000"/>
              <a:gd name="connsiteX7" fmla="*/ 1202 w 9860"/>
              <a:gd name="connsiteY7" fmla="*/ 8589 h 10000"/>
              <a:gd name="connsiteX8" fmla="*/ 1349 w 9860"/>
              <a:gd name="connsiteY8" fmla="*/ 7674 h 10000"/>
              <a:gd name="connsiteX9" fmla="*/ 1488 w 9860"/>
              <a:gd name="connsiteY9" fmla="*/ 8450 h 10000"/>
              <a:gd name="connsiteX10" fmla="*/ 1611 w 9860"/>
              <a:gd name="connsiteY10" fmla="*/ 7674 h 10000"/>
              <a:gd name="connsiteX11" fmla="*/ 1899 w 9860"/>
              <a:gd name="connsiteY11" fmla="*/ 7037 h 10000"/>
              <a:gd name="connsiteX12" fmla="*/ 2017 w 9860"/>
              <a:gd name="connsiteY12" fmla="*/ 7812 h 10000"/>
              <a:gd name="connsiteX13" fmla="*/ 2162 w 9860"/>
              <a:gd name="connsiteY13" fmla="*/ 8450 h 10000"/>
              <a:gd name="connsiteX14" fmla="*/ 2285 w 9860"/>
              <a:gd name="connsiteY14" fmla="*/ 7037 h 10000"/>
              <a:gd name="connsiteX15" fmla="*/ 2568 w 9860"/>
              <a:gd name="connsiteY15" fmla="*/ 8450 h 10000"/>
              <a:gd name="connsiteX16" fmla="*/ 2688 w 9860"/>
              <a:gd name="connsiteY16" fmla="*/ 8117 h 10000"/>
              <a:gd name="connsiteX17" fmla="*/ 2832 w 9860"/>
              <a:gd name="connsiteY17" fmla="*/ 7674 h 10000"/>
              <a:gd name="connsiteX18" fmla="*/ 2975 w 9860"/>
              <a:gd name="connsiteY18" fmla="*/ 7812 h 10000"/>
              <a:gd name="connsiteX19" fmla="*/ 4847 w 9860"/>
              <a:gd name="connsiteY19" fmla="*/ 9392 h 10000"/>
              <a:gd name="connsiteX20" fmla="*/ 4991 w 9860"/>
              <a:gd name="connsiteY20" fmla="*/ 8755 h 10000"/>
              <a:gd name="connsiteX21" fmla="*/ 5135 w 9860"/>
              <a:gd name="connsiteY21" fmla="*/ 8117 h 10000"/>
              <a:gd name="connsiteX22" fmla="*/ 5397 w 9860"/>
              <a:gd name="connsiteY22" fmla="*/ 8117 h 10000"/>
              <a:gd name="connsiteX23" fmla="*/ 5541 w 9860"/>
              <a:gd name="connsiteY23" fmla="*/ 8117 h 10000"/>
              <a:gd name="connsiteX24" fmla="*/ 5663 w 9860"/>
              <a:gd name="connsiteY24" fmla="*/ 8282 h 10000"/>
              <a:gd name="connsiteX25" fmla="*/ 5807 w 9860"/>
              <a:gd name="connsiteY25" fmla="*/ 9059 h 10000"/>
              <a:gd name="connsiteX26" fmla="*/ 6072 w 9860"/>
              <a:gd name="connsiteY26" fmla="*/ 8589 h 10000"/>
              <a:gd name="connsiteX27" fmla="*/ 6213 w 9860"/>
              <a:gd name="connsiteY27" fmla="*/ 9392 h 10000"/>
              <a:gd name="connsiteX28" fmla="*/ 6333 w 9860"/>
              <a:gd name="connsiteY28" fmla="*/ 8117 h 10000"/>
              <a:gd name="connsiteX29" fmla="*/ 6478 w 9860"/>
              <a:gd name="connsiteY29" fmla="*/ 10000 h 10000"/>
              <a:gd name="connsiteX30" fmla="*/ 6743 w 9860"/>
              <a:gd name="connsiteY30" fmla="*/ 4847 h 10000"/>
              <a:gd name="connsiteX31" fmla="*/ 6885 w 9860"/>
              <a:gd name="connsiteY31" fmla="*/ 0 h 10000"/>
              <a:gd name="connsiteX32" fmla="*/ 7031 w 9860"/>
              <a:gd name="connsiteY32" fmla="*/ 2190 h 10000"/>
              <a:gd name="connsiteX33" fmla="*/ 7151 w 9860"/>
              <a:gd name="connsiteY33" fmla="*/ 2355 h 10000"/>
              <a:gd name="connsiteX34" fmla="*/ 7412 w 9860"/>
              <a:gd name="connsiteY34" fmla="*/ 2355 h 10000"/>
              <a:gd name="connsiteX35" fmla="*/ 7557 w 9860"/>
              <a:gd name="connsiteY35" fmla="*/ 3131 h 10000"/>
              <a:gd name="connsiteX36" fmla="*/ 7698 w 9860"/>
              <a:gd name="connsiteY36" fmla="*/ 3601 h 10000"/>
              <a:gd name="connsiteX37" fmla="*/ 7820 w 9860"/>
              <a:gd name="connsiteY37" fmla="*/ 2963 h 10000"/>
              <a:gd name="connsiteX38" fmla="*/ 8107 w 9860"/>
              <a:gd name="connsiteY38" fmla="*/ 3435 h 10000"/>
              <a:gd name="connsiteX39" fmla="*/ 8229 w 9860"/>
              <a:gd name="connsiteY39" fmla="*/ 3601 h 10000"/>
              <a:gd name="connsiteX40" fmla="*/ 8371 w 9860"/>
              <a:gd name="connsiteY40" fmla="*/ 3131 h 10000"/>
              <a:gd name="connsiteX41" fmla="*/ 8513 w 9860"/>
              <a:gd name="connsiteY41" fmla="*/ 2963 h 10000"/>
              <a:gd name="connsiteX42" fmla="*/ 8782 w 9860"/>
              <a:gd name="connsiteY42" fmla="*/ 2660 h 10000"/>
              <a:gd name="connsiteX43" fmla="*/ 8901 w 9860"/>
              <a:gd name="connsiteY43" fmla="*/ 2355 h 10000"/>
              <a:gd name="connsiteX44" fmla="*/ 9043 w 9860"/>
              <a:gd name="connsiteY44" fmla="*/ 610 h 10000"/>
              <a:gd name="connsiteX45" fmla="*/ 9188 w 9860"/>
              <a:gd name="connsiteY45" fmla="*/ 4682 h 10000"/>
              <a:gd name="connsiteX46" fmla="*/ 9450 w 9860"/>
              <a:gd name="connsiteY46" fmla="*/ 8589 h 10000"/>
              <a:gd name="connsiteX47" fmla="*/ 9594 w 9860"/>
              <a:gd name="connsiteY47" fmla="*/ 7341 h 10000"/>
              <a:gd name="connsiteX48" fmla="*/ 9717 w 9860"/>
              <a:gd name="connsiteY48" fmla="*/ 7204 h 10000"/>
              <a:gd name="connsiteX49" fmla="*/ 9860 w 9860"/>
              <a:gd name="connsiteY49" fmla="*/ 7812 h 10000"/>
              <a:gd name="connsiteX0" fmla="*/ 0 w 10000"/>
              <a:gd name="connsiteY0" fmla="*/ 8117 h 10000"/>
              <a:gd name="connsiteX1" fmla="*/ 270 w 10000"/>
              <a:gd name="connsiteY1" fmla="*/ 7978 h 10000"/>
              <a:gd name="connsiteX2" fmla="*/ 539 w 10000"/>
              <a:gd name="connsiteY2" fmla="*/ 7812 h 10000"/>
              <a:gd name="connsiteX3" fmla="*/ 685 w 10000"/>
              <a:gd name="connsiteY3" fmla="*/ 8450 h 10000"/>
              <a:gd name="connsiteX4" fmla="*/ 831 w 10000"/>
              <a:gd name="connsiteY4" fmla="*/ 7978 h 10000"/>
              <a:gd name="connsiteX5" fmla="*/ 950 w 10000"/>
              <a:gd name="connsiteY5" fmla="*/ 7204 h 10000"/>
              <a:gd name="connsiteX6" fmla="*/ 1219 w 10000"/>
              <a:gd name="connsiteY6" fmla="*/ 8589 h 10000"/>
              <a:gd name="connsiteX7" fmla="*/ 1368 w 10000"/>
              <a:gd name="connsiteY7" fmla="*/ 7674 h 10000"/>
              <a:gd name="connsiteX8" fmla="*/ 1509 w 10000"/>
              <a:gd name="connsiteY8" fmla="*/ 8450 h 10000"/>
              <a:gd name="connsiteX9" fmla="*/ 1634 w 10000"/>
              <a:gd name="connsiteY9" fmla="*/ 7674 h 10000"/>
              <a:gd name="connsiteX10" fmla="*/ 1926 w 10000"/>
              <a:gd name="connsiteY10" fmla="*/ 7037 h 10000"/>
              <a:gd name="connsiteX11" fmla="*/ 2046 w 10000"/>
              <a:gd name="connsiteY11" fmla="*/ 7812 h 10000"/>
              <a:gd name="connsiteX12" fmla="*/ 2193 w 10000"/>
              <a:gd name="connsiteY12" fmla="*/ 8450 h 10000"/>
              <a:gd name="connsiteX13" fmla="*/ 2317 w 10000"/>
              <a:gd name="connsiteY13" fmla="*/ 7037 h 10000"/>
              <a:gd name="connsiteX14" fmla="*/ 2604 w 10000"/>
              <a:gd name="connsiteY14" fmla="*/ 8450 h 10000"/>
              <a:gd name="connsiteX15" fmla="*/ 2726 w 10000"/>
              <a:gd name="connsiteY15" fmla="*/ 8117 h 10000"/>
              <a:gd name="connsiteX16" fmla="*/ 2872 w 10000"/>
              <a:gd name="connsiteY16" fmla="*/ 7674 h 10000"/>
              <a:gd name="connsiteX17" fmla="*/ 3017 w 10000"/>
              <a:gd name="connsiteY17" fmla="*/ 7812 h 10000"/>
              <a:gd name="connsiteX18" fmla="*/ 4916 w 10000"/>
              <a:gd name="connsiteY18" fmla="*/ 9392 h 10000"/>
              <a:gd name="connsiteX19" fmla="*/ 5062 w 10000"/>
              <a:gd name="connsiteY19" fmla="*/ 8755 h 10000"/>
              <a:gd name="connsiteX20" fmla="*/ 5208 w 10000"/>
              <a:gd name="connsiteY20" fmla="*/ 8117 h 10000"/>
              <a:gd name="connsiteX21" fmla="*/ 5474 w 10000"/>
              <a:gd name="connsiteY21" fmla="*/ 8117 h 10000"/>
              <a:gd name="connsiteX22" fmla="*/ 5620 w 10000"/>
              <a:gd name="connsiteY22" fmla="*/ 8117 h 10000"/>
              <a:gd name="connsiteX23" fmla="*/ 5743 w 10000"/>
              <a:gd name="connsiteY23" fmla="*/ 8282 h 10000"/>
              <a:gd name="connsiteX24" fmla="*/ 5889 w 10000"/>
              <a:gd name="connsiteY24" fmla="*/ 9059 h 10000"/>
              <a:gd name="connsiteX25" fmla="*/ 6158 w 10000"/>
              <a:gd name="connsiteY25" fmla="*/ 8589 h 10000"/>
              <a:gd name="connsiteX26" fmla="*/ 6301 w 10000"/>
              <a:gd name="connsiteY26" fmla="*/ 9392 h 10000"/>
              <a:gd name="connsiteX27" fmla="*/ 6423 w 10000"/>
              <a:gd name="connsiteY27" fmla="*/ 8117 h 10000"/>
              <a:gd name="connsiteX28" fmla="*/ 6570 w 10000"/>
              <a:gd name="connsiteY28" fmla="*/ 10000 h 10000"/>
              <a:gd name="connsiteX29" fmla="*/ 6839 w 10000"/>
              <a:gd name="connsiteY29" fmla="*/ 4847 h 10000"/>
              <a:gd name="connsiteX30" fmla="*/ 6983 w 10000"/>
              <a:gd name="connsiteY30" fmla="*/ 0 h 10000"/>
              <a:gd name="connsiteX31" fmla="*/ 7131 w 10000"/>
              <a:gd name="connsiteY31" fmla="*/ 2190 h 10000"/>
              <a:gd name="connsiteX32" fmla="*/ 7253 w 10000"/>
              <a:gd name="connsiteY32" fmla="*/ 2355 h 10000"/>
              <a:gd name="connsiteX33" fmla="*/ 7517 w 10000"/>
              <a:gd name="connsiteY33" fmla="*/ 2355 h 10000"/>
              <a:gd name="connsiteX34" fmla="*/ 7664 w 10000"/>
              <a:gd name="connsiteY34" fmla="*/ 3131 h 10000"/>
              <a:gd name="connsiteX35" fmla="*/ 7807 w 10000"/>
              <a:gd name="connsiteY35" fmla="*/ 3601 h 10000"/>
              <a:gd name="connsiteX36" fmla="*/ 7931 w 10000"/>
              <a:gd name="connsiteY36" fmla="*/ 2963 h 10000"/>
              <a:gd name="connsiteX37" fmla="*/ 8222 w 10000"/>
              <a:gd name="connsiteY37" fmla="*/ 3435 h 10000"/>
              <a:gd name="connsiteX38" fmla="*/ 8346 w 10000"/>
              <a:gd name="connsiteY38" fmla="*/ 3601 h 10000"/>
              <a:gd name="connsiteX39" fmla="*/ 8490 w 10000"/>
              <a:gd name="connsiteY39" fmla="*/ 3131 h 10000"/>
              <a:gd name="connsiteX40" fmla="*/ 8634 w 10000"/>
              <a:gd name="connsiteY40" fmla="*/ 2963 h 10000"/>
              <a:gd name="connsiteX41" fmla="*/ 8907 w 10000"/>
              <a:gd name="connsiteY41" fmla="*/ 2660 h 10000"/>
              <a:gd name="connsiteX42" fmla="*/ 9027 w 10000"/>
              <a:gd name="connsiteY42" fmla="*/ 2355 h 10000"/>
              <a:gd name="connsiteX43" fmla="*/ 9171 w 10000"/>
              <a:gd name="connsiteY43" fmla="*/ 610 h 10000"/>
              <a:gd name="connsiteX44" fmla="*/ 9318 w 10000"/>
              <a:gd name="connsiteY44" fmla="*/ 4682 h 10000"/>
              <a:gd name="connsiteX45" fmla="*/ 9584 w 10000"/>
              <a:gd name="connsiteY45" fmla="*/ 8589 h 10000"/>
              <a:gd name="connsiteX46" fmla="*/ 9730 w 10000"/>
              <a:gd name="connsiteY46" fmla="*/ 7341 h 10000"/>
              <a:gd name="connsiteX47" fmla="*/ 9855 w 10000"/>
              <a:gd name="connsiteY47" fmla="*/ 7204 h 10000"/>
              <a:gd name="connsiteX48" fmla="*/ 10000 w 10000"/>
              <a:gd name="connsiteY48" fmla="*/ 7812 h 10000"/>
              <a:gd name="connsiteX0" fmla="*/ 0 w 9730"/>
              <a:gd name="connsiteY0" fmla="*/ 7978 h 10000"/>
              <a:gd name="connsiteX1" fmla="*/ 269 w 9730"/>
              <a:gd name="connsiteY1" fmla="*/ 7812 h 10000"/>
              <a:gd name="connsiteX2" fmla="*/ 415 w 9730"/>
              <a:gd name="connsiteY2" fmla="*/ 8450 h 10000"/>
              <a:gd name="connsiteX3" fmla="*/ 561 w 9730"/>
              <a:gd name="connsiteY3" fmla="*/ 7978 h 10000"/>
              <a:gd name="connsiteX4" fmla="*/ 680 w 9730"/>
              <a:gd name="connsiteY4" fmla="*/ 7204 h 10000"/>
              <a:gd name="connsiteX5" fmla="*/ 949 w 9730"/>
              <a:gd name="connsiteY5" fmla="*/ 8589 h 10000"/>
              <a:gd name="connsiteX6" fmla="*/ 1098 w 9730"/>
              <a:gd name="connsiteY6" fmla="*/ 7674 h 10000"/>
              <a:gd name="connsiteX7" fmla="*/ 1239 w 9730"/>
              <a:gd name="connsiteY7" fmla="*/ 8450 h 10000"/>
              <a:gd name="connsiteX8" fmla="*/ 1364 w 9730"/>
              <a:gd name="connsiteY8" fmla="*/ 7674 h 10000"/>
              <a:gd name="connsiteX9" fmla="*/ 1656 w 9730"/>
              <a:gd name="connsiteY9" fmla="*/ 7037 h 10000"/>
              <a:gd name="connsiteX10" fmla="*/ 1776 w 9730"/>
              <a:gd name="connsiteY10" fmla="*/ 7812 h 10000"/>
              <a:gd name="connsiteX11" fmla="*/ 1923 w 9730"/>
              <a:gd name="connsiteY11" fmla="*/ 8450 h 10000"/>
              <a:gd name="connsiteX12" fmla="*/ 2047 w 9730"/>
              <a:gd name="connsiteY12" fmla="*/ 7037 h 10000"/>
              <a:gd name="connsiteX13" fmla="*/ 2334 w 9730"/>
              <a:gd name="connsiteY13" fmla="*/ 8450 h 10000"/>
              <a:gd name="connsiteX14" fmla="*/ 2456 w 9730"/>
              <a:gd name="connsiteY14" fmla="*/ 8117 h 10000"/>
              <a:gd name="connsiteX15" fmla="*/ 2602 w 9730"/>
              <a:gd name="connsiteY15" fmla="*/ 7674 h 10000"/>
              <a:gd name="connsiteX16" fmla="*/ 2747 w 9730"/>
              <a:gd name="connsiteY16" fmla="*/ 7812 h 10000"/>
              <a:gd name="connsiteX17" fmla="*/ 4646 w 9730"/>
              <a:gd name="connsiteY17" fmla="*/ 9392 h 10000"/>
              <a:gd name="connsiteX18" fmla="*/ 4792 w 9730"/>
              <a:gd name="connsiteY18" fmla="*/ 8755 h 10000"/>
              <a:gd name="connsiteX19" fmla="*/ 4938 w 9730"/>
              <a:gd name="connsiteY19" fmla="*/ 8117 h 10000"/>
              <a:gd name="connsiteX20" fmla="*/ 5204 w 9730"/>
              <a:gd name="connsiteY20" fmla="*/ 8117 h 10000"/>
              <a:gd name="connsiteX21" fmla="*/ 5350 w 9730"/>
              <a:gd name="connsiteY21" fmla="*/ 8117 h 10000"/>
              <a:gd name="connsiteX22" fmla="*/ 5473 w 9730"/>
              <a:gd name="connsiteY22" fmla="*/ 8282 h 10000"/>
              <a:gd name="connsiteX23" fmla="*/ 5619 w 9730"/>
              <a:gd name="connsiteY23" fmla="*/ 9059 h 10000"/>
              <a:gd name="connsiteX24" fmla="*/ 5888 w 9730"/>
              <a:gd name="connsiteY24" fmla="*/ 8589 h 10000"/>
              <a:gd name="connsiteX25" fmla="*/ 6031 w 9730"/>
              <a:gd name="connsiteY25" fmla="*/ 9392 h 10000"/>
              <a:gd name="connsiteX26" fmla="*/ 6153 w 9730"/>
              <a:gd name="connsiteY26" fmla="*/ 8117 h 10000"/>
              <a:gd name="connsiteX27" fmla="*/ 6300 w 9730"/>
              <a:gd name="connsiteY27" fmla="*/ 10000 h 10000"/>
              <a:gd name="connsiteX28" fmla="*/ 6569 w 9730"/>
              <a:gd name="connsiteY28" fmla="*/ 4847 h 10000"/>
              <a:gd name="connsiteX29" fmla="*/ 6713 w 9730"/>
              <a:gd name="connsiteY29" fmla="*/ 0 h 10000"/>
              <a:gd name="connsiteX30" fmla="*/ 6861 w 9730"/>
              <a:gd name="connsiteY30" fmla="*/ 2190 h 10000"/>
              <a:gd name="connsiteX31" fmla="*/ 6983 w 9730"/>
              <a:gd name="connsiteY31" fmla="*/ 2355 h 10000"/>
              <a:gd name="connsiteX32" fmla="*/ 7247 w 9730"/>
              <a:gd name="connsiteY32" fmla="*/ 2355 h 10000"/>
              <a:gd name="connsiteX33" fmla="*/ 7394 w 9730"/>
              <a:gd name="connsiteY33" fmla="*/ 3131 h 10000"/>
              <a:gd name="connsiteX34" fmla="*/ 7537 w 9730"/>
              <a:gd name="connsiteY34" fmla="*/ 3601 h 10000"/>
              <a:gd name="connsiteX35" fmla="*/ 7661 w 9730"/>
              <a:gd name="connsiteY35" fmla="*/ 2963 h 10000"/>
              <a:gd name="connsiteX36" fmla="*/ 7952 w 9730"/>
              <a:gd name="connsiteY36" fmla="*/ 3435 h 10000"/>
              <a:gd name="connsiteX37" fmla="*/ 8076 w 9730"/>
              <a:gd name="connsiteY37" fmla="*/ 3601 h 10000"/>
              <a:gd name="connsiteX38" fmla="*/ 8220 w 9730"/>
              <a:gd name="connsiteY38" fmla="*/ 3131 h 10000"/>
              <a:gd name="connsiteX39" fmla="*/ 8364 w 9730"/>
              <a:gd name="connsiteY39" fmla="*/ 2963 h 10000"/>
              <a:gd name="connsiteX40" fmla="*/ 8637 w 9730"/>
              <a:gd name="connsiteY40" fmla="*/ 2660 h 10000"/>
              <a:gd name="connsiteX41" fmla="*/ 8757 w 9730"/>
              <a:gd name="connsiteY41" fmla="*/ 2355 h 10000"/>
              <a:gd name="connsiteX42" fmla="*/ 8901 w 9730"/>
              <a:gd name="connsiteY42" fmla="*/ 610 h 10000"/>
              <a:gd name="connsiteX43" fmla="*/ 9048 w 9730"/>
              <a:gd name="connsiteY43" fmla="*/ 4682 h 10000"/>
              <a:gd name="connsiteX44" fmla="*/ 9314 w 9730"/>
              <a:gd name="connsiteY44" fmla="*/ 8589 h 10000"/>
              <a:gd name="connsiteX45" fmla="*/ 9460 w 9730"/>
              <a:gd name="connsiteY45" fmla="*/ 7341 h 10000"/>
              <a:gd name="connsiteX46" fmla="*/ 9585 w 9730"/>
              <a:gd name="connsiteY46" fmla="*/ 7204 h 10000"/>
              <a:gd name="connsiteX47" fmla="*/ 9730 w 9730"/>
              <a:gd name="connsiteY47" fmla="*/ 7812 h 10000"/>
              <a:gd name="connsiteX0" fmla="*/ 0 w 9724"/>
              <a:gd name="connsiteY0" fmla="*/ 7812 h 10000"/>
              <a:gd name="connsiteX1" fmla="*/ 151 w 9724"/>
              <a:gd name="connsiteY1" fmla="*/ 8450 h 10000"/>
              <a:gd name="connsiteX2" fmla="*/ 301 w 9724"/>
              <a:gd name="connsiteY2" fmla="*/ 7978 h 10000"/>
              <a:gd name="connsiteX3" fmla="*/ 423 w 9724"/>
              <a:gd name="connsiteY3" fmla="*/ 7204 h 10000"/>
              <a:gd name="connsiteX4" fmla="*/ 699 w 9724"/>
              <a:gd name="connsiteY4" fmla="*/ 8589 h 10000"/>
              <a:gd name="connsiteX5" fmla="*/ 852 w 9724"/>
              <a:gd name="connsiteY5" fmla="*/ 7674 h 10000"/>
              <a:gd name="connsiteX6" fmla="*/ 997 w 9724"/>
              <a:gd name="connsiteY6" fmla="*/ 8450 h 10000"/>
              <a:gd name="connsiteX7" fmla="*/ 1126 w 9724"/>
              <a:gd name="connsiteY7" fmla="*/ 7674 h 10000"/>
              <a:gd name="connsiteX8" fmla="*/ 1426 w 9724"/>
              <a:gd name="connsiteY8" fmla="*/ 7037 h 10000"/>
              <a:gd name="connsiteX9" fmla="*/ 1549 w 9724"/>
              <a:gd name="connsiteY9" fmla="*/ 7812 h 10000"/>
              <a:gd name="connsiteX10" fmla="*/ 1700 w 9724"/>
              <a:gd name="connsiteY10" fmla="*/ 8450 h 10000"/>
              <a:gd name="connsiteX11" fmla="*/ 1828 w 9724"/>
              <a:gd name="connsiteY11" fmla="*/ 7037 h 10000"/>
              <a:gd name="connsiteX12" fmla="*/ 2123 w 9724"/>
              <a:gd name="connsiteY12" fmla="*/ 8450 h 10000"/>
              <a:gd name="connsiteX13" fmla="*/ 2248 w 9724"/>
              <a:gd name="connsiteY13" fmla="*/ 8117 h 10000"/>
              <a:gd name="connsiteX14" fmla="*/ 2398 w 9724"/>
              <a:gd name="connsiteY14" fmla="*/ 7674 h 10000"/>
              <a:gd name="connsiteX15" fmla="*/ 2547 w 9724"/>
              <a:gd name="connsiteY15" fmla="*/ 7812 h 10000"/>
              <a:gd name="connsiteX16" fmla="*/ 4499 w 9724"/>
              <a:gd name="connsiteY16" fmla="*/ 9392 h 10000"/>
              <a:gd name="connsiteX17" fmla="*/ 4649 w 9724"/>
              <a:gd name="connsiteY17" fmla="*/ 8755 h 10000"/>
              <a:gd name="connsiteX18" fmla="*/ 4799 w 9724"/>
              <a:gd name="connsiteY18" fmla="*/ 8117 h 10000"/>
              <a:gd name="connsiteX19" fmla="*/ 5072 w 9724"/>
              <a:gd name="connsiteY19" fmla="*/ 8117 h 10000"/>
              <a:gd name="connsiteX20" fmla="*/ 5222 w 9724"/>
              <a:gd name="connsiteY20" fmla="*/ 8117 h 10000"/>
              <a:gd name="connsiteX21" fmla="*/ 5349 w 9724"/>
              <a:gd name="connsiteY21" fmla="*/ 8282 h 10000"/>
              <a:gd name="connsiteX22" fmla="*/ 5499 w 9724"/>
              <a:gd name="connsiteY22" fmla="*/ 9059 h 10000"/>
              <a:gd name="connsiteX23" fmla="*/ 5775 w 9724"/>
              <a:gd name="connsiteY23" fmla="*/ 8589 h 10000"/>
              <a:gd name="connsiteX24" fmla="*/ 5922 w 9724"/>
              <a:gd name="connsiteY24" fmla="*/ 9392 h 10000"/>
              <a:gd name="connsiteX25" fmla="*/ 6048 w 9724"/>
              <a:gd name="connsiteY25" fmla="*/ 8117 h 10000"/>
              <a:gd name="connsiteX26" fmla="*/ 6199 w 9724"/>
              <a:gd name="connsiteY26" fmla="*/ 10000 h 10000"/>
              <a:gd name="connsiteX27" fmla="*/ 6475 w 9724"/>
              <a:gd name="connsiteY27" fmla="*/ 4847 h 10000"/>
              <a:gd name="connsiteX28" fmla="*/ 6623 w 9724"/>
              <a:gd name="connsiteY28" fmla="*/ 0 h 10000"/>
              <a:gd name="connsiteX29" fmla="*/ 6775 w 9724"/>
              <a:gd name="connsiteY29" fmla="*/ 2190 h 10000"/>
              <a:gd name="connsiteX30" fmla="*/ 6901 w 9724"/>
              <a:gd name="connsiteY30" fmla="*/ 2355 h 10000"/>
              <a:gd name="connsiteX31" fmla="*/ 7172 w 9724"/>
              <a:gd name="connsiteY31" fmla="*/ 2355 h 10000"/>
              <a:gd name="connsiteX32" fmla="*/ 7323 w 9724"/>
              <a:gd name="connsiteY32" fmla="*/ 3131 h 10000"/>
              <a:gd name="connsiteX33" fmla="*/ 7470 w 9724"/>
              <a:gd name="connsiteY33" fmla="*/ 3601 h 10000"/>
              <a:gd name="connsiteX34" fmla="*/ 7598 w 9724"/>
              <a:gd name="connsiteY34" fmla="*/ 2963 h 10000"/>
              <a:gd name="connsiteX35" fmla="*/ 7897 w 9724"/>
              <a:gd name="connsiteY35" fmla="*/ 3435 h 10000"/>
              <a:gd name="connsiteX36" fmla="*/ 8024 w 9724"/>
              <a:gd name="connsiteY36" fmla="*/ 3601 h 10000"/>
              <a:gd name="connsiteX37" fmla="*/ 8172 w 9724"/>
              <a:gd name="connsiteY37" fmla="*/ 3131 h 10000"/>
              <a:gd name="connsiteX38" fmla="*/ 8320 w 9724"/>
              <a:gd name="connsiteY38" fmla="*/ 2963 h 10000"/>
              <a:gd name="connsiteX39" fmla="*/ 8601 w 9724"/>
              <a:gd name="connsiteY39" fmla="*/ 2660 h 10000"/>
              <a:gd name="connsiteX40" fmla="*/ 8724 w 9724"/>
              <a:gd name="connsiteY40" fmla="*/ 2355 h 10000"/>
              <a:gd name="connsiteX41" fmla="*/ 8872 w 9724"/>
              <a:gd name="connsiteY41" fmla="*/ 610 h 10000"/>
              <a:gd name="connsiteX42" fmla="*/ 9023 w 9724"/>
              <a:gd name="connsiteY42" fmla="*/ 4682 h 10000"/>
              <a:gd name="connsiteX43" fmla="*/ 9296 w 9724"/>
              <a:gd name="connsiteY43" fmla="*/ 8589 h 10000"/>
              <a:gd name="connsiteX44" fmla="*/ 9447 w 9724"/>
              <a:gd name="connsiteY44" fmla="*/ 7341 h 10000"/>
              <a:gd name="connsiteX45" fmla="*/ 9575 w 9724"/>
              <a:gd name="connsiteY45" fmla="*/ 7204 h 10000"/>
              <a:gd name="connsiteX46" fmla="*/ 9724 w 9724"/>
              <a:gd name="connsiteY46" fmla="*/ 7812 h 10000"/>
              <a:gd name="connsiteX0" fmla="*/ 0 w 9845"/>
              <a:gd name="connsiteY0" fmla="*/ 8450 h 10000"/>
              <a:gd name="connsiteX1" fmla="*/ 155 w 9845"/>
              <a:gd name="connsiteY1" fmla="*/ 7978 h 10000"/>
              <a:gd name="connsiteX2" fmla="*/ 280 w 9845"/>
              <a:gd name="connsiteY2" fmla="*/ 7204 h 10000"/>
              <a:gd name="connsiteX3" fmla="*/ 564 w 9845"/>
              <a:gd name="connsiteY3" fmla="*/ 8589 h 10000"/>
              <a:gd name="connsiteX4" fmla="*/ 721 w 9845"/>
              <a:gd name="connsiteY4" fmla="*/ 7674 h 10000"/>
              <a:gd name="connsiteX5" fmla="*/ 870 w 9845"/>
              <a:gd name="connsiteY5" fmla="*/ 8450 h 10000"/>
              <a:gd name="connsiteX6" fmla="*/ 1003 w 9845"/>
              <a:gd name="connsiteY6" fmla="*/ 7674 h 10000"/>
              <a:gd name="connsiteX7" fmla="*/ 1311 w 9845"/>
              <a:gd name="connsiteY7" fmla="*/ 7037 h 10000"/>
              <a:gd name="connsiteX8" fmla="*/ 1438 w 9845"/>
              <a:gd name="connsiteY8" fmla="*/ 7812 h 10000"/>
              <a:gd name="connsiteX9" fmla="*/ 1593 w 9845"/>
              <a:gd name="connsiteY9" fmla="*/ 8450 h 10000"/>
              <a:gd name="connsiteX10" fmla="*/ 1725 w 9845"/>
              <a:gd name="connsiteY10" fmla="*/ 7037 h 10000"/>
              <a:gd name="connsiteX11" fmla="*/ 2028 w 9845"/>
              <a:gd name="connsiteY11" fmla="*/ 8450 h 10000"/>
              <a:gd name="connsiteX12" fmla="*/ 2157 w 9845"/>
              <a:gd name="connsiteY12" fmla="*/ 8117 h 10000"/>
              <a:gd name="connsiteX13" fmla="*/ 2311 w 9845"/>
              <a:gd name="connsiteY13" fmla="*/ 7674 h 10000"/>
              <a:gd name="connsiteX14" fmla="*/ 2464 w 9845"/>
              <a:gd name="connsiteY14" fmla="*/ 7812 h 10000"/>
              <a:gd name="connsiteX15" fmla="*/ 4472 w 9845"/>
              <a:gd name="connsiteY15" fmla="*/ 9392 h 10000"/>
              <a:gd name="connsiteX16" fmla="*/ 4626 w 9845"/>
              <a:gd name="connsiteY16" fmla="*/ 8755 h 10000"/>
              <a:gd name="connsiteX17" fmla="*/ 4780 w 9845"/>
              <a:gd name="connsiteY17" fmla="*/ 8117 h 10000"/>
              <a:gd name="connsiteX18" fmla="*/ 5061 w 9845"/>
              <a:gd name="connsiteY18" fmla="*/ 8117 h 10000"/>
              <a:gd name="connsiteX19" fmla="*/ 5215 w 9845"/>
              <a:gd name="connsiteY19" fmla="*/ 8117 h 10000"/>
              <a:gd name="connsiteX20" fmla="*/ 5346 w 9845"/>
              <a:gd name="connsiteY20" fmla="*/ 8282 h 10000"/>
              <a:gd name="connsiteX21" fmla="*/ 5500 w 9845"/>
              <a:gd name="connsiteY21" fmla="*/ 9059 h 10000"/>
              <a:gd name="connsiteX22" fmla="*/ 5784 w 9845"/>
              <a:gd name="connsiteY22" fmla="*/ 8589 h 10000"/>
              <a:gd name="connsiteX23" fmla="*/ 5935 w 9845"/>
              <a:gd name="connsiteY23" fmla="*/ 9392 h 10000"/>
              <a:gd name="connsiteX24" fmla="*/ 6065 w 9845"/>
              <a:gd name="connsiteY24" fmla="*/ 8117 h 10000"/>
              <a:gd name="connsiteX25" fmla="*/ 6220 w 9845"/>
              <a:gd name="connsiteY25" fmla="*/ 10000 h 10000"/>
              <a:gd name="connsiteX26" fmla="*/ 6504 w 9845"/>
              <a:gd name="connsiteY26" fmla="*/ 4847 h 10000"/>
              <a:gd name="connsiteX27" fmla="*/ 6656 w 9845"/>
              <a:gd name="connsiteY27" fmla="*/ 0 h 10000"/>
              <a:gd name="connsiteX28" fmla="*/ 6812 w 9845"/>
              <a:gd name="connsiteY28" fmla="*/ 2190 h 10000"/>
              <a:gd name="connsiteX29" fmla="*/ 6942 w 9845"/>
              <a:gd name="connsiteY29" fmla="*/ 2355 h 10000"/>
              <a:gd name="connsiteX30" fmla="*/ 7221 w 9845"/>
              <a:gd name="connsiteY30" fmla="*/ 2355 h 10000"/>
              <a:gd name="connsiteX31" fmla="*/ 7376 w 9845"/>
              <a:gd name="connsiteY31" fmla="*/ 3131 h 10000"/>
              <a:gd name="connsiteX32" fmla="*/ 7527 w 9845"/>
              <a:gd name="connsiteY32" fmla="*/ 3601 h 10000"/>
              <a:gd name="connsiteX33" fmla="*/ 7659 w 9845"/>
              <a:gd name="connsiteY33" fmla="*/ 2963 h 10000"/>
              <a:gd name="connsiteX34" fmla="*/ 7966 w 9845"/>
              <a:gd name="connsiteY34" fmla="*/ 3435 h 10000"/>
              <a:gd name="connsiteX35" fmla="*/ 8097 w 9845"/>
              <a:gd name="connsiteY35" fmla="*/ 3601 h 10000"/>
              <a:gd name="connsiteX36" fmla="*/ 8249 w 9845"/>
              <a:gd name="connsiteY36" fmla="*/ 3131 h 10000"/>
              <a:gd name="connsiteX37" fmla="*/ 8401 w 9845"/>
              <a:gd name="connsiteY37" fmla="*/ 2963 h 10000"/>
              <a:gd name="connsiteX38" fmla="*/ 8690 w 9845"/>
              <a:gd name="connsiteY38" fmla="*/ 2660 h 10000"/>
              <a:gd name="connsiteX39" fmla="*/ 8817 w 9845"/>
              <a:gd name="connsiteY39" fmla="*/ 2355 h 10000"/>
              <a:gd name="connsiteX40" fmla="*/ 8969 w 9845"/>
              <a:gd name="connsiteY40" fmla="*/ 610 h 10000"/>
              <a:gd name="connsiteX41" fmla="*/ 9124 w 9845"/>
              <a:gd name="connsiteY41" fmla="*/ 4682 h 10000"/>
              <a:gd name="connsiteX42" fmla="*/ 9405 w 9845"/>
              <a:gd name="connsiteY42" fmla="*/ 8589 h 10000"/>
              <a:gd name="connsiteX43" fmla="*/ 9560 w 9845"/>
              <a:gd name="connsiteY43" fmla="*/ 7341 h 10000"/>
              <a:gd name="connsiteX44" fmla="*/ 9692 w 9845"/>
              <a:gd name="connsiteY44" fmla="*/ 7204 h 10000"/>
              <a:gd name="connsiteX45" fmla="*/ 9845 w 9845"/>
              <a:gd name="connsiteY45" fmla="*/ 7812 h 10000"/>
              <a:gd name="connsiteX0" fmla="*/ 0 w 10000"/>
              <a:gd name="connsiteY0" fmla="*/ 8450 h 10000"/>
              <a:gd name="connsiteX1" fmla="*/ 284 w 10000"/>
              <a:gd name="connsiteY1" fmla="*/ 7204 h 10000"/>
              <a:gd name="connsiteX2" fmla="*/ 573 w 10000"/>
              <a:gd name="connsiteY2" fmla="*/ 8589 h 10000"/>
              <a:gd name="connsiteX3" fmla="*/ 732 w 10000"/>
              <a:gd name="connsiteY3" fmla="*/ 7674 h 10000"/>
              <a:gd name="connsiteX4" fmla="*/ 884 w 10000"/>
              <a:gd name="connsiteY4" fmla="*/ 8450 h 10000"/>
              <a:gd name="connsiteX5" fmla="*/ 1019 w 10000"/>
              <a:gd name="connsiteY5" fmla="*/ 7674 h 10000"/>
              <a:gd name="connsiteX6" fmla="*/ 1332 w 10000"/>
              <a:gd name="connsiteY6" fmla="*/ 7037 h 10000"/>
              <a:gd name="connsiteX7" fmla="*/ 1461 w 10000"/>
              <a:gd name="connsiteY7" fmla="*/ 7812 h 10000"/>
              <a:gd name="connsiteX8" fmla="*/ 1618 w 10000"/>
              <a:gd name="connsiteY8" fmla="*/ 8450 h 10000"/>
              <a:gd name="connsiteX9" fmla="*/ 1752 w 10000"/>
              <a:gd name="connsiteY9" fmla="*/ 7037 h 10000"/>
              <a:gd name="connsiteX10" fmla="*/ 2060 w 10000"/>
              <a:gd name="connsiteY10" fmla="*/ 8450 h 10000"/>
              <a:gd name="connsiteX11" fmla="*/ 2191 w 10000"/>
              <a:gd name="connsiteY11" fmla="*/ 8117 h 10000"/>
              <a:gd name="connsiteX12" fmla="*/ 2347 w 10000"/>
              <a:gd name="connsiteY12" fmla="*/ 7674 h 10000"/>
              <a:gd name="connsiteX13" fmla="*/ 2503 w 10000"/>
              <a:gd name="connsiteY13" fmla="*/ 7812 h 10000"/>
              <a:gd name="connsiteX14" fmla="*/ 4542 w 10000"/>
              <a:gd name="connsiteY14" fmla="*/ 9392 h 10000"/>
              <a:gd name="connsiteX15" fmla="*/ 4699 w 10000"/>
              <a:gd name="connsiteY15" fmla="*/ 8755 h 10000"/>
              <a:gd name="connsiteX16" fmla="*/ 4855 w 10000"/>
              <a:gd name="connsiteY16" fmla="*/ 8117 h 10000"/>
              <a:gd name="connsiteX17" fmla="*/ 5141 w 10000"/>
              <a:gd name="connsiteY17" fmla="*/ 8117 h 10000"/>
              <a:gd name="connsiteX18" fmla="*/ 5297 w 10000"/>
              <a:gd name="connsiteY18" fmla="*/ 8117 h 10000"/>
              <a:gd name="connsiteX19" fmla="*/ 5430 w 10000"/>
              <a:gd name="connsiteY19" fmla="*/ 8282 h 10000"/>
              <a:gd name="connsiteX20" fmla="*/ 5587 w 10000"/>
              <a:gd name="connsiteY20" fmla="*/ 9059 h 10000"/>
              <a:gd name="connsiteX21" fmla="*/ 5875 w 10000"/>
              <a:gd name="connsiteY21" fmla="*/ 8589 h 10000"/>
              <a:gd name="connsiteX22" fmla="*/ 6028 w 10000"/>
              <a:gd name="connsiteY22" fmla="*/ 9392 h 10000"/>
              <a:gd name="connsiteX23" fmla="*/ 6160 w 10000"/>
              <a:gd name="connsiteY23" fmla="*/ 8117 h 10000"/>
              <a:gd name="connsiteX24" fmla="*/ 6318 w 10000"/>
              <a:gd name="connsiteY24" fmla="*/ 10000 h 10000"/>
              <a:gd name="connsiteX25" fmla="*/ 6606 w 10000"/>
              <a:gd name="connsiteY25" fmla="*/ 4847 h 10000"/>
              <a:gd name="connsiteX26" fmla="*/ 6761 w 10000"/>
              <a:gd name="connsiteY26" fmla="*/ 0 h 10000"/>
              <a:gd name="connsiteX27" fmla="*/ 6919 w 10000"/>
              <a:gd name="connsiteY27" fmla="*/ 2190 h 10000"/>
              <a:gd name="connsiteX28" fmla="*/ 7051 w 10000"/>
              <a:gd name="connsiteY28" fmla="*/ 2355 h 10000"/>
              <a:gd name="connsiteX29" fmla="*/ 7335 w 10000"/>
              <a:gd name="connsiteY29" fmla="*/ 2355 h 10000"/>
              <a:gd name="connsiteX30" fmla="*/ 7492 w 10000"/>
              <a:gd name="connsiteY30" fmla="*/ 3131 h 10000"/>
              <a:gd name="connsiteX31" fmla="*/ 7646 w 10000"/>
              <a:gd name="connsiteY31" fmla="*/ 3601 h 10000"/>
              <a:gd name="connsiteX32" fmla="*/ 7780 w 10000"/>
              <a:gd name="connsiteY32" fmla="*/ 2963 h 10000"/>
              <a:gd name="connsiteX33" fmla="*/ 8091 w 10000"/>
              <a:gd name="connsiteY33" fmla="*/ 3435 h 10000"/>
              <a:gd name="connsiteX34" fmla="*/ 8224 w 10000"/>
              <a:gd name="connsiteY34" fmla="*/ 3601 h 10000"/>
              <a:gd name="connsiteX35" fmla="*/ 8379 w 10000"/>
              <a:gd name="connsiteY35" fmla="*/ 3131 h 10000"/>
              <a:gd name="connsiteX36" fmla="*/ 8533 w 10000"/>
              <a:gd name="connsiteY36" fmla="*/ 2963 h 10000"/>
              <a:gd name="connsiteX37" fmla="*/ 8827 w 10000"/>
              <a:gd name="connsiteY37" fmla="*/ 2660 h 10000"/>
              <a:gd name="connsiteX38" fmla="*/ 8956 w 10000"/>
              <a:gd name="connsiteY38" fmla="*/ 2355 h 10000"/>
              <a:gd name="connsiteX39" fmla="*/ 9110 w 10000"/>
              <a:gd name="connsiteY39" fmla="*/ 610 h 10000"/>
              <a:gd name="connsiteX40" fmla="*/ 9268 w 10000"/>
              <a:gd name="connsiteY40" fmla="*/ 4682 h 10000"/>
              <a:gd name="connsiteX41" fmla="*/ 9553 w 10000"/>
              <a:gd name="connsiteY41" fmla="*/ 8589 h 10000"/>
              <a:gd name="connsiteX42" fmla="*/ 9711 w 10000"/>
              <a:gd name="connsiteY42" fmla="*/ 7341 h 10000"/>
              <a:gd name="connsiteX43" fmla="*/ 9845 w 10000"/>
              <a:gd name="connsiteY43" fmla="*/ 7204 h 10000"/>
              <a:gd name="connsiteX44" fmla="*/ 10000 w 10000"/>
              <a:gd name="connsiteY44" fmla="*/ 7812 h 10000"/>
              <a:gd name="connsiteX0" fmla="*/ 0 w 9716"/>
              <a:gd name="connsiteY0" fmla="*/ 7204 h 10000"/>
              <a:gd name="connsiteX1" fmla="*/ 289 w 9716"/>
              <a:gd name="connsiteY1" fmla="*/ 8589 h 10000"/>
              <a:gd name="connsiteX2" fmla="*/ 448 w 9716"/>
              <a:gd name="connsiteY2" fmla="*/ 7674 h 10000"/>
              <a:gd name="connsiteX3" fmla="*/ 600 w 9716"/>
              <a:gd name="connsiteY3" fmla="*/ 8450 h 10000"/>
              <a:gd name="connsiteX4" fmla="*/ 735 w 9716"/>
              <a:gd name="connsiteY4" fmla="*/ 7674 h 10000"/>
              <a:gd name="connsiteX5" fmla="*/ 1048 w 9716"/>
              <a:gd name="connsiteY5" fmla="*/ 7037 h 10000"/>
              <a:gd name="connsiteX6" fmla="*/ 1177 w 9716"/>
              <a:gd name="connsiteY6" fmla="*/ 7812 h 10000"/>
              <a:gd name="connsiteX7" fmla="*/ 1334 w 9716"/>
              <a:gd name="connsiteY7" fmla="*/ 8450 h 10000"/>
              <a:gd name="connsiteX8" fmla="*/ 1468 w 9716"/>
              <a:gd name="connsiteY8" fmla="*/ 7037 h 10000"/>
              <a:gd name="connsiteX9" fmla="*/ 1776 w 9716"/>
              <a:gd name="connsiteY9" fmla="*/ 8450 h 10000"/>
              <a:gd name="connsiteX10" fmla="*/ 1907 w 9716"/>
              <a:gd name="connsiteY10" fmla="*/ 8117 h 10000"/>
              <a:gd name="connsiteX11" fmla="*/ 2063 w 9716"/>
              <a:gd name="connsiteY11" fmla="*/ 7674 h 10000"/>
              <a:gd name="connsiteX12" fmla="*/ 2219 w 9716"/>
              <a:gd name="connsiteY12" fmla="*/ 7812 h 10000"/>
              <a:gd name="connsiteX13" fmla="*/ 4258 w 9716"/>
              <a:gd name="connsiteY13" fmla="*/ 9392 h 10000"/>
              <a:gd name="connsiteX14" fmla="*/ 4415 w 9716"/>
              <a:gd name="connsiteY14" fmla="*/ 8755 h 10000"/>
              <a:gd name="connsiteX15" fmla="*/ 4571 w 9716"/>
              <a:gd name="connsiteY15" fmla="*/ 8117 h 10000"/>
              <a:gd name="connsiteX16" fmla="*/ 4857 w 9716"/>
              <a:gd name="connsiteY16" fmla="*/ 8117 h 10000"/>
              <a:gd name="connsiteX17" fmla="*/ 5013 w 9716"/>
              <a:gd name="connsiteY17" fmla="*/ 8117 h 10000"/>
              <a:gd name="connsiteX18" fmla="*/ 5146 w 9716"/>
              <a:gd name="connsiteY18" fmla="*/ 8282 h 10000"/>
              <a:gd name="connsiteX19" fmla="*/ 5303 w 9716"/>
              <a:gd name="connsiteY19" fmla="*/ 9059 h 10000"/>
              <a:gd name="connsiteX20" fmla="*/ 5591 w 9716"/>
              <a:gd name="connsiteY20" fmla="*/ 8589 h 10000"/>
              <a:gd name="connsiteX21" fmla="*/ 5744 w 9716"/>
              <a:gd name="connsiteY21" fmla="*/ 9392 h 10000"/>
              <a:gd name="connsiteX22" fmla="*/ 5876 w 9716"/>
              <a:gd name="connsiteY22" fmla="*/ 8117 h 10000"/>
              <a:gd name="connsiteX23" fmla="*/ 6034 w 9716"/>
              <a:gd name="connsiteY23" fmla="*/ 10000 h 10000"/>
              <a:gd name="connsiteX24" fmla="*/ 6322 w 9716"/>
              <a:gd name="connsiteY24" fmla="*/ 4847 h 10000"/>
              <a:gd name="connsiteX25" fmla="*/ 6477 w 9716"/>
              <a:gd name="connsiteY25" fmla="*/ 0 h 10000"/>
              <a:gd name="connsiteX26" fmla="*/ 6635 w 9716"/>
              <a:gd name="connsiteY26" fmla="*/ 2190 h 10000"/>
              <a:gd name="connsiteX27" fmla="*/ 6767 w 9716"/>
              <a:gd name="connsiteY27" fmla="*/ 2355 h 10000"/>
              <a:gd name="connsiteX28" fmla="*/ 7051 w 9716"/>
              <a:gd name="connsiteY28" fmla="*/ 2355 h 10000"/>
              <a:gd name="connsiteX29" fmla="*/ 7208 w 9716"/>
              <a:gd name="connsiteY29" fmla="*/ 3131 h 10000"/>
              <a:gd name="connsiteX30" fmla="*/ 7362 w 9716"/>
              <a:gd name="connsiteY30" fmla="*/ 3601 h 10000"/>
              <a:gd name="connsiteX31" fmla="*/ 7496 w 9716"/>
              <a:gd name="connsiteY31" fmla="*/ 2963 h 10000"/>
              <a:gd name="connsiteX32" fmla="*/ 7807 w 9716"/>
              <a:gd name="connsiteY32" fmla="*/ 3435 h 10000"/>
              <a:gd name="connsiteX33" fmla="*/ 7940 w 9716"/>
              <a:gd name="connsiteY33" fmla="*/ 3601 h 10000"/>
              <a:gd name="connsiteX34" fmla="*/ 8095 w 9716"/>
              <a:gd name="connsiteY34" fmla="*/ 3131 h 10000"/>
              <a:gd name="connsiteX35" fmla="*/ 8249 w 9716"/>
              <a:gd name="connsiteY35" fmla="*/ 2963 h 10000"/>
              <a:gd name="connsiteX36" fmla="*/ 8543 w 9716"/>
              <a:gd name="connsiteY36" fmla="*/ 2660 h 10000"/>
              <a:gd name="connsiteX37" fmla="*/ 8672 w 9716"/>
              <a:gd name="connsiteY37" fmla="*/ 2355 h 10000"/>
              <a:gd name="connsiteX38" fmla="*/ 8826 w 9716"/>
              <a:gd name="connsiteY38" fmla="*/ 610 h 10000"/>
              <a:gd name="connsiteX39" fmla="*/ 8984 w 9716"/>
              <a:gd name="connsiteY39" fmla="*/ 4682 h 10000"/>
              <a:gd name="connsiteX40" fmla="*/ 9269 w 9716"/>
              <a:gd name="connsiteY40" fmla="*/ 8589 h 10000"/>
              <a:gd name="connsiteX41" fmla="*/ 9427 w 9716"/>
              <a:gd name="connsiteY41" fmla="*/ 7341 h 10000"/>
              <a:gd name="connsiteX42" fmla="*/ 9561 w 9716"/>
              <a:gd name="connsiteY42" fmla="*/ 7204 h 10000"/>
              <a:gd name="connsiteX43" fmla="*/ 9716 w 9716"/>
              <a:gd name="connsiteY43" fmla="*/ 7812 h 10000"/>
              <a:gd name="connsiteX0" fmla="*/ 0 w 9703"/>
              <a:gd name="connsiteY0" fmla="*/ 8589 h 10000"/>
              <a:gd name="connsiteX1" fmla="*/ 164 w 9703"/>
              <a:gd name="connsiteY1" fmla="*/ 7674 h 10000"/>
              <a:gd name="connsiteX2" fmla="*/ 321 w 9703"/>
              <a:gd name="connsiteY2" fmla="*/ 8450 h 10000"/>
              <a:gd name="connsiteX3" fmla="*/ 459 w 9703"/>
              <a:gd name="connsiteY3" fmla="*/ 7674 h 10000"/>
              <a:gd name="connsiteX4" fmla="*/ 782 w 9703"/>
              <a:gd name="connsiteY4" fmla="*/ 7037 h 10000"/>
              <a:gd name="connsiteX5" fmla="*/ 914 w 9703"/>
              <a:gd name="connsiteY5" fmla="*/ 7812 h 10000"/>
              <a:gd name="connsiteX6" fmla="*/ 1076 w 9703"/>
              <a:gd name="connsiteY6" fmla="*/ 8450 h 10000"/>
              <a:gd name="connsiteX7" fmla="*/ 1214 w 9703"/>
              <a:gd name="connsiteY7" fmla="*/ 7037 h 10000"/>
              <a:gd name="connsiteX8" fmla="*/ 1531 w 9703"/>
              <a:gd name="connsiteY8" fmla="*/ 8450 h 10000"/>
              <a:gd name="connsiteX9" fmla="*/ 1666 w 9703"/>
              <a:gd name="connsiteY9" fmla="*/ 8117 h 10000"/>
              <a:gd name="connsiteX10" fmla="*/ 1826 w 9703"/>
              <a:gd name="connsiteY10" fmla="*/ 7674 h 10000"/>
              <a:gd name="connsiteX11" fmla="*/ 1987 w 9703"/>
              <a:gd name="connsiteY11" fmla="*/ 7812 h 10000"/>
              <a:gd name="connsiteX12" fmla="*/ 4085 w 9703"/>
              <a:gd name="connsiteY12" fmla="*/ 9392 h 10000"/>
              <a:gd name="connsiteX13" fmla="*/ 4247 w 9703"/>
              <a:gd name="connsiteY13" fmla="*/ 8755 h 10000"/>
              <a:gd name="connsiteX14" fmla="*/ 4408 w 9703"/>
              <a:gd name="connsiteY14" fmla="*/ 8117 h 10000"/>
              <a:gd name="connsiteX15" fmla="*/ 4702 w 9703"/>
              <a:gd name="connsiteY15" fmla="*/ 8117 h 10000"/>
              <a:gd name="connsiteX16" fmla="*/ 4863 w 9703"/>
              <a:gd name="connsiteY16" fmla="*/ 8117 h 10000"/>
              <a:gd name="connsiteX17" fmla="*/ 4999 w 9703"/>
              <a:gd name="connsiteY17" fmla="*/ 8282 h 10000"/>
              <a:gd name="connsiteX18" fmla="*/ 5161 w 9703"/>
              <a:gd name="connsiteY18" fmla="*/ 9059 h 10000"/>
              <a:gd name="connsiteX19" fmla="*/ 5457 w 9703"/>
              <a:gd name="connsiteY19" fmla="*/ 8589 h 10000"/>
              <a:gd name="connsiteX20" fmla="*/ 5615 w 9703"/>
              <a:gd name="connsiteY20" fmla="*/ 9392 h 10000"/>
              <a:gd name="connsiteX21" fmla="*/ 5751 w 9703"/>
              <a:gd name="connsiteY21" fmla="*/ 8117 h 10000"/>
              <a:gd name="connsiteX22" fmla="*/ 5913 w 9703"/>
              <a:gd name="connsiteY22" fmla="*/ 10000 h 10000"/>
              <a:gd name="connsiteX23" fmla="*/ 6210 w 9703"/>
              <a:gd name="connsiteY23" fmla="*/ 4847 h 10000"/>
              <a:gd name="connsiteX24" fmla="*/ 6369 w 9703"/>
              <a:gd name="connsiteY24" fmla="*/ 0 h 10000"/>
              <a:gd name="connsiteX25" fmla="*/ 6532 w 9703"/>
              <a:gd name="connsiteY25" fmla="*/ 2190 h 10000"/>
              <a:gd name="connsiteX26" fmla="*/ 6668 w 9703"/>
              <a:gd name="connsiteY26" fmla="*/ 2355 h 10000"/>
              <a:gd name="connsiteX27" fmla="*/ 6960 w 9703"/>
              <a:gd name="connsiteY27" fmla="*/ 2355 h 10000"/>
              <a:gd name="connsiteX28" fmla="*/ 7122 w 9703"/>
              <a:gd name="connsiteY28" fmla="*/ 3131 h 10000"/>
              <a:gd name="connsiteX29" fmla="*/ 7280 w 9703"/>
              <a:gd name="connsiteY29" fmla="*/ 3601 h 10000"/>
              <a:gd name="connsiteX30" fmla="*/ 7418 w 9703"/>
              <a:gd name="connsiteY30" fmla="*/ 2963 h 10000"/>
              <a:gd name="connsiteX31" fmla="*/ 7738 w 9703"/>
              <a:gd name="connsiteY31" fmla="*/ 3435 h 10000"/>
              <a:gd name="connsiteX32" fmla="*/ 7875 w 9703"/>
              <a:gd name="connsiteY32" fmla="*/ 3601 h 10000"/>
              <a:gd name="connsiteX33" fmla="*/ 8035 w 9703"/>
              <a:gd name="connsiteY33" fmla="*/ 3131 h 10000"/>
              <a:gd name="connsiteX34" fmla="*/ 8193 w 9703"/>
              <a:gd name="connsiteY34" fmla="*/ 2963 h 10000"/>
              <a:gd name="connsiteX35" fmla="*/ 8496 w 9703"/>
              <a:gd name="connsiteY35" fmla="*/ 2660 h 10000"/>
              <a:gd name="connsiteX36" fmla="*/ 8628 w 9703"/>
              <a:gd name="connsiteY36" fmla="*/ 2355 h 10000"/>
              <a:gd name="connsiteX37" fmla="*/ 8787 w 9703"/>
              <a:gd name="connsiteY37" fmla="*/ 610 h 10000"/>
              <a:gd name="connsiteX38" fmla="*/ 8950 w 9703"/>
              <a:gd name="connsiteY38" fmla="*/ 4682 h 10000"/>
              <a:gd name="connsiteX39" fmla="*/ 9243 w 9703"/>
              <a:gd name="connsiteY39" fmla="*/ 8589 h 10000"/>
              <a:gd name="connsiteX40" fmla="*/ 9406 w 9703"/>
              <a:gd name="connsiteY40" fmla="*/ 7341 h 10000"/>
              <a:gd name="connsiteX41" fmla="*/ 9543 w 9703"/>
              <a:gd name="connsiteY41" fmla="*/ 7204 h 10000"/>
              <a:gd name="connsiteX42" fmla="*/ 9703 w 9703"/>
              <a:gd name="connsiteY42" fmla="*/ 7812 h 10000"/>
              <a:gd name="connsiteX0" fmla="*/ 0 w 9831"/>
              <a:gd name="connsiteY0" fmla="*/ 7674 h 10000"/>
              <a:gd name="connsiteX1" fmla="*/ 162 w 9831"/>
              <a:gd name="connsiteY1" fmla="*/ 8450 h 10000"/>
              <a:gd name="connsiteX2" fmla="*/ 304 w 9831"/>
              <a:gd name="connsiteY2" fmla="*/ 7674 h 10000"/>
              <a:gd name="connsiteX3" fmla="*/ 637 w 9831"/>
              <a:gd name="connsiteY3" fmla="*/ 7037 h 10000"/>
              <a:gd name="connsiteX4" fmla="*/ 773 w 9831"/>
              <a:gd name="connsiteY4" fmla="*/ 7812 h 10000"/>
              <a:gd name="connsiteX5" fmla="*/ 940 w 9831"/>
              <a:gd name="connsiteY5" fmla="*/ 8450 h 10000"/>
              <a:gd name="connsiteX6" fmla="*/ 1082 w 9831"/>
              <a:gd name="connsiteY6" fmla="*/ 7037 h 10000"/>
              <a:gd name="connsiteX7" fmla="*/ 1409 w 9831"/>
              <a:gd name="connsiteY7" fmla="*/ 8450 h 10000"/>
              <a:gd name="connsiteX8" fmla="*/ 1548 w 9831"/>
              <a:gd name="connsiteY8" fmla="*/ 8117 h 10000"/>
              <a:gd name="connsiteX9" fmla="*/ 1713 w 9831"/>
              <a:gd name="connsiteY9" fmla="*/ 7674 h 10000"/>
              <a:gd name="connsiteX10" fmla="*/ 1879 w 9831"/>
              <a:gd name="connsiteY10" fmla="*/ 7812 h 10000"/>
              <a:gd name="connsiteX11" fmla="*/ 4041 w 9831"/>
              <a:gd name="connsiteY11" fmla="*/ 9392 h 10000"/>
              <a:gd name="connsiteX12" fmla="*/ 4208 w 9831"/>
              <a:gd name="connsiteY12" fmla="*/ 8755 h 10000"/>
              <a:gd name="connsiteX13" fmla="*/ 4374 w 9831"/>
              <a:gd name="connsiteY13" fmla="*/ 8117 h 10000"/>
              <a:gd name="connsiteX14" fmla="*/ 4677 w 9831"/>
              <a:gd name="connsiteY14" fmla="*/ 8117 h 10000"/>
              <a:gd name="connsiteX15" fmla="*/ 4843 w 9831"/>
              <a:gd name="connsiteY15" fmla="*/ 8117 h 10000"/>
              <a:gd name="connsiteX16" fmla="*/ 4983 w 9831"/>
              <a:gd name="connsiteY16" fmla="*/ 8282 h 10000"/>
              <a:gd name="connsiteX17" fmla="*/ 5150 w 9831"/>
              <a:gd name="connsiteY17" fmla="*/ 9059 h 10000"/>
              <a:gd name="connsiteX18" fmla="*/ 5455 w 9831"/>
              <a:gd name="connsiteY18" fmla="*/ 8589 h 10000"/>
              <a:gd name="connsiteX19" fmla="*/ 5618 w 9831"/>
              <a:gd name="connsiteY19" fmla="*/ 9392 h 10000"/>
              <a:gd name="connsiteX20" fmla="*/ 5758 w 9831"/>
              <a:gd name="connsiteY20" fmla="*/ 8117 h 10000"/>
              <a:gd name="connsiteX21" fmla="*/ 5925 w 9831"/>
              <a:gd name="connsiteY21" fmla="*/ 10000 h 10000"/>
              <a:gd name="connsiteX22" fmla="*/ 6231 w 9831"/>
              <a:gd name="connsiteY22" fmla="*/ 4847 h 10000"/>
              <a:gd name="connsiteX23" fmla="*/ 6395 w 9831"/>
              <a:gd name="connsiteY23" fmla="*/ 0 h 10000"/>
              <a:gd name="connsiteX24" fmla="*/ 6563 w 9831"/>
              <a:gd name="connsiteY24" fmla="*/ 2190 h 10000"/>
              <a:gd name="connsiteX25" fmla="*/ 6703 w 9831"/>
              <a:gd name="connsiteY25" fmla="*/ 2355 h 10000"/>
              <a:gd name="connsiteX26" fmla="*/ 7004 w 9831"/>
              <a:gd name="connsiteY26" fmla="*/ 2355 h 10000"/>
              <a:gd name="connsiteX27" fmla="*/ 7171 w 9831"/>
              <a:gd name="connsiteY27" fmla="*/ 3131 h 10000"/>
              <a:gd name="connsiteX28" fmla="*/ 7334 w 9831"/>
              <a:gd name="connsiteY28" fmla="*/ 3601 h 10000"/>
              <a:gd name="connsiteX29" fmla="*/ 7476 w 9831"/>
              <a:gd name="connsiteY29" fmla="*/ 2963 h 10000"/>
              <a:gd name="connsiteX30" fmla="*/ 7806 w 9831"/>
              <a:gd name="connsiteY30" fmla="*/ 3435 h 10000"/>
              <a:gd name="connsiteX31" fmla="*/ 7947 w 9831"/>
              <a:gd name="connsiteY31" fmla="*/ 3601 h 10000"/>
              <a:gd name="connsiteX32" fmla="*/ 8112 w 9831"/>
              <a:gd name="connsiteY32" fmla="*/ 3131 h 10000"/>
              <a:gd name="connsiteX33" fmla="*/ 8275 w 9831"/>
              <a:gd name="connsiteY33" fmla="*/ 2963 h 10000"/>
              <a:gd name="connsiteX34" fmla="*/ 8587 w 9831"/>
              <a:gd name="connsiteY34" fmla="*/ 2660 h 10000"/>
              <a:gd name="connsiteX35" fmla="*/ 8723 w 9831"/>
              <a:gd name="connsiteY35" fmla="*/ 2355 h 10000"/>
              <a:gd name="connsiteX36" fmla="*/ 8887 w 9831"/>
              <a:gd name="connsiteY36" fmla="*/ 610 h 10000"/>
              <a:gd name="connsiteX37" fmla="*/ 9055 w 9831"/>
              <a:gd name="connsiteY37" fmla="*/ 4682 h 10000"/>
              <a:gd name="connsiteX38" fmla="*/ 9357 w 9831"/>
              <a:gd name="connsiteY38" fmla="*/ 8589 h 10000"/>
              <a:gd name="connsiteX39" fmla="*/ 9525 w 9831"/>
              <a:gd name="connsiteY39" fmla="*/ 7341 h 10000"/>
              <a:gd name="connsiteX40" fmla="*/ 9666 w 9831"/>
              <a:gd name="connsiteY40" fmla="*/ 7204 h 10000"/>
              <a:gd name="connsiteX41" fmla="*/ 9831 w 9831"/>
              <a:gd name="connsiteY41" fmla="*/ 7812 h 10000"/>
              <a:gd name="connsiteX0" fmla="*/ 0 w 10000"/>
              <a:gd name="connsiteY0" fmla="*/ 7674 h 10000"/>
              <a:gd name="connsiteX1" fmla="*/ 165 w 10000"/>
              <a:gd name="connsiteY1" fmla="*/ 8450 h 10000"/>
              <a:gd name="connsiteX2" fmla="*/ 648 w 10000"/>
              <a:gd name="connsiteY2" fmla="*/ 7037 h 10000"/>
              <a:gd name="connsiteX3" fmla="*/ 786 w 10000"/>
              <a:gd name="connsiteY3" fmla="*/ 7812 h 10000"/>
              <a:gd name="connsiteX4" fmla="*/ 956 w 10000"/>
              <a:gd name="connsiteY4" fmla="*/ 8450 h 10000"/>
              <a:gd name="connsiteX5" fmla="*/ 1101 w 10000"/>
              <a:gd name="connsiteY5" fmla="*/ 7037 h 10000"/>
              <a:gd name="connsiteX6" fmla="*/ 1433 w 10000"/>
              <a:gd name="connsiteY6" fmla="*/ 8450 h 10000"/>
              <a:gd name="connsiteX7" fmla="*/ 1575 w 10000"/>
              <a:gd name="connsiteY7" fmla="*/ 8117 h 10000"/>
              <a:gd name="connsiteX8" fmla="*/ 1742 w 10000"/>
              <a:gd name="connsiteY8" fmla="*/ 7674 h 10000"/>
              <a:gd name="connsiteX9" fmla="*/ 1911 w 10000"/>
              <a:gd name="connsiteY9" fmla="*/ 7812 h 10000"/>
              <a:gd name="connsiteX10" fmla="*/ 4110 w 10000"/>
              <a:gd name="connsiteY10" fmla="*/ 9392 h 10000"/>
              <a:gd name="connsiteX11" fmla="*/ 4280 w 10000"/>
              <a:gd name="connsiteY11" fmla="*/ 8755 h 10000"/>
              <a:gd name="connsiteX12" fmla="*/ 4449 w 10000"/>
              <a:gd name="connsiteY12" fmla="*/ 8117 h 10000"/>
              <a:gd name="connsiteX13" fmla="*/ 4757 w 10000"/>
              <a:gd name="connsiteY13" fmla="*/ 8117 h 10000"/>
              <a:gd name="connsiteX14" fmla="*/ 4926 w 10000"/>
              <a:gd name="connsiteY14" fmla="*/ 8117 h 10000"/>
              <a:gd name="connsiteX15" fmla="*/ 5069 w 10000"/>
              <a:gd name="connsiteY15" fmla="*/ 8282 h 10000"/>
              <a:gd name="connsiteX16" fmla="*/ 5239 w 10000"/>
              <a:gd name="connsiteY16" fmla="*/ 9059 h 10000"/>
              <a:gd name="connsiteX17" fmla="*/ 5549 w 10000"/>
              <a:gd name="connsiteY17" fmla="*/ 8589 h 10000"/>
              <a:gd name="connsiteX18" fmla="*/ 5715 w 10000"/>
              <a:gd name="connsiteY18" fmla="*/ 9392 h 10000"/>
              <a:gd name="connsiteX19" fmla="*/ 5857 w 10000"/>
              <a:gd name="connsiteY19" fmla="*/ 8117 h 10000"/>
              <a:gd name="connsiteX20" fmla="*/ 6027 w 10000"/>
              <a:gd name="connsiteY20" fmla="*/ 10000 h 10000"/>
              <a:gd name="connsiteX21" fmla="*/ 6338 w 10000"/>
              <a:gd name="connsiteY21" fmla="*/ 4847 h 10000"/>
              <a:gd name="connsiteX22" fmla="*/ 6505 w 10000"/>
              <a:gd name="connsiteY22" fmla="*/ 0 h 10000"/>
              <a:gd name="connsiteX23" fmla="*/ 6676 w 10000"/>
              <a:gd name="connsiteY23" fmla="*/ 2190 h 10000"/>
              <a:gd name="connsiteX24" fmla="*/ 6818 w 10000"/>
              <a:gd name="connsiteY24" fmla="*/ 2355 h 10000"/>
              <a:gd name="connsiteX25" fmla="*/ 7124 w 10000"/>
              <a:gd name="connsiteY25" fmla="*/ 2355 h 10000"/>
              <a:gd name="connsiteX26" fmla="*/ 7294 w 10000"/>
              <a:gd name="connsiteY26" fmla="*/ 3131 h 10000"/>
              <a:gd name="connsiteX27" fmla="*/ 7460 w 10000"/>
              <a:gd name="connsiteY27" fmla="*/ 3601 h 10000"/>
              <a:gd name="connsiteX28" fmla="*/ 7605 w 10000"/>
              <a:gd name="connsiteY28" fmla="*/ 2963 h 10000"/>
              <a:gd name="connsiteX29" fmla="*/ 7940 w 10000"/>
              <a:gd name="connsiteY29" fmla="*/ 3435 h 10000"/>
              <a:gd name="connsiteX30" fmla="*/ 8084 w 10000"/>
              <a:gd name="connsiteY30" fmla="*/ 3601 h 10000"/>
              <a:gd name="connsiteX31" fmla="*/ 8251 w 10000"/>
              <a:gd name="connsiteY31" fmla="*/ 3131 h 10000"/>
              <a:gd name="connsiteX32" fmla="*/ 8417 w 10000"/>
              <a:gd name="connsiteY32" fmla="*/ 2963 h 10000"/>
              <a:gd name="connsiteX33" fmla="*/ 8735 w 10000"/>
              <a:gd name="connsiteY33" fmla="*/ 2660 h 10000"/>
              <a:gd name="connsiteX34" fmla="*/ 8873 w 10000"/>
              <a:gd name="connsiteY34" fmla="*/ 2355 h 10000"/>
              <a:gd name="connsiteX35" fmla="*/ 9040 w 10000"/>
              <a:gd name="connsiteY35" fmla="*/ 610 h 10000"/>
              <a:gd name="connsiteX36" fmla="*/ 9211 w 10000"/>
              <a:gd name="connsiteY36" fmla="*/ 4682 h 10000"/>
              <a:gd name="connsiteX37" fmla="*/ 9518 w 10000"/>
              <a:gd name="connsiteY37" fmla="*/ 8589 h 10000"/>
              <a:gd name="connsiteX38" fmla="*/ 9689 w 10000"/>
              <a:gd name="connsiteY38" fmla="*/ 7341 h 10000"/>
              <a:gd name="connsiteX39" fmla="*/ 9832 w 10000"/>
              <a:gd name="connsiteY39" fmla="*/ 7204 h 10000"/>
              <a:gd name="connsiteX40" fmla="*/ 10000 w 10000"/>
              <a:gd name="connsiteY40" fmla="*/ 7812 h 10000"/>
              <a:gd name="connsiteX0" fmla="*/ 0 w 10000"/>
              <a:gd name="connsiteY0" fmla="*/ 7674 h 10000"/>
              <a:gd name="connsiteX1" fmla="*/ 648 w 10000"/>
              <a:gd name="connsiteY1" fmla="*/ 7037 h 10000"/>
              <a:gd name="connsiteX2" fmla="*/ 786 w 10000"/>
              <a:gd name="connsiteY2" fmla="*/ 7812 h 10000"/>
              <a:gd name="connsiteX3" fmla="*/ 956 w 10000"/>
              <a:gd name="connsiteY3" fmla="*/ 8450 h 10000"/>
              <a:gd name="connsiteX4" fmla="*/ 1101 w 10000"/>
              <a:gd name="connsiteY4" fmla="*/ 7037 h 10000"/>
              <a:gd name="connsiteX5" fmla="*/ 1433 w 10000"/>
              <a:gd name="connsiteY5" fmla="*/ 8450 h 10000"/>
              <a:gd name="connsiteX6" fmla="*/ 1575 w 10000"/>
              <a:gd name="connsiteY6" fmla="*/ 8117 h 10000"/>
              <a:gd name="connsiteX7" fmla="*/ 1742 w 10000"/>
              <a:gd name="connsiteY7" fmla="*/ 7674 h 10000"/>
              <a:gd name="connsiteX8" fmla="*/ 1911 w 10000"/>
              <a:gd name="connsiteY8" fmla="*/ 7812 h 10000"/>
              <a:gd name="connsiteX9" fmla="*/ 4110 w 10000"/>
              <a:gd name="connsiteY9" fmla="*/ 9392 h 10000"/>
              <a:gd name="connsiteX10" fmla="*/ 4280 w 10000"/>
              <a:gd name="connsiteY10" fmla="*/ 8755 h 10000"/>
              <a:gd name="connsiteX11" fmla="*/ 4449 w 10000"/>
              <a:gd name="connsiteY11" fmla="*/ 8117 h 10000"/>
              <a:gd name="connsiteX12" fmla="*/ 4757 w 10000"/>
              <a:gd name="connsiteY12" fmla="*/ 8117 h 10000"/>
              <a:gd name="connsiteX13" fmla="*/ 4926 w 10000"/>
              <a:gd name="connsiteY13" fmla="*/ 8117 h 10000"/>
              <a:gd name="connsiteX14" fmla="*/ 5069 w 10000"/>
              <a:gd name="connsiteY14" fmla="*/ 8282 h 10000"/>
              <a:gd name="connsiteX15" fmla="*/ 5239 w 10000"/>
              <a:gd name="connsiteY15" fmla="*/ 9059 h 10000"/>
              <a:gd name="connsiteX16" fmla="*/ 5549 w 10000"/>
              <a:gd name="connsiteY16" fmla="*/ 8589 h 10000"/>
              <a:gd name="connsiteX17" fmla="*/ 5715 w 10000"/>
              <a:gd name="connsiteY17" fmla="*/ 9392 h 10000"/>
              <a:gd name="connsiteX18" fmla="*/ 5857 w 10000"/>
              <a:gd name="connsiteY18" fmla="*/ 8117 h 10000"/>
              <a:gd name="connsiteX19" fmla="*/ 6027 w 10000"/>
              <a:gd name="connsiteY19" fmla="*/ 10000 h 10000"/>
              <a:gd name="connsiteX20" fmla="*/ 6338 w 10000"/>
              <a:gd name="connsiteY20" fmla="*/ 4847 h 10000"/>
              <a:gd name="connsiteX21" fmla="*/ 6505 w 10000"/>
              <a:gd name="connsiteY21" fmla="*/ 0 h 10000"/>
              <a:gd name="connsiteX22" fmla="*/ 6676 w 10000"/>
              <a:gd name="connsiteY22" fmla="*/ 2190 h 10000"/>
              <a:gd name="connsiteX23" fmla="*/ 6818 w 10000"/>
              <a:gd name="connsiteY23" fmla="*/ 2355 h 10000"/>
              <a:gd name="connsiteX24" fmla="*/ 7124 w 10000"/>
              <a:gd name="connsiteY24" fmla="*/ 2355 h 10000"/>
              <a:gd name="connsiteX25" fmla="*/ 7294 w 10000"/>
              <a:gd name="connsiteY25" fmla="*/ 3131 h 10000"/>
              <a:gd name="connsiteX26" fmla="*/ 7460 w 10000"/>
              <a:gd name="connsiteY26" fmla="*/ 3601 h 10000"/>
              <a:gd name="connsiteX27" fmla="*/ 7605 w 10000"/>
              <a:gd name="connsiteY27" fmla="*/ 2963 h 10000"/>
              <a:gd name="connsiteX28" fmla="*/ 7940 w 10000"/>
              <a:gd name="connsiteY28" fmla="*/ 3435 h 10000"/>
              <a:gd name="connsiteX29" fmla="*/ 8084 w 10000"/>
              <a:gd name="connsiteY29" fmla="*/ 3601 h 10000"/>
              <a:gd name="connsiteX30" fmla="*/ 8251 w 10000"/>
              <a:gd name="connsiteY30" fmla="*/ 3131 h 10000"/>
              <a:gd name="connsiteX31" fmla="*/ 8417 w 10000"/>
              <a:gd name="connsiteY31" fmla="*/ 2963 h 10000"/>
              <a:gd name="connsiteX32" fmla="*/ 8735 w 10000"/>
              <a:gd name="connsiteY32" fmla="*/ 2660 h 10000"/>
              <a:gd name="connsiteX33" fmla="*/ 8873 w 10000"/>
              <a:gd name="connsiteY33" fmla="*/ 2355 h 10000"/>
              <a:gd name="connsiteX34" fmla="*/ 9040 w 10000"/>
              <a:gd name="connsiteY34" fmla="*/ 610 h 10000"/>
              <a:gd name="connsiteX35" fmla="*/ 9211 w 10000"/>
              <a:gd name="connsiteY35" fmla="*/ 4682 h 10000"/>
              <a:gd name="connsiteX36" fmla="*/ 9518 w 10000"/>
              <a:gd name="connsiteY36" fmla="*/ 8589 h 10000"/>
              <a:gd name="connsiteX37" fmla="*/ 9689 w 10000"/>
              <a:gd name="connsiteY37" fmla="*/ 7341 h 10000"/>
              <a:gd name="connsiteX38" fmla="*/ 9832 w 10000"/>
              <a:gd name="connsiteY38" fmla="*/ 7204 h 10000"/>
              <a:gd name="connsiteX39" fmla="*/ 10000 w 10000"/>
              <a:gd name="connsiteY39" fmla="*/ 7812 h 10000"/>
              <a:gd name="connsiteX0" fmla="*/ 0 w 9352"/>
              <a:gd name="connsiteY0" fmla="*/ 7037 h 10000"/>
              <a:gd name="connsiteX1" fmla="*/ 138 w 9352"/>
              <a:gd name="connsiteY1" fmla="*/ 7812 h 10000"/>
              <a:gd name="connsiteX2" fmla="*/ 308 w 9352"/>
              <a:gd name="connsiteY2" fmla="*/ 8450 h 10000"/>
              <a:gd name="connsiteX3" fmla="*/ 453 w 9352"/>
              <a:gd name="connsiteY3" fmla="*/ 7037 h 10000"/>
              <a:gd name="connsiteX4" fmla="*/ 785 w 9352"/>
              <a:gd name="connsiteY4" fmla="*/ 8450 h 10000"/>
              <a:gd name="connsiteX5" fmla="*/ 927 w 9352"/>
              <a:gd name="connsiteY5" fmla="*/ 8117 h 10000"/>
              <a:gd name="connsiteX6" fmla="*/ 1094 w 9352"/>
              <a:gd name="connsiteY6" fmla="*/ 7674 h 10000"/>
              <a:gd name="connsiteX7" fmla="*/ 1263 w 9352"/>
              <a:gd name="connsiteY7" fmla="*/ 7812 h 10000"/>
              <a:gd name="connsiteX8" fmla="*/ 3462 w 9352"/>
              <a:gd name="connsiteY8" fmla="*/ 9392 h 10000"/>
              <a:gd name="connsiteX9" fmla="*/ 3632 w 9352"/>
              <a:gd name="connsiteY9" fmla="*/ 8755 h 10000"/>
              <a:gd name="connsiteX10" fmla="*/ 3801 w 9352"/>
              <a:gd name="connsiteY10" fmla="*/ 8117 h 10000"/>
              <a:gd name="connsiteX11" fmla="*/ 4109 w 9352"/>
              <a:gd name="connsiteY11" fmla="*/ 8117 h 10000"/>
              <a:gd name="connsiteX12" fmla="*/ 4278 w 9352"/>
              <a:gd name="connsiteY12" fmla="*/ 8117 h 10000"/>
              <a:gd name="connsiteX13" fmla="*/ 4421 w 9352"/>
              <a:gd name="connsiteY13" fmla="*/ 8282 h 10000"/>
              <a:gd name="connsiteX14" fmla="*/ 4591 w 9352"/>
              <a:gd name="connsiteY14" fmla="*/ 9059 h 10000"/>
              <a:gd name="connsiteX15" fmla="*/ 4901 w 9352"/>
              <a:gd name="connsiteY15" fmla="*/ 8589 h 10000"/>
              <a:gd name="connsiteX16" fmla="*/ 5067 w 9352"/>
              <a:gd name="connsiteY16" fmla="*/ 9392 h 10000"/>
              <a:gd name="connsiteX17" fmla="*/ 5209 w 9352"/>
              <a:gd name="connsiteY17" fmla="*/ 8117 h 10000"/>
              <a:gd name="connsiteX18" fmla="*/ 5379 w 9352"/>
              <a:gd name="connsiteY18" fmla="*/ 10000 h 10000"/>
              <a:gd name="connsiteX19" fmla="*/ 5690 w 9352"/>
              <a:gd name="connsiteY19" fmla="*/ 4847 h 10000"/>
              <a:gd name="connsiteX20" fmla="*/ 5857 w 9352"/>
              <a:gd name="connsiteY20" fmla="*/ 0 h 10000"/>
              <a:gd name="connsiteX21" fmla="*/ 6028 w 9352"/>
              <a:gd name="connsiteY21" fmla="*/ 2190 h 10000"/>
              <a:gd name="connsiteX22" fmla="*/ 6170 w 9352"/>
              <a:gd name="connsiteY22" fmla="*/ 2355 h 10000"/>
              <a:gd name="connsiteX23" fmla="*/ 6476 w 9352"/>
              <a:gd name="connsiteY23" fmla="*/ 2355 h 10000"/>
              <a:gd name="connsiteX24" fmla="*/ 6646 w 9352"/>
              <a:gd name="connsiteY24" fmla="*/ 3131 h 10000"/>
              <a:gd name="connsiteX25" fmla="*/ 6812 w 9352"/>
              <a:gd name="connsiteY25" fmla="*/ 3601 h 10000"/>
              <a:gd name="connsiteX26" fmla="*/ 6957 w 9352"/>
              <a:gd name="connsiteY26" fmla="*/ 2963 h 10000"/>
              <a:gd name="connsiteX27" fmla="*/ 7292 w 9352"/>
              <a:gd name="connsiteY27" fmla="*/ 3435 h 10000"/>
              <a:gd name="connsiteX28" fmla="*/ 7436 w 9352"/>
              <a:gd name="connsiteY28" fmla="*/ 3601 h 10000"/>
              <a:gd name="connsiteX29" fmla="*/ 7603 w 9352"/>
              <a:gd name="connsiteY29" fmla="*/ 3131 h 10000"/>
              <a:gd name="connsiteX30" fmla="*/ 7769 w 9352"/>
              <a:gd name="connsiteY30" fmla="*/ 2963 h 10000"/>
              <a:gd name="connsiteX31" fmla="*/ 8087 w 9352"/>
              <a:gd name="connsiteY31" fmla="*/ 2660 h 10000"/>
              <a:gd name="connsiteX32" fmla="*/ 8225 w 9352"/>
              <a:gd name="connsiteY32" fmla="*/ 2355 h 10000"/>
              <a:gd name="connsiteX33" fmla="*/ 8392 w 9352"/>
              <a:gd name="connsiteY33" fmla="*/ 610 h 10000"/>
              <a:gd name="connsiteX34" fmla="*/ 8563 w 9352"/>
              <a:gd name="connsiteY34" fmla="*/ 4682 h 10000"/>
              <a:gd name="connsiteX35" fmla="*/ 8870 w 9352"/>
              <a:gd name="connsiteY35" fmla="*/ 8589 h 10000"/>
              <a:gd name="connsiteX36" fmla="*/ 9041 w 9352"/>
              <a:gd name="connsiteY36" fmla="*/ 7341 h 10000"/>
              <a:gd name="connsiteX37" fmla="*/ 9184 w 9352"/>
              <a:gd name="connsiteY37" fmla="*/ 7204 h 10000"/>
              <a:gd name="connsiteX38" fmla="*/ 9352 w 9352"/>
              <a:gd name="connsiteY38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1170 w 10000"/>
              <a:gd name="connsiteY6" fmla="*/ 7674 h 10000"/>
              <a:gd name="connsiteX7" fmla="*/ 3702 w 10000"/>
              <a:gd name="connsiteY7" fmla="*/ 9392 h 10000"/>
              <a:gd name="connsiteX8" fmla="*/ 3884 w 10000"/>
              <a:gd name="connsiteY8" fmla="*/ 8755 h 10000"/>
              <a:gd name="connsiteX9" fmla="*/ 4064 w 10000"/>
              <a:gd name="connsiteY9" fmla="*/ 8117 h 10000"/>
              <a:gd name="connsiteX10" fmla="*/ 4394 w 10000"/>
              <a:gd name="connsiteY10" fmla="*/ 8117 h 10000"/>
              <a:gd name="connsiteX11" fmla="*/ 4574 w 10000"/>
              <a:gd name="connsiteY11" fmla="*/ 8117 h 10000"/>
              <a:gd name="connsiteX12" fmla="*/ 4727 w 10000"/>
              <a:gd name="connsiteY12" fmla="*/ 8282 h 10000"/>
              <a:gd name="connsiteX13" fmla="*/ 4909 w 10000"/>
              <a:gd name="connsiteY13" fmla="*/ 9059 h 10000"/>
              <a:gd name="connsiteX14" fmla="*/ 5241 w 10000"/>
              <a:gd name="connsiteY14" fmla="*/ 8589 h 10000"/>
              <a:gd name="connsiteX15" fmla="*/ 5418 w 10000"/>
              <a:gd name="connsiteY15" fmla="*/ 9392 h 10000"/>
              <a:gd name="connsiteX16" fmla="*/ 5570 w 10000"/>
              <a:gd name="connsiteY16" fmla="*/ 8117 h 10000"/>
              <a:gd name="connsiteX17" fmla="*/ 5752 w 10000"/>
              <a:gd name="connsiteY17" fmla="*/ 10000 h 10000"/>
              <a:gd name="connsiteX18" fmla="*/ 6084 w 10000"/>
              <a:gd name="connsiteY18" fmla="*/ 4847 h 10000"/>
              <a:gd name="connsiteX19" fmla="*/ 6263 w 10000"/>
              <a:gd name="connsiteY19" fmla="*/ 0 h 10000"/>
              <a:gd name="connsiteX20" fmla="*/ 6446 w 10000"/>
              <a:gd name="connsiteY20" fmla="*/ 2190 h 10000"/>
              <a:gd name="connsiteX21" fmla="*/ 6598 w 10000"/>
              <a:gd name="connsiteY21" fmla="*/ 2355 h 10000"/>
              <a:gd name="connsiteX22" fmla="*/ 6925 w 10000"/>
              <a:gd name="connsiteY22" fmla="*/ 2355 h 10000"/>
              <a:gd name="connsiteX23" fmla="*/ 7107 w 10000"/>
              <a:gd name="connsiteY23" fmla="*/ 3131 h 10000"/>
              <a:gd name="connsiteX24" fmla="*/ 7284 w 10000"/>
              <a:gd name="connsiteY24" fmla="*/ 3601 h 10000"/>
              <a:gd name="connsiteX25" fmla="*/ 7439 w 10000"/>
              <a:gd name="connsiteY25" fmla="*/ 2963 h 10000"/>
              <a:gd name="connsiteX26" fmla="*/ 7797 w 10000"/>
              <a:gd name="connsiteY26" fmla="*/ 3435 h 10000"/>
              <a:gd name="connsiteX27" fmla="*/ 7951 w 10000"/>
              <a:gd name="connsiteY27" fmla="*/ 3601 h 10000"/>
              <a:gd name="connsiteX28" fmla="*/ 8130 w 10000"/>
              <a:gd name="connsiteY28" fmla="*/ 3131 h 10000"/>
              <a:gd name="connsiteX29" fmla="*/ 8307 w 10000"/>
              <a:gd name="connsiteY29" fmla="*/ 2963 h 10000"/>
              <a:gd name="connsiteX30" fmla="*/ 8647 w 10000"/>
              <a:gd name="connsiteY30" fmla="*/ 2660 h 10000"/>
              <a:gd name="connsiteX31" fmla="*/ 8795 w 10000"/>
              <a:gd name="connsiteY31" fmla="*/ 2355 h 10000"/>
              <a:gd name="connsiteX32" fmla="*/ 8973 w 10000"/>
              <a:gd name="connsiteY32" fmla="*/ 610 h 10000"/>
              <a:gd name="connsiteX33" fmla="*/ 9156 w 10000"/>
              <a:gd name="connsiteY33" fmla="*/ 4682 h 10000"/>
              <a:gd name="connsiteX34" fmla="*/ 9485 w 10000"/>
              <a:gd name="connsiteY34" fmla="*/ 8589 h 10000"/>
              <a:gd name="connsiteX35" fmla="*/ 9667 w 10000"/>
              <a:gd name="connsiteY35" fmla="*/ 7341 h 10000"/>
              <a:gd name="connsiteX36" fmla="*/ 9820 w 10000"/>
              <a:gd name="connsiteY36" fmla="*/ 7204 h 10000"/>
              <a:gd name="connsiteX37" fmla="*/ 10000 w 10000"/>
              <a:gd name="connsiteY37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3702 w 10000"/>
              <a:gd name="connsiteY6" fmla="*/ 9392 h 10000"/>
              <a:gd name="connsiteX7" fmla="*/ 3884 w 10000"/>
              <a:gd name="connsiteY7" fmla="*/ 8755 h 10000"/>
              <a:gd name="connsiteX8" fmla="*/ 4064 w 10000"/>
              <a:gd name="connsiteY8" fmla="*/ 8117 h 10000"/>
              <a:gd name="connsiteX9" fmla="*/ 4394 w 10000"/>
              <a:gd name="connsiteY9" fmla="*/ 8117 h 10000"/>
              <a:gd name="connsiteX10" fmla="*/ 4574 w 10000"/>
              <a:gd name="connsiteY10" fmla="*/ 8117 h 10000"/>
              <a:gd name="connsiteX11" fmla="*/ 4727 w 10000"/>
              <a:gd name="connsiteY11" fmla="*/ 8282 h 10000"/>
              <a:gd name="connsiteX12" fmla="*/ 4909 w 10000"/>
              <a:gd name="connsiteY12" fmla="*/ 9059 h 10000"/>
              <a:gd name="connsiteX13" fmla="*/ 5241 w 10000"/>
              <a:gd name="connsiteY13" fmla="*/ 8589 h 10000"/>
              <a:gd name="connsiteX14" fmla="*/ 5418 w 10000"/>
              <a:gd name="connsiteY14" fmla="*/ 9392 h 10000"/>
              <a:gd name="connsiteX15" fmla="*/ 5570 w 10000"/>
              <a:gd name="connsiteY15" fmla="*/ 8117 h 10000"/>
              <a:gd name="connsiteX16" fmla="*/ 5752 w 10000"/>
              <a:gd name="connsiteY16" fmla="*/ 10000 h 10000"/>
              <a:gd name="connsiteX17" fmla="*/ 6084 w 10000"/>
              <a:gd name="connsiteY17" fmla="*/ 4847 h 10000"/>
              <a:gd name="connsiteX18" fmla="*/ 6263 w 10000"/>
              <a:gd name="connsiteY18" fmla="*/ 0 h 10000"/>
              <a:gd name="connsiteX19" fmla="*/ 6446 w 10000"/>
              <a:gd name="connsiteY19" fmla="*/ 2190 h 10000"/>
              <a:gd name="connsiteX20" fmla="*/ 6598 w 10000"/>
              <a:gd name="connsiteY20" fmla="*/ 2355 h 10000"/>
              <a:gd name="connsiteX21" fmla="*/ 6925 w 10000"/>
              <a:gd name="connsiteY21" fmla="*/ 2355 h 10000"/>
              <a:gd name="connsiteX22" fmla="*/ 7107 w 10000"/>
              <a:gd name="connsiteY22" fmla="*/ 3131 h 10000"/>
              <a:gd name="connsiteX23" fmla="*/ 7284 w 10000"/>
              <a:gd name="connsiteY23" fmla="*/ 3601 h 10000"/>
              <a:gd name="connsiteX24" fmla="*/ 7439 w 10000"/>
              <a:gd name="connsiteY24" fmla="*/ 2963 h 10000"/>
              <a:gd name="connsiteX25" fmla="*/ 7797 w 10000"/>
              <a:gd name="connsiteY25" fmla="*/ 3435 h 10000"/>
              <a:gd name="connsiteX26" fmla="*/ 7951 w 10000"/>
              <a:gd name="connsiteY26" fmla="*/ 3601 h 10000"/>
              <a:gd name="connsiteX27" fmla="*/ 8130 w 10000"/>
              <a:gd name="connsiteY27" fmla="*/ 3131 h 10000"/>
              <a:gd name="connsiteX28" fmla="*/ 8307 w 10000"/>
              <a:gd name="connsiteY28" fmla="*/ 2963 h 10000"/>
              <a:gd name="connsiteX29" fmla="*/ 8647 w 10000"/>
              <a:gd name="connsiteY29" fmla="*/ 2660 h 10000"/>
              <a:gd name="connsiteX30" fmla="*/ 8795 w 10000"/>
              <a:gd name="connsiteY30" fmla="*/ 2355 h 10000"/>
              <a:gd name="connsiteX31" fmla="*/ 8973 w 10000"/>
              <a:gd name="connsiteY31" fmla="*/ 610 h 10000"/>
              <a:gd name="connsiteX32" fmla="*/ 9156 w 10000"/>
              <a:gd name="connsiteY32" fmla="*/ 4682 h 10000"/>
              <a:gd name="connsiteX33" fmla="*/ 9485 w 10000"/>
              <a:gd name="connsiteY33" fmla="*/ 8589 h 10000"/>
              <a:gd name="connsiteX34" fmla="*/ 9667 w 10000"/>
              <a:gd name="connsiteY34" fmla="*/ 7341 h 10000"/>
              <a:gd name="connsiteX35" fmla="*/ 9820 w 10000"/>
              <a:gd name="connsiteY35" fmla="*/ 7204 h 10000"/>
              <a:gd name="connsiteX36" fmla="*/ 10000 w 10000"/>
              <a:gd name="connsiteY36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3702 w 10000"/>
              <a:gd name="connsiteY5" fmla="*/ 9392 h 10000"/>
              <a:gd name="connsiteX6" fmla="*/ 3884 w 10000"/>
              <a:gd name="connsiteY6" fmla="*/ 8755 h 10000"/>
              <a:gd name="connsiteX7" fmla="*/ 4064 w 10000"/>
              <a:gd name="connsiteY7" fmla="*/ 8117 h 10000"/>
              <a:gd name="connsiteX8" fmla="*/ 4394 w 10000"/>
              <a:gd name="connsiteY8" fmla="*/ 8117 h 10000"/>
              <a:gd name="connsiteX9" fmla="*/ 4574 w 10000"/>
              <a:gd name="connsiteY9" fmla="*/ 8117 h 10000"/>
              <a:gd name="connsiteX10" fmla="*/ 4727 w 10000"/>
              <a:gd name="connsiteY10" fmla="*/ 8282 h 10000"/>
              <a:gd name="connsiteX11" fmla="*/ 4909 w 10000"/>
              <a:gd name="connsiteY11" fmla="*/ 9059 h 10000"/>
              <a:gd name="connsiteX12" fmla="*/ 5241 w 10000"/>
              <a:gd name="connsiteY12" fmla="*/ 8589 h 10000"/>
              <a:gd name="connsiteX13" fmla="*/ 5418 w 10000"/>
              <a:gd name="connsiteY13" fmla="*/ 9392 h 10000"/>
              <a:gd name="connsiteX14" fmla="*/ 5570 w 10000"/>
              <a:gd name="connsiteY14" fmla="*/ 8117 h 10000"/>
              <a:gd name="connsiteX15" fmla="*/ 5752 w 10000"/>
              <a:gd name="connsiteY15" fmla="*/ 10000 h 10000"/>
              <a:gd name="connsiteX16" fmla="*/ 6084 w 10000"/>
              <a:gd name="connsiteY16" fmla="*/ 4847 h 10000"/>
              <a:gd name="connsiteX17" fmla="*/ 6263 w 10000"/>
              <a:gd name="connsiteY17" fmla="*/ 0 h 10000"/>
              <a:gd name="connsiteX18" fmla="*/ 6446 w 10000"/>
              <a:gd name="connsiteY18" fmla="*/ 2190 h 10000"/>
              <a:gd name="connsiteX19" fmla="*/ 6598 w 10000"/>
              <a:gd name="connsiteY19" fmla="*/ 2355 h 10000"/>
              <a:gd name="connsiteX20" fmla="*/ 6925 w 10000"/>
              <a:gd name="connsiteY20" fmla="*/ 2355 h 10000"/>
              <a:gd name="connsiteX21" fmla="*/ 7107 w 10000"/>
              <a:gd name="connsiteY21" fmla="*/ 3131 h 10000"/>
              <a:gd name="connsiteX22" fmla="*/ 7284 w 10000"/>
              <a:gd name="connsiteY22" fmla="*/ 3601 h 10000"/>
              <a:gd name="connsiteX23" fmla="*/ 7439 w 10000"/>
              <a:gd name="connsiteY23" fmla="*/ 2963 h 10000"/>
              <a:gd name="connsiteX24" fmla="*/ 7797 w 10000"/>
              <a:gd name="connsiteY24" fmla="*/ 3435 h 10000"/>
              <a:gd name="connsiteX25" fmla="*/ 7951 w 10000"/>
              <a:gd name="connsiteY25" fmla="*/ 3601 h 10000"/>
              <a:gd name="connsiteX26" fmla="*/ 8130 w 10000"/>
              <a:gd name="connsiteY26" fmla="*/ 3131 h 10000"/>
              <a:gd name="connsiteX27" fmla="*/ 8307 w 10000"/>
              <a:gd name="connsiteY27" fmla="*/ 2963 h 10000"/>
              <a:gd name="connsiteX28" fmla="*/ 8647 w 10000"/>
              <a:gd name="connsiteY28" fmla="*/ 2660 h 10000"/>
              <a:gd name="connsiteX29" fmla="*/ 8795 w 10000"/>
              <a:gd name="connsiteY29" fmla="*/ 2355 h 10000"/>
              <a:gd name="connsiteX30" fmla="*/ 8973 w 10000"/>
              <a:gd name="connsiteY30" fmla="*/ 610 h 10000"/>
              <a:gd name="connsiteX31" fmla="*/ 9156 w 10000"/>
              <a:gd name="connsiteY31" fmla="*/ 4682 h 10000"/>
              <a:gd name="connsiteX32" fmla="*/ 9485 w 10000"/>
              <a:gd name="connsiteY32" fmla="*/ 8589 h 10000"/>
              <a:gd name="connsiteX33" fmla="*/ 9667 w 10000"/>
              <a:gd name="connsiteY33" fmla="*/ 7341 h 10000"/>
              <a:gd name="connsiteX34" fmla="*/ 9820 w 10000"/>
              <a:gd name="connsiteY34" fmla="*/ 7204 h 10000"/>
              <a:gd name="connsiteX35" fmla="*/ 10000 w 10000"/>
              <a:gd name="connsiteY35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3702 w 10000"/>
              <a:gd name="connsiteY4" fmla="*/ 9392 h 10000"/>
              <a:gd name="connsiteX5" fmla="*/ 3884 w 10000"/>
              <a:gd name="connsiteY5" fmla="*/ 8755 h 10000"/>
              <a:gd name="connsiteX6" fmla="*/ 4064 w 10000"/>
              <a:gd name="connsiteY6" fmla="*/ 8117 h 10000"/>
              <a:gd name="connsiteX7" fmla="*/ 4394 w 10000"/>
              <a:gd name="connsiteY7" fmla="*/ 8117 h 10000"/>
              <a:gd name="connsiteX8" fmla="*/ 4574 w 10000"/>
              <a:gd name="connsiteY8" fmla="*/ 8117 h 10000"/>
              <a:gd name="connsiteX9" fmla="*/ 4727 w 10000"/>
              <a:gd name="connsiteY9" fmla="*/ 8282 h 10000"/>
              <a:gd name="connsiteX10" fmla="*/ 4909 w 10000"/>
              <a:gd name="connsiteY10" fmla="*/ 9059 h 10000"/>
              <a:gd name="connsiteX11" fmla="*/ 5241 w 10000"/>
              <a:gd name="connsiteY11" fmla="*/ 8589 h 10000"/>
              <a:gd name="connsiteX12" fmla="*/ 5418 w 10000"/>
              <a:gd name="connsiteY12" fmla="*/ 9392 h 10000"/>
              <a:gd name="connsiteX13" fmla="*/ 5570 w 10000"/>
              <a:gd name="connsiteY13" fmla="*/ 8117 h 10000"/>
              <a:gd name="connsiteX14" fmla="*/ 5752 w 10000"/>
              <a:gd name="connsiteY14" fmla="*/ 10000 h 10000"/>
              <a:gd name="connsiteX15" fmla="*/ 6084 w 10000"/>
              <a:gd name="connsiteY15" fmla="*/ 4847 h 10000"/>
              <a:gd name="connsiteX16" fmla="*/ 6263 w 10000"/>
              <a:gd name="connsiteY16" fmla="*/ 0 h 10000"/>
              <a:gd name="connsiteX17" fmla="*/ 6446 w 10000"/>
              <a:gd name="connsiteY17" fmla="*/ 2190 h 10000"/>
              <a:gd name="connsiteX18" fmla="*/ 6598 w 10000"/>
              <a:gd name="connsiteY18" fmla="*/ 2355 h 10000"/>
              <a:gd name="connsiteX19" fmla="*/ 6925 w 10000"/>
              <a:gd name="connsiteY19" fmla="*/ 2355 h 10000"/>
              <a:gd name="connsiteX20" fmla="*/ 7107 w 10000"/>
              <a:gd name="connsiteY20" fmla="*/ 3131 h 10000"/>
              <a:gd name="connsiteX21" fmla="*/ 7284 w 10000"/>
              <a:gd name="connsiteY21" fmla="*/ 3601 h 10000"/>
              <a:gd name="connsiteX22" fmla="*/ 7439 w 10000"/>
              <a:gd name="connsiteY22" fmla="*/ 2963 h 10000"/>
              <a:gd name="connsiteX23" fmla="*/ 7797 w 10000"/>
              <a:gd name="connsiteY23" fmla="*/ 3435 h 10000"/>
              <a:gd name="connsiteX24" fmla="*/ 7951 w 10000"/>
              <a:gd name="connsiteY24" fmla="*/ 3601 h 10000"/>
              <a:gd name="connsiteX25" fmla="*/ 8130 w 10000"/>
              <a:gd name="connsiteY25" fmla="*/ 3131 h 10000"/>
              <a:gd name="connsiteX26" fmla="*/ 8307 w 10000"/>
              <a:gd name="connsiteY26" fmla="*/ 2963 h 10000"/>
              <a:gd name="connsiteX27" fmla="*/ 8647 w 10000"/>
              <a:gd name="connsiteY27" fmla="*/ 2660 h 10000"/>
              <a:gd name="connsiteX28" fmla="*/ 8795 w 10000"/>
              <a:gd name="connsiteY28" fmla="*/ 2355 h 10000"/>
              <a:gd name="connsiteX29" fmla="*/ 8973 w 10000"/>
              <a:gd name="connsiteY29" fmla="*/ 610 h 10000"/>
              <a:gd name="connsiteX30" fmla="*/ 9156 w 10000"/>
              <a:gd name="connsiteY30" fmla="*/ 4682 h 10000"/>
              <a:gd name="connsiteX31" fmla="*/ 9485 w 10000"/>
              <a:gd name="connsiteY31" fmla="*/ 8589 h 10000"/>
              <a:gd name="connsiteX32" fmla="*/ 9667 w 10000"/>
              <a:gd name="connsiteY32" fmla="*/ 7341 h 10000"/>
              <a:gd name="connsiteX33" fmla="*/ 9820 w 10000"/>
              <a:gd name="connsiteY33" fmla="*/ 7204 h 10000"/>
              <a:gd name="connsiteX34" fmla="*/ 10000 w 10000"/>
              <a:gd name="connsiteY34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3702 w 10000"/>
              <a:gd name="connsiteY3" fmla="*/ 9392 h 10000"/>
              <a:gd name="connsiteX4" fmla="*/ 3884 w 10000"/>
              <a:gd name="connsiteY4" fmla="*/ 8755 h 10000"/>
              <a:gd name="connsiteX5" fmla="*/ 4064 w 10000"/>
              <a:gd name="connsiteY5" fmla="*/ 8117 h 10000"/>
              <a:gd name="connsiteX6" fmla="*/ 4394 w 10000"/>
              <a:gd name="connsiteY6" fmla="*/ 8117 h 10000"/>
              <a:gd name="connsiteX7" fmla="*/ 4574 w 10000"/>
              <a:gd name="connsiteY7" fmla="*/ 8117 h 10000"/>
              <a:gd name="connsiteX8" fmla="*/ 4727 w 10000"/>
              <a:gd name="connsiteY8" fmla="*/ 8282 h 10000"/>
              <a:gd name="connsiteX9" fmla="*/ 4909 w 10000"/>
              <a:gd name="connsiteY9" fmla="*/ 9059 h 10000"/>
              <a:gd name="connsiteX10" fmla="*/ 5241 w 10000"/>
              <a:gd name="connsiteY10" fmla="*/ 8589 h 10000"/>
              <a:gd name="connsiteX11" fmla="*/ 5418 w 10000"/>
              <a:gd name="connsiteY11" fmla="*/ 9392 h 10000"/>
              <a:gd name="connsiteX12" fmla="*/ 5570 w 10000"/>
              <a:gd name="connsiteY12" fmla="*/ 8117 h 10000"/>
              <a:gd name="connsiteX13" fmla="*/ 5752 w 10000"/>
              <a:gd name="connsiteY13" fmla="*/ 10000 h 10000"/>
              <a:gd name="connsiteX14" fmla="*/ 6084 w 10000"/>
              <a:gd name="connsiteY14" fmla="*/ 4847 h 10000"/>
              <a:gd name="connsiteX15" fmla="*/ 6263 w 10000"/>
              <a:gd name="connsiteY15" fmla="*/ 0 h 10000"/>
              <a:gd name="connsiteX16" fmla="*/ 6446 w 10000"/>
              <a:gd name="connsiteY16" fmla="*/ 2190 h 10000"/>
              <a:gd name="connsiteX17" fmla="*/ 6598 w 10000"/>
              <a:gd name="connsiteY17" fmla="*/ 2355 h 10000"/>
              <a:gd name="connsiteX18" fmla="*/ 6925 w 10000"/>
              <a:gd name="connsiteY18" fmla="*/ 2355 h 10000"/>
              <a:gd name="connsiteX19" fmla="*/ 7107 w 10000"/>
              <a:gd name="connsiteY19" fmla="*/ 3131 h 10000"/>
              <a:gd name="connsiteX20" fmla="*/ 7284 w 10000"/>
              <a:gd name="connsiteY20" fmla="*/ 3601 h 10000"/>
              <a:gd name="connsiteX21" fmla="*/ 7439 w 10000"/>
              <a:gd name="connsiteY21" fmla="*/ 2963 h 10000"/>
              <a:gd name="connsiteX22" fmla="*/ 7797 w 10000"/>
              <a:gd name="connsiteY22" fmla="*/ 3435 h 10000"/>
              <a:gd name="connsiteX23" fmla="*/ 7951 w 10000"/>
              <a:gd name="connsiteY23" fmla="*/ 3601 h 10000"/>
              <a:gd name="connsiteX24" fmla="*/ 8130 w 10000"/>
              <a:gd name="connsiteY24" fmla="*/ 3131 h 10000"/>
              <a:gd name="connsiteX25" fmla="*/ 8307 w 10000"/>
              <a:gd name="connsiteY25" fmla="*/ 2963 h 10000"/>
              <a:gd name="connsiteX26" fmla="*/ 8647 w 10000"/>
              <a:gd name="connsiteY26" fmla="*/ 2660 h 10000"/>
              <a:gd name="connsiteX27" fmla="*/ 8795 w 10000"/>
              <a:gd name="connsiteY27" fmla="*/ 2355 h 10000"/>
              <a:gd name="connsiteX28" fmla="*/ 8973 w 10000"/>
              <a:gd name="connsiteY28" fmla="*/ 610 h 10000"/>
              <a:gd name="connsiteX29" fmla="*/ 9156 w 10000"/>
              <a:gd name="connsiteY29" fmla="*/ 4682 h 10000"/>
              <a:gd name="connsiteX30" fmla="*/ 9485 w 10000"/>
              <a:gd name="connsiteY30" fmla="*/ 8589 h 10000"/>
              <a:gd name="connsiteX31" fmla="*/ 9667 w 10000"/>
              <a:gd name="connsiteY31" fmla="*/ 7341 h 10000"/>
              <a:gd name="connsiteX32" fmla="*/ 9820 w 10000"/>
              <a:gd name="connsiteY32" fmla="*/ 7204 h 10000"/>
              <a:gd name="connsiteX33" fmla="*/ 10000 w 10000"/>
              <a:gd name="connsiteY33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702 w 10000"/>
              <a:gd name="connsiteY2" fmla="*/ 9392 h 10000"/>
              <a:gd name="connsiteX3" fmla="*/ 3884 w 10000"/>
              <a:gd name="connsiteY3" fmla="*/ 8755 h 10000"/>
              <a:gd name="connsiteX4" fmla="*/ 4064 w 10000"/>
              <a:gd name="connsiteY4" fmla="*/ 8117 h 10000"/>
              <a:gd name="connsiteX5" fmla="*/ 4394 w 10000"/>
              <a:gd name="connsiteY5" fmla="*/ 8117 h 10000"/>
              <a:gd name="connsiteX6" fmla="*/ 4574 w 10000"/>
              <a:gd name="connsiteY6" fmla="*/ 8117 h 10000"/>
              <a:gd name="connsiteX7" fmla="*/ 4727 w 10000"/>
              <a:gd name="connsiteY7" fmla="*/ 8282 h 10000"/>
              <a:gd name="connsiteX8" fmla="*/ 4909 w 10000"/>
              <a:gd name="connsiteY8" fmla="*/ 9059 h 10000"/>
              <a:gd name="connsiteX9" fmla="*/ 5241 w 10000"/>
              <a:gd name="connsiteY9" fmla="*/ 8589 h 10000"/>
              <a:gd name="connsiteX10" fmla="*/ 5418 w 10000"/>
              <a:gd name="connsiteY10" fmla="*/ 9392 h 10000"/>
              <a:gd name="connsiteX11" fmla="*/ 5570 w 10000"/>
              <a:gd name="connsiteY11" fmla="*/ 8117 h 10000"/>
              <a:gd name="connsiteX12" fmla="*/ 5752 w 10000"/>
              <a:gd name="connsiteY12" fmla="*/ 10000 h 10000"/>
              <a:gd name="connsiteX13" fmla="*/ 6084 w 10000"/>
              <a:gd name="connsiteY13" fmla="*/ 4847 h 10000"/>
              <a:gd name="connsiteX14" fmla="*/ 6263 w 10000"/>
              <a:gd name="connsiteY14" fmla="*/ 0 h 10000"/>
              <a:gd name="connsiteX15" fmla="*/ 6446 w 10000"/>
              <a:gd name="connsiteY15" fmla="*/ 2190 h 10000"/>
              <a:gd name="connsiteX16" fmla="*/ 6598 w 10000"/>
              <a:gd name="connsiteY16" fmla="*/ 2355 h 10000"/>
              <a:gd name="connsiteX17" fmla="*/ 6925 w 10000"/>
              <a:gd name="connsiteY17" fmla="*/ 2355 h 10000"/>
              <a:gd name="connsiteX18" fmla="*/ 7107 w 10000"/>
              <a:gd name="connsiteY18" fmla="*/ 3131 h 10000"/>
              <a:gd name="connsiteX19" fmla="*/ 7284 w 10000"/>
              <a:gd name="connsiteY19" fmla="*/ 3601 h 10000"/>
              <a:gd name="connsiteX20" fmla="*/ 7439 w 10000"/>
              <a:gd name="connsiteY20" fmla="*/ 2963 h 10000"/>
              <a:gd name="connsiteX21" fmla="*/ 7797 w 10000"/>
              <a:gd name="connsiteY21" fmla="*/ 3435 h 10000"/>
              <a:gd name="connsiteX22" fmla="*/ 7951 w 10000"/>
              <a:gd name="connsiteY22" fmla="*/ 3601 h 10000"/>
              <a:gd name="connsiteX23" fmla="*/ 8130 w 10000"/>
              <a:gd name="connsiteY23" fmla="*/ 3131 h 10000"/>
              <a:gd name="connsiteX24" fmla="*/ 8307 w 10000"/>
              <a:gd name="connsiteY24" fmla="*/ 2963 h 10000"/>
              <a:gd name="connsiteX25" fmla="*/ 8647 w 10000"/>
              <a:gd name="connsiteY25" fmla="*/ 2660 h 10000"/>
              <a:gd name="connsiteX26" fmla="*/ 8795 w 10000"/>
              <a:gd name="connsiteY26" fmla="*/ 2355 h 10000"/>
              <a:gd name="connsiteX27" fmla="*/ 8973 w 10000"/>
              <a:gd name="connsiteY27" fmla="*/ 610 h 10000"/>
              <a:gd name="connsiteX28" fmla="*/ 9156 w 10000"/>
              <a:gd name="connsiteY28" fmla="*/ 4682 h 10000"/>
              <a:gd name="connsiteX29" fmla="*/ 9485 w 10000"/>
              <a:gd name="connsiteY29" fmla="*/ 8589 h 10000"/>
              <a:gd name="connsiteX30" fmla="*/ 9667 w 10000"/>
              <a:gd name="connsiteY30" fmla="*/ 7341 h 10000"/>
              <a:gd name="connsiteX31" fmla="*/ 9820 w 10000"/>
              <a:gd name="connsiteY31" fmla="*/ 7204 h 10000"/>
              <a:gd name="connsiteX32" fmla="*/ 10000 w 10000"/>
              <a:gd name="connsiteY32" fmla="*/ 7812 h 10000"/>
              <a:gd name="connsiteX0" fmla="*/ 0 w 10000"/>
              <a:gd name="connsiteY0" fmla="*/ 7037 h 10000"/>
              <a:gd name="connsiteX1" fmla="*/ 3702 w 10000"/>
              <a:gd name="connsiteY1" fmla="*/ 9392 h 10000"/>
              <a:gd name="connsiteX2" fmla="*/ 3884 w 10000"/>
              <a:gd name="connsiteY2" fmla="*/ 8755 h 10000"/>
              <a:gd name="connsiteX3" fmla="*/ 4064 w 10000"/>
              <a:gd name="connsiteY3" fmla="*/ 8117 h 10000"/>
              <a:gd name="connsiteX4" fmla="*/ 4394 w 10000"/>
              <a:gd name="connsiteY4" fmla="*/ 8117 h 10000"/>
              <a:gd name="connsiteX5" fmla="*/ 4574 w 10000"/>
              <a:gd name="connsiteY5" fmla="*/ 8117 h 10000"/>
              <a:gd name="connsiteX6" fmla="*/ 4727 w 10000"/>
              <a:gd name="connsiteY6" fmla="*/ 8282 h 10000"/>
              <a:gd name="connsiteX7" fmla="*/ 4909 w 10000"/>
              <a:gd name="connsiteY7" fmla="*/ 9059 h 10000"/>
              <a:gd name="connsiteX8" fmla="*/ 5241 w 10000"/>
              <a:gd name="connsiteY8" fmla="*/ 8589 h 10000"/>
              <a:gd name="connsiteX9" fmla="*/ 5418 w 10000"/>
              <a:gd name="connsiteY9" fmla="*/ 9392 h 10000"/>
              <a:gd name="connsiteX10" fmla="*/ 5570 w 10000"/>
              <a:gd name="connsiteY10" fmla="*/ 8117 h 10000"/>
              <a:gd name="connsiteX11" fmla="*/ 5752 w 10000"/>
              <a:gd name="connsiteY11" fmla="*/ 10000 h 10000"/>
              <a:gd name="connsiteX12" fmla="*/ 6084 w 10000"/>
              <a:gd name="connsiteY12" fmla="*/ 4847 h 10000"/>
              <a:gd name="connsiteX13" fmla="*/ 6263 w 10000"/>
              <a:gd name="connsiteY13" fmla="*/ 0 h 10000"/>
              <a:gd name="connsiteX14" fmla="*/ 6446 w 10000"/>
              <a:gd name="connsiteY14" fmla="*/ 2190 h 10000"/>
              <a:gd name="connsiteX15" fmla="*/ 6598 w 10000"/>
              <a:gd name="connsiteY15" fmla="*/ 2355 h 10000"/>
              <a:gd name="connsiteX16" fmla="*/ 6925 w 10000"/>
              <a:gd name="connsiteY16" fmla="*/ 2355 h 10000"/>
              <a:gd name="connsiteX17" fmla="*/ 7107 w 10000"/>
              <a:gd name="connsiteY17" fmla="*/ 3131 h 10000"/>
              <a:gd name="connsiteX18" fmla="*/ 7284 w 10000"/>
              <a:gd name="connsiteY18" fmla="*/ 3601 h 10000"/>
              <a:gd name="connsiteX19" fmla="*/ 7439 w 10000"/>
              <a:gd name="connsiteY19" fmla="*/ 2963 h 10000"/>
              <a:gd name="connsiteX20" fmla="*/ 7797 w 10000"/>
              <a:gd name="connsiteY20" fmla="*/ 3435 h 10000"/>
              <a:gd name="connsiteX21" fmla="*/ 7951 w 10000"/>
              <a:gd name="connsiteY21" fmla="*/ 3601 h 10000"/>
              <a:gd name="connsiteX22" fmla="*/ 8130 w 10000"/>
              <a:gd name="connsiteY22" fmla="*/ 3131 h 10000"/>
              <a:gd name="connsiteX23" fmla="*/ 8307 w 10000"/>
              <a:gd name="connsiteY23" fmla="*/ 2963 h 10000"/>
              <a:gd name="connsiteX24" fmla="*/ 8647 w 10000"/>
              <a:gd name="connsiteY24" fmla="*/ 2660 h 10000"/>
              <a:gd name="connsiteX25" fmla="*/ 8795 w 10000"/>
              <a:gd name="connsiteY25" fmla="*/ 2355 h 10000"/>
              <a:gd name="connsiteX26" fmla="*/ 8973 w 10000"/>
              <a:gd name="connsiteY26" fmla="*/ 610 h 10000"/>
              <a:gd name="connsiteX27" fmla="*/ 9156 w 10000"/>
              <a:gd name="connsiteY27" fmla="*/ 4682 h 10000"/>
              <a:gd name="connsiteX28" fmla="*/ 9485 w 10000"/>
              <a:gd name="connsiteY28" fmla="*/ 8589 h 10000"/>
              <a:gd name="connsiteX29" fmla="*/ 9667 w 10000"/>
              <a:gd name="connsiteY29" fmla="*/ 7341 h 10000"/>
              <a:gd name="connsiteX30" fmla="*/ 9820 w 10000"/>
              <a:gd name="connsiteY30" fmla="*/ 7204 h 10000"/>
              <a:gd name="connsiteX31" fmla="*/ 10000 w 10000"/>
              <a:gd name="connsiteY31" fmla="*/ 7812 h 10000"/>
              <a:gd name="connsiteX0" fmla="*/ 0 w 6298"/>
              <a:gd name="connsiteY0" fmla="*/ 9392 h 10000"/>
              <a:gd name="connsiteX1" fmla="*/ 182 w 6298"/>
              <a:gd name="connsiteY1" fmla="*/ 8755 h 10000"/>
              <a:gd name="connsiteX2" fmla="*/ 362 w 6298"/>
              <a:gd name="connsiteY2" fmla="*/ 8117 h 10000"/>
              <a:gd name="connsiteX3" fmla="*/ 692 w 6298"/>
              <a:gd name="connsiteY3" fmla="*/ 8117 h 10000"/>
              <a:gd name="connsiteX4" fmla="*/ 872 w 6298"/>
              <a:gd name="connsiteY4" fmla="*/ 8117 h 10000"/>
              <a:gd name="connsiteX5" fmla="*/ 1025 w 6298"/>
              <a:gd name="connsiteY5" fmla="*/ 8282 h 10000"/>
              <a:gd name="connsiteX6" fmla="*/ 1207 w 6298"/>
              <a:gd name="connsiteY6" fmla="*/ 9059 h 10000"/>
              <a:gd name="connsiteX7" fmla="*/ 1539 w 6298"/>
              <a:gd name="connsiteY7" fmla="*/ 8589 h 10000"/>
              <a:gd name="connsiteX8" fmla="*/ 1716 w 6298"/>
              <a:gd name="connsiteY8" fmla="*/ 9392 h 10000"/>
              <a:gd name="connsiteX9" fmla="*/ 1868 w 6298"/>
              <a:gd name="connsiteY9" fmla="*/ 8117 h 10000"/>
              <a:gd name="connsiteX10" fmla="*/ 2050 w 6298"/>
              <a:gd name="connsiteY10" fmla="*/ 10000 h 10000"/>
              <a:gd name="connsiteX11" fmla="*/ 2382 w 6298"/>
              <a:gd name="connsiteY11" fmla="*/ 4847 h 10000"/>
              <a:gd name="connsiteX12" fmla="*/ 2561 w 6298"/>
              <a:gd name="connsiteY12" fmla="*/ 0 h 10000"/>
              <a:gd name="connsiteX13" fmla="*/ 2744 w 6298"/>
              <a:gd name="connsiteY13" fmla="*/ 2190 h 10000"/>
              <a:gd name="connsiteX14" fmla="*/ 2896 w 6298"/>
              <a:gd name="connsiteY14" fmla="*/ 2355 h 10000"/>
              <a:gd name="connsiteX15" fmla="*/ 3223 w 6298"/>
              <a:gd name="connsiteY15" fmla="*/ 2355 h 10000"/>
              <a:gd name="connsiteX16" fmla="*/ 3405 w 6298"/>
              <a:gd name="connsiteY16" fmla="*/ 3131 h 10000"/>
              <a:gd name="connsiteX17" fmla="*/ 3582 w 6298"/>
              <a:gd name="connsiteY17" fmla="*/ 3601 h 10000"/>
              <a:gd name="connsiteX18" fmla="*/ 3737 w 6298"/>
              <a:gd name="connsiteY18" fmla="*/ 2963 h 10000"/>
              <a:gd name="connsiteX19" fmla="*/ 4095 w 6298"/>
              <a:gd name="connsiteY19" fmla="*/ 3435 h 10000"/>
              <a:gd name="connsiteX20" fmla="*/ 4249 w 6298"/>
              <a:gd name="connsiteY20" fmla="*/ 3601 h 10000"/>
              <a:gd name="connsiteX21" fmla="*/ 4428 w 6298"/>
              <a:gd name="connsiteY21" fmla="*/ 3131 h 10000"/>
              <a:gd name="connsiteX22" fmla="*/ 4605 w 6298"/>
              <a:gd name="connsiteY22" fmla="*/ 2963 h 10000"/>
              <a:gd name="connsiteX23" fmla="*/ 4945 w 6298"/>
              <a:gd name="connsiteY23" fmla="*/ 2660 h 10000"/>
              <a:gd name="connsiteX24" fmla="*/ 5093 w 6298"/>
              <a:gd name="connsiteY24" fmla="*/ 2355 h 10000"/>
              <a:gd name="connsiteX25" fmla="*/ 5271 w 6298"/>
              <a:gd name="connsiteY25" fmla="*/ 610 h 10000"/>
              <a:gd name="connsiteX26" fmla="*/ 5454 w 6298"/>
              <a:gd name="connsiteY26" fmla="*/ 4682 h 10000"/>
              <a:gd name="connsiteX27" fmla="*/ 5783 w 6298"/>
              <a:gd name="connsiteY27" fmla="*/ 8589 h 10000"/>
              <a:gd name="connsiteX28" fmla="*/ 5965 w 6298"/>
              <a:gd name="connsiteY28" fmla="*/ 7341 h 10000"/>
              <a:gd name="connsiteX29" fmla="*/ 6118 w 6298"/>
              <a:gd name="connsiteY29" fmla="*/ 7204 h 10000"/>
              <a:gd name="connsiteX30" fmla="*/ 6298 w 6298"/>
              <a:gd name="connsiteY30" fmla="*/ 78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98" h="10000">
                <a:moveTo>
                  <a:pt x="0" y="9392"/>
                </a:moveTo>
                <a:cubicBezTo>
                  <a:pt x="63" y="9180"/>
                  <a:pt x="121" y="8968"/>
                  <a:pt x="182" y="8755"/>
                </a:cubicBezTo>
                <a:cubicBezTo>
                  <a:pt x="244" y="8543"/>
                  <a:pt x="298" y="8329"/>
                  <a:pt x="362" y="8117"/>
                </a:cubicBezTo>
                <a:lnTo>
                  <a:pt x="692" y="8117"/>
                </a:lnTo>
                <a:lnTo>
                  <a:pt x="872" y="8117"/>
                </a:lnTo>
                <a:cubicBezTo>
                  <a:pt x="924" y="8171"/>
                  <a:pt x="975" y="8228"/>
                  <a:pt x="1025" y="8282"/>
                </a:cubicBezTo>
                <a:cubicBezTo>
                  <a:pt x="1085" y="8541"/>
                  <a:pt x="1150" y="8802"/>
                  <a:pt x="1207" y="9059"/>
                </a:cubicBezTo>
                <a:cubicBezTo>
                  <a:pt x="1316" y="8902"/>
                  <a:pt x="1427" y="8746"/>
                  <a:pt x="1539" y="8589"/>
                </a:cubicBezTo>
                <a:cubicBezTo>
                  <a:pt x="1598" y="8856"/>
                  <a:pt x="1658" y="9124"/>
                  <a:pt x="1716" y="9392"/>
                </a:cubicBezTo>
                <a:cubicBezTo>
                  <a:pt x="1765" y="8968"/>
                  <a:pt x="1816" y="8541"/>
                  <a:pt x="1868" y="8117"/>
                </a:cubicBezTo>
                <a:cubicBezTo>
                  <a:pt x="1934" y="8745"/>
                  <a:pt x="1990" y="9372"/>
                  <a:pt x="2050" y="10000"/>
                </a:cubicBezTo>
                <a:cubicBezTo>
                  <a:pt x="2157" y="8282"/>
                  <a:pt x="2269" y="6565"/>
                  <a:pt x="2382" y="4847"/>
                </a:cubicBezTo>
                <a:cubicBezTo>
                  <a:pt x="2442" y="3232"/>
                  <a:pt x="2500" y="1615"/>
                  <a:pt x="2561" y="0"/>
                </a:cubicBezTo>
                <a:cubicBezTo>
                  <a:pt x="2622" y="728"/>
                  <a:pt x="2683" y="1460"/>
                  <a:pt x="2744" y="2190"/>
                </a:cubicBezTo>
                <a:cubicBezTo>
                  <a:pt x="2797" y="2243"/>
                  <a:pt x="2845" y="2300"/>
                  <a:pt x="2896" y="2355"/>
                </a:cubicBezTo>
                <a:lnTo>
                  <a:pt x="3223" y="2355"/>
                </a:lnTo>
                <a:cubicBezTo>
                  <a:pt x="3288" y="2614"/>
                  <a:pt x="3344" y="2872"/>
                  <a:pt x="3405" y="3131"/>
                </a:cubicBezTo>
                <a:cubicBezTo>
                  <a:pt x="3467" y="3288"/>
                  <a:pt x="3527" y="3444"/>
                  <a:pt x="3582" y="3601"/>
                </a:cubicBezTo>
                <a:cubicBezTo>
                  <a:pt x="3634" y="3388"/>
                  <a:pt x="3686" y="3177"/>
                  <a:pt x="3737" y="2963"/>
                </a:cubicBezTo>
                <a:cubicBezTo>
                  <a:pt x="3858" y="3120"/>
                  <a:pt x="3979" y="3278"/>
                  <a:pt x="4095" y="3435"/>
                </a:cubicBezTo>
                <a:cubicBezTo>
                  <a:pt x="4148" y="3490"/>
                  <a:pt x="4199" y="3546"/>
                  <a:pt x="4249" y="3601"/>
                </a:cubicBezTo>
                <a:cubicBezTo>
                  <a:pt x="4313" y="3444"/>
                  <a:pt x="4366" y="3288"/>
                  <a:pt x="4428" y="3131"/>
                </a:cubicBezTo>
                <a:lnTo>
                  <a:pt x="4605" y="2963"/>
                </a:lnTo>
                <a:cubicBezTo>
                  <a:pt x="4724" y="2862"/>
                  <a:pt x="4830" y="2760"/>
                  <a:pt x="4945" y="2660"/>
                </a:cubicBezTo>
                <a:cubicBezTo>
                  <a:pt x="4991" y="2558"/>
                  <a:pt x="5041" y="2456"/>
                  <a:pt x="5093" y="2355"/>
                </a:cubicBezTo>
                <a:cubicBezTo>
                  <a:pt x="5153" y="1772"/>
                  <a:pt x="5212" y="1191"/>
                  <a:pt x="5271" y="610"/>
                </a:cubicBezTo>
                <a:cubicBezTo>
                  <a:pt x="5336" y="1966"/>
                  <a:pt x="5393" y="3324"/>
                  <a:pt x="5454" y="4682"/>
                </a:cubicBezTo>
                <a:cubicBezTo>
                  <a:pt x="5563" y="5985"/>
                  <a:pt x="5674" y="7286"/>
                  <a:pt x="5783" y="8589"/>
                </a:cubicBezTo>
                <a:cubicBezTo>
                  <a:pt x="5848" y="8172"/>
                  <a:pt x="5906" y="7757"/>
                  <a:pt x="5965" y="7341"/>
                </a:cubicBezTo>
                <a:lnTo>
                  <a:pt x="6118" y="7204"/>
                </a:lnTo>
                <a:cubicBezTo>
                  <a:pt x="6178" y="7407"/>
                  <a:pt x="6237" y="7608"/>
                  <a:pt x="6298" y="7812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672472"/>
              </p:ext>
            </p:extLst>
          </p:nvPr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86100" y="5381536"/>
                <a:ext cx="56409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happen to be the third subsequences, therefore the third value in the distance vector is 0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00" y="5381536"/>
                <a:ext cx="5640985" cy="646331"/>
              </a:xfrm>
              <a:prstGeom prst="rect">
                <a:avLst/>
              </a:prstGeom>
              <a:blipFill>
                <a:blip r:embed="rId3"/>
                <a:stretch>
                  <a:fillRect l="-864" t="-5660" r="-21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H="1" flipV="1">
            <a:off x="2714625" y="5067300"/>
            <a:ext cx="371475" cy="483599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58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6" name="Left Bracket 155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89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4350" y="3784604"/>
            <a:ext cx="601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Matrix profile is updated by apply elementwise minimum to these two vectors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844647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sp>
        <p:nvSpPr>
          <p:cNvPr id="15" name="Freeform 33"/>
          <p:cNvSpPr>
            <a:spLocks/>
          </p:cNvSpPr>
          <p:nvPr/>
        </p:nvSpPr>
        <p:spPr bwMode="auto">
          <a:xfrm>
            <a:off x="2459951" y="1681309"/>
            <a:ext cx="871199" cy="573035"/>
          </a:xfrm>
          <a:custGeom>
            <a:avLst/>
            <a:gdLst>
              <a:gd name="T0" fmla="*/ 11 w 884"/>
              <a:gd name="T1" fmla="*/ 282 h 536"/>
              <a:gd name="T2" fmla="*/ 34 w 884"/>
              <a:gd name="T3" fmla="*/ 277 h 536"/>
              <a:gd name="T4" fmla="*/ 51 w 884"/>
              <a:gd name="T5" fmla="*/ 288 h 536"/>
              <a:gd name="T6" fmla="*/ 73 w 884"/>
              <a:gd name="T7" fmla="*/ 265 h 536"/>
              <a:gd name="T8" fmla="*/ 96 w 884"/>
              <a:gd name="T9" fmla="*/ 305 h 536"/>
              <a:gd name="T10" fmla="*/ 118 w 884"/>
              <a:gd name="T11" fmla="*/ 310 h 536"/>
              <a:gd name="T12" fmla="*/ 135 w 884"/>
              <a:gd name="T13" fmla="*/ 277 h 536"/>
              <a:gd name="T14" fmla="*/ 158 w 884"/>
              <a:gd name="T15" fmla="*/ 305 h 536"/>
              <a:gd name="T16" fmla="*/ 180 w 884"/>
              <a:gd name="T17" fmla="*/ 293 h 536"/>
              <a:gd name="T18" fmla="*/ 203 w 884"/>
              <a:gd name="T19" fmla="*/ 282 h 536"/>
              <a:gd name="T20" fmla="*/ 220 w 884"/>
              <a:gd name="T21" fmla="*/ 282 h 536"/>
              <a:gd name="T22" fmla="*/ 242 w 884"/>
              <a:gd name="T23" fmla="*/ 384 h 536"/>
              <a:gd name="T24" fmla="*/ 265 w 884"/>
              <a:gd name="T25" fmla="*/ 378 h 536"/>
              <a:gd name="T26" fmla="*/ 282 w 884"/>
              <a:gd name="T27" fmla="*/ 293 h 536"/>
              <a:gd name="T28" fmla="*/ 304 w 884"/>
              <a:gd name="T29" fmla="*/ 299 h 536"/>
              <a:gd name="T30" fmla="*/ 327 w 884"/>
              <a:gd name="T31" fmla="*/ 339 h 536"/>
              <a:gd name="T32" fmla="*/ 349 w 884"/>
              <a:gd name="T33" fmla="*/ 175 h 536"/>
              <a:gd name="T34" fmla="*/ 366 w 884"/>
              <a:gd name="T35" fmla="*/ 85 h 536"/>
              <a:gd name="T36" fmla="*/ 389 w 884"/>
              <a:gd name="T37" fmla="*/ 130 h 536"/>
              <a:gd name="T38" fmla="*/ 411 w 884"/>
              <a:gd name="T39" fmla="*/ 130 h 536"/>
              <a:gd name="T40" fmla="*/ 434 w 884"/>
              <a:gd name="T41" fmla="*/ 96 h 536"/>
              <a:gd name="T42" fmla="*/ 451 w 884"/>
              <a:gd name="T43" fmla="*/ 169 h 536"/>
              <a:gd name="T44" fmla="*/ 473 w 884"/>
              <a:gd name="T45" fmla="*/ 260 h 536"/>
              <a:gd name="T46" fmla="*/ 496 w 884"/>
              <a:gd name="T47" fmla="*/ 277 h 536"/>
              <a:gd name="T48" fmla="*/ 518 w 884"/>
              <a:gd name="T49" fmla="*/ 282 h 536"/>
              <a:gd name="T50" fmla="*/ 535 w 884"/>
              <a:gd name="T51" fmla="*/ 282 h 536"/>
              <a:gd name="T52" fmla="*/ 558 w 884"/>
              <a:gd name="T53" fmla="*/ 282 h 536"/>
              <a:gd name="T54" fmla="*/ 580 w 884"/>
              <a:gd name="T55" fmla="*/ 288 h 536"/>
              <a:gd name="T56" fmla="*/ 597 w 884"/>
              <a:gd name="T57" fmla="*/ 282 h 536"/>
              <a:gd name="T58" fmla="*/ 620 w 884"/>
              <a:gd name="T59" fmla="*/ 310 h 536"/>
              <a:gd name="T60" fmla="*/ 642 w 884"/>
              <a:gd name="T61" fmla="*/ 282 h 536"/>
              <a:gd name="T62" fmla="*/ 665 w 884"/>
              <a:gd name="T63" fmla="*/ 288 h 536"/>
              <a:gd name="T64" fmla="*/ 682 w 884"/>
              <a:gd name="T65" fmla="*/ 265 h 536"/>
              <a:gd name="T66" fmla="*/ 704 w 884"/>
              <a:gd name="T67" fmla="*/ 265 h 536"/>
              <a:gd name="T68" fmla="*/ 727 w 884"/>
              <a:gd name="T69" fmla="*/ 254 h 536"/>
              <a:gd name="T70" fmla="*/ 749 w 884"/>
              <a:gd name="T71" fmla="*/ 288 h 536"/>
              <a:gd name="T72" fmla="*/ 766 w 884"/>
              <a:gd name="T73" fmla="*/ 169 h 536"/>
              <a:gd name="T74" fmla="*/ 789 w 884"/>
              <a:gd name="T75" fmla="*/ 181 h 536"/>
              <a:gd name="T76" fmla="*/ 811 w 884"/>
              <a:gd name="T77" fmla="*/ 254 h 536"/>
              <a:gd name="T78" fmla="*/ 828 w 884"/>
              <a:gd name="T79" fmla="*/ 293 h 536"/>
              <a:gd name="T80" fmla="*/ 851 w 884"/>
              <a:gd name="T81" fmla="*/ 350 h 536"/>
              <a:gd name="T82" fmla="*/ 873 w 884"/>
              <a:gd name="T83" fmla="*/ 457 h 536"/>
              <a:gd name="connsiteX0" fmla="*/ 0 w 9943"/>
              <a:gd name="connsiteY0" fmla="*/ 4851 h 10000"/>
              <a:gd name="connsiteX1" fmla="*/ 68 w 9943"/>
              <a:gd name="connsiteY1" fmla="*/ 4944 h 10000"/>
              <a:gd name="connsiteX2" fmla="*/ 124 w 9943"/>
              <a:gd name="connsiteY2" fmla="*/ 5261 h 10000"/>
              <a:gd name="connsiteX3" fmla="*/ 192 w 9943"/>
              <a:gd name="connsiteY3" fmla="*/ 5056 h 10000"/>
              <a:gd name="connsiteX4" fmla="*/ 260 w 9943"/>
              <a:gd name="connsiteY4" fmla="*/ 5373 h 10000"/>
              <a:gd name="connsiteX5" fmla="*/ 385 w 9943"/>
              <a:gd name="connsiteY5" fmla="*/ 5168 h 10000"/>
              <a:gd name="connsiteX6" fmla="*/ 452 w 9943"/>
              <a:gd name="connsiteY6" fmla="*/ 5168 h 10000"/>
              <a:gd name="connsiteX7" fmla="*/ 509 w 9943"/>
              <a:gd name="connsiteY7" fmla="*/ 5261 h 10000"/>
              <a:gd name="connsiteX8" fmla="*/ 577 w 9943"/>
              <a:gd name="connsiteY8" fmla="*/ 5373 h 10000"/>
              <a:gd name="connsiteX9" fmla="*/ 701 w 9943"/>
              <a:gd name="connsiteY9" fmla="*/ 5261 h 10000"/>
              <a:gd name="connsiteX10" fmla="*/ 769 w 9943"/>
              <a:gd name="connsiteY10" fmla="*/ 5466 h 10000"/>
              <a:gd name="connsiteX11" fmla="*/ 826 w 9943"/>
              <a:gd name="connsiteY11" fmla="*/ 4944 h 10000"/>
              <a:gd name="connsiteX12" fmla="*/ 894 w 9943"/>
              <a:gd name="connsiteY12" fmla="*/ 5373 h 10000"/>
              <a:gd name="connsiteX13" fmla="*/ 1018 w 9943"/>
              <a:gd name="connsiteY13" fmla="*/ 5261 h 10000"/>
              <a:gd name="connsiteX14" fmla="*/ 1086 w 9943"/>
              <a:gd name="connsiteY14" fmla="*/ 5690 h 10000"/>
              <a:gd name="connsiteX15" fmla="*/ 1154 w 9943"/>
              <a:gd name="connsiteY15" fmla="*/ 5373 h 10000"/>
              <a:gd name="connsiteX16" fmla="*/ 1210 w 9943"/>
              <a:gd name="connsiteY16" fmla="*/ 4851 h 10000"/>
              <a:gd name="connsiteX17" fmla="*/ 1335 w 9943"/>
              <a:gd name="connsiteY17" fmla="*/ 5784 h 10000"/>
              <a:gd name="connsiteX18" fmla="*/ 1403 w 9943"/>
              <a:gd name="connsiteY18" fmla="*/ 5168 h 10000"/>
              <a:gd name="connsiteX19" fmla="*/ 1471 w 9943"/>
              <a:gd name="connsiteY19" fmla="*/ 5690 h 10000"/>
              <a:gd name="connsiteX20" fmla="*/ 1527 w 9943"/>
              <a:gd name="connsiteY20" fmla="*/ 5168 h 10000"/>
              <a:gd name="connsiteX21" fmla="*/ 1663 w 9943"/>
              <a:gd name="connsiteY21" fmla="*/ 4739 h 10000"/>
              <a:gd name="connsiteX22" fmla="*/ 1719 w 9943"/>
              <a:gd name="connsiteY22" fmla="*/ 5261 h 10000"/>
              <a:gd name="connsiteX23" fmla="*/ 1787 w 9943"/>
              <a:gd name="connsiteY23" fmla="*/ 5690 h 10000"/>
              <a:gd name="connsiteX24" fmla="*/ 1844 w 9943"/>
              <a:gd name="connsiteY24" fmla="*/ 4739 h 10000"/>
              <a:gd name="connsiteX25" fmla="*/ 1980 w 9943"/>
              <a:gd name="connsiteY25" fmla="*/ 5690 h 10000"/>
              <a:gd name="connsiteX26" fmla="*/ 2036 w 9943"/>
              <a:gd name="connsiteY26" fmla="*/ 5466 h 10000"/>
              <a:gd name="connsiteX27" fmla="*/ 2104 w 9943"/>
              <a:gd name="connsiteY27" fmla="*/ 5168 h 10000"/>
              <a:gd name="connsiteX28" fmla="*/ 2172 w 9943"/>
              <a:gd name="connsiteY28" fmla="*/ 5261 h 10000"/>
              <a:gd name="connsiteX29" fmla="*/ 2296 w 9943"/>
              <a:gd name="connsiteY29" fmla="*/ 5261 h 10000"/>
              <a:gd name="connsiteX30" fmla="*/ 2364 w 9943"/>
              <a:gd name="connsiteY30" fmla="*/ 5168 h 10000"/>
              <a:gd name="connsiteX31" fmla="*/ 2421 w 9943"/>
              <a:gd name="connsiteY31" fmla="*/ 5261 h 10000"/>
              <a:gd name="connsiteX32" fmla="*/ 2489 w 9943"/>
              <a:gd name="connsiteY32" fmla="*/ 5261 h 10000"/>
              <a:gd name="connsiteX33" fmla="*/ 2613 w 9943"/>
              <a:gd name="connsiteY33" fmla="*/ 5261 h 10000"/>
              <a:gd name="connsiteX34" fmla="*/ 2681 w 9943"/>
              <a:gd name="connsiteY34" fmla="*/ 5168 h 10000"/>
              <a:gd name="connsiteX35" fmla="*/ 2738 w 9943"/>
              <a:gd name="connsiteY35" fmla="*/ 7164 h 10000"/>
              <a:gd name="connsiteX36" fmla="*/ 2805 w 9943"/>
              <a:gd name="connsiteY36" fmla="*/ 8209 h 10000"/>
              <a:gd name="connsiteX37" fmla="*/ 2930 w 9943"/>
              <a:gd name="connsiteY37" fmla="*/ 6959 h 10000"/>
              <a:gd name="connsiteX38" fmla="*/ 2998 w 9943"/>
              <a:gd name="connsiteY38" fmla="*/ 7052 h 10000"/>
              <a:gd name="connsiteX39" fmla="*/ 3054 w 9943"/>
              <a:gd name="connsiteY39" fmla="*/ 6325 h 10000"/>
              <a:gd name="connsiteX40" fmla="*/ 3122 w 9943"/>
              <a:gd name="connsiteY40" fmla="*/ 5896 h 10000"/>
              <a:gd name="connsiteX41" fmla="*/ 3190 w 9943"/>
              <a:gd name="connsiteY41" fmla="*/ 5466 h 10000"/>
              <a:gd name="connsiteX42" fmla="*/ 3314 w 9943"/>
              <a:gd name="connsiteY42" fmla="*/ 5466 h 10000"/>
              <a:gd name="connsiteX43" fmla="*/ 3382 w 9943"/>
              <a:gd name="connsiteY43" fmla="*/ 5466 h 10000"/>
              <a:gd name="connsiteX44" fmla="*/ 3439 w 9943"/>
              <a:gd name="connsiteY44" fmla="*/ 5578 h 10000"/>
              <a:gd name="connsiteX45" fmla="*/ 3507 w 9943"/>
              <a:gd name="connsiteY45" fmla="*/ 6101 h 10000"/>
              <a:gd name="connsiteX46" fmla="*/ 3631 w 9943"/>
              <a:gd name="connsiteY46" fmla="*/ 5784 h 10000"/>
              <a:gd name="connsiteX47" fmla="*/ 3699 w 9943"/>
              <a:gd name="connsiteY47" fmla="*/ 6325 h 10000"/>
              <a:gd name="connsiteX48" fmla="*/ 3756 w 9943"/>
              <a:gd name="connsiteY48" fmla="*/ 5466 h 10000"/>
              <a:gd name="connsiteX49" fmla="*/ 3824 w 9943"/>
              <a:gd name="connsiteY49" fmla="*/ 6735 h 10000"/>
              <a:gd name="connsiteX50" fmla="*/ 3948 w 9943"/>
              <a:gd name="connsiteY50" fmla="*/ 3265 h 10000"/>
              <a:gd name="connsiteX51" fmla="*/ 4016 w 9943"/>
              <a:gd name="connsiteY51" fmla="*/ 0 h 10000"/>
              <a:gd name="connsiteX52" fmla="*/ 4084 w 9943"/>
              <a:gd name="connsiteY52" fmla="*/ 1474 h 10000"/>
              <a:gd name="connsiteX53" fmla="*/ 4140 w 9943"/>
              <a:gd name="connsiteY53" fmla="*/ 1586 h 10000"/>
              <a:gd name="connsiteX54" fmla="*/ 4265 w 9943"/>
              <a:gd name="connsiteY54" fmla="*/ 1586 h 10000"/>
              <a:gd name="connsiteX55" fmla="*/ 4333 w 9943"/>
              <a:gd name="connsiteY55" fmla="*/ 2108 h 10000"/>
              <a:gd name="connsiteX56" fmla="*/ 4400 w 9943"/>
              <a:gd name="connsiteY56" fmla="*/ 2425 h 10000"/>
              <a:gd name="connsiteX57" fmla="*/ 4457 w 9943"/>
              <a:gd name="connsiteY57" fmla="*/ 1996 h 10000"/>
              <a:gd name="connsiteX58" fmla="*/ 4593 w 9943"/>
              <a:gd name="connsiteY58" fmla="*/ 2313 h 10000"/>
              <a:gd name="connsiteX59" fmla="*/ 4649 w 9943"/>
              <a:gd name="connsiteY59" fmla="*/ 2425 h 10000"/>
              <a:gd name="connsiteX60" fmla="*/ 4717 w 9943"/>
              <a:gd name="connsiteY60" fmla="*/ 2108 h 10000"/>
              <a:gd name="connsiteX61" fmla="*/ 4785 w 9943"/>
              <a:gd name="connsiteY61" fmla="*/ 1996 h 10000"/>
              <a:gd name="connsiteX62" fmla="*/ 4910 w 9943"/>
              <a:gd name="connsiteY62" fmla="*/ 1791 h 10000"/>
              <a:gd name="connsiteX63" fmla="*/ 4966 w 9943"/>
              <a:gd name="connsiteY63" fmla="*/ 1586 h 10000"/>
              <a:gd name="connsiteX64" fmla="*/ 5034 w 9943"/>
              <a:gd name="connsiteY64" fmla="*/ 410 h 10000"/>
              <a:gd name="connsiteX65" fmla="*/ 5102 w 9943"/>
              <a:gd name="connsiteY65" fmla="*/ 3153 h 10000"/>
              <a:gd name="connsiteX66" fmla="*/ 5226 w 9943"/>
              <a:gd name="connsiteY66" fmla="*/ 5784 h 10000"/>
              <a:gd name="connsiteX67" fmla="*/ 5294 w 9943"/>
              <a:gd name="connsiteY67" fmla="*/ 4944 h 10000"/>
              <a:gd name="connsiteX68" fmla="*/ 5351 w 9943"/>
              <a:gd name="connsiteY68" fmla="*/ 4851 h 10000"/>
              <a:gd name="connsiteX69" fmla="*/ 5419 w 9943"/>
              <a:gd name="connsiteY69" fmla="*/ 5261 h 10000"/>
              <a:gd name="connsiteX70" fmla="*/ 5543 w 9943"/>
              <a:gd name="connsiteY70" fmla="*/ 5466 h 10000"/>
              <a:gd name="connsiteX71" fmla="*/ 5611 w 9943"/>
              <a:gd name="connsiteY71" fmla="*/ 5168 h 10000"/>
              <a:gd name="connsiteX72" fmla="*/ 5667 w 9943"/>
              <a:gd name="connsiteY72" fmla="*/ 5261 h 10000"/>
              <a:gd name="connsiteX73" fmla="*/ 5735 w 9943"/>
              <a:gd name="connsiteY73" fmla="*/ 5578 h 10000"/>
              <a:gd name="connsiteX74" fmla="*/ 5860 w 9943"/>
              <a:gd name="connsiteY74" fmla="*/ 5261 h 10000"/>
              <a:gd name="connsiteX75" fmla="*/ 5928 w 9943"/>
              <a:gd name="connsiteY75" fmla="*/ 5466 h 10000"/>
              <a:gd name="connsiteX76" fmla="*/ 5995 w 9943"/>
              <a:gd name="connsiteY76" fmla="*/ 5578 h 10000"/>
              <a:gd name="connsiteX77" fmla="*/ 6052 w 9943"/>
              <a:gd name="connsiteY77" fmla="*/ 5261 h 10000"/>
              <a:gd name="connsiteX78" fmla="*/ 6120 w 9943"/>
              <a:gd name="connsiteY78" fmla="*/ 5056 h 10000"/>
              <a:gd name="connsiteX79" fmla="*/ 6244 w 9943"/>
              <a:gd name="connsiteY79" fmla="*/ 5056 h 10000"/>
              <a:gd name="connsiteX80" fmla="*/ 6312 w 9943"/>
              <a:gd name="connsiteY80" fmla="*/ 5261 h 10000"/>
              <a:gd name="connsiteX81" fmla="*/ 6369 w 9943"/>
              <a:gd name="connsiteY81" fmla="*/ 5056 h 10000"/>
              <a:gd name="connsiteX82" fmla="*/ 6437 w 9943"/>
              <a:gd name="connsiteY82" fmla="*/ 4944 h 10000"/>
              <a:gd name="connsiteX83" fmla="*/ 6561 w 9943"/>
              <a:gd name="connsiteY83" fmla="*/ 5373 h 10000"/>
              <a:gd name="connsiteX84" fmla="*/ 6629 w 9943"/>
              <a:gd name="connsiteY84" fmla="*/ 5373 h 10000"/>
              <a:gd name="connsiteX85" fmla="*/ 6686 w 9943"/>
              <a:gd name="connsiteY85" fmla="*/ 5056 h 10000"/>
              <a:gd name="connsiteX86" fmla="*/ 6753 w 9943"/>
              <a:gd name="connsiteY86" fmla="*/ 5261 h 10000"/>
              <a:gd name="connsiteX87" fmla="*/ 6878 w 9943"/>
              <a:gd name="connsiteY87" fmla="*/ 4739 h 10000"/>
              <a:gd name="connsiteX88" fmla="*/ 6946 w 9943"/>
              <a:gd name="connsiteY88" fmla="*/ 5690 h 10000"/>
              <a:gd name="connsiteX89" fmla="*/ 7014 w 9943"/>
              <a:gd name="connsiteY89" fmla="*/ 5784 h 10000"/>
              <a:gd name="connsiteX90" fmla="*/ 7070 w 9943"/>
              <a:gd name="connsiteY90" fmla="*/ 5578 h 10000"/>
              <a:gd name="connsiteX91" fmla="*/ 7206 w 9943"/>
              <a:gd name="connsiteY91" fmla="*/ 5261 h 10000"/>
              <a:gd name="connsiteX92" fmla="*/ 7262 w 9943"/>
              <a:gd name="connsiteY92" fmla="*/ 5261 h 10000"/>
              <a:gd name="connsiteX93" fmla="*/ 7330 w 9943"/>
              <a:gd name="connsiteY93" fmla="*/ 5373 h 10000"/>
              <a:gd name="connsiteX94" fmla="*/ 7387 w 9943"/>
              <a:gd name="connsiteY94" fmla="*/ 4944 h 10000"/>
              <a:gd name="connsiteX95" fmla="*/ 7523 w 9943"/>
              <a:gd name="connsiteY95" fmla="*/ 5373 h 10000"/>
              <a:gd name="connsiteX96" fmla="*/ 7579 w 9943"/>
              <a:gd name="connsiteY96" fmla="*/ 5168 h 10000"/>
              <a:gd name="connsiteX97" fmla="*/ 7647 w 9943"/>
              <a:gd name="connsiteY97" fmla="*/ 4739 h 10000"/>
              <a:gd name="connsiteX98" fmla="*/ 7715 w 9943"/>
              <a:gd name="connsiteY98" fmla="*/ 4944 h 10000"/>
              <a:gd name="connsiteX99" fmla="*/ 7839 w 9943"/>
              <a:gd name="connsiteY99" fmla="*/ 5466 h 10000"/>
              <a:gd name="connsiteX100" fmla="*/ 7896 w 9943"/>
              <a:gd name="connsiteY100" fmla="*/ 4627 h 10000"/>
              <a:gd name="connsiteX101" fmla="*/ 7964 w 9943"/>
              <a:gd name="connsiteY101" fmla="*/ 4944 h 10000"/>
              <a:gd name="connsiteX102" fmla="*/ 8032 w 9943"/>
              <a:gd name="connsiteY102" fmla="*/ 5168 h 10000"/>
              <a:gd name="connsiteX103" fmla="*/ 8156 w 9943"/>
              <a:gd name="connsiteY103" fmla="*/ 5690 h 10000"/>
              <a:gd name="connsiteX104" fmla="*/ 8224 w 9943"/>
              <a:gd name="connsiteY104" fmla="*/ 4739 h 10000"/>
              <a:gd name="connsiteX105" fmla="*/ 8281 w 9943"/>
              <a:gd name="connsiteY105" fmla="*/ 5373 h 10000"/>
              <a:gd name="connsiteX106" fmla="*/ 8348 w 9943"/>
              <a:gd name="connsiteY106" fmla="*/ 5261 h 10000"/>
              <a:gd name="connsiteX107" fmla="*/ 8473 w 9943"/>
              <a:gd name="connsiteY107" fmla="*/ 5373 h 10000"/>
              <a:gd name="connsiteX108" fmla="*/ 8541 w 9943"/>
              <a:gd name="connsiteY108" fmla="*/ 5056 h 10000"/>
              <a:gd name="connsiteX109" fmla="*/ 8597 w 9943"/>
              <a:gd name="connsiteY109" fmla="*/ 4851 h 10000"/>
              <a:gd name="connsiteX110" fmla="*/ 8665 w 9943"/>
              <a:gd name="connsiteY110" fmla="*/ 3153 h 10000"/>
              <a:gd name="connsiteX111" fmla="*/ 8790 w 9943"/>
              <a:gd name="connsiteY111" fmla="*/ 2313 h 10000"/>
              <a:gd name="connsiteX112" fmla="*/ 8857 w 9943"/>
              <a:gd name="connsiteY112" fmla="*/ 2519 h 10000"/>
              <a:gd name="connsiteX113" fmla="*/ 8925 w 9943"/>
              <a:gd name="connsiteY113" fmla="*/ 3377 h 10000"/>
              <a:gd name="connsiteX114" fmla="*/ 8982 w 9943"/>
              <a:gd name="connsiteY114" fmla="*/ 4104 h 10000"/>
              <a:gd name="connsiteX115" fmla="*/ 9106 w 9943"/>
              <a:gd name="connsiteY115" fmla="*/ 4310 h 10000"/>
              <a:gd name="connsiteX116" fmla="*/ 9174 w 9943"/>
              <a:gd name="connsiteY116" fmla="*/ 4739 h 10000"/>
              <a:gd name="connsiteX117" fmla="*/ 9242 w 9943"/>
              <a:gd name="connsiteY117" fmla="*/ 5056 h 10000"/>
              <a:gd name="connsiteX118" fmla="*/ 9299 w 9943"/>
              <a:gd name="connsiteY118" fmla="*/ 5373 h 10000"/>
              <a:gd name="connsiteX119" fmla="*/ 9367 w 9943"/>
              <a:gd name="connsiteY119" fmla="*/ 5466 h 10000"/>
              <a:gd name="connsiteX120" fmla="*/ 9491 w 9943"/>
              <a:gd name="connsiteY120" fmla="*/ 6213 h 10000"/>
              <a:gd name="connsiteX121" fmla="*/ 9559 w 9943"/>
              <a:gd name="connsiteY121" fmla="*/ 6007 h 10000"/>
              <a:gd name="connsiteX122" fmla="*/ 9627 w 9943"/>
              <a:gd name="connsiteY122" fmla="*/ 6530 h 10000"/>
              <a:gd name="connsiteX123" fmla="*/ 9683 w 9943"/>
              <a:gd name="connsiteY123" fmla="*/ 6642 h 10000"/>
              <a:gd name="connsiteX124" fmla="*/ 9808 w 9943"/>
              <a:gd name="connsiteY124" fmla="*/ 6007 h 10000"/>
              <a:gd name="connsiteX125" fmla="*/ 9876 w 9943"/>
              <a:gd name="connsiteY125" fmla="*/ 8526 h 10000"/>
              <a:gd name="connsiteX126" fmla="*/ 9943 w 9943"/>
              <a:gd name="connsiteY126" fmla="*/ 10000 h 10000"/>
              <a:gd name="connsiteX0" fmla="*/ 0 w 9933"/>
              <a:gd name="connsiteY0" fmla="*/ 4851 h 8526"/>
              <a:gd name="connsiteX1" fmla="*/ 68 w 9933"/>
              <a:gd name="connsiteY1" fmla="*/ 4944 h 8526"/>
              <a:gd name="connsiteX2" fmla="*/ 125 w 9933"/>
              <a:gd name="connsiteY2" fmla="*/ 5261 h 8526"/>
              <a:gd name="connsiteX3" fmla="*/ 193 w 9933"/>
              <a:gd name="connsiteY3" fmla="*/ 5056 h 8526"/>
              <a:gd name="connsiteX4" fmla="*/ 261 w 9933"/>
              <a:gd name="connsiteY4" fmla="*/ 5373 h 8526"/>
              <a:gd name="connsiteX5" fmla="*/ 387 w 9933"/>
              <a:gd name="connsiteY5" fmla="*/ 5168 h 8526"/>
              <a:gd name="connsiteX6" fmla="*/ 455 w 9933"/>
              <a:gd name="connsiteY6" fmla="*/ 5168 h 8526"/>
              <a:gd name="connsiteX7" fmla="*/ 512 w 9933"/>
              <a:gd name="connsiteY7" fmla="*/ 5261 h 8526"/>
              <a:gd name="connsiteX8" fmla="*/ 580 w 9933"/>
              <a:gd name="connsiteY8" fmla="*/ 5373 h 8526"/>
              <a:gd name="connsiteX9" fmla="*/ 705 w 9933"/>
              <a:gd name="connsiteY9" fmla="*/ 5261 h 8526"/>
              <a:gd name="connsiteX10" fmla="*/ 773 w 9933"/>
              <a:gd name="connsiteY10" fmla="*/ 5466 h 8526"/>
              <a:gd name="connsiteX11" fmla="*/ 831 w 9933"/>
              <a:gd name="connsiteY11" fmla="*/ 4944 h 8526"/>
              <a:gd name="connsiteX12" fmla="*/ 899 w 9933"/>
              <a:gd name="connsiteY12" fmla="*/ 5373 h 8526"/>
              <a:gd name="connsiteX13" fmla="*/ 1024 w 9933"/>
              <a:gd name="connsiteY13" fmla="*/ 5261 h 8526"/>
              <a:gd name="connsiteX14" fmla="*/ 1092 w 9933"/>
              <a:gd name="connsiteY14" fmla="*/ 5690 h 8526"/>
              <a:gd name="connsiteX15" fmla="*/ 1161 w 9933"/>
              <a:gd name="connsiteY15" fmla="*/ 5373 h 8526"/>
              <a:gd name="connsiteX16" fmla="*/ 1217 w 9933"/>
              <a:gd name="connsiteY16" fmla="*/ 4851 h 8526"/>
              <a:gd name="connsiteX17" fmla="*/ 1343 w 9933"/>
              <a:gd name="connsiteY17" fmla="*/ 5784 h 8526"/>
              <a:gd name="connsiteX18" fmla="*/ 1411 w 9933"/>
              <a:gd name="connsiteY18" fmla="*/ 5168 h 8526"/>
              <a:gd name="connsiteX19" fmla="*/ 1479 w 9933"/>
              <a:gd name="connsiteY19" fmla="*/ 5690 h 8526"/>
              <a:gd name="connsiteX20" fmla="*/ 1536 w 9933"/>
              <a:gd name="connsiteY20" fmla="*/ 5168 h 8526"/>
              <a:gd name="connsiteX21" fmla="*/ 1673 w 9933"/>
              <a:gd name="connsiteY21" fmla="*/ 4739 h 8526"/>
              <a:gd name="connsiteX22" fmla="*/ 1729 w 9933"/>
              <a:gd name="connsiteY22" fmla="*/ 5261 h 8526"/>
              <a:gd name="connsiteX23" fmla="*/ 1797 w 9933"/>
              <a:gd name="connsiteY23" fmla="*/ 5690 h 8526"/>
              <a:gd name="connsiteX24" fmla="*/ 1855 w 9933"/>
              <a:gd name="connsiteY24" fmla="*/ 4739 h 8526"/>
              <a:gd name="connsiteX25" fmla="*/ 1991 w 9933"/>
              <a:gd name="connsiteY25" fmla="*/ 5690 h 8526"/>
              <a:gd name="connsiteX26" fmla="*/ 2048 w 9933"/>
              <a:gd name="connsiteY26" fmla="*/ 5466 h 8526"/>
              <a:gd name="connsiteX27" fmla="*/ 2116 w 9933"/>
              <a:gd name="connsiteY27" fmla="*/ 5168 h 8526"/>
              <a:gd name="connsiteX28" fmla="*/ 2184 w 9933"/>
              <a:gd name="connsiteY28" fmla="*/ 5261 h 8526"/>
              <a:gd name="connsiteX29" fmla="*/ 2309 w 9933"/>
              <a:gd name="connsiteY29" fmla="*/ 5261 h 8526"/>
              <a:gd name="connsiteX30" fmla="*/ 2378 w 9933"/>
              <a:gd name="connsiteY30" fmla="*/ 5168 h 8526"/>
              <a:gd name="connsiteX31" fmla="*/ 2435 w 9933"/>
              <a:gd name="connsiteY31" fmla="*/ 5261 h 8526"/>
              <a:gd name="connsiteX32" fmla="*/ 2503 w 9933"/>
              <a:gd name="connsiteY32" fmla="*/ 5261 h 8526"/>
              <a:gd name="connsiteX33" fmla="*/ 2628 w 9933"/>
              <a:gd name="connsiteY33" fmla="*/ 5261 h 8526"/>
              <a:gd name="connsiteX34" fmla="*/ 2696 w 9933"/>
              <a:gd name="connsiteY34" fmla="*/ 5168 h 8526"/>
              <a:gd name="connsiteX35" fmla="*/ 2754 w 9933"/>
              <a:gd name="connsiteY35" fmla="*/ 7164 h 8526"/>
              <a:gd name="connsiteX36" fmla="*/ 2821 w 9933"/>
              <a:gd name="connsiteY36" fmla="*/ 8209 h 8526"/>
              <a:gd name="connsiteX37" fmla="*/ 2947 w 9933"/>
              <a:gd name="connsiteY37" fmla="*/ 6959 h 8526"/>
              <a:gd name="connsiteX38" fmla="*/ 3015 w 9933"/>
              <a:gd name="connsiteY38" fmla="*/ 7052 h 8526"/>
              <a:gd name="connsiteX39" fmla="*/ 3072 w 9933"/>
              <a:gd name="connsiteY39" fmla="*/ 6325 h 8526"/>
              <a:gd name="connsiteX40" fmla="*/ 3140 w 9933"/>
              <a:gd name="connsiteY40" fmla="*/ 5896 h 8526"/>
              <a:gd name="connsiteX41" fmla="*/ 3208 w 9933"/>
              <a:gd name="connsiteY41" fmla="*/ 5466 h 8526"/>
              <a:gd name="connsiteX42" fmla="*/ 3333 w 9933"/>
              <a:gd name="connsiteY42" fmla="*/ 5466 h 8526"/>
              <a:gd name="connsiteX43" fmla="*/ 3401 w 9933"/>
              <a:gd name="connsiteY43" fmla="*/ 5466 h 8526"/>
              <a:gd name="connsiteX44" fmla="*/ 3459 w 9933"/>
              <a:gd name="connsiteY44" fmla="*/ 5578 h 8526"/>
              <a:gd name="connsiteX45" fmla="*/ 3527 w 9933"/>
              <a:gd name="connsiteY45" fmla="*/ 6101 h 8526"/>
              <a:gd name="connsiteX46" fmla="*/ 3652 w 9933"/>
              <a:gd name="connsiteY46" fmla="*/ 5784 h 8526"/>
              <a:gd name="connsiteX47" fmla="*/ 3720 w 9933"/>
              <a:gd name="connsiteY47" fmla="*/ 6325 h 8526"/>
              <a:gd name="connsiteX48" fmla="*/ 3778 w 9933"/>
              <a:gd name="connsiteY48" fmla="*/ 5466 h 8526"/>
              <a:gd name="connsiteX49" fmla="*/ 3846 w 9933"/>
              <a:gd name="connsiteY49" fmla="*/ 6735 h 8526"/>
              <a:gd name="connsiteX50" fmla="*/ 3971 w 9933"/>
              <a:gd name="connsiteY50" fmla="*/ 3265 h 8526"/>
              <a:gd name="connsiteX51" fmla="*/ 4039 w 9933"/>
              <a:gd name="connsiteY51" fmla="*/ 0 h 8526"/>
              <a:gd name="connsiteX52" fmla="*/ 4107 w 9933"/>
              <a:gd name="connsiteY52" fmla="*/ 1474 h 8526"/>
              <a:gd name="connsiteX53" fmla="*/ 4164 w 9933"/>
              <a:gd name="connsiteY53" fmla="*/ 1586 h 8526"/>
              <a:gd name="connsiteX54" fmla="*/ 4289 w 9933"/>
              <a:gd name="connsiteY54" fmla="*/ 1586 h 8526"/>
              <a:gd name="connsiteX55" fmla="*/ 4358 w 9933"/>
              <a:gd name="connsiteY55" fmla="*/ 2108 h 8526"/>
              <a:gd name="connsiteX56" fmla="*/ 4425 w 9933"/>
              <a:gd name="connsiteY56" fmla="*/ 2425 h 8526"/>
              <a:gd name="connsiteX57" fmla="*/ 4483 w 9933"/>
              <a:gd name="connsiteY57" fmla="*/ 1996 h 8526"/>
              <a:gd name="connsiteX58" fmla="*/ 4619 w 9933"/>
              <a:gd name="connsiteY58" fmla="*/ 2313 h 8526"/>
              <a:gd name="connsiteX59" fmla="*/ 4676 w 9933"/>
              <a:gd name="connsiteY59" fmla="*/ 2425 h 8526"/>
              <a:gd name="connsiteX60" fmla="*/ 4744 w 9933"/>
              <a:gd name="connsiteY60" fmla="*/ 2108 h 8526"/>
              <a:gd name="connsiteX61" fmla="*/ 4812 w 9933"/>
              <a:gd name="connsiteY61" fmla="*/ 1996 h 8526"/>
              <a:gd name="connsiteX62" fmla="*/ 4938 w 9933"/>
              <a:gd name="connsiteY62" fmla="*/ 1791 h 8526"/>
              <a:gd name="connsiteX63" fmla="*/ 4994 w 9933"/>
              <a:gd name="connsiteY63" fmla="*/ 1586 h 8526"/>
              <a:gd name="connsiteX64" fmla="*/ 5063 w 9933"/>
              <a:gd name="connsiteY64" fmla="*/ 410 h 8526"/>
              <a:gd name="connsiteX65" fmla="*/ 5131 w 9933"/>
              <a:gd name="connsiteY65" fmla="*/ 3153 h 8526"/>
              <a:gd name="connsiteX66" fmla="*/ 5256 w 9933"/>
              <a:gd name="connsiteY66" fmla="*/ 5784 h 8526"/>
              <a:gd name="connsiteX67" fmla="*/ 5324 w 9933"/>
              <a:gd name="connsiteY67" fmla="*/ 4944 h 8526"/>
              <a:gd name="connsiteX68" fmla="*/ 5382 w 9933"/>
              <a:gd name="connsiteY68" fmla="*/ 4851 h 8526"/>
              <a:gd name="connsiteX69" fmla="*/ 5450 w 9933"/>
              <a:gd name="connsiteY69" fmla="*/ 5261 h 8526"/>
              <a:gd name="connsiteX70" fmla="*/ 5575 w 9933"/>
              <a:gd name="connsiteY70" fmla="*/ 5466 h 8526"/>
              <a:gd name="connsiteX71" fmla="*/ 5643 w 9933"/>
              <a:gd name="connsiteY71" fmla="*/ 5168 h 8526"/>
              <a:gd name="connsiteX72" fmla="*/ 5699 w 9933"/>
              <a:gd name="connsiteY72" fmla="*/ 5261 h 8526"/>
              <a:gd name="connsiteX73" fmla="*/ 5768 w 9933"/>
              <a:gd name="connsiteY73" fmla="*/ 5578 h 8526"/>
              <a:gd name="connsiteX74" fmla="*/ 5894 w 9933"/>
              <a:gd name="connsiteY74" fmla="*/ 5261 h 8526"/>
              <a:gd name="connsiteX75" fmla="*/ 5962 w 9933"/>
              <a:gd name="connsiteY75" fmla="*/ 5466 h 8526"/>
              <a:gd name="connsiteX76" fmla="*/ 6029 w 9933"/>
              <a:gd name="connsiteY76" fmla="*/ 5578 h 8526"/>
              <a:gd name="connsiteX77" fmla="*/ 6087 w 9933"/>
              <a:gd name="connsiteY77" fmla="*/ 5261 h 8526"/>
              <a:gd name="connsiteX78" fmla="*/ 6155 w 9933"/>
              <a:gd name="connsiteY78" fmla="*/ 5056 h 8526"/>
              <a:gd name="connsiteX79" fmla="*/ 6280 w 9933"/>
              <a:gd name="connsiteY79" fmla="*/ 5056 h 8526"/>
              <a:gd name="connsiteX80" fmla="*/ 6348 w 9933"/>
              <a:gd name="connsiteY80" fmla="*/ 5261 h 8526"/>
              <a:gd name="connsiteX81" fmla="*/ 6406 w 9933"/>
              <a:gd name="connsiteY81" fmla="*/ 5056 h 8526"/>
              <a:gd name="connsiteX82" fmla="*/ 6474 w 9933"/>
              <a:gd name="connsiteY82" fmla="*/ 4944 h 8526"/>
              <a:gd name="connsiteX83" fmla="*/ 6599 w 9933"/>
              <a:gd name="connsiteY83" fmla="*/ 5373 h 8526"/>
              <a:gd name="connsiteX84" fmla="*/ 6667 w 9933"/>
              <a:gd name="connsiteY84" fmla="*/ 5373 h 8526"/>
              <a:gd name="connsiteX85" fmla="*/ 6724 w 9933"/>
              <a:gd name="connsiteY85" fmla="*/ 5056 h 8526"/>
              <a:gd name="connsiteX86" fmla="*/ 6792 w 9933"/>
              <a:gd name="connsiteY86" fmla="*/ 5261 h 8526"/>
              <a:gd name="connsiteX87" fmla="*/ 6917 w 9933"/>
              <a:gd name="connsiteY87" fmla="*/ 4739 h 8526"/>
              <a:gd name="connsiteX88" fmla="*/ 6986 w 9933"/>
              <a:gd name="connsiteY88" fmla="*/ 5690 h 8526"/>
              <a:gd name="connsiteX89" fmla="*/ 7054 w 9933"/>
              <a:gd name="connsiteY89" fmla="*/ 5784 h 8526"/>
              <a:gd name="connsiteX90" fmla="*/ 7111 w 9933"/>
              <a:gd name="connsiteY90" fmla="*/ 5578 h 8526"/>
              <a:gd name="connsiteX91" fmla="*/ 7247 w 9933"/>
              <a:gd name="connsiteY91" fmla="*/ 5261 h 8526"/>
              <a:gd name="connsiteX92" fmla="*/ 7304 w 9933"/>
              <a:gd name="connsiteY92" fmla="*/ 5261 h 8526"/>
              <a:gd name="connsiteX93" fmla="*/ 7372 w 9933"/>
              <a:gd name="connsiteY93" fmla="*/ 5373 h 8526"/>
              <a:gd name="connsiteX94" fmla="*/ 7429 w 9933"/>
              <a:gd name="connsiteY94" fmla="*/ 4944 h 8526"/>
              <a:gd name="connsiteX95" fmla="*/ 7566 w 9933"/>
              <a:gd name="connsiteY95" fmla="*/ 5373 h 8526"/>
              <a:gd name="connsiteX96" fmla="*/ 7622 w 9933"/>
              <a:gd name="connsiteY96" fmla="*/ 5168 h 8526"/>
              <a:gd name="connsiteX97" fmla="*/ 7691 w 9933"/>
              <a:gd name="connsiteY97" fmla="*/ 4739 h 8526"/>
              <a:gd name="connsiteX98" fmla="*/ 7759 w 9933"/>
              <a:gd name="connsiteY98" fmla="*/ 4944 h 8526"/>
              <a:gd name="connsiteX99" fmla="*/ 7884 w 9933"/>
              <a:gd name="connsiteY99" fmla="*/ 5466 h 8526"/>
              <a:gd name="connsiteX100" fmla="*/ 7941 w 9933"/>
              <a:gd name="connsiteY100" fmla="*/ 4627 h 8526"/>
              <a:gd name="connsiteX101" fmla="*/ 8010 w 9933"/>
              <a:gd name="connsiteY101" fmla="*/ 4944 h 8526"/>
              <a:gd name="connsiteX102" fmla="*/ 8078 w 9933"/>
              <a:gd name="connsiteY102" fmla="*/ 5168 h 8526"/>
              <a:gd name="connsiteX103" fmla="*/ 8203 w 9933"/>
              <a:gd name="connsiteY103" fmla="*/ 5690 h 8526"/>
              <a:gd name="connsiteX104" fmla="*/ 8271 w 9933"/>
              <a:gd name="connsiteY104" fmla="*/ 4739 h 8526"/>
              <a:gd name="connsiteX105" fmla="*/ 8328 w 9933"/>
              <a:gd name="connsiteY105" fmla="*/ 5373 h 8526"/>
              <a:gd name="connsiteX106" fmla="*/ 8396 w 9933"/>
              <a:gd name="connsiteY106" fmla="*/ 5261 h 8526"/>
              <a:gd name="connsiteX107" fmla="*/ 8522 w 9933"/>
              <a:gd name="connsiteY107" fmla="*/ 5373 h 8526"/>
              <a:gd name="connsiteX108" fmla="*/ 8590 w 9933"/>
              <a:gd name="connsiteY108" fmla="*/ 5056 h 8526"/>
              <a:gd name="connsiteX109" fmla="*/ 8646 w 9933"/>
              <a:gd name="connsiteY109" fmla="*/ 4851 h 8526"/>
              <a:gd name="connsiteX110" fmla="*/ 8715 w 9933"/>
              <a:gd name="connsiteY110" fmla="*/ 3153 h 8526"/>
              <a:gd name="connsiteX111" fmla="*/ 8840 w 9933"/>
              <a:gd name="connsiteY111" fmla="*/ 2313 h 8526"/>
              <a:gd name="connsiteX112" fmla="*/ 8908 w 9933"/>
              <a:gd name="connsiteY112" fmla="*/ 2519 h 8526"/>
              <a:gd name="connsiteX113" fmla="*/ 8976 w 9933"/>
              <a:gd name="connsiteY113" fmla="*/ 3377 h 8526"/>
              <a:gd name="connsiteX114" fmla="*/ 9033 w 9933"/>
              <a:gd name="connsiteY114" fmla="*/ 4104 h 8526"/>
              <a:gd name="connsiteX115" fmla="*/ 9158 w 9933"/>
              <a:gd name="connsiteY115" fmla="*/ 4310 h 8526"/>
              <a:gd name="connsiteX116" fmla="*/ 9227 w 9933"/>
              <a:gd name="connsiteY116" fmla="*/ 4739 h 8526"/>
              <a:gd name="connsiteX117" fmla="*/ 9295 w 9933"/>
              <a:gd name="connsiteY117" fmla="*/ 5056 h 8526"/>
              <a:gd name="connsiteX118" fmla="*/ 9352 w 9933"/>
              <a:gd name="connsiteY118" fmla="*/ 5373 h 8526"/>
              <a:gd name="connsiteX119" fmla="*/ 9421 w 9933"/>
              <a:gd name="connsiteY119" fmla="*/ 5466 h 8526"/>
              <a:gd name="connsiteX120" fmla="*/ 9545 w 9933"/>
              <a:gd name="connsiteY120" fmla="*/ 6213 h 8526"/>
              <a:gd name="connsiteX121" fmla="*/ 9614 w 9933"/>
              <a:gd name="connsiteY121" fmla="*/ 6007 h 8526"/>
              <a:gd name="connsiteX122" fmla="*/ 9682 w 9933"/>
              <a:gd name="connsiteY122" fmla="*/ 6530 h 8526"/>
              <a:gd name="connsiteX123" fmla="*/ 9739 w 9933"/>
              <a:gd name="connsiteY123" fmla="*/ 6642 h 8526"/>
              <a:gd name="connsiteX124" fmla="*/ 9864 w 9933"/>
              <a:gd name="connsiteY124" fmla="*/ 6007 h 8526"/>
              <a:gd name="connsiteX125" fmla="*/ 9933 w 9933"/>
              <a:gd name="connsiteY125" fmla="*/ 8526 h 8526"/>
              <a:gd name="connsiteX0" fmla="*/ 0 w 9931"/>
              <a:gd name="connsiteY0" fmla="*/ 5690 h 9628"/>
              <a:gd name="connsiteX1" fmla="*/ 68 w 9931"/>
              <a:gd name="connsiteY1" fmla="*/ 5799 h 9628"/>
              <a:gd name="connsiteX2" fmla="*/ 126 w 9931"/>
              <a:gd name="connsiteY2" fmla="*/ 6171 h 9628"/>
              <a:gd name="connsiteX3" fmla="*/ 194 w 9931"/>
              <a:gd name="connsiteY3" fmla="*/ 5930 h 9628"/>
              <a:gd name="connsiteX4" fmla="*/ 263 w 9931"/>
              <a:gd name="connsiteY4" fmla="*/ 6302 h 9628"/>
              <a:gd name="connsiteX5" fmla="*/ 390 w 9931"/>
              <a:gd name="connsiteY5" fmla="*/ 6061 h 9628"/>
              <a:gd name="connsiteX6" fmla="*/ 458 w 9931"/>
              <a:gd name="connsiteY6" fmla="*/ 6061 h 9628"/>
              <a:gd name="connsiteX7" fmla="*/ 515 w 9931"/>
              <a:gd name="connsiteY7" fmla="*/ 6171 h 9628"/>
              <a:gd name="connsiteX8" fmla="*/ 584 w 9931"/>
              <a:gd name="connsiteY8" fmla="*/ 6302 h 9628"/>
              <a:gd name="connsiteX9" fmla="*/ 710 w 9931"/>
              <a:gd name="connsiteY9" fmla="*/ 6171 h 9628"/>
              <a:gd name="connsiteX10" fmla="*/ 778 w 9931"/>
              <a:gd name="connsiteY10" fmla="*/ 6411 h 9628"/>
              <a:gd name="connsiteX11" fmla="*/ 837 w 9931"/>
              <a:gd name="connsiteY11" fmla="*/ 5799 h 9628"/>
              <a:gd name="connsiteX12" fmla="*/ 905 w 9931"/>
              <a:gd name="connsiteY12" fmla="*/ 6302 h 9628"/>
              <a:gd name="connsiteX13" fmla="*/ 1031 w 9931"/>
              <a:gd name="connsiteY13" fmla="*/ 6171 h 9628"/>
              <a:gd name="connsiteX14" fmla="*/ 1099 w 9931"/>
              <a:gd name="connsiteY14" fmla="*/ 6674 h 9628"/>
              <a:gd name="connsiteX15" fmla="*/ 1169 w 9931"/>
              <a:gd name="connsiteY15" fmla="*/ 6302 h 9628"/>
              <a:gd name="connsiteX16" fmla="*/ 1225 w 9931"/>
              <a:gd name="connsiteY16" fmla="*/ 5690 h 9628"/>
              <a:gd name="connsiteX17" fmla="*/ 1352 w 9931"/>
              <a:gd name="connsiteY17" fmla="*/ 6784 h 9628"/>
              <a:gd name="connsiteX18" fmla="*/ 1421 w 9931"/>
              <a:gd name="connsiteY18" fmla="*/ 6061 h 9628"/>
              <a:gd name="connsiteX19" fmla="*/ 1489 w 9931"/>
              <a:gd name="connsiteY19" fmla="*/ 6674 h 9628"/>
              <a:gd name="connsiteX20" fmla="*/ 1546 w 9931"/>
              <a:gd name="connsiteY20" fmla="*/ 6061 h 9628"/>
              <a:gd name="connsiteX21" fmla="*/ 1684 w 9931"/>
              <a:gd name="connsiteY21" fmla="*/ 5558 h 9628"/>
              <a:gd name="connsiteX22" fmla="*/ 1741 w 9931"/>
              <a:gd name="connsiteY22" fmla="*/ 6171 h 9628"/>
              <a:gd name="connsiteX23" fmla="*/ 1809 w 9931"/>
              <a:gd name="connsiteY23" fmla="*/ 6674 h 9628"/>
              <a:gd name="connsiteX24" fmla="*/ 1868 w 9931"/>
              <a:gd name="connsiteY24" fmla="*/ 5558 h 9628"/>
              <a:gd name="connsiteX25" fmla="*/ 2004 w 9931"/>
              <a:gd name="connsiteY25" fmla="*/ 6674 h 9628"/>
              <a:gd name="connsiteX26" fmla="*/ 2062 w 9931"/>
              <a:gd name="connsiteY26" fmla="*/ 6411 h 9628"/>
              <a:gd name="connsiteX27" fmla="*/ 2130 w 9931"/>
              <a:gd name="connsiteY27" fmla="*/ 6061 h 9628"/>
              <a:gd name="connsiteX28" fmla="*/ 2199 w 9931"/>
              <a:gd name="connsiteY28" fmla="*/ 6171 h 9628"/>
              <a:gd name="connsiteX29" fmla="*/ 2325 w 9931"/>
              <a:gd name="connsiteY29" fmla="*/ 6171 h 9628"/>
              <a:gd name="connsiteX30" fmla="*/ 2394 w 9931"/>
              <a:gd name="connsiteY30" fmla="*/ 6061 h 9628"/>
              <a:gd name="connsiteX31" fmla="*/ 2451 w 9931"/>
              <a:gd name="connsiteY31" fmla="*/ 6171 h 9628"/>
              <a:gd name="connsiteX32" fmla="*/ 2520 w 9931"/>
              <a:gd name="connsiteY32" fmla="*/ 6171 h 9628"/>
              <a:gd name="connsiteX33" fmla="*/ 2646 w 9931"/>
              <a:gd name="connsiteY33" fmla="*/ 6171 h 9628"/>
              <a:gd name="connsiteX34" fmla="*/ 2714 w 9931"/>
              <a:gd name="connsiteY34" fmla="*/ 6061 h 9628"/>
              <a:gd name="connsiteX35" fmla="*/ 2773 w 9931"/>
              <a:gd name="connsiteY35" fmla="*/ 8403 h 9628"/>
              <a:gd name="connsiteX36" fmla="*/ 2840 w 9931"/>
              <a:gd name="connsiteY36" fmla="*/ 9628 h 9628"/>
              <a:gd name="connsiteX37" fmla="*/ 2967 w 9931"/>
              <a:gd name="connsiteY37" fmla="*/ 8162 h 9628"/>
              <a:gd name="connsiteX38" fmla="*/ 3035 w 9931"/>
              <a:gd name="connsiteY38" fmla="*/ 8271 h 9628"/>
              <a:gd name="connsiteX39" fmla="*/ 3093 w 9931"/>
              <a:gd name="connsiteY39" fmla="*/ 7418 h 9628"/>
              <a:gd name="connsiteX40" fmla="*/ 3161 w 9931"/>
              <a:gd name="connsiteY40" fmla="*/ 6915 h 9628"/>
              <a:gd name="connsiteX41" fmla="*/ 3230 w 9931"/>
              <a:gd name="connsiteY41" fmla="*/ 6411 h 9628"/>
              <a:gd name="connsiteX42" fmla="*/ 3355 w 9931"/>
              <a:gd name="connsiteY42" fmla="*/ 6411 h 9628"/>
              <a:gd name="connsiteX43" fmla="*/ 3424 w 9931"/>
              <a:gd name="connsiteY43" fmla="*/ 6411 h 9628"/>
              <a:gd name="connsiteX44" fmla="*/ 3482 w 9931"/>
              <a:gd name="connsiteY44" fmla="*/ 6542 h 9628"/>
              <a:gd name="connsiteX45" fmla="*/ 3551 w 9931"/>
              <a:gd name="connsiteY45" fmla="*/ 7156 h 9628"/>
              <a:gd name="connsiteX46" fmla="*/ 3677 w 9931"/>
              <a:gd name="connsiteY46" fmla="*/ 6784 h 9628"/>
              <a:gd name="connsiteX47" fmla="*/ 3745 w 9931"/>
              <a:gd name="connsiteY47" fmla="*/ 7418 h 9628"/>
              <a:gd name="connsiteX48" fmla="*/ 3803 w 9931"/>
              <a:gd name="connsiteY48" fmla="*/ 6411 h 9628"/>
              <a:gd name="connsiteX49" fmla="*/ 3872 w 9931"/>
              <a:gd name="connsiteY49" fmla="*/ 7899 h 9628"/>
              <a:gd name="connsiteX50" fmla="*/ 3998 w 9931"/>
              <a:gd name="connsiteY50" fmla="*/ 3829 h 9628"/>
              <a:gd name="connsiteX51" fmla="*/ 4066 w 9931"/>
              <a:gd name="connsiteY51" fmla="*/ 0 h 9628"/>
              <a:gd name="connsiteX52" fmla="*/ 4135 w 9931"/>
              <a:gd name="connsiteY52" fmla="*/ 1729 h 9628"/>
              <a:gd name="connsiteX53" fmla="*/ 4192 w 9931"/>
              <a:gd name="connsiteY53" fmla="*/ 1860 h 9628"/>
              <a:gd name="connsiteX54" fmla="*/ 4318 w 9931"/>
              <a:gd name="connsiteY54" fmla="*/ 1860 h 9628"/>
              <a:gd name="connsiteX55" fmla="*/ 4387 w 9931"/>
              <a:gd name="connsiteY55" fmla="*/ 2472 h 9628"/>
              <a:gd name="connsiteX56" fmla="*/ 4455 w 9931"/>
              <a:gd name="connsiteY56" fmla="*/ 2844 h 9628"/>
              <a:gd name="connsiteX57" fmla="*/ 4513 w 9931"/>
              <a:gd name="connsiteY57" fmla="*/ 2341 h 9628"/>
              <a:gd name="connsiteX58" fmla="*/ 4650 w 9931"/>
              <a:gd name="connsiteY58" fmla="*/ 2713 h 9628"/>
              <a:gd name="connsiteX59" fmla="*/ 4708 w 9931"/>
              <a:gd name="connsiteY59" fmla="*/ 2844 h 9628"/>
              <a:gd name="connsiteX60" fmla="*/ 4776 w 9931"/>
              <a:gd name="connsiteY60" fmla="*/ 2472 h 9628"/>
              <a:gd name="connsiteX61" fmla="*/ 4844 w 9931"/>
              <a:gd name="connsiteY61" fmla="*/ 2341 h 9628"/>
              <a:gd name="connsiteX62" fmla="*/ 4971 w 9931"/>
              <a:gd name="connsiteY62" fmla="*/ 2101 h 9628"/>
              <a:gd name="connsiteX63" fmla="*/ 5028 w 9931"/>
              <a:gd name="connsiteY63" fmla="*/ 1860 h 9628"/>
              <a:gd name="connsiteX64" fmla="*/ 5097 w 9931"/>
              <a:gd name="connsiteY64" fmla="*/ 481 h 9628"/>
              <a:gd name="connsiteX65" fmla="*/ 5166 w 9931"/>
              <a:gd name="connsiteY65" fmla="*/ 3698 h 9628"/>
              <a:gd name="connsiteX66" fmla="*/ 5291 w 9931"/>
              <a:gd name="connsiteY66" fmla="*/ 6784 h 9628"/>
              <a:gd name="connsiteX67" fmla="*/ 5360 w 9931"/>
              <a:gd name="connsiteY67" fmla="*/ 5799 h 9628"/>
              <a:gd name="connsiteX68" fmla="*/ 5418 w 9931"/>
              <a:gd name="connsiteY68" fmla="*/ 5690 h 9628"/>
              <a:gd name="connsiteX69" fmla="*/ 5487 w 9931"/>
              <a:gd name="connsiteY69" fmla="*/ 6171 h 9628"/>
              <a:gd name="connsiteX70" fmla="*/ 5613 w 9931"/>
              <a:gd name="connsiteY70" fmla="*/ 6411 h 9628"/>
              <a:gd name="connsiteX71" fmla="*/ 5681 w 9931"/>
              <a:gd name="connsiteY71" fmla="*/ 6061 h 9628"/>
              <a:gd name="connsiteX72" fmla="*/ 5737 w 9931"/>
              <a:gd name="connsiteY72" fmla="*/ 6171 h 9628"/>
              <a:gd name="connsiteX73" fmla="*/ 5807 w 9931"/>
              <a:gd name="connsiteY73" fmla="*/ 6542 h 9628"/>
              <a:gd name="connsiteX74" fmla="*/ 5934 w 9931"/>
              <a:gd name="connsiteY74" fmla="*/ 6171 h 9628"/>
              <a:gd name="connsiteX75" fmla="*/ 6002 w 9931"/>
              <a:gd name="connsiteY75" fmla="*/ 6411 h 9628"/>
              <a:gd name="connsiteX76" fmla="*/ 6070 w 9931"/>
              <a:gd name="connsiteY76" fmla="*/ 6542 h 9628"/>
              <a:gd name="connsiteX77" fmla="*/ 6128 w 9931"/>
              <a:gd name="connsiteY77" fmla="*/ 6171 h 9628"/>
              <a:gd name="connsiteX78" fmla="*/ 6197 w 9931"/>
              <a:gd name="connsiteY78" fmla="*/ 5930 h 9628"/>
              <a:gd name="connsiteX79" fmla="*/ 6322 w 9931"/>
              <a:gd name="connsiteY79" fmla="*/ 5930 h 9628"/>
              <a:gd name="connsiteX80" fmla="*/ 6391 w 9931"/>
              <a:gd name="connsiteY80" fmla="*/ 6171 h 9628"/>
              <a:gd name="connsiteX81" fmla="*/ 6449 w 9931"/>
              <a:gd name="connsiteY81" fmla="*/ 5930 h 9628"/>
              <a:gd name="connsiteX82" fmla="*/ 6518 w 9931"/>
              <a:gd name="connsiteY82" fmla="*/ 5799 h 9628"/>
              <a:gd name="connsiteX83" fmla="*/ 6644 w 9931"/>
              <a:gd name="connsiteY83" fmla="*/ 6302 h 9628"/>
              <a:gd name="connsiteX84" fmla="*/ 6712 w 9931"/>
              <a:gd name="connsiteY84" fmla="*/ 6302 h 9628"/>
              <a:gd name="connsiteX85" fmla="*/ 6769 w 9931"/>
              <a:gd name="connsiteY85" fmla="*/ 5930 h 9628"/>
              <a:gd name="connsiteX86" fmla="*/ 6838 w 9931"/>
              <a:gd name="connsiteY86" fmla="*/ 6171 h 9628"/>
              <a:gd name="connsiteX87" fmla="*/ 6964 w 9931"/>
              <a:gd name="connsiteY87" fmla="*/ 5558 h 9628"/>
              <a:gd name="connsiteX88" fmla="*/ 7033 w 9931"/>
              <a:gd name="connsiteY88" fmla="*/ 6674 h 9628"/>
              <a:gd name="connsiteX89" fmla="*/ 7102 w 9931"/>
              <a:gd name="connsiteY89" fmla="*/ 6784 h 9628"/>
              <a:gd name="connsiteX90" fmla="*/ 7159 w 9931"/>
              <a:gd name="connsiteY90" fmla="*/ 6542 h 9628"/>
              <a:gd name="connsiteX91" fmla="*/ 7296 w 9931"/>
              <a:gd name="connsiteY91" fmla="*/ 6171 h 9628"/>
              <a:gd name="connsiteX92" fmla="*/ 7353 w 9931"/>
              <a:gd name="connsiteY92" fmla="*/ 6171 h 9628"/>
              <a:gd name="connsiteX93" fmla="*/ 7422 w 9931"/>
              <a:gd name="connsiteY93" fmla="*/ 6302 h 9628"/>
              <a:gd name="connsiteX94" fmla="*/ 7479 w 9931"/>
              <a:gd name="connsiteY94" fmla="*/ 5799 h 9628"/>
              <a:gd name="connsiteX95" fmla="*/ 7617 w 9931"/>
              <a:gd name="connsiteY95" fmla="*/ 6302 h 9628"/>
              <a:gd name="connsiteX96" fmla="*/ 7673 w 9931"/>
              <a:gd name="connsiteY96" fmla="*/ 6061 h 9628"/>
              <a:gd name="connsiteX97" fmla="*/ 7743 w 9931"/>
              <a:gd name="connsiteY97" fmla="*/ 5558 h 9628"/>
              <a:gd name="connsiteX98" fmla="*/ 7811 w 9931"/>
              <a:gd name="connsiteY98" fmla="*/ 5799 h 9628"/>
              <a:gd name="connsiteX99" fmla="*/ 7937 w 9931"/>
              <a:gd name="connsiteY99" fmla="*/ 6411 h 9628"/>
              <a:gd name="connsiteX100" fmla="*/ 7995 w 9931"/>
              <a:gd name="connsiteY100" fmla="*/ 5427 h 9628"/>
              <a:gd name="connsiteX101" fmla="*/ 8064 w 9931"/>
              <a:gd name="connsiteY101" fmla="*/ 5799 h 9628"/>
              <a:gd name="connsiteX102" fmla="*/ 8132 w 9931"/>
              <a:gd name="connsiteY102" fmla="*/ 6061 h 9628"/>
              <a:gd name="connsiteX103" fmla="*/ 8258 w 9931"/>
              <a:gd name="connsiteY103" fmla="*/ 6674 h 9628"/>
              <a:gd name="connsiteX104" fmla="*/ 8327 w 9931"/>
              <a:gd name="connsiteY104" fmla="*/ 5558 h 9628"/>
              <a:gd name="connsiteX105" fmla="*/ 8384 w 9931"/>
              <a:gd name="connsiteY105" fmla="*/ 6302 h 9628"/>
              <a:gd name="connsiteX106" fmla="*/ 8453 w 9931"/>
              <a:gd name="connsiteY106" fmla="*/ 6171 h 9628"/>
              <a:gd name="connsiteX107" fmla="*/ 8579 w 9931"/>
              <a:gd name="connsiteY107" fmla="*/ 6302 h 9628"/>
              <a:gd name="connsiteX108" fmla="*/ 8648 w 9931"/>
              <a:gd name="connsiteY108" fmla="*/ 5930 h 9628"/>
              <a:gd name="connsiteX109" fmla="*/ 8704 w 9931"/>
              <a:gd name="connsiteY109" fmla="*/ 5690 h 9628"/>
              <a:gd name="connsiteX110" fmla="*/ 8774 w 9931"/>
              <a:gd name="connsiteY110" fmla="*/ 3698 h 9628"/>
              <a:gd name="connsiteX111" fmla="*/ 8900 w 9931"/>
              <a:gd name="connsiteY111" fmla="*/ 2713 h 9628"/>
              <a:gd name="connsiteX112" fmla="*/ 8968 w 9931"/>
              <a:gd name="connsiteY112" fmla="*/ 2954 h 9628"/>
              <a:gd name="connsiteX113" fmla="*/ 9037 w 9931"/>
              <a:gd name="connsiteY113" fmla="*/ 3961 h 9628"/>
              <a:gd name="connsiteX114" fmla="*/ 9094 w 9931"/>
              <a:gd name="connsiteY114" fmla="*/ 4814 h 9628"/>
              <a:gd name="connsiteX115" fmla="*/ 9220 w 9931"/>
              <a:gd name="connsiteY115" fmla="*/ 5055 h 9628"/>
              <a:gd name="connsiteX116" fmla="*/ 9289 w 9931"/>
              <a:gd name="connsiteY116" fmla="*/ 5558 h 9628"/>
              <a:gd name="connsiteX117" fmla="*/ 9358 w 9931"/>
              <a:gd name="connsiteY117" fmla="*/ 5930 h 9628"/>
              <a:gd name="connsiteX118" fmla="*/ 9415 w 9931"/>
              <a:gd name="connsiteY118" fmla="*/ 6302 h 9628"/>
              <a:gd name="connsiteX119" fmla="*/ 9485 w 9931"/>
              <a:gd name="connsiteY119" fmla="*/ 6411 h 9628"/>
              <a:gd name="connsiteX120" fmla="*/ 9609 w 9931"/>
              <a:gd name="connsiteY120" fmla="*/ 7287 h 9628"/>
              <a:gd name="connsiteX121" fmla="*/ 9679 w 9931"/>
              <a:gd name="connsiteY121" fmla="*/ 7046 h 9628"/>
              <a:gd name="connsiteX122" fmla="*/ 9747 w 9931"/>
              <a:gd name="connsiteY122" fmla="*/ 7659 h 9628"/>
              <a:gd name="connsiteX123" fmla="*/ 9805 w 9931"/>
              <a:gd name="connsiteY123" fmla="*/ 7790 h 9628"/>
              <a:gd name="connsiteX124" fmla="*/ 9931 w 9931"/>
              <a:gd name="connsiteY124" fmla="*/ 7046 h 9628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847 w 10000"/>
              <a:gd name="connsiteY72" fmla="*/ 6795 h 10000"/>
              <a:gd name="connsiteX73" fmla="*/ 5975 w 10000"/>
              <a:gd name="connsiteY73" fmla="*/ 6409 h 10000"/>
              <a:gd name="connsiteX74" fmla="*/ 6044 w 10000"/>
              <a:gd name="connsiteY74" fmla="*/ 6659 h 10000"/>
              <a:gd name="connsiteX75" fmla="*/ 6112 w 10000"/>
              <a:gd name="connsiteY75" fmla="*/ 6795 h 10000"/>
              <a:gd name="connsiteX76" fmla="*/ 6171 w 10000"/>
              <a:gd name="connsiteY76" fmla="*/ 6409 h 10000"/>
              <a:gd name="connsiteX77" fmla="*/ 6240 w 10000"/>
              <a:gd name="connsiteY77" fmla="*/ 6159 h 10000"/>
              <a:gd name="connsiteX78" fmla="*/ 6366 w 10000"/>
              <a:gd name="connsiteY78" fmla="*/ 6159 h 10000"/>
              <a:gd name="connsiteX79" fmla="*/ 6435 w 10000"/>
              <a:gd name="connsiteY79" fmla="*/ 6409 h 10000"/>
              <a:gd name="connsiteX80" fmla="*/ 6494 w 10000"/>
              <a:gd name="connsiteY80" fmla="*/ 6159 h 10000"/>
              <a:gd name="connsiteX81" fmla="*/ 6563 w 10000"/>
              <a:gd name="connsiteY81" fmla="*/ 6023 h 10000"/>
              <a:gd name="connsiteX82" fmla="*/ 6690 w 10000"/>
              <a:gd name="connsiteY82" fmla="*/ 6545 h 10000"/>
              <a:gd name="connsiteX83" fmla="*/ 6759 w 10000"/>
              <a:gd name="connsiteY83" fmla="*/ 6545 h 10000"/>
              <a:gd name="connsiteX84" fmla="*/ 6816 w 10000"/>
              <a:gd name="connsiteY84" fmla="*/ 6159 h 10000"/>
              <a:gd name="connsiteX85" fmla="*/ 6886 w 10000"/>
              <a:gd name="connsiteY85" fmla="*/ 6409 h 10000"/>
              <a:gd name="connsiteX86" fmla="*/ 7012 w 10000"/>
              <a:gd name="connsiteY86" fmla="*/ 5773 h 10000"/>
              <a:gd name="connsiteX87" fmla="*/ 7082 w 10000"/>
              <a:gd name="connsiteY87" fmla="*/ 6932 h 10000"/>
              <a:gd name="connsiteX88" fmla="*/ 7151 w 10000"/>
              <a:gd name="connsiteY88" fmla="*/ 7046 h 10000"/>
              <a:gd name="connsiteX89" fmla="*/ 7209 w 10000"/>
              <a:gd name="connsiteY89" fmla="*/ 6795 h 10000"/>
              <a:gd name="connsiteX90" fmla="*/ 7347 w 10000"/>
              <a:gd name="connsiteY90" fmla="*/ 6409 h 10000"/>
              <a:gd name="connsiteX91" fmla="*/ 7404 w 10000"/>
              <a:gd name="connsiteY91" fmla="*/ 6409 h 10000"/>
              <a:gd name="connsiteX92" fmla="*/ 7474 w 10000"/>
              <a:gd name="connsiteY92" fmla="*/ 6545 h 10000"/>
              <a:gd name="connsiteX93" fmla="*/ 7531 w 10000"/>
              <a:gd name="connsiteY93" fmla="*/ 6023 h 10000"/>
              <a:gd name="connsiteX94" fmla="*/ 7670 w 10000"/>
              <a:gd name="connsiteY94" fmla="*/ 6545 h 10000"/>
              <a:gd name="connsiteX95" fmla="*/ 7726 w 10000"/>
              <a:gd name="connsiteY95" fmla="*/ 6295 h 10000"/>
              <a:gd name="connsiteX96" fmla="*/ 7797 w 10000"/>
              <a:gd name="connsiteY96" fmla="*/ 5773 h 10000"/>
              <a:gd name="connsiteX97" fmla="*/ 7865 w 10000"/>
              <a:gd name="connsiteY97" fmla="*/ 6023 h 10000"/>
              <a:gd name="connsiteX98" fmla="*/ 7992 w 10000"/>
              <a:gd name="connsiteY98" fmla="*/ 6659 h 10000"/>
              <a:gd name="connsiteX99" fmla="*/ 8051 w 10000"/>
              <a:gd name="connsiteY99" fmla="*/ 5637 h 10000"/>
              <a:gd name="connsiteX100" fmla="*/ 8120 w 10000"/>
              <a:gd name="connsiteY100" fmla="*/ 6023 h 10000"/>
              <a:gd name="connsiteX101" fmla="*/ 8189 w 10000"/>
              <a:gd name="connsiteY101" fmla="*/ 6295 h 10000"/>
              <a:gd name="connsiteX102" fmla="*/ 8315 w 10000"/>
              <a:gd name="connsiteY102" fmla="*/ 6932 h 10000"/>
              <a:gd name="connsiteX103" fmla="*/ 8385 w 10000"/>
              <a:gd name="connsiteY103" fmla="*/ 5773 h 10000"/>
              <a:gd name="connsiteX104" fmla="*/ 8442 w 10000"/>
              <a:gd name="connsiteY104" fmla="*/ 6545 h 10000"/>
              <a:gd name="connsiteX105" fmla="*/ 8512 w 10000"/>
              <a:gd name="connsiteY105" fmla="*/ 6409 h 10000"/>
              <a:gd name="connsiteX106" fmla="*/ 8639 w 10000"/>
              <a:gd name="connsiteY106" fmla="*/ 6545 h 10000"/>
              <a:gd name="connsiteX107" fmla="*/ 8708 w 10000"/>
              <a:gd name="connsiteY107" fmla="*/ 6159 h 10000"/>
              <a:gd name="connsiteX108" fmla="*/ 8764 w 10000"/>
              <a:gd name="connsiteY108" fmla="*/ 5910 h 10000"/>
              <a:gd name="connsiteX109" fmla="*/ 8835 w 10000"/>
              <a:gd name="connsiteY109" fmla="*/ 3841 h 10000"/>
              <a:gd name="connsiteX110" fmla="*/ 8962 w 10000"/>
              <a:gd name="connsiteY110" fmla="*/ 2818 h 10000"/>
              <a:gd name="connsiteX111" fmla="*/ 9030 w 10000"/>
              <a:gd name="connsiteY111" fmla="*/ 3068 h 10000"/>
              <a:gd name="connsiteX112" fmla="*/ 9100 w 10000"/>
              <a:gd name="connsiteY112" fmla="*/ 4114 h 10000"/>
              <a:gd name="connsiteX113" fmla="*/ 9157 w 10000"/>
              <a:gd name="connsiteY113" fmla="*/ 5000 h 10000"/>
              <a:gd name="connsiteX114" fmla="*/ 9284 w 10000"/>
              <a:gd name="connsiteY114" fmla="*/ 5250 h 10000"/>
              <a:gd name="connsiteX115" fmla="*/ 9354 w 10000"/>
              <a:gd name="connsiteY115" fmla="*/ 5773 h 10000"/>
              <a:gd name="connsiteX116" fmla="*/ 9423 w 10000"/>
              <a:gd name="connsiteY116" fmla="*/ 6159 h 10000"/>
              <a:gd name="connsiteX117" fmla="*/ 9480 w 10000"/>
              <a:gd name="connsiteY117" fmla="*/ 6545 h 10000"/>
              <a:gd name="connsiteX118" fmla="*/ 9551 w 10000"/>
              <a:gd name="connsiteY118" fmla="*/ 6659 h 10000"/>
              <a:gd name="connsiteX119" fmla="*/ 9676 w 10000"/>
              <a:gd name="connsiteY119" fmla="*/ 7569 h 10000"/>
              <a:gd name="connsiteX120" fmla="*/ 9746 w 10000"/>
              <a:gd name="connsiteY120" fmla="*/ 7318 h 10000"/>
              <a:gd name="connsiteX121" fmla="*/ 9815 w 10000"/>
              <a:gd name="connsiteY121" fmla="*/ 7955 h 10000"/>
              <a:gd name="connsiteX122" fmla="*/ 9873 w 10000"/>
              <a:gd name="connsiteY122" fmla="*/ 8091 h 10000"/>
              <a:gd name="connsiteX123" fmla="*/ 10000 w 10000"/>
              <a:gd name="connsiteY12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975 w 10000"/>
              <a:gd name="connsiteY72" fmla="*/ 6409 h 10000"/>
              <a:gd name="connsiteX73" fmla="*/ 6044 w 10000"/>
              <a:gd name="connsiteY73" fmla="*/ 6659 h 10000"/>
              <a:gd name="connsiteX74" fmla="*/ 6112 w 10000"/>
              <a:gd name="connsiteY74" fmla="*/ 6795 h 10000"/>
              <a:gd name="connsiteX75" fmla="*/ 6171 w 10000"/>
              <a:gd name="connsiteY75" fmla="*/ 6409 h 10000"/>
              <a:gd name="connsiteX76" fmla="*/ 6240 w 10000"/>
              <a:gd name="connsiteY76" fmla="*/ 6159 h 10000"/>
              <a:gd name="connsiteX77" fmla="*/ 6366 w 10000"/>
              <a:gd name="connsiteY77" fmla="*/ 6159 h 10000"/>
              <a:gd name="connsiteX78" fmla="*/ 6435 w 10000"/>
              <a:gd name="connsiteY78" fmla="*/ 6409 h 10000"/>
              <a:gd name="connsiteX79" fmla="*/ 6494 w 10000"/>
              <a:gd name="connsiteY79" fmla="*/ 6159 h 10000"/>
              <a:gd name="connsiteX80" fmla="*/ 6563 w 10000"/>
              <a:gd name="connsiteY80" fmla="*/ 6023 h 10000"/>
              <a:gd name="connsiteX81" fmla="*/ 6690 w 10000"/>
              <a:gd name="connsiteY81" fmla="*/ 6545 h 10000"/>
              <a:gd name="connsiteX82" fmla="*/ 6759 w 10000"/>
              <a:gd name="connsiteY82" fmla="*/ 6545 h 10000"/>
              <a:gd name="connsiteX83" fmla="*/ 6816 w 10000"/>
              <a:gd name="connsiteY83" fmla="*/ 6159 h 10000"/>
              <a:gd name="connsiteX84" fmla="*/ 6886 w 10000"/>
              <a:gd name="connsiteY84" fmla="*/ 6409 h 10000"/>
              <a:gd name="connsiteX85" fmla="*/ 7012 w 10000"/>
              <a:gd name="connsiteY85" fmla="*/ 5773 h 10000"/>
              <a:gd name="connsiteX86" fmla="*/ 7082 w 10000"/>
              <a:gd name="connsiteY86" fmla="*/ 6932 h 10000"/>
              <a:gd name="connsiteX87" fmla="*/ 7151 w 10000"/>
              <a:gd name="connsiteY87" fmla="*/ 7046 h 10000"/>
              <a:gd name="connsiteX88" fmla="*/ 7209 w 10000"/>
              <a:gd name="connsiteY88" fmla="*/ 6795 h 10000"/>
              <a:gd name="connsiteX89" fmla="*/ 7347 w 10000"/>
              <a:gd name="connsiteY89" fmla="*/ 6409 h 10000"/>
              <a:gd name="connsiteX90" fmla="*/ 7404 w 10000"/>
              <a:gd name="connsiteY90" fmla="*/ 6409 h 10000"/>
              <a:gd name="connsiteX91" fmla="*/ 7474 w 10000"/>
              <a:gd name="connsiteY91" fmla="*/ 6545 h 10000"/>
              <a:gd name="connsiteX92" fmla="*/ 7531 w 10000"/>
              <a:gd name="connsiteY92" fmla="*/ 6023 h 10000"/>
              <a:gd name="connsiteX93" fmla="*/ 7670 w 10000"/>
              <a:gd name="connsiteY93" fmla="*/ 6545 h 10000"/>
              <a:gd name="connsiteX94" fmla="*/ 7726 w 10000"/>
              <a:gd name="connsiteY94" fmla="*/ 6295 h 10000"/>
              <a:gd name="connsiteX95" fmla="*/ 7797 w 10000"/>
              <a:gd name="connsiteY95" fmla="*/ 5773 h 10000"/>
              <a:gd name="connsiteX96" fmla="*/ 7865 w 10000"/>
              <a:gd name="connsiteY96" fmla="*/ 6023 h 10000"/>
              <a:gd name="connsiteX97" fmla="*/ 7992 w 10000"/>
              <a:gd name="connsiteY97" fmla="*/ 6659 h 10000"/>
              <a:gd name="connsiteX98" fmla="*/ 8051 w 10000"/>
              <a:gd name="connsiteY98" fmla="*/ 5637 h 10000"/>
              <a:gd name="connsiteX99" fmla="*/ 8120 w 10000"/>
              <a:gd name="connsiteY99" fmla="*/ 6023 h 10000"/>
              <a:gd name="connsiteX100" fmla="*/ 8189 w 10000"/>
              <a:gd name="connsiteY100" fmla="*/ 6295 h 10000"/>
              <a:gd name="connsiteX101" fmla="*/ 8315 w 10000"/>
              <a:gd name="connsiteY101" fmla="*/ 6932 h 10000"/>
              <a:gd name="connsiteX102" fmla="*/ 8385 w 10000"/>
              <a:gd name="connsiteY102" fmla="*/ 5773 h 10000"/>
              <a:gd name="connsiteX103" fmla="*/ 8442 w 10000"/>
              <a:gd name="connsiteY103" fmla="*/ 6545 h 10000"/>
              <a:gd name="connsiteX104" fmla="*/ 8512 w 10000"/>
              <a:gd name="connsiteY104" fmla="*/ 6409 h 10000"/>
              <a:gd name="connsiteX105" fmla="*/ 8639 w 10000"/>
              <a:gd name="connsiteY105" fmla="*/ 6545 h 10000"/>
              <a:gd name="connsiteX106" fmla="*/ 8708 w 10000"/>
              <a:gd name="connsiteY106" fmla="*/ 6159 h 10000"/>
              <a:gd name="connsiteX107" fmla="*/ 8764 w 10000"/>
              <a:gd name="connsiteY107" fmla="*/ 5910 h 10000"/>
              <a:gd name="connsiteX108" fmla="*/ 8835 w 10000"/>
              <a:gd name="connsiteY108" fmla="*/ 3841 h 10000"/>
              <a:gd name="connsiteX109" fmla="*/ 8962 w 10000"/>
              <a:gd name="connsiteY109" fmla="*/ 2818 h 10000"/>
              <a:gd name="connsiteX110" fmla="*/ 9030 w 10000"/>
              <a:gd name="connsiteY110" fmla="*/ 3068 h 10000"/>
              <a:gd name="connsiteX111" fmla="*/ 9100 w 10000"/>
              <a:gd name="connsiteY111" fmla="*/ 4114 h 10000"/>
              <a:gd name="connsiteX112" fmla="*/ 9157 w 10000"/>
              <a:gd name="connsiteY112" fmla="*/ 5000 h 10000"/>
              <a:gd name="connsiteX113" fmla="*/ 9284 w 10000"/>
              <a:gd name="connsiteY113" fmla="*/ 5250 h 10000"/>
              <a:gd name="connsiteX114" fmla="*/ 9354 w 10000"/>
              <a:gd name="connsiteY114" fmla="*/ 5773 h 10000"/>
              <a:gd name="connsiteX115" fmla="*/ 9423 w 10000"/>
              <a:gd name="connsiteY115" fmla="*/ 6159 h 10000"/>
              <a:gd name="connsiteX116" fmla="*/ 9480 w 10000"/>
              <a:gd name="connsiteY116" fmla="*/ 6545 h 10000"/>
              <a:gd name="connsiteX117" fmla="*/ 9551 w 10000"/>
              <a:gd name="connsiteY117" fmla="*/ 6659 h 10000"/>
              <a:gd name="connsiteX118" fmla="*/ 9676 w 10000"/>
              <a:gd name="connsiteY118" fmla="*/ 7569 h 10000"/>
              <a:gd name="connsiteX119" fmla="*/ 9746 w 10000"/>
              <a:gd name="connsiteY119" fmla="*/ 7318 h 10000"/>
              <a:gd name="connsiteX120" fmla="*/ 9815 w 10000"/>
              <a:gd name="connsiteY120" fmla="*/ 7955 h 10000"/>
              <a:gd name="connsiteX121" fmla="*/ 9873 w 10000"/>
              <a:gd name="connsiteY121" fmla="*/ 8091 h 10000"/>
              <a:gd name="connsiteX122" fmla="*/ 10000 w 10000"/>
              <a:gd name="connsiteY12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777 w 10000"/>
              <a:gd name="connsiteY70" fmla="*/ 6409 h 10000"/>
              <a:gd name="connsiteX71" fmla="*/ 5975 w 10000"/>
              <a:gd name="connsiteY71" fmla="*/ 6409 h 10000"/>
              <a:gd name="connsiteX72" fmla="*/ 6044 w 10000"/>
              <a:gd name="connsiteY72" fmla="*/ 6659 h 10000"/>
              <a:gd name="connsiteX73" fmla="*/ 6112 w 10000"/>
              <a:gd name="connsiteY73" fmla="*/ 6795 h 10000"/>
              <a:gd name="connsiteX74" fmla="*/ 6171 w 10000"/>
              <a:gd name="connsiteY74" fmla="*/ 6409 h 10000"/>
              <a:gd name="connsiteX75" fmla="*/ 6240 w 10000"/>
              <a:gd name="connsiteY75" fmla="*/ 6159 h 10000"/>
              <a:gd name="connsiteX76" fmla="*/ 6366 w 10000"/>
              <a:gd name="connsiteY76" fmla="*/ 6159 h 10000"/>
              <a:gd name="connsiteX77" fmla="*/ 6435 w 10000"/>
              <a:gd name="connsiteY77" fmla="*/ 6409 h 10000"/>
              <a:gd name="connsiteX78" fmla="*/ 6494 w 10000"/>
              <a:gd name="connsiteY78" fmla="*/ 6159 h 10000"/>
              <a:gd name="connsiteX79" fmla="*/ 6563 w 10000"/>
              <a:gd name="connsiteY79" fmla="*/ 6023 h 10000"/>
              <a:gd name="connsiteX80" fmla="*/ 6690 w 10000"/>
              <a:gd name="connsiteY80" fmla="*/ 6545 h 10000"/>
              <a:gd name="connsiteX81" fmla="*/ 6759 w 10000"/>
              <a:gd name="connsiteY81" fmla="*/ 6545 h 10000"/>
              <a:gd name="connsiteX82" fmla="*/ 6816 w 10000"/>
              <a:gd name="connsiteY82" fmla="*/ 6159 h 10000"/>
              <a:gd name="connsiteX83" fmla="*/ 6886 w 10000"/>
              <a:gd name="connsiteY83" fmla="*/ 6409 h 10000"/>
              <a:gd name="connsiteX84" fmla="*/ 7012 w 10000"/>
              <a:gd name="connsiteY84" fmla="*/ 5773 h 10000"/>
              <a:gd name="connsiteX85" fmla="*/ 7082 w 10000"/>
              <a:gd name="connsiteY85" fmla="*/ 6932 h 10000"/>
              <a:gd name="connsiteX86" fmla="*/ 7151 w 10000"/>
              <a:gd name="connsiteY86" fmla="*/ 7046 h 10000"/>
              <a:gd name="connsiteX87" fmla="*/ 7209 w 10000"/>
              <a:gd name="connsiteY87" fmla="*/ 6795 h 10000"/>
              <a:gd name="connsiteX88" fmla="*/ 7347 w 10000"/>
              <a:gd name="connsiteY88" fmla="*/ 6409 h 10000"/>
              <a:gd name="connsiteX89" fmla="*/ 7404 w 10000"/>
              <a:gd name="connsiteY89" fmla="*/ 6409 h 10000"/>
              <a:gd name="connsiteX90" fmla="*/ 7474 w 10000"/>
              <a:gd name="connsiteY90" fmla="*/ 6545 h 10000"/>
              <a:gd name="connsiteX91" fmla="*/ 7531 w 10000"/>
              <a:gd name="connsiteY91" fmla="*/ 6023 h 10000"/>
              <a:gd name="connsiteX92" fmla="*/ 7670 w 10000"/>
              <a:gd name="connsiteY92" fmla="*/ 6545 h 10000"/>
              <a:gd name="connsiteX93" fmla="*/ 7726 w 10000"/>
              <a:gd name="connsiteY93" fmla="*/ 6295 h 10000"/>
              <a:gd name="connsiteX94" fmla="*/ 7797 w 10000"/>
              <a:gd name="connsiteY94" fmla="*/ 5773 h 10000"/>
              <a:gd name="connsiteX95" fmla="*/ 7865 w 10000"/>
              <a:gd name="connsiteY95" fmla="*/ 6023 h 10000"/>
              <a:gd name="connsiteX96" fmla="*/ 7992 w 10000"/>
              <a:gd name="connsiteY96" fmla="*/ 6659 h 10000"/>
              <a:gd name="connsiteX97" fmla="*/ 8051 w 10000"/>
              <a:gd name="connsiteY97" fmla="*/ 5637 h 10000"/>
              <a:gd name="connsiteX98" fmla="*/ 8120 w 10000"/>
              <a:gd name="connsiteY98" fmla="*/ 6023 h 10000"/>
              <a:gd name="connsiteX99" fmla="*/ 8189 w 10000"/>
              <a:gd name="connsiteY99" fmla="*/ 6295 h 10000"/>
              <a:gd name="connsiteX100" fmla="*/ 8315 w 10000"/>
              <a:gd name="connsiteY100" fmla="*/ 6932 h 10000"/>
              <a:gd name="connsiteX101" fmla="*/ 8385 w 10000"/>
              <a:gd name="connsiteY101" fmla="*/ 5773 h 10000"/>
              <a:gd name="connsiteX102" fmla="*/ 8442 w 10000"/>
              <a:gd name="connsiteY102" fmla="*/ 6545 h 10000"/>
              <a:gd name="connsiteX103" fmla="*/ 8512 w 10000"/>
              <a:gd name="connsiteY103" fmla="*/ 6409 h 10000"/>
              <a:gd name="connsiteX104" fmla="*/ 8639 w 10000"/>
              <a:gd name="connsiteY104" fmla="*/ 6545 h 10000"/>
              <a:gd name="connsiteX105" fmla="*/ 8708 w 10000"/>
              <a:gd name="connsiteY105" fmla="*/ 6159 h 10000"/>
              <a:gd name="connsiteX106" fmla="*/ 8764 w 10000"/>
              <a:gd name="connsiteY106" fmla="*/ 5910 h 10000"/>
              <a:gd name="connsiteX107" fmla="*/ 8835 w 10000"/>
              <a:gd name="connsiteY107" fmla="*/ 3841 h 10000"/>
              <a:gd name="connsiteX108" fmla="*/ 8962 w 10000"/>
              <a:gd name="connsiteY108" fmla="*/ 2818 h 10000"/>
              <a:gd name="connsiteX109" fmla="*/ 9030 w 10000"/>
              <a:gd name="connsiteY109" fmla="*/ 3068 h 10000"/>
              <a:gd name="connsiteX110" fmla="*/ 9100 w 10000"/>
              <a:gd name="connsiteY110" fmla="*/ 4114 h 10000"/>
              <a:gd name="connsiteX111" fmla="*/ 9157 w 10000"/>
              <a:gd name="connsiteY111" fmla="*/ 5000 h 10000"/>
              <a:gd name="connsiteX112" fmla="*/ 9284 w 10000"/>
              <a:gd name="connsiteY112" fmla="*/ 5250 h 10000"/>
              <a:gd name="connsiteX113" fmla="*/ 9354 w 10000"/>
              <a:gd name="connsiteY113" fmla="*/ 5773 h 10000"/>
              <a:gd name="connsiteX114" fmla="*/ 9423 w 10000"/>
              <a:gd name="connsiteY114" fmla="*/ 6159 h 10000"/>
              <a:gd name="connsiteX115" fmla="*/ 9480 w 10000"/>
              <a:gd name="connsiteY115" fmla="*/ 6545 h 10000"/>
              <a:gd name="connsiteX116" fmla="*/ 9551 w 10000"/>
              <a:gd name="connsiteY116" fmla="*/ 6659 h 10000"/>
              <a:gd name="connsiteX117" fmla="*/ 9676 w 10000"/>
              <a:gd name="connsiteY117" fmla="*/ 7569 h 10000"/>
              <a:gd name="connsiteX118" fmla="*/ 9746 w 10000"/>
              <a:gd name="connsiteY118" fmla="*/ 7318 h 10000"/>
              <a:gd name="connsiteX119" fmla="*/ 9815 w 10000"/>
              <a:gd name="connsiteY119" fmla="*/ 7955 h 10000"/>
              <a:gd name="connsiteX120" fmla="*/ 9873 w 10000"/>
              <a:gd name="connsiteY120" fmla="*/ 8091 h 10000"/>
              <a:gd name="connsiteX121" fmla="*/ 10000 w 10000"/>
              <a:gd name="connsiteY12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975 w 10000"/>
              <a:gd name="connsiteY70" fmla="*/ 6409 h 10000"/>
              <a:gd name="connsiteX71" fmla="*/ 6044 w 10000"/>
              <a:gd name="connsiteY71" fmla="*/ 6659 h 10000"/>
              <a:gd name="connsiteX72" fmla="*/ 6112 w 10000"/>
              <a:gd name="connsiteY72" fmla="*/ 6795 h 10000"/>
              <a:gd name="connsiteX73" fmla="*/ 6171 w 10000"/>
              <a:gd name="connsiteY73" fmla="*/ 6409 h 10000"/>
              <a:gd name="connsiteX74" fmla="*/ 6240 w 10000"/>
              <a:gd name="connsiteY74" fmla="*/ 6159 h 10000"/>
              <a:gd name="connsiteX75" fmla="*/ 6366 w 10000"/>
              <a:gd name="connsiteY75" fmla="*/ 6159 h 10000"/>
              <a:gd name="connsiteX76" fmla="*/ 6435 w 10000"/>
              <a:gd name="connsiteY76" fmla="*/ 6409 h 10000"/>
              <a:gd name="connsiteX77" fmla="*/ 6494 w 10000"/>
              <a:gd name="connsiteY77" fmla="*/ 6159 h 10000"/>
              <a:gd name="connsiteX78" fmla="*/ 6563 w 10000"/>
              <a:gd name="connsiteY78" fmla="*/ 6023 h 10000"/>
              <a:gd name="connsiteX79" fmla="*/ 6690 w 10000"/>
              <a:gd name="connsiteY79" fmla="*/ 6545 h 10000"/>
              <a:gd name="connsiteX80" fmla="*/ 6759 w 10000"/>
              <a:gd name="connsiteY80" fmla="*/ 6545 h 10000"/>
              <a:gd name="connsiteX81" fmla="*/ 6816 w 10000"/>
              <a:gd name="connsiteY81" fmla="*/ 6159 h 10000"/>
              <a:gd name="connsiteX82" fmla="*/ 6886 w 10000"/>
              <a:gd name="connsiteY82" fmla="*/ 6409 h 10000"/>
              <a:gd name="connsiteX83" fmla="*/ 7012 w 10000"/>
              <a:gd name="connsiteY83" fmla="*/ 5773 h 10000"/>
              <a:gd name="connsiteX84" fmla="*/ 7082 w 10000"/>
              <a:gd name="connsiteY84" fmla="*/ 6932 h 10000"/>
              <a:gd name="connsiteX85" fmla="*/ 7151 w 10000"/>
              <a:gd name="connsiteY85" fmla="*/ 7046 h 10000"/>
              <a:gd name="connsiteX86" fmla="*/ 7209 w 10000"/>
              <a:gd name="connsiteY86" fmla="*/ 6795 h 10000"/>
              <a:gd name="connsiteX87" fmla="*/ 7347 w 10000"/>
              <a:gd name="connsiteY87" fmla="*/ 6409 h 10000"/>
              <a:gd name="connsiteX88" fmla="*/ 7404 w 10000"/>
              <a:gd name="connsiteY88" fmla="*/ 6409 h 10000"/>
              <a:gd name="connsiteX89" fmla="*/ 7474 w 10000"/>
              <a:gd name="connsiteY89" fmla="*/ 6545 h 10000"/>
              <a:gd name="connsiteX90" fmla="*/ 7531 w 10000"/>
              <a:gd name="connsiteY90" fmla="*/ 6023 h 10000"/>
              <a:gd name="connsiteX91" fmla="*/ 7670 w 10000"/>
              <a:gd name="connsiteY91" fmla="*/ 6545 h 10000"/>
              <a:gd name="connsiteX92" fmla="*/ 7726 w 10000"/>
              <a:gd name="connsiteY92" fmla="*/ 6295 h 10000"/>
              <a:gd name="connsiteX93" fmla="*/ 7797 w 10000"/>
              <a:gd name="connsiteY93" fmla="*/ 5773 h 10000"/>
              <a:gd name="connsiteX94" fmla="*/ 7865 w 10000"/>
              <a:gd name="connsiteY94" fmla="*/ 6023 h 10000"/>
              <a:gd name="connsiteX95" fmla="*/ 7992 w 10000"/>
              <a:gd name="connsiteY95" fmla="*/ 6659 h 10000"/>
              <a:gd name="connsiteX96" fmla="*/ 8051 w 10000"/>
              <a:gd name="connsiteY96" fmla="*/ 5637 h 10000"/>
              <a:gd name="connsiteX97" fmla="*/ 8120 w 10000"/>
              <a:gd name="connsiteY97" fmla="*/ 6023 h 10000"/>
              <a:gd name="connsiteX98" fmla="*/ 8189 w 10000"/>
              <a:gd name="connsiteY98" fmla="*/ 6295 h 10000"/>
              <a:gd name="connsiteX99" fmla="*/ 8315 w 10000"/>
              <a:gd name="connsiteY99" fmla="*/ 6932 h 10000"/>
              <a:gd name="connsiteX100" fmla="*/ 8385 w 10000"/>
              <a:gd name="connsiteY100" fmla="*/ 5773 h 10000"/>
              <a:gd name="connsiteX101" fmla="*/ 8442 w 10000"/>
              <a:gd name="connsiteY101" fmla="*/ 6545 h 10000"/>
              <a:gd name="connsiteX102" fmla="*/ 8512 w 10000"/>
              <a:gd name="connsiteY102" fmla="*/ 6409 h 10000"/>
              <a:gd name="connsiteX103" fmla="*/ 8639 w 10000"/>
              <a:gd name="connsiteY103" fmla="*/ 6545 h 10000"/>
              <a:gd name="connsiteX104" fmla="*/ 8708 w 10000"/>
              <a:gd name="connsiteY104" fmla="*/ 6159 h 10000"/>
              <a:gd name="connsiteX105" fmla="*/ 8764 w 10000"/>
              <a:gd name="connsiteY105" fmla="*/ 5910 h 10000"/>
              <a:gd name="connsiteX106" fmla="*/ 8835 w 10000"/>
              <a:gd name="connsiteY106" fmla="*/ 3841 h 10000"/>
              <a:gd name="connsiteX107" fmla="*/ 8962 w 10000"/>
              <a:gd name="connsiteY107" fmla="*/ 2818 h 10000"/>
              <a:gd name="connsiteX108" fmla="*/ 9030 w 10000"/>
              <a:gd name="connsiteY108" fmla="*/ 3068 h 10000"/>
              <a:gd name="connsiteX109" fmla="*/ 9100 w 10000"/>
              <a:gd name="connsiteY109" fmla="*/ 4114 h 10000"/>
              <a:gd name="connsiteX110" fmla="*/ 9157 w 10000"/>
              <a:gd name="connsiteY110" fmla="*/ 5000 h 10000"/>
              <a:gd name="connsiteX111" fmla="*/ 9284 w 10000"/>
              <a:gd name="connsiteY111" fmla="*/ 5250 h 10000"/>
              <a:gd name="connsiteX112" fmla="*/ 9354 w 10000"/>
              <a:gd name="connsiteY112" fmla="*/ 5773 h 10000"/>
              <a:gd name="connsiteX113" fmla="*/ 9423 w 10000"/>
              <a:gd name="connsiteY113" fmla="*/ 6159 h 10000"/>
              <a:gd name="connsiteX114" fmla="*/ 9480 w 10000"/>
              <a:gd name="connsiteY114" fmla="*/ 6545 h 10000"/>
              <a:gd name="connsiteX115" fmla="*/ 9551 w 10000"/>
              <a:gd name="connsiteY115" fmla="*/ 6659 h 10000"/>
              <a:gd name="connsiteX116" fmla="*/ 9676 w 10000"/>
              <a:gd name="connsiteY116" fmla="*/ 7569 h 10000"/>
              <a:gd name="connsiteX117" fmla="*/ 9746 w 10000"/>
              <a:gd name="connsiteY117" fmla="*/ 7318 h 10000"/>
              <a:gd name="connsiteX118" fmla="*/ 9815 w 10000"/>
              <a:gd name="connsiteY118" fmla="*/ 7955 h 10000"/>
              <a:gd name="connsiteX119" fmla="*/ 9873 w 10000"/>
              <a:gd name="connsiteY119" fmla="*/ 8091 h 10000"/>
              <a:gd name="connsiteX120" fmla="*/ 10000 w 10000"/>
              <a:gd name="connsiteY12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171 w 10000"/>
              <a:gd name="connsiteY72" fmla="*/ 6409 h 10000"/>
              <a:gd name="connsiteX73" fmla="*/ 6240 w 10000"/>
              <a:gd name="connsiteY73" fmla="*/ 6159 h 10000"/>
              <a:gd name="connsiteX74" fmla="*/ 6366 w 10000"/>
              <a:gd name="connsiteY74" fmla="*/ 6159 h 10000"/>
              <a:gd name="connsiteX75" fmla="*/ 6435 w 10000"/>
              <a:gd name="connsiteY75" fmla="*/ 6409 h 10000"/>
              <a:gd name="connsiteX76" fmla="*/ 6494 w 10000"/>
              <a:gd name="connsiteY76" fmla="*/ 6159 h 10000"/>
              <a:gd name="connsiteX77" fmla="*/ 6563 w 10000"/>
              <a:gd name="connsiteY77" fmla="*/ 6023 h 10000"/>
              <a:gd name="connsiteX78" fmla="*/ 6690 w 10000"/>
              <a:gd name="connsiteY78" fmla="*/ 6545 h 10000"/>
              <a:gd name="connsiteX79" fmla="*/ 6759 w 10000"/>
              <a:gd name="connsiteY79" fmla="*/ 6545 h 10000"/>
              <a:gd name="connsiteX80" fmla="*/ 6816 w 10000"/>
              <a:gd name="connsiteY80" fmla="*/ 6159 h 10000"/>
              <a:gd name="connsiteX81" fmla="*/ 6886 w 10000"/>
              <a:gd name="connsiteY81" fmla="*/ 6409 h 10000"/>
              <a:gd name="connsiteX82" fmla="*/ 7012 w 10000"/>
              <a:gd name="connsiteY82" fmla="*/ 5773 h 10000"/>
              <a:gd name="connsiteX83" fmla="*/ 7082 w 10000"/>
              <a:gd name="connsiteY83" fmla="*/ 6932 h 10000"/>
              <a:gd name="connsiteX84" fmla="*/ 7151 w 10000"/>
              <a:gd name="connsiteY84" fmla="*/ 7046 h 10000"/>
              <a:gd name="connsiteX85" fmla="*/ 7209 w 10000"/>
              <a:gd name="connsiteY85" fmla="*/ 6795 h 10000"/>
              <a:gd name="connsiteX86" fmla="*/ 7347 w 10000"/>
              <a:gd name="connsiteY86" fmla="*/ 6409 h 10000"/>
              <a:gd name="connsiteX87" fmla="*/ 7404 w 10000"/>
              <a:gd name="connsiteY87" fmla="*/ 6409 h 10000"/>
              <a:gd name="connsiteX88" fmla="*/ 7474 w 10000"/>
              <a:gd name="connsiteY88" fmla="*/ 6545 h 10000"/>
              <a:gd name="connsiteX89" fmla="*/ 7531 w 10000"/>
              <a:gd name="connsiteY89" fmla="*/ 6023 h 10000"/>
              <a:gd name="connsiteX90" fmla="*/ 7670 w 10000"/>
              <a:gd name="connsiteY90" fmla="*/ 6545 h 10000"/>
              <a:gd name="connsiteX91" fmla="*/ 7726 w 10000"/>
              <a:gd name="connsiteY91" fmla="*/ 6295 h 10000"/>
              <a:gd name="connsiteX92" fmla="*/ 7797 w 10000"/>
              <a:gd name="connsiteY92" fmla="*/ 5773 h 10000"/>
              <a:gd name="connsiteX93" fmla="*/ 7865 w 10000"/>
              <a:gd name="connsiteY93" fmla="*/ 6023 h 10000"/>
              <a:gd name="connsiteX94" fmla="*/ 7992 w 10000"/>
              <a:gd name="connsiteY94" fmla="*/ 6659 h 10000"/>
              <a:gd name="connsiteX95" fmla="*/ 8051 w 10000"/>
              <a:gd name="connsiteY95" fmla="*/ 5637 h 10000"/>
              <a:gd name="connsiteX96" fmla="*/ 8120 w 10000"/>
              <a:gd name="connsiteY96" fmla="*/ 6023 h 10000"/>
              <a:gd name="connsiteX97" fmla="*/ 8189 w 10000"/>
              <a:gd name="connsiteY97" fmla="*/ 6295 h 10000"/>
              <a:gd name="connsiteX98" fmla="*/ 8315 w 10000"/>
              <a:gd name="connsiteY98" fmla="*/ 6932 h 10000"/>
              <a:gd name="connsiteX99" fmla="*/ 8385 w 10000"/>
              <a:gd name="connsiteY99" fmla="*/ 5773 h 10000"/>
              <a:gd name="connsiteX100" fmla="*/ 8442 w 10000"/>
              <a:gd name="connsiteY100" fmla="*/ 6545 h 10000"/>
              <a:gd name="connsiteX101" fmla="*/ 8512 w 10000"/>
              <a:gd name="connsiteY101" fmla="*/ 6409 h 10000"/>
              <a:gd name="connsiteX102" fmla="*/ 8639 w 10000"/>
              <a:gd name="connsiteY102" fmla="*/ 6545 h 10000"/>
              <a:gd name="connsiteX103" fmla="*/ 8708 w 10000"/>
              <a:gd name="connsiteY103" fmla="*/ 6159 h 10000"/>
              <a:gd name="connsiteX104" fmla="*/ 8764 w 10000"/>
              <a:gd name="connsiteY104" fmla="*/ 5910 h 10000"/>
              <a:gd name="connsiteX105" fmla="*/ 8835 w 10000"/>
              <a:gd name="connsiteY105" fmla="*/ 3841 h 10000"/>
              <a:gd name="connsiteX106" fmla="*/ 8962 w 10000"/>
              <a:gd name="connsiteY106" fmla="*/ 2818 h 10000"/>
              <a:gd name="connsiteX107" fmla="*/ 9030 w 10000"/>
              <a:gd name="connsiteY107" fmla="*/ 3068 h 10000"/>
              <a:gd name="connsiteX108" fmla="*/ 9100 w 10000"/>
              <a:gd name="connsiteY108" fmla="*/ 4114 h 10000"/>
              <a:gd name="connsiteX109" fmla="*/ 9157 w 10000"/>
              <a:gd name="connsiteY109" fmla="*/ 5000 h 10000"/>
              <a:gd name="connsiteX110" fmla="*/ 9284 w 10000"/>
              <a:gd name="connsiteY110" fmla="*/ 5250 h 10000"/>
              <a:gd name="connsiteX111" fmla="*/ 9354 w 10000"/>
              <a:gd name="connsiteY111" fmla="*/ 5773 h 10000"/>
              <a:gd name="connsiteX112" fmla="*/ 9423 w 10000"/>
              <a:gd name="connsiteY112" fmla="*/ 6159 h 10000"/>
              <a:gd name="connsiteX113" fmla="*/ 9480 w 10000"/>
              <a:gd name="connsiteY113" fmla="*/ 6545 h 10000"/>
              <a:gd name="connsiteX114" fmla="*/ 9551 w 10000"/>
              <a:gd name="connsiteY114" fmla="*/ 6659 h 10000"/>
              <a:gd name="connsiteX115" fmla="*/ 9676 w 10000"/>
              <a:gd name="connsiteY115" fmla="*/ 7569 h 10000"/>
              <a:gd name="connsiteX116" fmla="*/ 9746 w 10000"/>
              <a:gd name="connsiteY116" fmla="*/ 7318 h 10000"/>
              <a:gd name="connsiteX117" fmla="*/ 9815 w 10000"/>
              <a:gd name="connsiteY117" fmla="*/ 7955 h 10000"/>
              <a:gd name="connsiteX118" fmla="*/ 9873 w 10000"/>
              <a:gd name="connsiteY118" fmla="*/ 8091 h 10000"/>
              <a:gd name="connsiteX119" fmla="*/ 10000 w 10000"/>
              <a:gd name="connsiteY11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240 w 10000"/>
              <a:gd name="connsiteY72" fmla="*/ 6159 h 10000"/>
              <a:gd name="connsiteX73" fmla="*/ 6366 w 10000"/>
              <a:gd name="connsiteY73" fmla="*/ 6159 h 10000"/>
              <a:gd name="connsiteX74" fmla="*/ 6435 w 10000"/>
              <a:gd name="connsiteY74" fmla="*/ 6409 h 10000"/>
              <a:gd name="connsiteX75" fmla="*/ 6494 w 10000"/>
              <a:gd name="connsiteY75" fmla="*/ 6159 h 10000"/>
              <a:gd name="connsiteX76" fmla="*/ 6563 w 10000"/>
              <a:gd name="connsiteY76" fmla="*/ 6023 h 10000"/>
              <a:gd name="connsiteX77" fmla="*/ 6690 w 10000"/>
              <a:gd name="connsiteY77" fmla="*/ 6545 h 10000"/>
              <a:gd name="connsiteX78" fmla="*/ 6759 w 10000"/>
              <a:gd name="connsiteY78" fmla="*/ 6545 h 10000"/>
              <a:gd name="connsiteX79" fmla="*/ 6816 w 10000"/>
              <a:gd name="connsiteY79" fmla="*/ 6159 h 10000"/>
              <a:gd name="connsiteX80" fmla="*/ 6886 w 10000"/>
              <a:gd name="connsiteY80" fmla="*/ 6409 h 10000"/>
              <a:gd name="connsiteX81" fmla="*/ 7012 w 10000"/>
              <a:gd name="connsiteY81" fmla="*/ 5773 h 10000"/>
              <a:gd name="connsiteX82" fmla="*/ 7082 w 10000"/>
              <a:gd name="connsiteY82" fmla="*/ 6932 h 10000"/>
              <a:gd name="connsiteX83" fmla="*/ 7151 w 10000"/>
              <a:gd name="connsiteY83" fmla="*/ 7046 h 10000"/>
              <a:gd name="connsiteX84" fmla="*/ 7209 w 10000"/>
              <a:gd name="connsiteY84" fmla="*/ 6795 h 10000"/>
              <a:gd name="connsiteX85" fmla="*/ 7347 w 10000"/>
              <a:gd name="connsiteY85" fmla="*/ 6409 h 10000"/>
              <a:gd name="connsiteX86" fmla="*/ 7404 w 10000"/>
              <a:gd name="connsiteY86" fmla="*/ 6409 h 10000"/>
              <a:gd name="connsiteX87" fmla="*/ 7474 w 10000"/>
              <a:gd name="connsiteY87" fmla="*/ 6545 h 10000"/>
              <a:gd name="connsiteX88" fmla="*/ 7531 w 10000"/>
              <a:gd name="connsiteY88" fmla="*/ 6023 h 10000"/>
              <a:gd name="connsiteX89" fmla="*/ 7670 w 10000"/>
              <a:gd name="connsiteY89" fmla="*/ 6545 h 10000"/>
              <a:gd name="connsiteX90" fmla="*/ 7726 w 10000"/>
              <a:gd name="connsiteY90" fmla="*/ 6295 h 10000"/>
              <a:gd name="connsiteX91" fmla="*/ 7797 w 10000"/>
              <a:gd name="connsiteY91" fmla="*/ 5773 h 10000"/>
              <a:gd name="connsiteX92" fmla="*/ 7865 w 10000"/>
              <a:gd name="connsiteY92" fmla="*/ 6023 h 10000"/>
              <a:gd name="connsiteX93" fmla="*/ 7992 w 10000"/>
              <a:gd name="connsiteY93" fmla="*/ 6659 h 10000"/>
              <a:gd name="connsiteX94" fmla="*/ 8051 w 10000"/>
              <a:gd name="connsiteY94" fmla="*/ 5637 h 10000"/>
              <a:gd name="connsiteX95" fmla="*/ 8120 w 10000"/>
              <a:gd name="connsiteY95" fmla="*/ 6023 h 10000"/>
              <a:gd name="connsiteX96" fmla="*/ 8189 w 10000"/>
              <a:gd name="connsiteY96" fmla="*/ 6295 h 10000"/>
              <a:gd name="connsiteX97" fmla="*/ 8315 w 10000"/>
              <a:gd name="connsiteY97" fmla="*/ 6932 h 10000"/>
              <a:gd name="connsiteX98" fmla="*/ 8385 w 10000"/>
              <a:gd name="connsiteY98" fmla="*/ 5773 h 10000"/>
              <a:gd name="connsiteX99" fmla="*/ 8442 w 10000"/>
              <a:gd name="connsiteY99" fmla="*/ 6545 h 10000"/>
              <a:gd name="connsiteX100" fmla="*/ 8512 w 10000"/>
              <a:gd name="connsiteY100" fmla="*/ 6409 h 10000"/>
              <a:gd name="connsiteX101" fmla="*/ 8639 w 10000"/>
              <a:gd name="connsiteY101" fmla="*/ 6545 h 10000"/>
              <a:gd name="connsiteX102" fmla="*/ 8708 w 10000"/>
              <a:gd name="connsiteY102" fmla="*/ 6159 h 10000"/>
              <a:gd name="connsiteX103" fmla="*/ 8764 w 10000"/>
              <a:gd name="connsiteY103" fmla="*/ 5910 h 10000"/>
              <a:gd name="connsiteX104" fmla="*/ 8835 w 10000"/>
              <a:gd name="connsiteY104" fmla="*/ 3841 h 10000"/>
              <a:gd name="connsiteX105" fmla="*/ 8962 w 10000"/>
              <a:gd name="connsiteY105" fmla="*/ 2818 h 10000"/>
              <a:gd name="connsiteX106" fmla="*/ 9030 w 10000"/>
              <a:gd name="connsiteY106" fmla="*/ 3068 h 10000"/>
              <a:gd name="connsiteX107" fmla="*/ 9100 w 10000"/>
              <a:gd name="connsiteY107" fmla="*/ 4114 h 10000"/>
              <a:gd name="connsiteX108" fmla="*/ 9157 w 10000"/>
              <a:gd name="connsiteY108" fmla="*/ 5000 h 10000"/>
              <a:gd name="connsiteX109" fmla="*/ 9284 w 10000"/>
              <a:gd name="connsiteY109" fmla="*/ 5250 h 10000"/>
              <a:gd name="connsiteX110" fmla="*/ 9354 w 10000"/>
              <a:gd name="connsiteY110" fmla="*/ 5773 h 10000"/>
              <a:gd name="connsiteX111" fmla="*/ 9423 w 10000"/>
              <a:gd name="connsiteY111" fmla="*/ 6159 h 10000"/>
              <a:gd name="connsiteX112" fmla="*/ 9480 w 10000"/>
              <a:gd name="connsiteY112" fmla="*/ 6545 h 10000"/>
              <a:gd name="connsiteX113" fmla="*/ 9551 w 10000"/>
              <a:gd name="connsiteY113" fmla="*/ 6659 h 10000"/>
              <a:gd name="connsiteX114" fmla="*/ 9676 w 10000"/>
              <a:gd name="connsiteY114" fmla="*/ 7569 h 10000"/>
              <a:gd name="connsiteX115" fmla="*/ 9746 w 10000"/>
              <a:gd name="connsiteY115" fmla="*/ 7318 h 10000"/>
              <a:gd name="connsiteX116" fmla="*/ 9815 w 10000"/>
              <a:gd name="connsiteY116" fmla="*/ 7955 h 10000"/>
              <a:gd name="connsiteX117" fmla="*/ 9873 w 10000"/>
              <a:gd name="connsiteY117" fmla="*/ 8091 h 10000"/>
              <a:gd name="connsiteX118" fmla="*/ 10000 w 10000"/>
              <a:gd name="connsiteY11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240 w 10000"/>
              <a:gd name="connsiteY71" fmla="*/ 6159 h 10000"/>
              <a:gd name="connsiteX72" fmla="*/ 6366 w 10000"/>
              <a:gd name="connsiteY72" fmla="*/ 6159 h 10000"/>
              <a:gd name="connsiteX73" fmla="*/ 6435 w 10000"/>
              <a:gd name="connsiteY73" fmla="*/ 6409 h 10000"/>
              <a:gd name="connsiteX74" fmla="*/ 6494 w 10000"/>
              <a:gd name="connsiteY74" fmla="*/ 6159 h 10000"/>
              <a:gd name="connsiteX75" fmla="*/ 6563 w 10000"/>
              <a:gd name="connsiteY75" fmla="*/ 6023 h 10000"/>
              <a:gd name="connsiteX76" fmla="*/ 6690 w 10000"/>
              <a:gd name="connsiteY76" fmla="*/ 6545 h 10000"/>
              <a:gd name="connsiteX77" fmla="*/ 6759 w 10000"/>
              <a:gd name="connsiteY77" fmla="*/ 6545 h 10000"/>
              <a:gd name="connsiteX78" fmla="*/ 6816 w 10000"/>
              <a:gd name="connsiteY78" fmla="*/ 6159 h 10000"/>
              <a:gd name="connsiteX79" fmla="*/ 6886 w 10000"/>
              <a:gd name="connsiteY79" fmla="*/ 6409 h 10000"/>
              <a:gd name="connsiteX80" fmla="*/ 7012 w 10000"/>
              <a:gd name="connsiteY80" fmla="*/ 5773 h 10000"/>
              <a:gd name="connsiteX81" fmla="*/ 7082 w 10000"/>
              <a:gd name="connsiteY81" fmla="*/ 6932 h 10000"/>
              <a:gd name="connsiteX82" fmla="*/ 7151 w 10000"/>
              <a:gd name="connsiteY82" fmla="*/ 7046 h 10000"/>
              <a:gd name="connsiteX83" fmla="*/ 7209 w 10000"/>
              <a:gd name="connsiteY83" fmla="*/ 6795 h 10000"/>
              <a:gd name="connsiteX84" fmla="*/ 7347 w 10000"/>
              <a:gd name="connsiteY84" fmla="*/ 6409 h 10000"/>
              <a:gd name="connsiteX85" fmla="*/ 7404 w 10000"/>
              <a:gd name="connsiteY85" fmla="*/ 6409 h 10000"/>
              <a:gd name="connsiteX86" fmla="*/ 7474 w 10000"/>
              <a:gd name="connsiteY86" fmla="*/ 6545 h 10000"/>
              <a:gd name="connsiteX87" fmla="*/ 7531 w 10000"/>
              <a:gd name="connsiteY87" fmla="*/ 6023 h 10000"/>
              <a:gd name="connsiteX88" fmla="*/ 7670 w 10000"/>
              <a:gd name="connsiteY88" fmla="*/ 6545 h 10000"/>
              <a:gd name="connsiteX89" fmla="*/ 7726 w 10000"/>
              <a:gd name="connsiteY89" fmla="*/ 6295 h 10000"/>
              <a:gd name="connsiteX90" fmla="*/ 7797 w 10000"/>
              <a:gd name="connsiteY90" fmla="*/ 5773 h 10000"/>
              <a:gd name="connsiteX91" fmla="*/ 7865 w 10000"/>
              <a:gd name="connsiteY91" fmla="*/ 6023 h 10000"/>
              <a:gd name="connsiteX92" fmla="*/ 7992 w 10000"/>
              <a:gd name="connsiteY92" fmla="*/ 6659 h 10000"/>
              <a:gd name="connsiteX93" fmla="*/ 8051 w 10000"/>
              <a:gd name="connsiteY93" fmla="*/ 5637 h 10000"/>
              <a:gd name="connsiteX94" fmla="*/ 8120 w 10000"/>
              <a:gd name="connsiteY94" fmla="*/ 6023 h 10000"/>
              <a:gd name="connsiteX95" fmla="*/ 8189 w 10000"/>
              <a:gd name="connsiteY95" fmla="*/ 6295 h 10000"/>
              <a:gd name="connsiteX96" fmla="*/ 8315 w 10000"/>
              <a:gd name="connsiteY96" fmla="*/ 6932 h 10000"/>
              <a:gd name="connsiteX97" fmla="*/ 8385 w 10000"/>
              <a:gd name="connsiteY97" fmla="*/ 5773 h 10000"/>
              <a:gd name="connsiteX98" fmla="*/ 8442 w 10000"/>
              <a:gd name="connsiteY98" fmla="*/ 6545 h 10000"/>
              <a:gd name="connsiteX99" fmla="*/ 8512 w 10000"/>
              <a:gd name="connsiteY99" fmla="*/ 6409 h 10000"/>
              <a:gd name="connsiteX100" fmla="*/ 8639 w 10000"/>
              <a:gd name="connsiteY100" fmla="*/ 6545 h 10000"/>
              <a:gd name="connsiteX101" fmla="*/ 8708 w 10000"/>
              <a:gd name="connsiteY101" fmla="*/ 6159 h 10000"/>
              <a:gd name="connsiteX102" fmla="*/ 8764 w 10000"/>
              <a:gd name="connsiteY102" fmla="*/ 5910 h 10000"/>
              <a:gd name="connsiteX103" fmla="*/ 8835 w 10000"/>
              <a:gd name="connsiteY103" fmla="*/ 3841 h 10000"/>
              <a:gd name="connsiteX104" fmla="*/ 8962 w 10000"/>
              <a:gd name="connsiteY104" fmla="*/ 2818 h 10000"/>
              <a:gd name="connsiteX105" fmla="*/ 9030 w 10000"/>
              <a:gd name="connsiteY105" fmla="*/ 3068 h 10000"/>
              <a:gd name="connsiteX106" fmla="*/ 9100 w 10000"/>
              <a:gd name="connsiteY106" fmla="*/ 4114 h 10000"/>
              <a:gd name="connsiteX107" fmla="*/ 9157 w 10000"/>
              <a:gd name="connsiteY107" fmla="*/ 5000 h 10000"/>
              <a:gd name="connsiteX108" fmla="*/ 9284 w 10000"/>
              <a:gd name="connsiteY108" fmla="*/ 5250 h 10000"/>
              <a:gd name="connsiteX109" fmla="*/ 9354 w 10000"/>
              <a:gd name="connsiteY109" fmla="*/ 5773 h 10000"/>
              <a:gd name="connsiteX110" fmla="*/ 9423 w 10000"/>
              <a:gd name="connsiteY110" fmla="*/ 6159 h 10000"/>
              <a:gd name="connsiteX111" fmla="*/ 9480 w 10000"/>
              <a:gd name="connsiteY111" fmla="*/ 6545 h 10000"/>
              <a:gd name="connsiteX112" fmla="*/ 9551 w 10000"/>
              <a:gd name="connsiteY112" fmla="*/ 6659 h 10000"/>
              <a:gd name="connsiteX113" fmla="*/ 9676 w 10000"/>
              <a:gd name="connsiteY113" fmla="*/ 7569 h 10000"/>
              <a:gd name="connsiteX114" fmla="*/ 9746 w 10000"/>
              <a:gd name="connsiteY114" fmla="*/ 7318 h 10000"/>
              <a:gd name="connsiteX115" fmla="*/ 9815 w 10000"/>
              <a:gd name="connsiteY115" fmla="*/ 7955 h 10000"/>
              <a:gd name="connsiteX116" fmla="*/ 9873 w 10000"/>
              <a:gd name="connsiteY116" fmla="*/ 8091 h 10000"/>
              <a:gd name="connsiteX117" fmla="*/ 10000 w 10000"/>
              <a:gd name="connsiteY11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366 w 10000"/>
              <a:gd name="connsiteY71" fmla="*/ 6159 h 10000"/>
              <a:gd name="connsiteX72" fmla="*/ 6435 w 10000"/>
              <a:gd name="connsiteY72" fmla="*/ 6409 h 10000"/>
              <a:gd name="connsiteX73" fmla="*/ 6494 w 10000"/>
              <a:gd name="connsiteY73" fmla="*/ 6159 h 10000"/>
              <a:gd name="connsiteX74" fmla="*/ 6563 w 10000"/>
              <a:gd name="connsiteY74" fmla="*/ 6023 h 10000"/>
              <a:gd name="connsiteX75" fmla="*/ 6690 w 10000"/>
              <a:gd name="connsiteY75" fmla="*/ 6545 h 10000"/>
              <a:gd name="connsiteX76" fmla="*/ 6759 w 10000"/>
              <a:gd name="connsiteY76" fmla="*/ 6545 h 10000"/>
              <a:gd name="connsiteX77" fmla="*/ 6816 w 10000"/>
              <a:gd name="connsiteY77" fmla="*/ 6159 h 10000"/>
              <a:gd name="connsiteX78" fmla="*/ 6886 w 10000"/>
              <a:gd name="connsiteY78" fmla="*/ 6409 h 10000"/>
              <a:gd name="connsiteX79" fmla="*/ 7012 w 10000"/>
              <a:gd name="connsiteY79" fmla="*/ 5773 h 10000"/>
              <a:gd name="connsiteX80" fmla="*/ 7082 w 10000"/>
              <a:gd name="connsiteY80" fmla="*/ 6932 h 10000"/>
              <a:gd name="connsiteX81" fmla="*/ 7151 w 10000"/>
              <a:gd name="connsiteY81" fmla="*/ 7046 h 10000"/>
              <a:gd name="connsiteX82" fmla="*/ 7209 w 10000"/>
              <a:gd name="connsiteY82" fmla="*/ 6795 h 10000"/>
              <a:gd name="connsiteX83" fmla="*/ 7347 w 10000"/>
              <a:gd name="connsiteY83" fmla="*/ 6409 h 10000"/>
              <a:gd name="connsiteX84" fmla="*/ 7404 w 10000"/>
              <a:gd name="connsiteY84" fmla="*/ 6409 h 10000"/>
              <a:gd name="connsiteX85" fmla="*/ 7474 w 10000"/>
              <a:gd name="connsiteY85" fmla="*/ 6545 h 10000"/>
              <a:gd name="connsiteX86" fmla="*/ 7531 w 10000"/>
              <a:gd name="connsiteY86" fmla="*/ 6023 h 10000"/>
              <a:gd name="connsiteX87" fmla="*/ 7670 w 10000"/>
              <a:gd name="connsiteY87" fmla="*/ 6545 h 10000"/>
              <a:gd name="connsiteX88" fmla="*/ 7726 w 10000"/>
              <a:gd name="connsiteY88" fmla="*/ 6295 h 10000"/>
              <a:gd name="connsiteX89" fmla="*/ 7797 w 10000"/>
              <a:gd name="connsiteY89" fmla="*/ 5773 h 10000"/>
              <a:gd name="connsiteX90" fmla="*/ 7865 w 10000"/>
              <a:gd name="connsiteY90" fmla="*/ 6023 h 10000"/>
              <a:gd name="connsiteX91" fmla="*/ 7992 w 10000"/>
              <a:gd name="connsiteY91" fmla="*/ 6659 h 10000"/>
              <a:gd name="connsiteX92" fmla="*/ 8051 w 10000"/>
              <a:gd name="connsiteY92" fmla="*/ 5637 h 10000"/>
              <a:gd name="connsiteX93" fmla="*/ 8120 w 10000"/>
              <a:gd name="connsiteY93" fmla="*/ 6023 h 10000"/>
              <a:gd name="connsiteX94" fmla="*/ 8189 w 10000"/>
              <a:gd name="connsiteY94" fmla="*/ 6295 h 10000"/>
              <a:gd name="connsiteX95" fmla="*/ 8315 w 10000"/>
              <a:gd name="connsiteY95" fmla="*/ 6932 h 10000"/>
              <a:gd name="connsiteX96" fmla="*/ 8385 w 10000"/>
              <a:gd name="connsiteY96" fmla="*/ 5773 h 10000"/>
              <a:gd name="connsiteX97" fmla="*/ 8442 w 10000"/>
              <a:gd name="connsiteY97" fmla="*/ 6545 h 10000"/>
              <a:gd name="connsiteX98" fmla="*/ 8512 w 10000"/>
              <a:gd name="connsiteY98" fmla="*/ 6409 h 10000"/>
              <a:gd name="connsiteX99" fmla="*/ 8639 w 10000"/>
              <a:gd name="connsiteY99" fmla="*/ 6545 h 10000"/>
              <a:gd name="connsiteX100" fmla="*/ 8708 w 10000"/>
              <a:gd name="connsiteY100" fmla="*/ 6159 h 10000"/>
              <a:gd name="connsiteX101" fmla="*/ 8764 w 10000"/>
              <a:gd name="connsiteY101" fmla="*/ 5910 h 10000"/>
              <a:gd name="connsiteX102" fmla="*/ 8835 w 10000"/>
              <a:gd name="connsiteY102" fmla="*/ 3841 h 10000"/>
              <a:gd name="connsiteX103" fmla="*/ 8962 w 10000"/>
              <a:gd name="connsiteY103" fmla="*/ 2818 h 10000"/>
              <a:gd name="connsiteX104" fmla="*/ 9030 w 10000"/>
              <a:gd name="connsiteY104" fmla="*/ 3068 h 10000"/>
              <a:gd name="connsiteX105" fmla="*/ 9100 w 10000"/>
              <a:gd name="connsiteY105" fmla="*/ 4114 h 10000"/>
              <a:gd name="connsiteX106" fmla="*/ 9157 w 10000"/>
              <a:gd name="connsiteY106" fmla="*/ 5000 h 10000"/>
              <a:gd name="connsiteX107" fmla="*/ 9284 w 10000"/>
              <a:gd name="connsiteY107" fmla="*/ 5250 h 10000"/>
              <a:gd name="connsiteX108" fmla="*/ 9354 w 10000"/>
              <a:gd name="connsiteY108" fmla="*/ 5773 h 10000"/>
              <a:gd name="connsiteX109" fmla="*/ 9423 w 10000"/>
              <a:gd name="connsiteY109" fmla="*/ 6159 h 10000"/>
              <a:gd name="connsiteX110" fmla="*/ 9480 w 10000"/>
              <a:gd name="connsiteY110" fmla="*/ 6545 h 10000"/>
              <a:gd name="connsiteX111" fmla="*/ 9551 w 10000"/>
              <a:gd name="connsiteY111" fmla="*/ 6659 h 10000"/>
              <a:gd name="connsiteX112" fmla="*/ 9676 w 10000"/>
              <a:gd name="connsiteY112" fmla="*/ 7569 h 10000"/>
              <a:gd name="connsiteX113" fmla="*/ 9746 w 10000"/>
              <a:gd name="connsiteY113" fmla="*/ 7318 h 10000"/>
              <a:gd name="connsiteX114" fmla="*/ 9815 w 10000"/>
              <a:gd name="connsiteY114" fmla="*/ 7955 h 10000"/>
              <a:gd name="connsiteX115" fmla="*/ 9873 w 10000"/>
              <a:gd name="connsiteY115" fmla="*/ 8091 h 10000"/>
              <a:gd name="connsiteX116" fmla="*/ 10000 w 10000"/>
              <a:gd name="connsiteY11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563 w 10000"/>
              <a:gd name="connsiteY73" fmla="*/ 6023 h 10000"/>
              <a:gd name="connsiteX74" fmla="*/ 6690 w 10000"/>
              <a:gd name="connsiteY74" fmla="*/ 6545 h 10000"/>
              <a:gd name="connsiteX75" fmla="*/ 6759 w 10000"/>
              <a:gd name="connsiteY75" fmla="*/ 6545 h 10000"/>
              <a:gd name="connsiteX76" fmla="*/ 6816 w 10000"/>
              <a:gd name="connsiteY76" fmla="*/ 6159 h 10000"/>
              <a:gd name="connsiteX77" fmla="*/ 6886 w 10000"/>
              <a:gd name="connsiteY77" fmla="*/ 6409 h 10000"/>
              <a:gd name="connsiteX78" fmla="*/ 7012 w 10000"/>
              <a:gd name="connsiteY78" fmla="*/ 5773 h 10000"/>
              <a:gd name="connsiteX79" fmla="*/ 7082 w 10000"/>
              <a:gd name="connsiteY79" fmla="*/ 6932 h 10000"/>
              <a:gd name="connsiteX80" fmla="*/ 7151 w 10000"/>
              <a:gd name="connsiteY80" fmla="*/ 7046 h 10000"/>
              <a:gd name="connsiteX81" fmla="*/ 7209 w 10000"/>
              <a:gd name="connsiteY81" fmla="*/ 6795 h 10000"/>
              <a:gd name="connsiteX82" fmla="*/ 7347 w 10000"/>
              <a:gd name="connsiteY82" fmla="*/ 6409 h 10000"/>
              <a:gd name="connsiteX83" fmla="*/ 7404 w 10000"/>
              <a:gd name="connsiteY83" fmla="*/ 6409 h 10000"/>
              <a:gd name="connsiteX84" fmla="*/ 7474 w 10000"/>
              <a:gd name="connsiteY84" fmla="*/ 6545 h 10000"/>
              <a:gd name="connsiteX85" fmla="*/ 7531 w 10000"/>
              <a:gd name="connsiteY85" fmla="*/ 6023 h 10000"/>
              <a:gd name="connsiteX86" fmla="*/ 7670 w 10000"/>
              <a:gd name="connsiteY86" fmla="*/ 6545 h 10000"/>
              <a:gd name="connsiteX87" fmla="*/ 7726 w 10000"/>
              <a:gd name="connsiteY87" fmla="*/ 6295 h 10000"/>
              <a:gd name="connsiteX88" fmla="*/ 7797 w 10000"/>
              <a:gd name="connsiteY88" fmla="*/ 5773 h 10000"/>
              <a:gd name="connsiteX89" fmla="*/ 7865 w 10000"/>
              <a:gd name="connsiteY89" fmla="*/ 6023 h 10000"/>
              <a:gd name="connsiteX90" fmla="*/ 7992 w 10000"/>
              <a:gd name="connsiteY90" fmla="*/ 6659 h 10000"/>
              <a:gd name="connsiteX91" fmla="*/ 8051 w 10000"/>
              <a:gd name="connsiteY91" fmla="*/ 5637 h 10000"/>
              <a:gd name="connsiteX92" fmla="*/ 8120 w 10000"/>
              <a:gd name="connsiteY92" fmla="*/ 6023 h 10000"/>
              <a:gd name="connsiteX93" fmla="*/ 8189 w 10000"/>
              <a:gd name="connsiteY93" fmla="*/ 6295 h 10000"/>
              <a:gd name="connsiteX94" fmla="*/ 8315 w 10000"/>
              <a:gd name="connsiteY94" fmla="*/ 6932 h 10000"/>
              <a:gd name="connsiteX95" fmla="*/ 8385 w 10000"/>
              <a:gd name="connsiteY95" fmla="*/ 5773 h 10000"/>
              <a:gd name="connsiteX96" fmla="*/ 8442 w 10000"/>
              <a:gd name="connsiteY96" fmla="*/ 6545 h 10000"/>
              <a:gd name="connsiteX97" fmla="*/ 8512 w 10000"/>
              <a:gd name="connsiteY97" fmla="*/ 6409 h 10000"/>
              <a:gd name="connsiteX98" fmla="*/ 8639 w 10000"/>
              <a:gd name="connsiteY98" fmla="*/ 6545 h 10000"/>
              <a:gd name="connsiteX99" fmla="*/ 8708 w 10000"/>
              <a:gd name="connsiteY99" fmla="*/ 6159 h 10000"/>
              <a:gd name="connsiteX100" fmla="*/ 8764 w 10000"/>
              <a:gd name="connsiteY100" fmla="*/ 5910 h 10000"/>
              <a:gd name="connsiteX101" fmla="*/ 8835 w 10000"/>
              <a:gd name="connsiteY101" fmla="*/ 3841 h 10000"/>
              <a:gd name="connsiteX102" fmla="*/ 8962 w 10000"/>
              <a:gd name="connsiteY102" fmla="*/ 2818 h 10000"/>
              <a:gd name="connsiteX103" fmla="*/ 9030 w 10000"/>
              <a:gd name="connsiteY103" fmla="*/ 3068 h 10000"/>
              <a:gd name="connsiteX104" fmla="*/ 9100 w 10000"/>
              <a:gd name="connsiteY104" fmla="*/ 4114 h 10000"/>
              <a:gd name="connsiteX105" fmla="*/ 9157 w 10000"/>
              <a:gd name="connsiteY105" fmla="*/ 5000 h 10000"/>
              <a:gd name="connsiteX106" fmla="*/ 9284 w 10000"/>
              <a:gd name="connsiteY106" fmla="*/ 5250 h 10000"/>
              <a:gd name="connsiteX107" fmla="*/ 9354 w 10000"/>
              <a:gd name="connsiteY107" fmla="*/ 5773 h 10000"/>
              <a:gd name="connsiteX108" fmla="*/ 9423 w 10000"/>
              <a:gd name="connsiteY108" fmla="*/ 6159 h 10000"/>
              <a:gd name="connsiteX109" fmla="*/ 9480 w 10000"/>
              <a:gd name="connsiteY109" fmla="*/ 6545 h 10000"/>
              <a:gd name="connsiteX110" fmla="*/ 9551 w 10000"/>
              <a:gd name="connsiteY110" fmla="*/ 6659 h 10000"/>
              <a:gd name="connsiteX111" fmla="*/ 9676 w 10000"/>
              <a:gd name="connsiteY111" fmla="*/ 7569 h 10000"/>
              <a:gd name="connsiteX112" fmla="*/ 9746 w 10000"/>
              <a:gd name="connsiteY112" fmla="*/ 7318 h 10000"/>
              <a:gd name="connsiteX113" fmla="*/ 9815 w 10000"/>
              <a:gd name="connsiteY113" fmla="*/ 7955 h 10000"/>
              <a:gd name="connsiteX114" fmla="*/ 9873 w 10000"/>
              <a:gd name="connsiteY114" fmla="*/ 8091 h 10000"/>
              <a:gd name="connsiteX115" fmla="*/ 10000 w 10000"/>
              <a:gd name="connsiteY11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690 w 10000"/>
              <a:gd name="connsiteY73" fmla="*/ 6545 h 10000"/>
              <a:gd name="connsiteX74" fmla="*/ 6759 w 10000"/>
              <a:gd name="connsiteY74" fmla="*/ 6545 h 10000"/>
              <a:gd name="connsiteX75" fmla="*/ 6816 w 10000"/>
              <a:gd name="connsiteY75" fmla="*/ 6159 h 10000"/>
              <a:gd name="connsiteX76" fmla="*/ 6886 w 10000"/>
              <a:gd name="connsiteY76" fmla="*/ 6409 h 10000"/>
              <a:gd name="connsiteX77" fmla="*/ 7012 w 10000"/>
              <a:gd name="connsiteY77" fmla="*/ 5773 h 10000"/>
              <a:gd name="connsiteX78" fmla="*/ 7082 w 10000"/>
              <a:gd name="connsiteY78" fmla="*/ 6932 h 10000"/>
              <a:gd name="connsiteX79" fmla="*/ 7151 w 10000"/>
              <a:gd name="connsiteY79" fmla="*/ 7046 h 10000"/>
              <a:gd name="connsiteX80" fmla="*/ 7209 w 10000"/>
              <a:gd name="connsiteY80" fmla="*/ 6795 h 10000"/>
              <a:gd name="connsiteX81" fmla="*/ 7347 w 10000"/>
              <a:gd name="connsiteY81" fmla="*/ 6409 h 10000"/>
              <a:gd name="connsiteX82" fmla="*/ 7404 w 10000"/>
              <a:gd name="connsiteY82" fmla="*/ 6409 h 10000"/>
              <a:gd name="connsiteX83" fmla="*/ 7474 w 10000"/>
              <a:gd name="connsiteY83" fmla="*/ 6545 h 10000"/>
              <a:gd name="connsiteX84" fmla="*/ 7531 w 10000"/>
              <a:gd name="connsiteY84" fmla="*/ 6023 h 10000"/>
              <a:gd name="connsiteX85" fmla="*/ 7670 w 10000"/>
              <a:gd name="connsiteY85" fmla="*/ 6545 h 10000"/>
              <a:gd name="connsiteX86" fmla="*/ 7726 w 10000"/>
              <a:gd name="connsiteY86" fmla="*/ 6295 h 10000"/>
              <a:gd name="connsiteX87" fmla="*/ 7797 w 10000"/>
              <a:gd name="connsiteY87" fmla="*/ 5773 h 10000"/>
              <a:gd name="connsiteX88" fmla="*/ 7865 w 10000"/>
              <a:gd name="connsiteY88" fmla="*/ 6023 h 10000"/>
              <a:gd name="connsiteX89" fmla="*/ 7992 w 10000"/>
              <a:gd name="connsiteY89" fmla="*/ 6659 h 10000"/>
              <a:gd name="connsiteX90" fmla="*/ 8051 w 10000"/>
              <a:gd name="connsiteY90" fmla="*/ 5637 h 10000"/>
              <a:gd name="connsiteX91" fmla="*/ 8120 w 10000"/>
              <a:gd name="connsiteY91" fmla="*/ 6023 h 10000"/>
              <a:gd name="connsiteX92" fmla="*/ 8189 w 10000"/>
              <a:gd name="connsiteY92" fmla="*/ 6295 h 10000"/>
              <a:gd name="connsiteX93" fmla="*/ 8315 w 10000"/>
              <a:gd name="connsiteY93" fmla="*/ 6932 h 10000"/>
              <a:gd name="connsiteX94" fmla="*/ 8385 w 10000"/>
              <a:gd name="connsiteY94" fmla="*/ 5773 h 10000"/>
              <a:gd name="connsiteX95" fmla="*/ 8442 w 10000"/>
              <a:gd name="connsiteY95" fmla="*/ 6545 h 10000"/>
              <a:gd name="connsiteX96" fmla="*/ 8512 w 10000"/>
              <a:gd name="connsiteY96" fmla="*/ 6409 h 10000"/>
              <a:gd name="connsiteX97" fmla="*/ 8639 w 10000"/>
              <a:gd name="connsiteY97" fmla="*/ 6545 h 10000"/>
              <a:gd name="connsiteX98" fmla="*/ 8708 w 10000"/>
              <a:gd name="connsiteY98" fmla="*/ 6159 h 10000"/>
              <a:gd name="connsiteX99" fmla="*/ 8764 w 10000"/>
              <a:gd name="connsiteY99" fmla="*/ 5910 h 10000"/>
              <a:gd name="connsiteX100" fmla="*/ 8835 w 10000"/>
              <a:gd name="connsiteY100" fmla="*/ 3841 h 10000"/>
              <a:gd name="connsiteX101" fmla="*/ 8962 w 10000"/>
              <a:gd name="connsiteY101" fmla="*/ 2818 h 10000"/>
              <a:gd name="connsiteX102" fmla="*/ 9030 w 10000"/>
              <a:gd name="connsiteY102" fmla="*/ 3068 h 10000"/>
              <a:gd name="connsiteX103" fmla="*/ 9100 w 10000"/>
              <a:gd name="connsiteY103" fmla="*/ 4114 h 10000"/>
              <a:gd name="connsiteX104" fmla="*/ 9157 w 10000"/>
              <a:gd name="connsiteY104" fmla="*/ 5000 h 10000"/>
              <a:gd name="connsiteX105" fmla="*/ 9284 w 10000"/>
              <a:gd name="connsiteY105" fmla="*/ 5250 h 10000"/>
              <a:gd name="connsiteX106" fmla="*/ 9354 w 10000"/>
              <a:gd name="connsiteY106" fmla="*/ 5773 h 10000"/>
              <a:gd name="connsiteX107" fmla="*/ 9423 w 10000"/>
              <a:gd name="connsiteY107" fmla="*/ 6159 h 10000"/>
              <a:gd name="connsiteX108" fmla="*/ 9480 w 10000"/>
              <a:gd name="connsiteY108" fmla="*/ 6545 h 10000"/>
              <a:gd name="connsiteX109" fmla="*/ 9551 w 10000"/>
              <a:gd name="connsiteY109" fmla="*/ 6659 h 10000"/>
              <a:gd name="connsiteX110" fmla="*/ 9676 w 10000"/>
              <a:gd name="connsiteY110" fmla="*/ 7569 h 10000"/>
              <a:gd name="connsiteX111" fmla="*/ 9746 w 10000"/>
              <a:gd name="connsiteY111" fmla="*/ 7318 h 10000"/>
              <a:gd name="connsiteX112" fmla="*/ 9815 w 10000"/>
              <a:gd name="connsiteY112" fmla="*/ 7955 h 10000"/>
              <a:gd name="connsiteX113" fmla="*/ 9873 w 10000"/>
              <a:gd name="connsiteY113" fmla="*/ 8091 h 10000"/>
              <a:gd name="connsiteX114" fmla="*/ 10000 w 10000"/>
              <a:gd name="connsiteY11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690 w 10000"/>
              <a:gd name="connsiteY72" fmla="*/ 6545 h 10000"/>
              <a:gd name="connsiteX73" fmla="*/ 6759 w 10000"/>
              <a:gd name="connsiteY73" fmla="*/ 6545 h 10000"/>
              <a:gd name="connsiteX74" fmla="*/ 6816 w 10000"/>
              <a:gd name="connsiteY74" fmla="*/ 6159 h 10000"/>
              <a:gd name="connsiteX75" fmla="*/ 6886 w 10000"/>
              <a:gd name="connsiteY75" fmla="*/ 6409 h 10000"/>
              <a:gd name="connsiteX76" fmla="*/ 7012 w 10000"/>
              <a:gd name="connsiteY76" fmla="*/ 5773 h 10000"/>
              <a:gd name="connsiteX77" fmla="*/ 7082 w 10000"/>
              <a:gd name="connsiteY77" fmla="*/ 6932 h 10000"/>
              <a:gd name="connsiteX78" fmla="*/ 7151 w 10000"/>
              <a:gd name="connsiteY78" fmla="*/ 7046 h 10000"/>
              <a:gd name="connsiteX79" fmla="*/ 7209 w 10000"/>
              <a:gd name="connsiteY79" fmla="*/ 6795 h 10000"/>
              <a:gd name="connsiteX80" fmla="*/ 7347 w 10000"/>
              <a:gd name="connsiteY80" fmla="*/ 6409 h 10000"/>
              <a:gd name="connsiteX81" fmla="*/ 7404 w 10000"/>
              <a:gd name="connsiteY81" fmla="*/ 6409 h 10000"/>
              <a:gd name="connsiteX82" fmla="*/ 7474 w 10000"/>
              <a:gd name="connsiteY82" fmla="*/ 6545 h 10000"/>
              <a:gd name="connsiteX83" fmla="*/ 7531 w 10000"/>
              <a:gd name="connsiteY83" fmla="*/ 6023 h 10000"/>
              <a:gd name="connsiteX84" fmla="*/ 7670 w 10000"/>
              <a:gd name="connsiteY84" fmla="*/ 6545 h 10000"/>
              <a:gd name="connsiteX85" fmla="*/ 7726 w 10000"/>
              <a:gd name="connsiteY85" fmla="*/ 6295 h 10000"/>
              <a:gd name="connsiteX86" fmla="*/ 7797 w 10000"/>
              <a:gd name="connsiteY86" fmla="*/ 5773 h 10000"/>
              <a:gd name="connsiteX87" fmla="*/ 7865 w 10000"/>
              <a:gd name="connsiteY87" fmla="*/ 6023 h 10000"/>
              <a:gd name="connsiteX88" fmla="*/ 7992 w 10000"/>
              <a:gd name="connsiteY88" fmla="*/ 6659 h 10000"/>
              <a:gd name="connsiteX89" fmla="*/ 8051 w 10000"/>
              <a:gd name="connsiteY89" fmla="*/ 5637 h 10000"/>
              <a:gd name="connsiteX90" fmla="*/ 8120 w 10000"/>
              <a:gd name="connsiteY90" fmla="*/ 6023 h 10000"/>
              <a:gd name="connsiteX91" fmla="*/ 8189 w 10000"/>
              <a:gd name="connsiteY91" fmla="*/ 6295 h 10000"/>
              <a:gd name="connsiteX92" fmla="*/ 8315 w 10000"/>
              <a:gd name="connsiteY92" fmla="*/ 6932 h 10000"/>
              <a:gd name="connsiteX93" fmla="*/ 8385 w 10000"/>
              <a:gd name="connsiteY93" fmla="*/ 5773 h 10000"/>
              <a:gd name="connsiteX94" fmla="*/ 8442 w 10000"/>
              <a:gd name="connsiteY94" fmla="*/ 6545 h 10000"/>
              <a:gd name="connsiteX95" fmla="*/ 8512 w 10000"/>
              <a:gd name="connsiteY95" fmla="*/ 6409 h 10000"/>
              <a:gd name="connsiteX96" fmla="*/ 8639 w 10000"/>
              <a:gd name="connsiteY96" fmla="*/ 6545 h 10000"/>
              <a:gd name="connsiteX97" fmla="*/ 8708 w 10000"/>
              <a:gd name="connsiteY97" fmla="*/ 6159 h 10000"/>
              <a:gd name="connsiteX98" fmla="*/ 8764 w 10000"/>
              <a:gd name="connsiteY98" fmla="*/ 5910 h 10000"/>
              <a:gd name="connsiteX99" fmla="*/ 8835 w 10000"/>
              <a:gd name="connsiteY99" fmla="*/ 3841 h 10000"/>
              <a:gd name="connsiteX100" fmla="*/ 8962 w 10000"/>
              <a:gd name="connsiteY100" fmla="*/ 2818 h 10000"/>
              <a:gd name="connsiteX101" fmla="*/ 9030 w 10000"/>
              <a:gd name="connsiteY101" fmla="*/ 3068 h 10000"/>
              <a:gd name="connsiteX102" fmla="*/ 9100 w 10000"/>
              <a:gd name="connsiteY102" fmla="*/ 4114 h 10000"/>
              <a:gd name="connsiteX103" fmla="*/ 9157 w 10000"/>
              <a:gd name="connsiteY103" fmla="*/ 5000 h 10000"/>
              <a:gd name="connsiteX104" fmla="*/ 9284 w 10000"/>
              <a:gd name="connsiteY104" fmla="*/ 5250 h 10000"/>
              <a:gd name="connsiteX105" fmla="*/ 9354 w 10000"/>
              <a:gd name="connsiteY105" fmla="*/ 5773 h 10000"/>
              <a:gd name="connsiteX106" fmla="*/ 9423 w 10000"/>
              <a:gd name="connsiteY106" fmla="*/ 6159 h 10000"/>
              <a:gd name="connsiteX107" fmla="*/ 9480 w 10000"/>
              <a:gd name="connsiteY107" fmla="*/ 6545 h 10000"/>
              <a:gd name="connsiteX108" fmla="*/ 9551 w 10000"/>
              <a:gd name="connsiteY108" fmla="*/ 6659 h 10000"/>
              <a:gd name="connsiteX109" fmla="*/ 9676 w 10000"/>
              <a:gd name="connsiteY109" fmla="*/ 7569 h 10000"/>
              <a:gd name="connsiteX110" fmla="*/ 9746 w 10000"/>
              <a:gd name="connsiteY110" fmla="*/ 7318 h 10000"/>
              <a:gd name="connsiteX111" fmla="*/ 9815 w 10000"/>
              <a:gd name="connsiteY111" fmla="*/ 7955 h 10000"/>
              <a:gd name="connsiteX112" fmla="*/ 9873 w 10000"/>
              <a:gd name="connsiteY112" fmla="*/ 8091 h 10000"/>
              <a:gd name="connsiteX113" fmla="*/ 10000 w 10000"/>
              <a:gd name="connsiteY11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690 w 10000"/>
              <a:gd name="connsiteY71" fmla="*/ 6545 h 10000"/>
              <a:gd name="connsiteX72" fmla="*/ 6759 w 10000"/>
              <a:gd name="connsiteY72" fmla="*/ 6545 h 10000"/>
              <a:gd name="connsiteX73" fmla="*/ 6816 w 10000"/>
              <a:gd name="connsiteY73" fmla="*/ 6159 h 10000"/>
              <a:gd name="connsiteX74" fmla="*/ 6886 w 10000"/>
              <a:gd name="connsiteY74" fmla="*/ 6409 h 10000"/>
              <a:gd name="connsiteX75" fmla="*/ 7012 w 10000"/>
              <a:gd name="connsiteY75" fmla="*/ 5773 h 10000"/>
              <a:gd name="connsiteX76" fmla="*/ 7082 w 10000"/>
              <a:gd name="connsiteY76" fmla="*/ 6932 h 10000"/>
              <a:gd name="connsiteX77" fmla="*/ 7151 w 10000"/>
              <a:gd name="connsiteY77" fmla="*/ 7046 h 10000"/>
              <a:gd name="connsiteX78" fmla="*/ 7209 w 10000"/>
              <a:gd name="connsiteY78" fmla="*/ 6795 h 10000"/>
              <a:gd name="connsiteX79" fmla="*/ 7347 w 10000"/>
              <a:gd name="connsiteY79" fmla="*/ 6409 h 10000"/>
              <a:gd name="connsiteX80" fmla="*/ 7404 w 10000"/>
              <a:gd name="connsiteY80" fmla="*/ 6409 h 10000"/>
              <a:gd name="connsiteX81" fmla="*/ 7474 w 10000"/>
              <a:gd name="connsiteY81" fmla="*/ 6545 h 10000"/>
              <a:gd name="connsiteX82" fmla="*/ 7531 w 10000"/>
              <a:gd name="connsiteY82" fmla="*/ 6023 h 10000"/>
              <a:gd name="connsiteX83" fmla="*/ 7670 w 10000"/>
              <a:gd name="connsiteY83" fmla="*/ 6545 h 10000"/>
              <a:gd name="connsiteX84" fmla="*/ 7726 w 10000"/>
              <a:gd name="connsiteY84" fmla="*/ 6295 h 10000"/>
              <a:gd name="connsiteX85" fmla="*/ 7797 w 10000"/>
              <a:gd name="connsiteY85" fmla="*/ 5773 h 10000"/>
              <a:gd name="connsiteX86" fmla="*/ 7865 w 10000"/>
              <a:gd name="connsiteY86" fmla="*/ 6023 h 10000"/>
              <a:gd name="connsiteX87" fmla="*/ 7992 w 10000"/>
              <a:gd name="connsiteY87" fmla="*/ 6659 h 10000"/>
              <a:gd name="connsiteX88" fmla="*/ 8051 w 10000"/>
              <a:gd name="connsiteY88" fmla="*/ 5637 h 10000"/>
              <a:gd name="connsiteX89" fmla="*/ 8120 w 10000"/>
              <a:gd name="connsiteY89" fmla="*/ 6023 h 10000"/>
              <a:gd name="connsiteX90" fmla="*/ 8189 w 10000"/>
              <a:gd name="connsiteY90" fmla="*/ 6295 h 10000"/>
              <a:gd name="connsiteX91" fmla="*/ 8315 w 10000"/>
              <a:gd name="connsiteY91" fmla="*/ 6932 h 10000"/>
              <a:gd name="connsiteX92" fmla="*/ 8385 w 10000"/>
              <a:gd name="connsiteY92" fmla="*/ 5773 h 10000"/>
              <a:gd name="connsiteX93" fmla="*/ 8442 w 10000"/>
              <a:gd name="connsiteY93" fmla="*/ 6545 h 10000"/>
              <a:gd name="connsiteX94" fmla="*/ 8512 w 10000"/>
              <a:gd name="connsiteY94" fmla="*/ 6409 h 10000"/>
              <a:gd name="connsiteX95" fmla="*/ 8639 w 10000"/>
              <a:gd name="connsiteY95" fmla="*/ 6545 h 10000"/>
              <a:gd name="connsiteX96" fmla="*/ 8708 w 10000"/>
              <a:gd name="connsiteY96" fmla="*/ 6159 h 10000"/>
              <a:gd name="connsiteX97" fmla="*/ 8764 w 10000"/>
              <a:gd name="connsiteY97" fmla="*/ 5910 h 10000"/>
              <a:gd name="connsiteX98" fmla="*/ 8835 w 10000"/>
              <a:gd name="connsiteY98" fmla="*/ 3841 h 10000"/>
              <a:gd name="connsiteX99" fmla="*/ 8962 w 10000"/>
              <a:gd name="connsiteY99" fmla="*/ 2818 h 10000"/>
              <a:gd name="connsiteX100" fmla="*/ 9030 w 10000"/>
              <a:gd name="connsiteY100" fmla="*/ 3068 h 10000"/>
              <a:gd name="connsiteX101" fmla="*/ 9100 w 10000"/>
              <a:gd name="connsiteY101" fmla="*/ 4114 h 10000"/>
              <a:gd name="connsiteX102" fmla="*/ 9157 w 10000"/>
              <a:gd name="connsiteY102" fmla="*/ 5000 h 10000"/>
              <a:gd name="connsiteX103" fmla="*/ 9284 w 10000"/>
              <a:gd name="connsiteY103" fmla="*/ 5250 h 10000"/>
              <a:gd name="connsiteX104" fmla="*/ 9354 w 10000"/>
              <a:gd name="connsiteY104" fmla="*/ 5773 h 10000"/>
              <a:gd name="connsiteX105" fmla="*/ 9423 w 10000"/>
              <a:gd name="connsiteY105" fmla="*/ 6159 h 10000"/>
              <a:gd name="connsiteX106" fmla="*/ 9480 w 10000"/>
              <a:gd name="connsiteY106" fmla="*/ 6545 h 10000"/>
              <a:gd name="connsiteX107" fmla="*/ 9551 w 10000"/>
              <a:gd name="connsiteY107" fmla="*/ 6659 h 10000"/>
              <a:gd name="connsiteX108" fmla="*/ 9676 w 10000"/>
              <a:gd name="connsiteY108" fmla="*/ 7569 h 10000"/>
              <a:gd name="connsiteX109" fmla="*/ 9746 w 10000"/>
              <a:gd name="connsiteY109" fmla="*/ 7318 h 10000"/>
              <a:gd name="connsiteX110" fmla="*/ 9815 w 10000"/>
              <a:gd name="connsiteY110" fmla="*/ 7955 h 10000"/>
              <a:gd name="connsiteX111" fmla="*/ 9873 w 10000"/>
              <a:gd name="connsiteY111" fmla="*/ 8091 h 10000"/>
              <a:gd name="connsiteX112" fmla="*/ 10000 w 10000"/>
              <a:gd name="connsiteY11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16 w 10000"/>
              <a:gd name="connsiteY72" fmla="*/ 6159 h 10000"/>
              <a:gd name="connsiteX73" fmla="*/ 6886 w 10000"/>
              <a:gd name="connsiteY73" fmla="*/ 6409 h 10000"/>
              <a:gd name="connsiteX74" fmla="*/ 7012 w 10000"/>
              <a:gd name="connsiteY74" fmla="*/ 5773 h 10000"/>
              <a:gd name="connsiteX75" fmla="*/ 7082 w 10000"/>
              <a:gd name="connsiteY75" fmla="*/ 6932 h 10000"/>
              <a:gd name="connsiteX76" fmla="*/ 7151 w 10000"/>
              <a:gd name="connsiteY76" fmla="*/ 7046 h 10000"/>
              <a:gd name="connsiteX77" fmla="*/ 7209 w 10000"/>
              <a:gd name="connsiteY77" fmla="*/ 6795 h 10000"/>
              <a:gd name="connsiteX78" fmla="*/ 7347 w 10000"/>
              <a:gd name="connsiteY78" fmla="*/ 6409 h 10000"/>
              <a:gd name="connsiteX79" fmla="*/ 7404 w 10000"/>
              <a:gd name="connsiteY79" fmla="*/ 6409 h 10000"/>
              <a:gd name="connsiteX80" fmla="*/ 7474 w 10000"/>
              <a:gd name="connsiteY80" fmla="*/ 6545 h 10000"/>
              <a:gd name="connsiteX81" fmla="*/ 7531 w 10000"/>
              <a:gd name="connsiteY81" fmla="*/ 6023 h 10000"/>
              <a:gd name="connsiteX82" fmla="*/ 7670 w 10000"/>
              <a:gd name="connsiteY82" fmla="*/ 6545 h 10000"/>
              <a:gd name="connsiteX83" fmla="*/ 7726 w 10000"/>
              <a:gd name="connsiteY83" fmla="*/ 6295 h 10000"/>
              <a:gd name="connsiteX84" fmla="*/ 7797 w 10000"/>
              <a:gd name="connsiteY84" fmla="*/ 5773 h 10000"/>
              <a:gd name="connsiteX85" fmla="*/ 7865 w 10000"/>
              <a:gd name="connsiteY85" fmla="*/ 6023 h 10000"/>
              <a:gd name="connsiteX86" fmla="*/ 7992 w 10000"/>
              <a:gd name="connsiteY86" fmla="*/ 6659 h 10000"/>
              <a:gd name="connsiteX87" fmla="*/ 8051 w 10000"/>
              <a:gd name="connsiteY87" fmla="*/ 5637 h 10000"/>
              <a:gd name="connsiteX88" fmla="*/ 8120 w 10000"/>
              <a:gd name="connsiteY88" fmla="*/ 6023 h 10000"/>
              <a:gd name="connsiteX89" fmla="*/ 8189 w 10000"/>
              <a:gd name="connsiteY89" fmla="*/ 6295 h 10000"/>
              <a:gd name="connsiteX90" fmla="*/ 8315 w 10000"/>
              <a:gd name="connsiteY90" fmla="*/ 6932 h 10000"/>
              <a:gd name="connsiteX91" fmla="*/ 8385 w 10000"/>
              <a:gd name="connsiteY91" fmla="*/ 5773 h 10000"/>
              <a:gd name="connsiteX92" fmla="*/ 8442 w 10000"/>
              <a:gd name="connsiteY92" fmla="*/ 6545 h 10000"/>
              <a:gd name="connsiteX93" fmla="*/ 8512 w 10000"/>
              <a:gd name="connsiteY93" fmla="*/ 6409 h 10000"/>
              <a:gd name="connsiteX94" fmla="*/ 8639 w 10000"/>
              <a:gd name="connsiteY94" fmla="*/ 6545 h 10000"/>
              <a:gd name="connsiteX95" fmla="*/ 8708 w 10000"/>
              <a:gd name="connsiteY95" fmla="*/ 6159 h 10000"/>
              <a:gd name="connsiteX96" fmla="*/ 8764 w 10000"/>
              <a:gd name="connsiteY96" fmla="*/ 5910 h 10000"/>
              <a:gd name="connsiteX97" fmla="*/ 8835 w 10000"/>
              <a:gd name="connsiteY97" fmla="*/ 3841 h 10000"/>
              <a:gd name="connsiteX98" fmla="*/ 8962 w 10000"/>
              <a:gd name="connsiteY98" fmla="*/ 2818 h 10000"/>
              <a:gd name="connsiteX99" fmla="*/ 9030 w 10000"/>
              <a:gd name="connsiteY99" fmla="*/ 3068 h 10000"/>
              <a:gd name="connsiteX100" fmla="*/ 9100 w 10000"/>
              <a:gd name="connsiteY100" fmla="*/ 4114 h 10000"/>
              <a:gd name="connsiteX101" fmla="*/ 9157 w 10000"/>
              <a:gd name="connsiteY101" fmla="*/ 5000 h 10000"/>
              <a:gd name="connsiteX102" fmla="*/ 9284 w 10000"/>
              <a:gd name="connsiteY102" fmla="*/ 5250 h 10000"/>
              <a:gd name="connsiteX103" fmla="*/ 9354 w 10000"/>
              <a:gd name="connsiteY103" fmla="*/ 5773 h 10000"/>
              <a:gd name="connsiteX104" fmla="*/ 9423 w 10000"/>
              <a:gd name="connsiteY104" fmla="*/ 6159 h 10000"/>
              <a:gd name="connsiteX105" fmla="*/ 9480 w 10000"/>
              <a:gd name="connsiteY105" fmla="*/ 6545 h 10000"/>
              <a:gd name="connsiteX106" fmla="*/ 9551 w 10000"/>
              <a:gd name="connsiteY106" fmla="*/ 6659 h 10000"/>
              <a:gd name="connsiteX107" fmla="*/ 9676 w 10000"/>
              <a:gd name="connsiteY107" fmla="*/ 7569 h 10000"/>
              <a:gd name="connsiteX108" fmla="*/ 9746 w 10000"/>
              <a:gd name="connsiteY108" fmla="*/ 7318 h 10000"/>
              <a:gd name="connsiteX109" fmla="*/ 9815 w 10000"/>
              <a:gd name="connsiteY109" fmla="*/ 7955 h 10000"/>
              <a:gd name="connsiteX110" fmla="*/ 9873 w 10000"/>
              <a:gd name="connsiteY110" fmla="*/ 8091 h 10000"/>
              <a:gd name="connsiteX111" fmla="*/ 10000 w 10000"/>
              <a:gd name="connsiteY11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86 w 10000"/>
              <a:gd name="connsiteY72" fmla="*/ 6409 h 10000"/>
              <a:gd name="connsiteX73" fmla="*/ 7012 w 10000"/>
              <a:gd name="connsiteY73" fmla="*/ 5773 h 10000"/>
              <a:gd name="connsiteX74" fmla="*/ 7082 w 10000"/>
              <a:gd name="connsiteY74" fmla="*/ 6932 h 10000"/>
              <a:gd name="connsiteX75" fmla="*/ 7151 w 10000"/>
              <a:gd name="connsiteY75" fmla="*/ 7046 h 10000"/>
              <a:gd name="connsiteX76" fmla="*/ 7209 w 10000"/>
              <a:gd name="connsiteY76" fmla="*/ 6795 h 10000"/>
              <a:gd name="connsiteX77" fmla="*/ 7347 w 10000"/>
              <a:gd name="connsiteY77" fmla="*/ 6409 h 10000"/>
              <a:gd name="connsiteX78" fmla="*/ 7404 w 10000"/>
              <a:gd name="connsiteY78" fmla="*/ 6409 h 10000"/>
              <a:gd name="connsiteX79" fmla="*/ 7474 w 10000"/>
              <a:gd name="connsiteY79" fmla="*/ 6545 h 10000"/>
              <a:gd name="connsiteX80" fmla="*/ 7531 w 10000"/>
              <a:gd name="connsiteY80" fmla="*/ 6023 h 10000"/>
              <a:gd name="connsiteX81" fmla="*/ 7670 w 10000"/>
              <a:gd name="connsiteY81" fmla="*/ 6545 h 10000"/>
              <a:gd name="connsiteX82" fmla="*/ 7726 w 10000"/>
              <a:gd name="connsiteY82" fmla="*/ 6295 h 10000"/>
              <a:gd name="connsiteX83" fmla="*/ 7797 w 10000"/>
              <a:gd name="connsiteY83" fmla="*/ 5773 h 10000"/>
              <a:gd name="connsiteX84" fmla="*/ 7865 w 10000"/>
              <a:gd name="connsiteY84" fmla="*/ 6023 h 10000"/>
              <a:gd name="connsiteX85" fmla="*/ 7992 w 10000"/>
              <a:gd name="connsiteY85" fmla="*/ 6659 h 10000"/>
              <a:gd name="connsiteX86" fmla="*/ 8051 w 10000"/>
              <a:gd name="connsiteY86" fmla="*/ 5637 h 10000"/>
              <a:gd name="connsiteX87" fmla="*/ 8120 w 10000"/>
              <a:gd name="connsiteY87" fmla="*/ 6023 h 10000"/>
              <a:gd name="connsiteX88" fmla="*/ 8189 w 10000"/>
              <a:gd name="connsiteY88" fmla="*/ 6295 h 10000"/>
              <a:gd name="connsiteX89" fmla="*/ 8315 w 10000"/>
              <a:gd name="connsiteY89" fmla="*/ 6932 h 10000"/>
              <a:gd name="connsiteX90" fmla="*/ 8385 w 10000"/>
              <a:gd name="connsiteY90" fmla="*/ 5773 h 10000"/>
              <a:gd name="connsiteX91" fmla="*/ 8442 w 10000"/>
              <a:gd name="connsiteY91" fmla="*/ 6545 h 10000"/>
              <a:gd name="connsiteX92" fmla="*/ 8512 w 10000"/>
              <a:gd name="connsiteY92" fmla="*/ 6409 h 10000"/>
              <a:gd name="connsiteX93" fmla="*/ 8639 w 10000"/>
              <a:gd name="connsiteY93" fmla="*/ 6545 h 10000"/>
              <a:gd name="connsiteX94" fmla="*/ 8708 w 10000"/>
              <a:gd name="connsiteY94" fmla="*/ 6159 h 10000"/>
              <a:gd name="connsiteX95" fmla="*/ 8764 w 10000"/>
              <a:gd name="connsiteY95" fmla="*/ 5910 h 10000"/>
              <a:gd name="connsiteX96" fmla="*/ 8835 w 10000"/>
              <a:gd name="connsiteY96" fmla="*/ 3841 h 10000"/>
              <a:gd name="connsiteX97" fmla="*/ 8962 w 10000"/>
              <a:gd name="connsiteY97" fmla="*/ 2818 h 10000"/>
              <a:gd name="connsiteX98" fmla="*/ 9030 w 10000"/>
              <a:gd name="connsiteY98" fmla="*/ 3068 h 10000"/>
              <a:gd name="connsiteX99" fmla="*/ 9100 w 10000"/>
              <a:gd name="connsiteY99" fmla="*/ 4114 h 10000"/>
              <a:gd name="connsiteX100" fmla="*/ 9157 w 10000"/>
              <a:gd name="connsiteY100" fmla="*/ 5000 h 10000"/>
              <a:gd name="connsiteX101" fmla="*/ 9284 w 10000"/>
              <a:gd name="connsiteY101" fmla="*/ 5250 h 10000"/>
              <a:gd name="connsiteX102" fmla="*/ 9354 w 10000"/>
              <a:gd name="connsiteY102" fmla="*/ 5773 h 10000"/>
              <a:gd name="connsiteX103" fmla="*/ 9423 w 10000"/>
              <a:gd name="connsiteY103" fmla="*/ 6159 h 10000"/>
              <a:gd name="connsiteX104" fmla="*/ 9480 w 10000"/>
              <a:gd name="connsiteY104" fmla="*/ 6545 h 10000"/>
              <a:gd name="connsiteX105" fmla="*/ 9551 w 10000"/>
              <a:gd name="connsiteY105" fmla="*/ 6659 h 10000"/>
              <a:gd name="connsiteX106" fmla="*/ 9676 w 10000"/>
              <a:gd name="connsiteY106" fmla="*/ 7569 h 10000"/>
              <a:gd name="connsiteX107" fmla="*/ 9746 w 10000"/>
              <a:gd name="connsiteY107" fmla="*/ 7318 h 10000"/>
              <a:gd name="connsiteX108" fmla="*/ 9815 w 10000"/>
              <a:gd name="connsiteY108" fmla="*/ 7955 h 10000"/>
              <a:gd name="connsiteX109" fmla="*/ 9873 w 10000"/>
              <a:gd name="connsiteY109" fmla="*/ 8091 h 10000"/>
              <a:gd name="connsiteX110" fmla="*/ 10000 w 10000"/>
              <a:gd name="connsiteY11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886 w 10000"/>
              <a:gd name="connsiteY71" fmla="*/ 6409 h 10000"/>
              <a:gd name="connsiteX72" fmla="*/ 7012 w 10000"/>
              <a:gd name="connsiteY72" fmla="*/ 5773 h 10000"/>
              <a:gd name="connsiteX73" fmla="*/ 7082 w 10000"/>
              <a:gd name="connsiteY73" fmla="*/ 6932 h 10000"/>
              <a:gd name="connsiteX74" fmla="*/ 7151 w 10000"/>
              <a:gd name="connsiteY74" fmla="*/ 7046 h 10000"/>
              <a:gd name="connsiteX75" fmla="*/ 7209 w 10000"/>
              <a:gd name="connsiteY75" fmla="*/ 6795 h 10000"/>
              <a:gd name="connsiteX76" fmla="*/ 7347 w 10000"/>
              <a:gd name="connsiteY76" fmla="*/ 6409 h 10000"/>
              <a:gd name="connsiteX77" fmla="*/ 7404 w 10000"/>
              <a:gd name="connsiteY77" fmla="*/ 6409 h 10000"/>
              <a:gd name="connsiteX78" fmla="*/ 7474 w 10000"/>
              <a:gd name="connsiteY78" fmla="*/ 6545 h 10000"/>
              <a:gd name="connsiteX79" fmla="*/ 7531 w 10000"/>
              <a:gd name="connsiteY79" fmla="*/ 6023 h 10000"/>
              <a:gd name="connsiteX80" fmla="*/ 7670 w 10000"/>
              <a:gd name="connsiteY80" fmla="*/ 6545 h 10000"/>
              <a:gd name="connsiteX81" fmla="*/ 7726 w 10000"/>
              <a:gd name="connsiteY81" fmla="*/ 6295 h 10000"/>
              <a:gd name="connsiteX82" fmla="*/ 7797 w 10000"/>
              <a:gd name="connsiteY82" fmla="*/ 5773 h 10000"/>
              <a:gd name="connsiteX83" fmla="*/ 7865 w 10000"/>
              <a:gd name="connsiteY83" fmla="*/ 6023 h 10000"/>
              <a:gd name="connsiteX84" fmla="*/ 7992 w 10000"/>
              <a:gd name="connsiteY84" fmla="*/ 6659 h 10000"/>
              <a:gd name="connsiteX85" fmla="*/ 8051 w 10000"/>
              <a:gd name="connsiteY85" fmla="*/ 5637 h 10000"/>
              <a:gd name="connsiteX86" fmla="*/ 8120 w 10000"/>
              <a:gd name="connsiteY86" fmla="*/ 6023 h 10000"/>
              <a:gd name="connsiteX87" fmla="*/ 8189 w 10000"/>
              <a:gd name="connsiteY87" fmla="*/ 6295 h 10000"/>
              <a:gd name="connsiteX88" fmla="*/ 8315 w 10000"/>
              <a:gd name="connsiteY88" fmla="*/ 6932 h 10000"/>
              <a:gd name="connsiteX89" fmla="*/ 8385 w 10000"/>
              <a:gd name="connsiteY89" fmla="*/ 5773 h 10000"/>
              <a:gd name="connsiteX90" fmla="*/ 8442 w 10000"/>
              <a:gd name="connsiteY90" fmla="*/ 6545 h 10000"/>
              <a:gd name="connsiteX91" fmla="*/ 8512 w 10000"/>
              <a:gd name="connsiteY91" fmla="*/ 6409 h 10000"/>
              <a:gd name="connsiteX92" fmla="*/ 8639 w 10000"/>
              <a:gd name="connsiteY92" fmla="*/ 6545 h 10000"/>
              <a:gd name="connsiteX93" fmla="*/ 8708 w 10000"/>
              <a:gd name="connsiteY93" fmla="*/ 6159 h 10000"/>
              <a:gd name="connsiteX94" fmla="*/ 8764 w 10000"/>
              <a:gd name="connsiteY94" fmla="*/ 5910 h 10000"/>
              <a:gd name="connsiteX95" fmla="*/ 8835 w 10000"/>
              <a:gd name="connsiteY95" fmla="*/ 3841 h 10000"/>
              <a:gd name="connsiteX96" fmla="*/ 8962 w 10000"/>
              <a:gd name="connsiteY96" fmla="*/ 2818 h 10000"/>
              <a:gd name="connsiteX97" fmla="*/ 9030 w 10000"/>
              <a:gd name="connsiteY97" fmla="*/ 3068 h 10000"/>
              <a:gd name="connsiteX98" fmla="*/ 9100 w 10000"/>
              <a:gd name="connsiteY98" fmla="*/ 4114 h 10000"/>
              <a:gd name="connsiteX99" fmla="*/ 9157 w 10000"/>
              <a:gd name="connsiteY99" fmla="*/ 5000 h 10000"/>
              <a:gd name="connsiteX100" fmla="*/ 9284 w 10000"/>
              <a:gd name="connsiteY100" fmla="*/ 5250 h 10000"/>
              <a:gd name="connsiteX101" fmla="*/ 9354 w 10000"/>
              <a:gd name="connsiteY101" fmla="*/ 5773 h 10000"/>
              <a:gd name="connsiteX102" fmla="*/ 9423 w 10000"/>
              <a:gd name="connsiteY102" fmla="*/ 6159 h 10000"/>
              <a:gd name="connsiteX103" fmla="*/ 9480 w 10000"/>
              <a:gd name="connsiteY103" fmla="*/ 6545 h 10000"/>
              <a:gd name="connsiteX104" fmla="*/ 9551 w 10000"/>
              <a:gd name="connsiteY104" fmla="*/ 6659 h 10000"/>
              <a:gd name="connsiteX105" fmla="*/ 9676 w 10000"/>
              <a:gd name="connsiteY105" fmla="*/ 7569 h 10000"/>
              <a:gd name="connsiteX106" fmla="*/ 9746 w 10000"/>
              <a:gd name="connsiteY106" fmla="*/ 7318 h 10000"/>
              <a:gd name="connsiteX107" fmla="*/ 9815 w 10000"/>
              <a:gd name="connsiteY107" fmla="*/ 7955 h 10000"/>
              <a:gd name="connsiteX108" fmla="*/ 9873 w 10000"/>
              <a:gd name="connsiteY108" fmla="*/ 8091 h 10000"/>
              <a:gd name="connsiteX109" fmla="*/ 10000 w 10000"/>
              <a:gd name="connsiteY10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886 w 10000"/>
              <a:gd name="connsiteY70" fmla="*/ 6409 h 10000"/>
              <a:gd name="connsiteX71" fmla="*/ 7012 w 10000"/>
              <a:gd name="connsiteY71" fmla="*/ 5773 h 10000"/>
              <a:gd name="connsiteX72" fmla="*/ 7082 w 10000"/>
              <a:gd name="connsiteY72" fmla="*/ 6932 h 10000"/>
              <a:gd name="connsiteX73" fmla="*/ 7151 w 10000"/>
              <a:gd name="connsiteY73" fmla="*/ 7046 h 10000"/>
              <a:gd name="connsiteX74" fmla="*/ 7209 w 10000"/>
              <a:gd name="connsiteY74" fmla="*/ 6795 h 10000"/>
              <a:gd name="connsiteX75" fmla="*/ 7347 w 10000"/>
              <a:gd name="connsiteY75" fmla="*/ 6409 h 10000"/>
              <a:gd name="connsiteX76" fmla="*/ 7404 w 10000"/>
              <a:gd name="connsiteY76" fmla="*/ 6409 h 10000"/>
              <a:gd name="connsiteX77" fmla="*/ 7474 w 10000"/>
              <a:gd name="connsiteY77" fmla="*/ 6545 h 10000"/>
              <a:gd name="connsiteX78" fmla="*/ 7531 w 10000"/>
              <a:gd name="connsiteY78" fmla="*/ 6023 h 10000"/>
              <a:gd name="connsiteX79" fmla="*/ 7670 w 10000"/>
              <a:gd name="connsiteY79" fmla="*/ 6545 h 10000"/>
              <a:gd name="connsiteX80" fmla="*/ 7726 w 10000"/>
              <a:gd name="connsiteY80" fmla="*/ 6295 h 10000"/>
              <a:gd name="connsiteX81" fmla="*/ 7797 w 10000"/>
              <a:gd name="connsiteY81" fmla="*/ 5773 h 10000"/>
              <a:gd name="connsiteX82" fmla="*/ 7865 w 10000"/>
              <a:gd name="connsiteY82" fmla="*/ 6023 h 10000"/>
              <a:gd name="connsiteX83" fmla="*/ 7992 w 10000"/>
              <a:gd name="connsiteY83" fmla="*/ 6659 h 10000"/>
              <a:gd name="connsiteX84" fmla="*/ 8051 w 10000"/>
              <a:gd name="connsiteY84" fmla="*/ 5637 h 10000"/>
              <a:gd name="connsiteX85" fmla="*/ 8120 w 10000"/>
              <a:gd name="connsiteY85" fmla="*/ 6023 h 10000"/>
              <a:gd name="connsiteX86" fmla="*/ 8189 w 10000"/>
              <a:gd name="connsiteY86" fmla="*/ 6295 h 10000"/>
              <a:gd name="connsiteX87" fmla="*/ 8315 w 10000"/>
              <a:gd name="connsiteY87" fmla="*/ 6932 h 10000"/>
              <a:gd name="connsiteX88" fmla="*/ 8385 w 10000"/>
              <a:gd name="connsiteY88" fmla="*/ 5773 h 10000"/>
              <a:gd name="connsiteX89" fmla="*/ 8442 w 10000"/>
              <a:gd name="connsiteY89" fmla="*/ 6545 h 10000"/>
              <a:gd name="connsiteX90" fmla="*/ 8512 w 10000"/>
              <a:gd name="connsiteY90" fmla="*/ 6409 h 10000"/>
              <a:gd name="connsiteX91" fmla="*/ 8639 w 10000"/>
              <a:gd name="connsiteY91" fmla="*/ 6545 h 10000"/>
              <a:gd name="connsiteX92" fmla="*/ 8708 w 10000"/>
              <a:gd name="connsiteY92" fmla="*/ 6159 h 10000"/>
              <a:gd name="connsiteX93" fmla="*/ 8764 w 10000"/>
              <a:gd name="connsiteY93" fmla="*/ 5910 h 10000"/>
              <a:gd name="connsiteX94" fmla="*/ 8835 w 10000"/>
              <a:gd name="connsiteY94" fmla="*/ 3841 h 10000"/>
              <a:gd name="connsiteX95" fmla="*/ 8962 w 10000"/>
              <a:gd name="connsiteY95" fmla="*/ 2818 h 10000"/>
              <a:gd name="connsiteX96" fmla="*/ 9030 w 10000"/>
              <a:gd name="connsiteY96" fmla="*/ 3068 h 10000"/>
              <a:gd name="connsiteX97" fmla="*/ 9100 w 10000"/>
              <a:gd name="connsiteY97" fmla="*/ 4114 h 10000"/>
              <a:gd name="connsiteX98" fmla="*/ 9157 w 10000"/>
              <a:gd name="connsiteY98" fmla="*/ 5000 h 10000"/>
              <a:gd name="connsiteX99" fmla="*/ 9284 w 10000"/>
              <a:gd name="connsiteY99" fmla="*/ 5250 h 10000"/>
              <a:gd name="connsiteX100" fmla="*/ 9354 w 10000"/>
              <a:gd name="connsiteY100" fmla="*/ 5773 h 10000"/>
              <a:gd name="connsiteX101" fmla="*/ 9423 w 10000"/>
              <a:gd name="connsiteY101" fmla="*/ 6159 h 10000"/>
              <a:gd name="connsiteX102" fmla="*/ 9480 w 10000"/>
              <a:gd name="connsiteY102" fmla="*/ 6545 h 10000"/>
              <a:gd name="connsiteX103" fmla="*/ 9551 w 10000"/>
              <a:gd name="connsiteY103" fmla="*/ 6659 h 10000"/>
              <a:gd name="connsiteX104" fmla="*/ 9676 w 10000"/>
              <a:gd name="connsiteY104" fmla="*/ 7569 h 10000"/>
              <a:gd name="connsiteX105" fmla="*/ 9746 w 10000"/>
              <a:gd name="connsiteY105" fmla="*/ 7318 h 10000"/>
              <a:gd name="connsiteX106" fmla="*/ 9815 w 10000"/>
              <a:gd name="connsiteY106" fmla="*/ 7955 h 10000"/>
              <a:gd name="connsiteX107" fmla="*/ 9873 w 10000"/>
              <a:gd name="connsiteY107" fmla="*/ 8091 h 10000"/>
              <a:gd name="connsiteX108" fmla="*/ 10000 w 10000"/>
              <a:gd name="connsiteY10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12 w 10000"/>
              <a:gd name="connsiteY70" fmla="*/ 5773 h 10000"/>
              <a:gd name="connsiteX71" fmla="*/ 7082 w 10000"/>
              <a:gd name="connsiteY71" fmla="*/ 6932 h 10000"/>
              <a:gd name="connsiteX72" fmla="*/ 7151 w 10000"/>
              <a:gd name="connsiteY72" fmla="*/ 7046 h 10000"/>
              <a:gd name="connsiteX73" fmla="*/ 7209 w 10000"/>
              <a:gd name="connsiteY73" fmla="*/ 6795 h 10000"/>
              <a:gd name="connsiteX74" fmla="*/ 7347 w 10000"/>
              <a:gd name="connsiteY74" fmla="*/ 6409 h 10000"/>
              <a:gd name="connsiteX75" fmla="*/ 7404 w 10000"/>
              <a:gd name="connsiteY75" fmla="*/ 6409 h 10000"/>
              <a:gd name="connsiteX76" fmla="*/ 7474 w 10000"/>
              <a:gd name="connsiteY76" fmla="*/ 6545 h 10000"/>
              <a:gd name="connsiteX77" fmla="*/ 7531 w 10000"/>
              <a:gd name="connsiteY77" fmla="*/ 6023 h 10000"/>
              <a:gd name="connsiteX78" fmla="*/ 7670 w 10000"/>
              <a:gd name="connsiteY78" fmla="*/ 6545 h 10000"/>
              <a:gd name="connsiteX79" fmla="*/ 7726 w 10000"/>
              <a:gd name="connsiteY79" fmla="*/ 6295 h 10000"/>
              <a:gd name="connsiteX80" fmla="*/ 7797 w 10000"/>
              <a:gd name="connsiteY80" fmla="*/ 5773 h 10000"/>
              <a:gd name="connsiteX81" fmla="*/ 7865 w 10000"/>
              <a:gd name="connsiteY81" fmla="*/ 6023 h 10000"/>
              <a:gd name="connsiteX82" fmla="*/ 7992 w 10000"/>
              <a:gd name="connsiteY82" fmla="*/ 6659 h 10000"/>
              <a:gd name="connsiteX83" fmla="*/ 8051 w 10000"/>
              <a:gd name="connsiteY83" fmla="*/ 5637 h 10000"/>
              <a:gd name="connsiteX84" fmla="*/ 8120 w 10000"/>
              <a:gd name="connsiteY84" fmla="*/ 6023 h 10000"/>
              <a:gd name="connsiteX85" fmla="*/ 8189 w 10000"/>
              <a:gd name="connsiteY85" fmla="*/ 6295 h 10000"/>
              <a:gd name="connsiteX86" fmla="*/ 8315 w 10000"/>
              <a:gd name="connsiteY86" fmla="*/ 6932 h 10000"/>
              <a:gd name="connsiteX87" fmla="*/ 8385 w 10000"/>
              <a:gd name="connsiteY87" fmla="*/ 5773 h 10000"/>
              <a:gd name="connsiteX88" fmla="*/ 8442 w 10000"/>
              <a:gd name="connsiteY88" fmla="*/ 6545 h 10000"/>
              <a:gd name="connsiteX89" fmla="*/ 8512 w 10000"/>
              <a:gd name="connsiteY89" fmla="*/ 6409 h 10000"/>
              <a:gd name="connsiteX90" fmla="*/ 8639 w 10000"/>
              <a:gd name="connsiteY90" fmla="*/ 6545 h 10000"/>
              <a:gd name="connsiteX91" fmla="*/ 8708 w 10000"/>
              <a:gd name="connsiteY91" fmla="*/ 6159 h 10000"/>
              <a:gd name="connsiteX92" fmla="*/ 8764 w 10000"/>
              <a:gd name="connsiteY92" fmla="*/ 5910 h 10000"/>
              <a:gd name="connsiteX93" fmla="*/ 8835 w 10000"/>
              <a:gd name="connsiteY93" fmla="*/ 3841 h 10000"/>
              <a:gd name="connsiteX94" fmla="*/ 8962 w 10000"/>
              <a:gd name="connsiteY94" fmla="*/ 2818 h 10000"/>
              <a:gd name="connsiteX95" fmla="*/ 9030 w 10000"/>
              <a:gd name="connsiteY95" fmla="*/ 3068 h 10000"/>
              <a:gd name="connsiteX96" fmla="*/ 9100 w 10000"/>
              <a:gd name="connsiteY96" fmla="*/ 4114 h 10000"/>
              <a:gd name="connsiteX97" fmla="*/ 9157 w 10000"/>
              <a:gd name="connsiteY97" fmla="*/ 5000 h 10000"/>
              <a:gd name="connsiteX98" fmla="*/ 9284 w 10000"/>
              <a:gd name="connsiteY98" fmla="*/ 5250 h 10000"/>
              <a:gd name="connsiteX99" fmla="*/ 9354 w 10000"/>
              <a:gd name="connsiteY99" fmla="*/ 5773 h 10000"/>
              <a:gd name="connsiteX100" fmla="*/ 9423 w 10000"/>
              <a:gd name="connsiteY100" fmla="*/ 6159 h 10000"/>
              <a:gd name="connsiteX101" fmla="*/ 9480 w 10000"/>
              <a:gd name="connsiteY101" fmla="*/ 6545 h 10000"/>
              <a:gd name="connsiteX102" fmla="*/ 9551 w 10000"/>
              <a:gd name="connsiteY102" fmla="*/ 6659 h 10000"/>
              <a:gd name="connsiteX103" fmla="*/ 9676 w 10000"/>
              <a:gd name="connsiteY103" fmla="*/ 7569 h 10000"/>
              <a:gd name="connsiteX104" fmla="*/ 9746 w 10000"/>
              <a:gd name="connsiteY104" fmla="*/ 7318 h 10000"/>
              <a:gd name="connsiteX105" fmla="*/ 9815 w 10000"/>
              <a:gd name="connsiteY105" fmla="*/ 7955 h 10000"/>
              <a:gd name="connsiteX106" fmla="*/ 9873 w 10000"/>
              <a:gd name="connsiteY106" fmla="*/ 8091 h 10000"/>
              <a:gd name="connsiteX107" fmla="*/ 10000 w 10000"/>
              <a:gd name="connsiteY10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151 w 10000"/>
              <a:gd name="connsiteY71" fmla="*/ 7046 h 10000"/>
              <a:gd name="connsiteX72" fmla="*/ 7209 w 10000"/>
              <a:gd name="connsiteY72" fmla="*/ 6795 h 10000"/>
              <a:gd name="connsiteX73" fmla="*/ 7347 w 10000"/>
              <a:gd name="connsiteY73" fmla="*/ 6409 h 10000"/>
              <a:gd name="connsiteX74" fmla="*/ 7404 w 10000"/>
              <a:gd name="connsiteY74" fmla="*/ 6409 h 10000"/>
              <a:gd name="connsiteX75" fmla="*/ 7474 w 10000"/>
              <a:gd name="connsiteY75" fmla="*/ 6545 h 10000"/>
              <a:gd name="connsiteX76" fmla="*/ 7531 w 10000"/>
              <a:gd name="connsiteY76" fmla="*/ 6023 h 10000"/>
              <a:gd name="connsiteX77" fmla="*/ 7670 w 10000"/>
              <a:gd name="connsiteY77" fmla="*/ 6545 h 10000"/>
              <a:gd name="connsiteX78" fmla="*/ 7726 w 10000"/>
              <a:gd name="connsiteY78" fmla="*/ 6295 h 10000"/>
              <a:gd name="connsiteX79" fmla="*/ 7797 w 10000"/>
              <a:gd name="connsiteY79" fmla="*/ 5773 h 10000"/>
              <a:gd name="connsiteX80" fmla="*/ 7865 w 10000"/>
              <a:gd name="connsiteY80" fmla="*/ 6023 h 10000"/>
              <a:gd name="connsiteX81" fmla="*/ 7992 w 10000"/>
              <a:gd name="connsiteY81" fmla="*/ 6659 h 10000"/>
              <a:gd name="connsiteX82" fmla="*/ 8051 w 10000"/>
              <a:gd name="connsiteY82" fmla="*/ 5637 h 10000"/>
              <a:gd name="connsiteX83" fmla="*/ 8120 w 10000"/>
              <a:gd name="connsiteY83" fmla="*/ 6023 h 10000"/>
              <a:gd name="connsiteX84" fmla="*/ 8189 w 10000"/>
              <a:gd name="connsiteY84" fmla="*/ 6295 h 10000"/>
              <a:gd name="connsiteX85" fmla="*/ 8315 w 10000"/>
              <a:gd name="connsiteY85" fmla="*/ 6932 h 10000"/>
              <a:gd name="connsiteX86" fmla="*/ 8385 w 10000"/>
              <a:gd name="connsiteY86" fmla="*/ 5773 h 10000"/>
              <a:gd name="connsiteX87" fmla="*/ 8442 w 10000"/>
              <a:gd name="connsiteY87" fmla="*/ 6545 h 10000"/>
              <a:gd name="connsiteX88" fmla="*/ 8512 w 10000"/>
              <a:gd name="connsiteY88" fmla="*/ 6409 h 10000"/>
              <a:gd name="connsiteX89" fmla="*/ 8639 w 10000"/>
              <a:gd name="connsiteY89" fmla="*/ 6545 h 10000"/>
              <a:gd name="connsiteX90" fmla="*/ 8708 w 10000"/>
              <a:gd name="connsiteY90" fmla="*/ 6159 h 10000"/>
              <a:gd name="connsiteX91" fmla="*/ 8764 w 10000"/>
              <a:gd name="connsiteY91" fmla="*/ 5910 h 10000"/>
              <a:gd name="connsiteX92" fmla="*/ 8835 w 10000"/>
              <a:gd name="connsiteY92" fmla="*/ 3841 h 10000"/>
              <a:gd name="connsiteX93" fmla="*/ 8962 w 10000"/>
              <a:gd name="connsiteY93" fmla="*/ 2818 h 10000"/>
              <a:gd name="connsiteX94" fmla="*/ 9030 w 10000"/>
              <a:gd name="connsiteY94" fmla="*/ 3068 h 10000"/>
              <a:gd name="connsiteX95" fmla="*/ 9100 w 10000"/>
              <a:gd name="connsiteY95" fmla="*/ 4114 h 10000"/>
              <a:gd name="connsiteX96" fmla="*/ 9157 w 10000"/>
              <a:gd name="connsiteY96" fmla="*/ 5000 h 10000"/>
              <a:gd name="connsiteX97" fmla="*/ 9284 w 10000"/>
              <a:gd name="connsiteY97" fmla="*/ 5250 h 10000"/>
              <a:gd name="connsiteX98" fmla="*/ 9354 w 10000"/>
              <a:gd name="connsiteY98" fmla="*/ 5773 h 10000"/>
              <a:gd name="connsiteX99" fmla="*/ 9423 w 10000"/>
              <a:gd name="connsiteY99" fmla="*/ 6159 h 10000"/>
              <a:gd name="connsiteX100" fmla="*/ 9480 w 10000"/>
              <a:gd name="connsiteY100" fmla="*/ 6545 h 10000"/>
              <a:gd name="connsiteX101" fmla="*/ 9551 w 10000"/>
              <a:gd name="connsiteY101" fmla="*/ 6659 h 10000"/>
              <a:gd name="connsiteX102" fmla="*/ 9676 w 10000"/>
              <a:gd name="connsiteY102" fmla="*/ 7569 h 10000"/>
              <a:gd name="connsiteX103" fmla="*/ 9746 w 10000"/>
              <a:gd name="connsiteY103" fmla="*/ 7318 h 10000"/>
              <a:gd name="connsiteX104" fmla="*/ 9815 w 10000"/>
              <a:gd name="connsiteY104" fmla="*/ 7955 h 10000"/>
              <a:gd name="connsiteX105" fmla="*/ 9873 w 10000"/>
              <a:gd name="connsiteY105" fmla="*/ 8091 h 10000"/>
              <a:gd name="connsiteX106" fmla="*/ 10000 w 10000"/>
              <a:gd name="connsiteY10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209 w 10000"/>
              <a:gd name="connsiteY71" fmla="*/ 6795 h 10000"/>
              <a:gd name="connsiteX72" fmla="*/ 7347 w 10000"/>
              <a:gd name="connsiteY72" fmla="*/ 6409 h 10000"/>
              <a:gd name="connsiteX73" fmla="*/ 7404 w 10000"/>
              <a:gd name="connsiteY73" fmla="*/ 6409 h 10000"/>
              <a:gd name="connsiteX74" fmla="*/ 7474 w 10000"/>
              <a:gd name="connsiteY74" fmla="*/ 6545 h 10000"/>
              <a:gd name="connsiteX75" fmla="*/ 7531 w 10000"/>
              <a:gd name="connsiteY75" fmla="*/ 6023 h 10000"/>
              <a:gd name="connsiteX76" fmla="*/ 7670 w 10000"/>
              <a:gd name="connsiteY76" fmla="*/ 6545 h 10000"/>
              <a:gd name="connsiteX77" fmla="*/ 7726 w 10000"/>
              <a:gd name="connsiteY77" fmla="*/ 6295 h 10000"/>
              <a:gd name="connsiteX78" fmla="*/ 7797 w 10000"/>
              <a:gd name="connsiteY78" fmla="*/ 5773 h 10000"/>
              <a:gd name="connsiteX79" fmla="*/ 7865 w 10000"/>
              <a:gd name="connsiteY79" fmla="*/ 6023 h 10000"/>
              <a:gd name="connsiteX80" fmla="*/ 7992 w 10000"/>
              <a:gd name="connsiteY80" fmla="*/ 6659 h 10000"/>
              <a:gd name="connsiteX81" fmla="*/ 8051 w 10000"/>
              <a:gd name="connsiteY81" fmla="*/ 5637 h 10000"/>
              <a:gd name="connsiteX82" fmla="*/ 8120 w 10000"/>
              <a:gd name="connsiteY82" fmla="*/ 6023 h 10000"/>
              <a:gd name="connsiteX83" fmla="*/ 8189 w 10000"/>
              <a:gd name="connsiteY83" fmla="*/ 6295 h 10000"/>
              <a:gd name="connsiteX84" fmla="*/ 8315 w 10000"/>
              <a:gd name="connsiteY84" fmla="*/ 6932 h 10000"/>
              <a:gd name="connsiteX85" fmla="*/ 8385 w 10000"/>
              <a:gd name="connsiteY85" fmla="*/ 5773 h 10000"/>
              <a:gd name="connsiteX86" fmla="*/ 8442 w 10000"/>
              <a:gd name="connsiteY86" fmla="*/ 6545 h 10000"/>
              <a:gd name="connsiteX87" fmla="*/ 8512 w 10000"/>
              <a:gd name="connsiteY87" fmla="*/ 6409 h 10000"/>
              <a:gd name="connsiteX88" fmla="*/ 8639 w 10000"/>
              <a:gd name="connsiteY88" fmla="*/ 6545 h 10000"/>
              <a:gd name="connsiteX89" fmla="*/ 8708 w 10000"/>
              <a:gd name="connsiteY89" fmla="*/ 6159 h 10000"/>
              <a:gd name="connsiteX90" fmla="*/ 8764 w 10000"/>
              <a:gd name="connsiteY90" fmla="*/ 5910 h 10000"/>
              <a:gd name="connsiteX91" fmla="*/ 8835 w 10000"/>
              <a:gd name="connsiteY91" fmla="*/ 3841 h 10000"/>
              <a:gd name="connsiteX92" fmla="*/ 8962 w 10000"/>
              <a:gd name="connsiteY92" fmla="*/ 2818 h 10000"/>
              <a:gd name="connsiteX93" fmla="*/ 9030 w 10000"/>
              <a:gd name="connsiteY93" fmla="*/ 3068 h 10000"/>
              <a:gd name="connsiteX94" fmla="*/ 9100 w 10000"/>
              <a:gd name="connsiteY94" fmla="*/ 4114 h 10000"/>
              <a:gd name="connsiteX95" fmla="*/ 9157 w 10000"/>
              <a:gd name="connsiteY95" fmla="*/ 5000 h 10000"/>
              <a:gd name="connsiteX96" fmla="*/ 9284 w 10000"/>
              <a:gd name="connsiteY96" fmla="*/ 5250 h 10000"/>
              <a:gd name="connsiteX97" fmla="*/ 9354 w 10000"/>
              <a:gd name="connsiteY97" fmla="*/ 5773 h 10000"/>
              <a:gd name="connsiteX98" fmla="*/ 9423 w 10000"/>
              <a:gd name="connsiteY98" fmla="*/ 6159 h 10000"/>
              <a:gd name="connsiteX99" fmla="*/ 9480 w 10000"/>
              <a:gd name="connsiteY99" fmla="*/ 6545 h 10000"/>
              <a:gd name="connsiteX100" fmla="*/ 9551 w 10000"/>
              <a:gd name="connsiteY100" fmla="*/ 6659 h 10000"/>
              <a:gd name="connsiteX101" fmla="*/ 9676 w 10000"/>
              <a:gd name="connsiteY101" fmla="*/ 7569 h 10000"/>
              <a:gd name="connsiteX102" fmla="*/ 9746 w 10000"/>
              <a:gd name="connsiteY102" fmla="*/ 7318 h 10000"/>
              <a:gd name="connsiteX103" fmla="*/ 9815 w 10000"/>
              <a:gd name="connsiteY103" fmla="*/ 7955 h 10000"/>
              <a:gd name="connsiteX104" fmla="*/ 9873 w 10000"/>
              <a:gd name="connsiteY104" fmla="*/ 8091 h 10000"/>
              <a:gd name="connsiteX105" fmla="*/ 10000 w 10000"/>
              <a:gd name="connsiteY10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347 w 10000"/>
              <a:gd name="connsiteY71" fmla="*/ 6409 h 10000"/>
              <a:gd name="connsiteX72" fmla="*/ 7404 w 10000"/>
              <a:gd name="connsiteY72" fmla="*/ 6409 h 10000"/>
              <a:gd name="connsiteX73" fmla="*/ 7474 w 10000"/>
              <a:gd name="connsiteY73" fmla="*/ 6545 h 10000"/>
              <a:gd name="connsiteX74" fmla="*/ 7531 w 10000"/>
              <a:gd name="connsiteY74" fmla="*/ 6023 h 10000"/>
              <a:gd name="connsiteX75" fmla="*/ 7670 w 10000"/>
              <a:gd name="connsiteY75" fmla="*/ 6545 h 10000"/>
              <a:gd name="connsiteX76" fmla="*/ 7726 w 10000"/>
              <a:gd name="connsiteY76" fmla="*/ 6295 h 10000"/>
              <a:gd name="connsiteX77" fmla="*/ 7797 w 10000"/>
              <a:gd name="connsiteY77" fmla="*/ 5773 h 10000"/>
              <a:gd name="connsiteX78" fmla="*/ 7865 w 10000"/>
              <a:gd name="connsiteY78" fmla="*/ 6023 h 10000"/>
              <a:gd name="connsiteX79" fmla="*/ 7992 w 10000"/>
              <a:gd name="connsiteY79" fmla="*/ 6659 h 10000"/>
              <a:gd name="connsiteX80" fmla="*/ 8051 w 10000"/>
              <a:gd name="connsiteY80" fmla="*/ 5637 h 10000"/>
              <a:gd name="connsiteX81" fmla="*/ 8120 w 10000"/>
              <a:gd name="connsiteY81" fmla="*/ 6023 h 10000"/>
              <a:gd name="connsiteX82" fmla="*/ 8189 w 10000"/>
              <a:gd name="connsiteY82" fmla="*/ 6295 h 10000"/>
              <a:gd name="connsiteX83" fmla="*/ 8315 w 10000"/>
              <a:gd name="connsiteY83" fmla="*/ 6932 h 10000"/>
              <a:gd name="connsiteX84" fmla="*/ 8385 w 10000"/>
              <a:gd name="connsiteY84" fmla="*/ 5773 h 10000"/>
              <a:gd name="connsiteX85" fmla="*/ 8442 w 10000"/>
              <a:gd name="connsiteY85" fmla="*/ 6545 h 10000"/>
              <a:gd name="connsiteX86" fmla="*/ 8512 w 10000"/>
              <a:gd name="connsiteY86" fmla="*/ 6409 h 10000"/>
              <a:gd name="connsiteX87" fmla="*/ 8639 w 10000"/>
              <a:gd name="connsiteY87" fmla="*/ 6545 h 10000"/>
              <a:gd name="connsiteX88" fmla="*/ 8708 w 10000"/>
              <a:gd name="connsiteY88" fmla="*/ 6159 h 10000"/>
              <a:gd name="connsiteX89" fmla="*/ 8764 w 10000"/>
              <a:gd name="connsiteY89" fmla="*/ 5910 h 10000"/>
              <a:gd name="connsiteX90" fmla="*/ 8835 w 10000"/>
              <a:gd name="connsiteY90" fmla="*/ 3841 h 10000"/>
              <a:gd name="connsiteX91" fmla="*/ 8962 w 10000"/>
              <a:gd name="connsiteY91" fmla="*/ 2818 h 10000"/>
              <a:gd name="connsiteX92" fmla="*/ 9030 w 10000"/>
              <a:gd name="connsiteY92" fmla="*/ 3068 h 10000"/>
              <a:gd name="connsiteX93" fmla="*/ 9100 w 10000"/>
              <a:gd name="connsiteY93" fmla="*/ 4114 h 10000"/>
              <a:gd name="connsiteX94" fmla="*/ 9157 w 10000"/>
              <a:gd name="connsiteY94" fmla="*/ 5000 h 10000"/>
              <a:gd name="connsiteX95" fmla="*/ 9284 w 10000"/>
              <a:gd name="connsiteY95" fmla="*/ 5250 h 10000"/>
              <a:gd name="connsiteX96" fmla="*/ 9354 w 10000"/>
              <a:gd name="connsiteY96" fmla="*/ 5773 h 10000"/>
              <a:gd name="connsiteX97" fmla="*/ 9423 w 10000"/>
              <a:gd name="connsiteY97" fmla="*/ 6159 h 10000"/>
              <a:gd name="connsiteX98" fmla="*/ 9480 w 10000"/>
              <a:gd name="connsiteY98" fmla="*/ 6545 h 10000"/>
              <a:gd name="connsiteX99" fmla="*/ 9551 w 10000"/>
              <a:gd name="connsiteY99" fmla="*/ 6659 h 10000"/>
              <a:gd name="connsiteX100" fmla="*/ 9676 w 10000"/>
              <a:gd name="connsiteY100" fmla="*/ 7569 h 10000"/>
              <a:gd name="connsiteX101" fmla="*/ 9746 w 10000"/>
              <a:gd name="connsiteY101" fmla="*/ 7318 h 10000"/>
              <a:gd name="connsiteX102" fmla="*/ 9815 w 10000"/>
              <a:gd name="connsiteY102" fmla="*/ 7955 h 10000"/>
              <a:gd name="connsiteX103" fmla="*/ 9873 w 10000"/>
              <a:gd name="connsiteY103" fmla="*/ 8091 h 10000"/>
              <a:gd name="connsiteX104" fmla="*/ 10000 w 10000"/>
              <a:gd name="connsiteY10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04 w 10000"/>
              <a:gd name="connsiteY71" fmla="*/ 6409 h 10000"/>
              <a:gd name="connsiteX72" fmla="*/ 7474 w 10000"/>
              <a:gd name="connsiteY72" fmla="*/ 6545 h 10000"/>
              <a:gd name="connsiteX73" fmla="*/ 7531 w 10000"/>
              <a:gd name="connsiteY73" fmla="*/ 6023 h 10000"/>
              <a:gd name="connsiteX74" fmla="*/ 7670 w 10000"/>
              <a:gd name="connsiteY74" fmla="*/ 6545 h 10000"/>
              <a:gd name="connsiteX75" fmla="*/ 7726 w 10000"/>
              <a:gd name="connsiteY75" fmla="*/ 6295 h 10000"/>
              <a:gd name="connsiteX76" fmla="*/ 7797 w 10000"/>
              <a:gd name="connsiteY76" fmla="*/ 5773 h 10000"/>
              <a:gd name="connsiteX77" fmla="*/ 7865 w 10000"/>
              <a:gd name="connsiteY77" fmla="*/ 6023 h 10000"/>
              <a:gd name="connsiteX78" fmla="*/ 7992 w 10000"/>
              <a:gd name="connsiteY78" fmla="*/ 6659 h 10000"/>
              <a:gd name="connsiteX79" fmla="*/ 8051 w 10000"/>
              <a:gd name="connsiteY79" fmla="*/ 5637 h 10000"/>
              <a:gd name="connsiteX80" fmla="*/ 8120 w 10000"/>
              <a:gd name="connsiteY80" fmla="*/ 6023 h 10000"/>
              <a:gd name="connsiteX81" fmla="*/ 8189 w 10000"/>
              <a:gd name="connsiteY81" fmla="*/ 6295 h 10000"/>
              <a:gd name="connsiteX82" fmla="*/ 8315 w 10000"/>
              <a:gd name="connsiteY82" fmla="*/ 6932 h 10000"/>
              <a:gd name="connsiteX83" fmla="*/ 8385 w 10000"/>
              <a:gd name="connsiteY83" fmla="*/ 5773 h 10000"/>
              <a:gd name="connsiteX84" fmla="*/ 8442 w 10000"/>
              <a:gd name="connsiteY84" fmla="*/ 6545 h 10000"/>
              <a:gd name="connsiteX85" fmla="*/ 8512 w 10000"/>
              <a:gd name="connsiteY85" fmla="*/ 6409 h 10000"/>
              <a:gd name="connsiteX86" fmla="*/ 8639 w 10000"/>
              <a:gd name="connsiteY86" fmla="*/ 6545 h 10000"/>
              <a:gd name="connsiteX87" fmla="*/ 8708 w 10000"/>
              <a:gd name="connsiteY87" fmla="*/ 6159 h 10000"/>
              <a:gd name="connsiteX88" fmla="*/ 8764 w 10000"/>
              <a:gd name="connsiteY88" fmla="*/ 5910 h 10000"/>
              <a:gd name="connsiteX89" fmla="*/ 8835 w 10000"/>
              <a:gd name="connsiteY89" fmla="*/ 3841 h 10000"/>
              <a:gd name="connsiteX90" fmla="*/ 8962 w 10000"/>
              <a:gd name="connsiteY90" fmla="*/ 2818 h 10000"/>
              <a:gd name="connsiteX91" fmla="*/ 9030 w 10000"/>
              <a:gd name="connsiteY91" fmla="*/ 3068 h 10000"/>
              <a:gd name="connsiteX92" fmla="*/ 9100 w 10000"/>
              <a:gd name="connsiteY92" fmla="*/ 4114 h 10000"/>
              <a:gd name="connsiteX93" fmla="*/ 9157 w 10000"/>
              <a:gd name="connsiteY93" fmla="*/ 5000 h 10000"/>
              <a:gd name="connsiteX94" fmla="*/ 9284 w 10000"/>
              <a:gd name="connsiteY94" fmla="*/ 5250 h 10000"/>
              <a:gd name="connsiteX95" fmla="*/ 9354 w 10000"/>
              <a:gd name="connsiteY95" fmla="*/ 5773 h 10000"/>
              <a:gd name="connsiteX96" fmla="*/ 9423 w 10000"/>
              <a:gd name="connsiteY96" fmla="*/ 6159 h 10000"/>
              <a:gd name="connsiteX97" fmla="*/ 9480 w 10000"/>
              <a:gd name="connsiteY97" fmla="*/ 6545 h 10000"/>
              <a:gd name="connsiteX98" fmla="*/ 9551 w 10000"/>
              <a:gd name="connsiteY98" fmla="*/ 6659 h 10000"/>
              <a:gd name="connsiteX99" fmla="*/ 9676 w 10000"/>
              <a:gd name="connsiteY99" fmla="*/ 7569 h 10000"/>
              <a:gd name="connsiteX100" fmla="*/ 9746 w 10000"/>
              <a:gd name="connsiteY100" fmla="*/ 7318 h 10000"/>
              <a:gd name="connsiteX101" fmla="*/ 9815 w 10000"/>
              <a:gd name="connsiteY101" fmla="*/ 7955 h 10000"/>
              <a:gd name="connsiteX102" fmla="*/ 9873 w 10000"/>
              <a:gd name="connsiteY102" fmla="*/ 8091 h 10000"/>
              <a:gd name="connsiteX103" fmla="*/ 10000 w 10000"/>
              <a:gd name="connsiteY10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74 w 10000"/>
              <a:gd name="connsiteY71" fmla="*/ 6545 h 10000"/>
              <a:gd name="connsiteX72" fmla="*/ 7531 w 10000"/>
              <a:gd name="connsiteY72" fmla="*/ 6023 h 10000"/>
              <a:gd name="connsiteX73" fmla="*/ 7670 w 10000"/>
              <a:gd name="connsiteY73" fmla="*/ 6545 h 10000"/>
              <a:gd name="connsiteX74" fmla="*/ 7726 w 10000"/>
              <a:gd name="connsiteY74" fmla="*/ 6295 h 10000"/>
              <a:gd name="connsiteX75" fmla="*/ 7797 w 10000"/>
              <a:gd name="connsiteY75" fmla="*/ 5773 h 10000"/>
              <a:gd name="connsiteX76" fmla="*/ 7865 w 10000"/>
              <a:gd name="connsiteY76" fmla="*/ 6023 h 10000"/>
              <a:gd name="connsiteX77" fmla="*/ 7992 w 10000"/>
              <a:gd name="connsiteY77" fmla="*/ 6659 h 10000"/>
              <a:gd name="connsiteX78" fmla="*/ 8051 w 10000"/>
              <a:gd name="connsiteY78" fmla="*/ 5637 h 10000"/>
              <a:gd name="connsiteX79" fmla="*/ 8120 w 10000"/>
              <a:gd name="connsiteY79" fmla="*/ 6023 h 10000"/>
              <a:gd name="connsiteX80" fmla="*/ 8189 w 10000"/>
              <a:gd name="connsiteY80" fmla="*/ 6295 h 10000"/>
              <a:gd name="connsiteX81" fmla="*/ 8315 w 10000"/>
              <a:gd name="connsiteY81" fmla="*/ 6932 h 10000"/>
              <a:gd name="connsiteX82" fmla="*/ 8385 w 10000"/>
              <a:gd name="connsiteY82" fmla="*/ 5773 h 10000"/>
              <a:gd name="connsiteX83" fmla="*/ 8442 w 10000"/>
              <a:gd name="connsiteY83" fmla="*/ 6545 h 10000"/>
              <a:gd name="connsiteX84" fmla="*/ 8512 w 10000"/>
              <a:gd name="connsiteY84" fmla="*/ 6409 h 10000"/>
              <a:gd name="connsiteX85" fmla="*/ 8639 w 10000"/>
              <a:gd name="connsiteY85" fmla="*/ 6545 h 10000"/>
              <a:gd name="connsiteX86" fmla="*/ 8708 w 10000"/>
              <a:gd name="connsiteY86" fmla="*/ 6159 h 10000"/>
              <a:gd name="connsiteX87" fmla="*/ 8764 w 10000"/>
              <a:gd name="connsiteY87" fmla="*/ 5910 h 10000"/>
              <a:gd name="connsiteX88" fmla="*/ 8835 w 10000"/>
              <a:gd name="connsiteY88" fmla="*/ 3841 h 10000"/>
              <a:gd name="connsiteX89" fmla="*/ 8962 w 10000"/>
              <a:gd name="connsiteY89" fmla="*/ 2818 h 10000"/>
              <a:gd name="connsiteX90" fmla="*/ 9030 w 10000"/>
              <a:gd name="connsiteY90" fmla="*/ 3068 h 10000"/>
              <a:gd name="connsiteX91" fmla="*/ 9100 w 10000"/>
              <a:gd name="connsiteY91" fmla="*/ 4114 h 10000"/>
              <a:gd name="connsiteX92" fmla="*/ 9157 w 10000"/>
              <a:gd name="connsiteY92" fmla="*/ 5000 h 10000"/>
              <a:gd name="connsiteX93" fmla="*/ 9284 w 10000"/>
              <a:gd name="connsiteY93" fmla="*/ 5250 h 10000"/>
              <a:gd name="connsiteX94" fmla="*/ 9354 w 10000"/>
              <a:gd name="connsiteY94" fmla="*/ 5773 h 10000"/>
              <a:gd name="connsiteX95" fmla="*/ 9423 w 10000"/>
              <a:gd name="connsiteY95" fmla="*/ 6159 h 10000"/>
              <a:gd name="connsiteX96" fmla="*/ 9480 w 10000"/>
              <a:gd name="connsiteY96" fmla="*/ 6545 h 10000"/>
              <a:gd name="connsiteX97" fmla="*/ 9551 w 10000"/>
              <a:gd name="connsiteY97" fmla="*/ 6659 h 10000"/>
              <a:gd name="connsiteX98" fmla="*/ 9676 w 10000"/>
              <a:gd name="connsiteY98" fmla="*/ 7569 h 10000"/>
              <a:gd name="connsiteX99" fmla="*/ 9746 w 10000"/>
              <a:gd name="connsiteY99" fmla="*/ 7318 h 10000"/>
              <a:gd name="connsiteX100" fmla="*/ 9815 w 10000"/>
              <a:gd name="connsiteY100" fmla="*/ 7955 h 10000"/>
              <a:gd name="connsiteX101" fmla="*/ 9873 w 10000"/>
              <a:gd name="connsiteY101" fmla="*/ 8091 h 10000"/>
              <a:gd name="connsiteX102" fmla="*/ 10000 w 10000"/>
              <a:gd name="connsiteY10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474 w 10000"/>
              <a:gd name="connsiteY70" fmla="*/ 6545 h 10000"/>
              <a:gd name="connsiteX71" fmla="*/ 7531 w 10000"/>
              <a:gd name="connsiteY71" fmla="*/ 6023 h 10000"/>
              <a:gd name="connsiteX72" fmla="*/ 7670 w 10000"/>
              <a:gd name="connsiteY72" fmla="*/ 6545 h 10000"/>
              <a:gd name="connsiteX73" fmla="*/ 7726 w 10000"/>
              <a:gd name="connsiteY73" fmla="*/ 6295 h 10000"/>
              <a:gd name="connsiteX74" fmla="*/ 7797 w 10000"/>
              <a:gd name="connsiteY74" fmla="*/ 5773 h 10000"/>
              <a:gd name="connsiteX75" fmla="*/ 7865 w 10000"/>
              <a:gd name="connsiteY75" fmla="*/ 6023 h 10000"/>
              <a:gd name="connsiteX76" fmla="*/ 7992 w 10000"/>
              <a:gd name="connsiteY76" fmla="*/ 6659 h 10000"/>
              <a:gd name="connsiteX77" fmla="*/ 8051 w 10000"/>
              <a:gd name="connsiteY77" fmla="*/ 5637 h 10000"/>
              <a:gd name="connsiteX78" fmla="*/ 8120 w 10000"/>
              <a:gd name="connsiteY78" fmla="*/ 6023 h 10000"/>
              <a:gd name="connsiteX79" fmla="*/ 8189 w 10000"/>
              <a:gd name="connsiteY79" fmla="*/ 6295 h 10000"/>
              <a:gd name="connsiteX80" fmla="*/ 8315 w 10000"/>
              <a:gd name="connsiteY80" fmla="*/ 6932 h 10000"/>
              <a:gd name="connsiteX81" fmla="*/ 8385 w 10000"/>
              <a:gd name="connsiteY81" fmla="*/ 5773 h 10000"/>
              <a:gd name="connsiteX82" fmla="*/ 8442 w 10000"/>
              <a:gd name="connsiteY82" fmla="*/ 6545 h 10000"/>
              <a:gd name="connsiteX83" fmla="*/ 8512 w 10000"/>
              <a:gd name="connsiteY83" fmla="*/ 6409 h 10000"/>
              <a:gd name="connsiteX84" fmla="*/ 8639 w 10000"/>
              <a:gd name="connsiteY84" fmla="*/ 6545 h 10000"/>
              <a:gd name="connsiteX85" fmla="*/ 8708 w 10000"/>
              <a:gd name="connsiteY85" fmla="*/ 6159 h 10000"/>
              <a:gd name="connsiteX86" fmla="*/ 8764 w 10000"/>
              <a:gd name="connsiteY86" fmla="*/ 5910 h 10000"/>
              <a:gd name="connsiteX87" fmla="*/ 8835 w 10000"/>
              <a:gd name="connsiteY87" fmla="*/ 3841 h 10000"/>
              <a:gd name="connsiteX88" fmla="*/ 8962 w 10000"/>
              <a:gd name="connsiteY88" fmla="*/ 2818 h 10000"/>
              <a:gd name="connsiteX89" fmla="*/ 9030 w 10000"/>
              <a:gd name="connsiteY89" fmla="*/ 3068 h 10000"/>
              <a:gd name="connsiteX90" fmla="*/ 9100 w 10000"/>
              <a:gd name="connsiteY90" fmla="*/ 4114 h 10000"/>
              <a:gd name="connsiteX91" fmla="*/ 9157 w 10000"/>
              <a:gd name="connsiteY91" fmla="*/ 5000 h 10000"/>
              <a:gd name="connsiteX92" fmla="*/ 9284 w 10000"/>
              <a:gd name="connsiteY92" fmla="*/ 5250 h 10000"/>
              <a:gd name="connsiteX93" fmla="*/ 9354 w 10000"/>
              <a:gd name="connsiteY93" fmla="*/ 5773 h 10000"/>
              <a:gd name="connsiteX94" fmla="*/ 9423 w 10000"/>
              <a:gd name="connsiteY94" fmla="*/ 6159 h 10000"/>
              <a:gd name="connsiteX95" fmla="*/ 9480 w 10000"/>
              <a:gd name="connsiteY95" fmla="*/ 6545 h 10000"/>
              <a:gd name="connsiteX96" fmla="*/ 9551 w 10000"/>
              <a:gd name="connsiteY96" fmla="*/ 6659 h 10000"/>
              <a:gd name="connsiteX97" fmla="*/ 9676 w 10000"/>
              <a:gd name="connsiteY97" fmla="*/ 7569 h 10000"/>
              <a:gd name="connsiteX98" fmla="*/ 9746 w 10000"/>
              <a:gd name="connsiteY98" fmla="*/ 7318 h 10000"/>
              <a:gd name="connsiteX99" fmla="*/ 9815 w 10000"/>
              <a:gd name="connsiteY99" fmla="*/ 7955 h 10000"/>
              <a:gd name="connsiteX100" fmla="*/ 9873 w 10000"/>
              <a:gd name="connsiteY100" fmla="*/ 8091 h 10000"/>
              <a:gd name="connsiteX101" fmla="*/ 10000 w 10000"/>
              <a:gd name="connsiteY10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531 w 10000"/>
              <a:gd name="connsiteY70" fmla="*/ 6023 h 10000"/>
              <a:gd name="connsiteX71" fmla="*/ 7670 w 10000"/>
              <a:gd name="connsiteY71" fmla="*/ 6545 h 10000"/>
              <a:gd name="connsiteX72" fmla="*/ 7726 w 10000"/>
              <a:gd name="connsiteY72" fmla="*/ 6295 h 10000"/>
              <a:gd name="connsiteX73" fmla="*/ 7797 w 10000"/>
              <a:gd name="connsiteY73" fmla="*/ 5773 h 10000"/>
              <a:gd name="connsiteX74" fmla="*/ 7865 w 10000"/>
              <a:gd name="connsiteY74" fmla="*/ 6023 h 10000"/>
              <a:gd name="connsiteX75" fmla="*/ 7992 w 10000"/>
              <a:gd name="connsiteY75" fmla="*/ 6659 h 10000"/>
              <a:gd name="connsiteX76" fmla="*/ 8051 w 10000"/>
              <a:gd name="connsiteY76" fmla="*/ 5637 h 10000"/>
              <a:gd name="connsiteX77" fmla="*/ 8120 w 10000"/>
              <a:gd name="connsiteY77" fmla="*/ 6023 h 10000"/>
              <a:gd name="connsiteX78" fmla="*/ 8189 w 10000"/>
              <a:gd name="connsiteY78" fmla="*/ 6295 h 10000"/>
              <a:gd name="connsiteX79" fmla="*/ 8315 w 10000"/>
              <a:gd name="connsiteY79" fmla="*/ 6932 h 10000"/>
              <a:gd name="connsiteX80" fmla="*/ 8385 w 10000"/>
              <a:gd name="connsiteY80" fmla="*/ 5773 h 10000"/>
              <a:gd name="connsiteX81" fmla="*/ 8442 w 10000"/>
              <a:gd name="connsiteY81" fmla="*/ 6545 h 10000"/>
              <a:gd name="connsiteX82" fmla="*/ 8512 w 10000"/>
              <a:gd name="connsiteY82" fmla="*/ 6409 h 10000"/>
              <a:gd name="connsiteX83" fmla="*/ 8639 w 10000"/>
              <a:gd name="connsiteY83" fmla="*/ 6545 h 10000"/>
              <a:gd name="connsiteX84" fmla="*/ 8708 w 10000"/>
              <a:gd name="connsiteY84" fmla="*/ 6159 h 10000"/>
              <a:gd name="connsiteX85" fmla="*/ 8764 w 10000"/>
              <a:gd name="connsiteY85" fmla="*/ 5910 h 10000"/>
              <a:gd name="connsiteX86" fmla="*/ 8835 w 10000"/>
              <a:gd name="connsiteY86" fmla="*/ 3841 h 10000"/>
              <a:gd name="connsiteX87" fmla="*/ 8962 w 10000"/>
              <a:gd name="connsiteY87" fmla="*/ 2818 h 10000"/>
              <a:gd name="connsiteX88" fmla="*/ 9030 w 10000"/>
              <a:gd name="connsiteY88" fmla="*/ 3068 h 10000"/>
              <a:gd name="connsiteX89" fmla="*/ 9100 w 10000"/>
              <a:gd name="connsiteY89" fmla="*/ 4114 h 10000"/>
              <a:gd name="connsiteX90" fmla="*/ 9157 w 10000"/>
              <a:gd name="connsiteY90" fmla="*/ 5000 h 10000"/>
              <a:gd name="connsiteX91" fmla="*/ 9284 w 10000"/>
              <a:gd name="connsiteY91" fmla="*/ 5250 h 10000"/>
              <a:gd name="connsiteX92" fmla="*/ 9354 w 10000"/>
              <a:gd name="connsiteY92" fmla="*/ 5773 h 10000"/>
              <a:gd name="connsiteX93" fmla="*/ 9423 w 10000"/>
              <a:gd name="connsiteY93" fmla="*/ 6159 h 10000"/>
              <a:gd name="connsiteX94" fmla="*/ 9480 w 10000"/>
              <a:gd name="connsiteY94" fmla="*/ 6545 h 10000"/>
              <a:gd name="connsiteX95" fmla="*/ 9551 w 10000"/>
              <a:gd name="connsiteY95" fmla="*/ 6659 h 10000"/>
              <a:gd name="connsiteX96" fmla="*/ 9676 w 10000"/>
              <a:gd name="connsiteY96" fmla="*/ 7569 h 10000"/>
              <a:gd name="connsiteX97" fmla="*/ 9746 w 10000"/>
              <a:gd name="connsiteY97" fmla="*/ 7318 h 10000"/>
              <a:gd name="connsiteX98" fmla="*/ 9815 w 10000"/>
              <a:gd name="connsiteY98" fmla="*/ 7955 h 10000"/>
              <a:gd name="connsiteX99" fmla="*/ 9873 w 10000"/>
              <a:gd name="connsiteY99" fmla="*/ 8091 h 10000"/>
              <a:gd name="connsiteX100" fmla="*/ 10000 w 10000"/>
              <a:gd name="connsiteY10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26 w 10000"/>
              <a:gd name="connsiteY71" fmla="*/ 6295 h 10000"/>
              <a:gd name="connsiteX72" fmla="*/ 7797 w 10000"/>
              <a:gd name="connsiteY72" fmla="*/ 5773 h 10000"/>
              <a:gd name="connsiteX73" fmla="*/ 7865 w 10000"/>
              <a:gd name="connsiteY73" fmla="*/ 6023 h 10000"/>
              <a:gd name="connsiteX74" fmla="*/ 7992 w 10000"/>
              <a:gd name="connsiteY74" fmla="*/ 6659 h 10000"/>
              <a:gd name="connsiteX75" fmla="*/ 8051 w 10000"/>
              <a:gd name="connsiteY75" fmla="*/ 5637 h 10000"/>
              <a:gd name="connsiteX76" fmla="*/ 8120 w 10000"/>
              <a:gd name="connsiteY76" fmla="*/ 6023 h 10000"/>
              <a:gd name="connsiteX77" fmla="*/ 8189 w 10000"/>
              <a:gd name="connsiteY77" fmla="*/ 6295 h 10000"/>
              <a:gd name="connsiteX78" fmla="*/ 8315 w 10000"/>
              <a:gd name="connsiteY78" fmla="*/ 6932 h 10000"/>
              <a:gd name="connsiteX79" fmla="*/ 8385 w 10000"/>
              <a:gd name="connsiteY79" fmla="*/ 5773 h 10000"/>
              <a:gd name="connsiteX80" fmla="*/ 8442 w 10000"/>
              <a:gd name="connsiteY80" fmla="*/ 6545 h 10000"/>
              <a:gd name="connsiteX81" fmla="*/ 8512 w 10000"/>
              <a:gd name="connsiteY81" fmla="*/ 6409 h 10000"/>
              <a:gd name="connsiteX82" fmla="*/ 8639 w 10000"/>
              <a:gd name="connsiteY82" fmla="*/ 6545 h 10000"/>
              <a:gd name="connsiteX83" fmla="*/ 8708 w 10000"/>
              <a:gd name="connsiteY83" fmla="*/ 6159 h 10000"/>
              <a:gd name="connsiteX84" fmla="*/ 8764 w 10000"/>
              <a:gd name="connsiteY84" fmla="*/ 5910 h 10000"/>
              <a:gd name="connsiteX85" fmla="*/ 8835 w 10000"/>
              <a:gd name="connsiteY85" fmla="*/ 3841 h 10000"/>
              <a:gd name="connsiteX86" fmla="*/ 8962 w 10000"/>
              <a:gd name="connsiteY86" fmla="*/ 2818 h 10000"/>
              <a:gd name="connsiteX87" fmla="*/ 9030 w 10000"/>
              <a:gd name="connsiteY87" fmla="*/ 3068 h 10000"/>
              <a:gd name="connsiteX88" fmla="*/ 9100 w 10000"/>
              <a:gd name="connsiteY88" fmla="*/ 4114 h 10000"/>
              <a:gd name="connsiteX89" fmla="*/ 9157 w 10000"/>
              <a:gd name="connsiteY89" fmla="*/ 5000 h 10000"/>
              <a:gd name="connsiteX90" fmla="*/ 9284 w 10000"/>
              <a:gd name="connsiteY90" fmla="*/ 5250 h 10000"/>
              <a:gd name="connsiteX91" fmla="*/ 9354 w 10000"/>
              <a:gd name="connsiteY91" fmla="*/ 5773 h 10000"/>
              <a:gd name="connsiteX92" fmla="*/ 9423 w 10000"/>
              <a:gd name="connsiteY92" fmla="*/ 6159 h 10000"/>
              <a:gd name="connsiteX93" fmla="*/ 9480 w 10000"/>
              <a:gd name="connsiteY93" fmla="*/ 6545 h 10000"/>
              <a:gd name="connsiteX94" fmla="*/ 9551 w 10000"/>
              <a:gd name="connsiteY94" fmla="*/ 6659 h 10000"/>
              <a:gd name="connsiteX95" fmla="*/ 9676 w 10000"/>
              <a:gd name="connsiteY95" fmla="*/ 7569 h 10000"/>
              <a:gd name="connsiteX96" fmla="*/ 9746 w 10000"/>
              <a:gd name="connsiteY96" fmla="*/ 7318 h 10000"/>
              <a:gd name="connsiteX97" fmla="*/ 9815 w 10000"/>
              <a:gd name="connsiteY97" fmla="*/ 7955 h 10000"/>
              <a:gd name="connsiteX98" fmla="*/ 9873 w 10000"/>
              <a:gd name="connsiteY98" fmla="*/ 8091 h 10000"/>
              <a:gd name="connsiteX99" fmla="*/ 10000 w 10000"/>
              <a:gd name="connsiteY9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97 w 10000"/>
              <a:gd name="connsiteY71" fmla="*/ 5773 h 10000"/>
              <a:gd name="connsiteX72" fmla="*/ 7865 w 10000"/>
              <a:gd name="connsiteY72" fmla="*/ 6023 h 10000"/>
              <a:gd name="connsiteX73" fmla="*/ 7992 w 10000"/>
              <a:gd name="connsiteY73" fmla="*/ 6659 h 10000"/>
              <a:gd name="connsiteX74" fmla="*/ 8051 w 10000"/>
              <a:gd name="connsiteY74" fmla="*/ 5637 h 10000"/>
              <a:gd name="connsiteX75" fmla="*/ 8120 w 10000"/>
              <a:gd name="connsiteY75" fmla="*/ 6023 h 10000"/>
              <a:gd name="connsiteX76" fmla="*/ 8189 w 10000"/>
              <a:gd name="connsiteY76" fmla="*/ 6295 h 10000"/>
              <a:gd name="connsiteX77" fmla="*/ 8315 w 10000"/>
              <a:gd name="connsiteY77" fmla="*/ 6932 h 10000"/>
              <a:gd name="connsiteX78" fmla="*/ 8385 w 10000"/>
              <a:gd name="connsiteY78" fmla="*/ 5773 h 10000"/>
              <a:gd name="connsiteX79" fmla="*/ 8442 w 10000"/>
              <a:gd name="connsiteY79" fmla="*/ 6545 h 10000"/>
              <a:gd name="connsiteX80" fmla="*/ 8512 w 10000"/>
              <a:gd name="connsiteY80" fmla="*/ 6409 h 10000"/>
              <a:gd name="connsiteX81" fmla="*/ 8639 w 10000"/>
              <a:gd name="connsiteY81" fmla="*/ 6545 h 10000"/>
              <a:gd name="connsiteX82" fmla="*/ 8708 w 10000"/>
              <a:gd name="connsiteY82" fmla="*/ 6159 h 10000"/>
              <a:gd name="connsiteX83" fmla="*/ 8764 w 10000"/>
              <a:gd name="connsiteY83" fmla="*/ 5910 h 10000"/>
              <a:gd name="connsiteX84" fmla="*/ 8835 w 10000"/>
              <a:gd name="connsiteY84" fmla="*/ 3841 h 10000"/>
              <a:gd name="connsiteX85" fmla="*/ 8962 w 10000"/>
              <a:gd name="connsiteY85" fmla="*/ 2818 h 10000"/>
              <a:gd name="connsiteX86" fmla="*/ 9030 w 10000"/>
              <a:gd name="connsiteY86" fmla="*/ 3068 h 10000"/>
              <a:gd name="connsiteX87" fmla="*/ 9100 w 10000"/>
              <a:gd name="connsiteY87" fmla="*/ 4114 h 10000"/>
              <a:gd name="connsiteX88" fmla="*/ 9157 w 10000"/>
              <a:gd name="connsiteY88" fmla="*/ 5000 h 10000"/>
              <a:gd name="connsiteX89" fmla="*/ 9284 w 10000"/>
              <a:gd name="connsiteY89" fmla="*/ 5250 h 10000"/>
              <a:gd name="connsiteX90" fmla="*/ 9354 w 10000"/>
              <a:gd name="connsiteY90" fmla="*/ 5773 h 10000"/>
              <a:gd name="connsiteX91" fmla="*/ 9423 w 10000"/>
              <a:gd name="connsiteY91" fmla="*/ 6159 h 10000"/>
              <a:gd name="connsiteX92" fmla="*/ 9480 w 10000"/>
              <a:gd name="connsiteY92" fmla="*/ 6545 h 10000"/>
              <a:gd name="connsiteX93" fmla="*/ 9551 w 10000"/>
              <a:gd name="connsiteY93" fmla="*/ 6659 h 10000"/>
              <a:gd name="connsiteX94" fmla="*/ 9676 w 10000"/>
              <a:gd name="connsiteY94" fmla="*/ 7569 h 10000"/>
              <a:gd name="connsiteX95" fmla="*/ 9746 w 10000"/>
              <a:gd name="connsiteY95" fmla="*/ 7318 h 10000"/>
              <a:gd name="connsiteX96" fmla="*/ 9815 w 10000"/>
              <a:gd name="connsiteY96" fmla="*/ 7955 h 10000"/>
              <a:gd name="connsiteX97" fmla="*/ 9873 w 10000"/>
              <a:gd name="connsiteY97" fmla="*/ 8091 h 10000"/>
              <a:gd name="connsiteX98" fmla="*/ 10000 w 10000"/>
              <a:gd name="connsiteY9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797 w 10000"/>
              <a:gd name="connsiteY70" fmla="*/ 5773 h 10000"/>
              <a:gd name="connsiteX71" fmla="*/ 7865 w 10000"/>
              <a:gd name="connsiteY71" fmla="*/ 6023 h 10000"/>
              <a:gd name="connsiteX72" fmla="*/ 7992 w 10000"/>
              <a:gd name="connsiteY72" fmla="*/ 6659 h 10000"/>
              <a:gd name="connsiteX73" fmla="*/ 8051 w 10000"/>
              <a:gd name="connsiteY73" fmla="*/ 5637 h 10000"/>
              <a:gd name="connsiteX74" fmla="*/ 8120 w 10000"/>
              <a:gd name="connsiteY74" fmla="*/ 6023 h 10000"/>
              <a:gd name="connsiteX75" fmla="*/ 8189 w 10000"/>
              <a:gd name="connsiteY75" fmla="*/ 6295 h 10000"/>
              <a:gd name="connsiteX76" fmla="*/ 8315 w 10000"/>
              <a:gd name="connsiteY76" fmla="*/ 6932 h 10000"/>
              <a:gd name="connsiteX77" fmla="*/ 8385 w 10000"/>
              <a:gd name="connsiteY77" fmla="*/ 5773 h 10000"/>
              <a:gd name="connsiteX78" fmla="*/ 8442 w 10000"/>
              <a:gd name="connsiteY78" fmla="*/ 6545 h 10000"/>
              <a:gd name="connsiteX79" fmla="*/ 8512 w 10000"/>
              <a:gd name="connsiteY79" fmla="*/ 6409 h 10000"/>
              <a:gd name="connsiteX80" fmla="*/ 8639 w 10000"/>
              <a:gd name="connsiteY80" fmla="*/ 6545 h 10000"/>
              <a:gd name="connsiteX81" fmla="*/ 8708 w 10000"/>
              <a:gd name="connsiteY81" fmla="*/ 6159 h 10000"/>
              <a:gd name="connsiteX82" fmla="*/ 8764 w 10000"/>
              <a:gd name="connsiteY82" fmla="*/ 5910 h 10000"/>
              <a:gd name="connsiteX83" fmla="*/ 8835 w 10000"/>
              <a:gd name="connsiteY83" fmla="*/ 3841 h 10000"/>
              <a:gd name="connsiteX84" fmla="*/ 8962 w 10000"/>
              <a:gd name="connsiteY84" fmla="*/ 2818 h 10000"/>
              <a:gd name="connsiteX85" fmla="*/ 9030 w 10000"/>
              <a:gd name="connsiteY85" fmla="*/ 3068 h 10000"/>
              <a:gd name="connsiteX86" fmla="*/ 9100 w 10000"/>
              <a:gd name="connsiteY86" fmla="*/ 4114 h 10000"/>
              <a:gd name="connsiteX87" fmla="*/ 9157 w 10000"/>
              <a:gd name="connsiteY87" fmla="*/ 5000 h 10000"/>
              <a:gd name="connsiteX88" fmla="*/ 9284 w 10000"/>
              <a:gd name="connsiteY88" fmla="*/ 5250 h 10000"/>
              <a:gd name="connsiteX89" fmla="*/ 9354 w 10000"/>
              <a:gd name="connsiteY89" fmla="*/ 5773 h 10000"/>
              <a:gd name="connsiteX90" fmla="*/ 9423 w 10000"/>
              <a:gd name="connsiteY90" fmla="*/ 6159 h 10000"/>
              <a:gd name="connsiteX91" fmla="*/ 9480 w 10000"/>
              <a:gd name="connsiteY91" fmla="*/ 6545 h 10000"/>
              <a:gd name="connsiteX92" fmla="*/ 9551 w 10000"/>
              <a:gd name="connsiteY92" fmla="*/ 6659 h 10000"/>
              <a:gd name="connsiteX93" fmla="*/ 9676 w 10000"/>
              <a:gd name="connsiteY93" fmla="*/ 7569 h 10000"/>
              <a:gd name="connsiteX94" fmla="*/ 9746 w 10000"/>
              <a:gd name="connsiteY94" fmla="*/ 7318 h 10000"/>
              <a:gd name="connsiteX95" fmla="*/ 9815 w 10000"/>
              <a:gd name="connsiteY95" fmla="*/ 7955 h 10000"/>
              <a:gd name="connsiteX96" fmla="*/ 9873 w 10000"/>
              <a:gd name="connsiteY96" fmla="*/ 8091 h 10000"/>
              <a:gd name="connsiteX97" fmla="*/ 10000 w 10000"/>
              <a:gd name="connsiteY9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865 w 10000"/>
              <a:gd name="connsiteY70" fmla="*/ 6023 h 10000"/>
              <a:gd name="connsiteX71" fmla="*/ 7992 w 10000"/>
              <a:gd name="connsiteY71" fmla="*/ 6659 h 10000"/>
              <a:gd name="connsiteX72" fmla="*/ 8051 w 10000"/>
              <a:gd name="connsiteY72" fmla="*/ 5637 h 10000"/>
              <a:gd name="connsiteX73" fmla="*/ 8120 w 10000"/>
              <a:gd name="connsiteY73" fmla="*/ 6023 h 10000"/>
              <a:gd name="connsiteX74" fmla="*/ 8189 w 10000"/>
              <a:gd name="connsiteY74" fmla="*/ 6295 h 10000"/>
              <a:gd name="connsiteX75" fmla="*/ 8315 w 10000"/>
              <a:gd name="connsiteY75" fmla="*/ 6932 h 10000"/>
              <a:gd name="connsiteX76" fmla="*/ 8385 w 10000"/>
              <a:gd name="connsiteY76" fmla="*/ 5773 h 10000"/>
              <a:gd name="connsiteX77" fmla="*/ 8442 w 10000"/>
              <a:gd name="connsiteY77" fmla="*/ 6545 h 10000"/>
              <a:gd name="connsiteX78" fmla="*/ 8512 w 10000"/>
              <a:gd name="connsiteY78" fmla="*/ 6409 h 10000"/>
              <a:gd name="connsiteX79" fmla="*/ 8639 w 10000"/>
              <a:gd name="connsiteY79" fmla="*/ 6545 h 10000"/>
              <a:gd name="connsiteX80" fmla="*/ 8708 w 10000"/>
              <a:gd name="connsiteY80" fmla="*/ 6159 h 10000"/>
              <a:gd name="connsiteX81" fmla="*/ 8764 w 10000"/>
              <a:gd name="connsiteY81" fmla="*/ 5910 h 10000"/>
              <a:gd name="connsiteX82" fmla="*/ 8835 w 10000"/>
              <a:gd name="connsiteY82" fmla="*/ 3841 h 10000"/>
              <a:gd name="connsiteX83" fmla="*/ 8962 w 10000"/>
              <a:gd name="connsiteY83" fmla="*/ 2818 h 10000"/>
              <a:gd name="connsiteX84" fmla="*/ 9030 w 10000"/>
              <a:gd name="connsiteY84" fmla="*/ 3068 h 10000"/>
              <a:gd name="connsiteX85" fmla="*/ 9100 w 10000"/>
              <a:gd name="connsiteY85" fmla="*/ 4114 h 10000"/>
              <a:gd name="connsiteX86" fmla="*/ 9157 w 10000"/>
              <a:gd name="connsiteY86" fmla="*/ 5000 h 10000"/>
              <a:gd name="connsiteX87" fmla="*/ 9284 w 10000"/>
              <a:gd name="connsiteY87" fmla="*/ 5250 h 10000"/>
              <a:gd name="connsiteX88" fmla="*/ 9354 w 10000"/>
              <a:gd name="connsiteY88" fmla="*/ 5773 h 10000"/>
              <a:gd name="connsiteX89" fmla="*/ 9423 w 10000"/>
              <a:gd name="connsiteY89" fmla="*/ 6159 h 10000"/>
              <a:gd name="connsiteX90" fmla="*/ 9480 w 10000"/>
              <a:gd name="connsiteY90" fmla="*/ 6545 h 10000"/>
              <a:gd name="connsiteX91" fmla="*/ 9551 w 10000"/>
              <a:gd name="connsiteY91" fmla="*/ 6659 h 10000"/>
              <a:gd name="connsiteX92" fmla="*/ 9676 w 10000"/>
              <a:gd name="connsiteY92" fmla="*/ 7569 h 10000"/>
              <a:gd name="connsiteX93" fmla="*/ 9746 w 10000"/>
              <a:gd name="connsiteY93" fmla="*/ 7318 h 10000"/>
              <a:gd name="connsiteX94" fmla="*/ 9815 w 10000"/>
              <a:gd name="connsiteY94" fmla="*/ 7955 h 10000"/>
              <a:gd name="connsiteX95" fmla="*/ 9873 w 10000"/>
              <a:gd name="connsiteY95" fmla="*/ 8091 h 10000"/>
              <a:gd name="connsiteX96" fmla="*/ 10000 w 10000"/>
              <a:gd name="connsiteY9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992 w 10000"/>
              <a:gd name="connsiteY70" fmla="*/ 6659 h 10000"/>
              <a:gd name="connsiteX71" fmla="*/ 8051 w 10000"/>
              <a:gd name="connsiteY71" fmla="*/ 5637 h 10000"/>
              <a:gd name="connsiteX72" fmla="*/ 8120 w 10000"/>
              <a:gd name="connsiteY72" fmla="*/ 6023 h 10000"/>
              <a:gd name="connsiteX73" fmla="*/ 8189 w 10000"/>
              <a:gd name="connsiteY73" fmla="*/ 6295 h 10000"/>
              <a:gd name="connsiteX74" fmla="*/ 8315 w 10000"/>
              <a:gd name="connsiteY74" fmla="*/ 6932 h 10000"/>
              <a:gd name="connsiteX75" fmla="*/ 8385 w 10000"/>
              <a:gd name="connsiteY75" fmla="*/ 5773 h 10000"/>
              <a:gd name="connsiteX76" fmla="*/ 8442 w 10000"/>
              <a:gd name="connsiteY76" fmla="*/ 6545 h 10000"/>
              <a:gd name="connsiteX77" fmla="*/ 8512 w 10000"/>
              <a:gd name="connsiteY77" fmla="*/ 6409 h 10000"/>
              <a:gd name="connsiteX78" fmla="*/ 8639 w 10000"/>
              <a:gd name="connsiteY78" fmla="*/ 6545 h 10000"/>
              <a:gd name="connsiteX79" fmla="*/ 8708 w 10000"/>
              <a:gd name="connsiteY79" fmla="*/ 6159 h 10000"/>
              <a:gd name="connsiteX80" fmla="*/ 8764 w 10000"/>
              <a:gd name="connsiteY80" fmla="*/ 5910 h 10000"/>
              <a:gd name="connsiteX81" fmla="*/ 8835 w 10000"/>
              <a:gd name="connsiteY81" fmla="*/ 3841 h 10000"/>
              <a:gd name="connsiteX82" fmla="*/ 8962 w 10000"/>
              <a:gd name="connsiteY82" fmla="*/ 2818 h 10000"/>
              <a:gd name="connsiteX83" fmla="*/ 9030 w 10000"/>
              <a:gd name="connsiteY83" fmla="*/ 3068 h 10000"/>
              <a:gd name="connsiteX84" fmla="*/ 9100 w 10000"/>
              <a:gd name="connsiteY84" fmla="*/ 4114 h 10000"/>
              <a:gd name="connsiteX85" fmla="*/ 9157 w 10000"/>
              <a:gd name="connsiteY85" fmla="*/ 5000 h 10000"/>
              <a:gd name="connsiteX86" fmla="*/ 9284 w 10000"/>
              <a:gd name="connsiteY86" fmla="*/ 5250 h 10000"/>
              <a:gd name="connsiteX87" fmla="*/ 9354 w 10000"/>
              <a:gd name="connsiteY87" fmla="*/ 5773 h 10000"/>
              <a:gd name="connsiteX88" fmla="*/ 9423 w 10000"/>
              <a:gd name="connsiteY88" fmla="*/ 6159 h 10000"/>
              <a:gd name="connsiteX89" fmla="*/ 9480 w 10000"/>
              <a:gd name="connsiteY89" fmla="*/ 6545 h 10000"/>
              <a:gd name="connsiteX90" fmla="*/ 9551 w 10000"/>
              <a:gd name="connsiteY90" fmla="*/ 6659 h 10000"/>
              <a:gd name="connsiteX91" fmla="*/ 9676 w 10000"/>
              <a:gd name="connsiteY91" fmla="*/ 7569 h 10000"/>
              <a:gd name="connsiteX92" fmla="*/ 9746 w 10000"/>
              <a:gd name="connsiteY92" fmla="*/ 7318 h 10000"/>
              <a:gd name="connsiteX93" fmla="*/ 9815 w 10000"/>
              <a:gd name="connsiteY93" fmla="*/ 7955 h 10000"/>
              <a:gd name="connsiteX94" fmla="*/ 9873 w 10000"/>
              <a:gd name="connsiteY94" fmla="*/ 8091 h 10000"/>
              <a:gd name="connsiteX95" fmla="*/ 10000 w 10000"/>
              <a:gd name="connsiteY9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20 w 10000"/>
              <a:gd name="connsiteY71" fmla="*/ 6023 h 10000"/>
              <a:gd name="connsiteX72" fmla="*/ 8189 w 10000"/>
              <a:gd name="connsiteY72" fmla="*/ 6295 h 10000"/>
              <a:gd name="connsiteX73" fmla="*/ 8315 w 10000"/>
              <a:gd name="connsiteY73" fmla="*/ 6932 h 10000"/>
              <a:gd name="connsiteX74" fmla="*/ 8385 w 10000"/>
              <a:gd name="connsiteY74" fmla="*/ 5773 h 10000"/>
              <a:gd name="connsiteX75" fmla="*/ 8442 w 10000"/>
              <a:gd name="connsiteY75" fmla="*/ 6545 h 10000"/>
              <a:gd name="connsiteX76" fmla="*/ 8512 w 10000"/>
              <a:gd name="connsiteY76" fmla="*/ 6409 h 10000"/>
              <a:gd name="connsiteX77" fmla="*/ 8639 w 10000"/>
              <a:gd name="connsiteY77" fmla="*/ 6545 h 10000"/>
              <a:gd name="connsiteX78" fmla="*/ 8708 w 10000"/>
              <a:gd name="connsiteY78" fmla="*/ 6159 h 10000"/>
              <a:gd name="connsiteX79" fmla="*/ 8764 w 10000"/>
              <a:gd name="connsiteY79" fmla="*/ 5910 h 10000"/>
              <a:gd name="connsiteX80" fmla="*/ 8835 w 10000"/>
              <a:gd name="connsiteY80" fmla="*/ 3841 h 10000"/>
              <a:gd name="connsiteX81" fmla="*/ 8962 w 10000"/>
              <a:gd name="connsiteY81" fmla="*/ 2818 h 10000"/>
              <a:gd name="connsiteX82" fmla="*/ 9030 w 10000"/>
              <a:gd name="connsiteY82" fmla="*/ 3068 h 10000"/>
              <a:gd name="connsiteX83" fmla="*/ 9100 w 10000"/>
              <a:gd name="connsiteY83" fmla="*/ 4114 h 10000"/>
              <a:gd name="connsiteX84" fmla="*/ 9157 w 10000"/>
              <a:gd name="connsiteY84" fmla="*/ 5000 h 10000"/>
              <a:gd name="connsiteX85" fmla="*/ 9284 w 10000"/>
              <a:gd name="connsiteY85" fmla="*/ 5250 h 10000"/>
              <a:gd name="connsiteX86" fmla="*/ 9354 w 10000"/>
              <a:gd name="connsiteY86" fmla="*/ 5773 h 10000"/>
              <a:gd name="connsiteX87" fmla="*/ 9423 w 10000"/>
              <a:gd name="connsiteY87" fmla="*/ 6159 h 10000"/>
              <a:gd name="connsiteX88" fmla="*/ 9480 w 10000"/>
              <a:gd name="connsiteY88" fmla="*/ 6545 h 10000"/>
              <a:gd name="connsiteX89" fmla="*/ 9551 w 10000"/>
              <a:gd name="connsiteY89" fmla="*/ 6659 h 10000"/>
              <a:gd name="connsiteX90" fmla="*/ 9676 w 10000"/>
              <a:gd name="connsiteY90" fmla="*/ 7569 h 10000"/>
              <a:gd name="connsiteX91" fmla="*/ 9746 w 10000"/>
              <a:gd name="connsiteY91" fmla="*/ 7318 h 10000"/>
              <a:gd name="connsiteX92" fmla="*/ 9815 w 10000"/>
              <a:gd name="connsiteY92" fmla="*/ 7955 h 10000"/>
              <a:gd name="connsiteX93" fmla="*/ 9873 w 10000"/>
              <a:gd name="connsiteY93" fmla="*/ 8091 h 10000"/>
              <a:gd name="connsiteX94" fmla="*/ 10000 w 10000"/>
              <a:gd name="connsiteY9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89 w 10000"/>
              <a:gd name="connsiteY71" fmla="*/ 6295 h 10000"/>
              <a:gd name="connsiteX72" fmla="*/ 8315 w 10000"/>
              <a:gd name="connsiteY72" fmla="*/ 6932 h 10000"/>
              <a:gd name="connsiteX73" fmla="*/ 8385 w 10000"/>
              <a:gd name="connsiteY73" fmla="*/ 5773 h 10000"/>
              <a:gd name="connsiteX74" fmla="*/ 8442 w 10000"/>
              <a:gd name="connsiteY74" fmla="*/ 6545 h 10000"/>
              <a:gd name="connsiteX75" fmla="*/ 8512 w 10000"/>
              <a:gd name="connsiteY75" fmla="*/ 6409 h 10000"/>
              <a:gd name="connsiteX76" fmla="*/ 8639 w 10000"/>
              <a:gd name="connsiteY76" fmla="*/ 6545 h 10000"/>
              <a:gd name="connsiteX77" fmla="*/ 8708 w 10000"/>
              <a:gd name="connsiteY77" fmla="*/ 6159 h 10000"/>
              <a:gd name="connsiteX78" fmla="*/ 8764 w 10000"/>
              <a:gd name="connsiteY78" fmla="*/ 5910 h 10000"/>
              <a:gd name="connsiteX79" fmla="*/ 8835 w 10000"/>
              <a:gd name="connsiteY79" fmla="*/ 3841 h 10000"/>
              <a:gd name="connsiteX80" fmla="*/ 8962 w 10000"/>
              <a:gd name="connsiteY80" fmla="*/ 2818 h 10000"/>
              <a:gd name="connsiteX81" fmla="*/ 9030 w 10000"/>
              <a:gd name="connsiteY81" fmla="*/ 3068 h 10000"/>
              <a:gd name="connsiteX82" fmla="*/ 9100 w 10000"/>
              <a:gd name="connsiteY82" fmla="*/ 4114 h 10000"/>
              <a:gd name="connsiteX83" fmla="*/ 9157 w 10000"/>
              <a:gd name="connsiteY83" fmla="*/ 5000 h 10000"/>
              <a:gd name="connsiteX84" fmla="*/ 9284 w 10000"/>
              <a:gd name="connsiteY84" fmla="*/ 5250 h 10000"/>
              <a:gd name="connsiteX85" fmla="*/ 9354 w 10000"/>
              <a:gd name="connsiteY85" fmla="*/ 5773 h 10000"/>
              <a:gd name="connsiteX86" fmla="*/ 9423 w 10000"/>
              <a:gd name="connsiteY86" fmla="*/ 6159 h 10000"/>
              <a:gd name="connsiteX87" fmla="*/ 9480 w 10000"/>
              <a:gd name="connsiteY87" fmla="*/ 6545 h 10000"/>
              <a:gd name="connsiteX88" fmla="*/ 9551 w 10000"/>
              <a:gd name="connsiteY88" fmla="*/ 6659 h 10000"/>
              <a:gd name="connsiteX89" fmla="*/ 9676 w 10000"/>
              <a:gd name="connsiteY89" fmla="*/ 7569 h 10000"/>
              <a:gd name="connsiteX90" fmla="*/ 9746 w 10000"/>
              <a:gd name="connsiteY90" fmla="*/ 7318 h 10000"/>
              <a:gd name="connsiteX91" fmla="*/ 9815 w 10000"/>
              <a:gd name="connsiteY91" fmla="*/ 7955 h 10000"/>
              <a:gd name="connsiteX92" fmla="*/ 9873 w 10000"/>
              <a:gd name="connsiteY92" fmla="*/ 8091 h 10000"/>
              <a:gd name="connsiteX93" fmla="*/ 10000 w 10000"/>
              <a:gd name="connsiteY9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315 w 10000"/>
              <a:gd name="connsiteY71" fmla="*/ 6932 h 10000"/>
              <a:gd name="connsiteX72" fmla="*/ 8385 w 10000"/>
              <a:gd name="connsiteY72" fmla="*/ 5773 h 10000"/>
              <a:gd name="connsiteX73" fmla="*/ 8442 w 10000"/>
              <a:gd name="connsiteY73" fmla="*/ 6545 h 10000"/>
              <a:gd name="connsiteX74" fmla="*/ 8512 w 10000"/>
              <a:gd name="connsiteY74" fmla="*/ 6409 h 10000"/>
              <a:gd name="connsiteX75" fmla="*/ 8639 w 10000"/>
              <a:gd name="connsiteY75" fmla="*/ 6545 h 10000"/>
              <a:gd name="connsiteX76" fmla="*/ 8708 w 10000"/>
              <a:gd name="connsiteY76" fmla="*/ 6159 h 10000"/>
              <a:gd name="connsiteX77" fmla="*/ 8764 w 10000"/>
              <a:gd name="connsiteY77" fmla="*/ 5910 h 10000"/>
              <a:gd name="connsiteX78" fmla="*/ 8835 w 10000"/>
              <a:gd name="connsiteY78" fmla="*/ 3841 h 10000"/>
              <a:gd name="connsiteX79" fmla="*/ 8962 w 10000"/>
              <a:gd name="connsiteY79" fmla="*/ 2818 h 10000"/>
              <a:gd name="connsiteX80" fmla="*/ 9030 w 10000"/>
              <a:gd name="connsiteY80" fmla="*/ 3068 h 10000"/>
              <a:gd name="connsiteX81" fmla="*/ 9100 w 10000"/>
              <a:gd name="connsiteY81" fmla="*/ 4114 h 10000"/>
              <a:gd name="connsiteX82" fmla="*/ 9157 w 10000"/>
              <a:gd name="connsiteY82" fmla="*/ 5000 h 10000"/>
              <a:gd name="connsiteX83" fmla="*/ 9284 w 10000"/>
              <a:gd name="connsiteY83" fmla="*/ 5250 h 10000"/>
              <a:gd name="connsiteX84" fmla="*/ 9354 w 10000"/>
              <a:gd name="connsiteY84" fmla="*/ 5773 h 10000"/>
              <a:gd name="connsiteX85" fmla="*/ 9423 w 10000"/>
              <a:gd name="connsiteY85" fmla="*/ 6159 h 10000"/>
              <a:gd name="connsiteX86" fmla="*/ 9480 w 10000"/>
              <a:gd name="connsiteY86" fmla="*/ 6545 h 10000"/>
              <a:gd name="connsiteX87" fmla="*/ 9551 w 10000"/>
              <a:gd name="connsiteY87" fmla="*/ 6659 h 10000"/>
              <a:gd name="connsiteX88" fmla="*/ 9676 w 10000"/>
              <a:gd name="connsiteY88" fmla="*/ 7569 h 10000"/>
              <a:gd name="connsiteX89" fmla="*/ 9746 w 10000"/>
              <a:gd name="connsiteY89" fmla="*/ 7318 h 10000"/>
              <a:gd name="connsiteX90" fmla="*/ 9815 w 10000"/>
              <a:gd name="connsiteY90" fmla="*/ 7955 h 10000"/>
              <a:gd name="connsiteX91" fmla="*/ 9873 w 10000"/>
              <a:gd name="connsiteY91" fmla="*/ 8091 h 10000"/>
              <a:gd name="connsiteX92" fmla="*/ 10000 w 10000"/>
              <a:gd name="connsiteY9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442 w 10000"/>
              <a:gd name="connsiteY72" fmla="*/ 6545 h 10000"/>
              <a:gd name="connsiteX73" fmla="*/ 8512 w 10000"/>
              <a:gd name="connsiteY73" fmla="*/ 6409 h 10000"/>
              <a:gd name="connsiteX74" fmla="*/ 8639 w 10000"/>
              <a:gd name="connsiteY74" fmla="*/ 6545 h 10000"/>
              <a:gd name="connsiteX75" fmla="*/ 8708 w 10000"/>
              <a:gd name="connsiteY75" fmla="*/ 6159 h 10000"/>
              <a:gd name="connsiteX76" fmla="*/ 8764 w 10000"/>
              <a:gd name="connsiteY76" fmla="*/ 5910 h 10000"/>
              <a:gd name="connsiteX77" fmla="*/ 8835 w 10000"/>
              <a:gd name="connsiteY77" fmla="*/ 3841 h 10000"/>
              <a:gd name="connsiteX78" fmla="*/ 8962 w 10000"/>
              <a:gd name="connsiteY78" fmla="*/ 2818 h 10000"/>
              <a:gd name="connsiteX79" fmla="*/ 9030 w 10000"/>
              <a:gd name="connsiteY79" fmla="*/ 3068 h 10000"/>
              <a:gd name="connsiteX80" fmla="*/ 9100 w 10000"/>
              <a:gd name="connsiteY80" fmla="*/ 4114 h 10000"/>
              <a:gd name="connsiteX81" fmla="*/ 9157 w 10000"/>
              <a:gd name="connsiteY81" fmla="*/ 5000 h 10000"/>
              <a:gd name="connsiteX82" fmla="*/ 9284 w 10000"/>
              <a:gd name="connsiteY82" fmla="*/ 5250 h 10000"/>
              <a:gd name="connsiteX83" fmla="*/ 9354 w 10000"/>
              <a:gd name="connsiteY83" fmla="*/ 5773 h 10000"/>
              <a:gd name="connsiteX84" fmla="*/ 9423 w 10000"/>
              <a:gd name="connsiteY84" fmla="*/ 6159 h 10000"/>
              <a:gd name="connsiteX85" fmla="*/ 9480 w 10000"/>
              <a:gd name="connsiteY85" fmla="*/ 6545 h 10000"/>
              <a:gd name="connsiteX86" fmla="*/ 9551 w 10000"/>
              <a:gd name="connsiteY86" fmla="*/ 6659 h 10000"/>
              <a:gd name="connsiteX87" fmla="*/ 9676 w 10000"/>
              <a:gd name="connsiteY87" fmla="*/ 7569 h 10000"/>
              <a:gd name="connsiteX88" fmla="*/ 9746 w 10000"/>
              <a:gd name="connsiteY88" fmla="*/ 7318 h 10000"/>
              <a:gd name="connsiteX89" fmla="*/ 9815 w 10000"/>
              <a:gd name="connsiteY89" fmla="*/ 7955 h 10000"/>
              <a:gd name="connsiteX90" fmla="*/ 9873 w 10000"/>
              <a:gd name="connsiteY90" fmla="*/ 8091 h 10000"/>
              <a:gd name="connsiteX91" fmla="*/ 10000 w 10000"/>
              <a:gd name="connsiteY9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512 w 10000"/>
              <a:gd name="connsiteY72" fmla="*/ 6409 h 10000"/>
              <a:gd name="connsiteX73" fmla="*/ 8639 w 10000"/>
              <a:gd name="connsiteY73" fmla="*/ 6545 h 10000"/>
              <a:gd name="connsiteX74" fmla="*/ 8708 w 10000"/>
              <a:gd name="connsiteY74" fmla="*/ 6159 h 10000"/>
              <a:gd name="connsiteX75" fmla="*/ 8764 w 10000"/>
              <a:gd name="connsiteY75" fmla="*/ 5910 h 10000"/>
              <a:gd name="connsiteX76" fmla="*/ 8835 w 10000"/>
              <a:gd name="connsiteY76" fmla="*/ 3841 h 10000"/>
              <a:gd name="connsiteX77" fmla="*/ 8962 w 10000"/>
              <a:gd name="connsiteY77" fmla="*/ 2818 h 10000"/>
              <a:gd name="connsiteX78" fmla="*/ 9030 w 10000"/>
              <a:gd name="connsiteY78" fmla="*/ 3068 h 10000"/>
              <a:gd name="connsiteX79" fmla="*/ 9100 w 10000"/>
              <a:gd name="connsiteY79" fmla="*/ 4114 h 10000"/>
              <a:gd name="connsiteX80" fmla="*/ 9157 w 10000"/>
              <a:gd name="connsiteY80" fmla="*/ 5000 h 10000"/>
              <a:gd name="connsiteX81" fmla="*/ 9284 w 10000"/>
              <a:gd name="connsiteY81" fmla="*/ 5250 h 10000"/>
              <a:gd name="connsiteX82" fmla="*/ 9354 w 10000"/>
              <a:gd name="connsiteY82" fmla="*/ 5773 h 10000"/>
              <a:gd name="connsiteX83" fmla="*/ 9423 w 10000"/>
              <a:gd name="connsiteY83" fmla="*/ 6159 h 10000"/>
              <a:gd name="connsiteX84" fmla="*/ 9480 w 10000"/>
              <a:gd name="connsiteY84" fmla="*/ 6545 h 10000"/>
              <a:gd name="connsiteX85" fmla="*/ 9551 w 10000"/>
              <a:gd name="connsiteY85" fmla="*/ 6659 h 10000"/>
              <a:gd name="connsiteX86" fmla="*/ 9676 w 10000"/>
              <a:gd name="connsiteY86" fmla="*/ 7569 h 10000"/>
              <a:gd name="connsiteX87" fmla="*/ 9746 w 10000"/>
              <a:gd name="connsiteY87" fmla="*/ 7318 h 10000"/>
              <a:gd name="connsiteX88" fmla="*/ 9815 w 10000"/>
              <a:gd name="connsiteY88" fmla="*/ 7955 h 10000"/>
              <a:gd name="connsiteX89" fmla="*/ 9873 w 10000"/>
              <a:gd name="connsiteY89" fmla="*/ 8091 h 10000"/>
              <a:gd name="connsiteX90" fmla="*/ 10000 w 10000"/>
              <a:gd name="connsiteY9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512 w 10000"/>
              <a:gd name="connsiteY71" fmla="*/ 6409 h 10000"/>
              <a:gd name="connsiteX72" fmla="*/ 8639 w 10000"/>
              <a:gd name="connsiteY72" fmla="*/ 6545 h 10000"/>
              <a:gd name="connsiteX73" fmla="*/ 8708 w 10000"/>
              <a:gd name="connsiteY73" fmla="*/ 6159 h 10000"/>
              <a:gd name="connsiteX74" fmla="*/ 8764 w 10000"/>
              <a:gd name="connsiteY74" fmla="*/ 5910 h 10000"/>
              <a:gd name="connsiteX75" fmla="*/ 8835 w 10000"/>
              <a:gd name="connsiteY75" fmla="*/ 3841 h 10000"/>
              <a:gd name="connsiteX76" fmla="*/ 8962 w 10000"/>
              <a:gd name="connsiteY76" fmla="*/ 2818 h 10000"/>
              <a:gd name="connsiteX77" fmla="*/ 9030 w 10000"/>
              <a:gd name="connsiteY77" fmla="*/ 3068 h 10000"/>
              <a:gd name="connsiteX78" fmla="*/ 9100 w 10000"/>
              <a:gd name="connsiteY78" fmla="*/ 4114 h 10000"/>
              <a:gd name="connsiteX79" fmla="*/ 9157 w 10000"/>
              <a:gd name="connsiteY79" fmla="*/ 5000 h 10000"/>
              <a:gd name="connsiteX80" fmla="*/ 9284 w 10000"/>
              <a:gd name="connsiteY80" fmla="*/ 5250 h 10000"/>
              <a:gd name="connsiteX81" fmla="*/ 9354 w 10000"/>
              <a:gd name="connsiteY81" fmla="*/ 5773 h 10000"/>
              <a:gd name="connsiteX82" fmla="*/ 9423 w 10000"/>
              <a:gd name="connsiteY82" fmla="*/ 6159 h 10000"/>
              <a:gd name="connsiteX83" fmla="*/ 9480 w 10000"/>
              <a:gd name="connsiteY83" fmla="*/ 6545 h 10000"/>
              <a:gd name="connsiteX84" fmla="*/ 9551 w 10000"/>
              <a:gd name="connsiteY84" fmla="*/ 6659 h 10000"/>
              <a:gd name="connsiteX85" fmla="*/ 9676 w 10000"/>
              <a:gd name="connsiteY85" fmla="*/ 7569 h 10000"/>
              <a:gd name="connsiteX86" fmla="*/ 9746 w 10000"/>
              <a:gd name="connsiteY86" fmla="*/ 7318 h 10000"/>
              <a:gd name="connsiteX87" fmla="*/ 9815 w 10000"/>
              <a:gd name="connsiteY87" fmla="*/ 7955 h 10000"/>
              <a:gd name="connsiteX88" fmla="*/ 9873 w 10000"/>
              <a:gd name="connsiteY88" fmla="*/ 8091 h 10000"/>
              <a:gd name="connsiteX89" fmla="*/ 10000 w 10000"/>
              <a:gd name="connsiteY8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512 w 10000"/>
              <a:gd name="connsiteY70" fmla="*/ 6409 h 10000"/>
              <a:gd name="connsiteX71" fmla="*/ 8639 w 10000"/>
              <a:gd name="connsiteY71" fmla="*/ 6545 h 10000"/>
              <a:gd name="connsiteX72" fmla="*/ 8708 w 10000"/>
              <a:gd name="connsiteY72" fmla="*/ 6159 h 10000"/>
              <a:gd name="connsiteX73" fmla="*/ 8764 w 10000"/>
              <a:gd name="connsiteY73" fmla="*/ 5910 h 10000"/>
              <a:gd name="connsiteX74" fmla="*/ 8835 w 10000"/>
              <a:gd name="connsiteY74" fmla="*/ 3841 h 10000"/>
              <a:gd name="connsiteX75" fmla="*/ 8962 w 10000"/>
              <a:gd name="connsiteY75" fmla="*/ 2818 h 10000"/>
              <a:gd name="connsiteX76" fmla="*/ 9030 w 10000"/>
              <a:gd name="connsiteY76" fmla="*/ 3068 h 10000"/>
              <a:gd name="connsiteX77" fmla="*/ 9100 w 10000"/>
              <a:gd name="connsiteY77" fmla="*/ 4114 h 10000"/>
              <a:gd name="connsiteX78" fmla="*/ 9157 w 10000"/>
              <a:gd name="connsiteY78" fmla="*/ 5000 h 10000"/>
              <a:gd name="connsiteX79" fmla="*/ 9284 w 10000"/>
              <a:gd name="connsiteY79" fmla="*/ 5250 h 10000"/>
              <a:gd name="connsiteX80" fmla="*/ 9354 w 10000"/>
              <a:gd name="connsiteY80" fmla="*/ 5773 h 10000"/>
              <a:gd name="connsiteX81" fmla="*/ 9423 w 10000"/>
              <a:gd name="connsiteY81" fmla="*/ 6159 h 10000"/>
              <a:gd name="connsiteX82" fmla="*/ 9480 w 10000"/>
              <a:gd name="connsiteY82" fmla="*/ 6545 h 10000"/>
              <a:gd name="connsiteX83" fmla="*/ 9551 w 10000"/>
              <a:gd name="connsiteY83" fmla="*/ 6659 h 10000"/>
              <a:gd name="connsiteX84" fmla="*/ 9676 w 10000"/>
              <a:gd name="connsiteY84" fmla="*/ 7569 h 10000"/>
              <a:gd name="connsiteX85" fmla="*/ 9746 w 10000"/>
              <a:gd name="connsiteY85" fmla="*/ 7318 h 10000"/>
              <a:gd name="connsiteX86" fmla="*/ 9815 w 10000"/>
              <a:gd name="connsiteY86" fmla="*/ 7955 h 10000"/>
              <a:gd name="connsiteX87" fmla="*/ 9873 w 10000"/>
              <a:gd name="connsiteY87" fmla="*/ 8091 h 10000"/>
              <a:gd name="connsiteX88" fmla="*/ 10000 w 10000"/>
              <a:gd name="connsiteY8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639 w 10000"/>
              <a:gd name="connsiteY70" fmla="*/ 6545 h 10000"/>
              <a:gd name="connsiteX71" fmla="*/ 8708 w 10000"/>
              <a:gd name="connsiteY71" fmla="*/ 6159 h 10000"/>
              <a:gd name="connsiteX72" fmla="*/ 8764 w 10000"/>
              <a:gd name="connsiteY72" fmla="*/ 5910 h 10000"/>
              <a:gd name="connsiteX73" fmla="*/ 8835 w 10000"/>
              <a:gd name="connsiteY73" fmla="*/ 3841 h 10000"/>
              <a:gd name="connsiteX74" fmla="*/ 8962 w 10000"/>
              <a:gd name="connsiteY74" fmla="*/ 2818 h 10000"/>
              <a:gd name="connsiteX75" fmla="*/ 9030 w 10000"/>
              <a:gd name="connsiteY75" fmla="*/ 3068 h 10000"/>
              <a:gd name="connsiteX76" fmla="*/ 9100 w 10000"/>
              <a:gd name="connsiteY76" fmla="*/ 4114 h 10000"/>
              <a:gd name="connsiteX77" fmla="*/ 9157 w 10000"/>
              <a:gd name="connsiteY77" fmla="*/ 5000 h 10000"/>
              <a:gd name="connsiteX78" fmla="*/ 9284 w 10000"/>
              <a:gd name="connsiteY78" fmla="*/ 5250 h 10000"/>
              <a:gd name="connsiteX79" fmla="*/ 9354 w 10000"/>
              <a:gd name="connsiteY79" fmla="*/ 5773 h 10000"/>
              <a:gd name="connsiteX80" fmla="*/ 9423 w 10000"/>
              <a:gd name="connsiteY80" fmla="*/ 6159 h 10000"/>
              <a:gd name="connsiteX81" fmla="*/ 9480 w 10000"/>
              <a:gd name="connsiteY81" fmla="*/ 6545 h 10000"/>
              <a:gd name="connsiteX82" fmla="*/ 9551 w 10000"/>
              <a:gd name="connsiteY82" fmla="*/ 6659 h 10000"/>
              <a:gd name="connsiteX83" fmla="*/ 9676 w 10000"/>
              <a:gd name="connsiteY83" fmla="*/ 7569 h 10000"/>
              <a:gd name="connsiteX84" fmla="*/ 9746 w 10000"/>
              <a:gd name="connsiteY84" fmla="*/ 7318 h 10000"/>
              <a:gd name="connsiteX85" fmla="*/ 9815 w 10000"/>
              <a:gd name="connsiteY85" fmla="*/ 7955 h 10000"/>
              <a:gd name="connsiteX86" fmla="*/ 9873 w 10000"/>
              <a:gd name="connsiteY86" fmla="*/ 8091 h 10000"/>
              <a:gd name="connsiteX87" fmla="*/ 10000 w 10000"/>
              <a:gd name="connsiteY8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08 w 10000"/>
              <a:gd name="connsiteY70" fmla="*/ 6159 h 10000"/>
              <a:gd name="connsiteX71" fmla="*/ 8764 w 10000"/>
              <a:gd name="connsiteY71" fmla="*/ 5910 h 10000"/>
              <a:gd name="connsiteX72" fmla="*/ 8835 w 10000"/>
              <a:gd name="connsiteY72" fmla="*/ 3841 h 10000"/>
              <a:gd name="connsiteX73" fmla="*/ 8962 w 10000"/>
              <a:gd name="connsiteY73" fmla="*/ 2818 h 10000"/>
              <a:gd name="connsiteX74" fmla="*/ 9030 w 10000"/>
              <a:gd name="connsiteY74" fmla="*/ 3068 h 10000"/>
              <a:gd name="connsiteX75" fmla="*/ 9100 w 10000"/>
              <a:gd name="connsiteY75" fmla="*/ 4114 h 10000"/>
              <a:gd name="connsiteX76" fmla="*/ 9157 w 10000"/>
              <a:gd name="connsiteY76" fmla="*/ 5000 h 10000"/>
              <a:gd name="connsiteX77" fmla="*/ 9284 w 10000"/>
              <a:gd name="connsiteY77" fmla="*/ 5250 h 10000"/>
              <a:gd name="connsiteX78" fmla="*/ 9354 w 10000"/>
              <a:gd name="connsiteY78" fmla="*/ 5773 h 10000"/>
              <a:gd name="connsiteX79" fmla="*/ 9423 w 10000"/>
              <a:gd name="connsiteY79" fmla="*/ 6159 h 10000"/>
              <a:gd name="connsiteX80" fmla="*/ 9480 w 10000"/>
              <a:gd name="connsiteY80" fmla="*/ 6545 h 10000"/>
              <a:gd name="connsiteX81" fmla="*/ 9551 w 10000"/>
              <a:gd name="connsiteY81" fmla="*/ 6659 h 10000"/>
              <a:gd name="connsiteX82" fmla="*/ 9676 w 10000"/>
              <a:gd name="connsiteY82" fmla="*/ 7569 h 10000"/>
              <a:gd name="connsiteX83" fmla="*/ 9746 w 10000"/>
              <a:gd name="connsiteY83" fmla="*/ 7318 h 10000"/>
              <a:gd name="connsiteX84" fmla="*/ 9815 w 10000"/>
              <a:gd name="connsiteY84" fmla="*/ 7955 h 10000"/>
              <a:gd name="connsiteX85" fmla="*/ 9873 w 10000"/>
              <a:gd name="connsiteY85" fmla="*/ 8091 h 10000"/>
              <a:gd name="connsiteX86" fmla="*/ 10000 w 10000"/>
              <a:gd name="connsiteY8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64 w 10000"/>
              <a:gd name="connsiteY70" fmla="*/ 5910 h 10000"/>
              <a:gd name="connsiteX71" fmla="*/ 8835 w 10000"/>
              <a:gd name="connsiteY71" fmla="*/ 3841 h 10000"/>
              <a:gd name="connsiteX72" fmla="*/ 8962 w 10000"/>
              <a:gd name="connsiteY72" fmla="*/ 2818 h 10000"/>
              <a:gd name="connsiteX73" fmla="*/ 9030 w 10000"/>
              <a:gd name="connsiteY73" fmla="*/ 3068 h 10000"/>
              <a:gd name="connsiteX74" fmla="*/ 9100 w 10000"/>
              <a:gd name="connsiteY74" fmla="*/ 4114 h 10000"/>
              <a:gd name="connsiteX75" fmla="*/ 9157 w 10000"/>
              <a:gd name="connsiteY75" fmla="*/ 5000 h 10000"/>
              <a:gd name="connsiteX76" fmla="*/ 9284 w 10000"/>
              <a:gd name="connsiteY76" fmla="*/ 5250 h 10000"/>
              <a:gd name="connsiteX77" fmla="*/ 9354 w 10000"/>
              <a:gd name="connsiteY77" fmla="*/ 5773 h 10000"/>
              <a:gd name="connsiteX78" fmla="*/ 9423 w 10000"/>
              <a:gd name="connsiteY78" fmla="*/ 6159 h 10000"/>
              <a:gd name="connsiteX79" fmla="*/ 9480 w 10000"/>
              <a:gd name="connsiteY79" fmla="*/ 6545 h 10000"/>
              <a:gd name="connsiteX80" fmla="*/ 9551 w 10000"/>
              <a:gd name="connsiteY80" fmla="*/ 6659 h 10000"/>
              <a:gd name="connsiteX81" fmla="*/ 9676 w 10000"/>
              <a:gd name="connsiteY81" fmla="*/ 7569 h 10000"/>
              <a:gd name="connsiteX82" fmla="*/ 9746 w 10000"/>
              <a:gd name="connsiteY82" fmla="*/ 7318 h 10000"/>
              <a:gd name="connsiteX83" fmla="*/ 9815 w 10000"/>
              <a:gd name="connsiteY83" fmla="*/ 7955 h 10000"/>
              <a:gd name="connsiteX84" fmla="*/ 9873 w 10000"/>
              <a:gd name="connsiteY84" fmla="*/ 8091 h 10000"/>
              <a:gd name="connsiteX85" fmla="*/ 10000 w 10000"/>
              <a:gd name="connsiteY8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835 w 10000"/>
              <a:gd name="connsiteY70" fmla="*/ 3841 h 10000"/>
              <a:gd name="connsiteX71" fmla="*/ 8962 w 10000"/>
              <a:gd name="connsiteY71" fmla="*/ 2818 h 10000"/>
              <a:gd name="connsiteX72" fmla="*/ 9030 w 10000"/>
              <a:gd name="connsiteY72" fmla="*/ 3068 h 10000"/>
              <a:gd name="connsiteX73" fmla="*/ 9100 w 10000"/>
              <a:gd name="connsiteY73" fmla="*/ 4114 h 10000"/>
              <a:gd name="connsiteX74" fmla="*/ 9157 w 10000"/>
              <a:gd name="connsiteY74" fmla="*/ 5000 h 10000"/>
              <a:gd name="connsiteX75" fmla="*/ 9284 w 10000"/>
              <a:gd name="connsiteY75" fmla="*/ 5250 h 10000"/>
              <a:gd name="connsiteX76" fmla="*/ 9354 w 10000"/>
              <a:gd name="connsiteY76" fmla="*/ 5773 h 10000"/>
              <a:gd name="connsiteX77" fmla="*/ 9423 w 10000"/>
              <a:gd name="connsiteY77" fmla="*/ 6159 h 10000"/>
              <a:gd name="connsiteX78" fmla="*/ 9480 w 10000"/>
              <a:gd name="connsiteY78" fmla="*/ 6545 h 10000"/>
              <a:gd name="connsiteX79" fmla="*/ 9551 w 10000"/>
              <a:gd name="connsiteY79" fmla="*/ 6659 h 10000"/>
              <a:gd name="connsiteX80" fmla="*/ 9676 w 10000"/>
              <a:gd name="connsiteY80" fmla="*/ 7569 h 10000"/>
              <a:gd name="connsiteX81" fmla="*/ 9746 w 10000"/>
              <a:gd name="connsiteY81" fmla="*/ 7318 h 10000"/>
              <a:gd name="connsiteX82" fmla="*/ 9815 w 10000"/>
              <a:gd name="connsiteY82" fmla="*/ 7955 h 10000"/>
              <a:gd name="connsiteX83" fmla="*/ 9873 w 10000"/>
              <a:gd name="connsiteY83" fmla="*/ 8091 h 10000"/>
              <a:gd name="connsiteX84" fmla="*/ 10000 w 10000"/>
              <a:gd name="connsiteY8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962 w 10000"/>
              <a:gd name="connsiteY70" fmla="*/ 2818 h 10000"/>
              <a:gd name="connsiteX71" fmla="*/ 9030 w 10000"/>
              <a:gd name="connsiteY71" fmla="*/ 3068 h 10000"/>
              <a:gd name="connsiteX72" fmla="*/ 9100 w 10000"/>
              <a:gd name="connsiteY72" fmla="*/ 4114 h 10000"/>
              <a:gd name="connsiteX73" fmla="*/ 9157 w 10000"/>
              <a:gd name="connsiteY73" fmla="*/ 5000 h 10000"/>
              <a:gd name="connsiteX74" fmla="*/ 9284 w 10000"/>
              <a:gd name="connsiteY74" fmla="*/ 5250 h 10000"/>
              <a:gd name="connsiteX75" fmla="*/ 9354 w 10000"/>
              <a:gd name="connsiteY75" fmla="*/ 5773 h 10000"/>
              <a:gd name="connsiteX76" fmla="*/ 9423 w 10000"/>
              <a:gd name="connsiteY76" fmla="*/ 6159 h 10000"/>
              <a:gd name="connsiteX77" fmla="*/ 9480 w 10000"/>
              <a:gd name="connsiteY77" fmla="*/ 6545 h 10000"/>
              <a:gd name="connsiteX78" fmla="*/ 9551 w 10000"/>
              <a:gd name="connsiteY78" fmla="*/ 6659 h 10000"/>
              <a:gd name="connsiteX79" fmla="*/ 9676 w 10000"/>
              <a:gd name="connsiteY79" fmla="*/ 7569 h 10000"/>
              <a:gd name="connsiteX80" fmla="*/ 9746 w 10000"/>
              <a:gd name="connsiteY80" fmla="*/ 7318 h 10000"/>
              <a:gd name="connsiteX81" fmla="*/ 9815 w 10000"/>
              <a:gd name="connsiteY81" fmla="*/ 7955 h 10000"/>
              <a:gd name="connsiteX82" fmla="*/ 9873 w 10000"/>
              <a:gd name="connsiteY82" fmla="*/ 8091 h 10000"/>
              <a:gd name="connsiteX83" fmla="*/ 10000 w 10000"/>
              <a:gd name="connsiteY8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030 w 10000"/>
              <a:gd name="connsiteY70" fmla="*/ 3068 h 10000"/>
              <a:gd name="connsiteX71" fmla="*/ 9100 w 10000"/>
              <a:gd name="connsiteY71" fmla="*/ 4114 h 10000"/>
              <a:gd name="connsiteX72" fmla="*/ 9157 w 10000"/>
              <a:gd name="connsiteY72" fmla="*/ 5000 h 10000"/>
              <a:gd name="connsiteX73" fmla="*/ 9284 w 10000"/>
              <a:gd name="connsiteY73" fmla="*/ 5250 h 10000"/>
              <a:gd name="connsiteX74" fmla="*/ 9354 w 10000"/>
              <a:gd name="connsiteY74" fmla="*/ 5773 h 10000"/>
              <a:gd name="connsiteX75" fmla="*/ 9423 w 10000"/>
              <a:gd name="connsiteY75" fmla="*/ 6159 h 10000"/>
              <a:gd name="connsiteX76" fmla="*/ 9480 w 10000"/>
              <a:gd name="connsiteY76" fmla="*/ 6545 h 10000"/>
              <a:gd name="connsiteX77" fmla="*/ 9551 w 10000"/>
              <a:gd name="connsiteY77" fmla="*/ 6659 h 10000"/>
              <a:gd name="connsiteX78" fmla="*/ 9676 w 10000"/>
              <a:gd name="connsiteY78" fmla="*/ 7569 h 10000"/>
              <a:gd name="connsiteX79" fmla="*/ 9746 w 10000"/>
              <a:gd name="connsiteY79" fmla="*/ 7318 h 10000"/>
              <a:gd name="connsiteX80" fmla="*/ 9815 w 10000"/>
              <a:gd name="connsiteY80" fmla="*/ 7955 h 10000"/>
              <a:gd name="connsiteX81" fmla="*/ 9873 w 10000"/>
              <a:gd name="connsiteY81" fmla="*/ 8091 h 10000"/>
              <a:gd name="connsiteX82" fmla="*/ 10000 w 10000"/>
              <a:gd name="connsiteY8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00 w 10000"/>
              <a:gd name="connsiteY70" fmla="*/ 4114 h 10000"/>
              <a:gd name="connsiteX71" fmla="*/ 9157 w 10000"/>
              <a:gd name="connsiteY71" fmla="*/ 5000 h 10000"/>
              <a:gd name="connsiteX72" fmla="*/ 9284 w 10000"/>
              <a:gd name="connsiteY72" fmla="*/ 5250 h 10000"/>
              <a:gd name="connsiteX73" fmla="*/ 9354 w 10000"/>
              <a:gd name="connsiteY73" fmla="*/ 5773 h 10000"/>
              <a:gd name="connsiteX74" fmla="*/ 9423 w 10000"/>
              <a:gd name="connsiteY74" fmla="*/ 6159 h 10000"/>
              <a:gd name="connsiteX75" fmla="*/ 9480 w 10000"/>
              <a:gd name="connsiteY75" fmla="*/ 6545 h 10000"/>
              <a:gd name="connsiteX76" fmla="*/ 9551 w 10000"/>
              <a:gd name="connsiteY76" fmla="*/ 6659 h 10000"/>
              <a:gd name="connsiteX77" fmla="*/ 9676 w 10000"/>
              <a:gd name="connsiteY77" fmla="*/ 7569 h 10000"/>
              <a:gd name="connsiteX78" fmla="*/ 9746 w 10000"/>
              <a:gd name="connsiteY78" fmla="*/ 7318 h 10000"/>
              <a:gd name="connsiteX79" fmla="*/ 9815 w 10000"/>
              <a:gd name="connsiteY79" fmla="*/ 7955 h 10000"/>
              <a:gd name="connsiteX80" fmla="*/ 9873 w 10000"/>
              <a:gd name="connsiteY80" fmla="*/ 8091 h 10000"/>
              <a:gd name="connsiteX81" fmla="*/ 10000 w 10000"/>
              <a:gd name="connsiteY8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57 w 10000"/>
              <a:gd name="connsiteY70" fmla="*/ 5000 h 10000"/>
              <a:gd name="connsiteX71" fmla="*/ 9284 w 10000"/>
              <a:gd name="connsiteY71" fmla="*/ 5250 h 10000"/>
              <a:gd name="connsiteX72" fmla="*/ 9354 w 10000"/>
              <a:gd name="connsiteY72" fmla="*/ 5773 h 10000"/>
              <a:gd name="connsiteX73" fmla="*/ 9423 w 10000"/>
              <a:gd name="connsiteY73" fmla="*/ 6159 h 10000"/>
              <a:gd name="connsiteX74" fmla="*/ 9480 w 10000"/>
              <a:gd name="connsiteY74" fmla="*/ 6545 h 10000"/>
              <a:gd name="connsiteX75" fmla="*/ 9551 w 10000"/>
              <a:gd name="connsiteY75" fmla="*/ 6659 h 10000"/>
              <a:gd name="connsiteX76" fmla="*/ 9676 w 10000"/>
              <a:gd name="connsiteY76" fmla="*/ 7569 h 10000"/>
              <a:gd name="connsiteX77" fmla="*/ 9746 w 10000"/>
              <a:gd name="connsiteY77" fmla="*/ 7318 h 10000"/>
              <a:gd name="connsiteX78" fmla="*/ 9815 w 10000"/>
              <a:gd name="connsiteY78" fmla="*/ 7955 h 10000"/>
              <a:gd name="connsiteX79" fmla="*/ 9873 w 10000"/>
              <a:gd name="connsiteY79" fmla="*/ 8091 h 10000"/>
              <a:gd name="connsiteX80" fmla="*/ 10000 w 10000"/>
              <a:gd name="connsiteY8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284 w 10000"/>
              <a:gd name="connsiteY70" fmla="*/ 5250 h 10000"/>
              <a:gd name="connsiteX71" fmla="*/ 9354 w 10000"/>
              <a:gd name="connsiteY71" fmla="*/ 5773 h 10000"/>
              <a:gd name="connsiteX72" fmla="*/ 9423 w 10000"/>
              <a:gd name="connsiteY72" fmla="*/ 6159 h 10000"/>
              <a:gd name="connsiteX73" fmla="*/ 9480 w 10000"/>
              <a:gd name="connsiteY73" fmla="*/ 6545 h 10000"/>
              <a:gd name="connsiteX74" fmla="*/ 9551 w 10000"/>
              <a:gd name="connsiteY74" fmla="*/ 6659 h 10000"/>
              <a:gd name="connsiteX75" fmla="*/ 9676 w 10000"/>
              <a:gd name="connsiteY75" fmla="*/ 7569 h 10000"/>
              <a:gd name="connsiteX76" fmla="*/ 9746 w 10000"/>
              <a:gd name="connsiteY76" fmla="*/ 7318 h 10000"/>
              <a:gd name="connsiteX77" fmla="*/ 9815 w 10000"/>
              <a:gd name="connsiteY77" fmla="*/ 7955 h 10000"/>
              <a:gd name="connsiteX78" fmla="*/ 9873 w 10000"/>
              <a:gd name="connsiteY78" fmla="*/ 8091 h 10000"/>
              <a:gd name="connsiteX79" fmla="*/ 10000 w 10000"/>
              <a:gd name="connsiteY7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23 w 10000"/>
              <a:gd name="connsiteY71" fmla="*/ 6159 h 10000"/>
              <a:gd name="connsiteX72" fmla="*/ 9480 w 10000"/>
              <a:gd name="connsiteY72" fmla="*/ 6545 h 10000"/>
              <a:gd name="connsiteX73" fmla="*/ 9551 w 10000"/>
              <a:gd name="connsiteY73" fmla="*/ 6659 h 10000"/>
              <a:gd name="connsiteX74" fmla="*/ 9676 w 10000"/>
              <a:gd name="connsiteY74" fmla="*/ 7569 h 10000"/>
              <a:gd name="connsiteX75" fmla="*/ 9746 w 10000"/>
              <a:gd name="connsiteY75" fmla="*/ 7318 h 10000"/>
              <a:gd name="connsiteX76" fmla="*/ 9815 w 10000"/>
              <a:gd name="connsiteY76" fmla="*/ 7955 h 10000"/>
              <a:gd name="connsiteX77" fmla="*/ 9873 w 10000"/>
              <a:gd name="connsiteY77" fmla="*/ 8091 h 10000"/>
              <a:gd name="connsiteX78" fmla="*/ 10000 w 10000"/>
              <a:gd name="connsiteY7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80 w 10000"/>
              <a:gd name="connsiteY71" fmla="*/ 6545 h 10000"/>
              <a:gd name="connsiteX72" fmla="*/ 9551 w 10000"/>
              <a:gd name="connsiteY72" fmla="*/ 6659 h 10000"/>
              <a:gd name="connsiteX73" fmla="*/ 9676 w 10000"/>
              <a:gd name="connsiteY73" fmla="*/ 7569 h 10000"/>
              <a:gd name="connsiteX74" fmla="*/ 9746 w 10000"/>
              <a:gd name="connsiteY74" fmla="*/ 7318 h 10000"/>
              <a:gd name="connsiteX75" fmla="*/ 9815 w 10000"/>
              <a:gd name="connsiteY75" fmla="*/ 7955 h 10000"/>
              <a:gd name="connsiteX76" fmla="*/ 9873 w 10000"/>
              <a:gd name="connsiteY76" fmla="*/ 8091 h 10000"/>
              <a:gd name="connsiteX77" fmla="*/ 10000 w 10000"/>
              <a:gd name="connsiteY7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551 w 10000"/>
              <a:gd name="connsiteY71" fmla="*/ 6659 h 10000"/>
              <a:gd name="connsiteX72" fmla="*/ 9676 w 10000"/>
              <a:gd name="connsiteY72" fmla="*/ 7569 h 10000"/>
              <a:gd name="connsiteX73" fmla="*/ 9746 w 10000"/>
              <a:gd name="connsiteY73" fmla="*/ 7318 h 10000"/>
              <a:gd name="connsiteX74" fmla="*/ 9815 w 10000"/>
              <a:gd name="connsiteY74" fmla="*/ 7955 h 10000"/>
              <a:gd name="connsiteX75" fmla="*/ 9873 w 10000"/>
              <a:gd name="connsiteY75" fmla="*/ 8091 h 10000"/>
              <a:gd name="connsiteX76" fmla="*/ 10000 w 10000"/>
              <a:gd name="connsiteY7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676 w 10000"/>
              <a:gd name="connsiteY71" fmla="*/ 7569 h 10000"/>
              <a:gd name="connsiteX72" fmla="*/ 9746 w 10000"/>
              <a:gd name="connsiteY72" fmla="*/ 7318 h 10000"/>
              <a:gd name="connsiteX73" fmla="*/ 9815 w 10000"/>
              <a:gd name="connsiteY73" fmla="*/ 7955 h 10000"/>
              <a:gd name="connsiteX74" fmla="*/ 9873 w 10000"/>
              <a:gd name="connsiteY74" fmla="*/ 8091 h 10000"/>
              <a:gd name="connsiteX75" fmla="*/ 10000 w 10000"/>
              <a:gd name="connsiteY7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676 w 10000"/>
              <a:gd name="connsiteY70" fmla="*/ 7569 h 10000"/>
              <a:gd name="connsiteX71" fmla="*/ 9746 w 10000"/>
              <a:gd name="connsiteY71" fmla="*/ 7318 h 10000"/>
              <a:gd name="connsiteX72" fmla="*/ 9815 w 10000"/>
              <a:gd name="connsiteY72" fmla="*/ 7955 h 10000"/>
              <a:gd name="connsiteX73" fmla="*/ 9873 w 10000"/>
              <a:gd name="connsiteY73" fmla="*/ 8091 h 10000"/>
              <a:gd name="connsiteX74" fmla="*/ 10000 w 10000"/>
              <a:gd name="connsiteY74" fmla="*/ 7318 h 10000"/>
              <a:gd name="connsiteX0" fmla="*/ 0 w 10025"/>
              <a:gd name="connsiteY0" fmla="*/ 5910 h 10000"/>
              <a:gd name="connsiteX1" fmla="*/ 68 w 10025"/>
              <a:gd name="connsiteY1" fmla="*/ 6023 h 10000"/>
              <a:gd name="connsiteX2" fmla="*/ 127 w 10025"/>
              <a:gd name="connsiteY2" fmla="*/ 6409 h 10000"/>
              <a:gd name="connsiteX3" fmla="*/ 195 w 10025"/>
              <a:gd name="connsiteY3" fmla="*/ 6159 h 10000"/>
              <a:gd name="connsiteX4" fmla="*/ 265 w 10025"/>
              <a:gd name="connsiteY4" fmla="*/ 6545 h 10000"/>
              <a:gd name="connsiteX5" fmla="*/ 393 w 10025"/>
              <a:gd name="connsiteY5" fmla="*/ 6295 h 10000"/>
              <a:gd name="connsiteX6" fmla="*/ 461 w 10025"/>
              <a:gd name="connsiteY6" fmla="*/ 6295 h 10000"/>
              <a:gd name="connsiteX7" fmla="*/ 519 w 10025"/>
              <a:gd name="connsiteY7" fmla="*/ 6409 h 10000"/>
              <a:gd name="connsiteX8" fmla="*/ 588 w 10025"/>
              <a:gd name="connsiteY8" fmla="*/ 6545 h 10000"/>
              <a:gd name="connsiteX9" fmla="*/ 715 w 10025"/>
              <a:gd name="connsiteY9" fmla="*/ 6409 h 10000"/>
              <a:gd name="connsiteX10" fmla="*/ 783 w 10025"/>
              <a:gd name="connsiteY10" fmla="*/ 6659 h 10000"/>
              <a:gd name="connsiteX11" fmla="*/ 843 w 10025"/>
              <a:gd name="connsiteY11" fmla="*/ 6023 h 10000"/>
              <a:gd name="connsiteX12" fmla="*/ 911 w 10025"/>
              <a:gd name="connsiteY12" fmla="*/ 6545 h 10000"/>
              <a:gd name="connsiteX13" fmla="*/ 1038 w 10025"/>
              <a:gd name="connsiteY13" fmla="*/ 6409 h 10000"/>
              <a:gd name="connsiteX14" fmla="*/ 1107 w 10025"/>
              <a:gd name="connsiteY14" fmla="*/ 6932 h 10000"/>
              <a:gd name="connsiteX15" fmla="*/ 1177 w 10025"/>
              <a:gd name="connsiteY15" fmla="*/ 6545 h 10000"/>
              <a:gd name="connsiteX16" fmla="*/ 1234 w 10025"/>
              <a:gd name="connsiteY16" fmla="*/ 5910 h 10000"/>
              <a:gd name="connsiteX17" fmla="*/ 1361 w 10025"/>
              <a:gd name="connsiteY17" fmla="*/ 7046 h 10000"/>
              <a:gd name="connsiteX18" fmla="*/ 1431 w 10025"/>
              <a:gd name="connsiteY18" fmla="*/ 6295 h 10000"/>
              <a:gd name="connsiteX19" fmla="*/ 1499 w 10025"/>
              <a:gd name="connsiteY19" fmla="*/ 6932 h 10000"/>
              <a:gd name="connsiteX20" fmla="*/ 1557 w 10025"/>
              <a:gd name="connsiteY20" fmla="*/ 6295 h 10000"/>
              <a:gd name="connsiteX21" fmla="*/ 1696 w 10025"/>
              <a:gd name="connsiteY21" fmla="*/ 5773 h 10000"/>
              <a:gd name="connsiteX22" fmla="*/ 1753 w 10025"/>
              <a:gd name="connsiteY22" fmla="*/ 6409 h 10000"/>
              <a:gd name="connsiteX23" fmla="*/ 1822 w 10025"/>
              <a:gd name="connsiteY23" fmla="*/ 6932 h 10000"/>
              <a:gd name="connsiteX24" fmla="*/ 1881 w 10025"/>
              <a:gd name="connsiteY24" fmla="*/ 5773 h 10000"/>
              <a:gd name="connsiteX25" fmla="*/ 2018 w 10025"/>
              <a:gd name="connsiteY25" fmla="*/ 6932 h 10000"/>
              <a:gd name="connsiteX26" fmla="*/ 2076 w 10025"/>
              <a:gd name="connsiteY26" fmla="*/ 6659 h 10000"/>
              <a:gd name="connsiteX27" fmla="*/ 2145 w 10025"/>
              <a:gd name="connsiteY27" fmla="*/ 6295 h 10000"/>
              <a:gd name="connsiteX28" fmla="*/ 2214 w 10025"/>
              <a:gd name="connsiteY28" fmla="*/ 6409 h 10000"/>
              <a:gd name="connsiteX29" fmla="*/ 2341 w 10025"/>
              <a:gd name="connsiteY29" fmla="*/ 6409 h 10000"/>
              <a:gd name="connsiteX30" fmla="*/ 2411 w 10025"/>
              <a:gd name="connsiteY30" fmla="*/ 6295 h 10000"/>
              <a:gd name="connsiteX31" fmla="*/ 2468 w 10025"/>
              <a:gd name="connsiteY31" fmla="*/ 6409 h 10000"/>
              <a:gd name="connsiteX32" fmla="*/ 2538 w 10025"/>
              <a:gd name="connsiteY32" fmla="*/ 6409 h 10000"/>
              <a:gd name="connsiteX33" fmla="*/ 2664 w 10025"/>
              <a:gd name="connsiteY33" fmla="*/ 6409 h 10000"/>
              <a:gd name="connsiteX34" fmla="*/ 2733 w 10025"/>
              <a:gd name="connsiteY34" fmla="*/ 6295 h 10000"/>
              <a:gd name="connsiteX35" fmla="*/ 2792 w 10025"/>
              <a:gd name="connsiteY35" fmla="*/ 8728 h 10000"/>
              <a:gd name="connsiteX36" fmla="*/ 2860 w 10025"/>
              <a:gd name="connsiteY36" fmla="*/ 10000 h 10000"/>
              <a:gd name="connsiteX37" fmla="*/ 2988 w 10025"/>
              <a:gd name="connsiteY37" fmla="*/ 8477 h 10000"/>
              <a:gd name="connsiteX38" fmla="*/ 3056 w 10025"/>
              <a:gd name="connsiteY38" fmla="*/ 8591 h 10000"/>
              <a:gd name="connsiteX39" fmla="*/ 3114 w 10025"/>
              <a:gd name="connsiteY39" fmla="*/ 7705 h 10000"/>
              <a:gd name="connsiteX40" fmla="*/ 3183 w 10025"/>
              <a:gd name="connsiteY40" fmla="*/ 7182 h 10000"/>
              <a:gd name="connsiteX41" fmla="*/ 3252 w 10025"/>
              <a:gd name="connsiteY41" fmla="*/ 6659 h 10000"/>
              <a:gd name="connsiteX42" fmla="*/ 3378 w 10025"/>
              <a:gd name="connsiteY42" fmla="*/ 6659 h 10000"/>
              <a:gd name="connsiteX43" fmla="*/ 3448 w 10025"/>
              <a:gd name="connsiteY43" fmla="*/ 6659 h 10000"/>
              <a:gd name="connsiteX44" fmla="*/ 3506 w 10025"/>
              <a:gd name="connsiteY44" fmla="*/ 6795 h 10000"/>
              <a:gd name="connsiteX45" fmla="*/ 3576 w 10025"/>
              <a:gd name="connsiteY45" fmla="*/ 7432 h 10000"/>
              <a:gd name="connsiteX46" fmla="*/ 3703 w 10025"/>
              <a:gd name="connsiteY46" fmla="*/ 7046 h 10000"/>
              <a:gd name="connsiteX47" fmla="*/ 3771 w 10025"/>
              <a:gd name="connsiteY47" fmla="*/ 7705 h 10000"/>
              <a:gd name="connsiteX48" fmla="*/ 3829 w 10025"/>
              <a:gd name="connsiteY48" fmla="*/ 6659 h 10000"/>
              <a:gd name="connsiteX49" fmla="*/ 3899 w 10025"/>
              <a:gd name="connsiteY49" fmla="*/ 8204 h 10000"/>
              <a:gd name="connsiteX50" fmla="*/ 4026 w 10025"/>
              <a:gd name="connsiteY50" fmla="*/ 3977 h 10000"/>
              <a:gd name="connsiteX51" fmla="*/ 4094 w 10025"/>
              <a:gd name="connsiteY51" fmla="*/ 0 h 10000"/>
              <a:gd name="connsiteX52" fmla="*/ 4164 w 10025"/>
              <a:gd name="connsiteY52" fmla="*/ 1796 h 10000"/>
              <a:gd name="connsiteX53" fmla="*/ 4221 w 10025"/>
              <a:gd name="connsiteY53" fmla="*/ 1932 h 10000"/>
              <a:gd name="connsiteX54" fmla="*/ 4348 w 10025"/>
              <a:gd name="connsiteY54" fmla="*/ 1932 h 10000"/>
              <a:gd name="connsiteX55" fmla="*/ 4417 w 10025"/>
              <a:gd name="connsiteY55" fmla="*/ 2568 h 10000"/>
              <a:gd name="connsiteX56" fmla="*/ 4486 w 10025"/>
              <a:gd name="connsiteY56" fmla="*/ 2954 h 10000"/>
              <a:gd name="connsiteX57" fmla="*/ 4544 w 10025"/>
              <a:gd name="connsiteY57" fmla="*/ 2431 h 10000"/>
              <a:gd name="connsiteX58" fmla="*/ 4682 w 10025"/>
              <a:gd name="connsiteY58" fmla="*/ 2818 h 10000"/>
              <a:gd name="connsiteX59" fmla="*/ 4741 w 10025"/>
              <a:gd name="connsiteY59" fmla="*/ 2954 h 10000"/>
              <a:gd name="connsiteX60" fmla="*/ 4809 w 10025"/>
              <a:gd name="connsiteY60" fmla="*/ 2568 h 10000"/>
              <a:gd name="connsiteX61" fmla="*/ 4878 w 10025"/>
              <a:gd name="connsiteY61" fmla="*/ 2431 h 10000"/>
              <a:gd name="connsiteX62" fmla="*/ 5006 w 10025"/>
              <a:gd name="connsiteY62" fmla="*/ 2182 h 10000"/>
              <a:gd name="connsiteX63" fmla="*/ 5063 w 10025"/>
              <a:gd name="connsiteY63" fmla="*/ 1932 h 10000"/>
              <a:gd name="connsiteX64" fmla="*/ 5132 w 10025"/>
              <a:gd name="connsiteY64" fmla="*/ 500 h 10000"/>
              <a:gd name="connsiteX65" fmla="*/ 5202 w 10025"/>
              <a:gd name="connsiteY65" fmla="*/ 3841 h 10000"/>
              <a:gd name="connsiteX66" fmla="*/ 5328 w 10025"/>
              <a:gd name="connsiteY66" fmla="*/ 7046 h 10000"/>
              <a:gd name="connsiteX67" fmla="*/ 5397 w 10025"/>
              <a:gd name="connsiteY67" fmla="*/ 6023 h 10000"/>
              <a:gd name="connsiteX68" fmla="*/ 5456 w 10025"/>
              <a:gd name="connsiteY68" fmla="*/ 5910 h 10000"/>
              <a:gd name="connsiteX69" fmla="*/ 5525 w 10025"/>
              <a:gd name="connsiteY69" fmla="*/ 6409 h 10000"/>
              <a:gd name="connsiteX70" fmla="*/ 9676 w 10025"/>
              <a:gd name="connsiteY70" fmla="*/ 7569 h 10000"/>
              <a:gd name="connsiteX71" fmla="*/ 9815 w 10025"/>
              <a:gd name="connsiteY71" fmla="*/ 7955 h 10000"/>
              <a:gd name="connsiteX72" fmla="*/ 9873 w 10025"/>
              <a:gd name="connsiteY72" fmla="*/ 8091 h 10000"/>
              <a:gd name="connsiteX73" fmla="*/ 10000 w 10025"/>
              <a:gd name="connsiteY7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815 w 10000"/>
              <a:gd name="connsiteY70" fmla="*/ 7955 h 10000"/>
              <a:gd name="connsiteX71" fmla="*/ 9873 w 10000"/>
              <a:gd name="connsiteY71" fmla="*/ 8091 h 10000"/>
              <a:gd name="connsiteX72" fmla="*/ 10000 w 10000"/>
              <a:gd name="connsiteY72" fmla="*/ 7318 h 10000"/>
              <a:gd name="connsiteX0" fmla="*/ 0 w 10191"/>
              <a:gd name="connsiteY0" fmla="*/ 5910 h 10000"/>
              <a:gd name="connsiteX1" fmla="*/ 68 w 10191"/>
              <a:gd name="connsiteY1" fmla="*/ 6023 h 10000"/>
              <a:gd name="connsiteX2" fmla="*/ 127 w 10191"/>
              <a:gd name="connsiteY2" fmla="*/ 6409 h 10000"/>
              <a:gd name="connsiteX3" fmla="*/ 195 w 10191"/>
              <a:gd name="connsiteY3" fmla="*/ 6159 h 10000"/>
              <a:gd name="connsiteX4" fmla="*/ 265 w 10191"/>
              <a:gd name="connsiteY4" fmla="*/ 6545 h 10000"/>
              <a:gd name="connsiteX5" fmla="*/ 393 w 10191"/>
              <a:gd name="connsiteY5" fmla="*/ 6295 h 10000"/>
              <a:gd name="connsiteX6" fmla="*/ 461 w 10191"/>
              <a:gd name="connsiteY6" fmla="*/ 6295 h 10000"/>
              <a:gd name="connsiteX7" fmla="*/ 519 w 10191"/>
              <a:gd name="connsiteY7" fmla="*/ 6409 h 10000"/>
              <a:gd name="connsiteX8" fmla="*/ 588 w 10191"/>
              <a:gd name="connsiteY8" fmla="*/ 6545 h 10000"/>
              <a:gd name="connsiteX9" fmla="*/ 715 w 10191"/>
              <a:gd name="connsiteY9" fmla="*/ 6409 h 10000"/>
              <a:gd name="connsiteX10" fmla="*/ 783 w 10191"/>
              <a:gd name="connsiteY10" fmla="*/ 6659 h 10000"/>
              <a:gd name="connsiteX11" fmla="*/ 843 w 10191"/>
              <a:gd name="connsiteY11" fmla="*/ 6023 h 10000"/>
              <a:gd name="connsiteX12" fmla="*/ 911 w 10191"/>
              <a:gd name="connsiteY12" fmla="*/ 6545 h 10000"/>
              <a:gd name="connsiteX13" fmla="*/ 1038 w 10191"/>
              <a:gd name="connsiteY13" fmla="*/ 6409 h 10000"/>
              <a:gd name="connsiteX14" fmla="*/ 1107 w 10191"/>
              <a:gd name="connsiteY14" fmla="*/ 6932 h 10000"/>
              <a:gd name="connsiteX15" fmla="*/ 1177 w 10191"/>
              <a:gd name="connsiteY15" fmla="*/ 6545 h 10000"/>
              <a:gd name="connsiteX16" fmla="*/ 1234 w 10191"/>
              <a:gd name="connsiteY16" fmla="*/ 5910 h 10000"/>
              <a:gd name="connsiteX17" fmla="*/ 1361 w 10191"/>
              <a:gd name="connsiteY17" fmla="*/ 7046 h 10000"/>
              <a:gd name="connsiteX18" fmla="*/ 1431 w 10191"/>
              <a:gd name="connsiteY18" fmla="*/ 6295 h 10000"/>
              <a:gd name="connsiteX19" fmla="*/ 1499 w 10191"/>
              <a:gd name="connsiteY19" fmla="*/ 6932 h 10000"/>
              <a:gd name="connsiteX20" fmla="*/ 1557 w 10191"/>
              <a:gd name="connsiteY20" fmla="*/ 6295 h 10000"/>
              <a:gd name="connsiteX21" fmla="*/ 1696 w 10191"/>
              <a:gd name="connsiteY21" fmla="*/ 5773 h 10000"/>
              <a:gd name="connsiteX22" fmla="*/ 1753 w 10191"/>
              <a:gd name="connsiteY22" fmla="*/ 6409 h 10000"/>
              <a:gd name="connsiteX23" fmla="*/ 1822 w 10191"/>
              <a:gd name="connsiteY23" fmla="*/ 6932 h 10000"/>
              <a:gd name="connsiteX24" fmla="*/ 1881 w 10191"/>
              <a:gd name="connsiteY24" fmla="*/ 5773 h 10000"/>
              <a:gd name="connsiteX25" fmla="*/ 2018 w 10191"/>
              <a:gd name="connsiteY25" fmla="*/ 6932 h 10000"/>
              <a:gd name="connsiteX26" fmla="*/ 2076 w 10191"/>
              <a:gd name="connsiteY26" fmla="*/ 6659 h 10000"/>
              <a:gd name="connsiteX27" fmla="*/ 2145 w 10191"/>
              <a:gd name="connsiteY27" fmla="*/ 6295 h 10000"/>
              <a:gd name="connsiteX28" fmla="*/ 2214 w 10191"/>
              <a:gd name="connsiteY28" fmla="*/ 6409 h 10000"/>
              <a:gd name="connsiteX29" fmla="*/ 2341 w 10191"/>
              <a:gd name="connsiteY29" fmla="*/ 6409 h 10000"/>
              <a:gd name="connsiteX30" fmla="*/ 2411 w 10191"/>
              <a:gd name="connsiteY30" fmla="*/ 6295 h 10000"/>
              <a:gd name="connsiteX31" fmla="*/ 2468 w 10191"/>
              <a:gd name="connsiteY31" fmla="*/ 6409 h 10000"/>
              <a:gd name="connsiteX32" fmla="*/ 2538 w 10191"/>
              <a:gd name="connsiteY32" fmla="*/ 6409 h 10000"/>
              <a:gd name="connsiteX33" fmla="*/ 2664 w 10191"/>
              <a:gd name="connsiteY33" fmla="*/ 6409 h 10000"/>
              <a:gd name="connsiteX34" fmla="*/ 2733 w 10191"/>
              <a:gd name="connsiteY34" fmla="*/ 6295 h 10000"/>
              <a:gd name="connsiteX35" fmla="*/ 2792 w 10191"/>
              <a:gd name="connsiteY35" fmla="*/ 8728 h 10000"/>
              <a:gd name="connsiteX36" fmla="*/ 2860 w 10191"/>
              <a:gd name="connsiteY36" fmla="*/ 10000 h 10000"/>
              <a:gd name="connsiteX37" fmla="*/ 2988 w 10191"/>
              <a:gd name="connsiteY37" fmla="*/ 8477 h 10000"/>
              <a:gd name="connsiteX38" fmla="*/ 3056 w 10191"/>
              <a:gd name="connsiteY38" fmla="*/ 8591 h 10000"/>
              <a:gd name="connsiteX39" fmla="*/ 3114 w 10191"/>
              <a:gd name="connsiteY39" fmla="*/ 7705 h 10000"/>
              <a:gd name="connsiteX40" fmla="*/ 3183 w 10191"/>
              <a:gd name="connsiteY40" fmla="*/ 7182 h 10000"/>
              <a:gd name="connsiteX41" fmla="*/ 3252 w 10191"/>
              <a:gd name="connsiteY41" fmla="*/ 6659 h 10000"/>
              <a:gd name="connsiteX42" fmla="*/ 3378 w 10191"/>
              <a:gd name="connsiteY42" fmla="*/ 6659 h 10000"/>
              <a:gd name="connsiteX43" fmla="*/ 3448 w 10191"/>
              <a:gd name="connsiteY43" fmla="*/ 6659 h 10000"/>
              <a:gd name="connsiteX44" fmla="*/ 3506 w 10191"/>
              <a:gd name="connsiteY44" fmla="*/ 6795 h 10000"/>
              <a:gd name="connsiteX45" fmla="*/ 3576 w 10191"/>
              <a:gd name="connsiteY45" fmla="*/ 7432 h 10000"/>
              <a:gd name="connsiteX46" fmla="*/ 3703 w 10191"/>
              <a:gd name="connsiteY46" fmla="*/ 7046 h 10000"/>
              <a:gd name="connsiteX47" fmla="*/ 3771 w 10191"/>
              <a:gd name="connsiteY47" fmla="*/ 7705 h 10000"/>
              <a:gd name="connsiteX48" fmla="*/ 3829 w 10191"/>
              <a:gd name="connsiteY48" fmla="*/ 6659 h 10000"/>
              <a:gd name="connsiteX49" fmla="*/ 3899 w 10191"/>
              <a:gd name="connsiteY49" fmla="*/ 8204 h 10000"/>
              <a:gd name="connsiteX50" fmla="*/ 4026 w 10191"/>
              <a:gd name="connsiteY50" fmla="*/ 3977 h 10000"/>
              <a:gd name="connsiteX51" fmla="*/ 4094 w 10191"/>
              <a:gd name="connsiteY51" fmla="*/ 0 h 10000"/>
              <a:gd name="connsiteX52" fmla="*/ 4164 w 10191"/>
              <a:gd name="connsiteY52" fmla="*/ 1796 h 10000"/>
              <a:gd name="connsiteX53" fmla="*/ 4221 w 10191"/>
              <a:gd name="connsiteY53" fmla="*/ 1932 h 10000"/>
              <a:gd name="connsiteX54" fmla="*/ 4348 w 10191"/>
              <a:gd name="connsiteY54" fmla="*/ 1932 h 10000"/>
              <a:gd name="connsiteX55" fmla="*/ 4417 w 10191"/>
              <a:gd name="connsiteY55" fmla="*/ 2568 h 10000"/>
              <a:gd name="connsiteX56" fmla="*/ 4486 w 10191"/>
              <a:gd name="connsiteY56" fmla="*/ 2954 h 10000"/>
              <a:gd name="connsiteX57" fmla="*/ 4544 w 10191"/>
              <a:gd name="connsiteY57" fmla="*/ 2431 h 10000"/>
              <a:gd name="connsiteX58" fmla="*/ 4682 w 10191"/>
              <a:gd name="connsiteY58" fmla="*/ 2818 h 10000"/>
              <a:gd name="connsiteX59" fmla="*/ 4741 w 10191"/>
              <a:gd name="connsiteY59" fmla="*/ 2954 h 10000"/>
              <a:gd name="connsiteX60" fmla="*/ 4809 w 10191"/>
              <a:gd name="connsiteY60" fmla="*/ 2568 h 10000"/>
              <a:gd name="connsiteX61" fmla="*/ 4878 w 10191"/>
              <a:gd name="connsiteY61" fmla="*/ 2431 h 10000"/>
              <a:gd name="connsiteX62" fmla="*/ 5006 w 10191"/>
              <a:gd name="connsiteY62" fmla="*/ 2182 h 10000"/>
              <a:gd name="connsiteX63" fmla="*/ 5063 w 10191"/>
              <a:gd name="connsiteY63" fmla="*/ 1932 h 10000"/>
              <a:gd name="connsiteX64" fmla="*/ 5132 w 10191"/>
              <a:gd name="connsiteY64" fmla="*/ 500 h 10000"/>
              <a:gd name="connsiteX65" fmla="*/ 5202 w 10191"/>
              <a:gd name="connsiteY65" fmla="*/ 3841 h 10000"/>
              <a:gd name="connsiteX66" fmla="*/ 5328 w 10191"/>
              <a:gd name="connsiteY66" fmla="*/ 7046 h 10000"/>
              <a:gd name="connsiteX67" fmla="*/ 5397 w 10191"/>
              <a:gd name="connsiteY67" fmla="*/ 6023 h 10000"/>
              <a:gd name="connsiteX68" fmla="*/ 5456 w 10191"/>
              <a:gd name="connsiteY68" fmla="*/ 5910 h 10000"/>
              <a:gd name="connsiteX69" fmla="*/ 5525 w 10191"/>
              <a:gd name="connsiteY69" fmla="*/ 6409 h 10000"/>
              <a:gd name="connsiteX70" fmla="*/ 9815 w 10191"/>
              <a:gd name="connsiteY70" fmla="*/ 7955 h 10000"/>
              <a:gd name="connsiteX71" fmla="*/ 10000 w 10191"/>
              <a:gd name="connsiteY7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10000 w 10000"/>
              <a:gd name="connsiteY70" fmla="*/ 7318 h 10000"/>
              <a:gd name="connsiteX0" fmla="*/ 0 w 5525"/>
              <a:gd name="connsiteY0" fmla="*/ 5910 h 10000"/>
              <a:gd name="connsiteX1" fmla="*/ 68 w 5525"/>
              <a:gd name="connsiteY1" fmla="*/ 6023 h 10000"/>
              <a:gd name="connsiteX2" fmla="*/ 127 w 5525"/>
              <a:gd name="connsiteY2" fmla="*/ 6409 h 10000"/>
              <a:gd name="connsiteX3" fmla="*/ 195 w 5525"/>
              <a:gd name="connsiteY3" fmla="*/ 6159 h 10000"/>
              <a:gd name="connsiteX4" fmla="*/ 265 w 5525"/>
              <a:gd name="connsiteY4" fmla="*/ 6545 h 10000"/>
              <a:gd name="connsiteX5" fmla="*/ 393 w 5525"/>
              <a:gd name="connsiteY5" fmla="*/ 6295 h 10000"/>
              <a:gd name="connsiteX6" fmla="*/ 461 w 5525"/>
              <a:gd name="connsiteY6" fmla="*/ 6295 h 10000"/>
              <a:gd name="connsiteX7" fmla="*/ 519 w 5525"/>
              <a:gd name="connsiteY7" fmla="*/ 6409 h 10000"/>
              <a:gd name="connsiteX8" fmla="*/ 588 w 5525"/>
              <a:gd name="connsiteY8" fmla="*/ 6545 h 10000"/>
              <a:gd name="connsiteX9" fmla="*/ 715 w 5525"/>
              <a:gd name="connsiteY9" fmla="*/ 6409 h 10000"/>
              <a:gd name="connsiteX10" fmla="*/ 783 w 5525"/>
              <a:gd name="connsiteY10" fmla="*/ 6659 h 10000"/>
              <a:gd name="connsiteX11" fmla="*/ 843 w 5525"/>
              <a:gd name="connsiteY11" fmla="*/ 6023 h 10000"/>
              <a:gd name="connsiteX12" fmla="*/ 911 w 5525"/>
              <a:gd name="connsiteY12" fmla="*/ 6545 h 10000"/>
              <a:gd name="connsiteX13" fmla="*/ 1038 w 5525"/>
              <a:gd name="connsiteY13" fmla="*/ 6409 h 10000"/>
              <a:gd name="connsiteX14" fmla="*/ 1107 w 5525"/>
              <a:gd name="connsiteY14" fmla="*/ 6932 h 10000"/>
              <a:gd name="connsiteX15" fmla="*/ 1177 w 5525"/>
              <a:gd name="connsiteY15" fmla="*/ 6545 h 10000"/>
              <a:gd name="connsiteX16" fmla="*/ 1234 w 5525"/>
              <a:gd name="connsiteY16" fmla="*/ 5910 h 10000"/>
              <a:gd name="connsiteX17" fmla="*/ 1361 w 5525"/>
              <a:gd name="connsiteY17" fmla="*/ 7046 h 10000"/>
              <a:gd name="connsiteX18" fmla="*/ 1431 w 5525"/>
              <a:gd name="connsiteY18" fmla="*/ 6295 h 10000"/>
              <a:gd name="connsiteX19" fmla="*/ 1499 w 5525"/>
              <a:gd name="connsiteY19" fmla="*/ 6932 h 10000"/>
              <a:gd name="connsiteX20" fmla="*/ 1557 w 5525"/>
              <a:gd name="connsiteY20" fmla="*/ 6295 h 10000"/>
              <a:gd name="connsiteX21" fmla="*/ 1696 w 5525"/>
              <a:gd name="connsiteY21" fmla="*/ 5773 h 10000"/>
              <a:gd name="connsiteX22" fmla="*/ 1753 w 5525"/>
              <a:gd name="connsiteY22" fmla="*/ 6409 h 10000"/>
              <a:gd name="connsiteX23" fmla="*/ 1822 w 5525"/>
              <a:gd name="connsiteY23" fmla="*/ 6932 h 10000"/>
              <a:gd name="connsiteX24" fmla="*/ 1881 w 5525"/>
              <a:gd name="connsiteY24" fmla="*/ 5773 h 10000"/>
              <a:gd name="connsiteX25" fmla="*/ 2018 w 5525"/>
              <a:gd name="connsiteY25" fmla="*/ 6932 h 10000"/>
              <a:gd name="connsiteX26" fmla="*/ 2076 w 5525"/>
              <a:gd name="connsiteY26" fmla="*/ 6659 h 10000"/>
              <a:gd name="connsiteX27" fmla="*/ 2145 w 5525"/>
              <a:gd name="connsiteY27" fmla="*/ 6295 h 10000"/>
              <a:gd name="connsiteX28" fmla="*/ 2214 w 5525"/>
              <a:gd name="connsiteY28" fmla="*/ 6409 h 10000"/>
              <a:gd name="connsiteX29" fmla="*/ 2341 w 5525"/>
              <a:gd name="connsiteY29" fmla="*/ 6409 h 10000"/>
              <a:gd name="connsiteX30" fmla="*/ 2411 w 5525"/>
              <a:gd name="connsiteY30" fmla="*/ 6295 h 10000"/>
              <a:gd name="connsiteX31" fmla="*/ 2468 w 5525"/>
              <a:gd name="connsiteY31" fmla="*/ 6409 h 10000"/>
              <a:gd name="connsiteX32" fmla="*/ 2538 w 5525"/>
              <a:gd name="connsiteY32" fmla="*/ 6409 h 10000"/>
              <a:gd name="connsiteX33" fmla="*/ 2664 w 5525"/>
              <a:gd name="connsiteY33" fmla="*/ 6409 h 10000"/>
              <a:gd name="connsiteX34" fmla="*/ 2733 w 5525"/>
              <a:gd name="connsiteY34" fmla="*/ 6295 h 10000"/>
              <a:gd name="connsiteX35" fmla="*/ 2792 w 5525"/>
              <a:gd name="connsiteY35" fmla="*/ 8728 h 10000"/>
              <a:gd name="connsiteX36" fmla="*/ 2860 w 5525"/>
              <a:gd name="connsiteY36" fmla="*/ 10000 h 10000"/>
              <a:gd name="connsiteX37" fmla="*/ 2988 w 5525"/>
              <a:gd name="connsiteY37" fmla="*/ 8477 h 10000"/>
              <a:gd name="connsiteX38" fmla="*/ 3056 w 5525"/>
              <a:gd name="connsiteY38" fmla="*/ 8591 h 10000"/>
              <a:gd name="connsiteX39" fmla="*/ 3114 w 5525"/>
              <a:gd name="connsiteY39" fmla="*/ 7705 h 10000"/>
              <a:gd name="connsiteX40" fmla="*/ 3183 w 5525"/>
              <a:gd name="connsiteY40" fmla="*/ 7182 h 10000"/>
              <a:gd name="connsiteX41" fmla="*/ 3252 w 5525"/>
              <a:gd name="connsiteY41" fmla="*/ 6659 h 10000"/>
              <a:gd name="connsiteX42" fmla="*/ 3378 w 5525"/>
              <a:gd name="connsiteY42" fmla="*/ 6659 h 10000"/>
              <a:gd name="connsiteX43" fmla="*/ 3448 w 5525"/>
              <a:gd name="connsiteY43" fmla="*/ 6659 h 10000"/>
              <a:gd name="connsiteX44" fmla="*/ 3506 w 5525"/>
              <a:gd name="connsiteY44" fmla="*/ 6795 h 10000"/>
              <a:gd name="connsiteX45" fmla="*/ 3576 w 5525"/>
              <a:gd name="connsiteY45" fmla="*/ 7432 h 10000"/>
              <a:gd name="connsiteX46" fmla="*/ 3703 w 5525"/>
              <a:gd name="connsiteY46" fmla="*/ 7046 h 10000"/>
              <a:gd name="connsiteX47" fmla="*/ 3771 w 5525"/>
              <a:gd name="connsiteY47" fmla="*/ 7705 h 10000"/>
              <a:gd name="connsiteX48" fmla="*/ 3829 w 5525"/>
              <a:gd name="connsiteY48" fmla="*/ 6659 h 10000"/>
              <a:gd name="connsiteX49" fmla="*/ 3899 w 5525"/>
              <a:gd name="connsiteY49" fmla="*/ 8204 h 10000"/>
              <a:gd name="connsiteX50" fmla="*/ 4026 w 5525"/>
              <a:gd name="connsiteY50" fmla="*/ 3977 h 10000"/>
              <a:gd name="connsiteX51" fmla="*/ 4094 w 5525"/>
              <a:gd name="connsiteY51" fmla="*/ 0 h 10000"/>
              <a:gd name="connsiteX52" fmla="*/ 4164 w 5525"/>
              <a:gd name="connsiteY52" fmla="*/ 1796 h 10000"/>
              <a:gd name="connsiteX53" fmla="*/ 4221 w 5525"/>
              <a:gd name="connsiteY53" fmla="*/ 1932 h 10000"/>
              <a:gd name="connsiteX54" fmla="*/ 4348 w 5525"/>
              <a:gd name="connsiteY54" fmla="*/ 1932 h 10000"/>
              <a:gd name="connsiteX55" fmla="*/ 4417 w 5525"/>
              <a:gd name="connsiteY55" fmla="*/ 2568 h 10000"/>
              <a:gd name="connsiteX56" fmla="*/ 4486 w 5525"/>
              <a:gd name="connsiteY56" fmla="*/ 2954 h 10000"/>
              <a:gd name="connsiteX57" fmla="*/ 4544 w 5525"/>
              <a:gd name="connsiteY57" fmla="*/ 2431 h 10000"/>
              <a:gd name="connsiteX58" fmla="*/ 4682 w 5525"/>
              <a:gd name="connsiteY58" fmla="*/ 2818 h 10000"/>
              <a:gd name="connsiteX59" fmla="*/ 4741 w 5525"/>
              <a:gd name="connsiteY59" fmla="*/ 2954 h 10000"/>
              <a:gd name="connsiteX60" fmla="*/ 4809 w 5525"/>
              <a:gd name="connsiteY60" fmla="*/ 2568 h 10000"/>
              <a:gd name="connsiteX61" fmla="*/ 4878 w 5525"/>
              <a:gd name="connsiteY61" fmla="*/ 2431 h 10000"/>
              <a:gd name="connsiteX62" fmla="*/ 5006 w 5525"/>
              <a:gd name="connsiteY62" fmla="*/ 2182 h 10000"/>
              <a:gd name="connsiteX63" fmla="*/ 5063 w 5525"/>
              <a:gd name="connsiteY63" fmla="*/ 1932 h 10000"/>
              <a:gd name="connsiteX64" fmla="*/ 5132 w 5525"/>
              <a:gd name="connsiteY64" fmla="*/ 500 h 10000"/>
              <a:gd name="connsiteX65" fmla="*/ 5202 w 5525"/>
              <a:gd name="connsiteY65" fmla="*/ 3841 h 10000"/>
              <a:gd name="connsiteX66" fmla="*/ 5328 w 5525"/>
              <a:gd name="connsiteY66" fmla="*/ 7046 h 10000"/>
              <a:gd name="connsiteX67" fmla="*/ 5397 w 5525"/>
              <a:gd name="connsiteY67" fmla="*/ 6023 h 10000"/>
              <a:gd name="connsiteX68" fmla="*/ 5456 w 5525"/>
              <a:gd name="connsiteY68" fmla="*/ 5910 h 10000"/>
              <a:gd name="connsiteX69" fmla="*/ 5525 w 5525"/>
              <a:gd name="connsiteY69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408 w 10000"/>
              <a:gd name="connsiteY37" fmla="*/ 8477 h 10000"/>
              <a:gd name="connsiteX38" fmla="*/ 5636 w 10000"/>
              <a:gd name="connsiteY38" fmla="*/ 7705 h 10000"/>
              <a:gd name="connsiteX39" fmla="*/ 5761 w 10000"/>
              <a:gd name="connsiteY39" fmla="*/ 7182 h 10000"/>
              <a:gd name="connsiteX40" fmla="*/ 5886 w 10000"/>
              <a:gd name="connsiteY40" fmla="*/ 6659 h 10000"/>
              <a:gd name="connsiteX41" fmla="*/ 6114 w 10000"/>
              <a:gd name="connsiteY41" fmla="*/ 6659 h 10000"/>
              <a:gd name="connsiteX42" fmla="*/ 6241 w 10000"/>
              <a:gd name="connsiteY42" fmla="*/ 6659 h 10000"/>
              <a:gd name="connsiteX43" fmla="*/ 6346 w 10000"/>
              <a:gd name="connsiteY43" fmla="*/ 6795 h 10000"/>
              <a:gd name="connsiteX44" fmla="*/ 6472 w 10000"/>
              <a:gd name="connsiteY44" fmla="*/ 7432 h 10000"/>
              <a:gd name="connsiteX45" fmla="*/ 6702 w 10000"/>
              <a:gd name="connsiteY45" fmla="*/ 7046 h 10000"/>
              <a:gd name="connsiteX46" fmla="*/ 6825 w 10000"/>
              <a:gd name="connsiteY46" fmla="*/ 7705 h 10000"/>
              <a:gd name="connsiteX47" fmla="*/ 6930 w 10000"/>
              <a:gd name="connsiteY47" fmla="*/ 6659 h 10000"/>
              <a:gd name="connsiteX48" fmla="*/ 7057 w 10000"/>
              <a:gd name="connsiteY48" fmla="*/ 8204 h 10000"/>
              <a:gd name="connsiteX49" fmla="*/ 7287 w 10000"/>
              <a:gd name="connsiteY49" fmla="*/ 3977 h 10000"/>
              <a:gd name="connsiteX50" fmla="*/ 7410 w 10000"/>
              <a:gd name="connsiteY50" fmla="*/ 0 h 10000"/>
              <a:gd name="connsiteX51" fmla="*/ 7537 w 10000"/>
              <a:gd name="connsiteY51" fmla="*/ 1796 h 10000"/>
              <a:gd name="connsiteX52" fmla="*/ 7640 w 10000"/>
              <a:gd name="connsiteY52" fmla="*/ 1932 h 10000"/>
              <a:gd name="connsiteX53" fmla="*/ 7870 w 10000"/>
              <a:gd name="connsiteY53" fmla="*/ 1932 h 10000"/>
              <a:gd name="connsiteX54" fmla="*/ 7995 w 10000"/>
              <a:gd name="connsiteY54" fmla="*/ 2568 h 10000"/>
              <a:gd name="connsiteX55" fmla="*/ 8119 w 10000"/>
              <a:gd name="connsiteY55" fmla="*/ 2954 h 10000"/>
              <a:gd name="connsiteX56" fmla="*/ 8224 w 10000"/>
              <a:gd name="connsiteY56" fmla="*/ 2431 h 10000"/>
              <a:gd name="connsiteX57" fmla="*/ 8474 w 10000"/>
              <a:gd name="connsiteY57" fmla="*/ 2818 h 10000"/>
              <a:gd name="connsiteX58" fmla="*/ 8581 w 10000"/>
              <a:gd name="connsiteY58" fmla="*/ 2954 h 10000"/>
              <a:gd name="connsiteX59" fmla="*/ 8704 w 10000"/>
              <a:gd name="connsiteY59" fmla="*/ 2568 h 10000"/>
              <a:gd name="connsiteX60" fmla="*/ 8829 w 10000"/>
              <a:gd name="connsiteY60" fmla="*/ 2431 h 10000"/>
              <a:gd name="connsiteX61" fmla="*/ 9061 w 10000"/>
              <a:gd name="connsiteY61" fmla="*/ 2182 h 10000"/>
              <a:gd name="connsiteX62" fmla="*/ 9164 w 10000"/>
              <a:gd name="connsiteY62" fmla="*/ 1932 h 10000"/>
              <a:gd name="connsiteX63" fmla="*/ 9289 w 10000"/>
              <a:gd name="connsiteY63" fmla="*/ 500 h 10000"/>
              <a:gd name="connsiteX64" fmla="*/ 9415 w 10000"/>
              <a:gd name="connsiteY64" fmla="*/ 3841 h 10000"/>
              <a:gd name="connsiteX65" fmla="*/ 9643 w 10000"/>
              <a:gd name="connsiteY65" fmla="*/ 7046 h 10000"/>
              <a:gd name="connsiteX66" fmla="*/ 9768 w 10000"/>
              <a:gd name="connsiteY66" fmla="*/ 6023 h 10000"/>
              <a:gd name="connsiteX67" fmla="*/ 9875 w 10000"/>
              <a:gd name="connsiteY67" fmla="*/ 5910 h 10000"/>
              <a:gd name="connsiteX68" fmla="*/ 10000 w 10000"/>
              <a:gd name="connsiteY68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636 w 10000"/>
              <a:gd name="connsiteY37" fmla="*/ 7705 h 10000"/>
              <a:gd name="connsiteX38" fmla="*/ 5761 w 10000"/>
              <a:gd name="connsiteY38" fmla="*/ 7182 h 10000"/>
              <a:gd name="connsiteX39" fmla="*/ 5886 w 10000"/>
              <a:gd name="connsiteY39" fmla="*/ 6659 h 10000"/>
              <a:gd name="connsiteX40" fmla="*/ 6114 w 10000"/>
              <a:gd name="connsiteY40" fmla="*/ 6659 h 10000"/>
              <a:gd name="connsiteX41" fmla="*/ 6241 w 10000"/>
              <a:gd name="connsiteY41" fmla="*/ 6659 h 10000"/>
              <a:gd name="connsiteX42" fmla="*/ 6346 w 10000"/>
              <a:gd name="connsiteY42" fmla="*/ 6795 h 10000"/>
              <a:gd name="connsiteX43" fmla="*/ 6472 w 10000"/>
              <a:gd name="connsiteY43" fmla="*/ 7432 h 10000"/>
              <a:gd name="connsiteX44" fmla="*/ 6702 w 10000"/>
              <a:gd name="connsiteY44" fmla="*/ 7046 h 10000"/>
              <a:gd name="connsiteX45" fmla="*/ 6825 w 10000"/>
              <a:gd name="connsiteY45" fmla="*/ 7705 h 10000"/>
              <a:gd name="connsiteX46" fmla="*/ 6930 w 10000"/>
              <a:gd name="connsiteY46" fmla="*/ 6659 h 10000"/>
              <a:gd name="connsiteX47" fmla="*/ 7057 w 10000"/>
              <a:gd name="connsiteY47" fmla="*/ 8204 h 10000"/>
              <a:gd name="connsiteX48" fmla="*/ 7287 w 10000"/>
              <a:gd name="connsiteY48" fmla="*/ 3977 h 10000"/>
              <a:gd name="connsiteX49" fmla="*/ 7410 w 10000"/>
              <a:gd name="connsiteY49" fmla="*/ 0 h 10000"/>
              <a:gd name="connsiteX50" fmla="*/ 7537 w 10000"/>
              <a:gd name="connsiteY50" fmla="*/ 1796 h 10000"/>
              <a:gd name="connsiteX51" fmla="*/ 7640 w 10000"/>
              <a:gd name="connsiteY51" fmla="*/ 1932 h 10000"/>
              <a:gd name="connsiteX52" fmla="*/ 7870 w 10000"/>
              <a:gd name="connsiteY52" fmla="*/ 1932 h 10000"/>
              <a:gd name="connsiteX53" fmla="*/ 7995 w 10000"/>
              <a:gd name="connsiteY53" fmla="*/ 2568 h 10000"/>
              <a:gd name="connsiteX54" fmla="*/ 8119 w 10000"/>
              <a:gd name="connsiteY54" fmla="*/ 2954 h 10000"/>
              <a:gd name="connsiteX55" fmla="*/ 8224 w 10000"/>
              <a:gd name="connsiteY55" fmla="*/ 2431 h 10000"/>
              <a:gd name="connsiteX56" fmla="*/ 8474 w 10000"/>
              <a:gd name="connsiteY56" fmla="*/ 2818 h 10000"/>
              <a:gd name="connsiteX57" fmla="*/ 8581 w 10000"/>
              <a:gd name="connsiteY57" fmla="*/ 2954 h 10000"/>
              <a:gd name="connsiteX58" fmla="*/ 8704 w 10000"/>
              <a:gd name="connsiteY58" fmla="*/ 2568 h 10000"/>
              <a:gd name="connsiteX59" fmla="*/ 8829 w 10000"/>
              <a:gd name="connsiteY59" fmla="*/ 2431 h 10000"/>
              <a:gd name="connsiteX60" fmla="*/ 9061 w 10000"/>
              <a:gd name="connsiteY60" fmla="*/ 2182 h 10000"/>
              <a:gd name="connsiteX61" fmla="*/ 9164 w 10000"/>
              <a:gd name="connsiteY61" fmla="*/ 1932 h 10000"/>
              <a:gd name="connsiteX62" fmla="*/ 9289 w 10000"/>
              <a:gd name="connsiteY62" fmla="*/ 500 h 10000"/>
              <a:gd name="connsiteX63" fmla="*/ 9415 w 10000"/>
              <a:gd name="connsiteY63" fmla="*/ 3841 h 10000"/>
              <a:gd name="connsiteX64" fmla="*/ 9643 w 10000"/>
              <a:gd name="connsiteY64" fmla="*/ 7046 h 10000"/>
              <a:gd name="connsiteX65" fmla="*/ 9768 w 10000"/>
              <a:gd name="connsiteY65" fmla="*/ 6023 h 10000"/>
              <a:gd name="connsiteX66" fmla="*/ 9875 w 10000"/>
              <a:gd name="connsiteY66" fmla="*/ 5910 h 10000"/>
              <a:gd name="connsiteX67" fmla="*/ 10000 w 10000"/>
              <a:gd name="connsiteY67" fmla="*/ 6409 h 10000"/>
              <a:gd name="connsiteX0" fmla="*/ 0 w 10000"/>
              <a:gd name="connsiteY0" fmla="*/ 5910 h 8763"/>
              <a:gd name="connsiteX1" fmla="*/ 123 w 10000"/>
              <a:gd name="connsiteY1" fmla="*/ 6023 h 8763"/>
              <a:gd name="connsiteX2" fmla="*/ 230 w 10000"/>
              <a:gd name="connsiteY2" fmla="*/ 6409 h 8763"/>
              <a:gd name="connsiteX3" fmla="*/ 353 w 10000"/>
              <a:gd name="connsiteY3" fmla="*/ 6159 h 8763"/>
              <a:gd name="connsiteX4" fmla="*/ 480 w 10000"/>
              <a:gd name="connsiteY4" fmla="*/ 6545 h 8763"/>
              <a:gd name="connsiteX5" fmla="*/ 711 w 10000"/>
              <a:gd name="connsiteY5" fmla="*/ 6295 h 8763"/>
              <a:gd name="connsiteX6" fmla="*/ 834 w 10000"/>
              <a:gd name="connsiteY6" fmla="*/ 6295 h 8763"/>
              <a:gd name="connsiteX7" fmla="*/ 939 w 10000"/>
              <a:gd name="connsiteY7" fmla="*/ 6409 h 8763"/>
              <a:gd name="connsiteX8" fmla="*/ 1064 w 10000"/>
              <a:gd name="connsiteY8" fmla="*/ 6545 h 8763"/>
              <a:gd name="connsiteX9" fmla="*/ 1294 w 10000"/>
              <a:gd name="connsiteY9" fmla="*/ 6409 h 8763"/>
              <a:gd name="connsiteX10" fmla="*/ 1417 w 10000"/>
              <a:gd name="connsiteY10" fmla="*/ 6659 h 8763"/>
              <a:gd name="connsiteX11" fmla="*/ 1526 w 10000"/>
              <a:gd name="connsiteY11" fmla="*/ 6023 h 8763"/>
              <a:gd name="connsiteX12" fmla="*/ 1649 w 10000"/>
              <a:gd name="connsiteY12" fmla="*/ 6545 h 8763"/>
              <a:gd name="connsiteX13" fmla="*/ 1879 w 10000"/>
              <a:gd name="connsiteY13" fmla="*/ 6409 h 8763"/>
              <a:gd name="connsiteX14" fmla="*/ 2004 w 10000"/>
              <a:gd name="connsiteY14" fmla="*/ 6932 h 8763"/>
              <a:gd name="connsiteX15" fmla="*/ 2130 w 10000"/>
              <a:gd name="connsiteY15" fmla="*/ 6545 h 8763"/>
              <a:gd name="connsiteX16" fmla="*/ 2233 w 10000"/>
              <a:gd name="connsiteY16" fmla="*/ 5910 h 8763"/>
              <a:gd name="connsiteX17" fmla="*/ 2463 w 10000"/>
              <a:gd name="connsiteY17" fmla="*/ 7046 h 8763"/>
              <a:gd name="connsiteX18" fmla="*/ 2590 w 10000"/>
              <a:gd name="connsiteY18" fmla="*/ 6295 h 8763"/>
              <a:gd name="connsiteX19" fmla="*/ 2713 w 10000"/>
              <a:gd name="connsiteY19" fmla="*/ 6932 h 8763"/>
              <a:gd name="connsiteX20" fmla="*/ 2818 w 10000"/>
              <a:gd name="connsiteY20" fmla="*/ 6295 h 8763"/>
              <a:gd name="connsiteX21" fmla="*/ 3070 w 10000"/>
              <a:gd name="connsiteY21" fmla="*/ 5773 h 8763"/>
              <a:gd name="connsiteX22" fmla="*/ 3173 w 10000"/>
              <a:gd name="connsiteY22" fmla="*/ 6409 h 8763"/>
              <a:gd name="connsiteX23" fmla="*/ 3298 w 10000"/>
              <a:gd name="connsiteY23" fmla="*/ 6932 h 8763"/>
              <a:gd name="connsiteX24" fmla="*/ 3405 w 10000"/>
              <a:gd name="connsiteY24" fmla="*/ 5773 h 8763"/>
              <a:gd name="connsiteX25" fmla="*/ 3652 w 10000"/>
              <a:gd name="connsiteY25" fmla="*/ 6932 h 8763"/>
              <a:gd name="connsiteX26" fmla="*/ 3757 w 10000"/>
              <a:gd name="connsiteY26" fmla="*/ 6659 h 8763"/>
              <a:gd name="connsiteX27" fmla="*/ 3882 w 10000"/>
              <a:gd name="connsiteY27" fmla="*/ 6295 h 8763"/>
              <a:gd name="connsiteX28" fmla="*/ 4007 w 10000"/>
              <a:gd name="connsiteY28" fmla="*/ 6409 h 8763"/>
              <a:gd name="connsiteX29" fmla="*/ 4237 w 10000"/>
              <a:gd name="connsiteY29" fmla="*/ 6409 h 8763"/>
              <a:gd name="connsiteX30" fmla="*/ 4364 w 10000"/>
              <a:gd name="connsiteY30" fmla="*/ 6295 h 8763"/>
              <a:gd name="connsiteX31" fmla="*/ 4467 w 10000"/>
              <a:gd name="connsiteY31" fmla="*/ 6409 h 8763"/>
              <a:gd name="connsiteX32" fmla="*/ 4594 w 10000"/>
              <a:gd name="connsiteY32" fmla="*/ 6409 h 8763"/>
              <a:gd name="connsiteX33" fmla="*/ 4822 w 10000"/>
              <a:gd name="connsiteY33" fmla="*/ 6409 h 8763"/>
              <a:gd name="connsiteX34" fmla="*/ 4947 w 10000"/>
              <a:gd name="connsiteY34" fmla="*/ 6295 h 8763"/>
              <a:gd name="connsiteX35" fmla="*/ 5053 w 10000"/>
              <a:gd name="connsiteY35" fmla="*/ 8728 h 8763"/>
              <a:gd name="connsiteX36" fmla="*/ 5636 w 10000"/>
              <a:gd name="connsiteY36" fmla="*/ 7705 h 8763"/>
              <a:gd name="connsiteX37" fmla="*/ 5761 w 10000"/>
              <a:gd name="connsiteY37" fmla="*/ 7182 h 8763"/>
              <a:gd name="connsiteX38" fmla="*/ 5886 w 10000"/>
              <a:gd name="connsiteY38" fmla="*/ 6659 h 8763"/>
              <a:gd name="connsiteX39" fmla="*/ 6114 w 10000"/>
              <a:gd name="connsiteY39" fmla="*/ 6659 h 8763"/>
              <a:gd name="connsiteX40" fmla="*/ 6241 w 10000"/>
              <a:gd name="connsiteY40" fmla="*/ 6659 h 8763"/>
              <a:gd name="connsiteX41" fmla="*/ 6346 w 10000"/>
              <a:gd name="connsiteY41" fmla="*/ 6795 h 8763"/>
              <a:gd name="connsiteX42" fmla="*/ 6472 w 10000"/>
              <a:gd name="connsiteY42" fmla="*/ 7432 h 8763"/>
              <a:gd name="connsiteX43" fmla="*/ 6702 w 10000"/>
              <a:gd name="connsiteY43" fmla="*/ 7046 h 8763"/>
              <a:gd name="connsiteX44" fmla="*/ 6825 w 10000"/>
              <a:gd name="connsiteY44" fmla="*/ 7705 h 8763"/>
              <a:gd name="connsiteX45" fmla="*/ 6930 w 10000"/>
              <a:gd name="connsiteY45" fmla="*/ 6659 h 8763"/>
              <a:gd name="connsiteX46" fmla="*/ 7057 w 10000"/>
              <a:gd name="connsiteY46" fmla="*/ 8204 h 8763"/>
              <a:gd name="connsiteX47" fmla="*/ 7287 w 10000"/>
              <a:gd name="connsiteY47" fmla="*/ 3977 h 8763"/>
              <a:gd name="connsiteX48" fmla="*/ 7410 w 10000"/>
              <a:gd name="connsiteY48" fmla="*/ 0 h 8763"/>
              <a:gd name="connsiteX49" fmla="*/ 7537 w 10000"/>
              <a:gd name="connsiteY49" fmla="*/ 1796 h 8763"/>
              <a:gd name="connsiteX50" fmla="*/ 7640 w 10000"/>
              <a:gd name="connsiteY50" fmla="*/ 1932 h 8763"/>
              <a:gd name="connsiteX51" fmla="*/ 7870 w 10000"/>
              <a:gd name="connsiteY51" fmla="*/ 1932 h 8763"/>
              <a:gd name="connsiteX52" fmla="*/ 7995 w 10000"/>
              <a:gd name="connsiteY52" fmla="*/ 2568 h 8763"/>
              <a:gd name="connsiteX53" fmla="*/ 8119 w 10000"/>
              <a:gd name="connsiteY53" fmla="*/ 2954 h 8763"/>
              <a:gd name="connsiteX54" fmla="*/ 8224 w 10000"/>
              <a:gd name="connsiteY54" fmla="*/ 2431 h 8763"/>
              <a:gd name="connsiteX55" fmla="*/ 8474 w 10000"/>
              <a:gd name="connsiteY55" fmla="*/ 2818 h 8763"/>
              <a:gd name="connsiteX56" fmla="*/ 8581 w 10000"/>
              <a:gd name="connsiteY56" fmla="*/ 2954 h 8763"/>
              <a:gd name="connsiteX57" fmla="*/ 8704 w 10000"/>
              <a:gd name="connsiteY57" fmla="*/ 2568 h 8763"/>
              <a:gd name="connsiteX58" fmla="*/ 8829 w 10000"/>
              <a:gd name="connsiteY58" fmla="*/ 2431 h 8763"/>
              <a:gd name="connsiteX59" fmla="*/ 9061 w 10000"/>
              <a:gd name="connsiteY59" fmla="*/ 2182 h 8763"/>
              <a:gd name="connsiteX60" fmla="*/ 9164 w 10000"/>
              <a:gd name="connsiteY60" fmla="*/ 1932 h 8763"/>
              <a:gd name="connsiteX61" fmla="*/ 9289 w 10000"/>
              <a:gd name="connsiteY61" fmla="*/ 500 h 8763"/>
              <a:gd name="connsiteX62" fmla="*/ 9415 w 10000"/>
              <a:gd name="connsiteY62" fmla="*/ 3841 h 8763"/>
              <a:gd name="connsiteX63" fmla="*/ 9643 w 10000"/>
              <a:gd name="connsiteY63" fmla="*/ 7046 h 8763"/>
              <a:gd name="connsiteX64" fmla="*/ 9768 w 10000"/>
              <a:gd name="connsiteY64" fmla="*/ 6023 h 8763"/>
              <a:gd name="connsiteX65" fmla="*/ 9875 w 10000"/>
              <a:gd name="connsiteY65" fmla="*/ 5910 h 8763"/>
              <a:gd name="connsiteX66" fmla="*/ 10000 w 10000"/>
              <a:gd name="connsiteY66" fmla="*/ 6409 h 8763"/>
              <a:gd name="connsiteX0" fmla="*/ 0 w 10000"/>
              <a:gd name="connsiteY0" fmla="*/ 6744 h 9362"/>
              <a:gd name="connsiteX1" fmla="*/ 123 w 10000"/>
              <a:gd name="connsiteY1" fmla="*/ 6873 h 9362"/>
              <a:gd name="connsiteX2" fmla="*/ 230 w 10000"/>
              <a:gd name="connsiteY2" fmla="*/ 7314 h 9362"/>
              <a:gd name="connsiteX3" fmla="*/ 353 w 10000"/>
              <a:gd name="connsiteY3" fmla="*/ 7028 h 9362"/>
              <a:gd name="connsiteX4" fmla="*/ 480 w 10000"/>
              <a:gd name="connsiteY4" fmla="*/ 7469 h 9362"/>
              <a:gd name="connsiteX5" fmla="*/ 711 w 10000"/>
              <a:gd name="connsiteY5" fmla="*/ 7184 h 9362"/>
              <a:gd name="connsiteX6" fmla="*/ 834 w 10000"/>
              <a:gd name="connsiteY6" fmla="*/ 7184 h 9362"/>
              <a:gd name="connsiteX7" fmla="*/ 939 w 10000"/>
              <a:gd name="connsiteY7" fmla="*/ 7314 h 9362"/>
              <a:gd name="connsiteX8" fmla="*/ 1064 w 10000"/>
              <a:gd name="connsiteY8" fmla="*/ 7469 h 9362"/>
              <a:gd name="connsiteX9" fmla="*/ 1294 w 10000"/>
              <a:gd name="connsiteY9" fmla="*/ 7314 h 9362"/>
              <a:gd name="connsiteX10" fmla="*/ 1417 w 10000"/>
              <a:gd name="connsiteY10" fmla="*/ 7599 h 9362"/>
              <a:gd name="connsiteX11" fmla="*/ 1526 w 10000"/>
              <a:gd name="connsiteY11" fmla="*/ 6873 h 9362"/>
              <a:gd name="connsiteX12" fmla="*/ 1649 w 10000"/>
              <a:gd name="connsiteY12" fmla="*/ 7469 h 9362"/>
              <a:gd name="connsiteX13" fmla="*/ 1879 w 10000"/>
              <a:gd name="connsiteY13" fmla="*/ 7314 h 9362"/>
              <a:gd name="connsiteX14" fmla="*/ 2004 w 10000"/>
              <a:gd name="connsiteY14" fmla="*/ 7911 h 9362"/>
              <a:gd name="connsiteX15" fmla="*/ 2130 w 10000"/>
              <a:gd name="connsiteY15" fmla="*/ 7469 h 9362"/>
              <a:gd name="connsiteX16" fmla="*/ 2233 w 10000"/>
              <a:gd name="connsiteY16" fmla="*/ 6744 h 9362"/>
              <a:gd name="connsiteX17" fmla="*/ 2463 w 10000"/>
              <a:gd name="connsiteY17" fmla="*/ 8041 h 9362"/>
              <a:gd name="connsiteX18" fmla="*/ 2590 w 10000"/>
              <a:gd name="connsiteY18" fmla="*/ 7184 h 9362"/>
              <a:gd name="connsiteX19" fmla="*/ 2713 w 10000"/>
              <a:gd name="connsiteY19" fmla="*/ 7911 h 9362"/>
              <a:gd name="connsiteX20" fmla="*/ 2818 w 10000"/>
              <a:gd name="connsiteY20" fmla="*/ 7184 h 9362"/>
              <a:gd name="connsiteX21" fmla="*/ 3070 w 10000"/>
              <a:gd name="connsiteY21" fmla="*/ 6588 h 9362"/>
              <a:gd name="connsiteX22" fmla="*/ 3173 w 10000"/>
              <a:gd name="connsiteY22" fmla="*/ 7314 h 9362"/>
              <a:gd name="connsiteX23" fmla="*/ 3298 w 10000"/>
              <a:gd name="connsiteY23" fmla="*/ 7911 h 9362"/>
              <a:gd name="connsiteX24" fmla="*/ 3405 w 10000"/>
              <a:gd name="connsiteY24" fmla="*/ 6588 h 9362"/>
              <a:gd name="connsiteX25" fmla="*/ 3652 w 10000"/>
              <a:gd name="connsiteY25" fmla="*/ 7911 h 9362"/>
              <a:gd name="connsiteX26" fmla="*/ 3757 w 10000"/>
              <a:gd name="connsiteY26" fmla="*/ 7599 h 9362"/>
              <a:gd name="connsiteX27" fmla="*/ 3882 w 10000"/>
              <a:gd name="connsiteY27" fmla="*/ 7184 h 9362"/>
              <a:gd name="connsiteX28" fmla="*/ 4007 w 10000"/>
              <a:gd name="connsiteY28" fmla="*/ 7314 h 9362"/>
              <a:gd name="connsiteX29" fmla="*/ 4237 w 10000"/>
              <a:gd name="connsiteY29" fmla="*/ 7314 h 9362"/>
              <a:gd name="connsiteX30" fmla="*/ 4364 w 10000"/>
              <a:gd name="connsiteY30" fmla="*/ 7184 h 9362"/>
              <a:gd name="connsiteX31" fmla="*/ 4467 w 10000"/>
              <a:gd name="connsiteY31" fmla="*/ 7314 h 9362"/>
              <a:gd name="connsiteX32" fmla="*/ 4594 w 10000"/>
              <a:gd name="connsiteY32" fmla="*/ 7314 h 9362"/>
              <a:gd name="connsiteX33" fmla="*/ 4822 w 10000"/>
              <a:gd name="connsiteY33" fmla="*/ 7314 h 9362"/>
              <a:gd name="connsiteX34" fmla="*/ 4947 w 10000"/>
              <a:gd name="connsiteY34" fmla="*/ 7184 h 9362"/>
              <a:gd name="connsiteX35" fmla="*/ 5636 w 10000"/>
              <a:gd name="connsiteY35" fmla="*/ 8793 h 9362"/>
              <a:gd name="connsiteX36" fmla="*/ 5761 w 10000"/>
              <a:gd name="connsiteY36" fmla="*/ 8196 h 9362"/>
              <a:gd name="connsiteX37" fmla="*/ 5886 w 10000"/>
              <a:gd name="connsiteY37" fmla="*/ 7599 h 9362"/>
              <a:gd name="connsiteX38" fmla="*/ 6114 w 10000"/>
              <a:gd name="connsiteY38" fmla="*/ 7599 h 9362"/>
              <a:gd name="connsiteX39" fmla="*/ 6241 w 10000"/>
              <a:gd name="connsiteY39" fmla="*/ 7599 h 9362"/>
              <a:gd name="connsiteX40" fmla="*/ 6346 w 10000"/>
              <a:gd name="connsiteY40" fmla="*/ 7754 h 9362"/>
              <a:gd name="connsiteX41" fmla="*/ 6472 w 10000"/>
              <a:gd name="connsiteY41" fmla="*/ 8481 h 9362"/>
              <a:gd name="connsiteX42" fmla="*/ 6702 w 10000"/>
              <a:gd name="connsiteY42" fmla="*/ 8041 h 9362"/>
              <a:gd name="connsiteX43" fmla="*/ 6825 w 10000"/>
              <a:gd name="connsiteY43" fmla="*/ 8793 h 9362"/>
              <a:gd name="connsiteX44" fmla="*/ 6930 w 10000"/>
              <a:gd name="connsiteY44" fmla="*/ 7599 h 9362"/>
              <a:gd name="connsiteX45" fmla="*/ 7057 w 10000"/>
              <a:gd name="connsiteY45" fmla="*/ 9362 h 9362"/>
              <a:gd name="connsiteX46" fmla="*/ 7287 w 10000"/>
              <a:gd name="connsiteY46" fmla="*/ 4538 h 9362"/>
              <a:gd name="connsiteX47" fmla="*/ 7410 w 10000"/>
              <a:gd name="connsiteY47" fmla="*/ 0 h 9362"/>
              <a:gd name="connsiteX48" fmla="*/ 7537 w 10000"/>
              <a:gd name="connsiteY48" fmla="*/ 2050 h 9362"/>
              <a:gd name="connsiteX49" fmla="*/ 7640 w 10000"/>
              <a:gd name="connsiteY49" fmla="*/ 2205 h 9362"/>
              <a:gd name="connsiteX50" fmla="*/ 7870 w 10000"/>
              <a:gd name="connsiteY50" fmla="*/ 2205 h 9362"/>
              <a:gd name="connsiteX51" fmla="*/ 7995 w 10000"/>
              <a:gd name="connsiteY51" fmla="*/ 2931 h 9362"/>
              <a:gd name="connsiteX52" fmla="*/ 8119 w 10000"/>
              <a:gd name="connsiteY52" fmla="*/ 3371 h 9362"/>
              <a:gd name="connsiteX53" fmla="*/ 8224 w 10000"/>
              <a:gd name="connsiteY53" fmla="*/ 2774 h 9362"/>
              <a:gd name="connsiteX54" fmla="*/ 8474 w 10000"/>
              <a:gd name="connsiteY54" fmla="*/ 3216 h 9362"/>
              <a:gd name="connsiteX55" fmla="*/ 8581 w 10000"/>
              <a:gd name="connsiteY55" fmla="*/ 3371 h 9362"/>
              <a:gd name="connsiteX56" fmla="*/ 8704 w 10000"/>
              <a:gd name="connsiteY56" fmla="*/ 2931 h 9362"/>
              <a:gd name="connsiteX57" fmla="*/ 8829 w 10000"/>
              <a:gd name="connsiteY57" fmla="*/ 2774 h 9362"/>
              <a:gd name="connsiteX58" fmla="*/ 9061 w 10000"/>
              <a:gd name="connsiteY58" fmla="*/ 2490 h 9362"/>
              <a:gd name="connsiteX59" fmla="*/ 9164 w 10000"/>
              <a:gd name="connsiteY59" fmla="*/ 2205 h 9362"/>
              <a:gd name="connsiteX60" fmla="*/ 9289 w 10000"/>
              <a:gd name="connsiteY60" fmla="*/ 571 h 9362"/>
              <a:gd name="connsiteX61" fmla="*/ 9415 w 10000"/>
              <a:gd name="connsiteY61" fmla="*/ 4383 h 9362"/>
              <a:gd name="connsiteX62" fmla="*/ 9643 w 10000"/>
              <a:gd name="connsiteY62" fmla="*/ 8041 h 9362"/>
              <a:gd name="connsiteX63" fmla="*/ 9768 w 10000"/>
              <a:gd name="connsiteY63" fmla="*/ 6873 h 9362"/>
              <a:gd name="connsiteX64" fmla="*/ 9875 w 10000"/>
              <a:gd name="connsiteY64" fmla="*/ 6744 h 9362"/>
              <a:gd name="connsiteX65" fmla="*/ 10000 w 10000"/>
              <a:gd name="connsiteY65" fmla="*/ 7314 h 9362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4822 w 10000"/>
              <a:gd name="connsiteY33" fmla="*/ 7812 h 10000"/>
              <a:gd name="connsiteX34" fmla="*/ 5636 w 10000"/>
              <a:gd name="connsiteY34" fmla="*/ 9392 h 10000"/>
              <a:gd name="connsiteX35" fmla="*/ 5761 w 10000"/>
              <a:gd name="connsiteY35" fmla="*/ 8755 h 10000"/>
              <a:gd name="connsiteX36" fmla="*/ 5886 w 10000"/>
              <a:gd name="connsiteY36" fmla="*/ 8117 h 10000"/>
              <a:gd name="connsiteX37" fmla="*/ 6114 w 10000"/>
              <a:gd name="connsiteY37" fmla="*/ 8117 h 10000"/>
              <a:gd name="connsiteX38" fmla="*/ 6241 w 10000"/>
              <a:gd name="connsiteY38" fmla="*/ 8117 h 10000"/>
              <a:gd name="connsiteX39" fmla="*/ 6346 w 10000"/>
              <a:gd name="connsiteY39" fmla="*/ 8282 h 10000"/>
              <a:gd name="connsiteX40" fmla="*/ 6472 w 10000"/>
              <a:gd name="connsiteY40" fmla="*/ 9059 h 10000"/>
              <a:gd name="connsiteX41" fmla="*/ 6702 w 10000"/>
              <a:gd name="connsiteY41" fmla="*/ 8589 h 10000"/>
              <a:gd name="connsiteX42" fmla="*/ 6825 w 10000"/>
              <a:gd name="connsiteY42" fmla="*/ 9392 h 10000"/>
              <a:gd name="connsiteX43" fmla="*/ 6930 w 10000"/>
              <a:gd name="connsiteY43" fmla="*/ 8117 h 10000"/>
              <a:gd name="connsiteX44" fmla="*/ 7057 w 10000"/>
              <a:gd name="connsiteY44" fmla="*/ 10000 h 10000"/>
              <a:gd name="connsiteX45" fmla="*/ 7287 w 10000"/>
              <a:gd name="connsiteY45" fmla="*/ 4847 h 10000"/>
              <a:gd name="connsiteX46" fmla="*/ 7410 w 10000"/>
              <a:gd name="connsiteY46" fmla="*/ 0 h 10000"/>
              <a:gd name="connsiteX47" fmla="*/ 7537 w 10000"/>
              <a:gd name="connsiteY47" fmla="*/ 2190 h 10000"/>
              <a:gd name="connsiteX48" fmla="*/ 7640 w 10000"/>
              <a:gd name="connsiteY48" fmla="*/ 2355 h 10000"/>
              <a:gd name="connsiteX49" fmla="*/ 7870 w 10000"/>
              <a:gd name="connsiteY49" fmla="*/ 2355 h 10000"/>
              <a:gd name="connsiteX50" fmla="*/ 7995 w 10000"/>
              <a:gd name="connsiteY50" fmla="*/ 3131 h 10000"/>
              <a:gd name="connsiteX51" fmla="*/ 8119 w 10000"/>
              <a:gd name="connsiteY51" fmla="*/ 3601 h 10000"/>
              <a:gd name="connsiteX52" fmla="*/ 8224 w 10000"/>
              <a:gd name="connsiteY52" fmla="*/ 2963 h 10000"/>
              <a:gd name="connsiteX53" fmla="*/ 8474 w 10000"/>
              <a:gd name="connsiteY53" fmla="*/ 3435 h 10000"/>
              <a:gd name="connsiteX54" fmla="*/ 8581 w 10000"/>
              <a:gd name="connsiteY54" fmla="*/ 3601 h 10000"/>
              <a:gd name="connsiteX55" fmla="*/ 8704 w 10000"/>
              <a:gd name="connsiteY55" fmla="*/ 3131 h 10000"/>
              <a:gd name="connsiteX56" fmla="*/ 8829 w 10000"/>
              <a:gd name="connsiteY56" fmla="*/ 2963 h 10000"/>
              <a:gd name="connsiteX57" fmla="*/ 9061 w 10000"/>
              <a:gd name="connsiteY57" fmla="*/ 2660 h 10000"/>
              <a:gd name="connsiteX58" fmla="*/ 9164 w 10000"/>
              <a:gd name="connsiteY58" fmla="*/ 2355 h 10000"/>
              <a:gd name="connsiteX59" fmla="*/ 9289 w 10000"/>
              <a:gd name="connsiteY59" fmla="*/ 610 h 10000"/>
              <a:gd name="connsiteX60" fmla="*/ 9415 w 10000"/>
              <a:gd name="connsiteY60" fmla="*/ 4682 h 10000"/>
              <a:gd name="connsiteX61" fmla="*/ 9643 w 10000"/>
              <a:gd name="connsiteY61" fmla="*/ 8589 h 10000"/>
              <a:gd name="connsiteX62" fmla="*/ 9768 w 10000"/>
              <a:gd name="connsiteY62" fmla="*/ 7341 h 10000"/>
              <a:gd name="connsiteX63" fmla="*/ 9875 w 10000"/>
              <a:gd name="connsiteY63" fmla="*/ 7204 h 10000"/>
              <a:gd name="connsiteX64" fmla="*/ 10000 w 10000"/>
              <a:gd name="connsiteY64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5636 w 10000"/>
              <a:gd name="connsiteY33" fmla="*/ 9392 h 10000"/>
              <a:gd name="connsiteX34" fmla="*/ 5761 w 10000"/>
              <a:gd name="connsiteY34" fmla="*/ 8755 h 10000"/>
              <a:gd name="connsiteX35" fmla="*/ 5886 w 10000"/>
              <a:gd name="connsiteY35" fmla="*/ 8117 h 10000"/>
              <a:gd name="connsiteX36" fmla="*/ 6114 w 10000"/>
              <a:gd name="connsiteY36" fmla="*/ 8117 h 10000"/>
              <a:gd name="connsiteX37" fmla="*/ 6241 w 10000"/>
              <a:gd name="connsiteY37" fmla="*/ 8117 h 10000"/>
              <a:gd name="connsiteX38" fmla="*/ 6346 w 10000"/>
              <a:gd name="connsiteY38" fmla="*/ 8282 h 10000"/>
              <a:gd name="connsiteX39" fmla="*/ 6472 w 10000"/>
              <a:gd name="connsiteY39" fmla="*/ 9059 h 10000"/>
              <a:gd name="connsiteX40" fmla="*/ 6702 w 10000"/>
              <a:gd name="connsiteY40" fmla="*/ 8589 h 10000"/>
              <a:gd name="connsiteX41" fmla="*/ 6825 w 10000"/>
              <a:gd name="connsiteY41" fmla="*/ 9392 h 10000"/>
              <a:gd name="connsiteX42" fmla="*/ 6930 w 10000"/>
              <a:gd name="connsiteY42" fmla="*/ 8117 h 10000"/>
              <a:gd name="connsiteX43" fmla="*/ 7057 w 10000"/>
              <a:gd name="connsiteY43" fmla="*/ 10000 h 10000"/>
              <a:gd name="connsiteX44" fmla="*/ 7287 w 10000"/>
              <a:gd name="connsiteY44" fmla="*/ 4847 h 10000"/>
              <a:gd name="connsiteX45" fmla="*/ 7410 w 10000"/>
              <a:gd name="connsiteY45" fmla="*/ 0 h 10000"/>
              <a:gd name="connsiteX46" fmla="*/ 7537 w 10000"/>
              <a:gd name="connsiteY46" fmla="*/ 2190 h 10000"/>
              <a:gd name="connsiteX47" fmla="*/ 7640 w 10000"/>
              <a:gd name="connsiteY47" fmla="*/ 2355 h 10000"/>
              <a:gd name="connsiteX48" fmla="*/ 7870 w 10000"/>
              <a:gd name="connsiteY48" fmla="*/ 2355 h 10000"/>
              <a:gd name="connsiteX49" fmla="*/ 7995 w 10000"/>
              <a:gd name="connsiteY49" fmla="*/ 3131 h 10000"/>
              <a:gd name="connsiteX50" fmla="*/ 8119 w 10000"/>
              <a:gd name="connsiteY50" fmla="*/ 3601 h 10000"/>
              <a:gd name="connsiteX51" fmla="*/ 8224 w 10000"/>
              <a:gd name="connsiteY51" fmla="*/ 2963 h 10000"/>
              <a:gd name="connsiteX52" fmla="*/ 8474 w 10000"/>
              <a:gd name="connsiteY52" fmla="*/ 3435 h 10000"/>
              <a:gd name="connsiteX53" fmla="*/ 8581 w 10000"/>
              <a:gd name="connsiteY53" fmla="*/ 3601 h 10000"/>
              <a:gd name="connsiteX54" fmla="*/ 8704 w 10000"/>
              <a:gd name="connsiteY54" fmla="*/ 3131 h 10000"/>
              <a:gd name="connsiteX55" fmla="*/ 8829 w 10000"/>
              <a:gd name="connsiteY55" fmla="*/ 2963 h 10000"/>
              <a:gd name="connsiteX56" fmla="*/ 9061 w 10000"/>
              <a:gd name="connsiteY56" fmla="*/ 2660 h 10000"/>
              <a:gd name="connsiteX57" fmla="*/ 9164 w 10000"/>
              <a:gd name="connsiteY57" fmla="*/ 2355 h 10000"/>
              <a:gd name="connsiteX58" fmla="*/ 9289 w 10000"/>
              <a:gd name="connsiteY58" fmla="*/ 610 h 10000"/>
              <a:gd name="connsiteX59" fmla="*/ 9415 w 10000"/>
              <a:gd name="connsiteY59" fmla="*/ 4682 h 10000"/>
              <a:gd name="connsiteX60" fmla="*/ 9643 w 10000"/>
              <a:gd name="connsiteY60" fmla="*/ 8589 h 10000"/>
              <a:gd name="connsiteX61" fmla="*/ 9768 w 10000"/>
              <a:gd name="connsiteY61" fmla="*/ 7341 h 10000"/>
              <a:gd name="connsiteX62" fmla="*/ 9875 w 10000"/>
              <a:gd name="connsiteY62" fmla="*/ 7204 h 10000"/>
              <a:gd name="connsiteX63" fmla="*/ 10000 w 10000"/>
              <a:gd name="connsiteY63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5636 w 10000"/>
              <a:gd name="connsiteY32" fmla="*/ 9392 h 10000"/>
              <a:gd name="connsiteX33" fmla="*/ 5761 w 10000"/>
              <a:gd name="connsiteY33" fmla="*/ 8755 h 10000"/>
              <a:gd name="connsiteX34" fmla="*/ 5886 w 10000"/>
              <a:gd name="connsiteY34" fmla="*/ 8117 h 10000"/>
              <a:gd name="connsiteX35" fmla="*/ 6114 w 10000"/>
              <a:gd name="connsiteY35" fmla="*/ 8117 h 10000"/>
              <a:gd name="connsiteX36" fmla="*/ 6241 w 10000"/>
              <a:gd name="connsiteY36" fmla="*/ 8117 h 10000"/>
              <a:gd name="connsiteX37" fmla="*/ 6346 w 10000"/>
              <a:gd name="connsiteY37" fmla="*/ 8282 h 10000"/>
              <a:gd name="connsiteX38" fmla="*/ 6472 w 10000"/>
              <a:gd name="connsiteY38" fmla="*/ 9059 h 10000"/>
              <a:gd name="connsiteX39" fmla="*/ 6702 w 10000"/>
              <a:gd name="connsiteY39" fmla="*/ 8589 h 10000"/>
              <a:gd name="connsiteX40" fmla="*/ 6825 w 10000"/>
              <a:gd name="connsiteY40" fmla="*/ 9392 h 10000"/>
              <a:gd name="connsiteX41" fmla="*/ 6930 w 10000"/>
              <a:gd name="connsiteY41" fmla="*/ 8117 h 10000"/>
              <a:gd name="connsiteX42" fmla="*/ 7057 w 10000"/>
              <a:gd name="connsiteY42" fmla="*/ 10000 h 10000"/>
              <a:gd name="connsiteX43" fmla="*/ 7287 w 10000"/>
              <a:gd name="connsiteY43" fmla="*/ 4847 h 10000"/>
              <a:gd name="connsiteX44" fmla="*/ 7410 w 10000"/>
              <a:gd name="connsiteY44" fmla="*/ 0 h 10000"/>
              <a:gd name="connsiteX45" fmla="*/ 7537 w 10000"/>
              <a:gd name="connsiteY45" fmla="*/ 2190 h 10000"/>
              <a:gd name="connsiteX46" fmla="*/ 7640 w 10000"/>
              <a:gd name="connsiteY46" fmla="*/ 2355 h 10000"/>
              <a:gd name="connsiteX47" fmla="*/ 7870 w 10000"/>
              <a:gd name="connsiteY47" fmla="*/ 2355 h 10000"/>
              <a:gd name="connsiteX48" fmla="*/ 7995 w 10000"/>
              <a:gd name="connsiteY48" fmla="*/ 3131 h 10000"/>
              <a:gd name="connsiteX49" fmla="*/ 8119 w 10000"/>
              <a:gd name="connsiteY49" fmla="*/ 3601 h 10000"/>
              <a:gd name="connsiteX50" fmla="*/ 8224 w 10000"/>
              <a:gd name="connsiteY50" fmla="*/ 2963 h 10000"/>
              <a:gd name="connsiteX51" fmla="*/ 8474 w 10000"/>
              <a:gd name="connsiteY51" fmla="*/ 3435 h 10000"/>
              <a:gd name="connsiteX52" fmla="*/ 8581 w 10000"/>
              <a:gd name="connsiteY52" fmla="*/ 3601 h 10000"/>
              <a:gd name="connsiteX53" fmla="*/ 8704 w 10000"/>
              <a:gd name="connsiteY53" fmla="*/ 3131 h 10000"/>
              <a:gd name="connsiteX54" fmla="*/ 8829 w 10000"/>
              <a:gd name="connsiteY54" fmla="*/ 2963 h 10000"/>
              <a:gd name="connsiteX55" fmla="*/ 9061 w 10000"/>
              <a:gd name="connsiteY55" fmla="*/ 2660 h 10000"/>
              <a:gd name="connsiteX56" fmla="*/ 9164 w 10000"/>
              <a:gd name="connsiteY56" fmla="*/ 2355 h 10000"/>
              <a:gd name="connsiteX57" fmla="*/ 9289 w 10000"/>
              <a:gd name="connsiteY57" fmla="*/ 610 h 10000"/>
              <a:gd name="connsiteX58" fmla="*/ 9415 w 10000"/>
              <a:gd name="connsiteY58" fmla="*/ 4682 h 10000"/>
              <a:gd name="connsiteX59" fmla="*/ 9643 w 10000"/>
              <a:gd name="connsiteY59" fmla="*/ 8589 h 10000"/>
              <a:gd name="connsiteX60" fmla="*/ 9768 w 10000"/>
              <a:gd name="connsiteY60" fmla="*/ 7341 h 10000"/>
              <a:gd name="connsiteX61" fmla="*/ 9875 w 10000"/>
              <a:gd name="connsiteY61" fmla="*/ 7204 h 10000"/>
              <a:gd name="connsiteX62" fmla="*/ 10000 w 10000"/>
              <a:gd name="connsiteY62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5636 w 10000"/>
              <a:gd name="connsiteY31" fmla="*/ 9392 h 10000"/>
              <a:gd name="connsiteX32" fmla="*/ 5761 w 10000"/>
              <a:gd name="connsiteY32" fmla="*/ 8755 h 10000"/>
              <a:gd name="connsiteX33" fmla="*/ 5886 w 10000"/>
              <a:gd name="connsiteY33" fmla="*/ 8117 h 10000"/>
              <a:gd name="connsiteX34" fmla="*/ 6114 w 10000"/>
              <a:gd name="connsiteY34" fmla="*/ 8117 h 10000"/>
              <a:gd name="connsiteX35" fmla="*/ 6241 w 10000"/>
              <a:gd name="connsiteY35" fmla="*/ 8117 h 10000"/>
              <a:gd name="connsiteX36" fmla="*/ 6346 w 10000"/>
              <a:gd name="connsiteY36" fmla="*/ 8282 h 10000"/>
              <a:gd name="connsiteX37" fmla="*/ 6472 w 10000"/>
              <a:gd name="connsiteY37" fmla="*/ 9059 h 10000"/>
              <a:gd name="connsiteX38" fmla="*/ 6702 w 10000"/>
              <a:gd name="connsiteY38" fmla="*/ 8589 h 10000"/>
              <a:gd name="connsiteX39" fmla="*/ 6825 w 10000"/>
              <a:gd name="connsiteY39" fmla="*/ 9392 h 10000"/>
              <a:gd name="connsiteX40" fmla="*/ 6930 w 10000"/>
              <a:gd name="connsiteY40" fmla="*/ 8117 h 10000"/>
              <a:gd name="connsiteX41" fmla="*/ 7057 w 10000"/>
              <a:gd name="connsiteY41" fmla="*/ 10000 h 10000"/>
              <a:gd name="connsiteX42" fmla="*/ 7287 w 10000"/>
              <a:gd name="connsiteY42" fmla="*/ 4847 h 10000"/>
              <a:gd name="connsiteX43" fmla="*/ 7410 w 10000"/>
              <a:gd name="connsiteY43" fmla="*/ 0 h 10000"/>
              <a:gd name="connsiteX44" fmla="*/ 7537 w 10000"/>
              <a:gd name="connsiteY44" fmla="*/ 2190 h 10000"/>
              <a:gd name="connsiteX45" fmla="*/ 7640 w 10000"/>
              <a:gd name="connsiteY45" fmla="*/ 2355 h 10000"/>
              <a:gd name="connsiteX46" fmla="*/ 7870 w 10000"/>
              <a:gd name="connsiteY46" fmla="*/ 2355 h 10000"/>
              <a:gd name="connsiteX47" fmla="*/ 7995 w 10000"/>
              <a:gd name="connsiteY47" fmla="*/ 3131 h 10000"/>
              <a:gd name="connsiteX48" fmla="*/ 8119 w 10000"/>
              <a:gd name="connsiteY48" fmla="*/ 3601 h 10000"/>
              <a:gd name="connsiteX49" fmla="*/ 8224 w 10000"/>
              <a:gd name="connsiteY49" fmla="*/ 2963 h 10000"/>
              <a:gd name="connsiteX50" fmla="*/ 8474 w 10000"/>
              <a:gd name="connsiteY50" fmla="*/ 3435 h 10000"/>
              <a:gd name="connsiteX51" fmla="*/ 8581 w 10000"/>
              <a:gd name="connsiteY51" fmla="*/ 3601 h 10000"/>
              <a:gd name="connsiteX52" fmla="*/ 8704 w 10000"/>
              <a:gd name="connsiteY52" fmla="*/ 3131 h 10000"/>
              <a:gd name="connsiteX53" fmla="*/ 8829 w 10000"/>
              <a:gd name="connsiteY53" fmla="*/ 2963 h 10000"/>
              <a:gd name="connsiteX54" fmla="*/ 9061 w 10000"/>
              <a:gd name="connsiteY54" fmla="*/ 2660 h 10000"/>
              <a:gd name="connsiteX55" fmla="*/ 9164 w 10000"/>
              <a:gd name="connsiteY55" fmla="*/ 2355 h 10000"/>
              <a:gd name="connsiteX56" fmla="*/ 9289 w 10000"/>
              <a:gd name="connsiteY56" fmla="*/ 610 h 10000"/>
              <a:gd name="connsiteX57" fmla="*/ 9415 w 10000"/>
              <a:gd name="connsiteY57" fmla="*/ 4682 h 10000"/>
              <a:gd name="connsiteX58" fmla="*/ 9643 w 10000"/>
              <a:gd name="connsiteY58" fmla="*/ 8589 h 10000"/>
              <a:gd name="connsiteX59" fmla="*/ 9768 w 10000"/>
              <a:gd name="connsiteY59" fmla="*/ 7341 h 10000"/>
              <a:gd name="connsiteX60" fmla="*/ 9875 w 10000"/>
              <a:gd name="connsiteY60" fmla="*/ 7204 h 10000"/>
              <a:gd name="connsiteX61" fmla="*/ 10000 w 10000"/>
              <a:gd name="connsiteY61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5636 w 10000"/>
              <a:gd name="connsiteY30" fmla="*/ 9392 h 10000"/>
              <a:gd name="connsiteX31" fmla="*/ 5761 w 10000"/>
              <a:gd name="connsiteY31" fmla="*/ 8755 h 10000"/>
              <a:gd name="connsiteX32" fmla="*/ 5886 w 10000"/>
              <a:gd name="connsiteY32" fmla="*/ 8117 h 10000"/>
              <a:gd name="connsiteX33" fmla="*/ 6114 w 10000"/>
              <a:gd name="connsiteY33" fmla="*/ 8117 h 10000"/>
              <a:gd name="connsiteX34" fmla="*/ 6241 w 10000"/>
              <a:gd name="connsiteY34" fmla="*/ 8117 h 10000"/>
              <a:gd name="connsiteX35" fmla="*/ 6346 w 10000"/>
              <a:gd name="connsiteY35" fmla="*/ 8282 h 10000"/>
              <a:gd name="connsiteX36" fmla="*/ 6472 w 10000"/>
              <a:gd name="connsiteY36" fmla="*/ 9059 h 10000"/>
              <a:gd name="connsiteX37" fmla="*/ 6702 w 10000"/>
              <a:gd name="connsiteY37" fmla="*/ 8589 h 10000"/>
              <a:gd name="connsiteX38" fmla="*/ 6825 w 10000"/>
              <a:gd name="connsiteY38" fmla="*/ 9392 h 10000"/>
              <a:gd name="connsiteX39" fmla="*/ 6930 w 10000"/>
              <a:gd name="connsiteY39" fmla="*/ 8117 h 10000"/>
              <a:gd name="connsiteX40" fmla="*/ 7057 w 10000"/>
              <a:gd name="connsiteY40" fmla="*/ 10000 h 10000"/>
              <a:gd name="connsiteX41" fmla="*/ 7287 w 10000"/>
              <a:gd name="connsiteY41" fmla="*/ 4847 h 10000"/>
              <a:gd name="connsiteX42" fmla="*/ 7410 w 10000"/>
              <a:gd name="connsiteY42" fmla="*/ 0 h 10000"/>
              <a:gd name="connsiteX43" fmla="*/ 7537 w 10000"/>
              <a:gd name="connsiteY43" fmla="*/ 2190 h 10000"/>
              <a:gd name="connsiteX44" fmla="*/ 7640 w 10000"/>
              <a:gd name="connsiteY44" fmla="*/ 2355 h 10000"/>
              <a:gd name="connsiteX45" fmla="*/ 7870 w 10000"/>
              <a:gd name="connsiteY45" fmla="*/ 2355 h 10000"/>
              <a:gd name="connsiteX46" fmla="*/ 7995 w 10000"/>
              <a:gd name="connsiteY46" fmla="*/ 3131 h 10000"/>
              <a:gd name="connsiteX47" fmla="*/ 8119 w 10000"/>
              <a:gd name="connsiteY47" fmla="*/ 3601 h 10000"/>
              <a:gd name="connsiteX48" fmla="*/ 8224 w 10000"/>
              <a:gd name="connsiteY48" fmla="*/ 2963 h 10000"/>
              <a:gd name="connsiteX49" fmla="*/ 8474 w 10000"/>
              <a:gd name="connsiteY49" fmla="*/ 3435 h 10000"/>
              <a:gd name="connsiteX50" fmla="*/ 8581 w 10000"/>
              <a:gd name="connsiteY50" fmla="*/ 3601 h 10000"/>
              <a:gd name="connsiteX51" fmla="*/ 8704 w 10000"/>
              <a:gd name="connsiteY51" fmla="*/ 3131 h 10000"/>
              <a:gd name="connsiteX52" fmla="*/ 8829 w 10000"/>
              <a:gd name="connsiteY52" fmla="*/ 2963 h 10000"/>
              <a:gd name="connsiteX53" fmla="*/ 9061 w 10000"/>
              <a:gd name="connsiteY53" fmla="*/ 2660 h 10000"/>
              <a:gd name="connsiteX54" fmla="*/ 9164 w 10000"/>
              <a:gd name="connsiteY54" fmla="*/ 2355 h 10000"/>
              <a:gd name="connsiteX55" fmla="*/ 9289 w 10000"/>
              <a:gd name="connsiteY55" fmla="*/ 610 h 10000"/>
              <a:gd name="connsiteX56" fmla="*/ 9415 w 10000"/>
              <a:gd name="connsiteY56" fmla="*/ 4682 h 10000"/>
              <a:gd name="connsiteX57" fmla="*/ 9643 w 10000"/>
              <a:gd name="connsiteY57" fmla="*/ 8589 h 10000"/>
              <a:gd name="connsiteX58" fmla="*/ 9768 w 10000"/>
              <a:gd name="connsiteY58" fmla="*/ 7341 h 10000"/>
              <a:gd name="connsiteX59" fmla="*/ 9875 w 10000"/>
              <a:gd name="connsiteY59" fmla="*/ 7204 h 10000"/>
              <a:gd name="connsiteX60" fmla="*/ 10000 w 10000"/>
              <a:gd name="connsiteY60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5636 w 10000"/>
              <a:gd name="connsiteY29" fmla="*/ 9392 h 10000"/>
              <a:gd name="connsiteX30" fmla="*/ 5761 w 10000"/>
              <a:gd name="connsiteY30" fmla="*/ 8755 h 10000"/>
              <a:gd name="connsiteX31" fmla="*/ 5886 w 10000"/>
              <a:gd name="connsiteY31" fmla="*/ 8117 h 10000"/>
              <a:gd name="connsiteX32" fmla="*/ 6114 w 10000"/>
              <a:gd name="connsiteY32" fmla="*/ 8117 h 10000"/>
              <a:gd name="connsiteX33" fmla="*/ 6241 w 10000"/>
              <a:gd name="connsiteY33" fmla="*/ 8117 h 10000"/>
              <a:gd name="connsiteX34" fmla="*/ 6346 w 10000"/>
              <a:gd name="connsiteY34" fmla="*/ 8282 h 10000"/>
              <a:gd name="connsiteX35" fmla="*/ 6472 w 10000"/>
              <a:gd name="connsiteY35" fmla="*/ 9059 h 10000"/>
              <a:gd name="connsiteX36" fmla="*/ 6702 w 10000"/>
              <a:gd name="connsiteY36" fmla="*/ 8589 h 10000"/>
              <a:gd name="connsiteX37" fmla="*/ 6825 w 10000"/>
              <a:gd name="connsiteY37" fmla="*/ 9392 h 10000"/>
              <a:gd name="connsiteX38" fmla="*/ 6930 w 10000"/>
              <a:gd name="connsiteY38" fmla="*/ 8117 h 10000"/>
              <a:gd name="connsiteX39" fmla="*/ 7057 w 10000"/>
              <a:gd name="connsiteY39" fmla="*/ 10000 h 10000"/>
              <a:gd name="connsiteX40" fmla="*/ 7287 w 10000"/>
              <a:gd name="connsiteY40" fmla="*/ 4847 h 10000"/>
              <a:gd name="connsiteX41" fmla="*/ 7410 w 10000"/>
              <a:gd name="connsiteY41" fmla="*/ 0 h 10000"/>
              <a:gd name="connsiteX42" fmla="*/ 7537 w 10000"/>
              <a:gd name="connsiteY42" fmla="*/ 2190 h 10000"/>
              <a:gd name="connsiteX43" fmla="*/ 7640 w 10000"/>
              <a:gd name="connsiteY43" fmla="*/ 2355 h 10000"/>
              <a:gd name="connsiteX44" fmla="*/ 7870 w 10000"/>
              <a:gd name="connsiteY44" fmla="*/ 2355 h 10000"/>
              <a:gd name="connsiteX45" fmla="*/ 7995 w 10000"/>
              <a:gd name="connsiteY45" fmla="*/ 3131 h 10000"/>
              <a:gd name="connsiteX46" fmla="*/ 8119 w 10000"/>
              <a:gd name="connsiteY46" fmla="*/ 3601 h 10000"/>
              <a:gd name="connsiteX47" fmla="*/ 8224 w 10000"/>
              <a:gd name="connsiteY47" fmla="*/ 2963 h 10000"/>
              <a:gd name="connsiteX48" fmla="*/ 8474 w 10000"/>
              <a:gd name="connsiteY48" fmla="*/ 3435 h 10000"/>
              <a:gd name="connsiteX49" fmla="*/ 8581 w 10000"/>
              <a:gd name="connsiteY49" fmla="*/ 3601 h 10000"/>
              <a:gd name="connsiteX50" fmla="*/ 8704 w 10000"/>
              <a:gd name="connsiteY50" fmla="*/ 3131 h 10000"/>
              <a:gd name="connsiteX51" fmla="*/ 8829 w 10000"/>
              <a:gd name="connsiteY51" fmla="*/ 2963 h 10000"/>
              <a:gd name="connsiteX52" fmla="*/ 9061 w 10000"/>
              <a:gd name="connsiteY52" fmla="*/ 2660 h 10000"/>
              <a:gd name="connsiteX53" fmla="*/ 9164 w 10000"/>
              <a:gd name="connsiteY53" fmla="*/ 2355 h 10000"/>
              <a:gd name="connsiteX54" fmla="*/ 9289 w 10000"/>
              <a:gd name="connsiteY54" fmla="*/ 610 h 10000"/>
              <a:gd name="connsiteX55" fmla="*/ 9415 w 10000"/>
              <a:gd name="connsiteY55" fmla="*/ 4682 h 10000"/>
              <a:gd name="connsiteX56" fmla="*/ 9643 w 10000"/>
              <a:gd name="connsiteY56" fmla="*/ 8589 h 10000"/>
              <a:gd name="connsiteX57" fmla="*/ 9768 w 10000"/>
              <a:gd name="connsiteY57" fmla="*/ 7341 h 10000"/>
              <a:gd name="connsiteX58" fmla="*/ 9875 w 10000"/>
              <a:gd name="connsiteY58" fmla="*/ 7204 h 10000"/>
              <a:gd name="connsiteX59" fmla="*/ 10000 w 10000"/>
              <a:gd name="connsiteY59" fmla="*/ 7812 h 10000"/>
              <a:gd name="connsiteX0" fmla="*/ 0 w 9877"/>
              <a:gd name="connsiteY0" fmla="*/ 7341 h 10000"/>
              <a:gd name="connsiteX1" fmla="*/ 107 w 9877"/>
              <a:gd name="connsiteY1" fmla="*/ 7812 h 10000"/>
              <a:gd name="connsiteX2" fmla="*/ 230 w 9877"/>
              <a:gd name="connsiteY2" fmla="*/ 7507 h 10000"/>
              <a:gd name="connsiteX3" fmla="*/ 357 w 9877"/>
              <a:gd name="connsiteY3" fmla="*/ 7978 h 10000"/>
              <a:gd name="connsiteX4" fmla="*/ 588 w 9877"/>
              <a:gd name="connsiteY4" fmla="*/ 7674 h 10000"/>
              <a:gd name="connsiteX5" fmla="*/ 711 w 9877"/>
              <a:gd name="connsiteY5" fmla="*/ 7674 h 10000"/>
              <a:gd name="connsiteX6" fmla="*/ 816 w 9877"/>
              <a:gd name="connsiteY6" fmla="*/ 7812 h 10000"/>
              <a:gd name="connsiteX7" fmla="*/ 941 w 9877"/>
              <a:gd name="connsiteY7" fmla="*/ 7978 h 10000"/>
              <a:gd name="connsiteX8" fmla="*/ 1171 w 9877"/>
              <a:gd name="connsiteY8" fmla="*/ 7812 h 10000"/>
              <a:gd name="connsiteX9" fmla="*/ 1294 w 9877"/>
              <a:gd name="connsiteY9" fmla="*/ 8117 h 10000"/>
              <a:gd name="connsiteX10" fmla="*/ 1403 w 9877"/>
              <a:gd name="connsiteY10" fmla="*/ 7341 h 10000"/>
              <a:gd name="connsiteX11" fmla="*/ 1526 w 9877"/>
              <a:gd name="connsiteY11" fmla="*/ 7978 h 10000"/>
              <a:gd name="connsiteX12" fmla="*/ 1756 w 9877"/>
              <a:gd name="connsiteY12" fmla="*/ 7812 h 10000"/>
              <a:gd name="connsiteX13" fmla="*/ 1881 w 9877"/>
              <a:gd name="connsiteY13" fmla="*/ 8450 h 10000"/>
              <a:gd name="connsiteX14" fmla="*/ 2007 w 9877"/>
              <a:gd name="connsiteY14" fmla="*/ 7978 h 10000"/>
              <a:gd name="connsiteX15" fmla="*/ 2110 w 9877"/>
              <a:gd name="connsiteY15" fmla="*/ 7204 h 10000"/>
              <a:gd name="connsiteX16" fmla="*/ 2340 w 9877"/>
              <a:gd name="connsiteY16" fmla="*/ 8589 h 10000"/>
              <a:gd name="connsiteX17" fmla="*/ 2467 w 9877"/>
              <a:gd name="connsiteY17" fmla="*/ 7674 h 10000"/>
              <a:gd name="connsiteX18" fmla="*/ 2590 w 9877"/>
              <a:gd name="connsiteY18" fmla="*/ 8450 h 10000"/>
              <a:gd name="connsiteX19" fmla="*/ 2695 w 9877"/>
              <a:gd name="connsiteY19" fmla="*/ 7674 h 10000"/>
              <a:gd name="connsiteX20" fmla="*/ 2947 w 9877"/>
              <a:gd name="connsiteY20" fmla="*/ 7037 h 10000"/>
              <a:gd name="connsiteX21" fmla="*/ 3050 w 9877"/>
              <a:gd name="connsiteY21" fmla="*/ 7812 h 10000"/>
              <a:gd name="connsiteX22" fmla="*/ 3175 w 9877"/>
              <a:gd name="connsiteY22" fmla="*/ 8450 h 10000"/>
              <a:gd name="connsiteX23" fmla="*/ 3282 w 9877"/>
              <a:gd name="connsiteY23" fmla="*/ 7037 h 10000"/>
              <a:gd name="connsiteX24" fmla="*/ 3529 w 9877"/>
              <a:gd name="connsiteY24" fmla="*/ 8450 h 10000"/>
              <a:gd name="connsiteX25" fmla="*/ 3634 w 9877"/>
              <a:gd name="connsiteY25" fmla="*/ 8117 h 10000"/>
              <a:gd name="connsiteX26" fmla="*/ 3759 w 9877"/>
              <a:gd name="connsiteY26" fmla="*/ 7674 h 10000"/>
              <a:gd name="connsiteX27" fmla="*/ 3884 w 9877"/>
              <a:gd name="connsiteY27" fmla="*/ 7812 h 10000"/>
              <a:gd name="connsiteX28" fmla="*/ 5513 w 9877"/>
              <a:gd name="connsiteY28" fmla="*/ 9392 h 10000"/>
              <a:gd name="connsiteX29" fmla="*/ 5638 w 9877"/>
              <a:gd name="connsiteY29" fmla="*/ 8755 h 10000"/>
              <a:gd name="connsiteX30" fmla="*/ 5763 w 9877"/>
              <a:gd name="connsiteY30" fmla="*/ 8117 h 10000"/>
              <a:gd name="connsiteX31" fmla="*/ 5991 w 9877"/>
              <a:gd name="connsiteY31" fmla="*/ 8117 h 10000"/>
              <a:gd name="connsiteX32" fmla="*/ 6118 w 9877"/>
              <a:gd name="connsiteY32" fmla="*/ 8117 h 10000"/>
              <a:gd name="connsiteX33" fmla="*/ 6223 w 9877"/>
              <a:gd name="connsiteY33" fmla="*/ 8282 h 10000"/>
              <a:gd name="connsiteX34" fmla="*/ 6349 w 9877"/>
              <a:gd name="connsiteY34" fmla="*/ 9059 h 10000"/>
              <a:gd name="connsiteX35" fmla="*/ 6579 w 9877"/>
              <a:gd name="connsiteY35" fmla="*/ 8589 h 10000"/>
              <a:gd name="connsiteX36" fmla="*/ 6702 w 9877"/>
              <a:gd name="connsiteY36" fmla="*/ 9392 h 10000"/>
              <a:gd name="connsiteX37" fmla="*/ 6807 w 9877"/>
              <a:gd name="connsiteY37" fmla="*/ 8117 h 10000"/>
              <a:gd name="connsiteX38" fmla="*/ 6934 w 9877"/>
              <a:gd name="connsiteY38" fmla="*/ 10000 h 10000"/>
              <a:gd name="connsiteX39" fmla="*/ 7164 w 9877"/>
              <a:gd name="connsiteY39" fmla="*/ 4847 h 10000"/>
              <a:gd name="connsiteX40" fmla="*/ 7287 w 9877"/>
              <a:gd name="connsiteY40" fmla="*/ 0 h 10000"/>
              <a:gd name="connsiteX41" fmla="*/ 7414 w 9877"/>
              <a:gd name="connsiteY41" fmla="*/ 2190 h 10000"/>
              <a:gd name="connsiteX42" fmla="*/ 7517 w 9877"/>
              <a:gd name="connsiteY42" fmla="*/ 2355 h 10000"/>
              <a:gd name="connsiteX43" fmla="*/ 7747 w 9877"/>
              <a:gd name="connsiteY43" fmla="*/ 2355 h 10000"/>
              <a:gd name="connsiteX44" fmla="*/ 7872 w 9877"/>
              <a:gd name="connsiteY44" fmla="*/ 3131 h 10000"/>
              <a:gd name="connsiteX45" fmla="*/ 7996 w 9877"/>
              <a:gd name="connsiteY45" fmla="*/ 3601 h 10000"/>
              <a:gd name="connsiteX46" fmla="*/ 8101 w 9877"/>
              <a:gd name="connsiteY46" fmla="*/ 2963 h 10000"/>
              <a:gd name="connsiteX47" fmla="*/ 8351 w 9877"/>
              <a:gd name="connsiteY47" fmla="*/ 3435 h 10000"/>
              <a:gd name="connsiteX48" fmla="*/ 8458 w 9877"/>
              <a:gd name="connsiteY48" fmla="*/ 3601 h 10000"/>
              <a:gd name="connsiteX49" fmla="*/ 8581 w 9877"/>
              <a:gd name="connsiteY49" fmla="*/ 3131 h 10000"/>
              <a:gd name="connsiteX50" fmla="*/ 8706 w 9877"/>
              <a:gd name="connsiteY50" fmla="*/ 2963 h 10000"/>
              <a:gd name="connsiteX51" fmla="*/ 8938 w 9877"/>
              <a:gd name="connsiteY51" fmla="*/ 2660 h 10000"/>
              <a:gd name="connsiteX52" fmla="*/ 9041 w 9877"/>
              <a:gd name="connsiteY52" fmla="*/ 2355 h 10000"/>
              <a:gd name="connsiteX53" fmla="*/ 9166 w 9877"/>
              <a:gd name="connsiteY53" fmla="*/ 610 h 10000"/>
              <a:gd name="connsiteX54" fmla="*/ 9292 w 9877"/>
              <a:gd name="connsiteY54" fmla="*/ 4682 h 10000"/>
              <a:gd name="connsiteX55" fmla="*/ 9520 w 9877"/>
              <a:gd name="connsiteY55" fmla="*/ 8589 h 10000"/>
              <a:gd name="connsiteX56" fmla="*/ 9645 w 9877"/>
              <a:gd name="connsiteY56" fmla="*/ 7341 h 10000"/>
              <a:gd name="connsiteX57" fmla="*/ 9752 w 9877"/>
              <a:gd name="connsiteY57" fmla="*/ 7204 h 10000"/>
              <a:gd name="connsiteX58" fmla="*/ 9877 w 9877"/>
              <a:gd name="connsiteY58" fmla="*/ 7812 h 10000"/>
              <a:gd name="connsiteX0" fmla="*/ 0 w 9892"/>
              <a:gd name="connsiteY0" fmla="*/ 7812 h 10000"/>
              <a:gd name="connsiteX1" fmla="*/ 125 w 9892"/>
              <a:gd name="connsiteY1" fmla="*/ 7507 h 10000"/>
              <a:gd name="connsiteX2" fmla="*/ 253 w 9892"/>
              <a:gd name="connsiteY2" fmla="*/ 7978 h 10000"/>
              <a:gd name="connsiteX3" fmla="*/ 487 w 9892"/>
              <a:gd name="connsiteY3" fmla="*/ 7674 h 10000"/>
              <a:gd name="connsiteX4" fmla="*/ 612 w 9892"/>
              <a:gd name="connsiteY4" fmla="*/ 7674 h 10000"/>
              <a:gd name="connsiteX5" fmla="*/ 718 w 9892"/>
              <a:gd name="connsiteY5" fmla="*/ 7812 h 10000"/>
              <a:gd name="connsiteX6" fmla="*/ 845 w 9892"/>
              <a:gd name="connsiteY6" fmla="*/ 7978 h 10000"/>
              <a:gd name="connsiteX7" fmla="*/ 1078 w 9892"/>
              <a:gd name="connsiteY7" fmla="*/ 7812 h 10000"/>
              <a:gd name="connsiteX8" fmla="*/ 1202 w 9892"/>
              <a:gd name="connsiteY8" fmla="*/ 8117 h 10000"/>
              <a:gd name="connsiteX9" fmla="*/ 1312 w 9892"/>
              <a:gd name="connsiteY9" fmla="*/ 7341 h 10000"/>
              <a:gd name="connsiteX10" fmla="*/ 1437 w 9892"/>
              <a:gd name="connsiteY10" fmla="*/ 7978 h 10000"/>
              <a:gd name="connsiteX11" fmla="*/ 1670 w 9892"/>
              <a:gd name="connsiteY11" fmla="*/ 7812 h 10000"/>
              <a:gd name="connsiteX12" fmla="*/ 1796 w 9892"/>
              <a:gd name="connsiteY12" fmla="*/ 8450 h 10000"/>
              <a:gd name="connsiteX13" fmla="*/ 1924 w 9892"/>
              <a:gd name="connsiteY13" fmla="*/ 7978 h 10000"/>
              <a:gd name="connsiteX14" fmla="*/ 2028 w 9892"/>
              <a:gd name="connsiteY14" fmla="*/ 7204 h 10000"/>
              <a:gd name="connsiteX15" fmla="*/ 2261 w 9892"/>
              <a:gd name="connsiteY15" fmla="*/ 8589 h 10000"/>
              <a:gd name="connsiteX16" fmla="*/ 2390 w 9892"/>
              <a:gd name="connsiteY16" fmla="*/ 7674 h 10000"/>
              <a:gd name="connsiteX17" fmla="*/ 2514 w 9892"/>
              <a:gd name="connsiteY17" fmla="*/ 8450 h 10000"/>
              <a:gd name="connsiteX18" fmla="*/ 2621 w 9892"/>
              <a:gd name="connsiteY18" fmla="*/ 7674 h 10000"/>
              <a:gd name="connsiteX19" fmla="*/ 2876 w 9892"/>
              <a:gd name="connsiteY19" fmla="*/ 7037 h 10000"/>
              <a:gd name="connsiteX20" fmla="*/ 2980 w 9892"/>
              <a:gd name="connsiteY20" fmla="*/ 7812 h 10000"/>
              <a:gd name="connsiteX21" fmla="*/ 3107 w 9892"/>
              <a:gd name="connsiteY21" fmla="*/ 8450 h 10000"/>
              <a:gd name="connsiteX22" fmla="*/ 3215 w 9892"/>
              <a:gd name="connsiteY22" fmla="*/ 7037 h 10000"/>
              <a:gd name="connsiteX23" fmla="*/ 3465 w 9892"/>
              <a:gd name="connsiteY23" fmla="*/ 8450 h 10000"/>
              <a:gd name="connsiteX24" fmla="*/ 3571 w 9892"/>
              <a:gd name="connsiteY24" fmla="*/ 8117 h 10000"/>
              <a:gd name="connsiteX25" fmla="*/ 3698 w 9892"/>
              <a:gd name="connsiteY25" fmla="*/ 7674 h 10000"/>
              <a:gd name="connsiteX26" fmla="*/ 3824 w 9892"/>
              <a:gd name="connsiteY26" fmla="*/ 7812 h 10000"/>
              <a:gd name="connsiteX27" fmla="*/ 5474 w 9892"/>
              <a:gd name="connsiteY27" fmla="*/ 9392 h 10000"/>
              <a:gd name="connsiteX28" fmla="*/ 5600 w 9892"/>
              <a:gd name="connsiteY28" fmla="*/ 8755 h 10000"/>
              <a:gd name="connsiteX29" fmla="*/ 5727 w 9892"/>
              <a:gd name="connsiteY29" fmla="*/ 8117 h 10000"/>
              <a:gd name="connsiteX30" fmla="*/ 5958 w 9892"/>
              <a:gd name="connsiteY30" fmla="*/ 8117 h 10000"/>
              <a:gd name="connsiteX31" fmla="*/ 6086 w 9892"/>
              <a:gd name="connsiteY31" fmla="*/ 8117 h 10000"/>
              <a:gd name="connsiteX32" fmla="*/ 6192 w 9892"/>
              <a:gd name="connsiteY32" fmla="*/ 8282 h 10000"/>
              <a:gd name="connsiteX33" fmla="*/ 6320 w 9892"/>
              <a:gd name="connsiteY33" fmla="*/ 9059 h 10000"/>
              <a:gd name="connsiteX34" fmla="*/ 6553 w 9892"/>
              <a:gd name="connsiteY34" fmla="*/ 8589 h 10000"/>
              <a:gd name="connsiteX35" fmla="*/ 6677 w 9892"/>
              <a:gd name="connsiteY35" fmla="*/ 9392 h 10000"/>
              <a:gd name="connsiteX36" fmla="*/ 6784 w 9892"/>
              <a:gd name="connsiteY36" fmla="*/ 8117 h 10000"/>
              <a:gd name="connsiteX37" fmla="*/ 6912 w 9892"/>
              <a:gd name="connsiteY37" fmla="*/ 10000 h 10000"/>
              <a:gd name="connsiteX38" fmla="*/ 7145 w 9892"/>
              <a:gd name="connsiteY38" fmla="*/ 4847 h 10000"/>
              <a:gd name="connsiteX39" fmla="*/ 7270 w 9892"/>
              <a:gd name="connsiteY39" fmla="*/ 0 h 10000"/>
              <a:gd name="connsiteX40" fmla="*/ 7398 w 9892"/>
              <a:gd name="connsiteY40" fmla="*/ 2190 h 10000"/>
              <a:gd name="connsiteX41" fmla="*/ 7503 w 9892"/>
              <a:gd name="connsiteY41" fmla="*/ 2355 h 10000"/>
              <a:gd name="connsiteX42" fmla="*/ 7735 w 9892"/>
              <a:gd name="connsiteY42" fmla="*/ 2355 h 10000"/>
              <a:gd name="connsiteX43" fmla="*/ 7862 w 9892"/>
              <a:gd name="connsiteY43" fmla="*/ 3131 h 10000"/>
              <a:gd name="connsiteX44" fmla="*/ 7988 w 9892"/>
              <a:gd name="connsiteY44" fmla="*/ 3601 h 10000"/>
              <a:gd name="connsiteX45" fmla="*/ 8094 w 9892"/>
              <a:gd name="connsiteY45" fmla="*/ 2963 h 10000"/>
              <a:gd name="connsiteX46" fmla="*/ 8347 w 9892"/>
              <a:gd name="connsiteY46" fmla="*/ 3435 h 10000"/>
              <a:gd name="connsiteX47" fmla="*/ 8455 w 9892"/>
              <a:gd name="connsiteY47" fmla="*/ 3601 h 10000"/>
              <a:gd name="connsiteX48" fmla="*/ 8580 w 9892"/>
              <a:gd name="connsiteY48" fmla="*/ 3131 h 10000"/>
              <a:gd name="connsiteX49" fmla="*/ 8706 w 9892"/>
              <a:gd name="connsiteY49" fmla="*/ 2963 h 10000"/>
              <a:gd name="connsiteX50" fmla="*/ 8941 w 9892"/>
              <a:gd name="connsiteY50" fmla="*/ 2660 h 10000"/>
              <a:gd name="connsiteX51" fmla="*/ 9046 w 9892"/>
              <a:gd name="connsiteY51" fmla="*/ 2355 h 10000"/>
              <a:gd name="connsiteX52" fmla="*/ 9172 w 9892"/>
              <a:gd name="connsiteY52" fmla="*/ 610 h 10000"/>
              <a:gd name="connsiteX53" fmla="*/ 9300 w 9892"/>
              <a:gd name="connsiteY53" fmla="*/ 4682 h 10000"/>
              <a:gd name="connsiteX54" fmla="*/ 9531 w 9892"/>
              <a:gd name="connsiteY54" fmla="*/ 8589 h 10000"/>
              <a:gd name="connsiteX55" fmla="*/ 9657 w 9892"/>
              <a:gd name="connsiteY55" fmla="*/ 7341 h 10000"/>
              <a:gd name="connsiteX56" fmla="*/ 9765 w 9892"/>
              <a:gd name="connsiteY56" fmla="*/ 7204 h 10000"/>
              <a:gd name="connsiteX57" fmla="*/ 9892 w 9892"/>
              <a:gd name="connsiteY57" fmla="*/ 7812 h 10000"/>
              <a:gd name="connsiteX0" fmla="*/ 0 w 10000"/>
              <a:gd name="connsiteY0" fmla="*/ 7812 h 10000"/>
              <a:gd name="connsiteX1" fmla="*/ 256 w 10000"/>
              <a:gd name="connsiteY1" fmla="*/ 7978 h 10000"/>
              <a:gd name="connsiteX2" fmla="*/ 492 w 10000"/>
              <a:gd name="connsiteY2" fmla="*/ 7674 h 10000"/>
              <a:gd name="connsiteX3" fmla="*/ 619 w 10000"/>
              <a:gd name="connsiteY3" fmla="*/ 7674 h 10000"/>
              <a:gd name="connsiteX4" fmla="*/ 726 w 10000"/>
              <a:gd name="connsiteY4" fmla="*/ 7812 h 10000"/>
              <a:gd name="connsiteX5" fmla="*/ 854 w 10000"/>
              <a:gd name="connsiteY5" fmla="*/ 7978 h 10000"/>
              <a:gd name="connsiteX6" fmla="*/ 1090 w 10000"/>
              <a:gd name="connsiteY6" fmla="*/ 7812 h 10000"/>
              <a:gd name="connsiteX7" fmla="*/ 1215 w 10000"/>
              <a:gd name="connsiteY7" fmla="*/ 8117 h 10000"/>
              <a:gd name="connsiteX8" fmla="*/ 1326 w 10000"/>
              <a:gd name="connsiteY8" fmla="*/ 7341 h 10000"/>
              <a:gd name="connsiteX9" fmla="*/ 1453 w 10000"/>
              <a:gd name="connsiteY9" fmla="*/ 7978 h 10000"/>
              <a:gd name="connsiteX10" fmla="*/ 1688 w 10000"/>
              <a:gd name="connsiteY10" fmla="*/ 7812 h 10000"/>
              <a:gd name="connsiteX11" fmla="*/ 1816 w 10000"/>
              <a:gd name="connsiteY11" fmla="*/ 8450 h 10000"/>
              <a:gd name="connsiteX12" fmla="*/ 1945 w 10000"/>
              <a:gd name="connsiteY12" fmla="*/ 7978 h 10000"/>
              <a:gd name="connsiteX13" fmla="*/ 2050 w 10000"/>
              <a:gd name="connsiteY13" fmla="*/ 7204 h 10000"/>
              <a:gd name="connsiteX14" fmla="*/ 2286 w 10000"/>
              <a:gd name="connsiteY14" fmla="*/ 8589 h 10000"/>
              <a:gd name="connsiteX15" fmla="*/ 2416 w 10000"/>
              <a:gd name="connsiteY15" fmla="*/ 7674 h 10000"/>
              <a:gd name="connsiteX16" fmla="*/ 2541 w 10000"/>
              <a:gd name="connsiteY16" fmla="*/ 8450 h 10000"/>
              <a:gd name="connsiteX17" fmla="*/ 2650 w 10000"/>
              <a:gd name="connsiteY17" fmla="*/ 7674 h 10000"/>
              <a:gd name="connsiteX18" fmla="*/ 2907 w 10000"/>
              <a:gd name="connsiteY18" fmla="*/ 7037 h 10000"/>
              <a:gd name="connsiteX19" fmla="*/ 3013 w 10000"/>
              <a:gd name="connsiteY19" fmla="*/ 7812 h 10000"/>
              <a:gd name="connsiteX20" fmla="*/ 3141 w 10000"/>
              <a:gd name="connsiteY20" fmla="*/ 8450 h 10000"/>
              <a:gd name="connsiteX21" fmla="*/ 3250 w 10000"/>
              <a:gd name="connsiteY21" fmla="*/ 7037 h 10000"/>
              <a:gd name="connsiteX22" fmla="*/ 3503 w 10000"/>
              <a:gd name="connsiteY22" fmla="*/ 8450 h 10000"/>
              <a:gd name="connsiteX23" fmla="*/ 3610 w 10000"/>
              <a:gd name="connsiteY23" fmla="*/ 8117 h 10000"/>
              <a:gd name="connsiteX24" fmla="*/ 3738 w 10000"/>
              <a:gd name="connsiteY24" fmla="*/ 7674 h 10000"/>
              <a:gd name="connsiteX25" fmla="*/ 3866 w 10000"/>
              <a:gd name="connsiteY25" fmla="*/ 7812 h 10000"/>
              <a:gd name="connsiteX26" fmla="*/ 5534 w 10000"/>
              <a:gd name="connsiteY26" fmla="*/ 9392 h 10000"/>
              <a:gd name="connsiteX27" fmla="*/ 5661 w 10000"/>
              <a:gd name="connsiteY27" fmla="*/ 8755 h 10000"/>
              <a:gd name="connsiteX28" fmla="*/ 5790 w 10000"/>
              <a:gd name="connsiteY28" fmla="*/ 8117 h 10000"/>
              <a:gd name="connsiteX29" fmla="*/ 6023 w 10000"/>
              <a:gd name="connsiteY29" fmla="*/ 8117 h 10000"/>
              <a:gd name="connsiteX30" fmla="*/ 6152 w 10000"/>
              <a:gd name="connsiteY30" fmla="*/ 8117 h 10000"/>
              <a:gd name="connsiteX31" fmla="*/ 6260 w 10000"/>
              <a:gd name="connsiteY31" fmla="*/ 8282 h 10000"/>
              <a:gd name="connsiteX32" fmla="*/ 6389 w 10000"/>
              <a:gd name="connsiteY32" fmla="*/ 9059 h 10000"/>
              <a:gd name="connsiteX33" fmla="*/ 6625 w 10000"/>
              <a:gd name="connsiteY33" fmla="*/ 8589 h 10000"/>
              <a:gd name="connsiteX34" fmla="*/ 6750 w 10000"/>
              <a:gd name="connsiteY34" fmla="*/ 9392 h 10000"/>
              <a:gd name="connsiteX35" fmla="*/ 6858 w 10000"/>
              <a:gd name="connsiteY35" fmla="*/ 8117 h 10000"/>
              <a:gd name="connsiteX36" fmla="*/ 6987 w 10000"/>
              <a:gd name="connsiteY36" fmla="*/ 10000 h 10000"/>
              <a:gd name="connsiteX37" fmla="*/ 7223 w 10000"/>
              <a:gd name="connsiteY37" fmla="*/ 4847 h 10000"/>
              <a:gd name="connsiteX38" fmla="*/ 7349 w 10000"/>
              <a:gd name="connsiteY38" fmla="*/ 0 h 10000"/>
              <a:gd name="connsiteX39" fmla="*/ 7479 w 10000"/>
              <a:gd name="connsiteY39" fmla="*/ 2190 h 10000"/>
              <a:gd name="connsiteX40" fmla="*/ 7585 w 10000"/>
              <a:gd name="connsiteY40" fmla="*/ 2355 h 10000"/>
              <a:gd name="connsiteX41" fmla="*/ 7819 w 10000"/>
              <a:gd name="connsiteY41" fmla="*/ 2355 h 10000"/>
              <a:gd name="connsiteX42" fmla="*/ 7948 w 10000"/>
              <a:gd name="connsiteY42" fmla="*/ 3131 h 10000"/>
              <a:gd name="connsiteX43" fmla="*/ 8075 w 10000"/>
              <a:gd name="connsiteY43" fmla="*/ 3601 h 10000"/>
              <a:gd name="connsiteX44" fmla="*/ 8182 w 10000"/>
              <a:gd name="connsiteY44" fmla="*/ 2963 h 10000"/>
              <a:gd name="connsiteX45" fmla="*/ 8438 w 10000"/>
              <a:gd name="connsiteY45" fmla="*/ 3435 h 10000"/>
              <a:gd name="connsiteX46" fmla="*/ 8547 w 10000"/>
              <a:gd name="connsiteY46" fmla="*/ 3601 h 10000"/>
              <a:gd name="connsiteX47" fmla="*/ 8674 w 10000"/>
              <a:gd name="connsiteY47" fmla="*/ 3131 h 10000"/>
              <a:gd name="connsiteX48" fmla="*/ 8801 w 10000"/>
              <a:gd name="connsiteY48" fmla="*/ 2963 h 10000"/>
              <a:gd name="connsiteX49" fmla="*/ 9039 w 10000"/>
              <a:gd name="connsiteY49" fmla="*/ 2660 h 10000"/>
              <a:gd name="connsiteX50" fmla="*/ 9145 w 10000"/>
              <a:gd name="connsiteY50" fmla="*/ 2355 h 10000"/>
              <a:gd name="connsiteX51" fmla="*/ 9272 w 10000"/>
              <a:gd name="connsiteY51" fmla="*/ 610 h 10000"/>
              <a:gd name="connsiteX52" fmla="*/ 9402 w 10000"/>
              <a:gd name="connsiteY52" fmla="*/ 4682 h 10000"/>
              <a:gd name="connsiteX53" fmla="*/ 9635 w 10000"/>
              <a:gd name="connsiteY53" fmla="*/ 8589 h 10000"/>
              <a:gd name="connsiteX54" fmla="*/ 9762 w 10000"/>
              <a:gd name="connsiteY54" fmla="*/ 7341 h 10000"/>
              <a:gd name="connsiteX55" fmla="*/ 9872 w 10000"/>
              <a:gd name="connsiteY55" fmla="*/ 7204 h 10000"/>
              <a:gd name="connsiteX56" fmla="*/ 10000 w 10000"/>
              <a:gd name="connsiteY56" fmla="*/ 7812 h 10000"/>
              <a:gd name="connsiteX0" fmla="*/ 0 w 9744"/>
              <a:gd name="connsiteY0" fmla="*/ 7978 h 10000"/>
              <a:gd name="connsiteX1" fmla="*/ 236 w 9744"/>
              <a:gd name="connsiteY1" fmla="*/ 7674 h 10000"/>
              <a:gd name="connsiteX2" fmla="*/ 363 w 9744"/>
              <a:gd name="connsiteY2" fmla="*/ 7674 h 10000"/>
              <a:gd name="connsiteX3" fmla="*/ 470 w 9744"/>
              <a:gd name="connsiteY3" fmla="*/ 7812 h 10000"/>
              <a:gd name="connsiteX4" fmla="*/ 598 w 9744"/>
              <a:gd name="connsiteY4" fmla="*/ 7978 h 10000"/>
              <a:gd name="connsiteX5" fmla="*/ 834 w 9744"/>
              <a:gd name="connsiteY5" fmla="*/ 7812 h 10000"/>
              <a:gd name="connsiteX6" fmla="*/ 959 w 9744"/>
              <a:gd name="connsiteY6" fmla="*/ 8117 h 10000"/>
              <a:gd name="connsiteX7" fmla="*/ 1070 w 9744"/>
              <a:gd name="connsiteY7" fmla="*/ 7341 h 10000"/>
              <a:gd name="connsiteX8" fmla="*/ 1197 w 9744"/>
              <a:gd name="connsiteY8" fmla="*/ 7978 h 10000"/>
              <a:gd name="connsiteX9" fmla="*/ 1432 w 9744"/>
              <a:gd name="connsiteY9" fmla="*/ 7812 h 10000"/>
              <a:gd name="connsiteX10" fmla="*/ 1560 w 9744"/>
              <a:gd name="connsiteY10" fmla="*/ 8450 h 10000"/>
              <a:gd name="connsiteX11" fmla="*/ 1689 w 9744"/>
              <a:gd name="connsiteY11" fmla="*/ 7978 h 10000"/>
              <a:gd name="connsiteX12" fmla="*/ 1794 w 9744"/>
              <a:gd name="connsiteY12" fmla="*/ 7204 h 10000"/>
              <a:gd name="connsiteX13" fmla="*/ 2030 w 9744"/>
              <a:gd name="connsiteY13" fmla="*/ 8589 h 10000"/>
              <a:gd name="connsiteX14" fmla="*/ 2160 w 9744"/>
              <a:gd name="connsiteY14" fmla="*/ 7674 h 10000"/>
              <a:gd name="connsiteX15" fmla="*/ 2285 w 9744"/>
              <a:gd name="connsiteY15" fmla="*/ 8450 h 10000"/>
              <a:gd name="connsiteX16" fmla="*/ 2394 w 9744"/>
              <a:gd name="connsiteY16" fmla="*/ 7674 h 10000"/>
              <a:gd name="connsiteX17" fmla="*/ 2651 w 9744"/>
              <a:gd name="connsiteY17" fmla="*/ 7037 h 10000"/>
              <a:gd name="connsiteX18" fmla="*/ 2757 w 9744"/>
              <a:gd name="connsiteY18" fmla="*/ 7812 h 10000"/>
              <a:gd name="connsiteX19" fmla="*/ 2885 w 9744"/>
              <a:gd name="connsiteY19" fmla="*/ 8450 h 10000"/>
              <a:gd name="connsiteX20" fmla="*/ 2994 w 9744"/>
              <a:gd name="connsiteY20" fmla="*/ 7037 h 10000"/>
              <a:gd name="connsiteX21" fmla="*/ 3247 w 9744"/>
              <a:gd name="connsiteY21" fmla="*/ 8450 h 10000"/>
              <a:gd name="connsiteX22" fmla="*/ 3354 w 9744"/>
              <a:gd name="connsiteY22" fmla="*/ 8117 h 10000"/>
              <a:gd name="connsiteX23" fmla="*/ 3482 w 9744"/>
              <a:gd name="connsiteY23" fmla="*/ 7674 h 10000"/>
              <a:gd name="connsiteX24" fmla="*/ 3610 w 9744"/>
              <a:gd name="connsiteY24" fmla="*/ 7812 h 10000"/>
              <a:gd name="connsiteX25" fmla="*/ 5278 w 9744"/>
              <a:gd name="connsiteY25" fmla="*/ 9392 h 10000"/>
              <a:gd name="connsiteX26" fmla="*/ 5405 w 9744"/>
              <a:gd name="connsiteY26" fmla="*/ 8755 h 10000"/>
              <a:gd name="connsiteX27" fmla="*/ 5534 w 9744"/>
              <a:gd name="connsiteY27" fmla="*/ 8117 h 10000"/>
              <a:gd name="connsiteX28" fmla="*/ 5767 w 9744"/>
              <a:gd name="connsiteY28" fmla="*/ 8117 h 10000"/>
              <a:gd name="connsiteX29" fmla="*/ 5896 w 9744"/>
              <a:gd name="connsiteY29" fmla="*/ 8117 h 10000"/>
              <a:gd name="connsiteX30" fmla="*/ 6004 w 9744"/>
              <a:gd name="connsiteY30" fmla="*/ 8282 h 10000"/>
              <a:gd name="connsiteX31" fmla="*/ 6133 w 9744"/>
              <a:gd name="connsiteY31" fmla="*/ 9059 h 10000"/>
              <a:gd name="connsiteX32" fmla="*/ 6369 w 9744"/>
              <a:gd name="connsiteY32" fmla="*/ 8589 h 10000"/>
              <a:gd name="connsiteX33" fmla="*/ 6494 w 9744"/>
              <a:gd name="connsiteY33" fmla="*/ 9392 h 10000"/>
              <a:gd name="connsiteX34" fmla="*/ 6602 w 9744"/>
              <a:gd name="connsiteY34" fmla="*/ 8117 h 10000"/>
              <a:gd name="connsiteX35" fmla="*/ 6731 w 9744"/>
              <a:gd name="connsiteY35" fmla="*/ 10000 h 10000"/>
              <a:gd name="connsiteX36" fmla="*/ 6967 w 9744"/>
              <a:gd name="connsiteY36" fmla="*/ 4847 h 10000"/>
              <a:gd name="connsiteX37" fmla="*/ 7093 w 9744"/>
              <a:gd name="connsiteY37" fmla="*/ 0 h 10000"/>
              <a:gd name="connsiteX38" fmla="*/ 7223 w 9744"/>
              <a:gd name="connsiteY38" fmla="*/ 2190 h 10000"/>
              <a:gd name="connsiteX39" fmla="*/ 7329 w 9744"/>
              <a:gd name="connsiteY39" fmla="*/ 2355 h 10000"/>
              <a:gd name="connsiteX40" fmla="*/ 7563 w 9744"/>
              <a:gd name="connsiteY40" fmla="*/ 2355 h 10000"/>
              <a:gd name="connsiteX41" fmla="*/ 7692 w 9744"/>
              <a:gd name="connsiteY41" fmla="*/ 3131 h 10000"/>
              <a:gd name="connsiteX42" fmla="*/ 7819 w 9744"/>
              <a:gd name="connsiteY42" fmla="*/ 3601 h 10000"/>
              <a:gd name="connsiteX43" fmla="*/ 7926 w 9744"/>
              <a:gd name="connsiteY43" fmla="*/ 2963 h 10000"/>
              <a:gd name="connsiteX44" fmla="*/ 8182 w 9744"/>
              <a:gd name="connsiteY44" fmla="*/ 3435 h 10000"/>
              <a:gd name="connsiteX45" fmla="*/ 8291 w 9744"/>
              <a:gd name="connsiteY45" fmla="*/ 3601 h 10000"/>
              <a:gd name="connsiteX46" fmla="*/ 8418 w 9744"/>
              <a:gd name="connsiteY46" fmla="*/ 3131 h 10000"/>
              <a:gd name="connsiteX47" fmla="*/ 8545 w 9744"/>
              <a:gd name="connsiteY47" fmla="*/ 2963 h 10000"/>
              <a:gd name="connsiteX48" fmla="*/ 8783 w 9744"/>
              <a:gd name="connsiteY48" fmla="*/ 2660 h 10000"/>
              <a:gd name="connsiteX49" fmla="*/ 8889 w 9744"/>
              <a:gd name="connsiteY49" fmla="*/ 2355 h 10000"/>
              <a:gd name="connsiteX50" fmla="*/ 9016 w 9744"/>
              <a:gd name="connsiteY50" fmla="*/ 610 h 10000"/>
              <a:gd name="connsiteX51" fmla="*/ 9146 w 9744"/>
              <a:gd name="connsiteY51" fmla="*/ 4682 h 10000"/>
              <a:gd name="connsiteX52" fmla="*/ 9379 w 9744"/>
              <a:gd name="connsiteY52" fmla="*/ 8589 h 10000"/>
              <a:gd name="connsiteX53" fmla="*/ 9506 w 9744"/>
              <a:gd name="connsiteY53" fmla="*/ 7341 h 10000"/>
              <a:gd name="connsiteX54" fmla="*/ 9616 w 9744"/>
              <a:gd name="connsiteY54" fmla="*/ 7204 h 10000"/>
              <a:gd name="connsiteX55" fmla="*/ 9744 w 9744"/>
              <a:gd name="connsiteY55" fmla="*/ 7812 h 10000"/>
              <a:gd name="connsiteX0" fmla="*/ 0 w 9758"/>
              <a:gd name="connsiteY0" fmla="*/ 7674 h 10000"/>
              <a:gd name="connsiteX1" fmla="*/ 131 w 9758"/>
              <a:gd name="connsiteY1" fmla="*/ 7674 h 10000"/>
              <a:gd name="connsiteX2" fmla="*/ 240 w 9758"/>
              <a:gd name="connsiteY2" fmla="*/ 7812 h 10000"/>
              <a:gd name="connsiteX3" fmla="*/ 372 w 9758"/>
              <a:gd name="connsiteY3" fmla="*/ 7978 h 10000"/>
              <a:gd name="connsiteX4" fmla="*/ 614 w 9758"/>
              <a:gd name="connsiteY4" fmla="*/ 7812 h 10000"/>
              <a:gd name="connsiteX5" fmla="*/ 742 w 9758"/>
              <a:gd name="connsiteY5" fmla="*/ 8117 h 10000"/>
              <a:gd name="connsiteX6" fmla="*/ 856 w 9758"/>
              <a:gd name="connsiteY6" fmla="*/ 7341 h 10000"/>
              <a:gd name="connsiteX7" fmla="*/ 986 w 9758"/>
              <a:gd name="connsiteY7" fmla="*/ 7978 h 10000"/>
              <a:gd name="connsiteX8" fmla="*/ 1228 w 9758"/>
              <a:gd name="connsiteY8" fmla="*/ 7812 h 10000"/>
              <a:gd name="connsiteX9" fmla="*/ 1359 w 9758"/>
              <a:gd name="connsiteY9" fmla="*/ 8450 h 10000"/>
              <a:gd name="connsiteX10" fmla="*/ 1491 w 9758"/>
              <a:gd name="connsiteY10" fmla="*/ 7978 h 10000"/>
              <a:gd name="connsiteX11" fmla="*/ 1599 w 9758"/>
              <a:gd name="connsiteY11" fmla="*/ 7204 h 10000"/>
              <a:gd name="connsiteX12" fmla="*/ 1841 w 9758"/>
              <a:gd name="connsiteY12" fmla="*/ 8589 h 10000"/>
              <a:gd name="connsiteX13" fmla="*/ 1975 w 9758"/>
              <a:gd name="connsiteY13" fmla="*/ 7674 h 10000"/>
              <a:gd name="connsiteX14" fmla="*/ 2103 w 9758"/>
              <a:gd name="connsiteY14" fmla="*/ 8450 h 10000"/>
              <a:gd name="connsiteX15" fmla="*/ 2215 w 9758"/>
              <a:gd name="connsiteY15" fmla="*/ 7674 h 10000"/>
              <a:gd name="connsiteX16" fmla="*/ 2479 w 9758"/>
              <a:gd name="connsiteY16" fmla="*/ 7037 h 10000"/>
              <a:gd name="connsiteX17" fmla="*/ 2587 w 9758"/>
              <a:gd name="connsiteY17" fmla="*/ 7812 h 10000"/>
              <a:gd name="connsiteX18" fmla="*/ 2719 w 9758"/>
              <a:gd name="connsiteY18" fmla="*/ 8450 h 10000"/>
              <a:gd name="connsiteX19" fmla="*/ 2831 w 9758"/>
              <a:gd name="connsiteY19" fmla="*/ 7037 h 10000"/>
              <a:gd name="connsiteX20" fmla="*/ 3090 w 9758"/>
              <a:gd name="connsiteY20" fmla="*/ 8450 h 10000"/>
              <a:gd name="connsiteX21" fmla="*/ 3200 w 9758"/>
              <a:gd name="connsiteY21" fmla="*/ 8117 h 10000"/>
              <a:gd name="connsiteX22" fmla="*/ 3331 w 9758"/>
              <a:gd name="connsiteY22" fmla="*/ 7674 h 10000"/>
              <a:gd name="connsiteX23" fmla="*/ 3463 w 9758"/>
              <a:gd name="connsiteY23" fmla="*/ 7812 h 10000"/>
              <a:gd name="connsiteX24" fmla="*/ 5175 w 9758"/>
              <a:gd name="connsiteY24" fmla="*/ 9392 h 10000"/>
              <a:gd name="connsiteX25" fmla="*/ 5305 w 9758"/>
              <a:gd name="connsiteY25" fmla="*/ 8755 h 10000"/>
              <a:gd name="connsiteX26" fmla="*/ 5437 w 9758"/>
              <a:gd name="connsiteY26" fmla="*/ 8117 h 10000"/>
              <a:gd name="connsiteX27" fmla="*/ 5677 w 9758"/>
              <a:gd name="connsiteY27" fmla="*/ 8117 h 10000"/>
              <a:gd name="connsiteX28" fmla="*/ 5809 w 9758"/>
              <a:gd name="connsiteY28" fmla="*/ 8117 h 10000"/>
              <a:gd name="connsiteX29" fmla="*/ 5920 w 9758"/>
              <a:gd name="connsiteY29" fmla="*/ 8282 h 10000"/>
              <a:gd name="connsiteX30" fmla="*/ 6052 w 9758"/>
              <a:gd name="connsiteY30" fmla="*/ 9059 h 10000"/>
              <a:gd name="connsiteX31" fmla="*/ 6294 w 9758"/>
              <a:gd name="connsiteY31" fmla="*/ 8589 h 10000"/>
              <a:gd name="connsiteX32" fmla="*/ 6423 w 9758"/>
              <a:gd name="connsiteY32" fmla="*/ 9392 h 10000"/>
              <a:gd name="connsiteX33" fmla="*/ 6533 w 9758"/>
              <a:gd name="connsiteY33" fmla="*/ 8117 h 10000"/>
              <a:gd name="connsiteX34" fmla="*/ 6666 w 9758"/>
              <a:gd name="connsiteY34" fmla="*/ 10000 h 10000"/>
              <a:gd name="connsiteX35" fmla="*/ 6908 w 9758"/>
              <a:gd name="connsiteY35" fmla="*/ 4847 h 10000"/>
              <a:gd name="connsiteX36" fmla="*/ 7037 w 9758"/>
              <a:gd name="connsiteY36" fmla="*/ 0 h 10000"/>
              <a:gd name="connsiteX37" fmla="*/ 7171 w 9758"/>
              <a:gd name="connsiteY37" fmla="*/ 2190 h 10000"/>
              <a:gd name="connsiteX38" fmla="*/ 7280 w 9758"/>
              <a:gd name="connsiteY38" fmla="*/ 2355 h 10000"/>
              <a:gd name="connsiteX39" fmla="*/ 7520 w 9758"/>
              <a:gd name="connsiteY39" fmla="*/ 2355 h 10000"/>
              <a:gd name="connsiteX40" fmla="*/ 7652 w 9758"/>
              <a:gd name="connsiteY40" fmla="*/ 3131 h 10000"/>
              <a:gd name="connsiteX41" fmla="*/ 7782 w 9758"/>
              <a:gd name="connsiteY41" fmla="*/ 3601 h 10000"/>
              <a:gd name="connsiteX42" fmla="*/ 7892 w 9758"/>
              <a:gd name="connsiteY42" fmla="*/ 2963 h 10000"/>
              <a:gd name="connsiteX43" fmla="*/ 8155 w 9758"/>
              <a:gd name="connsiteY43" fmla="*/ 3435 h 10000"/>
              <a:gd name="connsiteX44" fmla="*/ 8267 w 9758"/>
              <a:gd name="connsiteY44" fmla="*/ 3601 h 10000"/>
              <a:gd name="connsiteX45" fmla="*/ 8397 w 9758"/>
              <a:gd name="connsiteY45" fmla="*/ 3131 h 10000"/>
              <a:gd name="connsiteX46" fmla="*/ 8527 w 9758"/>
              <a:gd name="connsiteY46" fmla="*/ 2963 h 10000"/>
              <a:gd name="connsiteX47" fmla="*/ 8772 w 9758"/>
              <a:gd name="connsiteY47" fmla="*/ 2660 h 10000"/>
              <a:gd name="connsiteX48" fmla="*/ 8881 w 9758"/>
              <a:gd name="connsiteY48" fmla="*/ 2355 h 10000"/>
              <a:gd name="connsiteX49" fmla="*/ 9011 w 9758"/>
              <a:gd name="connsiteY49" fmla="*/ 610 h 10000"/>
              <a:gd name="connsiteX50" fmla="*/ 9144 w 9758"/>
              <a:gd name="connsiteY50" fmla="*/ 4682 h 10000"/>
              <a:gd name="connsiteX51" fmla="*/ 9383 w 9758"/>
              <a:gd name="connsiteY51" fmla="*/ 8589 h 10000"/>
              <a:gd name="connsiteX52" fmla="*/ 9514 w 9758"/>
              <a:gd name="connsiteY52" fmla="*/ 7341 h 10000"/>
              <a:gd name="connsiteX53" fmla="*/ 9627 w 9758"/>
              <a:gd name="connsiteY53" fmla="*/ 7204 h 10000"/>
              <a:gd name="connsiteX54" fmla="*/ 9758 w 9758"/>
              <a:gd name="connsiteY54" fmla="*/ 7812 h 10000"/>
              <a:gd name="connsiteX0" fmla="*/ 0 w 9866"/>
              <a:gd name="connsiteY0" fmla="*/ 7674 h 10000"/>
              <a:gd name="connsiteX1" fmla="*/ 112 w 9866"/>
              <a:gd name="connsiteY1" fmla="*/ 7812 h 10000"/>
              <a:gd name="connsiteX2" fmla="*/ 247 w 9866"/>
              <a:gd name="connsiteY2" fmla="*/ 7978 h 10000"/>
              <a:gd name="connsiteX3" fmla="*/ 495 w 9866"/>
              <a:gd name="connsiteY3" fmla="*/ 7812 h 10000"/>
              <a:gd name="connsiteX4" fmla="*/ 626 w 9866"/>
              <a:gd name="connsiteY4" fmla="*/ 8117 h 10000"/>
              <a:gd name="connsiteX5" fmla="*/ 743 w 9866"/>
              <a:gd name="connsiteY5" fmla="*/ 7341 h 10000"/>
              <a:gd name="connsiteX6" fmla="*/ 876 w 9866"/>
              <a:gd name="connsiteY6" fmla="*/ 7978 h 10000"/>
              <a:gd name="connsiteX7" fmla="*/ 1124 w 9866"/>
              <a:gd name="connsiteY7" fmla="*/ 7812 h 10000"/>
              <a:gd name="connsiteX8" fmla="*/ 1259 w 9866"/>
              <a:gd name="connsiteY8" fmla="*/ 8450 h 10000"/>
              <a:gd name="connsiteX9" fmla="*/ 1394 w 9866"/>
              <a:gd name="connsiteY9" fmla="*/ 7978 h 10000"/>
              <a:gd name="connsiteX10" fmla="*/ 1505 w 9866"/>
              <a:gd name="connsiteY10" fmla="*/ 7204 h 10000"/>
              <a:gd name="connsiteX11" fmla="*/ 1753 w 9866"/>
              <a:gd name="connsiteY11" fmla="*/ 8589 h 10000"/>
              <a:gd name="connsiteX12" fmla="*/ 1890 w 9866"/>
              <a:gd name="connsiteY12" fmla="*/ 7674 h 10000"/>
              <a:gd name="connsiteX13" fmla="*/ 2021 w 9866"/>
              <a:gd name="connsiteY13" fmla="*/ 8450 h 10000"/>
              <a:gd name="connsiteX14" fmla="*/ 2136 w 9866"/>
              <a:gd name="connsiteY14" fmla="*/ 7674 h 10000"/>
              <a:gd name="connsiteX15" fmla="*/ 2406 w 9866"/>
              <a:gd name="connsiteY15" fmla="*/ 7037 h 10000"/>
              <a:gd name="connsiteX16" fmla="*/ 2517 w 9866"/>
              <a:gd name="connsiteY16" fmla="*/ 7812 h 10000"/>
              <a:gd name="connsiteX17" fmla="*/ 2652 w 9866"/>
              <a:gd name="connsiteY17" fmla="*/ 8450 h 10000"/>
              <a:gd name="connsiteX18" fmla="*/ 2767 w 9866"/>
              <a:gd name="connsiteY18" fmla="*/ 7037 h 10000"/>
              <a:gd name="connsiteX19" fmla="*/ 3033 w 9866"/>
              <a:gd name="connsiteY19" fmla="*/ 8450 h 10000"/>
              <a:gd name="connsiteX20" fmla="*/ 3145 w 9866"/>
              <a:gd name="connsiteY20" fmla="*/ 8117 h 10000"/>
              <a:gd name="connsiteX21" fmla="*/ 3280 w 9866"/>
              <a:gd name="connsiteY21" fmla="*/ 7674 h 10000"/>
              <a:gd name="connsiteX22" fmla="*/ 3415 w 9866"/>
              <a:gd name="connsiteY22" fmla="*/ 7812 h 10000"/>
              <a:gd name="connsiteX23" fmla="*/ 5169 w 9866"/>
              <a:gd name="connsiteY23" fmla="*/ 9392 h 10000"/>
              <a:gd name="connsiteX24" fmla="*/ 5303 w 9866"/>
              <a:gd name="connsiteY24" fmla="*/ 8755 h 10000"/>
              <a:gd name="connsiteX25" fmla="*/ 5438 w 9866"/>
              <a:gd name="connsiteY25" fmla="*/ 8117 h 10000"/>
              <a:gd name="connsiteX26" fmla="*/ 5684 w 9866"/>
              <a:gd name="connsiteY26" fmla="*/ 8117 h 10000"/>
              <a:gd name="connsiteX27" fmla="*/ 5819 w 9866"/>
              <a:gd name="connsiteY27" fmla="*/ 8117 h 10000"/>
              <a:gd name="connsiteX28" fmla="*/ 5933 w 9866"/>
              <a:gd name="connsiteY28" fmla="*/ 8282 h 10000"/>
              <a:gd name="connsiteX29" fmla="*/ 6068 w 9866"/>
              <a:gd name="connsiteY29" fmla="*/ 9059 h 10000"/>
              <a:gd name="connsiteX30" fmla="*/ 6316 w 9866"/>
              <a:gd name="connsiteY30" fmla="*/ 8589 h 10000"/>
              <a:gd name="connsiteX31" fmla="*/ 6448 w 9866"/>
              <a:gd name="connsiteY31" fmla="*/ 9392 h 10000"/>
              <a:gd name="connsiteX32" fmla="*/ 6561 w 9866"/>
              <a:gd name="connsiteY32" fmla="*/ 8117 h 10000"/>
              <a:gd name="connsiteX33" fmla="*/ 6697 w 9866"/>
              <a:gd name="connsiteY33" fmla="*/ 10000 h 10000"/>
              <a:gd name="connsiteX34" fmla="*/ 6945 w 9866"/>
              <a:gd name="connsiteY34" fmla="*/ 4847 h 10000"/>
              <a:gd name="connsiteX35" fmla="*/ 7078 w 9866"/>
              <a:gd name="connsiteY35" fmla="*/ 0 h 10000"/>
              <a:gd name="connsiteX36" fmla="*/ 7215 w 9866"/>
              <a:gd name="connsiteY36" fmla="*/ 2190 h 10000"/>
              <a:gd name="connsiteX37" fmla="*/ 7327 w 9866"/>
              <a:gd name="connsiteY37" fmla="*/ 2355 h 10000"/>
              <a:gd name="connsiteX38" fmla="*/ 7572 w 9866"/>
              <a:gd name="connsiteY38" fmla="*/ 2355 h 10000"/>
              <a:gd name="connsiteX39" fmla="*/ 7708 w 9866"/>
              <a:gd name="connsiteY39" fmla="*/ 3131 h 10000"/>
              <a:gd name="connsiteX40" fmla="*/ 7841 w 9866"/>
              <a:gd name="connsiteY40" fmla="*/ 3601 h 10000"/>
              <a:gd name="connsiteX41" fmla="*/ 7954 w 9866"/>
              <a:gd name="connsiteY41" fmla="*/ 2963 h 10000"/>
              <a:gd name="connsiteX42" fmla="*/ 8223 w 9866"/>
              <a:gd name="connsiteY42" fmla="*/ 3435 h 10000"/>
              <a:gd name="connsiteX43" fmla="*/ 8338 w 9866"/>
              <a:gd name="connsiteY43" fmla="*/ 3601 h 10000"/>
              <a:gd name="connsiteX44" fmla="*/ 8471 w 9866"/>
              <a:gd name="connsiteY44" fmla="*/ 3131 h 10000"/>
              <a:gd name="connsiteX45" fmla="*/ 8604 w 9866"/>
              <a:gd name="connsiteY45" fmla="*/ 2963 h 10000"/>
              <a:gd name="connsiteX46" fmla="*/ 8856 w 9866"/>
              <a:gd name="connsiteY46" fmla="*/ 2660 h 10000"/>
              <a:gd name="connsiteX47" fmla="*/ 8967 w 9866"/>
              <a:gd name="connsiteY47" fmla="*/ 2355 h 10000"/>
              <a:gd name="connsiteX48" fmla="*/ 9100 w 9866"/>
              <a:gd name="connsiteY48" fmla="*/ 610 h 10000"/>
              <a:gd name="connsiteX49" fmla="*/ 9237 w 9866"/>
              <a:gd name="connsiteY49" fmla="*/ 4682 h 10000"/>
              <a:gd name="connsiteX50" fmla="*/ 9482 w 9866"/>
              <a:gd name="connsiteY50" fmla="*/ 8589 h 10000"/>
              <a:gd name="connsiteX51" fmla="*/ 9616 w 9866"/>
              <a:gd name="connsiteY51" fmla="*/ 7341 h 10000"/>
              <a:gd name="connsiteX52" fmla="*/ 9732 w 9866"/>
              <a:gd name="connsiteY52" fmla="*/ 7204 h 10000"/>
              <a:gd name="connsiteX53" fmla="*/ 9866 w 9866"/>
              <a:gd name="connsiteY53" fmla="*/ 7812 h 10000"/>
              <a:gd name="connsiteX0" fmla="*/ 0 w 10000"/>
              <a:gd name="connsiteY0" fmla="*/ 7674 h 10000"/>
              <a:gd name="connsiteX1" fmla="*/ 250 w 10000"/>
              <a:gd name="connsiteY1" fmla="*/ 7978 h 10000"/>
              <a:gd name="connsiteX2" fmla="*/ 502 w 10000"/>
              <a:gd name="connsiteY2" fmla="*/ 7812 h 10000"/>
              <a:gd name="connsiteX3" fmla="*/ 635 w 10000"/>
              <a:gd name="connsiteY3" fmla="*/ 8117 h 10000"/>
              <a:gd name="connsiteX4" fmla="*/ 753 w 10000"/>
              <a:gd name="connsiteY4" fmla="*/ 7341 h 10000"/>
              <a:gd name="connsiteX5" fmla="*/ 888 w 10000"/>
              <a:gd name="connsiteY5" fmla="*/ 7978 h 10000"/>
              <a:gd name="connsiteX6" fmla="*/ 1139 w 10000"/>
              <a:gd name="connsiteY6" fmla="*/ 7812 h 10000"/>
              <a:gd name="connsiteX7" fmla="*/ 1276 w 10000"/>
              <a:gd name="connsiteY7" fmla="*/ 8450 h 10000"/>
              <a:gd name="connsiteX8" fmla="*/ 1413 w 10000"/>
              <a:gd name="connsiteY8" fmla="*/ 7978 h 10000"/>
              <a:gd name="connsiteX9" fmla="*/ 1525 w 10000"/>
              <a:gd name="connsiteY9" fmla="*/ 7204 h 10000"/>
              <a:gd name="connsiteX10" fmla="*/ 1777 w 10000"/>
              <a:gd name="connsiteY10" fmla="*/ 8589 h 10000"/>
              <a:gd name="connsiteX11" fmla="*/ 1916 w 10000"/>
              <a:gd name="connsiteY11" fmla="*/ 7674 h 10000"/>
              <a:gd name="connsiteX12" fmla="*/ 2048 w 10000"/>
              <a:gd name="connsiteY12" fmla="*/ 8450 h 10000"/>
              <a:gd name="connsiteX13" fmla="*/ 2165 w 10000"/>
              <a:gd name="connsiteY13" fmla="*/ 7674 h 10000"/>
              <a:gd name="connsiteX14" fmla="*/ 2439 w 10000"/>
              <a:gd name="connsiteY14" fmla="*/ 7037 h 10000"/>
              <a:gd name="connsiteX15" fmla="*/ 2551 w 10000"/>
              <a:gd name="connsiteY15" fmla="*/ 7812 h 10000"/>
              <a:gd name="connsiteX16" fmla="*/ 2688 w 10000"/>
              <a:gd name="connsiteY16" fmla="*/ 8450 h 10000"/>
              <a:gd name="connsiteX17" fmla="*/ 2805 w 10000"/>
              <a:gd name="connsiteY17" fmla="*/ 7037 h 10000"/>
              <a:gd name="connsiteX18" fmla="*/ 3074 w 10000"/>
              <a:gd name="connsiteY18" fmla="*/ 8450 h 10000"/>
              <a:gd name="connsiteX19" fmla="*/ 3188 w 10000"/>
              <a:gd name="connsiteY19" fmla="*/ 8117 h 10000"/>
              <a:gd name="connsiteX20" fmla="*/ 3325 w 10000"/>
              <a:gd name="connsiteY20" fmla="*/ 7674 h 10000"/>
              <a:gd name="connsiteX21" fmla="*/ 3461 w 10000"/>
              <a:gd name="connsiteY21" fmla="*/ 7812 h 10000"/>
              <a:gd name="connsiteX22" fmla="*/ 5239 w 10000"/>
              <a:gd name="connsiteY22" fmla="*/ 9392 h 10000"/>
              <a:gd name="connsiteX23" fmla="*/ 5375 w 10000"/>
              <a:gd name="connsiteY23" fmla="*/ 8755 h 10000"/>
              <a:gd name="connsiteX24" fmla="*/ 5512 w 10000"/>
              <a:gd name="connsiteY24" fmla="*/ 8117 h 10000"/>
              <a:gd name="connsiteX25" fmla="*/ 5761 w 10000"/>
              <a:gd name="connsiteY25" fmla="*/ 8117 h 10000"/>
              <a:gd name="connsiteX26" fmla="*/ 5898 w 10000"/>
              <a:gd name="connsiteY26" fmla="*/ 8117 h 10000"/>
              <a:gd name="connsiteX27" fmla="*/ 6014 w 10000"/>
              <a:gd name="connsiteY27" fmla="*/ 8282 h 10000"/>
              <a:gd name="connsiteX28" fmla="*/ 6150 w 10000"/>
              <a:gd name="connsiteY28" fmla="*/ 9059 h 10000"/>
              <a:gd name="connsiteX29" fmla="*/ 6402 w 10000"/>
              <a:gd name="connsiteY29" fmla="*/ 8589 h 10000"/>
              <a:gd name="connsiteX30" fmla="*/ 6536 w 10000"/>
              <a:gd name="connsiteY30" fmla="*/ 9392 h 10000"/>
              <a:gd name="connsiteX31" fmla="*/ 6650 w 10000"/>
              <a:gd name="connsiteY31" fmla="*/ 8117 h 10000"/>
              <a:gd name="connsiteX32" fmla="*/ 6788 w 10000"/>
              <a:gd name="connsiteY32" fmla="*/ 10000 h 10000"/>
              <a:gd name="connsiteX33" fmla="*/ 7039 w 10000"/>
              <a:gd name="connsiteY33" fmla="*/ 4847 h 10000"/>
              <a:gd name="connsiteX34" fmla="*/ 7174 w 10000"/>
              <a:gd name="connsiteY34" fmla="*/ 0 h 10000"/>
              <a:gd name="connsiteX35" fmla="*/ 7313 w 10000"/>
              <a:gd name="connsiteY35" fmla="*/ 2190 h 10000"/>
              <a:gd name="connsiteX36" fmla="*/ 7427 w 10000"/>
              <a:gd name="connsiteY36" fmla="*/ 2355 h 10000"/>
              <a:gd name="connsiteX37" fmla="*/ 7675 w 10000"/>
              <a:gd name="connsiteY37" fmla="*/ 2355 h 10000"/>
              <a:gd name="connsiteX38" fmla="*/ 7813 w 10000"/>
              <a:gd name="connsiteY38" fmla="*/ 3131 h 10000"/>
              <a:gd name="connsiteX39" fmla="*/ 7947 w 10000"/>
              <a:gd name="connsiteY39" fmla="*/ 3601 h 10000"/>
              <a:gd name="connsiteX40" fmla="*/ 8062 w 10000"/>
              <a:gd name="connsiteY40" fmla="*/ 2963 h 10000"/>
              <a:gd name="connsiteX41" fmla="*/ 8335 w 10000"/>
              <a:gd name="connsiteY41" fmla="*/ 3435 h 10000"/>
              <a:gd name="connsiteX42" fmla="*/ 8451 w 10000"/>
              <a:gd name="connsiteY42" fmla="*/ 3601 h 10000"/>
              <a:gd name="connsiteX43" fmla="*/ 8586 w 10000"/>
              <a:gd name="connsiteY43" fmla="*/ 3131 h 10000"/>
              <a:gd name="connsiteX44" fmla="*/ 8721 w 10000"/>
              <a:gd name="connsiteY44" fmla="*/ 2963 h 10000"/>
              <a:gd name="connsiteX45" fmla="*/ 8976 w 10000"/>
              <a:gd name="connsiteY45" fmla="*/ 2660 h 10000"/>
              <a:gd name="connsiteX46" fmla="*/ 9089 w 10000"/>
              <a:gd name="connsiteY46" fmla="*/ 2355 h 10000"/>
              <a:gd name="connsiteX47" fmla="*/ 9224 w 10000"/>
              <a:gd name="connsiteY47" fmla="*/ 610 h 10000"/>
              <a:gd name="connsiteX48" fmla="*/ 9362 w 10000"/>
              <a:gd name="connsiteY48" fmla="*/ 4682 h 10000"/>
              <a:gd name="connsiteX49" fmla="*/ 9611 w 10000"/>
              <a:gd name="connsiteY49" fmla="*/ 8589 h 10000"/>
              <a:gd name="connsiteX50" fmla="*/ 9747 w 10000"/>
              <a:gd name="connsiteY50" fmla="*/ 7341 h 10000"/>
              <a:gd name="connsiteX51" fmla="*/ 9864 w 10000"/>
              <a:gd name="connsiteY51" fmla="*/ 7204 h 10000"/>
              <a:gd name="connsiteX52" fmla="*/ 10000 w 10000"/>
              <a:gd name="connsiteY52" fmla="*/ 7812 h 10000"/>
              <a:gd name="connsiteX0" fmla="*/ 0 w 10000"/>
              <a:gd name="connsiteY0" fmla="*/ 7674 h 10000"/>
              <a:gd name="connsiteX1" fmla="*/ 502 w 10000"/>
              <a:gd name="connsiteY1" fmla="*/ 7812 h 10000"/>
              <a:gd name="connsiteX2" fmla="*/ 635 w 10000"/>
              <a:gd name="connsiteY2" fmla="*/ 8117 h 10000"/>
              <a:gd name="connsiteX3" fmla="*/ 753 w 10000"/>
              <a:gd name="connsiteY3" fmla="*/ 7341 h 10000"/>
              <a:gd name="connsiteX4" fmla="*/ 888 w 10000"/>
              <a:gd name="connsiteY4" fmla="*/ 7978 h 10000"/>
              <a:gd name="connsiteX5" fmla="*/ 1139 w 10000"/>
              <a:gd name="connsiteY5" fmla="*/ 7812 h 10000"/>
              <a:gd name="connsiteX6" fmla="*/ 1276 w 10000"/>
              <a:gd name="connsiteY6" fmla="*/ 8450 h 10000"/>
              <a:gd name="connsiteX7" fmla="*/ 1413 w 10000"/>
              <a:gd name="connsiteY7" fmla="*/ 7978 h 10000"/>
              <a:gd name="connsiteX8" fmla="*/ 1525 w 10000"/>
              <a:gd name="connsiteY8" fmla="*/ 7204 h 10000"/>
              <a:gd name="connsiteX9" fmla="*/ 1777 w 10000"/>
              <a:gd name="connsiteY9" fmla="*/ 8589 h 10000"/>
              <a:gd name="connsiteX10" fmla="*/ 1916 w 10000"/>
              <a:gd name="connsiteY10" fmla="*/ 7674 h 10000"/>
              <a:gd name="connsiteX11" fmla="*/ 2048 w 10000"/>
              <a:gd name="connsiteY11" fmla="*/ 8450 h 10000"/>
              <a:gd name="connsiteX12" fmla="*/ 2165 w 10000"/>
              <a:gd name="connsiteY12" fmla="*/ 7674 h 10000"/>
              <a:gd name="connsiteX13" fmla="*/ 2439 w 10000"/>
              <a:gd name="connsiteY13" fmla="*/ 7037 h 10000"/>
              <a:gd name="connsiteX14" fmla="*/ 2551 w 10000"/>
              <a:gd name="connsiteY14" fmla="*/ 7812 h 10000"/>
              <a:gd name="connsiteX15" fmla="*/ 2688 w 10000"/>
              <a:gd name="connsiteY15" fmla="*/ 8450 h 10000"/>
              <a:gd name="connsiteX16" fmla="*/ 2805 w 10000"/>
              <a:gd name="connsiteY16" fmla="*/ 7037 h 10000"/>
              <a:gd name="connsiteX17" fmla="*/ 3074 w 10000"/>
              <a:gd name="connsiteY17" fmla="*/ 8450 h 10000"/>
              <a:gd name="connsiteX18" fmla="*/ 3188 w 10000"/>
              <a:gd name="connsiteY18" fmla="*/ 8117 h 10000"/>
              <a:gd name="connsiteX19" fmla="*/ 3325 w 10000"/>
              <a:gd name="connsiteY19" fmla="*/ 7674 h 10000"/>
              <a:gd name="connsiteX20" fmla="*/ 3461 w 10000"/>
              <a:gd name="connsiteY20" fmla="*/ 7812 h 10000"/>
              <a:gd name="connsiteX21" fmla="*/ 5239 w 10000"/>
              <a:gd name="connsiteY21" fmla="*/ 9392 h 10000"/>
              <a:gd name="connsiteX22" fmla="*/ 5375 w 10000"/>
              <a:gd name="connsiteY22" fmla="*/ 8755 h 10000"/>
              <a:gd name="connsiteX23" fmla="*/ 5512 w 10000"/>
              <a:gd name="connsiteY23" fmla="*/ 8117 h 10000"/>
              <a:gd name="connsiteX24" fmla="*/ 5761 w 10000"/>
              <a:gd name="connsiteY24" fmla="*/ 8117 h 10000"/>
              <a:gd name="connsiteX25" fmla="*/ 5898 w 10000"/>
              <a:gd name="connsiteY25" fmla="*/ 8117 h 10000"/>
              <a:gd name="connsiteX26" fmla="*/ 6014 w 10000"/>
              <a:gd name="connsiteY26" fmla="*/ 8282 h 10000"/>
              <a:gd name="connsiteX27" fmla="*/ 6150 w 10000"/>
              <a:gd name="connsiteY27" fmla="*/ 9059 h 10000"/>
              <a:gd name="connsiteX28" fmla="*/ 6402 w 10000"/>
              <a:gd name="connsiteY28" fmla="*/ 8589 h 10000"/>
              <a:gd name="connsiteX29" fmla="*/ 6536 w 10000"/>
              <a:gd name="connsiteY29" fmla="*/ 9392 h 10000"/>
              <a:gd name="connsiteX30" fmla="*/ 6650 w 10000"/>
              <a:gd name="connsiteY30" fmla="*/ 8117 h 10000"/>
              <a:gd name="connsiteX31" fmla="*/ 6788 w 10000"/>
              <a:gd name="connsiteY31" fmla="*/ 10000 h 10000"/>
              <a:gd name="connsiteX32" fmla="*/ 7039 w 10000"/>
              <a:gd name="connsiteY32" fmla="*/ 4847 h 10000"/>
              <a:gd name="connsiteX33" fmla="*/ 7174 w 10000"/>
              <a:gd name="connsiteY33" fmla="*/ 0 h 10000"/>
              <a:gd name="connsiteX34" fmla="*/ 7313 w 10000"/>
              <a:gd name="connsiteY34" fmla="*/ 2190 h 10000"/>
              <a:gd name="connsiteX35" fmla="*/ 7427 w 10000"/>
              <a:gd name="connsiteY35" fmla="*/ 2355 h 10000"/>
              <a:gd name="connsiteX36" fmla="*/ 7675 w 10000"/>
              <a:gd name="connsiteY36" fmla="*/ 2355 h 10000"/>
              <a:gd name="connsiteX37" fmla="*/ 7813 w 10000"/>
              <a:gd name="connsiteY37" fmla="*/ 3131 h 10000"/>
              <a:gd name="connsiteX38" fmla="*/ 7947 w 10000"/>
              <a:gd name="connsiteY38" fmla="*/ 3601 h 10000"/>
              <a:gd name="connsiteX39" fmla="*/ 8062 w 10000"/>
              <a:gd name="connsiteY39" fmla="*/ 2963 h 10000"/>
              <a:gd name="connsiteX40" fmla="*/ 8335 w 10000"/>
              <a:gd name="connsiteY40" fmla="*/ 3435 h 10000"/>
              <a:gd name="connsiteX41" fmla="*/ 8451 w 10000"/>
              <a:gd name="connsiteY41" fmla="*/ 3601 h 10000"/>
              <a:gd name="connsiteX42" fmla="*/ 8586 w 10000"/>
              <a:gd name="connsiteY42" fmla="*/ 3131 h 10000"/>
              <a:gd name="connsiteX43" fmla="*/ 8721 w 10000"/>
              <a:gd name="connsiteY43" fmla="*/ 2963 h 10000"/>
              <a:gd name="connsiteX44" fmla="*/ 8976 w 10000"/>
              <a:gd name="connsiteY44" fmla="*/ 2660 h 10000"/>
              <a:gd name="connsiteX45" fmla="*/ 9089 w 10000"/>
              <a:gd name="connsiteY45" fmla="*/ 2355 h 10000"/>
              <a:gd name="connsiteX46" fmla="*/ 9224 w 10000"/>
              <a:gd name="connsiteY46" fmla="*/ 610 h 10000"/>
              <a:gd name="connsiteX47" fmla="*/ 9362 w 10000"/>
              <a:gd name="connsiteY47" fmla="*/ 4682 h 10000"/>
              <a:gd name="connsiteX48" fmla="*/ 9611 w 10000"/>
              <a:gd name="connsiteY48" fmla="*/ 8589 h 10000"/>
              <a:gd name="connsiteX49" fmla="*/ 9747 w 10000"/>
              <a:gd name="connsiteY49" fmla="*/ 7341 h 10000"/>
              <a:gd name="connsiteX50" fmla="*/ 9864 w 10000"/>
              <a:gd name="connsiteY50" fmla="*/ 7204 h 10000"/>
              <a:gd name="connsiteX51" fmla="*/ 10000 w 10000"/>
              <a:gd name="connsiteY51" fmla="*/ 7812 h 10000"/>
              <a:gd name="connsiteX0" fmla="*/ 0 w 9498"/>
              <a:gd name="connsiteY0" fmla="*/ 7812 h 10000"/>
              <a:gd name="connsiteX1" fmla="*/ 133 w 9498"/>
              <a:gd name="connsiteY1" fmla="*/ 8117 h 10000"/>
              <a:gd name="connsiteX2" fmla="*/ 251 w 9498"/>
              <a:gd name="connsiteY2" fmla="*/ 7341 h 10000"/>
              <a:gd name="connsiteX3" fmla="*/ 386 w 9498"/>
              <a:gd name="connsiteY3" fmla="*/ 7978 h 10000"/>
              <a:gd name="connsiteX4" fmla="*/ 637 w 9498"/>
              <a:gd name="connsiteY4" fmla="*/ 7812 h 10000"/>
              <a:gd name="connsiteX5" fmla="*/ 774 w 9498"/>
              <a:gd name="connsiteY5" fmla="*/ 8450 h 10000"/>
              <a:gd name="connsiteX6" fmla="*/ 911 w 9498"/>
              <a:gd name="connsiteY6" fmla="*/ 7978 h 10000"/>
              <a:gd name="connsiteX7" fmla="*/ 1023 w 9498"/>
              <a:gd name="connsiteY7" fmla="*/ 7204 h 10000"/>
              <a:gd name="connsiteX8" fmla="*/ 1275 w 9498"/>
              <a:gd name="connsiteY8" fmla="*/ 8589 h 10000"/>
              <a:gd name="connsiteX9" fmla="*/ 1414 w 9498"/>
              <a:gd name="connsiteY9" fmla="*/ 7674 h 10000"/>
              <a:gd name="connsiteX10" fmla="*/ 1546 w 9498"/>
              <a:gd name="connsiteY10" fmla="*/ 8450 h 10000"/>
              <a:gd name="connsiteX11" fmla="*/ 1663 w 9498"/>
              <a:gd name="connsiteY11" fmla="*/ 7674 h 10000"/>
              <a:gd name="connsiteX12" fmla="*/ 1937 w 9498"/>
              <a:gd name="connsiteY12" fmla="*/ 7037 h 10000"/>
              <a:gd name="connsiteX13" fmla="*/ 2049 w 9498"/>
              <a:gd name="connsiteY13" fmla="*/ 7812 h 10000"/>
              <a:gd name="connsiteX14" fmla="*/ 2186 w 9498"/>
              <a:gd name="connsiteY14" fmla="*/ 8450 h 10000"/>
              <a:gd name="connsiteX15" fmla="*/ 2303 w 9498"/>
              <a:gd name="connsiteY15" fmla="*/ 7037 h 10000"/>
              <a:gd name="connsiteX16" fmla="*/ 2572 w 9498"/>
              <a:gd name="connsiteY16" fmla="*/ 8450 h 10000"/>
              <a:gd name="connsiteX17" fmla="*/ 2686 w 9498"/>
              <a:gd name="connsiteY17" fmla="*/ 8117 h 10000"/>
              <a:gd name="connsiteX18" fmla="*/ 2823 w 9498"/>
              <a:gd name="connsiteY18" fmla="*/ 7674 h 10000"/>
              <a:gd name="connsiteX19" fmla="*/ 2959 w 9498"/>
              <a:gd name="connsiteY19" fmla="*/ 7812 h 10000"/>
              <a:gd name="connsiteX20" fmla="*/ 4737 w 9498"/>
              <a:gd name="connsiteY20" fmla="*/ 9392 h 10000"/>
              <a:gd name="connsiteX21" fmla="*/ 4873 w 9498"/>
              <a:gd name="connsiteY21" fmla="*/ 8755 h 10000"/>
              <a:gd name="connsiteX22" fmla="*/ 5010 w 9498"/>
              <a:gd name="connsiteY22" fmla="*/ 8117 h 10000"/>
              <a:gd name="connsiteX23" fmla="*/ 5259 w 9498"/>
              <a:gd name="connsiteY23" fmla="*/ 8117 h 10000"/>
              <a:gd name="connsiteX24" fmla="*/ 5396 w 9498"/>
              <a:gd name="connsiteY24" fmla="*/ 8117 h 10000"/>
              <a:gd name="connsiteX25" fmla="*/ 5512 w 9498"/>
              <a:gd name="connsiteY25" fmla="*/ 8282 h 10000"/>
              <a:gd name="connsiteX26" fmla="*/ 5648 w 9498"/>
              <a:gd name="connsiteY26" fmla="*/ 9059 h 10000"/>
              <a:gd name="connsiteX27" fmla="*/ 5900 w 9498"/>
              <a:gd name="connsiteY27" fmla="*/ 8589 h 10000"/>
              <a:gd name="connsiteX28" fmla="*/ 6034 w 9498"/>
              <a:gd name="connsiteY28" fmla="*/ 9392 h 10000"/>
              <a:gd name="connsiteX29" fmla="*/ 6148 w 9498"/>
              <a:gd name="connsiteY29" fmla="*/ 8117 h 10000"/>
              <a:gd name="connsiteX30" fmla="*/ 6286 w 9498"/>
              <a:gd name="connsiteY30" fmla="*/ 10000 h 10000"/>
              <a:gd name="connsiteX31" fmla="*/ 6537 w 9498"/>
              <a:gd name="connsiteY31" fmla="*/ 4847 h 10000"/>
              <a:gd name="connsiteX32" fmla="*/ 6672 w 9498"/>
              <a:gd name="connsiteY32" fmla="*/ 0 h 10000"/>
              <a:gd name="connsiteX33" fmla="*/ 6811 w 9498"/>
              <a:gd name="connsiteY33" fmla="*/ 2190 h 10000"/>
              <a:gd name="connsiteX34" fmla="*/ 6925 w 9498"/>
              <a:gd name="connsiteY34" fmla="*/ 2355 h 10000"/>
              <a:gd name="connsiteX35" fmla="*/ 7173 w 9498"/>
              <a:gd name="connsiteY35" fmla="*/ 2355 h 10000"/>
              <a:gd name="connsiteX36" fmla="*/ 7311 w 9498"/>
              <a:gd name="connsiteY36" fmla="*/ 3131 h 10000"/>
              <a:gd name="connsiteX37" fmla="*/ 7445 w 9498"/>
              <a:gd name="connsiteY37" fmla="*/ 3601 h 10000"/>
              <a:gd name="connsiteX38" fmla="*/ 7560 w 9498"/>
              <a:gd name="connsiteY38" fmla="*/ 2963 h 10000"/>
              <a:gd name="connsiteX39" fmla="*/ 7833 w 9498"/>
              <a:gd name="connsiteY39" fmla="*/ 3435 h 10000"/>
              <a:gd name="connsiteX40" fmla="*/ 7949 w 9498"/>
              <a:gd name="connsiteY40" fmla="*/ 3601 h 10000"/>
              <a:gd name="connsiteX41" fmla="*/ 8084 w 9498"/>
              <a:gd name="connsiteY41" fmla="*/ 3131 h 10000"/>
              <a:gd name="connsiteX42" fmla="*/ 8219 w 9498"/>
              <a:gd name="connsiteY42" fmla="*/ 2963 h 10000"/>
              <a:gd name="connsiteX43" fmla="*/ 8474 w 9498"/>
              <a:gd name="connsiteY43" fmla="*/ 2660 h 10000"/>
              <a:gd name="connsiteX44" fmla="*/ 8587 w 9498"/>
              <a:gd name="connsiteY44" fmla="*/ 2355 h 10000"/>
              <a:gd name="connsiteX45" fmla="*/ 8722 w 9498"/>
              <a:gd name="connsiteY45" fmla="*/ 610 h 10000"/>
              <a:gd name="connsiteX46" fmla="*/ 8860 w 9498"/>
              <a:gd name="connsiteY46" fmla="*/ 4682 h 10000"/>
              <a:gd name="connsiteX47" fmla="*/ 9109 w 9498"/>
              <a:gd name="connsiteY47" fmla="*/ 8589 h 10000"/>
              <a:gd name="connsiteX48" fmla="*/ 9245 w 9498"/>
              <a:gd name="connsiteY48" fmla="*/ 7341 h 10000"/>
              <a:gd name="connsiteX49" fmla="*/ 9362 w 9498"/>
              <a:gd name="connsiteY49" fmla="*/ 7204 h 10000"/>
              <a:gd name="connsiteX50" fmla="*/ 9498 w 9498"/>
              <a:gd name="connsiteY50" fmla="*/ 7812 h 10000"/>
              <a:gd name="connsiteX0" fmla="*/ 0 w 9860"/>
              <a:gd name="connsiteY0" fmla="*/ 8117 h 10000"/>
              <a:gd name="connsiteX1" fmla="*/ 124 w 9860"/>
              <a:gd name="connsiteY1" fmla="*/ 7341 h 10000"/>
              <a:gd name="connsiteX2" fmla="*/ 266 w 9860"/>
              <a:gd name="connsiteY2" fmla="*/ 7978 h 10000"/>
              <a:gd name="connsiteX3" fmla="*/ 531 w 9860"/>
              <a:gd name="connsiteY3" fmla="*/ 7812 h 10000"/>
              <a:gd name="connsiteX4" fmla="*/ 675 w 9860"/>
              <a:gd name="connsiteY4" fmla="*/ 8450 h 10000"/>
              <a:gd name="connsiteX5" fmla="*/ 819 w 9860"/>
              <a:gd name="connsiteY5" fmla="*/ 7978 h 10000"/>
              <a:gd name="connsiteX6" fmla="*/ 937 w 9860"/>
              <a:gd name="connsiteY6" fmla="*/ 7204 h 10000"/>
              <a:gd name="connsiteX7" fmla="*/ 1202 w 9860"/>
              <a:gd name="connsiteY7" fmla="*/ 8589 h 10000"/>
              <a:gd name="connsiteX8" fmla="*/ 1349 w 9860"/>
              <a:gd name="connsiteY8" fmla="*/ 7674 h 10000"/>
              <a:gd name="connsiteX9" fmla="*/ 1488 w 9860"/>
              <a:gd name="connsiteY9" fmla="*/ 8450 h 10000"/>
              <a:gd name="connsiteX10" fmla="*/ 1611 w 9860"/>
              <a:gd name="connsiteY10" fmla="*/ 7674 h 10000"/>
              <a:gd name="connsiteX11" fmla="*/ 1899 w 9860"/>
              <a:gd name="connsiteY11" fmla="*/ 7037 h 10000"/>
              <a:gd name="connsiteX12" fmla="*/ 2017 w 9860"/>
              <a:gd name="connsiteY12" fmla="*/ 7812 h 10000"/>
              <a:gd name="connsiteX13" fmla="*/ 2162 w 9860"/>
              <a:gd name="connsiteY13" fmla="*/ 8450 h 10000"/>
              <a:gd name="connsiteX14" fmla="*/ 2285 w 9860"/>
              <a:gd name="connsiteY14" fmla="*/ 7037 h 10000"/>
              <a:gd name="connsiteX15" fmla="*/ 2568 w 9860"/>
              <a:gd name="connsiteY15" fmla="*/ 8450 h 10000"/>
              <a:gd name="connsiteX16" fmla="*/ 2688 w 9860"/>
              <a:gd name="connsiteY16" fmla="*/ 8117 h 10000"/>
              <a:gd name="connsiteX17" fmla="*/ 2832 w 9860"/>
              <a:gd name="connsiteY17" fmla="*/ 7674 h 10000"/>
              <a:gd name="connsiteX18" fmla="*/ 2975 w 9860"/>
              <a:gd name="connsiteY18" fmla="*/ 7812 h 10000"/>
              <a:gd name="connsiteX19" fmla="*/ 4847 w 9860"/>
              <a:gd name="connsiteY19" fmla="*/ 9392 h 10000"/>
              <a:gd name="connsiteX20" fmla="*/ 4991 w 9860"/>
              <a:gd name="connsiteY20" fmla="*/ 8755 h 10000"/>
              <a:gd name="connsiteX21" fmla="*/ 5135 w 9860"/>
              <a:gd name="connsiteY21" fmla="*/ 8117 h 10000"/>
              <a:gd name="connsiteX22" fmla="*/ 5397 w 9860"/>
              <a:gd name="connsiteY22" fmla="*/ 8117 h 10000"/>
              <a:gd name="connsiteX23" fmla="*/ 5541 w 9860"/>
              <a:gd name="connsiteY23" fmla="*/ 8117 h 10000"/>
              <a:gd name="connsiteX24" fmla="*/ 5663 w 9860"/>
              <a:gd name="connsiteY24" fmla="*/ 8282 h 10000"/>
              <a:gd name="connsiteX25" fmla="*/ 5807 w 9860"/>
              <a:gd name="connsiteY25" fmla="*/ 9059 h 10000"/>
              <a:gd name="connsiteX26" fmla="*/ 6072 w 9860"/>
              <a:gd name="connsiteY26" fmla="*/ 8589 h 10000"/>
              <a:gd name="connsiteX27" fmla="*/ 6213 w 9860"/>
              <a:gd name="connsiteY27" fmla="*/ 9392 h 10000"/>
              <a:gd name="connsiteX28" fmla="*/ 6333 w 9860"/>
              <a:gd name="connsiteY28" fmla="*/ 8117 h 10000"/>
              <a:gd name="connsiteX29" fmla="*/ 6478 w 9860"/>
              <a:gd name="connsiteY29" fmla="*/ 10000 h 10000"/>
              <a:gd name="connsiteX30" fmla="*/ 6743 w 9860"/>
              <a:gd name="connsiteY30" fmla="*/ 4847 h 10000"/>
              <a:gd name="connsiteX31" fmla="*/ 6885 w 9860"/>
              <a:gd name="connsiteY31" fmla="*/ 0 h 10000"/>
              <a:gd name="connsiteX32" fmla="*/ 7031 w 9860"/>
              <a:gd name="connsiteY32" fmla="*/ 2190 h 10000"/>
              <a:gd name="connsiteX33" fmla="*/ 7151 w 9860"/>
              <a:gd name="connsiteY33" fmla="*/ 2355 h 10000"/>
              <a:gd name="connsiteX34" fmla="*/ 7412 w 9860"/>
              <a:gd name="connsiteY34" fmla="*/ 2355 h 10000"/>
              <a:gd name="connsiteX35" fmla="*/ 7557 w 9860"/>
              <a:gd name="connsiteY35" fmla="*/ 3131 h 10000"/>
              <a:gd name="connsiteX36" fmla="*/ 7698 w 9860"/>
              <a:gd name="connsiteY36" fmla="*/ 3601 h 10000"/>
              <a:gd name="connsiteX37" fmla="*/ 7820 w 9860"/>
              <a:gd name="connsiteY37" fmla="*/ 2963 h 10000"/>
              <a:gd name="connsiteX38" fmla="*/ 8107 w 9860"/>
              <a:gd name="connsiteY38" fmla="*/ 3435 h 10000"/>
              <a:gd name="connsiteX39" fmla="*/ 8229 w 9860"/>
              <a:gd name="connsiteY39" fmla="*/ 3601 h 10000"/>
              <a:gd name="connsiteX40" fmla="*/ 8371 w 9860"/>
              <a:gd name="connsiteY40" fmla="*/ 3131 h 10000"/>
              <a:gd name="connsiteX41" fmla="*/ 8513 w 9860"/>
              <a:gd name="connsiteY41" fmla="*/ 2963 h 10000"/>
              <a:gd name="connsiteX42" fmla="*/ 8782 w 9860"/>
              <a:gd name="connsiteY42" fmla="*/ 2660 h 10000"/>
              <a:gd name="connsiteX43" fmla="*/ 8901 w 9860"/>
              <a:gd name="connsiteY43" fmla="*/ 2355 h 10000"/>
              <a:gd name="connsiteX44" fmla="*/ 9043 w 9860"/>
              <a:gd name="connsiteY44" fmla="*/ 610 h 10000"/>
              <a:gd name="connsiteX45" fmla="*/ 9188 w 9860"/>
              <a:gd name="connsiteY45" fmla="*/ 4682 h 10000"/>
              <a:gd name="connsiteX46" fmla="*/ 9450 w 9860"/>
              <a:gd name="connsiteY46" fmla="*/ 8589 h 10000"/>
              <a:gd name="connsiteX47" fmla="*/ 9594 w 9860"/>
              <a:gd name="connsiteY47" fmla="*/ 7341 h 10000"/>
              <a:gd name="connsiteX48" fmla="*/ 9717 w 9860"/>
              <a:gd name="connsiteY48" fmla="*/ 7204 h 10000"/>
              <a:gd name="connsiteX49" fmla="*/ 9860 w 9860"/>
              <a:gd name="connsiteY49" fmla="*/ 7812 h 10000"/>
              <a:gd name="connsiteX0" fmla="*/ 0 w 10000"/>
              <a:gd name="connsiteY0" fmla="*/ 8117 h 10000"/>
              <a:gd name="connsiteX1" fmla="*/ 270 w 10000"/>
              <a:gd name="connsiteY1" fmla="*/ 7978 h 10000"/>
              <a:gd name="connsiteX2" fmla="*/ 539 w 10000"/>
              <a:gd name="connsiteY2" fmla="*/ 7812 h 10000"/>
              <a:gd name="connsiteX3" fmla="*/ 685 w 10000"/>
              <a:gd name="connsiteY3" fmla="*/ 8450 h 10000"/>
              <a:gd name="connsiteX4" fmla="*/ 831 w 10000"/>
              <a:gd name="connsiteY4" fmla="*/ 7978 h 10000"/>
              <a:gd name="connsiteX5" fmla="*/ 950 w 10000"/>
              <a:gd name="connsiteY5" fmla="*/ 7204 h 10000"/>
              <a:gd name="connsiteX6" fmla="*/ 1219 w 10000"/>
              <a:gd name="connsiteY6" fmla="*/ 8589 h 10000"/>
              <a:gd name="connsiteX7" fmla="*/ 1368 w 10000"/>
              <a:gd name="connsiteY7" fmla="*/ 7674 h 10000"/>
              <a:gd name="connsiteX8" fmla="*/ 1509 w 10000"/>
              <a:gd name="connsiteY8" fmla="*/ 8450 h 10000"/>
              <a:gd name="connsiteX9" fmla="*/ 1634 w 10000"/>
              <a:gd name="connsiteY9" fmla="*/ 7674 h 10000"/>
              <a:gd name="connsiteX10" fmla="*/ 1926 w 10000"/>
              <a:gd name="connsiteY10" fmla="*/ 7037 h 10000"/>
              <a:gd name="connsiteX11" fmla="*/ 2046 w 10000"/>
              <a:gd name="connsiteY11" fmla="*/ 7812 h 10000"/>
              <a:gd name="connsiteX12" fmla="*/ 2193 w 10000"/>
              <a:gd name="connsiteY12" fmla="*/ 8450 h 10000"/>
              <a:gd name="connsiteX13" fmla="*/ 2317 w 10000"/>
              <a:gd name="connsiteY13" fmla="*/ 7037 h 10000"/>
              <a:gd name="connsiteX14" fmla="*/ 2604 w 10000"/>
              <a:gd name="connsiteY14" fmla="*/ 8450 h 10000"/>
              <a:gd name="connsiteX15" fmla="*/ 2726 w 10000"/>
              <a:gd name="connsiteY15" fmla="*/ 8117 h 10000"/>
              <a:gd name="connsiteX16" fmla="*/ 2872 w 10000"/>
              <a:gd name="connsiteY16" fmla="*/ 7674 h 10000"/>
              <a:gd name="connsiteX17" fmla="*/ 3017 w 10000"/>
              <a:gd name="connsiteY17" fmla="*/ 7812 h 10000"/>
              <a:gd name="connsiteX18" fmla="*/ 4916 w 10000"/>
              <a:gd name="connsiteY18" fmla="*/ 9392 h 10000"/>
              <a:gd name="connsiteX19" fmla="*/ 5062 w 10000"/>
              <a:gd name="connsiteY19" fmla="*/ 8755 h 10000"/>
              <a:gd name="connsiteX20" fmla="*/ 5208 w 10000"/>
              <a:gd name="connsiteY20" fmla="*/ 8117 h 10000"/>
              <a:gd name="connsiteX21" fmla="*/ 5474 w 10000"/>
              <a:gd name="connsiteY21" fmla="*/ 8117 h 10000"/>
              <a:gd name="connsiteX22" fmla="*/ 5620 w 10000"/>
              <a:gd name="connsiteY22" fmla="*/ 8117 h 10000"/>
              <a:gd name="connsiteX23" fmla="*/ 5743 w 10000"/>
              <a:gd name="connsiteY23" fmla="*/ 8282 h 10000"/>
              <a:gd name="connsiteX24" fmla="*/ 5889 w 10000"/>
              <a:gd name="connsiteY24" fmla="*/ 9059 h 10000"/>
              <a:gd name="connsiteX25" fmla="*/ 6158 w 10000"/>
              <a:gd name="connsiteY25" fmla="*/ 8589 h 10000"/>
              <a:gd name="connsiteX26" fmla="*/ 6301 w 10000"/>
              <a:gd name="connsiteY26" fmla="*/ 9392 h 10000"/>
              <a:gd name="connsiteX27" fmla="*/ 6423 w 10000"/>
              <a:gd name="connsiteY27" fmla="*/ 8117 h 10000"/>
              <a:gd name="connsiteX28" fmla="*/ 6570 w 10000"/>
              <a:gd name="connsiteY28" fmla="*/ 10000 h 10000"/>
              <a:gd name="connsiteX29" fmla="*/ 6839 w 10000"/>
              <a:gd name="connsiteY29" fmla="*/ 4847 h 10000"/>
              <a:gd name="connsiteX30" fmla="*/ 6983 w 10000"/>
              <a:gd name="connsiteY30" fmla="*/ 0 h 10000"/>
              <a:gd name="connsiteX31" fmla="*/ 7131 w 10000"/>
              <a:gd name="connsiteY31" fmla="*/ 2190 h 10000"/>
              <a:gd name="connsiteX32" fmla="*/ 7253 w 10000"/>
              <a:gd name="connsiteY32" fmla="*/ 2355 h 10000"/>
              <a:gd name="connsiteX33" fmla="*/ 7517 w 10000"/>
              <a:gd name="connsiteY33" fmla="*/ 2355 h 10000"/>
              <a:gd name="connsiteX34" fmla="*/ 7664 w 10000"/>
              <a:gd name="connsiteY34" fmla="*/ 3131 h 10000"/>
              <a:gd name="connsiteX35" fmla="*/ 7807 w 10000"/>
              <a:gd name="connsiteY35" fmla="*/ 3601 h 10000"/>
              <a:gd name="connsiteX36" fmla="*/ 7931 w 10000"/>
              <a:gd name="connsiteY36" fmla="*/ 2963 h 10000"/>
              <a:gd name="connsiteX37" fmla="*/ 8222 w 10000"/>
              <a:gd name="connsiteY37" fmla="*/ 3435 h 10000"/>
              <a:gd name="connsiteX38" fmla="*/ 8346 w 10000"/>
              <a:gd name="connsiteY38" fmla="*/ 3601 h 10000"/>
              <a:gd name="connsiteX39" fmla="*/ 8490 w 10000"/>
              <a:gd name="connsiteY39" fmla="*/ 3131 h 10000"/>
              <a:gd name="connsiteX40" fmla="*/ 8634 w 10000"/>
              <a:gd name="connsiteY40" fmla="*/ 2963 h 10000"/>
              <a:gd name="connsiteX41" fmla="*/ 8907 w 10000"/>
              <a:gd name="connsiteY41" fmla="*/ 2660 h 10000"/>
              <a:gd name="connsiteX42" fmla="*/ 9027 w 10000"/>
              <a:gd name="connsiteY42" fmla="*/ 2355 h 10000"/>
              <a:gd name="connsiteX43" fmla="*/ 9171 w 10000"/>
              <a:gd name="connsiteY43" fmla="*/ 610 h 10000"/>
              <a:gd name="connsiteX44" fmla="*/ 9318 w 10000"/>
              <a:gd name="connsiteY44" fmla="*/ 4682 h 10000"/>
              <a:gd name="connsiteX45" fmla="*/ 9584 w 10000"/>
              <a:gd name="connsiteY45" fmla="*/ 8589 h 10000"/>
              <a:gd name="connsiteX46" fmla="*/ 9730 w 10000"/>
              <a:gd name="connsiteY46" fmla="*/ 7341 h 10000"/>
              <a:gd name="connsiteX47" fmla="*/ 9855 w 10000"/>
              <a:gd name="connsiteY47" fmla="*/ 7204 h 10000"/>
              <a:gd name="connsiteX48" fmla="*/ 10000 w 10000"/>
              <a:gd name="connsiteY48" fmla="*/ 7812 h 10000"/>
              <a:gd name="connsiteX0" fmla="*/ 0 w 9730"/>
              <a:gd name="connsiteY0" fmla="*/ 7978 h 10000"/>
              <a:gd name="connsiteX1" fmla="*/ 269 w 9730"/>
              <a:gd name="connsiteY1" fmla="*/ 7812 h 10000"/>
              <a:gd name="connsiteX2" fmla="*/ 415 w 9730"/>
              <a:gd name="connsiteY2" fmla="*/ 8450 h 10000"/>
              <a:gd name="connsiteX3" fmla="*/ 561 w 9730"/>
              <a:gd name="connsiteY3" fmla="*/ 7978 h 10000"/>
              <a:gd name="connsiteX4" fmla="*/ 680 w 9730"/>
              <a:gd name="connsiteY4" fmla="*/ 7204 h 10000"/>
              <a:gd name="connsiteX5" fmla="*/ 949 w 9730"/>
              <a:gd name="connsiteY5" fmla="*/ 8589 h 10000"/>
              <a:gd name="connsiteX6" fmla="*/ 1098 w 9730"/>
              <a:gd name="connsiteY6" fmla="*/ 7674 h 10000"/>
              <a:gd name="connsiteX7" fmla="*/ 1239 w 9730"/>
              <a:gd name="connsiteY7" fmla="*/ 8450 h 10000"/>
              <a:gd name="connsiteX8" fmla="*/ 1364 w 9730"/>
              <a:gd name="connsiteY8" fmla="*/ 7674 h 10000"/>
              <a:gd name="connsiteX9" fmla="*/ 1656 w 9730"/>
              <a:gd name="connsiteY9" fmla="*/ 7037 h 10000"/>
              <a:gd name="connsiteX10" fmla="*/ 1776 w 9730"/>
              <a:gd name="connsiteY10" fmla="*/ 7812 h 10000"/>
              <a:gd name="connsiteX11" fmla="*/ 1923 w 9730"/>
              <a:gd name="connsiteY11" fmla="*/ 8450 h 10000"/>
              <a:gd name="connsiteX12" fmla="*/ 2047 w 9730"/>
              <a:gd name="connsiteY12" fmla="*/ 7037 h 10000"/>
              <a:gd name="connsiteX13" fmla="*/ 2334 w 9730"/>
              <a:gd name="connsiteY13" fmla="*/ 8450 h 10000"/>
              <a:gd name="connsiteX14" fmla="*/ 2456 w 9730"/>
              <a:gd name="connsiteY14" fmla="*/ 8117 h 10000"/>
              <a:gd name="connsiteX15" fmla="*/ 2602 w 9730"/>
              <a:gd name="connsiteY15" fmla="*/ 7674 h 10000"/>
              <a:gd name="connsiteX16" fmla="*/ 2747 w 9730"/>
              <a:gd name="connsiteY16" fmla="*/ 7812 h 10000"/>
              <a:gd name="connsiteX17" fmla="*/ 4646 w 9730"/>
              <a:gd name="connsiteY17" fmla="*/ 9392 h 10000"/>
              <a:gd name="connsiteX18" fmla="*/ 4792 w 9730"/>
              <a:gd name="connsiteY18" fmla="*/ 8755 h 10000"/>
              <a:gd name="connsiteX19" fmla="*/ 4938 w 9730"/>
              <a:gd name="connsiteY19" fmla="*/ 8117 h 10000"/>
              <a:gd name="connsiteX20" fmla="*/ 5204 w 9730"/>
              <a:gd name="connsiteY20" fmla="*/ 8117 h 10000"/>
              <a:gd name="connsiteX21" fmla="*/ 5350 w 9730"/>
              <a:gd name="connsiteY21" fmla="*/ 8117 h 10000"/>
              <a:gd name="connsiteX22" fmla="*/ 5473 w 9730"/>
              <a:gd name="connsiteY22" fmla="*/ 8282 h 10000"/>
              <a:gd name="connsiteX23" fmla="*/ 5619 w 9730"/>
              <a:gd name="connsiteY23" fmla="*/ 9059 h 10000"/>
              <a:gd name="connsiteX24" fmla="*/ 5888 w 9730"/>
              <a:gd name="connsiteY24" fmla="*/ 8589 h 10000"/>
              <a:gd name="connsiteX25" fmla="*/ 6031 w 9730"/>
              <a:gd name="connsiteY25" fmla="*/ 9392 h 10000"/>
              <a:gd name="connsiteX26" fmla="*/ 6153 w 9730"/>
              <a:gd name="connsiteY26" fmla="*/ 8117 h 10000"/>
              <a:gd name="connsiteX27" fmla="*/ 6300 w 9730"/>
              <a:gd name="connsiteY27" fmla="*/ 10000 h 10000"/>
              <a:gd name="connsiteX28" fmla="*/ 6569 w 9730"/>
              <a:gd name="connsiteY28" fmla="*/ 4847 h 10000"/>
              <a:gd name="connsiteX29" fmla="*/ 6713 w 9730"/>
              <a:gd name="connsiteY29" fmla="*/ 0 h 10000"/>
              <a:gd name="connsiteX30" fmla="*/ 6861 w 9730"/>
              <a:gd name="connsiteY30" fmla="*/ 2190 h 10000"/>
              <a:gd name="connsiteX31" fmla="*/ 6983 w 9730"/>
              <a:gd name="connsiteY31" fmla="*/ 2355 h 10000"/>
              <a:gd name="connsiteX32" fmla="*/ 7247 w 9730"/>
              <a:gd name="connsiteY32" fmla="*/ 2355 h 10000"/>
              <a:gd name="connsiteX33" fmla="*/ 7394 w 9730"/>
              <a:gd name="connsiteY33" fmla="*/ 3131 h 10000"/>
              <a:gd name="connsiteX34" fmla="*/ 7537 w 9730"/>
              <a:gd name="connsiteY34" fmla="*/ 3601 h 10000"/>
              <a:gd name="connsiteX35" fmla="*/ 7661 w 9730"/>
              <a:gd name="connsiteY35" fmla="*/ 2963 h 10000"/>
              <a:gd name="connsiteX36" fmla="*/ 7952 w 9730"/>
              <a:gd name="connsiteY36" fmla="*/ 3435 h 10000"/>
              <a:gd name="connsiteX37" fmla="*/ 8076 w 9730"/>
              <a:gd name="connsiteY37" fmla="*/ 3601 h 10000"/>
              <a:gd name="connsiteX38" fmla="*/ 8220 w 9730"/>
              <a:gd name="connsiteY38" fmla="*/ 3131 h 10000"/>
              <a:gd name="connsiteX39" fmla="*/ 8364 w 9730"/>
              <a:gd name="connsiteY39" fmla="*/ 2963 h 10000"/>
              <a:gd name="connsiteX40" fmla="*/ 8637 w 9730"/>
              <a:gd name="connsiteY40" fmla="*/ 2660 h 10000"/>
              <a:gd name="connsiteX41" fmla="*/ 8757 w 9730"/>
              <a:gd name="connsiteY41" fmla="*/ 2355 h 10000"/>
              <a:gd name="connsiteX42" fmla="*/ 8901 w 9730"/>
              <a:gd name="connsiteY42" fmla="*/ 610 h 10000"/>
              <a:gd name="connsiteX43" fmla="*/ 9048 w 9730"/>
              <a:gd name="connsiteY43" fmla="*/ 4682 h 10000"/>
              <a:gd name="connsiteX44" fmla="*/ 9314 w 9730"/>
              <a:gd name="connsiteY44" fmla="*/ 8589 h 10000"/>
              <a:gd name="connsiteX45" fmla="*/ 9460 w 9730"/>
              <a:gd name="connsiteY45" fmla="*/ 7341 h 10000"/>
              <a:gd name="connsiteX46" fmla="*/ 9585 w 9730"/>
              <a:gd name="connsiteY46" fmla="*/ 7204 h 10000"/>
              <a:gd name="connsiteX47" fmla="*/ 9730 w 9730"/>
              <a:gd name="connsiteY47" fmla="*/ 7812 h 10000"/>
              <a:gd name="connsiteX0" fmla="*/ 0 w 9724"/>
              <a:gd name="connsiteY0" fmla="*/ 7812 h 10000"/>
              <a:gd name="connsiteX1" fmla="*/ 151 w 9724"/>
              <a:gd name="connsiteY1" fmla="*/ 8450 h 10000"/>
              <a:gd name="connsiteX2" fmla="*/ 301 w 9724"/>
              <a:gd name="connsiteY2" fmla="*/ 7978 h 10000"/>
              <a:gd name="connsiteX3" fmla="*/ 423 w 9724"/>
              <a:gd name="connsiteY3" fmla="*/ 7204 h 10000"/>
              <a:gd name="connsiteX4" fmla="*/ 699 w 9724"/>
              <a:gd name="connsiteY4" fmla="*/ 8589 h 10000"/>
              <a:gd name="connsiteX5" fmla="*/ 852 w 9724"/>
              <a:gd name="connsiteY5" fmla="*/ 7674 h 10000"/>
              <a:gd name="connsiteX6" fmla="*/ 997 w 9724"/>
              <a:gd name="connsiteY6" fmla="*/ 8450 h 10000"/>
              <a:gd name="connsiteX7" fmla="*/ 1126 w 9724"/>
              <a:gd name="connsiteY7" fmla="*/ 7674 h 10000"/>
              <a:gd name="connsiteX8" fmla="*/ 1426 w 9724"/>
              <a:gd name="connsiteY8" fmla="*/ 7037 h 10000"/>
              <a:gd name="connsiteX9" fmla="*/ 1549 w 9724"/>
              <a:gd name="connsiteY9" fmla="*/ 7812 h 10000"/>
              <a:gd name="connsiteX10" fmla="*/ 1700 w 9724"/>
              <a:gd name="connsiteY10" fmla="*/ 8450 h 10000"/>
              <a:gd name="connsiteX11" fmla="*/ 1828 w 9724"/>
              <a:gd name="connsiteY11" fmla="*/ 7037 h 10000"/>
              <a:gd name="connsiteX12" fmla="*/ 2123 w 9724"/>
              <a:gd name="connsiteY12" fmla="*/ 8450 h 10000"/>
              <a:gd name="connsiteX13" fmla="*/ 2248 w 9724"/>
              <a:gd name="connsiteY13" fmla="*/ 8117 h 10000"/>
              <a:gd name="connsiteX14" fmla="*/ 2398 w 9724"/>
              <a:gd name="connsiteY14" fmla="*/ 7674 h 10000"/>
              <a:gd name="connsiteX15" fmla="*/ 2547 w 9724"/>
              <a:gd name="connsiteY15" fmla="*/ 7812 h 10000"/>
              <a:gd name="connsiteX16" fmla="*/ 4499 w 9724"/>
              <a:gd name="connsiteY16" fmla="*/ 9392 h 10000"/>
              <a:gd name="connsiteX17" fmla="*/ 4649 w 9724"/>
              <a:gd name="connsiteY17" fmla="*/ 8755 h 10000"/>
              <a:gd name="connsiteX18" fmla="*/ 4799 w 9724"/>
              <a:gd name="connsiteY18" fmla="*/ 8117 h 10000"/>
              <a:gd name="connsiteX19" fmla="*/ 5072 w 9724"/>
              <a:gd name="connsiteY19" fmla="*/ 8117 h 10000"/>
              <a:gd name="connsiteX20" fmla="*/ 5222 w 9724"/>
              <a:gd name="connsiteY20" fmla="*/ 8117 h 10000"/>
              <a:gd name="connsiteX21" fmla="*/ 5349 w 9724"/>
              <a:gd name="connsiteY21" fmla="*/ 8282 h 10000"/>
              <a:gd name="connsiteX22" fmla="*/ 5499 w 9724"/>
              <a:gd name="connsiteY22" fmla="*/ 9059 h 10000"/>
              <a:gd name="connsiteX23" fmla="*/ 5775 w 9724"/>
              <a:gd name="connsiteY23" fmla="*/ 8589 h 10000"/>
              <a:gd name="connsiteX24" fmla="*/ 5922 w 9724"/>
              <a:gd name="connsiteY24" fmla="*/ 9392 h 10000"/>
              <a:gd name="connsiteX25" fmla="*/ 6048 w 9724"/>
              <a:gd name="connsiteY25" fmla="*/ 8117 h 10000"/>
              <a:gd name="connsiteX26" fmla="*/ 6199 w 9724"/>
              <a:gd name="connsiteY26" fmla="*/ 10000 h 10000"/>
              <a:gd name="connsiteX27" fmla="*/ 6475 w 9724"/>
              <a:gd name="connsiteY27" fmla="*/ 4847 h 10000"/>
              <a:gd name="connsiteX28" fmla="*/ 6623 w 9724"/>
              <a:gd name="connsiteY28" fmla="*/ 0 h 10000"/>
              <a:gd name="connsiteX29" fmla="*/ 6775 w 9724"/>
              <a:gd name="connsiteY29" fmla="*/ 2190 h 10000"/>
              <a:gd name="connsiteX30" fmla="*/ 6901 w 9724"/>
              <a:gd name="connsiteY30" fmla="*/ 2355 h 10000"/>
              <a:gd name="connsiteX31" fmla="*/ 7172 w 9724"/>
              <a:gd name="connsiteY31" fmla="*/ 2355 h 10000"/>
              <a:gd name="connsiteX32" fmla="*/ 7323 w 9724"/>
              <a:gd name="connsiteY32" fmla="*/ 3131 h 10000"/>
              <a:gd name="connsiteX33" fmla="*/ 7470 w 9724"/>
              <a:gd name="connsiteY33" fmla="*/ 3601 h 10000"/>
              <a:gd name="connsiteX34" fmla="*/ 7598 w 9724"/>
              <a:gd name="connsiteY34" fmla="*/ 2963 h 10000"/>
              <a:gd name="connsiteX35" fmla="*/ 7897 w 9724"/>
              <a:gd name="connsiteY35" fmla="*/ 3435 h 10000"/>
              <a:gd name="connsiteX36" fmla="*/ 8024 w 9724"/>
              <a:gd name="connsiteY36" fmla="*/ 3601 h 10000"/>
              <a:gd name="connsiteX37" fmla="*/ 8172 w 9724"/>
              <a:gd name="connsiteY37" fmla="*/ 3131 h 10000"/>
              <a:gd name="connsiteX38" fmla="*/ 8320 w 9724"/>
              <a:gd name="connsiteY38" fmla="*/ 2963 h 10000"/>
              <a:gd name="connsiteX39" fmla="*/ 8601 w 9724"/>
              <a:gd name="connsiteY39" fmla="*/ 2660 h 10000"/>
              <a:gd name="connsiteX40" fmla="*/ 8724 w 9724"/>
              <a:gd name="connsiteY40" fmla="*/ 2355 h 10000"/>
              <a:gd name="connsiteX41" fmla="*/ 8872 w 9724"/>
              <a:gd name="connsiteY41" fmla="*/ 610 h 10000"/>
              <a:gd name="connsiteX42" fmla="*/ 9023 w 9724"/>
              <a:gd name="connsiteY42" fmla="*/ 4682 h 10000"/>
              <a:gd name="connsiteX43" fmla="*/ 9296 w 9724"/>
              <a:gd name="connsiteY43" fmla="*/ 8589 h 10000"/>
              <a:gd name="connsiteX44" fmla="*/ 9447 w 9724"/>
              <a:gd name="connsiteY44" fmla="*/ 7341 h 10000"/>
              <a:gd name="connsiteX45" fmla="*/ 9575 w 9724"/>
              <a:gd name="connsiteY45" fmla="*/ 7204 h 10000"/>
              <a:gd name="connsiteX46" fmla="*/ 9724 w 9724"/>
              <a:gd name="connsiteY46" fmla="*/ 7812 h 10000"/>
              <a:gd name="connsiteX0" fmla="*/ 0 w 9845"/>
              <a:gd name="connsiteY0" fmla="*/ 8450 h 10000"/>
              <a:gd name="connsiteX1" fmla="*/ 155 w 9845"/>
              <a:gd name="connsiteY1" fmla="*/ 7978 h 10000"/>
              <a:gd name="connsiteX2" fmla="*/ 280 w 9845"/>
              <a:gd name="connsiteY2" fmla="*/ 7204 h 10000"/>
              <a:gd name="connsiteX3" fmla="*/ 564 w 9845"/>
              <a:gd name="connsiteY3" fmla="*/ 8589 h 10000"/>
              <a:gd name="connsiteX4" fmla="*/ 721 w 9845"/>
              <a:gd name="connsiteY4" fmla="*/ 7674 h 10000"/>
              <a:gd name="connsiteX5" fmla="*/ 870 w 9845"/>
              <a:gd name="connsiteY5" fmla="*/ 8450 h 10000"/>
              <a:gd name="connsiteX6" fmla="*/ 1003 w 9845"/>
              <a:gd name="connsiteY6" fmla="*/ 7674 h 10000"/>
              <a:gd name="connsiteX7" fmla="*/ 1311 w 9845"/>
              <a:gd name="connsiteY7" fmla="*/ 7037 h 10000"/>
              <a:gd name="connsiteX8" fmla="*/ 1438 w 9845"/>
              <a:gd name="connsiteY8" fmla="*/ 7812 h 10000"/>
              <a:gd name="connsiteX9" fmla="*/ 1593 w 9845"/>
              <a:gd name="connsiteY9" fmla="*/ 8450 h 10000"/>
              <a:gd name="connsiteX10" fmla="*/ 1725 w 9845"/>
              <a:gd name="connsiteY10" fmla="*/ 7037 h 10000"/>
              <a:gd name="connsiteX11" fmla="*/ 2028 w 9845"/>
              <a:gd name="connsiteY11" fmla="*/ 8450 h 10000"/>
              <a:gd name="connsiteX12" fmla="*/ 2157 w 9845"/>
              <a:gd name="connsiteY12" fmla="*/ 8117 h 10000"/>
              <a:gd name="connsiteX13" fmla="*/ 2311 w 9845"/>
              <a:gd name="connsiteY13" fmla="*/ 7674 h 10000"/>
              <a:gd name="connsiteX14" fmla="*/ 2464 w 9845"/>
              <a:gd name="connsiteY14" fmla="*/ 7812 h 10000"/>
              <a:gd name="connsiteX15" fmla="*/ 4472 w 9845"/>
              <a:gd name="connsiteY15" fmla="*/ 9392 h 10000"/>
              <a:gd name="connsiteX16" fmla="*/ 4626 w 9845"/>
              <a:gd name="connsiteY16" fmla="*/ 8755 h 10000"/>
              <a:gd name="connsiteX17" fmla="*/ 4780 w 9845"/>
              <a:gd name="connsiteY17" fmla="*/ 8117 h 10000"/>
              <a:gd name="connsiteX18" fmla="*/ 5061 w 9845"/>
              <a:gd name="connsiteY18" fmla="*/ 8117 h 10000"/>
              <a:gd name="connsiteX19" fmla="*/ 5215 w 9845"/>
              <a:gd name="connsiteY19" fmla="*/ 8117 h 10000"/>
              <a:gd name="connsiteX20" fmla="*/ 5346 w 9845"/>
              <a:gd name="connsiteY20" fmla="*/ 8282 h 10000"/>
              <a:gd name="connsiteX21" fmla="*/ 5500 w 9845"/>
              <a:gd name="connsiteY21" fmla="*/ 9059 h 10000"/>
              <a:gd name="connsiteX22" fmla="*/ 5784 w 9845"/>
              <a:gd name="connsiteY22" fmla="*/ 8589 h 10000"/>
              <a:gd name="connsiteX23" fmla="*/ 5935 w 9845"/>
              <a:gd name="connsiteY23" fmla="*/ 9392 h 10000"/>
              <a:gd name="connsiteX24" fmla="*/ 6065 w 9845"/>
              <a:gd name="connsiteY24" fmla="*/ 8117 h 10000"/>
              <a:gd name="connsiteX25" fmla="*/ 6220 w 9845"/>
              <a:gd name="connsiteY25" fmla="*/ 10000 h 10000"/>
              <a:gd name="connsiteX26" fmla="*/ 6504 w 9845"/>
              <a:gd name="connsiteY26" fmla="*/ 4847 h 10000"/>
              <a:gd name="connsiteX27" fmla="*/ 6656 w 9845"/>
              <a:gd name="connsiteY27" fmla="*/ 0 h 10000"/>
              <a:gd name="connsiteX28" fmla="*/ 6812 w 9845"/>
              <a:gd name="connsiteY28" fmla="*/ 2190 h 10000"/>
              <a:gd name="connsiteX29" fmla="*/ 6942 w 9845"/>
              <a:gd name="connsiteY29" fmla="*/ 2355 h 10000"/>
              <a:gd name="connsiteX30" fmla="*/ 7221 w 9845"/>
              <a:gd name="connsiteY30" fmla="*/ 2355 h 10000"/>
              <a:gd name="connsiteX31" fmla="*/ 7376 w 9845"/>
              <a:gd name="connsiteY31" fmla="*/ 3131 h 10000"/>
              <a:gd name="connsiteX32" fmla="*/ 7527 w 9845"/>
              <a:gd name="connsiteY32" fmla="*/ 3601 h 10000"/>
              <a:gd name="connsiteX33" fmla="*/ 7659 w 9845"/>
              <a:gd name="connsiteY33" fmla="*/ 2963 h 10000"/>
              <a:gd name="connsiteX34" fmla="*/ 7966 w 9845"/>
              <a:gd name="connsiteY34" fmla="*/ 3435 h 10000"/>
              <a:gd name="connsiteX35" fmla="*/ 8097 w 9845"/>
              <a:gd name="connsiteY35" fmla="*/ 3601 h 10000"/>
              <a:gd name="connsiteX36" fmla="*/ 8249 w 9845"/>
              <a:gd name="connsiteY36" fmla="*/ 3131 h 10000"/>
              <a:gd name="connsiteX37" fmla="*/ 8401 w 9845"/>
              <a:gd name="connsiteY37" fmla="*/ 2963 h 10000"/>
              <a:gd name="connsiteX38" fmla="*/ 8690 w 9845"/>
              <a:gd name="connsiteY38" fmla="*/ 2660 h 10000"/>
              <a:gd name="connsiteX39" fmla="*/ 8817 w 9845"/>
              <a:gd name="connsiteY39" fmla="*/ 2355 h 10000"/>
              <a:gd name="connsiteX40" fmla="*/ 8969 w 9845"/>
              <a:gd name="connsiteY40" fmla="*/ 610 h 10000"/>
              <a:gd name="connsiteX41" fmla="*/ 9124 w 9845"/>
              <a:gd name="connsiteY41" fmla="*/ 4682 h 10000"/>
              <a:gd name="connsiteX42" fmla="*/ 9405 w 9845"/>
              <a:gd name="connsiteY42" fmla="*/ 8589 h 10000"/>
              <a:gd name="connsiteX43" fmla="*/ 9560 w 9845"/>
              <a:gd name="connsiteY43" fmla="*/ 7341 h 10000"/>
              <a:gd name="connsiteX44" fmla="*/ 9692 w 9845"/>
              <a:gd name="connsiteY44" fmla="*/ 7204 h 10000"/>
              <a:gd name="connsiteX45" fmla="*/ 9845 w 9845"/>
              <a:gd name="connsiteY45" fmla="*/ 7812 h 10000"/>
              <a:gd name="connsiteX0" fmla="*/ 0 w 10000"/>
              <a:gd name="connsiteY0" fmla="*/ 8450 h 10000"/>
              <a:gd name="connsiteX1" fmla="*/ 284 w 10000"/>
              <a:gd name="connsiteY1" fmla="*/ 7204 h 10000"/>
              <a:gd name="connsiteX2" fmla="*/ 573 w 10000"/>
              <a:gd name="connsiteY2" fmla="*/ 8589 h 10000"/>
              <a:gd name="connsiteX3" fmla="*/ 732 w 10000"/>
              <a:gd name="connsiteY3" fmla="*/ 7674 h 10000"/>
              <a:gd name="connsiteX4" fmla="*/ 884 w 10000"/>
              <a:gd name="connsiteY4" fmla="*/ 8450 h 10000"/>
              <a:gd name="connsiteX5" fmla="*/ 1019 w 10000"/>
              <a:gd name="connsiteY5" fmla="*/ 7674 h 10000"/>
              <a:gd name="connsiteX6" fmla="*/ 1332 w 10000"/>
              <a:gd name="connsiteY6" fmla="*/ 7037 h 10000"/>
              <a:gd name="connsiteX7" fmla="*/ 1461 w 10000"/>
              <a:gd name="connsiteY7" fmla="*/ 7812 h 10000"/>
              <a:gd name="connsiteX8" fmla="*/ 1618 w 10000"/>
              <a:gd name="connsiteY8" fmla="*/ 8450 h 10000"/>
              <a:gd name="connsiteX9" fmla="*/ 1752 w 10000"/>
              <a:gd name="connsiteY9" fmla="*/ 7037 h 10000"/>
              <a:gd name="connsiteX10" fmla="*/ 2060 w 10000"/>
              <a:gd name="connsiteY10" fmla="*/ 8450 h 10000"/>
              <a:gd name="connsiteX11" fmla="*/ 2191 w 10000"/>
              <a:gd name="connsiteY11" fmla="*/ 8117 h 10000"/>
              <a:gd name="connsiteX12" fmla="*/ 2347 w 10000"/>
              <a:gd name="connsiteY12" fmla="*/ 7674 h 10000"/>
              <a:gd name="connsiteX13" fmla="*/ 2503 w 10000"/>
              <a:gd name="connsiteY13" fmla="*/ 7812 h 10000"/>
              <a:gd name="connsiteX14" fmla="*/ 4542 w 10000"/>
              <a:gd name="connsiteY14" fmla="*/ 9392 h 10000"/>
              <a:gd name="connsiteX15" fmla="*/ 4699 w 10000"/>
              <a:gd name="connsiteY15" fmla="*/ 8755 h 10000"/>
              <a:gd name="connsiteX16" fmla="*/ 4855 w 10000"/>
              <a:gd name="connsiteY16" fmla="*/ 8117 h 10000"/>
              <a:gd name="connsiteX17" fmla="*/ 5141 w 10000"/>
              <a:gd name="connsiteY17" fmla="*/ 8117 h 10000"/>
              <a:gd name="connsiteX18" fmla="*/ 5297 w 10000"/>
              <a:gd name="connsiteY18" fmla="*/ 8117 h 10000"/>
              <a:gd name="connsiteX19" fmla="*/ 5430 w 10000"/>
              <a:gd name="connsiteY19" fmla="*/ 8282 h 10000"/>
              <a:gd name="connsiteX20" fmla="*/ 5587 w 10000"/>
              <a:gd name="connsiteY20" fmla="*/ 9059 h 10000"/>
              <a:gd name="connsiteX21" fmla="*/ 5875 w 10000"/>
              <a:gd name="connsiteY21" fmla="*/ 8589 h 10000"/>
              <a:gd name="connsiteX22" fmla="*/ 6028 w 10000"/>
              <a:gd name="connsiteY22" fmla="*/ 9392 h 10000"/>
              <a:gd name="connsiteX23" fmla="*/ 6160 w 10000"/>
              <a:gd name="connsiteY23" fmla="*/ 8117 h 10000"/>
              <a:gd name="connsiteX24" fmla="*/ 6318 w 10000"/>
              <a:gd name="connsiteY24" fmla="*/ 10000 h 10000"/>
              <a:gd name="connsiteX25" fmla="*/ 6606 w 10000"/>
              <a:gd name="connsiteY25" fmla="*/ 4847 h 10000"/>
              <a:gd name="connsiteX26" fmla="*/ 6761 w 10000"/>
              <a:gd name="connsiteY26" fmla="*/ 0 h 10000"/>
              <a:gd name="connsiteX27" fmla="*/ 6919 w 10000"/>
              <a:gd name="connsiteY27" fmla="*/ 2190 h 10000"/>
              <a:gd name="connsiteX28" fmla="*/ 7051 w 10000"/>
              <a:gd name="connsiteY28" fmla="*/ 2355 h 10000"/>
              <a:gd name="connsiteX29" fmla="*/ 7335 w 10000"/>
              <a:gd name="connsiteY29" fmla="*/ 2355 h 10000"/>
              <a:gd name="connsiteX30" fmla="*/ 7492 w 10000"/>
              <a:gd name="connsiteY30" fmla="*/ 3131 h 10000"/>
              <a:gd name="connsiteX31" fmla="*/ 7646 w 10000"/>
              <a:gd name="connsiteY31" fmla="*/ 3601 h 10000"/>
              <a:gd name="connsiteX32" fmla="*/ 7780 w 10000"/>
              <a:gd name="connsiteY32" fmla="*/ 2963 h 10000"/>
              <a:gd name="connsiteX33" fmla="*/ 8091 w 10000"/>
              <a:gd name="connsiteY33" fmla="*/ 3435 h 10000"/>
              <a:gd name="connsiteX34" fmla="*/ 8224 w 10000"/>
              <a:gd name="connsiteY34" fmla="*/ 3601 h 10000"/>
              <a:gd name="connsiteX35" fmla="*/ 8379 w 10000"/>
              <a:gd name="connsiteY35" fmla="*/ 3131 h 10000"/>
              <a:gd name="connsiteX36" fmla="*/ 8533 w 10000"/>
              <a:gd name="connsiteY36" fmla="*/ 2963 h 10000"/>
              <a:gd name="connsiteX37" fmla="*/ 8827 w 10000"/>
              <a:gd name="connsiteY37" fmla="*/ 2660 h 10000"/>
              <a:gd name="connsiteX38" fmla="*/ 8956 w 10000"/>
              <a:gd name="connsiteY38" fmla="*/ 2355 h 10000"/>
              <a:gd name="connsiteX39" fmla="*/ 9110 w 10000"/>
              <a:gd name="connsiteY39" fmla="*/ 610 h 10000"/>
              <a:gd name="connsiteX40" fmla="*/ 9268 w 10000"/>
              <a:gd name="connsiteY40" fmla="*/ 4682 h 10000"/>
              <a:gd name="connsiteX41" fmla="*/ 9553 w 10000"/>
              <a:gd name="connsiteY41" fmla="*/ 8589 h 10000"/>
              <a:gd name="connsiteX42" fmla="*/ 9711 w 10000"/>
              <a:gd name="connsiteY42" fmla="*/ 7341 h 10000"/>
              <a:gd name="connsiteX43" fmla="*/ 9845 w 10000"/>
              <a:gd name="connsiteY43" fmla="*/ 7204 h 10000"/>
              <a:gd name="connsiteX44" fmla="*/ 10000 w 10000"/>
              <a:gd name="connsiteY44" fmla="*/ 7812 h 10000"/>
              <a:gd name="connsiteX0" fmla="*/ 0 w 9716"/>
              <a:gd name="connsiteY0" fmla="*/ 7204 h 10000"/>
              <a:gd name="connsiteX1" fmla="*/ 289 w 9716"/>
              <a:gd name="connsiteY1" fmla="*/ 8589 h 10000"/>
              <a:gd name="connsiteX2" fmla="*/ 448 w 9716"/>
              <a:gd name="connsiteY2" fmla="*/ 7674 h 10000"/>
              <a:gd name="connsiteX3" fmla="*/ 600 w 9716"/>
              <a:gd name="connsiteY3" fmla="*/ 8450 h 10000"/>
              <a:gd name="connsiteX4" fmla="*/ 735 w 9716"/>
              <a:gd name="connsiteY4" fmla="*/ 7674 h 10000"/>
              <a:gd name="connsiteX5" fmla="*/ 1048 w 9716"/>
              <a:gd name="connsiteY5" fmla="*/ 7037 h 10000"/>
              <a:gd name="connsiteX6" fmla="*/ 1177 w 9716"/>
              <a:gd name="connsiteY6" fmla="*/ 7812 h 10000"/>
              <a:gd name="connsiteX7" fmla="*/ 1334 w 9716"/>
              <a:gd name="connsiteY7" fmla="*/ 8450 h 10000"/>
              <a:gd name="connsiteX8" fmla="*/ 1468 w 9716"/>
              <a:gd name="connsiteY8" fmla="*/ 7037 h 10000"/>
              <a:gd name="connsiteX9" fmla="*/ 1776 w 9716"/>
              <a:gd name="connsiteY9" fmla="*/ 8450 h 10000"/>
              <a:gd name="connsiteX10" fmla="*/ 1907 w 9716"/>
              <a:gd name="connsiteY10" fmla="*/ 8117 h 10000"/>
              <a:gd name="connsiteX11" fmla="*/ 2063 w 9716"/>
              <a:gd name="connsiteY11" fmla="*/ 7674 h 10000"/>
              <a:gd name="connsiteX12" fmla="*/ 2219 w 9716"/>
              <a:gd name="connsiteY12" fmla="*/ 7812 h 10000"/>
              <a:gd name="connsiteX13" fmla="*/ 4258 w 9716"/>
              <a:gd name="connsiteY13" fmla="*/ 9392 h 10000"/>
              <a:gd name="connsiteX14" fmla="*/ 4415 w 9716"/>
              <a:gd name="connsiteY14" fmla="*/ 8755 h 10000"/>
              <a:gd name="connsiteX15" fmla="*/ 4571 w 9716"/>
              <a:gd name="connsiteY15" fmla="*/ 8117 h 10000"/>
              <a:gd name="connsiteX16" fmla="*/ 4857 w 9716"/>
              <a:gd name="connsiteY16" fmla="*/ 8117 h 10000"/>
              <a:gd name="connsiteX17" fmla="*/ 5013 w 9716"/>
              <a:gd name="connsiteY17" fmla="*/ 8117 h 10000"/>
              <a:gd name="connsiteX18" fmla="*/ 5146 w 9716"/>
              <a:gd name="connsiteY18" fmla="*/ 8282 h 10000"/>
              <a:gd name="connsiteX19" fmla="*/ 5303 w 9716"/>
              <a:gd name="connsiteY19" fmla="*/ 9059 h 10000"/>
              <a:gd name="connsiteX20" fmla="*/ 5591 w 9716"/>
              <a:gd name="connsiteY20" fmla="*/ 8589 h 10000"/>
              <a:gd name="connsiteX21" fmla="*/ 5744 w 9716"/>
              <a:gd name="connsiteY21" fmla="*/ 9392 h 10000"/>
              <a:gd name="connsiteX22" fmla="*/ 5876 w 9716"/>
              <a:gd name="connsiteY22" fmla="*/ 8117 h 10000"/>
              <a:gd name="connsiteX23" fmla="*/ 6034 w 9716"/>
              <a:gd name="connsiteY23" fmla="*/ 10000 h 10000"/>
              <a:gd name="connsiteX24" fmla="*/ 6322 w 9716"/>
              <a:gd name="connsiteY24" fmla="*/ 4847 h 10000"/>
              <a:gd name="connsiteX25" fmla="*/ 6477 w 9716"/>
              <a:gd name="connsiteY25" fmla="*/ 0 h 10000"/>
              <a:gd name="connsiteX26" fmla="*/ 6635 w 9716"/>
              <a:gd name="connsiteY26" fmla="*/ 2190 h 10000"/>
              <a:gd name="connsiteX27" fmla="*/ 6767 w 9716"/>
              <a:gd name="connsiteY27" fmla="*/ 2355 h 10000"/>
              <a:gd name="connsiteX28" fmla="*/ 7051 w 9716"/>
              <a:gd name="connsiteY28" fmla="*/ 2355 h 10000"/>
              <a:gd name="connsiteX29" fmla="*/ 7208 w 9716"/>
              <a:gd name="connsiteY29" fmla="*/ 3131 h 10000"/>
              <a:gd name="connsiteX30" fmla="*/ 7362 w 9716"/>
              <a:gd name="connsiteY30" fmla="*/ 3601 h 10000"/>
              <a:gd name="connsiteX31" fmla="*/ 7496 w 9716"/>
              <a:gd name="connsiteY31" fmla="*/ 2963 h 10000"/>
              <a:gd name="connsiteX32" fmla="*/ 7807 w 9716"/>
              <a:gd name="connsiteY32" fmla="*/ 3435 h 10000"/>
              <a:gd name="connsiteX33" fmla="*/ 7940 w 9716"/>
              <a:gd name="connsiteY33" fmla="*/ 3601 h 10000"/>
              <a:gd name="connsiteX34" fmla="*/ 8095 w 9716"/>
              <a:gd name="connsiteY34" fmla="*/ 3131 h 10000"/>
              <a:gd name="connsiteX35" fmla="*/ 8249 w 9716"/>
              <a:gd name="connsiteY35" fmla="*/ 2963 h 10000"/>
              <a:gd name="connsiteX36" fmla="*/ 8543 w 9716"/>
              <a:gd name="connsiteY36" fmla="*/ 2660 h 10000"/>
              <a:gd name="connsiteX37" fmla="*/ 8672 w 9716"/>
              <a:gd name="connsiteY37" fmla="*/ 2355 h 10000"/>
              <a:gd name="connsiteX38" fmla="*/ 8826 w 9716"/>
              <a:gd name="connsiteY38" fmla="*/ 610 h 10000"/>
              <a:gd name="connsiteX39" fmla="*/ 8984 w 9716"/>
              <a:gd name="connsiteY39" fmla="*/ 4682 h 10000"/>
              <a:gd name="connsiteX40" fmla="*/ 9269 w 9716"/>
              <a:gd name="connsiteY40" fmla="*/ 8589 h 10000"/>
              <a:gd name="connsiteX41" fmla="*/ 9427 w 9716"/>
              <a:gd name="connsiteY41" fmla="*/ 7341 h 10000"/>
              <a:gd name="connsiteX42" fmla="*/ 9561 w 9716"/>
              <a:gd name="connsiteY42" fmla="*/ 7204 h 10000"/>
              <a:gd name="connsiteX43" fmla="*/ 9716 w 9716"/>
              <a:gd name="connsiteY43" fmla="*/ 7812 h 10000"/>
              <a:gd name="connsiteX0" fmla="*/ 0 w 9703"/>
              <a:gd name="connsiteY0" fmla="*/ 8589 h 10000"/>
              <a:gd name="connsiteX1" fmla="*/ 164 w 9703"/>
              <a:gd name="connsiteY1" fmla="*/ 7674 h 10000"/>
              <a:gd name="connsiteX2" fmla="*/ 321 w 9703"/>
              <a:gd name="connsiteY2" fmla="*/ 8450 h 10000"/>
              <a:gd name="connsiteX3" fmla="*/ 459 w 9703"/>
              <a:gd name="connsiteY3" fmla="*/ 7674 h 10000"/>
              <a:gd name="connsiteX4" fmla="*/ 782 w 9703"/>
              <a:gd name="connsiteY4" fmla="*/ 7037 h 10000"/>
              <a:gd name="connsiteX5" fmla="*/ 914 w 9703"/>
              <a:gd name="connsiteY5" fmla="*/ 7812 h 10000"/>
              <a:gd name="connsiteX6" fmla="*/ 1076 w 9703"/>
              <a:gd name="connsiteY6" fmla="*/ 8450 h 10000"/>
              <a:gd name="connsiteX7" fmla="*/ 1214 w 9703"/>
              <a:gd name="connsiteY7" fmla="*/ 7037 h 10000"/>
              <a:gd name="connsiteX8" fmla="*/ 1531 w 9703"/>
              <a:gd name="connsiteY8" fmla="*/ 8450 h 10000"/>
              <a:gd name="connsiteX9" fmla="*/ 1666 w 9703"/>
              <a:gd name="connsiteY9" fmla="*/ 8117 h 10000"/>
              <a:gd name="connsiteX10" fmla="*/ 1826 w 9703"/>
              <a:gd name="connsiteY10" fmla="*/ 7674 h 10000"/>
              <a:gd name="connsiteX11" fmla="*/ 1987 w 9703"/>
              <a:gd name="connsiteY11" fmla="*/ 7812 h 10000"/>
              <a:gd name="connsiteX12" fmla="*/ 4085 w 9703"/>
              <a:gd name="connsiteY12" fmla="*/ 9392 h 10000"/>
              <a:gd name="connsiteX13" fmla="*/ 4247 w 9703"/>
              <a:gd name="connsiteY13" fmla="*/ 8755 h 10000"/>
              <a:gd name="connsiteX14" fmla="*/ 4408 w 9703"/>
              <a:gd name="connsiteY14" fmla="*/ 8117 h 10000"/>
              <a:gd name="connsiteX15" fmla="*/ 4702 w 9703"/>
              <a:gd name="connsiteY15" fmla="*/ 8117 h 10000"/>
              <a:gd name="connsiteX16" fmla="*/ 4863 w 9703"/>
              <a:gd name="connsiteY16" fmla="*/ 8117 h 10000"/>
              <a:gd name="connsiteX17" fmla="*/ 4999 w 9703"/>
              <a:gd name="connsiteY17" fmla="*/ 8282 h 10000"/>
              <a:gd name="connsiteX18" fmla="*/ 5161 w 9703"/>
              <a:gd name="connsiteY18" fmla="*/ 9059 h 10000"/>
              <a:gd name="connsiteX19" fmla="*/ 5457 w 9703"/>
              <a:gd name="connsiteY19" fmla="*/ 8589 h 10000"/>
              <a:gd name="connsiteX20" fmla="*/ 5615 w 9703"/>
              <a:gd name="connsiteY20" fmla="*/ 9392 h 10000"/>
              <a:gd name="connsiteX21" fmla="*/ 5751 w 9703"/>
              <a:gd name="connsiteY21" fmla="*/ 8117 h 10000"/>
              <a:gd name="connsiteX22" fmla="*/ 5913 w 9703"/>
              <a:gd name="connsiteY22" fmla="*/ 10000 h 10000"/>
              <a:gd name="connsiteX23" fmla="*/ 6210 w 9703"/>
              <a:gd name="connsiteY23" fmla="*/ 4847 h 10000"/>
              <a:gd name="connsiteX24" fmla="*/ 6369 w 9703"/>
              <a:gd name="connsiteY24" fmla="*/ 0 h 10000"/>
              <a:gd name="connsiteX25" fmla="*/ 6532 w 9703"/>
              <a:gd name="connsiteY25" fmla="*/ 2190 h 10000"/>
              <a:gd name="connsiteX26" fmla="*/ 6668 w 9703"/>
              <a:gd name="connsiteY26" fmla="*/ 2355 h 10000"/>
              <a:gd name="connsiteX27" fmla="*/ 6960 w 9703"/>
              <a:gd name="connsiteY27" fmla="*/ 2355 h 10000"/>
              <a:gd name="connsiteX28" fmla="*/ 7122 w 9703"/>
              <a:gd name="connsiteY28" fmla="*/ 3131 h 10000"/>
              <a:gd name="connsiteX29" fmla="*/ 7280 w 9703"/>
              <a:gd name="connsiteY29" fmla="*/ 3601 h 10000"/>
              <a:gd name="connsiteX30" fmla="*/ 7418 w 9703"/>
              <a:gd name="connsiteY30" fmla="*/ 2963 h 10000"/>
              <a:gd name="connsiteX31" fmla="*/ 7738 w 9703"/>
              <a:gd name="connsiteY31" fmla="*/ 3435 h 10000"/>
              <a:gd name="connsiteX32" fmla="*/ 7875 w 9703"/>
              <a:gd name="connsiteY32" fmla="*/ 3601 h 10000"/>
              <a:gd name="connsiteX33" fmla="*/ 8035 w 9703"/>
              <a:gd name="connsiteY33" fmla="*/ 3131 h 10000"/>
              <a:gd name="connsiteX34" fmla="*/ 8193 w 9703"/>
              <a:gd name="connsiteY34" fmla="*/ 2963 h 10000"/>
              <a:gd name="connsiteX35" fmla="*/ 8496 w 9703"/>
              <a:gd name="connsiteY35" fmla="*/ 2660 h 10000"/>
              <a:gd name="connsiteX36" fmla="*/ 8628 w 9703"/>
              <a:gd name="connsiteY36" fmla="*/ 2355 h 10000"/>
              <a:gd name="connsiteX37" fmla="*/ 8787 w 9703"/>
              <a:gd name="connsiteY37" fmla="*/ 610 h 10000"/>
              <a:gd name="connsiteX38" fmla="*/ 8950 w 9703"/>
              <a:gd name="connsiteY38" fmla="*/ 4682 h 10000"/>
              <a:gd name="connsiteX39" fmla="*/ 9243 w 9703"/>
              <a:gd name="connsiteY39" fmla="*/ 8589 h 10000"/>
              <a:gd name="connsiteX40" fmla="*/ 9406 w 9703"/>
              <a:gd name="connsiteY40" fmla="*/ 7341 h 10000"/>
              <a:gd name="connsiteX41" fmla="*/ 9543 w 9703"/>
              <a:gd name="connsiteY41" fmla="*/ 7204 h 10000"/>
              <a:gd name="connsiteX42" fmla="*/ 9703 w 9703"/>
              <a:gd name="connsiteY42" fmla="*/ 7812 h 10000"/>
              <a:gd name="connsiteX0" fmla="*/ 0 w 9831"/>
              <a:gd name="connsiteY0" fmla="*/ 7674 h 10000"/>
              <a:gd name="connsiteX1" fmla="*/ 162 w 9831"/>
              <a:gd name="connsiteY1" fmla="*/ 8450 h 10000"/>
              <a:gd name="connsiteX2" fmla="*/ 304 w 9831"/>
              <a:gd name="connsiteY2" fmla="*/ 7674 h 10000"/>
              <a:gd name="connsiteX3" fmla="*/ 637 w 9831"/>
              <a:gd name="connsiteY3" fmla="*/ 7037 h 10000"/>
              <a:gd name="connsiteX4" fmla="*/ 773 w 9831"/>
              <a:gd name="connsiteY4" fmla="*/ 7812 h 10000"/>
              <a:gd name="connsiteX5" fmla="*/ 940 w 9831"/>
              <a:gd name="connsiteY5" fmla="*/ 8450 h 10000"/>
              <a:gd name="connsiteX6" fmla="*/ 1082 w 9831"/>
              <a:gd name="connsiteY6" fmla="*/ 7037 h 10000"/>
              <a:gd name="connsiteX7" fmla="*/ 1409 w 9831"/>
              <a:gd name="connsiteY7" fmla="*/ 8450 h 10000"/>
              <a:gd name="connsiteX8" fmla="*/ 1548 w 9831"/>
              <a:gd name="connsiteY8" fmla="*/ 8117 h 10000"/>
              <a:gd name="connsiteX9" fmla="*/ 1713 w 9831"/>
              <a:gd name="connsiteY9" fmla="*/ 7674 h 10000"/>
              <a:gd name="connsiteX10" fmla="*/ 1879 w 9831"/>
              <a:gd name="connsiteY10" fmla="*/ 7812 h 10000"/>
              <a:gd name="connsiteX11" fmla="*/ 4041 w 9831"/>
              <a:gd name="connsiteY11" fmla="*/ 9392 h 10000"/>
              <a:gd name="connsiteX12" fmla="*/ 4208 w 9831"/>
              <a:gd name="connsiteY12" fmla="*/ 8755 h 10000"/>
              <a:gd name="connsiteX13" fmla="*/ 4374 w 9831"/>
              <a:gd name="connsiteY13" fmla="*/ 8117 h 10000"/>
              <a:gd name="connsiteX14" fmla="*/ 4677 w 9831"/>
              <a:gd name="connsiteY14" fmla="*/ 8117 h 10000"/>
              <a:gd name="connsiteX15" fmla="*/ 4843 w 9831"/>
              <a:gd name="connsiteY15" fmla="*/ 8117 h 10000"/>
              <a:gd name="connsiteX16" fmla="*/ 4983 w 9831"/>
              <a:gd name="connsiteY16" fmla="*/ 8282 h 10000"/>
              <a:gd name="connsiteX17" fmla="*/ 5150 w 9831"/>
              <a:gd name="connsiteY17" fmla="*/ 9059 h 10000"/>
              <a:gd name="connsiteX18" fmla="*/ 5455 w 9831"/>
              <a:gd name="connsiteY18" fmla="*/ 8589 h 10000"/>
              <a:gd name="connsiteX19" fmla="*/ 5618 w 9831"/>
              <a:gd name="connsiteY19" fmla="*/ 9392 h 10000"/>
              <a:gd name="connsiteX20" fmla="*/ 5758 w 9831"/>
              <a:gd name="connsiteY20" fmla="*/ 8117 h 10000"/>
              <a:gd name="connsiteX21" fmla="*/ 5925 w 9831"/>
              <a:gd name="connsiteY21" fmla="*/ 10000 h 10000"/>
              <a:gd name="connsiteX22" fmla="*/ 6231 w 9831"/>
              <a:gd name="connsiteY22" fmla="*/ 4847 h 10000"/>
              <a:gd name="connsiteX23" fmla="*/ 6395 w 9831"/>
              <a:gd name="connsiteY23" fmla="*/ 0 h 10000"/>
              <a:gd name="connsiteX24" fmla="*/ 6563 w 9831"/>
              <a:gd name="connsiteY24" fmla="*/ 2190 h 10000"/>
              <a:gd name="connsiteX25" fmla="*/ 6703 w 9831"/>
              <a:gd name="connsiteY25" fmla="*/ 2355 h 10000"/>
              <a:gd name="connsiteX26" fmla="*/ 7004 w 9831"/>
              <a:gd name="connsiteY26" fmla="*/ 2355 h 10000"/>
              <a:gd name="connsiteX27" fmla="*/ 7171 w 9831"/>
              <a:gd name="connsiteY27" fmla="*/ 3131 h 10000"/>
              <a:gd name="connsiteX28" fmla="*/ 7334 w 9831"/>
              <a:gd name="connsiteY28" fmla="*/ 3601 h 10000"/>
              <a:gd name="connsiteX29" fmla="*/ 7476 w 9831"/>
              <a:gd name="connsiteY29" fmla="*/ 2963 h 10000"/>
              <a:gd name="connsiteX30" fmla="*/ 7806 w 9831"/>
              <a:gd name="connsiteY30" fmla="*/ 3435 h 10000"/>
              <a:gd name="connsiteX31" fmla="*/ 7947 w 9831"/>
              <a:gd name="connsiteY31" fmla="*/ 3601 h 10000"/>
              <a:gd name="connsiteX32" fmla="*/ 8112 w 9831"/>
              <a:gd name="connsiteY32" fmla="*/ 3131 h 10000"/>
              <a:gd name="connsiteX33" fmla="*/ 8275 w 9831"/>
              <a:gd name="connsiteY33" fmla="*/ 2963 h 10000"/>
              <a:gd name="connsiteX34" fmla="*/ 8587 w 9831"/>
              <a:gd name="connsiteY34" fmla="*/ 2660 h 10000"/>
              <a:gd name="connsiteX35" fmla="*/ 8723 w 9831"/>
              <a:gd name="connsiteY35" fmla="*/ 2355 h 10000"/>
              <a:gd name="connsiteX36" fmla="*/ 8887 w 9831"/>
              <a:gd name="connsiteY36" fmla="*/ 610 h 10000"/>
              <a:gd name="connsiteX37" fmla="*/ 9055 w 9831"/>
              <a:gd name="connsiteY37" fmla="*/ 4682 h 10000"/>
              <a:gd name="connsiteX38" fmla="*/ 9357 w 9831"/>
              <a:gd name="connsiteY38" fmla="*/ 8589 h 10000"/>
              <a:gd name="connsiteX39" fmla="*/ 9525 w 9831"/>
              <a:gd name="connsiteY39" fmla="*/ 7341 h 10000"/>
              <a:gd name="connsiteX40" fmla="*/ 9666 w 9831"/>
              <a:gd name="connsiteY40" fmla="*/ 7204 h 10000"/>
              <a:gd name="connsiteX41" fmla="*/ 9831 w 9831"/>
              <a:gd name="connsiteY41" fmla="*/ 7812 h 10000"/>
              <a:gd name="connsiteX0" fmla="*/ 0 w 10000"/>
              <a:gd name="connsiteY0" fmla="*/ 7674 h 10000"/>
              <a:gd name="connsiteX1" fmla="*/ 165 w 10000"/>
              <a:gd name="connsiteY1" fmla="*/ 8450 h 10000"/>
              <a:gd name="connsiteX2" fmla="*/ 648 w 10000"/>
              <a:gd name="connsiteY2" fmla="*/ 7037 h 10000"/>
              <a:gd name="connsiteX3" fmla="*/ 786 w 10000"/>
              <a:gd name="connsiteY3" fmla="*/ 7812 h 10000"/>
              <a:gd name="connsiteX4" fmla="*/ 956 w 10000"/>
              <a:gd name="connsiteY4" fmla="*/ 8450 h 10000"/>
              <a:gd name="connsiteX5" fmla="*/ 1101 w 10000"/>
              <a:gd name="connsiteY5" fmla="*/ 7037 h 10000"/>
              <a:gd name="connsiteX6" fmla="*/ 1433 w 10000"/>
              <a:gd name="connsiteY6" fmla="*/ 8450 h 10000"/>
              <a:gd name="connsiteX7" fmla="*/ 1575 w 10000"/>
              <a:gd name="connsiteY7" fmla="*/ 8117 h 10000"/>
              <a:gd name="connsiteX8" fmla="*/ 1742 w 10000"/>
              <a:gd name="connsiteY8" fmla="*/ 7674 h 10000"/>
              <a:gd name="connsiteX9" fmla="*/ 1911 w 10000"/>
              <a:gd name="connsiteY9" fmla="*/ 7812 h 10000"/>
              <a:gd name="connsiteX10" fmla="*/ 4110 w 10000"/>
              <a:gd name="connsiteY10" fmla="*/ 9392 h 10000"/>
              <a:gd name="connsiteX11" fmla="*/ 4280 w 10000"/>
              <a:gd name="connsiteY11" fmla="*/ 8755 h 10000"/>
              <a:gd name="connsiteX12" fmla="*/ 4449 w 10000"/>
              <a:gd name="connsiteY12" fmla="*/ 8117 h 10000"/>
              <a:gd name="connsiteX13" fmla="*/ 4757 w 10000"/>
              <a:gd name="connsiteY13" fmla="*/ 8117 h 10000"/>
              <a:gd name="connsiteX14" fmla="*/ 4926 w 10000"/>
              <a:gd name="connsiteY14" fmla="*/ 8117 h 10000"/>
              <a:gd name="connsiteX15" fmla="*/ 5069 w 10000"/>
              <a:gd name="connsiteY15" fmla="*/ 8282 h 10000"/>
              <a:gd name="connsiteX16" fmla="*/ 5239 w 10000"/>
              <a:gd name="connsiteY16" fmla="*/ 9059 h 10000"/>
              <a:gd name="connsiteX17" fmla="*/ 5549 w 10000"/>
              <a:gd name="connsiteY17" fmla="*/ 8589 h 10000"/>
              <a:gd name="connsiteX18" fmla="*/ 5715 w 10000"/>
              <a:gd name="connsiteY18" fmla="*/ 9392 h 10000"/>
              <a:gd name="connsiteX19" fmla="*/ 5857 w 10000"/>
              <a:gd name="connsiteY19" fmla="*/ 8117 h 10000"/>
              <a:gd name="connsiteX20" fmla="*/ 6027 w 10000"/>
              <a:gd name="connsiteY20" fmla="*/ 10000 h 10000"/>
              <a:gd name="connsiteX21" fmla="*/ 6338 w 10000"/>
              <a:gd name="connsiteY21" fmla="*/ 4847 h 10000"/>
              <a:gd name="connsiteX22" fmla="*/ 6505 w 10000"/>
              <a:gd name="connsiteY22" fmla="*/ 0 h 10000"/>
              <a:gd name="connsiteX23" fmla="*/ 6676 w 10000"/>
              <a:gd name="connsiteY23" fmla="*/ 2190 h 10000"/>
              <a:gd name="connsiteX24" fmla="*/ 6818 w 10000"/>
              <a:gd name="connsiteY24" fmla="*/ 2355 h 10000"/>
              <a:gd name="connsiteX25" fmla="*/ 7124 w 10000"/>
              <a:gd name="connsiteY25" fmla="*/ 2355 h 10000"/>
              <a:gd name="connsiteX26" fmla="*/ 7294 w 10000"/>
              <a:gd name="connsiteY26" fmla="*/ 3131 h 10000"/>
              <a:gd name="connsiteX27" fmla="*/ 7460 w 10000"/>
              <a:gd name="connsiteY27" fmla="*/ 3601 h 10000"/>
              <a:gd name="connsiteX28" fmla="*/ 7605 w 10000"/>
              <a:gd name="connsiteY28" fmla="*/ 2963 h 10000"/>
              <a:gd name="connsiteX29" fmla="*/ 7940 w 10000"/>
              <a:gd name="connsiteY29" fmla="*/ 3435 h 10000"/>
              <a:gd name="connsiteX30" fmla="*/ 8084 w 10000"/>
              <a:gd name="connsiteY30" fmla="*/ 3601 h 10000"/>
              <a:gd name="connsiteX31" fmla="*/ 8251 w 10000"/>
              <a:gd name="connsiteY31" fmla="*/ 3131 h 10000"/>
              <a:gd name="connsiteX32" fmla="*/ 8417 w 10000"/>
              <a:gd name="connsiteY32" fmla="*/ 2963 h 10000"/>
              <a:gd name="connsiteX33" fmla="*/ 8735 w 10000"/>
              <a:gd name="connsiteY33" fmla="*/ 2660 h 10000"/>
              <a:gd name="connsiteX34" fmla="*/ 8873 w 10000"/>
              <a:gd name="connsiteY34" fmla="*/ 2355 h 10000"/>
              <a:gd name="connsiteX35" fmla="*/ 9040 w 10000"/>
              <a:gd name="connsiteY35" fmla="*/ 610 h 10000"/>
              <a:gd name="connsiteX36" fmla="*/ 9211 w 10000"/>
              <a:gd name="connsiteY36" fmla="*/ 4682 h 10000"/>
              <a:gd name="connsiteX37" fmla="*/ 9518 w 10000"/>
              <a:gd name="connsiteY37" fmla="*/ 8589 h 10000"/>
              <a:gd name="connsiteX38" fmla="*/ 9689 w 10000"/>
              <a:gd name="connsiteY38" fmla="*/ 7341 h 10000"/>
              <a:gd name="connsiteX39" fmla="*/ 9832 w 10000"/>
              <a:gd name="connsiteY39" fmla="*/ 7204 h 10000"/>
              <a:gd name="connsiteX40" fmla="*/ 10000 w 10000"/>
              <a:gd name="connsiteY40" fmla="*/ 7812 h 10000"/>
              <a:gd name="connsiteX0" fmla="*/ 0 w 10000"/>
              <a:gd name="connsiteY0" fmla="*/ 7674 h 10000"/>
              <a:gd name="connsiteX1" fmla="*/ 648 w 10000"/>
              <a:gd name="connsiteY1" fmla="*/ 7037 h 10000"/>
              <a:gd name="connsiteX2" fmla="*/ 786 w 10000"/>
              <a:gd name="connsiteY2" fmla="*/ 7812 h 10000"/>
              <a:gd name="connsiteX3" fmla="*/ 956 w 10000"/>
              <a:gd name="connsiteY3" fmla="*/ 8450 h 10000"/>
              <a:gd name="connsiteX4" fmla="*/ 1101 w 10000"/>
              <a:gd name="connsiteY4" fmla="*/ 7037 h 10000"/>
              <a:gd name="connsiteX5" fmla="*/ 1433 w 10000"/>
              <a:gd name="connsiteY5" fmla="*/ 8450 h 10000"/>
              <a:gd name="connsiteX6" fmla="*/ 1575 w 10000"/>
              <a:gd name="connsiteY6" fmla="*/ 8117 h 10000"/>
              <a:gd name="connsiteX7" fmla="*/ 1742 w 10000"/>
              <a:gd name="connsiteY7" fmla="*/ 7674 h 10000"/>
              <a:gd name="connsiteX8" fmla="*/ 1911 w 10000"/>
              <a:gd name="connsiteY8" fmla="*/ 7812 h 10000"/>
              <a:gd name="connsiteX9" fmla="*/ 4110 w 10000"/>
              <a:gd name="connsiteY9" fmla="*/ 9392 h 10000"/>
              <a:gd name="connsiteX10" fmla="*/ 4280 w 10000"/>
              <a:gd name="connsiteY10" fmla="*/ 8755 h 10000"/>
              <a:gd name="connsiteX11" fmla="*/ 4449 w 10000"/>
              <a:gd name="connsiteY11" fmla="*/ 8117 h 10000"/>
              <a:gd name="connsiteX12" fmla="*/ 4757 w 10000"/>
              <a:gd name="connsiteY12" fmla="*/ 8117 h 10000"/>
              <a:gd name="connsiteX13" fmla="*/ 4926 w 10000"/>
              <a:gd name="connsiteY13" fmla="*/ 8117 h 10000"/>
              <a:gd name="connsiteX14" fmla="*/ 5069 w 10000"/>
              <a:gd name="connsiteY14" fmla="*/ 8282 h 10000"/>
              <a:gd name="connsiteX15" fmla="*/ 5239 w 10000"/>
              <a:gd name="connsiteY15" fmla="*/ 9059 h 10000"/>
              <a:gd name="connsiteX16" fmla="*/ 5549 w 10000"/>
              <a:gd name="connsiteY16" fmla="*/ 8589 h 10000"/>
              <a:gd name="connsiteX17" fmla="*/ 5715 w 10000"/>
              <a:gd name="connsiteY17" fmla="*/ 9392 h 10000"/>
              <a:gd name="connsiteX18" fmla="*/ 5857 w 10000"/>
              <a:gd name="connsiteY18" fmla="*/ 8117 h 10000"/>
              <a:gd name="connsiteX19" fmla="*/ 6027 w 10000"/>
              <a:gd name="connsiteY19" fmla="*/ 10000 h 10000"/>
              <a:gd name="connsiteX20" fmla="*/ 6338 w 10000"/>
              <a:gd name="connsiteY20" fmla="*/ 4847 h 10000"/>
              <a:gd name="connsiteX21" fmla="*/ 6505 w 10000"/>
              <a:gd name="connsiteY21" fmla="*/ 0 h 10000"/>
              <a:gd name="connsiteX22" fmla="*/ 6676 w 10000"/>
              <a:gd name="connsiteY22" fmla="*/ 2190 h 10000"/>
              <a:gd name="connsiteX23" fmla="*/ 6818 w 10000"/>
              <a:gd name="connsiteY23" fmla="*/ 2355 h 10000"/>
              <a:gd name="connsiteX24" fmla="*/ 7124 w 10000"/>
              <a:gd name="connsiteY24" fmla="*/ 2355 h 10000"/>
              <a:gd name="connsiteX25" fmla="*/ 7294 w 10000"/>
              <a:gd name="connsiteY25" fmla="*/ 3131 h 10000"/>
              <a:gd name="connsiteX26" fmla="*/ 7460 w 10000"/>
              <a:gd name="connsiteY26" fmla="*/ 3601 h 10000"/>
              <a:gd name="connsiteX27" fmla="*/ 7605 w 10000"/>
              <a:gd name="connsiteY27" fmla="*/ 2963 h 10000"/>
              <a:gd name="connsiteX28" fmla="*/ 7940 w 10000"/>
              <a:gd name="connsiteY28" fmla="*/ 3435 h 10000"/>
              <a:gd name="connsiteX29" fmla="*/ 8084 w 10000"/>
              <a:gd name="connsiteY29" fmla="*/ 3601 h 10000"/>
              <a:gd name="connsiteX30" fmla="*/ 8251 w 10000"/>
              <a:gd name="connsiteY30" fmla="*/ 3131 h 10000"/>
              <a:gd name="connsiteX31" fmla="*/ 8417 w 10000"/>
              <a:gd name="connsiteY31" fmla="*/ 2963 h 10000"/>
              <a:gd name="connsiteX32" fmla="*/ 8735 w 10000"/>
              <a:gd name="connsiteY32" fmla="*/ 2660 h 10000"/>
              <a:gd name="connsiteX33" fmla="*/ 8873 w 10000"/>
              <a:gd name="connsiteY33" fmla="*/ 2355 h 10000"/>
              <a:gd name="connsiteX34" fmla="*/ 9040 w 10000"/>
              <a:gd name="connsiteY34" fmla="*/ 610 h 10000"/>
              <a:gd name="connsiteX35" fmla="*/ 9211 w 10000"/>
              <a:gd name="connsiteY35" fmla="*/ 4682 h 10000"/>
              <a:gd name="connsiteX36" fmla="*/ 9518 w 10000"/>
              <a:gd name="connsiteY36" fmla="*/ 8589 h 10000"/>
              <a:gd name="connsiteX37" fmla="*/ 9689 w 10000"/>
              <a:gd name="connsiteY37" fmla="*/ 7341 h 10000"/>
              <a:gd name="connsiteX38" fmla="*/ 9832 w 10000"/>
              <a:gd name="connsiteY38" fmla="*/ 7204 h 10000"/>
              <a:gd name="connsiteX39" fmla="*/ 10000 w 10000"/>
              <a:gd name="connsiteY39" fmla="*/ 7812 h 10000"/>
              <a:gd name="connsiteX0" fmla="*/ 0 w 9352"/>
              <a:gd name="connsiteY0" fmla="*/ 7037 h 10000"/>
              <a:gd name="connsiteX1" fmla="*/ 138 w 9352"/>
              <a:gd name="connsiteY1" fmla="*/ 7812 h 10000"/>
              <a:gd name="connsiteX2" fmla="*/ 308 w 9352"/>
              <a:gd name="connsiteY2" fmla="*/ 8450 h 10000"/>
              <a:gd name="connsiteX3" fmla="*/ 453 w 9352"/>
              <a:gd name="connsiteY3" fmla="*/ 7037 h 10000"/>
              <a:gd name="connsiteX4" fmla="*/ 785 w 9352"/>
              <a:gd name="connsiteY4" fmla="*/ 8450 h 10000"/>
              <a:gd name="connsiteX5" fmla="*/ 927 w 9352"/>
              <a:gd name="connsiteY5" fmla="*/ 8117 h 10000"/>
              <a:gd name="connsiteX6" fmla="*/ 1094 w 9352"/>
              <a:gd name="connsiteY6" fmla="*/ 7674 h 10000"/>
              <a:gd name="connsiteX7" fmla="*/ 1263 w 9352"/>
              <a:gd name="connsiteY7" fmla="*/ 7812 h 10000"/>
              <a:gd name="connsiteX8" fmla="*/ 3462 w 9352"/>
              <a:gd name="connsiteY8" fmla="*/ 9392 h 10000"/>
              <a:gd name="connsiteX9" fmla="*/ 3632 w 9352"/>
              <a:gd name="connsiteY9" fmla="*/ 8755 h 10000"/>
              <a:gd name="connsiteX10" fmla="*/ 3801 w 9352"/>
              <a:gd name="connsiteY10" fmla="*/ 8117 h 10000"/>
              <a:gd name="connsiteX11" fmla="*/ 4109 w 9352"/>
              <a:gd name="connsiteY11" fmla="*/ 8117 h 10000"/>
              <a:gd name="connsiteX12" fmla="*/ 4278 w 9352"/>
              <a:gd name="connsiteY12" fmla="*/ 8117 h 10000"/>
              <a:gd name="connsiteX13" fmla="*/ 4421 w 9352"/>
              <a:gd name="connsiteY13" fmla="*/ 8282 h 10000"/>
              <a:gd name="connsiteX14" fmla="*/ 4591 w 9352"/>
              <a:gd name="connsiteY14" fmla="*/ 9059 h 10000"/>
              <a:gd name="connsiteX15" fmla="*/ 4901 w 9352"/>
              <a:gd name="connsiteY15" fmla="*/ 8589 h 10000"/>
              <a:gd name="connsiteX16" fmla="*/ 5067 w 9352"/>
              <a:gd name="connsiteY16" fmla="*/ 9392 h 10000"/>
              <a:gd name="connsiteX17" fmla="*/ 5209 w 9352"/>
              <a:gd name="connsiteY17" fmla="*/ 8117 h 10000"/>
              <a:gd name="connsiteX18" fmla="*/ 5379 w 9352"/>
              <a:gd name="connsiteY18" fmla="*/ 10000 h 10000"/>
              <a:gd name="connsiteX19" fmla="*/ 5690 w 9352"/>
              <a:gd name="connsiteY19" fmla="*/ 4847 h 10000"/>
              <a:gd name="connsiteX20" fmla="*/ 5857 w 9352"/>
              <a:gd name="connsiteY20" fmla="*/ 0 h 10000"/>
              <a:gd name="connsiteX21" fmla="*/ 6028 w 9352"/>
              <a:gd name="connsiteY21" fmla="*/ 2190 h 10000"/>
              <a:gd name="connsiteX22" fmla="*/ 6170 w 9352"/>
              <a:gd name="connsiteY22" fmla="*/ 2355 h 10000"/>
              <a:gd name="connsiteX23" fmla="*/ 6476 w 9352"/>
              <a:gd name="connsiteY23" fmla="*/ 2355 h 10000"/>
              <a:gd name="connsiteX24" fmla="*/ 6646 w 9352"/>
              <a:gd name="connsiteY24" fmla="*/ 3131 h 10000"/>
              <a:gd name="connsiteX25" fmla="*/ 6812 w 9352"/>
              <a:gd name="connsiteY25" fmla="*/ 3601 h 10000"/>
              <a:gd name="connsiteX26" fmla="*/ 6957 w 9352"/>
              <a:gd name="connsiteY26" fmla="*/ 2963 h 10000"/>
              <a:gd name="connsiteX27" fmla="*/ 7292 w 9352"/>
              <a:gd name="connsiteY27" fmla="*/ 3435 h 10000"/>
              <a:gd name="connsiteX28" fmla="*/ 7436 w 9352"/>
              <a:gd name="connsiteY28" fmla="*/ 3601 h 10000"/>
              <a:gd name="connsiteX29" fmla="*/ 7603 w 9352"/>
              <a:gd name="connsiteY29" fmla="*/ 3131 h 10000"/>
              <a:gd name="connsiteX30" fmla="*/ 7769 w 9352"/>
              <a:gd name="connsiteY30" fmla="*/ 2963 h 10000"/>
              <a:gd name="connsiteX31" fmla="*/ 8087 w 9352"/>
              <a:gd name="connsiteY31" fmla="*/ 2660 h 10000"/>
              <a:gd name="connsiteX32" fmla="*/ 8225 w 9352"/>
              <a:gd name="connsiteY32" fmla="*/ 2355 h 10000"/>
              <a:gd name="connsiteX33" fmla="*/ 8392 w 9352"/>
              <a:gd name="connsiteY33" fmla="*/ 610 h 10000"/>
              <a:gd name="connsiteX34" fmla="*/ 8563 w 9352"/>
              <a:gd name="connsiteY34" fmla="*/ 4682 h 10000"/>
              <a:gd name="connsiteX35" fmla="*/ 8870 w 9352"/>
              <a:gd name="connsiteY35" fmla="*/ 8589 h 10000"/>
              <a:gd name="connsiteX36" fmla="*/ 9041 w 9352"/>
              <a:gd name="connsiteY36" fmla="*/ 7341 h 10000"/>
              <a:gd name="connsiteX37" fmla="*/ 9184 w 9352"/>
              <a:gd name="connsiteY37" fmla="*/ 7204 h 10000"/>
              <a:gd name="connsiteX38" fmla="*/ 9352 w 9352"/>
              <a:gd name="connsiteY38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1170 w 10000"/>
              <a:gd name="connsiteY6" fmla="*/ 7674 h 10000"/>
              <a:gd name="connsiteX7" fmla="*/ 3702 w 10000"/>
              <a:gd name="connsiteY7" fmla="*/ 9392 h 10000"/>
              <a:gd name="connsiteX8" fmla="*/ 3884 w 10000"/>
              <a:gd name="connsiteY8" fmla="*/ 8755 h 10000"/>
              <a:gd name="connsiteX9" fmla="*/ 4064 w 10000"/>
              <a:gd name="connsiteY9" fmla="*/ 8117 h 10000"/>
              <a:gd name="connsiteX10" fmla="*/ 4394 w 10000"/>
              <a:gd name="connsiteY10" fmla="*/ 8117 h 10000"/>
              <a:gd name="connsiteX11" fmla="*/ 4574 w 10000"/>
              <a:gd name="connsiteY11" fmla="*/ 8117 h 10000"/>
              <a:gd name="connsiteX12" fmla="*/ 4727 w 10000"/>
              <a:gd name="connsiteY12" fmla="*/ 8282 h 10000"/>
              <a:gd name="connsiteX13" fmla="*/ 4909 w 10000"/>
              <a:gd name="connsiteY13" fmla="*/ 9059 h 10000"/>
              <a:gd name="connsiteX14" fmla="*/ 5241 w 10000"/>
              <a:gd name="connsiteY14" fmla="*/ 8589 h 10000"/>
              <a:gd name="connsiteX15" fmla="*/ 5418 w 10000"/>
              <a:gd name="connsiteY15" fmla="*/ 9392 h 10000"/>
              <a:gd name="connsiteX16" fmla="*/ 5570 w 10000"/>
              <a:gd name="connsiteY16" fmla="*/ 8117 h 10000"/>
              <a:gd name="connsiteX17" fmla="*/ 5752 w 10000"/>
              <a:gd name="connsiteY17" fmla="*/ 10000 h 10000"/>
              <a:gd name="connsiteX18" fmla="*/ 6084 w 10000"/>
              <a:gd name="connsiteY18" fmla="*/ 4847 h 10000"/>
              <a:gd name="connsiteX19" fmla="*/ 6263 w 10000"/>
              <a:gd name="connsiteY19" fmla="*/ 0 h 10000"/>
              <a:gd name="connsiteX20" fmla="*/ 6446 w 10000"/>
              <a:gd name="connsiteY20" fmla="*/ 2190 h 10000"/>
              <a:gd name="connsiteX21" fmla="*/ 6598 w 10000"/>
              <a:gd name="connsiteY21" fmla="*/ 2355 h 10000"/>
              <a:gd name="connsiteX22" fmla="*/ 6925 w 10000"/>
              <a:gd name="connsiteY22" fmla="*/ 2355 h 10000"/>
              <a:gd name="connsiteX23" fmla="*/ 7107 w 10000"/>
              <a:gd name="connsiteY23" fmla="*/ 3131 h 10000"/>
              <a:gd name="connsiteX24" fmla="*/ 7284 w 10000"/>
              <a:gd name="connsiteY24" fmla="*/ 3601 h 10000"/>
              <a:gd name="connsiteX25" fmla="*/ 7439 w 10000"/>
              <a:gd name="connsiteY25" fmla="*/ 2963 h 10000"/>
              <a:gd name="connsiteX26" fmla="*/ 7797 w 10000"/>
              <a:gd name="connsiteY26" fmla="*/ 3435 h 10000"/>
              <a:gd name="connsiteX27" fmla="*/ 7951 w 10000"/>
              <a:gd name="connsiteY27" fmla="*/ 3601 h 10000"/>
              <a:gd name="connsiteX28" fmla="*/ 8130 w 10000"/>
              <a:gd name="connsiteY28" fmla="*/ 3131 h 10000"/>
              <a:gd name="connsiteX29" fmla="*/ 8307 w 10000"/>
              <a:gd name="connsiteY29" fmla="*/ 2963 h 10000"/>
              <a:gd name="connsiteX30" fmla="*/ 8647 w 10000"/>
              <a:gd name="connsiteY30" fmla="*/ 2660 h 10000"/>
              <a:gd name="connsiteX31" fmla="*/ 8795 w 10000"/>
              <a:gd name="connsiteY31" fmla="*/ 2355 h 10000"/>
              <a:gd name="connsiteX32" fmla="*/ 8973 w 10000"/>
              <a:gd name="connsiteY32" fmla="*/ 610 h 10000"/>
              <a:gd name="connsiteX33" fmla="*/ 9156 w 10000"/>
              <a:gd name="connsiteY33" fmla="*/ 4682 h 10000"/>
              <a:gd name="connsiteX34" fmla="*/ 9485 w 10000"/>
              <a:gd name="connsiteY34" fmla="*/ 8589 h 10000"/>
              <a:gd name="connsiteX35" fmla="*/ 9667 w 10000"/>
              <a:gd name="connsiteY35" fmla="*/ 7341 h 10000"/>
              <a:gd name="connsiteX36" fmla="*/ 9820 w 10000"/>
              <a:gd name="connsiteY36" fmla="*/ 7204 h 10000"/>
              <a:gd name="connsiteX37" fmla="*/ 10000 w 10000"/>
              <a:gd name="connsiteY37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3702 w 10000"/>
              <a:gd name="connsiteY6" fmla="*/ 9392 h 10000"/>
              <a:gd name="connsiteX7" fmla="*/ 3884 w 10000"/>
              <a:gd name="connsiteY7" fmla="*/ 8755 h 10000"/>
              <a:gd name="connsiteX8" fmla="*/ 4064 w 10000"/>
              <a:gd name="connsiteY8" fmla="*/ 8117 h 10000"/>
              <a:gd name="connsiteX9" fmla="*/ 4394 w 10000"/>
              <a:gd name="connsiteY9" fmla="*/ 8117 h 10000"/>
              <a:gd name="connsiteX10" fmla="*/ 4574 w 10000"/>
              <a:gd name="connsiteY10" fmla="*/ 8117 h 10000"/>
              <a:gd name="connsiteX11" fmla="*/ 4727 w 10000"/>
              <a:gd name="connsiteY11" fmla="*/ 8282 h 10000"/>
              <a:gd name="connsiteX12" fmla="*/ 4909 w 10000"/>
              <a:gd name="connsiteY12" fmla="*/ 9059 h 10000"/>
              <a:gd name="connsiteX13" fmla="*/ 5241 w 10000"/>
              <a:gd name="connsiteY13" fmla="*/ 8589 h 10000"/>
              <a:gd name="connsiteX14" fmla="*/ 5418 w 10000"/>
              <a:gd name="connsiteY14" fmla="*/ 9392 h 10000"/>
              <a:gd name="connsiteX15" fmla="*/ 5570 w 10000"/>
              <a:gd name="connsiteY15" fmla="*/ 8117 h 10000"/>
              <a:gd name="connsiteX16" fmla="*/ 5752 w 10000"/>
              <a:gd name="connsiteY16" fmla="*/ 10000 h 10000"/>
              <a:gd name="connsiteX17" fmla="*/ 6084 w 10000"/>
              <a:gd name="connsiteY17" fmla="*/ 4847 h 10000"/>
              <a:gd name="connsiteX18" fmla="*/ 6263 w 10000"/>
              <a:gd name="connsiteY18" fmla="*/ 0 h 10000"/>
              <a:gd name="connsiteX19" fmla="*/ 6446 w 10000"/>
              <a:gd name="connsiteY19" fmla="*/ 2190 h 10000"/>
              <a:gd name="connsiteX20" fmla="*/ 6598 w 10000"/>
              <a:gd name="connsiteY20" fmla="*/ 2355 h 10000"/>
              <a:gd name="connsiteX21" fmla="*/ 6925 w 10000"/>
              <a:gd name="connsiteY21" fmla="*/ 2355 h 10000"/>
              <a:gd name="connsiteX22" fmla="*/ 7107 w 10000"/>
              <a:gd name="connsiteY22" fmla="*/ 3131 h 10000"/>
              <a:gd name="connsiteX23" fmla="*/ 7284 w 10000"/>
              <a:gd name="connsiteY23" fmla="*/ 3601 h 10000"/>
              <a:gd name="connsiteX24" fmla="*/ 7439 w 10000"/>
              <a:gd name="connsiteY24" fmla="*/ 2963 h 10000"/>
              <a:gd name="connsiteX25" fmla="*/ 7797 w 10000"/>
              <a:gd name="connsiteY25" fmla="*/ 3435 h 10000"/>
              <a:gd name="connsiteX26" fmla="*/ 7951 w 10000"/>
              <a:gd name="connsiteY26" fmla="*/ 3601 h 10000"/>
              <a:gd name="connsiteX27" fmla="*/ 8130 w 10000"/>
              <a:gd name="connsiteY27" fmla="*/ 3131 h 10000"/>
              <a:gd name="connsiteX28" fmla="*/ 8307 w 10000"/>
              <a:gd name="connsiteY28" fmla="*/ 2963 h 10000"/>
              <a:gd name="connsiteX29" fmla="*/ 8647 w 10000"/>
              <a:gd name="connsiteY29" fmla="*/ 2660 h 10000"/>
              <a:gd name="connsiteX30" fmla="*/ 8795 w 10000"/>
              <a:gd name="connsiteY30" fmla="*/ 2355 h 10000"/>
              <a:gd name="connsiteX31" fmla="*/ 8973 w 10000"/>
              <a:gd name="connsiteY31" fmla="*/ 610 h 10000"/>
              <a:gd name="connsiteX32" fmla="*/ 9156 w 10000"/>
              <a:gd name="connsiteY32" fmla="*/ 4682 h 10000"/>
              <a:gd name="connsiteX33" fmla="*/ 9485 w 10000"/>
              <a:gd name="connsiteY33" fmla="*/ 8589 h 10000"/>
              <a:gd name="connsiteX34" fmla="*/ 9667 w 10000"/>
              <a:gd name="connsiteY34" fmla="*/ 7341 h 10000"/>
              <a:gd name="connsiteX35" fmla="*/ 9820 w 10000"/>
              <a:gd name="connsiteY35" fmla="*/ 7204 h 10000"/>
              <a:gd name="connsiteX36" fmla="*/ 10000 w 10000"/>
              <a:gd name="connsiteY36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3702 w 10000"/>
              <a:gd name="connsiteY5" fmla="*/ 9392 h 10000"/>
              <a:gd name="connsiteX6" fmla="*/ 3884 w 10000"/>
              <a:gd name="connsiteY6" fmla="*/ 8755 h 10000"/>
              <a:gd name="connsiteX7" fmla="*/ 4064 w 10000"/>
              <a:gd name="connsiteY7" fmla="*/ 8117 h 10000"/>
              <a:gd name="connsiteX8" fmla="*/ 4394 w 10000"/>
              <a:gd name="connsiteY8" fmla="*/ 8117 h 10000"/>
              <a:gd name="connsiteX9" fmla="*/ 4574 w 10000"/>
              <a:gd name="connsiteY9" fmla="*/ 8117 h 10000"/>
              <a:gd name="connsiteX10" fmla="*/ 4727 w 10000"/>
              <a:gd name="connsiteY10" fmla="*/ 8282 h 10000"/>
              <a:gd name="connsiteX11" fmla="*/ 4909 w 10000"/>
              <a:gd name="connsiteY11" fmla="*/ 9059 h 10000"/>
              <a:gd name="connsiteX12" fmla="*/ 5241 w 10000"/>
              <a:gd name="connsiteY12" fmla="*/ 8589 h 10000"/>
              <a:gd name="connsiteX13" fmla="*/ 5418 w 10000"/>
              <a:gd name="connsiteY13" fmla="*/ 9392 h 10000"/>
              <a:gd name="connsiteX14" fmla="*/ 5570 w 10000"/>
              <a:gd name="connsiteY14" fmla="*/ 8117 h 10000"/>
              <a:gd name="connsiteX15" fmla="*/ 5752 w 10000"/>
              <a:gd name="connsiteY15" fmla="*/ 10000 h 10000"/>
              <a:gd name="connsiteX16" fmla="*/ 6084 w 10000"/>
              <a:gd name="connsiteY16" fmla="*/ 4847 h 10000"/>
              <a:gd name="connsiteX17" fmla="*/ 6263 w 10000"/>
              <a:gd name="connsiteY17" fmla="*/ 0 h 10000"/>
              <a:gd name="connsiteX18" fmla="*/ 6446 w 10000"/>
              <a:gd name="connsiteY18" fmla="*/ 2190 h 10000"/>
              <a:gd name="connsiteX19" fmla="*/ 6598 w 10000"/>
              <a:gd name="connsiteY19" fmla="*/ 2355 h 10000"/>
              <a:gd name="connsiteX20" fmla="*/ 6925 w 10000"/>
              <a:gd name="connsiteY20" fmla="*/ 2355 h 10000"/>
              <a:gd name="connsiteX21" fmla="*/ 7107 w 10000"/>
              <a:gd name="connsiteY21" fmla="*/ 3131 h 10000"/>
              <a:gd name="connsiteX22" fmla="*/ 7284 w 10000"/>
              <a:gd name="connsiteY22" fmla="*/ 3601 h 10000"/>
              <a:gd name="connsiteX23" fmla="*/ 7439 w 10000"/>
              <a:gd name="connsiteY23" fmla="*/ 2963 h 10000"/>
              <a:gd name="connsiteX24" fmla="*/ 7797 w 10000"/>
              <a:gd name="connsiteY24" fmla="*/ 3435 h 10000"/>
              <a:gd name="connsiteX25" fmla="*/ 7951 w 10000"/>
              <a:gd name="connsiteY25" fmla="*/ 3601 h 10000"/>
              <a:gd name="connsiteX26" fmla="*/ 8130 w 10000"/>
              <a:gd name="connsiteY26" fmla="*/ 3131 h 10000"/>
              <a:gd name="connsiteX27" fmla="*/ 8307 w 10000"/>
              <a:gd name="connsiteY27" fmla="*/ 2963 h 10000"/>
              <a:gd name="connsiteX28" fmla="*/ 8647 w 10000"/>
              <a:gd name="connsiteY28" fmla="*/ 2660 h 10000"/>
              <a:gd name="connsiteX29" fmla="*/ 8795 w 10000"/>
              <a:gd name="connsiteY29" fmla="*/ 2355 h 10000"/>
              <a:gd name="connsiteX30" fmla="*/ 8973 w 10000"/>
              <a:gd name="connsiteY30" fmla="*/ 610 h 10000"/>
              <a:gd name="connsiteX31" fmla="*/ 9156 w 10000"/>
              <a:gd name="connsiteY31" fmla="*/ 4682 h 10000"/>
              <a:gd name="connsiteX32" fmla="*/ 9485 w 10000"/>
              <a:gd name="connsiteY32" fmla="*/ 8589 h 10000"/>
              <a:gd name="connsiteX33" fmla="*/ 9667 w 10000"/>
              <a:gd name="connsiteY33" fmla="*/ 7341 h 10000"/>
              <a:gd name="connsiteX34" fmla="*/ 9820 w 10000"/>
              <a:gd name="connsiteY34" fmla="*/ 7204 h 10000"/>
              <a:gd name="connsiteX35" fmla="*/ 10000 w 10000"/>
              <a:gd name="connsiteY35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3702 w 10000"/>
              <a:gd name="connsiteY4" fmla="*/ 9392 h 10000"/>
              <a:gd name="connsiteX5" fmla="*/ 3884 w 10000"/>
              <a:gd name="connsiteY5" fmla="*/ 8755 h 10000"/>
              <a:gd name="connsiteX6" fmla="*/ 4064 w 10000"/>
              <a:gd name="connsiteY6" fmla="*/ 8117 h 10000"/>
              <a:gd name="connsiteX7" fmla="*/ 4394 w 10000"/>
              <a:gd name="connsiteY7" fmla="*/ 8117 h 10000"/>
              <a:gd name="connsiteX8" fmla="*/ 4574 w 10000"/>
              <a:gd name="connsiteY8" fmla="*/ 8117 h 10000"/>
              <a:gd name="connsiteX9" fmla="*/ 4727 w 10000"/>
              <a:gd name="connsiteY9" fmla="*/ 8282 h 10000"/>
              <a:gd name="connsiteX10" fmla="*/ 4909 w 10000"/>
              <a:gd name="connsiteY10" fmla="*/ 9059 h 10000"/>
              <a:gd name="connsiteX11" fmla="*/ 5241 w 10000"/>
              <a:gd name="connsiteY11" fmla="*/ 8589 h 10000"/>
              <a:gd name="connsiteX12" fmla="*/ 5418 w 10000"/>
              <a:gd name="connsiteY12" fmla="*/ 9392 h 10000"/>
              <a:gd name="connsiteX13" fmla="*/ 5570 w 10000"/>
              <a:gd name="connsiteY13" fmla="*/ 8117 h 10000"/>
              <a:gd name="connsiteX14" fmla="*/ 5752 w 10000"/>
              <a:gd name="connsiteY14" fmla="*/ 10000 h 10000"/>
              <a:gd name="connsiteX15" fmla="*/ 6084 w 10000"/>
              <a:gd name="connsiteY15" fmla="*/ 4847 h 10000"/>
              <a:gd name="connsiteX16" fmla="*/ 6263 w 10000"/>
              <a:gd name="connsiteY16" fmla="*/ 0 h 10000"/>
              <a:gd name="connsiteX17" fmla="*/ 6446 w 10000"/>
              <a:gd name="connsiteY17" fmla="*/ 2190 h 10000"/>
              <a:gd name="connsiteX18" fmla="*/ 6598 w 10000"/>
              <a:gd name="connsiteY18" fmla="*/ 2355 h 10000"/>
              <a:gd name="connsiteX19" fmla="*/ 6925 w 10000"/>
              <a:gd name="connsiteY19" fmla="*/ 2355 h 10000"/>
              <a:gd name="connsiteX20" fmla="*/ 7107 w 10000"/>
              <a:gd name="connsiteY20" fmla="*/ 3131 h 10000"/>
              <a:gd name="connsiteX21" fmla="*/ 7284 w 10000"/>
              <a:gd name="connsiteY21" fmla="*/ 3601 h 10000"/>
              <a:gd name="connsiteX22" fmla="*/ 7439 w 10000"/>
              <a:gd name="connsiteY22" fmla="*/ 2963 h 10000"/>
              <a:gd name="connsiteX23" fmla="*/ 7797 w 10000"/>
              <a:gd name="connsiteY23" fmla="*/ 3435 h 10000"/>
              <a:gd name="connsiteX24" fmla="*/ 7951 w 10000"/>
              <a:gd name="connsiteY24" fmla="*/ 3601 h 10000"/>
              <a:gd name="connsiteX25" fmla="*/ 8130 w 10000"/>
              <a:gd name="connsiteY25" fmla="*/ 3131 h 10000"/>
              <a:gd name="connsiteX26" fmla="*/ 8307 w 10000"/>
              <a:gd name="connsiteY26" fmla="*/ 2963 h 10000"/>
              <a:gd name="connsiteX27" fmla="*/ 8647 w 10000"/>
              <a:gd name="connsiteY27" fmla="*/ 2660 h 10000"/>
              <a:gd name="connsiteX28" fmla="*/ 8795 w 10000"/>
              <a:gd name="connsiteY28" fmla="*/ 2355 h 10000"/>
              <a:gd name="connsiteX29" fmla="*/ 8973 w 10000"/>
              <a:gd name="connsiteY29" fmla="*/ 610 h 10000"/>
              <a:gd name="connsiteX30" fmla="*/ 9156 w 10000"/>
              <a:gd name="connsiteY30" fmla="*/ 4682 h 10000"/>
              <a:gd name="connsiteX31" fmla="*/ 9485 w 10000"/>
              <a:gd name="connsiteY31" fmla="*/ 8589 h 10000"/>
              <a:gd name="connsiteX32" fmla="*/ 9667 w 10000"/>
              <a:gd name="connsiteY32" fmla="*/ 7341 h 10000"/>
              <a:gd name="connsiteX33" fmla="*/ 9820 w 10000"/>
              <a:gd name="connsiteY33" fmla="*/ 7204 h 10000"/>
              <a:gd name="connsiteX34" fmla="*/ 10000 w 10000"/>
              <a:gd name="connsiteY34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3702 w 10000"/>
              <a:gd name="connsiteY3" fmla="*/ 9392 h 10000"/>
              <a:gd name="connsiteX4" fmla="*/ 3884 w 10000"/>
              <a:gd name="connsiteY4" fmla="*/ 8755 h 10000"/>
              <a:gd name="connsiteX5" fmla="*/ 4064 w 10000"/>
              <a:gd name="connsiteY5" fmla="*/ 8117 h 10000"/>
              <a:gd name="connsiteX6" fmla="*/ 4394 w 10000"/>
              <a:gd name="connsiteY6" fmla="*/ 8117 h 10000"/>
              <a:gd name="connsiteX7" fmla="*/ 4574 w 10000"/>
              <a:gd name="connsiteY7" fmla="*/ 8117 h 10000"/>
              <a:gd name="connsiteX8" fmla="*/ 4727 w 10000"/>
              <a:gd name="connsiteY8" fmla="*/ 8282 h 10000"/>
              <a:gd name="connsiteX9" fmla="*/ 4909 w 10000"/>
              <a:gd name="connsiteY9" fmla="*/ 9059 h 10000"/>
              <a:gd name="connsiteX10" fmla="*/ 5241 w 10000"/>
              <a:gd name="connsiteY10" fmla="*/ 8589 h 10000"/>
              <a:gd name="connsiteX11" fmla="*/ 5418 w 10000"/>
              <a:gd name="connsiteY11" fmla="*/ 9392 h 10000"/>
              <a:gd name="connsiteX12" fmla="*/ 5570 w 10000"/>
              <a:gd name="connsiteY12" fmla="*/ 8117 h 10000"/>
              <a:gd name="connsiteX13" fmla="*/ 5752 w 10000"/>
              <a:gd name="connsiteY13" fmla="*/ 10000 h 10000"/>
              <a:gd name="connsiteX14" fmla="*/ 6084 w 10000"/>
              <a:gd name="connsiteY14" fmla="*/ 4847 h 10000"/>
              <a:gd name="connsiteX15" fmla="*/ 6263 w 10000"/>
              <a:gd name="connsiteY15" fmla="*/ 0 h 10000"/>
              <a:gd name="connsiteX16" fmla="*/ 6446 w 10000"/>
              <a:gd name="connsiteY16" fmla="*/ 2190 h 10000"/>
              <a:gd name="connsiteX17" fmla="*/ 6598 w 10000"/>
              <a:gd name="connsiteY17" fmla="*/ 2355 h 10000"/>
              <a:gd name="connsiteX18" fmla="*/ 6925 w 10000"/>
              <a:gd name="connsiteY18" fmla="*/ 2355 h 10000"/>
              <a:gd name="connsiteX19" fmla="*/ 7107 w 10000"/>
              <a:gd name="connsiteY19" fmla="*/ 3131 h 10000"/>
              <a:gd name="connsiteX20" fmla="*/ 7284 w 10000"/>
              <a:gd name="connsiteY20" fmla="*/ 3601 h 10000"/>
              <a:gd name="connsiteX21" fmla="*/ 7439 w 10000"/>
              <a:gd name="connsiteY21" fmla="*/ 2963 h 10000"/>
              <a:gd name="connsiteX22" fmla="*/ 7797 w 10000"/>
              <a:gd name="connsiteY22" fmla="*/ 3435 h 10000"/>
              <a:gd name="connsiteX23" fmla="*/ 7951 w 10000"/>
              <a:gd name="connsiteY23" fmla="*/ 3601 h 10000"/>
              <a:gd name="connsiteX24" fmla="*/ 8130 w 10000"/>
              <a:gd name="connsiteY24" fmla="*/ 3131 h 10000"/>
              <a:gd name="connsiteX25" fmla="*/ 8307 w 10000"/>
              <a:gd name="connsiteY25" fmla="*/ 2963 h 10000"/>
              <a:gd name="connsiteX26" fmla="*/ 8647 w 10000"/>
              <a:gd name="connsiteY26" fmla="*/ 2660 h 10000"/>
              <a:gd name="connsiteX27" fmla="*/ 8795 w 10000"/>
              <a:gd name="connsiteY27" fmla="*/ 2355 h 10000"/>
              <a:gd name="connsiteX28" fmla="*/ 8973 w 10000"/>
              <a:gd name="connsiteY28" fmla="*/ 610 h 10000"/>
              <a:gd name="connsiteX29" fmla="*/ 9156 w 10000"/>
              <a:gd name="connsiteY29" fmla="*/ 4682 h 10000"/>
              <a:gd name="connsiteX30" fmla="*/ 9485 w 10000"/>
              <a:gd name="connsiteY30" fmla="*/ 8589 h 10000"/>
              <a:gd name="connsiteX31" fmla="*/ 9667 w 10000"/>
              <a:gd name="connsiteY31" fmla="*/ 7341 h 10000"/>
              <a:gd name="connsiteX32" fmla="*/ 9820 w 10000"/>
              <a:gd name="connsiteY32" fmla="*/ 7204 h 10000"/>
              <a:gd name="connsiteX33" fmla="*/ 10000 w 10000"/>
              <a:gd name="connsiteY33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702 w 10000"/>
              <a:gd name="connsiteY2" fmla="*/ 9392 h 10000"/>
              <a:gd name="connsiteX3" fmla="*/ 3884 w 10000"/>
              <a:gd name="connsiteY3" fmla="*/ 8755 h 10000"/>
              <a:gd name="connsiteX4" fmla="*/ 4064 w 10000"/>
              <a:gd name="connsiteY4" fmla="*/ 8117 h 10000"/>
              <a:gd name="connsiteX5" fmla="*/ 4394 w 10000"/>
              <a:gd name="connsiteY5" fmla="*/ 8117 h 10000"/>
              <a:gd name="connsiteX6" fmla="*/ 4574 w 10000"/>
              <a:gd name="connsiteY6" fmla="*/ 8117 h 10000"/>
              <a:gd name="connsiteX7" fmla="*/ 4727 w 10000"/>
              <a:gd name="connsiteY7" fmla="*/ 8282 h 10000"/>
              <a:gd name="connsiteX8" fmla="*/ 4909 w 10000"/>
              <a:gd name="connsiteY8" fmla="*/ 9059 h 10000"/>
              <a:gd name="connsiteX9" fmla="*/ 5241 w 10000"/>
              <a:gd name="connsiteY9" fmla="*/ 8589 h 10000"/>
              <a:gd name="connsiteX10" fmla="*/ 5418 w 10000"/>
              <a:gd name="connsiteY10" fmla="*/ 9392 h 10000"/>
              <a:gd name="connsiteX11" fmla="*/ 5570 w 10000"/>
              <a:gd name="connsiteY11" fmla="*/ 8117 h 10000"/>
              <a:gd name="connsiteX12" fmla="*/ 5752 w 10000"/>
              <a:gd name="connsiteY12" fmla="*/ 10000 h 10000"/>
              <a:gd name="connsiteX13" fmla="*/ 6084 w 10000"/>
              <a:gd name="connsiteY13" fmla="*/ 4847 h 10000"/>
              <a:gd name="connsiteX14" fmla="*/ 6263 w 10000"/>
              <a:gd name="connsiteY14" fmla="*/ 0 h 10000"/>
              <a:gd name="connsiteX15" fmla="*/ 6446 w 10000"/>
              <a:gd name="connsiteY15" fmla="*/ 2190 h 10000"/>
              <a:gd name="connsiteX16" fmla="*/ 6598 w 10000"/>
              <a:gd name="connsiteY16" fmla="*/ 2355 h 10000"/>
              <a:gd name="connsiteX17" fmla="*/ 6925 w 10000"/>
              <a:gd name="connsiteY17" fmla="*/ 2355 h 10000"/>
              <a:gd name="connsiteX18" fmla="*/ 7107 w 10000"/>
              <a:gd name="connsiteY18" fmla="*/ 3131 h 10000"/>
              <a:gd name="connsiteX19" fmla="*/ 7284 w 10000"/>
              <a:gd name="connsiteY19" fmla="*/ 3601 h 10000"/>
              <a:gd name="connsiteX20" fmla="*/ 7439 w 10000"/>
              <a:gd name="connsiteY20" fmla="*/ 2963 h 10000"/>
              <a:gd name="connsiteX21" fmla="*/ 7797 w 10000"/>
              <a:gd name="connsiteY21" fmla="*/ 3435 h 10000"/>
              <a:gd name="connsiteX22" fmla="*/ 7951 w 10000"/>
              <a:gd name="connsiteY22" fmla="*/ 3601 h 10000"/>
              <a:gd name="connsiteX23" fmla="*/ 8130 w 10000"/>
              <a:gd name="connsiteY23" fmla="*/ 3131 h 10000"/>
              <a:gd name="connsiteX24" fmla="*/ 8307 w 10000"/>
              <a:gd name="connsiteY24" fmla="*/ 2963 h 10000"/>
              <a:gd name="connsiteX25" fmla="*/ 8647 w 10000"/>
              <a:gd name="connsiteY25" fmla="*/ 2660 h 10000"/>
              <a:gd name="connsiteX26" fmla="*/ 8795 w 10000"/>
              <a:gd name="connsiteY26" fmla="*/ 2355 h 10000"/>
              <a:gd name="connsiteX27" fmla="*/ 8973 w 10000"/>
              <a:gd name="connsiteY27" fmla="*/ 610 h 10000"/>
              <a:gd name="connsiteX28" fmla="*/ 9156 w 10000"/>
              <a:gd name="connsiteY28" fmla="*/ 4682 h 10000"/>
              <a:gd name="connsiteX29" fmla="*/ 9485 w 10000"/>
              <a:gd name="connsiteY29" fmla="*/ 8589 h 10000"/>
              <a:gd name="connsiteX30" fmla="*/ 9667 w 10000"/>
              <a:gd name="connsiteY30" fmla="*/ 7341 h 10000"/>
              <a:gd name="connsiteX31" fmla="*/ 9820 w 10000"/>
              <a:gd name="connsiteY31" fmla="*/ 7204 h 10000"/>
              <a:gd name="connsiteX32" fmla="*/ 10000 w 10000"/>
              <a:gd name="connsiteY32" fmla="*/ 7812 h 10000"/>
              <a:gd name="connsiteX0" fmla="*/ 0 w 10000"/>
              <a:gd name="connsiteY0" fmla="*/ 7037 h 10000"/>
              <a:gd name="connsiteX1" fmla="*/ 3702 w 10000"/>
              <a:gd name="connsiteY1" fmla="*/ 9392 h 10000"/>
              <a:gd name="connsiteX2" fmla="*/ 3884 w 10000"/>
              <a:gd name="connsiteY2" fmla="*/ 8755 h 10000"/>
              <a:gd name="connsiteX3" fmla="*/ 4064 w 10000"/>
              <a:gd name="connsiteY3" fmla="*/ 8117 h 10000"/>
              <a:gd name="connsiteX4" fmla="*/ 4394 w 10000"/>
              <a:gd name="connsiteY4" fmla="*/ 8117 h 10000"/>
              <a:gd name="connsiteX5" fmla="*/ 4574 w 10000"/>
              <a:gd name="connsiteY5" fmla="*/ 8117 h 10000"/>
              <a:gd name="connsiteX6" fmla="*/ 4727 w 10000"/>
              <a:gd name="connsiteY6" fmla="*/ 8282 h 10000"/>
              <a:gd name="connsiteX7" fmla="*/ 4909 w 10000"/>
              <a:gd name="connsiteY7" fmla="*/ 9059 h 10000"/>
              <a:gd name="connsiteX8" fmla="*/ 5241 w 10000"/>
              <a:gd name="connsiteY8" fmla="*/ 8589 h 10000"/>
              <a:gd name="connsiteX9" fmla="*/ 5418 w 10000"/>
              <a:gd name="connsiteY9" fmla="*/ 9392 h 10000"/>
              <a:gd name="connsiteX10" fmla="*/ 5570 w 10000"/>
              <a:gd name="connsiteY10" fmla="*/ 8117 h 10000"/>
              <a:gd name="connsiteX11" fmla="*/ 5752 w 10000"/>
              <a:gd name="connsiteY11" fmla="*/ 10000 h 10000"/>
              <a:gd name="connsiteX12" fmla="*/ 6084 w 10000"/>
              <a:gd name="connsiteY12" fmla="*/ 4847 h 10000"/>
              <a:gd name="connsiteX13" fmla="*/ 6263 w 10000"/>
              <a:gd name="connsiteY13" fmla="*/ 0 h 10000"/>
              <a:gd name="connsiteX14" fmla="*/ 6446 w 10000"/>
              <a:gd name="connsiteY14" fmla="*/ 2190 h 10000"/>
              <a:gd name="connsiteX15" fmla="*/ 6598 w 10000"/>
              <a:gd name="connsiteY15" fmla="*/ 2355 h 10000"/>
              <a:gd name="connsiteX16" fmla="*/ 6925 w 10000"/>
              <a:gd name="connsiteY16" fmla="*/ 2355 h 10000"/>
              <a:gd name="connsiteX17" fmla="*/ 7107 w 10000"/>
              <a:gd name="connsiteY17" fmla="*/ 3131 h 10000"/>
              <a:gd name="connsiteX18" fmla="*/ 7284 w 10000"/>
              <a:gd name="connsiteY18" fmla="*/ 3601 h 10000"/>
              <a:gd name="connsiteX19" fmla="*/ 7439 w 10000"/>
              <a:gd name="connsiteY19" fmla="*/ 2963 h 10000"/>
              <a:gd name="connsiteX20" fmla="*/ 7797 w 10000"/>
              <a:gd name="connsiteY20" fmla="*/ 3435 h 10000"/>
              <a:gd name="connsiteX21" fmla="*/ 7951 w 10000"/>
              <a:gd name="connsiteY21" fmla="*/ 3601 h 10000"/>
              <a:gd name="connsiteX22" fmla="*/ 8130 w 10000"/>
              <a:gd name="connsiteY22" fmla="*/ 3131 h 10000"/>
              <a:gd name="connsiteX23" fmla="*/ 8307 w 10000"/>
              <a:gd name="connsiteY23" fmla="*/ 2963 h 10000"/>
              <a:gd name="connsiteX24" fmla="*/ 8647 w 10000"/>
              <a:gd name="connsiteY24" fmla="*/ 2660 h 10000"/>
              <a:gd name="connsiteX25" fmla="*/ 8795 w 10000"/>
              <a:gd name="connsiteY25" fmla="*/ 2355 h 10000"/>
              <a:gd name="connsiteX26" fmla="*/ 8973 w 10000"/>
              <a:gd name="connsiteY26" fmla="*/ 610 h 10000"/>
              <a:gd name="connsiteX27" fmla="*/ 9156 w 10000"/>
              <a:gd name="connsiteY27" fmla="*/ 4682 h 10000"/>
              <a:gd name="connsiteX28" fmla="*/ 9485 w 10000"/>
              <a:gd name="connsiteY28" fmla="*/ 8589 h 10000"/>
              <a:gd name="connsiteX29" fmla="*/ 9667 w 10000"/>
              <a:gd name="connsiteY29" fmla="*/ 7341 h 10000"/>
              <a:gd name="connsiteX30" fmla="*/ 9820 w 10000"/>
              <a:gd name="connsiteY30" fmla="*/ 7204 h 10000"/>
              <a:gd name="connsiteX31" fmla="*/ 10000 w 10000"/>
              <a:gd name="connsiteY31" fmla="*/ 7812 h 10000"/>
              <a:gd name="connsiteX0" fmla="*/ 0 w 6298"/>
              <a:gd name="connsiteY0" fmla="*/ 9392 h 10000"/>
              <a:gd name="connsiteX1" fmla="*/ 182 w 6298"/>
              <a:gd name="connsiteY1" fmla="*/ 8755 h 10000"/>
              <a:gd name="connsiteX2" fmla="*/ 362 w 6298"/>
              <a:gd name="connsiteY2" fmla="*/ 8117 h 10000"/>
              <a:gd name="connsiteX3" fmla="*/ 692 w 6298"/>
              <a:gd name="connsiteY3" fmla="*/ 8117 h 10000"/>
              <a:gd name="connsiteX4" fmla="*/ 872 w 6298"/>
              <a:gd name="connsiteY4" fmla="*/ 8117 h 10000"/>
              <a:gd name="connsiteX5" fmla="*/ 1025 w 6298"/>
              <a:gd name="connsiteY5" fmla="*/ 8282 h 10000"/>
              <a:gd name="connsiteX6" fmla="*/ 1207 w 6298"/>
              <a:gd name="connsiteY6" fmla="*/ 9059 h 10000"/>
              <a:gd name="connsiteX7" fmla="*/ 1539 w 6298"/>
              <a:gd name="connsiteY7" fmla="*/ 8589 h 10000"/>
              <a:gd name="connsiteX8" fmla="*/ 1716 w 6298"/>
              <a:gd name="connsiteY8" fmla="*/ 9392 h 10000"/>
              <a:gd name="connsiteX9" fmla="*/ 1868 w 6298"/>
              <a:gd name="connsiteY9" fmla="*/ 8117 h 10000"/>
              <a:gd name="connsiteX10" fmla="*/ 2050 w 6298"/>
              <a:gd name="connsiteY10" fmla="*/ 10000 h 10000"/>
              <a:gd name="connsiteX11" fmla="*/ 2382 w 6298"/>
              <a:gd name="connsiteY11" fmla="*/ 4847 h 10000"/>
              <a:gd name="connsiteX12" fmla="*/ 2561 w 6298"/>
              <a:gd name="connsiteY12" fmla="*/ 0 h 10000"/>
              <a:gd name="connsiteX13" fmla="*/ 2744 w 6298"/>
              <a:gd name="connsiteY13" fmla="*/ 2190 h 10000"/>
              <a:gd name="connsiteX14" fmla="*/ 2896 w 6298"/>
              <a:gd name="connsiteY14" fmla="*/ 2355 h 10000"/>
              <a:gd name="connsiteX15" fmla="*/ 3223 w 6298"/>
              <a:gd name="connsiteY15" fmla="*/ 2355 h 10000"/>
              <a:gd name="connsiteX16" fmla="*/ 3405 w 6298"/>
              <a:gd name="connsiteY16" fmla="*/ 3131 h 10000"/>
              <a:gd name="connsiteX17" fmla="*/ 3582 w 6298"/>
              <a:gd name="connsiteY17" fmla="*/ 3601 h 10000"/>
              <a:gd name="connsiteX18" fmla="*/ 3737 w 6298"/>
              <a:gd name="connsiteY18" fmla="*/ 2963 h 10000"/>
              <a:gd name="connsiteX19" fmla="*/ 4095 w 6298"/>
              <a:gd name="connsiteY19" fmla="*/ 3435 h 10000"/>
              <a:gd name="connsiteX20" fmla="*/ 4249 w 6298"/>
              <a:gd name="connsiteY20" fmla="*/ 3601 h 10000"/>
              <a:gd name="connsiteX21" fmla="*/ 4428 w 6298"/>
              <a:gd name="connsiteY21" fmla="*/ 3131 h 10000"/>
              <a:gd name="connsiteX22" fmla="*/ 4605 w 6298"/>
              <a:gd name="connsiteY22" fmla="*/ 2963 h 10000"/>
              <a:gd name="connsiteX23" fmla="*/ 4945 w 6298"/>
              <a:gd name="connsiteY23" fmla="*/ 2660 h 10000"/>
              <a:gd name="connsiteX24" fmla="*/ 5093 w 6298"/>
              <a:gd name="connsiteY24" fmla="*/ 2355 h 10000"/>
              <a:gd name="connsiteX25" fmla="*/ 5271 w 6298"/>
              <a:gd name="connsiteY25" fmla="*/ 610 h 10000"/>
              <a:gd name="connsiteX26" fmla="*/ 5454 w 6298"/>
              <a:gd name="connsiteY26" fmla="*/ 4682 h 10000"/>
              <a:gd name="connsiteX27" fmla="*/ 5783 w 6298"/>
              <a:gd name="connsiteY27" fmla="*/ 8589 h 10000"/>
              <a:gd name="connsiteX28" fmla="*/ 5965 w 6298"/>
              <a:gd name="connsiteY28" fmla="*/ 7341 h 10000"/>
              <a:gd name="connsiteX29" fmla="*/ 6118 w 6298"/>
              <a:gd name="connsiteY29" fmla="*/ 7204 h 10000"/>
              <a:gd name="connsiteX30" fmla="*/ 6298 w 6298"/>
              <a:gd name="connsiteY30" fmla="*/ 78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98" h="10000">
                <a:moveTo>
                  <a:pt x="0" y="9392"/>
                </a:moveTo>
                <a:cubicBezTo>
                  <a:pt x="63" y="9180"/>
                  <a:pt x="121" y="8968"/>
                  <a:pt x="182" y="8755"/>
                </a:cubicBezTo>
                <a:cubicBezTo>
                  <a:pt x="244" y="8543"/>
                  <a:pt x="298" y="8329"/>
                  <a:pt x="362" y="8117"/>
                </a:cubicBezTo>
                <a:lnTo>
                  <a:pt x="692" y="8117"/>
                </a:lnTo>
                <a:lnTo>
                  <a:pt x="872" y="8117"/>
                </a:lnTo>
                <a:cubicBezTo>
                  <a:pt x="924" y="8171"/>
                  <a:pt x="975" y="8228"/>
                  <a:pt x="1025" y="8282"/>
                </a:cubicBezTo>
                <a:cubicBezTo>
                  <a:pt x="1085" y="8541"/>
                  <a:pt x="1150" y="8802"/>
                  <a:pt x="1207" y="9059"/>
                </a:cubicBezTo>
                <a:cubicBezTo>
                  <a:pt x="1316" y="8902"/>
                  <a:pt x="1427" y="8746"/>
                  <a:pt x="1539" y="8589"/>
                </a:cubicBezTo>
                <a:cubicBezTo>
                  <a:pt x="1598" y="8856"/>
                  <a:pt x="1658" y="9124"/>
                  <a:pt x="1716" y="9392"/>
                </a:cubicBezTo>
                <a:cubicBezTo>
                  <a:pt x="1765" y="8968"/>
                  <a:pt x="1816" y="8541"/>
                  <a:pt x="1868" y="8117"/>
                </a:cubicBezTo>
                <a:cubicBezTo>
                  <a:pt x="1934" y="8745"/>
                  <a:pt x="1990" y="9372"/>
                  <a:pt x="2050" y="10000"/>
                </a:cubicBezTo>
                <a:cubicBezTo>
                  <a:pt x="2157" y="8282"/>
                  <a:pt x="2269" y="6565"/>
                  <a:pt x="2382" y="4847"/>
                </a:cubicBezTo>
                <a:cubicBezTo>
                  <a:pt x="2442" y="3232"/>
                  <a:pt x="2500" y="1615"/>
                  <a:pt x="2561" y="0"/>
                </a:cubicBezTo>
                <a:cubicBezTo>
                  <a:pt x="2622" y="728"/>
                  <a:pt x="2683" y="1460"/>
                  <a:pt x="2744" y="2190"/>
                </a:cubicBezTo>
                <a:cubicBezTo>
                  <a:pt x="2797" y="2243"/>
                  <a:pt x="2845" y="2300"/>
                  <a:pt x="2896" y="2355"/>
                </a:cubicBezTo>
                <a:lnTo>
                  <a:pt x="3223" y="2355"/>
                </a:lnTo>
                <a:cubicBezTo>
                  <a:pt x="3288" y="2614"/>
                  <a:pt x="3344" y="2872"/>
                  <a:pt x="3405" y="3131"/>
                </a:cubicBezTo>
                <a:cubicBezTo>
                  <a:pt x="3467" y="3288"/>
                  <a:pt x="3527" y="3444"/>
                  <a:pt x="3582" y="3601"/>
                </a:cubicBezTo>
                <a:cubicBezTo>
                  <a:pt x="3634" y="3388"/>
                  <a:pt x="3686" y="3177"/>
                  <a:pt x="3737" y="2963"/>
                </a:cubicBezTo>
                <a:cubicBezTo>
                  <a:pt x="3858" y="3120"/>
                  <a:pt x="3979" y="3278"/>
                  <a:pt x="4095" y="3435"/>
                </a:cubicBezTo>
                <a:cubicBezTo>
                  <a:pt x="4148" y="3490"/>
                  <a:pt x="4199" y="3546"/>
                  <a:pt x="4249" y="3601"/>
                </a:cubicBezTo>
                <a:cubicBezTo>
                  <a:pt x="4313" y="3444"/>
                  <a:pt x="4366" y="3288"/>
                  <a:pt x="4428" y="3131"/>
                </a:cubicBezTo>
                <a:lnTo>
                  <a:pt x="4605" y="2963"/>
                </a:lnTo>
                <a:cubicBezTo>
                  <a:pt x="4724" y="2862"/>
                  <a:pt x="4830" y="2760"/>
                  <a:pt x="4945" y="2660"/>
                </a:cubicBezTo>
                <a:cubicBezTo>
                  <a:pt x="4991" y="2558"/>
                  <a:pt x="5041" y="2456"/>
                  <a:pt x="5093" y="2355"/>
                </a:cubicBezTo>
                <a:cubicBezTo>
                  <a:pt x="5153" y="1772"/>
                  <a:pt x="5212" y="1191"/>
                  <a:pt x="5271" y="610"/>
                </a:cubicBezTo>
                <a:cubicBezTo>
                  <a:pt x="5336" y="1966"/>
                  <a:pt x="5393" y="3324"/>
                  <a:pt x="5454" y="4682"/>
                </a:cubicBezTo>
                <a:cubicBezTo>
                  <a:pt x="5563" y="5985"/>
                  <a:pt x="5674" y="7286"/>
                  <a:pt x="5783" y="8589"/>
                </a:cubicBezTo>
                <a:cubicBezTo>
                  <a:pt x="5848" y="8172"/>
                  <a:pt x="5906" y="7757"/>
                  <a:pt x="5965" y="7341"/>
                </a:cubicBezTo>
                <a:lnTo>
                  <a:pt x="6118" y="7204"/>
                </a:lnTo>
                <a:cubicBezTo>
                  <a:pt x="6178" y="7407"/>
                  <a:pt x="6237" y="7608"/>
                  <a:pt x="6298" y="7812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1593619" y="3836845"/>
            <a:ext cx="21512" cy="673113"/>
          </a:xfrm>
          <a:prstGeom prst="straightConnector1">
            <a:avLst/>
          </a:prstGeom>
          <a:ln w="381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69324" y="392310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782954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4350" y="3784604"/>
            <a:ext cx="601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Matrix profile is updated by apply elementwise minimum to these two vectors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20908"/>
              </p:ext>
            </p:extLst>
          </p:nvPr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844647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sp>
        <p:nvSpPr>
          <p:cNvPr id="15" name="Freeform 33"/>
          <p:cNvSpPr>
            <a:spLocks/>
          </p:cNvSpPr>
          <p:nvPr/>
        </p:nvSpPr>
        <p:spPr bwMode="auto">
          <a:xfrm>
            <a:off x="2459951" y="1681309"/>
            <a:ext cx="871199" cy="573035"/>
          </a:xfrm>
          <a:custGeom>
            <a:avLst/>
            <a:gdLst>
              <a:gd name="T0" fmla="*/ 11 w 884"/>
              <a:gd name="T1" fmla="*/ 282 h 536"/>
              <a:gd name="T2" fmla="*/ 34 w 884"/>
              <a:gd name="T3" fmla="*/ 277 h 536"/>
              <a:gd name="T4" fmla="*/ 51 w 884"/>
              <a:gd name="T5" fmla="*/ 288 h 536"/>
              <a:gd name="T6" fmla="*/ 73 w 884"/>
              <a:gd name="T7" fmla="*/ 265 h 536"/>
              <a:gd name="T8" fmla="*/ 96 w 884"/>
              <a:gd name="T9" fmla="*/ 305 h 536"/>
              <a:gd name="T10" fmla="*/ 118 w 884"/>
              <a:gd name="T11" fmla="*/ 310 h 536"/>
              <a:gd name="T12" fmla="*/ 135 w 884"/>
              <a:gd name="T13" fmla="*/ 277 h 536"/>
              <a:gd name="T14" fmla="*/ 158 w 884"/>
              <a:gd name="T15" fmla="*/ 305 h 536"/>
              <a:gd name="T16" fmla="*/ 180 w 884"/>
              <a:gd name="T17" fmla="*/ 293 h 536"/>
              <a:gd name="T18" fmla="*/ 203 w 884"/>
              <a:gd name="T19" fmla="*/ 282 h 536"/>
              <a:gd name="T20" fmla="*/ 220 w 884"/>
              <a:gd name="T21" fmla="*/ 282 h 536"/>
              <a:gd name="T22" fmla="*/ 242 w 884"/>
              <a:gd name="T23" fmla="*/ 384 h 536"/>
              <a:gd name="T24" fmla="*/ 265 w 884"/>
              <a:gd name="T25" fmla="*/ 378 h 536"/>
              <a:gd name="T26" fmla="*/ 282 w 884"/>
              <a:gd name="T27" fmla="*/ 293 h 536"/>
              <a:gd name="T28" fmla="*/ 304 w 884"/>
              <a:gd name="T29" fmla="*/ 299 h 536"/>
              <a:gd name="T30" fmla="*/ 327 w 884"/>
              <a:gd name="T31" fmla="*/ 339 h 536"/>
              <a:gd name="T32" fmla="*/ 349 w 884"/>
              <a:gd name="T33" fmla="*/ 175 h 536"/>
              <a:gd name="T34" fmla="*/ 366 w 884"/>
              <a:gd name="T35" fmla="*/ 85 h 536"/>
              <a:gd name="T36" fmla="*/ 389 w 884"/>
              <a:gd name="T37" fmla="*/ 130 h 536"/>
              <a:gd name="T38" fmla="*/ 411 w 884"/>
              <a:gd name="T39" fmla="*/ 130 h 536"/>
              <a:gd name="T40" fmla="*/ 434 w 884"/>
              <a:gd name="T41" fmla="*/ 96 h 536"/>
              <a:gd name="T42" fmla="*/ 451 w 884"/>
              <a:gd name="T43" fmla="*/ 169 h 536"/>
              <a:gd name="T44" fmla="*/ 473 w 884"/>
              <a:gd name="T45" fmla="*/ 260 h 536"/>
              <a:gd name="T46" fmla="*/ 496 w 884"/>
              <a:gd name="T47" fmla="*/ 277 h 536"/>
              <a:gd name="T48" fmla="*/ 518 w 884"/>
              <a:gd name="T49" fmla="*/ 282 h 536"/>
              <a:gd name="T50" fmla="*/ 535 w 884"/>
              <a:gd name="T51" fmla="*/ 282 h 536"/>
              <a:gd name="T52" fmla="*/ 558 w 884"/>
              <a:gd name="T53" fmla="*/ 282 h 536"/>
              <a:gd name="T54" fmla="*/ 580 w 884"/>
              <a:gd name="T55" fmla="*/ 288 h 536"/>
              <a:gd name="T56" fmla="*/ 597 w 884"/>
              <a:gd name="T57" fmla="*/ 282 h 536"/>
              <a:gd name="T58" fmla="*/ 620 w 884"/>
              <a:gd name="T59" fmla="*/ 310 h 536"/>
              <a:gd name="T60" fmla="*/ 642 w 884"/>
              <a:gd name="T61" fmla="*/ 282 h 536"/>
              <a:gd name="T62" fmla="*/ 665 w 884"/>
              <a:gd name="T63" fmla="*/ 288 h 536"/>
              <a:gd name="T64" fmla="*/ 682 w 884"/>
              <a:gd name="T65" fmla="*/ 265 h 536"/>
              <a:gd name="T66" fmla="*/ 704 w 884"/>
              <a:gd name="T67" fmla="*/ 265 h 536"/>
              <a:gd name="T68" fmla="*/ 727 w 884"/>
              <a:gd name="T69" fmla="*/ 254 h 536"/>
              <a:gd name="T70" fmla="*/ 749 w 884"/>
              <a:gd name="T71" fmla="*/ 288 h 536"/>
              <a:gd name="T72" fmla="*/ 766 w 884"/>
              <a:gd name="T73" fmla="*/ 169 h 536"/>
              <a:gd name="T74" fmla="*/ 789 w 884"/>
              <a:gd name="T75" fmla="*/ 181 h 536"/>
              <a:gd name="T76" fmla="*/ 811 w 884"/>
              <a:gd name="T77" fmla="*/ 254 h 536"/>
              <a:gd name="T78" fmla="*/ 828 w 884"/>
              <a:gd name="T79" fmla="*/ 293 h 536"/>
              <a:gd name="T80" fmla="*/ 851 w 884"/>
              <a:gd name="T81" fmla="*/ 350 h 536"/>
              <a:gd name="T82" fmla="*/ 873 w 884"/>
              <a:gd name="T83" fmla="*/ 457 h 536"/>
              <a:gd name="connsiteX0" fmla="*/ 0 w 9943"/>
              <a:gd name="connsiteY0" fmla="*/ 4851 h 10000"/>
              <a:gd name="connsiteX1" fmla="*/ 68 w 9943"/>
              <a:gd name="connsiteY1" fmla="*/ 4944 h 10000"/>
              <a:gd name="connsiteX2" fmla="*/ 124 w 9943"/>
              <a:gd name="connsiteY2" fmla="*/ 5261 h 10000"/>
              <a:gd name="connsiteX3" fmla="*/ 192 w 9943"/>
              <a:gd name="connsiteY3" fmla="*/ 5056 h 10000"/>
              <a:gd name="connsiteX4" fmla="*/ 260 w 9943"/>
              <a:gd name="connsiteY4" fmla="*/ 5373 h 10000"/>
              <a:gd name="connsiteX5" fmla="*/ 385 w 9943"/>
              <a:gd name="connsiteY5" fmla="*/ 5168 h 10000"/>
              <a:gd name="connsiteX6" fmla="*/ 452 w 9943"/>
              <a:gd name="connsiteY6" fmla="*/ 5168 h 10000"/>
              <a:gd name="connsiteX7" fmla="*/ 509 w 9943"/>
              <a:gd name="connsiteY7" fmla="*/ 5261 h 10000"/>
              <a:gd name="connsiteX8" fmla="*/ 577 w 9943"/>
              <a:gd name="connsiteY8" fmla="*/ 5373 h 10000"/>
              <a:gd name="connsiteX9" fmla="*/ 701 w 9943"/>
              <a:gd name="connsiteY9" fmla="*/ 5261 h 10000"/>
              <a:gd name="connsiteX10" fmla="*/ 769 w 9943"/>
              <a:gd name="connsiteY10" fmla="*/ 5466 h 10000"/>
              <a:gd name="connsiteX11" fmla="*/ 826 w 9943"/>
              <a:gd name="connsiteY11" fmla="*/ 4944 h 10000"/>
              <a:gd name="connsiteX12" fmla="*/ 894 w 9943"/>
              <a:gd name="connsiteY12" fmla="*/ 5373 h 10000"/>
              <a:gd name="connsiteX13" fmla="*/ 1018 w 9943"/>
              <a:gd name="connsiteY13" fmla="*/ 5261 h 10000"/>
              <a:gd name="connsiteX14" fmla="*/ 1086 w 9943"/>
              <a:gd name="connsiteY14" fmla="*/ 5690 h 10000"/>
              <a:gd name="connsiteX15" fmla="*/ 1154 w 9943"/>
              <a:gd name="connsiteY15" fmla="*/ 5373 h 10000"/>
              <a:gd name="connsiteX16" fmla="*/ 1210 w 9943"/>
              <a:gd name="connsiteY16" fmla="*/ 4851 h 10000"/>
              <a:gd name="connsiteX17" fmla="*/ 1335 w 9943"/>
              <a:gd name="connsiteY17" fmla="*/ 5784 h 10000"/>
              <a:gd name="connsiteX18" fmla="*/ 1403 w 9943"/>
              <a:gd name="connsiteY18" fmla="*/ 5168 h 10000"/>
              <a:gd name="connsiteX19" fmla="*/ 1471 w 9943"/>
              <a:gd name="connsiteY19" fmla="*/ 5690 h 10000"/>
              <a:gd name="connsiteX20" fmla="*/ 1527 w 9943"/>
              <a:gd name="connsiteY20" fmla="*/ 5168 h 10000"/>
              <a:gd name="connsiteX21" fmla="*/ 1663 w 9943"/>
              <a:gd name="connsiteY21" fmla="*/ 4739 h 10000"/>
              <a:gd name="connsiteX22" fmla="*/ 1719 w 9943"/>
              <a:gd name="connsiteY22" fmla="*/ 5261 h 10000"/>
              <a:gd name="connsiteX23" fmla="*/ 1787 w 9943"/>
              <a:gd name="connsiteY23" fmla="*/ 5690 h 10000"/>
              <a:gd name="connsiteX24" fmla="*/ 1844 w 9943"/>
              <a:gd name="connsiteY24" fmla="*/ 4739 h 10000"/>
              <a:gd name="connsiteX25" fmla="*/ 1980 w 9943"/>
              <a:gd name="connsiteY25" fmla="*/ 5690 h 10000"/>
              <a:gd name="connsiteX26" fmla="*/ 2036 w 9943"/>
              <a:gd name="connsiteY26" fmla="*/ 5466 h 10000"/>
              <a:gd name="connsiteX27" fmla="*/ 2104 w 9943"/>
              <a:gd name="connsiteY27" fmla="*/ 5168 h 10000"/>
              <a:gd name="connsiteX28" fmla="*/ 2172 w 9943"/>
              <a:gd name="connsiteY28" fmla="*/ 5261 h 10000"/>
              <a:gd name="connsiteX29" fmla="*/ 2296 w 9943"/>
              <a:gd name="connsiteY29" fmla="*/ 5261 h 10000"/>
              <a:gd name="connsiteX30" fmla="*/ 2364 w 9943"/>
              <a:gd name="connsiteY30" fmla="*/ 5168 h 10000"/>
              <a:gd name="connsiteX31" fmla="*/ 2421 w 9943"/>
              <a:gd name="connsiteY31" fmla="*/ 5261 h 10000"/>
              <a:gd name="connsiteX32" fmla="*/ 2489 w 9943"/>
              <a:gd name="connsiteY32" fmla="*/ 5261 h 10000"/>
              <a:gd name="connsiteX33" fmla="*/ 2613 w 9943"/>
              <a:gd name="connsiteY33" fmla="*/ 5261 h 10000"/>
              <a:gd name="connsiteX34" fmla="*/ 2681 w 9943"/>
              <a:gd name="connsiteY34" fmla="*/ 5168 h 10000"/>
              <a:gd name="connsiteX35" fmla="*/ 2738 w 9943"/>
              <a:gd name="connsiteY35" fmla="*/ 7164 h 10000"/>
              <a:gd name="connsiteX36" fmla="*/ 2805 w 9943"/>
              <a:gd name="connsiteY36" fmla="*/ 8209 h 10000"/>
              <a:gd name="connsiteX37" fmla="*/ 2930 w 9943"/>
              <a:gd name="connsiteY37" fmla="*/ 6959 h 10000"/>
              <a:gd name="connsiteX38" fmla="*/ 2998 w 9943"/>
              <a:gd name="connsiteY38" fmla="*/ 7052 h 10000"/>
              <a:gd name="connsiteX39" fmla="*/ 3054 w 9943"/>
              <a:gd name="connsiteY39" fmla="*/ 6325 h 10000"/>
              <a:gd name="connsiteX40" fmla="*/ 3122 w 9943"/>
              <a:gd name="connsiteY40" fmla="*/ 5896 h 10000"/>
              <a:gd name="connsiteX41" fmla="*/ 3190 w 9943"/>
              <a:gd name="connsiteY41" fmla="*/ 5466 h 10000"/>
              <a:gd name="connsiteX42" fmla="*/ 3314 w 9943"/>
              <a:gd name="connsiteY42" fmla="*/ 5466 h 10000"/>
              <a:gd name="connsiteX43" fmla="*/ 3382 w 9943"/>
              <a:gd name="connsiteY43" fmla="*/ 5466 h 10000"/>
              <a:gd name="connsiteX44" fmla="*/ 3439 w 9943"/>
              <a:gd name="connsiteY44" fmla="*/ 5578 h 10000"/>
              <a:gd name="connsiteX45" fmla="*/ 3507 w 9943"/>
              <a:gd name="connsiteY45" fmla="*/ 6101 h 10000"/>
              <a:gd name="connsiteX46" fmla="*/ 3631 w 9943"/>
              <a:gd name="connsiteY46" fmla="*/ 5784 h 10000"/>
              <a:gd name="connsiteX47" fmla="*/ 3699 w 9943"/>
              <a:gd name="connsiteY47" fmla="*/ 6325 h 10000"/>
              <a:gd name="connsiteX48" fmla="*/ 3756 w 9943"/>
              <a:gd name="connsiteY48" fmla="*/ 5466 h 10000"/>
              <a:gd name="connsiteX49" fmla="*/ 3824 w 9943"/>
              <a:gd name="connsiteY49" fmla="*/ 6735 h 10000"/>
              <a:gd name="connsiteX50" fmla="*/ 3948 w 9943"/>
              <a:gd name="connsiteY50" fmla="*/ 3265 h 10000"/>
              <a:gd name="connsiteX51" fmla="*/ 4016 w 9943"/>
              <a:gd name="connsiteY51" fmla="*/ 0 h 10000"/>
              <a:gd name="connsiteX52" fmla="*/ 4084 w 9943"/>
              <a:gd name="connsiteY52" fmla="*/ 1474 h 10000"/>
              <a:gd name="connsiteX53" fmla="*/ 4140 w 9943"/>
              <a:gd name="connsiteY53" fmla="*/ 1586 h 10000"/>
              <a:gd name="connsiteX54" fmla="*/ 4265 w 9943"/>
              <a:gd name="connsiteY54" fmla="*/ 1586 h 10000"/>
              <a:gd name="connsiteX55" fmla="*/ 4333 w 9943"/>
              <a:gd name="connsiteY55" fmla="*/ 2108 h 10000"/>
              <a:gd name="connsiteX56" fmla="*/ 4400 w 9943"/>
              <a:gd name="connsiteY56" fmla="*/ 2425 h 10000"/>
              <a:gd name="connsiteX57" fmla="*/ 4457 w 9943"/>
              <a:gd name="connsiteY57" fmla="*/ 1996 h 10000"/>
              <a:gd name="connsiteX58" fmla="*/ 4593 w 9943"/>
              <a:gd name="connsiteY58" fmla="*/ 2313 h 10000"/>
              <a:gd name="connsiteX59" fmla="*/ 4649 w 9943"/>
              <a:gd name="connsiteY59" fmla="*/ 2425 h 10000"/>
              <a:gd name="connsiteX60" fmla="*/ 4717 w 9943"/>
              <a:gd name="connsiteY60" fmla="*/ 2108 h 10000"/>
              <a:gd name="connsiteX61" fmla="*/ 4785 w 9943"/>
              <a:gd name="connsiteY61" fmla="*/ 1996 h 10000"/>
              <a:gd name="connsiteX62" fmla="*/ 4910 w 9943"/>
              <a:gd name="connsiteY62" fmla="*/ 1791 h 10000"/>
              <a:gd name="connsiteX63" fmla="*/ 4966 w 9943"/>
              <a:gd name="connsiteY63" fmla="*/ 1586 h 10000"/>
              <a:gd name="connsiteX64" fmla="*/ 5034 w 9943"/>
              <a:gd name="connsiteY64" fmla="*/ 410 h 10000"/>
              <a:gd name="connsiteX65" fmla="*/ 5102 w 9943"/>
              <a:gd name="connsiteY65" fmla="*/ 3153 h 10000"/>
              <a:gd name="connsiteX66" fmla="*/ 5226 w 9943"/>
              <a:gd name="connsiteY66" fmla="*/ 5784 h 10000"/>
              <a:gd name="connsiteX67" fmla="*/ 5294 w 9943"/>
              <a:gd name="connsiteY67" fmla="*/ 4944 h 10000"/>
              <a:gd name="connsiteX68" fmla="*/ 5351 w 9943"/>
              <a:gd name="connsiteY68" fmla="*/ 4851 h 10000"/>
              <a:gd name="connsiteX69" fmla="*/ 5419 w 9943"/>
              <a:gd name="connsiteY69" fmla="*/ 5261 h 10000"/>
              <a:gd name="connsiteX70" fmla="*/ 5543 w 9943"/>
              <a:gd name="connsiteY70" fmla="*/ 5466 h 10000"/>
              <a:gd name="connsiteX71" fmla="*/ 5611 w 9943"/>
              <a:gd name="connsiteY71" fmla="*/ 5168 h 10000"/>
              <a:gd name="connsiteX72" fmla="*/ 5667 w 9943"/>
              <a:gd name="connsiteY72" fmla="*/ 5261 h 10000"/>
              <a:gd name="connsiteX73" fmla="*/ 5735 w 9943"/>
              <a:gd name="connsiteY73" fmla="*/ 5578 h 10000"/>
              <a:gd name="connsiteX74" fmla="*/ 5860 w 9943"/>
              <a:gd name="connsiteY74" fmla="*/ 5261 h 10000"/>
              <a:gd name="connsiteX75" fmla="*/ 5928 w 9943"/>
              <a:gd name="connsiteY75" fmla="*/ 5466 h 10000"/>
              <a:gd name="connsiteX76" fmla="*/ 5995 w 9943"/>
              <a:gd name="connsiteY76" fmla="*/ 5578 h 10000"/>
              <a:gd name="connsiteX77" fmla="*/ 6052 w 9943"/>
              <a:gd name="connsiteY77" fmla="*/ 5261 h 10000"/>
              <a:gd name="connsiteX78" fmla="*/ 6120 w 9943"/>
              <a:gd name="connsiteY78" fmla="*/ 5056 h 10000"/>
              <a:gd name="connsiteX79" fmla="*/ 6244 w 9943"/>
              <a:gd name="connsiteY79" fmla="*/ 5056 h 10000"/>
              <a:gd name="connsiteX80" fmla="*/ 6312 w 9943"/>
              <a:gd name="connsiteY80" fmla="*/ 5261 h 10000"/>
              <a:gd name="connsiteX81" fmla="*/ 6369 w 9943"/>
              <a:gd name="connsiteY81" fmla="*/ 5056 h 10000"/>
              <a:gd name="connsiteX82" fmla="*/ 6437 w 9943"/>
              <a:gd name="connsiteY82" fmla="*/ 4944 h 10000"/>
              <a:gd name="connsiteX83" fmla="*/ 6561 w 9943"/>
              <a:gd name="connsiteY83" fmla="*/ 5373 h 10000"/>
              <a:gd name="connsiteX84" fmla="*/ 6629 w 9943"/>
              <a:gd name="connsiteY84" fmla="*/ 5373 h 10000"/>
              <a:gd name="connsiteX85" fmla="*/ 6686 w 9943"/>
              <a:gd name="connsiteY85" fmla="*/ 5056 h 10000"/>
              <a:gd name="connsiteX86" fmla="*/ 6753 w 9943"/>
              <a:gd name="connsiteY86" fmla="*/ 5261 h 10000"/>
              <a:gd name="connsiteX87" fmla="*/ 6878 w 9943"/>
              <a:gd name="connsiteY87" fmla="*/ 4739 h 10000"/>
              <a:gd name="connsiteX88" fmla="*/ 6946 w 9943"/>
              <a:gd name="connsiteY88" fmla="*/ 5690 h 10000"/>
              <a:gd name="connsiteX89" fmla="*/ 7014 w 9943"/>
              <a:gd name="connsiteY89" fmla="*/ 5784 h 10000"/>
              <a:gd name="connsiteX90" fmla="*/ 7070 w 9943"/>
              <a:gd name="connsiteY90" fmla="*/ 5578 h 10000"/>
              <a:gd name="connsiteX91" fmla="*/ 7206 w 9943"/>
              <a:gd name="connsiteY91" fmla="*/ 5261 h 10000"/>
              <a:gd name="connsiteX92" fmla="*/ 7262 w 9943"/>
              <a:gd name="connsiteY92" fmla="*/ 5261 h 10000"/>
              <a:gd name="connsiteX93" fmla="*/ 7330 w 9943"/>
              <a:gd name="connsiteY93" fmla="*/ 5373 h 10000"/>
              <a:gd name="connsiteX94" fmla="*/ 7387 w 9943"/>
              <a:gd name="connsiteY94" fmla="*/ 4944 h 10000"/>
              <a:gd name="connsiteX95" fmla="*/ 7523 w 9943"/>
              <a:gd name="connsiteY95" fmla="*/ 5373 h 10000"/>
              <a:gd name="connsiteX96" fmla="*/ 7579 w 9943"/>
              <a:gd name="connsiteY96" fmla="*/ 5168 h 10000"/>
              <a:gd name="connsiteX97" fmla="*/ 7647 w 9943"/>
              <a:gd name="connsiteY97" fmla="*/ 4739 h 10000"/>
              <a:gd name="connsiteX98" fmla="*/ 7715 w 9943"/>
              <a:gd name="connsiteY98" fmla="*/ 4944 h 10000"/>
              <a:gd name="connsiteX99" fmla="*/ 7839 w 9943"/>
              <a:gd name="connsiteY99" fmla="*/ 5466 h 10000"/>
              <a:gd name="connsiteX100" fmla="*/ 7896 w 9943"/>
              <a:gd name="connsiteY100" fmla="*/ 4627 h 10000"/>
              <a:gd name="connsiteX101" fmla="*/ 7964 w 9943"/>
              <a:gd name="connsiteY101" fmla="*/ 4944 h 10000"/>
              <a:gd name="connsiteX102" fmla="*/ 8032 w 9943"/>
              <a:gd name="connsiteY102" fmla="*/ 5168 h 10000"/>
              <a:gd name="connsiteX103" fmla="*/ 8156 w 9943"/>
              <a:gd name="connsiteY103" fmla="*/ 5690 h 10000"/>
              <a:gd name="connsiteX104" fmla="*/ 8224 w 9943"/>
              <a:gd name="connsiteY104" fmla="*/ 4739 h 10000"/>
              <a:gd name="connsiteX105" fmla="*/ 8281 w 9943"/>
              <a:gd name="connsiteY105" fmla="*/ 5373 h 10000"/>
              <a:gd name="connsiteX106" fmla="*/ 8348 w 9943"/>
              <a:gd name="connsiteY106" fmla="*/ 5261 h 10000"/>
              <a:gd name="connsiteX107" fmla="*/ 8473 w 9943"/>
              <a:gd name="connsiteY107" fmla="*/ 5373 h 10000"/>
              <a:gd name="connsiteX108" fmla="*/ 8541 w 9943"/>
              <a:gd name="connsiteY108" fmla="*/ 5056 h 10000"/>
              <a:gd name="connsiteX109" fmla="*/ 8597 w 9943"/>
              <a:gd name="connsiteY109" fmla="*/ 4851 h 10000"/>
              <a:gd name="connsiteX110" fmla="*/ 8665 w 9943"/>
              <a:gd name="connsiteY110" fmla="*/ 3153 h 10000"/>
              <a:gd name="connsiteX111" fmla="*/ 8790 w 9943"/>
              <a:gd name="connsiteY111" fmla="*/ 2313 h 10000"/>
              <a:gd name="connsiteX112" fmla="*/ 8857 w 9943"/>
              <a:gd name="connsiteY112" fmla="*/ 2519 h 10000"/>
              <a:gd name="connsiteX113" fmla="*/ 8925 w 9943"/>
              <a:gd name="connsiteY113" fmla="*/ 3377 h 10000"/>
              <a:gd name="connsiteX114" fmla="*/ 8982 w 9943"/>
              <a:gd name="connsiteY114" fmla="*/ 4104 h 10000"/>
              <a:gd name="connsiteX115" fmla="*/ 9106 w 9943"/>
              <a:gd name="connsiteY115" fmla="*/ 4310 h 10000"/>
              <a:gd name="connsiteX116" fmla="*/ 9174 w 9943"/>
              <a:gd name="connsiteY116" fmla="*/ 4739 h 10000"/>
              <a:gd name="connsiteX117" fmla="*/ 9242 w 9943"/>
              <a:gd name="connsiteY117" fmla="*/ 5056 h 10000"/>
              <a:gd name="connsiteX118" fmla="*/ 9299 w 9943"/>
              <a:gd name="connsiteY118" fmla="*/ 5373 h 10000"/>
              <a:gd name="connsiteX119" fmla="*/ 9367 w 9943"/>
              <a:gd name="connsiteY119" fmla="*/ 5466 h 10000"/>
              <a:gd name="connsiteX120" fmla="*/ 9491 w 9943"/>
              <a:gd name="connsiteY120" fmla="*/ 6213 h 10000"/>
              <a:gd name="connsiteX121" fmla="*/ 9559 w 9943"/>
              <a:gd name="connsiteY121" fmla="*/ 6007 h 10000"/>
              <a:gd name="connsiteX122" fmla="*/ 9627 w 9943"/>
              <a:gd name="connsiteY122" fmla="*/ 6530 h 10000"/>
              <a:gd name="connsiteX123" fmla="*/ 9683 w 9943"/>
              <a:gd name="connsiteY123" fmla="*/ 6642 h 10000"/>
              <a:gd name="connsiteX124" fmla="*/ 9808 w 9943"/>
              <a:gd name="connsiteY124" fmla="*/ 6007 h 10000"/>
              <a:gd name="connsiteX125" fmla="*/ 9876 w 9943"/>
              <a:gd name="connsiteY125" fmla="*/ 8526 h 10000"/>
              <a:gd name="connsiteX126" fmla="*/ 9943 w 9943"/>
              <a:gd name="connsiteY126" fmla="*/ 10000 h 10000"/>
              <a:gd name="connsiteX0" fmla="*/ 0 w 9933"/>
              <a:gd name="connsiteY0" fmla="*/ 4851 h 8526"/>
              <a:gd name="connsiteX1" fmla="*/ 68 w 9933"/>
              <a:gd name="connsiteY1" fmla="*/ 4944 h 8526"/>
              <a:gd name="connsiteX2" fmla="*/ 125 w 9933"/>
              <a:gd name="connsiteY2" fmla="*/ 5261 h 8526"/>
              <a:gd name="connsiteX3" fmla="*/ 193 w 9933"/>
              <a:gd name="connsiteY3" fmla="*/ 5056 h 8526"/>
              <a:gd name="connsiteX4" fmla="*/ 261 w 9933"/>
              <a:gd name="connsiteY4" fmla="*/ 5373 h 8526"/>
              <a:gd name="connsiteX5" fmla="*/ 387 w 9933"/>
              <a:gd name="connsiteY5" fmla="*/ 5168 h 8526"/>
              <a:gd name="connsiteX6" fmla="*/ 455 w 9933"/>
              <a:gd name="connsiteY6" fmla="*/ 5168 h 8526"/>
              <a:gd name="connsiteX7" fmla="*/ 512 w 9933"/>
              <a:gd name="connsiteY7" fmla="*/ 5261 h 8526"/>
              <a:gd name="connsiteX8" fmla="*/ 580 w 9933"/>
              <a:gd name="connsiteY8" fmla="*/ 5373 h 8526"/>
              <a:gd name="connsiteX9" fmla="*/ 705 w 9933"/>
              <a:gd name="connsiteY9" fmla="*/ 5261 h 8526"/>
              <a:gd name="connsiteX10" fmla="*/ 773 w 9933"/>
              <a:gd name="connsiteY10" fmla="*/ 5466 h 8526"/>
              <a:gd name="connsiteX11" fmla="*/ 831 w 9933"/>
              <a:gd name="connsiteY11" fmla="*/ 4944 h 8526"/>
              <a:gd name="connsiteX12" fmla="*/ 899 w 9933"/>
              <a:gd name="connsiteY12" fmla="*/ 5373 h 8526"/>
              <a:gd name="connsiteX13" fmla="*/ 1024 w 9933"/>
              <a:gd name="connsiteY13" fmla="*/ 5261 h 8526"/>
              <a:gd name="connsiteX14" fmla="*/ 1092 w 9933"/>
              <a:gd name="connsiteY14" fmla="*/ 5690 h 8526"/>
              <a:gd name="connsiteX15" fmla="*/ 1161 w 9933"/>
              <a:gd name="connsiteY15" fmla="*/ 5373 h 8526"/>
              <a:gd name="connsiteX16" fmla="*/ 1217 w 9933"/>
              <a:gd name="connsiteY16" fmla="*/ 4851 h 8526"/>
              <a:gd name="connsiteX17" fmla="*/ 1343 w 9933"/>
              <a:gd name="connsiteY17" fmla="*/ 5784 h 8526"/>
              <a:gd name="connsiteX18" fmla="*/ 1411 w 9933"/>
              <a:gd name="connsiteY18" fmla="*/ 5168 h 8526"/>
              <a:gd name="connsiteX19" fmla="*/ 1479 w 9933"/>
              <a:gd name="connsiteY19" fmla="*/ 5690 h 8526"/>
              <a:gd name="connsiteX20" fmla="*/ 1536 w 9933"/>
              <a:gd name="connsiteY20" fmla="*/ 5168 h 8526"/>
              <a:gd name="connsiteX21" fmla="*/ 1673 w 9933"/>
              <a:gd name="connsiteY21" fmla="*/ 4739 h 8526"/>
              <a:gd name="connsiteX22" fmla="*/ 1729 w 9933"/>
              <a:gd name="connsiteY22" fmla="*/ 5261 h 8526"/>
              <a:gd name="connsiteX23" fmla="*/ 1797 w 9933"/>
              <a:gd name="connsiteY23" fmla="*/ 5690 h 8526"/>
              <a:gd name="connsiteX24" fmla="*/ 1855 w 9933"/>
              <a:gd name="connsiteY24" fmla="*/ 4739 h 8526"/>
              <a:gd name="connsiteX25" fmla="*/ 1991 w 9933"/>
              <a:gd name="connsiteY25" fmla="*/ 5690 h 8526"/>
              <a:gd name="connsiteX26" fmla="*/ 2048 w 9933"/>
              <a:gd name="connsiteY26" fmla="*/ 5466 h 8526"/>
              <a:gd name="connsiteX27" fmla="*/ 2116 w 9933"/>
              <a:gd name="connsiteY27" fmla="*/ 5168 h 8526"/>
              <a:gd name="connsiteX28" fmla="*/ 2184 w 9933"/>
              <a:gd name="connsiteY28" fmla="*/ 5261 h 8526"/>
              <a:gd name="connsiteX29" fmla="*/ 2309 w 9933"/>
              <a:gd name="connsiteY29" fmla="*/ 5261 h 8526"/>
              <a:gd name="connsiteX30" fmla="*/ 2378 w 9933"/>
              <a:gd name="connsiteY30" fmla="*/ 5168 h 8526"/>
              <a:gd name="connsiteX31" fmla="*/ 2435 w 9933"/>
              <a:gd name="connsiteY31" fmla="*/ 5261 h 8526"/>
              <a:gd name="connsiteX32" fmla="*/ 2503 w 9933"/>
              <a:gd name="connsiteY32" fmla="*/ 5261 h 8526"/>
              <a:gd name="connsiteX33" fmla="*/ 2628 w 9933"/>
              <a:gd name="connsiteY33" fmla="*/ 5261 h 8526"/>
              <a:gd name="connsiteX34" fmla="*/ 2696 w 9933"/>
              <a:gd name="connsiteY34" fmla="*/ 5168 h 8526"/>
              <a:gd name="connsiteX35" fmla="*/ 2754 w 9933"/>
              <a:gd name="connsiteY35" fmla="*/ 7164 h 8526"/>
              <a:gd name="connsiteX36" fmla="*/ 2821 w 9933"/>
              <a:gd name="connsiteY36" fmla="*/ 8209 h 8526"/>
              <a:gd name="connsiteX37" fmla="*/ 2947 w 9933"/>
              <a:gd name="connsiteY37" fmla="*/ 6959 h 8526"/>
              <a:gd name="connsiteX38" fmla="*/ 3015 w 9933"/>
              <a:gd name="connsiteY38" fmla="*/ 7052 h 8526"/>
              <a:gd name="connsiteX39" fmla="*/ 3072 w 9933"/>
              <a:gd name="connsiteY39" fmla="*/ 6325 h 8526"/>
              <a:gd name="connsiteX40" fmla="*/ 3140 w 9933"/>
              <a:gd name="connsiteY40" fmla="*/ 5896 h 8526"/>
              <a:gd name="connsiteX41" fmla="*/ 3208 w 9933"/>
              <a:gd name="connsiteY41" fmla="*/ 5466 h 8526"/>
              <a:gd name="connsiteX42" fmla="*/ 3333 w 9933"/>
              <a:gd name="connsiteY42" fmla="*/ 5466 h 8526"/>
              <a:gd name="connsiteX43" fmla="*/ 3401 w 9933"/>
              <a:gd name="connsiteY43" fmla="*/ 5466 h 8526"/>
              <a:gd name="connsiteX44" fmla="*/ 3459 w 9933"/>
              <a:gd name="connsiteY44" fmla="*/ 5578 h 8526"/>
              <a:gd name="connsiteX45" fmla="*/ 3527 w 9933"/>
              <a:gd name="connsiteY45" fmla="*/ 6101 h 8526"/>
              <a:gd name="connsiteX46" fmla="*/ 3652 w 9933"/>
              <a:gd name="connsiteY46" fmla="*/ 5784 h 8526"/>
              <a:gd name="connsiteX47" fmla="*/ 3720 w 9933"/>
              <a:gd name="connsiteY47" fmla="*/ 6325 h 8526"/>
              <a:gd name="connsiteX48" fmla="*/ 3778 w 9933"/>
              <a:gd name="connsiteY48" fmla="*/ 5466 h 8526"/>
              <a:gd name="connsiteX49" fmla="*/ 3846 w 9933"/>
              <a:gd name="connsiteY49" fmla="*/ 6735 h 8526"/>
              <a:gd name="connsiteX50" fmla="*/ 3971 w 9933"/>
              <a:gd name="connsiteY50" fmla="*/ 3265 h 8526"/>
              <a:gd name="connsiteX51" fmla="*/ 4039 w 9933"/>
              <a:gd name="connsiteY51" fmla="*/ 0 h 8526"/>
              <a:gd name="connsiteX52" fmla="*/ 4107 w 9933"/>
              <a:gd name="connsiteY52" fmla="*/ 1474 h 8526"/>
              <a:gd name="connsiteX53" fmla="*/ 4164 w 9933"/>
              <a:gd name="connsiteY53" fmla="*/ 1586 h 8526"/>
              <a:gd name="connsiteX54" fmla="*/ 4289 w 9933"/>
              <a:gd name="connsiteY54" fmla="*/ 1586 h 8526"/>
              <a:gd name="connsiteX55" fmla="*/ 4358 w 9933"/>
              <a:gd name="connsiteY55" fmla="*/ 2108 h 8526"/>
              <a:gd name="connsiteX56" fmla="*/ 4425 w 9933"/>
              <a:gd name="connsiteY56" fmla="*/ 2425 h 8526"/>
              <a:gd name="connsiteX57" fmla="*/ 4483 w 9933"/>
              <a:gd name="connsiteY57" fmla="*/ 1996 h 8526"/>
              <a:gd name="connsiteX58" fmla="*/ 4619 w 9933"/>
              <a:gd name="connsiteY58" fmla="*/ 2313 h 8526"/>
              <a:gd name="connsiteX59" fmla="*/ 4676 w 9933"/>
              <a:gd name="connsiteY59" fmla="*/ 2425 h 8526"/>
              <a:gd name="connsiteX60" fmla="*/ 4744 w 9933"/>
              <a:gd name="connsiteY60" fmla="*/ 2108 h 8526"/>
              <a:gd name="connsiteX61" fmla="*/ 4812 w 9933"/>
              <a:gd name="connsiteY61" fmla="*/ 1996 h 8526"/>
              <a:gd name="connsiteX62" fmla="*/ 4938 w 9933"/>
              <a:gd name="connsiteY62" fmla="*/ 1791 h 8526"/>
              <a:gd name="connsiteX63" fmla="*/ 4994 w 9933"/>
              <a:gd name="connsiteY63" fmla="*/ 1586 h 8526"/>
              <a:gd name="connsiteX64" fmla="*/ 5063 w 9933"/>
              <a:gd name="connsiteY64" fmla="*/ 410 h 8526"/>
              <a:gd name="connsiteX65" fmla="*/ 5131 w 9933"/>
              <a:gd name="connsiteY65" fmla="*/ 3153 h 8526"/>
              <a:gd name="connsiteX66" fmla="*/ 5256 w 9933"/>
              <a:gd name="connsiteY66" fmla="*/ 5784 h 8526"/>
              <a:gd name="connsiteX67" fmla="*/ 5324 w 9933"/>
              <a:gd name="connsiteY67" fmla="*/ 4944 h 8526"/>
              <a:gd name="connsiteX68" fmla="*/ 5382 w 9933"/>
              <a:gd name="connsiteY68" fmla="*/ 4851 h 8526"/>
              <a:gd name="connsiteX69" fmla="*/ 5450 w 9933"/>
              <a:gd name="connsiteY69" fmla="*/ 5261 h 8526"/>
              <a:gd name="connsiteX70" fmla="*/ 5575 w 9933"/>
              <a:gd name="connsiteY70" fmla="*/ 5466 h 8526"/>
              <a:gd name="connsiteX71" fmla="*/ 5643 w 9933"/>
              <a:gd name="connsiteY71" fmla="*/ 5168 h 8526"/>
              <a:gd name="connsiteX72" fmla="*/ 5699 w 9933"/>
              <a:gd name="connsiteY72" fmla="*/ 5261 h 8526"/>
              <a:gd name="connsiteX73" fmla="*/ 5768 w 9933"/>
              <a:gd name="connsiteY73" fmla="*/ 5578 h 8526"/>
              <a:gd name="connsiteX74" fmla="*/ 5894 w 9933"/>
              <a:gd name="connsiteY74" fmla="*/ 5261 h 8526"/>
              <a:gd name="connsiteX75" fmla="*/ 5962 w 9933"/>
              <a:gd name="connsiteY75" fmla="*/ 5466 h 8526"/>
              <a:gd name="connsiteX76" fmla="*/ 6029 w 9933"/>
              <a:gd name="connsiteY76" fmla="*/ 5578 h 8526"/>
              <a:gd name="connsiteX77" fmla="*/ 6087 w 9933"/>
              <a:gd name="connsiteY77" fmla="*/ 5261 h 8526"/>
              <a:gd name="connsiteX78" fmla="*/ 6155 w 9933"/>
              <a:gd name="connsiteY78" fmla="*/ 5056 h 8526"/>
              <a:gd name="connsiteX79" fmla="*/ 6280 w 9933"/>
              <a:gd name="connsiteY79" fmla="*/ 5056 h 8526"/>
              <a:gd name="connsiteX80" fmla="*/ 6348 w 9933"/>
              <a:gd name="connsiteY80" fmla="*/ 5261 h 8526"/>
              <a:gd name="connsiteX81" fmla="*/ 6406 w 9933"/>
              <a:gd name="connsiteY81" fmla="*/ 5056 h 8526"/>
              <a:gd name="connsiteX82" fmla="*/ 6474 w 9933"/>
              <a:gd name="connsiteY82" fmla="*/ 4944 h 8526"/>
              <a:gd name="connsiteX83" fmla="*/ 6599 w 9933"/>
              <a:gd name="connsiteY83" fmla="*/ 5373 h 8526"/>
              <a:gd name="connsiteX84" fmla="*/ 6667 w 9933"/>
              <a:gd name="connsiteY84" fmla="*/ 5373 h 8526"/>
              <a:gd name="connsiteX85" fmla="*/ 6724 w 9933"/>
              <a:gd name="connsiteY85" fmla="*/ 5056 h 8526"/>
              <a:gd name="connsiteX86" fmla="*/ 6792 w 9933"/>
              <a:gd name="connsiteY86" fmla="*/ 5261 h 8526"/>
              <a:gd name="connsiteX87" fmla="*/ 6917 w 9933"/>
              <a:gd name="connsiteY87" fmla="*/ 4739 h 8526"/>
              <a:gd name="connsiteX88" fmla="*/ 6986 w 9933"/>
              <a:gd name="connsiteY88" fmla="*/ 5690 h 8526"/>
              <a:gd name="connsiteX89" fmla="*/ 7054 w 9933"/>
              <a:gd name="connsiteY89" fmla="*/ 5784 h 8526"/>
              <a:gd name="connsiteX90" fmla="*/ 7111 w 9933"/>
              <a:gd name="connsiteY90" fmla="*/ 5578 h 8526"/>
              <a:gd name="connsiteX91" fmla="*/ 7247 w 9933"/>
              <a:gd name="connsiteY91" fmla="*/ 5261 h 8526"/>
              <a:gd name="connsiteX92" fmla="*/ 7304 w 9933"/>
              <a:gd name="connsiteY92" fmla="*/ 5261 h 8526"/>
              <a:gd name="connsiteX93" fmla="*/ 7372 w 9933"/>
              <a:gd name="connsiteY93" fmla="*/ 5373 h 8526"/>
              <a:gd name="connsiteX94" fmla="*/ 7429 w 9933"/>
              <a:gd name="connsiteY94" fmla="*/ 4944 h 8526"/>
              <a:gd name="connsiteX95" fmla="*/ 7566 w 9933"/>
              <a:gd name="connsiteY95" fmla="*/ 5373 h 8526"/>
              <a:gd name="connsiteX96" fmla="*/ 7622 w 9933"/>
              <a:gd name="connsiteY96" fmla="*/ 5168 h 8526"/>
              <a:gd name="connsiteX97" fmla="*/ 7691 w 9933"/>
              <a:gd name="connsiteY97" fmla="*/ 4739 h 8526"/>
              <a:gd name="connsiteX98" fmla="*/ 7759 w 9933"/>
              <a:gd name="connsiteY98" fmla="*/ 4944 h 8526"/>
              <a:gd name="connsiteX99" fmla="*/ 7884 w 9933"/>
              <a:gd name="connsiteY99" fmla="*/ 5466 h 8526"/>
              <a:gd name="connsiteX100" fmla="*/ 7941 w 9933"/>
              <a:gd name="connsiteY100" fmla="*/ 4627 h 8526"/>
              <a:gd name="connsiteX101" fmla="*/ 8010 w 9933"/>
              <a:gd name="connsiteY101" fmla="*/ 4944 h 8526"/>
              <a:gd name="connsiteX102" fmla="*/ 8078 w 9933"/>
              <a:gd name="connsiteY102" fmla="*/ 5168 h 8526"/>
              <a:gd name="connsiteX103" fmla="*/ 8203 w 9933"/>
              <a:gd name="connsiteY103" fmla="*/ 5690 h 8526"/>
              <a:gd name="connsiteX104" fmla="*/ 8271 w 9933"/>
              <a:gd name="connsiteY104" fmla="*/ 4739 h 8526"/>
              <a:gd name="connsiteX105" fmla="*/ 8328 w 9933"/>
              <a:gd name="connsiteY105" fmla="*/ 5373 h 8526"/>
              <a:gd name="connsiteX106" fmla="*/ 8396 w 9933"/>
              <a:gd name="connsiteY106" fmla="*/ 5261 h 8526"/>
              <a:gd name="connsiteX107" fmla="*/ 8522 w 9933"/>
              <a:gd name="connsiteY107" fmla="*/ 5373 h 8526"/>
              <a:gd name="connsiteX108" fmla="*/ 8590 w 9933"/>
              <a:gd name="connsiteY108" fmla="*/ 5056 h 8526"/>
              <a:gd name="connsiteX109" fmla="*/ 8646 w 9933"/>
              <a:gd name="connsiteY109" fmla="*/ 4851 h 8526"/>
              <a:gd name="connsiteX110" fmla="*/ 8715 w 9933"/>
              <a:gd name="connsiteY110" fmla="*/ 3153 h 8526"/>
              <a:gd name="connsiteX111" fmla="*/ 8840 w 9933"/>
              <a:gd name="connsiteY111" fmla="*/ 2313 h 8526"/>
              <a:gd name="connsiteX112" fmla="*/ 8908 w 9933"/>
              <a:gd name="connsiteY112" fmla="*/ 2519 h 8526"/>
              <a:gd name="connsiteX113" fmla="*/ 8976 w 9933"/>
              <a:gd name="connsiteY113" fmla="*/ 3377 h 8526"/>
              <a:gd name="connsiteX114" fmla="*/ 9033 w 9933"/>
              <a:gd name="connsiteY114" fmla="*/ 4104 h 8526"/>
              <a:gd name="connsiteX115" fmla="*/ 9158 w 9933"/>
              <a:gd name="connsiteY115" fmla="*/ 4310 h 8526"/>
              <a:gd name="connsiteX116" fmla="*/ 9227 w 9933"/>
              <a:gd name="connsiteY116" fmla="*/ 4739 h 8526"/>
              <a:gd name="connsiteX117" fmla="*/ 9295 w 9933"/>
              <a:gd name="connsiteY117" fmla="*/ 5056 h 8526"/>
              <a:gd name="connsiteX118" fmla="*/ 9352 w 9933"/>
              <a:gd name="connsiteY118" fmla="*/ 5373 h 8526"/>
              <a:gd name="connsiteX119" fmla="*/ 9421 w 9933"/>
              <a:gd name="connsiteY119" fmla="*/ 5466 h 8526"/>
              <a:gd name="connsiteX120" fmla="*/ 9545 w 9933"/>
              <a:gd name="connsiteY120" fmla="*/ 6213 h 8526"/>
              <a:gd name="connsiteX121" fmla="*/ 9614 w 9933"/>
              <a:gd name="connsiteY121" fmla="*/ 6007 h 8526"/>
              <a:gd name="connsiteX122" fmla="*/ 9682 w 9933"/>
              <a:gd name="connsiteY122" fmla="*/ 6530 h 8526"/>
              <a:gd name="connsiteX123" fmla="*/ 9739 w 9933"/>
              <a:gd name="connsiteY123" fmla="*/ 6642 h 8526"/>
              <a:gd name="connsiteX124" fmla="*/ 9864 w 9933"/>
              <a:gd name="connsiteY124" fmla="*/ 6007 h 8526"/>
              <a:gd name="connsiteX125" fmla="*/ 9933 w 9933"/>
              <a:gd name="connsiteY125" fmla="*/ 8526 h 8526"/>
              <a:gd name="connsiteX0" fmla="*/ 0 w 9931"/>
              <a:gd name="connsiteY0" fmla="*/ 5690 h 9628"/>
              <a:gd name="connsiteX1" fmla="*/ 68 w 9931"/>
              <a:gd name="connsiteY1" fmla="*/ 5799 h 9628"/>
              <a:gd name="connsiteX2" fmla="*/ 126 w 9931"/>
              <a:gd name="connsiteY2" fmla="*/ 6171 h 9628"/>
              <a:gd name="connsiteX3" fmla="*/ 194 w 9931"/>
              <a:gd name="connsiteY3" fmla="*/ 5930 h 9628"/>
              <a:gd name="connsiteX4" fmla="*/ 263 w 9931"/>
              <a:gd name="connsiteY4" fmla="*/ 6302 h 9628"/>
              <a:gd name="connsiteX5" fmla="*/ 390 w 9931"/>
              <a:gd name="connsiteY5" fmla="*/ 6061 h 9628"/>
              <a:gd name="connsiteX6" fmla="*/ 458 w 9931"/>
              <a:gd name="connsiteY6" fmla="*/ 6061 h 9628"/>
              <a:gd name="connsiteX7" fmla="*/ 515 w 9931"/>
              <a:gd name="connsiteY7" fmla="*/ 6171 h 9628"/>
              <a:gd name="connsiteX8" fmla="*/ 584 w 9931"/>
              <a:gd name="connsiteY8" fmla="*/ 6302 h 9628"/>
              <a:gd name="connsiteX9" fmla="*/ 710 w 9931"/>
              <a:gd name="connsiteY9" fmla="*/ 6171 h 9628"/>
              <a:gd name="connsiteX10" fmla="*/ 778 w 9931"/>
              <a:gd name="connsiteY10" fmla="*/ 6411 h 9628"/>
              <a:gd name="connsiteX11" fmla="*/ 837 w 9931"/>
              <a:gd name="connsiteY11" fmla="*/ 5799 h 9628"/>
              <a:gd name="connsiteX12" fmla="*/ 905 w 9931"/>
              <a:gd name="connsiteY12" fmla="*/ 6302 h 9628"/>
              <a:gd name="connsiteX13" fmla="*/ 1031 w 9931"/>
              <a:gd name="connsiteY13" fmla="*/ 6171 h 9628"/>
              <a:gd name="connsiteX14" fmla="*/ 1099 w 9931"/>
              <a:gd name="connsiteY14" fmla="*/ 6674 h 9628"/>
              <a:gd name="connsiteX15" fmla="*/ 1169 w 9931"/>
              <a:gd name="connsiteY15" fmla="*/ 6302 h 9628"/>
              <a:gd name="connsiteX16" fmla="*/ 1225 w 9931"/>
              <a:gd name="connsiteY16" fmla="*/ 5690 h 9628"/>
              <a:gd name="connsiteX17" fmla="*/ 1352 w 9931"/>
              <a:gd name="connsiteY17" fmla="*/ 6784 h 9628"/>
              <a:gd name="connsiteX18" fmla="*/ 1421 w 9931"/>
              <a:gd name="connsiteY18" fmla="*/ 6061 h 9628"/>
              <a:gd name="connsiteX19" fmla="*/ 1489 w 9931"/>
              <a:gd name="connsiteY19" fmla="*/ 6674 h 9628"/>
              <a:gd name="connsiteX20" fmla="*/ 1546 w 9931"/>
              <a:gd name="connsiteY20" fmla="*/ 6061 h 9628"/>
              <a:gd name="connsiteX21" fmla="*/ 1684 w 9931"/>
              <a:gd name="connsiteY21" fmla="*/ 5558 h 9628"/>
              <a:gd name="connsiteX22" fmla="*/ 1741 w 9931"/>
              <a:gd name="connsiteY22" fmla="*/ 6171 h 9628"/>
              <a:gd name="connsiteX23" fmla="*/ 1809 w 9931"/>
              <a:gd name="connsiteY23" fmla="*/ 6674 h 9628"/>
              <a:gd name="connsiteX24" fmla="*/ 1868 w 9931"/>
              <a:gd name="connsiteY24" fmla="*/ 5558 h 9628"/>
              <a:gd name="connsiteX25" fmla="*/ 2004 w 9931"/>
              <a:gd name="connsiteY25" fmla="*/ 6674 h 9628"/>
              <a:gd name="connsiteX26" fmla="*/ 2062 w 9931"/>
              <a:gd name="connsiteY26" fmla="*/ 6411 h 9628"/>
              <a:gd name="connsiteX27" fmla="*/ 2130 w 9931"/>
              <a:gd name="connsiteY27" fmla="*/ 6061 h 9628"/>
              <a:gd name="connsiteX28" fmla="*/ 2199 w 9931"/>
              <a:gd name="connsiteY28" fmla="*/ 6171 h 9628"/>
              <a:gd name="connsiteX29" fmla="*/ 2325 w 9931"/>
              <a:gd name="connsiteY29" fmla="*/ 6171 h 9628"/>
              <a:gd name="connsiteX30" fmla="*/ 2394 w 9931"/>
              <a:gd name="connsiteY30" fmla="*/ 6061 h 9628"/>
              <a:gd name="connsiteX31" fmla="*/ 2451 w 9931"/>
              <a:gd name="connsiteY31" fmla="*/ 6171 h 9628"/>
              <a:gd name="connsiteX32" fmla="*/ 2520 w 9931"/>
              <a:gd name="connsiteY32" fmla="*/ 6171 h 9628"/>
              <a:gd name="connsiteX33" fmla="*/ 2646 w 9931"/>
              <a:gd name="connsiteY33" fmla="*/ 6171 h 9628"/>
              <a:gd name="connsiteX34" fmla="*/ 2714 w 9931"/>
              <a:gd name="connsiteY34" fmla="*/ 6061 h 9628"/>
              <a:gd name="connsiteX35" fmla="*/ 2773 w 9931"/>
              <a:gd name="connsiteY35" fmla="*/ 8403 h 9628"/>
              <a:gd name="connsiteX36" fmla="*/ 2840 w 9931"/>
              <a:gd name="connsiteY36" fmla="*/ 9628 h 9628"/>
              <a:gd name="connsiteX37" fmla="*/ 2967 w 9931"/>
              <a:gd name="connsiteY37" fmla="*/ 8162 h 9628"/>
              <a:gd name="connsiteX38" fmla="*/ 3035 w 9931"/>
              <a:gd name="connsiteY38" fmla="*/ 8271 h 9628"/>
              <a:gd name="connsiteX39" fmla="*/ 3093 w 9931"/>
              <a:gd name="connsiteY39" fmla="*/ 7418 h 9628"/>
              <a:gd name="connsiteX40" fmla="*/ 3161 w 9931"/>
              <a:gd name="connsiteY40" fmla="*/ 6915 h 9628"/>
              <a:gd name="connsiteX41" fmla="*/ 3230 w 9931"/>
              <a:gd name="connsiteY41" fmla="*/ 6411 h 9628"/>
              <a:gd name="connsiteX42" fmla="*/ 3355 w 9931"/>
              <a:gd name="connsiteY42" fmla="*/ 6411 h 9628"/>
              <a:gd name="connsiteX43" fmla="*/ 3424 w 9931"/>
              <a:gd name="connsiteY43" fmla="*/ 6411 h 9628"/>
              <a:gd name="connsiteX44" fmla="*/ 3482 w 9931"/>
              <a:gd name="connsiteY44" fmla="*/ 6542 h 9628"/>
              <a:gd name="connsiteX45" fmla="*/ 3551 w 9931"/>
              <a:gd name="connsiteY45" fmla="*/ 7156 h 9628"/>
              <a:gd name="connsiteX46" fmla="*/ 3677 w 9931"/>
              <a:gd name="connsiteY46" fmla="*/ 6784 h 9628"/>
              <a:gd name="connsiteX47" fmla="*/ 3745 w 9931"/>
              <a:gd name="connsiteY47" fmla="*/ 7418 h 9628"/>
              <a:gd name="connsiteX48" fmla="*/ 3803 w 9931"/>
              <a:gd name="connsiteY48" fmla="*/ 6411 h 9628"/>
              <a:gd name="connsiteX49" fmla="*/ 3872 w 9931"/>
              <a:gd name="connsiteY49" fmla="*/ 7899 h 9628"/>
              <a:gd name="connsiteX50" fmla="*/ 3998 w 9931"/>
              <a:gd name="connsiteY50" fmla="*/ 3829 h 9628"/>
              <a:gd name="connsiteX51" fmla="*/ 4066 w 9931"/>
              <a:gd name="connsiteY51" fmla="*/ 0 h 9628"/>
              <a:gd name="connsiteX52" fmla="*/ 4135 w 9931"/>
              <a:gd name="connsiteY52" fmla="*/ 1729 h 9628"/>
              <a:gd name="connsiteX53" fmla="*/ 4192 w 9931"/>
              <a:gd name="connsiteY53" fmla="*/ 1860 h 9628"/>
              <a:gd name="connsiteX54" fmla="*/ 4318 w 9931"/>
              <a:gd name="connsiteY54" fmla="*/ 1860 h 9628"/>
              <a:gd name="connsiteX55" fmla="*/ 4387 w 9931"/>
              <a:gd name="connsiteY55" fmla="*/ 2472 h 9628"/>
              <a:gd name="connsiteX56" fmla="*/ 4455 w 9931"/>
              <a:gd name="connsiteY56" fmla="*/ 2844 h 9628"/>
              <a:gd name="connsiteX57" fmla="*/ 4513 w 9931"/>
              <a:gd name="connsiteY57" fmla="*/ 2341 h 9628"/>
              <a:gd name="connsiteX58" fmla="*/ 4650 w 9931"/>
              <a:gd name="connsiteY58" fmla="*/ 2713 h 9628"/>
              <a:gd name="connsiteX59" fmla="*/ 4708 w 9931"/>
              <a:gd name="connsiteY59" fmla="*/ 2844 h 9628"/>
              <a:gd name="connsiteX60" fmla="*/ 4776 w 9931"/>
              <a:gd name="connsiteY60" fmla="*/ 2472 h 9628"/>
              <a:gd name="connsiteX61" fmla="*/ 4844 w 9931"/>
              <a:gd name="connsiteY61" fmla="*/ 2341 h 9628"/>
              <a:gd name="connsiteX62" fmla="*/ 4971 w 9931"/>
              <a:gd name="connsiteY62" fmla="*/ 2101 h 9628"/>
              <a:gd name="connsiteX63" fmla="*/ 5028 w 9931"/>
              <a:gd name="connsiteY63" fmla="*/ 1860 h 9628"/>
              <a:gd name="connsiteX64" fmla="*/ 5097 w 9931"/>
              <a:gd name="connsiteY64" fmla="*/ 481 h 9628"/>
              <a:gd name="connsiteX65" fmla="*/ 5166 w 9931"/>
              <a:gd name="connsiteY65" fmla="*/ 3698 h 9628"/>
              <a:gd name="connsiteX66" fmla="*/ 5291 w 9931"/>
              <a:gd name="connsiteY66" fmla="*/ 6784 h 9628"/>
              <a:gd name="connsiteX67" fmla="*/ 5360 w 9931"/>
              <a:gd name="connsiteY67" fmla="*/ 5799 h 9628"/>
              <a:gd name="connsiteX68" fmla="*/ 5418 w 9931"/>
              <a:gd name="connsiteY68" fmla="*/ 5690 h 9628"/>
              <a:gd name="connsiteX69" fmla="*/ 5487 w 9931"/>
              <a:gd name="connsiteY69" fmla="*/ 6171 h 9628"/>
              <a:gd name="connsiteX70" fmla="*/ 5613 w 9931"/>
              <a:gd name="connsiteY70" fmla="*/ 6411 h 9628"/>
              <a:gd name="connsiteX71" fmla="*/ 5681 w 9931"/>
              <a:gd name="connsiteY71" fmla="*/ 6061 h 9628"/>
              <a:gd name="connsiteX72" fmla="*/ 5737 w 9931"/>
              <a:gd name="connsiteY72" fmla="*/ 6171 h 9628"/>
              <a:gd name="connsiteX73" fmla="*/ 5807 w 9931"/>
              <a:gd name="connsiteY73" fmla="*/ 6542 h 9628"/>
              <a:gd name="connsiteX74" fmla="*/ 5934 w 9931"/>
              <a:gd name="connsiteY74" fmla="*/ 6171 h 9628"/>
              <a:gd name="connsiteX75" fmla="*/ 6002 w 9931"/>
              <a:gd name="connsiteY75" fmla="*/ 6411 h 9628"/>
              <a:gd name="connsiteX76" fmla="*/ 6070 w 9931"/>
              <a:gd name="connsiteY76" fmla="*/ 6542 h 9628"/>
              <a:gd name="connsiteX77" fmla="*/ 6128 w 9931"/>
              <a:gd name="connsiteY77" fmla="*/ 6171 h 9628"/>
              <a:gd name="connsiteX78" fmla="*/ 6197 w 9931"/>
              <a:gd name="connsiteY78" fmla="*/ 5930 h 9628"/>
              <a:gd name="connsiteX79" fmla="*/ 6322 w 9931"/>
              <a:gd name="connsiteY79" fmla="*/ 5930 h 9628"/>
              <a:gd name="connsiteX80" fmla="*/ 6391 w 9931"/>
              <a:gd name="connsiteY80" fmla="*/ 6171 h 9628"/>
              <a:gd name="connsiteX81" fmla="*/ 6449 w 9931"/>
              <a:gd name="connsiteY81" fmla="*/ 5930 h 9628"/>
              <a:gd name="connsiteX82" fmla="*/ 6518 w 9931"/>
              <a:gd name="connsiteY82" fmla="*/ 5799 h 9628"/>
              <a:gd name="connsiteX83" fmla="*/ 6644 w 9931"/>
              <a:gd name="connsiteY83" fmla="*/ 6302 h 9628"/>
              <a:gd name="connsiteX84" fmla="*/ 6712 w 9931"/>
              <a:gd name="connsiteY84" fmla="*/ 6302 h 9628"/>
              <a:gd name="connsiteX85" fmla="*/ 6769 w 9931"/>
              <a:gd name="connsiteY85" fmla="*/ 5930 h 9628"/>
              <a:gd name="connsiteX86" fmla="*/ 6838 w 9931"/>
              <a:gd name="connsiteY86" fmla="*/ 6171 h 9628"/>
              <a:gd name="connsiteX87" fmla="*/ 6964 w 9931"/>
              <a:gd name="connsiteY87" fmla="*/ 5558 h 9628"/>
              <a:gd name="connsiteX88" fmla="*/ 7033 w 9931"/>
              <a:gd name="connsiteY88" fmla="*/ 6674 h 9628"/>
              <a:gd name="connsiteX89" fmla="*/ 7102 w 9931"/>
              <a:gd name="connsiteY89" fmla="*/ 6784 h 9628"/>
              <a:gd name="connsiteX90" fmla="*/ 7159 w 9931"/>
              <a:gd name="connsiteY90" fmla="*/ 6542 h 9628"/>
              <a:gd name="connsiteX91" fmla="*/ 7296 w 9931"/>
              <a:gd name="connsiteY91" fmla="*/ 6171 h 9628"/>
              <a:gd name="connsiteX92" fmla="*/ 7353 w 9931"/>
              <a:gd name="connsiteY92" fmla="*/ 6171 h 9628"/>
              <a:gd name="connsiteX93" fmla="*/ 7422 w 9931"/>
              <a:gd name="connsiteY93" fmla="*/ 6302 h 9628"/>
              <a:gd name="connsiteX94" fmla="*/ 7479 w 9931"/>
              <a:gd name="connsiteY94" fmla="*/ 5799 h 9628"/>
              <a:gd name="connsiteX95" fmla="*/ 7617 w 9931"/>
              <a:gd name="connsiteY95" fmla="*/ 6302 h 9628"/>
              <a:gd name="connsiteX96" fmla="*/ 7673 w 9931"/>
              <a:gd name="connsiteY96" fmla="*/ 6061 h 9628"/>
              <a:gd name="connsiteX97" fmla="*/ 7743 w 9931"/>
              <a:gd name="connsiteY97" fmla="*/ 5558 h 9628"/>
              <a:gd name="connsiteX98" fmla="*/ 7811 w 9931"/>
              <a:gd name="connsiteY98" fmla="*/ 5799 h 9628"/>
              <a:gd name="connsiteX99" fmla="*/ 7937 w 9931"/>
              <a:gd name="connsiteY99" fmla="*/ 6411 h 9628"/>
              <a:gd name="connsiteX100" fmla="*/ 7995 w 9931"/>
              <a:gd name="connsiteY100" fmla="*/ 5427 h 9628"/>
              <a:gd name="connsiteX101" fmla="*/ 8064 w 9931"/>
              <a:gd name="connsiteY101" fmla="*/ 5799 h 9628"/>
              <a:gd name="connsiteX102" fmla="*/ 8132 w 9931"/>
              <a:gd name="connsiteY102" fmla="*/ 6061 h 9628"/>
              <a:gd name="connsiteX103" fmla="*/ 8258 w 9931"/>
              <a:gd name="connsiteY103" fmla="*/ 6674 h 9628"/>
              <a:gd name="connsiteX104" fmla="*/ 8327 w 9931"/>
              <a:gd name="connsiteY104" fmla="*/ 5558 h 9628"/>
              <a:gd name="connsiteX105" fmla="*/ 8384 w 9931"/>
              <a:gd name="connsiteY105" fmla="*/ 6302 h 9628"/>
              <a:gd name="connsiteX106" fmla="*/ 8453 w 9931"/>
              <a:gd name="connsiteY106" fmla="*/ 6171 h 9628"/>
              <a:gd name="connsiteX107" fmla="*/ 8579 w 9931"/>
              <a:gd name="connsiteY107" fmla="*/ 6302 h 9628"/>
              <a:gd name="connsiteX108" fmla="*/ 8648 w 9931"/>
              <a:gd name="connsiteY108" fmla="*/ 5930 h 9628"/>
              <a:gd name="connsiteX109" fmla="*/ 8704 w 9931"/>
              <a:gd name="connsiteY109" fmla="*/ 5690 h 9628"/>
              <a:gd name="connsiteX110" fmla="*/ 8774 w 9931"/>
              <a:gd name="connsiteY110" fmla="*/ 3698 h 9628"/>
              <a:gd name="connsiteX111" fmla="*/ 8900 w 9931"/>
              <a:gd name="connsiteY111" fmla="*/ 2713 h 9628"/>
              <a:gd name="connsiteX112" fmla="*/ 8968 w 9931"/>
              <a:gd name="connsiteY112" fmla="*/ 2954 h 9628"/>
              <a:gd name="connsiteX113" fmla="*/ 9037 w 9931"/>
              <a:gd name="connsiteY113" fmla="*/ 3961 h 9628"/>
              <a:gd name="connsiteX114" fmla="*/ 9094 w 9931"/>
              <a:gd name="connsiteY114" fmla="*/ 4814 h 9628"/>
              <a:gd name="connsiteX115" fmla="*/ 9220 w 9931"/>
              <a:gd name="connsiteY115" fmla="*/ 5055 h 9628"/>
              <a:gd name="connsiteX116" fmla="*/ 9289 w 9931"/>
              <a:gd name="connsiteY116" fmla="*/ 5558 h 9628"/>
              <a:gd name="connsiteX117" fmla="*/ 9358 w 9931"/>
              <a:gd name="connsiteY117" fmla="*/ 5930 h 9628"/>
              <a:gd name="connsiteX118" fmla="*/ 9415 w 9931"/>
              <a:gd name="connsiteY118" fmla="*/ 6302 h 9628"/>
              <a:gd name="connsiteX119" fmla="*/ 9485 w 9931"/>
              <a:gd name="connsiteY119" fmla="*/ 6411 h 9628"/>
              <a:gd name="connsiteX120" fmla="*/ 9609 w 9931"/>
              <a:gd name="connsiteY120" fmla="*/ 7287 h 9628"/>
              <a:gd name="connsiteX121" fmla="*/ 9679 w 9931"/>
              <a:gd name="connsiteY121" fmla="*/ 7046 h 9628"/>
              <a:gd name="connsiteX122" fmla="*/ 9747 w 9931"/>
              <a:gd name="connsiteY122" fmla="*/ 7659 h 9628"/>
              <a:gd name="connsiteX123" fmla="*/ 9805 w 9931"/>
              <a:gd name="connsiteY123" fmla="*/ 7790 h 9628"/>
              <a:gd name="connsiteX124" fmla="*/ 9931 w 9931"/>
              <a:gd name="connsiteY124" fmla="*/ 7046 h 9628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847 w 10000"/>
              <a:gd name="connsiteY72" fmla="*/ 6795 h 10000"/>
              <a:gd name="connsiteX73" fmla="*/ 5975 w 10000"/>
              <a:gd name="connsiteY73" fmla="*/ 6409 h 10000"/>
              <a:gd name="connsiteX74" fmla="*/ 6044 w 10000"/>
              <a:gd name="connsiteY74" fmla="*/ 6659 h 10000"/>
              <a:gd name="connsiteX75" fmla="*/ 6112 w 10000"/>
              <a:gd name="connsiteY75" fmla="*/ 6795 h 10000"/>
              <a:gd name="connsiteX76" fmla="*/ 6171 w 10000"/>
              <a:gd name="connsiteY76" fmla="*/ 6409 h 10000"/>
              <a:gd name="connsiteX77" fmla="*/ 6240 w 10000"/>
              <a:gd name="connsiteY77" fmla="*/ 6159 h 10000"/>
              <a:gd name="connsiteX78" fmla="*/ 6366 w 10000"/>
              <a:gd name="connsiteY78" fmla="*/ 6159 h 10000"/>
              <a:gd name="connsiteX79" fmla="*/ 6435 w 10000"/>
              <a:gd name="connsiteY79" fmla="*/ 6409 h 10000"/>
              <a:gd name="connsiteX80" fmla="*/ 6494 w 10000"/>
              <a:gd name="connsiteY80" fmla="*/ 6159 h 10000"/>
              <a:gd name="connsiteX81" fmla="*/ 6563 w 10000"/>
              <a:gd name="connsiteY81" fmla="*/ 6023 h 10000"/>
              <a:gd name="connsiteX82" fmla="*/ 6690 w 10000"/>
              <a:gd name="connsiteY82" fmla="*/ 6545 h 10000"/>
              <a:gd name="connsiteX83" fmla="*/ 6759 w 10000"/>
              <a:gd name="connsiteY83" fmla="*/ 6545 h 10000"/>
              <a:gd name="connsiteX84" fmla="*/ 6816 w 10000"/>
              <a:gd name="connsiteY84" fmla="*/ 6159 h 10000"/>
              <a:gd name="connsiteX85" fmla="*/ 6886 w 10000"/>
              <a:gd name="connsiteY85" fmla="*/ 6409 h 10000"/>
              <a:gd name="connsiteX86" fmla="*/ 7012 w 10000"/>
              <a:gd name="connsiteY86" fmla="*/ 5773 h 10000"/>
              <a:gd name="connsiteX87" fmla="*/ 7082 w 10000"/>
              <a:gd name="connsiteY87" fmla="*/ 6932 h 10000"/>
              <a:gd name="connsiteX88" fmla="*/ 7151 w 10000"/>
              <a:gd name="connsiteY88" fmla="*/ 7046 h 10000"/>
              <a:gd name="connsiteX89" fmla="*/ 7209 w 10000"/>
              <a:gd name="connsiteY89" fmla="*/ 6795 h 10000"/>
              <a:gd name="connsiteX90" fmla="*/ 7347 w 10000"/>
              <a:gd name="connsiteY90" fmla="*/ 6409 h 10000"/>
              <a:gd name="connsiteX91" fmla="*/ 7404 w 10000"/>
              <a:gd name="connsiteY91" fmla="*/ 6409 h 10000"/>
              <a:gd name="connsiteX92" fmla="*/ 7474 w 10000"/>
              <a:gd name="connsiteY92" fmla="*/ 6545 h 10000"/>
              <a:gd name="connsiteX93" fmla="*/ 7531 w 10000"/>
              <a:gd name="connsiteY93" fmla="*/ 6023 h 10000"/>
              <a:gd name="connsiteX94" fmla="*/ 7670 w 10000"/>
              <a:gd name="connsiteY94" fmla="*/ 6545 h 10000"/>
              <a:gd name="connsiteX95" fmla="*/ 7726 w 10000"/>
              <a:gd name="connsiteY95" fmla="*/ 6295 h 10000"/>
              <a:gd name="connsiteX96" fmla="*/ 7797 w 10000"/>
              <a:gd name="connsiteY96" fmla="*/ 5773 h 10000"/>
              <a:gd name="connsiteX97" fmla="*/ 7865 w 10000"/>
              <a:gd name="connsiteY97" fmla="*/ 6023 h 10000"/>
              <a:gd name="connsiteX98" fmla="*/ 7992 w 10000"/>
              <a:gd name="connsiteY98" fmla="*/ 6659 h 10000"/>
              <a:gd name="connsiteX99" fmla="*/ 8051 w 10000"/>
              <a:gd name="connsiteY99" fmla="*/ 5637 h 10000"/>
              <a:gd name="connsiteX100" fmla="*/ 8120 w 10000"/>
              <a:gd name="connsiteY100" fmla="*/ 6023 h 10000"/>
              <a:gd name="connsiteX101" fmla="*/ 8189 w 10000"/>
              <a:gd name="connsiteY101" fmla="*/ 6295 h 10000"/>
              <a:gd name="connsiteX102" fmla="*/ 8315 w 10000"/>
              <a:gd name="connsiteY102" fmla="*/ 6932 h 10000"/>
              <a:gd name="connsiteX103" fmla="*/ 8385 w 10000"/>
              <a:gd name="connsiteY103" fmla="*/ 5773 h 10000"/>
              <a:gd name="connsiteX104" fmla="*/ 8442 w 10000"/>
              <a:gd name="connsiteY104" fmla="*/ 6545 h 10000"/>
              <a:gd name="connsiteX105" fmla="*/ 8512 w 10000"/>
              <a:gd name="connsiteY105" fmla="*/ 6409 h 10000"/>
              <a:gd name="connsiteX106" fmla="*/ 8639 w 10000"/>
              <a:gd name="connsiteY106" fmla="*/ 6545 h 10000"/>
              <a:gd name="connsiteX107" fmla="*/ 8708 w 10000"/>
              <a:gd name="connsiteY107" fmla="*/ 6159 h 10000"/>
              <a:gd name="connsiteX108" fmla="*/ 8764 w 10000"/>
              <a:gd name="connsiteY108" fmla="*/ 5910 h 10000"/>
              <a:gd name="connsiteX109" fmla="*/ 8835 w 10000"/>
              <a:gd name="connsiteY109" fmla="*/ 3841 h 10000"/>
              <a:gd name="connsiteX110" fmla="*/ 8962 w 10000"/>
              <a:gd name="connsiteY110" fmla="*/ 2818 h 10000"/>
              <a:gd name="connsiteX111" fmla="*/ 9030 w 10000"/>
              <a:gd name="connsiteY111" fmla="*/ 3068 h 10000"/>
              <a:gd name="connsiteX112" fmla="*/ 9100 w 10000"/>
              <a:gd name="connsiteY112" fmla="*/ 4114 h 10000"/>
              <a:gd name="connsiteX113" fmla="*/ 9157 w 10000"/>
              <a:gd name="connsiteY113" fmla="*/ 5000 h 10000"/>
              <a:gd name="connsiteX114" fmla="*/ 9284 w 10000"/>
              <a:gd name="connsiteY114" fmla="*/ 5250 h 10000"/>
              <a:gd name="connsiteX115" fmla="*/ 9354 w 10000"/>
              <a:gd name="connsiteY115" fmla="*/ 5773 h 10000"/>
              <a:gd name="connsiteX116" fmla="*/ 9423 w 10000"/>
              <a:gd name="connsiteY116" fmla="*/ 6159 h 10000"/>
              <a:gd name="connsiteX117" fmla="*/ 9480 w 10000"/>
              <a:gd name="connsiteY117" fmla="*/ 6545 h 10000"/>
              <a:gd name="connsiteX118" fmla="*/ 9551 w 10000"/>
              <a:gd name="connsiteY118" fmla="*/ 6659 h 10000"/>
              <a:gd name="connsiteX119" fmla="*/ 9676 w 10000"/>
              <a:gd name="connsiteY119" fmla="*/ 7569 h 10000"/>
              <a:gd name="connsiteX120" fmla="*/ 9746 w 10000"/>
              <a:gd name="connsiteY120" fmla="*/ 7318 h 10000"/>
              <a:gd name="connsiteX121" fmla="*/ 9815 w 10000"/>
              <a:gd name="connsiteY121" fmla="*/ 7955 h 10000"/>
              <a:gd name="connsiteX122" fmla="*/ 9873 w 10000"/>
              <a:gd name="connsiteY122" fmla="*/ 8091 h 10000"/>
              <a:gd name="connsiteX123" fmla="*/ 10000 w 10000"/>
              <a:gd name="connsiteY12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975 w 10000"/>
              <a:gd name="connsiteY72" fmla="*/ 6409 h 10000"/>
              <a:gd name="connsiteX73" fmla="*/ 6044 w 10000"/>
              <a:gd name="connsiteY73" fmla="*/ 6659 h 10000"/>
              <a:gd name="connsiteX74" fmla="*/ 6112 w 10000"/>
              <a:gd name="connsiteY74" fmla="*/ 6795 h 10000"/>
              <a:gd name="connsiteX75" fmla="*/ 6171 w 10000"/>
              <a:gd name="connsiteY75" fmla="*/ 6409 h 10000"/>
              <a:gd name="connsiteX76" fmla="*/ 6240 w 10000"/>
              <a:gd name="connsiteY76" fmla="*/ 6159 h 10000"/>
              <a:gd name="connsiteX77" fmla="*/ 6366 w 10000"/>
              <a:gd name="connsiteY77" fmla="*/ 6159 h 10000"/>
              <a:gd name="connsiteX78" fmla="*/ 6435 w 10000"/>
              <a:gd name="connsiteY78" fmla="*/ 6409 h 10000"/>
              <a:gd name="connsiteX79" fmla="*/ 6494 w 10000"/>
              <a:gd name="connsiteY79" fmla="*/ 6159 h 10000"/>
              <a:gd name="connsiteX80" fmla="*/ 6563 w 10000"/>
              <a:gd name="connsiteY80" fmla="*/ 6023 h 10000"/>
              <a:gd name="connsiteX81" fmla="*/ 6690 w 10000"/>
              <a:gd name="connsiteY81" fmla="*/ 6545 h 10000"/>
              <a:gd name="connsiteX82" fmla="*/ 6759 w 10000"/>
              <a:gd name="connsiteY82" fmla="*/ 6545 h 10000"/>
              <a:gd name="connsiteX83" fmla="*/ 6816 w 10000"/>
              <a:gd name="connsiteY83" fmla="*/ 6159 h 10000"/>
              <a:gd name="connsiteX84" fmla="*/ 6886 w 10000"/>
              <a:gd name="connsiteY84" fmla="*/ 6409 h 10000"/>
              <a:gd name="connsiteX85" fmla="*/ 7012 w 10000"/>
              <a:gd name="connsiteY85" fmla="*/ 5773 h 10000"/>
              <a:gd name="connsiteX86" fmla="*/ 7082 w 10000"/>
              <a:gd name="connsiteY86" fmla="*/ 6932 h 10000"/>
              <a:gd name="connsiteX87" fmla="*/ 7151 w 10000"/>
              <a:gd name="connsiteY87" fmla="*/ 7046 h 10000"/>
              <a:gd name="connsiteX88" fmla="*/ 7209 w 10000"/>
              <a:gd name="connsiteY88" fmla="*/ 6795 h 10000"/>
              <a:gd name="connsiteX89" fmla="*/ 7347 w 10000"/>
              <a:gd name="connsiteY89" fmla="*/ 6409 h 10000"/>
              <a:gd name="connsiteX90" fmla="*/ 7404 w 10000"/>
              <a:gd name="connsiteY90" fmla="*/ 6409 h 10000"/>
              <a:gd name="connsiteX91" fmla="*/ 7474 w 10000"/>
              <a:gd name="connsiteY91" fmla="*/ 6545 h 10000"/>
              <a:gd name="connsiteX92" fmla="*/ 7531 w 10000"/>
              <a:gd name="connsiteY92" fmla="*/ 6023 h 10000"/>
              <a:gd name="connsiteX93" fmla="*/ 7670 w 10000"/>
              <a:gd name="connsiteY93" fmla="*/ 6545 h 10000"/>
              <a:gd name="connsiteX94" fmla="*/ 7726 w 10000"/>
              <a:gd name="connsiteY94" fmla="*/ 6295 h 10000"/>
              <a:gd name="connsiteX95" fmla="*/ 7797 w 10000"/>
              <a:gd name="connsiteY95" fmla="*/ 5773 h 10000"/>
              <a:gd name="connsiteX96" fmla="*/ 7865 w 10000"/>
              <a:gd name="connsiteY96" fmla="*/ 6023 h 10000"/>
              <a:gd name="connsiteX97" fmla="*/ 7992 w 10000"/>
              <a:gd name="connsiteY97" fmla="*/ 6659 h 10000"/>
              <a:gd name="connsiteX98" fmla="*/ 8051 w 10000"/>
              <a:gd name="connsiteY98" fmla="*/ 5637 h 10000"/>
              <a:gd name="connsiteX99" fmla="*/ 8120 w 10000"/>
              <a:gd name="connsiteY99" fmla="*/ 6023 h 10000"/>
              <a:gd name="connsiteX100" fmla="*/ 8189 w 10000"/>
              <a:gd name="connsiteY100" fmla="*/ 6295 h 10000"/>
              <a:gd name="connsiteX101" fmla="*/ 8315 w 10000"/>
              <a:gd name="connsiteY101" fmla="*/ 6932 h 10000"/>
              <a:gd name="connsiteX102" fmla="*/ 8385 w 10000"/>
              <a:gd name="connsiteY102" fmla="*/ 5773 h 10000"/>
              <a:gd name="connsiteX103" fmla="*/ 8442 w 10000"/>
              <a:gd name="connsiteY103" fmla="*/ 6545 h 10000"/>
              <a:gd name="connsiteX104" fmla="*/ 8512 w 10000"/>
              <a:gd name="connsiteY104" fmla="*/ 6409 h 10000"/>
              <a:gd name="connsiteX105" fmla="*/ 8639 w 10000"/>
              <a:gd name="connsiteY105" fmla="*/ 6545 h 10000"/>
              <a:gd name="connsiteX106" fmla="*/ 8708 w 10000"/>
              <a:gd name="connsiteY106" fmla="*/ 6159 h 10000"/>
              <a:gd name="connsiteX107" fmla="*/ 8764 w 10000"/>
              <a:gd name="connsiteY107" fmla="*/ 5910 h 10000"/>
              <a:gd name="connsiteX108" fmla="*/ 8835 w 10000"/>
              <a:gd name="connsiteY108" fmla="*/ 3841 h 10000"/>
              <a:gd name="connsiteX109" fmla="*/ 8962 w 10000"/>
              <a:gd name="connsiteY109" fmla="*/ 2818 h 10000"/>
              <a:gd name="connsiteX110" fmla="*/ 9030 w 10000"/>
              <a:gd name="connsiteY110" fmla="*/ 3068 h 10000"/>
              <a:gd name="connsiteX111" fmla="*/ 9100 w 10000"/>
              <a:gd name="connsiteY111" fmla="*/ 4114 h 10000"/>
              <a:gd name="connsiteX112" fmla="*/ 9157 w 10000"/>
              <a:gd name="connsiteY112" fmla="*/ 5000 h 10000"/>
              <a:gd name="connsiteX113" fmla="*/ 9284 w 10000"/>
              <a:gd name="connsiteY113" fmla="*/ 5250 h 10000"/>
              <a:gd name="connsiteX114" fmla="*/ 9354 w 10000"/>
              <a:gd name="connsiteY114" fmla="*/ 5773 h 10000"/>
              <a:gd name="connsiteX115" fmla="*/ 9423 w 10000"/>
              <a:gd name="connsiteY115" fmla="*/ 6159 h 10000"/>
              <a:gd name="connsiteX116" fmla="*/ 9480 w 10000"/>
              <a:gd name="connsiteY116" fmla="*/ 6545 h 10000"/>
              <a:gd name="connsiteX117" fmla="*/ 9551 w 10000"/>
              <a:gd name="connsiteY117" fmla="*/ 6659 h 10000"/>
              <a:gd name="connsiteX118" fmla="*/ 9676 w 10000"/>
              <a:gd name="connsiteY118" fmla="*/ 7569 h 10000"/>
              <a:gd name="connsiteX119" fmla="*/ 9746 w 10000"/>
              <a:gd name="connsiteY119" fmla="*/ 7318 h 10000"/>
              <a:gd name="connsiteX120" fmla="*/ 9815 w 10000"/>
              <a:gd name="connsiteY120" fmla="*/ 7955 h 10000"/>
              <a:gd name="connsiteX121" fmla="*/ 9873 w 10000"/>
              <a:gd name="connsiteY121" fmla="*/ 8091 h 10000"/>
              <a:gd name="connsiteX122" fmla="*/ 10000 w 10000"/>
              <a:gd name="connsiteY12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777 w 10000"/>
              <a:gd name="connsiteY70" fmla="*/ 6409 h 10000"/>
              <a:gd name="connsiteX71" fmla="*/ 5975 w 10000"/>
              <a:gd name="connsiteY71" fmla="*/ 6409 h 10000"/>
              <a:gd name="connsiteX72" fmla="*/ 6044 w 10000"/>
              <a:gd name="connsiteY72" fmla="*/ 6659 h 10000"/>
              <a:gd name="connsiteX73" fmla="*/ 6112 w 10000"/>
              <a:gd name="connsiteY73" fmla="*/ 6795 h 10000"/>
              <a:gd name="connsiteX74" fmla="*/ 6171 w 10000"/>
              <a:gd name="connsiteY74" fmla="*/ 6409 h 10000"/>
              <a:gd name="connsiteX75" fmla="*/ 6240 w 10000"/>
              <a:gd name="connsiteY75" fmla="*/ 6159 h 10000"/>
              <a:gd name="connsiteX76" fmla="*/ 6366 w 10000"/>
              <a:gd name="connsiteY76" fmla="*/ 6159 h 10000"/>
              <a:gd name="connsiteX77" fmla="*/ 6435 w 10000"/>
              <a:gd name="connsiteY77" fmla="*/ 6409 h 10000"/>
              <a:gd name="connsiteX78" fmla="*/ 6494 w 10000"/>
              <a:gd name="connsiteY78" fmla="*/ 6159 h 10000"/>
              <a:gd name="connsiteX79" fmla="*/ 6563 w 10000"/>
              <a:gd name="connsiteY79" fmla="*/ 6023 h 10000"/>
              <a:gd name="connsiteX80" fmla="*/ 6690 w 10000"/>
              <a:gd name="connsiteY80" fmla="*/ 6545 h 10000"/>
              <a:gd name="connsiteX81" fmla="*/ 6759 w 10000"/>
              <a:gd name="connsiteY81" fmla="*/ 6545 h 10000"/>
              <a:gd name="connsiteX82" fmla="*/ 6816 w 10000"/>
              <a:gd name="connsiteY82" fmla="*/ 6159 h 10000"/>
              <a:gd name="connsiteX83" fmla="*/ 6886 w 10000"/>
              <a:gd name="connsiteY83" fmla="*/ 6409 h 10000"/>
              <a:gd name="connsiteX84" fmla="*/ 7012 w 10000"/>
              <a:gd name="connsiteY84" fmla="*/ 5773 h 10000"/>
              <a:gd name="connsiteX85" fmla="*/ 7082 w 10000"/>
              <a:gd name="connsiteY85" fmla="*/ 6932 h 10000"/>
              <a:gd name="connsiteX86" fmla="*/ 7151 w 10000"/>
              <a:gd name="connsiteY86" fmla="*/ 7046 h 10000"/>
              <a:gd name="connsiteX87" fmla="*/ 7209 w 10000"/>
              <a:gd name="connsiteY87" fmla="*/ 6795 h 10000"/>
              <a:gd name="connsiteX88" fmla="*/ 7347 w 10000"/>
              <a:gd name="connsiteY88" fmla="*/ 6409 h 10000"/>
              <a:gd name="connsiteX89" fmla="*/ 7404 w 10000"/>
              <a:gd name="connsiteY89" fmla="*/ 6409 h 10000"/>
              <a:gd name="connsiteX90" fmla="*/ 7474 w 10000"/>
              <a:gd name="connsiteY90" fmla="*/ 6545 h 10000"/>
              <a:gd name="connsiteX91" fmla="*/ 7531 w 10000"/>
              <a:gd name="connsiteY91" fmla="*/ 6023 h 10000"/>
              <a:gd name="connsiteX92" fmla="*/ 7670 w 10000"/>
              <a:gd name="connsiteY92" fmla="*/ 6545 h 10000"/>
              <a:gd name="connsiteX93" fmla="*/ 7726 w 10000"/>
              <a:gd name="connsiteY93" fmla="*/ 6295 h 10000"/>
              <a:gd name="connsiteX94" fmla="*/ 7797 w 10000"/>
              <a:gd name="connsiteY94" fmla="*/ 5773 h 10000"/>
              <a:gd name="connsiteX95" fmla="*/ 7865 w 10000"/>
              <a:gd name="connsiteY95" fmla="*/ 6023 h 10000"/>
              <a:gd name="connsiteX96" fmla="*/ 7992 w 10000"/>
              <a:gd name="connsiteY96" fmla="*/ 6659 h 10000"/>
              <a:gd name="connsiteX97" fmla="*/ 8051 w 10000"/>
              <a:gd name="connsiteY97" fmla="*/ 5637 h 10000"/>
              <a:gd name="connsiteX98" fmla="*/ 8120 w 10000"/>
              <a:gd name="connsiteY98" fmla="*/ 6023 h 10000"/>
              <a:gd name="connsiteX99" fmla="*/ 8189 w 10000"/>
              <a:gd name="connsiteY99" fmla="*/ 6295 h 10000"/>
              <a:gd name="connsiteX100" fmla="*/ 8315 w 10000"/>
              <a:gd name="connsiteY100" fmla="*/ 6932 h 10000"/>
              <a:gd name="connsiteX101" fmla="*/ 8385 w 10000"/>
              <a:gd name="connsiteY101" fmla="*/ 5773 h 10000"/>
              <a:gd name="connsiteX102" fmla="*/ 8442 w 10000"/>
              <a:gd name="connsiteY102" fmla="*/ 6545 h 10000"/>
              <a:gd name="connsiteX103" fmla="*/ 8512 w 10000"/>
              <a:gd name="connsiteY103" fmla="*/ 6409 h 10000"/>
              <a:gd name="connsiteX104" fmla="*/ 8639 w 10000"/>
              <a:gd name="connsiteY104" fmla="*/ 6545 h 10000"/>
              <a:gd name="connsiteX105" fmla="*/ 8708 w 10000"/>
              <a:gd name="connsiteY105" fmla="*/ 6159 h 10000"/>
              <a:gd name="connsiteX106" fmla="*/ 8764 w 10000"/>
              <a:gd name="connsiteY106" fmla="*/ 5910 h 10000"/>
              <a:gd name="connsiteX107" fmla="*/ 8835 w 10000"/>
              <a:gd name="connsiteY107" fmla="*/ 3841 h 10000"/>
              <a:gd name="connsiteX108" fmla="*/ 8962 w 10000"/>
              <a:gd name="connsiteY108" fmla="*/ 2818 h 10000"/>
              <a:gd name="connsiteX109" fmla="*/ 9030 w 10000"/>
              <a:gd name="connsiteY109" fmla="*/ 3068 h 10000"/>
              <a:gd name="connsiteX110" fmla="*/ 9100 w 10000"/>
              <a:gd name="connsiteY110" fmla="*/ 4114 h 10000"/>
              <a:gd name="connsiteX111" fmla="*/ 9157 w 10000"/>
              <a:gd name="connsiteY111" fmla="*/ 5000 h 10000"/>
              <a:gd name="connsiteX112" fmla="*/ 9284 w 10000"/>
              <a:gd name="connsiteY112" fmla="*/ 5250 h 10000"/>
              <a:gd name="connsiteX113" fmla="*/ 9354 w 10000"/>
              <a:gd name="connsiteY113" fmla="*/ 5773 h 10000"/>
              <a:gd name="connsiteX114" fmla="*/ 9423 w 10000"/>
              <a:gd name="connsiteY114" fmla="*/ 6159 h 10000"/>
              <a:gd name="connsiteX115" fmla="*/ 9480 w 10000"/>
              <a:gd name="connsiteY115" fmla="*/ 6545 h 10000"/>
              <a:gd name="connsiteX116" fmla="*/ 9551 w 10000"/>
              <a:gd name="connsiteY116" fmla="*/ 6659 h 10000"/>
              <a:gd name="connsiteX117" fmla="*/ 9676 w 10000"/>
              <a:gd name="connsiteY117" fmla="*/ 7569 h 10000"/>
              <a:gd name="connsiteX118" fmla="*/ 9746 w 10000"/>
              <a:gd name="connsiteY118" fmla="*/ 7318 h 10000"/>
              <a:gd name="connsiteX119" fmla="*/ 9815 w 10000"/>
              <a:gd name="connsiteY119" fmla="*/ 7955 h 10000"/>
              <a:gd name="connsiteX120" fmla="*/ 9873 w 10000"/>
              <a:gd name="connsiteY120" fmla="*/ 8091 h 10000"/>
              <a:gd name="connsiteX121" fmla="*/ 10000 w 10000"/>
              <a:gd name="connsiteY12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975 w 10000"/>
              <a:gd name="connsiteY70" fmla="*/ 6409 h 10000"/>
              <a:gd name="connsiteX71" fmla="*/ 6044 w 10000"/>
              <a:gd name="connsiteY71" fmla="*/ 6659 h 10000"/>
              <a:gd name="connsiteX72" fmla="*/ 6112 w 10000"/>
              <a:gd name="connsiteY72" fmla="*/ 6795 h 10000"/>
              <a:gd name="connsiteX73" fmla="*/ 6171 w 10000"/>
              <a:gd name="connsiteY73" fmla="*/ 6409 h 10000"/>
              <a:gd name="connsiteX74" fmla="*/ 6240 w 10000"/>
              <a:gd name="connsiteY74" fmla="*/ 6159 h 10000"/>
              <a:gd name="connsiteX75" fmla="*/ 6366 w 10000"/>
              <a:gd name="connsiteY75" fmla="*/ 6159 h 10000"/>
              <a:gd name="connsiteX76" fmla="*/ 6435 w 10000"/>
              <a:gd name="connsiteY76" fmla="*/ 6409 h 10000"/>
              <a:gd name="connsiteX77" fmla="*/ 6494 w 10000"/>
              <a:gd name="connsiteY77" fmla="*/ 6159 h 10000"/>
              <a:gd name="connsiteX78" fmla="*/ 6563 w 10000"/>
              <a:gd name="connsiteY78" fmla="*/ 6023 h 10000"/>
              <a:gd name="connsiteX79" fmla="*/ 6690 w 10000"/>
              <a:gd name="connsiteY79" fmla="*/ 6545 h 10000"/>
              <a:gd name="connsiteX80" fmla="*/ 6759 w 10000"/>
              <a:gd name="connsiteY80" fmla="*/ 6545 h 10000"/>
              <a:gd name="connsiteX81" fmla="*/ 6816 w 10000"/>
              <a:gd name="connsiteY81" fmla="*/ 6159 h 10000"/>
              <a:gd name="connsiteX82" fmla="*/ 6886 w 10000"/>
              <a:gd name="connsiteY82" fmla="*/ 6409 h 10000"/>
              <a:gd name="connsiteX83" fmla="*/ 7012 w 10000"/>
              <a:gd name="connsiteY83" fmla="*/ 5773 h 10000"/>
              <a:gd name="connsiteX84" fmla="*/ 7082 w 10000"/>
              <a:gd name="connsiteY84" fmla="*/ 6932 h 10000"/>
              <a:gd name="connsiteX85" fmla="*/ 7151 w 10000"/>
              <a:gd name="connsiteY85" fmla="*/ 7046 h 10000"/>
              <a:gd name="connsiteX86" fmla="*/ 7209 w 10000"/>
              <a:gd name="connsiteY86" fmla="*/ 6795 h 10000"/>
              <a:gd name="connsiteX87" fmla="*/ 7347 w 10000"/>
              <a:gd name="connsiteY87" fmla="*/ 6409 h 10000"/>
              <a:gd name="connsiteX88" fmla="*/ 7404 w 10000"/>
              <a:gd name="connsiteY88" fmla="*/ 6409 h 10000"/>
              <a:gd name="connsiteX89" fmla="*/ 7474 w 10000"/>
              <a:gd name="connsiteY89" fmla="*/ 6545 h 10000"/>
              <a:gd name="connsiteX90" fmla="*/ 7531 w 10000"/>
              <a:gd name="connsiteY90" fmla="*/ 6023 h 10000"/>
              <a:gd name="connsiteX91" fmla="*/ 7670 w 10000"/>
              <a:gd name="connsiteY91" fmla="*/ 6545 h 10000"/>
              <a:gd name="connsiteX92" fmla="*/ 7726 w 10000"/>
              <a:gd name="connsiteY92" fmla="*/ 6295 h 10000"/>
              <a:gd name="connsiteX93" fmla="*/ 7797 w 10000"/>
              <a:gd name="connsiteY93" fmla="*/ 5773 h 10000"/>
              <a:gd name="connsiteX94" fmla="*/ 7865 w 10000"/>
              <a:gd name="connsiteY94" fmla="*/ 6023 h 10000"/>
              <a:gd name="connsiteX95" fmla="*/ 7992 w 10000"/>
              <a:gd name="connsiteY95" fmla="*/ 6659 h 10000"/>
              <a:gd name="connsiteX96" fmla="*/ 8051 w 10000"/>
              <a:gd name="connsiteY96" fmla="*/ 5637 h 10000"/>
              <a:gd name="connsiteX97" fmla="*/ 8120 w 10000"/>
              <a:gd name="connsiteY97" fmla="*/ 6023 h 10000"/>
              <a:gd name="connsiteX98" fmla="*/ 8189 w 10000"/>
              <a:gd name="connsiteY98" fmla="*/ 6295 h 10000"/>
              <a:gd name="connsiteX99" fmla="*/ 8315 w 10000"/>
              <a:gd name="connsiteY99" fmla="*/ 6932 h 10000"/>
              <a:gd name="connsiteX100" fmla="*/ 8385 w 10000"/>
              <a:gd name="connsiteY100" fmla="*/ 5773 h 10000"/>
              <a:gd name="connsiteX101" fmla="*/ 8442 w 10000"/>
              <a:gd name="connsiteY101" fmla="*/ 6545 h 10000"/>
              <a:gd name="connsiteX102" fmla="*/ 8512 w 10000"/>
              <a:gd name="connsiteY102" fmla="*/ 6409 h 10000"/>
              <a:gd name="connsiteX103" fmla="*/ 8639 w 10000"/>
              <a:gd name="connsiteY103" fmla="*/ 6545 h 10000"/>
              <a:gd name="connsiteX104" fmla="*/ 8708 w 10000"/>
              <a:gd name="connsiteY104" fmla="*/ 6159 h 10000"/>
              <a:gd name="connsiteX105" fmla="*/ 8764 w 10000"/>
              <a:gd name="connsiteY105" fmla="*/ 5910 h 10000"/>
              <a:gd name="connsiteX106" fmla="*/ 8835 w 10000"/>
              <a:gd name="connsiteY106" fmla="*/ 3841 h 10000"/>
              <a:gd name="connsiteX107" fmla="*/ 8962 w 10000"/>
              <a:gd name="connsiteY107" fmla="*/ 2818 h 10000"/>
              <a:gd name="connsiteX108" fmla="*/ 9030 w 10000"/>
              <a:gd name="connsiteY108" fmla="*/ 3068 h 10000"/>
              <a:gd name="connsiteX109" fmla="*/ 9100 w 10000"/>
              <a:gd name="connsiteY109" fmla="*/ 4114 h 10000"/>
              <a:gd name="connsiteX110" fmla="*/ 9157 w 10000"/>
              <a:gd name="connsiteY110" fmla="*/ 5000 h 10000"/>
              <a:gd name="connsiteX111" fmla="*/ 9284 w 10000"/>
              <a:gd name="connsiteY111" fmla="*/ 5250 h 10000"/>
              <a:gd name="connsiteX112" fmla="*/ 9354 w 10000"/>
              <a:gd name="connsiteY112" fmla="*/ 5773 h 10000"/>
              <a:gd name="connsiteX113" fmla="*/ 9423 w 10000"/>
              <a:gd name="connsiteY113" fmla="*/ 6159 h 10000"/>
              <a:gd name="connsiteX114" fmla="*/ 9480 w 10000"/>
              <a:gd name="connsiteY114" fmla="*/ 6545 h 10000"/>
              <a:gd name="connsiteX115" fmla="*/ 9551 w 10000"/>
              <a:gd name="connsiteY115" fmla="*/ 6659 h 10000"/>
              <a:gd name="connsiteX116" fmla="*/ 9676 w 10000"/>
              <a:gd name="connsiteY116" fmla="*/ 7569 h 10000"/>
              <a:gd name="connsiteX117" fmla="*/ 9746 w 10000"/>
              <a:gd name="connsiteY117" fmla="*/ 7318 h 10000"/>
              <a:gd name="connsiteX118" fmla="*/ 9815 w 10000"/>
              <a:gd name="connsiteY118" fmla="*/ 7955 h 10000"/>
              <a:gd name="connsiteX119" fmla="*/ 9873 w 10000"/>
              <a:gd name="connsiteY119" fmla="*/ 8091 h 10000"/>
              <a:gd name="connsiteX120" fmla="*/ 10000 w 10000"/>
              <a:gd name="connsiteY12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171 w 10000"/>
              <a:gd name="connsiteY72" fmla="*/ 6409 h 10000"/>
              <a:gd name="connsiteX73" fmla="*/ 6240 w 10000"/>
              <a:gd name="connsiteY73" fmla="*/ 6159 h 10000"/>
              <a:gd name="connsiteX74" fmla="*/ 6366 w 10000"/>
              <a:gd name="connsiteY74" fmla="*/ 6159 h 10000"/>
              <a:gd name="connsiteX75" fmla="*/ 6435 w 10000"/>
              <a:gd name="connsiteY75" fmla="*/ 6409 h 10000"/>
              <a:gd name="connsiteX76" fmla="*/ 6494 w 10000"/>
              <a:gd name="connsiteY76" fmla="*/ 6159 h 10000"/>
              <a:gd name="connsiteX77" fmla="*/ 6563 w 10000"/>
              <a:gd name="connsiteY77" fmla="*/ 6023 h 10000"/>
              <a:gd name="connsiteX78" fmla="*/ 6690 w 10000"/>
              <a:gd name="connsiteY78" fmla="*/ 6545 h 10000"/>
              <a:gd name="connsiteX79" fmla="*/ 6759 w 10000"/>
              <a:gd name="connsiteY79" fmla="*/ 6545 h 10000"/>
              <a:gd name="connsiteX80" fmla="*/ 6816 w 10000"/>
              <a:gd name="connsiteY80" fmla="*/ 6159 h 10000"/>
              <a:gd name="connsiteX81" fmla="*/ 6886 w 10000"/>
              <a:gd name="connsiteY81" fmla="*/ 6409 h 10000"/>
              <a:gd name="connsiteX82" fmla="*/ 7012 w 10000"/>
              <a:gd name="connsiteY82" fmla="*/ 5773 h 10000"/>
              <a:gd name="connsiteX83" fmla="*/ 7082 w 10000"/>
              <a:gd name="connsiteY83" fmla="*/ 6932 h 10000"/>
              <a:gd name="connsiteX84" fmla="*/ 7151 w 10000"/>
              <a:gd name="connsiteY84" fmla="*/ 7046 h 10000"/>
              <a:gd name="connsiteX85" fmla="*/ 7209 w 10000"/>
              <a:gd name="connsiteY85" fmla="*/ 6795 h 10000"/>
              <a:gd name="connsiteX86" fmla="*/ 7347 w 10000"/>
              <a:gd name="connsiteY86" fmla="*/ 6409 h 10000"/>
              <a:gd name="connsiteX87" fmla="*/ 7404 w 10000"/>
              <a:gd name="connsiteY87" fmla="*/ 6409 h 10000"/>
              <a:gd name="connsiteX88" fmla="*/ 7474 w 10000"/>
              <a:gd name="connsiteY88" fmla="*/ 6545 h 10000"/>
              <a:gd name="connsiteX89" fmla="*/ 7531 w 10000"/>
              <a:gd name="connsiteY89" fmla="*/ 6023 h 10000"/>
              <a:gd name="connsiteX90" fmla="*/ 7670 w 10000"/>
              <a:gd name="connsiteY90" fmla="*/ 6545 h 10000"/>
              <a:gd name="connsiteX91" fmla="*/ 7726 w 10000"/>
              <a:gd name="connsiteY91" fmla="*/ 6295 h 10000"/>
              <a:gd name="connsiteX92" fmla="*/ 7797 w 10000"/>
              <a:gd name="connsiteY92" fmla="*/ 5773 h 10000"/>
              <a:gd name="connsiteX93" fmla="*/ 7865 w 10000"/>
              <a:gd name="connsiteY93" fmla="*/ 6023 h 10000"/>
              <a:gd name="connsiteX94" fmla="*/ 7992 w 10000"/>
              <a:gd name="connsiteY94" fmla="*/ 6659 h 10000"/>
              <a:gd name="connsiteX95" fmla="*/ 8051 w 10000"/>
              <a:gd name="connsiteY95" fmla="*/ 5637 h 10000"/>
              <a:gd name="connsiteX96" fmla="*/ 8120 w 10000"/>
              <a:gd name="connsiteY96" fmla="*/ 6023 h 10000"/>
              <a:gd name="connsiteX97" fmla="*/ 8189 w 10000"/>
              <a:gd name="connsiteY97" fmla="*/ 6295 h 10000"/>
              <a:gd name="connsiteX98" fmla="*/ 8315 w 10000"/>
              <a:gd name="connsiteY98" fmla="*/ 6932 h 10000"/>
              <a:gd name="connsiteX99" fmla="*/ 8385 w 10000"/>
              <a:gd name="connsiteY99" fmla="*/ 5773 h 10000"/>
              <a:gd name="connsiteX100" fmla="*/ 8442 w 10000"/>
              <a:gd name="connsiteY100" fmla="*/ 6545 h 10000"/>
              <a:gd name="connsiteX101" fmla="*/ 8512 w 10000"/>
              <a:gd name="connsiteY101" fmla="*/ 6409 h 10000"/>
              <a:gd name="connsiteX102" fmla="*/ 8639 w 10000"/>
              <a:gd name="connsiteY102" fmla="*/ 6545 h 10000"/>
              <a:gd name="connsiteX103" fmla="*/ 8708 w 10000"/>
              <a:gd name="connsiteY103" fmla="*/ 6159 h 10000"/>
              <a:gd name="connsiteX104" fmla="*/ 8764 w 10000"/>
              <a:gd name="connsiteY104" fmla="*/ 5910 h 10000"/>
              <a:gd name="connsiteX105" fmla="*/ 8835 w 10000"/>
              <a:gd name="connsiteY105" fmla="*/ 3841 h 10000"/>
              <a:gd name="connsiteX106" fmla="*/ 8962 w 10000"/>
              <a:gd name="connsiteY106" fmla="*/ 2818 h 10000"/>
              <a:gd name="connsiteX107" fmla="*/ 9030 w 10000"/>
              <a:gd name="connsiteY107" fmla="*/ 3068 h 10000"/>
              <a:gd name="connsiteX108" fmla="*/ 9100 w 10000"/>
              <a:gd name="connsiteY108" fmla="*/ 4114 h 10000"/>
              <a:gd name="connsiteX109" fmla="*/ 9157 w 10000"/>
              <a:gd name="connsiteY109" fmla="*/ 5000 h 10000"/>
              <a:gd name="connsiteX110" fmla="*/ 9284 w 10000"/>
              <a:gd name="connsiteY110" fmla="*/ 5250 h 10000"/>
              <a:gd name="connsiteX111" fmla="*/ 9354 w 10000"/>
              <a:gd name="connsiteY111" fmla="*/ 5773 h 10000"/>
              <a:gd name="connsiteX112" fmla="*/ 9423 w 10000"/>
              <a:gd name="connsiteY112" fmla="*/ 6159 h 10000"/>
              <a:gd name="connsiteX113" fmla="*/ 9480 w 10000"/>
              <a:gd name="connsiteY113" fmla="*/ 6545 h 10000"/>
              <a:gd name="connsiteX114" fmla="*/ 9551 w 10000"/>
              <a:gd name="connsiteY114" fmla="*/ 6659 h 10000"/>
              <a:gd name="connsiteX115" fmla="*/ 9676 w 10000"/>
              <a:gd name="connsiteY115" fmla="*/ 7569 h 10000"/>
              <a:gd name="connsiteX116" fmla="*/ 9746 w 10000"/>
              <a:gd name="connsiteY116" fmla="*/ 7318 h 10000"/>
              <a:gd name="connsiteX117" fmla="*/ 9815 w 10000"/>
              <a:gd name="connsiteY117" fmla="*/ 7955 h 10000"/>
              <a:gd name="connsiteX118" fmla="*/ 9873 w 10000"/>
              <a:gd name="connsiteY118" fmla="*/ 8091 h 10000"/>
              <a:gd name="connsiteX119" fmla="*/ 10000 w 10000"/>
              <a:gd name="connsiteY11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240 w 10000"/>
              <a:gd name="connsiteY72" fmla="*/ 6159 h 10000"/>
              <a:gd name="connsiteX73" fmla="*/ 6366 w 10000"/>
              <a:gd name="connsiteY73" fmla="*/ 6159 h 10000"/>
              <a:gd name="connsiteX74" fmla="*/ 6435 w 10000"/>
              <a:gd name="connsiteY74" fmla="*/ 6409 h 10000"/>
              <a:gd name="connsiteX75" fmla="*/ 6494 w 10000"/>
              <a:gd name="connsiteY75" fmla="*/ 6159 h 10000"/>
              <a:gd name="connsiteX76" fmla="*/ 6563 w 10000"/>
              <a:gd name="connsiteY76" fmla="*/ 6023 h 10000"/>
              <a:gd name="connsiteX77" fmla="*/ 6690 w 10000"/>
              <a:gd name="connsiteY77" fmla="*/ 6545 h 10000"/>
              <a:gd name="connsiteX78" fmla="*/ 6759 w 10000"/>
              <a:gd name="connsiteY78" fmla="*/ 6545 h 10000"/>
              <a:gd name="connsiteX79" fmla="*/ 6816 w 10000"/>
              <a:gd name="connsiteY79" fmla="*/ 6159 h 10000"/>
              <a:gd name="connsiteX80" fmla="*/ 6886 w 10000"/>
              <a:gd name="connsiteY80" fmla="*/ 6409 h 10000"/>
              <a:gd name="connsiteX81" fmla="*/ 7012 w 10000"/>
              <a:gd name="connsiteY81" fmla="*/ 5773 h 10000"/>
              <a:gd name="connsiteX82" fmla="*/ 7082 w 10000"/>
              <a:gd name="connsiteY82" fmla="*/ 6932 h 10000"/>
              <a:gd name="connsiteX83" fmla="*/ 7151 w 10000"/>
              <a:gd name="connsiteY83" fmla="*/ 7046 h 10000"/>
              <a:gd name="connsiteX84" fmla="*/ 7209 w 10000"/>
              <a:gd name="connsiteY84" fmla="*/ 6795 h 10000"/>
              <a:gd name="connsiteX85" fmla="*/ 7347 w 10000"/>
              <a:gd name="connsiteY85" fmla="*/ 6409 h 10000"/>
              <a:gd name="connsiteX86" fmla="*/ 7404 w 10000"/>
              <a:gd name="connsiteY86" fmla="*/ 6409 h 10000"/>
              <a:gd name="connsiteX87" fmla="*/ 7474 w 10000"/>
              <a:gd name="connsiteY87" fmla="*/ 6545 h 10000"/>
              <a:gd name="connsiteX88" fmla="*/ 7531 w 10000"/>
              <a:gd name="connsiteY88" fmla="*/ 6023 h 10000"/>
              <a:gd name="connsiteX89" fmla="*/ 7670 w 10000"/>
              <a:gd name="connsiteY89" fmla="*/ 6545 h 10000"/>
              <a:gd name="connsiteX90" fmla="*/ 7726 w 10000"/>
              <a:gd name="connsiteY90" fmla="*/ 6295 h 10000"/>
              <a:gd name="connsiteX91" fmla="*/ 7797 w 10000"/>
              <a:gd name="connsiteY91" fmla="*/ 5773 h 10000"/>
              <a:gd name="connsiteX92" fmla="*/ 7865 w 10000"/>
              <a:gd name="connsiteY92" fmla="*/ 6023 h 10000"/>
              <a:gd name="connsiteX93" fmla="*/ 7992 w 10000"/>
              <a:gd name="connsiteY93" fmla="*/ 6659 h 10000"/>
              <a:gd name="connsiteX94" fmla="*/ 8051 w 10000"/>
              <a:gd name="connsiteY94" fmla="*/ 5637 h 10000"/>
              <a:gd name="connsiteX95" fmla="*/ 8120 w 10000"/>
              <a:gd name="connsiteY95" fmla="*/ 6023 h 10000"/>
              <a:gd name="connsiteX96" fmla="*/ 8189 w 10000"/>
              <a:gd name="connsiteY96" fmla="*/ 6295 h 10000"/>
              <a:gd name="connsiteX97" fmla="*/ 8315 w 10000"/>
              <a:gd name="connsiteY97" fmla="*/ 6932 h 10000"/>
              <a:gd name="connsiteX98" fmla="*/ 8385 w 10000"/>
              <a:gd name="connsiteY98" fmla="*/ 5773 h 10000"/>
              <a:gd name="connsiteX99" fmla="*/ 8442 w 10000"/>
              <a:gd name="connsiteY99" fmla="*/ 6545 h 10000"/>
              <a:gd name="connsiteX100" fmla="*/ 8512 w 10000"/>
              <a:gd name="connsiteY100" fmla="*/ 6409 h 10000"/>
              <a:gd name="connsiteX101" fmla="*/ 8639 w 10000"/>
              <a:gd name="connsiteY101" fmla="*/ 6545 h 10000"/>
              <a:gd name="connsiteX102" fmla="*/ 8708 w 10000"/>
              <a:gd name="connsiteY102" fmla="*/ 6159 h 10000"/>
              <a:gd name="connsiteX103" fmla="*/ 8764 w 10000"/>
              <a:gd name="connsiteY103" fmla="*/ 5910 h 10000"/>
              <a:gd name="connsiteX104" fmla="*/ 8835 w 10000"/>
              <a:gd name="connsiteY104" fmla="*/ 3841 h 10000"/>
              <a:gd name="connsiteX105" fmla="*/ 8962 w 10000"/>
              <a:gd name="connsiteY105" fmla="*/ 2818 h 10000"/>
              <a:gd name="connsiteX106" fmla="*/ 9030 w 10000"/>
              <a:gd name="connsiteY106" fmla="*/ 3068 h 10000"/>
              <a:gd name="connsiteX107" fmla="*/ 9100 w 10000"/>
              <a:gd name="connsiteY107" fmla="*/ 4114 h 10000"/>
              <a:gd name="connsiteX108" fmla="*/ 9157 w 10000"/>
              <a:gd name="connsiteY108" fmla="*/ 5000 h 10000"/>
              <a:gd name="connsiteX109" fmla="*/ 9284 w 10000"/>
              <a:gd name="connsiteY109" fmla="*/ 5250 h 10000"/>
              <a:gd name="connsiteX110" fmla="*/ 9354 w 10000"/>
              <a:gd name="connsiteY110" fmla="*/ 5773 h 10000"/>
              <a:gd name="connsiteX111" fmla="*/ 9423 w 10000"/>
              <a:gd name="connsiteY111" fmla="*/ 6159 h 10000"/>
              <a:gd name="connsiteX112" fmla="*/ 9480 w 10000"/>
              <a:gd name="connsiteY112" fmla="*/ 6545 h 10000"/>
              <a:gd name="connsiteX113" fmla="*/ 9551 w 10000"/>
              <a:gd name="connsiteY113" fmla="*/ 6659 h 10000"/>
              <a:gd name="connsiteX114" fmla="*/ 9676 w 10000"/>
              <a:gd name="connsiteY114" fmla="*/ 7569 h 10000"/>
              <a:gd name="connsiteX115" fmla="*/ 9746 w 10000"/>
              <a:gd name="connsiteY115" fmla="*/ 7318 h 10000"/>
              <a:gd name="connsiteX116" fmla="*/ 9815 w 10000"/>
              <a:gd name="connsiteY116" fmla="*/ 7955 h 10000"/>
              <a:gd name="connsiteX117" fmla="*/ 9873 w 10000"/>
              <a:gd name="connsiteY117" fmla="*/ 8091 h 10000"/>
              <a:gd name="connsiteX118" fmla="*/ 10000 w 10000"/>
              <a:gd name="connsiteY11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240 w 10000"/>
              <a:gd name="connsiteY71" fmla="*/ 6159 h 10000"/>
              <a:gd name="connsiteX72" fmla="*/ 6366 w 10000"/>
              <a:gd name="connsiteY72" fmla="*/ 6159 h 10000"/>
              <a:gd name="connsiteX73" fmla="*/ 6435 w 10000"/>
              <a:gd name="connsiteY73" fmla="*/ 6409 h 10000"/>
              <a:gd name="connsiteX74" fmla="*/ 6494 w 10000"/>
              <a:gd name="connsiteY74" fmla="*/ 6159 h 10000"/>
              <a:gd name="connsiteX75" fmla="*/ 6563 w 10000"/>
              <a:gd name="connsiteY75" fmla="*/ 6023 h 10000"/>
              <a:gd name="connsiteX76" fmla="*/ 6690 w 10000"/>
              <a:gd name="connsiteY76" fmla="*/ 6545 h 10000"/>
              <a:gd name="connsiteX77" fmla="*/ 6759 w 10000"/>
              <a:gd name="connsiteY77" fmla="*/ 6545 h 10000"/>
              <a:gd name="connsiteX78" fmla="*/ 6816 w 10000"/>
              <a:gd name="connsiteY78" fmla="*/ 6159 h 10000"/>
              <a:gd name="connsiteX79" fmla="*/ 6886 w 10000"/>
              <a:gd name="connsiteY79" fmla="*/ 6409 h 10000"/>
              <a:gd name="connsiteX80" fmla="*/ 7012 w 10000"/>
              <a:gd name="connsiteY80" fmla="*/ 5773 h 10000"/>
              <a:gd name="connsiteX81" fmla="*/ 7082 w 10000"/>
              <a:gd name="connsiteY81" fmla="*/ 6932 h 10000"/>
              <a:gd name="connsiteX82" fmla="*/ 7151 w 10000"/>
              <a:gd name="connsiteY82" fmla="*/ 7046 h 10000"/>
              <a:gd name="connsiteX83" fmla="*/ 7209 w 10000"/>
              <a:gd name="connsiteY83" fmla="*/ 6795 h 10000"/>
              <a:gd name="connsiteX84" fmla="*/ 7347 w 10000"/>
              <a:gd name="connsiteY84" fmla="*/ 6409 h 10000"/>
              <a:gd name="connsiteX85" fmla="*/ 7404 w 10000"/>
              <a:gd name="connsiteY85" fmla="*/ 6409 h 10000"/>
              <a:gd name="connsiteX86" fmla="*/ 7474 w 10000"/>
              <a:gd name="connsiteY86" fmla="*/ 6545 h 10000"/>
              <a:gd name="connsiteX87" fmla="*/ 7531 w 10000"/>
              <a:gd name="connsiteY87" fmla="*/ 6023 h 10000"/>
              <a:gd name="connsiteX88" fmla="*/ 7670 w 10000"/>
              <a:gd name="connsiteY88" fmla="*/ 6545 h 10000"/>
              <a:gd name="connsiteX89" fmla="*/ 7726 w 10000"/>
              <a:gd name="connsiteY89" fmla="*/ 6295 h 10000"/>
              <a:gd name="connsiteX90" fmla="*/ 7797 w 10000"/>
              <a:gd name="connsiteY90" fmla="*/ 5773 h 10000"/>
              <a:gd name="connsiteX91" fmla="*/ 7865 w 10000"/>
              <a:gd name="connsiteY91" fmla="*/ 6023 h 10000"/>
              <a:gd name="connsiteX92" fmla="*/ 7992 w 10000"/>
              <a:gd name="connsiteY92" fmla="*/ 6659 h 10000"/>
              <a:gd name="connsiteX93" fmla="*/ 8051 w 10000"/>
              <a:gd name="connsiteY93" fmla="*/ 5637 h 10000"/>
              <a:gd name="connsiteX94" fmla="*/ 8120 w 10000"/>
              <a:gd name="connsiteY94" fmla="*/ 6023 h 10000"/>
              <a:gd name="connsiteX95" fmla="*/ 8189 w 10000"/>
              <a:gd name="connsiteY95" fmla="*/ 6295 h 10000"/>
              <a:gd name="connsiteX96" fmla="*/ 8315 w 10000"/>
              <a:gd name="connsiteY96" fmla="*/ 6932 h 10000"/>
              <a:gd name="connsiteX97" fmla="*/ 8385 w 10000"/>
              <a:gd name="connsiteY97" fmla="*/ 5773 h 10000"/>
              <a:gd name="connsiteX98" fmla="*/ 8442 w 10000"/>
              <a:gd name="connsiteY98" fmla="*/ 6545 h 10000"/>
              <a:gd name="connsiteX99" fmla="*/ 8512 w 10000"/>
              <a:gd name="connsiteY99" fmla="*/ 6409 h 10000"/>
              <a:gd name="connsiteX100" fmla="*/ 8639 w 10000"/>
              <a:gd name="connsiteY100" fmla="*/ 6545 h 10000"/>
              <a:gd name="connsiteX101" fmla="*/ 8708 w 10000"/>
              <a:gd name="connsiteY101" fmla="*/ 6159 h 10000"/>
              <a:gd name="connsiteX102" fmla="*/ 8764 w 10000"/>
              <a:gd name="connsiteY102" fmla="*/ 5910 h 10000"/>
              <a:gd name="connsiteX103" fmla="*/ 8835 w 10000"/>
              <a:gd name="connsiteY103" fmla="*/ 3841 h 10000"/>
              <a:gd name="connsiteX104" fmla="*/ 8962 w 10000"/>
              <a:gd name="connsiteY104" fmla="*/ 2818 h 10000"/>
              <a:gd name="connsiteX105" fmla="*/ 9030 w 10000"/>
              <a:gd name="connsiteY105" fmla="*/ 3068 h 10000"/>
              <a:gd name="connsiteX106" fmla="*/ 9100 w 10000"/>
              <a:gd name="connsiteY106" fmla="*/ 4114 h 10000"/>
              <a:gd name="connsiteX107" fmla="*/ 9157 w 10000"/>
              <a:gd name="connsiteY107" fmla="*/ 5000 h 10000"/>
              <a:gd name="connsiteX108" fmla="*/ 9284 w 10000"/>
              <a:gd name="connsiteY108" fmla="*/ 5250 h 10000"/>
              <a:gd name="connsiteX109" fmla="*/ 9354 w 10000"/>
              <a:gd name="connsiteY109" fmla="*/ 5773 h 10000"/>
              <a:gd name="connsiteX110" fmla="*/ 9423 w 10000"/>
              <a:gd name="connsiteY110" fmla="*/ 6159 h 10000"/>
              <a:gd name="connsiteX111" fmla="*/ 9480 w 10000"/>
              <a:gd name="connsiteY111" fmla="*/ 6545 h 10000"/>
              <a:gd name="connsiteX112" fmla="*/ 9551 w 10000"/>
              <a:gd name="connsiteY112" fmla="*/ 6659 h 10000"/>
              <a:gd name="connsiteX113" fmla="*/ 9676 w 10000"/>
              <a:gd name="connsiteY113" fmla="*/ 7569 h 10000"/>
              <a:gd name="connsiteX114" fmla="*/ 9746 w 10000"/>
              <a:gd name="connsiteY114" fmla="*/ 7318 h 10000"/>
              <a:gd name="connsiteX115" fmla="*/ 9815 w 10000"/>
              <a:gd name="connsiteY115" fmla="*/ 7955 h 10000"/>
              <a:gd name="connsiteX116" fmla="*/ 9873 w 10000"/>
              <a:gd name="connsiteY116" fmla="*/ 8091 h 10000"/>
              <a:gd name="connsiteX117" fmla="*/ 10000 w 10000"/>
              <a:gd name="connsiteY11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366 w 10000"/>
              <a:gd name="connsiteY71" fmla="*/ 6159 h 10000"/>
              <a:gd name="connsiteX72" fmla="*/ 6435 w 10000"/>
              <a:gd name="connsiteY72" fmla="*/ 6409 h 10000"/>
              <a:gd name="connsiteX73" fmla="*/ 6494 w 10000"/>
              <a:gd name="connsiteY73" fmla="*/ 6159 h 10000"/>
              <a:gd name="connsiteX74" fmla="*/ 6563 w 10000"/>
              <a:gd name="connsiteY74" fmla="*/ 6023 h 10000"/>
              <a:gd name="connsiteX75" fmla="*/ 6690 w 10000"/>
              <a:gd name="connsiteY75" fmla="*/ 6545 h 10000"/>
              <a:gd name="connsiteX76" fmla="*/ 6759 w 10000"/>
              <a:gd name="connsiteY76" fmla="*/ 6545 h 10000"/>
              <a:gd name="connsiteX77" fmla="*/ 6816 w 10000"/>
              <a:gd name="connsiteY77" fmla="*/ 6159 h 10000"/>
              <a:gd name="connsiteX78" fmla="*/ 6886 w 10000"/>
              <a:gd name="connsiteY78" fmla="*/ 6409 h 10000"/>
              <a:gd name="connsiteX79" fmla="*/ 7012 w 10000"/>
              <a:gd name="connsiteY79" fmla="*/ 5773 h 10000"/>
              <a:gd name="connsiteX80" fmla="*/ 7082 w 10000"/>
              <a:gd name="connsiteY80" fmla="*/ 6932 h 10000"/>
              <a:gd name="connsiteX81" fmla="*/ 7151 w 10000"/>
              <a:gd name="connsiteY81" fmla="*/ 7046 h 10000"/>
              <a:gd name="connsiteX82" fmla="*/ 7209 w 10000"/>
              <a:gd name="connsiteY82" fmla="*/ 6795 h 10000"/>
              <a:gd name="connsiteX83" fmla="*/ 7347 w 10000"/>
              <a:gd name="connsiteY83" fmla="*/ 6409 h 10000"/>
              <a:gd name="connsiteX84" fmla="*/ 7404 w 10000"/>
              <a:gd name="connsiteY84" fmla="*/ 6409 h 10000"/>
              <a:gd name="connsiteX85" fmla="*/ 7474 w 10000"/>
              <a:gd name="connsiteY85" fmla="*/ 6545 h 10000"/>
              <a:gd name="connsiteX86" fmla="*/ 7531 w 10000"/>
              <a:gd name="connsiteY86" fmla="*/ 6023 h 10000"/>
              <a:gd name="connsiteX87" fmla="*/ 7670 w 10000"/>
              <a:gd name="connsiteY87" fmla="*/ 6545 h 10000"/>
              <a:gd name="connsiteX88" fmla="*/ 7726 w 10000"/>
              <a:gd name="connsiteY88" fmla="*/ 6295 h 10000"/>
              <a:gd name="connsiteX89" fmla="*/ 7797 w 10000"/>
              <a:gd name="connsiteY89" fmla="*/ 5773 h 10000"/>
              <a:gd name="connsiteX90" fmla="*/ 7865 w 10000"/>
              <a:gd name="connsiteY90" fmla="*/ 6023 h 10000"/>
              <a:gd name="connsiteX91" fmla="*/ 7992 w 10000"/>
              <a:gd name="connsiteY91" fmla="*/ 6659 h 10000"/>
              <a:gd name="connsiteX92" fmla="*/ 8051 w 10000"/>
              <a:gd name="connsiteY92" fmla="*/ 5637 h 10000"/>
              <a:gd name="connsiteX93" fmla="*/ 8120 w 10000"/>
              <a:gd name="connsiteY93" fmla="*/ 6023 h 10000"/>
              <a:gd name="connsiteX94" fmla="*/ 8189 w 10000"/>
              <a:gd name="connsiteY94" fmla="*/ 6295 h 10000"/>
              <a:gd name="connsiteX95" fmla="*/ 8315 w 10000"/>
              <a:gd name="connsiteY95" fmla="*/ 6932 h 10000"/>
              <a:gd name="connsiteX96" fmla="*/ 8385 w 10000"/>
              <a:gd name="connsiteY96" fmla="*/ 5773 h 10000"/>
              <a:gd name="connsiteX97" fmla="*/ 8442 w 10000"/>
              <a:gd name="connsiteY97" fmla="*/ 6545 h 10000"/>
              <a:gd name="connsiteX98" fmla="*/ 8512 w 10000"/>
              <a:gd name="connsiteY98" fmla="*/ 6409 h 10000"/>
              <a:gd name="connsiteX99" fmla="*/ 8639 w 10000"/>
              <a:gd name="connsiteY99" fmla="*/ 6545 h 10000"/>
              <a:gd name="connsiteX100" fmla="*/ 8708 w 10000"/>
              <a:gd name="connsiteY100" fmla="*/ 6159 h 10000"/>
              <a:gd name="connsiteX101" fmla="*/ 8764 w 10000"/>
              <a:gd name="connsiteY101" fmla="*/ 5910 h 10000"/>
              <a:gd name="connsiteX102" fmla="*/ 8835 w 10000"/>
              <a:gd name="connsiteY102" fmla="*/ 3841 h 10000"/>
              <a:gd name="connsiteX103" fmla="*/ 8962 w 10000"/>
              <a:gd name="connsiteY103" fmla="*/ 2818 h 10000"/>
              <a:gd name="connsiteX104" fmla="*/ 9030 w 10000"/>
              <a:gd name="connsiteY104" fmla="*/ 3068 h 10000"/>
              <a:gd name="connsiteX105" fmla="*/ 9100 w 10000"/>
              <a:gd name="connsiteY105" fmla="*/ 4114 h 10000"/>
              <a:gd name="connsiteX106" fmla="*/ 9157 w 10000"/>
              <a:gd name="connsiteY106" fmla="*/ 5000 h 10000"/>
              <a:gd name="connsiteX107" fmla="*/ 9284 w 10000"/>
              <a:gd name="connsiteY107" fmla="*/ 5250 h 10000"/>
              <a:gd name="connsiteX108" fmla="*/ 9354 w 10000"/>
              <a:gd name="connsiteY108" fmla="*/ 5773 h 10000"/>
              <a:gd name="connsiteX109" fmla="*/ 9423 w 10000"/>
              <a:gd name="connsiteY109" fmla="*/ 6159 h 10000"/>
              <a:gd name="connsiteX110" fmla="*/ 9480 w 10000"/>
              <a:gd name="connsiteY110" fmla="*/ 6545 h 10000"/>
              <a:gd name="connsiteX111" fmla="*/ 9551 w 10000"/>
              <a:gd name="connsiteY111" fmla="*/ 6659 h 10000"/>
              <a:gd name="connsiteX112" fmla="*/ 9676 w 10000"/>
              <a:gd name="connsiteY112" fmla="*/ 7569 h 10000"/>
              <a:gd name="connsiteX113" fmla="*/ 9746 w 10000"/>
              <a:gd name="connsiteY113" fmla="*/ 7318 h 10000"/>
              <a:gd name="connsiteX114" fmla="*/ 9815 w 10000"/>
              <a:gd name="connsiteY114" fmla="*/ 7955 h 10000"/>
              <a:gd name="connsiteX115" fmla="*/ 9873 w 10000"/>
              <a:gd name="connsiteY115" fmla="*/ 8091 h 10000"/>
              <a:gd name="connsiteX116" fmla="*/ 10000 w 10000"/>
              <a:gd name="connsiteY11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563 w 10000"/>
              <a:gd name="connsiteY73" fmla="*/ 6023 h 10000"/>
              <a:gd name="connsiteX74" fmla="*/ 6690 w 10000"/>
              <a:gd name="connsiteY74" fmla="*/ 6545 h 10000"/>
              <a:gd name="connsiteX75" fmla="*/ 6759 w 10000"/>
              <a:gd name="connsiteY75" fmla="*/ 6545 h 10000"/>
              <a:gd name="connsiteX76" fmla="*/ 6816 w 10000"/>
              <a:gd name="connsiteY76" fmla="*/ 6159 h 10000"/>
              <a:gd name="connsiteX77" fmla="*/ 6886 w 10000"/>
              <a:gd name="connsiteY77" fmla="*/ 6409 h 10000"/>
              <a:gd name="connsiteX78" fmla="*/ 7012 w 10000"/>
              <a:gd name="connsiteY78" fmla="*/ 5773 h 10000"/>
              <a:gd name="connsiteX79" fmla="*/ 7082 w 10000"/>
              <a:gd name="connsiteY79" fmla="*/ 6932 h 10000"/>
              <a:gd name="connsiteX80" fmla="*/ 7151 w 10000"/>
              <a:gd name="connsiteY80" fmla="*/ 7046 h 10000"/>
              <a:gd name="connsiteX81" fmla="*/ 7209 w 10000"/>
              <a:gd name="connsiteY81" fmla="*/ 6795 h 10000"/>
              <a:gd name="connsiteX82" fmla="*/ 7347 w 10000"/>
              <a:gd name="connsiteY82" fmla="*/ 6409 h 10000"/>
              <a:gd name="connsiteX83" fmla="*/ 7404 w 10000"/>
              <a:gd name="connsiteY83" fmla="*/ 6409 h 10000"/>
              <a:gd name="connsiteX84" fmla="*/ 7474 w 10000"/>
              <a:gd name="connsiteY84" fmla="*/ 6545 h 10000"/>
              <a:gd name="connsiteX85" fmla="*/ 7531 w 10000"/>
              <a:gd name="connsiteY85" fmla="*/ 6023 h 10000"/>
              <a:gd name="connsiteX86" fmla="*/ 7670 w 10000"/>
              <a:gd name="connsiteY86" fmla="*/ 6545 h 10000"/>
              <a:gd name="connsiteX87" fmla="*/ 7726 w 10000"/>
              <a:gd name="connsiteY87" fmla="*/ 6295 h 10000"/>
              <a:gd name="connsiteX88" fmla="*/ 7797 w 10000"/>
              <a:gd name="connsiteY88" fmla="*/ 5773 h 10000"/>
              <a:gd name="connsiteX89" fmla="*/ 7865 w 10000"/>
              <a:gd name="connsiteY89" fmla="*/ 6023 h 10000"/>
              <a:gd name="connsiteX90" fmla="*/ 7992 w 10000"/>
              <a:gd name="connsiteY90" fmla="*/ 6659 h 10000"/>
              <a:gd name="connsiteX91" fmla="*/ 8051 w 10000"/>
              <a:gd name="connsiteY91" fmla="*/ 5637 h 10000"/>
              <a:gd name="connsiteX92" fmla="*/ 8120 w 10000"/>
              <a:gd name="connsiteY92" fmla="*/ 6023 h 10000"/>
              <a:gd name="connsiteX93" fmla="*/ 8189 w 10000"/>
              <a:gd name="connsiteY93" fmla="*/ 6295 h 10000"/>
              <a:gd name="connsiteX94" fmla="*/ 8315 w 10000"/>
              <a:gd name="connsiteY94" fmla="*/ 6932 h 10000"/>
              <a:gd name="connsiteX95" fmla="*/ 8385 w 10000"/>
              <a:gd name="connsiteY95" fmla="*/ 5773 h 10000"/>
              <a:gd name="connsiteX96" fmla="*/ 8442 w 10000"/>
              <a:gd name="connsiteY96" fmla="*/ 6545 h 10000"/>
              <a:gd name="connsiteX97" fmla="*/ 8512 w 10000"/>
              <a:gd name="connsiteY97" fmla="*/ 6409 h 10000"/>
              <a:gd name="connsiteX98" fmla="*/ 8639 w 10000"/>
              <a:gd name="connsiteY98" fmla="*/ 6545 h 10000"/>
              <a:gd name="connsiteX99" fmla="*/ 8708 w 10000"/>
              <a:gd name="connsiteY99" fmla="*/ 6159 h 10000"/>
              <a:gd name="connsiteX100" fmla="*/ 8764 w 10000"/>
              <a:gd name="connsiteY100" fmla="*/ 5910 h 10000"/>
              <a:gd name="connsiteX101" fmla="*/ 8835 w 10000"/>
              <a:gd name="connsiteY101" fmla="*/ 3841 h 10000"/>
              <a:gd name="connsiteX102" fmla="*/ 8962 w 10000"/>
              <a:gd name="connsiteY102" fmla="*/ 2818 h 10000"/>
              <a:gd name="connsiteX103" fmla="*/ 9030 w 10000"/>
              <a:gd name="connsiteY103" fmla="*/ 3068 h 10000"/>
              <a:gd name="connsiteX104" fmla="*/ 9100 w 10000"/>
              <a:gd name="connsiteY104" fmla="*/ 4114 h 10000"/>
              <a:gd name="connsiteX105" fmla="*/ 9157 w 10000"/>
              <a:gd name="connsiteY105" fmla="*/ 5000 h 10000"/>
              <a:gd name="connsiteX106" fmla="*/ 9284 w 10000"/>
              <a:gd name="connsiteY106" fmla="*/ 5250 h 10000"/>
              <a:gd name="connsiteX107" fmla="*/ 9354 w 10000"/>
              <a:gd name="connsiteY107" fmla="*/ 5773 h 10000"/>
              <a:gd name="connsiteX108" fmla="*/ 9423 w 10000"/>
              <a:gd name="connsiteY108" fmla="*/ 6159 h 10000"/>
              <a:gd name="connsiteX109" fmla="*/ 9480 w 10000"/>
              <a:gd name="connsiteY109" fmla="*/ 6545 h 10000"/>
              <a:gd name="connsiteX110" fmla="*/ 9551 w 10000"/>
              <a:gd name="connsiteY110" fmla="*/ 6659 h 10000"/>
              <a:gd name="connsiteX111" fmla="*/ 9676 w 10000"/>
              <a:gd name="connsiteY111" fmla="*/ 7569 h 10000"/>
              <a:gd name="connsiteX112" fmla="*/ 9746 w 10000"/>
              <a:gd name="connsiteY112" fmla="*/ 7318 h 10000"/>
              <a:gd name="connsiteX113" fmla="*/ 9815 w 10000"/>
              <a:gd name="connsiteY113" fmla="*/ 7955 h 10000"/>
              <a:gd name="connsiteX114" fmla="*/ 9873 w 10000"/>
              <a:gd name="connsiteY114" fmla="*/ 8091 h 10000"/>
              <a:gd name="connsiteX115" fmla="*/ 10000 w 10000"/>
              <a:gd name="connsiteY11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690 w 10000"/>
              <a:gd name="connsiteY73" fmla="*/ 6545 h 10000"/>
              <a:gd name="connsiteX74" fmla="*/ 6759 w 10000"/>
              <a:gd name="connsiteY74" fmla="*/ 6545 h 10000"/>
              <a:gd name="connsiteX75" fmla="*/ 6816 w 10000"/>
              <a:gd name="connsiteY75" fmla="*/ 6159 h 10000"/>
              <a:gd name="connsiteX76" fmla="*/ 6886 w 10000"/>
              <a:gd name="connsiteY76" fmla="*/ 6409 h 10000"/>
              <a:gd name="connsiteX77" fmla="*/ 7012 w 10000"/>
              <a:gd name="connsiteY77" fmla="*/ 5773 h 10000"/>
              <a:gd name="connsiteX78" fmla="*/ 7082 w 10000"/>
              <a:gd name="connsiteY78" fmla="*/ 6932 h 10000"/>
              <a:gd name="connsiteX79" fmla="*/ 7151 w 10000"/>
              <a:gd name="connsiteY79" fmla="*/ 7046 h 10000"/>
              <a:gd name="connsiteX80" fmla="*/ 7209 w 10000"/>
              <a:gd name="connsiteY80" fmla="*/ 6795 h 10000"/>
              <a:gd name="connsiteX81" fmla="*/ 7347 w 10000"/>
              <a:gd name="connsiteY81" fmla="*/ 6409 h 10000"/>
              <a:gd name="connsiteX82" fmla="*/ 7404 w 10000"/>
              <a:gd name="connsiteY82" fmla="*/ 6409 h 10000"/>
              <a:gd name="connsiteX83" fmla="*/ 7474 w 10000"/>
              <a:gd name="connsiteY83" fmla="*/ 6545 h 10000"/>
              <a:gd name="connsiteX84" fmla="*/ 7531 w 10000"/>
              <a:gd name="connsiteY84" fmla="*/ 6023 h 10000"/>
              <a:gd name="connsiteX85" fmla="*/ 7670 w 10000"/>
              <a:gd name="connsiteY85" fmla="*/ 6545 h 10000"/>
              <a:gd name="connsiteX86" fmla="*/ 7726 w 10000"/>
              <a:gd name="connsiteY86" fmla="*/ 6295 h 10000"/>
              <a:gd name="connsiteX87" fmla="*/ 7797 w 10000"/>
              <a:gd name="connsiteY87" fmla="*/ 5773 h 10000"/>
              <a:gd name="connsiteX88" fmla="*/ 7865 w 10000"/>
              <a:gd name="connsiteY88" fmla="*/ 6023 h 10000"/>
              <a:gd name="connsiteX89" fmla="*/ 7992 w 10000"/>
              <a:gd name="connsiteY89" fmla="*/ 6659 h 10000"/>
              <a:gd name="connsiteX90" fmla="*/ 8051 w 10000"/>
              <a:gd name="connsiteY90" fmla="*/ 5637 h 10000"/>
              <a:gd name="connsiteX91" fmla="*/ 8120 w 10000"/>
              <a:gd name="connsiteY91" fmla="*/ 6023 h 10000"/>
              <a:gd name="connsiteX92" fmla="*/ 8189 w 10000"/>
              <a:gd name="connsiteY92" fmla="*/ 6295 h 10000"/>
              <a:gd name="connsiteX93" fmla="*/ 8315 w 10000"/>
              <a:gd name="connsiteY93" fmla="*/ 6932 h 10000"/>
              <a:gd name="connsiteX94" fmla="*/ 8385 w 10000"/>
              <a:gd name="connsiteY94" fmla="*/ 5773 h 10000"/>
              <a:gd name="connsiteX95" fmla="*/ 8442 w 10000"/>
              <a:gd name="connsiteY95" fmla="*/ 6545 h 10000"/>
              <a:gd name="connsiteX96" fmla="*/ 8512 w 10000"/>
              <a:gd name="connsiteY96" fmla="*/ 6409 h 10000"/>
              <a:gd name="connsiteX97" fmla="*/ 8639 w 10000"/>
              <a:gd name="connsiteY97" fmla="*/ 6545 h 10000"/>
              <a:gd name="connsiteX98" fmla="*/ 8708 w 10000"/>
              <a:gd name="connsiteY98" fmla="*/ 6159 h 10000"/>
              <a:gd name="connsiteX99" fmla="*/ 8764 w 10000"/>
              <a:gd name="connsiteY99" fmla="*/ 5910 h 10000"/>
              <a:gd name="connsiteX100" fmla="*/ 8835 w 10000"/>
              <a:gd name="connsiteY100" fmla="*/ 3841 h 10000"/>
              <a:gd name="connsiteX101" fmla="*/ 8962 w 10000"/>
              <a:gd name="connsiteY101" fmla="*/ 2818 h 10000"/>
              <a:gd name="connsiteX102" fmla="*/ 9030 w 10000"/>
              <a:gd name="connsiteY102" fmla="*/ 3068 h 10000"/>
              <a:gd name="connsiteX103" fmla="*/ 9100 w 10000"/>
              <a:gd name="connsiteY103" fmla="*/ 4114 h 10000"/>
              <a:gd name="connsiteX104" fmla="*/ 9157 w 10000"/>
              <a:gd name="connsiteY104" fmla="*/ 5000 h 10000"/>
              <a:gd name="connsiteX105" fmla="*/ 9284 w 10000"/>
              <a:gd name="connsiteY105" fmla="*/ 5250 h 10000"/>
              <a:gd name="connsiteX106" fmla="*/ 9354 w 10000"/>
              <a:gd name="connsiteY106" fmla="*/ 5773 h 10000"/>
              <a:gd name="connsiteX107" fmla="*/ 9423 w 10000"/>
              <a:gd name="connsiteY107" fmla="*/ 6159 h 10000"/>
              <a:gd name="connsiteX108" fmla="*/ 9480 w 10000"/>
              <a:gd name="connsiteY108" fmla="*/ 6545 h 10000"/>
              <a:gd name="connsiteX109" fmla="*/ 9551 w 10000"/>
              <a:gd name="connsiteY109" fmla="*/ 6659 h 10000"/>
              <a:gd name="connsiteX110" fmla="*/ 9676 w 10000"/>
              <a:gd name="connsiteY110" fmla="*/ 7569 h 10000"/>
              <a:gd name="connsiteX111" fmla="*/ 9746 w 10000"/>
              <a:gd name="connsiteY111" fmla="*/ 7318 h 10000"/>
              <a:gd name="connsiteX112" fmla="*/ 9815 w 10000"/>
              <a:gd name="connsiteY112" fmla="*/ 7955 h 10000"/>
              <a:gd name="connsiteX113" fmla="*/ 9873 w 10000"/>
              <a:gd name="connsiteY113" fmla="*/ 8091 h 10000"/>
              <a:gd name="connsiteX114" fmla="*/ 10000 w 10000"/>
              <a:gd name="connsiteY11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690 w 10000"/>
              <a:gd name="connsiteY72" fmla="*/ 6545 h 10000"/>
              <a:gd name="connsiteX73" fmla="*/ 6759 w 10000"/>
              <a:gd name="connsiteY73" fmla="*/ 6545 h 10000"/>
              <a:gd name="connsiteX74" fmla="*/ 6816 w 10000"/>
              <a:gd name="connsiteY74" fmla="*/ 6159 h 10000"/>
              <a:gd name="connsiteX75" fmla="*/ 6886 w 10000"/>
              <a:gd name="connsiteY75" fmla="*/ 6409 h 10000"/>
              <a:gd name="connsiteX76" fmla="*/ 7012 w 10000"/>
              <a:gd name="connsiteY76" fmla="*/ 5773 h 10000"/>
              <a:gd name="connsiteX77" fmla="*/ 7082 w 10000"/>
              <a:gd name="connsiteY77" fmla="*/ 6932 h 10000"/>
              <a:gd name="connsiteX78" fmla="*/ 7151 w 10000"/>
              <a:gd name="connsiteY78" fmla="*/ 7046 h 10000"/>
              <a:gd name="connsiteX79" fmla="*/ 7209 w 10000"/>
              <a:gd name="connsiteY79" fmla="*/ 6795 h 10000"/>
              <a:gd name="connsiteX80" fmla="*/ 7347 w 10000"/>
              <a:gd name="connsiteY80" fmla="*/ 6409 h 10000"/>
              <a:gd name="connsiteX81" fmla="*/ 7404 w 10000"/>
              <a:gd name="connsiteY81" fmla="*/ 6409 h 10000"/>
              <a:gd name="connsiteX82" fmla="*/ 7474 w 10000"/>
              <a:gd name="connsiteY82" fmla="*/ 6545 h 10000"/>
              <a:gd name="connsiteX83" fmla="*/ 7531 w 10000"/>
              <a:gd name="connsiteY83" fmla="*/ 6023 h 10000"/>
              <a:gd name="connsiteX84" fmla="*/ 7670 w 10000"/>
              <a:gd name="connsiteY84" fmla="*/ 6545 h 10000"/>
              <a:gd name="connsiteX85" fmla="*/ 7726 w 10000"/>
              <a:gd name="connsiteY85" fmla="*/ 6295 h 10000"/>
              <a:gd name="connsiteX86" fmla="*/ 7797 w 10000"/>
              <a:gd name="connsiteY86" fmla="*/ 5773 h 10000"/>
              <a:gd name="connsiteX87" fmla="*/ 7865 w 10000"/>
              <a:gd name="connsiteY87" fmla="*/ 6023 h 10000"/>
              <a:gd name="connsiteX88" fmla="*/ 7992 w 10000"/>
              <a:gd name="connsiteY88" fmla="*/ 6659 h 10000"/>
              <a:gd name="connsiteX89" fmla="*/ 8051 w 10000"/>
              <a:gd name="connsiteY89" fmla="*/ 5637 h 10000"/>
              <a:gd name="connsiteX90" fmla="*/ 8120 w 10000"/>
              <a:gd name="connsiteY90" fmla="*/ 6023 h 10000"/>
              <a:gd name="connsiteX91" fmla="*/ 8189 w 10000"/>
              <a:gd name="connsiteY91" fmla="*/ 6295 h 10000"/>
              <a:gd name="connsiteX92" fmla="*/ 8315 w 10000"/>
              <a:gd name="connsiteY92" fmla="*/ 6932 h 10000"/>
              <a:gd name="connsiteX93" fmla="*/ 8385 w 10000"/>
              <a:gd name="connsiteY93" fmla="*/ 5773 h 10000"/>
              <a:gd name="connsiteX94" fmla="*/ 8442 w 10000"/>
              <a:gd name="connsiteY94" fmla="*/ 6545 h 10000"/>
              <a:gd name="connsiteX95" fmla="*/ 8512 w 10000"/>
              <a:gd name="connsiteY95" fmla="*/ 6409 h 10000"/>
              <a:gd name="connsiteX96" fmla="*/ 8639 w 10000"/>
              <a:gd name="connsiteY96" fmla="*/ 6545 h 10000"/>
              <a:gd name="connsiteX97" fmla="*/ 8708 w 10000"/>
              <a:gd name="connsiteY97" fmla="*/ 6159 h 10000"/>
              <a:gd name="connsiteX98" fmla="*/ 8764 w 10000"/>
              <a:gd name="connsiteY98" fmla="*/ 5910 h 10000"/>
              <a:gd name="connsiteX99" fmla="*/ 8835 w 10000"/>
              <a:gd name="connsiteY99" fmla="*/ 3841 h 10000"/>
              <a:gd name="connsiteX100" fmla="*/ 8962 w 10000"/>
              <a:gd name="connsiteY100" fmla="*/ 2818 h 10000"/>
              <a:gd name="connsiteX101" fmla="*/ 9030 w 10000"/>
              <a:gd name="connsiteY101" fmla="*/ 3068 h 10000"/>
              <a:gd name="connsiteX102" fmla="*/ 9100 w 10000"/>
              <a:gd name="connsiteY102" fmla="*/ 4114 h 10000"/>
              <a:gd name="connsiteX103" fmla="*/ 9157 w 10000"/>
              <a:gd name="connsiteY103" fmla="*/ 5000 h 10000"/>
              <a:gd name="connsiteX104" fmla="*/ 9284 w 10000"/>
              <a:gd name="connsiteY104" fmla="*/ 5250 h 10000"/>
              <a:gd name="connsiteX105" fmla="*/ 9354 w 10000"/>
              <a:gd name="connsiteY105" fmla="*/ 5773 h 10000"/>
              <a:gd name="connsiteX106" fmla="*/ 9423 w 10000"/>
              <a:gd name="connsiteY106" fmla="*/ 6159 h 10000"/>
              <a:gd name="connsiteX107" fmla="*/ 9480 w 10000"/>
              <a:gd name="connsiteY107" fmla="*/ 6545 h 10000"/>
              <a:gd name="connsiteX108" fmla="*/ 9551 w 10000"/>
              <a:gd name="connsiteY108" fmla="*/ 6659 h 10000"/>
              <a:gd name="connsiteX109" fmla="*/ 9676 w 10000"/>
              <a:gd name="connsiteY109" fmla="*/ 7569 h 10000"/>
              <a:gd name="connsiteX110" fmla="*/ 9746 w 10000"/>
              <a:gd name="connsiteY110" fmla="*/ 7318 h 10000"/>
              <a:gd name="connsiteX111" fmla="*/ 9815 w 10000"/>
              <a:gd name="connsiteY111" fmla="*/ 7955 h 10000"/>
              <a:gd name="connsiteX112" fmla="*/ 9873 w 10000"/>
              <a:gd name="connsiteY112" fmla="*/ 8091 h 10000"/>
              <a:gd name="connsiteX113" fmla="*/ 10000 w 10000"/>
              <a:gd name="connsiteY11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690 w 10000"/>
              <a:gd name="connsiteY71" fmla="*/ 6545 h 10000"/>
              <a:gd name="connsiteX72" fmla="*/ 6759 w 10000"/>
              <a:gd name="connsiteY72" fmla="*/ 6545 h 10000"/>
              <a:gd name="connsiteX73" fmla="*/ 6816 w 10000"/>
              <a:gd name="connsiteY73" fmla="*/ 6159 h 10000"/>
              <a:gd name="connsiteX74" fmla="*/ 6886 w 10000"/>
              <a:gd name="connsiteY74" fmla="*/ 6409 h 10000"/>
              <a:gd name="connsiteX75" fmla="*/ 7012 w 10000"/>
              <a:gd name="connsiteY75" fmla="*/ 5773 h 10000"/>
              <a:gd name="connsiteX76" fmla="*/ 7082 w 10000"/>
              <a:gd name="connsiteY76" fmla="*/ 6932 h 10000"/>
              <a:gd name="connsiteX77" fmla="*/ 7151 w 10000"/>
              <a:gd name="connsiteY77" fmla="*/ 7046 h 10000"/>
              <a:gd name="connsiteX78" fmla="*/ 7209 w 10000"/>
              <a:gd name="connsiteY78" fmla="*/ 6795 h 10000"/>
              <a:gd name="connsiteX79" fmla="*/ 7347 w 10000"/>
              <a:gd name="connsiteY79" fmla="*/ 6409 h 10000"/>
              <a:gd name="connsiteX80" fmla="*/ 7404 w 10000"/>
              <a:gd name="connsiteY80" fmla="*/ 6409 h 10000"/>
              <a:gd name="connsiteX81" fmla="*/ 7474 w 10000"/>
              <a:gd name="connsiteY81" fmla="*/ 6545 h 10000"/>
              <a:gd name="connsiteX82" fmla="*/ 7531 w 10000"/>
              <a:gd name="connsiteY82" fmla="*/ 6023 h 10000"/>
              <a:gd name="connsiteX83" fmla="*/ 7670 w 10000"/>
              <a:gd name="connsiteY83" fmla="*/ 6545 h 10000"/>
              <a:gd name="connsiteX84" fmla="*/ 7726 w 10000"/>
              <a:gd name="connsiteY84" fmla="*/ 6295 h 10000"/>
              <a:gd name="connsiteX85" fmla="*/ 7797 w 10000"/>
              <a:gd name="connsiteY85" fmla="*/ 5773 h 10000"/>
              <a:gd name="connsiteX86" fmla="*/ 7865 w 10000"/>
              <a:gd name="connsiteY86" fmla="*/ 6023 h 10000"/>
              <a:gd name="connsiteX87" fmla="*/ 7992 w 10000"/>
              <a:gd name="connsiteY87" fmla="*/ 6659 h 10000"/>
              <a:gd name="connsiteX88" fmla="*/ 8051 w 10000"/>
              <a:gd name="connsiteY88" fmla="*/ 5637 h 10000"/>
              <a:gd name="connsiteX89" fmla="*/ 8120 w 10000"/>
              <a:gd name="connsiteY89" fmla="*/ 6023 h 10000"/>
              <a:gd name="connsiteX90" fmla="*/ 8189 w 10000"/>
              <a:gd name="connsiteY90" fmla="*/ 6295 h 10000"/>
              <a:gd name="connsiteX91" fmla="*/ 8315 w 10000"/>
              <a:gd name="connsiteY91" fmla="*/ 6932 h 10000"/>
              <a:gd name="connsiteX92" fmla="*/ 8385 w 10000"/>
              <a:gd name="connsiteY92" fmla="*/ 5773 h 10000"/>
              <a:gd name="connsiteX93" fmla="*/ 8442 w 10000"/>
              <a:gd name="connsiteY93" fmla="*/ 6545 h 10000"/>
              <a:gd name="connsiteX94" fmla="*/ 8512 w 10000"/>
              <a:gd name="connsiteY94" fmla="*/ 6409 h 10000"/>
              <a:gd name="connsiteX95" fmla="*/ 8639 w 10000"/>
              <a:gd name="connsiteY95" fmla="*/ 6545 h 10000"/>
              <a:gd name="connsiteX96" fmla="*/ 8708 w 10000"/>
              <a:gd name="connsiteY96" fmla="*/ 6159 h 10000"/>
              <a:gd name="connsiteX97" fmla="*/ 8764 w 10000"/>
              <a:gd name="connsiteY97" fmla="*/ 5910 h 10000"/>
              <a:gd name="connsiteX98" fmla="*/ 8835 w 10000"/>
              <a:gd name="connsiteY98" fmla="*/ 3841 h 10000"/>
              <a:gd name="connsiteX99" fmla="*/ 8962 w 10000"/>
              <a:gd name="connsiteY99" fmla="*/ 2818 h 10000"/>
              <a:gd name="connsiteX100" fmla="*/ 9030 w 10000"/>
              <a:gd name="connsiteY100" fmla="*/ 3068 h 10000"/>
              <a:gd name="connsiteX101" fmla="*/ 9100 w 10000"/>
              <a:gd name="connsiteY101" fmla="*/ 4114 h 10000"/>
              <a:gd name="connsiteX102" fmla="*/ 9157 w 10000"/>
              <a:gd name="connsiteY102" fmla="*/ 5000 h 10000"/>
              <a:gd name="connsiteX103" fmla="*/ 9284 w 10000"/>
              <a:gd name="connsiteY103" fmla="*/ 5250 h 10000"/>
              <a:gd name="connsiteX104" fmla="*/ 9354 w 10000"/>
              <a:gd name="connsiteY104" fmla="*/ 5773 h 10000"/>
              <a:gd name="connsiteX105" fmla="*/ 9423 w 10000"/>
              <a:gd name="connsiteY105" fmla="*/ 6159 h 10000"/>
              <a:gd name="connsiteX106" fmla="*/ 9480 w 10000"/>
              <a:gd name="connsiteY106" fmla="*/ 6545 h 10000"/>
              <a:gd name="connsiteX107" fmla="*/ 9551 w 10000"/>
              <a:gd name="connsiteY107" fmla="*/ 6659 h 10000"/>
              <a:gd name="connsiteX108" fmla="*/ 9676 w 10000"/>
              <a:gd name="connsiteY108" fmla="*/ 7569 h 10000"/>
              <a:gd name="connsiteX109" fmla="*/ 9746 w 10000"/>
              <a:gd name="connsiteY109" fmla="*/ 7318 h 10000"/>
              <a:gd name="connsiteX110" fmla="*/ 9815 w 10000"/>
              <a:gd name="connsiteY110" fmla="*/ 7955 h 10000"/>
              <a:gd name="connsiteX111" fmla="*/ 9873 w 10000"/>
              <a:gd name="connsiteY111" fmla="*/ 8091 h 10000"/>
              <a:gd name="connsiteX112" fmla="*/ 10000 w 10000"/>
              <a:gd name="connsiteY11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16 w 10000"/>
              <a:gd name="connsiteY72" fmla="*/ 6159 h 10000"/>
              <a:gd name="connsiteX73" fmla="*/ 6886 w 10000"/>
              <a:gd name="connsiteY73" fmla="*/ 6409 h 10000"/>
              <a:gd name="connsiteX74" fmla="*/ 7012 w 10000"/>
              <a:gd name="connsiteY74" fmla="*/ 5773 h 10000"/>
              <a:gd name="connsiteX75" fmla="*/ 7082 w 10000"/>
              <a:gd name="connsiteY75" fmla="*/ 6932 h 10000"/>
              <a:gd name="connsiteX76" fmla="*/ 7151 w 10000"/>
              <a:gd name="connsiteY76" fmla="*/ 7046 h 10000"/>
              <a:gd name="connsiteX77" fmla="*/ 7209 w 10000"/>
              <a:gd name="connsiteY77" fmla="*/ 6795 h 10000"/>
              <a:gd name="connsiteX78" fmla="*/ 7347 w 10000"/>
              <a:gd name="connsiteY78" fmla="*/ 6409 h 10000"/>
              <a:gd name="connsiteX79" fmla="*/ 7404 w 10000"/>
              <a:gd name="connsiteY79" fmla="*/ 6409 h 10000"/>
              <a:gd name="connsiteX80" fmla="*/ 7474 w 10000"/>
              <a:gd name="connsiteY80" fmla="*/ 6545 h 10000"/>
              <a:gd name="connsiteX81" fmla="*/ 7531 w 10000"/>
              <a:gd name="connsiteY81" fmla="*/ 6023 h 10000"/>
              <a:gd name="connsiteX82" fmla="*/ 7670 w 10000"/>
              <a:gd name="connsiteY82" fmla="*/ 6545 h 10000"/>
              <a:gd name="connsiteX83" fmla="*/ 7726 w 10000"/>
              <a:gd name="connsiteY83" fmla="*/ 6295 h 10000"/>
              <a:gd name="connsiteX84" fmla="*/ 7797 w 10000"/>
              <a:gd name="connsiteY84" fmla="*/ 5773 h 10000"/>
              <a:gd name="connsiteX85" fmla="*/ 7865 w 10000"/>
              <a:gd name="connsiteY85" fmla="*/ 6023 h 10000"/>
              <a:gd name="connsiteX86" fmla="*/ 7992 w 10000"/>
              <a:gd name="connsiteY86" fmla="*/ 6659 h 10000"/>
              <a:gd name="connsiteX87" fmla="*/ 8051 w 10000"/>
              <a:gd name="connsiteY87" fmla="*/ 5637 h 10000"/>
              <a:gd name="connsiteX88" fmla="*/ 8120 w 10000"/>
              <a:gd name="connsiteY88" fmla="*/ 6023 h 10000"/>
              <a:gd name="connsiteX89" fmla="*/ 8189 w 10000"/>
              <a:gd name="connsiteY89" fmla="*/ 6295 h 10000"/>
              <a:gd name="connsiteX90" fmla="*/ 8315 w 10000"/>
              <a:gd name="connsiteY90" fmla="*/ 6932 h 10000"/>
              <a:gd name="connsiteX91" fmla="*/ 8385 w 10000"/>
              <a:gd name="connsiteY91" fmla="*/ 5773 h 10000"/>
              <a:gd name="connsiteX92" fmla="*/ 8442 w 10000"/>
              <a:gd name="connsiteY92" fmla="*/ 6545 h 10000"/>
              <a:gd name="connsiteX93" fmla="*/ 8512 w 10000"/>
              <a:gd name="connsiteY93" fmla="*/ 6409 h 10000"/>
              <a:gd name="connsiteX94" fmla="*/ 8639 w 10000"/>
              <a:gd name="connsiteY94" fmla="*/ 6545 h 10000"/>
              <a:gd name="connsiteX95" fmla="*/ 8708 w 10000"/>
              <a:gd name="connsiteY95" fmla="*/ 6159 h 10000"/>
              <a:gd name="connsiteX96" fmla="*/ 8764 w 10000"/>
              <a:gd name="connsiteY96" fmla="*/ 5910 h 10000"/>
              <a:gd name="connsiteX97" fmla="*/ 8835 w 10000"/>
              <a:gd name="connsiteY97" fmla="*/ 3841 h 10000"/>
              <a:gd name="connsiteX98" fmla="*/ 8962 w 10000"/>
              <a:gd name="connsiteY98" fmla="*/ 2818 h 10000"/>
              <a:gd name="connsiteX99" fmla="*/ 9030 w 10000"/>
              <a:gd name="connsiteY99" fmla="*/ 3068 h 10000"/>
              <a:gd name="connsiteX100" fmla="*/ 9100 w 10000"/>
              <a:gd name="connsiteY100" fmla="*/ 4114 h 10000"/>
              <a:gd name="connsiteX101" fmla="*/ 9157 w 10000"/>
              <a:gd name="connsiteY101" fmla="*/ 5000 h 10000"/>
              <a:gd name="connsiteX102" fmla="*/ 9284 w 10000"/>
              <a:gd name="connsiteY102" fmla="*/ 5250 h 10000"/>
              <a:gd name="connsiteX103" fmla="*/ 9354 w 10000"/>
              <a:gd name="connsiteY103" fmla="*/ 5773 h 10000"/>
              <a:gd name="connsiteX104" fmla="*/ 9423 w 10000"/>
              <a:gd name="connsiteY104" fmla="*/ 6159 h 10000"/>
              <a:gd name="connsiteX105" fmla="*/ 9480 w 10000"/>
              <a:gd name="connsiteY105" fmla="*/ 6545 h 10000"/>
              <a:gd name="connsiteX106" fmla="*/ 9551 w 10000"/>
              <a:gd name="connsiteY106" fmla="*/ 6659 h 10000"/>
              <a:gd name="connsiteX107" fmla="*/ 9676 w 10000"/>
              <a:gd name="connsiteY107" fmla="*/ 7569 h 10000"/>
              <a:gd name="connsiteX108" fmla="*/ 9746 w 10000"/>
              <a:gd name="connsiteY108" fmla="*/ 7318 h 10000"/>
              <a:gd name="connsiteX109" fmla="*/ 9815 w 10000"/>
              <a:gd name="connsiteY109" fmla="*/ 7955 h 10000"/>
              <a:gd name="connsiteX110" fmla="*/ 9873 w 10000"/>
              <a:gd name="connsiteY110" fmla="*/ 8091 h 10000"/>
              <a:gd name="connsiteX111" fmla="*/ 10000 w 10000"/>
              <a:gd name="connsiteY11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86 w 10000"/>
              <a:gd name="connsiteY72" fmla="*/ 6409 h 10000"/>
              <a:gd name="connsiteX73" fmla="*/ 7012 w 10000"/>
              <a:gd name="connsiteY73" fmla="*/ 5773 h 10000"/>
              <a:gd name="connsiteX74" fmla="*/ 7082 w 10000"/>
              <a:gd name="connsiteY74" fmla="*/ 6932 h 10000"/>
              <a:gd name="connsiteX75" fmla="*/ 7151 w 10000"/>
              <a:gd name="connsiteY75" fmla="*/ 7046 h 10000"/>
              <a:gd name="connsiteX76" fmla="*/ 7209 w 10000"/>
              <a:gd name="connsiteY76" fmla="*/ 6795 h 10000"/>
              <a:gd name="connsiteX77" fmla="*/ 7347 w 10000"/>
              <a:gd name="connsiteY77" fmla="*/ 6409 h 10000"/>
              <a:gd name="connsiteX78" fmla="*/ 7404 w 10000"/>
              <a:gd name="connsiteY78" fmla="*/ 6409 h 10000"/>
              <a:gd name="connsiteX79" fmla="*/ 7474 w 10000"/>
              <a:gd name="connsiteY79" fmla="*/ 6545 h 10000"/>
              <a:gd name="connsiteX80" fmla="*/ 7531 w 10000"/>
              <a:gd name="connsiteY80" fmla="*/ 6023 h 10000"/>
              <a:gd name="connsiteX81" fmla="*/ 7670 w 10000"/>
              <a:gd name="connsiteY81" fmla="*/ 6545 h 10000"/>
              <a:gd name="connsiteX82" fmla="*/ 7726 w 10000"/>
              <a:gd name="connsiteY82" fmla="*/ 6295 h 10000"/>
              <a:gd name="connsiteX83" fmla="*/ 7797 w 10000"/>
              <a:gd name="connsiteY83" fmla="*/ 5773 h 10000"/>
              <a:gd name="connsiteX84" fmla="*/ 7865 w 10000"/>
              <a:gd name="connsiteY84" fmla="*/ 6023 h 10000"/>
              <a:gd name="connsiteX85" fmla="*/ 7992 w 10000"/>
              <a:gd name="connsiteY85" fmla="*/ 6659 h 10000"/>
              <a:gd name="connsiteX86" fmla="*/ 8051 w 10000"/>
              <a:gd name="connsiteY86" fmla="*/ 5637 h 10000"/>
              <a:gd name="connsiteX87" fmla="*/ 8120 w 10000"/>
              <a:gd name="connsiteY87" fmla="*/ 6023 h 10000"/>
              <a:gd name="connsiteX88" fmla="*/ 8189 w 10000"/>
              <a:gd name="connsiteY88" fmla="*/ 6295 h 10000"/>
              <a:gd name="connsiteX89" fmla="*/ 8315 w 10000"/>
              <a:gd name="connsiteY89" fmla="*/ 6932 h 10000"/>
              <a:gd name="connsiteX90" fmla="*/ 8385 w 10000"/>
              <a:gd name="connsiteY90" fmla="*/ 5773 h 10000"/>
              <a:gd name="connsiteX91" fmla="*/ 8442 w 10000"/>
              <a:gd name="connsiteY91" fmla="*/ 6545 h 10000"/>
              <a:gd name="connsiteX92" fmla="*/ 8512 w 10000"/>
              <a:gd name="connsiteY92" fmla="*/ 6409 h 10000"/>
              <a:gd name="connsiteX93" fmla="*/ 8639 w 10000"/>
              <a:gd name="connsiteY93" fmla="*/ 6545 h 10000"/>
              <a:gd name="connsiteX94" fmla="*/ 8708 w 10000"/>
              <a:gd name="connsiteY94" fmla="*/ 6159 h 10000"/>
              <a:gd name="connsiteX95" fmla="*/ 8764 w 10000"/>
              <a:gd name="connsiteY95" fmla="*/ 5910 h 10000"/>
              <a:gd name="connsiteX96" fmla="*/ 8835 w 10000"/>
              <a:gd name="connsiteY96" fmla="*/ 3841 h 10000"/>
              <a:gd name="connsiteX97" fmla="*/ 8962 w 10000"/>
              <a:gd name="connsiteY97" fmla="*/ 2818 h 10000"/>
              <a:gd name="connsiteX98" fmla="*/ 9030 w 10000"/>
              <a:gd name="connsiteY98" fmla="*/ 3068 h 10000"/>
              <a:gd name="connsiteX99" fmla="*/ 9100 w 10000"/>
              <a:gd name="connsiteY99" fmla="*/ 4114 h 10000"/>
              <a:gd name="connsiteX100" fmla="*/ 9157 w 10000"/>
              <a:gd name="connsiteY100" fmla="*/ 5000 h 10000"/>
              <a:gd name="connsiteX101" fmla="*/ 9284 w 10000"/>
              <a:gd name="connsiteY101" fmla="*/ 5250 h 10000"/>
              <a:gd name="connsiteX102" fmla="*/ 9354 w 10000"/>
              <a:gd name="connsiteY102" fmla="*/ 5773 h 10000"/>
              <a:gd name="connsiteX103" fmla="*/ 9423 w 10000"/>
              <a:gd name="connsiteY103" fmla="*/ 6159 h 10000"/>
              <a:gd name="connsiteX104" fmla="*/ 9480 w 10000"/>
              <a:gd name="connsiteY104" fmla="*/ 6545 h 10000"/>
              <a:gd name="connsiteX105" fmla="*/ 9551 w 10000"/>
              <a:gd name="connsiteY105" fmla="*/ 6659 h 10000"/>
              <a:gd name="connsiteX106" fmla="*/ 9676 w 10000"/>
              <a:gd name="connsiteY106" fmla="*/ 7569 h 10000"/>
              <a:gd name="connsiteX107" fmla="*/ 9746 w 10000"/>
              <a:gd name="connsiteY107" fmla="*/ 7318 h 10000"/>
              <a:gd name="connsiteX108" fmla="*/ 9815 w 10000"/>
              <a:gd name="connsiteY108" fmla="*/ 7955 h 10000"/>
              <a:gd name="connsiteX109" fmla="*/ 9873 w 10000"/>
              <a:gd name="connsiteY109" fmla="*/ 8091 h 10000"/>
              <a:gd name="connsiteX110" fmla="*/ 10000 w 10000"/>
              <a:gd name="connsiteY11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886 w 10000"/>
              <a:gd name="connsiteY71" fmla="*/ 6409 h 10000"/>
              <a:gd name="connsiteX72" fmla="*/ 7012 w 10000"/>
              <a:gd name="connsiteY72" fmla="*/ 5773 h 10000"/>
              <a:gd name="connsiteX73" fmla="*/ 7082 w 10000"/>
              <a:gd name="connsiteY73" fmla="*/ 6932 h 10000"/>
              <a:gd name="connsiteX74" fmla="*/ 7151 w 10000"/>
              <a:gd name="connsiteY74" fmla="*/ 7046 h 10000"/>
              <a:gd name="connsiteX75" fmla="*/ 7209 w 10000"/>
              <a:gd name="connsiteY75" fmla="*/ 6795 h 10000"/>
              <a:gd name="connsiteX76" fmla="*/ 7347 w 10000"/>
              <a:gd name="connsiteY76" fmla="*/ 6409 h 10000"/>
              <a:gd name="connsiteX77" fmla="*/ 7404 w 10000"/>
              <a:gd name="connsiteY77" fmla="*/ 6409 h 10000"/>
              <a:gd name="connsiteX78" fmla="*/ 7474 w 10000"/>
              <a:gd name="connsiteY78" fmla="*/ 6545 h 10000"/>
              <a:gd name="connsiteX79" fmla="*/ 7531 w 10000"/>
              <a:gd name="connsiteY79" fmla="*/ 6023 h 10000"/>
              <a:gd name="connsiteX80" fmla="*/ 7670 w 10000"/>
              <a:gd name="connsiteY80" fmla="*/ 6545 h 10000"/>
              <a:gd name="connsiteX81" fmla="*/ 7726 w 10000"/>
              <a:gd name="connsiteY81" fmla="*/ 6295 h 10000"/>
              <a:gd name="connsiteX82" fmla="*/ 7797 w 10000"/>
              <a:gd name="connsiteY82" fmla="*/ 5773 h 10000"/>
              <a:gd name="connsiteX83" fmla="*/ 7865 w 10000"/>
              <a:gd name="connsiteY83" fmla="*/ 6023 h 10000"/>
              <a:gd name="connsiteX84" fmla="*/ 7992 w 10000"/>
              <a:gd name="connsiteY84" fmla="*/ 6659 h 10000"/>
              <a:gd name="connsiteX85" fmla="*/ 8051 w 10000"/>
              <a:gd name="connsiteY85" fmla="*/ 5637 h 10000"/>
              <a:gd name="connsiteX86" fmla="*/ 8120 w 10000"/>
              <a:gd name="connsiteY86" fmla="*/ 6023 h 10000"/>
              <a:gd name="connsiteX87" fmla="*/ 8189 w 10000"/>
              <a:gd name="connsiteY87" fmla="*/ 6295 h 10000"/>
              <a:gd name="connsiteX88" fmla="*/ 8315 w 10000"/>
              <a:gd name="connsiteY88" fmla="*/ 6932 h 10000"/>
              <a:gd name="connsiteX89" fmla="*/ 8385 w 10000"/>
              <a:gd name="connsiteY89" fmla="*/ 5773 h 10000"/>
              <a:gd name="connsiteX90" fmla="*/ 8442 w 10000"/>
              <a:gd name="connsiteY90" fmla="*/ 6545 h 10000"/>
              <a:gd name="connsiteX91" fmla="*/ 8512 w 10000"/>
              <a:gd name="connsiteY91" fmla="*/ 6409 h 10000"/>
              <a:gd name="connsiteX92" fmla="*/ 8639 w 10000"/>
              <a:gd name="connsiteY92" fmla="*/ 6545 h 10000"/>
              <a:gd name="connsiteX93" fmla="*/ 8708 w 10000"/>
              <a:gd name="connsiteY93" fmla="*/ 6159 h 10000"/>
              <a:gd name="connsiteX94" fmla="*/ 8764 w 10000"/>
              <a:gd name="connsiteY94" fmla="*/ 5910 h 10000"/>
              <a:gd name="connsiteX95" fmla="*/ 8835 w 10000"/>
              <a:gd name="connsiteY95" fmla="*/ 3841 h 10000"/>
              <a:gd name="connsiteX96" fmla="*/ 8962 w 10000"/>
              <a:gd name="connsiteY96" fmla="*/ 2818 h 10000"/>
              <a:gd name="connsiteX97" fmla="*/ 9030 w 10000"/>
              <a:gd name="connsiteY97" fmla="*/ 3068 h 10000"/>
              <a:gd name="connsiteX98" fmla="*/ 9100 w 10000"/>
              <a:gd name="connsiteY98" fmla="*/ 4114 h 10000"/>
              <a:gd name="connsiteX99" fmla="*/ 9157 w 10000"/>
              <a:gd name="connsiteY99" fmla="*/ 5000 h 10000"/>
              <a:gd name="connsiteX100" fmla="*/ 9284 w 10000"/>
              <a:gd name="connsiteY100" fmla="*/ 5250 h 10000"/>
              <a:gd name="connsiteX101" fmla="*/ 9354 w 10000"/>
              <a:gd name="connsiteY101" fmla="*/ 5773 h 10000"/>
              <a:gd name="connsiteX102" fmla="*/ 9423 w 10000"/>
              <a:gd name="connsiteY102" fmla="*/ 6159 h 10000"/>
              <a:gd name="connsiteX103" fmla="*/ 9480 w 10000"/>
              <a:gd name="connsiteY103" fmla="*/ 6545 h 10000"/>
              <a:gd name="connsiteX104" fmla="*/ 9551 w 10000"/>
              <a:gd name="connsiteY104" fmla="*/ 6659 h 10000"/>
              <a:gd name="connsiteX105" fmla="*/ 9676 w 10000"/>
              <a:gd name="connsiteY105" fmla="*/ 7569 h 10000"/>
              <a:gd name="connsiteX106" fmla="*/ 9746 w 10000"/>
              <a:gd name="connsiteY106" fmla="*/ 7318 h 10000"/>
              <a:gd name="connsiteX107" fmla="*/ 9815 w 10000"/>
              <a:gd name="connsiteY107" fmla="*/ 7955 h 10000"/>
              <a:gd name="connsiteX108" fmla="*/ 9873 w 10000"/>
              <a:gd name="connsiteY108" fmla="*/ 8091 h 10000"/>
              <a:gd name="connsiteX109" fmla="*/ 10000 w 10000"/>
              <a:gd name="connsiteY10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886 w 10000"/>
              <a:gd name="connsiteY70" fmla="*/ 6409 h 10000"/>
              <a:gd name="connsiteX71" fmla="*/ 7012 w 10000"/>
              <a:gd name="connsiteY71" fmla="*/ 5773 h 10000"/>
              <a:gd name="connsiteX72" fmla="*/ 7082 w 10000"/>
              <a:gd name="connsiteY72" fmla="*/ 6932 h 10000"/>
              <a:gd name="connsiteX73" fmla="*/ 7151 w 10000"/>
              <a:gd name="connsiteY73" fmla="*/ 7046 h 10000"/>
              <a:gd name="connsiteX74" fmla="*/ 7209 w 10000"/>
              <a:gd name="connsiteY74" fmla="*/ 6795 h 10000"/>
              <a:gd name="connsiteX75" fmla="*/ 7347 w 10000"/>
              <a:gd name="connsiteY75" fmla="*/ 6409 h 10000"/>
              <a:gd name="connsiteX76" fmla="*/ 7404 w 10000"/>
              <a:gd name="connsiteY76" fmla="*/ 6409 h 10000"/>
              <a:gd name="connsiteX77" fmla="*/ 7474 w 10000"/>
              <a:gd name="connsiteY77" fmla="*/ 6545 h 10000"/>
              <a:gd name="connsiteX78" fmla="*/ 7531 w 10000"/>
              <a:gd name="connsiteY78" fmla="*/ 6023 h 10000"/>
              <a:gd name="connsiteX79" fmla="*/ 7670 w 10000"/>
              <a:gd name="connsiteY79" fmla="*/ 6545 h 10000"/>
              <a:gd name="connsiteX80" fmla="*/ 7726 w 10000"/>
              <a:gd name="connsiteY80" fmla="*/ 6295 h 10000"/>
              <a:gd name="connsiteX81" fmla="*/ 7797 w 10000"/>
              <a:gd name="connsiteY81" fmla="*/ 5773 h 10000"/>
              <a:gd name="connsiteX82" fmla="*/ 7865 w 10000"/>
              <a:gd name="connsiteY82" fmla="*/ 6023 h 10000"/>
              <a:gd name="connsiteX83" fmla="*/ 7992 w 10000"/>
              <a:gd name="connsiteY83" fmla="*/ 6659 h 10000"/>
              <a:gd name="connsiteX84" fmla="*/ 8051 w 10000"/>
              <a:gd name="connsiteY84" fmla="*/ 5637 h 10000"/>
              <a:gd name="connsiteX85" fmla="*/ 8120 w 10000"/>
              <a:gd name="connsiteY85" fmla="*/ 6023 h 10000"/>
              <a:gd name="connsiteX86" fmla="*/ 8189 w 10000"/>
              <a:gd name="connsiteY86" fmla="*/ 6295 h 10000"/>
              <a:gd name="connsiteX87" fmla="*/ 8315 w 10000"/>
              <a:gd name="connsiteY87" fmla="*/ 6932 h 10000"/>
              <a:gd name="connsiteX88" fmla="*/ 8385 w 10000"/>
              <a:gd name="connsiteY88" fmla="*/ 5773 h 10000"/>
              <a:gd name="connsiteX89" fmla="*/ 8442 w 10000"/>
              <a:gd name="connsiteY89" fmla="*/ 6545 h 10000"/>
              <a:gd name="connsiteX90" fmla="*/ 8512 w 10000"/>
              <a:gd name="connsiteY90" fmla="*/ 6409 h 10000"/>
              <a:gd name="connsiteX91" fmla="*/ 8639 w 10000"/>
              <a:gd name="connsiteY91" fmla="*/ 6545 h 10000"/>
              <a:gd name="connsiteX92" fmla="*/ 8708 w 10000"/>
              <a:gd name="connsiteY92" fmla="*/ 6159 h 10000"/>
              <a:gd name="connsiteX93" fmla="*/ 8764 w 10000"/>
              <a:gd name="connsiteY93" fmla="*/ 5910 h 10000"/>
              <a:gd name="connsiteX94" fmla="*/ 8835 w 10000"/>
              <a:gd name="connsiteY94" fmla="*/ 3841 h 10000"/>
              <a:gd name="connsiteX95" fmla="*/ 8962 w 10000"/>
              <a:gd name="connsiteY95" fmla="*/ 2818 h 10000"/>
              <a:gd name="connsiteX96" fmla="*/ 9030 w 10000"/>
              <a:gd name="connsiteY96" fmla="*/ 3068 h 10000"/>
              <a:gd name="connsiteX97" fmla="*/ 9100 w 10000"/>
              <a:gd name="connsiteY97" fmla="*/ 4114 h 10000"/>
              <a:gd name="connsiteX98" fmla="*/ 9157 w 10000"/>
              <a:gd name="connsiteY98" fmla="*/ 5000 h 10000"/>
              <a:gd name="connsiteX99" fmla="*/ 9284 w 10000"/>
              <a:gd name="connsiteY99" fmla="*/ 5250 h 10000"/>
              <a:gd name="connsiteX100" fmla="*/ 9354 w 10000"/>
              <a:gd name="connsiteY100" fmla="*/ 5773 h 10000"/>
              <a:gd name="connsiteX101" fmla="*/ 9423 w 10000"/>
              <a:gd name="connsiteY101" fmla="*/ 6159 h 10000"/>
              <a:gd name="connsiteX102" fmla="*/ 9480 w 10000"/>
              <a:gd name="connsiteY102" fmla="*/ 6545 h 10000"/>
              <a:gd name="connsiteX103" fmla="*/ 9551 w 10000"/>
              <a:gd name="connsiteY103" fmla="*/ 6659 h 10000"/>
              <a:gd name="connsiteX104" fmla="*/ 9676 w 10000"/>
              <a:gd name="connsiteY104" fmla="*/ 7569 h 10000"/>
              <a:gd name="connsiteX105" fmla="*/ 9746 w 10000"/>
              <a:gd name="connsiteY105" fmla="*/ 7318 h 10000"/>
              <a:gd name="connsiteX106" fmla="*/ 9815 w 10000"/>
              <a:gd name="connsiteY106" fmla="*/ 7955 h 10000"/>
              <a:gd name="connsiteX107" fmla="*/ 9873 w 10000"/>
              <a:gd name="connsiteY107" fmla="*/ 8091 h 10000"/>
              <a:gd name="connsiteX108" fmla="*/ 10000 w 10000"/>
              <a:gd name="connsiteY10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12 w 10000"/>
              <a:gd name="connsiteY70" fmla="*/ 5773 h 10000"/>
              <a:gd name="connsiteX71" fmla="*/ 7082 w 10000"/>
              <a:gd name="connsiteY71" fmla="*/ 6932 h 10000"/>
              <a:gd name="connsiteX72" fmla="*/ 7151 w 10000"/>
              <a:gd name="connsiteY72" fmla="*/ 7046 h 10000"/>
              <a:gd name="connsiteX73" fmla="*/ 7209 w 10000"/>
              <a:gd name="connsiteY73" fmla="*/ 6795 h 10000"/>
              <a:gd name="connsiteX74" fmla="*/ 7347 w 10000"/>
              <a:gd name="connsiteY74" fmla="*/ 6409 h 10000"/>
              <a:gd name="connsiteX75" fmla="*/ 7404 w 10000"/>
              <a:gd name="connsiteY75" fmla="*/ 6409 h 10000"/>
              <a:gd name="connsiteX76" fmla="*/ 7474 w 10000"/>
              <a:gd name="connsiteY76" fmla="*/ 6545 h 10000"/>
              <a:gd name="connsiteX77" fmla="*/ 7531 w 10000"/>
              <a:gd name="connsiteY77" fmla="*/ 6023 h 10000"/>
              <a:gd name="connsiteX78" fmla="*/ 7670 w 10000"/>
              <a:gd name="connsiteY78" fmla="*/ 6545 h 10000"/>
              <a:gd name="connsiteX79" fmla="*/ 7726 w 10000"/>
              <a:gd name="connsiteY79" fmla="*/ 6295 h 10000"/>
              <a:gd name="connsiteX80" fmla="*/ 7797 w 10000"/>
              <a:gd name="connsiteY80" fmla="*/ 5773 h 10000"/>
              <a:gd name="connsiteX81" fmla="*/ 7865 w 10000"/>
              <a:gd name="connsiteY81" fmla="*/ 6023 h 10000"/>
              <a:gd name="connsiteX82" fmla="*/ 7992 w 10000"/>
              <a:gd name="connsiteY82" fmla="*/ 6659 h 10000"/>
              <a:gd name="connsiteX83" fmla="*/ 8051 w 10000"/>
              <a:gd name="connsiteY83" fmla="*/ 5637 h 10000"/>
              <a:gd name="connsiteX84" fmla="*/ 8120 w 10000"/>
              <a:gd name="connsiteY84" fmla="*/ 6023 h 10000"/>
              <a:gd name="connsiteX85" fmla="*/ 8189 w 10000"/>
              <a:gd name="connsiteY85" fmla="*/ 6295 h 10000"/>
              <a:gd name="connsiteX86" fmla="*/ 8315 w 10000"/>
              <a:gd name="connsiteY86" fmla="*/ 6932 h 10000"/>
              <a:gd name="connsiteX87" fmla="*/ 8385 w 10000"/>
              <a:gd name="connsiteY87" fmla="*/ 5773 h 10000"/>
              <a:gd name="connsiteX88" fmla="*/ 8442 w 10000"/>
              <a:gd name="connsiteY88" fmla="*/ 6545 h 10000"/>
              <a:gd name="connsiteX89" fmla="*/ 8512 w 10000"/>
              <a:gd name="connsiteY89" fmla="*/ 6409 h 10000"/>
              <a:gd name="connsiteX90" fmla="*/ 8639 w 10000"/>
              <a:gd name="connsiteY90" fmla="*/ 6545 h 10000"/>
              <a:gd name="connsiteX91" fmla="*/ 8708 w 10000"/>
              <a:gd name="connsiteY91" fmla="*/ 6159 h 10000"/>
              <a:gd name="connsiteX92" fmla="*/ 8764 w 10000"/>
              <a:gd name="connsiteY92" fmla="*/ 5910 h 10000"/>
              <a:gd name="connsiteX93" fmla="*/ 8835 w 10000"/>
              <a:gd name="connsiteY93" fmla="*/ 3841 h 10000"/>
              <a:gd name="connsiteX94" fmla="*/ 8962 w 10000"/>
              <a:gd name="connsiteY94" fmla="*/ 2818 h 10000"/>
              <a:gd name="connsiteX95" fmla="*/ 9030 w 10000"/>
              <a:gd name="connsiteY95" fmla="*/ 3068 h 10000"/>
              <a:gd name="connsiteX96" fmla="*/ 9100 w 10000"/>
              <a:gd name="connsiteY96" fmla="*/ 4114 h 10000"/>
              <a:gd name="connsiteX97" fmla="*/ 9157 w 10000"/>
              <a:gd name="connsiteY97" fmla="*/ 5000 h 10000"/>
              <a:gd name="connsiteX98" fmla="*/ 9284 w 10000"/>
              <a:gd name="connsiteY98" fmla="*/ 5250 h 10000"/>
              <a:gd name="connsiteX99" fmla="*/ 9354 w 10000"/>
              <a:gd name="connsiteY99" fmla="*/ 5773 h 10000"/>
              <a:gd name="connsiteX100" fmla="*/ 9423 w 10000"/>
              <a:gd name="connsiteY100" fmla="*/ 6159 h 10000"/>
              <a:gd name="connsiteX101" fmla="*/ 9480 w 10000"/>
              <a:gd name="connsiteY101" fmla="*/ 6545 h 10000"/>
              <a:gd name="connsiteX102" fmla="*/ 9551 w 10000"/>
              <a:gd name="connsiteY102" fmla="*/ 6659 h 10000"/>
              <a:gd name="connsiteX103" fmla="*/ 9676 w 10000"/>
              <a:gd name="connsiteY103" fmla="*/ 7569 h 10000"/>
              <a:gd name="connsiteX104" fmla="*/ 9746 w 10000"/>
              <a:gd name="connsiteY104" fmla="*/ 7318 h 10000"/>
              <a:gd name="connsiteX105" fmla="*/ 9815 w 10000"/>
              <a:gd name="connsiteY105" fmla="*/ 7955 h 10000"/>
              <a:gd name="connsiteX106" fmla="*/ 9873 w 10000"/>
              <a:gd name="connsiteY106" fmla="*/ 8091 h 10000"/>
              <a:gd name="connsiteX107" fmla="*/ 10000 w 10000"/>
              <a:gd name="connsiteY10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151 w 10000"/>
              <a:gd name="connsiteY71" fmla="*/ 7046 h 10000"/>
              <a:gd name="connsiteX72" fmla="*/ 7209 w 10000"/>
              <a:gd name="connsiteY72" fmla="*/ 6795 h 10000"/>
              <a:gd name="connsiteX73" fmla="*/ 7347 w 10000"/>
              <a:gd name="connsiteY73" fmla="*/ 6409 h 10000"/>
              <a:gd name="connsiteX74" fmla="*/ 7404 w 10000"/>
              <a:gd name="connsiteY74" fmla="*/ 6409 h 10000"/>
              <a:gd name="connsiteX75" fmla="*/ 7474 w 10000"/>
              <a:gd name="connsiteY75" fmla="*/ 6545 h 10000"/>
              <a:gd name="connsiteX76" fmla="*/ 7531 w 10000"/>
              <a:gd name="connsiteY76" fmla="*/ 6023 h 10000"/>
              <a:gd name="connsiteX77" fmla="*/ 7670 w 10000"/>
              <a:gd name="connsiteY77" fmla="*/ 6545 h 10000"/>
              <a:gd name="connsiteX78" fmla="*/ 7726 w 10000"/>
              <a:gd name="connsiteY78" fmla="*/ 6295 h 10000"/>
              <a:gd name="connsiteX79" fmla="*/ 7797 w 10000"/>
              <a:gd name="connsiteY79" fmla="*/ 5773 h 10000"/>
              <a:gd name="connsiteX80" fmla="*/ 7865 w 10000"/>
              <a:gd name="connsiteY80" fmla="*/ 6023 h 10000"/>
              <a:gd name="connsiteX81" fmla="*/ 7992 w 10000"/>
              <a:gd name="connsiteY81" fmla="*/ 6659 h 10000"/>
              <a:gd name="connsiteX82" fmla="*/ 8051 w 10000"/>
              <a:gd name="connsiteY82" fmla="*/ 5637 h 10000"/>
              <a:gd name="connsiteX83" fmla="*/ 8120 w 10000"/>
              <a:gd name="connsiteY83" fmla="*/ 6023 h 10000"/>
              <a:gd name="connsiteX84" fmla="*/ 8189 w 10000"/>
              <a:gd name="connsiteY84" fmla="*/ 6295 h 10000"/>
              <a:gd name="connsiteX85" fmla="*/ 8315 w 10000"/>
              <a:gd name="connsiteY85" fmla="*/ 6932 h 10000"/>
              <a:gd name="connsiteX86" fmla="*/ 8385 w 10000"/>
              <a:gd name="connsiteY86" fmla="*/ 5773 h 10000"/>
              <a:gd name="connsiteX87" fmla="*/ 8442 w 10000"/>
              <a:gd name="connsiteY87" fmla="*/ 6545 h 10000"/>
              <a:gd name="connsiteX88" fmla="*/ 8512 w 10000"/>
              <a:gd name="connsiteY88" fmla="*/ 6409 h 10000"/>
              <a:gd name="connsiteX89" fmla="*/ 8639 w 10000"/>
              <a:gd name="connsiteY89" fmla="*/ 6545 h 10000"/>
              <a:gd name="connsiteX90" fmla="*/ 8708 w 10000"/>
              <a:gd name="connsiteY90" fmla="*/ 6159 h 10000"/>
              <a:gd name="connsiteX91" fmla="*/ 8764 w 10000"/>
              <a:gd name="connsiteY91" fmla="*/ 5910 h 10000"/>
              <a:gd name="connsiteX92" fmla="*/ 8835 w 10000"/>
              <a:gd name="connsiteY92" fmla="*/ 3841 h 10000"/>
              <a:gd name="connsiteX93" fmla="*/ 8962 w 10000"/>
              <a:gd name="connsiteY93" fmla="*/ 2818 h 10000"/>
              <a:gd name="connsiteX94" fmla="*/ 9030 w 10000"/>
              <a:gd name="connsiteY94" fmla="*/ 3068 h 10000"/>
              <a:gd name="connsiteX95" fmla="*/ 9100 w 10000"/>
              <a:gd name="connsiteY95" fmla="*/ 4114 h 10000"/>
              <a:gd name="connsiteX96" fmla="*/ 9157 w 10000"/>
              <a:gd name="connsiteY96" fmla="*/ 5000 h 10000"/>
              <a:gd name="connsiteX97" fmla="*/ 9284 w 10000"/>
              <a:gd name="connsiteY97" fmla="*/ 5250 h 10000"/>
              <a:gd name="connsiteX98" fmla="*/ 9354 w 10000"/>
              <a:gd name="connsiteY98" fmla="*/ 5773 h 10000"/>
              <a:gd name="connsiteX99" fmla="*/ 9423 w 10000"/>
              <a:gd name="connsiteY99" fmla="*/ 6159 h 10000"/>
              <a:gd name="connsiteX100" fmla="*/ 9480 w 10000"/>
              <a:gd name="connsiteY100" fmla="*/ 6545 h 10000"/>
              <a:gd name="connsiteX101" fmla="*/ 9551 w 10000"/>
              <a:gd name="connsiteY101" fmla="*/ 6659 h 10000"/>
              <a:gd name="connsiteX102" fmla="*/ 9676 w 10000"/>
              <a:gd name="connsiteY102" fmla="*/ 7569 h 10000"/>
              <a:gd name="connsiteX103" fmla="*/ 9746 w 10000"/>
              <a:gd name="connsiteY103" fmla="*/ 7318 h 10000"/>
              <a:gd name="connsiteX104" fmla="*/ 9815 w 10000"/>
              <a:gd name="connsiteY104" fmla="*/ 7955 h 10000"/>
              <a:gd name="connsiteX105" fmla="*/ 9873 w 10000"/>
              <a:gd name="connsiteY105" fmla="*/ 8091 h 10000"/>
              <a:gd name="connsiteX106" fmla="*/ 10000 w 10000"/>
              <a:gd name="connsiteY10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209 w 10000"/>
              <a:gd name="connsiteY71" fmla="*/ 6795 h 10000"/>
              <a:gd name="connsiteX72" fmla="*/ 7347 w 10000"/>
              <a:gd name="connsiteY72" fmla="*/ 6409 h 10000"/>
              <a:gd name="connsiteX73" fmla="*/ 7404 w 10000"/>
              <a:gd name="connsiteY73" fmla="*/ 6409 h 10000"/>
              <a:gd name="connsiteX74" fmla="*/ 7474 w 10000"/>
              <a:gd name="connsiteY74" fmla="*/ 6545 h 10000"/>
              <a:gd name="connsiteX75" fmla="*/ 7531 w 10000"/>
              <a:gd name="connsiteY75" fmla="*/ 6023 h 10000"/>
              <a:gd name="connsiteX76" fmla="*/ 7670 w 10000"/>
              <a:gd name="connsiteY76" fmla="*/ 6545 h 10000"/>
              <a:gd name="connsiteX77" fmla="*/ 7726 w 10000"/>
              <a:gd name="connsiteY77" fmla="*/ 6295 h 10000"/>
              <a:gd name="connsiteX78" fmla="*/ 7797 w 10000"/>
              <a:gd name="connsiteY78" fmla="*/ 5773 h 10000"/>
              <a:gd name="connsiteX79" fmla="*/ 7865 w 10000"/>
              <a:gd name="connsiteY79" fmla="*/ 6023 h 10000"/>
              <a:gd name="connsiteX80" fmla="*/ 7992 w 10000"/>
              <a:gd name="connsiteY80" fmla="*/ 6659 h 10000"/>
              <a:gd name="connsiteX81" fmla="*/ 8051 w 10000"/>
              <a:gd name="connsiteY81" fmla="*/ 5637 h 10000"/>
              <a:gd name="connsiteX82" fmla="*/ 8120 w 10000"/>
              <a:gd name="connsiteY82" fmla="*/ 6023 h 10000"/>
              <a:gd name="connsiteX83" fmla="*/ 8189 w 10000"/>
              <a:gd name="connsiteY83" fmla="*/ 6295 h 10000"/>
              <a:gd name="connsiteX84" fmla="*/ 8315 w 10000"/>
              <a:gd name="connsiteY84" fmla="*/ 6932 h 10000"/>
              <a:gd name="connsiteX85" fmla="*/ 8385 w 10000"/>
              <a:gd name="connsiteY85" fmla="*/ 5773 h 10000"/>
              <a:gd name="connsiteX86" fmla="*/ 8442 w 10000"/>
              <a:gd name="connsiteY86" fmla="*/ 6545 h 10000"/>
              <a:gd name="connsiteX87" fmla="*/ 8512 w 10000"/>
              <a:gd name="connsiteY87" fmla="*/ 6409 h 10000"/>
              <a:gd name="connsiteX88" fmla="*/ 8639 w 10000"/>
              <a:gd name="connsiteY88" fmla="*/ 6545 h 10000"/>
              <a:gd name="connsiteX89" fmla="*/ 8708 w 10000"/>
              <a:gd name="connsiteY89" fmla="*/ 6159 h 10000"/>
              <a:gd name="connsiteX90" fmla="*/ 8764 w 10000"/>
              <a:gd name="connsiteY90" fmla="*/ 5910 h 10000"/>
              <a:gd name="connsiteX91" fmla="*/ 8835 w 10000"/>
              <a:gd name="connsiteY91" fmla="*/ 3841 h 10000"/>
              <a:gd name="connsiteX92" fmla="*/ 8962 w 10000"/>
              <a:gd name="connsiteY92" fmla="*/ 2818 h 10000"/>
              <a:gd name="connsiteX93" fmla="*/ 9030 w 10000"/>
              <a:gd name="connsiteY93" fmla="*/ 3068 h 10000"/>
              <a:gd name="connsiteX94" fmla="*/ 9100 w 10000"/>
              <a:gd name="connsiteY94" fmla="*/ 4114 h 10000"/>
              <a:gd name="connsiteX95" fmla="*/ 9157 w 10000"/>
              <a:gd name="connsiteY95" fmla="*/ 5000 h 10000"/>
              <a:gd name="connsiteX96" fmla="*/ 9284 w 10000"/>
              <a:gd name="connsiteY96" fmla="*/ 5250 h 10000"/>
              <a:gd name="connsiteX97" fmla="*/ 9354 w 10000"/>
              <a:gd name="connsiteY97" fmla="*/ 5773 h 10000"/>
              <a:gd name="connsiteX98" fmla="*/ 9423 w 10000"/>
              <a:gd name="connsiteY98" fmla="*/ 6159 h 10000"/>
              <a:gd name="connsiteX99" fmla="*/ 9480 w 10000"/>
              <a:gd name="connsiteY99" fmla="*/ 6545 h 10000"/>
              <a:gd name="connsiteX100" fmla="*/ 9551 w 10000"/>
              <a:gd name="connsiteY100" fmla="*/ 6659 h 10000"/>
              <a:gd name="connsiteX101" fmla="*/ 9676 w 10000"/>
              <a:gd name="connsiteY101" fmla="*/ 7569 h 10000"/>
              <a:gd name="connsiteX102" fmla="*/ 9746 w 10000"/>
              <a:gd name="connsiteY102" fmla="*/ 7318 h 10000"/>
              <a:gd name="connsiteX103" fmla="*/ 9815 w 10000"/>
              <a:gd name="connsiteY103" fmla="*/ 7955 h 10000"/>
              <a:gd name="connsiteX104" fmla="*/ 9873 w 10000"/>
              <a:gd name="connsiteY104" fmla="*/ 8091 h 10000"/>
              <a:gd name="connsiteX105" fmla="*/ 10000 w 10000"/>
              <a:gd name="connsiteY10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347 w 10000"/>
              <a:gd name="connsiteY71" fmla="*/ 6409 h 10000"/>
              <a:gd name="connsiteX72" fmla="*/ 7404 w 10000"/>
              <a:gd name="connsiteY72" fmla="*/ 6409 h 10000"/>
              <a:gd name="connsiteX73" fmla="*/ 7474 w 10000"/>
              <a:gd name="connsiteY73" fmla="*/ 6545 h 10000"/>
              <a:gd name="connsiteX74" fmla="*/ 7531 w 10000"/>
              <a:gd name="connsiteY74" fmla="*/ 6023 h 10000"/>
              <a:gd name="connsiteX75" fmla="*/ 7670 w 10000"/>
              <a:gd name="connsiteY75" fmla="*/ 6545 h 10000"/>
              <a:gd name="connsiteX76" fmla="*/ 7726 w 10000"/>
              <a:gd name="connsiteY76" fmla="*/ 6295 h 10000"/>
              <a:gd name="connsiteX77" fmla="*/ 7797 w 10000"/>
              <a:gd name="connsiteY77" fmla="*/ 5773 h 10000"/>
              <a:gd name="connsiteX78" fmla="*/ 7865 w 10000"/>
              <a:gd name="connsiteY78" fmla="*/ 6023 h 10000"/>
              <a:gd name="connsiteX79" fmla="*/ 7992 w 10000"/>
              <a:gd name="connsiteY79" fmla="*/ 6659 h 10000"/>
              <a:gd name="connsiteX80" fmla="*/ 8051 w 10000"/>
              <a:gd name="connsiteY80" fmla="*/ 5637 h 10000"/>
              <a:gd name="connsiteX81" fmla="*/ 8120 w 10000"/>
              <a:gd name="connsiteY81" fmla="*/ 6023 h 10000"/>
              <a:gd name="connsiteX82" fmla="*/ 8189 w 10000"/>
              <a:gd name="connsiteY82" fmla="*/ 6295 h 10000"/>
              <a:gd name="connsiteX83" fmla="*/ 8315 w 10000"/>
              <a:gd name="connsiteY83" fmla="*/ 6932 h 10000"/>
              <a:gd name="connsiteX84" fmla="*/ 8385 w 10000"/>
              <a:gd name="connsiteY84" fmla="*/ 5773 h 10000"/>
              <a:gd name="connsiteX85" fmla="*/ 8442 w 10000"/>
              <a:gd name="connsiteY85" fmla="*/ 6545 h 10000"/>
              <a:gd name="connsiteX86" fmla="*/ 8512 w 10000"/>
              <a:gd name="connsiteY86" fmla="*/ 6409 h 10000"/>
              <a:gd name="connsiteX87" fmla="*/ 8639 w 10000"/>
              <a:gd name="connsiteY87" fmla="*/ 6545 h 10000"/>
              <a:gd name="connsiteX88" fmla="*/ 8708 w 10000"/>
              <a:gd name="connsiteY88" fmla="*/ 6159 h 10000"/>
              <a:gd name="connsiteX89" fmla="*/ 8764 w 10000"/>
              <a:gd name="connsiteY89" fmla="*/ 5910 h 10000"/>
              <a:gd name="connsiteX90" fmla="*/ 8835 w 10000"/>
              <a:gd name="connsiteY90" fmla="*/ 3841 h 10000"/>
              <a:gd name="connsiteX91" fmla="*/ 8962 w 10000"/>
              <a:gd name="connsiteY91" fmla="*/ 2818 h 10000"/>
              <a:gd name="connsiteX92" fmla="*/ 9030 w 10000"/>
              <a:gd name="connsiteY92" fmla="*/ 3068 h 10000"/>
              <a:gd name="connsiteX93" fmla="*/ 9100 w 10000"/>
              <a:gd name="connsiteY93" fmla="*/ 4114 h 10000"/>
              <a:gd name="connsiteX94" fmla="*/ 9157 w 10000"/>
              <a:gd name="connsiteY94" fmla="*/ 5000 h 10000"/>
              <a:gd name="connsiteX95" fmla="*/ 9284 w 10000"/>
              <a:gd name="connsiteY95" fmla="*/ 5250 h 10000"/>
              <a:gd name="connsiteX96" fmla="*/ 9354 w 10000"/>
              <a:gd name="connsiteY96" fmla="*/ 5773 h 10000"/>
              <a:gd name="connsiteX97" fmla="*/ 9423 w 10000"/>
              <a:gd name="connsiteY97" fmla="*/ 6159 h 10000"/>
              <a:gd name="connsiteX98" fmla="*/ 9480 w 10000"/>
              <a:gd name="connsiteY98" fmla="*/ 6545 h 10000"/>
              <a:gd name="connsiteX99" fmla="*/ 9551 w 10000"/>
              <a:gd name="connsiteY99" fmla="*/ 6659 h 10000"/>
              <a:gd name="connsiteX100" fmla="*/ 9676 w 10000"/>
              <a:gd name="connsiteY100" fmla="*/ 7569 h 10000"/>
              <a:gd name="connsiteX101" fmla="*/ 9746 w 10000"/>
              <a:gd name="connsiteY101" fmla="*/ 7318 h 10000"/>
              <a:gd name="connsiteX102" fmla="*/ 9815 w 10000"/>
              <a:gd name="connsiteY102" fmla="*/ 7955 h 10000"/>
              <a:gd name="connsiteX103" fmla="*/ 9873 w 10000"/>
              <a:gd name="connsiteY103" fmla="*/ 8091 h 10000"/>
              <a:gd name="connsiteX104" fmla="*/ 10000 w 10000"/>
              <a:gd name="connsiteY10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04 w 10000"/>
              <a:gd name="connsiteY71" fmla="*/ 6409 h 10000"/>
              <a:gd name="connsiteX72" fmla="*/ 7474 w 10000"/>
              <a:gd name="connsiteY72" fmla="*/ 6545 h 10000"/>
              <a:gd name="connsiteX73" fmla="*/ 7531 w 10000"/>
              <a:gd name="connsiteY73" fmla="*/ 6023 h 10000"/>
              <a:gd name="connsiteX74" fmla="*/ 7670 w 10000"/>
              <a:gd name="connsiteY74" fmla="*/ 6545 h 10000"/>
              <a:gd name="connsiteX75" fmla="*/ 7726 w 10000"/>
              <a:gd name="connsiteY75" fmla="*/ 6295 h 10000"/>
              <a:gd name="connsiteX76" fmla="*/ 7797 w 10000"/>
              <a:gd name="connsiteY76" fmla="*/ 5773 h 10000"/>
              <a:gd name="connsiteX77" fmla="*/ 7865 w 10000"/>
              <a:gd name="connsiteY77" fmla="*/ 6023 h 10000"/>
              <a:gd name="connsiteX78" fmla="*/ 7992 w 10000"/>
              <a:gd name="connsiteY78" fmla="*/ 6659 h 10000"/>
              <a:gd name="connsiteX79" fmla="*/ 8051 w 10000"/>
              <a:gd name="connsiteY79" fmla="*/ 5637 h 10000"/>
              <a:gd name="connsiteX80" fmla="*/ 8120 w 10000"/>
              <a:gd name="connsiteY80" fmla="*/ 6023 h 10000"/>
              <a:gd name="connsiteX81" fmla="*/ 8189 w 10000"/>
              <a:gd name="connsiteY81" fmla="*/ 6295 h 10000"/>
              <a:gd name="connsiteX82" fmla="*/ 8315 w 10000"/>
              <a:gd name="connsiteY82" fmla="*/ 6932 h 10000"/>
              <a:gd name="connsiteX83" fmla="*/ 8385 w 10000"/>
              <a:gd name="connsiteY83" fmla="*/ 5773 h 10000"/>
              <a:gd name="connsiteX84" fmla="*/ 8442 w 10000"/>
              <a:gd name="connsiteY84" fmla="*/ 6545 h 10000"/>
              <a:gd name="connsiteX85" fmla="*/ 8512 w 10000"/>
              <a:gd name="connsiteY85" fmla="*/ 6409 h 10000"/>
              <a:gd name="connsiteX86" fmla="*/ 8639 w 10000"/>
              <a:gd name="connsiteY86" fmla="*/ 6545 h 10000"/>
              <a:gd name="connsiteX87" fmla="*/ 8708 w 10000"/>
              <a:gd name="connsiteY87" fmla="*/ 6159 h 10000"/>
              <a:gd name="connsiteX88" fmla="*/ 8764 w 10000"/>
              <a:gd name="connsiteY88" fmla="*/ 5910 h 10000"/>
              <a:gd name="connsiteX89" fmla="*/ 8835 w 10000"/>
              <a:gd name="connsiteY89" fmla="*/ 3841 h 10000"/>
              <a:gd name="connsiteX90" fmla="*/ 8962 w 10000"/>
              <a:gd name="connsiteY90" fmla="*/ 2818 h 10000"/>
              <a:gd name="connsiteX91" fmla="*/ 9030 w 10000"/>
              <a:gd name="connsiteY91" fmla="*/ 3068 h 10000"/>
              <a:gd name="connsiteX92" fmla="*/ 9100 w 10000"/>
              <a:gd name="connsiteY92" fmla="*/ 4114 h 10000"/>
              <a:gd name="connsiteX93" fmla="*/ 9157 w 10000"/>
              <a:gd name="connsiteY93" fmla="*/ 5000 h 10000"/>
              <a:gd name="connsiteX94" fmla="*/ 9284 w 10000"/>
              <a:gd name="connsiteY94" fmla="*/ 5250 h 10000"/>
              <a:gd name="connsiteX95" fmla="*/ 9354 w 10000"/>
              <a:gd name="connsiteY95" fmla="*/ 5773 h 10000"/>
              <a:gd name="connsiteX96" fmla="*/ 9423 w 10000"/>
              <a:gd name="connsiteY96" fmla="*/ 6159 h 10000"/>
              <a:gd name="connsiteX97" fmla="*/ 9480 w 10000"/>
              <a:gd name="connsiteY97" fmla="*/ 6545 h 10000"/>
              <a:gd name="connsiteX98" fmla="*/ 9551 w 10000"/>
              <a:gd name="connsiteY98" fmla="*/ 6659 h 10000"/>
              <a:gd name="connsiteX99" fmla="*/ 9676 w 10000"/>
              <a:gd name="connsiteY99" fmla="*/ 7569 h 10000"/>
              <a:gd name="connsiteX100" fmla="*/ 9746 w 10000"/>
              <a:gd name="connsiteY100" fmla="*/ 7318 h 10000"/>
              <a:gd name="connsiteX101" fmla="*/ 9815 w 10000"/>
              <a:gd name="connsiteY101" fmla="*/ 7955 h 10000"/>
              <a:gd name="connsiteX102" fmla="*/ 9873 w 10000"/>
              <a:gd name="connsiteY102" fmla="*/ 8091 h 10000"/>
              <a:gd name="connsiteX103" fmla="*/ 10000 w 10000"/>
              <a:gd name="connsiteY10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74 w 10000"/>
              <a:gd name="connsiteY71" fmla="*/ 6545 h 10000"/>
              <a:gd name="connsiteX72" fmla="*/ 7531 w 10000"/>
              <a:gd name="connsiteY72" fmla="*/ 6023 h 10000"/>
              <a:gd name="connsiteX73" fmla="*/ 7670 w 10000"/>
              <a:gd name="connsiteY73" fmla="*/ 6545 h 10000"/>
              <a:gd name="connsiteX74" fmla="*/ 7726 w 10000"/>
              <a:gd name="connsiteY74" fmla="*/ 6295 h 10000"/>
              <a:gd name="connsiteX75" fmla="*/ 7797 w 10000"/>
              <a:gd name="connsiteY75" fmla="*/ 5773 h 10000"/>
              <a:gd name="connsiteX76" fmla="*/ 7865 w 10000"/>
              <a:gd name="connsiteY76" fmla="*/ 6023 h 10000"/>
              <a:gd name="connsiteX77" fmla="*/ 7992 w 10000"/>
              <a:gd name="connsiteY77" fmla="*/ 6659 h 10000"/>
              <a:gd name="connsiteX78" fmla="*/ 8051 w 10000"/>
              <a:gd name="connsiteY78" fmla="*/ 5637 h 10000"/>
              <a:gd name="connsiteX79" fmla="*/ 8120 w 10000"/>
              <a:gd name="connsiteY79" fmla="*/ 6023 h 10000"/>
              <a:gd name="connsiteX80" fmla="*/ 8189 w 10000"/>
              <a:gd name="connsiteY80" fmla="*/ 6295 h 10000"/>
              <a:gd name="connsiteX81" fmla="*/ 8315 w 10000"/>
              <a:gd name="connsiteY81" fmla="*/ 6932 h 10000"/>
              <a:gd name="connsiteX82" fmla="*/ 8385 w 10000"/>
              <a:gd name="connsiteY82" fmla="*/ 5773 h 10000"/>
              <a:gd name="connsiteX83" fmla="*/ 8442 w 10000"/>
              <a:gd name="connsiteY83" fmla="*/ 6545 h 10000"/>
              <a:gd name="connsiteX84" fmla="*/ 8512 w 10000"/>
              <a:gd name="connsiteY84" fmla="*/ 6409 h 10000"/>
              <a:gd name="connsiteX85" fmla="*/ 8639 w 10000"/>
              <a:gd name="connsiteY85" fmla="*/ 6545 h 10000"/>
              <a:gd name="connsiteX86" fmla="*/ 8708 w 10000"/>
              <a:gd name="connsiteY86" fmla="*/ 6159 h 10000"/>
              <a:gd name="connsiteX87" fmla="*/ 8764 w 10000"/>
              <a:gd name="connsiteY87" fmla="*/ 5910 h 10000"/>
              <a:gd name="connsiteX88" fmla="*/ 8835 w 10000"/>
              <a:gd name="connsiteY88" fmla="*/ 3841 h 10000"/>
              <a:gd name="connsiteX89" fmla="*/ 8962 w 10000"/>
              <a:gd name="connsiteY89" fmla="*/ 2818 h 10000"/>
              <a:gd name="connsiteX90" fmla="*/ 9030 w 10000"/>
              <a:gd name="connsiteY90" fmla="*/ 3068 h 10000"/>
              <a:gd name="connsiteX91" fmla="*/ 9100 w 10000"/>
              <a:gd name="connsiteY91" fmla="*/ 4114 h 10000"/>
              <a:gd name="connsiteX92" fmla="*/ 9157 w 10000"/>
              <a:gd name="connsiteY92" fmla="*/ 5000 h 10000"/>
              <a:gd name="connsiteX93" fmla="*/ 9284 w 10000"/>
              <a:gd name="connsiteY93" fmla="*/ 5250 h 10000"/>
              <a:gd name="connsiteX94" fmla="*/ 9354 w 10000"/>
              <a:gd name="connsiteY94" fmla="*/ 5773 h 10000"/>
              <a:gd name="connsiteX95" fmla="*/ 9423 w 10000"/>
              <a:gd name="connsiteY95" fmla="*/ 6159 h 10000"/>
              <a:gd name="connsiteX96" fmla="*/ 9480 w 10000"/>
              <a:gd name="connsiteY96" fmla="*/ 6545 h 10000"/>
              <a:gd name="connsiteX97" fmla="*/ 9551 w 10000"/>
              <a:gd name="connsiteY97" fmla="*/ 6659 h 10000"/>
              <a:gd name="connsiteX98" fmla="*/ 9676 w 10000"/>
              <a:gd name="connsiteY98" fmla="*/ 7569 h 10000"/>
              <a:gd name="connsiteX99" fmla="*/ 9746 w 10000"/>
              <a:gd name="connsiteY99" fmla="*/ 7318 h 10000"/>
              <a:gd name="connsiteX100" fmla="*/ 9815 w 10000"/>
              <a:gd name="connsiteY100" fmla="*/ 7955 h 10000"/>
              <a:gd name="connsiteX101" fmla="*/ 9873 w 10000"/>
              <a:gd name="connsiteY101" fmla="*/ 8091 h 10000"/>
              <a:gd name="connsiteX102" fmla="*/ 10000 w 10000"/>
              <a:gd name="connsiteY10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474 w 10000"/>
              <a:gd name="connsiteY70" fmla="*/ 6545 h 10000"/>
              <a:gd name="connsiteX71" fmla="*/ 7531 w 10000"/>
              <a:gd name="connsiteY71" fmla="*/ 6023 h 10000"/>
              <a:gd name="connsiteX72" fmla="*/ 7670 w 10000"/>
              <a:gd name="connsiteY72" fmla="*/ 6545 h 10000"/>
              <a:gd name="connsiteX73" fmla="*/ 7726 w 10000"/>
              <a:gd name="connsiteY73" fmla="*/ 6295 h 10000"/>
              <a:gd name="connsiteX74" fmla="*/ 7797 w 10000"/>
              <a:gd name="connsiteY74" fmla="*/ 5773 h 10000"/>
              <a:gd name="connsiteX75" fmla="*/ 7865 w 10000"/>
              <a:gd name="connsiteY75" fmla="*/ 6023 h 10000"/>
              <a:gd name="connsiteX76" fmla="*/ 7992 w 10000"/>
              <a:gd name="connsiteY76" fmla="*/ 6659 h 10000"/>
              <a:gd name="connsiteX77" fmla="*/ 8051 w 10000"/>
              <a:gd name="connsiteY77" fmla="*/ 5637 h 10000"/>
              <a:gd name="connsiteX78" fmla="*/ 8120 w 10000"/>
              <a:gd name="connsiteY78" fmla="*/ 6023 h 10000"/>
              <a:gd name="connsiteX79" fmla="*/ 8189 w 10000"/>
              <a:gd name="connsiteY79" fmla="*/ 6295 h 10000"/>
              <a:gd name="connsiteX80" fmla="*/ 8315 w 10000"/>
              <a:gd name="connsiteY80" fmla="*/ 6932 h 10000"/>
              <a:gd name="connsiteX81" fmla="*/ 8385 w 10000"/>
              <a:gd name="connsiteY81" fmla="*/ 5773 h 10000"/>
              <a:gd name="connsiteX82" fmla="*/ 8442 w 10000"/>
              <a:gd name="connsiteY82" fmla="*/ 6545 h 10000"/>
              <a:gd name="connsiteX83" fmla="*/ 8512 w 10000"/>
              <a:gd name="connsiteY83" fmla="*/ 6409 h 10000"/>
              <a:gd name="connsiteX84" fmla="*/ 8639 w 10000"/>
              <a:gd name="connsiteY84" fmla="*/ 6545 h 10000"/>
              <a:gd name="connsiteX85" fmla="*/ 8708 w 10000"/>
              <a:gd name="connsiteY85" fmla="*/ 6159 h 10000"/>
              <a:gd name="connsiteX86" fmla="*/ 8764 w 10000"/>
              <a:gd name="connsiteY86" fmla="*/ 5910 h 10000"/>
              <a:gd name="connsiteX87" fmla="*/ 8835 w 10000"/>
              <a:gd name="connsiteY87" fmla="*/ 3841 h 10000"/>
              <a:gd name="connsiteX88" fmla="*/ 8962 w 10000"/>
              <a:gd name="connsiteY88" fmla="*/ 2818 h 10000"/>
              <a:gd name="connsiteX89" fmla="*/ 9030 w 10000"/>
              <a:gd name="connsiteY89" fmla="*/ 3068 h 10000"/>
              <a:gd name="connsiteX90" fmla="*/ 9100 w 10000"/>
              <a:gd name="connsiteY90" fmla="*/ 4114 h 10000"/>
              <a:gd name="connsiteX91" fmla="*/ 9157 w 10000"/>
              <a:gd name="connsiteY91" fmla="*/ 5000 h 10000"/>
              <a:gd name="connsiteX92" fmla="*/ 9284 w 10000"/>
              <a:gd name="connsiteY92" fmla="*/ 5250 h 10000"/>
              <a:gd name="connsiteX93" fmla="*/ 9354 w 10000"/>
              <a:gd name="connsiteY93" fmla="*/ 5773 h 10000"/>
              <a:gd name="connsiteX94" fmla="*/ 9423 w 10000"/>
              <a:gd name="connsiteY94" fmla="*/ 6159 h 10000"/>
              <a:gd name="connsiteX95" fmla="*/ 9480 w 10000"/>
              <a:gd name="connsiteY95" fmla="*/ 6545 h 10000"/>
              <a:gd name="connsiteX96" fmla="*/ 9551 w 10000"/>
              <a:gd name="connsiteY96" fmla="*/ 6659 h 10000"/>
              <a:gd name="connsiteX97" fmla="*/ 9676 w 10000"/>
              <a:gd name="connsiteY97" fmla="*/ 7569 h 10000"/>
              <a:gd name="connsiteX98" fmla="*/ 9746 w 10000"/>
              <a:gd name="connsiteY98" fmla="*/ 7318 h 10000"/>
              <a:gd name="connsiteX99" fmla="*/ 9815 w 10000"/>
              <a:gd name="connsiteY99" fmla="*/ 7955 h 10000"/>
              <a:gd name="connsiteX100" fmla="*/ 9873 w 10000"/>
              <a:gd name="connsiteY100" fmla="*/ 8091 h 10000"/>
              <a:gd name="connsiteX101" fmla="*/ 10000 w 10000"/>
              <a:gd name="connsiteY10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531 w 10000"/>
              <a:gd name="connsiteY70" fmla="*/ 6023 h 10000"/>
              <a:gd name="connsiteX71" fmla="*/ 7670 w 10000"/>
              <a:gd name="connsiteY71" fmla="*/ 6545 h 10000"/>
              <a:gd name="connsiteX72" fmla="*/ 7726 w 10000"/>
              <a:gd name="connsiteY72" fmla="*/ 6295 h 10000"/>
              <a:gd name="connsiteX73" fmla="*/ 7797 w 10000"/>
              <a:gd name="connsiteY73" fmla="*/ 5773 h 10000"/>
              <a:gd name="connsiteX74" fmla="*/ 7865 w 10000"/>
              <a:gd name="connsiteY74" fmla="*/ 6023 h 10000"/>
              <a:gd name="connsiteX75" fmla="*/ 7992 w 10000"/>
              <a:gd name="connsiteY75" fmla="*/ 6659 h 10000"/>
              <a:gd name="connsiteX76" fmla="*/ 8051 w 10000"/>
              <a:gd name="connsiteY76" fmla="*/ 5637 h 10000"/>
              <a:gd name="connsiteX77" fmla="*/ 8120 w 10000"/>
              <a:gd name="connsiteY77" fmla="*/ 6023 h 10000"/>
              <a:gd name="connsiteX78" fmla="*/ 8189 w 10000"/>
              <a:gd name="connsiteY78" fmla="*/ 6295 h 10000"/>
              <a:gd name="connsiteX79" fmla="*/ 8315 w 10000"/>
              <a:gd name="connsiteY79" fmla="*/ 6932 h 10000"/>
              <a:gd name="connsiteX80" fmla="*/ 8385 w 10000"/>
              <a:gd name="connsiteY80" fmla="*/ 5773 h 10000"/>
              <a:gd name="connsiteX81" fmla="*/ 8442 w 10000"/>
              <a:gd name="connsiteY81" fmla="*/ 6545 h 10000"/>
              <a:gd name="connsiteX82" fmla="*/ 8512 w 10000"/>
              <a:gd name="connsiteY82" fmla="*/ 6409 h 10000"/>
              <a:gd name="connsiteX83" fmla="*/ 8639 w 10000"/>
              <a:gd name="connsiteY83" fmla="*/ 6545 h 10000"/>
              <a:gd name="connsiteX84" fmla="*/ 8708 w 10000"/>
              <a:gd name="connsiteY84" fmla="*/ 6159 h 10000"/>
              <a:gd name="connsiteX85" fmla="*/ 8764 w 10000"/>
              <a:gd name="connsiteY85" fmla="*/ 5910 h 10000"/>
              <a:gd name="connsiteX86" fmla="*/ 8835 w 10000"/>
              <a:gd name="connsiteY86" fmla="*/ 3841 h 10000"/>
              <a:gd name="connsiteX87" fmla="*/ 8962 w 10000"/>
              <a:gd name="connsiteY87" fmla="*/ 2818 h 10000"/>
              <a:gd name="connsiteX88" fmla="*/ 9030 w 10000"/>
              <a:gd name="connsiteY88" fmla="*/ 3068 h 10000"/>
              <a:gd name="connsiteX89" fmla="*/ 9100 w 10000"/>
              <a:gd name="connsiteY89" fmla="*/ 4114 h 10000"/>
              <a:gd name="connsiteX90" fmla="*/ 9157 w 10000"/>
              <a:gd name="connsiteY90" fmla="*/ 5000 h 10000"/>
              <a:gd name="connsiteX91" fmla="*/ 9284 w 10000"/>
              <a:gd name="connsiteY91" fmla="*/ 5250 h 10000"/>
              <a:gd name="connsiteX92" fmla="*/ 9354 w 10000"/>
              <a:gd name="connsiteY92" fmla="*/ 5773 h 10000"/>
              <a:gd name="connsiteX93" fmla="*/ 9423 w 10000"/>
              <a:gd name="connsiteY93" fmla="*/ 6159 h 10000"/>
              <a:gd name="connsiteX94" fmla="*/ 9480 w 10000"/>
              <a:gd name="connsiteY94" fmla="*/ 6545 h 10000"/>
              <a:gd name="connsiteX95" fmla="*/ 9551 w 10000"/>
              <a:gd name="connsiteY95" fmla="*/ 6659 h 10000"/>
              <a:gd name="connsiteX96" fmla="*/ 9676 w 10000"/>
              <a:gd name="connsiteY96" fmla="*/ 7569 h 10000"/>
              <a:gd name="connsiteX97" fmla="*/ 9746 w 10000"/>
              <a:gd name="connsiteY97" fmla="*/ 7318 h 10000"/>
              <a:gd name="connsiteX98" fmla="*/ 9815 w 10000"/>
              <a:gd name="connsiteY98" fmla="*/ 7955 h 10000"/>
              <a:gd name="connsiteX99" fmla="*/ 9873 w 10000"/>
              <a:gd name="connsiteY99" fmla="*/ 8091 h 10000"/>
              <a:gd name="connsiteX100" fmla="*/ 10000 w 10000"/>
              <a:gd name="connsiteY10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26 w 10000"/>
              <a:gd name="connsiteY71" fmla="*/ 6295 h 10000"/>
              <a:gd name="connsiteX72" fmla="*/ 7797 w 10000"/>
              <a:gd name="connsiteY72" fmla="*/ 5773 h 10000"/>
              <a:gd name="connsiteX73" fmla="*/ 7865 w 10000"/>
              <a:gd name="connsiteY73" fmla="*/ 6023 h 10000"/>
              <a:gd name="connsiteX74" fmla="*/ 7992 w 10000"/>
              <a:gd name="connsiteY74" fmla="*/ 6659 h 10000"/>
              <a:gd name="connsiteX75" fmla="*/ 8051 w 10000"/>
              <a:gd name="connsiteY75" fmla="*/ 5637 h 10000"/>
              <a:gd name="connsiteX76" fmla="*/ 8120 w 10000"/>
              <a:gd name="connsiteY76" fmla="*/ 6023 h 10000"/>
              <a:gd name="connsiteX77" fmla="*/ 8189 w 10000"/>
              <a:gd name="connsiteY77" fmla="*/ 6295 h 10000"/>
              <a:gd name="connsiteX78" fmla="*/ 8315 w 10000"/>
              <a:gd name="connsiteY78" fmla="*/ 6932 h 10000"/>
              <a:gd name="connsiteX79" fmla="*/ 8385 w 10000"/>
              <a:gd name="connsiteY79" fmla="*/ 5773 h 10000"/>
              <a:gd name="connsiteX80" fmla="*/ 8442 w 10000"/>
              <a:gd name="connsiteY80" fmla="*/ 6545 h 10000"/>
              <a:gd name="connsiteX81" fmla="*/ 8512 w 10000"/>
              <a:gd name="connsiteY81" fmla="*/ 6409 h 10000"/>
              <a:gd name="connsiteX82" fmla="*/ 8639 w 10000"/>
              <a:gd name="connsiteY82" fmla="*/ 6545 h 10000"/>
              <a:gd name="connsiteX83" fmla="*/ 8708 w 10000"/>
              <a:gd name="connsiteY83" fmla="*/ 6159 h 10000"/>
              <a:gd name="connsiteX84" fmla="*/ 8764 w 10000"/>
              <a:gd name="connsiteY84" fmla="*/ 5910 h 10000"/>
              <a:gd name="connsiteX85" fmla="*/ 8835 w 10000"/>
              <a:gd name="connsiteY85" fmla="*/ 3841 h 10000"/>
              <a:gd name="connsiteX86" fmla="*/ 8962 w 10000"/>
              <a:gd name="connsiteY86" fmla="*/ 2818 h 10000"/>
              <a:gd name="connsiteX87" fmla="*/ 9030 w 10000"/>
              <a:gd name="connsiteY87" fmla="*/ 3068 h 10000"/>
              <a:gd name="connsiteX88" fmla="*/ 9100 w 10000"/>
              <a:gd name="connsiteY88" fmla="*/ 4114 h 10000"/>
              <a:gd name="connsiteX89" fmla="*/ 9157 w 10000"/>
              <a:gd name="connsiteY89" fmla="*/ 5000 h 10000"/>
              <a:gd name="connsiteX90" fmla="*/ 9284 w 10000"/>
              <a:gd name="connsiteY90" fmla="*/ 5250 h 10000"/>
              <a:gd name="connsiteX91" fmla="*/ 9354 w 10000"/>
              <a:gd name="connsiteY91" fmla="*/ 5773 h 10000"/>
              <a:gd name="connsiteX92" fmla="*/ 9423 w 10000"/>
              <a:gd name="connsiteY92" fmla="*/ 6159 h 10000"/>
              <a:gd name="connsiteX93" fmla="*/ 9480 w 10000"/>
              <a:gd name="connsiteY93" fmla="*/ 6545 h 10000"/>
              <a:gd name="connsiteX94" fmla="*/ 9551 w 10000"/>
              <a:gd name="connsiteY94" fmla="*/ 6659 h 10000"/>
              <a:gd name="connsiteX95" fmla="*/ 9676 w 10000"/>
              <a:gd name="connsiteY95" fmla="*/ 7569 h 10000"/>
              <a:gd name="connsiteX96" fmla="*/ 9746 w 10000"/>
              <a:gd name="connsiteY96" fmla="*/ 7318 h 10000"/>
              <a:gd name="connsiteX97" fmla="*/ 9815 w 10000"/>
              <a:gd name="connsiteY97" fmla="*/ 7955 h 10000"/>
              <a:gd name="connsiteX98" fmla="*/ 9873 w 10000"/>
              <a:gd name="connsiteY98" fmla="*/ 8091 h 10000"/>
              <a:gd name="connsiteX99" fmla="*/ 10000 w 10000"/>
              <a:gd name="connsiteY9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97 w 10000"/>
              <a:gd name="connsiteY71" fmla="*/ 5773 h 10000"/>
              <a:gd name="connsiteX72" fmla="*/ 7865 w 10000"/>
              <a:gd name="connsiteY72" fmla="*/ 6023 h 10000"/>
              <a:gd name="connsiteX73" fmla="*/ 7992 w 10000"/>
              <a:gd name="connsiteY73" fmla="*/ 6659 h 10000"/>
              <a:gd name="connsiteX74" fmla="*/ 8051 w 10000"/>
              <a:gd name="connsiteY74" fmla="*/ 5637 h 10000"/>
              <a:gd name="connsiteX75" fmla="*/ 8120 w 10000"/>
              <a:gd name="connsiteY75" fmla="*/ 6023 h 10000"/>
              <a:gd name="connsiteX76" fmla="*/ 8189 w 10000"/>
              <a:gd name="connsiteY76" fmla="*/ 6295 h 10000"/>
              <a:gd name="connsiteX77" fmla="*/ 8315 w 10000"/>
              <a:gd name="connsiteY77" fmla="*/ 6932 h 10000"/>
              <a:gd name="connsiteX78" fmla="*/ 8385 w 10000"/>
              <a:gd name="connsiteY78" fmla="*/ 5773 h 10000"/>
              <a:gd name="connsiteX79" fmla="*/ 8442 w 10000"/>
              <a:gd name="connsiteY79" fmla="*/ 6545 h 10000"/>
              <a:gd name="connsiteX80" fmla="*/ 8512 w 10000"/>
              <a:gd name="connsiteY80" fmla="*/ 6409 h 10000"/>
              <a:gd name="connsiteX81" fmla="*/ 8639 w 10000"/>
              <a:gd name="connsiteY81" fmla="*/ 6545 h 10000"/>
              <a:gd name="connsiteX82" fmla="*/ 8708 w 10000"/>
              <a:gd name="connsiteY82" fmla="*/ 6159 h 10000"/>
              <a:gd name="connsiteX83" fmla="*/ 8764 w 10000"/>
              <a:gd name="connsiteY83" fmla="*/ 5910 h 10000"/>
              <a:gd name="connsiteX84" fmla="*/ 8835 w 10000"/>
              <a:gd name="connsiteY84" fmla="*/ 3841 h 10000"/>
              <a:gd name="connsiteX85" fmla="*/ 8962 w 10000"/>
              <a:gd name="connsiteY85" fmla="*/ 2818 h 10000"/>
              <a:gd name="connsiteX86" fmla="*/ 9030 w 10000"/>
              <a:gd name="connsiteY86" fmla="*/ 3068 h 10000"/>
              <a:gd name="connsiteX87" fmla="*/ 9100 w 10000"/>
              <a:gd name="connsiteY87" fmla="*/ 4114 h 10000"/>
              <a:gd name="connsiteX88" fmla="*/ 9157 w 10000"/>
              <a:gd name="connsiteY88" fmla="*/ 5000 h 10000"/>
              <a:gd name="connsiteX89" fmla="*/ 9284 w 10000"/>
              <a:gd name="connsiteY89" fmla="*/ 5250 h 10000"/>
              <a:gd name="connsiteX90" fmla="*/ 9354 w 10000"/>
              <a:gd name="connsiteY90" fmla="*/ 5773 h 10000"/>
              <a:gd name="connsiteX91" fmla="*/ 9423 w 10000"/>
              <a:gd name="connsiteY91" fmla="*/ 6159 h 10000"/>
              <a:gd name="connsiteX92" fmla="*/ 9480 w 10000"/>
              <a:gd name="connsiteY92" fmla="*/ 6545 h 10000"/>
              <a:gd name="connsiteX93" fmla="*/ 9551 w 10000"/>
              <a:gd name="connsiteY93" fmla="*/ 6659 h 10000"/>
              <a:gd name="connsiteX94" fmla="*/ 9676 w 10000"/>
              <a:gd name="connsiteY94" fmla="*/ 7569 h 10000"/>
              <a:gd name="connsiteX95" fmla="*/ 9746 w 10000"/>
              <a:gd name="connsiteY95" fmla="*/ 7318 h 10000"/>
              <a:gd name="connsiteX96" fmla="*/ 9815 w 10000"/>
              <a:gd name="connsiteY96" fmla="*/ 7955 h 10000"/>
              <a:gd name="connsiteX97" fmla="*/ 9873 w 10000"/>
              <a:gd name="connsiteY97" fmla="*/ 8091 h 10000"/>
              <a:gd name="connsiteX98" fmla="*/ 10000 w 10000"/>
              <a:gd name="connsiteY9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797 w 10000"/>
              <a:gd name="connsiteY70" fmla="*/ 5773 h 10000"/>
              <a:gd name="connsiteX71" fmla="*/ 7865 w 10000"/>
              <a:gd name="connsiteY71" fmla="*/ 6023 h 10000"/>
              <a:gd name="connsiteX72" fmla="*/ 7992 w 10000"/>
              <a:gd name="connsiteY72" fmla="*/ 6659 h 10000"/>
              <a:gd name="connsiteX73" fmla="*/ 8051 w 10000"/>
              <a:gd name="connsiteY73" fmla="*/ 5637 h 10000"/>
              <a:gd name="connsiteX74" fmla="*/ 8120 w 10000"/>
              <a:gd name="connsiteY74" fmla="*/ 6023 h 10000"/>
              <a:gd name="connsiteX75" fmla="*/ 8189 w 10000"/>
              <a:gd name="connsiteY75" fmla="*/ 6295 h 10000"/>
              <a:gd name="connsiteX76" fmla="*/ 8315 w 10000"/>
              <a:gd name="connsiteY76" fmla="*/ 6932 h 10000"/>
              <a:gd name="connsiteX77" fmla="*/ 8385 w 10000"/>
              <a:gd name="connsiteY77" fmla="*/ 5773 h 10000"/>
              <a:gd name="connsiteX78" fmla="*/ 8442 w 10000"/>
              <a:gd name="connsiteY78" fmla="*/ 6545 h 10000"/>
              <a:gd name="connsiteX79" fmla="*/ 8512 w 10000"/>
              <a:gd name="connsiteY79" fmla="*/ 6409 h 10000"/>
              <a:gd name="connsiteX80" fmla="*/ 8639 w 10000"/>
              <a:gd name="connsiteY80" fmla="*/ 6545 h 10000"/>
              <a:gd name="connsiteX81" fmla="*/ 8708 w 10000"/>
              <a:gd name="connsiteY81" fmla="*/ 6159 h 10000"/>
              <a:gd name="connsiteX82" fmla="*/ 8764 w 10000"/>
              <a:gd name="connsiteY82" fmla="*/ 5910 h 10000"/>
              <a:gd name="connsiteX83" fmla="*/ 8835 w 10000"/>
              <a:gd name="connsiteY83" fmla="*/ 3841 h 10000"/>
              <a:gd name="connsiteX84" fmla="*/ 8962 w 10000"/>
              <a:gd name="connsiteY84" fmla="*/ 2818 h 10000"/>
              <a:gd name="connsiteX85" fmla="*/ 9030 w 10000"/>
              <a:gd name="connsiteY85" fmla="*/ 3068 h 10000"/>
              <a:gd name="connsiteX86" fmla="*/ 9100 w 10000"/>
              <a:gd name="connsiteY86" fmla="*/ 4114 h 10000"/>
              <a:gd name="connsiteX87" fmla="*/ 9157 w 10000"/>
              <a:gd name="connsiteY87" fmla="*/ 5000 h 10000"/>
              <a:gd name="connsiteX88" fmla="*/ 9284 w 10000"/>
              <a:gd name="connsiteY88" fmla="*/ 5250 h 10000"/>
              <a:gd name="connsiteX89" fmla="*/ 9354 w 10000"/>
              <a:gd name="connsiteY89" fmla="*/ 5773 h 10000"/>
              <a:gd name="connsiteX90" fmla="*/ 9423 w 10000"/>
              <a:gd name="connsiteY90" fmla="*/ 6159 h 10000"/>
              <a:gd name="connsiteX91" fmla="*/ 9480 w 10000"/>
              <a:gd name="connsiteY91" fmla="*/ 6545 h 10000"/>
              <a:gd name="connsiteX92" fmla="*/ 9551 w 10000"/>
              <a:gd name="connsiteY92" fmla="*/ 6659 h 10000"/>
              <a:gd name="connsiteX93" fmla="*/ 9676 w 10000"/>
              <a:gd name="connsiteY93" fmla="*/ 7569 h 10000"/>
              <a:gd name="connsiteX94" fmla="*/ 9746 w 10000"/>
              <a:gd name="connsiteY94" fmla="*/ 7318 h 10000"/>
              <a:gd name="connsiteX95" fmla="*/ 9815 w 10000"/>
              <a:gd name="connsiteY95" fmla="*/ 7955 h 10000"/>
              <a:gd name="connsiteX96" fmla="*/ 9873 w 10000"/>
              <a:gd name="connsiteY96" fmla="*/ 8091 h 10000"/>
              <a:gd name="connsiteX97" fmla="*/ 10000 w 10000"/>
              <a:gd name="connsiteY9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865 w 10000"/>
              <a:gd name="connsiteY70" fmla="*/ 6023 h 10000"/>
              <a:gd name="connsiteX71" fmla="*/ 7992 w 10000"/>
              <a:gd name="connsiteY71" fmla="*/ 6659 h 10000"/>
              <a:gd name="connsiteX72" fmla="*/ 8051 w 10000"/>
              <a:gd name="connsiteY72" fmla="*/ 5637 h 10000"/>
              <a:gd name="connsiteX73" fmla="*/ 8120 w 10000"/>
              <a:gd name="connsiteY73" fmla="*/ 6023 h 10000"/>
              <a:gd name="connsiteX74" fmla="*/ 8189 w 10000"/>
              <a:gd name="connsiteY74" fmla="*/ 6295 h 10000"/>
              <a:gd name="connsiteX75" fmla="*/ 8315 w 10000"/>
              <a:gd name="connsiteY75" fmla="*/ 6932 h 10000"/>
              <a:gd name="connsiteX76" fmla="*/ 8385 w 10000"/>
              <a:gd name="connsiteY76" fmla="*/ 5773 h 10000"/>
              <a:gd name="connsiteX77" fmla="*/ 8442 w 10000"/>
              <a:gd name="connsiteY77" fmla="*/ 6545 h 10000"/>
              <a:gd name="connsiteX78" fmla="*/ 8512 w 10000"/>
              <a:gd name="connsiteY78" fmla="*/ 6409 h 10000"/>
              <a:gd name="connsiteX79" fmla="*/ 8639 w 10000"/>
              <a:gd name="connsiteY79" fmla="*/ 6545 h 10000"/>
              <a:gd name="connsiteX80" fmla="*/ 8708 w 10000"/>
              <a:gd name="connsiteY80" fmla="*/ 6159 h 10000"/>
              <a:gd name="connsiteX81" fmla="*/ 8764 w 10000"/>
              <a:gd name="connsiteY81" fmla="*/ 5910 h 10000"/>
              <a:gd name="connsiteX82" fmla="*/ 8835 w 10000"/>
              <a:gd name="connsiteY82" fmla="*/ 3841 h 10000"/>
              <a:gd name="connsiteX83" fmla="*/ 8962 w 10000"/>
              <a:gd name="connsiteY83" fmla="*/ 2818 h 10000"/>
              <a:gd name="connsiteX84" fmla="*/ 9030 w 10000"/>
              <a:gd name="connsiteY84" fmla="*/ 3068 h 10000"/>
              <a:gd name="connsiteX85" fmla="*/ 9100 w 10000"/>
              <a:gd name="connsiteY85" fmla="*/ 4114 h 10000"/>
              <a:gd name="connsiteX86" fmla="*/ 9157 w 10000"/>
              <a:gd name="connsiteY86" fmla="*/ 5000 h 10000"/>
              <a:gd name="connsiteX87" fmla="*/ 9284 w 10000"/>
              <a:gd name="connsiteY87" fmla="*/ 5250 h 10000"/>
              <a:gd name="connsiteX88" fmla="*/ 9354 w 10000"/>
              <a:gd name="connsiteY88" fmla="*/ 5773 h 10000"/>
              <a:gd name="connsiteX89" fmla="*/ 9423 w 10000"/>
              <a:gd name="connsiteY89" fmla="*/ 6159 h 10000"/>
              <a:gd name="connsiteX90" fmla="*/ 9480 w 10000"/>
              <a:gd name="connsiteY90" fmla="*/ 6545 h 10000"/>
              <a:gd name="connsiteX91" fmla="*/ 9551 w 10000"/>
              <a:gd name="connsiteY91" fmla="*/ 6659 h 10000"/>
              <a:gd name="connsiteX92" fmla="*/ 9676 w 10000"/>
              <a:gd name="connsiteY92" fmla="*/ 7569 h 10000"/>
              <a:gd name="connsiteX93" fmla="*/ 9746 w 10000"/>
              <a:gd name="connsiteY93" fmla="*/ 7318 h 10000"/>
              <a:gd name="connsiteX94" fmla="*/ 9815 w 10000"/>
              <a:gd name="connsiteY94" fmla="*/ 7955 h 10000"/>
              <a:gd name="connsiteX95" fmla="*/ 9873 w 10000"/>
              <a:gd name="connsiteY95" fmla="*/ 8091 h 10000"/>
              <a:gd name="connsiteX96" fmla="*/ 10000 w 10000"/>
              <a:gd name="connsiteY9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992 w 10000"/>
              <a:gd name="connsiteY70" fmla="*/ 6659 h 10000"/>
              <a:gd name="connsiteX71" fmla="*/ 8051 w 10000"/>
              <a:gd name="connsiteY71" fmla="*/ 5637 h 10000"/>
              <a:gd name="connsiteX72" fmla="*/ 8120 w 10000"/>
              <a:gd name="connsiteY72" fmla="*/ 6023 h 10000"/>
              <a:gd name="connsiteX73" fmla="*/ 8189 w 10000"/>
              <a:gd name="connsiteY73" fmla="*/ 6295 h 10000"/>
              <a:gd name="connsiteX74" fmla="*/ 8315 w 10000"/>
              <a:gd name="connsiteY74" fmla="*/ 6932 h 10000"/>
              <a:gd name="connsiteX75" fmla="*/ 8385 w 10000"/>
              <a:gd name="connsiteY75" fmla="*/ 5773 h 10000"/>
              <a:gd name="connsiteX76" fmla="*/ 8442 w 10000"/>
              <a:gd name="connsiteY76" fmla="*/ 6545 h 10000"/>
              <a:gd name="connsiteX77" fmla="*/ 8512 w 10000"/>
              <a:gd name="connsiteY77" fmla="*/ 6409 h 10000"/>
              <a:gd name="connsiteX78" fmla="*/ 8639 w 10000"/>
              <a:gd name="connsiteY78" fmla="*/ 6545 h 10000"/>
              <a:gd name="connsiteX79" fmla="*/ 8708 w 10000"/>
              <a:gd name="connsiteY79" fmla="*/ 6159 h 10000"/>
              <a:gd name="connsiteX80" fmla="*/ 8764 w 10000"/>
              <a:gd name="connsiteY80" fmla="*/ 5910 h 10000"/>
              <a:gd name="connsiteX81" fmla="*/ 8835 w 10000"/>
              <a:gd name="connsiteY81" fmla="*/ 3841 h 10000"/>
              <a:gd name="connsiteX82" fmla="*/ 8962 w 10000"/>
              <a:gd name="connsiteY82" fmla="*/ 2818 h 10000"/>
              <a:gd name="connsiteX83" fmla="*/ 9030 w 10000"/>
              <a:gd name="connsiteY83" fmla="*/ 3068 h 10000"/>
              <a:gd name="connsiteX84" fmla="*/ 9100 w 10000"/>
              <a:gd name="connsiteY84" fmla="*/ 4114 h 10000"/>
              <a:gd name="connsiteX85" fmla="*/ 9157 w 10000"/>
              <a:gd name="connsiteY85" fmla="*/ 5000 h 10000"/>
              <a:gd name="connsiteX86" fmla="*/ 9284 w 10000"/>
              <a:gd name="connsiteY86" fmla="*/ 5250 h 10000"/>
              <a:gd name="connsiteX87" fmla="*/ 9354 w 10000"/>
              <a:gd name="connsiteY87" fmla="*/ 5773 h 10000"/>
              <a:gd name="connsiteX88" fmla="*/ 9423 w 10000"/>
              <a:gd name="connsiteY88" fmla="*/ 6159 h 10000"/>
              <a:gd name="connsiteX89" fmla="*/ 9480 w 10000"/>
              <a:gd name="connsiteY89" fmla="*/ 6545 h 10000"/>
              <a:gd name="connsiteX90" fmla="*/ 9551 w 10000"/>
              <a:gd name="connsiteY90" fmla="*/ 6659 h 10000"/>
              <a:gd name="connsiteX91" fmla="*/ 9676 w 10000"/>
              <a:gd name="connsiteY91" fmla="*/ 7569 h 10000"/>
              <a:gd name="connsiteX92" fmla="*/ 9746 w 10000"/>
              <a:gd name="connsiteY92" fmla="*/ 7318 h 10000"/>
              <a:gd name="connsiteX93" fmla="*/ 9815 w 10000"/>
              <a:gd name="connsiteY93" fmla="*/ 7955 h 10000"/>
              <a:gd name="connsiteX94" fmla="*/ 9873 w 10000"/>
              <a:gd name="connsiteY94" fmla="*/ 8091 h 10000"/>
              <a:gd name="connsiteX95" fmla="*/ 10000 w 10000"/>
              <a:gd name="connsiteY9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20 w 10000"/>
              <a:gd name="connsiteY71" fmla="*/ 6023 h 10000"/>
              <a:gd name="connsiteX72" fmla="*/ 8189 w 10000"/>
              <a:gd name="connsiteY72" fmla="*/ 6295 h 10000"/>
              <a:gd name="connsiteX73" fmla="*/ 8315 w 10000"/>
              <a:gd name="connsiteY73" fmla="*/ 6932 h 10000"/>
              <a:gd name="connsiteX74" fmla="*/ 8385 w 10000"/>
              <a:gd name="connsiteY74" fmla="*/ 5773 h 10000"/>
              <a:gd name="connsiteX75" fmla="*/ 8442 w 10000"/>
              <a:gd name="connsiteY75" fmla="*/ 6545 h 10000"/>
              <a:gd name="connsiteX76" fmla="*/ 8512 w 10000"/>
              <a:gd name="connsiteY76" fmla="*/ 6409 h 10000"/>
              <a:gd name="connsiteX77" fmla="*/ 8639 w 10000"/>
              <a:gd name="connsiteY77" fmla="*/ 6545 h 10000"/>
              <a:gd name="connsiteX78" fmla="*/ 8708 w 10000"/>
              <a:gd name="connsiteY78" fmla="*/ 6159 h 10000"/>
              <a:gd name="connsiteX79" fmla="*/ 8764 w 10000"/>
              <a:gd name="connsiteY79" fmla="*/ 5910 h 10000"/>
              <a:gd name="connsiteX80" fmla="*/ 8835 w 10000"/>
              <a:gd name="connsiteY80" fmla="*/ 3841 h 10000"/>
              <a:gd name="connsiteX81" fmla="*/ 8962 w 10000"/>
              <a:gd name="connsiteY81" fmla="*/ 2818 h 10000"/>
              <a:gd name="connsiteX82" fmla="*/ 9030 w 10000"/>
              <a:gd name="connsiteY82" fmla="*/ 3068 h 10000"/>
              <a:gd name="connsiteX83" fmla="*/ 9100 w 10000"/>
              <a:gd name="connsiteY83" fmla="*/ 4114 h 10000"/>
              <a:gd name="connsiteX84" fmla="*/ 9157 w 10000"/>
              <a:gd name="connsiteY84" fmla="*/ 5000 h 10000"/>
              <a:gd name="connsiteX85" fmla="*/ 9284 w 10000"/>
              <a:gd name="connsiteY85" fmla="*/ 5250 h 10000"/>
              <a:gd name="connsiteX86" fmla="*/ 9354 w 10000"/>
              <a:gd name="connsiteY86" fmla="*/ 5773 h 10000"/>
              <a:gd name="connsiteX87" fmla="*/ 9423 w 10000"/>
              <a:gd name="connsiteY87" fmla="*/ 6159 h 10000"/>
              <a:gd name="connsiteX88" fmla="*/ 9480 w 10000"/>
              <a:gd name="connsiteY88" fmla="*/ 6545 h 10000"/>
              <a:gd name="connsiteX89" fmla="*/ 9551 w 10000"/>
              <a:gd name="connsiteY89" fmla="*/ 6659 h 10000"/>
              <a:gd name="connsiteX90" fmla="*/ 9676 w 10000"/>
              <a:gd name="connsiteY90" fmla="*/ 7569 h 10000"/>
              <a:gd name="connsiteX91" fmla="*/ 9746 w 10000"/>
              <a:gd name="connsiteY91" fmla="*/ 7318 h 10000"/>
              <a:gd name="connsiteX92" fmla="*/ 9815 w 10000"/>
              <a:gd name="connsiteY92" fmla="*/ 7955 h 10000"/>
              <a:gd name="connsiteX93" fmla="*/ 9873 w 10000"/>
              <a:gd name="connsiteY93" fmla="*/ 8091 h 10000"/>
              <a:gd name="connsiteX94" fmla="*/ 10000 w 10000"/>
              <a:gd name="connsiteY9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89 w 10000"/>
              <a:gd name="connsiteY71" fmla="*/ 6295 h 10000"/>
              <a:gd name="connsiteX72" fmla="*/ 8315 w 10000"/>
              <a:gd name="connsiteY72" fmla="*/ 6932 h 10000"/>
              <a:gd name="connsiteX73" fmla="*/ 8385 w 10000"/>
              <a:gd name="connsiteY73" fmla="*/ 5773 h 10000"/>
              <a:gd name="connsiteX74" fmla="*/ 8442 w 10000"/>
              <a:gd name="connsiteY74" fmla="*/ 6545 h 10000"/>
              <a:gd name="connsiteX75" fmla="*/ 8512 w 10000"/>
              <a:gd name="connsiteY75" fmla="*/ 6409 h 10000"/>
              <a:gd name="connsiteX76" fmla="*/ 8639 w 10000"/>
              <a:gd name="connsiteY76" fmla="*/ 6545 h 10000"/>
              <a:gd name="connsiteX77" fmla="*/ 8708 w 10000"/>
              <a:gd name="connsiteY77" fmla="*/ 6159 h 10000"/>
              <a:gd name="connsiteX78" fmla="*/ 8764 w 10000"/>
              <a:gd name="connsiteY78" fmla="*/ 5910 h 10000"/>
              <a:gd name="connsiteX79" fmla="*/ 8835 w 10000"/>
              <a:gd name="connsiteY79" fmla="*/ 3841 h 10000"/>
              <a:gd name="connsiteX80" fmla="*/ 8962 w 10000"/>
              <a:gd name="connsiteY80" fmla="*/ 2818 h 10000"/>
              <a:gd name="connsiteX81" fmla="*/ 9030 w 10000"/>
              <a:gd name="connsiteY81" fmla="*/ 3068 h 10000"/>
              <a:gd name="connsiteX82" fmla="*/ 9100 w 10000"/>
              <a:gd name="connsiteY82" fmla="*/ 4114 h 10000"/>
              <a:gd name="connsiteX83" fmla="*/ 9157 w 10000"/>
              <a:gd name="connsiteY83" fmla="*/ 5000 h 10000"/>
              <a:gd name="connsiteX84" fmla="*/ 9284 w 10000"/>
              <a:gd name="connsiteY84" fmla="*/ 5250 h 10000"/>
              <a:gd name="connsiteX85" fmla="*/ 9354 w 10000"/>
              <a:gd name="connsiteY85" fmla="*/ 5773 h 10000"/>
              <a:gd name="connsiteX86" fmla="*/ 9423 w 10000"/>
              <a:gd name="connsiteY86" fmla="*/ 6159 h 10000"/>
              <a:gd name="connsiteX87" fmla="*/ 9480 w 10000"/>
              <a:gd name="connsiteY87" fmla="*/ 6545 h 10000"/>
              <a:gd name="connsiteX88" fmla="*/ 9551 w 10000"/>
              <a:gd name="connsiteY88" fmla="*/ 6659 h 10000"/>
              <a:gd name="connsiteX89" fmla="*/ 9676 w 10000"/>
              <a:gd name="connsiteY89" fmla="*/ 7569 h 10000"/>
              <a:gd name="connsiteX90" fmla="*/ 9746 w 10000"/>
              <a:gd name="connsiteY90" fmla="*/ 7318 h 10000"/>
              <a:gd name="connsiteX91" fmla="*/ 9815 w 10000"/>
              <a:gd name="connsiteY91" fmla="*/ 7955 h 10000"/>
              <a:gd name="connsiteX92" fmla="*/ 9873 w 10000"/>
              <a:gd name="connsiteY92" fmla="*/ 8091 h 10000"/>
              <a:gd name="connsiteX93" fmla="*/ 10000 w 10000"/>
              <a:gd name="connsiteY9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315 w 10000"/>
              <a:gd name="connsiteY71" fmla="*/ 6932 h 10000"/>
              <a:gd name="connsiteX72" fmla="*/ 8385 w 10000"/>
              <a:gd name="connsiteY72" fmla="*/ 5773 h 10000"/>
              <a:gd name="connsiteX73" fmla="*/ 8442 w 10000"/>
              <a:gd name="connsiteY73" fmla="*/ 6545 h 10000"/>
              <a:gd name="connsiteX74" fmla="*/ 8512 w 10000"/>
              <a:gd name="connsiteY74" fmla="*/ 6409 h 10000"/>
              <a:gd name="connsiteX75" fmla="*/ 8639 w 10000"/>
              <a:gd name="connsiteY75" fmla="*/ 6545 h 10000"/>
              <a:gd name="connsiteX76" fmla="*/ 8708 w 10000"/>
              <a:gd name="connsiteY76" fmla="*/ 6159 h 10000"/>
              <a:gd name="connsiteX77" fmla="*/ 8764 w 10000"/>
              <a:gd name="connsiteY77" fmla="*/ 5910 h 10000"/>
              <a:gd name="connsiteX78" fmla="*/ 8835 w 10000"/>
              <a:gd name="connsiteY78" fmla="*/ 3841 h 10000"/>
              <a:gd name="connsiteX79" fmla="*/ 8962 w 10000"/>
              <a:gd name="connsiteY79" fmla="*/ 2818 h 10000"/>
              <a:gd name="connsiteX80" fmla="*/ 9030 w 10000"/>
              <a:gd name="connsiteY80" fmla="*/ 3068 h 10000"/>
              <a:gd name="connsiteX81" fmla="*/ 9100 w 10000"/>
              <a:gd name="connsiteY81" fmla="*/ 4114 h 10000"/>
              <a:gd name="connsiteX82" fmla="*/ 9157 w 10000"/>
              <a:gd name="connsiteY82" fmla="*/ 5000 h 10000"/>
              <a:gd name="connsiteX83" fmla="*/ 9284 w 10000"/>
              <a:gd name="connsiteY83" fmla="*/ 5250 h 10000"/>
              <a:gd name="connsiteX84" fmla="*/ 9354 w 10000"/>
              <a:gd name="connsiteY84" fmla="*/ 5773 h 10000"/>
              <a:gd name="connsiteX85" fmla="*/ 9423 w 10000"/>
              <a:gd name="connsiteY85" fmla="*/ 6159 h 10000"/>
              <a:gd name="connsiteX86" fmla="*/ 9480 w 10000"/>
              <a:gd name="connsiteY86" fmla="*/ 6545 h 10000"/>
              <a:gd name="connsiteX87" fmla="*/ 9551 w 10000"/>
              <a:gd name="connsiteY87" fmla="*/ 6659 h 10000"/>
              <a:gd name="connsiteX88" fmla="*/ 9676 w 10000"/>
              <a:gd name="connsiteY88" fmla="*/ 7569 h 10000"/>
              <a:gd name="connsiteX89" fmla="*/ 9746 w 10000"/>
              <a:gd name="connsiteY89" fmla="*/ 7318 h 10000"/>
              <a:gd name="connsiteX90" fmla="*/ 9815 w 10000"/>
              <a:gd name="connsiteY90" fmla="*/ 7955 h 10000"/>
              <a:gd name="connsiteX91" fmla="*/ 9873 w 10000"/>
              <a:gd name="connsiteY91" fmla="*/ 8091 h 10000"/>
              <a:gd name="connsiteX92" fmla="*/ 10000 w 10000"/>
              <a:gd name="connsiteY9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442 w 10000"/>
              <a:gd name="connsiteY72" fmla="*/ 6545 h 10000"/>
              <a:gd name="connsiteX73" fmla="*/ 8512 w 10000"/>
              <a:gd name="connsiteY73" fmla="*/ 6409 h 10000"/>
              <a:gd name="connsiteX74" fmla="*/ 8639 w 10000"/>
              <a:gd name="connsiteY74" fmla="*/ 6545 h 10000"/>
              <a:gd name="connsiteX75" fmla="*/ 8708 w 10000"/>
              <a:gd name="connsiteY75" fmla="*/ 6159 h 10000"/>
              <a:gd name="connsiteX76" fmla="*/ 8764 w 10000"/>
              <a:gd name="connsiteY76" fmla="*/ 5910 h 10000"/>
              <a:gd name="connsiteX77" fmla="*/ 8835 w 10000"/>
              <a:gd name="connsiteY77" fmla="*/ 3841 h 10000"/>
              <a:gd name="connsiteX78" fmla="*/ 8962 w 10000"/>
              <a:gd name="connsiteY78" fmla="*/ 2818 h 10000"/>
              <a:gd name="connsiteX79" fmla="*/ 9030 w 10000"/>
              <a:gd name="connsiteY79" fmla="*/ 3068 h 10000"/>
              <a:gd name="connsiteX80" fmla="*/ 9100 w 10000"/>
              <a:gd name="connsiteY80" fmla="*/ 4114 h 10000"/>
              <a:gd name="connsiteX81" fmla="*/ 9157 w 10000"/>
              <a:gd name="connsiteY81" fmla="*/ 5000 h 10000"/>
              <a:gd name="connsiteX82" fmla="*/ 9284 w 10000"/>
              <a:gd name="connsiteY82" fmla="*/ 5250 h 10000"/>
              <a:gd name="connsiteX83" fmla="*/ 9354 w 10000"/>
              <a:gd name="connsiteY83" fmla="*/ 5773 h 10000"/>
              <a:gd name="connsiteX84" fmla="*/ 9423 w 10000"/>
              <a:gd name="connsiteY84" fmla="*/ 6159 h 10000"/>
              <a:gd name="connsiteX85" fmla="*/ 9480 w 10000"/>
              <a:gd name="connsiteY85" fmla="*/ 6545 h 10000"/>
              <a:gd name="connsiteX86" fmla="*/ 9551 w 10000"/>
              <a:gd name="connsiteY86" fmla="*/ 6659 h 10000"/>
              <a:gd name="connsiteX87" fmla="*/ 9676 w 10000"/>
              <a:gd name="connsiteY87" fmla="*/ 7569 h 10000"/>
              <a:gd name="connsiteX88" fmla="*/ 9746 w 10000"/>
              <a:gd name="connsiteY88" fmla="*/ 7318 h 10000"/>
              <a:gd name="connsiteX89" fmla="*/ 9815 w 10000"/>
              <a:gd name="connsiteY89" fmla="*/ 7955 h 10000"/>
              <a:gd name="connsiteX90" fmla="*/ 9873 w 10000"/>
              <a:gd name="connsiteY90" fmla="*/ 8091 h 10000"/>
              <a:gd name="connsiteX91" fmla="*/ 10000 w 10000"/>
              <a:gd name="connsiteY9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512 w 10000"/>
              <a:gd name="connsiteY72" fmla="*/ 6409 h 10000"/>
              <a:gd name="connsiteX73" fmla="*/ 8639 w 10000"/>
              <a:gd name="connsiteY73" fmla="*/ 6545 h 10000"/>
              <a:gd name="connsiteX74" fmla="*/ 8708 w 10000"/>
              <a:gd name="connsiteY74" fmla="*/ 6159 h 10000"/>
              <a:gd name="connsiteX75" fmla="*/ 8764 w 10000"/>
              <a:gd name="connsiteY75" fmla="*/ 5910 h 10000"/>
              <a:gd name="connsiteX76" fmla="*/ 8835 w 10000"/>
              <a:gd name="connsiteY76" fmla="*/ 3841 h 10000"/>
              <a:gd name="connsiteX77" fmla="*/ 8962 w 10000"/>
              <a:gd name="connsiteY77" fmla="*/ 2818 h 10000"/>
              <a:gd name="connsiteX78" fmla="*/ 9030 w 10000"/>
              <a:gd name="connsiteY78" fmla="*/ 3068 h 10000"/>
              <a:gd name="connsiteX79" fmla="*/ 9100 w 10000"/>
              <a:gd name="connsiteY79" fmla="*/ 4114 h 10000"/>
              <a:gd name="connsiteX80" fmla="*/ 9157 w 10000"/>
              <a:gd name="connsiteY80" fmla="*/ 5000 h 10000"/>
              <a:gd name="connsiteX81" fmla="*/ 9284 w 10000"/>
              <a:gd name="connsiteY81" fmla="*/ 5250 h 10000"/>
              <a:gd name="connsiteX82" fmla="*/ 9354 w 10000"/>
              <a:gd name="connsiteY82" fmla="*/ 5773 h 10000"/>
              <a:gd name="connsiteX83" fmla="*/ 9423 w 10000"/>
              <a:gd name="connsiteY83" fmla="*/ 6159 h 10000"/>
              <a:gd name="connsiteX84" fmla="*/ 9480 w 10000"/>
              <a:gd name="connsiteY84" fmla="*/ 6545 h 10000"/>
              <a:gd name="connsiteX85" fmla="*/ 9551 w 10000"/>
              <a:gd name="connsiteY85" fmla="*/ 6659 h 10000"/>
              <a:gd name="connsiteX86" fmla="*/ 9676 w 10000"/>
              <a:gd name="connsiteY86" fmla="*/ 7569 h 10000"/>
              <a:gd name="connsiteX87" fmla="*/ 9746 w 10000"/>
              <a:gd name="connsiteY87" fmla="*/ 7318 h 10000"/>
              <a:gd name="connsiteX88" fmla="*/ 9815 w 10000"/>
              <a:gd name="connsiteY88" fmla="*/ 7955 h 10000"/>
              <a:gd name="connsiteX89" fmla="*/ 9873 w 10000"/>
              <a:gd name="connsiteY89" fmla="*/ 8091 h 10000"/>
              <a:gd name="connsiteX90" fmla="*/ 10000 w 10000"/>
              <a:gd name="connsiteY9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512 w 10000"/>
              <a:gd name="connsiteY71" fmla="*/ 6409 h 10000"/>
              <a:gd name="connsiteX72" fmla="*/ 8639 w 10000"/>
              <a:gd name="connsiteY72" fmla="*/ 6545 h 10000"/>
              <a:gd name="connsiteX73" fmla="*/ 8708 w 10000"/>
              <a:gd name="connsiteY73" fmla="*/ 6159 h 10000"/>
              <a:gd name="connsiteX74" fmla="*/ 8764 w 10000"/>
              <a:gd name="connsiteY74" fmla="*/ 5910 h 10000"/>
              <a:gd name="connsiteX75" fmla="*/ 8835 w 10000"/>
              <a:gd name="connsiteY75" fmla="*/ 3841 h 10000"/>
              <a:gd name="connsiteX76" fmla="*/ 8962 w 10000"/>
              <a:gd name="connsiteY76" fmla="*/ 2818 h 10000"/>
              <a:gd name="connsiteX77" fmla="*/ 9030 w 10000"/>
              <a:gd name="connsiteY77" fmla="*/ 3068 h 10000"/>
              <a:gd name="connsiteX78" fmla="*/ 9100 w 10000"/>
              <a:gd name="connsiteY78" fmla="*/ 4114 h 10000"/>
              <a:gd name="connsiteX79" fmla="*/ 9157 w 10000"/>
              <a:gd name="connsiteY79" fmla="*/ 5000 h 10000"/>
              <a:gd name="connsiteX80" fmla="*/ 9284 w 10000"/>
              <a:gd name="connsiteY80" fmla="*/ 5250 h 10000"/>
              <a:gd name="connsiteX81" fmla="*/ 9354 w 10000"/>
              <a:gd name="connsiteY81" fmla="*/ 5773 h 10000"/>
              <a:gd name="connsiteX82" fmla="*/ 9423 w 10000"/>
              <a:gd name="connsiteY82" fmla="*/ 6159 h 10000"/>
              <a:gd name="connsiteX83" fmla="*/ 9480 w 10000"/>
              <a:gd name="connsiteY83" fmla="*/ 6545 h 10000"/>
              <a:gd name="connsiteX84" fmla="*/ 9551 w 10000"/>
              <a:gd name="connsiteY84" fmla="*/ 6659 h 10000"/>
              <a:gd name="connsiteX85" fmla="*/ 9676 w 10000"/>
              <a:gd name="connsiteY85" fmla="*/ 7569 h 10000"/>
              <a:gd name="connsiteX86" fmla="*/ 9746 w 10000"/>
              <a:gd name="connsiteY86" fmla="*/ 7318 h 10000"/>
              <a:gd name="connsiteX87" fmla="*/ 9815 w 10000"/>
              <a:gd name="connsiteY87" fmla="*/ 7955 h 10000"/>
              <a:gd name="connsiteX88" fmla="*/ 9873 w 10000"/>
              <a:gd name="connsiteY88" fmla="*/ 8091 h 10000"/>
              <a:gd name="connsiteX89" fmla="*/ 10000 w 10000"/>
              <a:gd name="connsiteY8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512 w 10000"/>
              <a:gd name="connsiteY70" fmla="*/ 6409 h 10000"/>
              <a:gd name="connsiteX71" fmla="*/ 8639 w 10000"/>
              <a:gd name="connsiteY71" fmla="*/ 6545 h 10000"/>
              <a:gd name="connsiteX72" fmla="*/ 8708 w 10000"/>
              <a:gd name="connsiteY72" fmla="*/ 6159 h 10000"/>
              <a:gd name="connsiteX73" fmla="*/ 8764 w 10000"/>
              <a:gd name="connsiteY73" fmla="*/ 5910 h 10000"/>
              <a:gd name="connsiteX74" fmla="*/ 8835 w 10000"/>
              <a:gd name="connsiteY74" fmla="*/ 3841 h 10000"/>
              <a:gd name="connsiteX75" fmla="*/ 8962 w 10000"/>
              <a:gd name="connsiteY75" fmla="*/ 2818 h 10000"/>
              <a:gd name="connsiteX76" fmla="*/ 9030 w 10000"/>
              <a:gd name="connsiteY76" fmla="*/ 3068 h 10000"/>
              <a:gd name="connsiteX77" fmla="*/ 9100 w 10000"/>
              <a:gd name="connsiteY77" fmla="*/ 4114 h 10000"/>
              <a:gd name="connsiteX78" fmla="*/ 9157 w 10000"/>
              <a:gd name="connsiteY78" fmla="*/ 5000 h 10000"/>
              <a:gd name="connsiteX79" fmla="*/ 9284 w 10000"/>
              <a:gd name="connsiteY79" fmla="*/ 5250 h 10000"/>
              <a:gd name="connsiteX80" fmla="*/ 9354 w 10000"/>
              <a:gd name="connsiteY80" fmla="*/ 5773 h 10000"/>
              <a:gd name="connsiteX81" fmla="*/ 9423 w 10000"/>
              <a:gd name="connsiteY81" fmla="*/ 6159 h 10000"/>
              <a:gd name="connsiteX82" fmla="*/ 9480 w 10000"/>
              <a:gd name="connsiteY82" fmla="*/ 6545 h 10000"/>
              <a:gd name="connsiteX83" fmla="*/ 9551 w 10000"/>
              <a:gd name="connsiteY83" fmla="*/ 6659 h 10000"/>
              <a:gd name="connsiteX84" fmla="*/ 9676 w 10000"/>
              <a:gd name="connsiteY84" fmla="*/ 7569 h 10000"/>
              <a:gd name="connsiteX85" fmla="*/ 9746 w 10000"/>
              <a:gd name="connsiteY85" fmla="*/ 7318 h 10000"/>
              <a:gd name="connsiteX86" fmla="*/ 9815 w 10000"/>
              <a:gd name="connsiteY86" fmla="*/ 7955 h 10000"/>
              <a:gd name="connsiteX87" fmla="*/ 9873 w 10000"/>
              <a:gd name="connsiteY87" fmla="*/ 8091 h 10000"/>
              <a:gd name="connsiteX88" fmla="*/ 10000 w 10000"/>
              <a:gd name="connsiteY8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639 w 10000"/>
              <a:gd name="connsiteY70" fmla="*/ 6545 h 10000"/>
              <a:gd name="connsiteX71" fmla="*/ 8708 w 10000"/>
              <a:gd name="connsiteY71" fmla="*/ 6159 h 10000"/>
              <a:gd name="connsiteX72" fmla="*/ 8764 w 10000"/>
              <a:gd name="connsiteY72" fmla="*/ 5910 h 10000"/>
              <a:gd name="connsiteX73" fmla="*/ 8835 w 10000"/>
              <a:gd name="connsiteY73" fmla="*/ 3841 h 10000"/>
              <a:gd name="connsiteX74" fmla="*/ 8962 w 10000"/>
              <a:gd name="connsiteY74" fmla="*/ 2818 h 10000"/>
              <a:gd name="connsiteX75" fmla="*/ 9030 w 10000"/>
              <a:gd name="connsiteY75" fmla="*/ 3068 h 10000"/>
              <a:gd name="connsiteX76" fmla="*/ 9100 w 10000"/>
              <a:gd name="connsiteY76" fmla="*/ 4114 h 10000"/>
              <a:gd name="connsiteX77" fmla="*/ 9157 w 10000"/>
              <a:gd name="connsiteY77" fmla="*/ 5000 h 10000"/>
              <a:gd name="connsiteX78" fmla="*/ 9284 w 10000"/>
              <a:gd name="connsiteY78" fmla="*/ 5250 h 10000"/>
              <a:gd name="connsiteX79" fmla="*/ 9354 w 10000"/>
              <a:gd name="connsiteY79" fmla="*/ 5773 h 10000"/>
              <a:gd name="connsiteX80" fmla="*/ 9423 w 10000"/>
              <a:gd name="connsiteY80" fmla="*/ 6159 h 10000"/>
              <a:gd name="connsiteX81" fmla="*/ 9480 w 10000"/>
              <a:gd name="connsiteY81" fmla="*/ 6545 h 10000"/>
              <a:gd name="connsiteX82" fmla="*/ 9551 w 10000"/>
              <a:gd name="connsiteY82" fmla="*/ 6659 h 10000"/>
              <a:gd name="connsiteX83" fmla="*/ 9676 w 10000"/>
              <a:gd name="connsiteY83" fmla="*/ 7569 h 10000"/>
              <a:gd name="connsiteX84" fmla="*/ 9746 w 10000"/>
              <a:gd name="connsiteY84" fmla="*/ 7318 h 10000"/>
              <a:gd name="connsiteX85" fmla="*/ 9815 w 10000"/>
              <a:gd name="connsiteY85" fmla="*/ 7955 h 10000"/>
              <a:gd name="connsiteX86" fmla="*/ 9873 w 10000"/>
              <a:gd name="connsiteY86" fmla="*/ 8091 h 10000"/>
              <a:gd name="connsiteX87" fmla="*/ 10000 w 10000"/>
              <a:gd name="connsiteY8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08 w 10000"/>
              <a:gd name="connsiteY70" fmla="*/ 6159 h 10000"/>
              <a:gd name="connsiteX71" fmla="*/ 8764 w 10000"/>
              <a:gd name="connsiteY71" fmla="*/ 5910 h 10000"/>
              <a:gd name="connsiteX72" fmla="*/ 8835 w 10000"/>
              <a:gd name="connsiteY72" fmla="*/ 3841 h 10000"/>
              <a:gd name="connsiteX73" fmla="*/ 8962 w 10000"/>
              <a:gd name="connsiteY73" fmla="*/ 2818 h 10000"/>
              <a:gd name="connsiteX74" fmla="*/ 9030 w 10000"/>
              <a:gd name="connsiteY74" fmla="*/ 3068 h 10000"/>
              <a:gd name="connsiteX75" fmla="*/ 9100 w 10000"/>
              <a:gd name="connsiteY75" fmla="*/ 4114 h 10000"/>
              <a:gd name="connsiteX76" fmla="*/ 9157 w 10000"/>
              <a:gd name="connsiteY76" fmla="*/ 5000 h 10000"/>
              <a:gd name="connsiteX77" fmla="*/ 9284 w 10000"/>
              <a:gd name="connsiteY77" fmla="*/ 5250 h 10000"/>
              <a:gd name="connsiteX78" fmla="*/ 9354 w 10000"/>
              <a:gd name="connsiteY78" fmla="*/ 5773 h 10000"/>
              <a:gd name="connsiteX79" fmla="*/ 9423 w 10000"/>
              <a:gd name="connsiteY79" fmla="*/ 6159 h 10000"/>
              <a:gd name="connsiteX80" fmla="*/ 9480 w 10000"/>
              <a:gd name="connsiteY80" fmla="*/ 6545 h 10000"/>
              <a:gd name="connsiteX81" fmla="*/ 9551 w 10000"/>
              <a:gd name="connsiteY81" fmla="*/ 6659 h 10000"/>
              <a:gd name="connsiteX82" fmla="*/ 9676 w 10000"/>
              <a:gd name="connsiteY82" fmla="*/ 7569 h 10000"/>
              <a:gd name="connsiteX83" fmla="*/ 9746 w 10000"/>
              <a:gd name="connsiteY83" fmla="*/ 7318 h 10000"/>
              <a:gd name="connsiteX84" fmla="*/ 9815 w 10000"/>
              <a:gd name="connsiteY84" fmla="*/ 7955 h 10000"/>
              <a:gd name="connsiteX85" fmla="*/ 9873 w 10000"/>
              <a:gd name="connsiteY85" fmla="*/ 8091 h 10000"/>
              <a:gd name="connsiteX86" fmla="*/ 10000 w 10000"/>
              <a:gd name="connsiteY8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64 w 10000"/>
              <a:gd name="connsiteY70" fmla="*/ 5910 h 10000"/>
              <a:gd name="connsiteX71" fmla="*/ 8835 w 10000"/>
              <a:gd name="connsiteY71" fmla="*/ 3841 h 10000"/>
              <a:gd name="connsiteX72" fmla="*/ 8962 w 10000"/>
              <a:gd name="connsiteY72" fmla="*/ 2818 h 10000"/>
              <a:gd name="connsiteX73" fmla="*/ 9030 w 10000"/>
              <a:gd name="connsiteY73" fmla="*/ 3068 h 10000"/>
              <a:gd name="connsiteX74" fmla="*/ 9100 w 10000"/>
              <a:gd name="connsiteY74" fmla="*/ 4114 h 10000"/>
              <a:gd name="connsiteX75" fmla="*/ 9157 w 10000"/>
              <a:gd name="connsiteY75" fmla="*/ 5000 h 10000"/>
              <a:gd name="connsiteX76" fmla="*/ 9284 w 10000"/>
              <a:gd name="connsiteY76" fmla="*/ 5250 h 10000"/>
              <a:gd name="connsiteX77" fmla="*/ 9354 w 10000"/>
              <a:gd name="connsiteY77" fmla="*/ 5773 h 10000"/>
              <a:gd name="connsiteX78" fmla="*/ 9423 w 10000"/>
              <a:gd name="connsiteY78" fmla="*/ 6159 h 10000"/>
              <a:gd name="connsiteX79" fmla="*/ 9480 w 10000"/>
              <a:gd name="connsiteY79" fmla="*/ 6545 h 10000"/>
              <a:gd name="connsiteX80" fmla="*/ 9551 w 10000"/>
              <a:gd name="connsiteY80" fmla="*/ 6659 h 10000"/>
              <a:gd name="connsiteX81" fmla="*/ 9676 w 10000"/>
              <a:gd name="connsiteY81" fmla="*/ 7569 h 10000"/>
              <a:gd name="connsiteX82" fmla="*/ 9746 w 10000"/>
              <a:gd name="connsiteY82" fmla="*/ 7318 h 10000"/>
              <a:gd name="connsiteX83" fmla="*/ 9815 w 10000"/>
              <a:gd name="connsiteY83" fmla="*/ 7955 h 10000"/>
              <a:gd name="connsiteX84" fmla="*/ 9873 w 10000"/>
              <a:gd name="connsiteY84" fmla="*/ 8091 h 10000"/>
              <a:gd name="connsiteX85" fmla="*/ 10000 w 10000"/>
              <a:gd name="connsiteY8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835 w 10000"/>
              <a:gd name="connsiteY70" fmla="*/ 3841 h 10000"/>
              <a:gd name="connsiteX71" fmla="*/ 8962 w 10000"/>
              <a:gd name="connsiteY71" fmla="*/ 2818 h 10000"/>
              <a:gd name="connsiteX72" fmla="*/ 9030 w 10000"/>
              <a:gd name="connsiteY72" fmla="*/ 3068 h 10000"/>
              <a:gd name="connsiteX73" fmla="*/ 9100 w 10000"/>
              <a:gd name="connsiteY73" fmla="*/ 4114 h 10000"/>
              <a:gd name="connsiteX74" fmla="*/ 9157 w 10000"/>
              <a:gd name="connsiteY74" fmla="*/ 5000 h 10000"/>
              <a:gd name="connsiteX75" fmla="*/ 9284 w 10000"/>
              <a:gd name="connsiteY75" fmla="*/ 5250 h 10000"/>
              <a:gd name="connsiteX76" fmla="*/ 9354 w 10000"/>
              <a:gd name="connsiteY76" fmla="*/ 5773 h 10000"/>
              <a:gd name="connsiteX77" fmla="*/ 9423 w 10000"/>
              <a:gd name="connsiteY77" fmla="*/ 6159 h 10000"/>
              <a:gd name="connsiteX78" fmla="*/ 9480 w 10000"/>
              <a:gd name="connsiteY78" fmla="*/ 6545 h 10000"/>
              <a:gd name="connsiteX79" fmla="*/ 9551 w 10000"/>
              <a:gd name="connsiteY79" fmla="*/ 6659 h 10000"/>
              <a:gd name="connsiteX80" fmla="*/ 9676 w 10000"/>
              <a:gd name="connsiteY80" fmla="*/ 7569 h 10000"/>
              <a:gd name="connsiteX81" fmla="*/ 9746 w 10000"/>
              <a:gd name="connsiteY81" fmla="*/ 7318 h 10000"/>
              <a:gd name="connsiteX82" fmla="*/ 9815 w 10000"/>
              <a:gd name="connsiteY82" fmla="*/ 7955 h 10000"/>
              <a:gd name="connsiteX83" fmla="*/ 9873 w 10000"/>
              <a:gd name="connsiteY83" fmla="*/ 8091 h 10000"/>
              <a:gd name="connsiteX84" fmla="*/ 10000 w 10000"/>
              <a:gd name="connsiteY8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962 w 10000"/>
              <a:gd name="connsiteY70" fmla="*/ 2818 h 10000"/>
              <a:gd name="connsiteX71" fmla="*/ 9030 w 10000"/>
              <a:gd name="connsiteY71" fmla="*/ 3068 h 10000"/>
              <a:gd name="connsiteX72" fmla="*/ 9100 w 10000"/>
              <a:gd name="connsiteY72" fmla="*/ 4114 h 10000"/>
              <a:gd name="connsiteX73" fmla="*/ 9157 w 10000"/>
              <a:gd name="connsiteY73" fmla="*/ 5000 h 10000"/>
              <a:gd name="connsiteX74" fmla="*/ 9284 w 10000"/>
              <a:gd name="connsiteY74" fmla="*/ 5250 h 10000"/>
              <a:gd name="connsiteX75" fmla="*/ 9354 w 10000"/>
              <a:gd name="connsiteY75" fmla="*/ 5773 h 10000"/>
              <a:gd name="connsiteX76" fmla="*/ 9423 w 10000"/>
              <a:gd name="connsiteY76" fmla="*/ 6159 h 10000"/>
              <a:gd name="connsiteX77" fmla="*/ 9480 w 10000"/>
              <a:gd name="connsiteY77" fmla="*/ 6545 h 10000"/>
              <a:gd name="connsiteX78" fmla="*/ 9551 w 10000"/>
              <a:gd name="connsiteY78" fmla="*/ 6659 h 10000"/>
              <a:gd name="connsiteX79" fmla="*/ 9676 w 10000"/>
              <a:gd name="connsiteY79" fmla="*/ 7569 h 10000"/>
              <a:gd name="connsiteX80" fmla="*/ 9746 w 10000"/>
              <a:gd name="connsiteY80" fmla="*/ 7318 h 10000"/>
              <a:gd name="connsiteX81" fmla="*/ 9815 w 10000"/>
              <a:gd name="connsiteY81" fmla="*/ 7955 h 10000"/>
              <a:gd name="connsiteX82" fmla="*/ 9873 w 10000"/>
              <a:gd name="connsiteY82" fmla="*/ 8091 h 10000"/>
              <a:gd name="connsiteX83" fmla="*/ 10000 w 10000"/>
              <a:gd name="connsiteY8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030 w 10000"/>
              <a:gd name="connsiteY70" fmla="*/ 3068 h 10000"/>
              <a:gd name="connsiteX71" fmla="*/ 9100 w 10000"/>
              <a:gd name="connsiteY71" fmla="*/ 4114 h 10000"/>
              <a:gd name="connsiteX72" fmla="*/ 9157 w 10000"/>
              <a:gd name="connsiteY72" fmla="*/ 5000 h 10000"/>
              <a:gd name="connsiteX73" fmla="*/ 9284 w 10000"/>
              <a:gd name="connsiteY73" fmla="*/ 5250 h 10000"/>
              <a:gd name="connsiteX74" fmla="*/ 9354 w 10000"/>
              <a:gd name="connsiteY74" fmla="*/ 5773 h 10000"/>
              <a:gd name="connsiteX75" fmla="*/ 9423 w 10000"/>
              <a:gd name="connsiteY75" fmla="*/ 6159 h 10000"/>
              <a:gd name="connsiteX76" fmla="*/ 9480 w 10000"/>
              <a:gd name="connsiteY76" fmla="*/ 6545 h 10000"/>
              <a:gd name="connsiteX77" fmla="*/ 9551 w 10000"/>
              <a:gd name="connsiteY77" fmla="*/ 6659 h 10000"/>
              <a:gd name="connsiteX78" fmla="*/ 9676 w 10000"/>
              <a:gd name="connsiteY78" fmla="*/ 7569 h 10000"/>
              <a:gd name="connsiteX79" fmla="*/ 9746 w 10000"/>
              <a:gd name="connsiteY79" fmla="*/ 7318 h 10000"/>
              <a:gd name="connsiteX80" fmla="*/ 9815 w 10000"/>
              <a:gd name="connsiteY80" fmla="*/ 7955 h 10000"/>
              <a:gd name="connsiteX81" fmla="*/ 9873 w 10000"/>
              <a:gd name="connsiteY81" fmla="*/ 8091 h 10000"/>
              <a:gd name="connsiteX82" fmla="*/ 10000 w 10000"/>
              <a:gd name="connsiteY8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00 w 10000"/>
              <a:gd name="connsiteY70" fmla="*/ 4114 h 10000"/>
              <a:gd name="connsiteX71" fmla="*/ 9157 w 10000"/>
              <a:gd name="connsiteY71" fmla="*/ 5000 h 10000"/>
              <a:gd name="connsiteX72" fmla="*/ 9284 w 10000"/>
              <a:gd name="connsiteY72" fmla="*/ 5250 h 10000"/>
              <a:gd name="connsiteX73" fmla="*/ 9354 w 10000"/>
              <a:gd name="connsiteY73" fmla="*/ 5773 h 10000"/>
              <a:gd name="connsiteX74" fmla="*/ 9423 w 10000"/>
              <a:gd name="connsiteY74" fmla="*/ 6159 h 10000"/>
              <a:gd name="connsiteX75" fmla="*/ 9480 w 10000"/>
              <a:gd name="connsiteY75" fmla="*/ 6545 h 10000"/>
              <a:gd name="connsiteX76" fmla="*/ 9551 w 10000"/>
              <a:gd name="connsiteY76" fmla="*/ 6659 h 10000"/>
              <a:gd name="connsiteX77" fmla="*/ 9676 w 10000"/>
              <a:gd name="connsiteY77" fmla="*/ 7569 h 10000"/>
              <a:gd name="connsiteX78" fmla="*/ 9746 w 10000"/>
              <a:gd name="connsiteY78" fmla="*/ 7318 h 10000"/>
              <a:gd name="connsiteX79" fmla="*/ 9815 w 10000"/>
              <a:gd name="connsiteY79" fmla="*/ 7955 h 10000"/>
              <a:gd name="connsiteX80" fmla="*/ 9873 w 10000"/>
              <a:gd name="connsiteY80" fmla="*/ 8091 h 10000"/>
              <a:gd name="connsiteX81" fmla="*/ 10000 w 10000"/>
              <a:gd name="connsiteY8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57 w 10000"/>
              <a:gd name="connsiteY70" fmla="*/ 5000 h 10000"/>
              <a:gd name="connsiteX71" fmla="*/ 9284 w 10000"/>
              <a:gd name="connsiteY71" fmla="*/ 5250 h 10000"/>
              <a:gd name="connsiteX72" fmla="*/ 9354 w 10000"/>
              <a:gd name="connsiteY72" fmla="*/ 5773 h 10000"/>
              <a:gd name="connsiteX73" fmla="*/ 9423 w 10000"/>
              <a:gd name="connsiteY73" fmla="*/ 6159 h 10000"/>
              <a:gd name="connsiteX74" fmla="*/ 9480 w 10000"/>
              <a:gd name="connsiteY74" fmla="*/ 6545 h 10000"/>
              <a:gd name="connsiteX75" fmla="*/ 9551 w 10000"/>
              <a:gd name="connsiteY75" fmla="*/ 6659 h 10000"/>
              <a:gd name="connsiteX76" fmla="*/ 9676 w 10000"/>
              <a:gd name="connsiteY76" fmla="*/ 7569 h 10000"/>
              <a:gd name="connsiteX77" fmla="*/ 9746 w 10000"/>
              <a:gd name="connsiteY77" fmla="*/ 7318 h 10000"/>
              <a:gd name="connsiteX78" fmla="*/ 9815 w 10000"/>
              <a:gd name="connsiteY78" fmla="*/ 7955 h 10000"/>
              <a:gd name="connsiteX79" fmla="*/ 9873 w 10000"/>
              <a:gd name="connsiteY79" fmla="*/ 8091 h 10000"/>
              <a:gd name="connsiteX80" fmla="*/ 10000 w 10000"/>
              <a:gd name="connsiteY8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284 w 10000"/>
              <a:gd name="connsiteY70" fmla="*/ 5250 h 10000"/>
              <a:gd name="connsiteX71" fmla="*/ 9354 w 10000"/>
              <a:gd name="connsiteY71" fmla="*/ 5773 h 10000"/>
              <a:gd name="connsiteX72" fmla="*/ 9423 w 10000"/>
              <a:gd name="connsiteY72" fmla="*/ 6159 h 10000"/>
              <a:gd name="connsiteX73" fmla="*/ 9480 w 10000"/>
              <a:gd name="connsiteY73" fmla="*/ 6545 h 10000"/>
              <a:gd name="connsiteX74" fmla="*/ 9551 w 10000"/>
              <a:gd name="connsiteY74" fmla="*/ 6659 h 10000"/>
              <a:gd name="connsiteX75" fmla="*/ 9676 w 10000"/>
              <a:gd name="connsiteY75" fmla="*/ 7569 h 10000"/>
              <a:gd name="connsiteX76" fmla="*/ 9746 w 10000"/>
              <a:gd name="connsiteY76" fmla="*/ 7318 h 10000"/>
              <a:gd name="connsiteX77" fmla="*/ 9815 w 10000"/>
              <a:gd name="connsiteY77" fmla="*/ 7955 h 10000"/>
              <a:gd name="connsiteX78" fmla="*/ 9873 w 10000"/>
              <a:gd name="connsiteY78" fmla="*/ 8091 h 10000"/>
              <a:gd name="connsiteX79" fmla="*/ 10000 w 10000"/>
              <a:gd name="connsiteY7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23 w 10000"/>
              <a:gd name="connsiteY71" fmla="*/ 6159 h 10000"/>
              <a:gd name="connsiteX72" fmla="*/ 9480 w 10000"/>
              <a:gd name="connsiteY72" fmla="*/ 6545 h 10000"/>
              <a:gd name="connsiteX73" fmla="*/ 9551 w 10000"/>
              <a:gd name="connsiteY73" fmla="*/ 6659 h 10000"/>
              <a:gd name="connsiteX74" fmla="*/ 9676 w 10000"/>
              <a:gd name="connsiteY74" fmla="*/ 7569 h 10000"/>
              <a:gd name="connsiteX75" fmla="*/ 9746 w 10000"/>
              <a:gd name="connsiteY75" fmla="*/ 7318 h 10000"/>
              <a:gd name="connsiteX76" fmla="*/ 9815 w 10000"/>
              <a:gd name="connsiteY76" fmla="*/ 7955 h 10000"/>
              <a:gd name="connsiteX77" fmla="*/ 9873 w 10000"/>
              <a:gd name="connsiteY77" fmla="*/ 8091 h 10000"/>
              <a:gd name="connsiteX78" fmla="*/ 10000 w 10000"/>
              <a:gd name="connsiteY7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80 w 10000"/>
              <a:gd name="connsiteY71" fmla="*/ 6545 h 10000"/>
              <a:gd name="connsiteX72" fmla="*/ 9551 w 10000"/>
              <a:gd name="connsiteY72" fmla="*/ 6659 h 10000"/>
              <a:gd name="connsiteX73" fmla="*/ 9676 w 10000"/>
              <a:gd name="connsiteY73" fmla="*/ 7569 h 10000"/>
              <a:gd name="connsiteX74" fmla="*/ 9746 w 10000"/>
              <a:gd name="connsiteY74" fmla="*/ 7318 h 10000"/>
              <a:gd name="connsiteX75" fmla="*/ 9815 w 10000"/>
              <a:gd name="connsiteY75" fmla="*/ 7955 h 10000"/>
              <a:gd name="connsiteX76" fmla="*/ 9873 w 10000"/>
              <a:gd name="connsiteY76" fmla="*/ 8091 h 10000"/>
              <a:gd name="connsiteX77" fmla="*/ 10000 w 10000"/>
              <a:gd name="connsiteY7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551 w 10000"/>
              <a:gd name="connsiteY71" fmla="*/ 6659 h 10000"/>
              <a:gd name="connsiteX72" fmla="*/ 9676 w 10000"/>
              <a:gd name="connsiteY72" fmla="*/ 7569 h 10000"/>
              <a:gd name="connsiteX73" fmla="*/ 9746 w 10000"/>
              <a:gd name="connsiteY73" fmla="*/ 7318 h 10000"/>
              <a:gd name="connsiteX74" fmla="*/ 9815 w 10000"/>
              <a:gd name="connsiteY74" fmla="*/ 7955 h 10000"/>
              <a:gd name="connsiteX75" fmla="*/ 9873 w 10000"/>
              <a:gd name="connsiteY75" fmla="*/ 8091 h 10000"/>
              <a:gd name="connsiteX76" fmla="*/ 10000 w 10000"/>
              <a:gd name="connsiteY7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676 w 10000"/>
              <a:gd name="connsiteY71" fmla="*/ 7569 h 10000"/>
              <a:gd name="connsiteX72" fmla="*/ 9746 w 10000"/>
              <a:gd name="connsiteY72" fmla="*/ 7318 h 10000"/>
              <a:gd name="connsiteX73" fmla="*/ 9815 w 10000"/>
              <a:gd name="connsiteY73" fmla="*/ 7955 h 10000"/>
              <a:gd name="connsiteX74" fmla="*/ 9873 w 10000"/>
              <a:gd name="connsiteY74" fmla="*/ 8091 h 10000"/>
              <a:gd name="connsiteX75" fmla="*/ 10000 w 10000"/>
              <a:gd name="connsiteY7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676 w 10000"/>
              <a:gd name="connsiteY70" fmla="*/ 7569 h 10000"/>
              <a:gd name="connsiteX71" fmla="*/ 9746 w 10000"/>
              <a:gd name="connsiteY71" fmla="*/ 7318 h 10000"/>
              <a:gd name="connsiteX72" fmla="*/ 9815 w 10000"/>
              <a:gd name="connsiteY72" fmla="*/ 7955 h 10000"/>
              <a:gd name="connsiteX73" fmla="*/ 9873 w 10000"/>
              <a:gd name="connsiteY73" fmla="*/ 8091 h 10000"/>
              <a:gd name="connsiteX74" fmla="*/ 10000 w 10000"/>
              <a:gd name="connsiteY74" fmla="*/ 7318 h 10000"/>
              <a:gd name="connsiteX0" fmla="*/ 0 w 10025"/>
              <a:gd name="connsiteY0" fmla="*/ 5910 h 10000"/>
              <a:gd name="connsiteX1" fmla="*/ 68 w 10025"/>
              <a:gd name="connsiteY1" fmla="*/ 6023 h 10000"/>
              <a:gd name="connsiteX2" fmla="*/ 127 w 10025"/>
              <a:gd name="connsiteY2" fmla="*/ 6409 h 10000"/>
              <a:gd name="connsiteX3" fmla="*/ 195 w 10025"/>
              <a:gd name="connsiteY3" fmla="*/ 6159 h 10000"/>
              <a:gd name="connsiteX4" fmla="*/ 265 w 10025"/>
              <a:gd name="connsiteY4" fmla="*/ 6545 h 10000"/>
              <a:gd name="connsiteX5" fmla="*/ 393 w 10025"/>
              <a:gd name="connsiteY5" fmla="*/ 6295 h 10000"/>
              <a:gd name="connsiteX6" fmla="*/ 461 w 10025"/>
              <a:gd name="connsiteY6" fmla="*/ 6295 h 10000"/>
              <a:gd name="connsiteX7" fmla="*/ 519 w 10025"/>
              <a:gd name="connsiteY7" fmla="*/ 6409 h 10000"/>
              <a:gd name="connsiteX8" fmla="*/ 588 w 10025"/>
              <a:gd name="connsiteY8" fmla="*/ 6545 h 10000"/>
              <a:gd name="connsiteX9" fmla="*/ 715 w 10025"/>
              <a:gd name="connsiteY9" fmla="*/ 6409 h 10000"/>
              <a:gd name="connsiteX10" fmla="*/ 783 w 10025"/>
              <a:gd name="connsiteY10" fmla="*/ 6659 h 10000"/>
              <a:gd name="connsiteX11" fmla="*/ 843 w 10025"/>
              <a:gd name="connsiteY11" fmla="*/ 6023 h 10000"/>
              <a:gd name="connsiteX12" fmla="*/ 911 w 10025"/>
              <a:gd name="connsiteY12" fmla="*/ 6545 h 10000"/>
              <a:gd name="connsiteX13" fmla="*/ 1038 w 10025"/>
              <a:gd name="connsiteY13" fmla="*/ 6409 h 10000"/>
              <a:gd name="connsiteX14" fmla="*/ 1107 w 10025"/>
              <a:gd name="connsiteY14" fmla="*/ 6932 h 10000"/>
              <a:gd name="connsiteX15" fmla="*/ 1177 w 10025"/>
              <a:gd name="connsiteY15" fmla="*/ 6545 h 10000"/>
              <a:gd name="connsiteX16" fmla="*/ 1234 w 10025"/>
              <a:gd name="connsiteY16" fmla="*/ 5910 h 10000"/>
              <a:gd name="connsiteX17" fmla="*/ 1361 w 10025"/>
              <a:gd name="connsiteY17" fmla="*/ 7046 h 10000"/>
              <a:gd name="connsiteX18" fmla="*/ 1431 w 10025"/>
              <a:gd name="connsiteY18" fmla="*/ 6295 h 10000"/>
              <a:gd name="connsiteX19" fmla="*/ 1499 w 10025"/>
              <a:gd name="connsiteY19" fmla="*/ 6932 h 10000"/>
              <a:gd name="connsiteX20" fmla="*/ 1557 w 10025"/>
              <a:gd name="connsiteY20" fmla="*/ 6295 h 10000"/>
              <a:gd name="connsiteX21" fmla="*/ 1696 w 10025"/>
              <a:gd name="connsiteY21" fmla="*/ 5773 h 10000"/>
              <a:gd name="connsiteX22" fmla="*/ 1753 w 10025"/>
              <a:gd name="connsiteY22" fmla="*/ 6409 h 10000"/>
              <a:gd name="connsiteX23" fmla="*/ 1822 w 10025"/>
              <a:gd name="connsiteY23" fmla="*/ 6932 h 10000"/>
              <a:gd name="connsiteX24" fmla="*/ 1881 w 10025"/>
              <a:gd name="connsiteY24" fmla="*/ 5773 h 10000"/>
              <a:gd name="connsiteX25" fmla="*/ 2018 w 10025"/>
              <a:gd name="connsiteY25" fmla="*/ 6932 h 10000"/>
              <a:gd name="connsiteX26" fmla="*/ 2076 w 10025"/>
              <a:gd name="connsiteY26" fmla="*/ 6659 h 10000"/>
              <a:gd name="connsiteX27" fmla="*/ 2145 w 10025"/>
              <a:gd name="connsiteY27" fmla="*/ 6295 h 10000"/>
              <a:gd name="connsiteX28" fmla="*/ 2214 w 10025"/>
              <a:gd name="connsiteY28" fmla="*/ 6409 h 10000"/>
              <a:gd name="connsiteX29" fmla="*/ 2341 w 10025"/>
              <a:gd name="connsiteY29" fmla="*/ 6409 h 10000"/>
              <a:gd name="connsiteX30" fmla="*/ 2411 w 10025"/>
              <a:gd name="connsiteY30" fmla="*/ 6295 h 10000"/>
              <a:gd name="connsiteX31" fmla="*/ 2468 w 10025"/>
              <a:gd name="connsiteY31" fmla="*/ 6409 h 10000"/>
              <a:gd name="connsiteX32" fmla="*/ 2538 w 10025"/>
              <a:gd name="connsiteY32" fmla="*/ 6409 h 10000"/>
              <a:gd name="connsiteX33" fmla="*/ 2664 w 10025"/>
              <a:gd name="connsiteY33" fmla="*/ 6409 h 10000"/>
              <a:gd name="connsiteX34" fmla="*/ 2733 w 10025"/>
              <a:gd name="connsiteY34" fmla="*/ 6295 h 10000"/>
              <a:gd name="connsiteX35" fmla="*/ 2792 w 10025"/>
              <a:gd name="connsiteY35" fmla="*/ 8728 h 10000"/>
              <a:gd name="connsiteX36" fmla="*/ 2860 w 10025"/>
              <a:gd name="connsiteY36" fmla="*/ 10000 h 10000"/>
              <a:gd name="connsiteX37" fmla="*/ 2988 w 10025"/>
              <a:gd name="connsiteY37" fmla="*/ 8477 h 10000"/>
              <a:gd name="connsiteX38" fmla="*/ 3056 w 10025"/>
              <a:gd name="connsiteY38" fmla="*/ 8591 h 10000"/>
              <a:gd name="connsiteX39" fmla="*/ 3114 w 10025"/>
              <a:gd name="connsiteY39" fmla="*/ 7705 h 10000"/>
              <a:gd name="connsiteX40" fmla="*/ 3183 w 10025"/>
              <a:gd name="connsiteY40" fmla="*/ 7182 h 10000"/>
              <a:gd name="connsiteX41" fmla="*/ 3252 w 10025"/>
              <a:gd name="connsiteY41" fmla="*/ 6659 h 10000"/>
              <a:gd name="connsiteX42" fmla="*/ 3378 w 10025"/>
              <a:gd name="connsiteY42" fmla="*/ 6659 h 10000"/>
              <a:gd name="connsiteX43" fmla="*/ 3448 w 10025"/>
              <a:gd name="connsiteY43" fmla="*/ 6659 h 10000"/>
              <a:gd name="connsiteX44" fmla="*/ 3506 w 10025"/>
              <a:gd name="connsiteY44" fmla="*/ 6795 h 10000"/>
              <a:gd name="connsiteX45" fmla="*/ 3576 w 10025"/>
              <a:gd name="connsiteY45" fmla="*/ 7432 h 10000"/>
              <a:gd name="connsiteX46" fmla="*/ 3703 w 10025"/>
              <a:gd name="connsiteY46" fmla="*/ 7046 h 10000"/>
              <a:gd name="connsiteX47" fmla="*/ 3771 w 10025"/>
              <a:gd name="connsiteY47" fmla="*/ 7705 h 10000"/>
              <a:gd name="connsiteX48" fmla="*/ 3829 w 10025"/>
              <a:gd name="connsiteY48" fmla="*/ 6659 h 10000"/>
              <a:gd name="connsiteX49" fmla="*/ 3899 w 10025"/>
              <a:gd name="connsiteY49" fmla="*/ 8204 h 10000"/>
              <a:gd name="connsiteX50" fmla="*/ 4026 w 10025"/>
              <a:gd name="connsiteY50" fmla="*/ 3977 h 10000"/>
              <a:gd name="connsiteX51" fmla="*/ 4094 w 10025"/>
              <a:gd name="connsiteY51" fmla="*/ 0 h 10000"/>
              <a:gd name="connsiteX52" fmla="*/ 4164 w 10025"/>
              <a:gd name="connsiteY52" fmla="*/ 1796 h 10000"/>
              <a:gd name="connsiteX53" fmla="*/ 4221 w 10025"/>
              <a:gd name="connsiteY53" fmla="*/ 1932 h 10000"/>
              <a:gd name="connsiteX54" fmla="*/ 4348 w 10025"/>
              <a:gd name="connsiteY54" fmla="*/ 1932 h 10000"/>
              <a:gd name="connsiteX55" fmla="*/ 4417 w 10025"/>
              <a:gd name="connsiteY55" fmla="*/ 2568 h 10000"/>
              <a:gd name="connsiteX56" fmla="*/ 4486 w 10025"/>
              <a:gd name="connsiteY56" fmla="*/ 2954 h 10000"/>
              <a:gd name="connsiteX57" fmla="*/ 4544 w 10025"/>
              <a:gd name="connsiteY57" fmla="*/ 2431 h 10000"/>
              <a:gd name="connsiteX58" fmla="*/ 4682 w 10025"/>
              <a:gd name="connsiteY58" fmla="*/ 2818 h 10000"/>
              <a:gd name="connsiteX59" fmla="*/ 4741 w 10025"/>
              <a:gd name="connsiteY59" fmla="*/ 2954 h 10000"/>
              <a:gd name="connsiteX60" fmla="*/ 4809 w 10025"/>
              <a:gd name="connsiteY60" fmla="*/ 2568 h 10000"/>
              <a:gd name="connsiteX61" fmla="*/ 4878 w 10025"/>
              <a:gd name="connsiteY61" fmla="*/ 2431 h 10000"/>
              <a:gd name="connsiteX62" fmla="*/ 5006 w 10025"/>
              <a:gd name="connsiteY62" fmla="*/ 2182 h 10000"/>
              <a:gd name="connsiteX63" fmla="*/ 5063 w 10025"/>
              <a:gd name="connsiteY63" fmla="*/ 1932 h 10000"/>
              <a:gd name="connsiteX64" fmla="*/ 5132 w 10025"/>
              <a:gd name="connsiteY64" fmla="*/ 500 h 10000"/>
              <a:gd name="connsiteX65" fmla="*/ 5202 w 10025"/>
              <a:gd name="connsiteY65" fmla="*/ 3841 h 10000"/>
              <a:gd name="connsiteX66" fmla="*/ 5328 w 10025"/>
              <a:gd name="connsiteY66" fmla="*/ 7046 h 10000"/>
              <a:gd name="connsiteX67" fmla="*/ 5397 w 10025"/>
              <a:gd name="connsiteY67" fmla="*/ 6023 h 10000"/>
              <a:gd name="connsiteX68" fmla="*/ 5456 w 10025"/>
              <a:gd name="connsiteY68" fmla="*/ 5910 h 10000"/>
              <a:gd name="connsiteX69" fmla="*/ 5525 w 10025"/>
              <a:gd name="connsiteY69" fmla="*/ 6409 h 10000"/>
              <a:gd name="connsiteX70" fmla="*/ 9676 w 10025"/>
              <a:gd name="connsiteY70" fmla="*/ 7569 h 10000"/>
              <a:gd name="connsiteX71" fmla="*/ 9815 w 10025"/>
              <a:gd name="connsiteY71" fmla="*/ 7955 h 10000"/>
              <a:gd name="connsiteX72" fmla="*/ 9873 w 10025"/>
              <a:gd name="connsiteY72" fmla="*/ 8091 h 10000"/>
              <a:gd name="connsiteX73" fmla="*/ 10000 w 10025"/>
              <a:gd name="connsiteY7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815 w 10000"/>
              <a:gd name="connsiteY70" fmla="*/ 7955 h 10000"/>
              <a:gd name="connsiteX71" fmla="*/ 9873 w 10000"/>
              <a:gd name="connsiteY71" fmla="*/ 8091 h 10000"/>
              <a:gd name="connsiteX72" fmla="*/ 10000 w 10000"/>
              <a:gd name="connsiteY72" fmla="*/ 7318 h 10000"/>
              <a:gd name="connsiteX0" fmla="*/ 0 w 10191"/>
              <a:gd name="connsiteY0" fmla="*/ 5910 h 10000"/>
              <a:gd name="connsiteX1" fmla="*/ 68 w 10191"/>
              <a:gd name="connsiteY1" fmla="*/ 6023 h 10000"/>
              <a:gd name="connsiteX2" fmla="*/ 127 w 10191"/>
              <a:gd name="connsiteY2" fmla="*/ 6409 h 10000"/>
              <a:gd name="connsiteX3" fmla="*/ 195 w 10191"/>
              <a:gd name="connsiteY3" fmla="*/ 6159 h 10000"/>
              <a:gd name="connsiteX4" fmla="*/ 265 w 10191"/>
              <a:gd name="connsiteY4" fmla="*/ 6545 h 10000"/>
              <a:gd name="connsiteX5" fmla="*/ 393 w 10191"/>
              <a:gd name="connsiteY5" fmla="*/ 6295 h 10000"/>
              <a:gd name="connsiteX6" fmla="*/ 461 w 10191"/>
              <a:gd name="connsiteY6" fmla="*/ 6295 h 10000"/>
              <a:gd name="connsiteX7" fmla="*/ 519 w 10191"/>
              <a:gd name="connsiteY7" fmla="*/ 6409 h 10000"/>
              <a:gd name="connsiteX8" fmla="*/ 588 w 10191"/>
              <a:gd name="connsiteY8" fmla="*/ 6545 h 10000"/>
              <a:gd name="connsiteX9" fmla="*/ 715 w 10191"/>
              <a:gd name="connsiteY9" fmla="*/ 6409 h 10000"/>
              <a:gd name="connsiteX10" fmla="*/ 783 w 10191"/>
              <a:gd name="connsiteY10" fmla="*/ 6659 h 10000"/>
              <a:gd name="connsiteX11" fmla="*/ 843 w 10191"/>
              <a:gd name="connsiteY11" fmla="*/ 6023 h 10000"/>
              <a:gd name="connsiteX12" fmla="*/ 911 w 10191"/>
              <a:gd name="connsiteY12" fmla="*/ 6545 h 10000"/>
              <a:gd name="connsiteX13" fmla="*/ 1038 w 10191"/>
              <a:gd name="connsiteY13" fmla="*/ 6409 h 10000"/>
              <a:gd name="connsiteX14" fmla="*/ 1107 w 10191"/>
              <a:gd name="connsiteY14" fmla="*/ 6932 h 10000"/>
              <a:gd name="connsiteX15" fmla="*/ 1177 w 10191"/>
              <a:gd name="connsiteY15" fmla="*/ 6545 h 10000"/>
              <a:gd name="connsiteX16" fmla="*/ 1234 w 10191"/>
              <a:gd name="connsiteY16" fmla="*/ 5910 h 10000"/>
              <a:gd name="connsiteX17" fmla="*/ 1361 w 10191"/>
              <a:gd name="connsiteY17" fmla="*/ 7046 h 10000"/>
              <a:gd name="connsiteX18" fmla="*/ 1431 w 10191"/>
              <a:gd name="connsiteY18" fmla="*/ 6295 h 10000"/>
              <a:gd name="connsiteX19" fmla="*/ 1499 w 10191"/>
              <a:gd name="connsiteY19" fmla="*/ 6932 h 10000"/>
              <a:gd name="connsiteX20" fmla="*/ 1557 w 10191"/>
              <a:gd name="connsiteY20" fmla="*/ 6295 h 10000"/>
              <a:gd name="connsiteX21" fmla="*/ 1696 w 10191"/>
              <a:gd name="connsiteY21" fmla="*/ 5773 h 10000"/>
              <a:gd name="connsiteX22" fmla="*/ 1753 w 10191"/>
              <a:gd name="connsiteY22" fmla="*/ 6409 h 10000"/>
              <a:gd name="connsiteX23" fmla="*/ 1822 w 10191"/>
              <a:gd name="connsiteY23" fmla="*/ 6932 h 10000"/>
              <a:gd name="connsiteX24" fmla="*/ 1881 w 10191"/>
              <a:gd name="connsiteY24" fmla="*/ 5773 h 10000"/>
              <a:gd name="connsiteX25" fmla="*/ 2018 w 10191"/>
              <a:gd name="connsiteY25" fmla="*/ 6932 h 10000"/>
              <a:gd name="connsiteX26" fmla="*/ 2076 w 10191"/>
              <a:gd name="connsiteY26" fmla="*/ 6659 h 10000"/>
              <a:gd name="connsiteX27" fmla="*/ 2145 w 10191"/>
              <a:gd name="connsiteY27" fmla="*/ 6295 h 10000"/>
              <a:gd name="connsiteX28" fmla="*/ 2214 w 10191"/>
              <a:gd name="connsiteY28" fmla="*/ 6409 h 10000"/>
              <a:gd name="connsiteX29" fmla="*/ 2341 w 10191"/>
              <a:gd name="connsiteY29" fmla="*/ 6409 h 10000"/>
              <a:gd name="connsiteX30" fmla="*/ 2411 w 10191"/>
              <a:gd name="connsiteY30" fmla="*/ 6295 h 10000"/>
              <a:gd name="connsiteX31" fmla="*/ 2468 w 10191"/>
              <a:gd name="connsiteY31" fmla="*/ 6409 h 10000"/>
              <a:gd name="connsiteX32" fmla="*/ 2538 w 10191"/>
              <a:gd name="connsiteY32" fmla="*/ 6409 h 10000"/>
              <a:gd name="connsiteX33" fmla="*/ 2664 w 10191"/>
              <a:gd name="connsiteY33" fmla="*/ 6409 h 10000"/>
              <a:gd name="connsiteX34" fmla="*/ 2733 w 10191"/>
              <a:gd name="connsiteY34" fmla="*/ 6295 h 10000"/>
              <a:gd name="connsiteX35" fmla="*/ 2792 w 10191"/>
              <a:gd name="connsiteY35" fmla="*/ 8728 h 10000"/>
              <a:gd name="connsiteX36" fmla="*/ 2860 w 10191"/>
              <a:gd name="connsiteY36" fmla="*/ 10000 h 10000"/>
              <a:gd name="connsiteX37" fmla="*/ 2988 w 10191"/>
              <a:gd name="connsiteY37" fmla="*/ 8477 h 10000"/>
              <a:gd name="connsiteX38" fmla="*/ 3056 w 10191"/>
              <a:gd name="connsiteY38" fmla="*/ 8591 h 10000"/>
              <a:gd name="connsiteX39" fmla="*/ 3114 w 10191"/>
              <a:gd name="connsiteY39" fmla="*/ 7705 h 10000"/>
              <a:gd name="connsiteX40" fmla="*/ 3183 w 10191"/>
              <a:gd name="connsiteY40" fmla="*/ 7182 h 10000"/>
              <a:gd name="connsiteX41" fmla="*/ 3252 w 10191"/>
              <a:gd name="connsiteY41" fmla="*/ 6659 h 10000"/>
              <a:gd name="connsiteX42" fmla="*/ 3378 w 10191"/>
              <a:gd name="connsiteY42" fmla="*/ 6659 h 10000"/>
              <a:gd name="connsiteX43" fmla="*/ 3448 w 10191"/>
              <a:gd name="connsiteY43" fmla="*/ 6659 h 10000"/>
              <a:gd name="connsiteX44" fmla="*/ 3506 w 10191"/>
              <a:gd name="connsiteY44" fmla="*/ 6795 h 10000"/>
              <a:gd name="connsiteX45" fmla="*/ 3576 w 10191"/>
              <a:gd name="connsiteY45" fmla="*/ 7432 h 10000"/>
              <a:gd name="connsiteX46" fmla="*/ 3703 w 10191"/>
              <a:gd name="connsiteY46" fmla="*/ 7046 h 10000"/>
              <a:gd name="connsiteX47" fmla="*/ 3771 w 10191"/>
              <a:gd name="connsiteY47" fmla="*/ 7705 h 10000"/>
              <a:gd name="connsiteX48" fmla="*/ 3829 w 10191"/>
              <a:gd name="connsiteY48" fmla="*/ 6659 h 10000"/>
              <a:gd name="connsiteX49" fmla="*/ 3899 w 10191"/>
              <a:gd name="connsiteY49" fmla="*/ 8204 h 10000"/>
              <a:gd name="connsiteX50" fmla="*/ 4026 w 10191"/>
              <a:gd name="connsiteY50" fmla="*/ 3977 h 10000"/>
              <a:gd name="connsiteX51" fmla="*/ 4094 w 10191"/>
              <a:gd name="connsiteY51" fmla="*/ 0 h 10000"/>
              <a:gd name="connsiteX52" fmla="*/ 4164 w 10191"/>
              <a:gd name="connsiteY52" fmla="*/ 1796 h 10000"/>
              <a:gd name="connsiteX53" fmla="*/ 4221 w 10191"/>
              <a:gd name="connsiteY53" fmla="*/ 1932 h 10000"/>
              <a:gd name="connsiteX54" fmla="*/ 4348 w 10191"/>
              <a:gd name="connsiteY54" fmla="*/ 1932 h 10000"/>
              <a:gd name="connsiteX55" fmla="*/ 4417 w 10191"/>
              <a:gd name="connsiteY55" fmla="*/ 2568 h 10000"/>
              <a:gd name="connsiteX56" fmla="*/ 4486 w 10191"/>
              <a:gd name="connsiteY56" fmla="*/ 2954 h 10000"/>
              <a:gd name="connsiteX57" fmla="*/ 4544 w 10191"/>
              <a:gd name="connsiteY57" fmla="*/ 2431 h 10000"/>
              <a:gd name="connsiteX58" fmla="*/ 4682 w 10191"/>
              <a:gd name="connsiteY58" fmla="*/ 2818 h 10000"/>
              <a:gd name="connsiteX59" fmla="*/ 4741 w 10191"/>
              <a:gd name="connsiteY59" fmla="*/ 2954 h 10000"/>
              <a:gd name="connsiteX60" fmla="*/ 4809 w 10191"/>
              <a:gd name="connsiteY60" fmla="*/ 2568 h 10000"/>
              <a:gd name="connsiteX61" fmla="*/ 4878 w 10191"/>
              <a:gd name="connsiteY61" fmla="*/ 2431 h 10000"/>
              <a:gd name="connsiteX62" fmla="*/ 5006 w 10191"/>
              <a:gd name="connsiteY62" fmla="*/ 2182 h 10000"/>
              <a:gd name="connsiteX63" fmla="*/ 5063 w 10191"/>
              <a:gd name="connsiteY63" fmla="*/ 1932 h 10000"/>
              <a:gd name="connsiteX64" fmla="*/ 5132 w 10191"/>
              <a:gd name="connsiteY64" fmla="*/ 500 h 10000"/>
              <a:gd name="connsiteX65" fmla="*/ 5202 w 10191"/>
              <a:gd name="connsiteY65" fmla="*/ 3841 h 10000"/>
              <a:gd name="connsiteX66" fmla="*/ 5328 w 10191"/>
              <a:gd name="connsiteY66" fmla="*/ 7046 h 10000"/>
              <a:gd name="connsiteX67" fmla="*/ 5397 w 10191"/>
              <a:gd name="connsiteY67" fmla="*/ 6023 h 10000"/>
              <a:gd name="connsiteX68" fmla="*/ 5456 w 10191"/>
              <a:gd name="connsiteY68" fmla="*/ 5910 h 10000"/>
              <a:gd name="connsiteX69" fmla="*/ 5525 w 10191"/>
              <a:gd name="connsiteY69" fmla="*/ 6409 h 10000"/>
              <a:gd name="connsiteX70" fmla="*/ 9815 w 10191"/>
              <a:gd name="connsiteY70" fmla="*/ 7955 h 10000"/>
              <a:gd name="connsiteX71" fmla="*/ 10000 w 10191"/>
              <a:gd name="connsiteY7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10000 w 10000"/>
              <a:gd name="connsiteY70" fmla="*/ 7318 h 10000"/>
              <a:gd name="connsiteX0" fmla="*/ 0 w 5525"/>
              <a:gd name="connsiteY0" fmla="*/ 5910 h 10000"/>
              <a:gd name="connsiteX1" fmla="*/ 68 w 5525"/>
              <a:gd name="connsiteY1" fmla="*/ 6023 h 10000"/>
              <a:gd name="connsiteX2" fmla="*/ 127 w 5525"/>
              <a:gd name="connsiteY2" fmla="*/ 6409 h 10000"/>
              <a:gd name="connsiteX3" fmla="*/ 195 w 5525"/>
              <a:gd name="connsiteY3" fmla="*/ 6159 h 10000"/>
              <a:gd name="connsiteX4" fmla="*/ 265 w 5525"/>
              <a:gd name="connsiteY4" fmla="*/ 6545 h 10000"/>
              <a:gd name="connsiteX5" fmla="*/ 393 w 5525"/>
              <a:gd name="connsiteY5" fmla="*/ 6295 h 10000"/>
              <a:gd name="connsiteX6" fmla="*/ 461 w 5525"/>
              <a:gd name="connsiteY6" fmla="*/ 6295 h 10000"/>
              <a:gd name="connsiteX7" fmla="*/ 519 w 5525"/>
              <a:gd name="connsiteY7" fmla="*/ 6409 h 10000"/>
              <a:gd name="connsiteX8" fmla="*/ 588 w 5525"/>
              <a:gd name="connsiteY8" fmla="*/ 6545 h 10000"/>
              <a:gd name="connsiteX9" fmla="*/ 715 w 5525"/>
              <a:gd name="connsiteY9" fmla="*/ 6409 h 10000"/>
              <a:gd name="connsiteX10" fmla="*/ 783 w 5525"/>
              <a:gd name="connsiteY10" fmla="*/ 6659 h 10000"/>
              <a:gd name="connsiteX11" fmla="*/ 843 w 5525"/>
              <a:gd name="connsiteY11" fmla="*/ 6023 h 10000"/>
              <a:gd name="connsiteX12" fmla="*/ 911 w 5525"/>
              <a:gd name="connsiteY12" fmla="*/ 6545 h 10000"/>
              <a:gd name="connsiteX13" fmla="*/ 1038 w 5525"/>
              <a:gd name="connsiteY13" fmla="*/ 6409 h 10000"/>
              <a:gd name="connsiteX14" fmla="*/ 1107 w 5525"/>
              <a:gd name="connsiteY14" fmla="*/ 6932 h 10000"/>
              <a:gd name="connsiteX15" fmla="*/ 1177 w 5525"/>
              <a:gd name="connsiteY15" fmla="*/ 6545 h 10000"/>
              <a:gd name="connsiteX16" fmla="*/ 1234 w 5525"/>
              <a:gd name="connsiteY16" fmla="*/ 5910 h 10000"/>
              <a:gd name="connsiteX17" fmla="*/ 1361 w 5525"/>
              <a:gd name="connsiteY17" fmla="*/ 7046 h 10000"/>
              <a:gd name="connsiteX18" fmla="*/ 1431 w 5525"/>
              <a:gd name="connsiteY18" fmla="*/ 6295 h 10000"/>
              <a:gd name="connsiteX19" fmla="*/ 1499 w 5525"/>
              <a:gd name="connsiteY19" fmla="*/ 6932 h 10000"/>
              <a:gd name="connsiteX20" fmla="*/ 1557 w 5525"/>
              <a:gd name="connsiteY20" fmla="*/ 6295 h 10000"/>
              <a:gd name="connsiteX21" fmla="*/ 1696 w 5525"/>
              <a:gd name="connsiteY21" fmla="*/ 5773 h 10000"/>
              <a:gd name="connsiteX22" fmla="*/ 1753 w 5525"/>
              <a:gd name="connsiteY22" fmla="*/ 6409 h 10000"/>
              <a:gd name="connsiteX23" fmla="*/ 1822 w 5525"/>
              <a:gd name="connsiteY23" fmla="*/ 6932 h 10000"/>
              <a:gd name="connsiteX24" fmla="*/ 1881 w 5525"/>
              <a:gd name="connsiteY24" fmla="*/ 5773 h 10000"/>
              <a:gd name="connsiteX25" fmla="*/ 2018 w 5525"/>
              <a:gd name="connsiteY25" fmla="*/ 6932 h 10000"/>
              <a:gd name="connsiteX26" fmla="*/ 2076 w 5525"/>
              <a:gd name="connsiteY26" fmla="*/ 6659 h 10000"/>
              <a:gd name="connsiteX27" fmla="*/ 2145 w 5525"/>
              <a:gd name="connsiteY27" fmla="*/ 6295 h 10000"/>
              <a:gd name="connsiteX28" fmla="*/ 2214 w 5525"/>
              <a:gd name="connsiteY28" fmla="*/ 6409 h 10000"/>
              <a:gd name="connsiteX29" fmla="*/ 2341 w 5525"/>
              <a:gd name="connsiteY29" fmla="*/ 6409 h 10000"/>
              <a:gd name="connsiteX30" fmla="*/ 2411 w 5525"/>
              <a:gd name="connsiteY30" fmla="*/ 6295 h 10000"/>
              <a:gd name="connsiteX31" fmla="*/ 2468 w 5525"/>
              <a:gd name="connsiteY31" fmla="*/ 6409 h 10000"/>
              <a:gd name="connsiteX32" fmla="*/ 2538 w 5525"/>
              <a:gd name="connsiteY32" fmla="*/ 6409 h 10000"/>
              <a:gd name="connsiteX33" fmla="*/ 2664 w 5525"/>
              <a:gd name="connsiteY33" fmla="*/ 6409 h 10000"/>
              <a:gd name="connsiteX34" fmla="*/ 2733 w 5525"/>
              <a:gd name="connsiteY34" fmla="*/ 6295 h 10000"/>
              <a:gd name="connsiteX35" fmla="*/ 2792 w 5525"/>
              <a:gd name="connsiteY35" fmla="*/ 8728 h 10000"/>
              <a:gd name="connsiteX36" fmla="*/ 2860 w 5525"/>
              <a:gd name="connsiteY36" fmla="*/ 10000 h 10000"/>
              <a:gd name="connsiteX37" fmla="*/ 2988 w 5525"/>
              <a:gd name="connsiteY37" fmla="*/ 8477 h 10000"/>
              <a:gd name="connsiteX38" fmla="*/ 3056 w 5525"/>
              <a:gd name="connsiteY38" fmla="*/ 8591 h 10000"/>
              <a:gd name="connsiteX39" fmla="*/ 3114 w 5525"/>
              <a:gd name="connsiteY39" fmla="*/ 7705 h 10000"/>
              <a:gd name="connsiteX40" fmla="*/ 3183 w 5525"/>
              <a:gd name="connsiteY40" fmla="*/ 7182 h 10000"/>
              <a:gd name="connsiteX41" fmla="*/ 3252 w 5525"/>
              <a:gd name="connsiteY41" fmla="*/ 6659 h 10000"/>
              <a:gd name="connsiteX42" fmla="*/ 3378 w 5525"/>
              <a:gd name="connsiteY42" fmla="*/ 6659 h 10000"/>
              <a:gd name="connsiteX43" fmla="*/ 3448 w 5525"/>
              <a:gd name="connsiteY43" fmla="*/ 6659 h 10000"/>
              <a:gd name="connsiteX44" fmla="*/ 3506 w 5525"/>
              <a:gd name="connsiteY44" fmla="*/ 6795 h 10000"/>
              <a:gd name="connsiteX45" fmla="*/ 3576 w 5525"/>
              <a:gd name="connsiteY45" fmla="*/ 7432 h 10000"/>
              <a:gd name="connsiteX46" fmla="*/ 3703 w 5525"/>
              <a:gd name="connsiteY46" fmla="*/ 7046 h 10000"/>
              <a:gd name="connsiteX47" fmla="*/ 3771 w 5525"/>
              <a:gd name="connsiteY47" fmla="*/ 7705 h 10000"/>
              <a:gd name="connsiteX48" fmla="*/ 3829 w 5525"/>
              <a:gd name="connsiteY48" fmla="*/ 6659 h 10000"/>
              <a:gd name="connsiteX49" fmla="*/ 3899 w 5525"/>
              <a:gd name="connsiteY49" fmla="*/ 8204 h 10000"/>
              <a:gd name="connsiteX50" fmla="*/ 4026 w 5525"/>
              <a:gd name="connsiteY50" fmla="*/ 3977 h 10000"/>
              <a:gd name="connsiteX51" fmla="*/ 4094 w 5525"/>
              <a:gd name="connsiteY51" fmla="*/ 0 h 10000"/>
              <a:gd name="connsiteX52" fmla="*/ 4164 w 5525"/>
              <a:gd name="connsiteY52" fmla="*/ 1796 h 10000"/>
              <a:gd name="connsiteX53" fmla="*/ 4221 w 5525"/>
              <a:gd name="connsiteY53" fmla="*/ 1932 h 10000"/>
              <a:gd name="connsiteX54" fmla="*/ 4348 w 5525"/>
              <a:gd name="connsiteY54" fmla="*/ 1932 h 10000"/>
              <a:gd name="connsiteX55" fmla="*/ 4417 w 5525"/>
              <a:gd name="connsiteY55" fmla="*/ 2568 h 10000"/>
              <a:gd name="connsiteX56" fmla="*/ 4486 w 5525"/>
              <a:gd name="connsiteY56" fmla="*/ 2954 h 10000"/>
              <a:gd name="connsiteX57" fmla="*/ 4544 w 5525"/>
              <a:gd name="connsiteY57" fmla="*/ 2431 h 10000"/>
              <a:gd name="connsiteX58" fmla="*/ 4682 w 5525"/>
              <a:gd name="connsiteY58" fmla="*/ 2818 h 10000"/>
              <a:gd name="connsiteX59" fmla="*/ 4741 w 5525"/>
              <a:gd name="connsiteY59" fmla="*/ 2954 h 10000"/>
              <a:gd name="connsiteX60" fmla="*/ 4809 w 5525"/>
              <a:gd name="connsiteY60" fmla="*/ 2568 h 10000"/>
              <a:gd name="connsiteX61" fmla="*/ 4878 w 5525"/>
              <a:gd name="connsiteY61" fmla="*/ 2431 h 10000"/>
              <a:gd name="connsiteX62" fmla="*/ 5006 w 5525"/>
              <a:gd name="connsiteY62" fmla="*/ 2182 h 10000"/>
              <a:gd name="connsiteX63" fmla="*/ 5063 w 5525"/>
              <a:gd name="connsiteY63" fmla="*/ 1932 h 10000"/>
              <a:gd name="connsiteX64" fmla="*/ 5132 w 5525"/>
              <a:gd name="connsiteY64" fmla="*/ 500 h 10000"/>
              <a:gd name="connsiteX65" fmla="*/ 5202 w 5525"/>
              <a:gd name="connsiteY65" fmla="*/ 3841 h 10000"/>
              <a:gd name="connsiteX66" fmla="*/ 5328 w 5525"/>
              <a:gd name="connsiteY66" fmla="*/ 7046 h 10000"/>
              <a:gd name="connsiteX67" fmla="*/ 5397 w 5525"/>
              <a:gd name="connsiteY67" fmla="*/ 6023 h 10000"/>
              <a:gd name="connsiteX68" fmla="*/ 5456 w 5525"/>
              <a:gd name="connsiteY68" fmla="*/ 5910 h 10000"/>
              <a:gd name="connsiteX69" fmla="*/ 5525 w 5525"/>
              <a:gd name="connsiteY69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408 w 10000"/>
              <a:gd name="connsiteY37" fmla="*/ 8477 h 10000"/>
              <a:gd name="connsiteX38" fmla="*/ 5636 w 10000"/>
              <a:gd name="connsiteY38" fmla="*/ 7705 h 10000"/>
              <a:gd name="connsiteX39" fmla="*/ 5761 w 10000"/>
              <a:gd name="connsiteY39" fmla="*/ 7182 h 10000"/>
              <a:gd name="connsiteX40" fmla="*/ 5886 w 10000"/>
              <a:gd name="connsiteY40" fmla="*/ 6659 h 10000"/>
              <a:gd name="connsiteX41" fmla="*/ 6114 w 10000"/>
              <a:gd name="connsiteY41" fmla="*/ 6659 h 10000"/>
              <a:gd name="connsiteX42" fmla="*/ 6241 w 10000"/>
              <a:gd name="connsiteY42" fmla="*/ 6659 h 10000"/>
              <a:gd name="connsiteX43" fmla="*/ 6346 w 10000"/>
              <a:gd name="connsiteY43" fmla="*/ 6795 h 10000"/>
              <a:gd name="connsiteX44" fmla="*/ 6472 w 10000"/>
              <a:gd name="connsiteY44" fmla="*/ 7432 h 10000"/>
              <a:gd name="connsiteX45" fmla="*/ 6702 w 10000"/>
              <a:gd name="connsiteY45" fmla="*/ 7046 h 10000"/>
              <a:gd name="connsiteX46" fmla="*/ 6825 w 10000"/>
              <a:gd name="connsiteY46" fmla="*/ 7705 h 10000"/>
              <a:gd name="connsiteX47" fmla="*/ 6930 w 10000"/>
              <a:gd name="connsiteY47" fmla="*/ 6659 h 10000"/>
              <a:gd name="connsiteX48" fmla="*/ 7057 w 10000"/>
              <a:gd name="connsiteY48" fmla="*/ 8204 h 10000"/>
              <a:gd name="connsiteX49" fmla="*/ 7287 w 10000"/>
              <a:gd name="connsiteY49" fmla="*/ 3977 h 10000"/>
              <a:gd name="connsiteX50" fmla="*/ 7410 w 10000"/>
              <a:gd name="connsiteY50" fmla="*/ 0 h 10000"/>
              <a:gd name="connsiteX51" fmla="*/ 7537 w 10000"/>
              <a:gd name="connsiteY51" fmla="*/ 1796 h 10000"/>
              <a:gd name="connsiteX52" fmla="*/ 7640 w 10000"/>
              <a:gd name="connsiteY52" fmla="*/ 1932 h 10000"/>
              <a:gd name="connsiteX53" fmla="*/ 7870 w 10000"/>
              <a:gd name="connsiteY53" fmla="*/ 1932 h 10000"/>
              <a:gd name="connsiteX54" fmla="*/ 7995 w 10000"/>
              <a:gd name="connsiteY54" fmla="*/ 2568 h 10000"/>
              <a:gd name="connsiteX55" fmla="*/ 8119 w 10000"/>
              <a:gd name="connsiteY55" fmla="*/ 2954 h 10000"/>
              <a:gd name="connsiteX56" fmla="*/ 8224 w 10000"/>
              <a:gd name="connsiteY56" fmla="*/ 2431 h 10000"/>
              <a:gd name="connsiteX57" fmla="*/ 8474 w 10000"/>
              <a:gd name="connsiteY57" fmla="*/ 2818 h 10000"/>
              <a:gd name="connsiteX58" fmla="*/ 8581 w 10000"/>
              <a:gd name="connsiteY58" fmla="*/ 2954 h 10000"/>
              <a:gd name="connsiteX59" fmla="*/ 8704 w 10000"/>
              <a:gd name="connsiteY59" fmla="*/ 2568 h 10000"/>
              <a:gd name="connsiteX60" fmla="*/ 8829 w 10000"/>
              <a:gd name="connsiteY60" fmla="*/ 2431 h 10000"/>
              <a:gd name="connsiteX61" fmla="*/ 9061 w 10000"/>
              <a:gd name="connsiteY61" fmla="*/ 2182 h 10000"/>
              <a:gd name="connsiteX62" fmla="*/ 9164 w 10000"/>
              <a:gd name="connsiteY62" fmla="*/ 1932 h 10000"/>
              <a:gd name="connsiteX63" fmla="*/ 9289 w 10000"/>
              <a:gd name="connsiteY63" fmla="*/ 500 h 10000"/>
              <a:gd name="connsiteX64" fmla="*/ 9415 w 10000"/>
              <a:gd name="connsiteY64" fmla="*/ 3841 h 10000"/>
              <a:gd name="connsiteX65" fmla="*/ 9643 w 10000"/>
              <a:gd name="connsiteY65" fmla="*/ 7046 h 10000"/>
              <a:gd name="connsiteX66" fmla="*/ 9768 w 10000"/>
              <a:gd name="connsiteY66" fmla="*/ 6023 h 10000"/>
              <a:gd name="connsiteX67" fmla="*/ 9875 w 10000"/>
              <a:gd name="connsiteY67" fmla="*/ 5910 h 10000"/>
              <a:gd name="connsiteX68" fmla="*/ 10000 w 10000"/>
              <a:gd name="connsiteY68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636 w 10000"/>
              <a:gd name="connsiteY37" fmla="*/ 7705 h 10000"/>
              <a:gd name="connsiteX38" fmla="*/ 5761 w 10000"/>
              <a:gd name="connsiteY38" fmla="*/ 7182 h 10000"/>
              <a:gd name="connsiteX39" fmla="*/ 5886 w 10000"/>
              <a:gd name="connsiteY39" fmla="*/ 6659 h 10000"/>
              <a:gd name="connsiteX40" fmla="*/ 6114 w 10000"/>
              <a:gd name="connsiteY40" fmla="*/ 6659 h 10000"/>
              <a:gd name="connsiteX41" fmla="*/ 6241 w 10000"/>
              <a:gd name="connsiteY41" fmla="*/ 6659 h 10000"/>
              <a:gd name="connsiteX42" fmla="*/ 6346 w 10000"/>
              <a:gd name="connsiteY42" fmla="*/ 6795 h 10000"/>
              <a:gd name="connsiteX43" fmla="*/ 6472 w 10000"/>
              <a:gd name="connsiteY43" fmla="*/ 7432 h 10000"/>
              <a:gd name="connsiteX44" fmla="*/ 6702 w 10000"/>
              <a:gd name="connsiteY44" fmla="*/ 7046 h 10000"/>
              <a:gd name="connsiteX45" fmla="*/ 6825 w 10000"/>
              <a:gd name="connsiteY45" fmla="*/ 7705 h 10000"/>
              <a:gd name="connsiteX46" fmla="*/ 6930 w 10000"/>
              <a:gd name="connsiteY46" fmla="*/ 6659 h 10000"/>
              <a:gd name="connsiteX47" fmla="*/ 7057 w 10000"/>
              <a:gd name="connsiteY47" fmla="*/ 8204 h 10000"/>
              <a:gd name="connsiteX48" fmla="*/ 7287 w 10000"/>
              <a:gd name="connsiteY48" fmla="*/ 3977 h 10000"/>
              <a:gd name="connsiteX49" fmla="*/ 7410 w 10000"/>
              <a:gd name="connsiteY49" fmla="*/ 0 h 10000"/>
              <a:gd name="connsiteX50" fmla="*/ 7537 w 10000"/>
              <a:gd name="connsiteY50" fmla="*/ 1796 h 10000"/>
              <a:gd name="connsiteX51" fmla="*/ 7640 w 10000"/>
              <a:gd name="connsiteY51" fmla="*/ 1932 h 10000"/>
              <a:gd name="connsiteX52" fmla="*/ 7870 w 10000"/>
              <a:gd name="connsiteY52" fmla="*/ 1932 h 10000"/>
              <a:gd name="connsiteX53" fmla="*/ 7995 w 10000"/>
              <a:gd name="connsiteY53" fmla="*/ 2568 h 10000"/>
              <a:gd name="connsiteX54" fmla="*/ 8119 w 10000"/>
              <a:gd name="connsiteY54" fmla="*/ 2954 h 10000"/>
              <a:gd name="connsiteX55" fmla="*/ 8224 w 10000"/>
              <a:gd name="connsiteY55" fmla="*/ 2431 h 10000"/>
              <a:gd name="connsiteX56" fmla="*/ 8474 w 10000"/>
              <a:gd name="connsiteY56" fmla="*/ 2818 h 10000"/>
              <a:gd name="connsiteX57" fmla="*/ 8581 w 10000"/>
              <a:gd name="connsiteY57" fmla="*/ 2954 h 10000"/>
              <a:gd name="connsiteX58" fmla="*/ 8704 w 10000"/>
              <a:gd name="connsiteY58" fmla="*/ 2568 h 10000"/>
              <a:gd name="connsiteX59" fmla="*/ 8829 w 10000"/>
              <a:gd name="connsiteY59" fmla="*/ 2431 h 10000"/>
              <a:gd name="connsiteX60" fmla="*/ 9061 w 10000"/>
              <a:gd name="connsiteY60" fmla="*/ 2182 h 10000"/>
              <a:gd name="connsiteX61" fmla="*/ 9164 w 10000"/>
              <a:gd name="connsiteY61" fmla="*/ 1932 h 10000"/>
              <a:gd name="connsiteX62" fmla="*/ 9289 w 10000"/>
              <a:gd name="connsiteY62" fmla="*/ 500 h 10000"/>
              <a:gd name="connsiteX63" fmla="*/ 9415 w 10000"/>
              <a:gd name="connsiteY63" fmla="*/ 3841 h 10000"/>
              <a:gd name="connsiteX64" fmla="*/ 9643 w 10000"/>
              <a:gd name="connsiteY64" fmla="*/ 7046 h 10000"/>
              <a:gd name="connsiteX65" fmla="*/ 9768 w 10000"/>
              <a:gd name="connsiteY65" fmla="*/ 6023 h 10000"/>
              <a:gd name="connsiteX66" fmla="*/ 9875 w 10000"/>
              <a:gd name="connsiteY66" fmla="*/ 5910 h 10000"/>
              <a:gd name="connsiteX67" fmla="*/ 10000 w 10000"/>
              <a:gd name="connsiteY67" fmla="*/ 6409 h 10000"/>
              <a:gd name="connsiteX0" fmla="*/ 0 w 10000"/>
              <a:gd name="connsiteY0" fmla="*/ 5910 h 8763"/>
              <a:gd name="connsiteX1" fmla="*/ 123 w 10000"/>
              <a:gd name="connsiteY1" fmla="*/ 6023 h 8763"/>
              <a:gd name="connsiteX2" fmla="*/ 230 w 10000"/>
              <a:gd name="connsiteY2" fmla="*/ 6409 h 8763"/>
              <a:gd name="connsiteX3" fmla="*/ 353 w 10000"/>
              <a:gd name="connsiteY3" fmla="*/ 6159 h 8763"/>
              <a:gd name="connsiteX4" fmla="*/ 480 w 10000"/>
              <a:gd name="connsiteY4" fmla="*/ 6545 h 8763"/>
              <a:gd name="connsiteX5" fmla="*/ 711 w 10000"/>
              <a:gd name="connsiteY5" fmla="*/ 6295 h 8763"/>
              <a:gd name="connsiteX6" fmla="*/ 834 w 10000"/>
              <a:gd name="connsiteY6" fmla="*/ 6295 h 8763"/>
              <a:gd name="connsiteX7" fmla="*/ 939 w 10000"/>
              <a:gd name="connsiteY7" fmla="*/ 6409 h 8763"/>
              <a:gd name="connsiteX8" fmla="*/ 1064 w 10000"/>
              <a:gd name="connsiteY8" fmla="*/ 6545 h 8763"/>
              <a:gd name="connsiteX9" fmla="*/ 1294 w 10000"/>
              <a:gd name="connsiteY9" fmla="*/ 6409 h 8763"/>
              <a:gd name="connsiteX10" fmla="*/ 1417 w 10000"/>
              <a:gd name="connsiteY10" fmla="*/ 6659 h 8763"/>
              <a:gd name="connsiteX11" fmla="*/ 1526 w 10000"/>
              <a:gd name="connsiteY11" fmla="*/ 6023 h 8763"/>
              <a:gd name="connsiteX12" fmla="*/ 1649 w 10000"/>
              <a:gd name="connsiteY12" fmla="*/ 6545 h 8763"/>
              <a:gd name="connsiteX13" fmla="*/ 1879 w 10000"/>
              <a:gd name="connsiteY13" fmla="*/ 6409 h 8763"/>
              <a:gd name="connsiteX14" fmla="*/ 2004 w 10000"/>
              <a:gd name="connsiteY14" fmla="*/ 6932 h 8763"/>
              <a:gd name="connsiteX15" fmla="*/ 2130 w 10000"/>
              <a:gd name="connsiteY15" fmla="*/ 6545 h 8763"/>
              <a:gd name="connsiteX16" fmla="*/ 2233 w 10000"/>
              <a:gd name="connsiteY16" fmla="*/ 5910 h 8763"/>
              <a:gd name="connsiteX17" fmla="*/ 2463 w 10000"/>
              <a:gd name="connsiteY17" fmla="*/ 7046 h 8763"/>
              <a:gd name="connsiteX18" fmla="*/ 2590 w 10000"/>
              <a:gd name="connsiteY18" fmla="*/ 6295 h 8763"/>
              <a:gd name="connsiteX19" fmla="*/ 2713 w 10000"/>
              <a:gd name="connsiteY19" fmla="*/ 6932 h 8763"/>
              <a:gd name="connsiteX20" fmla="*/ 2818 w 10000"/>
              <a:gd name="connsiteY20" fmla="*/ 6295 h 8763"/>
              <a:gd name="connsiteX21" fmla="*/ 3070 w 10000"/>
              <a:gd name="connsiteY21" fmla="*/ 5773 h 8763"/>
              <a:gd name="connsiteX22" fmla="*/ 3173 w 10000"/>
              <a:gd name="connsiteY22" fmla="*/ 6409 h 8763"/>
              <a:gd name="connsiteX23" fmla="*/ 3298 w 10000"/>
              <a:gd name="connsiteY23" fmla="*/ 6932 h 8763"/>
              <a:gd name="connsiteX24" fmla="*/ 3405 w 10000"/>
              <a:gd name="connsiteY24" fmla="*/ 5773 h 8763"/>
              <a:gd name="connsiteX25" fmla="*/ 3652 w 10000"/>
              <a:gd name="connsiteY25" fmla="*/ 6932 h 8763"/>
              <a:gd name="connsiteX26" fmla="*/ 3757 w 10000"/>
              <a:gd name="connsiteY26" fmla="*/ 6659 h 8763"/>
              <a:gd name="connsiteX27" fmla="*/ 3882 w 10000"/>
              <a:gd name="connsiteY27" fmla="*/ 6295 h 8763"/>
              <a:gd name="connsiteX28" fmla="*/ 4007 w 10000"/>
              <a:gd name="connsiteY28" fmla="*/ 6409 h 8763"/>
              <a:gd name="connsiteX29" fmla="*/ 4237 w 10000"/>
              <a:gd name="connsiteY29" fmla="*/ 6409 h 8763"/>
              <a:gd name="connsiteX30" fmla="*/ 4364 w 10000"/>
              <a:gd name="connsiteY30" fmla="*/ 6295 h 8763"/>
              <a:gd name="connsiteX31" fmla="*/ 4467 w 10000"/>
              <a:gd name="connsiteY31" fmla="*/ 6409 h 8763"/>
              <a:gd name="connsiteX32" fmla="*/ 4594 w 10000"/>
              <a:gd name="connsiteY32" fmla="*/ 6409 h 8763"/>
              <a:gd name="connsiteX33" fmla="*/ 4822 w 10000"/>
              <a:gd name="connsiteY33" fmla="*/ 6409 h 8763"/>
              <a:gd name="connsiteX34" fmla="*/ 4947 w 10000"/>
              <a:gd name="connsiteY34" fmla="*/ 6295 h 8763"/>
              <a:gd name="connsiteX35" fmla="*/ 5053 w 10000"/>
              <a:gd name="connsiteY35" fmla="*/ 8728 h 8763"/>
              <a:gd name="connsiteX36" fmla="*/ 5636 w 10000"/>
              <a:gd name="connsiteY36" fmla="*/ 7705 h 8763"/>
              <a:gd name="connsiteX37" fmla="*/ 5761 w 10000"/>
              <a:gd name="connsiteY37" fmla="*/ 7182 h 8763"/>
              <a:gd name="connsiteX38" fmla="*/ 5886 w 10000"/>
              <a:gd name="connsiteY38" fmla="*/ 6659 h 8763"/>
              <a:gd name="connsiteX39" fmla="*/ 6114 w 10000"/>
              <a:gd name="connsiteY39" fmla="*/ 6659 h 8763"/>
              <a:gd name="connsiteX40" fmla="*/ 6241 w 10000"/>
              <a:gd name="connsiteY40" fmla="*/ 6659 h 8763"/>
              <a:gd name="connsiteX41" fmla="*/ 6346 w 10000"/>
              <a:gd name="connsiteY41" fmla="*/ 6795 h 8763"/>
              <a:gd name="connsiteX42" fmla="*/ 6472 w 10000"/>
              <a:gd name="connsiteY42" fmla="*/ 7432 h 8763"/>
              <a:gd name="connsiteX43" fmla="*/ 6702 w 10000"/>
              <a:gd name="connsiteY43" fmla="*/ 7046 h 8763"/>
              <a:gd name="connsiteX44" fmla="*/ 6825 w 10000"/>
              <a:gd name="connsiteY44" fmla="*/ 7705 h 8763"/>
              <a:gd name="connsiteX45" fmla="*/ 6930 w 10000"/>
              <a:gd name="connsiteY45" fmla="*/ 6659 h 8763"/>
              <a:gd name="connsiteX46" fmla="*/ 7057 w 10000"/>
              <a:gd name="connsiteY46" fmla="*/ 8204 h 8763"/>
              <a:gd name="connsiteX47" fmla="*/ 7287 w 10000"/>
              <a:gd name="connsiteY47" fmla="*/ 3977 h 8763"/>
              <a:gd name="connsiteX48" fmla="*/ 7410 w 10000"/>
              <a:gd name="connsiteY48" fmla="*/ 0 h 8763"/>
              <a:gd name="connsiteX49" fmla="*/ 7537 w 10000"/>
              <a:gd name="connsiteY49" fmla="*/ 1796 h 8763"/>
              <a:gd name="connsiteX50" fmla="*/ 7640 w 10000"/>
              <a:gd name="connsiteY50" fmla="*/ 1932 h 8763"/>
              <a:gd name="connsiteX51" fmla="*/ 7870 w 10000"/>
              <a:gd name="connsiteY51" fmla="*/ 1932 h 8763"/>
              <a:gd name="connsiteX52" fmla="*/ 7995 w 10000"/>
              <a:gd name="connsiteY52" fmla="*/ 2568 h 8763"/>
              <a:gd name="connsiteX53" fmla="*/ 8119 w 10000"/>
              <a:gd name="connsiteY53" fmla="*/ 2954 h 8763"/>
              <a:gd name="connsiteX54" fmla="*/ 8224 w 10000"/>
              <a:gd name="connsiteY54" fmla="*/ 2431 h 8763"/>
              <a:gd name="connsiteX55" fmla="*/ 8474 w 10000"/>
              <a:gd name="connsiteY55" fmla="*/ 2818 h 8763"/>
              <a:gd name="connsiteX56" fmla="*/ 8581 w 10000"/>
              <a:gd name="connsiteY56" fmla="*/ 2954 h 8763"/>
              <a:gd name="connsiteX57" fmla="*/ 8704 w 10000"/>
              <a:gd name="connsiteY57" fmla="*/ 2568 h 8763"/>
              <a:gd name="connsiteX58" fmla="*/ 8829 w 10000"/>
              <a:gd name="connsiteY58" fmla="*/ 2431 h 8763"/>
              <a:gd name="connsiteX59" fmla="*/ 9061 w 10000"/>
              <a:gd name="connsiteY59" fmla="*/ 2182 h 8763"/>
              <a:gd name="connsiteX60" fmla="*/ 9164 w 10000"/>
              <a:gd name="connsiteY60" fmla="*/ 1932 h 8763"/>
              <a:gd name="connsiteX61" fmla="*/ 9289 w 10000"/>
              <a:gd name="connsiteY61" fmla="*/ 500 h 8763"/>
              <a:gd name="connsiteX62" fmla="*/ 9415 w 10000"/>
              <a:gd name="connsiteY62" fmla="*/ 3841 h 8763"/>
              <a:gd name="connsiteX63" fmla="*/ 9643 w 10000"/>
              <a:gd name="connsiteY63" fmla="*/ 7046 h 8763"/>
              <a:gd name="connsiteX64" fmla="*/ 9768 w 10000"/>
              <a:gd name="connsiteY64" fmla="*/ 6023 h 8763"/>
              <a:gd name="connsiteX65" fmla="*/ 9875 w 10000"/>
              <a:gd name="connsiteY65" fmla="*/ 5910 h 8763"/>
              <a:gd name="connsiteX66" fmla="*/ 10000 w 10000"/>
              <a:gd name="connsiteY66" fmla="*/ 6409 h 8763"/>
              <a:gd name="connsiteX0" fmla="*/ 0 w 10000"/>
              <a:gd name="connsiteY0" fmla="*/ 6744 h 9362"/>
              <a:gd name="connsiteX1" fmla="*/ 123 w 10000"/>
              <a:gd name="connsiteY1" fmla="*/ 6873 h 9362"/>
              <a:gd name="connsiteX2" fmla="*/ 230 w 10000"/>
              <a:gd name="connsiteY2" fmla="*/ 7314 h 9362"/>
              <a:gd name="connsiteX3" fmla="*/ 353 w 10000"/>
              <a:gd name="connsiteY3" fmla="*/ 7028 h 9362"/>
              <a:gd name="connsiteX4" fmla="*/ 480 w 10000"/>
              <a:gd name="connsiteY4" fmla="*/ 7469 h 9362"/>
              <a:gd name="connsiteX5" fmla="*/ 711 w 10000"/>
              <a:gd name="connsiteY5" fmla="*/ 7184 h 9362"/>
              <a:gd name="connsiteX6" fmla="*/ 834 w 10000"/>
              <a:gd name="connsiteY6" fmla="*/ 7184 h 9362"/>
              <a:gd name="connsiteX7" fmla="*/ 939 w 10000"/>
              <a:gd name="connsiteY7" fmla="*/ 7314 h 9362"/>
              <a:gd name="connsiteX8" fmla="*/ 1064 w 10000"/>
              <a:gd name="connsiteY8" fmla="*/ 7469 h 9362"/>
              <a:gd name="connsiteX9" fmla="*/ 1294 w 10000"/>
              <a:gd name="connsiteY9" fmla="*/ 7314 h 9362"/>
              <a:gd name="connsiteX10" fmla="*/ 1417 w 10000"/>
              <a:gd name="connsiteY10" fmla="*/ 7599 h 9362"/>
              <a:gd name="connsiteX11" fmla="*/ 1526 w 10000"/>
              <a:gd name="connsiteY11" fmla="*/ 6873 h 9362"/>
              <a:gd name="connsiteX12" fmla="*/ 1649 w 10000"/>
              <a:gd name="connsiteY12" fmla="*/ 7469 h 9362"/>
              <a:gd name="connsiteX13" fmla="*/ 1879 w 10000"/>
              <a:gd name="connsiteY13" fmla="*/ 7314 h 9362"/>
              <a:gd name="connsiteX14" fmla="*/ 2004 w 10000"/>
              <a:gd name="connsiteY14" fmla="*/ 7911 h 9362"/>
              <a:gd name="connsiteX15" fmla="*/ 2130 w 10000"/>
              <a:gd name="connsiteY15" fmla="*/ 7469 h 9362"/>
              <a:gd name="connsiteX16" fmla="*/ 2233 w 10000"/>
              <a:gd name="connsiteY16" fmla="*/ 6744 h 9362"/>
              <a:gd name="connsiteX17" fmla="*/ 2463 w 10000"/>
              <a:gd name="connsiteY17" fmla="*/ 8041 h 9362"/>
              <a:gd name="connsiteX18" fmla="*/ 2590 w 10000"/>
              <a:gd name="connsiteY18" fmla="*/ 7184 h 9362"/>
              <a:gd name="connsiteX19" fmla="*/ 2713 w 10000"/>
              <a:gd name="connsiteY19" fmla="*/ 7911 h 9362"/>
              <a:gd name="connsiteX20" fmla="*/ 2818 w 10000"/>
              <a:gd name="connsiteY20" fmla="*/ 7184 h 9362"/>
              <a:gd name="connsiteX21" fmla="*/ 3070 w 10000"/>
              <a:gd name="connsiteY21" fmla="*/ 6588 h 9362"/>
              <a:gd name="connsiteX22" fmla="*/ 3173 w 10000"/>
              <a:gd name="connsiteY22" fmla="*/ 7314 h 9362"/>
              <a:gd name="connsiteX23" fmla="*/ 3298 w 10000"/>
              <a:gd name="connsiteY23" fmla="*/ 7911 h 9362"/>
              <a:gd name="connsiteX24" fmla="*/ 3405 w 10000"/>
              <a:gd name="connsiteY24" fmla="*/ 6588 h 9362"/>
              <a:gd name="connsiteX25" fmla="*/ 3652 w 10000"/>
              <a:gd name="connsiteY25" fmla="*/ 7911 h 9362"/>
              <a:gd name="connsiteX26" fmla="*/ 3757 w 10000"/>
              <a:gd name="connsiteY26" fmla="*/ 7599 h 9362"/>
              <a:gd name="connsiteX27" fmla="*/ 3882 w 10000"/>
              <a:gd name="connsiteY27" fmla="*/ 7184 h 9362"/>
              <a:gd name="connsiteX28" fmla="*/ 4007 w 10000"/>
              <a:gd name="connsiteY28" fmla="*/ 7314 h 9362"/>
              <a:gd name="connsiteX29" fmla="*/ 4237 w 10000"/>
              <a:gd name="connsiteY29" fmla="*/ 7314 h 9362"/>
              <a:gd name="connsiteX30" fmla="*/ 4364 w 10000"/>
              <a:gd name="connsiteY30" fmla="*/ 7184 h 9362"/>
              <a:gd name="connsiteX31" fmla="*/ 4467 w 10000"/>
              <a:gd name="connsiteY31" fmla="*/ 7314 h 9362"/>
              <a:gd name="connsiteX32" fmla="*/ 4594 w 10000"/>
              <a:gd name="connsiteY32" fmla="*/ 7314 h 9362"/>
              <a:gd name="connsiteX33" fmla="*/ 4822 w 10000"/>
              <a:gd name="connsiteY33" fmla="*/ 7314 h 9362"/>
              <a:gd name="connsiteX34" fmla="*/ 4947 w 10000"/>
              <a:gd name="connsiteY34" fmla="*/ 7184 h 9362"/>
              <a:gd name="connsiteX35" fmla="*/ 5636 w 10000"/>
              <a:gd name="connsiteY35" fmla="*/ 8793 h 9362"/>
              <a:gd name="connsiteX36" fmla="*/ 5761 w 10000"/>
              <a:gd name="connsiteY36" fmla="*/ 8196 h 9362"/>
              <a:gd name="connsiteX37" fmla="*/ 5886 w 10000"/>
              <a:gd name="connsiteY37" fmla="*/ 7599 h 9362"/>
              <a:gd name="connsiteX38" fmla="*/ 6114 w 10000"/>
              <a:gd name="connsiteY38" fmla="*/ 7599 h 9362"/>
              <a:gd name="connsiteX39" fmla="*/ 6241 w 10000"/>
              <a:gd name="connsiteY39" fmla="*/ 7599 h 9362"/>
              <a:gd name="connsiteX40" fmla="*/ 6346 w 10000"/>
              <a:gd name="connsiteY40" fmla="*/ 7754 h 9362"/>
              <a:gd name="connsiteX41" fmla="*/ 6472 w 10000"/>
              <a:gd name="connsiteY41" fmla="*/ 8481 h 9362"/>
              <a:gd name="connsiteX42" fmla="*/ 6702 w 10000"/>
              <a:gd name="connsiteY42" fmla="*/ 8041 h 9362"/>
              <a:gd name="connsiteX43" fmla="*/ 6825 w 10000"/>
              <a:gd name="connsiteY43" fmla="*/ 8793 h 9362"/>
              <a:gd name="connsiteX44" fmla="*/ 6930 w 10000"/>
              <a:gd name="connsiteY44" fmla="*/ 7599 h 9362"/>
              <a:gd name="connsiteX45" fmla="*/ 7057 w 10000"/>
              <a:gd name="connsiteY45" fmla="*/ 9362 h 9362"/>
              <a:gd name="connsiteX46" fmla="*/ 7287 w 10000"/>
              <a:gd name="connsiteY46" fmla="*/ 4538 h 9362"/>
              <a:gd name="connsiteX47" fmla="*/ 7410 w 10000"/>
              <a:gd name="connsiteY47" fmla="*/ 0 h 9362"/>
              <a:gd name="connsiteX48" fmla="*/ 7537 w 10000"/>
              <a:gd name="connsiteY48" fmla="*/ 2050 h 9362"/>
              <a:gd name="connsiteX49" fmla="*/ 7640 w 10000"/>
              <a:gd name="connsiteY49" fmla="*/ 2205 h 9362"/>
              <a:gd name="connsiteX50" fmla="*/ 7870 w 10000"/>
              <a:gd name="connsiteY50" fmla="*/ 2205 h 9362"/>
              <a:gd name="connsiteX51" fmla="*/ 7995 w 10000"/>
              <a:gd name="connsiteY51" fmla="*/ 2931 h 9362"/>
              <a:gd name="connsiteX52" fmla="*/ 8119 w 10000"/>
              <a:gd name="connsiteY52" fmla="*/ 3371 h 9362"/>
              <a:gd name="connsiteX53" fmla="*/ 8224 w 10000"/>
              <a:gd name="connsiteY53" fmla="*/ 2774 h 9362"/>
              <a:gd name="connsiteX54" fmla="*/ 8474 w 10000"/>
              <a:gd name="connsiteY54" fmla="*/ 3216 h 9362"/>
              <a:gd name="connsiteX55" fmla="*/ 8581 w 10000"/>
              <a:gd name="connsiteY55" fmla="*/ 3371 h 9362"/>
              <a:gd name="connsiteX56" fmla="*/ 8704 w 10000"/>
              <a:gd name="connsiteY56" fmla="*/ 2931 h 9362"/>
              <a:gd name="connsiteX57" fmla="*/ 8829 w 10000"/>
              <a:gd name="connsiteY57" fmla="*/ 2774 h 9362"/>
              <a:gd name="connsiteX58" fmla="*/ 9061 w 10000"/>
              <a:gd name="connsiteY58" fmla="*/ 2490 h 9362"/>
              <a:gd name="connsiteX59" fmla="*/ 9164 w 10000"/>
              <a:gd name="connsiteY59" fmla="*/ 2205 h 9362"/>
              <a:gd name="connsiteX60" fmla="*/ 9289 w 10000"/>
              <a:gd name="connsiteY60" fmla="*/ 571 h 9362"/>
              <a:gd name="connsiteX61" fmla="*/ 9415 w 10000"/>
              <a:gd name="connsiteY61" fmla="*/ 4383 h 9362"/>
              <a:gd name="connsiteX62" fmla="*/ 9643 w 10000"/>
              <a:gd name="connsiteY62" fmla="*/ 8041 h 9362"/>
              <a:gd name="connsiteX63" fmla="*/ 9768 w 10000"/>
              <a:gd name="connsiteY63" fmla="*/ 6873 h 9362"/>
              <a:gd name="connsiteX64" fmla="*/ 9875 w 10000"/>
              <a:gd name="connsiteY64" fmla="*/ 6744 h 9362"/>
              <a:gd name="connsiteX65" fmla="*/ 10000 w 10000"/>
              <a:gd name="connsiteY65" fmla="*/ 7314 h 9362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4822 w 10000"/>
              <a:gd name="connsiteY33" fmla="*/ 7812 h 10000"/>
              <a:gd name="connsiteX34" fmla="*/ 5636 w 10000"/>
              <a:gd name="connsiteY34" fmla="*/ 9392 h 10000"/>
              <a:gd name="connsiteX35" fmla="*/ 5761 w 10000"/>
              <a:gd name="connsiteY35" fmla="*/ 8755 h 10000"/>
              <a:gd name="connsiteX36" fmla="*/ 5886 w 10000"/>
              <a:gd name="connsiteY36" fmla="*/ 8117 h 10000"/>
              <a:gd name="connsiteX37" fmla="*/ 6114 w 10000"/>
              <a:gd name="connsiteY37" fmla="*/ 8117 h 10000"/>
              <a:gd name="connsiteX38" fmla="*/ 6241 w 10000"/>
              <a:gd name="connsiteY38" fmla="*/ 8117 h 10000"/>
              <a:gd name="connsiteX39" fmla="*/ 6346 w 10000"/>
              <a:gd name="connsiteY39" fmla="*/ 8282 h 10000"/>
              <a:gd name="connsiteX40" fmla="*/ 6472 w 10000"/>
              <a:gd name="connsiteY40" fmla="*/ 9059 h 10000"/>
              <a:gd name="connsiteX41" fmla="*/ 6702 w 10000"/>
              <a:gd name="connsiteY41" fmla="*/ 8589 h 10000"/>
              <a:gd name="connsiteX42" fmla="*/ 6825 w 10000"/>
              <a:gd name="connsiteY42" fmla="*/ 9392 h 10000"/>
              <a:gd name="connsiteX43" fmla="*/ 6930 w 10000"/>
              <a:gd name="connsiteY43" fmla="*/ 8117 h 10000"/>
              <a:gd name="connsiteX44" fmla="*/ 7057 w 10000"/>
              <a:gd name="connsiteY44" fmla="*/ 10000 h 10000"/>
              <a:gd name="connsiteX45" fmla="*/ 7287 w 10000"/>
              <a:gd name="connsiteY45" fmla="*/ 4847 h 10000"/>
              <a:gd name="connsiteX46" fmla="*/ 7410 w 10000"/>
              <a:gd name="connsiteY46" fmla="*/ 0 h 10000"/>
              <a:gd name="connsiteX47" fmla="*/ 7537 w 10000"/>
              <a:gd name="connsiteY47" fmla="*/ 2190 h 10000"/>
              <a:gd name="connsiteX48" fmla="*/ 7640 w 10000"/>
              <a:gd name="connsiteY48" fmla="*/ 2355 h 10000"/>
              <a:gd name="connsiteX49" fmla="*/ 7870 w 10000"/>
              <a:gd name="connsiteY49" fmla="*/ 2355 h 10000"/>
              <a:gd name="connsiteX50" fmla="*/ 7995 w 10000"/>
              <a:gd name="connsiteY50" fmla="*/ 3131 h 10000"/>
              <a:gd name="connsiteX51" fmla="*/ 8119 w 10000"/>
              <a:gd name="connsiteY51" fmla="*/ 3601 h 10000"/>
              <a:gd name="connsiteX52" fmla="*/ 8224 w 10000"/>
              <a:gd name="connsiteY52" fmla="*/ 2963 h 10000"/>
              <a:gd name="connsiteX53" fmla="*/ 8474 w 10000"/>
              <a:gd name="connsiteY53" fmla="*/ 3435 h 10000"/>
              <a:gd name="connsiteX54" fmla="*/ 8581 w 10000"/>
              <a:gd name="connsiteY54" fmla="*/ 3601 h 10000"/>
              <a:gd name="connsiteX55" fmla="*/ 8704 w 10000"/>
              <a:gd name="connsiteY55" fmla="*/ 3131 h 10000"/>
              <a:gd name="connsiteX56" fmla="*/ 8829 w 10000"/>
              <a:gd name="connsiteY56" fmla="*/ 2963 h 10000"/>
              <a:gd name="connsiteX57" fmla="*/ 9061 w 10000"/>
              <a:gd name="connsiteY57" fmla="*/ 2660 h 10000"/>
              <a:gd name="connsiteX58" fmla="*/ 9164 w 10000"/>
              <a:gd name="connsiteY58" fmla="*/ 2355 h 10000"/>
              <a:gd name="connsiteX59" fmla="*/ 9289 w 10000"/>
              <a:gd name="connsiteY59" fmla="*/ 610 h 10000"/>
              <a:gd name="connsiteX60" fmla="*/ 9415 w 10000"/>
              <a:gd name="connsiteY60" fmla="*/ 4682 h 10000"/>
              <a:gd name="connsiteX61" fmla="*/ 9643 w 10000"/>
              <a:gd name="connsiteY61" fmla="*/ 8589 h 10000"/>
              <a:gd name="connsiteX62" fmla="*/ 9768 w 10000"/>
              <a:gd name="connsiteY62" fmla="*/ 7341 h 10000"/>
              <a:gd name="connsiteX63" fmla="*/ 9875 w 10000"/>
              <a:gd name="connsiteY63" fmla="*/ 7204 h 10000"/>
              <a:gd name="connsiteX64" fmla="*/ 10000 w 10000"/>
              <a:gd name="connsiteY64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5636 w 10000"/>
              <a:gd name="connsiteY33" fmla="*/ 9392 h 10000"/>
              <a:gd name="connsiteX34" fmla="*/ 5761 w 10000"/>
              <a:gd name="connsiteY34" fmla="*/ 8755 h 10000"/>
              <a:gd name="connsiteX35" fmla="*/ 5886 w 10000"/>
              <a:gd name="connsiteY35" fmla="*/ 8117 h 10000"/>
              <a:gd name="connsiteX36" fmla="*/ 6114 w 10000"/>
              <a:gd name="connsiteY36" fmla="*/ 8117 h 10000"/>
              <a:gd name="connsiteX37" fmla="*/ 6241 w 10000"/>
              <a:gd name="connsiteY37" fmla="*/ 8117 h 10000"/>
              <a:gd name="connsiteX38" fmla="*/ 6346 w 10000"/>
              <a:gd name="connsiteY38" fmla="*/ 8282 h 10000"/>
              <a:gd name="connsiteX39" fmla="*/ 6472 w 10000"/>
              <a:gd name="connsiteY39" fmla="*/ 9059 h 10000"/>
              <a:gd name="connsiteX40" fmla="*/ 6702 w 10000"/>
              <a:gd name="connsiteY40" fmla="*/ 8589 h 10000"/>
              <a:gd name="connsiteX41" fmla="*/ 6825 w 10000"/>
              <a:gd name="connsiteY41" fmla="*/ 9392 h 10000"/>
              <a:gd name="connsiteX42" fmla="*/ 6930 w 10000"/>
              <a:gd name="connsiteY42" fmla="*/ 8117 h 10000"/>
              <a:gd name="connsiteX43" fmla="*/ 7057 w 10000"/>
              <a:gd name="connsiteY43" fmla="*/ 10000 h 10000"/>
              <a:gd name="connsiteX44" fmla="*/ 7287 w 10000"/>
              <a:gd name="connsiteY44" fmla="*/ 4847 h 10000"/>
              <a:gd name="connsiteX45" fmla="*/ 7410 w 10000"/>
              <a:gd name="connsiteY45" fmla="*/ 0 h 10000"/>
              <a:gd name="connsiteX46" fmla="*/ 7537 w 10000"/>
              <a:gd name="connsiteY46" fmla="*/ 2190 h 10000"/>
              <a:gd name="connsiteX47" fmla="*/ 7640 w 10000"/>
              <a:gd name="connsiteY47" fmla="*/ 2355 h 10000"/>
              <a:gd name="connsiteX48" fmla="*/ 7870 w 10000"/>
              <a:gd name="connsiteY48" fmla="*/ 2355 h 10000"/>
              <a:gd name="connsiteX49" fmla="*/ 7995 w 10000"/>
              <a:gd name="connsiteY49" fmla="*/ 3131 h 10000"/>
              <a:gd name="connsiteX50" fmla="*/ 8119 w 10000"/>
              <a:gd name="connsiteY50" fmla="*/ 3601 h 10000"/>
              <a:gd name="connsiteX51" fmla="*/ 8224 w 10000"/>
              <a:gd name="connsiteY51" fmla="*/ 2963 h 10000"/>
              <a:gd name="connsiteX52" fmla="*/ 8474 w 10000"/>
              <a:gd name="connsiteY52" fmla="*/ 3435 h 10000"/>
              <a:gd name="connsiteX53" fmla="*/ 8581 w 10000"/>
              <a:gd name="connsiteY53" fmla="*/ 3601 h 10000"/>
              <a:gd name="connsiteX54" fmla="*/ 8704 w 10000"/>
              <a:gd name="connsiteY54" fmla="*/ 3131 h 10000"/>
              <a:gd name="connsiteX55" fmla="*/ 8829 w 10000"/>
              <a:gd name="connsiteY55" fmla="*/ 2963 h 10000"/>
              <a:gd name="connsiteX56" fmla="*/ 9061 w 10000"/>
              <a:gd name="connsiteY56" fmla="*/ 2660 h 10000"/>
              <a:gd name="connsiteX57" fmla="*/ 9164 w 10000"/>
              <a:gd name="connsiteY57" fmla="*/ 2355 h 10000"/>
              <a:gd name="connsiteX58" fmla="*/ 9289 w 10000"/>
              <a:gd name="connsiteY58" fmla="*/ 610 h 10000"/>
              <a:gd name="connsiteX59" fmla="*/ 9415 w 10000"/>
              <a:gd name="connsiteY59" fmla="*/ 4682 h 10000"/>
              <a:gd name="connsiteX60" fmla="*/ 9643 w 10000"/>
              <a:gd name="connsiteY60" fmla="*/ 8589 h 10000"/>
              <a:gd name="connsiteX61" fmla="*/ 9768 w 10000"/>
              <a:gd name="connsiteY61" fmla="*/ 7341 h 10000"/>
              <a:gd name="connsiteX62" fmla="*/ 9875 w 10000"/>
              <a:gd name="connsiteY62" fmla="*/ 7204 h 10000"/>
              <a:gd name="connsiteX63" fmla="*/ 10000 w 10000"/>
              <a:gd name="connsiteY63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5636 w 10000"/>
              <a:gd name="connsiteY32" fmla="*/ 9392 h 10000"/>
              <a:gd name="connsiteX33" fmla="*/ 5761 w 10000"/>
              <a:gd name="connsiteY33" fmla="*/ 8755 h 10000"/>
              <a:gd name="connsiteX34" fmla="*/ 5886 w 10000"/>
              <a:gd name="connsiteY34" fmla="*/ 8117 h 10000"/>
              <a:gd name="connsiteX35" fmla="*/ 6114 w 10000"/>
              <a:gd name="connsiteY35" fmla="*/ 8117 h 10000"/>
              <a:gd name="connsiteX36" fmla="*/ 6241 w 10000"/>
              <a:gd name="connsiteY36" fmla="*/ 8117 h 10000"/>
              <a:gd name="connsiteX37" fmla="*/ 6346 w 10000"/>
              <a:gd name="connsiteY37" fmla="*/ 8282 h 10000"/>
              <a:gd name="connsiteX38" fmla="*/ 6472 w 10000"/>
              <a:gd name="connsiteY38" fmla="*/ 9059 h 10000"/>
              <a:gd name="connsiteX39" fmla="*/ 6702 w 10000"/>
              <a:gd name="connsiteY39" fmla="*/ 8589 h 10000"/>
              <a:gd name="connsiteX40" fmla="*/ 6825 w 10000"/>
              <a:gd name="connsiteY40" fmla="*/ 9392 h 10000"/>
              <a:gd name="connsiteX41" fmla="*/ 6930 w 10000"/>
              <a:gd name="connsiteY41" fmla="*/ 8117 h 10000"/>
              <a:gd name="connsiteX42" fmla="*/ 7057 w 10000"/>
              <a:gd name="connsiteY42" fmla="*/ 10000 h 10000"/>
              <a:gd name="connsiteX43" fmla="*/ 7287 w 10000"/>
              <a:gd name="connsiteY43" fmla="*/ 4847 h 10000"/>
              <a:gd name="connsiteX44" fmla="*/ 7410 w 10000"/>
              <a:gd name="connsiteY44" fmla="*/ 0 h 10000"/>
              <a:gd name="connsiteX45" fmla="*/ 7537 w 10000"/>
              <a:gd name="connsiteY45" fmla="*/ 2190 h 10000"/>
              <a:gd name="connsiteX46" fmla="*/ 7640 w 10000"/>
              <a:gd name="connsiteY46" fmla="*/ 2355 h 10000"/>
              <a:gd name="connsiteX47" fmla="*/ 7870 w 10000"/>
              <a:gd name="connsiteY47" fmla="*/ 2355 h 10000"/>
              <a:gd name="connsiteX48" fmla="*/ 7995 w 10000"/>
              <a:gd name="connsiteY48" fmla="*/ 3131 h 10000"/>
              <a:gd name="connsiteX49" fmla="*/ 8119 w 10000"/>
              <a:gd name="connsiteY49" fmla="*/ 3601 h 10000"/>
              <a:gd name="connsiteX50" fmla="*/ 8224 w 10000"/>
              <a:gd name="connsiteY50" fmla="*/ 2963 h 10000"/>
              <a:gd name="connsiteX51" fmla="*/ 8474 w 10000"/>
              <a:gd name="connsiteY51" fmla="*/ 3435 h 10000"/>
              <a:gd name="connsiteX52" fmla="*/ 8581 w 10000"/>
              <a:gd name="connsiteY52" fmla="*/ 3601 h 10000"/>
              <a:gd name="connsiteX53" fmla="*/ 8704 w 10000"/>
              <a:gd name="connsiteY53" fmla="*/ 3131 h 10000"/>
              <a:gd name="connsiteX54" fmla="*/ 8829 w 10000"/>
              <a:gd name="connsiteY54" fmla="*/ 2963 h 10000"/>
              <a:gd name="connsiteX55" fmla="*/ 9061 w 10000"/>
              <a:gd name="connsiteY55" fmla="*/ 2660 h 10000"/>
              <a:gd name="connsiteX56" fmla="*/ 9164 w 10000"/>
              <a:gd name="connsiteY56" fmla="*/ 2355 h 10000"/>
              <a:gd name="connsiteX57" fmla="*/ 9289 w 10000"/>
              <a:gd name="connsiteY57" fmla="*/ 610 h 10000"/>
              <a:gd name="connsiteX58" fmla="*/ 9415 w 10000"/>
              <a:gd name="connsiteY58" fmla="*/ 4682 h 10000"/>
              <a:gd name="connsiteX59" fmla="*/ 9643 w 10000"/>
              <a:gd name="connsiteY59" fmla="*/ 8589 h 10000"/>
              <a:gd name="connsiteX60" fmla="*/ 9768 w 10000"/>
              <a:gd name="connsiteY60" fmla="*/ 7341 h 10000"/>
              <a:gd name="connsiteX61" fmla="*/ 9875 w 10000"/>
              <a:gd name="connsiteY61" fmla="*/ 7204 h 10000"/>
              <a:gd name="connsiteX62" fmla="*/ 10000 w 10000"/>
              <a:gd name="connsiteY62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5636 w 10000"/>
              <a:gd name="connsiteY31" fmla="*/ 9392 h 10000"/>
              <a:gd name="connsiteX32" fmla="*/ 5761 w 10000"/>
              <a:gd name="connsiteY32" fmla="*/ 8755 h 10000"/>
              <a:gd name="connsiteX33" fmla="*/ 5886 w 10000"/>
              <a:gd name="connsiteY33" fmla="*/ 8117 h 10000"/>
              <a:gd name="connsiteX34" fmla="*/ 6114 w 10000"/>
              <a:gd name="connsiteY34" fmla="*/ 8117 h 10000"/>
              <a:gd name="connsiteX35" fmla="*/ 6241 w 10000"/>
              <a:gd name="connsiteY35" fmla="*/ 8117 h 10000"/>
              <a:gd name="connsiteX36" fmla="*/ 6346 w 10000"/>
              <a:gd name="connsiteY36" fmla="*/ 8282 h 10000"/>
              <a:gd name="connsiteX37" fmla="*/ 6472 w 10000"/>
              <a:gd name="connsiteY37" fmla="*/ 9059 h 10000"/>
              <a:gd name="connsiteX38" fmla="*/ 6702 w 10000"/>
              <a:gd name="connsiteY38" fmla="*/ 8589 h 10000"/>
              <a:gd name="connsiteX39" fmla="*/ 6825 w 10000"/>
              <a:gd name="connsiteY39" fmla="*/ 9392 h 10000"/>
              <a:gd name="connsiteX40" fmla="*/ 6930 w 10000"/>
              <a:gd name="connsiteY40" fmla="*/ 8117 h 10000"/>
              <a:gd name="connsiteX41" fmla="*/ 7057 w 10000"/>
              <a:gd name="connsiteY41" fmla="*/ 10000 h 10000"/>
              <a:gd name="connsiteX42" fmla="*/ 7287 w 10000"/>
              <a:gd name="connsiteY42" fmla="*/ 4847 h 10000"/>
              <a:gd name="connsiteX43" fmla="*/ 7410 w 10000"/>
              <a:gd name="connsiteY43" fmla="*/ 0 h 10000"/>
              <a:gd name="connsiteX44" fmla="*/ 7537 w 10000"/>
              <a:gd name="connsiteY44" fmla="*/ 2190 h 10000"/>
              <a:gd name="connsiteX45" fmla="*/ 7640 w 10000"/>
              <a:gd name="connsiteY45" fmla="*/ 2355 h 10000"/>
              <a:gd name="connsiteX46" fmla="*/ 7870 w 10000"/>
              <a:gd name="connsiteY46" fmla="*/ 2355 h 10000"/>
              <a:gd name="connsiteX47" fmla="*/ 7995 w 10000"/>
              <a:gd name="connsiteY47" fmla="*/ 3131 h 10000"/>
              <a:gd name="connsiteX48" fmla="*/ 8119 w 10000"/>
              <a:gd name="connsiteY48" fmla="*/ 3601 h 10000"/>
              <a:gd name="connsiteX49" fmla="*/ 8224 w 10000"/>
              <a:gd name="connsiteY49" fmla="*/ 2963 h 10000"/>
              <a:gd name="connsiteX50" fmla="*/ 8474 w 10000"/>
              <a:gd name="connsiteY50" fmla="*/ 3435 h 10000"/>
              <a:gd name="connsiteX51" fmla="*/ 8581 w 10000"/>
              <a:gd name="connsiteY51" fmla="*/ 3601 h 10000"/>
              <a:gd name="connsiteX52" fmla="*/ 8704 w 10000"/>
              <a:gd name="connsiteY52" fmla="*/ 3131 h 10000"/>
              <a:gd name="connsiteX53" fmla="*/ 8829 w 10000"/>
              <a:gd name="connsiteY53" fmla="*/ 2963 h 10000"/>
              <a:gd name="connsiteX54" fmla="*/ 9061 w 10000"/>
              <a:gd name="connsiteY54" fmla="*/ 2660 h 10000"/>
              <a:gd name="connsiteX55" fmla="*/ 9164 w 10000"/>
              <a:gd name="connsiteY55" fmla="*/ 2355 h 10000"/>
              <a:gd name="connsiteX56" fmla="*/ 9289 w 10000"/>
              <a:gd name="connsiteY56" fmla="*/ 610 h 10000"/>
              <a:gd name="connsiteX57" fmla="*/ 9415 w 10000"/>
              <a:gd name="connsiteY57" fmla="*/ 4682 h 10000"/>
              <a:gd name="connsiteX58" fmla="*/ 9643 w 10000"/>
              <a:gd name="connsiteY58" fmla="*/ 8589 h 10000"/>
              <a:gd name="connsiteX59" fmla="*/ 9768 w 10000"/>
              <a:gd name="connsiteY59" fmla="*/ 7341 h 10000"/>
              <a:gd name="connsiteX60" fmla="*/ 9875 w 10000"/>
              <a:gd name="connsiteY60" fmla="*/ 7204 h 10000"/>
              <a:gd name="connsiteX61" fmla="*/ 10000 w 10000"/>
              <a:gd name="connsiteY61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5636 w 10000"/>
              <a:gd name="connsiteY30" fmla="*/ 9392 h 10000"/>
              <a:gd name="connsiteX31" fmla="*/ 5761 w 10000"/>
              <a:gd name="connsiteY31" fmla="*/ 8755 h 10000"/>
              <a:gd name="connsiteX32" fmla="*/ 5886 w 10000"/>
              <a:gd name="connsiteY32" fmla="*/ 8117 h 10000"/>
              <a:gd name="connsiteX33" fmla="*/ 6114 w 10000"/>
              <a:gd name="connsiteY33" fmla="*/ 8117 h 10000"/>
              <a:gd name="connsiteX34" fmla="*/ 6241 w 10000"/>
              <a:gd name="connsiteY34" fmla="*/ 8117 h 10000"/>
              <a:gd name="connsiteX35" fmla="*/ 6346 w 10000"/>
              <a:gd name="connsiteY35" fmla="*/ 8282 h 10000"/>
              <a:gd name="connsiteX36" fmla="*/ 6472 w 10000"/>
              <a:gd name="connsiteY36" fmla="*/ 9059 h 10000"/>
              <a:gd name="connsiteX37" fmla="*/ 6702 w 10000"/>
              <a:gd name="connsiteY37" fmla="*/ 8589 h 10000"/>
              <a:gd name="connsiteX38" fmla="*/ 6825 w 10000"/>
              <a:gd name="connsiteY38" fmla="*/ 9392 h 10000"/>
              <a:gd name="connsiteX39" fmla="*/ 6930 w 10000"/>
              <a:gd name="connsiteY39" fmla="*/ 8117 h 10000"/>
              <a:gd name="connsiteX40" fmla="*/ 7057 w 10000"/>
              <a:gd name="connsiteY40" fmla="*/ 10000 h 10000"/>
              <a:gd name="connsiteX41" fmla="*/ 7287 w 10000"/>
              <a:gd name="connsiteY41" fmla="*/ 4847 h 10000"/>
              <a:gd name="connsiteX42" fmla="*/ 7410 w 10000"/>
              <a:gd name="connsiteY42" fmla="*/ 0 h 10000"/>
              <a:gd name="connsiteX43" fmla="*/ 7537 w 10000"/>
              <a:gd name="connsiteY43" fmla="*/ 2190 h 10000"/>
              <a:gd name="connsiteX44" fmla="*/ 7640 w 10000"/>
              <a:gd name="connsiteY44" fmla="*/ 2355 h 10000"/>
              <a:gd name="connsiteX45" fmla="*/ 7870 w 10000"/>
              <a:gd name="connsiteY45" fmla="*/ 2355 h 10000"/>
              <a:gd name="connsiteX46" fmla="*/ 7995 w 10000"/>
              <a:gd name="connsiteY46" fmla="*/ 3131 h 10000"/>
              <a:gd name="connsiteX47" fmla="*/ 8119 w 10000"/>
              <a:gd name="connsiteY47" fmla="*/ 3601 h 10000"/>
              <a:gd name="connsiteX48" fmla="*/ 8224 w 10000"/>
              <a:gd name="connsiteY48" fmla="*/ 2963 h 10000"/>
              <a:gd name="connsiteX49" fmla="*/ 8474 w 10000"/>
              <a:gd name="connsiteY49" fmla="*/ 3435 h 10000"/>
              <a:gd name="connsiteX50" fmla="*/ 8581 w 10000"/>
              <a:gd name="connsiteY50" fmla="*/ 3601 h 10000"/>
              <a:gd name="connsiteX51" fmla="*/ 8704 w 10000"/>
              <a:gd name="connsiteY51" fmla="*/ 3131 h 10000"/>
              <a:gd name="connsiteX52" fmla="*/ 8829 w 10000"/>
              <a:gd name="connsiteY52" fmla="*/ 2963 h 10000"/>
              <a:gd name="connsiteX53" fmla="*/ 9061 w 10000"/>
              <a:gd name="connsiteY53" fmla="*/ 2660 h 10000"/>
              <a:gd name="connsiteX54" fmla="*/ 9164 w 10000"/>
              <a:gd name="connsiteY54" fmla="*/ 2355 h 10000"/>
              <a:gd name="connsiteX55" fmla="*/ 9289 w 10000"/>
              <a:gd name="connsiteY55" fmla="*/ 610 h 10000"/>
              <a:gd name="connsiteX56" fmla="*/ 9415 w 10000"/>
              <a:gd name="connsiteY56" fmla="*/ 4682 h 10000"/>
              <a:gd name="connsiteX57" fmla="*/ 9643 w 10000"/>
              <a:gd name="connsiteY57" fmla="*/ 8589 h 10000"/>
              <a:gd name="connsiteX58" fmla="*/ 9768 w 10000"/>
              <a:gd name="connsiteY58" fmla="*/ 7341 h 10000"/>
              <a:gd name="connsiteX59" fmla="*/ 9875 w 10000"/>
              <a:gd name="connsiteY59" fmla="*/ 7204 h 10000"/>
              <a:gd name="connsiteX60" fmla="*/ 10000 w 10000"/>
              <a:gd name="connsiteY60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5636 w 10000"/>
              <a:gd name="connsiteY29" fmla="*/ 9392 h 10000"/>
              <a:gd name="connsiteX30" fmla="*/ 5761 w 10000"/>
              <a:gd name="connsiteY30" fmla="*/ 8755 h 10000"/>
              <a:gd name="connsiteX31" fmla="*/ 5886 w 10000"/>
              <a:gd name="connsiteY31" fmla="*/ 8117 h 10000"/>
              <a:gd name="connsiteX32" fmla="*/ 6114 w 10000"/>
              <a:gd name="connsiteY32" fmla="*/ 8117 h 10000"/>
              <a:gd name="connsiteX33" fmla="*/ 6241 w 10000"/>
              <a:gd name="connsiteY33" fmla="*/ 8117 h 10000"/>
              <a:gd name="connsiteX34" fmla="*/ 6346 w 10000"/>
              <a:gd name="connsiteY34" fmla="*/ 8282 h 10000"/>
              <a:gd name="connsiteX35" fmla="*/ 6472 w 10000"/>
              <a:gd name="connsiteY35" fmla="*/ 9059 h 10000"/>
              <a:gd name="connsiteX36" fmla="*/ 6702 w 10000"/>
              <a:gd name="connsiteY36" fmla="*/ 8589 h 10000"/>
              <a:gd name="connsiteX37" fmla="*/ 6825 w 10000"/>
              <a:gd name="connsiteY37" fmla="*/ 9392 h 10000"/>
              <a:gd name="connsiteX38" fmla="*/ 6930 w 10000"/>
              <a:gd name="connsiteY38" fmla="*/ 8117 h 10000"/>
              <a:gd name="connsiteX39" fmla="*/ 7057 w 10000"/>
              <a:gd name="connsiteY39" fmla="*/ 10000 h 10000"/>
              <a:gd name="connsiteX40" fmla="*/ 7287 w 10000"/>
              <a:gd name="connsiteY40" fmla="*/ 4847 h 10000"/>
              <a:gd name="connsiteX41" fmla="*/ 7410 w 10000"/>
              <a:gd name="connsiteY41" fmla="*/ 0 h 10000"/>
              <a:gd name="connsiteX42" fmla="*/ 7537 w 10000"/>
              <a:gd name="connsiteY42" fmla="*/ 2190 h 10000"/>
              <a:gd name="connsiteX43" fmla="*/ 7640 w 10000"/>
              <a:gd name="connsiteY43" fmla="*/ 2355 h 10000"/>
              <a:gd name="connsiteX44" fmla="*/ 7870 w 10000"/>
              <a:gd name="connsiteY44" fmla="*/ 2355 h 10000"/>
              <a:gd name="connsiteX45" fmla="*/ 7995 w 10000"/>
              <a:gd name="connsiteY45" fmla="*/ 3131 h 10000"/>
              <a:gd name="connsiteX46" fmla="*/ 8119 w 10000"/>
              <a:gd name="connsiteY46" fmla="*/ 3601 h 10000"/>
              <a:gd name="connsiteX47" fmla="*/ 8224 w 10000"/>
              <a:gd name="connsiteY47" fmla="*/ 2963 h 10000"/>
              <a:gd name="connsiteX48" fmla="*/ 8474 w 10000"/>
              <a:gd name="connsiteY48" fmla="*/ 3435 h 10000"/>
              <a:gd name="connsiteX49" fmla="*/ 8581 w 10000"/>
              <a:gd name="connsiteY49" fmla="*/ 3601 h 10000"/>
              <a:gd name="connsiteX50" fmla="*/ 8704 w 10000"/>
              <a:gd name="connsiteY50" fmla="*/ 3131 h 10000"/>
              <a:gd name="connsiteX51" fmla="*/ 8829 w 10000"/>
              <a:gd name="connsiteY51" fmla="*/ 2963 h 10000"/>
              <a:gd name="connsiteX52" fmla="*/ 9061 w 10000"/>
              <a:gd name="connsiteY52" fmla="*/ 2660 h 10000"/>
              <a:gd name="connsiteX53" fmla="*/ 9164 w 10000"/>
              <a:gd name="connsiteY53" fmla="*/ 2355 h 10000"/>
              <a:gd name="connsiteX54" fmla="*/ 9289 w 10000"/>
              <a:gd name="connsiteY54" fmla="*/ 610 h 10000"/>
              <a:gd name="connsiteX55" fmla="*/ 9415 w 10000"/>
              <a:gd name="connsiteY55" fmla="*/ 4682 h 10000"/>
              <a:gd name="connsiteX56" fmla="*/ 9643 w 10000"/>
              <a:gd name="connsiteY56" fmla="*/ 8589 h 10000"/>
              <a:gd name="connsiteX57" fmla="*/ 9768 w 10000"/>
              <a:gd name="connsiteY57" fmla="*/ 7341 h 10000"/>
              <a:gd name="connsiteX58" fmla="*/ 9875 w 10000"/>
              <a:gd name="connsiteY58" fmla="*/ 7204 h 10000"/>
              <a:gd name="connsiteX59" fmla="*/ 10000 w 10000"/>
              <a:gd name="connsiteY59" fmla="*/ 7812 h 10000"/>
              <a:gd name="connsiteX0" fmla="*/ 0 w 9877"/>
              <a:gd name="connsiteY0" fmla="*/ 7341 h 10000"/>
              <a:gd name="connsiteX1" fmla="*/ 107 w 9877"/>
              <a:gd name="connsiteY1" fmla="*/ 7812 h 10000"/>
              <a:gd name="connsiteX2" fmla="*/ 230 w 9877"/>
              <a:gd name="connsiteY2" fmla="*/ 7507 h 10000"/>
              <a:gd name="connsiteX3" fmla="*/ 357 w 9877"/>
              <a:gd name="connsiteY3" fmla="*/ 7978 h 10000"/>
              <a:gd name="connsiteX4" fmla="*/ 588 w 9877"/>
              <a:gd name="connsiteY4" fmla="*/ 7674 h 10000"/>
              <a:gd name="connsiteX5" fmla="*/ 711 w 9877"/>
              <a:gd name="connsiteY5" fmla="*/ 7674 h 10000"/>
              <a:gd name="connsiteX6" fmla="*/ 816 w 9877"/>
              <a:gd name="connsiteY6" fmla="*/ 7812 h 10000"/>
              <a:gd name="connsiteX7" fmla="*/ 941 w 9877"/>
              <a:gd name="connsiteY7" fmla="*/ 7978 h 10000"/>
              <a:gd name="connsiteX8" fmla="*/ 1171 w 9877"/>
              <a:gd name="connsiteY8" fmla="*/ 7812 h 10000"/>
              <a:gd name="connsiteX9" fmla="*/ 1294 w 9877"/>
              <a:gd name="connsiteY9" fmla="*/ 8117 h 10000"/>
              <a:gd name="connsiteX10" fmla="*/ 1403 w 9877"/>
              <a:gd name="connsiteY10" fmla="*/ 7341 h 10000"/>
              <a:gd name="connsiteX11" fmla="*/ 1526 w 9877"/>
              <a:gd name="connsiteY11" fmla="*/ 7978 h 10000"/>
              <a:gd name="connsiteX12" fmla="*/ 1756 w 9877"/>
              <a:gd name="connsiteY12" fmla="*/ 7812 h 10000"/>
              <a:gd name="connsiteX13" fmla="*/ 1881 w 9877"/>
              <a:gd name="connsiteY13" fmla="*/ 8450 h 10000"/>
              <a:gd name="connsiteX14" fmla="*/ 2007 w 9877"/>
              <a:gd name="connsiteY14" fmla="*/ 7978 h 10000"/>
              <a:gd name="connsiteX15" fmla="*/ 2110 w 9877"/>
              <a:gd name="connsiteY15" fmla="*/ 7204 h 10000"/>
              <a:gd name="connsiteX16" fmla="*/ 2340 w 9877"/>
              <a:gd name="connsiteY16" fmla="*/ 8589 h 10000"/>
              <a:gd name="connsiteX17" fmla="*/ 2467 w 9877"/>
              <a:gd name="connsiteY17" fmla="*/ 7674 h 10000"/>
              <a:gd name="connsiteX18" fmla="*/ 2590 w 9877"/>
              <a:gd name="connsiteY18" fmla="*/ 8450 h 10000"/>
              <a:gd name="connsiteX19" fmla="*/ 2695 w 9877"/>
              <a:gd name="connsiteY19" fmla="*/ 7674 h 10000"/>
              <a:gd name="connsiteX20" fmla="*/ 2947 w 9877"/>
              <a:gd name="connsiteY20" fmla="*/ 7037 h 10000"/>
              <a:gd name="connsiteX21" fmla="*/ 3050 w 9877"/>
              <a:gd name="connsiteY21" fmla="*/ 7812 h 10000"/>
              <a:gd name="connsiteX22" fmla="*/ 3175 w 9877"/>
              <a:gd name="connsiteY22" fmla="*/ 8450 h 10000"/>
              <a:gd name="connsiteX23" fmla="*/ 3282 w 9877"/>
              <a:gd name="connsiteY23" fmla="*/ 7037 h 10000"/>
              <a:gd name="connsiteX24" fmla="*/ 3529 w 9877"/>
              <a:gd name="connsiteY24" fmla="*/ 8450 h 10000"/>
              <a:gd name="connsiteX25" fmla="*/ 3634 w 9877"/>
              <a:gd name="connsiteY25" fmla="*/ 8117 h 10000"/>
              <a:gd name="connsiteX26" fmla="*/ 3759 w 9877"/>
              <a:gd name="connsiteY26" fmla="*/ 7674 h 10000"/>
              <a:gd name="connsiteX27" fmla="*/ 3884 w 9877"/>
              <a:gd name="connsiteY27" fmla="*/ 7812 h 10000"/>
              <a:gd name="connsiteX28" fmla="*/ 5513 w 9877"/>
              <a:gd name="connsiteY28" fmla="*/ 9392 h 10000"/>
              <a:gd name="connsiteX29" fmla="*/ 5638 w 9877"/>
              <a:gd name="connsiteY29" fmla="*/ 8755 h 10000"/>
              <a:gd name="connsiteX30" fmla="*/ 5763 w 9877"/>
              <a:gd name="connsiteY30" fmla="*/ 8117 h 10000"/>
              <a:gd name="connsiteX31" fmla="*/ 5991 w 9877"/>
              <a:gd name="connsiteY31" fmla="*/ 8117 h 10000"/>
              <a:gd name="connsiteX32" fmla="*/ 6118 w 9877"/>
              <a:gd name="connsiteY32" fmla="*/ 8117 h 10000"/>
              <a:gd name="connsiteX33" fmla="*/ 6223 w 9877"/>
              <a:gd name="connsiteY33" fmla="*/ 8282 h 10000"/>
              <a:gd name="connsiteX34" fmla="*/ 6349 w 9877"/>
              <a:gd name="connsiteY34" fmla="*/ 9059 h 10000"/>
              <a:gd name="connsiteX35" fmla="*/ 6579 w 9877"/>
              <a:gd name="connsiteY35" fmla="*/ 8589 h 10000"/>
              <a:gd name="connsiteX36" fmla="*/ 6702 w 9877"/>
              <a:gd name="connsiteY36" fmla="*/ 9392 h 10000"/>
              <a:gd name="connsiteX37" fmla="*/ 6807 w 9877"/>
              <a:gd name="connsiteY37" fmla="*/ 8117 h 10000"/>
              <a:gd name="connsiteX38" fmla="*/ 6934 w 9877"/>
              <a:gd name="connsiteY38" fmla="*/ 10000 h 10000"/>
              <a:gd name="connsiteX39" fmla="*/ 7164 w 9877"/>
              <a:gd name="connsiteY39" fmla="*/ 4847 h 10000"/>
              <a:gd name="connsiteX40" fmla="*/ 7287 w 9877"/>
              <a:gd name="connsiteY40" fmla="*/ 0 h 10000"/>
              <a:gd name="connsiteX41" fmla="*/ 7414 w 9877"/>
              <a:gd name="connsiteY41" fmla="*/ 2190 h 10000"/>
              <a:gd name="connsiteX42" fmla="*/ 7517 w 9877"/>
              <a:gd name="connsiteY42" fmla="*/ 2355 h 10000"/>
              <a:gd name="connsiteX43" fmla="*/ 7747 w 9877"/>
              <a:gd name="connsiteY43" fmla="*/ 2355 h 10000"/>
              <a:gd name="connsiteX44" fmla="*/ 7872 w 9877"/>
              <a:gd name="connsiteY44" fmla="*/ 3131 h 10000"/>
              <a:gd name="connsiteX45" fmla="*/ 7996 w 9877"/>
              <a:gd name="connsiteY45" fmla="*/ 3601 h 10000"/>
              <a:gd name="connsiteX46" fmla="*/ 8101 w 9877"/>
              <a:gd name="connsiteY46" fmla="*/ 2963 h 10000"/>
              <a:gd name="connsiteX47" fmla="*/ 8351 w 9877"/>
              <a:gd name="connsiteY47" fmla="*/ 3435 h 10000"/>
              <a:gd name="connsiteX48" fmla="*/ 8458 w 9877"/>
              <a:gd name="connsiteY48" fmla="*/ 3601 h 10000"/>
              <a:gd name="connsiteX49" fmla="*/ 8581 w 9877"/>
              <a:gd name="connsiteY49" fmla="*/ 3131 h 10000"/>
              <a:gd name="connsiteX50" fmla="*/ 8706 w 9877"/>
              <a:gd name="connsiteY50" fmla="*/ 2963 h 10000"/>
              <a:gd name="connsiteX51" fmla="*/ 8938 w 9877"/>
              <a:gd name="connsiteY51" fmla="*/ 2660 h 10000"/>
              <a:gd name="connsiteX52" fmla="*/ 9041 w 9877"/>
              <a:gd name="connsiteY52" fmla="*/ 2355 h 10000"/>
              <a:gd name="connsiteX53" fmla="*/ 9166 w 9877"/>
              <a:gd name="connsiteY53" fmla="*/ 610 h 10000"/>
              <a:gd name="connsiteX54" fmla="*/ 9292 w 9877"/>
              <a:gd name="connsiteY54" fmla="*/ 4682 h 10000"/>
              <a:gd name="connsiteX55" fmla="*/ 9520 w 9877"/>
              <a:gd name="connsiteY55" fmla="*/ 8589 h 10000"/>
              <a:gd name="connsiteX56" fmla="*/ 9645 w 9877"/>
              <a:gd name="connsiteY56" fmla="*/ 7341 h 10000"/>
              <a:gd name="connsiteX57" fmla="*/ 9752 w 9877"/>
              <a:gd name="connsiteY57" fmla="*/ 7204 h 10000"/>
              <a:gd name="connsiteX58" fmla="*/ 9877 w 9877"/>
              <a:gd name="connsiteY58" fmla="*/ 7812 h 10000"/>
              <a:gd name="connsiteX0" fmla="*/ 0 w 9892"/>
              <a:gd name="connsiteY0" fmla="*/ 7812 h 10000"/>
              <a:gd name="connsiteX1" fmla="*/ 125 w 9892"/>
              <a:gd name="connsiteY1" fmla="*/ 7507 h 10000"/>
              <a:gd name="connsiteX2" fmla="*/ 253 w 9892"/>
              <a:gd name="connsiteY2" fmla="*/ 7978 h 10000"/>
              <a:gd name="connsiteX3" fmla="*/ 487 w 9892"/>
              <a:gd name="connsiteY3" fmla="*/ 7674 h 10000"/>
              <a:gd name="connsiteX4" fmla="*/ 612 w 9892"/>
              <a:gd name="connsiteY4" fmla="*/ 7674 h 10000"/>
              <a:gd name="connsiteX5" fmla="*/ 718 w 9892"/>
              <a:gd name="connsiteY5" fmla="*/ 7812 h 10000"/>
              <a:gd name="connsiteX6" fmla="*/ 845 w 9892"/>
              <a:gd name="connsiteY6" fmla="*/ 7978 h 10000"/>
              <a:gd name="connsiteX7" fmla="*/ 1078 w 9892"/>
              <a:gd name="connsiteY7" fmla="*/ 7812 h 10000"/>
              <a:gd name="connsiteX8" fmla="*/ 1202 w 9892"/>
              <a:gd name="connsiteY8" fmla="*/ 8117 h 10000"/>
              <a:gd name="connsiteX9" fmla="*/ 1312 w 9892"/>
              <a:gd name="connsiteY9" fmla="*/ 7341 h 10000"/>
              <a:gd name="connsiteX10" fmla="*/ 1437 w 9892"/>
              <a:gd name="connsiteY10" fmla="*/ 7978 h 10000"/>
              <a:gd name="connsiteX11" fmla="*/ 1670 w 9892"/>
              <a:gd name="connsiteY11" fmla="*/ 7812 h 10000"/>
              <a:gd name="connsiteX12" fmla="*/ 1796 w 9892"/>
              <a:gd name="connsiteY12" fmla="*/ 8450 h 10000"/>
              <a:gd name="connsiteX13" fmla="*/ 1924 w 9892"/>
              <a:gd name="connsiteY13" fmla="*/ 7978 h 10000"/>
              <a:gd name="connsiteX14" fmla="*/ 2028 w 9892"/>
              <a:gd name="connsiteY14" fmla="*/ 7204 h 10000"/>
              <a:gd name="connsiteX15" fmla="*/ 2261 w 9892"/>
              <a:gd name="connsiteY15" fmla="*/ 8589 h 10000"/>
              <a:gd name="connsiteX16" fmla="*/ 2390 w 9892"/>
              <a:gd name="connsiteY16" fmla="*/ 7674 h 10000"/>
              <a:gd name="connsiteX17" fmla="*/ 2514 w 9892"/>
              <a:gd name="connsiteY17" fmla="*/ 8450 h 10000"/>
              <a:gd name="connsiteX18" fmla="*/ 2621 w 9892"/>
              <a:gd name="connsiteY18" fmla="*/ 7674 h 10000"/>
              <a:gd name="connsiteX19" fmla="*/ 2876 w 9892"/>
              <a:gd name="connsiteY19" fmla="*/ 7037 h 10000"/>
              <a:gd name="connsiteX20" fmla="*/ 2980 w 9892"/>
              <a:gd name="connsiteY20" fmla="*/ 7812 h 10000"/>
              <a:gd name="connsiteX21" fmla="*/ 3107 w 9892"/>
              <a:gd name="connsiteY21" fmla="*/ 8450 h 10000"/>
              <a:gd name="connsiteX22" fmla="*/ 3215 w 9892"/>
              <a:gd name="connsiteY22" fmla="*/ 7037 h 10000"/>
              <a:gd name="connsiteX23" fmla="*/ 3465 w 9892"/>
              <a:gd name="connsiteY23" fmla="*/ 8450 h 10000"/>
              <a:gd name="connsiteX24" fmla="*/ 3571 w 9892"/>
              <a:gd name="connsiteY24" fmla="*/ 8117 h 10000"/>
              <a:gd name="connsiteX25" fmla="*/ 3698 w 9892"/>
              <a:gd name="connsiteY25" fmla="*/ 7674 h 10000"/>
              <a:gd name="connsiteX26" fmla="*/ 3824 w 9892"/>
              <a:gd name="connsiteY26" fmla="*/ 7812 h 10000"/>
              <a:gd name="connsiteX27" fmla="*/ 5474 w 9892"/>
              <a:gd name="connsiteY27" fmla="*/ 9392 h 10000"/>
              <a:gd name="connsiteX28" fmla="*/ 5600 w 9892"/>
              <a:gd name="connsiteY28" fmla="*/ 8755 h 10000"/>
              <a:gd name="connsiteX29" fmla="*/ 5727 w 9892"/>
              <a:gd name="connsiteY29" fmla="*/ 8117 h 10000"/>
              <a:gd name="connsiteX30" fmla="*/ 5958 w 9892"/>
              <a:gd name="connsiteY30" fmla="*/ 8117 h 10000"/>
              <a:gd name="connsiteX31" fmla="*/ 6086 w 9892"/>
              <a:gd name="connsiteY31" fmla="*/ 8117 h 10000"/>
              <a:gd name="connsiteX32" fmla="*/ 6192 w 9892"/>
              <a:gd name="connsiteY32" fmla="*/ 8282 h 10000"/>
              <a:gd name="connsiteX33" fmla="*/ 6320 w 9892"/>
              <a:gd name="connsiteY33" fmla="*/ 9059 h 10000"/>
              <a:gd name="connsiteX34" fmla="*/ 6553 w 9892"/>
              <a:gd name="connsiteY34" fmla="*/ 8589 h 10000"/>
              <a:gd name="connsiteX35" fmla="*/ 6677 w 9892"/>
              <a:gd name="connsiteY35" fmla="*/ 9392 h 10000"/>
              <a:gd name="connsiteX36" fmla="*/ 6784 w 9892"/>
              <a:gd name="connsiteY36" fmla="*/ 8117 h 10000"/>
              <a:gd name="connsiteX37" fmla="*/ 6912 w 9892"/>
              <a:gd name="connsiteY37" fmla="*/ 10000 h 10000"/>
              <a:gd name="connsiteX38" fmla="*/ 7145 w 9892"/>
              <a:gd name="connsiteY38" fmla="*/ 4847 h 10000"/>
              <a:gd name="connsiteX39" fmla="*/ 7270 w 9892"/>
              <a:gd name="connsiteY39" fmla="*/ 0 h 10000"/>
              <a:gd name="connsiteX40" fmla="*/ 7398 w 9892"/>
              <a:gd name="connsiteY40" fmla="*/ 2190 h 10000"/>
              <a:gd name="connsiteX41" fmla="*/ 7503 w 9892"/>
              <a:gd name="connsiteY41" fmla="*/ 2355 h 10000"/>
              <a:gd name="connsiteX42" fmla="*/ 7735 w 9892"/>
              <a:gd name="connsiteY42" fmla="*/ 2355 h 10000"/>
              <a:gd name="connsiteX43" fmla="*/ 7862 w 9892"/>
              <a:gd name="connsiteY43" fmla="*/ 3131 h 10000"/>
              <a:gd name="connsiteX44" fmla="*/ 7988 w 9892"/>
              <a:gd name="connsiteY44" fmla="*/ 3601 h 10000"/>
              <a:gd name="connsiteX45" fmla="*/ 8094 w 9892"/>
              <a:gd name="connsiteY45" fmla="*/ 2963 h 10000"/>
              <a:gd name="connsiteX46" fmla="*/ 8347 w 9892"/>
              <a:gd name="connsiteY46" fmla="*/ 3435 h 10000"/>
              <a:gd name="connsiteX47" fmla="*/ 8455 w 9892"/>
              <a:gd name="connsiteY47" fmla="*/ 3601 h 10000"/>
              <a:gd name="connsiteX48" fmla="*/ 8580 w 9892"/>
              <a:gd name="connsiteY48" fmla="*/ 3131 h 10000"/>
              <a:gd name="connsiteX49" fmla="*/ 8706 w 9892"/>
              <a:gd name="connsiteY49" fmla="*/ 2963 h 10000"/>
              <a:gd name="connsiteX50" fmla="*/ 8941 w 9892"/>
              <a:gd name="connsiteY50" fmla="*/ 2660 h 10000"/>
              <a:gd name="connsiteX51" fmla="*/ 9046 w 9892"/>
              <a:gd name="connsiteY51" fmla="*/ 2355 h 10000"/>
              <a:gd name="connsiteX52" fmla="*/ 9172 w 9892"/>
              <a:gd name="connsiteY52" fmla="*/ 610 h 10000"/>
              <a:gd name="connsiteX53" fmla="*/ 9300 w 9892"/>
              <a:gd name="connsiteY53" fmla="*/ 4682 h 10000"/>
              <a:gd name="connsiteX54" fmla="*/ 9531 w 9892"/>
              <a:gd name="connsiteY54" fmla="*/ 8589 h 10000"/>
              <a:gd name="connsiteX55" fmla="*/ 9657 w 9892"/>
              <a:gd name="connsiteY55" fmla="*/ 7341 h 10000"/>
              <a:gd name="connsiteX56" fmla="*/ 9765 w 9892"/>
              <a:gd name="connsiteY56" fmla="*/ 7204 h 10000"/>
              <a:gd name="connsiteX57" fmla="*/ 9892 w 9892"/>
              <a:gd name="connsiteY57" fmla="*/ 7812 h 10000"/>
              <a:gd name="connsiteX0" fmla="*/ 0 w 10000"/>
              <a:gd name="connsiteY0" fmla="*/ 7812 h 10000"/>
              <a:gd name="connsiteX1" fmla="*/ 256 w 10000"/>
              <a:gd name="connsiteY1" fmla="*/ 7978 h 10000"/>
              <a:gd name="connsiteX2" fmla="*/ 492 w 10000"/>
              <a:gd name="connsiteY2" fmla="*/ 7674 h 10000"/>
              <a:gd name="connsiteX3" fmla="*/ 619 w 10000"/>
              <a:gd name="connsiteY3" fmla="*/ 7674 h 10000"/>
              <a:gd name="connsiteX4" fmla="*/ 726 w 10000"/>
              <a:gd name="connsiteY4" fmla="*/ 7812 h 10000"/>
              <a:gd name="connsiteX5" fmla="*/ 854 w 10000"/>
              <a:gd name="connsiteY5" fmla="*/ 7978 h 10000"/>
              <a:gd name="connsiteX6" fmla="*/ 1090 w 10000"/>
              <a:gd name="connsiteY6" fmla="*/ 7812 h 10000"/>
              <a:gd name="connsiteX7" fmla="*/ 1215 w 10000"/>
              <a:gd name="connsiteY7" fmla="*/ 8117 h 10000"/>
              <a:gd name="connsiteX8" fmla="*/ 1326 w 10000"/>
              <a:gd name="connsiteY8" fmla="*/ 7341 h 10000"/>
              <a:gd name="connsiteX9" fmla="*/ 1453 w 10000"/>
              <a:gd name="connsiteY9" fmla="*/ 7978 h 10000"/>
              <a:gd name="connsiteX10" fmla="*/ 1688 w 10000"/>
              <a:gd name="connsiteY10" fmla="*/ 7812 h 10000"/>
              <a:gd name="connsiteX11" fmla="*/ 1816 w 10000"/>
              <a:gd name="connsiteY11" fmla="*/ 8450 h 10000"/>
              <a:gd name="connsiteX12" fmla="*/ 1945 w 10000"/>
              <a:gd name="connsiteY12" fmla="*/ 7978 h 10000"/>
              <a:gd name="connsiteX13" fmla="*/ 2050 w 10000"/>
              <a:gd name="connsiteY13" fmla="*/ 7204 h 10000"/>
              <a:gd name="connsiteX14" fmla="*/ 2286 w 10000"/>
              <a:gd name="connsiteY14" fmla="*/ 8589 h 10000"/>
              <a:gd name="connsiteX15" fmla="*/ 2416 w 10000"/>
              <a:gd name="connsiteY15" fmla="*/ 7674 h 10000"/>
              <a:gd name="connsiteX16" fmla="*/ 2541 w 10000"/>
              <a:gd name="connsiteY16" fmla="*/ 8450 h 10000"/>
              <a:gd name="connsiteX17" fmla="*/ 2650 w 10000"/>
              <a:gd name="connsiteY17" fmla="*/ 7674 h 10000"/>
              <a:gd name="connsiteX18" fmla="*/ 2907 w 10000"/>
              <a:gd name="connsiteY18" fmla="*/ 7037 h 10000"/>
              <a:gd name="connsiteX19" fmla="*/ 3013 w 10000"/>
              <a:gd name="connsiteY19" fmla="*/ 7812 h 10000"/>
              <a:gd name="connsiteX20" fmla="*/ 3141 w 10000"/>
              <a:gd name="connsiteY20" fmla="*/ 8450 h 10000"/>
              <a:gd name="connsiteX21" fmla="*/ 3250 w 10000"/>
              <a:gd name="connsiteY21" fmla="*/ 7037 h 10000"/>
              <a:gd name="connsiteX22" fmla="*/ 3503 w 10000"/>
              <a:gd name="connsiteY22" fmla="*/ 8450 h 10000"/>
              <a:gd name="connsiteX23" fmla="*/ 3610 w 10000"/>
              <a:gd name="connsiteY23" fmla="*/ 8117 h 10000"/>
              <a:gd name="connsiteX24" fmla="*/ 3738 w 10000"/>
              <a:gd name="connsiteY24" fmla="*/ 7674 h 10000"/>
              <a:gd name="connsiteX25" fmla="*/ 3866 w 10000"/>
              <a:gd name="connsiteY25" fmla="*/ 7812 h 10000"/>
              <a:gd name="connsiteX26" fmla="*/ 5534 w 10000"/>
              <a:gd name="connsiteY26" fmla="*/ 9392 h 10000"/>
              <a:gd name="connsiteX27" fmla="*/ 5661 w 10000"/>
              <a:gd name="connsiteY27" fmla="*/ 8755 h 10000"/>
              <a:gd name="connsiteX28" fmla="*/ 5790 w 10000"/>
              <a:gd name="connsiteY28" fmla="*/ 8117 h 10000"/>
              <a:gd name="connsiteX29" fmla="*/ 6023 w 10000"/>
              <a:gd name="connsiteY29" fmla="*/ 8117 h 10000"/>
              <a:gd name="connsiteX30" fmla="*/ 6152 w 10000"/>
              <a:gd name="connsiteY30" fmla="*/ 8117 h 10000"/>
              <a:gd name="connsiteX31" fmla="*/ 6260 w 10000"/>
              <a:gd name="connsiteY31" fmla="*/ 8282 h 10000"/>
              <a:gd name="connsiteX32" fmla="*/ 6389 w 10000"/>
              <a:gd name="connsiteY32" fmla="*/ 9059 h 10000"/>
              <a:gd name="connsiteX33" fmla="*/ 6625 w 10000"/>
              <a:gd name="connsiteY33" fmla="*/ 8589 h 10000"/>
              <a:gd name="connsiteX34" fmla="*/ 6750 w 10000"/>
              <a:gd name="connsiteY34" fmla="*/ 9392 h 10000"/>
              <a:gd name="connsiteX35" fmla="*/ 6858 w 10000"/>
              <a:gd name="connsiteY35" fmla="*/ 8117 h 10000"/>
              <a:gd name="connsiteX36" fmla="*/ 6987 w 10000"/>
              <a:gd name="connsiteY36" fmla="*/ 10000 h 10000"/>
              <a:gd name="connsiteX37" fmla="*/ 7223 w 10000"/>
              <a:gd name="connsiteY37" fmla="*/ 4847 h 10000"/>
              <a:gd name="connsiteX38" fmla="*/ 7349 w 10000"/>
              <a:gd name="connsiteY38" fmla="*/ 0 h 10000"/>
              <a:gd name="connsiteX39" fmla="*/ 7479 w 10000"/>
              <a:gd name="connsiteY39" fmla="*/ 2190 h 10000"/>
              <a:gd name="connsiteX40" fmla="*/ 7585 w 10000"/>
              <a:gd name="connsiteY40" fmla="*/ 2355 h 10000"/>
              <a:gd name="connsiteX41" fmla="*/ 7819 w 10000"/>
              <a:gd name="connsiteY41" fmla="*/ 2355 h 10000"/>
              <a:gd name="connsiteX42" fmla="*/ 7948 w 10000"/>
              <a:gd name="connsiteY42" fmla="*/ 3131 h 10000"/>
              <a:gd name="connsiteX43" fmla="*/ 8075 w 10000"/>
              <a:gd name="connsiteY43" fmla="*/ 3601 h 10000"/>
              <a:gd name="connsiteX44" fmla="*/ 8182 w 10000"/>
              <a:gd name="connsiteY44" fmla="*/ 2963 h 10000"/>
              <a:gd name="connsiteX45" fmla="*/ 8438 w 10000"/>
              <a:gd name="connsiteY45" fmla="*/ 3435 h 10000"/>
              <a:gd name="connsiteX46" fmla="*/ 8547 w 10000"/>
              <a:gd name="connsiteY46" fmla="*/ 3601 h 10000"/>
              <a:gd name="connsiteX47" fmla="*/ 8674 w 10000"/>
              <a:gd name="connsiteY47" fmla="*/ 3131 h 10000"/>
              <a:gd name="connsiteX48" fmla="*/ 8801 w 10000"/>
              <a:gd name="connsiteY48" fmla="*/ 2963 h 10000"/>
              <a:gd name="connsiteX49" fmla="*/ 9039 w 10000"/>
              <a:gd name="connsiteY49" fmla="*/ 2660 h 10000"/>
              <a:gd name="connsiteX50" fmla="*/ 9145 w 10000"/>
              <a:gd name="connsiteY50" fmla="*/ 2355 h 10000"/>
              <a:gd name="connsiteX51" fmla="*/ 9272 w 10000"/>
              <a:gd name="connsiteY51" fmla="*/ 610 h 10000"/>
              <a:gd name="connsiteX52" fmla="*/ 9402 w 10000"/>
              <a:gd name="connsiteY52" fmla="*/ 4682 h 10000"/>
              <a:gd name="connsiteX53" fmla="*/ 9635 w 10000"/>
              <a:gd name="connsiteY53" fmla="*/ 8589 h 10000"/>
              <a:gd name="connsiteX54" fmla="*/ 9762 w 10000"/>
              <a:gd name="connsiteY54" fmla="*/ 7341 h 10000"/>
              <a:gd name="connsiteX55" fmla="*/ 9872 w 10000"/>
              <a:gd name="connsiteY55" fmla="*/ 7204 h 10000"/>
              <a:gd name="connsiteX56" fmla="*/ 10000 w 10000"/>
              <a:gd name="connsiteY56" fmla="*/ 7812 h 10000"/>
              <a:gd name="connsiteX0" fmla="*/ 0 w 9744"/>
              <a:gd name="connsiteY0" fmla="*/ 7978 h 10000"/>
              <a:gd name="connsiteX1" fmla="*/ 236 w 9744"/>
              <a:gd name="connsiteY1" fmla="*/ 7674 h 10000"/>
              <a:gd name="connsiteX2" fmla="*/ 363 w 9744"/>
              <a:gd name="connsiteY2" fmla="*/ 7674 h 10000"/>
              <a:gd name="connsiteX3" fmla="*/ 470 w 9744"/>
              <a:gd name="connsiteY3" fmla="*/ 7812 h 10000"/>
              <a:gd name="connsiteX4" fmla="*/ 598 w 9744"/>
              <a:gd name="connsiteY4" fmla="*/ 7978 h 10000"/>
              <a:gd name="connsiteX5" fmla="*/ 834 w 9744"/>
              <a:gd name="connsiteY5" fmla="*/ 7812 h 10000"/>
              <a:gd name="connsiteX6" fmla="*/ 959 w 9744"/>
              <a:gd name="connsiteY6" fmla="*/ 8117 h 10000"/>
              <a:gd name="connsiteX7" fmla="*/ 1070 w 9744"/>
              <a:gd name="connsiteY7" fmla="*/ 7341 h 10000"/>
              <a:gd name="connsiteX8" fmla="*/ 1197 w 9744"/>
              <a:gd name="connsiteY8" fmla="*/ 7978 h 10000"/>
              <a:gd name="connsiteX9" fmla="*/ 1432 w 9744"/>
              <a:gd name="connsiteY9" fmla="*/ 7812 h 10000"/>
              <a:gd name="connsiteX10" fmla="*/ 1560 w 9744"/>
              <a:gd name="connsiteY10" fmla="*/ 8450 h 10000"/>
              <a:gd name="connsiteX11" fmla="*/ 1689 w 9744"/>
              <a:gd name="connsiteY11" fmla="*/ 7978 h 10000"/>
              <a:gd name="connsiteX12" fmla="*/ 1794 w 9744"/>
              <a:gd name="connsiteY12" fmla="*/ 7204 h 10000"/>
              <a:gd name="connsiteX13" fmla="*/ 2030 w 9744"/>
              <a:gd name="connsiteY13" fmla="*/ 8589 h 10000"/>
              <a:gd name="connsiteX14" fmla="*/ 2160 w 9744"/>
              <a:gd name="connsiteY14" fmla="*/ 7674 h 10000"/>
              <a:gd name="connsiteX15" fmla="*/ 2285 w 9744"/>
              <a:gd name="connsiteY15" fmla="*/ 8450 h 10000"/>
              <a:gd name="connsiteX16" fmla="*/ 2394 w 9744"/>
              <a:gd name="connsiteY16" fmla="*/ 7674 h 10000"/>
              <a:gd name="connsiteX17" fmla="*/ 2651 w 9744"/>
              <a:gd name="connsiteY17" fmla="*/ 7037 h 10000"/>
              <a:gd name="connsiteX18" fmla="*/ 2757 w 9744"/>
              <a:gd name="connsiteY18" fmla="*/ 7812 h 10000"/>
              <a:gd name="connsiteX19" fmla="*/ 2885 w 9744"/>
              <a:gd name="connsiteY19" fmla="*/ 8450 h 10000"/>
              <a:gd name="connsiteX20" fmla="*/ 2994 w 9744"/>
              <a:gd name="connsiteY20" fmla="*/ 7037 h 10000"/>
              <a:gd name="connsiteX21" fmla="*/ 3247 w 9744"/>
              <a:gd name="connsiteY21" fmla="*/ 8450 h 10000"/>
              <a:gd name="connsiteX22" fmla="*/ 3354 w 9744"/>
              <a:gd name="connsiteY22" fmla="*/ 8117 h 10000"/>
              <a:gd name="connsiteX23" fmla="*/ 3482 w 9744"/>
              <a:gd name="connsiteY23" fmla="*/ 7674 h 10000"/>
              <a:gd name="connsiteX24" fmla="*/ 3610 w 9744"/>
              <a:gd name="connsiteY24" fmla="*/ 7812 h 10000"/>
              <a:gd name="connsiteX25" fmla="*/ 5278 w 9744"/>
              <a:gd name="connsiteY25" fmla="*/ 9392 h 10000"/>
              <a:gd name="connsiteX26" fmla="*/ 5405 w 9744"/>
              <a:gd name="connsiteY26" fmla="*/ 8755 h 10000"/>
              <a:gd name="connsiteX27" fmla="*/ 5534 w 9744"/>
              <a:gd name="connsiteY27" fmla="*/ 8117 h 10000"/>
              <a:gd name="connsiteX28" fmla="*/ 5767 w 9744"/>
              <a:gd name="connsiteY28" fmla="*/ 8117 h 10000"/>
              <a:gd name="connsiteX29" fmla="*/ 5896 w 9744"/>
              <a:gd name="connsiteY29" fmla="*/ 8117 h 10000"/>
              <a:gd name="connsiteX30" fmla="*/ 6004 w 9744"/>
              <a:gd name="connsiteY30" fmla="*/ 8282 h 10000"/>
              <a:gd name="connsiteX31" fmla="*/ 6133 w 9744"/>
              <a:gd name="connsiteY31" fmla="*/ 9059 h 10000"/>
              <a:gd name="connsiteX32" fmla="*/ 6369 w 9744"/>
              <a:gd name="connsiteY32" fmla="*/ 8589 h 10000"/>
              <a:gd name="connsiteX33" fmla="*/ 6494 w 9744"/>
              <a:gd name="connsiteY33" fmla="*/ 9392 h 10000"/>
              <a:gd name="connsiteX34" fmla="*/ 6602 w 9744"/>
              <a:gd name="connsiteY34" fmla="*/ 8117 h 10000"/>
              <a:gd name="connsiteX35" fmla="*/ 6731 w 9744"/>
              <a:gd name="connsiteY35" fmla="*/ 10000 h 10000"/>
              <a:gd name="connsiteX36" fmla="*/ 6967 w 9744"/>
              <a:gd name="connsiteY36" fmla="*/ 4847 h 10000"/>
              <a:gd name="connsiteX37" fmla="*/ 7093 w 9744"/>
              <a:gd name="connsiteY37" fmla="*/ 0 h 10000"/>
              <a:gd name="connsiteX38" fmla="*/ 7223 w 9744"/>
              <a:gd name="connsiteY38" fmla="*/ 2190 h 10000"/>
              <a:gd name="connsiteX39" fmla="*/ 7329 w 9744"/>
              <a:gd name="connsiteY39" fmla="*/ 2355 h 10000"/>
              <a:gd name="connsiteX40" fmla="*/ 7563 w 9744"/>
              <a:gd name="connsiteY40" fmla="*/ 2355 h 10000"/>
              <a:gd name="connsiteX41" fmla="*/ 7692 w 9744"/>
              <a:gd name="connsiteY41" fmla="*/ 3131 h 10000"/>
              <a:gd name="connsiteX42" fmla="*/ 7819 w 9744"/>
              <a:gd name="connsiteY42" fmla="*/ 3601 h 10000"/>
              <a:gd name="connsiteX43" fmla="*/ 7926 w 9744"/>
              <a:gd name="connsiteY43" fmla="*/ 2963 h 10000"/>
              <a:gd name="connsiteX44" fmla="*/ 8182 w 9744"/>
              <a:gd name="connsiteY44" fmla="*/ 3435 h 10000"/>
              <a:gd name="connsiteX45" fmla="*/ 8291 w 9744"/>
              <a:gd name="connsiteY45" fmla="*/ 3601 h 10000"/>
              <a:gd name="connsiteX46" fmla="*/ 8418 w 9744"/>
              <a:gd name="connsiteY46" fmla="*/ 3131 h 10000"/>
              <a:gd name="connsiteX47" fmla="*/ 8545 w 9744"/>
              <a:gd name="connsiteY47" fmla="*/ 2963 h 10000"/>
              <a:gd name="connsiteX48" fmla="*/ 8783 w 9744"/>
              <a:gd name="connsiteY48" fmla="*/ 2660 h 10000"/>
              <a:gd name="connsiteX49" fmla="*/ 8889 w 9744"/>
              <a:gd name="connsiteY49" fmla="*/ 2355 h 10000"/>
              <a:gd name="connsiteX50" fmla="*/ 9016 w 9744"/>
              <a:gd name="connsiteY50" fmla="*/ 610 h 10000"/>
              <a:gd name="connsiteX51" fmla="*/ 9146 w 9744"/>
              <a:gd name="connsiteY51" fmla="*/ 4682 h 10000"/>
              <a:gd name="connsiteX52" fmla="*/ 9379 w 9744"/>
              <a:gd name="connsiteY52" fmla="*/ 8589 h 10000"/>
              <a:gd name="connsiteX53" fmla="*/ 9506 w 9744"/>
              <a:gd name="connsiteY53" fmla="*/ 7341 h 10000"/>
              <a:gd name="connsiteX54" fmla="*/ 9616 w 9744"/>
              <a:gd name="connsiteY54" fmla="*/ 7204 h 10000"/>
              <a:gd name="connsiteX55" fmla="*/ 9744 w 9744"/>
              <a:gd name="connsiteY55" fmla="*/ 7812 h 10000"/>
              <a:gd name="connsiteX0" fmla="*/ 0 w 9758"/>
              <a:gd name="connsiteY0" fmla="*/ 7674 h 10000"/>
              <a:gd name="connsiteX1" fmla="*/ 131 w 9758"/>
              <a:gd name="connsiteY1" fmla="*/ 7674 h 10000"/>
              <a:gd name="connsiteX2" fmla="*/ 240 w 9758"/>
              <a:gd name="connsiteY2" fmla="*/ 7812 h 10000"/>
              <a:gd name="connsiteX3" fmla="*/ 372 w 9758"/>
              <a:gd name="connsiteY3" fmla="*/ 7978 h 10000"/>
              <a:gd name="connsiteX4" fmla="*/ 614 w 9758"/>
              <a:gd name="connsiteY4" fmla="*/ 7812 h 10000"/>
              <a:gd name="connsiteX5" fmla="*/ 742 w 9758"/>
              <a:gd name="connsiteY5" fmla="*/ 8117 h 10000"/>
              <a:gd name="connsiteX6" fmla="*/ 856 w 9758"/>
              <a:gd name="connsiteY6" fmla="*/ 7341 h 10000"/>
              <a:gd name="connsiteX7" fmla="*/ 986 w 9758"/>
              <a:gd name="connsiteY7" fmla="*/ 7978 h 10000"/>
              <a:gd name="connsiteX8" fmla="*/ 1228 w 9758"/>
              <a:gd name="connsiteY8" fmla="*/ 7812 h 10000"/>
              <a:gd name="connsiteX9" fmla="*/ 1359 w 9758"/>
              <a:gd name="connsiteY9" fmla="*/ 8450 h 10000"/>
              <a:gd name="connsiteX10" fmla="*/ 1491 w 9758"/>
              <a:gd name="connsiteY10" fmla="*/ 7978 h 10000"/>
              <a:gd name="connsiteX11" fmla="*/ 1599 w 9758"/>
              <a:gd name="connsiteY11" fmla="*/ 7204 h 10000"/>
              <a:gd name="connsiteX12" fmla="*/ 1841 w 9758"/>
              <a:gd name="connsiteY12" fmla="*/ 8589 h 10000"/>
              <a:gd name="connsiteX13" fmla="*/ 1975 w 9758"/>
              <a:gd name="connsiteY13" fmla="*/ 7674 h 10000"/>
              <a:gd name="connsiteX14" fmla="*/ 2103 w 9758"/>
              <a:gd name="connsiteY14" fmla="*/ 8450 h 10000"/>
              <a:gd name="connsiteX15" fmla="*/ 2215 w 9758"/>
              <a:gd name="connsiteY15" fmla="*/ 7674 h 10000"/>
              <a:gd name="connsiteX16" fmla="*/ 2479 w 9758"/>
              <a:gd name="connsiteY16" fmla="*/ 7037 h 10000"/>
              <a:gd name="connsiteX17" fmla="*/ 2587 w 9758"/>
              <a:gd name="connsiteY17" fmla="*/ 7812 h 10000"/>
              <a:gd name="connsiteX18" fmla="*/ 2719 w 9758"/>
              <a:gd name="connsiteY18" fmla="*/ 8450 h 10000"/>
              <a:gd name="connsiteX19" fmla="*/ 2831 w 9758"/>
              <a:gd name="connsiteY19" fmla="*/ 7037 h 10000"/>
              <a:gd name="connsiteX20" fmla="*/ 3090 w 9758"/>
              <a:gd name="connsiteY20" fmla="*/ 8450 h 10000"/>
              <a:gd name="connsiteX21" fmla="*/ 3200 w 9758"/>
              <a:gd name="connsiteY21" fmla="*/ 8117 h 10000"/>
              <a:gd name="connsiteX22" fmla="*/ 3331 w 9758"/>
              <a:gd name="connsiteY22" fmla="*/ 7674 h 10000"/>
              <a:gd name="connsiteX23" fmla="*/ 3463 w 9758"/>
              <a:gd name="connsiteY23" fmla="*/ 7812 h 10000"/>
              <a:gd name="connsiteX24" fmla="*/ 5175 w 9758"/>
              <a:gd name="connsiteY24" fmla="*/ 9392 h 10000"/>
              <a:gd name="connsiteX25" fmla="*/ 5305 w 9758"/>
              <a:gd name="connsiteY25" fmla="*/ 8755 h 10000"/>
              <a:gd name="connsiteX26" fmla="*/ 5437 w 9758"/>
              <a:gd name="connsiteY26" fmla="*/ 8117 h 10000"/>
              <a:gd name="connsiteX27" fmla="*/ 5677 w 9758"/>
              <a:gd name="connsiteY27" fmla="*/ 8117 h 10000"/>
              <a:gd name="connsiteX28" fmla="*/ 5809 w 9758"/>
              <a:gd name="connsiteY28" fmla="*/ 8117 h 10000"/>
              <a:gd name="connsiteX29" fmla="*/ 5920 w 9758"/>
              <a:gd name="connsiteY29" fmla="*/ 8282 h 10000"/>
              <a:gd name="connsiteX30" fmla="*/ 6052 w 9758"/>
              <a:gd name="connsiteY30" fmla="*/ 9059 h 10000"/>
              <a:gd name="connsiteX31" fmla="*/ 6294 w 9758"/>
              <a:gd name="connsiteY31" fmla="*/ 8589 h 10000"/>
              <a:gd name="connsiteX32" fmla="*/ 6423 w 9758"/>
              <a:gd name="connsiteY32" fmla="*/ 9392 h 10000"/>
              <a:gd name="connsiteX33" fmla="*/ 6533 w 9758"/>
              <a:gd name="connsiteY33" fmla="*/ 8117 h 10000"/>
              <a:gd name="connsiteX34" fmla="*/ 6666 w 9758"/>
              <a:gd name="connsiteY34" fmla="*/ 10000 h 10000"/>
              <a:gd name="connsiteX35" fmla="*/ 6908 w 9758"/>
              <a:gd name="connsiteY35" fmla="*/ 4847 h 10000"/>
              <a:gd name="connsiteX36" fmla="*/ 7037 w 9758"/>
              <a:gd name="connsiteY36" fmla="*/ 0 h 10000"/>
              <a:gd name="connsiteX37" fmla="*/ 7171 w 9758"/>
              <a:gd name="connsiteY37" fmla="*/ 2190 h 10000"/>
              <a:gd name="connsiteX38" fmla="*/ 7280 w 9758"/>
              <a:gd name="connsiteY38" fmla="*/ 2355 h 10000"/>
              <a:gd name="connsiteX39" fmla="*/ 7520 w 9758"/>
              <a:gd name="connsiteY39" fmla="*/ 2355 h 10000"/>
              <a:gd name="connsiteX40" fmla="*/ 7652 w 9758"/>
              <a:gd name="connsiteY40" fmla="*/ 3131 h 10000"/>
              <a:gd name="connsiteX41" fmla="*/ 7782 w 9758"/>
              <a:gd name="connsiteY41" fmla="*/ 3601 h 10000"/>
              <a:gd name="connsiteX42" fmla="*/ 7892 w 9758"/>
              <a:gd name="connsiteY42" fmla="*/ 2963 h 10000"/>
              <a:gd name="connsiteX43" fmla="*/ 8155 w 9758"/>
              <a:gd name="connsiteY43" fmla="*/ 3435 h 10000"/>
              <a:gd name="connsiteX44" fmla="*/ 8267 w 9758"/>
              <a:gd name="connsiteY44" fmla="*/ 3601 h 10000"/>
              <a:gd name="connsiteX45" fmla="*/ 8397 w 9758"/>
              <a:gd name="connsiteY45" fmla="*/ 3131 h 10000"/>
              <a:gd name="connsiteX46" fmla="*/ 8527 w 9758"/>
              <a:gd name="connsiteY46" fmla="*/ 2963 h 10000"/>
              <a:gd name="connsiteX47" fmla="*/ 8772 w 9758"/>
              <a:gd name="connsiteY47" fmla="*/ 2660 h 10000"/>
              <a:gd name="connsiteX48" fmla="*/ 8881 w 9758"/>
              <a:gd name="connsiteY48" fmla="*/ 2355 h 10000"/>
              <a:gd name="connsiteX49" fmla="*/ 9011 w 9758"/>
              <a:gd name="connsiteY49" fmla="*/ 610 h 10000"/>
              <a:gd name="connsiteX50" fmla="*/ 9144 w 9758"/>
              <a:gd name="connsiteY50" fmla="*/ 4682 h 10000"/>
              <a:gd name="connsiteX51" fmla="*/ 9383 w 9758"/>
              <a:gd name="connsiteY51" fmla="*/ 8589 h 10000"/>
              <a:gd name="connsiteX52" fmla="*/ 9514 w 9758"/>
              <a:gd name="connsiteY52" fmla="*/ 7341 h 10000"/>
              <a:gd name="connsiteX53" fmla="*/ 9627 w 9758"/>
              <a:gd name="connsiteY53" fmla="*/ 7204 h 10000"/>
              <a:gd name="connsiteX54" fmla="*/ 9758 w 9758"/>
              <a:gd name="connsiteY54" fmla="*/ 7812 h 10000"/>
              <a:gd name="connsiteX0" fmla="*/ 0 w 9866"/>
              <a:gd name="connsiteY0" fmla="*/ 7674 h 10000"/>
              <a:gd name="connsiteX1" fmla="*/ 112 w 9866"/>
              <a:gd name="connsiteY1" fmla="*/ 7812 h 10000"/>
              <a:gd name="connsiteX2" fmla="*/ 247 w 9866"/>
              <a:gd name="connsiteY2" fmla="*/ 7978 h 10000"/>
              <a:gd name="connsiteX3" fmla="*/ 495 w 9866"/>
              <a:gd name="connsiteY3" fmla="*/ 7812 h 10000"/>
              <a:gd name="connsiteX4" fmla="*/ 626 w 9866"/>
              <a:gd name="connsiteY4" fmla="*/ 8117 h 10000"/>
              <a:gd name="connsiteX5" fmla="*/ 743 w 9866"/>
              <a:gd name="connsiteY5" fmla="*/ 7341 h 10000"/>
              <a:gd name="connsiteX6" fmla="*/ 876 w 9866"/>
              <a:gd name="connsiteY6" fmla="*/ 7978 h 10000"/>
              <a:gd name="connsiteX7" fmla="*/ 1124 w 9866"/>
              <a:gd name="connsiteY7" fmla="*/ 7812 h 10000"/>
              <a:gd name="connsiteX8" fmla="*/ 1259 w 9866"/>
              <a:gd name="connsiteY8" fmla="*/ 8450 h 10000"/>
              <a:gd name="connsiteX9" fmla="*/ 1394 w 9866"/>
              <a:gd name="connsiteY9" fmla="*/ 7978 h 10000"/>
              <a:gd name="connsiteX10" fmla="*/ 1505 w 9866"/>
              <a:gd name="connsiteY10" fmla="*/ 7204 h 10000"/>
              <a:gd name="connsiteX11" fmla="*/ 1753 w 9866"/>
              <a:gd name="connsiteY11" fmla="*/ 8589 h 10000"/>
              <a:gd name="connsiteX12" fmla="*/ 1890 w 9866"/>
              <a:gd name="connsiteY12" fmla="*/ 7674 h 10000"/>
              <a:gd name="connsiteX13" fmla="*/ 2021 w 9866"/>
              <a:gd name="connsiteY13" fmla="*/ 8450 h 10000"/>
              <a:gd name="connsiteX14" fmla="*/ 2136 w 9866"/>
              <a:gd name="connsiteY14" fmla="*/ 7674 h 10000"/>
              <a:gd name="connsiteX15" fmla="*/ 2406 w 9866"/>
              <a:gd name="connsiteY15" fmla="*/ 7037 h 10000"/>
              <a:gd name="connsiteX16" fmla="*/ 2517 w 9866"/>
              <a:gd name="connsiteY16" fmla="*/ 7812 h 10000"/>
              <a:gd name="connsiteX17" fmla="*/ 2652 w 9866"/>
              <a:gd name="connsiteY17" fmla="*/ 8450 h 10000"/>
              <a:gd name="connsiteX18" fmla="*/ 2767 w 9866"/>
              <a:gd name="connsiteY18" fmla="*/ 7037 h 10000"/>
              <a:gd name="connsiteX19" fmla="*/ 3033 w 9866"/>
              <a:gd name="connsiteY19" fmla="*/ 8450 h 10000"/>
              <a:gd name="connsiteX20" fmla="*/ 3145 w 9866"/>
              <a:gd name="connsiteY20" fmla="*/ 8117 h 10000"/>
              <a:gd name="connsiteX21" fmla="*/ 3280 w 9866"/>
              <a:gd name="connsiteY21" fmla="*/ 7674 h 10000"/>
              <a:gd name="connsiteX22" fmla="*/ 3415 w 9866"/>
              <a:gd name="connsiteY22" fmla="*/ 7812 h 10000"/>
              <a:gd name="connsiteX23" fmla="*/ 5169 w 9866"/>
              <a:gd name="connsiteY23" fmla="*/ 9392 h 10000"/>
              <a:gd name="connsiteX24" fmla="*/ 5303 w 9866"/>
              <a:gd name="connsiteY24" fmla="*/ 8755 h 10000"/>
              <a:gd name="connsiteX25" fmla="*/ 5438 w 9866"/>
              <a:gd name="connsiteY25" fmla="*/ 8117 h 10000"/>
              <a:gd name="connsiteX26" fmla="*/ 5684 w 9866"/>
              <a:gd name="connsiteY26" fmla="*/ 8117 h 10000"/>
              <a:gd name="connsiteX27" fmla="*/ 5819 w 9866"/>
              <a:gd name="connsiteY27" fmla="*/ 8117 h 10000"/>
              <a:gd name="connsiteX28" fmla="*/ 5933 w 9866"/>
              <a:gd name="connsiteY28" fmla="*/ 8282 h 10000"/>
              <a:gd name="connsiteX29" fmla="*/ 6068 w 9866"/>
              <a:gd name="connsiteY29" fmla="*/ 9059 h 10000"/>
              <a:gd name="connsiteX30" fmla="*/ 6316 w 9866"/>
              <a:gd name="connsiteY30" fmla="*/ 8589 h 10000"/>
              <a:gd name="connsiteX31" fmla="*/ 6448 w 9866"/>
              <a:gd name="connsiteY31" fmla="*/ 9392 h 10000"/>
              <a:gd name="connsiteX32" fmla="*/ 6561 w 9866"/>
              <a:gd name="connsiteY32" fmla="*/ 8117 h 10000"/>
              <a:gd name="connsiteX33" fmla="*/ 6697 w 9866"/>
              <a:gd name="connsiteY33" fmla="*/ 10000 h 10000"/>
              <a:gd name="connsiteX34" fmla="*/ 6945 w 9866"/>
              <a:gd name="connsiteY34" fmla="*/ 4847 h 10000"/>
              <a:gd name="connsiteX35" fmla="*/ 7078 w 9866"/>
              <a:gd name="connsiteY35" fmla="*/ 0 h 10000"/>
              <a:gd name="connsiteX36" fmla="*/ 7215 w 9866"/>
              <a:gd name="connsiteY36" fmla="*/ 2190 h 10000"/>
              <a:gd name="connsiteX37" fmla="*/ 7327 w 9866"/>
              <a:gd name="connsiteY37" fmla="*/ 2355 h 10000"/>
              <a:gd name="connsiteX38" fmla="*/ 7572 w 9866"/>
              <a:gd name="connsiteY38" fmla="*/ 2355 h 10000"/>
              <a:gd name="connsiteX39" fmla="*/ 7708 w 9866"/>
              <a:gd name="connsiteY39" fmla="*/ 3131 h 10000"/>
              <a:gd name="connsiteX40" fmla="*/ 7841 w 9866"/>
              <a:gd name="connsiteY40" fmla="*/ 3601 h 10000"/>
              <a:gd name="connsiteX41" fmla="*/ 7954 w 9866"/>
              <a:gd name="connsiteY41" fmla="*/ 2963 h 10000"/>
              <a:gd name="connsiteX42" fmla="*/ 8223 w 9866"/>
              <a:gd name="connsiteY42" fmla="*/ 3435 h 10000"/>
              <a:gd name="connsiteX43" fmla="*/ 8338 w 9866"/>
              <a:gd name="connsiteY43" fmla="*/ 3601 h 10000"/>
              <a:gd name="connsiteX44" fmla="*/ 8471 w 9866"/>
              <a:gd name="connsiteY44" fmla="*/ 3131 h 10000"/>
              <a:gd name="connsiteX45" fmla="*/ 8604 w 9866"/>
              <a:gd name="connsiteY45" fmla="*/ 2963 h 10000"/>
              <a:gd name="connsiteX46" fmla="*/ 8856 w 9866"/>
              <a:gd name="connsiteY46" fmla="*/ 2660 h 10000"/>
              <a:gd name="connsiteX47" fmla="*/ 8967 w 9866"/>
              <a:gd name="connsiteY47" fmla="*/ 2355 h 10000"/>
              <a:gd name="connsiteX48" fmla="*/ 9100 w 9866"/>
              <a:gd name="connsiteY48" fmla="*/ 610 h 10000"/>
              <a:gd name="connsiteX49" fmla="*/ 9237 w 9866"/>
              <a:gd name="connsiteY49" fmla="*/ 4682 h 10000"/>
              <a:gd name="connsiteX50" fmla="*/ 9482 w 9866"/>
              <a:gd name="connsiteY50" fmla="*/ 8589 h 10000"/>
              <a:gd name="connsiteX51" fmla="*/ 9616 w 9866"/>
              <a:gd name="connsiteY51" fmla="*/ 7341 h 10000"/>
              <a:gd name="connsiteX52" fmla="*/ 9732 w 9866"/>
              <a:gd name="connsiteY52" fmla="*/ 7204 h 10000"/>
              <a:gd name="connsiteX53" fmla="*/ 9866 w 9866"/>
              <a:gd name="connsiteY53" fmla="*/ 7812 h 10000"/>
              <a:gd name="connsiteX0" fmla="*/ 0 w 10000"/>
              <a:gd name="connsiteY0" fmla="*/ 7674 h 10000"/>
              <a:gd name="connsiteX1" fmla="*/ 250 w 10000"/>
              <a:gd name="connsiteY1" fmla="*/ 7978 h 10000"/>
              <a:gd name="connsiteX2" fmla="*/ 502 w 10000"/>
              <a:gd name="connsiteY2" fmla="*/ 7812 h 10000"/>
              <a:gd name="connsiteX3" fmla="*/ 635 w 10000"/>
              <a:gd name="connsiteY3" fmla="*/ 8117 h 10000"/>
              <a:gd name="connsiteX4" fmla="*/ 753 w 10000"/>
              <a:gd name="connsiteY4" fmla="*/ 7341 h 10000"/>
              <a:gd name="connsiteX5" fmla="*/ 888 w 10000"/>
              <a:gd name="connsiteY5" fmla="*/ 7978 h 10000"/>
              <a:gd name="connsiteX6" fmla="*/ 1139 w 10000"/>
              <a:gd name="connsiteY6" fmla="*/ 7812 h 10000"/>
              <a:gd name="connsiteX7" fmla="*/ 1276 w 10000"/>
              <a:gd name="connsiteY7" fmla="*/ 8450 h 10000"/>
              <a:gd name="connsiteX8" fmla="*/ 1413 w 10000"/>
              <a:gd name="connsiteY8" fmla="*/ 7978 h 10000"/>
              <a:gd name="connsiteX9" fmla="*/ 1525 w 10000"/>
              <a:gd name="connsiteY9" fmla="*/ 7204 h 10000"/>
              <a:gd name="connsiteX10" fmla="*/ 1777 w 10000"/>
              <a:gd name="connsiteY10" fmla="*/ 8589 h 10000"/>
              <a:gd name="connsiteX11" fmla="*/ 1916 w 10000"/>
              <a:gd name="connsiteY11" fmla="*/ 7674 h 10000"/>
              <a:gd name="connsiteX12" fmla="*/ 2048 w 10000"/>
              <a:gd name="connsiteY12" fmla="*/ 8450 h 10000"/>
              <a:gd name="connsiteX13" fmla="*/ 2165 w 10000"/>
              <a:gd name="connsiteY13" fmla="*/ 7674 h 10000"/>
              <a:gd name="connsiteX14" fmla="*/ 2439 w 10000"/>
              <a:gd name="connsiteY14" fmla="*/ 7037 h 10000"/>
              <a:gd name="connsiteX15" fmla="*/ 2551 w 10000"/>
              <a:gd name="connsiteY15" fmla="*/ 7812 h 10000"/>
              <a:gd name="connsiteX16" fmla="*/ 2688 w 10000"/>
              <a:gd name="connsiteY16" fmla="*/ 8450 h 10000"/>
              <a:gd name="connsiteX17" fmla="*/ 2805 w 10000"/>
              <a:gd name="connsiteY17" fmla="*/ 7037 h 10000"/>
              <a:gd name="connsiteX18" fmla="*/ 3074 w 10000"/>
              <a:gd name="connsiteY18" fmla="*/ 8450 h 10000"/>
              <a:gd name="connsiteX19" fmla="*/ 3188 w 10000"/>
              <a:gd name="connsiteY19" fmla="*/ 8117 h 10000"/>
              <a:gd name="connsiteX20" fmla="*/ 3325 w 10000"/>
              <a:gd name="connsiteY20" fmla="*/ 7674 h 10000"/>
              <a:gd name="connsiteX21" fmla="*/ 3461 w 10000"/>
              <a:gd name="connsiteY21" fmla="*/ 7812 h 10000"/>
              <a:gd name="connsiteX22" fmla="*/ 5239 w 10000"/>
              <a:gd name="connsiteY22" fmla="*/ 9392 h 10000"/>
              <a:gd name="connsiteX23" fmla="*/ 5375 w 10000"/>
              <a:gd name="connsiteY23" fmla="*/ 8755 h 10000"/>
              <a:gd name="connsiteX24" fmla="*/ 5512 w 10000"/>
              <a:gd name="connsiteY24" fmla="*/ 8117 h 10000"/>
              <a:gd name="connsiteX25" fmla="*/ 5761 w 10000"/>
              <a:gd name="connsiteY25" fmla="*/ 8117 h 10000"/>
              <a:gd name="connsiteX26" fmla="*/ 5898 w 10000"/>
              <a:gd name="connsiteY26" fmla="*/ 8117 h 10000"/>
              <a:gd name="connsiteX27" fmla="*/ 6014 w 10000"/>
              <a:gd name="connsiteY27" fmla="*/ 8282 h 10000"/>
              <a:gd name="connsiteX28" fmla="*/ 6150 w 10000"/>
              <a:gd name="connsiteY28" fmla="*/ 9059 h 10000"/>
              <a:gd name="connsiteX29" fmla="*/ 6402 w 10000"/>
              <a:gd name="connsiteY29" fmla="*/ 8589 h 10000"/>
              <a:gd name="connsiteX30" fmla="*/ 6536 w 10000"/>
              <a:gd name="connsiteY30" fmla="*/ 9392 h 10000"/>
              <a:gd name="connsiteX31" fmla="*/ 6650 w 10000"/>
              <a:gd name="connsiteY31" fmla="*/ 8117 h 10000"/>
              <a:gd name="connsiteX32" fmla="*/ 6788 w 10000"/>
              <a:gd name="connsiteY32" fmla="*/ 10000 h 10000"/>
              <a:gd name="connsiteX33" fmla="*/ 7039 w 10000"/>
              <a:gd name="connsiteY33" fmla="*/ 4847 h 10000"/>
              <a:gd name="connsiteX34" fmla="*/ 7174 w 10000"/>
              <a:gd name="connsiteY34" fmla="*/ 0 h 10000"/>
              <a:gd name="connsiteX35" fmla="*/ 7313 w 10000"/>
              <a:gd name="connsiteY35" fmla="*/ 2190 h 10000"/>
              <a:gd name="connsiteX36" fmla="*/ 7427 w 10000"/>
              <a:gd name="connsiteY36" fmla="*/ 2355 h 10000"/>
              <a:gd name="connsiteX37" fmla="*/ 7675 w 10000"/>
              <a:gd name="connsiteY37" fmla="*/ 2355 h 10000"/>
              <a:gd name="connsiteX38" fmla="*/ 7813 w 10000"/>
              <a:gd name="connsiteY38" fmla="*/ 3131 h 10000"/>
              <a:gd name="connsiteX39" fmla="*/ 7947 w 10000"/>
              <a:gd name="connsiteY39" fmla="*/ 3601 h 10000"/>
              <a:gd name="connsiteX40" fmla="*/ 8062 w 10000"/>
              <a:gd name="connsiteY40" fmla="*/ 2963 h 10000"/>
              <a:gd name="connsiteX41" fmla="*/ 8335 w 10000"/>
              <a:gd name="connsiteY41" fmla="*/ 3435 h 10000"/>
              <a:gd name="connsiteX42" fmla="*/ 8451 w 10000"/>
              <a:gd name="connsiteY42" fmla="*/ 3601 h 10000"/>
              <a:gd name="connsiteX43" fmla="*/ 8586 w 10000"/>
              <a:gd name="connsiteY43" fmla="*/ 3131 h 10000"/>
              <a:gd name="connsiteX44" fmla="*/ 8721 w 10000"/>
              <a:gd name="connsiteY44" fmla="*/ 2963 h 10000"/>
              <a:gd name="connsiteX45" fmla="*/ 8976 w 10000"/>
              <a:gd name="connsiteY45" fmla="*/ 2660 h 10000"/>
              <a:gd name="connsiteX46" fmla="*/ 9089 w 10000"/>
              <a:gd name="connsiteY46" fmla="*/ 2355 h 10000"/>
              <a:gd name="connsiteX47" fmla="*/ 9224 w 10000"/>
              <a:gd name="connsiteY47" fmla="*/ 610 h 10000"/>
              <a:gd name="connsiteX48" fmla="*/ 9362 w 10000"/>
              <a:gd name="connsiteY48" fmla="*/ 4682 h 10000"/>
              <a:gd name="connsiteX49" fmla="*/ 9611 w 10000"/>
              <a:gd name="connsiteY49" fmla="*/ 8589 h 10000"/>
              <a:gd name="connsiteX50" fmla="*/ 9747 w 10000"/>
              <a:gd name="connsiteY50" fmla="*/ 7341 h 10000"/>
              <a:gd name="connsiteX51" fmla="*/ 9864 w 10000"/>
              <a:gd name="connsiteY51" fmla="*/ 7204 h 10000"/>
              <a:gd name="connsiteX52" fmla="*/ 10000 w 10000"/>
              <a:gd name="connsiteY52" fmla="*/ 7812 h 10000"/>
              <a:gd name="connsiteX0" fmla="*/ 0 w 10000"/>
              <a:gd name="connsiteY0" fmla="*/ 7674 h 10000"/>
              <a:gd name="connsiteX1" fmla="*/ 502 w 10000"/>
              <a:gd name="connsiteY1" fmla="*/ 7812 h 10000"/>
              <a:gd name="connsiteX2" fmla="*/ 635 w 10000"/>
              <a:gd name="connsiteY2" fmla="*/ 8117 h 10000"/>
              <a:gd name="connsiteX3" fmla="*/ 753 w 10000"/>
              <a:gd name="connsiteY3" fmla="*/ 7341 h 10000"/>
              <a:gd name="connsiteX4" fmla="*/ 888 w 10000"/>
              <a:gd name="connsiteY4" fmla="*/ 7978 h 10000"/>
              <a:gd name="connsiteX5" fmla="*/ 1139 w 10000"/>
              <a:gd name="connsiteY5" fmla="*/ 7812 h 10000"/>
              <a:gd name="connsiteX6" fmla="*/ 1276 w 10000"/>
              <a:gd name="connsiteY6" fmla="*/ 8450 h 10000"/>
              <a:gd name="connsiteX7" fmla="*/ 1413 w 10000"/>
              <a:gd name="connsiteY7" fmla="*/ 7978 h 10000"/>
              <a:gd name="connsiteX8" fmla="*/ 1525 w 10000"/>
              <a:gd name="connsiteY8" fmla="*/ 7204 h 10000"/>
              <a:gd name="connsiteX9" fmla="*/ 1777 w 10000"/>
              <a:gd name="connsiteY9" fmla="*/ 8589 h 10000"/>
              <a:gd name="connsiteX10" fmla="*/ 1916 w 10000"/>
              <a:gd name="connsiteY10" fmla="*/ 7674 h 10000"/>
              <a:gd name="connsiteX11" fmla="*/ 2048 w 10000"/>
              <a:gd name="connsiteY11" fmla="*/ 8450 h 10000"/>
              <a:gd name="connsiteX12" fmla="*/ 2165 w 10000"/>
              <a:gd name="connsiteY12" fmla="*/ 7674 h 10000"/>
              <a:gd name="connsiteX13" fmla="*/ 2439 w 10000"/>
              <a:gd name="connsiteY13" fmla="*/ 7037 h 10000"/>
              <a:gd name="connsiteX14" fmla="*/ 2551 w 10000"/>
              <a:gd name="connsiteY14" fmla="*/ 7812 h 10000"/>
              <a:gd name="connsiteX15" fmla="*/ 2688 w 10000"/>
              <a:gd name="connsiteY15" fmla="*/ 8450 h 10000"/>
              <a:gd name="connsiteX16" fmla="*/ 2805 w 10000"/>
              <a:gd name="connsiteY16" fmla="*/ 7037 h 10000"/>
              <a:gd name="connsiteX17" fmla="*/ 3074 w 10000"/>
              <a:gd name="connsiteY17" fmla="*/ 8450 h 10000"/>
              <a:gd name="connsiteX18" fmla="*/ 3188 w 10000"/>
              <a:gd name="connsiteY18" fmla="*/ 8117 h 10000"/>
              <a:gd name="connsiteX19" fmla="*/ 3325 w 10000"/>
              <a:gd name="connsiteY19" fmla="*/ 7674 h 10000"/>
              <a:gd name="connsiteX20" fmla="*/ 3461 w 10000"/>
              <a:gd name="connsiteY20" fmla="*/ 7812 h 10000"/>
              <a:gd name="connsiteX21" fmla="*/ 5239 w 10000"/>
              <a:gd name="connsiteY21" fmla="*/ 9392 h 10000"/>
              <a:gd name="connsiteX22" fmla="*/ 5375 w 10000"/>
              <a:gd name="connsiteY22" fmla="*/ 8755 h 10000"/>
              <a:gd name="connsiteX23" fmla="*/ 5512 w 10000"/>
              <a:gd name="connsiteY23" fmla="*/ 8117 h 10000"/>
              <a:gd name="connsiteX24" fmla="*/ 5761 w 10000"/>
              <a:gd name="connsiteY24" fmla="*/ 8117 h 10000"/>
              <a:gd name="connsiteX25" fmla="*/ 5898 w 10000"/>
              <a:gd name="connsiteY25" fmla="*/ 8117 h 10000"/>
              <a:gd name="connsiteX26" fmla="*/ 6014 w 10000"/>
              <a:gd name="connsiteY26" fmla="*/ 8282 h 10000"/>
              <a:gd name="connsiteX27" fmla="*/ 6150 w 10000"/>
              <a:gd name="connsiteY27" fmla="*/ 9059 h 10000"/>
              <a:gd name="connsiteX28" fmla="*/ 6402 w 10000"/>
              <a:gd name="connsiteY28" fmla="*/ 8589 h 10000"/>
              <a:gd name="connsiteX29" fmla="*/ 6536 w 10000"/>
              <a:gd name="connsiteY29" fmla="*/ 9392 h 10000"/>
              <a:gd name="connsiteX30" fmla="*/ 6650 w 10000"/>
              <a:gd name="connsiteY30" fmla="*/ 8117 h 10000"/>
              <a:gd name="connsiteX31" fmla="*/ 6788 w 10000"/>
              <a:gd name="connsiteY31" fmla="*/ 10000 h 10000"/>
              <a:gd name="connsiteX32" fmla="*/ 7039 w 10000"/>
              <a:gd name="connsiteY32" fmla="*/ 4847 h 10000"/>
              <a:gd name="connsiteX33" fmla="*/ 7174 w 10000"/>
              <a:gd name="connsiteY33" fmla="*/ 0 h 10000"/>
              <a:gd name="connsiteX34" fmla="*/ 7313 w 10000"/>
              <a:gd name="connsiteY34" fmla="*/ 2190 h 10000"/>
              <a:gd name="connsiteX35" fmla="*/ 7427 w 10000"/>
              <a:gd name="connsiteY35" fmla="*/ 2355 h 10000"/>
              <a:gd name="connsiteX36" fmla="*/ 7675 w 10000"/>
              <a:gd name="connsiteY36" fmla="*/ 2355 h 10000"/>
              <a:gd name="connsiteX37" fmla="*/ 7813 w 10000"/>
              <a:gd name="connsiteY37" fmla="*/ 3131 h 10000"/>
              <a:gd name="connsiteX38" fmla="*/ 7947 w 10000"/>
              <a:gd name="connsiteY38" fmla="*/ 3601 h 10000"/>
              <a:gd name="connsiteX39" fmla="*/ 8062 w 10000"/>
              <a:gd name="connsiteY39" fmla="*/ 2963 h 10000"/>
              <a:gd name="connsiteX40" fmla="*/ 8335 w 10000"/>
              <a:gd name="connsiteY40" fmla="*/ 3435 h 10000"/>
              <a:gd name="connsiteX41" fmla="*/ 8451 w 10000"/>
              <a:gd name="connsiteY41" fmla="*/ 3601 h 10000"/>
              <a:gd name="connsiteX42" fmla="*/ 8586 w 10000"/>
              <a:gd name="connsiteY42" fmla="*/ 3131 h 10000"/>
              <a:gd name="connsiteX43" fmla="*/ 8721 w 10000"/>
              <a:gd name="connsiteY43" fmla="*/ 2963 h 10000"/>
              <a:gd name="connsiteX44" fmla="*/ 8976 w 10000"/>
              <a:gd name="connsiteY44" fmla="*/ 2660 h 10000"/>
              <a:gd name="connsiteX45" fmla="*/ 9089 w 10000"/>
              <a:gd name="connsiteY45" fmla="*/ 2355 h 10000"/>
              <a:gd name="connsiteX46" fmla="*/ 9224 w 10000"/>
              <a:gd name="connsiteY46" fmla="*/ 610 h 10000"/>
              <a:gd name="connsiteX47" fmla="*/ 9362 w 10000"/>
              <a:gd name="connsiteY47" fmla="*/ 4682 h 10000"/>
              <a:gd name="connsiteX48" fmla="*/ 9611 w 10000"/>
              <a:gd name="connsiteY48" fmla="*/ 8589 h 10000"/>
              <a:gd name="connsiteX49" fmla="*/ 9747 w 10000"/>
              <a:gd name="connsiteY49" fmla="*/ 7341 h 10000"/>
              <a:gd name="connsiteX50" fmla="*/ 9864 w 10000"/>
              <a:gd name="connsiteY50" fmla="*/ 7204 h 10000"/>
              <a:gd name="connsiteX51" fmla="*/ 10000 w 10000"/>
              <a:gd name="connsiteY51" fmla="*/ 7812 h 10000"/>
              <a:gd name="connsiteX0" fmla="*/ 0 w 9498"/>
              <a:gd name="connsiteY0" fmla="*/ 7812 h 10000"/>
              <a:gd name="connsiteX1" fmla="*/ 133 w 9498"/>
              <a:gd name="connsiteY1" fmla="*/ 8117 h 10000"/>
              <a:gd name="connsiteX2" fmla="*/ 251 w 9498"/>
              <a:gd name="connsiteY2" fmla="*/ 7341 h 10000"/>
              <a:gd name="connsiteX3" fmla="*/ 386 w 9498"/>
              <a:gd name="connsiteY3" fmla="*/ 7978 h 10000"/>
              <a:gd name="connsiteX4" fmla="*/ 637 w 9498"/>
              <a:gd name="connsiteY4" fmla="*/ 7812 h 10000"/>
              <a:gd name="connsiteX5" fmla="*/ 774 w 9498"/>
              <a:gd name="connsiteY5" fmla="*/ 8450 h 10000"/>
              <a:gd name="connsiteX6" fmla="*/ 911 w 9498"/>
              <a:gd name="connsiteY6" fmla="*/ 7978 h 10000"/>
              <a:gd name="connsiteX7" fmla="*/ 1023 w 9498"/>
              <a:gd name="connsiteY7" fmla="*/ 7204 h 10000"/>
              <a:gd name="connsiteX8" fmla="*/ 1275 w 9498"/>
              <a:gd name="connsiteY8" fmla="*/ 8589 h 10000"/>
              <a:gd name="connsiteX9" fmla="*/ 1414 w 9498"/>
              <a:gd name="connsiteY9" fmla="*/ 7674 h 10000"/>
              <a:gd name="connsiteX10" fmla="*/ 1546 w 9498"/>
              <a:gd name="connsiteY10" fmla="*/ 8450 h 10000"/>
              <a:gd name="connsiteX11" fmla="*/ 1663 w 9498"/>
              <a:gd name="connsiteY11" fmla="*/ 7674 h 10000"/>
              <a:gd name="connsiteX12" fmla="*/ 1937 w 9498"/>
              <a:gd name="connsiteY12" fmla="*/ 7037 h 10000"/>
              <a:gd name="connsiteX13" fmla="*/ 2049 w 9498"/>
              <a:gd name="connsiteY13" fmla="*/ 7812 h 10000"/>
              <a:gd name="connsiteX14" fmla="*/ 2186 w 9498"/>
              <a:gd name="connsiteY14" fmla="*/ 8450 h 10000"/>
              <a:gd name="connsiteX15" fmla="*/ 2303 w 9498"/>
              <a:gd name="connsiteY15" fmla="*/ 7037 h 10000"/>
              <a:gd name="connsiteX16" fmla="*/ 2572 w 9498"/>
              <a:gd name="connsiteY16" fmla="*/ 8450 h 10000"/>
              <a:gd name="connsiteX17" fmla="*/ 2686 w 9498"/>
              <a:gd name="connsiteY17" fmla="*/ 8117 h 10000"/>
              <a:gd name="connsiteX18" fmla="*/ 2823 w 9498"/>
              <a:gd name="connsiteY18" fmla="*/ 7674 h 10000"/>
              <a:gd name="connsiteX19" fmla="*/ 2959 w 9498"/>
              <a:gd name="connsiteY19" fmla="*/ 7812 h 10000"/>
              <a:gd name="connsiteX20" fmla="*/ 4737 w 9498"/>
              <a:gd name="connsiteY20" fmla="*/ 9392 h 10000"/>
              <a:gd name="connsiteX21" fmla="*/ 4873 w 9498"/>
              <a:gd name="connsiteY21" fmla="*/ 8755 h 10000"/>
              <a:gd name="connsiteX22" fmla="*/ 5010 w 9498"/>
              <a:gd name="connsiteY22" fmla="*/ 8117 h 10000"/>
              <a:gd name="connsiteX23" fmla="*/ 5259 w 9498"/>
              <a:gd name="connsiteY23" fmla="*/ 8117 h 10000"/>
              <a:gd name="connsiteX24" fmla="*/ 5396 w 9498"/>
              <a:gd name="connsiteY24" fmla="*/ 8117 h 10000"/>
              <a:gd name="connsiteX25" fmla="*/ 5512 w 9498"/>
              <a:gd name="connsiteY25" fmla="*/ 8282 h 10000"/>
              <a:gd name="connsiteX26" fmla="*/ 5648 w 9498"/>
              <a:gd name="connsiteY26" fmla="*/ 9059 h 10000"/>
              <a:gd name="connsiteX27" fmla="*/ 5900 w 9498"/>
              <a:gd name="connsiteY27" fmla="*/ 8589 h 10000"/>
              <a:gd name="connsiteX28" fmla="*/ 6034 w 9498"/>
              <a:gd name="connsiteY28" fmla="*/ 9392 h 10000"/>
              <a:gd name="connsiteX29" fmla="*/ 6148 w 9498"/>
              <a:gd name="connsiteY29" fmla="*/ 8117 h 10000"/>
              <a:gd name="connsiteX30" fmla="*/ 6286 w 9498"/>
              <a:gd name="connsiteY30" fmla="*/ 10000 h 10000"/>
              <a:gd name="connsiteX31" fmla="*/ 6537 w 9498"/>
              <a:gd name="connsiteY31" fmla="*/ 4847 h 10000"/>
              <a:gd name="connsiteX32" fmla="*/ 6672 w 9498"/>
              <a:gd name="connsiteY32" fmla="*/ 0 h 10000"/>
              <a:gd name="connsiteX33" fmla="*/ 6811 w 9498"/>
              <a:gd name="connsiteY33" fmla="*/ 2190 h 10000"/>
              <a:gd name="connsiteX34" fmla="*/ 6925 w 9498"/>
              <a:gd name="connsiteY34" fmla="*/ 2355 h 10000"/>
              <a:gd name="connsiteX35" fmla="*/ 7173 w 9498"/>
              <a:gd name="connsiteY35" fmla="*/ 2355 h 10000"/>
              <a:gd name="connsiteX36" fmla="*/ 7311 w 9498"/>
              <a:gd name="connsiteY36" fmla="*/ 3131 h 10000"/>
              <a:gd name="connsiteX37" fmla="*/ 7445 w 9498"/>
              <a:gd name="connsiteY37" fmla="*/ 3601 h 10000"/>
              <a:gd name="connsiteX38" fmla="*/ 7560 w 9498"/>
              <a:gd name="connsiteY38" fmla="*/ 2963 h 10000"/>
              <a:gd name="connsiteX39" fmla="*/ 7833 w 9498"/>
              <a:gd name="connsiteY39" fmla="*/ 3435 h 10000"/>
              <a:gd name="connsiteX40" fmla="*/ 7949 w 9498"/>
              <a:gd name="connsiteY40" fmla="*/ 3601 h 10000"/>
              <a:gd name="connsiteX41" fmla="*/ 8084 w 9498"/>
              <a:gd name="connsiteY41" fmla="*/ 3131 h 10000"/>
              <a:gd name="connsiteX42" fmla="*/ 8219 w 9498"/>
              <a:gd name="connsiteY42" fmla="*/ 2963 h 10000"/>
              <a:gd name="connsiteX43" fmla="*/ 8474 w 9498"/>
              <a:gd name="connsiteY43" fmla="*/ 2660 h 10000"/>
              <a:gd name="connsiteX44" fmla="*/ 8587 w 9498"/>
              <a:gd name="connsiteY44" fmla="*/ 2355 h 10000"/>
              <a:gd name="connsiteX45" fmla="*/ 8722 w 9498"/>
              <a:gd name="connsiteY45" fmla="*/ 610 h 10000"/>
              <a:gd name="connsiteX46" fmla="*/ 8860 w 9498"/>
              <a:gd name="connsiteY46" fmla="*/ 4682 h 10000"/>
              <a:gd name="connsiteX47" fmla="*/ 9109 w 9498"/>
              <a:gd name="connsiteY47" fmla="*/ 8589 h 10000"/>
              <a:gd name="connsiteX48" fmla="*/ 9245 w 9498"/>
              <a:gd name="connsiteY48" fmla="*/ 7341 h 10000"/>
              <a:gd name="connsiteX49" fmla="*/ 9362 w 9498"/>
              <a:gd name="connsiteY49" fmla="*/ 7204 h 10000"/>
              <a:gd name="connsiteX50" fmla="*/ 9498 w 9498"/>
              <a:gd name="connsiteY50" fmla="*/ 7812 h 10000"/>
              <a:gd name="connsiteX0" fmla="*/ 0 w 9860"/>
              <a:gd name="connsiteY0" fmla="*/ 8117 h 10000"/>
              <a:gd name="connsiteX1" fmla="*/ 124 w 9860"/>
              <a:gd name="connsiteY1" fmla="*/ 7341 h 10000"/>
              <a:gd name="connsiteX2" fmla="*/ 266 w 9860"/>
              <a:gd name="connsiteY2" fmla="*/ 7978 h 10000"/>
              <a:gd name="connsiteX3" fmla="*/ 531 w 9860"/>
              <a:gd name="connsiteY3" fmla="*/ 7812 h 10000"/>
              <a:gd name="connsiteX4" fmla="*/ 675 w 9860"/>
              <a:gd name="connsiteY4" fmla="*/ 8450 h 10000"/>
              <a:gd name="connsiteX5" fmla="*/ 819 w 9860"/>
              <a:gd name="connsiteY5" fmla="*/ 7978 h 10000"/>
              <a:gd name="connsiteX6" fmla="*/ 937 w 9860"/>
              <a:gd name="connsiteY6" fmla="*/ 7204 h 10000"/>
              <a:gd name="connsiteX7" fmla="*/ 1202 w 9860"/>
              <a:gd name="connsiteY7" fmla="*/ 8589 h 10000"/>
              <a:gd name="connsiteX8" fmla="*/ 1349 w 9860"/>
              <a:gd name="connsiteY8" fmla="*/ 7674 h 10000"/>
              <a:gd name="connsiteX9" fmla="*/ 1488 w 9860"/>
              <a:gd name="connsiteY9" fmla="*/ 8450 h 10000"/>
              <a:gd name="connsiteX10" fmla="*/ 1611 w 9860"/>
              <a:gd name="connsiteY10" fmla="*/ 7674 h 10000"/>
              <a:gd name="connsiteX11" fmla="*/ 1899 w 9860"/>
              <a:gd name="connsiteY11" fmla="*/ 7037 h 10000"/>
              <a:gd name="connsiteX12" fmla="*/ 2017 w 9860"/>
              <a:gd name="connsiteY12" fmla="*/ 7812 h 10000"/>
              <a:gd name="connsiteX13" fmla="*/ 2162 w 9860"/>
              <a:gd name="connsiteY13" fmla="*/ 8450 h 10000"/>
              <a:gd name="connsiteX14" fmla="*/ 2285 w 9860"/>
              <a:gd name="connsiteY14" fmla="*/ 7037 h 10000"/>
              <a:gd name="connsiteX15" fmla="*/ 2568 w 9860"/>
              <a:gd name="connsiteY15" fmla="*/ 8450 h 10000"/>
              <a:gd name="connsiteX16" fmla="*/ 2688 w 9860"/>
              <a:gd name="connsiteY16" fmla="*/ 8117 h 10000"/>
              <a:gd name="connsiteX17" fmla="*/ 2832 w 9860"/>
              <a:gd name="connsiteY17" fmla="*/ 7674 h 10000"/>
              <a:gd name="connsiteX18" fmla="*/ 2975 w 9860"/>
              <a:gd name="connsiteY18" fmla="*/ 7812 h 10000"/>
              <a:gd name="connsiteX19" fmla="*/ 4847 w 9860"/>
              <a:gd name="connsiteY19" fmla="*/ 9392 h 10000"/>
              <a:gd name="connsiteX20" fmla="*/ 4991 w 9860"/>
              <a:gd name="connsiteY20" fmla="*/ 8755 h 10000"/>
              <a:gd name="connsiteX21" fmla="*/ 5135 w 9860"/>
              <a:gd name="connsiteY21" fmla="*/ 8117 h 10000"/>
              <a:gd name="connsiteX22" fmla="*/ 5397 w 9860"/>
              <a:gd name="connsiteY22" fmla="*/ 8117 h 10000"/>
              <a:gd name="connsiteX23" fmla="*/ 5541 w 9860"/>
              <a:gd name="connsiteY23" fmla="*/ 8117 h 10000"/>
              <a:gd name="connsiteX24" fmla="*/ 5663 w 9860"/>
              <a:gd name="connsiteY24" fmla="*/ 8282 h 10000"/>
              <a:gd name="connsiteX25" fmla="*/ 5807 w 9860"/>
              <a:gd name="connsiteY25" fmla="*/ 9059 h 10000"/>
              <a:gd name="connsiteX26" fmla="*/ 6072 w 9860"/>
              <a:gd name="connsiteY26" fmla="*/ 8589 h 10000"/>
              <a:gd name="connsiteX27" fmla="*/ 6213 w 9860"/>
              <a:gd name="connsiteY27" fmla="*/ 9392 h 10000"/>
              <a:gd name="connsiteX28" fmla="*/ 6333 w 9860"/>
              <a:gd name="connsiteY28" fmla="*/ 8117 h 10000"/>
              <a:gd name="connsiteX29" fmla="*/ 6478 w 9860"/>
              <a:gd name="connsiteY29" fmla="*/ 10000 h 10000"/>
              <a:gd name="connsiteX30" fmla="*/ 6743 w 9860"/>
              <a:gd name="connsiteY30" fmla="*/ 4847 h 10000"/>
              <a:gd name="connsiteX31" fmla="*/ 6885 w 9860"/>
              <a:gd name="connsiteY31" fmla="*/ 0 h 10000"/>
              <a:gd name="connsiteX32" fmla="*/ 7031 w 9860"/>
              <a:gd name="connsiteY32" fmla="*/ 2190 h 10000"/>
              <a:gd name="connsiteX33" fmla="*/ 7151 w 9860"/>
              <a:gd name="connsiteY33" fmla="*/ 2355 h 10000"/>
              <a:gd name="connsiteX34" fmla="*/ 7412 w 9860"/>
              <a:gd name="connsiteY34" fmla="*/ 2355 h 10000"/>
              <a:gd name="connsiteX35" fmla="*/ 7557 w 9860"/>
              <a:gd name="connsiteY35" fmla="*/ 3131 h 10000"/>
              <a:gd name="connsiteX36" fmla="*/ 7698 w 9860"/>
              <a:gd name="connsiteY36" fmla="*/ 3601 h 10000"/>
              <a:gd name="connsiteX37" fmla="*/ 7820 w 9860"/>
              <a:gd name="connsiteY37" fmla="*/ 2963 h 10000"/>
              <a:gd name="connsiteX38" fmla="*/ 8107 w 9860"/>
              <a:gd name="connsiteY38" fmla="*/ 3435 h 10000"/>
              <a:gd name="connsiteX39" fmla="*/ 8229 w 9860"/>
              <a:gd name="connsiteY39" fmla="*/ 3601 h 10000"/>
              <a:gd name="connsiteX40" fmla="*/ 8371 w 9860"/>
              <a:gd name="connsiteY40" fmla="*/ 3131 h 10000"/>
              <a:gd name="connsiteX41" fmla="*/ 8513 w 9860"/>
              <a:gd name="connsiteY41" fmla="*/ 2963 h 10000"/>
              <a:gd name="connsiteX42" fmla="*/ 8782 w 9860"/>
              <a:gd name="connsiteY42" fmla="*/ 2660 h 10000"/>
              <a:gd name="connsiteX43" fmla="*/ 8901 w 9860"/>
              <a:gd name="connsiteY43" fmla="*/ 2355 h 10000"/>
              <a:gd name="connsiteX44" fmla="*/ 9043 w 9860"/>
              <a:gd name="connsiteY44" fmla="*/ 610 h 10000"/>
              <a:gd name="connsiteX45" fmla="*/ 9188 w 9860"/>
              <a:gd name="connsiteY45" fmla="*/ 4682 h 10000"/>
              <a:gd name="connsiteX46" fmla="*/ 9450 w 9860"/>
              <a:gd name="connsiteY46" fmla="*/ 8589 h 10000"/>
              <a:gd name="connsiteX47" fmla="*/ 9594 w 9860"/>
              <a:gd name="connsiteY47" fmla="*/ 7341 h 10000"/>
              <a:gd name="connsiteX48" fmla="*/ 9717 w 9860"/>
              <a:gd name="connsiteY48" fmla="*/ 7204 h 10000"/>
              <a:gd name="connsiteX49" fmla="*/ 9860 w 9860"/>
              <a:gd name="connsiteY49" fmla="*/ 7812 h 10000"/>
              <a:gd name="connsiteX0" fmla="*/ 0 w 10000"/>
              <a:gd name="connsiteY0" fmla="*/ 8117 h 10000"/>
              <a:gd name="connsiteX1" fmla="*/ 270 w 10000"/>
              <a:gd name="connsiteY1" fmla="*/ 7978 h 10000"/>
              <a:gd name="connsiteX2" fmla="*/ 539 w 10000"/>
              <a:gd name="connsiteY2" fmla="*/ 7812 h 10000"/>
              <a:gd name="connsiteX3" fmla="*/ 685 w 10000"/>
              <a:gd name="connsiteY3" fmla="*/ 8450 h 10000"/>
              <a:gd name="connsiteX4" fmla="*/ 831 w 10000"/>
              <a:gd name="connsiteY4" fmla="*/ 7978 h 10000"/>
              <a:gd name="connsiteX5" fmla="*/ 950 w 10000"/>
              <a:gd name="connsiteY5" fmla="*/ 7204 h 10000"/>
              <a:gd name="connsiteX6" fmla="*/ 1219 w 10000"/>
              <a:gd name="connsiteY6" fmla="*/ 8589 h 10000"/>
              <a:gd name="connsiteX7" fmla="*/ 1368 w 10000"/>
              <a:gd name="connsiteY7" fmla="*/ 7674 h 10000"/>
              <a:gd name="connsiteX8" fmla="*/ 1509 w 10000"/>
              <a:gd name="connsiteY8" fmla="*/ 8450 h 10000"/>
              <a:gd name="connsiteX9" fmla="*/ 1634 w 10000"/>
              <a:gd name="connsiteY9" fmla="*/ 7674 h 10000"/>
              <a:gd name="connsiteX10" fmla="*/ 1926 w 10000"/>
              <a:gd name="connsiteY10" fmla="*/ 7037 h 10000"/>
              <a:gd name="connsiteX11" fmla="*/ 2046 w 10000"/>
              <a:gd name="connsiteY11" fmla="*/ 7812 h 10000"/>
              <a:gd name="connsiteX12" fmla="*/ 2193 w 10000"/>
              <a:gd name="connsiteY12" fmla="*/ 8450 h 10000"/>
              <a:gd name="connsiteX13" fmla="*/ 2317 w 10000"/>
              <a:gd name="connsiteY13" fmla="*/ 7037 h 10000"/>
              <a:gd name="connsiteX14" fmla="*/ 2604 w 10000"/>
              <a:gd name="connsiteY14" fmla="*/ 8450 h 10000"/>
              <a:gd name="connsiteX15" fmla="*/ 2726 w 10000"/>
              <a:gd name="connsiteY15" fmla="*/ 8117 h 10000"/>
              <a:gd name="connsiteX16" fmla="*/ 2872 w 10000"/>
              <a:gd name="connsiteY16" fmla="*/ 7674 h 10000"/>
              <a:gd name="connsiteX17" fmla="*/ 3017 w 10000"/>
              <a:gd name="connsiteY17" fmla="*/ 7812 h 10000"/>
              <a:gd name="connsiteX18" fmla="*/ 4916 w 10000"/>
              <a:gd name="connsiteY18" fmla="*/ 9392 h 10000"/>
              <a:gd name="connsiteX19" fmla="*/ 5062 w 10000"/>
              <a:gd name="connsiteY19" fmla="*/ 8755 h 10000"/>
              <a:gd name="connsiteX20" fmla="*/ 5208 w 10000"/>
              <a:gd name="connsiteY20" fmla="*/ 8117 h 10000"/>
              <a:gd name="connsiteX21" fmla="*/ 5474 w 10000"/>
              <a:gd name="connsiteY21" fmla="*/ 8117 h 10000"/>
              <a:gd name="connsiteX22" fmla="*/ 5620 w 10000"/>
              <a:gd name="connsiteY22" fmla="*/ 8117 h 10000"/>
              <a:gd name="connsiteX23" fmla="*/ 5743 w 10000"/>
              <a:gd name="connsiteY23" fmla="*/ 8282 h 10000"/>
              <a:gd name="connsiteX24" fmla="*/ 5889 w 10000"/>
              <a:gd name="connsiteY24" fmla="*/ 9059 h 10000"/>
              <a:gd name="connsiteX25" fmla="*/ 6158 w 10000"/>
              <a:gd name="connsiteY25" fmla="*/ 8589 h 10000"/>
              <a:gd name="connsiteX26" fmla="*/ 6301 w 10000"/>
              <a:gd name="connsiteY26" fmla="*/ 9392 h 10000"/>
              <a:gd name="connsiteX27" fmla="*/ 6423 w 10000"/>
              <a:gd name="connsiteY27" fmla="*/ 8117 h 10000"/>
              <a:gd name="connsiteX28" fmla="*/ 6570 w 10000"/>
              <a:gd name="connsiteY28" fmla="*/ 10000 h 10000"/>
              <a:gd name="connsiteX29" fmla="*/ 6839 w 10000"/>
              <a:gd name="connsiteY29" fmla="*/ 4847 h 10000"/>
              <a:gd name="connsiteX30" fmla="*/ 6983 w 10000"/>
              <a:gd name="connsiteY30" fmla="*/ 0 h 10000"/>
              <a:gd name="connsiteX31" fmla="*/ 7131 w 10000"/>
              <a:gd name="connsiteY31" fmla="*/ 2190 h 10000"/>
              <a:gd name="connsiteX32" fmla="*/ 7253 w 10000"/>
              <a:gd name="connsiteY32" fmla="*/ 2355 h 10000"/>
              <a:gd name="connsiteX33" fmla="*/ 7517 w 10000"/>
              <a:gd name="connsiteY33" fmla="*/ 2355 h 10000"/>
              <a:gd name="connsiteX34" fmla="*/ 7664 w 10000"/>
              <a:gd name="connsiteY34" fmla="*/ 3131 h 10000"/>
              <a:gd name="connsiteX35" fmla="*/ 7807 w 10000"/>
              <a:gd name="connsiteY35" fmla="*/ 3601 h 10000"/>
              <a:gd name="connsiteX36" fmla="*/ 7931 w 10000"/>
              <a:gd name="connsiteY36" fmla="*/ 2963 h 10000"/>
              <a:gd name="connsiteX37" fmla="*/ 8222 w 10000"/>
              <a:gd name="connsiteY37" fmla="*/ 3435 h 10000"/>
              <a:gd name="connsiteX38" fmla="*/ 8346 w 10000"/>
              <a:gd name="connsiteY38" fmla="*/ 3601 h 10000"/>
              <a:gd name="connsiteX39" fmla="*/ 8490 w 10000"/>
              <a:gd name="connsiteY39" fmla="*/ 3131 h 10000"/>
              <a:gd name="connsiteX40" fmla="*/ 8634 w 10000"/>
              <a:gd name="connsiteY40" fmla="*/ 2963 h 10000"/>
              <a:gd name="connsiteX41" fmla="*/ 8907 w 10000"/>
              <a:gd name="connsiteY41" fmla="*/ 2660 h 10000"/>
              <a:gd name="connsiteX42" fmla="*/ 9027 w 10000"/>
              <a:gd name="connsiteY42" fmla="*/ 2355 h 10000"/>
              <a:gd name="connsiteX43" fmla="*/ 9171 w 10000"/>
              <a:gd name="connsiteY43" fmla="*/ 610 h 10000"/>
              <a:gd name="connsiteX44" fmla="*/ 9318 w 10000"/>
              <a:gd name="connsiteY44" fmla="*/ 4682 h 10000"/>
              <a:gd name="connsiteX45" fmla="*/ 9584 w 10000"/>
              <a:gd name="connsiteY45" fmla="*/ 8589 h 10000"/>
              <a:gd name="connsiteX46" fmla="*/ 9730 w 10000"/>
              <a:gd name="connsiteY46" fmla="*/ 7341 h 10000"/>
              <a:gd name="connsiteX47" fmla="*/ 9855 w 10000"/>
              <a:gd name="connsiteY47" fmla="*/ 7204 h 10000"/>
              <a:gd name="connsiteX48" fmla="*/ 10000 w 10000"/>
              <a:gd name="connsiteY48" fmla="*/ 7812 h 10000"/>
              <a:gd name="connsiteX0" fmla="*/ 0 w 9730"/>
              <a:gd name="connsiteY0" fmla="*/ 7978 h 10000"/>
              <a:gd name="connsiteX1" fmla="*/ 269 w 9730"/>
              <a:gd name="connsiteY1" fmla="*/ 7812 h 10000"/>
              <a:gd name="connsiteX2" fmla="*/ 415 w 9730"/>
              <a:gd name="connsiteY2" fmla="*/ 8450 h 10000"/>
              <a:gd name="connsiteX3" fmla="*/ 561 w 9730"/>
              <a:gd name="connsiteY3" fmla="*/ 7978 h 10000"/>
              <a:gd name="connsiteX4" fmla="*/ 680 w 9730"/>
              <a:gd name="connsiteY4" fmla="*/ 7204 h 10000"/>
              <a:gd name="connsiteX5" fmla="*/ 949 w 9730"/>
              <a:gd name="connsiteY5" fmla="*/ 8589 h 10000"/>
              <a:gd name="connsiteX6" fmla="*/ 1098 w 9730"/>
              <a:gd name="connsiteY6" fmla="*/ 7674 h 10000"/>
              <a:gd name="connsiteX7" fmla="*/ 1239 w 9730"/>
              <a:gd name="connsiteY7" fmla="*/ 8450 h 10000"/>
              <a:gd name="connsiteX8" fmla="*/ 1364 w 9730"/>
              <a:gd name="connsiteY8" fmla="*/ 7674 h 10000"/>
              <a:gd name="connsiteX9" fmla="*/ 1656 w 9730"/>
              <a:gd name="connsiteY9" fmla="*/ 7037 h 10000"/>
              <a:gd name="connsiteX10" fmla="*/ 1776 w 9730"/>
              <a:gd name="connsiteY10" fmla="*/ 7812 h 10000"/>
              <a:gd name="connsiteX11" fmla="*/ 1923 w 9730"/>
              <a:gd name="connsiteY11" fmla="*/ 8450 h 10000"/>
              <a:gd name="connsiteX12" fmla="*/ 2047 w 9730"/>
              <a:gd name="connsiteY12" fmla="*/ 7037 h 10000"/>
              <a:gd name="connsiteX13" fmla="*/ 2334 w 9730"/>
              <a:gd name="connsiteY13" fmla="*/ 8450 h 10000"/>
              <a:gd name="connsiteX14" fmla="*/ 2456 w 9730"/>
              <a:gd name="connsiteY14" fmla="*/ 8117 h 10000"/>
              <a:gd name="connsiteX15" fmla="*/ 2602 w 9730"/>
              <a:gd name="connsiteY15" fmla="*/ 7674 h 10000"/>
              <a:gd name="connsiteX16" fmla="*/ 2747 w 9730"/>
              <a:gd name="connsiteY16" fmla="*/ 7812 h 10000"/>
              <a:gd name="connsiteX17" fmla="*/ 4646 w 9730"/>
              <a:gd name="connsiteY17" fmla="*/ 9392 h 10000"/>
              <a:gd name="connsiteX18" fmla="*/ 4792 w 9730"/>
              <a:gd name="connsiteY18" fmla="*/ 8755 h 10000"/>
              <a:gd name="connsiteX19" fmla="*/ 4938 w 9730"/>
              <a:gd name="connsiteY19" fmla="*/ 8117 h 10000"/>
              <a:gd name="connsiteX20" fmla="*/ 5204 w 9730"/>
              <a:gd name="connsiteY20" fmla="*/ 8117 h 10000"/>
              <a:gd name="connsiteX21" fmla="*/ 5350 w 9730"/>
              <a:gd name="connsiteY21" fmla="*/ 8117 h 10000"/>
              <a:gd name="connsiteX22" fmla="*/ 5473 w 9730"/>
              <a:gd name="connsiteY22" fmla="*/ 8282 h 10000"/>
              <a:gd name="connsiteX23" fmla="*/ 5619 w 9730"/>
              <a:gd name="connsiteY23" fmla="*/ 9059 h 10000"/>
              <a:gd name="connsiteX24" fmla="*/ 5888 w 9730"/>
              <a:gd name="connsiteY24" fmla="*/ 8589 h 10000"/>
              <a:gd name="connsiteX25" fmla="*/ 6031 w 9730"/>
              <a:gd name="connsiteY25" fmla="*/ 9392 h 10000"/>
              <a:gd name="connsiteX26" fmla="*/ 6153 w 9730"/>
              <a:gd name="connsiteY26" fmla="*/ 8117 h 10000"/>
              <a:gd name="connsiteX27" fmla="*/ 6300 w 9730"/>
              <a:gd name="connsiteY27" fmla="*/ 10000 h 10000"/>
              <a:gd name="connsiteX28" fmla="*/ 6569 w 9730"/>
              <a:gd name="connsiteY28" fmla="*/ 4847 h 10000"/>
              <a:gd name="connsiteX29" fmla="*/ 6713 w 9730"/>
              <a:gd name="connsiteY29" fmla="*/ 0 h 10000"/>
              <a:gd name="connsiteX30" fmla="*/ 6861 w 9730"/>
              <a:gd name="connsiteY30" fmla="*/ 2190 h 10000"/>
              <a:gd name="connsiteX31" fmla="*/ 6983 w 9730"/>
              <a:gd name="connsiteY31" fmla="*/ 2355 h 10000"/>
              <a:gd name="connsiteX32" fmla="*/ 7247 w 9730"/>
              <a:gd name="connsiteY32" fmla="*/ 2355 h 10000"/>
              <a:gd name="connsiteX33" fmla="*/ 7394 w 9730"/>
              <a:gd name="connsiteY33" fmla="*/ 3131 h 10000"/>
              <a:gd name="connsiteX34" fmla="*/ 7537 w 9730"/>
              <a:gd name="connsiteY34" fmla="*/ 3601 h 10000"/>
              <a:gd name="connsiteX35" fmla="*/ 7661 w 9730"/>
              <a:gd name="connsiteY35" fmla="*/ 2963 h 10000"/>
              <a:gd name="connsiteX36" fmla="*/ 7952 w 9730"/>
              <a:gd name="connsiteY36" fmla="*/ 3435 h 10000"/>
              <a:gd name="connsiteX37" fmla="*/ 8076 w 9730"/>
              <a:gd name="connsiteY37" fmla="*/ 3601 h 10000"/>
              <a:gd name="connsiteX38" fmla="*/ 8220 w 9730"/>
              <a:gd name="connsiteY38" fmla="*/ 3131 h 10000"/>
              <a:gd name="connsiteX39" fmla="*/ 8364 w 9730"/>
              <a:gd name="connsiteY39" fmla="*/ 2963 h 10000"/>
              <a:gd name="connsiteX40" fmla="*/ 8637 w 9730"/>
              <a:gd name="connsiteY40" fmla="*/ 2660 h 10000"/>
              <a:gd name="connsiteX41" fmla="*/ 8757 w 9730"/>
              <a:gd name="connsiteY41" fmla="*/ 2355 h 10000"/>
              <a:gd name="connsiteX42" fmla="*/ 8901 w 9730"/>
              <a:gd name="connsiteY42" fmla="*/ 610 h 10000"/>
              <a:gd name="connsiteX43" fmla="*/ 9048 w 9730"/>
              <a:gd name="connsiteY43" fmla="*/ 4682 h 10000"/>
              <a:gd name="connsiteX44" fmla="*/ 9314 w 9730"/>
              <a:gd name="connsiteY44" fmla="*/ 8589 h 10000"/>
              <a:gd name="connsiteX45" fmla="*/ 9460 w 9730"/>
              <a:gd name="connsiteY45" fmla="*/ 7341 h 10000"/>
              <a:gd name="connsiteX46" fmla="*/ 9585 w 9730"/>
              <a:gd name="connsiteY46" fmla="*/ 7204 h 10000"/>
              <a:gd name="connsiteX47" fmla="*/ 9730 w 9730"/>
              <a:gd name="connsiteY47" fmla="*/ 7812 h 10000"/>
              <a:gd name="connsiteX0" fmla="*/ 0 w 9724"/>
              <a:gd name="connsiteY0" fmla="*/ 7812 h 10000"/>
              <a:gd name="connsiteX1" fmla="*/ 151 w 9724"/>
              <a:gd name="connsiteY1" fmla="*/ 8450 h 10000"/>
              <a:gd name="connsiteX2" fmla="*/ 301 w 9724"/>
              <a:gd name="connsiteY2" fmla="*/ 7978 h 10000"/>
              <a:gd name="connsiteX3" fmla="*/ 423 w 9724"/>
              <a:gd name="connsiteY3" fmla="*/ 7204 h 10000"/>
              <a:gd name="connsiteX4" fmla="*/ 699 w 9724"/>
              <a:gd name="connsiteY4" fmla="*/ 8589 h 10000"/>
              <a:gd name="connsiteX5" fmla="*/ 852 w 9724"/>
              <a:gd name="connsiteY5" fmla="*/ 7674 h 10000"/>
              <a:gd name="connsiteX6" fmla="*/ 997 w 9724"/>
              <a:gd name="connsiteY6" fmla="*/ 8450 h 10000"/>
              <a:gd name="connsiteX7" fmla="*/ 1126 w 9724"/>
              <a:gd name="connsiteY7" fmla="*/ 7674 h 10000"/>
              <a:gd name="connsiteX8" fmla="*/ 1426 w 9724"/>
              <a:gd name="connsiteY8" fmla="*/ 7037 h 10000"/>
              <a:gd name="connsiteX9" fmla="*/ 1549 w 9724"/>
              <a:gd name="connsiteY9" fmla="*/ 7812 h 10000"/>
              <a:gd name="connsiteX10" fmla="*/ 1700 w 9724"/>
              <a:gd name="connsiteY10" fmla="*/ 8450 h 10000"/>
              <a:gd name="connsiteX11" fmla="*/ 1828 w 9724"/>
              <a:gd name="connsiteY11" fmla="*/ 7037 h 10000"/>
              <a:gd name="connsiteX12" fmla="*/ 2123 w 9724"/>
              <a:gd name="connsiteY12" fmla="*/ 8450 h 10000"/>
              <a:gd name="connsiteX13" fmla="*/ 2248 w 9724"/>
              <a:gd name="connsiteY13" fmla="*/ 8117 h 10000"/>
              <a:gd name="connsiteX14" fmla="*/ 2398 w 9724"/>
              <a:gd name="connsiteY14" fmla="*/ 7674 h 10000"/>
              <a:gd name="connsiteX15" fmla="*/ 2547 w 9724"/>
              <a:gd name="connsiteY15" fmla="*/ 7812 h 10000"/>
              <a:gd name="connsiteX16" fmla="*/ 4499 w 9724"/>
              <a:gd name="connsiteY16" fmla="*/ 9392 h 10000"/>
              <a:gd name="connsiteX17" fmla="*/ 4649 w 9724"/>
              <a:gd name="connsiteY17" fmla="*/ 8755 h 10000"/>
              <a:gd name="connsiteX18" fmla="*/ 4799 w 9724"/>
              <a:gd name="connsiteY18" fmla="*/ 8117 h 10000"/>
              <a:gd name="connsiteX19" fmla="*/ 5072 w 9724"/>
              <a:gd name="connsiteY19" fmla="*/ 8117 h 10000"/>
              <a:gd name="connsiteX20" fmla="*/ 5222 w 9724"/>
              <a:gd name="connsiteY20" fmla="*/ 8117 h 10000"/>
              <a:gd name="connsiteX21" fmla="*/ 5349 w 9724"/>
              <a:gd name="connsiteY21" fmla="*/ 8282 h 10000"/>
              <a:gd name="connsiteX22" fmla="*/ 5499 w 9724"/>
              <a:gd name="connsiteY22" fmla="*/ 9059 h 10000"/>
              <a:gd name="connsiteX23" fmla="*/ 5775 w 9724"/>
              <a:gd name="connsiteY23" fmla="*/ 8589 h 10000"/>
              <a:gd name="connsiteX24" fmla="*/ 5922 w 9724"/>
              <a:gd name="connsiteY24" fmla="*/ 9392 h 10000"/>
              <a:gd name="connsiteX25" fmla="*/ 6048 w 9724"/>
              <a:gd name="connsiteY25" fmla="*/ 8117 h 10000"/>
              <a:gd name="connsiteX26" fmla="*/ 6199 w 9724"/>
              <a:gd name="connsiteY26" fmla="*/ 10000 h 10000"/>
              <a:gd name="connsiteX27" fmla="*/ 6475 w 9724"/>
              <a:gd name="connsiteY27" fmla="*/ 4847 h 10000"/>
              <a:gd name="connsiteX28" fmla="*/ 6623 w 9724"/>
              <a:gd name="connsiteY28" fmla="*/ 0 h 10000"/>
              <a:gd name="connsiteX29" fmla="*/ 6775 w 9724"/>
              <a:gd name="connsiteY29" fmla="*/ 2190 h 10000"/>
              <a:gd name="connsiteX30" fmla="*/ 6901 w 9724"/>
              <a:gd name="connsiteY30" fmla="*/ 2355 h 10000"/>
              <a:gd name="connsiteX31" fmla="*/ 7172 w 9724"/>
              <a:gd name="connsiteY31" fmla="*/ 2355 h 10000"/>
              <a:gd name="connsiteX32" fmla="*/ 7323 w 9724"/>
              <a:gd name="connsiteY32" fmla="*/ 3131 h 10000"/>
              <a:gd name="connsiteX33" fmla="*/ 7470 w 9724"/>
              <a:gd name="connsiteY33" fmla="*/ 3601 h 10000"/>
              <a:gd name="connsiteX34" fmla="*/ 7598 w 9724"/>
              <a:gd name="connsiteY34" fmla="*/ 2963 h 10000"/>
              <a:gd name="connsiteX35" fmla="*/ 7897 w 9724"/>
              <a:gd name="connsiteY35" fmla="*/ 3435 h 10000"/>
              <a:gd name="connsiteX36" fmla="*/ 8024 w 9724"/>
              <a:gd name="connsiteY36" fmla="*/ 3601 h 10000"/>
              <a:gd name="connsiteX37" fmla="*/ 8172 w 9724"/>
              <a:gd name="connsiteY37" fmla="*/ 3131 h 10000"/>
              <a:gd name="connsiteX38" fmla="*/ 8320 w 9724"/>
              <a:gd name="connsiteY38" fmla="*/ 2963 h 10000"/>
              <a:gd name="connsiteX39" fmla="*/ 8601 w 9724"/>
              <a:gd name="connsiteY39" fmla="*/ 2660 h 10000"/>
              <a:gd name="connsiteX40" fmla="*/ 8724 w 9724"/>
              <a:gd name="connsiteY40" fmla="*/ 2355 h 10000"/>
              <a:gd name="connsiteX41" fmla="*/ 8872 w 9724"/>
              <a:gd name="connsiteY41" fmla="*/ 610 h 10000"/>
              <a:gd name="connsiteX42" fmla="*/ 9023 w 9724"/>
              <a:gd name="connsiteY42" fmla="*/ 4682 h 10000"/>
              <a:gd name="connsiteX43" fmla="*/ 9296 w 9724"/>
              <a:gd name="connsiteY43" fmla="*/ 8589 h 10000"/>
              <a:gd name="connsiteX44" fmla="*/ 9447 w 9724"/>
              <a:gd name="connsiteY44" fmla="*/ 7341 h 10000"/>
              <a:gd name="connsiteX45" fmla="*/ 9575 w 9724"/>
              <a:gd name="connsiteY45" fmla="*/ 7204 h 10000"/>
              <a:gd name="connsiteX46" fmla="*/ 9724 w 9724"/>
              <a:gd name="connsiteY46" fmla="*/ 7812 h 10000"/>
              <a:gd name="connsiteX0" fmla="*/ 0 w 9845"/>
              <a:gd name="connsiteY0" fmla="*/ 8450 h 10000"/>
              <a:gd name="connsiteX1" fmla="*/ 155 w 9845"/>
              <a:gd name="connsiteY1" fmla="*/ 7978 h 10000"/>
              <a:gd name="connsiteX2" fmla="*/ 280 w 9845"/>
              <a:gd name="connsiteY2" fmla="*/ 7204 h 10000"/>
              <a:gd name="connsiteX3" fmla="*/ 564 w 9845"/>
              <a:gd name="connsiteY3" fmla="*/ 8589 h 10000"/>
              <a:gd name="connsiteX4" fmla="*/ 721 w 9845"/>
              <a:gd name="connsiteY4" fmla="*/ 7674 h 10000"/>
              <a:gd name="connsiteX5" fmla="*/ 870 w 9845"/>
              <a:gd name="connsiteY5" fmla="*/ 8450 h 10000"/>
              <a:gd name="connsiteX6" fmla="*/ 1003 w 9845"/>
              <a:gd name="connsiteY6" fmla="*/ 7674 h 10000"/>
              <a:gd name="connsiteX7" fmla="*/ 1311 w 9845"/>
              <a:gd name="connsiteY7" fmla="*/ 7037 h 10000"/>
              <a:gd name="connsiteX8" fmla="*/ 1438 w 9845"/>
              <a:gd name="connsiteY8" fmla="*/ 7812 h 10000"/>
              <a:gd name="connsiteX9" fmla="*/ 1593 w 9845"/>
              <a:gd name="connsiteY9" fmla="*/ 8450 h 10000"/>
              <a:gd name="connsiteX10" fmla="*/ 1725 w 9845"/>
              <a:gd name="connsiteY10" fmla="*/ 7037 h 10000"/>
              <a:gd name="connsiteX11" fmla="*/ 2028 w 9845"/>
              <a:gd name="connsiteY11" fmla="*/ 8450 h 10000"/>
              <a:gd name="connsiteX12" fmla="*/ 2157 w 9845"/>
              <a:gd name="connsiteY12" fmla="*/ 8117 h 10000"/>
              <a:gd name="connsiteX13" fmla="*/ 2311 w 9845"/>
              <a:gd name="connsiteY13" fmla="*/ 7674 h 10000"/>
              <a:gd name="connsiteX14" fmla="*/ 2464 w 9845"/>
              <a:gd name="connsiteY14" fmla="*/ 7812 h 10000"/>
              <a:gd name="connsiteX15" fmla="*/ 4472 w 9845"/>
              <a:gd name="connsiteY15" fmla="*/ 9392 h 10000"/>
              <a:gd name="connsiteX16" fmla="*/ 4626 w 9845"/>
              <a:gd name="connsiteY16" fmla="*/ 8755 h 10000"/>
              <a:gd name="connsiteX17" fmla="*/ 4780 w 9845"/>
              <a:gd name="connsiteY17" fmla="*/ 8117 h 10000"/>
              <a:gd name="connsiteX18" fmla="*/ 5061 w 9845"/>
              <a:gd name="connsiteY18" fmla="*/ 8117 h 10000"/>
              <a:gd name="connsiteX19" fmla="*/ 5215 w 9845"/>
              <a:gd name="connsiteY19" fmla="*/ 8117 h 10000"/>
              <a:gd name="connsiteX20" fmla="*/ 5346 w 9845"/>
              <a:gd name="connsiteY20" fmla="*/ 8282 h 10000"/>
              <a:gd name="connsiteX21" fmla="*/ 5500 w 9845"/>
              <a:gd name="connsiteY21" fmla="*/ 9059 h 10000"/>
              <a:gd name="connsiteX22" fmla="*/ 5784 w 9845"/>
              <a:gd name="connsiteY22" fmla="*/ 8589 h 10000"/>
              <a:gd name="connsiteX23" fmla="*/ 5935 w 9845"/>
              <a:gd name="connsiteY23" fmla="*/ 9392 h 10000"/>
              <a:gd name="connsiteX24" fmla="*/ 6065 w 9845"/>
              <a:gd name="connsiteY24" fmla="*/ 8117 h 10000"/>
              <a:gd name="connsiteX25" fmla="*/ 6220 w 9845"/>
              <a:gd name="connsiteY25" fmla="*/ 10000 h 10000"/>
              <a:gd name="connsiteX26" fmla="*/ 6504 w 9845"/>
              <a:gd name="connsiteY26" fmla="*/ 4847 h 10000"/>
              <a:gd name="connsiteX27" fmla="*/ 6656 w 9845"/>
              <a:gd name="connsiteY27" fmla="*/ 0 h 10000"/>
              <a:gd name="connsiteX28" fmla="*/ 6812 w 9845"/>
              <a:gd name="connsiteY28" fmla="*/ 2190 h 10000"/>
              <a:gd name="connsiteX29" fmla="*/ 6942 w 9845"/>
              <a:gd name="connsiteY29" fmla="*/ 2355 h 10000"/>
              <a:gd name="connsiteX30" fmla="*/ 7221 w 9845"/>
              <a:gd name="connsiteY30" fmla="*/ 2355 h 10000"/>
              <a:gd name="connsiteX31" fmla="*/ 7376 w 9845"/>
              <a:gd name="connsiteY31" fmla="*/ 3131 h 10000"/>
              <a:gd name="connsiteX32" fmla="*/ 7527 w 9845"/>
              <a:gd name="connsiteY32" fmla="*/ 3601 h 10000"/>
              <a:gd name="connsiteX33" fmla="*/ 7659 w 9845"/>
              <a:gd name="connsiteY33" fmla="*/ 2963 h 10000"/>
              <a:gd name="connsiteX34" fmla="*/ 7966 w 9845"/>
              <a:gd name="connsiteY34" fmla="*/ 3435 h 10000"/>
              <a:gd name="connsiteX35" fmla="*/ 8097 w 9845"/>
              <a:gd name="connsiteY35" fmla="*/ 3601 h 10000"/>
              <a:gd name="connsiteX36" fmla="*/ 8249 w 9845"/>
              <a:gd name="connsiteY36" fmla="*/ 3131 h 10000"/>
              <a:gd name="connsiteX37" fmla="*/ 8401 w 9845"/>
              <a:gd name="connsiteY37" fmla="*/ 2963 h 10000"/>
              <a:gd name="connsiteX38" fmla="*/ 8690 w 9845"/>
              <a:gd name="connsiteY38" fmla="*/ 2660 h 10000"/>
              <a:gd name="connsiteX39" fmla="*/ 8817 w 9845"/>
              <a:gd name="connsiteY39" fmla="*/ 2355 h 10000"/>
              <a:gd name="connsiteX40" fmla="*/ 8969 w 9845"/>
              <a:gd name="connsiteY40" fmla="*/ 610 h 10000"/>
              <a:gd name="connsiteX41" fmla="*/ 9124 w 9845"/>
              <a:gd name="connsiteY41" fmla="*/ 4682 h 10000"/>
              <a:gd name="connsiteX42" fmla="*/ 9405 w 9845"/>
              <a:gd name="connsiteY42" fmla="*/ 8589 h 10000"/>
              <a:gd name="connsiteX43" fmla="*/ 9560 w 9845"/>
              <a:gd name="connsiteY43" fmla="*/ 7341 h 10000"/>
              <a:gd name="connsiteX44" fmla="*/ 9692 w 9845"/>
              <a:gd name="connsiteY44" fmla="*/ 7204 h 10000"/>
              <a:gd name="connsiteX45" fmla="*/ 9845 w 9845"/>
              <a:gd name="connsiteY45" fmla="*/ 7812 h 10000"/>
              <a:gd name="connsiteX0" fmla="*/ 0 w 10000"/>
              <a:gd name="connsiteY0" fmla="*/ 8450 h 10000"/>
              <a:gd name="connsiteX1" fmla="*/ 284 w 10000"/>
              <a:gd name="connsiteY1" fmla="*/ 7204 h 10000"/>
              <a:gd name="connsiteX2" fmla="*/ 573 w 10000"/>
              <a:gd name="connsiteY2" fmla="*/ 8589 h 10000"/>
              <a:gd name="connsiteX3" fmla="*/ 732 w 10000"/>
              <a:gd name="connsiteY3" fmla="*/ 7674 h 10000"/>
              <a:gd name="connsiteX4" fmla="*/ 884 w 10000"/>
              <a:gd name="connsiteY4" fmla="*/ 8450 h 10000"/>
              <a:gd name="connsiteX5" fmla="*/ 1019 w 10000"/>
              <a:gd name="connsiteY5" fmla="*/ 7674 h 10000"/>
              <a:gd name="connsiteX6" fmla="*/ 1332 w 10000"/>
              <a:gd name="connsiteY6" fmla="*/ 7037 h 10000"/>
              <a:gd name="connsiteX7" fmla="*/ 1461 w 10000"/>
              <a:gd name="connsiteY7" fmla="*/ 7812 h 10000"/>
              <a:gd name="connsiteX8" fmla="*/ 1618 w 10000"/>
              <a:gd name="connsiteY8" fmla="*/ 8450 h 10000"/>
              <a:gd name="connsiteX9" fmla="*/ 1752 w 10000"/>
              <a:gd name="connsiteY9" fmla="*/ 7037 h 10000"/>
              <a:gd name="connsiteX10" fmla="*/ 2060 w 10000"/>
              <a:gd name="connsiteY10" fmla="*/ 8450 h 10000"/>
              <a:gd name="connsiteX11" fmla="*/ 2191 w 10000"/>
              <a:gd name="connsiteY11" fmla="*/ 8117 h 10000"/>
              <a:gd name="connsiteX12" fmla="*/ 2347 w 10000"/>
              <a:gd name="connsiteY12" fmla="*/ 7674 h 10000"/>
              <a:gd name="connsiteX13" fmla="*/ 2503 w 10000"/>
              <a:gd name="connsiteY13" fmla="*/ 7812 h 10000"/>
              <a:gd name="connsiteX14" fmla="*/ 4542 w 10000"/>
              <a:gd name="connsiteY14" fmla="*/ 9392 h 10000"/>
              <a:gd name="connsiteX15" fmla="*/ 4699 w 10000"/>
              <a:gd name="connsiteY15" fmla="*/ 8755 h 10000"/>
              <a:gd name="connsiteX16" fmla="*/ 4855 w 10000"/>
              <a:gd name="connsiteY16" fmla="*/ 8117 h 10000"/>
              <a:gd name="connsiteX17" fmla="*/ 5141 w 10000"/>
              <a:gd name="connsiteY17" fmla="*/ 8117 h 10000"/>
              <a:gd name="connsiteX18" fmla="*/ 5297 w 10000"/>
              <a:gd name="connsiteY18" fmla="*/ 8117 h 10000"/>
              <a:gd name="connsiteX19" fmla="*/ 5430 w 10000"/>
              <a:gd name="connsiteY19" fmla="*/ 8282 h 10000"/>
              <a:gd name="connsiteX20" fmla="*/ 5587 w 10000"/>
              <a:gd name="connsiteY20" fmla="*/ 9059 h 10000"/>
              <a:gd name="connsiteX21" fmla="*/ 5875 w 10000"/>
              <a:gd name="connsiteY21" fmla="*/ 8589 h 10000"/>
              <a:gd name="connsiteX22" fmla="*/ 6028 w 10000"/>
              <a:gd name="connsiteY22" fmla="*/ 9392 h 10000"/>
              <a:gd name="connsiteX23" fmla="*/ 6160 w 10000"/>
              <a:gd name="connsiteY23" fmla="*/ 8117 h 10000"/>
              <a:gd name="connsiteX24" fmla="*/ 6318 w 10000"/>
              <a:gd name="connsiteY24" fmla="*/ 10000 h 10000"/>
              <a:gd name="connsiteX25" fmla="*/ 6606 w 10000"/>
              <a:gd name="connsiteY25" fmla="*/ 4847 h 10000"/>
              <a:gd name="connsiteX26" fmla="*/ 6761 w 10000"/>
              <a:gd name="connsiteY26" fmla="*/ 0 h 10000"/>
              <a:gd name="connsiteX27" fmla="*/ 6919 w 10000"/>
              <a:gd name="connsiteY27" fmla="*/ 2190 h 10000"/>
              <a:gd name="connsiteX28" fmla="*/ 7051 w 10000"/>
              <a:gd name="connsiteY28" fmla="*/ 2355 h 10000"/>
              <a:gd name="connsiteX29" fmla="*/ 7335 w 10000"/>
              <a:gd name="connsiteY29" fmla="*/ 2355 h 10000"/>
              <a:gd name="connsiteX30" fmla="*/ 7492 w 10000"/>
              <a:gd name="connsiteY30" fmla="*/ 3131 h 10000"/>
              <a:gd name="connsiteX31" fmla="*/ 7646 w 10000"/>
              <a:gd name="connsiteY31" fmla="*/ 3601 h 10000"/>
              <a:gd name="connsiteX32" fmla="*/ 7780 w 10000"/>
              <a:gd name="connsiteY32" fmla="*/ 2963 h 10000"/>
              <a:gd name="connsiteX33" fmla="*/ 8091 w 10000"/>
              <a:gd name="connsiteY33" fmla="*/ 3435 h 10000"/>
              <a:gd name="connsiteX34" fmla="*/ 8224 w 10000"/>
              <a:gd name="connsiteY34" fmla="*/ 3601 h 10000"/>
              <a:gd name="connsiteX35" fmla="*/ 8379 w 10000"/>
              <a:gd name="connsiteY35" fmla="*/ 3131 h 10000"/>
              <a:gd name="connsiteX36" fmla="*/ 8533 w 10000"/>
              <a:gd name="connsiteY36" fmla="*/ 2963 h 10000"/>
              <a:gd name="connsiteX37" fmla="*/ 8827 w 10000"/>
              <a:gd name="connsiteY37" fmla="*/ 2660 h 10000"/>
              <a:gd name="connsiteX38" fmla="*/ 8956 w 10000"/>
              <a:gd name="connsiteY38" fmla="*/ 2355 h 10000"/>
              <a:gd name="connsiteX39" fmla="*/ 9110 w 10000"/>
              <a:gd name="connsiteY39" fmla="*/ 610 h 10000"/>
              <a:gd name="connsiteX40" fmla="*/ 9268 w 10000"/>
              <a:gd name="connsiteY40" fmla="*/ 4682 h 10000"/>
              <a:gd name="connsiteX41" fmla="*/ 9553 w 10000"/>
              <a:gd name="connsiteY41" fmla="*/ 8589 h 10000"/>
              <a:gd name="connsiteX42" fmla="*/ 9711 w 10000"/>
              <a:gd name="connsiteY42" fmla="*/ 7341 h 10000"/>
              <a:gd name="connsiteX43" fmla="*/ 9845 w 10000"/>
              <a:gd name="connsiteY43" fmla="*/ 7204 h 10000"/>
              <a:gd name="connsiteX44" fmla="*/ 10000 w 10000"/>
              <a:gd name="connsiteY44" fmla="*/ 7812 h 10000"/>
              <a:gd name="connsiteX0" fmla="*/ 0 w 9716"/>
              <a:gd name="connsiteY0" fmla="*/ 7204 h 10000"/>
              <a:gd name="connsiteX1" fmla="*/ 289 w 9716"/>
              <a:gd name="connsiteY1" fmla="*/ 8589 h 10000"/>
              <a:gd name="connsiteX2" fmla="*/ 448 w 9716"/>
              <a:gd name="connsiteY2" fmla="*/ 7674 h 10000"/>
              <a:gd name="connsiteX3" fmla="*/ 600 w 9716"/>
              <a:gd name="connsiteY3" fmla="*/ 8450 h 10000"/>
              <a:gd name="connsiteX4" fmla="*/ 735 w 9716"/>
              <a:gd name="connsiteY4" fmla="*/ 7674 h 10000"/>
              <a:gd name="connsiteX5" fmla="*/ 1048 w 9716"/>
              <a:gd name="connsiteY5" fmla="*/ 7037 h 10000"/>
              <a:gd name="connsiteX6" fmla="*/ 1177 w 9716"/>
              <a:gd name="connsiteY6" fmla="*/ 7812 h 10000"/>
              <a:gd name="connsiteX7" fmla="*/ 1334 w 9716"/>
              <a:gd name="connsiteY7" fmla="*/ 8450 h 10000"/>
              <a:gd name="connsiteX8" fmla="*/ 1468 w 9716"/>
              <a:gd name="connsiteY8" fmla="*/ 7037 h 10000"/>
              <a:gd name="connsiteX9" fmla="*/ 1776 w 9716"/>
              <a:gd name="connsiteY9" fmla="*/ 8450 h 10000"/>
              <a:gd name="connsiteX10" fmla="*/ 1907 w 9716"/>
              <a:gd name="connsiteY10" fmla="*/ 8117 h 10000"/>
              <a:gd name="connsiteX11" fmla="*/ 2063 w 9716"/>
              <a:gd name="connsiteY11" fmla="*/ 7674 h 10000"/>
              <a:gd name="connsiteX12" fmla="*/ 2219 w 9716"/>
              <a:gd name="connsiteY12" fmla="*/ 7812 h 10000"/>
              <a:gd name="connsiteX13" fmla="*/ 4258 w 9716"/>
              <a:gd name="connsiteY13" fmla="*/ 9392 h 10000"/>
              <a:gd name="connsiteX14" fmla="*/ 4415 w 9716"/>
              <a:gd name="connsiteY14" fmla="*/ 8755 h 10000"/>
              <a:gd name="connsiteX15" fmla="*/ 4571 w 9716"/>
              <a:gd name="connsiteY15" fmla="*/ 8117 h 10000"/>
              <a:gd name="connsiteX16" fmla="*/ 4857 w 9716"/>
              <a:gd name="connsiteY16" fmla="*/ 8117 h 10000"/>
              <a:gd name="connsiteX17" fmla="*/ 5013 w 9716"/>
              <a:gd name="connsiteY17" fmla="*/ 8117 h 10000"/>
              <a:gd name="connsiteX18" fmla="*/ 5146 w 9716"/>
              <a:gd name="connsiteY18" fmla="*/ 8282 h 10000"/>
              <a:gd name="connsiteX19" fmla="*/ 5303 w 9716"/>
              <a:gd name="connsiteY19" fmla="*/ 9059 h 10000"/>
              <a:gd name="connsiteX20" fmla="*/ 5591 w 9716"/>
              <a:gd name="connsiteY20" fmla="*/ 8589 h 10000"/>
              <a:gd name="connsiteX21" fmla="*/ 5744 w 9716"/>
              <a:gd name="connsiteY21" fmla="*/ 9392 h 10000"/>
              <a:gd name="connsiteX22" fmla="*/ 5876 w 9716"/>
              <a:gd name="connsiteY22" fmla="*/ 8117 h 10000"/>
              <a:gd name="connsiteX23" fmla="*/ 6034 w 9716"/>
              <a:gd name="connsiteY23" fmla="*/ 10000 h 10000"/>
              <a:gd name="connsiteX24" fmla="*/ 6322 w 9716"/>
              <a:gd name="connsiteY24" fmla="*/ 4847 h 10000"/>
              <a:gd name="connsiteX25" fmla="*/ 6477 w 9716"/>
              <a:gd name="connsiteY25" fmla="*/ 0 h 10000"/>
              <a:gd name="connsiteX26" fmla="*/ 6635 w 9716"/>
              <a:gd name="connsiteY26" fmla="*/ 2190 h 10000"/>
              <a:gd name="connsiteX27" fmla="*/ 6767 w 9716"/>
              <a:gd name="connsiteY27" fmla="*/ 2355 h 10000"/>
              <a:gd name="connsiteX28" fmla="*/ 7051 w 9716"/>
              <a:gd name="connsiteY28" fmla="*/ 2355 h 10000"/>
              <a:gd name="connsiteX29" fmla="*/ 7208 w 9716"/>
              <a:gd name="connsiteY29" fmla="*/ 3131 h 10000"/>
              <a:gd name="connsiteX30" fmla="*/ 7362 w 9716"/>
              <a:gd name="connsiteY30" fmla="*/ 3601 h 10000"/>
              <a:gd name="connsiteX31" fmla="*/ 7496 w 9716"/>
              <a:gd name="connsiteY31" fmla="*/ 2963 h 10000"/>
              <a:gd name="connsiteX32" fmla="*/ 7807 w 9716"/>
              <a:gd name="connsiteY32" fmla="*/ 3435 h 10000"/>
              <a:gd name="connsiteX33" fmla="*/ 7940 w 9716"/>
              <a:gd name="connsiteY33" fmla="*/ 3601 h 10000"/>
              <a:gd name="connsiteX34" fmla="*/ 8095 w 9716"/>
              <a:gd name="connsiteY34" fmla="*/ 3131 h 10000"/>
              <a:gd name="connsiteX35" fmla="*/ 8249 w 9716"/>
              <a:gd name="connsiteY35" fmla="*/ 2963 h 10000"/>
              <a:gd name="connsiteX36" fmla="*/ 8543 w 9716"/>
              <a:gd name="connsiteY36" fmla="*/ 2660 h 10000"/>
              <a:gd name="connsiteX37" fmla="*/ 8672 w 9716"/>
              <a:gd name="connsiteY37" fmla="*/ 2355 h 10000"/>
              <a:gd name="connsiteX38" fmla="*/ 8826 w 9716"/>
              <a:gd name="connsiteY38" fmla="*/ 610 h 10000"/>
              <a:gd name="connsiteX39" fmla="*/ 8984 w 9716"/>
              <a:gd name="connsiteY39" fmla="*/ 4682 h 10000"/>
              <a:gd name="connsiteX40" fmla="*/ 9269 w 9716"/>
              <a:gd name="connsiteY40" fmla="*/ 8589 h 10000"/>
              <a:gd name="connsiteX41" fmla="*/ 9427 w 9716"/>
              <a:gd name="connsiteY41" fmla="*/ 7341 h 10000"/>
              <a:gd name="connsiteX42" fmla="*/ 9561 w 9716"/>
              <a:gd name="connsiteY42" fmla="*/ 7204 h 10000"/>
              <a:gd name="connsiteX43" fmla="*/ 9716 w 9716"/>
              <a:gd name="connsiteY43" fmla="*/ 7812 h 10000"/>
              <a:gd name="connsiteX0" fmla="*/ 0 w 9703"/>
              <a:gd name="connsiteY0" fmla="*/ 8589 h 10000"/>
              <a:gd name="connsiteX1" fmla="*/ 164 w 9703"/>
              <a:gd name="connsiteY1" fmla="*/ 7674 h 10000"/>
              <a:gd name="connsiteX2" fmla="*/ 321 w 9703"/>
              <a:gd name="connsiteY2" fmla="*/ 8450 h 10000"/>
              <a:gd name="connsiteX3" fmla="*/ 459 w 9703"/>
              <a:gd name="connsiteY3" fmla="*/ 7674 h 10000"/>
              <a:gd name="connsiteX4" fmla="*/ 782 w 9703"/>
              <a:gd name="connsiteY4" fmla="*/ 7037 h 10000"/>
              <a:gd name="connsiteX5" fmla="*/ 914 w 9703"/>
              <a:gd name="connsiteY5" fmla="*/ 7812 h 10000"/>
              <a:gd name="connsiteX6" fmla="*/ 1076 w 9703"/>
              <a:gd name="connsiteY6" fmla="*/ 8450 h 10000"/>
              <a:gd name="connsiteX7" fmla="*/ 1214 w 9703"/>
              <a:gd name="connsiteY7" fmla="*/ 7037 h 10000"/>
              <a:gd name="connsiteX8" fmla="*/ 1531 w 9703"/>
              <a:gd name="connsiteY8" fmla="*/ 8450 h 10000"/>
              <a:gd name="connsiteX9" fmla="*/ 1666 w 9703"/>
              <a:gd name="connsiteY9" fmla="*/ 8117 h 10000"/>
              <a:gd name="connsiteX10" fmla="*/ 1826 w 9703"/>
              <a:gd name="connsiteY10" fmla="*/ 7674 h 10000"/>
              <a:gd name="connsiteX11" fmla="*/ 1987 w 9703"/>
              <a:gd name="connsiteY11" fmla="*/ 7812 h 10000"/>
              <a:gd name="connsiteX12" fmla="*/ 4085 w 9703"/>
              <a:gd name="connsiteY12" fmla="*/ 9392 h 10000"/>
              <a:gd name="connsiteX13" fmla="*/ 4247 w 9703"/>
              <a:gd name="connsiteY13" fmla="*/ 8755 h 10000"/>
              <a:gd name="connsiteX14" fmla="*/ 4408 w 9703"/>
              <a:gd name="connsiteY14" fmla="*/ 8117 h 10000"/>
              <a:gd name="connsiteX15" fmla="*/ 4702 w 9703"/>
              <a:gd name="connsiteY15" fmla="*/ 8117 h 10000"/>
              <a:gd name="connsiteX16" fmla="*/ 4863 w 9703"/>
              <a:gd name="connsiteY16" fmla="*/ 8117 h 10000"/>
              <a:gd name="connsiteX17" fmla="*/ 4999 w 9703"/>
              <a:gd name="connsiteY17" fmla="*/ 8282 h 10000"/>
              <a:gd name="connsiteX18" fmla="*/ 5161 w 9703"/>
              <a:gd name="connsiteY18" fmla="*/ 9059 h 10000"/>
              <a:gd name="connsiteX19" fmla="*/ 5457 w 9703"/>
              <a:gd name="connsiteY19" fmla="*/ 8589 h 10000"/>
              <a:gd name="connsiteX20" fmla="*/ 5615 w 9703"/>
              <a:gd name="connsiteY20" fmla="*/ 9392 h 10000"/>
              <a:gd name="connsiteX21" fmla="*/ 5751 w 9703"/>
              <a:gd name="connsiteY21" fmla="*/ 8117 h 10000"/>
              <a:gd name="connsiteX22" fmla="*/ 5913 w 9703"/>
              <a:gd name="connsiteY22" fmla="*/ 10000 h 10000"/>
              <a:gd name="connsiteX23" fmla="*/ 6210 w 9703"/>
              <a:gd name="connsiteY23" fmla="*/ 4847 h 10000"/>
              <a:gd name="connsiteX24" fmla="*/ 6369 w 9703"/>
              <a:gd name="connsiteY24" fmla="*/ 0 h 10000"/>
              <a:gd name="connsiteX25" fmla="*/ 6532 w 9703"/>
              <a:gd name="connsiteY25" fmla="*/ 2190 h 10000"/>
              <a:gd name="connsiteX26" fmla="*/ 6668 w 9703"/>
              <a:gd name="connsiteY26" fmla="*/ 2355 h 10000"/>
              <a:gd name="connsiteX27" fmla="*/ 6960 w 9703"/>
              <a:gd name="connsiteY27" fmla="*/ 2355 h 10000"/>
              <a:gd name="connsiteX28" fmla="*/ 7122 w 9703"/>
              <a:gd name="connsiteY28" fmla="*/ 3131 h 10000"/>
              <a:gd name="connsiteX29" fmla="*/ 7280 w 9703"/>
              <a:gd name="connsiteY29" fmla="*/ 3601 h 10000"/>
              <a:gd name="connsiteX30" fmla="*/ 7418 w 9703"/>
              <a:gd name="connsiteY30" fmla="*/ 2963 h 10000"/>
              <a:gd name="connsiteX31" fmla="*/ 7738 w 9703"/>
              <a:gd name="connsiteY31" fmla="*/ 3435 h 10000"/>
              <a:gd name="connsiteX32" fmla="*/ 7875 w 9703"/>
              <a:gd name="connsiteY32" fmla="*/ 3601 h 10000"/>
              <a:gd name="connsiteX33" fmla="*/ 8035 w 9703"/>
              <a:gd name="connsiteY33" fmla="*/ 3131 h 10000"/>
              <a:gd name="connsiteX34" fmla="*/ 8193 w 9703"/>
              <a:gd name="connsiteY34" fmla="*/ 2963 h 10000"/>
              <a:gd name="connsiteX35" fmla="*/ 8496 w 9703"/>
              <a:gd name="connsiteY35" fmla="*/ 2660 h 10000"/>
              <a:gd name="connsiteX36" fmla="*/ 8628 w 9703"/>
              <a:gd name="connsiteY36" fmla="*/ 2355 h 10000"/>
              <a:gd name="connsiteX37" fmla="*/ 8787 w 9703"/>
              <a:gd name="connsiteY37" fmla="*/ 610 h 10000"/>
              <a:gd name="connsiteX38" fmla="*/ 8950 w 9703"/>
              <a:gd name="connsiteY38" fmla="*/ 4682 h 10000"/>
              <a:gd name="connsiteX39" fmla="*/ 9243 w 9703"/>
              <a:gd name="connsiteY39" fmla="*/ 8589 h 10000"/>
              <a:gd name="connsiteX40" fmla="*/ 9406 w 9703"/>
              <a:gd name="connsiteY40" fmla="*/ 7341 h 10000"/>
              <a:gd name="connsiteX41" fmla="*/ 9543 w 9703"/>
              <a:gd name="connsiteY41" fmla="*/ 7204 h 10000"/>
              <a:gd name="connsiteX42" fmla="*/ 9703 w 9703"/>
              <a:gd name="connsiteY42" fmla="*/ 7812 h 10000"/>
              <a:gd name="connsiteX0" fmla="*/ 0 w 9831"/>
              <a:gd name="connsiteY0" fmla="*/ 7674 h 10000"/>
              <a:gd name="connsiteX1" fmla="*/ 162 w 9831"/>
              <a:gd name="connsiteY1" fmla="*/ 8450 h 10000"/>
              <a:gd name="connsiteX2" fmla="*/ 304 w 9831"/>
              <a:gd name="connsiteY2" fmla="*/ 7674 h 10000"/>
              <a:gd name="connsiteX3" fmla="*/ 637 w 9831"/>
              <a:gd name="connsiteY3" fmla="*/ 7037 h 10000"/>
              <a:gd name="connsiteX4" fmla="*/ 773 w 9831"/>
              <a:gd name="connsiteY4" fmla="*/ 7812 h 10000"/>
              <a:gd name="connsiteX5" fmla="*/ 940 w 9831"/>
              <a:gd name="connsiteY5" fmla="*/ 8450 h 10000"/>
              <a:gd name="connsiteX6" fmla="*/ 1082 w 9831"/>
              <a:gd name="connsiteY6" fmla="*/ 7037 h 10000"/>
              <a:gd name="connsiteX7" fmla="*/ 1409 w 9831"/>
              <a:gd name="connsiteY7" fmla="*/ 8450 h 10000"/>
              <a:gd name="connsiteX8" fmla="*/ 1548 w 9831"/>
              <a:gd name="connsiteY8" fmla="*/ 8117 h 10000"/>
              <a:gd name="connsiteX9" fmla="*/ 1713 w 9831"/>
              <a:gd name="connsiteY9" fmla="*/ 7674 h 10000"/>
              <a:gd name="connsiteX10" fmla="*/ 1879 w 9831"/>
              <a:gd name="connsiteY10" fmla="*/ 7812 h 10000"/>
              <a:gd name="connsiteX11" fmla="*/ 4041 w 9831"/>
              <a:gd name="connsiteY11" fmla="*/ 9392 h 10000"/>
              <a:gd name="connsiteX12" fmla="*/ 4208 w 9831"/>
              <a:gd name="connsiteY12" fmla="*/ 8755 h 10000"/>
              <a:gd name="connsiteX13" fmla="*/ 4374 w 9831"/>
              <a:gd name="connsiteY13" fmla="*/ 8117 h 10000"/>
              <a:gd name="connsiteX14" fmla="*/ 4677 w 9831"/>
              <a:gd name="connsiteY14" fmla="*/ 8117 h 10000"/>
              <a:gd name="connsiteX15" fmla="*/ 4843 w 9831"/>
              <a:gd name="connsiteY15" fmla="*/ 8117 h 10000"/>
              <a:gd name="connsiteX16" fmla="*/ 4983 w 9831"/>
              <a:gd name="connsiteY16" fmla="*/ 8282 h 10000"/>
              <a:gd name="connsiteX17" fmla="*/ 5150 w 9831"/>
              <a:gd name="connsiteY17" fmla="*/ 9059 h 10000"/>
              <a:gd name="connsiteX18" fmla="*/ 5455 w 9831"/>
              <a:gd name="connsiteY18" fmla="*/ 8589 h 10000"/>
              <a:gd name="connsiteX19" fmla="*/ 5618 w 9831"/>
              <a:gd name="connsiteY19" fmla="*/ 9392 h 10000"/>
              <a:gd name="connsiteX20" fmla="*/ 5758 w 9831"/>
              <a:gd name="connsiteY20" fmla="*/ 8117 h 10000"/>
              <a:gd name="connsiteX21" fmla="*/ 5925 w 9831"/>
              <a:gd name="connsiteY21" fmla="*/ 10000 h 10000"/>
              <a:gd name="connsiteX22" fmla="*/ 6231 w 9831"/>
              <a:gd name="connsiteY22" fmla="*/ 4847 h 10000"/>
              <a:gd name="connsiteX23" fmla="*/ 6395 w 9831"/>
              <a:gd name="connsiteY23" fmla="*/ 0 h 10000"/>
              <a:gd name="connsiteX24" fmla="*/ 6563 w 9831"/>
              <a:gd name="connsiteY24" fmla="*/ 2190 h 10000"/>
              <a:gd name="connsiteX25" fmla="*/ 6703 w 9831"/>
              <a:gd name="connsiteY25" fmla="*/ 2355 h 10000"/>
              <a:gd name="connsiteX26" fmla="*/ 7004 w 9831"/>
              <a:gd name="connsiteY26" fmla="*/ 2355 h 10000"/>
              <a:gd name="connsiteX27" fmla="*/ 7171 w 9831"/>
              <a:gd name="connsiteY27" fmla="*/ 3131 h 10000"/>
              <a:gd name="connsiteX28" fmla="*/ 7334 w 9831"/>
              <a:gd name="connsiteY28" fmla="*/ 3601 h 10000"/>
              <a:gd name="connsiteX29" fmla="*/ 7476 w 9831"/>
              <a:gd name="connsiteY29" fmla="*/ 2963 h 10000"/>
              <a:gd name="connsiteX30" fmla="*/ 7806 w 9831"/>
              <a:gd name="connsiteY30" fmla="*/ 3435 h 10000"/>
              <a:gd name="connsiteX31" fmla="*/ 7947 w 9831"/>
              <a:gd name="connsiteY31" fmla="*/ 3601 h 10000"/>
              <a:gd name="connsiteX32" fmla="*/ 8112 w 9831"/>
              <a:gd name="connsiteY32" fmla="*/ 3131 h 10000"/>
              <a:gd name="connsiteX33" fmla="*/ 8275 w 9831"/>
              <a:gd name="connsiteY33" fmla="*/ 2963 h 10000"/>
              <a:gd name="connsiteX34" fmla="*/ 8587 w 9831"/>
              <a:gd name="connsiteY34" fmla="*/ 2660 h 10000"/>
              <a:gd name="connsiteX35" fmla="*/ 8723 w 9831"/>
              <a:gd name="connsiteY35" fmla="*/ 2355 h 10000"/>
              <a:gd name="connsiteX36" fmla="*/ 8887 w 9831"/>
              <a:gd name="connsiteY36" fmla="*/ 610 h 10000"/>
              <a:gd name="connsiteX37" fmla="*/ 9055 w 9831"/>
              <a:gd name="connsiteY37" fmla="*/ 4682 h 10000"/>
              <a:gd name="connsiteX38" fmla="*/ 9357 w 9831"/>
              <a:gd name="connsiteY38" fmla="*/ 8589 h 10000"/>
              <a:gd name="connsiteX39" fmla="*/ 9525 w 9831"/>
              <a:gd name="connsiteY39" fmla="*/ 7341 h 10000"/>
              <a:gd name="connsiteX40" fmla="*/ 9666 w 9831"/>
              <a:gd name="connsiteY40" fmla="*/ 7204 h 10000"/>
              <a:gd name="connsiteX41" fmla="*/ 9831 w 9831"/>
              <a:gd name="connsiteY41" fmla="*/ 7812 h 10000"/>
              <a:gd name="connsiteX0" fmla="*/ 0 w 10000"/>
              <a:gd name="connsiteY0" fmla="*/ 7674 h 10000"/>
              <a:gd name="connsiteX1" fmla="*/ 165 w 10000"/>
              <a:gd name="connsiteY1" fmla="*/ 8450 h 10000"/>
              <a:gd name="connsiteX2" fmla="*/ 648 w 10000"/>
              <a:gd name="connsiteY2" fmla="*/ 7037 h 10000"/>
              <a:gd name="connsiteX3" fmla="*/ 786 w 10000"/>
              <a:gd name="connsiteY3" fmla="*/ 7812 h 10000"/>
              <a:gd name="connsiteX4" fmla="*/ 956 w 10000"/>
              <a:gd name="connsiteY4" fmla="*/ 8450 h 10000"/>
              <a:gd name="connsiteX5" fmla="*/ 1101 w 10000"/>
              <a:gd name="connsiteY5" fmla="*/ 7037 h 10000"/>
              <a:gd name="connsiteX6" fmla="*/ 1433 w 10000"/>
              <a:gd name="connsiteY6" fmla="*/ 8450 h 10000"/>
              <a:gd name="connsiteX7" fmla="*/ 1575 w 10000"/>
              <a:gd name="connsiteY7" fmla="*/ 8117 h 10000"/>
              <a:gd name="connsiteX8" fmla="*/ 1742 w 10000"/>
              <a:gd name="connsiteY8" fmla="*/ 7674 h 10000"/>
              <a:gd name="connsiteX9" fmla="*/ 1911 w 10000"/>
              <a:gd name="connsiteY9" fmla="*/ 7812 h 10000"/>
              <a:gd name="connsiteX10" fmla="*/ 4110 w 10000"/>
              <a:gd name="connsiteY10" fmla="*/ 9392 h 10000"/>
              <a:gd name="connsiteX11" fmla="*/ 4280 w 10000"/>
              <a:gd name="connsiteY11" fmla="*/ 8755 h 10000"/>
              <a:gd name="connsiteX12" fmla="*/ 4449 w 10000"/>
              <a:gd name="connsiteY12" fmla="*/ 8117 h 10000"/>
              <a:gd name="connsiteX13" fmla="*/ 4757 w 10000"/>
              <a:gd name="connsiteY13" fmla="*/ 8117 h 10000"/>
              <a:gd name="connsiteX14" fmla="*/ 4926 w 10000"/>
              <a:gd name="connsiteY14" fmla="*/ 8117 h 10000"/>
              <a:gd name="connsiteX15" fmla="*/ 5069 w 10000"/>
              <a:gd name="connsiteY15" fmla="*/ 8282 h 10000"/>
              <a:gd name="connsiteX16" fmla="*/ 5239 w 10000"/>
              <a:gd name="connsiteY16" fmla="*/ 9059 h 10000"/>
              <a:gd name="connsiteX17" fmla="*/ 5549 w 10000"/>
              <a:gd name="connsiteY17" fmla="*/ 8589 h 10000"/>
              <a:gd name="connsiteX18" fmla="*/ 5715 w 10000"/>
              <a:gd name="connsiteY18" fmla="*/ 9392 h 10000"/>
              <a:gd name="connsiteX19" fmla="*/ 5857 w 10000"/>
              <a:gd name="connsiteY19" fmla="*/ 8117 h 10000"/>
              <a:gd name="connsiteX20" fmla="*/ 6027 w 10000"/>
              <a:gd name="connsiteY20" fmla="*/ 10000 h 10000"/>
              <a:gd name="connsiteX21" fmla="*/ 6338 w 10000"/>
              <a:gd name="connsiteY21" fmla="*/ 4847 h 10000"/>
              <a:gd name="connsiteX22" fmla="*/ 6505 w 10000"/>
              <a:gd name="connsiteY22" fmla="*/ 0 h 10000"/>
              <a:gd name="connsiteX23" fmla="*/ 6676 w 10000"/>
              <a:gd name="connsiteY23" fmla="*/ 2190 h 10000"/>
              <a:gd name="connsiteX24" fmla="*/ 6818 w 10000"/>
              <a:gd name="connsiteY24" fmla="*/ 2355 h 10000"/>
              <a:gd name="connsiteX25" fmla="*/ 7124 w 10000"/>
              <a:gd name="connsiteY25" fmla="*/ 2355 h 10000"/>
              <a:gd name="connsiteX26" fmla="*/ 7294 w 10000"/>
              <a:gd name="connsiteY26" fmla="*/ 3131 h 10000"/>
              <a:gd name="connsiteX27" fmla="*/ 7460 w 10000"/>
              <a:gd name="connsiteY27" fmla="*/ 3601 h 10000"/>
              <a:gd name="connsiteX28" fmla="*/ 7605 w 10000"/>
              <a:gd name="connsiteY28" fmla="*/ 2963 h 10000"/>
              <a:gd name="connsiteX29" fmla="*/ 7940 w 10000"/>
              <a:gd name="connsiteY29" fmla="*/ 3435 h 10000"/>
              <a:gd name="connsiteX30" fmla="*/ 8084 w 10000"/>
              <a:gd name="connsiteY30" fmla="*/ 3601 h 10000"/>
              <a:gd name="connsiteX31" fmla="*/ 8251 w 10000"/>
              <a:gd name="connsiteY31" fmla="*/ 3131 h 10000"/>
              <a:gd name="connsiteX32" fmla="*/ 8417 w 10000"/>
              <a:gd name="connsiteY32" fmla="*/ 2963 h 10000"/>
              <a:gd name="connsiteX33" fmla="*/ 8735 w 10000"/>
              <a:gd name="connsiteY33" fmla="*/ 2660 h 10000"/>
              <a:gd name="connsiteX34" fmla="*/ 8873 w 10000"/>
              <a:gd name="connsiteY34" fmla="*/ 2355 h 10000"/>
              <a:gd name="connsiteX35" fmla="*/ 9040 w 10000"/>
              <a:gd name="connsiteY35" fmla="*/ 610 h 10000"/>
              <a:gd name="connsiteX36" fmla="*/ 9211 w 10000"/>
              <a:gd name="connsiteY36" fmla="*/ 4682 h 10000"/>
              <a:gd name="connsiteX37" fmla="*/ 9518 w 10000"/>
              <a:gd name="connsiteY37" fmla="*/ 8589 h 10000"/>
              <a:gd name="connsiteX38" fmla="*/ 9689 w 10000"/>
              <a:gd name="connsiteY38" fmla="*/ 7341 h 10000"/>
              <a:gd name="connsiteX39" fmla="*/ 9832 w 10000"/>
              <a:gd name="connsiteY39" fmla="*/ 7204 h 10000"/>
              <a:gd name="connsiteX40" fmla="*/ 10000 w 10000"/>
              <a:gd name="connsiteY40" fmla="*/ 7812 h 10000"/>
              <a:gd name="connsiteX0" fmla="*/ 0 w 10000"/>
              <a:gd name="connsiteY0" fmla="*/ 7674 h 10000"/>
              <a:gd name="connsiteX1" fmla="*/ 648 w 10000"/>
              <a:gd name="connsiteY1" fmla="*/ 7037 h 10000"/>
              <a:gd name="connsiteX2" fmla="*/ 786 w 10000"/>
              <a:gd name="connsiteY2" fmla="*/ 7812 h 10000"/>
              <a:gd name="connsiteX3" fmla="*/ 956 w 10000"/>
              <a:gd name="connsiteY3" fmla="*/ 8450 h 10000"/>
              <a:gd name="connsiteX4" fmla="*/ 1101 w 10000"/>
              <a:gd name="connsiteY4" fmla="*/ 7037 h 10000"/>
              <a:gd name="connsiteX5" fmla="*/ 1433 w 10000"/>
              <a:gd name="connsiteY5" fmla="*/ 8450 h 10000"/>
              <a:gd name="connsiteX6" fmla="*/ 1575 w 10000"/>
              <a:gd name="connsiteY6" fmla="*/ 8117 h 10000"/>
              <a:gd name="connsiteX7" fmla="*/ 1742 w 10000"/>
              <a:gd name="connsiteY7" fmla="*/ 7674 h 10000"/>
              <a:gd name="connsiteX8" fmla="*/ 1911 w 10000"/>
              <a:gd name="connsiteY8" fmla="*/ 7812 h 10000"/>
              <a:gd name="connsiteX9" fmla="*/ 4110 w 10000"/>
              <a:gd name="connsiteY9" fmla="*/ 9392 h 10000"/>
              <a:gd name="connsiteX10" fmla="*/ 4280 w 10000"/>
              <a:gd name="connsiteY10" fmla="*/ 8755 h 10000"/>
              <a:gd name="connsiteX11" fmla="*/ 4449 w 10000"/>
              <a:gd name="connsiteY11" fmla="*/ 8117 h 10000"/>
              <a:gd name="connsiteX12" fmla="*/ 4757 w 10000"/>
              <a:gd name="connsiteY12" fmla="*/ 8117 h 10000"/>
              <a:gd name="connsiteX13" fmla="*/ 4926 w 10000"/>
              <a:gd name="connsiteY13" fmla="*/ 8117 h 10000"/>
              <a:gd name="connsiteX14" fmla="*/ 5069 w 10000"/>
              <a:gd name="connsiteY14" fmla="*/ 8282 h 10000"/>
              <a:gd name="connsiteX15" fmla="*/ 5239 w 10000"/>
              <a:gd name="connsiteY15" fmla="*/ 9059 h 10000"/>
              <a:gd name="connsiteX16" fmla="*/ 5549 w 10000"/>
              <a:gd name="connsiteY16" fmla="*/ 8589 h 10000"/>
              <a:gd name="connsiteX17" fmla="*/ 5715 w 10000"/>
              <a:gd name="connsiteY17" fmla="*/ 9392 h 10000"/>
              <a:gd name="connsiteX18" fmla="*/ 5857 w 10000"/>
              <a:gd name="connsiteY18" fmla="*/ 8117 h 10000"/>
              <a:gd name="connsiteX19" fmla="*/ 6027 w 10000"/>
              <a:gd name="connsiteY19" fmla="*/ 10000 h 10000"/>
              <a:gd name="connsiteX20" fmla="*/ 6338 w 10000"/>
              <a:gd name="connsiteY20" fmla="*/ 4847 h 10000"/>
              <a:gd name="connsiteX21" fmla="*/ 6505 w 10000"/>
              <a:gd name="connsiteY21" fmla="*/ 0 h 10000"/>
              <a:gd name="connsiteX22" fmla="*/ 6676 w 10000"/>
              <a:gd name="connsiteY22" fmla="*/ 2190 h 10000"/>
              <a:gd name="connsiteX23" fmla="*/ 6818 w 10000"/>
              <a:gd name="connsiteY23" fmla="*/ 2355 h 10000"/>
              <a:gd name="connsiteX24" fmla="*/ 7124 w 10000"/>
              <a:gd name="connsiteY24" fmla="*/ 2355 h 10000"/>
              <a:gd name="connsiteX25" fmla="*/ 7294 w 10000"/>
              <a:gd name="connsiteY25" fmla="*/ 3131 h 10000"/>
              <a:gd name="connsiteX26" fmla="*/ 7460 w 10000"/>
              <a:gd name="connsiteY26" fmla="*/ 3601 h 10000"/>
              <a:gd name="connsiteX27" fmla="*/ 7605 w 10000"/>
              <a:gd name="connsiteY27" fmla="*/ 2963 h 10000"/>
              <a:gd name="connsiteX28" fmla="*/ 7940 w 10000"/>
              <a:gd name="connsiteY28" fmla="*/ 3435 h 10000"/>
              <a:gd name="connsiteX29" fmla="*/ 8084 w 10000"/>
              <a:gd name="connsiteY29" fmla="*/ 3601 h 10000"/>
              <a:gd name="connsiteX30" fmla="*/ 8251 w 10000"/>
              <a:gd name="connsiteY30" fmla="*/ 3131 h 10000"/>
              <a:gd name="connsiteX31" fmla="*/ 8417 w 10000"/>
              <a:gd name="connsiteY31" fmla="*/ 2963 h 10000"/>
              <a:gd name="connsiteX32" fmla="*/ 8735 w 10000"/>
              <a:gd name="connsiteY32" fmla="*/ 2660 h 10000"/>
              <a:gd name="connsiteX33" fmla="*/ 8873 w 10000"/>
              <a:gd name="connsiteY33" fmla="*/ 2355 h 10000"/>
              <a:gd name="connsiteX34" fmla="*/ 9040 w 10000"/>
              <a:gd name="connsiteY34" fmla="*/ 610 h 10000"/>
              <a:gd name="connsiteX35" fmla="*/ 9211 w 10000"/>
              <a:gd name="connsiteY35" fmla="*/ 4682 h 10000"/>
              <a:gd name="connsiteX36" fmla="*/ 9518 w 10000"/>
              <a:gd name="connsiteY36" fmla="*/ 8589 h 10000"/>
              <a:gd name="connsiteX37" fmla="*/ 9689 w 10000"/>
              <a:gd name="connsiteY37" fmla="*/ 7341 h 10000"/>
              <a:gd name="connsiteX38" fmla="*/ 9832 w 10000"/>
              <a:gd name="connsiteY38" fmla="*/ 7204 h 10000"/>
              <a:gd name="connsiteX39" fmla="*/ 10000 w 10000"/>
              <a:gd name="connsiteY39" fmla="*/ 7812 h 10000"/>
              <a:gd name="connsiteX0" fmla="*/ 0 w 9352"/>
              <a:gd name="connsiteY0" fmla="*/ 7037 h 10000"/>
              <a:gd name="connsiteX1" fmla="*/ 138 w 9352"/>
              <a:gd name="connsiteY1" fmla="*/ 7812 h 10000"/>
              <a:gd name="connsiteX2" fmla="*/ 308 w 9352"/>
              <a:gd name="connsiteY2" fmla="*/ 8450 h 10000"/>
              <a:gd name="connsiteX3" fmla="*/ 453 w 9352"/>
              <a:gd name="connsiteY3" fmla="*/ 7037 h 10000"/>
              <a:gd name="connsiteX4" fmla="*/ 785 w 9352"/>
              <a:gd name="connsiteY4" fmla="*/ 8450 h 10000"/>
              <a:gd name="connsiteX5" fmla="*/ 927 w 9352"/>
              <a:gd name="connsiteY5" fmla="*/ 8117 h 10000"/>
              <a:gd name="connsiteX6" fmla="*/ 1094 w 9352"/>
              <a:gd name="connsiteY6" fmla="*/ 7674 h 10000"/>
              <a:gd name="connsiteX7" fmla="*/ 1263 w 9352"/>
              <a:gd name="connsiteY7" fmla="*/ 7812 h 10000"/>
              <a:gd name="connsiteX8" fmla="*/ 3462 w 9352"/>
              <a:gd name="connsiteY8" fmla="*/ 9392 h 10000"/>
              <a:gd name="connsiteX9" fmla="*/ 3632 w 9352"/>
              <a:gd name="connsiteY9" fmla="*/ 8755 h 10000"/>
              <a:gd name="connsiteX10" fmla="*/ 3801 w 9352"/>
              <a:gd name="connsiteY10" fmla="*/ 8117 h 10000"/>
              <a:gd name="connsiteX11" fmla="*/ 4109 w 9352"/>
              <a:gd name="connsiteY11" fmla="*/ 8117 h 10000"/>
              <a:gd name="connsiteX12" fmla="*/ 4278 w 9352"/>
              <a:gd name="connsiteY12" fmla="*/ 8117 h 10000"/>
              <a:gd name="connsiteX13" fmla="*/ 4421 w 9352"/>
              <a:gd name="connsiteY13" fmla="*/ 8282 h 10000"/>
              <a:gd name="connsiteX14" fmla="*/ 4591 w 9352"/>
              <a:gd name="connsiteY14" fmla="*/ 9059 h 10000"/>
              <a:gd name="connsiteX15" fmla="*/ 4901 w 9352"/>
              <a:gd name="connsiteY15" fmla="*/ 8589 h 10000"/>
              <a:gd name="connsiteX16" fmla="*/ 5067 w 9352"/>
              <a:gd name="connsiteY16" fmla="*/ 9392 h 10000"/>
              <a:gd name="connsiteX17" fmla="*/ 5209 w 9352"/>
              <a:gd name="connsiteY17" fmla="*/ 8117 h 10000"/>
              <a:gd name="connsiteX18" fmla="*/ 5379 w 9352"/>
              <a:gd name="connsiteY18" fmla="*/ 10000 h 10000"/>
              <a:gd name="connsiteX19" fmla="*/ 5690 w 9352"/>
              <a:gd name="connsiteY19" fmla="*/ 4847 h 10000"/>
              <a:gd name="connsiteX20" fmla="*/ 5857 w 9352"/>
              <a:gd name="connsiteY20" fmla="*/ 0 h 10000"/>
              <a:gd name="connsiteX21" fmla="*/ 6028 w 9352"/>
              <a:gd name="connsiteY21" fmla="*/ 2190 h 10000"/>
              <a:gd name="connsiteX22" fmla="*/ 6170 w 9352"/>
              <a:gd name="connsiteY22" fmla="*/ 2355 h 10000"/>
              <a:gd name="connsiteX23" fmla="*/ 6476 w 9352"/>
              <a:gd name="connsiteY23" fmla="*/ 2355 h 10000"/>
              <a:gd name="connsiteX24" fmla="*/ 6646 w 9352"/>
              <a:gd name="connsiteY24" fmla="*/ 3131 h 10000"/>
              <a:gd name="connsiteX25" fmla="*/ 6812 w 9352"/>
              <a:gd name="connsiteY25" fmla="*/ 3601 h 10000"/>
              <a:gd name="connsiteX26" fmla="*/ 6957 w 9352"/>
              <a:gd name="connsiteY26" fmla="*/ 2963 h 10000"/>
              <a:gd name="connsiteX27" fmla="*/ 7292 w 9352"/>
              <a:gd name="connsiteY27" fmla="*/ 3435 h 10000"/>
              <a:gd name="connsiteX28" fmla="*/ 7436 w 9352"/>
              <a:gd name="connsiteY28" fmla="*/ 3601 h 10000"/>
              <a:gd name="connsiteX29" fmla="*/ 7603 w 9352"/>
              <a:gd name="connsiteY29" fmla="*/ 3131 h 10000"/>
              <a:gd name="connsiteX30" fmla="*/ 7769 w 9352"/>
              <a:gd name="connsiteY30" fmla="*/ 2963 h 10000"/>
              <a:gd name="connsiteX31" fmla="*/ 8087 w 9352"/>
              <a:gd name="connsiteY31" fmla="*/ 2660 h 10000"/>
              <a:gd name="connsiteX32" fmla="*/ 8225 w 9352"/>
              <a:gd name="connsiteY32" fmla="*/ 2355 h 10000"/>
              <a:gd name="connsiteX33" fmla="*/ 8392 w 9352"/>
              <a:gd name="connsiteY33" fmla="*/ 610 h 10000"/>
              <a:gd name="connsiteX34" fmla="*/ 8563 w 9352"/>
              <a:gd name="connsiteY34" fmla="*/ 4682 h 10000"/>
              <a:gd name="connsiteX35" fmla="*/ 8870 w 9352"/>
              <a:gd name="connsiteY35" fmla="*/ 8589 h 10000"/>
              <a:gd name="connsiteX36" fmla="*/ 9041 w 9352"/>
              <a:gd name="connsiteY36" fmla="*/ 7341 h 10000"/>
              <a:gd name="connsiteX37" fmla="*/ 9184 w 9352"/>
              <a:gd name="connsiteY37" fmla="*/ 7204 h 10000"/>
              <a:gd name="connsiteX38" fmla="*/ 9352 w 9352"/>
              <a:gd name="connsiteY38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1170 w 10000"/>
              <a:gd name="connsiteY6" fmla="*/ 7674 h 10000"/>
              <a:gd name="connsiteX7" fmla="*/ 3702 w 10000"/>
              <a:gd name="connsiteY7" fmla="*/ 9392 h 10000"/>
              <a:gd name="connsiteX8" fmla="*/ 3884 w 10000"/>
              <a:gd name="connsiteY8" fmla="*/ 8755 h 10000"/>
              <a:gd name="connsiteX9" fmla="*/ 4064 w 10000"/>
              <a:gd name="connsiteY9" fmla="*/ 8117 h 10000"/>
              <a:gd name="connsiteX10" fmla="*/ 4394 w 10000"/>
              <a:gd name="connsiteY10" fmla="*/ 8117 h 10000"/>
              <a:gd name="connsiteX11" fmla="*/ 4574 w 10000"/>
              <a:gd name="connsiteY11" fmla="*/ 8117 h 10000"/>
              <a:gd name="connsiteX12" fmla="*/ 4727 w 10000"/>
              <a:gd name="connsiteY12" fmla="*/ 8282 h 10000"/>
              <a:gd name="connsiteX13" fmla="*/ 4909 w 10000"/>
              <a:gd name="connsiteY13" fmla="*/ 9059 h 10000"/>
              <a:gd name="connsiteX14" fmla="*/ 5241 w 10000"/>
              <a:gd name="connsiteY14" fmla="*/ 8589 h 10000"/>
              <a:gd name="connsiteX15" fmla="*/ 5418 w 10000"/>
              <a:gd name="connsiteY15" fmla="*/ 9392 h 10000"/>
              <a:gd name="connsiteX16" fmla="*/ 5570 w 10000"/>
              <a:gd name="connsiteY16" fmla="*/ 8117 h 10000"/>
              <a:gd name="connsiteX17" fmla="*/ 5752 w 10000"/>
              <a:gd name="connsiteY17" fmla="*/ 10000 h 10000"/>
              <a:gd name="connsiteX18" fmla="*/ 6084 w 10000"/>
              <a:gd name="connsiteY18" fmla="*/ 4847 h 10000"/>
              <a:gd name="connsiteX19" fmla="*/ 6263 w 10000"/>
              <a:gd name="connsiteY19" fmla="*/ 0 h 10000"/>
              <a:gd name="connsiteX20" fmla="*/ 6446 w 10000"/>
              <a:gd name="connsiteY20" fmla="*/ 2190 h 10000"/>
              <a:gd name="connsiteX21" fmla="*/ 6598 w 10000"/>
              <a:gd name="connsiteY21" fmla="*/ 2355 h 10000"/>
              <a:gd name="connsiteX22" fmla="*/ 6925 w 10000"/>
              <a:gd name="connsiteY22" fmla="*/ 2355 h 10000"/>
              <a:gd name="connsiteX23" fmla="*/ 7107 w 10000"/>
              <a:gd name="connsiteY23" fmla="*/ 3131 h 10000"/>
              <a:gd name="connsiteX24" fmla="*/ 7284 w 10000"/>
              <a:gd name="connsiteY24" fmla="*/ 3601 h 10000"/>
              <a:gd name="connsiteX25" fmla="*/ 7439 w 10000"/>
              <a:gd name="connsiteY25" fmla="*/ 2963 h 10000"/>
              <a:gd name="connsiteX26" fmla="*/ 7797 w 10000"/>
              <a:gd name="connsiteY26" fmla="*/ 3435 h 10000"/>
              <a:gd name="connsiteX27" fmla="*/ 7951 w 10000"/>
              <a:gd name="connsiteY27" fmla="*/ 3601 h 10000"/>
              <a:gd name="connsiteX28" fmla="*/ 8130 w 10000"/>
              <a:gd name="connsiteY28" fmla="*/ 3131 h 10000"/>
              <a:gd name="connsiteX29" fmla="*/ 8307 w 10000"/>
              <a:gd name="connsiteY29" fmla="*/ 2963 h 10000"/>
              <a:gd name="connsiteX30" fmla="*/ 8647 w 10000"/>
              <a:gd name="connsiteY30" fmla="*/ 2660 h 10000"/>
              <a:gd name="connsiteX31" fmla="*/ 8795 w 10000"/>
              <a:gd name="connsiteY31" fmla="*/ 2355 h 10000"/>
              <a:gd name="connsiteX32" fmla="*/ 8973 w 10000"/>
              <a:gd name="connsiteY32" fmla="*/ 610 h 10000"/>
              <a:gd name="connsiteX33" fmla="*/ 9156 w 10000"/>
              <a:gd name="connsiteY33" fmla="*/ 4682 h 10000"/>
              <a:gd name="connsiteX34" fmla="*/ 9485 w 10000"/>
              <a:gd name="connsiteY34" fmla="*/ 8589 h 10000"/>
              <a:gd name="connsiteX35" fmla="*/ 9667 w 10000"/>
              <a:gd name="connsiteY35" fmla="*/ 7341 h 10000"/>
              <a:gd name="connsiteX36" fmla="*/ 9820 w 10000"/>
              <a:gd name="connsiteY36" fmla="*/ 7204 h 10000"/>
              <a:gd name="connsiteX37" fmla="*/ 10000 w 10000"/>
              <a:gd name="connsiteY37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3702 w 10000"/>
              <a:gd name="connsiteY6" fmla="*/ 9392 h 10000"/>
              <a:gd name="connsiteX7" fmla="*/ 3884 w 10000"/>
              <a:gd name="connsiteY7" fmla="*/ 8755 h 10000"/>
              <a:gd name="connsiteX8" fmla="*/ 4064 w 10000"/>
              <a:gd name="connsiteY8" fmla="*/ 8117 h 10000"/>
              <a:gd name="connsiteX9" fmla="*/ 4394 w 10000"/>
              <a:gd name="connsiteY9" fmla="*/ 8117 h 10000"/>
              <a:gd name="connsiteX10" fmla="*/ 4574 w 10000"/>
              <a:gd name="connsiteY10" fmla="*/ 8117 h 10000"/>
              <a:gd name="connsiteX11" fmla="*/ 4727 w 10000"/>
              <a:gd name="connsiteY11" fmla="*/ 8282 h 10000"/>
              <a:gd name="connsiteX12" fmla="*/ 4909 w 10000"/>
              <a:gd name="connsiteY12" fmla="*/ 9059 h 10000"/>
              <a:gd name="connsiteX13" fmla="*/ 5241 w 10000"/>
              <a:gd name="connsiteY13" fmla="*/ 8589 h 10000"/>
              <a:gd name="connsiteX14" fmla="*/ 5418 w 10000"/>
              <a:gd name="connsiteY14" fmla="*/ 9392 h 10000"/>
              <a:gd name="connsiteX15" fmla="*/ 5570 w 10000"/>
              <a:gd name="connsiteY15" fmla="*/ 8117 h 10000"/>
              <a:gd name="connsiteX16" fmla="*/ 5752 w 10000"/>
              <a:gd name="connsiteY16" fmla="*/ 10000 h 10000"/>
              <a:gd name="connsiteX17" fmla="*/ 6084 w 10000"/>
              <a:gd name="connsiteY17" fmla="*/ 4847 h 10000"/>
              <a:gd name="connsiteX18" fmla="*/ 6263 w 10000"/>
              <a:gd name="connsiteY18" fmla="*/ 0 h 10000"/>
              <a:gd name="connsiteX19" fmla="*/ 6446 w 10000"/>
              <a:gd name="connsiteY19" fmla="*/ 2190 h 10000"/>
              <a:gd name="connsiteX20" fmla="*/ 6598 w 10000"/>
              <a:gd name="connsiteY20" fmla="*/ 2355 h 10000"/>
              <a:gd name="connsiteX21" fmla="*/ 6925 w 10000"/>
              <a:gd name="connsiteY21" fmla="*/ 2355 h 10000"/>
              <a:gd name="connsiteX22" fmla="*/ 7107 w 10000"/>
              <a:gd name="connsiteY22" fmla="*/ 3131 h 10000"/>
              <a:gd name="connsiteX23" fmla="*/ 7284 w 10000"/>
              <a:gd name="connsiteY23" fmla="*/ 3601 h 10000"/>
              <a:gd name="connsiteX24" fmla="*/ 7439 w 10000"/>
              <a:gd name="connsiteY24" fmla="*/ 2963 h 10000"/>
              <a:gd name="connsiteX25" fmla="*/ 7797 w 10000"/>
              <a:gd name="connsiteY25" fmla="*/ 3435 h 10000"/>
              <a:gd name="connsiteX26" fmla="*/ 7951 w 10000"/>
              <a:gd name="connsiteY26" fmla="*/ 3601 h 10000"/>
              <a:gd name="connsiteX27" fmla="*/ 8130 w 10000"/>
              <a:gd name="connsiteY27" fmla="*/ 3131 h 10000"/>
              <a:gd name="connsiteX28" fmla="*/ 8307 w 10000"/>
              <a:gd name="connsiteY28" fmla="*/ 2963 h 10000"/>
              <a:gd name="connsiteX29" fmla="*/ 8647 w 10000"/>
              <a:gd name="connsiteY29" fmla="*/ 2660 h 10000"/>
              <a:gd name="connsiteX30" fmla="*/ 8795 w 10000"/>
              <a:gd name="connsiteY30" fmla="*/ 2355 h 10000"/>
              <a:gd name="connsiteX31" fmla="*/ 8973 w 10000"/>
              <a:gd name="connsiteY31" fmla="*/ 610 h 10000"/>
              <a:gd name="connsiteX32" fmla="*/ 9156 w 10000"/>
              <a:gd name="connsiteY32" fmla="*/ 4682 h 10000"/>
              <a:gd name="connsiteX33" fmla="*/ 9485 w 10000"/>
              <a:gd name="connsiteY33" fmla="*/ 8589 h 10000"/>
              <a:gd name="connsiteX34" fmla="*/ 9667 w 10000"/>
              <a:gd name="connsiteY34" fmla="*/ 7341 h 10000"/>
              <a:gd name="connsiteX35" fmla="*/ 9820 w 10000"/>
              <a:gd name="connsiteY35" fmla="*/ 7204 h 10000"/>
              <a:gd name="connsiteX36" fmla="*/ 10000 w 10000"/>
              <a:gd name="connsiteY36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3702 w 10000"/>
              <a:gd name="connsiteY5" fmla="*/ 9392 h 10000"/>
              <a:gd name="connsiteX6" fmla="*/ 3884 w 10000"/>
              <a:gd name="connsiteY6" fmla="*/ 8755 h 10000"/>
              <a:gd name="connsiteX7" fmla="*/ 4064 w 10000"/>
              <a:gd name="connsiteY7" fmla="*/ 8117 h 10000"/>
              <a:gd name="connsiteX8" fmla="*/ 4394 w 10000"/>
              <a:gd name="connsiteY8" fmla="*/ 8117 h 10000"/>
              <a:gd name="connsiteX9" fmla="*/ 4574 w 10000"/>
              <a:gd name="connsiteY9" fmla="*/ 8117 h 10000"/>
              <a:gd name="connsiteX10" fmla="*/ 4727 w 10000"/>
              <a:gd name="connsiteY10" fmla="*/ 8282 h 10000"/>
              <a:gd name="connsiteX11" fmla="*/ 4909 w 10000"/>
              <a:gd name="connsiteY11" fmla="*/ 9059 h 10000"/>
              <a:gd name="connsiteX12" fmla="*/ 5241 w 10000"/>
              <a:gd name="connsiteY12" fmla="*/ 8589 h 10000"/>
              <a:gd name="connsiteX13" fmla="*/ 5418 w 10000"/>
              <a:gd name="connsiteY13" fmla="*/ 9392 h 10000"/>
              <a:gd name="connsiteX14" fmla="*/ 5570 w 10000"/>
              <a:gd name="connsiteY14" fmla="*/ 8117 h 10000"/>
              <a:gd name="connsiteX15" fmla="*/ 5752 w 10000"/>
              <a:gd name="connsiteY15" fmla="*/ 10000 h 10000"/>
              <a:gd name="connsiteX16" fmla="*/ 6084 w 10000"/>
              <a:gd name="connsiteY16" fmla="*/ 4847 h 10000"/>
              <a:gd name="connsiteX17" fmla="*/ 6263 w 10000"/>
              <a:gd name="connsiteY17" fmla="*/ 0 h 10000"/>
              <a:gd name="connsiteX18" fmla="*/ 6446 w 10000"/>
              <a:gd name="connsiteY18" fmla="*/ 2190 h 10000"/>
              <a:gd name="connsiteX19" fmla="*/ 6598 w 10000"/>
              <a:gd name="connsiteY19" fmla="*/ 2355 h 10000"/>
              <a:gd name="connsiteX20" fmla="*/ 6925 w 10000"/>
              <a:gd name="connsiteY20" fmla="*/ 2355 h 10000"/>
              <a:gd name="connsiteX21" fmla="*/ 7107 w 10000"/>
              <a:gd name="connsiteY21" fmla="*/ 3131 h 10000"/>
              <a:gd name="connsiteX22" fmla="*/ 7284 w 10000"/>
              <a:gd name="connsiteY22" fmla="*/ 3601 h 10000"/>
              <a:gd name="connsiteX23" fmla="*/ 7439 w 10000"/>
              <a:gd name="connsiteY23" fmla="*/ 2963 h 10000"/>
              <a:gd name="connsiteX24" fmla="*/ 7797 w 10000"/>
              <a:gd name="connsiteY24" fmla="*/ 3435 h 10000"/>
              <a:gd name="connsiteX25" fmla="*/ 7951 w 10000"/>
              <a:gd name="connsiteY25" fmla="*/ 3601 h 10000"/>
              <a:gd name="connsiteX26" fmla="*/ 8130 w 10000"/>
              <a:gd name="connsiteY26" fmla="*/ 3131 h 10000"/>
              <a:gd name="connsiteX27" fmla="*/ 8307 w 10000"/>
              <a:gd name="connsiteY27" fmla="*/ 2963 h 10000"/>
              <a:gd name="connsiteX28" fmla="*/ 8647 w 10000"/>
              <a:gd name="connsiteY28" fmla="*/ 2660 h 10000"/>
              <a:gd name="connsiteX29" fmla="*/ 8795 w 10000"/>
              <a:gd name="connsiteY29" fmla="*/ 2355 h 10000"/>
              <a:gd name="connsiteX30" fmla="*/ 8973 w 10000"/>
              <a:gd name="connsiteY30" fmla="*/ 610 h 10000"/>
              <a:gd name="connsiteX31" fmla="*/ 9156 w 10000"/>
              <a:gd name="connsiteY31" fmla="*/ 4682 h 10000"/>
              <a:gd name="connsiteX32" fmla="*/ 9485 w 10000"/>
              <a:gd name="connsiteY32" fmla="*/ 8589 h 10000"/>
              <a:gd name="connsiteX33" fmla="*/ 9667 w 10000"/>
              <a:gd name="connsiteY33" fmla="*/ 7341 h 10000"/>
              <a:gd name="connsiteX34" fmla="*/ 9820 w 10000"/>
              <a:gd name="connsiteY34" fmla="*/ 7204 h 10000"/>
              <a:gd name="connsiteX35" fmla="*/ 10000 w 10000"/>
              <a:gd name="connsiteY35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3702 w 10000"/>
              <a:gd name="connsiteY4" fmla="*/ 9392 h 10000"/>
              <a:gd name="connsiteX5" fmla="*/ 3884 w 10000"/>
              <a:gd name="connsiteY5" fmla="*/ 8755 h 10000"/>
              <a:gd name="connsiteX6" fmla="*/ 4064 w 10000"/>
              <a:gd name="connsiteY6" fmla="*/ 8117 h 10000"/>
              <a:gd name="connsiteX7" fmla="*/ 4394 w 10000"/>
              <a:gd name="connsiteY7" fmla="*/ 8117 h 10000"/>
              <a:gd name="connsiteX8" fmla="*/ 4574 w 10000"/>
              <a:gd name="connsiteY8" fmla="*/ 8117 h 10000"/>
              <a:gd name="connsiteX9" fmla="*/ 4727 w 10000"/>
              <a:gd name="connsiteY9" fmla="*/ 8282 h 10000"/>
              <a:gd name="connsiteX10" fmla="*/ 4909 w 10000"/>
              <a:gd name="connsiteY10" fmla="*/ 9059 h 10000"/>
              <a:gd name="connsiteX11" fmla="*/ 5241 w 10000"/>
              <a:gd name="connsiteY11" fmla="*/ 8589 h 10000"/>
              <a:gd name="connsiteX12" fmla="*/ 5418 w 10000"/>
              <a:gd name="connsiteY12" fmla="*/ 9392 h 10000"/>
              <a:gd name="connsiteX13" fmla="*/ 5570 w 10000"/>
              <a:gd name="connsiteY13" fmla="*/ 8117 h 10000"/>
              <a:gd name="connsiteX14" fmla="*/ 5752 w 10000"/>
              <a:gd name="connsiteY14" fmla="*/ 10000 h 10000"/>
              <a:gd name="connsiteX15" fmla="*/ 6084 w 10000"/>
              <a:gd name="connsiteY15" fmla="*/ 4847 h 10000"/>
              <a:gd name="connsiteX16" fmla="*/ 6263 w 10000"/>
              <a:gd name="connsiteY16" fmla="*/ 0 h 10000"/>
              <a:gd name="connsiteX17" fmla="*/ 6446 w 10000"/>
              <a:gd name="connsiteY17" fmla="*/ 2190 h 10000"/>
              <a:gd name="connsiteX18" fmla="*/ 6598 w 10000"/>
              <a:gd name="connsiteY18" fmla="*/ 2355 h 10000"/>
              <a:gd name="connsiteX19" fmla="*/ 6925 w 10000"/>
              <a:gd name="connsiteY19" fmla="*/ 2355 h 10000"/>
              <a:gd name="connsiteX20" fmla="*/ 7107 w 10000"/>
              <a:gd name="connsiteY20" fmla="*/ 3131 h 10000"/>
              <a:gd name="connsiteX21" fmla="*/ 7284 w 10000"/>
              <a:gd name="connsiteY21" fmla="*/ 3601 h 10000"/>
              <a:gd name="connsiteX22" fmla="*/ 7439 w 10000"/>
              <a:gd name="connsiteY22" fmla="*/ 2963 h 10000"/>
              <a:gd name="connsiteX23" fmla="*/ 7797 w 10000"/>
              <a:gd name="connsiteY23" fmla="*/ 3435 h 10000"/>
              <a:gd name="connsiteX24" fmla="*/ 7951 w 10000"/>
              <a:gd name="connsiteY24" fmla="*/ 3601 h 10000"/>
              <a:gd name="connsiteX25" fmla="*/ 8130 w 10000"/>
              <a:gd name="connsiteY25" fmla="*/ 3131 h 10000"/>
              <a:gd name="connsiteX26" fmla="*/ 8307 w 10000"/>
              <a:gd name="connsiteY26" fmla="*/ 2963 h 10000"/>
              <a:gd name="connsiteX27" fmla="*/ 8647 w 10000"/>
              <a:gd name="connsiteY27" fmla="*/ 2660 h 10000"/>
              <a:gd name="connsiteX28" fmla="*/ 8795 w 10000"/>
              <a:gd name="connsiteY28" fmla="*/ 2355 h 10000"/>
              <a:gd name="connsiteX29" fmla="*/ 8973 w 10000"/>
              <a:gd name="connsiteY29" fmla="*/ 610 h 10000"/>
              <a:gd name="connsiteX30" fmla="*/ 9156 w 10000"/>
              <a:gd name="connsiteY30" fmla="*/ 4682 h 10000"/>
              <a:gd name="connsiteX31" fmla="*/ 9485 w 10000"/>
              <a:gd name="connsiteY31" fmla="*/ 8589 h 10000"/>
              <a:gd name="connsiteX32" fmla="*/ 9667 w 10000"/>
              <a:gd name="connsiteY32" fmla="*/ 7341 h 10000"/>
              <a:gd name="connsiteX33" fmla="*/ 9820 w 10000"/>
              <a:gd name="connsiteY33" fmla="*/ 7204 h 10000"/>
              <a:gd name="connsiteX34" fmla="*/ 10000 w 10000"/>
              <a:gd name="connsiteY34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3702 w 10000"/>
              <a:gd name="connsiteY3" fmla="*/ 9392 h 10000"/>
              <a:gd name="connsiteX4" fmla="*/ 3884 w 10000"/>
              <a:gd name="connsiteY4" fmla="*/ 8755 h 10000"/>
              <a:gd name="connsiteX5" fmla="*/ 4064 w 10000"/>
              <a:gd name="connsiteY5" fmla="*/ 8117 h 10000"/>
              <a:gd name="connsiteX6" fmla="*/ 4394 w 10000"/>
              <a:gd name="connsiteY6" fmla="*/ 8117 h 10000"/>
              <a:gd name="connsiteX7" fmla="*/ 4574 w 10000"/>
              <a:gd name="connsiteY7" fmla="*/ 8117 h 10000"/>
              <a:gd name="connsiteX8" fmla="*/ 4727 w 10000"/>
              <a:gd name="connsiteY8" fmla="*/ 8282 h 10000"/>
              <a:gd name="connsiteX9" fmla="*/ 4909 w 10000"/>
              <a:gd name="connsiteY9" fmla="*/ 9059 h 10000"/>
              <a:gd name="connsiteX10" fmla="*/ 5241 w 10000"/>
              <a:gd name="connsiteY10" fmla="*/ 8589 h 10000"/>
              <a:gd name="connsiteX11" fmla="*/ 5418 w 10000"/>
              <a:gd name="connsiteY11" fmla="*/ 9392 h 10000"/>
              <a:gd name="connsiteX12" fmla="*/ 5570 w 10000"/>
              <a:gd name="connsiteY12" fmla="*/ 8117 h 10000"/>
              <a:gd name="connsiteX13" fmla="*/ 5752 w 10000"/>
              <a:gd name="connsiteY13" fmla="*/ 10000 h 10000"/>
              <a:gd name="connsiteX14" fmla="*/ 6084 w 10000"/>
              <a:gd name="connsiteY14" fmla="*/ 4847 h 10000"/>
              <a:gd name="connsiteX15" fmla="*/ 6263 w 10000"/>
              <a:gd name="connsiteY15" fmla="*/ 0 h 10000"/>
              <a:gd name="connsiteX16" fmla="*/ 6446 w 10000"/>
              <a:gd name="connsiteY16" fmla="*/ 2190 h 10000"/>
              <a:gd name="connsiteX17" fmla="*/ 6598 w 10000"/>
              <a:gd name="connsiteY17" fmla="*/ 2355 h 10000"/>
              <a:gd name="connsiteX18" fmla="*/ 6925 w 10000"/>
              <a:gd name="connsiteY18" fmla="*/ 2355 h 10000"/>
              <a:gd name="connsiteX19" fmla="*/ 7107 w 10000"/>
              <a:gd name="connsiteY19" fmla="*/ 3131 h 10000"/>
              <a:gd name="connsiteX20" fmla="*/ 7284 w 10000"/>
              <a:gd name="connsiteY20" fmla="*/ 3601 h 10000"/>
              <a:gd name="connsiteX21" fmla="*/ 7439 w 10000"/>
              <a:gd name="connsiteY21" fmla="*/ 2963 h 10000"/>
              <a:gd name="connsiteX22" fmla="*/ 7797 w 10000"/>
              <a:gd name="connsiteY22" fmla="*/ 3435 h 10000"/>
              <a:gd name="connsiteX23" fmla="*/ 7951 w 10000"/>
              <a:gd name="connsiteY23" fmla="*/ 3601 h 10000"/>
              <a:gd name="connsiteX24" fmla="*/ 8130 w 10000"/>
              <a:gd name="connsiteY24" fmla="*/ 3131 h 10000"/>
              <a:gd name="connsiteX25" fmla="*/ 8307 w 10000"/>
              <a:gd name="connsiteY25" fmla="*/ 2963 h 10000"/>
              <a:gd name="connsiteX26" fmla="*/ 8647 w 10000"/>
              <a:gd name="connsiteY26" fmla="*/ 2660 h 10000"/>
              <a:gd name="connsiteX27" fmla="*/ 8795 w 10000"/>
              <a:gd name="connsiteY27" fmla="*/ 2355 h 10000"/>
              <a:gd name="connsiteX28" fmla="*/ 8973 w 10000"/>
              <a:gd name="connsiteY28" fmla="*/ 610 h 10000"/>
              <a:gd name="connsiteX29" fmla="*/ 9156 w 10000"/>
              <a:gd name="connsiteY29" fmla="*/ 4682 h 10000"/>
              <a:gd name="connsiteX30" fmla="*/ 9485 w 10000"/>
              <a:gd name="connsiteY30" fmla="*/ 8589 h 10000"/>
              <a:gd name="connsiteX31" fmla="*/ 9667 w 10000"/>
              <a:gd name="connsiteY31" fmla="*/ 7341 h 10000"/>
              <a:gd name="connsiteX32" fmla="*/ 9820 w 10000"/>
              <a:gd name="connsiteY32" fmla="*/ 7204 h 10000"/>
              <a:gd name="connsiteX33" fmla="*/ 10000 w 10000"/>
              <a:gd name="connsiteY33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702 w 10000"/>
              <a:gd name="connsiteY2" fmla="*/ 9392 h 10000"/>
              <a:gd name="connsiteX3" fmla="*/ 3884 w 10000"/>
              <a:gd name="connsiteY3" fmla="*/ 8755 h 10000"/>
              <a:gd name="connsiteX4" fmla="*/ 4064 w 10000"/>
              <a:gd name="connsiteY4" fmla="*/ 8117 h 10000"/>
              <a:gd name="connsiteX5" fmla="*/ 4394 w 10000"/>
              <a:gd name="connsiteY5" fmla="*/ 8117 h 10000"/>
              <a:gd name="connsiteX6" fmla="*/ 4574 w 10000"/>
              <a:gd name="connsiteY6" fmla="*/ 8117 h 10000"/>
              <a:gd name="connsiteX7" fmla="*/ 4727 w 10000"/>
              <a:gd name="connsiteY7" fmla="*/ 8282 h 10000"/>
              <a:gd name="connsiteX8" fmla="*/ 4909 w 10000"/>
              <a:gd name="connsiteY8" fmla="*/ 9059 h 10000"/>
              <a:gd name="connsiteX9" fmla="*/ 5241 w 10000"/>
              <a:gd name="connsiteY9" fmla="*/ 8589 h 10000"/>
              <a:gd name="connsiteX10" fmla="*/ 5418 w 10000"/>
              <a:gd name="connsiteY10" fmla="*/ 9392 h 10000"/>
              <a:gd name="connsiteX11" fmla="*/ 5570 w 10000"/>
              <a:gd name="connsiteY11" fmla="*/ 8117 h 10000"/>
              <a:gd name="connsiteX12" fmla="*/ 5752 w 10000"/>
              <a:gd name="connsiteY12" fmla="*/ 10000 h 10000"/>
              <a:gd name="connsiteX13" fmla="*/ 6084 w 10000"/>
              <a:gd name="connsiteY13" fmla="*/ 4847 h 10000"/>
              <a:gd name="connsiteX14" fmla="*/ 6263 w 10000"/>
              <a:gd name="connsiteY14" fmla="*/ 0 h 10000"/>
              <a:gd name="connsiteX15" fmla="*/ 6446 w 10000"/>
              <a:gd name="connsiteY15" fmla="*/ 2190 h 10000"/>
              <a:gd name="connsiteX16" fmla="*/ 6598 w 10000"/>
              <a:gd name="connsiteY16" fmla="*/ 2355 h 10000"/>
              <a:gd name="connsiteX17" fmla="*/ 6925 w 10000"/>
              <a:gd name="connsiteY17" fmla="*/ 2355 h 10000"/>
              <a:gd name="connsiteX18" fmla="*/ 7107 w 10000"/>
              <a:gd name="connsiteY18" fmla="*/ 3131 h 10000"/>
              <a:gd name="connsiteX19" fmla="*/ 7284 w 10000"/>
              <a:gd name="connsiteY19" fmla="*/ 3601 h 10000"/>
              <a:gd name="connsiteX20" fmla="*/ 7439 w 10000"/>
              <a:gd name="connsiteY20" fmla="*/ 2963 h 10000"/>
              <a:gd name="connsiteX21" fmla="*/ 7797 w 10000"/>
              <a:gd name="connsiteY21" fmla="*/ 3435 h 10000"/>
              <a:gd name="connsiteX22" fmla="*/ 7951 w 10000"/>
              <a:gd name="connsiteY22" fmla="*/ 3601 h 10000"/>
              <a:gd name="connsiteX23" fmla="*/ 8130 w 10000"/>
              <a:gd name="connsiteY23" fmla="*/ 3131 h 10000"/>
              <a:gd name="connsiteX24" fmla="*/ 8307 w 10000"/>
              <a:gd name="connsiteY24" fmla="*/ 2963 h 10000"/>
              <a:gd name="connsiteX25" fmla="*/ 8647 w 10000"/>
              <a:gd name="connsiteY25" fmla="*/ 2660 h 10000"/>
              <a:gd name="connsiteX26" fmla="*/ 8795 w 10000"/>
              <a:gd name="connsiteY26" fmla="*/ 2355 h 10000"/>
              <a:gd name="connsiteX27" fmla="*/ 8973 w 10000"/>
              <a:gd name="connsiteY27" fmla="*/ 610 h 10000"/>
              <a:gd name="connsiteX28" fmla="*/ 9156 w 10000"/>
              <a:gd name="connsiteY28" fmla="*/ 4682 h 10000"/>
              <a:gd name="connsiteX29" fmla="*/ 9485 w 10000"/>
              <a:gd name="connsiteY29" fmla="*/ 8589 h 10000"/>
              <a:gd name="connsiteX30" fmla="*/ 9667 w 10000"/>
              <a:gd name="connsiteY30" fmla="*/ 7341 h 10000"/>
              <a:gd name="connsiteX31" fmla="*/ 9820 w 10000"/>
              <a:gd name="connsiteY31" fmla="*/ 7204 h 10000"/>
              <a:gd name="connsiteX32" fmla="*/ 10000 w 10000"/>
              <a:gd name="connsiteY32" fmla="*/ 7812 h 10000"/>
              <a:gd name="connsiteX0" fmla="*/ 0 w 10000"/>
              <a:gd name="connsiteY0" fmla="*/ 7037 h 10000"/>
              <a:gd name="connsiteX1" fmla="*/ 3702 w 10000"/>
              <a:gd name="connsiteY1" fmla="*/ 9392 h 10000"/>
              <a:gd name="connsiteX2" fmla="*/ 3884 w 10000"/>
              <a:gd name="connsiteY2" fmla="*/ 8755 h 10000"/>
              <a:gd name="connsiteX3" fmla="*/ 4064 w 10000"/>
              <a:gd name="connsiteY3" fmla="*/ 8117 h 10000"/>
              <a:gd name="connsiteX4" fmla="*/ 4394 w 10000"/>
              <a:gd name="connsiteY4" fmla="*/ 8117 h 10000"/>
              <a:gd name="connsiteX5" fmla="*/ 4574 w 10000"/>
              <a:gd name="connsiteY5" fmla="*/ 8117 h 10000"/>
              <a:gd name="connsiteX6" fmla="*/ 4727 w 10000"/>
              <a:gd name="connsiteY6" fmla="*/ 8282 h 10000"/>
              <a:gd name="connsiteX7" fmla="*/ 4909 w 10000"/>
              <a:gd name="connsiteY7" fmla="*/ 9059 h 10000"/>
              <a:gd name="connsiteX8" fmla="*/ 5241 w 10000"/>
              <a:gd name="connsiteY8" fmla="*/ 8589 h 10000"/>
              <a:gd name="connsiteX9" fmla="*/ 5418 w 10000"/>
              <a:gd name="connsiteY9" fmla="*/ 9392 h 10000"/>
              <a:gd name="connsiteX10" fmla="*/ 5570 w 10000"/>
              <a:gd name="connsiteY10" fmla="*/ 8117 h 10000"/>
              <a:gd name="connsiteX11" fmla="*/ 5752 w 10000"/>
              <a:gd name="connsiteY11" fmla="*/ 10000 h 10000"/>
              <a:gd name="connsiteX12" fmla="*/ 6084 w 10000"/>
              <a:gd name="connsiteY12" fmla="*/ 4847 h 10000"/>
              <a:gd name="connsiteX13" fmla="*/ 6263 w 10000"/>
              <a:gd name="connsiteY13" fmla="*/ 0 h 10000"/>
              <a:gd name="connsiteX14" fmla="*/ 6446 w 10000"/>
              <a:gd name="connsiteY14" fmla="*/ 2190 h 10000"/>
              <a:gd name="connsiteX15" fmla="*/ 6598 w 10000"/>
              <a:gd name="connsiteY15" fmla="*/ 2355 h 10000"/>
              <a:gd name="connsiteX16" fmla="*/ 6925 w 10000"/>
              <a:gd name="connsiteY16" fmla="*/ 2355 h 10000"/>
              <a:gd name="connsiteX17" fmla="*/ 7107 w 10000"/>
              <a:gd name="connsiteY17" fmla="*/ 3131 h 10000"/>
              <a:gd name="connsiteX18" fmla="*/ 7284 w 10000"/>
              <a:gd name="connsiteY18" fmla="*/ 3601 h 10000"/>
              <a:gd name="connsiteX19" fmla="*/ 7439 w 10000"/>
              <a:gd name="connsiteY19" fmla="*/ 2963 h 10000"/>
              <a:gd name="connsiteX20" fmla="*/ 7797 w 10000"/>
              <a:gd name="connsiteY20" fmla="*/ 3435 h 10000"/>
              <a:gd name="connsiteX21" fmla="*/ 7951 w 10000"/>
              <a:gd name="connsiteY21" fmla="*/ 3601 h 10000"/>
              <a:gd name="connsiteX22" fmla="*/ 8130 w 10000"/>
              <a:gd name="connsiteY22" fmla="*/ 3131 h 10000"/>
              <a:gd name="connsiteX23" fmla="*/ 8307 w 10000"/>
              <a:gd name="connsiteY23" fmla="*/ 2963 h 10000"/>
              <a:gd name="connsiteX24" fmla="*/ 8647 w 10000"/>
              <a:gd name="connsiteY24" fmla="*/ 2660 h 10000"/>
              <a:gd name="connsiteX25" fmla="*/ 8795 w 10000"/>
              <a:gd name="connsiteY25" fmla="*/ 2355 h 10000"/>
              <a:gd name="connsiteX26" fmla="*/ 8973 w 10000"/>
              <a:gd name="connsiteY26" fmla="*/ 610 h 10000"/>
              <a:gd name="connsiteX27" fmla="*/ 9156 w 10000"/>
              <a:gd name="connsiteY27" fmla="*/ 4682 h 10000"/>
              <a:gd name="connsiteX28" fmla="*/ 9485 w 10000"/>
              <a:gd name="connsiteY28" fmla="*/ 8589 h 10000"/>
              <a:gd name="connsiteX29" fmla="*/ 9667 w 10000"/>
              <a:gd name="connsiteY29" fmla="*/ 7341 h 10000"/>
              <a:gd name="connsiteX30" fmla="*/ 9820 w 10000"/>
              <a:gd name="connsiteY30" fmla="*/ 7204 h 10000"/>
              <a:gd name="connsiteX31" fmla="*/ 10000 w 10000"/>
              <a:gd name="connsiteY31" fmla="*/ 7812 h 10000"/>
              <a:gd name="connsiteX0" fmla="*/ 0 w 6298"/>
              <a:gd name="connsiteY0" fmla="*/ 9392 h 10000"/>
              <a:gd name="connsiteX1" fmla="*/ 182 w 6298"/>
              <a:gd name="connsiteY1" fmla="*/ 8755 h 10000"/>
              <a:gd name="connsiteX2" fmla="*/ 362 w 6298"/>
              <a:gd name="connsiteY2" fmla="*/ 8117 h 10000"/>
              <a:gd name="connsiteX3" fmla="*/ 692 w 6298"/>
              <a:gd name="connsiteY3" fmla="*/ 8117 h 10000"/>
              <a:gd name="connsiteX4" fmla="*/ 872 w 6298"/>
              <a:gd name="connsiteY4" fmla="*/ 8117 h 10000"/>
              <a:gd name="connsiteX5" fmla="*/ 1025 w 6298"/>
              <a:gd name="connsiteY5" fmla="*/ 8282 h 10000"/>
              <a:gd name="connsiteX6" fmla="*/ 1207 w 6298"/>
              <a:gd name="connsiteY6" fmla="*/ 9059 h 10000"/>
              <a:gd name="connsiteX7" fmla="*/ 1539 w 6298"/>
              <a:gd name="connsiteY7" fmla="*/ 8589 h 10000"/>
              <a:gd name="connsiteX8" fmla="*/ 1716 w 6298"/>
              <a:gd name="connsiteY8" fmla="*/ 9392 h 10000"/>
              <a:gd name="connsiteX9" fmla="*/ 1868 w 6298"/>
              <a:gd name="connsiteY9" fmla="*/ 8117 h 10000"/>
              <a:gd name="connsiteX10" fmla="*/ 2050 w 6298"/>
              <a:gd name="connsiteY10" fmla="*/ 10000 h 10000"/>
              <a:gd name="connsiteX11" fmla="*/ 2382 w 6298"/>
              <a:gd name="connsiteY11" fmla="*/ 4847 h 10000"/>
              <a:gd name="connsiteX12" fmla="*/ 2561 w 6298"/>
              <a:gd name="connsiteY12" fmla="*/ 0 h 10000"/>
              <a:gd name="connsiteX13" fmla="*/ 2744 w 6298"/>
              <a:gd name="connsiteY13" fmla="*/ 2190 h 10000"/>
              <a:gd name="connsiteX14" fmla="*/ 2896 w 6298"/>
              <a:gd name="connsiteY14" fmla="*/ 2355 h 10000"/>
              <a:gd name="connsiteX15" fmla="*/ 3223 w 6298"/>
              <a:gd name="connsiteY15" fmla="*/ 2355 h 10000"/>
              <a:gd name="connsiteX16" fmla="*/ 3405 w 6298"/>
              <a:gd name="connsiteY16" fmla="*/ 3131 h 10000"/>
              <a:gd name="connsiteX17" fmla="*/ 3582 w 6298"/>
              <a:gd name="connsiteY17" fmla="*/ 3601 h 10000"/>
              <a:gd name="connsiteX18" fmla="*/ 3737 w 6298"/>
              <a:gd name="connsiteY18" fmla="*/ 2963 h 10000"/>
              <a:gd name="connsiteX19" fmla="*/ 4095 w 6298"/>
              <a:gd name="connsiteY19" fmla="*/ 3435 h 10000"/>
              <a:gd name="connsiteX20" fmla="*/ 4249 w 6298"/>
              <a:gd name="connsiteY20" fmla="*/ 3601 h 10000"/>
              <a:gd name="connsiteX21" fmla="*/ 4428 w 6298"/>
              <a:gd name="connsiteY21" fmla="*/ 3131 h 10000"/>
              <a:gd name="connsiteX22" fmla="*/ 4605 w 6298"/>
              <a:gd name="connsiteY22" fmla="*/ 2963 h 10000"/>
              <a:gd name="connsiteX23" fmla="*/ 4945 w 6298"/>
              <a:gd name="connsiteY23" fmla="*/ 2660 h 10000"/>
              <a:gd name="connsiteX24" fmla="*/ 5093 w 6298"/>
              <a:gd name="connsiteY24" fmla="*/ 2355 h 10000"/>
              <a:gd name="connsiteX25" fmla="*/ 5271 w 6298"/>
              <a:gd name="connsiteY25" fmla="*/ 610 h 10000"/>
              <a:gd name="connsiteX26" fmla="*/ 5454 w 6298"/>
              <a:gd name="connsiteY26" fmla="*/ 4682 h 10000"/>
              <a:gd name="connsiteX27" fmla="*/ 5783 w 6298"/>
              <a:gd name="connsiteY27" fmla="*/ 8589 h 10000"/>
              <a:gd name="connsiteX28" fmla="*/ 5965 w 6298"/>
              <a:gd name="connsiteY28" fmla="*/ 7341 h 10000"/>
              <a:gd name="connsiteX29" fmla="*/ 6118 w 6298"/>
              <a:gd name="connsiteY29" fmla="*/ 7204 h 10000"/>
              <a:gd name="connsiteX30" fmla="*/ 6298 w 6298"/>
              <a:gd name="connsiteY30" fmla="*/ 78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98" h="10000">
                <a:moveTo>
                  <a:pt x="0" y="9392"/>
                </a:moveTo>
                <a:cubicBezTo>
                  <a:pt x="63" y="9180"/>
                  <a:pt x="121" y="8968"/>
                  <a:pt x="182" y="8755"/>
                </a:cubicBezTo>
                <a:cubicBezTo>
                  <a:pt x="244" y="8543"/>
                  <a:pt x="298" y="8329"/>
                  <a:pt x="362" y="8117"/>
                </a:cubicBezTo>
                <a:lnTo>
                  <a:pt x="692" y="8117"/>
                </a:lnTo>
                <a:lnTo>
                  <a:pt x="872" y="8117"/>
                </a:lnTo>
                <a:cubicBezTo>
                  <a:pt x="924" y="8171"/>
                  <a:pt x="975" y="8228"/>
                  <a:pt x="1025" y="8282"/>
                </a:cubicBezTo>
                <a:cubicBezTo>
                  <a:pt x="1085" y="8541"/>
                  <a:pt x="1150" y="8802"/>
                  <a:pt x="1207" y="9059"/>
                </a:cubicBezTo>
                <a:cubicBezTo>
                  <a:pt x="1316" y="8902"/>
                  <a:pt x="1427" y="8746"/>
                  <a:pt x="1539" y="8589"/>
                </a:cubicBezTo>
                <a:cubicBezTo>
                  <a:pt x="1598" y="8856"/>
                  <a:pt x="1658" y="9124"/>
                  <a:pt x="1716" y="9392"/>
                </a:cubicBezTo>
                <a:cubicBezTo>
                  <a:pt x="1765" y="8968"/>
                  <a:pt x="1816" y="8541"/>
                  <a:pt x="1868" y="8117"/>
                </a:cubicBezTo>
                <a:cubicBezTo>
                  <a:pt x="1934" y="8745"/>
                  <a:pt x="1990" y="9372"/>
                  <a:pt x="2050" y="10000"/>
                </a:cubicBezTo>
                <a:cubicBezTo>
                  <a:pt x="2157" y="8282"/>
                  <a:pt x="2269" y="6565"/>
                  <a:pt x="2382" y="4847"/>
                </a:cubicBezTo>
                <a:cubicBezTo>
                  <a:pt x="2442" y="3232"/>
                  <a:pt x="2500" y="1615"/>
                  <a:pt x="2561" y="0"/>
                </a:cubicBezTo>
                <a:cubicBezTo>
                  <a:pt x="2622" y="728"/>
                  <a:pt x="2683" y="1460"/>
                  <a:pt x="2744" y="2190"/>
                </a:cubicBezTo>
                <a:cubicBezTo>
                  <a:pt x="2797" y="2243"/>
                  <a:pt x="2845" y="2300"/>
                  <a:pt x="2896" y="2355"/>
                </a:cubicBezTo>
                <a:lnTo>
                  <a:pt x="3223" y="2355"/>
                </a:lnTo>
                <a:cubicBezTo>
                  <a:pt x="3288" y="2614"/>
                  <a:pt x="3344" y="2872"/>
                  <a:pt x="3405" y="3131"/>
                </a:cubicBezTo>
                <a:cubicBezTo>
                  <a:pt x="3467" y="3288"/>
                  <a:pt x="3527" y="3444"/>
                  <a:pt x="3582" y="3601"/>
                </a:cubicBezTo>
                <a:cubicBezTo>
                  <a:pt x="3634" y="3388"/>
                  <a:pt x="3686" y="3177"/>
                  <a:pt x="3737" y="2963"/>
                </a:cubicBezTo>
                <a:cubicBezTo>
                  <a:pt x="3858" y="3120"/>
                  <a:pt x="3979" y="3278"/>
                  <a:pt x="4095" y="3435"/>
                </a:cubicBezTo>
                <a:cubicBezTo>
                  <a:pt x="4148" y="3490"/>
                  <a:pt x="4199" y="3546"/>
                  <a:pt x="4249" y="3601"/>
                </a:cubicBezTo>
                <a:cubicBezTo>
                  <a:pt x="4313" y="3444"/>
                  <a:pt x="4366" y="3288"/>
                  <a:pt x="4428" y="3131"/>
                </a:cubicBezTo>
                <a:lnTo>
                  <a:pt x="4605" y="2963"/>
                </a:lnTo>
                <a:cubicBezTo>
                  <a:pt x="4724" y="2862"/>
                  <a:pt x="4830" y="2760"/>
                  <a:pt x="4945" y="2660"/>
                </a:cubicBezTo>
                <a:cubicBezTo>
                  <a:pt x="4991" y="2558"/>
                  <a:pt x="5041" y="2456"/>
                  <a:pt x="5093" y="2355"/>
                </a:cubicBezTo>
                <a:cubicBezTo>
                  <a:pt x="5153" y="1772"/>
                  <a:pt x="5212" y="1191"/>
                  <a:pt x="5271" y="610"/>
                </a:cubicBezTo>
                <a:cubicBezTo>
                  <a:pt x="5336" y="1966"/>
                  <a:pt x="5393" y="3324"/>
                  <a:pt x="5454" y="4682"/>
                </a:cubicBezTo>
                <a:cubicBezTo>
                  <a:pt x="5563" y="5985"/>
                  <a:pt x="5674" y="7286"/>
                  <a:pt x="5783" y="8589"/>
                </a:cubicBezTo>
                <a:cubicBezTo>
                  <a:pt x="5848" y="8172"/>
                  <a:pt x="5906" y="7757"/>
                  <a:pt x="5965" y="7341"/>
                </a:cubicBezTo>
                <a:lnTo>
                  <a:pt x="6118" y="7204"/>
                </a:lnTo>
                <a:cubicBezTo>
                  <a:pt x="6178" y="7407"/>
                  <a:pt x="6237" y="7608"/>
                  <a:pt x="6298" y="7812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2117494" y="3836845"/>
            <a:ext cx="21512" cy="673113"/>
          </a:xfrm>
          <a:prstGeom prst="straightConnector1">
            <a:avLst/>
          </a:prstGeom>
          <a:ln w="381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93199" y="392310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7669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4350" y="3784604"/>
            <a:ext cx="601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Matrix profile is updated by apply elementwise minimum to these two vectors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431181"/>
              </p:ext>
            </p:extLst>
          </p:nvPr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844647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sp>
        <p:nvSpPr>
          <p:cNvPr id="15" name="Freeform 33"/>
          <p:cNvSpPr>
            <a:spLocks/>
          </p:cNvSpPr>
          <p:nvPr/>
        </p:nvSpPr>
        <p:spPr bwMode="auto">
          <a:xfrm>
            <a:off x="2459951" y="1681309"/>
            <a:ext cx="871199" cy="573035"/>
          </a:xfrm>
          <a:custGeom>
            <a:avLst/>
            <a:gdLst>
              <a:gd name="T0" fmla="*/ 11 w 884"/>
              <a:gd name="T1" fmla="*/ 282 h 536"/>
              <a:gd name="T2" fmla="*/ 34 w 884"/>
              <a:gd name="T3" fmla="*/ 277 h 536"/>
              <a:gd name="T4" fmla="*/ 51 w 884"/>
              <a:gd name="T5" fmla="*/ 288 h 536"/>
              <a:gd name="T6" fmla="*/ 73 w 884"/>
              <a:gd name="T7" fmla="*/ 265 h 536"/>
              <a:gd name="T8" fmla="*/ 96 w 884"/>
              <a:gd name="T9" fmla="*/ 305 h 536"/>
              <a:gd name="T10" fmla="*/ 118 w 884"/>
              <a:gd name="T11" fmla="*/ 310 h 536"/>
              <a:gd name="T12" fmla="*/ 135 w 884"/>
              <a:gd name="T13" fmla="*/ 277 h 536"/>
              <a:gd name="T14" fmla="*/ 158 w 884"/>
              <a:gd name="T15" fmla="*/ 305 h 536"/>
              <a:gd name="T16" fmla="*/ 180 w 884"/>
              <a:gd name="T17" fmla="*/ 293 h 536"/>
              <a:gd name="T18" fmla="*/ 203 w 884"/>
              <a:gd name="T19" fmla="*/ 282 h 536"/>
              <a:gd name="T20" fmla="*/ 220 w 884"/>
              <a:gd name="T21" fmla="*/ 282 h 536"/>
              <a:gd name="T22" fmla="*/ 242 w 884"/>
              <a:gd name="T23" fmla="*/ 384 h 536"/>
              <a:gd name="T24" fmla="*/ 265 w 884"/>
              <a:gd name="T25" fmla="*/ 378 h 536"/>
              <a:gd name="T26" fmla="*/ 282 w 884"/>
              <a:gd name="T27" fmla="*/ 293 h 536"/>
              <a:gd name="T28" fmla="*/ 304 w 884"/>
              <a:gd name="T29" fmla="*/ 299 h 536"/>
              <a:gd name="T30" fmla="*/ 327 w 884"/>
              <a:gd name="T31" fmla="*/ 339 h 536"/>
              <a:gd name="T32" fmla="*/ 349 w 884"/>
              <a:gd name="T33" fmla="*/ 175 h 536"/>
              <a:gd name="T34" fmla="*/ 366 w 884"/>
              <a:gd name="T35" fmla="*/ 85 h 536"/>
              <a:gd name="T36" fmla="*/ 389 w 884"/>
              <a:gd name="T37" fmla="*/ 130 h 536"/>
              <a:gd name="T38" fmla="*/ 411 w 884"/>
              <a:gd name="T39" fmla="*/ 130 h 536"/>
              <a:gd name="T40" fmla="*/ 434 w 884"/>
              <a:gd name="T41" fmla="*/ 96 h 536"/>
              <a:gd name="T42" fmla="*/ 451 w 884"/>
              <a:gd name="T43" fmla="*/ 169 h 536"/>
              <a:gd name="T44" fmla="*/ 473 w 884"/>
              <a:gd name="T45" fmla="*/ 260 h 536"/>
              <a:gd name="T46" fmla="*/ 496 w 884"/>
              <a:gd name="T47" fmla="*/ 277 h 536"/>
              <a:gd name="T48" fmla="*/ 518 w 884"/>
              <a:gd name="T49" fmla="*/ 282 h 536"/>
              <a:gd name="T50" fmla="*/ 535 w 884"/>
              <a:gd name="T51" fmla="*/ 282 h 536"/>
              <a:gd name="T52" fmla="*/ 558 w 884"/>
              <a:gd name="T53" fmla="*/ 282 h 536"/>
              <a:gd name="T54" fmla="*/ 580 w 884"/>
              <a:gd name="T55" fmla="*/ 288 h 536"/>
              <a:gd name="T56" fmla="*/ 597 w 884"/>
              <a:gd name="T57" fmla="*/ 282 h 536"/>
              <a:gd name="T58" fmla="*/ 620 w 884"/>
              <a:gd name="T59" fmla="*/ 310 h 536"/>
              <a:gd name="T60" fmla="*/ 642 w 884"/>
              <a:gd name="T61" fmla="*/ 282 h 536"/>
              <a:gd name="T62" fmla="*/ 665 w 884"/>
              <a:gd name="T63" fmla="*/ 288 h 536"/>
              <a:gd name="T64" fmla="*/ 682 w 884"/>
              <a:gd name="T65" fmla="*/ 265 h 536"/>
              <a:gd name="T66" fmla="*/ 704 w 884"/>
              <a:gd name="T67" fmla="*/ 265 h 536"/>
              <a:gd name="T68" fmla="*/ 727 w 884"/>
              <a:gd name="T69" fmla="*/ 254 h 536"/>
              <a:gd name="T70" fmla="*/ 749 w 884"/>
              <a:gd name="T71" fmla="*/ 288 h 536"/>
              <a:gd name="T72" fmla="*/ 766 w 884"/>
              <a:gd name="T73" fmla="*/ 169 h 536"/>
              <a:gd name="T74" fmla="*/ 789 w 884"/>
              <a:gd name="T75" fmla="*/ 181 h 536"/>
              <a:gd name="T76" fmla="*/ 811 w 884"/>
              <a:gd name="T77" fmla="*/ 254 h 536"/>
              <a:gd name="T78" fmla="*/ 828 w 884"/>
              <a:gd name="T79" fmla="*/ 293 h 536"/>
              <a:gd name="T80" fmla="*/ 851 w 884"/>
              <a:gd name="T81" fmla="*/ 350 h 536"/>
              <a:gd name="T82" fmla="*/ 873 w 884"/>
              <a:gd name="T83" fmla="*/ 457 h 536"/>
              <a:gd name="connsiteX0" fmla="*/ 0 w 9943"/>
              <a:gd name="connsiteY0" fmla="*/ 4851 h 10000"/>
              <a:gd name="connsiteX1" fmla="*/ 68 w 9943"/>
              <a:gd name="connsiteY1" fmla="*/ 4944 h 10000"/>
              <a:gd name="connsiteX2" fmla="*/ 124 w 9943"/>
              <a:gd name="connsiteY2" fmla="*/ 5261 h 10000"/>
              <a:gd name="connsiteX3" fmla="*/ 192 w 9943"/>
              <a:gd name="connsiteY3" fmla="*/ 5056 h 10000"/>
              <a:gd name="connsiteX4" fmla="*/ 260 w 9943"/>
              <a:gd name="connsiteY4" fmla="*/ 5373 h 10000"/>
              <a:gd name="connsiteX5" fmla="*/ 385 w 9943"/>
              <a:gd name="connsiteY5" fmla="*/ 5168 h 10000"/>
              <a:gd name="connsiteX6" fmla="*/ 452 w 9943"/>
              <a:gd name="connsiteY6" fmla="*/ 5168 h 10000"/>
              <a:gd name="connsiteX7" fmla="*/ 509 w 9943"/>
              <a:gd name="connsiteY7" fmla="*/ 5261 h 10000"/>
              <a:gd name="connsiteX8" fmla="*/ 577 w 9943"/>
              <a:gd name="connsiteY8" fmla="*/ 5373 h 10000"/>
              <a:gd name="connsiteX9" fmla="*/ 701 w 9943"/>
              <a:gd name="connsiteY9" fmla="*/ 5261 h 10000"/>
              <a:gd name="connsiteX10" fmla="*/ 769 w 9943"/>
              <a:gd name="connsiteY10" fmla="*/ 5466 h 10000"/>
              <a:gd name="connsiteX11" fmla="*/ 826 w 9943"/>
              <a:gd name="connsiteY11" fmla="*/ 4944 h 10000"/>
              <a:gd name="connsiteX12" fmla="*/ 894 w 9943"/>
              <a:gd name="connsiteY12" fmla="*/ 5373 h 10000"/>
              <a:gd name="connsiteX13" fmla="*/ 1018 w 9943"/>
              <a:gd name="connsiteY13" fmla="*/ 5261 h 10000"/>
              <a:gd name="connsiteX14" fmla="*/ 1086 w 9943"/>
              <a:gd name="connsiteY14" fmla="*/ 5690 h 10000"/>
              <a:gd name="connsiteX15" fmla="*/ 1154 w 9943"/>
              <a:gd name="connsiteY15" fmla="*/ 5373 h 10000"/>
              <a:gd name="connsiteX16" fmla="*/ 1210 w 9943"/>
              <a:gd name="connsiteY16" fmla="*/ 4851 h 10000"/>
              <a:gd name="connsiteX17" fmla="*/ 1335 w 9943"/>
              <a:gd name="connsiteY17" fmla="*/ 5784 h 10000"/>
              <a:gd name="connsiteX18" fmla="*/ 1403 w 9943"/>
              <a:gd name="connsiteY18" fmla="*/ 5168 h 10000"/>
              <a:gd name="connsiteX19" fmla="*/ 1471 w 9943"/>
              <a:gd name="connsiteY19" fmla="*/ 5690 h 10000"/>
              <a:gd name="connsiteX20" fmla="*/ 1527 w 9943"/>
              <a:gd name="connsiteY20" fmla="*/ 5168 h 10000"/>
              <a:gd name="connsiteX21" fmla="*/ 1663 w 9943"/>
              <a:gd name="connsiteY21" fmla="*/ 4739 h 10000"/>
              <a:gd name="connsiteX22" fmla="*/ 1719 w 9943"/>
              <a:gd name="connsiteY22" fmla="*/ 5261 h 10000"/>
              <a:gd name="connsiteX23" fmla="*/ 1787 w 9943"/>
              <a:gd name="connsiteY23" fmla="*/ 5690 h 10000"/>
              <a:gd name="connsiteX24" fmla="*/ 1844 w 9943"/>
              <a:gd name="connsiteY24" fmla="*/ 4739 h 10000"/>
              <a:gd name="connsiteX25" fmla="*/ 1980 w 9943"/>
              <a:gd name="connsiteY25" fmla="*/ 5690 h 10000"/>
              <a:gd name="connsiteX26" fmla="*/ 2036 w 9943"/>
              <a:gd name="connsiteY26" fmla="*/ 5466 h 10000"/>
              <a:gd name="connsiteX27" fmla="*/ 2104 w 9943"/>
              <a:gd name="connsiteY27" fmla="*/ 5168 h 10000"/>
              <a:gd name="connsiteX28" fmla="*/ 2172 w 9943"/>
              <a:gd name="connsiteY28" fmla="*/ 5261 h 10000"/>
              <a:gd name="connsiteX29" fmla="*/ 2296 w 9943"/>
              <a:gd name="connsiteY29" fmla="*/ 5261 h 10000"/>
              <a:gd name="connsiteX30" fmla="*/ 2364 w 9943"/>
              <a:gd name="connsiteY30" fmla="*/ 5168 h 10000"/>
              <a:gd name="connsiteX31" fmla="*/ 2421 w 9943"/>
              <a:gd name="connsiteY31" fmla="*/ 5261 h 10000"/>
              <a:gd name="connsiteX32" fmla="*/ 2489 w 9943"/>
              <a:gd name="connsiteY32" fmla="*/ 5261 h 10000"/>
              <a:gd name="connsiteX33" fmla="*/ 2613 w 9943"/>
              <a:gd name="connsiteY33" fmla="*/ 5261 h 10000"/>
              <a:gd name="connsiteX34" fmla="*/ 2681 w 9943"/>
              <a:gd name="connsiteY34" fmla="*/ 5168 h 10000"/>
              <a:gd name="connsiteX35" fmla="*/ 2738 w 9943"/>
              <a:gd name="connsiteY35" fmla="*/ 7164 h 10000"/>
              <a:gd name="connsiteX36" fmla="*/ 2805 w 9943"/>
              <a:gd name="connsiteY36" fmla="*/ 8209 h 10000"/>
              <a:gd name="connsiteX37" fmla="*/ 2930 w 9943"/>
              <a:gd name="connsiteY37" fmla="*/ 6959 h 10000"/>
              <a:gd name="connsiteX38" fmla="*/ 2998 w 9943"/>
              <a:gd name="connsiteY38" fmla="*/ 7052 h 10000"/>
              <a:gd name="connsiteX39" fmla="*/ 3054 w 9943"/>
              <a:gd name="connsiteY39" fmla="*/ 6325 h 10000"/>
              <a:gd name="connsiteX40" fmla="*/ 3122 w 9943"/>
              <a:gd name="connsiteY40" fmla="*/ 5896 h 10000"/>
              <a:gd name="connsiteX41" fmla="*/ 3190 w 9943"/>
              <a:gd name="connsiteY41" fmla="*/ 5466 h 10000"/>
              <a:gd name="connsiteX42" fmla="*/ 3314 w 9943"/>
              <a:gd name="connsiteY42" fmla="*/ 5466 h 10000"/>
              <a:gd name="connsiteX43" fmla="*/ 3382 w 9943"/>
              <a:gd name="connsiteY43" fmla="*/ 5466 h 10000"/>
              <a:gd name="connsiteX44" fmla="*/ 3439 w 9943"/>
              <a:gd name="connsiteY44" fmla="*/ 5578 h 10000"/>
              <a:gd name="connsiteX45" fmla="*/ 3507 w 9943"/>
              <a:gd name="connsiteY45" fmla="*/ 6101 h 10000"/>
              <a:gd name="connsiteX46" fmla="*/ 3631 w 9943"/>
              <a:gd name="connsiteY46" fmla="*/ 5784 h 10000"/>
              <a:gd name="connsiteX47" fmla="*/ 3699 w 9943"/>
              <a:gd name="connsiteY47" fmla="*/ 6325 h 10000"/>
              <a:gd name="connsiteX48" fmla="*/ 3756 w 9943"/>
              <a:gd name="connsiteY48" fmla="*/ 5466 h 10000"/>
              <a:gd name="connsiteX49" fmla="*/ 3824 w 9943"/>
              <a:gd name="connsiteY49" fmla="*/ 6735 h 10000"/>
              <a:gd name="connsiteX50" fmla="*/ 3948 w 9943"/>
              <a:gd name="connsiteY50" fmla="*/ 3265 h 10000"/>
              <a:gd name="connsiteX51" fmla="*/ 4016 w 9943"/>
              <a:gd name="connsiteY51" fmla="*/ 0 h 10000"/>
              <a:gd name="connsiteX52" fmla="*/ 4084 w 9943"/>
              <a:gd name="connsiteY52" fmla="*/ 1474 h 10000"/>
              <a:gd name="connsiteX53" fmla="*/ 4140 w 9943"/>
              <a:gd name="connsiteY53" fmla="*/ 1586 h 10000"/>
              <a:gd name="connsiteX54" fmla="*/ 4265 w 9943"/>
              <a:gd name="connsiteY54" fmla="*/ 1586 h 10000"/>
              <a:gd name="connsiteX55" fmla="*/ 4333 w 9943"/>
              <a:gd name="connsiteY55" fmla="*/ 2108 h 10000"/>
              <a:gd name="connsiteX56" fmla="*/ 4400 w 9943"/>
              <a:gd name="connsiteY56" fmla="*/ 2425 h 10000"/>
              <a:gd name="connsiteX57" fmla="*/ 4457 w 9943"/>
              <a:gd name="connsiteY57" fmla="*/ 1996 h 10000"/>
              <a:gd name="connsiteX58" fmla="*/ 4593 w 9943"/>
              <a:gd name="connsiteY58" fmla="*/ 2313 h 10000"/>
              <a:gd name="connsiteX59" fmla="*/ 4649 w 9943"/>
              <a:gd name="connsiteY59" fmla="*/ 2425 h 10000"/>
              <a:gd name="connsiteX60" fmla="*/ 4717 w 9943"/>
              <a:gd name="connsiteY60" fmla="*/ 2108 h 10000"/>
              <a:gd name="connsiteX61" fmla="*/ 4785 w 9943"/>
              <a:gd name="connsiteY61" fmla="*/ 1996 h 10000"/>
              <a:gd name="connsiteX62" fmla="*/ 4910 w 9943"/>
              <a:gd name="connsiteY62" fmla="*/ 1791 h 10000"/>
              <a:gd name="connsiteX63" fmla="*/ 4966 w 9943"/>
              <a:gd name="connsiteY63" fmla="*/ 1586 h 10000"/>
              <a:gd name="connsiteX64" fmla="*/ 5034 w 9943"/>
              <a:gd name="connsiteY64" fmla="*/ 410 h 10000"/>
              <a:gd name="connsiteX65" fmla="*/ 5102 w 9943"/>
              <a:gd name="connsiteY65" fmla="*/ 3153 h 10000"/>
              <a:gd name="connsiteX66" fmla="*/ 5226 w 9943"/>
              <a:gd name="connsiteY66" fmla="*/ 5784 h 10000"/>
              <a:gd name="connsiteX67" fmla="*/ 5294 w 9943"/>
              <a:gd name="connsiteY67" fmla="*/ 4944 h 10000"/>
              <a:gd name="connsiteX68" fmla="*/ 5351 w 9943"/>
              <a:gd name="connsiteY68" fmla="*/ 4851 h 10000"/>
              <a:gd name="connsiteX69" fmla="*/ 5419 w 9943"/>
              <a:gd name="connsiteY69" fmla="*/ 5261 h 10000"/>
              <a:gd name="connsiteX70" fmla="*/ 5543 w 9943"/>
              <a:gd name="connsiteY70" fmla="*/ 5466 h 10000"/>
              <a:gd name="connsiteX71" fmla="*/ 5611 w 9943"/>
              <a:gd name="connsiteY71" fmla="*/ 5168 h 10000"/>
              <a:gd name="connsiteX72" fmla="*/ 5667 w 9943"/>
              <a:gd name="connsiteY72" fmla="*/ 5261 h 10000"/>
              <a:gd name="connsiteX73" fmla="*/ 5735 w 9943"/>
              <a:gd name="connsiteY73" fmla="*/ 5578 h 10000"/>
              <a:gd name="connsiteX74" fmla="*/ 5860 w 9943"/>
              <a:gd name="connsiteY74" fmla="*/ 5261 h 10000"/>
              <a:gd name="connsiteX75" fmla="*/ 5928 w 9943"/>
              <a:gd name="connsiteY75" fmla="*/ 5466 h 10000"/>
              <a:gd name="connsiteX76" fmla="*/ 5995 w 9943"/>
              <a:gd name="connsiteY76" fmla="*/ 5578 h 10000"/>
              <a:gd name="connsiteX77" fmla="*/ 6052 w 9943"/>
              <a:gd name="connsiteY77" fmla="*/ 5261 h 10000"/>
              <a:gd name="connsiteX78" fmla="*/ 6120 w 9943"/>
              <a:gd name="connsiteY78" fmla="*/ 5056 h 10000"/>
              <a:gd name="connsiteX79" fmla="*/ 6244 w 9943"/>
              <a:gd name="connsiteY79" fmla="*/ 5056 h 10000"/>
              <a:gd name="connsiteX80" fmla="*/ 6312 w 9943"/>
              <a:gd name="connsiteY80" fmla="*/ 5261 h 10000"/>
              <a:gd name="connsiteX81" fmla="*/ 6369 w 9943"/>
              <a:gd name="connsiteY81" fmla="*/ 5056 h 10000"/>
              <a:gd name="connsiteX82" fmla="*/ 6437 w 9943"/>
              <a:gd name="connsiteY82" fmla="*/ 4944 h 10000"/>
              <a:gd name="connsiteX83" fmla="*/ 6561 w 9943"/>
              <a:gd name="connsiteY83" fmla="*/ 5373 h 10000"/>
              <a:gd name="connsiteX84" fmla="*/ 6629 w 9943"/>
              <a:gd name="connsiteY84" fmla="*/ 5373 h 10000"/>
              <a:gd name="connsiteX85" fmla="*/ 6686 w 9943"/>
              <a:gd name="connsiteY85" fmla="*/ 5056 h 10000"/>
              <a:gd name="connsiteX86" fmla="*/ 6753 w 9943"/>
              <a:gd name="connsiteY86" fmla="*/ 5261 h 10000"/>
              <a:gd name="connsiteX87" fmla="*/ 6878 w 9943"/>
              <a:gd name="connsiteY87" fmla="*/ 4739 h 10000"/>
              <a:gd name="connsiteX88" fmla="*/ 6946 w 9943"/>
              <a:gd name="connsiteY88" fmla="*/ 5690 h 10000"/>
              <a:gd name="connsiteX89" fmla="*/ 7014 w 9943"/>
              <a:gd name="connsiteY89" fmla="*/ 5784 h 10000"/>
              <a:gd name="connsiteX90" fmla="*/ 7070 w 9943"/>
              <a:gd name="connsiteY90" fmla="*/ 5578 h 10000"/>
              <a:gd name="connsiteX91" fmla="*/ 7206 w 9943"/>
              <a:gd name="connsiteY91" fmla="*/ 5261 h 10000"/>
              <a:gd name="connsiteX92" fmla="*/ 7262 w 9943"/>
              <a:gd name="connsiteY92" fmla="*/ 5261 h 10000"/>
              <a:gd name="connsiteX93" fmla="*/ 7330 w 9943"/>
              <a:gd name="connsiteY93" fmla="*/ 5373 h 10000"/>
              <a:gd name="connsiteX94" fmla="*/ 7387 w 9943"/>
              <a:gd name="connsiteY94" fmla="*/ 4944 h 10000"/>
              <a:gd name="connsiteX95" fmla="*/ 7523 w 9943"/>
              <a:gd name="connsiteY95" fmla="*/ 5373 h 10000"/>
              <a:gd name="connsiteX96" fmla="*/ 7579 w 9943"/>
              <a:gd name="connsiteY96" fmla="*/ 5168 h 10000"/>
              <a:gd name="connsiteX97" fmla="*/ 7647 w 9943"/>
              <a:gd name="connsiteY97" fmla="*/ 4739 h 10000"/>
              <a:gd name="connsiteX98" fmla="*/ 7715 w 9943"/>
              <a:gd name="connsiteY98" fmla="*/ 4944 h 10000"/>
              <a:gd name="connsiteX99" fmla="*/ 7839 w 9943"/>
              <a:gd name="connsiteY99" fmla="*/ 5466 h 10000"/>
              <a:gd name="connsiteX100" fmla="*/ 7896 w 9943"/>
              <a:gd name="connsiteY100" fmla="*/ 4627 h 10000"/>
              <a:gd name="connsiteX101" fmla="*/ 7964 w 9943"/>
              <a:gd name="connsiteY101" fmla="*/ 4944 h 10000"/>
              <a:gd name="connsiteX102" fmla="*/ 8032 w 9943"/>
              <a:gd name="connsiteY102" fmla="*/ 5168 h 10000"/>
              <a:gd name="connsiteX103" fmla="*/ 8156 w 9943"/>
              <a:gd name="connsiteY103" fmla="*/ 5690 h 10000"/>
              <a:gd name="connsiteX104" fmla="*/ 8224 w 9943"/>
              <a:gd name="connsiteY104" fmla="*/ 4739 h 10000"/>
              <a:gd name="connsiteX105" fmla="*/ 8281 w 9943"/>
              <a:gd name="connsiteY105" fmla="*/ 5373 h 10000"/>
              <a:gd name="connsiteX106" fmla="*/ 8348 w 9943"/>
              <a:gd name="connsiteY106" fmla="*/ 5261 h 10000"/>
              <a:gd name="connsiteX107" fmla="*/ 8473 w 9943"/>
              <a:gd name="connsiteY107" fmla="*/ 5373 h 10000"/>
              <a:gd name="connsiteX108" fmla="*/ 8541 w 9943"/>
              <a:gd name="connsiteY108" fmla="*/ 5056 h 10000"/>
              <a:gd name="connsiteX109" fmla="*/ 8597 w 9943"/>
              <a:gd name="connsiteY109" fmla="*/ 4851 h 10000"/>
              <a:gd name="connsiteX110" fmla="*/ 8665 w 9943"/>
              <a:gd name="connsiteY110" fmla="*/ 3153 h 10000"/>
              <a:gd name="connsiteX111" fmla="*/ 8790 w 9943"/>
              <a:gd name="connsiteY111" fmla="*/ 2313 h 10000"/>
              <a:gd name="connsiteX112" fmla="*/ 8857 w 9943"/>
              <a:gd name="connsiteY112" fmla="*/ 2519 h 10000"/>
              <a:gd name="connsiteX113" fmla="*/ 8925 w 9943"/>
              <a:gd name="connsiteY113" fmla="*/ 3377 h 10000"/>
              <a:gd name="connsiteX114" fmla="*/ 8982 w 9943"/>
              <a:gd name="connsiteY114" fmla="*/ 4104 h 10000"/>
              <a:gd name="connsiteX115" fmla="*/ 9106 w 9943"/>
              <a:gd name="connsiteY115" fmla="*/ 4310 h 10000"/>
              <a:gd name="connsiteX116" fmla="*/ 9174 w 9943"/>
              <a:gd name="connsiteY116" fmla="*/ 4739 h 10000"/>
              <a:gd name="connsiteX117" fmla="*/ 9242 w 9943"/>
              <a:gd name="connsiteY117" fmla="*/ 5056 h 10000"/>
              <a:gd name="connsiteX118" fmla="*/ 9299 w 9943"/>
              <a:gd name="connsiteY118" fmla="*/ 5373 h 10000"/>
              <a:gd name="connsiteX119" fmla="*/ 9367 w 9943"/>
              <a:gd name="connsiteY119" fmla="*/ 5466 h 10000"/>
              <a:gd name="connsiteX120" fmla="*/ 9491 w 9943"/>
              <a:gd name="connsiteY120" fmla="*/ 6213 h 10000"/>
              <a:gd name="connsiteX121" fmla="*/ 9559 w 9943"/>
              <a:gd name="connsiteY121" fmla="*/ 6007 h 10000"/>
              <a:gd name="connsiteX122" fmla="*/ 9627 w 9943"/>
              <a:gd name="connsiteY122" fmla="*/ 6530 h 10000"/>
              <a:gd name="connsiteX123" fmla="*/ 9683 w 9943"/>
              <a:gd name="connsiteY123" fmla="*/ 6642 h 10000"/>
              <a:gd name="connsiteX124" fmla="*/ 9808 w 9943"/>
              <a:gd name="connsiteY124" fmla="*/ 6007 h 10000"/>
              <a:gd name="connsiteX125" fmla="*/ 9876 w 9943"/>
              <a:gd name="connsiteY125" fmla="*/ 8526 h 10000"/>
              <a:gd name="connsiteX126" fmla="*/ 9943 w 9943"/>
              <a:gd name="connsiteY126" fmla="*/ 10000 h 10000"/>
              <a:gd name="connsiteX0" fmla="*/ 0 w 9933"/>
              <a:gd name="connsiteY0" fmla="*/ 4851 h 8526"/>
              <a:gd name="connsiteX1" fmla="*/ 68 w 9933"/>
              <a:gd name="connsiteY1" fmla="*/ 4944 h 8526"/>
              <a:gd name="connsiteX2" fmla="*/ 125 w 9933"/>
              <a:gd name="connsiteY2" fmla="*/ 5261 h 8526"/>
              <a:gd name="connsiteX3" fmla="*/ 193 w 9933"/>
              <a:gd name="connsiteY3" fmla="*/ 5056 h 8526"/>
              <a:gd name="connsiteX4" fmla="*/ 261 w 9933"/>
              <a:gd name="connsiteY4" fmla="*/ 5373 h 8526"/>
              <a:gd name="connsiteX5" fmla="*/ 387 w 9933"/>
              <a:gd name="connsiteY5" fmla="*/ 5168 h 8526"/>
              <a:gd name="connsiteX6" fmla="*/ 455 w 9933"/>
              <a:gd name="connsiteY6" fmla="*/ 5168 h 8526"/>
              <a:gd name="connsiteX7" fmla="*/ 512 w 9933"/>
              <a:gd name="connsiteY7" fmla="*/ 5261 h 8526"/>
              <a:gd name="connsiteX8" fmla="*/ 580 w 9933"/>
              <a:gd name="connsiteY8" fmla="*/ 5373 h 8526"/>
              <a:gd name="connsiteX9" fmla="*/ 705 w 9933"/>
              <a:gd name="connsiteY9" fmla="*/ 5261 h 8526"/>
              <a:gd name="connsiteX10" fmla="*/ 773 w 9933"/>
              <a:gd name="connsiteY10" fmla="*/ 5466 h 8526"/>
              <a:gd name="connsiteX11" fmla="*/ 831 w 9933"/>
              <a:gd name="connsiteY11" fmla="*/ 4944 h 8526"/>
              <a:gd name="connsiteX12" fmla="*/ 899 w 9933"/>
              <a:gd name="connsiteY12" fmla="*/ 5373 h 8526"/>
              <a:gd name="connsiteX13" fmla="*/ 1024 w 9933"/>
              <a:gd name="connsiteY13" fmla="*/ 5261 h 8526"/>
              <a:gd name="connsiteX14" fmla="*/ 1092 w 9933"/>
              <a:gd name="connsiteY14" fmla="*/ 5690 h 8526"/>
              <a:gd name="connsiteX15" fmla="*/ 1161 w 9933"/>
              <a:gd name="connsiteY15" fmla="*/ 5373 h 8526"/>
              <a:gd name="connsiteX16" fmla="*/ 1217 w 9933"/>
              <a:gd name="connsiteY16" fmla="*/ 4851 h 8526"/>
              <a:gd name="connsiteX17" fmla="*/ 1343 w 9933"/>
              <a:gd name="connsiteY17" fmla="*/ 5784 h 8526"/>
              <a:gd name="connsiteX18" fmla="*/ 1411 w 9933"/>
              <a:gd name="connsiteY18" fmla="*/ 5168 h 8526"/>
              <a:gd name="connsiteX19" fmla="*/ 1479 w 9933"/>
              <a:gd name="connsiteY19" fmla="*/ 5690 h 8526"/>
              <a:gd name="connsiteX20" fmla="*/ 1536 w 9933"/>
              <a:gd name="connsiteY20" fmla="*/ 5168 h 8526"/>
              <a:gd name="connsiteX21" fmla="*/ 1673 w 9933"/>
              <a:gd name="connsiteY21" fmla="*/ 4739 h 8526"/>
              <a:gd name="connsiteX22" fmla="*/ 1729 w 9933"/>
              <a:gd name="connsiteY22" fmla="*/ 5261 h 8526"/>
              <a:gd name="connsiteX23" fmla="*/ 1797 w 9933"/>
              <a:gd name="connsiteY23" fmla="*/ 5690 h 8526"/>
              <a:gd name="connsiteX24" fmla="*/ 1855 w 9933"/>
              <a:gd name="connsiteY24" fmla="*/ 4739 h 8526"/>
              <a:gd name="connsiteX25" fmla="*/ 1991 w 9933"/>
              <a:gd name="connsiteY25" fmla="*/ 5690 h 8526"/>
              <a:gd name="connsiteX26" fmla="*/ 2048 w 9933"/>
              <a:gd name="connsiteY26" fmla="*/ 5466 h 8526"/>
              <a:gd name="connsiteX27" fmla="*/ 2116 w 9933"/>
              <a:gd name="connsiteY27" fmla="*/ 5168 h 8526"/>
              <a:gd name="connsiteX28" fmla="*/ 2184 w 9933"/>
              <a:gd name="connsiteY28" fmla="*/ 5261 h 8526"/>
              <a:gd name="connsiteX29" fmla="*/ 2309 w 9933"/>
              <a:gd name="connsiteY29" fmla="*/ 5261 h 8526"/>
              <a:gd name="connsiteX30" fmla="*/ 2378 w 9933"/>
              <a:gd name="connsiteY30" fmla="*/ 5168 h 8526"/>
              <a:gd name="connsiteX31" fmla="*/ 2435 w 9933"/>
              <a:gd name="connsiteY31" fmla="*/ 5261 h 8526"/>
              <a:gd name="connsiteX32" fmla="*/ 2503 w 9933"/>
              <a:gd name="connsiteY32" fmla="*/ 5261 h 8526"/>
              <a:gd name="connsiteX33" fmla="*/ 2628 w 9933"/>
              <a:gd name="connsiteY33" fmla="*/ 5261 h 8526"/>
              <a:gd name="connsiteX34" fmla="*/ 2696 w 9933"/>
              <a:gd name="connsiteY34" fmla="*/ 5168 h 8526"/>
              <a:gd name="connsiteX35" fmla="*/ 2754 w 9933"/>
              <a:gd name="connsiteY35" fmla="*/ 7164 h 8526"/>
              <a:gd name="connsiteX36" fmla="*/ 2821 w 9933"/>
              <a:gd name="connsiteY36" fmla="*/ 8209 h 8526"/>
              <a:gd name="connsiteX37" fmla="*/ 2947 w 9933"/>
              <a:gd name="connsiteY37" fmla="*/ 6959 h 8526"/>
              <a:gd name="connsiteX38" fmla="*/ 3015 w 9933"/>
              <a:gd name="connsiteY38" fmla="*/ 7052 h 8526"/>
              <a:gd name="connsiteX39" fmla="*/ 3072 w 9933"/>
              <a:gd name="connsiteY39" fmla="*/ 6325 h 8526"/>
              <a:gd name="connsiteX40" fmla="*/ 3140 w 9933"/>
              <a:gd name="connsiteY40" fmla="*/ 5896 h 8526"/>
              <a:gd name="connsiteX41" fmla="*/ 3208 w 9933"/>
              <a:gd name="connsiteY41" fmla="*/ 5466 h 8526"/>
              <a:gd name="connsiteX42" fmla="*/ 3333 w 9933"/>
              <a:gd name="connsiteY42" fmla="*/ 5466 h 8526"/>
              <a:gd name="connsiteX43" fmla="*/ 3401 w 9933"/>
              <a:gd name="connsiteY43" fmla="*/ 5466 h 8526"/>
              <a:gd name="connsiteX44" fmla="*/ 3459 w 9933"/>
              <a:gd name="connsiteY44" fmla="*/ 5578 h 8526"/>
              <a:gd name="connsiteX45" fmla="*/ 3527 w 9933"/>
              <a:gd name="connsiteY45" fmla="*/ 6101 h 8526"/>
              <a:gd name="connsiteX46" fmla="*/ 3652 w 9933"/>
              <a:gd name="connsiteY46" fmla="*/ 5784 h 8526"/>
              <a:gd name="connsiteX47" fmla="*/ 3720 w 9933"/>
              <a:gd name="connsiteY47" fmla="*/ 6325 h 8526"/>
              <a:gd name="connsiteX48" fmla="*/ 3778 w 9933"/>
              <a:gd name="connsiteY48" fmla="*/ 5466 h 8526"/>
              <a:gd name="connsiteX49" fmla="*/ 3846 w 9933"/>
              <a:gd name="connsiteY49" fmla="*/ 6735 h 8526"/>
              <a:gd name="connsiteX50" fmla="*/ 3971 w 9933"/>
              <a:gd name="connsiteY50" fmla="*/ 3265 h 8526"/>
              <a:gd name="connsiteX51" fmla="*/ 4039 w 9933"/>
              <a:gd name="connsiteY51" fmla="*/ 0 h 8526"/>
              <a:gd name="connsiteX52" fmla="*/ 4107 w 9933"/>
              <a:gd name="connsiteY52" fmla="*/ 1474 h 8526"/>
              <a:gd name="connsiteX53" fmla="*/ 4164 w 9933"/>
              <a:gd name="connsiteY53" fmla="*/ 1586 h 8526"/>
              <a:gd name="connsiteX54" fmla="*/ 4289 w 9933"/>
              <a:gd name="connsiteY54" fmla="*/ 1586 h 8526"/>
              <a:gd name="connsiteX55" fmla="*/ 4358 w 9933"/>
              <a:gd name="connsiteY55" fmla="*/ 2108 h 8526"/>
              <a:gd name="connsiteX56" fmla="*/ 4425 w 9933"/>
              <a:gd name="connsiteY56" fmla="*/ 2425 h 8526"/>
              <a:gd name="connsiteX57" fmla="*/ 4483 w 9933"/>
              <a:gd name="connsiteY57" fmla="*/ 1996 h 8526"/>
              <a:gd name="connsiteX58" fmla="*/ 4619 w 9933"/>
              <a:gd name="connsiteY58" fmla="*/ 2313 h 8526"/>
              <a:gd name="connsiteX59" fmla="*/ 4676 w 9933"/>
              <a:gd name="connsiteY59" fmla="*/ 2425 h 8526"/>
              <a:gd name="connsiteX60" fmla="*/ 4744 w 9933"/>
              <a:gd name="connsiteY60" fmla="*/ 2108 h 8526"/>
              <a:gd name="connsiteX61" fmla="*/ 4812 w 9933"/>
              <a:gd name="connsiteY61" fmla="*/ 1996 h 8526"/>
              <a:gd name="connsiteX62" fmla="*/ 4938 w 9933"/>
              <a:gd name="connsiteY62" fmla="*/ 1791 h 8526"/>
              <a:gd name="connsiteX63" fmla="*/ 4994 w 9933"/>
              <a:gd name="connsiteY63" fmla="*/ 1586 h 8526"/>
              <a:gd name="connsiteX64" fmla="*/ 5063 w 9933"/>
              <a:gd name="connsiteY64" fmla="*/ 410 h 8526"/>
              <a:gd name="connsiteX65" fmla="*/ 5131 w 9933"/>
              <a:gd name="connsiteY65" fmla="*/ 3153 h 8526"/>
              <a:gd name="connsiteX66" fmla="*/ 5256 w 9933"/>
              <a:gd name="connsiteY66" fmla="*/ 5784 h 8526"/>
              <a:gd name="connsiteX67" fmla="*/ 5324 w 9933"/>
              <a:gd name="connsiteY67" fmla="*/ 4944 h 8526"/>
              <a:gd name="connsiteX68" fmla="*/ 5382 w 9933"/>
              <a:gd name="connsiteY68" fmla="*/ 4851 h 8526"/>
              <a:gd name="connsiteX69" fmla="*/ 5450 w 9933"/>
              <a:gd name="connsiteY69" fmla="*/ 5261 h 8526"/>
              <a:gd name="connsiteX70" fmla="*/ 5575 w 9933"/>
              <a:gd name="connsiteY70" fmla="*/ 5466 h 8526"/>
              <a:gd name="connsiteX71" fmla="*/ 5643 w 9933"/>
              <a:gd name="connsiteY71" fmla="*/ 5168 h 8526"/>
              <a:gd name="connsiteX72" fmla="*/ 5699 w 9933"/>
              <a:gd name="connsiteY72" fmla="*/ 5261 h 8526"/>
              <a:gd name="connsiteX73" fmla="*/ 5768 w 9933"/>
              <a:gd name="connsiteY73" fmla="*/ 5578 h 8526"/>
              <a:gd name="connsiteX74" fmla="*/ 5894 w 9933"/>
              <a:gd name="connsiteY74" fmla="*/ 5261 h 8526"/>
              <a:gd name="connsiteX75" fmla="*/ 5962 w 9933"/>
              <a:gd name="connsiteY75" fmla="*/ 5466 h 8526"/>
              <a:gd name="connsiteX76" fmla="*/ 6029 w 9933"/>
              <a:gd name="connsiteY76" fmla="*/ 5578 h 8526"/>
              <a:gd name="connsiteX77" fmla="*/ 6087 w 9933"/>
              <a:gd name="connsiteY77" fmla="*/ 5261 h 8526"/>
              <a:gd name="connsiteX78" fmla="*/ 6155 w 9933"/>
              <a:gd name="connsiteY78" fmla="*/ 5056 h 8526"/>
              <a:gd name="connsiteX79" fmla="*/ 6280 w 9933"/>
              <a:gd name="connsiteY79" fmla="*/ 5056 h 8526"/>
              <a:gd name="connsiteX80" fmla="*/ 6348 w 9933"/>
              <a:gd name="connsiteY80" fmla="*/ 5261 h 8526"/>
              <a:gd name="connsiteX81" fmla="*/ 6406 w 9933"/>
              <a:gd name="connsiteY81" fmla="*/ 5056 h 8526"/>
              <a:gd name="connsiteX82" fmla="*/ 6474 w 9933"/>
              <a:gd name="connsiteY82" fmla="*/ 4944 h 8526"/>
              <a:gd name="connsiteX83" fmla="*/ 6599 w 9933"/>
              <a:gd name="connsiteY83" fmla="*/ 5373 h 8526"/>
              <a:gd name="connsiteX84" fmla="*/ 6667 w 9933"/>
              <a:gd name="connsiteY84" fmla="*/ 5373 h 8526"/>
              <a:gd name="connsiteX85" fmla="*/ 6724 w 9933"/>
              <a:gd name="connsiteY85" fmla="*/ 5056 h 8526"/>
              <a:gd name="connsiteX86" fmla="*/ 6792 w 9933"/>
              <a:gd name="connsiteY86" fmla="*/ 5261 h 8526"/>
              <a:gd name="connsiteX87" fmla="*/ 6917 w 9933"/>
              <a:gd name="connsiteY87" fmla="*/ 4739 h 8526"/>
              <a:gd name="connsiteX88" fmla="*/ 6986 w 9933"/>
              <a:gd name="connsiteY88" fmla="*/ 5690 h 8526"/>
              <a:gd name="connsiteX89" fmla="*/ 7054 w 9933"/>
              <a:gd name="connsiteY89" fmla="*/ 5784 h 8526"/>
              <a:gd name="connsiteX90" fmla="*/ 7111 w 9933"/>
              <a:gd name="connsiteY90" fmla="*/ 5578 h 8526"/>
              <a:gd name="connsiteX91" fmla="*/ 7247 w 9933"/>
              <a:gd name="connsiteY91" fmla="*/ 5261 h 8526"/>
              <a:gd name="connsiteX92" fmla="*/ 7304 w 9933"/>
              <a:gd name="connsiteY92" fmla="*/ 5261 h 8526"/>
              <a:gd name="connsiteX93" fmla="*/ 7372 w 9933"/>
              <a:gd name="connsiteY93" fmla="*/ 5373 h 8526"/>
              <a:gd name="connsiteX94" fmla="*/ 7429 w 9933"/>
              <a:gd name="connsiteY94" fmla="*/ 4944 h 8526"/>
              <a:gd name="connsiteX95" fmla="*/ 7566 w 9933"/>
              <a:gd name="connsiteY95" fmla="*/ 5373 h 8526"/>
              <a:gd name="connsiteX96" fmla="*/ 7622 w 9933"/>
              <a:gd name="connsiteY96" fmla="*/ 5168 h 8526"/>
              <a:gd name="connsiteX97" fmla="*/ 7691 w 9933"/>
              <a:gd name="connsiteY97" fmla="*/ 4739 h 8526"/>
              <a:gd name="connsiteX98" fmla="*/ 7759 w 9933"/>
              <a:gd name="connsiteY98" fmla="*/ 4944 h 8526"/>
              <a:gd name="connsiteX99" fmla="*/ 7884 w 9933"/>
              <a:gd name="connsiteY99" fmla="*/ 5466 h 8526"/>
              <a:gd name="connsiteX100" fmla="*/ 7941 w 9933"/>
              <a:gd name="connsiteY100" fmla="*/ 4627 h 8526"/>
              <a:gd name="connsiteX101" fmla="*/ 8010 w 9933"/>
              <a:gd name="connsiteY101" fmla="*/ 4944 h 8526"/>
              <a:gd name="connsiteX102" fmla="*/ 8078 w 9933"/>
              <a:gd name="connsiteY102" fmla="*/ 5168 h 8526"/>
              <a:gd name="connsiteX103" fmla="*/ 8203 w 9933"/>
              <a:gd name="connsiteY103" fmla="*/ 5690 h 8526"/>
              <a:gd name="connsiteX104" fmla="*/ 8271 w 9933"/>
              <a:gd name="connsiteY104" fmla="*/ 4739 h 8526"/>
              <a:gd name="connsiteX105" fmla="*/ 8328 w 9933"/>
              <a:gd name="connsiteY105" fmla="*/ 5373 h 8526"/>
              <a:gd name="connsiteX106" fmla="*/ 8396 w 9933"/>
              <a:gd name="connsiteY106" fmla="*/ 5261 h 8526"/>
              <a:gd name="connsiteX107" fmla="*/ 8522 w 9933"/>
              <a:gd name="connsiteY107" fmla="*/ 5373 h 8526"/>
              <a:gd name="connsiteX108" fmla="*/ 8590 w 9933"/>
              <a:gd name="connsiteY108" fmla="*/ 5056 h 8526"/>
              <a:gd name="connsiteX109" fmla="*/ 8646 w 9933"/>
              <a:gd name="connsiteY109" fmla="*/ 4851 h 8526"/>
              <a:gd name="connsiteX110" fmla="*/ 8715 w 9933"/>
              <a:gd name="connsiteY110" fmla="*/ 3153 h 8526"/>
              <a:gd name="connsiteX111" fmla="*/ 8840 w 9933"/>
              <a:gd name="connsiteY111" fmla="*/ 2313 h 8526"/>
              <a:gd name="connsiteX112" fmla="*/ 8908 w 9933"/>
              <a:gd name="connsiteY112" fmla="*/ 2519 h 8526"/>
              <a:gd name="connsiteX113" fmla="*/ 8976 w 9933"/>
              <a:gd name="connsiteY113" fmla="*/ 3377 h 8526"/>
              <a:gd name="connsiteX114" fmla="*/ 9033 w 9933"/>
              <a:gd name="connsiteY114" fmla="*/ 4104 h 8526"/>
              <a:gd name="connsiteX115" fmla="*/ 9158 w 9933"/>
              <a:gd name="connsiteY115" fmla="*/ 4310 h 8526"/>
              <a:gd name="connsiteX116" fmla="*/ 9227 w 9933"/>
              <a:gd name="connsiteY116" fmla="*/ 4739 h 8526"/>
              <a:gd name="connsiteX117" fmla="*/ 9295 w 9933"/>
              <a:gd name="connsiteY117" fmla="*/ 5056 h 8526"/>
              <a:gd name="connsiteX118" fmla="*/ 9352 w 9933"/>
              <a:gd name="connsiteY118" fmla="*/ 5373 h 8526"/>
              <a:gd name="connsiteX119" fmla="*/ 9421 w 9933"/>
              <a:gd name="connsiteY119" fmla="*/ 5466 h 8526"/>
              <a:gd name="connsiteX120" fmla="*/ 9545 w 9933"/>
              <a:gd name="connsiteY120" fmla="*/ 6213 h 8526"/>
              <a:gd name="connsiteX121" fmla="*/ 9614 w 9933"/>
              <a:gd name="connsiteY121" fmla="*/ 6007 h 8526"/>
              <a:gd name="connsiteX122" fmla="*/ 9682 w 9933"/>
              <a:gd name="connsiteY122" fmla="*/ 6530 h 8526"/>
              <a:gd name="connsiteX123" fmla="*/ 9739 w 9933"/>
              <a:gd name="connsiteY123" fmla="*/ 6642 h 8526"/>
              <a:gd name="connsiteX124" fmla="*/ 9864 w 9933"/>
              <a:gd name="connsiteY124" fmla="*/ 6007 h 8526"/>
              <a:gd name="connsiteX125" fmla="*/ 9933 w 9933"/>
              <a:gd name="connsiteY125" fmla="*/ 8526 h 8526"/>
              <a:gd name="connsiteX0" fmla="*/ 0 w 9931"/>
              <a:gd name="connsiteY0" fmla="*/ 5690 h 9628"/>
              <a:gd name="connsiteX1" fmla="*/ 68 w 9931"/>
              <a:gd name="connsiteY1" fmla="*/ 5799 h 9628"/>
              <a:gd name="connsiteX2" fmla="*/ 126 w 9931"/>
              <a:gd name="connsiteY2" fmla="*/ 6171 h 9628"/>
              <a:gd name="connsiteX3" fmla="*/ 194 w 9931"/>
              <a:gd name="connsiteY3" fmla="*/ 5930 h 9628"/>
              <a:gd name="connsiteX4" fmla="*/ 263 w 9931"/>
              <a:gd name="connsiteY4" fmla="*/ 6302 h 9628"/>
              <a:gd name="connsiteX5" fmla="*/ 390 w 9931"/>
              <a:gd name="connsiteY5" fmla="*/ 6061 h 9628"/>
              <a:gd name="connsiteX6" fmla="*/ 458 w 9931"/>
              <a:gd name="connsiteY6" fmla="*/ 6061 h 9628"/>
              <a:gd name="connsiteX7" fmla="*/ 515 w 9931"/>
              <a:gd name="connsiteY7" fmla="*/ 6171 h 9628"/>
              <a:gd name="connsiteX8" fmla="*/ 584 w 9931"/>
              <a:gd name="connsiteY8" fmla="*/ 6302 h 9628"/>
              <a:gd name="connsiteX9" fmla="*/ 710 w 9931"/>
              <a:gd name="connsiteY9" fmla="*/ 6171 h 9628"/>
              <a:gd name="connsiteX10" fmla="*/ 778 w 9931"/>
              <a:gd name="connsiteY10" fmla="*/ 6411 h 9628"/>
              <a:gd name="connsiteX11" fmla="*/ 837 w 9931"/>
              <a:gd name="connsiteY11" fmla="*/ 5799 h 9628"/>
              <a:gd name="connsiteX12" fmla="*/ 905 w 9931"/>
              <a:gd name="connsiteY12" fmla="*/ 6302 h 9628"/>
              <a:gd name="connsiteX13" fmla="*/ 1031 w 9931"/>
              <a:gd name="connsiteY13" fmla="*/ 6171 h 9628"/>
              <a:gd name="connsiteX14" fmla="*/ 1099 w 9931"/>
              <a:gd name="connsiteY14" fmla="*/ 6674 h 9628"/>
              <a:gd name="connsiteX15" fmla="*/ 1169 w 9931"/>
              <a:gd name="connsiteY15" fmla="*/ 6302 h 9628"/>
              <a:gd name="connsiteX16" fmla="*/ 1225 w 9931"/>
              <a:gd name="connsiteY16" fmla="*/ 5690 h 9628"/>
              <a:gd name="connsiteX17" fmla="*/ 1352 w 9931"/>
              <a:gd name="connsiteY17" fmla="*/ 6784 h 9628"/>
              <a:gd name="connsiteX18" fmla="*/ 1421 w 9931"/>
              <a:gd name="connsiteY18" fmla="*/ 6061 h 9628"/>
              <a:gd name="connsiteX19" fmla="*/ 1489 w 9931"/>
              <a:gd name="connsiteY19" fmla="*/ 6674 h 9628"/>
              <a:gd name="connsiteX20" fmla="*/ 1546 w 9931"/>
              <a:gd name="connsiteY20" fmla="*/ 6061 h 9628"/>
              <a:gd name="connsiteX21" fmla="*/ 1684 w 9931"/>
              <a:gd name="connsiteY21" fmla="*/ 5558 h 9628"/>
              <a:gd name="connsiteX22" fmla="*/ 1741 w 9931"/>
              <a:gd name="connsiteY22" fmla="*/ 6171 h 9628"/>
              <a:gd name="connsiteX23" fmla="*/ 1809 w 9931"/>
              <a:gd name="connsiteY23" fmla="*/ 6674 h 9628"/>
              <a:gd name="connsiteX24" fmla="*/ 1868 w 9931"/>
              <a:gd name="connsiteY24" fmla="*/ 5558 h 9628"/>
              <a:gd name="connsiteX25" fmla="*/ 2004 w 9931"/>
              <a:gd name="connsiteY25" fmla="*/ 6674 h 9628"/>
              <a:gd name="connsiteX26" fmla="*/ 2062 w 9931"/>
              <a:gd name="connsiteY26" fmla="*/ 6411 h 9628"/>
              <a:gd name="connsiteX27" fmla="*/ 2130 w 9931"/>
              <a:gd name="connsiteY27" fmla="*/ 6061 h 9628"/>
              <a:gd name="connsiteX28" fmla="*/ 2199 w 9931"/>
              <a:gd name="connsiteY28" fmla="*/ 6171 h 9628"/>
              <a:gd name="connsiteX29" fmla="*/ 2325 w 9931"/>
              <a:gd name="connsiteY29" fmla="*/ 6171 h 9628"/>
              <a:gd name="connsiteX30" fmla="*/ 2394 w 9931"/>
              <a:gd name="connsiteY30" fmla="*/ 6061 h 9628"/>
              <a:gd name="connsiteX31" fmla="*/ 2451 w 9931"/>
              <a:gd name="connsiteY31" fmla="*/ 6171 h 9628"/>
              <a:gd name="connsiteX32" fmla="*/ 2520 w 9931"/>
              <a:gd name="connsiteY32" fmla="*/ 6171 h 9628"/>
              <a:gd name="connsiteX33" fmla="*/ 2646 w 9931"/>
              <a:gd name="connsiteY33" fmla="*/ 6171 h 9628"/>
              <a:gd name="connsiteX34" fmla="*/ 2714 w 9931"/>
              <a:gd name="connsiteY34" fmla="*/ 6061 h 9628"/>
              <a:gd name="connsiteX35" fmla="*/ 2773 w 9931"/>
              <a:gd name="connsiteY35" fmla="*/ 8403 h 9628"/>
              <a:gd name="connsiteX36" fmla="*/ 2840 w 9931"/>
              <a:gd name="connsiteY36" fmla="*/ 9628 h 9628"/>
              <a:gd name="connsiteX37" fmla="*/ 2967 w 9931"/>
              <a:gd name="connsiteY37" fmla="*/ 8162 h 9628"/>
              <a:gd name="connsiteX38" fmla="*/ 3035 w 9931"/>
              <a:gd name="connsiteY38" fmla="*/ 8271 h 9628"/>
              <a:gd name="connsiteX39" fmla="*/ 3093 w 9931"/>
              <a:gd name="connsiteY39" fmla="*/ 7418 h 9628"/>
              <a:gd name="connsiteX40" fmla="*/ 3161 w 9931"/>
              <a:gd name="connsiteY40" fmla="*/ 6915 h 9628"/>
              <a:gd name="connsiteX41" fmla="*/ 3230 w 9931"/>
              <a:gd name="connsiteY41" fmla="*/ 6411 h 9628"/>
              <a:gd name="connsiteX42" fmla="*/ 3355 w 9931"/>
              <a:gd name="connsiteY42" fmla="*/ 6411 h 9628"/>
              <a:gd name="connsiteX43" fmla="*/ 3424 w 9931"/>
              <a:gd name="connsiteY43" fmla="*/ 6411 h 9628"/>
              <a:gd name="connsiteX44" fmla="*/ 3482 w 9931"/>
              <a:gd name="connsiteY44" fmla="*/ 6542 h 9628"/>
              <a:gd name="connsiteX45" fmla="*/ 3551 w 9931"/>
              <a:gd name="connsiteY45" fmla="*/ 7156 h 9628"/>
              <a:gd name="connsiteX46" fmla="*/ 3677 w 9931"/>
              <a:gd name="connsiteY46" fmla="*/ 6784 h 9628"/>
              <a:gd name="connsiteX47" fmla="*/ 3745 w 9931"/>
              <a:gd name="connsiteY47" fmla="*/ 7418 h 9628"/>
              <a:gd name="connsiteX48" fmla="*/ 3803 w 9931"/>
              <a:gd name="connsiteY48" fmla="*/ 6411 h 9628"/>
              <a:gd name="connsiteX49" fmla="*/ 3872 w 9931"/>
              <a:gd name="connsiteY49" fmla="*/ 7899 h 9628"/>
              <a:gd name="connsiteX50" fmla="*/ 3998 w 9931"/>
              <a:gd name="connsiteY50" fmla="*/ 3829 h 9628"/>
              <a:gd name="connsiteX51" fmla="*/ 4066 w 9931"/>
              <a:gd name="connsiteY51" fmla="*/ 0 h 9628"/>
              <a:gd name="connsiteX52" fmla="*/ 4135 w 9931"/>
              <a:gd name="connsiteY52" fmla="*/ 1729 h 9628"/>
              <a:gd name="connsiteX53" fmla="*/ 4192 w 9931"/>
              <a:gd name="connsiteY53" fmla="*/ 1860 h 9628"/>
              <a:gd name="connsiteX54" fmla="*/ 4318 w 9931"/>
              <a:gd name="connsiteY54" fmla="*/ 1860 h 9628"/>
              <a:gd name="connsiteX55" fmla="*/ 4387 w 9931"/>
              <a:gd name="connsiteY55" fmla="*/ 2472 h 9628"/>
              <a:gd name="connsiteX56" fmla="*/ 4455 w 9931"/>
              <a:gd name="connsiteY56" fmla="*/ 2844 h 9628"/>
              <a:gd name="connsiteX57" fmla="*/ 4513 w 9931"/>
              <a:gd name="connsiteY57" fmla="*/ 2341 h 9628"/>
              <a:gd name="connsiteX58" fmla="*/ 4650 w 9931"/>
              <a:gd name="connsiteY58" fmla="*/ 2713 h 9628"/>
              <a:gd name="connsiteX59" fmla="*/ 4708 w 9931"/>
              <a:gd name="connsiteY59" fmla="*/ 2844 h 9628"/>
              <a:gd name="connsiteX60" fmla="*/ 4776 w 9931"/>
              <a:gd name="connsiteY60" fmla="*/ 2472 h 9628"/>
              <a:gd name="connsiteX61" fmla="*/ 4844 w 9931"/>
              <a:gd name="connsiteY61" fmla="*/ 2341 h 9628"/>
              <a:gd name="connsiteX62" fmla="*/ 4971 w 9931"/>
              <a:gd name="connsiteY62" fmla="*/ 2101 h 9628"/>
              <a:gd name="connsiteX63" fmla="*/ 5028 w 9931"/>
              <a:gd name="connsiteY63" fmla="*/ 1860 h 9628"/>
              <a:gd name="connsiteX64" fmla="*/ 5097 w 9931"/>
              <a:gd name="connsiteY64" fmla="*/ 481 h 9628"/>
              <a:gd name="connsiteX65" fmla="*/ 5166 w 9931"/>
              <a:gd name="connsiteY65" fmla="*/ 3698 h 9628"/>
              <a:gd name="connsiteX66" fmla="*/ 5291 w 9931"/>
              <a:gd name="connsiteY66" fmla="*/ 6784 h 9628"/>
              <a:gd name="connsiteX67" fmla="*/ 5360 w 9931"/>
              <a:gd name="connsiteY67" fmla="*/ 5799 h 9628"/>
              <a:gd name="connsiteX68" fmla="*/ 5418 w 9931"/>
              <a:gd name="connsiteY68" fmla="*/ 5690 h 9628"/>
              <a:gd name="connsiteX69" fmla="*/ 5487 w 9931"/>
              <a:gd name="connsiteY69" fmla="*/ 6171 h 9628"/>
              <a:gd name="connsiteX70" fmla="*/ 5613 w 9931"/>
              <a:gd name="connsiteY70" fmla="*/ 6411 h 9628"/>
              <a:gd name="connsiteX71" fmla="*/ 5681 w 9931"/>
              <a:gd name="connsiteY71" fmla="*/ 6061 h 9628"/>
              <a:gd name="connsiteX72" fmla="*/ 5737 w 9931"/>
              <a:gd name="connsiteY72" fmla="*/ 6171 h 9628"/>
              <a:gd name="connsiteX73" fmla="*/ 5807 w 9931"/>
              <a:gd name="connsiteY73" fmla="*/ 6542 h 9628"/>
              <a:gd name="connsiteX74" fmla="*/ 5934 w 9931"/>
              <a:gd name="connsiteY74" fmla="*/ 6171 h 9628"/>
              <a:gd name="connsiteX75" fmla="*/ 6002 w 9931"/>
              <a:gd name="connsiteY75" fmla="*/ 6411 h 9628"/>
              <a:gd name="connsiteX76" fmla="*/ 6070 w 9931"/>
              <a:gd name="connsiteY76" fmla="*/ 6542 h 9628"/>
              <a:gd name="connsiteX77" fmla="*/ 6128 w 9931"/>
              <a:gd name="connsiteY77" fmla="*/ 6171 h 9628"/>
              <a:gd name="connsiteX78" fmla="*/ 6197 w 9931"/>
              <a:gd name="connsiteY78" fmla="*/ 5930 h 9628"/>
              <a:gd name="connsiteX79" fmla="*/ 6322 w 9931"/>
              <a:gd name="connsiteY79" fmla="*/ 5930 h 9628"/>
              <a:gd name="connsiteX80" fmla="*/ 6391 w 9931"/>
              <a:gd name="connsiteY80" fmla="*/ 6171 h 9628"/>
              <a:gd name="connsiteX81" fmla="*/ 6449 w 9931"/>
              <a:gd name="connsiteY81" fmla="*/ 5930 h 9628"/>
              <a:gd name="connsiteX82" fmla="*/ 6518 w 9931"/>
              <a:gd name="connsiteY82" fmla="*/ 5799 h 9628"/>
              <a:gd name="connsiteX83" fmla="*/ 6644 w 9931"/>
              <a:gd name="connsiteY83" fmla="*/ 6302 h 9628"/>
              <a:gd name="connsiteX84" fmla="*/ 6712 w 9931"/>
              <a:gd name="connsiteY84" fmla="*/ 6302 h 9628"/>
              <a:gd name="connsiteX85" fmla="*/ 6769 w 9931"/>
              <a:gd name="connsiteY85" fmla="*/ 5930 h 9628"/>
              <a:gd name="connsiteX86" fmla="*/ 6838 w 9931"/>
              <a:gd name="connsiteY86" fmla="*/ 6171 h 9628"/>
              <a:gd name="connsiteX87" fmla="*/ 6964 w 9931"/>
              <a:gd name="connsiteY87" fmla="*/ 5558 h 9628"/>
              <a:gd name="connsiteX88" fmla="*/ 7033 w 9931"/>
              <a:gd name="connsiteY88" fmla="*/ 6674 h 9628"/>
              <a:gd name="connsiteX89" fmla="*/ 7102 w 9931"/>
              <a:gd name="connsiteY89" fmla="*/ 6784 h 9628"/>
              <a:gd name="connsiteX90" fmla="*/ 7159 w 9931"/>
              <a:gd name="connsiteY90" fmla="*/ 6542 h 9628"/>
              <a:gd name="connsiteX91" fmla="*/ 7296 w 9931"/>
              <a:gd name="connsiteY91" fmla="*/ 6171 h 9628"/>
              <a:gd name="connsiteX92" fmla="*/ 7353 w 9931"/>
              <a:gd name="connsiteY92" fmla="*/ 6171 h 9628"/>
              <a:gd name="connsiteX93" fmla="*/ 7422 w 9931"/>
              <a:gd name="connsiteY93" fmla="*/ 6302 h 9628"/>
              <a:gd name="connsiteX94" fmla="*/ 7479 w 9931"/>
              <a:gd name="connsiteY94" fmla="*/ 5799 h 9628"/>
              <a:gd name="connsiteX95" fmla="*/ 7617 w 9931"/>
              <a:gd name="connsiteY95" fmla="*/ 6302 h 9628"/>
              <a:gd name="connsiteX96" fmla="*/ 7673 w 9931"/>
              <a:gd name="connsiteY96" fmla="*/ 6061 h 9628"/>
              <a:gd name="connsiteX97" fmla="*/ 7743 w 9931"/>
              <a:gd name="connsiteY97" fmla="*/ 5558 h 9628"/>
              <a:gd name="connsiteX98" fmla="*/ 7811 w 9931"/>
              <a:gd name="connsiteY98" fmla="*/ 5799 h 9628"/>
              <a:gd name="connsiteX99" fmla="*/ 7937 w 9931"/>
              <a:gd name="connsiteY99" fmla="*/ 6411 h 9628"/>
              <a:gd name="connsiteX100" fmla="*/ 7995 w 9931"/>
              <a:gd name="connsiteY100" fmla="*/ 5427 h 9628"/>
              <a:gd name="connsiteX101" fmla="*/ 8064 w 9931"/>
              <a:gd name="connsiteY101" fmla="*/ 5799 h 9628"/>
              <a:gd name="connsiteX102" fmla="*/ 8132 w 9931"/>
              <a:gd name="connsiteY102" fmla="*/ 6061 h 9628"/>
              <a:gd name="connsiteX103" fmla="*/ 8258 w 9931"/>
              <a:gd name="connsiteY103" fmla="*/ 6674 h 9628"/>
              <a:gd name="connsiteX104" fmla="*/ 8327 w 9931"/>
              <a:gd name="connsiteY104" fmla="*/ 5558 h 9628"/>
              <a:gd name="connsiteX105" fmla="*/ 8384 w 9931"/>
              <a:gd name="connsiteY105" fmla="*/ 6302 h 9628"/>
              <a:gd name="connsiteX106" fmla="*/ 8453 w 9931"/>
              <a:gd name="connsiteY106" fmla="*/ 6171 h 9628"/>
              <a:gd name="connsiteX107" fmla="*/ 8579 w 9931"/>
              <a:gd name="connsiteY107" fmla="*/ 6302 h 9628"/>
              <a:gd name="connsiteX108" fmla="*/ 8648 w 9931"/>
              <a:gd name="connsiteY108" fmla="*/ 5930 h 9628"/>
              <a:gd name="connsiteX109" fmla="*/ 8704 w 9931"/>
              <a:gd name="connsiteY109" fmla="*/ 5690 h 9628"/>
              <a:gd name="connsiteX110" fmla="*/ 8774 w 9931"/>
              <a:gd name="connsiteY110" fmla="*/ 3698 h 9628"/>
              <a:gd name="connsiteX111" fmla="*/ 8900 w 9931"/>
              <a:gd name="connsiteY111" fmla="*/ 2713 h 9628"/>
              <a:gd name="connsiteX112" fmla="*/ 8968 w 9931"/>
              <a:gd name="connsiteY112" fmla="*/ 2954 h 9628"/>
              <a:gd name="connsiteX113" fmla="*/ 9037 w 9931"/>
              <a:gd name="connsiteY113" fmla="*/ 3961 h 9628"/>
              <a:gd name="connsiteX114" fmla="*/ 9094 w 9931"/>
              <a:gd name="connsiteY114" fmla="*/ 4814 h 9628"/>
              <a:gd name="connsiteX115" fmla="*/ 9220 w 9931"/>
              <a:gd name="connsiteY115" fmla="*/ 5055 h 9628"/>
              <a:gd name="connsiteX116" fmla="*/ 9289 w 9931"/>
              <a:gd name="connsiteY116" fmla="*/ 5558 h 9628"/>
              <a:gd name="connsiteX117" fmla="*/ 9358 w 9931"/>
              <a:gd name="connsiteY117" fmla="*/ 5930 h 9628"/>
              <a:gd name="connsiteX118" fmla="*/ 9415 w 9931"/>
              <a:gd name="connsiteY118" fmla="*/ 6302 h 9628"/>
              <a:gd name="connsiteX119" fmla="*/ 9485 w 9931"/>
              <a:gd name="connsiteY119" fmla="*/ 6411 h 9628"/>
              <a:gd name="connsiteX120" fmla="*/ 9609 w 9931"/>
              <a:gd name="connsiteY120" fmla="*/ 7287 h 9628"/>
              <a:gd name="connsiteX121" fmla="*/ 9679 w 9931"/>
              <a:gd name="connsiteY121" fmla="*/ 7046 h 9628"/>
              <a:gd name="connsiteX122" fmla="*/ 9747 w 9931"/>
              <a:gd name="connsiteY122" fmla="*/ 7659 h 9628"/>
              <a:gd name="connsiteX123" fmla="*/ 9805 w 9931"/>
              <a:gd name="connsiteY123" fmla="*/ 7790 h 9628"/>
              <a:gd name="connsiteX124" fmla="*/ 9931 w 9931"/>
              <a:gd name="connsiteY124" fmla="*/ 7046 h 9628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847 w 10000"/>
              <a:gd name="connsiteY72" fmla="*/ 6795 h 10000"/>
              <a:gd name="connsiteX73" fmla="*/ 5975 w 10000"/>
              <a:gd name="connsiteY73" fmla="*/ 6409 h 10000"/>
              <a:gd name="connsiteX74" fmla="*/ 6044 w 10000"/>
              <a:gd name="connsiteY74" fmla="*/ 6659 h 10000"/>
              <a:gd name="connsiteX75" fmla="*/ 6112 w 10000"/>
              <a:gd name="connsiteY75" fmla="*/ 6795 h 10000"/>
              <a:gd name="connsiteX76" fmla="*/ 6171 w 10000"/>
              <a:gd name="connsiteY76" fmla="*/ 6409 h 10000"/>
              <a:gd name="connsiteX77" fmla="*/ 6240 w 10000"/>
              <a:gd name="connsiteY77" fmla="*/ 6159 h 10000"/>
              <a:gd name="connsiteX78" fmla="*/ 6366 w 10000"/>
              <a:gd name="connsiteY78" fmla="*/ 6159 h 10000"/>
              <a:gd name="connsiteX79" fmla="*/ 6435 w 10000"/>
              <a:gd name="connsiteY79" fmla="*/ 6409 h 10000"/>
              <a:gd name="connsiteX80" fmla="*/ 6494 w 10000"/>
              <a:gd name="connsiteY80" fmla="*/ 6159 h 10000"/>
              <a:gd name="connsiteX81" fmla="*/ 6563 w 10000"/>
              <a:gd name="connsiteY81" fmla="*/ 6023 h 10000"/>
              <a:gd name="connsiteX82" fmla="*/ 6690 w 10000"/>
              <a:gd name="connsiteY82" fmla="*/ 6545 h 10000"/>
              <a:gd name="connsiteX83" fmla="*/ 6759 w 10000"/>
              <a:gd name="connsiteY83" fmla="*/ 6545 h 10000"/>
              <a:gd name="connsiteX84" fmla="*/ 6816 w 10000"/>
              <a:gd name="connsiteY84" fmla="*/ 6159 h 10000"/>
              <a:gd name="connsiteX85" fmla="*/ 6886 w 10000"/>
              <a:gd name="connsiteY85" fmla="*/ 6409 h 10000"/>
              <a:gd name="connsiteX86" fmla="*/ 7012 w 10000"/>
              <a:gd name="connsiteY86" fmla="*/ 5773 h 10000"/>
              <a:gd name="connsiteX87" fmla="*/ 7082 w 10000"/>
              <a:gd name="connsiteY87" fmla="*/ 6932 h 10000"/>
              <a:gd name="connsiteX88" fmla="*/ 7151 w 10000"/>
              <a:gd name="connsiteY88" fmla="*/ 7046 h 10000"/>
              <a:gd name="connsiteX89" fmla="*/ 7209 w 10000"/>
              <a:gd name="connsiteY89" fmla="*/ 6795 h 10000"/>
              <a:gd name="connsiteX90" fmla="*/ 7347 w 10000"/>
              <a:gd name="connsiteY90" fmla="*/ 6409 h 10000"/>
              <a:gd name="connsiteX91" fmla="*/ 7404 w 10000"/>
              <a:gd name="connsiteY91" fmla="*/ 6409 h 10000"/>
              <a:gd name="connsiteX92" fmla="*/ 7474 w 10000"/>
              <a:gd name="connsiteY92" fmla="*/ 6545 h 10000"/>
              <a:gd name="connsiteX93" fmla="*/ 7531 w 10000"/>
              <a:gd name="connsiteY93" fmla="*/ 6023 h 10000"/>
              <a:gd name="connsiteX94" fmla="*/ 7670 w 10000"/>
              <a:gd name="connsiteY94" fmla="*/ 6545 h 10000"/>
              <a:gd name="connsiteX95" fmla="*/ 7726 w 10000"/>
              <a:gd name="connsiteY95" fmla="*/ 6295 h 10000"/>
              <a:gd name="connsiteX96" fmla="*/ 7797 w 10000"/>
              <a:gd name="connsiteY96" fmla="*/ 5773 h 10000"/>
              <a:gd name="connsiteX97" fmla="*/ 7865 w 10000"/>
              <a:gd name="connsiteY97" fmla="*/ 6023 h 10000"/>
              <a:gd name="connsiteX98" fmla="*/ 7992 w 10000"/>
              <a:gd name="connsiteY98" fmla="*/ 6659 h 10000"/>
              <a:gd name="connsiteX99" fmla="*/ 8051 w 10000"/>
              <a:gd name="connsiteY99" fmla="*/ 5637 h 10000"/>
              <a:gd name="connsiteX100" fmla="*/ 8120 w 10000"/>
              <a:gd name="connsiteY100" fmla="*/ 6023 h 10000"/>
              <a:gd name="connsiteX101" fmla="*/ 8189 w 10000"/>
              <a:gd name="connsiteY101" fmla="*/ 6295 h 10000"/>
              <a:gd name="connsiteX102" fmla="*/ 8315 w 10000"/>
              <a:gd name="connsiteY102" fmla="*/ 6932 h 10000"/>
              <a:gd name="connsiteX103" fmla="*/ 8385 w 10000"/>
              <a:gd name="connsiteY103" fmla="*/ 5773 h 10000"/>
              <a:gd name="connsiteX104" fmla="*/ 8442 w 10000"/>
              <a:gd name="connsiteY104" fmla="*/ 6545 h 10000"/>
              <a:gd name="connsiteX105" fmla="*/ 8512 w 10000"/>
              <a:gd name="connsiteY105" fmla="*/ 6409 h 10000"/>
              <a:gd name="connsiteX106" fmla="*/ 8639 w 10000"/>
              <a:gd name="connsiteY106" fmla="*/ 6545 h 10000"/>
              <a:gd name="connsiteX107" fmla="*/ 8708 w 10000"/>
              <a:gd name="connsiteY107" fmla="*/ 6159 h 10000"/>
              <a:gd name="connsiteX108" fmla="*/ 8764 w 10000"/>
              <a:gd name="connsiteY108" fmla="*/ 5910 h 10000"/>
              <a:gd name="connsiteX109" fmla="*/ 8835 w 10000"/>
              <a:gd name="connsiteY109" fmla="*/ 3841 h 10000"/>
              <a:gd name="connsiteX110" fmla="*/ 8962 w 10000"/>
              <a:gd name="connsiteY110" fmla="*/ 2818 h 10000"/>
              <a:gd name="connsiteX111" fmla="*/ 9030 w 10000"/>
              <a:gd name="connsiteY111" fmla="*/ 3068 h 10000"/>
              <a:gd name="connsiteX112" fmla="*/ 9100 w 10000"/>
              <a:gd name="connsiteY112" fmla="*/ 4114 h 10000"/>
              <a:gd name="connsiteX113" fmla="*/ 9157 w 10000"/>
              <a:gd name="connsiteY113" fmla="*/ 5000 h 10000"/>
              <a:gd name="connsiteX114" fmla="*/ 9284 w 10000"/>
              <a:gd name="connsiteY114" fmla="*/ 5250 h 10000"/>
              <a:gd name="connsiteX115" fmla="*/ 9354 w 10000"/>
              <a:gd name="connsiteY115" fmla="*/ 5773 h 10000"/>
              <a:gd name="connsiteX116" fmla="*/ 9423 w 10000"/>
              <a:gd name="connsiteY116" fmla="*/ 6159 h 10000"/>
              <a:gd name="connsiteX117" fmla="*/ 9480 w 10000"/>
              <a:gd name="connsiteY117" fmla="*/ 6545 h 10000"/>
              <a:gd name="connsiteX118" fmla="*/ 9551 w 10000"/>
              <a:gd name="connsiteY118" fmla="*/ 6659 h 10000"/>
              <a:gd name="connsiteX119" fmla="*/ 9676 w 10000"/>
              <a:gd name="connsiteY119" fmla="*/ 7569 h 10000"/>
              <a:gd name="connsiteX120" fmla="*/ 9746 w 10000"/>
              <a:gd name="connsiteY120" fmla="*/ 7318 h 10000"/>
              <a:gd name="connsiteX121" fmla="*/ 9815 w 10000"/>
              <a:gd name="connsiteY121" fmla="*/ 7955 h 10000"/>
              <a:gd name="connsiteX122" fmla="*/ 9873 w 10000"/>
              <a:gd name="connsiteY122" fmla="*/ 8091 h 10000"/>
              <a:gd name="connsiteX123" fmla="*/ 10000 w 10000"/>
              <a:gd name="connsiteY12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975 w 10000"/>
              <a:gd name="connsiteY72" fmla="*/ 6409 h 10000"/>
              <a:gd name="connsiteX73" fmla="*/ 6044 w 10000"/>
              <a:gd name="connsiteY73" fmla="*/ 6659 h 10000"/>
              <a:gd name="connsiteX74" fmla="*/ 6112 w 10000"/>
              <a:gd name="connsiteY74" fmla="*/ 6795 h 10000"/>
              <a:gd name="connsiteX75" fmla="*/ 6171 w 10000"/>
              <a:gd name="connsiteY75" fmla="*/ 6409 h 10000"/>
              <a:gd name="connsiteX76" fmla="*/ 6240 w 10000"/>
              <a:gd name="connsiteY76" fmla="*/ 6159 h 10000"/>
              <a:gd name="connsiteX77" fmla="*/ 6366 w 10000"/>
              <a:gd name="connsiteY77" fmla="*/ 6159 h 10000"/>
              <a:gd name="connsiteX78" fmla="*/ 6435 w 10000"/>
              <a:gd name="connsiteY78" fmla="*/ 6409 h 10000"/>
              <a:gd name="connsiteX79" fmla="*/ 6494 w 10000"/>
              <a:gd name="connsiteY79" fmla="*/ 6159 h 10000"/>
              <a:gd name="connsiteX80" fmla="*/ 6563 w 10000"/>
              <a:gd name="connsiteY80" fmla="*/ 6023 h 10000"/>
              <a:gd name="connsiteX81" fmla="*/ 6690 w 10000"/>
              <a:gd name="connsiteY81" fmla="*/ 6545 h 10000"/>
              <a:gd name="connsiteX82" fmla="*/ 6759 w 10000"/>
              <a:gd name="connsiteY82" fmla="*/ 6545 h 10000"/>
              <a:gd name="connsiteX83" fmla="*/ 6816 w 10000"/>
              <a:gd name="connsiteY83" fmla="*/ 6159 h 10000"/>
              <a:gd name="connsiteX84" fmla="*/ 6886 w 10000"/>
              <a:gd name="connsiteY84" fmla="*/ 6409 h 10000"/>
              <a:gd name="connsiteX85" fmla="*/ 7012 w 10000"/>
              <a:gd name="connsiteY85" fmla="*/ 5773 h 10000"/>
              <a:gd name="connsiteX86" fmla="*/ 7082 w 10000"/>
              <a:gd name="connsiteY86" fmla="*/ 6932 h 10000"/>
              <a:gd name="connsiteX87" fmla="*/ 7151 w 10000"/>
              <a:gd name="connsiteY87" fmla="*/ 7046 h 10000"/>
              <a:gd name="connsiteX88" fmla="*/ 7209 w 10000"/>
              <a:gd name="connsiteY88" fmla="*/ 6795 h 10000"/>
              <a:gd name="connsiteX89" fmla="*/ 7347 w 10000"/>
              <a:gd name="connsiteY89" fmla="*/ 6409 h 10000"/>
              <a:gd name="connsiteX90" fmla="*/ 7404 w 10000"/>
              <a:gd name="connsiteY90" fmla="*/ 6409 h 10000"/>
              <a:gd name="connsiteX91" fmla="*/ 7474 w 10000"/>
              <a:gd name="connsiteY91" fmla="*/ 6545 h 10000"/>
              <a:gd name="connsiteX92" fmla="*/ 7531 w 10000"/>
              <a:gd name="connsiteY92" fmla="*/ 6023 h 10000"/>
              <a:gd name="connsiteX93" fmla="*/ 7670 w 10000"/>
              <a:gd name="connsiteY93" fmla="*/ 6545 h 10000"/>
              <a:gd name="connsiteX94" fmla="*/ 7726 w 10000"/>
              <a:gd name="connsiteY94" fmla="*/ 6295 h 10000"/>
              <a:gd name="connsiteX95" fmla="*/ 7797 w 10000"/>
              <a:gd name="connsiteY95" fmla="*/ 5773 h 10000"/>
              <a:gd name="connsiteX96" fmla="*/ 7865 w 10000"/>
              <a:gd name="connsiteY96" fmla="*/ 6023 h 10000"/>
              <a:gd name="connsiteX97" fmla="*/ 7992 w 10000"/>
              <a:gd name="connsiteY97" fmla="*/ 6659 h 10000"/>
              <a:gd name="connsiteX98" fmla="*/ 8051 w 10000"/>
              <a:gd name="connsiteY98" fmla="*/ 5637 h 10000"/>
              <a:gd name="connsiteX99" fmla="*/ 8120 w 10000"/>
              <a:gd name="connsiteY99" fmla="*/ 6023 h 10000"/>
              <a:gd name="connsiteX100" fmla="*/ 8189 w 10000"/>
              <a:gd name="connsiteY100" fmla="*/ 6295 h 10000"/>
              <a:gd name="connsiteX101" fmla="*/ 8315 w 10000"/>
              <a:gd name="connsiteY101" fmla="*/ 6932 h 10000"/>
              <a:gd name="connsiteX102" fmla="*/ 8385 w 10000"/>
              <a:gd name="connsiteY102" fmla="*/ 5773 h 10000"/>
              <a:gd name="connsiteX103" fmla="*/ 8442 w 10000"/>
              <a:gd name="connsiteY103" fmla="*/ 6545 h 10000"/>
              <a:gd name="connsiteX104" fmla="*/ 8512 w 10000"/>
              <a:gd name="connsiteY104" fmla="*/ 6409 h 10000"/>
              <a:gd name="connsiteX105" fmla="*/ 8639 w 10000"/>
              <a:gd name="connsiteY105" fmla="*/ 6545 h 10000"/>
              <a:gd name="connsiteX106" fmla="*/ 8708 w 10000"/>
              <a:gd name="connsiteY106" fmla="*/ 6159 h 10000"/>
              <a:gd name="connsiteX107" fmla="*/ 8764 w 10000"/>
              <a:gd name="connsiteY107" fmla="*/ 5910 h 10000"/>
              <a:gd name="connsiteX108" fmla="*/ 8835 w 10000"/>
              <a:gd name="connsiteY108" fmla="*/ 3841 h 10000"/>
              <a:gd name="connsiteX109" fmla="*/ 8962 w 10000"/>
              <a:gd name="connsiteY109" fmla="*/ 2818 h 10000"/>
              <a:gd name="connsiteX110" fmla="*/ 9030 w 10000"/>
              <a:gd name="connsiteY110" fmla="*/ 3068 h 10000"/>
              <a:gd name="connsiteX111" fmla="*/ 9100 w 10000"/>
              <a:gd name="connsiteY111" fmla="*/ 4114 h 10000"/>
              <a:gd name="connsiteX112" fmla="*/ 9157 w 10000"/>
              <a:gd name="connsiteY112" fmla="*/ 5000 h 10000"/>
              <a:gd name="connsiteX113" fmla="*/ 9284 w 10000"/>
              <a:gd name="connsiteY113" fmla="*/ 5250 h 10000"/>
              <a:gd name="connsiteX114" fmla="*/ 9354 w 10000"/>
              <a:gd name="connsiteY114" fmla="*/ 5773 h 10000"/>
              <a:gd name="connsiteX115" fmla="*/ 9423 w 10000"/>
              <a:gd name="connsiteY115" fmla="*/ 6159 h 10000"/>
              <a:gd name="connsiteX116" fmla="*/ 9480 w 10000"/>
              <a:gd name="connsiteY116" fmla="*/ 6545 h 10000"/>
              <a:gd name="connsiteX117" fmla="*/ 9551 w 10000"/>
              <a:gd name="connsiteY117" fmla="*/ 6659 h 10000"/>
              <a:gd name="connsiteX118" fmla="*/ 9676 w 10000"/>
              <a:gd name="connsiteY118" fmla="*/ 7569 h 10000"/>
              <a:gd name="connsiteX119" fmla="*/ 9746 w 10000"/>
              <a:gd name="connsiteY119" fmla="*/ 7318 h 10000"/>
              <a:gd name="connsiteX120" fmla="*/ 9815 w 10000"/>
              <a:gd name="connsiteY120" fmla="*/ 7955 h 10000"/>
              <a:gd name="connsiteX121" fmla="*/ 9873 w 10000"/>
              <a:gd name="connsiteY121" fmla="*/ 8091 h 10000"/>
              <a:gd name="connsiteX122" fmla="*/ 10000 w 10000"/>
              <a:gd name="connsiteY12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777 w 10000"/>
              <a:gd name="connsiteY70" fmla="*/ 6409 h 10000"/>
              <a:gd name="connsiteX71" fmla="*/ 5975 w 10000"/>
              <a:gd name="connsiteY71" fmla="*/ 6409 h 10000"/>
              <a:gd name="connsiteX72" fmla="*/ 6044 w 10000"/>
              <a:gd name="connsiteY72" fmla="*/ 6659 h 10000"/>
              <a:gd name="connsiteX73" fmla="*/ 6112 w 10000"/>
              <a:gd name="connsiteY73" fmla="*/ 6795 h 10000"/>
              <a:gd name="connsiteX74" fmla="*/ 6171 w 10000"/>
              <a:gd name="connsiteY74" fmla="*/ 6409 h 10000"/>
              <a:gd name="connsiteX75" fmla="*/ 6240 w 10000"/>
              <a:gd name="connsiteY75" fmla="*/ 6159 h 10000"/>
              <a:gd name="connsiteX76" fmla="*/ 6366 w 10000"/>
              <a:gd name="connsiteY76" fmla="*/ 6159 h 10000"/>
              <a:gd name="connsiteX77" fmla="*/ 6435 w 10000"/>
              <a:gd name="connsiteY77" fmla="*/ 6409 h 10000"/>
              <a:gd name="connsiteX78" fmla="*/ 6494 w 10000"/>
              <a:gd name="connsiteY78" fmla="*/ 6159 h 10000"/>
              <a:gd name="connsiteX79" fmla="*/ 6563 w 10000"/>
              <a:gd name="connsiteY79" fmla="*/ 6023 h 10000"/>
              <a:gd name="connsiteX80" fmla="*/ 6690 w 10000"/>
              <a:gd name="connsiteY80" fmla="*/ 6545 h 10000"/>
              <a:gd name="connsiteX81" fmla="*/ 6759 w 10000"/>
              <a:gd name="connsiteY81" fmla="*/ 6545 h 10000"/>
              <a:gd name="connsiteX82" fmla="*/ 6816 w 10000"/>
              <a:gd name="connsiteY82" fmla="*/ 6159 h 10000"/>
              <a:gd name="connsiteX83" fmla="*/ 6886 w 10000"/>
              <a:gd name="connsiteY83" fmla="*/ 6409 h 10000"/>
              <a:gd name="connsiteX84" fmla="*/ 7012 w 10000"/>
              <a:gd name="connsiteY84" fmla="*/ 5773 h 10000"/>
              <a:gd name="connsiteX85" fmla="*/ 7082 w 10000"/>
              <a:gd name="connsiteY85" fmla="*/ 6932 h 10000"/>
              <a:gd name="connsiteX86" fmla="*/ 7151 w 10000"/>
              <a:gd name="connsiteY86" fmla="*/ 7046 h 10000"/>
              <a:gd name="connsiteX87" fmla="*/ 7209 w 10000"/>
              <a:gd name="connsiteY87" fmla="*/ 6795 h 10000"/>
              <a:gd name="connsiteX88" fmla="*/ 7347 w 10000"/>
              <a:gd name="connsiteY88" fmla="*/ 6409 h 10000"/>
              <a:gd name="connsiteX89" fmla="*/ 7404 w 10000"/>
              <a:gd name="connsiteY89" fmla="*/ 6409 h 10000"/>
              <a:gd name="connsiteX90" fmla="*/ 7474 w 10000"/>
              <a:gd name="connsiteY90" fmla="*/ 6545 h 10000"/>
              <a:gd name="connsiteX91" fmla="*/ 7531 w 10000"/>
              <a:gd name="connsiteY91" fmla="*/ 6023 h 10000"/>
              <a:gd name="connsiteX92" fmla="*/ 7670 w 10000"/>
              <a:gd name="connsiteY92" fmla="*/ 6545 h 10000"/>
              <a:gd name="connsiteX93" fmla="*/ 7726 w 10000"/>
              <a:gd name="connsiteY93" fmla="*/ 6295 h 10000"/>
              <a:gd name="connsiteX94" fmla="*/ 7797 w 10000"/>
              <a:gd name="connsiteY94" fmla="*/ 5773 h 10000"/>
              <a:gd name="connsiteX95" fmla="*/ 7865 w 10000"/>
              <a:gd name="connsiteY95" fmla="*/ 6023 h 10000"/>
              <a:gd name="connsiteX96" fmla="*/ 7992 w 10000"/>
              <a:gd name="connsiteY96" fmla="*/ 6659 h 10000"/>
              <a:gd name="connsiteX97" fmla="*/ 8051 w 10000"/>
              <a:gd name="connsiteY97" fmla="*/ 5637 h 10000"/>
              <a:gd name="connsiteX98" fmla="*/ 8120 w 10000"/>
              <a:gd name="connsiteY98" fmla="*/ 6023 h 10000"/>
              <a:gd name="connsiteX99" fmla="*/ 8189 w 10000"/>
              <a:gd name="connsiteY99" fmla="*/ 6295 h 10000"/>
              <a:gd name="connsiteX100" fmla="*/ 8315 w 10000"/>
              <a:gd name="connsiteY100" fmla="*/ 6932 h 10000"/>
              <a:gd name="connsiteX101" fmla="*/ 8385 w 10000"/>
              <a:gd name="connsiteY101" fmla="*/ 5773 h 10000"/>
              <a:gd name="connsiteX102" fmla="*/ 8442 w 10000"/>
              <a:gd name="connsiteY102" fmla="*/ 6545 h 10000"/>
              <a:gd name="connsiteX103" fmla="*/ 8512 w 10000"/>
              <a:gd name="connsiteY103" fmla="*/ 6409 h 10000"/>
              <a:gd name="connsiteX104" fmla="*/ 8639 w 10000"/>
              <a:gd name="connsiteY104" fmla="*/ 6545 h 10000"/>
              <a:gd name="connsiteX105" fmla="*/ 8708 w 10000"/>
              <a:gd name="connsiteY105" fmla="*/ 6159 h 10000"/>
              <a:gd name="connsiteX106" fmla="*/ 8764 w 10000"/>
              <a:gd name="connsiteY106" fmla="*/ 5910 h 10000"/>
              <a:gd name="connsiteX107" fmla="*/ 8835 w 10000"/>
              <a:gd name="connsiteY107" fmla="*/ 3841 h 10000"/>
              <a:gd name="connsiteX108" fmla="*/ 8962 w 10000"/>
              <a:gd name="connsiteY108" fmla="*/ 2818 h 10000"/>
              <a:gd name="connsiteX109" fmla="*/ 9030 w 10000"/>
              <a:gd name="connsiteY109" fmla="*/ 3068 h 10000"/>
              <a:gd name="connsiteX110" fmla="*/ 9100 w 10000"/>
              <a:gd name="connsiteY110" fmla="*/ 4114 h 10000"/>
              <a:gd name="connsiteX111" fmla="*/ 9157 w 10000"/>
              <a:gd name="connsiteY111" fmla="*/ 5000 h 10000"/>
              <a:gd name="connsiteX112" fmla="*/ 9284 w 10000"/>
              <a:gd name="connsiteY112" fmla="*/ 5250 h 10000"/>
              <a:gd name="connsiteX113" fmla="*/ 9354 w 10000"/>
              <a:gd name="connsiteY113" fmla="*/ 5773 h 10000"/>
              <a:gd name="connsiteX114" fmla="*/ 9423 w 10000"/>
              <a:gd name="connsiteY114" fmla="*/ 6159 h 10000"/>
              <a:gd name="connsiteX115" fmla="*/ 9480 w 10000"/>
              <a:gd name="connsiteY115" fmla="*/ 6545 h 10000"/>
              <a:gd name="connsiteX116" fmla="*/ 9551 w 10000"/>
              <a:gd name="connsiteY116" fmla="*/ 6659 h 10000"/>
              <a:gd name="connsiteX117" fmla="*/ 9676 w 10000"/>
              <a:gd name="connsiteY117" fmla="*/ 7569 h 10000"/>
              <a:gd name="connsiteX118" fmla="*/ 9746 w 10000"/>
              <a:gd name="connsiteY118" fmla="*/ 7318 h 10000"/>
              <a:gd name="connsiteX119" fmla="*/ 9815 w 10000"/>
              <a:gd name="connsiteY119" fmla="*/ 7955 h 10000"/>
              <a:gd name="connsiteX120" fmla="*/ 9873 w 10000"/>
              <a:gd name="connsiteY120" fmla="*/ 8091 h 10000"/>
              <a:gd name="connsiteX121" fmla="*/ 10000 w 10000"/>
              <a:gd name="connsiteY12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975 w 10000"/>
              <a:gd name="connsiteY70" fmla="*/ 6409 h 10000"/>
              <a:gd name="connsiteX71" fmla="*/ 6044 w 10000"/>
              <a:gd name="connsiteY71" fmla="*/ 6659 h 10000"/>
              <a:gd name="connsiteX72" fmla="*/ 6112 w 10000"/>
              <a:gd name="connsiteY72" fmla="*/ 6795 h 10000"/>
              <a:gd name="connsiteX73" fmla="*/ 6171 w 10000"/>
              <a:gd name="connsiteY73" fmla="*/ 6409 h 10000"/>
              <a:gd name="connsiteX74" fmla="*/ 6240 w 10000"/>
              <a:gd name="connsiteY74" fmla="*/ 6159 h 10000"/>
              <a:gd name="connsiteX75" fmla="*/ 6366 w 10000"/>
              <a:gd name="connsiteY75" fmla="*/ 6159 h 10000"/>
              <a:gd name="connsiteX76" fmla="*/ 6435 w 10000"/>
              <a:gd name="connsiteY76" fmla="*/ 6409 h 10000"/>
              <a:gd name="connsiteX77" fmla="*/ 6494 w 10000"/>
              <a:gd name="connsiteY77" fmla="*/ 6159 h 10000"/>
              <a:gd name="connsiteX78" fmla="*/ 6563 w 10000"/>
              <a:gd name="connsiteY78" fmla="*/ 6023 h 10000"/>
              <a:gd name="connsiteX79" fmla="*/ 6690 w 10000"/>
              <a:gd name="connsiteY79" fmla="*/ 6545 h 10000"/>
              <a:gd name="connsiteX80" fmla="*/ 6759 w 10000"/>
              <a:gd name="connsiteY80" fmla="*/ 6545 h 10000"/>
              <a:gd name="connsiteX81" fmla="*/ 6816 w 10000"/>
              <a:gd name="connsiteY81" fmla="*/ 6159 h 10000"/>
              <a:gd name="connsiteX82" fmla="*/ 6886 w 10000"/>
              <a:gd name="connsiteY82" fmla="*/ 6409 h 10000"/>
              <a:gd name="connsiteX83" fmla="*/ 7012 w 10000"/>
              <a:gd name="connsiteY83" fmla="*/ 5773 h 10000"/>
              <a:gd name="connsiteX84" fmla="*/ 7082 w 10000"/>
              <a:gd name="connsiteY84" fmla="*/ 6932 h 10000"/>
              <a:gd name="connsiteX85" fmla="*/ 7151 w 10000"/>
              <a:gd name="connsiteY85" fmla="*/ 7046 h 10000"/>
              <a:gd name="connsiteX86" fmla="*/ 7209 w 10000"/>
              <a:gd name="connsiteY86" fmla="*/ 6795 h 10000"/>
              <a:gd name="connsiteX87" fmla="*/ 7347 w 10000"/>
              <a:gd name="connsiteY87" fmla="*/ 6409 h 10000"/>
              <a:gd name="connsiteX88" fmla="*/ 7404 w 10000"/>
              <a:gd name="connsiteY88" fmla="*/ 6409 h 10000"/>
              <a:gd name="connsiteX89" fmla="*/ 7474 w 10000"/>
              <a:gd name="connsiteY89" fmla="*/ 6545 h 10000"/>
              <a:gd name="connsiteX90" fmla="*/ 7531 w 10000"/>
              <a:gd name="connsiteY90" fmla="*/ 6023 h 10000"/>
              <a:gd name="connsiteX91" fmla="*/ 7670 w 10000"/>
              <a:gd name="connsiteY91" fmla="*/ 6545 h 10000"/>
              <a:gd name="connsiteX92" fmla="*/ 7726 w 10000"/>
              <a:gd name="connsiteY92" fmla="*/ 6295 h 10000"/>
              <a:gd name="connsiteX93" fmla="*/ 7797 w 10000"/>
              <a:gd name="connsiteY93" fmla="*/ 5773 h 10000"/>
              <a:gd name="connsiteX94" fmla="*/ 7865 w 10000"/>
              <a:gd name="connsiteY94" fmla="*/ 6023 h 10000"/>
              <a:gd name="connsiteX95" fmla="*/ 7992 w 10000"/>
              <a:gd name="connsiteY95" fmla="*/ 6659 h 10000"/>
              <a:gd name="connsiteX96" fmla="*/ 8051 w 10000"/>
              <a:gd name="connsiteY96" fmla="*/ 5637 h 10000"/>
              <a:gd name="connsiteX97" fmla="*/ 8120 w 10000"/>
              <a:gd name="connsiteY97" fmla="*/ 6023 h 10000"/>
              <a:gd name="connsiteX98" fmla="*/ 8189 w 10000"/>
              <a:gd name="connsiteY98" fmla="*/ 6295 h 10000"/>
              <a:gd name="connsiteX99" fmla="*/ 8315 w 10000"/>
              <a:gd name="connsiteY99" fmla="*/ 6932 h 10000"/>
              <a:gd name="connsiteX100" fmla="*/ 8385 w 10000"/>
              <a:gd name="connsiteY100" fmla="*/ 5773 h 10000"/>
              <a:gd name="connsiteX101" fmla="*/ 8442 w 10000"/>
              <a:gd name="connsiteY101" fmla="*/ 6545 h 10000"/>
              <a:gd name="connsiteX102" fmla="*/ 8512 w 10000"/>
              <a:gd name="connsiteY102" fmla="*/ 6409 h 10000"/>
              <a:gd name="connsiteX103" fmla="*/ 8639 w 10000"/>
              <a:gd name="connsiteY103" fmla="*/ 6545 h 10000"/>
              <a:gd name="connsiteX104" fmla="*/ 8708 w 10000"/>
              <a:gd name="connsiteY104" fmla="*/ 6159 h 10000"/>
              <a:gd name="connsiteX105" fmla="*/ 8764 w 10000"/>
              <a:gd name="connsiteY105" fmla="*/ 5910 h 10000"/>
              <a:gd name="connsiteX106" fmla="*/ 8835 w 10000"/>
              <a:gd name="connsiteY106" fmla="*/ 3841 h 10000"/>
              <a:gd name="connsiteX107" fmla="*/ 8962 w 10000"/>
              <a:gd name="connsiteY107" fmla="*/ 2818 h 10000"/>
              <a:gd name="connsiteX108" fmla="*/ 9030 w 10000"/>
              <a:gd name="connsiteY108" fmla="*/ 3068 h 10000"/>
              <a:gd name="connsiteX109" fmla="*/ 9100 w 10000"/>
              <a:gd name="connsiteY109" fmla="*/ 4114 h 10000"/>
              <a:gd name="connsiteX110" fmla="*/ 9157 w 10000"/>
              <a:gd name="connsiteY110" fmla="*/ 5000 h 10000"/>
              <a:gd name="connsiteX111" fmla="*/ 9284 w 10000"/>
              <a:gd name="connsiteY111" fmla="*/ 5250 h 10000"/>
              <a:gd name="connsiteX112" fmla="*/ 9354 w 10000"/>
              <a:gd name="connsiteY112" fmla="*/ 5773 h 10000"/>
              <a:gd name="connsiteX113" fmla="*/ 9423 w 10000"/>
              <a:gd name="connsiteY113" fmla="*/ 6159 h 10000"/>
              <a:gd name="connsiteX114" fmla="*/ 9480 w 10000"/>
              <a:gd name="connsiteY114" fmla="*/ 6545 h 10000"/>
              <a:gd name="connsiteX115" fmla="*/ 9551 w 10000"/>
              <a:gd name="connsiteY115" fmla="*/ 6659 h 10000"/>
              <a:gd name="connsiteX116" fmla="*/ 9676 w 10000"/>
              <a:gd name="connsiteY116" fmla="*/ 7569 h 10000"/>
              <a:gd name="connsiteX117" fmla="*/ 9746 w 10000"/>
              <a:gd name="connsiteY117" fmla="*/ 7318 h 10000"/>
              <a:gd name="connsiteX118" fmla="*/ 9815 w 10000"/>
              <a:gd name="connsiteY118" fmla="*/ 7955 h 10000"/>
              <a:gd name="connsiteX119" fmla="*/ 9873 w 10000"/>
              <a:gd name="connsiteY119" fmla="*/ 8091 h 10000"/>
              <a:gd name="connsiteX120" fmla="*/ 10000 w 10000"/>
              <a:gd name="connsiteY12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171 w 10000"/>
              <a:gd name="connsiteY72" fmla="*/ 6409 h 10000"/>
              <a:gd name="connsiteX73" fmla="*/ 6240 w 10000"/>
              <a:gd name="connsiteY73" fmla="*/ 6159 h 10000"/>
              <a:gd name="connsiteX74" fmla="*/ 6366 w 10000"/>
              <a:gd name="connsiteY74" fmla="*/ 6159 h 10000"/>
              <a:gd name="connsiteX75" fmla="*/ 6435 w 10000"/>
              <a:gd name="connsiteY75" fmla="*/ 6409 h 10000"/>
              <a:gd name="connsiteX76" fmla="*/ 6494 w 10000"/>
              <a:gd name="connsiteY76" fmla="*/ 6159 h 10000"/>
              <a:gd name="connsiteX77" fmla="*/ 6563 w 10000"/>
              <a:gd name="connsiteY77" fmla="*/ 6023 h 10000"/>
              <a:gd name="connsiteX78" fmla="*/ 6690 w 10000"/>
              <a:gd name="connsiteY78" fmla="*/ 6545 h 10000"/>
              <a:gd name="connsiteX79" fmla="*/ 6759 w 10000"/>
              <a:gd name="connsiteY79" fmla="*/ 6545 h 10000"/>
              <a:gd name="connsiteX80" fmla="*/ 6816 w 10000"/>
              <a:gd name="connsiteY80" fmla="*/ 6159 h 10000"/>
              <a:gd name="connsiteX81" fmla="*/ 6886 w 10000"/>
              <a:gd name="connsiteY81" fmla="*/ 6409 h 10000"/>
              <a:gd name="connsiteX82" fmla="*/ 7012 w 10000"/>
              <a:gd name="connsiteY82" fmla="*/ 5773 h 10000"/>
              <a:gd name="connsiteX83" fmla="*/ 7082 w 10000"/>
              <a:gd name="connsiteY83" fmla="*/ 6932 h 10000"/>
              <a:gd name="connsiteX84" fmla="*/ 7151 w 10000"/>
              <a:gd name="connsiteY84" fmla="*/ 7046 h 10000"/>
              <a:gd name="connsiteX85" fmla="*/ 7209 w 10000"/>
              <a:gd name="connsiteY85" fmla="*/ 6795 h 10000"/>
              <a:gd name="connsiteX86" fmla="*/ 7347 w 10000"/>
              <a:gd name="connsiteY86" fmla="*/ 6409 h 10000"/>
              <a:gd name="connsiteX87" fmla="*/ 7404 w 10000"/>
              <a:gd name="connsiteY87" fmla="*/ 6409 h 10000"/>
              <a:gd name="connsiteX88" fmla="*/ 7474 w 10000"/>
              <a:gd name="connsiteY88" fmla="*/ 6545 h 10000"/>
              <a:gd name="connsiteX89" fmla="*/ 7531 w 10000"/>
              <a:gd name="connsiteY89" fmla="*/ 6023 h 10000"/>
              <a:gd name="connsiteX90" fmla="*/ 7670 w 10000"/>
              <a:gd name="connsiteY90" fmla="*/ 6545 h 10000"/>
              <a:gd name="connsiteX91" fmla="*/ 7726 w 10000"/>
              <a:gd name="connsiteY91" fmla="*/ 6295 h 10000"/>
              <a:gd name="connsiteX92" fmla="*/ 7797 w 10000"/>
              <a:gd name="connsiteY92" fmla="*/ 5773 h 10000"/>
              <a:gd name="connsiteX93" fmla="*/ 7865 w 10000"/>
              <a:gd name="connsiteY93" fmla="*/ 6023 h 10000"/>
              <a:gd name="connsiteX94" fmla="*/ 7992 w 10000"/>
              <a:gd name="connsiteY94" fmla="*/ 6659 h 10000"/>
              <a:gd name="connsiteX95" fmla="*/ 8051 w 10000"/>
              <a:gd name="connsiteY95" fmla="*/ 5637 h 10000"/>
              <a:gd name="connsiteX96" fmla="*/ 8120 w 10000"/>
              <a:gd name="connsiteY96" fmla="*/ 6023 h 10000"/>
              <a:gd name="connsiteX97" fmla="*/ 8189 w 10000"/>
              <a:gd name="connsiteY97" fmla="*/ 6295 h 10000"/>
              <a:gd name="connsiteX98" fmla="*/ 8315 w 10000"/>
              <a:gd name="connsiteY98" fmla="*/ 6932 h 10000"/>
              <a:gd name="connsiteX99" fmla="*/ 8385 w 10000"/>
              <a:gd name="connsiteY99" fmla="*/ 5773 h 10000"/>
              <a:gd name="connsiteX100" fmla="*/ 8442 w 10000"/>
              <a:gd name="connsiteY100" fmla="*/ 6545 h 10000"/>
              <a:gd name="connsiteX101" fmla="*/ 8512 w 10000"/>
              <a:gd name="connsiteY101" fmla="*/ 6409 h 10000"/>
              <a:gd name="connsiteX102" fmla="*/ 8639 w 10000"/>
              <a:gd name="connsiteY102" fmla="*/ 6545 h 10000"/>
              <a:gd name="connsiteX103" fmla="*/ 8708 w 10000"/>
              <a:gd name="connsiteY103" fmla="*/ 6159 h 10000"/>
              <a:gd name="connsiteX104" fmla="*/ 8764 w 10000"/>
              <a:gd name="connsiteY104" fmla="*/ 5910 h 10000"/>
              <a:gd name="connsiteX105" fmla="*/ 8835 w 10000"/>
              <a:gd name="connsiteY105" fmla="*/ 3841 h 10000"/>
              <a:gd name="connsiteX106" fmla="*/ 8962 w 10000"/>
              <a:gd name="connsiteY106" fmla="*/ 2818 h 10000"/>
              <a:gd name="connsiteX107" fmla="*/ 9030 w 10000"/>
              <a:gd name="connsiteY107" fmla="*/ 3068 h 10000"/>
              <a:gd name="connsiteX108" fmla="*/ 9100 w 10000"/>
              <a:gd name="connsiteY108" fmla="*/ 4114 h 10000"/>
              <a:gd name="connsiteX109" fmla="*/ 9157 w 10000"/>
              <a:gd name="connsiteY109" fmla="*/ 5000 h 10000"/>
              <a:gd name="connsiteX110" fmla="*/ 9284 w 10000"/>
              <a:gd name="connsiteY110" fmla="*/ 5250 h 10000"/>
              <a:gd name="connsiteX111" fmla="*/ 9354 w 10000"/>
              <a:gd name="connsiteY111" fmla="*/ 5773 h 10000"/>
              <a:gd name="connsiteX112" fmla="*/ 9423 w 10000"/>
              <a:gd name="connsiteY112" fmla="*/ 6159 h 10000"/>
              <a:gd name="connsiteX113" fmla="*/ 9480 w 10000"/>
              <a:gd name="connsiteY113" fmla="*/ 6545 h 10000"/>
              <a:gd name="connsiteX114" fmla="*/ 9551 w 10000"/>
              <a:gd name="connsiteY114" fmla="*/ 6659 h 10000"/>
              <a:gd name="connsiteX115" fmla="*/ 9676 w 10000"/>
              <a:gd name="connsiteY115" fmla="*/ 7569 h 10000"/>
              <a:gd name="connsiteX116" fmla="*/ 9746 w 10000"/>
              <a:gd name="connsiteY116" fmla="*/ 7318 h 10000"/>
              <a:gd name="connsiteX117" fmla="*/ 9815 w 10000"/>
              <a:gd name="connsiteY117" fmla="*/ 7955 h 10000"/>
              <a:gd name="connsiteX118" fmla="*/ 9873 w 10000"/>
              <a:gd name="connsiteY118" fmla="*/ 8091 h 10000"/>
              <a:gd name="connsiteX119" fmla="*/ 10000 w 10000"/>
              <a:gd name="connsiteY11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240 w 10000"/>
              <a:gd name="connsiteY72" fmla="*/ 6159 h 10000"/>
              <a:gd name="connsiteX73" fmla="*/ 6366 w 10000"/>
              <a:gd name="connsiteY73" fmla="*/ 6159 h 10000"/>
              <a:gd name="connsiteX74" fmla="*/ 6435 w 10000"/>
              <a:gd name="connsiteY74" fmla="*/ 6409 h 10000"/>
              <a:gd name="connsiteX75" fmla="*/ 6494 w 10000"/>
              <a:gd name="connsiteY75" fmla="*/ 6159 h 10000"/>
              <a:gd name="connsiteX76" fmla="*/ 6563 w 10000"/>
              <a:gd name="connsiteY76" fmla="*/ 6023 h 10000"/>
              <a:gd name="connsiteX77" fmla="*/ 6690 w 10000"/>
              <a:gd name="connsiteY77" fmla="*/ 6545 h 10000"/>
              <a:gd name="connsiteX78" fmla="*/ 6759 w 10000"/>
              <a:gd name="connsiteY78" fmla="*/ 6545 h 10000"/>
              <a:gd name="connsiteX79" fmla="*/ 6816 w 10000"/>
              <a:gd name="connsiteY79" fmla="*/ 6159 h 10000"/>
              <a:gd name="connsiteX80" fmla="*/ 6886 w 10000"/>
              <a:gd name="connsiteY80" fmla="*/ 6409 h 10000"/>
              <a:gd name="connsiteX81" fmla="*/ 7012 w 10000"/>
              <a:gd name="connsiteY81" fmla="*/ 5773 h 10000"/>
              <a:gd name="connsiteX82" fmla="*/ 7082 w 10000"/>
              <a:gd name="connsiteY82" fmla="*/ 6932 h 10000"/>
              <a:gd name="connsiteX83" fmla="*/ 7151 w 10000"/>
              <a:gd name="connsiteY83" fmla="*/ 7046 h 10000"/>
              <a:gd name="connsiteX84" fmla="*/ 7209 w 10000"/>
              <a:gd name="connsiteY84" fmla="*/ 6795 h 10000"/>
              <a:gd name="connsiteX85" fmla="*/ 7347 w 10000"/>
              <a:gd name="connsiteY85" fmla="*/ 6409 h 10000"/>
              <a:gd name="connsiteX86" fmla="*/ 7404 w 10000"/>
              <a:gd name="connsiteY86" fmla="*/ 6409 h 10000"/>
              <a:gd name="connsiteX87" fmla="*/ 7474 w 10000"/>
              <a:gd name="connsiteY87" fmla="*/ 6545 h 10000"/>
              <a:gd name="connsiteX88" fmla="*/ 7531 w 10000"/>
              <a:gd name="connsiteY88" fmla="*/ 6023 h 10000"/>
              <a:gd name="connsiteX89" fmla="*/ 7670 w 10000"/>
              <a:gd name="connsiteY89" fmla="*/ 6545 h 10000"/>
              <a:gd name="connsiteX90" fmla="*/ 7726 w 10000"/>
              <a:gd name="connsiteY90" fmla="*/ 6295 h 10000"/>
              <a:gd name="connsiteX91" fmla="*/ 7797 w 10000"/>
              <a:gd name="connsiteY91" fmla="*/ 5773 h 10000"/>
              <a:gd name="connsiteX92" fmla="*/ 7865 w 10000"/>
              <a:gd name="connsiteY92" fmla="*/ 6023 h 10000"/>
              <a:gd name="connsiteX93" fmla="*/ 7992 w 10000"/>
              <a:gd name="connsiteY93" fmla="*/ 6659 h 10000"/>
              <a:gd name="connsiteX94" fmla="*/ 8051 w 10000"/>
              <a:gd name="connsiteY94" fmla="*/ 5637 h 10000"/>
              <a:gd name="connsiteX95" fmla="*/ 8120 w 10000"/>
              <a:gd name="connsiteY95" fmla="*/ 6023 h 10000"/>
              <a:gd name="connsiteX96" fmla="*/ 8189 w 10000"/>
              <a:gd name="connsiteY96" fmla="*/ 6295 h 10000"/>
              <a:gd name="connsiteX97" fmla="*/ 8315 w 10000"/>
              <a:gd name="connsiteY97" fmla="*/ 6932 h 10000"/>
              <a:gd name="connsiteX98" fmla="*/ 8385 w 10000"/>
              <a:gd name="connsiteY98" fmla="*/ 5773 h 10000"/>
              <a:gd name="connsiteX99" fmla="*/ 8442 w 10000"/>
              <a:gd name="connsiteY99" fmla="*/ 6545 h 10000"/>
              <a:gd name="connsiteX100" fmla="*/ 8512 w 10000"/>
              <a:gd name="connsiteY100" fmla="*/ 6409 h 10000"/>
              <a:gd name="connsiteX101" fmla="*/ 8639 w 10000"/>
              <a:gd name="connsiteY101" fmla="*/ 6545 h 10000"/>
              <a:gd name="connsiteX102" fmla="*/ 8708 w 10000"/>
              <a:gd name="connsiteY102" fmla="*/ 6159 h 10000"/>
              <a:gd name="connsiteX103" fmla="*/ 8764 w 10000"/>
              <a:gd name="connsiteY103" fmla="*/ 5910 h 10000"/>
              <a:gd name="connsiteX104" fmla="*/ 8835 w 10000"/>
              <a:gd name="connsiteY104" fmla="*/ 3841 h 10000"/>
              <a:gd name="connsiteX105" fmla="*/ 8962 w 10000"/>
              <a:gd name="connsiteY105" fmla="*/ 2818 h 10000"/>
              <a:gd name="connsiteX106" fmla="*/ 9030 w 10000"/>
              <a:gd name="connsiteY106" fmla="*/ 3068 h 10000"/>
              <a:gd name="connsiteX107" fmla="*/ 9100 w 10000"/>
              <a:gd name="connsiteY107" fmla="*/ 4114 h 10000"/>
              <a:gd name="connsiteX108" fmla="*/ 9157 w 10000"/>
              <a:gd name="connsiteY108" fmla="*/ 5000 h 10000"/>
              <a:gd name="connsiteX109" fmla="*/ 9284 w 10000"/>
              <a:gd name="connsiteY109" fmla="*/ 5250 h 10000"/>
              <a:gd name="connsiteX110" fmla="*/ 9354 w 10000"/>
              <a:gd name="connsiteY110" fmla="*/ 5773 h 10000"/>
              <a:gd name="connsiteX111" fmla="*/ 9423 w 10000"/>
              <a:gd name="connsiteY111" fmla="*/ 6159 h 10000"/>
              <a:gd name="connsiteX112" fmla="*/ 9480 w 10000"/>
              <a:gd name="connsiteY112" fmla="*/ 6545 h 10000"/>
              <a:gd name="connsiteX113" fmla="*/ 9551 w 10000"/>
              <a:gd name="connsiteY113" fmla="*/ 6659 h 10000"/>
              <a:gd name="connsiteX114" fmla="*/ 9676 w 10000"/>
              <a:gd name="connsiteY114" fmla="*/ 7569 h 10000"/>
              <a:gd name="connsiteX115" fmla="*/ 9746 w 10000"/>
              <a:gd name="connsiteY115" fmla="*/ 7318 h 10000"/>
              <a:gd name="connsiteX116" fmla="*/ 9815 w 10000"/>
              <a:gd name="connsiteY116" fmla="*/ 7955 h 10000"/>
              <a:gd name="connsiteX117" fmla="*/ 9873 w 10000"/>
              <a:gd name="connsiteY117" fmla="*/ 8091 h 10000"/>
              <a:gd name="connsiteX118" fmla="*/ 10000 w 10000"/>
              <a:gd name="connsiteY11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240 w 10000"/>
              <a:gd name="connsiteY71" fmla="*/ 6159 h 10000"/>
              <a:gd name="connsiteX72" fmla="*/ 6366 w 10000"/>
              <a:gd name="connsiteY72" fmla="*/ 6159 h 10000"/>
              <a:gd name="connsiteX73" fmla="*/ 6435 w 10000"/>
              <a:gd name="connsiteY73" fmla="*/ 6409 h 10000"/>
              <a:gd name="connsiteX74" fmla="*/ 6494 w 10000"/>
              <a:gd name="connsiteY74" fmla="*/ 6159 h 10000"/>
              <a:gd name="connsiteX75" fmla="*/ 6563 w 10000"/>
              <a:gd name="connsiteY75" fmla="*/ 6023 h 10000"/>
              <a:gd name="connsiteX76" fmla="*/ 6690 w 10000"/>
              <a:gd name="connsiteY76" fmla="*/ 6545 h 10000"/>
              <a:gd name="connsiteX77" fmla="*/ 6759 w 10000"/>
              <a:gd name="connsiteY77" fmla="*/ 6545 h 10000"/>
              <a:gd name="connsiteX78" fmla="*/ 6816 w 10000"/>
              <a:gd name="connsiteY78" fmla="*/ 6159 h 10000"/>
              <a:gd name="connsiteX79" fmla="*/ 6886 w 10000"/>
              <a:gd name="connsiteY79" fmla="*/ 6409 h 10000"/>
              <a:gd name="connsiteX80" fmla="*/ 7012 w 10000"/>
              <a:gd name="connsiteY80" fmla="*/ 5773 h 10000"/>
              <a:gd name="connsiteX81" fmla="*/ 7082 w 10000"/>
              <a:gd name="connsiteY81" fmla="*/ 6932 h 10000"/>
              <a:gd name="connsiteX82" fmla="*/ 7151 w 10000"/>
              <a:gd name="connsiteY82" fmla="*/ 7046 h 10000"/>
              <a:gd name="connsiteX83" fmla="*/ 7209 w 10000"/>
              <a:gd name="connsiteY83" fmla="*/ 6795 h 10000"/>
              <a:gd name="connsiteX84" fmla="*/ 7347 w 10000"/>
              <a:gd name="connsiteY84" fmla="*/ 6409 h 10000"/>
              <a:gd name="connsiteX85" fmla="*/ 7404 w 10000"/>
              <a:gd name="connsiteY85" fmla="*/ 6409 h 10000"/>
              <a:gd name="connsiteX86" fmla="*/ 7474 w 10000"/>
              <a:gd name="connsiteY86" fmla="*/ 6545 h 10000"/>
              <a:gd name="connsiteX87" fmla="*/ 7531 w 10000"/>
              <a:gd name="connsiteY87" fmla="*/ 6023 h 10000"/>
              <a:gd name="connsiteX88" fmla="*/ 7670 w 10000"/>
              <a:gd name="connsiteY88" fmla="*/ 6545 h 10000"/>
              <a:gd name="connsiteX89" fmla="*/ 7726 w 10000"/>
              <a:gd name="connsiteY89" fmla="*/ 6295 h 10000"/>
              <a:gd name="connsiteX90" fmla="*/ 7797 w 10000"/>
              <a:gd name="connsiteY90" fmla="*/ 5773 h 10000"/>
              <a:gd name="connsiteX91" fmla="*/ 7865 w 10000"/>
              <a:gd name="connsiteY91" fmla="*/ 6023 h 10000"/>
              <a:gd name="connsiteX92" fmla="*/ 7992 w 10000"/>
              <a:gd name="connsiteY92" fmla="*/ 6659 h 10000"/>
              <a:gd name="connsiteX93" fmla="*/ 8051 w 10000"/>
              <a:gd name="connsiteY93" fmla="*/ 5637 h 10000"/>
              <a:gd name="connsiteX94" fmla="*/ 8120 w 10000"/>
              <a:gd name="connsiteY94" fmla="*/ 6023 h 10000"/>
              <a:gd name="connsiteX95" fmla="*/ 8189 w 10000"/>
              <a:gd name="connsiteY95" fmla="*/ 6295 h 10000"/>
              <a:gd name="connsiteX96" fmla="*/ 8315 w 10000"/>
              <a:gd name="connsiteY96" fmla="*/ 6932 h 10000"/>
              <a:gd name="connsiteX97" fmla="*/ 8385 w 10000"/>
              <a:gd name="connsiteY97" fmla="*/ 5773 h 10000"/>
              <a:gd name="connsiteX98" fmla="*/ 8442 w 10000"/>
              <a:gd name="connsiteY98" fmla="*/ 6545 h 10000"/>
              <a:gd name="connsiteX99" fmla="*/ 8512 w 10000"/>
              <a:gd name="connsiteY99" fmla="*/ 6409 h 10000"/>
              <a:gd name="connsiteX100" fmla="*/ 8639 w 10000"/>
              <a:gd name="connsiteY100" fmla="*/ 6545 h 10000"/>
              <a:gd name="connsiteX101" fmla="*/ 8708 w 10000"/>
              <a:gd name="connsiteY101" fmla="*/ 6159 h 10000"/>
              <a:gd name="connsiteX102" fmla="*/ 8764 w 10000"/>
              <a:gd name="connsiteY102" fmla="*/ 5910 h 10000"/>
              <a:gd name="connsiteX103" fmla="*/ 8835 w 10000"/>
              <a:gd name="connsiteY103" fmla="*/ 3841 h 10000"/>
              <a:gd name="connsiteX104" fmla="*/ 8962 w 10000"/>
              <a:gd name="connsiteY104" fmla="*/ 2818 h 10000"/>
              <a:gd name="connsiteX105" fmla="*/ 9030 w 10000"/>
              <a:gd name="connsiteY105" fmla="*/ 3068 h 10000"/>
              <a:gd name="connsiteX106" fmla="*/ 9100 w 10000"/>
              <a:gd name="connsiteY106" fmla="*/ 4114 h 10000"/>
              <a:gd name="connsiteX107" fmla="*/ 9157 w 10000"/>
              <a:gd name="connsiteY107" fmla="*/ 5000 h 10000"/>
              <a:gd name="connsiteX108" fmla="*/ 9284 w 10000"/>
              <a:gd name="connsiteY108" fmla="*/ 5250 h 10000"/>
              <a:gd name="connsiteX109" fmla="*/ 9354 w 10000"/>
              <a:gd name="connsiteY109" fmla="*/ 5773 h 10000"/>
              <a:gd name="connsiteX110" fmla="*/ 9423 w 10000"/>
              <a:gd name="connsiteY110" fmla="*/ 6159 h 10000"/>
              <a:gd name="connsiteX111" fmla="*/ 9480 w 10000"/>
              <a:gd name="connsiteY111" fmla="*/ 6545 h 10000"/>
              <a:gd name="connsiteX112" fmla="*/ 9551 w 10000"/>
              <a:gd name="connsiteY112" fmla="*/ 6659 h 10000"/>
              <a:gd name="connsiteX113" fmla="*/ 9676 w 10000"/>
              <a:gd name="connsiteY113" fmla="*/ 7569 h 10000"/>
              <a:gd name="connsiteX114" fmla="*/ 9746 w 10000"/>
              <a:gd name="connsiteY114" fmla="*/ 7318 h 10000"/>
              <a:gd name="connsiteX115" fmla="*/ 9815 w 10000"/>
              <a:gd name="connsiteY115" fmla="*/ 7955 h 10000"/>
              <a:gd name="connsiteX116" fmla="*/ 9873 w 10000"/>
              <a:gd name="connsiteY116" fmla="*/ 8091 h 10000"/>
              <a:gd name="connsiteX117" fmla="*/ 10000 w 10000"/>
              <a:gd name="connsiteY11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366 w 10000"/>
              <a:gd name="connsiteY71" fmla="*/ 6159 h 10000"/>
              <a:gd name="connsiteX72" fmla="*/ 6435 w 10000"/>
              <a:gd name="connsiteY72" fmla="*/ 6409 h 10000"/>
              <a:gd name="connsiteX73" fmla="*/ 6494 w 10000"/>
              <a:gd name="connsiteY73" fmla="*/ 6159 h 10000"/>
              <a:gd name="connsiteX74" fmla="*/ 6563 w 10000"/>
              <a:gd name="connsiteY74" fmla="*/ 6023 h 10000"/>
              <a:gd name="connsiteX75" fmla="*/ 6690 w 10000"/>
              <a:gd name="connsiteY75" fmla="*/ 6545 h 10000"/>
              <a:gd name="connsiteX76" fmla="*/ 6759 w 10000"/>
              <a:gd name="connsiteY76" fmla="*/ 6545 h 10000"/>
              <a:gd name="connsiteX77" fmla="*/ 6816 w 10000"/>
              <a:gd name="connsiteY77" fmla="*/ 6159 h 10000"/>
              <a:gd name="connsiteX78" fmla="*/ 6886 w 10000"/>
              <a:gd name="connsiteY78" fmla="*/ 6409 h 10000"/>
              <a:gd name="connsiteX79" fmla="*/ 7012 w 10000"/>
              <a:gd name="connsiteY79" fmla="*/ 5773 h 10000"/>
              <a:gd name="connsiteX80" fmla="*/ 7082 w 10000"/>
              <a:gd name="connsiteY80" fmla="*/ 6932 h 10000"/>
              <a:gd name="connsiteX81" fmla="*/ 7151 w 10000"/>
              <a:gd name="connsiteY81" fmla="*/ 7046 h 10000"/>
              <a:gd name="connsiteX82" fmla="*/ 7209 w 10000"/>
              <a:gd name="connsiteY82" fmla="*/ 6795 h 10000"/>
              <a:gd name="connsiteX83" fmla="*/ 7347 w 10000"/>
              <a:gd name="connsiteY83" fmla="*/ 6409 h 10000"/>
              <a:gd name="connsiteX84" fmla="*/ 7404 w 10000"/>
              <a:gd name="connsiteY84" fmla="*/ 6409 h 10000"/>
              <a:gd name="connsiteX85" fmla="*/ 7474 w 10000"/>
              <a:gd name="connsiteY85" fmla="*/ 6545 h 10000"/>
              <a:gd name="connsiteX86" fmla="*/ 7531 w 10000"/>
              <a:gd name="connsiteY86" fmla="*/ 6023 h 10000"/>
              <a:gd name="connsiteX87" fmla="*/ 7670 w 10000"/>
              <a:gd name="connsiteY87" fmla="*/ 6545 h 10000"/>
              <a:gd name="connsiteX88" fmla="*/ 7726 w 10000"/>
              <a:gd name="connsiteY88" fmla="*/ 6295 h 10000"/>
              <a:gd name="connsiteX89" fmla="*/ 7797 w 10000"/>
              <a:gd name="connsiteY89" fmla="*/ 5773 h 10000"/>
              <a:gd name="connsiteX90" fmla="*/ 7865 w 10000"/>
              <a:gd name="connsiteY90" fmla="*/ 6023 h 10000"/>
              <a:gd name="connsiteX91" fmla="*/ 7992 w 10000"/>
              <a:gd name="connsiteY91" fmla="*/ 6659 h 10000"/>
              <a:gd name="connsiteX92" fmla="*/ 8051 w 10000"/>
              <a:gd name="connsiteY92" fmla="*/ 5637 h 10000"/>
              <a:gd name="connsiteX93" fmla="*/ 8120 w 10000"/>
              <a:gd name="connsiteY93" fmla="*/ 6023 h 10000"/>
              <a:gd name="connsiteX94" fmla="*/ 8189 w 10000"/>
              <a:gd name="connsiteY94" fmla="*/ 6295 h 10000"/>
              <a:gd name="connsiteX95" fmla="*/ 8315 w 10000"/>
              <a:gd name="connsiteY95" fmla="*/ 6932 h 10000"/>
              <a:gd name="connsiteX96" fmla="*/ 8385 w 10000"/>
              <a:gd name="connsiteY96" fmla="*/ 5773 h 10000"/>
              <a:gd name="connsiteX97" fmla="*/ 8442 w 10000"/>
              <a:gd name="connsiteY97" fmla="*/ 6545 h 10000"/>
              <a:gd name="connsiteX98" fmla="*/ 8512 w 10000"/>
              <a:gd name="connsiteY98" fmla="*/ 6409 h 10000"/>
              <a:gd name="connsiteX99" fmla="*/ 8639 w 10000"/>
              <a:gd name="connsiteY99" fmla="*/ 6545 h 10000"/>
              <a:gd name="connsiteX100" fmla="*/ 8708 w 10000"/>
              <a:gd name="connsiteY100" fmla="*/ 6159 h 10000"/>
              <a:gd name="connsiteX101" fmla="*/ 8764 w 10000"/>
              <a:gd name="connsiteY101" fmla="*/ 5910 h 10000"/>
              <a:gd name="connsiteX102" fmla="*/ 8835 w 10000"/>
              <a:gd name="connsiteY102" fmla="*/ 3841 h 10000"/>
              <a:gd name="connsiteX103" fmla="*/ 8962 w 10000"/>
              <a:gd name="connsiteY103" fmla="*/ 2818 h 10000"/>
              <a:gd name="connsiteX104" fmla="*/ 9030 w 10000"/>
              <a:gd name="connsiteY104" fmla="*/ 3068 h 10000"/>
              <a:gd name="connsiteX105" fmla="*/ 9100 w 10000"/>
              <a:gd name="connsiteY105" fmla="*/ 4114 h 10000"/>
              <a:gd name="connsiteX106" fmla="*/ 9157 w 10000"/>
              <a:gd name="connsiteY106" fmla="*/ 5000 h 10000"/>
              <a:gd name="connsiteX107" fmla="*/ 9284 w 10000"/>
              <a:gd name="connsiteY107" fmla="*/ 5250 h 10000"/>
              <a:gd name="connsiteX108" fmla="*/ 9354 w 10000"/>
              <a:gd name="connsiteY108" fmla="*/ 5773 h 10000"/>
              <a:gd name="connsiteX109" fmla="*/ 9423 w 10000"/>
              <a:gd name="connsiteY109" fmla="*/ 6159 h 10000"/>
              <a:gd name="connsiteX110" fmla="*/ 9480 w 10000"/>
              <a:gd name="connsiteY110" fmla="*/ 6545 h 10000"/>
              <a:gd name="connsiteX111" fmla="*/ 9551 w 10000"/>
              <a:gd name="connsiteY111" fmla="*/ 6659 h 10000"/>
              <a:gd name="connsiteX112" fmla="*/ 9676 w 10000"/>
              <a:gd name="connsiteY112" fmla="*/ 7569 h 10000"/>
              <a:gd name="connsiteX113" fmla="*/ 9746 w 10000"/>
              <a:gd name="connsiteY113" fmla="*/ 7318 h 10000"/>
              <a:gd name="connsiteX114" fmla="*/ 9815 w 10000"/>
              <a:gd name="connsiteY114" fmla="*/ 7955 h 10000"/>
              <a:gd name="connsiteX115" fmla="*/ 9873 w 10000"/>
              <a:gd name="connsiteY115" fmla="*/ 8091 h 10000"/>
              <a:gd name="connsiteX116" fmla="*/ 10000 w 10000"/>
              <a:gd name="connsiteY11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563 w 10000"/>
              <a:gd name="connsiteY73" fmla="*/ 6023 h 10000"/>
              <a:gd name="connsiteX74" fmla="*/ 6690 w 10000"/>
              <a:gd name="connsiteY74" fmla="*/ 6545 h 10000"/>
              <a:gd name="connsiteX75" fmla="*/ 6759 w 10000"/>
              <a:gd name="connsiteY75" fmla="*/ 6545 h 10000"/>
              <a:gd name="connsiteX76" fmla="*/ 6816 w 10000"/>
              <a:gd name="connsiteY76" fmla="*/ 6159 h 10000"/>
              <a:gd name="connsiteX77" fmla="*/ 6886 w 10000"/>
              <a:gd name="connsiteY77" fmla="*/ 6409 h 10000"/>
              <a:gd name="connsiteX78" fmla="*/ 7012 w 10000"/>
              <a:gd name="connsiteY78" fmla="*/ 5773 h 10000"/>
              <a:gd name="connsiteX79" fmla="*/ 7082 w 10000"/>
              <a:gd name="connsiteY79" fmla="*/ 6932 h 10000"/>
              <a:gd name="connsiteX80" fmla="*/ 7151 w 10000"/>
              <a:gd name="connsiteY80" fmla="*/ 7046 h 10000"/>
              <a:gd name="connsiteX81" fmla="*/ 7209 w 10000"/>
              <a:gd name="connsiteY81" fmla="*/ 6795 h 10000"/>
              <a:gd name="connsiteX82" fmla="*/ 7347 w 10000"/>
              <a:gd name="connsiteY82" fmla="*/ 6409 h 10000"/>
              <a:gd name="connsiteX83" fmla="*/ 7404 w 10000"/>
              <a:gd name="connsiteY83" fmla="*/ 6409 h 10000"/>
              <a:gd name="connsiteX84" fmla="*/ 7474 w 10000"/>
              <a:gd name="connsiteY84" fmla="*/ 6545 h 10000"/>
              <a:gd name="connsiteX85" fmla="*/ 7531 w 10000"/>
              <a:gd name="connsiteY85" fmla="*/ 6023 h 10000"/>
              <a:gd name="connsiteX86" fmla="*/ 7670 w 10000"/>
              <a:gd name="connsiteY86" fmla="*/ 6545 h 10000"/>
              <a:gd name="connsiteX87" fmla="*/ 7726 w 10000"/>
              <a:gd name="connsiteY87" fmla="*/ 6295 h 10000"/>
              <a:gd name="connsiteX88" fmla="*/ 7797 w 10000"/>
              <a:gd name="connsiteY88" fmla="*/ 5773 h 10000"/>
              <a:gd name="connsiteX89" fmla="*/ 7865 w 10000"/>
              <a:gd name="connsiteY89" fmla="*/ 6023 h 10000"/>
              <a:gd name="connsiteX90" fmla="*/ 7992 w 10000"/>
              <a:gd name="connsiteY90" fmla="*/ 6659 h 10000"/>
              <a:gd name="connsiteX91" fmla="*/ 8051 w 10000"/>
              <a:gd name="connsiteY91" fmla="*/ 5637 h 10000"/>
              <a:gd name="connsiteX92" fmla="*/ 8120 w 10000"/>
              <a:gd name="connsiteY92" fmla="*/ 6023 h 10000"/>
              <a:gd name="connsiteX93" fmla="*/ 8189 w 10000"/>
              <a:gd name="connsiteY93" fmla="*/ 6295 h 10000"/>
              <a:gd name="connsiteX94" fmla="*/ 8315 w 10000"/>
              <a:gd name="connsiteY94" fmla="*/ 6932 h 10000"/>
              <a:gd name="connsiteX95" fmla="*/ 8385 w 10000"/>
              <a:gd name="connsiteY95" fmla="*/ 5773 h 10000"/>
              <a:gd name="connsiteX96" fmla="*/ 8442 w 10000"/>
              <a:gd name="connsiteY96" fmla="*/ 6545 h 10000"/>
              <a:gd name="connsiteX97" fmla="*/ 8512 w 10000"/>
              <a:gd name="connsiteY97" fmla="*/ 6409 h 10000"/>
              <a:gd name="connsiteX98" fmla="*/ 8639 w 10000"/>
              <a:gd name="connsiteY98" fmla="*/ 6545 h 10000"/>
              <a:gd name="connsiteX99" fmla="*/ 8708 w 10000"/>
              <a:gd name="connsiteY99" fmla="*/ 6159 h 10000"/>
              <a:gd name="connsiteX100" fmla="*/ 8764 w 10000"/>
              <a:gd name="connsiteY100" fmla="*/ 5910 h 10000"/>
              <a:gd name="connsiteX101" fmla="*/ 8835 w 10000"/>
              <a:gd name="connsiteY101" fmla="*/ 3841 h 10000"/>
              <a:gd name="connsiteX102" fmla="*/ 8962 w 10000"/>
              <a:gd name="connsiteY102" fmla="*/ 2818 h 10000"/>
              <a:gd name="connsiteX103" fmla="*/ 9030 w 10000"/>
              <a:gd name="connsiteY103" fmla="*/ 3068 h 10000"/>
              <a:gd name="connsiteX104" fmla="*/ 9100 w 10000"/>
              <a:gd name="connsiteY104" fmla="*/ 4114 h 10000"/>
              <a:gd name="connsiteX105" fmla="*/ 9157 w 10000"/>
              <a:gd name="connsiteY105" fmla="*/ 5000 h 10000"/>
              <a:gd name="connsiteX106" fmla="*/ 9284 w 10000"/>
              <a:gd name="connsiteY106" fmla="*/ 5250 h 10000"/>
              <a:gd name="connsiteX107" fmla="*/ 9354 w 10000"/>
              <a:gd name="connsiteY107" fmla="*/ 5773 h 10000"/>
              <a:gd name="connsiteX108" fmla="*/ 9423 w 10000"/>
              <a:gd name="connsiteY108" fmla="*/ 6159 h 10000"/>
              <a:gd name="connsiteX109" fmla="*/ 9480 w 10000"/>
              <a:gd name="connsiteY109" fmla="*/ 6545 h 10000"/>
              <a:gd name="connsiteX110" fmla="*/ 9551 w 10000"/>
              <a:gd name="connsiteY110" fmla="*/ 6659 h 10000"/>
              <a:gd name="connsiteX111" fmla="*/ 9676 w 10000"/>
              <a:gd name="connsiteY111" fmla="*/ 7569 h 10000"/>
              <a:gd name="connsiteX112" fmla="*/ 9746 w 10000"/>
              <a:gd name="connsiteY112" fmla="*/ 7318 h 10000"/>
              <a:gd name="connsiteX113" fmla="*/ 9815 w 10000"/>
              <a:gd name="connsiteY113" fmla="*/ 7955 h 10000"/>
              <a:gd name="connsiteX114" fmla="*/ 9873 w 10000"/>
              <a:gd name="connsiteY114" fmla="*/ 8091 h 10000"/>
              <a:gd name="connsiteX115" fmla="*/ 10000 w 10000"/>
              <a:gd name="connsiteY11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690 w 10000"/>
              <a:gd name="connsiteY73" fmla="*/ 6545 h 10000"/>
              <a:gd name="connsiteX74" fmla="*/ 6759 w 10000"/>
              <a:gd name="connsiteY74" fmla="*/ 6545 h 10000"/>
              <a:gd name="connsiteX75" fmla="*/ 6816 w 10000"/>
              <a:gd name="connsiteY75" fmla="*/ 6159 h 10000"/>
              <a:gd name="connsiteX76" fmla="*/ 6886 w 10000"/>
              <a:gd name="connsiteY76" fmla="*/ 6409 h 10000"/>
              <a:gd name="connsiteX77" fmla="*/ 7012 w 10000"/>
              <a:gd name="connsiteY77" fmla="*/ 5773 h 10000"/>
              <a:gd name="connsiteX78" fmla="*/ 7082 w 10000"/>
              <a:gd name="connsiteY78" fmla="*/ 6932 h 10000"/>
              <a:gd name="connsiteX79" fmla="*/ 7151 w 10000"/>
              <a:gd name="connsiteY79" fmla="*/ 7046 h 10000"/>
              <a:gd name="connsiteX80" fmla="*/ 7209 w 10000"/>
              <a:gd name="connsiteY80" fmla="*/ 6795 h 10000"/>
              <a:gd name="connsiteX81" fmla="*/ 7347 w 10000"/>
              <a:gd name="connsiteY81" fmla="*/ 6409 h 10000"/>
              <a:gd name="connsiteX82" fmla="*/ 7404 w 10000"/>
              <a:gd name="connsiteY82" fmla="*/ 6409 h 10000"/>
              <a:gd name="connsiteX83" fmla="*/ 7474 w 10000"/>
              <a:gd name="connsiteY83" fmla="*/ 6545 h 10000"/>
              <a:gd name="connsiteX84" fmla="*/ 7531 w 10000"/>
              <a:gd name="connsiteY84" fmla="*/ 6023 h 10000"/>
              <a:gd name="connsiteX85" fmla="*/ 7670 w 10000"/>
              <a:gd name="connsiteY85" fmla="*/ 6545 h 10000"/>
              <a:gd name="connsiteX86" fmla="*/ 7726 w 10000"/>
              <a:gd name="connsiteY86" fmla="*/ 6295 h 10000"/>
              <a:gd name="connsiteX87" fmla="*/ 7797 w 10000"/>
              <a:gd name="connsiteY87" fmla="*/ 5773 h 10000"/>
              <a:gd name="connsiteX88" fmla="*/ 7865 w 10000"/>
              <a:gd name="connsiteY88" fmla="*/ 6023 h 10000"/>
              <a:gd name="connsiteX89" fmla="*/ 7992 w 10000"/>
              <a:gd name="connsiteY89" fmla="*/ 6659 h 10000"/>
              <a:gd name="connsiteX90" fmla="*/ 8051 w 10000"/>
              <a:gd name="connsiteY90" fmla="*/ 5637 h 10000"/>
              <a:gd name="connsiteX91" fmla="*/ 8120 w 10000"/>
              <a:gd name="connsiteY91" fmla="*/ 6023 h 10000"/>
              <a:gd name="connsiteX92" fmla="*/ 8189 w 10000"/>
              <a:gd name="connsiteY92" fmla="*/ 6295 h 10000"/>
              <a:gd name="connsiteX93" fmla="*/ 8315 w 10000"/>
              <a:gd name="connsiteY93" fmla="*/ 6932 h 10000"/>
              <a:gd name="connsiteX94" fmla="*/ 8385 w 10000"/>
              <a:gd name="connsiteY94" fmla="*/ 5773 h 10000"/>
              <a:gd name="connsiteX95" fmla="*/ 8442 w 10000"/>
              <a:gd name="connsiteY95" fmla="*/ 6545 h 10000"/>
              <a:gd name="connsiteX96" fmla="*/ 8512 w 10000"/>
              <a:gd name="connsiteY96" fmla="*/ 6409 h 10000"/>
              <a:gd name="connsiteX97" fmla="*/ 8639 w 10000"/>
              <a:gd name="connsiteY97" fmla="*/ 6545 h 10000"/>
              <a:gd name="connsiteX98" fmla="*/ 8708 w 10000"/>
              <a:gd name="connsiteY98" fmla="*/ 6159 h 10000"/>
              <a:gd name="connsiteX99" fmla="*/ 8764 w 10000"/>
              <a:gd name="connsiteY99" fmla="*/ 5910 h 10000"/>
              <a:gd name="connsiteX100" fmla="*/ 8835 w 10000"/>
              <a:gd name="connsiteY100" fmla="*/ 3841 h 10000"/>
              <a:gd name="connsiteX101" fmla="*/ 8962 w 10000"/>
              <a:gd name="connsiteY101" fmla="*/ 2818 h 10000"/>
              <a:gd name="connsiteX102" fmla="*/ 9030 w 10000"/>
              <a:gd name="connsiteY102" fmla="*/ 3068 h 10000"/>
              <a:gd name="connsiteX103" fmla="*/ 9100 w 10000"/>
              <a:gd name="connsiteY103" fmla="*/ 4114 h 10000"/>
              <a:gd name="connsiteX104" fmla="*/ 9157 w 10000"/>
              <a:gd name="connsiteY104" fmla="*/ 5000 h 10000"/>
              <a:gd name="connsiteX105" fmla="*/ 9284 w 10000"/>
              <a:gd name="connsiteY105" fmla="*/ 5250 h 10000"/>
              <a:gd name="connsiteX106" fmla="*/ 9354 w 10000"/>
              <a:gd name="connsiteY106" fmla="*/ 5773 h 10000"/>
              <a:gd name="connsiteX107" fmla="*/ 9423 w 10000"/>
              <a:gd name="connsiteY107" fmla="*/ 6159 h 10000"/>
              <a:gd name="connsiteX108" fmla="*/ 9480 w 10000"/>
              <a:gd name="connsiteY108" fmla="*/ 6545 h 10000"/>
              <a:gd name="connsiteX109" fmla="*/ 9551 w 10000"/>
              <a:gd name="connsiteY109" fmla="*/ 6659 h 10000"/>
              <a:gd name="connsiteX110" fmla="*/ 9676 w 10000"/>
              <a:gd name="connsiteY110" fmla="*/ 7569 h 10000"/>
              <a:gd name="connsiteX111" fmla="*/ 9746 w 10000"/>
              <a:gd name="connsiteY111" fmla="*/ 7318 h 10000"/>
              <a:gd name="connsiteX112" fmla="*/ 9815 w 10000"/>
              <a:gd name="connsiteY112" fmla="*/ 7955 h 10000"/>
              <a:gd name="connsiteX113" fmla="*/ 9873 w 10000"/>
              <a:gd name="connsiteY113" fmla="*/ 8091 h 10000"/>
              <a:gd name="connsiteX114" fmla="*/ 10000 w 10000"/>
              <a:gd name="connsiteY11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690 w 10000"/>
              <a:gd name="connsiteY72" fmla="*/ 6545 h 10000"/>
              <a:gd name="connsiteX73" fmla="*/ 6759 w 10000"/>
              <a:gd name="connsiteY73" fmla="*/ 6545 h 10000"/>
              <a:gd name="connsiteX74" fmla="*/ 6816 w 10000"/>
              <a:gd name="connsiteY74" fmla="*/ 6159 h 10000"/>
              <a:gd name="connsiteX75" fmla="*/ 6886 w 10000"/>
              <a:gd name="connsiteY75" fmla="*/ 6409 h 10000"/>
              <a:gd name="connsiteX76" fmla="*/ 7012 w 10000"/>
              <a:gd name="connsiteY76" fmla="*/ 5773 h 10000"/>
              <a:gd name="connsiteX77" fmla="*/ 7082 w 10000"/>
              <a:gd name="connsiteY77" fmla="*/ 6932 h 10000"/>
              <a:gd name="connsiteX78" fmla="*/ 7151 w 10000"/>
              <a:gd name="connsiteY78" fmla="*/ 7046 h 10000"/>
              <a:gd name="connsiteX79" fmla="*/ 7209 w 10000"/>
              <a:gd name="connsiteY79" fmla="*/ 6795 h 10000"/>
              <a:gd name="connsiteX80" fmla="*/ 7347 w 10000"/>
              <a:gd name="connsiteY80" fmla="*/ 6409 h 10000"/>
              <a:gd name="connsiteX81" fmla="*/ 7404 w 10000"/>
              <a:gd name="connsiteY81" fmla="*/ 6409 h 10000"/>
              <a:gd name="connsiteX82" fmla="*/ 7474 w 10000"/>
              <a:gd name="connsiteY82" fmla="*/ 6545 h 10000"/>
              <a:gd name="connsiteX83" fmla="*/ 7531 w 10000"/>
              <a:gd name="connsiteY83" fmla="*/ 6023 h 10000"/>
              <a:gd name="connsiteX84" fmla="*/ 7670 w 10000"/>
              <a:gd name="connsiteY84" fmla="*/ 6545 h 10000"/>
              <a:gd name="connsiteX85" fmla="*/ 7726 w 10000"/>
              <a:gd name="connsiteY85" fmla="*/ 6295 h 10000"/>
              <a:gd name="connsiteX86" fmla="*/ 7797 w 10000"/>
              <a:gd name="connsiteY86" fmla="*/ 5773 h 10000"/>
              <a:gd name="connsiteX87" fmla="*/ 7865 w 10000"/>
              <a:gd name="connsiteY87" fmla="*/ 6023 h 10000"/>
              <a:gd name="connsiteX88" fmla="*/ 7992 w 10000"/>
              <a:gd name="connsiteY88" fmla="*/ 6659 h 10000"/>
              <a:gd name="connsiteX89" fmla="*/ 8051 w 10000"/>
              <a:gd name="connsiteY89" fmla="*/ 5637 h 10000"/>
              <a:gd name="connsiteX90" fmla="*/ 8120 w 10000"/>
              <a:gd name="connsiteY90" fmla="*/ 6023 h 10000"/>
              <a:gd name="connsiteX91" fmla="*/ 8189 w 10000"/>
              <a:gd name="connsiteY91" fmla="*/ 6295 h 10000"/>
              <a:gd name="connsiteX92" fmla="*/ 8315 w 10000"/>
              <a:gd name="connsiteY92" fmla="*/ 6932 h 10000"/>
              <a:gd name="connsiteX93" fmla="*/ 8385 w 10000"/>
              <a:gd name="connsiteY93" fmla="*/ 5773 h 10000"/>
              <a:gd name="connsiteX94" fmla="*/ 8442 w 10000"/>
              <a:gd name="connsiteY94" fmla="*/ 6545 h 10000"/>
              <a:gd name="connsiteX95" fmla="*/ 8512 w 10000"/>
              <a:gd name="connsiteY95" fmla="*/ 6409 h 10000"/>
              <a:gd name="connsiteX96" fmla="*/ 8639 w 10000"/>
              <a:gd name="connsiteY96" fmla="*/ 6545 h 10000"/>
              <a:gd name="connsiteX97" fmla="*/ 8708 w 10000"/>
              <a:gd name="connsiteY97" fmla="*/ 6159 h 10000"/>
              <a:gd name="connsiteX98" fmla="*/ 8764 w 10000"/>
              <a:gd name="connsiteY98" fmla="*/ 5910 h 10000"/>
              <a:gd name="connsiteX99" fmla="*/ 8835 w 10000"/>
              <a:gd name="connsiteY99" fmla="*/ 3841 h 10000"/>
              <a:gd name="connsiteX100" fmla="*/ 8962 w 10000"/>
              <a:gd name="connsiteY100" fmla="*/ 2818 h 10000"/>
              <a:gd name="connsiteX101" fmla="*/ 9030 w 10000"/>
              <a:gd name="connsiteY101" fmla="*/ 3068 h 10000"/>
              <a:gd name="connsiteX102" fmla="*/ 9100 w 10000"/>
              <a:gd name="connsiteY102" fmla="*/ 4114 h 10000"/>
              <a:gd name="connsiteX103" fmla="*/ 9157 w 10000"/>
              <a:gd name="connsiteY103" fmla="*/ 5000 h 10000"/>
              <a:gd name="connsiteX104" fmla="*/ 9284 w 10000"/>
              <a:gd name="connsiteY104" fmla="*/ 5250 h 10000"/>
              <a:gd name="connsiteX105" fmla="*/ 9354 w 10000"/>
              <a:gd name="connsiteY105" fmla="*/ 5773 h 10000"/>
              <a:gd name="connsiteX106" fmla="*/ 9423 w 10000"/>
              <a:gd name="connsiteY106" fmla="*/ 6159 h 10000"/>
              <a:gd name="connsiteX107" fmla="*/ 9480 w 10000"/>
              <a:gd name="connsiteY107" fmla="*/ 6545 h 10000"/>
              <a:gd name="connsiteX108" fmla="*/ 9551 w 10000"/>
              <a:gd name="connsiteY108" fmla="*/ 6659 h 10000"/>
              <a:gd name="connsiteX109" fmla="*/ 9676 w 10000"/>
              <a:gd name="connsiteY109" fmla="*/ 7569 h 10000"/>
              <a:gd name="connsiteX110" fmla="*/ 9746 w 10000"/>
              <a:gd name="connsiteY110" fmla="*/ 7318 h 10000"/>
              <a:gd name="connsiteX111" fmla="*/ 9815 w 10000"/>
              <a:gd name="connsiteY111" fmla="*/ 7955 h 10000"/>
              <a:gd name="connsiteX112" fmla="*/ 9873 w 10000"/>
              <a:gd name="connsiteY112" fmla="*/ 8091 h 10000"/>
              <a:gd name="connsiteX113" fmla="*/ 10000 w 10000"/>
              <a:gd name="connsiteY11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690 w 10000"/>
              <a:gd name="connsiteY71" fmla="*/ 6545 h 10000"/>
              <a:gd name="connsiteX72" fmla="*/ 6759 w 10000"/>
              <a:gd name="connsiteY72" fmla="*/ 6545 h 10000"/>
              <a:gd name="connsiteX73" fmla="*/ 6816 w 10000"/>
              <a:gd name="connsiteY73" fmla="*/ 6159 h 10000"/>
              <a:gd name="connsiteX74" fmla="*/ 6886 w 10000"/>
              <a:gd name="connsiteY74" fmla="*/ 6409 h 10000"/>
              <a:gd name="connsiteX75" fmla="*/ 7012 w 10000"/>
              <a:gd name="connsiteY75" fmla="*/ 5773 h 10000"/>
              <a:gd name="connsiteX76" fmla="*/ 7082 w 10000"/>
              <a:gd name="connsiteY76" fmla="*/ 6932 h 10000"/>
              <a:gd name="connsiteX77" fmla="*/ 7151 w 10000"/>
              <a:gd name="connsiteY77" fmla="*/ 7046 h 10000"/>
              <a:gd name="connsiteX78" fmla="*/ 7209 w 10000"/>
              <a:gd name="connsiteY78" fmla="*/ 6795 h 10000"/>
              <a:gd name="connsiteX79" fmla="*/ 7347 w 10000"/>
              <a:gd name="connsiteY79" fmla="*/ 6409 h 10000"/>
              <a:gd name="connsiteX80" fmla="*/ 7404 w 10000"/>
              <a:gd name="connsiteY80" fmla="*/ 6409 h 10000"/>
              <a:gd name="connsiteX81" fmla="*/ 7474 w 10000"/>
              <a:gd name="connsiteY81" fmla="*/ 6545 h 10000"/>
              <a:gd name="connsiteX82" fmla="*/ 7531 w 10000"/>
              <a:gd name="connsiteY82" fmla="*/ 6023 h 10000"/>
              <a:gd name="connsiteX83" fmla="*/ 7670 w 10000"/>
              <a:gd name="connsiteY83" fmla="*/ 6545 h 10000"/>
              <a:gd name="connsiteX84" fmla="*/ 7726 w 10000"/>
              <a:gd name="connsiteY84" fmla="*/ 6295 h 10000"/>
              <a:gd name="connsiteX85" fmla="*/ 7797 w 10000"/>
              <a:gd name="connsiteY85" fmla="*/ 5773 h 10000"/>
              <a:gd name="connsiteX86" fmla="*/ 7865 w 10000"/>
              <a:gd name="connsiteY86" fmla="*/ 6023 h 10000"/>
              <a:gd name="connsiteX87" fmla="*/ 7992 w 10000"/>
              <a:gd name="connsiteY87" fmla="*/ 6659 h 10000"/>
              <a:gd name="connsiteX88" fmla="*/ 8051 w 10000"/>
              <a:gd name="connsiteY88" fmla="*/ 5637 h 10000"/>
              <a:gd name="connsiteX89" fmla="*/ 8120 w 10000"/>
              <a:gd name="connsiteY89" fmla="*/ 6023 h 10000"/>
              <a:gd name="connsiteX90" fmla="*/ 8189 w 10000"/>
              <a:gd name="connsiteY90" fmla="*/ 6295 h 10000"/>
              <a:gd name="connsiteX91" fmla="*/ 8315 w 10000"/>
              <a:gd name="connsiteY91" fmla="*/ 6932 h 10000"/>
              <a:gd name="connsiteX92" fmla="*/ 8385 w 10000"/>
              <a:gd name="connsiteY92" fmla="*/ 5773 h 10000"/>
              <a:gd name="connsiteX93" fmla="*/ 8442 w 10000"/>
              <a:gd name="connsiteY93" fmla="*/ 6545 h 10000"/>
              <a:gd name="connsiteX94" fmla="*/ 8512 w 10000"/>
              <a:gd name="connsiteY94" fmla="*/ 6409 h 10000"/>
              <a:gd name="connsiteX95" fmla="*/ 8639 w 10000"/>
              <a:gd name="connsiteY95" fmla="*/ 6545 h 10000"/>
              <a:gd name="connsiteX96" fmla="*/ 8708 w 10000"/>
              <a:gd name="connsiteY96" fmla="*/ 6159 h 10000"/>
              <a:gd name="connsiteX97" fmla="*/ 8764 w 10000"/>
              <a:gd name="connsiteY97" fmla="*/ 5910 h 10000"/>
              <a:gd name="connsiteX98" fmla="*/ 8835 w 10000"/>
              <a:gd name="connsiteY98" fmla="*/ 3841 h 10000"/>
              <a:gd name="connsiteX99" fmla="*/ 8962 w 10000"/>
              <a:gd name="connsiteY99" fmla="*/ 2818 h 10000"/>
              <a:gd name="connsiteX100" fmla="*/ 9030 w 10000"/>
              <a:gd name="connsiteY100" fmla="*/ 3068 h 10000"/>
              <a:gd name="connsiteX101" fmla="*/ 9100 w 10000"/>
              <a:gd name="connsiteY101" fmla="*/ 4114 h 10000"/>
              <a:gd name="connsiteX102" fmla="*/ 9157 w 10000"/>
              <a:gd name="connsiteY102" fmla="*/ 5000 h 10000"/>
              <a:gd name="connsiteX103" fmla="*/ 9284 w 10000"/>
              <a:gd name="connsiteY103" fmla="*/ 5250 h 10000"/>
              <a:gd name="connsiteX104" fmla="*/ 9354 w 10000"/>
              <a:gd name="connsiteY104" fmla="*/ 5773 h 10000"/>
              <a:gd name="connsiteX105" fmla="*/ 9423 w 10000"/>
              <a:gd name="connsiteY105" fmla="*/ 6159 h 10000"/>
              <a:gd name="connsiteX106" fmla="*/ 9480 w 10000"/>
              <a:gd name="connsiteY106" fmla="*/ 6545 h 10000"/>
              <a:gd name="connsiteX107" fmla="*/ 9551 w 10000"/>
              <a:gd name="connsiteY107" fmla="*/ 6659 h 10000"/>
              <a:gd name="connsiteX108" fmla="*/ 9676 w 10000"/>
              <a:gd name="connsiteY108" fmla="*/ 7569 h 10000"/>
              <a:gd name="connsiteX109" fmla="*/ 9746 w 10000"/>
              <a:gd name="connsiteY109" fmla="*/ 7318 h 10000"/>
              <a:gd name="connsiteX110" fmla="*/ 9815 w 10000"/>
              <a:gd name="connsiteY110" fmla="*/ 7955 h 10000"/>
              <a:gd name="connsiteX111" fmla="*/ 9873 w 10000"/>
              <a:gd name="connsiteY111" fmla="*/ 8091 h 10000"/>
              <a:gd name="connsiteX112" fmla="*/ 10000 w 10000"/>
              <a:gd name="connsiteY11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16 w 10000"/>
              <a:gd name="connsiteY72" fmla="*/ 6159 h 10000"/>
              <a:gd name="connsiteX73" fmla="*/ 6886 w 10000"/>
              <a:gd name="connsiteY73" fmla="*/ 6409 h 10000"/>
              <a:gd name="connsiteX74" fmla="*/ 7012 w 10000"/>
              <a:gd name="connsiteY74" fmla="*/ 5773 h 10000"/>
              <a:gd name="connsiteX75" fmla="*/ 7082 w 10000"/>
              <a:gd name="connsiteY75" fmla="*/ 6932 h 10000"/>
              <a:gd name="connsiteX76" fmla="*/ 7151 w 10000"/>
              <a:gd name="connsiteY76" fmla="*/ 7046 h 10000"/>
              <a:gd name="connsiteX77" fmla="*/ 7209 w 10000"/>
              <a:gd name="connsiteY77" fmla="*/ 6795 h 10000"/>
              <a:gd name="connsiteX78" fmla="*/ 7347 w 10000"/>
              <a:gd name="connsiteY78" fmla="*/ 6409 h 10000"/>
              <a:gd name="connsiteX79" fmla="*/ 7404 w 10000"/>
              <a:gd name="connsiteY79" fmla="*/ 6409 h 10000"/>
              <a:gd name="connsiteX80" fmla="*/ 7474 w 10000"/>
              <a:gd name="connsiteY80" fmla="*/ 6545 h 10000"/>
              <a:gd name="connsiteX81" fmla="*/ 7531 w 10000"/>
              <a:gd name="connsiteY81" fmla="*/ 6023 h 10000"/>
              <a:gd name="connsiteX82" fmla="*/ 7670 w 10000"/>
              <a:gd name="connsiteY82" fmla="*/ 6545 h 10000"/>
              <a:gd name="connsiteX83" fmla="*/ 7726 w 10000"/>
              <a:gd name="connsiteY83" fmla="*/ 6295 h 10000"/>
              <a:gd name="connsiteX84" fmla="*/ 7797 w 10000"/>
              <a:gd name="connsiteY84" fmla="*/ 5773 h 10000"/>
              <a:gd name="connsiteX85" fmla="*/ 7865 w 10000"/>
              <a:gd name="connsiteY85" fmla="*/ 6023 h 10000"/>
              <a:gd name="connsiteX86" fmla="*/ 7992 w 10000"/>
              <a:gd name="connsiteY86" fmla="*/ 6659 h 10000"/>
              <a:gd name="connsiteX87" fmla="*/ 8051 w 10000"/>
              <a:gd name="connsiteY87" fmla="*/ 5637 h 10000"/>
              <a:gd name="connsiteX88" fmla="*/ 8120 w 10000"/>
              <a:gd name="connsiteY88" fmla="*/ 6023 h 10000"/>
              <a:gd name="connsiteX89" fmla="*/ 8189 w 10000"/>
              <a:gd name="connsiteY89" fmla="*/ 6295 h 10000"/>
              <a:gd name="connsiteX90" fmla="*/ 8315 w 10000"/>
              <a:gd name="connsiteY90" fmla="*/ 6932 h 10000"/>
              <a:gd name="connsiteX91" fmla="*/ 8385 w 10000"/>
              <a:gd name="connsiteY91" fmla="*/ 5773 h 10000"/>
              <a:gd name="connsiteX92" fmla="*/ 8442 w 10000"/>
              <a:gd name="connsiteY92" fmla="*/ 6545 h 10000"/>
              <a:gd name="connsiteX93" fmla="*/ 8512 w 10000"/>
              <a:gd name="connsiteY93" fmla="*/ 6409 h 10000"/>
              <a:gd name="connsiteX94" fmla="*/ 8639 w 10000"/>
              <a:gd name="connsiteY94" fmla="*/ 6545 h 10000"/>
              <a:gd name="connsiteX95" fmla="*/ 8708 w 10000"/>
              <a:gd name="connsiteY95" fmla="*/ 6159 h 10000"/>
              <a:gd name="connsiteX96" fmla="*/ 8764 w 10000"/>
              <a:gd name="connsiteY96" fmla="*/ 5910 h 10000"/>
              <a:gd name="connsiteX97" fmla="*/ 8835 w 10000"/>
              <a:gd name="connsiteY97" fmla="*/ 3841 h 10000"/>
              <a:gd name="connsiteX98" fmla="*/ 8962 w 10000"/>
              <a:gd name="connsiteY98" fmla="*/ 2818 h 10000"/>
              <a:gd name="connsiteX99" fmla="*/ 9030 w 10000"/>
              <a:gd name="connsiteY99" fmla="*/ 3068 h 10000"/>
              <a:gd name="connsiteX100" fmla="*/ 9100 w 10000"/>
              <a:gd name="connsiteY100" fmla="*/ 4114 h 10000"/>
              <a:gd name="connsiteX101" fmla="*/ 9157 w 10000"/>
              <a:gd name="connsiteY101" fmla="*/ 5000 h 10000"/>
              <a:gd name="connsiteX102" fmla="*/ 9284 w 10000"/>
              <a:gd name="connsiteY102" fmla="*/ 5250 h 10000"/>
              <a:gd name="connsiteX103" fmla="*/ 9354 w 10000"/>
              <a:gd name="connsiteY103" fmla="*/ 5773 h 10000"/>
              <a:gd name="connsiteX104" fmla="*/ 9423 w 10000"/>
              <a:gd name="connsiteY104" fmla="*/ 6159 h 10000"/>
              <a:gd name="connsiteX105" fmla="*/ 9480 w 10000"/>
              <a:gd name="connsiteY105" fmla="*/ 6545 h 10000"/>
              <a:gd name="connsiteX106" fmla="*/ 9551 w 10000"/>
              <a:gd name="connsiteY106" fmla="*/ 6659 h 10000"/>
              <a:gd name="connsiteX107" fmla="*/ 9676 w 10000"/>
              <a:gd name="connsiteY107" fmla="*/ 7569 h 10000"/>
              <a:gd name="connsiteX108" fmla="*/ 9746 w 10000"/>
              <a:gd name="connsiteY108" fmla="*/ 7318 h 10000"/>
              <a:gd name="connsiteX109" fmla="*/ 9815 w 10000"/>
              <a:gd name="connsiteY109" fmla="*/ 7955 h 10000"/>
              <a:gd name="connsiteX110" fmla="*/ 9873 w 10000"/>
              <a:gd name="connsiteY110" fmla="*/ 8091 h 10000"/>
              <a:gd name="connsiteX111" fmla="*/ 10000 w 10000"/>
              <a:gd name="connsiteY11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86 w 10000"/>
              <a:gd name="connsiteY72" fmla="*/ 6409 h 10000"/>
              <a:gd name="connsiteX73" fmla="*/ 7012 w 10000"/>
              <a:gd name="connsiteY73" fmla="*/ 5773 h 10000"/>
              <a:gd name="connsiteX74" fmla="*/ 7082 w 10000"/>
              <a:gd name="connsiteY74" fmla="*/ 6932 h 10000"/>
              <a:gd name="connsiteX75" fmla="*/ 7151 w 10000"/>
              <a:gd name="connsiteY75" fmla="*/ 7046 h 10000"/>
              <a:gd name="connsiteX76" fmla="*/ 7209 w 10000"/>
              <a:gd name="connsiteY76" fmla="*/ 6795 h 10000"/>
              <a:gd name="connsiteX77" fmla="*/ 7347 w 10000"/>
              <a:gd name="connsiteY77" fmla="*/ 6409 h 10000"/>
              <a:gd name="connsiteX78" fmla="*/ 7404 w 10000"/>
              <a:gd name="connsiteY78" fmla="*/ 6409 h 10000"/>
              <a:gd name="connsiteX79" fmla="*/ 7474 w 10000"/>
              <a:gd name="connsiteY79" fmla="*/ 6545 h 10000"/>
              <a:gd name="connsiteX80" fmla="*/ 7531 w 10000"/>
              <a:gd name="connsiteY80" fmla="*/ 6023 h 10000"/>
              <a:gd name="connsiteX81" fmla="*/ 7670 w 10000"/>
              <a:gd name="connsiteY81" fmla="*/ 6545 h 10000"/>
              <a:gd name="connsiteX82" fmla="*/ 7726 w 10000"/>
              <a:gd name="connsiteY82" fmla="*/ 6295 h 10000"/>
              <a:gd name="connsiteX83" fmla="*/ 7797 w 10000"/>
              <a:gd name="connsiteY83" fmla="*/ 5773 h 10000"/>
              <a:gd name="connsiteX84" fmla="*/ 7865 w 10000"/>
              <a:gd name="connsiteY84" fmla="*/ 6023 h 10000"/>
              <a:gd name="connsiteX85" fmla="*/ 7992 w 10000"/>
              <a:gd name="connsiteY85" fmla="*/ 6659 h 10000"/>
              <a:gd name="connsiteX86" fmla="*/ 8051 w 10000"/>
              <a:gd name="connsiteY86" fmla="*/ 5637 h 10000"/>
              <a:gd name="connsiteX87" fmla="*/ 8120 w 10000"/>
              <a:gd name="connsiteY87" fmla="*/ 6023 h 10000"/>
              <a:gd name="connsiteX88" fmla="*/ 8189 w 10000"/>
              <a:gd name="connsiteY88" fmla="*/ 6295 h 10000"/>
              <a:gd name="connsiteX89" fmla="*/ 8315 w 10000"/>
              <a:gd name="connsiteY89" fmla="*/ 6932 h 10000"/>
              <a:gd name="connsiteX90" fmla="*/ 8385 w 10000"/>
              <a:gd name="connsiteY90" fmla="*/ 5773 h 10000"/>
              <a:gd name="connsiteX91" fmla="*/ 8442 w 10000"/>
              <a:gd name="connsiteY91" fmla="*/ 6545 h 10000"/>
              <a:gd name="connsiteX92" fmla="*/ 8512 w 10000"/>
              <a:gd name="connsiteY92" fmla="*/ 6409 h 10000"/>
              <a:gd name="connsiteX93" fmla="*/ 8639 w 10000"/>
              <a:gd name="connsiteY93" fmla="*/ 6545 h 10000"/>
              <a:gd name="connsiteX94" fmla="*/ 8708 w 10000"/>
              <a:gd name="connsiteY94" fmla="*/ 6159 h 10000"/>
              <a:gd name="connsiteX95" fmla="*/ 8764 w 10000"/>
              <a:gd name="connsiteY95" fmla="*/ 5910 h 10000"/>
              <a:gd name="connsiteX96" fmla="*/ 8835 w 10000"/>
              <a:gd name="connsiteY96" fmla="*/ 3841 h 10000"/>
              <a:gd name="connsiteX97" fmla="*/ 8962 w 10000"/>
              <a:gd name="connsiteY97" fmla="*/ 2818 h 10000"/>
              <a:gd name="connsiteX98" fmla="*/ 9030 w 10000"/>
              <a:gd name="connsiteY98" fmla="*/ 3068 h 10000"/>
              <a:gd name="connsiteX99" fmla="*/ 9100 w 10000"/>
              <a:gd name="connsiteY99" fmla="*/ 4114 h 10000"/>
              <a:gd name="connsiteX100" fmla="*/ 9157 w 10000"/>
              <a:gd name="connsiteY100" fmla="*/ 5000 h 10000"/>
              <a:gd name="connsiteX101" fmla="*/ 9284 w 10000"/>
              <a:gd name="connsiteY101" fmla="*/ 5250 h 10000"/>
              <a:gd name="connsiteX102" fmla="*/ 9354 w 10000"/>
              <a:gd name="connsiteY102" fmla="*/ 5773 h 10000"/>
              <a:gd name="connsiteX103" fmla="*/ 9423 w 10000"/>
              <a:gd name="connsiteY103" fmla="*/ 6159 h 10000"/>
              <a:gd name="connsiteX104" fmla="*/ 9480 w 10000"/>
              <a:gd name="connsiteY104" fmla="*/ 6545 h 10000"/>
              <a:gd name="connsiteX105" fmla="*/ 9551 w 10000"/>
              <a:gd name="connsiteY105" fmla="*/ 6659 h 10000"/>
              <a:gd name="connsiteX106" fmla="*/ 9676 w 10000"/>
              <a:gd name="connsiteY106" fmla="*/ 7569 h 10000"/>
              <a:gd name="connsiteX107" fmla="*/ 9746 w 10000"/>
              <a:gd name="connsiteY107" fmla="*/ 7318 h 10000"/>
              <a:gd name="connsiteX108" fmla="*/ 9815 w 10000"/>
              <a:gd name="connsiteY108" fmla="*/ 7955 h 10000"/>
              <a:gd name="connsiteX109" fmla="*/ 9873 w 10000"/>
              <a:gd name="connsiteY109" fmla="*/ 8091 h 10000"/>
              <a:gd name="connsiteX110" fmla="*/ 10000 w 10000"/>
              <a:gd name="connsiteY11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886 w 10000"/>
              <a:gd name="connsiteY71" fmla="*/ 6409 h 10000"/>
              <a:gd name="connsiteX72" fmla="*/ 7012 w 10000"/>
              <a:gd name="connsiteY72" fmla="*/ 5773 h 10000"/>
              <a:gd name="connsiteX73" fmla="*/ 7082 w 10000"/>
              <a:gd name="connsiteY73" fmla="*/ 6932 h 10000"/>
              <a:gd name="connsiteX74" fmla="*/ 7151 w 10000"/>
              <a:gd name="connsiteY74" fmla="*/ 7046 h 10000"/>
              <a:gd name="connsiteX75" fmla="*/ 7209 w 10000"/>
              <a:gd name="connsiteY75" fmla="*/ 6795 h 10000"/>
              <a:gd name="connsiteX76" fmla="*/ 7347 w 10000"/>
              <a:gd name="connsiteY76" fmla="*/ 6409 h 10000"/>
              <a:gd name="connsiteX77" fmla="*/ 7404 w 10000"/>
              <a:gd name="connsiteY77" fmla="*/ 6409 h 10000"/>
              <a:gd name="connsiteX78" fmla="*/ 7474 w 10000"/>
              <a:gd name="connsiteY78" fmla="*/ 6545 h 10000"/>
              <a:gd name="connsiteX79" fmla="*/ 7531 w 10000"/>
              <a:gd name="connsiteY79" fmla="*/ 6023 h 10000"/>
              <a:gd name="connsiteX80" fmla="*/ 7670 w 10000"/>
              <a:gd name="connsiteY80" fmla="*/ 6545 h 10000"/>
              <a:gd name="connsiteX81" fmla="*/ 7726 w 10000"/>
              <a:gd name="connsiteY81" fmla="*/ 6295 h 10000"/>
              <a:gd name="connsiteX82" fmla="*/ 7797 w 10000"/>
              <a:gd name="connsiteY82" fmla="*/ 5773 h 10000"/>
              <a:gd name="connsiteX83" fmla="*/ 7865 w 10000"/>
              <a:gd name="connsiteY83" fmla="*/ 6023 h 10000"/>
              <a:gd name="connsiteX84" fmla="*/ 7992 w 10000"/>
              <a:gd name="connsiteY84" fmla="*/ 6659 h 10000"/>
              <a:gd name="connsiteX85" fmla="*/ 8051 w 10000"/>
              <a:gd name="connsiteY85" fmla="*/ 5637 h 10000"/>
              <a:gd name="connsiteX86" fmla="*/ 8120 w 10000"/>
              <a:gd name="connsiteY86" fmla="*/ 6023 h 10000"/>
              <a:gd name="connsiteX87" fmla="*/ 8189 w 10000"/>
              <a:gd name="connsiteY87" fmla="*/ 6295 h 10000"/>
              <a:gd name="connsiteX88" fmla="*/ 8315 w 10000"/>
              <a:gd name="connsiteY88" fmla="*/ 6932 h 10000"/>
              <a:gd name="connsiteX89" fmla="*/ 8385 w 10000"/>
              <a:gd name="connsiteY89" fmla="*/ 5773 h 10000"/>
              <a:gd name="connsiteX90" fmla="*/ 8442 w 10000"/>
              <a:gd name="connsiteY90" fmla="*/ 6545 h 10000"/>
              <a:gd name="connsiteX91" fmla="*/ 8512 w 10000"/>
              <a:gd name="connsiteY91" fmla="*/ 6409 h 10000"/>
              <a:gd name="connsiteX92" fmla="*/ 8639 w 10000"/>
              <a:gd name="connsiteY92" fmla="*/ 6545 h 10000"/>
              <a:gd name="connsiteX93" fmla="*/ 8708 w 10000"/>
              <a:gd name="connsiteY93" fmla="*/ 6159 h 10000"/>
              <a:gd name="connsiteX94" fmla="*/ 8764 w 10000"/>
              <a:gd name="connsiteY94" fmla="*/ 5910 h 10000"/>
              <a:gd name="connsiteX95" fmla="*/ 8835 w 10000"/>
              <a:gd name="connsiteY95" fmla="*/ 3841 h 10000"/>
              <a:gd name="connsiteX96" fmla="*/ 8962 w 10000"/>
              <a:gd name="connsiteY96" fmla="*/ 2818 h 10000"/>
              <a:gd name="connsiteX97" fmla="*/ 9030 w 10000"/>
              <a:gd name="connsiteY97" fmla="*/ 3068 h 10000"/>
              <a:gd name="connsiteX98" fmla="*/ 9100 w 10000"/>
              <a:gd name="connsiteY98" fmla="*/ 4114 h 10000"/>
              <a:gd name="connsiteX99" fmla="*/ 9157 w 10000"/>
              <a:gd name="connsiteY99" fmla="*/ 5000 h 10000"/>
              <a:gd name="connsiteX100" fmla="*/ 9284 w 10000"/>
              <a:gd name="connsiteY100" fmla="*/ 5250 h 10000"/>
              <a:gd name="connsiteX101" fmla="*/ 9354 w 10000"/>
              <a:gd name="connsiteY101" fmla="*/ 5773 h 10000"/>
              <a:gd name="connsiteX102" fmla="*/ 9423 w 10000"/>
              <a:gd name="connsiteY102" fmla="*/ 6159 h 10000"/>
              <a:gd name="connsiteX103" fmla="*/ 9480 w 10000"/>
              <a:gd name="connsiteY103" fmla="*/ 6545 h 10000"/>
              <a:gd name="connsiteX104" fmla="*/ 9551 w 10000"/>
              <a:gd name="connsiteY104" fmla="*/ 6659 h 10000"/>
              <a:gd name="connsiteX105" fmla="*/ 9676 w 10000"/>
              <a:gd name="connsiteY105" fmla="*/ 7569 h 10000"/>
              <a:gd name="connsiteX106" fmla="*/ 9746 w 10000"/>
              <a:gd name="connsiteY106" fmla="*/ 7318 h 10000"/>
              <a:gd name="connsiteX107" fmla="*/ 9815 w 10000"/>
              <a:gd name="connsiteY107" fmla="*/ 7955 h 10000"/>
              <a:gd name="connsiteX108" fmla="*/ 9873 w 10000"/>
              <a:gd name="connsiteY108" fmla="*/ 8091 h 10000"/>
              <a:gd name="connsiteX109" fmla="*/ 10000 w 10000"/>
              <a:gd name="connsiteY10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886 w 10000"/>
              <a:gd name="connsiteY70" fmla="*/ 6409 h 10000"/>
              <a:gd name="connsiteX71" fmla="*/ 7012 w 10000"/>
              <a:gd name="connsiteY71" fmla="*/ 5773 h 10000"/>
              <a:gd name="connsiteX72" fmla="*/ 7082 w 10000"/>
              <a:gd name="connsiteY72" fmla="*/ 6932 h 10000"/>
              <a:gd name="connsiteX73" fmla="*/ 7151 w 10000"/>
              <a:gd name="connsiteY73" fmla="*/ 7046 h 10000"/>
              <a:gd name="connsiteX74" fmla="*/ 7209 w 10000"/>
              <a:gd name="connsiteY74" fmla="*/ 6795 h 10000"/>
              <a:gd name="connsiteX75" fmla="*/ 7347 w 10000"/>
              <a:gd name="connsiteY75" fmla="*/ 6409 h 10000"/>
              <a:gd name="connsiteX76" fmla="*/ 7404 w 10000"/>
              <a:gd name="connsiteY76" fmla="*/ 6409 h 10000"/>
              <a:gd name="connsiteX77" fmla="*/ 7474 w 10000"/>
              <a:gd name="connsiteY77" fmla="*/ 6545 h 10000"/>
              <a:gd name="connsiteX78" fmla="*/ 7531 w 10000"/>
              <a:gd name="connsiteY78" fmla="*/ 6023 h 10000"/>
              <a:gd name="connsiteX79" fmla="*/ 7670 w 10000"/>
              <a:gd name="connsiteY79" fmla="*/ 6545 h 10000"/>
              <a:gd name="connsiteX80" fmla="*/ 7726 w 10000"/>
              <a:gd name="connsiteY80" fmla="*/ 6295 h 10000"/>
              <a:gd name="connsiteX81" fmla="*/ 7797 w 10000"/>
              <a:gd name="connsiteY81" fmla="*/ 5773 h 10000"/>
              <a:gd name="connsiteX82" fmla="*/ 7865 w 10000"/>
              <a:gd name="connsiteY82" fmla="*/ 6023 h 10000"/>
              <a:gd name="connsiteX83" fmla="*/ 7992 w 10000"/>
              <a:gd name="connsiteY83" fmla="*/ 6659 h 10000"/>
              <a:gd name="connsiteX84" fmla="*/ 8051 w 10000"/>
              <a:gd name="connsiteY84" fmla="*/ 5637 h 10000"/>
              <a:gd name="connsiteX85" fmla="*/ 8120 w 10000"/>
              <a:gd name="connsiteY85" fmla="*/ 6023 h 10000"/>
              <a:gd name="connsiteX86" fmla="*/ 8189 w 10000"/>
              <a:gd name="connsiteY86" fmla="*/ 6295 h 10000"/>
              <a:gd name="connsiteX87" fmla="*/ 8315 w 10000"/>
              <a:gd name="connsiteY87" fmla="*/ 6932 h 10000"/>
              <a:gd name="connsiteX88" fmla="*/ 8385 w 10000"/>
              <a:gd name="connsiteY88" fmla="*/ 5773 h 10000"/>
              <a:gd name="connsiteX89" fmla="*/ 8442 w 10000"/>
              <a:gd name="connsiteY89" fmla="*/ 6545 h 10000"/>
              <a:gd name="connsiteX90" fmla="*/ 8512 w 10000"/>
              <a:gd name="connsiteY90" fmla="*/ 6409 h 10000"/>
              <a:gd name="connsiteX91" fmla="*/ 8639 w 10000"/>
              <a:gd name="connsiteY91" fmla="*/ 6545 h 10000"/>
              <a:gd name="connsiteX92" fmla="*/ 8708 w 10000"/>
              <a:gd name="connsiteY92" fmla="*/ 6159 h 10000"/>
              <a:gd name="connsiteX93" fmla="*/ 8764 w 10000"/>
              <a:gd name="connsiteY93" fmla="*/ 5910 h 10000"/>
              <a:gd name="connsiteX94" fmla="*/ 8835 w 10000"/>
              <a:gd name="connsiteY94" fmla="*/ 3841 h 10000"/>
              <a:gd name="connsiteX95" fmla="*/ 8962 w 10000"/>
              <a:gd name="connsiteY95" fmla="*/ 2818 h 10000"/>
              <a:gd name="connsiteX96" fmla="*/ 9030 w 10000"/>
              <a:gd name="connsiteY96" fmla="*/ 3068 h 10000"/>
              <a:gd name="connsiteX97" fmla="*/ 9100 w 10000"/>
              <a:gd name="connsiteY97" fmla="*/ 4114 h 10000"/>
              <a:gd name="connsiteX98" fmla="*/ 9157 w 10000"/>
              <a:gd name="connsiteY98" fmla="*/ 5000 h 10000"/>
              <a:gd name="connsiteX99" fmla="*/ 9284 w 10000"/>
              <a:gd name="connsiteY99" fmla="*/ 5250 h 10000"/>
              <a:gd name="connsiteX100" fmla="*/ 9354 w 10000"/>
              <a:gd name="connsiteY100" fmla="*/ 5773 h 10000"/>
              <a:gd name="connsiteX101" fmla="*/ 9423 w 10000"/>
              <a:gd name="connsiteY101" fmla="*/ 6159 h 10000"/>
              <a:gd name="connsiteX102" fmla="*/ 9480 w 10000"/>
              <a:gd name="connsiteY102" fmla="*/ 6545 h 10000"/>
              <a:gd name="connsiteX103" fmla="*/ 9551 w 10000"/>
              <a:gd name="connsiteY103" fmla="*/ 6659 h 10000"/>
              <a:gd name="connsiteX104" fmla="*/ 9676 w 10000"/>
              <a:gd name="connsiteY104" fmla="*/ 7569 h 10000"/>
              <a:gd name="connsiteX105" fmla="*/ 9746 w 10000"/>
              <a:gd name="connsiteY105" fmla="*/ 7318 h 10000"/>
              <a:gd name="connsiteX106" fmla="*/ 9815 w 10000"/>
              <a:gd name="connsiteY106" fmla="*/ 7955 h 10000"/>
              <a:gd name="connsiteX107" fmla="*/ 9873 w 10000"/>
              <a:gd name="connsiteY107" fmla="*/ 8091 h 10000"/>
              <a:gd name="connsiteX108" fmla="*/ 10000 w 10000"/>
              <a:gd name="connsiteY10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12 w 10000"/>
              <a:gd name="connsiteY70" fmla="*/ 5773 h 10000"/>
              <a:gd name="connsiteX71" fmla="*/ 7082 w 10000"/>
              <a:gd name="connsiteY71" fmla="*/ 6932 h 10000"/>
              <a:gd name="connsiteX72" fmla="*/ 7151 w 10000"/>
              <a:gd name="connsiteY72" fmla="*/ 7046 h 10000"/>
              <a:gd name="connsiteX73" fmla="*/ 7209 w 10000"/>
              <a:gd name="connsiteY73" fmla="*/ 6795 h 10000"/>
              <a:gd name="connsiteX74" fmla="*/ 7347 w 10000"/>
              <a:gd name="connsiteY74" fmla="*/ 6409 h 10000"/>
              <a:gd name="connsiteX75" fmla="*/ 7404 w 10000"/>
              <a:gd name="connsiteY75" fmla="*/ 6409 h 10000"/>
              <a:gd name="connsiteX76" fmla="*/ 7474 w 10000"/>
              <a:gd name="connsiteY76" fmla="*/ 6545 h 10000"/>
              <a:gd name="connsiteX77" fmla="*/ 7531 w 10000"/>
              <a:gd name="connsiteY77" fmla="*/ 6023 h 10000"/>
              <a:gd name="connsiteX78" fmla="*/ 7670 w 10000"/>
              <a:gd name="connsiteY78" fmla="*/ 6545 h 10000"/>
              <a:gd name="connsiteX79" fmla="*/ 7726 w 10000"/>
              <a:gd name="connsiteY79" fmla="*/ 6295 h 10000"/>
              <a:gd name="connsiteX80" fmla="*/ 7797 w 10000"/>
              <a:gd name="connsiteY80" fmla="*/ 5773 h 10000"/>
              <a:gd name="connsiteX81" fmla="*/ 7865 w 10000"/>
              <a:gd name="connsiteY81" fmla="*/ 6023 h 10000"/>
              <a:gd name="connsiteX82" fmla="*/ 7992 w 10000"/>
              <a:gd name="connsiteY82" fmla="*/ 6659 h 10000"/>
              <a:gd name="connsiteX83" fmla="*/ 8051 w 10000"/>
              <a:gd name="connsiteY83" fmla="*/ 5637 h 10000"/>
              <a:gd name="connsiteX84" fmla="*/ 8120 w 10000"/>
              <a:gd name="connsiteY84" fmla="*/ 6023 h 10000"/>
              <a:gd name="connsiteX85" fmla="*/ 8189 w 10000"/>
              <a:gd name="connsiteY85" fmla="*/ 6295 h 10000"/>
              <a:gd name="connsiteX86" fmla="*/ 8315 w 10000"/>
              <a:gd name="connsiteY86" fmla="*/ 6932 h 10000"/>
              <a:gd name="connsiteX87" fmla="*/ 8385 w 10000"/>
              <a:gd name="connsiteY87" fmla="*/ 5773 h 10000"/>
              <a:gd name="connsiteX88" fmla="*/ 8442 w 10000"/>
              <a:gd name="connsiteY88" fmla="*/ 6545 h 10000"/>
              <a:gd name="connsiteX89" fmla="*/ 8512 w 10000"/>
              <a:gd name="connsiteY89" fmla="*/ 6409 h 10000"/>
              <a:gd name="connsiteX90" fmla="*/ 8639 w 10000"/>
              <a:gd name="connsiteY90" fmla="*/ 6545 h 10000"/>
              <a:gd name="connsiteX91" fmla="*/ 8708 w 10000"/>
              <a:gd name="connsiteY91" fmla="*/ 6159 h 10000"/>
              <a:gd name="connsiteX92" fmla="*/ 8764 w 10000"/>
              <a:gd name="connsiteY92" fmla="*/ 5910 h 10000"/>
              <a:gd name="connsiteX93" fmla="*/ 8835 w 10000"/>
              <a:gd name="connsiteY93" fmla="*/ 3841 h 10000"/>
              <a:gd name="connsiteX94" fmla="*/ 8962 w 10000"/>
              <a:gd name="connsiteY94" fmla="*/ 2818 h 10000"/>
              <a:gd name="connsiteX95" fmla="*/ 9030 w 10000"/>
              <a:gd name="connsiteY95" fmla="*/ 3068 h 10000"/>
              <a:gd name="connsiteX96" fmla="*/ 9100 w 10000"/>
              <a:gd name="connsiteY96" fmla="*/ 4114 h 10000"/>
              <a:gd name="connsiteX97" fmla="*/ 9157 w 10000"/>
              <a:gd name="connsiteY97" fmla="*/ 5000 h 10000"/>
              <a:gd name="connsiteX98" fmla="*/ 9284 w 10000"/>
              <a:gd name="connsiteY98" fmla="*/ 5250 h 10000"/>
              <a:gd name="connsiteX99" fmla="*/ 9354 w 10000"/>
              <a:gd name="connsiteY99" fmla="*/ 5773 h 10000"/>
              <a:gd name="connsiteX100" fmla="*/ 9423 w 10000"/>
              <a:gd name="connsiteY100" fmla="*/ 6159 h 10000"/>
              <a:gd name="connsiteX101" fmla="*/ 9480 w 10000"/>
              <a:gd name="connsiteY101" fmla="*/ 6545 h 10000"/>
              <a:gd name="connsiteX102" fmla="*/ 9551 w 10000"/>
              <a:gd name="connsiteY102" fmla="*/ 6659 h 10000"/>
              <a:gd name="connsiteX103" fmla="*/ 9676 w 10000"/>
              <a:gd name="connsiteY103" fmla="*/ 7569 h 10000"/>
              <a:gd name="connsiteX104" fmla="*/ 9746 w 10000"/>
              <a:gd name="connsiteY104" fmla="*/ 7318 h 10000"/>
              <a:gd name="connsiteX105" fmla="*/ 9815 w 10000"/>
              <a:gd name="connsiteY105" fmla="*/ 7955 h 10000"/>
              <a:gd name="connsiteX106" fmla="*/ 9873 w 10000"/>
              <a:gd name="connsiteY106" fmla="*/ 8091 h 10000"/>
              <a:gd name="connsiteX107" fmla="*/ 10000 w 10000"/>
              <a:gd name="connsiteY10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151 w 10000"/>
              <a:gd name="connsiteY71" fmla="*/ 7046 h 10000"/>
              <a:gd name="connsiteX72" fmla="*/ 7209 w 10000"/>
              <a:gd name="connsiteY72" fmla="*/ 6795 h 10000"/>
              <a:gd name="connsiteX73" fmla="*/ 7347 w 10000"/>
              <a:gd name="connsiteY73" fmla="*/ 6409 h 10000"/>
              <a:gd name="connsiteX74" fmla="*/ 7404 w 10000"/>
              <a:gd name="connsiteY74" fmla="*/ 6409 h 10000"/>
              <a:gd name="connsiteX75" fmla="*/ 7474 w 10000"/>
              <a:gd name="connsiteY75" fmla="*/ 6545 h 10000"/>
              <a:gd name="connsiteX76" fmla="*/ 7531 w 10000"/>
              <a:gd name="connsiteY76" fmla="*/ 6023 h 10000"/>
              <a:gd name="connsiteX77" fmla="*/ 7670 w 10000"/>
              <a:gd name="connsiteY77" fmla="*/ 6545 h 10000"/>
              <a:gd name="connsiteX78" fmla="*/ 7726 w 10000"/>
              <a:gd name="connsiteY78" fmla="*/ 6295 h 10000"/>
              <a:gd name="connsiteX79" fmla="*/ 7797 w 10000"/>
              <a:gd name="connsiteY79" fmla="*/ 5773 h 10000"/>
              <a:gd name="connsiteX80" fmla="*/ 7865 w 10000"/>
              <a:gd name="connsiteY80" fmla="*/ 6023 h 10000"/>
              <a:gd name="connsiteX81" fmla="*/ 7992 w 10000"/>
              <a:gd name="connsiteY81" fmla="*/ 6659 h 10000"/>
              <a:gd name="connsiteX82" fmla="*/ 8051 w 10000"/>
              <a:gd name="connsiteY82" fmla="*/ 5637 h 10000"/>
              <a:gd name="connsiteX83" fmla="*/ 8120 w 10000"/>
              <a:gd name="connsiteY83" fmla="*/ 6023 h 10000"/>
              <a:gd name="connsiteX84" fmla="*/ 8189 w 10000"/>
              <a:gd name="connsiteY84" fmla="*/ 6295 h 10000"/>
              <a:gd name="connsiteX85" fmla="*/ 8315 w 10000"/>
              <a:gd name="connsiteY85" fmla="*/ 6932 h 10000"/>
              <a:gd name="connsiteX86" fmla="*/ 8385 w 10000"/>
              <a:gd name="connsiteY86" fmla="*/ 5773 h 10000"/>
              <a:gd name="connsiteX87" fmla="*/ 8442 w 10000"/>
              <a:gd name="connsiteY87" fmla="*/ 6545 h 10000"/>
              <a:gd name="connsiteX88" fmla="*/ 8512 w 10000"/>
              <a:gd name="connsiteY88" fmla="*/ 6409 h 10000"/>
              <a:gd name="connsiteX89" fmla="*/ 8639 w 10000"/>
              <a:gd name="connsiteY89" fmla="*/ 6545 h 10000"/>
              <a:gd name="connsiteX90" fmla="*/ 8708 w 10000"/>
              <a:gd name="connsiteY90" fmla="*/ 6159 h 10000"/>
              <a:gd name="connsiteX91" fmla="*/ 8764 w 10000"/>
              <a:gd name="connsiteY91" fmla="*/ 5910 h 10000"/>
              <a:gd name="connsiteX92" fmla="*/ 8835 w 10000"/>
              <a:gd name="connsiteY92" fmla="*/ 3841 h 10000"/>
              <a:gd name="connsiteX93" fmla="*/ 8962 w 10000"/>
              <a:gd name="connsiteY93" fmla="*/ 2818 h 10000"/>
              <a:gd name="connsiteX94" fmla="*/ 9030 w 10000"/>
              <a:gd name="connsiteY94" fmla="*/ 3068 h 10000"/>
              <a:gd name="connsiteX95" fmla="*/ 9100 w 10000"/>
              <a:gd name="connsiteY95" fmla="*/ 4114 h 10000"/>
              <a:gd name="connsiteX96" fmla="*/ 9157 w 10000"/>
              <a:gd name="connsiteY96" fmla="*/ 5000 h 10000"/>
              <a:gd name="connsiteX97" fmla="*/ 9284 w 10000"/>
              <a:gd name="connsiteY97" fmla="*/ 5250 h 10000"/>
              <a:gd name="connsiteX98" fmla="*/ 9354 w 10000"/>
              <a:gd name="connsiteY98" fmla="*/ 5773 h 10000"/>
              <a:gd name="connsiteX99" fmla="*/ 9423 w 10000"/>
              <a:gd name="connsiteY99" fmla="*/ 6159 h 10000"/>
              <a:gd name="connsiteX100" fmla="*/ 9480 w 10000"/>
              <a:gd name="connsiteY100" fmla="*/ 6545 h 10000"/>
              <a:gd name="connsiteX101" fmla="*/ 9551 w 10000"/>
              <a:gd name="connsiteY101" fmla="*/ 6659 h 10000"/>
              <a:gd name="connsiteX102" fmla="*/ 9676 w 10000"/>
              <a:gd name="connsiteY102" fmla="*/ 7569 h 10000"/>
              <a:gd name="connsiteX103" fmla="*/ 9746 w 10000"/>
              <a:gd name="connsiteY103" fmla="*/ 7318 h 10000"/>
              <a:gd name="connsiteX104" fmla="*/ 9815 w 10000"/>
              <a:gd name="connsiteY104" fmla="*/ 7955 h 10000"/>
              <a:gd name="connsiteX105" fmla="*/ 9873 w 10000"/>
              <a:gd name="connsiteY105" fmla="*/ 8091 h 10000"/>
              <a:gd name="connsiteX106" fmla="*/ 10000 w 10000"/>
              <a:gd name="connsiteY10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209 w 10000"/>
              <a:gd name="connsiteY71" fmla="*/ 6795 h 10000"/>
              <a:gd name="connsiteX72" fmla="*/ 7347 w 10000"/>
              <a:gd name="connsiteY72" fmla="*/ 6409 h 10000"/>
              <a:gd name="connsiteX73" fmla="*/ 7404 w 10000"/>
              <a:gd name="connsiteY73" fmla="*/ 6409 h 10000"/>
              <a:gd name="connsiteX74" fmla="*/ 7474 w 10000"/>
              <a:gd name="connsiteY74" fmla="*/ 6545 h 10000"/>
              <a:gd name="connsiteX75" fmla="*/ 7531 w 10000"/>
              <a:gd name="connsiteY75" fmla="*/ 6023 h 10000"/>
              <a:gd name="connsiteX76" fmla="*/ 7670 w 10000"/>
              <a:gd name="connsiteY76" fmla="*/ 6545 h 10000"/>
              <a:gd name="connsiteX77" fmla="*/ 7726 w 10000"/>
              <a:gd name="connsiteY77" fmla="*/ 6295 h 10000"/>
              <a:gd name="connsiteX78" fmla="*/ 7797 w 10000"/>
              <a:gd name="connsiteY78" fmla="*/ 5773 h 10000"/>
              <a:gd name="connsiteX79" fmla="*/ 7865 w 10000"/>
              <a:gd name="connsiteY79" fmla="*/ 6023 h 10000"/>
              <a:gd name="connsiteX80" fmla="*/ 7992 w 10000"/>
              <a:gd name="connsiteY80" fmla="*/ 6659 h 10000"/>
              <a:gd name="connsiteX81" fmla="*/ 8051 w 10000"/>
              <a:gd name="connsiteY81" fmla="*/ 5637 h 10000"/>
              <a:gd name="connsiteX82" fmla="*/ 8120 w 10000"/>
              <a:gd name="connsiteY82" fmla="*/ 6023 h 10000"/>
              <a:gd name="connsiteX83" fmla="*/ 8189 w 10000"/>
              <a:gd name="connsiteY83" fmla="*/ 6295 h 10000"/>
              <a:gd name="connsiteX84" fmla="*/ 8315 w 10000"/>
              <a:gd name="connsiteY84" fmla="*/ 6932 h 10000"/>
              <a:gd name="connsiteX85" fmla="*/ 8385 w 10000"/>
              <a:gd name="connsiteY85" fmla="*/ 5773 h 10000"/>
              <a:gd name="connsiteX86" fmla="*/ 8442 w 10000"/>
              <a:gd name="connsiteY86" fmla="*/ 6545 h 10000"/>
              <a:gd name="connsiteX87" fmla="*/ 8512 w 10000"/>
              <a:gd name="connsiteY87" fmla="*/ 6409 h 10000"/>
              <a:gd name="connsiteX88" fmla="*/ 8639 w 10000"/>
              <a:gd name="connsiteY88" fmla="*/ 6545 h 10000"/>
              <a:gd name="connsiteX89" fmla="*/ 8708 w 10000"/>
              <a:gd name="connsiteY89" fmla="*/ 6159 h 10000"/>
              <a:gd name="connsiteX90" fmla="*/ 8764 w 10000"/>
              <a:gd name="connsiteY90" fmla="*/ 5910 h 10000"/>
              <a:gd name="connsiteX91" fmla="*/ 8835 w 10000"/>
              <a:gd name="connsiteY91" fmla="*/ 3841 h 10000"/>
              <a:gd name="connsiteX92" fmla="*/ 8962 w 10000"/>
              <a:gd name="connsiteY92" fmla="*/ 2818 h 10000"/>
              <a:gd name="connsiteX93" fmla="*/ 9030 w 10000"/>
              <a:gd name="connsiteY93" fmla="*/ 3068 h 10000"/>
              <a:gd name="connsiteX94" fmla="*/ 9100 w 10000"/>
              <a:gd name="connsiteY94" fmla="*/ 4114 h 10000"/>
              <a:gd name="connsiteX95" fmla="*/ 9157 w 10000"/>
              <a:gd name="connsiteY95" fmla="*/ 5000 h 10000"/>
              <a:gd name="connsiteX96" fmla="*/ 9284 w 10000"/>
              <a:gd name="connsiteY96" fmla="*/ 5250 h 10000"/>
              <a:gd name="connsiteX97" fmla="*/ 9354 w 10000"/>
              <a:gd name="connsiteY97" fmla="*/ 5773 h 10000"/>
              <a:gd name="connsiteX98" fmla="*/ 9423 w 10000"/>
              <a:gd name="connsiteY98" fmla="*/ 6159 h 10000"/>
              <a:gd name="connsiteX99" fmla="*/ 9480 w 10000"/>
              <a:gd name="connsiteY99" fmla="*/ 6545 h 10000"/>
              <a:gd name="connsiteX100" fmla="*/ 9551 w 10000"/>
              <a:gd name="connsiteY100" fmla="*/ 6659 h 10000"/>
              <a:gd name="connsiteX101" fmla="*/ 9676 w 10000"/>
              <a:gd name="connsiteY101" fmla="*/ 7569 h 10000"/>
              <a:gd name="connsiteX102" fmla="*/ 9746 w 10000"/>
              <a:gd name="connsiteY102" fmla="*/ 7318 h 10000"/>
              <a:gd name="connsiteX103" fmla="*/ 9815 w 10000"/>
              <a:gd name="connsiteY103" fmla="*/ 7955 h 10000"/>
              <a:gd name="connsiteX104" fmla="*/ 9873 w 10000"/>
              <a:gd name="connsiteY104" fmla="*/ 8091 h 10000"/>
              <a:gd name="connsiteX105" fmla="*/ 10000 w 10000"/>
              <a:gd name="connsiteY10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347 w 10000"/>
              <a:gd name="connsiteY71" fmla="*/ 6409 h 10000"/>
              <a:gd name="connsiteX72" fmla="*/ 7404 w 10000"/>
              <a:gd name="connsiteY72" fmla="*/ 6409 h 10000"/>
              <a:gd name="connsiteX73" fmla="*/ 7474 w 10000"/>
              <a:gd name="connsiteY73" fmla="*/ 6545 h 10000"/>
              <a:gd name="connsiteX74" fmla="*/ 7531 w 10000"/>
              <a:gd name="connsiteY74" fmla="*/ 6023 h 10000"/>
              <a:gd name="connsiteX75" fmla="*/ 7670 w 10000"/>
              <a:gd name="connsiteY75" fmla="*/ 6545 h 10000"/>
              <a:gd name="connsiteX76" fmla="*/ 7726 w 10000"/>
              <a:gd name="connsiteY76" fmla="*/ 6295 h 10000"/>
              <a:gd name="connsiteX77" fmla="*/ 7797 w 10000"/>
              <a:gd name="connsiteY77" fmla="*/ 5773 h 10000"/>
              <a:gd name="connsiteX78" fmla="*/ 7865 w 10000"/>
              <a:gd name="connsiteY78" fmla="*/ 6023 h 10000"/>
              <a:gd name="connsiteX79" fmla="*/ 7992 w 10000"/>
              <a:gd name="connsiteY79" fmla="*/ 6659 h 10000"/>
              <a:gd name="connsiteX80" fmla="*/ 8051 w 10000"/>
              <a:gd name="connsiteY80" fmla="*/ 5637 h 10000"/>
              <a:gd name="connsiteX81" fmla="*/ 8120 w 10000"/>
              <a:gd name="connsiteY81" fmla="*/ 6023 h 10000"/>
              <a:gd name="connsiteX82" fmla="*/ 8189 w 10000"/>
              <a:gd name="connsiteY82" fmla="*/ 6295 h 10000"/>
              <a:gd name="connsiteX83" fmla="*/ 8315 w 10000"/>
              <a:gd name="connsiteY83" fmla="*/ 6932 h 10000"/>
              <a:gd name="connsiteX84" fmla="*/ 8385 w 10000"/>
              <a:gd name="connsiteY84" fmla="*/ 5773 h 10000"/>
              <a:gd name="connsiteX85" fmla="*/ 8442 w 10000"/>
              <a:gd name="connsiteY85" fmla="*/ 6545 h 10000"/>
              <a:gd name="connsiteX86" fmla="*/ 8512 w 10000"/>
              <a:gd name="connsiteY86" fmla="*/ 6409 h 10000"/>
              <a:gd name="connsiteX87" fmla="*/ 8639 w 10000"/>
              <a:gd name="connsiteY87" fmla="*/ 6545 h 10000"/>
              <a:gd name="connsiteX88" fmla="*/ 8708 w 10000"/>
              <a:gd name="connsiteY88" fmla="*/ 6159 h 10000"/>
              <a:gd name="connsiteX89" fmla="*/ 8764 w 10000"/>
              <a:gd name="connsiteY89" fmla="*/ 5910 h 10000"/>
              <a:gd name="connsiteX90" fmla="*/ 8835 w 10000"/>
              <a:gd name="connsiteY90" fmla="*/ 3841 h 10000"/>
              <a:gd name="connsiteX91" fmla="*/ 8962 w 10000"/>
              <a:gd name="connsiteY91" fmla="*/ 2818 h 10000"/>
              <a:gd name="connsiteX92" fmla="*/ 9030 w 10000"/>
              <a:gd name="connsiteY92" fmla="*/ 3068 h 10000"/>
              <a:gd name="connsiteX93" fmla="*/ 9100 w 10000"/>
              <a:gd name="connsiteY93" fmla="*/ 4114 h 10000"/>
              <a:gd name="connsiteX94" fmla="*/ 9157 w 10000"/>
              <a:gd name="connsiteY94" fmla="*/ 5000 h 10000"/>
              <a:gd name="connsiteX95" fmla="*/ 9284 w 10000"/>
              <a:gd name="connsiteY95" fmla="*/ 5250 h 10000"/>
              <a:gd name="connsiteX96" fmla="*/ 9354 w 10000"/>
              <a:gd name="connsiteY96" fmla="*/ 5773 h 10000"/>
              <a:gd name="connsiteX97" fmla="*/ 9423 w 10000"/>
              <a:gd name="connsiteY97" fmla="*/ 6159 h 10000"/>
              <a:gd name="connsiteX98" fmla="*/ 9480 w 10000"/>
              <a:gd name="connsiteY98" fmla="*/ 6545 h 10000"/>
              <a:gd name="connsiteX99" fmla="*/ 9551 w 10000"/>
              <a:gd name="connsiteY99" fmla="*/ 6659 h 10000"/>
              <a:gd name="connsiteX100" fmla="*/ 9676 w 10000"/>
              <a:gd name="connsiteY100" fmla="*/ 7569 h 10000"/>
              <a:gd name="connsiteX101" fmla="*/ 9746 w 10000"/>
              <a:gd name="connsiteY101" fmla="*/ 7318 h 10000"/>
              <a:gd name="connsiteX102" fmla="*/ 9815 w 10000"/>
              <a:gd name="connsiteY102" fmla="*/ 7955 h 10000"/>
              <a:gd name="connsiteX103" fmla="*/ 9873 w 10000"/>
              <a:gd name="connsiteY103" fmla="*/ 8091 h 10000"/>
              <a:gd name="connsiteX104" fmla="*/ 10000 w 10000"/>
              <a:gd name="connsiteY10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04 w 10000"/>
              <a:gd name="connsiteY71" fmla="*/ 6409 h 10000"/>
              <a:gd name="connsiteX72" fmla="*/ 7474 w 10000"/>
              <a:gd name="connsiteY72" fmla="*/ 6545 h 10000"/>
              <a:gd name="connsiteX73" fmla="*/ 7531 w 10000"/>
              <a:gd name="connsiteY73" fmla="*/ 6023 h 10000"/>
              <a:gd name="connsiteX74" fmla="*/ 7670 w 10000"/>
              <a:gd name="connsiteY74" fmla="*/ 6545 h 10000"/>
              <a:gd name="connsiteX75" fmla="*/ 7726 w 10000"/>
              <a:gd name="connsiteY75" fmla="*/ 6295 h 10000"/>
              <a:gd name="connsiteX76" fmla="*/ 7797 w 10000"/>
              <a:gd name="connsiteY76" fmla="*/ 5773 h 10000"/>
              <a:gd name="connsiteX77" fmla="*/ 7865 w 10000"/>
              <a:gd name="connsiteY77" fmla="*/ 6023 h 10000"/>
              <a:gd name="connsiteX78" fmla="*/ 7992 w 10000"/>
              <a:gd name="connsiteY78" fmla="*/ 6659 h 10000"/>
              <a:gd name="connsiteX79" fmla="*/ 8051 w 10000"/>
              <a:gd name="connsiteY79" fmla="*/ 5637 h 10000"/>
              <a:gd name="connsiteX80" fmla="*/ 8120 w 10000"/>
              <a:gd name="connsiteY80" fmla="*/ 6023 h 10000"/>
              <a:gd name="connsiteX81" fmla="*/ 8189 w 10000"/>
              <a:gd name="connsiteY81" fmla="*/ 6295 h 10000"/>
              <a:gd name="connsiteX82" fmla="*/ 8315 w 10000"/>
              <a:gd name="connsiteY82" fmla="*/ 6932 h 10000"/>
              <a:gd name="connsiteX83" fmla="*/ 8385 w 10000"/>
              <a:gd name="connsiteY83" fmla="*/ 5773 h 10000"/>
              <a:gd name="connsiteX84" fmla="*/ 8442 w 10000"/>
              <a:gd name="connsiteY84" fmla="*/ 6545 h 10000"/>
              <a:gd name="connsiteX85" fmla="*/ 8512 w 10000"/>
              <a:gd name="connsiteY85" fmla="*/ 6409 h 10000"/>
              <a:gd name="connsiteX86" fmla="*/ 8639 w 10000"/>
              <a:gd name="connsiteY86" fmla="*/ 6545 h 10000"/>
              <a:gd name="connsiteX87" fmla="*/ 8708 w 10000"/>
              <a:gd name="connsiteY87" fmla="*/ 6159 h 10000"/>
              <a:gd name="connsiteX88" fmla="*/ 8764 w 10000"/>
              <a:gd name="connsiteY88" fmla="*/ 5910 h 10000"/>
              <a:gd name="connsiteX89" fmla="*/ 8835 w 10000"/>
              <a:gd name="connsiteY89" fmla="*/ 3841 h 10000"/>
              <a:gd name="connsiteX90" fmla="*/ 8962 w 10000"/>
              <a:gd name="connsiteY90" fmla="*/ 2818 h 10000"/>
              <a:gd name="connsiteX91" fmla="*/ 9030 w 10000"/>
              <a:gd name="connsiteY91" fmla="*/ 3068 h 10000"/>
              <a:gd name="connsiteX92" fmla="*/ 9100 w 10000"/>
              <a:gd name="connsiteY92" fmla="*/ 4114 h 10000"/>
              <a:gd name="connsiteX93" fmla="*/ 9157 w 10000"/>
              <a:gd name="connsiteY93" fmla="*/ 5000 h 10000"/>
              <a:gd name="connsiteX94" fmla="*/ 9284 w 10000"/>
              <a:gd name="connsiteY94" fmla="*/ 5250 h 10000"/>
              <a:gd name="connsiteX95" fmla="*/ 9354 w 10000"/>
              <a:gd name="connsiteY95" fmla="*/ 5773 h 10000"/>
              <a:gd name="connsiteX96" fmla="*/ 9423 w 10000"/>
              <a:gd name="connsiteY96" fmla="*/ 6159 h 10000"/>
              <a:gd name="connsiteX97" fmla="*/ 9480 w 10000"/>
              <a:gd name="connsiteY97" fmla="*/ 6545 h 10000"/>
              <a:gd name="connsiteX98" fmla="*/ 9551 w 10000"/>
              <a:gd name="connsiteY98" fmla="*/ 6659 h 10000"/>
              <a:gd name="connsiteX99" fmla="*/ 9676 w 10000"/>
              <a:gd name="connsiteY99" fmla="*/ 7569 h 10000"/>
              <a:gd name="connsiteX100" fmla="*/ 9746 w 10000"/>
              <a:gd name="connsiteY100" fmla="*/ 7318 h 10000"/>
              <a:gd name="connsiteX101" fmla="*/ 9815 w 10000"/>
              <a:gd name="connsiteY101" fmla="*/ 7955 h 10000"/>
              <a:gd name="connsiteX102" fmla="*/ 9873 w 10000"/>
              <a:gd name="connsiteY102" fmla="*/ 8091 h 10000"/>
              <a:gd name="connsiteX103" fmla="*/ 10000 w 10000"/>
              <a:gd name="connsiteY10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74 w 10000"/>
              <a:gd name="connsiteY71" fmla="*/ 6545 h 10000"/>
              <a:gd name="connsiteX72" fmla="*/ 7531 w 10000"/>
              <a:gd name="connsiteY72" fmla="*/ 6023 h 10000"/>
              <a:gd name="connsiteX73" fmla="*/ 7670 w 10000"/>
              <a:gd name="connsiteY73" fmla="*/ 6545 h 10000"/>
              <a:gd name="connsiteX74" fmla="*/ 7726 w 10000"/>
              <a:gd name="connsiteY74" fmla="*/ 6295 h 10000"/>
              <a:gd name="connsiteX75" fmla="*/ 7797 w 10000"/>
              <a:gd name="connsiteY75" fmla="*/ 5773 h 10000"/>
              <a:gd name="connsiteX76" fmla="*/ 7865 w 10000"/>
              <a:gd name="connsiteY76" fmla="*/ 6023 h 10000"/>
              <a:gd name="connsiteX77" fmla="*/ 7992 w 10000"/>
              <a:gd name="connsiteY77" fmla="*/ 6659 h 10000"/>
              <a:gd name="connsiteX78" fmla="*/ 8051 w 10000"/>
              <a:gd name="connsiteY78" fmla="*/ 5637 h 10000"/>
              <a:gd name="connsiteX79" fmla="*/ 8120 w 10000"/>
              <a:gd name="connsiteY79" fmla="*/ 6023 h 10000"/>
              <a:gd name="connsiteX80" fmla="*/ 8189 w 10000"/>
              <a:gd name="connsiteY80" fmla="*/ 6295 h 10000"/>
              <a:gd name="connsiteX81" fmla="*/ 8315 w 10000"/>
              <a:gd name="connsiteY81" fmla="*/ 6932 h 10000"/>
              <a:gd name="connsiteX82" fmla="*/ 8385 w 10000"/>
              <a:gd name="connsiteY82" fmla="*/ 5773 h 10000"/>
              <a:gd name="connsiteX83" fmla="*/ 8442 w 10000"/>
              <a:gd name="connsiteY83" fmla="*/ 6545 h 10000"/>
              <a:gd name="connsiteX84" fmla="*/ 8512 w 10000"/>
              <a:gd name="connsiteY84" fmla="*/ 6409 h 10000"/>
              <a:gd name="connsiteX85" fmla="*/ 8639 w 10000"/>
              <a:gd name="connsiteY85" fmla="*/ 6545 h 10000"/>
              <a:gd name="connsiteX86" fmla="*/ 8708 w 10000"/>
              <a:gd name="connsiteY86" fmla="*/ 6159 h 10000"/>
              <a:gd name="connsiteX87" fmla="*/ 8764 w 10000"/>
              <a:gd name="connsiteY87" fmla="*/ 5910 h 10000"/>
              <a:gd name="connsiteX88" fmla="*/ 8835 w 10000"/>
              <a:gd name="connsiteY88" fmla="*/ 3841 h 10000"/>
              <a:gd name="connsiteX89" fmla="*/ 8962 w 10000"/>
              <a:gd name="connsiteY89" fmla="*/ 2818 h 10000"/>
              <a:gd name="connsiteX90" fmla="*/ 9030 w 10000"/>
              <a:gd name="connsiteY90" fmla="*/ 3068 h 10000"/>
              <a:gd name="connsiteX91" fmla="*/ 9100 w 10000"/>
              <a:gd name="connsiteY91" fmla="*/ 4114 h 10000"/>
              <a:gd name="connsiteX92" fmla="*/ 9157 w 10000"/>
              <a:gd name="connsiteY92" fmla="*/ 5000 h 10000"/>
              <a:gd name="connsiteX93" fmla="*/ 9284 w 10000"/>
              <a:gd name="connsiteY93" fmla="*/ 5250 h 10000"/>
              <a:gd name="connsiteX94" fmla="*/ 9354 w 10000"/>
              <a:gd name="connsiteY94" fmla="*/ 5773 h 10000"/>
              <a:gd name="connsiteX95" fmla="*/ 9423 w 10000"/>
              <a:gd name="connsiteY95" fmla="*/ 6159 h 10000"/>
              <a:gd name="connsiteX96" fmla="*/ 9480 w 10000"/>
              <a:gd name="connsiteY96" fmla="*/ 6545 h 10000"/>
              <a:gd name="connsiteX97" fmla="*/ 9551 w 10000"/>
              <a:gd name="connsiteY97" fmla="*/ 6659 h 10000"/>
              <a:gd name="connsiteX98" fmla="*/ 9676 w 10000"/>
              <a:gd name="connsiteY98" fmla="*/ 7569 h 10000"/>
              <a:gd name="connsiteX99" fmla="*/ 9746 w 10000"/>
              <a:gd name="connsiteY99" fmla="*/ 7318 h 10000"/>
              <a:gd name="connsiteX100" fmla="*/ 9815 w 10000"/>
              <a:gd name="connsiteY100" fmla="*/ 7955 h 10000"/>
              <a:gd name="connsiteX101" fmla="*/ 9873 w 10000"/>
              <a:gd name="connsiteY101" fmla="*/ 8091 h 10000"/>
              <a:gd name="connsiteX102" fmla="*/ 10000 w 10000"/>
              <a:gd name="connsiteY10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474 w 10000"/>
              <a:gd name="connsiteY70" fmla="*/ 6545 h 10000"/>
              <a:gd name="connsiteX71" fmla="*/ 7531 w 10000"/>
              <a:gd name="connsiteY71" fmla="*/ 6023 h 10000"/>
              <a:gd name="connsiteX72" fmla="*/ 7670 w 10000"/>
              <a:gd name="connsiteY72" fmla="*/ 6545 h 10000"/>
              <a:gd name="connsiteX73" fmla="*/ 7726 w 10000"/>
              <a:gd name="connsiteY73" fmla="*/ 6295 h 10000"/>
              <a:gd name="connsiteX74" fmla="*/ 7797 w 10000"/>
              <a:gd name="connsiteY74" fmla="*/ 5773 h 10000"/>
              <a:gd name="connsiteX75" fmla="*/ 7865 w 10000"/>
              <a:gd name="connsiteY75" fmla="*/ 6023 h 10000"/>
              <a:gd name="connsiteX76" fmla="*/ 7992 w 10000"/>
              <a:gd name="connsiteY76" fmla="*/ 6659 h 10000"/>
              <a:gd name="connsiteX77" fmla="*/ 8051 w 10000"/>
              <a:gd name="connsiteY77" fmla="*/ 5637 h 10000"/>
              <a:gd name="connsiteX78" fmla="*/ 8120 w 10000"/>
              <a:gd name="connsiteY78" fmla="*/ 6023 h 10000"/>
              <a:gd name="connsiteX79" fmla="*/ 8189 w 10000"/>
              <a:gd name="connsiteY79" fmla="*/ 6295 h 10000"/>
              <a:gd name="connsiteX80" fmla="*/ 8315 w 10000"/>
              <a:gd name="connsiteY80" fmla="*/ 6932 h 10000"/>
              <a:gd name="connsiteX81" fmla="*/ 8385 w 10000"/>
              <a:gd name="connsiteY81" fmla="*/ 5773 h 10000"/>
              <a:gd name="connsiteX82" fmla="*/ 8442 w 10000"/>
              <a:gd name="connsiteY82" fmla="*/ 6545 h 10000"/>
              <a:gd name="connsiteX83" fmla="*/ 8512 w 10000"/>
              <a:gd name="connsiteY83" fmla="*/ 6409 h 10000"/>
              <a:gd name="connsiteX84" fmla="*/ 8639 w 10000"/>
              <a:gd name="connsiteY84" fmla="*/ 6545 h 10000"/>
              <a:gd name="connsiteX85" fmla="*/ 8708 w 10000"/>
              <a:gd name="connsiteY85" fmla="*/ 6159 h 10000"/>
              <a:gd name="connsiteX86" fmla="*/ 8764 w 10000"/>
              <a:gd name="connsiteY86" fmla="*/ 5910 h 10000"/>
              <a:gd name="connsiteX87" fmla="*/ 8835 w 10000"/>
              <a:gd name="connsiteY87" fmla="*/ 3841 h 10000"/>
              <a:gd name="connsiteX88" fmla="*/ 8962 w 10000"/>
              <a:gd name="connsiteY88" fmla="*/ 2818 h 10000"/>
              <a:gd name="connsiteX89" fmla="*/ 9030 w 10000"/>
              <a:gd name="connsiteY89" fmla="*/ 3068 h 10000"/>
              <a:gd name="connsiteX90" fmla="*/ 9100 w 10000"/>
              <a:gd name="connsiteY90" fmla="*/ 4114 h 10000"/>
              <a:gd name="connsiteX91" fmla="*/ 9157 w 10000"/>
              <a:gd name="connsiteY91" fmla="*/ 5000 h 10000"/>
              <a:gd name="connsiteX92" fmla="*/ 9284 w 10000"/>
              <a:gd name="connsiteY92" fmla="*/ 5250 h 10000"/>
              <a:gd name="connsiteX93" fmla="*/ 9354 w 10000"/>
              <a:gd name="connsiteY93" fmla="*/ 5773 h 10000"/>
              <a:gd name="connsiteX94" fmla="*/ 9423 w 10000"/>
              <a:gd name="connsiteY94" fmla="*/ 6159 h 10000"/>
              <a:gd name="connsiteX95" fmla="*/ 9480 w 10000"/>
              <a:gd name="connsiteY95" fmla="*/ 6545 h 10000"/>
              <a:gd name="connsiteX96" fmla="*/ 9551 w 10000"/>
              <a:gd name="connsiteY96" fmla="*/ 6659 h 10000"/>
              <a:gd name="connsiteX97" fmla="*/ 9676 w 10000"/>
              <a:gd name="connsiteY97" fmla="*/ 7569 h 10000"/>
              <a:gd name="connsiteX98" fmla="*/ 9746 w 10000"/>
              <a:gd name="connsiteY98" fmla="*/ 7318 h 10000"/>
              <a:gd name="connsiteX99" fmla="*/ 9815 w 10000"/>
              <a:gd name="connsiteY99" fmla="*/ 7955 h 10000"/>
              <a:gd name="connsiteX100" fmla="*/ 9873 w 10000"/>
              <a:gd name="connsiteY100" fmla="*/ 8091 h 10000"/>
              <a:gd name="connsiteX101" fmla="*/ 10000 w 10000"/>
              <a:gd name="connsiteY10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531 w 10000"/>
              <a:gd name="connsiteY70" fmla="*/ 6023 h 10000"/>
              <a:gd name="connsiteX71" fmla="*/ 7670 w 10000"/>
              <a:gd name="connsiteY71" fmla="*/ 6545 h 10000"/>
              <a:gd name="connsiteX72" fmla="*/ 7726 w 10000"/>
              <a:gd name="connsiteY72" fmla="*/ 6295 h 10000"/>
              <a:gd name="connsiteX73" fmla="*/ 7797 w 10000"/>
              <a:gd name="connsiteY73" fmla="*/ 5773 h 10000"/>
              <a:gd name="connsiteX74" fmla="*/ 7865 w 10000"/>
              <a:gd name="connsiteY74" fmla="*/ 6023 h 10000"/>
              <a:gd name="connsiteX75" fmla="*/ 7992 w 10000"/>
              <a:gd name="connsiteY75" fmla="*/ 6659 h 10000"/>
              <a:gd name="connsiteX76" fmla="*/ 8051 w 10000"/>
              <a:gd name="connsiteY76" fmla="*/ 5637 h 10000"/>
              <a:gd name="connsiteX77" fmla="*/ 8120 w 10000"/>
              <a:gd name="connsiteY77" fmla="*/ 6023 h 10000"/>
              <a:gd name="connsiteX78" fmla="*/ 8189 w 10000"/>
              <a:gd name="connsiteY78" fmla="*/ 6295 h 10000"/>
              <a:gd name="connsiteX79" fmla="*/ 8315 w 10000"/>
              <a:gd name="connsiteY79" fmla="*/ 6932 h 10000"/>
              <a:gd name="connsiteX80" fmla="*/ 8385 w 10000"/>
              <a:gd name="connsiteY80" fmla="*/ 5773 h 10000"/>
              <a:gd name="connsiteX81" fmla="*/ 8442 w 10000"/>
              <a:gd name="connsiteY81" fmla="*/ 6545 h 10000"/>
              <a:gd name="connsiteX82" fmla="*/ 8512 w 10000"/>
              <a:gd name="connsiteY82" fmla="*/ 6409 h 10000"/>
              <a:gd name="connsiteX83" fmla="*/ 8639 w 10000"/>
              <a:gd name="connsiteY83" fmla="*/ 6545 h 10000"/>
              <a:gd name="connsiteX84" fmla="*/ 8708 w 10000"/>
              <a:gd name="connsiteY84" fmla="*/ 6159 h 10000"/>
              <a:gd name="connsiteX85" fmla="*/ 8764 w 10000"/>
              <a:gd name="connsiteY85" fmla="*/ 5910 h 10000"/>
              <a:gd name="connsiteX86" fmla="*/ 8835 w 10000"/>
              <a:gd name="connsiteY86" fmla="*/ 3841 h 10000"/>
              <a:gd name="connsiteX87" fmla="*/ 8962 w 10000"/>
              <a:gd name="connsiteY87" fmla="*/ 2818 h 10000"/>
              <a:gd name="connsiteX88" fmla="*/ 9030 w 10000"/>
              <a:gd name="connsiteY88" fmla="*/ 3068 h 10000"/>
              <a:gd name="connsiteX89" fmla="*/ 9100 w 10000"/>
              <a:gd name="connsiteY89" fmla="*/ 4114 h 10000"/>
              <a:gd name="connsiteX90" fmla="*/ 9157 w 10000"/>
              <a:gd name="connsiteY90" fmla="*/ 5000 h 10000"/>
              <a:gd name="connsiteX91" fmla="*/ 9284 w 10000"/>
              <a:gd name="connsiteY91" fmla="*/ 5250 h 10000"/>
              <a:gd name="connsiteX92" fmla="*/ 9354 w 10000"/>
              <a:gd name="connsiteY92" fmla="*/ 5773 h 10000"/>
              <a:gd name="connsiteX93" fmla="*/ 9423 w 10000"/>
              <a:gd name="connsiteY93" fmla="*/ 6159 h 10000"/>
              <a:gd name="connsiteX94" fmla="*/ 9480 w 10000"/>
              <a:gd name="connsiteY94" fmla="*/ 6545 h 10000"/>
              <a:gd name="connsiteX95" fmla="*/ 9551 w 10000"/>
              <a:gd name="connsiteY95" fmla="*/ 6659 h 10000"/>
              <a:gd name="connsiteX96" fmla="*/ 9676 w 10000"/>
              <a:gd name="connsiteY96" fmla="*/ 7569 h 10000"/>
              <a:gd name="connsiteX97" fmla="*/ 9746 w 10000"/>
              <a:gd name="connsiteY97" fmla="*/ 7318 h 10000"/>
              <a:gd name="connsiteX98" fmla="*/ 9815 w 10000"/>
              <a:gd name="connsiteY98" fmla="*/ 7955 h 10000"/>
              <a:gd name="connsiteX99" fmla="*/ 9873 w 10000"/>
              <a:gd name="connsiteY99" fmla="*/ 8091 h 10000"/>
              <a:gd name="connsiteX100" fmla="*/ 10000 w 10000"/>
              <a:gd name="connsiteY10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26 w 10000"/>
              <a:gd name="connsiteY71" fmla="*/ 6295 h 10000"/>
              <a:gd name="connsiteX72" fmla="*/ 7797 w 10000"/>
              <a:gd name="connsiteY72" fmla="*/ 5773 h 10000"/>
              <a:gd name="connsiteX73" fmla="*/ 7865 w 10000"/>
              <a:gd name="connsiteY73" fmla="*/ 6023 h 10000"/>
              <a:gd name="connsiteX74" fmla="*/ 7992 w 10000"/>
              <a:gd name="connsiteY74" fmla="*/ 6659 h 10000"/>
              <a:gd name="connsiteX75" fmla="*/ 8051 w 10000"/>
              <a:gd name="connsiteY75" fmla="*/ 5637 h 10000"/>
              <a:gd name="connsiteX76" fmla="*/ 8120 w 10000"/>
              <a:gd name="connsiteY76" fmla="*/ 6023 h 10000"/>
              <a:gd name="connsiteX77" fmla="*/ 8189 w 10000"/>
              <a:gd name="connsiteY77" fmla="*/ 6295 h 10000"/>
              <a:gd name="connsiteX78" fmla="*/ 8315 w 10000"/>
              <a:gd name="connsiteY78" fmla="*/ 6932 h 10000"/>
              <a:gd name="connsiteX79" fmla="*/ 8385 w 10000"/>
              <a:gd name="connsiteY79" fmla="*/ 5773 h 10000"/>
              <a:gd name="connsiteX80" fmla="*/ 8442 w 10000"/>
              <a:gd name="connsiteY80" fmla="*/ 6545 h 10000"/>
              <a:gd name="connsiteX81" fmla="*/ 8512 w 10000"/>
              <a:gd name="connsiteY81" fmla="*/ 6409 h 10000"/>
              <a:gd name="connsiteX82" fmla="*/ 8639 w 10000"/>
              <a:gd name="connsiteY82" fmla="*/ 6545 h 10000"/>
              <a:gd name="connsiteX83" fmla="*/ 8708 w 10000"/>
              <a:gd name="connsiteY83" fmla="*/ 6159 h 10000"/>
              <a:gd name="connsiteX84" fmla="*/ 8764 w 10000"/>
              <a:gd name="connsiteY84" fmla="*/ 5910 h 10000"/>
              <a:gd name="connsiteX85" fmla="*/ 8835 w 10000"/>
              <a:gd name="connsiteY85" fmla="*/ 3841 h 10000"/>
              <a:gd name="connsiteX86" fmla="*/ 8962 w 10000"/>
              <a:gd name="connsiteY86" fmla="*/ 2818 h 10000"/>
              <a:gd name="connsiteX87" fmla="*/ 9030 w 10000"/>
              <a:gd name="connsiteY87" fmla="*/ 3068 h 10000"/>
              <a:gd name="connsiteX88" fmla="*/ 9100 w 10000"/>
              <a:gd name="connsiteY88" fmla="*/ 4114 h 10000"/>
              <a:gd name="connsiteX89" fmla="*/ 9157 w 10000"/>
              <a:gd name="connsiteY89" fmla="*/ 5000 h 10000"/>
              <a:gd name="connsiteX90" fmla="*/ 9284 w 10000"/>
              <a:gd name="connsiteY90" fmla="*/ 5250 h 10000"/>
              <a:gd name="connsiteX91" fmla="*/ 9354 w 10000"/>
              <a:gd name="connsiteY91" fmla="*/ 5773 h 10000"/>
              <a:gd name="connsiteX92" fmla="*/ 9423 w 10000"/>
              <a:gd name="connsiteY92" fmla="*/ 6159 h 10000"/>
              <a:gd name="connsiteX93" fmla="*/ 9480 w 10000"/>
              <a:gd name="connsiteY93" fmla="*/ 6545 h 10000"/>
              <a:gd name="connsiteX94" fmla="*/ 9551 w 10000"/>
              <a:gd name="connsiteY94" fmla="*/ 6659 h 10000"/>
              <a:gd name="connsiteX95" fmla="*/ 9676 w 10000"/>
              <a:gd name="connsiteY95" fmla="*/ 7569 h 10000"/>
              <a:gd name="connsiteX96" fmla="*/ 9746 w 10000"/>
              <a:gd name="connsiteY96" fmla="*/ 7318 h 10000"/>
              <a:gd name="connsiteX97" fmla="*/ 9815 w 10000"/>
              <a:gd name="connsiteY97" fmla="*/ 7955 h 10000"/>
              <a:gd name="connsiteX98" fmla="*/ 9873 w 10000"/>
              <a:gd name="connsiteY98" fmla="*/ 8091 h 10000"/>
              <a:gd name="connsiteX99" fmla="*/ 10000 w 10000"/>
              <a:gd name="connsiteY9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97 w 10000"/>
              <a:gd name="connsiteY71" fmla="*/ 5773 h 10000"/>
              <a:gd name="connsiteX72" fmla="*/ 7865 w 10000"/>
              <a:gd name="connsiteY72" fmla="*/ 6023 h 10000"/>
              <a:gd name="connsiteX73" fmla="*/ 7992 w 10000"/>
              <a:gd name="connsiteY73" fmla="*/ 6659 h 10000"/>
              <a:gd name="connsiteX74" fmla="*/ 8051 w 10000"/>
              <a:gd name="connsiteY74" fmla="*/ 5637 h 10000"/>
              <a:gd name="connsiteX75" fmla="*/ 8120 w 10000"/>
              <a:gd name="connsiteY75" fmla="*/ 6023 h 10000"/>
              <a:gd name="connsiteX76" fmla="*/ 8189 w 10000"/>
              <a:gd name="connsiteY76" fmla="*/ 6295 h 10000"/>
              <a:gd name="connsiteX77" fmla="*/ 8315 w 10000"/>
              <a:gd name="connsiteY77" fmla="*/ 6932 h 10000"/>
              <a:gd name="connsiteX78" fmla="*/ 8385 w 10000"/>
              <a:gd name="connsiteY78" fmla="*/ 5773 h 10000"/>
              <a:gd name="connsiteX79" fmla="*/ 8442 w 10000"/>
              <a:gd name="connsiteY79" fmla="*/ 6545 h 10000"/>
              <a:gd name="connsiteX80" fmla="*/ 8512 w 10000"/>
              <a:gd name="connsiteY80" fmla="*/ 6409 h 10000"/>
              <a:gd name="connsiteX81" fmla="*/ 8639 w 10000"/>
              <a:gd name="connsiteY81" fmla="*/ 6545 h 10000"/>
              <a:gd name="connsiteX82" fmla="*/ 8708 w 10000"/>
              <a:gd name="connsiteY82" fmla="*/ 6159 h 10000"/>
              <a:gd name="connsiteX83" fmla="*/ 8764 w 10000"/>
              <a:gd name="connsiteY83" fmla="*/ 5910 h 10000"/>
              <a:gd name="connsiteX84" fmla="*/ 8835 w 10000"/>
              <a:gd name="connsiteY84" fmla="*/ 3841 h 10000"/>
              <a:gd name="connsiteX85" fmla="*/ 8962 w 10000"/>
              <a:gd name="connsiteY85" fmla="*/ 2818 h 10000"/>
              <a:gd name="connsiteX86" fmla="*/ 9030 w 10000"/>
              <a:gd name="connsiteY86" fmla="*/ 3068 h 10000"/>
              <a:gd name="connsiteX87" fmla="*/ 9100 w 10000"/>
              <a:gd name="connsiteY87" fmla="*/ 4114 h 10000"/>
              <a:gd name="connsiteX88" fmla="*/ 9157 w 10000"/>
              <a:gd name="connsiteY88" fmla="*/ 5000 h 10000"/>
              <a:gd name="connsiteX89" fmla="*/ 9284 w 10000"/>
              <a:gd name="connsiteY89" fmla="*/ 5250 h 10000"/>
              <a:gd name="connsiteX90" fmla="*/ 9354 w 10000"/>
              <a:gd name="connsiteY90" fmla="*/ 5773 h 10000"/>
              <a:gd name="connsiteX91" fmla="*/ 9423 w 10000"/>
              <a:gd name="connsiteY91" fmla="*/ 6159 h 10000"/>
              <a:gd name="connsiteX92" fmla="*/ 9480 w 10000"/>
              <a:gd name="connsiteY92" fmla="*/ 6545 h 10000"/>
              <a:gd name="connsiteX93" fmla="*/ 9551 w 10000"/>
              <a:gd name="connsiteY93" fmla="*/ 6659 h 10000"/>
              <a:gd name="connsiteX94" fmla="*/ 9676 w 10000"/>
              <a:gd name="connsiteY94" fmla="*/ 7569 h 10000"/>
              <a:gd name="connsiteX95" fmla="*/ 9746 w 10000"/>
              <a:gd name="connsiteY95" fmla="*/ 7318 h 10000"/>
              <a:gd name="connsiteX96" fmla="*/ 9815 w 10000"/>
              <a:gd name="connsiteY96" fmla="*/ 7955 h 10000"/>
              <a:gd name="connsiteX97" fmla="*/ 9873 w 10000"/>
              <a:gd name="connsiteY97" fmla="*/ 8091 h 10000"/>
              <a:gd name="connsiteX98" fmla="*/ 10000 w 10000"/>
              <a:gd name="connsiteY9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797 w 10000"/>
              <a:gd name="connsiteY70" fmla="*/ 5773 h 10000"/>
              <a:gd name="connsiteX71" fmla="*/ 7865 w 10000"/>
              <a:gd name="connsiteY71" fmla="*/ 6023 h 10000"/>
              <a:gd name="connsiteX72" fmla="*/ 7992 w 10000"/>
              <a:gd name="connsiteY72" fmla="*/ 6659 h 10000"/>
              <a:gd name="connsiteX73" fmla="*/ 8051 w 10000"/>
              <a:gd name="connsiteY73" fmla="*/ 5637 h 10000"/>
              <a:gd name="connsiteX74" fmla="*/ 8120 w 10000"/>
              <a:gd name="connsiteY74" fmla="*/ 6023 h 10000"/>
              <a:gd name="connsiteX75" fmla="*/ 8189 w 10000"/>
              <a:gd name="connsiteY75" fmla="*/ 6295 h 10000"/>
              <a:gd name="connsiteX76" fmla="*/ 8315 w 10000"/>
              <a:gd name="connsiteY76" fmla="*/ 6932 h 10000"/>
              <a:gd name="connsiteX77" fmla="*/ 8385 w 10000"/>
              <a:gd name="connsiteY77" fmla="*/ 5773 h 10000"/>
              <a:gd name="connsiteX78" fmla="*/ 8442 w 10000"/>
              <a:gd name="connsiteY78" fmla="*/ 6545 h 10000"/>
              <a:gd name="connsiteX79" fmla="*/ 8512 w 10000"/>
              <a:gd name="connsiteY79" fmla="*/ 6409 h 10000"/>
              <a:gd name="connsiteX80" fmla="*/ 8639 w 10000"/>
              <a:gd name="connsiteY80" fmla="*/ 6545 h 10000"/>
              <a:gd name="connsiteX81" fmla="*/ 8708 w 10000"/>
              <a:gd name="connsiteY81" fmla="*/ 6159 h 10000"/>
              <a:gd name="connsiteX82" fmla="*/ 8764 w 10000"/>
              <a:gd name="connsiteY82" fmla="*/ 5910 h 10000"/>
              <a:gd name="connsiteX83" fmla="*/ 8835 w 10000"/>
              <a:gd name="connsiteY83" fmla="*/ 3841 h 10000"/>
              <a:gd name="connsiteX84" fmla="*/ 8962 w 10000"/>
              <a:gd name="connsiteY84" fmla="*/ 2818 h 10000"/>
              <a:gd name="connsiteX85" fmla="*/ 9030 w 10000"/>
              <a:gd name="connsiteY85" fmla="*/ 3068 h 10000"/>
              <a:gd name="connsiteX86" fmla="*/ 9100 w 10000"/>
              <a:gd name="connsiteY86" fmla="*/ 4114 h 10000"/>
              <a:gd name="connsiteX87" fmla="*/ 9157 w 10000"/>
              <a:gd name="connsiteY87" fmla="*/ 5000 h 10000"/>
              <a:gd name="connsiteX88" fmla="*/ 9284 w 10000"/>
              <a:gd name="connsiteY88" fmla="*/ 5250 h 10000"/>
              <a:gd name="connsiteX89" fmla="*/ 9354 w 10000"/>
              <a:gd name="connsiteY89" fmla="*/ 5773 h 10000"/>
              <a:gd name="connsiteX90" fmla="*/ 9423 w 10000"/>
              <a:gd name="connsiteY90" fmla="*/ 6159 h 10000"/>
              <a:gd name="connsiteX91" fmla="*/ 9480 w 10000"/>
              <a:gd name="connsiteY91" fmla="*/ 6545 h 10000"/>
              <a:gd name="connsiteX92" fmla="*/ 9551 w 10000"/>
              <a:gd name="connsiteY92" fmla="*/ 6659 h 10000"/>
              <a:gd name="connsiteX93" fmla="*/ 9676 w 10000"/>
              <a:gd name="connsiteY93" fmla="*/ 7569 h 10000"/>
              <a:gd name="connsiteX94" fmla="*/ 9746 w 10000"/>
              <a:gd name="connsiteY94" fmla="*/ 7318 h 10000"/>
              <a:gd name="connsiteX95" fmla="*/ 9815 w 10000"/>
              <a:gd name="connsiteY95" fmla="*/ 7955 h 10000"/>
              <a:gd name="connsiteX96" fmla="*/ 9873 w 10000"/>
              <a:gd name="connsiteY96" fmla="*/ 8091 h 10000"/>
              <a:gd name="connsiteX97" fmla="*/ 10000 w 10000"/>
              <a:gd name="connsiteY9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865 w 10000"/>
              <a:gd name="connsiteY70" fmla="*/ 6023 h 10000"/>
              <a:gd name="connsiteX71" fmla="*/ 7992 w 10000"/>
              <a:gd name="connsiteY71" fmla="*/ 6659 h 10000"/>
              <a:gd name="connsiteX72" fmla="*/ 8051 w 10000"/>
              <a:gd name="connsiteY72" fmla="*/ 5637 h 10000"/>
              <a:gd name="connsiteX73" fmla="*/ 8120 w 10000"/>
              <a:gd name="connsiteY73" fmla="*/ 6023 h 10000"/>
              <a:gd name="connsiteX74" fmla="*/ 8189 w 10000"/>
              <a:gd name="connsiteY74" fmla="*/ 6295 h 10000"/>
              <a:gd name="connsiteX75" fmla="*/ 8315 w 10000"/>
              <a:gd name="connsiteY75" fmla="*/ 6932 h 10000"/>
              <a:gd name="connsiteX76" fmla="*/ 8385 w 10000"/>
              <a:gd name="connsiteY76" fmla="*/ 5773 h 10000"/>
              <a:gd name="connsiteX77" fmla="*/ 8442 w 10000"/>
              <a:gd name="connsiteY77" fmla="*/ 6545 h 10000"/>
              <a:gd name="connsiteX78" fmla="*/ 8512 w 10000"/>
              <a:gd name="connsiteY78" fmla="*/ 6409 h 10000"/>
              <a:gd name="connsiteX79" fmla="*/ 8639 w 10000"/>
              <a:gd name="connsiteY79" fmla="*/ 6545 h 10000"/>
              <a:gd name="connsiteX80" fmla="*/ 8708 w 10000"/>
              <a:gd name="connsiteY80" fmla="*/ 6159 h 10000"/>
              <a:gd name="connsiteX81" fmla="*/ 8764 w 10000"/>
              <a:gd name="connsiteY81" fmla="*/ 5910 h 10000"/>
              <a:gd name="connsiteX82" fmla="*/ 8835 w 10000"/>
              <a:gd name="connsiteY82" fmla="*/ 3841 h 10000"/>
              <a:gd name="connsiteX83" fmla="*/ 8962 w 10000"/>
              <a:gd name="connsiteY83" fmla="*/ 2818 h 10000"/>
              <a:gd name="connsiteX84" fmla="*/ 9030 w 10000"/>
              <a:gd name="connsiteY84" fmla="*/ 3068 h 10000"/>
              <a:gd name="connsiteX85" fmla="*/ 9100 w 10000"/>
              <a:gd name="connsiteY85" fmla="*/ 4114 h 10000"/>
              <a:gd name="connsiteX86" fmla="*/ 9157 w 10000"/>
              <a:gd name="connsiteY86" fmla="*/ 5000 h 10000"/>
              <a:gd name="connsiteX87" fmla="*/ 9284 w 10000"/>
              <a:gd name="connsiteY87" fmla="*/ 5250 h 10000"/>
              <a:gd name="connsiteX88" fmla="*/ 9354 w 10000"/>
              <a:gd name="connsiteY88" fmla="*/ 5773 h 10000"/>
              <a:gd name="connsiteX89" fmla="*/ 9423 w 10000"/>
              <a:gd name="connsiteY89" fmla="*/ 6159 h 10000"/>
              <a:gd name="connsiteX90" fmla="*/ 9480 w 10000"/>
              <a:gd name="connsiteY90" fmla="*/ 6545 h 10000"/>
              <a:gd name="connsiteX91" fmla="*/ 9551 w 10000"/>
              <a:gd name="connsiteY91" fmla="*/ 6659 h 10000"/>
              <a:gd name="connsiteX92" fmla="*/ 9676 w 10000"/>
              <a:gd name="connsiteY92" fmla="*/ 7569 h 10000"/>
              <a:gd name="connsiteX93" fmla="*/ 9746 w 10000"/>
              <a:gd name="connsiteY93" fmla="*/ 7318 h 10000"/>
              <a:gd name="connsiteX94" fmla="*/ 9815 w 10000"/>
              <a:gd name="connsiteY94" fmla="*/ 7955 h 10000"/>
              <a:gd name="connsiteX95" fmla="*/ 9873 w 10000"/>
              <a:gd name="connsiteY95" fmla="*/ 8091 h 10000"/>
              <a:gd name="connsiteX96" fmla="*/ 10000 w 10000"/>
              <a:gd name="connsiteY9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992 w 10000"/>
              <a:gd name="connsiteY70" fmla="*/ 6659 h 10000"/>
              <a:gd name="connsiteX71" fmla="*/ 8051 w 10000"/>
              <a:gd name="connsiteY71" fmla="*/ 5637 h 10000"/>
              <a:gd name="connsiteX72" fmla="*/ 8120 w 10000"/>
              <a:gd name="connsiteY72" fmla="*/ 6023 h 10000"/>
              <a:gd name="connsiteX73" fmla="*/ 8189 w 10000"/>
              <a:gd name="connsiteY73" fmla="*/ 6295 h 10000"/>
              <a:gd name="connsiteX74" fmla="*/ 8315 w 10000"/>
              <a:gd name="connsiteY74" fmla="*/ 6932 h 10000"/>
              <a:gd name="connsiteX75" fmla="*/ 8385 w 10000"/>
              <a:gd name="connsiteY75" fmla="*/ 5773 h 10000"/>
              <a:gd name="connsiteX76" fmla="*/ 8442 w 10000"/>
              <a:gd name="connsiteY76" fmla="*/ 6545 h 10000"/>
              <a:gd name="connsiteX77" fmla="*/ 8512 w 10000"/>
              <a:gd name="connsiteY77" fmla="*/ 6409 h 10000"/>
              <a:gd name="connsiteX78" fmla="*/ 8639 w 10000"/>
              <a:gd name="connsiteY78" fmla="*/ 6545 h 10000"/>
              <a:gd name="connsiteX79" fmla="*/ 8708 w 10000"/>
              <a:gd name="connsiteY79" fmla="*/ 6159 h 10000"/>
              <a:gd name="connsiteX80" fmla="*/ 8764 w 10000"/>
              <a:gd name="connsiteY80" fmla="*/ 5910 h 10000"/>
              <a:gd name="connsiteX81" fmla="*/ 8835 w 10000"/>
              <a:gd name="connsiteY81" fmla="*/ 3841 h 10000"/>
              <a:gd name="connsiteX82" fmla="*/ 8962 w 10000"/>
              <a:gd name="connsiteY82" fmla="*/ 2818 h 10000"/>
              <a:gd name="connsiteX83" fmla="*/ 9030 w 10000"/>
              <a:gd name="connsiteY83" fmla="*/ 3068 h 10000"/>
              <a:gd name="connsiteX84" fmla="*/ 9100 w 10000"/>
              <a:gd name="connsiteY84" fmla="*/ 4114 h 10000"/>
              <a:gd name="connsiteX85" fmla="*/ 9157 w 10000"/>
              <a:gd name="connsiteY85" fmla="*/ 5000 h 10000"/>
              <a:gd name="connsiteX86" fmla="*/ 9284 w 10000"/>
              <a:gd name="connsiteY86" fmla="*/ 5250 h 10000"/>
              <a:gd name="connsiteX87" fmla="*/ 9354 w 10000"/>
              <a:gd name="connsiteY87" fmla="*/ 5773 h 10000"/>
              <a:gd name="connsiteX88" fmla="*/ 9423 w 10000"/>
              <a:gd name="connsiteY88" fmla="*/ 6159 h 10000"/>
              <a:gd name="connsiteX89" fmla="*/ 9480 w 10000"/>
              <a:gd name="connsiteY89" fmla="*/ 6545 h 10000"/>
              <a:gd name="connsiteX90" fmla="*/ 9551 w 10000"/>
              <a:gd name="connsiteY90" fmla="*/ 6659 h 10000"/>
              <a:gd name="connsiteX91" fmla="*/ 9676 w 10000"/>
              <a:gd name="connsiteY91" fmla="*/ 7569 h 10000"/>
              <a:gd name="connsiteX92" fmla="*/ 9746 w 10000"/>
              <a:gd name="connsiteY92" fmla="*/ 7318 h 10000"/>
              <a:gd name="connsiteX93" fmla="*/ 9815 w 10000"/>
              <a:gd name="connsiteY93" fmla="*/ 7955 h 10000"/>
              <a:gd name="connsiteX94" fmla="*/ 9873 w 10000"/>
              <a:gd name="connsiteY94" fmla="*/ 8091 h 10000"/>
              <a:gd name="connsiteX95" fmla="*/ 10000 w 10000"/>
              <a:gd name="connsiteY9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20 w 10000"/>
              <a:gd name="connsiteY71" fmla="*/ 6023 h 10000"/>
              <a:gd name="connsiteX72" fmla="*/ 8189 w 10000"/>
              <a:gd name="connsiteY72" fmla="*/ 6295 h 10000"/>
              <a:gd name="connsiteX73" fmla="*/ 8315 w 10000"/>
              <a:gd name="connsiteY73" fmla="*/ 6932 h 10000"/>
              <a:gd name="connsiteX74" fmla="*/ 8385 w 10000"/>
              <a:gd name="connsiteY74" fmla="*/ 5773 h 10000"/>
              <a:gd name="connsiteX75" fmla="*/ 8442 w 10000"/>
              <a:gd name="connsiteY75" fmla="*/ 6545 h 10000"/>
              <a:gd name="connsiteX76" fmla="*/ 8512 w 10000"/>
              <a:gd name="connsiteY76" fmla="*/ 6409 h 10000"/>
              <a:gd name="connsiteX77" fmla="*/ 8639 w 10000"/>
              <a:gd name="connsiteY77" fmla="*/ 6545 h 10000"/>
              <a:gd name="connsiteX78" fmla="*/ 8708 w 10000"/>
              <a:gd name="connsiteY78" fmla="*/ 6159 h 10000"/>
              <a:gd name="connsiteX79" fmla="*/ 8764 w 10000"/>
              <a:gd name="connsiteY79" fmla="*/ 5910 h 10000"/>
              <a:gd name="connsiteX80" fmla="*/ 8835 w 10000"/>
              <a:gd name="connsiteY80" fmla="*/ 3841 h 10000"/>
              <a:gd name="connsiteX81" fmla="*/ 8962 w 10000"/>
              <a:gd name="connsiteY81" fmla="*/ 2818 h 10000"/>
              <a:gd name="connsiteX82" fmla="*/ 9030 w 10000"/>
              <a:gd name="connsiteY82" fmla="*/ 3068 h 10000"/>
              <a:gd name="connsiteX83" fmla="*/ 9100 w 10000"/>
              <a:gd name="connsiteY83" fmla="*/ 4114 h 10000"/>
              <a:gd name="connsiteX84" fmla="*/ 9157 w 10000"/>
              <a:gd name="connsiteY84" fmla="*/ 5000 h 10000"/>
              <a:gd name="connsiteX85" fmla="*/ 9284 w 10000"/>
              <a:gd name="connsiteY85" fmla="*/ 5250 h 10000"/>
              <a:gd name="connsiteX86" fmla="*/ 9354 w 10000"/>
              <a:gd name="connsiteY86" fmla="*/ 5773 h 10000"/>
              <a:gd name="connsiteX87" fmla="*/ 9423 w 10000"/>
              <a:gd name="connsiteY87" fmla="*/ 6159 h 10000"/>
              <a:gd name="connsiteX88" fmla="*/ 9480 w 10000"/>
              <a:gd name="connsiteY88" fmla="*/ 6545 h 10000"/>
              <a:gd name="connsiteX89" fmla="*/ 9551 w 10000"/>
              <a:gd name="connsiteY89" fmla="*/ 6659 h 10000"/>
              <a:gd name="connsiteX90" fmla="*/ 9676 w 10000"/>
              <a:gd name="connsiteY90" fmla="*/ 7569 h 10000"/>
              <a:gd name="connsiteX91" fmla="*/ 9746 w 10000"/>
              <a:gd name="connsiteY91" fmla="*/ 7318 h 10000"/>
              <a:gd name="connsiteX92" fmla="*/ 9815 w 10000"/>
              <a:gd name="connsiteY92" fmla="*/ 7955 h 10000"/>
              <a:gd name="connsiteX93" fmla="*/ 9873 w 10000"/>
              <a:gd name="connsiteY93" fmla="*/ 8091 h 10000"/>
              <a:gd name="connsiteX94" fmla="*/ 10000 w 10000"/>
              <a:gd name="connsiteY9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89 w 10000"/>
              <a:gd name="connsiteY71" fmla="*/ 6295 h 10000"/>
              <a:gd name="connsiteX72" fmla="*/ 8315 w 10000"/>
              <a:gd name="connsiteY72" fmla="*/ 6932 h 10000"/>
              <a:gd name="connsiteX73" fmla="*/ 8385 w 10000"/>
              <a:gd name="connsiteY73" fmla="*/ 5773 h 10000"/>
              <a:gd name="connsiteX74" fmla="*/ 8442 w 10000"/>
              <a:gd name="connsiteY74" fmla="*/ 6545 h 10000"/>
              <a:gd name="connsiteX75" fmla="*/ 8512 w 10000"/>
              <a:gd name="connsiteY75" fmla="*/ 6409 h 10000"/>
              <a:gd name="connsiteX76" fmla="*/ 8639 w 10000"/>
              <a:gd name="connsiteY76" fmla="*/ 6545 h 10000"/>
              <a:gd name="connsiteX77" fmla="*/ 8708 w 10000"/>
              <a:gd name="connsiteY77" fmla="*/ 6159 h 10000"/>
              <a:gd name="connsiteX78" fmla="*/ 8764 w 10000"/>
              <a:gd name="connsiteY78" fmla="*/ 5910 h 10000"/>
              <a:gd name="connsiteX79" fmla="*/ 8835 w 10000"/>
              <a:gd name="connsiteY79" fmla="*/ 3841 h 10000"/>
              <a:gd name="connsiteX80" fmla="*/ 8962 w 10000"/>
              <a:gd name="connsiteY80" fmla="*/ 2818 h 10000"/>
              <a:gd name="connsiteX81" fmla="*/ 9030 w 10000"/>
              <a:gd name="connsiteY81" fmla="*/ 3068 h 10000"/>
              <a:gd name="connsiteX82" fmla="*/ 9100 w 10000"/>
              <a:gd name="connsiteY82" fmla="*/ 4114 h 10000"/>
              <a:gd name="connsiteX83" fmla="*/ 9157 w 10000"/>
              <a:gd name="connsiteY83" fmla="*/ 5000 h 10000"/>
              <a:gd name="connsiteX84" fmla="*/ 9284 w 10000"/>
              <a:gd name="connsiteY84" fmla="*/ 5250 h 10000"/>
              <a:gd name="connsiteX85" fmla="*/ 9354 w 10000"/>
              <a:gd name="connsiteY85" fmla="*/ 5773 h 10000"/>
              <a:gd name="connsiteX86" fmla="*/ 9423 w 10000"/>
              <a:gd name="connsiteY86" fmla="*/ 6159 h 10000"/>
              <a:gd name="connsiteX87" fmla="*/ 9480 w 10000"/>
              <a:gd name="connsiteY87" fmla="*/ 6545 h 10000"/>
              <a:gd name="connsiteX88" fmla="*/ 9551 w 10000"/>
              <a:gd name="connsiteY88" fmla="*/ 6659 h 10000"/>
              <a:gd name="connsiteX89" fmla="*/ 9676 w 10000"/>
              <a:gd name="connsiteY89" fmla="*/ 7569 h 10000"/>
              <a:gd name="connsiteX90" fmla="*/ 9746 w 10000"/>
              <a:gd name="connsiteY90" fmla="*/ 7318 h 10000"/>
              <a:gd name="connsiteX91" fmla="*/ 9815 w 10000"/>
              <a:gd name="connsiteY91" fmla="*/ 7955 h 10000"/>
              <a:gd name="connsiteX92" fmla="*/ 9873 w 10000"/>
              <a:gd name="connsiteY92" fmla="*/ 8091 h 10000"/>
              <a:gd name="connsiteX93" fmla="*/ 10000 w 10000"/>
              <a:gd name="connsiteY9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315 w 10000"/>
              <a:gd name="connsiteY71" fmla="*/ 6932 h 10000"/>
              <a:gd name="connsiteX72" fmla="*/ 8385 w 10000"/>
              <a:gd name="connsiteY72" fmla="*/ 5773 h 10000"/>
              <a:gd name="connsiteX73" fmla="*/ 8442 w 10000"/>
              <a:gd name="connsiteY73" fmla="*/ 6545 h 10000"/>
              <a:gd name="connsiteX74" fmla="*/ 8512 w 10000"/>
              <a:gd name="connsiteY74" fmla="*/ 6409 h 10000"/>
              <a:gd name="connsiteX75" fmla="*/ 8639 w 10000"/>
              <a:gd name="connsiteY75" fmla="*/ 6545 h 10000"/>
              <a:gd name="connsiteX76" fmla="*/ 8708 w 10000"/>
              <a:gd name="connsiteY76" fmla="*/ 6159 h 10000"/>
              <a:gd name="connsiteX77" fmla="*/ 8764 w 10000"/>
              <a:gd name="connsiteY77" fmla="*/ 5910 h 10000"/>
              <a:gd name="connsiteX78" fmla="*/ 8835 w 10000"/>
              <a:gd name="connsiteY78" fmla="*/ 3841 h 10000"/>
              <a:gd name="connsiteX79" fmla="*/ 8962 w 10000"/>
              <a:gd name="connsiteY79" fmla="*/ 2818 h 10000"/>
              <a:gd name="connsiteX80" fmla="*/ 9030 w 10000"/>
              <a:gd name="connsiteY80" fmla="*/ 3068 h 10000"/>
              <a:gd name="connsiteX81" fmla="*/ 9100 w 10000"/>
              <a:gd name="connsiteY81" fmla="*/ 4114 h 10000"/>
              <a:gd name="connsiteX82" fmla="*/ 9157 w 10000"/>
              <a:gd name="connsiteY82" fmla="*/ 5000 h 10000"/>
              <a:gd name="connsiteX83" fmla="*/ 9284 w 10000"/>
              <a:gd name="connsiteY83" fmla="*/ 5250 h 10000"/>
              <a:gd name="connsiteX84" fmla="*/ 9354 w 10000"/>
              <a:gd name="connsiteY84" fmla="*/ 5773 h 10000"/>
              <a:gd name="connsiteX85" fmla="*/ 9423 w 10000"/>
              <a:gd name="connsiteY85" fmla="*/ 6159 h 10000"/>
              <a:gd name="connsiteX86" fmla="*/ 9480 w 10000"/>
              <a:gd name="connsiteY86" fmla="*/ 6545 h 10000"/>
              <a:gd name="connsiteX87" fmla="*/ 9551 w 10000"/>
              <a:gd name="connsiteY87" fmla="*/ 6659 h 10000"/>
              <a:gd name="connsiteX88" fmla="*/ 9676 w 10000"/>
              <a:gd name="connsiteY88" fmla="*/ 7569 h 10000"/>
              <a:gd name="connsiteX89" fmla="*/ 9746 w 10000"/>
              <a:gd name="connsiteY89" fmla="*/ 7318 h 10000"/>
              <a:gd name="connsiteX90" fmla="*/ 9815 w 10000"/>
              <a:gd name="connsiteY90" fmla="*/ 7955 h 10000"/>
              <a:gd name="connsiteX91" fmla="*/ 9873 w 10000"/>
              <a:gd name="connsiteY91" fmla="*/ 8091 h 10000"/>
              <a:gd name="connsiteX92" fmla="*/ 10000 w 10000"/>
              <a:gd name="connsiteY9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442 w 10000"/>
              <a:gd name="connsiteY72" fmla="*/ 6545 h 10000"/>
              <a:gd name="connsiteX73" fmla="*/ 8512 w 10000"/>
              <a:gd name="connsiteY73" fmla="*/ 6409 h 10000"/>
              <a:gd name="connsiteX74" fmla="*/ 8639 w 10000"/>
              <a:gd name="connsiteY74" fmla="*/ 6545 h 10000"/>
              <a:gd name="connsiteX75" fmla="*/ 8708 w 10000"/>
              <a:gd name="connsiteY75" fmla="*/ 6159 h 10000"/>
              <a:gd name="connsiteX76" fmla="*/ 8764 w 10000"/>
              <a:gd name="connsiteY76" fmla="*/ 5910 h 10000"/>
              <a:gd name="connsiteX77" fmla="*/ 8835 w 10000"/>
              <a:gd name="connsiteY77" fmla="*/ 3841 h 10000"/>
              <a:gd name="connsiteX78" fmla="*/ 8962 w 10000"/>
              <a:gd name="connsiteY78" fmla="*/ 2818 h 10000"/>
              <a:gd name="connsiteX79" fmla="*/ 9030 w 10000"/>
              <a:gd name="connsiteY79" fmla="*/ 3068 h 10000"/>
              <a:gd name="connsiteX80" fmla="*/ 9100 w 10000"/>
              <a:gd name="connsiteY80" fmla="*/ 4114 h 10000"/>
              <a:gd name="connsiteX81" fmla="*/ 9157 w 10000"/>
              <a:gd name="connsiteY81" fmla="*/ 5000 h 10000"/>
              <a:gd name="connsiteX82" fmla="*/ 9284 w 10000"/>
              <a:gd name="connsiteY82" fmla="*/ 5250 h 10000"/>
              <a:gd name="connsiteX83" fmla="*/ 9354 w 10000"/>
              <a:gd name="connsiteY83" fmla="*/ 5773 h 10000"/>
              <a:gd name="connsiteX84" fmla="*/ 9423 w 10000"/>
              <a:gd name="connsiteY84" fmla="*/ 6159 h 10000"/>
              <a:gd name="connsiteX85" fmla="*/ 9480 w 10000"/>
              <a:gd name="connsiteY85" fmla="*/ 6545 h 10000"/>
              <a:gd name="connsiteX86" fmla="*/ 9551 w 10000"/>
              <a:gd name="connsiteY86" fmla="*/ 6659 h 10000"/>
              <a:gd name="connsiteX87" fmla="*/ 9676 w 10000"/>
              <a:gd name="connsiteY87" fmla="*/ 7569 h 10000"/>
              <a:gd name="connsiteX88" fmla="*/ 9746 w 10000"/>
              <a:gd name="connsiteY88" fmla="*/ 7318 h 10000"/>
              <a:gd name="connsiteX89" fmla="*/ 9815 w 10000"/>
              <a:gd name="connsiteY89" fmla="*/ 7955 h 10000"/>
              <a:gd name="connsiteX90" fmla="*/ 9873 w 10000"/>
              <a:gd name="connsiteY90" fmla="*/ 8091 h 10000"/>
              <a:gd name="connsiteX91" fmla="*/ 10000 w 10000"/>
              <a:gd name="connsiteY9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512 w 10000"/>
              <a:gd name="connsiteY72" fmla="*/ 6409 h 10000"/>
              <a:gd name="connsiteX73" fmla="*/ 8639 w 10000"/>
              <a:gd name="connsiteY73" fmla="*/ 6545 h 10000"/>
              <a:gd name="connsiteX74" fmla="*/ 8708 w 10000"/>
              <a:gd name="connsiteY74" fmla="*/ 6159 h 10000"/>
              <a:gd name="connsiteX75" fmla="*/ 8764 w 10000"/>
              <a:gd name="connsiteY75" fmla="*/ 5910 h 10000"/>
              <a:gd name="connsiteX76" fmla="*/ 8835 w 10000"/>
              <a:gd name="connsiteY76" fmla="*/ 3841 h 10000"/>
              <a:gd name="connsiteX77" fmla="*/ 8962 w 10000"/>
              <a:gd name="connsiteY77" fmla="*/ 2818 h 10000"/>
              <a:gd name="connsiteX78" fmla="*/ 9030 w 10000"/>
              <a:gd name="connsiteY78" fmla="*/ 3068 h 10000"/>
              <a:gd name="connsiteX79" fmla="*/ 9100 w 10000"/>
              <a:gd name="connsiteY79" fmla="*/ 4114 h 10000"/>
              <a:gd name="connsiteX80" fmla="*/ 9157 w 10000"/>
              <a:gd name="connsiteY80" fmla="*/ 5000 h 10000"/>
              <a:gd name="connsiteX81" fmla="*/ 9284 w 10000"/>
              <a:gd name="connsiteY81" fmla="*/ 5250 h 10000"/>
              <a:gd name="connsiteX82" fmla="*/ 9354 w 10000"/>
              <a:gd name="connsiteY82" fmla="*/ 5773 h 10000"/>
              <a:gd name="connsiteX83" fmla="*/ 9423 w 10000"/>
              <a:gd name="connsiteY83" fmla="*/ 6159 h 10000"/>
              <a:gd name="connsiteX84" fmla="*/ 9480 w 10000"/>
              <a:gd name="connsiteY84" fmla="*/ 6545 h 10000"/>
              <a:gd name="connsiteX85" fmla="*/ 9551 w 10000"/>
              <a:gd name="connsiteY85" fmla="*/ 6659 h 10000"/>
              <a:gd name="connsiteX86" fmla="*/ 9676 w 10000"/>
              <a:gd name="connsiteY86" fmla="*/ 7569 h 10000"/>
              <a:gd name="connsiteX87" fmla="*/ 9746 w 10000"/>
              <a:gd name="connsiteY87" fmla="*/ 7318 h 10000"/>
              <a:gd name="connsiteX88" fmla="*/ 9815 w 10000"/>
              <a:gd name="connsiteY88" fmla="*/ 7955 h 10000"/>
              <a:gd name="connsiteX89" fmla="*/ 9873 w 10000"/>
              <a:gd name="connsiteY89" fmla="*/ 8091 h 10000"/>
              <a:gd name="connsiteX90" fmla="*/ 10000 w 10000"/>
              <a:gd name="connsiteY9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512 w 10000"/>
              <a:gd name="connsiteY71" fmla="*/ 6409 h 10000"/>
              <a:gd name="connsiteX72" fmla="*/ 8639 w 10000"/>
              <a:gd name="connsiteY72" fmla="*/ 6545 h 10000"/>
              <a:gd name="connsiteX73" fmla="*/ 8708 w 10000"/>
              <a:gd name="connsiteY73" fmla="*/ 6159 h 10000"/>
              <a:gd name="connsiteX74" fmla="*/ 8764 w 10000"/>
              <a:gd name="connsiteY74" fmla="*/ 5910 h 10000"/>
              <a:gd name="connsiteX75" fmla="*/ 8835 w 10000"/>
              <a:gd name="connsiteY75" fmla="*/ 3841 h 10000"/>
              <a:gd name="connsiteX76" fmla="*/ 8962 w 10000"/>
              <a:gd name="connsiteY76" fmla="*/ 2818 h 10000"/>
              <a:gd name="connsiteX77" fmla="*/ 9030 w 10000"/>
              <a:gd name="connsiteY77" fmla="*/ 3068 h 10000"/>
              <a:gd name="connsiteX78" fmla="*/ 9100 w 10000"/>
              <a:gd name="connsiteY78" fmla="*/ 4114 h 10000"/>
              <a:gd name="connsiteX79" fmla="*/ 9157 w 10000"/>
              <a:gd name="connsiteY79" fmla="*/ 5000 h 10000"/>
              <a:gd name="connsiteX80" fmla="*/ 9284 w 10000"/>
              <a:gd name="connsiteY80" fmla="*/ 5250 h 10000"/>
              <a:gd name="connsiteX81" fmla="*/ 9354 w 10000"/>
              <a:gd name="connsiteY81" fmla="*/ 5773 h 10000"/>
              <a:gd name="connsiteX82" fmla="*/ 9423 w 10000"/>
              <a:gd name="connsiteY82" fmla="*/ 6159 h 10000"/>
              <a:gd name="connsiteX83" fmla="*/ 9480 w 10000"/>
              <a:gd name="connsiteY83" fmla="*/ 6545 h 10000"/>
              <a:gd name="connsiteX84" fmla="*/ 9551 w 10000"/>
              <a:gd name="connsiteY84" fmla="*/ 6659 h 10000"/>
              <a:gd name="connsiteX85" fmla="*/ 9676 w 10000"/>
              <a:gd name="connsiteY85" fmla="*/ 7569 h 10000"/>
              <a:gd name="connsiteX86" fmla="*/ 9746 w 10000"/>
              <a:gd name="connsiteY86" fmla="*/ 7318 h 10000"/>
              <a:gd name="connsiteX87" fmla="*/ 9815 w 10000"/>
              <a:gd name="connsiteY87" fmla="*/ 7955 h 10000"/>
              <a:gd name="connsiteX88" fmla="*/ 9873 w 10000"/>
              <a:gd name="connsiteY88" fmla="*/ 8091 h 10000"/>
              <a:gd name="connsiteX89" fmla="*/ 10000 w 10000"/>
              <a:gd name="connsiteY8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512 w 10000"/>
              <a:gd name="connsiteY70" fmla="*/ 6409 h 10000"/>
              <a:gd name="connsiteX71" fmla="*/ 8639 w 10000"/>
              <a:gd name="connsiteY71" fmla="*/ 6545 h 10000"/>
              <a:gd name="connsiteX72" fmla="*/ 8708 w 10000"/>
              <a:gd name="connsiteY72" fmla="*/ 6159 h 10000"/>
              <a:gd name="connsiteX73" fmla="*/ 8764 w 10000"/>
              <a:gd name="connsiteY73" fmla="*/ 5910 h 10000"/>
              <a:gd name="connsiteX74" fmla="*/ 8835 w 10000"/>
              <a:gd name="connsiteY74" fmla="*/ 3841 h 10000"/>
              <a:gd name="connsiteX75" fmla="*/ 8962 w 10000"/>
              <a:gd name="connsiteY75" fmla="*/ 2818 h 10000"/>
              <a:gd name="connsiteX76" fmla="*/ 9030 w 10000"/>
              <a:gd name="connsiteY76" fmla="*/ 3068 h 10000"/>
              <a:gd name="connsiteX77" fmla="*/ 9100 w 10000"/>
              <a:gd name="connsiteY77" fmla="*/ 4114 h 10000"/>
              <a:gd name="connsiteX78" fmla="*/ 9157 w 10000"/>
              <a:gd name="connsiteY78" fmla="*/ 5000 h 10000"/>
              <a:gd name="connsiteX79" fmla="*/ 9284 w 10000"/>
              <a:gd name="connsiteY79" fmla="*/ 5250 h 10000"/>
              <a:gd name="connsiteX80" fmla="*/ 9354 w 10000"/>
              <a:gd name="connsiteY80" fmla="*/ 5773 h 10000"/>
              <a:gd name="connsiteX81" fmla="*/ 9423 w 10000"/>
              <a:gd name="connsiteY81" fmla="*/ 6159 h 10000"/>
              <a:gd name="connsiteX82" fmla="*/ 9480 w 10000"/>
              <a:gd name="connsiteY82" fmla="*/ 6545 h 10000"/>
              <a:gd name="connsiteX83" fmla="*/ 9551 w 10000"/>
              <a:gd name="connsiteY83" fmla="*/ 6659 h 10000"/>
              <a:gd name="connsiteX84" fmla="*/ 9676 w 10000"/>
              <a:gd name="connsiteY84" fmla="*/ 7569 h 10000"/>
              <a:gd name="connsiteX85" fmla="*/ 9746 w 10000"/>
              <a:gd name="connsiteY85" fmla="*/ 7318 h 10000"/>
              <a:gd name="connsiteX86" fmla="*/ 9815 w 10000"/>
              <a:gd name="connsiteY86" fmla="*/ 7955 h 10000"/>
              <a:gd name="connsiteX87" fmla="*/ 9873 w 10000"/>
              <a:gd name="connsiteY87" fmla="*/ 8091 h 10000"/>
              <a:gd name="connsiteX88" fmla="*/ 10000 w 10000"/>
              <a:gd name="connsiteY8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639 w 10000"/>
              <a:gd name="connsiteY70" fmla="*/ 6545 h 10000"/>
              <a:gd name="connsiteX71" fmla="*/ 8708 w 10000"/>
              <a:gd name="connsiteY71" fmla="*/ 6159 h 10000"/>
              <a:gd name="connsiteX72" fmla="*/ 8764 w 10000"/>
              <a:gd name="connsiteY72" fmla="*/ 5910 h 10000"/>
              <a:gd name="connsiteX73" fmla="*/ 8835 w 10000"/>
              <a:gd name="connsiteY73" fmla="*/ 3841 h 10000"/>
              <a:gd name="connsiteX74" fmla="*/ 8962 w 10000"/>
              <a:gd name="connsiteY74" fmla="*/ 2818 h 10000"/>
              <a:gd name="connsiteX75" fmla="*/ 9030 w 10000"/>
              <a:gd name="connsiteY75" fmla="*/ 3068 h 10000"/>
              <a:gd name="connsiteX76" fmla="*/ 9100 w 10000"/>
              <a:gd name="connsiteY76" fmla="*/ 4114 h 10000"/>
              <a:gd name="connsiteX77" fmla="*/ 9157 w 10000"/>
              <a:gd name="connsiteY77" fmla="*/ 5000 h 10000"/>
              <a:gd name="connsiteX78" fmla="*/ 9284 w 10000"/>
              <a:gd name="connsiteY78" fmla="*/ 5250 h 10000"/>
              <a:gd name="connsiteX79" fmla="*/ 9354 w 10000"/>
              <a:gd name="connsiteY79" fmla="*/ 5773 h 10000"/>
              <a:gd name="connsiteX80" fmla="*/ 9423 w 10000"/>
              <a:gd name="connsiteY80" fmla="*/ 6159 h 10000"/>
              <a:gd name="connsiteX81" fmla="*/ 9480 w 10000"/>
              <a:gd name="connsiteY81" fmla="*/ 6545 h 10000"/>
              <a:gd name="connsiteX82" fmla="*/ 9551 w 10000"/>
              <a:gd name="connsiteY82" fmla="*/ 6659 h 10000"/>
              <a:gd name="connsiteX83" fmla="*/ 9676 w 10000"/>
              <a:gd name="connsiteY83" fmla="*/ 7569 h 10000"/>
              <a:gd name="connsiteX84" fmla="*/ 9746 w 10000"/>
              <a:gd name="connsiteY84" fmla="*/ 7318 h 10000"/>
              <a:gd name="connsiteX85" fmla="*/ 9815 w 10000"/>
              <a:gd name="connsiteY85" fmla="*/ 7955 h 10000"/>
              <a:gd name="connsiteX86" fmla="*/ 9873 w 10000"/>
              <a:gd name="connsiteY86" fmla="*/ 8091 h 10000"/>
              <a:gd name="connsiteX87" fmla="*/ 10000 w 10000"/>
              <a:gd name="connsiteY8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08 w 10000"/>
              <a:gd name="connsiteY70" fmla="*/ 6159 h 10000"/>
              <a:gd name="connsiteX71" fmla="*/ 8764 w 10000"/>
              <a:gd name="connsiteY71" fmla="*/ 5910 h 10000"/>
              <a:gd name="connsiteX72" fmla="*/ 8835 w 10000"/>
              <a:gd name="connsiteY72" fmla="*/ 3841 h 10000"/>
              <a:gd name="connsiteX73" fmla="*/ 8962 w 10000"/>
              <a:gd name="connsiteY73" fmla="*/ 2818 h 10000"/>
              <a:gd name="connsiteX74" fmla="*/ 9030 w 10000"/>
              <a:gd name="connsiteY74" fmla="*/ 3068 h 10000"/>
              <a:gd name="connsiteX75" fmla="*/ 9100 w 10000"/>
              <a:gd name="connsiteY75" fmla="*/ 4114 h 10000"/>
              <a:gd name="connsiteX76" fmla="*/ 9157 w 10000"/>
              <a:gd name="connsiteY76" fmla="*/ 5000 h 10000"/>
              <a:gd name="connsiteX77" fmla="*/ 9284 w 10000"/>
              <a:gd name="connsiteY77" fmla="*/ 5250 h 10000"/>
              <a:gd name="connsiteX78" fmla="*/ 9354 w 10000"/>
              <a:gd name="connsiteY78" fmla="*/ 5773 h 10000"/>
              <a:gd name="connsiteX79" fmla="*/ 9423 w 10000"/>
              <a:gd name="connsiteY79" fmla="*/ 6159 h 10000"/>
              <a:gd name="connsiteX80" fmla="*/ 9480 w 10000"/>
              <a:gd name="connsiteY80" fmla="*/ 6545 h 10000"/>
              <a:gd name="connsiteX81" fmla="*/ 9551 w 10000"/>
              <a:gd name="connsiteY81" fmla="*/ 6659 h 10000"/>
              <a:gd name="connsiteX82" fmla="*/ 9676 w 10000"/>
              <a:gd name="connsiteY82" fmla="*/ 7569 h 10000"/>
              <a:gd name="connsiteX83" fmla="*/ 9746 w 10000"/>
              <a:gd name="connsiteY83" fmla="*/ 7318 h 10000"/>
              <a:gd name="connsiteX84" fmla="*/ 9815 w 10000"/>
              <a:gd name="connsiteY84" fmla="*/ 7955 h 10000"/>
              <a:gd name="connsiteX85" fmla="*/ 9873 w 10000"/>
              <a:gd name="connsiteY85" fmla="*/ 8091 h 10000"/>
              <a:gd name="connsiteX86" fmla="*/ 10000 w 10000"/>
              <a:gd name="connsiteY8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64 w 10000"/>
              <a:gd name="connsiteY70" fmla="*/ 5910 h 10000"/>
              <a:gd name="connsiteX71" fmla="*/ 8835 w 10000"/>
              <a:gd name="connsiteY71" fmla="*/ 3841 h 10000"/>
              <a:gd name="connsiteX72" fmla="*/ 8962 w 10000"/>
              <a:gd name="connsiteY72" fmla="*/ 2818 h 10000"/>
              <a:gd name="connsiteX73" fmla="*/ 9030 w 10000"/>
              <a:gd name="connsiteY73" fmla="*/ 3068 h 10000"/>
              <a:gd name="connsiteX74" fmla="*/ 9100 w 10000"/>
              <a:gd name="connsiteY74" fmla="*/ 4114 h 10000"/>
              <a:gd name="connsiteX75" fmla="*/ 9157 w 10000"/>
              <a:gd name="connsiteY75" fmla="*/ 5000 h 10000"/>
              <a:gd name="connsiteX76" fmla="*/ 9284 w 10000"/>
              <a:gd name="connsiteY76" fmla="*/ 5250 h 10000"/>
              <a:gd name="connsiteX77" fmla="*/ 9354 w 10000"/>
              <a:gd name="connsiteY77" fmla="*/ 5773 h 10000"/>
              <a:gd name="connsiteX78" fmla="*/ 9423 w 10000"/>
              <a:gd name="connsiteY78" fmla="*/ 6159 h 10000"/>
              <a:gd name="connsiteX79" fmla="*/ 9480 w 10000"/>
              <a:gd name="connsiteY79" fmla="*/ 6545 h 10000"/>
              <a:gd name="connsiteX80" fmla="*/ 9551 w 10000"/>
              <a:gd name="connsiteY80" fmla="*/ 6659 h 10000"/>
              <a:gd name="connsiteX81" fmla="*/ 9676 w 10000"/>
              <a:gd name="connsiteY81" fmla="*/ 7569 h 10000"/>
              <a:gd name="connsiteX82" fmla="*/ 9746 w 10000"/>
              <a:gd name="connsiteY82" fmla="*/ 7318 h 10000"/>
              <a:gd name="connsiteX83" fmla="*/ 9815 w 10000"/>
              <a:gd name="connsiteY83" fmla="*/ 7955 h 10000"/>
              <a:gd name="connsiteX84" fmla="*/ 9873 w 10000"/>
              <a:gd name="connsiteY84" fmla="*/ 8091 h 10000"/>
              <a:gd name="connsiteX85" fmla="*/ 10000 w 10000"/>
              <a:gd name="connsiteY8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835 w 10000"/>
              <a:gd name="connsiteY70" fmla="*/ 3841 h 10000"/>
              <a:gd name="connsiteX71" fmla="*/ 8962 w 10000"/>
              <a:gd name="connsiteY71" fmla="*/ 2818 h 10000"/>
              <a:gd name="connsiteX72" fmla="*/ 9030 w 10000"/>
              <a:gd name="connsiteY72" fmla="*/ 3068 h 10000"/>
              <a:gd name="connsiteX73" fmla="*/ 9100 w 10000"/>
              <a:gd name="connsiteY73" fmla="*/ 4114 h 10000"/>
              <a:gd name="connsiteX74" fmla="*/ 9157 w 10000"/>
              <a:gd name="connsiteY74" fmla="*/ 5000 h 10000"/>
              <a:gd name="connsiteX75" fmla="*/ 9284 w 10000"/>
              <a:gd name="connsiteY75" fmla="*/ 5250 h 10000"/>
              <a:gd name="connsiteX76" fmla="*/ 9354 w 10000"/>
              <a:gd name="connsiteY76" fmla="*/ 5773 h 10000"/>
              <a:gd name="connsiteX77" fmla="*/ 9423 w 10000"/>
              <a:gd name="connsiteY77" fmla="*/ 6159 h 10000"/>
              <a:gd name="connsiteX78" fmla="*/ 9480 w 10000"/>
              <a:gd name="connsiteY78" fmla="*/ 6545 h 10000"/>
              <a:gd name="connsiteX79" fmla="*/ 9551 w 10000"/>
              <a:gd name="connsiteY79" fmla="*/ 6659 h 10000"/>
              <a:gd name="connsiteX80" fmla="*/ 9676 w 10000"/>
              <a:gd name="connsiteY80" fmla="*/ 7569 h 10000"/>
              <a:gd name="connsiteX81" fmla="*/ 9746 w 10000"/>
              <a:gd name="connsiteY81" fmla="*/ 7318 h 10000"/>
              <a:gd name="connsiteX82" fmla="*/ 9815 w 10000"/>
              <a:gd name="connsiteY82" fmla="*/ 7955 h 10000"/>
              <a:gd name="connsiteX83" fmla="*/ 9873 w 10000"/>
              <a:gd name="connsiteY83" fmla="*/ 8091 h 10000"/>
              <a:gd name="connsiteX84" fmla="*/ 10000 w 10000"/>
              <a:gd name="connsiteY8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962 w 10000"/>
              <a:gd name="connsiteY70" fmla="*/ 2818 h 10000"/>
              <a:gd name="connsiteX71" fmla="*/ 9030 w 10000"/>
              <a:gd name="connsiteY71" fmla="*/ 3068 h 10000"/>
              <a:gd name="connsiteX72" fmla="*/ 9100 w 10000"/>
              <a:gd name="connsiteY72" fmla="*/ 4114 h 10000"/>
              <a:gd name="connsiteX73" fmla="*/ 9157 w 10000"/>
              <a:gd name="connsiteY73" fmla="*/ 5000 h 10000"/>
              <a:gd name="connsiteX74" fmla="*/ 9284 w 10000"/>
              <a:gd name="connsiteY74" fmla="*/ 5250 h 10000"/>
              <a:gd name="connsiteX75" fmla="*/ 9354 w 10000"/>
              <a:gd name="connsiteY75" fmla="*/ 5773 h 10000"/>
              <a:gd name="connsiteX76" fmla="*/ 9423 w 10000"/>
              <a:gd name="connsiteY76" fmla="*/ 6159 h 10000"/>
              <a:gd name="connsiteX77" fmla="*/ 9480 w 10000"/>
              <a:gd name="connsiteY77" fmla="*/ 6545 h 10000"/>
              <a:gd name="connsiteX78" fmla="*/ 9551 w 10000"/>
              <a:gd name="connsiteY78" fmla="*/ 6659 h 10000"/>
              <a:gd name="connsiteX79" fmla="*/ 9676 w 10000"/>
              <a:gd name="connsiteY79" fmla="*/ 7569 h 10000"/>
              <a:gd name="connsiteX80" fmla="*/ 9746 w 10000"/>
              <a:gd name="connsiteY80" fmla="*/ 7318 h 10000"/>
              <a:gd name="connsiteX81" fmla="*/ 9815 w 10000"/>
              <a:gd name="connsiteY81" fmla="*/ 7955 h 10000"/>
              <a:gd name="connsiteX82" fmla="*/ 9873 w 10000"/>
              <a:gd name="connsiteY82" fmla="*/ 8091 h 10000"/>
              <a:gd name="connsiteX83" fmla="*/ 10000 w 10000"/>
              <a:gd name="connsiteY8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030 w 10000"/>
              <a:gd name="connsiteY70" fmla="*/ 3068 h 10000"/>
              <a:gd name="connsiteX71" fmla="*/ 9100 w 10000"/>
              <a:gd name="connsiteY71" fmla="*/ 4114 h 10000"/>
              <a:gd name="connsiteX72" fmla="*/ 9157 w 10000"/>
              <a:gd name="connsiteY72" fmla="*/ 5000 h 10000"/>
              <a:gd name="connsiteX73" fmla="*/ 9284 w 10000"/>
              <a:gd name="connsiteY73" fmla="*/ 5250 h 10000"/>
              <a:gd name="connsiteX74" fmla="*/ 9354 w 10000"/>
              <a:gd name="connsiteY74" fmla="*/ 5773 h 10000"/>
              <a:gd name="connsiteX75" fmla="*/ 9423 w 10000"/>
              <a:gd name="connsiteY75" fmla="*/ 6159 h 10000"/>
              <a:gd name="connsiteX76" fmla="*/ 9480 w 10000"/>
              <a:gd name="connsiteY76" fmla="*/ 6545 h 10000"/>
              <a:gd name="connsiteX77" fmla="*/ 9551 w 10000"/>
              <a:gd name="connsiteY77" fmla="*/ 6659 h 10000"/>
              <a:gd name="connsiteX78" fmla="*/ 9676 w 10000"/>
              <a:gd name="connsiteY78" fmla="*/ 7569 h 10000"/>
              <a:gd name="connsiteX79" fmla="*/ 9746 w 10000"/>
              <a:gd name="connsiteY79" fmla="*/ 7318 h 10000"/>
              <a:gd name="connsiteX80" fmla="*/ 9815 w 10000"/>
              <a:gd name="connsiteY80" fmla="*/ 7955 h 10000"/>
              <a:gd name="connsiteX81" fmla="*/ 9873 w 10000"/>
              <a:gd name="connsiteY81" fmla="*/ 8091 h 10000"/>
              <a:gd name="connsiteX82" fmla="*/ 10000 w 10000"/>
              <a:gd name="connsiteY8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00 w 10000"/>
              <a:gd name="connsiteY70" fmla="*/ 4114 h 10000"/>
              <a:gd name="connsiteX71" fmla="*/ 9157 w 10000"/>
              <a:gd name="connsiteY71" fmla="*/ 5000 h 10000"/>
              <a:gd name="connsiteX72" fmla="*/ 9284 w 10000"/>
              <a:gd name="connsiteY72" fmla="*/ 5250 h 10000"/>
              <a:gd name="connsiteX73" fmla="*/ 9354 w 10000"/>
              <a:gd name="connsiteY73" fmla="*/ 5773 h 10000"/>
              <a:gd name="connsiteX74" fmla="*/ 9423 w 10000"/>
              <a:gd name="connsiteY74" fmla="*/ 6159 h 10000"/>
              <a:gd name="connsiteX75" fmla="*/ 9480 w 10000"/>
              <a:gd name="connsiteY75" fmla="*/ 6545 h 10000"/>
              <a:gd name="connsiteX76" fmla="*/ 9551 w 10000"/>
              <a:gd name="connsiteY76" fmla="*/ 6659 h 10000"/>
              <a:gd name="connsiteX77" fmla="*/ 9676 w 10000"/>
              <a:gd name="connsiteY77" fmla="*/ 7569 h 10000"/>
              <a:gd name="connsiteX78" fmla="*/ 9746 w 10000"/>
              <a:gd name="connsiteY78" fmla="*/ 7318 h 10000"/>
              <a:gd name="connsiteX79" fmla="*/ 9815 w 10000"/>
              <a:gd name="connsiteY79" fmla="*/ 7955 h 10000"/>
              <a:gd name="connsiteX80" fmla="*/ 9873 w 10000"/>
              <a:gd name="connsiteY80" fmla="*/ 8091 h 10000"/>
              <a:gd name="connsiteX81" fmla="*/ 10000 w 10000"/>
              <a:gd name="connsiteY8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57 w 10000"/>
              <a:gd name="connsiteY70" fmla="*/ 5000 h 10000"/>
              <a:gd name="connsiteX71" fmla="*/ 9284 w 10000"/>
              <a:gd name="connsiteY71" fmla="*/ 5250 h 10000"/>
              <a:gd name="connsiteX72" fmla="*/ 9354 w 10000"/>
              <a:gd name="connsiteY72" fmla="*/ 5773 h 10000"/>
              <a:gd name="connsiteX73" fmla="*/ 9423 w 10000"/>
              <a:gd name="connsiteY73" fmla="*/ 6159 h 10000"/>
              <a:gd name="connsiteX74" fmla="*/ 9480 w 10000"/>
              <a:gd name="connsiteY74" fmla="*/ 6545 h 10000"/>
              <a:gd name="connsiteX75" fmla="*/ 9551 w 10000"/>
              <a:gd name="connsiteY75" fmla="*/ 6659 h 10000"/>
              <a:gd name="connsiteX76" fmla="*/ 9676 w 10000"/>
              <a:gd name="connsiteY76" fmla="*/ 7569 h 10000"/>
              <a:gd name="connsiteX77" fmla="*/ 9746 w 10000"/>
              <a:gd name="connsiteY77" fmla="*/ 7318 h 10000"/>
              <a:gd name="connsiteX78" fmla="*/ 9815 w 10000"/>
              <a:gd name="connsiteY78" fmla="*/ 7955 h 10000"/>
              <a:gd name="connsiteX79" fmla="*/ 9873 w 10000"/>
              <a:gd name="connsiteY79" fmla="*/ 8091 h 10000"/>
              <a:gd name="connsiteX80" fmla="*/ 10000 w 10000"/>
              <a:gd name="connsiteY8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284 w 10000"/>
              <a:gd name="connsiteY70" fmla="*/ 5250 h 10000"/>
              <a:gd name="connsiteX71" fmla="*/ 9354 w 10000"/>
              <a:gd name="connsiteY71" fmla="*/ 5773 h 10000"/>
              <a:gd name="connsiteX72" fmla="*/ 9423 w 10000"/>
              <a:gd name="connsiteY72" fmla="*/ 6159 h 10000"/>
              <a:gd name="connsiteX73" fmla="*/ 9480 w 10000"/>
              <a:gd name="connsiteY73" fmla="*/ 6545 h 10000"/>
              <a:gd name="connsiteX74" fmla="*/ 9551 w 10000"/>
              <a:gd name="connsiteY74" fmla="*/ 6659 h 10000"/>
              <a:gd name="connsiteX75" fmla="*/ 9676 w 10000"/>
              <a:gd name="connsiteY75" fmla="*/ 7569 h 10000"/>
              <a:gd name="connsiteX76" fmla="*/ 9746 w 10000"/>
              <a:gd name="connsiteY76" fmla="*/ 7318 h 10000"/>
              <a:gd name="connsiteX77" fmla="*/ 9815 w 10000"/>
              <a:gd name="connsiteY77" fmla="*/ 7955 h 10000"/>
              <a:gd name="connsiteX78" fmla="*/ 9873 w 10000"/>
              <a:gd name="connsiteY78" fmla="*/ 8091 h 10000"/>
              <a:gd name="connsiteX79" fmla="*/ 10000 w 10000"/>
              <a:gd name="connsiteY7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23 w 10000"/>
              <a:gd name="connsiteY71" fmla="*/ 6159 h 10000"/>
              <a:gd name="connsiteX72" fmla="*/ 9480 w 10000"/>
              <a:gd name="connsiteY72" fmla="*/ 6545 h 10000"/>
              <a:gd name="connsiteX73" fmla="*/ 9551 w 10000"/>
              <a:gd name="connsiteY73" fmla="*/ 6659 h 10000"/>
              <a:gd name="connsiteX74" fmla="*/ 9676 w 10000"/>
              <a:gd name="connsiteY74" fmla="*/ 7569 h 10000"/>
              <a:gd name="connsiteX75" fmla="*/ 9746 w 10000"/>
              <a:gd name="connsiteY75" fmla="*/ 7318 h 10000"/>
              <a:gd name="connsiteX76" fmla="*/ 9815 w 10000"/>
              <a:gd name="connsiteY76" fmla="*/ 7955 h 10000"/>
              <a:gd name="connsiteX77" fmla="*/ 9873 w 10000"/>
              <a:gd name="connsiteY77" fmla="*/ 8091 h 10000"/>
              <a:gd name="connsiteX78" fmla="*/ 10000 w 10000"/>
              <a:gd name="connsiteY7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80 w 10000"/>
              <a:gd name="connsiteY71" fmla="*/ 6545 h 10000"/>
              <a:gd name="connsiteX72" fmla="*/ 9551 w 10000"/>
              <a:gd name="connsiteY72" fmla="*/ 6659 h 10000"/>
              <a:gd name="connsiteX73" fmla="*/ 9676 w 10000"/>
              <a:gd name="connsiteY73" fmla="*/ 7569 h 10000"/>
              <a:gd name="connsiteX74" fmla="*/ 9746 w 10000"/>
              <a:gd name="connsiteY74" fmla="*/ 7318 h 10000"/>
              <a:gd name="connsiteX75" fmla="*/ 9815 w 10000"/>
              <a:gd name="connsiteY75" fmla="*/ 7955 h 10000"/>
              <a:gd name="connsiteX76" fmla="*/ 9873 w 10000"/>
              <a:gd name="connsiteY76" fmla="*/ 8091 h 10000"/>
              <a:gd name="connsiteX77" fmla="*/ 10000 w 10000"/>
              <a:gd name="connsiteY7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551 w 10000"/>
              <a:gd name="connsiteY71" fmla="*/ 6659 h 10000"/>
              <a:gd name="connsiteX72" fmla="*/ 9676 w 10000"/>
              <a:gd name="connsiteY72" fmla="*/ 7569 h 10000"/>
              <a:gd name="connsiteX73" fmla="*/ 9746 w 10000"/>
              <a:gd name="connsiteY73" fmla="*/ 7318 h 10000"/>
              <a:gd name="connsiteX74" fmla="*/ 9815 w 10000"/>
              <a:gd name="connsiteY74" fmla="*/ 7955 h 10000"/>
              <a:gd name="connsiteX75" fmla="*/ 9873 w 10000"/>
              <a:gd name="connsiteY75" fmla="*/ 8091 h 10000"/>
              <a:gd name="connsiteX76" fmla="*/ 10000 w 10000"/>
              <a:gd name="connsiteY7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676 w 10000"/>
              <a:gd name="connsiteY71" fmla="*/ 7569 h 10000"/>
              <a:gd name="connsiteX72" fmla="*/ 9746 w 10000"/>
              <a:gd name="connsiteY72" fmla="*/ 7318 h 10000"/>
              <a:gd name="connsiteX73" fmla="*/ 9815 w 10000"/>
              <a:gd name="connsiteY73" fmla="*/ 7955 h 10000"/>
              <a:gd name="connsiteX74" fmla="*/ 9873 w 10000"/>
              <a:gd name="connsiteY74" fmla="*/ 8091 h 10000"/>
              <a:gd name="connsiteX75" fmla="*/ 10000 w 10000"/>
              <a:gd name="connsiteY7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676 w 10000"/>
              <a:gd name="connsiteY70" fmla="*/ 7569 h 10000"/>
              <a:gd name="connsiteX71" fmla="*/ 9746 w 10000"/>
              <a:gd name="connsiteY71" fmla="*/ 7318 h 10000"/>
              <a:gd name="connsiteX72" fmla="*/ 9815 w 10000"/>
              <a:gd name="connsiteY72" fmla="*/ 7955 h 10000"/>
              <a:gd name="connsiteX73" fmla="*/ 9873 w 10000"/>
              <a:gd name="connsiteY73" fmla="*/ 8091 h 10000"/>
              <a:gd name="connsiteX74" fmla="*/ 10000 w 10000"/>
              <a:gd name="connsiteY74" fmla="*/ 7318 h 10000"/>
              <a:gd name="connsiteX0" fmla="*/ 0 w 10025"/>
              <a:gd name="connsiteY0" fmla="*/ 5910 h 10000"/>
              <a:gd name="connsiteX1" fmla="*/ 68 w 10025"/>
              <a:gd name="connsiteY1" fmla="*/ 6023 h 10000"/>
              <a:gd name="connsiteX2" fmla="*/ 127 w 10025"/>
              <a:gd name="connsiteY2" fmla="*/ 6409 h 10000"/>
              <a:gd name="connsiteX3" fmla="*/ 195 w 10025"/>
              <a:gd name="connsiteY3" fmla="*/ 6159 h 10000"/>
              <a:gd name="connsiteX4" fmla="*/ 265 w 10025"/>
              <a:gd name="connsiteY4" fmla="*/ 6545 h 10000"/>
              <a:gd name="connsiteX5" fmla="*/ 393 w 10025"/>
              <a:gd name="connsiteY5" fmla="*/ 6295 h 10000"/>
              <a:gd name="connsiteX6" fmla="*/ 461 w 10025"/>
              <a:gd name="connsiteY6" fmla="*/ 6295 h 10000"/>
              <a:gd name="connsiteX7" fmla="*/ 519 w 10025"/>
              <a:gd name="connsiteY7" fmla="*/ 6409 h 10000"/>
              <a:gd name="connsiteX8" fmla="*/ 588 w 10025"/>
              <a:gd name="connsiteY8" fmla="*/ 6545 h 10000"/>
              <a:gd name="connsiteX9" fmla="*/ 715 w 10025"/>
              <a:gd name="connsiteY9" fmla="*/ 6409 h 10000"/>
              <a:gd name="connsiteX10" fmla="*/ 783 w 10025"/>
              <a:gd name="connsiteY10" fmla="*/ 6659 h 10000"/>
              <a:gd name="connsiteX11" fmla="*/ 843 w 10025"/>
              <a:gd name="connsiteY11" fmla="*/ 6023 h 10000"/>
              <a:gd name="connsiteX12" fmla="*/ 911 w 10025"/>
              <a:gd name="connsiteY12" fmla="*/ 6545 h 10000"/>
              <a:gd name="connsiteX13" fmla="*/ 1038 w 10025"/>
              <a:gd name="connsiteY13" fmla="*/ 6409 h 10000"/>
              <a:gd name="connsiteX14" fmla="*/ 1107 w 10025"/>
              <a:gd name="connsiteY14" fmla="*/ 6932 h 10000"/>
              <a:gd name="connsiteX15" fmla="*/ 1177 w 10025"/>
              <a:gd name="connsiteY15" fmla="*/ 6545 h 10000"/>
              <a:gd name="connsiteX16" fmla="*/ 1234 w 10025"/>
              <a:gd name="connsiteY16" fmla="*/ 5910 h 10000"/>
              <a:gd name="connsiteX17" fmla="*/ 1361 w 10025"/>
              <a:gd name="connsiteY17" fmla="*/ 7046 h 10000"/>
              <a:gd name="connsiteX18" fmla="*/ 1431 w 10025"/>
              <a:gd name="connsiteY18" fmla="*/ 6295 h 10000"/>
              <a:gd name="connsiteX19" fmla="*/ 1499 w 10025"/>
              <a:gd name="connsiteY19" fmla="*/ 6932 h 10000"/>
              <a:gd name="connsiteX20" fmla="*/ 1557 w 10025"/>
              <a:gd name="connsiteY20" fmla="*/ 6295 h 10000"/>
              <a:gd name="connsiteX21" fmla="*/ 1696 w 10025"/>
              <a:gd name="connsiteY21" fmla="*/ 5773 h 10000"/>
              <a:gd name="connsiteX22" fmla="*/ 1753 w 10025"/>
              <a:gd name="connsiteY22" fmla="*/ 6409 h 10000"/>
              <a:gd name="connsiteX23" fmla="*/ 1822 w 10025"/>
              <a:gd name="connsiteY23" fmla="*/ 6932 h 10000"/>
              <a:gd name="connsiteX24" fmla="*/ 1881 w 10025"/>
              <a:gd name="connsiteY24" fmla="*/ 5773 h 10000"/>
              <a:gd name="connsiteX25" fmla="*/ 2018 w 10025"/>
              <a:gd name="connsiteY25" fmla="*/ 6932 h 10000"/>
              <a:gd name="connsiteX26" fmla="*/ 2076 w 10025"/>
              <a:gd name="connsiteY26" fmla="*/ 6659 h 10000"/>
              <a:gd name="connsiteX27" fmla="*/ 2145 w 10025"/>
              <a:gd name="connsiteY27" fmla="*/ 6295 h 10000"/>
              <a:gd name="connsiteX28" fmla="*/ 2214 w 10025"/>
              <a:gd name="connsiteY28" fmla="*/ 6409 h 10000"/>
              <a:gd name="connsiteX29" fmla="*/ 2341 w 10025"/>
              <a:gd name="connsiteY29" fmla="*/ 6409 h 10000"/>
              <a:gd name="connsiteX30" fmla="*/ 2411 w 10025"/>
              <a:gd name="connsiteY30" fmla="*/ 6295 h 10000"/>
              <a:gd name="connsiteX31" fmla="*/ 2468 w 10025"/>
              <a:gd name="connsiteY31" fmla="*/ 6409 h 10000"/>
              <a:gd name="connsiteX32" fmla="*/ 2538 w 10025"/>
              <a:gd name="connsiteY32" fmla="*/ 6409 h 10000"/>
              <a:gd name="connsiteX33" fmla="*/ 2664 w 10025"/>
              <a:gd name="connsiteY33" fmla="*/ 6409 h 10000"/>
              <a:gd name="connsiteX34" fmla="*/ 2733 w 10025"/>
              <a:gd name="connsiteY34" fmla="*/ 6295 h 10000"/>
              <a:gd name="connsiteX35" fmla="*/ 2792 w 10025"/>
              <a:gd name="connsiteY35" fmla="*/ 8728 h 10000"/>
              <a:gd name="connsiteX36" fmla="*/ 2860 w 10025"/>
              <a:gd name="connsiteY36" fmla="*/ 10000 h 10000"/>
              <a:gd name="connsiteX37" fmla="*/ 2988 w 10025"/>
              <a:gd name="connsiteY37" fmla="*/ 8477 h 10000"/>
              <a:gd name="connsiteX38" fmla="*/ 3056 w 10025"/>
              <a:gd name="connsiteY38" fmla="*/ 8591 h 10000"/>
              <a:gd name="connsiteX39" fmla="*/ 3114 w 10025"/>
              <a:gd name="connsiteY39" fmla="*/ 7705 h 10000"/>
              <a:gd name="connsiteX40" fmla="*/ 3183 w 10025"/>
              <a:gd name="connsiteY40" fmla="*/ 7182 h 10000"/>
              <a:gd name="connsiteX41" fmla="*/ 3252 w 10025"/>
              <a:gd name="connsiteY41" fmla="*/ 6659 h 10000"/>
              <a:gd name="connsiteX42" fmla="*/ 3378 w 10025"/>
              <a:gd name="connsiteY42" fmla="*/ 6659 h 10000"/>
              <a:gd name="connsiteX43" fmla="*/ 3448 w 10025"/>
              <a:gd name="connsiteY43" fmla="*/ 6659 h 10000"/>
              <a:gd name="connsiteX44" fmla="*/ 3506 w 10025"/>
              <a:gd name="connsiteY44" fmla="*/ 6795 h 10000"/>
              <a:gd name="connsiteX45" fmla="*/ 3576 w 10025"/>
              <a:gd name="connsiteY45" fmla="*/ 7432 h 10000"/>
              <a:gd name="connsiteX46" fmla="*/ 3703 w 10025"/>
              <a:gd name="connsiteY46" fmla="*/ 7046 h 10000"/>
              <a:gd name="connsiteX47" fmla="*/ 3771 w 10025"/>
              <a:gd name="connsiteY47" fmla="*/ 7705 h 10000"/>
              <a:gd name="connsiteX48" fmla="*/ 3829 w 10025"/>
              <a:gd name="connsiteY48" fmla="*/ 6659 h 10000"/>
              <a:gd name="connsiteX49" fmla="*/ 3899 w 10025"/>
              <a:gd name="connsiteY49" fmla="*/ 8204 h 10000"/>
              <a:gd name="connsiteX50" fmla="*/ 4026 w 10025"/>
              <a:gd name="connsiteY50" fmla="*/ 3977 h 10000"/>
              <a:gd name="connsiteX51" fmla="*/ 4094 w 10025"/>
              <a:gd name="connsiteY51" fmla="*/ 0 h 10000"/>
              <a:gd name="connsiteX52" fmla="*/ 4164 w 10025"/>
              <a:gd name="connsiteY52" fmla="*/ 1796 h 10000"/>
              <a:gd name="connsiteX53" fmla="*/ 4221 w 10025"/>
              <a:gd name="connsiteY53" fmla="*/ 1932 h 10000"/>
              <a:gd name="connsiteX54" fmla="*/ 4348 w 10025"/>
              <a:gd name="connsiteY54" fmla="*/ 1932 h 10000"/>
              <a:gd name="connsiteX55" fmla="*/ 4417 w 10025"/>
              <a:gd name="connsiteY55" fmla="*/ 2568 h 10000"/>
              <a:gd name="connsiteX56" fmla="*/ 4486 w 10025"/>
              <a:gd name="connsiteY56" fmla="*/ 2954 h 10000"/>
              <a:gd name="connsiteX57" fmla="*/ 4544 w 10025"/>
              <a:gd name="connsiteY57" fmla="*/ 2431 h 10000"/>
              <a:gd name="connsiteX58" fmla="*/ 4682 w 10025"/>
              <a:gd name="connsiteY58" fmla="*/ 2818 h 10000"/>
              <a:gd name="connsiteX59" fmla="*/ 4741 w 10025"/>
              <a:gd name="connsiteY59" fmla="*/ 2954 h 10000"/>
              <a:gd name="connsiteX60" fmla="*/ 4809 w 10025"/>
              <a:gd name="connsiteY60" fmla="*/ 2568 h 10000"/>
              <a:gd name="connsiteX61" fmla="*/ 4878 w 10025"/>
              <a:gd name="connsiteY61" fmla="*/ 2431 h 10000"/>
              <a:gd name="connsiteX62" fmla="*/ 5006 w 10025"/>
              <a:gd name="connsiteY62" fmla="*/ 2182 h 10000"/>
              <a:gd name="connsiteX63" fmla="*/ 5063 w 10025"/>
              <a:gd name="connsiteY63" fmla="*/ 1932 h 10000"/>
              <a:gd name="connsiteX64" fmla="*/ 5132 w 10025"/>
              <a:gd name="connsiteY64" fmla="*/ 500 h 10000"/>
              <a:gd name="connsiteX65" fmla="*/ 5202 w 10025"/>
              <a:gd name="connsiteY65" fmla="*/ 3841 h 10000"/>
              <a:gd name="connsiteX66" fmla="*/ 5328 w 10025"/>
              <a:gd name="connsiteY66" fmla="*/ 7046 h 10000"/>
              <a:gd name="connsiteX67" fmla="*/ 5397 w 10025"/>
              <a:gd name="connsiteY67" fmla="*/ 6023 h 10000"/>
              <a:gd name="connsiteX68" fmla="*/ 5456 w 10025"/>
              <a:gd name="connsiteY68" fmla="*/ 5910 h 10000"/>
              <a:gd name="connsiteX69" fmla="*/ 5525 w 10025"/>
              <a:gd name="connsiteY69" fmla="*/ 6409 h 10000"/>
              <a:gd name="connsiteX70" fmla="*/ 9676 w 10025"/>
              <a:gd name="connsiteY70" fmla="*/ 7569 h 10000"/>
              <a:gd name="connsiteX71" fmla="*/ 9815 w 10025"/>
              <a:gd name="connsiteY71" fmla="*/ 7955 h 10000"/>
              <a:gd name="connsiteX72" fmla="*/ 9873 w 10025"/>
              <a:gd name="connsiteY72" fmla="*/ 8091 h 10000"/>
              <a:gd name="connsiteX73" fmla="*/ 10000 w 10025"/>
              <a:gd name="connsiteY7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815 w 10000"/>
              <a:gd name="connsiteY70" fmla="*/ 7955 h 10000"/>
              <a:gd name="connsiteX71" fmla="*/ 9873 w 10000"/>
              <a:gd name="connsiteY71" fmla="*/ 8091 h 10000"/>
              <a:gd name="connsiteX72" fmla="*/ 10000 w 10000"/>
              <a:gd name="connsiteY72" fmla="*/ 7318 h 10000"/>
              <a:gd name="connsiteX0" fmla="*/ 0 w 10191"/>
              <a:gd name="connsiteY0" fmla="*/ 5910 h 10000"/>
              <a:gd name="connsiteX1" fmla="*/ 68 w 10191"/>
              <a:gd name="connsiteY1" fmla="*/ 6023 h 10000"/>
              <a:gd name="connsiteX2" fmla="*/ 127 w 10191"/>
              <a:gd name="connsiteY2" fmla="*/ 6409 h 10000"/>
              <a:gd name="connsiteX3" fmla="*/ 195 w 10191"/>
              <a:gd name="connsiteY3" fmla="*/ 6159 h 10000"/>
              <a:gd name="connsiteX4" fmla="*/ 265 w 10191"/>
              <a:gd name="connsiteY4" fmla="*/ 6545 h 10000"/>
              <a:gd name="connsiteX5" fmla="*/ 393 w 10191"/>
              <a:gd name="connsiteY5" fmla="*/ 6295 h 10000"/>
              <a:gd name="connsiteX6" fmla="*/ 461 w 10191"/>
              <a:gd name="connsiteY6" fmla="*/ 6295 h 10000"/>
              <a:gd name="connsiteX7" fmla="*/ 519 w 10191"/>
              <a:gd name="connsiteY7" fmla="*/ 6409 h 10000"/>
              <a:gd name="connsiteX8" fmla="*/ 588 w 10191"/>
              <a:gd name="connsiteY8" fmla="*/ 6545 h 10000"/>
              <a:gd name="connsiteX9" fmla="*/ 715 w 10191"/>
              <a:gd name="connsiteY9" fmla="*/ 6409 h 10000"/>
              <a:gd name="connsiteX10" fmla="*/ 783 w 10191"/>
              <a:gd name="connsiteY10" fmla="*/ 6659 h 10000"/>
              <a:gd name="connsiteX11" fmla="*/ 843 w 10191"/>
              <a:gd name="connsiteY11" fmla="*/ 6023 h 10000"/>
              <a:gd name="connsiteX12" fmla="*/ 911 w 10191"/>
              <a:gd name="connsiteY12" fmla="*/ 6545 h 10000"/>
              <a:gd name="connsiteX13" fmla="*/ 1038 w 10191"/>
              <a:gd name="connsiteY13" fmla="*/ 6409 h 10000"/>
              <a:gd name="connsiteX14" fmla="*/ 1107 w 10191"/>
              <a:gd name="connsiteY14" fmla="*/ 6932 h 10000"/>
              <a:gd name="connsiteX15" fmla="*/ 1177 w 10191"/>
              <a:gd name="connsiteY15" fmla="*/ 6545 h 10000"/>
              <a:gd name="connsiteX16" fmla="*/ 1234 w 10191"/>
              <a:gd name="connsiteY16" fmla="*/ 5910 h 10000"/>
              <a:gd name="connsiteX17" fmla="*/ 1361 w 10191"/>
              <a:gd name="connsiteY17" fmla="*/ 7046 h 10000"/>
              <a:gd name="connsiteX18" fmla="*/ 1431 w 10191"/>
              <a:gd name="connsiteY18" fmla="*/ 6295 h 10000"/>
              <a:gd name="connsiteX19" fmla="*/ 1499 w 10191"/>
              <a:gd name="connsiteY19" fmla="*/ 6932 h 10000"/>
              <a:gd name="connsiteX20" fmla="*/ 1557 w 10191"/>
              <a:gd name="connsiteY20" fmla="*/ 6295 h 10000"/>
              <a:gd name="connsiteX21" fmla="*/ 1696 w 10191"/>
              <a:gd name="connsiteY21" fmla="*/ 5773 h 10000"/>
              <a:gd name="connsiteX22" fmla="*/ 1753 w 10191"/>
              <a:gd name="connsiteY22" fmla="*/ 6409 h 10000"/>
              <a:gd name="connsiteX23" fmla="*/ 1822 w 10191"/>
              <a:gd name="connsiteY23" fmla="*/ 6932 h 10000"/>
              <a:gd name="connsiteX24" fmla="*/ 1881 w 10191"/>
              <a:gd name="connsiteY24" fmla="*/ 5773 h 10000"/>
              <a:gd name="connsiteX25" fmla="*/ 2018 w 10191"/>
              <a:gd name="connsiteY25" fmla="*/ 6932 h 10000"/>
              <a:gd name="connsiteX26" fmla="*/ 2076 w 10191"/>
              <a:gd name="connsiteY26" fmla="*/ 6659 h 10000"/>
              <a:gd name="connsiteX27" fmla="*/ 2145 w 10191"/>
              <a:gd name="connsiteY27" fmla="*/ 6295 h 10000"/>
              <a:gd name="connsiteX28" fmla="*/ 2214 w 10191"/>
              <a:gd name="connsiteY28" fmla="*/ 6409 h 10000"/>
              <a:gd name="connsiteX29" fmla="*/ 2341 w 10191"/>
              <a:gd name="connsiteY29" fmla="*/ 6409 h 10000"/>
              <a:gd name="connsiteX30" fmla="*/ 2411 w 10191"/>
              <a:gd name="connsiteY30" fmla="*/ 6295 h 10000"/>
              <a:gd name="connsiteX31" fmla="*/ 2468 w 10191"/>
              <a:gd name="connsiteY31" fmla="*/ 6409 h 10000"/>
              <a:gd name="connsiteX32" fmla="*/ 2538 w 10191"/>
              <a:gd name="connsiteY32" fmla="*/ 6409 h 10000"/>
              <a:gd name="connsiteX33" fmla="*/ 2664 w 10191"/>
              <a:gd name="connsiteY33" fmla="*/ 6409 h 10000"/>
              <a:gd name="connsiteX34" fmla="*/ 2733 w 10191"/>
              <a:gd name="connsiteY34" fmla="*/ 6295 h 10000"/>
              <a:gd name="connsiteX35" fmla="*/ 2792 w 10191"/>
              <a:gd name="connsiteY35" fmla="*/ 8728 h 10000"/>
              <a:gd name="connsiteX36" fmla="*/ 2860 w 10191"/>
              <a:gd name="connsiteY36" fmla="*/ 10000 h 10000"/>
              <a:gd name="connsiteX37" fmla="*/ 2988 w 10191"/>
              <a:gd name="connsiteY37" fmla="*/ 8477 h 10000"/>
              <a:gd name="connsiteX38" fmla="*/ 3056 w 10191"/>
              <a:gd name="connsiteY38" fmla="*/ 8591 h 10000"/>
              <a:gd name="connsiteX39" fmla="*/ 3114 w 10191"/>
              <a:gd name="connsiteY39" fmla="*/ 7705 h 10000"/>
              <a:gd name="connsiteX40" fmla="*/ 3183 w 10191"/>
              <a:gd name="connsiteY40" fmla="*/ 7182 h 10000"/>
              <a:gd name="connsiteX41" fmla="*/ 3252 w 10191"/>
              <a:gd name="connsiteY41" fmla="*/ 6659 h 10000"/>
              <a:gd name="connsiteX42" fmla="*/ 3378 w 10191"/>
              <a:gd name="connsiteY42" fmla="*/ 6659 h 10000"/>
              <a:gd name="connsiteX43" fmla="*/ 3448 w 10191"/>
              <a:gd name="connsiteY43" fmla="*/ 6659 h 10000"/>
              <a:gd name="connsiteX44" fmla="*/ 3506 w 10191"/>
              <a:gd name="connsiteY44" fmla="*/ 6795 h 10000"/>
              <a:gd name="connsiteX45" fmla="*/ 3576 w 10191"/>
              <a:gd name="connsiteY45" fmla="*/ 7432 h 10000"/>
              <a:gd name="connsiteX46" fmla="*/ 3703 w 10191"/>
              <a:gd name="connsiteY46" fmla="*/ 7046 h 10000"/>
              <a:gd name="connsiteX47" fmla="*/ 3771 w 10191"/>
              <a:gd name="connsiteY47" fmla="*/ 7705 h 10000"/>
              <a:gd name="connsiteX48" fmla="*/ 3829 w 10191"/>
              <a:gd name="connsiteY48" fmla="*/ 6659 h 10000"/>
              <a:gd name="connsiteX49" fmla="*/ 3899 w 10191"/>
              <a:gd name="connsiteY49" fmla="*/ 8204 h 10000"/>
              <a:gd name="connsiteX50" fmla="*/ 4026 w 10191"/>
              <a:gd name="connsiteY50" fmla="*/ 3977 h 10000"/>
              <a:gd name="connsiteX51" fmla="*/ 4094 w 10191"/>
              <a:gd name="connsiteY51" fmla="*/ 0 h 10000"/>
              <a:gd name="connsiteX52" fmla="*/ 4164 w 10191"/>
              <a:gd name="connsiteY52" fmla="*/ 1796 h 10000"/>
              <a:gd name="connsiteX53" fmla="*/ 4221 w 10191"/>
              <a:gd name="connsiteY53" fmla="*/ 1932 h 10000"/>
              <a:gd name="connsiteX54" fmla="*/ 4348 w 10191"/>
              <a:gd name="connsiteY54" fmla="*/ 1932 h 10000"/>
              <a:gd name="connsiteX55" fmla="*/ 4417 w 10191"/>
              <a:gd name="connsiteY55" fmla="*/ 2568 h 10000"/>
              <a:gd name="connsiteX56" fmla="*/ 4486 w 10191"/>
              <a:gd name="connsiteY56" fmla="*/ 2954 h 10000"/>
              <a:gd name="connsiteX57" fmla="*/ 4544 w 10191"/>
              <a:gd name="connsiteY57" fmla="*/ 2431 h 10000"/>
              <a:gd name="connsiteX58" fmla="*/ 4682 w 10191"/>
              <a:gd name="connsiteY58" fmla="*/ 2818 h 10000"/>
              <a:gd name="connsiteX59" fmla="*/ 4741 w 10191"/>
              <a:gd name="connsiteY59" fmla="*/ 2954 h 10000"/>
              <a:gd name="connsiteX60" fmla="*/ 4809 w 10191"/>
              <a:gd name="connsiteY60" fmla="*/ 2568 h 10000"/>
              <a:gd name="connsiteX61" fmla="*/ 4878 w 10191"/>
              <a:gd name="connsiteY61" fmla="*/ 2431 h 10000"/>
              <a:gd name="connsiteX62" fmla="*/ 5006 w 10191"/>
              <a:gd name="connsiteY62" fmla="*/ 2182 h 10000"/>
              <a:gd name="connsiteX63" fmla="*/ 5063 w 10191"/>
              <a:gd name="connsiteY63" fmla="*/ 1932 h 10000"/>
              <a:gd name="connsiteX64" fmla="*/ 5132 w 10191"/>
              <a:gd name="connsiteY64" fmla="*/ 500 h 10000"/>
              <a:gd name="connsiteX65" fmla="*/ 5202 w 10191"/>
              <a:gd name="connsiteY65" fmla="*/ 3841 h 10000"/>
              <a:gd name="connsiteX66" fmla="*/ 5328 w 10191"/>
              <a:gd name="connsiteY66" fmla="*/ 7046 h 10000"/>
              <a:gd name="connsiteX67" fmla="*/ 5397 w 10191"/>
              <a:gd name="connsiteY67" fmla="*/ 6023 h 10000"/>
              <a:gd name="connsiteX68" fmla="*/ 5456 w 10191"/>
              <a:gd name="connsiteY68" fmla="*/ 5910 h 10000"/>
              <a:gd name="connsiteX69" fmla="*/ 5525 w 10191"/>
              <a:gd name="connsiteY69" fmla="*/ 6409 h 10000"/>
              <a:gd name="connsiteX70" fmla="*/ 9815 w 10191"/>
              <a:gd name="connsiteY70" fmla="*/ 7955 h 10000"/>
              <a:gd name="connsiteX71" fmla="*/ 10000 w 10191"/>
              <a:gd name="connsiteY7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10000 w 10000"/>
              <a:gd name="connsiteY70" fmla="*/ 7318 h 10000"/>
              <a:gd name="connsiteX0" fmla="*/ 0 w 5525"/>
              <a:gd name="connsiteY0" fmla="*/ 5910 h 10000"/>
              <a:gd name="connsiteX1" fmla="*/ 68 w 5525"/>
              <a:gd name="connsiteY1" fmla="*/ 6023 h 10000"/>
              <a:gd name="connsiteX2" fmla="*/ 127 w 5525"/>
              <a:gd name="connsiteY2" fmla="*/ 6409 h 10000"/>
              <a:gd name="connsiteX3" fmla="*/ 195 w 5525"/>
              <a:gd name="connsiteY3" fmla="*/ 6159 h 10000"/>
              <a:gd name="connsiteX4" fmla="*/ 265 w 5525"/>
              <a:gd name="connsiteY4" fmla="*/ 6545 h 10000"/>
              <a:gd name="connsiteX5" fmla="*/ 393 w 5525"/>
              <a:gd name="connsiteY5" fmla="*/ 6295 h 10000"/>
              <a:gd name="connsiteX6" fmla="*/ 461 w 5525"/>
              <a:gd name="connsiteY6" fmla="*/ 6295 h 10000"/>
              <a:gd name="connsiteX7" fmla="*/ 519 w 5525"/>
              <a:gd name="connsiteY7" fmla="*/ 6409 h 10000"/>
              <a:gd name="connsiteX8" fmla="*/ 588 w 5525"/>
              <a:gd name="connsiteY8" fmla="*/ 6545 h 10000"/>
              <a:gd name="connsiteX9" fmla="*/ 715 w 5525"/>
              <a:gd name="connsiteY9" fmla="*/ 6409 h 10000"/>
              <a:gd name="connsiteX10" fmla="*/ 783 w 5525"/>
              <a:gd name="connsiteY10" fmla="*/ 6659 h 10000"/>
              <a:gd name="connsiteX11" fmla="*/ 843 w 5525"/>
              <a:gd name="connsiteY11" fmla="*/ 6023 h 10000"/>
              <a:gd name="connsiteX12" fmla="*/ 911 w 5525"/>
              <a:gd name="connsiteY12" fmla="*/ 6545 h 10000"/>
              <a:gd name="connsiteX13" fmla="*/ 1038 w 5525"/>
              <a:gd name="connsiteY13" fmla="*/ 6409 h 10000"/>
              <a:gd name="connsiteX14" fmla="*/ 1107 w 5525"/>
              <a:gd name="connsiteY14" fmla="*/ 6932 h 10000"/>
              <a:gd name="connsiteX15" fmla="*/ 1177 w 5525"/>
              <a:gd name="connsiteY15" fmla="*/ 6545 h 10000"/>
              <a:gd name="connsiteX16" fmla="*/ 1234 w 5525"/>
              <a:gd name="connsiteY16" fmla="*/ 5910 h 10000"/>
              <a:gd name="connsiteX17" fmla="*/ 1361 w 5525"/>
              <a:gd name="connsiteY17" fmla="*/ 7046 h 10000"/>
              <a:gd name="connsiteX18" fmla="*/ 1431 w 5525"/>
              <a:gd name="connsiteY18" fmla="*/ 6295 h 10000"/>
              <a:gd name="connsiteX19" fmla="*/ 1499 w 5525"/>
              <a:gd name="connsiteY19" fmla="*/ 6932 h 10000"/>
              <a:gd name="connsiteX20" fmla="*/ 1557 w 5525"/>
              <a:gd name="connsiteY20" fmla="*/ 6295 h 10000"/>
              <a:gd name="connsiteX21" fmla="*/ 1696 w 5525"/>
              <a:gd name="connsiteY21" fmla="*/ 5773 h 10000"/>
              <a:gd name="connsiteX22" fmla="*/ 1753 w 5525"/>
              <a:gd name="connsiteY22" fmla="*/ 6409 h 10000"/>
              <a:gd name="connsiteX23" fmla="*/ 1822 w 5525"/>
              <a:gd name="connsiteY23" fmla="*/ 6932 h 10000"/>
              <a:gd name="connsiteX24" fmla="*/ 1881 w 5525"/>
              <a:gd name="connsiteY24" fmla="*/ 5773 h 10000"/>
              <a:gd name="connsiteX25" fmla="*/ 2018 w 5525"/>
              <a:gd name="connsiteY25" fmla="*/ 6932 h 10000"/>
              <a:gd name="connsiteX26" fmla="*/ 2076 w 5525"/>
              <a:gd name="connsiteY26" fmla="*/ 6659 h 10000"/>
              <a:gd name="connsiteX27" fmla="*/ 2145 w 5525"/>
              <a:gd name="connsiteY27" fmla="*/ 6295 h 10000"/>
              <a:gd name="connsiteX28" fmla="*/ 2214 w 5525"/>
              <a:gd name="connsiteY28" fmla="*/ 6409 h 10000"/>
              <a:gd name="connsiteX29" fmla="*/ 2341 w 5525"/>
              <a:gd name="connsiteY29" fmla="*/ 6409 h 10000"/>
              <a:gd name="connsiteX30" fmla="*/ 2411 w 5525"/>
              <a:gd name="connsiteY30" fmla="*/ 6295 h 10000"/>
              <a:gd name="connsiteX31" fmla="*/ 2468 w 5525"/>
              <a:gd name="connsiteY31" fmla="*/ 6409 h 10000"/>
              <a:gd name="connsiteX32" fmla="*/ 2538 w 5525"/>
              <a:gd name="connsiteY32" fmla="*/ 6409 h 10000"/>
              <a:gd name="connsiteX33" fmla="*/ 2664 w 5525"/>
              <a:gd name="connsiteY33" fmla="*/ 6409 h 10000"/>
              <a:gd name="connsiteX34" fmla="*/ 2733 w 5525"/>
              <a:gd name="connsiteY34" fmla="*/ 6295 h 10000"/>
              <a:gd name="connsiteX35" fmla="*/ 2792 w 5525"/>
              <a:gd name="connsiteY35" fmla="*/ 8728 h 10000"/>
              <a:gd name="connsiteX36" fmla="*/ 2860 w 5525"/>
              <a:gd name="connsiteY36" fmla="*/ 10000 h 10000"/>
              <a:gd name="connsiteX37" fmla="*/ 2988 w 5525"/>
              <a:gd name="connsiteY37" fmla="*/ 8477 h 10000"/>
              <a:gd name="connsiteX38" fmla="*/ 3056 w 5525"/>
              <a:gd name="connsiteY38" fmla="*/ 8591 h 10000"/>
              <a:gd name="connsiteX39" fmla="*/ 3114 w 5525"/>
              <a:gd name="connsiteY39" fmla="*/ 7705 h 10000"/>
              <a:gd name="connsiteX40" fmla="*/ 3183 w 5525"/>
              <a:gd name="connsiteY40" fmla="*/ 7182 h 10000"/>
              <a:gd name="connsiteX41" fmla="*/ 3252 w 5525"/>
              <a:gd name="connsiteY41" fmla="*/ 6659 h 10000"/>
              <a:gd name="connsiteX42" fmla="*/ 3378 w 5525"/>
              <a:gd name="connsiteY42" fmla="*/ 6659 h 10000"/>
              <a:gd name="connsiteX43" fmla="*/ 3448 w 5525"/>
              <a:gd name="connsiteY43" fmla="*/ 6659 h 10000"/>
              <a:gd name="connsiteX44" fmla="*/ 3506 w 5525"/>
              <a:gd name="connsiteY44" fmla="*/ 6795 h 10000"/>
              <a:gd name="connsiteX45" fmla="*/ 3576 w 5525"/>
              <a:gd name="connsiteY45" fmla="*/ 7432 h 10000"/>
              <a:gd name="connsiteX46" fmla="*/ 3703 w 5525"/>
              <a:gd name="connsiteY46" fmla="*/ 7046 h 10000"/>
              <a:gd name="connsiteX47" fmla="*/ 3771 w 5525"/>
              <a:gd name="connsiteY47" fmla="*/ 7705 h 10000"/>
              <a:gd name="connsiteX48" fmla="*/ 3829 w 5525"/>
              <a:gd name="connsiteY48" fmla="*/ 6659 h 10000"/>
              <a:gd name="connsiteX49" fmla="*/ 3899 w 5525"/>
              <a:gd name="connsiteY49" fmla="*/ 8204 h 10000"/>
              <a:gd name="connsiteX50" fmla="*/ 4026 w 5525"/>
              <a:gd name="connsiteY50" fmla="*/ 3977 h 10000"/>
              <a:gd name="connsiteX51" fmla="*/ 4094 w 5525"/>
              <a:gd name="connsiteY51" fmla="*/ 0 h 10000"/>
              <a:gd name="connsiteX52" fmla="*/ 4164 w 5525"/>
              <a:gd name="connsiteY52" fmla="*/ 1796 h 10000"/>
              <a:gd name="connsiteX53" fmla="*/ 4221 w 5525"/>
              <a:gd name="connsiteY53" fmla="*/ 1932 h 10000"/>
              <a:gd name="connsiteX54" fmla="*/ 4348 w 5525"/>
              <a:gd name="connsiteY54" fmla="*/ 1932 h 10000"/>
              <a:gd name="connsiteX55" fmla="*/ 4417 w 5525"/>
              <a:gd name="connsiteY55" fmla="*/ 2568 h 10000"/>
              <a:gd name="connsiteX56" fmla="*/ 4486 w 5525"/>
              <a:gd name="connsiteY56" fmla="*/ 2954 h 10000"/>
              <a:gd name="connsiteX57" fmla="*/ 4544 w 5525"/>
              <a:gd name="connsiteY57" fmla="*/ 2431 h 10000"/>
              <a:gd name="connsiteX58" fmla="*/ 4682 w 5525"/>
              <a:gd name="connsiteY58" fmla="*/ 2818 h 10000"/>
              <a:gd name="connsiteX59" fmla="*/ 4741 w 5525"/>
              <a:gd name="connsiteY59" fmla="*/ 2954 h 10000"/>
              <a:gd name="connsiteX60" fmla="*/ 4809 w 5525"/>
              <a:gd name="connsiteY60" fmla="*/ 2568 h 10000"/>
              <a:gd name="connsiteX61" fmla="*/ 4878 w 5525"/>
              <a:gd name="connsiteY61" fmla="*/ 2431 h 10000"/>
              <a:gd name="connsiteX62" fmla="*/ 5006 w 5525"/>
              <a:gd name="connsiteY62" fmla="*/ 2182 h 10000"/>
              <a:gd name="connsiteX63" fmla="*/ 5063 w 5525"/>
              <a:gd name="connsiteY63" fmla="*/ 1932 h 10000"/>
              <a:gd name="connsiteX64" fmla="*/ 5132 w 5525"/>
              <a:gd name="connsiteY64" fmla="*/ 500 h 10000"/>
              <a:gd name="connsiteX65" fmla="*/ 5202 w 5525"/>
              <a:gd name="connsiteY65" fmla="*/ 3841 h 10000"/>
              <a:gd name="connsiteX66" fmla="*/ 5328 w 5525"/>
              <a:gd name="connsiteY66" fmla="*/ 7046 h 10000"/>
              <a:gd name="connsiteX67" fmla="*/ 5397 w 5525"/>
              <a:gd name="connsiteY67" fmla="*/ 6023 h 10000"/>
              <a:gd name="connsiteX68" fmla="*/ 5456 w 5525"/>
              <a:gd name="connsiteY68" fmla="*/ 5910 h 10000"/>
              <a:gd name="connsiteX69" fmla="*/ 5525 w 5525"/>
              <a:gd name="connsiteY69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408 w 10000"/>
              <a:gd name="connsiteY37" fmla="*/ 8477 h 10000"/>
              <a:gd name="connsiteX38" fmla="*/ 5636 w 10000"/>
              <a:gd name="connsiteY38" fmla="*/ 7705 h 10000"/>
              <a:gd name="connsiteX39" fmla="*/ 5761 w 10000"/>
              <a:gd name="connsiteY39" fmla="*/ 7182 h 10000"/>
              <a:gd name="connsiteX40" fmla="*/ 5886 w 10000"/>
              <a:gd name="connsiteY40" fmla="*/ 6659 h 10000"/>
              <a:gd name="connsiteX41" fmla="*/ 6114 w 10000"/>
              <a:gd name="connsiteY41" fmla="*/ 6659 h 10000"/>
              <a:gd name="connsiteX42" fmla="*/ 6241 w 10000"/>
              <a:gd name="connsiteY42" fmla="*/ 6659 h 10000"/>
              <a:gd name="connsiteX43" fmla="*/ 6346 w 10000"/>
              <a:gd name="connsiteY43" fmla="*/ 6795 h 10000"/>
              <a:gd name="connsiteX44" fmla="*/ 6472 w 10000"/>
              <a:gd name="connsiteY44" fmla="*/ 7432 h 10000"/>
              <a:gd name="connsiteX45" fmla="*/ 6702 w 10000"/>
              <a:gd name="connsiteY45" fmla="*/ 7046 h 10000"/>
              <a:gd name="connsiteX46" fmla="*/ 6825 w 10000"/>
              <a:gd name="connsiteY46" fmla="*/ 7705 h 10000"/>
              <a:gd name="connsiteX47" fmla="*/ 6930 w 10000"/>
              <a:gd name="connsiteY47" fmla="*/ 6659 h 10000"/>
              <a:gd name="connsiteX48" fmla="*/ 7057 w 10000"/>
              <a:gd name="connsiteY48" fmla="*/ 8204 h 10000"/>
              <a:gd name="connsiteX49" fmla="*/ 7287 w 10000"/>
              <a:gd name="connsiteY49" fmla="*/ 3977 h 10000"/>
              <a:gd name="connsiteX50" fmla="*/ 7410 w 10000"/>
              <a:gd name="connsiteY50" fmla="*/ 0 h 10000"/>
              <a:gd name="connsiteX51" fmla="*/ 7537 w 10000"/>
              <a:gd name="connsiteY51" fmla="*/ 1796 h 10000"/>
              <a:gd name="connsiteX52" fmla="*/ 7640 w 10000"/>
              <a:gd name="connsiteY52" fmla="*/ 1932 h 10000"/>
              <a:gd name="connsiteX53" fmla="*/ 7870 w 10000"/>
              <a:gd name="connsiteY53" fmla="*/ 1932 h 10000"/>
              <a:gd name="connsiteX54" fmla="*/ 7995 w 10000"/>
              <a:gd name="connsiteY54" fmla="*/ 2568 h 10000"/>
              <a:gd name="connsiteX55" fmla="*/ 8119 w 10000"/>
              <a:gd name="connsiteY55" fmla="*/ 2954 h 10000"/>
              <a:gd name="connsiteX56" fmla="*/ 8224 w 10000"/>
              <a:gd name="connsiteY56" fmla="*/ 2431 h 10000"/>
              <a:gd name="connsiteX57" fmla="*/ 8474 w 10000"/>
              <a:gd name="connsiteY57" fmla="*/ 2818 h 10000"/>
              <a:gd name="connsiteX58" fmla="*/ 8581 w 10000"/>
              <a:gd name="connsiteY58" fmla="*/ 2954 h 10000"/>
              <a:gd name="connsiteX59" fmla="*/ 8704 w 10000"/>
              <a:gd name="connsiteY59" fmla="*/ 2568 h 10000"/>
              <a:gd name="connsiteX60" fmla="*/ 8829 w 10000"/>
              <a:gd name="connsiteY60" fmla="*/ 2431 h 10000"/>
              <a:gd name="connsiteX61" fmla="*/ 9061 w 10000"/>
              <a:gd name="connsiteY61" fmla="*/ 2182 h 10000"/>
              <a:gd name="connsiteX62" fmla="*/ 9164 w 10000"/>
              <a:gd name="connsiteY62" fmla="*/ 1932 h 10000"/>
              <a:gd name="connsiteX63" fmla="*/ 9289 w 10000"/>
              <a:gd name="connsiteY63" fmla="*/ 500 h 10000"/>
              <a:gd name="connsiteX64" fmla="*/ 9415 w 10000"/>
              <a:gd name="connsiteY64" fmla="*/ 3841 h 10000"/>
              <a:gd name="connsiteX65" fmla="*/ 9643 w 10000"/>
              <a:gd name="connsiteY65" fmla="*/ 7046 h 10000"/>
              <a:gd name="connsiteX66" fmla="*/ 9768 w 10000"/>
              <a:gd name="connsiteY66" fmla="*/ 6023 h 10000"/>
              <a:gd name="connsiteX67" fmla="*/ 9875 w 10000"/>
              <a:gd name="connsiteY67" fmla="*/ 5910 h 10000"/>
              <a:gd name="connsiteX68" fmla="*/ 10000 w 10000"/>
              <a:gd name="connsiteY68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636 w 10000"/>
              <a:gd name="connsiteY37" fmla="*/ 7705 h 10000"/>
              <a:gd name="connsiteX38" fmla="*/ 5761 w 10000"/>
              <a:gd name="connsiteY38" fmla="*/ 7182 h 10000"/>
              <a:gd name="connsiteX39" fmla="*/ 5886 w 10000"/>
              <a:gd name="connsiteY39" fmla="*/ 6659 h 10000"/>
              <a:gd name="connsiteX40" fmla="*/ 6114 w 10000"/>
              <a:gd name="connsiteY40" fmla="*/ 6659 h 10000"/>
              <a:gd name="connsiteX41" fmla="*/ 6241 w 10000"/>
              <a:gd name="connsiteY41" fmla="*/ 6659 h 10000"/>
              <a:gd name="connsiteX42" fmla="*/ 6346 w 10000"/>
              <a:gd name="connsiteY42" fmla="*/ 6795 h 10000"/>
              <a:gd name="connsiteX43" fmla="*/ 6472 w 10000"/>
              <a:gd name="connsiteY43" fmla="*/ 7432 h 10000"/>
              <a:gd name="connsiteX44" fmla="*/ 6702 w 10000"/>
              <a:gd name="connsiteY44" fmla="*/ 7046 h 10000"/>
              <a:gd name="connsiteX45" fmla="*/ 6825 w 10000"/>
              <a:gd name="connsiteY45" fmla="*/ 7705 h 10000"/>
              <a:gd name="connsiteX46" fmla="*/ 6930 w 10000"/>
              <a:gd name="connsiteY46" fmla="*/ 6659 h 10000"/>
              <a:gd name="connsiteX47" fmla="*/ 7057 w 10000"/>
              <a:gd name="connsiteY47" fmla="*/ 8204 h 10000"/>
              <a:gd name="connsiteX48" fmla="*/ 7287 w 10000"/>
              <a:gd name="connsiteY48" fmla="*/ 3977 h 10000"/>
              <a:gd name="connsiteX49" fmla="*/ 7410 w 10000"/>
              <a:gd name="connsiteY49" fmla="*/ 0 h 10000"/>
              <a:gd name="connsiteX50" fmla="*/ 7537 w 10000"/>
              <a:gd name="connsiteY50" fmla="*/ 1796 h 10000"/>
              <a:gd name="connsiteX51" fmla="*/ 7640 w 10000"/>
              <a:gd name="connsiteY51" fmla="*/ 1932 h 10000"/>
              <a:gd name="connsiteX52" fmla="*/ 7870 w 10000"/>
              <a:gd name="connsiteY52" fmla="*/ 1932 h 10000"/>
              <a:gd name="connsiteX53" fmla="*/ 7995 w 10000"/>
              <a:gd name="connsiteY53" fmla="*/ 2568 h 10000"/>
              <a:gd name="connsiteX54" fmla="*/ 8119 w 10000"/>
              <a:gd name="connsiteY54" fmla="*/ 2954 h 10000"/>
              <a:gd name="connsiteX55" fmla="*/ 8224 w 10000"/>
              <a:gd name="connsiteY55" fmla="*/ 2431 h 10000"/>
              <a:gd name="connsiteX56" fmla="*/ 8474 w 10000"/>
              <a:gd name="connsiteY56" fmla="*/ 2818 h 10000"/>
              <a:gd name="connsiteX57" fmla="*/ 8581 w 10000"/>
              <a:gd name="connsiteY57" fmla="*/ 2954 h 10000"/>
              <a:gd name="connsiteX58" fmla="*/ 8704 w 10000"/>
              <a:gd name="connsiteY58" fmla="*/ 2568 h 10000"/>
              <a:gd name="connsiteX59" fmla="*/ 8829 w 10000"/>
              <a:gd name="connsiteY59" fmla="*/ 2431 h 10000"/>
              <a:gd name="connsiteX60" fmla="*/ 9061 w 10000"/>
              <a:gd name="connsiteY60" fmla="*/ 2182 h 10000"/>
              <a:gd name="connsiteX61" fmla="*/ 9164 w 10000"/>
              <a:gd name="connsiteY61" fmla="*/ 1932 h 10000"/>
              <a:gd name="connsiteX62" fmla="*/ 9289 w 10000"/>
              <a:gd name="connsiteY62" fmla="*/ 500 h 10000"/>
              <a:gd name="connsiteX63" fmla="*/ 9415 w 10000"/>
              <a:gd name="connsiteY63" fmla="*/ 3841 h 10000"/>
              <a:gd name="connsiteX64" fmla="*/ 9643 w 10000"/>
              <a:gd name="connsiteY64" fmla="*/ 7046 h 10000"/>
              <a:gd name="connsiteX65" fmla="*/ 9768 w 10000"/>
              <a:gd name="connsiteY65" fmla="*/ 6023 h 10000"/>
              <a:gd name="connsiteX66" fmla="*/ 9875 w 10000"/>
              <a:gd name="connsiteY66" fmla="*/ 5910 h 10000"/>
              <a:gd name="connsiteX67" fmla="*/ 10000 w 10000"/>
              <a:gd name="connsiteY67" fmla="*/ 6409 h 10000"/>
              <a:gd name="connsiteX0" fmla="*/ 0 w 10000"/>
              <a:gd name="connsiteY0" fmla="*/ 5910 h 8763"/>
              <a:gd name="connsiteX1" fmla="*/ 123 w 10000"/>
              <a:gd name="connsiteY1" fmla="*/ 6023 h 8763"/>
              <a:gd name="connsiteX2" fmla="*/ 230 w 10000"/>
              <a:gd name="connsiteY2" fmla="*/ 6409 h 8763"/>
              <a:gd name="connsiteX3" fmla="*/ 353 w 10000"/>
              <a:gd name="connsiteY3" fmla="*/ 6159 h 8763"/>
              <a:gd name="connsiteX4" fmla="*/ 480 w 10000"/>
              <a:gd name="connsiteY4" fmla="*/ 6545 h 8763"/>
              <a:gd name="connsiteX5" fmla="*/ 711 w 10000"/>
              <a:gd name="connsiteY5" fmla="*/ 6295 h 8763"/>
              <a:gd name="connsiteX6" fmla="*/ 834 w 10000"/>
              <a:gd name="connsiteY6" fmla="*/ 6295 h 8763"/>
              <a:gd name="connsiteX7" fmla="*/ 939 w 10000"/>
              <a:gd name="connsiteY7" fmla="*/ 6409 h 8763"/>
              <a:gd name="connsiteX8" fmla="*/ 1064 w 10000"/>
              <a:gd name="connsiteY8" fmla="*/ 6545 h 8763"/>
              <a:gd name="connsiteX9" fmla="*/ 1294 w 10000"/>
              <a:gd name="connsiteY9" fmla="*/ 6409 h 8763"/>
              <a:gd name="connsiteX10" fmla="*/ 1417 w 10000"/>
              <a:gd name="connsiteY10" fmla="*/ 6659 h 8763"/>
              <a:gd name="connsiteX11" fmla="*/ 1526 w 10000"/>
              <a:gd name="connsiteY11" fmla="*/ 6023 h 8763"/>
              <a:gd name="connsiteX12" fmla="*/ 1649 w 10000"/>
              <a:gd name="connsiteY12" fmla="*/ 6545 h 8763"/>
              <a:gd name="connsiteX13" fmla="*/ 1879 w 10000"/>
              <a:gd name="connsiteY13" fmla="*/ 6409 h 8763"/>
              <a:gd name="connsiteX14" fmla="*/ 2004 w 10000"/>
              <a:gd name="connsiteY14" fmla="*/ 6932 h 8763"/>
              <a:gd name="connsiteX15" fmla="*/ 2130 w 10000"/>
              <a:gd name="connsiteY15" fmla="*/ 6545 h 8763"/>
              <a:gd name="connsiteX16" fmla="*/ 2233 w 10000"/>
              <a:gd name="connsiteY16" fmla="*/ 5910 h 8763"/>
              <a:gd name="connsiteX17" fmla="*/ 2463 w 10000"/>
              <a:gd name="connsiteY17" fmla="*/ 7046 h 8763"/>
              <a:gd name="connsiteX18" fmla="*/ 2590 w 10000"/>
              <a:gd name="connsiteY18" fmla="*/ 6295 h 8763"/>
              <a:gd name="connsiteX19" fmla="*/ 2713 w 10000"/>
              <a:gd name="connsiteY19" fmla="*/ 6932 h 8763"/>
              <a:gd name="connsiteX20" fmla="*/ 2818 w 10000"/>
              <a:gd name="connsiteY20" fmla="*/ 6295 h 8763"/>
              <a:gd name="connsiteX21" fmla="*/ 3070 w 10000"/>
              <a:gd name="connsiteY21" fmla="*/ 5773 h 8763"/>
              <a:gd name="connsiteX22" fmla="*/ 3173 w 10000"/>
              <a:gd name="connsiteY22" fmla="*/ 6409 h 8763"/>
              <a:gd name="connsiteX23" fmla="*/ 3298 w 10000"/>
              <a:gd name="connsiteY23" fmla="*/ 6932 h 8763"/>
              <a:gd name="connsiteX24" fmla="*/ 3405 w 10000"/>
              <a:gd name="connsiteY24" fmla="*/ 5773 h 8763"/>
              <a:gd name="connsiteX25" fmla="*/ 3652 w 10000"/>
              <a:gd name="connsiteY25" fmla="*/ 6932 h 8763"/>
              <a:gd name="connsiteX26" fmla="*/ 3757 w 10000"/>
              <a:gd name="connsiteY26" fmla="*/ 6659 h 8763"/>
              <a:gd name="connsiteX27" fmla="*/ 3882 w 10000"/>
              <a:gd name="connsiteY27" fmla="*/ 6295 h 8763"/>
              <a:gd name="connsiteX28" fmla="*/ 4007 w 10000"/>
              <a:gd name="connsiteY28" fmla="*/ 6409 h 8763"/>
              <a:gd name="connsiteX29" fmla="*/ 4237 w 10000"/>
              <a:gd name="connsiteY29" fmla="*/ 6409 h 8763"/>
              <a:gd name="connsiteX30" fmla="*/ 4364 w 10000"/>
              <a:gd name="connsiteY30" fmla="*/ 6295 h 8763"/>
              <a:gd name="connsiteX31" fmla="*/ 4467 w 10000"/>
              <a:gd name="connsiteY31" fmla="*/ 6409 h 8763"/>
              <a:gd name="connsiteX32" fmla="*/ 4594 w 10000"/>
              <a:gd name="connsiteY32" fmla="*/ 6409 h 8763"/>
              <a:gd name="connsiteX33" fmla="*/ 4822 w 10000"/>
              <a:gd name="connsiteY33" fmla="*/ 6409 h 8763"/>
              <a:gd name="connsiteX34" fmla="*/ 4947 w 10000"/>
              <a:gd name="connsiteY34" fmla="*/ 6295 h 8763"/>
              <a:gd name="connsiteX35" fmla="*/ 5053 w 10000"/>
              <a:gd name="connsiteY35" fmla="*/ 8728 h 8763"/>
              <a:gd name="connsiteX36" fmla="*/ 5636 w 10000"/>
              <a:gd name="connsiteY36" fmla="*/ 7705 h 8763"/>
              <a:gd name="connsiteX37" fmla="*/ 5761 w 10000"/>
              <a:gd name="connsiteY37" fmla="*/ 7182 h 8763"/>
              <a:gd name="connsiteX38" fmla="*/ 5886 w 10000"/>
              <a:gd name="connsiteY38" fmla="*/ 6659 h 8763"/>
              <a:gd name="connsiteX39" fmla="*/ 6114 w 10000"/>
              <a:gd name="connsiteY39" fmla="*/ 6659 h 8763"/>
              <a:gd name="connsiteX40" fmla="*/ 6241 w 10000"/>
              <a:gd name="connsiteY40" fmla="*/ 6659 h 8763"/>
              <a:gd name="connsiteX41" fmla="*/ 6346 w 10000"/>
              <a:gd name="connsiteY41" fmla="*/ 6795 h 8763"/>
              <a:gd name="connsiteX42" fmla="*/ 6472 w 10000"/>
              <a:gd name="connsiteY42" fmla="*/ 7432 h 8763"/>
              <a:gd name="connsiteX43" fmla="*/ 6702 w 10000"/>
              <a:gd name="connsiteY43" fmla="*/ 7046 h 8763"/>
              <a:gd name="connsiteX44" fmla="*/ 6825 w 10000"/>
              <a:gd name="connsiteY44" fmla="*/ 7705 h 8763"/>
              <a:gd name="connsiteX45" fmla="*/ 6930 w 10000"/>
              <a:gd name="connsiteY45" fmla="*/ 6659 h 8763"/>
              <a:gd name="connsiteX46" fmla="*/ 7057 w 10000"/>
              <a:gd name="connsiteY46" fmla="*/ 8204 h 8763"/>
              <a:gd name="connsiteX47" fmla="*/ 7287 w 10000"/>
              <a:gd name="connsiteY47" fmla="*/ 3977 h 8763"/>
              <a:gd name="connsiteX48" fmla="*/ 7410 w 10000"/>
              <a:gd name="connsiteY48" fmla="*/ 0 h 8763"/>
              <a:gd name="connsiteX49" fmla="*/ 7537 w 10000"/>
              <a:gd name="connsiteY49" fmla="*/ 1796 h 8763"/>
              <a:gd name="connsiteX50" fmla="*/ 7640 w 10000"/>
              <a:gd name="connsiteY50" fmla="*/ 1932 h 8763"/>
              <a:gd name="connsiteX51" fmla="*/ 7870 w 10000"/>
              <a:gd name="connsiteY51" fmla="*/ 1932 h 8763"/>
              <a:gd name="connsiteX52" fmla="*/ 7995 w 10000"/>
              <a:gd name="connsiteY52" fmla="*/ 2568 h 8763"/>
              <a:gd name="connsiteX53" fmla="*/ 8119 w 10000"/>
              <a:gd name="connsiteY53" fmla="*/ 2954 h 8763"/>
              <a:gd name="connsiteX54" fmla="*/ 8224 w 10000"/>
              <a:gd name="connsiteY54" fmla="*/ 2431 h 8763"/>
              <a:gd name="connsiteX55" fmla="*/ 8474 w 10000"/>
              <a:gd name="connsiteY55" fmla="*/ 2818 h 8763"/>
              <a:gd name="connsiteX56" fmla="*/ 8581 w 10000"/>
              <a:gd name="connsiteY56" fmla="*/ 2954 h 8763"/>
              <a:gd name="connsiteX57" fmla="*/ 8704 w 10000"/>
              <a:gd name="connsiteY57" fmla="*/ 2568 h 8763"/>
              <a:gd name="connsiteX58" fmla="*/ 8829 w 10000"/>
              <a:gd name="connsiteY58" fmla="*/ 2431 h 8763"/>
              <a:gd name="connsiteX59" fmla="*/ 9061 w 10000"/>
              <a:gd name="connsiteY59" fmla="*/ 2182 h 8763"/>
              <a:gd name="connsiteX60" fmla="*/ 9164 w 10000"/>
              <a:gd name="connsiteY60" fmla="*/ 1932 h 8763"/>
              <a:gd name="connsiteX61" fmla="*/ 9289 w 10000"/>
              <a:gd name="connsiteY61" fmla="*/ 500 h 8763"/>
              <a:gd name="connsiteX62" fmla="*/ 9415 w 10000"/>
              <a:gd name="connsiteY62" fmla="*/ 3841 h 8763"/>
              <a:gd name="connsiteX63" fmla="*/ 9643 w 10000"/>
              <a:gd name="connsiteY63" fmla="*/ 7046 h 8763"/>
              <a:gd name="connsiteX64" fmla="*/ 9768 w 10000"/>
              <a:gd name="connsiteY64" fmla="*/ 6023 h 8763"/>
              <a:gd name="connsiteX65" fmla="*/ 9875 w 10000"/>
              <a:gd name="connsiteY65" fmla="*/ 5910 h 8763"/>
              <a:gd name="connsiteX66" fmla="*/ 10000 w 10000"/>
              <a:gd name="connsiteY66" fmla="*/ 6409 h 8763"/>
              <a:gd name="connsiteX0" fmla="*/ 0 w 10000"/>
              <a:gd name="connsiteY0" fmla="*/ 6744 h 9362"/>
              <a:gd name="connsiteX1" fmla="*/ 123 w 10000"/>
              <a:gd name="connsiteY1" fmla="*/ 6873 h 9362"/>
              <a:gd name="connsiteX2" fmla="*/ 230 w 10000"/>
              <a:gd name="connsiteY2" fmla="*/ 7314 h 9362"/>
              <a:gd name="connsiteX3" fmla="*/ 353 w 10000"/>
              <a:gd name="connsiteY3" fmla="*/ 7028 h 9362"/>
              <a:gd name="connsiteX4" fmla="*/ 480 w 10000"/>
              <a:gd name="connsiteY4" fmla="*/ 7469 h 9362"/>
              <a:gd name="connsiteX5" fmla="*/ 711 w 10000"/>
              <a:gd name="connsiteY5" fmla="*/ 7184 h 9362"/>
              <a:gd name="connsiteX6" fmla="*/ 834 w 10000"/>
              <a:gd name="connsiteY6" fmla="*/ 7184 h 9362"/>
              <a:gd name="connsiteX7" fmla="*/ 939 w 10000"/>
              <a:gd name="connsiteY7" fmla="*/ 7314 h 9362"/>
              <a:gd name="connsiteX8" fmla="*/ 1064 w 10000"/>
              <a:gd name="connsiteY8" fmla="*/ 7469 h 9362"/>
              <a:gd name="connsiteX9" fmla="*/ 1294 w 10000"/>
              <a:gd name="connsiteY9" fmla="*/ 7314 h 9362"/>
              <a:gd name="connsiteX10" fmla="*/ 1417 w 10000"/>
              <a:gd name="connsiteY10" fmla="*/ 7599 h 9362"/>
              <a:gd name="connsiteX11" fmla="*/ 1526 w 10000"/>
              <a:gd name="connsiteY11" fmla="*/ 6873 h 9362"/>
              <a:gd name="connsiteX12" fmla="*/ 1649 w 10000"/>
              <a:gd name="connsiteY12" fmla="*/ 7469 h 9362"/>
              <a:gd name="connsiteX13" fmla="*/ 1879 w 10000"/>
              <a:gd name="connsiteY13" fmla="*/ 7314 h 9362"/>
              <a:gd name="connsiteX14" fmla="*/ 2004 w 10000"/>
              <a:gd name="connsiteY14" fmla="*/ 7911 h 9362"/>
              <a:gd name="connsiteX15" fmla="*/ 2130 w 10000"/>
              <a:gd name="connsiteY15" fmla="*/ 7469 h 9362"/>
              <a:gd name="connsiteX16" fmla="*/ 2233 w 10000"/>
              <a:gd name="connsiteY16" fmla="*/ 6744 h 9362"/>
              <a:gd name="connsiteX17" fmla="*/ 2463 w 10000"/>
              <a:gd name="connsiteY17" fmla="*/ 8041 h 9362"/>
              <a:gd name="connsiteX18" fmla="*/ 2590 w 10000"/>
              <a:gd name="connsiteY18" fmla="*/ 7184 h 9362"/>
              <a:gd name="connsiteX19" fmla="*/ 2713 w 10000"/>
              <a:gd name="connsiteY19" fmla="*/ 7911 h 9362"/>
              <a:gd name="connsiteX20" fmla="*/ 2818 w 10000"/>
              <a:gd name="connsiteY20" fmla="*/ 7184 h 9362"/>
              <a:gd name="connsiteX21" fmla="*/ 3070 w 10000"/>
              <a:gd name="connsiteY21" fmla="*/ 6588 h 9362"/>
              <a:gd name="connsiteX22" fmla="*/ 3173 w 10000"/>
              <a:gd name="connsiteY22" fmla="*/ 7314 h 9362"/>
              <a:gd name="connsiteX23" fmla="*/ 3298 w 10000"/>
              <a:gd name="connsiteY23" fmla="*/ 7911 h 9362"/>
              <a:gd name="connsiteX24" fmla="*/ 3405 w 10000"/>
              <a:gd name="connsiteY24" fmla="*/ 6588 h 9362"/>
              <a:gd name="connsiteX25" fmla="*/ 3652 w 10000"/>
              <a:gd name="connsiteY25" fmla="*/ 7911 h 9362"/>
              <a:gd name="connsiteX26" fmla="*/ 3757 w 10000"/>
              <a:gd name="connsiteY26" fmla="*/ 7599 h 9362"/>
              <a:gd name="connsiteX27" fmla="*/ 3882 w 10000"/>
              <a:gd name="connsiteY27" fmla="*/ 7184 h 9362"/>
              <a:gd name="connsiteX28" fmla="*/ 4007 w 10000"/>
              <a:gd name="connsiteY28" fmla="*/ 7314 h 9362"/>
              <a:gd name="connsiteX29" fmla="*/ 4237 w 10000"/>
              <a:gd name="connsiteY29" fmla="*/ 7314 h 9362"/>
              <a:gd name="connsiteX30" fmla="*/ 4364 w 10000"/>
              <a:gd name="connsiteY30" fmla="*/ 7184 h 9362"/>
              <a:gd name="connsiteX31" fmla="*/ 4467 w 10000"/>
              <a:gd name="connsiteY31" fmla="*/ 7314 h 9362"/>
              <a:gd name="connsiteX32" fmla="*/ 4594 w 10000"/>
              <a:gd name="connsiteY32" fmla="*/ 7314 h 9362"/>
              <a:gd name="connsiteX33" fmla="*/ 4822 w 10000"/>
              <a:gd name="connsiteY33" fmla="*/ 7314 h 9362"/>
              <a:gd name="connsiteX34" fmla="*/ 4947 w 10000"/>
              <a:gd name="connsiteY34" fmla="*/ 7184 h 9362"/>
              <a:gd name="connsiteX35" fmla="*/ 5636 w 10000"/>
              <a:gd name="connsiteY35" fmla="*/ 8793 h 9362"/>
              <a:gd name="connsiteX36" fmla="*/ 5761 w 10000"/>
              <a:gd name="connsiteY36" fmla="*/ 8196 h 9362"/>
              <a:gd name="connsiteX37" fmla="*/ 5886 w 10000"/>
              <a:gd name="connsiteY37" fmla="*/ 7599 h 9362"/>
              <a:gd name="connsiteX38" fmla="*/ 6114 w 10000"/>
              <a:gd name="connsiteY38" fmla="*/ 7599 h 9362"/>
              <a:gd name="connsiteX39" fmla="*/ 6241 w 10000"/>
              <a:gd name="connsiteY39" fmla="*/ 7599 h 9362"/>
              <a:gd name="connsiteX40" fmla="*/ 6346 w 10000"/>
              <a:gd name="connsiteY40" fmla="*/ 7754 h 9362"/>
              <a:gd name="connsiteX41" fmla="*/ 6472 w 10000"/>
              <a:gd name="connsiteY41" fmla="*/ 8481 h 9362"/>
              <a:gd name="connsiteX42" fmla="*/ 6702 w 10000"/>
              <a:gd name="connsiteY42" fmla="*/ 8041 h 9362"/>
              <a:gd name="connsiteX43" fmla="*/ 6825 w 10000"/>
              <a:gd name="connsiteY43" fmla="*/ 8793 h 9362"/>
              <a:gd name="connsiteX44" fmla="*/ 6930 w 10000"/>
              <a:gd name="connsiteY44" fmla="*/ 7599 h 9362"/>
              <a:gd name="connsiteX45" fmla="*/ 7057 w 10000"/>
              <a:gd name="connsiteY45" fmla="*/ 9362 h 9362"/>
              <a:gd name="connsiteX46" fmla="*/ 7287 w 10000"/>
              <a:gd name="connsiteY46" fmla="*/ 4538 h 9362"/>
              <a:gd name="connsiteX47" fmla="*/ 7410 w 10000"/>
              <a:gd name="connsiteY47" fmla="*/ 0 h 9362"/>
              <a:gd name="connsiteX48" fmla="*/ 7537 w 10000"/>
              <a:gd name="connsiteY48" fmla="*/ 2050 h 9362"/>
              <a:gd name="connsiteX49" fmla="*/ 7640 w 10000"/>
              <a:gd name="connsiteY49" fmla="*/ 2205 h 9362"/>
              <a:gd name="connsiteX50" fmla="*/ 7870 w 10000"/>
              <a:gd name="connsiteY50" fmla="*/ 2205 h 9362"/>
              <a:gd name="connsiteX51" fmla="*/ 7995 w 10000"/>
              <a:gd name="connsiteY51" fmla="*/ 2931 h 9362"/>
              <a:gd name="connsiteX52" fmla="*/ 8119 w 10000"/>
              <a:gd name="connsiteY52" fmla="*/ 3371 h 9362"/>
              <a:gd name="connsiteX53" fmla="*/ 8224 w 10000"/>
              <a:gd name="connsiteY53" fmla="*/ 2774 h 9362"/>
              <a:gd name="connsiteX54" fmla="*/ 8474 w 10000"/>
              <a:gd name="connsiteY54" fmla="*/ 3216 h 9362"/>
              <a:gd name="connsiteX55" fmla="*/ 8581 w 10000"/>
              <a:gd name="connsiteY55" fmla="*/ 3371 h 9362"/>
              <a:gd name="connsiteX56" fmla="*/ 8704 w 10000"/>
              <a:gd name="connsiteY56" fmla="*/ 2931 h 9362"/>
              <a:gd name="connsiteX57" fmla="*/ 8829 w 10000"/>
              <a:gd name="connsiteY57" fmla="*/ 2774 h 9362"/>
              <a:gd name="connsiteX58" fmla="*/ 9061 w 10000"/>
              <a:gd name="connsiteY58" fmla="*/ 2490 h 9362"/>
              <a:gd name="connsiteX59" fmla="*/ 9164 w 10000"/>
              <a:gd name="connsiteY59" fmla="*/ 2205 h 9362"/>
              <a:gd name="connsiteX60" fmla="*/ 9289 w 10000"/>
              <a:gd name="connsiteY60" fmla="*/ 571 h 9362"/>
              <a:gd name="connsiteX61" fmla="*/ 9415 w 10000"/>
              <a:gd name="connsiteY61" fmla="*/ 4383 h 9362"/>
              <a:gd name="connsiteX62" fmla="*/ 9643 w 10000"/>
              <a:gd name="connsiteY62" fmla="*/ 8041 h 9362"/>
              <a:gd name="connsiteX63" fmla="*/ 9768 w 10000"/>
              <a:gd name="connsiteY63" fmla="*/ 6873 h 9362"/>
              <a:gd name="connsiteX64" fmla="*/ 9875 w 10000"/>
              <a:gd name="connsiteY64" fmla="*/ 6744 h 9362"/>
              <a:gd name="connsiteX65" fmla="*/ 10000 w 10000"/>
              <a:gd name="connsiteY65" fmla="*/ 7314 h 9362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4822 w 10000"/>
              <a:gd name="connsiteY33" fmla="*/ 7812 h 10000"/>
              <a:gd name="connsiteX34" fmla="*/ 5636 w 10000"/>
              <a:gd name="connsiteY34" fmla="*/ 9392 h 10000"/>
              <a:gd name="connsiteX35" fmla="*/ 5761 w 10000"/>
              <a:gd name="connsiteY35" fmla="*/ 8755 h 10000"/>
              <a:gd name="connsiteX36" fmla="*/ 5886 w 10000"/>
              <a:gd name="connsiteY36" fmla="*/ 8117 h 10000"/>
              <a:gd name="connsiteX37" fmla="*/ 6114 w 10000"/>
              <a:gd name="connsiteY37" fmla="*/ 8117 h 10000"/>
              <a:gd name="connsiteX38" fmla="*/ 6241 w 10000"/>
              <a:gd name="connsiteY38" fmla="*/ 8117 h 10000"/>
              <a:gd name="connsiteX39" fmla="*/ 6346 w 10000"/>
              <a:gd name="connsiteY39" fmla="*/ 8282 h 10000"/>
              <a:gd name="connsiteX40" fmla="*/ 6472 w 10000"/>
              <a:gd name="connsiteY40" fmla="*/ 9059 h 10000"/>
              <a:gd name="connsiteX41" fmla="*/ 6702 w 10000"/>
              <a:gd name="connsiteY41" fmla="*/ 8589 h 10000"/>
              <a:gd name="connsiteX42" fmla="*/ 6825 w 10000"/>
              <a:gd name="connsiteY42" fmla="*/ 9392 h 10000"/>
              <a:gd name="connsiteX43" fmla="*/ 6930 w 10000"/>
              <a:gd name="connsiteY43" fmla="*/ 8117 h 10000"/>
              <a:gd name="connsiteX44" fmla="*/ 7057 w 10000"/>
              <a:gd name="connsiteY44" fmla="*/ 10000 h 10000"/>
              <a:gd name="connsiteX45" fmla="*/ 7287 w 10000"/>
              <a:gd name="connsiteY45" fmla="*/ 4847 h 10000"/>
              <a:gd name="connsiteX46" fmla="*/ 7410 w 10000"/>
              <a:gd name="connsiteY46" fmla="*/ 0 h 10000"/>
              <a:gd name="connsiteX47" fmla="*/ 7537 w 10000"/>
              <a:gd name="connsiteY47" fmla="*/ 2190 h 10000"/>
              <a:gd name="connsiteX48" fmla="*/ 7640 w 10000"/>
              <a:gd name="connsiteY48" fmla="*/ 2355 h 10000"/>
              <a:gd name="connsiteX49" fmla="*/ 7870 w 10000"/>
              <a:gd name="connsiteY49" fmla="*/ 2355 h 10000"/>
              <a:gd name="connsiteX50" fmla="*/ 7995 w 10000"/>
              <a:gd name="connsiteY50" fmla="*/ 3131 h 10000"/>
              <a:gd name="connsiteX51" fmla="*/ 8119 w 10000"/>
              <a:gd name="connsiteY51" fmla="*/ 3601 h 10000"/>
              <a:gd name="connsiteX52" fmla="*/ 8224 w 10000"/>
              <a:gd name="connsiteY52" fmla="*/ 2963 h 10000"/>
              <a:gd name="connsiteX53" fmla="*/ 8474 w 10000"/>
              <a:gd name="connsiteY53" fmla="*/ 3435 h 10000"/>
              <a:gd name="connsiteX54" fmla="*/ 8581 w 10000"/>
              <a:gd name="connsiteY54" fmla="*/ 3601 h 10000"/>
              <a:gd name="connsiteX55" fmla="*/ 8704 w 10000"/>
              <a:gd name="connsiteY55" fmla="*/ 3131 h 10000"/>
              <a:gd name="connsiteX56" fmla="*/ 8829 w 10000"/>
              <a:gd name="connsiteY56" fmla="*/ 2963 h 10000"/>
              <a:gd name="connsiteX57" fmla="*/ 9061 w 10000"/>
              <a:gd name="connsiteY57" fmla="*/ 2660 h 10000"/>
              <a:gd name="connsiteX58" fmla="*/ 9164 w 10000"/>
              <a:gd name="connsiteY58" fmla="*/ 2355 h 10000"/>
              <a:gd name="connsiteX59" fmla="*/ 9289 w 10000"/>
              <a:gd name="connsiteY59" fmla="*/ 610 h 10000"/>
              <a:gd name="connsiteX60" fmla="*/ 9415 w 10000"/>
              <a:gd name="connsiteY60" fmla="*/ 4682 h 10000"/>
              <a:gd name="connsiteX61" fmla="*/ 9643 w 10000"/>
              <a:gd name="connsiteY61" fmla="*/ 8589 h 10000"/>
              <a:gd name="connsiteX62" fmla="*/ 9768 w 10000"/>
              <a:gd name="connsiteY62" fmla="*/ 7341 h 10000"/>
              <a:gd name="connsiteX63" fmla="*/ 9875 w 10000"/>
              <a:gd name="connsiteY63" fmla="*/ 7204 h 10000"/>
              <a:gd name="connsiteX64" fmla="*/ 10000 w 10000"/>
              <a:gd name="connsiteY64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5636 w 10000"/>
              <a:gd name="connsiteY33" fmla="*/ 9392 h 10000"/>
              <a:gd name="connsiteX34" fmla="*/ 5761 w 10000"/>
              <a:gd name="connsiteY34" fmla="*/ 8755 h 10000"/>
              <a:gd name="connsiteX35" fmla="*/ 5886 w 10000"/>
              <a:gd name="connsiteY35" fmla="*/ 8117 h 10000"/>
              <a:gd name="connsiteX36" fmla="*/ 6114 w 10000"/>
              <a:gd name="connsiteY36" fmla="*/ 8117 h 10000"/>
              <a:gd name="connsiteX37" fmla="*/ 6241 w 10000"/>
              <a:gd name="connsiteY37" fmla="*/ 8117 h 10000"/>
              <a:gd name="connsiteX38" fmla="*/ 6346 w 10000"/>
              <a:gd name="connsiteY38" fmla="*/ 8282 h 10000"/>
              <a:gd name="connsiteX39" fmla="*/ 6472 w 10000"/>
              <a:gd name="connsiteY39" fmla="*/ 9059 h 10000"/>
              <a:gd name="connsiteX40" fmla="*/ 6702 w 10000"/>
              <a:gd name="connsiteY40" fmla="*/ 8589 h 10000"/>
              <a:gd name="connsiteX41" fmla="*/ 6825 w 10000"/>
              <a:gd name="connsiteY41" fmla="*/ 9392 h 10000"/>
              <a:gd name="connsiteX42" fmla="*/ 6930 w 10000"/>
              <a:gd name="connsiteY42" fmla="*/ 8117 h 10000"/>
              <a:gd name="connsiteX43" fmla="*/ 7057 w 10000"/>
              <a:gd name="connsiteY43" fmla="*/ 10000 h 10000"/>
              <a:gd name="connsiteX44" fmla="*/ 7287 w 10000"/>
              <a:gd name="connsiteY44" fmla="*/ 4847 h 10000"/>
              <a:gd name="connsiteX45" fmla="*/ 7410 w 10000"/>
              <a:gd name="connsiteY45" fmla="*/ 0 h 10000"/>
              <a:gd name="connsiteX46" fmla="*/ 7537 w 10000"/>
              <a:gd name="connsiteY46" fmla="*/ 2190 h 10000"/>
              <a:gd name="connsiteX47" fmla="*/ 7640 w 10000"/>
              <a:gd name="connsiteY47" fmla="*/ 2355 h 10000"/>
              <a:gd name="connsiteX48" fmla="*/ 7870 w 10000"/>
              <a:gd name="connsiteY48" fmla="*/ 2355 h 10000"/>
              <a:gd name="connsiteX49" fmla="*/ 7995 w 10000"/>
              <a:gd name="connsiteY49" fmla="*/ 3131 h 10000"/>
              <a:gd name="connsiteX50" fmla="*/ 8119 w 10000"/>
              <a:gd name="connsiteY50" fmla="*/ 3601 h 10000"/>
              <a:gd name="connsiteX51" fmla="*/ 8224 w 10000"/>
              <a:gd name="connsiteY51" fmla="*/ 2963 h 10000"/>
              <a:gd name="connsiteX52" fmla="*/ 8474 w 10000"/>
              <a:gd name="connsiteY52" fmla="*/ 3435 h 10000"/>
              <a:gd name="connsiteX53" fmla="*/ 8581 w 10000"/>
              <a:gd name="connsiteY53" fmla="*/ 3601 h 10000"/>
              <a:gd name="connsiteX54" fmla="*/ 8704 w 10000"/>
              <a:gd name="connsiteY54" fmla="*/ 3131 h 10000"/>
              <a:gd name="connsiteX55" fmla="*/ 8829 w 10000"/>
              <a:gd name="connsiteY55" fmla="*/ 2963 h 10000"/>
              <a:gd name="connsiteX56" fmla="*/ 9061 w 10000"/>
              <a:gd name="connsiteY56" fmla="*/ 2660 h 10000"/>
              <a:gd name="connsiteX57" fmla="*/ 9164 w 10000"/>
              <a:gd name="connsiteY57" fmla="*/ 2355 h 10000"/>
              <a:gd name="connsiteX58" fmla="*/ 9289 w 10000"/>
              <a:gd name="connsiteY58" fmla="*/ 610 h 10000"/>
              <a:gd name="connsiteX59" fmla="*/ 9415 w 10000"/>
              <a:gd name="connsiteY59" fmla="*/ 4682 h 10000"/>
              <a:gd name="connsiteX60" fmla="*/ 9643 w 10000"/>
              <a:gd name="connsiteY60" fmla="*/ 8589 h 10000"/>
              <a:gd name="connsiteX61" fmla="*/ 9768 w 10000"/>
              <a:gd name="connsiteY61" fmla="*/ 7341 h 10000"/>
              <a:gd name="connsiteX62" fmla="*/ 9875 w 10000"/>
              <a:gd name="connsiteY62" fmla="*/ 7204 h 10000"/>
              <a:gd name="connsiteX63" fmla="*/ 10000 w 10000"/>
              <a:gd name="connsiteY63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5636 w 10000"/>
              <a:gd name="connsiteY32" fmla="*/ 9392 h 10000"/>
              <a:gd name="connsiteX33" fmla="*/ 5761 w 10000"/>
              <a:gd name="connsiteY33" fmla="*/ 8755 h 10000"/>
              <a:gd name="connsiteX34" fmla="*/ 5886 w 10000"/>
              <a:gd name="connsiteY34" fmla="*/ 8117 h 10000"/>
              <a:gd name="connsiteX35" fmla="*/ 6114 w 10000"/>
              <a:gd name="connsiteY35" fmla="*/ 8117 h 10000"/>
              <a:gd name="connsiteX36" fmla="*/ 6241 w 10000"/>
              <a:gd name="connsiteY36" fmla="*/ 8117 h 10000"/>
              <a:gd name="connsiteX37" fmla="*/ 6346 w 10000"/>
              <a:gd name="connsiteY37" fmla="*/ 8282 h 10000"/>
              <a:gd name="connsiteX38" fmla="*/ 6472 w 10000"/>
              <a:gd name="connsiteY38" fmla="*/ 9059 h 10000"/>
              <a:gd name="connsiteX39" fmla="*/ 6702 w 10000"/>
              <a:gd name="connsiteY39" fmla="*/ 8589 h 10000"/>
              <a:gd name="connsiteX40" fmla="*/ 6825 w 10000"/>
              <a:gd name="connsiteY40" fmla="*/ 9392 h 10000"/>
              <a:gd name="connsiteX41" fmla="*/ 6930 w 10000"/>
              <a:gd name="connsiteY41" fmla="*/ 8117 h 10000"/>
              <a:gd name="connsiteX42" fmla="*/ 7057 w 10000"/>
              <a:gd name="connsiteY42" fmla="*/ 10000 h 10000"/>
              <a:gd name="connsiteX43" fmla="*/ 7287 w 10000"/>
              <a:gd name="connsiteY43" fmla="*/ 4847 h 10000"/>
              <a:gd name="connsiteX44" fmla="*/ 7410 w 10000"/>
              <a:gd name="connsiteY44" fmla="*/ 0 h 10000"/>
              <a:gd name="connsiteX45" fmla="*/ 7537 w 10000"/>
              <a:gd name="connsiteY45" fmla="*/ 2190 h 10000"/>
              <a:gd name="connsiteX46" fmla="*/ 7640 w 10000"/>
              <a:gd name="connsiteY46" fmla="*/ 2355 h 10000"/>
              <a:gd name="connsiteX47" fmla="*/ 7870 w 10000"/>
              <a:gd name="connsiteY47" fmla="*/ 2355 h 10000"/>
              <a:gd name="connsiteX48" fmla="*/ 7995 w 10000"/>
              <a:gd name="connsiteY48" fmla="*/ 3131 h 10000"/>
              <a:gd name="connsiteX49" fmla="*/ 8119 w 10000"/>
              <a:gd name="connsiteY49" fmla="*/ 3601 h 10000"/>
              <a:gd name="connsiteX50" fmla="*/ 8224 w 10000"/>
              <a:gd name="connsiteY50" fmla="*/ 2963 h 10000"/>
              <a:gd name="connsiteX51" fmla="*/ 8474 w 10000"/>
              <a:gd name="connsiteY51" fmla="*/ 3435 h 10000"/>
              <a:gd name="connsiteX52" fmla="*/ 8581 w 10000"/>
              <a:gd name="connsiteY52" fmla="*/ 3601 h 10000"/>
              <a:gd name="connsiteX53" fmla="*/ 8704 w 10000"/>
              <a:gd name="connsiteY53" fmla="*/ 3131 h 10000"/>
              <a:gd name="connsiteX54" fmla="*/ 8829 w 10000"/>
              <a:gd name="connsiteY54" fmla="*/ 2963 h 10000"/>
              <a:gd name="connsiteX55" fmla="*/ 9061 w 10000"/>
              <a:gd name="connsiteY55" fmla="*/ 2660 h 10000"/>
              <a:gd name="connsiteX56" fmla="*/ 9164 w 10000"/>
              <a:gd name="connsiteY56" fmla="*/ 2355 h 10000"/>
              <a:gd name="connsiteX57" fmla="*/ 9289 w 10000"/>
              <a:gd name="connsiteY57" fmla="*/ 610 h 10000"/>
              <a:gd name="connsiteX58" fmla="*/ 9415 w 10000"/>
              <a:gd name="connsiteY58" fmla="*/ 4682 h 10000"/>
              <a:gd name="connsiteX59" fmla="*/ 9643 w 10000"/>
              <a:gd name="connsiteY59" fmla="*/ 8589 h 10000"/>
              <a:gd name="connsiteX60" fmla="*/ 9768 w 10000"/>
              <a:gd name="connsiteY60" fmla="*/ 7341 h 10000"/>
              <a:gd name="connsiteX61" fmla="*/ 9875 w 10000"/>
              <a:gd name="connsiteY61" fmla="*/ 7204 h 10000"/>
              <a:gd name="connsiteX62" fmla="*/ 10000 w 10000"/>
              <a:gd name="connsiteY62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5636 w 10000"/>
              <a:gd name="connsiteY31" fmla="*/ 9392 h 10000"/>
              <a:gd name="connsiteX32" fmla="*/ 5761 w 10000"/>
              <a:gd name="connsiteY32" fmla="*/ 8755 h 10000"/>
              <a:gd name="connsiteX33" fmla="*/ 5886 w 10000"/>
              <a:gd name="connsiteY33" fmla="*/ 8117 h 10000"/>
              <a:gd name="connsiteX34" fmla="*/ 6114 w 10000"/>
              <a:gd name="connsiteY34" fmla="*/ 8117 h 10000"/>
              <a:gd name="connsiteX35" fmla="*/ 6241 w 10000"/>
              <a:gd name="connsiteY35" fmla="*/ 8117 h 10000"/>
              <a:gd name="connsiteX36" fmla="*/ 6346 w 10000"/>
              <a:gd name="connsiteY36" fmla="*/ 8282 h 10000"/>
              <a:gd name="connsiteX37" fmla="*/ 6472 w 10000"/>
              <a:gd name="connsiteY37" fmla="*/ 9059 h 10000"/>
              <a:gd name="connsiteX38" fmla="*/ 6702 w 10000"/>
              <a:gd name="connsiteY38" fmla="*/ 8589 h 10000"/>
              <a:gd name="connsiteX39" fmla="*/ 6825 w 10000"/>
              <a:gd name="connsiteY39" fmla="*/ 9392 h 10000"/>
              <a:gd name="connsiteX40" fmla="*/ 6930 w 10000"/>
              <a:gd name="connsiteY40" fmla="*/ 8117 h 10000"/>
              <a:gd name="connsiteX41" fmla="*/ 7057 w 10000"/>
              <a:gd name="connsiteY41" fmla="*/ 10000 h 10000"/>
              <a:gd name="connsiteX42" fmla="*/ 7287 w 10000"/>
              <a:gd name="connsiteY42" fmla="*/ 4847 h 10000"/>
              <a:gd name="connsiteX43" fmla="*/ 7410 w 10000"/>
              <a:gd name="connsiteY43" fmla="*/ 0 h 10000"/>
              <a:gd name="connsiteX44" fmla="*/ 7537 w 10000"/>
              <a:gd name="connsiteY44" fmla="*/ 2190 h 10000"/>
              <a:gd name="connsiteX45" fmla="*/ 7640 w 10000"/>
              <a:gd name="connsiteY45" fmla="*/ 2355 h 10000"/>
              <a:gd name="connsiteX46" fmla="*/ 7870 w 10000"/>
              <a:gd name="connsiteY46" fmla="*/ 2355 h 10000"/>
              <a:gd name="connsiteX47" fmla="*/ 7995 w 10000"/>
              <a:gd name="connsiteY47" fmla="*/ 3131 h 10000"/>
              <a:gd name="connsiteX48" fmla="*/ 8119 w 10000"/>
              <a:gd name="connsiteY48" fmla="*/ 3601 h 10000"/>
              <a:gd name="connsiteX49" fmla="*/ 8224 w 10000"/>
              <a:gd name="connsiteY49" fmla="*/ 2963 h 10000"/>
              <a:gd name="connsiteX50" fmla="*/ 8474 w 10000"/>
              <a:gd name="connsiteY50" fmla="*/ 3435 h 10000"/>
              <a:gd name="connsiteX51" fmla="*/ 8581 w 10000"/>
              <a:gd name="connsiteY51" fmla="*/ 3601 h 10000"/>
              <a:gd name="connsiteX52" fmla="*/ 8704 w 10000"/>
              <a:gd name="connsiteY52" fmla="*/ 3131 h 10000"/>
              <a:gd name="connsiteX53" fmla="*/ 8829 w 10000"/>
              <a:gd name="connsiteY53" fmla="*/ 2963 h 10000"/>
              <a:gd name="connsiteX54" fmla="*/ 9061 w 10000"/>
              <a:gd name="connsiteY54" fmla="*/ 2660 h 10000"/>
              <a:gd name="connsiteX55" fmla="*/ 9164 w 10000"/>
              <a:gd name="connsiteY55" fmla="*/ 2355 h 10000"/>
              <a:gd name="connsiteX56" fmla="*/ 9289 w 10000"/>
              <a:gd name="connsiteY56" fmla="*/ 610 h 10000"/>
              <a:gd name="connsiteX57" fmla="*/ 9415 w 10000"/>
              <a:gd name="connsiteY57" fmla="*/ 4682 h 10000"/>
              <a:gd name="connsiteX58" fmla="*/ 9643 w 10000"/>
              <a:gd name="connsiteY58" fmla="*/ 8589 h 10000"/>
              <a:gd name="connsiteX59" fmla="*/ 9768 w 10000"/>
              <a:gd name="connsiteY59" fmla="*/ 7341 h 10000"/>
              <a:gd name="connsiteX60" fmla="*/ 9875 w 10000"/>
              <a:gd name="connsiteY60" fmla="*/ 7204 h 10000"/>
              <a:gd name="connsiteX61" fmla="*/ 10000 w 10000"/>
              <a:gd name="connsiteY61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5636 w 10000"/>
              <a:gd name="connsiteY30" fmla="*/ 9392 h 10000"/>
              <a:gd name="connsiteX31" fmla="*/ 5761 w 10000"/>
              <a:gd name="connsiteY31" fmla="*/ 8755 h 10000"/>
              <a:gd name="connsiteX32" fmla="*/ 5886 w 10000"/>
              <a:gd name="connsiteY32" fmla="*/ 8117 h 10000"/>
              <a:gd name="connsiteX33" fmla="*/ 6114 w 10000"/>
              <a:gd name="connsiteY33" fmla="*/ 8117 h 10000"/>
              <a:gd name="connsiteX34" fmla="*/ 6241 w 10000"/>
              <a:gd name="connsiteY34" fmla="*/ 8117 h 10000"/>
              <a:gd name="connsiteX35" fmla="*/ 6346 w 10000"/>
              <a:gd name="connsiteY35" fmla="*/ 8282 h 10000"/>
              <a:gd name="connsiteX36" fmla="*/ 6472 w 10000"/>
              <a:gd name="connsiteY36" fmla="*/ 9059 h 10000"/>
              <a:gd name="connsiteX37" fmla="*/ 6702 w 10000"/>
              <a:gd name="connsiteY37" fmla="*/ 8589 h 10000"/>
              <a:gd name="connsiteX38" fmla="*/ 6825 w 10000"/>
              <a:gd name="connsiteY38" fmla="*/ 9392 h 10000"/>
              <a:gd name="connsiteX39" fmla="*/ 6930 w 10000"/>
              <a:gd name="connsiteY39" fmla="*/ 8117 h 10000"/>
              <a:gd name="connsiteX40" fmla="*/ 7057 w 10000"/>
              <a:gd name="connsiteY40" fmla="*/ 10000 h 10000"/>
              <a:gd name="connsiteX41" fmla="*/ 7287 w 10000"/>
              <a:gd name="connsiteY41" fmla="*/ 4847 h 10000"/>
              <a:gd name="connsiteX42" fmla="*/ 7410 w 10000"/>
              <a:gd name="connsiteY42" fmla="*/ 0 h 10000"/>
              <a:gd name="connsiteX43" fmla="*/ 7537 w 10000"/>
              <a:gd name="connsiteY43" fmla="*/ 2190 h 10000"/>
              <a:gd name="connsiteX44" fmla="*/ 7640 w 10000"/>
              <a:gd name="connsiteY44" fmla="*/ 2355 h 10000"/>
              <a:gd name="connsiteX45" fmla="*/ 7870 w 10000"/>
              <a:gd name="connsiteY45" fmla="*/ 2355 h 10000"/>
              <a:gd name="connsiteX46" fmla="*/ 7995 w 10000"/>
              <a:gd name="connsiteY46" fmla="*/ 3131 h 10000"/>
              <a:gd name="connsiteX47" fmla="*/ 8119 w 10000"/>
              <a:gd name="connsiteY47" fmla="*/ 3601 h 10000"/>
              <a:gd name="connsiteX48" fmla="*/ 8224 w 10000"/>
              <a:gd name="connsiteY48" fmla="*/ 2963 h 10000"/>
              <a:gd name="connsiteX49" fmla="*/ 8474 w 10000"/>
              <a:gd name="connsiteY49" fmla="*/ 3435 h 10000"/>
              <a:gd name="connsiteX50" fmla="*/ 8581 w 10000"/>
              <a:gd name="connsiteY50" fmla="*/ 3601 h 10000"/>
              <a:gd name="connsiteX51" fmla="*/ 8704 w 10000"/>
              <a:gd name="connsiteY51" fmla="*/ 3131 h 10000"/>
              <a:gd name="connsiteX52" fmla="*/ 8829 w 10000"/>
              <a:gd name="connsiteY52" fmla="*/ 2963 h 10000"/>
              <a:gd name="connsiteX53" fmla="*/ 9061 w 10000"/>
              <a:gd name="connsiteY53" fmla="*/ 2660 h 10000"/>
              <a:gd name="connsiteX54" fmla="*/ 9164 w 10000"/>
              <a:gd name="connsiteY54" fmla="*/ 2355 h 10000"/>
              <a:gd name="connsiteX55" fmla="*/ 9289 w 10000"/>
              <a:gd name="connsiteY55" fmla="*/ 610 h 10000"/>
              <a:gd name="connsiteX56" fmla="*/ 9415 w 10000"/>
              <a:gd name="connsiteY56" fmla="*/ 4682 h 10000"/>
              <a:gd name="connsiteX57" fmla="*/ 9643 w 10000"/>
              <a:gd name="connsiteY57" fmla="*/ 8589 h 10000"/>
              <a:gd name="connsiteX58" fmla="*/ 9768 w 10000"/>
              <a:gd name="connsiteY58" fmla="*/ 7341 h 10000"/>
              <a:gd name="connsiteX59" fmla="*/ 9875 w 10000"/>
              <a:gd name="connsiteY59" fmla="*/ 7204 h 10000"/>
              <a:gd name="connsiteX60" fmla="*/ 10000 w 10000"/>
              <a:gd name="connsiteY60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5636 w 10000"/>
              <a:gd name="connsiteY29" fmla="*/ 9392 h 10000"/>
              <a:gd name="connsiteX30" fmla="*/ 5761 w 10000"/>
              <a:gd name="connsiteY30" fmla="*/ 8755 h 10000"/>
              <a:gd name="connsiteX31" fmla="*/ 5886 w 10000"/>
              <a:gd name="connsiteY31" fmla="*/ 8117 h 10000"/>
              <a:gd name="connsiteX32" fmla="*/ 6114 w 10000"/>
              <a:gd name="connsiteY32" fmla="*/ 8117 h 10000"/>
              <a:gd name="connsiteX33" fmla="*/ 6241 w 10000"/>
              <a:gd name="connsiteY33" fmla="*/ 8117 h 10000"/>
              <a:gd name="connsiteX34" fmla="*/ 6346 w 10000"/>
              <a:gd name="connsiteY34" fmla="*/ 8282 h 10000"/>
              <a:gd name="connsiteX35" fmla="*/ 6472 w 10000"/>
              <a:gd name="connsiteY35" fmla="*/ 9059 h 10000"/>
              <a:gd name="connsiteX36" fmla="*/ 6702 w 10000"/>
              <a:gd name="connsiteY36" fmla="*/ 8589 h 10000"/>
              <a:gd name="connsiteX37" fmla="*/ 6825 w 10000"/>
              <a:gd name="connsiteY37" fmla="*/ 9392 h 10000"/>
              <a:gd name="connsiteX38" fmla="*/ 6930 w 10000"/>
              <a:gd name="connsiteY38" fmla="*/ 8117 h 10000"/>
              <a:gd name="connsiteX39" fmla="*/ 7057 w 10000"/>
              <a:gd name="connsiteY39" fmla="*/ 10000 h 10000"/>
              <a:gd name="connsiteX40" fmla="*/ 7287 w 10000"/>
              <a:gd name="connsiteY40" fmla="*/ 4847 h 10000"/>
              <a:gd name="connsiteX41" fmla="*/ 7410 w 10000"/>
              <a:gd name="connsiteY41" fmla="*/ 0 h 10000"/>
              <a:gd name="connsiteX42" fmla="*/ 7537 w 10000"/>
              <a:gd name="connsiteY42" fmla="*/ 2190 h 10000"/>
              <a:gd name="connsiteX43" fmla="*/ 7640 w 10000"/>
              <a:gd name="connsiteY43" fmla="*/ 2355 h 10000"/>
              <a:gd name="connsiteX44" fmla="*/ 7870 w 10000"/>
              <a:gd name="connsiteY44" fmla="*/ 2355 h 10000"/>
              <a:gd name="connsiteX45" fmla="*/ 7995 w 10000"/>
              <a:gd name="connsiteY45" fmla="*/ 3131 h 10000"/>
              <a:gd name="connsiteX46" fmla="*/ 8119 w 10000"/>
              <a:gd name="connsiteY46" fmla="*/ 3601 h 10000"/>
              <a:gd name="connsiteX47" fmla="*/ 8224 w 10000"/>
              <a:gd name="connsiteY47" fmla="*/ 2963 h 10000"/>
              <a:gd name="connsiteX48" fmla="*/ 8474 w 10000"/>
              <a:gd name="connsiteY48" fmla="*/ 3435 h 10000"/>
              <a:gd name="connsiteX49" fmla="*/ 8581 w 10000"/>
              <a:gd name="connsiteY49" fmla="*/ 3601 h 10000"/>
              <a:gd name="connsiteX50" fmla="*/ 8704 w 10000"/>
              <a:gd name="connsiteY50" fmla="*/ 3131 h 10000"/>
              <a:gd name="connsiteX51" fmla="*/ 8829 w 10000"/>
              <a:gd name="connsiteY51" fmla="*/ 2963 h 10000"/>
              <a:gd name="connsiteX52" fmla="*/ 9061 w 10000"/>
              <a:gd name="connsiteY52" fmla="*/ 2660 h 10000"/>
              <a:gd name="connsiteX53" fmla="*/ 9164 w 10000"/>
              <a:gd name="connsiteY53" fmla="*/ 2355 h 10000"/>
              <a:gd name="connsiteX54" fmla="*/ 9289 w 10000"/>
              <a:gd name="connsiteY54" fmla="*/ 610 h 10000"/>
              <a:gd name="connsiteX55" fmla="*/ 9415 w 10000"/>
              <a:gd name="connsiteY55" fmla="*/ 4682 h 10000"/>
              <a:gd name="connsiteX56" fmla="*/ 9643 w 10000"/>
              <a:gd name="connsiteY56" fmla="*/ 8589 h 10000"/>
              <a:gd name="connsiteX57" fmla="*/ 9768 w 10000"/>
              <a:gd name="connsiteY57" fmla="*/ 7341 h 10000"/>
              <a:gd name="connsiteX58" fmla="*/ 9875 w 10000"/>
              <a:gd name="connsiteY58" fmla="*/ 7204 h 10000"/>
              <a:gd name="connsiteX59" fmla="*/ 10000 w 10000"/>
              <a:gd name="connsiteY59" fmla="*/ 7812 h 10000"/>
              <a:gd name="connsiteX0" fmla="*/ 0 w 9877"/>
              <a:gd name="connsiteY0" fmla="*/ 7341 h 10000"/>
              <a:gd name="connsiteX1" fmla="*/ 107 w 9877"/>
              <a:gd name="connsiteY1" fmla="*/ 7812 h 10000"/>
              <a:gd name="connsiteX2" fmla="*/ 230 w 9877"/>
              <a:gd name="connsiteY2" fmla="*/ 7507 h 10000"/>
              <a:gd name="connsiteX3" fmla="*/ 357 w 9877"/>
              <a:gd name="connsiteY3" fmla="*/ 7978 h 10000"/>
              <a:gd name="connsiteX4" fmla="*/ 588 w 9877"/>
              <a:gd name="connsiteY4" fmla="*/ 7674 h 10000"/>
              <a:gd name="connsiteX5" fmla="*/ 711 w 9877"/>
              <a:gd name="connsiteY5" fmla="*/ 7674 h 10000"/>
              <a:gd name="connsiteX6" fmla="*/ 816 w 9877"/>
              <a:gd name="connsiteY6" fmla="*/ 7812 h 10000"/>
              <a:gd name="connsiteX7" fmla="*/ 941 w 9877"/>
              <a:gd name="connsiteY7" fmla="*/ 7978 h 10000"/>
              <a:gd name="connsiteX8" fmla="*/ 1171 w 9877"/>
              <a:gd name="connsiteY8" fmla="*/ 7812 h 10000"/>
              <a:gd name="connsiteX9" fmla="*/ 1294 w 9877"/>
              <a:gd name="connsiteY9" fmla="*/ 8117 h 10000"/>
              <a:gd name="connsiteX10" fmla="*/ 1403 w 9877"/>
              <a:gd name="connsiteY10" fmla="*/ 7341 h 10000"/>
              <a:gd name="connsiteX11" fmla="*/ 1526 w 9877"/>
              <a:gd name="connsiteY11" fmla="*/ 7978 h 10000"/>
              <a:gd name="connsiteX12" fmla="*/ 1756 w 9877"/>
              <a:gd name="connsiteY12" fmla="*/ 7812 h 10000"/>
              <a:gd name="connsiteX13" fmla="*/ 1881 w 9877"/>
              <a:gd name="connsiteY13" fmla="*/ 8450 h 10000"/>
              <a:gd name="connsiteX14" fmla="*/ 2007 w 9877"/>
              <a:gd name="connsiteY14" fmla="*/ 7978 h 10000"/>
              <a:gd name="connsiteX15" fmla="*/ 2110 w 9877"/>
              <a:gd name="connsiteY15" fmla="*/ 7204 h 10000"/>
              <a:gd name="connsiteX16" fmla="*/ 2340 w 9877"/>
              <a:gd name="connsiteY16" fmla="*/ 8589 h 10000"/>
              <a:gd name="connsiteX17" fmla="*/ 2467 w 9877"/>
              <a:gd name="connsiteY17" fmla="*/ 7674 h 10000"/>
              <a:gd name="connsiteX18" fmla="*/ 2590 w 9877"/>
              <a:gd name="connsiteY18" fmla="*/ 8450 h 10000"/>
              <a:gd name="connsiteX19" fmla="*/ 2695 w 9877"/>
              <a:gd name="connsiteY19" fmla="*/ 7674 h 10000"/>
              <a:gd name="connsiteX20" fmla="*/ 2947 w 9877"/>
              <a:gd name="connsiteY20" fmla="*/ 7037 h 10000"/>
              <a:gd name="connsiteX21" fmla="*/ 3050 w 9877"/>
              <a:gd name="connsiteY21" fmla="*/ 7812 h 10000"/>
              <a:gd name="connsiteX22" fmla="*/ 3175 w 9877"/>
              <a:gd name="connsiteY22" fmla="*/ 8450 h 10000"/>
              <a:gd name="connsiteX23" fmla="*/ 3282 w 9877"/>
              <a:gd name="connsiteY23" fmla="*/ 7037 h 10000"/>
              <a:gd name="connsiteX24" fmla="*/ 3529 w 9877"/>
              <a:gd name="connsiteY24" fmla="*/ 8450 h 10000"/>
              <a:gd name="connsiteX25" fmla="*/ 3634 w 9877"/>
              <a:gd name="connsiteY25" fmla="*/ 8117 h 10000"/>
              <a:gd name="connsiteX26" fmla="*/ 3759 w 9877"/>
              <a:gd name="connsiteY26" fmla="*/ 7674 h 10000"/>
              <a:gd name="connsiteX27" fmla="*/ 3884 w 9877"/>
              <a:gd name="connsiteY27" fmla="*/ 7812 h 10000"/>
              <a:gd name="connsiteX28" fmla="*/ 5513 w 9877"/>
              <a:gd name="connsiteY28" fmla="*/ 9392 h 10000"/>
              <a:gd name="connsiteX29" fmla="*/ 5638 w 9877"/>
              <a:gd name="connsiteY29" fmla="*/ 8755 h 10000"/>
              <a:gd name="connsiteX30" fmla="*/ 5763 w 9877"/>
              <a:gd name="connsiteY30" fmla="*/ 8117 h 10000"/>
              <a:gd name="connsiteX31" fmla="*/ 5991 w 9877"/>
              <a:gd name="connsiteY31" fmla="*/ 8117 h 10000"/>
              <a:gd name="connsiteX32" fmla="*/ 6118 w 9877"/>
              <a:gd name="connsiteY32" fmla="*/ 8117 h 10000"/>
              <a:gd name="connsiteX33" fmla="*/ 6223 w 9877"/>
              <a:gd name="connsiteY33" fmla="*/ 8282 h 10000"/>
              <a:gd name="connsiteX34" fmla="*/ 6349 w 9877"/>
              <a:gd name="connsiteY34" fmla="*/ 9059 h 10000"/>
              <a:gd name="connsiteX35" fmla="*/ 6579 w 9877"/>
              <a:gd name="connsiteY35" fmla="*/ 8589 h 10000"/>
              <a:gd name="connsiteX36" fmla="*/ 6702 w 9877"/>
              <a:gd name="connsiteY36" fmla="*/ 9392 h 10000"/>
              <a:gd name="connsiteX37" fmla="*/ 6807 w 9877"/>
              <a:gd name="connsiteY37" fmla="*/ 8117 h 10000"/>
              <a:gd name="connsiteX38" fmla="*/ 6934 w 9877"/>
              <a:gd name="connsiteY38" fmla="*/ 10000 h 10000"/>
              <a:gd name="connsiteX39" fmla="*/ 7164 w 9877"/>
              <a:gd name="connsiteY39" fmla="*/ 4847 h 10000"/>
              <a:gd name="connsiteX40" fmla="*/ 7287 w 9877"/>
              <a:gd name="connsiteY40" fmla="*/ 0 h 10000"/>
              <a:gd name="connsiteX41" fmla="*/ 7414 w 9877"/>
              <a:gd name="connsiteY41" fmla="*/ 2190 h 10000"/>
              <a:gd name="connsiteX42" fmla="*/ 7517 w 9877"/>
              <a:gd name="connsiteY42" fmla="*/ 2355 h 10000"/>
              <a:gd name="connsiteX43" fmla="*/ 7747 w 9877"/>
              <a:gd name="connsiteY43" fmla="*/ 2355 h 10000"/>
              <a:gd name="connsiteX44" fmla="*/ 7872 w 9877"/>
              <a:gd name="connsiteY44" fmla="*/ 3131 h 10000"/>
              <a:gd name="connsiteX45" fmla="*/ 7996 w 9877"/>
              <a:gd name="connsiteY45" fmla="*/ 3601 h 10000"/>
              <a:gd name="connsiteX46" fmla="*/ 8101 w 9877"/>
              <a:gd name="connsiteY46" fmla="*/ 2963 h 10000"/>
              <a:gd name="connsiteX47" fmla="*/ 8351 w 9877"/>
              <a:gd name="connsiteY47" fmla="*/ 3435 h 10000"/>
              <a:gd name="connsiteX48" fmla="*/ 8458 w 9877"/>
              <a:gd name="connsiteY48" fmla="*/ 3601 h 10000"/>
              <a:gd name="connsiteX49" fmla="*/ 8581 w 9877"/>
              <a:gd name="connsiteY49" fmla="*/ 3131 h 10000"/>
              <a:gd name="connsiteX50" fmla="*/ 8706 w 9877"/>
              <a:gd name="connsiteY50" fmla="*/ 2963 h 10000"/>
              <a:gd name="connsiteX51" fmla="*/ 8938 w 9877"/>
              <a:gd name="connsiteY51" fmla="*/ 2660 h 10000"/>
              <a:gd name="connsiteX52" fmla="*/ 9041 w 9877"/>
              <a:gd name="connsiteY52" fmla="*/ 2355 h 10000"/>
              <a:gd name="connsiteX53" fmla="*/ 9166 w 9877"/>
              <a:gd name="connsiteY53" fmla="*/ 610 h 10000"/>
              <a:gd name="connsiteX54" fmla="*/ 9292 w 9877"/>
              <a:gd name="connsiteY54" fmla="*/ 4682 h 10000"/>
              <a:gd name="connsiteX55" fmla="*/ 9520 w 9877"/>
              <a:gd name="connsiteY55" fmla="*/ 8589 h 10000"/>
              <a:gd name="connsiteX56" fmla="*/ 9645 w 9877"/>
              <a:gd name="connsiteY56" fmla="*/ 7341 h 10000"/>
              <a:gd name="connsiteX57" fmla="*/ 9752 w 9877"/>
              <a:gd name="connsiteY57" fmla="*/ 7204 h 10000"/>
              <a:gd name="connsiteX58" fmla="*/ 9877 w 9877"/>
              <a:gd name="connsiteY58" fmla="*/ 7812 h 10000"/>
              <a:gd name="connsiteX0" fmla="*/ 0 w 9892"/>
              <a:gd name="connsiteY0" fmla="*/ 7812 h 10000"/>
              <a:gd name="connsiteX1" fmla="*/ 125 w 9892"/>
              <a:gd name="connsiteY1" fmla="*/ 7507 h 10000"/>
              <a:gd name="connsiteX2" fmla="*/ 253 w 9892"/>
              <a:gd name="connsiteY2" fmla="*/ 7978 h 10000"/>
              <a:gd name="connsiteX3" fmla="*/ 487 w 9892"/>
              <a:gd name="connsiteY3" fmla="*/ 7674 h 10000"/>
              <a:gd name="connsiteX4" fmla="*/ 612 w 9892"/>
              <a:gd name="connsiteY4" fmla="*/ 7674 h 10000"/>
              <a:gd name="connsiteX5" fmla="*/ 718 w 9892"/>
              <a:gd name="connsiteY5" fmla="*/ 7812 h 10000"/>
              <a:gd name="connsiteX6" fmla="*/ 845 w 9892"/>
              <a:gd name="connsiteY6" fmla="*/ 7978 h 10000"/>
              <a:gd name="connsiteX7" fmla="*/ 1078 w 9892"/>
              <a:gd name="connsiteY7" fmla="*/ 7812 h 10000"/>
              <a:gd name="connsiteX8" fmla="*/ 1202 w 9892"/>
              <a:gd name="connsiteY8" fmla="*/ 8117 h 10000"/>
              <a:gd name="connsiteX9" fmla="*/ 1312 w 9892"/>
              <a:gd name="connsiteY9" fmla="*/ 7341 h 10000"/>
              <a:gd name="connsiteX10" fmla="*/ 1437 w 9892"/>
              <a:gd name="connsiteY10" fmla="*/ 7978 h 10000"/>
              <a:gd name="connsiteX11" fmla="*/ 1670 w 9892"/>
              <a:gd name="connsiteY11" fmla="*/ 7812 h 10000"/>
              <a:gd name="connsiteX12" fmla="*/ 1796 w 9892"/>
              <a:gd name="connsiteY12" fmla="*/ 8450 h 10000"/>
              <a:gd name="connsiteX13" fmla="*/ 1924 w 9892"/>
              <a:gd name="connsiteY13" fmla="*/ 7978 h 10000"/>
              <a:gd name="connsiteX14" fmla="*/ 2028 w 9892"/>
              <a:gd name="connsiteY14" fmla="*/ 7204 h 10000"/>
              <a:gd name="connsiteX15" fmla="*/ 2261 w 9892"/>
              <a:gd name="connsiteY15" fmla="*/ 8589 h 10000"/>
              <a:gd name="connsiteX16" fmla="*/ 2390 w 9892"/>
              <a:gd name="connsiteY16" fmla="*/ 7674 h 10000"/>
              <a:gd name="connsiteX17" fmla="*/ 2514 w 9892"/>
              <a:gd name="connsiteY17" fmla="*/ 8450 h 10000"/>
              <a:gd name="connsiteX18" fmla="*/ 2621 w 9892"/>
              <a:gd name="connsiteY18" fmla="*/ 7674 h 10000"/>
              <a:gd name="connsiteX19" fmla="*/ 2876 w 9892"/>
              <a:gd name="connsiteY19" fmla="*/ 7037 h 10000"/>
              <a:gd name="connsiteX20" fmla="*/ 2980 w 9892"/>
              <a:gd name="connsiteY20" fmla="*/ 7812 h 10000"/>
              <a:gd name="connsiteX21" fmla="*/ 3107 w 9892"/>
              <a:gd name="connsiteY21" fmla="*/ 8450 h 10000"/>
              <a:gd name="connsiteX22" fmla="*/ 3215 w 9892"/>
              <a:gd name="connsiteY22" fmla="*/ 7037 h 10000"/>
              <a:gd name="connsiteX23" fmla="*/ 3465 w 9892"/>
              <a:gd name="connsiteY23" fmla="*/ 8450 h 10000"/>
              <a:gd name="connsiteX24" fmla="*/ 3571 w 9892"/>
              <a:gd name="connsiteY24" fmla="*/ 8117 h 10000"/>
              <a:gd name="connsiteX25" fmla="*/ 3698 w 9892"/>
              <a:gd name="connsiteY25" fmla="*/ 7674 h 10000"/>
              <a:gd name="connsiteX26" fmla="*/ 3824 w 9892"/>
              <a:gd name="connsiteY26" fmla="*/ 7812 h 10000"/>
              <a:gd name="connsiteX27" fmla="*/ 5474 w 9892"/>
              <a:gd name="connsiteY27" fmla="*/ 9392 h 10000"/>
              <a:gd name="connsiteX28" fmla="*/ 5600 w 9892"/>
              <a:gd name="connsiteY28" fmla="*/ 8755 h 10000"/>
              <a:gd name="connsiteX29" fmla="*/ 5727 w 9892"/>
              <a:gd name="connsiteY29" fmla="*/ 8117 h 10000"/>
              <a:gd name="connsiteX30" fmla="*/ 5958 w 9892"/>
              <a:gd name="connsiteY30" fmla="*/ 8117 h 10000"/>
              <a:gd name="connsiteX31" fmla="*/ 6086 w 9892"/>
              <a:gd name="connsiteY31" fmla="*/ 8117 h 10000"/>
              <a:gd name="connsiteX32" fmla="*/ 6192 w 9892"/>
              <a:gd name="connsiteY32" fmla="*/ 8282 h 10000"/>
              <a:gd name="connsiteX33" fmla="*/ 6320 w 9892"/>
              <a:gd name="connsiteY33" fmla="*/ 9059 h 10000"/>
              <a:gd name="connsiteX34" fmla="*/ 6553 w 9892"/>
              <a:gd name="connsiteY34" fmla="*/ 8589 h 10000"/>
              <a:gd name="connsiteX35" fmla="*/ 6677 w 9892"/>
              <a:gd name="connsiteY35" fmla="*/ 9392 h 10000"/>
              <a:gd name="connsiteX36" fmla="*/ 6784 w 9892"/>
              <a:gd name="connsiteY36" fmla="*/ 8117 h 10000"/>
              <a:gd name="connsiteX37" fmla="*/ 6912 w 9892"/>
              <a:gd name="connsiteY37" fmla="*/ 10000 h 10000"/>
              <a:gd name="connsiteX38" fmla="*/ 7145 w 9892"/>
              <a:gd name="connsiteY38" fmla="*/ 4847 h 10000"/>
              <a:gd name="connsiteX39" fmla="*/ 7270 w 9892"/>
              <a:gd name="connsiteY39" fmla="*/ 0 h 10000"/>
              <a:gd name="connsiteX40" fmla="*/ 7398 w 9892"/>
              <a:gd name="connsiteY40" fmla="*/ 2190 h 10000"/>
              <a:gd name="connsiteX41" fmla="*/ 7503 w 9892"/>
              <a:gd name="connsiteY41" fmla="*/ 2355 h 10000"/>
              <a:gd name="connsiteX42" fmla="*/ 7735 w 9892"/>
              <a:gd name="connsiteY42" fmla="*/ 2355 h 10000"/>
              <a:gd name="connsiteX43" fmla="*/ 7862 w 9892"/>
              <a:gd name="connsiteY43" fmla="*/ 3131 h 10000"/>
              <a:gd name="connsiteX44" fmla="*/ 7988 w 9892"/>
              <a:gd name="connsiteY44" fmla="*/ 3601 h 10000"/>
              <a:gd name="connsiteX45" fmla="*/ 8094 w 9892"/>
              <a:gd name="connsiteY45" fmla="*/ 2963 h 10000"/>
              <a:gd name="connsiteX46" fmla="*/ 8347 w 9892"/>
              <a:gd name="connsiteY46" fmla="*/ 3435 h 10000"/>
              <a:gd name="connsiteX47" fmla="*/ 8455 w 9892"/>
              <a:gd name="connsiteY47" fmla="*/ 3601 h 10000"/>
              <a:gd name="connsiteX48" fmla="*/ 8580 w 9892"/>
              <a:gd name="connsiteY48" fmla="*/ 3131 h 10000"/>
              <a:gd name="connsiteX49" fmla="*/ 8706 w 9892"/>
              <a:gd name="connsiteY49" fmla="*/ 2963 h 10000"/>
              <a:gd name="connsiteX50" fmla="*/ 8941 w 9892"/>
              <a:gd name="connsiteY50" fmla="*/ 2660 h 10000"/>
              <a:gd name="connsiteX51" fmla="*/ 9046 w 9892"/>
              <a:gd name="connsiteY51" fmla="*/ 2355 h 10000"/>
              <a:gd name="connsiteX52" fmla="*/ 9172 w 9892"/>
              <a:gd name="connsiteY52" fmla="*/ 610 h 10000"/>
              <a:gd name="connsiteX53" fmla="*/ 9300 w 9892"/>
              <a:gd name="connsiteY53" fmla="*/ 4682 h 10000"/>
              <a:gd name="connsiteX54" fmla="*/ 9531 w 9892"/>
              <a:gd name="connsiteY54" fmla="*/ 8589 h 10000"/>
              <a:gd name="connsiteX55" fmla="*/ 9657 w 9892"/>
              <a:gd name="connsiteY55" fmla="*/ 7341 h 10000"/>
              <a:gd name="connsiteX56" fmla="*/ 9765 w 9892"/>
              <a:gd name="connsiteY56" fmla="*/ 7204 h 10000"/>
              <a:gd name="connsiteX57" fmla="*/ 9892 w 9892"/>
              <a:gd name="connsiteY57" fmla="*/ 7812 h 10000"/>
              <a:gd name="connsiteX0" fmla="*/ 0 w 10000"/>
              <a:gd name="connsiteY0" fmla="*/ 7812 h 10000"/>
              <a:gd name="connsiteX1" fmla="*/ 256 w 10000"/>
              <a:gd name="connsiteY1" fmla="*/ 7978 h 10000"/>
              <a:gd name="connsiteX2" fmla="*/ 492 w 10000"/>
              <a:gd name="connsiteY2" fmla="*/ 7674 h 10000"/>
              <a:gd name="connsiteX3" fmla="*/ 619 w 10000"/>
              <a:gd name="connsiteY3" fmla="*/ 7674 h 10000"/>
              <a:gd name="connsiteX4" fmla="*/ 726 w 10000"/>
              <a:gd name="connsiteY4" fmla="*/ 7812 h 10000"/>
              <a:gd name="connsiteX5" fmla="*/ 854 w 10000"/>
              <a:gd name="connsiteY5" fmla="*/ 7978 h 10000"/>
              <a:gd name="connsiteX6" fmla="*/ 1090 w 10000"/>
              <a:gd name="connsiteY6" fmla="*/ 7812 h 10000"/>
              <a:gd name="connsiteX7" fmla="*/ 1215 w 10000"/>
              <a:gd name="connsiteY7" fmla="*/ 8117 h 10000"/>
              <a:gd name="connsiteX8" fmla="*/ 1326 w 10000"/>
              <a:gd name="connsiteY8" fmla="*/ 7341 h 10000"/>
              <a:gd name="connsiteX9" fmla="*/ 1453 w 10000"/>
              <a:gd name="connsiteY9" fmla="*/ 7978 h 10000"/>
              <a:gd name="connsiteX10" fmla="*/ 1688 w 10000"/>
              <a:gd name="connsiteY10" fmla="*/ 7812 h 10000"/>
              <a:gd name="connsiteX11" fmla="*/ 1816 w 10000"/>
              <a:gd name="connsiteY11" fmla="*/ 8450 h 10000"/>
              <a:gd name="connsiteX12" fmla="*/ 1945 w 10000"/>
              <a:gd name="connsiteY12" fmla="*/ 7978 h 10000"/>
              <a:gd name="connsiteX13" fmla="*/ 2050 w 10000"/>
              <a:gd name="connsiteY13" fmla="*/ 7204 h 10000"/>
              <a:gd name="connsiteX14" fmla="*/ 2286 w 10000"/>
              <a:gd name="connsiteY14" fmla="*/ 8589 h 10000"/>
              <a:gd name="connsiteX15" fmla="*/ 2416 w 10000"/>
              <a:gd name="connsiteY15" fmla="*/ 7674 h 10000"/>
              <a:gd name="connsiteX16" fmla="*/ 2541 w 10000"/>
              <a:gd name="connsiteY16" fmla="*/ 8450 h 10000"/>
              <a:gd name="connsiteX17" fmla="*/ 2650 w 10000"/>
              <a:gd name="connsiteY17" fmla="*/ 7674 h 10000"/>
              <a:gd name="connsiteX18" fmla="*/ 2907 w 10000"/>
              <a:gd name="connsiteY18" fmla="*/ 7037 h 10000"/>
              <a:gd name="connsiteX19" fmla="*/ 3013 w 10000"/>
              <a:gd name="connsiteY19" fmla="*/ 7812 h 10000"/>
              <a:gd name="connsiteX20" fmla="*/ 3141 w 10000"/>
              <a:gd name="connsiteY20" fmla="*/ 8450 h 10000"/>
              <a:gd name="connsiteX21" fmla="*/ 3250 w 10000"/>
              <a:gd name="connsiteY21" fmla="*/ 7037 h 10000"/>
              <a:gd name="connsiteX22" fmla="*/ 3503 w 10000"/>
              <a:gd name="connsiteY22" fmla="*/ 8450 h 10000"/>
              <a:gd name="connsiteX23" fmla="*/ 3610 w 10000"/>
              <a:gd name="connsiteY23" fmla="*/ 8117 h 10000"/>
              <a:gd name="connsiteX24" fmla="*/ 3738 w 10000"/>
              <a:gd name="connsiteY24" fmla="*/ 7674 h 10000"/>
              <a:gd name="connsiteX25" fmla="*/ 3866 w 10000"/>
              <a:gd name="connsiteY25" fmla="*/ 7812 h 10000"/>
              <a:gd name="connsiteX26" fmla="*/ 5534 w 10000"/>
              <a:gd name="connsiteY26" fmla="*/ 9392 h 10000"/>
              <a:gd name="connsiteX27" fmla="*/ 5661 w 10000"/>
              <a:gd name="connsiteY27" fmla="*/ 8755 h 10000"/>
              <a:gd name="connsiteX28" fmla="*/ 5790 w 10000"/>
              <a:gd name="connsiteY28" fmla="*/ 8117 h 10000"/>
              <a:gd name="connsiteX29" fmla="*/ 6023 w 10000"/>
              <a:gd name="connsiteY29" fmla="*/ 8117 h 10000"/>
              <a:gd name="connsiteX30" fmla="*/ 6152 w 10000"/>
              <a:gd name="connsiteY30" fmla="*/ 8117 h 10000"/>
              <a:gd name="connsiteX31" fmla="*/ 6260 w 10000"/>
              <a:gd name="connsiteY31" fmla="*/ 8282 h 10000"/>
              <a:gd name="connsiteX32" fmla="*/ 6389 w 10000"/>
              <a:gd name="connsiteY32" fmla="*/ 9059 h 10000"/>
              <a:gd name="connsiteX33" fmla="*/ 6625 w 10000"/>
              <a:gd name="connsiteY33" fmla="*/ 8589 h 10000"/>
              <a:gd name="connsiteX34" fmla="*/ 6750 w 10000"/>
              <a:gd name="connsiteY34" fmla="*/ 9392 h 10000"/>
              <a:gd name="connsiteX35" fmla="*/ 6858 w 10000"/>
              <a:gd name="connsiteY35" fmla="*/ 8117 h 10000"/>
              <a:gd name="connsiteX36" fmla="*/ 6987 w 10000"/>
              <a:gd name="connsiteY36" fmla="*/ 10000 h 10000"/>
              <a:gd name="connsiteX37" fmla="*/ 7223 w 10000"/>
              <a:gd name="connsiteY37" fmla="*/ 4847 h 10000"/>
              <a:gd name="connsiteX38" fmla="*/ 7349 w 10000"/>
              <a:gd name="connsiteY38" fmla="*/ 0 h 10000"/>
              <a:gd name="connsiteX39" fmla="*/ 7479 w 10000"/>
              <a:gd name="connsiteY39" fmla="*/ 2190 h 10000"/>
              <a:gd name="connsiteX40" fmla="*/ 7585 w 10000"/>
              <a:gd name="connsiteY40" fmla="*/ 2355 h 10000"/>
              <a:gd name="connsiteX41" fmla="*/ 7819 w 10000"/>
              <a:gd name="connsiteY41" fmla="*/ 2355 h 10000"/>
              <a:gd name="connsiteX42" fmla="*/ 7948 w 10000"/>
              <a:gd name="connsiteY42" fmla="*/ 3131 h 10000"/>
              <a:gd name="connsiteX43" fmla="*/ 8075 w 10000"/>
              <a:gd name="connsiteY43" fmla="*/ 3601 h 10000"/>
              <a:gd name="connsiteX44" fmla="*/ 8182 w 10000"/>
              <a:gd name="connsiteY44" fmla="*/ 2963 h 10000"/>
              <a:gd name="connsiteX45" fmla="*/ 8438 w 10000"/>
              <a:gd name="connsiteY45" fmla="*/ 3435 h 10000"/>
              <a:gd name="connsiteX46" fmla="*/ 8547 w 10000"/>
              <a:gd name="connsiteY46" fmla="*/ 3601 h 10000"/>
              <a:gd name="connsiteX47" fmla="*/ 8674 w 10000"/>
              <a:gd name="connsiteY47" fmla="*/ 3131 h 10000"/>
              <a:gd name="connsiteX48" fmla="*/ 8801 w 10000"/>
              <a:gd name="connsiteY48" fmla="*/ 2963 h 10000"/>
              <a:gd name="connsiteX49" fmla="*/ 9039 w 10000"/>
              <a:gd name="connsiteY49" fmla="*/ 2660 h 10000"/>
              <a:gd name="connsiteX50" fmla="*/ 9145 w 10000"/>
              <a:gd name="connsiteY50" fmla="*/ 2355 h 10000"/>
              <a:gd name="connsiteX51" fmla="*/ 9272 w 10000"/>
              <a:gd name="connsiteY51" fmla="*/ 610 h 10000"/>
              <a:gd name="connsiteX52" fmla="*/ 9402 w 10000"/>
              <a:gd name="connsiteY52" fmla="*/ 4682 h 10000"/>
              <a:gd name="connsiteX53" fmla="*/ 9635 w 10000"/>
              <a:gd name="connsiteY53" fmla="*/ 8589 h 10000"/>
              <a:gd name="connsiteX54" fmla="*/ 9762 w 10000"/>
              <a:gd name="connsiteY54" fmla="*/ 7341 h 10000"/>
              <a:gd name="connsiteX55" fmla="*/ 9872 w 10000"/>
              <a:gd name="connsiteY55" fmla="*/ 7204 h 10000"/>
              <a:gd name="connsiteX56" fmla="*/ 10000 w 10000"/>
              <a:gd name="connsiteY56" fmla="*/ 7812 h 10000"/>
              <a:gd name="connsiteX0" fmla="*/ 0 w 9744"/>
              <a:gd name="connsiteY0" fmla="*/ 7978 h 10000"/>
              <a:gd name="connsiteX1" fmla="*/ 236 w 9744"/>
              <a:gd name="connsiteY1" fmla="*/ 7674 h 10000"/>
              <a:gd name="connsiteX2" fmla="*/ 363 w 9744"/>
              <a:gd name="connsiteY2" fmla="*/ 7674 h 10000"/>
              <a:gd name="connsiteX3" fmla="*/ 470 w 9744"/>
              <a:gd name="connsiteY3" fmla="*/ 7812 h 10000"/>
              <a:gd name="connsiteX4" fmla="*/ 598 w 9744"/>
              <a:gd name="connsiteY4" fmla="*/ 7978 h 10000"/>
              <a:gd name="connsiteX5" fmla="*/ 834 w 9744"/>
              <a:gd name="connsiteY5" fmla="*/ 7812 h 10000"/>
              <a:gd name="connsiteX6" fmla="*/ 959 w 9744"/>
              <a:gd name="connsiteY6" fmla="*/ 8117 h 10000"/>
              <a:gd name="connsiteX7" fmla="*/ 1070 w 9744"/>
              <a:gd name="connsiteY7" fmla="*/ 7341 h 10000"/>
              <a:gd name="connsiteX8" fmla="*/ 1197 w 9744"/>
              <a:gd name="connsiteY8" fmla="*/ 7978 h 10000"/>
              <a:gd name="connsiteX9" fmla="*/ 1432 w 9744"/>
              <a:gd name="connsiteY9" fmla="*/ 7812 h 10000"/>
              <a:gd name="connsiteX10" fmla="*/ 1560 w 9744"/>
              <a:gd name="connsiteY10" fmla="*/ 8450 h 10000"/>
              <a:gd name="connsiteX11" fmla="*/ 1689 w 9744"/>
              <a:gd name="connsiteY11" fmla="*/ 7978 h 10000"/>
              <a:gd name="connsiteX12" fmla="*/ 1794 w 9744"/>
              <a:gd name="connsiteY12" fmla="*/ 7204 h 10000"/>
              <a:gd name="connsiteX13" fmla="*/ 2030 w 9744"/>
              <a:gd name="connsiteY13" fmla="*/ 8589 h 10000"/>
              <a:gd name="connsiteX14" fmla="*/ 2160 w 9744"/>
              <a:gd name="connsiteY14" fmla="*/ 7674 h 10000"/>
              <a:gd name="connsiteX15" fmla="*/ 2285 w 9744"/>
              <a:gd name="connsiteY15" fmla="*/ 8450 h 10000"/>
              <a:gd name="connsiteX16" fmla="*/ 2394 w 9744"/>
              <a:gd name="connsiteY16" fmla="*/ 7674 h 10000"/>
              <a:gd name="connsiteX17" fmla="*/ 2651 w 9744"/>
              <a:gd name="connsiteY17" fmla="*/ 7037 h 10000"/>
              <a:gd name="connsiteX18" fmla="*/ 2757 w 9744"/>
              <a:gd name="connsiteY18" fmla="*/ 7812 h 10000"/>
              <a:gd name="connsiteX19" fmla="*/ 2885 w 9744"/>
              <a:gd name="connsiteY19" fmla="*/ 8450 h 10000"/>
              <a:gd name="connsiteX20" fmla="*/ 2994 w 9744"/>
              <a:gd name="connsiteY20" fmla="*/ 7037 h 10000"/>
              <a:gd name="connsiteX21" fmla="*/ 3247 w 9744"/>
              <a:gd name="connsiteY21" fmla="*/ 8450 h 10000"/>
              <a:gd name="connsiteX22" fmla="*/ 3354 w 9744"/>
              <a:gd name="connsiteY22" fmla="*/ 8117 h 10000"/>
              <a:gd name="connsiteX23" fmla="*/ 3482 w 9744"/>
              <a:gd name="connsiteY23" fmla="*/ 7674 h 10000"/>
              <a:gd name="connsiteX24" fmla="*/ 3610 w 9744"/>
              <a:gd name="connsiteY24" fmla="*/ 7812 h 10000"/>
              <a:gd name="connsiteX25" fmla="*/ 5278 w 9744"/>
              <a:gd name="connsiteY25" fmla="*/ 9392 h 10000"/>
              <a:gd name="connsiteX26" fmla="*/ 5405 w 9744"/>
              <a:gd name="connsiteY26" fmla="*/ 8755 h 10000"/>
              <a:gd name="connsiteX27" fmla="*/ 5534 w 9744"/>
              <a:gd name="connsiteY27" fmla="*/ 8117 h 10000"/>
              <a:gd name="connsiteX28" fmla="*/ 5767 w 9744"/>
              <a:gd name="connsiteY28" fmla="*/ 8117 h 10000"/>
              <a:gd name="connsiteX29" fmla="*/ 5896 w 9744"/>
              <a:gd name="connsiteY29" fmla="*/ 8117 h 10000"/>
              <a:gd name="connsiteX30" fmla="*/ 6004 w 9744"/>
              <a:gd name="connsiteY30" fmla="*/ 8282 h 10000"/>
              <a:gd name="connsiteX31" fmla="*/ 6133 w 9744"/>
              <a:gd name="connsiteY31" fmla="*/ 9059 h 10000"/>
              <a:gd name="connsiteX32" fmla="*/ 6369 w 9744"/>
              <a:gd name="connsiteY32" fmla="*/ 8589 h 10000"/>
              <a:gd name="connsiteX33" fmla="*/ 6494 w 9744"/>
              <a:gd name="connsiteY33" fmla="*/ 9392 h 10000"/>
              <a:gd name="connsiteX34" fmla="*/ 6602 w 9744"/>
              <a:gd name="connsiteY34" fmla="*/ 8117 h 10000"/>
              <a:gd name="connsiteX35" fmla="*/ 6731 w 9744"/>
              <a:gd name="connsiteY35" fmla="*/ 10000 h 10000"/>
              <a:gd name="connsiteX36" fmla="*/ 6967 w 9744"/>
              <a:gd name="connsiteY36" fmla="*/ 4847 h 10000"/>
              <a:gd name="connsiteX37" fmla="*/ 7093 w 9744"/>
              <a:gd name="connsiteY37" fmla="*/ 0 h 10000"/>
              <a:gd name="connsiteX38" fmla="*/ 7223 w 9744"/>
              <a:gd name="connsiteY38" fmla="*/ 2190 h 10000"/>
              <a:gd name="connsiteX39" fmla="*/ 7329 w 9744"/>
              <a:gd name="connsiteY39" fmla="*/ 2355 h 10000"/>
              <a:gd name="connsiteX40" fmla="*/ 7563 w 9744"/>
              <a:gd name="connsiteY40" fmla="*/ 2355 h 10000"/>
              <a:gd name="connsiteX41" fmla="*/ 7692 w 9744"/>
              <a:gd name="connsiteY41" fmla="*/ 3131 h 10000"/>
              <a:gd name="connsiteX42" fmla="*/ 7819 w 9744"/>
              <a:gd name="connsiteY42" fmla="*/ 3601 h 10000"/>
              <a:gd name="connsiteX43" fmla="*/ 7926 w 9744"/>
              <a:gd name="connsiteY43" fmla="*/ 2963 h 10000"/>
              <a:gd name="connsiteX44" fmla="*/ 8182 w 9744"/>
              <a:gd name="connsiteY44" fmla="*/ 3435 h 10000"/>
              <a:gd name="connsiteX45" fmla="*/ 8291 w 9744"/>
              <a:gd name="connsiteY45" fmla="*/ 3601 h 10000"/>
              <a:gd name="connsiteX46" fmla="*/ 8418 w 9744"/>
              <a:gd name="connsiteY46" fmla="*/ 3131 h 10000"/>
              <a:gd name="connsiteX47" fmla="*/ 8545 w 9744"/>
              <a:gd name="connsiteY47" fmla="*/ 2963 h 10000"/>
              <a:gd name="connsiteX48" fmla="*/ 8783 w 9744"/>
              <a:gd name="connsiteY48" fmla="*/ 2660 h 10000"/>
              <a:gd name="connsiteX49" fmla="*/ 8889 w 9744"/>
              <a:gd name="connsiteY49" fmla="*/ 2355 h 10000"/>
              <a:gd name="connsiteX50" fmla="*/ 9016 w 9744"/>
              <a:gd name="connsiteY50" fmla="*/ 610 h 10000"/>
              <a:gd name="connsiteX51" fmla="*/ 9146 w 9744"/>
              <a:gd name="connsiteY51" fmla="*/ 4682 h 10000"/>
              <a:gd name="connsiteX52" fmla="*/ 9379 w 9744"/>
              <a:gd name="connsiteY52" fmla="*/ 8589 h 10000"/>
              <a:gd name="connsiteX53" fmla="*/ 9506 w 9744"/>
              <a:gd name="connsiteY53" fmla="*/ 7341 h 10000"/>
              <a:gd name="connsiteX54" fmla="*/ 9616 w 9744"/>
              <a:gd name="connsiteY54" fmla="*/ 7204 h 10000"/>
              <a:gd name="connsiteX55" fmla="*/ 9744 w 9744"/>
              <a:gd name="connsiteY55" fmla="*/ 7812 h 10000"/>
              <a:gd name="connsiteX0" fmla="*/ 0 w 9758"/>
              <a:gd name="connsiteY0" fmla="*/ 7674 h 10000"/>
              <a:gd name="connsiteX1" fmla="*/ 131 w 9758"/>
              <a:gd name="connsiteY1" fmla="*/ 7674 h 10000"/>
              <a:gd name="connsiteX2" fmla="*/ 240 w 9758"/>
              <a:gd name="connsiteY2" fmla="*/ 7812 h 10000"/>
              <a:gd name="connsiteX3" fmla="*/ 372 w 9758"/>
              <a:gd name="connsiteY3" fmla="*/ 7978 h 10000"/>
              <a:gd name="connsiteX4" fmla="*/ 614 w 9758"/>
              <a:gd name="connsiteY4" fmla="*/ 7812 h 10000"/>
              <a:gd name="connsiteX5" fmla="*/ 742 w 9758"/>
              <a:gd name="connsiteY5" fmla="*/ 8117 h 10000"/>
              <a:gd name="connsiteX6" fmla="*/ 856 w 9758"/>
              <a:gd name="connsiteY6" fmla="*/ 7341 h 10000"/>
              <a:gd name="connsiteX7" fmla="*/ 986 w 9758"/>
              <a:gd name="connsiteY7" fmla="*/ 7978 h 10000"/>
              <a:gd name="connsiteX8" fmla="*/ 1228 w 9758"/>
              <a:gd name="connsiteY8" fmla="*/ 7812 h 10000"/>
              <a:gd name="connsiteX9" fmla="*/ 1359 w 9758"/>
              <a:gd name="connsiteY9" fmla="*/ 8450 h 10000"/>
              <a:gd name="connsiteX10" fmla="*/ 1491 w 9758"/>
              <a:gd name="connsiteY10" fmla="*/ 7978 h 10000"/>
              <a:gd name="connsiteX11" fmla="*/ 1599 w 9758"/>
              <a:gd name="connsiteY11" fmla="*/ 7204 h 10000"/>
              <a:gd name="connsiteX12" fmla="*/ 1841 w 9758"/>
              <a:gd name="connsiteY12" fmla="*/ 8589 h 10000"/>
              <a:gd name="connsiteX13" fmla="*/ 1975 w 9758"/>
              <a:gd name="connsiteY13" fmla="*/ 7674 h 10000"/>
              <a:gd name="connsiteX14" fmla="*/ 2103 w 9758"/>
              <a:gd name="connsiteY14" fmla="*/ 8450 h 10000"/>
              <a:gd name="connsiteX15" fmla="*/ 2215 w 9758"/>
              <a:gd name="connsiteY15" fmla="*/ 7674 h 10000"/>
              <a:gd name="connsiteX16" fmla="*/ 2479 w 9758"/>
              <a:gd name="connsiteY16" fmla="*/ 7037 h 10000"/>
              <a:gd name="connsiteX17" fmla="*/ 2587 w 9758"/>
              <a:gd name="connsiteY17" fmla="*/ 7812 h 10000"/>
              <a:gd name="connsiteX18" fmla="*/ 2719 w 9758"/>
              <a:gd name="connsiteY18" fmla="*/ 8450 h 10000"/>
              <a:gd name="connsiteX19" fmla="*/ 2831 w 9758"/>
              <a:gd name="connsiteY19" fmla="*/ 7037 h 10000"/>
              <a:gd name="connsiteX20" fmla="*/ 3090 w 9758"/>
              <a:gd name="connsiteY20" fmla="*/ 8450 h 10000"/>
              <a:gd name="connsiteX21" fmla="*/ 3200 w 9758"/>
              <a:gd name="connsiteY21" fmla="*/ 8117 h 10000"/>
              <a:gd name="connsiteX22" fmla="*/ 3331 w 9758"/>
              <a:gd name="connsiteY22" fmla="*/ 7674 h 10000"/>
              <a:gd name="connsiteX23" fmla="*/ 3463 w 9758"/>
              <a:gd name="connsiteY23" fmla="*/ 7812 h 10000"/>
              <a:gd name="connsiteX24" fmla="*/ 5175 w 9758"/>
              <a:gd name="connsiteY24" fmla="*/ 9392 h 10000"/>
              <a:gd name="connsiteX25" fmla="*/ 5305 w 9758"/>
              <a:gd name="connsiteY25" fmla="*/ 8755 h 10000"/>
              <a:gd name="connsiteX26" fmla="*/ 5437 w 9758"/>
              <a:gd name="connsiteY26" fmla="*/ 8117 h 10000"/>
              <a:gd name="connsiteX27" fmla="*/ 5677 w 9758"/>
              <a:gd name="connsiteY27" fmla="*/ 8117 h 10000"/>
              <a:gd name="connsiteX28" fmla="*/ 5809 w 9758"/>
              <a:gd name="connsiteY28" fmla="*/ 8117 h 10000"/>
              <a:gd name="connsiteX29" fmla="*/ 5920 w 9758"/>
              <a:gd name="connsiteY29" fmla="*/ 8282 h 10000"/>
              <a:gd name="connsiteX30" fmla="*/ 6052 w 9758"/>
              <a:gd name="connsiteY30" fmla="*/ 9059 h 10000"/>
              <a:gd name="connsiteX31" fmla="*/ 6294 w 9758"/>
              <a:gd name="connsiteY31" fmla="*/ 8589 h 10000"/>
              <a:gd name="connsiteX32" fmla="*/ 6423 w 9758"/>
              <a:gd name="connsiteY32" fmla="*/ 9392 h 10000"/>
              <a:gd name="connsiteX33" fmla="*/ 6533 w 9758"/>
              <a:gd name="connsiteY33" fmla="*/ 8117 h 10000"/>
              <a:gd name="connsiteX34" fmla="*/ 6666 w 9758"/>
              <a:gd name="connsiteY34" fmla="*/ 10000 h 10000"/>
              <a:gd name="connsiteX35" fmla="*/ 6908 w 9758"/>
              <a:gd name="connsiteY35" fmla="*/ 4847 h 10000"/>
              <a:gd name="connsiteX36" fmla="*/ 7037 w 9758"/>
              <a:gd name="connsiteY36" fmla="*/ 0 h 10000"/>
              <a:gd name="connsiteX37" fmla="*/ 7171 w 9758"/>
              <a:gd name="connsiteY37" fmla="*/ 2190 h 10000"/>
              <a:gd name="connsiteX38" fmla="*/ 7280 w 9758"/>
              <a:gd name="connsiteY38" fmla="*/ 2355 h 10000"/>
              <a:gd name="connsiteX39" fmla="*/ 7520 w 9758"/>
              <a:gd name="connsiteY39" fmla="*/ 2355 h 10000"/>
              <a:gd name="connsiteX40" fmla="*/ 7652 w 9758"/>
              <a:gd name="connsiteY40" fmla="*/ 3131 h 10000"/>
              <a:gd name="connsiteX41" fmla="*/ 7782 w 9758"/>
              <a:gd name="connsiteY41" fmla="*/ 3601 h 10000"/>
              <a:gd name="connsiteX42" fmla="*/ 7892 w 9758"/>
              <a:gd name="connsiteY42" fmla="*/ 2963 h 10000"/>
              <a:gd name="connsiteX43" fmla="*/ 8155 w 9758"/>
              <a:gd name="connsiteY43" fmla="*/ 3435 h 10000"/>
              <a:gd name="connsiteX44" fmla="*/ 8267 w 9758"/>
              <a:gd name="connsiteY44" fmla="*/ 3601 h 10000"/>
              <a:gd name="connsiteX45" fmla="*/ 8397 w 9758"/>
              <a:gd name="connsiteY45" fmla="*/ 3131 h 10000"/>
              <a:gd name="connsiteX46" fmla="*/ 8527 w 9758"/>
              <a:gd name="connsiteY46" fmla="*/ 2963 h 10000"/>
              <a:gd name="connsiteX47" fmla="*/ 8772 w 9758"/>
              <a:gd name="connsiteY47" fmla="*/ 2660 h 10000"/>
              <a:gd name="connsiteX48" fmla="*/ 8881 w 9758"/>
              <a:gd name="connsiteY48" fmla="*/ 2355 h 10000"/>
              <a:gd name="connsiteX49" fmla="*/ 9011 w 9758"/>
              <a:gd name="connsiteY49" fmla="*/ 610 h 10000"/>
              <a:gd name="connsiteX50" fmla="*/ 9144 w 9758"/>
              <a:gd name="connsiteY50" fmla="*/ 4682 h 10000"/>
              <a:gd name="connsiteX51" fmla="*/ 9383 w 9758"/>
              <a:gd name="connsiteY51" fmla="*/ 8589 h 10000"/>
              <a:gd name="connsiteX52" fmla="*/ 9514 w 9758"/>
              <a:gd name="connsiteY52" fmla="*/ 7341 h 10000"/>
              <a:gd name="connsiteX53" fmla="*/ 9627 w 9758"/>
              <a:gd name="connsiteY53" fmla="*/ 7204 h 10000"/>
              <a:gd name="connsiteX54" fmla="*/ 9758 w 9758"/>
              <a:gd name="connsiteY54" fmla="*/ 7812 h 10000"/>
              <a:gd name="connsiteX0" fmla="*/ 0 w 9866"/>
              <a:gd name="connsiteY0" fmla="*/ 7674 h 10000"/>
              <a:gd name="connsiteX1" fmla="*/ 112 w 9866"/>
              <a:gd name="connsiteY1" fmla="*/ 7812 h 10000"/>
              <a:gd name="connsiteX2" fmla="*/ 247 w 9866"/>
              <a:gd name="connsiteY2" fmla="*/ 7978 h 10000"/>
              <a:gd name="connsiteX3" fmla="*/ 495 w 9866"/>
              <a:gd name="connsiteY3" fmla="*/ 7812 h 10000"/>
              <a:gd name="connsiteX4" fmla="*/ 626 w 9866"/>
              <a:gd name="connsiteY4" fmla="*/ 8117 h 10000"/>
              <a:gd name="connsiteX5" fmla="*/ 743 w 9866"/>
              <a:gd name="connsiteY5" fmla="*/ 7341 h 10000"/>
              <a:gd name="connsiteX6" fmla="*/ 876 w 9866"/>
              <a:gd name="connsiteY6" fmla="*/ 7978 h 10000"/>
              <a:gd name="connsiteX7" fmla="*/ 1124 w 9866"/>
              <a:gd name="connsiteY7" fmla="*/ 7812 h 10000"/>
              <a:gd name="connsiteX8" fmla="*/ 1259 w 9866"/>
              <a:gd name="connsiteY8" fmla="*/ 8450 h 10000"/>
              <a:gd name="connsiteX9" fmla="*/ 1394 w 9866"/>
              <a:gd name="connsiteY9" fmla="*/ 7978 h 10000"/>
              <a:gd name="connsiteX10" fmla="*/ 1505 w 9866"/>
              <a:gd name="connsiteY10" fmla="*/ 7204 h 10000"/>
              <a:gd name="connsiteX11" fmla="*/ 1753 w 9866"/>
              <a:gd name="connsiteY11" fmla="*/ 8589 h 10000"/>
              <a:gd name="connsiteX12" fmla="*/ 1890 w 9866"/>
              <a:gd name="connsiteY12" fmla="*/ 7674 h 10000"/>
              <a:gd name="connsiteX13" fmla="*/ 2021 w 9866"/>
              <a:gd name="connsiteY13" fmla="*/ 8450 h 10000"/>
              <a:gd name="connsiteX14" fmla="*/ 2136 w 9866"/>
              <a:gd name="connsiteY14" fmla="*/ 7674 h 10000"/>
              <a:gd name="connsiteX15" fmla="*/ 2406 w 9866"/>
              <a:gd name="connsiteY15" fmla="*/ 7037 h 10000"/>
              <a:gd name="connsiteX16" fmla="*/ 2517 w 9866"/>
              <a:gd name="connsiteY16" fmla="*/ 7812 h 10000"/>
              <a:gd name="connsiteX17" fmla="*/ 2652 w 9866"/>
              <a:gd name="connsiteY17" fmla="*/ 8450 h 10000"/>
              <a:gd name="connsiteX18" fmla="*/ 2767 w 9866"/>
              <a:gd name="connsiteY18" fmla="*/ 7037 h 10000"/>
              <a:gd name="connsiteX19" fmla="*/ 3033 w 9866"/>
              <a:gd name="connsiteY19" fmla="*/ 8450 h 10000"/>
              <a:gd name="connsiteX20" fmla="*/ 3145 w 9866"/>
              <a:gd name="connsiteY20" fmla="*/ 8117 h 10000"/>
              <a:gd name="connsiteX21" fmla="*/ 3280 w 9866"/>
              <a:gd name="connsiteY21" fmla="*/ 7674 h 10000"/>
              <a:gd name="connsiteX22" fmla="*/ 3415 w 9866"/>
              <a:gd name="connsiteY22" fmla="*/ 7812 h 10000"/>
              <a:gd name="connsiteX23" fmla="*/ 5169 w 9866"/>
              <a:gd name="connsiteY23" fmla="*/ 9392 h 10000"/>
              <a:gd name="connsiteX24" fmla="*/ 5303 w 9866"/>
              <a:gd name="connsiteY24" fmla="*/ 8755 h 10000"/>
              <a:gd name="connsiteX25" fmla="*/ 5438 w 9866"/>
              <a:gd name="connsiteY25" fmla="*/ 8117 h 10000"/>
              <a:gd name="connsiteX26" fmla="*/ 5684 w 9866"/>
              <a:gd name="connsiteY26" fmla="*/ 8117 h 10000"/>
              <a:gd name="connsiteX27" fmla="*/ 5819 w 9866"/>
              <a:gd name="connsiteY27" fmla="*/ 8117 h 10000"/>
              <a:gd name="connsiteX28" fmla="*/ 5933 w 9866"/>
              <a:gd name="connsiteY28" fmla="*/ 8282 h 10000"/>
              <a:gd name="connsiteX29" fmla="*/ 6068 w 9866"/>
              <a:gd name="connsiteY29" fmla="*/ 9059 h 10000"/>
              <a:gd name="connsiteX30" fmla="*/ 6316 w 9866"/>
              <a:gd name="connsiteY30" fmla="*/ 8589 h 10000"/>
              <a:gd name="connsiteX31" fmla="*/ 6448 w 9866"/>
              <a:gd name="connsiteY31" fmla="*/ 9392 h 10000"/>
              <a:gd name="connsiteX32" fmla="*/ 6561 w 9866"/>
              <a:gd name="connsiteY32" fmla="*/ 8117 h 10000"/>
              <a:gd name="connsiteX33" fmla="*/ 6697 w 9866"/>
              <a:gd name="connsiteY33" fmla="*/ 10000 h 10000"/>
              <a:gd name="connsiteX34" fmla="*/ 6945 w 9866"/>
              <a:gd name="connsiteY34" fmla="*/ 4847 h 10000"/>
              <a:gd name="connsiteX35" fmla="*/ 7078 w 9866"/>
              <a:gd name="connsiteY35" fmla="*/ 0 h 10000"/>
              <a:gd name="connsiteX36" fmla="*/ 7215 w 9866"/>
              <a:gd name="connsiteY36" fmla="*/ 2190 h 10000"/>
              <a:gd name="connsiteX37" fmla="*/ 7327 w 9866"/>
              <a:gd name="connsiteY37" fmla="*/ 2355 h 10000"/>
              <a:gd name="connsiteX38" fmla="*/ 7572 w 9866"/>
              <a:gd name="connsiteY38" fmla="*/ 2355 h 10000"/>
              <a:gd name="connsiteX39" fmla="*/ 7708 w 9866"/>
              <a:gd name="connsiteY39" fmla="*/ 3131 h 10000"/>
              <a:gd name="connsiteX40" fmla="*/ 7841 w 9866"/>
              <a:gd name="connsiteY40" fmla="*/ 3601 h 10000"/>
              <a:gd name="connsiteX41" fmla="*/ 7954 w 9866"/>
              <a:gd name="connsiteY41" fmla="*/ 2963 h 10000"/>
              <a:gd name="connsiteX42" fmla="*/ 8223 w 9866"/>
              <a:gd name="connsiteY42" fmla="*/ 3435 h 10000"/>
              <a:gd name="connsiteX43" fmla="*/ 8338 w 9866"/>
              <a:gd name="connsiteY43" fmla="*/ 3601 h 10000"/>
              <a:gd name="connsiteX44" fmla="*/ 8471 w 9866"/>
              <a:gd name="connsiteY44" fmla="*/ 3131 h 10000"/>
              <a:gd name="connsiteX45" fmla="*/ 8604 w 9866"/>
              <a:gd name="connsiteY45" fmla="*/ 2963 h 10000"/>
              <a:gd name="connsiteX46" fmla="*/ 8856 w 9866"/>
              <a:gd name="connsiteY46" fmla="*/ 2660 h 10000"/>
              <a:gd name="connsiteX47" fmla="*/ 8967 w 9866"/>
              <a:gd name="connsiteY47" fmla="*/ 2355 h 10000"/>
              <a:gd name="connsiteX48" fmla="*/ 9100 w 9866"/>
              <a:gd name="connsiteY48" fmla="*/ 610 h 10000"/>
              <a:gd name="connsiteX49" fmla="*/ 9237 w 9866"/>
              <a:gd name="connsiteY49" fmla="*/ 4682 h 10000"/>
              <a:gd name="connsiteX50" fmla="*/ 9482 w 9866"/>
              <a:gd name="connsiteY50" fmla="*/ 8589 h 10000"/>
              <a:gd name="connsiteX51" fmla="*/ 9616 w 9866"/>
              <a:gd name="connsiteY51" fmla="*/ 7341 h 10000"/>
              <a:gd name="connsiteX52" fmla="*/ 9732 w 9866"/>
              <a:gd name="connsiteY52" fmla="*/ 7204 h 10000"/>
              <a:gd name="connsiteX53" fmla="*/ 9866 w 9866"/>
              <a:gd name="connsiteY53" fmla="*/ 7812 h 10000"/>
              <a:gd name="connsiteX0" fmla="*/ 0 w 10000"/>
              <a:gd name="connsiteY0" fmla="*/ 7674 h 10000"/>
              <a:gd name="connsiteX1" fmla="*/ 250 w 10000"/>
              <a:gd name="connsiteY1" fmla="*/ 7978 h 10000"/>
              <a:gd name="connsiteX2" fmla="*/ 502 w 10000"/>
              <a:gd name="connsiteY2" fmla="*/ 7812 h 10000"/>
              <a:gd name="connsiteX3" fmla="*/ 635 w 10000"/>
              <a:gd name="connsiteY3" fmla="*/ 8117 h 10000"/>
              <a:gd name="connsiteX4" fmla="*/ 753 w 10000"/>
              <a:gd name="connsiteY4" fmla="*/ 7341 h 10000"/>
              <a:gd name="connsiteX5" fmla="*/ 888 w 10000"/>
              <a:gd name="connsiteY5" fmla="*/ 7978 h 10000"/>
              <a:gd name="connsiteX6" fmla="*/ 1139 w 10000"/>
              <a:gd name="connsiteY6" fmla="*/ 7812 h 10000"/>
              <a:gd name="connsiteX7" fmla="*/ 1276 w 10000"/>
              <a:gd name="connsiteY7" fmla="*/ 8450 h 10000"/>
              <a:gd name="connsiteX8" fmla="*/ 1413 w 10000"/>
              <a:gd name="connsiteY8" fmla="*/ 7978 h 10000"/>
              <a:gd name="connsiteX9" fmla="*/ 1525 w 10000"/>
              <a:gd name="connsiteY9" fmla="*/ 7204 h 10000"/>
              <a:gd name="connsiteX10" fmla="*/ 1777 w 10000"/>
              <a:gd name="connsiteY10" fmla="*/ 8589 h 10000"/>
              <a:gd name="connsiteX11" fmla="*/ 1916 w 10000"/>
              <a:gd name="connsiteY11" fmla="*/ 7674 h 10000"/>
              <a:gd name="connsiteX12" fmla="*/ 2048 w 10000"/>
              <a:gd name="connsiteY12" fmla="*/ 8450 h 10000"/>
              <a:gd name="connsiteX13" fmla="*/ 2165 w 10000"/>
              <a:gd name="connsiteY13" fmla="*/ 7674 h 10000"/>
              <a:gd name="connsiteX14" fmla="*/ 2439 w 10000"/>
              <a:gd name="connsiteY14" fmla="*/ 7037 h 10000"/>
              <a:gd name="connsiteX15" fmla="*/ 2551 w 10000"/>
              <a:gd name="connsiteY15" fmla="*/ 7812 h 10000"/>
              <a:gd name="connsiteX16" fmla="*/ 2688 w 10000"/>
              <a:gd name="connsiteY16" fmla="*/ 8450 h 10000"/>
              <a:gd name="connsiteX17" fmla="*/ 2805 w 10000"/>
              <a:gd name="connsiteY17" fmla="*/ 7037 h 10000"/>
              <a:gd name="connsiteX18" fmla="*/ 3074 w 10000"/>
              <a:gd name="connsiteY18" fmla="*/ 8450 h 10000"/>
              <a:gd name="connsiteX19" fmla="*/ 3188 w 10000"/>
              <a:gd name="connsiteY19" fmla="*/ 8117 h 10000"/>
              <a:gd name="connsiteX20" fmla="*/ 3325 w 10000"/>
              <a:gd name="connsiteY20" fmla="*/ 7674 h 10000"/>
              <a:gd name="connsiteX21" fmla="*/ 3461 w 10000"/>
              <a:gd name="connsiteY21" fmla="*/ 7812 h 10000"/>
              <a:gd name="connsiteX22" fmla="*/ 5239 w 10000"/>
              <a:gd name="connsiteY22" fmla="*/ 9392 h 10000"/>
              <a:gd name="connsiteX23" fmla="*/ 5375 w 10000"/>
              <a:gd name="connsiteY23" fmla="*/ 8755 h 10000"/>
              <a:gd name="connsiteX24" fmla="*/ 5512 w 10000"/>
              <a:gd name="connsiteY24" fmla="*/ 8117 h 10000"/>
              <a:gd name="connsiteX25" fmla="*/ 5761 w 10000"/>
              <a:gd name="connsiteY25" fmla="*/ 8117 h 10000"/>
              <a:gd name="connsiteX26" fmla="*/ 5898 w 10000"/>
              <a:gd name="connsiteY26" fmla="*/ 8117 h 10000"/>
              <a:gd name="connsiteX27" fmla="*/ 6014 w 10000"/>
              <a:gd name="connsiteY27" fmla="*/ 8282 h 10000"/>
              <a:gd name="connsiteX28" fmla="*/ 6150 w 10000"/>
              <a:gd name="connsiteY28" fmla="*/ 9059 h 10000"/>
              <a:gd name="connsiteX29" fmla="*/ 6402 w 10000"/>
              <a:gd name="connsiteY29" fmla="*/ 8589 h 10000"/>
              <a:gd name="connsiteX30" fmla="*/ 6536 w 10000"/>
              <a:gd name="connsiteY30" fmla="*/ 9392 h 10000"/>
              <a:gd name="connsiteX31" fmla="*/ 6650 w 10000"/>
              <a:gd name="connsiteY31" fmla="*/ 8117 h 10000"/>
              <a:gd name="connsiteX32" fmla="*/ 6788 w 10000"/>
              <a:gd name="connsiteY32" fmla="*/ 10000 h 10000"/>
              <a:gd name="connsiteX33" fmla="*/ 7039 w 10000"/>
              <a:gd name="connsiteY33" fmla="*/ 4847 h 10000"/>
              <a:gd name="connsiteX34" fmla="*/ 7174 w 10000"/>
              <a:gd name="connsiteY34" fmla="*/ 0 h 10000"/>
              <a:gd name="connsiteX35" fmla="*/ 7313 w 10000"/>
              <a:gd name="connsiteY35" fmla="*/ 2190 h 10000"/>
              <a:gd name="connsiteX36" fmla="*/ 7427 w 10000"/>
              <a:gd name="connsiteY36" fmla="*/ 2355 h 10000"/>
              <a:gd name="connsiteX37" fmla="*/ 7675 w 10000"/>
              <a:gd name="connsiteY37" fmla="*/ 2355 h 10000"/>
              <a:gd name="connsiteX38" fmla="*/ 7813 w 10000"/>
              <a:gd name="connsiteY38" fmla="*/ 3131 h 10000"/>
              <a:gd name="connsiteX39" fmla="*/ 7947 w 10000"/>
              <a:gd name="connsiteY39" fmla="*/ 3601 h 10000"/>
              <a:gd name="connsiteX40" fmla="*/ 8062 w 10000"/>
              <a:gd name="connsiteY40" fmla="*/ 2963 h 10000"/>
              <a:gd name="connsiteX41" fmla="*/ 8335 w 10000"/>
              <a:gd name="connsiteY41" fmla="*/ 3435 h 10000"/>
              <a:gd name="connsiteX42" fmla="*/ 8451 w 10000"/>
              <a:gd name="connsiteY42" fmla="*/ 3601 h 10000"/>
              <a:gd name="connsiteX43" fmla="*/ 8586 w 10000"/>
              <a:gd name="connsiteY43" fmla="*/ 3131 h 10000"/>
              <a:gd name="connsiteX44" fmla="*/ 8721 w 10000"/>
              <a:gd name="connsiteY44" fmla="*/ 2963 h 10000"/>
              <a:gd name="connsiteX45" fmla="*/ 8976 w 10000"/>
              <a:gd name="connsiteY45" fmla="*/ 2660 h 10000"/>
              <a:gd name="connsiteX46" fmla="*/ 9089 w 10000"/>
              <a:gd name="connsiteY46" fmla="*/ 2355 h 10000"/>
              <a:gd name="connsiteX47" fmla="*/ 9224 w 10000"/>
              <a:gd name="connsiteY47" fmla="*/ 610 h 10000"/>
              <a:gd name="connsiteX48" fmla="*/ 9362 w 10000"/>
              <a:gd name="connsiteY48" fmla="*/ 4682 h 10000"/>
              <a:gd name="connsiteX49" fmla="*/ 9611 w 10000"/>
              <a:gd name="connsiteY49" fmla="*/ 8589 h 10000"/>
              <a:gd name="connsiteX50" fmla="*/ 9747 w 10000"/>
              <a:gd name="connsiteY50" fmla="*/ 7341 h 10000"/>
              <a:gd name="connsiteX51" fmla="*/ 9864 w 10000"/>
              <a:gd name="connsiteY51" fmla="*/ 7204 h 10000"/>
              <a:gd name="connsiteX52" fmla="*/ 10000 w 10000"/>
              <a:gd name="connsiteY52" fmla="*/ 7812 h 10000"/>
              <a:gd name="connsiteX0" fmla="*/ 0 w 10000"/>
              <a:gd name="connsiteY0" fmla="*/ 7674 h 10000"/>
              <a:gd name="connsiteX1" fmla="*/ 502 w 10000"/>
              <a:gd name="connsiteY1" fmla="*/ 7812 h 10000"/>
              <a:gd name="connsiteX2" fmla="*/ 635 w 10000"/>
              <a:gd name="connsiteY2" fmla="*/ 8117 h 10000"/>
              <a:gd name="connsiteX3" fmla="*/ 753 w 10000"/>
              <a:gd name="connsiteY3" fmla="*/ 7341 h 10000"/>
              <a:gd name="connsiteX4" fmla="*/ 888 w 10000"/>
              <a:gd name="connsiteY4" fmla="*/ 7978 h 10000"/>
              <a:gd name="connsiteX5" fmla="*/ 1139 w 10000"/>
              <a:gd name="connsiteY5" fmla="*/ 7812 h 10000"/>
              <a:gd name="connsiteX6" fmla="*/ 1276 w 10000"/>
              <a:gd name="connsiteY6" fmla="*/ 8450 h 10000"/>
              <a:gd name="connsiteX7" fmla="*/ 1413 w 10000"/>
              <a:gd name="connsiteY7" fmla="*/ 7978 h 10000"/>
              <a:gd name="connsiteX8" fmla="*/ 1525 w 10000"/>
              <a:gd name="connsiteY8" fmla="*/ 7204 h 10000"/>
              <a:gd name="connsiteX9" fmla="*/ 1777 w 10000"/>
              <a:gd name="connsiteY9" fmla="*/ 8589 h 10000"/>
              <a:gd name="connsiteX10" fmla="*/ 1916 w 10000"/>
              <a:gd name="connsiteY10" fmla="*/ 7674 h 10000"/>
              <a:gd name="connsiteX11" fmla="*/ 2048 w 10000"/>
              <a:gd name="connsiteY11" fmla="*/ 8450 h 10000"/>
              <a:gd name="connsiteX12" fmla="*/ 2165 w 10000"/>
              <a:gd name="connsiteY12" fmla="*/ 7674 h 10000"/>
              <a:gd name="connsiteX13" fmla="*/ 2439 w 10000"/>
              <a:gd name="connsiteY13" fmla="*/ 7037 h 10000"/>
              <a:gd name="connsiteX14" fmla="*/ 2551 w 10000"/>
              <a:gd name="connsiteY14" fmla="*/ 7812 h 10000"/>
              <a:gd name="connsiteX15" fmla="*/ 2688 w 10000"/>
              <a:gd name="connsiteY15" fmla="*/ 8450 h 10000"/>
              <a:gd name="connsiteX16" fmla="*/ 2805 w 10000"/>
              <a:gd name="connsiteY16" fmla="*/ 7037 h 10000"/>
              <a:gd name="connsiteX17" fmla="*/ 3074 w 10000"/>
              <a:gd name="connsiteY17" fmla="*/ 8450 h 10000"/>
              <a:gd name="connsiteX18" fmla="*/ 3188 w 10000"/>
              <a:gd name="connsiteY18" fmla="*/ 8117 h 10000"/>
              <a:gd name="connsiteX19" fmla="*/ 3325 w 10000"/>
              <a:gd name="connsiteY19" fmla="*/ 7674 h 10000"/>
              <a:gd name="connsiteX20" fmla="*/ 3461 w 10000"/>
              <a:gd name="connsiteY20" fmla="*/ 7812 h 10000"/>
              <a:gd name="connsiteX21" fmla="*/ 5239 w 10000"/>
              <a:gd name="connsiteY21" fmla="*/ 9392 h 10000"/>
              <a:gd name="connsiteX22" fmla="*/ 5375 w 10000"/>
              <a:gd name="connsiteY22" fmla="*/ 8755 h 10000"/>
              <a:gd name="connsiteX23" fmla="*/ 5512 w 10000"/>
              <a:gd name="connsiteY23" fmla="*/ 8117 h 10000"/>
              <a:gd name="connsiteX24" fmla="*/ 5761 w 10000"/>
              <a:gd name="connsiteY24" fmla="*/ 8117 h 10000"/>
              <a:gd name="connsiteX25" fmla="*/ 5898 w 10000"/>
              <a:gd name="connsiteY25" fmla="*/ 8117 h 10000"/>
              <a:gd name="connsiteX26" fmla="*/ 6014 w 10000"/>
              <a:gd name="connsiteY26" fmla="*/ 8282 h 10000"/>
              <a:gd name="connsiteX27" fmla="*/ 6150 w 10000"/>
              <a:gd name="connsiteY27" fmla="*/ 9059 h 10000"/>
              <a:gd name="connsiteX28" fmla="*/ 6402 w 10000"/>
              <a:gd name="connsiteY28" fmla="*/ 8589 h 10000"/>
              <a:gd name="connsiteX29" fmla="*/ 6536 w 10000"/>
              <a:gd name="connsiteY29" fmla="*/ 9392 h 10000"/>
              <a:gd name="connsiteX30" fmla="*/ 6650 w 10000"/>
              <a:gd name="connsiteY30" fmla="*/ 8117 h 10000"/>
              <a:gd name="connsiteX31" fmla="*/ 6788 w 10000"/>
              <a:gd name="connsiteY31" fmla="*/ 10000 h 10000"/>
              <a:gd name="connsiteX32" fmla="*/ 7039 w 10000"/>
              <a:gd name="connsiteY32" fmla="*/ 4847 h 10000"/>
              <a:gd name="connsiteX33" fmla="*/ 7174 w 10000"/>
              <a:gd name="connsiteY33" fmla="*/ 0 h 10000"/>
              <a:gd name="connsiteX34" fmla="*/ 7313 w 10000"/>
              <a:gd name="connsiteY34" fmla="*/ 2190 h 10000"/>
              <a:gd name="connsiteX35" fmla="*/ 7427 w 10000"/>
              <a:gd name="connsiteY35" fmla="*/ 2355 h 10000"/>
              <a:gd name="connsiteX36" fmla="*/ 7675 w 10000"/>
              <a:gd name="connsiteY36" fmla="*/ 2355 h 10000"/>
              <a:gd name="connsiteX37" fmla="*/ 7813 w 10000"/>
              <a:gd name="connsiteY37" fmla="*/ 3131 h 10000"/>
              <a:gd name="connsiteX38" fmla="*/ 7947 w 10000"/>
              <a:gd name="connsiteY38" fmla="*/ 3601 h 10000"/>
              <a:gd name="connsiteX39" fmla="*/ 8062 w 10000"/>
              <a:gd name="connsiteY39" fmla="*/ 2963 h 10000"/>
              <a:gd name="connsiteX40" fmla="*/ 8335 w 10000"/>
              <a:gd name="connsiteY40" fmla="*/ 3435 h 10000"/>
              <a:gd name="connsiteX41" fmla="*/ 8451 w 10000"/>
              <a:gd name="connsiteY41" fmla="*/ 3601 h 10000"/>
              <a:gd name="connsiteX42" fmla="*/ 8586 w 10000"/>
              <a:gd name="connsiteY42" fmla="*/ 3131 h 10000"/>
              <a:gd name="connsiteX43" fmla="*/ 8721 w 10000"/>
              <a:gd name="connsiteY43" fmla="*/ 2963 h 10000"/>
              <a:gd name="connsiteX44" fmla="*/ 8976 w 10000"/>
              <a:gd name="connsiteY44" fmla="*/ 2660 h 10000"/>
              <a:gd name="connsiteX45" fmla="*/ 9089 w 10000"/>
              <a:gd name="connsiteY45" fmla="*/ 2355 h 10000"/>
              <a:gd name="connsiteX46" fmla="*/ 9224 w 10000"/>
              <a:gd name="connsiteY46" fmla="*/ 610 h 10000"/>
              <a:gd name="connsiteX47" fmla="*/ 9362 w 10000"/>
              <a:gd name="connsiteY47" fmla="*/ 4682 h 10000"/>
              <a:gd name="connsiteX48" fmla="*/ 9611 w 10000"/>
              <a:gd name="connsiteY48" fmla="*/ 8589 h 10000"/>
              <a:gd name="connsiteX49" fmla="*/ 9747 w 10000"/>
              <a:gd name="connsiteY49" fmla="*/ 7341 h 10000"/>
              <a:gd name="connsiteX50" fmla="*/ 9864 w 10000"/>
              <a:gd name="connsiteY50" fmla="*/ 7204 h 10000"/>
              <a:gd name="connsiteX51" fmla="*/ 10000 w 10000"/>
              <a:gd name="connsiteY51" fmla="*/ 7812 h 10000"/>
              <a:gd name="connsiteX0" fmla="*/ 0 w 9498"/>
              <a:gd name="connsiteY0" fmla="*/ 7812 h 10000"/>
              <a:gd name="connsiteX1" fmla="*/ 133 w 9498"/>
              <a:gd name="connsiteY1" fmla="*/ 8117 h 10000"/>
              <a:gd name="connsiteX2" fmla="*/ 251 w 9498"/>
              <a:gd name="connsiteY2" fmla="*/ 7341 h 10000"/>
              <a:gd name="connsiteX3" fmla="*/ 386 w 9498"/>
              <a:gd name="connsiteY3" fmla="*/ 7978 h 10000"/>
              <a:gd name="connsiteX4" fmla="*/ 637 w 9498"/>
              <a:gd name="connsiteY4" fmla="*/ 7812 h 10000"/>
              <a:gd name="connsiteX5" fmla="*/ 774 w 9498"/>
              <a:gd name="connsiteY5" fmla="*/ 8450 h 10000"/>
              <a:gd name="connsiteX6" fmla="*/ 911 w 9498"/>
              <a:gd name="connsiteY6" fmla="*/ 7978 h 10000"/>
              <a:gd name="connsiteX7" fmla="*/ 1023 w 9498"/>
              <a:gd name="connsiteY7" fmla="*/ 7204 h 10000"/>
              <a:gd name="connsiteX8" fmla="*/ 1275 w 9498"/>
              <a:gd name="connsiteY8" fmla="*/ 8589 h 10000"/>
              <a:gd name="connsiteX9" fmla="*/ 1414 w 9498"/>
              <a:gd name="connsiteY9" fmla="*/ 7674 h 10000"/>
              <a:gd name="connsiteX10" fmla="*/ 1546 w 9498"/>
              <a:gd name="connsiteY10" fmla="*/ 8450 h 10000"/>
              <a:gd name="connsiteX11" fmla="*/ 1663 w 9498"/>
              <a:gd name="connsiteY11" fmla="*/ 7674 h 10000"/>
              <a:gd name="connsiteX12" fmla="*/ 1937 w 9498"/>
              <a:gd name="connsiteY12" fmla="*/ 7037 h 10000"/>
              <a:gd name="connsiteX13" fmla="*/ 2049 w 9498"/>
              <a:gd name="connsiteY13" fmla="*/ 7812 h 10000"/>
              <a:gd name="connsiteX14" fmla="*/ 2186 w 9498"/>
              <a:gd name="connsiteY14" fmla="*/ 8450 h 10000"/>
              <a:gd name="connsiteX15" fmla="*/ 2303 w 9498"/>
              <a:gd name="connsiteY15" fmla="*/ 7037 h 10000"/>
              <a:gd name="connsiteX16" fmla="*/ 2572 w 9498"/>
              <a:gd name="connsiteY16" fmla="*/ 8450 h 10000"/>
              <a:gd name="connsiteX17" fmla="*/ 2686 w 9498"/>
              <a:gd name="connsiteY17" fmla="*/ 8117 h 10000"/>
              <a:gd name="connsiteX18" fmla="*/ 2823 w 9498"/>
              <a:gd name="connsiteY18" fmla="*/ 7674 h 10000"/>
              <a:gd name="connsiteX19" fmla="*/ 2959 w 9498"/>
              <a:gd name="connsiteY19" fmla="*/ 7812 h 10000"/>
              <a:gd name="connsiteX20" fmla="*/ 4737 w 9498"/>
              <a:gd name="connsiteY20" fmla="*/ 9392 h 10000"/>
              <a:gd name="connsiteX21" fmla="*/ 4873 w 9498"/>
              <a:gd name="connsiteY21" fmla="*/ 8755 h 10000"/>
              <a:gd name="connsiteX22" fmla="*/ 5010 w 9498"/>
              <a:gd name="connsiteY22" fmla="*/ 8117 h 10000"/>
              <a:gd name="connsiteX23" fmla="*/ 5259 w 9498"/>
              <a:gd name="connsiteY23" fmla="*/ 8117 h 10000"/>
              <a:gd name="connsiteX24" fmla="*/ 5396 w 9498"/>
              <a:gd name="connsiteY24" fmla="*/ 8117 h 10000"/>
              <a:gd name="connsiteX25" fmla="*/ 5512 w 9498"/>
              <a:gd name="connsiteY25" fmla="*/ 8282 h 10000"/>
              <a:gd name="connsiteX26" fmla="*/ 5648 w 9498"/>
              <a:gd name="connsiteY26" fmla="*/ 9059 h 10000"/>
              <a:gd name="connsiteX27" fmla="*/ 5900 w 9498"/>
              <a:gd name="connsiteY27" fmla="*/ 8589 h 10000"/>
              <a:gd name="connsiteX28" fmla="*/ 6034 w 9498"/>
              <a:gd name="connsiteY28" fmla="*/ 9392 h 10000"/>
              <a:gd name="connsiteX29" fmla="*/ 6148 w 9498"/>
              <a:gd name="connsiteY29" fmla="*/ 8117 h 10000"/>
              <a:gd name="connsiteX30" fmla="*/ 6286 w 9498"/>
              <a:gd name="connsiteY30" fmla="*/ 10000 h 10000"/>
              <a:gd name="connsiteX31" fmla="*/ 6537 w 9498"/>
              <a:gd name="connsiteY31" fmla="*/ 4847 h 10000"/>
              <a:gd name="connsiteX32" fmla="*/ 6672 w 9498"/>
              <a:gd name="connsiteY32" fmla="*/ 0 h 10000"/>
              <a:gd name="connsiteX33" fmla="*/ 6811 w 9498"/>
              <a:gd name="connsiteY33" fmla="*/ 2190 h 10000"/>
              <a:gd name="connsiteX34" fmla="*/ 6925 w 9498"/>
              <a:gd name="connsiteY34" fmla="*/ 2355 h 10000"/>
              <a:gd name="connsiteX35" fmla="*/ 7173 w 9498"/>
              <a:gd name="connsiteY35" fmla="*/ 2355 h 10000"/>
              <a:gd name="connsiteX36" fmla="*/ 7311 w 9498"/>
              <a:gd name="connsiteY36" fmla="*/ 3131 h 10000"/>
              <a:gd name="connsiteX37" fmla="*/ 7445 w 9498"/>
              <a:gd name="connsiteY37" fmla="*/ 3601 h 10000"/>
              <a:gd name="connsiteX38" fmla="*/ 7560 w 9498"/>
              <a:gd name="connsiteY38" fmla="*/ 2963 h 10000"/>
              <a:gd name="connsiteX39" fmla="*/ 7833 w 9498"/>
              <a:gd name="connsiteY39" fmla="*/ 3435 h 10000"/>
              <a:gd name="connsiteX40" fmla="*/ 7949 w 9498"/>
              <a:gd name="connsiteY40" fmla="*/ 3601 h 10000"/>
              <a:gd name="connsiteX41" fmla="*/ 8084 w 9498"/>
              <a:gd name="connsiteY41" fmla="*/ 3131 h 10000"/>
              <a:gd name="connsiteX42" fmla="*/ 8219 w 9498"/>
              <a:gd name="connsiteY42" fmla="*/ 2963 h 10000"/>
              <a:gd name="connsiteX43" fmla="*/ 8474 w 9498"/>
              <a:gd name="connsiteY43" fmla="*/ 2660 h 10000"/>
              <a:gd name="connsiteX44" fmla="*/ 8587 w 9498"/>
              <a:gd name="connsiteY44" fmla="*/ 2355 h 10000"/>
              <a:gd name="connsiteX45" fmla="*/ 8722 w 9498"/>
              <a:gd name="connsiteY45" fmla="*/ 610 h 10000"/>
              <a:gd name="connsiteX46" fmla="*/ 8860 w 9498"/>
              <a:gd name="connsiteY46" fmla="*/ 4682 h 10000"/>
              <a:gd name="connsiteX47" fmla="*/ 9109 w 9498"/>
              <a:gd name="connsiteY47" fmla="*/ 8589 h 10000"/>
              <a:gd name="connsiteX48" fmla="*/ 9245 w 9498"/>
              <a:gd name="connsiteY48" fmla="*/ 7341 h 10000"/>
              <a:gd name="connsiteX49" fmla="*/ 9362 w 9498"/>
              <a:gd name="connsiteY49" fmla="*/ 7204 h 10000"/>
              <a:gd name="connsiteX50" fmla="*/ 9498 w 9498"/>
              <a:gd name="connsiteY50" fmla="*/ 7812 h 10000"/>
              <a:gd name="connsiteX0" fmla="*/ 0 w 9860"/>
              <a:gd name="connsiteY0" fmla="*/ 8117 h 10000"/>
              <a:gd name="connsiteX1" fmla="*/ 124 w 9860"/>
              <a:gd name="connsiteY1" fmla="*/ 7341 h 10000"/>
              <a:gd name="connsiteX2" fmla="*/ 266 w 9860"/>
              <a:gd name="connsiteY2" fmla="*/ 7978 h 10000"/>
              <a:gd name="connsiteX3" fmla="*/ 531 w 9860"/>
              <a:gd name="connsiteY3" fmla="*/ 7812 h 10000"/>
              <a:gd name="connsiteX4" fmla="*/ 675 w 9860"/>
              <a:gd name="connsiteY4" fmla="*/ 8450 h 10000"/>
              <a:gd name="connsiteX5" fmla="*/ 819 w 9860"/>
              <a:gd name="connsiteY5" fmla="*/ 7978 h 10000"/>
              <a:gd name="connsiteX6" fmla="*/ 937 w 9860"/>
              <a:gd name="connsiteY6" fmla="*/ 7204 h 10000"/>
              <a:gd name="connsiteX7" fmla="*/ 1202 w 9860"/>
              <a:gd name="connsiteY7" fmla="*/ 8589 h 10000"/>
              <a:gd name="connsiteX8" fmla="*/ 1349 w 9860"/>
              <a:gd name="connsiteY8" fmla="*/ 7674 h 10000"/>
              <a:gd name="connsiteX9" fmla="*/ 1488 w 9860"/>
              <a:gd name="connsiteY9" fmla="*/ 8450 h 10000"/>
              <a:gd name="connsiteX10" fmla="*/ 1611 w 9860"/>
              <a:gd name="connsiteY10" fmla="*/ 7674 h 10000"/>
              <a:gd name="connsiteX11" fmla="*/ 1899 w 9860"/>
              <a:gd name="connsiteY11" fmla="*/ 7037 h 10000"/>
              <a:gd name="connsiteX12" fmla="*/ 2017 w 9860"/>
              <a:gd name="connsiteY12" fmla="*/ 7812 h 10000"/>
              <a:gd name="connsiteX13" fmla="*/ 2162 w 9860"/>
              <a:gd name="connsiteY13" fmla="*/ 8450 h 10000"/>
              <a:gd name="connsiteX14" fmla="*/ 2285 w 9860"/>
              <a:gd name="connsiteY14" fmla="*/ 7037 h 10000"/>
              <a:gd name="connsiteX15" fmla="*/ 2568 w 9860"/>
              <a:gd name="connsiteY15" fmla="*/ 8450 h 10000"/>
              <a:gd name="connsiteX16" fmla="*/ 2688 w 9860"/>
              <a:gd name="connsiteY16" fmla="*/ 8117 h 10000"/>
              <a:gd name="connsiteX17" fmla="*/ 2832 w 9860"/>
              <a:gd name="connsiteY17" fmla="*/ 7674 h 10000"/>
              <a:gd name="connsiteX18" fmla="*/ 2975 w 9860"/>
              <a:gd name="connsiteY18" fmla="*/ 7812 h 10000"/>
              <a:gd name="connsiteX19" fmla="*/ 4847 w 9860"/>
              <a:gd name="connsiteY19" fmla="*/ 9392 h 10000"/>
              <a:gd name="connsiteX20" fmla="*/ 4991 w 9860"/>
              <a:gd name="connsiteY20" fmla="*/ 8755 h 10000"/>
              <a:gd name="connsiteX21" fmla="*/ 5135 w 9860"/>
              <a:gd name="connsiteY21" fmla="*/ 8117 h 10000"/>
              <a:gd name="connsiteX22" fmla="*/ 5397 w 9860"/>
              <a:gd name="connsiteY22" fmla="*/ 8117 h 10000"/>
              <a:gd name="connsiteX23" fmla="*/ 5541 w 9860"/>
              <a:gd name="connsiteY23" fmla="*/ 8117 h 10000"/>
              <a:gd name="connsiteX24" fmla="*/ 5663 w 9860"/>
              <a:gd name="connsiteY24" fmla="*/ 8282 h 10000"/>
              <a:gd name="connsiteX25" fmla="*/ 5807 w 9860"/>
              <a:gd name="connsiteY25" fmla="*/ 9059 h 10000"/>
              <a:gd name="connsiteX26" fmla="*/ 6072 w 9860"/>
              <a:gd name="connsiteY26" fmla="*/ 8589 h 10000"/>
              <a:gd name="connsiteX27" fmla="*/ 6213 w 9860"/>
              <a:gd name="connsiteY27" fmla="*/ 9392 h 10000"/>
              <a:gd name="connsiteX28" fmla="*/ 6333 w 9860"/>
              <a:gd name="connsiteY28" fmla="*/ 8117 h 10000"/>
              <a:gd name="connsiteX29" fmla="*/ 6478 w 9860"/>
              <a:gd name="connsiteY29" fmla="*/ 10000 h 10000"/>
              <a:gd name="connsiteX30" fmla="*/ 6743 w 9860"/>
              <a:gd name="connsiteY30" fmla="*/ 4847 h 10000"/>
              <a:gd name="connsiteX31" fmla="*/ 6885 w 9860"/>
              <a:gd name="connsiteY31" fmla="*/ 0 h 10000"/>
              <a:gd name="connsiteX32" fmla="*/ 7031 w 9860"/>
              <a:gd name="connsiteY32" fmla="*/ 2190 h 10000"/>
              <a:gd name="connsiteX33" fmla="*/ 7151 w 9860"/>
              <a:gd name="connsiteY33" fmla="*/ 2355 h 10000"/>
              <a:gd name="connsiteX34" fmla="*/ 7412 w 9860"/>
              <a:gd name="connsiteY34" fmla="*/ 2355 h 10000"/>
              <a:gd name="connsiteX35" fmla="*/ 7557 w 9860"/>
              <a:gd name="connsiteY35" fmla="*/ 3131 h 10000"/>
              <a:gd name="connsiteX36" fmla="*/ 7698 w 9860"/>
              <a:gd name="connsiteY36" fmla="*/ 3601 h 10000"/>
              <a:gd name="connsiteX37" fmla="*/ 7820 w 9860"/>
              <a:gd name="connsiteY37" fmla="*/ 2963 h 10000"/>
              <a:gd name="connsiteX38" fmla="*/ 8107 w 9860"/>
              <a:gd name="connsiteY38" fmla="*/ 3435 h 10000"/>
              <a:gd name="connsiteX39" fmla="*/ 8229 w 9860"/>
              <a:gd name="connsiteY39" fmla="*/ 3601 h 10000"/>
              <a:gd name="connsiteX40" fmla="*/ 8371 w 9860"/>
              <a:gd name="connsiteY40" fmla="*/ 3131 h 10000"/>
              <a:gd name="connsiteX41" fmla="*/ 8513 w 9860"/>
              <a:gd name="connsiteY41" fmla="*/ 2963 h 10000"/>
              <a:gd name="connsiteX42" fmla="*/ 8782 w 9860"/>
              <a:gd name="connsiteY42" fmla="*/ 2660 h 10000"/>
              <a:gd name="connsiteX43" fmla="*/ 8901 w 9860"/>
              <a:gd name="connsiteY43" fmla="*/ 2355 h 10000"/>
              <a:gd name="connsiteX44" fmla="*/ 9043 w 9860"/>
              <a:gd name="connsiteY44" fmla="*/ 610 h 10000"/>
              <a:gd name="connsiteX45" fmla="*/ 9188 w 9860"/>
              <a:gd name="connsiteY45" fmla="*/ 4682 h 10000"/>
              <a:gd name="connsiteX46" fmla="*/ 9450 w 9860"/>
              <a:gd name="connsiteY46" fmla="*/ 8589 h 10000"/>
              <a:gd name="connsiteX47" fmla="*/ 9594 w 9860"/>
              <a:gd name="connsiteY47" fmla="*/ 7341 h 10000"/>
              <a:gd name="connsiteX48" fmla="*/ 9717 w 9860"/>
              <a:gd name="connsiteY48" fmla="*/ 7204 h 10000"/>
              <a:gd name="connsiteX49" fmla="*/ 9860 w 9860"/>
              <a:gd name="connsiteY49" fmla="*/ 7812 h 10000"/>
              <a:gd name="connsiteX0" fmla="*/ 0 w 10000"/>
              <a:gd name="connsiteY0" fmla="*/ 8117 h 10000"/>
              <a:gd name="connsiteX1" fmla="*/ 270 w 10000"/>
              <a:gd name="connsiteY1" fmla="*/ 7978 h 10000"/>
              <a:gd name="connsiteX2" fmla="*/ 539 w 10000"/>
              <a:gd name="connsiteY2" fmla="*/ 7812 h 10000"/>
              <a:gd name="connsiteX3" fmla="*/ 685 w 10000"/>
              <a:gd name="connsiteY3" fmla="*/ 8450 h 10000"/>
              <a:gd name="connsiteX4" fmla="*/ 831 w 10000"/>
              <a:gd name="connsiteY4" fmla="*/ 7978 h 10000"/>
              <a:gd name="connsiteX5" fmla="*/ 950 w 10000"/>
              <a:gd name="connsiteY5" fmla="*/ 7204 h 10000"/>
              <a:gd name="connsiteX6" fmla="*/ 1219 w 10000"/>
              <a:gd name="connsiteY6" fmla="*/ 8589 h 10000"/>
              <a:gd name="connsiteX7" fmla="*/ 1368 w 10000"/>
              <a:gd name="connsiteY7" fmla="*/ 7674 h 10000"/>
              <a:gd name="connsiteX8" fmla="*/ 1509 w 10000"/>
              <a:gd name="connsiteY8" fmla="*/ 8450 h 10000"/>
              <a:gd name="connsiteX9" fmla="*/ 1634 w 10000"/>
              <a:gd name="connsiteY9" fmla="*/ 7674 h 10000"/>
              <a:gd name="connsiteX10" fmla="*/ 1926 w 10000"/>
              <a:gd name="connsiteY10" fmla="*/ 7037 h 10000"/>
              <a:gd name="connsiteX11" fmla="*/ 2046 w 10000"/>
              <a:gd name="connsiteY11" fmla="*/ 7812 h 10000"/>
              <a:gd name="connsiteX12" fmla="*/ 2193 w 10000"/>
              <a:gd name="connsiteY12" fmla="*/ 8450 h 10000"/>
              <a:gd name="connsiteX13" fmla="*/ 2317 w 10000"/>
              <a:gd name="connsiteY13" fmla="*/ 7037 h 10000"/>
              <a:gd name="connsiteX14" fmla="*/ 2604 w 10000"/>
              <a:gd name="connsiteY14" fmla="*/ 8450 h 10000"/>
              <a:gd name="connsiteX15" fmla="*/ 2726 w 10000"/>
              <a:gd name="connsiteY15" fmla="*/ 8117 h 10000"/>
              <a:gd name="connsiteX16" fmla="*/ 2872 w 10000"/>
              <a:gd name="connsiteY16" fmla="*/ 7674 h 10000"/>
              <a:gd name="connsiteX17" fmla="*/ 3017 w 10000"/>
              <a:gd name="connsiteY17" fmla="*/ 7812 h 10000"/>
              <a:gd name="connsiteX18" fmla="*/ 4916 w 10000"/>
              <a:gd name="connsiteY18" fmla="*/ 9392 h 10000"/>
              <a:gd name="connsiteX19" fmla="*/ 5062 w 10000"/>
              <a:gd name="connsiteY19" fmla="*/ 8755 h 10000"/>
              <a:gd name="connsiteX20" fmla="*/ 5208 w 10000"/>
              <a:gd name="connsiteY20" fmla="*/ 8117 h 10000"/>
              <a:gd name="connsiteX21" fmla="*/ 5474 w 10000"/>
              <a:gd name="connsiteY21" fmla="*/ 8117 h 10000"/>
              <a:gd name="connsiteX22" fmla="*/ 5620 w 10000"/>
              <a:gd name="connsiteY22" fmla="*/ 8117 h 10000"/>
              <a:gd name="connsiteX23" fmla="*/ 5743 w 10000"/>
              <a:gd name="connsiteY23" fmla="*/ 8282 h 10000"/>
              <a:gd name="connsiteX24" fmla="*/ 5889 w 10000"/>
              <a:gd name="connsiteY24" fmla="*/ 9059 h 10000"/>
              <a:gd name="connsiteX25" fmla="*/ 6158 w 10000"/>
              <a:gd name="connsiteY25" fmla="*/ 8589 h 10000"/>
              <a:gd name="connsiteX26" fmla="*/ 6301 w 10000"/>
              <a:gd name="connsiteY26" fmla="*/ 9392 h 10000"/>
              <a:gd name="connsiteX27" fmla="*/ 6423 w 10000"/>
              <a:gd name="connsiteY27" fmla="*/ 8117 h 10000"/>
              <a:gd name="connsiteX28" fmla="*/ 6570 w 10000"/>
              <a:gd name="connsiteY28" fmla="*/ 10000 h 10000"/>
              <a:gd name="connsiteX29" fmla="*/ 6839 w 10000"/>
              <a:gd name="connsiteY29" fmla="*/ 4847 h 10000"/>
              <a:gd name="connsiteX30" fmla="*/ 6983 w 10000"/>
              <a:gd name="connsiteY30" fmla="*/ 0 h 10000"/>
              <a:gd name="connsiteX31" fmla="*/ 7131 w 10000"/>
              <a:gd name="connsiteY31" fmla="*/ 2190 h 10000"/>
              <a:gd name="connsiteX32" fmla="*/ 7253 w 10000"/>
              <a:gd name="connsiteY32" fmla="*/ 2355 h 10000"/>
              <a:gd name="connsiteX33" fmla="*/ 7517 w 10000"/>
              <a:gd name="connsiteY33" fmla="*/ 2355 h 10000"/>
              <a:gd name="connsiteX34" fmla="*/ 7664 w 10000"/>
              <a:gd name="connsiteY34" fmla="*/ 3131 h 10000"/>
              <a:gd name="connsiteX35" fmla="*/ 7807 w 10000"/>
              <a:gd name="connsiteY35" fmla="*/ 3601 h 10000"/>
              <a:gd name="connsiteX36" fmla="*/ 7931 w 10000"/>
              <a:gd name="connsiteY36" fmla="*/ 2963 h 10000"/>
              <a:gd name="connsiteX37" fmla="*/ 8222 w 10000"/>
              <a:gd name="connsiteY37" fmla="*/ 3435 h 10000"/>
              <a:gd name="connsiteX38" fmla="*/ 8346 w 10000"/>
              <a:gd name="connsiteY38" fmla="*/ 3601 h 10000"/>
              <a:gd name="connsiteX39" fmla="*/ 8490 w 10000"/>
              <a:gd name="connsiteY39" fmla="*/ 3131 h 10000"/>
              <a:gd name="connsiteX40" fmla="*/ 8634 w 10000"/>
              <a:gd name="connsiteY40" fmla="*/ 2963 h 10000"/>
              <a:gd name="connsiteX41" fmla="*/ 8907 w 10000"/>
              <a:gd name="connsiteY41" fmla="*/ 2660 h 10000"/>
              <a:gd name="connsiteX42" fmla="*/ 9027 w 10000"/>
              <a:gd name="connsiteY42" fmla="*/ 2355 h 10000"/>
              <a:gd name="connsiteX43" fmla="*/ 9171 w 10000"/>
              <a:gd name="connsiteY43" fmla="*/ 610 h 10000"/>
              <a:gd name="connsiteX44" fmla="*/ 9318 w 10000"/>
              <a:gd name="connsiteY44" fmla="*/ 4682 h 10000"/>
              <a:gd name="connsiteX45" fmla="*/ 9584 w 10000"/>
              <a:gd name="connsiteY45" fmla="*/ 8589 h 10000"/>
              <a:gd name="connsiteX46" fmla="*/ 9730 w 10000"/>
              <a:gd name="connsiteY46" fmla="*/ 7341 h 10000"/>
              <a:gd name="connsiteX47" fmla="*/ 9855 w 10000"/>
              <a:gd name="connsiteY47" fmla="*/ 7204 h 10000"/>
              <a:gd name="connsiteX48" fmla="*/ 10000 w 10000"/>
              <a:gd name="connsiteY48" fmla="*/ 7812 h 10000"/>
              <a:gd name="connsiteX0" fmla="*/ 0 w 9730"/>
              <a:gd name="connsiteY0" fmla="*/ 7978 h 10000"/>
              <a:gd name="connsiteX1" fmla="*/ 269 w 9730"/>
              <a:gd name="connsiteY1" fmla="*/ 7812 h 10000"/>
              <a:gd name="connsiteX2" fmla="*/ 415 w 9730"/>
              <a:gd name="connsiteY2" fmla="*/ 8450 h 10000"/>
              <a:gd name="connsiteX3" fmla="*/ 561 w 9730"/>
              <a:gd name="connsiteY3" fmla="*/ 7978 h 10000"/>
              <a:gd name="connsiteX4" fmla="*/ 680 w 9730"/>
              <a:gd name="connsiteY4" fmla="*/ 7204 h 10000"/>
              <a:gd name="connsiteX5" fmla="*/ 949 w 9730"/>
              <a:gd name="connsiteY5" fmla="*/ 8589 h 10000"/>
              <a:gd name="connsiteX6" fmla="*/ 1098 w 9730"/>
              <a:gd name="connsiteY6" fmla="*/ 7674 h 10000"/>
              <a:gd name="connsiteX7" fmla="*/ 1239 w 9730"/>
              <a:gd name="connsiteY7" fmla="*/ 8450 h 10000"/>
              <a:gd name="connsiteX8" fmla="*/ 1364 w 9730"/>
              <a:gd name="connsiteY8" fmla="*/ 7674 h 10000"/>
              <a:gd name="connsiteX9" fmla="*/ 1656 w 9730"/>
              <a:gd name="connsiteY9" fmla="*/ 7037 h 10000"/>
              <a:gd name="connsiteX10" fmla="*/ 1776 w 9730"/>
              <a:gd name="connsiteY10" fmla="*/ 7812 h 10000"/>
              <a:gd name="connsiteX11" fmla="*/ 1923 w 9730"/>
              <a:gd name="connsiteY11" fmla="*/ 8450 h 10000"/>
              <a:gd name="connsiteX12" fmla="*/ 2047 w 9730"/>
              <a:gd name="connsiteY12" fmla="*/ 7037 h 10000"/>
              <a:gd name="connsiteX13" fmla="*/ 2334 w 9730"/>
              <a:gd name="connsiteY13" fmla="*/ 8450 h 10000"/>
              <a:gd name="connsiteX14" fmla="*/ 2456 w 9730"/>
              <a:gd name="connsiteY14" fmla="*/ 8117 h 10000"/>
              <a:gd name="connsiteX15" fmla="*/ 2602 w 9730"/>
              <a:gd name="connsiteY15" fmla="*/ 7674 h 10000"/>
              <a:gd name="connsiteX16" fmla="*/ 2747 w 9730"/>
              <a:gd name="connsiteY16" fmla="*/ 7812 h 10000"/>
              <a:gd name="connsiteX17" fmla="*/ 4646 w 9730"/>
              <a:gd name="connsiteY17" fmla="*/ 9392 h 10000"/>
              <a:gd name="connsiteX18" fmla="*/ 4792 w 9730"/>
              <a:gd name="connsiteY18" fmla="*/ 8755 h 10000"/>
              <a:gd name="connsiteX19" fmla="*/ 4938 w 9730"/>
              <a:gd name="connsiteY19" fmla="*/ 8117 h 10000"/>
              <a:gd name="connsiteX20" fmla="*/ 5204 w 9730"/>
              <a:gd name="connsiteY20" fmla="*/ 8117 h 10000"/>
              <a:gd name="connsiteX21" fmla="*/ 5350 w 9730"/>
              <a:gd name="connsiteY21" fmla="*/ 8117 h 10000"/>
              <a:gd name="connsiteX22" fmla="*/ 5473 w 9730"/>
              <a:gd name="connsiteY22" fmla="*/ 8282 h 10000"/>
              <a:gd name="connsiteX23" fmla="*/ 5619 w 9730"/>
              <a:gd name="connsiteY23" fmla="*/ 9059 h 10000"/>
              <a:gd name="connsiteX24" fmla="*/ 5888 w 9730"/>
              <a:gd name="connsiteY24" fmla="*/ 8589 h 10000"/>
              <a:gd name="connsiteX25" fmla="*/ 6031 w 9730"/>
              <a:gd name="connsiteY25" fmla="*/ 9392 h 10000"/>
              <a:gd name="connsiteX26" fmla="*/ 6153 w 9730"/>
              <a:gd name="connsiteY26" fmla="*/ 8117 h 10000"/>
              <a:gd name="connsiteX27" fmla="*/ 6300 w 9730"/>
              <a:gd name="connsiteY27" fmla="*/ 10000 h 10000"/>
              <a:gd name="connsiteX28" fmla="*/ 6569 w 9730"/>
              <a:gd name="connsiteY28" fmla="*/ 4847 h 10000"/>
              <a:gd name="connsiteX29" fmla="*/ 6713 w 9730"/>
              <a:gd name="connsiteY29" fmla="*/ 0 h 10000"/>
              <a:gd name="connsiteX30" fmla="*/ 6861 w 9730"/>
              <a:gd name="connsiteY30" fmla="*/ 2190 h 10000"/>
              <a:gd name="connsiteX31" fmla="*/ 6983 w 9730"/>
              <a:gd name="connsiteY31" fmla="*/ 2355 h 10000"/>
              <a:gd name="connsiteX32" fmla="*/ 7247 w 9730"/>
              <a:gd name="connsiteY32" fmla="*/ 2355 h 10000"/>
              <a:gd name="connsiteX33" fmla="*/ 7394 w 9730"/>
              <a:gd name="connsiteY33" fmla="*/ 3131 h 10000"/>
              <a:gd name="connsiteX34" fmla="*/ 7537 w 9730"/>
              <a:gd name="connsiteY34" fmla="*/ 3601 h 10000"/>
              <a:gd name="connsiteX35" fmla="*/ 7661 w 9730"/>
              <a:gd name="connsiteY35" fmla="*/ 2963 h 10000"/>
              <a:gd name="connsiteX36" fmla="*/ 7952 w 9730"/>
              <a:gd name="connsiteY36" fmla="*/ 3435 h 10000"/>
              <a:gd name="connsiteX37" fmla="*/ 8076 w 9730"/>
              <a:gd name="connsiteY37" fmla="*/ 3601 h 10000"/>
              <a:gd name="connsiteX38" fmla="*/ 8220 w 9730"/>
              <a:gd name="connsiteY38" fmla="*/ 3131 h 10000"/>
              <a:gd name="connsiteX39" fmla="*/ 8364 w 9730"/>
              <a:gd name="connsiteY39" fmla="*/ 2963 h 10000"/>
              <a:gd name="connsiteX40" fmla="*/ 8637 w 9730"/>
              <a:gd name="connsiteY40" fmla="*/ 2660 h 10000"/>
              <a:gd name="connsiteX41" fmla="*/ 8757 w 9730"/>
              <a:gd name="connsiteY41" fmla="*/ 2355 h 10000"/>
              <a:gd name="connsiteX42" fmla="*/ 8901 w 9730"/>
              <a:gd name="connsiteY42" fmla="*/ 610 h 10000"/>
              <a:gd name="connsiteX43" fmla="*/ 9048 w 9730"/>
              <a:gd name="connsiteY43" fmla="*/ 4682 h 10000"/>
              <a:gd name="connsiteX44" fmla="*/ 9314 w 9730"/>
              <a:gd name="connsiteY44" fmla="*/ 8589 h 10000"/>
              <a:gd name="connsiteX45" fmla="*/ 9460 w 9730"/>
              <a:gd name="connsiteY45" fmla="*/ 7341 h 10000"/>
              <a:gd name="connsiteX46" fmla="*/ 9585 w 9730"/>
              <a:gd name="connsiteY46" fmla="*/ 7204 h 10000"/>
              <a:gd name="connsiteX47" fmla="*/ 9730 w 9730"/>
              <a:gd name="connsiteY47" fmla="*/ 7812 h 10000"/>
              <a:gd name="connsiteX0" fmla="*/ 0 w 9724"/>
              <a:gd name="connsiteY0" fmla="*/ 7812 h 10000"/>
              <a:gd name="connsiteX1" fmla="*/ 151 w 9724"/>
              <a:gd name="connsiteY1" fmla="*/ 8450 h 10000"/>
              <a:gd name="connsiteX2" fmla="*/ 301 w 9724"/>
              <a:gd name="connsiteY2" fmla="*/ 7978 h 10000"/>
              <a:gd name="connsiteX3" fmla="*/ 423 w 9724"/>
              <a:gd name="connsiteY3" fmla="*/ 7204 h 10000"/>
              <a:gd name="connsiteX4" fmla="*/ 699 w 9724"/>
              <a:gd name="connsiteY4" fmla="*/ 8589 h 10000"/>
              <a:gd name="connsiteX5" fmla="*/ 852 w 9724"/>
              <a:gd name="connsiteY5" fmla="*/ 7674 h 10000"/>
              <a:gd name="connsiteX6" fmla="*/ 997 w 9724"/>
              <a:gd name="connsiteY6" fmla="*/ 8450 h 10000"/>
              <a:gd name="connsiteX7" fmla="*/ 1126 w 9724"/>
              <a:gd name="connsiteY7" fmla="*/ 7674 h 10000"/>
              <a:gd name="connsiteX8" fmla="*/ 1426 w 9724"/>
              <a:gd name="connsiteY8" fmla="*/ 7037 h 10000"/>
              <a:gd name="connsiteX9" fmla="*/ 1549 w 9724"/>
              <a:gd name="connsiteY9" fmla="*/ 7812 h 10000"/>
              <a:gd name="connsiteX10" fmla="*/ 1700 w 9724"/>
              <a:gd name="connsiteY10" fmla="*/ 8450 h 10000"/>
              <a:gd name="connsiteX11" fmla="*/ 1828 w 9724"/>
              <a:gd name="connsiteY11" fmla="*/ 7037 h 10000"/>
              <a:gd name="connsiteX12" fmla="*/ 2123 w 9724"/>
              <a:gd name="connsiteY12" fmla="*/ 8450 h 10000"/>
              <a:gd name="connsiteX13" fmla="*/ 2248 w 9724"/>
              <a:gd name="connsiteY13" fmla="*/ 8117 h 10000"/>
              <a:gd name="connsiteX14" fmla="*/ 2398 w 9724"/>
              <a:gd name="connsiteY14" fmla="*/ 7674 h 10000"/>
              <a:gd name="connsiteX15" fmla="*/ 2547 w 9724"/>
              <a:gd name="connsiteY15" fmla="*/ 7812 h 10000"/>
              <a:gd name="connsiteX16" fmla="*/ 4499 w 9724"/>
              <a:gd name="connsiteY16" fmla="*/ 9392 h 10000"/>
              <a:gd name="connsiteX17" fmla="*/ 4649 w 9724"/>
              <a:gd name="connsiteY17" fmla="*/ 8755 h 10000"/>
              <a:gd name="connsiteX18" fmla="*/ 4799 w 9724"/>
              <a:gd name="connsiteY18" fmla="*/ 8117 h 10000"/>
              <a:gd name="connsiteX19" fmla="*/ 5072 w 9724"/>
              <a:gd name="connsiteY19" fmla="*/ 8117 h 10000"/>
              <a:gd name="connsiteX20" fmla="*/ 5222 w 9724"/>
              <a:gd name="connsiteY20" fmla="*/ 8117 h 10000"/>
              <a:gd name="connsiteX21" fmla="*/ 5349 w 9724"/>
              <a:gd name="connsiteY21" fmla="*/ 8282 h 10000"/>
              <a:gd name="connsiteX22" fmla="*/ 5499 w 9724"/>
              <a:gd name="connsiteY22" fmla="*/ 9059 h 10000"/>
              <a:gd name="connsiteX23" fmla="*/ 5775 w 9724"/>
              <a:gd name="connsiteY23" fmla="*/ 8589 h 10000"/>
              <a:gd name="connsiteX24" fmla="*/ 5922 w 9724"/>
              <a:gd name="connsiteY24" fmla="*/ 9392 h 10000"/>
              <a:gd name="connsiteX25" fmla="*/ 6048 w 9724"/>
              <a:gd name="connsiteY25" fmla="*/ 8117 h 10000"/>
              <a:gd name="connsiteX26" fmla="*/ 6199 w 9724"/>
              <a:gd name="connsiteY26" fmla="*/ 10000 h 10000"/>
              <a:gd name="connsiteX27" fmla="*/ 6475 w 9724"/>
              <a:gd name="connsiteY27" fmla="*/ 4847 h 10000"/>
              <a:gd name="connsiteX28" fmla="*/ 6623 w 9724"/>
              <a:gd name="connsiteY28" fmla="*/ 0 h 10000"/>
              <a:gd name="connsiteX29" fmla="*/ 6775 w 9724"/>
              <a:gd name="connsiteY29" fmla="*/ 2190 h 10000"/>
              <a:gd name="connsiteX30" fmla="*/ 6901 w 9724"/>
              <a:gd name="connsiteY30" fmla="*/ 2355 h 10000"/>
              <a:gd name="connsiteX31" fmla="*/ 7172 w 9724"/>
              <a:gd name="connsiteY31" fmla="*/ 2355 h 10000"/>
              <a:gd name="connsiteX32" fmla="*/ 7323 w 9724"/>
              <a:gd name="connsiteY32" fmla="*/ 3131 h 10000"/>
              <a:gd name="connsiteX33" fmla="*/ 7470 w 9724"/>
              <a:gd name="connsiteY33" fmla="*/ 3601 h 10000"/>
              <a:gd name="connsiteX34" fmla="*/ 7598 w 9724"/>
              <a:gd name="connsiteY34" fmla="*/ 2963 h 10000"/>
              <a:gd name="connsiteX35" fmla="*/ 7897 w 9724"/>
              <a:gd name="connsiteY35" fmla="*/ 3435 h 10000"/>
              <a:gd name="connsiteX36" fmla="*/ 8024 w 9724"/>
              <a:gd name="connsiteY36" fmla="*/ 3601 h 10000"/>
              <a:gd name="connsiteX37" fmla="*/ 8172 w 9724"/>
              <a:gd name="connsiteY37" fmla="*/ 3131 h 10000"/>
              <a:gd name="connsiteX38" fmla="*/ 8320 w 9724"/>
              <a:gd name="connsiteY38" fmla="*/ 2963 h 10000"/>
              <a:gd name="connsiteX39" fmla="*/ 8601 w 9724"/>
              <a:gd name="connsiteY39" fmla="*/ 2660 h 10000"/>
              <a:gd name="connsiteX40" fmla="*/ 8724 w 9724"/>
              <a:gd name="connsiteY40" fmla="*/ 2355 h 10000"/>
              <a:gd name="connsiteX41" fmla="*/ 8872 w 9724"/>
              <a:gd name="connsiteY41" fmla="*/ 610 h 10000"/>
              <a:gd name="connsiteX42" fmla="*/ 9023 w 9724"/>
              <a:gd name="connsiteY42" fmla="*/ 4682 h 10000"/>
              <a:gd name="connsiteX43" fmla="*/ 9296 w 9724"/>
              <a:gd name="connsiteY43" fmla="*/ 8589 h 10000"/>
              <a:gd name="connsiteX44" fmla="*/ 9447 w 9724"/>
              <a:gd name="connsiteY44" fmla="*/ 7341 h 10000"/>
              <a:gd name="connsiteX45" fmla="*/ 9575 w 9724"/>
              <a:gd name="connsiteY45" fmla="*/ 7204 h 10000"/>
              <a:gd name="connsiteX46" fmla="*/ 9724 w 9724"/>
              <a:gd name="connsiteY46" fmla="*/ 7812 h 10000"/>
              <a:gd name="connsiteX0" fmla="*/ 0 w 9845"/>
              <a:gd name="connsiteY0" fmla="*/ 8450 h 10000"/>
              <a:gd name="connsiteX1" fmla="*/ 155 w 9845"/>
              <a:gd name="connsiteY1" fmla="*/ 7978 h 10000"/>
              <a:gd name="connsiteX2" fmla="*/ 280 w 9845"/>
              <a:gd name="connsiteY2" fmla="*/ 7204 h 10000"/>
              <a:gd name="connsiteX3" fmla="*/ 564 w 9845"/>
              <a:gd name="connsiteY3" fmla="*/ 8589 h 10000"/>
              <a:gd name="connsiteX4" fmla="*/ 721 w 9845"/>
              <a:gd name="connsiteY4" fmla="*/ 7674 h 10000"/>
              <a:gd name="connsiteX5" fmla="*/ 870 w 9845"/>
              <a:gd name="connsiteY5" fmla="*/ 8450 h 10000"/>
              <a:gd name="connsiteX6" fmla="*/ 1003 w 9845"/>
              <a:gd name="connsiteY6" fmla="*/ 7674 h 10000"/>
              <a:gd name="connsiteX7" fmla="*/ 1311 w 9845"/>
              <a:gd name="connsiteY7" fmla="*/ 7037 h 10000"/>
              <a:gd name="connsiteX8" fmla="*/ 1438 w 9845"/>
              <a:gd name="connsiteY8" fmla="*/ 7812 h 10000"/>
              <a:gd name="connsiteX9" fmla="*/ 1593 w 9845"/>
              <a:gd name="connsiteY9" fmla="*/ 8450 h 10000"/>
              <a:gd name="connsiteX10" fmla="*/ 1725 w 9845"/>
              <a:gd name="connsiteY10" fmla="*/ 7037 h 10000"/>
              <a:gd name="connsiteX11" fmla="*/ 2028 w 9845"/>
              <a:gd name="connsiteY11" fmla="*/ 8450 h 10000"/>
              <a:gd name="connsiteX12" fmla="*/ 2157 w 9845"/>
              <a:gd name="connsiteY12" fmla="*/ 8117 h 10000"/>
              <a:gd name="connsiteX13" fmla="*/ 2311 w 9845"/>
              <a:gd name="connsiteY13" fmla="*/ 7674 h 10000"/>
              <a:gd name="connsiteX14" fmla="*/ 2464 w 9845"/>
              <a:gd name="connsiteY14" fmla="*/ 7812 h 10000"/>
              <a:gd name="connsiteX15" fmla="*/ 4472 w 9845"/>
              <a:gd name="connsiteY15" fmla="*/ 9392 h 10000"/>
              <a:gd name="connsiteX16" fmla="*/ 4626 w 9845"/>
              <a:gd name="connsiteY16" fmla="*/ 8755 h 10000"/>
              <a:gd name="connsiteX17" fmla="*/ 4780 w 9845"/>
              <a:gd name="connsiteY17" fmla="*/ 8117 h 10000"/>
              <a:gd name="connsiteX18" fmla="*/ 5061 w 9845"/>
              <a:gd name="connsiteY18" fmla="*/ 8117 h 10000"/>
              <a:gd name="connsiteX19" fmla="*/ 5215 w 9845"/>
              <a:gd name="connsiteY19" fmla="*/ 8117 h 10000"/>
              <a:gd name="connsiteX20" fmla="*/ 5346 w 9845"/>
              <a:gd name="connsiteY20" fmla="*/ 8282 h 10000"/>
              <a:gd name="connsiteX21" fmla="*/ 5500 w 9845"/>
              <a:gd name="connsiteY21" fmla="*/ 9059 h 10000"/>
              <a:gd name="connsiteX22" fmla="*/ 5784 w 9845"/>
              <a:gd name="connsiteY22" fmla="*/ 8589 h 10000"/>
              <a:gd name="connsiteX23" fmla="*/ 5935 w 9845"/>
              <a:gd name="connsiteY23" fmla="*/ 9392 h 10000"/>
              <a:gd name="connsiteX24" fmla="*/ 6065 w 9845"/>
              <a:gd name="connsiteY24" fmla="*/ 8117 h 10000"/>
              <a:gd name="connsiteX25" fmla="*/ 6220 w 9845"/>
              <a:gd name="connsiteY25" fmla="*/ 10000 h 10000"/>
              <a:gd name="connsiteX26" fmla="*/ 6504 w 9845"/>
              <a:gd name="connsiteY26" fmla="*/ 4847 h 10000"/>
              <a:gd name="connsiteX27" fmla="*/ 6656 w 9845"/>
              <a:gd name="connsiteY27" fmla="*/ 0 h 10000"/>
              <a:gd name="connsiteX28" fmla="*/ 6812 w 9845"/>
              <a:gd name="connsiteY28" fmla="*/ 2190 h 10000"/>
              <a:gd name="connsiteX29" fmla="*/ 6942 w 9845"/>
              <a:gd name="connsiteY29" fmla="*/ 2355 h 10000"/>
              <a:gd name="connsiteX30" fmla="*/ 7221 w 9845"/>
              <a:gd name="connsiteY30" fmla="*/ 2355 h 10000"/>
              <a:gd name="connsiteX31" fmla="*/ 7376 w 9845"/>
              <a:gd name="connsiteY31" fmla="*/ 3131 h 10000"/>
              <a:gd name="connsiteX32" fmla="*/ 7527 w 9845"/>
              <a:gd name="connsiteY32" fmla="*/ 3601 h 10000"/>
              <a:gd name="connsiteX33" fmla="*/ 7659 w 9845"/>
              <a:gd name="connsiteY33" fmla="*/ 2963 h 10000"/>
              <a:gd name="connsiteX34" fmla="*/ 7966 w 9845"/>
              <a:gd name="connsiteY34" fmla="*/ 3435 h 10000"/>
              <a:gd name="connsiteX35" fmla="*/ 8097 w 9845"/>
              <a:gd name="connsiteY35" fmla="*/ 3601 h 10000"/>
              <a:gd name="connsiteX36" fmla="*/ 8249 w 9845"/>
              <a:gd name="connsiteY36" fmla="*/ 3131 h 10000"/>
              <a:gd name="connsiteX37" fmla="*/ 8401 w 9845"/>
              <a:gd name="connsiteY37" fmla="*/ 2963 h 10000"/>
              <a:gd name="connsiteX38" fmla="*/ 8690 w 9845"/>
              <a:gd name="connsiteY38" fmla="*/ 2660 h 10000"/>
              <a:gd name="connsiteX39" fmla="*/ 8817 w 9845"/>
              <a:gd name="connsiteY39" fmla="*/ 2355 h 10000"/>
              <a:gd name="connsiteX40" fmla="*/ 8969 w 9845"/>
              <a:gd name="connsiteY40" fmla="*/ 610 h 10000"/>
              <a:gd name="connsiteX41" fmla="*/ 9124 w 9845"/>
              <a:gd name="connsiteY41" fmla="*/ 4682 h 10000"/>
              <a:gd name="connsiteX42" fmla="*/ 9405 w 9845"/>
              <a:gd name="connsiteY42" fmla="*/ 8589 h 10000"/>
              <a:gd name="connsiteX43" fmla="*/ 9560 w 9845"/>
              <a:gd name="connsiteY43" fmla="*/ 7341 h 10000"/>
              <a:gd name="connsiteX44" fmla="*/ 9692 w 9845"/>
              <a:gd name="connsiteY44" fmla="*/ 7204 h 10000"/>
              <a:gd name="connsiteX45" fmla="*/ 9845 w 9845"/>
              <a:gd name="connsiteY45" fmla="*/ 7812 h 10000"/>
              <a:gd name="connsiteX0" fmla="*/ 0 w 10000"/>
              <a:gd name="connsiteY0" fmla="*/ 8450 h 10000"/>
              <a:gd name="connsiteX1" fmla="*/ 284 w 10000"/>
              <a:gd name="connsiteY1" fmla="*/ 7204 h 10000"/>
              <a:gd name="connsiteX2" fmla="*/ 573 w 10000"/>
              <a:gd name="connsiteY2" fmla="*/ 8589 h 10000"/>
              <a:gd name="connsiteX3" fmla="*/ 732 w 10000"/>
              <a:gd name="connsiteY3" fmla="*/ 7674 h 10000"/>
              <a:gd name="connsiteX4" fmla="*/ 884 w 10000"/>
              <a:gd name="connsiteY4" fmla="*/ 8450 h 10000"/>
              <a:gd name="connsiteX5" fmla="*/ 1019 w 10000"/>
              <a:gd name="connsiteY5" fmla="*/ 7674 h 10000"/>
              <a:gd name="connsiteX6" fmla="*/ 1332 w 10000"/>
              <a:gd name="connsiteY6" fmla="*/ 7037 h 10000"/>
              <a:gd name="connsiteX7" fmla="*/ 1461 w 10000"/>
              <a:gd name="connsiteY7" fmla="*/ 7812 h 10000"/>
              <a:gd name="connsiteX8" fmla="*/ 1618 w 10000"/>
              <a:gd name="connsiteY8" fmla="*/ 8450 h 10000"/>
              <a:gd name="connsiteX9" fmla="*/ 1752 w 10000"/>
              <a:gd name="connsiteY9" fmla="*/ 7037 h 10000"/>
              <a:gd name="connsiteX10" fmla="*/ 2060 w 10000"/>
              <a:gd name="connsiteY10" fmla="*/ 8450 h 10000"/>
              <a:gd name="connsiteX11" fmla="*/ 2191 w 10000"/>
              <a:gd name="connsiteY11" fmla="*/ 8117 h 10000"/>
              <a:gd name="connsiteX12" fmla="*/ 2347 w 10000"/>
              <a:gd name="connsiteY12" fmla="*/ 7674 h 10000"/>
              <a:gd name="connsiteX13" fmla="*/ 2503 w 10000"/>
              <a:gd name="connsiteY13" fmla="*/ 7812 h 10000"/>
              <a:gd name="connsiteX14" fmla="*/ 4542 w 10000"/>
              <a:gd name="connsiteY14" fmla="*/ 9392 h 10000"/>
              <a:gd name="connsiteX15" fmla="*/ 4699 w 10000"/>
              <a:gd name="connsiteY15" fmla="*/ 8755 h 10000"/>
              <a:gd name="connsiteX16" fmla="*/ 4855 w 10000"/>
              <a:gd name="connsiteY16" fmla="*/ 8117 h 10000"/>
              <a:gd name="connsiteX17" fmla="*/ 5141 w 10000"/>
              <a:gd name="connsiteY17" fmla="*/ 8117 h 10000"/>
              <a:gd name="connsiteX18" fmla="*/ 5297 w 10000"/>
              <a:gd name="connsiteY18" fmla="*/ 8117 h 10000"/>
              <a:gd name="connsiteX19" fmla="*/ 5430 w 10000"/>
              <a:gd name="connsiteY19" fmla="*/ 8282 h 10000"/>
              <a:gd name="connsiteX20" fmla="*/ 5587 w 10000"/>
              <a:gd name="connsiteY20" fmla="*/ 9059 h 10000"/>
              <a:gd name="connsiteX21" fmla="*/ 5875 w 10000"/>
              <a:gd name="connsiteY21" fmla="*/ 8589 h 10000"/>
              <a:gd name="connsiteX22" fmla="*/ 6028 w 10000"/>
              <a:gd name="connsiteY22" fmla="*/ 9392 h 10000"/>
              <a:gd name="connsiteX23" fmla="*/ 6160 w 10000"/>
              <a:gd name="connsiteY23" fmla="*/ 8117 h 10000"/>
              <a:gd name="connsiteX24" fmla="*/ 6318 w 10000"/>
              <a:gd name="connsiteY24" fmla="*/ 10000 h 10000"/>
              <a:gd name="connsiteX25" fmla="*/ 6606 w 10000"/>
              <a:gd name="connsiteY25" fmla="*/ 4847 h 10000"/>
              <a:gd name="connsiteX26" fmla="*/ 6761 w 10000"/>
              <a:gd name="connsiteY26" fmla="*/ 0 h 10000"/>
              <a:gd name="connsiteX27" fmla="*/ 6919 w 10000"/>
              <a:gd name="connsiteY27" fmla="*/ 2190 h 10000"/>
              <a:gd name="connsiteX28" fmla="*/ 7051 w 10000"/>
              <a:gd name="connsiteY28" fmla="*/ 2355 h 10000"/>
              <a:gd name="connsiteX29" fmla="*/ 7335 w 10000"/>
              <a:gd name="connsiteY29" fmla="*/ 2355 h 10000"/>
              <a:gd name="connsiteX30" fmla="*/ 7492 w 10000"/>
              <a:gd name="connsiteY30" fmla="*/ 3131 h 10000"/>
              <a:gd name="connsiteX31" fmla="*/ 7646 w 10000"/>
              <a:gd name="connsiteY31" fmla="*/ 3601 h 10000"/>
              <a:gd name="connsiteX32" fmla="*/ 7780 w 10000"/>
              <a:gd name="connsiteY32" fmla="*/ 2963 h 10000"/>
              <a:gd name="connsiteX33" fmla="*/ 8091 w 10000"/>
              <a:gd name="connsiteY33" fmla="*/ 3435 h 10000"/>
              <a:gd name="connsiteX34" fmla="*/ 8224 w 10000"/>
              <a:gd name="connsiteY34" fmla="*/ 3601 h 10000"/>
              <a:gd name="connsiteX35" fmla="*/ 8379 w 10000"/>
              <a:gd name="connsiteY35" fmla="*/ 3131 h 10000"/>
              <a:gd name="connsiteX36" fmla="*/ 8533 w 10000"/>
              <a:gd name="connsiteY36" fmla="*/ 2963 h 10000"/>
              <a:gd name="connsiteX37" fmla="*/ 8827 w 10000"/>
              <a:gd name="connsiteY37" fmla="*/ 2660 h 10000"/>
              <a:gd name="connsiteX38" fmla="*/ 8956 w 10000"/>
              <a:gd name="connsiteY38" fmla="*/ 2355 h 10000"/>
              <a:gd name="connsiteX39" fmla="*/ 9110 w 10000"/>
              <a:gd name="connsiteY39" fmla="*/ 610 h 10000"/>
              <a:gd name="connsiteX40" fmla="*/ 9268 w 10000"/>
              <a:gd name="connsiteY40" fmla="*/ 4682 h 10000"/>
              <a:gd name="connsiteX41" fmla="*/ 9553 w 10000"/>
              <a:gd name="connsiteY41" fmla="*/ 8589 h 10000"/>
              <a:gd name="connsiteX42" fmla="*/ 9711 w 10000"/>
              <a:gd name="connsiteY42" fmla="*/ 7341 h 10000"/>
              <a:gd name="connsiteX43" fmla="*/ 9845 w 10000"/>
              <a:gd name="connsiteY43" fmla="*/ 7204 h 10000"/>
              <a:gd name="connsiteX44" fmla="*/ 10000 w 10000"/>
              <a:gd name="connsiteY44" fmla="*/ 7812 h 10000"/>
              <a:gd name="connsiteX0" fmla="*/ 0 w 9716"/>
              <a:gd name="connsiteY0" fmla="*/ 7204 h 10000"/>
              <a:gd name="connsiteX1" fmla="*/ 289 w 9716"/>
              <a:gd name="connsiteY1" fmla="*/ 8589 h 10000"/>
              <a:gd name="connsiteX2" fmla="*/ 448 w 9716"/>
              <a:gd name="connsiteY2" fmla="*/ 7674 h 10000"/>
              <a:gd name="connsiteX3" fmla="*/ 600 w 9716"/>
              <a:gd name="connsiteY3" fmla="*/ 8450 h 10000"/>
              <a:gd name="connsiteX4" fmla="*/ 735 w 9716"/>
              <a:gd name="connsiteY4" fmla="*/ 7674 h 10000"/>
              <a:gd name="connsiteX5" fmla="*/ 1048 w 9716"/>
              <a:gd name="connsiteY5" fmla="*/ 7037 h 10000"/>
              <a:gd name="connsiteX6" fmla="*/ 1177 w 9716"/>
              <a:gd name="connsiteY6" fmla="*/ 7812 h 10000"/>
              <a:gd name="connsiteX7" fmla="*/ 1334 w 9716"/>
              <a:gd name="connsiteY7" fmla="*/ 8450 h 10000"/>
              <a:gd name="connsiteX8" fmla="*/ 1468 w 9716"/>
              <a:gd name="connsiteY8" fmla="*/ 7037 h 10000"/>
              <a:gd name="connsiteX9" fmla="*/ 1776 w 9716"/>
              <a:gd name="connsiteY9" fmla="*/ 8450 h 10000"/>
              <a:gd name="connsiteX10" fmla="*/ 1907 w 9716"/>
              <a:gd name="connsiteY10" fmla="*/ 8117 h 10000"/>
              <a:gd name="connsiteX11" fmla="*/ 2063 w 9716"/>
              <a:gd name="connsiteY11" fmla="*/ 7674 h 10000"/>
              <a:gd name="connsiteX12" fmla="*/ 2219 w 9716"/>
              <a:gd name="connsiteY12" fmla="*/ 7812 h 10000"/>
              <a:gd name="connsiteX13" fmla="*/ 4258 w 9716"/>
              <a:gd name="connsiteY13" fmla="*/ 9392 h 10000"/>
              <a:gd name="connsiteX14" fmla="*/ 4415 w 9716"/>
              <a:gd name="connsiteY14" fmla="*/ 8755 h 10000"/>
              <a:gd name="connsiteX15" fmla="*/ 4571 w 9716"/>
              <a:gd name="connsiteY15" fmla="*/ 8117 h 10000"/>
              <a:gd name="connsiteX16" fmla="*/ 4857 w 9716"/>
              <a:gd name="connsiteY16" fmla="*/ 8117 h 10000"/>
              <a:gd name="connsiteX17" fmla="*/ 5013 w 9716"/>
              <a:gd name="connsiteY17" fmla="*/ 8117 h 10000"/>
              <a:gd name="connsiteX18" fmla="*/ 5146 w 9716"/>
              <a:gd name="connsiteY18" fmla="*/ 8282 h 10000"/>
              <a:gd name="connsiteX19" fmla="*/ 5303 w 9716"/>
              <a:gd name="connsiteY19" fmla="*/ 9059 h 10000"/>
              <a:gd name="connsiteX20" fmla="*/ 5591 w 9716"/>
              <a:gd name="connsiteY20" fmla="*/ 8589 h 10000"/>
              <a:gd name="connsiteX21" fmla="*/ 5744 w 9716"/>
              <a:gd name="connsiteY21" fmla="*/ 9392 h 10000"/>
              <a:gd name="connsiteX22" fmla="*/ 5876 w 9716"/>
              <a:gd name="connsiteY22" fmla="*/ 8117 h 10000"/>
              <a:gd name="connsiteX23" fmla="*/ 6034 w 9716"/>
              <a:gd name="connsiteY23" fmla="*/ 10000 h 10000"/>
              <a:gd name="connsiteX24" fmla="*/ 6322 w 9716"/>
              <a:gd name="connsiteY24" fmla="*/ 4847 h 10000"/>
              <a:gd name="connsiteX25" fmla="*/ 6477 w 9716"/>
              <a:gd name="connsiteY25" fmla="*/ 0 h 10000"/>
              <a:gd name="connsiteX26" fmla="*/ 6635 w 9716"/>
              <a:gd name="connsiteY26" fmla="*/ 2190 h 10000"/>
              <a:gd name="connsiteX27" fmla="*/ 6767 w 9716"/>
              <a:gd name="connsiteY27" fmla="*/ 2355 h 10000"/>
              <a:gd name="connsiteX28" fmla="*/ 7051 w 9716"/>
              <a:gd name="connsiteY28" fmla="*/ 2355 h 10000"/>
              <a:gd name="connsiteX29" fmla="*/ 7208 w 9716"/>
              <a:gd name="connsiteY29" fmla="*/ 3131 h 10000"/>
              <a:gd name="connsiteX30" fmla="*/ 7362 w 9716"/>
              <a:gd name="connsiteY30" fmla="*/ 3601 h 10000"/>
              <a:gd name="connsiteX31" fmla="*/ 7496 w 9716"/>
              <a:gd name="connsiteY31" fmla="*/ 2963 h 10000"/>
              <a:gd name="connsiteX32" fmla="*/ 7807 w 9716"/>
              <a:gd name="connsiteY32" fmla="*/ 3435 h 10000"/>
              <a:gd name="connsiteX33" fmla="*/ 7940 w 9716"/>
              <a:gd name="connsiteY33" fmla="*/ 3601 h 10000"/>
              <a:gd name="connsiteX34" fmla="*/ 8095 w 9716"/>
              <a:gd name="connsiteY34" fmla="*/ 3131 h 10000"/>
              <a:gd name="connsiteX35" fmla="*/ 8249 w 9716"/>
              <a:gd name="connsiteY35" fmla="*/ 2963 h 10000"/>
              <a:gd name="connsiteX36" fmla="*/ 8543 w 9716"/>
              <a:gd name="connsiteY36" fmla="*/ 2660 h 10000"/>
              <a:gd name="connsiteX37" fmla="*/ 8672 w 9716"/>
              <a:gd name="connsiteY37" fmla="*/ 2355 h 10000"/>
              <a:gd name="connsiteX38" fmla="*/ 8826 w 9716"/>
              <a:gd name="connsiteY38" fmla="*/ 610 h 10000"/>
              <a:gd name="connsiteX39" fmla="*/ 8984 w 9716"/>
              <a:gd name="connsiteY39" fmla="*/ 4682 h 10000"/>
              <a:gd name="connsiteX40" fmla="*/ 9269 w 9716"/>
              <a:gd name="connsiteY40" fmla="*/ 8589 h 10000"/>
              <a:gd name="connsiteX41" fmla="*/ 9427 w 9716"/>
              <a:gd name="connsiteY41" fmla="*/ 7341 h 10000"/>
              <a:gd name="connsiteX42" fmla="*/ 9561 w 9716"/>
              <a:gd name="connsiteY42" fmla="*/ 7204 h 10000"/>
              <a:gd name="connsiteX43" fmla="*/ 9716 w 9716"/>
              <a:gd name="connsiteY43" fmla="*/ 7812 h 10000"/>
              <a:gd name="connsiteX0" fmla="*/ 0 w 9703"/>
              <a:gd name="connsiteY0" fmla="*/ 8589 h 10000"/>
              <a:gd name="connsiteX1" fmla="*/ 164 w 9703"/>
              <a:gd name="connsiteY1" fmla="*/ 7674 h 10000"/>
              <a:gd name="connsiteX2" fmla="*/ 321 w 9703"/>
              <a:gd name="connsiteY2" fmla="*/ 8450 h 10000"/>
              <a:gd name="connsiteX3" fmla="*/ 459 w 9703"/>
              <a:gd name="connsiteY3" fmla="*/ 7674 h 10000"/>
              <a:gd name="connsiteX4" fmla="*/ 782 w 9703"/>
              <a:gd name="connsiteY4" fmla="*/ 7037 h 10000"/>
              <a:gd name="connsiteX5" fmla="*/ 914 w 9703"/>
              <a:gd name="connsiteY5" fmla="*/ 7812 h 10000"/>
              <a:gd name="connsiteX6" fmla="*/ 1076 w 9703"/>
              <a:gd name="connsiteY6" fmla="*/ 8450 h 10000"/>
              <a:gd name="connsiteX7" fmla="*/ 1214 w 9703"/>
              <a:gd name="connsiteY7" fmla="*/ 7037 h 10000"/>
              <a:gd name="connsiteX8" fmla="*/ 1531 w 9703"/>
              <a:gd name="connsiteY8" fmla="*/ 8450 h 10000"/>
              <a:gd name="connsiteX9" fmla="*/ 1666 w 9703"/>
              <a:gd name="connsiteY9" fmla="*/ 8117 h 10000"/>
              <a:gd name="connsiteX10" fmla="*/ 1826 w 9703"/>
              <a:gd name="connsiteY10" fmla="*/ 7674 h 10000"/>
              <a:gd name="connsiteX11" fmla="*/ 1987 w 9703"/>
              <a:gd name="connsiteY11" fmla="*/ 7812 h 10000"/>
              <a:gd name="connsiteX12" fmla="*/ 4085 w 9703"/>
              <a:gd name="connsiteY12" fmla="*/ 9392 h 10000"/>
              <a:gd name="connsiteX13" fmla="*/ 4247 w 9703"/>
              <a:gd name="connsiteY13" fmla="*/ 8755 h 10000"/>
              <a:gd name="connsiteX14" fmla="*/ 4408 w 9703"/>
              <a:gd name="connsiteY14" fmla="*/ 8117 h 10000"/>
              <a:gd name="connsiteX15" fmla="*/ 4702 w 9703"/>
              <a:gd name="connsiteY15" fmla="*/ 8117 h 10000"/>
              <a:gd name="connsiteX16" fmla="*/ 4863 w 9703"/>
              <a:gd name="connsiteY16" fmla="*/ 8117 h 10000"/>
              <a:gd name="connsiteX17" fmla="*/ 4999 w 9703"/>
              <a:gd name="connsiteY17" fmla="*/ 8282 h 10000"/>
              <a:gd name="connsiteX18" fmla="*/ 5161 w 9703"/>
              <a:gd name="connsiteY18" fmla="*/ 9059 h 10000"/>
              <a:gd name="connsiteX19" fmla="*/ 5457 w 9703"/>
              <a:gd name="connsiteY19" fmla="*/ 8589 h 10000"/>
              <a:gd name="connsiteX20" fmla="*/ 5615 w 9703"/>
              <a:gd name="connsiteY20" fmla="*/ 9392 h 10000"/>
              <a:gd name="connsiteX21" fmla="*/ 5751 w 9703"/>
              <a:gd name="connsiteY21" fmla="*/ 8117 h 10000"/>
              <a:gd name="connsiteX22" fmla="*/ 5913 w 9703"/>
              <a:gd name="connsiteY22" fmla="*/ 10000 h 10000"/>
              <a:gd name="connsiteX23" fmla="*/ 6210 w 9703"/>
              <a:gd name="connsiteY23" fmla="*/ 4847 h 10000"/>
              <a:gd name="connsiteX24" fmla="*/ 6369 w 9703"/>
              <a:gd name="connsiteY24" fmla="*/ 0 h 10000"/>
              <a:gd name="connsiteX25" fmla="*/ 6532 w 9703"/>
              <a:gd name="connsiteY25" fmla="*/ 2190 h 10000"/>
              <a:gd name="connsiteX26" fmla="*/ 6668 w 9703"/>
              <a:gd name="connsiteY26" fmla="*/ 2355 h 10000"/>
              <a:gd name="connsiteX27" fmla="*/ 6960 w 9703"/>
              <a:gd name="connsiteY27" fmla="*/ 2355 h 10000"/>
              <a:gd name="connsiteX28" fmla="*/ 7122 w 9703"/>
              <a:gd name="connsiteY28" fmla="*/ 3131 h 10000"/>
              <a:gd name="connsiteX29" fmla="*/ 7280 w 9703"/>
              <a:gd name="connsiteY29" fmla="*/ 3601 h 10000"/>
              <a:gd name="connsiteX30" fmla="*/ 7418 w 9703"/>
              <a:gd name="connsiteY30" fmla="*/ 2963 h 10000"/>
              <a:gd name="connsiteX31" fmla="*/ 7738 w 9703"/>
              <a:gd name="connsiteY31" fmla="*/ 3435 h 10000"/>
              <a:gd name="connsiteX32" fmla="*/ 7875 w 9703"/>
              <a:gd name="connsiteY32" fmla="*/ 3601 h 10000"/>
              <a:gd name="connsiteX33" fmla="*/ 8035 w 9703"/>
              <a:gd name="connsiteY33" fmla="*/ 3131 h 10000"/>
              <a:gd name="connsiteX34" fmla="*/ 8193 w 9703"/>
              <a:gd name="connsiteY34" fmla="*/ 2963 h 10000"/>
              <a:gd name="connsiteX35" fmla="*/ 8496 w 9703"/>
              <a:gd name="connsiteY35" fmla="*/ 2660 h 10000"/>
              <a:gd name="connsiteX36" fmla="*/ 8628 w 9703"/>
              <a:gd name="connsiteY36" fmla="*/ 2355 h 10000"/>
              <a:gd name="connsiteX37" fmla="*/ 8787 w 9703"/>
              <a:gd name="connsiteY37" fmla="*/ 610 h 10000"/>
              <a:gd name="connsiteX38" fmla="*/ 8950 w 9703"/>
              <a:gd name="connsiteY38" fmla="*/ 4682 h 10000"/>
              <a:gd name="connsiteX39" fmla="*/ 9243 w 9703"/>
              <a:gd name="connsiteY39" fmla="*/ 8589 h 10000"/>
              <a:gd name="connsiteX40" fmla="*/ 9406 w 9703"/>
              <a:gd name="connsiteY40" fmla="*/ 7341 h 10000"/>
              <a:gd name="connsiteX41" fmla="*/ 9543 w 9703"/>
              <a:gd name="connsiteY41" fmla="*/ 7204 h 10000"/>
              <a:gd name="connsiteX42" fmla="*/ 9703 w 9703"/>
              <a:gd name="connsiteY42" fmla="*/ 7812 h 10000"/>
              <a:gd name="connsiteX0" fmla="*/ 0 w 9831"/>
              <a:gd name="connsiteY0" fmla="*/ 7674 h 10000"/>
              <a:gd name="connsiteX1" fmla="*/ 162 w 9831"/>
              <a:gd name="connsiteY1" fmla="*/ 8450 h 10000"/>
              <a:gd name="connsiteX2" fmla="*/ 304 w 9831"/>
              <a:gd name="connsiteY2" fmla="*/ 7674 h 10000"/>
              <a:gd name="connsiteX3" fmla="*/ 637 w 9831"/>
              <a:gd name="connsiteY3" fmla="*/ 7037 h 10000"/>
              <a:gd name="connsiteX4" fmla="*/ 773 w 9831"/>
              <a:gd name="connsiteY4" fmla="*/ 7812 h 10000"/>
              <a:gd name="connsiteX5" fmla="*/ 940 w 9831"/>
              <a:gd name="connsiteY5" fmla="*/ 8450 h 10000"/>
              <a:gd name="connsiteX6" fmla="*/ 1082 w 9831"/>
              <a:gd name="connsiteY6" fmla="*/ 7037 h 10000"/>
              <a:gd name="connsiteX7" fmla="*/ 1409 w 9831"/>
              <a:gd name="connsiteY7" fmla="*/ 8450 h 10000"/>
              <a:gd name="connsiteX8" fmla="*/ 1548 w 9831"/>
              <a:gd name="connsiteY8" fmla="*/ 8117 h 10000"/>
              <a:gd name="connsiteX9" fmla="*/ 1713 w 9831"/>
              <a:gd name="connsiteY9" fmla="*/ 7674 h 10000"/>
              <a:gd name="connsiteX10" fmla="*/ 1879 w 9831"/>
              <a:gd name="connsiteY10" fmla="*/ 7812 h 10000"/>
              <a:gd name="connsiteX11" fmla="*/ 4041 w 9831"/>
              <a:gd name="connsiteY11" fmla="*/ 9392 h 10000"/>
              <a:gd name="connsiteX12" fmla="*/ 4208 w 9831"/>
              <a:gd name="connsiteY12" fmla="*/ 8755 h 10000"/>
              <a:gd name="connsiteX13" fmla="*/ 4374 w 9831"/>
              <a:gd name="connsiteY13" fmla="*/ 8117 h 10000"/>
              <a:gd name="connsiteX14" fmla="*/ 4677 w 9831"/>
              <a:gd name="connsiteY14" fmla="*/ 8117 h 10000"/>
              <a:gd name="connsiteX15" fmla="*/ 4843 w 9831"/>
              <a:gd name="connsiteY15" fmla="*/ 8117 h 10000"/>
              <a:gd name="connsiteX16" fmla="*/ 4983 w 9831"/>
              <a:gd name="connsiteY16" fmla="*/ 8282 h 10000"/>
              <a:gd name="connsiteX17" fmla="*/ 5150 w 9831"/>
              <a:gd name="connsiteY17" fmla="*/ 9059 h 10000"/>
              <a:gd name="connsiteX18" fmla="*/ 5455 w 9831"/>
              <a:gd name="connsiteY18" fmla="*/ 8589 h 10000"/>
              <a:gd name="connsiteX19" fmla="*/ 5618 w 9831"/>
              <a:gd name="connsiteY19" fmla="*/ 9392 h 10000"/>
              <a:gd name="connsiteX20" fmla="*/ 5758 w 9831"/>
              <a:gd name="connsiteY20" fmla="*/ 8117 h 10000"/>
              <a:gd name="connsiteX21" fmla="*/ 5925 w 9831"/>
              <a:gd name="connsiteY21" fmla="*/ 10000 h 10000"/>
              <a:gd name="connsiteX22" fmla="*/ 6231 w 9831"/>
              <a:gd name="connsiteY22" fmla="*/ 4847 h 10000"/>
              <a:gd name="connsiteX23" fmla="*/ 6395 w 9831"/>
              <a:gd name="connsiteY23" fmla="*/ 0 h 10000"/>
              <a:gd name="connsiteX24" fmla="*/ 6563 w 9831"/>
              <a:gd name="connsiteY24" fmla="*/ 2190 h 10000"/>
              <a:gd name="connsiteX25" fmla="*/ 6703 w 9831"/>
              <a:gd name="connsiteY25" fmla="*/ 2355 h 10000"/>
              <a:gd name="connsiteX26" fmla="*/ 7004 w 9831"/>
              <a:gd name="connsiteY26" fmla="*/ 2355 h 10000"/>
              <a:gd name="connsiteX27" fmla="*/ 7171 w 9831"/>
              <a:gd name="connsiteY27" fmla="*/ 3131 h 10000"/>
              <a:gd name="connsiteX28" fmla="*/ 7334 w 9831"/>
              <a:gd name="connsiteY28" fmla="*/ 3601 h 10000"/>
              <a:gd name="connsiteX29" fmla="*/ 7476 w 9831"/>
              <a:gd name="connsiteY29" fmla="*/ 2963 h 10000"/>
              <a:gd name="connsiteX30" fmla="*/ 7806 w 9831"/>
              <a:gd name="connsiteY30" fmla="*/ 3435 h 10000"/>
              <a:gd name="connsiteX31" fmla="*/ 7947 w 9831"/>
              <a:gd name="connsiteY31" fmla="*/ 3601 h 10000"/>
              <a:gd name="connsiteX32" fmla="*/ 8112 w 9831"/>
              <a:gd name="connsiteY32" fmla="*/ 3131 h 10000"/>
              <a:gd name="connsiteX33" fmla="*/ 8275 w 9831"/>
              <a:gd name="connsiteY33" fmla="*/ 2963 h 10000"/>
              <a:gd name="connsiteX34" fmla="*/ 8587 w 9831"/>
              <a:gd name="connsiteY34" fmla="*/ 2660 h 10000"/>
              <a:gd name="connsiteX35" fmla="*/ 8723 w 9831"/>
              <a:gd name="connsiteY35" fmla="*/ 2355 h 10000"/>
              <a:gd name="connsiteX36" fmla="*/ 8887 w 9831"/>
              <a:gd name="connsiteY36" fmla="*/ 610 h 10000"/>
              <a:gd name="connsiteX37" fmla="*/ 9055 w 9831"/>
              <a:gd name="connsiteY37" fmla="*/ 4682 h 10000"/>
              <a:gd name="connsiteX38" fmla="*/ 9357 w 9831"/>
              <a:gd name="connsiteY38" fmla="*/ 8589 h 10000"/>
              <a:gd name="connsiteX39" fmla="*/ 9525 w 9831"/>
              <a:gd name="connsiteY39" fmla="*/ 7341 h 10000"/>
              <a:gd name="connsiteX40" fmla="*/ 9666 w 9831"/>
              <a:gd name="connsiteY40" fmla="*/ 7204 h 10000"/>
              <a:gd name="connsiteX41" fmla="*/ 9831 w 9831"/>
              <a:gd name="connsiteY41" fmla="*/ 7812 h 10000"/>
              <a:gd name="connsiteX0" fmla="*/ 0 w 10000"/>
              <a:gd name="connsiteY0" fmla="*/ 7674 h 10000"/>
              <a:gd name="connsiteX1" fmla="*/ 165 w 10000"/>
              <a:gd name="connsiteY1" fmla="*/ 8450 h 10000"/>
              <a:gd name="connsiteX2" fmla="*/ 648 w 10000"/>
              <a:gd name="connsiteY2" fmla="*/ 7037 h 10000"/>
              <a:gd name="connsiteX3" fmla="*/ 786 w 10000"/>
              <a:gd name="connsiteY3" fmla="*/ 7812 h 10000"/>
              <a:gd name="connsiteX4" fmla="*/ 956 w 10000"/>
              <a:gd name="connsiteY4" fmla="*/ 8450 h 10000"/>
              <a:gd name="connsiteX5" fmla="*/ 1101 w 10000"/>
              <a:gd name="connsiteY5" fmla="*/ 7037 h 10000"/>
              <a:gd name="connsiteX6" fmla="*/ 1433 w 10000"/>
              <a:gd name="connsiteY6" fmla="*/ 8450 h 10000"/>
              <a:gd name="connsiteX7" fmla="*/ 1575 w 10000"/>
              <a:gd name="connsiteY7" fmla="*/ 8117 h 10000"/>
              <a:gd name="connsiteX8" fmla="*/ 1742 w 10000"/>
              <a:gd name="connsiteY8" fmla="*/ 7674 h 10000"/>
              <a:gd name="connsiteX9" fmla="*/ 1911 w 10000"/>
              <a:gd name="connsiteY9" fmla="*/ 7812 h 10000"/>
              <a:gd name="connsiteX10" fmla="*/ 4110 w 10000"/>
              <a:gd name="connsiteY10" fmla="*/ 9392 h 10000"/>
              <a:gd name="connsiteX11" fmla="*/ 4280 w 10000"/>
              <a:gd name="connsiteY11" fmla="*/ 8755 h 10000"/>
              <a:gd name="connsiteX12" fmla="*/ 4449 w 10000"/>
              <a:gd name="connsiteY12" fmla="*/ 8117 h 10000"/>
              <a:gd name="connsiteX13" fmla="*/ 4757 w 10000"/>
              <a:gd name="connsiteY13" fmla="*/ 8117 h 10000"/>
              <a:gd name="connsiteX14" fmla="*/ 4926 w 10000"/>
              <a:gd name="connsiteY14" fmla="*/ 8117 h 10000"/>
              <a:gd name="connsiteX15" fmla="*/ 5069 w 10000"/>
              <a:gd name="connsiteY15" fmla="*/ 8282 h 10000"/>
              <a:gd name="connsiteX16" fmla="*/ 5239 w 10000"/>
              <a:gd name="connsiteY16" fmla="*/ 9059 h 10000"/>
              <a:gd name="connsiteX17" fmla="*/ 5549 w 10000"/>
              <a:gd name="connsiteY17" fmla="*/ 8589 h 10000"/>
              <a:gd name="connsiteX18" fmla="*/ 5715 w 10000"/>
              <a:gd name="connsiteY18" fmla="*/ 9392 h 10000"/>
              <a:gd name="connsiteX19" fmla="*/ 5857 w 10000"/>
              <a:gd name="connsiteY19" fmla="*/ 8117 h 10000"/>
              <a:gd name="connsiteX20" fmla="*/ 6027 w 10000"/>
              <a:gd name="connsiteY20" fmla="*/ 10000 h 10000"/>
              <a:gd name="connsiteX21" fmla="*/ 6338 w 10000"/>
              <a:gd name="connsiteY21" fmla="*/ 4847 h 10000"/>
              <a:gd name="connsiteX22" fmla="*/ 6505 w 10000"/>
              <a:gd name="connsiteY22" fmla="*/ 0 h 10000"/>
              <a:gd name="connsiteX23" fmla="*/ 6676 w 10000"/>
              <a:gd name="connsiteY23" fmla="*/ 2190 h 10000"/>
              <a:gd name="connsiteX24" fmla="*/ 6818 w 10000"/>
              <a:gd name="connsiteY24" fmla="*/ 2355 h 10000"/>
              <a:gd name="connsiteX25" fmla="*/ 7124 w 10000"/>
              <a:gd name="connsiteY25" fmla="*/ 2355 h 10000"/>
              <a:gd name="connsiteX26" fmla="*/ 7294 w 10000"/>
              <a:gd name="connsiteY26" fmla="*/ 3131 h 10000"/>
              <a:gd name="connsiteX27" fmla="*/ 7460 w 10000"/>
              <a:gd name="connsiteY27" fmla="*/ 3601 h 10000"/>
              <a:gd name="connsiteX28" fmla="*/ 7605 w 10000"/>
              <a:gd name="connsiteY28" fmla="*/ 2963 h 10000"/>
              <a:gd name="connsiteX29" fmla="*/ 7940 w 10000"/>
              <a:gd name="connsiteY29" fmla="*/ 3435 h 10000"/>
              <a:gd name="connsiteX30" fmla="*/ 8084 w 10000"/>
              <a:gd name="connsiteY30" fmla="*/ 3601 h 10000"/>
              <a:gd name="connsiteX31" fmla="*/ 8251 w 10000"/>
              <a:gd name="connsiteY31" fmla="*/ 3131 h 10000"/>
              <a:gd name="connsiteX32" fmla="*/ 8417 w 10000"/>
              <a:gd name="connsiteY32" fmla="*/ 2963 h 10000"/>
              <a:gd name="connsiteX33" fmla="*/ 8735 w 10000"/>
              <a:gd name="connsiteY33" fmla="*/ 2660 h 10000"/>
              <a:gd name="connsiteX34" fmla="*/ 8873 w 10000"/>
              <a:gd name="connsiteY34" fmla="*/ 2355 h 10000"/>
              <a:gd name="connsiteX35" fmla="*/ 9040 w 10000"/>
              <a:gd name="connsiteY35" fmla="*/ 610 h 10000"/>
              <a:gd name="connsiteX36" fmla="*/ 9211 w 10000"/>
              <a:gd name="connsiteY36" fmla="*/ 4682 h 10000"/>
              <a:gd name="connsiteX37" fmla="*/ 9518 w 10000"/>
              <a:gd name="connsiteY37" fmla="*/ 8589 h 10000"/>
              <a:gd name="connsiteX38" fmla="*/ 9689 w 10000"/>
              <a:gd name="connsiteY38" fmla="*/ 7341 h 10000"/>
              <a:gd name="connsiteX39" fmla="*/ 9832 w 10000"/>
              <a:gd name="connsiteY39" fmla="*/ 7204 h 10000"/>
              <a:gd name="connsiteX40" fmla="*/ 10000 w 10000"/>
              <a:gd name="connsiteY40" fmla="*/ 7812 h 10000"/>
              <a:gd name="connsiteX0" fmla="*/ 0 w 10000"/>
              <a:gd name="connsiteY0" fmla="*/ 7674 h 10000"/>
              <a:gd name="connsiteX1" fmla="*/ 648 w 10000"/>
              <a:gd name="connsiteY1" fmla="*/ 7037 h 10000"/>
              <a:gd name="connsiteX2" fmla="*/ 786 w 10000"/>
              <a:gd name="connsiteY2" fmla="*/ 7812 h 10000"/>
              <a:gd name="connsiteX3" fmla="*/ 956 w 10000"/>
              <a:gd name="connsiteY3" fmla="*/ 8450 h 10000"/>
              <a:gd name="connsiteX4" fmla="*/ 1101 w 10000"/>
              <a:gd name="connsiteY4" fmla="*/ 7037 h 10000"/>
              <a:gd name="connsiteX5" fmla="*/ 1433 w 10000"/>
              <a:gd name="connsiteY5" fmla="*/ 8450 h 10000"/>
              <a:gd name="connsiteX6" fmla="*/ 1575 w 10000"/>
              <a:gd name="connsiteY6" fmla="*/ 8117 h 10000"/>
              <a:gd name="connsiteX7" fmla="*/ 1742 w 10000"/>
              <a:gd name="connsiteY7" fmla="*/ 7674 h 10000"/>
              <a:gd name="connsiteX8" fmla="*/ 1911 w 10000"/>
              <a:gd name="connsiteY8" fmla="*/ 7812 h 10000"/>
              <a:gd name="connsiteX9" fmla="*/ 4110 w 10000"/>
              <a:gd name="connsiteY9" fmla="*/ 9392 h 10000"/>
              <a:gd name="connsiteX10" fmla="*/ 4280 w 10000"/>
              <a:gd name="connsiteY10" fmla="*/ 8755 h 10000"/>
              <a:gd name="connsiteX11" fmla="*/ 4449 w 10000"/>
              <a:gd name="connsiteY11" fmla="*/ 8117 h 10000"/>
              <a:gd name="connsiteX12" fmla="*/ 4757 w 10000"/>
              <a:gd name="connsiteY12" fmla="*/ 8117 h 10000"/>
              <a:gd name="connsiteX13" fmla="*/ 4926 w 10000"/>
              <a:gd name="connsiteY13" fmla="*/ 8117 h 10000"/>
              <a:gd name="connsiteX14" fmla="*/ 5069 w 10000"/>
              <a:gd name="connsiteY14" fmla="*/ 8282 h 10000"/>
              <a:gd name="connsiteX15" fmla="*/ 5239 w 10000"/>
              <a:gd name="connsiteY15" fmla="*/ 9059 h 10000"/>
              <a:gd name="connsiteX16" fmla="*/ 5549 w 10000"/>
              <a:gd name="connsiteY16" fmla="*/ 8589 h 10000"/>
              <a:gd name="connsiteX17" fmla="*/ 5715 w 10000"/>
              <a:gd name="connsiteY17" fmla="*/ 9392 h 10000"/>
              <a:gd name="connsiteX18" fmla="*/ 5857 w 10000"/>
              <a:gd name="connsiteY18" fmla="*/ 8117 h 10000"/>
              <a:gd name="connsiteX19" fmla="*/ 6027 w 10000"/>
              <a:gd name="connsiteY19" fmla="*/ 10000 h 10000"/>
              <a:gd name="connsiteX20" fmla="*/ 6338 w 10000"/>
              <a:gd name="connsiteY20" fmla="*/ 4847 h 10000"/>
              <a:gd name="connsiteX21" fmla="*/ 6505 w 10000"/>
              <a:gd name="connsiteY21" fmla="*/ 0 h 10000"/>
              <a:gd name="connsiteX22" fmla="*/ 6676 w 10000"/>
              <a:gd name="connsiteY22" fmla="*/ 2190 h 10000"/>
              <a:gd name="connsiteX23" fmla="*/ 6818 w 10000"/>
              <a:gd name="connsiteY23" fmla="*/ 2355 h 10000"/>
              <a:gd name="connsiteX24" fmla="*/ 7124 w 10000"/>
              <a:gd name="connsiteY24" fmla="*/ 2355 h 10000"/>
              <a:gd name="connsiteX25" fmla="*/ 7294 w 10000"/>
              <a:gd name="connsiteY25" fmla="*/ 3131 h 10000"/>
              <a:gd name="connsiteX26" fmla="*/ 7460 w 10000"/>
              <a:gd name="connsiteY26" fmla="*/ 3601 h 10000"/>
              <a:gd name="connsiteX27" fmla="*/ 7605 w 10000"/>
              <a:gd name="connsiteY27" fmla="*/ 2963 h 10000"/>
              <a:gd name="connsiteX28" fmla="*/ 7940 w 10000"/>
              <a:gd name="connsiteY28" fmla="*/ 3435 h 10000"/>
              <a:gd name="connsiteX29" fmla="*/ 8084 w 10000"/>
              <a:gd name="connsiteY29" fmla="*/ 3601 h 10000"/>
              <a:gd name="connsiteX30" fmla="*/ 8251 w 10000"/>
              <a:gd name="connsiteY30" fmla="*/ 3131 h 10000"/>
              <a:gd name="connsiteX31" fmla="*/ 8417 w 10000"/>
              <a:gd name="connsiteY31" fmla="*/ 2963 h 10000"/>
              <a:gd name="connsiteX32" fmla="*/ 8735 w 10000"/>
              <a:gd name="connsiteY32" fmla="*/ 2660 h 10000"/>
              <a:gd name="connsiteX33" fmla="*/ 8873 w 10000"/>
              <a:gd name="connsiteY33" fmla="*/ 2355 h 10000"/>
              <a:gd name="connsiteX34" fmla="*/ 9040 w 10000"/>
              <a:gd name="connsiteY34" fmla="*/ 610 h 10000"/>
              <a:gd name="connsiteX35" fmla="*/ 9211 w 10000"/>
              <a:gd name="connsiteY35" fmla="*/ 4682 h 10000"/>
              <a:gd name="connsiteX36" fmla="*/ 9518 w 10000"/>
              <a:gd name="connsiteY36" fmla="*/ 8589 h 10000"/>
              <a:gd name="connsiteX37" fmla="*/ 9689 w 10000"/>
              <a:gd name="connsiteY37" fmla="*/ 7341 h 10000"/>
              <a:gd name="connsiteX38" fmla="*/ 9832 w 10000"/>
              <a:gd name="connsiteY38" fmla="*/ 7204 h 10000"/>
              <a:gd name="connsiteX39" fmla="*/ 10000 w 10000"/>
              <a:gd name="connsiteY39" fmla="*/ 7812 h 10000"/>
              <a:gd name="connsiteX0" fmla="*/ 0 w 9352"/>
              <a:gd name="connsiteY0" fmla="*/ 7037 h 10000"/>
              <a:gd name="connsiteX1" fmla="*/ 138 w 9352"/>
              <a:gd name="connsiteY1" fmla="*/ 7812 h 10000"/>
              <a:gd name="connsiteX2" fmla="*/ 308 w 9352"/>
              <a:gd name="connsiteY2" fmla="*/ 8450 h 10000"/>
              <a:gd name="connsiteX3" fmla="*/ 453 w 9352"/>
              <a:gd name="connsiteY3" fmla="*/ 7037 h 10000"/>
              <a:gd name="connsiteX4" fmla="*/ 785 w 9352"/>
              <a:gd name="connsiteY4" fmla="*/ 8450 h 10000"/>
              <a:gd name="connsiteX5" fmla="*/ 927 w 9352"/>
              <a:gd name="connsiteY5" fmla="*/ 8117 h 10000"/>
              <a:gd name="connsiteX6" fmla="*/ 1094 w 9352"/>
              <a:gd name="connsiteY6" fmla="*/ 7674 h 10000"/>
              <a:gd name="connsiteX7" fmla="*/ 1263 w 9352"/>
              <a:gd name="connsiteY7" fmla="*/ 7812 h 10000"/>
              <a:gd name="connsiteX8" fmla="*/ 3462 w 9352"/>
              <a:gd name="connsiteY8" fmla="*/ 9392 h 10000"/>
              <a:gd name="connsiteX9" fmla="*/ 3632 w 9352"/>
              <a:gd name="connsiteY9" fmla="*/ 8755 h 10000"/>
              <a:gd name="connsiteX10" fmla="*/ 3801 w 9352"/>
              <a:gd name="connsiteY10" fmla="*/ 8117 h 10000"/>
              <a:gd name="connsiteX11" fmla="*/ 4109 w 9352"/>
              <a:gd name="connsiteY11" fmla="*/ 8117 h 10000"/>
              <a:gd name="connsiteX12" fmla="*/ 4278 w 9352"/>
              <a:gd name="connsiteY12" fmla="*/ 8117 h 10000"/>
              <a:gd name="connsiteX13" fmla="*/ 4421 w 9352"/>
              <a:gd name="connsiteY13" fmla="*/ 8282 h 10000"/>
              <a:gd name="connsiteX14" fmla="*/ 4591 w 9352"/>
              <a:gd name="connsiteY14" fmla="*/ 9059 h 10000"/>
              <a:gd name="connsiteX15" fmla="*/ 4901 w 9352"/>
              <a:gd name="connsiteY15" fmla="*/ 8589 h 10000"/>
              <a:gd name="connsiteX16" fmla="*/ 5067 w 9352"/>
              <a:gd name="connsiteY16" fmla="*/ 9392 h 10000"/>
              <a:gd name="connsiteX17" fmla="*/ 5209 w 9352"/>
              <a:gd name="connsiteY17" fmla="*/ 8117 h 10000"/>
              <a:gd name="connsiteX18" fmla="*/ 5379 w 9352"/>
              <a:gd name="connsiteY18" fmla="*/ 10000 h 10000"/>
              <a:gd name="connsiteX19" fmla="*/ 5690 w 9352"/>
              <a:gd name="connsiteY19" fmla="*/ 4847 h 10000"/>
              <a:gd name="connsiteX20" fmla="*/ 5857 w 9352"/>
              <a:gd name="connsiteY20" fmla="*/ 0 h 10000"/>
              <a:gd name="connsiteX21" fmla="*/ 6028 w 9352"/>
              <a:gd name="connsiteY21" fmla="*/ 2190 h 10000"/>
              <a:gd name="connsiteX22" fmla="*/ 6170 w 9352"/>
              <a:gd name="connsiteY22" fmla="*/ 2355 h 10000"/>
              <a:gd name="connsiteX23" fmla="*/ 6476 w 9352"/>
              <a:gd name="connsiteY23" fmla="*/ 2355 h 10000"/>
              <a:gd name="connsiteX24" fmla="*/ 6646 w 9352"/>
              <a:gd name="connsiteY24" fmla="*/ 3131 h 10000"/>
              <a:gd name="connsiteX25" fmla="*/ 6812 w 9352"/>
              <a:gd name="connsiteY25" fmla="*/ 3601 h 10000"/>
              <a:gd name="connsiteX26" fmla="*/ 6957 w 9352"/>
              <a:gd name="connsiteY26" fmla="*/ 2963 h 10000"/>
              <a:gd name="connsiteX27" fmla="*/ 7292 w 9352"/>
              <a:gd name="connsiteY27" fmla="*/ 3435 h 10000"/>
              <a:gd name="connsiteX28" fmla="*/ 7436 w 9352"/>
              <a:gd name="connsiteY28" fmla="*/ 3601 h 10000"/>
              <a:gd name="connsiteX29" fmla="*/ 7603 w 9352"/>
              <a:gd name="connsiteY29" fmla="*/ 3131 h 10000"/>
              <a:gd name="connsiteX30" fmla="*/ 7769 w 9352"/>
              <a:gd name="connsiteY30" fmla="*/ 2963 h 10000"/>
              <a:gd name="connsiteX31" fmla="*/ 8087 w 9352"/>
              <a:gd name="connsiteY31" fmla="*/ 2660 h 10000"/>
              <a:gd name="connsiteX32" fmla="*/ 8225 w 9352"/>
              <a:gd name="connsiteY32" fmla="*/ 2355 h 10000"/>
              <a:gd name="connsiteX33" fmla="*/ 8392 w 9352"/>
              <a:gd name="connsiteY33" fmla="*/ 610 h 10000"/>
              <a:gd name="connsiteX34" fmla="*/ 8563 w 9352"/>
              <a:gd name="connsiteY34" fmla="*/ 4682 h 10000"/>
              <a:gd name="connsiteX35" fmla="*/ 8870 w 9352"/>
              <a:gd name="connsiteY35" fmla="*/ 8589 h 10000"/>
              <a:gd name="connsiteX36" fmla="*/ 9041 w 9352"/>
              <a:gd name="connsiteY36" fmla="*/ 7341 h 10000"/>
              <a:gd name="connsiteX37" fmla="*/ 9184 w 9352"/>
              <a:gd name="connsiteY37" fmla="*/ 7204 h 10000"/>
              <a:gd name="connsiteX38" fmla="*/ 9352 w 9352"/>
              <a:gd name="connsiteY38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1170 w 10000"/>
              <a:gd name="connsiteY6" fmla="*/ 7674 h 10000"/>
              <a:gd name="connsiteX7" fmla="*/ 3702 w 10000"/>
              <a:gd name="connsiteY7" fmla="*/ 9392 h 10000"/>
              <a:gd name="connsiteX8" fmla="*/ 3884 w 10000"/>
              <a:gd name="connsiteY8" fmla="*/ 8755 h 10000"/>
              <a:gd name="connsiteX9" fmla="*/ 4064 w 10000"/>
              <a:gd name="connsiteY9" fmla="*/ 8117 h 10000"/>
              <a:gd name="connsiteX10" fmla="*/ 4394 w 10000"/>
              <a:gd name="connsiteY10" fmla="*/ 8117 h 10000"/>
              <a:gd name="connsiteX11" fmla="*/ 4574 w 10000"/>
              <a:gd name="connsiteY11" fmla="*/ 8117 h 10000"/>
              <a:gd name="connsiteX12" fmla="*/ 4727 w 10000"/>
              <a:gd name="connsiteY12" fmla="*/ 8282 h 10000"/>
              <a:gd name="connsiteX13" fmla="*/ 4909 w 10000"/>
              <a:gd name="connsiteY13" fmla="*/ 9059 h 10000"/>
              <a:gd name="connsiteX14" fmla="*/ 5241 w 10000"/>
              <a:gd name="connsiteY14" fmla="*/ 8589 h 10000"/>
              <a:gd name="connsiteX15" fmla="*/ 5418 w 10000"/>
              <a:gd name="connsiteY15" fmla="*/ 9392 h 10000"/>
              <a:gd name="connsiteX16" fmla="*/ 5570 w 10000"/>
              <a:gd name="connsiteY16" fmla="*/ 8117 h 10000"/>
              <a:gd name="connsiteX17" fmla="*/ 5752 w 10000"/>
              <a:gd name="connsiteY17" fmla="*/ 10000 h 10000"/>
              <a:gd name="connsiteX18" fmla="*/ 6084 w 10000"/>
              <a:gd name="connsiteY18" fmla="*/ 4847 h 10000"/>
              <a:gd name="connsiteX19" fmla="*/ 6263 w 10000"/>
              <a:gd name="connsiteY19" fmla="*/ 0 h 10000"/>
              <a:gd name="connsiteX20" fmla="*/ 6446 w 10000"/>
              <a:gd name="connsiteY20" fmla="*/ 2190 h 10000"/>
              <a:gd name="connsiteX21" fmla="*/ 6598 w 10000"/>
              <a:gd name="connsiteY21" fmla="*/ 2355 h 10000"/>
              <a:gd name="connsiteX22" fmla="*/ 6925 w 10000"/>
              <a:gd name="connsiteY22" fmla="*/ 2355 h 10000"/>
              <a:gd name="connsiteX23" fmla="*/ 7107 w 10000"/>
              <a:gd name="connsiteY23" fmla="*/ 3131 h 10000"/>
              <a:gd name="connsiteX24" fmla="*/ 7284 w 10000"/>
              <a:gd name="connsiteY24" fmla="*/ 3601 h 10000"/>
              <a:gd name="connsiteX25" fmla="*/ 7439 w 10000"/>
              <a:gd name="connsiteY25" fmla="*/ 2963 h 10000"/>
              <a:gd name="connsiteX26" fmla="*/ 7797 w 10000"/>
              <a:gd name="connsiteY26" fmla="*/ 3435 h 10000"/>
              <a:gd name="connsiteX27" fmla="*/ 7951 w 10000"/>
              <a:gd name="connsiteY27" fmla="*/ 3601 h 10000"/>
              <a:gd name="connsiteX28" fmla="*/ 8130 w 10000"/>
              <a:gd name="connsiteY28" fmla="*/ 3131 h 10000"/>
              <a:gd name="connsiteX29" fmla="*/ 8307 w 10000"/>
              <a:gd name="connsiteY29" fmla="*/ 2963 h 10000"/>
              <a:gd name="connsiteX30" fmla="*/ 8647 w 10000"/>
              <a:gd name="connsiteY30" fmla="*/ 2660 h 10000"/>
              <a:gd name="connsiteX31" fmla="*/ 8795 w 10000"/>
              <a:gd name="connsiteY31" fmla="*/ 2355 h 10000"/>
              <a:gd name="connsiteX32" fmla="*/ 8973 w 10000"/>
              <a:gd name="connsiteY32" fmla="*/ 610 h 10000"/>
              <a:gd name="connsiteX33" fmla="*/ 9156 w 10000"/>
              <a:gd name="connsiteY33" fmla="*/ 4682 h 10000"/>
              <a:gd name="connsiteX34" fmla="*/ 9485 w 10000"/>
              <a:gd name="connsiteY34" fmla="*/ 8589 h 10000"/>
              <a:gd name="connsiteX35" fmla="*/ 9667 w 10000"/>
              <a:gd name="connsiteY35" fmla="*/ 7341 h 10000"/>
              <a:gd name="connsiteX36" fmla="*/ 9820 w 10000"/>
              <a:gd name="connsiteY36" fmla="*/ 7204 h 10000"/>
              <a:gd name="connsiteX37" fmla="*/ 10000 w 10000"/>
              <a:gd name="connsiteY37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3702 w 10000"/>
              <a:gd name="connsiteY6" fmla="*/ 9392 h 10000"/>
              <a:gd name="connsiteX7" fmla="*/ 3884 w 10000"/>
              <a:gd name="connsiteY7" fmla="*/ 8755 h 10000"/>
              <a:gd name="connsiteX8" fmla="*/ 4064 w 10000"/>
              <a:gd name="connsiteY8" fmla="*/ 8117 h 10000"/>
              <a:gd name="connsiteX9" fmla="*/ 4394 w 10000"/>
              <a:gd name="connsiteY9" fmla="*/ 8117 h 10000"/>
              <a:gd name="connsiteX10" fmla="*/ 4574 w 10000"/>
              <a:gd name="connsiteY10" fmla="*/ 8117 h 10000"/>
              <a:gd name="connsiteX11" fmla="*/ 4727 w 10000"/>
              <a:gd name="connsiteY11" fmla="*/ 8282 h 10000"/>
              <a:gd name="connsiteX12" fmla="*/ 4909 w 10000"/>
              <a:gd name="connsiteY12" fmla="*/ 9059 h 10000"/>
              <a:gd name="connsiteX13" fmla="*/ 5241 w 10000"/>
              <a:gd name="connsiteY13" fmla="*/ 8589 h 10000"/>
              <a:gd name="connsiteX14" fmla="*/ 5418 w 10000"/>
              <a:gd name="connsiteY14" fmla="*/ 9392 h 10000"/>
              <a:gd name="connsiteX15" fmla="*/ 5570 w 10000"/>
              <a:gd name="connsiteY15" fmla="*/ 8117 h 10000"/>
              <a:gd name="connsiteX16" fmla="*/ 5752 w 10000"/>
              <a:gd name="connsiteY16" fmla="*/ 10000 h 10000"/>
              <a:gd name="connsiteX17" fmla="*/ 6084 w 10000"/>
              <a:gd name="connsiteY17" fmla="*/ 4847 h 10000"/>
              <a:gd name="connsiteX18" fmla="*/ 6263 w 10000"/>
              <a:gd name="connsiteY18" fmla="*/ 0 h 10000"/>
              <a:gd name="connsiteX19" fmla="*/ 6446 w 10000"/>
              <a:gd name="connsiteY19" fmla="*/ 2190 h 10000"/>
              <a:gd name="connsiteX20" fmla="*/ 6598 w 10000"/>
              <a:gd name="connsiteY20" fmla="*/ 2355 h 10000"/>
              <a:gd name="connsiteX21" fmla="*/ 6925 w 10000"/>
              <a:gd name="connsiteY21" fmla="*/ 2355 h 10000"/>
              <a:gd name="connsiteX22" fmla="*/ 7107 w 10000"/>
              <a:gd name="connsiteY22" fmla="*/ 3131 h 10000"/>
              <a:gd name="connsiteX23" fmla="*/ 7284 w 10000"/>
              <a:gd name="connsiteY23" fmla="*/ 3601 h 10000"/>
              <a:gd name="connsiteX24" fmla="*/ 7439 w 10000"/>
              <a:gd name="connsiteY24" fmla="*/ 2963 h 10000"/>
              <a:gd name="connsiteX25" fmla="*/ 7797 w 10000"/>
              <a:gd name="connsiteY25" fmla="*/ 3435 h 10000"/>
              <a:gd name="connsiteX26" fmla="*/ 7951 w 10000"/>
              <a:gd name="connsiteY26" fmla="*/ 3601 h 10000"/>
              <a:gd name="connsiteX27" fmla="*/ 8130 w 10000"/>
              <a:gd name="connsiteY27" fmla="*/ 3131 h 10000"/>
              <a:gd name="connsiteX28" fmla="*/ 8307 w 10000"/>
              <a:gd name="connsiteY28" fmla="*/ 2963 h 10000"/>
              <a:gd name="connsiteX29" fmla="*/ 8647 w 10000"/>
              <a:gd name="connsiteY29" fmla="*/ 2660 h 10000"/>
              <a:gd name="connsiteX30" fmla="*/ 8795 w 10000"/>
              <a:gd name="connsiteY30" fmla="*/ 2355 h 10000"/>
              <a:gd name="connsiteX31" fmla="*/ 8973 w 10000"/>
              <a:gd name="connsiteY31" fmla="*/ 610 h 10000"/>
              <a:gd name="connsiteX32" fmla="*/ 9156 w 10000"/>
              <a:gd name="connsiteY32" fmla="*/ 4682 h 10000"/>
              <a:gd name="connsiteX33" fmla="*/ 9485 w 10000"/>
              <a:gd name="connsiteY33" fmla="*/ 8589 h 10000"/>
              <a:gd name="connsiteX34" fmla="*/ 9667 w 10000"/>
              <a:gd name="connsiteY34" fmla="*/ 7341 h 10000"/>
              <a:gd name="connsiteX35" fmla="*/ 9820 w 10000"/>
              <a:gd name="connsiteY35" fmla="*/ 7204 h 10000"/>
              <a:gd name="connsiteX36" fmla="*/ 10000 w 10000"/>
              <a:gd name="connsiteY36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3702 w 10000"/>
              <a:gd name="connsiteY5" fmla="*/ 9392 h 10000"/>
              <a:gd name="connsiteX6" fmla="*/ 3884 w 10000"/>
              <a:gd name="connsiteY6" fmla="*/ 8755 h 10000"/>
              <a:gd name="connsiteX7" fmla="*/ 4064 w 10000"/>
              <a:gd name="connsiteY7" fmla="*/ 8117 h 10000"/>
              <a:gd name="connsiteX8" fmla="*/ 4394 w 10000"/>
              <a:gd name="connsiteY8" fmla="*/ 8117 h 10000"/>
              <a:gd name="connsiteX9" fmla="*/ 4574 w 10000"/>
              <a:gd name="connsiteY9" fmla="*/ 8117 h 10000"/>
              <a:gd name="connsiteX10" fmla="*/ 4727 w 10000"/>
              <a:gd name="connsiteY10" fmla="*/ 8282 h 10000"/>
              <a:gd name="connsiteX11" fmla="*/ 4909 w 10000"/>
              <a:gd name="connsiteY11" fmla="*/ 9059 h 10000"/>
              <a:gd name="connsiteX12" fmla="*/ 5241 w 10000"/>
              <a:gd name="connsiteY12" fmla="*/ 8589 h 10000"/>
              <a:gd name="connsiteX13" fmla="*/ 5418 w 10000"/>
              <a:gd name="connsiteY13" fmla="*/ 9392 h 10000"/>
              <a:gd name="connsiteX14" fmla="*/ 5570 w 10000"/>
              <a:gd name="connsiteY14" fmla="*/ 8117 h 10000"/>
              <a:gd name="connsiteX15" fmla="*/ 5752 w 10000"/>
              <a:gd name="connsiteY15" fmla="*/ 10000 h 10000"/>
              <a:gd name="connsiteX16" fmla="*/ 6084 w 10000"/>
              <a:gd name="connsiteY16" fmla="*/ 4847 h 10000"/>
              <a:gd name="connsiteX17" fmla="*/ 6263 w 10000"/>
              <a:gd name="connsiteY17" fmla="*/ 0 h 10000"/>
              <a:gd name="connsiteX18" fmla="*/ 6446 w 10000"/>
              <a:gd name="connsiteY18" fmla="*/ 2190 h 10000"/>
              <a:gd name="connsiteX19" fmla="*/ 6598 w 10000"/>
              <a:gd name="connsiteY19" fmla="*/ 2355 h 10000"/>
              <a:gd name="connsiteX20" fmla="*/ 6925 w 10000"/>
              <a:gd name="connsiteY20" fmla="*/ 2355 h 10000"/>
              <a:gd name="connsiteX21" fmla="*/ 7107 w 10000"/>
              <a:gd name="connsiteY21" fmla="*/ 3131 h 10000"/>
              <a:gd name="connsiteX22" fmla="*/ 7284 w 10000"/>
              <a:gd name="connsiteY22" fmla="*/ 3601 h 10000"/>
              <a:gd name="connsiteX23" fmla="*/ 7439 w 10000"/>
              <a:gd name="connsiteY23" fmla="*/ 2963 h 10000"/>
              <a:gd name="connsiteX24" fmla="*/ 7797 w 10000"/>
              <a:gd name="connsiteY24" fmla="*/ 3435 h 10000"/>
              <a:gd name="connsiteX25" fmla="*/ 7951 w 10000"/>
              <a:gd name="connsiteY25" fmla="*/ 3601 h 10000"/>
              <a:gd name="connsiteX26" fmla="*/ 8130 w 10000"/>
              <a:gd name="connsiteY26" fmla="*/ 3131 h 10000"/>
              <a:gd name="connsiteX27" fmla="*/ 8307 w 10000"/>
              <a:gd name="connsiteY27" fmla="*/ 2963 h 10000"/>
              <a:gd name="connsiteX28" fmla="*/ 8647 w 10000"/>
              <a:gd name="connsiteY28" fmla="*/ 2660 h 10000"/>
              <a:gd name="connsiteX29" fmla="*/ 8795 w 10000"/>
              <a:gd name="connsiteY29" fmla="*/ 2355 h 10000"/>
              <a:gd name="connsiteX30" fmla="*/ 8973 w 10000"/>
              <a:gd name="connsiteY30" fmla="*/ 610 h 10000"/>
              <a:gd name="connsiteX31" fmla="*/ 9156 w 10000"/>
              <a:gd name="connsiteY31" fmla="*/ 4682 h 10000"/>
              <a:gd name="connsiteX32" fmla="*/ 9485 w 10000"/>
              <a:gd name="connsiteY32" fmla="*/ 8589 h 10000"/>
              <a:gd name="connsiteX33" fmla="*/ 9667 w 10000"/>
              <a:gd name="connsiteY33" fmla="*/ 7341 h 10000"/>
              <a:gd name="connsiteX34" fmla="*/ 9820 w 10000"/>
              <a:gd name="connsiteY34" fmla="*/ 7204 h 10000"/>
              <a:gd name="connsiteX35" fmla="*/ 10000 w 10000"/>
              <a:gd name="connsiteY35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3702 w 10000"/>
              <a:gd name="connsiteY4" fmla="*/ 9392 h 10000"/>
              <a:gd name="connsiteX5" fmla="*/ 3884 w 10000"/>
              <a:gd name="connsiteY5" fmla="*/ 8755 h 10000"/>
              <a:gd name="connsiteX6" fmla="*/ 4064 w 10000"/>
              <a:gd name="connsiteY6" fmla="*/ 8117 h 10000"/>
              <a:gd name="connsiteX7" fmla="*/ 4394 w 10000"/>
              <a:gd name="connsiteY7" fmla="*/ 8117 h 10000"/>
              <a:gd name="connsiteX8" fmla="*/ 4574 w 10000"/>
              <a:gd name="connsiteY8" fmla="*/ 8117 h 10000"/>
              <a:gd name="connsiteX9" fmla="*/ 4727 w 10000"/>
              <a:gd name="connsiteY9" fmla="*/ 8282 h 10000"/>
              <a:gd name="connsiteX10" fmla="*/ 4909 w 10000"/>
              <a:gd name="connsiteY10" fmla="*/ 9059 h 10000"/>
              <a:gd name="connsiteX11" fmla="*/ 5241 w 10000"/>
              <a:gd name="connsiteY11" fmla="*/ 8589 h 10000"/>
              <a:gd name="connsiteX12" fmla="*/ 5418 w 10000"/>
              <a:gd name="connsiteY12" fmla="*/ 9392 h 10000"/>
              <a:gd name="connsiteX13" fmla="*/ 5570 w 10000"/>
              <a:gd name="connsiteY13" fmla="*/ 8117 h 10000"/>
              <a:gd name="connsiteX14" fmla="*/ 5752 w 10000"/>
              <a:gd name="connsiteY14" fmla="*/ 10000 h 10000"/>
              <a:gd name="connsiteX15" fmla="*/ 6084 w 10000"/>
              <a:gd name="connsiteY15" fmla="*/ 4847 h 10000"/>
              <a:gd name="connsiteX16" fmla="*/ 6263 w 10000"/>
              <a:gd name="connsiteY16" fmla="*/ 0 h 10000"/>
              <a:gd name="connsiteX17" fmla="*/ 6446 w 10000"/>
              <a:gd name="connsiteY17" fmla="*/ 2190 h 10000"/>
              <a:gd name="connsiteX18" fmla="*/ 6598 w 10000"/>
              <a:gd name="connsiteY18" fmla="*/ 2355 h 10000"/>
              <a:gd name="connsiteX19" fmla="*/ 6925 w 10000"/>
              <a:gd name="connsiteY19" fmla="*/ 2355 h 10000"/>
              <a:gd name="connsiteX20" fmla="*/ 7107 w 10000"/>
              <a:gd name="connsiteY20" fmla="*/ 3131 h 10000"/>
              <a:gd name="connsiteX21" fmla="*/ 7284 w 10000"/>
              <a:gd name="connsiteY21" fmla="*/ 3601 h 10000"/>
              <a:gd name="connsiteX22" fmla="*/ 7439 w 10000"/>
              <a:gd name="connsiteY22" fmla="*/ 2963 h 10000"/>
              <a:gd name="connsiteX23" fmla="*/ 7797 w 10000"/>
              <a:gd name="connsiteY23" fmla="*/ 3435 h 10000"/>
              <a:gd name="connsiteX24" fmla="*/ 7951 w 10000"/>
              <a:gd name="connsiteY24" fmla="*/ 3601 h 10000"/>
              <a:gd name="connsiteX25" fmla="*/ 8130 w 10000"/>
              <a:gd name="connsiteY25" fmla="*/ 3131 h 10000"/>
              <a:gd name="connsiteX26" fmla="*/ 8307 w 10000"/>
              <a:gd name="connsiteY26" fmla="*/ 2963 h 10000"/>
              <a:gd name="connsiteX27" fmla="*/ 8647 w 10000"/>
              <a:gd name="connsiteY27" fmla="*/ 2660 h 10000"/>
              <a:gd name="connsiteX28" fmla="*/ 8795 w 10000"/>
              <a:gd name="connsiteY28" fmla="*/ 2355 h 10000"/>
              <a:gd name="connsiteX29" fmla="*/ 8973 w 10000"/>
              <a:gd name="connsiteY29" fmla="*/ 610 h 10000"/>
              <a:gd name="connsiteX30" fmla="*/ 9156 w 10000"/>
              <a:gd name="connsiteY30" fmla="*/ 4682 h 10000"/>
              <a:gd name="connsiteX31" fmla="*/ 9485 w 10000"/>
              <a:gd name="connsiteY31" fmla="*/ 8589 h 10000"/>
              <a:gd name="connsiteX32" fmla="*/ 9667 w 10000"/>
              <a:gd name="connsiteY32" fmla="*/ 7341 h 10000"/>
              <a:gd name="connsiteX33" fmla="*/ 9820 w 10000"/>
              <a:gd name="connsiteY33" fmla="*/ 7204 h 10000"/>
              <a:gd name="connsiteX34" fmla="*/ 10000 w 10000"/>
              <a:gd name="connsiteY34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3702 w 10000"/>
              <a:gd name="connsiteY3" fmla="*/ 9392 h 10000"/>
              <a:gd name="connsiteX4" fmla="*/ 3884 w 10000"/>
              <a:gd name="connsiteY4" fmla="*/ 8755 h 10000"/>
              <a:gd name="connsiteX5" fmla="*/ 4064 w 10000"/>
              <a:gd name="connsiteY5" fmla="*/ 8117 h 10000"/>
              <a:gd name="connsiteX6" fmla="*/ 4394 w 10000"/>
              <a:gd name="connsiteY6" fmla="*/ 8117 h 10000"/>
              <a:gd name="connsiteX7" fmla="*/ 4574 w 10000"/>
              <a:gd name="connsiteY7" fmla="*/ 8117 h 10000"/>
              <a:gd name="connsiteX8" fmla="*/ 4727 w 10000"/>
              <a:gd name="connsiteY8" fmla="*/ 8282 h 10000"/>
              <a:gd name="connsiteX9" fmla="*/ 4909 w 10000"/>
              <a:gd name="connsiteY9" fmla="*/ 9059 h 10000"/>
              <a:gd name="connsiteX10" fmla="*/ 5241 w 10000"/>
              <a:gd name="connsiteY10" fmla="*/ 8589 h 10000"/>
              <a:gd name="connsiteX11" fmla="*/ 5418 w 10000"/>
              <a:gd name="connsiteY11" fmla="*/ 9392 h 10000"/>
              <a:gd name="connsiteX12" fmla="*/ 5570 w 10000"/>
              <a:gd name="connsiteY12" fmla="*/ 8117 h 10000"/>
              <a:gd name="connsiteX13" fmla="*/ 5752 w 10000"/>
              <a:gd name="connsiteY13" fmla="*/ 10000 h 10000"/>
              <a:gd name="connsiteX14" fmla="*/ 6084 w 10000"/>
              <a:gd name="connsiteY14" fmla="*/ 4847 h 10000"/>
              <a:gd name="connsiteX15" fmla="*/ 6263 w 10000"/>
              <a:gd name="connsiteY15" fmla="*/ 0 h 10000"/>
              <a:gd name="connsiteX16" fmla="*/ 6446 w 10000"/>
              <a:gd name="connsiteY16" fmla="*/ 2190 h 10000"/>
              <a:gd name="connsiteX17" fmla="*/ 6598 w 10000"/>
              <a:gd name="connsiteY17" fmla="*/ 2355 h 10000"/>
              <a:gd name="connsiteX18" fmla="*/ 6925 w 10000"/>
              <a:gd name="connsiteY18" fmla="*/ 2355 h 10000"/>
              <a:gd name="connsiteX19" fmla="*/ 7107 w 10000"/>
              <a:gd name="connsiteY19" fmla="*/ 3131 h 10000"/>
              <a:gd name="connsiteX20" fmla="*/ 7284 w 10000"/>
              <a:gd name="connsiteY20" fmla="*/ 3601 h 10000"/>
              <a:gd name="connsiteX21" fmla="*/ 7439 w 10000"/>
              <a:gd name="connsiteY21" fmla="*/ 2963 h 10000"/>
              <a:gd name="connsiteX22" fmla="*/ 7797 w 10000"/>
              <a:gd name="connsiteY22" fmla="*/ 3435 h 10000"/>
              <a:gd name="connsiteX23" fmla="*/ 7951 w 10000"/>
              <a:gd name="connsiteY23" fmla="*/ 3601 h 10000"/>
              <a:gd name="connsiteX24" fmla="*/ 8130 w 10000"/>
              <a:gd name="connsiteY24" fmla="*/ 3131 h 10000"/>
              <a:gd name="connsiteX25" fmla="*/ 8307 w 10000"/>
              <a:gd name="connsiteY25" fmla="*/ 2963 h 10000"/>
              <a:gd name="connsiteX26" fmla="*/ 8647 w 10000"/>
              <a:gd name="connsiteY26" fmla="*/ 2660 h 10000"/>
              <a:gd name="connsiteX27" fmla="*/ 8795 w 10000"/>
              <a:gd name="connsiteY27" fmla="*/ 2355 h 10000"/>
              <a:gd name="connsiteX28" fmla="*/ 8973 w 10000"/>
              <a:gd name="connsiteY28" fmla="*/ 610 h 10000"/>
              <a:gd name="connsiteX29" fmla="*/ 9156 w 10000"/>
              <a:gd name="connsiteY29" fmla="*/ 4682 h 10000"/>
              <a:gd name="connsiteX30" fmla="*/ 9485 w 10000"/>
              <a:gd name="connsiteY30" fmla="*/ 8589 h 10000"/>
              <a:gd name="connsiteX31" fmla="*/ 9667 w 10000"/>
              <a:gd name="connsiteY31" fmla="*/ 7341 h 10000"/>
              <a:gd name="connsiteX32" fmla="*/ 9820 w 10000"/>
              <a:gd name="connsiteY32" fmla="*/ 7204 h 10000"/>
              <a:gd name="connsiteX33" fmla="*/ 10000 w 10000"/>
              <a:gd name="connsiteY33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702 w 10000"/>
              <a:gd name="connsiteY2" fmla="*/ 9392 h 10000"/>
              <a:gd name="connsiteX3" fmla="*/ 3884 w 10000"/>
              <a:gd name="connsiteY3" fmla="*/ 8755 h 10000"/>
              <a:gd name="connsiteX4" fmla="*/ 4064 w 10000"/>
              <a:gd name="connsiteY4" fmla="*/ 8117 h 10000"/>
              <a:gd name="connsiteX5" fmla="*/ 4394 w 10000"/>
              <a:gd name="connsiteY5" fmla="*/ 8117 h 10000"/>
              <a:gd name="connsiteX6" fmla="*/ 4574 w 10000"/>
              <a:gd name="connsiteY6" fmla="*/ 8117 h 10000"/>
              <a:gd name="connsiteX7" fmla="*/ 4727 w 10000"/>
              <a:gd name="connsiteY7" fmla="*/ 8282 h 10000"/>
              <a:gd name="connsiteX8" fmla="*/ 4909 w 10000"/>
              <a:gd name="connsiteY8" fmla="*/ 9059 h 10000"/>
              <a:gd name="connsiteX9" fmla="*/ 5241 w 10000"/>
              <a:gd name="connsiteY9" fmla="*/ 8589 h 10000"/>
              <a:gd name="connsiteX10" fmla="*/ 5418 w 10000"/>
              <a:gd name="connsiteY10" fmla="*/ 9392 h 10000"/>
              <a:gd name="connsiteX11" fmla="*/ 5570 w 10000"/>
              <a:gd name="connsiteY11" fmla="*/ 8117 h 10000"/>
              <a:gd name="connsiteX12" fmla="*/ 5752 w 10000"/>
              <a:gd name="connsiteY12" fmla="*/ 10000 h 10000"/>
              <a:gd name="connsiteX13" fmla="*/ 6084 w 10000"/>
              <a:gd name="connsiteY13" fmla="*/ 4847 h 10000"/>
              <a:gd name="connsiteX14" fmla="*/ 6263 w 10000"/>
              <a:gd name="connsiteY14" fmla="*/ 0 h 10000"/>
              <a:gd name="connsiteX15" fmla="*/ 6446 w 10000"/>
              <a:gd name="connsiteY15" fmla="*/ 2190 h 10000"/>
              <a:gd name="connsiteX16" fmla="*/ 6598 w 10000"/>
              <a:gd name="connsiteY16" fmla="*/ 2355 h 10000"/>
              <a:gd name="connsiteX17" fmla="*/ 6925 w 10000"/>
              <a:gd name="connsiteY17" fmla="*/ 2355 h 10000"/>
              <a:gd name="connsiteX18" fmla="*/ 7107 w 10000"/>
              <a:gd name="connsiteY18" fmla="*/ 3131 h 10000"/>
              <a:gd name="connsiteX19" fmla="*/ 7284 w 10000"/>
              <a:gd name="connsiteY19" fmla="*/ 3601 h 10000"/>
              <a:gd name="connsiteX20" fmla="*/ 7439 w 10000"/>
              <a:gd name="connsiteY20" fmla="*/ 2963 h 10000"/>
              <a:gd name="connsiteX21" fmla="*/ 7797 w 10000"/>
              <a:gd name="connsiteY21" fmla="*/ 3435 h 10000"/>
              <a:gd name="connsiteX22" fmla="*/ 7951 w 10000"/>
              <a:gd name="connsiteY22" fmla="*/ 3601 h 10000"/>
              <a:gd name="connsiteX23" fmla="*/ 8130 w 10000"/>
              <a:gd name="connsiteY23" fmla="*/ 3131 h 10000"/>
              <a:gd name="connsiteX24" fmla="*/ 8307 w 10000"/>
              <a:gd name="connsiteY24" fmla="*/ 2963 h 10000"/>
              <a:gd name="connsiteX25" fmla="*/ 8647 w 10000"/>
              <a:gd name="connsiteY25" fmla="*/ 2660 h 10000"/>
              <a:gd name="connsiteX26" fmla="*/ 8795 w 10000"/>
              <a:gd name="connsiteY26" fmla="*/ 2355 h 10000"/>
              <a:gd name="connsiteX27" fmla="*/ 8973 w 10000"/>
              <a:gd name="connsiteY27" fmla="*/ 610 h 10000"/>
              <a:gd name="connsiteX28" fmla="*/ 9156 w 10000"/>
              <a:gd name="connsiteY28" fmla="*/ 4682 h 10000"/>
              <a:gd name="connsiteX29" fmla="*/ 9485 w 10000"/>
              <a:gd name="connsiteY29" fmla="*/ 8589 h 10000"/>
              <a:gd name="connsiteX30" fmla="*/ 9667 w 10000"/>
              <a:gd name="connsiteY30" fmla="*/ 7341 h 10000"/>
              <a:gd name="connsiteX31" fmla="*/ 9820 w 10000"/>
              <a:gd name="connsiteY31" fmla="*/ 7204 h 10000"/>
              <a:gd name="connsiteX32" fmla="*/ 10000 w 10000"/>
              <a:gd name="connsiteY32" fmla="*/ 7812 h 10000"/>
              <a:gd name="connsiteX0" fmla="*/ 0 w 10000"/>
              <a:gd name="connsiteY0" fmla="*/ 7037 h 10000"/>
              <a:gd name="connsiteX1" fmla="*/ 3702 w 10000"/>
              <a:gd name="connsiteY1" fmla="*/ 9392 h 10000"/>
              <a:gd name="connsiteX2" fmla="*/ 3884 w 10000"/>
              <a:gd name="connsiteY2" fmla="*/ 8755 h 10000"/>
              <a:gd name="connsiteX3" fmla="*/ 4064 w 10000"/>
              <a:gd name="connsiteY3" fmla="*/ 8117 h 10000"/>
              <a:gd name="connsiteX4" fmla="*/ 4394 w 10000"/>
              <a:gd name="connsiteY4" fmla="*/ 8117 h 10000"/>
              <a:gd name="connsiteX5" fmla="*/ 4574 w 10000"/>
              <a:gd name="connsiteY5" fmla="*/ 8117 h 10000"/>
              <a:gd name="connsiteX6" fmla="*/ 4727 w 10000"/>
              <a:gd name="connsiteY6" fmla="*/ 8282 h 10000"/>
              <a:gd name="connsiteX7" fmla="*/ 4909 w 10000"/>
              <a:gd name="connsiteY7" fmla="*/ 9059 h 10000"/>
              <a:gd name="connsiteX8" fmla="*/ 5241 w 10000"/>
              <a:gd name="connsiteY8" fmla="*/ 8589 h 10000"/>
              <a:gd name="connsiteX9" fmla="*/ 5418 w 10000"/>
              <a:gd name="connsiteY9" fmla="*/ 9392 h 10000"/>
              <a:gd name="connsiteX10" fmla="*/ 5570 w 10000"/>
              <a:gd name="connsiteY10" fmla="*/ 8117 h 10000"/>
              <a:gd name="connsiteX11" fmla="*/ 5752 w 10000"/>
              <a:gd name="connsiteY11" fmla="*/ 10000 h 10000"/>
              <a:gd name="connsiteX12" fmla="*/ 6084 w 10000"/>
              <a:gd name="connsiteY12" fmla="*/ 4847 h 10000"/>
              <a:gd name="connsiteX13" fmla="*/ 6263 w 10000"/>
              <a:gd name="connsiteY13" fmla="*/ 0 h 10000"/>
              <a:gd name="connsiteX14" fmla="*/ 6446 w 10000"/>
              <a:gd name="connsiteY14" fmla="*/ 2190 h 10000"/>
              <a:gd name="connsiteX15" fmla="*/ 6598 w 10000"/>
              <a:gd name="connsiteY15" fmla="*/ 2355 h 10000"/>
              <a:gd name="connsiteX16" fmla="*/ 6925 w 10000"/>
              <a:gd name="connsiteY16" fmla="*/ 2355 h 10000"/>
              <a:gd name="connsiteX17" fmla="*/ 7107 w 10000"/>
              <a:gd name="connsiteY17" fmla="*/ 3131 h 10000"/>
              <a:gd name="connsiteX18" fmla="*/ 7284 w 10000"/>
              <a:gd name="connsiteY18" fmla="*/ 3601 h 10000"/>
              <a:gd name="connsiteX19" fmla="*/ 7439 w 10000"/>
              <a:gd name="connsiteY19" fmla="*/ 2963 h 10000"/>
              <a:gd name="connsiteX20" fmla="*/ 7797 w 10000"/>
              <a:gd name="connsiteY20" fmla="*/ 3435 h 10000"/>
              <a:gd name="connsiteX21" fmla="*/ 7951 w 10000"/>
              <a:gd name="connsiteY21" fmla="*/ 3601 h 10000"/>
              <a:gd name="connsiteX22" fmla="*/ 8130 w 10000"/>
              <a:gd name="connsiteY22" fmla="*/ 3131 h 10000"/>
              <a:gd name="connsiteX23" fmla="*/ 8307 w 10000"/>
              <a:gd name="connsiteY23" fmla="*/ 2963 h 10000"/>
              <a:gd name="connsiteX24" fmla="*/ 8647 w 10000"/>
              <a:gd name="connsiteY24" fmla="*/ 2660 h 10000"/>
              <a:gd name="connsiteX25" fmla="*/ 8795 w 10000"/>
              <a:gd name="connsiteY25" fmla="*/ 2355 h 10000"/>
              <a:gd name="connsiteX26" fmla="*/ 8973 w 10000"/>
              <a:gd name="connsiteY26" fmla="*/ 610 h 10000"/>
              <a:gd name="connsiteX27" fmla="*/ 9156 w 10000"/>
              <a:gd name="connsiteY27" fmla="*/ 4682 h 10000"/>
              <a:gd name="connsiteX28" fmla="*/ 9485 w 10000"/>
              <a:gd name="connsiteY28" fmla="*/ 8589 h 10000"/>
              <a:gd name="connsiteX29" fmla="*/ 9667 w 10000"/>
              <a:gd name="connsiteY29" fmla="*/ 7341 h 10000"/>
              <a:gd name="connsiteX30" fmla="*/ 9820 w 10000"/>
              <a:gd name="connsiteY30" fmla="*/ 7204 h 10000"/>
              <a:gd name="connsiteX31" fmla="*/ 10000 w 10000"/>
              <a:gd name="connsiteY31" fmla="*/ 7812 h 10000"/>
              <a:gd name="connsiteX0" fmla="*/ 0 w 6298"/>
              <a:gd name="connsiteY0" fmla="*/ 9392 h 10000"/>
              <a:gd name="connsiteX1" fmla="*/ 182 w 6298"/>
              <a:gd name="connsiteY1" fmla="*/ 8755 h 10000"/>
              <a:gd name="connsiteX2" fmla="*/ 362 w 6298"/>
              <a:gd name="connsiteY2" fmla="*/ 8117 h 10000"/>
              <a:gd name="connsiteX3" fmla="*/ 692 w 6298"/>
              <a:gd name="connsiteY3" fmla="*/ 8117 h 10000"/>
              <a:gd name="connsiteX4" fmla="*/ 872 w 6298"/>
              <a:gd name="connsiteY4" fmla="*/ 8117 h 10000"/>
              <a:gd name="connsiteX5" fmla="*/ 1025 w 6298"/>
              <a:gd name="connsiteY5" fmla="*/ 8282 h 10000"/>
              <a:gd name="connsiteX6" fmla="*/ 1207 w 6298"/>
              <a:gd name="connsiteY6" fmla="*/ 9059 h 10000"/>
              <a:gd name="connsiteX7" fmla="*/ 1539 w 6298"/>
              <a:gd name="connsiteY7" fmla="*/ 8589 h 10000"/>
              <a:gd name="connsiteX8" fmla="*/ 1716 w 6298"/>
              <a:gd name="connsiteY8" fmla="*/ 9392 h 10000"/>
              <a:gd name="connsiteX9" fmla="*/ 1868 w 6298"/>
              <a:gd name="connsiteY9" fmla="*/ 8117 h 10000"/>
              <a:gd name="connsiteX10" fmla="*/ 2050 w 6298"/>
              <a:gd name="connsiteY10" fmla="*/ 10000 h 10000"/>
              <a:gd name="connsiteX11" fmla="*/ 2382 w 6298"/>
              <a:gd name="connsiteY11" fmla="*/ 4847 h 10000"/>
              <a:gd name="connsiteX12" fmla="*/ 2561 w 6298"/>
              <a:gd name="connsiteY12" fmla="*/ 0 h 10000"/>
              <a:gd name="connsiteX13" fmla="*/ 2744 w 6298"/>
              <a:gd name="connsiteY13" fmla="*/ 2190 h 10000"/>
              <a:gd name="connsiteX14" fmla="*/ 2896 w 6298"/>
              <a:gd name="connsiteY14" fmla="*/ 2355 h 10000"/>
              <a:gd name="connsiteX15" fmla="*/ 3223 w 6298"/>
              <a:gd name="connsiteY15" fmla="*/ 2355 h 10000"/>
              <a:gd name="connsiteX16" fmla="*/ 3405 w 6298"/>
              <a:gd name="connsiteY16" fmla="*/ 3131 h 10000"/>
              <a:gd name="connsiteX17" fmla="*/ 3582 w 6298"/>
              <a:gd name="connsiteY17" fmla="*/ 3601 h 10000"/>
              <a:gd name="connsiteX18" fmla="*/ 3737 w 6298"/>
              <a:gd name="connsiteY18" fmla="*/ 2963 h 10000"/>
              <a:gd name="connsiteX19" fmla="*/ 4095 w 6298"/>
              <a:gd name="connsiteY19" fmla="*/ 3435 h 10000"/>
              <a:gd name="connsiteX20" fmla="*/ 4249 w 6298"/>
              <a:gd name="connsiteY20" fmla="*/ 3601 h 10000"/>
              <a:gd name="connsiteX21" fmla="*/ 4428 w 6298"/>
              <a:gd name="connsiteY21" fmla="*/ 3131 h 10000"/>
              <a:gd name="connsiteX22" fmla="*/ 4605 w 6298"/>
              <a:gd name="connsiteY22" fmla="*/ 2963 h 10000"/>
              <a:gd name="connsiteX23" fmla="*/ 4945 w 6298"/>
              <a:gd name="connsiteY23" fmla="*/ 2660 h 10000"/>
              <a:gd name="connsiteX24" fmla="*/ 5093 w 6298"/>
              <a:gd name="connsiteY24" fmla="*/ 2355 h 10000"/>
              <a:gd name="connsiteX25" fmla="*/ 5271 w 6298"/>
              <a:gd name="connsiteY25" fmla="*/ 610 h 10000"/>
              <a:gd name="connsiteX26" fmla="*/ 5454 w 6298"/>
              <a:gd name="connsiteY26" fmla="*/ 4682 h 10000"/>
              <a:gd name="connsiteX27" fmla="*/ 5783 w 6298"/>
              <a:gd name="connsiteY27" fmla="*/ 8589 h 10000"/>
              <a:gd name="connsiteX28" fmla="*/ 5965 w 6298"/>
              <a:gd name="connsiteY28" fmla="*/ 7341 h 10000"/>
              <a:gd name="connsiteX29" fmla="*/ 6118 w 6298"/>
              <a:gd name="connsiteY29" fmla="*/ 7204 h 10000"/>
              <a:gd name="connsiteX30" fmla="*/ 6298 w 6298"/>
              <a:gd name="connsiteY30" fmla="*/ 78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98" h="10000">
                <a:moveTo>
                  <a:pt x="0" y="9392"/>
                </a:moveTo>
                <a:cubicBezTo>
                  <a:pt x="63" y="9180"/>
                  <a:pt x="121" y="8968"/>
                  <a:pt x="182" y="8755"/>
                </a:cubicBezTo>
                <a:cubicBezTo>
                  <a:pt x="244" y="8543"/>
                  <a:pt x="298" y="8329"/>
                  <a:pt x="362" y="8117"/>
                </a:cubicBezTo>
                <a:lnTo>
                  <a:pt x="692" y="8117"/>
                </a:lnTo>
                <a:lnTo>
                  <a:pt x="872" y="8117"/>
                </a:lnTo>
                <a:cubicBezTo>
                  <a:pt x="924" y="8171"/>
                  <a:pt x="975" y="8228"/>
                  <a:pt x="1025" y="8282"/>
                </a:cubicBezTo>
                <a:cubicBezTo>
                  <a:pt x="1085" y="8541"/>
                  <a:pt x="1150" y="8802"/>
                  <a:pt x="1207" y="9059"/>
                </a:cubicBezTo>
                <a:cubicBezTo>
                  <a:pt x="1316" y="8902"/>
                  <a:pt x="1427" y="8746"/>
                  <a:pt x="1539" y="8589"/>
                </a:cubicBezTo>
                <a:cubicBezTo>
                  <a:pt x="1598" y="8856"/>
                  <a:pt x="1658" y="9124"/>
                  <a:pt x="1716" y="9392"/>
                </a:cubicBezTo>
                <a:cubicBezTo>
                  <a:pt x="1765" y="8968"/>
                  <a:pt x="1816" y="8541"/>
                  <a:pt x="1868" y="8117"/>
                </a:cubicBezTo>
                <a:cubicBezTo>
                  <a:pt x="1934" y="8745"/>
                  <a:pt x="1990" y="9372"/>
                  <a:pt x="2050" y="10000"/>
                </a:cubicBezTo>
                <a:cubicBezTo>
                  <a:pt x="2157" y="8282"/>
                  <a:pt x="2269" y="6565"/>
                  <a:pt x="2382" y="4847"/>
                </a:cubicBezTo>
                <a:cubicBezTo>
                  <a:pt x="2442" y="3232"/>
                  <a:pt x="2500" y="1615"/>
                  <a:pt x="2561" y="0"/>
                </a:cubicBezTo>
                <a:cubicBezTo>
                  <a:pt x="2622" y="728"/>
                  <a:pt x="2683" y="1460"/>
                  <a:pt x="2744" y="2190"/>
                </a:cubicBezTo>
                <a:cubicBezTo>
                  <a:pt x="2797" y="2243"/>
                  <a:pt x="2845" y="2300"/>
                  <a:pt x="2896" y="2355"/>
                </a:cubicBezTo>
                <a:lnTo>
                  <a:pt x="3223" y="2355"/>
                </a:lnTo>
                <a:cubicBezTo>
                  <a:pt x="3288" y="2614"/>
                  <a:pt x="3344" y="2872"/>
                  <a:pt x="3405" y="3131"/>
                </a:cubicBezTo>
                <a:cubicBezTo>
                  <a:pt x="3467" y="3288"/>
                  <a:pt x="3527" y="3444"/>
                  <a:pt x="3582" y="3601"/>
                </a:cubicBezTo>
                <a:cubicBezTo>
                  <a:pt x="3634" y="3388"/>
                  <a:pt x="3686" y="3177"/>
                  <a:pt x="3737" y="2963"/>
                </a:cubicBezTo>
                <a:cubicBezTo>
                  <a:pt x="3858" y="3120"/>
                  <a:pt x="3979" y="3278"/>
                  <a:pt x="4095" y="3435"/>
                </a:cubicBezTo>
                <a:cubicBezTo>
                  <a:pt x="4148" y="3490"/>
                  <a:pt x="4199" y="3546"/>
                  <a:pt x="4249" y="3601"/>
                </a:cubicBezTo>
                <a:cubicBezTo>
                  <a:pt x="4313" y="3444"/>
                  <a:pt x="4366" y="3288"/>
                  <a:pt x="4428" y="3131"/>
                </a:cubicBezTo>
                <a:lnTo>
                  <a:pt x="4605" y="2963"/>
                </a:lnTo>
                <a:cubicBezTo>
                  <a:pt x="4724" y="2862"/>
                  <a:pt x="4830" y="2760"/>
                  <a:pt x="4945" y="2660"/>
                </a:cubicBezTo>
                <a:cubicBezTo>
                  <a:pt x="4991" y="2558"/>
                  <a:pt x="5041" y="2456"/>
                  <a:pt x="5093" y="2355"/>
                </a:cubicBezTo>
                <a:cubicBezTo>
                  <a:pt x="5153" y="1772"/>
                  <a:pt x="5212" y="1191"/>
                  <a:pt x="5271" y="610"/>
                </a:cubicBezTo>
                <a:cubicBezTo>
                  <a:pt x="5336" y="1966"/>
                  <a:pt x="5393" y="3324"/>
                  <a:pt x="5454" y="4682"/>
                </a:cubicBezTo>
                <a:cubicBezTo>
                  <a:pt x="5563" y="5985"/>
                  <a:pt x="5674" y="7286"/>
                  <a:pt x="5783" y="8589"/>
                </a:cubicBezTo>
                <a:cubicBezTo>
                  <a:pt x="5848" y="8172"/>
                  <a:pt x="5906" y="7757"/>
                  <a:pt x="5965" y="7341"/>
                </a:cubicBezTo>
                <a:lnTo>
                  <a:pt x="6118" y="7204"/>
                </a:lnTo>
                <a:cubicBezTo>
                  <a:pt x="6178" y="7407"/>
                  <a:pt x="6237" y="7608"/>
                  <a:pt x="6298" y="7812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86100" y="5381536"/>
                <a:ext cx="56409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is the third subsequences and the distance between oneself is unimportant, we skip it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00" y="5381536"/>
                <a:ext cx="5640985" cy="646331"/>
              </a:xfrm>
              <a:prstGeom prst="rect">
                <a:avLst/>
              </a:prstGeom>
              <a:blipFill>
                <a:blip r:embed="rId2"/>
                <a:stretch>
                  <a:fillRect l="-86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H="1" flipV="1">
            <a:off x="2714625" y="5067300"/>
            <a:ext cx="371475" cy="483599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03344" y="3836846"/>
            <a:ext cx="21668" cy="678004"/>
          </a:xfrm>
          <a:prstGeom prst="straightConnector1">
            <a:avLst/>
          </a:prstGeom>
          <a:ln w="381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79049" y="3923103"/>
            <a:ext cx="5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666333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4350" y="3784604"/>
            <a:ext cx="601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After we finish update matrix profile for the first iteration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844647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sp>
        <p:nvSpPr>
          <p:cNvPr id="15" name="Freeform 33"/>
          <p:cNvSpPr>
            <a:spLocks/>
          </p:cNvSpPr>
          <p:nvPr/>
        </p:nvSpPr>
        <p:spPr bwMode="auto">
          <a:xfrm>
            <a:off x="2459951" y="1681309"/>
            <a:ext cx="871199" cy="573035"/>
          </a:xfrm>
          <a:custGeom>
            <a:avLst/>
            <a:gdLst>
              <a:gd name="T0" fmla="*/ 11 w 884"/>
              <a:gd name="T1" fmla="*/ 282 h 536"/>
              <a:gd name="T2" fmla="*/ 34 w 884"/>
              <a:gd name="T3" fmla="*/ 277 h 536"/>
              <a:gd name="T4" fmla="*/ 51 w 884"/>
              <a:gd name="T5" fmla="*/ 288 h 536"/>
              <a:gd name="T6" fmla="*/ 73 w 884"/>
              <a:gd name="T7" fmla="*/ 265 h 536"/>
              <a:gd name="T8" fmla="*/ 96 w 884"/>
              <a:gd name="T9" fmla="*/ 305 h 536"/>
              <a:gd name="T10" fmla="*/ 118 w 884"/>
              <a:gd name="T11" fmla="*/ 310 h 536"/>
              <a:gd name="T12" fmla="*/ 135 w 884"/>
              <a:gd name="T13" fmla="*/ 277 h 536"/>
              <a:gd name="T14" fmla="*/ 158 w 884"/>
              <a:gd name="T15" fmla="*/ 305 h 536"/>
              <a:gd name="T16" fmla="*/ 180 w 884"/>
              <a:gd name="T17" fmla="*/ 293 h 536"/>
              <a:gd name="T18" fmla="*/ 203 w 884"/>
              <a:gd name="T19" fmla="*/ 282 h 536"/>
              <a:gd name="T20" fmla="*/ 220 w 884"/>
              <a:gd name="T21" fmla="*/ 282 h 536"/>
              <a:gd name="T22" fmla="*/ 242 w 884"/>
              <a:gd name="T23" fmla="*/ 384 h 536"/>
              <a:gd name="T24" fmla="*/ 265 w 884"/>
              <a:gd name="T25" fmla="*/ 378 h 536"/>
              <a:gd name="T26" fmla="*/ 282 w 884"/>
              <a:gd name="T27" fmla="*/ 293 h 536"/>
              <a:gd name="T28" fmla="*/ 304 w 884"/>
              <a:gd name="T29" fmla="*/ 299 h 536"/>
              <a:gd name="T30" fmla="*/ 327 w 884"/>
              <a:gd name="T31" fmla="*/ 339 h 536"/>
              <a:gd name="T32" fmla="*/ 349 w 884"/>
              <a:gd name="T33" fmla="*/ 175 h 536"/>
              <a:gd name="T34" fmla="*/ 366 w 884"/>
              <a:gd name="T35" fmla="*/ 85 h 536"/>
              <a:gd name="T36" fmla="*/ 389 w 884"/>
              <a:gd name="T37" fmla="*/ 130 h 536"/>
              <a:gd name="T38" fmla="*/ 411 w 884"/>
              <a:gd name="T39" fmla="*/ 130 h 536"/>
              <a:gd name="T40" fmla="*/ 434 w 884"/>
              <a:gd name="T41" fmla="*/ 96 h 536"/>
              <a:gd name="T42" fmla="*/ 451 w 884"/>
              <a:gd name="T43" fmla="*/ 169 h 536"/>
              <a:gd name="T44" fmla="*/ 473 w 884"/>
              <a:gd name="T45" fmla="*/ 260 h 536"/>
              <a:gd name="T46" fmla="*/ 496 w 884"/>
              <a:gd name="T47" fmla="*/ 277 h 536"/>
              <a:gd name="T48" fmla="*/ 518 w 884"/>
              <a:gd name="T49" fmla="*/ 282 h 536"/>
              <a:gd name="T50" fmla="*/ 535 w 884"/>
              <a:gd name="T51" fmla="*/ 282 h 536"/>
              <a:gd name="T52" fmla="*/ 558 w 884"/>
              <a:gd name="T53" fmla="*/ 282 h 536"/>
              <a:gd name="T54" fmla="*/ 580 w 884"/>
              <a:gd name="T55" fmla="*/ 288 h 536"/>
              <a:gd name="T56" fmla="*/ 597 w 884"/>
              <a:gd name="T57" fmla="*/ 282 h 536"/>
              <a:gd name="T58" fmla="*/ 620 w 884"/>
              <a:gd name="T59" fmla="*/ 310 h 536"/>
              <a:gd name="T60" fmla="*/ 642 w 884"/>
              <a:gd name="T61" fmla="*/ 282 h 536"/>
              <a:gd name="T62" fmla="*/ 665 w 884"/>
              <a:gd name="T63" fmla="*/ 288 h 536"/>
              <a:gd name="T64" fmla="*/ 682 w 884"/>
              <a:gd name="T65" fmla="*/ 265 h 536"/>
              <a:gd name="T66" fmla="*/ 704 w 884"/>
              <a:gd name="T67" fmla="*/ 265 h 536"/>
              <a:gd name="T68" fmla="*/ 727 w 884"/>
              <a:gd name="T69" fmla="*/ 254 h 536"/>
              <a:gd name="T70" fmla="*/ 749 w 884"/>
              <a:gd name="T71" fmla="*/ 288 h 536"/>
              <a:gd name="T72" fmla="*/ 766 w 884"/>
              <a:gd name="T73" fmla="*/ 169 h 536"/>
              <a:gd name="T74" fmla="*/ 789 w 884"/>
              <a:gd name="T75" fmla="*/ 181 h 536"/>
              <a:gd name="T76" fmla="*/ 811 w 884"/>
              <a:gd name="T77" fmla="*/ 254 h 536"/>
              <a:gd name="T78" fmla="*/ 828 w 884"/>
              <a:gd name="T79" fmla="*/ 293 h 536"/>
              <a:gd name="T80" fmla="*/ 851 w 884"/>
              <a:gd name="T81" fmla="*/ 350 h 536"/>
              <a:gd name="T82" fmla="*/ 873 w 884"/>
              <a:gd name="T83" fmla="*/ 457 h 536"/>
              <a:gd name="connsiteX0" fmla="*/ 0 w 9943"/>
              <a:gd name="connsiteY0" fmla="*/ 4851 h 10000"/>
              <a:gd name="connsiteX1" fmla="*/ 68 w 9943"/>
              <a:gd name="connsiteY1" fmla="*/ 4944 h 10000"/>
              <a:gd name="connsiteX2" fmla="*/ 124 w 9943"/>
              <a:gd name="connsiteY2" fmla="*/ 5261 h 10000"/>
              <a:gd name="connsiteX3" fmla="*/ 192 w 9943"/>
              <a:gd name="connsiteY3" fmla="*/ 5056 h 10000"/>
              <a:gd name="connsiteX4" fmla="*/ 260 w 9943"/>
              <a:gd name="connsiteY4" fmla="*/ 5373 h 10000"/>
              <a:gd name="connsiteX5" fmla="*/ 385 w 9943"/>
              <a:gd name="connsiteY5" fmla="*/ 5168 h 10000"/>
              <a:gd name="connsiteX6" fmla="*/ 452 w 9943"/>
              <a:gd name="connsiteY6" fmla="*/ 5168 h 10000"/>
              <a:gd name="connsiteX7" fmla="*/ 509 w 9943"/>
              <a:gd name="connsiteY7" fmla="*/ 5261 h 10000"/>
              <a:gd name="connsiteX8" fmla="*/ 577 w 9943"/>
              <a:gd name="connsiteY8" fmla="*/ 5373 h 10000"/>
              <a:gd name="connsiteX9" fmla="*/ 701 w 9943"/>
              <a:gd name="connsiteY9" fmla="*/ 5261 h 10000"/>
              <a:gd name="connsiteX10" fmla="*/ 769 w 9943"/>
              <a:gd name="connsiteY10" fmla="*/ 5466 h 10000"/>
              <a:gd name="connsiteX11" fmla="*/ 826 w 9943"/>
              <a:gd name="connsiteY11" fmla="*/ 4944 h 10000"/>
              <a:gd name="connsiteX12" fmla="*/ 894 w 9943"/>
              <a:gd name="connsiteY12" fmla="*/ 5373 h 10000"/>
              <a:gd name="connsiteX13" fmla="*/ 1018 w 9943"/>
              <a:gd name="connsiteY13" fmla="*/ 5261 h 10000"/>
              <a:gd name="connsiteX14" fmla="*/ 1086 w 9943"/>
              <a:gd name="connsiteY14" fmla="*/ 5690 h 10000"/>
              <a:gd name="connsiteX15" fmla="*/ 1154 w 9943"/>
              <a:gd name="connsiteY15" fmla="*/ 5373 h 10000"/>
              <a:gd name="connsiteX16" fmla="*/ 1210 w 9943"/>
              <a:gd name="connsiteY16" fmla="*/ 4851 h 10000"/>
              <a:gd name="connsiteX17" fmla="*/ 1335 w 9943"/>
              <a:gd name="connsiteY17" fmla="*/ 5784 h 10000"/>
              <a:gd name="connsiteX18" fmla="*/ 1403 w 9943"/>
              <a:gd name="connsiteY18" fmla="*/ 5168 h 10000"/>
              <a:gd name="connsiteX19" fmla="*/ 1471 w 9943"/>
              <a:gd name="connsiteY19" fmla="*/ 5690 h 10000"/>
              <a:gd name="connsiteX20" fmla="*/ 1527 w 9943"/>
              <a:gd name="connsiteY20" fmla="*/ 5168 h 10000"/>
              <a:gd name="connsiteX21" fmla="*/ 1663 w 9943"/>
              <a:gd name="connsiteY21" fmla="*/ 4739 h 10000"/>
              <a:gd name="connsiteX22" fmla="*/ 1719 w 9943"/>
              <a:gd name="connsiteY22" fmla="*/ 5261 h 10000"/>
              <a:gd name="connsiteX23" fmla="*/ 1787 w 9943"/>
              <a:gd name="connsiteY23" fmla="*/ 5690 h 10000"/>
              <a:gd name="connsiteX24" fmla="*/ 1844 w 9943"/>
              <a:gd name="connsiteY24" fmla="*/ 4739 h 10000"/>
              <a:gd name="connsiteX25" fmla="*/ 1980 w 9943"/>
              <a:gd name="connsiteY25" fmla="*/ 5690 h 10000"/>
              <a:gd name="connsiteX26" fmla="*/ 2036 w 9943"/>
              <a:gd name="connsiteY26" fmla="*/ 5466 h 10000"/>
              <a:gd name="connsiteX27" fmla="*/ 2104 w 9943"/>
              <a:gd name="connsiteY27" fmla="*/ 5168 h 10000"/>
              <a:gd name="connsiteX28" fmla="*/ 2172 w 9943"/>
              <a:gd name="connsiteY28" fmla="*/ 5261 h 10000"/>
              <a:gd name="connsiteX29" fmla="*/ 2296 w 9943"/>
              <a:gd name="connsiteY29" fmla="*/ 5261 h 10000"/>
              <a:gd name="connsiteX30" fmla="*/ 2364 w 9943"/>
              <a:gd name="connsiteY30" fmla="*/ 5168 h 10000"/>
              <a:gd name="connsiteX31" fmla="*/ 2421 w 9943"/>
              <a:gd name="connsiteY31" fmla="*/ 5261 h 10000"/>
              <a:gd name="connsiteX32" fmla="*/ 2489 w 9943"/>
              <a:gd name="connsiteY32" fmla="*/ 5261 h 10000"/>
              <a:gd name="connsiteX33" fmla="*/ 2613 w 9943"/>
              <a:gd name="connsiteY33" fmla="*/ 5261 h 10000"/>
              <a:gd name="connsiteX34" fmla="*/ 2681 w 9943"/>
              <a:gd name="connsiteY34" fmla="*/ 5168 h 10000"/>
              <a:gd name="connsiteX35" fmla="*/ 2738 w 9943"/>
              <a:gd name="connsiteY35" fmla="*/ 7164 h 10000"/>
              <a:gd name="connsiteX36" fmla="*/ 2805 w 9943"/>
              <a:gd name="connsiteY36" fmla="*/ 8209 h 10000"/>
              <a:gd name="connsiteX37" fmla="*/ 2930 w 9943"/>
              <a:gd name="connsiteY37" fmla="*/ 6959 h 10000"/>
              <a:gd name="connsiteX38" fmla="*/ 2998 w 9943"/>
              <a:gd name="connsiteY38" fmla="*/ 7052 h 10000"/>
              <a:gd name="connsiteX39" fmla="*/ 3054 w 9943"/>
              <a:gd name="connsiteY39" fmla="*/ 6325 h 10000"/>
              <a:gd name="connsiteX40" fmla="*/ 3122 w 9943"/>
              <a:gd name="connsiteY40" fmla="*/ 5896 h 10000"/>
              <a:gd name="connsiteX41" fmla="*/ 3190 w 9943"/>
              <a:gd name="connsiteY41" fmla="*/ 5466 h 10000"/>
              <a:gd name="connsiteX42" fmla="*/ 3314 w 9943"/>
              <a:gd name="connsiteY42" fmla="*/ 5466 h 10000"/>
              <a:gd name="connsiteX43" fmla="*/ 3382 w 9943"/>
              <a:gd name="connsiteY43" fmla="*/ 5466 h 10000"/>
              <a:gd name="connsiteX44" fmla="*/ 3439 w 9943"/>
              <a:gd name="connsiteY44" fmla="*/ 5578 h 10000"/>
              <a:gd name="connsiteX45" fmla="*/ 3507 w 9943"/>
              <a:gd name="connsiteY45" fmla="*/ 6101 h 10000"/>
              <a:gd name="connsiteX46" fmla="*/ 3631 w 9943"/>
              <a:gd name="connsiteY46" fmla="*/ 5784 h 10000"/>
              <a:gd name="connsiteX47" fmla="*/ 3699 w 9943"/>
              <a:gd name="connsiteY47" fmla="*/ 6325 h 10000"/>
              <a:gd name="connsiteX48" fmla="*/ 3756 w 9943"/>
              <a:gd name="connsiteY48" fmla="*/ 5466 h 10000"/>
              <a:gd name="connsiteX49" fmla="*/ 3824 w 9943"/>
              <a:gd name="connsiteY49" fmla="*/ 6735 h 10000"/>
              <a:gd name="connsiteX50" fmla="*/ 3948 w 9943"/>
              <a:gd name="connsiteY50" fmla="*/ 3265 h 10000"/>
              <a:gd name="connsiteX51" fmla="*/ 4016 w 9943"/>
              <a:gd name="connsiteY51" fmla="*/ 0 h 10000"/>
              <a:gd name="connsiteX52" fmla="*/ 4084 w 9943"/>
              <a:gd name="connsiteY52" fmla="*/ 1474 h 10000"/>
              <a:gd name="connsiteX53" fmla="*/ 4140 w 9943"/>
              <a:gd name="connsiteY53" fmla="*/ 1586 h 10000"/>
              <a:gd name="connsiteX54" fmla="*/ 4265 w 9943"/>
              <a:gd name="connsiteY54" fmla="*/ 1586 h 10000"/>
              <a:gd name="connsiteX55" fmla="*/ 4333 w 9943"/>
              <a:gd name="connsiteY55" fmla="*/ 2108 h 10000"/>
              <a:gd name="connsiteX56" fmla="*/ 4400 w 9943"/>
              <a:gd name="connsiteY56" fmla="*/ 2425 h 10000"/>
              <a:gd name="connsiteX57" fmla="*/ 4457 w 9943"/>
              <a:gd name="connsiteY57" fmla="*/ 1996 h 10000"/>
              <a:gd name="connsiteX58" fmla="*/ 4593 w 9943"/>
              <a:gd name="connsiteY58" fmla="*/ 2313 h 10000"/>
              <a:gd name="connsiteX59" fmla="*/ 4649 w 9943"/>
              <a:gd name="connsiteY59" fmla="*/ 2425 h 10000"/>
              <a:gd name="connsiteX60" fmla="*/ 4717 w 9943"/>
              <a:gd name="connsiteY60" fmla="*/ 2108 h 10000"/>
              <a:gd name="connsiteX61" fmla="*/ 4785 w 9943"/>
              <a:gd name="connsiteY61" fmla="*/ 1996 h 10000"/>
              <a:gd name="connsiteX62" fmla="*/ 4910 w 9943"/>
              <a:gd name="connsiteY62" fmla="*/ 1791 h 10000"/>
              <a:gd name="connsiteX63" fmla="*/ 4966 w 9943"/>
              <a:gd name="connsiteY63" fmla="*/ 1586 h 10000"/>
              <a:gd name="connsiteX64" fmla="*/ 5034 w 9943"/>
              <a:gd name="connsiteY64" fmla="*/ 410 h 10000"/>
              <a:gd name="connsiteX65" fmla="*/ 5102 w 9943"/>
              <a:gd name="connsiteY65" fmla="*/ 3153 h 10000"/>
              <a:gd name="connsiteX66" fmla="*/ 5226 w 9943"/>
              <a:gd name="connsiteY66" fmla="*/ 5784 h 10000"/>
              <a:gd name="connsiteX67" fmla="*/ 5294 w 9943"/>
              <a:gd name="connsiteY67" fmla="*/ 4944 h 10000"/>
              <a:gd name="connsiteX68" fmla="*/ 5351 w 9943"/>
              <a:gd name="connsiteY68" fmla="*/ 4851 h 10000"/>
              <a:gd name="connsiteX69" fmla="*/ 5419 w 9943"/>
              <a:gd name="connsiteY69" fmla="*/ 5261 h 10000"/>
              <a:gd name="connsiteX70" fmla="*/ 5543 w 9943"/>
              <a:gd name="connsiteY70" fmla="*/ 5466 h 10000"/>
              <a:gd name="connsiteX71" fmla="*/ 5611 w 9943"/>
              <a:gd name="connsiteY71" fmla="*/ 5168 h 10000"/>
              <a:gd name="connsiteX72" fmla="*/ 5667 w 9943"/>
              <a:gd name="connsiteY72" fmla="*/ 5261 h 10000"/>
              <a:gd name="connsiteX73" fmla="*/ 5735 w 9943"/>
              <a:gd name="connsiteY73" fmla="*/ 5578 h 10000"/>
              <a:gd name="connsiteX74" fmla="*/ 5860 w 9943"/>
              <a:gd name="connsiteY74" fmla="*/ 5261 h 10000"/>
              <a:gd name="connsiteX75" fmla="*/ 5928 w 9943"/>
              <a:gd name="connsiteY75" fmla="*/ 5466 h 10000"/>
              <a:gd name="connsiteX76" fmla="*/ 5995 w 9943"/>
              <a:gd name="connsiteY76" fmla="*/ 5578 h 10000"/>
              <a:gd name="connsiteX77" fmla="*/ 6052 w 9943"/>
              <a:gd name="connsiteY77" fmla="*/ 5261 h 10000"/>
              <a:gd name="connsiteX78" fmla="*/ 6120 w 9943"/>
              <a:gd name="connsiteY78" fmla="*/ 5056 h 10000"/>
              <a:gd name="connsiteX79" fmla="*/ 6244 w 9943"/>
              <a:gd name="connsiteY79" fmla="*/ 5056 h 10000"/>
              <a:gd name="connsiteX80" fmla="*/ 6312 w 9943"/>
              <a:gd name="connsiteY80" fmla="*/ 5261 h 10000"/>
              <a:gd name="connsiteX81" fmla="*/ 6369 w 9943"/>
              <a:gd name="connsiteY81" fmla="*/ 5056 h 10000"/>
              <a:gd name="connsiteX82" fmla="*/ 6437 w 9943"/>
              <a:gd name="connsiteY82" fmla="*/ 4944 h 10000"/>
              <a:gd name="connsiteX83" fmla="*/ 6561 w 9943"/>
              <a:gd name="connsiteY83" fmla="*/ 5373 h 10000"/>
              <a:gd name="connsiteX84" fmla="*/ 6629 w 9943"/>
              <a:gd name="connsiteY84" fmla="*/ 5373 h 10000"/>
              <a:gd name="connsiteX85" fmla="*/ 6686 w 9943"/>
              <a:gd name="connsiteY85" fmla="*/ 5056 h 10000"/>
              <a:gd name="connsiteX86" fmla="*/ 6753 w 9943"/>
              <a:gd name="connsiteY86" fmla="*/ 5261 h 10000"/>
              <a:gd name="connsiteX87" fmla="*/ 6878 w 9943"/>
              <a:gd name="connsiteY87" fmla="*/ 4739 h 10000"/>
              <a:gd name="connsiteX88" fmla="*/ 6946 w 9943"/>
              <a:gd name="connsiteY88" fmla="*/ 5690 h 10000"/>
              <a:gd name="connsiteX89" fmla="*/ 7014 w 9943"/>
              <a:gd name="connsiteY89" fmla="*/ 5784 h 10000"/>
              <a:gd name="connsiteX90" fmla="*/ 7070 w 9943"/>
              <a:gd name="connsiteY90" fmla="*/ 5578 h 10000"/>
              <a:gd name="connsiteX91" fmla="*/ 7206 w 9943"/>
              <a:gd name="connsiteY91" fmla="*/ 5261 h 10000"/>
              <a:gd name="connsiteX92" fmla="*/ 7262 w 9943"/>
              <a:gd name="connsiteY92" fmla="*/ 5261 h 10000"/>
              <a:gd name="connsiteX93" fmla="*/ 7330 w 9943"/>
              <a:gd name="connsiteY93" fmla="*/ 5373 h 10000"/>
              <a:gd name="connsiteX94" fmla="*/ 7387 w 9943"/>
              <a:gd name="connsiteY94" fmla="*/ 4944 h 10000"/>
              <a:gd name="connsiteX95" fmla="*/ 7523 w 9943"/>
              <a:gd name="connsiteY95" fmla="*/ 5373 h 10000"/>
              <a:gd name="connsiteX96" fmla="*/ 7579 w 9943"/>
              <a:gd name="connsiteY96" fmla="*/ 5168 h 10000"/>
              <a:gd name="connsiteX97" fmla="*/ 7647 w 9943"/>
              <a:gd name="connsiteY97" fmla="*/ 4739 h 10000"/>
              <a:gd name="connsiteX98" fmla="*/ 7715 w 9943"/>
              <a:gd name="connsiteY98" fmla="*/ 4944 h 10000"/>
              <a:gd name="connsiteX99" fmla="*/ 7839 w 9943"/>
              <a:gd name="connsiteY99" fmla="*/ 5466 h 10000"/>
              <a:gd name="connsiteX100" fmla="*/ 7896 w 9943"/>
              <a:gd name="connsiteY100" fmla="*/ 4627 h 10000"/>
              <a:gd name="connsiteX101" fmla="*/ 7964 w 9943"/>
              <a:gd name="connsiteY101" fmla="*/ 4944 h 10000"/>
              <a:gd name="connsiteX102" fmla="*/ 8032 w 9943"/>
              <a:gd name="connsiteY102" fmla="*/ 5168 h 10000"/>
              <a:gd name="connsiteX103" fmla="*/ 8156 w 9943"/>
              <a:gd name="connsiteY103" fmla="*/ 5690 h 10000"/>
              <a:gd name="connsiteX104" fmla="*/ 8224 w 9943"/>
              <a:gd name="connsiteY104" fmla="*/ 4739 h 10000"/>
              <a:gd name="connsiteX105" fmla="*/ 8281 w 9943"/>
              <a:gd name="connsiteY105" fmla="*/ 5373 h 10000"/>
              <a:gd name="connsiteX106" fmla="*/ 8348 w 9943"/>
              <a:gd name="connsiteY106" fmla="*/ 5261 h 10000"/>
              <a:gd name="connsiteX107" fmla="*/ 8473 w 9943"/>
              <a:gd name="connsiteY107" fmla="*/ 5373 h 10000"/>
              <a:gd name="connsiteX108" fmla="*/ 8541 w 9943"/>
              <a:gd name="connsiteY108" fmla="*/ 5056 h 10000"/>
              <a:gd name="connsiteX109" fmla="*/ 8597 w 9943"/>
              <a:gd name="connsiteY109" fmla="*/ 4851 h 10000"/>
              <a:gd name="connsiteX110" fmla="*/ 8665 w 9943"/>
              <a:gd name="connsiteY110" fmla="*/ 3153 h 10000"/>
              <a:gd name="connsiteX111" fmla="*/ 8790 w 9943"/>
              <a:gd name="connsiteY111" fmla="*/ 2313 h 10000"/>
              <a:gd name="connsiteX112" fmla="*/ 8857 w 9943"/>
              <a:gd name="connsiteY112" fmla="*/ 2519 h 10000"/>
              <a:gd name="connsiteX113" fmla="*/ 8925 w 9943"/>
              <a:gd name="connsiteY113" fmla="*/ 3377 h 10000"/>
              <a:gd name="connsiteX114" fmla="*/ 8982 w 9943"/>
              <a:gd name="connsiteY114" fmla="*/ 4104 h 10000"/>
              <a:gd name="connsiteX115" fmla="*/ 9106 w 9943"/>
              <a:gd name="connsiteY115" fmla="*/ 4310 h 10000"/>
              <a:gd name="connsiteX116" fmla="*/ 9174 w 9943"/>
              <a:gd name="connsiteY116" fmla="*/ 4739 h 10000"/>
              <a:gd name="connsiteX117" fmla="*/ 9242 w 9943"/>
              <a:gd name="connsiteY117" fmla="*/ 5056 h 10000"/>
              <a:gd name="connsiteX118" fmla="*/ 9299 w 9943"/>
              <a:gd name="connsiteY118" fmla="*/ 5373 h 10000"/>
              <a:gd name="connsiteX119" fmla="*/ 9367 w 9943"/>
              <a:gd name="connsiteY119" fmla="*/ 5466 h 10000"/>
              <a:gd name="connsiteX120" fmla="*/ 9491 w 9943"/>
              <a:gd name="connsiteY120" fmla="*/ 6213 h 10000"/>
              <a:gd name="connsiteX121" fmla="*/ 9559 w 9943"/>
              <a:gd name="connsiteY121" fmla="*/ 6007 h 10000"/>
              <a:gd name="connsiteX122" fmla="*/ 9627 w 9943"/>
              <a:gd name="connsiteY122" fmla="*/ 6530 h 10000"/>
              <a:gd name="connsiteX123" fmla="*/ 9683 w 9943"/>
              <a:gd name="connsiteY123" fmla="*/ 6642 h 10000"/>
              <a:gd name="connsiteX124" fmla="*/ 9808 w 9943"/>
              <a:gd name="connsiteY124" fmla="*/ 6007 h 10000"/>
              <a:gd name="connsiteX125" fmla="*/ 9876 w 9943"/>
              <a:gd name="connsiteY125" fmla="*/ 8526 h 10000"/>
              <a:gd name="connsiteX126" fmla="*/ 9943 w 9943"/>
              <a:gd name="connsiteY126" fmla="*/ 10000 h 10000"/>
              <a:gd name="connsiteX0" fmla="*/ 0 w 9933"/>
              <a:gd name="connsiteY0" fmla="*/ 4851 h 8526"/>
              <a:gd name="connsiteX1" fmla="*/ 68 w 9933"/>
              <a:gd name="connsiteY1" fmla="*/ 4944 h 8526"/>
              <a:gd name="connsiteX2" fmla="*/ 125 w 9933"/>
              <a:gd name="connsiteY2" fmla="*/ 5261 h 8526"/>
              <a:gd name="connsiteX3" fmla="*/ 193 w 9933"/>
              <a:gd name="connsiteY3" fmla="*/ 5056 h 8526"/>
              <a:gd name="connsiteX4" fmla="*/ 261 w 9933"/>
              <a:gd name="connsiteY4" fmla="*/ 5373 h 8526"/>
              <a:gd name="connsiteX5" fmla="*/ 387 w 9933"/>
              <a:gd name="connsiteY5" fmla="*/ 5168 h 8526"/>
              <a:gd name="connsiteX6" fmla="*/ 455 w 9933"/>
              <a:gd name="connsiteY6" fmla="*/ 5168 h 8526"/>
              <a:gd name="connsiteX7" fmla="*/ 512 w 9933"/>
              <a:gd name="connsiteY7" fmla="*/ 5261 h 8526"/>
              <a:gd name="connsiteX8" fmla="*/ 580 w 9933"/>
              <a:gd name="connsiteY8" fmla="*/ 5373 h 8526"/>
              <a:gd name="connsiteX9" fmla="*/ 705 w 9933"/>
              <a:gd name="connsiteY9" fmla="*/ 5261 h 8526"/>
              <a:gd name="connsiteX10" fmla="*/ 773 w 9933"/>
              <a:gd name="connsiteY10" fmla="*/ 5466 h 8526"/>
              <a:gd name="connsiteX11" fmla="*/ 831 w 9933"/>
              <a:gd name="connsiteY11" fmla="*/ 4944 h 8526"/>
              <a:gd name="connsiteX12" fmla="*/ 899 w 9933"/>
              <a:gd name="connsiteY12" fmla="*/ 5373 h 8526"/>
              <a:gd name="connsiteX13" fmla="*/ 1024 w 9933"/>
              <a:gd name="connsiteY13" fmla="*/ 5261 h 8526"/>
              <a:gd name="connsiteX14" fmla="*/ 1092 w 9933"/>
              <a:gd name="connsiteY14" fmla="*/ 5690 h 8526"/>
              <a:gd name="connsiteX15" fmla="*/ 1161 w 9933"/>
              <a:gd name="connsiteY15" fmla="*/ 5373 h 8526"/>
              <a:gd name="connsiteX16" fmla="*/ 1217 w 9933"/>
              <a:gd name="connsiteY16" fmla="*/ 4851 h 8526"/>
              <a:gd name="connsiteX17" fmla="*/ 1343 w 9933"/>
              <a:gd name="connsiteY17" fmla="*/ 5784 h 8526"/>
              <a:gd name="connsiteX18" fmla="*/ 1411 w 9933"/>
              <a:gd name="connsiteY18" fmla="*/ 5168 h 8526"/>
              <a:gd name="connsiteX19" fmla="*/ 1479 w 9933"/>
              <a:gd name="connsiteY19" fmla="*/ 5690 h 8526"/>
              <a:gd name="connsiteX20" fmla="*/ 1536 w 9933"/>
              <a:gd name="connsiteY20" fmla="*/ 5168 h 8526"/>
              <a:gd name="connsiteX21" fmla="*/ 1673 w 9933"/>
              <a:gd name="connsiteY21" fmla="*/ 4739 h 8526"/>
              <a:gd name="connsiteX22" fmla="*/ 1729 w 9933"/>
              <a:gd name="connsiteY22" fmla="*/ 5261 h 8526"/>
              <a:gd name="connsiteX23" fmla="*/ 1797 w 9933"/>
              <a:gd name="connsiteY23" fmla="*/ 5690 h 8526"/>
              <a:gd name="connsiteX24" fmla="*/ 1855 w 9933"/>
              <a:gd name="connsiteY24" fmla="*/ 4739 h 8526"/>
              <a:gd name="connsiteX25" fmla="*/ 1991 w 9933"/>
              <a:gd name="connsiteY25" fmla="*/ 5690 h 8526"/>
              <a:gd name="connsiteX26" fmla="*/ 2048 w 9933"/>
              <a:gd name="connsiteY26" fmla="*/ 5466 h 8526"/>
              <a:gd name="connsiteX27" fmla="*/ 2116 w 9933"/>
              <a:gd name="connsiteY27" fmla="*/ 5168 h 8526"/>
              <a:gd name="connsiteX28" fmla="*/ 2184 w 9933"/>
              <a:gd name="connsiteY28" fmla="*/ 5261 h 8526"/>
              <a:gd name="connsiteX29" fmla="*/ 2309 w 9933"/>
              <a:gd name="connsiteY29" fmla="*/ 5261 h 8526"/>
              <a:gd name="connsiteX30" fmla="*/ 2378 w 9933"/>
              <a:gd name="connsiteY30" fmla="*/ 5168 h 8526"/>
              <a:gd name="connsiteX31" fmla="*/ 2435 w 9933"/>
              <a:gd name="connsiteY31" fmla="*/ 5261 h 8526"/>
              <a:gd name="connsiteX32" fmla="*/ 2503 w 9933"/>
              <a:gd name="connsiteY32" fmla="*/ 5261 h 8526"/>
              <a:gd name="connsiteX33" fmla="*/ 2628 w 9933"/>
              <a:gd name="connsiteY33" fmla="*/ 5261 h 8526"/>
              <a:gd name="connsiteX34" fmla="*/ 2696 w 9933"/>
              <a:gd name="connsiteY34" fmla="*/ 5168 h 8526"/>
              <a:gd name="connsiteX35" fmla="*/ 2754 w 9933"/>
              <a:gd name="connsiteY35" fmla="*/ 7164 h 8526"/>
              <a:gd name="connsiteX36" fmla="*/ 2821 w 9933"/>
              <a:gd name="connsiteY36" fmla="*/ 8209 h 8526"/>
              <a:gd name="connsiteX37" fmla="*/ 2947 w 9933"/>
              <a:gd name="connsiteY37" fmla="*/ 6959 h 8526"/>
              <a:gd name="connsiteX38" fmla="*/ 3015 w 9933"/>
              <a:gd name="connsiteY38" fmla="*/ 7052 h 8526"/>
              <a:gd name="connsiteX39" fmla="*/ 3072 w 9933"/>
              <a:gd name="connsiteY39" fmla="*/ 6325 h 8526"/>
              <a:gd name="connsiteX40" fmla="*/ 3140 w 9933"/>
              <a:gd name="connsiteY40" fmla="*/ 5896 h 8526"/>
              <a:gd name="connsiteX41" fmla="*/ 3208 w 9933"/>
              <a:gd name="connsiteY41" fmla="*/ 5466 h 8526"/>
              <a:gd name="connsiteX42" fmla="*/ 3333 w 9933"/>
              <a:gd name="connsiteY42" fmla="*/ 5466 h 8526"/>
              <a:gd name="connsiteX43" fmla="*/ 3401 w 9933"/>
              <a:gd name="connsiteY43" fmla="*/ 5466 h 8526"/>
              <a:gd name="connsiteX44" fmla="*/ 3459 w 9933"/>
              <a:gd name="connsiteY44" fmla="*/ 5578 h 8526"/>
              <a:gd name="connsiteX45" fmla="*/ 3527 w 9933"/>
              <a:gd name="connsiteY45" fmla="*/ 6101 h 8526"/>
              <a:gd name="connsiteX46" fmla="*/ 3652 w 9933"/>
              <a:gd name="connsiteY46" fmla="*/ 5784 h 8526"/>
              <a:gd name="connsiteX47" fmla="*/ 3720 w 9933"/>
              <a:gd name="connsiteY47" fmla="*/ 6325 h 8526"/>
              <a:gd name="connsiteX48" fmla="*/ 3778 w 9933"/>
              <a:gd name="connsiteY48" fmla="*/ 5466 h 8526"/>
              <a:gd name="connsiteX49" fmla="*/ 3846 w 9933"/>
              <a:gd name="connsiteY49" fmla="*/ 6735 h 8526"/>
              <a:gd name="connsiteX50" fmla="*/ 3971 w 9933"/>
              <a:gd name="connsiteY50" fmla="*/ 3265 h 8526"/>
              <a:gd name="connsiteX51" fmla="*/ 4039 w 9933"/>
              <a:gd name="connsiteY51" fmla="*/ 0 h 8526"/>
              <a:gd name="connsiteX52" fmla="*/ 4107 w 9933"/>
              <a:gd name="connsiteY52" fmla="*/ 1474 h 8526"/>
              <a:gd name="connsiteX53" fmla="*/ 4164 w 9933"/>
              <a:gd name="connsiteY53" fmla="*/ 1586 h 8526"/>
              <a:gd name="connsiteX54" fmla="*/ 4289 w 9933"/>
              <a:gd name="connsiteY54" fmla="*/ 1586 h 8526"/>
              <a:gd name="connsiteX55" fmla="*/ 4358 w 9933"/>
              <a:gd name="connsiteY55" fmla="*/ 2108 h 8526"/>
              <a:gd name="connsiteX56" fmla="*/ 4425 w 9933"/>
              <a:gd name="connsiteY56" fmla="*/ 2425 h 8526"/>
              <a:gd name="connsiteX57" fmla="*/ 4483 w 9933"/>
              <a:gd name="connsiteY57" fmla="*/ 1996 h 8526"/>
              <a:gd name="connsiteX58" fmla="*/ 4619 w 9933"/>
              <a:gd name="connsiteY58" fmla="*/ 2313 h 8526"/>
              <a:gd name="connsiteX59" fmla="*/ 4676 w 9933"/>
              <a:gd name="connsiteY59" fmla="*/ 2425 h 8526"/>
              <a:gd name="connsiteX60" fmla="*/ 4744 w 9933"/>
              <a:gd name="connsiteY60" fmla="*/ 2108 h 8526"/>
              <a:gd name="connsiteX61" fmla="*/ 4812 w 9933"/>
              <a:gd name="connsiteY61" fmla="*/ 1996 h 8526"/>
              <a:gd name="connsiteX62" fmla="*/ 4938 w 9933"/>
              <a:gd name="connsiteY62" fmla="*/ 1791 h 8526"/>
              <a:gd name="connsiteX63" fmla="*/ 4994 w 9933"/>
              <a:gd name="connsiteY63" fmla="*/ 1586 h 8526"/>
              <a:gd name="connsiteX64" fmla="*/ 5063 w 9933"/>
              <a:gd name="connsiteY64" fmla="*/ 410 h 8526"/>
              <a:gd name="connsiteX65" fmla="*/ 5131 w 9933"/>
              <a:gd name="connsiteY65" fmla="*/ 3153 h 8526"/>
              <a:gd name="connsiteX66" fmla="*/ 5256 w 9933"/>
              <a:gd name="connsiteY66" fmla="*/ 5784 h 8526"/>
              <a:gd name="connsiteX67" fmla="*/ 5324 w 9933"/>
              <a:gd name="connsiteY67" fmla="*/ 4944 h 8526"/>
              <a:gd name="connsiteX68" fmla="*/ 5382 w 9933"/>
              <a:gd name="connsiteY68" fmla="*/ 4851 h 8526"/>
              <a:gd name="connsiteX69" fmla="*/ 5450 w 9933"/>
              <a:gd name="connsiteY69" fmla="*/ 5261 h 8526"/>
              <a:gd name="connsiteX70" fmla="*/ 5575 w 9933"/>
              <a:gd name="connsiteY70" fmla="*/ 5466 h 8526"/>
              <a:gd name="connsiteX71" fmla="*/ 5643 w 9933"/>
              <a:gd name="connsiteY71" fmla="*/ 5168 h 8526"/>
              <a:gd name="connsiteX72" fmla="*/ 5699 w 9933"/>
              <a:gd name="connsiteY72" fmla="*/ 5261 h 8526"/>
              <a:gd name="connsiteX73" fmla="*/ 5768 w 9933"/>
              <a:gd name="connsiteY73" fmla="*/ 5578 h 8526"/>
              <a:gd name="connsiteX74" fmla="*/ 5894 w 9933"/>
              <a:gd name="connsiteY74" fmla="*/ 5261 h 8526"/>
              <a:gd name="connsiteX75" fmla="*/ 5962 w 9933"/>
              <a:gd name="connsiteY75" fmla="*/ 5466 h 8526"/>
              <a:gd name="connsiteX76" fmla="*/ 6029 w 9933"/>
              <a:gd name="connsiteY76" fmla="*/ 5578 h 8526"/>
              <a:gd name="connsiteX77" fmla="*/ 6087 w 9933"/>
              <a:gd name="connsiteY77" fmla="*/ 5261 h 8526"/>
              <a:gd name="connsiteX78" fmla="*/ 6155 w 9933"/>
              <a:gd name="connsiteY78" fmla="*/ 5056 h 8526"/>
              <a:gd name="connsiteX79" fmla="*/ 6280 w 9933"/>
              <a:gd name="connsiteY79" fmla="*/ 5056 h 8526"/>
              <a:gd name="connsiteX80" fmla="*/ 6348 w 9933"/>
              <a:gd name="connsiteY80" fmla="*/ 5261 h 8526"/>
              <a:gd name="connsiteX81" fmla="*/ 6406 w 9933"/>
              <a:gd name="connsiteY81" fmla="*/ 5056 h 8526"/>
              <a:gd name="connsiteX82" fmla="*/ 6474 w 9933"/>
              <a:gd name="connsiteY82" fmla="*/ 4944 h 8526"/>
              <a:gd name="connsiteX83" fmla="*/ 6599 w 9933"/>
              <a:gd name="connsiteY83" fmla="*/ 5373 h 8526"/>
              <a:gd name="connsiteX84" fmla="*/ 6667 w 9933"/>
              <a:gd name="connsiteY84" fmla="*/ 5373 h 8526"/>
              <a:gd name="connsiteX85" fmla="*/ 6724 w 9933"/>
              <a:gd name="connsiteY85" fmla="*/ 5056 h 8526"/>
              <a:gd name="connsiteX86" fmla="*/ 6792 w 9933"/>
              <a:gd name="connsiteY86" fmla="*/ 5261 h 8526"/>
              <a:gd name="connsiteX87" fmla="*/ 6917 w 9933"/>
              <a:gd name="connsiteY87" fmla="*/ 4739 h 8526"/>
              <a:gd name="connsiteX88" fmla="*/ 6986 w 9933"/>
              <a:gd name="connsiteY88" fmla="*/ 5690 h 8526"/>
              <a:gd name="connsiteX89" fmla="*/ 7054 w 9933"/>
              <a:gd name="connsiteY89" fmla="*/ 5784 h 8526"/>
              <a:gd name="connsiteX90" fmla="*/ 7111 w 9933"/>
              <a:gd name="connsiteY90" fmla="*/ 5578 h 8526"/>
              <a:gd name="connsiteX91" fmla="*/ 7247 w 9933"/>
              <a:gd name="connsiteY91" fmla="*/ 5261 h 8526"/>
              <a:gd name="connsiteX92" fmla="*/ 7304 w 9933"/>
              <a:gd name="connsiteY92" fmla="*/ 5261 h 8526"/>
              <a:gd name="connsiteX93" fmla="*/ 7372 w 9933"/>
              <a:gd name="connsiteY93" fmla="*/ 5373 h 8526"/>
              <a:gd name="connsiteX94" fmla="*/ 7429 w 9933"/>
              <a:gd name="connsiteY94" fmla="*/ 4944 h 8526"/>
              <a:gd name="connsiteX95" fmla="*/ 7566 w 9933"/>
              <a:gd name="connsiteY95" fmla="*/ 5373 h 8526"/>
              <a:gd name="connsiteX96" fmla="*/ 7622 w 9933"/>
              <a:gd name="connsiteY96" fmla="*/ 5168 h 8526"/>
              <a:gd name="connsiteX97" fmla="*/ 7691 w 9933"/>
              <a:gd name="connsiteY97" fmla="*/ 4739 h 8526"/>
              <a:gd name="connsiteX98" fmla="*/ 7759 w 9933"/>
              <a:gd name="connsiteY98" fmla="*/ 4944 h 8526"/>
              <a:gd name="connsiteX99" fmla="*/ 7884 w 9933"/>
              <a:gd name="connsiteY99" fmla="*/ 5466 h 8526"/>
              <a:gd name="connsiteX100" fmla="*/ 7941 w 9933"/>
              <a:gd name="connsiteY100" fmla="*/ 4627 h 8526"/>
              <a:gd name="connsiteX101" fmla="*/ 8010 w 9933"/>
              <a:gd name="connsiteY101" fmla="*/ 4944 h 8526"/>
              <a:gd name="connsiteX102" fmla="*/ 8078 w 9933"/>
              <a:gd name="connsiteY102" fmla="*/ 5168 h 8526"/>
              <a:gd name="connsiteX103" fmla="*/ 8203 w 9933"/>
              <a:gd name="connsiteY103" fmla="*/ 5690 h 8526"/>
              <a:gd name="connsiteX104" fmla="*/ 8271 w 9933"/>
              <a:gd name="connsiteY104" fmla="*/ 4739 h 8526"/>
              <a:gd name="connsiteX105" fmla="*/ 8328 w 9933"/>
              <a:gd name="connsiteY105" fmla="*/ 5373 h 8526"/>
              <a:gd name="connsiteX106" fmla="*/ 8396 w 9933"/>
              <a:gd name="connsiteY106" fmla="*/ 5261 h 8526"/>
              <a:gd name="connsiteX107" fmla="*/ 8522 w 9933"/>
              <a:gd name="connsiteY107" fmla="*/ 5373 h 8526"/>
              <a:gd name="connsiteX108" fmla="*/ 8590 w 9933"/>
              <a:gd name="connsiteY108" fmla="*/ 5056 h 8526"/>
              <a:gd name="connsiteX109" fmla="*/ 8646 w 9933"/>
              <a:gd name="connsiteY109" fmla="*/ 4851 h 8526"/>
              <a:gd name="connsiteX110" fmla="*/ 8715 w 9933"/>
              <a:gd name="connsiteY110" fmla="*/ 3153 h 8526"/>
              <a:gd name="connsiteX111" fmla="*/ 8840 w 9933"/>
              <a:gd name="connsiteY111" fmla="*/ 2313 h 8526"/>
              <a:gd name="connsiteX112" fmla="*/ 8908 w 9933"/>
              <a:gd name="connsiteY112" fmla="*/ 2519 h 8526"/>
              <a:gd name="connsiteX113" fmla="*/ 8976 w 9933"/>
              <a:gd name="connsiteY113" fmla="*/ 3377 h 8526"/>
              <a:gd name="connsiteX114" fmla="*/ 9033 w 9933"/>
              <a:gd name="connsiteY114" fmla="*/ 4104 h 8526"/>
              <a:gd name="connsiteX115" fmla="*/ 9158 w 9933"/>
              <a:gd name="connsiteY115" fmla="*/ 4310 h 8526"/>
              <a:gd name="connsiteX116" fmla="*/ 9227 w 9933"/>
              <a:gd name="connsiteY116" fmla="*/ 4739 h 8526"/>
              <a:gd name="connsiteX117" fmla="*/ 9295 w 9933"/>
              <a:gd name="connsiteY117" fmla="*/ 5056 h 8526"/>
              <a:gd name="connsiteX118" fmla="*/ 9352 w 9933"/>
              <a:gd name="connsiteY118" fmla="*/ 5373 h 8526"/>
              <a:gd name="connsiteX119" fmla="*/ 9421 w 9933"/>
              <a:gd name="connsiteY119" fmla="*/ 5466 h 8526"/>
              <a:gd name="connsiteX120" fmla="*/ 9545 w 9933"/>
              <a:gd name="connsiteY120" fmla="*/ 6213 h 8526"/>
              <a:gd name="connsiteX121" fmla="*/ 9614 w 9933"/>
              <a:gd name="connsiteY121" fmla="*/ 6007 h 8526"/>
              <a:gd name="connsiteX122" fmla="*/ 9682 w 9933"/>
              <a:gd name="connsiteY122" fmla="*/ 6530 h 8526"/>
              <a:gd name="connsiteX123" fmla="*/ 9739 w 9933"/>
              <a:gd name="connsiteY123" fmla="*/ 6642 h 8526"/>
              <a:gd name="connsiteX124" fmla="*/ 9864 w 9933"/>
              <a:gd name="connsiteY124" fmla="*/ 6007 h 8526"/>
              <a:gd name="connsiteX125" fmla="*/ 9933 w 9933"/>
              <a:gd name="connsiteY125" fmla="*/ 8526 h 8526"/>
              <a:gd name="connsiteX0" fmla="*/ 0 w 9931"/>
              <a:gd name="connsiteY0" fmla="*/ 5690 h 9628"/>
              <a:gd name="connsiteX1" fmla="*/ 68 w 9931"/>
              <a:gd name="connsiteY1" fmla="*/ 5799 h 9628"/>
              <a:gd name="connsiteX2" fmla="*/ 126 w 9931"/>
              <a:gd name="connsiteY2" fmla="*/ 6171 h 9628"/>
              <a:gd name="connsiteX3" fmla="*/ 194 w 9931"/>
              <a:gd name="connsiteY3" fmla="*/ 5930 h 9628"/>
              <a:gd name="connsiteX4" fmla="*/ 263 w 9931"/>
              <a:gd name="connsiteY4" fmla="*/ 6302 h 9628"/>
              <a:gd name="connsiteX5" fmla="*/ 390 w 9931"/>
              <a:gd name="connsiteY5" fmla="*/ 6061 h 9628"/>
              <a:gd name="connsiteX6" fmla="*/ 458 w 9931"/>
              <a:gd name="connsiteY6" fmla="*/ 6061 h 9628"/>
              <a:gd name="connsiteX7" fmla="*/ 515 w 9931"/>
              <a:gd name="connsiteY7" fmla="*/ 6171 h 9628"/>
              <a:gd name="connsiteX8" fmla="*/ 584 w 9931"/>
              <a:gd name="connsiteY8" fmla="*/ 6302 h 9628"/>
              <a:gd name="connsiteX9" fmla="*/ 710 w 9931"/>
              <a:gd name="connsiteY9" fmla="*/ 6171 h 9628"/>
              <a:gd name="connsiteX10" fmla="*/ 778 w 9931"/>
              <a:gd name="connsiteY10" fmla="*/ 6411 h 9628"/>
              <a:gd name="connsiteX11" fmla="*/ 837 w 9931"/>
              <a:gd name="connsiteY11" fmla="*/ 5799 h 9628"/>
              <a:gd name="connsiteX12" fmla="*/ 905 w 9931"/>
              <a:gd name="connsiteY12" fmla="*/ 6302 h 9628"/>
              <a:gd name="connsiteX13" fmla="*/ 1031 w 9931"/>
              <a:gd name="connsiteY13" fmla="*/ 6171 h 9628"/>
              <a:gd name="connsiteX14" fmla="*/ 1099 w 9931"/>
              <a:gd name="connsiteY14" fmla="*/ 6674 h 9628"/>
              <a:gd name="connsiteX15" fmla="*/ 1169 w 9931"/>
              <a:gd name="connsiteY15" fmla="*/ 6302 h 9628"/>
              <a:gd name="connsiteX16" fmla="*/ 1225 w 9931"/>
              <a:gd name="connsiteY16" fmla="*/ 5690 h 9628"/>
              <a:gd name="connsiteX17" fmla="*/ 1352 w 9931"/>
              <a:gd name="connsiteY17" fmla="*/ 6784 h 9628"/>
              <a:gd name="connsiteX18" fmla="*/ 1421 w 9931"/>
              <a:gd name="connsiteY18" fmla="*/ 6061 h 9628"/>
              <a:gd name="connsiteX19" fmla="*/ 1489 w 9931"/>
              <a:gd name="connsiteY19" fmla="*/ 6674 h 9628"/>
              <a:gd name="connsiteX20" fmla="*/ 1546 w 9931"/>
              <a:gd name="connsiteY20" fmla="*/ 6061 h 9628"/>
              <a:gd name="connsiteX21" fmla="*/ 1684 w 9931"/>
              <a:gd name="connsiteY21" fmla="*/ 5558 h 9628"/>
              <a:gd name="connsiteX22" fmla="*/ 1741 w 9931"/>
              <a:gd name="connsiteY22" fmla="*/ 6171 h 9628"/>
              <a:gd name="connsiteX23" fmla="*/ 1809 w 9931"/>
              <a:gd name="connsiteY23" fmla="*/ 6674 h 9628"/>
              <a:gd name="connsiteX24" fmla="*/ 1868 w 9931"/>
              <a:gd name="connsiteY24" fmla="*/ 5558 h 9628"/>
              <a:gd name="connsiteX25" fmla="*/ 2004 w 9931"/>
              <a:gd name="connsiteY25" fmla="*/ 6674 h 9628"/>
              <a:gd name="connsiteX26" fmla="*/ 2062 w 9931"/>
              <a:gd name="connsiteY26" fmla="*/ 6411 h 9628"/>
              <a:gd name="connsiteX27" fmla="*/ 2130 w 9931"/>
              <a:gd name="connsiteY27" fmla="*/ 6061 h 9628"/>
              <a:gd name="connsiteX28" fmla="*/ 2199 w 9931"/>
              <a:gd name="connsiteY28" fmla="*/ 6171 h 9628"/>
              <a:gd name="connsiteX29" fmla="*/ 2325 w 9931"/>
              <a:gd name="connsiteY29" fmla="*/ 6171 h 9628"/>
              <a:gd name="connsiteX30" fmla="*/ 2394 w 9931"/>
              <a:gd name="connsiteY30" fmla="*/ 6061 h 9628"/>
              <a:gd name="connsiteX31" fmla="*/ 2451 w 9931"/>
              <a:gd name="connsiteY31" fmla="*/ 6171 h 9628"/>
              <a:gd name="connsiteX32" fmla="*/ 2520 w 9931"/>
              <a:gd name="connsiteY32" fmla="*/ 6171 h 9628"/>
              <a:gd name="connsiteX33" fmla="*/ 2646 w 9931"/>
              <a:gd name="connsiteY33" fmla="*/ 6171 h 9628"/>
              <a:gd name="connsiteX34" fmla="*/ 2714 w 9931"/>
              <a:gd name="connsiteY34" fmla="*/ 6061 h 9628"/>
              <a:gd name="connsiteX35" fmla="*/ 2773 w 9931"/>
              <a:gd name="connsiteY35" fmla="*/ 8403 h 9628"/>
              <a:gd name="connsiteX36" fmla="*/ 2840 w 9931"/>
              <a:gd name="connsiteY36" fmla="*/ 9628 h 9628"/>
              <a:gd name="connsiteX37" fmla="*/ 2967 w 9931"/>
              <a:gd name="connsiteY37" fmla="*/ 8162 h 9628"/>
              <a:gd name="connsiteX38" fmla="*/ 3035 w 9931"/>
              <a:gd name="connsiteY38" fmla="*/ 8271 h 9628"/>
              <a:gd name="connsiteX39" fmla="*/ 3093 w 9931"/>
              <a:gd name="connsiteY39" fmla="*/ 7418 h 9628"/>
              <a:gd name="connsiteX40" fmla="*/ 3161 w 9931"/>
              <a:gd name="connsiteY40" fmla="*/ 6915 h 9628"/>
              <a:gd name="connsiteX41" fmla="*/ 3230 w 9931"/>
              <a:gd name="connsiteY41" fmla="*/ 6411 h 9628"/>
              <a:gd name="connsiteX42" fmla="*/ 3355 w 9931"/>
              <a:gd name="connsiteY42" fmla="*/ 6411 h 9628"/>
              <a:gd name="connsiteX43" fmla="*/ 3424 w 9931"/>
              <a:gd name="connsiteY43" fmla="*/ 6411 h 9628"/>
              <a:gd name="connsiteX44" fmla="*/ 3482 w 9931"/>
              <a:gd name="connsiteY44" fmla="*/ 6542 h 9628"/>
              <a:gd name="connsiteX45" fmla="*/ 3551 w 9931"/>
              <a:gd name="connsiteY45" fmla="*/ 7156 h 9628"/>
              <a:gd name="connsiteX46" fmla="*/ 3677 w 9931"/>
              <a:gd name="connsiteY46" fmla="*/ 6784 h 9628"/>
              <a:gd name="connsiteX47" fmla="*/ 3745 w 9931"/>
              <a:gd name="connsiteY47" fmla="*/ 7418 h 9628"/>
              <a:gd name="connsiteX48" fmla="*/ 3803 w 9931"/>
              <a:gd name="connsiteY48" fmla="*/ 6411 h 9628"/>
              <a:gd name="connsiteX49" fmla="*/ 3872 w 9931"/>
              <a:gd name="connsiteY49" fmla="*/ 7899 h 9628"/>
              <a:gd name="connsiteX50" fmla="*/ 3998 w 9931"/>
              <a:gd name="connsiteY50" fmla="*/ 3829 h 9628"/>
              <a:gd name="connsiteX51" fmla="*/ 4066 w 9931"/>
              <a:gd name="connsiteY51" fmla="*/ 0 h 9628"/>
              <a:gd name="connsiteX52" fmla="*/ 4135 w 9931"/>
              <a:gd name="connsiteY52" fmla="*/ 1729 h 9628"/>
              <a:gd name="connsiteX53" fmla="*/ 4192 w 9931"/>
              <a:gd name="connsiteY53" fmla="*/ 1860 h 9628"/>
              <a:gd name="connsiteX54" fmla="*/ 4318 w 9931"/>
              <a:gd name="connsiteY54" fmla="*/ 1860 h 9628"/>
              <a:gd name="connsiteX55" fmla="*/ 4387 w 9931"/>
              <a:gd name="connsiteY55" fmla="*/ 2472 h 9628"/>
              <a:gd name="connsiteX56" fmla="*/ 4455 w 9931"/>
              <a:gd name="connsiteY56" fmla="*/ 2844 h 9628"/>
              <a:gd name="connsiteX57" fmla="*/ 4513 w 9931"/>
              <a:gd name="connsiteY57" fmla="*/ 2341 h 9628"/>
              <a:gd name="connsiteX58" fmla="*/ 4650 w 9931"/>
              <a:gd name="connsiteY58" fmla="*/ 2713 h 9628"/>
              <a:gd name="connsiteX59" fmla="*/ 4708 w 9931"/>
              <a:gd name="connsiteY59" fmla="*/ 2844 h 9628"/>
              <a:gd name="connsiteX60" fmla="*/ 4776 w 9931"/>
              <a:gd name="connsiteY60" fmla="*/ 2472 h 9628"/>
              <a:gd name="connsiteX61" fmla="*/ 4844 w 9931"/>
              <a:gd name="connsiteY61" fmla="*/ 2341 h 9628"/>
              <a:gd name="connsiteX62" fmla="*/ 4971 w 9931"/>
              <a:gd name="connsiteY62" fmla="*/ 2101 h 9628"/>
              <a:gd name="connsiteX63" fmla="*/ 5028 w 9931"/>
              <a:gd name="connsiteY63" fmla="*/ 1860 h 9628"/>
              <a:gd name="connsiteX64" fmla="*/ 5097 w 9931"/>
              <a:gd name="connsiteY64" fmla="*/ 481 h 9628"/>
              <a:gd name="connsiteX65" fmla="*/ 5166 w 9931"/>
              <a:gd name="connsiteY65" fmla="*/ 3698 h 9628"/>
              <a:gd name="connsiteX66" fmla="*/ 5291 w 9931"/>
              <a:gd name="connsiteY66" fmla="*/ 6784 h 9628"/>
              <a:gd name="connsiteX67" fmla="*/ 5360 w 9931"/>
              <a:gd name="connsiteY67" fmla="*/ 5799 h 9628"/>
              <a:gd name="connsiteX68" fmla="*/ 5418 w 9931"/>
              <a:gd name="connsiteY68" fmla="*/ 5690 h 9628"/>
              <a:gd name="connsiteX69" fmla="*/ 5487 w 9931"/>
              <a:gd name="connsiteY69" fmla="*/ 6171 h 9628"/>
              <a:gd name="connsiteX70" fmla="*/ 5613 w 9931"/>
              <a:gd name="connsiteY70" fmla="*/ 6411 h 9628"/>
              <a:gd name="connsiteX71" fmla="*/ 5681 w 9931"/>
              <a:gd name="connsiteY71" fmla="*/ 6061 h 9628"/>
              <a:gd name="connsiteX72" fmla="*/ 5737 w 9931"/>
              <a:gd name="connsiteY72" fmla="*/ 6171 h 9628"/>
              <a:gd name="connsiteX73" fmla="*/ 5807 w 9931"/>
              <a:gd name="connsiteY73" fmla="*/ 6542 h 9628"/>
              <a:gd name="connsiteX74" fmla="*/ 5934 w 9931"/>
              <a:gd name="connsiteY74" fmla="*/ 6171 h 9628"/>
              <a:gd name="connsiteX75" fmla="*/ 6002 w 9931"/>
              <a:gd name="connsiteY75" fmla="*/ 6411 h 9628"/>
              <a:gd name="connsiteX76" fmla="*/ 6070 w 9931"/>
              <a:gd name="connsiteY76" fmla="*/ 6542 h 9628"/>
              <a:gd name="connsiteX77" fmla="*/ 6128 w 9931"/>
              <a:gd name="connsiteY77" fmla="*/ 6171 h 9628"/>
              <a:gd name="connsiteX78" fmla="*/ 6197 w 9931"/>
              <a:gd name="connsiteY78" fmla="*/ 5930 h 9628"/>
              <a:gd name="connsiteX79" fmla="*/ 6322 w 9931"/>
              <a:gd name="connsiteY79" fmla="*/ 5930 h 9628"/>
              <a:gd name="connsiteX80" fmla="*/ 6391 w 9931"/>
              <a:gd name="connsiteY80" fmla="*/ 6171 h 9628"/>
              <a:gd name="connsiteX81" fmla="*/ 6449 w 9931"/>
              <a:gd name="connsiteY81" fmla="*/ 5930 h 9628"/>
              <a:gd name="connsiteX82" fmla="*/ 6518 w 9931"/>
              <a:gd name="connsiteY82" fmla="*/ 5799 h 9628"/>
              <a:gd name="connsiteX83" fmla="*/ 6644 w 9931"/>
              <a:gd name="connsiteY83" fmla="*/ 6302 h 9628"/>
              <a:gd name="connsiteX84" fmla="*/ 6712 w 9931"/>
              <a:gd name="connsiteY84" fmla="*/ 6302 h 9628"/>
              <a:gd name="connsiteX85" fmla="*/ 6769 w 9931"/>
              <a:gd name="connsiteY85" fmla="*/ 5930 h 9628"/>
              <a:gd name="connsiteX86" fmla="*/ 6838 w 9931"/>
              <a:gd name="connsiteY86" fmla="*/ 6171 h 9628"/>
              <a:gd name="connsiteX87" fmla="*/ 6964 w 9931"/>
              <a:gd name="connsiteY87" fmla="*/ 5558 h 9628"/>
              <a:gd name="connsiteX88" fmla="*/ 7033 w 9931"/>
              <a:gd name="connsiteY88" fmla="*/ 6674 h 9628"/>
              <a:gd name="connsiteX89" fmla="*/ 7102 w 9931"/>
              <a:gd name="connsiteY89" fmla="*/ 6784 h 9628"/>
              <a:gd name="connsiteX90" fmla="*/ 7159 w 9931"/>
              <a:gd name="connsiteY90" fmla="*/ 6542 h 9628"/>
              <a:gd name="connsiteX91" fmla="*/ 7296 w 9931"/>
              <a:gd name="connsiteY91" fmla="*/ 6171 h 9628"/>
              <a:gd name="connsiteX92" fmla="*/ 7353 w 9931"/>
              <a:gd name="connsiteY92" fmla="*/ 6171 h 9628"/>
              <a:gd name="connsiteX93" fmla="*/ 7422 w 9931"/>
              <a:gd name="connsiteY93" fmla="*/ 6302 h 9628"/>
              <a:gd name="connsiteX94" fmla="*/ 7479 w 9931"/>
              <a:gd name="connsiteY94" fmla="*/ 5799 h 9628"/>
              <a:gd name="connsiteX95" fmla="*/ 7617 w 9931"/>
              <a:gd name="connsiteY95" fmla="*/ 6302 h 9628"/>
              <a:gd name="connsiteX96" fmla="*/ 7673 w 9931"/>
              <a:gd name="connsiteY96" fmla="*/ 6061 h 9628"/>
              <a:gd name="connsiteX97" fmla="*/ 7743 w 9931"/>
              <a:gd name="connsiteY97" fmla="*/ 5558 h 9628"/>
              <a:gd name="connsiteX98" fmla="*/ 7811 w 9931"/>
              <a:gd name="connsiteY98" fmla="*/ 5799 h 9628"/>
              <a:gd name="connsiteX99" fmla="*/ 7937 w 9931"/>
              <a:gd name="connsiteY99" fmla="*/ 6411 h 9628"/>
              <a:gd name="connsiteX100" fmla="*/ 7995 w 9931"/>
              <a:gd name="connsiteY100" fmla="*/ 5427 h 9628"/>
              <a:gd name="connsiteX101" fmla="*/ 8064 w 9931"/>
              <a:gd name="connsiteY101" fmla="*/ 5799 h 9628"/>
              <a:gd name="connsiteX102" fmla="*/ 8132 w 9931"/>
              <a:gd name="connsiteY102" fmla="*/ 6061 h 9628"/>
              <a:gd name="connsiteX103" fmla="*/ 8258 w 9931"/>
              <a:gd name="connsiteY103" fmla="*/ 6674 h 9628"/>
              <a:gd name="connsiteX104" fmla="*/ 8327 w 9931"/>
              <a:gd name="connsiteY104" fmla="*/ 5558 h 9628"/>
              <a:gd name="connsiteX105" fmla="*/ 8384 w 9931"/>
              <a:gd name="connsiteY105" fmla="*/ 6302 h 9628"/>
              <a:gd name="connsiteX106" fmla="*/ 8453 w 9931"/>
              <a:gd name="connsiteY106" fmla="*/ 6171 h 9628"/>
              <a:gd name="connsiteX107" fmla="*/ 8579 w 9931"/>
              <a:gd name="connsiteY107" fmla="*/ 6302 h 9628"/>
              <a:gd name="connsiteX108" fmla="*/ 8648 w 9931"/>
              <a:gd name="connsiteY108" fmla="*/ 5930 h 9628"/>
              <a:gd name="connsiteX109" fmla="*/ 8704 w 9931"/>
              <a:gd name="connsiteY109" fmla="*/ 5690 h 9628"/>
              <a:gd name="connsiteX110" fmla="*/ 8774 w 9931"/>
              <a:gd name="connsiteY110" fmla="*/ 3698 h 9628"/>
              <a:gd name="connsiteX111" fmla="*/ 8900 w 9931"/>
              <a:gd name="connsiteY111" fmla="*/ 2713 h 9628"/>
              <a:gd name="connsiteX112" fmla="*/ 8968 w 9931"/>
              <a:gd name="connsiteY112" fmla="*/ 2954 h 9628"/>
              <a:gd name="connsiteX113" fmla="*/ 9037 w 9931"/>
              <a:gd name="connsiteY113" fmla="*/ 3961 h 9628"/>
              <a:gd name="connsiteX114" fmla="*/ 9094 w 9931"/>
              <a:gd name="connsiteY114" fmla="*/ 4814 h 9628"/>
              <a:gd name="connsiteX115" fmla="*/ 9220 w 9931"/>
              <a:gd name="connsiteY115" fmla="*/ 5055 h 9628"/>
              <a:gd name="connsiteX116" fmla="*/ 9289 w 9931"/>
              <a:gd name="connsiteY116" fmla="*/ 5558 h 9628"/>
              <a:gd name="connsiteX117" fmla="*/ 9358 w 9931"/>
              <a:gd name="connsiteY117" fmla="*/ 5930 h 9628"/>
              <a:gd name="connsiteX118" fmla="*/ 9415 w 9931"/>
              <a:gd name="connsiteY118" fmla="*/ 6302 h 9628"/>
              <a:gd name="connsiteX119" fmla="*/ 9485 w 9931"/>
              <a:gd name="connsiteY119" fmla="*/ 6411 h 9628"/>
              <a:gd name="connsiteX120" fmla="*/ 9609 w 9931"/>
              <a:gd name="connsiteY120" fmla="*/ 7287 h 9628"/>
              <a:gd name="connsiteX121" fmla="*/ 9679 w 9931"/>
              <a:gd name="connsiteY121" fmla="*/ 7046 h 9628"/>
              <a:gd name="connsiteX122" fmla="*/ 9747 w 9931"/>
              <a:gd name="connsiteY122" fmla="*/ 7659 h 9628"/>
              <a:gd name="connsiteX123" fmla="*/ 9805 w 9931"/>
              <a:gd name="connsiteY123" fmla="*/ 7790 h 9628"/>
              <a:gd name="connsiteX124" fmla="*/ 9931 w 9931"/>
              <a:gd name="connsiteY124" fmla="*/ 7046 h 9628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847 w 10000"/>
              <a:gd name="connsiteY72" fmla="*/ 6795 h 10000"/>
              <a:gd name="connsiteX73" fmla="*/ 5975 w 10000"/>
              <a:gd name="connsiteY73" fmla="*/ 6409 h 10000"/>
              <a:gd name="connsiteX74" fmla="*/ 6044 w 10000"/>
              <a:gd name="connsiteY74" fmla="*/ 6659 h 10000"/>
              <a:gd name="connsiteX75" fmla="*/ 6112 w 10000"/>
              <a:gd name="connsiteY75" fmla="*/ 6795 h 10000"/>
              <a:gd name="connsiteX76" fmla="*/ 6171 w 10000"/>
              <a:gd name="connsiteY76" fmla="*/ 6409 h 10000"/>
              <a:gd name="connsiteX77" fmla="*/ 6240 w 10000"/>
              <a:gd name="connsiteY77" fmla="*/ 6159 h 10000"/>
              <a:gd name="connsiteX78" fmla="*/ 6366 w 10000"/>
              <a:gd name="connsiteY78" fmla="*/ 6159 h 10000"/>
              <a:gd name="connsiteX79" fmla="*/ 6435 w 10000"/>
              <a:gd name="connsiteY79" fmla="*/ 6409 h 10000"/>
              <a:gd name="connsiteX80" fmla="*/ 6494 w 10000"/>
              <a:gd name="connsiteY80" fmla="*/ 6159 h 10000"/>
              <a:gd name="connsiteX81" fmla="*/ 6563 w 10000"/>
              <a:gd name="connsiteY81" fmla="*/ 6023 h 10000"/>
              <a:gd name="connsiteX82" fmla="*/ 6690 w 10000"/>
              <a:gd name="connsiteY82" fmla="*/ 6545 h 10000"/>
              <a:gd name="connsiteX83" fmla="*/ 6759 w 10000"/>
              <a:gd name="connsiteY83" fmla="*/ 6545 h 10000"/>
              <a:gd name="connsiteX84" fmla="*/ 6816 w 10000"/>
              <a:gd name="connsiteY84" fmla="*/ 6159 h 10000"/>
              <a:gd name="connsiteX85" fmla="*/ 6886 w 10000"/>
              <a:gd name="connsiteY85" fmla="*/ 6409 h 10000"/>
              <a:gd name="connsiteX86" fmla="*/ 7012 w 10000"/>
              <a:gd name="connsiteY86" fmla="*/ 5773 h 10000"/>
              <a:gd name="connsiteX87" fmla="*/ 7082 w 10000"/>
              <a:gd name="connsiteY87" fmla="*/ 6932 h 10000"/>
              <a:gd name="connsiteX88" fmla="*/ 7151 w 10000"/>
              <a:gd name="connsiteY88" fmla="*/ 7046 h 10000"/>
              <a:gd name="connsiteX89" fmla="*/ 7209 w 10000"/>
              <a:gd name="connsiteY89" fmla="*/ 6795 h 10000"/>
              <a:gd name="connsiteX90" fmla="*/ 7347 w 10000"/>
              <a:gd name="connsiteY90" fmla="*/ 6409 h 10000"/>
              <a:gd name="connsiteX91" fmla="*/ 7404 w 10000"/>
              <a:gd name="connsiteY91" fmla="*/ 6409 h 10000"/>
              <a:gd name="connsiteX92" fmla="*/ 7474 w 10000"/>
              <a:gd name="connsiteY92" fmla="*/ 6545 h 10000"/>
              <a:gd name="connsiteX93" fmla="*/ 7531 w 10000"/>
              <a:gd name="connsiteY93" fmla="*/ 6023 h 10000"/>
              <a:gd name="connsiteX94" fmla="*/ 7670 w 10000"/>
              <a:gd name="connsiteY94" fmla="*/ 6545 h 10000"/>
              <a:gd name="connsiteX95" fmla="*/ 7726 w 10000"/>
              <a:gd name="connsiteY95" fmla="*/ 6295 h 10000"/>
              <a:gd name="connsiteX96" fmla="*/ 7797 w 10000"/>
              <a:gd name="connsiteY96" fmla="*/ 5773 h 10000"/>
              <a:gd name="connsiteX97" fmla="*/ 7865 w 10000"/>
              <a:gd name="connsiteY97" fmla="*/ 6023 h 10000"/>
              <a:gd name="connsiteX98" fmla="*/ 7992 w 10000"/>
              <a:gd name="connsiteY98" fmla="*/ 6659 h 10000"/>
              <a:gd name="connsiteX99" fmla="*/ 8051 w 10000"/>
              <a:gd name="connsiteY99" fmla="*/ 5637 h 10000"/>
              <a:gd name="connsiteX100" fmla="*/ 8120 w 10000"/>
              <a:gd name="connsiteY100" fmla="*/ 6023 h 10000"/>
              <a:gd name="connsiteX101" fmla="*/ 8189 w 10000"/>
              <a:gd name="connsiteY101" fmla="*/ 6295 h 10000"/>
              <a:gd name="connsiteX102" fmla="*/ 8315 w 10000"/>
              <a:gd name="connsiteY102" fmla="*/ 6932 h 10000"/>
              <a:gd name="connsiteX103" fmla="*/ 8385 w 10000"/>
              <a:gd name="connsiteY103" fmla="*/ 5773 h 10000"/>
              <a:gd name="connsiteX104" fmla="*/ 8442 w 10000"/>
              <a:gd name="connsiteY104" fmla="*/ 6545 h 10000"/>
              <a:gd name="connsiteX105" fmla="*/ 8512 w 10000"/>
              <a:gd name="connsiteY105" fmla="*/ 6409 h 10000"/>
              <a:gd name="connsiteX106" fmla="*/ 8639 w 10000"/>
              <a:gd name="connsiteY106" fmla="*/ 6545 h 10000"/>
              <a:gd name="connsiteX107" fmla="*/ 8708 w 10000"/>
              <a:gd name="connsiteY107" fmla="*/ 6159 h 10000"/>
              <a:gd name="connsiteX108" fmla="*/ 8764 w 10000"/>
              <a:gd name="connsiteY108" fmla="*/ 5910 h 10000"/>
              <a:gd name="connsiteX109" fmla="*/ 8835 w 10000"/>
              <a:gd name="connsiteY109" fmla="*/ 3841 h 10000"/>
              <a:gd name="connsiteX110" fmla="*/ 8962 w 10000"/>
              <a:gd name="connsiteY110" fmla="*/ 2818 h 10000"/>
              <a:gd name="connsiteX111" fmla="*/ 9030 w 10000"/>
              <a:gd name="connsiteY111" fmla="*/ 3068 h 10000"/>
              <a:gd name="connsiteX112" fmla="*/ 9100 w 10000"/>
              <a:gd name="connsiteY112" fmla="*/ 4114 h 10000"/>
              <a:gd name="connsiteX113" fmla="*/ 9157 w 10000"/>
              <a:gd name="connsiteY113" fmla="*/ 5000 h 10000"/>
              <a:gd name="connsiteX114" fmla="*/ 9284 w 10000"/>
              <a:gd name="connsiteY114" fmla="*/ 5250 h 10000"/>
              <a:gd name="connsiteX115" fmla="*/ 9354 w 10000"/>
              <a:gd name="connsiteY115" fmla="*/ 5773 h 10000"/>
              <a:gd name="connsiteX116" fmla="*/ 9423 w 10000"/>
              <a:gd name="connsiteY116" fmla="*/ 6159 h 10000"/>
              <a:gd name="connsiteX117" fmla="*/ 9480 w 10000"/>
              <a:gd name="connsiteY117" fmla="*/ 6545 h 10000"/>
              <a:gd name="connsiteX118" fmla="*/ 9551 w 10000"/>
              <a:gd name="connsiteY118" fmla="*/ 6659 h 10000"/>
              <a:gd name="connsiteX119" fmla="*/ 9676 w 10000"/>
              <a:gd name="connsiteY119" fmla="*/ 7569 h 10000"/>
              <a:gd name="connsiteX120" fmla="*/ 9746 w 10000"/>
              <a:gd name="connsiteY120" fmla="*/ 7318 h 10000"/>
              <a:gd name="connsiteX121" fmla="*/ 9815 w 10000"/>
              <a:gd name="connsiteY121" fmla="*/ 7955 h 10000"/>
              <a:gd name="connsiteX122" fmla="*/ 9873 w 10000"/>
              <a:gd name="connsiteY122" fmla="*/ 8091 h 10000"/>
              <a:gd name="connsiteX123" fmla="*/ 10000 w 10000"/>
              <a:gd name="connsiteY12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975 w 10000"/>
              <a:gd name="connsiteY72" fmla="*/ 6409 h 10000"/>
              <a:gd name="connsiteX73" fmla="*/ 6044 w 10000"/>
              <a:gd name="connsiteY73" fmla="*/ 6659 h 10000"/>
              <a:gd name="connsiteX74" fmla="*/ 6112 w 10000"/>
              <a:gd name="connsiteY74" fmla="*/ 6795 h 10000"/>
              <a:gd name="connsiteX75" fmla="*/ 6171 w 10000"/>
              <a:gd name="connsiteY75" fmla="*/ 6409 h 10000"/>
              <a:gd name="connsiteX76" fmla="*/ 6240 w 10000"/>
              <a:gd name="connsiteY76" fmla="*/ 6159 h 10000"/>
              <a:gd name="connsiteX77" fmla="*/ 6366 w 10000"/>
              <a:gd name="connsiteY77" fmla="*/ 6159 h 10000"/>
              <a:gd name="connsiteX78" fmla="*/ 6435 w 10000"/>
              <a:gd name="connsiteY78" fmla="*/ 6409 h 10000"/>
              <a:gd name="connsiteX79" fmla="*/ 6494 w 10000"/>
              <a:gd name="connsiteY79" fmla="*/ 6159 h 10000"/>
              <a:gd name="connsiteX80" fmla="*/ 6563 w 10000"/>
              <a:gd name="connsiteY80" fmla="*/ 6023 h 10000"/>
              <a:gd name="connsiteX81" fmla="*/ 6690 w 10000"/>
              <a:gd name="connsiteY81" fmla="*/ 6545 h 10000"/>
              <a:gd name="connsiteX82" fmla="*/ 6759 w 10000"/>
              <a:gd name="connsiteY82" fmla="*/ 6545 h 10000"/>
              <a:gd name="connsiteX83" fmla="*/ 6816 w 10000"/>
              <a:gd name="connsiteY83" fmla="*/ 6159 h 10000"/>
              <a:gd name="connsiteX84" fmla="*/ 6886 w 10000"/>
              <a:gd name="connsiteY84" fmla="*/ 6409 h 10000"/>
              <a:gd name="connsiteX85" fmla="*/ 7012 w 10000"/>
              <a:gd name="connsiteY85" fmla="*/ 5773 h 10000"/>
              <a:gd name="connsiteX86" fmla="*/ 7082 w 10000"/>
              <a:gd name="connsiteY86" fmla="*/ 6932 h 10000"/>
              <a:gd name="connsiteX87" fmla="*/ 7151 w 10000"/>
              <a:gd name="connsiteY87" fmla="*/ 7046 h 10000"/>
              <a:gd name="connsiteX88" fmla="*/ 7209 w 10000"/>
              <a:gd name="connsiteY88" fmla="*/ 6795 h 10000"/>
              <a:gd name="connsiteX89" fmla="*/ 7347 w 10000"/>
              <a:gd name="connsiteY89" fmla="*/ 6409 h 10000"/>
              <a:gd name="connsiteX90" fmla="*/ 7404 w 10000"/>
              <a:gd name="connsiteY90" fmla="*/ 6409 h 10000"/>
              <a:gd name="connsiteX91" fmla="*/ 7474 w 10000"/>
              <a:gd name="connsiteY91" fmla="*/ 6545 h 10000"/>
              <a:gd name="connsiteX92" fmla="*/ 7531 w 10000"/>
              <a:gd name="connsiteY92" fmla="*/ 6023 h 10000"/>
              <a:gd name="connsiteX93" fmla="*/ 7670 w 10000"/>
              <a:gd name="connsiteY93" fmla="*/ 6545 h 10000"/>
              <a:gd name="connsiteX94" fmla="*/ 7726 w 10000"/>
              <a:gd name="connsiteY94" fmla="*/ 6295 h 10000"/>
              <a:gd name="connsiteX95" fmla="*/ 7797 w 10000"/>
              <a:gd name="connsiteY95" fmla="*/ 5773 h 10000"/>
              <a:gd name="connsiteX96" fmla="*/ 7865 w 10000"/>
              <a:gd name="connsiteY96" fmla="*/ 6023 h 10000"/>
              <a:gd name="connsiteX97" fmla="*/ 7992 w 10000"/>
              <a:gd name="connsiteY97" fmla="*/ 6659 h 10000"/>
              <a:gd name="connsiteX98" fmla="*/ 8051 w 10000"/>
              <a:gd name="connsiteY98" fmla="*/ 5637 h 10000"/>
              <a:gd name="connsiteX99" fmla="*/ 8120 w 10000"/>
              <a:gd name="connsiteY99" fmla="*/ 6023 h 10000"/>
              <a:gd name="connsiteX100" fmla="*/ 8189 w 10000"/>
              <a:gd name="connsiteY100" fmla="*/ 6295 h 10000"/>
              <a:gd name="connsiteX101" fmla="*/ 8315 w 10000"/>
              <a:gd name="connsiteY101" fmla="*/ 6932 h 10000"/>
              <a:gd name="connsiteX102" fmla="*/ 8385 w 10000"/>
              <a:gd name="connsiteY102" fmla="*/ 5773 h 10000"/>
              <a:gd name="connsiteX103" fmla="*/ 8442 w 10000"/>
              <a:gd name="connsiteY103" fmla="*/ 6545 h 10000"/>
              <a:gd name="connsiteX104" fmla="*/ 8512 w 10000"/>
              <a:gd name="connsiteY104" fmla="*/ 6409 h 10000"/>
              <a:gd name="connsiteX105" fmla="*/ 8639 w 10000"/>
              <a:gd name="connsiteY105" fmla="*/ 6545 h 10000"/>
              <a:gd name="connsiteX106" fmla="*/ 8708 w 10000"/>
              <a:gd name="connsiteY106" fmla="*/ 6159 h 10000"/>
              <a:gd name="connsiteX107" fmla="*/ 8764 w 10000"/>
              <a:gd name="connsiteY107" fmla="*/ 5910 h 10000"/>
              <a:gd name="connsiteX108" fmla="*/ 8835 w 10000"/>
              <a:gd name="connsiteY108" fmla="*/ 3841 h 10000"/>
              <a:gd name="connsiteX109" fmla="*/ 8962 w 10000"/>
              <a:gd name="connsiteY109" fmla="*/ 2818 h 10000"/>
              <a:gd name="connsiteX110" fmla="*/ 9030 w 10000"/>
              <a:gd name="connsiteY110" fmla="*/ 3068 h 10000"/>
              <a:gd name="connsiteX111" fmla="*/ 9100 w 10000"/>
              <a:gd name="connsiteY111" fmla="*/ 4114 h 10000"/>
              <a:gd name="connsiteX112" fmla="*/ 9157 w 10000"/>
              <a:gd name="connsiteY112" fmla="*/ 5000 h 10000"/>
              <a:gd name="connsiteX113" fmla="*/ 9284 w 10000"/>
              <a:gd name="connsiteY113" fmla="*/ 5250 h 10000"/>
              <a:gd name="connsiteX114" fmla="*/ 9354 w 10000"/>
              <a:gd name="connsiteY114" fmla="*/ 5773 h 10000"/>
              <a:gd name="connsiteX115" fmla="*/ 9423 w 10000"/>
              <a:gd name="connsiteY115" fmla="*/ 6159 h 10000"/>
              <a:gd name="connsiteX116" fmla="*/ 9480 w 10000"/>
              <a:gd name="connsiteY116" fmla="*/ 6545 h 10000"/>
              <a:gd name="connsiteX117" fmla="*/ 9551 w 10000"/>
              <a:gd name="connsiteY117" fmla="*/ 6659 h 10000"/>
              <a:gd name="connsiteX118" fmla="*/ 9676 w 10000"/>
              <a:gd name="connsiteY118" fmla="*/ 7569 h 10000"/>
              <a:gd name="connsiteX119" fmla="*/ 9746 w 10000"/>
              <a:gd name="connsiteY119" fmla="*/ 7318 h 10000"/>
              <a:gd name="connsiteX120" fmla="*/ 9815 w 10000"/>
              <a:gd name="connsiteY120" fmla="*/ 7955 h 10000"/>
              <a:gd name="connsiteX121" fmla="*/ 9873 w 10000"/>
              <a:gd name="connsiteY121" fmla="*/ 8091 h 10000"/>
              <a:gd name="connsiteX122" fmla="*/ 10000 w 10000"/>
              <a:gd name="connsiteY12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777 w 10000"/>
              <a:gd name="connsiteY70" fmla="*/ 6409 h 10000"/>
              <a:gd name="connsiteX71" fmla="*/ 5975 w 10000"/>
              <a:gd name="connsiteY71" fmla="*/ 6409 h 10000"/>
              <a:gd name="connsiteX72" fmla="*/ 6044 w 10000"/>
              <a:gd name="connsiteY72" fmla="*/ 6659 h 10000"/>
              <a:gd name="connsiteX73" fmla="*/ 6112 w 10000"/>
              <a:gd name="connsiteY73" fmla="*/ 6795 h 10000"/>
              <a:gd name="connsiteX74" fmla="*/ 6171 w 10000"/>
              <a:gd name="connsiteY74" fmla="*/ 6409 h 10000"/>
              <a:gd name="connsiteX75" fmla="*/ 6240 w 10000"/>
              <a:gd name="connsiteY75" fmla="*/ 6159 h 10000"/>
              <a:gd name="connsiteX76" fmla="*/ 6366 w 10000"/>
              <a:gd name="connsiteY76" fmla="*/ 6159 h 10000"/>
              <a:gd name="connsiteX77" fmla="*/ 6435 w 10000"/>
              <a:gd name="connsiteY77" fmla="*/ 6409 h 10000"/>
              <a:gd name="connsiteX78" fmla="*/ 6494 w 10000"/>
              <a:gd name="connsiteY78" fmla="*/ 6159 h 10000"/>
              <a:gd name="connsiteX79" fmla="*/ 6563 w 10000"/>
              <a:gd name="connsiteY79" fmla="*/ 6023 h 10000"/>
              <a:gd name="connsiteX80" fmla="*/ 6690 w 10000"/>
              <a:gd name="connsiteY80" fmla="*/ 6545 h 10000"/>
              <a:gd name="connsiteX81" fmla="*/ 6759 w 10000"/>
              <a:gd name="connsiteY81" fmla="*/ 6545 h 10000"/>
              <a:gd name="connsiteX82" fmla="*/ 6816 w 10000"/>
              <a:gd name="connsiteY82" fmla="*/ 6159 h 10000"/>
              <a:gd name="connsiteX83" fmla="*/ 6886 w 10000"/>
              <a:gd name="connsiteY83" fmla="*/ 6409 h 10000"/>
              <a:gd name="connsiteX84" fmla="*/ 7012 w 10000"/>
              <a:gd name="connsiteY84" fmla="*/ 5773 h 10000"/>
              <a:gd name="connsiteX85" fmla="*/ 7082 w 10000"/>
              <a:gd name="connsiteY85" fmla="*/ 6932 h 10000"/>
              <a:gd name="connsiteX86" fmla="*/ 7151 w 10000"/>
              <a:gd name="connsiteY86" fmla="*/ 7046 h 10000"/>
              <a:gd name="connsiteX87" fmla="*/ 7209 w 10000"/>
              <a:gd name="connsiteY87" fmla="*/ 6795 h 10000"/>
              <a:gd name="connsiteX88" fmla="*/ 7347 w 10000"/>
              <a:gd name="connsiteY88" fmla="*/ 6409 h 10000"/>
              <a:gd name="connsiteX89" fmla="*/ 7404 w 10000"/>
              <a:gd name="connsiteY89" fmla="*/ 6409 h 10000"/>
              <a:gd name="connsiteX90" fmla="*/ 7474 w 10000"/>
              <a:gd name="connsiteY90" fmla="*/ 6545 h 10000"/>
              <a:gd name="connsiteX91" fmla="*/ 7531 w 10000"/>
              <a:gd name="connsiteY91" fmla="*/ 6023 h 10000"/>
              <a:gd name="connsiteX92" fmla="*/ 7670 w 10000"/>
              <a:gd name="connsiteY92" fmla="*/ 6545 h 10000"/>
              <a:gd name="connsiteX93" fmla="*/ 7726 w 10000"/>
              <a:gd name="connsiteY93" fmla="*/ 6295 h 10000"/>
              <a:gd name="connsiteX94" fmla="*/ 7797 w 10000"/>
              <a:gd name="connsiteY94" fmla="*/ 5773 h 10000"/>
              <a:gd name="connsiteX95" fmla="*/ 7865 w 10000"/>
              <a:gd name="connsiteY95" fmla="*/ 6023 h 10000"/>
              <a:gd name="connsiteX96" fmla="*/ 7992 w 10000"/>
              <a:gd name="connsiteY96" fmla="*/ 6659 h 10000"/>
              <a:gd name="connsiteX97" fmla="*/ 8051 w 10000"/>
              <a:gd name="connsiteY97" fmla="*/ 5637 h 10000"/>
              <a:gd name="connsiteX98" fmla="*/ 8120 w 10000"/>
              <a:gd name="connsiteY98" fmla="*/ 6023 h 10000"/>
              <a:gd name="connsiteX99" fmla="*/ 8189 w 10000"/>
              <a:gd name="connsiteY99" fmla="*/ 6295 h 10000"/>
              <a:gd name="connsiteX100" fmla="*/ 8315 w 10000"/>
              <a:gd name="connsiteY100" fmla="*/ 6932 h 10000"/>
              <a:gd name="connsiteX101" fmla="*/ 8385 w 10000"/>
              <a:gd name="connsiteY101" fmla="*/ 5773 h 10000"/>
              <a:gd name="connsiteX102" fmla="*/ 8442 w 10000"/>
              <a:gd name="connsiteY102" fmla="*/ 6545 h 10000"/>
              <a:gd name="connsiteX103" fmla="*/ 8512 w 10000"/>
              <a:gd name="connsiteY103" fmla="*/ 6409 h 10000"/>
              <a:gd name="connsiteX104" fmla="*/ 8639 w 10000"/>
              <a:gd name="connsiteY104" fmla="*/ 6545 h 10000"/>
              <a:gd name="connsiteX105" fmla="*/ 8708 w 10000"/>
              <a:gd name="connsiteY105" fmla="*/ 6159 h 10000"/>
              <a:gd name="connsiteX106" fmla="*/ 8764 w 10000"/>
              <a:gd name="connsiteY106" fmla="*/ 5910 h 10000"/>
              <a:gd name="connsiteX107" fmla="*/ 8835 w 10000"/>
              <a:gd name="connsiteY107" fmla="*/ 3841 h 10000"/>
              <a:gd name="connsiteX108" fmla="*/ 8962 w 10000"/>
              <a:gd name="connsiteY108" fmla="*/ 2818 h 10000"/>
              <a:gd name="connsiteX109" fmla="*/ 9030 w 10000"/>
              <a:gd name="connsiteY109" fmla="*/ 3068 h 10000"/>
              <a:gd name="connsiteX110" fmla="*/ 9100 w 10000"/>
              <a:gd name="connsiteY110" fmla="*/ 4114 h 10000"/>
              <a:gd name="connsiteX111" fmla="*/ 9157 w 10000"/>
              <a:gd name="connsiteY111" fmla="*/ 5000 h 10000"/>
              <a:gd name="connsiteX112" fmla="*/ 9284 w 10000"/>
              <a:gd name="connsiteY112" fmla="*/ 5250 h 10000"/>
              <a:gd name="connsiteX113" fmla="*/ 9354 w 10000"/>
              <a:gd name="connsiteY113" fmla="*/ 5773 h 10000"/>
              <a:gd name="connsiteX114" fmla="*/ 9423 w 10000"/>
              <a:gd name="connsiteY114" fmla="*/ 6159 h 10000"/>
              <a:gd name="connsiteX115" fmla="*/ 9480 w 10000"/>
              <a:gd name="connsiteY115" fmla="*/ 6545 h 10000"/>
              <a:gd name="connsiteX116" fmla="*/ 9551 w 10000"/>
              <a:gd name="connsiteY116" fmla="*/ 6659 h 10000"/>
              <a:gd name="connsiteX117" fmla="*/ 9676 w 10000"/>
              <a:gd name="connsiteY117" fmla="*/ 7569 h 10000"/>
              <a:gd name="connsiteX118" fmla="*/ 9746 w 10000"/>
              <a:gd name="connsiteY118" fmla="*/ 7318 h 10000"/>
              <a:gd name="connsiteX119" fmla="*/ 9815 w 10000"/>
              <a:gd name="connsiteY119" fmla="*/ 7955 h 10000"/>
              <a:gd name="connsiteX120" fmla="*/ 9873 w 10000"/>
              <a:gd name="connsiteY120" fmla="*/ 8091 h 10000"/>
              <a:gd name="connsiteX121" fmla="*/ 10000 w 10000"/>
              <a:gd name="connsiteY12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975 w 10000"/>
              <a:gd name="connsiteY70" fmla="*/ 6409 h 10000"/>
              <a:gd name="connsiteX71" fmla="*/ 6044 w 10000"/>
              <a:gd name="connsiteY71" fmla="*/ 6659 h 10000"/>
              <a:gd name="connsiteX72" fmla="*/ 6112 w 10000"/>
              <a:gd name="connsiteY72" fmla="*/ 6795 h 10000"/>
              <a:gd name="connsiteX73" fmla="*/ 6171 w 10000"/>
              <a:gd name="connsiteY73" fmla="*/ 6409 h 10000"/>
              <a:gd name="connsiteX74" fmla="*/ 6240 w 10000"/>
              <a:gd name="connsiteY74" fmla="*/ 6159 h 10000"/>
              <a:gd name="connsiteX75" fmla="*/ 6366 w 10000"/>
              <a:gd name="connsiteY75" fmla="*/ 6159 h 10000"/>
              <a:gd name="connsiteX76" fmla="*/ 6435 w 10000"/>
              <a:gd name="connsiteY76" fmla="*/ 6409 h 10000"/>
              <a:gd name="connsiteX77" fmla="*/ 6494 w 10000"/>
              <a:gd name="connsiteY77" fmla="*/ 6159 h 10000"/>
              <a:gd name="connsiteX78" fmla="*/ 6563 w 10000"/>
              <a:gd name="connsiteY78" fmla="*/ 6023 h 10000"/>
              <a:gd name="connsiteX79" fmla="*/ 6690 w 10000"/>
              <a:gd name="connsiteY79" fmla="*/ 6545 h 10000"/>
              <a:gd name="connsiteX80" fmla="*/ 6759 w 10000"/>
              <a:gd name="connsiteY80" fmla="*/ 6545 h 10000"/>
              <a:gd name="connsiteX81" fmla="*/ 6816 w 10000"/>
              <a:gd name="connsiteY81" fmla="*/ 6159 h 10000"/>
              <a:gd name="connsiteX82" fmla="*/ 6886 w 10000"/>
              <a:gd name="connsiteY82" fmla="*/ 6409 h 10000"/>
              <a:gd name="connsiteX83" fmla="*/ 7012 w 10000"/>
              <a:gd name="connsiteY83" fmla="*/ 5773 h 10000"/>
              <a:gd name="connsiteX84" fmla="*/ 7082 w 10000"/>
              <a:gd name="connsiteY84" fmla="*/ 6932 h 10000"/>
              <a:gd name="connsiteX85" fmla="*/ 7151 w 10000"/>
              <a:gd name="connsiteY85" fmla="*/ 7046 h 10000"/>
              <a:gd name="connsiteX86" fmla="*/ 7209 w 10000"/>
              <a:gd name="connsiteY86" fmla="*/ 6795 h 10000"/>
              <a:gd name="connsiteX87" fmla="*/ 7347 w 10000"/>
              <a:gd name="connsiteY87" fmla="*/ 6409 h 10000"/>
              <a:gd name="connsiteX88" fmla="*/ 7404 w 10000"/>
              <a:gd name="connsiteY88" fmla="*/ 6409 h 10000"/>
              <a:gd name="connsiteX89" fmla="*/ 7474 w 10000"/>
              <a:gd name="connsiteY89" fmla="*/ 6545 h 10000"/>
              <a:gd name="connsiteX90" fmla="*/ 7531 w 10000"/>
              <a:gd name="connsiteY90" fmla="*/ 6023 h 10000"/>
              <a:gd name="connsiteX91" fmla="*/ 7670 w 10000"/>
              <a:gd name="connsiteY91" fmla="*/ 6545 h 10000"/>
              <a:gd name="connsiteX92" fmla="*/ 7726 w 10000"/>
              <a:gd name="connsiteY92" fmla="*/ 6295 h 10000"/>
              <a:gd name="connsiteX93" fmla="*/ 7797 w 10000"/>
              <a:gd name="connsiteY93" fmla="*/ 5773 h 10000"/>
              <a:gd name="connsiteX94" fmla="*/ 7865 w 10000"/>
              <a:gd name="connsiteY94" fmla="*/ 6023 h 10000"/>
              <a:gd name="connsiteX95" fmla="*/ 7992 w 10000"/>
              <a:gd name="connsiteY95" fmla="*/ 6659 h 10000"/>
              <a:gd name="connsiteX96" fmla="*/ 8051 w 10000"/>
              <a:gd name="connsiteY96" fmla="*/ 5637 h 10000"/>
              <a:gd name="connsiteX97" fmla="*/ 8120 w 10000"/>
              <a:gd name="connsiteY97" fmla="*/ 6023 h 10000"/>
              <a:gd name="connsiteX98" fmla="*/ 8189 w 10000"/>
              <a:gd name="connsiteY98" fmla="*/ 6295 h 10000"/>
              <a:gd name="connsiteX99" fmla="*/ 8315 w 10000"/>
              <a:gd name="connsiteY99" fmla="*/ 6932 h 10000"/>
              <a:gd name="connsiteX100" fmla="*/ 8385 w 10000"/>
              <a:gd name="connsiteY100" fmla="*/ 5773 h 10000"/>
              <a:gd name="connsiteX101" fmla="*/ 8442 w 10000"/>
              <a:gd name="connsiteY101" fmla="*/ 6545 h 10000"/>
              <a:gd name="connsiteX102" fmla="*/ 8512 w 10000"/>
              <a:gd name="connsiteY102" fmla="*/ 6409 h 10000"/>
              <a:gd name="connsiteX103" fmla="*/ 8639 w 10000"/>
              <a:gd name="connsiteY103" fmla="*/ 6545 h 10000"/>
              <a:gd name="connsiteX104" fmla="*/ 8708 w 10000"/>
              <a:gd name="connsiteY104" fmla="*/ 6159 h 10000"/>
              <a:gd name="connsiteX105" fmla="*/ 8764 w 10000"/>
              <a:gd name="connsiteY105" fmla="*/ 5910 h 10000"/>
              <a:gd name="connsiteX106" fmla="*/ 8835 w 10000"/>
              <a:gd name="connsiteY106" fmla="*/ 3841 h 10000"/>
              <a:gd name="connsiteX107" fmla="*/ 8962 w 10000"/>
              <a:gd name="connsiteY107" fmla="*/ 2818 h 10000"/>
              <a:gd name="connsiteX108" fmla="*/ 9030 w 10000"/>
              <a:gd name="connsiteY108" fmla="*/ 3068 h 10000"/>
              <a:gd name="connsiteX109" fmla="*/ 9100 w 10000"/>
              <a:gd name="connsiteY109" fmla="*/ 4114 h 10000"/>
              <a:gd name="connsiteX110" fmla="*/ 9157 w 10000"/>
              <a:gd name="connsiteY110" fmla="*/ 5000 h 10000"/>
              <a:gd name="connsiteX111" fmla="*/ 9284 w 10000"/>
              <a:gd name="connsiteY111" fmla="*/ 5250 h 10000"/>
              <a:gd name="connsiteX112" fmla="*/ 9354 w 10000"/>
              <a:gd name="connsiteY112" fmla="*/ 5773 h 10000"/>
              <a:gd name="connsiteX113" fmla="*/ 9423 w 10000"/>
              <a:gd name="connsiteY113" fmla="*/ 6159 h 10000"/>
              <a:gd name="connsiteX114" fmla="*/ 9480 w 10000"/>
              <a:gd name="connsiteY114" fmla="*/ 6545 h 10000"/>
              <a:gd name="connsiteX115" fmla="*/ 9551 w 10000"/>
              <a:gd name="connsiteY115" fmla="*/ 6659 h 10000"/>
              <a:gd name="connsiteX116" fmla="*/ 9676 w 10000"/>
              <a:gd name="connsiteY116" fmla="*/ 7569 h 10000"/>
              <a:gd name="connsiteX117" fmla="*/ 9746 w 10000"/>
              <a:gd name="connsiteY117" fmla="*/ 7318 h 10000"/>
              <a:gd name="connsiteX118" fmla="*/ 9815 w 10000"/>
              <a:gd name="connsiteY118" fmla="*/ 7955 h 10000"/>
              <a:gd name="connsiteX119" fmla="*/ 9873 w 10000"/>
              <a:gd name="connsiteY119" fmla="*/ 8091 h 10000"/>
              <a:gd name="connsiteX120" fmla="*/ 10000 w 10000"/>
              <a:gd name="connsiteY12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171 w 10000"/>
              <a:gd name="connsiteY72" fmla="*/ 6409 h 10000"/>
              <a:gd name="connsiteX73" fmla="*/ 6240 w 10000"/>
              <a:gd name="connsiteY73" fmla="*/ 6159 h 10000"/>
              <a:gd name="connsiteX74" fmla="*/ 6366 w 10000"/>
              <a:gd name="connsiteY74" fmla="*/ 6159 h 10000"/>
              <a:gd name="connsiteX75" fmla="*/ 6435 w 10000"/>
              <a:gd name="connsiteY75" fmla="*/ 6409 h 10000"/>
              <a:gd name="connsiteX76" fmla="*/ 6494 w 10000"/>
              <a:gd name="connsiteY76" fmla="*/ 6159 h 10000"/>
              <a:gd name="connsiteX77" fmla="*/ 6563 w 10000"/>
              <a:gd name="connsiteY77" fmla="*/ 6023 h 10000"/>
              <a:gd name="connsiteX78" fmla="*/ 6690 w 10000"/>
              <a:gd name="connsiteY78" fmla="*/ 6545 h 10000"/>
              <a:gd name="connsiteX79" fmla="*/ 6759 w 10000"/>
              <a:gd name="connsiteY79" fmla="*/ 6545 h 10000"/>
              <a:gd name="connsiteX80" fmla="*/ 6816 w 10000"/>
              <a:gd name="connsiteY80" fmla="*/ 6159 h 10000"/>
              <a:gd name="connsiteX81" fmla="*/ 6886 w 10000"/>
              <a:gd name="connsiteY81" fmla="*/ 6409 h 10000"/>
              <a:gd name="connsiteX82" fmla="*/ 7012 w 10000"/>
              <a:gd name="connsiteY82" fmla="*/ 5773 h 10000"/>
              <a:gd name="connsiteX83" fmla="*/ 7082 w 10000"/>
              <a:gd name="connsiteY83" fmla="*/ 6932 h 10000"/>
              <a:gd name="connsiteX84" fmla="*/ 7151 w 10000"/>
              <a:gd name="connsiteY84" fmla="*/ 7046 h 10000"/>
              <a:gd name="connsiteX85" fmla="*/ 7209 w 10000"/>
              <a:gd name="connsiteY85" fmla="*/ 6795 h 10000"/>
              <a:gd name="connsiteX86" fmla="*/ 7347 w 10000"/>
              <a:gd name="connsiteY86" fmla="*/ 6409 h 10000"/>
              <a:gd name="connsiteX87" fmla="*/ 7404 w 10000"/>
              <a:gd name="connsiteY87" fmla="*/ 6409 h 10000"/>
              <a:gd name="connsiteX88" fmla="*/ 7474 w 10000"/>
              <a:gd name="connsiteY88" fmla="*/ 6545 h 10000"/>
              <a:gd name="connsiteX89" fmla="*/ 7531 w 10000"/>
              <a:gd name="connsiteY89" fmla="*/ 6023 h 10000"/>
              <a:gd name="connsiteX90" fmla="*/ 7670 w 10000"/>
              <a:gd name="connsiteY90" fmla="*/ 6545 h 10000"/>
              <a:gd name="connsiteX91" fmla="*/ 7726 w 10000"/>
              <a:gd name="connsiteY91" fmla="*/ 6295 h 10000"/>
              <a:gd name="connsiteX92" fmla="*/ 7797 w 10000"/>
              <a:gd name="connsiteY92" fmla="*/ 5773 h 10000"/>
              <a:gd name="connsiteX93" fmla="*/ 7865 w 10000"/>
              <a:gd name="connsiteY93" fmla="*/ 6023 h 10000"/>
              <a:gd name="connsiteX94" fmla="*/ 7992 w 10000"/>
              <a:gd name="connsiteY94" fmla="*/ 6659 h 10000"/>
              <a:gd name="connsiteX95" fmla="*/ 8051 w 10000"/>
              <a:gd name="connsiteY95" fmla="*/ 5637 h 10000"/>
              <a:gd name="connsiteX96" fmla="*/ 8120 w 10000"/>
              <a:gd name="connsiteY96" fmla="*/ 6023 h 10000"/>
              <a:gd name="connsiteX97" fmla="*/ 8189 w 10000"/>
              <a:gd name="connsiteY97" fmla="*/ 6295 h 10000"/>
              <a:gd name="connsiteX98" fmla="*/ 8315 w 10000"/>
              <a:gd name="connsiteY98" fmla="*/ 6932 h 10000"/>
              <a:gd name="connsiteX99" fmla="*/ 8385 w 10000"/>
              <a:gd name="connsiteY99" fmla="*/ 5773 h 10000"/>
              <a:gd name="connsiteX100" fmla="*/ 8442 w 10000"/>
              <a:gd name="connsiteY100" fmla="*/ 6545 h 10000"/>
              <a:gd name="connsiteX101" fmla="*/ 8512 w 10000"/>
              <a:gd name="connsiteY101" fmla="*/ 6409 h 10000"/>
              <a:gd name="connsiteX102" fmla="*/ 8639 w 10000"/>
              <a:gd name="connsiteY102" fmla="*/ 6545 h 10000"/>
              <a:gd name="connsiteX103" fmla="*/ 8708 w 10000"/>
              <a:gd name="connsiteY103" fmla="*/ 6159 h 10000"/>
              <a:gd name="connsiteX104" fmla="*/ 8764 w 10000"/>
              <a:gd name="connsiteY104" fmla="*/ 5910 h 10000"/>
              <a:gd name="connsiteX105" fmla="*/ 8835 w 10000"/>
              <a:gd name="connsiteY105" fmla="*/ 3841 h 10000"/>
              <a:gd name="connsiteX106" fmla="*/ 8962 w 10000"/>
              <a:gd name="connsiteY106" fmla="*/ 2818 h 10000"/>
              <a:gd name="connsiteX107" fmla="*/ 9030 w 10000"/>
              <a:gd name="connsiteY107" fmla="*/ 3068 h 10000"/>
              <a:gd name="connsiteX108" fmla="*/ 9100 w 10000"/>
              <a:gd name="connsiteY108" fmla="*/ 4114 h 10000"/>
              <a:gd name="connsiteX109" fmla="*/ 9157 w 10000"/>
              <a:gd name="connsiteY109" fmla="*/ 5000 h 10000"/>
              <a:gd name="connsiteX110" fmla="*/ 9284 w 10000"/>
              <a:gd name="connsiteY110" fmla="*/ 5250 h 10000"/>
              <a:gd name="connsiteX111" fmla="*/ 9354 w 10000"/>
              <a:gd name="connsiteY111" fmla="*/ 5773 h 10000"/>
              <a:gd name="connsiteX112" fmla="*/ 9423 w 10000"/>
              <a:gd name="connsiteY112" fmla="*/ 6159 h 10000"/>
              <a:gd name="connsiteX113" fmla="*/ 9480 w 10000"/>
              <a:gd name="connsiteY113" fmla="*/ 6545 h 10000"/>
              <a:gd name="connsiteX114" fmla="*/ 9551 w 10000"/>
              <a:gd name="connsiteY114" fmla="*/ 6659 h 10000"/>
              <a:gd name="connsiteX115" fmla="*/ 9676 w 10000"/>
              <a:gd name="connsiteY115" fmla="*/ 7569 h 10000"/>
              <a:gd name="connsiteX116" fmla="*/ 9746 w 10000"/>
              <a:gd name="connsiteY116" fmla="*/ 7318 h 10000"/>
              <a:gd name="connsiteX117" fmla="*/ 9815 w 10000"/>
              <a:gd name="connsiteY117" fmla="*/ 7955 h 10000"/>
              <a:gd name="connsiteX118" fmla="*/ 9873 w 10000"/>
              <a:gd name="connsiteY118" fmla="*/ 8091 h 10000"/>
              <a:gd name="connsiteX119" fmla="*/ 10000 w 10000"/>
              <a:gd name="connsiteY11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240 w 10000"/>
              <a:gd name="connsiteY72" fmla="*/ 6159 h 10000"/>
              <a:gd name="connsiteX73" fmla="*/ 6366 w 10000"/>
              <a:gd name="connsiteY73" fmla="*/ 6159 h 10000"/>
              <a:gd name="connsiteX74" fmla="*/ 6435 w 10000"/>
              <a:gd name="connsiteY74" fmla="*/ 6409 h 10000"/>
              <a:gd name="connsiteX75" fmla="*/ 6494 w 10000"/>
              <a:gd name="connsiteY75" fmla="*/ 6159 h 10000"/>
              <a:gd name="connsiteX76" fmla="*/ 6563 w 10000"/>
              <a:gd name="connsiteY76" fmla="*/ 6023 h 10000"/>
              <a:gd name="connsiteX77" fmla="*/ 6690 w 10000"/>
              <a:gd name="connsiteY77" fmla="*/ 6545 h 10000"/>
              <a:gd name="connsiteX78" fmla="*/ 6759 w 10000"/>
              <a:gd name="connsiteY78" fmla="*/ 6545 h 10000"/>
              <a:gd name="connsiteX79" fmla="*/ 6816 w 10000"/>
              <a:gd name="connsiteY79" fmla="*/ 6159 h 10000"/>
              <a:gd name="connsiteX80" fmla="*/ 6886 w 10000"/>
              <a:gd name="connsiteY80" fmla="*/ 6409 h 10000"/>
              <a:gd name="connsiteX81" fmla="*/ 7012 w 10000"/>
              <a:gd name="connsiteY81" fmla="*/ 5773 h 10000"/>
              <a:gd name="connsiteX82" fmla="*/ 7082 w 10000"/>
              <a:gd name="connsiteY82" fmla="*/ 6932 h 10000"/>
              <a:gd name="connsiteX83" fmla="*/ 7151 w 10000"/>
              <a:gd name="connsiteY83" fmla="*/ 7046 h 10000"/>
              <a:gd name="connsiteX84" fmla="*/ 7209 w 10000"/>
              <a:gd name="connsiteY84" fmla="*/ 6795 h 10000"/>
              <a:gd name="connsiteX85" fmla="*/ 7347 w 10000"/>
              <a:gd name="connsiteY85" fmla="*/ 6409 h 10000"/>
              <a:gd name="connsiteX86" fmla="*/ 7404 w 10000"/>
              <a:gd name="connsiteY86" fmla="*/ 6409 h 10000"/>
              <a:gd name="connsiteX87" fmla="*/ 7474 w 10000"/>
              <a:gd name="connsiteY87" fmla="*/ 6545 h 10000"/>
              <a:gd name="connsiteX88" fmla="*/ 7531 w 10000"/>
              <a:gd name="connsiteY88" fmla="*/ 6023 h 10000"/>
              <a:gd name="connsiteX89" fmla="*/ 7670 w 10000"/>
              <a:gd name="connsiteY89" fmla="*/ 6545 h 10000"/>
              <a:gd name="connsiteX90" fmla="*/ 7726 w 10000"/>
              <a:gd name="connsiteY90" fmla="*/ 6295 h 10000"/>
              <a:gd name="connsiteX91" fmla="*/ 7797 w 10000"/>
              <a:gd name="connsiteY91" fmla="*/ 5773 h 10000"/>
              <a:gd name="connsiteX92" fmla="*/ 7865 w 10000"/>
              <a:gd name="connsiteY92" fmla="*/ 6023 h 10000"/>
              <a:gd name="connsiteX93" fmla="*/ 7992 w 10000"/>
              <a:gd name="connsiteY93" fmla="*/ 6659 h 10000"/>
              <a:gd name="connsiteX94" fmla="*/ 8051 w 10000"/>
              <a:gd name="connsiteY94" fmla="*/ 5637 h 10000"/>
              <a:gd name="connsiteX95" fmla="*/ 8120 w 10000"/>
              <a:gd name="connsiteY95" fmla="*/ 6023 h 10000"/>
              <a:gd name="connsiteX96" fmla="*/ 8189 w 10000"/>
              <a:gd name="connsiteY96" fmla="*/ 6295 h 10000"/>
              <a:gd name="connsiteX97" fmla="*/ 8315 w 10000"/>
              <a:gd name="connsiteY97" fmla="*/ 6932 h 10000"/>
              <a:gd name="connsiteX98" fmla="*/ 8385 w 10000"/>
              <a:gd name="connsiteY98" fmla="*/ 5773 h 10000"/>
              <a:gd name="connsiteX99" fmla="*/ 8442 w 10000"/>
              <a:gd name="connsiteY99" fmla="*/ 6545 h 10000"/>
              <a:gd name="connsiteX100" fmla="*/ 8512 w 10000"/>
              <a:gd name="connsiteY100" fmla="*/ 6409 h 10000"/>
              <a:gd name="connsiteX101" fmla="*/ 8639 w 10000"/>
              <a:gd name="connsiteY101" fmla="*/ 6545 h 10000"/>
              <a:gd name="connsiteX102" fmla="*/ 8708 w 10000"/>
              <a:gd name="connsiteY102" fmla="*/ 6159 h 10000"/>
              <a:gd name="connsiteX103" fmla="*/ 8764 w 10000"/>
              <a:gd name="connsiteY103" fmla="*/ 5910 h 10000"/>
              <a:gd name="connsiteX104" fmla="*/ 8835 w 10000"/>
              <a:gd name="connsiteY104" fmla="*/ 3841 h 10000"/>
              <a:gd name="connsiteX105" fmla="*/ 8962 w 10000"/>
              <a:gd name="connsiteY105" fmla="*/ 2818 h 10000"/>
              <a:gd name="connsiteX106" fmla="*/ 9030 w 10000"/>
              <a:gd name="connsiteY106" fmla="*/ 3068 h 10000"/>
              <a:gd name="connsiteX107" fmla="*/ 9100 w 10000"/>
              <a:gd name="connsiteY107" fmla="*/ 4114 h 10000"/>
              <a:gd name="connsiteX108" fmla="*/ 9157 w 10000"/>
              <a:gd name="connsiteY108" fmla="*/ 5000 h 10000"/>
              <a:gd name="connsiteX109" fmla="*/ 9284 w 10000"/>
              <a:gd name="connsiteY109" fmla="*/ 5250 h 10000"/>
              <a:gd name="connsiteX110" fmla="*/ 9354 w 10000"/>
              <a:gd name="connsiteY110" fmla="*/ 5773 h 10000"/>
              <a:gd name="connsiteX111" fmla="*/ 9423 w 10000"/>
              <a:gd name="connsiteY111" fmla="*/ 6159 h 10000"/>
              <a:gd name="connsiteX112" fmla="*/ 9480 w 10000"/>
              <a:gd name="connsiteY112" fmla="*/ 6545 h 10000"/>
              <a:gd name="connsiteX113" fmla="*/ 9551 w 10000"/>
              <a:gd name="connsiteY113" fmla="*/ 6659 h 10000"/>
              <a:gd name="connsiteX114" fmla="*/ 9676 w 10000"/>
              <a:gd name="connsiteY114" fmla="*/ 7569 h 10000"/>
              <a:gd name="connsiteX115" fmla="*/ 9746 w 10000"/>
              <a:gd name="connsiteY115" fmla="*/ 7318 h 10000"/>
              <a:gd name="connsiteX116" fmla="*/ 9815 w 10000"/>
              <a:gd name="connsiteY116" fmla="*/ 7955 h 10000"/>
              <a:gd name="connsiteX117" fmla="*/ 9873 w 10000"/>
              <a:gd name="connsiteY117" fmla="*/ 8091 h 10000"/>
              <a:gd name="connsiteX118" fmla="*/ 10000 w 10000"/>
              <a:gd name="connsiteY11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240 w 10000"/>
              <a:gd name="connsiteY71" fmla="*/ 6159 h 10000"/>
              <a:gd name="connsiteX72" fmla="*/ 6366 w 10000"/>
              <a:gd name="connsiteY72" fmla="*/ 6159 h 10000"/>
              <a:gd name="connsiteX73" fmla="*/ 6435 w 10000"/>
              <a:gd name="connsiteY73" fmla="*/ 6409 h 10000"/>
              <a:gd name="connsiteX74" fmla="*/ 6494 w 10000"/>
              <a:gd name="connsiteY74" fmla="*/ 6159 h 10000"/>
              <a:gd name="connsiteX75" fmla="*/ 6563 w 10000"/>
              <a:gd name="connsiteY75" fmla="*/ 6023 h 10000"/>
              <a:gd name="connsiteX76" fmla="*/ 6690 w 10000"/>
              <a:gd name="connsiteY76" fmla="*/ 6545 h 10000"/>
              <a:gd name="connsiteX77" fmla="*/ 6759 w 10000"/>
              <a:gd name="connsiteY77" fmla="*/ 6545 h 10000"/>
              <a:gd name="connsiteX78" fmla="*/ 6816 w 10000"/>
              <a:gd name="connsiteY78" fmla="*/ 6159 h 10000"/>
              <a:gd name="connsiteX79" fmla="*/ 6886 w 10000"/>
              <a:gd name="connsiteY79" fmla="*/ 6409 h 10000"/>
              <a:gd name="connsiteX80" fmla="*/ 7012 w 10000"/>
              <a:gd name="connsiteY80" fmla="*/ 5773 h 10000"/>
              <a:gd name="connsiteX81" fmla="*/ 7082 w 10000"/>
              <a:gd name="connsiteY81" fmla="*/ 6932 h 10000"/>
              <a:gd name="connsiteX82" fmla="*/ 7151 w 10000"/>
              <a:gd name="connsiteY82" fmla="*/ 7046 h 10000"/>
              <a:gd name="connsiteX83" fmla="*/ 7209 w 10000"/>
              <a:gd name="connsiteY83" fmla="*/ 6795 h 10000"/>
              <a:gd name="connsiteX84" fmla="*/ 7347 w 10000"/>
              <a:gd name="connsiteY84" fmla="*/ 6409 h 10000"/>
              <a:gd name="connsiteX85" fmla="*/ 7404 w 10000"/>
              <a:gd name="connsiteY85" fmla="*/ 6409 h 10000"/>
              <a:gd name="connsiteX86" fmla="*/ 7474 w 10000"/>
              <a:gd name="connsiteY86" fmla="*/ 6545 h 10000"/>
              <a:gd name="connsiteX87" fmla="*/ 7531 w 10000"/>
              <a:gd name="connsiteY87" fmla="*/ 6023 h 10000"/>
              <a:gd name="connsiteX88" fmla="*/ 7670 w 10000"/>
              <a:gd name="connsiteY88" fmla="*/ 6545 h 10000"/>
              <a:gd name="connsiteX89" fmla="*/ 7726 w 10000"/>
              <a:gd name="connsiteY89" fmla="*/ 6295 h 10000"/>
              <a:gd name="connsiteX90" fmla="*/ 7797 w 10000"/>
              <a:gd name="connsiteY90" fmla="*/ 5773 h 10000"/>
              <a:gd name="connsiteX91" fmla="*/ 7865 w 10000"/>
              <a:gd name="connsiteY91" fmla="*/ 6023 h 10000"/>
              <a:gd name="connsiteX92" fmla="*/ 7992 w 10000"/>
              <a:gd name="connsiteY92" fmla="*/ 6659 h 10000"/>
              <a:gd name="connsiteX93" fmla="*/ 8051 w 10000"/>
              <a:gd name="connsiteY93" fmla="*/ 5637 h 10000"/>
              <a:gd name="connsiteX94" fmla="*/ 8120 w 10000"/>
              <a:gd name="connsiteY94" fmla="*/ 6023 h 10000"/>
              <a:gd name="connsiteX95" fmla="*/ 8189 w 10000"/>
              <a:gd name="connsiteY95" fmla="*/ 6295 h 10000"/>
              <a:gd name="connsiteX96" fmla="*/ 8315 w 10000"/>
              <a:gd name="connsiteY96" fmla="*/ 6932 h 10000"/>
              <a:gd name="connsiteX97" fmla="*/ 8385 w 10000"/>
              <a:gd name="connsiteY97" fmla="*/ 5773 h 10000"/>
              <a:gd name="connsiteX98" fmla="*/ 8442 w 10000"/>
              <a:gd name="connsiteY98" fmla="*/ 6545 h 10000"/>
              <a:gd name="connsiteX99" fmla="*/ 8512 w 10000"/>
              <a:gd name="connsiteY99" fmla="*/ 6409 h 10000"/>
              <a:gd name="connsiteX100" fmla="*/ 8639 w 10000"/>
              <a:gd name="connsiteY100" fmla="*/ 6545 h 10000"/>
              <a:gd name="connsiteX101" fmla="*/ 8708 w 10000"/>
              <a:gd name="connsiteY101" fmla="*/ 6159 h 10000"/>
              <a:gd name="connsiteX102" fmla="*/ 8764 w 10000"/>
              <a:gd name="connsiteY102" fmla="*/ 5910 h 10000"/>
              <a:gd name="connsiteX103" fmla="*/ 8835 w 10000"/>
              <a:gd name="connsiteY103" fmla="*/ 3841 h 10000"/>
              <a:gd name="connsiteX104" fmla="*/ 8962 w 10000"/>
              <a:gd name="connsiteY104" fmla="*/ 2818 h 10000"/>
              <a:gd name="connsiteX105" fmla="*/ 9030 w 10000"/>
              <a:gd name="connsiteY105" fmla="*/ 3068 h 10000"/>
              <a:gd name="connsiteX106" fmla="*/ 9100 w 10000"/>
              <a:gd name="connsiteY106" fmla="*/ 4114 h 10000"/>
              <a:gd name="connsiteX107" fmla="*/ 9157 w 10000"/>
              <a:gd name="connsiteY107" fmla="*/ 5000 h 10000"/>
              <a:gd name="connsiteX108" fmla="*/ 9284 w 10000"/>
              <a:gd name="connsiteY108" fmla="*/ 5250 h 10000"/>
              <a:gd name="connsiteX109" fmla="*/ 9354 w 10000"/>
              <a:gd name="connsiteY109" fmla="*/ 5773 h 10000"/>
              <a:gd name="connsiteX110" fmla="*/ 9423 w 10000"/>
              <a:gd name="connsiteY110" fmla="*/ 6159 h 10000"/>
              <a:gd name="connsiteX111" fmla="*/ 9480 w 10000"/>
              <a:gd name="connsiteY111" fmla="*/ 6545 h 10000"/>
              <a:gd name="connsiteX112" fmla="*/ 9551 w 10000"/>
              <a:gd name="connsiteY112" fmla="*/ 6659 h 10000"/>
              <a:gd name="connsiteX113" fmla="*/ 9676 w 10000"/>
              <a:gd name="connsiteY113" fmla="*/ 7569 h 10000"/>
              <a:gd name="connsiteX114" fmla="*/ 9746 w 10000"/>
              <a:gd name="connsiteY114" fmla="*/ 7318 h 10000"/>
              <a:gd name="connsiteX115" fmla="*/ 9815 w 10000"/>
              <a:gd name="connsiteY115" fmla="*/ 7955 h 10000"/>
              <a:gd name="connsiteX116" fmla="*/ 9873 w 10000"/>
              <a:gd name="connsiteY116" fmla="*/ 8091 h 10000"/>
              <a:gd name="connsiteX117" fmla="*/ 10000 w 10000"/>
              <a:gd name="connsiteY11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366 w 10000"/>
              <a:gd name="connsiteY71" fmla="*/ 6159 h 10000"/>
              <a:gd name="connsiteX72" fmla="*/ 6435 w 10000"/>
              <a:gd name="connsiteY72" fmla="*/ 6409 h 10000"/>
              <a:gd name="connsiteX73" fmla="*/ 6494 w 10000"/>
              <a:gd name="connsiteY73" fmla="*/ 6159 h 10000"/>
              <a:gd name="connsiteX74" fmla="*/ 6563 w 10000"/>
              <a:gd name="connsiteY74" fmla="*/ 6023 h 10000"/>
              <a:gd name="connsiteX75" fmla="*/ 6690 w 10000"/>
              <a:gd name="connsiteY75" fmla="*/ 6545 h 10000"/>
              <a:gd name="connsiteX76" fmla="*/ 6759 w 10000"/>
              <a:gd name="connsiteY76" fmla="*/ 6545 h 10000"/>
              <a:gd name="connsiteX77" fmla="*/ 6816 w 10000"/>
              <a:gd name="connsiteY77" fmla="*/ 6159 h 10000"/>
              <a:gd name="connsiteX78" fmla="*/ 6886 w 10000"/>
              <a:gd name="connsiteY78" fmla="*/ 6409 h 10000"/>
              <a:gd name="connsiteX79" fmla="*/ 7012 w 10000"/>
              <a:gd name="connsiteY79" fmla="*/ 5773 h 10000"/>
              <a:gd name="connsiteX80" fmla="*/ 7082 w 10000"/>
              <a:gd name="connsiteY80" fmla="*/ 6932 h 10000"/>
              <a:gd name="connsiteX81" fmla="*/ 7151 w 10000"/>
              <a:gd name="connsiteY81" fmla="*/ 7046 h 10000"/>
              <a:gd name="connsiteX82" fmla="*/ 7209 w 10000"/>
              <a:gd name="connsiteY82" fmla="*/ 6795 h 10000"/>
              <a:gd name="connsiteX83" fmla="*/ 7347 w 10000"/>
              <a:gd name="connsiteY83" fmla="*/ 6409 h 10000"/>
              <a:gd name="connsiteX84" fmla="*/ 7404 w 10000"/>
              <a:gd name="connsiteY84" fmla="*/ 6409 h 10000"/>
              <a:gd name="connsiteX85" fmla="*/ 7474 w 10000"/>
              <a:gd name="connsiteY85" fmla="*/ 6545 h 10000"/>
              <a:gd name="connsiteX86" fmla="*/ 7531 w 10000"/>
              <a:gd name="connsiteY86" fmla="*/ 6023 h 10000"/>
              <a:gd name="connsiteX87" fmla="*/ 7670 w 10000"/>
              <a:gd name="connsiteY87" fmla="*/ 6545 h 10000"/>
              <a:gd name="connsiteX88" fmla="*/ 7726 w 10000"/>
              <a:gd name="connsiteY88" fmla="*/ 6295 h 10000"/>
              <a:gd name="connsiteX89" fmla="*/ 7797 w 10000"/>
              <a:gd name="connsiteY89" fmla="*/ 5773 h 10000"/>
              <a:gd name="connsiteX90" fmla="*/ 7865 w 10000"/>
              <a:gd name="connsiteY90" fmla="*/ 6023 h 10000"/>
              <a:gd name="connsiteX91" fmla="*/ 7992 w 10000"/>
              <a:gd name="connsiteY91" fmla="*/ 6659 h 10000"/>
              <a:gd name="connsiteX92" fmla="*/ 8051 w 10000"/>
              <a:gd name="connsiteY92" fmla="*/ 5637 h 10000"/>
              <a:gd name="connsiteX93" fmla="*/ 8120 w 10000"/>
              <a:gd name="connsiteY93" fmla="*/ 6023 h 10000"/>
              <a:gd name="connsiteX94" fmla="*/ 8189 w 10000"/>
              <a:gd name="connsiteY94" fmla="*/ 6295 h 10000"/>
              <a:gd name="connsiteX95" fmla="*/ 8315 w 10000"/>
              <a:gd name="connsiteY95" fmla="*/ 6932 h 10000"/>
              <a:gd name="connsiteX96" fmla="*/ 8385 w 10000"/>
              <a:gd name="connsiteY96" fmla="*/ 5773 h 10000"/>
              <a:gd name="connsiteX97" fmla="*/ 8442 w 10000"/>
              <a:gd name="connsiteY97" fmla="*/ 6545 h 10000"/>
              <a:gd name="connsiteX98" fmla="*/ 8512 w 10000"/>
              <a:gd name="connsiteY98" fmla="*/ 6409 h 10000"/>
              <a:gd name="connsiteX99" fmla="*/ 8639 w 10000"/>
              <a:gd name="connsiteY99" fmla="*/ 6545 h 10000"/>
              <a:gd name="connsiteX100" fmla="*/ 8708 w 10000"/>
              <a:gd name="connsiteY100" fmla="*/ 6159 h 10000"/>
              <a:gd name="connsiteX101" fmla="*/ 8764 w 10000"/>
              <a:gd name="connsiteY101" fmla="*/ 5910 h 10000"/>
              <a:gd name="connsiteX102" fmla="*/ 8835 w 10000"/>
              <a:gd name="connsiteY102" fmla="*/ 3841 h 10000"/>
              <a:gd name="connsiteX103" fmla="*/ 8962 w 10000"/>
              <a:gd name="connsiteY103" fmla="*/ 2818 h 10000"/>
              <a:gd name="connsiteX104" fmla="*/ 9030 w 10000"/>
              <a:gd name="connsiteY104" fmla="*/ 3068 h 10000"/>
              <a:gd name="connsiteX105" fmla="*/ 9100 w 10000"/>
              <a:gd name="connsiteY105" fmla="*/ 4114 h 10000"/>
              <a:gd name="connsiteX106" fmla="*/ 9157 w 10000"/>
              <a:gd name="connsiteY106" fmla="*/ 5000 h 10000"/>
              <a:gd name="connsiteX107" fmla="*/ 9284 w 10000"/>
              <a:gd name="connsiteY107" fmla="*/ 5250 h 10000"/>
              <a:gd name="connsiteX108" fmla="*/ 9354 w 10000"/>
              <a:gd name="connsiteY108" fmla="*/ 5773 h 10000"/>
              <a:gd name="connsiteX109" fmla="*/ 9423 w 10000"/>
              <a:gd name="connsiteY109" fmla="*/ 6159 h 10000"/>
              <a:gd name="connsiteX110" fmla="*/ 9480 w 10000"/>
              <a:gd name="connsiteY110" fmla="*/ 6545 h 10000"/>
              <a:gd name="connsiteX111" fmla="*/ 9551 w 10000"/>
              <a:gd name="connsiteY111" fmla="*/ 6659 h 10000"/>
              <a:gd name="connsiteX112" fmla="*/ 9676 w 10000"/>
              <a:gd name="connsiteY112" fmla="*/ 7569 h 10000"/>
              <a:gd name="connsiteX113" fmla="*/ 9746 w 10000"/>
              <a:gd name="connsiteY113" fmla="*/ 7318 h 10000"/>
              <a:gd name="connsiteX114" fmla="*/ 9815 w 10000"/>
              <a:gd name="connsiteY114" fmla="*/ 7955 h 10000"/>
              <a:gd name="connsiteX115" fmla="*/ 9873 w 10000"/>
              <a:gd name="connsiteY115" fmla="*/ 8091 h 10000"/>
              <a:gd name="connsiteX116" fmla="*/ 10000 w 10000"/>
              <a:gd name="connsiteY11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563 w 10000"/>
              <a:gd name="connsiteY73" fmla="*/ 6023 h 10000"/>
              <a:gd name="connsiteX74" fmla="*/ 6690 w 10000"/>
              <a:gd name="connsiteY74" fmla="*/ 6545 h 10000"/>
              <a:gd name="connsiteX75" fmla="*/ 6759 w 10000"/>
              <a:gd name="connsiteY75" fmla="*/ 6545 h 10000"/>
              <a:gd name="connsiteX76" fmla="*/ 6816 w 10000"/>
              <a:gd name="connsiteY76" fmla="*/ 6159 h 10000"/>
              <a:gd name="connsiteX77" fmla="*/ 6886 w 10000"/>
              <a:gd name="connsiteY77" fmla="*/ 6409 h 10000"/>
              <a:gd name="connsiteX78" fmla="*/ 7012 w 10000"/>
              <a:gd name="connsiteY78" fmla="*/ 5773 h 10000"/>
              <a:gd name="connsiteX79" fmla="*/ 7082 w 10000"/>
              <a:gd name="connsiteY79" fmla="*/ 6932 h 10000"/>
              <a:gd name="connsiteX80" fmla="*/ 7151 w 10000"/>
              <a:gd name="connsiteY80" fmla="*/ 7046 h 10000"/>
              <a:gd name="connsiteX81" fmla="*/ 7209 w 10000"/>
              <a:gd name="connsiteY81" fmla="*/ 6795 h 10000"/>
              <a:gd name="connsiteX82" fmla="*/ 7347 w 10000"/>
              <a:gd name="connsiteY82" fmla="*/ 6409 h 10000"/>
              <a:gd name="connsiteX83" fmla="*/ 7404 w 10000"/>
              <a:gd name="connsiteY83" fmla="*/ 6409 h 10000"/>
              <a:gd name="connsiteX84" fmla="*/ 7474 w 10000"/>
              <a:gd name="connsiteY84" fmla="*/ 6545 h 10000"/>
              <a:gd name="connsiteX85" fmla="*/ 7531 w 10000"/>
              <a:gd name="connsiteY85" fmla="*/ 6023 h 10000"/>
              <a:gd name="connsiteX86" fmla="*/ 7670 w 10000"/>
              <a:gd name="connsiteY86" fmla="*/ 6545 h 10000"/>
              <a:gd name="connsiteX87" fmla="*/ 7726 w 10000"/>
              <a:gd name="connsiteY87" fmla="*/ 6295 h 10000"/>
              <a:gd name="connsiteX88" fmla="*/ 7797 w 10000"/>
              <a:gd name="connsiteY88" fmla="*/ 5773 h 10000"/>
              <a:gd name="connsiteX89" fmla="*/ 7865 w 10000"/>
              <a:gd name="connsiteY89" fmla="*/ 6023 h 10000"/>
              <a:gd name="connsiteX90" fmla="*/ 7992 w 10000"/>
              <a:gd name="connsiteY90" fmla="*/ 6659 h 10000"/>
              <a:gd name="connsiteX91" fmla="*/ 8051 w 10000"/>
              <a:gd name="connsiteY91" fmla="*/ 5637 h 10000"/>
              <a:gd name="connsiteX92" fmla="*/ 8120 w 10000"/>
              <a:gd name="connsiteY92" fmla="*/ 6023 h 10000"/>
              <a:gd name="connsiteX93" fmla="*/ 8189 w 10000"/>
              <a:gd name="connsiteY93" fmla="*/ 6295 h 10000"/>
              <a:gd name="connsiteX94" fmla="*/ 8315 w 10000"/>
              <a:gd name="connsiteY94" fmla="*/ 6932 h 10000"/>
              <a:gd name="connsiteX95" fmla="*/ 8385 w 10000"/>
              <a:gd name="connsiteY95" fmla="*/ 5773 h 10000"/>
              <a:gd name="connsiteX96" fmla="*/ 8442 w 10000"/>
              <a:gd name="connsiteY96" fmla="*/ 6545 h 10000"/>
              <a:gd name="connsiteX97" fmla="*/ 8512 w 10000"/>
              <a:gd name="connsiteY97" fmla="*/ 6409 h 10000"/>
              <a:gd name="connsiteX98" fmla="*/ 8639 w 10000"/>
              <a:gd name="connsiteY98" fmla="*/ 6545 h 10000"/>
              <a:gd name="connsiteX99" fmla="*/ 8708 w 10000"/>
              <a:gd name="connsiteY99" fmla="*/ 6159 h 10000"/>
              <a:gd name="connsiteX100" fmla="*/ 8764 w 10000"/>
              <a:gd name="connsiteY100" fmla="*/ 5910 h 10000"/>
              <a:gd name="connsiteX101" fmla="*/ 8835 w 10000"/>
              <a:gd name="connsiteY101" fmla="*/ 3841 h 10000"/>
              <a:gd name="connsiteX102" fmla="*/ 8962 w 10000"/>
              <a:gd name="connsiteY102" fmla="*/ 2818 h 10000"/>
              <a:gd name="connsiteX103" fmla="*/ 9030 w 10000"/>
              <a:gd name="connsiteY103" fmla="*/ 3068 h 10000"/>
              <a:gd name="connsiteX104" fmla="*/ 9100 w 10000"/>
              <a:gd name="connsiteY104" fmla="*/ 4114 h 10000"/>
              <a:gd name="connsiteX105" fmla="*/ 9157 w 10000"/>
              <a:gd name="connsiteY105" fmla="*/ 5000 h 10000"/>
              <a:gd name="connsiteX106" fmla="*/ 9284 w 10000"/>
              <a:gd name="connsiteY106" fmla="*/ 5250 h 10000"/>
              <a:gd name="connsiteX107" fmla="*/ 9354 w 10000"/>
              <a:gd name="connsiteY107" fmla="*/ 5773 h 10000"/>
              <a:gd name="connsiteX108" fmla="*/ 9423 w 10000"/>
              <a:gd name="connsiteY108" fmla="*/ 6159 h 10000"/>
              <a:gd name="connsiteX109" fmla="*/ 9480 w 10000"/>
              <a:gd name="connsiteY109" fmla="*/ 6545 h 10000"/>
              <a:gd name="connsiteX110" fmla="*/ 9551 w 10000"/>
              <a:gd name="connsiteY110" fmla="*/ 6659 h 10000"/>
              <a:gd name="connsiteX111" fmla="*/ 9676 w 10000"/>
              <a:gd name="connsiteY111" fmla="*/ 7569 h 10000"/>
              <a:gd name="connsiteX112" fmla="*/ 9746 w 10000"/>
              <a:gd name="connsiteY112" fmla="*/ 7318 h 10000"/>
              <a:gd name="connsiteX113" fmla="*/ 9815 w 10000"/>
              <a:gd name="connsiteY113" fmla="*/ 7955 h 10000"/>
              <a:gd name="connsiteX114" fmla="*/ 9873 w 10000"/>
              <a:gd name="connsiteY114" fmla="*/ 8091 h 10000"/>
              <a:gd name="connsiteX115" fmla="*/ 10000 w 10000"/>
              <a:gd name="connsiteY11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690 w 10000"/>
              <a:gd name="connsiteY73" fmla="*/ 6545 h 10000"/>
              <a:gd name="connsiteX74" fmla="*/ 6759 w 10000"/>
              <a:gd name="connsiteY74" fmla="*/ 6545 h 10000"/>
              <a:gd name="connsiteX75" fmla="*/ 6816 w 10000"/>
              <a:gd name="connsiteY75" fmla="*/ 6159 h 10000"/>
              <a:gd name="connsiteX76" fmla="*/ 6886 w 10000"/>
              <a:gd name="connsiteY76" fmla="*/ 6409 h 10000"/>
              <a:gd name="connsiteX77" fmla="*/ 7012 w 10000"/>
              <a:gd name="connsiteY77" fmla="*/ 5773 h 10000"/>
              <a:gd name="connsiteX78" fmla="*/ 7082 w 10000"/>
              <a:gd name="connsiteY78" fmla="*/ 6932 h 10000"/>
              <a:gd name="connsiteX79" fmla="*/ 7151 w 10000"/>
              <a:gd name="connsiteY79" fmla="*/ 7046 h 10000"/>
              <a:gd name="connsiteX80" fmla="*/ 7209 w 10000"/>
              <a:gd name="connsiteY80" fmla="*/ 6795 h 10000"/>
              <a:gd name="connsiteX81" fmla="*/ 7347 w 10000"/>
              <a:gd name="connsiteY81" fmla="*/ 6409 h 10000"/>
              <a:gd name="connsiteX82" fmla="*/ 7404 w 10000"/>
              <a:gd name="connsiteY82" fmla="*/ 6409 h 10000"/>
              <a:gd name="connsiteX83" fmla="*/ 7474 w 10000"/>
              <a:gd name="connsiteY83" fmla="*/ 6545 h 10000"/>
              <a:gd name="connsiteX84" fmla="*/ 7531 w 10000"/>
              <a:gd name="connsiteY84" fmla="*/ 6023 h 10000"/>
              <a:gd name="connsiteX85" fmla="*/ 7670 w 10000"/>
              <a:gd name="connsiteY85" fmla="*/ 6545 h 10000"/>
              <a:gd name="connsiteX86" fmla="*/ 7726 w 10000"/>
              <a:gd name="connsiteY86" fmla="*/ 6295 h 10000"/>
              <a:gd name="connsiteX87" fmla="*/ 7797 w 10000"/>
              <a:gd name="connsiteY87" fmla="*/ 5773 h 10000"/>
              <a:gd name="connsiteX88" fmla="*/ 7865 w 10000"/>
              <a:gd name="connsiteY88" fmla="*/ 6023 h 10000"/>
              <a:gd name="connsiteX89" fmla="*/ 7992 w 10000"/>
              <a:gd name="connsiteY89" fmla="*/ 6659 h 10000"/>
              <a:gd name="connsiteX90" fmla="*/ 8051 w 10000"/>
              <a:gd name="connsiteY90" fmla="*/ 5637 h 10000"/>
              <a:gd name="connsiteX91" fmla="*/ 8120 w 10000"/>
              <a:gd name="connsiteY91" fmla="*/ 6023 h 10000"/>
              <a:gd name="connsiteX92" fmla="*/ 8189 w 10000"/>
              <a:gd name="connsiteY92" fmla="*/ 6295 h 10000"/>
              <a:gd name="connsiteX93" fmla="*/ 8315 w 10000"/>
              <a:gd name="connsiteY93" fmla="*/ 6932 h 10000"/>
              <a:gd name="connsiteX94" fmla="*/ 8385 w 10000"/>
              <a:gd name="connsiteY94" fmla="*/ 5773 h 10000"/>
              <a:gd name="connsiteX95" fmla="*/ 8442 w 10000"/>
              <a:gd name="connsiteY95" fmla="*/ 6545 h 10000"/>
              <a:gd name="connsiteX96" fmla="*/ 8512 w 10000"/>
              <a:gd name="connsiteY96" fmla="*/ 6409 h 10000"/>
              <a:gd name="connsiteX97" fmla="*/ 8639 w 10000"/>
              <a:gd name="connsiteY97" fmla="*/ 6545 h 10000"/>
              <a:gd name="connsiteX98" fmla="*/ 8708 w 10000"/>
              <a:gd name="connsiteY98" fmla="*/ 6159 h 10000"/>
              <a:gd name="connsiteX99" fmla="*/ 8764 w 10000"/>
              <a:gd name="connsiteY99" fmla="*/ 5910 h 10000"/>
              <a:gd name="connsiteX100" fmla="*/ 8835 w 10000"/>
              <a:gd name="connsiteY100" fmla="*/ 3841 h 10000"/>
              <a:gd name="connsiteX101" fmla="*/ 8962 w 10000"/>
              <a:gd name="connsiteY101" fmla="*/ 2818 h 10000"/>
              <a:gd name="connsiteX102" fmla="*/ 9030 w 10000"/>
              <a:gd name="connsiteY102" fmla="*/ 3068 h 10000"/>
              <a:gd name="connsiteX103" fmla="*/ 9100 w 10000"/>
              <a:gd name="connsiteY103" fmla="*/ 4114 h 10000"/>
              <a:gd name="connsiteX104" fmla="*/ 9157 w 10000"/>
              <a:gd name="connsiteY104" fmla="*/ 5000 h 10000"/>
              <a:gd name="connsiteX105" fmla="*/ 9284 w 10000"/>
              <a:gd name="connsiteY105" fmla="*/ 5250 h 10000"/>
              <a:gd name="connsiteX106" fmla="*/ 9354 w 10000"/>
              <a:gd name="connsiteY106" fmla="*/ 5773 h 10000"/>
              <a:gd name="connsiteX107" fmla="*/ 9423 w 10000"/>
              <a:gd name="connsiteY107" fmla="*/ 6159 h 10000"/>
              <a:gd name="connsiteX108" fmla="*/ 9480 w 10000"/>
              <a:gd name="connsiteY108" fmla="*/ 6545 h 10000"/>
              <a:gd name="connsiteX109" fmla="*/ 9551 w 10000"/>
              <a:gd name="connsiteY109" fmla="*/ 6659 h 10000"/>
              <a:gd name="connsiteX110" fmla="*/ 9676 w 10000"/>
              <a:gd name="connsiteY110" fmla="*/ 7569 h 10000"/>
              <a:gd name="connsiteX111" fmla="*/ 9746 w 10000"/>
              <a:gd name="connsiteY111" fmla="*/ 7318 h 10000"/>
              <a:gd name="connsiteX112" fmla="*/ 9815 w 10000"/>
              <a:gd name="connsiteY112" fmla="*/ 7955 h 10000"/>
              <a:gd name="connsiteX113" fmla="*/ 9873 w 10000"/>
              <a:gd name="connsiteY113" fmla="*/ 8091 h 10000"/>
              <a:gd name="connsiteX114" fmla="*/ 10000 w 10000"/>
              <a:gd name="connsiteY11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690 w 10000"/>
              <a:gd name="connsiteY72" fmla="*/ 6545 h 10000"/>
              <a:gd name="connsiteX73" fmla="*/ 6759 w 10000"/>
              <a:gd name="connsiteY73" fmla="*/ 6545 h 10000"/>
              <a:gd name="connsiteX74" fmla="*/ 6816 w 10000"/>
              <a:gd name="connsiteY74" fmla="*/ 6159 h 10000"/>
              <a:gd name="connsiteX75" fmla="*/ 6886 w 10000"/>
              <a:gd name="connsiteY75" fmla="*/ 6409 h 10000"/>
              <a:gd name="connsiteX76" fmla="*/ 7012 w 10000"/>
              <a:gd name="connsiteY76" fmla="*/ 5773 h 10000"/>
              <a:gd name="connsiteX77" fmla="*/ 7082 w 10000"/>
              <a:gd name="connsiteY77" fmla="*/ 6932 h 10000"/>
              <a:gd name="connsiteX78" fmla="*/ 7151 w 10000"/>
              <a:gd name="connsiteY78" fmla="*/ 7046 h 10000"/>
              <a:gd name="connsiteX79" fmla="*/ 7209 w 10000"/>
              <a:gd name="connsiteY79" fmla="*/ 6795 h 10000"/>
              <a:gd name="connsiteX80" fmla="*/ 7347 w 10000"/>
              <a:gd name="connsiteY80" fmla="*/ 6409 h 10000"/>
              <a:gd name="connsiteX81" fmla="*/ 7404 w 10000"/>
              <a:gd name="connsiteY81" fmla="*/ 6409 h 10000"/>
              <a:gd name="connsiteX82" fmla="*/ 7474 w 10000"/>
              <a:gd name="connsiteY82" fmla="*/ 6545 h 10000"/>
              <a:gd name="connsiteX83" fmla="*/ 7531 w 10000"/>
              <a:gd name="connsiteY83" fmla="*/ 6023 h 10000"/>
              <a:gd name="connsiteX84" fmla="*/ 7670 w 10000"/>
              <a:gd name="connsiteY84" fmla="*/ 6545 h 10000"/>
              <a:gd name="connsiteX85" fmla="*/ 7726 w 10000"/>
              <a:gd name="connsiteY85" fmla="*/ 6295 h 10000"/>
              <a:gd name="connsiteX86" fmla="*/ 7797 w 10000"/>
              <a:gd name="connsiteY86" fmla="*/ 5773 h 10000"/>
              <a:gd name="connsiteX87" fmla="*/ 7865 w 10000"/>
              <a:gd name="connsiteY87" fmla="*/ 6023 h 10000"/>
              <a:gd name="connsiteX88" fmla="*/ 7992 w 10000"/>
              <a:gd name="connsiteY88" fmla="*/ 6659 h 10000"/>
              <a:gd name="connsiteX89" fmla="*/ 8051 w 10000"/>
              <a:gd name="connsiteY89" fmla="*/ 5637 h 10000"/>
              <a:gd name="connsiteX90" fmla="*/ 8120 w 10000"/>
              <a:gd name="connsiteY90" fmla="*/ 6023 h 10000"/>
              <a:gd name="connsiteX91" fmla="*/ 8189 w 10000"/>
              <a:gd name="connsiteY91" fmla="*/ 6295 h 10000"/>
              <a:gd name="connsiteX92" fmla="*/ 8315 w 10000"/>
              <a:gd name="connsiteY92" fmla="*/ 6932 h 10000"/>
              <a:gd name="connsiteX93" fmla="*/ 8385 w 10000"/>
              <a:gd name="connsiteY93" fmla="*/ 5773 h 10000"/>
              <a:gd name="connsiteX94" fmla="*/ 8442 w 10000"/>
              <a:gd name="connsiteY94" fmla="*/ 6545 h 10000"/>
              <a:gd name="connsiteX95" fmla="*/ 8512 w 10000"/>
              <a:gd name="connsiteY95" fmla="*/ 6409 h 10000"/>
              <a:gd name="connsiteX96" fmla="*/ 8639 w 10000"/>
              <a:gd name="connsiteY96" fmla="*/ 6545 h 10000"/>
              <a:gd name="connsiteX97" fmla="*/ 8708 w 10000"/>
              <a:gd name="connsiteY97" fmla="*/ 6159 h 10000"/>
              <a:gd name="connsiteX98" fmla="*/ 8764 w 10000"/>
              <a:gd name="connsiteY98" fmla="*/ 5910 h 10000"/>
              <a:gd name="connsiteX99" fmla="*/ 8835 w 10000"/>
              <a:gd name="connsiteY99" fmla="*/ 3841 h 10000"/>
              <a:gd name="connsiteX100" fmla="*/ 8962 w 10000"/>
              <a:gd name="connsiteY100" fmla="*/ 2818 h 10000"/>
              <a:gd name="connsiteX101" fmla="*/ 9030 w 10000"/>
              <a:gd name="connsiteY101" fmla="*/ 3068 h 10000"/>
              <a:gd name="connsiteX102" fmla="*/ 9100 w 10000"/>
              <a:gd name="connsiteY102" fmla="*/ 4114 h 10000"/>
              <a:gd name="connsiteX103" fmla="*/ 9157 w 10000"/>
              <a:gd name="connsiteY103" fmla="*/ 5000 h 10000"/>
              <a:gd name="connsiteX104" fmla="*/ 9284 w 10000"/>
              <a:gd name="connsiteY104" fmla="*/ 5250 h 10000"/>
              <a:gd name="connsiteX105" fmla="*/ 9354 w 10000"/>
              <a:gd name="connsiteY105" fmla="*/ 5773 h 10000"/>
              <a:gd name="connsiteX106" fmla="*/ 9423 w 10000"/>
              <a:gd name="connsiteY106" fmla="*/ 6159 h 10000"/>
              <a:gd name="connsiteX107" fmla="*/ 9480 w 10000"/>
              <a:gd name="connsiteY107" fmla="*/ 6545 h 10000"/>
              <a:gd name="connsiteX108" fmla="*/ 9551 w 10000"/>
              <a:gd name="connsiteY108" fmla="*/ 6659 h 10000"/>
              <a:gd name="connsiteX109" fmla="*/ 9676 w 10000"/>
              <a:gd name="connsiteY109" fmla="*/ 7569 h 10000"/>
              <a:gd name="connsiteX110" fmla="*/ 9746 w 10000"/>
              <a:gd name="connsiteY110" fmla="*/ 7318 h 10000"/>
              <a:gd name="connsiteX111" fmla="*/ 9815 w 10000"/>
              <a:gd name="connsiteY111" fmla="*/ 7955 h 10000"/>
              <a:gd name="connsiteX112" fmla="*/ 9873 w 10000"/>
              <a:gd name="connsiteY112" fmla="*/ 8091 h 10000"/>
              <a:gd name="connsiteX113" fmla="*/ 10000 w 10000"/>
              <a:gd name="connsiteY11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690 w 10000"/>
              <a:gd name="connsiteY71" fmla="*/ 6545 h 10000"/>
              <a:gd name="connsiteX72" fmla="*/ 6759 w 10000"/>
              <a:gd name="connsiteY72" fmla="*/ 6545 h 10000"/>
              <a:gd name="connsiteX73" fmla="*/ 6816 w 10000"/>
              <a:gd name="connsiteY73" fmla="*/ 6159 h 10000"/>
              <a:gd name="connsiteX74" fmla="*/ 6886 w 10000"/>
              <a:gd name="connsiteY74" fmla="*/ 6409 h 10000"/>
              <a:gd name="connsiteX75" fmla="*/ 7012 w 10000"/>
              <a:gd name="connsiteY75" fmla="*/ 5773 h 10000"/>
              <a:gd name="connsiteX76" fmla="*/ 7082 w 10000"/>
              <a:gd name="connsiteY76" fmla="*/ 6932 h 10000"/>
              <a:gd name="connsiteX77" fmla="*/ 7151 w 10000"/>
              <a:gd name="connsiteY77" fmla="*/ 7046 h 10000"/>
              <a:gd name="connsiteX78" fmla="*/ 7209 w 10000"/>
              <a:gd name="connsiteY78" fmla="*/ 6795 h 10000"/>
              <a:gd name="connsiteX79" fmla="*/ 7347 w 10000"/>
              <a:gd name="connsiteY79" fmla="*/ 6409 h 10000"/>
              <a:gd name="connsiteX80" fmla="*/ 7404 w 10000"/>
              <a:gd name="connsiteY80" fmla="*/ 6409 h 10000"/>
              <a:gd name="connsiteX81" fmla="*/ 7474 w 10000"/>
              <a:gd name="connsiteY81" fmla="*/ 6545 h 10000"/>
              <a:gd name="connsiteX82" fmla="*/ 7531 w 10000"/>
              <a:gd name="connsiteY82" fmla="*/ 6023 h 10000"/>
              <a:gd name="connsiteX83" fmla="*/ 7670 w 10000"/>
              <a:gd name="connsiteY83" fmla="*/ 6545 h 10000"/>
              <a:gd name="connsiteX84" fmla="*/ 7726 w 10000"/>
              <a:gd name="connsiteY84" fmla="*/ 6295 h 10000"/>
              <a:gd name="connsiteX85" fmla="*/ 7797 w 10000"/>
              <a:gd name="connsiteY85" fmla="*/ 5773 h 10000"/>
              <a:gd name="connsiteX86" fmla="*/ 7865 w 10000"/>
              <a:gd name="connsiteY86" fmla="*/ 6023 h 10000"/>
              <a:gd name="connsiteX87" fmla="*/ 7992 w 10000"/>
              <a:gd name="connsiteY87" fmla="*/ 6659 h 10000"/>
              <a:gd name="connsiteX88" fmla="*/ 8051 w 10000"/>
              <a:gd name="connsiteY88" fmla="*/ 5637 h 10000"/>
              <a:gd name="connsiteX89" fmla="*/ 8120 w 10000"/>
              <a:gd name="connsiteY89" fmla="*/ 6023 h 10000"/>
              <a:gd name="connsiteX90" fmla="*/ 8189 w 10000"/>
              <a:gd name="connsiteY90" fmla="*/ 6295 h 10000"/>
              <a:gd name="connsiteX91" fmla="*/ 8315 w 10000"/>
              <a:gd name="connsiteY91" fmla="*/ 6932 h 10000"/>
              <a:gd name="connsiteX92" fmla="*/ 8385 w 10000"/>
              <a:gd name="connsiteY92" fmla="*/ 5773 h 10000"/>
              <a:gd name="connsiteX93" fmla="*/ 8442 w 10000"/>
              <a:gd name="connsiteY93" fmla="*/ 6545 h 10000"/>
              <a:gd name="connsiteX94" fmla="*/ 8512 w 10000"/>
              <a:gd name="connsiteY94" fmla="*/ 6409 h 10000"/>
              <a:gd name="connsiteX95" fmla="*/ 8639 w 10000"/>
              <a:gd name="connsiteY95" fmla="*/ 6545 h 10000"/>
              <a:gd name="connsiteX96" fmla="*/ 8708 w 10000"/>
              <a:gd name="connsiteY96" fmla="*/ 6159 h 10000"/>
              <a:gd name="connsiteX97" fmla="*/ 8764 w 10000"/>
              <a:gd name="connsiteY97" fmla="*/ 5910 h 10000"/>
              <a:gd name="connsiteX98" fmla="*/ 8835 w 10000"/>
              <a:gd name="connsiteY98" fmla="*/ 3841 h 10000"/>
              <a:gd name="connsiteX99" fmla="*/ 8962 w 10000"/>
              <a:gd name="connsiteY99" fmla="*/ 2818 h 10000"/>
              <a:gd name="connsiteX100" fmla="*/ 9030 w 10000"/>
              <a:gd name="connsiteY100" fmla="*/ 3068 h 10000"/>
              <a:gd name="connsiteX101" fmla="*/ 9100 w 10000"/>
              <a:gd name="connsiteY101" fmla="*/ 4114 h 10000"/>
              <a:gd name="connsiteX102" fmla="*/ 9157 w 10000"/>
              <a:gd name="connsiteY102" fmla="*/ 5000 h 10000"/>
              <a:gd name="connsiteX103" fmla="*/ 9284 w 10000"/>
              <a:gd name="connsiteY103" fmla="*/ 5250 h 10000"/>
              <a:gd name="connsiteX104" fmla="*/ 9354 w 10000"/>
              <a:gd name="connsiteY104" fmla="*/ 5773 h 10000"/>
              <a:gd name="connsiteX105" fmla="*/ 9423 w 10000"/>
              <a:gd name="connsiteY105" fmla="*/ 6159 h 10000"/>
              <a:gd name="connsiteX106" fmla="*/ 9480 w 10000"/>
              <a:gd name="connsiteY106" fmla="*/ 6545 h 10000"/>
              <a:gd name="connsiteX107" fmla="*/ 9551 w 10000"/>
              <a:gd name="connsiteY107" fmla="*/ 6659 h 10000"/>
              <a:gd name="connsiteX108" fmla="*/ 9676 w 10000"/>
              <a:gd name="connsiteY108" fmla="*/ 7569 h 10000"/>
              <a:gd name="connsiteX109" fmla="*/ 9746 w 10000"/>
              <a:gd name="connsiteY109" fmla="*/ 7318 h 10000"/>
              <a:gd name="connsiteX110" fmla="*/ 9815 w 10000"/>
              <a:gd name="connsiteY110" fmla="*/ 7955 h 10000"/>
              <a:gd name="connsiteX111" fmla="*/ 9873 w 10000"/>
              <a:gd name="connsiteY111" fmla="*/ 8091 h 10000"/>
              <a:gd name="connsiteX112" fmla="*/ 10000 w 10000"/>
              <a:gd name="connsiteY11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16 w 10000"/>
              <a:gd name="connsiteY72" fmla="*/ 6159 h 10000"/>
              <a:gd name="connsiteX73" fmla="*/ 6886 w 10000"/>
              <a:gd name="connsiteY73" fmla="*/ 6409 h 10000"/>
              <a:gd name="connsiteX74" fmla="*/ 7012 w 10000"/>
              <a:gd name="connsiteY74" fmla="*/ 5773 h 10000"/>
              <a:gd name="connsiteX75" fmla="*/ 7082 w 10000"/>
              <a:gd name="connsiteY75" fmla="*/ 6932 h 10000"/>
              <a:gd name="connsiteX76" fmla="*/ 7151 w 10000"/>
              <a:gd name="connsiteY76" fmla="*/ 7046 h 10000"/>
              <a:gd name="connsiteX77" fmla="*/ 7209 w 10000"/>
              <a:gd name="connsiteY77" fmla="*/ 6795 h 10000"/>
              <a:gd name="connsiteX78" fmla="*/ 7347 w 10000"/>
              <a:gd name="connsiteY78" fmla="*/ 6409 h 10000"/>
              <a:gd name="connsiteX79" fmla="*/ 7404 w 10000"/>
              <a:gd name="connsiteY79" fmla="*/ 6409 h 10000"/>
              <a:gd name="connsiteX80" fmla="*/ 7474 w 10000"/>
              <a:gd name="connsiteY80" fmla="*/ 6545 h 10000"/>
              <a:gd name="connsiteX81" fmla="*/ 7531 w 10000"/>
              <a:gd name="connsiteY81" fmla="*/ 6023 h 10000"/>
              <a:gd name="connsiteX82" fmla="*/ 7670 w 10000"/>
              <a:gd name="connsiteY82" fmla="*/ 6545 h 10000"/>
              <a:gd name="connsiteX83" fmla="*/ 7726 w 10000"/>
              <a:gd name="connsiteY83" fmla="*/ 6295 h 10000"/>
              <a:gd name="connsiteX84" fmla="*/ 7797 w 10000"/>
              <a:gd name="connsiteY84" fmla="*/ 5773 h 10000"/>
              <a:gd name="connsiteX85" fmla="*/ 7865 w 10000"/>
              <a:gd name="connsiteY85" fmla="*/ 6023 h 10000"/>
              <a:gd name="connsiteX86" fmla="*/ 7992 w 10000"/>
              <a:gd name="connsiteY86" fmla="*/ 6659 h 10000"/>
              <a:gd name="connsiteX87" fmla="*/ 8051 w 10000"/>
              <a:gd name="connsiteY87" fmla="*/ 5637 h 10000"/>
              <a:gd name="connsiteX88" fmla="*/ 8120 w 10000"/>
              <a:gd name="connsiteY88" fmla="*/ 6023 h 10000"/>
              <a:gd name="connsiteX89" fmla="*/ 8189 w 10000"/>
              <a:gd name="connsiteY89" fmla="*/ 6295 h 10000"/>
              <a:gd name="connsiteX90" fmla="*/ 8315 w 10000"/>
              <a:gd name="connsiteY90" fmla="*/ 6932 h 10000"/>
              <a:gd name="connsiteX91" fmla="*/ 8385 w 10000"/>
              <a:gd name="connsiteY91" fmla="*/ 5773 h 10000"/>
              <a:gd name="connsiteX92" fmla="*/ 8442 w 10000"/>
              <a:gd name="connsiteY92" fmla="*/ 6545 h 10000"/>
              <a:gd name="connsiteX93" fmla="*/ 8512 w 10000"/>
              <a:gd name="connsiteY93" fmla="*/ 6409 h 10000"/>
              <a:gd name="connsiteX94" fmla="*/ 8639 w 10000"/>
              <a:gd name="connsiteY94" fmla="*/ 6545 h 10000"/>
              <a:gd name="connsiteX95" fmla="*/ 8708 w 10000"/>
              <a:gd name="connsiteY95" fmla="*/ 6159 h 10000"/>
              <a:gd name="connsiteX96" fmla="*/ 8764 w 10000"/>
              <a:gd name="connsiteY96" fmla="*/ 5910 h 10000"/>
              <a:gd name="connsiteX97" fmla="*/ 8835 w 10000"/>
              <a:gd name="connsiteY97" fmla="*/ 3841 h 10000"/>
              <a:gd name="connsiteX98" fmla="*/ 8962 w 10000"/>
              <a:gd name="connsiteY98" fmla="*/ 2818 h 10000"/>
              <a:gd name="connsiteX99" fmla="*/ 9030 w 10000"/>
              <a:gd name="connsiteY99" fmla="*/ 3068 h 10000"/>
              <a:gd name="connsiteX100" fmla="*/ 9100 w 10000"/>
              <a:gd name="connsiteY100" fmla="*/ 4114 h 10000"/>
              <a:gd name="connsiteX101" fmla="*/ 9157 w 10000"/>
              <a:gd name="connsiteY101" fmla="*/ 5000 h 10000"/>
              <a:gd name="connsiteX102" fmla="*/ 9284 w 10000"/>
              <a:gd name="connsiteY102" fmla="*/ 5250 h 10000"/>
              <a:gd name="connsiteX103" fmla="*/ 9354 w 10000"/>
              <a:gd name="connsiteY103" fmla="*/ 5773 h 10000"/>
              <a:gd name="connsiteX104" fmla="*/ 9423 w 10000"/>
              <a:gd name="connsiteY104" fmla="*/ 6159 h 10000"/>
              <a:gd name="connsiteX105" fmla="*/ 9480 w 10000"/>
              <a:gd name="connsiteY105" fmla="*/ 6545 h 10000"/>
              <a:gd name="connsiteX106" fmla="*/ 9551 w 10000"/>
              <a:gd name="connsiteY106" fmla="*/ 6659 h 10000"/>
              <a:gd name="connsiteX107" fmla="*/ 9676 w 10000"/>
              <a:gd name="connsiteY107" fmla="*/ 7569 h 10000"/>
              <a:gd name="connsiteX108" fmla="*/ 9746 w 10000"/>
              <a:gd name="connsiteY108" fmla="*/ 7318 h 10000"/>
              <a:gd name="connsiteX109" fmla="*/ 9815 w 10000"/>
              <a:gd name="connsiteY109" fmla="*/ 7955 h 10000"/>
              <a:gd name="connsiteX110" fmla="*/ 9873 w 10000"/>
              <a:gd name="connsiteY110" fmla="*/ 8091 h 10000"/>
              <a:gd name="connsiteX111" fmla="*/ 10000 w 10000"/>
              <a:gd name="connsiteY11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86 w 10000"/>
              <a:gd name="connsiteY72" fmla="*/ 6409 h 10000"/>
              <a:gd name="connsiteX73" fmla="*/ 7012 w 10000"/>
              <a:gd name="connsiteY73" fmla="*/ 5773 h 10000"/>
              <a:gd name="connsiteX74" fmla="*/ 7082 w 10000"/>
              <a:gd name="connsiteY74" fmla="*/ 6932 h 10000"/>
              <a:gd name="connsiteX75" fmla="*/ 7151 w 10000"/>
              <a:gd name="connsiteY75" fmla="*/ 7046 h 10000"/>
              <a:gd name="connsiteX76" fmla="*/ 7209 w 10000"/>
              <a:gd name="connsiteY76" fmla="*/ 6795 h 10000"/>
              <a:gd name="connsiteX77" fmla="*/ 7347 w 10000"/>
              <a:gd name="connsiteY77" fmla="*/ 6409 h 10000"/>
              <a:gd name="connsiteX78" fmla="*/ 7404 w 10000"/>
              <a:gd name="connsiteY78" fmla="*/ 6409 h 10000"/>
              <a:gd name="connsiteX79" fmla="*/ 7474 w 10000"/>
              <a:gd name="connsiteY79" fmla="*/ 6545 h 10000"/>
              <a:gd name="connsiteX80" fmla="*/ 7531 w 10000"/>
              <a:gd name="connsiteY80" fmla="*/ 6023 h 10000"/>
              <a:gd name="connsiteX81" fmla="*/ 7670 w 10000"/>
              <a:gd name="connsiteY81" fmla="*/ 6545 h 10000"/>
              <a:gd name="connsiteX82" fmla="*/ 7726 w 10000"/>
              <a:gd name="connsiteY82" fmla="*/ 6295 h 10000"/>
              <a:gd name="connsiteX83" fmla="*/ 7797 w 10000"/>
              <a:gd name="connsiteY83" fmla="*/ 5773 h 10000"/>
              <a:gd name="connsiteX84" fmla="*/ 7865 w 10000"/>
              <a:gd name="connsiteY84" fmla="*/ 6023 h 10000"/>
              <a:gd name="connsiteX85" fmla="*/ 7992 w 10000"/>
              <a:gd name="connsiteY85" fmla="*/ 6659 h 10000"/>
              <a:gd name="connsiteX86" fmla="*/ 8051 w 10000"/>
              <a:gd name="connsiteY86" fmla="*/ 5637 h 10000"/>
              <a:gd name="connsiteX87" fmla="*/ 8120 w 10000"/>
              <a:gd name="connsiteY87" fmla="*/ 6023 h 10000"/>
              <a:gd name="connsiteX88" fmla="*/ 8189 w 10000"/>
              <a:gd name="connsiteY88" fmla="*/ 6295 h 10000"/>
              <a:gd name="connsiteX89" fmla="*/ 8315 w 10000"/>
              <a:gd name="connsiteY89" fmla="*/ 6932 h 10000"/>
              <a:gd name="connsiteX90" fmla="*/ 8385 w 10000"/>
              <a:gd name="connsiteY90" fmla="*/ 5773 h 10000"/>
              <a:gd name="connsiteX91" fmla="*/ 8442 w 10000"/>
              <a:gd name="connsiteY91" fmla="*/ 6545 h 10000"/>
              <a:gd name="connsiteX92" fmla="*/ 8512 w 10000"/>
              <a:gd name="connsiteY92" fmla="*/ 6409 h 10000"/>
              <a:gd name="connsiteX93" fmla="*/ 8639 w 10000"/>
              <a:gd name="connsiteY93" fmla="*/ 6545 h 10000"/>
              <a:gd name="connsiteX94" fmla="*/ 8708 w 10000"/>
              <a:gd name="connsiteY94" fmla="*/ 6159 h 10000"/>
              <a:gd name="connsiteX95" fmla="*/ 8764 w 10000"/>
              <a:gd name="connsiteY95" fmla="*/ 5910 h 10000"/>
              <a:gd name="connsiteX96" fmla="*/ 8835 w 10000"/>
              <a:gd name="connsiteY96" fmla="*/ 3841 h 10000"/>
              <a:gd name="connsiteX97" fmla="*/ 8962 w 10000"/>
              <a:gd name="connsiteY97" fmla="*/ 2818 h 10000"/>
              <a:gd name="connsiteX98" fmla="*/ 9030 w 10000"/>
              <a:gd name="connsiteY98" fmla="*/ 3068 h 10000"/>
              <a:gd name="connsiteX99" fmla="*/ 9100 w 10000"/>
              <a:gd name="connsiteY99" fmla="*/ 4114 h 10000"/>
              <a:gd name="connsiteX100" fmla="*/ 9157 w 10000"/>
              <a:gd name="connsiteY100" fmla="*/ 5000 h 10000"/>
              <a:gd name="connsiteX101" fmla="*/ 9284 w 10000"/>
              <a:gd name="connsiteY101" fmla="*/ 5250 h 10000"/>
              <a:gd name="connsiteX102" fmla="*/ 9354 w 10000"/>
              <a:gd name="connsiteY102" fmla="*/ 5773 h 10000"/>
              <a:gd name="connsiteX103" fmla="*/ 9423 w 10000"/>
              <a:gd name="connsiteY103" fmla="*/ 6159 h 10000"/>
              <a:gd name="connsiteX104" fmla="*/ 9480 w 10000"/>
              <a:gd name="connsiteY104" fmla="*/ 6545 h 10000"/>
              <a:gd name="connsiteX105" fmla="*/ 9551 w 10000"/>
              <a:gd name="connsiteY105" fmla="*/ 6659 h 10000"/>
              <a:gd name="connsiteX106" fmla="*/ 9676 w 10000"/>
              <a:gd name="connsiteY106" fmla="*/ 7569 h 10000"/>
              <a:gd name="connsiteX107" fmla="*/ 9746 w 10000"/>
              <a:gd name="connsiteY107" fmla="*/ 7318 h 10000"/>
              <a:gd name="connsiteX108" fmla="*/ 9815 w 10000"/>
              <a:gd name="connsiteY108" fmla="*/ 7955 h 10000"/>
              <a:gd name="connsiteX109" fmla="*/ 9873 w 10000"/>
              <a:gd name="connsiteY109" fmla="*/ 8091 h 10000"/>
              <a:gd name="connsiteX110" fmla="*/ 10000 w 10000"/>
              <a:gd name="connsiteY11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886 w 10000"/>
              <a:gd name="connsiteY71" fmla="*/ 6409 h 10000"/>
              <a:gd name="connsiteX72" fmla="*/ 7012 w 10000"/>
              <a:gd name="connsiteY72" fmla="*/ 5773 h 10000"/>
              <a:gd name="connsiteX73" fmla="*/ 7082 w 10000"/>
              <a:gd name="connsiteY73" fmla="*/ 6932 h 10000"/>
              <a:gd name="connsiteX74" fmla="*/ 7151 w 10000"/>
              <a:gd name="connsiteY74" fmla="*/ 7046 h 10000"/>
              <a:gd name="connsiteX75" fmla="*/ 7209 w 10000"/>
              <a:gd name="connsiteY75" fmla="*/ 6795 h 10000"/>
              <a:gd name="connsiteX76" fmla="*/ 7347 w 10000"/>
              <a:gd name="connsiteY76" fmla="*/ 6409 h 10000"/>
              <a:gd name="connsiteX77" fmla="*/ 7404 w 10000"/>
              <a:gd name="connsiteY77" fmla="*/ 6409 h 10000"/>
              <a:gd name="connsiteX78" fmla="*/ 7474 w 10000"/>
              <a:gd name="connsiteY78" fmla="*/ 6545 h 10000"/>
              <a:gd name="connsiteX79" fmla="*/ 7531 w 10000"/>
              <a:gd name="connsiteY79" fmla="*/ 6023 h 10000"/>
              <a:gd name="connsiteX80" fmla="*/ 7670 w 10000"/>
              <a:gd name="connsiteY80" fmla="*/ 6545 h 10000"/>
              <a:gd name="connsiteX81" fmla="*/ 7726 w 10000"/>
              <a:gd name="connsiteY81" fmla="*/ 6295 h 10000"/>
              <a:gd name="connsiteX82" fmla="*/ 7797 w 10000"/>
              <a:gd name="connsiteY82" fmla="*/ 5773 h 10000"/>
              <a:gd name="connsiteX83" fmla="*/ 7865 w 10000"/>
              <a:gd name="connsiteY83" fmla="*/ 6023 h 10000"/>
              <a:gd name="connsiteX84" fmla="*/ 7992 w 10000"/>
              <a:gd name="connsiteY84" fmla="*/ 6659 h 10000"/>
              <a:gd name="connsiteX85" fmla="*/ 8051 w 10000"/>
              <a:gd name="connsiteY85" fmla="*/ 5637 h 10000"/>
              <a:gd name="connsiteX86" fmla="*/ 8120 w 10000"/>
              <a:gd name="connsiteY86" fmla="*/ 6023 h 10000"/>
              <a:gd name="connsiteX87" fmla="*/ 8189 w 10000"/>
              <a:gd name="connsiteY87" fmla="*/ 6295 h 10000"/>
              <a:gd name="connsiteX88" fmla="*/ 8315 w 10000"/>
              <a:gd name="connsiteY88" fmla="*/ 6932 h 10000"/>
              <a:gd name="connsiteX89" fmla="*/ 8385 w 10000"/>
              <a:gd name="connsiteY89" fmla="*/ 5773 h 10000"/>
              <a:gd name="connsiteX90" fmla="*/ 8442 w 10000"/>
              <a:gd name="connsiteY90" fmla="*/ 6545 h 10000"/>
              <a:gd name="connsiteX91" fmla="*/ 8512 w 10000"/>
              <a:gd name="connsiteY91" fmla="*/ 6409 h 10000"/>
              <a:gd name="connsiteX92" fmla="*/ 8639 w 10000"/>
              <a:gd name="connsiteY92" fmla="*/ 6545 h 10000"/>
              <a:gd name="connsiteX93" fmla="*/ 8708 w 10000"/>
              <a:gd name="connsiteY93" fmla="*/ 6159 h 10000"/>
              <a:gd name="connsiteX94" fmla="*/ 8764 w 10000"/>
              <a:gd name="connsiteY94" fmla="*/ 5910 h 10000"/>
              <a:gd name="connsiteX95" fmla="*/ 8835 w 10000"/>
              <a:gd name="connsiteY95" fmla="*/ 3841 h 10000"/>
              <a:gd name="connsiteX96" fmla="*/ 8962 w 10000"/>
              <a:gd name="connsiteY96" fmla="*/ 2818 h 10000"/>
              <a:gd name="connsiteX97" fmla="*/ 9030 w 10000"/>
              <a:gd name="connsiteY97" fmla="*/ 3068 h 10000"/>
              <a:gd name="connsiteX98" fmla="*/ 9100 w 10000"/>
              <a:gd name="connsiteY98" fmla="*/ 4114 h 10000"/>
              <a:gd name="connsiteX99" fmla="*/ 9157 w 10000"/>
              <a:gd name="connsiteY99" fmla="*/ 5000 h 10000"/>
              <a:gd name="connsiteX100" fmla="*/ 9284 w 10000"/>
              <a:gd name="connsiteY100" fmla="*/ 5250 h 10000"/>
              <a:gd name="connsiteX101" fmla="*/ 9354 w 10000"/>
              <a:gd name="connsiteY101" fmla="*/ 5773 h 10000"/>
              <a:gd name="connsiteX102" fmla="*/ 9423 w 10000"/>
              <a:gd name="connsiteY102" fmla="*/ 6159 h 10000"/>
              <a:gd name="connsiteX103" fmla="*/ 9480 w 10000"/>
              <a:gd name="connsiteY103" fmla="*/ 6545 h 10000"/>
              <a:gd name="connsiteX104" fmla="*/ 9551 w 10000"/>
              <a:gd name="connsiteY104" fmla="*/ 6659 h 10000"/>
              <a:gd name="connsiteX105" fmla="*/ 9676 w 10000"/>
              <a:gd name="connsiteY105" fmla="*/ 7569 h 10000"/>
              <a:gd name="connsiteX106" fmla="*/ 9746 w 10000"/>
              <a:gd name="connsiteY106" fmla="*/ 7318 h 10000"/>
              <a:gd name="connsiteX107" fmla="*/ 9815 w 10000"/>
              <a:gd name="connsiteY107" fmla="*/ 7955 h 10000"/>
              <a:gd name="connsiteX108" fmla="*/ 9873 w 10000"/>
              <a:gd name="connsiteY108" fmla="*/ 8091 h 10000"/>
              <a:gd name="connsiteX109" fmla="*/ 10000 w 10000"/>
              <a:gd name="connsiteY10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886 w 10000"/>
              <a:gd name="connsiteY70" fmla="*/ 6409 h 10000"/>
              <a:gd name="connsiteX71" fmla="*/ 7012 w 10000"/>
              <a:gd name="connsiteY71" fmla="*/ 5773 h 10000"/>
              <a:gd name="connsiteX72" fmla="*/ 7082 w 10000"/>
              <a:gd name="connsiteY72" fmla="*/ 6932 h 10000"/>
              <a:gd name="connsiteX73" fmla="*/ 7151 w 10000"/>
              <a:gd name="connsiteY73" fmla="*/ 7046 h 10000"/>
              <a:gd name="connsiteX74" fmla="*/ 7209 w 10000"/>
              <a:gd name="connsiteY74" fmla="*/ 6795 h 10000"/>
              <a:gd name="connsiteX75" fmla="*/ 7347 w 10000"/>
              <a:gd name="connsiteY75" fmla="*/ 6409 h 10000"/>
              <a:gd name="connsiteX76" fmla="*/ 7404 w 10000"/>
              <a:gd name="connsiteY76" fmla="*/ 6409 h 10000"/>
              <a:gd name="connsiteX77" fmla="*/ 7474 w 10000"/>
              <a:gd name="connsiteY77" fmla="*/ 6545 h 10000"/>
              <a:gd name="connsiteX78" fmla="*/ 7531 w 10000"/>
              <a:gd name="connsiteY78" fmla="*/ 6023 h 10000"/>
              <a:gd name="connsiteX79" fmla="*/ 7670 w 10000"/>
              <a:gd name="connsiteY79" fmla="*/ 6545 h 10000"/>
              <a:gd name="connsiteX80" fmla="*/ 7726 w 10000"/>
              <a:gd name="connsiteY80" fmla="*/ 6295 h 10000"/>
              <a:gd name="connsiteX81" fmla="*/ 7797 w 10000"/>
              <a:gd name="connsiteY81" fmla="*/ 5773 h 10000"/>
              <a:gd name="connsiteX82" fmla="*/ 7865 w 10000"/>
              <a:gd name="connsiteY82" fmla="*/ 6023 h 10000"/>
              <a:gd name="connsiteX83" fmla="*/ 7992 w 10000"/>
              <a:gd name="connsiteY83" fmla="*/ 6659 h 10000"/>
              <a:gd name="connsiteX84" fmla="*/ 8051 w 10000"/>
              <a:gd name="connsiteY84" fmla="*/ 5637 h 10000"/>
              <a:gd name="connsiteX85" fmla="*/ 8120 w 10000"/>
              <a:gd name="connsiteY85" fmla="*/ 6023 h 10000"/>
              <a:gd name="connsiteX86" fmla="*/ 8189 w 10000"/>
              <a:gd name="connsiteY86" fmla="*/ 6295 h 10000"/>
              <a:gd name="connsiteX87" fmla="*/ 8315 w 10000"/>
              <a:gd name="connsiteY87" fmla="*/ 6932 h 10000"/>
              <a:gd name="connsiteX88" fmla="*/ 8385 w 10000"/>
              <a:gd name="connsiteY88" fmla="*/ 5773 h 10000"/>
              <a:gd name="connsiteX89" fmla="*/ 8442 w 10000"/>
              <a:gd name="connsiteY89" fmla="*/ 6545 h 10000"/>
              <a:gd name="connsiteX90" fmla="*/ 8512 w 10000"/>
              <a:gd name="connsiteY90" fmla="*/ 6409 h 10000"/>
              <a:gd name="connsiteX91" fmla="*/ 8639 w 10000"/>
              <a:gd name="connsiteY91" fmla="*/ 6545 h 10000"/>
              <a:gd name="connsiteX92" fmla="*/ 8708 w 10000"/>
              <a:gd name="connsiteY92" fmla="*/ 6159 h 10000"/>
              <a:gd name="connsiteX93" fmla="*/ 8764 w 10000"/>
              <a:gd name="connsiteY93" fmla="*/ 5910 h 10000"/>
              <a:gd name="connsiteX94" fmla="*/ 8835 w 10000"/>
              <a:gd name="connsiteY94" fmla="*/ 3841 h 10000"/>
              <a:gd name="connsiteX95" fmla="*/ 8962 w 10000"/>
              <a:gd name="connsiteY95" fmla="*/ 2818 h 10000"/>
              <a:gd name="connsiteX96" fmla="*/ 9030 w 10000"/>
              <a:gd name="connsiteY96" fmla="*/ 3068 h 10000"/>
              <a:gd name="connsiteX97" fmla="*/ 9100 w 10000"/>
              <a:gd name="connsiteY97" fmla="*/ 4114 h 10000"/>
              <a:gd name="connsiteX98" fmla="*/ 9157 w 10000"/>
              <a:gd name="connsiteY98" fmla="*/ 5000 h 10000"/>
              <a:gd name="connsiteX99" fmla="*/ 9284 w 10000"/>
              <a:gd name="connsiteY99" fmla="*/ 5250 h 10000"/>
              <a:gd name="connsiteX100" fmla="*/ 9354 w 10000"/>
              <a:gd name="connsiteY100" fmla="*/ 5773 h 10000"/>
              <a:gd name="connsiteX101" fmla="*/ 9423 w 10000"/>
              <a:gd name="connsiteY101" fmla="*/ 6159 h 10000"/>
              <a:gd name="connsiteX102" fmla="*/ 9480 w 10000"/>
              <a:gd name="connsiteY102" fmla="*/ 6545 h 10000"/>
              <a:gd name="connsiteX103" fmla="*/ 9551 w 10000"/>
              <a:gd name="connsiteY103" fmla="*/ 6659 h 10000"/>
              <a:gd name="connsiteX104" fmla="*/ 9676 w 10000"/>
              <a:gd name="connsiteY104" fmla="*/ 7569 h 10000"/>
              <a:gd name="connsiteX105" fmla="*/ 9746 w 10000"/>
              <a:gd name="connsiteY105" fmla="*/ 7318 h 10000"/>
              <a:gd name="connsiteX106" fmla="*/ 9815 w 10000"/>
              <a:gd name="connsiteY106" fmla="*/ 7955 h 10000"/>
              <a:gd name="connsiteX107" fmla="*/ 9873 w 10000"/>
              <a:gd name="connsiteY107" fmla="*/ 8091 h 10000"/>
              <a:gd name="connsiteX108" fmla="*/ 10000 w 10000"/>
              <a:gd name="connsiteY10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12 w 10000"/>
              <a:gd name="connsiteY70" fmla="*/ 5773 h 10000"/>
              <a:gd name="connsiteX71" fmla="*/ 7082 w 10000"/>
              <a:gd name="connsiteY71" fmla="*/ 6932 h 10000"/>
              <a:gd name="connsiteX72" fmla="*/ 7151 w 10000"/>
              <a:gd name="connsiteY72" fmla="*/ 7046 h 10000"/>
              <a:gd name="connsiteX73" fmla="*/ 7209 w 10000"/>
              <a:gd name="connsiteY73" fmla="*/ 6795 h 10000"/>
              <a:gd name="connsiteX74" fmla="*/ 7347 w 10000"/>
              <a:gd name="connsiteY74" fmla="*/ 6409 h 10000"/>
              <a:gd name="connsiteX75" fmla="*/ 7404 w 10000"/>
              <a:gd name="connsiteY75" fmla="*/ 6409 h 10000"/>
              <a:gd name="connsiteX76" fmla="*/ 7474 w 10000"/>
              <a:gd name="connsiteY76" fmla="*/ 6545 h 10000"/>
              <a:gd name="connsiteX77" fmla="*/ 7531 w 10000"/>
              <a:gd name="connsiteY77" fmla="*/ 6023 h 10000"/>
              <a:gd name="connsiteX78" fmla="*/ 7670 w 10000"/>
              <a:gd name="connsiteY78" fmla="*/ 6545 h 10000"/>
              <a:gd name="connsiteX79" fmla="*/ 7726 w 10000"/>
              <a:gd name="connsiteY79" fmla="*/ 6295 h 10000"/>
              <a:gd name="connsiteX80" fmla="*/ 7797 w 10000"/>
              <a:gd name="connsiteY80" fmla="*/ 5773 h 10000"/>
              <a:gd name="connsiteX81" fmla="*/ 7865 w 10000"/>
              <a:gd name="connsiteY81" fmla="*/ 6023 h 10000"/>
              <a:gd name="connsiteX82" fmla="*/ 7992 w 10000"/>
              <a:gd name="connsiteY82" fmla="*/ 6659 h 10000"/>
              <a:gd name="connsiteX83" fmla="*/ 8051 w 10000"/>
              <a:gd name="connsiteY83" fmla="*/ 5637 h 10000"/>
              <a:gd name="connsiteX84" fmla="*/ 8120 w 10000"/>
              <a:gd name="connsiteY84" fmla="*/ 6023 h 10000"/>
              <a:gd name="connsiteX85" fmla="*/ 8189 w 10000"/>
              <a:gd name="connsiteY85" fmla="*/ 6295 h 10000"/>
              <a:gd name="connsiteX86" fmla="*/ 8315 w 10000"/>
              <a:gd name="connsiteY86" fmla="*/ 6932 h 10000"/>
              <a:gd name="connsiteX87" fmla="*/ 8385 w 10000"/>
              <a:gd name="connsiteY87" fmla="*/ 5773 h 10000"/>
              <a:gd name="connsiteX88" fmla="*/ 8442 w 10000"/>
              <a:gd name="connsiteY88" fmla="*/ 6545 h 10000"/>
              <a:gd name="connsiteX89" fmla="*/ 8512 w 10000"/>
              <a:gd name="connsiteY89" fmla="*/ 6409 h 10000"/>
              <a:gd name="connsiteX90" fmla="*/ 8639 w 10000"/>
              <a:gd name="connsiteY90" fmla="*/ 6545 h 10000"/>
              <a:gd name="connsiteX91" fmla="*/ 8708 w 10000"/>
              <a:gd name="connsiteY91" fmla="*/ 6159 h 10000"/>
              <a:gd name="connsiteX92" fmla="*/ 8764 w 10000"/>
              <a:gd name="connsiteY92" fmla="*/ 5910 h 10000"/>
              <a:gd name="connsiteX93" fmla="*/ 8835 w 10000"/>
              <a:gd name="connsiteY93" fmla="*/ 3841 h 10000"/>
              <a:gd name="connsiteX94" fmla="*/ 8962 w 10000"/>
              <a:gd name="connsiteY94" fmla="*/ 2818 h 10000"/>
              <a:gd name="connsiteX95" fmla="*/ 9030 w 10000"/>
              <a:gd name="connsiteY95" fmla="*/ 3068 h 10000"/>
              <a:gd name="connsiteX96" fmla="*/ 9100 w 10000"/>
              <a:gd name="connsiteY96" fmla="*/ 4114 h 10000"/>
              <a:gd name="connsiteX97" fmla="*/ 9157 w 10000"/>
              <a:gd name="connsiteY97" fmla="*/ 5000 h 10000"/>
              <a:gd name="connsiteX98" fmla="*/ 9284 w 10000"/>
              <a:gd name="connsiteY98" fmla="*/ 5250 h 10000"/>
              <a:gd name="connsiteX99" fmla="*/ 9354 w 10000"/>
              <a:gd name="connsiteY99" fmla="*/ 5773 h 10000"/>
              <a:gd name="connsiteX100" fmla="*/ 9423 w 10000"/>
              <a:gd name="connsiteY100" fmla="*/ 6159 h 10000"/>
              <a:gd name="connsiteX101" fmla="*/ 9480 w 10000"/>
              <a:gd name="connsiteY101" fmla="*/ 6545 h 10000"/>
              <a:gd name="connsiteX102" fmla="*/ 9551 w 10000"/>
              <a:gd name="connsiteY102" fmla="*/ 6659 h 10000"/>
              <a:gd name="connsiteX103" fmla="*/ 9676 w 10000"/>
              <a:gd name="connsiteY103" fmla="*/ 7569 h 10000"/>
              <a:gd name="connsiteX104" fmla="*/ 9746 w 10000"/>
              <a:gd name="connsiteY104" fmla="*/ 7318 h 10000"/>
              <a:gd name="connsiteX105" fmla="*/ 9815 w 10000"/>
              <a:gd name="connsiteY105" fmla="*/ 7955 h 10000"/>
              <a:gd name="connsiteX106" fmla="*/ 9873 w 10000"/>
              <a:gd name="connsiteY106" fmla="*/ 8091 h 10000"/>
              <a:gd name="connsiteX107" fmla="*/ 10000 w 10000"/>
              <a:gd name="connsiteY10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151 w 10000"/>
              <a:gd name="connsiteY71" fmla="*/ 7046 h 10000"/>
              <a:gd name="connsiteX72" fmla="*/ 7209 w 10000"/>
              <a:gd name="connsiteY72" fmla="*/ 6795 h 10000"/>
              <a:gd name="connsiteX73" fmla="*/ 7347 w 10000"/>
              <a:gd name="connsiteY73" fmla="*/ 6409 h 10000"/>
              <a:gd name="connsiteX74" fmla="*/ 7404 w 10000"/>
              <a:gd name="connsiteY74" fmla="*/ 6409 h 10000"/>
              <a:gd name="connsiteX75" fmla="*/ 7474 w 10000"/>
              <a:gd name="connsiteY75" fmla="*/ 6545 h 10000"/>
              <a:gd name="connsiteX76" fmla="*/ 7531 w 10000"/>
              <a:gd name="connsiteY76" fmla="*/ 6023 h 10000"/>
              <a:gd name="connsiteX77" fmla="*/ 7670 w 10000"/>
              <a:gd name="connsiteY77" fmla="*/ 6545 h 10000"/>
              <a:gd name="connsiteX78" fmla="*/ 7726 w 10000"/>
              <a:gd name="connsiteY78" fmla="*/ 6295 h 10000"/>
              <a:gd name="connsiteX79" fmla="*/ 7797 w 10000"/>
              <a:gd name="connsiteY79" fmla="*/ 5773 h 10000"/>
              <a:gd name="connsiteX80" fmla="*/ 7865 w 10000"/>
              <a:gd name="connsiteY80" fmla="*/ 6023 h 10000"/>
              <a:gd name="connsiteX81" fmla="*/ 7992 w 10000"/>
              <a:gd name="connsiteY81" fmla="*/ 6659 h 10000"/>
              <a:gd name="connsiteX82" fmla="*/ 8051 w 10000"/>
              <a:gd name="connsiteY82" fmla="*/ 5637 h 10000"/>
              <a:gd name="connsiteX83" fmla="*/ 8120 w 10000"/>
              <a:gd name="connsiteY83" fmla="*/ 6023 h 10000"/>
              <a:gd name="connsiteX84" fmla="*/ 8189 w 10000"/>
              <a:gd name="connsiteY84" fmla="*/ 6295 h 10000"/>
              <a:gd name="connsiteX85" fmla="*/ 8315 w 10000"/>
              <a:gd name="connsiteY85" fmla="*/ 6932 h 10000"/>
              <a:gd name="connsiteX86" fmla="*/ 8385 w 10000"/>
              <a:gd name="connsiteY86" fmla="*/ 5773 h 10000"/>
              <a:gd name="connsiteX87" fmla="*/ 8442 w 10000"/>
              <a:gd name="connsiteY87" fmla="*/ 6545 h 10000"/>
              <a:gd name="connsiteX88" fmla="*/ 8512 w 10000"/>
              <a:gd name="connsiteY88" fmla="*/ 6409 h 10000"/>
              <a:gd name="connsiteX89" fmla="*/ 8639 w 10000"/>
              <a:gd name="connsiteY89" fmla="*/ 6545 h 10000"/>
              <a:gd name="connsiteX90" fmla="*/ 8708 w 10000"/>
              <a:gd name="connsiteY90" fmla="*/ 6159 h 10000"/>
              <a:gd name="connsiteX91" fmla="*/ 8764 w 10000"/>
              <a:gd name="connsiteY91" fmla="*/ 5910 h 10000"/>
              <a:gd name="connsiteX92" fmla="*/ 8835 w 10000"/>
              <a:gd name="connsiteY92" fmla="*/ 3841 h 10000"/>
              <a:gd name="connsiteX93" fmla="*/ 8962 w 10000"/>
              <a:gd name="connsiteY93" fmla="*/ 2818 h 10000"/>
              <a:gd name="connsiteX94" fmla="*/ 9030 w 10000"/>
              <a:gd name="connsiteY94" fmla="*/ 3068 h 10000"/>
              <a:gd name="connsiteX95" fmla="*/ 9100 w 10000"/>
              <a:gd name="connsiteY95" fmla="*/ 4114 h 10000"/>
              <a:gd name="connsiteX96" fmla="*/ 9157 w 10000"/>
              <a:gd name="connsiteY96" fmla="*/ 5000 h 10000"/>
              <a:gd name="connsiteX97" fmla="*/ 9284 w 10000"/>
              <a:gd name="connsiteY97" fmla="*/ 5250 h 10000"/>
              <a:gd name="connsiteX98" fmla="*/ 9354 w 10000"/>
              <a:gd name="connsiteY98" fmla="*/ 5773 h 10000"/>
              <a:gd name="connsiteX99" fmla="*/ 9423 w 10000"/>
              <a:gd name="connsiteY99" fmla="*/ 6159 h 10000"/>
              <a:gd name="connsiteX100" fmla="*/ 9480 w 10000"/>
              <a:gd name="connsiteY100" fmla="*/ 6545 h 10000"/>
              <a:gd name="connsiteX101" fmla="*/ 9551 w 10000"/>
              <a:gd name="connsiteY101" fmla="*/ 6659 h 10000"/>
              <a:gd name="connsiteX102" fmla="*/ 9676 w 10000"/>
              <a:gd name="connsiteY102" fmla="*/ 7569 h 10000"/>
              <a:gd name="connsiteX103" fmla="*/ 9746 w 10000"/>
              <a:gd name="connsiteY103" fmla="*/ 7318 h 10000"/>
              <a:gd name="connsiteX104" fmla="*/ 9815 w 10000"/>
              <a:gd name="connsiteY104" fmla="*/ 7955 h 10000"/>
              <a:gd name="connsiteX105" fmla="*/ 9873 w 10000"/>
              <a:gd name="connsiteY105" fmla="*/ 8091 h 10000"/>
              <a:gd name="connsiteX106" fmla="*/ 10000 w 10000"/>
              <a:gd name="connsiteY10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209 w 10000"/>
              <a:gd name="connsiteY71" fmla="*/ 6795 h 10000"/>
              <a:gd name="connsiteX72" fmla="*/ 7347 w 10000"/>
              <a:gd name="connsiteY72" fmla="*/ 6409 h 10000"/>
              <a:gd name="connsiteX73" fmla="*/ 7404 w 10000"/>
              <a:gd name="connsiteY73" fmla="*/ 6409 h 10000"/>
              <a:gd name="connsiteX74" fmla="*/ 7474 w 10000"/>
              <a:gd name="connsiteY74" fmla="*/ 6545 h 10000"/>
              <a:gd name="connsiteX75" fmla="*/ 7531 w 10000"/>
              <a:gd name="connsiteY75" fmla="*/ 6023 h 10000"/>
              <a:gd name="connsiteX76" fmla="*/ 7670 w 10000"/>
              <a:gd name="connsiteY76" fmla="*/ 6545 h 10000"/>
              <a:gd name="connsiteX77" fmla="*/ 7726 w 10000"/>
              <a:gd name="connsiteY77" fmla="*/ 6295 h 10000"/>
              <a:gd name="connsiteX78" fmla="*/ 7797 w 10000"/>
              <a:gd name="connsiteY78" fmla="*/ 5773 h 10000"/>
              <a:gd name="connsiteX79" fmla="*/ 7865 w 10000"/>
              <a:gd name="connsiteY79" fmla="*/ 6023 h 10000"/>
              <a:gd name="connsiteX80" fmla="*/ 7992 w 10000"/>
              <a:gd name="connsiteY80" fmla="*/ 6659 h 10000"/>
              <a:gd name="connsiteX81" fmla="*/ 8051 w 10000"/>
              <a:gd name="connsiteY81" fmla="*/ 5637 h 10000"/>
              <a:gd name="connsiteX82" fmla="*/ 8120 w 10000"/>
              <a:gd name="connsiteY82" fmla="*/ 6023 h 10000"/>
              <a:gd name="connsiteX83" fmla="*/ 8189 w 10000"/>
              <a:gd name="connsiteY83" fmla="*/ 6295 h 10000"/>
              <a:gd name="connsiteX84" fmla="*/ 8315 w 10000"/>
              <a:gd name="connsiteY84" fmla="*/ 6932 h 10000"/>
              <a:gd name="connsiteX85" fmla="*/ 8385 w 10000"/>
              <a:gd name="connsiteY85" fmla="*/ 5773 h 10000"/>
              <a:gd name="connsiteX86" fmla="*/ 8442 w 10000"/>
              <a:gd name="connsiteY86" fmla="*/ 6545 h 10000"/>
              <a:gd name="connsiteX87" fmla="*/ 8512 w 10000"/>
              <a:gd name="connsiteY87" fmla="*/ 6409 h 10000"/>
              <a:gd name="connsiteX88" fmla="*/ 8639 w 10000"/>
              <a:gd name="connsiteY88" fmla="*/ 6545 h 10000"/>
              <a:gd name="connsiteX89" fmla="*/ 8708 w 10000"/>
              <a:gd name="connsiteY89" fmla="*/ 6159 h 10000"/>
              <a:gd name="connsiteX90" fmla="*/ 8764 w 10000"/>
              <a:gd name="connsiteY90" fmla="*/ 5910 h 10000"/>
              <a:gd name="connsiteX91" fmla="*/ 8835 w 10000"/>
              <a:gd name="connsiteY91" fmla="*/ 3841 h 10000"/>
              <a:gd name="connsiteX92" fmla="*/ 8962 w 10000"/>
              <a:gd name="connsiteY92" fmla="*/ 2818 h 10000"/>
              <a:gd name="connsiteX93" fmla="*/ 9030 w 10000"/>
              <a:gd name="connsiteY93" fmla="*/ 3068 h 10000"/>
              <a:gd name="connsiteX94" fmla="*/ 9100 w 10000"/>
              <a:gd name="connsiteY94" fmla="*/ 4114 h 10000"/>
              <a:gd name="connsiteX95" fmla="*/ 9157 w 10000"/>
              <a:gd name="connsiteY95" fmla="*/ 5000 h 10000"/>
              <a:gd name="connsiteX96" fmla="*/ 9284 w 10000"/>
              <a:gd name="connsiteY96" fmla="*/ 5250 h 10000"/>
              <a:gd name="connsiteX97" fmla="*/ 9354 w 10000"/>
              <a:gd name="connsiteY97" fmla="*/ 5773 h 10000"/>
              <a:gd name="connsiteX98" fmla="*/ 9423 w 10000"/>
              <a:gd name="connsiteY98" fmla="*/ 6159 h 10000"/>
              <a:gd name="connsiteX99" fmla="*/ 9480 w 10000"/>
              <a:gd name="connsiteY99" fmla="*/ 6545 h 10000"/>
              <a:gd name="connsiteX100" fmla="*/ 9551 w 10000"/>
              <a:gd name="connsiteY100" fmla="*/ 6659 h 10000"/>
              <a:gd name="connsiteX101" fmla="*/ 9676 w 10000"/>
              <a:gd name="connsiteY101" fmla="*/ 7569 h 10000"/>
              <a:gd name="connsiteX102" fmla="*/ 9746 w 10000"/>
              <a:gd name="connsiteY102" fmla="*/ 7318 h 10000"/>
              <a:gd name="connsiteX103" fmla="*/ 9815 w 10000"/>
              <a:gd name="connsiteY103" fmla="*/ 7955 h 10000"/>
              <a:gd name="connsiteX104" fmla="*/ 9873 w 10000"/>
              <a:gd name="connsiteY104" fmla="*/ 8091 h 10000"/>
              <a:gd name="connsiteX105" fmla="*/ 10000 w 10000"/>
              <a:gd name="connsiteY10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347 w 10000"/>
              <a:gd name="connsiteY71" fmla="*/ 6409 h 10000"/>
              <a:gd name="connsiteX72" fmla="*/ 7404 w 10000"/>
              <a:gd name="connsiteY72" fmla="*/ 6409 h 10000"/>
              <a:gd name="connsiteX73" fmla="*/ 7474 w 10000"/>
              <a:gd name="connsiteY73" fmla="*/ 6545 h 10000"/>
              <a:gd name="connsiteX74" fmla="*/ 7531 w 10000"/>
              <a:gd name="connsiteY74" fmla="*/ 6023 h 10000"/>
              <a:gd name="connsiteX75" fmla="*/ 7670 w 10000"/>
              <a:gd name="connsiteY75" fmla="*/ 6545 h 10000"/>
              <a:gd name="connsiteX76" fmla="*/ 7726 w 10000"/>
              <a:gd name="connsiteY76" fmla="*/ 6295 h 10000"/>
              <a:gd name="connsiteX77" fmla="*/ 7797 w 10000"/>
              <a:gd name="connsiteY77" fmla="*/ 5773 h 10000"/>
              <a:gd name="connsiteX78" fmla="*/ 7865 w 10000"/>
              <a:gd name="connsiteY78" fmla="*/ 6023 h 10000"/>
              <a:gd name="connsiteX79" fmla="*/ 7992 w 10000"/>
              <a:gd name="connsiteY79" fmla="*/ 6659 h 10000"/>
              <a:gd name="connsiteX80" fmla="*/ 8051 w 10000"/>
              <a:gd name="connsiteY80" fmla="*/ 5637 h 10000"/>
              <a:gd name="connsiteX81" fmla="*/ 8120 w 10000"/>
              <a:gd name="connsiteY81" fmla="*/ 6023 h 10000"/>
              <a:gd name="connsiteX82" fmla="*/ 8189 w 10000"/>
              <a:gd name="connsiteY82" fmla="*/ 6295 h 10000"/>
              <a:gd name="connsiteX83" fmla="*/ 8315 w 10000"/>
              <a:gd name="connsiteY83" fmla="*/ 6932 h 10000"/>
              <a:gd name="connsiteX84" fmla="*/ 8385 w 10000"/>
              <a:gd name="connsiteY84" fmla="*/ 5773 h 10000"/>
              <a:gd name="connsiteX85" fmla="*/ 8442 w 10000"/>
              <a:gd name="connsiteY85" fmla="*/ 6545 h 10000"/>
              <a:gd name="connsiteX86" fmla="*/ 8512 w 10000"/>
              <a:gd name="connsiteY86" fmla="*/ 6409 h 10000"/>
              <a:gd name="connsiteX87" fmla="*/ 8639 w 10000"/>
              <a:gd name="connsiteY87" fmla="*/ 6545 h 10000"/>
              <a:gd name="connsiteX88" fmla="*/ 8708 w 10000"/>
              <a:gd name="connsiteY88" fmla="*/ 6159 h 10000"/>
              <a:gd name="connsiteX89" fmla="*/ 8764 w 10000"/>
              <a:gd name="connsiteY89" fmla="*/ 5910 h 10000"/>
              <a:gd name="connsiteX90" fmla="*/ 8835 w 10000"/>
              <a:gd name="connsiteY90" fmla="*/ 3841 h 10000"/>
              <a:gd name="connsiteX91" fmla="*/ 8962 w 10000"/>
              <a:gd name="connsiteY91" fmla="*/ 2818 h 10000"/>
              <a:gd name="connsiteX92" fmla="*/ 9030 w 10000"/>
              <a:gd name="connsiteY92" fmla="*/ 3068 h 10000"/>
              <a:gd name="connsiteX93" fmla="*/ 9100 w 10000"/>
              <a:gd name="connsiteY93" fmla="*/ 4114 h 10000"/>
              <a:gd name="connsiteX94" fmla="*/ 9157 w 10000"/>
              <a:gd name="connsiteY94" fmla="*/ 5000 h 10000"/>
              <a:gd name="connsiteX95" fmla="*/ 9284 w 10000"/>
              <a:gd name="connsiteY95" fmla="*/ 5250 h 10000"/>
              <a:gd name="connsiteX96" fmla="*/ 9354 w 10000"/>
              <a:gd name="connsiteY96" fmla="*/ 5773 h 10000"/>
              <a:gd name="connsiteX97" fmla="*/ 9423 w 10000"/>
              <a:gd name="connsiteY97" fmla="*/ 6159 h 10000"/>
              <a:gd name="connsiteX98" fmla="*/ 9480 w 10000"/>
              <a:gd name="connsiteY98" fmla="*/ 6545 h 10000"/>
              <a:gd name="connsiteX99" fmla="*/ 9551 w 10000"/>
              <a:gd name="connsiteY99" fmla="*/ 6659 h 10000"/>
              <a:gd name="connsiteX100" fmla="*/ 9676 w 10000"/>
              <a:gd name="connsiteY100" fmla="*/ 7569 h 10000"/>
              <a:gd name="connsiteX101" fmla="*/ 9746 w 10000"/>
              <a:gd name="connsiteY101" fmla="*/ 7318 h 10000"/>
              <a:gd name="connsiteX102" fmla="*/ 9815 w 10000"/>
              <a:gd name="connsiteY102" fmla="*/ 7955 h 10000"/>
              <a:gd name="connsiteX103" fmla="*/ 9873 w 10000"/>
              <a:gd name="connsiteY103" fmla="*/ 8091 h 10000"/>
              <a:gd name="connsiteX104" fmla="*/ 10000 w 10000"/>
              <a:gd name="connsiteY10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04 w 10000"/>
              <a:gd name="connsiteY71" fmla="*/ 6409 h 10000"/>
              <a:gd name="connsiteX72" fmla="*/ 7474 w 10000"/>
              <a:gd name="connsiteY72" fmla="*/ 6545 h 10000"/>
              <a:gd name="connsiteX73" fmla="*/ 7531 w 10000"/>
              <a:gd name="connsiteY73" fmla="*/ 6023 h 10000"/>
              <a:gd name="connsiteX74" fmla="*/ 7670 w 10000"/>
              <a:gd name="connsiteY74" fmla="*/ 6545 h 10000"/>
              <a:gd name="connsiteX75" fmla="*/ 7726 w 10000"/>
              <a:gd name="connsiteY75" fmla="*/ 6295 h 10000"/>
              <a:gd name="connsiteX76" fmla="*/ 7797 w 10000"/>
              <a:gd name="connsiteY76" fmla="*/ 5773 h 10000"/>
              <a:gd name="connsiteX77" fmla="*/ 7865 w 10000"/>
              <a:gd name="connsiteY77" fmla="*/ 6023 h 10000"/>
              <a:gd name="connsiteX78" fmla="*/ 7992 w 10000"/>
              <a:gd name="connsiteY78" fmla="*/ 6659 h 10000"/>
              <a:gd name="connsiteX79" fmla="*/ 8051 w 10000"/>
              <a:gd name="connsiteY79" fmla="*/ 5637 h 10000"/>
              <a:gd name="connsiteX80" fmla="*/ 8120 w 10000"/>
              <a:gd name="connsiteY80" fmla="*/ 6023 h 10000"/>
              <a:gd name="connsiteX81" fmla="*/ 8189 w 10000"/>
              <a:gd name="connsiteY81" fmla="*/ 6295 h 10000"/>
              <a:gd name="connsiteX82" fmla="*/ 8315 w 10000"/>
              <a:gd name="connsiteY82" fmla="*/ 6932 h 10000"/>
              <a:gd name="connsiteX83" fmla="*/ 8385 w 10000"/>
              <a:gd name="connsiteY83" fmla="*/ 5773 h 10000"/>
              <a:gd name="connsiteX84" fmla="*/ 8442 w 10000"/>
              <a:gd name="connsiteY84" fmla="*/ 6545 h 10000"/>
              <a:gd name="connsiteX85" fmla="*/ 8512 w 10000"/>
              <a:gd name="connsiteY85" fmla="*/ 6409 h 10000"/>
              <a:gd name="connsiteX86" fmla="*/ 8639 w 10000"/>
              <a:gd name="connsiteY86" fmla="*/ 6545 h 10000"/>
              <a:gd name="connsiteX87" fmla="*/ 8708 w 10000"/>
              <a:gd name="connsiteY87" fmla="*/ 6159 h 10000"/>
              <a:gd name="connsiteX88" fmla="*/ 8764 w 10000"/>
              <a:gd name="connsiteY88" fmla="*/ 5910 h 10000"/>
              <a:gd name="connsiteX89" fmla="*/ 8835 w 10000"/>
              <a:gd name="connsiteY89" fmla="*/ 3841 h 10000"/>
              <a:gd name="connsiteX90" fmla="*/ 8962 w 10000"/>
              <a:gd name="connsiteY90" fmla="*/ 2818 h 10000"/>
              <a:gd name="connsiteX91" fmla="*/ 9030 w 10000"/>
              <a:gd name="connsiteY91" fmla="*/ 3068 h 10000"/>
              <a:gd name="connsiteX92" fmla="*/ 9100 w 10000"/>
              <a:gd name="connsiteY92" fmla="*/ 4114 h 10000"/>
              <a:gd name="connsiteX93" fmla="*/ 9157 w 10000"/>
              <a:gd name="connsiteY93" fmla="*/ 5000 h 10000"/>
              <a:gd name="connsiteX94" fmla="*/ 9284 w 10000"/>
              <a:gd name="connsiteY94" fmla="*/ 5250 h 10000"/>
              <a:gd name="connsiteX95" fmla="*/ 9354 w 10000"/>
              <a:gd name="connsiteY95" fmla="*/ 5773 h 10000"/>
              <a:gd name="connsiteX96" fmla="*/ 9423 w 10000"/>
              <a:gd name="connsiteY96" fmla="*/ 6159 h 10000"/>
              <a:gd name="connsiteX97" fmla="*/ 9480 w 10000"/>
              <a:gd name="connsiteY97" fmla="*/ 6545 h 10000"/>
              <a:gd name="connsiteX98" fmla="*/ 9551 w 10000"/>
              <a:gd name="connsiteY98" fmla="*/ 6659 h 10000"/>
              <a:gd name="connsiteX99" fmla="*/ 9676 w 10000"/>
              <a:gd name="connsiteY99" fmla="*/ 7569 h 10000"/>
              <a:gd name="connsiteX100" fmla="*/ 9746 w 10000"/>
              <a:gd name="connsiteY100" fmla="*/ 7318 h 10000"/>
              <a:gd name="connsiteX101" fmla="*/ 9815 w 10000"/>
              <a:gd name="connsiteY101" fmla="*/ 7955 h 10000"/>
              <a:gd name="connsiteX102" fmla="*/ 9873 w 10000"/>
              <a:gd name="connsiteY102" fmla="*/ 8091 h 10000"/>
              <a:gd name="connsiteX103" fmla="*/ 10000 w 10000"/>
              <a:gd name="connsiteY10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74 w 10000"/>
              <a:gd name="connsiteY71" fmla="*/ 6545 h 10000"/>
              <a:gd name="connsiteX72" fmla="*/ 7531 w 10000"/>
              <a:gd name="connsiteY72" fmla="*/ 6023 h 10000"/>
              <a:gd name="connsiteX73" fmla="*/ 7670 w 10000"/>
              <a:gd name="connsiteY73" fmla="*/ 6545 h 10000"/>
              <a:gd name="connsiteX74" fmla="*/ 7726 w 10000"/>
              <a:gd name="connsiteY74" fmla="*/ 6295 h 10000"/>
              <a:gd name="connsiteX75" fmla="*/ 7797 w 10000"/>
              <a:gd name="connsiteY75" fmla="*/ 5773 h 10000"/>
              <a:gd name="connsiteX76" fmla="*/ 7865 w 10000"/>
              <a:gd name="connsiteY76" fmla="*/ 6023 h 10000"/>
              <a:gd name="connsiteX77" fmla="*/ 7992 w 10000"/>
              <a:gd name="connsiteY77" fmla="*/ 6659 h 10000"/>
              <a:gd name="connsiteX78" fmla="*/ 8051 w 10000"/>
              <a:gd name="connsiteY78" fmla="*/ 5637 h 10000"/>
              <a:gd name="connsiteX79" fmla="*/ 8120 w 10000"/>
              <a:gd name="connsiteY79" fmla="*/ 6023 h 10000"/>
              <a:gd name="connsiteX80" fmla="*/ 8189 w 10000"/>
              <a:gd name="connsiteY80" fmla="*/ 6295 h 10000"/>
              <a:gd name="connsiteX81" fmla="*/ 8315 w 10000"/>
              <a:gd name="connsiteY81" fmla="*/ 6932 h 10000"/>
              <a:gd name="connsiteX82" fmla="*/ 8385 w 10000"/>
              <a:gd name="connsiteY82" fmla="*/ 5773 h 10000"/>
              <a:gd name="connsiteX83" fmla="*/ 8442 w 10000"/>
              <a:gd name="connsiteY83" fmla="*/ 6545 h 10000"/>
              <a:gd name="connsiteX84" fmla="*/ 8512 w 10000"/>
              <a:gd name="connsiteY84" fmla="*/ 6409 h 10000"/>
              <a:gd name="connsiteX85" fmla="*/ 8639 w 10000"/>
              <a:gd name="connsiteY85" fmla="*/ 6545 h 10000"/>
              <a:gd name="connsiteX86" fmla="*/ 8708 w 10000"/>
              <a:gd name="connsiteY86" fmla="*/ 6159 h 10000"/>
              <a:gd name="connsiteX87" fmla="*/ 8764 w 10000"/>
              <a:gd name="connsiteY87" fmla="*/ 5910 h 10000"/>
              <a:gd name="connsiteX88" fmla="*/ 8835 w 10000"/>
              <a:gd name="connsiteY88" fmla="*/ 3841 h 10000"/>
              <a:gd name="connsiteX89" fmla="*/ 8962 w 10000"/>
              <a:gd name="connsiteY89" fmla="*/ 2818 h 10000"/>
              <a:gd name="connsiteX90" fmla="*/ 9030 w 10000"/>
              <a:gd name="connsiteY90" fmla="*/ 3068 h 10000"/>
              <a:gd name="connsiteX91" fmla="*/ 9100 w 10000"/>
              <a:gd name="connsiteY91" fmla="*/ 4114 h 10000"/>
              <a:gd name="connsiteX92" fmla="*/ 9157 w 10000"/>
              <a:gd name="connsiteY92" fmla="*/ 5000 h 10000"/>
              <a:gd name="connsiteX93" fmla="*/ 9284 w 10000"/>
              <a:gd name="connsiteY93" fmla="*/ 5250 h 10000"/>
              <a:gd name="connsiteX94" fmla="*/ 9354 w 10000"/>
              <a:gd name="connsiteY94" fmla="*/ 5773 h 10000"/>
              <a:gd name="connsiteX95" fmla="*/ 9423 w 10000"/>
              <a:gd name="connsiteY95" fmla="*/ 6159 h 10000"/>
              <a:gd name="connsiteX96" fmla="*/ 9480 w 10000"/>
              <a:gd name="connsiteY96" fmla="*/ 6545 h 10000"/>
              <a:gd name="connsiteX97" fmla="*/ 9551 w 10000"/>
              <a:gd name="connsiteY97" fmla="*/ 6659 h 10000"/>
              <a:gd name="connsiteX98" fmla="*/ 9676 w 10000"/>
              <a:gd name="connsiteY98" fmla="*/ 7569 h 10000"/>
              <a:gd name="connsiteX99" fmla="*/ 9746 w 10000"/>
              <a:gd name="connsiteY99" fmla="*/ 7318 h 10000"/>
              <a:gd name="connsiteX100" fmla="*/ 9815 w 10000"/>
              <a:gd name="connsiteY100" fmla="*/ 7955 h 10000"/>
              <a:gd name="connsiteX101" fmla="*/ 9873 w 10000"/>
              <a:gd name="connsiteY101" fmla="*/ 8091 h 10000"/>
              <a:gd name="connsiteX102" fmla="*/ 10000 w 10000"/>
              <a:gd name="connsiteY10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474 w 10000"/>
              <a:gd name="connsiteY70" fmla="*/ 6545 h 10000"/>
              <a:gd name="connsiteX71" fmla="*/ 7531 w 10000"/>
              <a:gd name="connsiteY71" fmla="*/ 6023 h 10000"/>
              <a:gd name="connsiteX72" fmla="*/ 7670 w 10000"/>
              <a:gd name="connsiteY72" fmla="*/ 6545 h 10000"/>
              <a:gd name="connsiteX73" fmla="*/ 7726 w 10000"/>
              <a:gd name="connsiteY73" fmla="*/ 6295 h 10000"/>
              <a:gd name="connsiteX74" fmla="*/ 7797 w 10000"/>
              <a:gd name="connsiteY74" fmla="*/ 5773 h 10000"/>
              <a:gd name="connsiteX75" fmla="*/ 7865 w 10000"/>
              <a:gd name="connsiteY75" fmla="*/ 6023 h 10000"/>
              <a:gd name="connsiteX76" fmla="*/ 7992 w 10000"/>
              <a:gd name="connsiteY76" fmla="*/ 6659 h 10000"/>
              <a:gd name="connsiteX77" fmla="*/ 8051 w 10000"/>
              <a:gd name="connsiteY77" fmla="*/ 5637 h 10000"/>
              <a:gd name="connsiteX78" fmla="*/ 8120 w 10000"/>
              <a:gd name="connsiteY78" fmla="*/ 6023 h 10000"/>
              <a:gd name="connsiteX79" fmla="*/ 8189 w 10000"/>
              <a:gd name="connsiteY79" fmla="*/ 6295 h 10000"/>
              <a:gd name="connsiteX80" fmla="*/ 8315 w 10000"/>
              <a:gd name="connsiteY80" fmla="*/ 6932 h 10000"/>
              <a:gd name="connsiteX81" fmla="*/ 8385 w 10000"/>
              <a:gd name="connsiteY81" fmla="*/ 5773 h 10000"/>
              <a:gd name="connsiteX82" fmla="*/ 8442 w 10000"/>
              <a:gd name="connsiteY82" fmla="*/ 6545 h 10000"/>
              <a:gd name="connsiteX83" fmla="*/ 8512 w 10000"/>
              <a:gd name="connsiteY83" fmla="*/ 6409 h 10000"/>
              <a:gd name="connsiteX84" fmla="*/ 8639 w 10000"/>
              <a:gd name="connsiteY84" fmla="*/ 6545 h 10000"/>
              <a:gd name="connsiteX85" fmla="*/ 8708 w 10000"/>
              <a:gd name="connsiteY85" fmla="*/ 6159 h 10000"/>
              <a:gd name="connsiteX86" fmla="*/ 8764 w 10000"/>
              <a:gd name="connsiteY86" fmla="*/ 5910 h 10000"/>
              <a:gd name="connsiteX87" fmla="*/ 8835 w 10000"/>
              <a:gd name="connsiteY87" fmla="*/ 3841 h 10000"/>
              <a:gd name="connsiteX88" fmla="*/ 8962 w 10000"/>
              <a:gd name="connsiteY88" fmla="*/ 2818 h 10000"/>
              <a:gd name="connsiteX89" fmla="*/ 9030 w 10000"/>
              <a:gd name="connsiteY89" fmla="*/ 3068 h 10000"/>
              <a:gd name="connsiteX90" fmla="*/ 9100 w 10000"/>
              <a:gd name="connsiteY90" fmla="*/ 4114 h 10000"/>
              <a:gd name="connsiteX91" fmla="*/ 9157 w 10000"/>
              <a:gd name="connsiteY91" fmla="*/ 5000 h 10000"/>
              <a:gd name="connsiteX92" fmla="*/ 9284 w 10000"/>
              <a:gd name="connsiteY92" fmla="*/ 5250 h 10000"/>
              <a:gd name="connsiteX93" fmla="*/ 9354 w 10000"/>
              <a:gd name="connsiteY93" fmla="*/ 5773 h 10000"/>
              <a:gd name="connsiteX94" fmla="*/ 9423 w 10000"/>
              <a:gd name="connsiteY94" fmla="*/ 6159 h 10000"/>
              <a:gd name="connsiteX95" fmla="*/ 9480 w 10000"/>
              <a:gd name="connsiteY95" fmla="*/ 6545 h 10000"/>
              <a:gd name="connsiteX96" fmla="*/ 9551 w 10000"/>
              <a:gd name="connsiteY96" fmla="*/ 6659 h 10000"/>
              <a:gd name="connsiteX97" fmla="*/ 9676 w 10000"/>
              <a:gd name="connsiteY97" fmla="*/ 7569 h 10000"/>
              <a:gd name="connsiteX98" fmla="*/ 9746 w 10000"/>
              <a:gd name="connsiteY98" fmla="*/ 7318 h 10000"/>
              <a:gd name="connsiteX99" fmla="*/ 9815 w 10000"/>
              <a:gd name="connsiteY99" fmla="*/ 7955 h 10000"/>
              <a:gd name="connsiteX100" fmla="*/ 9873 w 10000"/>
              <a:gd name="connsiteY100" fmla="*/ 8091 h 10000"/>
              <a:gd name="connsiteX101" fmla="*/ 10000 w 10000"/>
              <a:gd name="connsiteY10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531 w 10000"/>
              <a:gd name="connsiteY70" fmla="*/ 6023 h 10000"/>
              <a:gd name="connsiteX71" fmla="*/ 7670 w 10000"/>
              <a:gd name="connsiteY71" fmla="*/ 6545 h 10000"/>
              <a:gd name="connsiteX72" fmla="*/ 7726 w 10000"/>
              <a:gd name="connsiteY72" fmla="*/ 6295 h 10000"/>
              <a:gd name="connsiteX73" fmla="*/ 7797 w 10000"/>
              <a:gd name="connsiteY73" fmla="*/ 5773 h 10000"/>
              <a:gd name="connsiteX74" fmla="*/ 7865 w 10000"/>
              <a:gd name="connsiteY74" fmla="*/ 6023 h 10000"/>
              <a:gd name="connsiteX75" fmla="*/ 7992 w 10000"/>
              <a:gd name="connsiteY75" fmla="*/ 6659 h 10000"/>
              <a:gd name="connsiteX76" fmla="*/ 8051 w 10000"/>
              <a:gd name="connsiteY76" fmla="*/ 5637 h 10000"/>
              <a:gd name="connsiteX77" fmla="*/ 8120 w 10000"/>
              <a:gd name="connsiteY77" fmla="*/ 6023 h 10000"/>
              <a:gd name="connsiteX78" fmla="*/ 8189 w 10000"/>
              <a:gd name="connsiteY78" fmla="*/ 6295 h 10000"/>
              <a:gd name="connsiteX79" fmla="*/ 8315 w 10000"/>
              <a:gd name="connsiteY79" fmla="*/ 6932 h 10000"/>
              <a:gd name="connsiteX80" fmla="*/ 8385 w 10000"/>
              <a:gd name="connsiteY80" fmla="*/ 5773 h 10000"/>
              <a:gd name="connsiteX81" fmla="*/ 8442 w 10000"/>
              <a:gd name="connsiteY81" fmla="*/ 6545 h 10000"/>
              <a:gd name="connsiteX82" fmla="*/ 8512 w 10000"/>
              <a:gd name="connsiteY82" fmla="*/ 6409 h 10000"/>
              <a:gd name="connsiteX83" fmla="*/ 8639 w 10000"/>
              <a:gd name="connsiteY83" fmla="*/ 6545 h 10000"/>
              <a:gd name="connsiteX84" fmla="*/ 8708 w 10000"/>
              <a:gd name="connsiteY84" fmla="*/ 6159 h 10000"/>
              <a:gd name="connsiteX85" fmla="*/ 8764 w 10000"/>
              <a:gd name="connsiteY85" fmla="*/ 5910 h 10000"/>
              <a:gd name="connsiteX86" fmla="*/ 8835 w 10000"/>
              <a:gd name="connsiteY86" fmla="*/ 3841 h 10000"/>
              <a:gd name="connsiteX87" fmla="*/ 8962 w 10000"/>
              <a:gd name="connsiteY87" fmla="*/ 2818 h 10000"/>
              <a:gd name="connsiteX88" fmla="*/ 9030 w 10000"/>
              <a:gd name="connsiteY88" fmla="*/ 3068 h 10000"/>
              <a:gd name="connsiteX89" fmla="*/ 9100 w 10000"/>
              <a:gd name="connsiteY89" fmla="*/ 4114 h 10000"/>
              <a:gd name="connsiteX90" fmla="*/ 9157 w 10000"/>
              <a:gd name="connsiteY90" fmla="*/ 5000 h 10000"/>
              <a:gd name="connsiteX91" fmla="*/ 9284 w 10000"/>
              <a:gd name="connsiteY91" fmla="*/ 5250 h 10000"/>
              <a:gd name="connsiteX92" fmla="*/ 9354 w 10000"/>
              <a:gd name="connsiteY92" fmla="*/ 5773 h 10000"/>
              <a:gd name="connsiteX93" fmla="*/ 9423 w 10000"/>
              <a:gd name="connsiteY93" fmla="*/ 6159 h 10000"/>
              <a:gd name="connsiteX94" fmla="*/ 9480 w 10000"/>
              <a:gd name="connsiteY94" fmla="*/ 6545 h 10000"/>
              <a:gd name="connsiteX95" fmla="*/ 9551 w 10000"/>
              <a:gd name="connsiteY95" fmla="*/ 6659 h 10000"/>
              <a:gd name="connsiteX96" fmla="*/ 9676 w 10000"/>
              <a:gd name="connsiteY96" fmla="*/ 7569 h 10000"/>
              <a:gd name="connsiteX97" fmla="*/ 9746 w 10000"/>
              <a:gd name="connsiteY97" fmla="*/ 7318 h 10000"/>
              <a:gd name="connsiteX98" fmla="*/ 9815 w 10000"/>
              <a:gd name="connsiteY98" fmla="*/ 7955 h 10000"/>
              <a:gd name="connsiteX99" fmla="*/ 9873 w 10000"/>
              <a:gd name="connsiteY99" fmla="*/ 8091 h 10000"/>
              <a:gd name="connsiteX100" fmla="*/ 10000 w 10000"/>
              <a:gd name="connsiteY10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26 w 10000"/>
              <a:gd name="connsiteY71" fmla="*/ 6295 h 10000"/>
              <a:gd name="connsiteX72" fmla="*/ 7797 w 10000"/>
              <a:gd name="connsiteY72" fmla="*/ 5773 h 10000"/>
              <a:gd name="connsiteX73" fmla="*/ 7865 w 10000"/>
              <a:gd name="connsiteY73" fmla="*/ 6023 h 10000"/>
              <a:gd name="connsiteX74" fmla="*/ 7992 w 10000"/>
              <a:gd name="connsiteY74" fmla="*/ 6659 h 10000"/>
              <a:gd name="connsiteX75" fmla="*/ 8051 w 10000"/>
              <a:gd name="connsiteY75" fmla="*/ 5637 h 10000"/>
              <a:gd name="connsiteX76" fmla="*/ 8120 w 10000"/>
              <a:gd name="connsiteY76" fmla="*/ 6023 h 10000"/>
              <a:gd name="connsiteX77" fmla="*/ 8189 w 10000"/>
              <a:gd name="connsiteY77" fmla="*/ 6295 h 10000"/>
              <a:gd name="connsiteX78" fmla="*/ 8315 w 10000"/>
              <a:gd name="connsiteY78" fmla="*/ 6932 h 10000"/>
              <a:gd name="connsiteX79" fmla="*/ 8385 w 10000"/>
              <a:gd name="connsiteY79" fmla="*/ 5773 h 10000"/>
              <a:gd name="connsiteX80" fmla="*/ 8442 w 10000"/>
              <a:gd name="connsiteY80" fmla="*/ 6545 h 10000"/>
              <a:gd name="connsiteX81" fmla="*/ 8512 w 10000"/>
              <a:gd name="connsiteY81" fmla="*/ 6409 h 10000"/>
              <a:gd name="connsiteX82" fmla="*/ 8639 w 10000"/>
              <a:gd name="connsiteY82" fmla="*/ 6545 h 10000"/>
              <a:gd name="connsiteX83" fmla="*/ 8708 w 10000"/>
              <a:gd name="connsiteY83" fmla="*/ 6159 h 10000"/>
              <a:gd name="connsiteX84" fmla="*/ 8764 w 10000"/>
              <a:gd name="connsiteY84" fmla="*/ 5910 h 10000"/>
              <a:gd name="connsiteX85" fmla="*/ 8835 w 10000"/>
              <a:gd name="connsiteY85" fmla="*/ 3841 h 10000"/>
              <a:gd name="connsiteX86" fmla="*/ 8962 w 10000"/>
              <a:gd name="connsiteY86" fmla="*/ 2818 h 10000"/>
              <a:gd name="connsiteX87" fmla="*/ 9030 w 10000"/>
              <a:gd name="connsiteY87" fmla="*/ 3068 h 10000"/>
              <a:gd name="connsiteX88" fmla="*/ 9100 w 10000"/>
              <a:gd name="connsiteY88" fmla="*/ 4114 h 10000"/>
              <a:gd name="connsiteX89" fmla="*/ 9157 w 10000"/>
              <a:gd name="connsiteY89" fmla="*/ 5000 h 10000"/>
              <a:gd name="connsiteX90" fmla="*/ 9284 w 10000"/>
              <a:gd name="connsiteY90" fmla="*/ 5250 h 10000"/>
              <a:gd name="connsiteX91" fmla="*/ 9354 w 10000"/>
              <a:gd name="connsiteY91" fmla="*/ 5773 h 10000"/>
              <a:gd name="connsiteX92" fmla="*/ 9423 w 10000"/>
              <a:gd name="connsiteY92" fmla="*/ 6159 h 10000"/>
              <a:gd name="connsiteX93" fmla="*/ 9480 w 10000"/>
              <a:gd name="connsiteY93" fmla="*/ 6545 h 10000"/>
              <a:gd name="connsiteX94" fmla="*/ 9551 w 10000"/>
              <a:gd name="connsiteY94" fmla="*/ 6659 h 10000"/>
              <a:gd name="connsiteX95" fmla="*/ 9676 w 10000"/>
              <a:gd name="connsiteY95" fmla="*/ 7569 h 10000"/>
              <a:gd name="connsiteX96" fmla="*/ 9746 w 10000"/>
              <a:gd name="connsiteY96" fmla="*/ 7318 h 10000"/>
              <a:gd name="connsiteX97" fmla="*/ 9815 w 10000"/>
              <a:gd name="connsiteY97" fmla="*/ 7955 h 10000"/>
              <a:gd name="connsiteX98" fmla="*/ 9873 w 10000"/>
              <a:gd name="connsiteY98" fmla="*/ 8091 h 10000"/>
              <a:gd name="connsiteX99" fmla="*/ 10000 w 10000"/>
              <a:gd name="connsiteY9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97 w 10000"/>
              <a:gd name="connsiteY71" fmla="*/ 5773 h 10000"/>
              <a:gd name="connsiteX72" fmla="*/ 7865 w 10000"/>
              <a:gd name="connsiteY72" fmla="*/ 6023 h 10000"/>
              <a:gd name="connsiteX73" fmla="*/ 7992 w 10000"/>
              <a:gd name="connsiteY73" fmla="*/ 6659 h 10000"/>
              <a:gd name="connsiteX74" fmla="*/ 8051 w 10000"/>
              <a:gd name="connsiteY74" fmla="*/ 5637 h 10000"/>
              <a:gd name="connsiteX75" fmla="*/ 8120 w 10000"/>
              <a:gd name="connsiteY75" fmla="*/ 6023 h 10000"/>
              <a:gd name="connsiteX76" fmla="*/ 8189 w 10000"/>
              <a:gd name="connsiteY76" fmla="*/ 6295 h 10000"/>
              <a:gd name="connsiteX77" fmla="*/ 8315 w 10000"/>
              <a:gd name="connsiteY77" fmla="*/ 6932 h 10000"/>
              <a:gd name="connsiteX78" fmla="*/ 8385 w 10000"/>
              <a:gd name="connsiteY78" fmla="*/ 5773 h 10000"/>
              <a:gd name="connsiteX79" fmla="*/ 8442 w 10000"/>
              <a:gd name="connsiteY79" fmla="*/ 6545 h 10000"/>
              <a:gd name="connsiteX80" fmla="*/ 8512 w 10000"/>
              <a:gd name="connsiteY80" fmla="*/ 6409 h 10000"/>
              <a:gd name="connsiteX81" fmla="*/ 8639 w 10000"/>
              <a:gd name="connsiteY81" fmla="*/ 6545 h 10000"/>
              <a:gd name="connsiteX82" fmla="*/ 8708 w 10000"/>
              <a:gd name="connsiteY82" fmla="*/ 6159 h 10000"/>
              <a:gd name="connsiteX83" fmla="*/ 8764 w 10000"/>
              <a:gd name="connsiteY83" fmla="*/ 5910 h 10000"/>
              <a:gd name="connsiteX84" fmla="*/ 8835 w 10000"/>
              <a:gd name="connsiteY84" fmla="*/ 3841 h 10000"/>
              <a:gd name="connsiteX85" fmla="*/ 8962 w 10000"/>
              <a:gd name="connsiteY85" fmla="*/ 2818 h 10000"/>
              <a:gd name="connsiteX86" fmla="*/ 9030 w 10000"/>
              <a:gd name="connsiteY86" fmla="*/ 3068 h 10000"/>
              <a:gd name="connsiteX87" fmla="*/ 9100 w 10000"/>
              <a:gd name="connsiteY87" fmla="*/ 4114 h 10000"/>
              <a:gd name="connsiteX88" fmla="*/ 9157 w 10000"/>
              <a:gd name="connsiteY88" fmla="*/ 5000 h 10000"/>
              <a:gd name="connsiteX89" fmla="*/ 9284 w 10000"/>
              <a:gd name="connsiteY89" fmla="*/ 5250 h 10000"/>
              <a:gd name="connsiteX90" fmla="*/ 9354 w 10000"/>
              <a:gd name="connsiteY90" fmla="*/ 5773 h 10000"/>
              <a:gd name="connsiteX91" fmla="*/ 9423 w 10000"/>
              <a:gd name="connsiteY91" fmla="*/ 6159 h 10000"/>
              <a:gd name="connsiteX92" fmla="*/ 9480 w 10000"/>
              <a:gd name="connsiteY92" fmla="*/ 6545 h 10000"/>
              <a:gd name="connsiteX93" fmla="*/ 9551 w 10000"/>
              <a:gd name="connsiteY93" fmla="*/ 6659 h 10000"/>
              <a:gd name="connsiteX94" fmla="*/ 9676 w 10000"/>
              <a:gd name="connsiteY94" fmla="*/ 7569 h 10000"/>
              <a:gd name="connsiteX95" fmla="*/ 9746 w 10000"/>
              <a:gd name="connsiteY95" fmla="*/ 7318 h 10000"/>
              <a:gd name="connsiteX96" fmla="*/ 9815 w 10000"/>
              <a:gd name="connsiteY96" fmla="*/ 7955 h 10000"/>
              <a:gd name="connsiteX97" fmla="*/ 9873 w 10000"/>
              <a:gd name="connsiteY97" fmla="*/ 8091 h 10000"/>
              <a:gd name="connsiteX98" fmla="*/ 10000 w 10000"/>
              <a:gd name="connsiteY9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797 w 10000"/>
              <a:gd name="connsiteY70" fmla="*/ 5773 h 10000"/>
              <a:gd name="connsiteX71" fmla="*/ 7865 w 10000"/>
              <a:gd name="connsiteY71" fmla="*/ 6023 h 10000"/>
              <a:gd name="connsiteX72" fmla="*/ 7992 w 10000"/>
              <a:gd name="connsiteY72" fmla="*/ 6659 h 10000"/>
              <a:gd name="connsiteX73" fmla="*/ 8051 w 10000"/>
              <a:gd name="connsiteY73" fmla="*/ 5637 h 10000"/>
              <a:gd name="connsiteX74" fmla="*/ 8120 w 10000"/>
              <a:gd name="connsiteY74" fmla="*/ 6023 h 10000"/>
              <a:gd name="connsiteX75" fmla="*/ 8189 w 10000"/>
              <a:gd name="connsiteY75" fmla="*/ 6295 h 10000"/>
              <a:gd name="connsiteX76" fmla="*/ 8315 w 10000"/>
              <a:gd name="connsiteY76" fmla="*/ 6932 h 10000"/>
              <a:gd name="connsiteX77" fmla="*/ 8385 w 10000"/>
              <a:gd name="connsiteY77" fmla="*/ 5773 h 10000"/>
              <a:gd name="connsiteX78" fmla="*/ 8442 w 10000"/>
              <a:gd name="connsiteY78" fmla="*/ 6545 h 10000"/>
              <a:gd name="connsiteX79" fmla="*/ 8512 w 10000"/>
              <a:gd name="connsiteY79" fmla="*/ 6409 h 10000"/>
              <a:gd name="connsiteX80" fmla="*/ 8639 w 10000"/>
              <a:gd name="connsiteY80" fmla="*/ 6545 h 10000"/>
              <a:gd name="connsiteX81" fmla="*/ 8708 w 10000"/>
              <a:gd name="connsiteY81" fmla="*/ 6159 h 10000"/>
              <a:gd name="connsiteX82" fmla="*/ 8764 w 10000"/>
              <a:gd name="connsiteY82" fmla="*/ 5910 h 10000"/>
              <a:gd name="connsiteX83" fmla="*/ 8835 w 10000"/>
              <a:gd name="connsiteY83" fmla="*/ 3841 h 10000"/>
              <a:gd name="connsiteX84" fmla="*/ 8962 w 10000"/>
              <a:gd name="connsiteY84" fmla="*/ 2818 h 10000"/>
              <a:gd name="connsiteX85" fmla="*/ 9030 w 10000"/>
              <a:gd name="connsiteY85" fmla="*/ 3068 h 10000"/>
              <a:gd name="connsiteX86" fmla="*/ 9100 w 10000"/>
              <a:gd name="connsiteY86" fmla="*/ 4114 h 10000"/>
              <a:gd name="connsiteX87" fmla="*/ 9157 w 10000"/>
              <a:gd name="connsiteY87" fmla="*/ 5000 h 10000"/>
              <a:gd name="connsiteX88" fmla="*/ 9284 w 10000"/>
              <a:gd name="connsiteY88" fmla="*/ 5250 h 10000"/>
              <a:gd name="connsiteX89" fmla="*/ 9354 w 10000"/>
              <a:gd name="connsiteY89" fmla="*/ 5773 h 10000"/>
              <a:gd name="connsiteX90" fmla="*/ 9423 w 10000"/>
              <a:gd name="connsiteY90" fmla="*/ 6159 h 10000"/>
              <a:gd name="connsiteX91" fmla="*/ 9480 w 10000"/>
              <a:gd name="connsiteY91" fmla="*/ 6545 h 10000"/>
              <a:gd name="connsiteX92" fmla="*/ 9551 w 10000"/>
              <a:gd name="connsiteY92" fmla="*/ 6659 h 10000"/>
              <a:gd name="connsiteX93" fmla="*/ 9676 w 10000"/>
              <a:gd name="connsiteY93" fmla="*/ 7569 h 10000"/>
              <a:gd name="connsiteX94" fmla="*/ 9746 w 10000"/>
              <a:gd name="connsiteY94" fmla="*/ 7318 h 10000"/>
              <a:gd name="connsiteX95" fmla="*/ 9815 w 10000"/>
              <a:gd name="connsiteY95" fmla="*/ 7955 h 10000"/>
              <a:gd name="connsiteX96" fmla="*/ 9873 w 10000"/>
              <a:gd name="connsiteY96" fmla="*/ 8091 h 10000"/>
              <a:gd name="connsiteX97" fmla="*/ 10000 w 10000"/>
              <a:gd name="connsiteY9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865 w 10000"/>
              <a:gd name="connsiteY70" fmla="*/ 6023 h 10000"/>
              <a:gd name="connsiteX71" fmla="*/ 7992 w 10000"/>
              <a:gd name="connsiteY71" fmla="*/ 6659 h 10000"/>
              <a:gd name="connsiteX72" fmla="*/ 8051 w 10000"/>
              <a:gd name="connsiteY72" fmla="*/ 5637 h 10000"/>
              <a:gd name="connsiteX73" fmla="*/ 8120 w 10000"/>
              <a:gd name="connsiteY73" fmla="*/ 6023 h 10000"/>
              <a:gd name="connsiteX74" fmla="*/ 8189 w 10000"/>
              <a:gd name="connsiteY74" fmla="*/ 6295 h 10000"/>
              <a:gd name="connsiteX75" fmla="*/ 8315 w 10000"/>
              <a:gd name="connsiteY75" fmla="*/ 6932 h 10000"/>
              <a:gd name="connsiteX76" fmla="*/ 8385 w 10000"/>
              <a:gd name="connsiteY76" fmla="*/ 5773 h 10000"/>
              <a:gd name="connsiteX77" fmla="*/ 8442 w 10000"/>
              <a:gd name="connsiteY77" fmla="*/ 6545 h 10000"/>
              <a:gd name="connsiteX78" fmla="*/ 8512 w 10000"/>
              <a:gd name="connsiteY78" fmla="*/ 6409 h 10000"/>
              <a:gd name="connsiteX79" fmla="*/ 8639 w 10000"/>
              <a:gd name="connsiteY79" fmla="*/ 6545 h 10000"/>
              <a:gd name="connsiteX80" fmla="*/ 8708 w 10000"/>
              <a:gd name="connsiteY80" fmla="*/ 6159 h 10000"/>
              <a:gd name="connsiteX81" fmla="*/ 8764 w 10000"/>
              <a:gd name="connsiteY81" fmla="*/ 5910 h 10000"/>
              <a:gd name="connsiteX82" fmla="*/ 8835 w 10000"/>
              <a:gd name="connsiteY82" fmla="*/ 3841 h 10000"/>
              <a:gd name="connsiteX83" fmla="*/ 8962 w 10000"/>
              <a:gd name="connsiteY83" fmla="*/ 2818 h 10000"/>
              <a:gd name="connsiteX84" fmla="*/ 9030 w 10000"/>
              <a:gd name="connsiteY84" fmla="*/ 3068 h 10000"/>
              <a:gd name="connsiteX85" fmla="*/ 9100 w 10000"/>
              <a:gd name="connsiteY85" fmla="*/ 4114 h 10000"/>
              <a:gd name="connsiteX86" fmla="*/ 9157 w 10000"/>
              <a:gd name="connsiteY86" fmla="*/ 5000 h 10000"/>
              <a:gd name="connsiteX87" fmla="*/ 9284 w 10000"/>
              <a:gd name="connsiteY87" fmla="*/ 5250 h 10000"/>
              <a:gd name="connsiteX88" fmla="*/ 9354 w 10000"/>
              <a:gd name="connsiteY88" fmla="*/ 5773 h 10000"/>
              <a:gd name="connsiteX89" fmla="*/ 9423 w 10000"/>
              <a:gd name="connsiteY89" fmla="*/ 6159 h 10000"/>
              <a:gd name="connsiteX90" fmla="*/ 9480 w 10000"/>
              <a:gd name="connsiteY90" fmla="*/ 6545 h 10000"/>
              <a:gd name="connsiteX91" fmla="*/ 9551 w 10000"/>
              <a:gd name="connsiteY91" fmla="*/ 6659 h 10000"/>
              <a:gd name="connsiteX92" fmla="*/ 9676 w 10000"/>
              <a:gd name="connsiteY92" fmla="*/ 7569 h 10000"/>
              <a:gd name="connsiteX93" fmla="*/ 9746 w 10000"/>
              <a:gd name="connsiteY93" fmla="*/ 7318 h 10000"/>
              <a:gd name="connsiteX94" fmla="*/ 9815 w 10000"/>
              <a:gd name="connsiteY94" fmla="*/ 7955 h 10000"/>
              <a:gd name="connsiteX95" fmla="*/ 9873 w 10000"/>
              <a:gd name="connsiteY95" fmla="*/ 8091 h 10000"/>
              <a:gd name="connsiteX96" fmla="*/ 10000 w 10000"/>
              <a:gd name="connsiteY9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992 w 10000"/>
              <a:gd name="connsiteY70" fmla="*/ 6659 h 10000"/>
              <a:gd name="connsiteX71" fmla="*/ 8051 w 10000"/>
              <a:gd name="connsiteY71" fmla="*/ 5637 h 10000"/>
              <a:gd name="connsiteX72" fmla="*/ 8120 w 10000"/>
              <a:gd name="connsiteY72" fmla="*/ 6023 h 10000"/>
              <a:gd name="connsiteX73" fmla="*/ 8189 w 10000"/>
              <a:gd name="connsiteY73" fmla="*/ 6295 h 10000"/>
              <a:gd name="connsiteX74" fmla="*/ 8315 w 10000"/>
              <a:gd name="connsiteY74" fmla="*/ 6932 h 10000"/>
              <a:gd name="connsiteX75" fmla="*/ 8385 w 10000"/>
              <a:gd name="connsiteY75" fmla="*/ 5773 h 10000"/>
              <a:gd name="connsiteX76" fmla="*/ 8442 w 10000"/>
              <a:gd name="connsiteY76" fmla="*/ 6545 h 10000"/>
              <a:gd name="connsiteX77" fmla="*/ 8512 w 10000"/>
              <a:gd name="connsiteY77" fmla="*/ 6409 h 10000"/>
              <a:gd name="connsiteX78" fmla="*/ 8639 w 10000"/>
              <a:gd name="connsiteY78" fmla="*/ 6545 h 10000"/>
              <a:gd name="connsiteX79" fmla="*/ 8708 w 10000"/>
              <a:gd name="connsiteY79" fmla="*/ 6159 h 10000"/>
              <a:gd name="connsiteX80" fmla="*/ 8764 w 10000"/>
              <a:gd name="connsiteY80" fmla="*/ 5910 h 10000"/>
              <a:gd name="connsiteX81" fmla="*/ 8835 w 10000"/>
              <a:gd name="connsiteY81" fmla="*/ 3841 h 10000"/>
              <a:gd name="connsiteX82" fmla="*/ 8962 w 10000"/>
              <a:gd name="connsiteY82" fmla="*/ 2818 h 10000"/>
              <a:gd name="connsiteX83" fmla="*/ 9030 w 10000"/>
              <a:gd name="connsiteY83" fmla="*/ 3068 h 10000"/>
              <a:gd name="connsiteX84" fmla="*/ 9100 w 10000"/>
              <a:gd name="connsiteY84" fmla="*/ 4114 h 10000"/>
              <a:gd name="connsiteX85" fmla="*/ 9157 w 10000"/>
              <a:gd name="connsiteY85" fmla="*/ 5000 h 10000"/>
              <a:gd name="connsiteX86" fmla="*/ 9284 w 10000"/>
              <a:gd name="connsiteY86" fmla="*/ 5250 h 10000"/>
              <a:gd name="connsiteX87" fmla="*/ 9354 w 10000"/>
              <a:gd name="connsiteY87" fmla="*/ 5773 h 10000"/>
              <a:gd name="connsiteX88" fmla="*/ 9423 w 10000"/>
              <a:gd name="connsiteY88" fmla="*/ 6159 h 10000"/>
              <a:gd name="connsiteX89" fmla="*/ 9480 w 10000"/>
              <a:gd name="connsiteY89" fmla="*/ 6545 h 10000"/>
              <a:gd name="connsiteX90" fmla="*/ 9551 w 10000"/>
              <a:gd name="connsiteY90" fmla="*/ 6659 h 10000"/>
              <a:gd name="connsiteX91" fmla="*/ 9676 w 10000"/>
              <a:gd name="connsiteY91" fmla="*/ 7569 h 10000"/>
              <a:gd name="connsiteX92" fmla="*/ 9746 w 10000"/>
              <a:gd name="connsiteY92" fmla="*/ 7318 h 10000"/>
              <a:gd name="connsiteX93" fmla="*/ 9815 w 10000"/>
              <a:gd name="connsiteY93" fmla="*/ 7955 h 10000"/>
              <a:gd name="connsiteX94" fmla="*/ 9873 w 10000"/>
              <a:gd name="connsiteY94" fmla="*/ 8091 h 10000"/>
              <a:gd name="connsiteX95" fmla="*/ 10000 w 10000"/>
              <a:gd name="connsiteY9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20 w 10000"/>
              <a:gd name="connsiteY71" fmla="*/ 6023 h 10000"/>
              <a:gd name="connsiteX72" fmla="*/ 8189 w 10000"/>
              <a:gd name="connsiteY72" fmla="*/ 6295 h 10000"/>
              <a:gd name="connsiteX73" fmla="*/ 8315 w 10000"/>
              <a:gd name="connsiteY73" fmla="*/ 6932 h 10000"/>
              <a:gd name="connsiteX74" fmla="*/ 8385 w 10000"/>
              <a:gd name="connsiteY74" fmla="*/ 5773 h 10000"/>
              <a:gd name="connsiteX75" fmla="*/ 8442 w 10000"/>
              <a:gd name="connsiteY75" fmla="*/ 6545 h 10000"/>
              <a:gd name="connsiteX76" fmla="*/ 8512 w 10000"/>
              <a:gd name="connsiteY76" fmla="*/ 6409 h 10000"/>
              <a:gd name="connsiteX77" fmla="*/ 8639 w 10000"/>
              <a:gd name="connsiteY77" fmla="*/ 6545 h 10000"/>
              <a:gd name="connsiteX78" fmla="*/ 8708 w 10000"/>
              <a:gd name="connsiteY78" fmla="*/ 6159 h 10000"/>
              <a:gd name="connsiteX79" fmla="*/ 8764 w 10000"/>
              <a:gd name="connsiteY79" fmla="*/ 5910 h 10000"/>
              <a:gd name="connsiteX80" fmla="*/ 8835 w 10000"/>
              <a:gd name="connsiteY80" fmla="*/ 3841 h 10000"/>
              <a:gd name="connsiteX81" fmla="*/ 8962 w 10000"/>
              <a:gd name="connsiteY81" fmla="*/ 2818 h 10000"/>
              <a:gd name="connsiteX82" fmla="*/ 9030 w 10000"/>
              <a:gd name="connsiteY82" fmla="*/ 3068 h 10000"/>
              <a:gd name="connsiteX83" fmla="*/ 9100 w 10000"/>
              <a:gd name="connsiteY83" fmla="*/ 4114 h 10000"/>
              <a:gd name="connsiteX84" fmla="*/ 9157 w 10000"/>
              <a:gd name="connsiteY84" fmla="*/ 5000 h 10000"/>
              <a:gd name="connsiteX85" fmla="*/ 9284 w 10000"/>
              <a:gd name="connsiteY85" fmla="*/ 5250 h 10000"/>
              <a:gd name="connsiteX86" fmla="*/ 9354 w 10000"/>
              <a:gd name="connsiteY86" fmla="*/ 5773 h 10000"/>
              <a:gd name="connsiteX87" fmla="*/ 9423 w 10000"/>
              <a:gd name="connsiteY87" fmla="*/ 6159 h 10000"/>
              <a:gd name="connsiteX88" fmla="*/ 9480 w 10000"/>
              <a:gd name="connsiteY88" fmla="*/ 6545 h 10000"/>
              <a:gd name="connsiteX89" fmla="*/ 9551 w 10000"/>
              <a:gd name="connsiteY89" fmla="*/ 6659 h 10000"/>
              <a:gd name="connsiteX90" fmla="*/ 9676 w 10000"/>
              <a:gd name="connsiteY90" fmla="*/ 7569 h 10000"/>
              <a:gd name="connsiteX91" fmla="*/ 9746 w 10000"/>
              <a:gd name="connsiteY91" fmla="*/ 7318 h 10000"/>
              <a:gd name="connsiteX92" fmla="*/ 9815 w 10000"/>
              <a:gd name="connsiteY92" fmla="*/ 7955 h 10000"/>
              <a:gd name="connsiteX93" fmla="*/ 9873 w 10000"/>
              <a:gd name="connsiteY93" fmla="*/ 8091 h 10000"/>
              <a:gd name="connsiteX94" fmla="*/ 10000 w 10000"/>
              <a:gd name="connsiteY9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89 w 10000"/>
              <a:gd name="connsiteY71" fmla="*/ 6295 h 10000"/>
              <a:gd name="connsiteX72" fmla="*/ 8315 w 10000"/>
              <a:gd name="connsiteY72" fmla="*/ 6932 h 10000"/>
              <a:gd name="connsiteX73" fmla="*/ 8385 w 10000"/>
              <a:gd name="connsiteY73" fmla="*/ 5773 h 10000"/>
              <a:gd name="connsiteX74" fmla="*/ 8442 w 10000"/>
              <a:gd name="connsiteY74" fmla="*/ 6545 h 10000"/>
              <a:gd name="connsiteX75" fmla="*/ 8512 w 10000"/>
              <a:gd name="connsiteY75" fmla="*/ 6409 h 10000"/>
              <a:gd name="connsiteX76" fmla="*/ 8639 w 10000"/>
              <a:gd name="connsiteY76" fmla="*/ 6545 h 10000"/>
              <a:gd name="connsiteX77" fmla="*/ 8708 w 10000"/>
              <a:gd name="connsiteY77" fmla="*/ 6159 h 10000"/>
              <a:gd name="connsiteX78" fmla="*/ 8764 w 10000"/>
              <a:gd name="connsiteY78" fmla="*/ 5910 h 10000"/>
              <a:gd name="connsiteX79" fmla="*/ 8835 w 10000"/>
              <a:gd name="connsiteY79" fmla="*/ 3841 h 10000"/>
              <a:gd name="connsiteX80" fmla="*/ 8962 w 10000"/>
              <a:gd name="connsiteY80" fmla="*/ 2818 h 10000"/>
              <a:gd name="connsiteX81" fmla="*/ 9030 w 10000"/>
              <a:gd name="connsiteY81" fmla="*/ 3068 h 10000"/>
              <a:gd name="connsiteX82" fmla="*/ 9100 w 10000"/>
              <a:gd name="connsiteY82" fmla="*/ 4114 h 10000"/>
              <a:gd name="connsiteX83" fmla="*/ 9157 w 10000"/>
              <a:gd name="connsiteY83" fmla="*/ 5000 h 10000"/>
              <a:gd name="connsiteX84" fmla="*/ 9284 w 10000"/>
              <a:gd name="connsiteY84" fmla="*/ 5250 h 10000"/>
              <a:gd name="connsiteX85" fmla="*/ 9354 w 10000"/>
              <a:gd name="connsiteY85" fmla="*/ 5773 h 10000"/>
              <a:gd name="connsiteX86" fmla="*/ 9423 w 10000"/>
              <a:gd name="connsiteY86" fmla="*/ 6159 h 10000"/>
              <a:gd name="connsiteX87" fmla="*/ 9480 w 10000"/>
              <a:gd name="connsiteY87" fmla="*/ 6545 h 10000"/>
              <a:gd name="connsiteX88" fmla="*/ 9551 w 10000"/>
              <a:gd name="connsiteY88" fmla="*/ 6659 h 10000"/>
              <a:gd name="connsiteX89" fmla="*/ 9676 w 10000"/>
              <a:gd name="connsiteY89" fmla="*/ 7569 h 10000"/>
              <a:gd name="connsiteX90" fmla="*/ 9746 w 10000"/>
              <a:gd name="connsiteY90" fmla="*/ 7318 h 10000"/>
              <a:gd name="connsiteX91" fmla="*/ 9815 w 10000"/>
              <a:gd name="connsiteY91" fmla="*/ 7955 h 10000"/>
              <a:gd name="connsiteX92" fmla="*/ 9873 w 10000"/>
              <a:gd name="connsiteY92" fmla="*/ 8091 h 10000"/>
              <a:gd name="connsiteX93" fmla="*/ 10000 w 10000"/>
              <a:gd name="connsiteY9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315 w 10000"/>
              <a:gd name="connsiteY71" fmla="*/ 6932 h 10000"/>
              <a:gd name="connsiteX72" fmla="*/ 8385 w 10000"/>
              <a:gd name="connsiteY72" fmla="*/ 5773 h 10000"/>
              <a:gd name="connsiteX73" fmla="*/ 8442 w 10000"/>
              <a:gd name="connsiteY73" fmla="*/ 6545 h 10000"/>
              <a:gd name="connsiteX74" fmla="*/ 8512 w 10000"/>
              <a:gd name="connsiteY74" fmla="*/ 6409 h 10000"/>
              <a:gd name="connsiteX75" fmla="*/ 8639 w 10000"/>
              <a:gd name="connsiteY75" fmla="*/ 6545 h 10000"/>
              <a:gd name="connsiteX76" fmla="*/ 8708 w 10000"/>
              <a:gd name="connsiteY76" fmla="*/ 6159 h 10000"/>
              <a:gd name="connsiteX77" fmla="*/ 8764 w 10000"/>
              <a:gd name="connsiteY77" fmla="*/ 5910 h 10000"/>
              <a:gd name="connsiteX78" fmla="*/ 8835 w 10000"/>
              <a:gd name="connsiteY78" fmla="*/ 3841 h 10000"/>
              <a:gd name="connsiteX79" fmla="*/ 8962 w 10000"/>
              <a:gd name="connsiteY79" fmla="*/ 2818 h 10000"/>
              <a:gd name="connsiteX80" fmla="*/ 9030 w 10000"/>
              <a:gd name="connsiteY80" fmla="*/ 3068 h 10000"/>
              <a:gd name="connsiteX81" fmla="*/ 9100 w 10000"/>
              <a:gd name="connsiteY81" fmla="*/ 4114 h 10000"/>
              <a:gd name="connsiteX82" fmla="*/ 9157 w 10000"/>
              <a:gd name="connsiteY82" fmla="*/ 5000 h 10000"/>
              <a:gd name="connsiteX83" fmla="*/ 9284 w 10000"/>
              <a:gd name="connsiteY83" fmla="*/ 5250 h 10000"/>
              <a:gd name="connsiteX84" fmla="*/ 9354 w 10000"/>
              <a:gd name="connsiteY84" fmla="*/ 5773 h 10000"/>
              <a:gd name="connsiteX85" fmla="*/ 9423 w 10000"/>
              <a:gd name="connsiteY85" fmla="*/ 6159 h 10000"/>
              <a:gd name="connsiteX86" fmla="*/ 9480 w 10000"/>
              <a:gd name="connsiteY86" fmla="*/ 6545 h 10000"/>
              <a:gd name="connsiteX87" fmla="*/ 9551 w 10000"/>
              <a:gd name="connsiteY87" fmla="*/ 6659 h 10000"/>
              <a:gd name="connsiteX88" fmla="*/ 9676 w 10000"/>
              <a:gd name="connsiteY88" fmla="*/ 7569 h 10000"/>
              <a:gd name="connsiteX89" fmla="*/ 9746 w 10000"/>
              <a:gd name="connsiteY89" fmla="*/ 7318 h 10000"/>
              <a:gd name="connsiteX90" fmla="*/ 9815 w 10000"/>
              <a:gd name="connsiteY90" fmla="*/ 7955 h 10000"/>
              <a:gd name="connsiteX91" fmla="*/ 9873 w 10000"/>
              <a:gd name="connsiteY91" fmla="*/ 8091 h 10000"/>
              <a:gd name="connsiteX92" fmla="*/ 10000 w 10000"/>
              <a:gd name="connsiteY9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442 w 10000"/>
              <a:gd name="connsiteY72" fmla="*/ 6545 h 10000"/>
              <a:gd name="connsiteX73" fmla="*/ 8512 w 10000"/>
              <a:gd name="connsiteY73" fmla="*/ 6409 h 10000"/>
              <a:gd name="connsiteX74" fmla="*/ 8639 w 10000"/>
              <a:gd name="connsiteY74" fmla="*/ 6545 h 10000"/>
              <a:gd name="connsiteX75" fmla="*/ 8708 w 10000"/>
              <a:gd name="connsiteY75" fmla="*/ 6159 h 10000"/>
              <a:gd name="connsiteX76" fmla="*/ 8764 w 10000"/>
              <a:gd name="connsiteY76" fmla="*/ 5910 h 10000"/>
              <a:gd name="connsiteX77" fmla="*/ 8835 w 10000"/>
              <a:gd name="connsiteY77" fmla="*/ 3841 h 10000"/>
              <a:gd name="connsiteX78" fmla="*/ 8962 w 10000"/>
              <a:gd name="connsiteY78" fmla="*/ 2818 h 10000"/>
              <a:gd name="connsiteX79" fmla="*/ 9030 w 10000"/>
              <a:gd name="connsiteY79" fmla="*/ 3068 h 10000"/>
              <a:gd name="connsiteX80" fmla="*/ 9100 w 10000"/>
              <a:gd name="connsiteY80" fmla="*/ 4114 h 10000"/>
              <a:gd name="connsiteX81" fmla="*/ 9157 w 10000"/>
              <a:gd name="connsiteY81" fmla="*/ 5000 h 10000"/>
              <a:gd name="connsiteX82" fmla="*/ 9284 w 10000"/>
              <a:gd name="connsiteY82" fmla="*/ 5250 h 10000"/>
              <a:gd name="connsiteX83" fmla="*/ 9354 w 10000"/>
              <a:gd name="connsiteY83" fmla="*/ 5773 h 10000"/>
              <a:gd name="connsiteX84" fmla="*/ 9423 w 10000"/>
              <a:gd name="connsiteY84" fmla="*/ 6159 h 10000"/>
              <a:gd name="connsiteX85" fmla="*/ 9480 w 10000"/>
              <a:gd name="connsiteY85" fmla="*/ 6545 h 10000"/>
              <a:gd name="connsiteX86" fmla="*/ 9551 w 10000"/>
              <a:gd name="connsiteY86" fmla="*/ 6659 h 10000"/>
              <a:gd name="connsiteX87" fmla="*/ 9676 w 10000"/>
              <a:gd name="connsiteY87" fmla="*/ 7569 h 10000"/>
              <a:gd name="connsiteX88" fmla="*/ 9746 w 10000"/>
              <a:gd name="connsiteY88" fmla="*/ 7318 h 10000"/>
              <a:gd name="connsiteX89" fmla="*/ 9815 w 10000"/>
              <a:gd name="connsiteY89" fmla="*/ 7955 h 10000"/>
              <a:gd name="connsiteX90" fmla="*/ 9873 w 10000"/>
              <a:gd name="connsiteY90" fmla="*/ 8091 h 10000"/>
              <a:gd name="connsiteX91" fmla="*/ 10000 w 10000"/>
              <a:gd name="connsiteY9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512 w 10000"/>
              <a:gd name="connsiteY72" fmla="*/ 6409 h 10000"/>
              <a:gd name="connsiteX73" fmla="*/ 8639 w 10000"/>
              <a:gd name="connsiteY73" fmla="*/ 6545 h 10000"/>
              <a:gd name="connsiteX74" fmla="*/ 8708 w 10000"/>
              <a:gd name="connsiteY74" fmla="*/ 6159 h 10000"/>
              <a:gd name="connsiteX75" fmla="*/ 8764 w 10000"/>
              <a:gd name="connsiteY75" fmla="*/ 5910 h 10000"/>
              <a:gd name="connsiteX76" fmla="*/ 8835 w 10000"/>
              <a:gd name="connsiteY76" fmla="*/ 3841 h 10000"/>
              <a:gd name="connsiteX77" fmla="*/ 8962 w 10000"/>
              <a:gd name="connsiteY77" fmla="*/ 2818 h 10000"/>
              <a:gd name="connsiteX78" fmla="*/ 9030 w 10000"/>
              <a:gd name="connsiteY78" fmla="*/ 3068 h 10000"/>
              <a:gd name="connsiteX79" fmla="*/ 9100 w 10000"/>
              <a:gd name="connsiteY79" fmla="*/ 4114 h 10000"/>
              <a:gd name="connsiteX80" fmla="*/ 9157 w 10000"/>
              <a:gd name="connsiteY80" fmla="*/ 5000 h 10000"/>
              <a:gd name="connsiteX81" fmla="*/ 9284 w 10000"/>
              <a:gd name="connsiteY81" fmla="*/ 5250 h 10000"/>
              <a:gd name="connsiteX82" fmla="*/ 9354 w 10000"/>
              <a:gd name="connsiteY82" fmla="*/ 5773 h 10000"/>
              <a:gd name="connsiteX83" fmla="*/ 9423 w 10000"/>
              <a:gd name="connsiteY83" fmla="*/ 6159 h 10000"/>
              <a:gd name="connsiteX84" fmla="*/ 9480 w 10000"/>
              <a:gd name="connsiteY84" fmla="*/ 6545 h 10000"/>
              <a:gd name="connsiteX85" fmla="*/ 9551 w 10000"/>
              <a:gd name="connsiteY85" fmla="*/ 6659 h 10000"/>
              <a:gd name="connsiteX86" fmla="*/ 9676 w 10000"/>
              <a:gd name="connsiteY86" fmla="*/ 7569 h 10000"/>
              <a:gd name="connsiteX87" fmla="*/ 9746 w 10000"/>
              <a:gd name="connsiteY87" fmla="*/ 7318 h 10000"/>
              <a:gd name="connsiteX88" fmla="*/ 9815 w 10000"/>
              <a:gd name="connsiteY88" fmla="*/ 7955 h 10000"/>
              <a:gd name="connsiteX89" fmla="*/ 9873 w 10000"/>
              <a:gd name="connsiteY89" fmla="*/ 8091 h 10000"/>
              <a:gd name="connsiteX90" fmla="*/ 10000 w 10000"/>
              <a:gd name="connsiteY9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512 w 10000"/>
              <a:gd name="connsiteY71" fmla="*/ 6409 h 10000"/>
              <a:gd name="connsiteX72" fmla="*/ 8639 w 10000"/>
              <a:gd name="connsiteY72" fmla="*/ 6545 h 10000"/>
              <a:gd name="connsiteX73" fmla="*/ 8708 w 10000"/>
              <a:gd name="connsiteY73" fmla="*/ 6159 h 10000"/>
              <a:gd name="connsiteX74" fmla="*/ 8764 w 10000"/>
              <a:gd name="connsiteY74" fmla="*/ 5910 h 10000"/>
              <a:gd name="connsiteX75" fmla="*/ 8835 w 10000"/>
              <a:gd name="connsiteY75" fmla="*/ 3841 h 10000"/>
              <a:gd name="connsiteX76" fmla="*/ 8962 w 10000"/>
              <a:gd name="connsiteY76" fmla="*/ 2818 h 10000"/>
              <a:gd name="connsiteX77" fmla="*/ 9030 w 10000"/>
              <a:gd name="connsiteY77" fmla="*/ 3068 h 10000"/>
              <a:gd name="connsiteX78" fmla="*/ 9100 w 10000"/>
              <a:gd name="connsiteY78" fmla="*/ 4114 h 10000"/>
              <a:gd name="connsiteX79" fmla="*/ 9157 w 10000"/>
              <a:gd name="connsiteY79" fmla="*/ 5000 h 10000"/>
              <a:gd name="connsiteX80" fmla="*/ 9284 w 10000"/>
              <a:gd name="connsiteY80" fmla="*/ 5250 h 10000"/>
              <a:gd name="connsiteX81" fmla="*/ 9354 w 10000"/>
              <a:gd name="connsiteY81" fmla="*/ 5773 h 10000"/>
              <a:gd name="connsiteX82" fmla="*/ 9423 w 10000"/>
              <a:gd name="connsiteY82" fmla="*/ 6159 h 10000"/>
              <a:gd name="connsiteX83" fmla="*/ 9480 w 10000"/>
              <a:gd name="connsiteY83" fmla="*/ 6545 h 10000"/>
              <a:gd name="connsiteX84" fmla="*/ 9551 w 10000"/>
              <a:gd name="connsiteY84" fmla="*/ 6659 h 10000"/>
              <a:gd name="connsiteX85" fmla="*/ 9676 w 10000"/>
              <a:gd name="connsiteY85" fmla="*/ 7569 h 10000"/>
              <a:gd name="connsiteX86" fmla="*/ 9746 w 10000"/>
              <a:gd name="connsiteY86" fmla="*/ 7318 h 10000"/>
              <a:gd name="connsiteX87" fmla="*/ 9815 w 10000"/>
              <a:gd name="connsiteY87" fmla="*/ 7955 h 10000"/>
              <a:gd name="connsiteX88" fmla="*/ 9873 w 10000"/>
              <a:gd name="connsiteY88" fmla="*/ 8091 h 10000"/>
              <a:gd name="connsiteX89" fmla="*/ 10000 w 10000"/>
              <a:gd name="connsiteY8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512 w 10000"/>
              <a:gd name="connsiteY70" fmla="*/ 6409 h 10000"/>
              <a:gd name="connsiteX71" fmla="*/ 8639 w 10000"/>
              <a:gd name="connsiteY71" fmla="*/ 6545 h 10000"/>
              <a:gd name="connsiteX72" fmla="*/ 8708 w 10000"/>
              <a:gd name="connsiteY72" fmla="*/ 6159 h 10000"/>
              <a:gd name="connsiteX73" fmla="*/ 8764 w 10000"/>
              <a:gd name="connsiteY73" fmla="*/ 5910 h 10000"/>
              <a:gd name="connsiteX74" fmla="*/ 8835 w 10000"/>
              <a:gd name="connsiteY74" fmla="*/ 3841 h 10000"/>
              <a:gd name="connsiteX75" fmla="*/ 8962 w 10000"/>
              <a:gd name="connsiteY75" fmla="*/ 2818 h 10000"/>
              <a:gd name="connsiteX76" fmla="*/ 9030 w 10000"/>
              <a:gd name="connsiteY76" fmla="*/ 3068 h 10000"/>
              <a:gd name="connsiteX77" fmla="*/ 9100 w 10000"/>
              <a:gd name="connsiteY77" fmla="*/ 4114 h 10000"/>
              <a:gd name="connsiteX78" fmla="*/ 9157 w 10000"/>
              <a:gd name="connsiteY78" fmla="*/ 5000 h 10000"/>
              <a:gd name="connsiteX79" fmla="*/ 9284 w 10000"/>
              <a:gd name="connsiteY79" fmla="*/ 5250 h 10000"/>
              <a:gd name="connsiteX80" fmla="*/ 9354 w 10000"/>
              <a:gd name="connsiteY80" fmla="*/ 5773 h 10000"/>
              <a:gd name="connsiteX81" fmla="*/ 9423 w 10000"/>
              <a:gd name="connsiteY81" fmla="*/ 6159 h 10000"/>
              <a:gd name="connsiteX82" fmla="*/ 9480 w 10000"/>
              <a:gd name="connsiteY82" fmla="*/ 6545 h 10000"/>
              <a:gd name="connsiteX83" fmla="*/ 9551 w 10000"/>
              <a:gd name="connsiteY83" fmla="*/ 6659 h 10000"/>
              <a:gd name="connsiteX84" fmla="*/ 9676 w 10000"/>
              <a:gd name="connsiteY84" fmla="*/ 7569 h 10000"/>
              <a:gd name="connsiteX85" fmla="*/ 9746 w 10000"/>
              <a:gd name="connsiteY85" fmla="*/ 7318 h 10000"/>
              <a:gd name="connsiteX86" fmla="*/ 9815 w 10000"/>
              <a:gd name="connsiteY86" fmla="*/ 7955 h 10000"/>
              <a:gd name="connsiteX87" fmla="*/ 9873 w 10000"/>
              <a:gd name="connsiteY87" fmla="*/ 8091 h 10000"/>
              <a:gd name="connsiteX88" fmla="*/ 10000 w 10000"/>
              <a:gd name="connsiteY8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639 w 10000"/>
              <a:gd name="connsiteY70" fmla="*/ 6545 h 10000"/>
              <a:gd name="connsiteX71" fmla="*/ 8708 w 10000"/>
              <a:gd name="connsiteY71" fmla="*/ 6159 h 10000"/>
              <a:gd name="connsiteX72" fmla="*/ 8764 w 10000"/>
              <a:gd name="connsiteY72" fmla="*/ 5910 h 10000"/>
              <a:gd name="connsiteX73" fmla="*/ 8835 w 10000"/>
              <a:gd name="connsiteY73" fmla="*/ 3841 h 10000"/>
              <a:gd name="connsiteX74" fmla="*/ 8962 w 10000"/>
              <a:gd name="connsiteY74" fmla="*/ 2818 h 10000"/>
              <a:gd name="connsiteX75" fmla="*/ 9030 w 10000"/>
              <a:gd name="connsiteY75" fmla="*/ 3068 h 10000"/>
              <a:gd name="connsiteX76" fmla="*/ 9100 w 10000"/>
              <a:gd name="connsiteY76" fmla="*/ 4114 h 10000"/>
              <a:gd name="connsiteX77" fmla="*/ 9157 w 10000"/>
              <a:gd name="connsiteY77" fmla="*/ 5000 h 10000"/>
              <a:gd name="connsiteX78" fmla="*/ 9284 w 10000"/>
              <a:gd name="connsiteY78" fmla="*/ 5250 h 10000"/>
              <a:gd name="connsiteX79" fmla="*/ 9354 w 10000"/>
              <a:gd name="connsiteY79" fmla="*/ 5773 h 10000"/>
              <a:gd name="connsiteX80" fmla="*/ 9423 w 10000"/>
              <a:gd name="connsiteY80" fmla="*/ 6159 h 10000"/>
              <a:gd name="connsiteX81" fmla="*/ 9480 w 10000"/>
              <a:gd name="connsiteY81" fmla="*/ 6545 h 10000"/>
              <a:gd name="connsiteX82" fmla="*/ 9551 w 10000"/>
              <a:gd name="connsiteY82" fmla="*/ 6659 h 10000"/>
              <a:gd name="connsiteX83" fmla="*/ 9676 w 10000"/>
              <a:gd name="connsiteY83" fmla="*/ 7569 h 10000"/>
              <a:gd name="connsiteX84" fmla="*/ 9746 w 10000"/>
              <a:gd name="connsiteY84" fmla="*/ 7318 h 10000"/>
              <a:gd name="connsiteX85" fmla="*/ 9815 w 10000"/>
              <a:gd name="connsiteY85" fmla="*/ 7955 h 10000"/>
              <a:gd name="connsiteX86" fmla="*/ 9873 w 10000"/>
              <a:gd name="connsiteY86" fmla="*/ 8091 h 10000"/>
              <a:gd name="connsiteX87" fmla="*/ 10000 w 10000"/>
              <a:gd name="connsiteY8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08 w 10000"/>
              <a:gd name="connsiteY70" fmla="*/ 6159 h 10000"/>
              <a:gd name="connsiteX71" fmla="*/ 8764 w 10000"/>
              <a:gd name="connsiteY71" fmla="*/ 5910 h 10000"/>
              <a:gd name="connsiteX72" fmla="*/ 8835 w 10000"/>
              <a:gd name="connsiteY72" fmla="*/ 3841 h 10000"/>
              <a:gd name="connsiteX73" fmla="*/ 8962 w 10000"/>
              <a:gd name="connsiteY73" fmla="*/ 2818 h 10000"/>
              <a:gd name="connsiteX74" fmla="*/ 9030 w 10000"/>
              <a:gd name="connsiteY74" fmla="*/ 3068 h 10000"/>
              <a:gd name="connsiteX75" fmla="*/ 9100 w 10000"/>
              <a:gd name="connsiteY75" fmla="*/ 4114 h 10000"/>
              <a:gd name="connsiteX76" fmla="*/ 9157 w 10000"/>
              <a:gd name="connsiteY76" fmla="*/ 5000 h 10000"/>
              <a:gd name="connsiteX77" fmla="*/ 9284 w 10000"/>
              <a:gd name="connsiteY77" fmla="*/ 5250 h 10000"/>
              <a:gd name="connsiteX78" fmla="*/ 9354 w 10000"/>
              <a:gd name="connsiteY78" fmla="*/ 5773 h 10000"/>
              <a:gd name="connsiteX79" fmla="*/ 9423 w 10000"/>
              <a:gd name="connsiteY79" fmla="*/ 6159 h 10000"/>
              <a:gd name="connsiteX80" fmla="*/ 9480 w 10000"/>
              <a:gd name="connsiteY80" fmla="*/ 6545 h 10000"/>
              <a:gd name="connsiteX81" fmla="*/ 9551 w 10000"/>
              <a:gd name="connsiteY81" fmla="*/ 6659 h 10000"/>
              <a:gd name="connsiteX82" fmla="*/ 9676 w 10000"/>
              <a:gd name="connsiteY82" fmla="*/ 7569 h 10000"/>
              <a:gd name="connsiteX83" fmla="*/ 9746 w 10000"/>
              <a:gd name="connsiteY83" fmla="*/ 7318 h 10000"/>
              <a:gd name="connsiteX84" fmla="*/ 9815 w 10000"/>
              <a:gd name="connsiteY84" fmla="*/ 7955 h 10000"/>
              <a:gd name="connsiteX85" fmla="*/ 9873 w 10000"/>
              <a:gd name="connsiteY85" fmla="*/ 8091 h 10000"/>
              <a:gd name="connsiteX86" fmla="*/ 10000 w 10000"/>
              <a:gd name="connsiteY8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64 w 10000"/>
              <a:gd name="connsiteY70" fmla="*/ 5910 h 10000"/>
              <a:gd name="connsiteX71" fmla="*/ 8835 w 10000"/>
              <a:gd name="connsiteY71" fmla="*/ 3841 h 10000"/>
              <a:gd name="connsiteX72" fmla="*/ 8962 w 10000"/>
              <a:gd name="connsiteY72" fmla="*/ 2818 h 10000"/>
              <a:gd name="connsiteX73" fmla="*/ 9030 w 10000"/>
              <a:gd name="connsiteY73" fmla="*/ 3068 h 10000"/>
              <a:gd name="connsiteX74" fmla="*/ 9100 w 10000"/>
              <a:gd name="connsiteY74" fmla="*/ 4114 h 10000"/>
              <a:gd name="connsiteX75" fmla="*/ 9157 w 10000"/>
              <a:gd name="connsiteY75" fmla="*/ 5000 h 10000"/>
              <a:gd name="connsiteX76" fmla="*/ 9284 w 10000"/>
              <a:gd name="connsiteY76" fmla="*/ 5250 h 10000"/>
              <a:gd name="connsiteX77" fmla="*/ 9354 w 10000"/>
              <a:gd name="connsiteY77" fmla="*/ 5773 h 10000"/>
              <a:gd name="connsiteX78" fmla="*/ 9423 w 10000"/>
              <a:gd name="connsiteY78" fmla="*/ 6159 h 10000"/>
              <a:gd name="connsiteX79" fmla="*/ 9480 w 10000"/>
              <a:gd name="connsiteY79" fmla="*/ 6545 h 10000"/>
              <a:gd name="connsiteX80" fmla="*/ 9551 w 10000"/>
              <a:gd name="connsiteY80" fmla="*/ 6659 h 10000"/>
              <a:gd name="connsiteX81" fmla="*/ 9676 w 10000"/>
              <a:gd name="connsiteY81" fmla="*/ 7569 h 10000"/>
              <a:gd name="connsiteX82" fmla="*/ 9746 w 10000"/>
              <a:gd name="connsiteY82" fmla="*/ 7318 h 10000"/>
              <a:gd name="connsiteX83" fmla="*/ 9815 w 10000"/>
              <a:gd name="connsiteY83" fmla="*/ 7955 h 10000"/>
              <a:gd name="connsiteX84" fmla="*/ 9873 w 10000"/>
              <a:gd name="connsiteY84" fmla="*/ 8091 h 10000"/>
              <a:gd name="connsiteX85" fmla="*/ 10000 w 10000"/>
              <a:gd name="connsiteY8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835 w 10000"/>
              <a:gd name="connsiteY70" fmla="*/ 3841 h 10000"/>
              <a:gd name="connsiteX71" fmla="*/ 8962 w 10000"/>
              <a:gd name="connsiteY71" fmla="*/ 2818 h 10000"/>
              <a:gd name="connsiteX72" fmla="*/ 9030 w 10000"/>
              <a:gd name="connsiteY72" fmla="*/ 3068 h 10000"/>
              <a:gd name="connsiteX73" fmla="*/ 9100 w 10000"/>
              <a:gd name="connsiteY73" fmla="*/ 4114 h 10000"/>
              <a:gd name="connsiteX74" fmla="*/ 9157 w 10000"/>
              <a:gd name="connsiteY74" fmla="*/ 5000 h 10000"/>
              <a:gd name="connsiteX75" fmla="*/ 9284 w 10000"/>
              <a:gd name="connsiteY75" fmla="*/ 5250 h 10000"/>
              <a:gd name="connsiteX76" fmla="*/ 9354 w 10000"/>
              <a:gd name="connsiteY76" fmla="*/ 5773 h 10000"/>
              <a:gd name="connsiteX77" fmla="*/ 9423 w 10000"/>
              <a:gd name="connsiteY77" fmla="*/ 6159 h 10000"/>
              <a:gd name="connsiteX78" fmla="*/ 9480 w 10000"/>
              <a:gd name="connsiteY78" fmla="*/ 6545 h 10000"/>
              <a:gd name="connsiteX79" fmla="*/ 9551 w 10000"/>
              <a:gd name="connsiteY79" fmla="*/ 6659 h 10000"/>
              <a:gd name="connsiteX80" fmla="*/ 9676 w 10000"/>
              <a:gd name="connsiteY80" fmla="*/ 7569 h 10000"/>
              <a:gd name="connsiteX81" fmla="*/ 9746 w 10000"/>
              <a:gd name="connsiteY81" fmla="*/ 7318 h 10000"/>
              <a:gd name="connsiteX82" fmla="*/ 9815 w 10000"/>
              <a:gd name="connsiteY82" fmla="*/ 7955 h 10000"/>
              <a:gd name="connsiteX83" fmla="*/ 9873 w 10000"/>
              <a:gd name="connsiteY83" fmla="*/ 8091 h 10000"/>
              <a:gd name="connsiteX84" fmla="*/ 10000 w 10000"/>
              <a:gd name="connsiteY8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962 w 10000"/>
              <a:gd name="connsiteY70" fmla="*/ 2818 h 10000"/>
              <a:gd name="connsiteX71" fmla="*/ 9030 w 10000"/>
              <a:gd name="connsiteY71" fmla="*/ 3068 h 10000"/>
              <a:gd name="connsiteX72" fmla="*/ 9100 w 10000"/>
              <a:gd name="connsiteY72" fmla="*/ 4114 h 10000"/>
              <a:gd name="connsiteX73" fmla="*/ 9157 w 10000"/>
              <a:gd name="connsiteY73" fmla="*/ 5000 h 10000"/>
              <a:gd name="connsiteX74" fmla="*/ 9284 w 10000"/>
              <a:gd name="connsiteY74" fmla="*/ 5250 h 10000"/>
              <a:gd name="connsiteX75" fmla="*/ 9354 w 10000"/>
              <a:gd name="connsiteY75" fmla="*/ 5773 h 10000"/>
              <a:gd name="connsiteX76" fmla="*/ 9423 w 10000"/>
              <a:gd name="connsiteY76" fmla="*/ 6159 h 10000"/>
              <a:gd name="connsiteX77" fmla="*/ 9480 w 10000"/>
              <a:gd name="connsiteY77" fmla="*/ 6545 h 10000"/>
              <a:gd name="connsiteX78" fmla="*/ 9551 w 10000"/>
              <a:gd name="connsiteY78" fmla="*/ 6659 h 10000"/>
              <a:gd name="connsiteX79" fmla="*/ 9676 w 10000"/>
              <a:gd name="connsiteY79" fmla="*/ 7569 h 10000"/>
              <a:gd name="connsiteX80" fmla="*/ 9746 w 10000"/>
              <a:gd name="connsiteY80" fmla="*/ 7318 h 10000"/>
              <a:gd name="connsiteX81" fmla="*/ 9815 w 10000"/>
              <a:gd name="connsiteY81" fmla="*/ 7955 h 10000"/>
              <a:gd name="connsiteX82" fmla="*/ 9873 w 10000"/>
              <a:gd name="connsiteY82" fmla="*/ 8091 h 10000"/>
              <a:gd name="connsiteX83" fmla="*/ 10000 w 10000"/>
              <a:gd name="connsiteY8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030 w 10000"/>
              <a:gd name="connsiteY70" fmla="*/ 3068 h 10000"/>
              <a:gd name="connsiteX71" fmla="*/ 9100 w 10000"/>
              <a:gd name="connsiteY71" fmla="*/ 4114 h 10000"/>
              <a:gd name="connsiteX72" fmla="*/ 9157 w 10000"/>
              <a:gd name="connsiteY72" fmla="*/ 5000 h 10000"/>
              <a:gd name="connsiteX73" fmla="*/ 9284 w 10000"/>
              <a:gd name="connsiteY73" fmla="*/ 5250 h 10000"/>
              <a:gd name="connsiteX74" fmla="*/ 9354 w 10000"/>
              <a:gd name="connsiteY74" fmla="*/ 5773 h 10000"/>
              <a:gd name="connsiteX75" fmla="*/ 9423 w 10000"/>
              <a:gd name="connsiteY75" fmla="*/ 6159 h 10000"/>
              <a:gd name="connsiteX76" fmla="*/ 9480 w 10000"/>
              <a:gd name="connsiteY76" fmla="*/ 6545 h 10000"/>
              <a:gd name="connsiteX77" fmla="*/ 9551 w 10000"/>
              <a:gd name="connsiteY77" fmla="*/ 6659 h 10000"/>
              <a:gd name="connsiteX78" fmla="*/ 9676 w 10000"/>
              <a:gd name="connsiteY78" fmla="*/ 7569 h 10000"/>
              <a:gd name="connsiteX79" fmla="*/ 9746 w 10000"/>
              <a:gd name="connsiteY79" fmla="*/ 7318 h 10000"/>
              <a:gd name="connsiteX80" fmla="*/ 9815 w 10000"/>
              <a:gd name="connsiteY80" fmla="*/ 7955 h 10000"/>
              <a:gd name="connsiteX81" fmla="*/ 9873 w 10000"/>
              <a:gd name="connsiteY81" fmla="*/ 8091 h 10000"/>
              <a:gd name="connsiteX82" fmla="*/ 10000 w 10000"/>
              <a:gd name="connsiteY8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00 w 10000"/>
              <a:gd name="connsiteY70" fmla="*/ 4114 h 10000"/>
              <a:gd name="connsiteX71" fmla="*/ 9157 w 10000"/>
              <a:gd name="connsiteY71" fmla="*/ 5000 h 10000"/>
              <a:gd name="connsiteX72" fmla="*/ 9284 w 10000"/>
              <a:gd name="connsiteY72" fmla="*/ 5250 h 10000"/>
              <a:gd name="connsiteX73" fmla="*/ 9354 w 10000"/>
              <a:gd name="connsiteY73" fmla="*/ 5773 h 10000"/>
              <a:gd name="connsiteX74" fmla="*/ 9423 w 10000"/>
              <a:gd name="connsiteY74" fmla="*/ 6159 h 10000"/>
              <a:gd name="connsiteX75" fmla="*/ 9480 w 10000"/>
              <a:gd name="connsiteY75" fmla="*/ 6545 h 10000"/>
              <a:gd name="connsiteX76" fmla="*/ 9551 w 10000"/>
              <a:gd name="connsiteY76" fmla="*/ 6659 h 10000"/>
              <a:gd name="connsiteX77" fmla="*/ 9676 w 10000"/>
              <a:gd name="connsiteY77" fmla="*/ 7569 h 10000"/>
              <a:gd name="connsiteX78" fmla="*/ 9746 w 10000"/>
              <a:gd name="connsiteY78" fmla="*/ 7318 h 10000"/>
              <a:gd name="connsiteX79" fmla="*/ 9815 w 10000"/>
              <a:gd name="connsiteY79" fmla="*/ 7955 h 10000"/>
              <a:gd name="connsiteX80" fmla="*/ 9873 w 10000"/>
              <a:gd name="connsiteY80" fmla="*/ 8091 h 10000"/>
              <a:gd name="connsiteX81" fmla="*/ 10000 w 10000"/>
              <a:gd name="connsiteY8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57 w 10000"/>
              <a:gd name="connsiteY70" fmla="*/ 5000 h 10000"/>
              <a:gd name="connsiteX71" fmla="*/ 9284 w 10000"/>
              <a:gd name="connsiteY71" fmla="*/ 5250 h 10000"/>
              <a:gd name="connsiteX72" fmla="*/ 9354 w 10000"/>
              <a:gd name="connsiteY72" fmla="*/ 5773 h 10000"/>
              <a:gd name="connsiteX73" fmla="*/ 9423 w 10000"/>
              <a:gd name="connsiteY73" fmla="*/ 6159 h 10000"/>
              <a:gd name="connsiteX74" fmla="*/ 9480 w 10000"/>
              <a:gd name="connsiteY74" fmla="*/ 6545 h 10000"/>
              <a:gd name="connsiteX75" fmla="*/ 9551 w 10000"/>
              <a:gd name="connsiteY75" fmla="*/ 6659 h 10000"/>
              <a:gd name="connsiteX76" fmla="*/ 9676 w 10000"/>
              <a:gd name="connsiteY76" fmla="*/ 7569 h 10000"/>
              <a:gd name="connsiteX77" fmla="*/ 9746 w 10000"/>
              <a:gd name="connsiteY77" fmla="*/ 7318 h 10000"/>
              <a:gd name="connsiteX78" fmla="*/ 9815 w 10000"/>
              <a:gd name="connsiteY78" fmla="*/ 7955 h 10000"/>
              <a:gd name="connsiteX79" fmla="*/ 9873 w 10000"/>
              <a:gd name="connsiteY79" fmla="*/ 8091 h 10000"/>
              <a:gd name="connsiteX80" fmla="*/ 10000 w 10000"/>
              <a:gd name="connsiteY8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284 w 10000"/>
              <a:gd name="connsiteY70" fmla="*/ 5250 h 10000"/>
              <a:gd name="connsiteX71" fmla="*/ 9354 w 10000"/>
              <a:gd name="connsiteY71" fmla="*/ 5773 h 10000"/>
              <a:gd name="connsiteX72" fmla="*/ 9423 w 10000"/>
              <a:gd name="connsiteY72" fmla="*/ 6159 h 10000"/>
              <a:gd name="connsiteX73" fmla="*/ 9480 w 10000"/>
              <a:gd name="connsiteY73" fmla="*/ 6545 h 10000"/>
              <a:gd name="connsiteX74" fmla="*/ 9551 w 10000"/>
              <a:gd name="connsiteY74" fmla="*/ 6659 h 10000"/>
              <a:gd name="connsiteX75" fmla="*/ 9676 w 10000"/>
              <a:gd name="connsiteY75" fmla="*/ 7569 h 10000"/>
              <a:gd name="connsiteX76" fmla="*/ 9746 w 10000"/>
              <a:gd name="connsiteY76" fmla="*/ 7318 h 10000"/>
              <a:gd name="connsiteX77" fmla="*/ 9815 w 10000"/>
              <a:gd name="connsiteY77" fmla="*/ 7955 h 10000"/>
              <a:gd name="connsiteX78" fmla="*/ 9873 w 10000"/>
              <a:gd name="connsiteY78" fmla="*/ 8091 h 10000"/>
              <a:gd name="connsiteX79" fmla="*/ 10000 w 10000"/>
              <a:gd name="connsiteY7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23 w 10000"/>
              <a:gd name="connsiteY71" fmla="*/ 6159 h 10000"/>
              <a:gd name="connsiteX72" fmla="*/ 9480 w 10000"/>
              <a:gd name="connsiteY72" fmla="*/ 6545 h 10000"/>
              <a:gd name="connsiteX73" fmla="*/ 9551 w 10000"/>
              <a:gd name="connsiteY73" fmla="*/ 6659 h 10000"/>
              <a:gd name="connsiteX74" fmla="*/ 9676 w 10000"/>
              <a:gd name="connsiteY74" fmla="*/ 7569 h 10000"/>
              <a:gd name="connsiteX75" fmla="*/ 9746 w 10000"/>
              <a:gd name="connsiteY75" fmla="*/ 7318 h 10000"/>
              <a:gd name="connsiteX76" fmla="*/ 9815 w 10000"/>
              <a:gd name="connsiteY76" fmla="*/ 7955 h 10000"/>
              <a:gd name="connsiteX77" fmla="*/ 9873 w 10000"/>
              <a:gd name="connsiteY77" fmla="*/ 8091 h 10000"/>
              <a:gd name="connsiteX78" fmla="*/ 10000 w 10000"/>
              <a:gd name="connsiteY7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80 w 10000"/>
              <a:gd name="connsiteY71" fmla="*/ 6545 h 10000"/>
              <a:gd name="connsiteX72" fmla="*/ 9551 w 10000"/>
              <a:gd name="connsiteY72" fmla="*/ 6659 h 10000"/>
              <a:gd name="connsiteX73" fmla="*/ 9676 w 10000"/>
              <a:gd name="connsiteY73" fmla="*/ 7569 h 10000"/>
              <a:gd name="connsiteX74" fmla="*/ 9746 w 10000"/>
              <a:gd name="connsiteY74" fmla="*/ 7318 h 10000"/>
              <a:gd name="connsiteX75" fmla="*/ 9815 w 10000"/>
              <a:gd name="connsiteY75" fmla="*/ 7955 h 10000"/>
              <a:gd name="connsiteX76" fmla="*/ 9873 w 10000"/>
              <a:gd name="connsiteY76" fmla="*/ 8091 h 10000"/>
              <a:gd name="connsiteX77" fmla="*/ 10000 w 10000"/>
              <a:gd name="connsiteY7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551 w 10000"/>
              <a:gd name="connsiteY71" fmla="*/ 6659 h 10000"/>
              <a:gd name="connsiteX72" fmla="*/ 9676 w 10000"/>
              <a:gd name="connsiteY72" fmla="*/ 7569 h 10000"/>
              <a:gd name="connsiteX73" fmla="*/ 9746 w 10000"/>
              <a:gd name="connsiteY73" fmla="*/ 7318 h 10000"/>
              <a:gd name="connsiteX74" fmla="*/ 9815 w 10000"/>
              <a:gd name="connsiteY74" fmla="*/ 7955 h 10000"/>
              <a:gd name="connsiteX75" fmla="*/ 9873 w 10000"/>
              <a:gd name="connsiteY75" fmla="*/ 8091 h 10000"/>
              <a:gd name="connsiteX76" fmla="*/ 10000 w 10000"/>
              <a:gd name="connsiteY7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676 w 10000"/>
              <a:gd name="connsiteY71" fmla="*/ 7569 h 10000"/>
              <a:gd name="connsiteX72" fmla="*/ 9746 w 10000"/>
              <a:gd name="connsiteY72" fmla="*/ 7318 h 10000"/>
              <a:gd name="connsiteX73" fmla="*/ 9815 w 10000"/>
              <a:gd name="connsiteY73" fmla="*/ 7955 h 10000"/>
              <a:gd name="connsiteX74" fmla="*/ 9873 w 10000"/>
              <a:gd name="connsiteY74" fmla="*/ 8091 h 10000"/>
              <a:gd name="connsiteX75" fmla="*/ 10000 w 10000"/>
              <a:gd name="connsiteY7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676 w 10000"/>
              <a:gd name="connsiteY70" fmla="*/ 7569 h 10000"/>
              <a:gd name="connsiteX71" fmla="*/ 9746 w 10000"/>
              <a:gd name="connsiteY71" fmla="*/ 7318 h 10000"/>
              <a:gd name="connsiteX72" fmla="*/ 9815 w 10000"/>
              <a:gd name="connsiteY72" fmla="*/ 7955 h 10000"/>
              <a:gd name="connsiteX73" fmla="*/ 9873 w 10000"/>
              <a:gd name="connsiteY73" fmla="*/ 8091 h 10000"/>
              <a:gd name="connsiteX74" fmla="*/ 10000 w 10000"/>
              <a:gd name="connsiteY74" fmla="*/ 7318 h 10000"/>
              <a:gd name="connsiteX0" fmla="*/ 0 w 10025"/>
              <a:gd name="connsiteY0" fmla="*/ 5910 h 10000"/>
              <a:gd name="connsiteX1" fmla="*/ 68 w 10025"/>
              <a:gd name="connsiteY1" fmla="*/ 6023 h 10000"/>
              <a:gd name="connsiteX2" fmla="*/ 127 w 10025"/>
              <a:gd name="connsiteY2" fmla="*/ 6409 h 10000"/>
              <a:gd name="connsiteX3" fmla="*/ 195 w 10025"/>
              <a:gd name="connsiteY3" fmla="*/ 6159 h 10000"/>
              <a:gd name="connsiteX4" fmla="*/ 265 w 10025"/>
              <a:gd name="connsiteY4" fmla="*/ 6545 h 10000"/>
              <a:gd name="connsiteX5" fmla="*/ 393 w 10025"/>
              <a:gd name="connsiteY5" fmla="*/ 6295 h 10000"/>
              <a:gd name="connsiteX6" fmla="*/ 461 w 10025"/>
              <a:gd name="connsiteY6" fmla="*/ 6295 h 10000"/>
              <a:gd name="connsiteX7" fmla="*/ 519 w 10025"/>
              <a:gd name="connsiteY7" fmla="*/ 6409 h 10000"/>
              <a:gd name="connsiteX8" fmla="*/ 588 w 10025"/>
              <a:gd name="connsiteY8" fmla="*/ 6545 h 10000"/>
              <a:gd name="connsiteX9" fmla="*/ 715 w 10025"/>
              <a:gd name="connsiteY9" fmla="*/ 6409 h 10000"/>
              <a:gd name="connsiteX10" fmla="*/ 783 w 10025"/>
              <a:gd name="connsiteY10" fmla="*/ 6659 h 10000"/>
              <a:gd name="connsiteX11" fmla="*/ 843 w 10025"/>
              <a:gd name="connsiteY11" fmla="*/ 6023 h 10000"/>
              <a:gd name="connsiteX12" fmla="*/ 911 w 10025"/>
              <a:gd name="connsiteY12" fmla="*/ 6545 h 10000"/>
              <a:gd name="connsiteX13" fmla="*/ 1038 w 10025"/>
              <a:gd name="connsiteY13" fmla="*/ 6409 h 10000"/>
              <a:gd name="connsiteX14" fmla="*/ 1107 w 10025"/>
              <a:gd name="connsiteY14" fmla="*/ 6932 h 10000"/>
              <a:gd name="connsiteX15" fmla="*/ 1177 w 10025"/>
              <a:gd name="connsiteY15" fmla="*/ 6545 h 10000"/>
              <a:gd name="connsiteX16" fmla="*/ 1234 w 10025"/>
              <a:gd name="connsiteY16" fmla="*/ 5910 h 10000"/>
              <a:gd name="connsiteX17" fmla="*/ 1361 w 10025"/>
              <a:gd name="connsiteY17" fmla="*/ 7046 h 10000"/>
              <a:gd name="connsiteX18" fmla="*/ 1431 w 10025"/>
              <a:gd name="connsiteY18" fmla="*/ 6295 h 10000"/>
              <a:gd name="connsiteX19" fmla="*/ 1499 w 10025"/>
              <a:gd name="connsiteY19" fmla="*/ 6932 h 10000"/>
              <a:gd name="connsiteX20" fmla="*/ 1557 w 10025"/>
              <a:gd name="connsiteY20" fmla="*/ 6295 h 10000"/>
              <a:gd name="connsiteX21" fmla="*/ 1696 w 10025"/>
              <a:gd name="connsiteY21" fmla="*/ 5773 h 10000"/>
              <a:gd name="connsiteX22" fmla="*/ 1753 w 10025"/>
              <a:gd name="connsiteY22" fmla="*/ 6409 h 10000"/>
              <a:gd name="connsiteX23" fmla="*/ 1822 w 10025"/>
              <a:gd name="connsiteY23" fmla="*/ 6932 h 10000"/>
              <a:gd name="connsiteX24" fmla="*/ 1881 w 10025"/>
              <a:gd name="connsiteY24" fmla="*/ 5773 h 10000"/>
              <a:gd name="connsiteX25" fmla="*/ 2018 w 10025"/>
              <a:gd name="connsiteY25" fmla="*/ 6932 h 10000"/>
              <a:gd name="connsiteX26" fmla="*/ 2076 w 10025"/>
              <a:gd name="connsiteY26" fmla="*/ 6659 h 10000"/>
              <a:gd name="connsiteX27" fmla="*/ 2145 w 10025"/>
              <a:gd name="connsiteY27" fmla="*/ 6295 h 10000"/>
              <a:gd name="connsiteX28" fmla="*/ 2214 w 10025"/>
              <a:gd name="connsiteY28" fmla="*/ 6409 h 10000"/>
              <a:gd name="connsiteX29" fmla="*/ 2341 w 10025"/>
              <a:gd name="connsiteY29" fmla="*/ 6409 h 10000"/>
              <a:gd name="connsiteX30" fmla="*/ 2411 w 10025"/>
              <a:gd name="connsiteY30" fmla="*/ 6295 h 10000"/>
              <a:gd name="connsiteX31" fmla="*/ 2468 w 10025"/>
              <a:gd name="connsiteY31" fmla="*/ 6409 h 10000"/>
              <a:gd name="connsiteX32" fmla="*/ 2538 w 10025"/>
              <a:gd name="connsiteY32" fmla="*/ 6409 h 10000"/>
              <a:gd name="connsiteX33" fmla="*/ 2664 w 10025"/>
              <a:gd name="connsiteY33" fmla="*/ 6409 h 10000"/>
              <a:gd name="connsiteX34" fmla="*/ 2733 w 10025"/>
              <a:gd name="connsiteY34" fmla="*/ 6295 h 10000"/>
              <a:gd name="connsiteX35" fmla="*/ 2792 w 10025"/>
              <a:gd name="connsiteY35" fmla="*/ 8728 h 10000"/>
              <a:gd name="connsiteX36" fmla="*/ 2860 w 10025"/>
              <a:gd name="connsiteY36" fmla="*/ 10000 h 10000"/>
              <a:gd name="connsiteX37" fmla="*/ 2988 w 10025"/>
              <a:gd name="connsiteY37" fmla="*/ 8477 h 10000"/>
              <a:gd name="connsiteX38" fmla="*/ 3056 w 10025"/>
              <a:gd name="connsiteY38" fmla="*/ 8591 h 10000"/>
              <a:gd name="connsiteX39" fmla="*/ 3114 w 10025"/>
              <a:gd name="connsiteY39" fmla="*/ 7705 h 10000"/>
              <a:gd name="connsiteX40" fmla="*/ 3183 w 10025"/>
              <a:gd name="connsiteY40" fmla="*/ 7182 h 10000"/>
              <a:gd name="connsiteX41" fmla="*/ 3252 w 10025"/>
              <a:gd name="connsiteY41" fmla="*/ 6659 h 10000"/>
              <a:gd name="connsiteX42" fmla="*/ 3378 w 10025"/>
              <a:gd name="connsiteY42" fmla="*/ 6659 h 10000"/>
              <a:gd name="connsiteX43" fmla="*/ 3448 w 10025"/>
              <a:gd name="connsiteY43" fmla="*/ 6659 h 10000"/>
              <a:gd name="connsiteX44" fmla="*/ 3506 w 10025"/>
              <a:gd name="connsiteY44" fmla="*/ 6795 h 10000"/>
              <a:gd name="connsiteX45" fmla="*/ 3576 w 10025"/>
              <a:gd name="connsiteY45" fmla="*/ 7432 h 10000"/>
              <a:gd name="connsiteX46" fmla="*/ 3703 w 10025"/>
              <a:gd name="connsiteY46" fmla="*/ 7046 h 10000"/>
              <a:gd name="connsiteX47" fmla="*/ 3771 w 10025"/>
              <a:gd name="connsiteY47" fmla="*/ 7705 h 10000"/>
              <a:gd name="connsiteX48" fmla="*/ 3829 w 10025"/>
              <a:gd name="connsiteY48" fmla="*/ 6659 h 10000"/>
              <a:gd name="connsiteX49" fmla="*/ 3899 w 10025"/>
              <a:gd name="connsiteY49" fmla="*/ 8204 h 10000"/>
              <a:gd name="connsiteX50" fmla="*/ 4026 w 10025"/>
              <a:gd name="connsiteY50" fmla="*/ 3977 h 10000"/>
              <a:gd name="connsiteX51" fmla="*/ 4094 w 10025"/>
              <a:gd name="connsiteY51" fmla="*/ 0 h 10000"/>
              <a:gd name="connsiteX52" fmla="*/ 4164 w 10025"/>
              <a:gd name="connsiteY52" fmla="*/ 1796 h 10000"/>
              <a:gd name="connsiteX53" fmla="*/ 4221 w 10025"/>
              <a:gd name="connsiteY53" fmla="*/ 1932 h 10000"/>
              <a:gd name="connsiteX54" fmla="*/ 4348 w 10025"/>
              <a:gd name="connsiteY54" fmla="*/ 1932 h 10000"/>
              <a:gd name="connsiteX55" fmla="*/ 4417 w 10025"/>
              <a:gd name="connsiteY55" fmla="*/ 2568 h 10000"/>
              <a:gd name="connsiteX56" fmla="*/ 4486 w 10025"/>
              <a:gd name="connsiteY56" fmla="*/ 2954 h 10000"/>
              <a:gd name="connsiteX57" fmla="*/ 4544 w 10025"/>
              <a:gd name="connsiteY57" fmla="*/ 2431 h 10000"/>
              <a:gd name="connsiteX58" fmla="*/ 4682 w 10025"/>
              <a:gd name="connsiteY58" fmla="*/ 2818 h 10000"/>
              <a:gd name="connsiteX59" fmla="*/ 4741 w 10025"/>
              <a:gd name="connsiteY59" fmla="*/ 2954 h 10000"/>
              <a:gd name="connsiteX60" fmla="*/ 4809 w 10025"/>
              <a:gd name="connsiteY60" fmla="*/ 2568 h 10000"/>
              <a:gd name="connsiteX61" fmla="*/ 4878 w 10025"/>
              <a:gd name="connsiteY61" fmla="*/ 2431 h 10000"/>
              <a:gd name="connsiteX62" fmla="*/ 5006 w 10025"/>
              <a:gd name="connsiteY62" fmla="*/ 2182 h 10000"/>
              <a:gd name="connsiteX63" fmla="*/ 5063 w 10025"/>
              <a:gd name="connsiteY63" fmla="*/ 1932 h 10000"/>
              <a:gd name="connsiteX64" fmla="*/ 5132 w 10025"/>
              <a:gd name="connsiteY64" fmla="*/ 500 h 10000"/>
              <a:gd name="connsiteX65" fmla="*/ 5202 w 10025"/>
              <a:gd name="connsiteY65" fmla="*/ 3841 h 10000"/>
              <a:gd name="connsiteX66" fmla="*/ 5328 w 10025"/>
              <a:gd name="connsiteY66" fmla="*/ 7046 h 10000"/>
              <a:gd name="connsiteX67" fmla="*/ 5397 w 10025"/>
              <a:gd name="connsiteY67" fmla="*/ 6023 h 10000"/>
              <a:gd name="connsiteX68" fmla="*/ 5456 w 10025"/>
              <a:gd name="connsiteY68" fmla="*/ 5910 h 10000"/>
              <a:gd name="connsiteX69" fmla="*/ 5525 w 10025"/>
              <a:gd name="connsiteY69" fmla="*/ 6409 h 10000"/>
              <a:gd name="connsiteX70" fmla="*/ 9676 w 10025"/>
              <a:gd name="connsiteY70" fmla="*/ 7569 h 10000"/>
              <a:gd name="connsiteX71" fmla="*/ 9815 w 10025"/>
              <a:gd name="connsiteY71" fmla="*/ 7955 h 10000"/>
              <a:gd name="connsiteX72" fmla="*/ 9873 w 10025"/>
              <a:gd name="connsiteY72" fmla="*/ 8091 h 10000"/>
              <a:gd name="connsiteX73" fmla="*/ 10000 w 10025"/>
              <a:gd name="connsiteY7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815 w 10000"/>
              <a:gd name="connsiteY70" fmla="*/ 7955 h 10000"/>
              <a:gd name="connsiteX71" fmla="*/ 9873 w 10000"/>
              <a:gd name="connsiteY71" fmla="*/ 8091 h 10000"/>
              <a:gd name="connsiteX72" fmla="*/ 10000 w 10000"/>
              <a:gd name="connsiteY72" fmla="*/ 7318 h 10000"/>
              <a:gd name="connsiteX0" fmla="*/ 0 w 10191"/>
              <a:gd name="connsiteY0" fmla="*/ 5910 h 10000"/>
              <a:gd name="connsiteX1" fmla="*/ 68 w 10191"/>
              <a:gd name="connsiteY1" fmla="*/ 6023 h 10000"/>
              <a:gd name="connsiteX2" fmla="*/ 127 w 10191"/>
              <a:gd name="connsiteY2" fmla="*/ 6409 h 10000"/>
              <a:gd name="connsiteX3" fmla="*/ 195 w 10191"/>
              <a:gd name="connsiteY3" fmla="*/ 6159 h 10000"/>
              <a:gd name="connsiteX4" fmla="*/ 265 w 10191"/>
              <a:gd name="connsiteY4" fmla="*/ 6545 h 10000"/>
              <a:gd name="connsiteX5" fmla="*/ 393 w 10191"/>
              <a:gd name="connsiteY5" fmla="*/ 6295 h 10000"/>
              <a:gd name="connsiteX6" fmla="*/ 461 w 10191"/>
              <a:gd name="connsiteY6" fmla="*/ 6295 h 10000"/>
              <a:gd name="connsiteX7" fmla="*/ 519 w 10191"/>
              <a:gd name="connsiteY7" fmla="*/ 6409 h 10000"/>
              <a:gd name="connsiteX8" fmla="*/ 588 w 10191"/>
              <a:gd name="connsiteY8" fmla="*/ 6545 h 10000"/>
              <a:gd name="connsiteX9" fmla="*/ 715 w 10191"/>
              <a:gd name="connsiteY9" fmla="*/ 6409 h 10000"/>
              <a:gd name="connsiteX10" fmla="*/ 783 w 10191"/>
              <a:gd name="connsiteY10" fmla="*/ 6659 h 10000"/>
              <a:gd name="connsiteX11" fmla="*/ 843 w 10191"/>
              <a:gd name="connsiteY11" fmla="*/ 6023 h 10000"/>
              <a:gd name="connsiteX12" fmla="*/ 911 w 10191"/>
              <a:gd name="connsiteY12" fmla="*/ 6545 h 10000"/>
              <a:gd name="connsiteX13" fmla="*/ 1038 w 10191"/>
              <a:gd name="connsiteY13" fmla="*/ 6409 h 10000"/>
              <a:gd name="connsiteX14" fmla="*/ 1107 w 10191"/>
              <a:gd name="connsiteY14" fmla="*/ 6932 h 10000"/>
              <a:gd name="connsiteX15" fmla="*/ 1177 w 10191"/>
              <a:gd name="connsiteY15" fmla="*/ 6545 h 10000"/>
              <a:gd name="connsiteX16" fmla="*/ 1234 w 10191"/>
              <a:gd name="connsiteY16" fmla="*/ 5910 h 10000"/>
              <a:gd name="connsiteX17" fmla="*/ 1361 w 10191"/>
              <a:gd name="connsiteY17" fmla="*/ 7046 h 10000"/>
              <a:gd name="connsiteX18" fmla="*/ 1431 w 10191"/>
              <a:gd name="connsiteY18" fmla="*/ 6295 h 10000"/>
              <a:gd name="connsiteX19" fmla="*/ 1499 w 10191"/>
              <a:gd name="connsiteY19" fmla="*/ 6932 h 10000"/>
              <a:gd name="connsiteX20" fmla="*/ 1557 w 10191"/>
              <a:gd name="connsiteY20" fmla="*/ 6295 h 10000"/>
              <a:gd name="connsiteX21" fmla="*/ 1696 w 10191"/>
              <a:gd name="connsiteY21" fmla="*/ 5773 h 10000"/>
              <a:gd name="connsiteX22" fmla="*/ 1753 w 10191"/>
              <a:gd name="connsiteY22" fmla="*/ 6409 h 10000"/>
              <a:gd name="connsiteX23" fmla="*/ 1822 w 10191"/>
              <a:gd name="connsiteY23" fmla="*/ 6932 h 10000"/>
              <a:gd name="connsiteX24" fmla="*/ 1881 w 10191"/>
              <a:gd name="connsiteY24" fmla="*/ 5773 h 10000"/>
              <a:gd name="connsiteX25" fmla="*/ 2018 w 10191"/>
              <a:gd name="connsiteY25" fmla="*/ 6932 h 10000"/>
              <a:gd name="connsiteX26" fmla="*/ 2076 w 10191"/>
              <a:gd name="connsiteY26" fmla="*/ 6659 h 10000"/>
              <a:gd name="connsiteX27" fmla="*/ 2145 w 10191"/>
              <a:gd name="connsiteY27" fmla="*/ 6295 h 10000"/>
              <a:gd name="connsiteX28" fmla="*/ 2214 w 10191"/>
              <a:gd name="connsiteY28" fmla="*/ 6409 h 10000"/>
              <a:gd name="connsiteX29" fmla="*/ 2341 w 10191"/>
              <a:gd name="connsiteY29" fmla="*/ 6409 h 10000"/>
              <a:gd name="connsiteX30" fmla="*/ 2411 w 10191"/>
              <a:gd name="connsiteY30" fmla="*/ 6295 h 10000"/>
              <a:gd name="connsiteX31" fmla="*/ 2468 w 10191"/>
              <a:gd name="connsiteY31" fmla="*/ 6409 h 10000"/>
              <a:gd name="connsiteX32" fmla="*/ 2538 w 10191"/>
              <a:gd name="connsiteY32" fmla="*/ 6409 h 10000"/>
              <a:gd name="connsiteX33" fmla="*/ 2664 w 10191"/>
              <a:gd name="connsiteY33" fmla="*/ 6409 h 10000"/>
              <a:gd name="connsiteX34" fmla="*/ 2733 w 10191"/>
              <a:gd name="connsiteY34" fmla="*/ 6295 h 10000"/>
              <a:gd name="connsiteX35" fmla="*/ 2792 w 10191"/>
              <a:gd name="connsiteY35" fmla="*/ 8728 h 10000"/>
              <a:gd name="connsiteX36" fmla="*/ 2860 w 10191"/>
              <a:gd name="connsiteY36" fmla="*/ 10000 h 10000"/>
              <a:gd name="connsiteX37" fmla="*/ 2988 w 10191"/>
              <a:gd name="connsiteY37" fmla="*/ 8477 h 10000"/>
              <a:gd name="connsiteX38" fmla="*/ 3056 w 10191"/>
              <a:gd name="connsiteY38" fmla="*/ 8591 h 10000"/>
              <a:gd name="connsiteX39" fmla="*/ 3114 w 10191"/>
              <a:gd name="connsiteY39" fmla="*/ 7705 h 10000"/>
              <a:gd name="connsiteX40" fmla="*/ 3183 w 10191"/>
              <a:gd name="connsiteY40" fmla="*/ 7182 h 10000"/>
              <a:gd name="connsiteX41" fmla="*/ 3252 w 10191"/>
              <a:gd name="connsiteY41" fmla="*/ 6659 h 10000"/>
              <a:gd name="connsiteX42" fmla="*/ 3378 w 10191"/>
              <a:gd name="connsiteY42" fmla="*/ 6659 h 10000"/>
              <a:gd name="connsiteX43" fmla="*/ 3448 w 10191"/>
              <a:gd name="connsiteY43" fmla="*/ 6659 h 10000"/>
              <a:gd name="connsiteX44" fmla="*/ 3506 w 10191"/>
              <a:gd name="connsiteY44" fmla="*/ 6795 h 10000"/>
              <a:gd name="connsiteX45" fmla="*/ 3576 w 10191"/>
              <a:gd name="connsiteY45" fmla="*/ 7432 h 10000"/>
              <a:gd name="connsiteX46" fmla="*/ 3703 w 10191"/>
              <a:gd name="connsiteY46" fmla="*/ 7046 h 10000"/>
              <a:gd name="connsiteX47" fmla="*/ 3771 w 10191"/>
              <a:gd name="connsiteY47" fmla="*/ 7705 h 10000"/>
              <a:gd name="connsiteX48" fmla="*/ 3829 w 10191"/>
              <a:gd name="connsiteY48" fmla="*/ 6659 h 10000"/>
              <a:gd name="connsiteX49" fmla="*/ 3899 w 10191"/>
              <a:gd name="connsiteY49" fmla="*/ 8204 h 10000"/>
              <a:gd name="connsiteX50" fmla="*/ 4026 w 10191"/>
              <a:gd name="connsiteY50" fmla="*/ 3977 h 10000"/>
              <a:gd name="connsiteX51" fmla="*/ 4094 w 10191"/>
              <a:gd name="connsiteY51" fmla="*/ 0 h 10000"/>
              <a:gd name="connsiteX52" fmla="*/ 4164 w 10191"/>
              <a:gd name="connsiteY52" fmla="*/ 1796 h 10000"/>
              <a:gd name="connsiteX53" fmla="*/ 4221 w 10191"/>
              <a:gd name="connsiteY53" fmla="*/ 1932 h 10000"/>
              <a:gd name="connsiteX54" fmla="*/ 4348 w 10191"/>
              <a:gd name="connsiteY54" fmla="*/ 1932 h 10000"/>
              <a:gd name="connsiteX55" fmla="*/ 4417 w 10191"/>
              <a:gd name="connsiteY55" fmla="*/ 2568 h 10000"/>
              <a:gd name="connsiteX56" fmla="*/ 4486 w 10191"/>
              <a:gd name="connsiteY56" fmla="*/ 2954 h 10000"/>
              <a:gd name="connsiteX57" fmla="*/ 4544 w 10191"/>
              <a:gd name="connsiteY57" fmla="*/ 2431 h 10000"/>
              <a:gd name="connsiteX58" fmla="*/ 4682 w 10191"/>
              <a:gd name="connsiteY58" fmla="*/ 2818 h 10000"/>
              <a:gd name="connsiteX59" fmla="*/ 4741 w 10191"/>
              <a:gd name="connsiteY59" fmla="*/ 2954 h 10000"/>
              <a:gd name="connsiteX60" fmla="*/ 4809 w 10191"/>
              <a:gd name="connsiteY60" fmla="*/ 2568 h 10000"/>
              <a:gd name="connsiteX61" fmla="*/ 4878 w 10191"/>
              <a:gd name="connsiteY61" fmla="*/ 2431 h 10000"/>
              <a:gd name="connsiteX62" fmla="*/ 5006 w 10191"/>
              <a:gd name="connsiteY62" fmla="*/ 2182 h 10000"/>
              <a:gd name="connsiteX63" fmla="*/ 5063 w 10191"/>
              <a:gd name="connsiteY63" fmla="*/ 1932 h 10000"/>
              <a:gd name="connsiteX64" fmla="*/ 5132 w 10191"/>
              <a:gd name="connsiteY64" fmla="*/ 500 h 10000"/>
              <a:gd name="connsiteX65" fmla="*/ 5202 w 10191"/>
              <a:gd name="connsiteY65" fmla="*/ 3841 h 10000"/>
              <a:gd name="connsiteX66" fmla="*/ 5328 w 10191"/>
              <a:gd name="connsiteY66" fmla="*/ 7046 h 10000"/>
              <a:gd name="connsiteX67" fmla="*/ 5397 w 10191"/>
              <a:gd name="connsiteY67" fmla="*/ 6023 h 10000"/>
              <a:gd name="connsiteX68" fmla="*/ 5456 w 10191"/>
              <a:gd name="connsiteY68" fmla="*/ 5910 h 10000"/>
              <a:gd name="connsiteX69" fmla="*/ 5525 w 10191"/>
              <a:gd name="connsiteY69" fmla="*/ 6409 h 10000"/>
              <a:gd name="connsiteX70" fmla="*/ 9815 w 10191"/>
              <a:gd name="connsiteY70" fmla="*/ 7955 h 10000"/>
              <a:gd name="connsiteX71" fmla="*/ 10000 w 10191"/>
              <a:gd name="connsiteY7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10000 w 10000"/>
              <a:gd name="connsiteY70" fmla="*/ 7318 h 10000"/>
              <a:gd name="connsiteX0" fmla="*/ 0 w 5525"/>
              <a:gd name="connsiteY0" fmla="*/ 5910 h 10000"/>
              <a:gd name="connsiteX1" fmla="*/ 68 w 5525"/>
              <a:gd name="connsiteY1" fmla="*/ 6023 h 10000"/>
              <a:gd name="connsiteX2" fmla="*/ 127 w 5525"/>
              <a:gd name="connsiteY2" fmla="*/ 6409 h 10000"/>
              <a:gd name="connsiteX3" fmla="*/ 195 w 5525"/>
              <a:gd name="connsiteY3" fmla="*/ 6159 h 10000"/>
              <a:gd name="connsiteX4" fmla="*/ 265 w 5525"/>
              <a:gd name="connsiteY4" fmla="*/ 6545 h 10000"/>
              <a:gd name="connsiteX5" fmla="*/ 393 w 5525"/>
              <a:gd name="connsiteY5" fmla="*/ 6295 h 10000"/>
              <a:gd name="connsiteX6" fmla="*/ 461 w 5525"/>
              <a:gd name="connsiteY6" fmla="*/ 6295 h 10000"/>
              <a:gd name="connsiteX7" fmla="*/ 519 w 5525"/>
              <a:gd name="connsiteY7" fmla="*/ 6409 h 10000"/>
              <a:gd name="connsiteX8" fmla="*/ 588 w 5525"/>
              <a:gd name="connsiteY8" fmla="*/ 6545 h 10000"/>
              <a:gd name="connsiteX9" fmla="*/ 715 w 5525"/>
              <a:gd name="connsiteY9" fmla="*/ 6409 h 10000"/>
              <a:gd name="connsiteX10" fmla="*/ 783 w 5525"/>
              <a:gd name="connsiteY10" fmla="*/ 6659 h 10000"/>
              <a:gd name="connsiteX11" fmla="*/ 843 w 5525"/>
              <a:gd name="connsiteY11" fmla="*/ 6023 h 10000"/>
              <a:gd name="connsiteX12" fmla="*/ 911 w 5525"/>
              <a:gd name="connsiteY12" fmla="*/ 6545 h 10000"/>
              <a:gd name="connsiteX13" fmla="*/ 1038 w 5525"/>
              <a:gd name="connsiteY13" fmla="*/ 6409 h 10000"/>
              <a:gd name="connsiteX14" fmla="*/ 1107 w 5525"/>
              <a:gd name="connsiteY14" fmla="*/ 6932 h 10000"/>
              <a:gd name="connsiteX15" fmla="*/ 1177 w 5525"/>
              <a:gd name="connsiteY15" fmla="*/ 6545 h 10000"/>
              <a:gd name="connsiteX16" fmla="*/ 1234 w 5525"/>
              <a:gd name="connsiteY16" fmla="*/ 5910 h 10000"/>
              <a:gd name="connsiteX17" fmla="*/ 1361 w 5525"/>
              <a:gd name="connsiteY17" fmla="*/ 7046 h 10000"/>
              <a:gd name="connsiteX18" fmla="*/ 1431 w 5525"/>
              <a:gd name="connsiteY18" fmla="*/ 6295 h 10000"/>
              <a:gd name="connsiteX19" fmla="*/ 1499 w 5525"/>
              <a:gd name="connsiteY19" fmla="*/ 6932 h 10000"/>
              <a:gd name="connsiteX20" fmla="*/ 1557 w 5525"/>
              <a:gd name="connsiteY20" fmla="*/ 6295 h 10000"/>
              <a:gd name="connsiteX21" fmla="*/ 1696 w 5525"/>
              <a:gd name="connsiteY21" fmla="*/ 5773 h 10000"/>
              <a:gd name="connsiteX22" fmla="*/ 1753 w 5525"/>
              <a:gd name="connsiteY22" fmla="*/ 6409 h 10000"/>
              <a:gd name="connsiteX23" fmla="*/ 1822 w 5525"/>
              <a:gd name="connsiteY23" fmla="*/ 6932 h 10000"/>
              <a:gd name="connsiteX24" fmla="*/ 1881 w 5525"/>
              <a:gd name="connsiteY24" fmla="*/ 5773 h 10000"/>
              <a:gd name="connsiteX25" fmla="*/ 2018 w 5525"/>
              <a:gd name="connsiteY25" fmla="*/ 6932 h 10000"/>
              <a:gd name="connsiteX26" fmla="*/ 2076 w 5525"/>
              <a:gd name="connsiteY26" fmla="*/ 6659 h 10000"/>
              <a:gd name="connsiteX27" fmla="*/ 2145 w 5525"/>
              <a:gd name="connsiteY27" fmla="*/ 6295 h 10000"/>
              <a:gd name="connsiteX28" fmla="*/ 2214 w 5525"/>
              <a:gd name="connsiteY28" fmla="*/ 6409 h 10000"/>
              <a:gd name="connsiteX29" fmla="*/ 2341 w 5525"/>
              <a:gd name="connsiteY29" fmla="*/ 6409 h 10000"/>
              <a:gd name="connsiteX30" fmla="*/ 2411 w 5525"/>
              <a:gd name="connsiteY30" fmla="*/ 6295 h 10000"/>
              <a:gd name="connsiteX31" fmla="*/ 2468 w 5525"/>
              <a:gd name="connsiteY31" fmla="*/ 6409 h 10000"/>
              <a:gd name="connsiteX32" fmla="*/ 2538 w 5525"/>
              <a:gd name="connsiteY32" fmla="*/ 6409 h 10000"/>
              <a:gd name="connsiteX33" fmla="*/ 2664 w 5525"/>
              <a:gd name="connsiteY33" fmla="*/ 6409 h 10000"/>
              <a:gd name="connsiteX34" fmla="*/ 2733 w 5525"/>
              <a:gd name="connsiteY34" fmla="*/ 6295 h 10000"/>
              <a:gd name="connsiteX35" fmla="*/ 2792 w 5525"/>
              <a:gd name="connsiteY35" fmla="*/ 8728 h 10000"/>
              <a:gd name="connsiteX36" fmla="*/ 2860 w 5525"/>
              <a:gd name="connsiteY36" fmla="*/ 10000 h 10000"/>
              <a:gd name="connsiteX37" fmla="*/ 2988 w 5525"/>
              <a:gd name="connsiteY37" fmla="*/ 8477 h 10000"/>
              <a:gd name="connsiteX38" fmla="*/ 3056 w 5525"/>
              <a:gd name="connsiteY38" fmla="*/ 8591 h 10000"/>
              <a:gd name="connsiteX39" fmla="*/ 3114 w 5525"/>
              <a:gd name="connsiteY39" fmla="*/ 7705 h 10000"/>
              <a:gd name="connsiteX40" fmla="*/ 3183 w 5525"/>
              <a:gd name="connsiteY40" fmla="*/ 7182 h 10000"/>
              <a:gd name="connsiteX41" fmla="*/ 3252 w 5525"/>
              <a:gd name="connsiteY41" fmla="*/ 6659 h 10000"/>
              <a:gd name="connsiteX42" fmla="*/ 3378 w 5525"/>
              <a:gd name="connsiteY42" fmla="*/ 6659 h 10000"/>
              <a:gd name="connsiteX43" fmla="*/ 3448 w 5525"/>
              <a:gd name="connsiteY43" fmla="*/ 6659 h 10000"/>
              <a:gd name="connsiteX44" fmla="*/ 3506 w 5525"/>
              <a:gd name="connsiteY44" fmla="*/ 6795 h 10000"/>
              <a:gd name="connsiteX45" fmla="*/ 3576 w 5525"/>
              <a:gd name="connsiteY45" fmla="*/ 7432 h 10000"/>
              <a:gd name="connsiteX46" fmla="*/ 3703 w 5525"/>
              <a:gd name="connsiteY46" fmla="*/ 7046 h 10000"/>
              <a:gd name="connsiteX47" fmla="*/ 3771 w 5525"/>
              <a:gd name="connsiteY47" fmla="*/ 7705 h 10000"/>
              <a:gd name="connsiteX48" fmla="*/ 3829 w 5525"/>
              <a:gd name="connsiteY48" fmla="*/ 6659 h 10000"/>
              <a:gd name="connsiteX49" fmla="*/ 3899 w 5525"/>
              <a:gd name="connsiteY49" fmla="*/ 8204 h 10000"/>
              <a:gd name="connsiteX50" fmla="*/ 4026 w 5525"/>
              <a:gd name="connsiteY50" fmla="*/ 3977 h 10000"/>
              <a:gd name="connsiteX51" fmla="*/ 4094 w 5525"/>
              <a:gd name="connsiteY51" fmla="*/ 0 h 10000"/>
              <a:gd name="connsiteX52" fmla="*/ 4164 w 5525"/>
              <a:gd name="connsiteY52" fmla="*/ 1796 h 10000"/>
              <a:gd name="connsiteX53" fmla="*/ 4221 w 5525"/>
              <a:gd name="connsiteY53" fmla="*/ 1932 h 10000"/>
              <a:gd name="connsiteX54" fmla="*/ 4348 w 5525"/>
              <a:gd name="connsiteY54" fmla="*/ 1932 h 10000"/>
              <a:gd name="connsiteX55" fmla="*/ 4417 w 5525"/>
              <a:gd name="connsiteY55" fmla="*/ 2568 h 10000"/>
              <a:gd name="connsiteX56" fmla="*/ 4486 w 5525"/>
              <a:gd name="connsiteY56" fmla="*/ 2954 h 10000"/>
              <a:gd name="connsiteX57" fmla="*/ 4544 w 5525"/>
              <a:gd name="connsiteY57" fmla="*/ 2431 h 10000"/>
              <a:gd name="connsiteX58" fmla="*/ 4682 w 5525"/>
              <a:gd name="connsiteY58" fmla="*/ 2818 h 10000"/>
              <a:gd name="connsiteX59" fmla="*/ 4741 w 5525"/>
              <a:gd name="connsiteY59" fmla="*/ 2954 h 10000"/>
              <a:gd name="connsiteX60" fmla="*/ 4809 w 5525"/>
              <a:gd name="connsiteY60" fmla="*/ 2568 h 10000"/>
              <a:gd name="connsiteX61" fmla="*/ 4878 w 5525"/>
              <a:gd name="connsiteY61" fmla="*/ 2431 h 10000"/>
              <a:gd name="connsiteX62" fmla="*/ 5006 w 5525"/>
              <a:gd name="connsiteY62" fmla="*/ 2182 h 10000"/>
              <a:gd name="connsiteX63" fmla="*/ 5063 w 5525"/>
              <a:gd name="connsiteY63" fmla="*/ 1932 h 10000"/>
              <a:gd name="connsiteX64" fmla="*/ 5132 w 5525"/>
              <a:gd name="connsiteY64" fmla="*/ 500 h 10000"/>
              <a:gd name="connsiteX65" fmla="*/ 5202 w 5525"/>
              <a:gd name="connsiteY65" fmla="*/ 3841 h 10000"/>
              <a:gd name="connsiteX66" fmla="*/ 5328 w 5525"/>
              <a:gd name="connsiteY66" fmla="*/ 7046 h 10000"/>
              <a:gd name="connsiteX67" fmla="*/ 5397 w 5525"/>
              <a:gd name="connsiteY67" fmla="*/ 6023 h 10000"/>
              <a:gd name="connsiteX68" fmla="*/ 5456 w 5525"/>
              <a:gd name="connsiteY68" fmla="*/ 5910 h 10000"/>
              <a:gd name="connsiteX69" fmla="*/ 5525 w 5525"/>
              <a:gd name="connsiteY69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408 w 10000"/>
              <a:gd name="connsiteY37" fmla="*/ 8477 h 10000"/>
              <a:gd name="connsiteX38" fmla="*/ 5636 w 10000"/>
              <a:gd name="connsiteY38" fmla="*/ 7705 h 10000"/>
              <a:gd name="connsiteX39" fmla="*/ 5761 w 10000"/>
              <a:gd name="connsiteY39" fmla="*/ 7182 h 10000"/>
              <a:gd name="connsiteX40" fmla="*/ 5886 w 10000"/>
              <a:gd name="connsiteY40" fmla="*/ 6659 h 10000"/>
              <a:gd name="connsiteX41" fmla="*/ 6114 w 10000"/>
              <a:gd name="connsiteY41" fmla="*/ 6659 h 10000"/>
              <a:gd name="connsiteX42" fmla="*/ 6241 w 10000"/>
              <a:gd name="connsiteY42" fmla="*/ 6659 h 10000"/>
              <a:gd name="connsiteX43" fmla="*/ 6346 w 10000"/>
              <a:gd name="connsiteY43" fmla="*/ 6795 h 10000"/>
              <a:gd name="connsiteX44" fmla="*/ 6472 w 10000"/>
              <a:gd name="connsiteY44" fmla="*/ 7432 h 10000"/>
              <a:gd name="connsiteX45" fmla="*/ 6702 w 10000"/>
              <a:gd name="connsiteY45" fmla="*/ 7046 h 10000"/>
              <a:gd name="connsiteX46" fmla="*/ 6825 w 10000"/>
              <a:gd name="connsiteY46" fmla="*/ 7705 h 10000"/>
              <a:gd name="connsiteX47" fmla="*/ 6930 w 10000"/>
              <a:gd name="connsiteY47" fmla="*/ 6659 h 10000"/>
              <a:gd name="connsiteX48" fmla="*/ 7057 w 10000"/>
              <a:gd name="connsiteY48" fmla="*/ 8204 h 10000"/>
              <a:gd name="connsiteX49" fmla="*/ 7287 w 10000"/>
              <a:gd name="connsiteY49" fmla="*/ 3977 h 10000"/>
              <a:gd name="connsiteX50" fmla="*/ 7410 w 10000"/>
              <a:gd name="connsiteY50" fmla="*/ 0 h 10000"/>
              <a:gd name="connsiteX51" fmla="*/ 7537 w 10000"/>
              <a:gd name="connsiteY51" fmla="*/ 1796 h 10000"/>
              <a:gd name="connsiteX52" fmla="*/ 7640 w 10000"/>
              <a:gd name="connsiteY52" fmla="*/ 1932 h 10000"/>
              <a:gd name="connsiteX53" fmla="*/ 7870 w 10000"/>
              <a:gd name="connsiteY53" fmla="*/ 1932 h 10000"/>
              <a:gd name="connsiteX54" fmla="*/ 7995 w 10000"/>
              <a:gd name="connsiteY54" fmla="*/ 2568 h 10000"/>
              <a:gd name="connsiteX55" fmla="*/ 8119 w 10000"/>
              <a:gd name="connsiteY55" fmla="*/ 2954 h 10000"/>
              <a:gd name="connsiteX56" fmla="*/ 8224 w 10000"/>
              <a:gd name="connsiteY56" fmla="*/ 2431 h 10000"/>
              <a:gd name="connsiteX57" fmla="*/ 8474 w 10000"/>
              <a:gd name="connsiteY57" fmla="*/ 2818 h 10000"/>
              <a:gd name="connsiteX58" fmla="*/ 8581 w 10000"/>
              <a:gd name="connsiteY58" fmla="*/ 2954 h 10000"/>
              <a:gd name="connsiteX59" fmla="*/ 8704 w 10000"/>
              <a:gd name="connsiteY59" fmla="*/ 2568 h 10000"/>
              <a:gd name="connsiteX60" fmla="*/ 8829 w 10000"/>
              <a:gd name="connsiteY60" fmla="*/ 2431 h 10000"/>
              <a:gd name="connsiteX61" fmla="*/ 9061 w 10000"/>
              <a:gd name="connsiteY61" fmla="*/ 2182 h 10000"/>
              <a:gd name="connsiteX62" fmla="*/ 9164 w 10000"/>
              <a:gd name="connsiteY62" fmla="*/ 1932 h 10000"/>
              <a:gd name="connsiteX63" fmla="*/ 9289 w 10000"/>
              <a:gd name="connsiteY63" fmla="*/ 500 h 10000"/>
              <a:gd name="connsiteX64" fmla="*/ 9415 w 10000"/>
              <a:gd name="connsiteY64" fmla="*/ 3841 h 10000"/>
              <a:gd name="connsiteX65" fmla="*/ 9643 w 10000"/>
              <a:gd name="connsiteY65" fmla="*/ 7046 h 10000"/>
              <a:gd name="connsiteX66" fmla="*/ 9768 w 10000"/>
              <a:gd name="connsiteY66" fmla="*/ 6023 h 10000"/>
              <a:gd name="connsiteX67" fmla="*/ 9875 w 10000"/>
              <a:gd name="connsiteY67" fmla="*/ 5910 h 10000"/>
              <a:gd name="connsiteX68" fmla="*/ 10000 w 10000"/>
              <a:gd name="connsiteY68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636 w 10000"/>
              <a:gd name="connsiteY37" fmla="*/ 7705 h 10000"/>
              <a:gd name="connsiteX38" fmla="*/ 5761 w 10000"/>
              <a:gd name="connsiteY38" fmla="*/ 7182 h 10000"/>
              <a:gd name="connsiteX39" fmla="*/ 5886 w 10000"/>
              <a:gd name="connsiteY39" fmla="*/ 6659 h 10000"/>
              <a:gd name="connsiteX40" fmla="*/ 6114 w 10000"/>
              <a:gd name="connsiteY40" fmla="*/ 6659 h 10000"/>
              <a:gd name="connsiteX41" fmla="*/ 6241 w 10000"/>
              <a:gd name="connsiteY41" fmla="*/ 6659 h 10000"/>
              <a:gd name="connsiteX42" fmla="*/ 6346 w 10000"/>
              <a:gd name="connsiteY42" fmla="*/ 6795 h 10000"/>
              <a:gd name="connsiteX43" fmla="*/ 6472 w 10000"/>
              <a:gd name="connsiteY43" fmla="*/ 7432 h 10000"/>
              <a:gd name="connsiteX44" fmla="*/ 6702 w 10000"/>
              <a:gd name="connsiteY44" fmla="*/ 7046 h 10000"/>
              <a:gd name="connsiteX45" fmla="*/ 6825 w 10000"/>
              <a:gd name="connsiteY45" fmla="*/ 7705 h 10000"/>
              <a:gd name="connsiteX46" fmla="*/ 6930 w 10000"/>
              <a:gd name="connsiteY46" fmla="*/ 6659 h 10000"/>
              <a:gd name="connsiteX47" fmla="*/ 7057 w 10000"/>
              <a:gd name="connsiteY47" fmla="*/ 8204 h 10000"/>
              <a:gd name="connsiteX48" fmla="*/ 7287 w 10000"/>
              <a:gd name="connsiteY48" fmla="*/ 3977 h 10000"/>
              <a:gd name="connsiteX49" fmla="*/ 7410 w 10000"/>
              <a:gd name="connsiteY49" fmla="*/ 0 h 10000"/>
              <a:gd name="connsiteX50" fmla="*/ 7537 w 10000"/>
              <a:gd name="connsiteY50" fmla="*/ 1796 h 10000"/>
              <a:gd name="connsiteX51" fmla="*/ 7640 w 10000"/>
              <a:gd name="connsiteY51" fmla="*/ 1932 h 10000"/>
              <a:gd name="connsiteX52" fmla="*/ 7870 w 10000"/>
              <a:gd name="connsiteY52" fmla="*/ 1932 h 10000"/>
              <a:gd name="connsiteX53" fmla="*/ 7995 w 10000"/>
              <a:gd name="connsiteY53" fmla="*/ 2568 h 10000"/>
              <a:gd name="connsiteX54" fmla="*/ 8119 w 10000"/>
              <a:gd name="connsiteY54" fmla="*/ 2954 h 10000"/>
              <a:gd name="connsiteX55" fmla="*/ 8224 w 10000"/>
              <a:gd name="connsiteY55" fmla="*/ 2431 h 10000"/>
              <a:gd name="connsiteX56" fmla="*/ 8474 w 10000"/>
              <a:gd name="connsiteY56" fmla="*/ 2818 h 10000"/>
              <a:gd name="connsiteX57" fmla="*/ 8581 w 10000"/>
              <a:gd name="connsiteY57" fmla="*/ 2954 h 10000"/>
              <a:gd name="connsiteX58" fmla="*/ 8704 w 10000"/>
              <a:gd name="connsiteY58" fmla="*/ 2568 h 10000"/>
              <a:gd name="connsiteX59" fmla="*/ 8829 w 10000"/>
              <a:gd name="connsiteY59" fmla="*/ 2431 h 10000"/>
              <a:gd name="connsiteX60" fmla="*/ 9061 w 10000"/>
              <a:gd name="connsiteY60" fmla="*/ 2182 h 10000"/>
              <a:gd name="connsiteX61" fmla="*/ 9164 w 10000"/>
              <a:gd name="connsiteY61" fmla="*/ 1932 h 10000"/>
              <a:gd name="connsiteX62" fmla="*/ 9289 w 10000"/>
              <a:gd name="connsiteY62" fmla="*/ 500 h 10000"/>
              <a:gd name="connsiteX63" fmla="*/ 9415 w 10000"/>
              <a:gd name="connsiteY63" fmla="*/ 3841 h 10000"/>
              <a:gd name="connsiteX64" fmla="*/ 9643 w 10000"/>
              <a:gd name="connsiteY64" fmla="*/ 7046 h 10000"/>
              <a:gd name="connsiteX65" fmla="*/ 9768 w 10000"/>
              <a:gd name="connsiteY65" fmla="*/ 6023 h 10000"/>
              <a:gd name="connsiteX66" fmla="*/ 9875 w 10000"/>
              <a:gd name="connsiteY66" fmla="*/ 5910 h 10000"/>
              <a:gd name="connsiteX67" fmla="*/ 10000 w 10000"/>
              <a:gd name="connsiteY67" fmla="*/ 6409 h 10000"/>
              <a:gd name="connsiteX0" fmla="*/ 0 w 10000"/>
              <a:gd name="connsiteY0" fmla="*/ 5910 h 8763"/>
              <a:gd name="connsiteX1" fmla="*/ 123 w 10000"/>
              <a:gd name="connsiteY1" fmla="*/ 6023 h 8763"/>
              <a:gd name="connsiteX2" fmla="*/ 230 w 10000"/>
              <a:gd name="connsiteY2" fmla="*/ 6409 h 8763"/>
              <a:gd name="connsiteX3" fmla="*/ 353 w 10000"/>
              <a:gd name="connsiteY3" fmla="*/ 6159 h 8763"/>
              <a:gd name="connsiteX4" fmla="*/ 480 w 10000"/>
              <a:gd name="connsiteY4" fmla="*/ 6545 h 8763"/>
              <a:gd name="connsiteX5" fmla="*/ 711 w 10000"/>
              <a:gd name="connsiteY5" fmla="*/ 6295 h 8763"/>
              <a:gd name="connsiteX6" fmla="*/ 834 w 10000"/>
              <a:gd name="connsiteY6" fmla="*/ 6295 h 8763"/>
              <a:gd name="connsiteX7" fmla="*/ 939 w 10000"/>
              <a:gd name="connsiteY7" fmla="*/ 6409 h 8763"/>
              <a:gd name="connsiteX8" fmla="*/ 1064 w 10000"/>
              <a:gd name="connsiteY8" fmla="*/ 6545 h 8763"/>
              <a:gd name="connsiteX9" fmla="*/ 1294 w 10000"/>
              <a:gd name="connsiteY9" fmla="*/ 6409 h 8763"/>
              <a:gd name="connsiteX10" fmla="*/ 1417 w 10000"/>
              <a:gd name="connsiteY10" fmla="*/ 6659 h 8763"/>
              <a:gd name="connsiteX11" fmla="*/ 1526 w 10000"/>
              <a:gd name="connsiteY11" fmla="*/ 6023 h 8763"/>
              <a:gd name="connsiteX12" fmla="*/ 1649 w 10000"/>
              <a:gd name="connsiteY12" fmla="*/ 6545 h 8763"/>
              <a:gd name="connsiteX13" fmla="*/ 1879 w 10000"/>
              <a:gd name="connsiteY13" fmla="*/ 6409 h 8763"/>
              <a:gd name="connsiteX14" fmla="*/ 2004 w 10000"/>
              <a:gd name="connsiteY14" fmla="*/ 6932 h 8763"/>
              <a:gd name="connsiteX15" fmla="*/ 2130 w 10000"/>
              <a:gd name="connsiteY15" fmla="*/ 6545 h 8763"/>
              <a:gd name="connsiteX16" fmla="*/ 2233 w 10000"/>
              <a:gd name="connsiteY16" fmla="*/ 5910 h 8763"/>
              <a:gd name="connsiteX17" fmla="*/ 2463 w 10000"/>
              <a:gd name="connsiteY17" fmla="*/ 7046 h 8763"/>
              <a:gd name="connsiteX18" fmla="*/ 2590 w 10000"/>
              <a:gd name="connsiteY18" fmla="*/ 6295 h 8763"/>
              <a:gd name="connsiteX19" fmla="*/ 2713 w 10000"/>
              <a:gd name="connsiteY19" fmla="*/ 6932 h 8763"/>
              <a:gd name="connsiteX20" fmla="*/ 2818 w 10000"/>
              <a:gd name="connsiteY20" fmla="*/ 6295 h 8763"/>
              <a:gd name="connsiteX21" fmla="*/ 3070 w 10000"/>
              <a:gd name="connsiteY21" fmla="*/ 5773 h 8763"/>
              <a:gd name="connsiteX22" fmla="*/ 3173 w 10000"/>
              <a:gd name="connsiteY22" fmla="*/ 6409 h 8763"/>
              <a:gd name="connsiteX23" fmla="*/ 3298 w 10000"/>
              <a:gd name="connsiteY23" fmla="*/ 6932 h 8763"/>
              <a:gd name="connsiteX24" fmla="*/ 3405 w 10000"/>
              <a:gd name="connsiteY24" fmla="*/ 5773 h 8763"/>
              <a:gd name="connsiteX25" fmla="*/ 3652 w 10000"/>
              <a:gd name="connsiteY25" fmla="*/ 6932 h 8763"/>
              <a:gd name="connsiteX26" fmla="*/ 3757 w 10000"/>
              <a:gd name="connsiteY26" fmla="*/ 6659 h 8763"/>
              <a:gd name="connsiteX27" fmla="*/ 3882 w 10000"/>
              <a:gd name="connsiteY27" fmla="*/ 6295 h 8763"/>
              <a:gd name="connsiteX28" fmla="*/ 4007 w 10000"/>
              <a:gd name="connsiteY28" fmla="*/ 6409 h 8763"/>
              <a:gd name="connsiteX29" fmla="*/ 4237 w 10000"/>
              <a:gd name="connsiteY29" fmla="*/ 6409 h 8763"/>
              <a:gd name="connsiteX30" fmla="*/ 4364 w 10000"/>
              <a:gd name="connsiteY30" fmla="*/ 6295 h 8763"/>
              <a:gd name="connsiteX31" fmla="*/ 4467 w 10000"/>
              <a:gd name="connsiteY31" fmla="*/ 6409 h 8763"/>
              <a:gd name="connsiteX32" fmla="*/ 4594 w 10000"/>
              <a:gd name="connsiteY32" fmla="*/ 6409 h 8763"/>
              <a:gd name="connsiteX33" fmla="*/ 4822 w 10000"/>
              <a:gd name="connsiteY33" fmla="*/ 6409 h 8763"/>
              <a:gd name="connsiteX34" fmla="*/ 4947 w 10000"/>
              <a:gd name="connsiteY34" fmla="*/ 6295 h 8763"/>
              <a:gd name="connsiteX35" fmla="*/ 5053 w 10000"/>
              <a:gd name="connsiteY35" fmla="*/ 8728 h 8763"/>
              <a:gd name="connsiteX36" fmla="*/ 5636 w 10000"/>
              <a:gd name="connsiteY36" fmla="*/ 7705 h 8763"/>
              <a:gd name="connsiteX37" fmla="*/ 5761 w 10000"/>
              <a:gd name="connsiteY37" fmla="*/ 7182 h 8763"/>
              <a:gd name="connsiteX38" fmla="*/ 5886 w 10000"/>
              <a:gd name="connsiteY38" fmla="*/ 6659 h 8763"/>
              <a:gd name="connsiteX39" fmla="*/ 6114 w 10000"/>
              <a:gd name="connsiteY39" fmla="*/ 6659 h 8763"/>
              <a:gd name="connsiteX40" fmla="*/ 6241 w 10000"/>
              <a:gd name="connsiteY40" fmla="*/ 6659 h 8763"/>
              <a:gd name="connsiteX41" fmla="*/ 6346 w 10000"/>
              <a:gd name="connsiteY41" fmla="*/ 6795 h 8763"/>
              <a:gd name="connsiteX42" fmla="*/ 6472 w 10000"/>
              <a:gd name="connsiteY42" fmla="*/ 7432 h 8763"/>
              <a:gd name="connsiteX43" fmla="*/ 6702 w 10000"/>
              <a:gd name="connsiteY43" fmla="*/ 7046 h 8763"/>
              <a:gd name="connsiteX44" fmla="*/ 6825 w 10000"/>
              <a:gd name="connsiteY44" fmla="*/ 7705 h 8763"/>
              <a:gd name="connsiteX45" fmla="*/ 6930 w 10000"/>
              <a:gd name="connsiteY45" fmla="*/ 6659 h 8763"/>
              <a:gd name="connsiteX46" fmla="*/ 7057 w 10000"/>
              <a:gd name="connsiteY46" fmla="*/ 8204 h 8763"/>
              <a:gd name="connsiteX47" fmla="*/ 7287 w 10000"/>
              <a:gd name="connsiteY47" fmla="*/ 3977 h 8763"/>
              <a:gd name="connsiteX48" fmla="*/ 7410 w 10000"/>
              <a:gd name="connsiteY48" fmla="*/ 0 h 8763"/>
              <a:gd name="connsiteX49" fmla="*/ 7537 w 10000"/>
              <a:gd name="connsiteY49" fmla="*/ 1796 h 8763"/>
              <a:gd name="connsiteX50" fmla="*/ 7640 w 10000"/>
              <a:gd name="connsiteY50" fmla="*/ 1932 h 8763"/>
              <a:gd name="connsiteX51" fmla="*/ 7870 w 10000"/>
              <a:gd name="connsiteY51" fmla="*/ 1932 h 8763"/>
              <a:gd name="connsiteX52" fmla="*/ 7995 w 10000"/>
              <a:gd name="connsiteY52" fmla="*/ 2568 h 8763"/>
              <a:gd name="connsiteX53" fmla="*/ 8119 w 10000"/>
              <a:gd name="connsiteY53" fmla="*/ 2954 h 8763"/>
              <a:gd name="connsiteX54" fmla="*/ 8224 w 10000"/>
              <a:gd name="connsiteY54" fmla="*/ 2431 h 8763"/>
              <a:gd name="connsiteX55" fmla="*/ 8474 w 10000"/>
              <a:gd name="connsiteY55" fmla="*/ 2818 h 8763"/>
              <a:gd name="connsiteX56" fmla="*/ 8581 w 10000"/>
              <a:gd name="connsiteY56" fmla="*/ 2954 h 8763"/>
              <a:gd name="connsiteX57" fmla="*/ 8704 w 10000"/>
              <a:gd name="connsiteY57" fmla="*/ 2568 h 8763"/>
              <a:gd name="connsiteX58" fmla="*/ 8829 w 10000"/>
              <a:gd name="connsiteY58" fmla="*/ 2431 h 8763"/>
              <a:gd name="connsiteX59" fmla="*/ 9061 w 10000"/>
              <a:gd name="connsiteY59" fmla="*/ 2182 h 8763"/>
              <a:gd name="connsiteX60" fmla="*/ 9164 w 10000"/>
              <a:gd name="connsiteY60" fmla="*/ 1932 h 8763"/>
              <a:gd name="connsiteX61" fmla="*/ 9289 w 10000"/>
              <a:gd name="connsiteY61" fmla="*/ 500 h 8763"/>
              <a:gd name="connsiteX62" fmla="*/ 9415 w 10000"/>
              <a:gd name="connsiteY62" fmla="*/ 3841 h 8763"/>
              <a:gd name="connsiteX63" fmla="*/ 9643 w 10000"/>
              <a:gd name="connsiteY63" fmla="*/ 7046 h 8763"/>
              <a:gd name="connsiteX64" fmla="*/ 9768 w 10000"/>
              <a:gd name="connsiteY64" fmla="*/ 6023 h 8763"/>
              <a:gd name="connsiteX65" fmla="*/ 9875 w 10000"/>
              <a:gd name="connsiteY65" fmla="*/ 5910 h 8763"/>
              <a:gd name="connsiteX66" fmla="*/ 10000 w 10000"/>
              <a:gd name="connsiteY66" fmla="*/ 6409 h 8763"/>
              <a:gd name="connsiteX0" fmla="*/ 0 w 10000"/>
              <a:gd name="connsiteY0" fmla="*/ 6744 h 9362"/>
              <a:gd name="connsiteX1" fmla="*/ 123 w 10000"/>
              <a:gd name="connsiteY1" fmla="*/ 6873 h 9362"/>
              <a:gd name="connsiteX2" fmla="*/ 230 w 10000"/>
              <a:gd name="connsiteY2" fmla="*/ 7314 h 9362"/>
              <a:gd name="connsiteX3" fmla="*/ 353 w 10000"/>
              <a:gd name="connsiteY3" fmla="*/ 7028 h 9362"/>
              <a:gd name="connsiteX4" fmla="*/ 480 w 10000"/>
              <a:gd name="connsiteY4" fmla="*/ 7469 h 9362"/>
              <a:gd name="connsiteX5" fmla="*/ 711 w 10000"/>
              <a:gd name="connsiteY5" fmla="*/ 7184 h 9362"/>
              <a:gd name="connsiteX6" fmla="*/ 834 w 10000"/>
              <a:gd name="connsiteY6" fmla="*/ 7184 h 9362"/>
              <a:gd name="connsiteX7" fmla="*/ 939 w 10000"/>
              <a:gd name="connsiteY7" fmla="*/ 7314 h 9362"/>
              <a:gd name="connsiteX8" fmla="*/ 1064 w 10000"/>
              <a:gd name="connsiteY8" fmla="*/ 7469 h 9362"/>
              <a:gd name="connsiteX9" fmla="*/ 1294 w 10000"/>
              <a:gd name="connsiteY9" fmla="*/ 7314 h 9362"/>
              <a:gd name="connsiteX10" fmla="*/ 1417 w 10000"/>
              <a:gd name="connsiteY10" fmla="*/ 7599 h 9362"/>
              <a:gd name="connsiteX11" fmla="*/ 1526 w 10000"/>
              <a:gd name="connsiteY11" fmla="*/ 6873 h 9362"/>
              <a:gd name="connsiteX12" fmla="*/ 1649 w 10000"/>
              <a:gd name="connsiteY12" fmla="*/ 7469 h 9362"/>
              <a:gd name="connsiteX13" fmla="*/ 1879 w 10000"/>
              <a:gd name="connsiteY13" fmla="*/ 7314 h 9362"/>
              <a:gd name="connsiteX14" fmla="*/ 2004 w 10000"/>
              <a:gd name="connsiteY14" fmla="*/ 7911 h 9362"/>
              <a:gd name="connsiteX15" fmla="*/ 2130 w 10000"/>
              <a:gd name="connsiteY15" fmla="*/ 7469 h 9362"/>
              <a:gd name="connsiteX16" fmla="*/ 2233 w 10000"/>
              <a:gd name="connsiteY16" fmla="*/ 6744 h 9362"/>
              <a:gd name="connsiteX17" fmla="*/ 2463 w 10000"/>
              <a:gd name="connsiteY17" fmla="*/ 8041 h 9362"/>
              <a:gd name="connsiteX18" fmla="*/ 2590 w 10000"/>
              <a:gd name="connsiteY18" fmla="*/ 7184 h 9362"/>
              <a:gd name="connsiteX19" fmla="*/ 2713 w 10000"/>
              <a:gd name="connsiteY19" fmla="*/ 7911 h 9362"/>
              <a:gd name="connsiteX20" fmla="*/ 2818 w 10000"/>
              <a:gd name="connsiteY20" fmla="*/ 7184 h 9362"/>
              <a:gd name="connsiteX21" fmla="*/ 3070 w 10000"/>
              <a:gd name="connsiteY21" fmla="*/ 6588 h 9362"/>
              <a:gd name="connsiteX22" fmla="*/ 3173 w 10000"/>
              <a:gd name="connsiteY22" fmla="*/ 7314 h 9362"/>
              <a:gd name="connsiteX23" fmla="*/ 3298 w 10000"/>
              <a:gd name="connsiteY23" fmla="*/ 7911 h 9362"/>
              <a:gd name="connsiteX24" fmla="*/ 3405 w 10000"/>
              <a:gd name="connsiteY24" fmla="*/ 6588 h 9362"/>
              <a:gd name="connsiteX25" fmla="*/ 3652 w 10000"/>
              <a:gd name="connsiteY25" fmla="*/ 7911 h 9362"/>
              <a:gd name="connsiteX26" fmla="*/ 3757 w 10000"/>
              <a:gd name="connsiteY26" fmla="*/ 7599 h 9362"/>
              <a:gd name="connsiteX27" fmla="*/ 3882 w 10000"/>
              <a:gd name="connsiteY27" fmla="*/ 7184 h 9362"/>
              <a:gd name="connsiteX28" fmla="*/ 4007 w 10000"/>
              <a:gd name="connsiteY28" fmla="*/ 7314 h 9362"/>
              <a:gd name="connsiteX29" fmla="*/ 4237 w 10000"/>
              <a:gd name="connsiteY29" fmla="*/ 7314 h 9362"/>
              <a:gd name="connsiteX30" fmla="*/ 4364 w 10000"/>
              <a:gd name="connsiteY30" fmla="*/ 7184 h 9362"/>
              <a:gd name="connsiteX31" fmla="*/ 4467 w 10000"/>
              <a:gd name="connsiteY31" fmla="*/ 7314 h 9362"/>
              <a:gd name="connsiteX32" fmla="*/ 4594 w 10000"/>
              <a:gd name="connsiteY32" fmla="*/ 7314 h 9362"/>
              <a:gd name="connsiteX33" fmla="*/ 4822 w 10000"/>
              <a:gd name="connsiteY33" fmla="*/ 7314 h 9362"/>
              <a:gd name="connsiteX34" fmla="*/ 4947 w 10000"/>
              <a:gd name="connsiteY34" fmla="*/ 7184 h 9362"/>
              <a:gd name="connsiteX35" fmla="*/ 5636 w 10000"/>
              <a:gd name="connsiteY35" fmla="*/ 8793 h 9362"/>
              <a:gd name="connsiteX36" fmla="*/ 5761 w 10000"/>
              <a:gd name="connsiteY36" fmla="*/ 8196 h 9362"/>
              <a:gd name="connsiteX37" fmla="*/ 5886 w 10000"/>
              <a:gd name="connsiteY37" fmla="*/ 7599 h 9362"/>
              <a:gd name="connsiteX38" fmla="*/ 6114 w 10000"/>
              <a:gd name="connsiteY38" fmla="*/ 7599 h 9362"/>
              <a:gd name="connsiteX39" fmla="*/ 6241 w 10000"/>
              <a:gd name="connsiteY39" fmla="*/ 7599 h 9362"/>
              <a:gd name="connsiteX40" fmla="*/ 6346 w 10000"/>
              <a:gd name="connsiteY40" fmla="*/ 7754 h 9362"/>
              <a:gd name="connsiteX41" fmla="*/ 6472 w 10000"/>
              <a:gd name="connsiteY41" fmla="*/ 8481 h 9362"/>
              <a:gd name="connsiteX42" fmla="*/ 6702 w 10000"/>
              <a:gd name="connsiteY42" fmla="*/ 8041 h 9362"/>
              <a:gd name="connsiteX43" fmla="*/ 6825 w 10000"/>
              <a:gd name="connsiteY43" fmla="*/ 8793 h 9362"/>
              <a:gd name="connsiteX44" fmla="*/ 6930 w 10000"/>
              <a:gd name="connsiteY44" fmla="*/ 7599 h 9362"/>
              <a:gd name="connsiteX45" fmla="*/ 7057 w 10000"/>
              <a:gd name="connsiteY45" fmla="*/ 9362 h 9362"/>
              <a:gd name="connsiteX46" fmla="*/ 7287 w 10000"/>
              <a:gd name="connsiteY46" fmla="*/ 4538 h 9362"/>
              <a:gd name="connsiteX47" fmla="*/ 7410 w 10000"/>
              <a:gd name="connsiteY47" fmla="*/ 0 h 9362"/>
              <a:gd name="connsiteX48" fmla="*/ 7537 w 10000"/>
              <a:gd name="connsiteY48" fmla="*/ 2050 h 9362"/>
              <a:gd name="connsiteX49" fmla="*/ 7640 w 10000"/>
              <a:gd name="connsiteY49" fmla="*/ 2205 h 9362"/>
              <a:gd name="connsiteX50" fmla="*/ 7870 w 10000"/>
              <a:gd name="connsiteY50" fmla="*/ 2205 h 9362"/>
              <a:gd name="connsiteX51" fmla="*/ 7995 w 10000"/>
              <a:gd name="connsiteY51" fmla="*/ 2931 h 9362"/>
              <a:gd name="connsiteX52" fmla="*/ 8119 w 10000"/>
              <a:gd name="connsiteY52" fmla="*/ 3371 h 9362"/>
              <a:gd name="connsiteX53" fmla="*/ 8224 w 10000"/>
              <a:gd name="connsiteY53" fmla="*/ 2774 h 9362"/>
              <a:gd name="connsiteX54" fmla="*/ 8474 w 10000"/>
              <a:gd name="connsiteY54" fmla="*/ 3216 h 9362"/>
              <a:gd name="connsiteX55" fmla="*/ 8581 w 10000"/>
              <a:gd name="connsiteY55" fmla="*/ 3371 h 9362"/>
              <a:gd name="connsiteX56" fmla="*/ 8704 w 10000"/>
              <a:gd name="connsiteY56" fmla="*/ 2931 h 9362"/>
              <a:gd name="connsiteX57" fmla="*/ 8829 w 10000"/>
              <a:gd name="connsiteY57" fmla="*/ 2774 h 9362"/>
              <a:gd name="connsiteX58" fmla="*/ 9061 w 10000"/>
              <a:gd name="connsiteY58" fmla="*/ 2490 h 9362"/>
              <a:gd name="connsiteX59" fmla="*/ 9164 w 10000"/>
              <a:gd name="connsiteY59" fmla="*/ 2205 h 9362"/>
              <a:gd name="connsiteX60" fmla="*/ 9289 w 10000"/>
              <a:gd name="connsiteY60" fmla="*/ 571 h 9362"/>
              <a:gd name="connsiteX61" fmla="*/ 9415 w 10000"/>
              <a:gd name="connsiteY61" fmla="*/ 4383 h 9362"/>
              <a:gd name="connsiteX62" fmla="*/ 9643 w 10000"/>
              <a:gd name="connsiteY62" fmla="*/ 8041 h 9362"/>
              <a:gd name="connsiteX63" fmla="*/ 9768 w 10000"/>
              <a:gd name="connsiteY63" fmla="*/ 6873 h 9362"/>
              <a:gd name="connsiteX64" fmla="*/ 9875 w 10000"/>
              <a:gd name="connsiteY64" fmla="*/ 6744 h 9362"/>
              <a:gd name="connsiteX65" fmla="*/ 10000 w 10000"/>
              <a:gd name="connsiteY65" fmla="*/ 7314 h 9362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4822 w 10000"/>
              <a:gd name="connsiteY33" fmla="*/ 7812 h 10000"/>
              <a:gd name="connsiteX34" fmla="*/ 5636 w 10000"/>
              <a:gd name="connsiteY34" fmla="*/ 9392 h 10000"/>
              <a:gd name="connsiteX35" fmla="*/ 5761 w 10000"/>
              <a:gd name="connsiteY35" fmla="*/ 8755 h 10000"/>
              <a:gd name="connsiteX36" fmla="*/ 5886 w 10000"/>
              <a:gd name="connsiteY36" fmla="*/ 8117 h 10000"/>
              <a:gd name="connsiteX37" fmla="*/ 6114 w 10000"/>
              <a:gd name="connsiteY37" fmla="*/ 8117 h 10000"/>
              <a:gd name="connsiteX38" fmla="*/ 6241 w 10000"/>
              <a:gd name="connsiteY38" fmla="*/ 8117 h 10000"/>
              <a:gd name="connsiteX39" fmla="*/ 6346 w 10000"/>
              <a:gd name="connsiteY39" fmla="*/ 8282 h 10000"/>
              <a:gd name="connsiteX40" fmla="*/ 6472 w 10000"/>
              <a:gd name="connsiteY40" fmla="*/ 9059 h 10000"/>
              <a:gd name="connsiteX41" fmla="*/ 6702 w 10000"/>
              <a:gd name="connsiteY41" fmla="*/ 8589 h 10000"/>
              <a:gd name="connsiteX42" fmla="*/ 6825 w 10000"/>
              <a:gd name="connsiteY42" fmla="*/ 9392 h 10000"/>
              <a:gd name="connsiteX43" fmla="*/ 6930 w 10000"/>
              <a:gd name="connsiteY43" fmla="*/ 8117 h 10000"/>
              <a:gd name="connsiteX44" fmla="*/ 7057 w 10000"/>
              <a:gd name="connsiteY44" fmla="*/ 10000 h 10000"/>
              <a:gd name="connsiteX45" fmla="*/ 7287 w 10000"/>
              <a:gd name="connsiteY45" fmla="*/ 4847 h 10000"/>
              <a:gd name="connsiteX46" fmla="*/ 7410 w 10000"/>
              <a:gd name="connsiteY46" fmla="*/ 0 h 10000"/>
              <a:gd name="connsiteX47" fmla="*/ 7537 w 10000"/>
              <a:gd name="connsiteY47" fmla="*/ 2190 h 10000"/>
              <a:gd name="connsiteX48" fmla="*/ 7640 w 10000"/>
              <a:gd name="connsiteY48" fmla="*/ 2355 h 10000"/>
              <a:gd name="connsiteX49" fmla="*/ 7870 w 10000"/>
              <a:gd name="connsiteY49" fmla="*/ 2355 h 10000"/>
              <a:gd name="connsiteX50" fmla="*/ 7995 w 10000"/>
              <a:gd name="connsiteY50" fmla="*/ 3131 h 10000"/>
              <a:gd name="connsiteX51" fmla="*/ 8119 w 10000"/>
              <a:gd name="connsiteY51" fmla="*/ 3601 h 10000"/>
              <a:gd name="connsiteX52" fmla="*/ 8224 w 10000"/>
              <a:gd name="connsiteY52" fmla="*/ 2963 h 10000"/>
              <a:gd name="connsiteX53" fmla="*/ 8474 w 10000"/>
              <a:gd name="connsiteY53" fmla="*/ 3435 h 10000"/>
              <a:gd name="connsiteX54" fmla="*/ 8581 w 10000"/>
              <a:gd name="connsiteY54" fmla="*/ 3601 h 10000"/>
              <a:gd name="connsiteX55" fmla="*/ 8704 w 10000"/>
              <a:gd name="connsiteY55" fmla="*/ 3131 h 10000"/>
              <a:gd name="connsiteX56" fmla="*/ 8829 w 10000"/>
              <a:gd name="connsiteY56" fmla="*/ 2963 h 10000"/>
              <a:gd name="connsiteX57" fmla="*/ 9061 w 10000"/>
              <a:gd name="connsiteY57" fmla="*/ 2660 h 10000"/>
              <a:gd name="connsiteX58" fmla="*/ 9164 w 10000"/>
              <a:gd name="connsiteY58" fmla="*/ 2355 h 10000"/>
              <a:gd name="connsiteX59" fmla="*/ 9289 w 10000"/>
              <a:gd name="connsiteY59" fmla="*/ 610 h 10000"/>
              <a:gd name="connsiteX60" fmla="*/ 9415 w 10000"/>
              <a:gd name="connsiteY60" fmla="*/ 4682 h 10000"/>
              <a:gd name="connsiteX61" fmla="*/ 9643 w 10000"/>
              <a:gd name="connsiteY61" fmla="*/ 8589 h 10000"/>
              <a:gd name="connsiteX62" fmla="*/ 9768 w 10000"/>
              <a:gd name="connsiteY62" fmla="*/ 7341 h 10000"/>
              <a:gd name="connsiteX63" fmla="*/ 9875 w 10000"/>
              <a:gd name="connsiteY63" fmla="*/ 7204 h 10000"/>
              <a:gd name="connsiteX64" fmla="*/ 10000 w 10000"/>
              <a:gd name="connsiteY64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5636 w 10000"/>
              <a:gd name="connsiteY33" fmla="*/ 9392 h 10000"/>
              <a:gd name="connsiteX34" fmla="*/ 5761 w 10000"/>
              <a:gd name="connsiteY34" fmla="*/ 8755 h 10000"/>
              <a:gd name="connsiteX35" fmla="*/ 5886 w 10000"/>
              <a:gd name="connsiteY35" fmla="*/ 8117 h 10000"/>
              <a:gd name="connsiteX36" fmla="*/ 6114 w 10000"/>
              <a:gd name="connsiteY36" fmla="*/ 8117 h 10000"/>
              <a:gd name="connsiteX37" fmla="*/ 6241 w 10000"/>
              <a:gd name="connsiteY37" fmla="*/ 8117 h 10000"/>
              <a:gd name="connsiteX38" fmla="*/ 6346 w 10000"/>
              <a:gd name="connsiteY38" fmla="*/ 8282 h 10000"/>
              <a:gd name="connsiteX39" fmla="*/ 6472 w 10000"/>
              <a:gd name="connsiteY39" fmla="*/ 9059 h 10000"/>
              <a:gd name="connsiteX40" fmla="*/ 6702 w 10000"/>
              <a:gd name="connsiteY40" fmla="*/ 8589 h 10000"/>
              <a:gd name="connsiteX41" fmla="*/ 6825 w 10000"/>
              <a:gd name="connsiteY41" fmla="*/ 9392 h 10000"/>
              <a:gd name="connsiteX42" fmla="*/ 6930 w 10000"/>
              <a:gd name="connsiteY42" fmla="*/ 8117 h 10000"/>
              <a:gd name="connsiteX43" fmla="*/ 7057 w 10000"/>
              <a:gd name="connsiteY43" fmla="*/ 10000 h 10000"/>
              <a:gd name="connsiteX44" fmla="*/ 7287 w 10000"/>
              <a:gd name="connsiteY44" fmla="*/ 4847 h 10000"/>
              <a:gd name="connsiteX45" fmla="*/ 7410 w 10000"/>
              <a:gd name="connsiteY45" fmla="*/ 0 h 10000"/>
              <a:gd name="connsiteX46" fmla="*/ 7537 w 10000"/>
              <a:gd name="connsiteY46" fmla="*/ 2190 h 10000"/>
              <a:gd name="connsiteX47" fmla="*/ 7640 w 10000"/>
              <a:gd name="connsiteY47" fmla="*/ 2355 h 10000"/>
              <a:gd name="connsiteX48" fmla="*/ 7870 w 10000"/>
              <a:gd name="connsiteY48" fmla="*/ 2355 h 10000"/>
              <a:gd name="connsiteX49" fmla="*/ 7995 w 10000"/>
              <a:gd name="connsiteY49" fmla="*/ 3131 h 10000"/>
              <a:gd name="connsiteX50" fmla="*/ 8119 w 10000"/>
              <a:gd name="connsiteY50" fmla="*/ 3601 h 10000"/>
              <a:gd name="connsiteX51" fmla="*/ 8224 w 10000"/>
              <a:gd name="connsiteY51" fmla="*/ 2963 h 10000"/>
              <a:gd name="connsiteX52" fmla="*/ 8474 w 10000"/>
              <a:gd name="connsiteY52" fmla="*/ 3435 h 10000"/>
              <a:gd name="connsiteX53" fmla="*/ 8581 w 10000"/>
              <a:gd name="connsiteY53" fmla="*/ 3601 h 10000"/>
              <a:gd name="connsiteX54" fmla="*/ 8704 w 10000"/>
              <a:gd name="connsiteY54" fmla="*/ 3131 h 10000"/>
              <a:gd name="connsiteX55" fmla="*/ 8829 w 10000"/>
              <a:gd name="connsiteY55" fmla="*/ 2963 h 10000"/>
              <a:gd name="connsiteX56" fmla="*/ 9061 w 10000"/>
              <a:gd name="connsiteY56" fmla="*/ 2660 h 10000"/>
              <a:gd name="connsiteX57" fmla="*/ 9164 w 10000"/>
              <a:gd name="connsiteY57" fmla="*/ 2355 h 10000"/>
              <a:gd name="connsiteX58" fmla="*/ 9289 w 10000"/>
              <a:gd name="connsiteY58" fmla="*/ 610 h 10000"/>
              <a:gd name="connsiteX59" fmla="*/ 9415 w 10000"/>
              <a:gd name="connsiteY59" fmla="*/ 4682 h 10000"/>
              <a:gd name="connsiteX60" fmla="*/ 9643 w 10000"/>
              <a:gd name="connsiteY60" fmla="*/ 8589 h 10000"/>
              <a:gd name="connsiteX61" fmla="*/ 9768 w 10000"/>
              <a:gd name="connsiteY61" fmla="*/ 7341 h 10000"/>
              <a:gd name="connsiteX62" fmla="*/ 9875 w 10000"/>
              <a:gd name="connsiteY62" fmla="*/ 7204 h 10000"/>
              <a:gd name="connsiteX63" fmla="*/ 10000 w 10000"/>
              <a:gd name="connsiteY63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5636 w 10000"/>
              <a:gd name="connsiteY32" fmla="*/ 9392 h 10000"/>
              <a:gd name="connsiteX33" fmla="*/ 5761 w 10000"/>
              <a:gd name="connsiteY33" fmla="*/ 8755 h 10000"/>
              <a:gd name="connsiteX34" fmla="*/ 5886 w 10000"/>
              <a:gd name="connsiteY34" fmla="*/ 8117 h 10000"/>
              <a:gd name="connsiteX35" fmla="*/ 6114 w 10000"/>
              <a:gd name="connsiteY35" fmla="*/ 8117 h 10000"/>
              <a:gd name="connsiteX36" fmla="*/ 6241 w 10000"/>
              <a:gd name="connsiteY36" fmla="*/ 8117 h 10000"/>
              <a:gd name="connsiteX37" fmla="*/ 6346 w 10000"/>
              <a:gd name="connsiteY37" fmla="*/ 8282 h 10000"/>
              <a:gd name="connsiteX38" fmla="*/ 6472 w 10000"/>
              <a:gd name="connsiteY38" fmla="*/ 9059 h 10000"/>
              <a:gd name="connsiteX39" fmla="*/ 6702 w 10000"/>
              <a:gd name="connsiteY39" fmla="*/ 8589 h 10000"/>
              <a:gd name="connsiteX40" fmla="*/ 6825 w 10000"/>
              <a:gd name="connsiteY40" fmla="*/ 9392 h 10000"/>
              <a:gd name="connsiteX41" fmla="*/ 6930 w 10000"/>
              <a:gd name="connsiteY41" fmla="*/ 8117 h 10000"/>
              <a:gd name="connsiteX42" fmla="*/ 7057 w 10000"/>
              <a:gd name="connsiteY42" fmla="*/ 10000 h 10000"/>
              <a:gd name="connsiteX43" fmla="*/ 7287 w 10000"/>
              <a:gd name="connsiteY43" fmla="*/ 4847 h 10000"/>
              <a:gd name="connsiteX44" fmla="*/ 7410 w 10000"/>
              <a:gd name="connsiteY44" fmla="*/ 0 h 10000"/>
              <a:gd name="connsiteX45" fmla="*/ 7537 w 10000"/>
              <a:gd name="connsiteY45" fmla="*/ 2190 h 10000"/>
              <a:gd name="connsiteX46" fmla="*/ 7640 w 10000"/>
              <a:gd name="connsiteY46" fmla="*/ 2355 h 10000"/>
              <a:gd name="connsiteX47" fmla="*/ 7870 w 10000"/>
              <a:gd name="connsiteY47" fmla="*/ 2355 h 10000"/>
              <a:gd name="connsiteX48" fmla="*/ 7995 w 10000"/>
              <a:gd name="connsiteY48" fmla="*/ 3131 h 10000"/>
              <a:gd name="connsiteX49" fmla="*/ 8119 w 10000"/>
              <a:gd name="connsiteY49" fmla="*/ 3601 h 10000"/>
              <a:gd name="connsiteX50" fmla="*/ 8224 w 10000"/>
              <a:gd name="connsiteY50" fmla="*/ 2963 h 10000"/>
              <a:gd name="connsiteX51" fmla="*/ 8474 w 10000"/>
              <a:gd name="connsiteY51" fmla="*/ 3435 h 10000"/>
              <a:gd name="connsiteX52" fmla="*/ 8581 w 10000"/>
              <a:gd name="connsiteY52" fmla="*/ 3601 h 10000"/>
              <a:gd name="connsiteX53" fmla="*/ 8704 w 10000"/>
              <a:gd name="connsiteY53" fmla="*/ 3131 h 10000"/>
              <a:gd name="connsiteX54" fmla="*/ 8829 w 10000"/>
              <a:gd name="connsiteY54" fmla="*/ 2963 h 10000"/>
              <a:gd name="connsiteX55" fmla="*/ 9061 w 10000"/>
              <a:gd name="connsiteY55" fmla="*/ 2660 h 10000"/>
              <a:gd name="connsiteX56" fmla="*/ 9164 w 10000"/>
              <a:gd name="connsiteY56" fmla="*/ 2355 h 10000"/>
              <a:gd name="connsiteX57" fmla="*/ 9289 w 10000"/>
              <a:gd name="connsiteY57" fmla="*/ 610 h 10000"/>
              <a:gd name="connsiteX58" fmla="*/ 9415 w 10000"/>
              <a:gd name="connsiteY58" fmla="*/ 4682 h 10000"/>
              <a:gd name="connsiteX59" fmla="*/ 9643 w 10000"/>
              <a:gd name="connsiteY59" fmla="*/ 8589 h 10000"/>
              <a:gd name="connsiteX60" fmla="*/ 9768 w 10000"/>
              <a:gd name="connsiteY60" fmla="*/ 7341 h 10000"/>
              <a:gd name="connsiteX61" fmla="*/ 9875 w 10000"/>
              <a:gd name="connsiteY61" fmla="*/ 7204 h 10000"/>
              <a:gd name="connsiteX62" fmla="*/ 10000 w 10000"/>
              <a:gd name="connsiteY62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5636 w 10000"/>
              <a:gd name="connsiteY31" fmla="*/ 9392 h 10000"/>
              <a:gd name="connsiteX32" fmla="*/ 5761 w 10000"/>
              <a:gd name="connsiteY32" fmla="*/ 8755 h 10000"/>
              <a:gd name="connsiteX33" fmla="*/ 5886 w 10000"/>
              <a:gd name="connsiteY33" fmla="*/ 8117 h 10000"/>
              <a:gd name="connsiteX34" fmla="*/ 6114 w 10000"/>
              <a:gd name="connsiteY34" fmla="*/ 8117 h 10000"/>
              <a:gd name="connsiteX35" fmla="*/ 6241 w 10000"/>
              <a:gd name="connsiteY35" fmla="*/ 8117 h 10000"/>
              <a:gd name="connsiteX36" fmla="*/ 6346 w 10000"/>
              <a:gd name="connsiteY36" fmla="*/ 8282 h 10000"/>
              <a:gd name="connsiteX37" fmla="*/ 6472 w 10000"/>
              <a:gd name="connsiteY37" fmla="*/ 9059 h 10000"/>
              <a:gd name="connsiteX38" fmla="*/ 6702 w 10000"/>
              <a:gd name="connsiteY38" fmla="*/ 8589 h 10000"/>
              <a:gd name="connsiteX39" fmla="*/ 6825 w 10000"/>
              <a:gd name="connsiteY39" fmla="*/ 9392 h 10000"/>
              <a:gd name="connsiteX40" fmla="*/ 6930 w 10000"/>
              <a:gd name="connsiteY40" fmla="*/ 8117 h 10000"/>
              <a:gd name="connsiteX41" fmla="*/ 7057 w 10000"/>
              <a:gd name="connsiteY41" fmla="*/ 10000 h 10000"/>
              <a:gd name="connsiteX42" fmla="*/ 7287 w 10000"/>
              <a:gd name="connsiteY42" fmla="*/ 4847 h 10000"/>
              <a:gd name="connsiteX43" fmla="*/ 7410 w 10000"/>
              <a:gd name="connsiteY43" fmla="*/ 0 h 10000"/>
              <a:gd name="connsiteX44" fmla="*/ 7537 w 10000"/>
              <a:gd name="connsiteY44" fmla="*/ 2190 h 10000"/>
              <a:gd name="connsiteX45" fmla="*/ 7640 w 10000"/>
              <a:gd name="connsiteY45" fmla="*/ 2355 h 10000"/>
              <a:gd name="connsiteX46" fmla="*/ 7870 w 10000"/>
              <a:gd name="connsiteY46" fmla="*/ 2355 h 10000"/>
              <a:gd name="connsiteX47" fmla="*/ 7995 w 10000"/>
              <a:gd name="connsiteY47" fmla="*/ 3131 h 10000"/>
              <a:gd name="connsiteX48" fmla="*/ 8119 w 10000"/>
              <a:gd name="connsiteY48" fmla="*/ 3601 h 10000"/>
              <a:gd name="connsiteX49" fmla="*/ 8224 w 10000"/>
              <a:gd name="connsiteY49" fmla="*/ 2963 h 10000"/>
              <a:gd name="connsiteX50" fmla="*/ 8474 w 10000"/>
              <a:gd name="connsiteY50" fmla="*/ 3435 h 10000"/>
              <a:gd name="connsiteX51" fmla="*/ 8581 w 10000"/>
              <a:gd name="connsiteY51" fmla="*/ 3601 h 10000"/>
              <a:gd name="connsiteX52" fmla="*/ 8704 w 10000"/>
              <a:gd name="connsiteY52" fmla="*/ 3131 h 10000"/>
              <a:gd name="connsiteX53" fmla="*/ 8829 w 10000"/>
              <a:gd name="connsiteY53" fmla="*/ 2963 h 10000"/>
              <a:gd name="connsiteX54" fmla="*/ 9061 w 10000"/>
              <a:gd name="connsiteY54" fmla="*/ 2660 h 10000"/>
              <a:gd name="connsiteX55" fmla="*/ 9164 w 10000"/>
              <a:gd name="connsiteY55" fmla="*/ 2355 h 10000"/>
              <a:gd name="connsiteX56" fmla="*/ 9289 w 10000"/>
              <a:gd name="connsiteY56" fmla="*/ 610 h 10000"/>
              <a:gd name="connsiteX57" fmla="*/ 9415 w 10000"/>
              <a:gd name="connsiteY57" fmla="*/ 4682 h 10000"/>
              <a:gd name="connsiteX58" fmla="*/ 9643 w 10000"/>
              <a:gd name="connsiteY58" fmla="*/ 8589 h 10000"/>
              <a:gd name="connsiteX59" fmla="*/ 9768 w 10000"/>
              <a:gd name="connsiteY59" fmla="*/ 7341 h 10000"/>
              <a:gd name="connsiteX60" fmla="*/ 9875 w 10000"/>
              <a:gd name="connsiteY60" fmla="*/ 7204 h 10000"/>
              <a:gd name="connsiteX61" fmla="*/ 10000 w 10000"/>
              <a:gd name="connsiteY61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5636 w 10000"/>
              <a:gd name="connsiteY30" fmla="*/ 9392 h 10000"/>
              <a:gd name="connsiteX31" fmla="*/ 5761 w 10000"/>
              <a:gd name="connsiteY31" fmla="*/ 8755 h 10000"/>
              <a:gd name="connsiteX32" fmla="*/ 5886 w 10000"/>
              <a:gd name="connsiteY32" fmla="*/ 8117 h 10000"/>
              <a:gd name="connsiteX33" fmla="*/ 6114 w 10000"/>
              <a:gd name="connsiteY33" fmla="*/ 8117 h 10000"/>
              <a:gd name="connsiteX34" fmla="*/ 6241 w 10000"/>
              <a:gd name="connsiteY34" fmla="*/ 8117 h 10000"/>
              <a:gd name="connsiteX35" fmla="*/ 6346 w 10000"/>
              <a:gd name="connsiteY35" fmla="*/ 8282 h 10000"/>
              <a:gd name="connsiteX36" fmla="*/ 6472 w 10000"/>
              <a:gd name="connsiteY36" fmla="*/ 9059 h 10000"/>
              <a:gd name="connsiteX37" fmla="*/ 6702 w 10000"/>
              <a:gd name="connsiteY37" fmla="*/ 8589 h 10000"/>
              <a:gd name="connsiteX38" fmla="*/ 6825 w 10000"/>
              <a:gd name="connsiteY38" fmla="*/ 9392 h 10000"/>
              <a:gd name="connsiteX39" fmla="*/ 6930 w 10000"/>
              <a:gd name="connsiteY39" fmla="*/ 8117 h 10000"/>
              <a:gd name="connsiteX40" fmla="*/ 7057 w 10000"/>
              <a:gd name="connsiteY40" fmla="*/ 10000 h 10000"/>
              <a:gd name="connsiteX41" fmla="*/ 7287 w 10000"/>
              <a:gd name="connsiteY41" fmla="*/ 4847 h 10000"/>
              <a:gd name="connsiteX42" fmla="*/ 7410 w 10000"/>
              <a:gd name="connsiteY42" fmla="*/ 0 h 10000"/>
              <a:gd name="connsiteX43" fmla="*/ 7537 w 10000"/>
              <a:gd name="connsiteY43" fmla="*/ 2190 h 10000"/>
              <a:gd name="connsiteX44" fmla="*/ 7640 w 10000"/>
              <a:gd name="connsiteY44" fmla="*/ 2355 h 10000"/>
              <a:gd name="connsiteX45" fmla="*/ 7870 w 10000"/>
              <a:gd name="connsiteY45" fmla="*/ 2355 h 10000"/>
              <a:gd name="connsiteX46" fmla="*/ 7995 w 10000"/>
              <a:gd name="connsiteY46" fmla="*/ 3131 h 10000"/>
              <a:gd name="connsiteX47" fmla="*/ 8119 w 10000"/>
              <a:gd name="connsiteY47" fmla="*/ 3601 h 10000"/>
              <a:gd name="connsiteX48" fmla="*/ 8224 w 10000"/>
              <a:gd name="connsiteY48" fmla="*/ 2963 h 10000"/>
              <a:gd name="connsiteX49" fmla="*/ 8474 w 10000"/>
              <a:gd name="connsiteY49" fmla="*/ 3435 h 10000"/>
              <a:gd name="connsiteX50" fmla="*/ 8581 w 10000"/>
              <a:gd name="connsiteY50" fmla="*/ 3601 h 10000"/>
              <a:gd name="connsiteX51" fmla="*/ 8704 w 10000"/>
              <a:gd name="connsiteY51" fmla="*/ 3131 h 10000"/>
              <a:gd name="connsiteX52" fmla="*/ 8829 w 10000"/>
              <a:gd name="connsiteY52" fmla="*/ 2963 h 10000"/>
              <a:gd name="connsiteX53" fmla="*/ 9061 w 10000"/>
              <a:gd name="connsiteY53" fmla="*/ 2660 h 10000"/>
              <a:gd name="connsiteX54" fmla="*/ 9164 w 10000"/>
              <a:gd name="connsiteY54" fmla="*/ 2355 h 10000"/>
              <a:gd name="connsiteX55" fmla="*/ 9289 w 10000"/>
              <a:gd name="connsiteY55" fmla="*/ 610 h 10000"/>
              <a:gd name="connsiteX56" fmla="*/ 9415 w 10000"/>
              <a:gd name="connsiteY56" fmla="*/ 4682 h 10000"/>
              <a:gd name="connsiteX57" fmla="*/ 9643 w 10000"/>
              <a:gd name="connsiteY57" fmla="*/ 8589 h 10000"/>
              <a:gd name="connsiteX58" fmla="*/ 9768 w 10000"/>
              <a:gd name="connsiteY58" fmla="*/ 7341 h 10000"/>
              <a:gd name="connsiteX59" fmla="*/ 9875 w 10000"/>
              <a:gd name="connsiteY59" fmla="*/ 7204 h 10000"/>
              <a:gd name="connsiteX60" fmla="*/ 10000 w 10000"/>
              <a:gd name="connsiteY60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5636 w 10000"/>
              <a:gd name="connsiteY29" fmla="*/ 9392 h 10000"/>
              <a:gd name="connsiteX30" fmla="*/ 5761 w 10000"/>
              <a:gd name="connsiteY30" fmla="*/ 8755 h 10000"/>
              <a:gd name="connsiteX31" fmla="*/ 5886 w 10000"/>
              <a:gd name="connsiteY31" fmla="*/ 8117 h 10000"/>
              <a:gd name="connsiteX32" fmla="*/ 6114 w 10000"/>
              <a:gd name="connsiteY32" fmla="*/ 8117 h 10000"/>
              <a:gd name="connsiteX33" fmla="*/ 6241 w 10000"/>
              <a:gd name="connsiteY33" fmla="*/ 8117 h 10000"/>
              <a:gd name="connsiteX34" fmla="*/ 6346 w 10000"/>
              <a:gd name="connsiteY34" fmla="*/ 8282 h 10000"/>
              <a:gd name="connsiteX35" fmla="*/ 6472 w 10000"/>
              <a:gd name="connsiteY35" fmla="*/ 9059 h 10000"/>
              <a:gd name="connsiteX36" fmla="*/ 6702 w 10000"/>
              <a:gd name="connsiteY36" fmla="*/ 8589 h 10000"/>
              <a:gd name="connsiteX37" fmla="*/ 6825 w 10000"/>
              <a:gd name="connsiteY37" fmla="*/ 9392 h 10000"/>
              <a:gd name="connsiteX38" fmla="*/ 6930 w 10000"/>
              <a:gd name="connsiteY38" fmla="*/ 8117 h 10000"/>
              <a:gd name="connsiteX39" fmla="*/ 7057 w 10000"/>
              <a:gd name="connsiteY39" fmla="*/ 10000 h 10000"/>
              <a:gd name="connsiteX40" fmla="*/ 7287 w 10000"/>
              <a:gd name="connsiteY40" fmla="*/ 4847 h 10000"/>
              <a:gd name="connsiteX41" fmla="*/ 7410 w 10000"/>
              <a:gd name="connsiteY41" fmla="*/ 0 h 10000"/>
              <a:gd name="connsiteX42" fmla="*/ 7537 w 10000"/>
              <a:gd name="connsiteY42" fmla="*/ 2190 h 10000"/>
              <a:gd name="connsiteX43" fmla="*/ 7640 w 10000"/>
              <a:gd name="connsiteY43" fmla="*/ 2355 h 10000"/>
              <a:gd name="connsiteX44" fmla="*/ 7870 w 10000"/>
              <a:gd name="connsiteY44" fmla="*/ 2355 h 10000"/>
              <a:gd name="connsiteX45" fmla="*/ 7995 w 10000"/>
              <a:gd name="connsiteY45" fmla="*/ 3131 h 10000"/>
              <a:gd name="connsiteX46" fmla="*/ 8119 w 10000"/>
              <a:gd name="connsiteY46" fmla="*/ 3601 h 10000"/>
              <a:gd name="connsiteX47" fmla="*/ 8224 w 10000"/>
              <a:gd name="connsiteY47" fmla="*/ 2963 h 10000"/>
              <a:gd name="connsiteX48" fmla="*/ 8474 w 10000"/>
              <a:gd name="connsiteY48" fmla="*/ 3435 h 10000"/>
              <a:gd name="connsiteX49" fmla="*/ 8581 w 10000"/>
              <a:gd name="connsiteY49" fmla="*/ 3601 h 10000"/>
              <a:gd name="connsiteX50" fmla="*/ 8704 w 10000"/>
              <a:gd name="connsiteY50" fmla="*/ 3131 h 10000"/>
              <a:gd name="connsiteX51" fmla="*/ 8829 w 10000"/>
              <a:gd name="connsiteY51" fmla="*/ 2963 h 10000"/>
              <a:gd name="connsiteX52" fmla="*/ 9061 w 10000"/>
              <a:gd name="connsiteY52" fmla="*/ 2660 h 10000"/>
              <a:gd name="connsiteX53" fmla="*/ 9164 w 10000"/>
              <a:gd name="connsiteY53" fmla="*/ 2355 h 10000"/>
              <a:gd name="connsiteX54" fmla="*/ 9289 w 10000"/>
              <a:gd name="connsiteY54" fmla="*/ 610 h 10000"/>
              <a:gd name="connsiteX55" fmla="*/ 9415 w 10000"/>
              <a:gd name="connsiteY55" fmla="*/ 4682 h 10000"/>
              <a:gd name="connsiteX56" fmla="*/ 9643 w 10000"/>
              <a:gd name="connsiteY56" fmla="*/ 8589 h 10000"/>
              <a:gd name="connsiteX57" fmla="*/ 9768 w 10000"/>
              <a:gd name="connsiteY57" fmla="*/ 7341 h 10000"/>
              <a:gd name="connsiteX58" fmla="*/ 9875 w 10000"/>
              <a:gd name="connsiteY58" fmla="*/ 7204 h 10000"/>
              <a:gd name="connsiteX59" fmla="*/ 10000 w 10000"/>
              <a:gd name="connsiteY59" fmla="*/ 7812 h 10000"/>
              <a:gd name="connsiteX0" fmla="*/ 0 w 9877"/>
              <a:gd name="connsiteY0" fmla="*/ 7341 h 10000"/>
              <a:gd name="connsiteX1" fmla="*/ 107 w 9877"/>
              <a:gd name="connsiteY1" fmla="*/ 7812 h 10000"/>
              <a:gd name="connsiteX2" fmla="*/ 230 w 9877"/>
              <a:gd name="connsiteY2" fmla="*/ 7507 h 10000"/>
              <a:gd name="connsiteX3" fmla="*/ 357 w 9877"/>
              <a:gd name="connsiteY3" fmla="*/ 7978 h 10000"/>
              <a:gd name="connsiteX4" fmla="*/ 588 w 9877"/>
              <a:gd name="connsiteY4" fmla="*/ 7674 h 10000"/>
              <a:gd name="connsiteX5" fmla="*/ 711 w 9877"/>
              <a:gd name="connsiteY5" fmla="*/ 7674 h 10000"/>
              <a:gd name="connsiteX6" fmla="*/ 816 w 9877"/>
              <a:gd name="connsiteY6" fmla="*/ 7812 h 10000"/>
              <a:gd name="connsiteX7" fmla="*/ 941 w 9877"/>
              <a:gd name="connsiteY7" fmla="*/ 7978 h 10000"/>
              <a:gd name="connsiteX8" fmla="*/ 1171 w 9877"/>
              <a:gd name="connsiteY8" fmla="*/ 7812 h 10000"/>
              <a:gd name="connsiteX9" fmla="*/ 1294 w 9877"/>
              <a:gd name="connsiteY9" fmla="*/ 8117 h 10000"/>
              <a:gd name="connsiteX10" fmla="*/ 1403 w 9877"/>
              <a:gd name="connsiteY10" fmla="*/ 7341 h 10000"/>
              <a:gd name="connsiteX11" fmla="*/ 1526 w 9877"/>
              <a:gd name="connsiteY11" fmla="*/ 7978 h 10000"/>
              <a:gd name="connsiteX12" fmla="*/ 1756 w 9877"/>
              <a:gd name="connsiteY12" fmla="*/ 7812 h 10000"/>
              <a:gd name="connsiteX13" fmla="*/ 1881 w 9877"/>
              <a:gd name="connsiteY13" fmla="*/ 8450 h 10000"/>
              <a:gd name="connsiteX14" fmla="*/ 2007 w 9877"/>
              <a:gd name="connsiteY14" fmla="*/ 7978 h 10000"/>
              <a:gd name="connsiteX15" fmla="*/ 2110 w 9877"/>
              <a:gd name="connsiteY15" fmla="*/ 7204 h 10000"/>
              <a:gd name="connsiteX16" fmla="*/ 2340 w 9877"/>
              <a:gd name="connsiteY16" fmla="*/ 8589 h 10000"/>
              <a:gd name="connsiteX17" fmla="*/ 2467 w 9877"/>
              <a:gd name="connsiteY17" fmla="*/ 7674 h 10000"/>
              <a:gd name="connsiteX18" fmla="*/ 2590 w 9877"/>
              <a:gd name="connsiteY18" fmla="*/ 8450 h 10000"/>
              <a:gd name="connsiteX19" fmla="*/ 2695 w 9877"/>
              <a:gd name="connsiteY19" fmla="*/ 7674 h 10000"/>
              <a:gd name="connsiteX20" fmla="*/ 2947 w 9877"/>
              <a:gd name="connsiteY20" fmla="*/ 7037 h 10000"/>
              <a:gd name="connsiteX21" fmla="*/ 3050 w 9877"/>
              <a:gd name="connsiteY21" fmla="*/ 7812 h 10000"/>
              <a:gd name="connsiteX22" fmla="*/ 3175 w 9877"/>
              <a:gd name="connsiteY22" fmla="*/ 8450 h 10000"/>
              <a:gd name="connsiteX23" fmla="*/ 3282 w 9877"/>
              <a:gd name="connsiteY23" fmla="*/ 7037 h 10000"/>
              <a:gd name="connsiteX24" fmla="*/ 3529 w 9877"/>
              <a:gd name="connsiteY24" fmla="*/ 8450 h 10000"/>
              <a:gd name="connsiteX25" fmla="*/ 3634 w 9877"/>
              <a:gd name="connsiteY25" fmla="*/ 8117 h 10000"/>
              <a:gd name="connsiteX26" fmla="*/ 3759 w 9877"/>
              <a:gd name="connsiteY26" fmla="*/ 7674 h 10000"/>
              <a:gd name="connsiteX27" fmla="*/ 3884 w 9877"/>
              <a:gd name="connsiteY27" fmla="*/ 7812 h 10000"/>
              <a:gd name="connsiteX28" fmla="*/ 5513 w 9877"/>
              <a:gd name="connsiteY28" fmla="*/ 9392 h 10000"/>
              <a:gd name="connsiteX29" fmla="*/ 5638 w 9877"/>
              <a:gd name="connsiteY29" fmla="*/ 8755 h 10000"/>
              <a:gd name="connsiteX30" fmla="*/ 5763 w 9877"/>
              <a:gd name="connsiteY30" fmla="*/ 8117 h 10000"/>
              <a:gd name="connsiteX31" fmla="*/ 5991 w 9877"/>
              <a:gd name="connsiteY31" fmla="*/ 8117 h 10000"/>
              <a:gd name="connsiteX32" fmla="*/ 6118 w 9877"/>
              <a:gd name="connsiteY32" fmla="*/ 8117 h 10000"/>
              <a:gd name="connsiteX33" fmla="*/ 6223 w 9877"/>
              <a:gd name="connsiteY33" fmla="*/ 8282 h 10000"/>
              <a:gd name="connsiteX34" fmla="*/ 6349 w 9877"/>
              <a:gd name="connsiteY34" fmla="*/ 9059 h 10000"/>
              <a:gd name="connsiteX35" fmla="*/ 6579 w 9877"/>
              <a:gd name="connsiteY35" fmla="*/ 8589 h 10000"/>
              <a:gd name="connsiteX36" fmla="*/ 6702 w 9877"/>
              <a:gd name="connsiteY36" fmla="*/ 9392 h 10000"/>
              <a:gd name="connsiteX37" fmla="*/ 6807 w 9877"/>
              <a:gd name="connsiteY37" fmla="*/ 8117 h 10000"/>
              <a:gd name="connsiteX38" fmla="*/ 6934 w 9877"/>
              <a:gd name="connsiteY38" fmla="*/ 10000 h 10000"/>
              <a:gd name="connsiteX39" fmla="*/ 7164 w 9877"/>
              <a:gd name="connsiteY39" fmla="*/ 4847 h 10000"/>
              <a:gd name="connsiteX40" fmla="*/ 7287 w 9877"/>
              <a:gd name="connsiteY40" fmla="*/ 0 h 10000"/>
              <a:gd name="connsiteX41" fmla="*/ 7414 w 9877"/>
              <a:gd name="connsiteY41" fmla="*/ 2190 h 10000"/>
              <a:gd name="connsiteX42" fmla="*/ 7517 w 9877"/>
              <a:gd name="connsiteY42" fmla="*/ 2355 h 10000"/>
              <a:gd name="connsiteX43" fmla="*/ 7747 w 9877"/>
              <a:gd name="connsiteY43" fmla="*/ 2355 h 10000"/>
              <a:gd name="connsiteX44" fmla="*/ 7872 w 9877"/>
              <a:gd name="connsiteY44" fmla="*/ 3131 h 10000"/>
              <a:gd name="connsiteX45" fmla="*/ 7996 w 9877"/>
              <a:gd name="connsiteY45" fmla="*/ 3601 h 10000"/>
              <a:gd name="connsiteX46" fmla="*/ 8101 w 9877"/>
              <a:gd name="connsiteY46" fmla="*/ 2963 h 10000"/>
              <a:gd name="connsiteX47" fmla="*/ 8351 w 9877"/>
              <a:gd name="connsiteY47" fmla="*/ 3435 h 10000"/>
              <a:gd name="connsiteX48" fmla="*/ 8458 w 9877"/>
              <a:gd name="connsiteY48" fmla="*/ 3601 h 10000"/>
              <a:gd name="connsiteX49" fmla="*/ 8581 w 9877"/>
              <a:gd name="connsiteY49" fmla="*/ 3131 h 10000"/>
              <a:gd name="connsiteX50" fmla="*/ 8706 w 9877"/>
              <a:gd name="connsiteY50" fmla="*/ 2963 h 10000"/>
              <a:gd name="connsiteX51" fmla="*/ 8938 w 9877"/>
              <a:gd name="connsiteY51" fmla="*/ 2660 h 10000"/>
              <a:gd name="connsiteX52" fmla="*/ 9041 w 9877"/>
              <a:gd name="connsiteY52" fmla="*/ 2355 h 10000"/>
              <a:gd name="connsiteX53" fmla="*/ 9166 w 9877"/>
              <a:gd name="connsiteY53" fmla="*/ 610 h 10000"/>
              <a:gd name="connsiteX54" fmla="*/ 9292 w 9877"/>
              <a:gd name="connsiteY54" fmla="*/ 4682 h 10000"/>
              <a:gd name="connsiteX55" fmla="*/ 9520 w 9877"/>
              <a:gd name="connsiteY55" fmla="*/ 8589 h 10000"/>
              <a:gd name="connsiteX56" fmla="*/ 9645 w 9877"/>
              <a:gd name="connsiteY56" fmla="*/ 7341 h 10000"/>
              <a:gd name="connsiteX57" fmla="*/ 9752 w 9877"/>
              <a:gd name="connsiteY57" fmla="*/ 7204 h 10000"/>
              <a:gd name="connsiteX58" fmla="*/ 9877 w 9877"/>
              <a:gd name="connsiteY58" fmla="*/ 7812 h 10000"/>
              <a:gd name="connsiteX0" fmla="*/ 0 w 9892"/>
              <a:gd name="connsiteY0" fmla="*/ 7812 h 10000"/>
              <a:gd name="connsiteX1" fmla="*/ 125 w 9892"/>
              <a:gd name="connsiteY1" fmla="*/ 7507 h 10000"/>
              <a:gd name="connsiteX2" fmla="*/ 253 w 9892"/>
              <a:gd name="connsiteY2" fmla="*/ 7978 h 10000"/>
              <a:gd name="connsiteX3" fmla="*/ 487 w 9892"/>
              <a:gd name="connsiteY3" fmla="*/ 7674 h 10000"/>
              <a:gd name="connsiteX4" fmla="*/ 612 w 9892"/>
              <a:gd name="connsiteY4" fmla="*/ 7674 h 10000"/>
              <a:gd name="connsiteX5" fmla="*/ 718 w 9892"/>
              <a:gd name="connsiteY5" fmla="*/ 7812 h 10000"/>
              <a:gd name="connsiteX6" fmla="*/ 845 w 9892"/>
              <a:gd name="connsiteY6" fmla="*/ 7978 h 10000"/>
              <a:gd name="connsiteX7" fmla="*/ 1078 w 9892"/>
              <a:gd name="connsiteY7" fmla="*/ 7812 h 10000"/>
              <a:gd name="connsiteX8" fmla="*/ 1202 w 9892"/>
              <a:gd name="connsiteY8" fmla="*/ 8117 h 10000"/>
              <a:gd name="connsiteX9" fmla="*/ 1312 w 9892"/>
              <a:gd name="connsiteY9" fmla="*/ 7341 h 10000"/>
              <a:gd name="connsiteX10" fmla="*/ 1437 w 9892"/>
              <a:gd name="connsiteY10" fmla="*/ 7978 h 10000"/>
              <a:gd name="connsiteX11" fmla="*/ 1670 w 9892"/>
              <a:gd name="connsiteY11" fmla="*/ 7812 h 10000"/>
              <a:gd name="connsiteX12" fmla="*/ 1796 w 9892"/>
              <a:gd name="connsiteY12" fmla="*/ 8450 h 10000"/>
              <a:gd name="connsiteX13" fmla="*/ 1924 w 9892"/>
              <a:gd name="connsiteY13" fmla="*/ 7978 h 10000"/>
              <a:gd name="connsiteX14" fmla="*/ 2028 w 9892"/>
              <a:gd name="connsiteY14" fmla="*/ 7204 h 10000"/>
              <a:gd name="connsiteX15" fmla="*/ 2261 w 9892"/>
              <a:gd name="connsiteY15" fmla="*/ 8589 h 10000"/>
              <a:gd name="connsiteX16" fmla="*/ 2390 w 9892"/>
              <a:gd name="connsiteY16" fmla="*/ 7674 h 10000"/>
              <a:gd name="connsiteX17" fmla="*/ 2514 w 9892"/>
              <a:gd name="connsiteY17" fmla="*/ 8450 h 10000"/>
              <a:gd name="connsiteX18" fmla="*/ 2621 w 9892"/>
              <a:gd name="connsiteY18" fmla="*/ 7674 h 10000"/>
              <a:gd name="connsiteX19" fmla="*/ 2876 w 9892"/>
              <a:gd name="connsiteY19" fmla="*/ 7037 h 10000"/>
              <a:gd name="connsiteX20" fmla="*/ 2980 w 9892"/>
              <a:gd name="connsiteY20" fmla="*/ 7812 h 10000"/>
              <a:gd name="connsiteX21" fmla="*/ 3107 w 9892"/>
              <a:gd name="connsiteY21" fmla="*/ 8450 h 10000"/>
              <a:gd name="connsiteX22" fmla="*/ 3215 w 9892"/>
              <a:gd name="connsiteY22" fmla="*/ 7037 h 10000"/>
              <a:gd name="connsiteX23" fmla="*/ 3465 w 9892"/>
              <a:gd name="connsiteY23" fmla="*/ 8450 h 10000"/>
              <a:gd name="connsiteX24" fmla="*/ 3571 w 9892"/>
              <a:gd name="connsiteY24" fmla="*/ 8117 h 10000"/>
              <a:gd name="connsiteX25" fmla="*/ 3698 w 9892"/>
              <a:gd name="connsiteY25" fmla="*/ 7674 h 10000"/>
              <a:gd name="connsiteX26" fmla="*/ 3824 w 9892"/>
              <a:gd name="connsiteY26" fmla="*/ 7812 h 10000"/>
              <a:gd name="connsiteX27" fmla="*/ 5474 w 9892"/>
              <a:gd name="connsiteY27" fmla="*/ 9392 h 10000"/>
              <a:gd name="connsiteX28" fmla="*/ 5600 w 9892"/>
              <a:gd name="connsiteY28" fmla="*/ 8755 h 10000"/>
              <a:gd name="connsiteX29" fmla="*/ 5727 w 9892"/>
              <a:gd name="connsiteY29" fmla="*/ 8117 h 10000"/>
              <a:gd name="connsiteX30" fmla="*/ 5958 w 9892"/>
              <a:gd name="connsiteY30" fmla="*/ 8117 h 10000"/>
              <a:gd name="connsiteX31" fmla="*/ 6086 w 9892"/>
              <a:gd name="connsiteY31" fmla="*/ 8117 h 10000"/>
              <a:gd name="connsiteX32" fmla="*/ 6192 w 9892"/>
              <a:gd name="connsiteY32" fmla="*/ 8282 h 10000"/>
              <a:gd name="connsiteX33" fmla="*/ 6320 w 9892"/>
              <a:gd name="connsiteY33" fmla="*/ 9059 h 10000"/>
              <a:gd name="connsiteX34" fmla="*/ 6553 w 9892"/>
              <a:gd name="connsiteY34" fmla="*/ 8589 h 10000"/>
              <a:gd name="connsiteX35" fmla="*/ 6677 w 9892"/>
              <a:gd name="connsiteY35" fmla="*/ 9392 h 10000"/>
              <a:gd name="connsiteX36" fmla="*/ 6784 w 9892"/>
              <a:gd name="connsiteY36" fmla="*/ 8117 h 10000"/>
              <a:gd name="connsiteX37" fmla="*/ 6912 w 9892"/>
              <a:gd name="connsiteY37" fmla="*/ 10000 h 10000"/>
              <a:gd name="connsiteX38" fmla="*/ 7145 w 9892"/>
              <a:gd name="connsiteY38" fmla="*/ 4847 h 10000"/>
              <a:gd name="connsiteX39" fmla="*/ 7270 w 9892"/>
              <a:gd name="connsiteY39" fmla="*/ 0 h 10000"/>
              <a:gd name="connsiteX40" fmla="*/ 7398 w 9892"/>
              <a:gd name="connsiteY40" fmla="*/ 2190 h 10000"/>
              <a:gd name="connsiteX41" fmla="*/ 7503 w 9892"/>
              <a:gd name="connsiteY41" fmla="*/ 2355 h 10000"/>
              <a:gd name="connsiteX42" fmla="*/ 7735 w 9892"/>
              <a:gd name="connsiteY42" fmla="*/ 2355 h 10000"/>
              <a:gd name="connsiteX43" fmla="*/ 7862 w 9892"/>
              <a:gd name="connsiteY43" fmla="*/ 3131 h 10000"/>
              <a:gd name="connsiteX44" fmla="*/ 7988 w 9892"/>
              <a:gd name="connsiteY44" fmla="*/ 3601 h 10000"/>
              <a:gd name="connsiteX45" fmla="*/ 8094 w 9892"/>
              <a:gd name="connsiteY45" fmla="*/ 2963 h 10000"/>
              <a:gd name="connsiteX46" fmla="*/ 8347 w 9892"/>
              <a:gd name="connsiteY46" fmla="*/ 3435 h 10000"/>
              <a:gd name="connsiteX47" fmla="*/ 8455 w 9892"/>
              <a:gd name="connsiteY47" fmla="*/ 3601 h 10000"/>
              <a:gd name="connsiteX48" fmla="*/ 8580 w 9892"/>
              <a:gd name="connsiteY48" fmla="*/ 3131 h 10000"/>
              <a:gd name="connsiteX49" fmla="*/ 8706 w 9892"/>
              <a:gd name="connsiteY49" fmla="*/ 2963 h 10000"/>
              <a:gd name="connsiteX50" fmla="*/ 8941 w 9892"/>
              <a:gd name="connsiteY50" fmla="*/ 2660 h 10000"/>
              <a:gd name="connsiteX51" fmla="*/ 9046 w 9892"/>
              <a:gd name="connsiteY51" fmla="*/ 2355 h 10000"/>
              <a:gd name="connsiteX52" fmla="*/ 9172 w 9892"/>
              <a:gd name="connsiteY52" fmla="*/ 610 h 10000"/>
              <a:gd name="connsiteX53" fmla="*/ 9300 w 9892"/>
              <a:gd name="connsiteY53" fmla="*/ 4682 h 10000"/>
              <a:gd name="connsiteX54" fmla="*/ 9531 w 9892"/>
              <a:gd name="connsiteY54" fmla="*/ 8589 h 10000"/>
              <a:gd name="connsiteX55" fmla="*/ 9657 w 9892"/>
              <a:gd name="connsiteY55" fmla="*/ 7341 h 10000"/>
              <a:gd name="connsiteX56" fmla="*/ 9765 w 9892"/>
              <a:gd name="connsiteY56" fmla="*/ 7204 h 10000"/>
              <a:gd name="connsiteX57" fmla="*/ 9892 w 9892"/>
              <a:gd name="connsiteY57" fmla="*/ 7812 h 10000"/>
              <a:gd name="connsiteX0" fmla="*/ 0 w 10000"/>
              <a:gd name="connsiteY0" fmla="*/ 7812 h 10000"/>
              <a:gd name="connsiteX1" fmla="*/ 256 w 10000"/>
              <a:gd name="connsiteY1" fmla="*/ 7978 h 10000"/>
              <a:gd name="connsiteX2" fmla="*/ 492 w 10000"/>
              <a:gd name="connsiteY2" fmla="*/ 7674 h 10000"/>
              <a:gd name="connsiteX3" fmla="*/ 619 w 10000"/>
              <a:gd name="connsiteY3" fmla="*/ 7674 h 10000"/>
              <a:gd name="connsiteX4" fmla="*/ 726 w 10000"/>
              <a:gd name="connsiteY4" fmla="*/ 7812 h 10000"/>
              <a:gd name="connsiteX5" fmla="*/ 854 w 10000"/>
              <a:gd name="connsiteY5" fmla="*/ 7978 h 10000"/>
              <a:gd name="connsiteX6" fmla="*/ 1090 w 10000"/>
              <a:gd name="connsiteY6" fmla="*/ 7812 h 10000"/>
              <a:gd name="connsiteX7" fmla="*/ 1215 w 10000"/>
              <a:gd name="connsiteY7" fmla="*/ 8117 h 10000"/>
              <a:gd name="connsiteX8" fmla="*/ 1326 w 10000"/>
              <a:gd name="connsiteY8" fmla="*/ 7341 h 10000"/>
              <a:gd name="connsiteX9" fmla="*/ 1453 w 10000"/>
              <a:gd name="connsiteY9" fmla="*/ 7978 h 10000"/>
              <a:gd name="connsiteX10" fmla="*/ 1688 w 10000"/>
              <a:gd name="connsiteY10" fmla="*/ 7812 h 10000"/>
              <a:gd name="connsiteX11" fmla="*/ 1816 w 10000"/>
              <a:gd name="connsiteY11" fmla="*/ 8450 h 10000"/>
              <a:gd name="connsiteX12" fmla="*/ 1945 w 10000"/>
              <a:gd name="connsiteY12" fmla="*/ 7978 h 10000"/>
              <a:gd name="connsiteX13" fmla="*/ 2050 w 10000"/>
              <a:gd name="connsiteY13" fmla="*/ 7204 h 10000"/>
              <a:gd name="connsiteX14" fmla="*/ 2286 w 10000"/>
              <a:gd name="connsiteY14" fmla="*/ 8589 h 10000"/>
              <a:gd name="connsiteX15" fmla="*/ 2416 w 10000"/>
              <a:gd name="connsiteY15" fmla="*/ 7674 h 10000"/>
              <a:gd name="connsiteX16" fmla="*/ 2541 w 10000"/>
              <a:gd name="connsiteY16" fmla="*/ 8450 h 10000"/>
              <a:gd name="connsiteX17" fmla="*/ 2650 w 10000"/>
              <a:gd name="connsiteY17" fmla="*/ 7674 h 10000"/>
              <a:gd name="connsiteX18" fmla="*/ 2907 w 10000"/>
              <a:gd name="connsiteY18" fmla="*/ 7037 h 10000"/>
              <a:gd name="connsiteX19" fmla="*/ 3013 w 10000"/>
              <a:gd name="connsiteY19" fmla="*/ 7812 h 10000"/>
              <a:gd name="connsiteX20" fmla="*/ 3141 w 10000"/>
              <a:gd name="connsiteY20" fmla="*/ 8450 h 10000"/>
              <a:gd name="connsiteX21" fmla="*/ 3250 w 10000"/>
              <a:gd name="connsiteY21" fmla="*/ 7037 h 10000"/>
              <a:gd name="connsiteX22" fmla="*/ 3503 w 10000"/>
              <a:gd name="connsiteY22" fmla="*/ 8450 h 10000"/>
              <a:gd name="connsiteX23" fmla="*/ 3610 w 10000"/>
              <a:gd name="connsiteY23" fmla="*/ 8117 h 10000"/>
              <a:gd name="connsiteX24" fmla="*/ 3738 w 10000"/>
              <a:gd name="connsiteY24" fmla="*/ 7674 h 10000"/>
              <a:gd name="connsiteX25" fmla="*/ 3866 w 10000"/>
              <a:gd name="connsiteY25" fmla="*/ 7812 h 10000"/>
              <a:gd name="connsiteX26" fmla="*/ 5534 w 10000"/>
              <a:gd name="connsiteY26" fmla="*/ 9392 h 10000"/>
              <a:gd name="connsiteX27" fmla="*/ 5661 w 10000"/>
              <a:gd name="connsiteY27" fmla="*/ 8755 h 10000"/>
              <a:gd name="connsiteX28" fmla="*/ 5790 w 10000"/>
              <a:gd name="connsiteY28" fmla="*/ 8117 h 10000"/>
              <a:gd name="connsiteX29" fmla="*/ 6023 w 10000"/>
              <a:gd name="connsiteY29" fmla="*/ 8117 h 10000"/>
              <a:gd name="connsiteX30" fmla="*/ 6152 w 10000"/>
              <a:gd name="connsiteY30" fmla="*/ 8117 h 10000"/>
              <a:gd name="connsiteX31" fmla="*/ 6260 w 10000"/>
              <a:gd name="connsiteY31" fmla="*/ 8282 h 10000"/>
              <a:gd name="connsiteX32" fmla="*/ 6389 w 10000"/>
              <a:gd name="connsiteY32" fmla="*/ 9059 h 10000"/>
              <a:gd name="connsiteX33" fmla="*/ 6625 w 10000"/>
              <a:gd name="connsiteY33" fmla="*/ 8589 h 10000"/>
              <a:gd name="connsiteX34" fmla="*/ 6750 w 10000"/>
              <a:gd name="connsiteY34" fmla="*/ 9392 h 10000"/>
              <a:gd name="connsiteX35" fmla="*/ 6858 w 10000"/>
              <a:gd name="connsiteY35" fmla="*/ 8117 h 10000"/>
              <a:gd name="connsiteX36" fmla="*/ 6987 w 10000"/>
              <a:gd name="connsiteY36" fmla="*/ 10000 h 10000"/>
              <a:gd name="connsiteX37" fmla="*/ 7223 w 10000"/>
              <a:gd name="connsiteY37" fmla="*/ 4847 h 10000"/>
              <a:gd name="connsiteX38" fmla="*/ 7349 w 10000"/>
              <a:gd name="connsiteY38" fmla="*/ 0 h 10000"/>
              <a:gd name="connsiteX39" fmla="*/ 7479 w 10000"/>
              <a:gd name="connsiteY39" fmla="*/ 2190 h 10000"/>
              <a:gd name="connsiteX40" fmla="*/ 7585 w 10000"/>
              <a:gd name="connsiteY40" fmla="*/ 2355 h 10000"/>
              <a:gd name="connsiteX41" fmla="*/ 7819 w 10000"/>
              <a:gd name="connsiteY41" fmla="*/ 2355 h 10000"/>
              <a:gd name="connsiteX42" fmla="*/ 7948 w 10000"/>
              <a:gd name="connsiteY42" fmla="*/ 3131 h 10000"/>
              <a:gd name="connsiteX43" fmla="*/ 8075 w 10000"/>
              <a:gd name="connsiteY43" fmla="*/ 3601 h 10000"/>
              <a:gd name="connsiteX44" fmla="*/ 8182 w 10000"/>
              <a:gd name="connsiteY44" fmla="*/ 2963 h 10000"/>
              <a:gd name="connsiteX45" fmla="*/ 8438 w 10000"/>
              <a:gd name="connsiteY45" fmla="*/ 3435 h 10000"/>
              <a:gd name="connsiteX46" fmla="*/ 8547 w 10000"/>
              <a:gd name="connsiteY46" fmla="*/ 3601 h 10000"/>
              <a:gd name="connsiteX47" fmla="*/ 8674 w 10000"/>
              <a:gd name="connsiteY47" fmla="*/ 3131 h 10000"/>
              <a:gd name="connsiteX48" fmla="*/ 8801 w 10000"/>
              <a:gd name="connsiteY48" fmla="*/ 2963 h 10000"/>
              <a:gd name="connsiteX49" fmla="*/ 9039 w 10000"/>
              <a:gd name="connsiteY49" fmla="*/ 2660 h 10000"/>
              <a:gd name="connsiteX50" fmla="*/ 9145 w 10000"/>
              <a:gd name="connsiteY50" fmla="*/ 2355 h 10000"/>
              <a:gd name="connsiteX51" fmla="*/ 9272 w 10000"/>
              <a:gd name="connsiteY51" fmla="*/ 610 h 10000"/>
              <a:gd name="connsiteX52" fmla="*/ 9402 w 10000"/>
              <a:gd name="connsiteY52" fmla="*/ 4682 h 10000"/>
              <a:gd name="connsiteX53" fmla="*/ 9635 w 10000"/>
              <a:gd name="connsiteY53" fmla="*/ 8589 h 10000"/>
              <a:gd name="connsiteX54" fmla="*/ 9762 w 10000"/>
              <a:gd name="connsiteY54" fmla="*/ 7341 h 10000"/>
              <a:gd name="connsiteX55" fmla="*/ 9872 w 10000"/>
              <a:gd name="connsiteY55" fmla="*/ 7204 h 10000"/>
              <a:gd name="connsiteX56" fmla="*/ 10000 w 10000"/>
              <a:gd name="connsiteY56" fmla="*/ 7812 h 10000"/>
              <a:gd name="connsiteX0" fmla="*/ 0 w 9744"/>
              <a:gd name="connsiteY0" fmla="*/ 7978 h 10000"/>
              <a:gd name="connsiteX1" fmla="*/ 236 w 9744"/>
              <a:gd name="connsiteY1" fmla="*/ 7674 h 10000"/>
              <a:gd name="connsiteX2" fmla="*/ 363 w 9744"/>
              <a:gd name="connsiteY2" fmla="*/ 7674 h 10000"/>
              <a:gd name="connsiteX3" fmla="*/ 470 w 9744"/>
              <a:gd name="connsiteY3" fmla="*/ 7812 h 10000"/>
              <a:gd name="connsiteX4" fmla="*/ 598 w 9744"/>
              <a:gd name="connsiteY4" fmla="*/ 7978 h 10000"/>
              <a:gd name="connsiteX5" fmla="*/ 834 w 9744"/>
              <a:gd name="connsiteY5" fmla="*/ 7812 h 10000"/>
              <a:gd name="connsiteX6" fmla="*/ 959 w 9744"/>
              <a:gd name="connsiteY6" fmla="*/ 8117 h 10000"/>
              <a:gd name="connsiteX7" fmla="*/ 1070 w 9744"/>
              <a:gd name="connsiteY7" fmla="*/ 7341 h 10000"/>
              <a:gd name="connsiteX8" fmla="*/ 1197 w 9744"/>
              <a:gd name="connsiteY8" fmla="*/ 7978 h 10000"/>
              <a:gd name="connsiteX9" fmla="*/ 1432 w 9744"/>
              <a:gd name="connsiteY9" fmla="*/ 7812 h 10000"/>
              <a:gd name="connsiteX10" fmla="*/ 1560 w 9744"/>
              <a:gd name="connsiteY10" fmla="*/ 8450 h 10000"/>
              <a:gd name="connsiteX11" fmla="*/ 1689 w 9744"/>
              <a:gd name="connsiteY11" fmla="*/ 7978 h 10000"/>
              <a:gd name="connsiteX12" fmla="*/ 1794 w 9744"/>
              <a:gd name="connsiteY12" fmla="*/ 7204 h 10000"/>
              <a:gd name="connsiteX13" fmla="*/ 2030 w 9744"/>
              <a:gd name="connsiteY13" fmla="*/ 8589 h 10000"/>
              <a:gd name="connsiteX14" fmla="*/ 2160 w 9744"/>
              <a:gd name="connsiteY14" fmla="*/ 7674 h 10000"/>
              <a:gd name="connsiteX15" fmla="*/ 2285 w 9744"/>
              <a:gd name="connsiteY15" fmla="*/ 8450 h 10000"/>
              <a:gd name="connsiteX16" fmla="*/ 2394 w 9744"/>
              <a:gd name="connsiteY16" fmla="*/ 7674 h 10000"/>
              <a:gd name="connsiteX17" fmla="*/ 2651 w 9744"/>
              <a:gd name="connsiteY17" fmla="*/ 7037 h 10000"/>
              <a:gd name="connsiteX18" fmla="*/ 2757 w 9744"/>
              <a:gd name="connsiteY18" fmla="*/ 7812 h 10000"/>
              <a:gd name="connsiteX19" fmla="*/ 2885 w 9744"/>
              <a:gd name="connsiteY19" fmla="*/ 8450 h 10000"/>
              <a:gd name="connsiteX20" fmla="*/ 2994 w 9744"/>
              <a:gd name="connsiteY20" fmla="*/ 7037 h 10000"/>
              <a:gd name="connsiteX21" fmla="*/ 3247 w 9744"/>
              <a:gd name="connsiteY21" fmla="*/ 8450 h 10000"/>
              <a:gd name="connsiteX22" fmla="*/ 3354 w 9744"/>
              <a:gd name="connsiteY22" fmla="*/ 8117 h 10000"/>
              <a:gd name="connsiteX23" fmla="*/ 3482 w 9744"/>
              <a:gd name="connsiteY23" fmla="*/ 7674 h 10000"/>
              <a:gd name="connsiteX24" fmla="*/ 3610 w 9744"/>
              <a:gd name="connsiteY24" fmla="*/ 7812 h 10000"/>
              <a:gd name="connsiteX25" fmla="*/ 5278 w 9744"/>
              <a:gd name="connsiteY25" fmla="*/ 9392 h 10000"/>
              <a:gd name="connsiteX26" fmla="*/ 5405 w 9744"/>
              <a:gd name="connsiteY26" fmla="*/ 8755 h 10000"/>
              <a:gd name="connsiteX27" fmla="*/ 5534 w 9744"/>
              <a:gd name="connsiteY27" fmla="*/ 8117 h 10000"/>
              <a:gd name="connsiteX28" fmla="*/ 5767 w 9744"/>
              <a:gd name="connsiteY28" fmla="*/ 8117 h 10000"/>
              <a:gd name="connsiteX29" fmla="*/ 5896 w 9744"/>
              <a:gd name="connsiteY29" fmla="*/ 8117 h 10000"/>
              <a:gd name="connsiteX30" fmla="*/ 6004 w 9744"/>
              <a:gd name="connsiteY30" fmla="*/ 8282 h 10000"/>
              <a:gd name="connsiteX31" fmla="*/ 6133 w 9744"/>
              <a:gd name="connsiteY31" fmla="*/ 9059 h 10000"/>
              <a:gd name="connsiteX32" fmla="*/ 6369 w 9744"/>
              <a:gd name="connsiteY32" fmla="*/ 8589 h 10000"/>
              <a:gd name="connsiteX33" fmla="*/ 6494 w 9744"/>
              <a:gd name="connsiteY33" fmla="*/ 9392 h 10000"/>
              <a:gd name="connsiteX34" fmla="*/ 6602 w 9744"/>
              <a:gd name="connsiteY34" fmla="*/ 8117 h 10000"/>
              <a:gd name="connsiteX35" fmla="*/ 6731 w 9744"/>
              <a:gd name="connsiteY35" fmla="*/ 10000 h 10000"/>
              <a:gd name="connsiteX36" fmla="*/ 6967 w 9744"/>
              <a:gd name="connsiteY36" fmla="*/ 4847 h 10000"/>
              <a:gd name="connsiteX37" fmla="*/ 7093 w 9744"/>
              <a:gd name="connsiteY37" fmla="*/ 0 h 10000"/>
              <a:gd name="connsiteX38" fmla="*/ 7223 w 9744"/>
              <a:gd name="connsiteY38" fmla="*/ 2190 h 10000"/>
              <a:gd name="connsiteX39" fmla="*/ 7329 w 9744"/>
              <a:gd name="connsiteY39" fmla="*/ 2355 h 10000"/>
              <a:gd name="connsiteX40" fmla="*/ 7563 w 9744"/>
              <a:gd name="connsiteY40" fmla="*/ 2355 h 10000"/>
              <a:gd name="connsiteX41" fmla="*/ 7692 w 9744"/>
              <a:gd name="connsiteY41" fmla="*/ 3131 h 10000"/>
              <a:gd name="connsiteX42" fmla="*/ 7819 w 9744"/>
              <a:gd name="connsiteY42" fmla="*/ 3601 h 10000"/>
              <a:gd name="connsiteX43" fmla="*/ 7926 w 9744"/>
              <a:gd name="connsiteY43" fmla="*/ 2963 h 10000"/>
              <a:gd name="connsiteX44" fmla="*/ 8182 w 9744"/>
              <a:gd name="connsiteY44" fmla="*/ 3435 h 10000"/>
              <a:gd name="connsiteX45" fmla="*/ 8291 w 9744"/>
              <a:gd name="connsiteY45" fmla="*/ 3601 h 10000"/>
              <a:gd name="connsiteX46" fmla="*/ 8418 w 9744"/>
              <a:gd name="connsiteY46" fmla="*/ 3131 h 10000"/>
              <a:gd name="connsiteX47" fmla="*/ 8545 w 9744"/>
              <a:gd name="connsiteY47" fmla="*/ 2963 h 10000"/>
              <a:gd name="connsiteX48" fmla="*/ 8783 w 9744"/>
              <a:gd name="connsiteY48" fmla="*/ 2660 h 10000"/>
              <a:gd name="connsiteX49" fmla="*/ 8889 w 9744"/>
              <a:gd name="connsiteY49" fmla="*/ 2355 h 10000"/>
              <a:gd name="connsiteX50" fmla="*/ 9016 w 9744"/>
              <a:gd name="connsiteY50" fmla="*/ 610 h 10000"/>
              <a:gd name="connsiteX51" fmla="*/ 9146 w 9744"/>
              <a:gd name="connsiteY51" fmla="*/ 4682 h 10000"/>
              <a:gd name="connsiteX52" fmla="*/ 9379 w 9744"/>
              <a:gd name="connsiteY52" fmla="*/ 8589 h 10000"/>
              <a:gd name="connsiteX53" fmla="*/ 9506 w 9744"/>
              <a:gd name="connsiteY53" fmla="*/ 7341 h 10000"/>
              <a:gd name="connsiteX54" fmla="*/ 9616 w 9744"/>
              <a:gd name="connsiteY54" fmla="*/ 7204 h 10000"/>
              <a:gd name="connsiteX55" fmla="*/ 9744 w 9744"/>
              <a:gd name="connsiteY55" fmla="*/ 7812 h 10000"/>
              <a:gd name="connsiteX0" fmla="*/ 0 w 9758"/>
              <a:gd name="connsiteY0" fmla="*/ 7674 h 10000"/>
              <a:gd name="connsiteX1" fmla="*/ 131 w 9758"/>
              <a:gd name="connsiteY1" fmla="*/ 7674 h 10000"/>
              <a:gd name="connsiteX2" fmla="*/ 240 w 9758"/>
              <a:gd name="connsiteY2" fmla="*/ 7812 h 10000"/>
              <a:gd name="connsiteX3" fmla="*/ 372 w 9758"/>
              <a:gd name="connsiteY3" fmla="*/ 7978 h 10000"/>
              <a:gd name="connsiteX4" fmla="*/ 614 w 9758"/>
              <a:gd name="connsiteY4" fmla="*/ 7812 h 10000"/>
              <a:gd name="connsiteX5" fmla="*/ 742 w 9758"/>
              <a:gd name="connsiteY5" fmla="*/ 8117 h 10000"/>
              <a:gd name="connsiteX6" fmla="*/ 856 w 9758"/>
              <a:gd name="connsiteY6" fmla="*/ 7341 h 10000"/>
              <a:gd name="connsiteX7" fmla="*/ 986 w 9758"/>
              <a:gd name="connsiteY7" fmla="*/ 7978 h 10000"/>
              <a:gd name="connsiteX8" fmla="*/ 1228 w 9758"/>
              <a:gd name="connsiteY8" fmla="*/ 7812 h 10000"/>
              <a:gd name="connsiteX9" fmla="*/ 1359 w 9758"/>
              <a:gd name="connsiteY9" fmla="*/ 8450 h 10000"/>
              <a:gd name="connsiteX10" fmla="*/ 1491 w 9758"/>
              <a:gd name="connsiteY10" fmla="*/ 7978 h 10000"/>
              <a:gd name="connsiteX11" fmla="*/ 1599 w 9758"/>
              <a:gd name="connsiteY11" fmla="*/ 7204 h 10000"/>
              <a:gd name="connsiteX12" fmla="*/ 1841 w 9758"/>
              <a:gd name="connsiteY12" fmla="*/ 8589 h 10000"/>
              <a:gd name="connsiteX13" fmla="*/ 1975 w 9758"/>
              <a:gd name="connsiteY13" fmla="*/ 7674 h 10000"/>
              <a:gd name="connsiteX14" fmla="*/ 2103 w 9758"/>
              <a:gd name="connsiteY14" fmla="*/ 8450 h 10000"/>
              <a:gd name="connsiteX15" fmla="*/ 2215 w 9758"/>
              <a:gd name="connsiteY15" fmla="*/ 7674 h 10000"/>
              <a:gd name="connsiteX16" fmla="*/ 2479 w 9758"/>
              <a:gd name="connsiteY16" fmla="*/ 7037 h 10000"/>
              <a:gd name="connsiteX17" fmla="*/ 2587 w 9758"/>
              <a:gd name="connsiteY17" fmla="*/ 7812 h 10000"/>
              <a:gd name="connsiteX18" fmla="*/ 2719 w 9758"/>
              <a:gd name="connsiteY18" fmla="*/ 8450 h 10000"/>
              <a:gd name="connsiteX19" fmla="*/ 2831 w 9758"/>
              <a:gd name="connsiteY19" fmla="*/ 7037 h 10000"/>
              <a:gd name="connsiteX20" fmla="*/ 3090 w 9758"/>
              <a:gd name="connsiteY20" fmla="*/ 8450 h 10000"/>
              <a:gd name="connsiteX21" fmla="*/ 3200 w 9758"/>
              <a:gd name="connsiteY21" fmla="*/ 8117 h 10000"/>
              <a:gd name="connsiteX22" fmla="*/ 3331 w 9758"/>
              <a:gd name="connsiteY22" fmla="*/ 7674 h 10000"/>
              <a:gd name="connsiteX23" fmla="*/ 3463 w 9758"/>
              <a:gd name="connsiteY23" fmla="*/ 7812 h 10000"/>
              <a:gd name="connsiteX24" fmla="*/ 5175 w 9758"/>
              <a:gd name="connsiteY24" fmla="*/ 9392 h 10000"/>
              <a:gd name="connsiteX25" fmla="*/ 5305 w 9758"/>
              <a:gd name="connsiteY25" fmla="*/ 8755 h 10000"/>
              <a:gd name="connsiteX26" fmla="*/ 5437 w 9758"/>
              <a:gd name="connsiteY26" fmla="*/ 8117 h 10000"/>
              <a:gd name="connsiteX27" fmla="*/ 5677 w 9758"/>
              <a:gd name="connsiteY27" fmla="*/ 8117 h 10000"/>
              <a:gd name="connsiteX28" fmla="*/ 5809 w 9758"/>
              <a:gd name="connsiteY28" fmla="*/ 8117 h 10000"/>
              <a:gd name="connsiteX29" fmla="*/ 5920 w 9758"/>
              <a:gd name="connsiteY29" fmla="*/ 8282 h 10000"/>
              <a:gd name="connsiteX30" fmla="*/ 6052 w 9758"/>
              <a:gd name="connsiteY30" fmla="*/ 9059 h 10000"/>
              <a:gd name="connsiteX31" fmla="*/ 6294 w 9758"/>
              <a:gd name="connsiteY31" fmla="*/ 8589 h 10000"/>
              <a:gd name="connsiteX32" fmla="*/ 6423 w 9758"/>
              <a:gd name="connsiteY32" fmla="*/ 9392 h 10000"/>
              <a:gd name="connsiteX33" fmla="*/ 6533 w 9758"/>
              <a:gd name="connsiteY33" fmla="*/ 8117 h 10000"/>
              <a:gd name="connsiteX34" fmla="*/ 6666 w 9758"/>
              <a:gd name="connsiteY34" fmla="*/ 10000 h 10000"/>
              <a:gd name="connsiteX35" fmla="*/ 6908 w 9758"/>
              <a:gd name="connsiteY35" fmla="*/ 4847 h 10000"/>
              <a:gd name="connsiteX36" fmla="*/ 7037 w 9758"/>
              <a:gd name="connsiteY36" fmla="*/ 0 h 10000"/>
              <a:gd name="connsiteX37" fmla="*/ 7171 w 9758"/>
              <a:gd name="connsiteY37" fmla="*/ 2190 h 10000"/>
              <a:gd name="connsiteX38" fmla="*/ 7280 w 9758"/>
              <a:gd name="connsiteY38" fmla="*/ 2355 h 10000"/>
              <a:gd name="connsiteX39" fmla="*/ 7520 w 9758"/>
              <a:gd name="connsiteY39" fmla="*/ 2355 h 10000"/>
              <a:gd name="connsiteX40" fmla="*/ 7652 w 9758"/>
              <a:gd name="connsiteY40" fmla="*/ 3131 h 10000"/>
              <a:gd name="connsiteX41" fmla="*/ 7782 w 9758"/>
              <a:gd name="connsiteY41" fmla="*/ 3601 h 10000"/>
              <a:gd name="connsiteX42" fmla="*/ 7892 w 9758"/>
              <a:gd name="connsiteY42" fmla="*/ 2963 h 10000"/>
              <a:gd name="connsiteX43" fmla="*/ 8155 w 9758"/>
              <a:gd name="connsiteY43" fmla="*/ 3435 h 10000"/>
              <a:gd name="connsiteX44" fmla="*/ 8267 w 9758"/>
              <a:gd name="connsiteY44" fmla="*/ 3601 h 10000"/>
              <a:gd name="connsiteX45" fmla="*/ 8397 w 9758"/>
              <a:gd name="connsiteY45" fmla="*/ 3131 h 10000"/>
              <a:gd name="connsiteX46" fmla="*/ 8527 w 9758"/>
              <a:gd name="connsiteY46" fmla="*/ 2963 h 10000"/>
              <a:gd name="connsiteX47" fmla="*/ 8772 w 9758"/>
              <a:gd name="connsiteY47" fmla="*/ 2660 h 10000"/>
              <a:gd name="connsiteX48" fmla="*/ 8881 w 9758"/>
              <a:gd name="connsiteY48" fmla="*/ 2355 h 10000"/>
              <a:gd name="connsiteX49" fmla="*/ 9011 w 9758"/>
              <a:gd name="connsiteY49" fmla="*/ 610 h 10000"/>
              <a:gd name="connsiteX50" fmla="*/ 9144 w 9758"/>
              <a:gd name="connsiteY50" fmla="*/ 4682 h 10000"/>
              <a:gd name="connsiteX51" fmla="*/ 9383 w 9758"/>
              <a:gd name="connsiteY51" fmla="*/ 8589 h 10000"/>
              <a:gd name="connsiteX52" fmla="*/ 9514 w 9758"/>
              <a:gd name="connsiteY52" fmla="*/ 7341 h 10000"/>
              <a:gd name="connsiteX53" fmla="*/ 9627 w 9758"/>
              <a:gd name="connsiteY53" fmla="*/ 7204 h 10000"/>
              <a:gd name="connsiteX54" fmla="*/ 9758 w 9758"/>
              <a:gd name="connsiteY54" fmla="*/ 7812 h 10000"/>
              <a:gd name="connsiteX0" fmla="*/ 0 w 9866"/>
              <a:gd name="connsiteY0" fmla="*/ 7674 h 10000"/>
              <a:gd name="connsiteX1" fmla="*/ 112 w 9866"/>
              <a:gd name="connsiteY1" fmla="*/ 7812 h 10000"/>
              <a:gd name="connsiteX2" fmla="*/ 247 w 9866"/>
              <a:gd name="connsiteY2" fmla="*/ 7978 h 10000"/>
              <a:gd name="connsiteX3" fmla="*/ 495 w 9866"/>
              <a:gd name="connsiteY3" fmla="*/ 7812 h 10000"/>
              <a:gd name="connsiteX4" fmla="*/ 626 w 9866"/>
              <a:gd name="connsiteY4" fmla="*/ 8117 h 10000"/>
              <a:gd name="connsiteX5" fmla="*/ 743 w 9866"/>
              <a:gd name="connsiteY5" fmla="*/ 7341 h 10000"/>
              <a:gd name="connsiteX6" fmla="*/ 876 w 9866"/>
              <a:gd name="connsiteY6" fmla="*/ 7978 h 10000"/>
              <a:gd name="connsiteX7" fmla="*/ 1124 w 9866"/>
              <a:gd name="connsiteY7" fmla="*/ 7812 h 10000"/>
              <a:gd name="connsiteX8" fmla="*/ 1259 w 9866"/>
              <a:gd name="connsiteY8" fmla="*/ 8450 h 10000"/>
              <a:gd name="connsiteX9" fmla="*/ 1394 w 9866"/>
              <a:gd name="connsiteY9" fmla="*/ 7978 h 10000"/>
              <a:gd name="connsiteX10" fmla="*/ 1505 w 9866"/>
              <a:gd name="connsiteY10" fmla="*/ 7204 h 10000"/>
              <a:gd name="connsiteX11" fmla="*/ 1753 w 9866"/>
              <a:gd name="connsiteY11" fmla="*/ 8589 h 10000"/>
              <a:gd name="connsiteX12" fmla="*/ 1890 w 9866"/>
              <a:gd name="connsiteY12" fmla="*/ 7674 h 10000"/>
              <a:gd name="connsiteX13" fmla="*/ 2021 w 9866"/>
              <a:gd name="connsiteY13" fmla="*/ 8450 h 10000"/>
              <a:gd name="connsiteX14" fmla="*/ 2136 w 9866"/>
              <a:gd name="connsiteY14" fmla="*/ 7674 h 10000"/>
              <a:gd name="connsiteX15" fmla="*/ 2406 w 9866"/>
              <a:gd name="connsiteY15" fmla="*/ 7037 h 10000"/>
              <a:gd name="connsiteX16" fmla="*/ 2517 w 9866"/>
              <a:gd name="connsiteY16" fmla="*/ 7812 h 10000"/>
              <a:gd name="connsiteX17" fmla="*/ 2652 w 9866"/>
              <a:gd name="connsiteY17" fmla="*/ 8450 h 10000"/>
              <a:gd name="connsiteX18" fmla="*/ 2767 w 9866"/>
              <a:gd name="connsiteY18" fmla="*/ 7037 h 10000"/>
              <a:gd name="connsiteX19" fmla="*/ 3033 w 9866"/>
              <a:gd name="connsiteY19" fmla="*/ 8450 h 10000"/>
              <a:gd name="connsiteX20" fmla="*/ 3145 w 9866"/>
              <a:gd name="connsiteY20" fmla="*/ 8117 h 10000"/>
              <a:gd name="connsiteX21" fmla="*/ 3280 w 9866"/>
              <a:gd name="connsiteY21" fmla="*/ 7674 h 10000"/>
              <a:gd name="connsiteX22" fmla="*/ 3415 w 9866"/>
              <a:gd name="connsiteY22" fmla="*/ 7812 h 10000"/>
              <a:gd name="connsiteX23" fmla="*/ 5169 w 9866"/>
              <a:gd name="connsiteY23" fmla="*/ 9392 h 10000"/>
              <a:gd name="connsiteX24" fmla="*/ 5303 w 9866"/>
              <a:gd name="connsiteY24" fmla="*/ 8755 h 10000"/>
              <a:gd name="connsiteX25" fmla="*/ 5438 w 9866"/>
              <a:gd name="connsiteY25" fmla="*/ 8117 h 10000"/>
              <a:gd name="connsiteX26" fmla="*/ 5684 w 9866"/>
              <a:gd name="connsiteY26" fmla="*/ 8117 h 10000"/>
              <a:gd name="connsiteX27" fmla="*/ 5819 w 9866"/>
              <a:gd name="connsiteY27" fmla="*/ 8117 h 10000"/>
              <a:gd name="connsiteX28" fmla="*/ 5933 w 9866"/>
              <a:gd name="connsiteY28" fmla="*/ 8282 h 10000"/>
              <a:gd name="connsiteX29" fmla="*/ 6068 w 9866"/>
              <a:gd name="connsiteY29" fmla="*/ 9059 h 10000"/>
              <a:gd name="connsiteX30" fmla="*/ 6316 w 9866"/>
              <a:gd name="connsiteY30" fmla="*/ 8589 h 10000"/>
              <a:gd name="connsiteX31" fmla="*/ 6448 w 9866"/>
              <a:gd name="connsiteY31" fmla="*/ 9392 h 10000"/>
              <a:gd name="connsiteX32" fmla="*/ 6561 w 9866"/>
              <a:gd name="connsiteY32" fmla="*/ 8117 h 10000"/>
              <a:gd name="connsiteX33" fmla="*/ 6697 w 9866"/>
              <a:gd name="connsiteY33" fmla="*/ 10000 h 10000"/>
              <a:gd name="connsiteX34" fmla="*/ 6945 w 9866"/>
              <a:gd name="connsiteY34" fmla="*/ 4847 h 10000"/>
              <a:gd name="connsiteX35" fmla="*/ 7078 w 9866"/>
              <a:gd name="connsiteY35" fmla="*/ 0 h 10000"/>
              <a:gd name="connsiteX36" fmla="*/ 7215 w 9866"/>
              <a:gd name="connsiteY36" fmla="*/ 2190 h 10000"/>
              <a:gd name="connsiteX37" fmla="*/ 7327 w 9866"/>
              <a:gd name="connsiteY37" fmla="*/ 2355 h 10000"/>
              <a:gd name="connsiteX38" fmla="*/ 7572 w 9866"/>
              <a:gd name="connsiteY38" fmla="*/ 2355 h 10000"/>
              <a:gd name="connsiteX39" fmla="*/ 7708 w 9866"/>
              <a:gd name="connsiteY39" fmla="*/ 3131 h 10000"/>
              <a:gd name="connsiteX40" fmla="*/ 7841 w 9866"/>
              <a:gd name="connsiteY40" fmla="*/ 3601 h 10000"/>
              <a:gd name="connsiteX41" fmla="*/ 7954 w 9866"/>
              <a:gd name="connsiteY41" fmla="*/ 2963 h 10000"/>
              <a:gd name="connsiteX42" fmla="*/ 8223 w 9866"/>
              <a:gd name="connsiteY42" fmla="*/ 3435 h 10000"/>
              <a:gd name="connsiteX43" fmla="*/ 8338 w 9866"/>
              <a:gd name="connsiteY43" fmla="*/ 3601 h 10000"/>
              <a:gd name="connsiteX44" fmla="*/ 8471 w 9866"/>
              <a:gd name="connsiteY44" fmla="*/ 3131 h 10000"/>
              <a:gd name="connsiteX45" fmla="*/ 8604 w 9866"/>
              <a:gd name="connsiteY45" fmla="*/ 2963 h 10000"/>
              <a:gd name="connsiteX46" fmla="*/ 8856 w 9866"/>
              <a:gd name="connsiteY46" fmla="*/ 2660 h 10000"/>
              <a:gd name="connsiteX47" fmla="*/ 8967 w 9866"/>
              <a:gd name="connsiteY47" fmla="*/ 2355 h 10000"/>
              <a:gd name="connsiteX48" fmla="*/ 9100 w 9866"/>
              <a:gd name="connsiteY48" fmla="*/ 610 h 10000"/>
              <a:gd name="connsiteX49" fmla="*/ 9237 w 9866"/>
              <a:gd name="connsiteY49" fmla="*/ 4682 h 10000"/>
              <a:gd name="connsiteX50" fmla="*/ 9482 w 9866"/>
              <a:gd name="connsiteY50" fmla="*/ 8589 h 10000"/>
              <a:gd name="connsiteX51" fmla="*/ 9616 w 9866"/>
              <a:gd name="connsiteY51" fmla="*/ 7341 h 10000"/>
              <a:gd name="connsiteX52" fmla="*/ 9732 w 9866"/>
              <a:gd name="connsiteY52" fmla="*/ 7204 h 10000"/>
              <a:gd name="connsiteX53" fmla="*/ 9866 w 9866"/>
              <a:gd name="connsiteY53" fmla="*/ 7812 h 10000"/>
              <a:gd name="connsiteX0" fmla="*/ 0 w 10000"/>
              <a:gd name="connsiteY0" fmla="*/ 7674 h 10000"/>
              <a:gd name="connsiteX1" fmla="*/ 250 w 10000"/>
              <a:gd name="connsiteY1" fmla="*/ 7978 h 10000"/>
              <a:gd name="connsiteX2" fmla="*/ 502 w 10000"/>
              <a:gd name="connsiteY2" fmla="*/ 7812 h 10000"/>
              <a:gd name="connsiteX3" fmla="*/ 635 w 10000"/>
              <a:gd name="connsiteY3" fmla="*/ 8117 h 10000"/>
              <a:gd name="connsiteX4" fmla="*/ 753 w 10000"/>
              <a:gd name="connsiteY4" fmla="*/ 7341 h 10000"/>
              <a:gd name="connsiteX5" fmla="*/ 888 w 10000"/>
              <a:gd name="connsiteY5" fmla="*/ 7978 h 10000"/>
              <a:gd name="connsiteX6" fmla="*/ 1139 w 10000"/>
              <a:gd name="connsiteY6" fmla="*/ 7812 h 10000"/>
              <a:gd name="connsiteX7" fmla="*/ 1276 w 10000"/>
              <a:gd name="connsiteY7" fmla="*/ 8450 h 10000"/>
              <a:gd name="connsiteX8" fmla="*/ 1413 w 10000"/>
              <a:gd name="connsiteY8" fmla="*/ 7978 h 10000"/>
              <a:gd name="connsiteX9" fmla="*/ 1525 w 10000"/>
              <a:gd name="connsiteY9" fmla="*/ 7204 h 10000"/>
              <a:gd name="connsiteX10" fmla="*/ 1777 w 10000"/>
              <a:gd name="connsiteY10" fmla="*/ 8589 h 10000"/>
              <a:gd name="connsiteX11" fmla="*/ 1916 w 10000"/>
              <a:gd name="connsiteY11" fmla="*/ 7674 h 10000"/>
              <a:gd name="connsiteX12" fmla="*/ 2048 w 10000"/>
              <a:gd name="connsiteY12" fmla="*/ 8450 h 10000"/>
              <a:gd name="connsiteX13" fmla="*/ 2165 w 10000"/>
              <a:gd name="connsiteY13" fmla="*/ 7674 h 10000"/>
              <a:gd name="connsiteX14" fmla="*/ 2439 w 10000"/>
              <a:gd name="connsiteY14" fmla="*/ 7037 h 10000"/>
              <a:gd name="connsiteX15" fmla="*/ 2551 w 10000"/>
              <a:gd name="connsiteY15" fmla="*/ 7812 h 10000"/>
              <a:gd name="connsiteX16" fmla="*/ 2688 w 10000"/>
              <a:gd name="connsiteY16" fmla="*/ 8450 h 10000"/>
              <a:gd name="connsiteX17" fmla="*/ 2805 w 10000"/>
              <a:gd name="connsiteY17" fmla="*/ 7037 h 10000"/>
              <a:gd name="connsiteX18" fmla="*/ 3074 w 10000"/>
              <a:gd name="connsiteY18" fmla="*/ 8450 h 10000"/>
              <a:gd name="connsiteX19" fmla="*/ 3188 w 10000"/>
              <a:gd name="connsiteY19" fmla="*/ 8117 h 10000"/>
              <a:gd name="connsiteX20" fmla="*/ 3325 w 10000"/>
              <a:gd name="connsiteY20" fmla="*/ 7674 h 10000"/>
              <a:gd name="connsiteX21" fmla="*/ 3461 w 10000"/>
              <a:gd name="connsiteY21" fmla="*/ 7812 h 10000"/>
              <a:gd name="connsiteX22" fmla="*/ 5239 w 10000"/>
              <a:gd name="connsiteY22" fmla="*/ 9392 h 10000"/>
              <a:gd name="connsiteX23" fmla="*/ 5375 w 10000"/>
              <a:gd name="connsiteY23" fmla="*/ 8755 h 10000"/>
              <a:gd name="connsiteX24" fmla="*/ 5512 w 10000"/>
              <a:gd name="connsiteY24" fmla="*/ 8117 h 10000"/>
              <a:gd name="connsiteX25" fmla="*/ 5761 w 10000"/>
              <a:gd name="connsiteY25" fmla="*/ 8117 h 10000"/>
              <a:gd name="connsiteX26" fmla="*/ 5898 w 10000"/>
              <a:gd name="connsiteY26" fmla="*/ 8117 h 10000"/>
              <a:gd name="connsiteX27" fmla="*/ 6014 w 10000"/>
              <a:gd name="connsiteY27" fmla="*/ 8282 h 10000"/>
              <a:gd name="connsiteX28" fmla="*/ 6150 w 10000"/>
              <a:gd name="connsiteY28" fmla="*/ 9059 h 10000"/>
              <a:gd name="connsiteX29" fmla="*/ 6402 w 10000"/>
              <a:gd name="connsiteY29" fmla="*/ 8589 h 10000"/>
              <a:gd name="connsiteX30" fmla="*/ 6536 w 10000"/>
              <a:gd name="connsiteY30" fmla="*/ 9392 h 10000"/>
              <a:gd name="connsiteX31" fmla="*/ 6650 w 10000"/>
              <a:gd name="connsiteY31" fmla="*/ 8117 h 10000"/>
              <a:gd name="connsiteX32" fmla="*/ 6788 w 10000"/>
              <a:gd name="connsiteY32" fmla="*/ 10000 h 10000"/>
              <a:gd name="connsiteX33" fmla="*/ 7039 w 10000"/>
              <a:gd name="connsiteY33" fmla="*/ 4847 h 10000"/>
              <a:gd name="connsiteX34" fmla="*/ 7174 w 10000"/>
              <a:gd name="connsiteY34" fmla="*/ 0 h 10000"/>
              <a:gd name="connsiteX35" fmla="*/ 7313 w 10000"/>
              <a:gd name="connsiteY35" fmla="*/ 2190 h 10000"/>
              <a:gd name="connsiteX36" fmla="*/ 7427 w 10000"/>
              <a:gd name="connsiteY36" fmla="*/ 2355 h 10000"/>
              <a:gd name="connsiteX37" fmla="*/ 7675 w 10000"/>
              <a:gd name="connsiteY37" fmla="*/ 2355 h 10000"/>
              <a:gd name="connsiteX38" fmla="*/ 7813 w 10000"/>
              <a:gd name="connsiteY38" fmla="*/ 3131 h 10000"/>
              <a:gd name="connsiteX39" fmla="*/ 7947 w 10000"/>
              <a:gd name="connsiteY39" fmla="*/ 3601 h 10000"/>
              <a:gd name="connsiteX40" fmla="*/ 8062 w 10000"/>
              <a:gd name="connsiteY40" fmla="*/ 2963 h 10000"/>
              <a:gd name="connsiteX41" fmla="*/ 8335 w 10000"/>
              <a:gd name="connsiteY41" fmla="*/ 3435 h 10000"/>
              <a:gd name="connsiteX42" fmla="*/ 8451 w 10000"/>
              <a:gd name="connsiteY42" fmla="*/ 3601 h 10000"/>
              <a:gd name="connsiteX43" fmla="*/ 8586 w 10000"/>
              <a:gd name="connsiteY43" fmla="*/ 3131 h 10000"/>
              <a:gd name="connsiteX44" fmla="*/ 8721 w 10000"/>
              <a:gd name="connsiteY44" fmla="*/ 2963 h 10000"/>
              <a:gd name="connsiteX45" fmla="*/ 8976 w 10000"/>
              <a:gd name="connsiteY45" fmla="*/ 2660 h 10000"/>
              <a:gd name="connsiteX46" fmla="*/ 9089 w 10000"/>
              <a:gd name="connsiteY46" fmla="*/ 2355 h 10000"/>
              <a:gd name="connsiteX47" fmla="*/ 9224 w 10000"/>
              <a:gd name="connsiteY47" fmla="*/ 610 h 10000"/>
              <a:gd name="connsiteX48" fmla="*/ 9362 w 10000"/>
              <a:gd name="connsiteY48" fmla="*/ 4682 h 10000"/>
              <a:gd name="connsiteX49" fmla="*/ 9611 w 10000"/>
              <a:gd name="connsiteY49" fmla="*/ 8589 h 10000"/>
              <a:gd name="connsiteX50" fmla="*/ 9747 w 10000"/>
              <a:gd name="connsiteY50" fmla="*/ 7341 h 10000"/>
              <a:gd name="connsiteX51" fmla="*/ 9864 w 10000"/>
              <a:gd name="connsiteY51" fmla="*/ 7204 h 10000"/>
              <a:gd name="connsiteX52" fmla="*/ 10000 w 10000"/>
              <a:gd name="connsiteY52" fmla="*/ 7812 h 10000"/>
              <a:gd name="connsiteX0" fmla="*/ 0 w 10000"/>
              <a:gd name="connsiteY0" fmla="*/ 7674 h 10000"/>
              <a:gd name="connsiteX1" fmla="*/ 502 w 10000"/>
              <a:gd name="connsiteY1" fmla="*/ 7812 h 10000"/>
              <a:gd name="connsiteX2" fmla="*/ 635 w 10000"/>
              <a:gd name="connsiteY2" fmla="*/ 8117 h 10000"/>
              <a:gd name="connsiteX3" fmla="*/ 753 w 10000"/>
              <a:gd name="connsiteY3" fmla="*/ 7341 h 10000"/>
              <a:gd name="connsiteX4" fmla="*/ 888 w 10000"/>
              <a:gd name="connsiteY4" fmla="*/ 7978 h 10000"/>
              <a:gd name="connsiteX5" fmla="*/ 1139 w 10000"/>
              <a:gd name="connsiteY5" fmla="*/ 7812 h 10000"/>
              <a:gd name="connsiteX6" fmla="*/ 1276 w 10000"/>
              <a:gd name="connsiteY6" fmla="*/ 8450 h 10000"/>
              <a:gd name="connsiteX7" fmla="*/ 1413 w 10000"/>
              <a:gd name="connsiteY7" fmla="*/ 7978 h 10000"/>
              <a:gd name="connsiteX8" fmla="*/ 1525 w 10000"/>
              <a:gd name="connsiteY8" fmla="*/ 7204 h 10000"/>
              <a:gd name="connsiteX9" fmla="*/ 1777 w 10000"/>
              <a:gd name="connsiteY9" fmla="*/ 8589 h 10000"/>
              <a:gd name="connsiteX10" fmla="*/ 1916 w 10000"/>
              <a:gd name="connsiteY10" fmla="*/ 7674 h 10000"/>
              <a:gd name="connsiteX11" fmla="*/ 2048 w 10000"/>
              <a:gd name="connsiteY11" fmla="*/ 8450 h 10000"/>
              <a:gd name="connsiteX12" fmla="*/ 2165 w 10000"/>
              <a:gd name="connsiteY12" fmla="*/ 7674 h 10000"/>
              <a:gd name="connsiteX13" fmla="*/ 2439 w 10000"/>
              <a:gd name="connsiteY13" fmla="*/ 7037 h 10000"/>
              <a:gd name="connsiteX14" fmla="*/ 2551 w 10000"/>
              <a:gd name="connsiteY14" fmla="*/ 7812 h 10000"/>
              <a:gd name="connsiteX15" fmla="*/ 2688 w 10000"/>
              <a:gd name="connsiteY15" fmla="*/ 8450 h 10000"/>
              <a:gd name="connsiteX16" fmla="*/ 2805 w 10000"/>
              <a:gd name="connsiteY16" fmla="*/ 7037 h 10000"/>
              <a:gd name="connsiteX17" fmla="*/ 3074 w 10000"/>
              <a:gd name="connsiteY17" fmla="*/ 8450 h 10000"/>
              <a:gd name="connsiteX18" fmla="*/ 3188 w 10000"/>
              <a:gd name="connsiteY18" fmla="*/ 8117 h 10000"/>
              <a:gd name="connsiteX19" fmla="*/ 3325 w 10000"/>
              <a:gd name="connsiteY19" fmla="*/ 7674 h 10000"/>
              <a:gd name="connsiteX20" fmla="*/ 3461 w 10000"/>
              <a:gd name="connsiteY20" fmla="*/ 7812 h 10000"/>
              <a:gd name="connsiteX21" fmla="*/ 5239 w 10000"/>
              <a:gd name="connsiteY21" fmla="*/ 9392 h 10000"/>
              <a:gd name="connsiteX22" fmla="*/ 5375 w 10000"/>
              <a:gd name="connsiteY22" fmla="*/ 8755 h 10000"/>
              <a:gd name="connsiteX23" fmla="*/ 5512 w 10000"/>
              <a:gd name="connsiteY23" fmla="*/ 8117 h 10000"/>
              <a:gd name="connsiteX24" fmla="*/ 5761 w 10000"/>
              <a:gd name="connsiteY24" fmla="*/ 8117 h 10000"/>
              <a:gd name="connsiteX25" fmla="*/ 5898 w 10000"/>
              <a:gd name="connsiteY25" fmla="*/ 8117 h 10000"/>
              <a:gd name="connsiteX26" fmla="*/ 6014 w 10000"/>
              <a:gd name="connsiteY26" fmla="*/ 8282 h 10000"/>
              <a:gd name="connsiteX27" fmla="*/ 6150 w 10000"/>
              <a:gd name="connsiteY27" fmla="*/ 9059 h 10000"/>
              <a:gd name="connsiteX28" fmla="*/ 6402 w 10000"/>
              <a:gd name="connsiteY28" fmla="*/ 8589 h 10000"/>
              <a:gd name="connsiteX29" fmla="*/ 6536 w 10000"/>
              <a:gd name="connsiteY29" fmla="*/ 9392 h 10000"/>
              <a:gd name="connsiteX30" fmla="*/ 6650 w 10000"/>
              <a:gd name="connsiteY30" fmla="*/ 8117 h 10000"/>
              <a:gd name="connsiteX31" fmla="*/ 6788 w 10000"/>
              <a:gd name="connsiteY31" fmla="*/ 10000 h 10000"/>
              <a:gd name="connsiteX32" fmla="*/ 7039 w 10000"/>
              <a:gd name="connsiteY32" fmla="*/ 4847 h 10000"/>
              <a:gd name="connsiteX33" fmla="*/ 7174 w 10000"/>
              <a:gd name="connsiteY33" fmla="*/ 0 h 10000"/>
              <a:gd name="connsiteX34" fmla="*/ 7313 w 10000"/>
              <a:gd name="connsiteY34" fmla="*/ 2190 h 10000"/>
              <a:gd name="connsiteX35" fmla="*/ 7427 w 10000"/>
              <a:gd name="connsiteY35" fmla="*/ 2355 h 10000"/>
              <a:gd name="connsiteX36" fmla="*/ 7675 w 10000"/>
              <a:gd name="connsiteY36" fmla="*/ 2355 h 10000"/>
              <a:gd name="connsiteX37" fmla="*/ 7813 w 10000"/>
              <a:gd name="connsiteY37" fmla="*/ 3131 h 10000"/>
              <a:gd name="connsiteX38" fmla="*/ 7947 w 10000"/>
              <a:gd name="connsiteY38" fmla="*/ 3601 h 10000"/>
              <a:gd name="connsiteX39" fmla="*/ 8062 w 10000"/>
              <a:gd name="connsiteY39" fmla="*/ 2963 h 10000"/>
              <a:gd name="connsiteX40" fmla="*/ 8335 w 10000"/>
              <a:gd name="connsiteY40" fmla="*/ 3435 h 10000"/>
              <a:gd name="connsiteX41" fmla="*/ 8451 w 10000"/>
              <a:gd name="connsiteY41" fmla="*/ 3601 h 10000"/>
              <a:gd name="connsiteX42" fmla="*/ 8586 w 10000"/>
              <a:gd name="connsiteY42" fmla="*/ 3131 h 10000"/>
              <a:gd name="connsiteX43" fmla="*/ 8721 w 10000"/>
              <a:gd name="connsiteY43" fmla="*/ 2963 h 10000"/>
              <a:gd name="connsiteX44" fmla="*/ 8976 w 10000"/>
              <a:gd name="connsiteY44" fmla="*/ 2660 h 10000"/>
              <a:gd name="connsiteX45" fmla="*/ 9089 w 10000"/>
              <a:gd name="connsiteY45" fmla="*/ 2355 h 10000"/>
              <a:gd name="connsiteX46" fmla="*/ 9224 w 10000"/>
              <a:gd name="connsiteY46" fmla="*/ 610 h 10000"/>
              <a:gd name="connsiteX47" fmla="*/ 9362 w 10000"/>
              <a:gd name="connsiteY47" fmla="*/ 4682 h 10000"/>
              <a:gd name="connsiteX48" fmla="*/ 9611 w 10000"/>
              <a:gd name="connsiteY48" fmla="*/ 8589 h 10000"/>
              <a:gd name="connsiteX49" fmla="*/ 9747 w 10000"/>
              <a:gd name="connsiteY49" fmla="*/ 7341 h 10000"/>
              <a:gd name="connsiteX50" fmla="*/ 9864 w 10000"/>
              <a:gd name="connsiteY50" fmla="*/ 7204 h 10000"/>
              <a:gd name="connsiteX51" fmla="*/ 10000 w 10000"/>
              <a:gd name="connsiteY51" fmla="*/ 7812 h 10000"/>
              <a:gd name="connsiteX0" fmla="*/ 0 w 9498"/>
              <a:gd name="connsiteY0" fmla="*/ 7812 h 10000"/>
              <a:gd name="connsiteX1" fmla="*/ 133 w 9498"/>
              <a:gd name="connsiteY1" fmla="*/ 8117 h 10000"/>
              <a:gd name="connsiteX2" fmla="*/ 251 w 9498"/>
              <a:gd name="connsiteY2" fmla="*/ 7341 h 10000"/>
              <a:gd name="connsiteX3" fmla="*/ 386 w 9498"/>
              <a:gd name="connsiteY3" fmla="*/ 7978 h 10000"/>
              <a:gd name="connsiteX4" fmla="*/ 637 w 9498"/>
              <a:gd name="connsiteY4" fmla="*/ 7812 h 10000"/>
              <a:gd name="connsiteX5" fmla="*/ 774 w 9498"/>
              <a:gd name="connsiteY5" fmla="*/ 8450 h 10000"/>
              <a:gd name="connsiteX6" fmla="*/ 911 w 9498"/>
              <a:gd name="connsiteY6" fmla="*/ 7978 h 10000"/>
              <a:gd name="connsiteX7" fmla="*/ 1023 w 9498"/>
              <a:gd name="connsiteY7" fmla="*/ 7204 h 10000"/>
              <a:gd name="connsiteX8" fmla="*/ 1275 w 9498"/>
              <a:gd name="connsiteY8" fmla="*/ 8589 h 10000"/>
              <a:gd name="connsiteX9" fmla="*/ 1414 w 9498"/>
              <a:gd name="connsiteY9" fmla="*/ 7674 h 10000"/>
              <a:gd name="connsiteX10" fmla="*/ 1546 w 9498"/>
              <a:gd name="connsiteY10" fmla="*/ 8450 h 10000"/>
              <a:gd name="connsiteX11" fmla="*/ 1663 w 9498"/>
              <a:gd name="connsiteY11" fmla="*/ 7674 h 10000"/>
              <a:gd name="connsiteX12" fmla="*/ 1937 w 9498"/>
              <a:gd name="connsiteY12" fmla="*/ 7037 h 10000"/>
              <a:gd name="connsiteX13" fmla="*/ 2049 w 9498"/>
              <a:gd name="connsiteY13" fmla="*/ 7812 h 10000"/>
              <a:gd name="connsiteX14" fmla="*/ 2186 w 9498"/>
              <a:gd name="connsiteY14" fmla="*/ 8450 h 10000"/>
              <a:gd name="connsiteX15" fmla="*/ 2303 w 9498"/>
              <a:gd name="connsiteY15" fmla="*/ 7037 h 10000"/>
              <a:gd name="connsiteX16" fmla="*/ 2572 w 9498"/>
              <a:gd name="connsiteY16" fmla="*/ 8450 h 10000"/>
              <a:gd name="connsiteX17" fmla="*/ 2686 w 9498"/>
              <a:gd name="connsiteY17" fmla="*/ 8117 h 10000"/>
              <a:gd name="connsiteX18" fmla="*/ 2823 w 9498"/>
              <a:gd name="connsiteY18" fmla="*/ 7674 h 10000"/>
              <a:gd name="connsiteX19" fmla="*/ 2959 w 9498"/>
              <a:gd name="connsiteY19" fmla="*/ 7812 h 10000"/>
              <a:gd name="connsiteX20" fmla="*/ 4737 w 9498"/>
              <a:gd name="connsiteY20" fmla="*/ 9392 h 10000"/>
              <a:gd name="connsiteX21" fmla="*/ 4873 w 9498"/>
              <a:gd name="connsiteY21" fmla="*/ 8755 h 10000"/>
              <a:gd name="connsiteX22" fmla="*/ 5010 w 9498"/>
              <a:gd name="connsiteY22" fmla="*/ 8117 h 10000"/>
              <a:gd name="connsiteX23" fmla="*/ 5259 w 9498"/>
              <a:gd name="connsiteY23" fmla="*/ 8117 h 10000"/>
              <a:gd name="connsiteX24" fmla="*/ 5396 w 9498"/>
              <a:gd name="connsiteY24" fmla="*/ 8117 h 10000"/>
              <a:gd name="connsiteX25" fmla="*/ 5512 w 9498"/>
              <a:gd name="connsiteY25" fmla="*/ 8282 h 10000"/>
              <a:gd name="connsiteX26" fmla="*/ 5648 w 9498"/>
              <a:gd name="connsiteY26" fmla="*/ 9059 h 10000"/>
              <a:gd name="connsiteX27" fmla="*/ 5900 w 9498"/>
              <a:gd name="connsiteY27" fmla="*/ 8589 h 10000"/>
              <a:gd name="connsiteX28" fmla="*/ 6034 w 9498"/>
              <a:gd name="connsiteY28" fmla="*/ 9392 h 10000"/>
              <a:gd name="connsiteX29" fmla="*/ 6148 w 9498"/>
              <a:gd name="connsiteY29" fmla="*/ 8117 h 10000"/>
              <a:gd name="connsiteX30" fmla="*/ 6286 w 9498"/>
              <a:gd name="connsiteY30" fmla="*/ 10000 h 10000"/>
              <a:gd name="connsiteX31" fmla="*/ 6537 w 9498"/>
              <a:gd name="connsiteY31" fmla="*/ 4847 h 10000"/>
              <a:gd name="connsiteX32" fmla="*/ 6672 w 9498"/>
              <a:gd name="connsiteY32" fmla="*/ 0 h 10000"/>
              <a:gd name="connsiteX33" fmla="*/ 6811 w 9498"/>
              <a:gd name="connsiteY33" fmla="*/ 2190 h 10000"/>
              <a:gd name="connsiteX34" fmla="*/ 6925 w 9498"/>
              <a:gd name="connsiteY34" fmla="*/ 2355 h 10000"/>
              <a:gd name="connsiteX35" fmla="*/ 7173 w 9498"/>
              <a:gd name="connsiteY35" fmla="*/ 2355 h 10000"/>
              <a:gd name="connsiteX36" fmla="*/ 7311 w 9498"/>
              <a:gd name="connsiteY36" fmla="*/ 3131 h 10000"/>
              <a:gd name="connsiteX37" fmla="*/ 7445 w 9498"/>
              <a:gd name="connsiteY37" fmla="*/ 3601 h 10000"/>
              <a:gd name="connsiteX38" fmla="*/ 7560 w 9498"/>
              <a:gd name="connsiteY38" fmla="*/ 2963 h 10000"/>
              <a:gd name="connsiteX39" fmla="*/ 7833 w 9498"/>
              <a:gd name="connsiteY39" fmla="*/ 3435 h 10000"/>
              <a:gd name="connsiteX40" fmla="*/ 7949 w 9498"/>
              <a:gd name="connsiteY40" fmla="*/ 3601 h 10000"/>
              <a:gd name="connsiteX41" fmla="*/ 8084 w 9498"/>
              <a:gd name="connsiteY41" fmla="*/ 3131 h 10000"/>
              <a:gd name="connsiteX42" fmla="*/ 8219 w 9498"/>
              <a:gd name="connsiteY42" fmla="*/ 2963 h 10000"/>
              <a:gd name="connsiteX43" fmla="*/ 8474 w 9498"/>
              <a:gd name="connsiteY43" fmla="*/ 2660 h 10000"/>
              <a:gd name="connsiteX44" fmla="*/ 8587 w 9498"/>
              <a:gd name="connsiteY44" fmla="*/ 2355 h 10000"/>
              <a:gd name="connsiteX45" fmla="*/ 8722 w 9498"/>
              <a:gd name="connsiteY45" fmla="*/ 610 h 10000"/>
              <a:gd name="connsiteX46" fmla="*/ 8860 w 9498"/>
              <a:gd name="connsiteY46" fmla="*/ 4682 h 10000"/>
              <a:gd name="connsiteX47" fmla="*/ 9109 w 9498"/>
              <a:gd name="connsiteY47" fmla="*/ 8589 h 10000"/>
              <a:gd name="connsiteX48" fmla="*/ 9245 w 9498"/>
              <a:gd name="connsiteY48" fmla="*/ 7341 h 10000"/>
              <a:gd name="connsiteX49" fmla="*/ 9362 w 9498"/>
              <a:gd name="connsiteY49" fmla="*/ 7204 h 10000"/>
              <a:gd name="connsiteX50" fmla="*/ 9498 w 9498"/>
              <a:gd name="connsiteY50" fmla="*/ 7812 h 10000"/>
              <a:gd name="connsiteX0" fmla="*/ 0 w 9860"/>
              <a:gd name="connsiteY0" fmla="*/ 8117 h 10000"/>
              <a:gd name="connsiteX1" fmla="*/ 124 w 9860"/>
              <a:gd name="connsiteY1" fmla="*/ 7341 h 10000"/>
              <a:gd name="connsiteX2" fmla="*/ 266 w 9860"/>
              <a:gd name="connsiteY2" fmla="*/ 7978 h 10000"/>
              <a:gd name="connsiteX3" fmla="*/ 531 w 9860"/>
              <a:gd name="connsiteY3" fmla="*/ 7812 h 10000"/>
              <a:gd name="connsiteX4" fmla="*/ 675 w 9860"/>
              <a:gd name="connsiteY4" fmla="*/ 8450 h 10000"/>
              <a:gd name="connsiteX5" fmla="*/ 819 w 9860"/>
              <a:gd name="connsiteY5" fmla="*/ 7978 h 10000"/>
              <a:gd name="connsiteX6" fmla="*/ 937 w 9860"/>
              <a:gd name="connsiteY6" fmla="*/ 7204 h 10000"/>
              <a:gd name="connsiteX7" fmla="*/ 1202 w 9860"/>
              <a:gd name="connsiteY7" fmla="*/ 8589 h 10000"/>
              <a:gd name="connsiteX8" fmla="*/ 1349 w 9860"/>
              <a:gd name="connsiteY8" fmla="*/ 7674 h 10000"/>
              <a:gd name="connsiteX9" fmla="*/ 1488 w 9860"/>
              <a:gd name="connsiteY9" fmla="*/ 8450 h 10000"/>
              <a:gd name="connsiteX10" fmla="*/ 1611 w 9860"/>
              <a:gd name="connsiteY10" fmla="*/ 7674 h 10000"/>
              <a:gd name="connsiteX11" fmla="*/ 1899 w 9860"/>
              <a:gd name="connsiteY11" fmla="*/ 7037 h 10000"/>
              <a:gd name="connsiteX12" fmla="*/ 2017 w 9860"/>
              <a:gd name="connsiteY12" fmla="*/ 7812 h 10000"/>
              <a:gd name="connsiteX13" fmla="*/ 2162 w 9860"/>
              <a:gd name="connsiteY13" fmla="*/ 8450 h 10000"/>
              <a:gd name="connsiteX14" fmla="*/ 2285 w 9860"/>
              <a:gd name="connsiteY14" fmla="*/ 7037 h 10000"/>
              <a:gd name="connsiteX15" fmla="*/ 2568 w 9860"/>
              <a:gd name="connsiteY15" fmla="*/ 8450 h 10000"/>
              <a:gd name="connsiteX16" fmla="*/ 2688 w 9860"/>
              <a:gd name="connsiteY16" fmla="*/ 8117 h 10000"/>
              <a:gd name="connsiteX17" fmla="*/ 2832 w 9860"/>
              <a:gd name="connsiteY17" fmla="*/ 7674 h 10000"/>
              <a:gd name="connsiteX18" fmla="*/ 2975 w 9860"/>
              <a:gd name="connsiteY18" fmla="*/ 7812 h 10000"/>
              <a:gd name="connsiteX19" fmla="*/ 4847 w 9860"/>
              <a:gd name="connsiteY19" fmla="*/ 9392 h 10000"/>
              <a:gd name="connsiteX20" fmla="*/ 4991 w 9860"/>
              <a:gd name="connsiteY20" fmla="*/ 8755 h 10000"/>
              <a:gd name="connsiteX21" fmla="*/ 5135 w 9860"/>
              <a:gd name="connsiteY21" fmla="*/ 8117 h 10000"/>
              <a:gd name="connsiteX22" fmla="*/ 5397 w 9860"/>
              <a:gd name="connsiteY22" fmla="*/ 8117 h 10000"/>
              <a:gd name="connsiteX23" fmla="*/ 5541 w 9860"/>
              <a:gd name="connsiteY23" fmla="*/ 8117 h 10000"/>
              <a:gd name="connsiteX24" fmla="*/ 5663 w 9860"/>
              <a:gd name="connsiteY24" fmla="*/ 8282 h 10000"/>
              <a:gd name="connsiteX25" fmla="*/ 5807 w 9860"/>
              <a:gd name="connsiteY25" fmla="*/ 9059 h 10000"/>
              <a:gd name="connsiteX26" fmla="*/ 6072 w 9860"/>
              <a:gd name="connsiteY26" fmla="*/ 8589 h 10000"/>
              <a:gd name="connsiteX27" fmla="*/ 6213 w 9860"/>
              <a:gd name="connsiteY27" fmla="*/ 9392 h 10000"/>
              <a:gd name="connsiteX28" fmla="*/ 6333 w 9860"/>
              <a:gd name="connsiteY28" fmla="*/ 8117 h 10000"/>
              <a:gd name="connsiteX29" fmla="*/ 6478 w 9860"/>
              <a:gd name="connsiteY29" fmla="*/ 10000 h 10000"/>
              <a:gd name="connsiteX30" fmla="*/ 6743 w 9860"/>
              <a:gd name="connsiteY30" fmla="*/ 4847 h 10000"/>
              <a:gd name="connsiteX31" fmla="*/ 6885 w 9860"/>
              <a:gd name="connsiteY31" fmla="*/ 0 h 10000"/>
              <a:gd name="connsiteX32" fmla="*/ 7031 w 9860"/>
              <a:gd name="connsiteY32" fmla="*/ 2190 h 10000"/>
              <a:gd name="connsiteX33" fmla="*/ 7151 w 9860"/>
              <a:gd name="connsiteY33" fmla="*/ 2355 h 10000"/>
              <a:gd name="connsiteX34" fmla="*/ 7412 w 9860"/>
              <a:gd name="connsiteY34" fmla="*/ 2355 h 10000"/>
              <a:gd name="connsiteX35" fmla="*/ 7557 w 9860"/>
              <a:gd name="connsiteY35" fmla="*/ 3131 h 10000"/>
              <a:gd name="connsiteX36" fmla="*/ 7698 w 9860"/>
              <a:gd name="connsiteY36" fmla="*/ 3601 h 10000"/>
              <a:gd name="connsiteX37" fmla="*/ 7820 w 9860"/>
              <a:gd name="connsiteY37" fmla="*/ 2963 h 10000"/>
              <a:gd name="connsiteX38" fmla="*/ 8107 w 9860"/>
              <a:gd name="connsiteY38" fmla="*/ 3435 h 10000"/>
              <a:gd name="connsiteX39" fmla="*/ 8229 w 9860"/>
              <a:gd name="connsiteY39" fmla="*/ 3601 h 10000"/>
              <a:gd name="connsiteX40" fmla="*/ 8371 w 9860"/>
              <a:gd name="connsiteY40" fmla="*/ 3131 h 10000"/>
              <a:gd name="connsiteX41" fmla="*/ 8513 w 9860"/>
              <a:gd name="connsiteY41" fmla="*/ 2963 h 10000"/>
              <a:gd name="connsiteX42" fmla="*/ 8782 w 9860"/>
              <a:gd name="connsiteY42" fmla="*/ 2660 h 10000"/>
              <a:gd name="connsiteX43" fmla="*/ 8901 w 9860"/>
              <a:gd name="connsiteY43" fmla="*/ 2355 h 10000"/>
              <a:gd name="connsiteX44" fmla="*/ 9043 w 9860"/>
              <a:gd name="connsiteY44" fmla="*/ 610 h 10000"/>
              <a:gd name="connsiteX45" fmla="*/ 9188 w 9860"/>
              <a:gd name="connsiteY45" fmla="*/ 4682 h 10000"/>
              <a:gd name="connsiteX46" fmla="*/ 9450 w 9860"/>
              <a:gd name="connsiteY46" fmla="*/ 8589 h 10000"/>
              <a:gd name="connsiteX47" fmla="*/ 9594 w 9860"/>
              <a:gd name="connsiteY47" fmla="*/ 7341 h 10000"/>
              <a:gd name="connsiteX48" fmla="*/ 9717 w 9860"/>
              <a:gd name="connsiteY48" fmla="*/ 7204 h 10000"/>
              <a:gd name="connsiteX49" fmla="*/ 9860 w 9860"/>
              <a:gd name="connsiteY49" fmla="*/ 7812 h 10000"/>
              <a:gd name="connsiteX0" fmla="*/ 0 w 10000"/>
              <a:gd name="connsiteY0" fmla="*/ 8117 h 10000"/>
              <a:gd name="connsiteX1" fmla="*/ 270 w 10000"/>
              <a:gd name="connsiteY1" fmla="*/ 7978 h 10000"/>
              <a:gd name="connsiteX2" fmla="*/ 539 w 10000"/>
              <a:gd name="connsiteY2" fmla="*/ 7812 h 10000"/>
              <a:gd name="connsiteX3" fmla="*/ 685 w 10000"/>
              <a:gd name="connsiteY3" fmla="*/ 8450 h 10000"/>
              <a:gd name="connsiteX4" fmla="*/ 831 w 10000"/>
              <a:gd name="connsiteY4" fmla="*/ 7978 h 10000"/>
              <a:gd name="connsiteX5" fmla="*/ 950 w 10000"/>
              <a:gd name="connsiteY5" fmla="*/ 7204 h 10000"/>
              <a:gd name="connsiteX6" fmla="*/ 1219 w 10000"/>
              <a:gd name="connsiteY6" fmla="*/ 8589 h 10000"/>
              <a:gd name="connsiteX7" fmla="*/ 1368 w 10000"/>
              <a:gd name="connsiteY7" fmla="*/ 7674 h 10000"/>
              <a:gd name="connsiteX8" fmla="*/ 1509 w 10000"/>
              <a:gd name="connsiteY8" fmla="*/ 8450 h 10000"/>
              <a:gd name="connsiteX9" fmla="*/ 1634 w 10000"/>
              <a:gd name="connsiteY9" fmla="*/ 7674 h 10000"/>
              <a:gd name="connsiteX10" fmla="*/ 1926 w 10000"/>
              <a:gd name="connsiteY10" fmla="*/ 7037 h 10000"/>
              <a:gd name="connsiteX11" fmla="*/ 2046 w 10000"/>
              <a:gd name="connsiteY11" fmla="*/ 7812 h 10000"/>
              <a:gd name="connsiteX12" fmla="*/ 2193 w 10000"/>
              <a:gd name="connsiteY12" fmla="*/ 8450 h 10000"/>
              <a:gd name="connsiteX13" fmla="*/ 2317 w 10000"/>
              <a:gd name="connsiteY13" fmla="*/ 7037 h 10000"/>
              <a:gd name="connsiteX14" fmla="*/ 2604 w 10000"/>
              <a:gd name="connsiteY14" fmla="*/ 8450 h 10000"/>
              <a:gd name="connsiteX15" fmla="*/ 2726 w 10000"/>
              <a:gd name="connsiteY15" fmla="*/ 8117 h 10000"/>
              <a:gd name="connsiteX16" fmla="*/ 2872 w 10000"/>
              <a:gd name="connsiteY16" fmla="*/ 7674 h 10000"/>
              <a:gd name="connsiteX17" fmla="*/ 3017 w 10000"/>
              <a:gd name="connsiteY17" fmla="*/ 7812 h 10000"/>
              <a:gd name="connsiteX18" fmla="*/ 4916 w 10000"/>
              <a:gd name="connsiteY18" fmla="*/ 9392 h 10000"/>
              <a:gd name="connsiteX19" fmla="*/ 5062 w 10000"/>
              <a:gd name="connsiteY19" fmla="*/ 8755 h 10000"/>
              <a:gd name="connsiteX20" fmla="*/ 5208 w 10000"/>
              <a:gd name="connsiteY20" fmla="*/ 8117 h 10000"/>
              <a:gd name="connsiteX21" fmla="*/ 5474 w 10000"/>
              <a:gd name="connsiteY21" fmla="*/ 8117 h 10000"/>
              <a:gd name="connsiteX22" fmla="*/ 5620 w 10000"/>
              <a:gd name="connsiteY22" fmla="*/ 8117 h 10000"/>
              <a:gd name="connsiteX23" fmla="*/ 5743 w 10000"/>
              <a:gd name="connsiteY23" fmla="*/ 8282 h 10000"/>
              <a:gd name="connsiteX24" fmla="*/ 5889 w 10000"/>
              <a:gd name="connsiteY24" fmla="*/ 9059 h 10000"/>
              <a:gd name="connsiteX25" fmla="*/ 6158 w 10000"/>
              <a:gd name="connsiteY25" fmla="*/ 8589 h 10000"/>
              <a:gd name="connsiteX26" fmla="*/ 6301 w 10000"/>
              <a:gd name="connsiteY26" fmla="*/ 9392 h 10000"/>
              <a:gd name="connsiteX27" fmla="*/ 6423 w 10000"/>
              <a:gd name="connsiteY27" fmla="*/ 8117 h 10000"/>
              <a:gd name="connsiteX28" fmla="*/ 6570 w 10000"/>
              <a:gd name="connsiteY28" fmla="*/ 10000 h 10000"/>
              <a:gd name="connsiteX29" fmla="*/ 6839 w 10000"/>
              <a:gd name="connsiteY29" fmla="*/ 4847 h 10000"/>
              <a:gd name="connsiteX30" fmla="*/ 6983 w 10000"/>
              <a:gd name="connsiteY30" fmla="*/ 0 h 10000"/>
              <a:gd name="connsiteX31" fmla="*/ 7131 w 10000"/>
              <a:gd name="connsiteY31" fmla="*/ 2190 h 10000"/>
              <a:gd name="connsiteX32" fmla="*/ 7253 w 10000"/>
              <a:gd name="connsiteY32" fmla="*/ 2355 h 10000"/>
              <a:gd name="connsiteX33" fmla="*/ 7517 w 10000"/>
              <a:gd name="connsiteY33" fmla="*/ 2355 h 10000"/>
              <a:gd name="connsiteX34" fmla="*/ 7664 w 10000"/>
              <a:gd name="connsiteY34" fmla="*/ 3131 h 10000"/>
              <a:gd name="connsiteX35" fmla="*/ 7807 w 10000"/>
              <a:gd name="connsiteY35" fmla="*/ 3601 h 10000"/>
              <a:gd name="connsiteX36" fmla="*/ 7931 w 10000"/>
              <a:gd name="connsiteY36" fmla="*/ 2963 h 10000"/>
              <a:gd name="connsiteX37" fmla="*/ 8222 w 10000"/>
              <a:gd name="connsiteY37" fmla="*/ 3435 h 10000"/>
              <a:gd name="connsiteX38" fmla="*/ 8346 w 10000"/>
              <a:gd name="connsiteY38" fmla="*/ 3601 h 10000"/>
              <a:gd name="connsiteX39" fmla="*/ 8490 w 10000"/>
              <a:gd name="connsiteY39" fmla="*/ 3131 h 10000"/>
              <a:gd name="connsiteX40" fmla="*/ 8634 w 10000"/>
              <a:gd name="connsiteY40" fmla="*/ 2963 h 10000"/>
              <a:gd name="connsiteX41" fmla="*/ 8907 w 10000"/>
              <a:gd name="connsiteY41" fmla="*/ 2660 h 10000"/>
              <a:gd name="connsiteX42" fmla="*/ 9027 w 10000"/>
              <a:gd name="connsiteY42" fmla="*/ 2355 h 10000"/>
              <a:gd name="connsiteX43" fmla="*/ 9171 w 10000"/>
              <a:gd name="connsiteY43" fmla="*/ 610 h 10000"/>
              <a:gd name="connsiteX44" fmla="*/ 9318 w 10000"/>
              <a:gd name="connsiteY44" fmla="*/ 4682 h 10000"/>
              <a:gd name="connsiteX45" fmla="*/ 9584 w 10000"/>
              <a:gd name="connsiteY45" fmla="*/ 8589 h 10000"/>
              <a:gd name="connsiteX46" fmla="*/ 9730 w 10000"/>
              <a:gd name="connsiteY46" fmla="*/ 7341 h 10000"/>
              <a:gd name="connsiteX47" fmla="*/ 9855 w 10000"/>
              <a:gd name="connsiteY47" fmla="*/ 7204 h 10000"/>
              <a:gd name="connsiteX48" fmla="*/ 10000 w 10000"/>
              <a:gd name="connsiteY48" fmla="*/ 7812 h 10000"/>
              <a:gd name="connsiteX0" fmla="*/ 0 w 9730"/>
              <a:gd name="connsiteY0" fmla="*/ 7978 h 10000"/>
              <a:gd name="connsiteX1" fmla="*/ 269 w 9730"/>
              <a:gd name="connsiteY1" fmla="*/ 7812 h 10000"/>
              <a:gd name="connsiteX2" fmla="*/ 415 w 9730"/>
              <a:gd name="connsiteY2" fmla="*/ 8450 h 10000"/>
              <a:gd name="connsiteX3" fmla="*/ 561 w 9730"/>
              <a:gd name="connsiteY3" fmla="*/ 7978 h 10000"/>
              <a:gd name="connsiteX4" fmla="*/ 680 w 9730"/>
              <a:gd name="connsiteY4" fmla="*/ 7204 h 10000"/>
              <a:gd name="connsiteX5" fmla="*/ 949 w 9730"/>
              <a:gd name="connsiteY5" fmla="*/ 8589 h 10000"/>
              <a:gd name="connsiteX6" fmla="*/ 1098 w 9730"/>
              <a:gd name="connsiteY6" fmla="*/ 7674 h 10000"/>
              <a:gd name="connsiteX7" fmla="*/ 1239 w 9730"/>
              <a:gd name="connsiteY7" fmla="*/ 8450 h 10000"/>
              <a:gd name="connsiteX8" fmla="*/ 1364 w 9730"/>
              <a:gd name="connsiteY8" fmla="*/ 7674 h 10000"/>
              <a:gd name="connsiteX9" fmla="*/ 1656 w 9730"/>
              <a:gd name="connsiteY9" fmla="*/ 7037 h 10000"/>
              <a:gd name="connsiteX10" fmla="*/ 1776 w 9730"/>
              <a:gd name="connsiteY10" fmla="*/ 7812 h 10000"/>
              <a:gd name="connsiteX11" fmla="*/ 1923 w 9730"/>
              <a:gd name="connsiteY11" fmla="*/ 8450 h 10000"/>
              <a:gd name="connsiteX12" fmla="*/ 2047 w 9730"/>
              <a:gd name="connsiteY12" fmla="*/ 7037 h 10000"/>
              <a:gd name="connsiteX13" fmla="*/ 2334 w 9730"/>
              <a:gd name="connsiteY13" fmla="*/ 8450 h 10000"/>
              <a:gd name="connsiteX14" fmla="*/ 2456 w 9730"/>
              <a:gd name="connsiteY14" fmla="*/ 8117 h 10000"/>
              <a:gd name="connsiteX15" fmla="*/ 2602 w 9730"/>
              <a:gd name="connsiteY15" fmla="*/ 7674 h 10000"/>
              <a:gd name="connsiteX16" fmla="*/ 2747 w 9730"/>
              <a:gd name="connsiteY16" fmla="*/ 7812 h 10000"/>
              <a:gd name="connsiteX17" fmla="*/ 4646 w 9730"/>
              <a:gd name="connsiteY17" fmla="*/ 9392 h 10000"/>
              <a:gd name="connsiteX18" fmla="*/ 4792 w 9730"/>
              <a:gd name="connsiteY18" fmla="*/ 8755 h 10000"/>
              <a:gd name="connsiteX19" fmla="*/ 4938 w 9730"/>
              <a:gd name="connsiteY19" fmla="*/ 8117 h 10000"/>
              <a:gd name="connsiteX20" fmla="*/ 5204 w 9730"/>
              <a:gd name="connsiteY20" fmla="*/ 8117 h 10000"/>
              <a:gd name="connsiteX21" fmla="*/ 5350 w 9730"/>
              <a:gd name="connsiteY21" fmla="*/ 8117 h 10000"/>
              <a:gd name="connsiteX22" fmla="*/ 5473 w 9730"/>
              <a:gd name="connsiteY22" fmla="*/ 8282 h 10000"/>
              <a:gd name="connsiteX23" fmla="*/ 5619 w 9730"/>
              <a:gd name="connsiteY23" fmla="*/ 9059 h 10000"/>
              <a:gd name="connsiteX24" fmla="*/ 5888 w 9730"/>
              <a:gd name="connsiteY24" fmla="*/ 8589 h 10000"/>
              <a:gd name="connsiteX25" fmla="*/ 6031 w 9730"/>
              <a:gd name="connsiteY25" fmla="*/ 9392 h 10000"/>
              <a:gd name="connsiteX26" fmla="*/ 6153 w 9730"/>
              <a:gd name="connsiteY26" fmla="*/ 8117 h 10000"/>
              <a:gd name="connsiteX27" fmla="*/ 6300 w 9730"/>
              <a:gd name="connsiteY27" fmla="*/ 10000 h 10000"/>
              <a:gd name="connsiteX28" fmla="*/ 6569 w 9730"/>
              <a:gd name="connsiteY28" fmla="*/ 4847 h 10000"/>
              <a:gd name="connsiteX29" fmla="*/ 6713 w 9730"/>
              <a:gd name="connsiteY29" fmla="*/ 0 h 10000"/>
              <a:gd name="connsiteX30" fmla="*/ 6861 w 9730"/>
              <a:gd name="connsiteY30" fmla="*/ 2190 h 10000"/>
              <a:gd name="connsiteX31" fmla="*/ 6983 w 9730"/>
              <a:gd name="connsiteY31" fmla="*/ 2355 h 10000"/>
              <a:gd name="connsiteX32" fmla="*/ 7247 w 9730"/>
              <a:gd name="connsiteY32" fmla="*/ 2355 h 10000"/>
              <a:gd name="connsiteX33" fmla="*/ 7394 w 9730"/>
              <a:gd name="connsiteY33" fmla="*/ 3131 h 10000"/>
              <a:gd name="connsiteX34" fmla="*/ 7537 w 9730"/>
              <a:gd name="connsiteY34" fmla="*/ 3601 h 10000"/>
              <a:gd name="connsiteX35" fmla="*/ 7661 w 9730"/>
              <a:gd name="connsiteY35" fmla="*/ 2963 h 10000"/>
              <a:gd name="connsiteX36" fmla="*/ 7952 w 9730"/>
              <a:gd name="connsiteY36" fmla="*/ 3435 h 10000"/>
              <a:gd name="connsiteX37" fmla="*/ 8076 w 9730"/>
              <a:gd name="connsiteY37" fmla="*/ 3601 h 10000"/>
              <a:gd name="connsiteX38" fmla="*/ 8220 w 9730"/>
              <a:gd name="connsiteY38" fmla="*/ 3131 h 10000"/>
              <a:gd name="connsiteX39" fmla="*/ 8364 w 9730"/>
              <a:gd name="connsiteY39" fmla="*/ 2963 h 10000"/>
              <a:gd name="connsiteX40" fmla="*/ 8637 w 9730"/>
              <a:gd name="connsiteY40" fmla="*/ 2660 h 10000"/>
              <a:gd name="connsiteX41" fmla="*/ 8757 w 9730"/>
              <a:gd name="connsiteY41" fmla="*/ 2355 h 10000"/>
              <a:gd name="connsiteX42" fmla="*/ 8901 w 9730"/>
              <a:gd name="connsiteY42" fmla="*/ 610 h 10000"/>
              <a:gd name="connsiteX43" fmla="*/ 9048 w 9730"/>
              <a:gd name="connsiteY43" fmla="*/ 4682 h 10000"/>
              <a:gd name="connsiteX44" fmla="*/ 9314 w 9730"/>
              <a:gd name="connsiteY44" fmla="*/ 8589 h 10000"/>
              <a:gd name="connsiteX45" fmla="*/ 9460 w 9730"/>
              <a:gd name="connsiteY45" fmla="*/ 7341 h 10000"/>
              <a:gd name="connsiteX46" fmla="*/ 9585 w 9730"/>
              <a:gd name="connsiteY46" fmla="*/ 7204 h 10000"/>
              <a:gd name="connsiteX47" fmla="*/ 9730 w 9730"/>
              <a:gd name="connsiteY47" fmla="*/ 7812 h 10000"/>
              <a:gd name="connsiteX0" fmla="*/ 0 w 9724"/>
              <a:gd name="connsiteY0" fmla="*/ 7812 h 10000"/>
              <a:gd name="connsiteX1" fmla="*/ 151 w 9724"/>
              <a:gd name="connsiteY1" fmla="*/ 8450 h 10000"/>
              <a:gd name="connsiteX2" fmla="*/ 301 w 9724"/>
              <a:gd name="connsiteY2" fmla="*/ 7978 h 10000"/>
              <a:gd name="connsiteX3" fmla="*/ 423 w 9724"/>
              <a:gd name="connsiteY3" fmla="*/ 7204 h 10000"/>
              <a:gd name="connsiteX4" fmla="*/ 699 w 9724"/>
              <a:gd name="connsiteY4" fmla="*/ 8589 h 10000"/>
              <a:gd name="connsiteX5" fmla="*/ 852 w 9724"/>
              <a:gd name="connsiteY5" fmla="*/ 7674 h 10000"/>
              <a:gd name="connsiteX6" fmla="*/ 997 w 9724"/>
              <a:gd name="connsiteY6" fmla="*/ 8450 h 10000"/>
              <a:gd name="connsiteX7" fmla="*/ 1126 w 9724"/>
              <a:gd name="connsiteY7" fmla="*/ 7674 h 10000"/>
              <a:gd name="connsiteX8" fmla="*/ 1426 w 9724"/>
              <a:gd name="connsiteY8" fmla="*/ 7037 h 10000"/>
              <a:gd name="connsiteX9" fmla="*/ 1549 w 9724"/>
              <a:gd name="connsiteY9" fmla="*/ 7812 h 10000"/>
              <a:gd name="connsiteX10" fmla="*/ 1700 w 9724"/>
              <a:gd name="connsiteY10" fmla="*/ 8450 h 10000"/>
              <a:gd name="connsiteX11" fmla="*/ 1828 w 9724"/>
              <a:gd name="connsiteY11" fmla="*/ 7037 h 10000"/>
              <a:gd name="connsiteX12" fmla="*/ 2123 w 9724"/>
              <a:gd name="connsiteY12" fmla="*/ 8450 h 10000"/>
              <a:gd name="connsiteX13" fmla="*/ 2248 w 9724"/>
              <a:gd name="connsiteY13" fmla="*/ 8117 h 10000"/>
              <a:gd name="connsiteX14" fmla="*/ 2398 w 9724"/>
              <a:gd name="connsiteY14" fmla="*/ 7674 h 10000"/>
              <a:gd name="connsiteX15" fmla="*/ 2547 w 9724"/>
              <a:gd name="connsiteY15" fmla="*/ 7812 h 10000"/>
              <a:gd name="connsiteX16" fmla="*/ 4499 w 9724"/>
              <a:gd name="connsiteY16" fmla="*/ 9392 h 10000"/>
              <a:gd name="connsiteX17" fmla="*/ 4649 w 9724"/>
              <a:gd name="connsiteY17" fmla="*/ 8755 h 10000"/>
              <a:gd name="connsiteX18" fmla="*/ 4799 w 9724"/>
              <a:gd name="connsiteY18" fmla="*/ 8117 h 10000"/>
              <a:gd name="connsiteX19" fmla="*/ 5072 w 9724"/>
              <a:gd name="connsiteY19" fmla="*/ 8117 h 10000"/>
              <a:gd name="connsiteX20" fmla="*/ 5222 w 9724"/>
              <a:gd name="connsiteY20" fmla="*/ 8117 h 10000"/>
              <a:gd name="connsiteX21" fmla="*/ 5349 w 9724"/>
              <a:gd name="connsiteY21" fmla="*/ 8282 h 10000"/>
              <a:gd name="connsiteX22" fmla="*/ 5499 w 9724"/>
              <a:gd name="connsiteY22" fmla="*/ 9059 h 10000"/>
              <a:gd name="connsiteX23" fmla="*/ 5775 w 9724"/>
              <a:gd name="connsiteY23" fmla="*/ 8589 h 10000"/>
              <a:gd name="connsiteX24" fmla="*/ 5922 w 9724"/>
              <a:gd name="connsiteY24" fmla="*/ 9392 h 10000"/>
              <a:gd name="connsiteX25" fmla="*/ 6048 w 9724"/>
              <a:gd name="connsiteY25" fmla="*/ 8117 h 10000"/>
              <a:gd name="connsiteX26" fmla="*/ 6199 w 9724"/>
              <a:gd name="connsiteY26" fmla="*/ 10000 h 10000"/>
              <a:gd name="connsiteX27" fmla="*/ 6475 w 9724"/>
              <a:gd name="connsiteY27" fmla="*/ 4847 h 10000"/>
              <a:gd name="connsiteX28" fmla="*/ 6623 w 9724"/>
              <a:gd name="connsiteY28" fmla="*/ 0 h 10000"/>
              <a:gd name="connsiteX29" fmla="*/ 6775 w 9724"/>
              <a:gd name="connsiteY29" fmla="*/ 2190 h 10000"/>
              <a:gd name="connsiteX30" fmla="*/ 6901 w 9724"/>
              <a:gd name="connsiteY30" fmla="*/ 2355 h 10000"/>
              <a:gd name="connsiteX31" fmla="*/ 7172 w 9724"/>
              <a:gd name="connsiteY31" fmla="*/ 2355 h 10000"/>
              <a:gd name="connsiteX32" fmla="*/ 7323 w 9724"/>
              <a:gd name="connsiteY32" fmla="*/ 3131 h 10000"/>
              <a:gd name="connsiteX33" fmla="*/ 7470 w 9724"/>
              <a:gd name="connsiteY33" fmla="*/ 3601 h 10000"/>
              <a:gd name="connsiteX34" fmla="*/ 7598 w 9724"/>
              <a:gd name="connsiteY34" fmla="*/ 2963 h 10000"/>
              <a:gd name="connsiteX35" fmla="*/ 7897 w 9724"/>
              <a:gd name="connsiteY35" fmla="*/ 3435 h 10000"/>
              <a:gd name="connsiteX36" fmla="*/ 8024 w 9724"/>
              <a:gd name="connsiteY36" fmla="*/ 3601 h 10000"/>
              <a:gd name="connsiteX37" fmla="*/ 8172 w 9724"/>
              <a:gd name="connsiteY37" fmla="*/ 3131 h 10000"/>
              <a:gd name="connsiteX38" fmla="*/ 8320 w 9724"/>
              <a:gd name="connsiteY38" fmla="*/ 2963 h 10000"/>
              <a:gd name="connsiteX39" fmla="*/ 8601 w 9724"/>
              <a:gd name="connsiteY39" fmla="*/ 2660 h 10000"/>
              <a:gd name="connsiteX40" fmla="*/ 8724 w 9724"/>
              <a:gd name="connsiteY40" fmla="*/ 2355 h 10000"/>
              <a:gd name="connsiteX41" fmla="*/ 8872 w 9724"/>
              <a:gd name="connsiteY41" fmla="*/ 610 h 10000"/>
              <a:gd name="connsiteX42" fmla="*/ 9023 w 9724"/>
              <a:gd name="connsiteY42" fmla="*/ 4682 h 10000"/>
              <a:gd name="connsiteX43" fmla="*/ 9296 w 9724"/>
              <a:gd name="connsiteY43" fmla="*/ 8589 h 10000"/>
              <a:gd name="connsiteX44" fmla="*/ 9447 w 9724"/>
              <a:gd name="connsiteY44" fmla="*/ 7341 h 10000"/>
              <a:gd name="connsiteX45" fmla="*/ 9575 w 9724"/>
              <a:gd name="connsiteY45" fmla="*/ 7204 h 10000"/>
              <a:gd name="connsiteX46" fmla="*/ 9724 w 9724"/>
              <a:gd name="connsiteY46" fmla="*/ 7812 h 10000"/>
              <a:gd name="connsiteX0" fmla="*/ 0 w 9845"/>
              <a:gd name="connsiteY0" fmla="*/ 8450 h 10000"/>
              <a:gd name="connsiteX1" fmla="*/ 155 w 9845"/>
              <a:gd name="connsiteY1" fmla="*/ 7978 h 10000"/>
              <a:gd name="connsiteX2" fmla="*/ 280 w 9845"/>
              <a:gd name="connsiteY2" fmla="*/ 7204 h 10000"/>
              <a:gd name="connsiteX3" fmla="*/ 564 w 9845"/>
              <a:gd name="connsiteY3" fmla="*/ 8589 h 10000"/>
              <a:gd name="connsiteX4" fmla="*/ 721 w 9845"/>
              <a:gd name="connsiteY4" fmla="*/ 7674 h 10000"/>
              <a:gd name="connsiteX5" fmla="*/ 870 w 9845"/>
              <a:gd name="connsiteY5" fmla="*/ 8450 h 10000"/>
              <a:gd name="connsiteX6" fmla="*/ 1003 w 9845"/>
              <a:gd name="connsiteY6" fmla="*/ 7674 h 10000"/>
              <a:gd name="connsiteX7" fmla="*/ 1311 w 9845"/>
              <a:gd name="connsiteY7" fmla="*/ 7037 h 10000"/>
              <a:gd name="connsiteX8" fmla="*/ 1438 w 9845"/>
              <a:gd name="connsiteY8" fmla="*/ 7812 h 10000"/>
              <a:gd name="connsiteX9" fmla="*/ 1593 w 9845"/>
              <a:gd name="connsiteY9" fmla="*/ 8450 h 10000"/>
              <a:gd name="connsiteX10" fmla="*/ 1725 w 9845"/>
              <a:gd name="connsiteY10" fmla="*/ 7037 h 10000"/>
              <a:gd name="connsiteX11" fmla="*/ 2028 w 9845"/>
              <a:gd name="connsiteY11" fmla="*/ 8450 h 10000"/>
              <a:gd name="connsiteX12" fmla="*/ 2157 w 9845"/>
              <a:gd name="connsiteY12" fmla="*/ 8117 h 10000"/>
              <a:gd name="connsiteX13" fmla="*/ 2311 w 9845"/>
              <a:gd name="connsiteY13" fmla="*/ 7674 h 10000"/>
              <a:gd name="connsiteX14" fmla="*/ 2464 w 9845"/>
              <a:gd name="connsiteY14" fmla="*/ 7812 h 10000"/>
              <a:gd name="connsiteX15" fmla="*/ 4472 w 9845"/>
              <a:gd name="connsiteY15" fmla="*/ 9392 h 10000"/>
              <a:gd name="connsiteX16" fmla="*/ 4626 w 9845"/>
              <a:gd name="connsiteY16" fmla="*/ 8755 h 10000"/>
              <a:gd name="connsiteX17" fmla="*/ 4780 w 9845"/>
              <a:gd name="connsiteY17" fmla="*/ 8117 h 10000"/>
              <a:gd name="connsiteX18" fmla="*/ 5061 w 9845"/>
              <a:gd name="connsiteY18" fmla="*/ 8117 h 10000"/>
              <a:gd name="connsiteX19" fmla="*/ 5215 w 9845"/>
              <a:gd name="connsiteY19" fmla="*/ 8117 h 10000"/>
              <a:gd name="connsiteX20" fmla="*/ 5346 w 9845"/>
              <a:gd name="connsiteY20" fmla="*/ 8282 h 10000"/>
              <a:gd name="connsiteX21" fmla="*/ 5500 w 9845"/>
              <a:gd name="connsiteY21" fmla="*/ 9059 h 10000"/>
              <a:gd name="connsiteX22" fmla="*/ 5784 w 9845"/>
              <a:gd name="connsiteY22" fmla="*/ 8589 h 10000"/>
              <a:gd name="connsiteX23" fmla="*/ 5935 w 9845"/>
              <a:gd name="connsiteY23" fmla="*/ 9392 h 10000"/>
              <a:gd name="connsiteX24" fmla="*/ 6065 w 9845"/>
              <a:gd name="connsiteY24" fmla="*/ 8117 h 10000"/>
              <a:gd name="connsiteX25" fmla="*/ 6220 w 9845"/>
              <a:gd name="connsiteY25" fmla="*/ 10000 h 10000"/>
              <a:gd name="connsiteX26" fmla="*/ 6504 w 9845"/>
              <a:gd name="connsiteY26" fmla="*/ 4847 h 10000"/>
              <a:gd name="connsiteX27" fmla="*/ 6656 w 9845"/>
              <a:gd name="connsiteY27" fmla="*/ 0 h 10000"/>
              <a:gd name="connsiteX28" fmla="*/ 6812 w 9845"/>
              <a:gd name="connsiteY28" fmla="*/ 2190 h 10000"/>
              <a:gd name="connsiteX29" fmla="*/ 6942 w 9845"/>
              <a:gd name="connsiteY29" fmla="*/ 2355 h 10000"/>
              <a:gd name="connsiteX30" fmla="*/ 7221 w 9845"/>
              <a:gd name="connsiteY30" fmla="*/ 2355 h 10000"/>
              <a:gd name="connsiteX31" fmla="*/ 7376 w 9845"/>
              <a:gd name="connsiteY31" fmla="*/ 3131 h 10000"/>
              <a:gd name="connsiteX32" fmla="*/ 7527 w 9845"/>
              <a:gd name="connsiteY32" fmla="*/ 3601 h 10000"/>
              <a:gd name="connsiteX33" fmla="*/ 7659 w 9845"/>
              <a:gd name="connsiteY33" fmla="*/ 2963 h 10000"/>
              <a:gd name="connsiteX34" fmla="*/ 7966 w 9845"/>
              <a:gd name="connsiteY34" fmla="*/ 3435 h 10000"/>
              <a:gd name="connsiteX35" fmla="*/ 8097 w 9845"/>
              <a:gd name="connsiteY35" fmla="*/ 3601 h 10000"/>
              <a:gd name="connsiteX36" fmla="*/ 8249 w 9845"/>
              <a:gd name="connsiteY36" fmla="*/ 3131 h 10000"/>
              <a:gd name="connsiteX37" fmla="*/ 8401 w 9845"/>
              <a:gd name="connsiteY37" fmla="*/ 2963 h 10000"/>
              <a:gd name="connsiteX38" fmla="*/ 8690 w 9845"/>
              <a:gd name="connsiteY38" fmla="*/ 2660 h 10000"/>
              <a:gd name="connsiteX39" fmla="*/ 8817 w 9845"/>
              <a:gd name="connsiteY39" fmla="*/ 2355 h 10000"/>
              <a:gd name="connsiteX40" fmla="*/ 8969 w 9845"/>
              <a:gd name="connsiteY40" fmla="*/ 610 h 10000"/>
              <a:gd name="connsiteX41" fmla="*/ 9124 w 9845"/>
              <a:gd name="connsiteY41" fmla="*/ 4682 h 10000"/>
              <a:gd name="connsiteX42" fmla="*/ 9405 w 9845"/>
              <a:gd name="connsiteY42" fmla="*/ 8589 h 10000"/>
              <a:gd name="connsiteX43" fmla="*/ 9560 w 9845"/>
              <a:gd name="connsiteY43" fmla="*/ 7341 h 10000"/>
              <a:gd name="connsiteX44" fmla="*/ 9692 w 9845"/>
              <a:gd name="connsiteY44" fmla="*/ 7204 h 10000"/>
              <a:gd name="connsiteX45" fmla="*/ 9845 w 9845"/>
              <a:gd name="connsiteY45" fmla="*/ 7812 h 10000"/>
              <a:gd name="connsiteX0" fmla="*/ 0 w 10000"/>
              <a:gd name="connsiteY0" fmla="*/ 8450 h 10000"/>
              <a:gd name="connsiteX1" fmla="*/ 284 w 10000"/>
              <a:gd name="connsiteY1" fmla="*/ 7204 h 10000"/>
              <a:gd name="connsiteX2" fmla="*/ 573 w 10000"/>
              <a:gd name="connsiteY2" fmla="*/ 8589 h 10000"/>
              <a:gd name="connsiteX3" fmla="*/ 732 w 10000"/>
              <a:gd name="connsiteY3" fmla="*/ 7674 h 10000"/>
              <a:gd name="connsiteX4" fmla="*/ 884 w 10000"/>
              <a:gd name="connsiteY4" fmla="*/ 8450 h 10000"/>
              <a:gd name="connsiteX5" fmla="*/ 1019 w 10000"/>
              <a:gd name="connsiteY5" fmla="*/ 7674 h 10000"/>
              <a:gd name="connsiteX6" fmla="*/ 1332 w 10000"/>
              <a:gd name="connsiteY6" fmla="*/ 7037 h 10000"/>
              <a:gd name="connsiteX7" fmla="*/ 1461 w 10000"/>
              <a:gd name="connsiteY7" fmla="*/ 7812 h 10000"/>
              <a:gd name="connsiteX8" fmla="*/ 1618 w 10000"/>
              <a:gd name="connsiteY8" fmla="*/ 8450 h 10000"/>
              <a:gd name="connsiteX9" fmla="*/ 1752 w 10000"/>
              <a:gd name="connsiteY9" fmla="*/ 7037 h 10000"/>
              <a:gd name="connsiteX10" fmla="*/ 2060 w 10000"/>
              <a:gd name="connsiteY10" fmla="*/ 8450 h 10000"/>
              <a:gd name="connsiteX11" fmla="*/ 2191 w 10000"/>
              <a:gd name="connsiteY11" fmla="*/ 8117 h 10000"/>
              <a:gd name="connsiteX12" fmla="*/ 2347 w 10000"/>
              <a:gd name="connsiteY12" fmla="*/ 7674 h 10000"/>
              <a:gd name="connsiteX13" fmla="*/ 2503 w 10000"/>
              <a:gd name="connsiteY13" fmla="*/ 7812 h 10000"/>
              <a:gd name="connsiteX14" fmla="*/ 4542 w 10000"/>
              <a:gd name="connsiteY14" fmla="*/ 9392 h 10000"/>
              <a:gd name="connsiteX15" fmla="*/ 4699 w 10000"/>
              <a:gd name="connsiteY15" fmla="*/ 8755 h 10000"/>
              <a:gd name="connsiteX16" fmla="*/ 4855 w 10000"/>
              <a:gd name="connsiteY16" fmla="*/ 8117 h 10000"/>
              <a:gd name="connsiteX17" fmla="*/ 5141 w 10000"/>
              <a:gd name="connsiteY17" fmla="*/ 8117 h 10000"/>
              <a:gd name="connsiteX18" fmla="*/ 5297 w 10000"/>
              <a:gd name="connsiteY18" fmla="*/ 8117 h 10000"/>
              <a:gd name="connsiteX19" fmla="*/ 5430 w 10000"/>
              <a:gd name="connsiteY19" fmla="*/ 8282 h 10000"/>
              <a:gd name="connsiteX20" fmla="*/ 5587 w 10000"/>
              <a:gd name="connsiteY20" fmla="*/ 9059 h 10000"/>
              <a:gd name="connsiteX21" fmla="*/ 5875 w 10000"/>
              <a:gd name="connsiteY21" fmla="*/ 8589 h 10000"/>
              <a:gd name="connsiteX22" fmla="*/ 6028 w 10000"/>
              <a:gd name="connsiteY22" fmla="*/ 9392 h 10000"/>
              <a:gd name="connsiteX23" fmla="*/ 6160 w 10000"/>
              <a:gd name="connsiteY23" fmla="*/ 8117 h 10000"/>
              <a:gd name="connsiteX24" fmla="*/ 6318 w 10000"/>
              <a:gd name="connsiteY24" fmla="*/ 10000 h 10000"/>
              <a:gd name="connsiteX25" fmla="*/ 6606 w 10000"/>
              <a:gd name="connsiteY25" fmla="*/ 4847 h 10000"/>
              <a:gd name="connsiteX26" fmla="*/ 6761 w 10000"/>
              <a:gd name="connsiteY26" fmla="*/ 0 h 10000"/>
              <a:gd name="connsiteX27" fmla="*/ 6919 w 10000"/>
              <a:gd name="connsiteY27" fmla="*/ 2190 h 10000"/>
              <a:gd name="connsiteX28" fmla="*/ 7051 w 10000"/>
              <a:gd name="connsiteY28" fmla="*/ 2355 h 10000"/>
              <a:gd name="connsiteX29" fmla="*/ 7335 w 10000"/>
              <a:gd name="connsiteY29" fmla="*/ 2355 h 10000"/>
              <a:gd name="connsiteX30" fmla="*/ 7492 w 10000"/>
              <a:gd name="connsiteY30" fmla="*/ 3131 h 10000"/>
              <a:gd name="connsiteX31" fmla="*/ 7646 w 10000"/>
              <a:gd name="connsiteY31" fmla="*/ 3601 h 10000"/>
              <a:gd name="connsiteX32" fmla="*/ 7780 w 10000"/>
              <a:gd name="connsiteY32" fmla="*/ 2963 h 10000"/>
              <a:gd name="connsiteX33" fmla="*/ 8091 w 10000"/>
              <a:gd name="connsiteY33" fmla="*/ 3435 h 10000"/>
              <a:gd name="connsiteX34" fmla="*/ 8224 w 10000"/>
              <a:gd name="connsiteY34" fmla="*/ 3601 h 10000"/>
              <a:gd name="connsiteX35" fmla="*/ 8379 w 10000"/>
              <a:gd name="connsiteY35" fmla="*/ 3131 h 10000"/>
              <a:gd name="connsiteX36" fmla="*/ 8533 w 10000"/>
              <a:gd name="connsiteY36" fmla="*/ 2963 h 10000"/>
              <a:gd name="connsiteX37" fmla="*/ 8827 w 10000"/>
              <a:gd name="connsiteY37" fmla="*/ 2660 h 10000"/>
              <a:gd name="connsiteX38" fmla="*/ 8956 w 10000"/>
              <a:gd name="connsiteY38" fmla="*/ 2355 h 10000"/>
              <a:gd name="connsiteX39" fmla="*/ 9110 w 10000"/>
              <a:gd name="connsiteY39" fmla="*/ 610 h 10000"/>
              <a:gd name="connsiteX40" fmla="*/ 9268 w 10000"/>
              <a:gd name="connsiteY40" fmla="*/ 4682 h 10000"/>
              <a:gd name="connsiteX41" fmla="*/ 9553 w 10000"/>
              <a:gd name="connsiteY41" fmla="*/ 8589 h 10000"/>
              <a:gd name="connsiteX42" fmla="*/ 9711 w 10000"/>
              <a:gd name="connsiteY42" fmla="*/ 7341 h 10000"/>
              <a:gd name="connsiteX43" fmla="*/ 9845 w 10000"/>
              <a:gd name="connsiteY43" fmla="*/ 7204 h 10000"/>
              <a:gd name="connsiteX44" fmla="*/ 10000 w 10000"/>
              <a:gd name="connsiteY44" fmla="*/ 7812 h 10000"/>
              <a:gd name="connsiteX0" fmla="*/ 0 w 9716"/>
              <a:gd name="connsiteY0" fmla="*/ 7204 h 10000"/>
              <a:gd name="connsiteX1" fmla="*/ 289 w 9716"/>
              <a:gd name="connsiteY1" fmla="*/ 8589 h 10000"/>
              <a:gd name="connsiteX2" fmla="*/ 448 w 9716"/>
              <a:gd name="connsiteY2" fmla="*/ 7674 h 10000"/>
              <a:gd name="connsiteX3" fmla="*/ 600 w 9716"/>
              <a:gd name="connsiteY3" fmla="*/ 8450 h 10000"/>
              <a:gd name="connsiteX4" fmla="*/ 735 w 9716"/>
              <a:gd name="connsiteY4" fmla="*/ 7674 h 10000"/>
              <a:gd name="connsiteX5" fmla="*/ 1048 w 9716"/>
              <a:gd name="connsiteY5" fmla="*/ 7037 h 10000"/>
              <a:gd name="connsiteX6" fmla="*/ 1177 w 9716"/>
              <a:gd name="connsiteY6" fmla="*/ 7812 h 10000"/>
              <a:gd name="connsiteX7" fmla="*/ 1334 w 9716"/>
              <a:gd name="connsiteY7" fmla="*/ 8450 h 10000"/>
              <a:gd name="connsiteX8" fmla="*/ 1468 w 9716"/>
              <a:gd name="connsiteY8" fmla="*/ 7037 h 10000"/>
              <a:gd name="connsiteX9" fmla="*/ 1776 w 9716"/>
              <a:gd name="connsiteY9" fmla="*/ 8450 h 10000"/>
              <a:gd name="connsiteX10" fmla="*/ 1907 w 9716"/>
              <a:gd name="connsiteY10" fmla="*/ 8117 h 10000"/>
              <a:gd name="connsiteX11" fmla="*/ 2063 w 9716"/>
              <a:gd name="connsiteY11" fmla="*/ 7674 h 10000"/>
              <a:gd name="connsiteX12" fmla="*/ 2219 w 9716"/>
              <a:gd name="connsiteY12" fmla="*/ 7812 h 10000"/>
              <a:gd name="connsiteX13" fmla="*/ 4258 w 9716"/>
              <a:gd name="connsiteY13" fmla="*/ 9392 h 10000"/>
              <a:gd name="connsiteX14" fmla="*/ 4415 w 9716"/>
              <a:gd name="connsiteY14" fmla="*/ 8755 h 10000"/>
              <a:gd name="connsiteX15" fmla="*/ 4571 w 9716"/>
              <a:gd name="connsiteY15" fmla="*/ 8117 h 10000"/>
              <a:gd name="connsiteX16" fmla="*/ 4857 w 9716"/>
              <a:gd name="connsiteY16" fmla="*/ 8117 h 10000"/>
              <a:gd name="connsiteX17" fmla="*/ 5013 w 9716"/>
              <a:gd name="connsiteY17" fmla="*/ 8117 h 10000"/>
              <a:gd name="connsiteX18" fmla="*/ 5146 w 9716"/>
              <a:gd name="connsiteY18" fmla="*/ 8282 h 10000"/>
              <a:gd name="connsiteX19" fmla="*/ 5303 w 9716"/>
              <a:gd name="connsiteY19" fmla="*/ 9059 h 10000"/>
              <a:gd name="connsiteX20" fmla="*/ 5591 w 9716"/>
              <a:gd name="connsiteY20" fmla="*/ 8589 h 10000"/>
              <a:gd name="connsiteX21" fmla="*/ 5744 w 9716"/>
              <a:gd name="connsiteY21" fmla="*/ 9392 h 10000"/>
              <a:gd name="connsiteX22" fmla="*/ 5876 w 9716"/>
              <a:gd name="connsiteY22" fmla="*/ 8117 h 10000"/>
              <a:gd name="connsiteX23" fmla="*/ 6034 w 9716"/>
              <a:gd name="connsiteY23" fmla="*/ 10000 h 10000"/>
              <a:gd name="connsiteX24" fmla="*/ 6322 w 9716"/>
              <a:gd name="connsiteY24" fmla="*/ 4847 h 10000"/>
              <a:gd name="connsiteX25" fmla="*/ 6477 w 9716"/>
              <a:gd name="connsiteY25" fmla="*/ 0 h 10000"/>
              <a:gd name="connsiteX26" fmla="*/ 6635 w 9716"/>
              <a:gd name="connsiteY26" fmla="*/ 2190 h 10000"/>
              <a:gd name="connsiteX27" fmla="*/ 6767 w 9716"/>
              <a:gd name="connsiteY27" fmla="*/ 2355 h 10000"/>
              <a:gd name="connsiteX28" fmla="*/ 7051 w 9716"/>
              <a:gd name="connsiteY28" fmla="*/ 2355 h 10000"/>
              <a:gd name="connsiteX29" fmla="*/ 7208 w 9716"/>
              <a:gd name="connsiteY29" fmla="*/ 3131 h 10000"/>
              <a:gd name="connsiteX30" fmla="*/ 7362 w 9716"/>
              <a:gd name="connsiteY30" fmla="*/ 3601 h 10000"/>
              <a:gd name="connsiteX31" fmla="*/ 7496 w 9716"/>
              <a:gd name="connsiteY31" fmla="*/ 2963 h 10000"/>
              <a:gd name="connsiteX32" fmla="*/ 7807 w 9716"/>
              <a:gd name="connsiteY32" fmla="*/ 3435 h 10000"/>
              <a:gd name="connsiteX33" fmla="*/ 7940 w 9716"/>
              <a:gd name="connsiteY33" fmla="*/ 3601 h 10000"/>
              <a:gd name="connsiteX34" fmla="*/ 8095 w 9716"/>
              <a:gd name="connsiteY34" fmla="*/ 3131 h 10000"/>
              <a:gd name="connsiteX35" fmla="*/ 8249 w 9716"/>
              <a:gd name="connsiteY35" fmla="*/ 2963 h 10000"/>
              <a:gd name="connsiteX36" fmla="*/ 8543 w 9716"/>
              <a:gd name="connsiteY36" fmla="*/ 2660 h 10000"/>
              <a:gd name="connsiteX37" fmla="*/ 8672 w 9716"/>
              <a:gd name="connsiteY37" fmla="*/ 2355 h 10000"/>
              <a:gd name="connsiteX38" fmla="*/ 8826 w 9716"/>
              <a:gd name="connsiteY38" fmla="*/ 610 h 10000"/>
              <a:gd name="connsiteX39" fmla="*/ 8984 w 9716"/>
              <a:gd name="connsiteY39" fmla="*/ 4682 h 10000"/>
              <a:gd name="connsiteX40" fmla="*/ 9269 w 9716"/>
              <a:gd name="connsiteY40" fmla="*/ 8589 h 10000"/>
              <a:gd name="connsiteX41" fmla="*/ 9427 w 9716"/>
              <a:gd name="connsiteY41" fmla="*/ 7341 h 10000"/>
              <a:gd name="connsiteX42" fmla="*/ 9561 w 9716"/>
              <a:gd name="connsiteY42" fmla="*/ 7204 h 10000"/>
              <a:gd name="connsiteX43" fmla="*/ 9716 w 9716"/>
              <a:gd name="connsiteY43" fmla="*/ 7812 h 10000"/>
              <a:gd name="connsiteX0" fmla="*/ 0 w 9703"/>
              <a:gd name="connsiteY0" fmla="*/ 8589 h 10000"/>
              <a:gd name="connsiteX1" fmla="*/ 164 w 9703"/>
              <a:gd name="connsiteY1" fmla="*/ 7674 h 10000"/>
              <a:gd name="connsiteX2" fmla="*/ 321 w 9703"/>
              <a:gd name="connsiteY2" fmla="*/ 8450 h 10000"/>
              <a:gd name="connsiteX3" fmla="*/ 459 w 9703"/>
              <a:gd name="connsiteY3" fmla="*/ 7674 h 10000"/>
              <a:gd name="connsiteX4" fmla="*/ 782 w 9703"/>
              <a:gd name="connsiteY4" fmla="*/ 7037 h 10000"/>
              <a:gd name="connsiteX5" fmla="*/ 914 w 9703"/>
              <a:gd name="connsiteY5" fmla="*/ 7812 h 10000"/>
              <a:gd name="connsiteX6" fmla="*/ 1076 w 9703"/>
              <a:gd name="connsiteY6" fmla="*/ 8450 h 10000"/>
              <a:gd name="connsiteX7" fmla="*/ 1214 w 9703"/>
              <a:gd name="connsiteY7" fmla="*/ 7037 h 10000"/>
              <a:gd name="connsiteX8" fmla="*/ 1531 w 9703"/>
              <a:gd name="connsiteY8" fmla="*/ 8450 h 10000"/>
              <a:gd name="connsiteX9" fmla="*/ 1666 w 9703"/>
              <a:gd name="connsiteY9" fmla="*/ 8117 h 10000"/>
              <a:gd name="connsiteX10" fmla="*/ 1826 w 9703"/>
              <a:gd name="connsiteY10" fmla="*/ 7674 h 10000"/>
              <a:gd name="connsiteX11" fmla="*/ 1987 w 9703"/>
              <a:gd name="connsiteY11" fmla="*/ 7812 h 10000"/>
              <a:gd name="connsiteX12" fmla="*/ 4085 w 9703"/>
              <a:gd name="connsiteY12" fmla="*/ 9392 h 10000"/>
              <a:gd name="connsiteX13" fmla="*/ 4247 w 9703"/>
              <a:gd name="connsiteY13" fmla="*/ 8755 h 10000"/>
              <a:gd name="connsiteX14" fmla="*/ 4408 w 9703"/>
              <a:gd name="connsiteY14" fmla="*/ 8117 h 10000"/>
              <a:gd name="connsiteX15" fmla="*/ 4702 w 9703"/>
              <a:gd name="connsiteY15" fmla="*/ 8117 h 10000"/>
              <a:gd name="connsiteX16" fmla="*/ 4863 w 9703"/>
              <a:gd name="connsiteY16" fmla="*/ 8117 h 10000"/>
              <a:gd name="connsiteX17" fmla="*/ 4999 w 9703"/>
              <a:gd name="connsiteY17" fmla="*/ 8282 h 10000"/>
              <a:gd name="connsiteX18" fmla="*/ 5161 w 9703"/>
              <a:gd name="connsiteY18" fmla="*/ 9059 h 10000"/>
              <a:gd name="connsiteX19" fmla="*/ 5457 w 9703"/>
              <a:gd name="connsiteY19" fmla="*/ 8589 h 10000"/>
              <a:gd name="connsiteX20" fmla="*/ 5615 w 9703"/>
              <a:gd name="connsiteY20" fmla="*/ 9392 h 10000"/>
              <a:gd name="connsiteX21" fmla="*/ 5751 w 9703"/>
              <a:gd name="connsiteY21" fmla="*/ 8117 h 10000"/>
              <a:gd name="connsiteX22" fmla="*/ 5913 w 9703"/>
              <a:gd name="connsiteY22" fmla="*/ 10000 h 10000"/>
              <a:gd name="connsiteX23" fmla="*/ 6210 w 9703"/>
              <a:gd name="connsiteY23" fmla="*/ 4847 h 10000"/>
              <a:gd name="connsiteX24" fmla="*/ 6369 w 9703"/>
              <a:gd name="connsiteY24" fmla="*/ 0 h 10000"/>
              <a:gd name="connsiteX25" fmla="*/ 6532 w 9703"/>
              <a:gd name="connsiteY25" fmla="*/ 2190 h 10000"/>
              <a:gd name="connsiteX26" fmla="*/ 6668 w 9703"/>
              <a:gd name="connsiteY26" fmla="*/ 2355 h 10000"/>
              <a:gd name="connsiteX27" fmla="*/ 6960 w 9703"/>
              <a:gd name="connsiteY27" fmla="*/ 2355 h 10000"/>
              <a:gd name="connsiteX28" fmla="*/ 7122 w 9703"/>
              <a:gd name="connsiteY28" fmla="*/ 3131 h 10000"/>
              <a:gd name="connsiteX29" fmla="*/ 7280 w 9703"/>
              <a:gd name="connsiteY29" fmla="*/ 3601 h 10000"/>
              <a:gd name="connsiteX30" fmla="*/ 7418 w 9703"/>
              <a:gd name="connsiteY30" fmla="*/ 2963 h 10000"/>
              <a:gd name="connsiteX31" fmla="*/ 7738 w 9703"/>
              <a:gd name="connsiteY31" fmla="*/ 3435 h 10000"/>
              <a:gd name="connsiteX32" fmla="*/ 7875 w 9703"/>
              <a:gd name="connsiteY32" fmla="*/ 3601 h 10000"/>
              <a:gd name="connsiteX33" fmla="*/ 8035 w 9703"/>
              <a:gd name="connsiteY33" fmla="*/ 3131 h 10000"/>
              <a:gd name="connsiteX34" fmla="*/ 8193 w 9703"/>
              <a:gd name="connsiteY34" fmla="*/ 2963 h 10000"/>
              <a:gd name="connsiteX35" fmla="*/ 8496 w 9703"/>
              <a:gd name="connsiteY35" fmla="*/ 2660 h 10000"/>
              <a:gd name="connsiteX36" fmla="*/ 8628 w 9703"/>
              <a:gd name="connsiteY36" fmla="*/ 2355 h 10000"/>
              <a:gd name="connsiteX37" fmla="*/ 8787 w 9703"/>
              <a:gd name="connsiteY37" fmla="*/ 610 h 10000"/>
              <a:gd name="connsiteX38" fmla="*/ 8950 w 9703"/>
              <a:gd name="connsiteY38" fmla="*/ 4682 h 10000"/>
              <a:gd name="connsiteX39" fmla="*/ 9243 w 9703"/>
              <a:gd name="connsiteY39" fmla="*/ 8589 h 10000"/>
              <a:gd name="connsiteX40" fmla="*/ 9406 w 9703"/>
              <a:gd name="connsiteY40" fmla="*/ 7341 h 10000"/>
              <a:gd name="connsiteX41" fmla="*/ 9543 w 9703"/>
              <a:gd name="connsiteY41" fmla="*/ 7204 h 10000"/>
              <a:gd name="connsiteX42" fmla="*/ 9703 w 9703"/>
              <a:gd name="connsiteY42" fmla="*/ 7812 h 10000"/>
              <a:gd name="connsiteX0" fmla="*/ 0 w 9831"/>
              <a:gd name="connsiteY0" fmla="*/ 7674 h 10000"/>
              <a:gd name="connsiteX1" fmla="*/ 162 w 9831"/>
              <a:gd name="connsiteY1" fmla="*/ 8450 h 10000"/>
              <a:gd name="connsiteX2" fmla="*/ 304 w 9831"/>
              <a:gd name="connsiteY2" fmla="*/ 7674 h 10000"/>
              <a:gd name="connsiteX3" fmla="*/ 637 w 9831"/>
              <a:gd name="connsiteY3" fmla="*/ 7037 h 10000"/>
              <a:gd name="connsiteX4" fmla="*/ 773 w 9831"/>
              <a:gd name="connsiteY4" fmla="*/ 7812 h 10000"/>
              <a:gd name="connsiteX5" fmla="*/ 940 w 9831"/>
              <a:gd name="connsiteY5" fmla="*/ 8450 h 10000"/>
              <a:gd name="connsiteX6" fmla="*/ 1082 w 9831"/>
              <a:gd name="connsiteY6" fmla="*/ 7037 h 10000"/>
              <a:gd name="connsiteX7" fmla="*/ 1409 w 9831"/>
              <a:gd name="connsiteY7" fmla="*/ 8450 h 10000"/>
              <a:gd name="connsiteX8" fmla="*/ 1548 w 9831"/>
              <a:gd name="connsiteY8" fmla="*/ 8117 h 10000"/>
              <a:gd name="connsiteX9" fmla="*/ 1713 w 9831"/>
              <a:gd name="connsiteY9" fmla="*/ 7674 h 10000"/>
              <a:gd name="connsiteX10" fmla="*/ 1879 w 9831"/>
              <a:gd name="connsiteY10" fmla="*/ 7812 h 10000"/>
              <a:gd name="connsiteX11" fmla="*/ 4041 w 9831"/>
              <a:gd name="connsiteY11" fmla="*/ 9392 h 10000"/>
              <a:gd name="connsiteX12" fmla="*/ 4208 w 9831"/>
              <a:gd name="connsiteY12" fmla="*/ 8755 h 10000"/>
              <a:gd name="connsiteX13" fmla="*/ 4374 w 9831"/>
              <a:gd name="connsiteY13" fmla="*/ 8117 h 10000"/>
              <a:gd name="connsiteX14" fmla="*/ 4677 w 9831"/>
              <a:gd name="connsiteY14" fmla="*/ 8117 h 10000"/>
              <a:gd name="connsiteX15" fmla="*/ 4843 w 9831"/>
              <a:gd name="connsiteY15" fmla="*/ 8117 h 10000"/>
              <a:gd name="connsiteX16" fmla="*/ 4983 w 9831"/>
              <a:gd name="connsiteY16" fmla="*/ 8282 h 10000"/>
              <a:gd name="connsiteX17" fmla="*/ 5150 w 9831"/>
              <a:gd name="connsiteY17" fmla="*/ 9059 h 10000"/>
              <a:gd name="connsiteX18" fmla="*/ 5455 w 9831"/>
              <a:gd name="connsiteY18" fmla="*/ 8589 h 10000"/>
              <a:gd name="connsiteX19" fmla="*/ 5618 w 9831"/>
              <a:gd name="connsiteY19" fmla="*/ 9392 h 10000"/>
              <a:gd name="connsiteX20" fmla="*/ 5758 w 9831"/>
              <a:gd name="connsiteY20" fmla="*/ 8117 h 10000"/>
              <a:gd name="connsiteX21" fmla="*/ 5925 w 9831"/>
              <a:gd name="connsiteY21" fmla="*/ 10000 h 10000"/>
              <a:gd name="connsiteX22" fmla="*/ 6231 w 9831"/>
              <a:gd name="connsiteY22" fmla="*/ 4847 h 10000"/>
              <a:gd name="connsiteX23" fmla="*/ 6395 w 9831"/>
              <a:gd name="connsiteY23" fmla="*/ 0 h 10000"/>
              <a:gd name="connsiteX24" fmla="*/ 6563 w 9831"/>
              <a:gd name="connsiteY24" fmla="*/ 2190 h 10000"/>
              <a:gd name="connsiteX25" fmla="*/ 6703 w 9831"/>
              <a:gd name="connsiteY25" fmla="*/ 2355 h 10000"/>
              <a:gd name="connsiteX26" fmla="*/ 7004 w 9831"/>
              <a:gd name="connsiteY26" fmla="*/ 2355 h 10000"/>
              <a:gd name="connsiteX27" fmla="*/ 7171 w 9831"/>
              <a:gd name="connsiteY27" fmla="*/ 3131 h 10000"/>
              <a:gd name="connsiteX28" fmla="*/ 7334 w 9831"/>
              <a:gd name="connsiteY28" fmla="*/ 3601 h 10000"/>
              <a:gd name="connsiteX29" fmla="*/ 7476 w 9831"/>
              <a:gd name="connsiteY29" fmla="*/ 2963 h 10000"/>
              <a:gd name="connsiteX30" fmla="*/ 7806 w 9831"/>
              <a:gd name="connsiteY30" fmla="*/ 3435 h 10000"/>
              <a:gd name="connsiteX31" fmla="*/ 7947 w 9831"/>
              <a:gd name="connsiteY31" fmla="*/ 3601 h 10000"/>
              <a:gd name="connsiteX32" fmla="*/ 8112 w 9831"/>
              <a:gd name="connsiteY32" fmla="*/ 3131 h 10000"/>
              <a:gd name="connsiteX33" fmla="*/ 8275 w 9831"/>
              <a:gd name="connsiteY33" fmla="*/ 2963 h 10000"/>
              <a:gd name="connsiteX34" fmla="*/ 8587 w 9831"/>
              <a:gd name="connsiteY34" fmla="*/ 2660 h 10000"/>
              <a:gd name="connsiteX35" fmla="*/ 8723 w 9831"/>
              <a:gd name="connsiteY35" fmla="*/ 2355 h 10000"/>
              <a:gd name="connsiteX36" fmla="*/ 8887 w 9831"/>
              <a:gd name="connsiteY36" fmla="*/ 610 h 10000"/>
              <a:gd name="connsiteX37" fmla="*/ 9055 w 9831"/>
              <a:gd name="connsiteY37" fmla="*/ 4682 h 10000"/>
              <a:gd name="connsiteX38" fmla="*/ 9357 w 9831"/>
              <a:gd name="connsiteY38" fmla="*/ 8589 h 10000"/>
              <a:gd name="connsiteX39" fmla="*/ 9525 w 9831"/>
              <a:gd name="connsiteY39" fmla="*/ 7341 h 10000"/>
              <a:gd name="connsiteX40" fmla="*/ 9666 w 9831"/>
              <a:gd name="connsiteY40" fmla="*/ 7204 h 10000"/>
              <a:gd name="connsiteX41" fmla="*/ 9831 w 9831"/>
              <a:gd name="connsiteY41" fmla="*/ 7812 h 10000"/>
              <a:gd name="connsiteX0" fmla="*/ 0 w 10000"/>
              <a:gd name="connsiteY0" fmla="*/ 7674 h 10000"/>
              <a:gd name="connsiteX1" fmla="*/ 165 w 10000"/>
              <a:gd name="connsiteY1" fmla="*/ 8450 h 10000"/>
              <a:gd name="connsiteX2" fmla="*/ 648 w 10000"/>
              <a:gd name="connsiteY2" fmla="*/ 7037 h 10000"/>
              <a:gd name="connsiteX3" fmla="*/ 786 w 10000"/>
              <a:gd name="connsiteY3" fmla="*/ 7812 h 10000"/>
              <a:gd name="connsiteX4" fmla="*/ 956 w 10000"/>
              <a:gd name="connsiteY4" fmla="*/ 8450 h 10000"/>
              <a:gd name="connsiteX5" fmla="*/ 1101 w 10000"/>
              <a:gd name="connsiteY5" fmla="*/ 7037 h 10000"/>
              <a:gd name="connsiteX6" fmla="*/ 1433 w 10000"/>
              <a:gd name="connsiteY6" fmla="*/ 8450 h 10000"/>
              <a:gd name="connsiteX7" fmla="*/ 1575 w 10000"/>
              <a:gd name="connsiteY7" fmla="*/ 8117 h 10000"/>
              <a:gd name="connsiteX8" fmla="*/ 1742 w 10000"/>
              <a:gd name="connsiteY8" fmla="*/ 7674 h 10000"/>
              <a:gd name="connsiteX9" fmla="*/ 1911 w 10000"/>
              <a:gd name="connsiteY9" fmla="*/ 7812 h 10000"/>
              <a:gd name="connsiteX10" fmla="*/ 4110 w 10000"/>
              <a:gd name="connsiteY10" fmla="*/ 9392 h 10000"/>
              <a:gd name="connsiteX11" fmla="*/ 4280 w 10000"/>
              <a:gd name="connsiteY11" fmla="*/ 8755 h 10000"/>
              <a:gd name="connsiteX12" fmla="*/ 4449 w 10000"/>
              <a:gd name="connsiteY12" fmla="*/ 8117 h 10000"/>
              <a:gd name="connsiteX13" fmla="*/ 4757 w 10000"/>
              <a:gd name="connsiteY13" fmla="*/ 8117 h 10000"/>
              <a:gd name="connsiteX14" fmla="*/ 4926 w 10000"/>
              <a:gd name="connsiteY14" fmla="*/ 8117 h 10000"/>
              <a:gd name="connsiteX15" fmla="*/ 5069 w 10000"/>
              <a:gd name="connsiteY15" fmla="*/ 8282 h 10000"/>
              <a:gd name="connsiteX16" fmla="*/ 5239 w 10000"/>
              <a:gd name="connsiteY16" fmla="*/ 9059 h 10000"/>
              <a:gd name="connsiteX17" fmla="*/ 5549 w 10000"/>
              <a:gd name="connsiteY17" fmla="*/ 8589 h 10000"/>
              <a:gd name="connsiteX18" fmla="*/ 5715 w 10000"/>
              <a:gd name="connsiteY18" fmla="*/ 9392 h 10000"/>
              <a:gd name="connsiteX19" fmla="*/ 5857 w 10000"/>
              <a:gd name="connsiteY19" fmla="*/ 8117 h 10000"/>
              <a:gd name="connsiteX20" fmla="*/ 6027 w 10000"/>
              <a:gd name="connsiteY20" fmla="*/ 10000 h 10000"/>
              <a:gd name="connsiteX21" fmla="*/ 6338 w 10000"/>
              <a:gd name="connsiteY21" fmla="*/ 4847 h 10000"/>
              <a:gd name="connsiteX22" fmla="*/ 6505 w 10000"/>
              <a:gd name="connsiteY22" fmla="*/ 0 h 10000"/>
              <a:gd name="connsiteX23" fmla="*/ 6676 w 10000"/>
              <a:gd name="connsiteY23" fmla="*/ 2190 h 10000"/>
              <a:gd name="connsiteX24" fmla="*/ 6818 w 10000"/>
              <a:gd name="connsiteY24" fmla="*/ 2355 h 10000"/>
              <a:gd name="connsiteX25" fmla="*/ 7124 w 10000"/>
              <a:gd name="connsiteY25" fmla="*/ 2355 h 10000"/>
              <a:gd name="connsiteX26" fmla="*/ 7294 w 10000"/>
              <a:gd name="connsiteY26" fmla="*/ 3131 h 10000"/>
              <a:gd name="connsiteX27" fmla="*/ 7460 w 10000"/>
              <a:gd name="connsiteY27" fmla="*/ 3601 h 10000"/>
              <a:gd name="connsiteX28" fmla="*/ 7605 w 10000"/>
              <a:gd name="connsiteY28" fmla="*/ 2963 h 10000"/>
              <a:gd name="connsiteX29" fmla="*/ 7940 w 10000"/>
              <a:gd name="connsiteY29" fmla="*/ 3435 h 10000"/>
              <a:gd name="connsiteX30" fmla="*/ 8084 w 10000"/>
              <a:gd name="connsiteY30" fmla="*/ 3601 h 10000"/>
              <a:gd name="connsiteX31" fmla="*/ 8251 w 10000"/>
              <a:gd name="connsiteY31" fmla="*/ 3131 h 10000"/>
              <a:gd name="connsiteX32" fmla="*/ 8417 w 10000"/>
              <a:gd name="connsiteY32" fmla="*/ 2963 h 10000"/>
              <a:gd name="connsiteX33" fmla="*/ 8735 w 10000"/>
              <a:gd name="connsiteY33" fmla="*/ 2660 h 10000"/>
              <a:gd name="connsiteX34" fmla="*/ 8873 w 10000"/>
              <a:gd name="connsiteY34" fmla="*/ 2355 h 10000"/>
              <a:gd name="connsiteX35" fmla="*/ 9040 w 10000"/>
              <a:gd name="connsiteY35" fmla="*/ 610 h 10000"/>
              <a:gd name="connsiteX36" fmla="*/ 9211 w 10000"/>
              <a:gd name="connsiteY36" fmla="*/ 4682 h 10000"/>
              <a:gd name="connsiteX37" fmla="*/ 9518 w 10000"/>
              <a:gd name="connsiteY37" fmla="*/ 8589 h 10000"/>
              <a:gd name="connsiteX38" fmla="*/ 9689 w 10000"/>
              <a:gd name="connsiteY38" fmla="*/ 7341 h 10000"/>
              <a:gd name="connsiteX39" fmla="*/ 9832 w 10000"/>
              <a:gd name="connsiteY39" fmla="*/ 7204 h 10000"/>
              <a:gd name="connsiteX40" fmla="*/ 10000 w 10000"/>
              <a:gd name="connsiteY40" fmla="*/ 7812 h 10000"/>
              <a:gd name="connsiteX0" fmla="*/ 0 w 10000"/>
              <a:gd name="connsiteY0" fmla="*/ 7674 h 10000"/>
              <a:gd name="connsiteX1" fmla="*/ 648 w 10000"/>
              <a:gd name="connsiteY1" fmla="*/ 7037 h 10000"/>
              <a:gd name="connsiteX2" fmla="*/ 786 w 10000"/>
              <a:gd name="connsiteY2" fmla="*/ 7812 h 10000"/>
              <a:gd name="connsiteX3" fmla="*/ 956 w 10000"/>
              <a:gd name="connsiteY3" fmla="*/ 8450 h 10000"/>
              <a:gd name="connsiteX4" fmla="*/ 1101 w 10000"/>
              <a:gd name="connsiteY4" fmla="*/ 7037 h 10000"/>
              <a:gd name="connsiteX5" fmla="*/ 1433 w 10000"/>
              <a:gd name="connsiteY5" fmla="*/ 8450 h 10000"/>
              <a:gd name="connsiteX6" fmla="*/ 1575 w 10000"/>
              <a:gd name="connsiteY6" fmla="*/ 8117 h 10000"/>
              <a:gd name="connsiteX7" fmla="*/ 1742 w 10000"/>
              <a:gd name="connsiteY7" fmla="*/ 7674 h 10000"/>
              <a:gd name="connsiteX8" fmla="*/ 1911 w 10000"/>
              <a:gd name="connsiteY8" fmla="*/ 7812 h 10000"/>
              <a:gd name="connsiteX9" fmla="*/ 4110 w 10000"/>
              <a:gd name="connsiteY9" fmla="*/ 9392 h 10000"/>
              <a:gd name="connsiteX10" fmla="*/ 4280 w 10000"/>
              <a:gd name="connsiteY10" fmla="*/ 8755 h 10000"/>
              <a:gd name="connsiteX11" fmla="*/ 4449 w 10000"/>
              <a:gd name="connsiteY11" fmla="*/ 8117 h 10000"/>
              <a:gd name="connsiteX12" fmla="*/ 4757 w 10000"/>
              <a:gd name="connsiteY12" fmla="*/ 8117 h 10000"/>
              <a:gd name="connsiteX13" fmla="*/ 4926 w 10000"/>
              <a:gd name="connsiteY13" fmla="*/ 8117 h 10000"/>
              <a:gd name="connsiteX14" fmla="*/ 5069 w 10000"/>
              <a:gd name="connsiteY14" fmla="*/ 8282 h 10000"/>
              <a:gd name="connsiteX15" fmla="*/ 5239 w 10000"/>
              <a:gd name="connsiteY15" fmla="*/ 9059 h 10000"/>
              <a:gd name="connsiteX16" fmla="*/ 5549 w 10000"/>
              <a:gd name="connsiteY16" fmla="*/ 8589 h 10000"/>
              <a:gd name="connsiteX17" fmla="*/ 5715 w 10000"/>
              <a:gd name="connsiteY17" fmla="*/ 9392 h 10000"/>
              <a:gd name="connsiteX18" fmla="*/ 5857 w 10000"/>
              <a:gd name="connsiteY18" fmla="*/ 8117 h 10000"/>
              <a:gd name="connsiteX19" fmla="*/ 6027 w 10000"/>
              <a:gd name="connsiteY19" fmla="*/ 10000 h 10000"/>
              <a:gd name="connsiteX20" fmla="*/ 6338 w 10000"/>
              <a:gd name="connsiteY20" fmla="*/ 4847 h 10000"/>
              <a:gd name="connsiteX21" fmla="*/ 6505 w 10000"/>
              <a:gd name="connsiteY21" fmla="*/ 0 h 10000"/>
              <a:gd name="connsiteX22" fmla="*/ 6676 w 10000"/>
              <a:gd name="connsiteY22" fmla="*/ 2190 h 10000"/>
              <a:gd name="connsiteX23" fmla="*/ 6818 w 10000"/>
              <a:gd name="connsiteY23" fmla="*/ 2355 h 10000"/>
              <a:gd name="connsiteX24" fmla="*/ 7124 w 10000"/>
              <a:gd name="connsiteY24" fmla="*/ 2355 h 10000"/>
              <a:gd name="connsiteX25" fmla="*/ 7294 w 10000"/>
              <a:gd name="connsiteY25" fmla="*/ 3131 h 10000"/>
              <a:gd name="connsiteX26" fmla="*/ 7460 w 10000"/>
              <a:gd name="connsiteY26" fmla="*/ 3601 h 10000"/>
              <a:gd name="connsiteX27" fmla="*/ 7605 w 10000"/>
              <a:gd name="connsiteY27" fmla="*/ 2963 h 10000"/>
              <a:gd name="connsiteX28" fmla="*/ 7940 w 10000"/>
              <a:gd name="connsiteY28" fmla="*/ 3435 h 10000"/>
              <a:gd name="connsiteX29" fmla="*/ 8084 w 10000"/>
              <a:gd name="connsiteY29" fmla="*/ 3601 h 10000"/>
              <a:gd name="connsiteX30" fmla="*/ 8251 w 10000"/>
              <a:gd name="connsiteY30" fmla="*/ 3131 h 10000"/>
              <a:gd name="connsiteX31" fmla="*/ 8417 w 10000"/>
              <a:gd name="connsiteY31" fmla="*/ 2963 h 10000"/>
              <a:gd name="connsiteX32" fmla="*/ 8735 w 10000"/>
              <a:gd name="connsiteY32" fmla="*/ 2660 h 10000"/>
              <a:gd name="connsiteX33" fmla="*/ 8873 w 10000"/>
              <a:gd name="connsiteY33" fmla="*/ 2355 h 10000"/>
              <a:gd name="connsiteX34" fmla="*/ 9040 w 10000"/>
              <a:gd name="connsiteY34" fmla="*/ 610 h 10000"/>
              <a:gd name="connsiteX35" fmla="*/ 9211 w 10000"/>
              <a:gd name="connsiteY35" fmla="*/ 4682 h 10000"/>
              <a:gd name="connsiteX36" fmla="*/ 9518 w 10000"/>
              <a:gd name="connsiteY36" fmla="*/ 8589 h 10000"/>
              <a:gd name="connsiteX37" fmla="*/ 9689 w 10000"/>
              <a:gd name="connsiteY37" fmla="*/ 7341 h 10000"/>
              <a:gd name="connsiteX38" fmla="*/ 9832 w 10000"/>
              <a:gd name="connsiteY38" fmla="*/ 7204 h 10000"/>
              <a:gd name="connsiteX39" fmla="*/ 10000 w 10000"/>
              <a:gd name="connsiteY39" fmla="*/ 7812 h 10000"/>
              <a:gd name="connsiteX0" fmla="*/ 0 w 9352"/>
              <a:gd name="connsiteY0" fmla="*/ 7037 h 10000"/>
              <a:gd name="connsiteX1" fmla="*/ 138 w 9352"/>
              <a:gd name="connsiteY1" fmla="*/ 7812 h 10000"/>
              <a:gd name="connsiteX2" fmla="*/ 308 w 9352"/>
              <a:gd name="connsiteY2" fmla="*/ 8450 h 10000"/>
              <a:gd name="connsiteX3" fmla="*/ 453 w 9352"/>
              <a:gd name="connsiteY3" fmla="*/ 7037 h 10000"/>
              <a:gd name="connsiteX4" fmla="*/ 785 w 9352"/>
              <a:gd name="connsiteY4" fmla="*/ 8450 h 10000"/>
              <a:gd name="connsiteX5" fmla="*/ 927 w 9352"/>
              <a:gd name="connsiteY5" fmla="*/ 8117 h 10000"/>
              <a:gd name="connsiteX6" fmla="*/ 1094 w 9352"/>
              <a:gd name="connsiteY6" fmla="*/ 7674 h 10000"/>
              <a:gd name="connsiteX7" fmla="*/ 1263 w 9352"/>
              <a:gd name="connsiteY7" fmla="*/ 7812 h 10000"/>
              <a:gd name="connsiteX8" fmla="*/ 3462 w 9352"/>
              <a:gd name="connsiteY8" fmla="*/ 9392 h 10000"/>
              <a:gd name="connsiteX9" fmla="*/ 3632 w 9352"/>
              <a:gd name="connsiteY9" fmla="*/ 8755 h 10000"/>
              <a:gd name="connsiteX10" fmla="*/ 3801 w 9352"/>
              <a:gd name="connsiteY10" fmla="*/ 8117 h 10000"/>
              <a:gd name="connsiteX11" fmla="*/ 4109 w 9352"/>
              <a:gd name="connsiteY11" fmla="*/ 8117 h 10000"/>
              <a:gd name="connsiteX12" fmla="*/ 4278 w 9352"/>
              <a:gd name="connsiteY12" fmla="*/ 8117 h 10000"/>
              <a:gd name="connsiteX13" fmla="*/ 4421 w 9352"/>
              <a:gd name="connsiteY13" fmla="*/ 8282 h 10000"/>
              <a:gd name="connsiteX14" fmla="*/ 4591 w 9352"/>
              <a:gd name="connsiteY14" fmla="*/ 9059 h 10000"/>
              <a:gd name="connsiteX15" fmla="*/ 4901 w 9352"/>
              <a:gd name="connsiteY15" fmla="*/ 8589 h 10000"/>
              <a:gd name="connsiteX16" fmla="*/ 5067 w 9352"/>
              <a:gd name="connsiteY16" fmla="*/ 9392 h 10000"/>
              <a:gd name="connsiteX17" fmla="*/ 5209 w 9352"/>
              <a:gd name="connsiteY17" fmla="*/ 8117 h 10000"/>
              <a:gd name="connsiteX18" fmla="*/ 5379 w 9352"/>
              <a:gd name="connsiteY18" fmla="*/ 10000 h 10000"/>
              <a:gd name="connsiteX19" fmla="*/ 5690 w 9352"/>
              <a:gd name="connsiteY19" fmla="*/ 4847 h 10000"/>
              <a:gd name="connsiteX20" fmla="*/ 5857 w 9352"/>
              <a:gd name="connsiteY20" fmla="*/ 0 h 10000"/>
              <a:gd name="connsiteX21" fmla="*/ 6028 w 9352"/>
              <a:gd name="connsiteY21" fmla="*/ 2190 h 10000"/>
              <a:gd name="connsiteX22" fmla="*/ 6170 w 9352"/>
              <a:gd name="connsiteY22" fmla="*/ 2355 h 10000"/>
              <a:gd name="connsiteX23" fmla="*/ 6476 w 9352"/>
              <a:gd name="connsiteY23" fmla="*/ 2355 h 10000"/>
              <a:gd name="connsiteX24" fmla="*/ 6646 w 9352"/>
              <a:gd name="connsiteY24" fmla="*/ 3131 h 10000"/>
              <a:gd name="connsiteX25" fmla="*/ 6812 w 9352"/>
              <a:gd name="connsiteY25" fmla="*/ 3601 h 10000"/>
              <a:gd name="connsiteX26" fmla="*/ 6957 w 9352"/>
              <a:gd name="connsiteY26" fmla="*/ 2963 h 10000"/>
              <a:gd name="connsiteX27" fmla="*/ 7292 w 9352"/>
              <a:gd name="connsiteY27" fmla="*/ 3435 h 10000"/>
              <a:gd name="connsiteX28" fmla="*/ 7436 w 9352"/>
              <a:gd name="connsiteY28" fmla="*/ 3601 h 10000"/>
              <a:gd name="connsiteX29" fmla="*/ 7603 w 9352"/>
              <a:gd name="connsiteY29" fmla="*/ 3131 h 10000"/>
              <a:gd name="connsiteX30" fmla="*/ 7769 w 9352"/>
              <a:gd name="connsiteY30" fmla="*/ 2963 h 10000"/>
              <a:gd name="connsiteX31" fmla="*/ 8087 w 9352"/>
              <a:gd name="connsiteY31" fmla="*/ 2660 h 10000"/>
              <a:gd name="connsiteX32" fmla="*/ 8225 w 9352"/>
              <a:gd name="connsiteY32" fmla="*/ 2355 h 10000"/>
              <a:gd name="connsiteX33" fmla="*/ 8392 w 9352"/>
              <a:gd name="connsiteY33" fmla="*/ 610 h 10000"/>
              <a:gd name="connsiteX34" fmla="*/ 8563 w 9352"/>
              <a:gd name="connsiteY34" fmla="*/ 4682 h 10000"/>
              <a:gd name="connsiteX35" fmla="*/ 8870 w 9352"/>
              <a:gd name="connsiteY35" fmla="*/ 8589 h 10000"/>
              <a:gd name="connsiteX36" fmla="*/ 9041 w 9352"/>
              <a:gd name="connsiteY36" fmla="*/ 7341 h 10000"/>
              <a:gd name="connsiteX37" fmla="*/ 9184 w 9352"/>
              <a:gd name="connsiteY37" fmla="*/ 7204 h 10000"/>
              <a:gd name="connsiteX38" fmla="*/ 9352 w 9352"/>
              <a:gd name="connsiteY38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1170 w 10000"/>
              <a:gd name="connsiteY6" fmla="*/ 7674 h 10000"/>
              <a:gd name="connsiteX7" fmla="*/ 3702 w 10000"/>
              <a:gd name="connsiteY7" fmla="*/ 9392 h 10000"/>
              <a:gd name="connsiteX8" fmla="*/ 3884 w 10000"/>
              <a:gd name="connsiteY8" fmla="*/ 8755 h 10000"/>
              <a:gd name="connsiteX9" fmla="*/ 4064 w 10000"/>
              <a:gd name="connsiteY9" fmla="*/ 8117 h 10000"/>
              <a:gd name="connsiteX10" fmla="*/ 4394 w 10000"/>
              <a:gd name="connsiteY10" fmla="*/ 8117 h 10000"/>
              <a:gd name="connsiteX11" fmla="*/ 4574 w 10000"/>
              <a:gd name="connsiteY11" fmla="*/ 8117 h 10000"/>
              <a:gd name="connsiteX12" fmla="*/ 4727 w 10000"/>
              <a:gd name="connsiteY12" fmla="*/ 8282 h 10000"/>
              <a:gd name="connsiteX13" fmla="*/ 4909 w 10000"/>
              <a:gd name="connsiteY13" fmla="*/ 9059 h 10000"/>
              <a:gd name="connsiteX14" fmla="*/ 5241 w 10000"/>
              <a:gd name="connsiteY14" fmla="*/ 8589 h 10000"/>
              <a:gd name="connsiteX15" fmla="*/ 5418 w 10000"/>
              <a:gd name="connsiteY15" fmla="*/ 9392 h 10000"/>
              <a:gd name="connsiteX16" fmla="*/ 5570 w 10000"/>
              <a:gd name="connsiteY16" fmla="*/ 8117 h 10000"/>
              <a:gd name="connsiteX17" fmla="*/ 5752 w 10000"/>
              <a:gd name="connsiteY17" fmla="*/ 10000 h 10000"/>
              <a:gd name="connsiteX18" fmla="*/ 6084 w 10000"/>
              <a:gd name="connsiteY18" fmla="*/ 4847 h 10000"/>
              <a:gd name="connsiteX19" fmla="*/ 6263 w 10000"/>
              <a:gd name="connsiteY19" fmla="*/ 0 h 10000"/>
              <a:gd name="connsiteX20" fmla="*/ 6446 w 10000"/>
              <a:gd name="connsiteY20" fmla="*/ 2190 h 10000"/>
              <a:gd name="connsiteX21" fmla="*/ 6598 w 10000"/>
              <a:gd name="connsiteY21" fmla="*/ 2355 h 10000"/>
              <a:gd name="connsiteX22" fmla="*/ 6925 w 10000"/>
              <a:gd name="connsiteY22" fmla="*/ 2355 h 10000"/>
              <a:gd name="connsiteX23" fmla="*/ 7107 w 10000"/>
              <a:gd name="connsiteY23" fmla="*/ 3131 h 10000"/>
              <a:gd name="connsiteX24" fmla="*/ 7284 w 10000"/>
              <a:gd name="connsiteY24" fmla="*/ 3601 h 10000"/>
              <a:gd name="connsiteX25" fmla="*/ 7439 w 10000"/>
              <a:gd name="connsiteY25" fmla="*/ 2963 h 10000"/>
              <a:gd name="connsiteX26" fmla="*/ 7797 w 10000"/>
              <a:gd name="connsiteY26" fmla="*/ 3435 h 10000"/>
              <a:gd name="connsiteX27" fmla="*/ 7951 w 10000"/>
              <a:gd name="connsiteY27" fmla="*/ 3601 h 10000"/>
              <a:gd name="connsiteX28" fmla="*/ 8130 w 10000"/>
              <a:gd name="connsiteY28" fmla="*/ 3131 h 10000"/>
              <a:gd name="connsiteX29" fmla="*/ 8307 w 10000"/>
              <a:gd name="connsiteY29" fmla="*/ 2963 h 10000"/>
              <a:gd name="connsiteX30" fmla="*/ 8647 w 10000"/>
              <a:gd name="connsiteY30" fmla="*/ 2660 h 10000"/>
              <a:gd name="connsiteX31" fmla="*/ 8795 w 10000"/>
              <a:gd name="connsiteY31" fmla="*/ 2355 h 10000"/>
              <a:gd name="connsiteX32" fmla="*/ 8973 w 10000"/>
              <a:gd name="connsiteY32" fmla="*/ 610 h 10000"/>
              <a:gd name="connsiteX33" fmla="*/ 9156 w 10000"/>
              <a:gd name="connsiteY33" fmla="*/ 4682 h 10000"/>
              <a:gd name="connsiteX34" fmla="*/ 9485 w 10000"/>
              <a:gd name="connsiteY34" fmla="*/ 8589 h 10000"/>
              <a:gd name="connsiteX35" fmla="*/ 9667 w 10000"/>
              <a:gd name="connsiteY35" fmla="*/ 7341 h 10000"/>
              <a:gd name="connsiteX36" fmla="*/ 9820 w 10000"/>
              <a:gd name="connsiteY36" fmla="*/ 7204 h 10000"/>
              <a:gd name="connsiteX37" fmla="*/ 10000 w 10000"/>
              <a:gd name="connsiteY37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3702 w 10000"/>
              <a:gd name="connsiteY6" fmla="*/ 9392 h 10000"/>
              <a:gd name="connsiteX7" fmla="*/ 3884 w 10000"/>
              <a:gd name="connsiteY7" fmla="*/ 8755 h 10000"/>
              <a:gd name="connsiteX8" fmla="*/ 4064 w 10000"/>
              <a:gd name="connsiteY8" fmla="*/ 8117 h 10000"/>
              <a:gd name="connsiteX9" fmla="*/ 4394 w 10000"/>
              <a:gd name="connsiteY9" fmla="*/ 8117 h 10000"/>
              <a:gd name="connsiteX10" fmla="*/ 4574 w 10000"/>
              <a:gd name="connsiteY10" fmla="*/ 8117 h 10000"/>
              <a:gd name="connsiteX11" fmla="*/ 4727 w 10000"/>
              <a:gd name="connsiteY11" fmla="*/ 8282 h 10000"/>
              <a:gd name="connsiteX12" fmla="*/ 4909 w 10000"/>
              <a:gd name="connsiteY12" fmla="*/ 9059 h 10000"/>
              <a:gd name="connsiteX13" fmla="*/ 5241 w 10000"/>
              <a:gd name="connsiteY13" fmla="*/ 8589 h 10000"/>
              <a:gd name="connsiteX14" fmla="*/ 5418 w 10000"/>
              <a:gd name="connsiteY14" fmla="*/ 9392 h 10000"/>
              <a:gd name="connsiteX15" fmla="*/ 5570 w 10000"/>
              <a:gd name="connsiteY15" fmla="*/ 8117 h 10000"/>
              <a:gd name="connsiteX16" fmla="*/ 5752 w 10000"/>
              <a:gd name="connsiteY16" fmla="*/ 10000 h 10000"/>
              <a:gd name="connsiteX17" fmla="*/ 6084 w 10000"/>
              <a:gd name="connsiteY17" fmla="*/ 4847 h 10000"/>
              <a:gd name="connsiteX18" fmla="*/ 6263 w 10000"/>
              <a:gd name="connsiteY18" fmla="*/ 0 h 10000"/>
              <a:gd name="connsiteX19" fmla="*/ 6446 w 10000"/>
              <a:gd name="connsiteY19" fmla="*/ 2190 h 10000"/>
              <a:gd name="connsiteX20" fmla="*/ 6598 w 10000"/>
              <a:gd name="connsiteY20" fmla="*/ 2355 h 10000"/>
              <a:gd name="connsiteX21" fmla="*/ 6925 w 10000"/>
              <a:gd name="connsiteY21" fmla="*/ 2355 h 10000"/>
              <a:gd name="connsiteX22" fmla="*/ 7107 w 10000"/>
              <a:gd name="connsiteY22" fmla="*/ 3131 h 10000"/>
              <a:gd name="connsiteX23" fmla="*/ 7284 w 10000"/>
              <a:gd name="connsiteY23" fmla="*/ 3601 h 10000"/>
              <a:gd name="connsiteX24" fmla="*/ 7439 w 10000"/>
              <a:gd name="connsiteY24" fmla="*/ 2963 h 10000"/>
              <a:gd name="connsiteX25" fmla="*/ 7797 w 10000"/>
              <a:gd name="connsiteY25" fmla="*/ 3435 h 10000"/>
              <a:gd name="connsiteX26" fmla="*/ 7951 w 10000"/>
              <a:gd name="connsiteY26" fmla="*/ 3601 h 10000"/>
              <a:gd name="connsiteX27" fmla="*/ 8130 w 10000"/>
              <a:gd name="connsiteY27" fmla="*/ 3131 h 10000"/>
              <a:gd name="connsiteX28" fmla="*/ 8307 w 10000"/>
              <a:gd name="connsiteY28" fmla="*/ 2963 h 10000"/>
              <a:gd name="connsiteX29" fmla="*/ 8647 w 10000"/>
              <a:gd name="connsiteY29" fmla="*/ 2660 h 10000"/>
              <a:gd name="connsiteX30" fmla="*/ 8795 w 10000"/>
              <a:gd name="connsiteY30" fmla="*/ 2355 h 10000"/>
              <a:gd name="connsiteX31" fmla="*/ 8973 w 10000"/>
              <a:gd name="connsiteY31" fmla="*/ 610 h 10000"/>
              <a:gd name="connsiteX32" fmla="*/ 9156 w 10000"/>
              <a:gd name="connsiteY32" fmla="*/ 4682 h 10000"/>
              <a:gd name="connsiteX33" fmla="*/ 9485 w 10000"/>
              <a:gd name="connsiteY33" fmla="*/ 8589 h 10000"/>
              <a:gd name="connsiteX34" fmla="*/ 9667 w 10000"/>
              <a:gd name="connsiteY34" fmla="*/ 7341 h 10000"/>
              <a:gd name="connsiteX35" fmla="*/ 9820 w 10000"/>
              <a:gd name="connsiteY35" fmla="*/ 7204 h 10000"/>
              <a:gd name="connsiteX36" fmla="*/ 10000 w 10000"/>
              <a:gd name="connsiteY36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3702 w 10000"/>
              <a:gd name="connsiteY5" fmla="*/ 9392 h 10000"/>
              <a:gd name="connsiteX6" fmla="*/ 3884 w 10000"/>
              <a:gd name="connsiteY6" fmla="*/ 8755 h 10000"/>
              <a:gd name="connsiteX7" fmla="*/ 4064 w 10000"/>
              <a:gd name="connsiteY7" fmla="*/ 8117 h 10000"/>
              <a:gd name="connsiteX8" fmla="*/ 4394 w 10000"/>
              <a:gd name="connsiteY8" fmla="*/ 8117 h 10000"/>
              <a:gd name="connsiteX9" fmla="*/ 4574 w 10000"/>
              <a:gd name="connsiteY9" fmla="*/ 8117 h 10000"/>
              <a:gd name="connsiteX10" fmla="*/ 4727 w 10000"/>
              <a:gd name="connsiteY10" fmla="*/ 8282 h 10000"/>
              <a:gd name="connsiteX11" fmla="*/ 4909 w 10000"/>
              <a:gd name="connsiteY11" fmla="*/ 9059 h 10000"/>
              <a:gd name="connsiteX12" fmla="*/ 5241 w 10000"/>
              <a:gd name="connsiteY12" fmla="*/ 8589 h 10000"/>
              <a:gd name="connsiteX13" fmla="*/ 5418 w 10000"/>
              <a:gd name="connsiteY13" fmla="*/ 9392 h 10000"/>
              <a:gd name="connsiteX14" fmla="*/ 5570 w 10000"/>
              <a:gd name="connsiteY14" fmla="*/ 8117 h 10000"/>
              <a:gd name="connsiteX15" fmla="*/ 5752 w 10000"/>
              <a:gd name="connsiteY15" fmla="*/ 10000 h 10000"/>
              <a:gd name="connsiteX16" fmla="*/ 6084 w 10000"/>
              <a:gd name="connsiteY16" fmla="*/ 4847 h 10000"/>
              <a:gd name="connsiteX17" fmla="*/ 6263 w 10000"/>
              <a:gd name="connsiteY17" fmla="*/ 0 h 10000"/>
              <a:gd name="connsiteX18" fmla="*/ 6446 w 10000"/>
              <a:gd name="connsiteY18" fmla="*/ 2190 h 10000"/>
              <a:gd name="connsiteX19" fmla="*/ 6598 w 10000"/>
              <a:gd name="connsiteY19" fmla="*/ 2355 h 10000"/>
              <a:gd name="connsiteX20" fmla="*/ 6925 w 10000"/>
              <a:gd name="connsiteY20" fmla="*/ 2355 h 10000"/>
              <a:gd name="connsiteX21" fmla="*/ 7107 w 10000"/>
              <a:gd name="connsiteY21" fmla="*/ 3131 h 10000"/>
              <a:gd name="connsiteX22" fmla="*/ 7284 w 10000"/>
              <a:gd name="connsiteY22" fmla="*/ 3601 h 10000"/>
              <a:gd name="connsiteX23" fmla="*/ 7439 w 10000"/>
              <a:gd name="connsiteY23" fmla="*/ 2963 h 10000"/>
              <a:gd name="connsiteX24" fmla="*/ 7797 w 10000"/>
              <a:gd name="connsiteY24" fmla="*/ 3435 h 10000"/>
              <a:gd name="connsiteX25" fmla="*/ 7951 w 10000"/>
              <a:gd name="connsiteY25" fmla="*/ 3601 h 10000"/>
              <a:gd name="connsiteX26" fmla="*/ 8130 w 10000"/>
              <a:gd name="connsiteY26" fmla="*/ 3131 h 10000"/>
              <a:gd name="connsiteX27" fmla="*/ 8307 w 10000"/>
              <a:gd name="connsiteY27" fmla="*/ 2963 h 10000"/>
              <a:gd name="connsiteX28" fmla="*/ 8647 w 10000"/>
              <a:gd name="connsiteY28" fmla="*/ 2660 h 10000"/>
              <a:gd name="connsiteX29" fmla="*/ 8795 w 10000"/>
              <a:gd name="connsiteY29" fmla="*/ 2355 h 10000"/>
              <a:gd name="connsiteX30" fmla="*/ 8973 w 10000"/>
              <a:gd name="connsiteY30" fmla="*/ 610 h 10000"/>
              <a:gd name="connsiteX31" fmla="*/ 9156 w 10000"/>
              <a:gd name="connsiteY31" fmla="*/ 4682 h 10000"/>
              <a:gd name="connsiteX32" fmla="*/ 9485 w 10000"/>
              <a:gd name="connsiteY32" fmla="*/ 8589 h 10000"/>
              <a:gd name="connsiteX33" fmla="*/ 9667 w 10000"/>
              <a:gd name="connsiteY33" fmla="*/ 7341 h 10000"/>
              <a:gd name="connsiteX34" fmla="*/ 9820 w 10000"/>
              <a:gd name="connsiteY34" fmla="*/ 7204 h 10000"/>
              <a:gd name="connsiteX35" fmla="*/ 10000 w 10000"/>
              <a:gd name="connsiteY35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3702 w 10000"/>
              <a:gd name="connsiteY4" fmla="*/ 9392 h 10000"/>
              <a:gd name="connsiteX5" fmla="*/ 3884 w 10000"/>
              <a:gd name="connsiteY5" fmla="*/ 8755 h 10000"/>
              <a:gd name="connsiteX6" fmla="*/ 4064 w 10000"/>
              <a:gd name="connsiteY6" fmla="*/ 8117 h 10000"/>
              <a:gd name="connsiteX7" fmla="*/ 4394 w 10000"/>
              <a:gd name="connsiteY7" fmla="*/ 8117 h 10000"/>
              <a:gd name="connsiteX8" fmla="*/ 4574 w 10000"/>
              <a:gd name="connsiteY8" fmla="*/ 8117 h 10000"/>
              <a:gd name="connsiteX9" fmla="*/ 4727 w 10000"/>
              <a:gd name="connsiteY9" fmla="*/ 8282 h 10000"/>
              <a:gd name="connsiteX10" fmla="*/ 4909 w 10000"/>
              <a:gd name="connsiteY10" fmla="*/ 9059 h 10000"/>
              <a:gd name="connsiteX11" fmla="*/ 5241 w 10000"/>
              <a:gd name="connsiteY11" fmla="*/ 8589 h 10000"/>
              <a:gd name="connsiteX12" fmla="*/ 5418 w 10000"/>
              <a:gd name="connsiteY12" fmla="*/ 9392 h 10000"/>
              <a:gd name="connsiteX13" fmla="*/ 5570 w 10000"/>
              <a:gd name="connsiteY13" fmla="*/ 8117 h 10000"/>
              <a:gd name="connsiteX14" fmla="*/ 5752 w 10000"/>
              <a:gd name="connsiteY14" fmla="*/ 10000 h 10000"/>
              <a:gd name="connsiteX15" fmla="*/ 6084 w 10000"/>
              <a:gd name="connsiteY15" fmla="*/ 4847 h 10000"/>
              <a:gd name="connsiteX16" fmla="*/ 6263 w 10000"/>
              <a:gd name="connsiteY16" fmla="*/ 0 h 10000"/>
              <a:gd name="connsiteX17" fmla="*/ 6446 w 10000"/>
              <a:gd name="connsiteY17" fmla="*/ 2190 h 10000"/>
              <a:gd name="connsiteX18" fmla="*/ 6598 w 10000"/>
              <a:gd name="connsiteY18" fmla="*/ 2355 h 10000"/>
              <a:gd name="connsiteX19" fmla="*/ 6925 w 10000"/>
              <a:gd name="connsiteY19" fmla="*/ 2355 h 10000"/>
              <a:gd name="connsiteX20" fmla="*/ 7107 w 10000"/>
              <a:gd name="connsiteY20" fmla="*/ 3131 h 10000"/>
              <a:gd name="connsiteX21" fmla="*/ 7284 w 10000"/>
              <a:gd name="connsiteY21" fmla="*/ 3601 h 10000"/>
              <a:gd name="connsiteX22" fmla="*/ 7439 w 10000"/>
              <a:gd name="connsiteY22" fmla="*/ 2963 h 10000"/>
              <a:gd name="connsiteX23" fmla="*/ 7797 w 10000"/>
              <a:gd name="connsiteY23" fmla="*/ 3435 h 10000"/>
              <a:gd name="connsiteX24" fmla="*/ 7951 w 10000"/>
              <a:gd name="connsiteY24" fmla="*/ 3601 h 10000"/>
              <a:gd name="connsiteX25" fmla="*/ 8130 w 10000"/>
              <a:gd name="connsiteY25" fmla="*/ 3131 h 10000"/>
              <a:gd name="connsiteX26" fmla="*/ 8307 w 10000"/>
              <a:gd name="connsiteY26" fmla="*/ 2963 h 10000"/>
              <a:gd name="connsiteX27" fmla="*/ 8647 w 10000"/>
              <a:gd name="connsiteY27" fmla="*/ 2660 h 10000"/>
              <a:gd name="connsiteX28" fmla="*/ 8795 w 10000"/>
              <a:gd name="connsiteY28" fmla="*/ 2355 h 10000"/>
              <a:gd name="connsiteX29" fmla="*/ 8973 w 10000"/>
              <a:gd name="connsiteY29" fmla="*/ 610 h 10000"/>
              <a:gd name="connsiteX30" fmla="*/ 9156 w 10000"/>
              <a:gd name="connsiteY30" fmla="*/ 4682 h 10000"/>
              <a:gd name="connsiteX31" fmla="*/ 9485 w 10000"/>
              <a:gd name="connsiteY31" fmla="*/ 8589 h 10000"/>
              <a:gd name="connsiteX32" fmla="*/ 9667 w 10000"/>
              <a:gd name="connsiteY32" fmla="*/ 7341 h 10000"/>
              <a:gd name="connsiteX33" fmla="*/ 9820 w 10000"/>
              <a:gd name="connsiteY33" fmla="*/ 7204 h 10000"/>
              <a:gd name="connsiteX34" fmla="*/ 10000 w 10000"/>
              <a:gd name="connsiteY34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3702 w 10000"/>
              <a:gd name="connsiteY3" fmla="*/ 9392 h 10000"/>
              <a:gd name="connsiteX4" fmla="*/ 3884 w 10000"/>
              <a:gd name="connsiteY4" fmla="*/ 8755 h 10000"/>
              <a:gd name="connsiteX5" fmla="*/ 4064 w 10000"/>
              <a:gd name="connsiteY5" fmla="*/ 8117 h 10000"/>
              <a:gd name="connsiteX6" fmla="*/ 4394 w 10000"/>
              <a:gd name="connsiteY6" fmla="*/ 8117 h 10000"/>
              <a:gd name="connsiteX7" fmla="*/ 4574 w 10000"/>
              <a:gd name="connsiteY7" fmla="*/ 8117 h 10000"/>
              <a:gd name="connsiteX8" fmla="*/ 4727 w 10000"/>
              <a:gd name="connsiteY8" fmla="*/ 8282 h 10000"/>
              <a:gd name="connsiteX9" fmla="*/ 4909 w 10000"/>
              <a:gd name="connsiteY9" fmla="*/ 9059 h 10000"/>
              <a:gd name="connsiteX10" fmla="*/ 5241 w 10000"/>
              <a:gd name="connsiteY10" fmla="*/ 8589 h 10000"/>
              <a:gd name="connsiteX11" fmla="*/ 5418 w 10000"/>
              <a:gd name="connsiteY11" fmla="*/ 9392 h 10000"/>
              <a:gd name="connsiteX12" fmla="*/ 5570 w 10000"/>
              <a:gd name="connsiteY12" fmla="*/ 8117 h 10000"/>
              <a:gd name="connsiteX13" fmla="*/ 5752 w 10000"/>
              <a:gd name="connsiteY13" fmla="*/ 10000 h 10000"/>
              <a:gd name="connsiteX14" fmla="*/ 6084 w 10000"/>
              <a:gd name="connsiteY14" fmla="*/ 4847 h 10000"/>
              <a:gd name="connsiteX15" fmla="*/ 6263 w 10000"/>
              <a:gd name="connsiteY15" fmla="*/ 0 h 10000"/>
              <a:gd name="connsiteX16" fmla="*/ 6446 w 10000"/>
              <a:gd name="connsiteY16" fmla="*/ 2190 h 10000"/>
              <a:gd name="connsiteX17" fmla="*/ 6598 w 10000"/>
              <a:gd name="connsiteY17" fmla="*/ 2355 h 10000"/>
              <a:gd name="connsiteX18" fmla="*/ 6925 w 10000"/>
              <a:gd name="connsiteY18" fmla="*/ 2355 h 10000"/>
              <a:gd name="connsiteX19" fmla="*/ 7107 w 10000"/>
              <a:gd name="connsiteY19" fmla="*/ 3131 h 10000"/>
              <a:gd name="connsiteX20" fmla="*/ 7284 w 10000"/>
              <a:gd name="connsiteY20" fmla="*/ 3601 h 10000"/>
              <a:gd name="connsiteX21" fmla="*/ 7439 w 10000"/>
              <a:gd name="connsiteY21" fmla="*/ 2963 h 10000"/>
              <a:gd name="connsiteX22" fmla="*/ 7797 w 10000"/>
              <a:gd name="connsiteY22" fmla="*/ 3435 h 10000"/>
              <a:gd name="connsiteX23" fmla="*/ 7951 w 10000"/>
              <a:gd name="connsiteY23" fmla="*/ 3601 h 10000"/>
              <a:gd name="connsiteX24" fmla="*/ 8130 w 10000"/>
              <a:gd name="connsiteY24" fmla="*/ 3131 h 10000"/>
              <a:gd name="connsiteX25" fmla="*/ 8307 w 10000"/>
              <a:gd name="connsiteY25" fmla="*/ 2963 h 10000"/>
              <a:gd name="connsiteX26" fmla="*/ 8647 w 10000"/>
              <a:gd name="connsiteY26" fmla="*/ 2660 h 10000"/>
              <a:gd name="connsiteX27" fmla="*/ 8795 w 10000"/>
              <a:gd name="connsiteY27" fmla="*/ 2355 h 10000"/>
              <a:gd name="connsiteX28" fmla="*/ 8973 w 10000"/>
              <a:gd name="connsiteY28" fmla="*/ 610 h 10000"/>
              <a:gd name="connsiteX29" fmla="*/ 9156 w 10000"/>
              <a:gd name="connsiteY29" fmla="*/ 4682 h 10000"/>
              <a:gd name="connsiteX30" fmla="*/ 9485 w 10000"/>
              <a:gd name="connsiteY30" fmla="*/ 8589 h 10000"/>
              <a:gd name="connsiteX31" fmla="*/ 9667 w 10000"/>
              <a:gd name="connsiteY31" fmla="*/ 7341 h 10000"/>
              <a:gd name="connsiteX32" fmla="*/ 9820 w 10000"/>
              <a:gd name="connsiteY32" fmla="*/ 7204 h 10000"/>
              <a:gd name="connsiteX33" fmla="*/ 10000 w 10000"/>
              <a:gd name="connsiteY33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702 w 10000"/>
              <a:gd name="connsiteY2" fmla="*/ 9392 h 10000"/>
              <a:gd name="connsiteX3" fmla="*/ 3884 w 10000"/>
              <a:gd name="connsiteY3" fmla="*/ 8755 h 10000"/>
              <a:gd name="connsiteX4" fmla="*/ 4064 w 10000"/>
              <a:gd name="connsiteY4" fmla="*/ 8117 h 10000"/>
              <a:gd name="connsiteX5" fmla="*/ 4394 w 10000"/>
              <a:gd name="connsiteY5" fmla="*/ 8117 h 10000"/>
              <a:gd name="connsiteX6" fmla="*/ 4574 w 10000"/>
              <a:gd name="connsiteY6" fmla="*/ 8117 h 10000"/>
              <a:gd name="connsiteX7" fmla="*/ 4727 w 10000"/>
              <a:gd name="connsiteY7" fmla="*/ 8282 h 10000"/>
              <a:gd name="connsiteX8" fmla="*/ 4909 w 10000"/>
              <a:gd name="connsiteY8" fmla="*/ 9059 h 10000"/>
              <a:gd name="connsiteX9" fmla="*/ 5241 w 10000"/>
              <a:gd name="connsiteY9" fmla="*/ 8589 h 10000"/>
              <a:gd name="connsiteX10" fmla="*/ 5418 w 10000"/>
              <a:gd name="connsiteY10" fmla="*/ 9392 h 10000"/>
              <a:gd name="connsiteX11" fmla="*/ 5570 w 10000"/>
              <a:gd name="connsiteY11" fmla="*/ 8117 h 10000"/>
              <a:gd name="connsiteX12" fmla="*/ 5752 w 10000"/>
              <a:gd name="connsiteY12" fmla="*/ 10000 h 10000"/>
              <a:gd name="connsiteX13" fmla="*/ 6084 w 10000"/>
              <a:gd name="connsiteY13" fmla="*/ 4847 h 10000"/>
              <a:gd name="connsiteX14" fmla="*/ 6263 w 10000"/>
              <a:gd name="connsiteY14" fmla="*/ 0 h 10000"/>
              <a:gd name="connsiteX15" fmla="*/ 6446 w 10000"/>
              <a:gd name="connsiteY15" fmla="*/ 2190 h 10000"/>
              <a:gd name="connsiteX16" fmla="*/ 6598 w 10000"/>
              <a:gd name="connsiteY16" fmla="*/ 2355 h 10000"/>
              <a:gd name="connsiteX17" fmla="*/ 6925 w 10000"/>
              <a:gd name="connsiteY17" fmla="*/ 2355 h 10000"/>
              <a:gd name="connsiteX18" fmla="*/ 7107 w 10000"/>
              <a:gd name="connsiteY18" fmla="*/ 3131 h 10000"/>
              <a:gd name="connsiteX19" fmla="*/ 7284 w 10000"/>
              <a:gd name="connsiteY19" fmla="*/ 3601 h 10000"/>
              <a:gd name="connsiteX20" fmla="*/ 7439 w 10000"/>
              <a:gd name="connsiteY20" fmla="*/ 2963 h 10000"/>
              <a:gd name="connsiteX21" fmla="*/ 7797 w 10000"/>
              <a:gd name="connsiteY21" fmla="*/ 3435 h 10000"/>
              <a:gd name="connsiteX22" fmla="*/ 7951 w 10000"/>
              <a:gd name="connsiteY22" fmla="*/ 3601 h 10000"/>
              <a:gd name="connsiteX23" fmla="*/ 8130 w 10000"/>
              <a:gd name="connsiteY23" fmla="*/ 3131 h 10000"/>
              <a:gd name="connsiteX24" fmla="*/ 8307 w 10000"/>
              <a:gd name="connsiteY24" fmla="*/ 2963 h 10000"/>
              <a:gd name="connsiteX25" fmla="*/ 8647 w 10000"/>
              <a:gd name="connsiteY25" fmla="*/ 2660 h 10000"/>
              <a:gd name="connsiteX26" fmla="*/ 8795 w 10000"/>
              <a:gd name="connsiteY26" fmla="*/ 2355 h 10000"/>
              <a:gd name="connsiteX27" fmla="*/ 8973 w 10000"/>
              <a:gd name="connsiteY27" fmla="*/ 610 h 10000"/>
              <a:gd name="connsiteX28" fmla="*/ 9156 w 10000"/>
              <a:gd name="connsiteY28" fmla="*/ 4682 h 10000"/>
              <a:gd name="connsiteX29" fmla="*/ 9485 w 10000"/>
              <a:gd name="connsiteY29" fmla="*/ 8589 h 10000"/>
              <a:gd name="connsiteX30" fmla="*/ 9667 w 10000"/>
              <a:gd name="connsiteY30" fmla="*/ 7341 h 10000"/>
              <a:gd name="connsiteX31" fmla="*/ 9820 w 10000"/>
              <a:gd name="connsiteY31" fmla="*/ 7204 h 10000"/>
              <a:gd name="connsiteX32" fmla="*/ 10000 w 10000"/>
              <a:gd name="connsiteY32" fmla="*/ 7812 h 10000"/>
              <a:gd name="connsiteX0" fmla="*/ 0 w 10000"/>
              <a:gd name="connsiteY0" fmla="*/ 7037 h 10000"/>
              <a:gd name="connsiteX1" fmla="*/ 3702 w 10000"/>
              <a:gd name="connsiteY1" fmla="*/ 9392 h 10000"/>
              <a:gd name="connsiteX2" fmla="*/ 3884 w 10000"/>
              <a:gd name="connsiteY2" fmla="*/ 8755 h 10000"/>
              <a:gd name="connsiteX3" fmla="*/ 4064 w 10000"/>
              <a:gd name="connsiteY3" fmla="*/ 8117 h 10000"/>
              <a:gd name="connsiteX4" fmla="*/ 4394 w 10000"/>
              <a:gd name="connsiteY4" fmla="*/ 8117 h 10000"/>
              <a:gd name="connsiteX5" fmla="*/ 4574 w 10000"/>
              <a:gd name="connsiteY5" fmla="*/ 8117 h 10000"/>
              <a:gd name="connsiteX6" fmla="*/ 4727 w 10000"/>
              <a:gd name="connsiteY6" fmla="*/ 8282 h 10000"/>
              <a:gd name="connsiteX7" fmla="*/ 4909 w 10000"/>
              <a:gd name="connsiteY7" fmla="*/ 9059 h 10000"/>
              <a:gd name="connsiteX8" fmla="*/ 5241 w 10000"/>
              <a:gd name="connsiteY8" fmla="*/ 8589 h 10000"/>
              <a:gd name="connsiteX9" fmla="*/ 5418 w 10000"/>
              <a:gd name="connsiteY9" fmla="*/ 9392 h 10000"/>
              <a:gd name="connsiteX10" fmla="*/ 5570 w 10000"/>
              <a:gd name="connsiteY10" fmla="*/ 8117 h 10000"/>
              <a:gd name="connsiteX11" fmla="*/ 5752 w 10000"/>
              <a:gd name="connsiteY11" fmla="*/ 10000 h 10000"/>
              <a:gd name="connsiteX12" fmla="*/ 6084 w 10000"/>
              <a:gd name="connsiteY12" fmla="*/ 4847 h 10000"/>
              <a:gd name="connsiteX13" fmla="*/ 6263 w 10000"/>
              <a:gd name="connsiteY13" fmla="*/ 0 h 10000"/>
              <a:gd name="connsiteX14" fmla="*/ 6446 w 10000"/>
              <a:gd name="connsiteY14" fmla="*/ 2190 h 10000"/>
              <a:gd name="connsiteX15" fmla="*/ 6598 w 10000"/>
              <a:gd name="connsiteY15" fmla="*/ 2355 h 10000"/>
              <a:gd name="connsiteX16" fmla="*/ 6925 w 10000"/>
              <a:gd name="connsiteY16" fmla="*/ 2355 h 10000"/>
              <a:gd name="connsiteX17" fmla="*/ 7107 w 10000"/>
              <a:gd name="connsiteY17" fmla="*/ 3131 h 10000"/>
              <a:gd name="connsiteX18" fmla="*/ 7284 w 10000"/>
              <a:gd name="connsiteY18" fmla="*/ 3601 h 10000"/>
              <a:gd name="connsiteX19" fmla="*/ 7439 w 10000"/>
              <a:gd name="connsiteY19" fmla="*/ 2963 h 10000"/>
              <a:gd name="connsiteX20" fmla="*/ 7797 w 10000"/>
              <a:gd name="connsiteY20" fmla="*/ 3435 h 10000"/>
              <a:gd name="connsiteX21" fmla="*/ 7951 w 10000"/>
              <a:gd name="connsiteY21" fmla="*/ 3601 h 10000"/>
              <a:gd name="connsiteX22" fmla="*/ 8130 w 10000"/>
              <a:gd name="connsiteY22" fmla="*/ 3131 h 10000"/>
              <a:gd name="connsiteX23" fmla="*/ 8307 w 10000"/>
              <a:gd name="connsiteY23" fmla="*/ 2963 h 10000"/>
              <a:gd name="connsiteX24" fmla="*/ 8647 w 10000"/>
              <a:gd name="connsiteY24" fmla="*/ 2660 h 10000"/>
              <a:gd name="connsiteX25" fmla="*/ 8795 w 10000"/>
              <a:gd name="connsiteY25" fmla="*/ 2355 h 10000"/>
              <a:gd name="connsiteX26" fmla="*/ 8973 w 10000"/>
              <a:gd name="connsiteY26" fmla="*/ 610 h 10000"/>
              <a:gd name="connsiteX27" fmla="*/ 9156 w 10000"/>
              <a:gd name="connsiteY27" fmla="*/ 4682 h 10000"/>
              <a:gd name="connsiteX28" fmla="*/ 9485 w 10000"/>
              <a:gd name="connsiteY28" fmla="*/ 8589 h 10000"/>
              <a:gd name="connsiteX29" fmla="*/ 9667 w 10000"/>
              <a:gd name="connsiteY29" fmla="*/ 7341 h 10000"/>
              <a:gd name="connsiteX30" fmla="*/ 9820 w 10000"/>
              <a:gd name="connsiteY30" fmla="*/ 7204 h 10000"/>
              <a:gd name="connsiteX31" fmla="*/ 10000 w 10000"/>
              <a:gd name="connsiteY31" fmla="*/ 7812 h 10000"/>
              <a:gd name="connsiteX0" fmla="*/ 0 w 6298"/>
              <a:gd name="connsiteY0" fmla="*/ 9392 h 10000"/>
              <a:gd name="connsiteX1" fmla="*/ 182 w 6298"/>
              <a:gd name="connsiteY1" fmla="*/ 8755 h 10000"/>
              <a:gd name="connsiteX2" fmla="*/ 362 w 6298"/>
              <a:gd name="connsiteY2" fmla="*/ 8117 h 10000"/>
              <a:gd name="connsiteX3" fmla="*/ 692 w 6298"/>
              <a:gd name="connsiteY3" fmla="*/ 8117 h 10000"/>
              <a:gd name="connsiteX4" fmla="*/ 872 w 6298"/>
              <a:gd name="connsiteY4" fmla="*/ 8117 h 10000"/>
              <a:gd name="connsiteX5" fmla="*/ 1025 w 6298"/>
              <a:gd name="connsiteY5" fmla="*/ 8282 h 10000"/>
              <a:gd name="connsiteX6" fmla="*/ 1207 w 6298"/>
              <a:gd name="connsiteY6" fmla="*/ 9059 h 10000"/>
              <a:gd name="connsiteX7" fmla="*/ 1539 w 6298"/>
              <a:gd name="connsiteY7" fmla="*/ 8589 h 10000"/>
              <a:gd name="connsiteX8" fmla="*/ 1716 w 6298"/>
              <a:gd name="connsiteY8" fmla="*/ 9392 h 10000"/>
              <a:gd name="connsiteX9" fmla="*/ 1868 w 6298"/>
              <a:gd name="connsiteY9" fmla="*/ 8117 h 10000"/>
              <a:gd name="connsiteX10" fmla="*/ 2050 w 6298"/>
              <a:gd name="connsiteY10" fmla="*/ 10000 h 10000"/>
              <a:gd name="connsiteX11" fmla="*/ 2382 w 6298"/>
              <a:gd name="connsiteY11" fmla="*/ 4847 h 10000"/>
              <a:gd name="connsiteX12" fmla="*/ 2561 w 6298"/>
              <a:gd name="connsiteY12" fmla="*/ 0 h 10000"/>
              <a:gd name="connsiteX13" fmla="*/ 2744 w 6298"/>
              <a:gd name="connsiteY13" fmla="*/ 2190 h 10000"/>
              <a:gd name="connsiteX14" fmla="*/ 2896 w 6298"/>
              <a:gd name="connsiteY14" fmla="*/ 2355 h 10000"/>
              <a:gd name="connsiteX15" fmla="*/ 3223 w 6298"/>
              <a:gd name="connsiteY15" fmla="*/ 2355 h 10000"/>
              <a:gd name="connsiteX16" fmla="*/ 3405 w 6298"/>
              <a:gd name="connsiteY16" fmla="*/ 3131 h 10000"/>
              <a:gd name="connsiteX17" fmla="*/ 3582 w 6298"/>
              <a:gd name="connsiteY17" fmla="*/ 3601 h 10000"/>
              <a:gd name="connsiteX18" fmla="*/ 3737 w 6298"/>
              <a:gd name="connsiteY18" fmla="*/ 2963 h 10000"/>
              <a:gd name="connsiteX19" fmla="*/ 4095 w 6298"/>
              <a:gd name="connsiteY19" fmla="*/ 3435 h 10000"/>
              <a:gd name="connsiteX20" fmla="*/ 4249 w 6298"/>
              <a:gd name="connsiteY20" fmla="*/ 3601 h 10000"/>
              <a:gd name="connsiteX21" fmla="*/ 4428 w 6298"/>
              <a:gd name="connsiteY21" fmla="*/ 3131 h 10000"/>
              <a:gd name="connsiteX22" fmla="*/ 4605 w 6298"/>
              <a:gd name="connsiteY22" fmla="*/ 2963 h 10000"/>
              <a:gd name="connsiteX23" fmla="*/ 4945 w 6298"/>
              <a:gd name="connsiteY23" fmla="*/ 2660 h 10000"/>
              <a:gd name="connsiteX24" fmla="*/ 5093 w 6298"/>
              <a:gd name="connsiteY24" fmla="*/ 2355 h 10000"/>
              <a:gd name="connsiteX25" fmla="*/ 5271 w 6298"/>
              <a:gd name="connsiteY25" fmla="*/ 610 h 10000"/>
              <a:gd name="connsiteX26" fmla="*/ 5454 w 6298"/>
              <a:gd name="connsiteY26" fmla="*/ 4682 h 10000"/>
              <a:gd name="connsiteX27" fmla="*/ 5783 w 6298"/>
              <a:gd name="connsiteY27" fmla="*/ 8589 h 10000"/>
              <a:gd name="connsiteX28" fmla="*/ 5965 w 6298"/>
              <a:gd name="connsiteY28" fmla="*/ 7341 h 10000"/>
              <a:gd name="connsiteX29" fmla="*/ 6118 w 6298"/>
              <a:gd name="connsiteY29" fmla="*/ 7204 h 10000"/>
              <a:gd name="connsiteX30" fmla="*/ 6298 w 6298"/>
              <a:gd name="connsiteY30" fmla="*/ 78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98" h="10000">
                <a:moveTo>
                  <a:pt x="0" y="9392"/>
                </a:moveTo>
                <a:cubicBezTo>
                  <a:pt x="63" y="9180"/>
                  <a:pt x="121" y="8968"/>
                  <a:pt x="182" y="8755"/>
                </a:cubicBezTo>
                <a:cubicBezTo>
                  <a:pt x="244" y="8543"/>
                  <a:pt x="298" y="8329"/>
                  <a:pt x="362" y="8117"/>
                </a:cubicBezTo>
                <a:lnTo>
                  <a:pt x="692" y="8117"/>
                </a:lnTo>
                <a:lnTo>
                  <a:pt x="872" y="8117"/>
                </a:lnTo>
                <a:cubicBezTo>
                  <a:pt x="924" y="8171"/>
                  <a:pt x="975" y="8228"/>
                  <a:pt x="1025" y="8282"/>
                </a:cubicBezTo>
                <a:cubicBezTo>
                  <a:pt x="1085" y="8541"/>
                  <a:pt x="1150" y="8802"/>
                  <a:pt x="1207" y="9059"/>
                </a:cubicBezTo>
                <a:cubicBezTo>
                  <a:pt x="1316" y="8902"/>
                  <a:pt x="1427" y="8746"/>
                  <a:pt x="1539" y="8589"/>
                </a:cubicBezTo>
                <a:cubicBezTo>
                  <a:pt x="1598" y="8856"/>
                  <a:pt x="1658" y="9124"/>
                  <a:pt x="1716" y="9392"/>
                </a:cubicBezTo>
                <a:cubicBezTo>
                  <a:pt x="1765" y="8968"/>
                  <a:pt x="1816" y="8541"/>
                  <a:pt x="1868" y="8117"/>
                </a:cubicBezTo>
                <a:cubicBezTo>
                  <a:pt x="1934" y="8745"/>
                  <a:pt x="1990" y="9372"/>
                  <a:pt x="2050" y="10000"/>
                </a:cubicBezTo>
                <a:cubicBezTo>
                  <a:pt x="2157" y="8282"/>
                  <a:pt x="2269" y="6565"/>
                  <a:pt x="2382" y="4847"/>
                </a:cubicBezTo>
                <a:cubicBezTo>
                  <a:pt x="2442" y="3232"/>
                  <a:pt x="2500" y="1615"/>
                  <a:pt x="2561" y="0"/>
                </a:cubicBezTo>
                <a:cubicBezTo>
                  <a:pt x="2622" y="728"/>
                  <a:pt x="2683" y="1460"/>
                  <a:pt x="2744" y="2190"/>
                </a:cubicBezTo>
                <a:cubicBezTo>
                  <a:pt x="2797" y="2243"/>
                  <a:pt x="2845" y="2300"/>
                  <a:pt x="2896" y="2355"/>
                </a:cubicBezTo>
                <a:lnTo>
                  <a:pt x="3223" y="2355"/>
                </a:lnTo>
                <a:cubicBezTo>
                  <a:pt x="3288" y="2614"/>
                  <a:pt x="3344" y="2872"/>
                  <a:pt x="3405" y="3131"/>
                </a:cubicBezTo>
                <a:cubicBezTo>
                  <a:pt x="3467" y="3288"/>
                  <a:pt x="3527" y="3444"/>
                  <a:pt x="3582" y="3601"/>
                </a:cubicBezTo>
                <a:cubicBezTo>
                  <a:pt x="3634" y="3388"/>
                  <a:pt x="3686" y="3177"/>
                  <a:pt x="3737" y="2963"/>
                </a:cubicBezTo>
                <a:cubicBezTo>
                  <a:pt x="3858" y="3120"/>
                  <a:pt x="3979" y="3278"/>
                  <a:pt x="4095" y="3435"/>
                </a:cubicBezTo>
                <a:cubicBezTo>
                  <a:pt x="4148" y="3490"/>
                  <a:pt x="4199" y="3546"/>
                  <a:pt x="4249" y="3601"/>
                </a:cubicBezTo>
                <a:cubicBezTo>
                  <a:pt x="4313" y="3444"/>
                  <a:pt x="4366" y="3288"/>
                  <a:pt x="4428" y="3131"/>
                </a:cubicBezTo>
                <a:lnTo>
                  <a:pt x="4605" y="2963"/>
                </a:lnTo>
                <a:cubicBezTo>
                  <a:pt x="4724" y="2862"/>
                  <a:pt x="4830" y="2760"/>
                  <a:pt x="4945" y="2660"/>
                </a:cubicBezTo>
                <a:cubicBezTo>
                  <a:pt x="4991" y="2558"/>
                  <a:pt x="5041" y="2456"/>
                  <a:pt x="5093" y="2355"/>
                </a:cubicBezTo>
                <a:cubicBezTo>
                  <a:pt x="5153" y="1772"/>
                  <a:pt x="5212" y="1191"/>
                  <a:pt x="5271" y="610"/>
                </a:cubicBezTo>
                <a:cubicBezTo>
                  <a:pt x="5336" y="1966"/>
                  <a:pt x="5393" y="3324"/>
                  <a:pt x="5454" y="4682"/>
                </a:cubicBezTo>
                <a:cubicBezTo>
                  <a:pt x="5563" y="5985"/>
                  <a:pt x="5674" y="7286"/>
                  <a:pt x="5783" y="8589"/>
                </a:cubicBezTo>
                <a:cubicBezTo>
                  <a:pt x="5848" y="8172"/>
                  <a:pt x="5906" y="7757"/>
                  <a:pt x="5965" y="7341"/>
                </a:cubicBezTo>
                <a:lnTo>
                  <a:pt x="6118" y="7204"/>
                </a:lnTo>
                <a:cubicBezTo>
                  <a:pt x="6178" y="7407"/>
                  <a:pt x="6237" y="7608"/>
                  <a:pt x="6298" y="7812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375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35023" y="3948921"/>
            <a:ext cx="10018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the second iteration, we randomly select another subsequence </a:t>
            </a:r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r>
              <a:rPr lang="en-US" dirty="0"/>
              <a:t> and it happens to be the 12</a:t>
            </a:r>
            <a:r>
              <a:rPr lang="en-US" baseline="30000" dirty="0"/>
              <a:t>th</a:t>
            </a:r>
            <a:r>
              <a:rPr lang="en-US" dirty="0"/>
              <a:t> subsequences 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349972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sp>
        <p:nvSpPr>
          <p:cNvPr id="18" name="Freeform 34"/>
          <p:cNvSpPr>
            <a:spLocks/>
          </p:cNvSpPr>
          <p:nvPr/>
        </p:nvSpPr>
        <p:spPr bwMode="auto">
          <a:xfrm>
            <a:off x="6989405" y="1724554"/>
            <a:ext cx="871401" cy="573092"/>
          </a:xfrm>
          <a:custGeom>
            <a:avLst/>
            <a:gdLst>
              <a:gd name="T0" fmla="*/ 17 w 890"/>
              <a:gd name="T1" fmla="*/ 502 h 514"/>
              <a:gd name="T2" fmla="*/ 40 w 890"/>
              <a:gd name="T3" fmla="*/ 440 h 514"/>
              <a:gd name="T4" fmla="*/ 57 w 890"/>
              <a:gd name="T5" fmla="*/ 389 h 514"/>
              <a:gd name="T6" fmla="*/ 79 w 890"/>
              <a:gd name="T7" fmla="*/ 378 h 514"/>
              <a:gd name="T8" fmla="*/ 102 w 890"/>
              <a:gd name="T9" fmla="*/ 254 h 514"/>
              <a:gd name="T10" fmla="*/ 124 w 890"/>
              <a:gd name="T11" fmla="*/ 276 h 514"/>
              <a:gd name="T12" fmla="*/ 141 w 890"/>
              <a:gd name="T13" fmla="*/ 288 h 514"/>
              <a:gd name="T14" fmla="*/ 164 w 890"/>
              <a:gd name="T15" fmla="*/ 265 h 514"/>
              <a:gd name="T16" fmla="*/ 186 w 890"/>
              <a:gd name="T17" fmla="*/ 265 h 514"/>
              <a:gd name="T18" fmla="*/ 203 w 890"/>
              <a:gd name="T19" fmla="*/ 260 h 514"/>
              <a:gd name="T20" fmla="*/ 226 w 890"/>
              <a:gd name="T21" fmla="*/ 276 h 514"/>
              <a:gd name="T22" fmla="*/ 248 w 890"/>
              <a:gd name="T23" fmla="*/ 237 h 514"/>
              <a:gd name="T24" fmla="*/ 271 w 890"/>
              <a:gd name="T25" fmla="*/ 310 h 514"/>
              <a:gd name="T26" fmla="*/ 288 w 890"/>
              <a:gd name="T27" fmla="*/ 271 h 514"/>
              <a:gd name="T28" fmla="*/ 310 w 890"/>
              <a:gd name="T29" fmla="*/ 282 h 514"/>
              <a:gd name="T30" fmla="*/ 333 w 890"/>
              <a:gd name="T31" fmla="*/ 237 h 514"/>
              <a:gd name="T32" fmla="*/ 355 w 890"/>
              <a:gd name="T33" fmla="*/ 260 h 514"/>
              <a:gd name="T34" fmla="*/ 372 w 890"/>
              <a:gd name="T35" fmla="*/ 265 h 514"/>
              <a:gd name="T36" fmla="*/ 395 w 890"/>
              <a:gd name="T37" fmla="*/ 276 h 514"/>
              <a:gd name="T38" fmla="*/ 417 w 890"/>
              <a:gd name="T39" fmla="*/ 254 h 514"/>
              <a:gd name="T40" fmla="*/ 440 w 890"/>
              <a:gd name="T41" fmla="*/ 265 h 514"/>
              <a:gd name="T42" fmla="*/ 457 w 890"/>
              <a:gd name="T43" fmla="*/ 367 h 514"/>
              <a:gd name="T44" fmla="*/ 479 w 890"/>
              <a:gd name="T45" fmla="*/ 282 h 514"/>
              <a:gd name="T46" fmla="*/ 502 w 890"/>
              <a:gd name="T47" fmla="*/ 254 h 514"/>
              <a:gd name="T48" fmla="*/ 518 w 890"/>
              <a:gd name="T49" fmla="*/ 327 h 514"/>
              <a:gd name="T50" fmla="*/ 541 w 890"/>
              <a:gd name="T51" fmla="*/ 361 h 514"/>
              <a:gd name="T52" fmla="*/ 564 w 890"/>
              <a:gd name="T53" fmla="*/ 68 h 514"/>
              <a:gd name="T54" fmla="*/ 586 w 890"/>
              <a:gd name="T55" fmla="*/ 90 h 514"/>
              <a:gd name="T56" fmla="*/ 603 w 890"/>
              <a:gd name="T57" fmla="*/ 135 h 514"/>
              <a:gd name="T58" fmla="*/ 625 w 890"/>
              <a:gd name="T59" fmla="*/ 101 h 514"/>
              <a:gd name="T60" fmla="*/ 648 w 890"/>
              <a:gd name="T61" fmla="*/ 28 h 514"/>
              <a:gd name="T62" fmla="*/ 671 w 890"/>
              <a:gd name="T63" fmla="*/ 293 h 514"/>
              <a:gd name="T64" fmla="*/ 687 w 890"/>
              <a:gd name="T65" fmla="*/ 293 h 514"/>
              <a:gd name="T66" fmla="*/ 710 w 890"/>
              <a:gd name="T67" fmla="*/ 260 h 514"/>
              <a:gd name="T68" fmla="*/ 732 w 890"/>
              <a:gd name="T69" fmla="*/ 260 h 514"/>
              <a:gd name="T70" fmla="*/ 749 w 890"/>
              <a:gd name="T71" fmla="*/ 260 h 514"/>
              <a:gd name="T72" fmla="*/ 772 w 890"/>
              <a:gd name="T73" fmla="*/ 248 h 514"/>
              <a:gd name="T74" fmla="*/ 794 w 890"/>
              <a:gd name="T75" fmla="*/ 276 h 514"/>
              <a:gd name="T76" fmla="*/ 817 w 890"/>
              <a:gd name="T77" fmla="*/ 276 h 514"/>
              <a:gd name="T78" fmla="*/ 834 w 890"/>
              <a:gd name="T79" fmla="*/ 282 h 514"/>
              <a:gd name="T80" fmla="*/ 856 w 890"/>
              <a:gd name="T81" fmla="*/ 288 h 514"/>
              <a:gd name="T82" fmla="*/ 879 w 890"/>
              <a:gd name="T83" fmla="*/ 260 h 514"/>
              <a:gd name="connsiteX0" fmla="*/ 0 w 9944"/>
              <a:gd name="connsiteY0" fmla="*/ 10000 h 10000"/>
              <a:gd name="connsiteX1" fmla="*/ 135 w 9944"/>
              <a:gd name="connsiteY1" fmla="*/ 9767 h 10000"/>
              <a:gd name="connsiteX2" fmla="*/ 191 w 9944"/>
              <a:gd name="connsiteY2" fmla="*/ 9767 h 10000"/>
              <a:gd name="connsiteX3" fmla="*/ 258 w 9944"/>
              <a:gd name="connsiteY3" fmla="*/ 9339 h 10000"/>
              <a:gd name="connsiteX4" fmla="*/ 315 w 9944"/>
              <a:gd name="connsiteY4" fmla="*/ 9125 h 10000"/>
              <a:gd name="connsiteX5" fmla="*/ 449 w 9944"/>
              <a:gd name="connsiteY5" fmla="*/ 8560 h 10000"/>
              <a:gd name="connsiteX6" fmla="*/ 506 w 9944"/>
              <a:gd name="connsiteY6" fmla="*/ 8560 h 10000"/>
              <a:gd name="connsiteX7" fmla="*/ 573 w 9944"/>
              <a:gd name="connsiteY7" fmla="*/ 7568 h 10000"/>
              <a:gd name="connsiteX8" fmla="*/ 640 w 9944"/>
              <a:gd name="connsiteY8" fmla="*/ 7568 h 10000"/>
              <a:gd name="connsiteX9" fmla="*/ 764 w 9944"/>
              <a:gd name="connsiteY9" fmla="*/ 7685 h 10000"/>
              <a:gd name="connsiteX10" fmla="*/ 831 w 9944"/>
              <a:gd name="connsiteY10" fmla="*/ 7802 h 10000"/>
              <a:gd name="connsiteX11" fmla="*/ 888 w 9944"/>
              <a:gd name="connsiteY11" fmla="*/ 7354 h 10000"/>
              <a:gd name="connsiteX12" fmla="*/ 955 w 9944"/>
              <a:gd name="connsiteY12" fmla="*/ 7237 h 10000"/>
              <a:gd name="connsiteX13" fmla="*/ 1079 w 9944"/>
              <a:gd name="connsiteY13" fmla="*/ 5603 h 10000"/>
              <a:gd name="connsiteX14" fmla="*/ 1146 w 9944"/>
              <a:gd name="connsiteY14" fmla="*/ 4942 h 10000"/>
              <a:gd name="connsiteX15" fmla="*/ 1202 w 9944"/>
              <a:gd name="connsiteY15" fmla="*/ 5603 h 10000"/>
              <a:gd name="connsiteX16" fmla="*/ 1270 w 9944"/>
              <a:gd name="connsiteY16" fmla="*/ 5700 h 10000"/>
              <a:gd name="connsiteX17" fmla="*/ 1393 w 9944"/>
              <a:gd name="connsiteY17" fmla="*/ 5370 h 10000"/>
              <a:gd name="connsiteX18" fmla="*/ 1461 w 9944"/>
              <a:gd name="connsiteY18" fmla="*/ 5700 h 10000"/>
              <a:gd name="connsiteX19" fmla="*/ 1517 w 9944"/>
              <a:gd name="connsiteY19" fmla="*/ 5272 h 10000"/>
              <a:gd name="connsiteX20" fmla="*/ 1584 w 9944"/>
              <a:gd name="connsiteY20" fmla="*/ 5603 h 10000"/>
              <a:gd name="connsiteX21" fmla="*/ 1708 w 9944"/>
              <a:gd name="connsiteY21" fmla="*/ 5058 h 10000"/>
              <a:gd name="connsiteX22" fmla="*/ 1775 w 9944"/>
              <a:gd name="connsiteY22" fmla="*/ 5370 h 10000"/>
              <a:gd name="connsiteX23" fmla="*/ 1843 w 9944"/>
              <a:gd name="connsiteY23" fmla="*/ 5156 h 10000"/>
              <a:gd name="connsiteX24" fmla="*/ 1899 w 9944"/>
              <a:gd name="connsiteY24" fmla="*/ 5486 h 10000"/>
              <a:gd name="connsiteX25" fmla="*/ 2034 w 9944"/>
              <a:gd name="connsiteY25" fmla="*/ 4611 h 10000"/>
              <a:gd name="connsiteX26" fmla="*/ 2090 w 9944"/>
              <a:gd name="connsiteY26" fmla="*/ 5156 h 10000"/>
              <a:gd name="connsiteX27" fmla="*/ 2157 w 9944"/>
              <a:gd name="connsiteY27" fmla="*/ 5272 h 10000"/>
              <a:gd name="connsiteX28" fmla="*/ 2213 w 9944"/>
              <a:gd name="connsiteY28" fmla="*/ 5603 h 10000"/>
              <a:gd name="connsiteX29" fmla="*/ 2281 w 9944"/>
              <a:gd name="connsiteY29" fmla="*/ 5058 h 10000"/>
              <a:gd name="connsiteX30" fmla="*/ 2404 w 9944"/>
              <a:gd name="connsiteY30" fmla="*/ 5486 h 10000"/>
              <a:gd name="connsiteX31" fmla="*/ 2472 w 9944"/>
              <a:gd name="connsiteY31" fmla="*/ 5603 h 10000"/>
              <a:gd name="connsiteX32" fmla="*/ 2539 w 9944"/>
              <a:gd name="connsiteY32" fmla="*/ 5370 h 10000"/>
              <a:gd name="connsiteX33" fmla="*/ 2596 w 9944"/>
              <a:gd name="connsiteY33" fmla="*/ 5370 h 10000"/>
              <a:gd name="connsiteX34" fmla="*/ 2730 w 9944"/>
              <a:gd name="connsiteY34" fmla="*/ 5370 h 10000"/>
              <a:gd name="connsiteX35" fmla="*/ 2787 w 9944"/>
              <a:gd name="connsiteY35" fmla="*/ 4611 h 10000"/>
              <a:gd name="connsiteX36" fmla="*/ 2854 w 9944"/>
              <a:gd name="connsiteY36" fmla="*/ 4942 h 10000"/>
              <a:gd name="connsiteX37" fmla="*/ 2910 w 9944"/>
              <a:gd name="connsiteY37" fmla="*/ 4728 h 10000"/>
              <a:gd name="connsiteX38" fmla="*/ 3045 w 9944"/>
              <a:gd name="connsiteY38" fmla="*/ 6031 h 10000"/>
              <a:gd name="connsiteX39" fmla="*/ 3101 w 9944"/>
              <a:gd name="connsiteY39" fmla="*/ 5272 h 10000"/>
              <a:gd name="connsiteX40" fmla="*/ 3169 w 9944"/>
              <a:gd name="connsiteY40" fmla="*/ 5272 h 10000"/>
              <a:gd name="connsiteX41" fmla="*/ 3236 w 9944"/>
              <a:gd name="connsiteY41" fmla="*/ 5272 h 10000"/>
              <a:gd name="connsiteX42" fmla="*/ 3360 w 9944"/>
              <a:gd name="connsiteY42" fmla="*/ 4611 h 10000"/>
              <a:gd name="connsiteX43" fmla="*/ 3416 w 9944"/>
              <a:gd name="connsiteY43" fmla="*/ 5370 h 10000"/>
              <a:gd name="connsiteX44" fmla="*/ 3483 w 9944"/>
              <a:gd name="connsiteY44" fmla="*/ 5486 h 10000"/>
              <a:gd name="connsiteX45" fmla="*/ 3551 w 9944"/>
              <a:gd name="connsiteY45" fmla="*/ 5058 h 10000"/>
              <a:gd name="connsiteX46" fmla="*/ 3674 w 9944"/>
              <a:gd name="connsiteY46" fmla="*/ 5603 h 10000"/>
              <a:gd name="connsiteX47" fmla="*/ 3742 w 9944"/>
              <a:gd name="connsiteY47" fmla="*/ 4611 h 10000"/>
              <a:gd name="connsiteX48" fmla="*/ 3798 w 9944"/>
              <a:gd name="connsiteY48" fmla="*/ 4825 h 10000"/>
              <a:gd name="connsiteX49" fmla="*/ 3865 w 9944"/>
              <a:gd name="connsiteY49" fmla="*/ 4397 h 10000"/>
              <a:gd name="connsiteX50" fmla="*/ 3989 w 9944"/>
              <a:gd name="connsiteY50" fmla="*/ 5058 h 10000"/>
              <a:gd name="connsiteX51" fmla="*/ 4056 w 9944"/>
              <a:gd name="connsiteY51" fmla="*/ 5156 h 10000"/>
              <a:gd name="connsiteX52" fmla="*/ 4112 w 9944"/>
              <a:gd name="connsiteY52" fmla="*/ 4825 h 10000"/>
              <a:gd name="connsiteX53" fmla="*/ 4180 w 9944"/>
              <a:gd name="connsiteY53" fmla="*/ 5156 h 10000"/>
              <a:gd name="connsiteX54" fmla="*/ 4303 w 9944"/>
              <a:gd name="connsiteY54" fmla="*/ 5156 h 10000"/>
              <a:gd name="connsiteX55" fmla="*/ 4371 w 9944"/>
              <a:gd name="connsiteY55" fmla="*/ 5486 h 10000"/>
              <a:gd name="connsiteX56" fmla="*/ 4438 w 9944"/>
              <a:gd name="connsiteY56" fmla="*/ 5370 h 10000"/>
              <a:gd name="connsiteX57" fmla="*/ 4494 w 9944"/>
              <a:gd name="connsiteY57" fmla="*/ 5272 h 10000"/>
              <a:gd name="connsiteX58" fmla="*/ 4618 w 9944"/>
              <a:gd name="connsiteY58" fmla="*/ 4942 h 10000"/>
              <a:gd name="connsiteX59" fmla="*/ 4685 w 9944"/>
              <a:gd name="connsiteY59" fmla="*/ 4942 h 10000"/>
              <a:gd name="connsiteX60" fmla="*/ 4753 w 9944"/>
              <a:gd name="connsiteY60" fmla="*/ 5272 h 10000"/>
              <a:gd name="connsiteX61" fmla="*/ 4809 w 9944"/>
              <a:gd name="connsiteY61" fmla="*/ 5486 h 10000"/>
              <a:gd name="connsiteX62" fmla="*/ 4944 w 9944"/>
              <a:gd name="connsiteY62" fmla="*/ 5156 h 10000"/>
              <a:gd name="connsiteX63" fmla="*/ 5000 w 9944"/>
              <a:gd name="connsiteY63" fmla="*/ 7354 h 10000"/>
              <a:gd name="connsiteX64" fmla="*/ 5067 w 9944"/>
              <a:gd name="connsiteY64" fmla="*/ 8016 h 10000"/>
              <a:gd name="connsiteX65" fmla="*/ 5135 w 9944"/>
              <a:gd name="connsiteY65" fmla="*/ 7140 h 10000"/>
              <a:gd name="connsiteX66" fmla="*/ 5258 w 9944"/>
              <a:gd name="connsiteY66" fmla="*/ 6265 h 10000"/>
              <a:gd name="connsiteX67" fmla="*/ 5315 w 9944"/>
              <a:gd name="connsiteY67" fmla="*/ 6148 h 10000"/>
              <a:gd name="connsiteX68" fmla="*/ 5382 w 9944"/>
              <a:gd name="connsiteY68" fmla="*/ 5486 h 10000"/>
              <a:gd name="connsiteX69" fmla="*/ 5449 w 9944"/>
              <a:gd name="connsiteY69" fmla="*/ 5700 h 10000"/>
              <a:gd name="connsiteX70" fmla="*/ 5506 w 9944"/>
              <a:gd name="connsiteY70" fmla="*/ 5156 h 10000"/>
              <a:gd name="connsiteX71" fmla="*/ 5640 w 9944"/>
              <a:gd name="connsiteY71" fmla="*/ 4942 h 10000"/>
              <a:gd name="connsiteX72" fmla="*/ 5697 w 9944"/>
              <a:gd name="connsiteY72" fmla="*/ 5370 h 10000"/>
              <a:gd name="connsiteX73" fmla="*/ 5764 w 9944"/>
              <a:gd name="connsiteY73" fmla="*/ 5486 h 10000"/>
              <a:gd name="connsiteX74" fmla="*/ 5820 w 9944"/>
              <a:gd name="connsiteY74" fmla="*/ 6362 h 10000"/>
              <a:gd name="connsiteX75" fmla="*/ 5955 w 9944"/>
              <a:gd name="connsiteY75" fmla="*/ 6265 h 10000"/>
              <a:gd name="connsiteX76" fmla="*/ 6011 w 9944"/>
              <a:gd name="connsiteY76" fmla="*/ 5817 h 10000"/>
              <a:gd name="connsiteX77" fmla="*/ 6079 w 9944"/>
              <a:gd name="connsiteY77" fmla="*/ 7023 h 10000"/>
              <a:gd name="connsiteX78" fmla="*/ 6146 w 9944"/>
              <a:gd name="connsiteY78" fmla="*/ 2743 h 10000"/>
              <a:gd name="connsiteX79" fmla="*/ 6270 w 9944"/>
              <a:gd name="connsiteY79" fmla="*/ 0 h 10000"/>
              <a:gd name="connsiteX80" fmla="*/ 6337 w 9944"/>
              <a:gd name="connsiteY80" fmla="*/ 1323 h 10000"/>
              <a:gd name="connsiteX81" fmla="*/ 6393 w 9944"/>
              <a:gd name="connsiteY81" fmla="*/ 875 h 10000"/>
              <a:gd name="connsiteX82" fmla="*/ 6461 w 9944"/>
              <a:gd name="connsiteY82" fmla="*/ 2082 h 10000"/>
              <a:gd name="connsiteX83" fmla="*/ 6584 w 9944"/>
              <a:gd name="connsiteY83" fmla="*/ 1751 h 10000"/>
              <a:gd name="connsiteX84" fmla="*/ 6652 w 9944"/>
              <a:gd name="connsiteY84" fmla="*/ 1751 h 10000"/>
              <a:gd name="connsiteX85" fmla="*/ 6708 w 9944"/>
              <a:gd name="connsiteY85" fmla="*/ 1965 h 10000"/>
              <a:gd name="connsiteX86" fmla="*/ 6775 w 9944"/>
              <a:gd name="connsiteY86" fmla="*/ 2626 h 10000"/>
              <a:gd name="connsiteX87" fmla="*/ 6899 w 9944"/>
              <a:gd name="connsiteY87" fmla="*/ 1634 h 10000"/>
              <a:gd name="connsiteX88" fmla="*/ 6966 w 9944"/>
              <a:gd name="connsiteY88" fmla="*/ 2082 h 10000"/>
              <a:gd name="connsiteX89" fmla="*/ 7022 w 9944"/>
              <a:gd name="connsiteY89" fmla="*/ 1965 h 10000"/>
              <a:gd name="connsiteX90" fmla="*/ 7090 w 9944"/>
              <a:gd name="connsiteY90" fmla="*/ 992 h 10000"/>
              <a:gd name="connsiteX91" fmla="*/ 7213 w 9944"/>
              <a:gd name="connsiteY91" fmla="*/ 1206 h 10000"/>
              <a:gd name="connsiteX92" fmla="*/ 7281 w 9944"/>
              <a:gd name="connsiteY92" fmla="*/ 545 h 10000"/>
              <a:gd name="connsiteX93" fmla="*/ 7348 w 9944"/>
              <a:gd name="connsiteY93" fmla="*/ 4163 h 10000"/>
              <a:gd name="connsiteX94" fmla="*/ 7404 w 9944"/>
              <a:gd name="connsiteY94" fmla="*/ 5700 h 10000"/>
              <a:gd name="connsiteX95" fmla="*/ 7539 w 9944"/>
              <a:gd name="connsiteY95" fmla="*/ 5700 h 10000"/>
              <a:gd name="connsiteX96" fmla="*/ 7596 w 9944"/>
              <a:gd name="connsiteY96" fmla="*/ 5156 h 10000"/>
              <a:gd name="connsiteX97" fmla="*/ 7663 w 9944"/>
              <a:gd name="connsiteY97" fmla="*/ 5156 h 10000"/>
              <a:gd name="connsiteX98" fmla="*/ 7719 w 9944"/>
              <a:gd name="connsiteY98" fmla="*/ 5700 h 10000"/>
              <a:gd name="connsiteX99" fmla="*/ 7854 w 9944"/>
              <a:gd name="connsiteY99" fmla="*/ 5272 h 10000"/>
              <a:gd name="connsiteX100" fmla="*/ 7910 w 9944"/>
              <a:gd name="connsiteY100" fmla="*/ 4280 h 10000"/>
              <a:gd name="connsiteX101" fmla="*/ 7978 w 9944"/>
              <a:gd name="connsiteY101" fmla="*/ 5058 h 10000"/>
              <a:gd name="connsiteX102" fmla="*/ 8045 w 9944"/>
              <a:gd name="connsiteY102" fmla="*/ 5058 h 10000"/>
              <a:gd name="connsiteX103" fmla="*/ 8169 w 9944"/>
              <a:gd name="connsiteY103" fmla="*/ 4611 h 10000"/>
              <a:gd name="connsiteX104" fmla="*/ 8225 w 9944"/>
              <a:gd name="connsiteY104" fmla="*/ 5058 h 10000"/>
              <a:gd name="connsiteX105" fmla="*/ 8292 w 9944"/>
              <a:gd name="connsiteY105" fmla="*/ 5156 h 10000"/>
              <a:gd name="connsiteX106" fmla="*/ 8360 w 9944"/>
              <a:gd name="connsiteY106" fmla="*/ 5156 h 10000"/>
              <a:gd name="connsiteX107" fmla="*/ 8416 w 9944"/>
              <a:gd name="connsiteY107" fmla="*/ 5058 h 10000"/>
              <a:gd name="connsiteX108" fmla="*/ 8551 w 9944"/>
              <a:gd name="connsiteY108" fmla="*/ 4825 h 10000"/>
              <a:gd name="connsiteX109" fmla="*/ 8607 w 9944"/>
              <a:gd name="connsiteY109" fmla="*/ 5058 h 10000"/>
              <a:gd name="connsiteX110" fmla="*/ 8674 w 9944"/>
              <a:gd name="connsiteY110" fmla="*/ 4825 h 10000"/>
              <a:gd name="connsiteX111" fmla="*/ 8742 w 9944"/>
              <a:gd name="connsiteY111" fmla="*/ 5272 h 10000"/>
              <a:gd name="connsiteX112" fmla="*/ 8865 w 9944"/>
              <a:gd name="connsiteY112" fmla="*/ 4942 h 10000"/>
              <a:gd name="connsiteX113" fmla="*/ 8921 w 9944"/>
              <a:gd name="connsiteY113" fmla="*/ 5370 h 10000"/>
              <a:gd name="connsiteX114" fmla="*/ 8989 w 9944"/>
              <a:gd name="connsiteY114" fmla="*/ 4942 h 10000"/>
              <a:gd name="connsiteX115" fmla="*/ 9056 w 9944"/>
              <a:gd name="connsiteY115" fmla="*/ 5603 h 10000"/>
              <a:gd name="connsiteX116" fmla="*/ 9180 w 9944"/>
              <a:gd name="connsiteY116" fmla="*/ 5370 h 10000"/>
              <a:gd name="connsiteX117" fmla="*/ 9247 w 9944"/>
              <a:gd name="connsiteY117" fmla="*/ 5370 h 10000"/>
              <a:gd name="connsiteX118" fmla="*/ 9303 w 9944"/>
              <a:gd name="connsiteY118" fmla="*/ 4611 h 10000"/>
              <a:gd name="connsiteX119" fmla="*/ 9371 w 9944"/>
              <a:gd name="connsiteY119" fmla="*/ 5486 h 10000"/>
              <a:gd name="connsiteX120" fmla="*/ 9494 w 9944"/>
              <a:gd name="connsiteY120" fmla="*/ 5603 h 10000"/>
              <a:gd name="connsiteX121" fmla="*/ 9562 w 9944"/>
              <a:gd name="connsiteY121" fmla="*/ 5058 h 10000"/>
              <a:gd name="connsiteX122" fmla="*/ 9618 w 9944"/>
              <a:gd name="connsiteY122" fmla="*/ 5603 h 10000"/>
              <a:gd name="connsiteX123" fmla="*/ 9685 w 9944"/>
              <a:gd name="connsiteY123" fmla="*/ 5486 h 10000"/>
              <a:gd name="connsiteX124" fmla="*/ 9809 w 9944"/>
              <a:gd name="connsiteY124" fmla="*/ 5058 h 10000"/>
              <a:gd name="connsiteX125" fmla="*/ 9876 w 9944"/>
              <a:gd name="connsiteY125" fmla="*/ 5058 h 10000"/>
              <a:gd name="connsiteX126" fmla="*/ 9944 w 9944"/>
              <a:gd name="connsiteY126" fmla="*/ 4728 h 10000"/>
              <a:gd name="connsiteX0" fmla="*/ 0 w 9932"/>
              <a:gd name="connsiteY0" fmla="*/ 10000 h 10000"/>
              <a:gd name="connsiteX1" fmla="*/ 136 w 9932"/>
              <a:gd name="connsiteY1" fmla="*/ 9767 h 10000"/>
              <a:gd name="connsiteX2" fmla="*/ 192 w 9932"/>
              <a:gd name="connsiteY2" fmla="*/ 9767 h 10000"/>
              <a:gd name="connsiteX3" fmla="*/ 259 w 9932"/>
              <a:gd name="connsiteY3" fmla="*/ 9339 h 10000"/>
              <a:gd name="connsiteX4" fmla="*/ 317 w 9932"/>
              <a:gd name="connsiteY4" fmla="*/ 9125 h 10000"/>
              <a:gd name="connsiteX5" fmla="*/ 452 w 9932"/>
              <a:gd name="connsiteY5" fmla="*/ 8560 h 10000"/>
              <a:gd name="connsiteX6" fmla="*/ 509 w 9932"/>
              <a:gd name="connsiteY6" fmla="*/ 8560 h 10000"/>
              <a:gd name="connsiteX7" fmla="*/ 576 w 9932"/>
              <a:gd name="connsiteY7" fmla="*/ 7568 h 10000"/>
              <a:gd name="connsiteX8" fmla="*/ 644 w 9932"/>
              <a:gd name="connsiteY8" fmla="*/ 7568 h 10000"/>
              <a:gd name="connsiteX9" fmla="*/ 768 w 9932"/>
              <a:gd name="connsiteY9" fmla="*/ 7685 h 10000"/>
              <a:gd name="connsiteX10" fmla="*/ 836 w 9932"/>
              <a:gd name="connsiteY10" fmla="*/ 7802 h 10000"/>
              <a:gd name="connsiteX11" fmla="*/ 893 w 9932"/>
              <a:gd name="connsiteY11" fmla="*/ 7354 h 10000"/>
              <a:gd name="connsiteX12" fmla="*/ 960 w 9932"/>
              <a:gd name="connsiteY12" fmla="*/ 7237 h 10000"/>
              <a:gd name="connsiteX13" fmla="*/ 1085 w 9932"/>
              <a:gd name="connsiteY13" fmla="*/ 5603 h 10000"/>
              <a:gd name="connsiteX14" fmla="*/ 1152 w 9932"/>
              <a:gd name="connsiteY14" fmla="*/ 4942 h 10000"/>
              <a:gd name="connsiteX15" fmla="*/ 1209 w 9932"/>
              <a:gd name="connsiteY15" fmla="*/ 5603 h 10000"/>
              <a:gd name="connsiteX16" fmla="*/ 1277 w 9932"/>
              <a:gd name="connsiteY16" fmla="*/ 5700 h 10000"/>
              <a:gd name="connsiteX17" fmla="*/ 1401 w 9932"/>
              <a:gd name="connsiteY17" fmla="*/ 5370 h 10000"/>
              <a:gd name="connsiteX18" fmla="*/ 1469 w 9932"/>
              <a:gd name="connsiteY18" fmla="*/ 5700 h 10000"/>
              <a:gd name="connsiteX19" fmla="*/ 1526 w 9932"/>
              <a:gd name="connsiteY19" fmla="*/ 5272 h 10000"/>
              <a:gd name="connsiteX20" fmla="*/ 1593 w 9932"/>
              <a:gd name="connsiteY20" fmla="*/ 5603 h 10000"/>
              <a:gd name="connsiteX21" fmla="*/ 1718 w 9932"/>
              <a:gd name="connsiteY21" fmla="*/ 5058 h 10000"/>
              <a:gd name="connsiteX22" fmla="*/ 1785 w 9932"/>
              <a:gd name="connsiteY22" fmla="*/ 5370 h 10000"/>
              <a:gd name="connsiteX23" fmla="*/ 1853 w 9932"/>
              <a:gd name="connsiteY23" fmla="*/ 5156 h 10000"/>
              <a:gd name="connsiteX24" fmla="*/ 1910 w 9932"/>
              <a:gd name="connsiteY24" fmla="*/ 5486 h 10000"/>
              <a:gd name="connsiteX25" fmla="*/ 2045 w 9932"/>
              <a:gd name="connsiteY25" fmla="*/ 4611 h 10000"/>
              <a:gd name="connsiteX26" fmla="*/ 2102 w 9932"/>
              <a:gd name="connsiteY26" fmla="*/ 5156 h 10000"/>
              <a:gd name="connsiteX27" fmla="*/ 2169 w 9932"/>
              <a:gd name="connsiteY27" fmla="*/ 5272 h 10000"/>
              <a:gd name="connsiteX28" fmla="*/ 2225 w 9932"/>
              <a:gd name="connsiteY28" fmla="*/ 5603 h 10000"/>
              <a:gd name="connsiteX29" fmla="*/ 2294 w 9932"/>
              <a:gd name="connsiteY29" fmla="*/ 5058 h 10000"/>
              <a:gd name="connsiteX30" fmla="*/ 2418 w 9932"/>
              <a:gd name="connsiteY30" fmla="*/ 5486 h 10000"/>
              <a:gd name="connsiteX31" fmla="*/ 2486 w 9932"/>
              <a:gd name="connsiteY31" fmla="*/ 5603 h 10000"/>
              <a:gd name="connsiteX32" fmla="*/ 2553 w 9932"/>
              <a:gd name="connsiteY32" fmla="*/ 5370 h 10000"/>
              <a:gd name="connsiteX33" fmla="*/ 2611 w 9932"/>
              <a:gd name="connsiteY33" fmla="*/ 5370 h 10000"/>
              <a:gd name="connsiteX34" fmla="*/ 2745 w 9932"/>
              <a:gd name="connsiteY34" fmla="*/ 5370 h 10000"/>
              <a:gd name="connsiteX35" fmla="*/ 2803 w 9932"/>
              <a:gd name="connsiteY35" fmla="*/ 4611 h 10000"/>
              <a:gd name="connsiteX36" fmla="*/ 2870 w 9932"/>
              <a:gd name="connsiteY36" fmla="*/ 4942 h 10000"/>
              <a:gd name="connsiteX37" fmla="*/ 2926 w 9932"/>
              <a:gd name="connsiteY37" fmla="*/ 4728 h 10000"/>
              <a:gd name="connsiteX38" fmla="*/ 3062 w 9932"/>
              <a:gd name="connsiteY38" fmla="*/ 6031 h 10000"/>
              <a:gd name="connsiteX39" fmla="*/ 3118 w 9932"/>
              <a:gd name="connsiteY39" fmla="*/ 5272 h 10000"/>
              <a:gd name="connsiteX40" fmla="*/ 3187 w 9932"/>
              <a:gd name="connsiteY40" fmla="*/ 5272 h 10000"/>
              <a:gd name="connsiteX41" fmla="*/ 3254 w 9932"/>
              <a:gd name="connsiteY41" fmla="*/ 5272 h 10000"/>
              <a:gd name="connsiteX42" fmla="*/ 3379 w 9932"/>
              <a:gd name="connsiteY42" fmla="*/ 4611 h 10000"/>
              <a:gd name="connsiteX43" fmla="*/ 3435 w 9932"/>
              <a:gd name="connsiteY43" fmla="*/ 5370 h 10000"/>
              <a:gd name="connsiteX44" fmla="*/ 3503 w 9932"/>
              <a:gd name="connsiteY44" fmla="*/ 5486 h 10000"/>
              <a:gd name="connsiteX45" fmla="*/ 3571 w 9932"/>
              <a:gd name="connsiteY45" fmla="*/ 5058 h 10000"/>
              <a:gd name="connsiteX46" fmla="*/ 3695 w 9932"/>
              <a:gd name="connsiteY46" fmla="*/ 5603 h 10000"/>
              <a:gd name="connsiteX47" fmla="*/ 3763 w 9932"/>
              <a:gd name="connsiteY47" fmla="*/ 4611 h 10000"/>
              <a:gd name="connsiteX48" fmla="*/ 3819 w 9932"/>
              <a:gd name="connsiteY48" fmla="*/ 4825 h 10000"/>
              <a:gd name="connsiteX49" fmla="*/ 3887 w 9932"/>
              <a:gd name="connsiteY49" fmla="*/ 4397 h 10000"/>
              <a:gd name="connsiteX50" fmla="*/ 4011 w 9932"/>
              <a:gd name="connsiteY50" fmla="*/ 5058 h 10000"/>
              <a:gd name="connsiteX51" fmla="*/ 4079 w 9932"/>
              <a:gd name="connsiteY51" fmla="*/ 5156 h 10000"/>
              <a:gd name="connsiteX52" fmla="*/ 4135 w 9932"/>
              <a:gd name="connsiteY52" fmla="*/ 4825 h 10000"/>
              <a:gd name="connsiteX53" fmla="*/ 4204 w 9932"/>
              <a:gd name="connsiteY53" fmla="*/ 5156 h 10000"/>
              <a:gd name="connsiteX54" fmla="*/ 4327 w 9932"/>
              <a:gd name="connsiteY54" fmla="*/ 5156 h 10000"/>
              <a:gd name="connsiteX55" fmla="*/ 4396 w 9932"/>
              <a:gd name="connsiteY55" fmla="*/ 5486 h 10000"/>
              <a:gd name="connsiteX56" fmla="*/ 4463 w 9932"/>
              <a:gd name="connsiteY56" fmla="*/ 5370 h 10000"/>
              <a:gd name="connsiteX57" fmla="*/ 4519 w 9932"/>
              <a:gd name="connsiteY57" fmla="*/ 5272 h 10000"/>
              <a:gd name="connsiteX58" fmla="*/ 4644 w 9932"/>
              <a:gd name="connsiteY58" fmla="*/ 4942 h 10000"/>
              <a:gd name="connsiteX59" fmla="*/ 4711 w 9932"/>
              <a:gd name="connsiteY59" fmla="*/ 4942 h 10000"/>
              <a:gd name="connsiteX60" fmla="*/ 4780 w 9932"/>
              <a:gd name="connsiteY60" fmla="*/ 5272 h 10000"/>
              <a:gd name="connsiteX61" fmla="*/ 4836 w 9932"/>
              <a:gd name="connsiteY61" fmla="*/ 5486 h 10000"/>
              <a:gd name="connsiteX62" fmla="*/ 4972 w 9932"/>
              <a:gd name="connsiteY62" fmla="*/ 5156 h 10000"/>
              <a:gd name="connsiteX63" fmla="*/ 5028 w 9932"/>
              <a:gd name="connsiteY63" fmla="*/ 7354 h 10000"/>
              <a:gd name="connsiteX64" fmla="*/ 5096 w 9932"/>
              <a:gd name="connsiteY64" fmla="*/ 8016 h 10000"/>
              <a:gd name="connsiteX65" fmla="*/ 5164 w 9932"/>
              <a:gd name="connsiteY65" fmla="*/ 7140 h 10000"/>
              <a:gd name="connsiteX66" fmla="*/ 5288 w 9932"/>
              <a:gd name="connsiteY66" fmla="*/ 6265 h 10000"/>
              <a:gd name="connsiteX67" fmla="*/ 5345 w 9932"/>
              <a:gd name="connsiteY67" fmla="*/ 6148 h 10000"/>
              <a:gd name="connsiteX68" fmla="*/ 5412 w 9932"/>
              <a:gd name="connsiteY68" fmla="*/ 5486 h 10000"/>
              <a:gd name="connsiteX69" fmla="*/ 5480 w 9932"/>
              <a:gd name="connsiteY69" fmla="*/ 5700 h 10000"/>
              <a:gd name="connsiteX70" fmla="*/ 5537 w 9932"/>
              <a:gd name="connsiteY70" fmla="*/ 5156 h 10000"/>
              <a:gd name="connsiteX71" fmla="*/ 5672 w 9932"/>
              <a:gd name="connsiteY71" fmla="*/ 4942 h 10000"/>
              <a:gd name="connsiteX72" fmla="*/ 5729 w 9932"/>
              <a:gd name="connsiteY72" fmla="*/ 5370 h 10000"/>
              <a:gd name="connsiteX73" fmla="*/ 5796 w 9932"/>
              <a:gd name="connsiteY73" fmla="*/ 5486 h 10000"/>
              <a:gd name="connsiteX74" fmla="*/ 5853 w 9932"/>
              <a:gd name="connsiteY74" fmla="*/ 6362 h 10000"/>
              <a:gd name="connsiteX75" fmla="*/ 5989 w 9932"/>
              <a:gd name="connsiteY75" fmla="*/ 6265 h 10000"/>
              <a:gd name="connsiteX76" fmla="*/ 6045 w 9932"/>
              <a:gd name="connsiteY76" fmla="*/ 5817 h 10000"/>
              <a:gd name="connsiteX77" fmla="*/ 6113 w 9932"/>
              <a:gd name="connsiteY77" fmla="*/ 7023 h 10000"/>
              <a:gd name="connsiteX78" fmla="*/ 6181 w 9932"/>
              <a:gd name="connsiteY78" fmla="*/ 2743 h 10000"/>
              <a:gd name="connsiteX79" fmla="*/ 6305 w 9932"/>
              <a:gd name="connsiteY79" fmla="*/ 0 h 10000"/>
              <a:gd name="connsiteX80" fmla="*/ 6373 w 9932"/>
              <a:gd name="connsiteY80" fmla="*/ 1323 h 10000"/>
              <a:gd name="connsiteX81" fmla="*/ 6429 w 9932"/>
              <a:gd name="connsiteY81" fmla="*/ 875 h 10000"/>
              <a:gd name="connsiteX82" fmla="*/ 6497 w 9932"/>
              <a:gd name="connsiteY82" fmla="*/ 2082 h 10000"/>
              <a:gd name="connsiteX83" fmla="*/ 6621 w 9932"/>
              <a:gd name="connsiteY83" fmla="*/ 1751 h 10000"/>
              <a:gd name="connsiteX84" fmla="*/ 6689 w 9932"/>
              <a:gd name="connsiteY84" fmla="*/ 1751 h 10000"/>
              <a:gd name="connsiteX85" fmla="*/ 6746 w 9932"/>
              <a:gd name="connsiteY85" fmla="*/ 1965 h 10000"/>
              <a:gd name="connsiteX86" fmla="*/ 6813 w 9932"/>
              <a:gd name="connsiteY86" fmla="*/ 2626 h 10000"/>
              <a:gd name="connsiteX87" fmla="*/ 6938 w 9932"/>
              <a:gd name="connsiteY87" fmla="*/ 1634 h 10000"/>
              <a:gd name="connsiteX88" fmla="*/ 7005 w 9932"/>
              <a:gd name="connsiteY88" fmla="*/ 2082 h 10000"/>
              <a:gd name="connsiteX89" fmla="*/ 7062 w 9932"/>
              <a:gd name="connsiteY89" fmla="*/ 1965 h 10000"/>
              <a:gd name="connsiteX90" fmla="*/ 7130 w 9932"/>
              <a:gd name="connsiteY90" fmla="*/ 992 h 10000"/>
              <a:gd name="connsiteX91" fmla="*/ 7254 w 9932"/>
              <a:gd name="connsiteY91" fmla="*/ 1206 h 10000"/>
              <a:gd name="connsiteX92" fmla="*/ 7322 w 9932"/>
              <a:gd name="connsiteY92" fmla="*/ 545 h 10000"/>
              <a:gd name="connsiteX93" fmla="*/ 7389 w 9932"/>
              <a:gd name="connsiteY93" fmla="*/ 4163 h 10000"/>
              <a:gd name="connsiteX94" fmla="*/ 7446 w 9932"/>
              <a:gd name="connsiteY94" fmla="*/ 5700 h 10000"/>
              <a:gd name="connsiteX95" fmla="*/ 7581 w 9932"/>
              <a:gd name="connsiteY95" fmla="*/ 5700 h 10000"/>
              <a:gd name="connsiteX96" fmla="*/ 7639 w 9932"/>
              <a:gd name="connsiteY96" fmla="*/ 5156 h 10000"/>
              <a:gd name="connsiteX97" fmla="*/ 7706 w 9932"/>
              <a:gd name="connsiteY97" fmla="*/ 5156 h 10000"/>
              <a:gd name="connsiteX98" fmla="*/ 7762 w 9932"/>
              <a:gd name="connsiteY98" fmla="*/ 5700 h 10000"/>
              <a:gd name="connsiteX99" fmla="*/ 7898 w 9932"/>
              <a:gd name="connsiteY99" fmla="*/ 5272 h 10000"/>
              <a:gd name="connsiteX100" fmla="*/ 7955 w 9932"/>
              <a:gd name="connsiteY100" fmla="*/ 4280 h 10000"/>
              <a:gd name="connsiteX101" fmla="*/ 8023 w 9932"/>
              <a:gd name="connsiteY101" fmla="*/ 5058 h 10000"/>
              <a:gd name="connsiteX102" fmla="*/ 8090 w 9932"/>
              <a:gd name="connsiteY102" fmla="*/ 5058 h 10000"/>
              <a:gd name="connsiteX103" fmla="*/ 8215 w 9932"/>
              <a:gd name="connsiteY103" fmla="*/ 4611 h 10000"/>
              <a:gd name="connsiteX104" fmla="*/ 8271 w 9932"/>
              <a:gd name="connsiteY104" fmla="*/ 5058 h 10000"/>
              <a:gd name="connsiteX105" fmla="*/ 8339 w 9932"/>
              <a:gd name="connsiteY105" fmla="*/ 5156 h 10000"/>
              <a:gd name="connsiteX106" fmla="*/ 8407 w 9932"/>
              <a:gd name="connsiteY106" fmla="*/ 5156 h 10000"/>
              <a:gd name="connsiteX107" fmla="*/ 8463 w 9932"/>
              <a:gd name="connsiteY107" fmla="*/ 5058 h 10000"/>
              <a:gd name="connsiteX108" fmla="*/ 8599 w 9932"/>
              <a:gd name="connsiteY108" fmla="*/ 4825 h 10000"/>
              <a:gd name="connsiteX109" fmla="*/ 8655 w 9932"/>
              <a:gd name="connsiteY109" fmla="*/ 5058 h 10000"/>
              <a:gd name="connsiteX110" fmla="*/ 8723 w 9932"/>
              <a:gd name="connsiteY110" fmla="*/ 4825 h 10000"/>
              <a:gd name="connsiteX111" fmla="*/ 8791 w 9932"/>
              <a:gd name="connsiteY111" fmla="*/ 5272 h 10000"/>
              <a:gd name="connsiteX112" fmla="*/ 8915 w 9932"/>
              <a:gd name="connsiteY112" fmla="*/ 4942 h 10000"/>
              <a:gd name="connsiteX113" fmla="*/ 8971 w 9932"/>
              <a:gd name="connsiteY113" fmla="*/ 5370 h 10000"/>
              <a:gd name="connsiteX114" fmla="*/ 9040 w 9932"/>
              <a:gd name="connsiteY114" fmla="*/ 4942 h 10000"/>
              <a:gd name="connsiteX115" fmla="*/ 9107 w 9932"/>
              <a:gd name="connsiteY115" fmla="*/ 5603 h 10000"/>
              <a:gd name="connsiteX116" fmla="*/ 9232 w 9932"/>
              <a:gd name="connsiteY116" fmla="*/ 5370 h 10000"/>
              <a:gd name="connsiteX117" fmla="*/ 9299 w 9932"/>
              <a:gd name="connsiteY117" fmla="*/ 5370 h 10000"/>
              <a:gd name="connsiteX118" fmla="*/ 9355 w 9932"/>
              <a:gd name="connsiteY118" fmla="*/ 4611 h 10000"/>
              <a:gd name="connsiteX119" fmla="*/ 9424 w 9932"/>
              <a:gd name="connsiteY119" fmla="*/ 5486 h 10000"/>
              <a:gd name="connsiteX120" fmla="*/ 9547 w 9932"/>
              <a:gd name="connsiteY120" fmla="*/ 5603 h 10000"/>
              <a:gd name="connsiteX121" fmla="*/ 9616 w 9932"/>
              <a:gd name="connsiteY121" fmla="*/ 5058 h 10000"/>
              <a:gd name="connsiteX122" fmla="*/ 9672 w 9932"/>
              <a:gd name="connsiteY122" fmla="*/ 5603 h 10000"/>
              <a:gd name="connsiteX123" fmla="*/ 9740 w 9932"/>
              <a:gd name="connsiteY123" fmla="*/ 5486 h 10000"/>
              <a:gd name="connsiteX124" fmla="*/ 9864 w 9932"/>
              <a:gd name="connsiteY124" fmla="*/ 5058 h 10000"/>
              <a:gd name="connsiteX125" fmla="*/ 9932 w 9932"/>
              <a:gd name="connsiteY125" fmla="*/ 5058 h 10000"/>
              <a:gd name="connsiteX0" fmla="*/ 0 w 9932"/>
              <a:gd name="connsiteY0" fmla="*/ 10000 h 10000"/>
              <a:gd name="connsiteX1" fmla="*/ 137 w 9932"/>
              <a:gd name="connsiteY1" fmla="*/ 9767 h 10000"/>
              <a:gd name="connsiteX2" fmla="*/ 193 w 9932"/>
              <a:gd name="connsiteY2" fmla="*/ 9767 h 10000"/>
              <a:gd name="connsiteX3" fmla="*/ 261 w 9932"/>
              <a:gd name="connsiteY3" fmla="*/ 9339 h 10000"/>
              <a:gd name="connsiteX4" fmla="*/ 319 w 9932"/>
              <a:gd name="connsiteY4" fmla="*/ 9125 h 10000"/>
              <a:gd name="connsiteX5" fmla="*/ 455 w 9932"/>
              <a:gd name="connsiteY5" fmla="*/ 8560 h 10000"/>
              <a:gd name="connsiteX6" fmla="*/ 512 w 9932"/>
              <a:gd name="connsiteY6" fmla="*/ 8560 h 10000"/>
              <a:gd name="connsiteX7" fmla="*/ 580 w 9932"/>
              <a:gd name="connsiteY7" fmla="*/ 7568 h 10000"/>
              <a:gd name="connsiteX8" fmla="*/ 648 w 9932"/>
              <a:gd name="connsiteY8" fmla="*/ 7568 h 10000"/>
              <a:gd name="connsiteX9" fmla="*/ 773 w 9932"/>
              <a:gd name="connsiteY9" fmla="*/ 7685 h 10000"/>
              <a:gd name="connsiteX10" fmla="*/ 842 w 9932"/>
              <a:gd name="connsiteY10" fmla="*/ 7802 h 10000"/>
              <a:gd name="connsiteX11" fmla="*/ 899 w 9932"/>
              <a:gd name="connsiteY11" fmla="*/ 7354 h 10000"/>
              <a:gd name="connsiteX12" fmla="*/ 967 w 9932"/>
              <a:gd name="connsiteY12" fmla="*/ 7237 h 10000"/>
              <a:gd name="connsiteX13" fmla="*/ 1092 w 9932"/>
              <a:gd name="connsiteY13" fmla="*/ 5603 h 10000"/>
              <a:gd name="connsiteX14" fmla="*/ 1160 w 9932"/>
              <a:gd name="connsiteY14" fmla="*/ 4942 h 10000"/>
              <a:gd name="connsiteX15" fmla="*/ 1217 w 9932"/>
              <a:gd name="connsiteY15" fmla="*/ 5603 h 10000"/>
              <a:gd name="connsiteX16" fmla="*/ 1286 w 9932"/>
              <a:gd name="connsiteY16" fmla="*/ 5700 h 10000"/>
              <a:gd name="connsiteX17" fmla="*/ 1411 w 9932"/>
              <a:gd name="connsiteY17" fmla="*/ 5370 h 10000"/>
              <a:gd name="connsiteX18" fmla="*/ 1479 w 9932"/>
              <a:gd name="connsiteY18" fmla="*/ 5700 h 10000"/>
              <a:gd name="connsiteX19" fmla="*/ 1536 w 9932"/>
              <a:gd name="connsiteY19" fmla="*/ 5272 h 10000"/>
              <a:gd name="connsiteX20" fmla="*/ 1604 w 9932"/>
              <a:gd name="connsiteY20" fmla="*/ 5603 h 10000"/>
              <a:gd name="connsiteX21" fmla="*/ 1730 w 9932"/>
              <a:gd name="connsiteY21" fmla="*/ 5058 h 10000"/>
              <a:gd name="connsiteX22" fmla="*/ 1797 w 9932"/>
              <a:gd name="connsiteY22" fmla="*/ 5370 h 10000"/>
              <a:gd name="connsiteX23" fmla="*/ 1866 w 9932"/>
              <a:gd name="connsiteY23" fmla="*/ 5156 h 10000"/>
              <a:gd name="connsiteX24" fmla="*/ 1923 w 9932"/>
              <a:gd name="connsiteY24" fmla="*/ 5486 h 10000"/>
              <a:gd name="connsiteX25" fmla="*/ 2059 w 9932"/>
              <a:gd name="connsiteY25" fmla="*/ 4611 h 10000"/>
              <a:gd name="connsiteX26" fmla="*/ 2116 w 9932"/>
              <a:gd name="connsiteY26" fmla="*/ 5156 h 10000"/>
              <a:gd name="connsiteX27" fmla="*/ 2184 w 9932"/>
              <a:gd name="connsiteY27" fmla="*/ 5272 h 10000"/>
              <a:gd name="connsiteX28" fmla="*/ 2240 w 9932"/>
              <a:gd name="connsiteY28" fmla="*/ 5603 h 10000"/>
              <a:gd name="connsiteX29" fmla="*/ 2310 w 9932"/>
              <a:gd name="connsiteY29" fmla="*/ 5058 h 10000"/>
              <a:gd name="connsiteX30" fmla="*/ 2435 w 9932"/>
              <a:gd name="connsiteY30" fmla="*/ 5486 h 10000"/>
              <a:gd name="connsiteX31" fmla="*/ 2503 w 9932"/>
              <a:gd name="connsiteY31" fmla="*/ 5603 h 10000"/>
              <a:gd name="connsiteX32" fmla="*/ 2570 w 9932"/>
              <a:gd name="connsiteY32" fmla="*/ 5370 h 10000"/>
              <a:gd name="connsiteX33" fmla="*/ 2629 w 9932"/>
              <a:gd name="connsiteY33" fmla="*/ 5370 h 10000"/>
              <a:gd name="connsiteX34" fmla="*/ 2764 w 9932"/>
              <a:gd name="connsiteY34" fmla="*/ 5370 h 10000"/>
              <a:gd name="connsiteX35" fmla="*/ 2822 w 9932"/>
              <a:gd name="connsiteY35" fmla="*/ 4611 h 10000"/>
              <a:gd name="connsiteX36" fmla="*/ 2890 w 9932"/>
              <a:gd name="connsiteY36" fmla="*/ 4942 h 10000"/>
              <a:gd name="connsiteX37" fmla="*/ 2946 w 9932"/>
              <a:gd name="connsiteY37" fmla="*/ 4728 h 10000"/>
              <a:gd name="connsiteX38" fmla="*/ 3083 w 9932"/>
              <a:gd name="connsiteY38" fmla="*/ 6031 h 10000"/>
              <a:gd name="connsiteX39" fmla="*/ 3139 w 9932"/>
              <a:gd name="connsiteY39" fmla="*/ 5272 h 10000"/>
              <a:gd name="connsiteX40" fmla="*/ 3209 w 9932"/>
              <a:gd name="connsiteY40" fmla="*/ 5272 h 10000"/>
              <a:gd name="connsiteX41" fmla="*/ 3276 w 9932"/>
              <a:gd name="connsiteY41" fmla="*/ 5272 h 10000"/>
              <a:gd name="connsiteX42" fmla="*/ 3402 w 9932"/>
              <a:gd name="connsiteY42" fmla="*/ 4611 h 10000"/>
              <a:gd name="connsiteX43" fmla="*/ 3459 w 9932"/>
              <a:gd name="connsiteY43" fmla="*/ 5370 h 10000"/>
              <a:gd name="connsiteX44" fmla="*/ 3527 w 9932"/>
              <a:gd name="connsiteY44" fmla="*/ 5486 h 10000"/>
              <a:gd name="connsiteX45" fmla="*/ 3595 w 9932"/>
              <a:gd name="connsiteY45" fmla="*/ 5058 h 10000"/>
              <a:gd name="connsiteX46" fmla="*/ 3720 w 9932"/>
              <a:gd name="connsiteY46" fmla="*/ 5603 h 10000"/>
              <a:gd name="connsiteX47" fmla="*/ 3789 w 9932"/>
              <a:gd name="connsiteY47" fmla="*/ 4611 h 10000"/>
              <a:gd name="connsiteX48" fmla="*/ 3845 w 9932"/>
              <a:gd name="connsiteY48" fmla="*/ 4825 h 10000"/>
              <a:gd name="connsiteX49" fmla="*/ 3914 w 9932"/>
              <a:gd name="connsiteY49" fmla="*/ 4397 h 10000"/>
              <a:gd name="connsiteX50" fmla="*/ 4038 w 9932"/>
              <a:gd name="connsiteY50" fmla="*/ 5058 h 10000"/>
              <a:gd name="connsiteX51" fmla="*/ 4107 w 9932"/>
              <a:gd name="connsiteY51" fmla="*/ 5156 h 10000"/>
              <a:gd name="connsiteX52" fmla="*/ 4163 w 9932"/>
              <a:gd name="connsiteY52" fmla="*/ 4825 h 10000"/>
              <a:gd name="connsiteX53" fmla="*/ 4233 w 9932"/>
              <a:gd name="connsiteY53" fmla="*/ 5156 h 10000"/>
              <a:gd name="connsiteX54" fmla="*/ 4357 w 9932"/>
              <a:gd name="connsiteY54" fmla="*/ 5156 h 10000"/>
              <a:gd name="connsiteX55" fmla="*/ 4426 w 9932"/>
              <a:gd name="connsiteY55" fmla="*/ 5486 h 10000"/>
              <a:gd name="connsiteX56" fmla="*/ 4494 w 9932"/>
              <a:gd name="connsiteY56" fmla="*/ 5370 h 10000"/>
              <a:gd name="connsiteX57" fmla="*/ 4550 w 9932"/>
              <a:gd name="connsiteY57" fmla="*/ 5272 h 10000"/>
              <a:gd name="connsiteX58" fmla="*/ 4676 w 9932"/>
              <a:gd name="connsiteY58" fmla="*/ 4942 h 10000"/>
              <a:gd name="connsiteX59" fmla="*/ 4743 w 9932"/>
              <a:gd name="connsiteY59" fmla="*/ 4942 h 10000"/>
              <a:gd name="connsiteX60" fmla="*/ 4813 w 9932"/>
              <a:gd name="connsiteY60" fmla="*/ 5272 h 10000"/>
              <a:gd name="connsiteX61" fmla="*/ 4869 w 9932"/>
              <a:gd name="connsiteY61" fmla="*/ 5486 h 10000"/>
              <a:gd name="connsiteX62" fmla="*/ 5006 w 9932"/>
              <a:gd name="connsiteY62" fmla="*/ 5156 h 10000"/>
              <a:gd name="connsiteX63" fmla="*/ 5062 w 9932"/>
              <a:gd name="connsiteY63" fmla="*/ 7354 h 10000"/>
              <a:gd name="connsiteX64" fmla="*/ 5131 w 9932"/>
              <a:gd name="connsiteY64" fmla="*/ 8016 h 10000"/>
              <a:gd name="connsiteX65" fmla="*/ 5199 w 9932"/>
              <a:gd name="connsiteY65" fmla="*/ 7140 h 10000"/>
              <a:gd name="connsiteX66" fmla="*/ 5324 w 9932"/>
              <a:gd name="connsiteY66" fmla="*/ 6265 h 10000"/>
              <a:gd name="connsiteX67" fmla="*/ 5382 w 9932"/>
              <a:gd name="connsiteY67" fmla="*/ 6148 h 10000"/>
              <a:gd name="connsiteX68" fmla="*/ 5449 w 9932"/>
              <a:gd name="connsiteY68" fmla="*/ 5486 h 10000"/>
              <a:gd name="connsiteX69" fmla="*/ 5518 w 9932"/>
              <a:gd name="connsiteY69" fmla="*/ 5700 h 10000"/>
              <a:gd name="connsiteX70" fmla="*/ 5575 w 9932"/>
              <a:gd name="connsiteY70" fmla="*/ 5156 h 10000"/>
              <a:gd name="connsiteX71" fmla="*/ 5711 w 9932"/>
              <a:gd name="connsiteY71" fmla="*/ 4942 h 10000"/>
              <a:gd name="connsiteX72" fmla="*/ 5768 w 9932"/>
              <a:gd name="connsiteY72" fmla="*/ 5370 h 10000"/>
              <a:gd name="connsiteX73" fmla="*/ 5836 w 9932"/>
              <a:gd name="connsiteY73" fmla="*/ 5486 h 10000"/>
              <a:gd name="connsiteX74" fmla="*/ 5893 w 9932"/>
              <a:gd name="connsiteY74" fmla="*/ 6362 h 10000"/>
              <a:gd name="connsiteX75" fmla="*/ 6030 w 9932"/>
              <a:gd name="connsiteY75" fmla="*/ 6265 h 10000"/>
              <a:gd name="connsiteX76" fmla="*/ 6086 w 9932"/>
              <a:gd name="connsiteY76" fmla="*/ 5817 h 10000"/>
              <a:gd name="connsiteX77" fmla="*/ 6155 w 9932"/>
              <a:gd name="connsiteY77" fmla="*/ 7023 h 10000"/>
              <a:gd name="connsiteX78" fmla="*/ 6223 w 9932"/>
              <a:gd name="connsiteY78" fmla="*/ 2743 h 10000"/>
              <a:gd name="connsiteX79" fmla="*/ 6348 w 9932"/>
              <a:gd name="connsiteY79" fmla="*/ 0 h 10000"/>
              <a:gd name="connsiteX80" fmla="*/ 6417 w 9932"/>
              <a:gd name="connsiteY80" fmla="*/ 1323 h 10000"/>
              <a:gd name="connsiteX81" fmla="*/ 6473 w 9932"/>
              <a:gd name="connsiteY81" fmla="*/ 875 h 10000"/>
              <a:gd name="connsiteX82" fmla="*/ 6541 w 9932"/>
              <a:gd name="connsiteY82" fmla="*/ 2082 h 10000"/>
              <a:gd name="connsiteX83" fmla="*/ 6666 w 9932"/>
              <a:gd name="connsiteY83" fmla="*/ 1751 h 10000"/>
              <a:gd name="connsiteX84" fmla="*/ 6735 w 9932"/>
              <a:gd name="connsiteY84" fmla="*/ 1751 h 10000"/>
              <a:gd name="connsiteX85" fmla="*/ 6792 w 9932"/>
              <a:gd name="connsiteY85" fmla="*/ 1965 h 10000"/>
              <a:gd name="connsiteX86" fmla="*/ 6860 w 9932"/>
              <a:gd name="connsiteY86" fmla="*/ 2626 h 10000"/>
              <a:gd name="connsiteX87" fmla="*/ 6986 w 9932"/>
              <a:gd name="connsiteY87" fmla="*/ 1634 h 10000"/>
              <a:gd name="connsiteX88" fmla="*/ 7053 w 9932"/>
              <a:gd name="connsiteY88" fmla="*/ 2082 h 10000"/>
              <a:gd name="connsiteX89" fmla="*/ 7110 w 9932"/>
              <a:gd name="connsiteY89" fmla="*/ 1965 h 10000"/>
              <a:gd name="connsiteX90" fmla="*/ 7179 w 9932"/>
              <a:gd name="connsiteY90" fmla="*/ 992 h 10000"/>
              <a:gd name="connsiteX91" fmla="*/ 7304 w 9932"/>
              <a:gd name="connsiteY91" fmla="*/ 1206 h 10000"/>
              <a:gd name="connsiteX92" fmla="*/ 7372 w 9932"/>
              <a:gd name="connsiteY92" fmla="*/ 545 h 10000"/>
              <a:gd name="connsiteX93" fmla="*/ 7440 w 9932"/>
              <a:gd name="connsiteY93" fmla="*/ 4163 h 10000"/>
              <a:gd name="connsiteX94" fmla="*/ 7497 w 9932"/>
              <a:gd name="connsiteY94" fmla="*/ 5700 h 10000"/>
              <a:gd name="connsiteX95" fmla="*/ 7633 w 9932"/>
              <a:gd name="connsiteY95" fmla="*/ 5700 h 10000"/>
              <a:gd name="connsiteX96" fmla="*/ 7691 w 9932"/>
              <a:gd name="connsiteY96" fmla="*/ 5156 h 10000"/>
              <a:gd name="connsiteX97" fmla="*/ 7759 w 9932"/>
              <a:gd name="connsiteY97" fmla="*/ 5156 h 10000"/>
              <a:gd name="connsiteX98" fmla="*/ 7815 w 9932"/>
              <a:gd name="connsiteY98" fmla="*/ 5700 h 10000"/>
              <a:gd name="connsiteX99" fmla="*/ 7952 w 9932"/>
              <a:gd name="connsiteY99" fmla="*/ 5272 h 10000"/>
              <a:gd name="connsiteX100" fmla="*/ 8009 w 9932"/>
              <a:gd name="connsiteY100" fmla="*/ 4280 h 10000"/>
              <a:gd name="connsiteX101" fmla="*/ 8078 w 9932"/>
              <a:gd name="connsiteY101" fmla="*/ 5058 h 10000"/>
              <a:gd name="connsiteX102" fmla="*/ 8145 w 9932"/>
              <a:gd name="connsiteY102" fmla="*/ 5058 h 10000"/>
              <a:gd name="connsiteX103" fmla="*/ 8271 w 9932"/>
              <a:gd name="connsiteY103" fmla="*/ 4611 h 10000"/>
              <a:gd name="connsiteX104" fmla="*/ 8328 w 9932"/>
              <a:gd name="connsiteY104" fmla="*/ 5058 h 10000"/>
              <a:gd name="connsiteX105" fmla="*/ 8396 w 9932"/>
              <a:gd name="connsiteY105" fmla="*/ 5156 h 10000"/>
              <a:gd name="connsiteX106" fmla="*/ 8465 w 9932"/>
              <a:gd name="connsiteY106" fmla="*/ 5156 h 10000"/>
              <a:gd name="connsiteX107" fmla="*/ 8521 w 9932"/>
              <a:gd name="connsiteY107" fmla="*/ 5058 h 10000"/>
              <a:gd name="connsiteX108" fmla="*/ 8658 w 9932"/>
              <a:gd name="connsiteY108" fmla="*/ 4825 h 10000"/>
              <a:gd name="connsiteX109" fmla="*/ 8714 w 9932"/>
              <a:gd name="connsiteY109" fmla="*/ 5058 h 10000"/>
              <a:gd name="connsiteX110" fmla="*/ 8783 w 9932"/>
              <a:gd name="connsiteY110" fmla="*/ 4825 h 10000"/>
              <a:gd name="connsiteX111" fmla="*/ 8851 w 9932"/>
              <a:gd name="connsiteY111" fmla="*/ 5272 h 10000"/>
              <a:gd name="connsiteX112" fmla="*/ 8976 w 9932"/>
              <a:gd name="connsiteY112" fmla="*/ 4942 h 10000"/>
              <a:gd name="connsiteX113" fmla="*/ 9032 w 9932"/>
              <a:gd name="connsiteY113" fmla="*/ 5370 h 10000"/>
              <a:gd name="connsiteX114" fmla="*/ 9102 w 9932"/>
              <a:gd name="connsiteY114" fmla="*/ 4942 h 10000"/>
              <a:gd name="connsiteX115" fmla="*/ 9169 w 9932"/>
              <a:gd name="connsiteY115" fmla="*/ 5603 h 10000"/>
              <a:gd name="connsiteX116" fmla="*/ 9295 w 9932"/>
              <a:gd name="connsiteY116" fmla="*/ 5370 h 10000"/>
              <a:gd name="connsiteX117" fmla="*/ 9363 w 9932"/>
              <a:gd name="connsiteY117" fmla="*/ 5370 h 10000"/>
              <a:gd name="connsiteX118" fmla="*/ 9419 w 9932"/>
              <a:gd name="connsiteY118" fmla="*/ 4611 h 10000"/>
              <a:gd name="connsiteX119" fmla="*/ 9489 w 9932"/>
              <a:gd name="connsiteY119" fmla="*/ 5486 h 10000"/>
              <a:gd name="connsiteX120" fmla="*/ 9612 w 9932"/>
              <a:gd name="connsiteY120" fmla="*/ 5603 h 10000"/>
              <a:gd name="connsiteX121" fmla="*/ 9682 w 9932"/>
              <a:gd name="connsiteY121" fmla="*/ 5058 h 10000"/>
              <a:gd name="connsiteX122" fmla="*/ 9738 w 9932"/>
              <a:gd name="connsiteY122" fmla="*/ 5603 h 10000"/>
              <a:gd name="connsiteX123" fmla="*/ 9807 w 9932"/>
              <a:gd name="connsiteY123" fmla="*/ 5486 h 10000"/>
              <a:gd name="connsiteX124" fmla="*/ 9932 w 9932"/>
              <a:gd name="connsiteY124" fmla="*/ 5058 h 10000"/>
              <a:gd name="connsiteX0" fmla="*/ 0 w 9874"/>
              <a:gd name="connsiteY0" fmla="*/ 10000 h 10000"/>
              <a:gd name="connsiteX1" fmla="*/ 138 w 9874"/>
              <a:gd name="connsiteY1" fmla="*/ 9767 h 10000"/>
              <a:gd name="connsiteX2" fmla="*/ 194 w 9874"/>
              <a:gd name="connsiteY2" fmla="*/ 9767 h 10000"/>
              <a:gd name="connsiteX3" fmla="*/ 263 w 9874"/>
              <a:gd name="connsiteY3" fmla="*/ 9339 h 10000"/>
              <a:gd name="connsiteX4" fmla="*/ 321 w 9874"/>
              <a:gd name="connsiteY4" fmla="*/ 9125 h 10000"/>
              <a:gd name="connsiteX5" fmla="*/ 458 w 9874"/>
              <a:gd name="connsiteY5" fmla="*/ 8560 h 10000"/>
              <a:gd name="connsiteX6" fmla="*/ 516 w 9874"/>
              <a:gd name="connsiteY6" fmla="*/ 8560 h 10000"/>
              <a:gd name="connsiteX7" fmla="*/ 584 w 9874"/>
              <a:gd name="connsiteY7" fmla="*/ 7568 h 10000"/>
              <a:gd name="connsiteX8" fmla="*/ 652 w 9874"/>
              <a:gd name="connsiteY8" fmla="*/ 7568 h 10000"/>
              <a:gd name="connsiteX9" fmla="*/ 778 w 9874"/>
              <a:gd name="connsiteY9" fmla="*/ 7685 h 10000"/>
              <a:gd name="connsiteX10" fmla="*/ 848 w 9874"/>
              <a:gd name="connsiteY10" fmla="*/ 7802 h 10000"/>
              <a:gd name="connsiteX11" fmla="*/ 905 w 9874"/>
              <a:gd name="connsiteY11" fmla="*/ 7354 h 10000"/>
              <a:gd name="connsiteX12" fmla="*/ 974 w 9874"/>
              <a:gd name="connsiteY12" fmla="*/ 7237 h 10000"/>
              <a:gd name="connsiteX13" fmla="*/ 1099 w 9874"/>
              <a:gd name="connsiteY13" fmla="*/ 5603 h 10000"/>
              <a:gd name="connsiteX14" fmla="*/ 1168 w 9874"/>
              <a:gd name="connsiteY14" fmla="*/ 4942 h 10000"/>
              <a:gd name="connsiteX15" fmla="*/ 1225 w 9874"/>
              <a:gd name="connsiteY15" fmla="*/ 5603 h 10000"/>
              <a:gd name="connsiteX16" fmla="*/ 1295 w 9874"/>
              <a:gd name="connsiteY16" fmla="*/ 5700 h 10000"/>
              <a:gd name="connsiteX17" fmla="*/ 1421 w 9874"/>
              <a:gd name="connsiteY17" fmla="*/ 5370 h 10000"/>
              <a:gd name="connsiteX18" fmla="*/ 1489 w 9874"/>
              <a:gd name="connsiteY18" fmla="*/ 5700 h 10000"/>
              <a:gd name="connsiteX19" fmla="*/ 1547 w 9874"/>
              <a:gd name="connsiteY19" fmla="*/ 5272 h 10000"/>
              <a:gd name="connsiteX20" fmla="*/ 1615 w 9874"/>
              <a:gd name="connsiteY20" fmla="*/ 5603 h 10000"/>
              <a:gd name="connsiteX21" fmla="*/ 1742 w 9874"/>
              <a:gd name="connsiteY21" fmla="*/ 5058 h 10000"/>
              <a:gd name="connsiteX22" fmla="*/ 1809 w 9874"/>
              <a:gd name="connsiteY22" fmla="*/ 5370 h 10000"/>
              <a:gd name="connsiteX23" fmla="*/ 1879 w 9874"/>
              <a:gd name="connsiteY23" fmla="*/ 5156 h 10000"/>
              <a:gd name="connsiteX24" fmla="*/ 1936 w 9874"/>
              <a:gd name="connsiteY24" fmla="*/ 5486 h 10000"/>
              <a:gd name="connsiteX25" fmla="*/ 2073 w 9874"/>
              <a:gd name="connsiteY25" fmla="*/ 4611 h 10000"/>
              <a:gd name="connsiteX26" fmla="*/ 2130 w 9874"/>
              <a:gd name="connsiteY26" fmla="*/ 5156 h 10000"/>
              <a:gd name="connsiteX27" fmla="*/ 2199 w 9874"/>
              <a:gd name="connsiteY27" fmla="*/ 5272 h 10000"/>
              <a:gd name="connsiteX28" fmla="*/ 2255 w 9874"/>
              <a:gd name="connsiteY28" fmla="*/ 5603 h 10000"/>
              <a:gd name="connsiteX29" fmla="*/ 2326 w 9874"/>
              <a:gd name="connsiteY29" fmla="*/ 5058 h 10000"/>
              <a:gd name="connsiteX30" fmla="*/ 2452 w 9874"/>
              <a:gd name="connsiteY30" fmla="*/ 5486 h 10000"/>
              <a:gd name="connsiteX31" fmla="*/ 2520 w 9874"/>
              <a:gd name="connsiteY31" fmla="*/ 5603 h 10000"/>
              <a:gd name="connsiteX32" fmla="*/ 2588 w 9874"/>
              <a:gd name="connsiteY32" fmla="*/ 5370 h 10000"/>
              <a:gd name="connsiteX33" fmla="*/ 2647 w 9874"/>
              <a:gd name="connsiteY33" fmla="*/ 5370 h 10000"/>
              <a:gd name="connsiteX34" fmla="*/ 2783 w 9874"/>
              <a:gd name="connsiteY34" fmla="*/ 5370 h 10000"/>
              <a:gd name="connsiteX35" fmla="*/ 2841 w 9874"/>
              <a:gd name="connsiteY35" fmla="*/ 4611 h 10000"/>
              <a:gd name="connsiteX36" fmla="*/ 2910 w 9874"/>
              <a:gd name="connsiteY36" fmla="*/ 4942 h 10000"/>
              <a:gd name="connsiteX37" fmla="*/ 2966 w 9874"/>
              <a:gd name="connsiteY37" fmla="*/ 4728 h 10000"/>
              <a:gd name="connsiteX38" fmla="*/ 3104 w 9874"/>
              <a:gd name="connsiteY38" fmla="*/ 6031 h 10000"/>
              <a:gd name="connsiteX39" fmla="*/ 3160 w 9874"/>
              <a:gd name="connsiteY39" fmla="*/ 5272 h 10000"/>
              <a:gd name="connsiteX40" fmla="*/ 3231 w 9874"/>
              <a:gd name="connsiteY40" fmla="*/ 5272 h 10000"/>
              <a:gd name="connsiteX41" fmla="*/ 3298 w 9874"/>
              <a:gd name="connsiteY41" fmla="*/ 5272 h 10000"/>
              <a:gd name="connsiteX42" fmla="*/ 3425 w 9874"/>
              <a:gd name="connsiteY42" fmla="*/ 4611 h 10000"/>
              <a:gd name="connsiteX43" fmla="*/ 3483 w 9874"/>
              <a:gd name="connsiteY43" fmla="*/ 5370 h 10000"/>
              <a:gd name="connsiteX44" fmla="*/ 3551 w 9874"/>
              <a:gd name="connsiteY44" fmla="*/ 5486 h 10000"/>
              <a:gd name="connsiteX45" fmla="*/ 3620 w 9874"/>
              <a:gd name="connsiteY45" fmla="*/ 5058 h 10000"/>
              <a:gd name="connsiteX46" fmla="*/ 3745 w 9874"/>
              <a:gd name="connsiteY46" fmla="*/ 5603 h 10000"/>
              <a:gd name="connsiteX47" fmla="*/ 3815 w 9874"/>
              <a:gd name="connsiteY47" fmla="*/ 4611 h 10000"/>
              <a:gd name="connsiteX48" fmla="*/ 3871 w 9874"/>
              <a:gd name="connsiteY48" fmla="*/ 4825 h 10000"/>
              <a:gd name="connsiteX49" fmla="*/ 3941 w 9874"/>
              <a:gd name="connsiteY49" fmla="*/ 4397 h 10000"/>
              <a:gd name="connsiteX50" fmla="*/ 4066 w 9874"/>
              <a:gd name="connsiteY50" fmla="*/ 5058 h 10000"/>
              <a:gd name="connsiteX51" fmla="*/ 4135 w 9874"/>
              <a:gd name="connsiteY51" fmla="*/ 5156 h 10000"/>
              <a:gd name="connsiteX52" fmla="*/ 4192 w 9874"/>
              <a:gd name="connsiteY52" fmla="*/ 4825 h 10000"/>
              <a:gd name="connsiteX53" fmla="*/ 4262 w 9874"/>
              <a:gd name="connsiteY53" fmla="*/ 5156 h 10000"/>
              <a:gd name="connsiteX54" fmla="*/ 4387 w 9874"/>
              <a:gd name="connsiteY54" fmla="*/ 5156 h 10000"/>
              <a:gd name="connsiteX55" fmla="*/ 4456 w 9874"/>
              <a:gd name="connsiteY55" fmla="*/ 5486 h 10000"/>
              <a:gd name="connsiteX56" fmla="*/ 4525 w 9874"/>
              <a:gd name="connsiteY56" fmla="*/ 5370 h 10000"/>
              <a:gd name="connsiteX57" fmla="*/ 4581 w 9874"/>
              <a:gd name="connsiteY57" fmla="*/ 5272 h 10000"/>
              <a:gd name="connsiteX58" fmla="*/ 4708 w 9874"/>
              <a:gd name="connsiteY58" fmla="*/ 4942 h 10000"/>
              <a:gd name="connsiteX59" fmla="*/ 4775 w 9874"/>
              <a:gd name="connsiteY59" fmla="*/ 4942 h 10000"/>
              <a:gd name="connsiteX60" fmla="*/ 4846 w 9874"/>
              <a:gd name="connsiteY60" fmla="*/ 5272 h 10000"/>
              <a:gd name="connsiteX61" fmla="*/ 4902 w 9874"/>
              <a:gd name="connsiteY61" fmla="*/ 5486 h 10000"/>
              <a:gd name="connsiteX62" fmla="*/ 5040 w 9874"/>
              <a:gd name="connsiteY62" fmla="*/ 5156 h 10000"/>
              <a:gd name="connsiteX63" fmla="*/ 5097 w 9874"/>
              <a:gd name="connsiteY63" fmla="*/ 7354 h 10000"/>
              <a:gd name="connsiteX64" fmla="*/ 5166 w 9874"/>
              <a:gd name="connsiteY64" fmla="*/ 8016 h 10000"/>
              <a:gd name="connsiteX65" fmla="*/ 5235 w 9874"/>
              <a:gd name="connsiteY65" fmla="*/ 7140 h 10000"/>
              <a:gd name="connsiteX66" fmla="*/ 5360 w 9874"/>
              <a:gd name="connsiteY66" fmla="*/ 6265 h 10000"/>
              <a:gd name="connsiteX67" fmla="*/ 5419 w 9874"/>
              <a:gd name="connsiteY67" fmla="*/ 6148 h 10000"/>
              <a:gd name="connsiteX68" fmla="*/ 5486 w 9874"/>
              <a:gd name="connsiteY68" fmla="*/ 5486 h 10000"/>
              <a:gd name="connsiteX69" fmla="*/ 5556 w 9874"/>
              <a:gd name="connsiteY69" fmla="*/ 5700 h 10000"/>
              <a:gd name="connsiteX70" fmla="*/ 5613 w 9874"/>
              <a:gd name="connsiteY70" fmla="*/ 5156 h 10000"/>
              <a:gd name="connsiteX71" fmla="*/ 5750 w 9874"/>
              <a:gd name="connsiteY71" fmla="*/ 4942 h 10000"/>
              <a:gd name="connsiteX72" fmla="*/ 5807 w 9874"/>
              <a:gd name="connsiteY72" fmla="*/ 5370 h 10000"/>
              <a:gd name="connsiteX73" fmla="*/ 5876 w 9874"/>
              <a:gd name="connsiteY73" fmla="*/ 5486 h 10000"/>
              <a:gd name="connsiteX74" fmla="*/ 5933 w 9874"/>
              <a:gd name="connsiteY74" fmla="*/ 6362 h 10000"/>
              <a:gd name="connsiteX75" fmla="*/ 6071 w 9874"/>
              <a:gd name="connsiteY75" fmla="*/ 6265 h 10000"/>
              <a:gd name="connsiteX76" fmla="*/ 6128 w 9874"/>
              <a:gd name="connsiteY76" fmla="*/ 5817 h 10000"/>
              <a:gd name="connsiteX77" fmla="*/ 6197 w 9874"/>
              <a:gd name="connsiteY77" fmla="*/ 7023 h 10000"/>
              <a:gd name="connsiteX78" fmla="*/ 6266 w 9874"/>
              <a:gd name="connsiteY78" fmla="*/ 2743 h 10000"/>
              <a:gd name="connsiteX79" fmla="*/ 6391 w 9874"/>
              <a:gd name="connsiteY79" fmla="*/ 0 h 10000"/>
              <a:gd name="connsiteX80" fmla="*/ 6461 w 9874"/>
              <a:gd name="connsiteY80" fmla="*/ 1323 h 10000"/>
              <a:gd name="connsiteX81" fmla="*/ 6517 w 9874"/>
              <a:gd name="connsiteY81" fmla="*/ 875 h 10000"/>
              <a:gd name="connsiteX82" fmla="*/ 6586 w 9874"/>
              <a:gd name="connsiteY82" fmla="*/ 2082 h 10000"/>
              <a:gd name="connsiteX83" fmla="*/ 6712 w 9874"/>
              <a:gd name="connsiteY83" fmla="*/ 1751 h 10000"/>
              <a:gd name="connsiteX84" fmla="*/ 6781 w 9874"/>
              <a:gd name="connsiteY84" fmla="*/ 1751 h 10000"/>
              <a:gd name="connsiteX85" fmla="*/ 6839 w 9874"/>
              <a:gd name="connsiteY85" fmla="*/ 1965 h 10000"/>
              <a:gd name="connsiteX86" fmla="*/ 6907 w 9874"/>
              <a:gd name="connsiteY86" fmla="*/ 2626 h 10000"/>
              <a:gd name="connsiteX87" fmla="*/ 7034 w 9874"/>
              <a:gd name="connsiteY87" fmla="*/ 1634 h 10000"/>
              <a:gd name="connsiteX88" fmla="*/ 7101 w 9874"/>
              <a:gd name="connsiteY88" fmla="*/ 2082 h 10000"/>
              <a:gd name="connsiteX89" fmla="*/ 7159 w 9874"/>
              <a:gd name="connsiteY89" fmla="*/ 1965 h 10000"/>
              <a:gd name="connsiteX90" fmla="*/ 7228 w 9874"/>
              <a:gd name="connsiteY90" fmla="*/ 992 h 10000"/>
              <a:gd name="connsiteX91" fmla="*/ 7354 w 9874"/>
              <a:gd name="connsiteY91" fmla="*/ 1206 h 10000"/>
              <a:gd name="connsiteX92" fmla="*/ 7422 w 9874"/>
              <a:gd name="connsiteY92" fmla="*/ 545 h 10000"/>
              <a:gd name="connsiteX93" fmla="*/ 7491 w 9874"/>
              <a:gd name="connsiteY93" fmla="*/ 4163 h 10000"/>
              <a:gd name="connsiteX94" fmla="*/ 7548 w 9874"/>
              <a:gd name="connsiteY94" fmla="*/ 5700 h 10000"/>
              <a:gd name="connsiteX95" fmla="*/ 7685 w 9874"/>
              <a:gd name="connsiteY95" fmla="*/ 5700 h 10000"/>
              <a:gd name="connsiteX96" fmla="*/ 7744 w 9874"/>
              <a:gd name="connsiteY96" fmla="*/ 5156 h 10000"/>
              <a:gd name="connsiteX97" fmla="*/ 7812 w 9874"/>
              <a:gd name="connsiteY97" fmla="*/ 5156 h 10000"/>
              <a:gd name="connsiteX98" fmla="*/ 7869 w 9874"/>
              <a:gd name="connsiteY98" fmla="*/ 5700 h 10000"/>
              <a:gd name="connsiteX99" fmla="*/ 8006 w 9874"/>
              <a:gd name="connsiteY99" fmla="*/ 5272 h 10000"/>
              <a:gd name="connsiteX100" fmla="*/ 8064 w 9874"/>
              <a:gd name="connsiteY100" fmla="*/ 4280 h 10000"/>
              <a:gd name="connsiteX101" fmla="*/ 8133 w 9874"/>
              <a:gd name="connsiteY101" fmla="*/ 5058 h 10000"/>
              <a:gd name="connsiteX102" fmla="*/ 8201 w 9874"/>
              <a:gd name="connsiteY102" fmla="*/ 5058 h 10000"/>
              <a:gd name="connsiteX103" fmla="*/ 8328 w 9874"/>
              <a:gd name="connsiteY103" fmla="*/ 4611 h 10000"/>
              <a:gd name="connsiteX104" fmla="*/ 8385 w 9874"/>
              <a:gd name="connsiteY104" fmla="*/ 5058 h 10000"/>
              <a:gd name="connsiteX105" fmla="*/ 8453 w 9874"/>
              <a:gd name="connsiteY105" fmla="*/ 5156 h 10000"/>
              <a:gd name="connsiteX106" fmla="*/ 8523 w 9874"/>
              <a:gd name="connsiteY106" fmla="*/ 5156 h 10000"/>
              <a:gd name="connsiteX107" fmla="*/ 8579 w 9874"/>
              <a:gd name="connsiteY107" fmla="*/ 5058 h 10000"/>
              <a:gd name="connsiteX108" fmla="*/ 8717 w 9874"/>
              <a:gd name="connsiteY108" fmla="*/ 4825 h 10000"/>
              <a:gd name="connsiteX109" fmla="*/ 8774 w 9874"/>
              <a:gd name="connsiteY109" fmla="*/ 5058 h 10000"/>
              <a:gd name="connsiteX110" fmla="*/ 8843 w 9874"/>
              <a:gd name="connsiteY110" fmla="*/ 4825 h 10000"/>
              <a:gd name="connsiteX111" fmla="*/ 8912 w 9874"/>
              <a:gd name="connsiteY111" fmla="*/ 5272 h 10000"/>
              <a:gd name="connsiteX112" fmla="*/ 9037 w 9874"/>
              <a:gd name="connsiteY112" fmla="*/ 4942 h 10000"/>
              <a:gd name="connsiteX113" fmla="*/ 9094 w 9874"/>
              <a:gd name="connsiteY113" fmla="*/ 5370 h 10000"/>
              <a:gd name="connsiteX114" fmla="*/ 9164 w 9874"/>
              <a:gd name="connsiteY114" fmla="*/ 4942 h 10000"/>
              <a:gd name="connsiteX115" fmla="*/ 9232 w 9874"/>
              <a:gd name="connsiteY115" fmla="*/ 5603 h 10000"/>
              <a:gd name="connsiteX116" fmla="*/ 9359 w 9874"/>
              <a:gd name="connsiteY116" fmla="*/ 5370 h 10000"/>
              <a:gd name="connsiteX117" fmla="*/ 9427 w 9874"/>
              <a:gd name="connsiteY117" fmla="*/ 5370 h 10000"/>
              <a:gd name="connsiteX118" fmla="*/ 9483 w 9874"/>
              <a:gd name="connsiteY118" fmla="*/ 4611 h 10000"/>
              <a:gd name="connsiteX119" fmla="*/ 9554 w 9874"/>
              <a:gd name="connsiteY119" fmla="*/ 5486 h 10000"/>
              <a:gd name="connsiteX120" fmla="*/ 9678 w 9874"/>
              <a:gd name="connsiteY120" fmla="*/ 5603 h 10000"/>
              <a:gd name="connsiteX121" fmla="*/ 9748 w 9874"/>
              <a:gd name="connsiteY121" fmla="*/ 5058 h 10000"/>
              <a:gd name="connsiteX122" fmla="*/ 9805 w 9874"/>
              <a:gd name="connsiteY122" fmla="*/ 5603 h 10000"/>
              <a:gd name="connsiteX123" fmla="*/ 9874 w 9874"/>
              <a:gd name="connsiteY123" fmla="*/ 5486 h 10000"/>
              <a:gd name="connsiteX0" fmla="*/ 0 w 9930"/>
              <a:gd name="connsiteY0" fmla="*/ 10000 h 10000"/>
              <a:gd name="connsiteX1" fmla="*/ 140 w 9930"/>
              <a:gd name="connsiteY1" fmla="*/ 9767 h 10000"/>
              <a:gd name="connsiteX2" fmla="*/ 196 w 9930"/>
              <a:gd name="connsiteY2" fmla="*/ 9767 h 10000"/>
              <a:gd name="connsiteX3" fmla="*/ 266 w 9930"/>
              <a:gd name="connsiteY3" fmla="*/ 9339 h 10000"/>
              <a:gd name="connsiteX4" fmla="*/ 325 w 9930"/>
              <a:gd name="connsiteY4" fmla="*/ 9125 h 10000"/>
              <a:gd name="connsiteX5" fmla="*/ 464 w 9930"/>
              <a:gd name="connsiteY5" fmla="*/ 8560 h 10000"/>
              <a:gd name="connsiteX6" fmla="*/ 523 w 9930"/>
              <a:gd name="connsiteY6" fmla="*/ 8560 h 10000"/>
              <a:gd name="connsiteX7" fmla="*/ 591 w 9930"/>
              <a:gd name="connsiteY7" fmla="*/ 7568 h 10000"/>
              <a:gd name="connsiteX8" fmla="*/ 660 w 9930"/>
              <a:gd name="connsiteY8" fmla="*/ 7568 h 10000"/>
              <a:gd name="connsiteX9" fmla="*/ 788 w 9930"/>
              <a:gd name="connsiteY9" fmla="*/ 7685 h 10000"/>
              <a:gd name="connsiteX10" fmla="*/ 859 w 9930"/>
              <a:gd name="connsiteY10" fmla="*/ 7802 h 10000"/>
              <a:gd name="connsiteX11" fmla="*/ 917 w 9930"/>
              <a:gd name="connsiteY11" fmla="*/ 7354 h 10000"/>
              <a:gd name="connsiteX12" fmla="*/ 986 w 9930"/>
              <a:gd name="connsiteY12" fmla="*/ 7237 h 10000"/>
              <a:gd name="connsiteX13" fmla="*/ 1113 w 9930"/>
              <a:gd name="connsiteY13" fmla="*/ 5603 h 10000"/>
              <a:gd name="connsiteX14" fmla="*/ 1183 w 9930"/>
              <a:gd name="connsiteY14" fmla="*/ 4942 h 10000"/>
              <a:gd name="connsiteX15" fmla="*/ 1241 w 9930"/>
              <a:gd name="connsiteY15" fmla="*/ 5603 h 10000"/>
              <a:gd name="connsiteX16" fmla="*/ 1312 w 9930"/>
              <a:gd name="connsiteY16" fmla="*/ 5700 h 10000"/>
              <a:gd name="connsiteX17" fmla="*/ 1439 w 9930"/>
              <a:gd name="connsiteY17" fmla="*/ 5370 h 10000"/>
              <a:gd name="connsiteX18" fmla="*/ 1508 w 9930"/>
              <a:gd name="connsiteY18" fmla="*/ 5700 h 10000"/>
              <a:gd name="connsiteX19" fmla="*/ 1567 w 9930"/>
              <a:gd name="connsiteY19" fmla="*/ 5272 h 10000"/>
              <a:gd name="connsiteX20" fmla="*/ 1636 w 9930"/>
              <a:gd name="connsiteY20" fmla="*/ 5603 h 10000"/>
              <a:gd name="connsiteX21" fmla="*/ 1764 w 9930"/>
              <a:gd name="connsiteY21" fmla="*/ 5058 h 10000"/>
              <a:gd name="connsiteX22" fmla="*/ 1832 w 9930"/>
              <a:gd name="connsiteY22" fmla="*/ 5370 h 10000"/>
              <a:gd name="connsiteX23" fmla="*/ 1903 w 9930"/>
              <a:gd name="connsiteY23" fmla="*/ 5156 h 10000"/>
              <a:gd name="connsiteX24" fmla="*/ 1961 w 9930"/>
              <a:gd name="connsiteY24" fmla="*/ 5486 h 10000"/>
              <a:gd name="connsiteX25" fmla="*/ 2099 w 9930"/>
              <a:gd name="connsiteY25" fmla="*/ 4611 h 10000"/>
              <a:gd name="connsiteX26" fmla="*/ 2157 w 9930"/>
              <a:gd name="connsiteY26" fmla="*/ 5156 h 10000"/>
              <a:gd name="connsiteX27" fmla="*/ 2227 w 9930"/>
              <a:gd name="connsiteY27" fmla="*/ 5272 h 10000"/>
              <a:gd name="connsiteX28" fmla="*/ 2284 w 9930"/>
              <a:gd name="connsiteY28" fmla="*/ 5603 h 10000"/>
              <a:gd name="connsiteX29" fmla="*/ 2356 w 9930"/>
              <a:gd name="connsiteY29" fmla="*/ 5058 h 10000"/>
              <a:gd name="connsiteX30" fmla="*/ 2483 w 9930"/>
              <a:gd name="connsiteY30" fmla="*/ 5486 h 10000"/>
              <a:gd name="connsiteX31" fmla="*/ 2552 w 9930"/>
              <a:gd name="connsiteY31" fmla="*/ 5603 h 10000"/>
              <a:gd name="connsiteX32" fmla="*/ 2621 w 9930"/>
              <a:gd name="connsiteY32" fmla="*/ 5370 h 10000"/>
              <a:gd name="connsiteX33" fmla="*/ 2681 w 9930"/>
              <a:gd name="connsiteY33" fmla="*/ 5370 h 10000"/>
              <a:gd name="connsiteX34" fmla="*/ 2819 w 9930"/>
              <a:gd name="connsiteY34" fmla="*/ 5370 h 10000"/>
              <a:gd name="connsiteX35" fmla="*/ 2877 w 9930"/>
              <a:gd name="connsiteY35" fmla="*/ 4611 h 10000"/>
              <a:gd name="connsiteX36" fmla="*/ 2947 w 9930"/>
              <a:gd name="connsiteY36" fmla="*/ 4942 h 10000"/>
              <a:gd name="connsiteX37" fmla="*/ 3004 w 9930"/>
              <a:gd name="connsiteY37" fmla="*/ 4728 h 10000"/>
              <a:gd name="connsiteX38" fmla="*/ 3144 w 9930"/>
              <a:gd name="connsiteY38" fmla="*/ 6031 h 10000"/>
              <a:gd name="connsiteX39" fmla="*/ 3200 w 9930"/>
              <a:gd name="connsiteY39" fmla="*/ 5272 h 10000"/>
              <a:gd name="connsiteX40" fmla="*/ 3272 w 9930"/>
              <a:gd name="connsiteY40" fmla="*/ 5272 h 10000"/>
              <a:gd name="connsiteX41" fmla="*/ 3340 w 9930"/>
              <a:gd name="connsiteY41" fmla="*/ 5272 h 10000"/>
              <a:gd name="connsiteX42" fmla="*/ 3469 w 9930"/>
              <a:gd name="connsiteY42" fmla="*/ 4611 h 10000"/>
              <a:gd name="connsiteX43" fmla="*/ 3527 w 9930"/>
              <a:gd name="connsiteY43" fmla="*/ 5370 h 10000"/>
              <a:gd name="connsiteX44" fmla="*/ 3596 w 9930"/>
              <a:gd name="connsiteY44" fmla="*/ 5486 h 10000"/>
              <a:gd name="connsiteX45" fmla="*/ 3666 w 9930"/>
              <a:gd name="connsiteY45" fmla="*/ 5058 h 10000"/>
              <a:gd name="connsiteX46" fmla="*/ 3793 w 9930"/>
              <a:gd name="connsiteY46" fmla="*/ 5603 h 10000"/>
              <a:gd name="connsiteX47" fmla="*/ 3864 w 9930"/>
              <a:gd name="connsiteY47" fmla="*/ 4611 h 10000"/>
              <a:gd name="connsiteX48" fmla="*/ 3920 w 9930"/>
              <a:gd name="connsiteY48" fmla="*/ 4825 h 10000"/>
              <a:gd name="connsiteX49" fmla="*/ 3991 w 9930"/>
              <a:gd name="connsiteY49" fmla="*/ 4397 h 10000"/>
              <a:gd name="connsiteX50" fmla="*/ 4118 w 9930"/>
              <a:gd name="connsiteY50" fmla="*/ 5058 h 10000"/>
              <a:gd name="connsiteX51" fmla="*/ 4188 w 9930"/>
              <a:gd name="connsiteY51" fmla="*/ 5156 h 10000"/>
              <a:gd name="connsiteX52" fmla="*/ 4245 w 9930"/>
              <a:gd name="connsiteY52" fmla="*/ 4825 h 10000"/>
              <a:gd name="connsiteX53" fmla="*/ 4316 w 9930"/>
              <a:gd name="connsiteY53" fmla="*/ 5156 h 10000"/>
              <a:gd name="connsiteX54" fmla="*/ 4443 w 9930"/>
              <a:gd name="connsiteY54" fmla="*/ 5156 h 10000"/>
              <a:gd name="connsiteX55" fmla="*/ 4513 w 9930"/>
              <a:gd name="connsiteY55" fmla="*/ 5486 h 10000"/>
              <a:gd name="connsiteX56" fmla="*/ 4583 w 9930"/>
              <a:gd name="connsiteY56" fmla="*/ 5370 h 10000"/>
              <a:gd name="connsiteX57" fmla="*/ 4639 w 9930"/>
              <a:gd name="connsiteY57" fmla="*/ 5272 h 10000"/>
              <a:gd name="connsiteX58" fmla="*/ 4768 w 9930"/>
              <a:gd name="connsiteY58" fmla="*/ 4942 h 10000"/>
              <a:gd name="connsiteX59" fmla="*/ 4836 w 9930"/>
              <a:gd name="connsiteY59" fmla="*/ 4942 h 10000"/>
              <a:gd name="connsiteX60" fmla="*/ 4908 w 9930"/>
              <a:gd name="connsiteY60" fmla="*/ 5272 h 10000"/>
              <a:gd name="connsiteX61" fmla="*/ 4965 w 9930"/>
              <a:gd name="connsiteY61" fmla="*/ 5486 h 10000"/>
              <a:gd name="connsiteX62" fmla="*/ 5104 w 9930"/>
              <a:gd name="connsiteY62" fmla="*/ 5156 h 10000"/>
              <a:gd name="connsiteX63" fmla="*/ 5162 w 9930"/>
              <a:gd name="connsiteY63" fmla="*/ 7354 h 10000"/>
              <a:gd name="connsiteX64" fmla="*/ 5232 w 9930"/>
              <a:gd name="connsiteY64" fmla="*/ 8016 h 10000"/>
              <a:gd name="connsiteX65" fmla="*/ 5302 w 9930"/>
              <a:gd name="connsiteY65" fmla="*/ 7140 h 10000"/>
              <a:gd name="connsiteX66" fmla="*/ 5428 w 9930"/>
              <a:gd name="connsiteY66" fmla="*/ 6265 h 10000"/>
              <a:gd name="connsiteX67" fmla="*/ 5488 w 9930"/>
              <a:gd name="connsiteY67" fmla="*/ 6148 h 10000"/>
              <a:gd name="connsiteX68" fmla="*/ 5556 w 9930"/>
              <a:gd name="connsiteY68" fmla="*/ 5486 h 10000"/>
              <a:gd name="connsiteX69" fmla="*/ 5627 w 9930"/>
              <a:gd name="connsiteY69" fmla="*/ 5700 h 10000"/>
              <a:gd name="connsiteX70" fmla="*/ 5685 w 9930"/>
              <a:gd name="connsiteY70" fmla="*/ 5156 h 10000"/>
              <a:gd name="connsiteX71" fmla="*/ 5823 w 9930"/>
              <a:gd name="connsiteY71" fmla="*/ 4942 h 10000"/>
              <a:gd name="connsiteX72" fmla="*/ 5881 w 9930"/>
              <a:gd name="connsiteY72" fmla="*/ 5370 h 10000"/>
              <a:gd name="connsiteX73" fmla="*/ 5951 w 9930"/>
              <a:gd name="connsiteY73" fmla="*/ 5486 h 10000"/>
              <a:gd name="connsiteX74" fmla="*/ 6009 w 9930"/>
              <a:gd name="connsiteY74" fmla="*/ 6362 h 10000"/>
              <a:gd name="connsiteX75" fmla="*/ 6148 w 9930"/>
              <a:gd name="connsiteY75" fmla="*/ 6265 h 10000"/>
              <a:gd name="connsiteX76" fmla="*/ 6206 w 9930"/>
              <a:gd name="connsiteY76" fmla="*/ 5817 h 10000"/>
              <a:gd name="connsiteX77" fmla="*/ 6276 w 9930"/>
              <a:gd name="connsiteY77" fmla="*/ 7023 h 10000"/>
              <a:gd name="connsiteX78" fmla="*/ 6346 w 9930"/>
              <a:gd name="connsiteY78" fmla="*/ 2743 h 10000"/>
              <a:gd name="connsiteX79" fmla="*/ 6473 w 9930"/>
              <a:gd name="connsiteY79" fmla="*/ 0 h 10000"/>
              <a:gd name="connsiteX80" fmla="*/ 6543 w 9930"/>
              <a:gd name="connsiteY80" fmla="*/ 1323 h 10000"/>
              <a:gd name="connsiteX81" fmla="*/ 6600 w 9930"/>
              <a:gd name="connsiteY81" fmla="*/ 875 h 10000"/>
              <a:gd name="connsiteX82" fmla="*/ 6670 w 9930"/>
              <a:gd name="connsiteY82" fmla="*/ 2082 h 10000"/>
              <a:gd name="connsiteX83" fmla="*/ 6798 w 9930"/>
              <a:gd name="connsiteY83" fmla="*/ 1751 h 10000"/>
              <a:gd name="connsiteX84" fmla="*/ 6868 w 9930"/>
              <a:gd name="connsiteY84" fmla="*/ 1751 h 10000"/>
              <a:gd name="connsiteX85" fmla="*/ 6926 w 9930"/>
              <a:gd name="connsiteY85" fmla="*/ 1965 h 10000"/>
              <a:gd name="connsiteX86" fmla="*/ 6995 w 9930"/>
              <a:gd name="connsiteY86" fmla="*/ 2626 h 10000"/>
              <a:gd name="connsiteX87" fmla="*/ 7124 w 9930"/>
              <a:gd name="connsiteY87" fmla="*/ 1634 h 10000"/>
              <a:gd name="connsiteX88" fmla="*/ 7192 w 9930"/>
              <a:gd name="connsiteY88" fmla="*/ 2082 h 10000"/>
              <a:gd name="connsiteX89" fmla="*/ 7250 w 9930"/>
              <a:gd name="connsiteY89" fmla="*/ 1965 h 10000"/>
              <a:gd name="connsiteX90" fmla="*/ 7320 w 9930"/>
              <a:gd name="connsiteY90" fmla="*/ 992 h 10000"/>
              <a:gd name="connsiteX91" fmla="*/ 7448 w 9930"/>
              <a:gd name="connsiteY91" fmla="*/ 1206 h 10000"/>
              <a:gd name="connsiteX92" fmla="*/ 7517 w 9930"/>
              <a:gd name="connsiteY92" fmla="*/ 545 h 10000"/>
              <a:gd name="connsiteX93" fmla="*/ 7587 w 9930"/>
              <a:gd name="connsiteY93" fmla="*/ 4163 h 10000"/>
              <a:gd name="connsiteX94" fmla="*/ 7644 w 9930"/>
              <a:gd name="connsiteY94" fmla="*/ 5700 h 10000"/>
              <a:gd name="connsiteX95" fmla="*/ 7783 w 9930"/>
              <a:gd name="connsiteY95" fmla="*/ 5700 h 10000"/>
              <a:gd name="connsiteX96" fmla="*/ 7843 w 9930"/>
              <a:gd name="connsiteY96" fmla="*/ 5156 h 10000"/>
              <a:gd name="connsiteX97" fmla="*/ 7912 w 9930"/>
              <a:gd name="connsiteY97" fmla="*/ 5156 h 10000"/>
              <a:gd name="connsiteX98" fmla="*/ 7969 w 9930"/>
              <a:gd name="connsiteY98" fmla="*/ 5700 h 10000"/>
              <a:gd name="connsiteX99" fmla="*/ 8108 w 9930"/>
              <a:gd name="connsiteY99" fmla="*/ 5272 h 10000"/>
              <a:gd name="connsiteX100" fmla="*/ 8167 w 9930"/>
              <a:gd name="connsiteY100" fmla="*/ 4280 h 10000"/>
              <a:gd name="connsiteX101" fmla="*/ 8237 w 9930"/>
              <a:gd name="connsiteY101" fmla="*/ 5058 h 10000"/>
              <a:gd name="connsiteX102" fmla="*/ 8306 w 9930"/>
              <a:gd name="connsiteY102" fmla="*/ 5058 h 10000"/>
              <a:gd name="connsiteX103" fmla="*/ 8434 w 9930"/>
              <a:gd name="connsiteY103" fmla="*/ 4611 h 10000"/>
              <a:gd name="connsiteX104" fmla="*/ 8492 w 9930"/>
              <a:gd name="connsiteY104" fmla="*/ 5058 h 10000"/>
              <a:gd name="connsiteX105" fmla="*/ 8561 w 9930"/>
              <a:gd name="connsiteY105" fmla="*/ 5156 h 10000"/>
              <a:gd name="connsiteX106" fmla="*/ 8632 w 9930"/>
              <a:gd name="connsiteY106" fmla="*/ 5156 h 10000"/>
              <a:gd name="connsiteX107" fmla="*/ 8688 w 9930"/>
              <a:gd name="connsiteY107" fmla="*/ 5058 h 10000"/>
              <a:gd name="connsiteX108" fmla="*/ 8828 w 9930"/>
              <a:gd name="connsiteY108" fmla="*/ 4825 h 10000"/>
              <a:gd name="connsiteX109" fmla="*/ 8886 w 9930"/>
              <a:gd name="connsiteY109" fmla="*/ 5058 h 10000"/>
              <a:gd name="connsiteX110" fmla="*/ 8956 w 9930"/>
              <a:gd name="connsiteY110" fmla="*/ 4825 h 10000"/>
              <a:gd name="connsiteX111" fmla="*/ 9026 w 9930"/>
              <a:gd name="connsiteY111" fmla="*/ 5272 h 10000"/>
              <a:gd name="connsiteX112" fmla="*/ 9152 w 9930"/>
              <a:gd name="connsiteY112" fmla="*/ 4942 h 10000"/>
              <a:gd name="connsiteX113" fmla="*/ 9210 w 9930"/>
              <a:gd name="connsiteY113" fmla="*/ 5370 h 10000"/>
              <a:gd name="connsiteX114" fmla="*/ 9281 w 9930"/>
              <a:gd name="connsiteY114" fmla="*/ 4942 h 10000"/>
              <a:gd name="connsiteX115" fmla="*/ 9350 w 9930"/>
              <a:gd name="connsiteY115" fmla="*/ 5603 h 10000"/>
              <a:gd name="connsiteX116" fmla="*/ 9478 w 9930"/>
              <a:gd name="connsiteY116" fmla="*/ 5370 h 10000"/>
              <a:gd name="connsiteX117" fmla="*/ 9547 w 9930"/>
              <a:gd name="connsiteY117" fmla="*/ 5370 h 10000"/>
              <a:gd name="connsiteX118" fmla="*/ 9604 w 9930"/>
              <a:gd name="connsiteY118" fmla="*/ 4611 h 10000"/>
              <a:gd name="connsiteX119" fmla="*/ 9676 w 9930"/>
              <a:gd name="connsiteY119" fmla="*/ 5486 h 10000"/>
              <a:gd name="connsiteX120" fmla="*/ 9801 w 9930"/>
              <a:gd name="connsiteY120" fmla="*/ 5603 h 10000"/>
              <a:gd name="connsiteX121" fmla="*/ 9872 w 9930"/>
              <a:gd name="connsiteY121" fmla="*/ 5058 h 10000"/>
              <a:gd name="connsiteX122" fmla="*/ 9930 w 9930"/>
              <a:gd name="connsiteY122" fmla="*/ 5603 h 10000"/>
              <a:gd name="connsiteX0" fmla="*/ 0 w 9942"/>
              <a:gd name="connsiteY0" fmla="*/ 10000 h 10000"/>
              <a:gd name="connsiteX1" fmla="*/ 141 w 9942"/>
              <a:gd name="connsiteY1" fmla="*/ 9767 h 10000"/>
              <a:gd name="connsiteX2" fmla="*/ 197 w 9942"/>
              <a:gd name="connsiteY2" fmla="*/ 9767 h 10000"/>
              <a:gd name="connsiteX3" fmla="*/ 268 w 9942"/>
              <a:gd name="connsiteY3" fmla="*/ 9339 h 10000"/>
              <a:gd name="connsiteX4" fmla="*/ 327 w 9942"/>
              <a:gd name="connsiteY4" fmla="*/ 9125 h 10000"/>
              <a:gd name="connsiteX5" fmla="*/ 467 w 9942"/>
              <a:gd name="connsiteY5" fmla="*/ 8560 h 10000"/>
              <a:gd name="connsiteX6" fmla="*/ 527 w 9942"/>
              <a:gd name="connsiteY6" fmla="*/ 8560 h 10000"/>
              <a:gd name="connsiteX7" fmla="*/ 595 w 9942"/>
              <a:gd name="connsiteY7" fmla="*/ 7568 h 10000"/>
              <a:gd name="connsiteX8" fmla="*/ 665 w 9942"/>
              <a:gd name="connsiteY8" fmla="*/ 7568 h 10000"/>
              <a:gd name="connsiteX9" fmla="*/ 794 w 9942"/>
              <a:gd name="connsiteY9" fmla="*/ 7685 h 10000"/>
              <a:gd name="connsiteX10" fmla="*/ 865 w 9942"/>
              <a:gd name="connsiteY10" fmla="*/ 7802 h 10000"/>
              <a:gd name="connsiteX11" fmla="*/ 923 w 9942"/>
              <a:gd name="connsiteY11" fmla="*/ 7354 h 10000"/>
              <a:gd name="connsiteX12" fmla="*/ 993 w 9942"/>
              <a:gd name="connsiteY12" fmla="*/ 7237 h 10000"/>
              <a:gd name="connsiteX13" fmla="*/ 1121 w 9942"/>
              <a:gd name="connsiteY13" fmla="*/ 5603 h 10000"/>
              <a:gd name="connsiteX14" fmla="*/ 1191 w 9942"/>
              <a:gd name="connsiteY14" fmla="*/ 4942 h 10000"/>
              <a:gd name="connsiteX15" fmla="*/ 1250 w 9942"/>
              <a:gd name="connsiteY15" fmla="*/ 5603 h 10000"/>
              <a:gd name="connsiteX16" fmla="*/ 1321 w 9942"/>
              <a:gd name="connsiteY16" fmla="*/ 5700 h 10000"/>
              <a:gd name="connsiteX17" fmla="*/ 1449 w 9942"/>
              <a:gd name="connsiteY17" fmla="*/ 5370 h 10000"/>
              <a:gd name="connsiteX18" fmla="*/ 1519 w 9942"/>
              <a:gd name="connsiteY18" fmla="*/ 5700 h 10000"/>
              <a:gd name="connsiteX19" fmla="*/ 1578 w 9942"/>
              <a:gd name="connsiteY19" fmla="*/ 5272 h 10000"/>
              <a:gd name="connsiteX20" fmla="*/ 1648 w 9942"/>
              <a:gd name="connsiteY20" fmla="*/ 5603 h 10000"/>
              <a:gd name="connsiteX21" fmla="*/ 1776 w 9942"/>
              <a:gd name="connsiteY21" fmla="*/ 5058 h 10000"/>
              <a:gd name="connsiteX22" fmla="*/ 1845 w 9942"/>
              <a:gd name="connsiteY22" fmla="*/ 5370 h 10000"/>
              <a:gd name="connsiteX23" fmla="*/ 1916 w 9942"/>
              <a:gd name="connsiteY23" fmla="*/ 5156 h 10000"/>
              <a:gd name="connsiteX24" fmla="*/ 1975 w 9942"/>
              <a:gd name="connsiteY24" fmla="*/ 5486 h 10000"/>
              <a:gd name="connsiteX25" fmla="*/ 2114 w 9942"/>
              <a:gd name="connsiteY25" fmla="*/ 4611 h 10000"/>
              <a:gd name="connsiteX26" fmla="*/ 2172 w 9942"/>
              <a:gd name="connsiteY26" fmla="*/ 5156 h 10000"/>
              <a:gd name="connsiteX27" fmla="*/ 2243 w 9942"/>
              <a:gd name="connsiteY27" fmla="*/ 5272 h 10000"/>
              <a:gd name="connsiteX28" fmla="*/ 2300 w 9942"/>
              <a:gd name="connsiteY28" fmla="*/ 5603 h 10000"/>
              <a:gd name="connsiteX29" fmla="*/ 2373 w 9942"/>
              <a:gd name="connsiteY29" fmla="*/ 5058 h 10000"/>
              <a:gd name="connsiteX30" fmla="*/ 2501 w 9942"/>
              <a:gd name="connsiteY30" fmla="*/ 5486 h 10000"/>
              <a:gd name="connsiteX31" fmla="*/ 2570 w 9942"/>
              <a:gd name="connsiteY31" fmla="*/ 5603 h 10000"/>
              <a:gd name="connsiteX32" fmla="*/ 2639 w 9942"/>
              <a:gd name="connsiteY32" fmla="*/ 5370 h 10000"/>
              <a:gd name="connsiteX33" fmla="*/ 2700 w 9942"/>
              <a:gd name="connsiteY33" fmla="*/ 5370 h 10000"/>
              <a:gd name="connsiteX34" fmla="*/ 2839 w 9942"/>
              <a:gd name="connsiteY34" fmla="*/ 5370 h 10000"/>
              <a:gd name="connsiteX35" fmla="*/ 2897 w 9942"/>
              <a:gd name="connsiteY35" fmla="*/ 4611 h 10000"/>
              <a:gd name="connsiteX36" fmla="*/ 2968 w 9942"/>
              <a:gd name="connsiteY36" fmla="*/ 4942 h 10000"/>
              <a:gd name="connsiteX37" fmla="*/ 3025 w 9942"/>
              <a:gd name="connsiteY37" fmla="*/ 4728 h 10000"/>
              <a:gd name="connsiteX38" fmla="*/ 3166 w 9942"/>
              <a:gd name="connsiteY38" fmla="*/ 6031 h 10000"/>
              <a:gd name="connsiteX39" fmla="*/ 3223 w 9942"/>
              <a:gd name="connsiteY39" fmla="*/ 5272 h 10000"/>
              <a:gd name="connsiteX40" fmla="*/ 3295 w 9942"/>
              <a:gd name="connsiteY40" fmla="*/ 5272 h 10000"/>
              <a:gd name="connsiteX41" fmla="*/ 3364 w 9942"/>
              <a:gd name="connsiteY41" fmla="*/ 5272 h 10000"/>
              <a:gd name="connsiteX42" fmla="*/ 3493 w 9942"/>
              <a:gd name="connsiteY42" fmla="*/ 4611 h 10000"/>
              <a:gd name="connsiteX43" fmla="*/ 3552 w 9942"/>
              <a:gd name="connsiteY43" fmla="*/ 5370 h 10000"/>
              <a:gd name="connsiteX44" fmla="*/ 3621 w 9942"/>
              <a:gd name="connsiteY44" fmla="*/ 5486 h 10000"/>
              <a:gd name="connsiteX45" fmla="*/ 3692 w 9942"/>
              <a:gd name="connsiteY45" fmla="*/ 5058 h 10000"/>
              <a:gd name="connsiteX46" fmla="*/ 3820 w 9942"/>
              <a:gd name="connsiteY46" fmla="*/ 5603 h 10000"/>
              <a:gd name="connsiteX47" fmla="*/ 3891 w 9942"/>
              <a:gd name="connsiteY47" fmla="*/ 4611 h 10000"/>
              <a:gd name="connsiteX48" fmla="*/ 3948 w 9942"/>
              <a:gd name="connsiteY48" fmla="*/ 4825 h 10000"/>
              <a:gd name="connsiteX49" fmla="*/ 4019 w 9942"/>
              <a:gd name="connsiteY49" fmla="*/ 4397 h 10000"/>
              <a:gd name="connsiteX50" fmla="*/ 4147 w 9942"/>
              <a:gd name="connsiteY50" fmla="*/ 5058 h 10000"/>
              <a:gd name="connsiteX51" fmla="*/ 4218 w 9942"/>
              <a:gd name="connsiteY51" fmla="*/ 5156 h 10000"/>
              <a:gd name="connsiteX52" fmla="*/ 4275 w 9942"/>
              <a:gd name="connsiteY52" fmla="*/ 4825 h 10000"/>
              <a:gd name="connsiteX53" fmla="*/ 4346 w 9942"/>
              <a:gd name="connsiteY53" fmla="*/ 5156 h 10000"/>
              <a:gd name="connsiteX54" fmla="*/ 4474 w 9942"/>
              <a:gd name="connsiteY54" fmla="*/ 5156 h 10000"/>
              <a:gd name="connsiteX55" fmla="*/ 4545 w 9942"/>
              <a:gd name="connsiteY55" fmla="*/ 5486 h 10000"/>
              <a:gd name="connsiteX56" fmla="*/ 4615 w 9942"/>
              <a:gd name="connsiteY56" fmla="*/ 5370 h 10000"/>
              <a:gd name="connsiteX57" fmla="*/ 4672 w 9942"/>
              <a:gd name="connsiteY57" fmla="*/ 5272 h 10000"/>
              <a:gd name="connsiteX58" fmla="*/ 4802 w 9942"/>
              <a:gd name="connsiteY58" fmla="*/ 4942 h 10000"/>
              <a:gd name="connsiteX59" fmla="*/ 4870 w 9942"/>
              <a:gd name="connsiteY59" fmla="*/ 4942 h 10000"/>
              <a:gd name="connsiteX60" fmla="*/ 4943 w 9942"/>
              <a:gd name="connsiteY60" fmla="*/ 5272 h 10000"/>
              <a:gd name="connsiteX61" fmla="*/ 5000 w 9942"/>
              <a:gd name="connsiteY61" fmla="*/ 5486 h 10000"/>
              <a:gd name="connsiteX62" fmla="*/ 5140 w 9942"/>
              <a:gd name="connsiteY62" fmla="*/ 5156 h 10000"/>
              <a:gd name="connsiteX63" fmla="*/ 5198 w 9942"/>
              <a:gd name="connsiteY63" fmla="*/ 7354 h 10000"/>
              <a:gd name="connsiteX64" fmla="*/ 5269 w 9942"/>
              <a:gd name="connsiteY64" fmla="*/ 8016 h 10000"/>
              <a:gd name="connsiteX65" fmla="*/ 5339 w 9942"/>
              <a:gd name="connsiteY65" fmla="*/ 7140 h 10000"/>
              <a:gd name="connsiteX66" fmla="*/ 5466 w 9942"/>
              <a:gd name="connsiteY66" fmla="*/ 6265 h 10000"/>
              <a:gd name="connsiteX67" fmla="*/ 5527 w 9942"/>
              <a:gd name="connsiteY67" fmla="*/ 6148 h 10000"/>
              <a:gd name="connsiteX68" fmla="*/ 5595 w 9942"/>
              <a:gd name="connsiteY68" fmla="*/ 5486 h 10000"/>
              <a:gd name="connsiteX69" fmla="*/ 5667 w 9942"/>
              <a:gd name="connsiteY69" fmla="*/ 5700 h 10000"/>
              <a:gd name="connsiteX70" fmla="*/ 5725 w 9942"/>
              <a:gd name="connsiteY70" fmla="*/ 5156 h 10000"/>
              <a:gd name="connsiteX71" fmla="*/ 5864 w 9942"/>
              <a:gd name="connsiteY71" fmla="*/ 4942 h 10000"/>
              <a:gd name="connsiteX72" fmla="*/ 5922 w 9942"/>
              <a:gd name="connsiteY72" fmla="*/ 5370 h 10000"/>
              <a:gd name="connsiteX73" fmla="*/ 5993 w 9942"/>
              <a:gd name="connsiteY73" fmla="*/ 5486 h 10000"/>
              <a:gd name="connsiteX74" fmla="*/ 6051 w 9942"/>
              <a:gd name="connsiteY74" fmla="*/ 6362 h 10000"/>
              <a:gd name="connsiteX75" fmla="*/ 6191 w 9942"/>
              <a:gd name="connsiteY75" fmla="*/ 6265 h 10000"/>
              <a:gd name="connsiteX76" fmla="*/ 6250 w 9942"/>
              <a:gd name="connsiteY76" fmla="*/ 5817 h 10000"/>
              <a:gd name="connsiteX77" fmla="*/ 6320 w 9942"/>
              <a:gd name="connsiteY77" fmla="*/ 7023 h 10000"/>
              <a:gd name="connsiteX78" fmla="*/ 6391 w 9942"/>
              <a:gd name="connsiteY78" fmla="*/ 2743 h 10000"/>
              <a:gd name="connsiteX79" fmla="*/ 6519 w 9942"/>
              <a:gd name="connsiteY79" fmla="*/ 0 h 10000"/>
              <a:gd name="connsiteX80" fmla="*/ 6589 w 9942"/>
              <a:gd name="connsiteY80" fmla="*/ 1323 h 10000"/>
              <a:gd name="connsiteX81" fmla="*/ 6647 w 9942"/>
              <a:gd name="connsiteY81" fmla="*/ 875 h 10000"/>
              <a:gd name="connsiteX82" fmla="*/ 6717 w 9942"/>
              <a:gd name="connsiteY82" fmla="*/ 2082 h 10000"/>
              <a:gd name="connsiteX83" fmla="*/ 6846 w 9942"/>
              <a:gd name="connsiteY83" fmla="*/ 1751 h 10000"/>
              <a:gd name="connsiteX84" fmla="*/ 6916 w 9942"/>
              <a:gd name="connsiteY84" fmla="*/ 1751 h 10000"/>
              <a:gd name="connsiteX85" fmla="*/ 6975 w 9942"/>
              <a:gd name="connsiteY85" fmla="*/ 1965 h 10000"/>
              <a:gd name="connsiteX86" fmla="*/ 7044 w 9942"/>
              <a:gd name="connsiteY86" fmla="*/ 2626 h 10000"/>
              <a:gd name="connsiteX87" fmla="*/ 7174 w 9942"/>
              <a:gd name="connsiteY87" fmla="*/ 1634 h 10000"/>
              <a:gd name="connsiteX88" fmla="*/ 7243 w 9942"/>
              <a:gd name="connsiteY88" fmla="*/ 2082 h 10000"/>
              <a:gd name="connsiteX89" fmla="*/ 7301 w 9942"/>
              <a:gd name="connsiteY89" fmla="*/ 1965 h 10000"/>
              <a:gd name="connsiteX90" fmla="*/ 7372 w 9942"/>
              <a:gd name="connsiteY90" fmla="*/ 992 h 10000"/>
              <a:gd name="connsiteX91" fmla="*/ 7501 w 9942"/>
              <a:gd name="connsiteY91" fmla="*/ 1206 h 10000"/>
              <a:gd name="connsiteX92" fmla="*/ 7570 w 9942"/>
              <a:gd name="connsiteY92" fmla="*/ 545 h 10000"/>
              <a:gd name="connsiteX93" fmla="*/ 7640 w 9942"/>
              <a:gd name="connsiteY93" fmla="*/ 4163 h 10000"/>
              <a:gd name="connsiteX94" fmla="*/ 7698 w 9942"/>
              <a:gd name="connsiteY94" fmla="*/ 5700 h 10000"/>
              <a:gd name="connsiteX95" fmla="*/ 7838 w 9942"/>
              <a:gd name="connsiteY95" fmla="*/ 5700 h 10000"/>
              <a:gd name="connsiteX96" fmla="*/ 7898 w 9942"/>
              <a:gd name="connsiteY96" fmla="*/ 5156 h 10000"/>
              <a:gd name="connsiteX97" fmla="*/ 7968 w 9942"/>
              <a:gd name="connsiteY97" fmla="*/ 5156 h 10000"/>
              <a:gd name="connsiteX98" fmla="*/ 8025 w 9942"/>
              <a:gd name="connsiteY98" fmla="*/ 5700 h 10000"/>
              <a:gd name="connsiteX99" fmla="*/ 8165 w 9942"/>
              <a:gd name="connsiteY99" fmla="*/ 5272 h 10000"/>
              <a:gd name="connsiteX100" fmla="*/ 8225 w 9942"/>
              <a:gd name="connsiteY100" fmla="*/ 4280 h 10000"/>
              <a:gd name="connsiteX101" fmla="*/ 8295 w 9942"/>
              <a:gd name="connsiteY101" fmla="*/ 5058 h 10000"/>
              <a:gd name="connsiteX102" fmla="*/ 8365 w 9942"/>
              <a:gd name="connsiteY102" fmla="*/ 5058 h 10000"/>
              <a:gd name="connsiteX103" fmla="*/ 8493 w 9942"/>
              <a:gd name="connsiteY103" fmla="*/ 4611 h 10000"/>
              <a:gd name="connsiteX104" fmla="*/ 8552 w 9942"/>
              <a:gd name="connsiteY104" fmla="*/ 5058 h 10000"/>
              <a:gd name="connsiteX105" fmla="*/ 8621 w 9942"/>
              <a:gd name="connsiteY105" fmla="*/ 5156 h 10000"/>
              <a:gd name="connsiteX106" fmla="*/ 8693 w 9942"/>
              <a:gd name="connsiteY106" fmla="*/ 5156 h 10000"/>
              <a:gd name="connsiteX107" fmla="*/ 8749 w 9942"/>
              <a:gd name="connsiteY107" fmla="*/ 5058 h 10000"/>
              <a:gd name="connsiteX108" fmla="*/ 8890 w 9942"/>
              <a:gd name="connsiteY108" fmla="*/ 4825 h 10000"/>
              <a:gd name="connsiteX109" fmla="*/ 8949 w 9942"/>
              <a:gd name="connsiteY109" fmla="*/ 5058 h 10000"/>
              <a:gd name="connsiteX110" fmla="*/ 9019 w 9942"/>
              <a:gd name="connsiteY110" fmla="*/ 4825 h 10000"/>
              <a:gd name="connsiteX111" fmla="*/ 9090 w 9942"/>
              <a:gd name="connsiteY111" fmla="*/ 5272 h 10000"/>
              <a:gd name="connsiteX112" fmla="*/ 9217 w 9942"/>
              <a:gd name="connsiteY112" fmla="*/ 4942 h 10000"/>
              <a:gd name="connsiteX113" fmla="*/ 9275 w 9942"/>
              <a:gd name="connsiteY113" fmla="*/ 5370 h 10000"/>
              <a:gd name="connsiteX114" fmla="*/ 9346 w 9942"/>
              <a:gd name="connsiteY114" fmla="*/ 4942 h 10000"/>
              <a:gd name="connsiteX115" fmla="*/ 9416 w 9942"/>
              <a:gd name="connsiteY115" fmla="*/ 5603 h 10000"/>
              <a:gd name="connsiteX116" fmla="*/ 9545 w 9942"/>
              <a:gd name="connsiteY116" fmla="*/ 5370 h 10000"/>
              <a:gd name="connsiteX117" fmla="*/ 9614 w 9942"/>
              <a:gd name="connsiteY117" fmla="*/ 5370 h 10000"/>
              <a:gd name="connsiteX118" fmla="*/ 9672 w 9942"/>
              <a:gd name="connsiteY118" fmla="*/ 4611 h 10000"/>
              <a:gd name="connsiteX119" fmla="*/ 9744 w 9942"/>
              <a:gd name="connsiteY119" fmla="*/ 5486 h 10000"/>
              <a:gd name="connsiteX120" fmla="*/ 9870 w 9942"/>
              <a:gd name="connsiteY120" fmla="*/ 5603 h 10000"/>
              <a:gd name="connsiteX121" fmla="*/ 9942 w 9942"/>
              <a:gd name="connsiteY121" fmla="*/ 5058 h 10000"/>
              <a:gd name="connsiteX0" fmla="*/ 0 w 9928"/>
              <a:gd name="connsiteY0" fmla="*/ 10000 h 10000"/>
              <a:gd name="connsiteX1" fmla="*/ 142 w 9928"/>
              <a:gd name="connsiteY1" fmla="*/ 9767 h 10000"/>
              <a:gd name="connsiteX2" fmla="*/ 198 w 9928"/>
              <a:gd name="connsiteY2" fmla="*/ 9767 h 10000"/>
              <a:gd name="connsiteX3" fmla="*/ 270 w 9928"/>
              <a:gd name="connsiteY3" fmla="*/ 9339 h 10000"/>
              <a:gd name="connsiteX4" fmla="*/ 329 w 9928"/>
              <a:gd name="connsiteY4" fmla="*/ 9125 h 10000"/>
              <a:gd name="connsiteX5" fmla="*/ 470 w 9928"/>
              <a:gd name="connsiteY5" fmla="*/ 8560 h 10000"/>
              <a:gd name="connsiteX6" fmla="*/ 530 w 9928"/>
              <a:gd name="connsiteY6" fmla="*/ 8560 h 10000"/>
              <a:gd name="connsiteX7" fmla="*/ 598 w 9928"/>
              <a:gd name="connsiteY7" fmla="*/ 7568 h 10000"/>
              <a:gd name="connsiteX8" fmla="*/ 669 w 9928"/>
              <a:gd name="connsiteY8" fmla="*/ 7568 h 10000"/>
              <a:gd name="connsiteX9" fmla="*/ 799 w 9928"/>
              <a:gd name="connsiteY9" fmla="*/ 7685 h 10000"/>
              <a:gd name="connsiteX10" fmla="*/ 870 w 9928"/>
              <a:gd name="connsiteY10" fmla="*/ 7802 h 10000"/>
              <a:gd name="connsiteX11" fmla="*/ 928 w 9928"/>
              <a:gd name="connsiteY11" fmla="*/ 7354 h 10000"/>
              <a:gd name="connsiteX12" fmla="*/ 999 w 9928"/>
              <a:gd name="connsiteY12" fmla="*/ 7237 h 10000"/>
              <a:gd name="connsiteX13" fmla="*/ 1128 w 9928"/>
              <a:gd name="connsiteY13" fmla="*/ 5603 h 10000"/>
              <a:gd name="connsiteX14" fmla="*/ 1198 w 9928"/>
              <a:gd name="connsiteY14" fmla="*/ 4942 h 10000"/>
              <a:gd name="connsiteX15" fmla="*/ 1257 w 9928"/>
              <a:gd name="connsiteY15" fmla="*/ 5603 h 10000"/>
              <a:gd name="connsiteX16" fmla="*/ 1329 w 9928"/>
              <a:gd name="connsiteY16" fmla="*/ 5700 h 10000"/>
              <a:gd name="connsiteX17" fmla="*/ 1457 w 9928"/>
              <a:gd name="connsiteY17" fmla="*/ 5370 h 10000"/>
              <a:gd name="connsiteX18" fmla="*/ 1528 w 9928"/>
              <a:gd name="connsiteY18" fmla="*/ 5700 h 10000"/>
              <a:gd name="connsiteX19" fmla="*/ 1587 w 9928"/>
              <a:gd name="connsiteY19" fmla="*/ 5272 h 10000"/>
              <a:gd name="connsiteX20" fmla="*/ 1658 w 9928"/>
              <a:gd name="connsiteY20" fmla="*/ 5603 h 10000"/>
              <a:gd name="connsiteX21" fmla="*/ 1786 w 9928"/>
              <a:gd name="connsiteY21" fmla="*/ 5058 h 10000"/>
              <a:gd name="connsiteX22" fmla="*/ 1856 w 9928"/>
              <a:gd name="connsiteY22" fmla="*/ 5370 h 10000"/>
              <a:gd name="connsiteX23" fmla="*/ 1927 w 9928"/>
              <a:gd name="connsiteY23" fmla="*/ 5156 h 10000"/>
              <a:gd name="connsiteX24" fmla="*/ 1987 w 9928"/>
              <a:gd name="connsiteY24" fmla="*/ 5486 h 10000"/>
              <a:gd name="connsiteX25" fmla="*/ 2126 w 9928"/>
              <a:gd name="connsiteY25" fmla="*/ 4611 h 10000"/>
              <a:gd name="connsiteX26" fmla="*/ 2185 w 9928"/>
              <a:gd name="connsiteY26" fmla="*/ 5156 h 10000"/>
              <a:gd name="connsiteX27" fmla="*/ 2256 w 9928"/>
              <a:gd name="connsiteY27" fmla="*/ 5272 h 10000"/>
              <a:gd name="connsiteX28" fmla="*/ 2313 w 9928"/>
              <a:gd name="connsiteY28" fmla="*/ 5603 h 10000"/>
              <a:gd name="connsiteX29" fmla="*/ 2387 w 9928"/>
              <a:gd name="connsiteY29" fmla="*/ 5058 h 10000"/>
              <a:gd name="connsiteX30" fmla="*/ 2516 w 9928"/>
              <a:gd name="connsiteY30" fmla="*/ 5486 h 10000"/>
              <a:gd name="connsiteX31" fmla="*/ 2585 w 9928"/>
              <a:gd name="connsiteY31" fmla="*/ 5603 h 10000"/>
              <a:gd name="connsiteX32" fmla="*/ 2654 w 9928"/>
              <a:gd name="connsiteY32" fmla="*/ 5370 h 10000"/>
              <a:gd name="connsiteX33" fmla="*/ 2716 w 9928"/>
              <a:gd name="connsiteY33" fmla="*/ 5370 h 10000"/>
              <a:gd name="connsiteX34" fmla="*/ 2856 w 9928"/>
              <a:gd name="connsiteY34" fmla="*/ 5370 h 10000"/>
              <a:gd name="connsiteX35" fmla="*/ 2914 w 9928"/>
              <a:gd name="connsiteY35" fmla="*/ 4611 h 10000"/>
              <a:gd name="connsiteX36" fmla="*/ 2985 w 9928"/>
              <a:gd name="connsiteY36" fmla="*/ 4942 h 10000"/>
              <a:gd name="connsiteX37" fmla="*/ 3043 w 9928"/>
              <a:gd name="connsiteY37" fmla="*/ 4728 h 10000"/>
              <a:gd name="connsiteX38" fmla="*/ 3184 w 9928"/>
              <a:gd name="connsiteY38" fmla="*/ 6031 h 10000"/>
              <a:gd name="connsiteX39" fmla="*/ 3242 w 9928"/>
              <a:gd name="connsiteY39" fmla="*/ 5272 h 10000"/>
              <a:gd name="connsiteX40" fmla="*/ 3314 w 9928"/>
              <a:gd name="connsiteY40" fmla="*/ 5272 h 10000"/>
              <a:gd name="connsiteX41" fmla="*/ 3384 w 9928"/>
              <a:gd name="connsiteY41" fmla="*/ 5272 h 10000"/>
              <a:gd name="connsiteX42" fmla="*/ 3513 w 9928"/>
              <a:gd name="connsiteY42" fmla="*/ 4611 h 10000"/>
              <a:gd name="connsiteX43" fmla="*/ 3573 w 9928"/>
              <a:gd name="connsiteY43" fmla="*/ 5370 h 10000"/>
              <a:gd name="connsiteX44" fmla="*/ 3642 w 9928"/>
              <a:gd name="connsiteY44" fmla="*/ 5486 h 10000"/>
              <a:gd name="connsiteX45" fmla="*/ 3714 w 9928"/>
              <a:gd name="connsiteY45" fmla="*/ 5058 h 10000"/>
              <a:gd name="connsiteX46" fmla="*/ 3842 w 9928"/>
              <a:gd name="connsiteY46" fmla="*/ 5603 h 10000"/>
              <a:gd name="connsiteX47" fmla="*/ 3914 w 9928"/>
              <a:gd name="connsiteY47" fmla="*/ 4611 h 10000"/>
              <a:gd name="connsiteX48" fmla="*/ 3971 w 9928"/>
              <a:gd name="connsiteY48" fmla="*/ 4825 h 10000"/>
              <a:gd name="connsiteX49" fmla="*/ 4042 w 9928"/>
              <a:gd name="connsiteY49" fmla="*/ 4397 h 10000"/>
              <a:gd name="connsiteX50" fmla="*/ 4171 w 9928"/>
              <a:gd name="connsiteY50" fmla="*/ 5058 h 10000"/>
              <a:gd name="connsiteX51" fmla="*/ 4243 w 9928"/>
              <a:gd name="connsiteY51" fmla="*/ 5156 h 10000"/>
              <a:gd name="connsiteX52" fmla="*/ 4300 w 9928"/>
              <a:gd name="connsiteY52" fmla="*/ 4825 h 10000"/>
              <a:gd name="connsiteX53" fmla="*/ 4371 w 9928"/>
              <a:gd name="connsiteY53" fmla="*/ 5156 h 10000"/>
              <a:gd name="connsiteX54" fmla="*/ 4500 w 9928"/>
              <a:gd name="connsiteY54" fmla="*/ 5156 h 10000"/>
              <a:gd name="connsiteX55" fmla="*/ 4572 w 9928"/>
              <a:gd name="connsiteY55" fmla="*/ 5486 h 10000"/>
              <a:gd name="connsiteX56" fmla="*/ 4642 w 9928"/>
              <a:gd name="connsiteY56" fmla="*/ 5370 h 10000"/>
              <a:gd name="connsiteX57" fmla="*/ 4699 w 9928"/>
              <a:gd name="connsiteY57" fmla="*/ 5272 h 10000"/>
              <a:gd name="connsiteX58" fmla="*/ 4830 w 9928"/>
              <a:gd name="connsiteY58" fmla="*/ 4942 h 10000"/>
              <a:gd name="connsiteX59" fmla="*/ 4898 w 9928"/>
              <a:gd name="connsiteY59" fmla="*/ 4942 h 10000"/>
              <a:gd name="connsiteX60" fmla="*/ 4972 w 9928"/>
              <a:gd name="connsiteY60" fmla="*/ 5272 h 10000"/>
              <a:gd name="connsiteX61" fmla="*/ 5029 w 9928"/>
              <a:gd name="connsiteY61" fmla="*/ 5486 h 10000"/>
              <a:gd name="connsiteX62" fmla="*/ 5170 w 9928"/>
              <a:gd name="connsiteY62" fmla="*/ 5156 h 10000"/>
              <a:gd name="connsiteX63" fmla="*/ 5228 w 9928"/>
              <a:gd name="connsiteY63" fmla="*/ 7354 h 10000"/>
              <a:gd name="connsiteX64" fmla="*/ 5300 w 9928"/>
              <a:gd name="connsiteY64" fmla="*/ 8016 h 10000"/>
              <a:gd name="connsiteX65" fmla="*/ 5370 w 9928"/>
              <a:gd name="connsiteY65" fmla="*/ 7140 h 10000"/>
              <a:gd name="connsiteX66" fmla="*/ 5498 w 9928"/>
              <a:gd name="connsiteY66" fmla="*/ 6265 h 10000"/>
              <a:gd name="connsiteX67" fmla="*/ 5559 w 9928"/>
              <a:gd name="connsiteY67" fmla="*/ 6148 h 10000"/>
              <a:gd name="connsiteX68" fmla="*/ 5628 w 9928"/>
              <a:gd name="connsiteY68" fmla="*/ 5486 h 10000"/>
              <a:gd name="connsiteX69" fmla="*/ 5700 w 9928"/>
              <a:gd name="connsiteY69" fmla="*/ 5700 h 10000"/>
              <a:gd name="connsiteX70" fmla="*/ 5758 w 9928"/>
              <a:gd name="connsiteY70" fmla="*/ 5156 h 10000"/>
              <a:gd name="connsiteX71" fmla="*/ 5898 w 9928"/>
              <a:gd name="connsiteY71" fmla="*/ 4942 h 10000"/>
              <a:gd name="connsiteX72" fmla="*/ 5957 w 9928"/>
              <a:gd name="connsiteY72" fmla="*/ 5370 h 10000"/>
              <a:gd name="connsiteX73" fmla="*/ 6028 w 9928"/>
              <a:gd name="connsiteY73" fmla="*/ 5486 h 10000"/>
              <a:gd name="connsiteX74" fmla="*/ 6086 w 9928"/>
              <a:gd name="connsiteY74" fmla="*/ 6362 h 10000"/>
              <a:gd name="connsiteX75" fmla="*/ 6227 w 9928"/>
              <a:gd name="connsiteY75" fmla="*/ 6265 h 10000"/>
              <a:gd name="connsiteX76" fmla="*/ 6286 w 9928"/>
              <a:gd name="connsiteY76" fmla="*/ 5817 h 10000"/>
              <a:gd name="connsiteX77" fmla="*/ 6357 w 9928"/>
              <a:gd name="connsiteY77" fmla="*/ 7023 h 10000"/>
              <a:gd name="connsiteX78" fmla="*/ 6428 w 9928"/>
              <a:gd name="connsiteY78" fmla="*/ 2743 h 10000"/>
              <a:gd name="connsiteX79" fmla="*/ 6557 w 9928"/>
              <a:gd name="connsiteY79" fmla="*/ 0 h 10000"/>
              <a:gd name="connsiteX80" fmla="*/ 6627 w 9928"/>
              <a:gd name="connsiteY80" fmla="*/ 1323 h 10000"/>
              <a:gd name="connsiteX81" fmla="*/ 6686 w 9928"/>
              <a:gd name="connsiteY81" fmla="*/ 875 h 10000"/>
              <a:gd name="connsiteX82" fmla="*/ 6756 w 9928"/>
              <a:gd name="connsiteY82" fmla="*/ 2082 h 10000"/>
              <a:gd name="connsiteX83" fmla="*/ 6886 w 9928"/>
              <a:gd name="connsiteY83" fmla="*/ 1751 h 10000"/>
              <a:gd name="connsiteX84" fmla="*/ 6956 w 9928"/>
              <a:gd name="connsiteY84" fmla="*/ 1751 h 10000"/>
              <a:gd name="connsiteX85" fmla="*/ 7016 w 9928"/>
              <a:gd name="connsiteY85" fmla="*/ 1965 h 10000"/>
              <a:gd name="connsiteX86" fmla="*/ 7085 w 9928"/>
              <a:gd name="connsiteY86" fmla="*/ 2626 h 10000"/>
              <a:gd name="connsiteX87" fmla="*/ 7216 w 9928"/>
              <a:gd name="connsiteY87" fmla="*/ 1634 h 10000"/>
              <a:gd name="connsiteX88" fmla="*/ 7285 w 9928"/>
              <a:gd name="connsiteY88" fmla="*/ 2082 h 10000"/>
              <a:gd name="connsiteX89" fmla="*/ 7344 w 9928"/>
              <a:gd name="connsiteY89" fmla="*/ 1965 h 10000"/>
              <a:gd name="connsiteX90" fmla="*/ 7415 w 9928"/>
              <a:gd name="connsiteY90" fmla="*/ 992 h 10000"/>
              <a:gd name="connsiteX91" fmla="*/ 7545 w 9928"/>
              <a:gd name="connsiteY91" fmla="*/ 1206 h 10000"/>
              <a:gd name="connsiteX92" fmla="*/ 7614 w 9928"/>
              <a:gd name="connsiteY92" fmla="*/ 545 h 10000"/>
              <a:gd name="connsiteX93" fmla="*/ 7685 w 9928"/>
              <a:gd name="connsiteY93" fmla="*/ 4163 h 10000"/>
              <a:gd name="connsiteX94" fmla="*/ 7743 w 9928"/>
              <a:gd name="connsiteY94" fmla="*/ 5700 h 10000"/>
              <a:gd name="connsiteX95" fmla="*/ 7884 w 9928"/>
              <a:gd name="connsiteY95" fmla="*/ 5700 h 10000"/>
              <a:gd name="connsiteX96" fmla="*/ 7944 w 9928"/>
              <a:gd name="connsiteY96" fmla="*/ 5156 h 10000"/>
              <a:gd name="connsiteX97" fmla="*/ 8014 w 9928"/>
              <a:gd name="connsiteY97" fmla="*/ 5156 h 10000"/>
              <a:gd name="connsiteX98" fmla="*/ 8072 w 9928"/>
              <a:gd name="connsiteY98" fmla="*/ 5700 h 10000"/>
              <a:gd name="connsiteX99" fmla="*/ 8213 w 9928"/>
              <a:gd name="connsiteY99" fmla="*/ 5272 h 10000"/>
              <a:gd name="connsiteX100" fmla="*/ 8273 w 9928"/>
              <a:gd name="connsiteY100" fmla="*/ 4280 h 10000"/>
              <a:gd name="connsiteX101" fmla="*/ 8343 w 9928"/>
              <a:gd name="connsiteY101" fmla="*/ 5058 h 10000"/>
              <a:gd name="connsiteX102" fmla="*/ 8414 w 9928"/>
              <a:gd name="connsiteY102" fmla="*/ 5058 h 10000"/>
              <a:gd name="connsiteX103" fmla="*/ 8543 w 9928"/>
              <a:gd name="connsiteY103" fmla="*/ 4611 h 10000"/>
              <a:gd name="connsiteX104" fmla="*/ 8602 w 9928"/>
              <a:gd name="connsiteY104" fmla="*/ 5058 h 10000"/>
              <a:gd name="connsiteX105" fmla="*/ 8671 w 9928"/>
              <a:gd name="connsiteY105" fmla="*/ 5156 h 10000"/>
              <a:gd name="connsiteX106" fmla="*/ 8744 w 9928"/>
              <a:gd name="connsiteY106" fmla="*/ 5156 h 10000"/>
              <a:gd name="connsiteX107" fmla="*/ 8800 w 9928"/>
              <a:gd name="connsiteY107" fmla="*/ 5058 h 10000"/>
              <a:gd name="connsiteX108" fmla="*/ 8942 w 9928"/>
              <a:gd name="connsiteY108" fmla="*/ 4825 h 10000"/>
              <a:gd name="connsiteX109" fmla="*/ 9001 w 9928"/>
              <a:gd name="connsiteY109" fmla="*/ 5058 h 10000"/>
              <a:gd name="connsiteX110" fmla="*/ 9072 w 9928"/>
              <a:gd name="connsiteY110" fmla="*/ 4825 h 10000"/>
              <a:gd name="connsiteX111" fmla="*/ 9143 w 9928"/>
              <a:gd name="connsiteY111" fmla="*/ 5272 h 10000"/>
              <a:gd name="connsiteX112" fmla="*/ 9271 w 9928"/>
              <a:gd name="connsiteY112" fmla="*/ 4942 h 10000"/>
              <a:gd name="connsiteX113" fmla="*/ 9329 w 9928"/>
              <a:gd name="connsiteY113" fmla="*/ 5370 h 10000"/>
              <a:gd name="connsiteX114" fmla="*/ 9401 w 9928"/>
              <a:gd name="connsiteY114" fmla="*/ 4942 h 10000"/>
              <a:gd name="connsiteX115" fmla="*/ 9471 w 9928"/>
              <a:gd name="connsiteY115" fmla="*/ 5603 h 10000"/>
              <a:gd name="connsiteX116" fmla="*/ 9601 w 9928"/>
              <a:gd name="connsiteY116" fmla="*/ 5370 h 10000"/>
              <a:gd name="connsiteX117" fmla="*/ 9670 w 9928"/>
              <a:gd name="connsiteY117" fmla="*/ 5370 h 10000"/>
              <a:gd name="connsiteX118" fmla="*/ 9728 w 9928"/>
              <a:gd name="connsiteY118" fmla="*/ 4611 h 10000"/>
              <a:gd name="connsiteX119" fmla="*/ 9801 w 9928"/>
              <a:gd name="connsiteY119" fmla="*/ 5486 h 10000"/>
              <a:gd name="connsiteX120" fmla="*/ 9928 w 9928"/>
              <a:gd name="connsiteY120" fmla="*/ 5603 h 10000"/>
              <a:gd name="connsiteX0" fmla="*/ 0 w 9872"/>
              <a:gd name="connsiteY0" fmla="*/ 10000 h 10000"/>
              <a:gd name="connsiteX1" fmla="*/ 143 w 9872"/>
              <a:gd name="connsiteY1" fmla="*/ 9767 h 10000"/>
              <a:gd name="connsiteX2" fmla="*/ 199 w 9872"/>
              <a:gd name="connsiteY2" fmla="*/ 9767 h 10000"/>
              <a:gd name="connsiteX3" fmla="*/ 272 w 9872"/>
              <a:gd name="connsiteY3" fmla="*/ 9339 h 10000"/>
              <a:gd name="connsiteX4" fmla="*/ 331 w 9872"/>
              <a:gd name="connsiteY4" fmla="*/ 9125 h 10000"/>
              <a:gd name="connsiteX5" fmla="*/ 473 w 9872"/>
              <a:gd name="connsiteY5" fmla="*/ 8560 h 10000"/>
              <a:gd name="connsiteX6" fmla="*/ 534 w 9872"/>
              <a:gd name="connsiteY6" fmla="*/ 8560 h 10000"/>
              <a:gd name="connsiteX7" fmla="*/ 602 w 9872"/>
              <a:gd name="connsiteY7" fmla="*/ 7568 h 10000"/>
              <a:gd name="connsiteX8" fmla="*/ 674 w 9872"/>
              <a:gd name="connsiteY8" fmla="*/ 7568 h 10000"/>
              <a:gd name="connsiteX9" fmla="*/ 805 w 9872"/>
              <a:gd name="connsiteY9" fmla="*/ 7685 h 10000"/>
              <a:gd name="connsiteX10" fmla="*/ 876 w 9872"/>
              <a:gd name="connsiteY10" fmla="*/ 7802 h 10000"/>
              <a:gd name="connsiteX11" fmla="*/ 935 w 9872"/>
              <a:gd name="connsiteY11" fmla="*/ 7354 h 10000"/>
              <a:gd name="connsiteX12" fmla="*/ 1006 w 9872"/>
              <a:gd name="connsiteY12" fmla="*/ 7237 h 10000"/>
              <a:gd name="connsiteX13" fmla="*/ 1136 w 9872"/>
              <a:gd name="connsiteY13" fmla="*/ 5603 h 10000"/>
              <a:gd name="connsiteX14" fmla="*/ 1207 w 9872"/>
              <a:gd name="connsiteY14" fmla="*/ 4942 h 10000"/>
              <a:gd name="connsiteX15" fmla="*/ 1266 w 9872"/>
              <a:gd name="connsiteY15" fmla="*/ 5603 h 10000"/>
              <a:gd name="connsiteX16" fmla="*/ 1339 w 9872"/>
              <a:gd name="connsiteY16" fmla="*/ 5700 h 10000"/>
              <a:gd name="connsiteX17" fmla="*/ 1468 w 9872"/>
              <a:gd name="connsiteY17" fmla="*/ 5370 h 10000"/>
              <a:gd name="connsiteX18" fmla="*/ 1539 w 9872"/>
              <a:gd name="connsiteY18" fmla="*/ 5700 h 10000"/>
              <a:gd name="connsiteX19" fmla="*/ 1599 w 9872"/>
              <a:gd name="connsiteY19" fmla="*/ 5272 h 10000"/>
              <a:gd name="connsiteX20" fmla="*/ 1670 w 9872"/>
              <a:gd name="connsiteY20" fmla="*/ 5603 h 10000"/>
              <a:gd name="connsiteX21" fmla="*/ 1799 w 9872"/>
              <a:gd name="connsiteY21" fmla="*/ 5058 h 10000"/>
              <a:gd name="connsiteX22" fmla="*/ 1869 w 9872"/>
              <a:gd name="connsiteY22" fmla="*/ 5370 h 10000"/>
              <a:gd name="connsiteX23" fmla="*/ 1941 w 9872"/>
              <a:gd name="connsiteY23" fmla="*/ 5156 h 10000"/>
              <a:gd name="connsiteX24" fmla="*/ 2001 w 9872"/>
              <a:gd name="connsiteY24" fmla="*/ 5486 h 10000"/>
              <a:gd name="connsiteX25" fmla="*/ 2141 w 9872"/>
              <a:gd name="connsiteY25" fmla="*/ 4611 h 10000"/>
              <a:gd name="connsiteX26" fmla="*/ 2201 w 9872"/>
              <a:gd name="connsiteY26" fmla="*/ 5156 h 10000"/>
              <a:gd name="connsiteX27" fmla="*/ 2272 w 9872"/>
              <a:gd name="connsiteY27" fmla="*/ 5272 h 10000"/>
              <a:gd name="connsiteX28" fmla="*/ 2330 w 9872"/>
              <a:gd name="connsiteY28" fmla="*/ 5603 h 10000"/>
              <a:gd name="connsiteX29" fmla="*/ 2404 w 9872"/>
              <a:gd name="connsiteY29" fmla="*/ 5058 h 10000"/>
              <a:gd name="connsiteX30" fmla="*/ 2534 w 9872"/>
              <a:gd name="connsiteY30" fmla="*/ 5486 h 10000"/>
              <a:gd name="connsiteX31" fmla="*/ 2604 w 9872"/>
              <a:gd name="connsiteY31" fmla="*/ 5603 h 10000"/>
              <a:gd name="connsiteX32" fmla="*/ 2673 w 9872"/>
              <a:gd name="connsiteY32" fmla="*/ 5370 h 10000"/>
              <a:gd name="connsiteX33" fmla="*/ 2736 w 9872"/>
              <a:gd name="connsiteY33" fmla="*/ 5370 h 10000"/>
              <a:gd name="connsiteX34" fmla="*/ 2877 w 9872"/>
              <a:gd name="connsiteY34" fmla="*/ 5370 h 10000"/>
              <a:gd name="connsiteX35" fmla="*/ 2935 w 9872"/>
              <a:gd name="connsiteY35" fmla="*/ 4611 h 10000"/>
              <a:gd name="connsiteX36" fmla="*/ 3007 w 9872"/>
              <a:gd name="connsiteY36" fmla="*/ 4942 h 10000"/>
              <a:gd name="connsiteX37" fmla="*/ 3065 w 9872"/>
              <a:gd name="connsiteY37" fmla="*/ 4728 h 10000"/>
              <a:gd name="connsiteX38" fmla="*/ 3207 w 9872"/>
              <a:gd name="connsiteY38" fmla="*/ 6031 h 10000"/>
              <a:gd name="connsiteX39" fmla="*/ 3266 w 9872"/>
              <a:gd name="connsiteY39" fmla="*/ 5272 h 10000"/>
              <a:gd name="connsiteX40" fmla="*/ 3338 w 9872"/>
              <a:gd name="connsiteY40" fmla="*/ 5272 h 10000"/>
              <a:gd name="connsiteX41" fmla="*/ 3409 w 9872"/>
              <a:gd name="connsiteY41" fmla="*/ 5272 h 10000"/>
              <a:gd name="connsiteX42" fmla="*/ 3538 w 9872"/>
              <a:gd name="connsiteY42" fmla="*/ 4611 h 10000"/>
              <a:gd name="connsiteX43" fmla="*/ 3599 w 9872"/>
              <a:gd name="connsiteY43" fmla="*/ 5370 h 10000"/>
              <a:gd name="connsiteX44" fmla="*/ 3668 w 9872"/>
              <a:gd name="connsiteY44" fmla="*/ 5486 h 10000"/>
              <a:gd name="connsiteX45" fmla="*/ 3741 w 9872"/>
              <a:gd name="connsiteY45" fmla="*/ 5058 h 10000"/>
              <a:gd name="connsiteX46" fmla="*/ 3870 w 9872"/>
              <a:gd name="connsiteY46" fmla="*/ 5603 h 10000"/>
              <a:gd name="connsiteX47" fmla="*/ 3942 w 9872"/>
              <a:gd name="connsiteY47" fmla="*/ 4611 h 10000"/>
              <a:gd name="connsiteX48" fmla="*/ 4000 w 9872"/>
              <a:gd name="connsiteY48" fmla="*/ 4825 h 10000"/>
              <a:gd name="connsiteX49" fmla="*/ 4071 w 9872"/>
              <a:gd name="connsiteY49" fmla="*/ 4397 h 10000"/>
              <a:gd name="connsiteX50" fmla="*/ 4201 w 9872"/>
              <a:gd name="connsiteY50" fmla="*/ 5058 h 10000"/>
              <a:gd name="connsiteX51" fmla="*/ 4274 w 9872"/>
              <a:gd name="connsiteY51" fmla="*/ 5156 h 10000"/>
              <a:gd name="connsiteX52" fmla="*/ 4331 w 9872"/>
              <a:gd name="connsiteY52" fmla="*/ 4825 h 10000"/>
              <a:gd name="connsiteX53" fmla="*/ 4403 w 9872"/>
              <a:gd name="connsiteY53" fmla="*/ 5156 h 10000"/>
              <a:gd name="connsiteX54" fmla="*/ 4533 w 9872"/>
              <a:gd name="connsiteY54" fmla="*/ 5156 h 10000"/>
              <a:gd name="connsiteX55" fmla="*/ 4605 w 9872"/>
              <a:gd name="connsiteY55" fmla="*/ 5486 h 10000"/>
              <a:gd name="connsiteX56" fmla="*/ 4676 w 9872"/>
              <a:gd name="connsiteY56" fmla="*/ 5370 h 10000"/>
              <a:gd name="connsiteX57" fmla="*/ 4733 w 9872"/>
              <a:gd name="connsiteY57" fmla="*/ 5272 h 10000"/>
              <a:gd name="connsiteX58" fmla="*/ 4865 w 9872"/>
              <a:gd name="connsiteY58" fmla="*/ 4942 h 10000"/>
              <a:gd name="connsiteX59" fmla="*/ 4934 w 9872"/>
              <a:gd name="connsiteY59" fmla="*/ 4942 h 10000"/>
              <a:gd name="connsiteX60" fmla="*/ 5008 w 9872"/>
              <a:gd name="connsiteY60" fmla="*/ 5272 h 10000"/>
              <a:gd name="connsiteX61" fmla="*/ 5065 w 9872"/>
              <a:gd name="connsiteY61" fmla="*/ 5486 h 10000"/>
              <a:gd name="connsiteX62" fmla="*/ 5207 w 9872"/>
              <a:gd name="connsiteY62" fmla="*/ 5156 h 10000"/>
              <a:gd name="connsiteX63" fmla="*/ 5266 w 9872"/>
              <a:gd name="connsiteY63" fmla="*/ 7354 h 10000"/>
              <a:gd name="connsiteX64" fmla="*/ 5338 w 9872"/>
              <a:gd name="connsiteY64" fmla="*/ 8016 h 10000"/>
              <a:gd name="connsiteX65" fmla="*/ 5409 w 9872"/>
              <a:gd name="connsiteY65" fmla="*/ 7140 h 10000"/>
              <a:gd name="connsiteX66" fmla="*/ 5538 w 9872"/>
              <a:gd name="connsiteY66" fmla="*/ 6265 h 10000"/>
              <a:gd name="connsiteX67" fmla="*/ 5599 w 9872"/>
              <a:gd name="connsiteY67" fmla="*/ 6148 h 10000"/>
              <a:gd name="connsiteX68" fmla="*/ 5669 w 9872"/>
              <a:gd name="connsiteY68" fmla="*/ 5486 h 10000"/>
              <a:gd name="connsiteX69" fmla="*/ 5741 w 9872"/>
              <a:gd name="connsiteY69" fmla="*/ 5700 h 10000"/>
              <a:gd name="connsiteX70" fmla="*/ 5800 w 9872"/>
              <a:gd name="connsiteY70" fmla="*/ 5156 h 10000"/>
              <a:gd name="connsiteX71" fmla="*/ 5941 w 9872"/>
              <a:gd name="connsiteY71" fmla="*/ 4942 h 10000"/>
              <a:gd name="connsiteX72" fmla="*/ 6000 w 9872"/>
              <a:gd name="connsiteY72" fmla="*/ 5370 h 10000"/>
              <a:gd name="connsiteX73" fmla="*/ 6072 w 9872"/>
              <a:gd name="connsiteY73" fmla="*/ 5486 h 10000"/>
              <a:gd name="connsiteX74" fmla="*/ 6130 w 9872"/>
              <a:gd name="connsiteY74" fmla="*/ 6362 h 10000"/>
              <a:gd name="connsiteX75" fmla="*/ 6272 w 9872"/>
              <a:gd name="connsiteY75" fmla="*/ 6265 h 10000"/>
              <a:gd name="connsiteX76" fmla="*/ 6332 w 9872"/>
              <a:gd name="connsiteY76" fmla="*/ 5817 h 10000"/>
              <a:gd name="connsiteX77" fmla="*/ 6403 w 9872"/>
              <a:gd name="connsiteY77" fmla="*/ 7023 h 10000"/>
              <a:gd name="connsiteX78" fmla="*/ 6475 w 9872"/>
              <a:gd name="connsiteY78" fmla="*/ 2743 h 10000"/>
              <a:gd name="connsiteX79" fmla="*/ 6605 w 9872"/>
              <a:gd name="connsiteY79" fmla="*/ 0 h 10000"/>
              <a:gd name="connsiteX80" fmla="*/ 6675 w 9872"/>
              <a:gd name="connsiteY80" fmla="*/ 1323 h 10000"/>
              <a:gd name="connsiteX81" fmla="*/ 6734 w 9872"/>
              <a:gd name="connsiteY81" fmla="*/ 875 h 10000"/>
              <a:gd name="connsiteX82" fmla="*/ 6805 w 9872"/>
              <a:gd name="connsiteY82" fmla="*/ 2082 h 10000"/>
              <a:gd name="connsiteX83" fmla="*/ 6936 w 9872"/>
              <a:gd name="connsiteY83" fmla="*/ 1751 h 10000"/>
              <a:gd name="connsiteX84" fmla="*/ 7006 w 9872"/>
              <a:gd name="connsiteY84" fmla="*/ 1751 h 10000"/>
              <a:gd name="connsiteX85" fmla="*/ 7067 w 9872"/>
              <a:gd name="connsiteY85" fmla="*/ 1965 h 10000"/>
              <a:gd name="connsiteX86" fmla="*/ 7136 w 9872"/>
              <a:gd name="connsiteY86" fmla="*/ 2626 h 10000"/>
              <a:gd name="connsiteX87" fmla="*/ 7268 w 9872"/>
              <a:gd name="connsiteY87" fmla="*/ 1634 h 10000"/>
              <a:gd name="connsiteX88" fmla="*/ 7338 w 9872"/>
              <a:gd name="connsiteY88" fmla="*/ 2082 h 10000"/>
              <a:gd name="connsiteX89" fmla="*/ 7397 w 9872"/>
              <a:gd name="connsiteY89" fmla="*/ 1965 h 10000"/>
              <a:gd name="connsiteX90" fmla="*/ 7469 w 9872"/>
              <a:gd name="connsiteY90" fmla="*/ 992 h 10000"/>
              <a:gd name="connsiteX91" fmla="*/ 7600 w 9872"/>
              <a:gd name="connsiteY91" fmla="*/ 1206 h 10000"/>
              <a:gd name="connsiteX92" fmla="*/ 7669 w 9872"/>
              <a:gd name="connsiteY92" fmla="*/ 545 h 10000"/>
              <a:gd name="connsiteX93" fmla="*/ 7741 w 9872"/>
              <a:gd name="connsiteY93" fmla="*/ 4163 h 10000"/>
              <a:gd name="connsiteX94" fmla="*/ 7799 w 9872"/>
              <a:gd name="connsiteY94" fmla="*/ 5700 h 10000"/>
              <a:gd name="connsiteX95" fmla="*/ 7941 w 9872"/>
              <a:gd name="connsiteY95" fmla="*/ 5700 h 10000"/>
              <a:gd name="connsiteX96" fmla="*/ 8002 w 9872"/>
              <a:gd name="connsiteY96" fmla="*/ 5156 h 10000"/>
              <a:gd name="connsiteX97" fmla="*/ 8072 w 9872"/>
              <a:gd name="connsiteY97" fmla="*/ 5156 h 10000"/>
              <a:gd name="connsiteX98" fmla="*/ 8131 w 9872"/>
              <a:gd name="connsiteY98" fmla="*/ 5700 h 10000"/>
              <a:gd name="connsiteX99" fmla="*/ 8273 w 9872"/>
              <a:gd name="connsiteY99" fmla="*/ 5272 h 10000"/>
              <a:gd name="connsiteX100" fmla="*/ 8333 w 9872"/>
              <a:gd name="connsiteY100" fmla="*/ 4280 h 10000"/>
              <a:gd name="connsiteX101" fmla="*/ 8404 w 9872"/>
              <a:gd name="connsiteY101" fmla="*/ 5058 h 10000"/>
              <a:gd name="connsiteX102" fmla="*/ 8475 w 9872"/>
              <a:gd name="connsiteY102" fmla="*/ 5058 h 10000"/>
              <a:gd name="connsiteX103" fmla="*/ 8605 w 9872"/>
              <a:gd name="connsiteY103" fmla="*/ 4611 h 10000"/>
              <a:gd name="connsiteX104" fmla="*/ 8664 w 9872"/>
              <a:gd name="connsiteY104" fmla="*/ 5058 h 10000"/>
              <a:gd name="connsiteX105" fmla="*/ 8734 w 9872"/>
              <a:gd name="connsiteY105" fmla="*/ 5156 h 10000"/>
              <a:gd name="connsiteX106" fmla="*/ 8807 w 9872"/>
              <a:gd name="connsiteY106" fmla="*/ 5156 h 10000"/>
              <a:gd name="connsiteX107" fmla="*/ 8864 w 9872"/>
              <a:gd name="connsiteY107" fmla="*/ 5058 h 10000"/>
              <a:gd name="connsiteX108" fmla="*/ 9007 w 9872"/>
              <a:gd name="connsiteY108" fmla="*/ 4825 h 10000"/>
              <a:gd name="connsiteX109" fmla="*/ 9066 w 9872"/>
              <a:gd name="connsiteY109" fmla="*/ 5058 h 10000"/>
              <a:gd name="connsiteX110" fmla="*/ 9138 w 9872"/>
              <a:gd name="connsiteY110" fmla="*/ 4825 h 10000"/>
              <a:gd name="connsiteX111" fmla="*/ 9209 w 9872"/>
              <a:gd name="connsiteY111" fmla="*/ 5272 h 10000"/>
              <a:gd name="connsiteX112" fmla="*/ 9338 w 9872"/>
              <a:gd name="connsiteY112" fmla="*/ 4942 h 10000"/>
              <a:gd name="connsiteX113" fmla="*/ 9397 w 9872"/>
              <a:gd name="connsiteY113" fmla="*/ 5370 h 10000"/>
              <a:gd name="connsiteX114" fmla="*/ 9469 w 9872"/>
              <a:gd name="connsiteY114" fmla="*/ 4942 h 10000"/>
              <a:gd name="connsiteX115" fmla="*/ 9540 w 9872"/>
              <a:gd name="connsiteY115" fmla="*/ 5603 h 10000"/>
              <a:gd name="connsiteX116" fmla="*/ 9671 w 9872"/>
              <a:gd name="connsiteY116" fmla="*/ 5370 h 10000"/>
              <a:gd name="connsiteX117" fmla="*/ 9740 w 9872"/>
              <a:gd name="connsiteY117" fmla="*/ 5370 h 10000"/>
              <a:gd name="connsiteX118" fmla="*/ 9799 w 9872"/>
              <a:gd name="connsiteY118" fmla="*/ 4611 h 10000"/>
              <a:gd name="connsiteX119" fmla="*/ 9872 w 9872"/>
              <a:gd name="connsiteY119" fmla="*/ 5486 h 10000"/>
              <a:gd name="connsiteX0" fmla="*/ 0 w 9926"/>
              <a:gd name="connsiteY0" fmla="*/ 10000 h 10000"/>
              <a:gd name="connsiteX1" fmla="*/ 145 w 9926"/>
              <a:gd name="connsiteY1" fmla="*/ 9767 h 10000"/>
              <a:gd name="connsiteX2" fmla="*/ 202 w 9926"/>
              <a:gd name="connsiteY2" fmla="*/ 9767 h 10000"/>
              <a:gd name="connsiteX3" fmla="*/ 276 w 9926"/>
              <a:gd name="connsiteY3" fmla="*/ 9339 h 10000"/>
              <a:gd name="connsiteX4" fmla="*/ 335 w 9926"/>
              <a:gd name="connsiteY4" fmla="*/ 9125 h 10000"/>
              <a:gd name="connsiteX5" fmla="*/ 479 w 9926"/>
              <a:gd name="connsiteY5" fmla="*/ 8560 h 10000"/>
              <a:gd name="connsiteX6" fmla="*/ 541 w 9926"/>
              <a:gd name="connsiteY6" fmla="*/ 8560 h 10000"/>
              <a:gd name="connsiteX7" fmla="*/ 610 w 9926"/>
              <a:gd name="connsiteY7" fmla="*/ 7568 h 10000"/>
              <a:gd name="connsiteX8" fmla="*/ 683 w 9926"/>
              <a:gd name="connsiteY8" fmla="*/ 7568 h 10000"/>
              <a:gd name="connsiteX9" fmla="*/ 815 w 9926"/>
              <a:gd name="connsiteY9" fmla="*/ 7685 h 10000"/>
              <a:gd name="connsiteX10" fmla="*/ 887 w 9926"/>
              <a:gd name="connsiteY10" fmla="*/ 7802 h 10000"/>
              <a:gd name="connsiteX11" fmla="*/ 947 w 9926"/>
              <a:gd name="connsiteY11" fmla="*/ 7354 h 10000"/>
              <a:gd name="connsiteX12" fmla="*/ 1019 w 9926"/>
              <a:gd name="connsiteY12" fmla="*/ 7237 h 10000"/>
              <a:gd name="connsiteX13" fmla="*/ 1151 w 9926"/>
              <a:gd name="connsiteY13" fmla="*/ 5603 h 10000"/>
              <a:gd name="connsiteX14" fmla="*/ 1223 w 9926"/>
              <a:gd name="connsiteY14" fmla="*/ 4942 h 10000"/>
              <a:gd name="connsiteX15" fmla="*/ 1282 w 9926"/>
              <a:gd name="connsiteY15" fmla="*/ 5603 h 10000"/>
              <a:gd name="connsiteX16" fmla="*/ 1356 w 9926"/>
              <a:gd name="connsiteY16" fmla="*/ 5700 h 10000"/>
              <a:gd name="connsiteX17" fmla="*/ 1487 w 9926"/>
              <a:gd name="connsiteY17" fmla="*/ 5370 h 10000"/>
              <a:gd name="connsiteX18" fmla="*/ 1559 w 9926"/>
              <a:gd name="connsiteY18" fmla="*/ 5700 h 10000"/>
              <a:gd name="connsiteX19" fmla="*/ 1620 w 9926"/>
              <a:gd name="connsiteY19" fmla="*/ 5272 h 10000"/>
              <a:gd name="connsiteX20" fmla="*/ 1692 w 9926"/>
              <a:gd name="connsiteY20" fmla="*/ 5603 h 10000"/>
              <a:gd name="connsiteX21" fmla="*/ 1822 w 9926"/>
              <a:gd name="connsiteY21" fmla="*/ 5058 h 10000"/>
              <a:gd name="connsiteX22" fmla="*/ 1893 w 9926"/>
              <a:gd name="connsiteY22" fmla="*/ 5370 h 10000"/>
              <a:gd name="connsiteX23" fmla="*/ 1966 w 9926"/>
              <a:gd name="connsiteY23" fmla="*/ 5156 h 10000"/>
              <a:gd name="connsiteX24" fmla="*/ 2027 w 9926"/>
              <a:gd name="connsiteY24" fmla="*/ 5486 h 10000"/>
              <a:gd name="connsiteX25" fmla="*/ 2169 w 9926"/>
              <a:gd name="connsiteY25" fmla="*/ 4611 h 10000"/>
              <a:gd name="connsiteX26" fmla="*/ 2230 w 9926"/>
              <a:gd name="connsiteY26" fmla="*/ 5156 h 10000"/>
              <a:gd name="connsiteX27" fmla="*/ 2301 w 9926"/>
              <a:gd name="connsiteY27" fmla="*/ 5272 h 10000"/>
              <a:gd name="connsiteX28" fmla="*/ 2360 w 9926"/>
              <a:gd name="connsiteY28" fmla="*/ 5603 h 10000"/>
              <a:gd name="connsiteX29" fmla="*/ 2435 w 9926"/>
              <a:gd name="connsiteY29" fmla="*/ 5058 h 10000"/>
              <a:gd name="connsiteX30" fmla="*/ 2567 w 9926"/>
              <a:gd name="connsiteY30" fmla="*/ 5486 h 10000"/>
              <a:gd name="connsiteX31" fmla="*/ 2638 w 9926"/>
              <a:gd name="connsiteY31" fmla="*/ 5603 h 10000"/>
              <a:gd name="connsiteX32" fmla="*/ 2708 w 9926"/>
              <a:gd name="connsiteY32" fmla="*/ 5370 h 10000"/>
              <a:gd name="connsiteX33" fmla="*/ 2771 w 9926"/>
              <a:gd name="connsiteY33" fmla="*/ 5370 h 10000"/>
              <a:gd name="connsiteX34" fmla="*/ 2914 w 9926"/>
              <a:gd name="connsiteY34" fmla="*/ 5370 h 10000"/>
              <a:gd name="connsiteX35" fmla="*/ 2973 w 9926"/>
              <a:gd name="connsiteY35" fmla="*/ 4611 h 10000"/>
              <a:gd name="connsiteX36" fmla="*/ 3046 w 9926"/>
              <a:gd name="connsiteY36" fmla="*/ 4942 h 10000"/>
              <a:gd name="connsiteX37" fmla="*/ 3105 w 9926"/>
              <a:gd name="connsiteY37" fmla="*/ 4728 h 10000"/>
              <a:gd name="connsiteX38" fmla="*/ 3249 w 9926"/>
              <a:gd name="connsiteY38" fmla="*/ 6031 h 10000"/>
              <a:gd name="connsiteX39" fmla="*/ 3308 w 9926"/>
              <a:gd name="connsiteY39" fmla="*/ 5272 h 10000"/>
              <a:gd name="connsiteX40" fmla="*/ 3381 w 9926"/>
              <a:gd name="connsiteY40" fmla="*/ 5272 h 10000"/>
              <a:gd name="connsiteX41" fmla="*/ 3453 w 9926"/>
              <a:gd name="connsiteY41" fmla="*/ 5272 h 10000"/>
              <a:gd name="connsiteX42" fmla="*/ 3584 w 9926"/>
              <a:gd name="connsiteY42" fmla="*/ 4611 h 10000"/>
              <a:gd name="connsiteX43" fmla="*/ 3646 w 9926"/>
              <a:gd name="connsiteY43" fmla="*/ 5370 h 10000"/>
              <a:gd name="connsiteX44" fmla="*/ 3716 w 9926"/>
              <a:gd name="connsiteY44" fmla="*/ 5486 h 10000"/>
              <a:gd name="connsiteX45" fmla="*/ 3790 w 9926"/>
              <a:gd name="connsiteY45" fmla="*/ 5058 h 10000"/>
              <a:gd name="connsiteX46" fmla="*/ 3920 w 9926"/>
              <a:gd name="connsiteY46" fmla="*/ 5603 h 10000"/>
              <a:gd name="connsiteX47" fmla="*/ 3993 w 9926"/>
              <a:gd name="connsiteY47" fmla="*/ 4611 h 10000"/>
              <a:gd name="connsiteX48" fmla="*/ 4052 w 9926"/>
              <a:gd name="connsiteY48" fmla="*/ 4825 h 10000"/>
              <a:gd name="connsiteX49" fmla="*/ 4124 w 9926"/>
              <a:gd name="connsiteY49" fmla="*/ 4397 h 10000"/>
              <a:gd name="connsiteX50" fmla="*/ 4255 w 9926"/>
              <a:gd name="connsiteY50" fmla="*/ 5058 h 10000"/>
              <a:gd name="connsiteX51" fmla="*/ 4329 w 9926"/>
              <a:gd name="connsiteY51" fmla="*/ 5156 h 10000"/>
              <a:gd name="connsiteX52" fmla="*/ 4387 w 9926"/>
              <a:gd name="connsiteY52" fmla="*/ 4825 h 10000"/>
              <a:gd name="connsiteX53" fmla="*/ 4460 w 9926"/>
              <a:gd name="connsiteY53" fmla="*/ 5156 h 10000"/>
              <a:gd name="connsiteX54" fmla="*/ 4592 w 9926"/>
              <a:gd name="connsiteY54" fmla="*/ 5156 h 10000"/>
              <a:gd name="connsiteX55" fmla="*/ 4665 w 9926"/>
              <a:gd name="connsiteY55" fmla="*/ 5486 h 10000"/>
              <a:gd name="connsiteX56" fmla="*/ 4737 w 9926"/>
              <a:gd name="connsiteY56" fmla="*/ 5370 h 10000"/>
              <a:gd name="connsiteX57" fmla="*/ 4794 w 9926"/>
              <a:gd name="connsiteY57" fmla="*/ 5272 h 10000"/>
              <a:gd name="connsiteX58" fmla="*/ 4928 w 9926"/>
              <a:gd name="connsiteY58" fmla="*/ 4942 h 10000"/>
              <a:gd name="connsiteX59" fmla="*/ 4998 w 9926"/>
              <a:gd name="connsiteY59" fmla="*/ 4942 h 10000"/>
              <a:gd name="connsiteX60" fmla="*/ 5073 w 9926"/>
              <a:gd name="connsiteY60" fmla="*/ 5272 h 10000"/>
              <a:gd name="connsiteX61" fmla="*/ 5131 w 9926"/>
              <a:gd name="connsiteY61" fmla="*/ 5486 h 10000"/>
              <a:gd name="connsiteX62" fmla="*/ 5275 w 9926"/>
              <a:gd name="connsiteY62" fmla="*/ 5156 h 10000"/>
              <a:gd name="connsiteX63" fmla="*/ 5334 w 9926"/>
              <a:gd name="connsiteY63" fmla="*/ 7354 h 10000"/>
              <a:gd name="connsiteX64" fmla="*/ 5407 w 9926"/>
              <a:gd name="connsiteY64" fmla="*/ 8016 h 10000"/>
              <a:gd name="connsiteX65" fmla="*/ 5479 w 9926"/>
              <a:gd name="connsiteY65" fmla="*/ 7140 h 10000"/>
              <a:gd name="connsiteX66" fmla="*/ 5610 w 9926"/>
              <a:gd name="connsiteY66" fmla="*/ 6265 h 10000"/>
              <a:gd name="connsiteX67" fmla="*/ 5672 w 9926"/>
              <a:gd name="connsiteY67" fmla="*/ 6148 h 10000"/>
              <a:gd name="connsiteX68" fmla="*/ 5743 w 9926"/>
              <a:gd name="connsiteY68" fmla="*/ 5486 h 10000"/>
              <a:gd name="connsiteX69" fmla="*/ 5815 w 9926"/>
              <a:gd name="connsiteY69" fmla="*/ 5700 h 10000"/>
              <a:gd name="connsiteX70" fmla="*/ 5875 w 9926"/>
              <a:gd name="connsiteY70" fmla="*/ 5156 h 10000"/>
              <a:gd name="connsiteX71" fmla="*/ 6018 w 9926"/>
              <a:gd name="connsiteY71" fmla="*/ 4942 h 10000"/>
              <a:gd name="connsiteX72" fmla="*/ 6078 w 9926"/>
              <a:gd name="connsiteY72" fmla="*/ 5370 h 10000"/>
              <a:gd name="connsiteX73" fmla="*/ 6151 w 9926"/>
              <a:gd name="connsiteY73" fmla="*/ 5486 h 10000"/>
              <a:gd name="connsiteX74" fmla="*/ 6209 w 9926"/>
              <a:gd name="connsiteY74" fmla="*/ 6362 h 10000"/>
              <a:gd name="connsiteX75" fmla="*/ 6353 w 9926"/>
              <a:gd name="connsiteY75" fmla="*/ 6265 h 10000"/>
              <a:gd name="connsiteX76" fmla="*/ 6414 w 9926"/>
              <a:gd name="connsiteY76" fmla="*/ 5817 h 10000"/>
              <a:gd name="connsiteX77" fmla="*/ 6486 w 9926"/>
              <a:gd name="connsiteY77" fmla="*/ 7023 h 10000"/>
              <a:gd name="connsiteX78" fmla="*/ 6559 w 9926"/>
              <a:gd name="connsiteY78" fmla="*/ 2743 h 10000"/>
              <a:gd name="connsiteX79" fmla="*/ 6691 w 9926"/>
              <a:gd name="connsiteY79" fmla="*/ 0 h 10000"/>
              <a:gd name="connsiteX80" fmla="*/ 6762 w 9926"/>
              <a:gd name="connsiteY80" fmla="*/ 1323 h 10000"/>
              <a:gd name="connsiteX81" fmla="*/ 6821 w 9926"/>
              <a:gd name="connsiteY81" fmla="*/ 875 h 10000"/>
              <a:gd name="connsiteX82" fmla="*/ 6893 w 9926"/>
              <a:gd name="connsiteY82" fmla="*/ 2082 h 10000"/>
              <a:gd name="connsiteX83" fmla="*/ 7026 w 9926"/>
              <a:gd name="connsiteY83" fmla="*/ 1751 h 10000"/>
              <a:gd name="connsiteX84" fmla="*/ 7097 w 9926"/>
              <a:gd name="connsiteY84" fmla="*/ 1751 h 10000"/>
              <a:gd name="connsiteX85" fmla="*/ 7159 w 9926"/>
              <a:gd name="connsiteY85" fmla="*/ 1965 h 10000"/>
              <a:gd name="connsiteX86" fmla="*/ 7229 w 9926"/>
              <a:gd name="connsiteY86" fmla="*/ 2626 h 10000"/>
              <a:gd name="connsiteX87" fmla="*/ 7362 w 9926"/>
              <a:gd name="connsiteY87" fmla="*/ 1634 h 10000"/>
              <a:gd name="connsiteX88" fmla="*/ 7433 w 9926"/>
              <a:gd name="connsiteY88" fmla="*/ 2082 h 10000"/>
              <a:gd name="connsiteX89" fmla="*/ 7493 w 9926"/>
              <a:gd name="connsiteY89" fmla="*/ 1965 h 10000"/>
              <a:gd name="connsiteX90" fmla="*/ 7566 w 9926"/>
              <a:gd name="connsiteY90" fmla="*/ 992 h 10000"/>
              <a:gd name="connsiteX91" fmla="*/ 7699 w 9926"/>
              <a:gd name="connsiteY91" fmla="*/ 1206 h 10000"/>
              <a:gd name="connsiteX92" fmla="*/ 7768 w 9926"/>
              <a:gd name="connsiteY92" fmla="*/ 545 h 10000"/>
              <a:gd name="connsiteX93" fmla="*/ 7841 w 9926"/>
              <a:gd name="connsiteY93" fmla="*/ 4163 h 10000"/>
              <a:gd name="connsiteX94" fmla="*/ 7900 w 9926"/>
              <a:gd name="connsiteY94" fmla="*/ 5700 h 10000"/>
              <a:gd name="connsiteX95" fmla="*/ 8044 w 9926"/>
              <a:gd name="connsiteY95" fmla="*/ 5700 h 10000"/>
              <a:gd name="connsiteX96" fmla="*/ 8106 w 9926"/>
              <a:gd name="connsiteY96" fmla="*/ 5156 h 10000"/>
              <a:gd name="connsiteX97" fmla="*/ 8177 w 9926"/>
              <a:gd name="connsiteY97" fmla="*/ 5156 h 10000"/>
              <a:gd name="connsiteX98" fmla="*/ 8236 w 9926"/>
              <a:gd name="connsiteY98" fmla="*/ 5700 h 10000"/>
              <a:gd name="connsiteX99" fmla="*/ 8380 w 9926"/>
              <a:gd name="connsiteY99" fmla="*/ 5272 h 10000"/>
              <a:gd name="connsiteX100" fmla="*/ 8441 w 9926"/>
              <a:gd name="connsiteY100" fmla="*/ 4280 h 10000"/>
              <a:gd name="connsiteX101" fmla="*/ 8513 w 9926"/>
              <a:gd name="connsiteY101" fmla="*/ 5058 h 10000"/>
              <a:gd name="connsiteX102" fmla="*/ 8585 w 9926"/>
              <a:gd name="connsiteY102" fmla="*/ 5058 h 10000"/>
              <a:gd name="connsiteX103" fmla="*/ 8717 w 9926"/>
              <a:gd name="connsiteY103" fmla="*/ 4611 h 10000"/>
              <a:gd name="connsiteX104" fmla="*/ 8776 w 9926"/>
              <a:gd name="connsiteY104" fmla="*/ 5058 h 10000"/>
              <a:gd name="connsiteX105" fmla="*/ 8847 w 9926"/>
              <a:gd name="connsiteY105" fmla="*/ 5156 h 10000"/>
              <a:gd name="connsiteX106" fmla="*/ 8921 w 9926"/>
              <a:gd name="connsiteY106" fmla="*/ 5156 h 10000"/>
              <a:gd name="connsiteX107" fmla="*/ 8979 w 9926"/>
              <a:gd name="connsiteY107" fmla="*/ 5058 h 10000"/>
              <a:gd name="connsiteX108" fmla="*/ 9124 w 9926"/>
              <a:gd name="connsiteY108" fmla="*/ 4825 h 10000"/>
              <a:gd name="connsiteX109" fmla="*/ 9184 w 9926"/>
              <a:gd name="connsiteY109" fmla="*/ 5058 h 10000"/>
              <a:gd name="connsiteX110" fmla="*/ 9256 w 9926"/>
              <a:gd name="connsiteY110" fmla="*/ 4825 h 10000"/>
              <a:gd name="connsiteX111" fmla="*/ 9328 w 9926"/>
              <a:gd name="connsiteY111" fmla="*/ 5272 h 10000"/>
              <a:gd name="connsiteX112" fmla="*/ 9459 w 9926"/>
              <a:gd name="connsiteY112" fmla="*/ 4942 h 10000"/>
              <a:gd name="connsiteX113" fmla="*/ 9519 w 9926"/>
              <a:gd name="connsiteY113" fmla="*/ 5370 h 10000"/>
              <a:gd name="connsiteX114" fmla="*/ 9592 w 9926"/>
              <a:gd name="connsiteY114" fmla="*/ 4942 h 10000"/>
              <a:gd name="connsiteX115" fmla="*/ 9664 w 9926"/>
              <a:gd name="connsiteY115" fmla="*/ 5603 h 10000"/>
              <a:gd name="connsiteX116" fmla="*/ 9796 w 9926"/>
              <a:gd name="connsiteY116" fmla="*/ 5370 h 10000"/>
              <a:gd name="connsiteX117" fmla="*/ 9866 w 9926"/>
              <a:gd name="connsiteY117" fmla="*/ 5370 h 10000"/>
              <a:gd name="connsiteX118" fmla="*/ 9926 w 9926"/>
              <a:gd name="connsiteY118" fmla="*/ 4611 h 10000"/>
              <a:gd name="connsiteX0" fmla="*/ 0 w 9940"/>
              <a:gd name="connsiteY0" fmla="*/ 10000 h 10000"/>
              <a:gd name="connsiteX1" fmla="*/ 146 w 9940"/>
              <a:gd name="connsiteY1" fmla="*/ 9767 h 10000"/>
              <a:gd name="connsiteX2" fmla="*/ 204 w 9940"/>
              <a:gd name="connsiteY2" fmla="*/ 9767 h 10000"/>
              <a:gd name="connsiteX3" fmla="*/ 278 w 9940"/>
              <a:gd name="connsiteY3" fmla="*/ 9339 h 10000"/>
              <a:gd name="connsiteX4" fmla="*/ 337 w 9940"/>
              <a:gd name="connsiteY4" fmla="*/ 9125 h 10000"/>
              <a:gd name="connsiteX5" fmla="*/ 483 w 9940"/>
              <a:gd name="connsiteY5" fmla="*/ 8560 h 10000"/>
              <a:gd name="connsiteX6" fmla="*/ 545 w 9940"/>
              <a:gd name="connsiteY6" fmla="*/ 8560 h 10000"/>
              <a:gd name="connsiteX7" fmla="*/ 615 w 9940"/>
              <a:gd name="connsiteY7" fmla="*/ 7568 h 10000"/>
              <a:gd name="connsiteX8" fmla="*/ 688 w 9940"/>
              <a:gd name="connsiteY8" fmla="*/ 7568 h 10000"/>
              <a:gd name="connsiteX9" fmla="*/ 821 w 9940"/>
              <a:gd name="connsiteY9" fmla="*/ 7685 h 10000"/>
              <a:gd name="connsiteX10" fmla="*/ 894 w 9940"/>
              <a:gd name="connsiteY10" fmla="*/ 7802 h 10000"/>
              <a:gd name="connsiteX11" fmla="*/ 954 w 9940"/>
              <a:gd name="connsiteY11" fmla="*/ 7354 h 10000"/>
              <a:gd name="connsiteX12" fmla="*/ 1027 w 9940"/>
              <a:gd name="connsiteY12" fmla="*/ 7237 h 10000"/>
              <a:gd name="connsiteX13" fmla="*/ 1160 w 9940"/>
              <a:gd name="connsiteY13" fmla="*/ 5603 h 10000"/>
              <a:gd name="connsiteX14" fmla="*/ 1232 w 9940"/>
              <a:gd name="connsiteY14" fmla="*/ 4942 h 10000"/>
              <a:gd name="connsiteX15" fmla="*/ 1292 w 9940"/>
              <a:gd name="connsiteY15" fmla="*/ 5603 h 10000"/>
              <a:gd name="connsiteX16" fmla="*/ 1366 w 9940"/>
              <a:gd name="connsiteY16" fmla="*/ 5700 h 10000"/>
              <a:gd name="connsiteX17" fmla="*/ 1498 w 9940"/>
              <a:gd name="connsiteY17" fmla="*/ 5370 h 10000"/>
              <a:gd name="connsiteX18" fmla="*/ 1571 w 9940"/>
              <a:gd name="connsiteY18" fmla="*/ 5700 h 10000"/>
              <a:gd name="connsiteX19" fmla="*/ 1632 w 9940"/>
              <a:gd name="connsiteY19" fmla="*/ 5272 h 10000"/>
              <a:gd name="connsiteX20" fmla="*/ 1705 w 9940"/>
              <a:gd name="connsiteY20" fmla="*/ 5603 h 10000"/>
              <a:gd name="connsiteX21" fmla="*/ 1836 w 9940"/>
              <a:gd name="connsiteY21" fmla="*/ 5058 h 10000"/>
              <a:gd name="connsiteX22" fmla="*/ 1907 w 9940"/>
              <a:gd name="connsiteY22" fmla="*/ 5370 h 10000"/>
              <a:gd name="connsiteX23" fmla="*/ 1981 w 9940"/>
              <a:gd name="connsiteY23" fmla="*/ 5156 h 10000"/>
              <a:gd name="connsiteX24" fmla="*/ 2042 w 9940"/>
              <a:gd name="connsiteY24" fmla="*/ 5486 h 10000"/>
              <a:gd name="connsiteX25" fmla="*/ 2185 w 9940"/>
              <a:gd name="connsiteY25" fmla="*/ 4611 h 10000"/>
              <a:gd name="connsiteX26" fmla="*/ 2247 w 9940"/>
              <a:gd name="connsiteY26" fmla="*/ 5156 h 10000"/>
              <a:gd name="connsiteX27" fmla="*/ 2318 w 9940"/>
              <a:gd name="connsiteY27" fmla="*/ 5272 h 10000"/>
              <a:gd name="connsiteX28" fmla="*/ 2378 w 9940"/>
              <a:gd name="connsiteY28" fmla="*/ 5603 h 10000"/>
              <a:gd name="connsiteX29" fmla="*/ 2453 w 9940"/>
              <a:gd name="connsiteY29" fmla="*/ 5058 h 10000"/>
              <a:gd name="connsiteX30" fmla="*/ 2586 w 9940"/>
              <a:gd name="connsiteY30" fmla="*/ 5486 h 10000"/>
              <a:gd name="connsiteX31" fmla="*/ 2658 w 9940"/>
              <a:gd name="connsiteY31" fmla="*/ 5603 h 10000"/>
              <a:gd name="connsiteX32" fmla="*/ 2728 w 9940"/>
              <a:gd name="connsiteY32" fmla="*/ 5370 h 10000"/>
              <a:gd name="connsiteX33" fmla="*/ 2792 w 9940"/>
              <a:gd name="connsiteY33" fmla="*/ 5370 h 10000"/>
              <a:gd name="connsiteX34" fmla="*/ 2936 w 9940"/>
              <a:gd name="connsiteY34" fmla="*/ 5370 h 10000"/>
              <a:gd name="connsiteX35" fmla="*/ 2995 w 9940"/>
              <a:gd name="connsiteY35" fmla="*/ 4611 h 10000"/>
              <a:gd name="connsiteX36" fmla="*/ 3069 w 9940"/>
              <a:gd name="connsiteY36" fmla="*/ 4942 h 10000"/>
              <a:gd name="connsiteX37" fmla="*/ 3128 w 9940"/>
              <a:gd name="connsiteY37" fmla="*/ 4728 h 10000"/>
              <a:gd name="connsiteX38" fmla="*/ 3273 w 9940"/>
              <a:gd name="connsiteY38" fmla="*/ 6031 h 10000"/>
              <a:gd name="connsiteX39" fmla="*/ 3333 w 9940"/>
              <a:gd name="connsiteY39" fmla="*/ 5272 h 10000"/>
              <a:gd name="connsiteX40" fmla="*/ 3406 w 9940"/>
              <a:gd name="connsiteY40" fmla="*/ 5272 h 10000"/>
              <a:gd name="connsiteX41" fmla="*/ 3479 w 9940"/>
              <a:gd name="connsiteY41" fmla="*/ 5272 h 10000"/>
              <a:gd name="connsiteX42" fmla="*/ 3611 w 9940"/>
              <a:gd name="connsiteY42" fmla="*/ 4611 h 10000"/>
              <a:gd name="connsiteX43" fmla="*/ 3673 w 9940"/>
              <a:gd name="connsiteY43" fmla="*/ 5370 h 10000"/>
              <a:gd name="connsiteX44" fmla="*/ 3744 w 9940"/>
              <a:gd name="connsiteY44" fmla="*/ 5486 h 10000"/>
              <a:gd name="connsiteX45" fmla="*/ 3818 w 9940"/>
              <a:gd name="connsiteY45" fmla="*/ 5058 h 10000"/>
              <a:gd name="connsiteX46" fmla="*/ 3949 w 9940"/>
              <a:gd name="connsiteY46" fmla="*/ 5603 h 10000"/>
              <a:gd name="connsiteX47" fmla="*/ 4023 w 9940"/>
              <a:gd name="connsiteY47" fmla="*/ 4611 h 10000"/>
              <a:gd name="connsiteX48" fmla="*/ 4082 w 9940"/>
              <a:gd name="connsiteY48" fmla="*/ 4825 h 10000"/>
              <a:gd name="connsiteX49" fmla="*/ 4155 w 9940"/>
              <a:gd name="connsiteY49" fmla="*/ 4397 h 10000"/>
              <a:gd name="connsiteX50" fmla="*/ 4287 w 9940"/>
              <a:gd name="connsiteY50" fmla="*/ 5058 h 10000"/>
              <a:gd name="connsiteX51" fmla="*/ 4361 w 9940"/>
              <a:gd name="connsiteY51" fmla="*/ 5156 h 10000"/>
              <a:gd name="connsiteX52" fmla="*/ 4420 w 9940"/>
              <a:gd name="connsiteY52" fmla="*/ 4825 h 10000"/>
              <a:gd name="connsiteX53" fmla="*/ 4493 w 9940"/>
              <a:gd name="connsiteY53" fmla="*/ 5156 h 10000"/>
              <a:gd name="connsiteX54" fmla="*/ 4626 w 9940"/>
              <a:gd name="connsiteY54" fmla="*/ 5156 h 10000"/>
              <a:gd name="connsiteX55" fmla="*/ 4700 w 9940"/>
              <a:gd name="connsiteY55" fmla="*/ 5486 h 10000"/>
              <a:gd name="connsiteX56" fmla="*/ 4772 w 9940"/>
              <a:gd name="connsiteY56" fmla="*/ 5370 h 10000"/>
              <a:gd name="connsiteX57" fmla="*/ 4830 w 9940"/>
              <a:gd name="connsiteY57" fmla="*/ 5272 h 10000"/>
              <a:gd name="connsiteX58" fmla="*/ 4965 w 9940"/>
              <a:gd name="connsiteY58" fmla="*/ 4942 h 10000"/>
              <a:gd name="connsiteX59" fmla="*/ 5035 w 9940"/>
              <a:gd name="connsiteY59" fmla="*/ 4942 h 10000"/>
              <a:gd name="connsiteX60" fmla="*/ 5111 w 9940"/>
              <a:gd name="connsiteY60" fmla="*/ 5272 h 10000"/>
              <a:gd name="connsiteX61" fmla="*/ 5169 w 9940"/>
              <a:gd name="connsiteY61" fmla="*/ 5486 h 10000"/>
              <a:gd name="connsiteX62" fmla="*/ 5314 w 9940"/>
              <a:gd name="connsiteY62" fmla="*/ 5156 h 10000"/>
              <a:gd name="connsiteX63" fmla="*/ 5374 w 9940"/>
              <a:gd name="connsiteY63" fmla="*/ 7354 h 10000"/>
              <a:gd name="connsiteX64" fmla="*/ 5447 w 9940"/>
              <a:gd name="connsiteY64" fmla="*/ 8016 h 10000"/>
              <a:gd name="connsiteX65" fmla="*/ 5520 w 9940"/>
              <a:gd name="connsiteY65" fmla="*/ 7140 h 10000"/>
              <a:gd name="connsiteX66" fmla="*/ 5652 w 9940"/>
              <a:gd name="connsiteY66" fmla="*/ 6265 h 10000"/>
              <a:gd name="connsiteX67" fmla="*/ 5714 w 9940"/>
              <a:gd name="connsiteY67" fmla="*/ 6148 h 10000"/>
              <a:gd name="connsiteX68" fmla="*/ 5786 w 9940"/>
              <a:gd name="connsiteY68" fmla="*/ 5486 h 10000"/>
              <a:gd name="connsiteX69" fmla="*/ 5858 w 9940"/>
              <a:gd name="connsiteY69" fmla="*/ 5700 h 10000"/>
              <a:gd name="connsiteX70" fmla="*/ 5919 w 9940"/>
              <a:gd name="connsiteY70" fmla="*/ 5156 h 10000"/>
              <a:gd name="connsiteX71" fmla="*/ 6063 w 9940"/>
              <a:gd name="connsiteY71" fmla="*/ 4942 h 10000"/>
              <a:gd name="connsiteX72" fmla="*/ 6123 w 9940"/>
              <a:gd name="connsiteY72" fmla="*/ 5370 h 10000"/>
              <a:gd name="connsiteX73" fmla="*/ 6197 w 9940"/>
              <a:gd name="connsiteY73" fmla="*/ 5486 h 10000"/>
              <a:gd name="connsiteX74" fmla="*/ 6255 w 9940"/>
              <a:gd name="connsiteY74" fmla="*/ 6362 h 10000"/>
              <a:gd name="connsiteX75" fmla="*/ 6400 w 9940"/>
              <a:gd name="connsiteY75" fmla="*/ 6265 h 10000"/>
              <a:gd name="connsiteX76" fmla="*/ 6462 w 9940"/>
              <a:gd name="connsiteY76" fmla="*/ 5817 h 10000"/>
              <a:gd name="connsiteX77" fmla="*/ 6534 w 9940"/>
              <a:gd name="connsiteY77" fmla="*/ 7023 h 10000"/>
              <a:gd name="connsiteX78" fmla="*/ 6608 w 9940"/>
              <a:gd name="connsiteY78" fmla="*/ 2743 h 10000"/>
              <a:gd name="connsiteX79" fmla="*/ 6741 w 9940"/>
              <a:gd name="connsiteY79" fmla="*/ 0 h 10000"/>
              <a:gd name="connsiteX80" fmla="*/ 6812 w 9940"/>
              <a:gd name="connsiteY80" fmla="*/ 1323 h 10000"/>
              <a:gd name="connsiteX81" fmla="*/ 6872 w 9940"/>
              <a:gd name="connsiteY81" fmla="*/ 875 h 10000"/>
              <a:gd name="connsiteX82" fmla="*/ 6944 w 9940"/>
              <a:gd name="connsiteY82" fmla="*/ 2082 h 10000"/>
              <a:gd name="connsiteX83" fmla="*/ 7078 w 9940"/>
              <a:gd name="connsiteY83" fmla="*/ 1751 h 10000"/>
              <a:gd name="connsiteX84" fmla="*/ 7150 w 9940"/>
              <a:gd name="connsiteY84" fmla="*/ 1751 h 10000"/>
              <a:gd name="connsiteX85" fmla="*/ 7212 w 9940"/>
              <a:gd name="connsiteY85" fmla="*/ 1965 h 10000"/>
              <a:gd name="connsiteX86" fmla="*/ 7283 w 9940"/>
              <a:gd name="connsiteY86" fmla="*/ 2626 h 10000"/>
              <a:gd name="connsiteX87" fmla="*/ 7417 w 9940"/>
              <a:gd name="connsiteY87" fmla="*/ 1634 h 10000"/>
              <a:gd name="connsiteX88" fmla="*/ 7488 w 9940"/>
              <a:gd name="connsiteY88" fmla="*/ 2082 h 10000"/>
              <a:gd name="connsiteX89" fmla="*/ 7549 w 9940"/>
              <a:gd name="connsiteY89" fmla="*/ 1965 h 10000"/>
              <a:gd name="connsiteX90" fmla="*/ 7622 w 9940"/>
              <a:gd name="connsiteY90" fmla="*/ 992 h 10000"/>
              <a:gd name="connsiteX91" fmla="*/ 7756 w 9940"/>
              <a:gd name="connsiteY91" fmla="*/ 1206 h 10000"/>
              <a:gd name="connsiteX92" fmla="*/ 7826 w 9940"/>
              <a:gd name="connsiteY92" fmla="*/ 545 h 10000"/>
              <a:gd name="connsiteX93" fmla="*/ 7899 w 9940"/>
              <a:gd name="connsiteY93" fmla="*/ 4163 h 10000"/>
              <a:gd name="connsiteX94" fmla="*/ 7959 w 9940"/>
              <a:gd name="connsiteY94" fmla="*/ 5700 h 10000"/>
              <a:gd name="connsiteX95" fmla="*/ 8104 w 9940"/>
              <a:gd name="connsiteY95" fmla="*/ 5700 h 10000"/>
              <a:gd name="connsiteX96" fmla="*/ 8166 w 9940"/>
              <a:gd name="connsiteY96" fmla="*/ 5156 h 10000"/>
              <a:gd name="connsiteX97" fmla="*/ 8238 w 9940"/>
              <a:gd name="connsiteY97" fmla="*/ 5156 h 10000"/>
              <a:gd name="connsiteX98" fmla="*/ 8297 w 9940"/>
              <a:gd name="connsiteY98" fmla="*/ 5700 h 10000"/>
              <a:gd name="connsiteX99" fmla="*/ 8442 w 9940"/>
              <a:gd name="connsiteY99" fmla="*/ 5272 h 10000"/>
              <a:gd name="connsiteX100" fmla="*/ 8504 w 9940"/>
              <a:gd name="connsiteY100" fmla="*/ 4280 h 10000"/>
              <a:gd name="connsiteX101" fmla="*/ 8576 w 9940"/>
              <a:gd name="connsiteY101" fmla="*/ 5058 h 10000"/>
              <a:gd name="connsiteX102" fmla="*/ 8649 w 9940"/>
              <a:gd name="connsiteY102" fmla="*/ 5058 h 10000"/>
              <a:gd name="connsiteX103" fmla="*/ 8782 w 9940"/>
              <a:gd name="connsiteY103" fmla="*/ 4611 h 10000"/>
              <a:gd name="connsiteX104" fmla="*/ 8841 w 9940"/>
              <a:gd name="connsiteY104" fmla="*/ 5058 h 10000"/>
              <a:gd name="connsiteX105" fmla="*/ 8913 w 9940"/>
              <a:gd name="connsiteY105" fmla="*/ 5156 h 10000"/>
              <a:gd name="connsiteX106" fmla="*/ 8988 w 9940"/>
              <a:gd name="connsiteY106" fmla="*/ 5156 h 10000"/>
              <a:gd name="connsiteX107" fmla="*/ 9046 w 9940"/>
              <a:gd name="connsiteY107" fmla="*/ 5058 h 10000"/>
              <a:gd name="connsiteX108" fmla="*/ 9192 w 9940"/>
              <a:gd name="connsiteY108" fmla="*/ 4825 h 10000"/>
              <a:gd name="connsiteX109" fmla="*/ 9252 w 9940"/>
              <a:gd name="connsiteY109" fmla="*/ 5058 h 10000"/>
              <a:gd name="connsiteX110" fmla="*/ 9325 w 9940"/>
              <a:gd name="connsiteY110" fmla="*/ 4825 h 10000"/>
              <a:gd name="connsiteX111" fmla="*/ 9398 w 9940"/>
              <a:gd name="connsiteY111" fmla="*/ 5272 h 10000"/>
              <a:gd name="connsiteX112" fmla="*/ 9530 w 9940"/>
              <a:gd name="connsiteY112" fmla="*/ 4942 h 10000"/>
              <a:gd name="connsiteX113" fmla="*/ 9590 w 9940"/>
              <a:gd name="connsiteY113" fmla="*/ 5370 h 10000"/>
              <a:gd name="connsiteX114" fmla="*/ 9664 w 9940"/>
              <a:gd name="connsiteY114" fmla="*/ 4942 h 10000"/>
              <a:gd name="connsiteX115" fmla="*/ 9736 w 9940"/>
              <a:gd name="connsiteY115" fmla="*/ 5603 h 10000"/>
              <a:gd name="connsiteX116" fmla="*/ 9869 w 9940"/>
              <a:gd name="connsiteY116" fmla="*/ 5370 h 10000"/>
              <a:gd name="connsiteX117" fmla="*/ 9940 w 9940"/>
              <a:gd name="connsiteY117" fmla="*/ 5370 h 10000"/>
              <a:gd name="connsiteX0" fmla="*/ 0 w 9929"/>
              <a:gd name="connsiteY0" fmla="*/ 10000 h 10000"/>
              <a:gd name="connsiteX1" fmla="*/ 147 w 9929"/>
              <a:gd name="connsiteY1" fmla="*/ 9767 h 10000"/>
              <a:gd name="connsiteX2" fmla="*/ 205 w 9929"/>
              <a:gd name="connsiteY2" fmla="*/ 9767 h 10000"/>
              <a:gd name="connsiteX3" fmla="*/ 280 w 9929"/>
              <a:gd name="connsiteY3" fmla="*/ 9339 h 10000"/>
              <a:gd name="connsiteX4" fmla="*/ 339 w 9929"/>
              <a:gd name="connsiteY4" fmla="*/ 9125 h 10000"/>
              <a:gd name="connsiteX5" fmla="*/ 486 w 9929"/>
              <a:gd name="connsiteY5" fmla="*/ 8560 h 10000"/>
              <a:gd name="connsiteX6" fmla="*/ 548 w 9929"/>
              <a:gd name="connsiteY6" fmla="*/ 8560 h 10000"/>
              <a:gd name="connsiteX7" fmla="*/ 619 w 9929"/>
              <a:gd name="connsiteY7" fmla="*/ 7568 h 10000"/>
              <a:gd name="connsiteX8" fmla="*/ 692 w 9929"/>
              <a:gd name="connsiteY8" fmla="*/ 7568 h 10000"/>
              <a:gd name="connsiteX9" fmla="*/ 826 w 9929"/>
              <a:gd name="connsiteY9" fmla="*/ 7685 h 10000"/>
              <a:gd name="connsiteX10" fmla="*/ 899 w 9929"/>
              <a:gd name="connsiteY10" fmla="*/ 7802 h 10000"/>
              <a:gd name="connsiteX11" fmla="*/ 960 w 9929"/>
              <a:gd name="connsiteY11" fmla="*/ 7354 h 10000"/>
              <a:gd name="connsiteX12" fmla="*/ 1033 w 9929"/>
              <a:gd name="connsiteY12" fmla="*/ 7237 h 10000"/>
              <a:gd name="connsiteX13" fmla="*/ 1167 w 9929"/>
              <a:gd name="connsiteY13" fmla="*/ 5603 h 10000"/>
              <a:gd name="connsiteX14" fmla="*/ 1239 w 9929"/>
              <a:gd name="connsiteY14" fmla="*/ 4942 h 10000"/>
              <a:gd name="connsiteX15" fmla="*/ 1300 w 9929"/>
              <a:gd name="connsiteY15" fmla="*/ 5603 h 10000"/>
              <a:gd name="connsiteX16" fmla="*/ 1374 w 9929"/>
              <a:gd name="connsiteY16" fmla="*/ 5700 h 10000"/>
              <a:gd name="connsiteX17" fmla="*/ 1507 w 9929"/>
              <a:gd name="connsiteY17" fmla="*/ 5370 h 10000"/>
              <a:gd name="connsiteX18" fmla="*/ 1580 w 9929"/>
              <a:gd name="connsiteY18" fmla="*/ 5700 h 10000"/>
              <a:gd name="connsiteX19" fmla="*/ 1642 w 9929"/>
              <a:gd name="connsiteY19" fmla="*/ 5272 h 10000"/>
              <a:gd name="connsiteX20" fmla="*/ 1715 w 9929"/>
              <a:gd name="connsiteY20" fmla="*/ 5603 h 10000"/>
              <a:gd name="connsiteX21" fmla="*/ 1847 w 9929"/>
              <a:gd name="connsiteY21" fmla="*/ 5058 h 10000"/>
              <a:gd name="connsiteX22" fmla="*/ 1919 w 9929"/>
              <a:gd name="connsiteY22" fmla="*/ 5370 h 10000"/>
              <a:gd name="connsiteX23" fmla="*/ 1993 w 9929"/>
              <a:gd name="connsiteY23" fmla="*/ 5156 h 10000"/>
              <a:gd name="connsiteX24" fmla="*/ 2054 w 9929"/>
              <a:gd name="connsiteY24" fmla="*/ 5486 h 10000"/>
              <a:gd name="connsiteX25" fmla="*/ 2198 w 9929"/>
              <a:gd name="connsiteY25" fmla="*/ 4611 h 10000"/>
              <a:gd name="connsiteX26" fmla="*/ 2261 w 9929"/>
              <a:gd name="connsiteY26" fmla="*/ 5156 h 10000"/>
              <a:gd name="connsiteX27" fmla="*/ 2332 w 9929"/>
              <a:gd name="connsiteY27" fmla="*/ 5272 h 10000"/>
              <a:gd name="connsiteX28" fmla="*/ 2392 w 9929"/>
              <a:gd name="connsiteY28" fmla="*/ 5603 h 10000"/>
              <a:gd name="connsiteX29" fmla="*/ 2468 w 9929"/>
              <a:gd name="connsiteY29" fmla="*/ 5058 h 10000"/>
              <a:gd name="connsiteX30" fmla="*/ 2602 w 9929"/>
              <a:gd name="connsiteY30" fmla="*/ 5486 h 10000"/>
              <a:gd name="connsiteX31" fmla="*/ 2674 w 9929"/>
              <a:gd name="connsiteY31" fmla="*/ 5603 h 10000"/>
              <a:gd name="connsiteX32" fmla="*/ 2744 w 9929"/>
              <a:gd name="connsiteY32" fmla="*/ 5370 h 10000"/>
              <a:gd name="connsiteX33" fmla="*/ 2809 w 9929"/>
              <a:gd name="connsiteY33" fmla="*/ 5370 h 10000"/>
              <a:gd name="connsiteX34" fmla="*/ 2954 w 9929"/>
              <a:gd name="connsiteY34" fmla="*/ 5370 h 10000"/>
              <a:gd name="connsiteX35" fmla="*/ 3013 w 9929"/>
              <a:gd name="connsiteY35" fmla="*/ 4611 h 10000"/>
              <a:gd name="connsiteX36" fmla="*/ 3088 w 9929"/>
              <a:gd name="connsiteY36" fmla="*/ 4942 h 10000"/>
              <a:gd name="connsiteX37" fmla="*/ 3147 w 9929"/>
              <a:gd name="connsiteY37" fmla="*/ 4728 h 10000"/>
              <a:gd name="connsiteX38" fmla="*/ 3293 w 9929"/>
              <a:gd name="connsiteY38" fmla="*/ 6031 h 10000"/>
              <a:gd name="connsiteX39" fmla="*/ 3353 w 9929"/>
              <a:gd name="connsiteY39" fmla="*/ 5272 h 10000"/>
              <a:gd name="connsiteX40" fmla="*/ 3427 w 9929"/>
              <a:gd name="connsiteY40" fmla="*/ 5272 h 10000"/>
              <a:gd name="connsiteX41" fmla="*/ 3500 w 9929"/>
              <a:gd name="connsiteY41" fmla="*/ 5272 h 10000"/>
              <a:gd name="connsiteX42" fmla="*/ 3633 w 9929"/>
              <a:gd name="connsiteY42" fmla="*/ 4611 h 10000"/>
              <a:gd name="connsiteX43" fmla="*/ 3695 w 9929"/>
              <a:gd name="connsiteY43" fmla="*/ 5370 h 10000"/>
              <a:gd name="connsiteX44" fmla="*/ 3767 w 9929"/>
              <a:gd name="connsiteY44" fmla="*/ 5486 h 10000"/>
              <a:gd name="connsiteX45" fmla="*/ 3841 w 9929"/>
              <a:gd name="connsiteY45" fmla="*/ 5058 h 10000"/>
              <a:gd name="connsiteX46" fmla="*/ 3973 w 9929"/>
              <a:gd name="connsiteY46" fmla="*/ 5603 h 10000"/>
              <a:gd name="connsiteX47" fmla="*/ 4047 w 9929"/>
              <a:gd name="connsiteY47" fmla="*/ 4611 h 10000"/>
              <a:gd name="connsiteX48" fmla="*/ 4107 w 9929"/>
              <a:gd name="connsiteY48" fmla="*/ 4825 h 10000"/>
              <a:gd name="connsiteX49" fmla="*/ 4180 w 9929"/>
              <a:gd name="connsiteY49" fmla="*/ 4397 h 10000"/>
              <a:gd name="connsiteX50" fmla="*/ 4313 w 9929"/>
              <a:gd name="connsiteY50" fmla="*/ 5058 h 10000"/>
              <a:gd name="connsiteX51" fmla="*/ 4387 w 9929"/>
              <a:gd name="connsiteY51" fmla="*/ 5156 h 10000"/>
              <a:gd name="connsiteX52" fmla="*/ 4447 w 9929"/>
              <a:gd name="connsiteY52" fmla="*/ 4825 h 10000"/>
              <a:gd name="connsiteX53" fmla="*/ 4520 w 9929"/>
              <a:gd name="connsiteY53" fmla="*/ 5156 h 10000"/>
              <a:gd name="connsiteX54" fmla="*/ 4654 w 9929"/>
              <a:gd name="connsiteY54" fmla="*/ 5156 h 10000"/>
              <a:gd name="connsiteX55" fmla="*/ 4728 w 9929"/>
              <a:gd name="connsiteY55" fmla="*/ 5486 h 10000"/>
              <a:gd name="connsiteX56" fmla="*/ 4801 w 9929"/>
              <a:gd name="connsiteY56" fmla="*/ 5370 h 10000"/>
              <a:gd name="connsiteX57" fmla="*/ 4859 w 9929"/>
              <a:gd name="connsiteY57" fmla="*/ 5272 h 10000"/>
              <a:gd name="connsiteX58" fmla="*/ 4995 w 9929"/>
              <a:gd name="connsiteY58" fmla="*/ 4942 h 10000"/>
              <a:gd name="connsiteX59" fmla="*/ 5065 w 9929"/>
              <a:gd name="connsiteY59" fmla="*/ 4942 h 10000"/>
              <a:gd name="connsiteX60" fmla="*/ 5142 w 9929"/>
              <a:gd name="connsiteY60" fmla="*/ 5272 h 10000"/>
              <a:gd name="connsiteX61" fmla="*/ 5200 w 9929"/>
              <a:gd name="connsiteY61" fmla="*/ 5486 h 10000"/>
              <a:gd name="connsiteX62" fmla="*/ 5346 w 9929"/>
              <a:gd name="connsiteY62" fmla="*/ 5156 h 10000"/>
              <a:gd name="connsiteX63" fmla="*/ 5406 w 9929"/>
              <a:gd name="connsiteY63" fmla="*/ 7354 h 10000"/>
              <a:gd name="connsiteX64" fmla="*/ 5480 w 9929"/>
              <a:gd name="connsiteY64" fmla="*/ 8016 h 10000"/>
              <a:gd name="connsiteX65" fmla="*/ 5553 w 9929"/>
              <a:gd name="connsiteY65" fmla="*/ 7140 h 10000"/>
              <a:gd name="connsiteX66" fmla="*/ 5686 w 9929"/>
              <a:gd name="connsiteY66" fmla="*/ 6265 h 10000"/>
              <a:gd name="connsiteX67" fmla="*/ 5748 w 9929"/>
              <a:gd name="connsiteY67" fmla="*/ 6148 h 10000"/>
              <a:gd name="connsiteX68" fmla="*/ 5821 w 9929"/>
              <a:gd name="connsiteY68" fmla="*/ 5486 h 10000"/>
              <a:gd name="connsiteX69" fmla="*/ 5893 w 9929"/>
              <a:gd name="connsiteY69" fmla="*/ 5700 h 10000"/>
              <a:gd name="connsiteX70" fmla="*/ 5955 w 9929"/>
              <a:gd name="connsiteY70" fmla="*/ 5156 h 10000"/>
              <a:gd name="connsiteX71" fmla="*/ 6100 w 9929"/>
              <a:gd name="connsiteY71" fmla="*/ 4942 h 10000"/>
              <a:gd name="connsiteX72" fmla="*/ 6160 w 9929"/>
              <a:gd name="connsiteY72" fmla="*/ 5370 h 10000"/>
              <a:gd name="connsiteX73" fmla="*/ 6234 w 9929"/>
              <a:gd name="connsiteY73" fmla="*/ 5486 h 10000"/>
              <a:gd name="connsiteX74" fmla="*/ 6293 w 9929"/>
              <a:gd name="connsiteY74" fmla="*/ 6362 h 10000"/>
              <a:gd name="connsiteX75" fmla="*/ 6439 w 9929"/>
              <a:gd name="connsiteY75" fmla="*/ 6265 h 10000"/>
              <a:gd name="connsiteX76" fmla="*/ 6501 w 9929"/>
              <a:gd name="connsiteY76" fmla="*/ 5817 h 10000"/>
              <a:gd name="connsiteX77" fmla="*/ 6573 w 9929"/>
              <a:gd name="connsiteY77" fmla="*/ 7023 h 10000"/>
              <a:gd name="connsiteX78" fmla="*/ 6648 w 9929"/>
              <a:gd name="connsiteY78" fmla="*/ 2743 h 10000"/>
              <a:gd name="connsiteX79" fmla="*/ 6782 w 9929"/>
              <a:gd name="connsiteY79" fmla="*/ 0 h 10000"/>
              <a:gd name="connsiteX80" fmla="*/ 6853 w 9929"/>
              <a:gd name="connsiteY80" fmla="*/ 1323 h 10000"/>
              <a:gd name="connsiteX81" fmla="*/ 6913 w 9929"/>
              <a:gd name="connsiteY81" fmla="*/ 875 h 10000"/>
              <a:gd name="connsiteX82" fmla="*/ 6986 w 9929"/>
              <a:gd name="connsiteY82" fmla="*/ 2082 h 10000"/>
              <a:gd name="connsiteX83" fmla="*/ 7121 w 9929"/>
              <a:gd name="connsiteY83" fmla="*/ 1751 h 10000"/>
              <a:gd name="connsiteX84" fmla="*/ 7193 w 9929"/>
              <a:gd name="connsiteY84" fmla="*/ 1751 h 10000"/>
              <a:gd name="connsiteX85" fmla="*/ 7256 w 9929"/>
              <a:gd name="connsiteY85" fmla="*/ 1965 h 10000"/>
              <a:gd name="connsiteX86" fmla="*/ 7327 w 9929"/>
              <a:gd name="connsiteY86" fmla="*/ 2626 h 10000"/>
              <a:gd name="connsiteX87" fmla="*/ 7462 w 9929"/>
              <a:gd name="connsiteY87" fmla="*/ 1634 h 10000"/>
              <a:gd name="connsiteX88" fmla="*/ 7533 w 9929"/>
              <a:gd name="connsiteY88" fmla="*/ 2082 h 10000"/>
              <a:gd name="connsiteX89" fmla="*/ 7595 w 9929"/>
              <a:gd name="connsiteY89" fmla="*/ 1965 h 10000"/>
              <a:gd name="connsiteX90" fmla="*/ 7668 w 9929"/>
              <a:gd name="connsiteY90" fmla="*/ 992 h 10000"/>
              <a:gd name="connsiteX91" fmla="*/ 7803 w 9929"/>
              <a:gd name="connsiteY91" fmla="*/ 1206 h 10000"/>
              <a:gd name="connsiteX92" fmla="*/ 7873 w 9929"/>
              <a:gd name="connsiteY92" fmla="*/ 545 h 10000"/>
              <a:gd name="connsiteX93" fmla="*/ 7947 w 9929"/>
              <a:gd name="connsiteY93" fmla="*/ 4163 h 10000"/>
              <a:gd name="connsiteX94" fmla="*/ 8007 w 9929"/>
              <a:gd name="connsiteY94" fmla="*/ 5700 h 10000"/>
              <a:gd name="connsiteX95" fmla="*/ 8153 w 9929"/>
              <a:gd name="connsiteY95" fmla="*/ 5700 h 10000"/>
              <a:gd name="connsiteX96" fmla="*/ 8215 w 9929"/>
              <a:gd name="connsiteY96" fmla="*/ 5156 h 10000"/>
              <a:gd name="connsiteX97" fmla="*/ 8288 w 9929"/>
              <a:gd name="connsiteY97" fmla="*/ 5156 h 10000"/>
              <a:gd name="connsiteX98" fmla="*/ 8347 w 9929"/>
              <a:gd name="connsiteY98" fmla="*/ 5700 h 10000"/>
              <a:gd name="connsiteX99" fmla="*/ 8493 w 9929"/>
              <a:gd name="connsiteY99" fmla="*/ 5272 h 10000"/>
              <a:gd name="connsiteX100" fmla="*/ 8555 w 9929"/>
              <a:gd name="connsiteY100" fmla="*/ 4280 h 10000"/>
              <a:gd name="connsiteX101" fmla="*/ 8628 w 9929"/>
              <a:gd name="connsiteY101" fmla="*/ 5058 h 10000"/>
              <a:gd name="connsiteX102" fmla="*/ 8701 w 9929"/>
              <a:gd name="connsiteY102" fmla="*/ 5058 h 10000"/>
              <a:gd name="connsiteX103" fmla="*/ 8835 w 9929"/>
              <a:gd name="connsiteY103" fmla="*/ 4611 h 10000"/>
              <a:gd name="connsiteX104" fmla="*/ 8894 w 9929"/>
              <a:gd name="connsiteY104" fmla="*/ 5058 h 10000"/>
              <a:gd name="connsiteX105" fmla="*/ 8967 w 9929"/>
              <a:gd name="connsiteY105" fmla="*/ 5156 h 10000"/>
              <a:gd name="connsiteX106" fmla="*/ 9042 w 9929"/>
              <a:gd name="connsiteY106" fmla="*/ 5156 h 10000"/>
              <a:gd name="connsiteX107" fmla="*/ 9101 w 9929"/>
              <a:gd name="connsiteY107" fmla="*/ 5058 h 10000"/>
              <a:gd name="connsiteX108" fmla="*/ 9247 w 9929"/>
              <a:gd name="connsiteY108" fmla="*/ 4825 h 10000"/>
              <a:gd name="connsiteX109" fmla="*/ 9308 w 9929"/>
              <a:gd name="connsiteY109" fmla="*/ 5058 h 10000"/>
              <a:gd name="connsiteX110" fmla="*/ 9381 w 9929"/>
              <a:gd name="connsiteY110" fmla="*/ 4825 h 10000"/>
              <a:gd name="connsiteX111" fmla="*/ 9455 w 9929"/>
              <a:gd name="connsiteY111" fmla="*/ 5272 h 10000"/>
              <a:gd name="connsiteX112" fmla="*/ 9588 w 9929"/>
              <a:gd name="connsiteY112" fmla="*/ 4942 h 10000"/>
              <a:gd name="connsiteX113" fmla="*/ 9648 w 9929"/>
              <a:gd name="connsiteY113" fmla="*/ 5370 h 10000"/>
              <a:gd name="connsiteX114" fmla="*/ 9722 w 9929"/>
              <a:gd name="connsiteY114" fmla="*/ 4942 h 10000"/>
              <a:gd name="connsiteX115" fmla="*/ 9795 w 9929"/>
              <a:gd name="connsiteY115" fmla="*/ 5603 h 10000"/>
              <a:gd name="connsiteX116" fmla="*/ 9929 w 9929"/>
              <a:gd name="connsiteY116" fmla="*/ 5370 h 10000"/>
              <a:gd name="connsiteX0" fmla="*/ 0 w 9865"/>
              <a:gd name="connsiteY0" fmla="*/ 10000 h 10000"/>
              <a:gd name="connsiteX1" fmla="*/ 148 w 9865"/>
              <a:gd name="connsiteY1" fmla="*/ 9767 h 10000"/>
              <a:gd name="connsiteX2" fmla="*/ 206 w 9865"/>
              <a:gd name="connsiteY2" fmla="*/ 9767 h 10000"/>
              <a:gd name="connsiteX3" fmla="*/ 282 w 9865"/>
              <a:gd name="connsiteY3" fmla="*/ 9339 h 10000"/>
              <a:gd name="connsiteX4" fmla="*/ 341 w 9865"/>
              <a:gd name="connsiteY4" fmla="*/ 9125 h 10000"/>
              <a:gd name="connsiteX5" fmla="*/ 489 w 9865"/>
              <a:gd name="connsiteY5" fmla="*/ 8560 h 10000"/>
              <a:gd name="connsiteX6" fmla="*/ 552 w 9865"/>
              <a:gd name="connsiteY6" fmla="*/ 8560 h 10000"/>
              <a:gd name="connsiteX7" fmla="*/ 623 w 9865"/>
              <a:gd name="connsiteY7" fmla="*/ 7568 h 10000"/>
              <a:gd name="connsiteX8" fmla="*/ 697 w 9865"/>
              <a:gd name="connsiteY8" fmla="*/ 7568 h 10000"/>
              <a:gd name="connsiteX9" fmla="*/ 832 w 9865"/>
              <a:gd name="connsiteY9" fmla="*/ 7685 h 10000"/>
              <a:gd name="connsiteX10" fmla="*/ 905 w 9865"/>
              <a:gd name="connsiteY10" fmla="*/ 7802 h 10000"/>
              <a:gd name="connsiteX11" fmla="*/ 967 w 9865"/>
              <a:gd name="connsiteY11" fmla="*/ 7354 h 10000"/>
              <a:gd name="connsiteX12" fmla="*/ 1040 w 9865"/>
              <a:gd name="connsiteY12" fmla="*/ 7237 h 10000"/>
              <a:gd name="connsiteX13" fmla="*/ 1175 w 9865"/>
              <a:gd name="connsiteY13" fmla="*/ 5603 h 10000"/>
              <a:gd name="connsiteX14" fmla="*/ 1248 w 9865"/>
              <a:gd name="connsiteY14" fmla="*/ 4942 h 10000"/>
              <a:gd name="connsiteX15" fmla="*/ 1309 w 9865"/>
              <a:gd name="connsiteY15" fmla="*/ 5603 h 10000"/>
              <a:gd name="connsiteX16" fmla="*/ 1384 w 9865"/>
              <a:gd name="connsiteY16" fmla="*/ 5700 h 10000"/>
              <a:gd name="connsiteX17" fmla="*/ 1518 w 9865"/>
              <a:gd name="connsiteY17" fmla="*/ 5370 h 10000"/>
              <a:gd name="connsiteX18" fmla="*/ 1591 w 9865"/>
              <a:gd name="connsiteY18" fmla="*/ 5700 h 10000"/>
              <a:gd name="connsiteX19" fmla="*/ 1654 w 9865"/>
              <a:gd name="connsiteY19" fmla="*/ 5272 h 10000"/>
              <a:gd name="connsiteX20" fmla="*/ 1727 w 9865"/>
              <a:gd name="connsiteY20" fmla="*/ 5603 h 10000"/>
              <a:gd name="connsiteX21" fmla="*/ 1860 w 9865"/>
              <a:gd name="connsiteY21" fmla="*/ 5058 h 10000"/>
              <a:gd name="connsiteX22" fmla="*/ 1933 w 9865"/>
              <a:gd name="connsiteY22" fmla="*/ 5370 h 10000"/>
              <a:gd name="connsiteX23" fmla="*/ 2007 w 9865"/>
              <a:gd name="connsiteY23" fmla="*/ 5156 h 10000"/>
              <a:gd name="connsiteX24" fmla="*/ 2069 w 9865"/>
              <a:gd name="connsiteY24" fmla="*/ 5486 h 10000"/>
              <a:gd name="connsiteX25" fmla="*/ 2214 w 9865"/>
              <a:gd name="connsiteY25" fmla="*/ 4611 h 10000"/>
              <a:gd name="connsiteX26" fmla="*/ 2277 w 9865"/>
              <a:gd name="connsiteY26" fmla="*/ 5156 h 10000"/>
              <a:gd name="connsiteX27" fmla="*/ 2349 w 9865"/>
              <a:gd name="connsiteY27" fmla="*/ 5272 h 10000"/>
              <a:gd name="connsiteX28" fmla="*/ 2409 w 9865"/>
              <a:gd name="connsiteY28" fmla="*/ 5603 h 10000"/>
              <a:gd name="connsiteX29" fmla="*/ 2486 w 9865"/>
              <a:gd name="connsiteY29" fmla="*/ 5058 h 10000"/>
              <a:gd name="connsiteX30" fmla="*/ 2621 w 9865"/>
              <a:gd name="connsiteY30" fmla="*/ 5486 h 10000"/>
              <a:gd name="connsiteX31" fmla="*/ 2693 w 9865"/>
              <a:gd name="connsiteY31" fmla="*/ 5603 h 10000"/>
              <a:gd name="connsiteX32" fmla="*/ 2764 w 9865"/>
              <a:gd name="connsiteY32" fmla="*/ 5370 h 10000"/>
              <a:gd name="connsiteX33" fmla="*/ 2829 w 9865"/>
              <a:gd name="connsiteY33" fmla="*/ 5370 h 10000"/>
              <a:gd name="connsiteX34" fmla="*/ 2975 w 9865"/>
              <a:gd name="connsiteY34" fmla="*/ 5370 h 10000"/>
              <a:gd name="connsiteX35" fmla="*/ 3035 w 9865"/>
              <a:gd name="connsiteY35" fmla="*/ 4611 h 10000"/>
              <a:gd name="connsiteX36" fmla="*/ 3110 w 9865"/>
              <a:gd name="connsiteY36" fmla="*/ 4942 h 10000"/>
              <a:gd name="connsiteX37" fmla="*/ 3170 w 9865"/>
              <a:gd name="connsiteY37" fmla="*/ 4728 h 10000"/>
              <a:gd name="connsiteX38" fmla="*/ 3317 w 9865"/>
              <a:gd name="connsiteY38" fmla="*/ 6031 h 10000"/>
              <a:gd name="connsiteX39" fmla="*/ 3377 w 9865"/>
              <a:gd name="connsiteY39" fmla="*/ 5272 h 10000"/>
              <a:gd name="connsiteX40" fmla="*/ 3452 w 9865"/>
              <a:gd name="connsiteY40" fmla="*/ 5272 h 10000"/>
              <a:gd name="connsiteX41" fmla="*/ 3525 w 9865"/>
              <a:gd name="connsiteY41" fmla="*/ 5272 h 10000"/>
              <a:gd name="connsiteX42" fmla="*/ 3659 w 9865"/>
              <a:gd name="connsiteY42" fmla="*/ 4611 h 10000"/>
              <a:gd name="connsiteX43" fmla="*/ 3721 w 9865"/>
              <a:gd name="connsiteY43" fmla="*/ 5370 h 10000"/>
              <a:gd name="connsiteX44" fmla="*/ 3794 w 9865"/>
              <a:gd name="connsiteY44" fmla="*/ 5486 h 10000"/>
              <a:gd name="connsiteX45" fmla="*/ 3868 w 9865"/>
              <a:gd name="connsiteY45" fmla="*/ 5058 h 10000"/>
              <a:gd name="connsiteX46" fmla="*/ 4001 w 9865"/>
              <a:gd name="connsiteY46" fmla="*/ 5603 h 10000"/>
              <a:gd name="connsiteX47" fmla="*/ 4076 w 9865"/>
              <a:gd name="connsiteY47" fmla="*/ 4611 h 10000"/>
              <a:gd name="connsiteX48" fmla="*/ 4136 w 9865"/>
              <a:gd name="connsiteY48" fmla="*/ 4825 h 10000"/>
              <a:gd name="connsiteX49" fmla="*/ 4210 w 9865"/>
              <a:gd name="connsiteY49" fmla="*/ 4397 h 10000"/>
              <a:gd name="connsiteX50" fmla="*/ 4344 w 9865"/>
              <a:gd name="connsiteY50" fmla="*/ 5058 h 10000"/>
              <a:gd name="connsiteX51" fmla="*/ 4418 w 9865"/>
              <a:gd name="connsiteY51" fmla="*/ 5156 h 10000"/>
              <a:gd name="connsiteX52" fmla="*/ 4479 w 9865"/>
              <a:gd name="connsiteY52" fmla="*/ 4825 h 10000"/>
              <a:gd name="connsiteX53" fmla="*/ 4552 w 9865"/>
              <a:gd name="connsiteY53" fmla="*/ 5156 h 10000"/>
              <a:gd name="connsiteX54" fmla="*/ 4687 w 9865"/>
              <a:gd name="connsiteY54" fmla="*/ 5156 h 10000"/>
              <a:gd name="connsiteX55" fmla="*/ 4762 w 9865"/>
              <a:gd name="connsiteY55" fmla="*/ 5486 h 10000"/>
              <a:gd name="connsiteX56" fmla="*/ 4835 w 9865"/>
              <a:gd name="connsiteY56" fmla="*/ 5370 h 10000"/>
              <a:gd name="connsiteX57" fmla="*/ 4894 w 9865"/>
              <a:gd name="connsiteY57" fmla="*/ 5272 h 10000"/>
              <a:gd name="connsiteX58" fmla="*/ 5031 w 9865"/>
              <a:gd name="connsiteY58" fmla="*/ 4942 h 10000"/>
              <a:gd name="connsiteX59" fmla="*/ 5101 w 9865"/>
              <a:gd name="connsiteY59" fmla="*/ 4942 h 10000"/>
              <a:gd name="connsiteX60" fmla="*/ 5179 w 9865"/>
              <a:gd name="connsiteY60" fmla="*/ 5272 h 10000"/>
              <a:gd name="connsiteX61" fmla="*/ 5237 w 9865"/>
              <a:gd name="connsiteY61" fmla="*/ 5486 h 10000"/>
              <a:gd name="connsiteX62" fmla="*/ 5384 w 9865"/>
              <a:gd name="connsiteY62" fmla="*/ 5156 h 10000"/>
              <a:gd name="connsiteX63" fmla="*/ 5445 w 9865"/>
              <a:gd name="connsiteY63" fmla="*/ 7354 h 10000"/>
              <a:gd name="connsiteX64" fmla="*/ 5519 w 9865"/>
              <a:gd name="connsiteY64" fmla="*/ 8016 h 10000"/>
              <a:gd name="connsiteX65" fmla="*/ 5593 w 9865"/>
              <a:gd name="connsiteY65" fmla="*/ 7140 h 10000"/>
              <a:gd name="connsiteX66" fmla="*/ 5727 w 9865"/>
              <a:gd name="connsiteY66" fmla="*/ 6265 h 10000"/>
              <a:gd name="connsiteX67" fmla="*/ 5789 w 9865"/>
              <a:gd name="connsiteY67" fmla="*/ 6148 h 10000"/>
              <a:gd name="connsiteX68" fmla="*/ 5863 w 9865"/>
              <a:gd name="connsiteY68" fmla="*/ 5486 h 10000"/>
              <a:gd name="connsiteX69" fmla="*/ 5935 w 9865"/>
              <a:gd name="connsiteY69" fmla="*/ 5700 h 10000"/>
              <a:gd name="connsiteX70" fmla="*/ 5998 w 9865"/>
              <a:gd name="connsiteY70" fmla="*/ 5156 h 10000"/>
              <a:gd name="connsiteX71" fmla="*/ 6144 w 9865"/>
              <a:gd name="connsiteY71" fmla="*/ 4942 h 10000"/>
              <a:gd name="connsiteX72" fmla="*/ 6204 w 9865"/>
              <a:gd name="connsiteY72" fmla="*/ 5370 h 10000"/>
              <a:gd name="connsiteX73" fmla="*/ 6279 w 9865"/>
              <a:gd name="connsiteY73" fmla="*/ 5486 h 10000"/>
              <a:gd name="connsiteX74" fmla="*/ 6338 w 9865"/>
              <a:gd name="connsiteY74" fmla="*/ 6362 h 10000"/>
              <a:gd name="connsiteX75" fmla="*/ 6485 w 9865"/>
              <a:gd name="connsiteY75" fmla="*/ 6265 h 10000"/>
              <a:gd name="connsiteX76" fmla="*/ 6547 w 9865"/>
              <a:gd name="connsiteY76" fmla="*/ 5817 h 10000"/>
              <a:gd name="connsiteX77" fmla="*/ 6620 w 9865"/>
              <a:gd name="connsiteY77" fmla="*/ 7023 h 10000"/>
              <a:gd name="connsiteX78" fmla="*/ 6696 w 9865"/>
              <a:gd name="connsiteY78" fmla="*/ 2743 h 10000"/>
              <a:gd name="connsiteX79" fmla="*/ 6830 w 9865"/>
              <a:gd name="connsiteY79" fmla="*/ 0 h 10000"/>
              <a:gd name="connsiteX80" fmla="*/ 6902 w 9865"/>
              <a:gd name="connsiteY80" fmla="*/ 1323 h 10000"/>
              <a:gd name="connsiteX81" fmla="*/ 6962 w 9865"/>
              <a:gd name="connsiteY81" fmla="*/ 875 h 10000"/>
              <a:gd name="connsiteX82" fmla="*/ 7036 w 9865"/>
              <a:gd name="connsiteY82" fmla="*/ 2082 h 10000"/>
              <a:gd name="connsiteX83" fmla="*/ 7172 w 9865"/>
              <a:gd name="connsiteY83" fmla="*/ 1751 h 10000"/>
              <a:gd name="connsiteX84" fmla="*/ 7244 w 9865"/>
              <a:gd name="connsiteY84" fmla="*/ 1751 h 10000"/>
              <a:gd name="connsiteX85" fmla="*/ 7308 w 9865"/>
              <a:gd name="connsiteY85" fmla="*/ 1965 h 10000"/>
              <a:gd name="connsiteX86" fmla="*/ 7379 w 9865"/>
              <a:gd name="connsiteY86" fmla="*/ 2626 h 10000"/>
              <a:gd name="connsiteX87" fmla="*/ 7515 w 9865"/>
              <a:gd name="connsiteY87" fmla="*/ 1634 h 10000"/>
              <a:gd name="connsiteX88" fmla="*/ 7587 w 9865"/>
              <a:gd name="connsiteY88" fmla="*/ 2082 h 10000"/>
              <a:gd name="connsiteX89" fmla="*/ 7649 w 9865"/>
              <a:gd name="connsiteY89" fmla="*/ 1965 h 10000"/>
              <a:gd name="connsiteX90" fmla="*/ 7723 w 9865"/>
              <a:gd name="connsiteY90" fmla="*/ 992 h 10000"/>
              <a:gd name="connsiteX91" fmla="*/ 7859 w 9865"/>
              <a:gd name="connsiteY91" fmla="*/ 1206 h 10000"/>
              <a:gd name="connsiteX92" fmla="*/ 7929 w 9865"/>
              <a:gd name="connsiteY92" fmla="*/ 545 h 10000"/>
              <a:gd name="connsiteX93" fmla="*/ 8004 w 9865"/>
              <a:gd name="connsiteY93" fmla="*/ 4163 h 10000"/>
              <a:gd name="connsiteX94" fmla="*/ 8064 w 9865"/>
              <a:gd name="connsiteY94" fmla="*/ 5700 h 10000"/>
              <a:gd name="connsiteX95" fmla="*/ 8211 w 9865"/>
              <a:gd name="connsiteY95" fmla="*/ 5700 h 10000"/>
              <a:gd name="connsiteX96" fmla="*/ 8274 w 9865"/>
              <a:gd name="connsiteY96" fmla="*/ 5156 h 10000"/>
              <a:gd name="connsiteX97" fmla="*/ 8347 w 9865"/>
              <a:gd name="connsiteY97" fmla="*/ 5156 h 10000"/>
              <a:gd name="connsiteX98" fmla="*/ 8407 w 9865"/>
              <a:gd name="connsiteY98" fmla="*/ 5700 h 10000"/>
              <a:gd name="connsiteX99" fmla="*/ 8554 w 9865"/>
              <a:gd name="connsiteY99" fmla="*/ 5272 h 10000"/>
              <a:gd name="connsiteX100" fmla="*/ 8616 w 9865"/>
              <a:gd name="connsiteY100" fmla="*/ 4280 h 10000"/>
              <a:gd name="connsiteX101" fmla="*/ 8690 w 9865"/>
              <a:gd name="connsiteY101" fmla="*/ 5058 h 10000"/>
              <a:gd name="connsiteX102" fmla="*/ 8763 w 9865"/>
              <a:gd name="connsiteY102" fmla="*/ 5058 h 10000"/>
              <a:gd name="connsiteX103" fmla="*/ 8898 w 9865"/>
              <a:gd name="connsiteY103" fmla="*/ 4611 h 10000"/>
              <a:gd name="connsiteX104" fmla="*/ 8958 w 9865"/>
              <a:gd name="connsiteY104" fmla="*/ 5058 h 10000"/>
              <a:gd name="connsiteX105" fmla="*/ 9031 w 9865"/>
              <a:gd name="connsiteY105" fmla="*/ 5156 h 10000"/>
              <a:gd name="connsiteX106" fmla="*/ 9107 w 9865"/>
              <a:gd name="connsiteY106" fmla="*/ 5156 h 10000"/>
              <a:gd name="connsiteX107" fmla="*/ 9166 w 9865"/>
              <a:gd name="connsiteY107" fmla="*/ 5058 h 10000"/>
              <a:gd name="connsiteX108" fmla="*/ 9313 w 9865"/>
              <a:gd name="connsiteY108" fmla="*/ 4825 h 10000"/>
              <a:gd name="connsiteX109" fmla="*/ 9375 w 9865"/>
              <a:gd name="connsiteY109" fmla="*/ 5058 h 10000"/>
              <a:gd name="connsiteX110" fmla="*/ 9448 w 9865"/>
              <a:gd name="connsiteY110" fmla="*/ 4825 h 10000"/>
              <a:gd name="connsiteX111" fmla="*/ 9523 w 9865"/>
              <a:gd name="connsiteY111" fmla="*/ 5272 h 10000"/>
              <a:gd name="connsiteX112" fmla="*/ 9657 w 9865"/>
              <a:gd name="connsiteY112" fmla="*/ 4942 h 10000"/>
              <a:gd name="connsiteX113" fmla="*/ 9717 w 9865"/>
              <a:gd name="connsiteY113" fmla="*/ 5370 h 10000"/>
              <a:gd name="connsiteX114" fmla="*/ 9792 w 9865"/>
              <a:gd name="connsiteY114" fmla="*/ 4942 h 10000"/>
              <a:gd name="connsiteX115" fmla="*/ 9865 w 9865"/>
              <a:gd name="connsiteY115" fmla="*/ 5603 h 10000"/>
              <a:gd name="connsiteX0" fmla="*/ 0 w 9926"/>
              <a:gd name="connsiteY0" fmla="*/ 10000 h 10000"/>
              <a:gd name="connsiteX1" fmla="*/ 150 w 9926"/>
              <a:gd name="connsiteY1" fmla="*/ 9767 h 10000"/>
              <a:gd name="connsiteX2" fmla="*/ 209 w 9926"/>
              <a:gd name="connsiteY2" fmla="*/ 9767 h 10000"/>
              <a:gd name="connsiteX3" fmla="*/ 286 w 9926"/>
              <a:gd name="connsiteY3" fmla="*/ 9339 h 10000"/>
              <a:gd name="connsiteX4" fmla="*/ 346 w 9926"/>
              <a:gd name="connsiteY4" fmla="*/ 9125 h 10000"/>
              <a:gd name="connsiteX5" fmla="*/ 496 w 9926"/>
              <a:gd name="connsiteY5" fmla="*/ 8560 h 10000"/>
              <a:gd name="connsiteX6" fmla="*/ 560 w 9926"/>
              <a:gd name="connsiteY6" fmla="*/ 8560 h 10000"/>
              <a:gd name="connsiteX7" fmla="*/ 632 w 9926"/>
              <a:gd name="connsiteY7" fmla="*/ 7568 h 10000"/>
              <a:gd name="connsiteX8" fmla="*/ 707 w 9926"/>
              <a:gd name="connsiteY8" fmla="*/ 7568 h 10000"/>
              <a:gd name="connsiteX9" fmla="*/ 843 w 9926"/>
              <a:gd name="connsiteY9" fmla="*/ 7685 h 10000"/>
              <a:gd name="connsiteX10" fmla="*/ 917 w 9926"/>
              <a:gd name="connsiteY10" fmla="*/ 7802 h 10000"/>
              <a:gd name="connsiteX11" fmla="*/ 980 w 9926"/>
              <a:gd name="connsiteY11" fmla="*/ 7354 h 10000"/>
              <a:gd name="connsiteX12" fmla="*/ 1054 w 9926"/>
              <a:gd name="connsiteY12" fmla="*/ 7237 h 10000"/>
              <a:gd name="connsiteX13" fmla="*/ 1191 w 9926"/>
              <a:gd name="connsiteY13" fmla="*/ 5603 h 10000"/>
              <a:gd name="connsiteX14" fmla="*/ 1265 w 9926"/>
              <a:gd name="connsiteY14" fmla="*/ 4942 h 10000"/>
              <a:gd name="connsiteX15" fmla="*/ 1327 w 9926"/>
              <a:gd name="connsiteY15" fmla="*/ 5603 h 10000"/>
              <a:gd name="connsiteX16" fmla="*/ 1403 w 9926"/>
              <a:gd name="connsiteY16" fmla="*/ 5700 h 10000"/>
              <a:gd name="connsiteX17" fmla="*/ 1539 w 9926"/>
              <a:gd name="connsiteY17" fmla="*/ 5370 h 10000"/>
              <a:gd name="connsiteX18" fmla="*/ 1613 w 9926"/>
              <a:gd name="connsiteY18" fmla="*/ 5700 h 10000"/>
              <a:gd name="connsiteX19" fmla="*/ 1677 w 9926"/>
              <a:gd name="connsiteY19" fmla="*/ 5272 h 10000"/>
              <a:gd name="connsiteX20" fmla="*/ 1751 w 9926"/>
              <a:gd name="connsiteY20" fmla="*/ 5603 h 10000"/>
              <a:gd name="connsiteX21" fmla="*/ 1885 w 9926"/>
              <a:gd name="connsiteY21" fmla="*/ 5058 h 10000"/>
              <a:gd name="connsiteX22" fmla="*/ 1959 w 9926"/>
              <a:gd name="connsiteY22" fmla="*/ 5370 h 10000"/>
              <a:gd name="connsiteX23" fmla="*/ 2034 w 9926"/>
              <a:gd name="connsiteY23" fmla="*/ 5156 h 10000"/>
              <a:gd name="connsiteX24" fmla="*/ 2097 w 9926"/>
              <a:gd name="connsiteY24" fmla="*/ 5486 h 10000"/>
              <a:gd name="connsiteX25" fmla="*/ 2244 w 9926"/>
              <a:gd name="connsiteY25" fmla="*/ 4611 h 10000"/>
              <a:gd name="connsiteX26" fmla="*/ 2308 w 9926"/>
              <a:gd name="connsiteY26" fmla="*/ 5156 h 10000"/>
              <a:gd name="connsiteX27" fmla="*/ 2381 w 9926"/>
              <a:gd name="connsiteY27" fmla="*/ 5272 h 10000"/>
              <a:gd name="connsiteX28" fmla="*/ 2442 w 9926"/>
              <a:gd name="connsiteY28" fmla="*/ 5603 h 10000"/>
              <a:gd name="connsiteX29" fmla="*/ 2520 w 9926"/>
              <a:gd name="connsiteY29" fmla="*/ 5058 h 10000"/>
              <a:gd name="connsiteX30" fmla="*/ 2657 w 9926"/>
              <a:gd name="connsiteY30" fmla="*/ 5486 h 10000"/>
              <a:gd name="connsiteX31" fmla="*/ 2730 w 9926"/>
              <a:gd name="connsiteY31" fmla="*/ 5603 h 10000"/>
              <a:gd name="connsiteX32" fmla="*/ 2802 w 9926"/>
              <a:gd name="connsiteY32" fmla="*/ 5370 h 10000"/>
              <a:gd name="connsiteX33" fmla="*/ 2868 w 9926"/>
              <a:gd name="connsiteY33" fmla="*/ 5370 h 10000"/>
              <a:gd name="connsiteX34" fmla="*/ 3016 w 9926"/>
              <a:gd name="connsiteY34" fmla="*/ 5370 h 10000"/>
              <a:gd name="connsiteX35" fmla="*/ 3077 w 9926"/>
              <a:gd name="connsiteY35" fmla="*/ 4611 h 10000"/>
              <a:gd name="connsiteX36" fmla="*/ 3153 w 9926"/>
              <a:gd name="connsiteY36" fmla="*/ 4942 h 10000"/>
              <a:gd name="connsiteX37" fmla="*/ 3213 w 9926"/>
              <a:gd name="connsiteY37" fmla="*/ 4728 h 10000"/>
              <a:gd name="connsiteX38" fmla="*/ 3362 w 9926"/>
              <a:gd name="connsiteY38" fmla="*/ 6031 h 10000"/>
              <a:gd name="connsiteX39" fmla="*/ 3423 w 9926"/>
              <a:gd name="connsiteY39" fmla="*/ 5272 h 10000"/>
              <a:gd name="connsiteX40" fmla="*/ 3499 w 9926"/>
              <a:gd name="connsiteY40" fmla="*/ 5272 h 10000"/>
              <a:gd name="connsiteX41" fmla="*/ 3573 w 9926"/>
              <a:gd name="connsiteY41" fmla="*/ 5272 h 10000"/>
              <a:gd name="connsiteX42" fmla="*/ 3709 w 9926"/>
              <a:gd name="connsiteY42" fmla="*/ 4611 h 10000"/>
              <a:gd name="connsiteX43" fmla="*/ 3772 w 9926"/>
              <a:gd name="connsiteY43" fmla="*/ 5370 h 10000"/>
              <a:gd name="connsiteX44" fmla="*/ 3846 w 9926"/>
              <a:gd name="connsiteY44" fmla="*/ 5486 h 10000"/>
              <a:gd name="connsiteX45" fmla="*/ 3921 w 9926"/>
              <a:gd name="connsiteY45" fmla="*/ 5058 h 10000"/>
              <a:gd name="connsiteX46" fmla="*/ 4056 w 9926"/>
              <a:gd name="connsiteY46" fmla="*/ 5603 h 10000"/>
              <a:gd name="connsiteX47" fmla="*/ 4132 w 9926"/>
              <a:gd name="connsiteY47" fmla="*/ 4611 h 10000"/>
              <a:gd name="connsiteX48" fmla="*/ 4193 w 9926"/>
              <a:gd name="connsiteY48" fmla="*/ 4825 h 10000"/>
              <a:gd name="connsiteX49" fmla="*/ 4268 w 9926"/>
              <a:gd name="connsiteY49" fmla="*/ 4397 h 10000"/>
              <a:gd name="connsiteX50" fmla="*/ 4403 w 9926"/>
              <a:gd name="connsiteY50" fmla="*/ 5058 h 10000"/>
              <a:gd name="connsiteX51" fmla="*/ 4478 w 9926"/>
              <a:gd name="connsiteY51" fmla="*/ 5156 h 10000"/>
              <a:gd name="connsiteX52" fmla="*/ 4540 w 9926"/>
              <a:gd name="connsiteY52" fmla="*/ 4825 h 10000"/>
              <a:gd name="connsiteX53" fmla="*/ 4614 w 9926"/>
              <a:gd name="connsiteY53" fmla="*/ 5156 h 10000"/>
              <a:gd name="connsiteX54" fmla="*/ 4751 w 9926"/>
              <a:gd name="connsiteY54" fmla="*/ 5156 h 10000"/>
              <a:gd name="connsiteX55" fmla="*/ 4827 w 9926"/>
              <a:gd name="connsiteY55" fmla="*/ 5486 h 10000"/>
              <a:gd name="connsiteX56" fmla="*/ 4901 w 9926"/>
              <a:gd name="connsiteY56" fmla="*/ 5370 h 10000"/>
              <a:gd name="connsiteX57" fmla="*/ 4961 w 9926"/>
              <a:gd name="connsiteY57" fmla="*/ 5272 h 10000"/>
              <a:gd name="connsiteX58" fmla="*/ 5100 w 9926"/>
              <a:gd name="connsiteY58" fmla="*/ 4942 h 10000"/>
              <a:gd name="connsiteX59" fmla="*/ 5171 w 9926"/>
              <a:gd name="connsiteY59" fmla="*/ 4942 h 10000"/>
              <a:gd name="connsiteX60" fmla="*/ 5250 w 9926"/>
              <a:gd name="connsiteY60" fmla="*/ 5272 h 10000"/>
              <a:gd name="connsiteX61" fmla="*/ 5309 w 9926"/>
              <a:gd name="connsiteY61" fmla="*/ 5486 h 10000"/>
              <a:gd name="connsiteX62" fmla="*/ 5458 w 9926"/>
              <a:gd name="connsiteY62" fmla="*/ 5156 h 10000"/>
              <a:gd name="connsiteX63" fmla="*/ 5520 w 9926"/>
              <a:gd name="connsiteY63" fmla="*/ 7354 h 10000"/>
              <a:gd name="connsiteX64" fmla="*/ 5595 w 9926"/>
              <a:gd name="connsiteY64" fmla="*/ 8016 h 10000"/>
              <a:gd name="connsiteX65" fmla="*/ 5670 w 9926"/>
              <a:gd name="connsiteY65" fmla="*/ 7140 h 10000"/>
              <a:gd name="connsiteX66" fmla="*/ 5805 w 9926"/>
              <a:gd name="connsiteY66" fmla="*/ 6265 h 10000"/>
              <a:gd name="connsiteX67" fmla="*/ 5868 w 9926"/>
              <a:gd name="connsiteY67" fmla="*/ 6148 h 10000"/>
              <a:gd name="connsiteX68" fmla="*/ 5943 w 9926"/>
              <a:gd name="connsiteY68" fmla="*/ 5486 h 10000"/>
              <a:gd name="connsiteX69" fmla="*/ 6016 w 9926"/>
              <a:gd name="connsiteY69" fmla="*/ 5700 h 10000"/>
              <a:gd name="connsiteX70" fmla="*/ 6080 w 9926"/>
              <a:gd name="connsiteY70" fmla="*/ 5156 h 10000"/>
              <a:gd name="connsiteX71" fmla="*/ 6228 w 9926"/>
              <a:gd name="connsiteY71" fmla="*/ 4942 h 10000"/>
              <a:gd name="connsiteX72" fmla="*/ 6289 w 9926"/>
              <a:gd name="connsiteY72" fmla="*/ 5370 h 10000"/>
              <a:gd name="connsiteX73" fmla="*/ 6365 w 9926"/>
              <a:gd name="connsiteY73" fmla="*/ 5486 h 10000"/>
              <a:gd name="connsiteX74" fmla="*/ 6425 w 9926"/>
              <a:gd name="connsiteY74" fmla="*/ 6362 h 10000"/>
              <a:gd name="connsiteX75" fmla="*/ 6574 w 9926"/>
              <a:gd name="connsiteY75" fmla="*/ 6265 h 10000"/>
              <a:gd name="connsiteX76" fmla="*/ 6637 w 9926"/>
              <a:gd name="connsiteY76" fmla="*/ 5817 h 10000"/>
              <a:gd name="connsiteX77" fmla="*/ 6711 w 9926"/>
              <a:gd name="connsiteY77" fmla="*/ 7023 h 10000"/>
              <a:gd name="connsiteX78" fmla="*/ 6788 w 9926"/>
              <a:gd name="connsiteY78" fmla="*/ 2743 h 10000"/>
              <a:gd name="connsiteX79" fmla="*/ 6923 w 9926"/>
              <a:gd name="connsiteY79" fmla="*/ 0 h 10000"/>
              <a:gd name="connsiteX80" fmla="*/ 6996 w 9926"/>
              <a:gd name="connsiteY80" fmla="*/ 1323 h 10000"/>
              <a:gd name="connsiteX81" fmla="*/ 7057 w 9926"/>
              <a:gd name="connsiteY81" fmla="*/ 875 h 10000"/>
              <a:gd name="connsiteX82" fmla="*/ 7132 w 9926"/>
              <a:gd name="connsiteY82" fmla="*/ 2082 h 10000"/>
              <a:gd name="connsiteX83" fmla="*/ 7270 w 9926"/>
              <a:gd name="connsiteY83" fmla="*/ 1751 h 10000"/>
              <a:gd name="connsiteX84" fmla="*/ 7343 w 9926"/>
              <a:gd name="connsiteY84" fmla="*/ 1751 h 10000"/>
              <a:gd name="connsiteX85" fmla="*/ 7408 w 9926"/>
              <a:gd name="connsiteY85" fmla="*/ 1965 h 10000"/>
              <a:gd name="connsiteX86" fmla="*/ 7480 w 9926"/>
              <a:gd name="connsiteY86" fmla="*/ 2626 h 10000"/>
              <a:gd name="connsiteX87" fmla="*/ 7618 w 9926"/>
              <a:gd name="connsiteY87" fmla="*/ 1634 h 10000"/>
              <a:gd name="connsiteX88" fmla="*/ 7691 w 9926"/>
              <a:gd name="connsiteY88" fmla="*/ 2082 h 10000"/>
              <a:gd name="connsiteX89" fmla="*/ 7754 w 9926"/>
              <a:gd name="connsiteY89" fmla="*/ 1965 h 10000"/>
              <a:gd name="connsiteX90" fmla="*/ 7829 w 9926"/>
              <a:gd name="connsiteY90" fmla="*/ 992 h 10000"/>
              <a:gd name="connsiteX91" fmla="*/ 7967 w 9926"/>
              <a:gd name="connsiteY91" fmla="*/ 1206 h 10000"/>
              <a:gd name="connsiteX92" fmla="*/ 8038 w 9926"/>
              <a:gd name="connsiteY92" fmla="*/ 545 h 10000"/>
              <a:gd name="connsiteX93" fmla="*/ 8114 w 9926"/>
              <a:gd name="connsiteY93" fmla="*/ 4163 h 10000"/>
              <a:gd name="connsiteX94" fmla="*/ 8174 w 9926"/>
              <a:gd name="connsiteY94" fmla="*/ 5700 h 10000"/>
              <a:gd name="connsiteX95" fmla="*/ 8323 w 9926"/>
              <a:gd name="connsiteY95" fmla="*/ 5700 h 10000"/>
              <a:gd name="connsiteX96" fmla="*/ 8387 w 9926"/>
              <a:gd name="connsiteY96" fmla="*/ 5156 h 10000"/>
              <a:gd name="connsiteX97" fmla="*/ 8461 w 9926"/>
              <a:gd name="connsiteY97" fmla="*/ 5156 h 10000"/>
              <a:gd name="connsiteX98" fmla="*/ 8522 w 9926"/>
              <a:gd name="connsiteY98" fmla="*/ 5700 h 10000"/>
              <a:gd name="connsiteX99" fmla="*/ 8671 w 9926"/>
              <a:gd name="connsiteY99" fmla="*/ 5272 h 10000"/>
              <a:gd name="connsiteX100" fmla="*/ 8734 w 9926"/>
              <a:gd name="connsiteY100" fmla="*/ 4280 h 10000"/>
              <a:gd name="connsiteX101" fmla="*/ 8809 w 9926"/>
              <a:gd name="connsiteY101" fmla="*/ 5058 h 10000"/>
              <a:gd name="connsiteX102" fmla="*/ 8883 w 9926"/>
              <a:gd name="connsiteY102" fmla="*/ 5058 h 10000"/>
              <a:gd name="connsiteX103" fmla="*/ 9020 w 9926"/>
              <a:gd name="connsiteY103" fmla="*/ 4611 h 10000"/>
              <a:gd name="connsiteX104" fmla="*/ 9081 w 9926"/>
              <a:gd name="connsiteY104" fmla="*/ 5058 h 10000"/>
              <a:gd name="connsiteX105" fmla="*/ 9155 w 9926"/>
              <a:gd name="connsiteY105" fmla="*/ 5156 h 10000"/>
              <a:gd name="connsiteX106" fmla="*/ 9232 w 9926"/>
              <a:gd name="connsiteY106" fmla="*/ 5156 h 10000"/>
              <a:gd name="connsiteX107" fmla="*/ 9291 w 9926"/>
              <a:gd name="connsiteY107" fmla="*/ 5058 h 10000"/>
              <a:gd name="connsiteX108" fmla="*/ 9440 w 9926"/>
              <a:gd name="connsiteY108" fmla="*/ 4825 h 10000"/>
              <a:gd name="connsiteX109" fmla="*/ 9503 w 9926"/>
              <a:gd name="connsiteY109" fmla="*/ 5058 h 10000"/>
              <a:gd name="connsiteX110" fmla="*/ 9577 w 9926"/>
              <a:gd name="connsiteY110" fmla="*/ 4825 h 10000"/>
              <a:gd name="connsiteX111" fmla="*/ 9653 w 9926"/>
              <a:gd name="connsiteY111" fmla="*/ 5272 h 10000"/>
              <a:gd name="connsiteX112" fmla="*/ 9789 w 9926"/>
              <a:gd name="connsiteY112" fmla="*/ 4942 h 10000"/>
              <a:gd name="connsiteX113" fmla="*/ 9850 w 9926"/>
              <a:gd name="connsiteY113" fmla="*/ 5370 h 10000"/>
              <a:gd name="connsiteX114" fmla="*/ 9926 w 9926"/>
              <a:gd name="connsiteY114" fmla="*/ 4942 h 10000"/>
              <a:gd name="connsiteX0" fmla="*/ 0 w 9923"/>
              <a:gd name="connsiteY0" fmla="*/ 10000 h 10000"/>
              <a:gd name="connsiteX1" fmla="*/ 151 w 9923"/>
              <a:gd name="connsiteY1" fmla="*/ 9767 h 10000"/>
              <a:gd name="connsiteX2" fmla="*/ 211 w 9923"/>
              <a:gd name="connsiteY2" fmla="*/ 9767 h 10000"/>
              <a:gd name="connsiteX3" fmla="*/ 288 w 9923"/>
              <a:gd name="connsiteY3" fmla="*/ 9339 h 10000"/>
              <a:gd name="connsiteX4" fmla="*/ 349 w 9923"/>
              <a:gd name="connsiteY4" fmla="*/ 9125 h 10000"/>
              <a:gd name="connsiteX5" fmla="*/ 500 w 9923"/>
              <a:gd name="connsiteY5" fmla="*/ 8560 h 10000"/>
              <a:gd name="connsiteX6" fmla="*/ 564 w 9923"/>
              <a:gd name="connsiteY6" fmla="*/ 8560 h 10000"/>
              <a:gd name="connsiteX7" fmla="*/ 637 w 9923"/>
              <a:gd name="connsiteY7" fmla="*/ 7568 h 10000"/>
              <a:gd name="connsiteX8" fmla="*/ 712 w 9923"/>
              <a:gd name="connsiteY8" fmla="*/ 7568 h 10000"/>
              <a:gd name="connsiteX9" fmla="*/ 849 w 9923"/>
              <a:gd name="connsiteY9" fmla="*/ 7685 h 10000"/>
              <a:gd name="connsiteX10" fmla="*/ 924 w 9923"/>
              <a:gd name="connsiteY10" fmla="*/ 7802 h 10000"/>
              <a:gd name="connsiteX11" fmla="*/ 987 w 9923"/>
              <a:gd name="connsiteY11" fmla="*/ 7354 h 10000"/>
              <a:gd name="connsiteX12" fmla="*/ 1062 w 9923"/>
              <a:gd name="connsiteY12" fmla="*/ 7237 h 10000"/>
              <a:gd name="connsiteX13" fmla="*/ 1200 w 9923"/>
              <a:gd name="connsiteY13" fmla="*/ 5603 h 10000"/>
              <a:gd name="connsiteX14" fmla="*/ 1274 w 9923"/>
              <a:gd name="connsiteY14" fmla="*/ 4942 h 10000"/>
              <a:gd name="connsiteX15" fmla="*/ 1337 w 9923"/>
              <a:gd name="connsiteY15" fmla="*/ 5603 h 10000"/>
              <a:gd name="connsiteX16" fmla="*/ 1413 w 9923"/>
              <a:gd name="connsiteY16" fmla="*/ 5700 h 10000"/>
              <a:gd name="connsiteX17" fmla="*/ 1550 w 9923"/>
              <a:gd name="connsiteY17" fmla="*/ 5370 h 10000"/>
              <a:gd name="connsiteX18" fmla="*/ 1625 w 9923"/>
              <a:gd name="connsiteY18" fmla="*/ 5700 h 10000"/>
              <a:gd name="connsiteX19" fmla="*/ 1690 w 9923"/>
              <a:gd name="connsiteY19" fmla="*/ 5272 h 10000"/>
              <a:gd name="connsiteX20" fmla="*/ 1764 w 9923"/>
              <a:gd name="connsiteY20" fmla="*/ 5603 h 10000"/>
              <a:gd name="connsiteX21" fmla="*/ 1899 w 9923"/>
              <a:gd name="connsiteY21" fmla="*/ 5058 h 10000"/>
              <a:gd name="connsiteX22" fmla="*/ 1974 w 9923"/>
              <a:gd name="connsiteY22" fmla="*/ 5370 h 10000"/>
              <a:gd name="connsiteX23" fmla="*/ 2049 w 9923"/>
              <a:gd name="connsiteY23" fmla="*/ 5156 h 10000"/>
              <a:gd name="connsiteX24" fmla="*/ 2113 w 9923"/>
              <a:gd name="connsiteY24" fmla="*/ 5486 h 10000"/>
              <a:gd name="connsiteX25" fmla="*/ 2261 w 9923"/>
              <a:gd name="connsiteY25" fmla="*/ 4611 h 10000"/>
              <a:gd name="connsiteX26" fmla="*/ 2325 w 9923"/>
              <a:gd name="connsiteY26" fmla="*/ 5156 h 10000"/>
              <a:gd name="connsiteX27" fmla="*/ 2399 w 9923"/>
              <a:gd name="connsiteY27" fmla="*/ 5272 h 10000"/>
              <a:gd name="connsiteX28" fmla="*/ 2460 w 9923"/>
              <a:gd name="connsiteY28" fmla="*/ 5603 h 10000"/>
              <a:gd name="connsiteX29" fmla="*/ 2539 w 9923"/>
              <a:gd name="connsiteY29" fmla="*/ 5058 h 10000"/>
              <a:gd name="connsiteX30" fmla="*/ 2677 w 9923"/>
              <a:gd name="connsiteY30" fmla="*/ 5486 h 10000"/>
              <a:gd name="connsiteX31" fmla="*/ 2750 w 9923"/>
              <a:gd name="connsiteY31" fmla="*/ 5603 h 10000"/>
              <a:gd name="connsiteX32" fmla="*/ 2823 w 9923"/>
              <a:gd name="connsiteY32" fmla="*/ 5370 h 10000"/>
              <a:gd name="connsiteX33" fmla="*/ 2889 w 9923"/>
              <a:gd name="connsiteY33" fmla="*/ 5370 h 10000"/>
              <a:gd name="connsiteX34" fmla="*/ 3038 w 9923"/>
              <a:gd name="connsiteY34" fmla="*/ 5370 h 10000"/>
              <a:gd name="connsiteX35" fmla="*/ 3100 w 9923"/>
              <a:gd name="connsiteY35" fmla="*/ 4611 h 10000"/>
              <a:gd name="connsiteX36" fmla="*/ 3177 w 9923"/>
              <a:gd name="connsiteY36" fmla="*/ 4942 h 10000"/>
              <a:gd name="connsiteX37" fmla="*/ 3237 w 9923"/>
              <a:gd name="connsiteY37" fmla="*/ 4728 h 10000"/>
              <a:gd name="connsiteX38" fmla="*/ 3387 w 9923"/>
              <a:gd name="connsiteY38" fmla="*/ 6031 h 10000"/>
              <a:gd name="connsiteX39" fmla="*/ 3449 w 9923"/>
              <a:gd name="connsiteY39" fmla="*/ 5272 h 10000"/>
              <a:gd name="connsiteX40" fmla="*/ 3525 w 9923"/>
              <a:gd name="connsiteY40" fmla="*/ 5272 h 10000"/>
              <a:gd name="connsiteX41" fmla="*/ 3600 w 9923"/>
              <a:gd name="connsiteY41" fmla="*/ 5272 h 10000"/>
              <a:gd name="connsiteX42" fmla="*/ 3737 w 9923"/>
              <a:gd name="connsiteY42" fmla="*/ 4611 h 10000"/>
              <a:gd name="connsiteX43" fmla="*/ 3800 w 9923"/>
              <a:gd name="connsiteY43" fmla="*/ 5370 h 10000"/>
              <a:gd name="connsiteX44" fmla="*/ 3875 w 9923"/>
              <a:gd name="connsiteY44" fmla="*/ 5486 h 10000"/>
              <a:gd name="connsiteX45" fmla="*/ 3950 w 9923"/>
              <a:gd name="connsiteY45" fmla="*/ 5058 h 10000"/>
              <a:gd name="connsiteX46" fmla="*/ 4086 w 9923"/>
              <a:gd name="connsiteY46" fmla="*/ 5603 h 10000"/>
              <a:gd name="connsiteX47" fmla="*/ 4163 w 9923"/>
              <a:gd name="connsiteY47" fmla="*/ 4611 h 10000"/>
              <a:gd name="connsiteX48" fmla="*/ 4224 w 9923"/>
              <a:gd name="connsiteY48" fmla="*/ 4825 h 10000"/>
              <a:gd name="connsiteX49" fmla="*/ 4300 w 9923"/>
              <a:gd name="connsiteY49" fmla="*/ 4397 h 10000"/>
              <a:gd name="connsiteX50" fmla="*/ 4436 w 9923"/>
              <a:gd name="connsiteY50" fmla="*/ 5058 h 10000"/>
              <a:gd name="connsiteX51" fmla="*/ 4511 w 9923"/>
              <a:gd name="connsiteY51" fmla="*/ 5156 h 10000"/>
              <a:gd name="connsiteX52" fmla="*/ 4574 w 9923"/>
              <a:gd name="connsiteY52" fmla="*/ 4825 h 10000"/>
              <a:gd name="connsiteX53" fmla="*/ 4648 w 9923"/>
              <a:gd name="connsiteY53" fmla="*/ 5156 h 10000"/>
              <a:gd name="connsiteX54" fmla="*/ 4786 w 9923"/>
              <a:gd name="connsiteY54" fmla="*/ 5156 h 10000"/>
              <a:gd name="connsiteX55" fmla="*/ 4863 w 9923"/>
              <a:gd name="connsiteY55" fmla="*/ 5486 h 10000"/>
              <a:gd name="connsiteX56" fmla="*/ 4938 w 9923"/>
              <a:gd name="connsiteY56" fmla="*/ 5370 h 10000"/>
              <a:gd name="connsiteX57" fmla="*/ 4998 w 9923"/>
              <a:gd name="connsiteY57" fmla="*/ 5272 h 10000"/>
              <a:gd name="connsiteX58" fmla="*/ 5138 w 9923"/>
              <a:gd name="connsiteY58" fmla="*/ 4942 h 10000"/>
              <a:gd name="connsiteX59" fmla="*/ 5210 w 9923"/>
              <a:gd name="connsiteY59" fmla="*/ 4942 h 10000"/>
              <a:gd name="connsiteX60" fmla="*/ 5289 w 9923"/>
              <a:gd name="connsiteY60" fmla="*/ 5272 h 10000"/>
              <a:gd name="connsiteX61" fmla="*/ 5349 w 9923"/>
              <a:gd name="connsiteY61" fmla="*/ 5486 h 10000"/>
              <a:gd name="connsiteX62" fmla="*/ 5499 w 9923"/>
              <a:gd name="connsiteY62" fmla="*/ 5156 h 10000"/>
              <a:gd name="connsiteX63" fmla="*/ 5561 w 9923"/>
              <a:gd name="connsiteY63" fmla="*/ 7354 h 10000"/>
              <a:gd name="connsiteX64" fmla="*/ 5637 w 9923"/>
              <a:gd name="connsiteY64" fmla="*/ 8016 h 10000"/>
              <a:gd name="connsiteX65" fmla="*/ 5712 w 9923"/>
              <a:gd name="connsiteY65" fmla="*/ 7140 h 10000"/>
              <a:gd name="connsiteX66" fmla="*/ 5848 w 9923"/>
              <a:gd name="connsiteY66" fmla="*/ 6265 h 10000"/>
              <a:gd name="connsiteX67" fmla="*/ 5912 w 9923"/>
              <a:gd name="connsiteY67" fmla="*/ 6148 h 10000"/>
              <a:gd name="connsiteX68" fmla="*/ 5987 w 9923"/>
              <a:gd name="connsiteY68" fmla="*/ 5486 h 10000"/>
              <a:gd name="connsiteX69" fmla="*/ 6061 w 9923"/>
              <a:gd name="connsiteY69" fmla="*/ 5700 h 10000"/>
              <a:gd name="connsiteX70" fmla="*/ 6125 w 9923"/>
              <a:gd name="connsiteY70" fmla="*/ 5156 h 10000"/>
              <a:gd name="connsiteX71" fmla="*/ 6274 w 9923"/>
              <a:gd name="connsiteY71" fmla="*/ 4942 h 10000"/>
              <a:gd name="connsiteX72" fmla="*/ 6336 w 9923"/>
              <a:gd name="connsiteY72" fmla="*/ 5370 h 10000"/>
              <a:gd name="connsiteX73" fmla="*/ 6412 w 9923"/>
              <a:gd name="connsiteY73" fmla="*/ 5486 h 10000"/>
              <a:gd name="connsiteX74" fmla="*/ 6473 w 9923"/>
              <a:gd name="connsiteY74" fmla="*/ 6362 h 10000"/>
              <a:gd name="connsiteX75" fmla="*/ 6623 w 9923"/>
              <a:gd name="connsiteY75" fmla="*/ 6265 h 10000"/>
              <a:gd name="connsiteX76" fmla="*/ 6686 w 9923"/>
              <a:gd name="connsiteY76" fmla="*/ 5817 h 10000"/>
              <a:gd name="connsiteX77" fmla="*/ 6761 w 9923"/>
              <a:gd name="connsiteY77" fmla="*/ 7023 h 10000"/>
              <a:gd name="connsiteX78" fmla="*/ 6839 w 9923"/>
              <a:gd name="connsiteY78" fmla="*/ 2743 h 10000"/>
              <a:gd name="connsiteX79" fmla="*/ 6975 w 9923"/>
              <a:gd name="connsiteY79" fmla="*/ 0 h 10000"/>
              <a:gd name="connsiteX80" fmla="*/ 7048 w 9923"/>
              <a:gd name="connsiteY80" fmla="*/ 1323 h 10000"/>
              <a:gd name="connsiteX81" fmla="*/ 7110 w 9923"/>
              <a:gd name="connsiteY81" fmla="*/ 875 h 10000"/>
              <a:gd name="connsiteX82" fmla="*/ 7185 w 9923"/>
              <a:gd name="connsiteY82" fmla="*/ 2082 h 10000"/>
              <a:gd name="connsiteX83" fmla="*/ 7324 w 9923"/>
              <a:gd name="connsiteY83" fmla="*/ 1751 h 10000"/>
              <a:gd name="connsiteX84" fmla="*/ 7398 w 9923"/>
              <a:gd name="connsiteY84" fmla="*/ 1751 h 10000"/>
              <a:gd name="connsiteX85" fmla="*/ 7463 w 9923"/>
              <a:gd name="connsiteY85" fmla="*/ 1965 h 10000"/>
              <a:gd name="connsiteX86" fmla="*/ 7536 w 9923"/>
              <a:gd name="connsiteY86" fmla="*/ 2626 h 10000"/>
              <a:gd name="connsiteX87" fmla="*/ 7675 w 9923"/>
              <a:gd name="connsiteY87" fmla="*/ 1634 h 10000"/>
              <a:gd name="connsiteX88" fmla="*/ 7748 w 9923"/>
              <a:gd name="connsiteY88" fmla="*/ 2082 h 10000"/>
              <a:gd name="connsiteX89" fmla="*/ 7812 w 9923"/>
              <a:gd name="connsiteY89" fmla="*/ 1965 h 10000"/>
              <a:gd name="connsiteX90" fmla="*/ 7887 w 9923"/>
              <a:gd name="connsiteY90" fmla="*/ 992 h 10000"/>
              <a:gd name="connsiteX91" fmla="*/ 8026 w 9923"/>
              <a:gd name="connsiteY91" fmla="*/ 1206 h 10000"/>
              <a:gd name="connsiteX92" fmla="*/ 8098 w 9923"/>
              <a:gd name="connsiteY92" fmla="*/ 545 h 10000"/>
              <a:gd name="connsiteX93" fmla="*/ 8174 w 9923"/>
              <a:gd name="connsiteY93" fmla="*/ 4163 h 10000"/>
              <a:gd name="connsiteX94" fmla="*/ 8235 w 9923"/>
              <a:gd name="connsiteY94" fmla="*/ 5700 h 10000"/>
              <a:gd name="connsiteX95" fmla="*/ 8385 w 9923"/>
              <a:gd name="connsiteY95" fmla="*/ 5700 h 10000"/>
              <a:gd name="connsiteX96" fmla="*/ 8450 w 9923"/>
              <a:gd name="connsiteY96" fmla="*/ 5156 h 10000"/>
              <a:gd name="connsiteX97" fmla="*/ 8524 w 9923"/>
              <a:gd name="connsiteY97" fmla="*/ 5156 h 10000"/>
              <a:gd name="connsiteX98" fmla="*/ 8586 w 9923"/>
              <a:gd name="connsiteY98" fmla="*/ 5700 h 10000"/>
              <a:gd name="connsiteX99" fmla="*/ 8736 w 9923"/>
              <a:gd name="connsiteY99" fmla="*/ 5272 h 10000"/>
              <a:gd name="connsiteX100" fmla="*/ 8799 w 9923"/>
              <a:gd name="connsiteY100" fmla="*/ 4280 h 10000"/>
              <a:gd name="connsiteX101" fmla="*/ 8875 w 9923"/>
              <a:gd name="connsiteY101" fmla="*/ 5058 h 10000"/>
              <a:gd name="connsiteX102" fmla="*/ 8949 w 9923"/>
              <a:gd name="connsiteY102" fmla="*/ 5058 h 10000"/>
              <a:gd name="connsiteX103" fmla="*/ 9087 w 9923"/>
              <a:gd name="connsiteY103" fmla="*/ 4611 h 10000"/>
              <a:gd name="connsiteX104" fmla="*/ 9149 w 9923"/>
              <a:gd name="connsiteY104" fmla="*/ 5058 h 10000"/>
              <a:gd name="connsiteX105" fmla="*/ 9223 w 9923"/>
              <a:gd name="connsiteY105" fmla="*/ 5156 h 10000"/>
              <a:gd name="connsiteX106" fmla="*/ 9301 w 9923"/>
              <a:gd name="connsiteY106" fmla="*/ 5156 h 10000"/>
              <a:gd name="connsiteX107" fmla="*/ 9360 w 9923"/>
              <a:gd name="connsiteY107" fmla="*/ 5058 h 10000"/>
              <a:gd name="connsiteX108" fmla="*/ 9510 w 9923"/>
              <a:gd name="connsiteY108" fmla="*/ 4825 h 10000"/>
              <a:gd name="connsiteX109" fmla="*/ 9574 w 9923"/>
              <a:gd name="connsiteY109" fmla="*/ 5058 h 10000"/>
              <a:gd name="connsiteX110" fmla="*/ 9648 w 9923"/>
              <a:gd name="connsiteY110" fmla="*/ 4825 h 10000"/>
              <a:gd name="connsiteX111" fmla="*/ 9725 w 9923"/>
              <a:gd name="connsiteY111" fmla="*/ 5272 h 10000"/>
              <a:gd name="connsiteX112" fmla="*/ 9862 w 9923"/>
              <a:gd name="connsiteY112" fmla="*/ 4942 h 10000"/>
              <a:gd name="connsiteX113" fmla="*/ 9923 w 9923"/>
              <a:gd name="connsiteY113" fmla="*/ 5370 h 10000"/>
              <a:gd name="connsiteX0" fmla="*/ 0 w 9939"/>
              <a:gd name="connsiteY0" fmla="*/ 10000 h 10000"/>
              <a:gd name="connsiteX1" fmla="*/ 152 w 9939"/>
              <a:gd name="connsiteY1" fmla="*/ 9767 h 10000"/>
              <a:gd name="connsiteX2" fmla="*/ 213 w 9939"/>
              <a:gd name="connsiteY2" fmla="*/ 9767 h 10000"/>
              <a:gd name="connsiteX3" fmla="*/ 290 w 9939"/>
              <a:gd name="connsiteY3" fmla="*/ 9339 h 10000"/>
              <a:gd name="connsiteX4" fmla="*/ 352 w 9939"/>
              <a:gd name="connsiteY4" fmla="*/ 9125 h 10000"/>
              <a:gd name="connsiteX5" fmla="*/ 504 w 9939"/>
              <a:gd name="connsiteY5" fmla="*/ 8560 h 10000"/>
              <a:gd name="connsiteX6" fmla="*/ 568 w 9939"/>
              <a:gd name="connsiteY6" fmla="*/ 8560 h 10000"/>
              <a:gd name="connsiteX7" fmla="*/ 642 w 9939"/>
              <a:gd name="connsiteY7" fmla="*/ 7568 h 10000"/>
              <a:gd name="connsiteX8" fmla="*/ 718 w 9939"/>
              <a:gd name="connsiteY8" fmla="*/ 7568 h 10000"/>
              <a:gd name="connsiteX9" fmla="*/ 856 w 9939"/>
              <a:gd name="connsiteY9" fmla="*/ 7685 h 10000"/>
              <a:gd name="connsiteX10" fmla="*/ 931 w 9939"/>
              <a:gd name="connsiteY10" fmla="*/ 7802 h 10000"/>
              <a:gd name="connsiteX11" fmla="*/ 995 w 9939"/>
              <a:gd name="connsiteY11" fmla="*/ 7354 h 10000"/>
              <a:gd name="connsiteX12" fmla="*/ 1070 w 9939"/>
              <a:gd name="connsiteY12" fmla="*/ 7237 h 10000"/>
              <a:gd name="connsiteX13" fmla="*/ 1209 w 9939"/>
              <a:gd name="connsiteY13" fmla="*/ 5603 h 10000"/>
              <a:gd name="connsiteX14" fmla="*/ 1284 w 9939"/>
              <a:gd name="connsiteY14" fmla="*/ 4942 h 10000"/>
              <a:gd name="connsiteX15" fmla="*/ 1347 w 9939"/>
              <a:gd name="connsiteY15" fmla="*/ 5603 h 10000"/>
              <a:gd name="connsiteX16" fmla="*/ 1424 w 9939"/>
              <a:gd name="connsiteY16" fmla="*/ 5700 h 10000"/>
              <a:gd name="connsiteX17" fmla="*/ 1562 w 9939"/>
              <a:gd name="connsiteY17" fmla="*/ 5370 h 10000"/>
              <a:gd name="connsiteX18" fmla="*/ 1638 w 9939"/>
              <a:gd name="connsiteY18" fmla="*/ 5700 h 10000"/>
              <a:gd name="connsiteX19" fmla="*/ 1703 w 9939"/>
              <a:gd name="connsiteY19" fmla="*/ 5272 h 10000"/>
              <a:gd name="connsiteX20" fmla="*/ 1778 w 9939"/>
              <a:gd name="connsiteY20" fmla="*/ 5603 h 10000"/>
              <a:gd name="connsiteX21" fmla="*/ 1914 w 9939"/>
              <a:gd name="connsiteY21" fmla="*/ 5058 h 10000"/>
              <a:gd name="connsiteX22" fmla="*/ 1989 w 9939"/>
              <a:gd name="connsiteY22" fmla="*/ 5370 h 10000"/>
              <a:gd name="connsiteX23" fmla="*/ 2065 w 9939"/>
              <a:gd name="connsiteY23" fmla="*/ 5156 h 10000"/>
              <a:gd name="connsiteX24" fmla="*/ 2129 w 9939"/>
              <a:gd name="connsiteY24" fmla="*/ 5486 h 10000"/>
              <a:gd name="connsiteX25" fmla="*/ 2279 w 9939"/>
              <a:gd name="connsiteY25" fmla="*/ 4611 h 10000"/>
              <a:gd name="connsiteX26" fmla="*/ 2343 w 9939"/>
              <a:gd name="connsiteY26" fmla="*/ 5156 h 10000"/>
              <a:gd name="connsiteX27" fmla="*/ 2418 w 9939"/>
              <a:gd name="connsiteY27" fmla="*/ 5272 h 10000"/>
              <a:gd name="connsiteX28" fmla="*/ 2479 w 9939"/>
              <a:gd name="connsiteY28" fmla="*/ 5603 h 10000"/>
              <a:gd name="connsiteX29" fmla="*/ 2559 w 9939"/>
              <a:gd name="connsiteY29" fmla="*/ 5058 h 10000"/>
              <a:gd name="connsiteX30" fmla="*/ 2698 w 9939"/>
              <a:gd name="connsiteY30" fmla="*/ 5486 h 10000"/>
              <a:gd name="connsiteX31" fmla="*/ 2771 w 9939"/>
              <a:gd name="connsiteY31" fmla="*/ 5603 h 10000"/>
              <a:gd name="connsiteX32" fmla="*/ 2845 w 9939"/>
              <a:gd name="connsiteY32" fmla="*/ 5370 h 10000"/>
              <a:gd name="connsiteX33" fmla="*/ 2911 w 9939"/>
              <a:gd name="connsiteY33" fmla="*/ 5370 h 10000"/>
              <a:gd name="connsiteX34" fmla="*/ 3062 w 9939"/>
              <a:gd name="connsiteY34" fmla="*/ 5370 h 10000"/>
              <a:gd name="connsiteX35" fmla="*/ 3124 w 9939"/>
              <a:gd name="connsiteY35" fmla="*/ 4611 h 10000"/>
              <a:gd name="connsiteX36" fmla="*/ 3202 w 9939"/>
              <a:gd name="connsiteY36" fmla="*/ 4942 h 10000"/>
              <a:gd name="connsiteX37" fmla="*/ 3262 w 9939"/>
              <a:gd name="connsiteY37" fmla="*/ 4728 h 10000"/>
              <a:gd name="connsiteX38" fmla="*/ 3413 w 9939"/>
              <a:gd name="connsiteY38" fmla="*/ 6031 h 10000"/>
              <a:gd name="connsiteX39" fmla="*/ 3476 w 9939"/>
              <a:gd name="connsiteY39" fmla="*/ 5272 h 10000"/>
              <a:gd name="connsiteX40" fmla="*/ 3552 w 9939"/>
              <a:gd name="connsiteY40" fmla="*/ 5272 h 10000"/>
              <a:gd name="connsiteX41" fmla="*/ 3628 w 9939"/>
              <a:gd name="connsiteY41" fmla="*/ 5272 h 10000"/>
              <a:gd name="connsiteX42" fmla="*/ 3766 w 9939"/>
              <a:gd name="connsiteY42" fmla="*/ 4611 h 10000"/>
              <a:gd name="connsiteX43" fmla="*/ 3829 w 9939"/>
              <a:gd name="connsiteY43" fmla="*/ 5370 h 10000"/>
              <a:gd name="connsiteX44" fmla="*/ 3905 w 9939"/>
              <a:gd name="connsiteY44" fmla="*/ 5486 h 10000"/>
              <a:gd name="connsiteX45" fmla="*/ 3981 w 9939"/>
              <a:gd name="connsiteY45" fmla="*/ 5058 h 10000"/>
              <a:gd name="connsiteX46" fmla="*/ 4118 w 9939"/>
              <a:gd name="connsiteY46" fmla="*/ 5603 h 10000"/>
              <a:gd name="connsiteX47" fmla="*/ 4195 w 9939"/>
              <a:gd name="connsiteY47" fmla="*/ 4611 h 10000"/>
              <a:gd name="connsiteX48" fmla="*/ 4257 w 9939"/>
              <a:gd name="connsiteY48" fmla="*/ 4825 h 10000"/>
              <a:gd name="connsiteX49" fmla="*/ 4333 w 9939"/>
              <a:gd name="connsiteY49" fmla="*/ 4397 h 10000"/>
              <a:gd name="connsiteX50" fmla="*/ 4470 w 9939"/>
              <a:gd name="connsiteY50" fmla="*/ 5058 h 10000"/>
              <a:gd name="connsiteX51" fmla="*/ 4546 w 9939"/>
              <a:gd name="connsiteY51" fmla="*/ 5156 h 10000"/>
              <a:gd name="connsiteX52" fmla="*/ 4609 w 9939"/>
              <a:gd name="connsiteY52" fmla="*/ 4825 h 10000"/>
              <a:gd name="connsiteX53" fmla="*/ 4684 w 9939"/>
              <a:gd name="connsiteY53" fmla="*/ 5156 h 10000"/>
              <a:gd name="connsiteX54" fmla="*/ 4823 w 9939"/>
              <a:gd name="connsiteY54" fmla="*/ 5156 h 10000"/>
              <a:gd name="connsiteX55" fmla="*/ 4901 w 9939"/>
              <a:gd name="connsiteY55" fmla="*/ 5486 h 10000"/>
              <a:gd name="connsiteX56" fmla="*/ 4976 w 9939"/>
              <a:gd name="connsiteY56" fmla="*/ 5370 h 10000"/>
              <a:gd name="connsiteX57" fmla="*/ 5037 w 9939"/>
              <a:gd name="connsiteY57" fmla="*/ 5272 h 10000"/>
              <a:gd name="connsiteX58" fmla="*/ 5178 w 9939"/>
              <a:gd name="connsiteY58" fmla="*/ 4942 h 10000"/>
              <a:gd name="connsiteX59" fmla="*/ 5250 w 9939"/>
              <a:gd name="connsiteY59" fmla="*/ 4942 h 10000"/>
              <a:gd name="connsiteX60" fmla="*/ 5330 w 9939"/>
              <a:gd name="connsiteY60" fmla="*/ 5272 h 10000"/>
              <a:gd name="connsiteX61" fmla="*/ 5391 w 9939"/>
              <a:gd name="connsiteY61" fmla="*/ 5486 h 10000"/>
              <a:gd name="connsiteX62" fmla="*/ 5542 w 9939"/>
              <a:gd name="connsiteY62" fmla="*/ 5156 h 10000"/>
              <a:gd name="connsiteX63" fmla="*/ 5604 w 9939"/>
              <a:gd name="connsiteY63" fmla="*/ 7354 h 10000"/>
              <a:gd name="connsiteX64" fmla="*/ 5681 w 9939"/>
              <a:gd name="connsiteY64" fmla="*/ 8016 h 10000"/>
              <a:gd name="connsiteX65" fmla="*/ 5756 w 9939"/>
              <a:gd name="connsiteY65" fmla="*/ 7140 h 10000"/>
              <a:gd name="connsiteX66" fmla="*/ 5893 w 9939"/>
              <a:gd name="connsiteY66" fmla="*/ 6265 h 10000"/>
              <a:gd name="connsiteX67" fmla="*/ 5958 w 9939"/>
              <a:gd name="connsiteY67" fmla="*/ 6148 h 10000"/>
              <a:gd name="connsiteX68" fmla="*/ 6033 w 9939"/>
              <a:gd name="connsiteY68" fmla="*/ 5486 h 10000"/>
              <a:gd name="connsiteX69" fmla="*/ 6108 w 9939"/>
              <a:gd name="connsiteY69" fmla="*/ 5700 h 10000"/>
              <a:gd name="connsiteX70" fmla="*/ 6173 w 9939"/>
              <a:gd name="connsiteY70" fmla="*/ 5156 h 10000"/>
              <a:gd name="connsiteX71" fmla="*/ 6323 w 9939"/>
              <a:gd name="connsiteY71" fmla="*/ 4942 h 10000"/>
              <a:gd name="connsiteX72" fmla="*/ 6385 w 9939"/>
              <a:gd name="connsiteY72" fmla="*/ 5370 h 10000"/>
              <a:gd name="connsiteX73" fmla="*/ 6462 w 9939"/>
              <a:gd name="connsiteY73" fmla="*/ 5486 h 10000"/>
              <a:gd name="connsiteX74" fmla="*/ 6523 w 9939"/>
              <a:gd name="connsiteY74" fmla="*/ 6362 h 10000"/>
              <a:gd name="connsiteX75" fmla="*/ 6674 w 9939"/>
              <a:gd name="connsiteY75" fmla="*/ 6265 h 10000"/>
              <a:gd name="connsiteX76" fmla="*/ 6738 w 9939"/>
              <a:gd name="connsiteY76" fmla="*/ 5817 h 10000"/>
              <a:gd name="connsiteX77" fmla="*/ 6813 w 9939"/>
              <a:gd name="connsiteY77" fmla="*/ 7023 h 10000"/>
              <a:gd name="connsiteX78" fmla="*/ 6892 w 9939"/>
              <a:gd name="connsiteY78" fmla="*/ 2743 h 10000"/>
              <a:gd name="connsiteX79" fmla="*/ 7029 w 9939"/>
              <a:gd name="connsiteY79" fmla="*/ 0 h 10000"/>
              <a:gd name="connsiteX80" fmla="*/ 7103 w 9939"/>
              <a:gd name="connsiteY80" fmla="*/ 1323 h 10000"/>
              <a:gd name="connsiteX81" fmla="*/ 7165 w 9939"/>
              <a:gd name="connsiteY81" fmla="*/ 875 h 10000"/>
              <a:gd name="connsiteX82" fmla="*/ 7241 w 9939"/>
              <a:gd name="connsiteY82" fmla="*/ 2082 h 10000"/>
              <a:gd name="connsiteX83" fmla="*/ 7381 w 9939"/>
              <a:gd name="connsiteY83" fmla="*/ 1751 h 10000"/>
              <a:gd name="connsiteX84" fmla="*/ 7455 w 9939"/>
              <a:gd name="connsiteY84" fmla="*/ 1751 h 10000"/>
              <a:gd name="connsiteX85" fmla="*/ 7521 w 9939"/>
              <a:gd name="connsiteY85" fmla="*/ 1965 h 10000"/>
              <a:gd name="connsiteX86" fmla="*/ 7594 w 9939"/>
              <a:gd name="connsiteY86" fmla="*/ 2626 h 10000"/>
              <a:gd name="connsiteX87" fmla="*/ 7735 w 9939"/>
              <a:gd name="connsiteY87" fmla="*/ 1634 h 10000"/>
              <a:gd name="connsiteX88" fmla="*/ 7808 w 9939"/>
              <a:gd name="connsiteY88" fmla="*/ 2082 h 10000"/>
              <a:gd name="connsiteX89" fmla="*/ 7873 w 9939"/>
              <a:gd name="connsiteY89" fmla="*/ 1965 h 10000"/>
              <a:gd name="connsiteX90" fmla="*/ 7948 w 9939"/>
              <a:gd name="connsiteY90" fmla="*/ 992 h 10000"/>
              <a:gd name="connsiteX91" fmla="*/ 8088 w 9939"/>
              <a:gd name="connsiteY91" fmla="*/ 1206 h 10000"/>
              <a:gd name="connsiteX92" fmla="*/ 8161 w 9939"/>
              <a:gd name="connsiteY92" fmla="*/ 545 h 10000"/>
              <a:gd name="connsiteX93" fmla="*/ 8237 w 9939"/>
              <a:gd name="connsiteY93" fmla="*/ 4163 h 10000"/>
              <a:gd name="connsiteX94" fmla="*/ 8299 w 9939"/>
              <a:gd name="connsiteY94" fmla="*/ 5700 h 10000"/>
              <a:gd name="connsiteX95" fmla="*/ 8450 w 9939"/>
              <a:gd name="connsiteY95" fmla="*/ 5700 h 10000"/>
              <a:gd name="connsiteX96" fmla="*/ 8516 w 9939"/>
              <a:gd name="connsiteY96" fmla="*/ 5156 h 10000"/>
              <a:gd name="connsiteX97" fmla="*/ 8590 w 9939"/>
              <a:gd name="connsiteY97" fmla="*/ 5156 h 10000"/>
              <a:gd name="connsiteX98" fmla="*/ 8653 w 9939"/>
              <a:gd name="connsiteY98" fmla="*/ 5700 h 10000"/>
              <a:gd name="connsiteX99" fmla="*/ 8804 w 9939"/>
              <a:gd name="connsiteY99" fmla="*/ 5272 h 10000"/>
              <a:gd name="connsiteX100" fmla="*/ 8867 w 9939"/>
              <a:gd name="connsiteY100" fmla="*/ 4280 h 10000"/>
              <a:gd name="connsiteX101" fmla="*/ 8944 w 9939"/>
              <a:gd name="connsiteY101" fmla="*/ 5058 h 10000"/>
              <a:gd name="connsiteX102" fmla="*/ 9018 w 9939"/>
              <a:gd name="connsiteY102" fmla="*/ 5058 h 10000"/>
              <a:gd name="connsiteX103" fmla="*/ 9158 w 9939"/>
              <a:gd name="connsiteY103" fmla="*/ 4611 h 10000"/>
              <a:gd name="connsiteX104" fmla="*/ 9220 w 9939"/>
              <a:gd name="connsiteY104" fmla="*/ 5058 h 10000"/>
              <a:gd name="connsiteX105" fmla="*/ 9295 w 9939"/>
              <a:gd name="connsiteY105" fmla="*/ 5156 h 10000"/>
              <a:gd name="connsiteX106" fmla="*/ 9373 w 9939"/>
              <a:gd name="connsiteY106" fmla="*/ 5156 h 10000"/>
              <a:gd name="connsiteX107" fmla="*/ 9433 w 9939"/>
              <a:gd name="connsiteY107" fmla="*/ 5058 h 10000"/>
              <a:gd name="connsiteX108" fmla="*/ 9584 w 9939"/>
              <a:gd name="connsiteY108" fmla="*/ 4825 h 10000"/>
              <a:gd name="connsiteX109" fmla="*/ 9648 w 9939"/>
              <a:gd name="connsiteY109" fmla="*/ 5058 h 10000"/>
              <a:gd name="connsiteX110" fmla="*/ 9723 w 9939"/>
              <a:gd name="connsiteY110" fmla="*/ 4825 h 10000"/>
              <a:gd name="connsiteX111" fmla="*/ 9800 w 9939"/>
              <a:gd name="connsiteY111" fmla="*/ 5272 h 10000"/>
              <a:gd name="connsiteX112" fmla="*/ 9939 w 9939"/>
              <a:gd name="connsiteY112" fmla="*/ 4942 h 10000"/>
              <a:gd name="connsiteX0" fmla="*/ 0 w 9860"/>
              <a:gd name="connsiteY0" fmla="*/ 10000 h 10000"/>
              <a:gd name="connsiteX1" fmla="*/ 153 w 9860"/>
              <a:gd name="connsiteY1" fmla="*/ 9767 h 10000"/>
              <a:gd name="connsiteX2" fmla="*/ 214 w 9860"/>
              <a:gd name="connsiteY2" fmla="*/ 9767 h 10000"/>
              <a:gd name="connsiteX3" fmla="*/ 292 w 9860"/>
              <a:gd name="connsiteY3" fmla="*/ 9339 h 10000"/>
              <a:gd name="connsiteX4" fmla="*/ 354 w 9860"/>
              <a:gd name="connsiteY4" fmla="*/ 9125 h 10000"/>
              <a:gd name="connsiteX5" fmla="*/ 507 w 9860"/>
              <a:gd name="connsiteY5" fmla="*/ 8560 h 10000"/>
              <a:gd name="connsiteX6" fmla="*/ 571 w 9860"/>
              <a:gd name="connsiteY6" fmla="*/ 8560 h 10000"/>
              <a:gd name="connsiteX7" fmla="*/ 646 w 9860"/>
              <a:gd name="connsiteY7" fmla="*/ 7568 h 10000"/>
              <a:gd name="connsiteX8" fmla="*/ 722 w 9860"/>
              <a:gd name="connsiteY8" fmla="*/ 7568 h 10000"/>
              <a:gd name="connsiteX9" fmla="*/ 861 w 9860"/>
              <a:gd name="connsiteY9" fmla="*/ 7685 h 10000"/>
              <a:gd name="connsiteX10" fmla="*/ 937 w 9860"/>
              <a:gd name="connsiteY10" fmla="*/ 7802 h 10000"/>
              <a:gd name="connsiteX11" fmla="*/ 1001 w 9860"/>
              <a:gd name="connsiteY11" fmla="*/ 7354 h 10000"/>
              <a:gd name="connsiteX12" fmla="*/ 1077 w 9860"/>
              <a:gd name="connsiteY12" fmla="*/ 7237 h 10000"/>
              <a:gd name="connsiteX13" fmla="*/ 1216 w 9860"/>
              <a:gd name="connsiteY13" fmla="*/ 5603 h 10000"/>
              <a:gd name="connsiteX14" fmla="*/ 1292 w 9860"/>
              <a:gd name="connsiteY14" fmla="*/ 4942 h 10000"/>
              <a:gd name="connsiteX15" fmla="*/ 1355 w 9860"/>
              <a:gd name="connsiteY15" fmla="*/ 5603 h 10000"/>
              <a:gd name="connsiteX16" fmla="*/ 1433 w 9860"/>
              <a:gd name="connsiteY16" fmla="*/ 5700 h 10000"/>
              <a:gd name="connsiteX17" fmla="*/ 1572 w 9860"/>
              <a:gd name="connsiteY17" fmla="*/ 5370 h 10000"/>
              <a:gd name="connsiteX18" fmla="*/ 1648 w 9860"/>
              <a:gd name="connsiteY18" fmla="*/ 5700 h 10000"/>
              <a:gd name="connsiteX19" fmla="*/ 1713 w 9860"/>
              <a:gd name="connsiteY19" fmla="*/ 5272 h 10000"/>
              <a:gd name="connsiteX20" fmla="*/ 1789 w 9860"/>
              <a:gd name="connsiteY20" fmla="*/ 5603 h 10000"/>
              <a:gd name="connsiteX21" fmla="*/ 1926 w 9860"/>
              <a:gd name="connsiteY21" fmla="*/ 5058 h 10000"/>
              <a:gd name="connsiteX22" fmla="*/ 2001 w 9860"/>
              <a:gd name="connsiteY22" fmla="*/ 5370 h 10000"/>
              <a:gd name="connsiteX23" fmla="*/ 2078 w 9860"/>
              <a:gd name="connsiteY23" fmla="*/ 5156 h 10000"/>
              <a:gd name="connsiteX24" fmla="*/ 2142 w 9860"/>
              <a:gd name="connsiteY24" fmla="*/ 5486 h 10000"/>
              <a:gd name="connsiteX25" fmla="*/ 2293 w 9860"/>
              <a:gd name="connsiteY25" fmla="*/ 4611 h 10000"/>
              <a:gd name="connsiteX26" fmla="*/ 2357 w 9860"/>
              <a:gd name="connsiteY26" fmla="*/ 5156 h 10000"/>
              <a:gd name="connsiteX27" fmla="*/ 2433 w 9860"/>
              <a:gd name="connsiteY27" fmla="*/ 5272 h 10000"/>
              <a:gd name="connsiteX28" fmla="*/ 2494 w 9860"/>
              <a:gd name="connsiteY28" fmla="*/ 5603 h 10000"/>
              <a:gd name="connsiteX29" fmla="*/ 2575 w 9860"/>
              <a:gd name="connsiteY29" fmla="*/ 5058 h 10000"/>
              <a:gd name="connsiteX30" fmla="*/ 2715 w 9860"/>
              <a:gd name="connsiteY30" fmla="*/ 5486 h 10000"/>
              <a:gd name="connsiteX31" fmla="*/ 2788 w 9860"/>
              <a:gd name="connsiteY31" fmla="*/ 5603 h 10000"/>
              <a:gd name="connsiteX32" fmla="*/ 2862 w 9860"/>
              <a:gd name="connsiteY32" fmla="*/ 5370 h 10000"/>
              <a:gd name="connsiteX33" fmla="*/ 2929 w 9860"/>
              <a:gd name="connsiteY33" fmla="*/ 5370 h 10000"/>
              <a:gd name="connsiteX34" fmla="*/ 3081 w 9860"/>
              <a:gd name="connsiteY34" fmla="*/ 5370 h 10000"/>
              <a:gd name="connsiteX35" fmla="*/ 3143 w 9860"/>
              <a:gd name="connsiteY35" fmla="*/ 4611 h 10000"/>
              <a:gd name="connsiteX36" fmla="*/ 3222 w 9860"/>
              <a:gd name="connsiteY36" fmla="*/ 4942 h 10000"/>
              <a:gd name="connsiteX37" fmla="*/ 3282 w 9860"/>
              <a:gd name="connsiteY37" fmla="*/ 4728 h 10000"/>
              <a:gd name="connsiteX38" fmla="*/ 3434 w 9860"/>
              <a:gd name="connsiteY38" fmla="*/ 6031 h 10000"/>
              <a:gd name="connsiteX39" fmla="*/ 3497 w 9860"/>
              <a:gd name="connsiteY39" fmla="*/ 5272 h 10000"/>
              <a:gd name="connsiteX40" fmla="*/ 3574 w 9860"/>
              <a:gd name="connsiteY40" fmla="*/ 5272 h 10000"/>
              <a:gd name="connsiteX41" fmla="*/ 3650 w 9860"/>
              <a:gd name="connsiteY41" fmla="*/ 5272 h 10000"/>
              <a:gd name="connsiteX42" fmla="*/ 3789 w 9860"/>
              <a:gd name="connsiteY42" fmla="*/ 4611 h 10000"/>
              <a:gd name="connsiteX43" fmla="*/ 3853 w 9860"/>
              <a:gd name="connsiteY43" fmla="*/ 5370 h 10000"/>
              <a:gd name="connsiteX44" fmla="*/ 3929 w 9860"/>
              <a:gd name="connsiteY44" fmla="*/ 5486 h 10000"/>
              <a:gd name="connsiteX45" fmla="*/ 4005 w 9860"/>
              <a:gd name="connsiteY45" fmla="*/ 5058 h 10000"/>
              <a:gd name="connsiteX46" fmla="*/ 4143 w 9860"/>
              <a:gd name="connsiteY46" fmla="*/ 5603 h 10000"/>
              <a:gd name="connsiteX47" fmla="*/ 4221 w 9860"/>
              <a:gd name="connsiteY47" fmla="*/ 4611 h 10000"/>
              <a:gd name="connsiteX48" fmla="*/ 4283 w 9860"/>
              <a:gd name="connsiteY48" fmla="*/ 4825 h 10000"/>
              <a:gd name="connsiteX49" fmla="*/ 4360 w 9860"/>
              <a:gd name="connsiteY49" fmla="*/ 4397 h 10000"/>
              <a:gd name="connsiteX50" fmla="*/ 4497 w 9860"/>
              <a:gd name="connsiteY50" fmla="*/ 5058 h 10000"/>
              <a:gd name="connsiteX51" fmla="*/ 4574 w 9860"/>
              <a:gd name="connsiteY51" fmla="*/ 5156 h 10000"/>
              <a:gd name="connsiteX52" fmla="*/ 4637 w 9860"/>
              <a:gd name="connsiteY52" fmla="*/ 4825 h 10000"/>
              <a:gd name="connsiteX53" fmla="*/ 4713 w 9860"/>
              <a:gd name="connsiteY53" fmla="*/ 5156 h 10000"/>
              <a:gd name="connsiteX54" fmla="*/ 4853 w 9860"/>
              <a:gd name="connsiteY54" fmla="*/ 5156 h 10000"/>
              <a:gd name="connsiteX55" fmla="*/ 4931 w 9860"/>
              <a:gd name="connsiteY55" fmla="*/ 5486 h 10000"/>
              <a:gd name="connsiteX56" fmla="*/ 5007 w 9860"/>
              <a:gd name="connsiteY56" fmla="*/ 5370 h 10000"/>
              <a:gd name="connsiteX57" fmla="*/ 5068 w 9860"/>
              <a:gd name="connsiteY57" fmla="*/ 5272 h 10000"/>
              <a:gd name="connsiteX58" fmla="*/ 5210 w 9860"/>
              <a:gd name="connsiteY58" fmla="*/ 4942 h 10000"/>
              <a:gd name="connsiteX59" fmla="*/ 5282 w 9860"/>
              <a:gd name="connsiteY59" fmla="*/ 4942 h 10000"/>
              <a:gd name="connsiteX60" fmla="*/ 5363 w 9860"/>
              <a:gd name="connsiteY60" fmla="*/ 5272 h 10000"/>
              <a:gd name="connsiteX61" fmla="*/ 5424 w 9860"/>
              <a:gd name="connsiteY61" fmla="*/ 5486 h 10000"/>
              <a:gd name="connsiteX62" fmla="*/ 5576 w 9860"/>
              <a:gd name="connsiteY62" fmla="*/ 5156 h 10000"/>
              <a:gd name="connsiteX63" fmla="*/ 5638 w 9860"/>
              <a:gd name="connsiteY63" fmla="*/ 7354 h 10000"/>
              <a:gd name="connsiteX64" fmla="*/ 5716 w 9860"/>
              <a:gd name="connsiteY64" fmla="*/ 8016 h 10000"/>
              <a:gd name="connsiteX65" fmla="*/ 5791 w 9860"/>
              <a:gd name="connsiteY65" fmla="*/ 7140 h 10000"/>
              <a:gd name="connsiteX66" fmla="*/ 5929 w 9860"/>
              <a:gd name="connsiteY66" fmla="*/ 6265 h 10000"/>
              <a:gd name="connsiteX67" fmla="*/ 5995 w 9860"/>
              <a:gd name="connsiteY67" fmla="*/ 6148 h 10000"/>
              <a:gd name="connsiteX68" fmla="*/ 6070 w 9860"/>
              <a:gd name="connsiteY68" fmla="*/ 5486 h 10000"/>
              <a:gd name="connsiteX69" fmla="*/ 6145 w 9860"/>
              <a:gd name="connsiteY69" fmla="*/ 5700 h 10000"/>
              <a:gd name="connsiteX70" fmla="*/ 6211 w 9860"/>
              <a:gd name="connsiteY70" fmla="*/ 5156 h 10000"/>
              <a:gd name="connsiteX71" fmla="*/ 6362 w 9860"/>
              <a:gd name="connsiteY71" fmla="*/ 4942 h 10000"/>
              <a:gd name="connsiteX72" fmla="*/ 6424 w 9860"/>
              <a:gd name="connsiteY72" fmla="*/ 5370 h 10000"/>
              <a:gd name="connsiteX73" fmla="*/ 6502 w 9860"/>
              <a:gd name="connsiteY73" fmla="*/ 5486 h 10000"/>
              <a:gd name="connsiteX74" fmla="*/ 6563 w 9860"/>
              <a:gd name="connsiteY74" fmla="*/ 6362 h 10000"/>
              <a:gd name="connsiteX75" fmla="*/ 6715 w 9860"/>
              <a:gd name="connsiteY75" fmla="*/ 6265 h 10000"/>
              <a:gd name="connsiteX76" fmla="*/ 6779 w 9860"/>
              <a:gd name="connsiteY76" fmla="*/ 5817 h 10000"/>
              <a:gd name="connsiteX77" fmla="*/ 6855 w 9860"/>
              <a:gd name="connsiteY77" fmla="*/ 7023 h 10000"/>
              <a:gd name="connsiteX78" fmla="*/ 6934 w 9860"/>
              <a:gd name="connsiteY78" fmla="*/ 2743 h 10000"/>
              <a:gd name="connsiteX79" fmla="*/ 7072 w 9860"/>
              <a:gd name="connsiteY79" fmla="*/ 0 h 10000"/>
              <a:gd name="connsiteX80" fmla="*/ 7147 w 9860"/>
              <a:gd name="connsiteY80" fmla="*/ 1323 h 10000"/>
              <a:gd name="connsiteX81" fmla="*/ 7209 w 9860"/>
              <a:gd name="connsiteY81" fmla="*/ 875 h 10000"/>
              <a:gd name="connsiteX82" fmla="*/ 7285 w 9860"/>
              <a:gd name="connsiteY82" fmla="*/ 2082 h 10000"/>
              <a:gd name="connsiteX83" fmla="*/ 7426 w 9860"/>
              <a:gd name="connsiteY83" fmla="*/ 1751 h 10000"/>
              <a:gd name="connsiteX84" fmla="*/ 7501 w 9860"/>
              <a:gd name="connsiteY84" fmla="*/ 1751 h 10000"/>
              <a:gd name="connsiteX85" fmla="*/ 7567 w 9860"/>
              <a:gd name="connsiteY85" fmla="*/ 1965 h 10000"/>
              <a:gd name="connsiteX86" fmla="*/ 7641 w 9860"/>
              <a:gd name="connsiteY86" fmla="*/ 2626 h 10000"/>
              <a:gd name="connsiteX87" fmla="*/ 7782 w 9860"/>
              <a:gd name="connsiteY87" fmla="*/ 1634 h 10000"/>
              <a:gd name="connsiteX88" fmla="*/ 7856 w 9860"/>
              <a:gd name="connsiteY88" fmla="*/ 2082 h 10000"/>
              <a:gd name="connsiteX89" fmla="*/ 7921 w 9860"/>
              <a:gd name="connsiteY89" fmla="*/ 1965 h 10000"/>
              <a:gd name="connsiteX90" fmla="*/ 7997 w 9860"/>
              <a:gd name="connsiteY90" fmla="*/ 992 h 10000"/>
              <a:gd name="connsiteX91" fmla="*/ 8138 w 9860"/>
              <a:gd name="connsiteY91" fmla="*/ 1206 h 10000"/>
              <a:gd name="connsiteX92" fmla="*/ 8211 w 9860"/>
              <a:gd name="connsiteY92" fmla="*/ 545 h 10000"/>
              <a:gd name="connsiteX93" fmla="*/ 8288 w 9860"/>
              <a:gd name="connsiteY93" fmla="*/ 4163 h 10000"/>
              <a:gd name="connsiteX94" fmla="*/ 8350 w 9860"/>
              <a:gd name="connsiteY94" fmla="*/ 5700 h 10000"/>
              <a:gd name="connsiteX95" fmla="*/ 8502 w 9860"/>
              <a:gd name="connsiteY95" fmla="*/ 5700 h 10000"/>
              <a:gd name="connsiteX96" fmla="*/ 8568 w 9860"/>
              <a:gd name="connsiteY96" fmla="*/ 5156 h 10000"/>
              <a:gd name="connsiteX97" fmla="*/ 8643 w 9860"/>
              <a:gd name="connsiteY97" fmla="*/ 5156 h 10000"/>
              <a:gd name="connsiteX98" fmla="*/ 8706 w 9860"/>
              <a:gd name="connsiteY98" fmla="*/ 5700 h 10000"/>
              <a:gd name="connsiteX99" fmla="*/ 8858 w 9860"/>
              <a:gd name="connsiteY99" fmla="*/ 5272 h 10000"/>
              <a:gd name="connsiteX100" fmla="*/ 8921 w 9860"/>
              <a:gd name="connsiteY100" fmla="*/ 4280 h 10000"/>
              <a:gd name="connsiteX101" fmla="*/ 8999 w 9860"/>
              <a:gd name="connsiteY101" fmla="*/ 5058 h 10000"/>
              <a:gd name="connsiteX102" fmla="*/ 9073 w 9860"/>
              <a:gd name="connsiteY102" fmla="*/ 5058 h 10000"/>
              <a:gd name="connsiteX103" fmla="*/ 9214 w 9860"/>
              <a:gd name="connsiteY103" fmla="*/ 4611 h 10000"/>
              <a:gd name="connsiteX104" fmla="*/ 9277 w 9860"/>
              <a:gd name="connsiteY104" fmla="*/ 5058 h 10000"/>
              <a:gd name="connsiteX105" fmla="*/ 9352 w 9860"/>
              <a:gd name="connsiteY105" fmla="*/ 5156 h 10000"/>
              <a:gd name="connsiteX106" fmla="*/ 9431 w 9860"/>
              <a:gd name="connsiteY106" fmla="*/ 5156 h 10000"/>
              <a:gd name="connsiteX107" fmla="*/ 9491 w 9860"/>
              <a:gd name="connsiteY107" fmla="*/ 5058 h 10000"/>
              <a:gd name="connsiteX108" fmla="*/ 9643 w 9860"/>
              <a:gd name="connsiteY108" fmla="*/ 4825 h 10000"/>
              <a:gd name="connsiteX109" fmla="*/ 9707 w 9860"/>
              <a:gd name="connsiteY109" fmla="*/ 5058 h 10000"/>
              <a:gd name="connsiteX110" fmla="*/ 9783 w 9860"/>
              <a:gd name="connsiteY110" fmla="*/ 4825 h 10000"/>
              <a:gd name="connsiteX111" fmla="*/ 9860 w 9860"/>
              <a:gd name="connsiteY111" fmla="*/ 5272 h 10000"/>
              <a:gd name="connsiteX0" fmla="*/ 0 w 9922"/>
              <a:gd name="connsiteY0" fmla="*/ 10000 h 10000"/>
              <a:gd name="connsiteX1" fmla="*/ 155 w 9922"/>
              <a:gd name="connsiteY1" fmla="*/ 9767 h 10000"/>
              <a:gd name="connsiteX2" fmla="*/ 217 w 9922"/>
              <a:gd name="connsiteY2" fmla="*/ 9767 h 10000"/>
              <a:gd name="connsiteX3" fmla="*/ 296 w 9922"/>
              <a:gd name="connsiteY3" fmla="*/ 9339 h 10000"/>
              <a:gd name="connsiteX4" fmla="*/ 359 w 9922"/>
              <a:gd name="connsiteY4" fmla="*/ 9125 h 10000"/>
              <a:gd name="connsiteX5" fmla="*/ 514 w 9922"/>
              <a:gd name="connsiteY5" fmla="*/ 8560 h 10000"/>
              <a:gd name="connsiteX6" fmla="*/ 579 w 9922"/>
              <a:gd name="connsiteY6" fmla="*/ 8560 h 10000"/>
              <a:gd name="connsiteX7" fmla="*/ 655 w 9922"/>
              <a:gd name="connsiteY7" fmla="*/ 7568 h 10000"/>
              <a:gd name="connsiteX8" fmla="*/ 732 w 9922"/>
              <a:gd name="connsiteY8" fmla="*/ 7568 h 10000"/>
              <a:gd name="connsiteX9" fmla="*/ 873 w 9922"/>
              <a:gd name="connsiteY9" fmla="*/ 7685 h 10000"/>
              <a:gd name="connsiteX10" fmla="*/ 950 w 9922"/>
              <a:gd name="connsiteY10" fmla="*/ 7802 h 10000"/>
              <a:gd name="connsiteX11" fmla="*/ 1015 w 9922"/>
              <a:gd name="connsiteY11" fmla="*/ 7354 h 10000"/>
              <a:gd name="connsiteX12" fmla="*/ 1092 w 9922"/>
              <a:gd name="connsiteY12" fmla="*/ 7237 h 10000"/>
              <a:gd name="connsiteX13" fmla="*/ 1233 w 9922"/>
              <a:gd name="connsiteY13" fmla="*/ 5603 h 10000"/>
              <a:gd name="connsiteX14" fmla="*/ 1310 w 9922"/>
              <a:gd name="connsiteY14" fmla="*/ 4942 h 10000"/>
              <a:gd name="connsiteX15" fmla="*/ 1374 w 9922"/>
              <a:gd name="connsiteY15" fmla="*/ 5603 h 10000"/>
              <a:gd name="connsiteX16" fmla="*/ 1453 w 9922"/>
              <a:gd name="connsiteY16" fmla="*/ 5700 h 10000"/>
              <a:gd name="connsiteX17" fmla="*/ 1594 w 9922"/>
              <a:gd name="connsiteY17" fmla="*/ 5370 h 10000"/>
              <a:gd name="connsiteX18" fmla="*/ 1671 w 9922"/>
              <a:gd name="connsiteY18" fmla="*/ 5700 h 10000"/>
              <a:gd name="connsiteX19" fmla="*/ 1737 w 9922"/>
              <a:gd name="connsiteY19" fmla="*/ 5272 h 10000"/>
              <a:gd name="connsiteX20" fmla="*/ 1814 w 9922"/>
              <a:gd name="connsiteY20" fmla="*/ 5603 h 10000"/>
              <a:gd name="connsiteX21" fmla="*/ 1953 w 9922"/>
              <a:gd name="connsiteY21" fmla="*/ 5058 h 10000"/>
              <a:gd name="connsiteX22" fmla="*/ 2029 w 9922"/>
              <a:gd name="connsiteY22" fmla="*/ 5370 h 10000"/>
              <a:gd name="connsiteX23" fmla="*/ 2108 w 9922"/>
              <a:gd name="connsiteY23" fmla="*/ 5156 h 10000"/>
              <a:gd name="connsiteX24" fmla="*/ 2172 w 9922"/>
              <a:gd name="connsiteY24" fmla="*/ 5486 h 10000"/>
              <a:gd name="connsiteX25" fmla="*/ 2326 w 9922"/>
              <a:gd name="connsiteY25" fmla="*/ 4611 h 10000"/>
              <a:gd name="connsiteX26" fmla="*/ 2390 w 9922"/>
              <a:gd name="connsiteY26" fmla="*/ 5156 h 10000"/>
              <a:gd name="connsiteX27" fmla="*/ 2468 w 9922"/>
              <a:gd name="connsiteY27" fmla="*/ 5272 h 10000"/>
              <a:gd name="connsiteX28" fmla="*/ 2529 w 9922"/>
              <a:gd name="connsiteY28" fmla="*/ 5603 h 10000"/>
              <a:gd name="connsiteX29" fmla="*/ 2612 w 9922"/>
              <a:gd name="connsiteY29" fmla="*/ 5058 h 10000"/>
              <a:gd name="connsiteX30" fmla="*/ 2754 w 9922"/>
              <a:gd name="connsiteY30" fmla="*/ 5486 h 10000"/>
              <a:gd name="connsiteX31" fmla="*/ 2828 w 9922"/>
              <a:gd name="connsiteY31" fmla="*/ 5603 h 10000"/>
              <a:gd name="connsiteX32" fmla="*/ 2903 w 9922"/>
              <a:gd name="connsiteY32" fmla="*/ 5370 h 10000"/>
              <a:gd name="connsiteX33" fmla="*/ 2971 w 9922"/>
              <a:gd name="connsiteY33" fmla="*/ 5370 h 10000"/>
              <a:gd name="connsiteX34" fmla="*/ 3125 w 9922"/>
              <a:gd name="connsiteY34" fmla="*/ 5370 h 10000"/>
              <a:gd name="connsiteX35" fmla="*/ 3188 w 9922"/>
              <a:gd name="connsiteY35" fmla="*/ 4611 h 10000"/>
              <a:gd name="connsiteX36" fmla="*/ 3268 w 9922"/>
              <a:gd name="connsiteY36" fmla="*/ 4942 h 10000"/>
              <a:gd name="connsiteX37" fmla="*/ 3329 w 9922"/>
              <a:gd name="connsiteY37" fmla="*/ 4728 h 10000"/>
              <a:gd name="connsiteX38" fmla="*/ 3483 w 9922"/>
              <a:gd name="connsiteY38" fmla="*/ 6031 h 10000"/>
              <a:gd name="connsiteX39" fmla="*/ 3547 w 9922"/>
              <a:gd name="connsiteY39" fmla="*/ 5272 h 10000"/>
              <a:gd name="connsiteX40" fmla="*/ 3625 w 9922"/>
              <a:gd name="connsiteY40" fmla="*/ 5272 h 10000"/>
              <a:gd name="connsiteX41" fmla="*/ 3702 w 9922"/>
              <a:gd name="connsiteY41" fmla="*/ 5272 h 10000"/>
              <a:gd name="connsiteX42" fmla="*/ 3843 w 9922"/>
              <a:gd name="connsiteY42" fmla="*/ 4611 h 10000"/>
              <a:gd name="connsiteX43" fmla="*/ 3908 w 9922"/>
              <a:gd name="connsiteY43" fmla="*/ 5370 h 10000"/>
              <a:gd name="connsiteX44" fmla="*/ 3985 w 9922"/>
              <a:gd name="connsiteY44" fmla="*/ 5486 h 10000"/>
              <a:gd name="connsiteX45" fmla="*/ 4062 w 9922"/>
              <a:gd name="connsiteY45" fmla="*/ 5058 h 10000"/>
              <a:gd name="connsiteX46" fmla="*/ 4202 w 9922"/>
              <a:gd name="connsiteY46" fmla="*/ 5603 h 10000"/>
              <a:gd name="connsiteX47" fmla="*/ 4281 w 9922"/>
              <a:gd name="connsiteY47" fmla="*/ 4611 h 10000"/>
              <a:gd name="connsiteX48" fmla="*/ 4344 w 9922"/>
              <a:gd name="connsiteY48" fmla="*/ 4825 h 10000"/>
              <a:gd name="connsiteX49" fmla="*/ 4422 w 9922"/>
              <a:gd name="connsiteY49" fmla="*/ 4397 h 10000"/>
              <a:gd name="connsiteX50" fmla="*/ 4561 w 9922"/>
              <a:gd name="connsiteY50" fmla="*/ 5058 h 10000"/>
              <a:gd name="connsiteX51" fmla="*/ 4639 w 9922"/>
              <a:gd name="connsiteY51" fmla="*/ 5156 h 10000"/>
              <a:gd name="connsiteX52" fmla="*/ 4703 w 9922"/>
              <a:gd name="connsiteY52" fmla="*/ 4825 h 10000"/>
              <a:gd name="connsiteX53" fmla="*/ 4780 w 9922"/>
              <a:gd name="connsiteY53" fmla="*/ 5156 h 10000"/>
              <a:gd name="connsiteX54" fmla="*/ 4922 w 9922"/>
              <a:gd name="connsiteY54" fmla="*/ 5156 h 10000"/>
              <a:gd name="connsiteX55" fmla="*/ 5001 w 9922"/>
              <a:gd name="connsiteY55" fmla="*/ 5486 h 10000"/>
              <a:gd name="connsiteX56" fmla="*/ 5078 w 9922"/>
              <a:gd name="connsiteY56" fmla="*/ 5370 h 10000"/>
              <a:gd name="connsiteX57" fmla="*/ 5140 w 9922"/>
              <a:gd name="connsiteY57" fmla="*/ 5272 h 10000"/>
              <a:gd name="connsiteX58" fmla="*/ 5284 w 9922"/>
              <a:gd name="connsiteY58" fmla="*/ 4942 h 10000"/>
              <a:gd name="connsiteX59" fmla="*/ 5357 w 9922"/>
              <a:gd name="connsiteY59" fmla="*/ 4942 h 10000"/>
              <a:gd name="connsiteX60" fmla="*/ 5439 w 9922"/>
              <a:gd name="connsiteY60" fmla="*/ 5272 h 10000"/>
              <a:gd name="connsiteX61" fmla="*/ 5501 w 9922"/>
              <a:gd name="connsiteY61" fmla="*/ 5486 h 10000"/>
              <a:gd name="connsiteX62" fmla="*/ 5655 w 9922"/>
              <a:gd name="connsiteY62" fmla="*/ 5156 h 10000"/>
              <a:gd name="connsiteX63" fmla="*/ 5718 w 9922"/>
              <a:gd name="connsiteY63" fmla="*/ 7354 h 10000"/>
              <a:gd name="connsiteX64" fmla="*/ 5797 w 9922"/>
              <a:gd name="connsiteY64" fmla="*/ 8016 h 10000"/>
              <a:gd name="connsiteX65" fmla="*/ 5873 w 9922"/>
              <a:gd name="connsiteY65" fmla="*/ 7140 h 10000"/>
              <a:gd name="connsiteX66" fmla="*/ 6013 w 9922"/>
              <a:gd name="connsiteY66" fmla="*/ 6265 h 10000"/>
              <a:gd name="connsiteX67" fmla="*/ 6080 w 9922"/>
              <a:gd name="connsiteY67" fmla="*/ 6148 h 10000"/>
              <a:gd name="connsiteX68" fmla="*/ 6156 w 9922"/>
              <a:gd name="connsiteY68" fmla="*/ 5486 h 10000"/>
              <a:gd name="connsiteX69" fmla="*/ 6232 w 9922"/>
              <a:gd name="connsiteY69" fmla="*/ 5700 h 10000"/>
              <a:gd name="connsiteX70" fmla="*/ 6299 w 9922"/>
              <a:gd name="connsiteY70" fmla="*/ 5156 h 10000"/>
              <a:gd name="connsiteX71" fmla="*/ 6452 w 9922"/>
              <a:gd name="connsiteY71" fmla="*/ 4942 h 10000"/>
              <a:gd name="connsiteX72" fmla="*/ 6515 w 9922"/>
              <a:gd name="connsiteY72" fmla="*/ 5370 h 10000"/>
              <a:gd name="connsiteX73" fmla="*/ 6594 w 9922"/>
              <a:gd name="connsiteY73" fmla="*/ 5486 h 10000"/>
              <a:gd name="connsiteX74" fmla="*/ 6656 w 9922"/>
              <a:gd name="connsiteY74" fmla="*/ 6362 h 10000"/>
              <a:gd name="connsiteX75" fmla="*/ 6810 w 9922"/>
              <a:gd name="connsiteY75" fmla="*/ 6265 h 10000"/>
              <a:gd name="connsiteX76" fmla="*/ 6875 w 9922"/>
              <a:gd name="connsiteY76" fmla="*/ 5817 h 10000"/>
              <a:gd name="connsiteX77" fmla="*/ 6952 w 9922"/>
              <a:gd name="connsiteY77" fmla="*/ 7023 h 10000"/>
              <a:gd name="connsiteX78" fmla="*/ 7032 w 9922"/>
              <a:gd name="connsiteY78" fmla="*/ 2743 h 10000"/>
              <a:gd name="connsiteX79" fmla="*/ 7172 w 9922"/>
              <a:gd name="connsiteY79" fmla="*/ 0 h 10000"/>
              <a:gd name="connsiteX80" fmla="*/ 7248 w 9922"/>
              <a:gd name="connsiteY80" fmla="*/ 1323 h 10000"/>
              <a:gd name="connsiteX81" fmla="*/ 7311 w 9922"/>
              <a:gd name="connsiteY81" fmla="*/ 875 h 10000"/>
              <a:gd name="connsiteX82" fmla="*/ 7388 w 9922"/>
              <a:gd name="connsiteY82" fmla="*/ 2082 h 10000"/>
              <a:gd name="connsiteX83" fmla="*/ 7531 w 9922"/>
              <a:gd name="connsiteY83" fmla="*/ 1751 h 10000"/>
              <a:gd name="connsiteX84" fmla="*/ 7608 w 9922"/>
              <a:gd name="connsiteY84" fmla="*/ 1751 h 10000"/>
              <a:gd name="connsiteX85" fmla="*/ 7674 w 9922"/>
              <a:gd name="connsiteY85" fmla="*/ 1965 h 10000"/>
              <a:gd name="connsiteX86" fmla="*/ 7749 w 9922"/>
              <a:gd name="connsiteY86" fmla="*/ 2626 h 10000"/>
              <a:gd name="connsiteX87" fmla="*/ 7892 w 9922"/>
              <a:gd name="connsiteY87" fmla="*/ 1634 h 10000"/>
              <a:gd name="connsiteX88" fmla="*/ 7968 w 9922"/>
              <a:gd name="connsiteY88" fmla="*/ 2082 h 10000"/>
              <a:gd name="connsiteX89" fmla="*/ 8033 w 9922"/>
              <a:gd name="connsiteY89" fmla="*/ 1965 h 10000"/>
              <a:gd name="connsiteX90" fmla="*/ 8111 w 9922"/>
              <a:gd name="connsiteY90" fmla="*/ 992 h 10000"/>
              <a:gd name="connsiteX91" fmla="*/ 8254 w 9922"/>
              <a:gd name="connsiteY91" fmla="*/ 1206 h 10000"/>
              <a:gd name="connsiteX92" fmla="*/ 8328 w 9922"/>
              <a:gd name="connsiteY92" fmla="*/ 545 h 10000"/>
              <a:gd name="connsiteX93" fmla="*/ 8406 w 9922"/>
              <a:gd name="connsiteY93" fmla="*/ 4163 h 10000"/>
              <a:gd name="connsiteX94" fmla="*/ 8469 w 9922"/>
              <a:gd name="connsiteY94" fmla="*/ 5700 h 10000"/>
              <a:gd name="connsiteX95" fmla="*/ 8623 w 9922"/>
              <a:gd name="connsiteY95" fmla="*/ 5700 h 10000"/>
              <a:gd name="connsiteX96" fmla="*/ 8690 w 9922"/>
              <a:gd name="connsiteY96" fmla="*/ 5156 h 10000"/>
              <a:gd name="connsiteX97" fmla="*/ 8766 w 9922"/>
              <a:gd name="connsiteY97" fmla="*/ 5156 h 10000"/>
              <a:gd name="connsiteX98" fmla="*/ 8830 w 9922"/>
              <a:gd name="connsiteY98" fmla="*/ 5700 h 10000"/>
              <a:gd name="connsiteX99" fmla="*/ 8984 w 9922"/>
              <a:gd name="connsiteY99" fmla="*/ 5272 h 10000"/>
              <a:gd name="connsiteX100" fmla="*/ 9048 w 9922"/>
              <a:gd name="connsiteY100" fmla="*/ 4280 h 10000"/>
              <a:gd name="connsiteX101" fmla="*/ 9127 w 9922"/>
              <a:gd name="connsiteY101" fmla="*/ 5058 h 10000"/>
              <a:gd name="connsiteX102" fmla="*/ 9202 w 9922"/>
              <a:gd name="connsiteY102" fmla="*/ 5058 h 10000"/>
              <a:gd name="connsiteX103" fmla="*/ 9345 w 9922"/>
              <a:gd name="connsiteY103" fmla="*/ 4611 h 10000"/>
              <a:gd name="connsiteX104" fmla="*/ 9409 w 9922"/>
              <a:gd name="connsiteY104" fmla="*/ 5058 h 10000"/>
              <a:gd name="connsiteX105" fmla="*/ 9485 w 9922"/>
              <a:gd name="connsiteY105" fmla="*/ 5156 h 10000"/>
              <a:gd name="connsiteX106" fmla="*/ 9565 w 9922"/>
              <a:gd name="connsiteY106" fmla="*/ 5156 h 10000"/>
              <a:gd name="connsiteX107" fmla="*/ 9626 w 9922"/>
              <a:gd name="connsiteY107" fmla="*/ 5058 h 10000"/>
              <a:gd name="connsiteX108" fmla="*/ 9780 w 9922"/>
              <a:gd name="connsiteY108" fmla="*/ 4825 h 10000"/>
              <a:gd name="connsiteX109" fmla="*/ 9845 w 9922"/>
              <a:gd name="connsiteY109" fmla="*/ 5058 h 10000"/>
              <a:gd name="connsiteX110" fmla="*/ 9922 w 9922"/>
              <a:gd name="connsiteY110" fmla="*/ 4825 h 10000"/>
              <a:gd name="connsiteX0" fmla="*/ 0 w 9922"/>
              <a:gd name="connsiteY0" fmla="*/ 10000 h 10000"/>
              <a:gd name="connsiteX1" fmla="*/ 156 w 9922"/>
              <a:gd name="connsiteY1" fmla="*/ 9767 h 10000"/>
              <a:gd name="connsiteX2" fmla="*/ 219 w 9922"/>
              <a:gd name="connsiteY2" fmla="*/ 9767 h 10000"/>
              <a:gd name="connsiteX3" fmla="*/ 298 w 9922"/>
              <a:gd name="connsiteY3" fmla="*/ 9339 h 10000"/>
              <a:gd name="connsiteX4" fmla="*/ 362 w 9922"/>
              <a:gd name="connsiteY4" fmla="*/ 9125 h 10000"/>
              <a:gd name="connsiteX5" fmla="*/ 518 w 9922"/>
              <a:gd name="connsiteY5" fmla="*/ 8560 h 10000"/>
              <a:gd name="connsiteX6" fmla="*/ 584 w 9922"/>
              <a:gd name="connsiteY6" fmla="*/ 8560 h 10000"/>
              <a:gd name="connsiteX7" fmla="*/ 660 w 9922"/>
              <a:gd name="connsiteY7" fmla="*/ 7568 h 10000"/>
              <a:gd name="connsiteX8" fmla="*/ 738 w 9922"/>
              <a:gd name="connsiteY8" fmla="*/ 7568 h 10000"/>
              <a:gd name="connsiteX9" fmla="*/ 880 w 9922"/>
              <a:gd name="connsiteY9" fmla="*/ 7685 h 10000"/>
              <a:gd name="connsiteX10" fmla="*/ 957 w 9922"/>
              <a:gd name="connsiteY10" fmla="*/ 7802 h 10000"/>
              <a:gd name="connsiteX11" fmla="*/ 1023 w 9922"/>
              <a:gd name="connsiteY11" fmla="*/ 7354 h 10000"/>
              <a:gd name="connsiteX12" fmla="*/ 1101 w 9922"/>
              <a:gd name="connsiteY12" fmla="*/ 7237 h 10000"/>
              <a:gd name="connsiteX13" fmla="*/ 1243 w 9922"/>
              <a:gd name="connsiteY13" fmla="*/ 5603 h 10000"/>
              <a:gd name="connsiteX14" fmla="*/ 1320 w 9922"/>
              <a:gd name="connsiteY14" fmla="*/ 4942 h 10000"/>
              <a:gd name="connsiteX15" fmla="*/ 1385 w 9922"/>
              <a:gd name="connsiteY15" fmla="*/ 5603 h 10000"/>
              <a:gd name="connsiteX16" fmla="*/ 1464 w 9922"/>
              <a:gd name="connsiteY16" fmla="*/ 5700 h 10000"/>
              <a:gd name="connsiteX17" fmla="*/ 1607 w 9922"/>
              <a:gd name="connsiteY17" fmla="*/ 5370 h 10000"/>
              <a:gd name="connsiteX18" fmla="*/ 1684 w 9922"/>
              <a:gd name="connsiteY18" fmla="*/ 5700 h 10000"/>
              <a:gd name="connsiteX19" fmla="*/ 1751 w 9922"/>
              <a:gd name="connsiteY19" fmla="*/ 5272 h 10000"/>
              <a:gd name="connsiteX20" fmla="*/ 1828 w 9922"/>
              <a:gd name="connsiteY20" fmla="*/ 5603 h 10000"/>
              <a:gd name="connsiteX21" fmla="*/ 1968 w 9922"/>
              <a:gd name="connsiteY21" fmla="*/ 5058 h 10000"/>
              <a:gd name="connsiteX22" fmla="*/ 2045 w 9922"/>
              <a:gd name="connsiteY22" fmla="*/ 5370 h 10000"/>
              <a:gd name="connsiteX23" fmla="*/ 2125 w 9922"/>
              <a:gd name="connsiteY23" fmla="*/ 5156 h 10000"/>
              <a:gd name="connsiteX24" fmla="*/ 2189 w 9922"/>
              <a:gd name="connsiteY24" fmla="*/ 5486 h 10000"/>
              <a:gd name="connsiteX25" fmla="*/ 2344 w 9922"/>
              <a:gd name="connsiteY25" fmla="*/ 4611 h 10000"/>
              <a:gd name="connsiteX26" fmla="*/ 2409 w 9922"/>
              <a:gd name="connsiteY26" fmla="*/ 5156 h 10000"/>
              <a:gd name="connsiteX27" fmla="*/ 2487 w 9922"/>
              <a:gd name="connsiteY27" fmla="*/ 5272 h 10000"/>
              <a:gd name="connsiteX28" fmla="*/ 2549 w 9922"/>
              <a:gd name="connsiteY28" fmla="*/ 5603 h 10000"/>
              <a:gd name="connsiteX29" fmla="*/ 2633 w 9922"/>
              <a:gd name="connsiteY29" fmla="*/ 5058 h 10000"/>
              <a:gd name="connsiteX30" fmla="*/ 2776 w 9922"/>
              <a:gd name="connsiteY30" fmla="*/ 5486 h 10000"/>
              <a:gd name="connsiteX31" fmla="*/ 2850 w 9922"/>
              <a:gd name="connsiteY31" fmla="*/ 5603 h 10000"/>
              <a:gd name="connsiteX32" fmla="*/ 2926 w 9922"/>
              <a:gd name="connsiteY32" fmla="*/ 5370 h 10000"/>
              <a:gd name="connsiteX33" fmla="*/ 2994 w 9922"/>
              <a:gd name="connsiteY33" fmla="*/ 5370 h 10000"/>
              <a:gd name="connsiteX34" fmla="*/ 3150 w 9922"/>
              <a:gd name="connsiteY34" fmla="*/ 5370 h 10000"/>
              <a:gd name="connsiteX35" fmla="*/ 3213 w 9922"/>
              <a:gd name="connsiteY35" fmla="*/ 4611 h 10000"/>
              <a:gd name="connsiteX36" fmla="*/ 3294 w 9922"/>
              <a:gd name="connsiteY36" fmla="*/ 4942 h 10000"/>
              <a:gd name="connsiteX37" fmla="*/ 3355 w 9922"/>
              <a:gd name="connsiteY37" fmla="*/ 4728 h 10000"/>
              <a:gd name="connsiteX38" fmla="*/ 3510 w 9922"/>
              <a:gd name="connsiteY38" fmla="*/ 6031 h 10000"/>
              <a:gd name="connsiteX39" fmla="*/ 3575 w 9922"/>
              <a:gd name="connsiteY39" fmla="*/ 5272 h 10000"/>
              <a:gd name="connsiteX40" fmla="*/ 3653 w 9922"/>
              <a:gd name="connsiteY40" fmla="*/ 5272 h 10000"/>
              <a:gd name="connsiteX41" fmla="*/ 3731 w 9922"/>
              <a:gd name="connsiteY41" fmla="*/ 5272 h 10000"/>
              <a:gd name="connsiteX42" fmla="*/ 3873 w 9922"/>
              <a:gd name="connsiteY42" fmla="*/ 4611 h 10000"/>
              <a:gd name="connsiteX43" fmla="*/ 3939 w 9922"/>
              <a:gd name="connsiteY43" fmla="*/ 5370 h 10000"/>
              <a:gd name="connsiteX44" fmla="*/ 4016 w 9922"/>
              <a:gd name="connsiteY44" fmla="*/ 5486 h 10000"/>
              <a:gd name="connsiteX45" fmla="*/ 4094 w 9922"/>
              <a:gd name="connsiteY45" fmla="*/ 5058 h 10000"/>
              <a:gd name="connsiteX46" fmla="*/ 4235 w 9922"/>
              <a:gd name="connsiteY46" fmla="*/ 5603 h 10000"/>
              <a:gd name="connsiteX47" fmla="*/ 4315 w 9922"/>
              <a:gd name="connsiteY47" fmla="*/ 4611 h 10000"/>
              <a:gd name="connsiteX48" fmla="*/ 4378 w 9922"/>
              <a:gd name="connsiteY48" fmla="*/ 4825 h 10000"/>
              <a:gd name="connsiteX49" fmla="*/ 4457 w 9922"/>
              <a:gd name="connsiteY49" fmla="*/ 4397 h 10000"/>
              <a:gd name="connsiteX50" fmla="*/ 4597 w 9922"/>
              <a:gd name="connsiteY50" fmla="*/ 5058 h 10000"/>
              <a:gd name="connsiteX51" fmla="*/ 4675 w 9922"/>
              <a:gd name="connsiteY51" fmla="*/ 5156 h 10000"/>
              <a:gd name="connsiteX52" fmla="*/ 4740 w 9922"/>
              <a:gd name="connsiteY52" fmla="*/ 4825 h 10000"/>
              <a:gd name="connsiteX53" fmla="*/ 4818 w 9922"/>
              <a:gd name="connsiteY53" fmla="*/ 5156 h 10000"/>
              <a:gd name="connsiteX54" fmla="*/ 4961 w 9922"/>
              <a:gd name="connsiteY54" fmla="*/ 5156 h 10000"/>
              <a:gd name="connsiteX55" fmla="*/ 5040 w 9922"/>
              <a:gd name="connsiteY55" fmla="*/ 5486 h 10000"/>
              <a:gd name="connsiteX56" fmla="*/ 5118 w 9922"/>
              <a:gd name="connsiteY56" fmla="*/ 5370 h 10000"/>
              <a:gd name="connsiteX57" fmla="*/ 5180 w 9922"/>
              <a:gd name="connsiteY57" fmla="*/ 5272 h 10000"/>
              <a:gd name="connsiteX58" fmla="*/ 5326 w 9922"/>
              <a:gd name="connsiteY58" fmla="*/ 4942 h 10000"/>
              <a:gd name="connsiteX59" fmla="*/ 5399 w 9922"/>
              <a:gd name="connsiteY59" fmla="*/ 4942 h 10000"/>
              <a:gd name="connsiteX60" fmla="*/ 5482 w 9922"/>
              <a:gd name="connsiteY60" fmla="*/ 5272 h 10000"/>
              <a:gd name="connsiteX61" fmla="*/ 5544 w 9922"/>
              <a:gd name="connsiteY61" fmla="*/ 5486 h 10000"/>
              <a:gd name="connsiteX62" fmla="*/ 5699 w 9922"/>
              <a:gd name="connsiteY62" fmla="*/ 5156 h 10000"/>
              <a:gd name="connsiteX63" fmla="*/ 5763 w 9922"/>
              <a:gd name="connsiteY63" fmla="*/ 7354 h 10000"/>
              <a:gd name="connsiteX64" fmla="*/ 5843 w 9922"/>
              <a:gd name="connsiteY64" fmla="*/ 8016 h 10000"/>
              <a:gd name="connsiteX65" fmla="*/ 5919 w 9922"/>
              <a:gd name="connsiteY65" fmla="*/ 7140 h 10000"/>
              <a:gd name="connsiteX66" fmla="*/ 6060 w 9922"/>
              <a:gd name="connsiteY66" fmla="*/ 6265 h 10000"/>
              <a:gd name="connsiteX67" fmla="*/ 6128 w 9922"/>
              <a:gd name="connsiteY67" fmla="*/ 6148 h 10000"/>
              <a:gd name="connsiteX68" fmla="*/ 6204 w 9922"/>
              <a:gd name="connsiteY68" fmla="*/ 5486 h 10000"/>
              <a:gd name="connsiteX69" fmla="*/ 6281 w 9922"/>
              <a:gd name="connsiteY69" fmla="*/ 5700 h 10000"/>
              <a:gd name="connsiteX70" fmla="*/ 6349 w 9922"/>
              <a:gd name="connsiteY70" fmla="*/ 5156 h 10000"/>
              <a:gd name="connsiteX71" fmla="*/ 6503 w 9922"/>
              <a:gd name="connsiteY71" fmla="*/ 4942 h 10000"/>
              <a:gd name="connsiteX72" fmla="*/ 6566 w 9922"/>
              <a:gd name="connsiteY72" fmla="*/ 5370 h 10000"/>
              <a:gd name="connsiteX73" fmla="*/ 6646 w 9922"/>
              <a:gd name="connsiteY73" fmla="*/ 5486 h 10000"/>
              <a:gd name="connsiteX74" fmla="*/ 6708 w 9922"/>
              <a:gd name="connsiteY74" fmla="*/ 6362 h 10000"/>
              <a:gd name="connsiteX75" fmla="*/ 6864 w 9922"/>
              <a:gd name="connsiteY75" fmla="*/ 6265 h 10000"/>
              <a:gd name="connsiteX76" fmla="*/ 6929 w 9922"/>
              <a:gd name="connsiteY76" fmla="*/ 5817 h 10000"/>
              <a:gd name="connsiteX77" fmla="*/ 7007 w 9922"/>
              <a:gd name="connsiteY77" fmla="*/ 7023 h 10000"/>
              <a:gd name="connsiteX78" fmla="*/ 7087 w 9922"/>
              <a:gd name="connsiteY78" fmla="*/ 2743 h 10000"/>
              <a:gd name="connsiteX79" fmla="*/ 7228 w 9922"/>
              <a:gd name="connsiteY79" fmla="*/ 0 h 10000"/>
              <a:gd name="connsiteX80" fmla="*/ 7305 w 9922"/>
              <a:gd name="connsiteY80" fmla="*/ 1323 h 10000"/>
              <a:gd name="connsiteX81" fmla="*/ 7368 w 9922"/>
              <a:gd name="connsiteY81" fmla="*/ 875 h 10000"/>
              <a:gd name="connsiteX82" fmla="*/ 7446 w 9922"/>
              <a:gd name="connsiteY82" fmla="*/ 2082 h 10000"/>
              <a:gd name="connsiteX83" fmla="*/ 7590 w 9922"/>
              <a:gd name="connsiteY83" fmla="*/ 1751 h 10000"/>
              <a:gd name="connsiteX84" fmla="*/ 7668 w 9922"/>
              <a:gd name="connsiteY84" fmla="*/ 1751 h 10000"/>
              <a:gd name="connsiteX85" fmla="*/ 7734 w 9922"/>
              <a:gd name="connsiteY85" fmla="*/ 1965 h 10000"/>
              <a:gd name="connsiteX86" fmla="*/ 7810 w 9922"/>
              <a:gd name="connsiteY86" fmla="*/ 2626 h 10000"/>
              <a:gd name="connsiteX87" fmla="*/ 7954 w 9922"/>
              <a:gd name="connsiteY87" fmla="*/ 1634 h 10000"/>
              <a:gd name="connsiteX88" fmla="*/ 8031 w 9922"/>
              <a:gd name="connsiteY88" fmla="*/ 2082 h 10000"/>
              <a:gd name="connsiteX89" fmla="*/ 8096 w 9922"/>
              <a:gd name="connsiteY89" fmla="*/ 1965 h 10000"/>
              <a:gd name="connsiteX90" fmla="*/ 8175 w 9922"/>
              <a:gd name="connsiteY90" fmla="*/ 992 h 10000"/>
              <a:gd name="connsiteX91" fmla="*/ 8319 w 9922"/>
              <a:gd name="connsiteY91" fmla="*/ 1206 h 10000"/>
              <a:gd name="connsiteX92" fmla="*/ 8393 w 9922"/>
              <a:gd name="connsiteY92" fmla="*/ 545 h 10000"/>
              <a:gd name="connsiteX93" fmla="*/ 8472 w 9922"/>
              <a:gd name="connsiteY93" fmla="*/ 4163 h 10000"/>
              <a:gd name="connsiteX94" fmla="*/ 8536 w 9922"/>
              <a:gd name="connsiteY94" fmla="*/ 5700 h 10000"/>
              <a:gd name="connsiteX95" fmla="*/ 8691 w 9922"/>
              <a:gd name="connsiteY95" fmla="*/ 5700 h 10000"/>
              <a:gd name="connsiteX96" fmla="*/ 8758 w 9922"/>
              <a:gd name="connsiteY96" fmla="*/ 5156 h 10000"/>
              <a:gd name="connsiteX97" fmla="*/ 8835 w 9922"/>
              <a:gd name="connsiteY97" fmla="*/ 5156 h 10000"/>
              <a:gd name="connsiteX98" fmla="*/ 8899 w 9922"/>
              <a:gd name="connsiteY98" fmla="*/ 5700 h 10000"/>
              <a:gd name="connsiteX99" fmla="*/ 9055 w 9922"/>
              <a:gd name="connsiteY99" fmla="*/ 5272 h 10000"/>
              <a:gd name="connsiteX100" fmla="*/ 9119 w 9922"/>
              <a:gd name="connsiteY100" fmla="*/ 4280 h 10000"/>
              <a:gd name="connsiteX101" fmla="*/ 9199 w 9922"/>
              <a:gd name="connsiteY101" fmla="*/ 5058 h 10000"/>
              <a:gd name="connsiteX102" fmla="*/ 9274 w 9922"/>
              <a:gd name="connsiteY102" fmla="*/ 5058 h 10000"/>
              <a:gd name="connsiteX103" fmla="*/ 9418 w 9922"/>
              <a:gd name="connsiteY103" fmla="*/ 4611 h 10000"/>
              <a:gd name="connsiteX104" fmla="*/ 9483 w 9922"/>
              <a:gd name="connsiteY104" fmla="*/ 5058 h 10000"/>
              <a:gd name="connsiteX105" fmla="*/ 9560 w 9922"/>
              <a:gd name="connsiteY105" fmla="*/ 5156 h 10000"/>
              <a:gd name="connsiteX106" fmla="*/ 9640 w 9922"/>
              <a:gd name="connsiteY106" fmla="*/ 5156 h 10000"/>
              <a:gd name="connsiteX107" fmla="*/ 9702 w 9922"/>
              <a:gd name="connsiteY107" fmla="*/ 5058 h 10000"/>
              <a:gd name="connsiteX108" fmla="*/ 9857 w 9922"/>
              <a:gd name="connsiteY108" fmla="*/ 4825 h 10000"/>
              <a:gd name="connsiteX109" fmla="*/ 9922 w 9922"/>
              <a:gd name="connsiteY109" fmla="*/ 5058 h 10000"/>
              <a:gd name="connsiteX0" fmla="*/ 0 w 9934"/>
              <a:gd name="connsiteY0" fmla="*/ 10000 h 10000"/>
              <a:gd name="connsiteX1" fmla="*/ 157 w 9934"/>
              <a:gd name="connsiteY1" fmla="*/ 9767 h 10000"/>
              <a:gd name="connsiteX2" fmla="*/ 221 w 9934"/>
              <a:gd name="connsiteY2" fmla="*/ 9767 h 10000"/>
              <a:gd name="connsiteX3" fmla="*/ 300 w 9934"/>
              <a:gd name="connsiteY3" fmla="*/ 9339 h 10000"/>
              <a:gd name="connsiteX4" fmla="*/ 365 w 9934"/>
              <a:gd name="connsiteY4" fmla="*/ 9125 h 10000"/>
              <a:gd name="connsiteX5" fmla="*/ 522 w 9934"/>
              <a:gd name="connsiteY5" fmla="*/ 8560 h 10000"/>
              <a:gd name="connsiteX6" fmla="*/ 589 w 9934"/>
              <a:gd name="connsiteY6" fmla="*/ 8560 h 10000"/>
              <a:gd name="connsiteX7" fmla="*/ 665 w 9934"/>
              <a:gd name="connsiteY7" fmla="*/ 7568 h 10000"/>
              <a:gd name="connsiteX8" fmla="*/ 744 w 9934"/>
              <a:gd name="connsiteY8" fmla="*/ 7568 h 10000"/>
              <a:gd name="connsiteX9" fmla="*/ 887 w 9934"/>
              <a:gd name="connsiteY9" fmla="*/ 7685 h 10000"/>
              <a:gd name="connsiteX10" fmla="*/ 965 w 9934"/>
              <a:gd name="connsiteY10" fmla="*/ 7802 h 10000"/>
              <a:gd name="connsiteX11" fmla="*/ 1031 w 9934"/>
              <a:gd name="connsiteY11" fmla="*/ 7354 h 10000"/>
              <a:gd name="connsiteX12" fmla="*/ 1110 w 9934"/>
              <a:gd name="connsiteY12" fmla="*/ 7237 h 10000"/>
              <a:gd name="connsiteX13" fmla="*/ 1253 w 9934"/>
              <a:gd name="connsiteY13" fmla="*/ 5603 h 10000"/>
              <a:gd name="connsiteX14" fmla="*/ 1330 w 9934"/>
              <a:gd name="connsiteY14" fmla="*/ 4942 h 10000"/>
              <a:gd name="connsiteX15" fmla="*/ 1396 w 9934"/>
              <a:gd name="connsiteY15" fmla="*/ 5603 h 10000"/>
              <a:gd name="connsiteX16" fmla="*/ 1476 w 9934"/>
              <a:gd name="connsiteY16" fmla="*/ 5700 h 10000"/>
              <a:gd name="connsiteX17" fmla="*/ 1620 w 9934"/>
              <a:gd name="connsiteY17" fmla="*/ 5370 h 10000"/>
              <a:gd name="connsiteX18" fmla="*/ 1697 w 9934"/>
              <a:gd name="connsiteY18" fmla="*/ 5700 h 10000"/>
              <a:gd name="connsiteX19" fmla="*/ 1765 w 9934"/>
              <a:gd name="connsiteY19" fmla="*/ 5272 h 10000"/>
              <a:gd name="connsiteX20" fmla="*/ 1842 w 9934"/>
              <a:gd name="connsiteY20" fmla="*/ 5603 h 10000"/>
              <a:gd name="connsiteX21" fmla="*/ 1983 w 9934"/>
              <a:gd name="connsiteY21" fmla="*/ 5058 h 10000"/>
              <a:gd name="connsiteX22" fmla="*/ 2061 w 9934"/>
              <a:gd name="connsiteY22" fmla="*/ 5370 h 10000"/>
              <a:gd name="connsiteX23" fmla="*/ 2142 w 9934"/>
              <a:gd name="connsiteY23" fmla="*/ 5156 h 10000"/>
              <a:gd name="connsiteX24" fmla="*/ 2206 w 9934"/>
              <a:gd name="connsiteY24" fmla="*/ 5486 h 10000"/>
              <a:gd name="connsiteX25" fmla="*/ 2362 w 9934"/>
              <a:gd name="connsiteY25" fmla="*/ 4611 h 10000"/>
              <a:gd name="connsiteX26" fmla="*/ 2428 w 9934"/>
              <a:gd name="connsiteY26" fmla="*/ 5156 h 10000"/>
              <a:gd name="connsiteX27" fmla="*/ 2507 w 9934"/>
              <a:gd name="connsiteY27" fmla="*/ 5272 h 10000"/>
              <a:gd name="connsiteX28" fmla="*/ 2569 w 9934"/>
              <a:gd name="connsiteY28" fmla="*/ 5603 h 10000"/>
              <a:gd name="connsiteX29" fmla="*/ 2654 w 9934"/>
              <a:gd name="connsiteY29" fmla="*/ 5058 h 10000"/>
              <a:gd name="connsiteX30" fmla="*/ 2798 w 9934"/>
              <a:gd name="connsiteY30" fmla="*/ 5486 h 10000"/>
              <a:gd name="connsiteX31" fmla="*/ 2872 w 9934"/>
              <a:gd name="connsiteY31" fmla="*/ 5603 h 10000"/>
              <a:gd name="connsiteX32" fmla="*/ 2949 w 9934"/>
              <a:gd name="connsiteY32" fmla="*/ 5370 h 10000"/>
              <a:gd name="connsiteX33" fmla="*/ 3018 w 9934"/>
              <a:gd name="connsiteY33" fmla="*/ 5370 h 10000"/>
              <a:gd name="connsiteX34" fmla="*/ 3175 w 9934"/>
              <a:gd name="connsiteY34" fmla="*/ 5370 h 10000"/>
              <a:gd name="connsiteX35" fmla="*/ 3238 w 9934"/>
              <a:gd name="connsiteY35" fmla="*/ 4611 h 10000"/>
              <a:gd name="connsiteX36" fmla="*/ 3320 w 9934"/>
              <a:gd name="connsiteY36" fmla="*/ 4942 h 10000"/>
              <a:gd name="connsiteX37" fmla="*/ 3381 w 9934"/>
              <a:gd name="connsiteY37" fmla="*/ 4728 h 10000"/>
              <a:gd name="connsiteX38" fmla="*/ 3538 w 9934"/>
              <a:gd name="connsiteY38" fmla="*/ 6031 h 10000"/>
              <a:gd name="connsiteX39" fmla="*/ 3603 w 9934"/>
              <a:gd name="connsiteY39" fmla="*/ 5272 h 10000"/>
              <a:gd name="connsiteX40" fmla="*/ 3682 w 9934"/>
              <a:gd name="connsiteY40" fmla="*/ 5272 h 10000"/>
              <a:gd name="connsiteX41" fmla="*/ 3760 w 9934"/>
              <a:gd name="connsiteY41" fmla="*/ 5272 h 10000"/>
              <a:gd name="connsiteX42" fmla="*/ 3903 w 9934"/>
              <a:gd name="connsiteY42" fmla="*/ 4611 h 10000"/>
              <a:gd name="connsiteX43" fmla="*/ 3970 w 9934"/>
              <a:gd name="connsiteY43" fmla="*/ 5370 h 10000"/>
              <a:gd name="connsiteX44" fmla="*/ 4048 w 9934"/>
              <a:gd name="connsiteY44" fmla="*/ 5486 h 10000"/>
              <a:gd name="connsiteX45" fmla="*/ 4126 w 9934"/>
              <a:gd name="connsiteY45" fmla="*/ 5058 h 10000"/>
              <a:gd name="connsiteX46" fmla="*/ 4268 w 9934"/>
              <a:gd name="connsiteY46" fmla="*/ 5603 h 10000"/>
              <a:gd name="connsiteX47" fmla="*/ 4349 w 9934"/>
              <a:gd name="connsiteY47" fmla="*/ 4611 h 10000"/>
              <a:gd name="connsiteX48" fmla="*/ 4412 w 9934"/>
              <a:gd name="connsiteY48" fmla="*/ 4825 h 10000"/>
              <a:gd name="connsiteX49" fmla="*/ 4492 w 9934"/>
              <a:gd name="connsiteY49" fmla="*/ 4397 h 10000"/>
              <a:gd name="connsiteX50" fmla="*/ 4633 w 9934"/>
              <a:gd name="connsiteY50" fmla="*/ 5058 h 10000"/>
              <a:gd name="connsiteX51" fmla="*/ 4712 w 9934"/>
              <a:gd name="connsiteY51" fmla="*/ 5156 h 10000"/>
              <a:gd name="connsiteX52" fmla="*/ 4777 w 9934"/>
              <a:gd name="connsiteY52" fmla="*/ 4825 h 10000"/>
              <a:gd name="connsiteX53" fmla="*/ 4856 w 9934"/>
              <a:gd name="connsiteY53" fmla="*/ 5156 h 10000"/>
              <a:gd name="connsiteX54" fmla="*/ 5000 w 9934"/>
              <a:gd name="connsiteY54" fmla="*/ 5156 h 10000"/>
              <a:gd name="connsiteX55" fmla="*/ 5080 w 9934"/>
              <a:gd name="connsiteY55" fmla="*/ 5486 h 10000"/>
              <a:gd name="connsiteX56" fmla="*/ 5158 w 9934"/>
              <a:gd name="connsiteY56" fmla="*/ 5370 h 10000"/>
              <a:gd name="connsiteX57" fmla="*/ 5221 w 9934"/>
              <a:gd name="connsiteY57" fmla="*/ 5272 h 10000"/>
              <a:gd name="connsiteX58" fmla="*/ 5368 w 9934"/>
              <a:gd name="connsiteY58" fmla="*/ 4942 h 10000"/>
              <a:gd name="connsiteX59" fmla="*/ 5441 w 9934"/>
              <a:gd name="connsiteY59" fmla="*/ 4942 h 10000"/>
              <a:gd name="connsiteX60" fmla="*/ 5525 w 9934"/>
              <a:gd name="connsiteY60" fmla="*/ 5272 h 10000"/>
              <a:gd name="connsiteX61" fmla="*/ 5588 w 9934"/>
              <a:gd name="connsiteY61" fmla="*/ 5486 h 10000"/>
              <a:gd name="connsiteX62" fmla="*/ 5744 w 9934"/>
              <a:gd name="connsiteY62" fmla="*/ 5156 h 10000"/>
              <a:gd name="connsiteX63" fmla="*/ 5808 w 9934"/>
              <a:gd name="connsiteY63" fmla="*/ 7354 h 10000"/>
              <a:gd name="connsiteX64" fmla="*/ 5889 w 9934"/>
              <a:gd name="connsiteY64" fmla="*/ 8016 h 10000"/>
              <a:gd name="connsiteX65" fmla="*/ 5966 w 9934"/>
              <a:gd name="connsiteY65" fmla="*/ 7140 h 10000"/>
              <a:gd name="connsiteX66" fmla="*/ 6108 w 9934"/>
              <a:gd name="connsiteY66" fmla="*/ 6265 h 10000"/>
              <a:gd name="connsiteX67" fmla="*/ 6176 w 9934"/>
              <a:gd name="connsiteY67" fmla="*/ 6148 h 10000"/>
              <a:gd name="connsiteX68" fmla="*/ 6253 w 9934"/>
              <a:gd name="connsiteY68" fmla="*/ 5486 h 10000"/>
              <a:gd name="connsiteX69" fmla="*/ 6330 w 9934"/>
              <a:gd name="connsiteY69" fmla="*/ 5700 h 10000"/>
              <a:gd name="connsiteX70" fmla="*/ 6399 w 9934"/>
              <a:gd name="connsiteY70" fmla="*/ 5156 h 10000"/>
              <a:gd name="connsiteX71" fmla="*/ 6554 w 9934"/>
              <a:gd name="connsiteY71" fmla="*/ 4942 h 10000"/>
              <a:gd name="connsiteX72" fmla="*/ 6618 w 9934"/>
              <a:gd name="connsiteY72" fmla="*/ 5370 h 10000"/>
              <a:gd name="connsiteX73" fmla="*/ 6698 w 9934"/>
              <a:gd name="connsiteY73" fmla="*/ 5486 h 10000"/>
              <a:gd name="connsiteX74" fmla="*/ 6761 w 9934"/>
              <a:gd name="connsiteY74" fmla="*/ 6362 h 10000"/>
              <a:gd name="connsiteX75" fmla="*/ 6918 w 9934"/>
              <a:gd name="connsiteY75" fmla="*/ 6265 h 10000"/>
              <a:gd name="connsiteX76" fmla="*/ 6983 w 9934"/>
              <a:gd name="connsiteY76" fmla="*/ 5817 h 10000"/>
              <a:gd name="connsiteX77" fmla="*/ 7062 w 9934"/>
              <a:gd name="connsiteY77" fmla="*/ 7023 h 10000"/>
              <a:gd name="connsiteX78" fmla="*/ 7143 w 9934"/>
              <a:gd name="connsiteY78" fmla="*/ 2743 h 10000"/>
              <a:gd name="connsiteX79" fmla="*/ 7285 w 9934"/>
              <a:gd name="connsiteY79" fmla="*/ 0 h 10000"/>
              <a:gd name="connsiteX80" fmla="*/ 7362 w 9934"/>
              <a:gd name="connsiteY80" fmla="*/ 1323 h 10000"/>
              <a:gd name="connsiteX81" fmla="*/ 7426 w 9934"/>
              <a:gd name="connsiteY81" fmla="*/ 875 h 10000"/>
              <a:gd name="connsiteX82" fmla="*/ 7505 w 9934"/>
              <a:gd name="connsiteY82" fmla="*/ 2082 h 10000"/>
              <a:gd name="connsiteX83" fmla="*/ 7650 w 9934"/>
              <a:gd name="connsiteY83" fmla="*/ 1751 h 10000"/>
              <a:gd name="connsiteX84" fmla="*/ 7728 w 9934"/>
              <a:gd name="connsiteY84" fmla="*/ 1751 h 10000"/>
              <a:gd name="connsiteX85" fmla="*/ 7795 w 9934"/>
              <a:gd name="connsiteY85" fmla="*/ 1965 h 10000"/>
              <a:gd name="connsiteX86" fmla="*/ 7871 w 9934"/>
              <a:gd name="connsiteY86" fmla="*/ 2626 h 10000"/>
              <a:gd name="connsiteX87" fmla="*/ 8017 w 9934"/>
              <a:gd name="connsiteY87" fmla="*/ 1634 h 10000"/>
              <a:gd name="connsiteX88" fmla="*/ 8094 w 9934"/>
              <a:gd name="connsiteY88" fmla="*/ 2082 h 10000"/>
              <a:gd name="connsiteX89" fmla="*/ 8160 w 9934"/>
              <a:gd name="connsiteY89" fmla="*/ 1965 h 10000"/>
              <a:gd name="connsiteX90" fmla="*/ 8239 w 9934"/>
              <a:gd name="connsiteY90" fmla="*/ 992 h 10000"/>
              <a:gd name="connsiteX91" fmla="*/ 8384 w 9934"/>
              <a:gd name="connsiteY91" fmla="*/ 1206 h 10000"/>
              <a:gd name="connsiteX92" fmla="*/ 8459 w 9934"/>
              <a:gd name="connsiteY92" fmla="*/ 545 h 10000"/>
              <a:gd name="connsiteX93" fmla="*/ 8539 w 9934"/>
              <a:gd name="connsiteY93" fmla="*/ 4163 h 10000"/>
              <a:gd name="connsiteX94" fmla="*/ 8603 w 9934"/>
              <a:gd name="connsiteY94" fmla="*/ 5700 h 10000"/>
              <a:gd name="connsiteX95" fmla="*/ 8759 w 9934"/>
              <a:gd name="connsiteY95" fmla="*/ 5700 h 10000"/>
              <a:gd name="connsiteX96" fmla="*/ 8827 w 9934"/>
              <a:gd name="connsiteY96" fmla="*/ 5156 h 10000"/>
              <a:gd name="connsiteX97" fmla="*/ 8904 w 9934"/>
              <a:gd name="connsiteY97" fmla="*/ 5156 h 10000"/>
              <a:gd name="connsiteX98" fmla="*/ 8969 w 9934"/>
              <a:gd name="connsiteY98" fmla="*/ 5700 h 10000"/>
              <a:gd name="connsiteX99" fmla="*/ 9126 w 9934"/>
              <a:gd name="connsiteY99" fmla="*/ 5272 h 10000"/>
              <a:gd name="connsiteX100" fmla="*/ 9191 w 9934"/>
              <a:gd name="connsiteY100" fmla="*/ 4280 h 10000"/>
              <a:gd name="connsiteX101" fmla="*/ 9271 w 9934"/>
              <a:gd name="connsiteY101" fmla="*/ 5058 h 10000"/>
              <a:gd name="connsiteX102" fmla="*/ 9347 w 9934"/>
              <a:gd name="connsiteY102" fmla="*/ 5058 h 10000"/>
              <a:gd name="connsiteX103" fmla="*/ 9492 w 9934"/>
              <a:gd name="connsiteY103" fmla="*/ 4611 h 10000"/>
              <a:gd name="connsiteX104" fmla="*/ 9558 w 9934"/>
              <a:gd name="connsiteY104" fmla="*/ 5058 h 10000"/>
              <a:gd name="connsiteX105" fmla="*/ 9635 w 9934"/>
              <a:gd name="connsiteY105" fmla="*/ 5156 h 10000"/>
              <a:gd name="connsiteX106" fmla="*/ 9716 w 9934"/>
              <a:gd name="connsiteY106" fmla="*/ 5156 h 10000"/>
              <a:gd name="connsiteX107" fmla="*/ 9778 w 9934"/>
              <a:gd name="connsiteY107" fmla="*/ 5058 h 10000"/>
              <a:gd name="connsiteX108" fmla="*/ 9934 w 9934"/>
              <a:gd name="connsiteY108" fmla="*/ 4825 h 10000"/>
              <a:gd name="connsiteX0" fmla="*/ 0 w 9843"/>
              <a:gd name="connsiteY0" fmla="*/ 10000 h 10000"/>
              <a:gd name="connsiteX1" fmla="*/ 158 w 9843"/>
              <a:gd name="connsiteY1" fmla="*/ 9767 h 10000"/>
              <a:gd name="connsiteX2" fmla="*/ 222 w 9843"/>
              <a:gd name="connsiteY2" fmla="*/ 9767 h 10000"/>
              <a:gd name="connsiteX3" fmla="*/ 302 w 9843"/>
              <a:gd name="connsiteY3" fmla="*/ 9339 h 10000"/>
              <a:gd name="connsiteX4" fmla="*/ 367 w 9843"/>
              <a:gd name="connsiteY4" fmla="*/ 9125 h 10000"/>
              <a:gd name="connsiteX5" fmla="*/ 525 w 9843"/>
              <a:gd name="connsiteY5" fmla="*/ 8560 h 10000"/>
              <a:gd name="connsiteX6" fmla="*/ 593 w 9843"/>
              <a:gd name="connsiteY6" fmla="*/ 8560 h 10000"/>
              <a:gd name="connsiteX7" fmla="*/ 669 w 9843"/>
              <a:gd name="connsiteY7" fmla="*/ 7568 h 10000"/>
              <a:gd name="connsiteX8" fmla="*/ 749 w 9843"/>
              <a:gd name="connsiteY8" fmla="*/ 7568 h 10000"/>
              <a:gd name="connsiteX9" fmla="*/ 893 w 9843"/>
              <a:gd name="connsiteY9" fmla="*/ 7685 h 10000"/>
              <a:gd name="connsiteX10" fmla="*/ 971 w 9843"/>
              <a:gd name="connsiteY10" fmla="*/ 7802 h 10000"/>
              <a:gd name="connsiteX11" fmla="*/ 1038 w 9843"/>
              <a:gd name="connsiteY11" fmla="*/ 7354 h 10000"/>
              <a:gd name="connsiteX12" fmla="*/ 1117 w 9843"/>
              <a:gd name="connsiteY12" fmla="*/ 7237 h 10000"/>
              <a:gd name="connsiteX13" fmla="*/ 1261 w 9843"/>
              <a:gd name="connsiteY13" fmla="*/ 5603 h 10000"/>
              <a:gd name="connsiteX14" fmla="*/ 1339 w 9843"/>
              <a:gd name="connsiteY14" fmla="*/ 4942 h 10000"/>
              <a:gd name="connsiteX15" fmla="*/ 1405 w 9843"/>
              <a:gd name="connsiteY15" fmla="*/ 5603 h 10000"/>
              <a:gd name="connsiteX16" fmla="*/ 1486 w 9843"/>
              <a:gd name="connsiteY16" fmla="*/ 5700 h 10000"/>
              <a:gd name="connsiteX17" fmla="*/ 1631 w 9843"/>
              <a:gd name="connsiteY17" fmla="*/ 5370 h 10000"/>
              <a:gd name="connsiteX18" fmla="*/ 1708 w 9843"/>
              <a:gd name="connsiteY18" fmla="*/ 5700 h 10000"/>
              <a:gd name="connsiteX19" fmla="*/ 1777 w 9843"/>
              <a:gd name="connsiteY19" fmla="*/ 5272 h 10000"/>
              <a:gd name="connsiteX20" fmla="*/ 1854 w 9843"/>
              <a:gd name="connsiteY20" fmla="*/ 5603 h 10000"/>
              <a:gd name="connsiteX21" fmla="*/ 1996 w 9843"/>
              <a:gd name="connsiteY21" fmla="*/ 5058 h 10000"/>
              <a:gd name="connsiteX22" fmla="*/ 2075 w 9843"/>
              <a:gd name="connsiteY22" fmla="*/ 5370 h 10000"/>
              <a:gd name="connsiteX23" fmla="*/ 2156 w 9843"/>
              <a:gd name="connsiteY23" fmla="*/ 5156 h 10000"/>
              <a:gd name="connsiteX24" fmla="*/ 2221 w 9843"/>
              <a:gd name="connsiteY24" fmla="*/ 5486 h 10000"/>
              <a:gd name="connsiteX25" fmla="*/ 2378 w 9843"/>
              <a:gd name="connsiteY25" fmla="*/ 4611 h 10000"/>
              <a:gd name="connsiteX26" fmla="*/ 2444 w 9843"/>
              <a:gd name="connsiteY26" fmla="*/ 5156 h 10000"/>
              <a:gd name="connsiteX27" fmla="*/ 2524 w 9843"/>
              <a:gd name="connsiteY27" fmla="*/ 5272 h 10000"/>
              <a:gd name="connsiteX28" fmla="*/ 2586 w 9843"/>
              <a:gd name="connsiteY28" fmla="*/ 5603 h 10000"/>
              <a:gd name="connsiteX29" fmla="*/ 2672 w 9843"/>
              <a:gd name="connsiteY29" fmla="*/ 5058 h 10000"/>
              <a:gd name="connsiteX30" fmla="*/ 2817 w 9843"/>
              <a:gd name="connsiteY30" fmla="*/ 5486 h 10000"/>
              <a:gd name="connsiteX31" fmla="*/ 2891 w 9843"/>
              <a:gd name="connsiteY31" fmla="*/ 5603 h 10000"/>
              <a:gd name="connsiteX32" fmla="*/ 2969 w 9843"/>
              <a:gd name="connsiteY32" fmla="*/ 5370 h 10000"/>
              <a:gd name="connsiteX33" fmla="*/ 3038 w 9843"/>
              <a:gd name="connsiteY33" fmla="*/ 5370 h 10000"/>
              <a:gd name="connsiteX34" fmla="*/ 3196 w 9843"/>
              <a:gd name="connsiteY34" fmla="*/ 5370 h 10000"/>
              <a:gd name="connsiteX35" fmla="*/ 3260 w 9843"/>
              <a:gd name="connsiteY35" fmla="*/ 4611 h 10000"/>
              <a:gd name="connsiteX36" fmla="*/ 3342 w 9843"/>
              <a:gd name="connsiteY36" fmla="*/ 4942 h 10000"/>
              <a:gd name="connsiteX37" fmla="*/ 3403 w 9843"/>
              <a:gd name="connsiteY37" fmla="*/ 4728 h 10000"/>
              <a:gd name="connsiteX38" fmla="*/ 3562 w 9843"/>
              <a:gd name="connsiteY38" fmla="*/ 6031 h 10000"/>
              <a:gd name="connsiteX39" fmla="*/ 3627 w 9843"/>
              <a:gd name="connsiteY39" fmla="*/ 5272 h 10000"/>
              <a:gd name="connsiteX40" fmla="*/ 3706 w 9843"/>
              <a:gd name="connsiteY40" fmla="*/ 5272 h 10000"/>
              <a:gd name="connsiteX41" fmla="*/ 3785 w 9843"/>
              <a:gd name="connsiteY41" fmla="*/ 5272 h 10000"/>
              <a:gd name="connsiteX42" fmla="*/ 3929 w 9843"/>
              <a:gd name="connsiteY42" fmla="*/ 4611 h 10000"/>
              <a:gd name="connsiteX43" fmla="*/ 3996 w 9843"/>
              <a:gd name="connsiteY43" fmla="*/ 5370 h 10000"/>
              <a:gd name="connsiteX44" fmla="*/ 4075 w 9843"/>
              <a:gd name="connsiteY44" fmla="*/ 5486 h 10000"/>
              <a:gd name="connsiteX45" fmla="*/ 4153 w 9843"/>
              <a:gd name="connsiteY45" fmla="*/ 5058 h 10000"/>
              <a:gd name="connsiteX46" fmla="*/ 4296 w 9843"/>
              <a:gd name="connsiteY46" fmla="*/ 5603 h 10000"/>
              <a:gd name="connsiteX47" fmla="*/ 4378 w 9843"/>
              <a:gd name="connsiteY47" fmla="*/ 4611 h 10000"/>
              <a:gd name="connsiteX48" fmla="*/ 4441 w 9843"/>
              <a:gd name="connsiteY48" fmla="*/ 4825 h 10000"/>
              <a:gd name="connsiteX49" fmla="*/ 4522 w 9843"/>
              <a:gd name="connsiteY49" fmla="*/ 4397 h 10000"/>
              <a:gd name="connsiteX50" fmla="*/ 4664 w 9843"/>
              <a:gd name="connsiteY50" fmla="*/ 5058 h 10000"/>
              <a:gd name="connsiteX51" fmla="*/ 4743 w 9843"/>
              <a:gd name="connsiteY51" fmla="*/ 5156 h 10000"/>
              <a:gd name="connsiteX52" fmla="*/ 4809 w 9843"/>
              <a:gd name="connsiteY52" fmla="*/ 4825 h 10000"/>
              <a:gd name="connsiteX53" fmla="*/ 4888 w 9843"/>
              <a:gd name="connsiteY53" fmla="*/ 5156 h 10000"/>
              <a:gd name="connsiteX54" fmla="*/ 5033 w 9843"/>
              <a:gd name="connsiteY54" fmla="*/ 5156 h 10000"/>
              <a:gd name="connsiteX55" fmla="*/ 5114 w 9843"/>
              <a:gd name="connsiteY55" fmla="*/ 5486 h 10000"/>
              <a:gd name="connsiteX56" fmla="*/ 5192 w 9843"/>
              <a:gd name="connsiteY56" fmla="*/ 5370 h 10000"/>
              <a:gd name="connsiteX57" fmla="*/ 5256 w 9843"/>
              <a:gd name="connsiteY57" fmla="*/ 5272 h 10000"/>
              <a:gd name="connsiteX58" fmla="*/ 5404 w 9843"/>
              <a:gd name="connsiteY58" fmla="*/ 4942 h 10000"/>
              <a:gd name="connsiteX59" fmla="*/ 5477 w 9843"/>
              <a:gd name="connsiteY59" fmla="*/ 4942 h 10000"/>
              <a:gd name="connsiteX60" fmla="*/ 5562 w 9843"/>
              <a:gd name="connsiteY60" fmla="*/ 5272 h 10000"/>
              <a:gd name="connsiteX61" fmla="*/ 5625 w 9843"/>
              <a:gd name="connsiteY61" fmla="*/ 5486 h 10000"/>
              <a:gd name="connsiteX62" fmla="*/ 5782 w 9843"/>
              <a:gd name="connsiteY62" fmla="*/ 5156 h 10000"/>
              <a:gd name="connsiteX63" fmla="*/ 5847 w 9843"/>
              <a:gd name="connsiteY63" fmla="*/ 7354 h 10000"/>
              <a:gd name="connsiteX64" fmla="*/ 5928 w 9843"/>
              <a:gd name="connsiteY64" fmla="*/ 8016 h 10000"/>
              <a:gd name="connsiteX65" fmla="*/ 6006 w 9843"/>
              <a:gd name="connsiteY65" fmla="*/ 7140 h 10000"/>
              <a:gd name="connsiteX66" fmla="*/ 6149 w 9843"/>
              <a:gd name="connsiteY66" fmla="*/ 6265 h 10000"/>
              <a:gd name="connsiteX67" fmla="*/ 6217 w 9843"/>
              <a:gd name="connsiteY67" fmla="*/ 6148 h 10000"/>
              <a:gd name="connsiteX68" fmla="*/ 6295 w 9843"/>
              <a:gd name="connsiteY68" fmla="*/ 5486 h 10000"/>
              <a:gd name="connsiteX69" fmla="*/ 6372 w 9843"/>
              <a:gd name="connsiteY69" fmla="*/ 5700 h 10000"/>
              <a:gd name="connsiteX70" fmla="*/ 6442 w 9843"/>
              <a:gd name="connsiteY70" fmla="*/ 5156 h 10000"/>
              <a:gd name="connsiteX71" fmla="*/ 6598 w 9843"/>
              <a:gd name="connsiteY71" fmla="*/ 4942 h 10000"/>
              <a:gd name="connsiteX72" fmla="*/ 6662 w 9843"/>
              <a:gd name="connsiteY72" fmla="*/ 5370 h 10000"/>
              <a:gd name="connsiteX73" fmla="*/ 6743 w 9843"/>
              <a:gd name="connsiteY73" fmla="*/ 5486 h 10000"/>
              <a:gd name="connsiteX74" fmla="*/ 6806 w 9843"/>
              <a:gd name="connsiteY74" fmla="*/ 6362 h 10000"/>
              <a:gd name="connsiteX75" fmla="*/ 6964 w 9843"/>
              <a:gd name="connsiteY75" fmla="*/ 6265 h 10000"/>
              <a:gd name="connsiteX76" fmla="*/ 7029 w 9843"/>
              <a:gd name="connsiteY76" fmla="*/ 5817 h 10000"/>
              <a:gd name="connsiteX77" fmla="*/ 7109 w 9843"/>
              <a:gd name="connsiteY77" fmla="*/ 7023 h 10000"/>
              <a:gd name="connsiteX78" fmla="*/ 7190 w 9843"/>
              <a:gd name="connsiteY78" fmla="*/ 2743 h 10000"/>
              <a:gd name="connsiteX79" fmla="*/ 7333 w 9843"/>
              <a:gd name="connsiteY79" fmla="*/ 0 h 10000"/>
              <a:gd name="connsiteX80" fmla="*/ 7411 w 9843"/>
              <a:gd name="connsiteY80" fmla="*/ 1323 h 10000"/>
              <a:gd name="connsiteX81" fmla="*/ 7475 w 9843"/>
              <a:gd name="connsiteY81" fmla="*/ 875 h 10000"/>
              <a:gd name="connsiteX82" fmla="*/ 7555 w 9843"/>
              <a:gd name="connsiteY82" fmla="*/ 2082 h 10000"/>
              <a:gd name="connsiteX83" fmla="*/ 7701 w 9843"/>
              <a:gd name="connsiteY83" fmla="*/ 1751 h 10000"/>
              <a:gd name="connsiteX84" fmla="*/ 7779 w 9843"/>
              <a:gd name="connsiteY84" fmla="*/ 1751 h 10000"/>
              <a:gd name="connsiteX85" fmla="*/ 7847 w 9843"/>
              <a:gd name="connsiteY85" fmla="*/ 1965 h 10000"/>
              <a:gd name="connsiteX86" fmla="*/ 7923 w 9843"/>
              <a:gd name="connsiteY86" fmla="*/ 2626 h 10000"/>
              <a:gd name="connsiteX87" fmla="*/ 8070 w 9843"/>
              <a:gd name="connsiteY87" fmla="*/ 1634 h 10000"/>
              <a:gd name="connsiteX88" fmla="*/ 8148 w 9843"/>
              <a:gd name="connsiteY88" fmla="*/ 2082 h 10000"/>
              <a:gd name="connsiteX89" fmla="*/ 8214 w 9843"/>
              <a:gd name="connsiteY89" fmla="*/ 1965 h 10000"/>
              <a:gd name="connsiteX90" fmla="*/ 8294 w 9843"/>
              <a:gd name="connsiteY90" fmla="*/ 992 h 10000"/>
              <a:gd name="connsiteX91" fmla="*/ 8440 w 9843"/>
              <a:gd name="connsiteY91" fmla="*/ 1206 h 10000"/>
              <a:gd name="connsiteX92" fmla="*/ 8515 w 9843"/>
              <a:gd name="connsiteY92" fmla="*/ 545 h 10000"/>
              <a:gd name="connsiteX93" fmla="*/ 8596 w 9843"/>
              <a:gd name="connsiteY93" fmla="*/ 4163 h 10000"/>
              <a:gd name="connsiteX94" fmla="*/ 8660 w 9843"/>
              <a:gd name="connsiteY94" fmla="*/ 5700 h 10000"/>
              <a:gd name="connsiteX95" fmla="*/ 8817 w 9843"/>
              <a:gd name="connsiteY95" fmla="*/ 5700 h 10000"/>
              <a:gd name="connsiteX96" fmla="*/ 8886 w 9843"/>
              <a:gd name="connsiteY96" fmla="*/ 5156 h 10000"/>
              <a:gd name="connsiteX97" fmla="*/ 8963 w 9843"/>
              <a:gd name="connsiteY97" fmla="*/ 5156 h 10000"/>
              <a:gd name="connsiteX98" fmla="*/ 9029 w 9843"/>
              <a:gd name="connsiteY98" fmla="*/ 5700 h 10000"/>
              <a:gd name="connsiteX99" fmla="*/ 9187 w 9843"/>
              <a:gd name="connsiteY99" fmla="*/ 5272 h 10000"/>
              <a:gd name="connsiteX100" fmla="*/ 9252 w 9843"/>
              <a:gd name="connsiteY100" fmla="*/ 4280 h 10000"/>
              <a:gd name="connsiteX101" fmla="*/ 9333 w 9843"/>
              <a:gd name="connsiteY101" fmla="*/ 5058 h 10000"/>
              <a:gd name="connsiteX102" fmla="*/ 9409 w 9843"/>
              <a:gd name="connsiteY102" fmla="*/ 5058 h 10000"/>
              <a:gd name="connsiteX103" fmla="*/ 9555 w 9843"/>
              <a:gd name="connsiteY103" fmla="*/ 4611 h 10000"/>
              <a:gd name="connsiteX104" fmla="*/ 9622 w 9843"/>
              <a:gd name="connsiteY104" fmla="*/ 5058 h 10000"/>
              <a:gd name="connsiteX105" fmla="*/ 9699 w 9843"/>
              <a:gd name="connsiteY105" fmla="*/ 5156 h 10000"/>
              <a:gd name="connsiteX106" fmla="*/ 9781 w 9843"/>
              <a:gd name="connsiteY106" fmla="*/ 5156 h 10000"/>
              <a:gd name="connsiteX107" fmla="*/ 9843 w 9843"/>
              <a:gd name="connsiteY107" fmla="*/ 5058 h 10000"/>
              <a:gd name="connsiteX0" fmla="*/ 0 w 9937"/>
              <a:gd name="connsiteY0" fmla="*/ 10000 h 10000"/>
              <a:gd name="connsiteX1" fmla="*/ 161 w 9937"/>
              <a:gd name="connsiteY1" fmla="*/ 9767 h 10000"/>
              <a:gd name="connsiteX2" fmla="*/ 226 w 9937"/>
              <a:gd name="connsiteY2" fmla="*/ 9767 h 10000"/>
              <a:gd name="connsiteX3" fmla="*/ 307 w 9937"/>
              <a:gd name="connsiteY3" fmla="*/ 9339 h 10000"/>
              <a:gd name="connsiteX4" fmla="*/ 373 w 9937"/>
              <a:gd name="connsiteY4" fmla="*/ 9125 h 10000"/>
              <a:gd name="connsiteX5" fmla="*/ 533 w 9937"/>
              <a:gd name="connsiteY5" fmla="*/ 8560 h 10000"/>
              <a:gd name="connsiteX6" fmla="*/ 602 w 9937"/>
              <a:gd name="connsiteY6" fmla="*/ 8560 h 10000"/>
              <a:gd name="connsiteX7" fmla="*/ 680 w 9937"/>
              <a:gd name="connsiteY7" fmla="*/ 7568 h 10000"/>
              <a:gd name="connsiteX8" fmla="*/ 761 w 9937"/>
              <a:gd name="connsiteY8" fmla="*/ 7568 h 10000"/>
              <a:gd name="connsiteX9" fmla="*/ 907 w 9937"/>
              <a:gd name="connsiteY9" fmla="*/ 7685 h 10000"/>
              <a:gd name="connsiteX10" fmla="*/ 986 w 9937"/>
              <a:gd name="connsiteY10" fmla="*/ 7802 h 10000"/>
              <a:gd name="connsiteX11" fmla="*/ 1055 w 9937"/>
              <a:gd name="connsiteY11" fmla="*/ 7354 h 10000"/>
              <a:gd name="connsiteX12" fmla="*/ 1135 w 9937"/>
              <a:gd name="connsiteY12" fmla="*/ 7237 h 10000"/>
              <a:gd name="connsiteX13" fmla="*/ 1281 w 9937"/>
              <a:gd name="connsiteY13" fmla="*/ 5603 h 10000"/>
              <a:gd name="connsiteX14" fmla="*/ 1360 w 9937"/>
              <a:gd name="connsiteY14" fmla="*/ 4942 h 10000"/>
              <a:gd name="connsiteX15" fmla="*/ 1427 w 9937"/>
              <a:gd name="connsiteY15" fmla="*/ 5603 h 10000"/>
              <a:gd name="connsiteX16" fmla="*/ 1510 w 9937"/>
              <a:gd name="connsiteY16" fmla="*/ 5700 h 10000"/>
              <a:gd name="connsiteX17" fmla="*/ 1657 w 9937"/>
              <a:gd name="connsiteY17" fmla="*/ 5370 h 10000"/>
              <a:gd name="connsiteX18" fmla="*/ 1735 w 9937"/>
              <a:gd name="connsiteY18" fmla="*/ 5700 h 10000"/>
              <a:gd name="connsiteX19" fmla="*/ 1805 w 9937"/>
              <a:gd name="connsiteY19" fmla="*/ 5272 h 10000"/>
              <a:gd name="connsiteX20" fmla="*/ 1884 w 9937"/>
              <a:gd name="connsiteY20" fmla="*/ 5603 h 10000"/>
              <a:gd name="connsiteX21" fmla="*/ 2028 w 9937"/>
              <a:gd name="connsiteY21" fmla="*/ 5058 h 10000"/>
              <a:gd name="connsiteX22" fmla="*/ 2108 w 9937"/>
              <a:gd name="connsiteY22" fmla="*/ 5370 h 10000"/>
              <a:gd name="connsiteX23" fmla="*/ 2190 w 9937"/>
              <a:gd name="connsiteY23" fmla="*/ 5156 h 10000"/>
              <a:gd name="connsiteX24" fmla="*/ 2256 w 9937"/>
              <a:gd name="connsiteY24" fmla="*/ 5486 h 10000"/>
              <a:gd name="connsiteX25" fmla="*/ 2416 w 9937"/>
              <a:gd name="connsiteY25" fmla="*/ 4611 h 10000"/>
              <a:gd name="connsiteX26" fmla="*/ 2483 w 9937"/>
              <a:gd name="connsiteY26" fmla="*/ 5156 h 10000"/>
              <a:gd name="connsiteX27" fmla="*/ 2564 w 9937"/>
              <a:gd name="connsiteY27" fmla="*/ 5272 h 10000"/>
              <a:gd name="connsiteX28" fmla="*/ 2627 w 9937"/>
              <a:gd name="connsiteY28" fmla="*/ 5603 h 10000"/>
              <a:gd name="connsiteX29" fmla="*/ 2715 w 9937"/>
              <a:gd name="connsiteY29" fmla="*/ 5058 h 10000"/>
              <a:gd name="connsiteX30" fmla="*/ 2862 w 9937"/>
              <a:gd name="connsiteY30" fmla="*/ 5486 h 10000"/>
              <a:gd name="connsiteX31" fmla="*/ 2937 w 9937"/>
              <a:gd name="connsiteY31" fmla="*/ 5603 h 10000"/>
              <a:gd name="connsiteX32" fmla="*/ 3016 w 9937"/>
              <a:gd name="connsiteY32" fmla="*/ 5370 h 10000"/>
              <a:gd name="connsiteX33" fmla="*/ 3086 w 9937"/>
              <a:gd name="connsiteY33" fmla="*/ 5370 h 10000"/>
              <a:gd name="connsiteX34" fmla="*/ 3247 w 9937"/>
              <a:gd name="connsiteY34" fmla="*/ 5370 h 10000"/>
              <a:gd name="connsiteX35" fmla="*/ 3312 w 9937"/>
              <a:gd name="connsiteY35" fmla="*/ 4611 h 10000"/>
              <a:gd name="connsiteX36" fmla="*/ 3395 w 9937"/>
              <a:gd name="connsiteY36" fmla="*/ 4942 h 10000"/>
              <a:gd name="connsiteX37" fmla="*/ 3457 w 9937"/>
              <a:gd name="connsiteY37" fmla="*/ 4728 h 10000"/>
              <a:gd name="connsiteX38" fmla="*/ 3619 w 9937"/>
              <a:gd name="connsiteY38" fmla="*/ 6031 h 10000"/>
              <a:gd name="connsiteX39" fmla="*/ 3685 w 9937"/>
              <a:gd name="connsiteY39" fmla="*/ 5272 h 10000"/>
              <a:gd name="connsiteX40" fmla="*/ 3765 w 9937"/>
              <a:gd name="connsiteY40" fmla="*/ 5272 h 10000"/>
              <a:gd name="connsiteX41" fmla="*/ 3845 w 9937"/>
              <a:gd name="connsiteY41" fmla="*/ 5272 h 10000"/>
              <a:gd name="connsiteX42" fmla="*/ 3992 w 9937"/>
              <a:gd name="connsiteY42" fmla="*/ 4611 h 10000"/>
              <a:gd name="connsiteX43" fmla="*/ 4060 w 9937"/>
              <a:gd name="connsiteY43" fmla="*/ 5370 h 10000"/>
              <a:gd name="connsiteX44" fmla="*/ 4140 w 9937"/>
              <a:gd name="connsiteY44" fmla="*/ 5486 h 10000"/>
              <a:gd name="connsiteX45" fmla="*/ 4219 w 9937"/>
              <a:gd name="connsiteY45" fmla="*/ 5058 h 10000"/>
              <a:gd name="connsiteX46" fmla="*/ 4365 w 9937"/>
              <a:gd name="connsiteY46" fmla="*/ 5603 h 10000"/>
              <a:gd name="connsiteX47" fmla="*/ 4448 w 9937"/>
              <a:gd name="connsiteY47" fmla="*/ 4611 h 10000"/>
              <a:gd name="connsiteX48" fmla="*/ 4512 w 9937"/>
              <a:gd name="connsiteY48" fmla="*/ 4825 h 10000"/>
              <a:gd name="connsiteX49" fmla="*/ 4594 w 9937"/>
              <a:gd name="connsiteY49" fmla="*/ 4397 h 10000"/>
              <a:gd name="connsiteX50" fmla="*/ 4738 w 9937"/>
              <a:gd name="connsiteY50" fmla="*/ 5058 h 10000"/>
              <a:gd name="connsiteX51" fmla="*/ 4819 w 9937"/>
              <a:gd name="connsiteY51" fmla="*/ 5156 h 10000"/>
              <a:gd name="connsiteX52" fmla="*/ 4886 w 9937"/>
              <a:gd name="connsiteY52" fmla="*/ 4825 h 10000"/>
              <a:gd name="connsiteX53" fmla="*/ 4966 w 9937"/>
              <a:gd name="connsiteY53" fmla="*/ 5156 h 10000"/>
              <a:gd name="connsiteX54" fmla="*/ 5113 w 9937"/>
              <a:gd name="connsiteY54" fmla="*/ 5156 h 10000"/>
              <a:gd name="connsiteX55" fmla="*/ 5196 w 9937"/>
              <a:gd name="connsiteY55" fmla="*/ 5486 h 10000"/>
              <a:gd name="connsiteX56" fmla="*/ 5275 w 9937"/>
              <a:gd name="connsiteY56" fmla="*/ 5370 h 10000"/>
              <a:gd name="connsiteX57" fmla="*/ 5340 w 9937"/>
              <a:gd name="connsiteY57" fmla="*/ 5272 h 10000"/>
              <a:gd name="connsiteX58" fmla="*/ 5490 w 9937"/>
              <a:gd name="connsiteY58" fmla="*/ 4942 h 10000"/>
              <a:gd name="connsiteX59" fmla="*/ 5564 w 9937"/>
              <a:gd name="connsiteY59" fmla="*/ 4942 h 10000"/>
              <a:gd name="connsiteX60" fmla="*/ 5651 w 9937"/>
              <a:gd name="connsiteY60" fmla="*/ 5272 h 10000"/>
              <a:gd name="connsiteX61" fmla="*/ 5715 w 9937"/>
              <a:gd name="connsiteY61" fmla="*/ 5486 h 10000"/>
              <a:gd name="connsiteX62" fmla="*/ 5874 w 9937"/>
              <a:gd name="connsiteY62" fmla="*/ 5156 h 10000"/>
              <a:gd name="connsiteX63" fmla="*/ 5940 w 9937"/>
              <a:gd name="connsiteY63" fmla="*/ 7354 h 10000"/>
              <a:gd name="connsiteX64" fmla="*/ 6023 w 9937"/>
              <a:gd name="connsiteY64" fmla="*/ 8016 h 10000"/>
              <a:gd name="connsiteX65" fmla="*/ 6102 w 9937"/>
              <a:gd name="connsiteY65" fmla="*/ 7140 h 10000"/>
              <a:gd name="connsiteX66" fmla="*/ 6247 w 9937"/>
              <a:gd name="connsiteY66" fmla="*/ 6265 h 10000"/>
              <a:gd name="connsiteX67" fmla="*/ 6316 w 9937"/>
              <a:gd name="connsiteY67" fmla="*/ 6148 h 10000"/>
              <a:gd name="connsiteX68" fmla="*/ 6395 w 9937"/>
              <a:gd name="connsiteY68" fmla="*/ 5486 h 10000"/>
              <a:gd name="connsiteX69" fmla="*/ 6474 w 9937"/>
              <a:gd name="connsiteY69" fmla="*/ 5700 h 10000"/>
              <a:gd name="connsiteX70" fmla="*/ 6545 w 9937"/>
              <a:gd name="connsiteY70" fmla="*/ 5156 h 10000"/>
              <a:gd name="connsiteX71" fmla="*/ 6703 w 9937"/>
              <a:gd name="connsiteY71" fmla="*/ 4942 h 10000"/>
              <a:gd name="connsiteX72" fmla="*/ 6768 w 9937"/>
              <a:gd name="connsiteY72" fmla="*/ 5370 h 10000"/>
              <a:gd name="connsiteX73" fmla="*/ 6851 w 9937"/>
              <a:gd name="connsiteY73" fmla="*/ 5486 h 10000"/>
              <a:gd name="connsiteX74" fmla="*/ 6915 w 9937"/>
              <a:gd name="connsiteY74" fmla="*/ 6362 h 10000"/>
              <a:gd name="connsiteX75" fmla="*/ 7075 w 9937"/>
              <a:gd name="connsiteY75" fmla="*/ 6265 h 10000"/>
              <a:gd name="connsiteX76" fmla="*/ 7141 w 9937"/>
              <a:gd name="connsiteY76" fmla="*/ 5817 h 10000"/>
              <a:gd name="connsiteX77" fmla="*/ 7222 w 9937"/>
              <a:gd name="connsiteY77" fmla="*/ 7023 h 10000"/>
              <a:gd name="connsiteX78" fmla="*/ 7305 w 9937"/>
              <a:gd name="connsiteY78" fmla="*/ 2743 h 10000"/>
              <a:gd name="connsiteX79" fmla="*/ 7450 w 9937"/>
              <a:gd name="connsiteY79" fmla="*/ 0 h 10000"/>
              <a:gd name="connsiteX80" fmla="*/ 7529 w 9937"/>
              <a:gd name="connsiteY80" fmla="*/ 1323 h 10000"/>
              <a:gd name="connsiteX81" fmla="*/ 7594 w 9937"/>
              <a:gd name="connsiteY81" fmla="*/ 875 h 10000"/>
              <a:gd name="connsiteX82" fmla="*/ 7676 w 9937"/>
              <a:gd name="connsiteY82" fmla="*/ 2082 h 10000"/>
              <a:gd name="connsiteX83" fmla="*/ 7824 w 9937"/>
              <a:gd name="connsiteY83" fmla="*/ 1751 h 10000"/>
              <a:gd name="connsiteX84" fmla="*/ 7903 w 9937"/>
              <a:gd name="connsiteY84" fmla="*/ 1751 h 10000"/>
              <a:gd name="connsiteX85" fmla="*/ 7972 w 9937"/>
              <a:gd name="connsiteY85" fmla="*/ 1965 h 10000"/>
              <a:gd name="connsiteX86" fmla="*/ 8049 w 9937"/>
              <a:gd name="connsiteY86" fmla="*/ 2626 h 10000"/>
              <a:gd name="connsiteX87" fmla="*/ 8199 w 9937"/>
              <a:gd name="connsiteY87" fmla="*/ 1634 h 10000"/>
              <a:gd name="connsiteX88" fmla="*/ 8278 w 9937"/>
              <a:gd name="connsiteY88" fmla="*/ 2082 h 10000"/>
              <a:gd name="connsiteX89" fmla="*/ 8345 w 9937"/>
              <a:gd name="connsiteY89" fmla="*/ 1965 h 10000"/>
              <a:gd name="connsiteX90" fmla="*/ 8426 w 9937"/>
              <a:gd name="connsiteY90" fmla="*/ 992 h 10000"/>
              <a:gd name="connsiteX91" fmla="*/ 8575 w 9937"/>
              <a:gd name="connsiteY91" fmla="*/ 1206 h 10000"/>
              <a:gd name="connsiteX92" fmla="*/ 8651 w 9937"/>
              <a:gd name="connsiteY92" fmla="*/ 545 h 10000"/>
              <a:gd name="connsiteX93" fmla="*/ 8733 w 9937"/>
              <a:gd name="connsiteY93" fmla="*/ 4163 h 10000"/>
              <a:gd name="connsiteX94" fmla="*/ 8798 w 9937"/>
              <a:gd name="connsiteY94" fmla="*/ 5700 h 10000"/>
              <a:gd name="connsiteX95" fmla="*/ 8958 w 9937"/>
              <a:gd name="connsiteY95" fmla="*/ 5700 h 10000"/>
              <a:gd name="connsiteX96" fmla="*/ 9028 w 9937"/>
              <a:gd name="connsiteY96" fmla="*/ 5156 h 10000"/>
              <a:gd name="connsiteX97" fmla="*/ 9106 w 9937"/>
              <a:gd name="connsiteY97" fmla="*/ 5156 h 10000"/>
              <a:gd name="connsiteX98" fmla="*/ 9173 w 9937"/>
              <a:gd name="connsiteY98" fmla="*/ 5700 h 10000"/>
              <a:gd name="connsiteX99" fmla="*/ 9334 w 9937"/>
              <a:gd name="connsiteY99" fmla="*/ 5272 h 10000"/>
              <a:gd name="connsiteX100" fmla="*/ 9400 w 9937"/>
              <a:gd name="connsiteY100" fmla="*/ 4280 h 10000"/>
              <a:gd name="connsiteX101" fmla="*/ 9482 w 9937"/>
              <a:gd name="connsiteY101" fmla="*/ 5058 h 10000"/>
              <a:gd name="connsiteX102" fmla="*/ 9559 w 9937"/>
              <a:gd name="connsiteY102" fmla="*/ 5058 h 10000"/>
              <a:gd name="connsiteX103" fmla="*/ 9707 w 9937"/>
              <a:gd name="connsiteY103" fmla="*/ 4611 h 10000"/>
              <a:gd name="connsiteX104" fmla="*/ 9775 w 9937"/>
              <a:gd name="connsiteY104" fmla="*/ 5058 h 10000"/>
              <a:gd name="connsiteX105" fmla="*/ 9854 w 9937"/>
              <a:gd name="connsiteY105" fmla="*/ 5156 h 10000"/>
              <a:gd name="connsiteX106" fmla="*/ 9937 w 9937"/>
              <a:gd name="connsiteY106" fmla="*/ 5156 h 10000"/>
              <a:gd name="connsiteX0" fmla="*/ 0 w 9916"/>
              <a:gd name="connsiteY0" fmla="*/ 10000 h 10000"/>
              <a:gd name="connsiteX1" fmla="*/ 162 w 9916"/>
              <a:gd name="connsiteY1" fmla="*/ 9767 h 10000"/>
              <a:gd name="connsiteX2" fmla="*/ 227 w 9916"/>
              <a:gd name="connsiteY2" fmla="*/ 9767 h 10000"/>
              <a:gd name="connsiteX3" fmla="*/ 309 w 9916"/>
              <a:gd name="connsiteY3" fmla="*/ 9339 h 10000"/>
              <a:gd name="connsiteX4" fmla="*/ 375 w 9916"/>
              <a:gd name="connsiteY4" fmla="*/ 9125 h 10000"/>
              <a:gd name="connsiteX5" fmla="*/ 536 w 9916"/>
              <a:gd name="connsiteY5" fmla="*/ 8560 h 10000"/>
              <a:gd name="connsiteX6" fmla="*/ 606 w 9916"/>
              <a:gd name="connsiteY6" fmla="*/ 8560 h 10000"/>
              <a:gd name="connsiteX7" fmla="*/ 684 w 9916"/>
              <a:gd name="connsiteY7" fmla="*/ 7568 h 10000"/>
              <a:gd name="connsiteX8" fmla="*/ 766 w 9916"/>
              <a:gd name="connsiteY8" fmla="*/ 7568 h 10000"/>
              <a:gd name="connsiteX9" fmla="*/ 913 w 9916"/>
              <a:gd name="connsiteY9" fmla="*/ 7685 h 10000"/>
              <a:gd name="connsiteX10" fmla="*/ 992 w 9916"/>
              <a:gd name="connsiteY10" fmla="*/ 7802 h 10000"/>
              <a:gd name="connsiteX11" fmla="*/ 1062 w 9916"/>
              <a:gd name="connsiteY11" fmla="*/ 7354 h 10000"/>
              <a:gd name="connsiteX12" fmla="*/ 1142 w 9916"/>
              <a:gd name="connsiteY12" fmla="*/ 7237 h 10000"/>
              <a:gd name="connsiteX13" fmla="*/ 1289 w 9916"/>
              <a:gd name="connsiteY13" fmla="*/ 5603 h 10000"/>
              <a:gd name="connsiteX14" fmla="*/ 1369 w 9916"/>
              <a:gd name="connsiteY14" fmla="*/ 4942 h 10000"/>
              <a:gd name="connsiteX15" fmla="*/ 1436 w 9916"/>
              <a:gd name="connsiteY15" fmla="*/ 5603 h 10000"/>
              <a:gd name="connsiteX16" fmla="*/ 1520 w 9916"/>
              <a:gd name="connsiteY16" fmla="*/ 5700 h 10000"/>
              <a:gd name="connsiteX17" fmla="*/ 1668 w 9916"/>
              <a:gd name="connsiteY17" fmla="*/ 5370 h 10000"/>
              <a:gd name="connsiteX18" fmla="*/ 1746 w 9916"/>
              <a:gd name="connsiteY18" fmla="*/ 5700 h 10000"/>
              <a:gd name="connsiteX19" fmla="*/ 1816 w 9916"/>
              <a:gd name="connsiteY19" fmla="*/ 5272 h 10000"/>
              <a:gd name="connsiteX20" fmla="*/ 1896 w 9916"/>
              <a:gd name="connsiteY20" fmla="*/ 5603 h 10000"/>
              <a:gd name="connsiteX21" fmla="*/ 2041 w 9916"/>
              <a:gd name="connsiteY21" fmla="*/ 5058 h 10000"/>
              <a:gd name="connsiteX22" fmla="*/ 2121 w 9916"/>
              <a:gd name="connsiteY22" fmla="*/ 5370 h 10000"/>
              <a:gd name="connsiteX23" fmla="*/ 2204 w 9916"/>
              <a:gd name="connsiteY23" fmla="*/ 5156 h 10000"/>
              <a:gd name="connsiteX24" fmla="*/ 2270 w 9916"/>
              <a:gd name="connsiteY24" fmla="*/ 5486 h 10000"/>
              <a:gd name="connsiteX25" fmla="*/ 2431 w 9916"/>
              <a:gd name="connsiteY25" fmla="*/ 4611 h 10000"/>
              <a:gd name="connsiteX26" fmla="*/ 2499 w 9916"/>
              <a:gd name="connsiteY26" fmla="*/ 5156 h 10000"/>
              <a:gd name="connsiteX27" fmla="*/ 2580 w 9916"/>
              <a:gd name="connsiteY27" fmla="*/ 5272 h 10000"/>
              <a:gd name="connsiteX28" fmla="*/ 2644 w 9916"/>
              <a:gd name="connsiteY28" fmla="*/ 5603 h 10000"/>
              <a:gd name="connsiteX29" fmla="*/ 2732 w 9916"/>
              <a:gd name="connsiteY29" fmla="*/ 5058 h 10000"/>
              <a:gd name="connsiteX30" fmla="*/ 2880 w 9916"/>
              <a:gd name="connsiteY30" fmla="*/ 5486 h 10000"/>
              <a:gd name="connsiteX31" fmla="*/ 2956 w 9916"/>
              <a:gd name="connsiteY31" fmla="*/ 5603 h 10000"/>
              <a:gd name="connsiteX32" fmla="*/ 3035 w 9916"/>
              <a:gd name="connsiteY32" fmla="*/ 5370 h 10000"/>
              <a:gd name="connsiteX33" fmla="*/ 3106 w 9916"/>
              <a:gd name="connsiteY33" fmla="*/ 5370 h 10000"/>
              <a:gd name="connsiteX34" fmla="*/ 3268 w 9916"/>
              <a:gd name="connsiteY34" fmla="*/ 5370 h 10000"/>
              <a:gd name="connsiteX35" fmla="*/ 3333 w 9916"/>
              <a:gd name="connsiteY35" fmla="*/ 4611 h 10000"/>
              <a:gd name="connsiteX36" fmla="*/ 3417 w 9916"/>
              <a:gd name="connsiteY36" fmla="*/ 4942 h 10000"/>
              <a:gd name="connsiteX37" fmla="*/ 3479 w 9916"/>
              <a:gd name="connsiteY37" fmla="*/ 4728 h 10000"/>
              <a:gd name="connsiteX38" fmla="*/ 3642 w 9916"/>
              <a:gd name="connsiteY38" fmla="*/ 6031 h 10000"/>
              <a:gd name="connsiteX39" fmla="*/ 3708 w 9916"/>
              <a:gd name="connsiteY39" fmla="*/ 5272 h 10000"/>
              <a:gd name="connsiteX40" fmla="*/ 3789 w 9916"/>
              <a:gd name="connsiteY40" fmla="*/ 5272 h 10000"/>
              <a:gd name="connsiteX41" fmla="*/ 3869 w 9916"/>
              <a:gd name="connsiteY41" fmla="*/ 5272 h 10000"/>
              <a:gd name="connsiteX42" fmla="*/ 4017 w 9916"/>
              <a:gd name="connsiteY42" fmla="*/ 4611 h 10000"/>
              <a:gd name="connsiteX43" fmla="*/ 4086 w 9916"/>
              <a:gd name="connsiteY43" fmla="*/ 5370 h 10000"/>
              <a:gd name="connsiteX44" fmla="*/ 4166 w 9916"/>
              <a:gd name="connsiteY44" fmla="*/ 5486 h 10000"/>
              <a:gd name="connsiteX45" fmla="*/ 4246 w 9916"/>
              <a:gd name="connsiteY45" fmla="*/ 5058 h 10000"/>
              <a:gd name="connsiteX46" fmla="*/ 4393 w 9916"/>
              <a:gd name="connsiteY46" fmla="*/ 5603 h 10000"/>
              <a:gd name="connsiteX47" fmla="*/ 4476 w 9916"/>
              <a:gd name="connsiteY47" fmla="*/ 4611 h 10000"/>
              <a:gd name="connsiteX48" fmla="*/ 4541 w 9916"/>
              <a:gd name="connsiteY48" fmla="*/ 4825 h 10000"/>
              <a:gd name="connsiteX49" fmla="*/ 4623 w 9916"/>
              <a:gd name="connsiteY49" fmla="*/ 4397 h 10000"/>
              <a:gd name="connsiteX50" fmla="*/ 4768 w 9916"/>
              <a:gd name="connsiteY50" fmla="*/ 5058 h 10000"/>
              <a:gd name="connsiteX51" fmla="*/ 4850 w 9916"/>
              <a:gd name="connsiteY51" fmla="*/ 5156 h 10000"/>
              <a:gd name="connsiteX52" fmla="*/ 4917 w 9916"/>
              <a:gd name="connsiteY52" fmla="*/ 4825 h 10000"/>
              <a:gd name="connsiteX53" fmla="*/ 4997 w 9916"/>
              <a:gd name="connsiteY53" fmla="*/ 5156 h 10000"/>
              <a:gd name="connsiteX54" fmla="*/ 5145 w 9916"/>
              <a:gd name="connsiteY54" fmla="*/ 5156 h 10000"/>
              <a:gd name="connsiteX55" fmla="*/ 5229 w 9916"/>
              <a:gd name="connsiteY55" fmla="*/ 5486 h 10000"/>
              <a:gd name="connsiteX56" fmla="*/ 5308 w 9916"/>
              <a:gd name="connsiteY56" fmla="*/ 5370 h 10000"/>
              <a:gd name="connsiteX57" fmla="*/ 5374 w 9916"/>
              <a:gd name="connsiteY57" fmla="*/ 5272 h 10000"/>
              <a:gd name="connsiteX58" fmla="*/ 5525 w 9916"/>
              <a:gd name="connsiteY58" fmla="*/ 4942 h 10000"/>
              <a:gd name="connsiteX59" fmla="*/ 5599 w 9916"/>
              <a:gd name="connsiteY59" fmla="*/ 4942 h 10000"/>
              <a:gd name="connsiteX60" fmla="*/ 5687 w 9916"/>
              <a:gd name="connsiteY60" fmla="*/ 5272 h 10000"/>
              <a:gd name="connsiteX61" fmla="*/ 5751 w 9916"/>
              <a:gd name="connsiteY61" fmla="*/ 5486 h 10000"/>
              <a:gd name="connsiteX62" fmla="*/ 5911 w 9916"/>
              <a:gd name="connsiteY62" fmla="*/ 5156 h 10000"/>
              <a:gd name="connsiteX63" fmla="*/ 5978 w 9916"/>
              <a:gd name="connsiteY63" fmla="*/ 7354 h 10000"/>
              <a:gd name="connsiteX64" fmla="*/ 6061 w 9916"/>
              <a:gd name="connsiteY64" fmla="*/ 8016 h 10000"/>
              <a:gd name="connsiteX65" fmla="*/ 6141 w 9916"/>
              <a:gd name="connsiteY65" fmla="*/ 7140 h 10000"/>
              <a:gd name="connsiteX66" fmla="*/ 6287 w 9916"/>
              <a:gd name="connsiteY66" fmla="*/ 6265 h 10000"/>
              <a:gd name="connsiteX67" fmla="*/ 6356 w 9916"/>
              <a:gd name="connsiteY67" fmla="*/ 6148 h 10000"/>
              <a:gd name="connsiteX68" fmla="*/ 6436 w 9916"/>
              <a:gd name="connsiteY68" fmla="*/ 5486 h 10000"/>
              <a:gd name="connsiteX69" fmla="*/ 6515 w 9916"/>
              <a:gd name="connsiteY69" fmla="*/ 5700 h 10000"/>
              <a:gd name="connsiteX70" fmla="*/ 6586 w 9916"/>
              <a:gd name="connsiteY70" fmla="*/ 5156 h 10000"/>
              <a:gd name="connsiteX71" fmla="*/ 6745 w 9916"/>
              <a:gd name="connsiteY71" fmla="*/ 4942 h 10000"/>
              <a:gd name="connsiteX72" fmla="*/ 6811 w 9916"/>
              <a:gd name="connsiteY72" fmla="*/ 5370 h 10000"/>
              <a:gd name="connsiteX73" fmla="*/ 6894 w 9916"/>
              <a:gd name="connsiteY73" fmla="*/ 5486 h 10000"/>
              <a:gd name="connsiteX74" fmla="*/ 6959 w 9916"/>
              <a:gd name="connsiteY74" fmla="*/ 6362 h 10000"/>
              <a:gd name="connsiteX75" fmla="*/ 7120 w 9916"/>
              <a:gd name="connsiteY75" fmla="*/ 6265 h 10000"/>
              <a:gd name="connsiteX76" fmla="*/ 7186 w 9916"/>
              <a:gd name="connsiteY76" fmla="*/ 5817 h 10000"/>
              <a:gd name="connsiteX77" fmla="*/ 7268 w 9916"/>
              <a:gd name="connsiteY77" fmla="*/ 7023 h 10000"/>
              <a:gd name="connsiteX78" fmla="*/ 7351 w 9916"/>
              <a:gd name="connsiteY78" fmla="*/ 2743 h 10000"/>
              <a:gd name="connsiteX79" fmla="*/ 7497 w 9916"/>
              <a:gd name="connsiteY79" fmla="*/ 0 h 10000"/>
              <a:gd name="connsiteX80" fmla="*/ 7577 w 9916"/>
              <a:gd name="connsiteY80" fmla="*/ 1323 h 10000"/>
              <a:gd name="connsiteX81" fmla="*/ 7642 w 9916"/>
              <a:gd name="connsiteY81" fmla="*/ 875 h 10000"/>
              <a:gd name="connsiteX82" fmla="*/ 7725 w 9916"/>
              <a:gd name="connsiteY82" fmla="*/ 2082 h 10000"/>
              <a:gd name="connsiteX83" fmla="*/ 7874 w 9916"/>
              <a:gd name="connsiteY83" fmla="*/ 1751 h 10000"/>
              <a:gd name="connsiteX84" fmla="*/ 7953 w 9916"/>
              <a:gd name="connsiteY84" fmla="*/ 1751 h 10000"/>
              <a:gd name="connsiteX85" fmla="*/ 8023 w 9916"/>
              <a:gd name="connsiteY85" fmla="*/ 1965 h 10000"/>
              <a:gd name="connsiteX86" fmla="*/ 8100 w 9916"/>
              <a:gd name="connsiteY86" fmla="*/ 2626 h 10000"/>
              <a:gd name="connsiteX87" fmla="*/ 8251 w 9916"/>
              <a:gd name="connsiteY87" fmla="*/ 1634 h 10000"/>
              <a:gd name="connsiteX88" fmla="*/ 8330 w 9916"/>
              <a:gd name="connsiteY88" fmla="*/ 2082 h 10000"/>
              <a:gd name="connsiteX89" fmla="*/ 8398 w 9916"/>
              <a:gd name="connsiteY89" fmla="*/ 1965 h 10000"/>
              <a:gd name="connsiteX90" fmla="*/ 8479 w 9916"/>
              <a:gd name="connsiteY90" fmla="*/ 992 h 10000"/>
              <a:gd name="connsiteX91" fmla="*/ 8629 w 9916"/>
              <a:gd name="connsiteY91" fmla="*/ 1206 h 10000"/>
              <a:gd name="connsiteX92" fmla="*/ 8706 w 9916"/>
              <a:gd name="connsiteY92" fmla="*/ 545 h 10000"/>
              <a:gd name="connsiteX93" fmla="*/ 8788 w 9916"/>
              <a:gd name="connsiteY93" fmla="*/ 4163 h 10000"/>
              <a:gd name="connsiteX94" fmla="*/ 8854 w 9916"/>
              <a:gd name="connsiteY94" fmla="*/ 5700 h 10000"/>
              <a:gd name="connsiteX95" fmla="*/ 9015 w 9916"/>
              <a:gd name="connsiteY95" fmla="*/ 5700 h 10000"/>
              <a:gd name="connsiteX96" fmla="*/ 9085 w 9916"/>
              <a:gd name="connsiteY96" fmla="*/ 5156 h 10000"/>
              <a:gd name="connsiteX97" fmla="*/ 9164 w 9916"/>
              <a:gd name="connsiteY97" fmla="*/ 5156 h 10000"/>
              <a:gd name="connsiteX98" fmla="*/ 9231 w 9916"/>
              <a:gd name="connsiteY98" fmla="*/ 5700 h 10000"/>
              <a:gd name="connsiteX99" fmla="*/ 9393 w 9916"/>
              <a:gd name="connsiteY99" fmla="*/ 5272 h 10000"/>
              <a:gd name="connsiteX100" fmla="*/ 9460 w 9916"/>
              <a:gd name="connsiteY100" fmla="*/ 4280 h 10000"/>
              <a:gd name="connsiteX101" fmla="*/ 9542 w 9916"/>
              <a:gd name="connsiteY101" fmla="*/ 5058 h 10000"/>
              <a:gd name="connsiteX102" fmla="*/ 9620 w 9916"/>
              <a:gd name="connsiteY102" fmla="*/ 5058 h 10000"/>
              <a:gd name="connsiteX103" fmla="*/ 9769 w 9916"/>
              <a:gd name="connsiteY103" fmla="*/ 4611 h 10000"/>
              <a:gd name="connsiteX104" fmla="*/ 9837 w 9916"/>
              <a:gd name="connsiteY104" fmla="*/ 5058 h 10000"/>
              <a:gd name="connsiteX105" fmla="*/ 9916 w 9916"/>
              <a:gd name="connsiteY105" fmla="*/ 5156 h 10000"/>
              <a:gd name="connsiteX0" fmla="*/ 0 w 9920"/>
              <a:gd name="connsiteY0" fmla="*/ 10000 h 10000"/>
              <a:gd name="connsiteX1" fmla="*/ 163 w 9920"/>
              <a:gd name="connsiteY1" fmla="*/ 9767 h 10000"/>
              <a:gd name="connsiteX2" fmla="*/ 229 w 9920"/>
              <a:gd name="connsiteY2" fmla="*/ 9767 h 10000"/>
              <a:gd name="connsiteX3" fmla="*/ 312 w 9920"/>
              <a:gd name="connsiteY3" fmla="*/ 9339 h 10000"/>
              <a:gd name="connsiteX4" fmla="*/ 378 w 9920"/>
              <a:gd name="connsiteY4" fmla="*/ 9125 h 10000"/>
              <a:gd name="connsiteX5" fmla="*/ 541 w 9920"/>
              <a:gd name="connsiteY5" fmla="*/ 8560 h 10000"/>
              <a:gd name="connsiteX6" fmla="*/ 611 w 9920"/>
              <a:gd name="connsiteY6" fmla="*/ 8560 h 10000"/>
              <a:gd name="connsiteX7" fmla="*/ 690 w 9920"/>
              <a:gd name="connsiteY7" fmla="*/ 7568 h 10000"/>
              <a:gd name="connsiteX8" fmla="*/ 772 w 9920"/>
              <a:gd name="connsiteY8" fmla="*/ 7568 h 10000"/>
              <a:gd name="connsiteX9" fmla="*/ 921 w 9920"/>
              <a:gd name="connsiteY9" fmla="*/ 7685 h 10000"/>
              <a:gd name="connsiteX10" fmla="*/ 1000 w 9920"/>
              <a:gd name="connsiteY10" fmla="*/ 7802 h 10000"/>
              <a:gd name="connsiteX11" fmla="*/ 1071 w 9920"/>
              <a:gd name="connsiteY11" fmla="*/ 7354 h 10000"/>
              <a:gd name="connsiteX12" fmla="*/ 1152 w 9920"/>
              <a:gd name="connsiteY12" fmla="*/ 7237 h 10000"/>
              <a:gd name="connsiteX13" fmla="*/ 1300 w 9920"/>
              <a:gd name="connsiteY13" fmla="*/ 5603 h 10000"/>
              <a:gd name="connsiteX14" fmla="*/ 1381 w 9920"/>
              <a:gd name="connsiteY14" fmla="*/ 4942 h 10000"/>
              <a:gd name="connsiteX15" fmla="*/ 1448 w 9920"/>
              <a:gd name="connsiteY15" fmla="*/ 5603 h 10000"/>
              <a:gd name="connsiteX16" fmla="*/ 1533 w 9920"/>
              <a:gd name="connsiteY16" fmla="*/ 5700 h 10000"/>
              <a:gd name="connsiteX17" fmla="*/ 1682 w 9920"/>
              <a:gd name="connsiteY17" fmla="*/ 5370 h 10000"/>
              <a:gd name="connsiteX18" fmla="*/ 1761 w 9920"/>
              <a:gd name="connsiteY18" fmla="*/ 5700 h 10000"/>
              <a:gd name="connsiteX19" fmla="*/ 1831 w 9920"/>
              <a:gd name="connsiteY19" fmla="*/ 5272 h 10000"/>
              <a:gd name="connsiteX20" fmla="*/ 1912 w 9920"/>
              <a:gd name="connsiteY20" fmla="*/ 5603 h 10000"/>
              <a:gd name="connsiteX21" fmla="*/ 2058 w 9920"/>
              <a:gd name="connsiteY21" fmla="*/ 5058 h 10000"/>
              <a:gd name="connsiteX22" fmla="*/ 2139 w 9920"/>
              <a:gd name="connsiteY22" fmla="*/ 5370 h 10000"/>
              <a:gd name="connsiteX23" fmla="*/ 2223 w 9920"/>
              <a:gd name="connsiteY23" fmla="*/ 5156 h 10000"/>
              <a:gd name="connsiteX24" fmla="*/ 2289 w 9920"/>
              <a:gd name="connsiteY24" fmla="*/ 5486 h 10000"/>
              <a:gd name="connsiteX25" fmla="*/ 2452 w 9920"/>
              <a:gd name="connsiteY25" fmla="*/ 4611 h 10000"/>
              <a:gd name="connsiteX26" fmla="*/ 2520 w 9920"/>
              <a:gd name="connsiteY26" fmla="*/ 5156 h 10000"/>
              <a:gd name="connsiteX27" fmla="*/ 2602 w 9920"/>
              <a:gd name="connsiteY27" fmla="*/ 5272 h 10000"/>
              <a:gd name="connsiteX28" fmla="*/ 2666 w 9920"/>
              <a:gd name="connsiteY28" fmla="*/ 5603 h 10000"/>
              <a:gd name="connsiteX29" fmla="*/ 2755 w 9920"/>
              <a:gd name="connsiteY29" fmla="*/ 5058 h 10000"/>
              <a:gd name="connsiteX30" fmla="*/ 2904 w 9920"/>
              <a:gd name="connsiteY30" fmla="*/ 5486 h 10000"/>
              <a:gd name="connsiteX31" fmla="*/ 2981 w 9920"/>
              <a:gd name="connsiteY31" fmla="*/ 5603 h 10000"/>
              <a:gd name="connsiteX32" fmla="*/ 3061 w 9920"/>
              <a:gd name="connsiteY32" fmla="*/ 5370 h 10000"/>
              <a:gd name="connsiteX33" fmla="*/ 3132 w 9920"/>
              <a:gd name="connsiteY33" fmla="*/ 5370 h 10000"/>
              <a:gd name="connsiteX34" fmla="*/ 3296 w 9920"/>
              <a:gd name="connsiteY34" fmla="*/ 5370 h 10000"/>
              <a:gd name="connsiteX35" fmla="*/ 3361 w 9920"/>
              <a:gd name="connsiteY35" fmla="*/ 4611 h 10000"/>
              <a:gd name="connsiteX36" fmla="*/ 3446 w 9920"/>
              <a:gd name="connsiteY36" fmla="*/ 4942 h 10000"/>
              <a:gd name="connsiteX37" fmla="*/ 3508 w 9920"/>
              <a:gd name="connsiteY37" fmla="*/ 4728 h 10000"/>
              <a:gd name="connsiteX38" fmla="*/ 3673 w 9920"/>
              <a:gd name="connsiteY38" fmla="*/ 6031 h 10000"/>
              <a:gd name="connsiteX39" fmla="*/ 3739 w 9920"/>
              <a:gd name="connsiteY39" fmla="*/ 5272 h 10000"/>
              <a:gd name="connsiteX40" fmla="*/ 3821 w 9920"/>
              <a:gd name="connsiteY40" fmla="*/ 5272 h 10000"/>
              <a:gd name="connsiteX41" fmla="*/ 3902 w 9920"/>
              <a:gd name="connsiteY41" fmla="*/ 5272 h 10000"/>
              <a:gd name="connsiteX42" fmla="*/ 4051 w 9920"/>
              <a:gd name="connsiteY42" fmla="*/ 4611 h 10000"/>
              <a:gd name="connsiteX43" fmla="*/ 4121 w 9920"/>
              <a:gd name="connsiteY43" fmla="*/ 5370 h 10000"/>
              <a:gd name="connsiteX44" fmla="*/ 4201 w 9920"/>
              <a:gd name="connsiteY44" fmla="*/ 5486 h 10000"/>
              <a:gd name="connsiteX45" fmla="*/ 4282 w 9920"/>
              <a:gd name="connsiteY45" fmla="*/ 5058 h 10000"/>
              <a:gd name="connsiteX46" fmla="*/ 4430 w 9920"/>
              <a:gd name="connsiteY46" fmla="*/ 5603 h 10000"/>
              <a:gd name="connsiteX47" fmla="*/ 4514 w 9920"/>
              <a:gd name="connsiteY47" fmla="*/ 4611 h 10000"/>
              <a:gd name="connsiteX48" fmla="*/ 4579 w 9920"/>
              <a:gd name="connsiteY48" fmla="*/ 4825 h 10000"/>
              <a:gd name="connsiteX49" fmla="*/ 4662 w 9920"/>
              <a:gd name="connsiteY49" fmla="*/ 4397 h 10000"/>
              <a:gd name="connsiteX50" fmla="*/ 4808 w 9920"/>
              <a:gd name="connsiteY50" fmla="*/ 5058 h 10000"/>
              <a:gd name="connsiteX51" fmla="*/ 4891 w 9920"/>
              <a:gd name="connsiteY51" fmla="*/ 5156 h 10000"/>
              <a:gd name="connsiteX52" fmla="*/ 4959 w 9920"/>
              <a:gd name="connsiteY52" fmla="*/ 4825 h 10000"/>
              <a:gd name="connsiteX53" fmla="*/ 5039 w 9920"/>
              <a:gd name="connsiteY53" fmla="*/ 5156 h 10000"/>
              <a:gd name="connsiteX54" fmla="*/ 5189 w 9920"/>
              <a:gd name="connsiteY54" fmla="*/ 5156 h 10000"/>
              <a:gd name="connsiteX55" fmla="*/ 5273 w 9920"/>
              <a:gd name="connsiteY55" fmla="*/ 5486 h 10000"/>
              <a:gd name="connsiteX56" fmla="*/ 5353 w 9920"/>
              <a:gd name="connsiteY56" fmla="*/ 5370 h 10000"/>
              <a:gd name="connsiteX57" fmla="*/ 5420 w 9920"/>
              <a:gd name="connsiteY57" fmla="*/ 5272 h 10000"/>
              <a:gd name="connsiteX58" fmla="*/ 5572 w 9920"/>
              <a:gd name="connsiteY58" fmla="*/ 4942 h 10000"/>
              <a:gd name="connsiteX59" fmla="*/ 5646 w 9920"/>
              <a:gd name="connsiteY59" fmla="*/ 4942 h 10000"/>
              <a:gd name="connsiteX60" fmla="*/ 5735 w 9920"/>
              <a:gd name="connsiteY60" fmla="*/ 5272 h 10000"/>
              <a:gd name="connsiteX61" fmla="*/ 5800 w 9920"/>
              <a:gd name="connsiteY61" fmla="*/ 5486 h 10000"/>
              <a:gd name="connsiteX62" fmla="*/ 5961 w 9920"/>
              <a:gd name="connsiteY62" fmla="*/ 5156 h 10000"/>
              <a:gd name="connsiteX63" fmla="*/ 6029 w 9920"/>
              <a:gd name="connsiteY63" fmla="*/ 7354 h 10000"/>
              <a:gd name="connsiteX64" fmla="*/ 6112 w 9920"/>
              <a:gd name="connsiteY64" fmla="*/ 8016 h 10000"/>
              <a:gd name="connsiteX65" fmla="*/ 6193 w 9920"/>
              <a:gd name="connsiteY65" fmla="*/ 7140 h 10000"/>
              <a:gd name="connsiteX66" fmla="*/ 6340 w 9920"/>
              <a:gd name="connsiteY66" fmla="*/ 6265 h 10000"/>
              <a:gd name="connsiteX67" fmla="*/ 6410 w 9920"/>
              <a:gd name="connsiteY67" fmla="*/ 6148 h 10000"/>
              <a:gd name="connsiteX68" fmla="*/ 6491 w 9920"/>
              <a:gd name="connsiteY68" fmla="*/ 5486 h 10000"/>
              <a:gd name="connsiteX69" fmla="*/ 6570 w 9920"/>
              <a:gd name="connsiteY69" fmla="*/ 5700 h 10000"/>
              <a:gd name="connsiteX70" fmla="*/ 6642 w 9920"/>
              <a:gd name="connsiteY70" fmla="*/ 5156 h 10000"/>
              <a:gd name="connsiteX71" fmla="*/ 6802 w 9920"/>
              <a:gd name="connsiteY71" fmla="*/ 4942 h 10000"/>
              <a:gd name="connsiteX72" fmla="*/ 6869 w 9920"/>
              <a:gd name="connsiteY72" fmla="*/ 5370 h 10000"/>
              <a:gd name="connsiteX73" fmla="*/ 6952 w 9920"/>
              <a:gd name="connsiteY73" fmla="*/ 5486 h 10000"/>
              <a:gd name="connsiteX74" fmla="*/ 7018 w 9920"/>
              <a:gd name="connsiteY74" fmla="*/ 6362 h 10000"/>
              <a:gd name="connsiteX75" fmla="*/ 7180 w 9920"/>
              <a:gd name="connsiteY75" fmla="*/ 6265 h 10000"/>
              <a:gd name="connsiteX76" fmla="*/ 7247 w 9920"/>
              <a:gd name="connsiteY76" fmla="*/ 5817 h 10000"/>
              <a:gd name="connsiteX77" fmla="*/ 7330 w 9920"/>
              <a:gd name="connsiteY77" fmla="*/ 7023 h 10000"/>
              <a:gd name="connsiteX78" fmla="*/ 7413 w 9920"/>
              <a:gd name="connsiteY78" fmla="*/ 2743 h 10000"/>
              <a:gd name="connsiteX79" fmla="*/ 7561 w 9920"/>
              <a:gd name="connsiteY79" fmla="*/ 0 h 10000"/>
              <a:gd name="connsiteX80" fmla="*/ 7641 w 9920"/>
              <a:gd name="connsiteY80" fmla="*/ 1323 h 10000"/>
              <a:gd name="connsiteX81" fmla="*/ 7707 w 9920"/>
              <a:gd name="connsiteY81" fmla="*/ 875 h 10000"/>
              <a:gd name="connsiteX82" fmla="*/ 7790 w 9920"/>
              <a:gd name="connsiteY82" fmla="*/ 2082 h 10000"/>
              <a:gd name="connsiteX83" fmla="*/ 7941 w 9920"/>
              <a:gd name="connsiteY83" fmla="*/ 1751 h 10000"/>
              <a:gd name="connsiteX84" fmla="*/ 8020 w 9920"/>
              <a:gd name="connsiteY84" fmla="*/ 1751 h 10000"/>
              <a:gd name="connsiteX85" fmla="*/ 8091 w 9920"/>
              <a:gd name="connsiteY85" fmla="*/ 1965 h 10000"/>
              <a:gd name="connsiteX86" fmla="*/ 8169 w 9920"/>
              <a:gd name="connsiteY86" fmla="*/ 2626 h 10000"/>
              <a:gd name="connsiteX87" fmla="*/ 8321 w 9920"/>
              <a:gd name="connsiteY87" fmla="*/ 1634 h 10000"/>
              <a:gd name="connsiteX88" fmla="*/ 8401 w 9920"/>
              <a:gd name="connsiteY88" fmla="*/ 2082 h 10000"/>
              <a:gd name="connsiteX89" fmla="*/ 8469 w 9920"/>
              <a:gd name="connsiteY89" fmla="*/ 1965 h 10000"/>
              <a:gd name="connsiteX90" fmla="*/ 8551 w 9920"/>
              <a:gd name="connsiteY90" fmla="*/ 992 h 10000"/>
              <a:gd name="connsiteX91" fmla="*/ 8702 w 9920"/>
              <a:gd name="connsiteY91" fmla="*/ 1206 h 10000"/>
              <a:gd name="connsiteX92" fmla="*/ 8780 w 9920"/>
              <a:gd name="connsiteY92" fmla="*/ 545 h 10000"/>
              <a:gd name="connsiteX93" fmla="*/ 8862 w 9920"/>
              <a:gd name="connsiteY93" fmla="*/ 4163 h 10000"/>
              <a:gd name="connsiteX94" fmla="*/ 8929 w 9920"/>
              <a:gd name="connsiteY94" fmla="*/ 5700 h 10000"/>
              <a:gd name="connsiteX95" fmla="*/ 9091 w 9920"/>
              <a:gd name="connsiteY95" fmla="*/ 5700 h 10000"/>
              <a:gd name="connsiteX96" fmla="*/ 9162 w 9920"/>
              <a:gd name="connsiteY96" fmla="*/ 5156 h 10000"/>
              <a:gd name="connsiteX97" fmla="*/ 9242 w 9920"/>
              <a:gd name="connsiteY97" fmla="*/ 5156 h 10000"/>
              <a:gd name="connsiteX98" fmla="*/ 9309 w 9920"/>
              <a:gd name="connsiteY98" fmla="*/ 5700 h 10000"/>
              <a:gd name="connsiteX99" fmla="*/ 9473 w 9920"/>
              <a:gd name="connsiteY99" fmla="*/ 5272 h 10000"/>
              <a:gd name="connsiteX100" fmla="*/ 9540 w 9920"/>
              <a:gd name="connsiteY100" fmla="*/ 4280 h 10000"/>
              <a:gd name="connsiteX101" fmla="*/ 9623 w 9920"/>
              <a:gd name="connsiteY101" fmla="*/ 5058 h 10000"/>
              <a:gd name="connsiteX102" fmla="*/ 9701 w 9920"/>
              <a:gd name="connsiteY102" fmla="*/ 5058 h 10000"/>
              <a:gd name="connsiteX103" fmla="*/ 9852 w 9920"/>
              <a:gd name="connsiteY103" fmla="*/ 4611 h 10000"/>
              <a:gd name="connsiteX104" fmla="*/ 9920 w 9920"/>
              <a:gd name="connsiteY104" fmla="*/ 5058 h 10000"/>
              <a:gd name="connsiteX0" fmla="*/ 0 w 9931"/>
              <a:gd name="connsiteY0" fmla="*/ 10000 h 10000"/>
              <a:gd name="connsiteX1" fmla="*/ 164 w 9931"/>
              <a:gd name="connsiteY1" fmla="*/ 9767 h 10000"/>
              <a:gd name="connsiteX2" fmla="*/ 231 w 9931"/>
              <a:gd name="connsiteY2" fmla="*/ 9767 h 10000"/>
              <a:gd name="connsiteX3" fmla="*/ 315 w 9931"/>
              <a:gd name="connsiteY3" fmla="*/ 9339 h 10000"/>
              <a:gd name="connsiteX4" fmla="*/ 381 w 9931"/>
              <a:gd name="connsiteY4" fmla="*/ 9125 h 10000"/>
              <a:gd name="connsiteX5" fmla="*/ 545 w 9931"/>
              <a:gd name="connsiteY5" fmla="*/ 8560 h 10000"/>
              <a:gd name="connsiteX6" fmla="*/ 616 w 9931"/>
              <a:gd name="connsiteY6" fmla="*/ 8560 h 10000"/>
              <a:gd name="connsiteX7" fmla="*/ 696 w 9931"/>
              <a:gd name="connsiteY7" fmla="*/ 7568 h 10000"/>
              <a:gd name="connsiteX8" fmla="*/ 778 w 9931"/>
              <a:gd name="connsiteY8" fmla="*/ 7568 h 10000"/>
              <a:gd name="connsiteX9" fmla="*/ 928 w 9931"/>
              <a:gd name="connsiteY9" fmla="*/ 7685 h 10000"/>
              <a:gd name="connsiteX10" fmla="*/ 1008 w 9931"/>
              <a:gd name="connsiteY10" fmla="*/ 7802 h 10000"/>
              <a:gd name="connsiteX11" fmla="*/ 1080 w 9931"/>
              <a:gd name="connsiteY11" fmla="*/ 7354 h 10000"/>
              <a:gd name="connsiteX12" fmla="*/ 1161 w 9931"/>
              <a:gd name="connsiteY12" fmla="*/ 7237 h 10000"/>
              <a:gd name="connsiteX13" fmla="*/ 1310 w 9931"/>
              <a:gd name="connsiteY13" fmla="*/ 5603 h 10000"/>
              <a:gd name="connsiteX14" fmla="*/ 1392 w 9931"/>
              <a:gd name="connsiteY14" fmla="*/ 4942 h 10000"/>
              <a:gd name="connsiteX15" fmla="*/ 1460 w 9931"/>
              <a:gd name="connsiteY15" fmla="*/ 5603 h 10000"/>
              <a:gd name="connsiteX16" fmla="*/ 1545 w 9931"/>
              <a:gd name="connsiteY16" fmla="*/ 5700 h 10000"/>
              <a:gd name="connsiteX17" fmla="*/ 1696 w 9931"/>
              <a:gd name="connsiteY17" fmla="*/ 5370 h 10000"/>
              <a:gd name="connsiteX18" fmla="*/ 1775 w 9931"/>
              <a:gd name="connsiteY18" fmla="*/ 5700 h 10000"/>
              <a:gd name="connsiteX19" fmla="*/ 1846 w 9931"/>
              <a:gd name="connsiteY19" fmla="*/ 5272 h 10000"/>
              <a:gd name="connsiteX20" fmla="*/ 1927 w 9931"/>
              <a:gd name="connsiteY20" fmla="*/ 5603 h 10000"/>
              <a:gd name="connsiteX21" fmla="*/ 2075 w 9931"/>
              <a:gd name="connsiteY21" fmla="*/ 5058 h 10000"/>
              <a:gd name="connsiteX22" fmla="*/ 2156 w 9931"/>
              <a:gd name="connsiteY22" fmla="*/ 5370 h 10000"/>
              <a:gd name="connsiteX23" fmla="*/ 2241 w 9931"/>
              <a:gd name="connsiteY23" fmla="*/ 5156 h 10000"/>
              <a:gd name="connsiteX24" fmla="*/ 2307 w 9931"/>
              <a:gd name="connsiteY24" fmla="*/ 5486 h 10000"/>
              <a:gd name="connsiteX25" fmla="*/ 2472 w 9931"/>
              <a:gd name="connsiteY25" fmla="*/ 4611 h 10000"/>
              <a:gd name="connsiteX26" fmla="*/ 2540 w 9931"/>
              <a:gd name="connsiteY26" fmla="*/ 5156 h 10000"/>
              <a:gd name="connsiteX27" fmla="*/ 2623 w 9931"/>
              <a:gd name="connsiteY27" fmla="*/ 5272 h 10000"/>
              <a:gd name="connsiteX28" fmla="*/ 2688 w 9931"/>
              <a:gd name="connsiteY28" fmla="*/ 5603 h 10000"/>
              <a:gd name="connsiteX29" fmla="*/ 2777 w 9931"/>
              <a:gd name="connsiteY29" fmla="*/ 5058 h 10000"/>
              <a:gd name="connsiteX30" fmla="*/ 2927 w 9931"/>
              <a:gd name="connsiteY30" fmla="*/ 5486 h 10000"/>
              <a:gd name="connsiteX31" fmla="*/ 3005 w 9931"/>
              <a:gd name="connsiteY31" fmla="*/ 5603 h 10000"/>
              <a:gd name="connsiteX32" fmla="*/ 3086 w 9931"/>
              <a:gd name="connsiteY32" fmla="*/ 5370 h 10000"/>
              <a:gd name="connsiteX33" fmla="*/ 3157 w 9931"/>
              <a:gd name="connsiteY33" fmla="*/ 5370 h 10000"/>
              <a:gd name="connsiteX34" fmla="*/ 3323 w 9931"/>
              <a:gd name="connsiteY34" fmla="*/ 5370 h 10000"/>
              <a:gd name="connsiteX35" fmla="*/ 3388 w 9931"/>
              <a:gd name="connsiteY35" fmla="*/ 4611 h 10000"/>
              <a:gd name="connsiteX36" fmla="*/ 3474 w 9931"/>
              <a:gd name="connsiteY36" fmla="*/ 4942 h 10000"/>
              <a:gd name="connsiteX37" fmla="*/ 3536 w 9931"/>
              <a:gd name="connsiteY37" fmla="*/ 4728 h 10000"/>
              <a:gd name="connsiteX38" fmla="*/ 3703 w 9931"/>
              <a:gd name="connsiteY38" fmla="*/ 6031 h 10000"/>
              <a:gd name="connsiteX39" fmla="*/ 3769 w 9931"/>
              <a:gd name="connsiteY39" fmla="*/ 5272 h 10000"/>
              <a:gd name="connsiteX40" fmla="*/ 3852 w 9931"/>
              <a:gd name="connsiteY40" fmla="*/ 5272 h 10000"/>
              <a:gd name="connsiteX41" fmla="*/ 3933 w 9931"/>
              <a:gd name="connsiteY41" fmla="*/ 5272 h 10000"/>
              <a:gd name="connsiteX42" fmla="*/ 4084 w 9931"/>
              <a:gd name="connsiteY42" fmla="*/ 4611 h 10000"/>
              <a:gd name="connsiteX43" fmla="*/ 4154 w 9931"/>
              <a:gd name="connsiteY43" fmla="*/ 5370 h 10000"/>
              <a:gd name="connsiteX44" fmla="*/ 4235 w 9931"/>
              <a:gd name="connsiteY44" fmla="*/ 5486 h 10000"/>
              <a:gd name="connsiteX45" fmla="*/ 4317 w 9931"/>
              <a:gd name="connsiteY45" fmla="*/ 5058 h 10000"/>
              <a:gd name="connsiteX46" fmla="*/ 4466 w 9931"/>
              <a:gd name="connsiteY46" fmla="*/ 5603 h 10000"/>
              <a:gd name="connsiteX47" fmla="*/ 4550 w 9931"/>
              <a:gd name="connsiteY47" fmla="*/ 4611 h 10000"/>
              <a:gd name="connsiteX48" fmla="*/ 4616 w 9931"/>
              <a:gd name="connsiteY48" fmla="*/ 4825 h 10000"/>
              <a:gd name="connsiteX49" fmla="*/ 4700 w 9931"/>
              <a:gd name="connsiteY49" fmla="*/ 4397 h 10000"/>
              <a:gd name="connsiteX50" fmla="*/ 4847 w 9931"/>
              <a:gd name="connsiteY50" fmla="*/ 5058 h 10000"/>
              <a:gd name="connsiteX51" fmla="*/ 4930 w 9931"/>
              <a:gd name="connsiteY51" fmla="*/ 5156 h 10000"/>
              <a:gd name="connsiteX52" fmla="*/ 4999 w 9931"/>
              <a:gd name="connsiteY52" fmla="*/ 4825 h 10000"/>
              <a:gd name="connsiteX53" fmla="*/ 5080 w 9931"/>
              <a:gd name="connsiteY53" fmla="*/ 5156 h 10000"/>
              <a:gd name="connsiteX54" fmla="*/ 5231 w 9931"/>
              <a:gd name="connsiteY54" fmla="*/ 5156 h 10000"/>
              <a:gd name="connsiteX55" fmla="*/ 5316 w 9931"/>
              <a:gd name="connsiteY55" fmla="*/ 5486 h 10000"/>
              <a:gd name="connsiteX56" fmla="*/ 5396 w 9931"/>
              <a:gd name="connsiteY56" fmla="*/ 5370 h 10000"/>
              <a:gd name="connsiteX57" fmla="*/ 5464 w 9931"/>
              <a:gd name="connsiteY57" fmla="*/ 5272 h 10000"/>
              <a:gd name="connsiteX58" fmla="*/ 5617 w 9931"/>
              <a:gd name="connsiteY58" fmla="*/ 4942 h 10000"/>
              <a:gd name="connsiteX59" fmla="*/ 5692 w 9931"/>
              <a:gd name="connsiteY59" fmla="*/ 4942 h 10000"/>
              <a:gd name="connsiteX60" fmla="*/ 5781 w 9931"/>
              <a:gd name="connsiteY60" fmla="*/ 5272 h 10000"/>
              <a:gd name="connsiteX61" fmla="*/ 5847 w 9931"/>
              <a:gd name="connsiteY61" fmla="*/ 5486 h 10000"/>
              <a:gd name="connsiteX62" fmla="*/ 6009 w 9931"/>
              <a:gd name="connsiteY62" fmla="*/ 5156 h 10000"/>
              <a:gd name="connsiteX63" fmla="*/ 6078 w 9931"/>
              <a:gd name="connsiteY63" fmla="*/ 7354 h 10000"/>
              <a:gd name="connsiteX64" fmla="*/ 6161 w 9931"/>
              <a:gd name="connsiteY64" fmla="*/ 8016 h 10000"/>
              <a:gd name="connsiteX65" fmla="*/ 6243 w 9931"/>
              <a:gd name="connsiteY65" fmla="*/ 7140 h 10000"/>
              <a:gd name="connsiteX66" fmla="*/ 6391 w 9931"/>
              <a:gd name="connsiteY66" fmla="*/ 6265 h 10000"/>
              <a:gd name="connsiteX67" fmla="*/ 6462 w 9931"/>
              <a:gd name="connsiteY67" fmla="*/ 6148 h 10000"/>
              <a:gd name="connsiteX68" fmla="*/ 6543 w 9931"/>
              <a:gd name="connsiteY68" fmla="*/ 5486 h 10000"/>
              <a:gd name="connsiteX69" fmla="*/ 6623 w 9931"/>
              <a:gd name="connsiteY69" fmla="*/ 5700 h 10000"/>
              <a:gd name="connsiteX70" fmla="*/ 6696 w 9931"/>
              <a:gd name="connsiteY70" fmla="*/ 5156 h 10000"/>
              <a:gd name="connsiteX71" fmla="*/ 6857 w 9931"/>
              <a:gd name="connsiteY71" fmla="*/ 4942 h 10000"/>
              <a:gd name="connsiteX72" fmla="*/ 6924 w 9931"/>
              <a:gd name="connsiteY72" fmla="*/ 5370 h 10000"/>
              <a:gd name="connsiteX73" fmla="*/ 7008 w 9931"/>
              <a:gd name="connsiteY73" fmla="*/ 5486 h 10000"/>
              <a:gd name="connsiteX74" fmla="*/ 7075 w 9931"/>
              <a:gd name="connsiteY74" fmla="*/ 6362 h 10000"/>
              <a:gd name="connsiteX75" fmla="*/ 7238 w 9931"/>
              <a:gd name="connsiteY75" fmla="*/ 6265 h 10000"/>
              <a:gd name="connsiteX76" fmla="*/ 7305 w 9931"/>
              <a:gd name="connsiteY76" fmla="*/ 5817 h 10000"/>
              <a:gd name="connsiteX77" fmla="*/ 7389 w 9931"/>
              <a:gd name="connsiteY77" fmla="*/ 7023 h 10000"/>
              <a:gd name="connsiteX78" fmla="*/ 7473 w 9931"/>
              <a:gd name="connsiteY78" fmla="*/ 2743 h 10000"/>
              <a:gd name="connsiteX79" fmla="*/ 7622 w 9931"/>
              <a:gd name="connsiteY79" fmla="*/ 0 h 10000"/>
              <a:gd name="connsiteX80" fmla="*/ 7703 w 9931"/>
              <a:gd name="connsiteY80" fmla="*/ 1323 h 10000"/>
              <a:gd name="connsiteX81" fmla="*/ 7769 w 9931"/>
              <a:gd name="connsiteY81" fmla="*/ 875 h 10000"/>
              <a:gd name="connsiteX82" fmla="*/ 7853 w 9931"/>
              <a:gd name="connsiteY82" fmla="*/ 2082 h 10000"/>
              <a:gd name="connsiteX83" fmla="*/ 8005 w 9931"/>
              <a:gd name="connsiteY83" fmla="*/ 1751 h 10000"/>
              <a:gd name="connsiteX84" fmla="*/ 8085 w 9931"/>
              <a:gd name="connsiteY84" fmla="*/ 1751 h 10000"/>
              <a:gd name="connsiteX85" fmla="*/ 8156 w 9931"/>
              <a:gd name="connsiteY85" fmla="*/ 1965 h 10000"/>
              <a:gd name="connsiteX86" fmla="*/ 8235 w 9931"/>
              <a:gd name="connsiteY86" fmla="*/ 2626 h 10000"/>
              <a:gd name="connsiteX87" fmla="*/ 8388 w 9931"/>
              <a:gd name="connsiteY87" fmla="*/ 1634 h 10000"/>
              <a:gd name="connsiteX88" fmla="*/ 8469 w 9931"/>
              <a:gd name="connsiteY88" fmla="*/ 2082 h 10000"/>
              <a:gd name="connsiteX89" fmla="*/ 8537 w 9931"/>
              <a:gd name="connsiteY89" fmla="*/ 1965 h 10000"/>
              <a:gd name="connsiteX90" fmla="*/ 8620 w 9931"/>
              <a:gd name="connsiteY90" fmla="*/ 992 h 10000"/>
              <a:gd name="connsiteX91" fmla="*/ 8772 w 9931"/>
              <a:gd name="connsiteY91" fmla="*/ 1206 h 10000"/>
              <a:gd name="connsiteX92" fmla="*/ 8851 w 9931"/>
              <a:gd name="connsiteY92" fmla="*/ 545 h 10000"/>
              <a:gd name="connsiteX93" fmla="*/ 8933 w 9931"/>
              <a:gd name="connsiteY93" fmla="*/ 4163 h 10000"/>
              <a:gd name="connsiteX94" fmla="*/ 9001 w 9931"/>
              <a:gd name="connsiteY94" fmla="*/ 5700 h 10000"/>
              <a:gd name="connsiteX95" fmla="*/ 9164 w 9931"/>
              <a:gd name="connsiteY95" fmla="*/ 5700 h 10000"/>
              <a:gd name="connsiteX96" fmla="*/ 9236 w 9931"/>
              <a:gd name="connsiteY96" fmla="*/ 5156 h 10000"/>
              <a:gd name="connsiteX97" fmla="*/ 9317 w 9931"/>
              <a:gd name="connsiteY97" fmla="*/ 5156 h 10000"/>
              <a:gd name="connsiteX98" fmla="*/ 9384 w 9931"/>
              <a:gd name="connsiteY98" fmla="*/ 5700 h 10000"/>
              <a:gd name="connsiteX99" fmla="*/ 9549 w 9931"/>
              <a:gd name="connsiteY99" fmla="*/ 5272 h 10000"/>
              <a:gd name="connsiteX100" fmla="*/ 9617 w 9931"/>
              <a:gd name="connsiteY100" fmla="*/ 4280 h 10000"/>
              <a:gd name="connsiteX101" fmla="*/ 9701 w 9931"/>
              <a:gd name="connsiteY101" fmla="*/ 5058 h 10000"/>
              <a:gd name="connsiteX102" fmla="*/ 9779 w 9931"/>
              <a:gd name="connsiteY102" fmla="*/ 5058 h 10000"/>
              <a:gd name="connsiteX103" fmla="*/ 9931 w 9931"/>
              <a:gd name="connsiteY103" fmla="*/ 4611 h 10000"/>
              <a:gd name="connsiteX0" fmla="*/ 0 w 9847"/>
              <a:gd name="connsiteY0" fmla="*/ 10000 h 10000"/>
              <a:gd name="connsiteX1" fmla="*/ 165 w 9847"/>
              <a:gd name="connsiteY1" fmla="*/ 9767 h 10000"/>
              <a:gd name="connsiteX2" fmla="*/ 233 w 9847"/>
              <a:gd name="connsiteY2" fmla="*/ 9767 h 10000"/>
              <a:gd name="connsiteX3" fmla="*/ 317 w 9847"/>
              <a:gd name="connsiteY3" fmla="*/ 9339 h 10000"/>
              <a:gd name="connsiteX4" fmla="*/ 384 w 9847"/>
              <a:gd name="connsiteY4" fmla="*/ 9125 h 10000"/>
              <a:gd name="connsiteX5" fmla="*/ 549 w 9847"/>
              <a:gd name="connsiteY5" fmla="*/ 8560 h 10000"/>
              <a:gd name="connsiteX6" fmla="*/ 620 w 9847"/>
              <a:gd name="connsiteY6" fmla="*/ 8560 h 10000"/>
              <a:gd name="connsiteX7" fmla="*/ 701 w 9847"/>
              <a:gd name="connsiteY7" fmla="*/ 7568 h 10000"/>
              <a:gd name="connsiteX8" fmla="*/ 783 w 9847"/>
              <a:gd name="connsiteY8" fmla="*/ 7568 h 10000"/>
              <a:gd name="connsiteX9" fmla="*/ 934 w 9847"/>
              <a:gd name="connsiteY9" fmla="*/ 7685 h 10000"/>
              <a:gd name="connsiteX10" fmla="*/ 1015 w 9847"/>
              <a:gd name="connsiteY10" fmla="*/ 7802 h 10000"/>
              <a:gd name="connsiteX11" fmla="*/ 1088 w 9847"/>
              <a:gd name="connsiteY11" fmla="*/ 7354 h 10000"/>
              <a:gd name="connsiteX12" fmla="*/ 1169 w 9847"/>
              <a:gd name="connsiteY12" fmla="*/ 7237 h 10000"/>
              <a:gd name="connsiteX13" fmla="*/ 1319 w 9847"/>
              <a:gd name="connsiteY13" fmla="*/ 5603 h 10000"/>
              <a:gd name="connsiteX14" fmla="*/ 1402 w 9847"/>
              <a:gd name="connsiteY14" fmla="*/ 4942 h 10000"/>
              <a:gd name="connsiteX15" fmla="*/ 1470 w 9847"/>
              <a:gd name="connsiteY15" fmla="*/ 5603 h 10000"/>
              <a:gd name="connsiteX16" fmla="*/ 1556 w 9847"/>
              <a:gd name="connsiteY16" fmla="*/ 5700 h 10000"/>
              <a:gd name="connsiteX17" fmla="*/ 1708 w 9847"/>
              <a:gd name="connsiteY17" fmla="*/ 5370 h 10000"/>
              <a:gd name="connsiteX18" fmla="*/ 1787 w 9847"/>
              <a:gd name="connsiteY18" fmla="*/ 5700 h 10000"/>
              <a:gd name="connsiteX19" fmla="*/ 1859 w 9847"/>
              <a:gd name="connsiteY19" fmla="*/ 5272 h 10000"/>
              <a:gd name="connsiteX20" fmla="*/ 1940 w 9847"/>
              <a:gd name="connsiteY20" fmla="*/ 5603 h 10000"/>
              <a:gd name="connsiteX21" fmla="*/ 2089 w 9847"/>
              <a:gd name="connsiteY21" fmla="*/ 5058 h 10000"/>
              <a:gd name="connsiteX22" fmla="*/ 2171 w 9847"/>
              <a:gd name="connsiteY22" fmla="*/ 5370 h 10000"/>
              <a:gd name="connsiteX23" fmla="*/ 2257 w 9847"/>
              <a:gd name="connsiteY23" fmla="*/ 5156 h 10000"/>
              <a:gd name="connsiteX24" fmla="*/ 2323 w 9847"/>
              <a:gd name="connsiteY24" fmla="*/ 5486 h 10000"/>
              <a:gd name="connsiteX25" fmla="*/ 2489 w 9847"/>
              <a:gd name="connsiteY25" fmla="*/ 4611 h 10000"/>
              <a:gd name="connsiteX26" fmla="*/ 2558 w 9847"/>
              <a:gd name="connsiteY26" fmla="*/ 5156 h 10000"/>
              <a:gd name="connsiteX27" fmla="*/ 2641 w 9847"/>
              <a:gd name="connsiteY27" fmla="*/ 5272 h 10000"/>
              <a:gd name="connsiteX28" fmla="*/ 2707 w 9847"/>
              <a:gd name="connsiteY28" fmla="*/ 5603 h 10000"/>
              <a:gd name="connsiteX29" fmla="*/ 2796 w 9847"/>
              <a:gd name="connsiteY29" fmla="*/ 5058 h 10000"/>
              <a:gd name="connsiteX30" fmla="*/ 2947 w 9847"/>
              <a:gd name="connsiteY30" fmla="*/ 5486 h 10000"/>
              <a:gd name="connsiteX31" fmla="*/ 3026 w 9847"/>
              <a:gd name="connsiteY31" fmla="*/ 5603 h 10000"/>
              <a:gd name="connsiteX32" fmla="*/ 3107 w 9847"/>
              <a:gd name="connsiteY32" fmla="*/ 5370 h 10000"/>
              <a:gd name="connsiteX33" fmla="*/ 3179 w 9847"/>
              <a:gd name="connsiteY33" fmla="*/ 5370 h 10000"/>
              <a:gd name="connsiteX34" fmla="*/ 3346 w 9847"/>
              <a:gd name="connsiteY34" fmla="*/ 5370 h 10000"/>
              <a:gd name="connsiteX35" fmla="*/ 3412 w 9847"/>
              <a:gd name="connsiteY35" fmla="*/ 4611 h 10000"/>
              <a:gd name="connsiteX36" fmla="*/ 3498 w 9847"/>
              <a:gd name="connsiteY36" fmla="*/ 4942 h 10000"/>
              <a:gd name="connsiteX37" fmla="*/ 3561 w 9847"/>
              <a:gd name="connsiteY37" fmla="*/ 4728 h 10000"/>
              <a:gd name="connsiteX38" fmla="*/ 3729 w 9847"/>
              <a:gd name="connsiteY38" fmla="*/ 6031 h 10000"/>
              <a:gd name="connsiteX39" fmla="*/ 3795 w 9847"/>
              <a:gd name="connsiteY39" fmla="*/ 5272 h 10000"/>
              <a:gd name="connsiteX40" fmla="*/ 3879 w 9847"/>
              <a:gd name="connsiteY40" fmla="*/ 5272 h 10000"/>
              <a:gd name="connsiteX41" fmla="*/ 3960 w 9847"/>
              <a:gd name="connsiteY41" fmla="*/ 5272 h 10000"/>
              <a:gd name="connsiteX42" fmla="*/ 4112 w 9847"/>
              <a:gd name="connsiteY42" fmla="*/ 4611 h 10000"/>
              <a:gd name="connsiteX43" fmla="*/ 4183 w 9847"/>
              <a:gd name="connsiteY43" fmla="*/ 5370 h 10000"/>
              <a:gd name="connsiteX44" fmla="*/ 4264 w 9847"/>
              <a:gd name="connsiteY44" fmla="*/ 5486 h 10000"/>
              <a:gd name="connsiteX45" fmla="*/ 4347 w 9847"/>
              <a:gd name="connsiteY45" fmla="*/ 5058 h 10000"/>
              <a:gd name="connsiteX46" fmla="*/ 4497 w 9847"/>
              <a:gd name="connsiteY46" fmla="*/ 5603 h 10000"/>
              <a:gd name="connsiteX47" fmla="*/ 4582 w 9847"/>
              <a:gd name="connsiteY47" fmla="*/ 4611 h 10000"/>
              <a:gd name="connsiteX48" fmla="*/ 4648 w 9847"/>
              <a:gd name="connsiteY48" fmla="*/ 4825 h 10000"/>
              <a:gd name="connsiteX49" fmla="*/ 4733 w 9847"/>
              <a:gd name="connsiteY49" fmla="*/ 4397 h 10000"/>
              <a:gd name="connsiteX50" fmla="*/ 4881 w 9847"/>
              <a:gd name="connsiteY50" fmla="*/ 5058 h 10000"/>
              <a:gd name="connsiteX51" fmla="*/ 4964 w 9847"/>
              <a:gd name="connsiteY51" fmla="*/ 5156 h 10000"/>
              <a:gd name="connsiteX52" fmla="*/ 5034 w 9847"/>
              <a:gd name="connsiteY52" fmla="*/ 4825 h 10000"/>
              <a:gd name="connsiteX53" fmla="*/ 5115 w 9847"/>
              <a:gd name="connsiteY53" fmla="*/ 5156 h 10000"/>
              <a:gd name="connsiteX54" fmla="*/ 5267 w 9847"/>
              <a:gd name="connsiteY54" fmla="*/ 5156 h 10000"/>
              <a:gd name="connsiteX55" fmla="*/ 5353 w 9847"/>
              <a:gd name="connsiteY55" fmla="*/ 5486 h 10000"/>
              <a:gd name="connsiteX56" fmla="*/ 5433 w 9847"/>
              <a:gd name="connsiteY56" fmla="*/ 5370 h 10000"/>
              <a:gd name="connsiteX57" fmla="*/ 5502 w 9847"/>
              <a:gd name="connsiteY57" fmla="*/ 5272 h 10000"/>
              <a:gd name="connsiteX58" fmla="*/ 5656 w 9847"/>
              <a:gd name="connsiteY58" fmla="*/ 4942 h 10000"/>
              <a:gd name="connsiteX59" fmla="*/ 5732 w 9847"/>
              <a:gd name="connsiteY59" fmla="*/ 4942 h 10000"/>
              <a:gd name="connsiteX60" fmla="*/ 5821 w 9847"/>
              <a:gd name="connsiteY60" fmla="*/ 5272 h 10000"/>
              <a:gd name="connsiteX61" fmla="*/ 5888 w 9847"/>
              <a:gd name="connsiteY61" fmla="*/ 5486 h 10000"/>
              <a:gd name="connsiteX62" fmla="*/ 6051 w 9847"/>
              <a:gd name="connsiteY62" fmla="*/ 5156 h 10000"/>
              <a:gd name="connsiteX63" fmla="*/ 6120 w 9847"/>
              <a:gd name="connsiteY63" fmla="*/ 7354 h 10000"/>
              <a:gd name="connsiteX64" fmla="*/ 6204 w 9847"/>
              <a:gd name="connsiteY64" fmla="*/ 8016 h 10000"/>
              <a:gd name="connsiteX65" fmla="*/ 6286 w 9847"/>
              <a:gd name="connsiteY65" fmla="*/ 7140 h 10000"/>
              <a:gd name="connsiteX66" fmla="*/ 6435 w 9847"/>
              <a:gd name="connsiteY66" fmla="*/ 6265 h 10000"/>
              <a:gd name="connsiteX67" fmla="*/ 6507 w 9847"/>
              <a:gd name="connsiteY67" fmla="*/ 6148 h 10000"/>
              <a:gd name="connsiteX68" fmla="*/ 6588 w 9847"/>
              <a:gd name="connsiteY68" fmla="*/ 5486 h 10000"/>
              <a:gd name="connsiteX69" fmla="*/ 6669 w 9847"/>
              <a:gd name="connsiteY69" fmla="*/ 5700 h 10000"/>
              <a:gd name="connsiteX70" fmla="*/ 6743 w 9847"/>
              <a:gd name="connsiteY70" fmla="*/ 5156 h 10000"/>
              <a:gd name="connsiteX71" fmla="*/ 6905 w 9847"/>
              <a:gd name="connsiteY71" fmla="*/ 4942 h 10000"/>
              <a:gd name="connsiteX72" fmla="*/ 6972 w 9847"/>
              <a:gd name="connsiteY72" fmla="*/ 5370 h 10000"/>
              <a:gd name="connsiteX73" fmla="*/ 7057 w 9847"/>
              <a:gd name="connsiteY73" fmla="*/ 5486 h 10000"/>
              <a:gd name="connsiteX74" fmla="*/ 7124 w 9847"/>
              <a:gd name="connsiteY74" fmla="*/ 6362 h 10000"/>
              <a:gd name="connsiteX75" fmla="*/ 7288 w 9847"/>
              <a:gd name="connsiteY75" fmla="*/ 6265 h 10000"/>
              <a:gd name="connsiteX76" fmla="*/ 7356 w 9847"/>
              <a:gd name="connsiteY76" fmla="*/ 5817 h 10000"/>
              <a:gd name="connsiteX77" fmla="*/ 7440 w 9847"/>
              <a:gd name="connsiteY77" fmla="*/ 7023 h 10000"/>
              <a:gd name="connsiteX78" fmla="*/ 7525 w 9847"/>
              <a:gd name="connsiteY78" fmla="*/ 2743 h 10000"/>
              <a:gd name="connsiteX79" fmla="*/ 7675 w 9847"/>
              <a:gd name="connsiteY79" fmla="*/ 0 h 10000"/>
              <a:gd name="connsiteX80" fmla="*/ 7757 w 9847"/>
              <a:gd name="connsiteY80" fmla="*/ 1323 h 10000"/>
              <a:gd name="connsiteX81" fmla="*/ 7823 w 9847"/>
              <a:gd name="connsiteY81" fmla="*/ 875 h 10000"/>
              <a:gd name="connsiteX82" fmla="*/ 7908 w 9847"/>
              <a:gd name="connsiteY82" fmla="*/ 2082 h 10000"/>
              <a:gd name="connsiteX83" fmla="*/ 8061 w 9847"/>
              <a:gd name="connsiteY83" fmla="*/ 1751 h 10000"/>
              <a:gd name="connsiteX84" fmla="*/ 8141 w 9847"/>
              <a:gd name="connsiteY84" fmla="*/ 1751 h 10000"/>
              <a:gd name="connsiteX85" fmla="*/ 8213 w 9847"/>
              <a:gd name="connsiteY85" fmla="*/ 1965 h 10000"/>
              <a:gd name="connsiteX86" fmla="*/ 8292 w 9847"/>
              <a:gd name="connsiteY86" fmla="*/ 2626 h 10000"/>
              <a:gd name="connsiteX87" fmla="*/ 8446 w 9847"/>
              <a:gd name="connsiteY87" fmla="*/ 1634 h 10000"/>
              <a:gd name="connsiteX88" fmla="*/ 8528 w 9847"/>
              <a:gd name="connsiteY88" fmla="*/ 2082 h 10000"/>
              <a:gd name="connsiteX89" fmla="*/ 8596 w 9847"/>
              <a:gd name="connsiteY89" fmla="*/ 1965 h 10000"/>
              <a:gd name="connsiteX90" fmla="*/ 8680 w 9847"/>
              <a:gd name="connsiteY90" fmla="*/ 992 h 10000"/>
              <a:gd name="connsiteX91" fmla="*/ 8833 w 9847"/>
              <a:gd name="connsiteY91" fmla="*/ 1206 h 10000"/>
              <a:gd name="connsiteX92" fmla="*/ 8912 w 9847"/>
              <a:gd name="connsiteY92" fmla="*/ 545 h 10000"/>
              <a:gd name="connsiteX93" fmla="*/ 8995 w 9847"/>
              <a:gd name="connsiteY93" fmla="*/ 4163 h 10000"/>
              <a:gd name="connsiteX94" fmla="*/ 9064 w 9847"/>
              <a:gd name="connsiteY94" fmla="*/ 5700 h 10000"/>
              <a:gd name="connsiteX95" fmla="*/ 9228 w 9847"/>
              <a:gd name="connsiteY95" fmla="*/ 5700 h 10000"/>
              <a:gd name="connsiteX96" fmla="*/ 9300 w 9847"/>
              <a:gd name="connsiteY96" fmla="*/ 5156 h 10000"/>
              <a:gd name="connsiteX97" fmla="*/ 9382 w 9847"/>
              <a:gd name="connsiteY97" fmla="*/ 5156 h 10000"/>
              <a:gd name="connsiteX98" fmla="*/ 9449 w 9847"/>
              <a:gd name="connsiteY98" fmla="*/ 5700 h 10000"/>
              <a:gd name="connsiteX99" fmla="*/ 9615 w 9847"/>
              <a:gd name="connsiteY99" fmla="*/ 5272 h 10000"/>
              <a:gd name="connsiteX100" fmla="*/ 9684 w 9847"/>
              <a:gd name="connsiteY100" fmla="*/ 4280 h 10000"/>
              <a:gd name="connsiteX101" fmla="*/ 9768 w 9847"/>
              <a:gd name="connsiteY101" fmla="*/ 5058 h 10000"/>
              <a:gd name="connsiteX102" fmla="*/ 9847 w 9847"/>
              <a:gd name="connsiteY102" fmla="*/ 5058 h 10000"/>
              <a:gd name="connsiteX0" fmla="*/ 0 w 9920"/>
              <a:gd name="connsiteY0" fmla="*/ 10000 h 10000"/>
              <a:gd name="connsiteX1" fmla="*/ 168 w 9920"/>
              <a:gd name="connsiteY1" fmla="*/ 9767 h 10000"/>
              <a:gd name="connsiteX2" fmla="*/ 237 w 9920"/>
              <a:gd name="connsiteY2" fmla="*/ 9767 h 10000"/>
              <a:gd name="connsiteX3" fmla="*/ 322 w 9920"/>
              <a:gd name="connsiteY3" fmla="*/ 9339 h 10000"/>
              <a:gd name="connsiteX4" fmla="*/ 390 w 9920"/>
              <a:gd name="connsiteY4" fmla="*/ 9125 h 10000"/>
              <a:gd name="connsiteX5" fmla="*/ 558 w 9920"/>
              <a:gd name="connsiteY5" fmla="*/ 8560 h 10000"/>
              <a:gd name="connsiteX6" fmla="*/ 630 w 9920"/>
              <a:gd name="connsiteY6" fmla="*/ 8560 h 10000"/>
              <a:gd name="connsiteX7" fmla="*/ 712 w 9920"/>
              <a:gd name="connsiteY7" fmla="*/ 7568 h 10000"/>
              <a:gd name="connsiteX8" fmla="*/ 795 w 9920"/>
              <a:gd name="connsiteY8" fmla="*/ 7568 h 10000"/>
              <a:gd name="connsiteX9" fmla="*/ 949 w 9920"/>
              <a:gd name="connsiteY9" fmla="*/ 7685 h 10000"/>
              <a:gd name="connsiteX10" fmla="*/ 1031 w 9920"/>
              <a:gd name="connsiteY10" fmla="*/ 7802 h 10000"/>
              <a:gd name="connsiteX11" fmla="*/ 1105 w 9920"/>
              <a:gd name="connsiteY11" fmla="*/ 7354 h 10000"/>
              <a:gd name="connsiteX12" fmla="*/ 1187 w 9920"/>
              <a:gd name="connsiteY12" fmla="*/ 7237 h 10000"/>
              <a:gd name="connsiteX13" fmla="*/ 1339 w 9920"/>
              <a:gd name="connsiteY13" fmla="*/ 5603 h 10000"/>
              <a:gd name="connsiteX14" fmla="*/ 1424 w 9920"/>
              <a:gd name="connsiteY14" fmla="*/ 4942 h 10000"/>
              <a:gd name="connsiteX15" fmla="*/ 1493 w 9920"/>
              <a:gd name="connsiteY15" fmla="*/ 5603 h 10000"/>
              <a:gd name="connsiteX16" fmla="*/ 1580 w 9920"/>
              <a:gd name="connsiteY16" fmla="*/ 5700 h 10000"/>
              <a:gd name="connsiteX17" fmla="*/ 1735 w 9920"/>
              <a:gd name="connsiteY17" fmla="*/ 5370 h 10000"/>
              <a:gd name="connsiteX18" fmla="*/ 1815 w 9920"/>
              <a:gd name="connsiteY18" fmla="*/ 5700 h 10000"/>
              <a:gd name="connsiteX19" fmla="*/ 1888 w 9920"/>
              <a:gd name="connsiteY19" fmla="*/ 5272 h 10000"/>
              <a:gd name="connsiteX20" fmla="*/ 1970 w 9920"/>
              <a:gd name="connsiteY20" fmla="*/ 5603 h 10000"/>
              <a:gd name="connsiteX21" fmla="*/ 2121 w 9920"/>
              <a:gd name="connsiteY21" fmla="*/ 5058 h 10000"/>
              <a:gd name="connsiteX22" fmla="*/ 2205 w 9920"/>
              <a:gd name="connsiteY22" fmla="*/ 5370 h 10000"/>
              <a:gd name="connsiteX23" fmla="*/ 2292 w 9920"/>
              <a:gd name="connsiteY23" fmla="*/ 5156 h 10000"/>
              <a:gd name="connsiteX24" fmla="*/ 2359 w 9920"/>
              <a:gd name="connsiteY24" fmla="*/ 5486 h 10000"/>
              <a:gd name="connsiteX25" fmla="*/ 2528 w 9920"/>
              <a:gd name="connsiteY25" fmla="*/ 4611 h 10000"/>
              <a:gd name="connsiteX26" fmla="*/ 2598 w 9920"/>
              <a:gd name="connsiteY26" fmla="*/ 5156 h 10000"/>
              <a:gd name="connsiteX27" fmla="*/ 2682 w 9920"/>
              <a:gd name="connsiteY27" fmla="*/ 5272 h 10000"/>
              <a:gd name="connsiteX28" fmla="*/ 2749 w 9920"/>
              <a:gd name="connsiteY28" fmla="*/ 5603 h 10000"/>
              <a:gd name="connsiteX29" fmla="*/ 2839 w 9920"/>
              <a:gd name="connsiteY29" fmla="*/ 5058 h 10000"/>
              <a:gd name="connsiteX30" fmla="*/ 2993 w 9920"/>
              <a:gd name="connsiteY30" fmla="*/ 5486 h 10000"/>
              <a:gd name="connsiteX31" fmla="*/ 3073 w 9920"/>
              <a:gd name="connsiteY31" fmla="*/ 5603 h 10000"/>
              <a:gd name="connsiteX32" fmla="*/ 3155 w 9920"/>
              <a:gd name="connsiteY32" fmla="*/ 5370 h 10000"/>
              <a:gd name="connsiteX33" fmla="*/ 3228 w 9920"/>
              <a:gd name="connsiteY33" fmla="*/ 5370 h 10000"/>
              <a:gd name="connsiteX34" fmla="*/ 3398 w 9920"/>
              <a:gd name="connsiteY34" fmla="*/ 5370 h 10000"/>
              <a:gd name="connsiteX35" fmla="*/ 3465 w 9920"/>
              <a:gd name="connsiteY35" fmla="*/ 4611 h 10000"/>
              <a:gd name="connsiteX36" fmla="*/ 3552 w 9920"/>
              <a:gd name="connsiteY36" fmla="*/ 4942 h 10000"/>
              <a:gd name="connsiteX37" fmla="*/ 3616 w 9920"/>
              <a:gd name="connsiteY37" fmla="*/ 4728 h 10000"/>
              <a:gd name="connsiteX38" fmla="*/ 3787 w 9920"/>
              <a:gd name="connsiteY38" fmla="*/ 6031 h 10000"/>
              <a:gd name="connsiteX39" fmla="*/ 3854 w 9920"/>
              <a:gd name="connsiteY39" fmla="*/ 5272 h 10000"/>
              <a:gd name="connsiteX40" fmla="*/ 3939 w 9920"/>
              <a:gd name="connsiteY40" fmla="*/ 5272 h 10000"/>
              <a:gd name="connsiteX41" fmla="*/ 4022 w 9920"/>
              <a:gd name="connsiteY41" fmla="*/ 5272 h 10000"/>
              <a:gd name="connsiteX42" fmla="*/ 4176 w 9920"/>
              <a:gd name="connsiteY42" fmla="*/ 4611 h 10000"/>
              <a:gd name="connsiteX43" fmla="*/ 4248 w 9920"/>
              <a:gd name="connsiteY43" fmla="*/ 5370 h 10000"/>
              <a:gd name="connsiteX44" fmla="*/ 4330 w 9920"/>
              <a:gd name="connsiteY44" fmla="*/ 5486 h 10000"/>
              <a:gd name="connsiteX45" fmla="*/ 4415 w 9920"/>
              <a:gd name="connsiteY45" fmla="*/ 5058 h 10000"/>
              <a:gd name="connsiteX46" fmla="*/ 4567 w 9920"/>
              <a:gd name="connsiteY46" fmla="*/ 5603 h 10000"/>
              <a:gd name="connsiteX47" fmla="*/ 4653 w 9920"/>
              <a:gd name="connsiteY47" fmla="*/ 4611 h 10000"/>
              <a:gd name="connsiteX48" fmla="*/ 4720 w 9920"/>
              <a:gd name="connsiteY48" fmla="*/ 4825 h 10000"/>
              <a:gd name="connsiteX49" fmla="*/ 4807 w 9920"/>
              <a:gd name="connsiteY49" fmla="*/ 4397 h 10000"/>
              <a:gd name="connsiteX50" fmla="*/ 4957 w 9920"/>
              <a:gd name="connsiteY50" fmla="*/ 5058 h 10000"/>
              <a:gd name="connsiteX51" fmla="*/ 5041 w 9920"/>
              <a:gd name="connsiteY51" fmla="*/ 5156 h 10000"/>
              <a:gd name="connsiteX52" fmla="*/ 5112 w 9920"/>
              <a:gd name="connsiteY52" fmla="*/ 4825 h 10000"/>
              <a:gd name="connsiteX53" fmla="*/ 5194 w 9920"/>
              <a:gd name="connsiteY53" fmla="*/ 5156 h 10000"/>
              <a:gd name="connsiteX54" fmla="*/ 5349 w 9920"/>
              <a:gd name="connsiteY54" fmla="*/ 5156 h 10000"/>
              <a:gd name="connsiteX55" fmla="*/ 5436 w 9920"/>
              <a:gd name="connsiteY55" fmla="*/ 5486 h 10000"/>
              <a:gd name="connsiteX56" fmla="*/ 5517 w 9920"/>
              <a:gd name="connsiteY56" fmla="*/ 5370 h 10000"/>
              <a:gd name="connsiteX57" fmla="*/ 5587 w 9920"/>
              <a:gd name="connsiteY57" fmla="*/ 5272 h 10000"/>
              <a:gd name="connsiteX58" fmla="*/ 5744 w 9920"/>
              <a:gd name="connsiteY58" fmla="*/ 4942 h 10000"/>
              <a:gd name="connsiteX59" fmla="*/ 5821 w 9920"/>
              <a:gd name="connsiteY59" fmla="*/ 4942 h 10000"/>
              <a:gd name="connsiteX60" fmla="*/ 5911 w 9920"/>
              <a:gd name="connsiteY60" fmla="*/ 5272 h 10000"/>
              <a:gd name="connsiteX61" fmla="*/ 5979 w 9920"/>
              <a:gd name="connsiteY61" fmla="*/ 5486 h 10000"/>
              <a:gd name="connsiteX62" fmla="*/ 6145 w 9920"/>
              <a:gd name="connsiteY62" fmla="*/ 5156 h 10000"/>
              <a:gd name="connsiteX63" fmla="*/ 6215 w 9920"/>
              <a:gd name="connsiteY63" fmla="*/ 7354 h 10000"/>
              <a:gd name="connsiteX64" fmla="*/ 6300 w 9920"/>
              <a:gd name="connsiteY64" fmla="*/ 8016 h 10000"/>
              <a:gd name="connsiteX65" fmla="*/ 6384 w 9920"/>
              <a:gd name="connsiteY65" fmla="*/ 7140 h 10000"/>
              <a:gd name="connsiteX66" fmla="*/ 6535 w 9920"/>
              <a:gd name="connsiteY66" fmla="*/ 6265 h 10000"/>
              <a:gd name="connsiteX67" fmla="*/ 6608 w 9920"/>
              <a:gd name="connsiteY67" fmla="*/ 6148 h 10000"/>
              <a:gd name="connsiteX68" fmla="*/ 6690 w 9920"/>
              <a:gd name="connsiteY68" fmla="*/ 5486 h 10000"/>
              <a:gd name="connsiteX69" fmla="*/ 6773 w 9920"/>
              <a:gd name="connsiteY69" fmla="*/ 5700 h 10000"/>
              <a:gd name="connsiteX70" fmla="*/ 6848 w 9920"/>
              <a:gd name="connsiteY70" fmla="*/ 5156 h 10000"/>
              <a:gd name="connsiteX71" fmla="*/ 7012 w 9920"/>
              <a:gd name="connsiteY71" fmla="*/ 4942 h 10000"/>
              <a:gd name="connsiteX72" fmla="*/ 7080 w 9920"/>
              <a:gd name="connsiteY72" fmla="*/ 5370 h 10000"/>
              <a:gd name="connsiteX73" fmla="*/ 7167 w 9920"/>
              <a:gd name="connsiteY73" fmla="*/ 5486 h 10000"/>
              <a:gd name="connsiteX74" fmla="*/ 7235 w 9920"/>
              <a:gd name="connsiteY74" fmla="*/ 6362 h 10000"/>
              <a:gd name="connsiteX75" fmla="*/ 7401 w 9920"/>
              <a:gd name="connsiteY75" fmla="*/ 6265 h 10000"/>
              <a:gd name="connsiteX76" fmla="*/ 7470 w 9920"/>
              <a:gd name="connsiteY76" fmla="*/ 5817 h 10000"/>
              <a:gd name="connsiteX77" fmla="*/ 7556 w 9920"/>
              <a:gd name="connsiteY77" fmla="*/ 7023 h 10000"/>
              <a:gd name="connsiteX78" fmla="*/ 7642 w 9920"/>
              <a:gd name="connsiteY78" fmla="*/ 2743 h 10000"/>
              <a:gd name="connsiteX79" fmla="*/ 7794 w 9920"/>
              <a:gd name="connsiteY79" fmla="*/ 0 h 10000"/>
              <a:gd name="connsiteX80" fmla="*/ 7878 w 9920"/>
              <a:gd name="connsiteY80" fmla="*/ 1323 h 10000"/>
              <a:gd name="connsiteX81" fmla="*/ 7945 w 9920"/>
              <a:gd name="connsiteY81" fmla="*/ 875 h 10000"/>
              <a:gd name="connsiteX82" fmla="*/ 8031 w 9920"/>
              <a:gd name="connsiteY82" fmla="*/ 2082 h 10000"/>
              <a:gd name="connsiteX83" fmla="*/ 8186 w 9920"/>
              <a:gd name="connsiteY83" fmla="*/ 1751 h 10000"/>
              <a:gd name="connsiteX84" fmla="*/ 8267 w 9920"/>
              <a:gd name="connsiteY84" fmla="*/ 1751 h 10000"/>
              <a:gd name="connsiteX85" fmla="*/ 8341 w 9920"/>
              <a:gd name="connsiteY85" fmla="*/ 1965 h 10000"/>
              <a:gd name="connsiteX86" fmla="*/ 8421 w 9920"/>
              <a:gd name="connsiteY86" fmla="*/ 2626 h 10000"/>
              <a:gd name="connsiteX87" fmla="*/ 8577 w 9920"/>
              <a:gd name="connsiteY87" fmla="*/ 1634 h 10000"/>
              <a:gd name="connsiteX88" fmla="*/ 8661 w 9920"/>
              <a:gd name="connsiteY88" fmla="*/ 2082 h 10000"/>
              <a:gd name="connsiteX89" fmla="*/ 8730 w 9920"/>
              <a:gd name="connsiteY89" fmla="*/ 1965 h 10000"/>
              <a:gd name="connsiteX90" fmla="*/ 8815 w 9920"/>
              <a:gd name="connsiteY90" fmla="*/ 992 h 10000"/>
              <a:gd name="connsiteX91" fmla="*/ 8970 w 9920"/>
              <a:gd name="connsiteY91" fmla="*/ 1206 h 10000"/>
              <a:gd name="connsiteX92" fmla="*/ 9050 w 9920"/>
              <a:gd name="connsiteY92" fmla="*/ 545 h 10000"/>
              <a:gd name="connsiteX93" fmla="*/ 9135 w 9920"/>
              <a:gd name="connsiteY93" fmla="*/ 4163 h 10000"/>
              <a:gd name="connsiteX94" fmla="*/ 9205 w 9920"/>
              <a:gd name="connsiteY94" fmla="*/ 5700 h 10000"/>
              <a:gd name="connsiteX95" fmla="*/ 9371 w 9920"/>
              <a:gd name="connsiteY95" fmla="*/ 5700 h 10000"/>
              <a:gd name="connsiteX96" fmla="*/ 9445 w 9920"/>
              <a:gd name="connsiteY96" fmla="*/ 5156 h 10000"/>
              <a:gd name="connsiteX97" fmla="*/ 9528 w 9920"/>
              <a:gd name="connsiteY97" fmla="*/ 5156 h 10000"/>
              <a:gd name="connsiteX98" fmla="*/ 9596 w 9920"/>
              <a:gd name="connsiteY98" fmla="*/ 5700 h 10000"/>
              <a:gd name="connsiteX99" fmla="*/ 9764 w 9920"/>
              <a:gd name="connsiteY99" fmla="*/ 5272 h 10000"/>
              <a:gd name="connsiteX100" fmla="*/ 9834 w 9920"/>
              <a:gd name="connsiteY100" fmla="*/ 4280 h 10000"/>
              <a:gd name="connsiteX101" fmla="*/ 9920 w 9920"/>
              <a:gd name="connsiteY101" fmla="*/ 5058 h 10000"/>
              <a:gd name="connsiteX0" fmla="*/ 0 w 9913"/>
              <a:gd name="connsiteY0" fmla="*/ 10000 h 10000"/>
              <a:gd name="connsiteX1" fmla="*/ 169 w 9913"/>
              <a:gd name="connsiteY1" fmla="*/ 9767 h 10000"/>
              <a:gd name="connsiteX2" fmla="*/ 239 w 9913"/>
              <a:gd name="connsiteY2" fmla="*/ 9767 h 10000"/>
              <a:gd name="connsiteX3" fmla="*/ 325 w 9913"/>
              <a:gd name="connsiteY3" fmla="*/ 9339 h 10000"/>
              <a:gd name="connsiteX4" fmla="*/ 393 w 9913"/>
              <a:gd name="connsiteY4" fmla="*/ 9125 h 10000"/>
              <a:gd name="connsiteX5" fmla="*/ 563 w 9913"/>
              <a:gd name="connsiteY5" fmla="*/ 8560 h 10000"/>
              <a:gd name="connsiteX6" fmla="*/ 635 w 9913"/>
              <a:gd name="connsiteY6" fmla="*/ 8560 h 10000"/>
              <a:gd name="connsiteX7" fmla="*/ 718 w 9913"/>
              <a:gd name="connsiteY7" fmla="*/ 7568 h 10000"/>
              <a:gd name="connsiteX8" fmla="*/ 801 w 9913"/>
              <a:gd name="connsiteY8" fmla="*/ 7568 h 10000"/>
              <a:gd name="connsiteX9" fmla="*/ 957 w 9913"/>
              <a:gd name="connsiteY9" fmla="*/ 7685 h 10000"/>
              <a:gd name="connsiteX10" fmla="*/ 1039 w 9913"/>
              <a:gd name="connsiteY10" fmla="*/ 7802 h 10000"/>
              <a:gd name="connsiteX11" fmla="*/ 1114 w 9913"/>
              <a:gd name="connsiteY11" fmla="*/ 7354 h 10000"/>
              <a:gd name="connsiteX12" fmla="*/ 1197 w 9913"/>
              <a:gd name="connsiteY12" fmla="*/ 7237 h 10000"/>
              <a:gd name="connsiteX13" fmla="*/ 1350 w 9913"/>
              <a:gd name="connsiteY13" fmla="*/ 5603 h 10000"/>
              <a:gd name="connsiteX14" fmla="*/ 1435 w 9913"/>
              <a:gd name="connsiteY14" fmla="*/ 4942 h 10000"/>
              <a:gd name="connsiteX15" fmla="*/ 1505 w 9913"/>
              <a:gd name="connsiteY15" fmla="*/ 5603 h 10000"/>
              <a:gd name="connsiteX16" fmla="*/ 1593 w 9913"/>
              <a:gd name="connsiteY16" fmla="*/ 5700 h 10000"/>
              <a:gd name="connsiteX17" fmla="*/ 1749 w 9913"/>
              <a:gd name="connsiteY17" fmla="*/ 5370 h 10000"/>
              <a:gd name="connsiteX18" fmla="*/ 1830 w 9913"/>
              <a:gd name="connsiteY18" fmla="*/ 5700 h 10000"/>
              <a:gd name="connsiteX19" fmla="*/ 1903 w 9913"/>
              <a:gd name="connsiteY19" fmla="*/ 5272 h 10000"/>
              <a:gd name="connsiteX20" fmla="*/ 1986 w 9913"/>
              <a:gd name="connsiteY20" fmla="*/ 5603 h 10000"/>
              <a:gd name="connsiteX21" fmla="*/ 2138 w 9913"/>
              <a:gd name="connsiteY21" fmla="*/ 5058 h 10000"/>
              <a:gd name="connsiteX22" fmla="*/ 2223 w 9913"/>
              <a:gd name="connsiteY22" fmla="*/ 5370 h 10000"/>
              <a:gd name="connsiteX23" fmla="*/ 2310 w 9913"/>
              <a:gd name="connsiteY23" fmla="*/ 5156 h 10000"/>
              <a:gd name="connsiteX24" fmla="*/ 2378 w 9913"/>
              <a:gd name="connsiteY24" fmla="*/ 5486 h 10000"/>
              <a:gd name="connsiteX25" fmla="*/ 2548 w 9913"/>
              <a:gd name="connsiteY25" fmla="*/ 4611 h 10000"/>
              <a:gd name="connsiteX26" fmla="*/ 2619 w 9913"/>
              <a:gd name="connsiteY26" fmla="*/ 5156 h 10000"/>
              <a:gd name="connsiteX27" fmla="*/ 2704 w 9913"/>
              <a:gd name="connsiteY27" fmla="*/ 5272 h 10000"/>
              <a:gd name="connsiteX28" fmla="*/ 2771 w 9913"/>
              <a:gd name="connsiteY28" fmla="*/ 5603 h 10000"/>
              <a:gd name="connsiteX29" fmla="*/ 2862 w 9913"/>
              <a:gd name="connsiteY29" fmla="*/ 5058 h 10000"/>
              <a:gd name="connsiteX30" fmla="*/ 3017 w 9913"/>
              <a:gd name="connsiteY30" fmla="*/ 5486 h 10000"/>
              <a:gd name="connsiteX31" fmla="*/ 3098 w 9913"/>
              <a:gd name="connsiteY31" fmla="*/ 5603 h 10000"/>
              <a:gd name="connsiteX32" fmla="*/ 3180 w 9913"/>
              <a:gd name="connsiteY32" fmla="*/ 5370 h 10000"/>
              <a:gd name="connsiteX33" fmla="*/ 3254 w 9913"/>
              <a:gd name="connsiteY33" fmla="*/ 5370 h 10000"/>
              <a:gd name="connsiteX34" fmla="*/ 3425 w 9913"/>
              <a:gd name="connsiteY34" fmla="*/ 5370 h 10000"/>
              <a:gd name="connsiteX35" fmla="*/ 3493 w 9913"/>
              <a:gd name="connsiteY35" fmla="*/ 4611 h 10000"/>
              <a:gd name="connsiteX36" fmla="*/ 3581 w 9913"/>
              <a:gd name="connsiteY36" fmla="*/ 4942 h 10000"/>
              <a:gd name="connsiteX37" fmla="*/ 3645 w 9913"/>
              <a:gd name="connsiteY37" fmla="*/ 4728 h 10000"/>
              <a:gd name="connsiteX38" fmla="*/ 3818 w 9913"/>
              <a:gd name="connsiteY38" fmla="*/ 6031 h 10000"/>
              <a:gd name="connsiteX39" fmla="*/ 3885 w 9913"/>
              <a:gd name="connsiteY39" fmla="*/ 5272 h 10000"/>
              <a:gd name="connsiteX40" fmla="*/ 3971 w 9913"/>
              <a:gd name="connsiteY40" fmla="*/ 5272 h 10000"/>
              <a:gd name="connsiteX41" fmla="*/ 4054 w 9913"/>
              <a:gd name="connsiteY41" fmla="*/ 5272 h 10000"/>
              <a:gd name="connsiteX42" fmla="*/ 4210 w 9913"/>
              <a:gd name="connsiteY42" fmla="*/ 4611 h 10000"/>
              <a:gd name="connsiteX43" fmla="*/ 4282 w 9913"/>
              <a:gd name="connsiteY43" fmla="*/ 5370 h 10000"/>
              <a:gd name="connsiteX44" fmla="*/ 4365 w 9913"/>
              <a:gd name="connsiteY44" fmla="*/ 5486 h 10000"/>
              <a:gd name="connsiteX45" fmla="*/ 4451 w 9913"/>
              <a:gd name="connsiteY45" fmla="*/ 5058 h 10000"/>
              <a:gd name="connsiteX46" fmla="*/ 4604 w 9913"/>
              <a:gd name="connsiteY46" fmla="*/ 5603 h 10000"/>
              <a:gd name="connsiteX47" fmla="*/ 4691 w 9913"/>
              <a:gd name="connsiteY47" fmla="*/ 4611 h 10000"/>
              <a:gd name="connsiteX48" fmla="*/ 4758 w 9913"/>
              <a:gd name="connsiteY48" fmla="*/ 4825 h 10000"/>
              <a:gd name="connsiteX49" fmla="*/ 4846 w 9913"/>
              <a:gd name="connsiteY49" fmla="*/ 4397 h 10000"/>
              <a:gd name="connsiteX50" fmla="*/ 4997 w 9913"/>
              <a:gd name="connsiteY50" fmla="*/ 5058 h 10000"/>
              <a:gd name="connsiteX51" fmla="*/ 5082 w 9913"/>
              <a:gd name="connsiteY51" fmla="*/ 5156 h 10000"/>
              <a:gd name="connsiteX52" fmla="*/ 5153 w 9913"/>
              <a:gd name="connsiteY52" fmla="*/ 4825 h 10000"/>
              <a:gd name="connsiteX53" fmla="*/ 5236 w 9913"/>
              <a:gd name="connsiteY53" fmla="*/ 5156 h 10000"/>
              <a:gd name="connsiteX54" fmla="*/ 5392 w 9913"/>
              <a:gd name="connsiteY54" fmla="*/ 5156 h 10000"/>
              <a:gd name="connsiteX55" fmla="*/ 5480 w 9913"/>
              <a:gd name="connsiteY55" fmla="*/ 5486 h 10000"/>
              <a:gd name="connsiteX56" fmla="*/ 5561 w 9913"/>
              <a:gd name="connsiteY56" fmla="*/ 5370 h 10000"/>
              <a:gd name="connsiteX57" fmla="*/ 5632 w 9913"/>
              <a:gd name="connsiteY57" fmla="*/ 5272 h 10000"/>
              <a:gd name="connsiteX58" fmla="*/ 5790 w 9913"/>
              <a:gd name="connsiteY58" fmla="*/ 4942 h 10000"/>
              <a:gd name="connsiteX59" fmla="*/ 5868 w 9913"/>
              <a:gd name="connsiteY59" fmla="*/ 4942 h 10000"/>
              <a:gd name="connsiteX60" fmla="*/ 5959 w 9913"/>
              <a:gd name="connsiteY60" fmla="*/ 5272 h 10000"/>
              <a:gd name="connsiteX61" fmla="*/ 6027 w 9913"/>
              <a:gd name="connsiteY61" fmla="*/ 5486 h 10000"/>
              <a:gd name="connsiteX62" fmla="*/ 6195 w 9913"/>
              <a:gd name="connsiteY62" fmla="*/ 5156 h 10000"/>
              <a:gd name="connsiteX63" fmla="*/ 6265 w 9913"/>
              <a:gd name="connsiteY63" fmla="*/ 7354 h 10000"/>
              <a:gd name="connsiteX64" fmla="*/ 6351 w 9913"/>
              <a:gd name="connsiteY64" fmla="*/ 8016 h 10000"/>
              <a:gd name="connsiteX65" fmla="*/ 6435 w 9913"/>
              <a:gd name="connsiteY65" fmla="*/ 7140 h 10000"/>
              <a:gd name="connsiteX66" fmla="*/ 6588 w 9913"/>
              <a:gd name="connsiteY66" fmla="*/ 6265 h 10000"/>
              <a:gd name="connsiteX67" fmla="*/ 6661 w 9913"/>
              <a:gd name="connsiteY67" fmla="*/ 6148 h 10000"/>
              <a:gd name="connsiteX68" fmla="*/ 6744 w 9913"/>
              <a:gd name="connsiteY68" fmla="*/ 5486 h 10000"/>
              <a:gd name="connsiteX69" fmla="*/ 6828 w 9913"/>
              <a:gd name="connsiteY69" fmla="*/ 5700 h 10000"/>
              <a:gd name="connsiteX70" fmla="*/ 6903 w 9913"/>
              <a:gd name="connsiteY70" fmla="*/ 5156 h 10000"/>
              <a:gd name="connsiteX71" fmla="*/ 7069 w 9913"/>
              <a:gd name="connsiteY71" fmla="*/ 4942 h 10000"/>
              <a:gd name="connsiteX72" fmla="*/ 7137 w 9913"/>
              <a:gd name="connsiteY72" fmla="*/ 5370 h 10000"/>
              <a:gd name="connsiteX73" fmla="*/ 7225 w 9913"/>
              <a:gd name="connsiteY73" fmla="*/ 5486 h 10000"/>
              <a:gd name="connsiteX74" fmla="*/ 7293 w 9913"/>
              <a:gd name="connsiteY74" fmla="*/ 6362 h 10000"/>
              <a:gd name="connsiteX75" fmla="*/ 7461 w 9913"/>
              <a:gd name="connsiteY75" fmla="*/ 6265 h 10000"/>
              <a:gd name="connsiteX76" fmla="*/ 7530 w 9913"/>
              <a:gd name="connsiteY76" fmla="*/ 5817 h 10000"/>
              <a:gd name="connsiteX77" fmla="*/ 7617 w 9913"/>
              <a:gd name="connsiteY77" fmla="*/ 7023 h 10000"/>
              <a:gd name="connsiteX78" fmla="*/ 7704 w 9913"/>
              <a:gd name="connsiteY78" fmla="*/ 2743 h 10000"/>
              <a:gd name="connsiteX79" fmla="*/ 7857 w 9913"/>
              <a:gd name="connsiteY79" fmla="*/ 0 h 10000"/>
              <a:gd name="connsiteX80" fmla="*/ 7942 w 9913"/>
              <a:gd name="connsiteY80" fmla="*/ 1323 h 10000"/>
              <a:gd name="connsiteX81" fmla="*/ 8009 w 9913"/>
              <a:gd name="connsiteY81" fmla="*/ 875 h 10000"/>
              <a:gd name="connsiteX82" fmla="*/ 8096 w 9913"/>
              <a:gd name="connsiteY82" fmla="*/ 2082 h 10000"/>
              <a:gd name="connsiteX83" fmla="*/ 8252 w 9913"/>
              <a:gd name="connsiteY83" fmla="*/ 1751 h 10000"/>
              <a:gd name="connsiteX84" fmla="*/ 8334 w 9913"/>
              <a:gd name="connsiteY84" fmla="*/ 1751 h 10000"/>
              <a:gd name="connsiteX85" fmla="*/ 8408 w 9913"/>
              <a:gd name="connsiteY85" fmla="*/ 1965 h 10000"/>
              <a:gd name="connsiteX86" fmla="*/ 8489 w 9913"/>
              <a:gd name="connsiteY86" fmla="*/ 2626 h 10000"/>
              <a:gd name="connsiteX87" fmla="*/ 8646 w 9913"/>
              <a:gd name="connsiteY87" fmla="*/ 1634 h 10000"/>
              <a:gd name="connsiteX88" fmla="*/ 8731 w 9913"/>
              <a:gd name="connsiteY88" fmla="*/ 2082 h 10000"/>
              <a:gd name="connsiteX89" fmla="*/ 8800 w 9913"/>
              <a:gd name="connsiteY89" fmla="*/ 1965 h 10000"/>
              <a:gd name="connsiteX90" fmla="*/ 8886 w 9913"/>
              <a:gd name="connsiteY90" fmla="*/ 992 h 10000"/>
              <a:gd name="connsiteX91" fmla="*/ 9042 w 9913"/>
              <a:gd name="connsiteY91" fmla="*/ 1206 h 10000"/>
              <a:gd name="connsiteX92" fmla="*/ 9123 w 9913"/>
              <a:gd name="connsiteY92" fmla="*/ 545 h 10000"/>
              <a:gd name="connsiteX93" fmla="*/ 9209 w 9913"/>
              <a:gd name="connsiteY93" fmla="*/ 4163 h 10000"/>
              <a:gd name="connsiteX94" fmla="*/ 9279 w 9913"/>
              <a:gd name="connsiteY94" fmla="*/ 5700 h 10000"/>
              <a:gd name="connsiteX95" fmla="*/ 9447 w 9913"/>
              <a:gd name="connsiteY95" fmla="*/ 5700 h 10000"/>
              <a:gd name="connsiteX96" fmla="*/ 9521 w 9913"/>
              <a:gd name="connsiteY96" fmla="*/ 5156 h 10000"/>
              <a:gd name="connsiteX97" fmla="*/ 9605 w 9913"/>
              <a:gd name="connsiteY97" fmla="*/ 5156 h 10000"/>
              <a:gd name="connsiteX98" fmla="*/ 9673 w 9913"/>
              <a:gd name="connsiteY98" fmla="*/ 5700 h 10000"/>
              <a:gd name="connsiteX99" fmla="*/ 9843 w 9913"/>
              <a:gd name="connsiteY99" fmla="*/ 5272 h 10000"/>
              <a:gd name="connsiteX100" fmla="*/ 9913 w 9913"/>
              <a:gd name="connsiteY100" fmla="*/ 4280 h 10000"/>
              <a:gd name="connsiteX0" fmla="*/ 0 w 9929"/>
              <a:gd name="connsiteY0" fmla="*/ 10000 h 10000"/>
              <a:gd name="connsiteX1" fmla="*/ 170 w 9929"/>
              <a:gd name="connsiteY1" fmla="*/ 9767 h 10000"/>
              <a:gd name="connsiteX2" fmla="*/ 241 w 9929"/>
              <a:gd name="connsiteY2" fmla="*/ 9767 h 10000"/>
              <a:gd name="connsiteX3" fmla="*/ 328 w 9929"/>
              <a:gd name="connsiteY3" fmla="*/ 9339 h 10000"/>
              <a:gd name="connsiteX4" fmla="*/ 396 w 9929"/>
              <a:gd name="connsiteY4" fmla="*/ 9125 h 10000"/>
              <a:gd name="connsiteX5" fmla="*/ 568 w 9929"/>
              <a:gd name="connsiteY5" fmla="*/ 8560 h 10000"/>
              <a:gd name="connsiteX6" fmla="*/ 641 w 9929"/>
              <a:gd name="connsiteY6" fmla="*/ 8560 h 10000"/>
              <a:gd name="connsiteX7" fmla="*/ 724 w 9929"/>
              <a:gd name="connsiteY7" fmla="*/ 7568 h 10000"/>
              <a:gd name="connsiteX8" fmla="*/ 808 w 9929"/>
              <a:gd name="connsiteY8" fmla="*/ 7568 h 10000"/>
              <a:gd name="connsiteX9" fmla="*/ 965 w 9929"/>
              <a:gd name="connsiteY9" fmla="*/ 7685 h 10000"/>
              <a:gd name="connsiteX10" fmla="*/ 1048 w 9929"/>
              <a:gd name="connsiteY10" fmla="*/ 7802 h 10000"/>
              <a:gd name="connsiteX11" fmla="*/ 1124 w 9929"/>
              <a:gd name="connsiteY11" fmla="*/ 7354 h 10000"/>
              <a:gd name="connsiteX12" fmla="*/ 1208 w 9929"/>
              <a:gd name="connsiteY12" fmla="*/ 7237 h 10000"/>
              <a:gd name="connsiteX13" fmla="*/ 1362 w 9929"/>
              <a:gd name="connsiteY13" fmla="*/ 5603 h 10000"/>
              <a:gd name="connsiteX14" fmla="*/ 1448 w 9929"/>
              <a:gd name="connsiteY14" fmla="*/ 4942 h 10000"/>
              <a:gd name="connsiteX15" fmla="*/ 1518 w 9929"/>
              <a:gd name="connsiteY15" fmla="*/ 5603 h 10000"/>
              <a:gd name="connsiteX16" fmla="*/ 1607 w 9929"/>
              <a:gd name="connsiteY16" fmla="*/ 5700 h 10000"/>
              <a:gd name="connsiteX17" fmla="*/ 1764 w 9929"/>
              <a:gd name="connsiteY17" fmla="*/ 5370 h 10000"/>
              <a:gd name="connsiteX18" fmla="*/ 1846 w 9929"/>
              <a:gd name="connsiteY18" fmla="*/ 5700 h 10000"/>
              <a:gd name="connsiteX19" fmla="*/ 1920 w 9929"/>
              <a:gd name="connsiteY19" fmla="*/ 5272 h 10000"/>
              <a:gd name="connsiteX20" fmla="*/ 2003 w 9929"/>
              <a:gd name="connsiteY20" fmla="*/ 5603 h 10000"/>
              <a:gd name="connsiteX21" fmla="*/ 2157 w 9929"/>
              <a:gd name="connsiteY21" fmla="*/ 5058 h 10000"/>
              <a:gd name="connsiteX22" fmla="*/ 2243 w 9929"/>
              <a:gd name="connsiteY22" fmla="*/ 5370 h 10000"/>
              <a:gd name="connsiteX23" fmla="*/ 2330 w 9929"/>
              <a:gd name="connsiteY23" fmla="*/ 5156 h 10000"/>
              <a:gd name="connsiteX24" fmla="*/ 2399 w 9929"/>
              <a:gd name="connsiteY24" fmla="*/ 5486 h 10000"/>
              <a:gd name="connsiteX25" fmla="*/ 2570 w 9929"/>
              <a:gd name="connsiteY25" fmla="*/ 4611 h 10000"/>
              <a:gd name="connsiteX26" fmla="*/ 2642 w 9929"/>
              <a:gd name="connsiteY26" fmla="*/ 5156 h 10000"/>
              <a:gd name="connsiteX27" fmla="*/ 2728 w 9929"/>
              <a:gd name="connsiteY27" fmla="*/ 5272 h 10000"/>
              <a:gd name="connsiteX28" fmla="*/ 2795 w 9929"/>
              <a:gd name="connsiteY28" fmla="*/ 5603 h 10000"/>
              <a:gd name="connsiteX29" fmla="*/ 2887 w 9929"/>
              <a:gd name="connsiteY29" fmla="*/ 5058 h 10000"/>
              <a:gd name="connsiteX30" fmla="*/ 3043 w 9929"/>
              <a:gd name="connsiteY30" fmla="*/ 5486 h 10000"/>
              <a:gd name="connsiteX31" fmla="*/ 3125 w 9929"/>
              <a:gd name="connsiteY31" fmla="*/ 5603 h 10000"/>
              <a:gd name="connsiteX32" fmla="*/ 3208 w 9929"/>
              <a:gd name="connsiteY32" fmla="*/ 5370 h 10000"/>
              <a:gd name="connsiteX33" fmla="*/ 3283 w 9929"/>
              <a:gd name="connsiteY33" fmla="*/ 5370 h 10000"/>
              <a:gd name="connsiteX34" fmla="*/ 3455 w 9929"/>
              <a:gd name="connsiteY34" fmla="*/ 5370 h 10000"/>
              <a:gd name="connsiteX35" fmla="*/ 3524 w 9929"/>
              <a:gd name="connsiteY35" fmla="*/ 4611 h 10000"/>
              <a:gd name="connsiteX36" fmla="*/ 3612 w 9929"/>
              <a:gd name="connsiteY36" fmla="*/ 4942 h 10000"/>
              <a:gd name="connsiteX37" fmla="*/ 3677 w 9929"/>
              <a:gd name="connsiteY37" fmla="*/ 4728 h 10000"/>
              <a:gd name="connsiteX38" fmla="*/ 3852 w 9929"/>
              <a:gd name="connsiteY38" fmla="*/ 6031 h 10000"/>
              <a:gd name="connsiteX39" fmla="*/ 3919 w 9929"/>
              <a:gd name="connsiteY39" fmla="*/ 5272 h 10000"/>
              <a:gd name="connsiteX40" fmla="*/ 4006 w 9929"/>
              <a:gd name="connsiteY40" fmla="*/ 5272 h 10000"/>
              <a:gd name="connsiteX41" fmla="*/ 4090 w 9929"/>
              <a:gd name="connsiteY41" fmla="*/ 5272 h 10000"/>
              <a:gd name="connsiteX42" fmla="*/ 4247 w 9929"/>
              <a:gd name="connsiteY42" fmla="*/ 4611 h 10000"/>
              <a:gd name="connsiteX43" fmla="*/ 4320 w 9929"/>
              <a:gd name="connsiteY43" fmla="*/ 5370 h 10000"/>
              <a:gd name="connsiteX44" fmla="*/ 4403 w 9929"/>
              <a:gd name="connsiteY44" fmla="*/ 5486 h 10000"/>
              <a:gd name="connsiteX45" fmla="*/ 4490 w 9929"/>
              <a:gd name="connsiteY45" fmla="*/ 5058 h 10000"/>
              <a:gd name="connsiteX46" fmla="*/ 4644 w 9929"/>
              <a:gd name="connsiteY46" fmla="*/ 5603 h 10000"/>
              <a:gd name="connsiteX47" fmla="*/ 4732 w 9929"/>
              <a:gd name="connsiteY47" fmla="*/ 4611 h 10000"/>
              <a:gd name="connsiteX48" fmla="*/ 4800 w 9929"/>
              <a:gd name="connsiteY48" fmla="*/ 4825 h 10000"/>
              <a:gd name="connsiteX49" fmla="*/ 4889 w 9929"/>
              <a:gd name="connsiteY49" fmla="*/ 4397 h 10000"/>
              <a:gd name="connsiteX50" fmla="*/ 5041 w 9929"/>
              <a:gd name="connsiteY50" fmla="*/ 5058 h 10000"/>
              <a:gd name="connsiteX51" fmla="*/ 5127 w 9929"/>
              <a:gd name="connsiteY51" fmla="*/ 5156 h 10000"/>
              <a:gd name="connsiteX52" fmla="*/ 5198 w 9929"/>
              <a:gd name="connsiteY52" fmla="*/ 4825 h 10000"/>
              <a:gd name="connsiteX53" fmla="*/ 5282 w 9929"/>
              <a:gd name="connsiteY53" fmla="*/ 5156 h 10000"/>
              <a:gd name="connsiteX54" fmla="*/ 5439 w 9929"/>
              <a:gd name="connsiteY54" fmla="*/ 5156 h 10000"/>
              <a:gd name="connsiteX55" fmla="*/ 5528 w 9929"/>
              <a:gd name="connsiteY55" fmla="*/ 5486 h 10000"/>
              <a:gd name="connsiteX56" fmla="*/ 5610 w 9929"/>
              <a:gd name="connsiteY56" fmla="*/ 5370 h 10000"/>
              <a:gd name="connsiteX57" fmla="*/ 5681 w 9929"/>
              <a:gd name="connsiteY57" fmla="*/ 5272 h 10000"/>
              <a:gd name="connsiteX58" fmla="*/ 5841 w 9929"/>
              <a:gd name="connsiteY58" fmla="*/ 4942 h 10000"/>
              <a:gd name="connsiteX59" fmla="*/ 5919 w 9929"/>
              <a:gd name="connsiteY59" fmla="*/ 4942 h 10000"/>
              <a:gd name="connsiteX60" fmla="*/ 6011 w 9929"/>
              <a:gd name="connsiteY60" fmla="*/ 5272 h 10000"/>
              <a:gd name="connsiteX61" fmla="*/ 6080 w 9929"/>
              <a:gd name="connsiteY61" fmla="*/ 5486 h 10000"/>
              <a:gd name="connsiteX62" fmla="*/ 6249 w 9929"/>
              <a:gd name="connsiteY62" fmla="*/ 5156 h 10000"/>
              <a:gd name="connsiteX63" fmla="*/ 6320 w 9929"/>
              <a:gd name="connsiteY63" fmla="*/ 7354 h 10000"/>
              <a:gd name="connsiteX64" fmla="*/ 6407 w 9929"/>
              <a:gd name="connsiteY64" fmla="*/ 8016 h 10000"/>
              <a:gd name="connsiteX65" fmla="*/ 6491 w 9929"/>
              <a:gd name="connsiteY65" fmla="*/ 7140 h 10000"/>
              <a:gd name="connsiteX66" fmla="*/ 6646 w 9929"/>
              <a:gd name="connsiteY66" fmla="*/ 6265 h 10000"/>
              <a:gd name="connsiteX67" fmla="*/ 6719 w 9929"/>
              <a:gd name="connsiteY67" fmla="*/ 6148 h 10000"/>
              <a:gd name="connsiteX68" fmla="*/ 6803 w 9929"/>
              <a:gd name="connsiteY68" fmla="*/ 5486 h 10000"/>
              <a:gd name="connsiteX69" fmla="*/ 6888 w 9929"/>
              <a:gd name="connsiteY69" fmla="*/ 5700 h 10000"/>
              <a:gd name="connsiteX70" fmla="*/ 6964 w 9929"/>
              <a:gd name="connsiteY70" fmla="*/ 5156 h 10000"/>
              <a:gd name="connsiteX71" fmla="*/ 7131 w 9929"/>
              <a:gd name="connsiteY71" fmla="*/ 4942 h 10000"/>
              <a:gd name="connsiteX72" fmla="*/ 7200 w 9929"/>
              <a:gd name="connsiteY72" fmla="*/ 5370 h 10000"/>
              <a:gd name="connsiteX73" fmla="*/ 7288 w 9929"/>
              <a:gd name="connsiteY73" fmla="*/ 5486 h 10000"/>
              <a:gd name="connsiteX74" fmla="*/ 7357 w 9929"/>
              <a:gd name="connsiteY74" fmla="*/ 6362 h 10000"/>
              <a:gd name="connsiteX75" fmla="*/ 7526 w 9929"/>
              <a:gd name="connsiteY75" fmla="*/ 6265 h 10000"/>
              <a:gd name="connsiteX76" fmla="*/ 7596 w 9929"/>
              <a:gd name="connsiteY76" fmla="*/ 5817 h 10000"/>
              <a:gd name="connsiteX77" fmla="*/ 7684 w 9929"/>
              <a:gd name="connsiteY77" fmla="*/ 7023 h 10000"/>
              <a:gd name="connsiteX78" fmla="*/ 7772 w 9929"/>
              <a:gd name="connsiteY78" fmla="*/ 2743 h 10000"/>
              <a:gd name="connsiteX79" fmla="*/ 7926 w 9929"/>
              <a:gd name="connsiteY79" fmla="*/ 0 h 10000"/>
              <a:gd name="connsiteX80" fmla="*/ 8012 w 9929"/>
              <a:gd name="connsiteY80" fmla="*/ 1323 h 10000"/>
              <a:gd name="connsiteX81" fmla="*/ 8079 w 9929"/>
              <a:gd name="connsiteY81" fmla="*/ 875 h 10000"/>
              <a:gd name="connsiteX82" fmla="*/ 8167 w 9929"/>
              <a:gd name="connsiteY82" fmla="*/ 2082 h 10000"/>
              <a:gd name="connsiteX83" fmla="*/ 8324 w 9929"/>
              <a:gd name="connsiteY83" fmla="*/ 1751 h 10000"/>
              <a:gd name="connsiteX84" fmla="*/ 8407 w 9929"/>
              <a:gd name="connsiteY84" fmla="*/ 1751 h 10000"/>
              <a:gd name="connsiteX85" fmla="*/ 8482 w 9929"/>
              <a:gd name="connsiteY85" fmla="*/ 1965 h 10000"/>
              <a:gd name="connsiteX86" fmla="*/ 8564 w 9929"/>
              <a:gd name="connsiteY86" fmla="*/ 2626 h 10000"/>
              <a:gd name="connsiteX87" fmla="*/ 8722 w 9929"/>
              <a:gd name="connsiteY87" fmla="*/ 1634 h 10000"/>
              <a:gd name="connsiteX88" fmla="*/ 8808 w 9929"/>
              <a:gd name="connsiteY88" fmla="*/ 2082 h 10000"/>
              <a:gd name="connsiteX89" fmla="*/ 8877 w 9929"/>
              <a:gd name="connsiteY89" fmla="*/ 1965 h 10000"/>
              <a:gd name="connsiteX90" fmla="*/ 8964 w 9929"/>
              <a:gd name="connsiteY90" fmla="*/ 992 h 10000"/>
              <a:gd name="connsiteX91" fmla="*/ 9121 w 9929"/>
              <a:gd name="connsiteY91" fmla="*/ 1206 h 10000"/>
              <a:gd name="connsiteX92" fmla="*/ 9203 w 9929"/>
              <a:gd name="connsiteY92" fmla="*/ 545 h 10000"/>
              <a:gd name="connsiteX93" fmla="*/ 9290 w 9929"/>
              <a:gd name="connsiteY93" fmla="*/ 4163 h 10000"/>
              <a:gd name="connsiteX94" fmla="*/ 9360 w 9929"/>
              <a:gd name="connsiteY94" fmla="*/ 5700 h 10000"/>
              <a:gd name="connsiteX95" fmla="*/ 9530 w 9929"/>
              <a:gd name="connsiteY95" fmla="*/ 5700 h 10000"/>
              <a:gd name="connsiteX96" fmla="*/ 9605 w 9929"/>
              <a:gd name="connsiteY96" fmla="*/ 5156 h 10000"/>
              <a:gd name="connsiteX97" fmla="*/ 9689 w 9929"/>
              <a:gd name="connsiteY97" fmla="*/ 5156 h 10000"/>
              <a:gd name="connsiteX98" fmla="*/ 9758 w 9929"/>
              <a:gd name="connsiteY98" fmla="*/ 5700 h 10000"/>
              <a:gd name="connsiteX99" fmla="*/ 9929 w 9929"/>
              <a:gd name="connsiteY99" fmla="*/ 5272 h 10000"/>
              <a:gd name="connsiteX0" fmla="*/ 0 w 9828"/>
              <a:gd name="connsiteY0" fmla="*/ 10000 h 10000"/>
              <a:gd name="connsiteX1" fmla="*/ 171 w 9828"/>
              <a:gd name="connsiteY1" fmla="*/ 9767 h 10000"/>
              <a:gd name="connsiteX2" fmla="*/ 243 w 9828"/>
              <a:gd name="connsiteY2" fmla="*/ 9767 h 10000"/>
              <a:gd name="connsiteX3" fmla="*/ 330 w 9828"/>
              <a:gd name="connsiteY3" fmla="*/ 9339 h 10000"/>
              <a:gd name="connsiteX4" fmla="*/ 399 w 9828"/>
              <a:gd name="connsiteY4" fmla="*/ 9125 h 10000"/>
              <a:gd name="connsiteX5" fmla="*/ 572 w 9828"/>
              <a:gd name="connsiteY5" fmla="*/ 8560 h 10000"/>
              <a:gd name="connsiteX6" fmla="*/ 646 w 9828"/>
              <a:gd name="connsiteY6" fmla="*/ 8560 h 10000"/>
              <a:gd name="connsiteX7" fmla="*/ 729 w 9828"/>
              <a:gd name="connsiteY7" fmla="*/ 7568 h 10000"/>
              <a:gd name="connsiteX8" fmla="*/ 814 w 9828"/>
              <a:gd name="connsiteY8" fmla="*/ 7568 h 10000"/>
              <a:gd name="connsiteX9" fmla="*/ 972 w 9828"/>
              <a:gd name="connsiteY9" fmla="*/ 7685 h 10000"/>
              <a:gd name="connsiteX10" fmla="*/ 1055 w 9828"/>
              <a:gd name="connsiteY10" fmla="*/ 7802 h 10000"/>
              <a:gd name="connsiteX11" fmla="*/ 1132 w 9828"/>
              <a:gd name="connsiteY11" fmla="*/ 7354 h 10000"/>
              <a:gd name="connsiteX12" fmla="*/ 1217 w 9828"/>
              <a:gd name="connsiteY12" fmla="*/ 7237 h 10000"/>
              <a:gd name="connsiteX13" fmla="*/ 1372 w 9828"/>
              <a:gd name="connsiteY13" fmla="*/ 5603 h 10000"/>
              <a:gd name="connsiteX14" fmla="*/ 1458 w 9828"/>
              <a:gd name="connsiteY14" fmla="*/ 4942 h 10000"/>
              <a:gd name="connsiteX15" fmla="*/ 1529 w 9828"/>
              <a:gd name="connsiteY15" fmla="*/ 5603 h 10000"/>
              <a:gd name="connsiteX16" fmla="*/ 1618 w 9828"/>
              <a:gd name="connsiteY16" fmla="*/ 5700 h 10000"/>
              <a:gd name="connsiteX17" fmla="*/ 1777 w 9828"/>
              <a:gd name="connsiteY17" fmla="*/ 5370 h 10000"/>
              <a:gd name="connsiteX18" fmla="*/ 1859 w 9828"/>
              <a:gd name="connsiteY18" fmla="*/ 5700 h 10000"/>
              <a:gd name="connsiteX19" fmla="*/ 1934 w 9828"/>
              <a:gd name="connsiteY19" fmla="*/ 5272 h 10000"/>
              <a:gd name="connsiteX20" fmla="*/ 2017 w 9828"/>
              <a:gd name="connsiteY20" fmla="*/ 5603 h 10000"/>
              <a:gd name="connsiteX21" fmla="*/ 2172 w 9828"/>
              <a:gd name="connsiteY21" fmla="*/ 5058 h 10000"/>
              <a:gd name="connsiteX22" fmla="*/ 2259 w 9828"/>
              <a:gd name="connsiteY22" fmla="*/ 5370 h 10000"/>
              <a:gd name="connsiteX23" fmla="*/ 2347 w 9828"/>
              <a:gd name="connsiteY23" fmla="*/ 5156 h 10000"/>
              <a:gd name="connsiteX24" fmla="*/ 2416 w 9828"/>
              <a:gd name="connsiteY24" fmla="*/ 5486 h 10000"/>
              <a:gd name="connsiteX25" fmla="*/ 2588 w 9828"/>
              <a:gd name="connsiteY25" fmla="*/ 4611 h 10000"/>
              <a:gd name="connsiteX26" fmla="*/ 2661 w 9828"/>
              <a:gd name="connsiteY26" fmla="*/ 5156 h 10000"/>
              <a:gd name="connsiteX27" fmla="*/ 2748 w 9828"/>
              <a:gd name="connsiteY27" fmla="*/ 5272 h 10000"/>
              <a:gd name="connsiteX28" fmla="*/ 2815 w 9828"/>
              <a:gd name="connsiteY28" fmla="*/ 5603 h 10000"/>
              <a:gd name="connsiteX29" fmla="*/ 2908 w 9828"/>
              <a:gd name="connsiteY29" fmla="*/ 5058 h 10000"/>
              <a:gd name="connsiteX30" fmla="*/ 3065 w 9828"/>
              <a:gd name="connsiteY30" fmla="*/ 5486 h 10000"/>
              <a:gd name="connsiteX31" fmla="*/ 3147 w 9828"/>
              <a:gd name="connsiteY31" fmla="*/ 5603 h 10000"/>
              <a:gd name="connsiteX32" fmla="*/ 3231 w 9828"/>
              <a:gd name="connsiteY32" fmla="*/ 5370 h 10000"/>
              <a:gd name="connsiteX33" fmla="*/ 3306 w 9828"/>
              <a:gd name="connsiteY33" fmla="*/ 5370 h 10000"/>
              <a:gd name="connsiteX34" fmla="*/ 3480 w 9828"/>
              <a:gd name="connsiteY34" fmla="*/ 5370 h 10000"/>
              <a:gd name="connsiteX35" fmla="*/ 3549 w 9828"/>
              <a:gd name="connsiteY35" fmla="*/ 4611 h 10000"/>
              <a:gd name="connsiteX36" fmla="*/ 3638 w 9828"/>
              <a:gd name="connsiteY36" fmla="*/ 4942 h 10000"/>
              <a:gd name="connsiteX37" fmla="*/ 3703 w 9828"/>
              <a:gd name="connsiteY37" fmla="*/ 4728 h 10000"/>
              <a:gd name="connsiteX38" fmla="*/ 3880 w 9828"/>
              <a:gd name="connsiteY38" fmla="*/ 6031 h 10000"/>
              <a:gd name="connsiteX39" fmla="*/ 3947 w 9828"/>
              <a:gd name="connsiteY39" fmla="*/ 5272 h 10000"/>
              <a:gd name="connsiteX40" fmla="*/ 4035 w 9828"/>
              <a:gd name="connsiteY40" fmla="*/ 5272 h 10000"/>
              <a:gd name="connsiteX41" fmla="*/ 4119 w 9828"/>
              <a:gd name="connsiteY41" fmla="*/ 5272 h 10000"/>
              <a:gd name="connsiteX42" fmla="*/ 4277 w 9828"/>
              <a:gd name="connsiteY42" fmla="*/ 4611 h 10000"/>
              <a:gd name="connsiteX43" fmla="*/ 4351 w 9828"/>
              <a:gd name="connsiteY43" fmla="*/ 5370 h 10000"/>
              <a:gd name="connsiteX44" fmla="*/ 4434 w 9828"/>
              <a:gd name="connsiteY44" fmla="*/ 5486 h 10000"/>
              <a:gd name="connsiteX45" fmla="*/ 4522 w 9828"/>
              <a:gd name="connsiteY45" fmla="*/ 5058 h 10000"/>
              <a:gd name="connsiteX46" fmla="*/ 4677 w 9828"/>
              <a:gd name="connsiteY46" fmla="*/ 5603 h 10000"/>
              <a:gd name="connsiteX47" fmla="*/ 4766 w 9828"/>
              <a:gd name="connsiteY47" fmla="*/ 4611 h 10000"/>
              <a:gd name="connsiteX48" fmla="*/ 4834 w 9828"/>
              <a:gd name="connsiteY48" fmla="*/ 4825 h 10000"/>
              <a:gd name="connsiteX49" fmla="*/ 4924 w 9828"/>
              <a:gd name="connsiteY49" fmla="*/ 4397 h 10000"/>
              <a:gd name="connsiteX50" fmla="*/ 5077 w 9828"/>
              <a:gd name="connsiteY50" fmla="*/ 5058 h 10000"/>
              <a:gd name="connsiteX51" fmla="*/ 5164 w 9828"/>
              <a:gd name="connsiteY51" fmla="*/ 5156 h 10000"/>
              <a:gd name="connsiteX52" fmla="*/ 5235 w 9828"/>
              <a:gd name="connsiteY52" fmla="*/ 4825 h 10000"/>
              <a:gd name="connsiteX53" fmla="*/ 5320 w 9828"/>
              <a:gd name="connsiteY53" fmla="*/ 5156 h 10000"/>
              <a:gd name="connsiteX54" fmla="*/ 5478 w 9828"/>
              <a:gd name="connsiteY54" fmla="*/ 5156 h 10000"/>
              <a:gd name="connsiteX55" fmla="*/ 5568 w 9828"/>
              <a:gd name="connsiteY55" fmla="*/ 5486 h 10000"/>
              <a:gd name="connsiteX56" fmla="*/ 5650 w 9828"/>
              <a:gd name="connsiteY56" fmla="*/ 5370 h 10000"/>
              <a:gd name="connsiteX57" fmla="*/ 5722 w 9828"/>
              <a:gd name="connsiteY57" fmla="*/ 5272 h 10000"/>
              <a:gd name="connsiteX58" fmla="*/ 5883 w 9828"/>
              <a:gd name="connsiteY58" fmla="*/ 4942 h 10000"/>
              <a:gd name="connsiteX59" fmla="*/ 5961 w 9828"/>
              <a:gd name="connsiteY59" fmla="*/ 4942 h 10000"/>
              <a:gd name="connsiteX60" fmla="*/ 6054 w 9828"/>
              <a:gd name="connsiteY60" fmla="*/ 5272 h 10000"/>
              <a:gd name="connsiteX61" fmla="*/ 6123 w 9828"/>
              <a:gd name="connsiteY61" fmla="*/ 5486 h 10000"/>
              <a:gd name="connsiteX62" fmla="*/ 6294 w 9828"/>
              <a:gd name="connsiteY62" fmla="*/ 5156 h 10000"/>
              <a:gd name="connsiteX63" fmla="*/ 6365 w 9828"/>
              <a:gd name="connsiteY63" fmla="*/ 7354 h 10000"/>
              <a:gd name="connsiteX64" fmla="*/ 6453 w 9828"/>
              <a:gd name="connsiteY64" fmla="*/ 8016 h 10000"/>
              <a:gd name="connsiteX65" fmla="*/ 6537 w 9828"/>
              <a:gd name="connsiteY65" fmla="*/ 7140 h 10000"/>
              <a:gd name="connsiteX66" fmla="*/ 6694 w 9828"/>
              <a:gd name="connsiteY66" fmla="*/ 6265 h 10000"/>
              <a:gd name="connsiteX67" fmla="*/ 6767 w 9828"/>
              <a:gd name="connsiteY67" fmla="*/ 6148 h 10000"/>
              <a:gd name="connsiteX68" fmla="*/ 6852 w 9828"/>
              <a:gd name="connsiteY68" fmla="*/ 5486 h 10000"/>
              <a:gd name="connsiteX69" fmla="*/ 6937 w 9828"/>
              <a:gd name="connsiteY69" fmla="*/ 5700 h 10000"/>
              <a:gd name="connsiteX70" fmla="*/ 7014 w 9828"/>
              <a:gd name="connsiteY70" fmla="*/ 5156 h 10000"/>
              <a:gd name="connsiteX71" fmla="*/ 7182 w 9828"/>
              <a:gd name="connsiteY71" fmla="*/ 4942 h 10000"/>
              <a:gd name="connsiteX72" fmla="*/ 7251 w 9828"/>
              <a:gd name="connsiteY72" fmla="*/ 5370 h 10000"/>
              <a:gd name="connsiteX73" fmla="*/ 7340 w 9828"/>
              <a:gd name="connsiteY73" fmla="*/ 5486 h 10000"/>
              <a:gd name="connsiteX74" fmla="*/ 7410 w 9828"/>
              <a:gd name="connsiteY74" fmla="*/ 6362 h 10000"/>
              <a:gd name="connsiteX75" fmla="*/ 7580 w 9828"/>
              <a:gd name="connsiteY75" fmla="*/ 6265 h 10000"/>
              <a:gd name="connsiteX76" fmla="*/ 7650 w 9828"/>
              <a:gd name="connsiteY76" fmla="*/ 5817 h 10000"/>
              <a:gd name="connsiteX77" fmla="*/ 7739 w 9828"/>
              <a:gd name="connsiteY77" fmla="*/ 7023 h 10000"/>
              <a:gd name="connsiteX78" fmla="*/ 7828 w 9828"/>
              <a:gd name="connsiteY78" fmla="*/ 2743 h 10000"/>
              <a:gd name="connsiteX79" fmla="*/ 7983 w 9828"/>
              <a:gd name="connsiteY79" fmla="*/ 0 h 10000"/>
              <a:gd name="connsiteX80" fmla="*/ 8069 w 9828"/>
              <a:gd name="connsiteY80" fmla="*/ 1323 h 10000"/>
              <a:gd name="connsiteX81" fmla="*/ 8137 w 9828"/>
              <a:gd name="connsiteY81" fmla="*/ 875 h 10000"/>
              <a:gd name="connsiteX82" fmla="*/ 8225 w 9828"/>
              <a:gd name="connsiteY82" fmla="*/ 2082 h 10000"/>
              <a:gd name="connsiteX83" fmla="*/ 8384 w 9828"/>
              <a:gd name="connsiteY83" fmla="*/ 1751 h 10000"/>
              <a:gd name="connsiteX84" fmla="*/ 8467 w 9828"/>
              <a:gd name="connsiteY84" fmla="*/ 1751 h 10000"/>
              <a:gd name="connsiteX85" fmla="*/ 8543 w 9828"/>
              <a:gd name="connsiteY85" fmla="*/ 1965 h 10000"/>
              <a:gd name="connsiteX86" fmla="*/ 8625 w 9828"/>
              <a:gd name="connsiteY86" fmla="*/ 2626 h 10000"/>
              <a:gd name="connsiteX87" fmla="*/ 8784 w 9828"/>
              <a:gd name="connsiteY87" fmla="*/ 1634 h 10000"/>
              <a:gd name="connsiteX88" fmla="*/ 8871 w 9828"/>
              <a:gd name="connsiteY88" fmla="*/ 2082 h 10000"/>
              <a:gd name="connsiteX89" fmla="*/ 8940 w 9828"/>
              <a:gd name="connsiteY89" fmla="*/ 1965 h 10000"/>
              <a:gd name="connsiteX90" fmla="*/ 9028 w 9828"/>
              <a:gd name="connsiteY90" fmla="*/ 992 h 10000"/>
              <a:gd name="connsiteX91" fmla="*/ 9186 w 9828"/>
              <a:gd name="connsiteY91" fmla="*/ 1206 h 10000"/>
              <a:gd name="connsiteX92" fmla="*/ 9269 w 9828"/>
              <a:gd name="connsiteY92" fmla="*/ 545 h 10000"/>
              <a:gd name="connsiteX93" fmla="*/ 9356 w 9828"/>
              <a:gd name="connsiteY93" fmla="*/ 4163 h 10000"/>
              <a:gd name="connsiteX94" fmla="*/ 9427 w 9828"/>
              <a:gd name="connsiteY94" fmla="*/ 5700 h 10000"/>
              <a:gd name="connsiteX95" fmla="*/ 9598 w 9828"/>
              <a:gd name="connsiteY95" fmla="*/ 5700 h 10000"/>
              <a:gd name="connsiteX96" fmla="*/ 9674 w 9828"/>
              <a:gd name="connsiteY96" fmla="*/ 5156 h 10000"/>
              <a:gd name="connsiteX97" fmla="*/ 9758 w 9828"/>
              <a:gd name="connsiteY97" fmla="*/ 5156 h 10000"/>
              <a:gd name="connsiteX98" fmla="*/ 9828 w 9828"/>
              <a:gd name="connsiteY98" fmla="*/ 5700 h 10000"/>
              <a:gd name="connsiteX0" fmla="*/ 0 w 9929"/>
              <a:gd name="connsiteY0" fmla="*/ 10000 h 10000"/>
              <a:gd name="connsiteX1" fmla="*/ 174 w 9929"/>
              <a:gd name="connsiteY1" fmla="*/ 9767 h 10000"/>
              <a:gd name="connsiteX2" fmla="*/ 247 w 9929"/>
              <a:gd name="connsiteY2" fmla="*/ 9767 h 10000"/>
              <a:gd name="connsiteX3" fmla="*/ 336 w 9929"/>
              <a:gd name="connsiteY3" fmla="*/ 9339 h 10000"/>
              <a:gd name="connsiteX4" fmla="*/ 406 w 9929"/>
              <a:gd name="connsiteY4" fmla="*/ 9125 h 10000"/>
              <a:gd name="connsiteX5" fmla="*/ 582 w 9929"/>
              <a:gd name="connsiteY5" fmla="*/ 8560 h 10000"/>
              <a:gd name="connsiteX6" fmla="*/ 657 w 9929"/>
              <a:gd name="connsiteY6" fmla="*/ 8560 h 10000"/>
              <a:gd name="connsiteX7" fmla="*/ 742 w 9929"/>
              <a:gd name="connsiteY7" fmla="*/ 7568 h 10000"/>
              <a:gd name="connsiteX8" fmla="*/ 828 w 9929"/>
              <a:gd name="connsiteY8" fmla="*/ 7568 h 10000"/>
              <a:gd name="connsiteX9" fmla="*/ 989 w 9929"/>
              <a:gd name="connsiteY9" fmla="*/ 7685 h 10000"/>
              <a:gd name="connsiteX10" fmla="*/ 1073 w 9929"/>
              <a:gd name="connsiteY10" fmla="*/ 7802 h 10000"/>
              <a:gd name="connsiteX11" fmla="*/ 1152 w 9929"/>
              <a:gd name="connsiteY11" fmla="*/ 7354 h 10000"/>
              <a:gd name="connsiteX12" fmla="*/ 1238 w 9929"/>
              <a:gd name="connsiteY12" fmla="*/ 7237 h 10000"/>
              <a:gd name="connsiteX13" fmla="*/ 1396 w 9929"/>
              <a:gd name="connsiteY13" fmla="*/ 5603 h 10000"/>
              <a:gd name="connsiteX14" fmla="*/ 1484 w 9929"/>
              <a:gd name="connsiteY14" fmla="*/ 4942 h 10000"/>
              <a:gd name="connsiteX15" fmla="*/ 1556 w 9929"/>
              <a:gd name="connsiteY15" fmla="*/ 5603 h 10000"/>
              <a:gd name="connsiteX16" fmla="*/ 1646 w 9929"/>
              <a:gd name="connsiteY16" fmla="*/ 5700 h 10000"/>
              <a:gd name="connsiteX17" fmla="*/ 1808 w 9929"/>
              <a:gd name="connsiteY17" fmla="*/ 5370 h 10000"/>
              <a:gd name="connsiteX18" fmla="*/ 1892 w 9929"/>
              <a:gd name="connsiteY18" fmla="*/ 5700 h 10000"/>
              <a:gd name="connsiteX19" fmla="*/ 1968 w 9929"/>
              <a:gd name="connsiteY19" fmla="*/ 5272 h 10000"/>
              <a:gd name="connsiteX20" fmla="*/ 2052 w 9929"/>
              <a:gd name="connsiteY20" fmla="*/ 5603 h 10000"/>
              <a:gd name="connsiteX21" fmla="*/ 2210 w 9929"/>
              <a:gd name="connsiteY21" fmla="*/ 5058 h 10000"/>
              <a:gd name="connsiteX22" fmla="*/ 2299 w 9929"/>
              <a:gd name="connsiteY22" fmla="*/ 5370 h 10000"/>
              <a:gd name="connsiteX23" fmla="*/ 2388 w 9929"/>
              <a:gd name="connsiteY23" fmla="*/ 5156 h 10000"/>
              <a:gd name="connsiteX24" fmla="*/ 2458 w 9929"/>
              <a:gd name="connsiteY24" fmla="*/ 5486 h 10000"/>
              <a:gd name="connsiteX25" fmla="*/ 2633 w 9929"/>
              <a:gd name="connsiteY25" fmla="*/ 4611 h 10000"/>
              <a:gd name="connsiteX26" fmla="*/ 2708 w 9929"/>
              <a:gd name="connsiteY26" fmla="*/ 5156 h 10000"/>
              <a:gd name="connsiteX27" fmla="*/ 2796 w 9929"/>
              <a:gd name="connsiteY27" fmla="*/ 5272 h 10000"/>
              <a:gd name="connsiteX28" fmla="*/ 2864 w 9929"/>
              <a:gd name="connsiteY28" fmla="*/ 5603 h 10000"/>
              <a:gd name="connsiteX29" fmla="*/ 2959 w 9929"/>
              <a:gd name="connsiteY29" fmla="*/ 5058 h 10000"/>
              <a:gd name="connsiteX30" fmla="*/ 3119 w 9929"/>
              <a:gd name="connsiteY30" fmla="*/ 5486 h 10000"/>
              <a:gd name="connsiteX31" fmla="*/ 3202 w 9929"/>
              <a:gd name="connsiteY31" fmla="*/ 5603 h 10000"/>
              <a:gd name="connsiteX32" fmla="*/ 3288 w 9929"/>
              <a:gd name="connsiteY32" fmla="*/ 5370 h 10000"/>
              <a:gd name="connsiteX33" fmla="*/ 3364 w 9929"/>
              <a:gd name="connsiteY33" fmla="*/ 5370 h 10000"/>
              <a:gd name="connsiteX34" fmla="*/ 3541 w 9929"/>
              <a:gd name="connsiteY34" fmla="*/ 5370 h 10000"/>
              <a:gd name="connsiteX35" fmla="*/ 3611 w 9929"/>
              <a:gd name="connsiteY35" fmla="*/ 4611 h 10000"/>
              <a:gd name="connsiteX36" fmla="*/ 3702 w 9929"/>
              <a:gd name="connsiteY36" fmla="*/ 4942 h 10000"/>
              <a:gd name="connsiteX37" fmla="*/ 3768 w 9929"/>
              <a:gd name="connsiteY37" fmla="*/ 4728 h 10000"/>
              <a:gd name="connsiteX38" fmla="*/ 3948 w 9929"/>
              <a:gd name="connsiteY38" fmla="*/ 6031 h 10000"/>
              <a:gd name="connsiteX39" fmla="*/ 4016 w 9929"/>
              <a:gd name="connsiteY39" fmla="*/ 5272 h 10000"/>
              <a:gd name="connsiteX40" fmla="*/ 4106 w 9929"/>
              <a:gd name="connsiteY40" fmla="*/ 5272 h 10000"/>
              <a:gd name="connsiteX41" fmla="*/ 4191 w 9929"/>
              <a:gd name="connsiteY41" fmla="*/ 5272 h 10000"/>
              <a:gd name="connsiteX42" fmla="*/ 4352 w 9929"/>
              <a:gd name="connsiteY42" fmla="*/ 4611 h 10000"/>
              <a:gd name="connsiteX43" fmla="*/ 4427 w 9929"/>
              <a:gd name="connsiteY43" fmla="*/ 5370 h 10000"/>
              <a:gd name="connsiteX44" fmla="*/ 4512 w 9929"/>
              <a:gd name="connsiteY44" fmla="*/ 5486 h 10000"/>
              <a:gd name="connsiteX45" fmla="*/ 4601 w 9929"/>
              <a:gd name="connsiteY45" fmla="*/ 5058 h 10000"/>
              <a:gd name="connsiteX46" fmla="*/ 4759 w 9929"/>
              <a:gd name="connsiteY46" fmla="*/ 5603 h 10000"/>
              <a:gd name="connsiteX47" fmla="*/ 4849 w 9929"/>
              <a:gd name="connsiteY47" fmla="*/ 4611 h 10000"/>
              <a:gd name="connsiteX48" fmla="*/ 4919 w 9929"/>
              <a:gd name="connsiteY48" fmla="*/ 4825 h 10000"/>
              <a:gd name="connsiteX49" fmla="*/ 5010 w 9929"/>
              <a:gd name="connsiteY49" fmla="*/ 4397 h 10000"/>
              <a:gd name="connsiteX50" fmla="*/ 5166 w 9929"/>
              <a:gd name="connsiteY50" fmla="*/ 5058 h 10000"/>
              <a:gd name="connsiteX51" fmla="*/ 5254 w 9929"/>
              <a:gd name="connsiteY51" fmla="*/ 5156 h 10000"/>
              <a:gd name="connsiteX52" fmla="*/ 5327 w 9929"/>
              <a:gd name="connsiteY52" fmla="*/ 4825 h 10000"/>
              <a:gd name="connsiteX53" fmla="*/ 5413 w 9929"/>
              <a:gd name="connsiteY53" fmla="*/ 5156 h 10000"/>
              <a:gd name="connsiteX54" fmla="*/ 5574 w 9929"/>
              <a:gd name="connsiteY54" fmla="*/ 5156 h 10000"/>
              <a:gd name="connsiteX55" fmla="*/ 5665 w 9929"/>
              <a:gd name="connsiteY55" fmla="*/ 5486 h 10000"/>
              <a:gd name="connsiteX56" fmla="*/ 5749 w 9929"/>
              <a:gd name="connsiteY56" fmla="*/ 5370 h 10000"/>
              <a:gd name="connsiteX57" fmla="*/ 5822 w 9929"/>
              <a:gd name="connsiteY57" fmla="*/ 5272 h 10000"/>
              <a:gd name="connsiteX58" fmla="*/ 5986 w 9929"/>
              <a:gd name="connsiteY58" fmla="*/ 4942 h 10000"/>
              <a:gd name="connsiteX59" fmla="*/ 6065 w 9929"/>
              <a:gd name="connsiteY59" fmla="*/ 4942 h 10000"/>
              <a:gd name="connsiteX60" fmla="*/ 6160 w 9929"/>
              <a:gd name="connsiteY60" fmla="*/ 5272 h 10000"/>
              <a:gd name="connsiteX61" fmla="*/ 6230 w 9929"/>
              <a:gd name="connsiteY61" fmla="*/ 5486 h 10000"/>
              <a:gd name="connsiteX62" fmla="*/ 6404 w 9929"/>
              <a:gd name="connsiteY62" fmla="*/ 5156 h 10000"/>
              <a:gd name="connsiteX63" fmla="*/ 6476 w 9929"/>
              <a:gd name="connsiteY63" fmla="*/ 7354 h 10000"/>
              <a:gd name="connsiteX64" fmla="*/ 6566 w 9929"/>
              <a:gd name="connsiteY64" fmla="*/ 8016 h 10000"/>
              <a:gd name="connsiteX65" fmla="*/ 6651 w 9929"/>
              <a:gd name="connsiteY65" fmla="*/ 7140 h 10000"/>
              <a:gd name="connsiteX66" fmla="*/ 6811 w 9929"/>
              <a:gd name="connsiteY66" fmla="*/ 6265 h 10000"/>
              <a:gd name="connsiteX67" fmla="*/ 6885 w 9929"/>
              <a:gd name="connsiteY67" fmla="*/ 6148 h 10000"/>
              <a:gd name="connsiteX68" fmla="*/ 6972 w 9929"/>
              <a:gd name="connsiteY68" fmla="*/ 5486 h 10000"/>
              <a:gd name="connsiteX69" fmla="*/ 7058 w 9929"/>
              <a:gd name="connsiteY69" fmla="*/ 5700 h 10000"/>
              <a:gd name="connsiteX70" fmla="*/ 7137 w 9929"/>
              <a:gd name="connsiteY70" fmla="*/ 5156 h 10000"/>
              <a:gd name="connsiteX71" fmla="*/ 7308 w 9929"/>
              <a:gd name="connsiteY71" fmla="*/ 4942 h 10000"/>
              <a:gd name="connsiteX72" fmla="*/ 7378 w 9929"/>
              <a:gd name="connsiteY72" fmla="*/ 5370 h 10000"/>
              <a:gd name="connsiteX73" fmla="*/ 7468 w 9929"/>
              <a:gd name="connsiteY73" fmla="*/ 5486 h 10000"/>
              <a:gd name="connsiteX74" fmla="*/ 7540 w 9929"/>
              <a:gd name="connsiteY74" fmla="*/ 6362 h 10000"/>
              <a:gd name="connsiteX75" fmla="*/ 7713 w 9929"/>
              <a:gd name="connsiteY75" fmla="*/ 6265 h 10000"/>
              <a:gd name="connsiteX76" fmla="*/ 7784 w 9929"/>
              <a:gd name="connsiteY76" fmla="*/ 5817 h 10000"/>
              <a:gd name="connsiteX77" fmla="*/ 7874 w 9929"/>
              <a:gd name="connsiteY77" fmla="*/ 7023 h 10000"/>
              <a:gd name="connsiteX78" fmla="*/ 7965 w 9929"/>
              <a:gd name="connsiteY78" fmla="*/ 2743 h 10000"/>
              <a:gd name="connsiteX79" fmla="*/ 8123 w 9929"/>
              <a:gd name="connsiteY79" fmla="*/ 0 h 10000"/>
              <a:gd name="connsiteX80" fmla="*/ 8210 w 9929"/>
              <a:gd name="connsiteY80" fmla="*/ 1323 h 10000"/>
              <a:gd name="connsiteX81" fmla="*/ 8279 w 9929"/>
              <a:gd name="connsiteY81" fmla="*/ 875 h 10000"/>
              <a:gd name="connsiteX82" fmla="*/ 8369 w 9929"/>
              <a:gd name="connsiteY82" fmla="*/ 2082 h 10000"/>
              <a:gd name="connsiteX83" fmla="*/ 8531 w 9929"/>
              <a:gd name="connsiteY83" fmla="*/ 1751 h 10000"/>
              <a:gd name="connsiteX84" fmla="*/ 8615 w 9929"/>
              <a:gd name="connsiteY84" fmla="*/ 1751 h 10000"/>
              <a:gd name="connsiteX85" fmla="*/ 8693 w 9929"/>
              <a:gd name="connsiteY85" fmla="*/ 1965 h 10000"/>
              <a:gd name="connsiteX86" fmla="*/ 8776 w 9929"/>
              <a:gd name="connsiteY86" fmla="*/ 2626 h 10000"/>
              <a:gd name="connsiteX87" fmla="*/ 8938 w 9929"/>
              <a:gd name="connsiteY87" fmla="*/ 1634 h 10000"/>
              <a:gd name="connsiteX88" fmla="*/ 9026 w 9929"/>
              <a:gd name="connsiteY88" fmla="*/ 2082 h 10000"/>
              <a:gd name="connsiteX89" fmla="*/ 9096 w 9929"/>
              <a:gd name="connsiteY89" fmla="*/ 1965 h 10000"/>
              <a:gd name="connsiteX90" fmla="*/ 9186 w 9929"/>
              <a:gd name="connsiteY90" fmla="*/ 992 h 10000"/>
              <a:gd name="connsiteX91" fmla="*/ 9347 w 9929"/>
              <a:gd name="connsiteY91" fmla="*/ 1206 h 10000"/>
              <a:gd name="connsiteX92" fmla="*/ 9431 w 9929"/>
              <a:gd name="connsiteY92" fmla="*/ 545 h 10000"/>
              <a:gd name="connsiteX93" fmla="*/ 9520 w 9929"/>
              <a:gd name="connsiteY93" fmla="*/ 4163 h 10000"/>
              <a:gd name="connsiteX94" fmla="*/ 9592 w 9929"/>
              <a:gd name="connsiteY94" fmla="*/ 5700 h 10000"/>
              <a:gd name="connsiteX95" fmla="*/ 9766 w 9929"/>
              <a:gd name="connsiteY95" fmla="*/ 5700 h 10000"/>
              <a:gd name="connsiteX96" fmla="*/ 9843 w 9929"/>
              <a:gd name="connsiteY96" fmla="*/ 5156 h 10000"/>
              <a:gd name="connsiteX97" fmla="*/ 9929 w 9929"/>
              <a:gd name="connsiteY9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699 w 10000"/>
              <a:gd name="connsiteY65" fmla="*/ 7140 h 10000"/>
              <a:gd name="connsiteX66" fmla="*/ 6934 w 10000"/>
              <a:gd name="connsiteY66" fmla="*/ 6148 h 10000"/>
              <a:gd name="connsiteX67" fmla="*/ 7022 w 10000"/>
              <a:gd name="connsiteY67" fmla="*/ 5486 h 10000"/>
              <a:gd name="connsiteX68" fmla="*/ 7108 w 10000"/>
              <a:gd name="connsiteY68" fmla="*/ 5700 h 10000"/>
              <a:gd name="connsiteX69" fmla="*/ 7188 w 10000"/>
              <a:gd name="connsiteY69" fmla="*/ 5156 h 10000"/>
              <a:gd name="connsiteX70" fmla="*/ 7360 w 10000"/>
              <a:gd name="connsiteY70" fmla="*/ 4942 h 10000"/>
              <a:gd name="connsiteX71" fmla="*/ 7431 w 10000"/>
              <a:gd name="connsiteY71" fmla="*/ 5370 h 10000"/>
              <a:gd name="connsiteX72" fmla="*/ 7521 w 10000"/>
              <a:gd name="connsiteY72" fmla="*/ 5486 h 10000"/>
              <a:gd name="connsiteX73" fmla="*/ 7594 w 10000"/>
              <a:gd name="connsiteY73" fmla="*/ 6362 h 10000"/>
              <a:gd name="connsiteX74" fmla="*/ 7768 w 10000"/>
              <a:gd name="connsiteY74" fmla="*/ 6265 h 10000"/>
              <a:gd name="connsiteX75" fmla="*/ 7840 w 10000"/>
              <a:gd name="connsiteY75" fmla="*/ 5817 h 10000"/>
              <a:gd name="connsiteX76" fmla="*/ 7930 w 10000"/>
              <a:gd name="connsiteY76" fmla="*/ 7023 h 10000"/>
              <a:gd name="connsiteX77" fmla="*/ 8022 w 10000"/>
              <a:gd name="connsiteY77" fmla="*/ 2743 h 10000"/>
              <a:gd name="connsiteX78" fmla="*/ 8181 w 10000"/>
              <a:gd name="connsiteY78" fmla="*/ 0 h 10000"/>
              <a:gd name="connsiteX79" fmla="*/ 8269 w 10000"/>
              <a:gd name="connsiteY79" fmla="*/ 1323 h 10000"/>
              <a:gd name="connsiteX80" fmla="*/ 8338 w 10000"/>
              <a:gd name="connsiteY80" fmla="*/ 875 h 10000"/>
              <a:gd name="connsiteX81" fmla="*/ 8429 w 10000"/>
              <a:gd name="connsiteY81" fmla="*/ 2082 h 10000"/>
              <a:gd name="connsiteX82" fmla="*/ 8592 w 10000"/>
              <a:gd name="connsiteY82" fmla="*/ 1751 h 10000"/>
              <a:gd name="connsiteX83" fmla="*/ 8677 w 10000"/>
              <a:gd name="connsiteY83" fmla="*/ 1751 h 10000"/>
              <a:gd name="connsiteX84" fmla="*/ 8755 w 10000"/>
              <a:gd name="connsiteY84" fmla="*/ 1965 h 10000"/>
              <a:gd name="connsiteX85" fmla="*/ 8839 w 10000"/>
              <a:gd name="connsiteY85" fmla="*/ 2626 h 10000"/>
              <a:gd name="connsiteX86" fmla="*/ 9002 w 10000"/>
              <a:gd name="connsiteY86" fmla="*/ 1634 h 10000"/>
              <a:gd name="connsiteX87" fmla="*/ 9091 w 10000"/>
              <a:gd name="connsiteY87" fmla="*/ 2082 h 10000"/>
              <a:gd name="connsiteX88" fmla="*/ 9161 w 10000"/>
              <a:gd name="connsiteY88" fmla="*/ 1965 h 10000"/>
              <a:gd name="connsiteX89" fmla="*/ 9252 w 10000"/>
              <a:gd name="connsiteY89" fmla="*/ 992 h 10000"/>
              <a:gd name="connsiteX90" fmla="*/ 9414 w 10000"/>
              <a:gd name="connsiteY90" fmla="*/ 1206 h 10000"/>
              <a:gd name="connsiteX91" fmla="*/ 9498 w 10000"/>
              <a:gd name="connsiteY91" fmla="*/ 545 h 10000"/>
              <a:gd name="connsiteX92" fmla="*/ 9588 w 10000"/>
              <a:gd name="connsiteY92" fmla="*/ 4163 h 10000"/>
              <a:gd name="connsiteX93" fmla="*/ 9661 w 10000"/>
              <a:gd name="connsiteY93" fmla="*/ 5700 h 10000"/>
              <a:gd name="connsiteX94" fmla="*/ 9836 w 10000"/>
              <a:gd name="connsiteY94" fmla="*/ 5700 h 10000"/>
              <a:gd name="connsiteX95" fmla="*/ 9913 w 10000"/>
              <a:gd name="connsiteY95" fmla="*/ 5156 h 10000"/>
              <a:gd name="connsiteX96" fmla="*/ 10000 w 10000"/>
              <a:gd name="connsiteY9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934 w 10000"/>
              <a:gd name="connsiteY65" fmla="*/ 6148 h 10000"/>
              <a:gd name="connsiteX66" fmla="*/ 7022 w 10000"/>
              <a:gd name="connsiteY66" fmla="*/ 5486 h 10000"/>
              <a:gd name="connsiteX67" fmla="*/ 7108 w 10000"/>
              <a:gd name="connsiteY67" fmla="*/ 5700 h 10000"/>
              <a:gd name="connsiteX68" fmla="*/ 7188 w 10000"/>
              <a:gd name="connsiteY68" fmla="*/ 5156 h 10000"/>
              <a:gd name="connsiteX69" fmla="*/ 7360 w 10000"/>
              <a:gd name="connsiteY69" fmla="*/ 4942 h 10000"/>
              <a:gd name="connsiteX70" fmla="*/ 7431 w 10000"/>
              <a:gd name="connsiteY70" fmla="*/ 5370 h 10000"/>
              <a:gd name="connsiteX71" fmla="*/ 7521 w 10000"/>
              <a:gd name="connsiteY71" fmla="*/ 5486 h 10000"/>
              <a:gd name="connsiteX72" fmla="*/ 7594 w 10000"/>
              <a:gd name="connsiteY72" fmla="*/ 6362 h 10000"/>
              <a:gd name="connsiteX73" fmla="*/ 7768 w 10000"/>
              <a:gd name="connsiteY73" fmla="*/ 6265 h 10000"/>
              <a:gd name="connsiteX74" fmla="*/ 7840 w 10000"/>
              <a:gd name="connsiteY74" fmla="*/ 5817 h 10000"/>
              <a:gd name="connsiteX75" fmla="*/ 7930 w 10000"/>
              <a:gd name="connsiteY75" fmla="*/ 7023 h 10000"/>
              <a:gd name="connsiteX76" fmla="*/ 8022 w 10000"/>
              <a:gd name="connsiteY76" fmla="*/ 2743 h 10000"/>
              <a:gd name="connsiteX77" fmla="*/ 8181 w 10000"/>
              <a:gd name="connsiteY77" fmla="*/ 0 h 10000"/>
              <a:gd name="connsiteX78" fmla="*/ 8269 w 10000"/>
              <a:gd name="connsiteY78" fmla="*/ 1323 h 10000"/>
              <a:gd name="connsiteX79" fmla="*/ 8338 w 10000"/>
              <a:gd name="connsiteY79" fmla="*/ 875 h 10000"/>
              <a:gd name="connsiteX80" fmla="*/ 8429 w 10000"/>
              <a:gd name="connsiteY80" fmla="*/ 2082 h 10000"/>
              <a:gd name="connsiteX81" fmla="*/ 8592 w 10000"/>
              <a:gd name="connsiteY81" fmla="*/ 1751 h 10000"/>
              <a:gd name="connsiteX82" fmla="*/ 8677 w 10000"/>
              <a:gd name="connsiteY82" fmla="*/ 1751 h 10000"/>
              <a:gd name="connsiteX83" fmla="*/ 8755 w 10000"/>
              <a:gd name="connsiteY83" fmla="*/ 1965 h 10000"/>
              <a:gd name="connsiteX84" fmla="*/ 8839 w 10000"/>
              <a:gd name="connsiteY84" fmla="*/ 2626 h 10000"/>
              <a:gd name="connsiteX85" fmla="*/ 9002 w 10000"/>
              <a:gd name="connsiteY85" fmla="*/ 1634 h 10000"/>
              <a:gd name="connsiteX86" fmla="*/ 9091 w 10000"/>
              <a:gd name="connsiteY86" fmla="*/ 2082 h 10000"/>
              <a:gd name="connsiteX87" fmla="*/ 9161 w 10000"/>
              <a:gd name="connsiteY87" fmla="*/ 1965 h 10000"/>
              <a:gd name="connsiteX88" fmla="*/ 9252 w 10000"/>
              <a:gd name="connsiteY88" fmla="*/ 992 h 10000"/>
              <a:gd name="connsiteX89" fmla="*/ 9414 w 10000"/>
              <a:gd name="connsiteY89" fmla="*/ 1206 h 10000"/>
              <a:gd name="connsiteX90" fmla="*/ 9498 w 10000"/>
              <a:gd name="connsiteY90" fmla="*/ 545 h 10000"/>
              <a:gd name="connsiteX91" fmla="*/ 9588 w 10000"/>
              <a:gd name="connsiteY91" fmla="*/ 4163 h 10000"/>
              <a:gd name="connsiteX92" fmla="*/ 9661 w 10000"/>
              <a:gd name="connsiteY92" fmla="*/ 5700 h 10000"/>
              <a:gd name="connsiteX93" fmla="*/ 9836 w 10000"/>
              <a:gd name="connsiteY93" fmla="*/ 5700 h 10000"/>
              <a:gd name="connsiteX94" fmla="*/ 9913 w 10000"/>
              <a:gd name="connsiteY94" fmla="*/ 5156 h 10000"/>
              <a:gd name="connsiteX95" fmla="*/ 10000 w 10000"/>
              <a:gd name="connsiteY9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934 w 10000"/>
              <a:gd name="connsiteY64" fmla="*/ 6148 h 10000"/>
              <a:gd name="connsiteX65" fmla="*/ 7022 w 10000"/>
              <a:gd name="connsiteY65" fmla="*/ 5486 h 10000"/>
              <a:gd name="connsiteX66" fmla="*/ 7108 w 10000"/>
              <a:gd name="connsiteY66" fmla="*/ 5700 h 10000"/>
              <a:gd name="connsiteX67" fmla="*/ 7188 w 10000"/>
              <a:gd name="connsiteY67" fmla="*/ 5156 h 10000"/>
              <a:gd name="connsiteX68" fmla="*/ 7360 w 10000"/>
              <a:gd name="connsiteY68" fmla="*/ 4942 h 10000"/>
              <a:gd name="connsiteX69" fmla="*/ 7431 w 10000"/>
              <a:gd name="connsiteY69" fmla="*/ 5370 h 10000"/>
              <a:gd name="connsiteX70" fmla="*/ 7521 w 10000"/>
              <a:gd name="connsiteY70" fmla="*/ 5486 h 10000"/>
              <a:gd name="connsiteX71" fmla="*/ 7594 w 10000"/>
              <a:gd name="connsiteY71" fmla="*/ 6362 h 10000"/>
              <a:gd name="connsiteX72" fmla="*/ 7768 w 10000"/>
              <a:gd name="connsiteY72" fmla="*/ 6265 h 10000"/>
              <a:gd name="connsiteX73" fmla="*/ 7840 w 10000"/>
              <a:gd name="connsiteY73" fmla="*/ 5817 h 10000"/>
              <a:gd name="connsiteX74" fmla="*/ 7930 w 10000"/>
              <a:gd name="connsiteY74" fmla="*/ 7023 h 10000"/>
              <a:gd name="connsiteX75" fmla="*/ 8022 w 10000"/>
              <a:gd name="connsiteY75" fmla="*/ 2743 h 10000"/>
              <a:gd name="connsiteX76" fmla="*/ 8181 w 10000"/>
              <a:gd name="connsiteY76" fmla="*/ 0 h 10000"/>
              <a:gd name="connsiteX77" fmla="*/ 8269 w 10000"/>
              <a:gd name="connsiteY77" fmla="*/ 1323 h 10000"/>
              <a:gd name="connsiteX78" fmla="*/ 8338 w 10000"/>
              <a:gd name="connsiteY78" fmla="*/ 875 h 10000"/>
              <a:gd name="connsiteX79" fmla="*/ 8429 w 10000"/>
              <a:gd name="connsiteY79" fmla="*/ 2082 h 10000"/>
              <a:gd name="connsiteX80" fmla="*/ 8592 w 10000"/>
              <a:gd name="connsiteY80" fmla="*/ 1751 h 10000"/>
              <a:gd name="connsiteX81" fmla="*/ 8677 w 10000"/>
              <a:gd name="connsiteY81" fmla="*/ 1751 h 10000"/>
              <a:gd name="connsiteX82" fmla="*/ 8755 w 10000"/>
              <a:gd name="connsiteY82" fmla="*/ 1965 h 10000"/>
              <a:gd name="connsiteX83" fmla="*/ 8839 w 10000"/>
              <a:gd name="connsiteY83" fmla="*/ 2626 h 10000"/>
              <a:gd name="connsiteX84" fmla="*/ 9002 w 10000"/>
              <a:gd name="connsiteY84" fmla="*/ 1634 h 10000"/>
              <a:gd name="connsiteX85" fmla="*/ 9091 w 10000"/>
              <a:gd name="connsiteY85" fmla="*/ 2082 h 10000"/>
              <a:gd name="connsiteX86" fmla="*/ 9161 w 10000"/>
              <a:gd name="connsiteY86" fmla="*/ 1965 h 10000"/>
              <a:gd name="connsiteX87" fmla="*/ 9252 w 10000"/>
              <a:gd name="connsiteY87" fmla="*/ 992 h 10000"/>
              <a:gd name="connsiteX88" fmla="*/ 9414 w 10000"/>
              <a:gd name="connsiteY88" fmla="*/ 1206 h 10000"/>
              <a:gd name="connsiteX89" fmla="*/ 9498 w 10000"/>
              <a:gd name="connsiteY89" fmla="*/ 545 h 10000"/>
              <a:gd name="connsiteX90" fmla="*/ 9588 w 10000"/>
              <a:gd name="connsiteY90" fmla="*/ 4163 h 10000"/>
              <a:gd name="connsiteX91" fmla="*/ 9661 w 10000"/>
              <a:gd name="connsiteY91" fmla="*/ 5700 h 10000"/>
              <a:gd name="connsiteX92" fmla="*/ 9836 w 10000"/>
              <a:gd name="connsiteY92" fmla="*/ 5700 h 10000"/>
              <a:gd name="connsiteX93" fmla="*/ 9913 w 10000"/>
              <a:gd name="connsiteY93" fmla="*/ 5156 h 10000"/>
              <a:gd name="connsiteX94" fmla="*/ 10000 w 10000"/>
              <a:gd name="connsiteY9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934 w 10000"/>
              <a:gd name="connsiteY63" fmla="*/ 6148 h 10000"/>
              <a:gd name="connsiteX64" fmla="*/ 7022 w 10000"/>
              <a:gd name="connsiteY64" fmla="*/ 5486 h 10000"/>
              <a:gd name="connsiteX65" fmla="*/ 7108 w 10000"/>
              <a:gd name="connsiteY65" fmla="*/ 5700 h 10000"/>
              <a:gd name="connsiteX66" fmla="*/ 7188 w 10000"/>
              <a:gd name="connsiteY66" fmla="*/ 5156 h 10000"/>
              <a:gd name="connsiteX67" fmla="*/ 7360 w 10000"/>
              <a:gd name="connsiteY67" fmla="*/ 4942 h 10000"/>
              <a:gd name="connsiteX68" fmla="*/ 7431 w 10000"/>
              <a:gd name="connsiteY68" fmla="*/ 5370 h 10000"/>
              <a:gd name="connsiteX69" fmla="*/ 7521 w 10000"/>
              <a:gd name="connsiteY69" fmla="*/ 5486 h 10000"/>
              <a:gd name="connsiteX70" fmla="*/ 7594 w 10000"/>
              <a:gd name="connsiteY70" fmla="*/ 6362 h 10000"/>
              <a:gd name="connsiteX71" fmla="*/ 7768 w 10000"/>
              <a:gd name="connsiteY71" fmla="*/ 6265 h 10000"/>
              <a:gd name="connsiteX72" fmla="*/ 7840 w 10000"/>
              <a:gd name="connsiteY72" fmla="*/ 5817 h 10000"/>
              <a:gd name="connsiteX73" fmla="*/ 7930 w 10000"/>
              <a:gd name="connsiteY73" fmla="*/ 7023 h 10000"/>
              <a:gd name="connsiteX74" fmla="*/ 8022 w 10000"/>
              <a:gd name="connsiteY74" fmla="*/ 2743 h 10000"/>
              <a:gd name="connsiteX75" fmla="*/ 8181 w 10000"/>
              <a:gd name="connsiteY75" fmla="*/ 0 h 10000"/>
              <a:gd name="connsiteX76" fmla="*/ 8269 w 10000"/>
              <a:gd name="connsiteY76" fmla="*/ 1323 h 10000"/>
              <a:gd name="connsiteX77" fmla="*/ 8338 w 10000"/>
              <a:gd name="connsiteY77" fmla="*/ 875 h 10000"/>
              <a:gd name="connsiteX78" fmla="*/ 8429 w 10000"/>
              <a:gd name="connsiteY78" fmla="*/ 2082 h 10000"/>
              <a:gd name="connsiteX79" fmla="*/ 8592 w 10000"/>
              <a:gd name="connsiteY79" fmla="*/ 1751 h 10000"/>
              <a:gd name="connsiteX80" fmla="*/ 8677 w 10000"/>
              <a:gd name="connsiteY80" fmla="*/ 1751 h 10000"/>
              <a:gd name="connsiteX81" fmla="*/ 8755 w 10000"/>
              <a:gd name="connsiteY81" fmla="*/ 1965 h 10000"/>
              <a:gd name="connsiteX82" fmla="*/ 8839 w 10000"/>
              <a:gd name="connsiteY82" fmla="*/ 2626 h 10000"/>
              <a:gd name="connsiteX83" fmla="*/ 9002 w 10000"/>
              <a:gd name="connsiteY83" fmla="*/ 1634 h 10000"/>
              <a:gd name="connsiteX84" fmla="*/ 9091 w 10000"/>
              <a:gd name="connsiteY84" fmla="*/ 2082 h 10000"/>
              <a:gd name="connsiteX85" fmla="*/ 9161 w 10000"/>
              <a:gd name="connsiteY85" fmla="*/ 1965 h 10000"/>
              <a:gd name="connsiteX86" fmla="*/ 9252 w 10000"/>
              <a:gd name="connsiteY86" fmla="*/ 992 h 10000"/>
              <a:gd name="connsiteX87" fmla="*/ 9414 w 10000"/>
              <a:gd name="connsiteY87" fmla="*/ 1206 h 10000"/>
              <a:gd name="connsiteX88" fmla="*/ 9498 w 10000"/>
              <a:gd name="connsiteY88" fmla="*/ 545 h 10000"/>
              <a:gd name="connsiteX89" fmla="*/ 9588 w 10000"/>
              <a:gd name="connsiteY89" fmla="*/ 4163 h 10000"/>
              <a:gd name="connsiteX90" fmla="*/ 9661 w 10000"/>
              <a:gd name="connsiteY90" fmla="*/ 5700 h 10000"/>
              <a:gd name="connsiteX91" fmla="*/ 9836 w 10000"/>
              <a:gd name="connsiteY91" fmla="*/ 5700 h 10000"/>
              <a:gd name="connsiteX92" fmla="*/ 9913 w 10000"/>
              <a:gd name="connsiteY92" fmla="*/ 5156 h 10000"/>
              <a:gd name="connsiteX93" fmla="*/ 10000 w 10000"/>
              <a:gd name="connsiteY9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450 w 10000"/>
              <a:gd name="connsiteY61" fmla="*/ 5156 h 10000"/>
              <a:gd name="connsiteX62" fmla="*/ 6934 w 10000"/>
              <a:gd name="connsiteY62" fmla="*/ 6148 h 10000"/>
              <a:gd name="connsiteX63" fmla="*/ 7022 w 10000"/>
              <a:gd name="connsiteY63" fmla="*/ 5486 h 10000"/>
              <a:gd name="connsiteX64" fmla="*/ 7108 w 10000"/>
              <a:gd name="connsiteY64" fmla="*/ 5700 h 10000"/>
              <a:gd name="connsiteX65" fmla="*/ 7188 w 10000"/>
              <a:gd name="connsiteY65" fmla="*/ 5156 h 10000"/>
              <a:gd name="connsiteX66" fmla="*/ 7360 w 10000"/>
              <a:gd name="connsiteY66" fmla="*/ 4942 h 10000"/>
              <a:gd name="connsiteX67" fmla="*/ 7431 w 10000"/>
              <a:gd name="connsiteY67" fmla="*/ 5370 h 10000"/>
              <a:gd name="connsiteX68" fmla="*/ 7521 w 10000"/>
              <a:gd name="connsiteY68" fmla="*/ 5486 h 10000"/>
              <a:gd name="connsiteX69" fmla="*/ 7594 w 10000"/>
              <a:gd name="connsiteY69" fmla="*/ 6362 h 10000"/>
              <a:gd name="connsiteX70" fmla="*/ 7768 w 10000"/>
              <a:gd name="connsiteY70" fmla="*/ 6265 h 10000"/>
              <a:gd name="connsiteX71" fmla="*/ 7840 w 10000"/>
              <a:gd name="connsiteY71" fmla="*/ 5817 h 10000"/>
              <a:gd name="connsiteX72" fmla="*/ 7930 w 10000"/>
              <a:gd name="connsiteY72" fmla="*/ 7023 h 10000"/>
              <a:gd name="connsiteX73" fmla="*/ 8022 w 10000"/>
              <a:gd name="connsiteY73" fmla="*/ 2743 h 10000"/>
              <a:gd name="connsiteX74" fmla="*/ 8181 w 10000"/>
              <a:gd name="connsiteY74" fmla="*/ 0 h 10000"/>
              <a:gd name="connsiteX75" fmla="*/ 8269 w 10000"/>
              <a:gd name="connsiteY75" fmla="*/ 1323 h 10000"/>
              <a:gd name="connsiteX76" fmla="*/ 8338 w 10000"/>
              <a:gd name="connsiteY76" fmla="*/ 875 h 10000"/>
              <a:gd name="connsiteX77" fmla="*/ 8429 w 10000"/>
              <a:gd name="connsiteY77" fmla="*/ 2082 h 10000"/>
              <a:gd name="connsiteX78" fmla="*/ 8592 w 10000"/>
              <a:gd name="connsiteY78" fmla="*/ 1751 h 10000"/>
              <a:gd name="connsiteX79" fmla="*/ 8677 w 10000"/>
              <a:gd name="connsiteY79" fmla="*/ 1751 h 10000"/>
              <a:gd name="connsiteX80" fmla="*/ 8755 w 10000"/>
              <a:gd name="connsiteY80" fmla="*/ 1965 h 10000"/>
              <a:gd name="connsiteX81" fmla="*/ 8839 w 10000"/>
              <a:gd name="connsiteY81" fmla="*/ 2626 h 10000"/>
              <a:gd name="connsiteX82" fmla="*/ 9002 w 10000"/>
              <a:gd name="connsiteY82" fmla="*/ 1634 h 10000"/>
              <a:gd name="connsiteX83" fmla="*/ 9091 w 10000"/>
              <a:gd name="connsiteY83" fmla="*/ 2082 h 10000"/>
              <a:gd name="connsiteX84" fmla="*/ 9161 w 10000"/>
              <a:gd name="connsiteY84" fmla="*/ 1965 h 10000"/>
              <a:gd name="connsiteX85" fmla="*/ 9252 w 10000"/>
              <a:gd name="connsiteY85" fmla="*/ 992 h 10000"/>
              <a:gd name="connsiteX86" fmla="*/ 9414 w 10000"/>
              <a:gd name="connsiteY86" fmla="*/ 1206 h 10000"/>
              <a:gd name="connsiteX87" fmla="*/ 9498 w 10000"/>
              <a:gd name="connsiteY87" fmla="*/ 545 h 10000"/>
              <a:gd name="connsiteX88" fmla="*/ 9588 w 10000"/>
              <a:gd name="connsiteY88" fmla="*/ 4163 h 10000"/>
              <a:gd name="connsiteX89" fmla="*/ 9661 w 10000"/>
              <a:gd name="connsiteY89" fmla="*/ 5700 h 10000"/>
              <a:gd name="connsiteX90" fmla="*/ 9836 w 10000"/>
              <a:gd name="connsiteY90" fmla="*/ 5700 h 10000"/>
              <a:gd name="connsiteX91" fmla="*/ 9913 w 10000"/>
              <a:gd name="connsiteY91" fmla="*/ 5156 h 10000"/>
              <a:gd name="connsiteX92" fmla="*/ 10000 w 10000"/>
              <a:gd name="connsiteY9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450 w 10000"/>
              <a:gd name="connsiteY60" fmla="*/ 5156 h 10000"/>
              <a:gd name="connsiteX61" fmla="*/ 6934 w 10000"/>
              <a:gd name="connsiteY61" fmla="*/ 6148 h 10000"/>
              <a:gd name="connsiteX62" fmla="*/ 7022 w 10000"/>
              <a:gd name="connsiteY62" fmla="*/ 5486 h 10000"/>
              <a:gd name="connsiteX63" fmla="*/ 7108 w 10000"/>
              <a:gd name="connsiteY63" fmla="*/ 5700 h 10000"/>
              <a:gd name="connsiteX64" fmla="*/ 7188 w 10000"/>
              <a:gd name="connsiteY64" fmla="*/ 5156 h 10000"/>
              <a:gd name="connsiteX65" fmla="*/ 7360 w 10000"/>
              <a:gd name="connsiteY65" fmla="*/ 4942 h 10000"/>
              <a:gd name="connsiteX66" fmla="*/ 7431 w 10000"/>
              <a:gd name="connsiteY66" fmla="*/ 5370 h 10000"/>
              <a:gd name="connsiteX67" fmla="*/ 7521 w 10000"/>
              <a:gd name="connsiteY67" fmla="*/ 5486 h 10000"/>
              <a:gd name="connsiteX68" fmla="*/ 7594 w 10000"/>
              <a:gd name="connsiteY68" fmla="*/ 6362 h 10000"/>
              <a:gd name="connsiteX69" fmla="*/ 7768 w 10000"/>
              <a:gd name="connsiteY69" fmla="*/ 6265 h 10000"/>
              <a:gd name="connsiteX70" fmla="*/ 7840 w 10000"/>
              <a:gd name="connsiteY70" fmla="*/ 5817 h 10000"/>
              <a:gd name="connsiteX71" fmla="*/ 7930 w 10000"/>
              <a:gd name="connsiteY71" fmla="*/ 7023 h 10000"/>
              <a:gd name="connsiteX72" fmla="*/ 8022 w 10000"/>
              <a:gd name="connsiteY72" fmla="*/ 2743 h 10000"/>
              <a:gd name="connsiteX73" fmla="*/ 8181 w 10000"/>
              <a:gd name="connsiteY73" fmla="*/ 0 h 10000"/>
              <a:gd name="connsiteX74" fmla="*/ 8269 w 10000"/>
              <a:gd name="connsiteY74" fmla="*/ 1323 h 10000"/>
              <a:gd name="connsiteX75" fmla="*/ 8338 w 10000"/>
              <a:gd name="connsiteY75" fmla="*/ 875 h 10000"/>
              <a:gd name="connsiteX76" fmla="*/ 8429 w 10000"/>
              <a:gd name="connsiteY76" fmla="*/ 2082 h 10000"/>
              <a:gd name="connsiteX77" fmla="*/ 8592 w 10000"/>
              <a:gd name="connsiteY77" fmla="*/ 1751 h 10000"/>
              <a:gd name="connsiteX78" fmla="*/ 8677 w 10000"/>
              <a:gd name="connsiteY78" fmla="*/ 1751 h 10000"/>
              <a:gd name="connsiteX79" fmla="*/ 8755 w 10000"/>
              <a:gd name="connsiteY79" fmla="*/ 1965 h 10000"/>
              <a:gd name="connsiteX80" fmla="*/ 8839 w 10000"/>
              <a:gd name="connsiteY80" fmla="*/ 2626 h 10000"/>
              <a:gd name="connsiteX81" fmla="*/ 9002 w 10000"/>
              <a:gd name="connsiteY81" fmla="*/ 1634 h 10000"/>
              <a:gd name="connsiteX82" fmla="*/ 9091 w 10000"/>
              <a:gd name="connsiteY82" fmla="*/ 2082 h 10000"/>
              <a:gd name="connsiteX83" fmla="*/ 9161 w 10000"/>
              <a:gd name="connsiteY83" fmla="*/ 1965 h 10000"/>
              <a:gd name="connsiteX84" fmla="*/ 9252 w 10000"/>
              <a:gd name="connsiteY84" fmla="*/ 992 h 10000"/>
              <a:gd name="connsiteX85" fmla="*/ 9414 w 10000"/>
              <a:gd name="connsiteY85" fmla="*/ 1206 h 10000"/>
              <a:gd name="connsiteX86" fmla="*/ 9498 w 10000"/>
              <a:gd name="connsiteY86" fmla="*/ 545 h 10000"/>
              <a:gd name="connsiteX87" fmla="*/ 9588 w 10000"/>
              <a:gd name="connsiteY87" fmla="*/ 4163 h 10000"/>
              <a:gd name="connsiteX88" fmla="*/ 9661 w 10000"/>
              <a:gd name="connsiteY88" fmla="*/ 5700 h 10000"/>
              <a:gd name="connsiteX89" fmla="*/ 9836 w 10000"/>
              <a:gd name="connsiteY89" fmla="*/ 5700 h 10000"/>
              <a:gd name="connsiteX90" fmla="*/ 9913 w 10000"/>
              <a:gd name="connsiteY90" fmla="*/ 5156 h 10000"/>
              <a:gd name="connsiteX91" fmla="*/ 10000 w 10000"/>
              <a:gd name="connsiteY9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934 w 10000"/>
              <a:gd name="connsiteY60" fmla="*/ 6148 h 10000"/>
              <a:gd name="connsiteX61" fmla="*/ 7022 w 10000"/>
              <a:gd name="connsiteY61" fmla="*/ 5486 h 10000"/>
              <a:gd name="connsiteX62" fmla="*/ 7108 w 10000"/>
              <a:gd name="connsiteY62" fmla="*/ 5700 h 10000"/>
              <a:gd name="connsiteX63" fmla="*/ 7188 w 10000"/>
              <a:gd name="connsiteY63" fmla="*/ 5156 h 10000"/>
              <a:gd name="connsiteX64" fmla="*/ 7360 w 10000"/>
              <a:gd name="connsiteY64" fmla="*/ 4942 h 10000"/>
              <a:gd name="connsiteX65" fmla="*/ 7431 w 10000"/>
              <a:gd name="connsiteY65" fmla="*/ 5370 h 10000"/>
              <a:gd name="connsiteX66" fmla="*/ 7521 w 10000"/>
              <a:gd name="connsiteY66" fmla="*/ 5486 h 10000"/>
              <a:gd name="connsiteX67" fmla="*/ 7594 w 10000"/>
              <a:gd name="connsiteY67" fmla="*/ 6362 h 10000"/>
              <a:gd name="connsiteX68" fmla="*/ 7768 w 10000"/>
              <a:gd name="connsiteY68" fmla="*/ 6265 h 10000"/>
              <a:gd name="connsiteX69" fmla="*/ 7840 w 10000"/>
              <a:gd name="connsiteY69" fmla="*/ 5817 h 10000"/>
              <a:gd name="connsiteX70" fmla="*/ 7930 w 10000"/>
              <a:gd name="connsiteY70" fmla="*/ 7023 h 10000"/>
              <a:gd name="connsiteX71" fmla="*/ 8022 w 10000"/>
              <a:gd name="connsiteY71" fmla="*/ 2743 h 10000"/>
              <a:gd name="connsiteX72" fmla="*/ 8181 w 10000"/>
              <a:gd name="connsiteY72" fmla="*/ 0 h 10000"/>
              <a:gd name="connsiteX73" fmla="*/ 8269 w 10000"/>
              <a:gd name="connsiteY73" fmla="*/ 1323 h 10000"/>
              <a:gd name="connsiteX74" fmla="*/ 8338 w 10000"/>
              <a:gd name="connsiteY74" fmla="*/ 875 h 10000"/>
              <a:gd name="connsiteX75" fmla="*/ 8429 w 10000"/>
              <a:gd name="connsiteY75" fmla="*/ 2082 h 10000"/>
              <a:gd name="connsiteX76" fmla="*/ 8592 w 10000"/>
              <a:gd name="connsiteY76" fmla="*/ 1751 h 10000"/>
              <a:gd name="connsiteX77" fmla="*/ 8677 w 10000"/>
              <a:gd name="connsiteY77" fmla="*/ 1751 h 10000"/>
              <a:gd name="connsiteX78" fmla="*/ 8755 w 10000"/>
              <a:gd name="connsiteY78" fmla="*/ 1965 h 10000"/>
              <a:gd name="connsiteX79" fmla="*/ 8839 w 10000"/>
              <a:gd name="connsiteY79" fmla="*/ 2626 h 10000"/>
              <a:gd name="connsiteX80" fmla="*/ 9002 w 10000"/>
              <a:gd name="connsiteY80" fmla="*/ 1634 h 10000"/>
              <a:gd name="connsiteX81" fmla="*/ 9091 w 10000"/>
              <a:gd name="connsiteY81" fmla="*/ 2082 h 10000"/>
              <a:gd name="connsiteX82" fmla="*/ 9161 w 10000"/>
              <a:gd name="connsiteY82" fmla="*/ 1965 h 10000"/>
              <a:gd name="connsiteX83" fmla="*/ 9252 w 10000"/>
              <a:gd name="connsiteY83" fmla="*/ 992 h 10000"/>
              <a:gd name="connsiteX84" fmla="*/ 9414 w 10000"/>
              <a:gd name="connsiteY84" fmla="*/ 1206 h 10000"/>
              <a:gd name="connsiteX85" fmla="*/ 9498 w 10000"/>
              <a:gd name="connsiteY85" fmla="*/ 545 h 10000"/>
              <a:gd name="connsiteX86" fmla="*/ 9588 w 10000"/>
              <a:gd name="connsiteY86" fmla="*/ 4163 h 10000"/>
              <a:gd name="connsiteX87" fmla="*/ 9661 w 10000"/>
              <a:gd name="connsiteY87" fmla="*/ 5700 h 10000"/>
              <a:gd name="connsiteX88" fmla="*/ 9836 w 10000"/>
              <a:gd name="connsiteY88" fmla="*/ 5700 h 10000"/>
              <a:gd name="connsiteX89" fmla="*/ 9913 w 10000"/>
              <a:gd name="connsiteY89" fmla="*/ 5156 h 10000"/>
              <a:gd name="connsiteX90" fmla="*/ 10000 w 10000"/>
              <a:gd name="connsiteY9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934 w 10000"/>
              <a:gd name="connsiteY59" fmla="*/ 6148 h 10000"/>
              <a:gd name="connsiteX60" fmla="*/ 7022 w 10000"/>
              <a:gd name="connsiteY60" fmla="*/ 5486 h 10000"/>
              <a:gd name="connsiteX61" fmla="*/ 7108 w 10000"/>
              <a:gd name="connsiteY61" fmla="*/ 5700 h 10000"/>
              <a:gd name="connsiteX62" fmla="*/ 7188 w 10000"/>
              <a:gd name="connsiteY62" fmla="*/ 5156 h 10000"/>
              <a:gd name="connsiteX63" fmla="*/ 7360 w 10000"/>
              <a:gd name="connsiteY63" fmla="*/ 4942 h 10000"/>
              <a:gd name="connsiteX64" fmla="*/ 7431 w 10000"/>
              <a:gd name="connsiteY64" fmla="*/ 5370 h 10000"/>
              <a:gd name="connsiteX65" fmla="*/ 7521 w 10000"/>
              <a:gd name="connsiteY65" fmla="*/ 5486 h 10000"/>
              <a:gd name="connsiteX66" fmla="*/ 7594 w 10000"/>
              <a:gd name="connsiteY66" fmla="*/ 6362 h 10000"/>
              <a:gd name="connsiteX67" fmla="*/ 7768 w 10000"/>
              <a:gd name="connsiteY67" fmla="*/ 6265 h 10000"/>
              <a:gd name="connsiteX68" fmla="*/ 7840 w 10000"/>
              <a:gd name="connsiteY68" fmla="*/ 5817 h 10000"/>
              <a:gd name="connsiteX69" fmla="*/ 7930 w 10000"/>
              <a:gd name="connsiteY69" fmla="*/ 7023 h 10000"/>
              <a:gd name="connsiteX70" fmla="*/ 8022 w 10000"/>
              <a:gd name="connsiteY70" fmla="*/ 2743 h 10000"/>
              <a:gd name="connsiteX71" fmla="*/ 8181 w 10000"/>
              <a:gd name="connsiteY71" fmla="*/ 0 h 10000"/>
              <a:gd name="connsiteX72" fmla="*/ 8269 w 10000"/>
              <a:gd name="connsiteY72" fmla="*/ 1323 h 10000"/>
              <a:gd name="connsiteX73" fmla="*/ 8338 w 10000"/>
              <a:gd name="connsiteY73" fmla="*/ 875 h 10000"/>
              <a:gd name="connsiteX74" fmla="*/ 8429 w 10000"/>
              <a:gd name="connsiteY74" fmla="*/ 2082 h 10000"/>
              <a:gd name="connsiteX75" fmla="*/ 8592 w 10000"/>
              <a:gd name="connsiteY75" fmla="*/ 1751 h 10000"/>
              <a:gd name="connsiteX76" fmla="*/ 8677 w 10000"/>
              <a:gd name="connsiteY76" fmla="*/ 1751 h 10000"/>
              <a:gd name="connsiteX77" fmla="*/ 8755 w 10000"/>
              <a:gd name="connsiteY77" fmla="*/ 1965 h 10000"/>
              <a:gd name="connsiteX78" fmla="*/ 8839 w 10000"/>
              <a:gd name="connsiteY78" fmla="*/ 2626 h 10000"/>
              <a:gd name="connsiteX79" fmla="*/ 9002 w 10000"/>
              <a:gd name="connsiteY79" fmla="*/ 1634 h 10000"/>
              <a:gd name="connsiteX80" fmla="*/ 9091 w 10000"/>
              <a:gd name="connsiteY80" fmla="*/ 2082 h 10000"/>
              <a:gd name="connsiteX81" fmla="*/ 9161 w 10000"/>
              <a:gd name="connsiteY81" fmla="*/ 1965 h 10000"/>
              <a:gd name="connsiteX82" fmla="*/ 9252 w 10000"/>
              <a:gd name="connsiteY82" fmla="*/ 992 h 10000"/>
              <a:gd name="connsiteX83" fmla="*/ 9414 w 10000"/>
              <a:gd name="connsiteY83" fmla="*/ 1206 h 10000"/>
              <a:gd name="connsiteX84" fmla="*/ 9498 w 10000"/>
              <a:gd name="connsiteY84" fmla="*/ 545 h 10000"/>
              <a:gd name="connsiteX85" fmla="*/ 9588 w 10000"/>
              <a:gd name="connsiteY85" fmla="*/ 4163 h 10000"/>
              <a:gd name="connsiteX86" fmla="*/ 9661 w 10000"/>
              <a:gd name="connsiteY86" fmla="*/ 5700 h 10000"/>
              <a:gd name="connsiteX87" fmla="*/ 9836 w 10000"/>
              <a:gd name="connsiteY87" fmla="*/ 5700 h 10000"/>
              <a:gd name="connsiteX88" fmla="*/ 9913 w 10000"/>
              <a:gd name="connsiteY88" fmla="*/ 5156 h 10000"/>
              <a:gd name="connsiteX89" fmla="*/ 10000 w 10000"/>
              <a:gd name="connsiteY8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934 w 10000"/>
              <a:gd name="connsiteY58" fmla="*/ 6148 h 10000"/>
              <a:gd name="connsiteX59" fmla="*/ 7022 w 10000"/>
              <a:gd name="connsiteY59" fmla="*/ 5486 h 10000"/>
              <a:gd name="connsiteX60" fmla="*/ 7108 w 10000"/>
              <a:gd name="connsiteY60" fmla="*/ 5700 h 10000"/>
              <a:gd name="connsiteX61" fmla="*/ 7188 w 10000"/>
              <a:gd name="connsiteY61" fmla="*/ 5156 h 10000"/>
              <a:gd name="connsiteX62" fmla="*/ 7360 w 10000"/>
              <a:gd name="connsiteY62" fmla="*/ 4942 h 10000"/>
              <a:gd name="connsiteX63" fmla="*/ 7431 w 10000"/>
              <a:gd name="connsiteY63" fmla="*/ 5370 h 10000"/>
              <a:gd name="connsiteX64" fmla="*/ 7521 w 10000"/>
              <a:gd name="connsiteY64" fmla="*/ 5486 h 10000"/>
              <a:gd name="connsiteX65" fmla="*/ 7594 w 10000"/>
              <a:gd name="connsiteY65" fmla="*/ 6362 h 10000"/>
              <a:gd name="connsiteX66" fmla="*/ 7768 w 10000"/>
              <a:gd name="connsiteY66" fmla="*/ 6265 h 10000"/>
              <a:gd name="connsiteX67" fmla="*/ 7840 w 10000"/>
              <a:gd name="connsiteY67" fmla="*/ 5817 h 10000"/>
              <a:gd name="connsiteX68" fmla="*/ 7930 w 10000"/>
              <a:gd name="connsiteY68" fmla="*/ 7023 h 10000"/>
              <a:gd name="connsiteX69" fmla="*/ 8022 w 10000"/>
              <a:gd name="connsiteY69" fmla="*/ 2743 h 10000"/>
              <a:gd name="connsiteX70" fmla="*/ 8181 w 10000"/>
              <a:gd name="connsiteY70" fmla="*/ 0 h 10000"/>
              <a:gd name="connsiteX71" fmla="*/ 8269 w 10000"/>
              <a:gd name="connsiteY71" fmla="*/ 1323 h 10000"/>
              <a:gd name="connsiteX72" fmla="*/ 8338 w 10000"/>
              <a:gd name="connsiteY72" fmla="*/ 875 h 10000"/>
              <a:gd name="connsiteX73" fmla="*/ 8429 w 10000"/>
              <a:gd name="connsiteY73" fmla="*/ 2082 h 10000"/>
              <a:gd name="connsiteX74" fmla="*/ 8592 w 10000"/>
              <a:gd name="connsiteY74" fmla="*/ 1751 h 10000"/>
              <a:gd name="connsiteX75" fmla="*/ 8677 w 10000"/>
              <a:gd name="connsiteY75" fmla="*/ 1751 h 10000"/>
              <a:gd name="connsiteX76" fmla="*/ 8755 w 10000"/>
              <a:gd name="connsiteY76" fmla="*/ 1965 h 10000"/>
              <a:gd name="connsiteX77" fmla="*/ 8839 w 10000"/>
              <a:gd name="connsiteY77" fmla="*/ 2626 h 10000"/>
              <a:gd name="connsiteX78" fmla="*/ 9002 w 10000"/>
              <a:gd name="connsiteY78" fmla="*/ 1634 h 10000"/>
              <a:gd name="connsiteX79" fmla="*/ 9091 w 10000"/>
              <a:gd name="connsiteY79" fmla="*/ 2082 h 10000"/>
              <a:gd name="connsiteX80" fmla="*/ 9161 w 10000"/>
              <a:gd name="connsiteY80" fmla="*/ 1965 h 10000"/>
              <a:gd name="connsiteX81" fmla="*/ 9252 w 10000"/>
              <a:gd name="connsiteY81" fmla="*/ 992 h 10000"/>
              <a:gd name="connsiteX82" fmla="*/ 9414 w 10000"/>
              <a:gd name="connsiteY82" fmla="*/ 1206 h 10000"/>
              <a:gd name="connsiteX83" fmla="*/ 9498 w 10000"/>
              <a:gd name="connsiteY83" fmla="*/ 545 h 10000"/>
              <a:gd name="connsiteX84" fmla="*/ 9588 w 10000"/>
              <a:gd name="connsiteY84" fmla="*/ 4163 h 10000"/>
              <a:gd name="connsiteX85" fmla="*/ 9661 w 10000"/>
              <a:gd name="connsiteY85" fmla="*/ 5700 h 10000"/>
              <a:gd name="connsiteX86" fmla="*/ 9836 w 10000"/>
              <a:gd name="connsiteY86" fmla="*/ 5700 h 10000"/>
              <a:gd name="connsiteX87" fmla="*/ 9913 w 10000"/>
              <a:gd name="connsiteY87" fmla="*/ 5156 h 10000"/>
              <a:gd name="connsiteX88" fmla="*/ 10000 w 10000"/>
              <a:gd name="connsiteY8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6934 w 10000"/>
              <a:gd name="connsiteY57" fmla="*/ 6148 h 10000"/>
              <a:gd name="connsiteX58" fmla="*/ 7022 w 10000"/>
              <a:gd name="connsiteY58" fmla="*/ 5486 h 10000"/>
              <a:gd name="connsiteX59" fmla="*/ 7108 w 10000"/>
              <a:gd name="connsiteY59" fmla="*/ 5700 h 10000"/>
              <a:gd name="connsiteX60" fmla="*/ 7188 w 10000"/>
              <a:gd name="connsiteY60" fmla="*/ 5156 h 10000"/>
              <a:gd name="connsiteX61" fmla="*/ 7360 w 10000"/>
              <a:gd name="connsiteY61" fmla="*/ 4942 h 10000"/>
              <a:gd name="connsiteX62" fmla="*/ 7431 w 10000"/>
              <a:gd name="connsiteY62" fmla="*/ 5370 h 10000"/>
              <a:gd name="connsiteX63" fmla="*/ 7521 w 10000"/>
              <a:gd name="connsiteY63" fmla="*/ 5486 h 10000"/>
              <a:gd name="connsiteX64" fmla="*/ 7594 w 10000"/>
              <a:gd name="connsiteY64" fmla="*/ 6362 h 10000"/>
              <a:gd name="connsiteX65" fmla="*/ 7768 w 10000"/>
              <a:gd name="connsiteY65" fmla="*/ 6265 h 10000"/>
              <a:gd name="connsiteX66" fmla="*/ 7840 w 10000"/>
              <a:gd name="connsiteY66" fmla="*/ 5817 h 10000"/>
              <a:gd name="connsiteX67" fmla="*/ 7930 w 10000"/>
              <a:gd name="connsiteY67" fmla="*/ 7023 h 10000"/>
              <a:gd name="connsiteX68" fmla="*/ 8022 w 10000"/>
              <a:gd name="connsiteY68" fmla="*/ 2743 h 10000"/>
              <a:gd name="connsiteX69" fmla="*/ 8181 w 10000"/>
              <a:gd name="connsiteY69" fmla="*/ 0 h 10000"/>
              <a:gd name="connsiteX70" fmla="*/ 8269 w 10000"/>
              <a:gd name="connsiteY70" fmla="*/ 1323 h 10000"/>
              <a:gd name="connsiteX71" fmla="*/ 8338 w 10000"/>
              <a:gd name="connsiteY71" fmla="*/ 875 h 10000"/>
              <a:gd name="connsiteX72" fmla="*/ 8429 w 10000"/>
              <a:gd name="connsiteY72" fmla="*/ 2082 h 10000"/>
              <a:gd name="connsiteX73" fmla="*/ 8592 w 10000"/>
              <a:gd name="connsiteY73" fmla="*/ 1751 h 10000"/>
              <a:gd name="connsiteX74" fmla="*/ 8677 w 10000"/>
              <a:gd name="connsiteY74" fmla="*/ 1751 h 10000"/>
              <a:gd name="connsiteX75" fmla="*/ 8755 w 10000"/>
              <a:gd name="connsiteY75" fmla="*/ 1965 h 10000"/>
              <a:gd name="connsiteX76" fmla="*/ 8839 w 10000"/>
              <a:gd name="connsiteY76" fmla="*/ 2626 h 10000"/>
              <a:gd name="connsiteX77" fmla="*/ 9002 w 10000"/>
              <a:gd name="connsiteY77" fmla="*/ 1634 h 10000"/>
              <a:gd name="connsiteX78" fmla="*/ 9091 w 10000"/>
              <a:gd name="connsiteY78" fmla="*/ 2082 h 10000"/>
              <a:gd name="connsiteX79" fmla="*/ 9161 w 10000"/>
              <a:gd name="connsiteY79" fmla="*/ 1965 h 10000"/>
              <a:gd name="connsiteX80" fmla="*/ 9252 w 10000"/>
              <a:gd name="connsiteY80" fmla="*/ 992 h 10000"/>
              <a:gd name="connsiteX81" fmla="*/ 9414 w 10000"/>
              <a:gd name="connsiteY81" fmla="*/ 1206 h 10000"/>
              <a:gd name="connsiteX82" fmla="*/ 9498 w 10000"/>
              <a:gd name="connsiteY82" fmla="*/ 545 h 10000"/>
              <a:gd name="connsiteX83" fmla="*/ 9588 w 10000"/>
              <a:gd name="connsiteY83" fmla="*/ 4163 h 10000"/>
              <a:gd name="connsiteX84" fmla="*/ 9661 w 10000"/>
              <a:gd name="connsiteY84" fmla="*/ 5700 h 10000"/>
              <a:gd name="connsiteX85" fmla="*/ 9836 w 10000"/>
              <a:gd name="connsiteY85" fmla="*/ 5700 h 10000"/>
              <a:gd name="connsiteX86" fmla="*/ 9913 w 10000"/>
              <a:gd name="connsiteY86" fmla="*/ 5156 h 10000"/>
              <a:gd name="connsiteX87" fmla="*/ 10000 w 10000"/>
              <a:gd name="connsiteY8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6934 w 10000"/>
              <a:gd name="connsiteY56" fmla="*/ 6148 h 10000"/>
              <a:gd name="connsiteX57" fmla="*/ 7022 w 10000"/>
              <a:gd name="connsiteY57" fmla="*/ 5486 h 10000"/>
              <a:gd name="connsiteX58" fmla="*/ 7108 w 10000"/>
              <a:gd name="connsiteY58" fmla="*/ 5700 h 10000"/>
              <a:gd name="connsiteX59" fmla="*/ 7188 w 10000"/>
              <a:gd name="connsiteY59" fmla="*/ 5156 h 10000"/>
              <a:gd name="connsiteX60" fmla="*/ 7360 w 10000"/>
              <a:gd name="connsiteY60" fmla="*/ 4942 h 10000"/>
              <a:gd name="connsiteX61" fmla="*/ 7431 w 10000"/>
              <a:gd name="connsiteY61" fmla="*/ 5370 h 10000"/>
              <a:gd name="connsiteX62" fmla="*/ 7521 w 10000"/>
              <a:gd name="connsiteY62" fmla="*/ 5486 h 10000"/>
              <a:gd name="connsiteX63" fmla="*/ 7594 w 10000"/>
              <a:gd name="connsiteY63" fmla="*/ 6362 h 10000"/>
              <a:gd name="connsiteX64" fmla="*/ 7768 w 10000"/>
              <a:gd name="connsiteY64" fmla="*/ 6265 h 10000"/>
              <a:gd name="connsiteX65" fmla="*/ 7840 w 10000"/>
              <a:gd name="connsiteY65" fmla="*/ 5817 h 10000"/>
              <a:gd name="connsiteX66" fmla="*/ 7930 w 10000"/>
              <a:gd name="connsiteY66" fmla="*/ 7023 h 10000"/>
              <a:gd name="connsiteX67" fmla="*/ 8022 w 10000"/>
              <a:gd name="connsiteY67" fmla="*/ 2743 h 10000"/>
              <a:gd name="connsiteX68" fmla="*/ 8181 w 10000"/>
              <a:gd name="connsiteY68" fmla="*/ 0 h 10000"/>
              <a:gd name="connsiteX69" fmla="*/ 8269 w 10000"/>
              <a:gd name="connsiteY69" fmla="*/ 1323 h 10000"/>
              <a:gd name="connsiteX70" fmla="*/ 8338 w 10000"/>
              <a:gd name="connsiteY70" fmla="*/ 875 h 10000"/>
              <a:gd name="connsiteX71" fmla="*/ 8429 w 10000"/>
              <a:gd name="connsiteY71" fmla="*/ 2082 h 10000"/>
              <a:gd name="connsiteX72" fmla="*/ 8592 w 10000"/>
              <a:gd name="connsiteY72" fmla="*/ 1751 h 10000"/>
              <a:gd name="connsiteX73" fmla="*/ 8677 w 10000"/>
              <a:gd name="connsiteY73" fmla="*/ 1751 h 10000"/>
              <a:gd name="connsiteX74" fmla="*/ 8755 w 10000"/>
              <a:gd name="connsiteY74" fmla="*/ 1965 h 10000"/>
              <a:gd name="connsiteX75" fmla="*/ 8839 w 10000"/>
              <a:gd name="connsiteY75" fmla="*/ 2626 h 10000"/>
              <a:gd name="connsiteX76" fmla="*/ 9002 w 10000"/>
              <a:gd name="connsiteY76" fmla="*/ 1634 h 10000"/>
              <a:gd name="connsiteX77" fmla="*/ 9091 w 10000"/>
              <a:gd name="connsiteY77" fmla="*/ 2082 h 10000"/>
              <a:gd name="connsiteX78" fmla="*/ 9161 w 10000"/>
              <a:gd name="connsiteY78" fmla="*/ 1965 h 10000"/>
              <a:gd name="connsiteX79" fmla="*/ 9252 w 10000"/>
              <a:gd name="connsiteY79" fmla="*/ 992 h 10000"/>
              <a:gd name="connsiteX80" fmla="*/ 9414 w 10000"/>
              <a:gd name="connsiteY80" fmla="*/ 1206 h 10000"/>
              <a:gd name="connsiteX81" fmla="*/ 9498 w 10000"/>
              <a:gd name="connsiteY81" fmla="*/ 545 h 10000"/>
              <a:gd name="connsiteX82" fmla="*/ 9588 w 10000"/>
              <a:gd name="connsiteY82" fmla="*/ 4163 h 10000"/>
              <a:gd name="connsiteX83" fmla="*/ 9661 w 10000"/>
              <a:gd name="connsiteY83" fmla="*/ 5700 h 10000"/>
              <a:gd name="connsiteX84" fmla="*/ 9836 w 10000"/>
              <a:gd name="connsiteY84" fmla="*/ 5700 h 10000"/>
              <a:gd name="connsiteX85" fmla="*/ 9913 w 10000"/>
              <a:gd name="connsiteY85" fmla="*/ 5156 h 10000"/>
              <a:gd name="connsiteX86" fmla="*/ 10000 w 10000"/>
              <a:gd name="connsiteY8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6934 w 10000"/>
              <a:gd name="connsiteY55" fmla="*/ 6148 h 10000"/>
              <a:gd name="connsiteX56" fmla="*/ 7022 w 10000"/>
              <a:gd name="connsiteY56" fmla="*/ 5486 h 10000"/>
              <a:gd name="connsiteX57" fmla="*/ 7108 w 10000"/>
              <a:gd name="connsiteY57" fmla="*/ 5700 h 10000"/>
              <a:gd name="connsiteX58" fmla="*/ 7188 w 10000"/>
              <a:gd name="connsiteY58" fmla="*/ 5156 h 10000"/>
              <a:gd name="connsiteX59" fmla="*/ 7360 w 10000"/>
              <a:gd name="connsiteY59" fmla="*/ 4942 h 10000"/>
              <a:gd name="connsiteX60" fmla="*/ 7431 w 10000"/>
              <a:gd name="connsiteY60" fmla="*/ 5370 h 10000"/>
              <a:gd name="connsiteX61" fmla="*/ 7521 w 10000"/>
              <a:gd name="connsiteY61" fmla="*/ 5486 h 10000"/>
              <a:gd name="connsiteX62" fmla="*/ 7594 w 10000"/>
              <a:gd name="connsiteY62" fmla="*/ 6362 h 10000"/>
              <a:gd name="connsiteX63" fmla="*/ 7768 w 10000"/>
              <a:gd name="connsiteY63" fmla="*/ 6265 h 10000"/>
              <a:gd name="connsiteX64" fmla="*/ 7840 w 10000"/>
              <a:gd name="connsiteY64" fmla="*/ 5817 h 10000"/>
              <a:gd name="connsiteX65" fmla="*/ 7930 w 10000"/>
              <a:gd name="connsiteY65" fmla="*/ 7023 h 10000"/>
              <a:gd name="connsiteX66" fmla="*/ 8022 w 10000"/>
              <a:gd name="connsiteY66" fmla="*/ 2743 h 10000"/>
              <a:gd name="connsiteX67" fmla="*/ 8181 w 10000"/>
              <a:gd name="connsiteY67" fmla="*/ 0 h 10000"/>
              <a:gd name="connsiteX68" fmla="*/ 8269 w 10000"/>
              <a:gd name="connsiteY68" fmla="*/ 1323 h 10000"/>
              <a:gd name="connsiteX69" fmla="*/ 8338 w 10000"/>
              <a:gd name="connsiteY69" fmla="*/ 875 h 10000"/>
              <a:gd name="connsiteX70" fmla="*/ 8429 w 10000"/>
              <a:gd name="connsiteY70" fmla="*/ 2082 h 10000"/>
              <a:gd name="connsiteX71" fmla="*/ 8592 w 10000"/>
              <a:gd name="connsiteY71" fmla="*/ 1751 h 10000"/>
              <a:gd name="connsiteX72" fmla="*/ 8677 w 10000"/>
              <a:gd name="connsiteY72" fmla="*/ 1751 h 10000"/>
              <a:gd name="connsiteX73" fmla="*/ 8755 w 10000"/>
              <a:gd name="connsiteY73" fmla="*/ 1965 h 10000"/>
              <a:gd name="connsiteX74" fmla="*/ 8839 w 10000"/>
              <a:gd name="connsiteY74" fmla="*/ 2626 h 10000"/>
              <a:gd name="connsiteX75" fmla="*/ 9002 w 10000"/>
              <a:gd name="connsiteY75" fmla="*/ 1634 h 10000"/>
              <a:gd name="connsiteX76" fmla="*/ 9091 w 10000"/>
              <a:gd name="connsiteY76" fmla="*/ 2082 h 10000"/>
              <a:gd name="connsiteX77" fmla="*/ 9161 w 10000"/>
              <a:gd name="connsiteY77" fmla="*/ 1965 h 10000"/>
              <a:gd name="connsiteX78" fmla="*/ 9252 w 10000"/>
              <a:gd name="connsiteY78" fmla="*/ 992 h 10000"/>
              <a:gd name="connsiteX79" fmla="*/ 9414 w 10000"/>
              <a:gd name="connsiteY79" fmla="*/ 1206 h 10000"/>
              <a:gd name="connsiteX80" fmla="*/ 9498 w 10000"/>
              <a:gd name="connsiteY80" fmla="*/ 545 h 10000"/>
              <a:gd name="connsiteX81" fmla="*/ 9588 w 10000"/>
              <a:gd name="connsiteY81" fmla="*/ 4163 h 10000"/>
              <a:gd name="connsiteX82" fmla="*/ 9661 w 10000"/>
              <a:gd name="connsiteY82" fmla="*/ 5700 h 10000"/>
              <a:gd name="connsiteX83" fmla="*/ 9836 w 10000"/>
              <a:gd name="connsiteY83" fmla="*/ 5700 h 10000"/>
              <a:gd name="connsiteX84" fmla="*/ 9913 w 10000"/>
              <a:gd name="connsiteY84" fmla="*/ 5156 h 10000"/>
              <a:gd name="connsiteX85" fmla="*/ 10000 w 10000"/>
              <a:gd name="connsiteY8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6934 w 10000"/>
              <a:gd name="connsiteY54" fmla="*/ 6148 h 10000"/>
              <a:gd name="connsiteX55" fmla="*/ 7022 w 10000"/>
              <a:gd name="connsiteY55" fmla="*/ 5486 h 10000"/>
              <a:gd name="connsiteX56" fmla="*/ 7108 w 10000"/>
              <a:gd name="connsiteY56" fmla="*/ 5700 h 10000"/>
              <a:gd name="connsiteX57" fmla="*/ 7188 w 10000"/>
              <a:gd name="connsiteY57" fmla="*/ 5156 h 10000"/>
              <a:gd name="connsiteX58" fmla="*/ 7360 w 10000"/>
              <a:gd name="connsiteY58" fmla="*/ 4942 h 10000"/>
              <a:gd name="connsiteX59" fmla="*/ 7431 w 10000"/>
              <a:gd name="connsiteY59" fmla="*/ 5370 h 10000"/>
              <a:gd name="connsiteX60" fmla="*/ 7521 w 10000"/>
              <a:gd name="connsiteY60" fmla="*/ 5486 h 10000"/>
              <a:gd name="connsiteX61" fmla="*/ 7594 w 10000"/>
              <a:gd name="connsiteY61" fmla="*/ 6362 h 10000"/>
              <a:gd name="connsiteX62" fmla="*/ 7768 w 10000"/>
              <a:gd name="connsiteY62" fmla="*/ 6265 h 10000"/>
              <a:gd name="connsiteX63" fmla="*/ 7840 w 10000"/>
              <a:gd name="connsiteY63" fmla="*/ 5817 h 10000"/>
              <a:gd name="connsiteX64" fmla="*/ 7930 w 10000"/>
              <a:gd name="connsiteY64" fmla="*/ 7023 h 10000"/>
              <a:gd name="connsiteX65" fmla="*/ 8022 w 10000"/>
              <a:gd name="connsiteY65" fmla="*/ 2743 h 10000"/>
              <a:gd name="connsiteX66" fmla="*/ 8181 w 10000"/>
              <a:gd name="connsiteY66" fmla="*/ 0 h 10000"/>
              <a:gd name="connsiteX67" fmla="*/ 8269 w 10000"/>
              <a:gd name="connsiteY67" fmla="*/ 1323 h 10000"/>
              <a:gd name="connsiteX68" fmla="*/ 8338 w 10000"/>
              <a:gd name="connsiteY68" fmla="*/ 875 h 10000"/>
              <a:gd name="connsiteX69" fmla="*/ 8429 w 10000"/>
              <a:gd name="connsiteY69" fmla="*/ 2082 h 10000"/>
              <a:gd name="connsiteX70" fmla="*/ 8592 w 10000"/>
              <a:gd name="connsiteY70" fmla="*/ 1751 h 10000"/>
              <a:gd name="connsiteX71" fmla="*/ 8677 w 10000"/>
              <a:gd name="connsiteY71" fmla="*/ 1751 h 10000"/>
              <a:gd name="connsiteX72" fmla="*/ 8755 w 10000"/>
              <a:gd name="connsiteY72" fmla="*/ 1965 h 10000"/>
              <a:gd name="connsiteX73" fmla="*/ 8839 w 10000"/>
              <a:gd name="connsiteY73" fmla="*/ 2626 h 10000"/>
              <a:gd name="connsiteX74" fmla="*/ 9002 w 10000"/>
              <a:gd name="connsiteY74" fmla="*/ 1634 h 10000"/>
              <a:gd name="connsiteX75" fmla="*/ 9091 w 10000"/>
              <a:gd name="connsiteY75" fmla="*/ 2082 h 10000"/>
              <a:gd name="connsiteX76" fmla="*/ 9161 w 10000"/>
              <a:gd name="connsiteY76" fmla="*/ 1965 h 10000"/>
              <a:gd name="connsiteX77" fmla="*/ 9252 w 10000"/>
              <a:gd name="connsiteY77" fmla="*/ 992 h 10000"/>
              <a:gd name="connsiteX78" fmla="*/ 9414 w 10000"/>
              <a:gd name="connsiteY78" fmla="*/ 1206 h 10000"/>
              <a:gd name="connsiteX79" fmla="*/ 9498 w 10000"/>
              <a:gd name="connsiteY79" fmla="*/ 545 h 10000"/>
              <a:gd name="connsiteX80" fmla="*/ 9588 w 10000"/>
              <a:gd name="connsiteY80" fmla="*/ 4163 h 10000"/>
              <a:gd name="connsiteX81" fmla="*/ 9661 w 10000"/>
              <a:gd name="connsiteY81" fmla="*/ 5700 h 10000"/>
              <a:gd name="connsiteX82" fmla="*/ 9836 w 10000"/>
              <a:gd name="connsiteY82" fmla="*/ 5700 h 10000"/>
              <a:gd name="connsiteX83" fmla="*/ 9913 w 10000"/>
              <a:gd name="connsiteY83" fmla="*/ 5156 h 10000"/>
              <a:gd name="connsiteX84" fmla="*/ 10000 w 10000"/>
              <a:gd name="connsiteY8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6934 w 10000"/>
              <a:gd name="connsiteY53" fmla="*/ 6148 h 10000"/>
              <a:gd name="connsiteX54" fmla="*/ 7022 w 10000"/>
              <a:gd name="connsiteY54" fmla="*/ 5486 h 10000"/>
              <a:gd name="connsiteX55" fmla="*/ 7108 w 10000"/>
              <a:gd name="connsiteY55" fmla="*/ 5700 h 10000"/>
              <a:gd name="connsiteX56" fmla="*/ 7188 w 10000"/>
              <a:gd name="connsiteY56" fmla="*/ 5156 h 10000"/>
              <a:gd name="connsiteX57" fmla="*/ 7360 w 10000"/>
              <a:gd name="connsiteY57" fmla="*/ 4942 h 10000"/>
              <a:gd name="connsiteX58" fmla="*/ 7431 w 10000"/>
              <a:gd name="connsiteY58" fmla="*/ 5370 h 10000"/>
              <a:gd name="connsiteX59" fmla="*/ 7521 w 10000"/>
              <a:gd name="connsiteY59" fmla="*/ 5486 h 10000"/>
              <a:gd name="connsiteX60" fmla="*/ 7594 w 10000"/>
              <a:gd name="connsiteY60" fmla="*/ 6362 h 10000"/>
              <a:gd name="connsiteX61" fmla="*/ 7768 w 10000"/>
              <a:gd name="connsiteY61" fmla="*/ 6265 h 10000"/>
              <a:gd name="connsiteX62" fmla="*/ 7840 w 10000"/>
              <a:gd name="connsiteY62" fmla="*/ 5817 h 10000"/>
              <a:gd name="connsiteX63" fmla="*/ 7930 w 10000"/>
              <a:gd name="connsiteY63" fmla="*/ 7023 h 10000"/>
              <a:gd name="connsiteX64" fmla="*/ 8022 w 10000"/>
              <a:gd name="connsiteY64" fmla="*/ 2743 h 10000"/>
              <a:gd name="connsiteX65" fmla="*/ 8181 w 10000"/>
              <a:gd name="connsiteY65" fmla="*/ 0 h 10000"/>
              <a:gd name="connsiteX66" fmla="*/ 8269 w 10000"/>
              <a:gd name="connsiteY66" fmla="*/ 1323 h 10000"/>
              <a:gd name="connsiteX67" fmla="*/ 8338 w 10000"/>
              <a:gd name="connsiteY67" fmla="*/ 875 h 10000"/>
              <a:gd name="connsiteX68" fmla="*/ 8429 w 10000"/>
              <a:gd name="connsiteY68" fmla="*/ 2082 h 10000"/>
              <a:gd name="connsiteX69" fmla="*/ 8592 w 10000"/>
              <a:gd name="connsiteY69" fmla="*/ 1751 h 10000"/>
              <a:gd name="connsiteX70" fmla="*/ 8677 w 10000"/>
              <a:gd name="connsiteY70" fmla="*/ 1751 h 10000"/>
              <a:gd name="connsiteX71" fmla="*/ 8755 w 10000"/>
              <a:gd name="connsiteY71" fmla="*/ 1965 h 10000"/>
              <a:gd name="connsiteX72" fmla="*/ 8839 w 10000"/>
              <a:gd name="connsiteY72" fmla="*/ 2626 h 10000"/>
              <a:gd name="connsiteX73" fmla="*/ 9002 w 10000"/>
              <a:gd name="connsiteY73" fmla="*/ 1634 h 10000"/>
              <a:gd name="connsiteX74" fmla="*/ 9091 w 10000"/>
              <a:gd name="connsiteY74" fmla="*/ 2082 h 10000"/>
              <a:gd name="connsiteX75" fmla="*/ 9161 w 10000"/>
              <a:gd name="connsiteY75" fmla="*/ 1965 h 10000"/>
              <a:gd name="connsiteX76" fmla="*/ 9252 w 10000"/>
              <a:gd name="connsiteY76" fmla="*/ 992 h 10000"/>
              <a:gd name="connsiteX77" fmla="*/ 9414 w 10000"/>
              <a:gd name="connsiteY77" fmla="*/ 1206 h 10000"/>
              <a:gd name="connsiteX78" fmla="*/ 9498 w 10000"/>
              <a:gd name="connsiteY78" fmla="*/ 545 h 10000"/>
              <a:gd name="connsiteX79" fmla="*/ 9588 w 10000"/>
              <a:gd name="connsiteY79" fmla="*/ 4163 h 10000"/>
              <a:gd name="connsiteX80" fmla="*/ 9661 w 10000"/>
              <a:gd name="connsiteY80" fmla="*/ 5700 h 10000"/>
              <a:gd name="connsiteX81" fmla="*/ 9836 w 10000"/>
              <a:gd name="connsiteY81" fmla="*/ 5700 h 10000"/>
              <a:gd name="connsiteX82" fmla="*/ 9913 w 10000"/>
              <a:gd name="connsiteY82" fmla="*/ 5156 h 10000"/>
              <a:gd name="connsiteX83" fmla="*/ 10000 w 10000"/>
              <a:gd name="connsiteY8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6934 w 10000"/>
              <a:gd name="connsiteY52" fmla="*/ 6148 h 10000"/>
              <a:gd name="connsiteX53" fmla="*/ 7022 w 10000"/>
              <a:gd name="connsiteY53" fmla="*/ 5486 h 10000"/>
              <a:gd name="connsiteX54" fmla="*/ 7108 w 10000"/>
              <a:gd name="connsiteY54" fmla="*/ 5700 h 10000"/>
              <a:gd name="connsiteX55" fmla="*/ 7188 w 10000"/>
              <a:gd name="connsiteY55" fmla="*/ 5156 h 10000"/>
              <a:gd name="connsiteX56" fmla="*/ 7360 w 10000"/>
              <a:gd name="connsiteY56" fmla="*/ 4942 h 10000"/>
              <a:gd name="connsiteX57" fmla="*/ 7431 w 10000"/>
              <a:gd name="connsiteY57" fmla="*/ 5370 h 10000"/>
              <a:gd name="connsiteX58" fmla="*/ 7521 w 10000"/>
              <a:gd name="connsiteY58" fmla="*/ 5486 h 10000"/>
              <a:gd name="connsiteX59" fmla="*/ 7594 w 10000"/>
              <a:gd name="connsiteY59" fmla="*/ 6362 h 10000"/>
              <a:gd name="connsiteX60" fmla="*/ 7768 w 10000"/>
              <a:gd name="connsiteY60" fmla="*/ 6265 h 10000"/>
              <a:gd name="connsiteX61" fmla="*/ 7840 w 10000"/>
              <a:gd name="connsiteY61" fmla="*/ 5817 h 10000"/>
              <a:gd name="connsiteX62" fmla="*/ 7930 w 10000"/>
              <a:gd name="connsiteY62" fmla="*/ 7023 h 10000"/>
              <a:gd name="connsiteX63" fmla="*/ 8022 w 10000"/>
              <a:gd name="connsiteY63" fmla="*/ 2743 h 10000"/>
              <a:gd name="connsiteX64" fmla="*/ 8181 w 10000"/>
              <a:gd name="connsiteY64" fmla="*/ 0 h 10000"/>
              <a:gd name="connsiteX65" fmla="*/ 8269 w 10000"/>
              <a:gd name="connsiteY65" fmla="*/ 1323 h 10000"/>
              <a:gd name="connsiteX66" fmla="*/ 8338 w 10000"/>
              <a:gd name="connsiteY66" fmla="*/ 875 h 10000"/>
              <a:gd name="connsiteX67" fmla="*/ 8429 w 10000"/>
              <a:gd name="connsiteY67" fmla="*/ 2082 h 10000"/>
              <a:gd name="connsiteX68" fmla="*/ 8592 w 10000"/>
              <a:gd name="connsiteY68" fmla="*/ 1751 h 10000"/>
              <a:gd name="connsiteX69" fmla="*/ 8677 w 10000"/>
              <a:gd name="connsiteY69" fmla="*/ 1751 h 10000"/>
              <a:gd name="connsiteX70" fmla="*/ 8755 w 10000"/>
              <a:gd name="connsiteY70" fmla="*/ 1965 h 10000"/>
              <a:gd name="connsiteX71" fmla="*/ 8839 w 10000"/>
              <a:gd name="connsiteY71" fmla="*/ 2626 h 10000"/>
              <a:gd name="connsiteX72" fmla="*/ 9002 w 10000"/>
              <a:gd name="connsiteY72" fmla="*/ 1634 h 10000"/>
              <a:gd name="connsiteX73" fmla="*/ 9091 w 10000"/>
              <a:gd name="connsiteY73" fmla="*/ 2082 h 10000"/>
              <a:gd name="connsiteX74" fmla="*/ 9161 w 10000"/>
              <a:gd name="connsiteY74" fmla="*/ 1965 h 10000"/>
              <a:gd name="connsiteX75" fmla="*/ 9252 w 10000"/>
              <a:gd name="connsiteY75" fmla="*/ 992 h 10000"/>
              <a:gd name="connsiteX76" fmla="*/ 9414 w 10000"/>
              <a:gd name="connsiteY76" fmla="*/ 1206 h 10000"/>
              <a:gd name="connsiteX77" fmla="*/ 9498 w 10000"/>
              <a:gd name="connsiteY77" fmla="*/ 545 h 10000"/>
              <a:gd name="connsiteX78" fmla="*/ 9588 w 10000"/>
              <a:gd name="connsiteY78" fmla="*/ 4163 h 10000"/>
              <a:gd name="connsiteX79" fmla="*/ 9661 w 10000"/>
              <a:gd name="connsiteY79" fmla="*/ 5700 h 10000"/>
              <a:gd name="connsiteX80" fmla="*/ 9836 w 10000"/>
              <a:gd name="connsiteY80" fmla="*/ 5700 h 10000"/>
              <a:gd name="connsiteX81" fmla="*/ 9913 w 10000"/>
              <a:gd name="connsiteY81" fmla="*/ 5156 h 10000"/>
              <a:gd name="connsiteX82" fmla="*/ 10000 w 10000"/>
              <a:gd name="connsiteY8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6934 w 10000"/>
              <a:gd name="connsiteY51" fmla="*/ 6148 h 10000"/>
              <a:gd name="connsiteX52" fmla="*/ 7022 w 10000"/>
              <a:gd name="connsiteY52" fmla="*/ 5486 h 10000"/>
              <a:gd name="connsiteX53" fmla="*/ 7108 w 10000"/>
              <a:gd name="connsiteY53" fmla="*/ 5700 h 10000"/>
              <a:gd name="connsiteX54" fmla="*/ 7188 w 10000"/>
              <a:gd name="connsiteY54" fmla="*/ 5156 h 10000"/>
              <a:gd name="connsiteX55" fmla="*/ 7360 w 10000"/>
              <a:gd name="connsiteY55" fmla="*/ 4942 h 10000"/>
              <a:gd name="connsiteX56" fmla="*/ 7431 w 10000"/>
              <a:gd name="connsiteY56" fmla="*/ 5370 h 10000"/>
              <a:gd name="connsiteX57" fmla="*/ 7521 w 10000"/>
              <a:gd name="connsiteY57" fmla="*/ 5486 h 10000"/>
              <a:gd name="connsiteX58" fmla="*/ 7594 w 10000"/>
              <a:gd name="connsiteY58" fmla="*/ 6362 h 10000"/>
              <a:gd name="connsiteX59" fmla="*/ 7768 w 10000"/>
              <a:gd name="connsiteY59" fmla="*/ 6265 h 10000"/>
              <a:gd name="connsiteX60" fmla="*/ 7840 w 10000"/>
              <a:gd name="connsiteY60" fmla="*/ 5817 h 10000"/>
              <a:gd name="connsiteX61" fmla="*/ 7930 w 10000"/>
              <a:gd name="connsiteY61" fmla="*/ 7023 h 10000"/>
              <a:gd name="connsiteX62" fmla="*/ 8022 w 10000"/>
              <a:gd name="connsiteY62" fmla="*/ 2743 h 10000"/>
              <a:gd name="connsiteX63" fmla="*/ 8181 w 10000"/>
              <a:gd name="connsiteY63" fmla="*/ 0 h 10000"/>
              <a:gd name="connsiteX64" fmla="*/ 8269 w 10000"/>
              <a:gd name="connsiteY64" fmla="*/ 1323 h 10000"/>
              <a:gd name="connsiteX65" fmla="*/ 8338 w 10000"/>
              <a:gd name="connsiteY65" fmla="*/ 875 h 10000"/>
              <a:gd name="connsiteX66" fmla="*/ 8429 w 10000"/>
              <a:gd name="connsiteY66" fmla="*/ 2082 h 10000"/>
              <a:gd name="connsiteX67" fmla="*/ 8592 w 10000"/>
              <a:gd name="connsiteY67" fmla="*/ 1751 h 10000"/>
              <a:gd name="connsiteX68" fmla="*/ 8677 w 10000"/>
              <a:gd name="connsiteY68" fmla="*/ 1751 h 10000"/>
              <a:gd name="connsiteX69" fmla="*/ 8755 w 10000"/>
              <a:gd name="connsiteY69" fmla="*/ 1965 h 10000"/>
              <a:gd name="connsiteX70" fmla="*/ 8839 w 10000"/>
              <a:gd name="connsiteY70" fmla="*/ 2626 h 10000"/>
              <a:gd name="connsiteX71" fmla="*/ 9002 w 10000"/>
              <a:gd name="connsiteY71" fmla="*/ 1634 h 10000"/>
              <a:gd name="connsiteX72" fmla="*/ 9091 w 10000"/>
              <a:gd name="connsiteY72" fmla="*/ 2082 h 10000"/>
              <a:gd name="connsiteX73" fmla="*/ 9161 w 10000"/>
              <a:gd name="connsiteY73" fmla="*/ 1965 h 10000"/>
              <a:gd name="connsiteX74" fmla="*/ 9252 w 10000"/>
              <a:gd name="connsiteY74" fmla="*/ 992 h 10000"/>
              <a:gd name="connsiteX75" fmla="*/ 9414 w 10000"/>
              <a:gd name="connsiteY75" fmla="*/ 1206 h 10000"/>
              <a:gd name="connsiteX76" fmla="*/ 9498 w 10000"/>
              <a:gd name="connsiteY76" fmla="*/ 545 h 10000"/>
              <a:gd name="connsiteX77" fmla="*/ 9588 w 10000"/>
              <a:gd name="connsiteY77" fmla="*/ 4163 h 10000"/>
              <a:gd name="connsiteX78" fmla="*/ 9661 w 10000"/>
              <a:gd name="connsiteY78" fmla="*/ 5700 h 10000"/>
              <a:gd name="connsiteX79" fmla="*/ 9836 w 10000"/>
              <a:gd name="connsiteY79" fmla="*/ 5700 h 10000"/>
              <a:gd name="connsiteX80" fmla="*/ 9913 w 10000"/>
              <a:gd name="connsiteY80" fmla="*/ 5156 h 10000"/>
              <a:gd name="connsiteX81" fmla="*/ 10000 w 10000"/>
              <a:gd name="connsiteY8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6934 w 10000"/>
              <a:gd name="connsiteY50" fmla="*/ 6148 h 10000"/>
              <a:gd name="connsiteX51" fmla="*/ 7022 w 10000"/>
              <a:gd name="connsiteY51" fmla="*/ 5486 h 10000"/>
              <a:gd name="connsiteX52" fmla="*/ 7108 w 10000"/>
              <a:gd name="connsiteY52" fmla="*/ 5700 h 10000"/>
              <a:gd name="connsiteX53" fmla="*/ 7188 w 10000"/>
              <a:gd name="connsiteY53" fmla="*/ 5156 h 10000"/>
              <a:gd name="connsiteX54" fmla="*/ 7360 w 10000"/>
              <a:gd name="connsiteY54" fmla="*/ 4942 h 10000"/>
              <a:gd name="connsiteX55" fmla="*/ 7431 w 10000"/>
              <a:gd name="connsiteY55" fmla="*/ 5370 h 10000"/>
              <a:gd name="connsiteX56" fmla="*/ 7521 w 10000"/>
              <a:gd name="connsiteY56" fmla="*/ 5486 h 10000"/>
              <a:gd name="connsiteX57" fmla="*/ 7594 w 10000"/>
              <a:gd name="connsiteY57" fmla="*/ 6362 h 10000"/>
              <a:gd name="connsiteX58" fmla="*/ 7768 w 10000"/>
              <a:gd name="connsiteY58" fmla="*/ 6265 h 10000"/>
              <a:gd name="connsiteX59" fmla="*/ 7840 w 10000"/>
              <a:gd name="connsiteY59" fmla="*/ 5817 h 10000"/>
              <a:gd name="connsiteX60" fmla="*/ 7930 w 10000"/>
              <a:gd name="connsiteY60" fmla="*/ 7023 h 10000"/>
              <a:gd name="connsiteX61" fmla="*/ 8022 w 10000"/>
              <a:gd name="connsiteY61" fmla="*/ 2743 h 10000"/>
              <a:gd name="connsiteX62" fmla="*/ 8181 w 10000"/>
              <a:gd name="connsiteY62" fmla="*/ 0 h 10000"/>
              <a:gd name="connsiteX63" fmla="*/ 8269 w 10000"/>
              <a:gd name="connsiteY63" fmla="*/ 1323 h 10000"/>
              <a:gd name="connsiteX64" fmla="*/ 8338 w 10000"/>
              <a:gd name="connsiteY64" fmla="*/ 875 h 10000"/>
              <a:gd name="connsiteX65" fmla="*/ 8429 w 10000"/>
              <a:gd name="connsiteY65" fmla="*/ 2082 h 10000"/>
              <a:gd name="connsiteX66" fmla="*/ 8592 w 10000"/>
              <a:gd name="connsiteY66" fmla="*/ 1751 h 10000"/>
              <a:gd name="connsiteX67" fmla="*/ 8677 w 10000"/>
              <a:gd name="connsiteY67" fmla="*/ 1751 h 10000"/>
              <a:gd name="connsiteX68" fmla="*/ 8755 w 10000"/>
              <a:gd name="connsiteY68" fmla="*/ 1965 h 10000"/>
              <a:gd name="connsiteX69" fmla="*/ 8839 w 10000"/>
              <a:gd name="connsiteY69" fmla="*/ 2626 h 10000"/>
              <a:gd name="connsiteX70" fmla="*/ 9002 w 10000"/>
              <a:gd name="connsiteY70" fmla="*/ 1634 h 10000"/>
              <a:gd name="connsiteX71" fmla="*/ 9091 w 10000"/>
              <a:gd name="connsiteY71" fmla="*/ 2082 h 10000"/>
              <a:gd name="connsiteX72" fmla="*/ 9161 w 10000"/>
              <a:gd name="connsiteY72" fmla="*/ 1965 h 10000"/>
              <a:gd name="connsiteX73" fmla="*/ 9252 w 10000"/>
              <a:gd name="connsiteY73" fmla="*/ 992 h 10000"/>
              <a:gd name="connsiteX74" fmla="*/ 9414 w 10000"/>
              <a:gd name="connsiteY74" fmla="*/ 1206 h 10000"/>
              <a:gd name="connsiteX75" fmla="*/ 9498 w 10000"/>
              <a:gd name="connsiteY75" fmla="*/ 545 h 10000"/>
              <a:gd name="connsiteX76" fmla="*/ 9588 w 10000"/>
              <a:gd name="connsiteY76" fmla="*/ 4163 h 10000"/>
              <a:gd name="connsiteX77" fmla="*/ 9661 w 10000"/>
              <a:gd name="connsiteY77" fmla="*/ 5700 h 10000"/>
              <a:gd name="connsiteX78" fmla="*/ 9836 w 10000"/>
              <a:gd name="connsiteY78" fmla="*/ 5700 h 10000"/>
              <a:gd name="connsiteX79" fmla="*/ 9913 w 10000"/>
              <a:gd name="connsiteY79" fmla="*/ 5156 h 10000"/>
              <a:gd name="connsiteX80" fmla="*/ 10000 w 10000"/>
              <a:gd name="connsiteY8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6934 w 10000"/>
              <a:gd name="connsiteY49" fmla="*/ 6148 h 10000"/>
              <a:gd name="connsiteX50" fmla="*/ 7022 w 10000"/>
              <a:gd name="connsiteY50" fmla="*/ 5486 h 10000"/>
              <a:gd name="connsiteX51" fmla="*/ 7108 w 10000"/>
              <a:gd name="connsiteY51" fmla="*/ 5700 h 10000"/>
              <a:gd name="connsiteX52" fmla="*/ 7188 w 10000"/>
              <a:gd name="connsiteY52" fmla="*/ 5156 h 10000"/>
              <a:gd name="connsiteX53" fmla="*/ 7360 w 10000"/>
              <a:gd name="connsiteY53" fmla="*/ 4942 h 10000"/>
              <a:gd name="connsiteX54" fmla="*/ 7431 w 10000"/>
              <a:gd name="connsiteY54" fmla="*/ 5370 h 10000"/>
              <a:gd name="connsiteX55" fmla="*/ 7521 w 10000"/>
              <a:gd name="connsiteY55" fmla="*/ 5486 h 10000"/>
              <a:gd name="connsiteX56" fmla="*/ 7594 w 10000"/>
              <a:gd name="connsiteY56" fmla="*/ 6362 h 10000"/>
              <a:gd name="connsiteX57" fmla="*/ 7768 w 10000"/>
              <a:gd name="connsiteY57" fmla="*/ 6265 h 10000"/>
              <a:gd name="connsiteX58" fmla="*/ 7840 w 10000"/>
              <a:gd name="connsiteY58" fmla="*/ 5817 h 10000"/>
              <a:gd name="connsiteX59" fmla="*/ 7930 w 10000"/>
              <a:gd name="connsiteY59" fmla="*/ 7023 h 10000"/>
              <a:gd name="connsiteX60" fmla="*/ 8022 w 10000"/>
              <a:gd name="connsiteY60" fmla="*/ 2743 h 10000"/>
              <a:gd name="connsiteX61" fmla="*/ 8181 w 10000"/>
              <a:gd name="connsiteY61" fmla="*/ 0 h 10000"/>
              <a:gd name="connsiteX62" fmla="*/ 8269 w 10000"/>
              <a:gd name="connsiteY62" fmla="*/ 1323 h 10000"/>
              <a:gd name="connsiteX63" fmla="*/ 8338 w 10000"/>
              <a:gd name="connsiteY63" fmla="*/ 875 h 10000"/>
              <a:gd name="connsiteX64" fmla="*/ 8429 w 10000"/>
              <a:gd name="connsiteY64" fmla="*/ 2082 h 10000"/>
              <a:gd name="connsiteX65" fmla="*/ 8592 w 10000"/>
              <a:gd name="connsiteY65" fmla="*/ 1751 h 10000"/>
              <a:gd name="connsiteX66" fmla="*/ 8677 w 10000"/>
              <a:gd name="connsiteY66" fmla="*/ 1751 h 10000"/>
              <a:gd name="connsiteX67" fmla="*/ 8755 w 10000"/>
              <a:gd name="connsiteY67" fmla="*/ 1965 h 10000"/>
              <a:gd name="connsiteX68" fmla="*/ 8839 w 10000"/>
              <a:gd name="connsiteY68" fmla="*/ 2626 h 10000"/>
              <a:gd name="connsiteX69" fmla="*/ 9002 w 10000"/>
              <a:gd name="connsiteY69" fmla="*/ 1634 h 10000"/>
              <a:gd name="connsiteX70" fmla="*/ 9091 w 10000"/>
              <a:gd name="connsiteY70" fmla="*/ 2082 h 10000"/>
              <a:gd name="connsiteX71" fmla="*/ 9161 w 10000"/>
              <a:gd name="connsiteY71" fmla="*/ 1965 h 10000"/>
              <a:gd name="connsiteX72" fmla="*/ 9252 w 10000"/>
              <a:gd name="connsiteY72" fmla="*/ 992 h 10000"/>
              <a:gd name="connsiteX73" fmla="*/ 9414 w 10000"/>
              <a:gd name="connsiteY73" fmla="*/ 1206 h 10000"/>
              <a:gd name="connsiteX74" fmla="*/ 9498 w 10000"/>
              <a:gd name="connsiteY74" fmla="*/ 545 h 10000"/>
              <a:gd name="connsiteX75" fmla="*/ 9588 w 10000"/>
              <a:gd name="connsiteY75" fmla="*/ 4163 h 10000"/>
              <a:gd name="connsiteX76" fmla="*/ 9661 w 10000"/>
              <a:gd name="connsiteY76" fmla="*/ 5700 h 10000"/>
              <a:gd name="connsiteX77" fmla="*/ 9836 w 10000"/>
              <a:gd name="connsiteY77" fmla="*/ 5700 h 10000"/>
              <a:gd name="connsiteX78" fmla="*/ 9913 w 10000"/>
              <a:gd name="connsiteY78" fmla="*/ 5156 h 10000"/>
              <a:gd name="connsiteX79" fmla="*/ 10000 w 10000"/>
              <a:gd name="connsiteY7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6934 w 10000"/>
              <a:gd name="connsiteY48" fmla="*/ 6148 h 10000"/>
              <a:gd name="connsiteX49" fmla="*/ 7022 w 10000"/>
              <a:gd name="connsiteY49" fmla="*/ 5486 h 10000"/>
              <a:gd name="connsiteX50" fmla="*/ 7108 w 10000"/>
              <a:gd name="connsiteY50" fmla="*/ 5700 h 10000"/>
              <a:gd name="connsiteX51" fmla="*/ 7188 w 10000"/>
              <a:gd name="connsiteY51" fmla="*/ 5156 h 10000"/>
              <a:gd name="connsiteX52" fmla="*/ 7360 w 10000"/>
              <a:gd name="connsiteY52" fmla="*/ 4942 h 10000"/>
              <a:gd name="connsiteX53" fmla="*/ 7431 w 10000"/>
              <a:gd name="connsiteY53" fmla="*/ 5370 h 10000"/>
              <a:gd name="connsiteX54" fmla="*/ 7521 w 10000"/>
              <a:gd name="connsiteY54" fmla="*/ 5486 h 10000"/>
              <a:gd name="connsiteX55" fmla="*/ 7594 w 10000"/>
              <a:gd name="connsiteY55" fmla="*/ 6362 h 10000"/>
              <a:gd name="connsiteX56" fmla="*/ 7768 w 10000"/>
              <a:gd name="connsiteY56" fmla="*/ 6265 h 10000"/>
              <a:gd name="connsiteX57" fmla="*/ 7840 w 10000"/>
              <a:gd name="connsiteY57" fmla="*/ 5817 h 10000"/>
              <a:gd name="connsiteX58" fmla="*/ 7930 w 10000"/>
              <a:gd name="connsiteY58" fmla="*/ 7023 h 10000"/>
              <a:gd name="connsiteX59" fmla="*/ 8022 w 10000"/>
              <a:gd name="connsiteY59" fmla="*/ 2743 h 10000"/>
              <a:gd name="connsiteX60" fmla="*/ 8181 w 10000"/>
              <a:gd name="connsiteY60" fmla="*/ 0 h 10000"/>
              <a:gd name="connsiteX61" fmla="*/ 8269 w 10000"/>
              <a:gd name="connsiteY61" fmla="*/ 1323 h 10000"/>
              <a:gd name="connsiteX62" fmla="*/ 8338 w 10000"/>
              <a:gd name="connsiteY62" fmla="*/ 875 h 10000"/>
              <a:gd name="connsiteX63" fmla="*/ 8429 w 10000"/>
              <a:gd name="connsiteY63" fmla="*/ 2082 h 10000"/>
              <a:gd name="connsiteX64" fmla="*/ 8592 w 10000"/>
              <a:gd name="connsiteY64" fmla="*/ 1751 h 10000"/>
              <a:gd name="connsiteX65" fmla="*/ 8677 w 10000"/>
              <a:gd name="connsiteY65" fmla="*/ 1751 h 10000"/>
              <a:gd name="connsiteX66" fmla="*/ 8755 w 10000"/>
              <a:gd name="connsiteY66" fmla="*/ 1965 h 10000"/>
              <a:gd name="connsiteX67" fmla="*/ 8839 w 10000"/>
              <a:gd name="connsiteY67" fmla="*/ 2626 h 10000"/>
              <a:gd name="connsiteX68" fmla="*/ 9002 w 10000"/>
              <a:gd name="connsiteY68" fmla="*/ 1634 h 10000"/>
              <a:gd name="connsiteX69" fmla="*/ 9091 w 10000"/>
              <a:gd name="connsiteY69" fmla="*/ 2082 h 10000"/>
              <a:gd name="connsiteX70" fmla="*/ 9161 w 10000"/>
              <a:gd name="connsiteY70" fmla="*/ 1965 h 10000"/>
              <a:gd name="connsiteX71" fmla="*/ 9252 w 10000"/>
              <a:gd name="connsiteY71" fmla="*/ 992 h 10000"/>
              <a:gd name="connsiteX72" fmla="*/ 9414 w 10000"/>
              <a:gd name="connsiteY72" fmla="*/ 1206 h 10000"/>
              <a:gd name="connsiteX73" fmla="*/ 9498 w 10000"/>
              <a:gd name="connsiteY73" fmla="*/ 545 h 10000"/>
              <a:gd name="connsiteX74" fmla="*/ 9588 w 10000"/>
              <a:gd name="connsiteY74" fmla="*/ 4163 h 10000"/>
              <a:gd name="connsiteX75" fmla="*/ 9661 w 10000"/>
              <a:gd name="connsiteY75" fmla="*/ 5700 h 10000"/>
              <a:gd name="connsiteX76" fmla="*/ 9836 w 10000"/>
              <a:gd name="connsiteY76" fmla="*/ 5700 h 10000"/>
              <a:gd name="connsiteX77" fmla="*/ 9913 w 10000"/>
              <a:gd name="connsiteY77" fmla="*/ 5156 h 10000"/>
              <a:gd name="connsiteX78" fmla="*/ 10000 w 10000"/>
              <a:gd name="connsiteY7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6934 w 10000"/>
              <a:gd name="connsiteY47" fmla="*/ 6148 h 10000"/>
              <a:gd name="connsiteX48" fmla="*/ 7022 w 10000"/>
              <a:gd name="connsiteY48" fmla="*/ 5486 h 10000"/>
              <a:gd name="connsiteX49" fmla="*/ 7108 w 10000"/>
              <a:gd name="connsiteY49" fmla="*/ 5700 h 10000"/>
              <a:gd name="connsiteX50" fmla="*/ 7188 w 10000"/>
              <a:gd name="connsiteY50" fmla="*/ 5156 h 10000"/>
              <a:gd name="connsiteX51" fmla="*/ 7360 w 10000"/>
              <a:gd name="connsiteY51" fmla="*/ 4942 h 10000"/>
              <a:gd name="connsiteX52" fmla="*/ 7431 w 10000"/>
              <a:gd name="connsiteY52" fmla="*/ 5370 h 10000"/>
              <a:gd name="connsiteX53" fmla="*/ 7521 w 10000"/>
              <a:gd name="connsiteY53" fmla="*/ 5486 h 10000"/>
              <a:gd name="connsiteX54" fmla="*/ 7594 w 10000"/>
              <a:gd name="connsiteY54" fmla="*/ 6362 h 10000"/>
              <a:gd name="connsiteX55" fmla="*/ 7768 w 10000"/>
              <a:gd name="connsiteY55" fmla="*/ 6265 h 10000"/>
              <a:gd name="connsiteX56" fmla="*/ 7840 w 10000"/>
              <a:gd name="connsiteY56" fmla="*/ 5817 h 10000"/>
              <a:gd name="connsiteX57" fmla="*/ 7930 w 10000"/>
              <a:gd name="connsiteY57" fmla="*/ 7023 h 10000"/>
              <a:gd name="connsiteX58" fmla="*/ 8022 w 10000"/>
              <a:gd name="connsiteY58" fmla="*/ 2743 h 10000"/>
              <a:gd name="connsiteX59" fmla="*/ 8181 w 10000"/>
              <a:gd name="connsiteY59" fmla="*/ 0 h 10000"/>
              <a:gd name="connsiteX60" fmla="*/ 8269 w 10000"/>
              <a:gd name="connsiteY60" fmla="*/ 1323 h 10000"/>
              <a:gd name="connsiteX61" fmla="*/ 8338 w 10000"/>
              <a:gd name="connsiteY61" fmla="*/ 875 h 10000"/>
              <a:gd name="connsiteX62" fmla="*/ 8429 w 10000"/>
              <a:gd name="connsiteY62" fmla="*/ 2082 h 10000"/>
              <a:gd name="connsiteX63" fmla="*/ 8592 w 10000"/>
              <a:gd name="connsiteY63" fmla="*/ 1751 h 10000"/>
              <a:gd name="connsiteX64" fmla="*/ 8677 w 10000"/>
              <a:gd name="connsiteY64" fmla="*/ 1751 h 10000"/>
              <a:gd name="connsiteX65" fmla="*/ 8755 w 10000"/>
              <a:gd name="connsiteY65" fmla="*/ 1965 h 10000"/>
              <a:gd name="connsiteX66" fmla="*/ 8839 w 10000"/>
              <a:gd name="connsiteY66" fmla="*/ 2626 h 10000"/>
              <a:gd name="connsiteX67" fmla="*/ 9002 w 10000"/>
              <a:gd name="connsiteY67" fmla="*/ 1634 h 10000"/>
              <a:gd name="connsiteX68" fmla="*/ 9091 w 10000"/>
              <a:gd name="connsiteY68" fmla="*/ 2082 h 10000"/>
              <a:gd name="connsiteX69" fmla="*/ 9161 w 10000"/>
              <a:gd name="connsiteY69" fmla="*/ 1965 h 10000"/>
              <a:gd name="connsiteX70" fmla="*/ 9252 w 10000"/>
              <a:gd name="connsiteY70" fmla="*/ 992 h 10000"/>
              <a:gd name="connsiteX71" fmla="*/ 9414 w 10000"/>
              <a:gd name="connsiteY71" fmla="*/ 1206 h 10000"/>
              <a:gd name="connsiteX72" fmla="*/ 9498 w 10000"/>
              <a:gd name="connsiteY72" fmla="*/ 545 h 10000"/>
              <a:gd name="connsiteX73" fmla="*/ 9588 w 10000"/>
              <a:gd name="connsiteY73" fmla="*/ 4163 h 10000"/>
              <a:gd name="connsiteX74" fmla="*/ 9661 w 10000"/>
              <a:gd name="connsiteY74" fmla="*/ 5700 h 10000"/>
              <a:gd name="connsiteX75" fmla="*/ 9836 w 10000"/>
              <a:gd name="connsiteY75" fmla="*/ 5700 h 10000"/>
              <a:gd name="connsiteX76" fmla="*/ 9913 w 10000"/>
              <a:gd name="connsiteY76" fmla="*/ 5156 h 10000"/>
              <a:gd name="connsiteX77" fmla="*/ 10000 w 10000"/>
              <a:gd name="connsiteY7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6934 w 10000"/>
              <a:gd name="connsiteY46" fmla="*/ 6148 h 10000"/>
              <a:gd name="connsiteX47" fmla="*/ 7022 w 10000"/>
              <a:gd name="connsiteY47" fmla="*/ 5486 h 10000"/>
              <a:gd name="connsiteX48" fmla="*/ 7108 w 10000"/>
              <a:gd name="connsiteY48" fmla="*/ 5700 h 10000"/>
              <a:gd name="connsiteX49" fmla="*/ 7188 w 10000"/>
              <a:gd name="connsiteY49" fmla="*/ 5156 h 10000"/>
              <a:gd name="connsiteX50" fmla="*/ 7360 w 10000"/>
              <a:gd name="connsiteY50" fmla="*/ 4942 h 10000"/>
              <a:gd name="connsiteX51" fmla="*/ 7431 w 10000"/>
              <a:gd name="connsiteY51" fmla="*/ 5370 h 10000"/>
              <a:gd name="connsiteX52" fmla="*/ 7521 w 10000"/>
              <a:gd name="connsiteY52" fmla="*/ 5486 h 10000"/>
              <a:gd name="connsiteX53" fmla="*/ 7594 w 10000"/>
              <a:gd name="connsiteY53" fmla="*/ 6362 h 10000"/>
              <a:gd name="connsiteX54" fmla="*/ 7768 w 10000"/>
              <a:gd name="connsiteY54" fmla="*/ 6265 h 10000"/>
              <a:gd name="connsiteX55" fmla="*/ 7840 w 10000"/>
              <a:gd name="connsiteY55" fmla="*/ 5817 h 10000"/>
              <a:gd name="connsiteX56" fmla="*/ 7930 w 10000"/>
              <a:gd name="connsiteY56" fmla="*/ 7023 h 10000"/>
              <a:gd name="connsiteX57" fmla="*/ 8022 w 10000"/>
              <a:gd name="connsiteY57" fmla="*/ 2743 h 10000"/>
              <a:gd name="connsiteX58" fmla="*/ 8181 w 10000"/>
              <a:gd name="connsiteY58" fmla="*/ 0 h 10000"/>
              <a:gd name="connsiteX59" fmla="*/ 8269 w 10000"/>
              <a:gd name="connsiteY59" fmla="*/ 1323 h 10000"/>
              <a:gd name="connsiteX60" fmla="*/ 8338 w 10000"/>
              <a:gd name="connsiteY60" fmla="*/ 875 h 10000"/>
              <a:gd name="connsiteX61" fmla="*/ 8429 w 10000"/>
              <a:gd name="connsiteY61" fmla="*/ 2082 h 10000"/>
              <a:gd name="connsiteX62" fmla="*/ 8592 w 10000"/>
              <a:gd name="connsiteY62" fmla="*/ 1751 h 10000"/>
              <a:gd name="connsiteX63" fmla="*/ 8677 w 10000"/>
              <a:gd name="connsiteY63" fmla="*/ 1751 h 10000"/>
              <a:gd name="connsiteX64" fmla="*/ 8755 w 10000"/>
              <a:gd name="connsiteY64" fmla="*/ 1965 h 10000"/>
              <a:gd name="connsiteX65" fmla="*/ 8839 w 10000"/>
              <a:gd name="connsiteY65" fmla="*/ 2626 h 10000"/>
              <a:gd name="connsiteX66" fmla="*/ 9002 w 10000"/>
              <a:gd name="connsiteY66" fmla="*/ 1634 h 10000"/>
              <a:gd name="connsiteX67" fmla="*/ 9091 w 10000"/>
              <a:gd name="connsiteY67" fmla="*/ 2082 h 10000"/>
              <a:gd name="connsiteX68" fmla="*/ 9161 w 10000"/>
              <a:gd name="connsiteY68" fmla="*/ 1965 h 10000"/>
              <a:gd name="connsiteX69" fmla="*/ 9252 w 10000"/>
              <a:gd name="connsiteY69" fmla="*/ 992 h 10000"/>
              <a:gd name="connsiteX70" fmla="*/ 9414 w 10000"/>
              <a:gd name="connsiteY70" fmla="*/ 1206 h 10000"/>
              <a:gd name="connsiteX71" fmla="*/ 9498 w 10000"/>
              <a:gd name="connsiteY71" fmla="*/ 545 h 10000"/>
              <a:gd name="connsiteX72" fmla="*/ 9588 w 10000"/>
              <a:gd name="connsiteY72" fmla="*/ 4163 h 10000"/>
              <a:gd name="connsiteX73" fmla="*/ 9661 w 10000"/>
              <a:gd name="connsiteY73" fmla="*/ 5700 h 10000"/>
              <a:gd name="connsiteX74" fmla="*/ 9836 w 10000"/>
              <a:gd name="connsiteY74" fmla="*/ 5700 h 10000"/>
              <a:gd name="connsiteX75" fmla="*/ 9913 w 10000"/>
              <a:gd name="connsiteY75" fmla="*/ 5156 h 10000"/>
              <a:gd name="connsiteX76" fmla="*/ 10000 w 10000"/>
              <a:gd name="connsiteY7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6934 w 10000"/>
              <a:gd name="connsiteY45" fmla="*/ 6148 h 10000"/>
              <a:gd name="connsiteX46" fmla="*/ 7022 w 10000"/>
              <a:gd name="connsiteY46" fmla="*/ 5486 h 10000"/>
              <a:gd name="connsiteX47" fmla="*/ 7108 w 10000"/>
              <a:gd name="connsiteY47" fmla="*/ 5700 h 10000"/>
              <a:gd name="connsiteX48" fmla="*/ 7188 w 10000"/>
              <a:gd name="connsiteY48" fmla="*/ 5156 h 10000"/>
              <a:gd name="connsiteX49" fmla="*/ 7360 w 10000"/>
              <a:gd name="connsiteY49" fmla="*/ 4942 h 10000"/>
              <a:gd name="connsiteX50" fmla="*/ 7431 w 10000"/>
              <a:gd name="connsiteY50" fmla="*/ 5370 h 10000"/>
              <a:gd name="connsiteX51" fmla="*/ 7521 w 10000"/>
              <a:gd name="connsiteY51" fmla="*/ 5486 h 10000"/>
              <a:gd name="connsiteX52" fmla="*/ 7594 w 10000"/>
              <a:gd name="connsiteY52" fmla="*/ 6362 h 10000"/>
              <a:gd name="connsiteX53" fmla="*/ 7768 w 10000"/>
              <a:gd name="connsiteY53" fmla="*/ 6265 h 10000"/>
              <a:gd name="connsiteX54" fmla="*/ 7840 w 10000"/>
              <a:gd name="connsiteY54" fmla="*/ 5817 h 10000"/>
              <a:gd name="connsiteX55" fmla="*/ 7930 w 10000"/>
              <a:gd name="connsiteY55" fmla="*/ 7023 h 10000"/>
              <a:gd name="connsiteX56" fmla="*/ 8022 w 10000"/>
              <a:gd name="connsiteY56" fmla="*/ 2743 h 10000"/>
              <a:gd name="connsiteX57" fmla="*/ 8181 w 10000"/>
              <a:gd name="connsiteY57" fmla="*/ 0 h 10000"/>
              <a:gd name="connsiteX58" fmla="*/ 8269 w 10000"/>
              <a:gd name="connsiteY58" fmla="*/ 1323 h 10000"/>
              <a:gd name="connsiteX59" fmla="*/ 8338 w 10000"/>
              <a:gd name="connsiteY59" fmla="*/ 875 h 10000"/>
              <a:gd name="connsiteX60" fmla="*/ 8429 w 10000"/>
              <a:gd name="connsiteY60" fmla="*/ 2082 h 10000"/>
              <a:gd name="connsiteX61" fmla="*/ 8592 w 10000"/>
              <a:gd name="connsiteY61" fmla="*/ 1751 h 10000"/>
              <a:gd name="connsiteX62" fmla="*/ 8677 w 10000"/>
              <a:gd name="connsiteY62" fmla="*/ 1751 h 10000"/>
              <a:gd name="connsiteX63" fmla="*/ 8755 w 10000"/>
              <a:gd name="connsiteY63" fmla="*/ 1965 h 10000"/>
              <a:gd name="connsiteX64" fmla="*/ 8839 w 10000"/>
              <a:gd name="connsiteY64" fmla="*/ 2626 h 10000"/>
              <a:gd name="connsiteX65" fmla="*/ 9002 w 10000"/>
              <a:gd name="connsiteY65" fmla="*/ 1634 h 10000"/>
              <a:gd name="connsiteX66" fmla="*/ 9091 w 10000"/>
              <a:gd name="connsiteY66" fmla="*/ 2082 h 10000"/>
              <a:gd name="connsiteX67" fmla="*/ 9161 w 10000"/>
              <a:gd name="connsiteY67" fmla="*/ 1965 h 10000"/>
              <a:gd name="connsiteX68" fmla="*/ 9252 w 10000"/>
              <a:gd name="connsiteY68" fmla="*/ 992 h 10000"/>
              <a:gd name="connsiteX69" fmla="*/ 9414 w 10000"/>
              <a:gd name="connsiteY69" fmla="*/ 1206 h 10000"/>
              <a:gd name="connsiteX70" fmla="*/ 9498 w 10000"/>
              <a:gd name="connsiteY70" fmla="*/ 545 h 10000"/>
              <a:gd name="connsiteX71" fmla="*/ 9588 w 10000"/>
              <a:gd name="connsiteY71" fmla="*/ 4163 h 10000"/>
              <a:gd name="connsiteX72" fmla="*/ 9661 w 10000"/>
              <a:gd name="connsiteY72" fmla="*/ 5700 h 10000"/>
              <a:gd name="connsiteX73" fmla="*/ 9836 w 10000"/>
              <a:gd name="connsiteY73" fmla="*/ 5700 h 10000"/>
              <a:gd name="connsiteX74" fmla="*/ 9913 w 10000"/>
              <a:gd name="connsiteY74" fmla="*/ 5156 h 10000"/>
              <a:gd name="connsiteX75" fmla="*/ 10000 w 10000"/>
              <a:gd name="connsiteY7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6934 w 10000"/>
              <a:gd name="connsiteY44" fmla="*/ 6148 h 10000"/>
              <a:gd name="connsiteX45" fmla="*/ 7022 w 10000"/>
              <a:gd name="connsiteY45" fmla="*/ 5486 h 10000"/>
              <a:gd name="connsiteX46" fmla="*/ 7108 w 10000"/>
              <a:gd name="connsiteY46" fmla="*/ 5700 h 10000"/>
              <a:gd name="connsiteX47" fmla="*/ 7188 w 10000"/>
              <a:gd name="connsiteY47" fmla="*/ 5156 h 10000"/>
              <a:gd name="connsiteX48" fmla="*/ 7360 w 10000"/>
              <a:gd name="connsiteY48" fmla="*/ 4942 h 10000"/>
              <a:gd name="connsiteX49" fmla="*/ 7431 w 10000"/>
              <a:gd name="connsiteY49" fmla="*/ 5370 h 10000"/>
              <a:gd name="connsiteX50" fmla="*/ 7521 w 10000"/>
              <a:gd name="connsiteY50" fmla="*/ 5486 h 10000"/>
              <a:gd name="connsiteX51" fmla="*/ 7594 w 10000"/>
              <a:gd name="connsiteY51" fmla="*/ 6362 h 10000"/>
              <a:gd name="connsiteX52" fmla="*/ 7768 w 10000"/>
              <a:gd name="connsiteY52" fmla="*/ 6265 h 10000"/>
              <a:gd name="connsiteX53" fmla="*/ 7840 w 10000"/>
              <a:gd name="connsiteY53" fmla="*/ 5817 h 10000"/>
              <a:gd name="connsiteX54" fmla="*/ 7930 w 10000"/>
              <a:gd name="connsiteY54" fmla="*/ 7023 h 10000"/>
              <a:gd name="connsiteX55" fmla="*/ 8022 w 10000"/>
              <a:gd name="connsiteY55" fmla="*/ 2743 h 10000"/>
              <a:gd name="connsiteX56" fmla="*/ 8181 w 10000"/>
              <a:gd name="connsiteY56" fmla="*/ 0 h 10000"/>
              <a:gd name="connsiteX57" fmla="*/ 8269 w 10000"/>
              <a:gd name="connsiteY57" fmla="*/ 1323 h 10000"/>
              <a:gd name="connsiteX58" fmla="*/ 8338 w 10000"/>
              <a:gd name="connsiteY58" fmla="*/ 875 h 10000"/>
              <a:gd name="connsiteX59" fmla="*/ 8429 w 10000"/>
              <a:gd name="connsiteY59" fmla="*/ 2082 h 10000"/>
              <a:gd name="connsiteX60" fmla="*/ 8592 w 10000"/>
              <a:gd name="connsiteY60" fmla="*/ 1751 h 10000"/>
              <a:gd name="connsiteX61" fmla="*/ 8677 w 10000"/>
              <a:gd name="connsiteY61" fmla="*/ 1751 h 10000"/>
              <a:gd name="connsiteX62" fmla="*/ 8755 w 10000"/>
              <a:gd name="connsiteY62" fmla="*/ 1965 h 10000"/>
              <a:gd name="connsiteX63" fmla="*/ 8839 w 10000"/>
              <a:gd name="connsiteY63" fmla="*/ 2626 h 10000"/>
              <a:gd name="connsiteX64" fmla="*/ 9002 w 10000"/>
              <a:gd name="connsiteY64" fmla="*/ 1634 h 10000"/>
              <a:gd name="connsiteX65" fmla="*/ 9091 w 10000"/>
              <a:gd name="connsiteY65" fmla="*/ 2082 h 10000"/>
              <a:gd name="connsiteX66" fmla="*/ 9161 w 10000"/>
              <a:gd name="connsiteY66" fmla="*/ 1965 h 10000"/>
              <a:gd name="connsiteX67" fmla="*/ 9252 w 10000"/>
              <a:gd name="connsiteY67" fmla="*/ 992 h 10000"/>
              <a:gd name="connsiteX68" fmla="*/ 9414 w 10000"/>
              <a:gd name="connsiteY68" fmla="*/ 1206 h 10000"/>
              <a:gd name="connsiteX69" fmla="*/ 9498 w 10000"/>
              <a:gd name="connsiteY69" fmla="*/ 545 h 10000"/>
              <a:gd name="connsiteX70" fmla="*/ 9588 w 10000"/>
              <a:gd name="connsiteY70" fmla="*/ 4163 h 10000"/>
              <a:gd name="connsiteX71" fmla="*/ 9661 w 10000"/>
              <a:gd name="connsiteY71" fmla="*/ 5700 h 10000"/>
              <a:gd name="connsiteX72" fmla="*/ 9836 w 10000"/>
              <a:gd name="connsiteY72" fmla="*/ 5700 h 10000"/>
              <a:gd name="connsiteX73" fmla="*/ 9913 w 10000"/>
              <a:gd name="connsiteY73" fmla="*/ 5156 h 10000"/>
              <a:gd name="connsiteX74" fmla="*/ 10000 w 10000"/>
              <a:gd name="connsiteY7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6934 w 10000"/>
              <a:gd name="connsiteY43" fmla="*/ 6148 h 10000"/>
              <a:gd name="connsiteX44" fmla="*/ 7022 w 10000"/>
              <a:gd name="connsiteY44" fmla="*/ 5486 h 10000"/>
              <a:gd name="connsiteX45" fmla="*/ 7108 w 10000"/>
              <a:gd name="connsiteY45" fmla="*/ 5700 h 10000"/>
              <a:gd name="connsiteX46" fmla="*/ 7188 w 10000"/>
              <a:gd name="connsiteY46" fmla="*/ 5156 h 10000"/>
              <a:gd name="connsiteX47" fmla="*/ 7360 w 10000"/>
              <a:gd name="connsiteY47" fmla="*/ 4942 h 10000"/>
              <a:gd name="connsiteX48" fmla="*/ 7431 w 10000"/>
              <a:gd name="connsiteY48" fmla="*/ 5370 h 10000"/>
              <a:gd name="connsiteX49" fmla="*/ 7521 w 10000"/>
              <a:gd name="connsiteY49" fmla="*/ 5486 h 10000"/>
              <a:gd name="connsiteX50" fmla="*/ 7594 w 10000"/>
              <a:gd name="connsiteY50" fmla="*/ 6362 h 10000"/>
              <a:gd name="connsiteX51" fmla="*/ 7768 w 10000"/>
              <a:gd name="connsiteY51" fmla="*/ 6265 h 10000"/>
              <a:gd name="connsiteX52" fmla="*/ 7840 w 10000"/>
              <a:gd name="connsiteY52" fmla="*/ 5817 h 10000"/>
              <a:gd name="connsiteX53" fmla="*/ 7930 w 10000"/>
              <a:gd name="connsiteY53" fmla="*/ 7023 h 10000"/>
              <a:gd name="connsiteX54" fmla="*/ 8022 w 10000"/>
              <a:gd name="connsiteY54" fmla="*/ 2743 h 10000"/>
              <a:gd name="connsiteX55" fmla="*/ 8181 w 10000"/>
              <a:gd name="connsiteY55" fmla="*/ 0 h 10000"/>
              <a:gd name="connsiteX56" fmla="*/ 8269 w 10000"/>
              <a:gd name="connsiteY56" fmla="*/ 1323 h 10000"/>
              <a:gd name="connsiteX57" fmla="*/ 8338 w 10000"/>
              <a:gd name="connsiteY57" fmla="*/ 875 h 10000"/>
              <a:gd name="connsiteX58" fmla="*/ 8429 w 10000"/>
              <a:gd name="connsiteY58" fmla="*/ 2082 h 10000"/>
              <a:gd name="connsiteX59" fmla="*/ 8592 w 10000"/>
              <a:gd name="connsiteY59" fmla="*/ 1751 h 10000"/>
              <a:gd name="connsiteX60" fmla="*/ 8677 w 10000"/>
              <a:gd name="connsiteY60" fmla="*/ 1751 h 10000"/>
              <a:gd name="connsiteX61" fmla="*/ 8755 w 10000"/>
              <a:gd name="connsiteY61" fmla="*/ 1965 h 10000"/>
              <a:gd name="connsiteX62" fmla="*/ 8839 w 10000"/>
              <a:gd name="connsiteY62" fmla="*/ 2626 h 10000"/>
              <a:gd name="connsiteX63" fmla="*/ 9002 w 10000"/>
              <a:gd name="connsiteY63" fmla="*/ 1634 h 10000"/>
              <a:gd name="connsiteX64" fmla="*/ 9091 w 10000"/>
              <a:gd name="connsiteY64" fmla="*/ 2082 h 10000"/>
              <a:gd name="connsiteX65" fmla="*/ 9161 w 10000"/>
              <a:gd name="connsiteY65" fmla="*/ 1965 h 10000"/>
              <a:gd name="connsiteX66" fmla="*/ 9252 w 10000"/>
              <a:gd name="connsiteY66" fmla="*/ 992 h 10000"/>
              <a:gd name="connsiteX67" fmla="*/ 9414 w 10000"/>
              <a:gd name="connsiteY67" fmla="*/ 1206 h 10000"/>
              <a:gd name="connsiteX68" fmla="*/ 9498 w 10000"/>
              <a:gd name="connsiteY68" fmla="*/ 545 h 10000"/>
              <a:gd name="connsiteX69" fmla="*/ 9588 w 10000"/>
              <a:gd name="connsiteY69" fmla="*/ 4163 h 10000"/>
              <a:gd name="connsiteX70" fmla="*/ 9661 w 10000"/>
              <a:gd name="connsiteY70" fmla="*/ 5700 h 10000"/>
              <a:gd name="connsiteX71" fmla="*/ 9836 w 10000"/>
              <a:gd name="connsiteY71" fmla="*/ 5700 h 10000"/>
              <a:gd name="connsiteX72" fmla="*/ 9913 w 10000"/>
              <a:gd name="connsiteY72" fmla="*/ 5156 h 10000"/>
              <a:gd name="connsiteX73" fmla="*/ 10000 w 10000"/>
              <a:gd name="connsiteY7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6934 w 10000"/>
              <a:gd name="connsiteY42" fmla="*/ 6148 h 10000"/>
              <a:gd name="connsiteX43" fmla="*/ 7022 w 10000"/>
              <a:gd name="connsiteY43" fmla="*/ 5486 h 10000"/>
              <a:gd name="connsiteX44" fmla="*/ 7108 w 10000"/>
              <a:gd name="connsiteY44" fmla="*/ 5700 h 10000"/>
              <a:gd name="connsiteX45" fmla="*/ 7188 w 10000"/>
              <a:gd name="connsiteY45" fmla="*/ 5156 h 10000"/>
              <a:gd name="connsiteX46" fmla="*/ 7360 w 10000"/>
              <a:gd name="connsiteY46" fmla="*/ 4942 h 10000"/>
              <a:gd name="connsiteX47" fmla="*/ 7431 w 10000"/>
              <a:gd name="connsiteY47" fmla="*/ 5370 h 10000"/>
              <a:gd name="connsiteX48" fmla="*/ 7521 w 10000"/>
              <a:gd name="connsiteY48" fmla="*/ 5486 h 10000"/>
              <a:gd name="connsiteX49" fmla="*/ 7594 w 10000"/>
              <a:gd name="connsiteY49" fmla="*/ 6362 h 10000"/>
              <a:gd name="connsiteX50" fmla="*/ 7768 w 10000"/>
              <a:gd name="connsiteY50" fmla="*/ 6265 h 10000"/>
              <a:gd name="connsiteX51" fmla="*/ 7840 w 10000"/>
              <a:gd name="connsiteY51" fmla="*/ 5817 h 10000"/>
              <a:gd name="connsiteX52" fmla="*/ 7930 w 10000"/>
              <a:gd name="connsiteY52" fmla="*/ 7023 h 10000"/>
              <a:gd name="connsiteX53" fmla="*/ 8022 w 10000"/>
              <a:gd name="connsiteY53" fmla="*/ 2743 h 10000"/>
              <a:gd name="connsiteX54" fmla="*/ 8181 w 10000"/>
              <a:gd name="connsiteY54" fmla="*/ 0 h 10000"/>
              <a:gd name="connsiteX55" fmla="*/ 8269 w 10000"/>
              <a:gd name="connsiteY55" fmla="*/ 1323 h 10000"/>
              <a:gd name="connsiteX56" fmla="*/ 8338 w 10000"/>
              <a:gd name="connsiteY56" fmla="*/ 875 h 10000"/>
              <a:gd name="connsiteX57" fmla="*/ 8429 w 10000"/>
              <a:gd name="connsiteY57" fmla="*/ 2082 h 10000"/>
              <a:gd name="connsiteX58" fmla="*/ 8592 w 10000"/>
              <a:gd name="connsiteY58" fmla="*/ 1751 h 10000"/>
              <a:gd name="connsiteX59" fmla="*/ 8677 w 10000"/>
              <a:gd name="connsiteY59" fmla="*/ 1751 h 10000"/>
              <a:gd name="connsiteX60" fmla="*/ 8755 w 10000"/>
              <a:gd name="connsiteY60" fmla="*/ 1965 h 10000"/>
              <a:gd name="connsiteX61" fmla="*/ 8839 w 10000"/>
              <a:gd name="connsiteY61" fmla="*/ 2626 h 10000"/>
              <a:gd name="connsiteX62" fmla="*/ 9002 w 10000"/>
              <a:gd name="connsiteY62" fmla="*/ 1634 h 10000"/>
              <a:gd name="connsiteX63" fmla="*/ 9091 w 10000"/>
              <a:gd name="connsiteY63" fmla="*/ 2082 h 10000"/>
              <a:gd name="connsiteX64" fmla="*/ 9161 w 10000"/>
              <a:gd name="connsiteY64" fmla="*/ 1965 h 10000"/>
              <a:gd name="connsiteX65" fmla="*/ 9252 w 10000"/>
              <a:gd name="connsiteY65" fmla="*/ 992 h 10000"/>
              <a:gd name="connsiteX66" fmla="*/ 9414 w 10000"/>
              <a:gd name="connsiteY66" fmla="*/ 1206 h 10000"/>
              <a:gd name="connsiteX67" fmla="*/ 9498 w 10000"/>
              <a:gd name="connsiteY67" fmla="*/ 545 h 10000"/>
              <a:gd name="connsiteX68" fmla="*/ 9588 w 10000"/>
              <a:gd name="connsiteY68" fmla="*/ 4163 h 10000"/>
              <a:gd name="connsiteX69" fmla="*/ 9661 w 10000"/>
              <a:gd name="connsiteY69" fmla="*/ 5700 h 10000"/>
              <a:gd name="connsiteX70" fmla="*/ 9836 w 10000"/>
              <a:gd name="connsiteY70" fmla="*/ 5700 h 10000"/>
              <a:gd name="connsiteX71" fmla="*/ 9913 w 10000"/>
              <a:gd name="connsiteY71" fmla="*/ 5156 h 10000"/>
              <a:gd name="connsiteX72" fmla="*/ 10000 w 10000"/>
              <a:gd name="connsiteY7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6934 w 10000"/>
              <a:gd name="connsiteY41" fmla="*/ 6148 h 10000"/>
              <a:gd name="connsiteX42" fmla="*/ 7022 w 10000"/>
              <a:gd name="connsiteY42" fmla="*/ 5486 h 10000"/>
              <a:gd name="connsiteX43" fmla="*/ 7108 w 10000"/>
              <a:gd name="connsiteY43" fmla="*/ 5700 h 10000"/>
              <a:gd name="connsiteX44" fmla="*/ 7188 w 10000"/>
              <a:gd name="connsiteY44" fmla="*/ 5156 h 10000"/>
              <a:gd name="connsiteX45" fmla="*/ 7360 w 10000"/>
              <a:gd name="connsiteY45" fmla="*/ 4942 h 10000"/>
              <a:gd name="connsiteX46" fmla="*/ 7431 w 10000"/>
              <a:gd name="connsiteY46" fmla="*/ 5370 h 10000"/>
              <a:gd name="connsiteX47" fmla="*/ 7521 w 10000"/>
              <a:gd name="connsiteY47" fmla="*/ 5486 h 10000"/>
              <a:gd name="connsiteX48" fmla="*/ 7594 w 10000"/>
              <a:gd name="connsiteY48" fmla="*/ 6362 h 10000"/>
              <a:gd name="connsiteX49" fmla="*/ 7768 w 10000"/>
              <a:gd name="connsiteY49" fmla="*/ 6265 h 10000"/>
              <a:gd name="connsiteX50" fmla="*/ 7840 w 10000"/>
              <a:gd name="connsiteY50" fmla="*/ 5817 h 10000"/>
              <a:gd name="connsiteX51" fmla="*/ 7930 w 10000"/>
              <a:gd name="connsiteY51" fmla="*/ 7023 h 10000"/>
              <a:gd name="connsiteX52" fmla="*/ 8022 w 10000"/>
              <a:gd name="connsiteY52" fmla="*/ 2743 h 10000"/>
              <a:gd name="connsiteX53" fmla="*/ 8181 w 10000"/>
              <a:gd name="connsiteY53" fmla="*/ 0 h 10000"/>
              <a:gd name="connsiteX54" fmla="*/ 8269 w 10000"/>
              <a:gd name="connsiteY54" fmla="*/ 1323 h 10000"/>
              <a:gd name="connsiteX55" fmla="*/ 8338 w 10000"/>
              <a:gd name="connsiteY55" fmla="*/ 875 h 10000"/>
              <a:gd name="connsiteX56" fmla="*/ 8429 w 10000"/>
              <a:gd name="connsiteY56" fmla="*/ 2082 h 10000"/>
              <a:gd name="connsiteX57" fmla="*/ 8592 w 10000"/>
              <a:gd name="connsiteY57" fmla="*/ 1751 h 10000"/>
              <a:gd name="connsiteX58" fmla="*/ 8677 w 10000"/>
              <a:gd name="connsiteY58" fmla="*/ 1751 h 10000"/>
              <a:gd name="connsiteX59" fmla="*/ 8755 w 10000"/>
              <a:gd name="connsiteY59" fmla="*/ 1965 h 10000"/>
              <a:gd name="connsiteX60" fmla="*/ 8839 w 10000"/>
              <a:gd name="connsiteY60" fmla="*/ 2626 h 10000"/>
              <a:gd name="connsiteX61" fmla="*/ 9002 w 10000"/>
              <a:gd name="connsiteY61" fmla="*/ 1634 h 10000"/>
              <a:gd name="connsiteX62" fmla="*/ 9091 w 10000"/>
              <a:gd name="connsiteY62" fmla="*/ 2082 h 10000"/>
              <a:gd name="connsiteX63" fmla="*/ 9161 w 10000"/>
              <a:gd name="connsiteY63" fmla="*/ 1965 h 10000"/>
              <a:gd name="connsiteX64" fmla="*/ 9252 w 10000"/>
              <a:gd name="connsiteY64" fmla="*/ 992 h 10000"/>
              <a:gd name="connsiteX65" fmla="*/ 9414 w 10000"/>
              <a:gd name="connsiteY65" fmla="*/ 1206 h 10000"/>
              <a:gd name="connsiteX66" fmla="*/ 9498 w 10000"/>
              <a:gd name="connsiteY66" fmla="*/ 545 h 10000"/>
              <a:gd name="connsiteX67" fmla="*/ 9588 w 10000"/>
              <a:gd name="connsiteY67" fmla="*/ 4163 h 10000"/>
              <a:gd name="connsiteX68" fmla="*/ 9661 w 10000"/>
              <a:gd name="connsiteY68" fmla="*/ 5700 h 10000"/>
              <a:gd name="connsiteX69" fmla="*/ 9836 w 10000"/>
              <a:gd name="connsiteY69" fmla="*/ 5700 h 10000"/>
              <a:gd name="connsiteX70" fmla="*/ 9913 w 10000"/>
              <a:gd name="connsiteY70" fmla="*/ 5156 h 10000"/>
              <a:gd name="connsiteX71" fmla="*/ 10000 w 10000"/>
              <a:gd name="connsiteY7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6934 w 10000"/>
              <a:gd name="connsiteY40" fmla="*/ 6148 h 10000"/>
              <a:gd name="connsiteX41" fmla="*/ 7022 w 10000"/>
              <a:gd name="connsiteY41" fmla="*/ 5486 h 10000"/>
              <a:gd name="connsiteX42" fmla="*/ 7108 w 10000"/>
              <a:gd name="connsiteY42" fmla="*/ 5700 h 10000"/>
              <a:gd name="connsiteX43" fmla="*/ 7188 w 10000"/>
              <a:gd name="connsiteY43" fmla="*/ 5156 h 10000"/>
              <a:gd name="connsiteX44" fmla="*/ 7360 w 10000"/>
              <a:gd name="connsiteY44" fmla="*/ 4942 h 10000"/>
              <a:gd name="connsiteX45" fmla="*/ 7431 w 10000"/>
              <a:gd name="connsiteY45" fmla="*/ 5370 h 10000"/>
              <a:gd name="connsiteX46" fmla="*/ 7521 w 10000"/>
              <a:gd name="connsiteY46" fmla="*/ 5486 h 10000"/>
              <a:gd name="connsiteX47" fmla="*/ 7594 w 10000"/>
              <a:gd name="connsiteY47" fmla="*/ 6362 h 10000"/>
              <a:gd name="connsiteX48" fmla="*/ 7768 w 10000"/>
              <a:gd name="connsiteY48" fmla="*/ 6265 h 10000"/>
              <a:gd name="connsiteX49" fmla="*/ 7840 w 10000"/>
              <a:gd name="connsiteY49" fmla="*/ 5817 h 10000"/>
              <a:gd name="connsiteX50" fmla="*/ 7930 w 10000"/>
              <a:gd name="connsiteY50" fmla="*/ 7023 h 10000"/>
              <a:gd name="connsiteX51" fmla="*/ 8022 w 10000"/>
              <a:gd name="connsiteY51" fmla="*/ 2743 h 10000"/>
              <a:gd name="connsiteX52" fmla="*/ 8181 w 10000"/>
              <a:gd name="connsiteY52" fmla="*/ 0 h 10000"/>
              <a:gd name="connsiteX53" fmla="*/ 8269 w 10000"/>
              <a:gd name="connsiteY53" fmla="*/ 1323 h 10000"/>
              <a:gd name="connsiteX54" fmla="*/ 8338 w 10000"/>
              <a:gd name="connsiteY54" fmla="*/ 875 h 10000"/>
              <a:gd name="connsiteX55" fmla="*/ 8429 w 10000"/>
              <a:gd name="connsiteY55" fmla="*/ 2082 h 10000"/>
              <a:gd name="connsiteX56" fmla="*/ 8592 w 10000"/>
              <a:gd name="connsiteY56" fmla="*/ 1751 h 10000"/>
              <a:gd name="connsiteX57" fmla="*/ 8677 w 10000"/>
              <a:gd name="connsiteY57" fmla="*/ 1751 h 10000"/>
              <a:gd name="connsiteX58" fmla="*/ 8755 w 10000"/>
              <a:gd name="connsiteY58" fmla="*/ 1965 h 10000"/>
              <a:gd name="connsiteX59" fmla="*/ 8839 w 10000"/>
              <a:gd name="connsiteY59" fmla="*/ 2626 h 10000"/>
              <a:gd name="connsiteX60" fmla="*/ 9002 w 10000"/>
              <a:gd name="connsiteY60" fmla="*/ 1634 h 10000"/>
              <a:gd name="connsiteX61" fmla="*/ 9091 w 10000"/>
              <a:gd name="connsiteY61" fmla="*/ 2082 h 10000"/>
              <a:gd name="connsiteX62" fmla="*/ 9161 w 10000"/>
              <a:gd name="connsiteY62" fmla="*/ 1965 h 10000"/>
              <a:gd name="connsiteX63" fmla="*/ 9252 w 10000"/>
              <a:gd name="connsiteY63" fmla="*/ 992 h 10000"/>
              <a:gd name="connsiteX64" fmla="*/ 9414 w 10000"/>
              <a:gd name="connsiteY64" fmla="*/ 1206 h 10000"/>
              <a:gd name="connsiteX65" fmla="*/ 9498 w 10000"/>
              <a:gd name="connsiteY65" fmla="*/ 545 h 10000"/>
              <a:gd name="connsiteX66" fmla="*/ 9588 w 10000"/>
              <a:gd name="connsiteY66" fmla="*/ 4163 h 10000"/>
              <a:gd name="connsiteX67" fmla="*/ 9661 w 10000"/>
              <a:gd name="connsiteY67" fmla="*/ 5700 h 10000"/>
              <a:gd name="connsiteX68" fmla="*/ 9836 w 10000"/>
              <a:gd name="connsiteY68" fmla="*/ 5700 h 10000"/>
              <a:gd name="connsiteX69" fmla="*/ 9913 w 10000"/>
              <a:gd name="connsiteY69" fmla="*/ 5156 h 10000"/>
              <a:gd name="connsiteX70" fmla="*/ 10000 w 10000"/>
              <a:gd name="connsiteY7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6934 w 10000"/>
              <a:gd name="connsiteY39" fmla="*/ 6148 h 10000"/>
              <a:gd name="connsiteX40" fmla="*/ 7022 w 10000"/>
              <a:gd name="connsiteY40" fmla="*/ 5486 h 10000"/>
              <a:gd name="connsiteX41" fmla="*/ 7108 w 10000"/>
              <a:gd name="connsiteY41" fmla="*/ 5700 h 10000"/>
              <a:gd name="connsiteX42" fmla="*/ 7188 w 10000"/>
              <a:gd name="connsiteY42" fmla="*/ 5156 h 10000"/>
              <a:gd name="connsiteX43" fmla="*/ 7360 w 10000"/>
              <a:gd name="connsiteY43" fmla="*/ 4942 h 10000"/>
              <a:gd name="connsiteX44" fmla="*/ 7431 w 10000"/>
              <a:gd name="connsiteY44" fmla="*/ 5370 h 10000"/>
              <a:gd name="connsiteX45" fmla="*/ 7521 w 10000"/>
              <a:gd name="connsiteY45" fmla="*/ 5486 h 10000"/>
              <a:gd name="connsiteX46" fmla="*/ 7594 w 10000"/>
              <a:gd name="connsiteY46" fmla="*/ 6362 h 10000"/>
              <a:gd name="connsiteX47" fmla="*/ 7768 w 10000"/>
              <a:gd name="connsiteY47" fmla="*/ 6265 h 10000"/>
              <a:gd name="connsiteX48" fmla="*/ 7840 w 10000"/>
              <a:gd name="connsiteY48" fmla="*/ 5817 h 10000"/>
              <a:gd name="connsiteX49" fmla="*/ 7930 w 10000"/>
              <a:gd name="connsiteY49" fmla="*/ 7023 h 10000"/>
              <a:gd name="connsiteX50" fmla="*/ 8022 w 10000"/>
              <a:gd name="connsiteY50" fmla="*/ 2743 h 10000"/>
              <a:gd name="connsiteX51" fmla="*/ 8181 w 10000"/>
              <a:gd name="connsiteY51" fmla="*/ 0 h 10000"/>
              <a:gd name="connsiteX52" fmla="*/ 8269 w 10000"/>
              <a:gd name="connsiteY52" fmla="*/ 1323 h 10000"/>
              <a:gd name="connsiteX53" fmla="*/ 8338 w 10000"/>
              <a:gd name="connsiteY53" fmla="*/ 875 h 10000"/>
              <a:gd name="connsiteX54" fmla="*/ 8429 w 10000"/>
              <a:gd name="connsiteY54" fmla="*/ 2082 h 10000"/>
              <a:gd name="connsiteX55" fmla="*/ 8592 w 10000"/>
              <a:gd name="connsiteY55" fmla="*/ 1751 h 10000"/>
              <a:gd name="connsiteX56" fmla="*/ 8677 w 10000"/>
              <a:gd name="connsiteY56" fmla="*/ 1751 h 10000"/>
              <a:gd name="connsiteX57" fmla="*/ 8755 w 10000"/>
              <a:gd name="connsiteY57" fmla="*/ 1965 h 10000"/>
              <a:gd name="connsiteX58" fmla="*/ 8839 w 10000"/>
              <a:gd name="connsiteY58" fmla="*/ 2626 h 10000"/>
              <a:gd name="connsiteX59" fmla="*/ 9002 w 10000"/>
              <a:gd name="connsiteY59" fmla="*/ 1634 h 10000"/>
              <a:gd name="connsiteX60" fmla="*/ 9091 w 10000"/>
              <a:gd name="connsiteY60" fmla="*/ 2082 h 10000"/>
              <a:gd name="connsiteX61" fmla="*/ 9161 w 10000"/>
              <a:gd name="connsiteY61" fmla="*/ 1965 h 10000"/>
              <a:gd name="connsiteX62" fmla="*/ 9252 w 10000"/>
              <a:gd name="connsiteY62" fmla="*/ 992 h 10000"/>
              <a:gd name="connsiteX63" fmla="*/ 9414 w 10000"/>
              <a:gd name="connsiteY63" fmla="*/ 1206 h 10000"/>
              <a:gd name="connsiteX64" fmla="*/ 9498 w 10000"/>
              <a:gd name="connsiteY64" fmla="*/ 545 h 10000"/>
              <a:gd name="connsiteX65" fmla="*/ 9588 w 10000"/>
              <a:gd name="connsiteY65" fmla="*/ 4163 h 10000"/>
              <a:gd name="connsiteX66" fmla="*/ 9661 w 10000"/>
              <a:gd name="connsiteY66" fmla="*/ 5700 h 10000"/>
              <a:gd name="connsiteX67" fmla="*/ 9836 w 10000"/>
              <a:gd name="connsiteY67" fmla="*/ 5700 h 10000"/>
              <a:gd name="connsiteX68" fmla="*/ 9913 w 10000"/>
              <a:gd name="connsiteY68" fmla="*/ 5156 h 10000"/>
              <a:gd name="connsiteX69" fmla="*/ 10000 w 10000"/>
              <a:gd name="connsiteY6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6934 w 10000"/>
              <a:gd name="connsiteY38" fmla="*/ 6148 h 10000"/>
              <a:gd name="connsiteX39" fmla="*/ 7022 w 10000"/>
              <a:gd name="connsiteY39" fmla="*/ 5486 h 10000"/>
              <a:gd name="connsiteX40" fmla="*/ 7108 w 10000"/>
              <a:gd name="connsiteY40" fmla="*/ 5700 h 10000"/>
              <a:gd name="connsiteX41" fmla="*/ 7188 w 10000"/>
              <a:gd name="connsiteY41" fmla="*/ 5156 h 10000"/>
              <a:gd name="connsiteX42" fmla="*/ 7360 w 10000"/>
              <a:gd name="connsiteY42" fmla="*/ 4942 h 10000"/>
              <a:gd name="connsiteX43" fmla="*/ 7431 w 10000"/>
              <a:gd name="connsiteY43" fmla="*/ 5370 h 10000"/>
              <a:gd name="connsiteX44" fmla="*/ 7521 w 10000"/>
              <a:gd name="connsiteY44" fmla="*/ 5486 h 10000"/>
              <a:gd name="connsiteX45" fmla="*/ 7594 w 10000"/>
              <a:gd name="connsiteY45" fmla="*/ 6362 h 10000"/>
              <a:gd name="connsiteX46" fmla="*/ 7768 w 10000"/>
              <a:gd name="connsiteY46" fmla="*/ 6265 h 10000"/>
              <a:gd name="connsiteX47" fmla="*/ 7840 w 10000"/>
              <a:gd name="connsiteY47" fmla="*/ 5817 h 10000"/>
              <a:gd name="connsiteX48" fmla="*/ 7930 w 10000"/>
              <a:gd name="connsiteY48" fmla="*/ 7023 h 10000"/>
              <a:gd name="connsiteX49" fmla="*/ 8022 w 10000"/>
              <a:gd name="connsiteY49" fmla="*/ 2743 h 10000"/>
              <a:gd name="connsiteX50" fmla="*/ 8181 w 10000"/>
              <a:gd name="connsiteY50" fmla="*/ 0 h 10000"/>
              <a:gd name="connsiteX51" fmla="*/ 8269 w 10000"/>
              <a:gd name="connsiteY51" fmla="*/ 1323 h 10000"/>
              <a:gd name="connsiteX52" fmla="*/ 8338 w 10000"/>
              <a:gd name="connsiteY52" fmla="*/ 875 h 10000"/>
              <a:gd name="connsiteX53" fmla="*/ 8429 w 10000"/>
              <a:gd name="connsiteY53" fmla="*/ 2082 h 10000"/>
              <a:gd name="connsiteX54" fmla="*/ 8592 w 10000"/>
              <a:gd name="connsiteY54" fmla="*/ 1751 h 10000"/>
              <a:gd name="connsiteX55" fmla="*/ 8677 w 10000"/>
              <a:gd name="connsiteY55" fmla="*/ 1751 h 10000"/>
              <a:gd name="connsiteX56" fmla="*/ 8755 w 10000"/>
              <a:gd name="connsiteY56" fmla="*/ 1965 h 10000"/>
              <a:gd name="connsiteX57" fmla="*/ 8839 w 10000"/>
              <a:gd name="connsiteY57" fmla="*/ 2626 h 10000"/>
              <a:gd name="connsiteX58" fmla="*/ 9002 w 10000"/>
              <a:gd name="connsiteY58" fmla="*/ 1634 h 10000"/>
              <a:gd name="connsiteX59" fmla="*/ 9091 w 10000"/>
              <a:gd name="connsiteY59" fmla="*/ 2082 h 10000"/>
              <a:gd name="connsiteX60" fmla="*/ 9161 w 10000"/>
              <a:gd name="connsiteY60" fmla="*/ 1965 h 10000"/>
              <a:gd name="connsiteX61" fmla="*/ 9252 w 10000"/>
              <a:gd name="connsiteY61" fmla="*/ 992 h 10000"/>
              <a:gd name="connsiteX62" fmla="*/ 9414 w 10000"/>
              <a:gd name="connsiteY62" fmla="*/ 1206 h 10000"/>
              <a:gd name="connsiteX63" fmla="*/ 9498 w 10000"/>
              <a:gd name="connsiteY63" fmla="*/ 545 h 10000"/>
              <a:gd name="connsiteX64" fmla="*/ 9588 w 10000"/>
              <a:gd name="connsiteY64" fmla="*/ 4163 h 10000"/>
              <a:gd name="connsiteX65" fmla="*/ 9661 w 10000"/>
              <a:gd name="connsiteY65" fmla="*/ 5700 h 10000"/>
              <a:gd name="connsiteX66" fmla="*/ 9836 w 10000"/>
              <a:gd name="connsiteY66" fmla="*/ 5700 h 10000"/>
              <a:gd name="connsiteX67" fmla="*/ 9913 w 10000"/>
              <a:gd name="connsiteY67" fmla="*/ 5156 h 10000"/>
              <a:gd name="connsiteX68" fmla="*/ 10000 w 10000"/>
              <a:gd name="connsiteY6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6934 w 10000"/>
              <a:gd name="connsiteY37" fmla="*/ 6148 h 10000"/>
              <a:gd name="connsiteX38" fmla="*/ 7022 w 10000"/>
              <a:gd name="connsiteY38" fmla="*/ 5486 h 10000"/>
              <a:gd name="connsiteX39" fmla="*/ 7108 w 10000"/>
              <a:gd name="connsiteY39" fmla="*/ 5700 h 10000"/>
              <a:gd name="connsiteX40" fmla="*/ 7188 w 10000"/>
              <a:gd name="connsiteY40" fmla="*/ 5156 h 10000"/>
              <a:gd name="connsiteX41" fmla="*/ 7360 w 10000"/>
              <a:gd name="connsiteY41" fmla="*/ 4942 h 10000"/>
              <a:gd name="connsiteX42" fmla="*/ 7431 w 10000"/>
              <a:gd name="connsiteY42" fmla="*/ 5370 h 10000"/>
              <a:gd name="connsiteX43" fmla="*/ 7521 w 10000"/>
              <a:gd name="connsiteY43" fmla="*/ 5486 h 10000"/>
              <a:gd name="connsiteX44" fmla="*/ 7594 w 10000"/>
              <a:gd name="connsiteY44" fmla="*/ 6362 h 10000"/>
              <a:gd name="connsiteX45" fmla="*/ 7768 w 10000"/>
              <a:gd name="connsiteY45" fmla="*/ 6265 h 10000"/>
              <a:gd name="connsiteX46" fmla="*/ 7840 w 10000"/>
              <a:gd name="connsiteY46" fmla="*/ 5817 h 10000"/>
              <a:gd name="connsiteX47" fmla="*/ 7930 w 10000"/>
              <a:gd name="connsiteY47" fmla="*/ 7023 h 10000"/>
              <a:gd name="connsiteX48" fmla="*/ 8022 w 10000"/>
              <a:gd name="connsiteY48" fmla="*/ 2743 h 10000"/>
              <a:gd name="connsiteX49" fmla="*/ 8181 w 10000"/>
              <a:gd name="connsiteY49" fmla="*/ 0 h 10000"/>
              <a:gd name="connsiteX50" fmla="*/ 8269 w 10000"/>
              <a:gd name="connsiteY50" fmla="*/ 1323 h 10000"/>
              <a:gd name="connsiteX51" fmla="*/ 8338 w 10000"/>
              <a:gd name="connsiteY51" fmla="*/ 875 h 10000"/>
              <a:gd name="connsiteX52" fmla="*/ 8429 w 10000"/>
              <a:gd name="connsiteY52" fmla="*/ 2082 h 10000"/>
              <a:gd name="connsiteX53" fmla="*/ 8592 w 10000"/>
              <a:gd name="connsiteY53" fmla="*/ 1751 h 10000"/>
              <a:gd name="connsiteX54" fmla="*/ 8677 w 10000"/>
              <a:gd name="connsiteY54" fmla="*/ 1751 h 10000"/>
              <a:gd name="connsiteX55" fmla="*/ 8755 w 10000"/>
              <a:gd name="connsiteY55" fmla="*/ 1965 h 10000"/>
              <a:gd name="connsiteX56" fmla="*/ 8839 w 10000"/>
              <a:gd name="connsiteY56" fmla="*/ 2626 h 10000"/>
              <a:gd name="connsiteX57" fmla="*/ 9002 w 10000"/>
              <a:gd name="connsiteY57" fmla="*/ 1634 h 10000"/>
              <a:gd name="connsiteX58" fmla="*/ 9091 w 10000"/>
              <a:gd name="connsiteY58" fmla="*/ 2082 h 10000"/>
              <a:gd name="connsiteX59" fmla="*/ 9161 w 10000"/>
              <a:gd name="connsiteY59" fmla="*/ 1965 h 10000"/>
              <a:gd name="connsiteX60" fmla="*/ 9252 w 10000"/>
              <a:gd name="connsiteY60" fmla="*/ 992 h 10000"/>
              <a:gd name="connsiteX61" fmla="*/ 9414 w 10000"/>
              <a:gd name="connsiteY61" fmla="*/ 1206 h 10000"/>
              <a:gd name="connsiteX62" fmla="*/ 9498 w 10000"/>
              <a:gd name="connsiteY62" fmla="*/ 545 h 10000"/>
              <a:gd name="connsiteX63" fmla="*/ 9588 w 10000"/>
              <a:gd name="connsiteY63" fmla="*/ 4163 h 10000"/>
              <a:gd name="connsiteX64" fmla="*/ 9661 w 10000"/>
              <a:gd name="connsiteY64" fmla="*/ 5700 h 10000"/>
              <a:gd name="connsiteX65" fmla="*/ 9836 w 10000"/>
              <a:gd name="connsiteY65" fmla="*/ 5700 h 10000"/>
              <a:gd name="connsiteX66" fmla="*/ 9913 w 10000"/>
              <a:gd name="connsiteY66" fmla="*/ 5156 h 10000"/>
              <a:gd name="connsiteX67" fmla="*/ 10000 w 10000"/>
              <a:gd name="connsiteY6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6934 w 10000"/>
              <a:gd name="connsiteY36" fmla="*/ 6148 h 10000"/>
              <a:gd name="connsiteX37" fmla="*/ 7022 w 10000"/>
              <a:gd name="connsiteY37" fmla="*/ 5486 h 10000"/>
              <a:gd name="connsiteX38" fmla="*/ 7108 w 10000"/>
              <a:gd name="connsiteY38" fmla="*/ 5700 h 10000"/>
              <a:gd name="connsiteX39" fmla="*/ 7188 w 10000"/>
              <a:gd name="connsiteY39" fmla="*/ 5156 h 10000"/>
              <a:gd name="connsiteX40" fmla="*/ 7360 w 10000"/>
              <a:gd name="connsiteY40" fmla="*/ 4942 h 10000"/>
              <a:gd name="connsiteX41" fmla="*/ 7431 w 10000"/>
              <a:gd name="connsiteY41" fmla="*/ 5370 h 10000"/>
              <a:gd name="connsiteX42" fmla="*/ 7521 w 10000"/>
              <a:gd name="connsiteY42" fmla="*/ 5486 h 10000"/>
              <a:gd name="connsiteX43" fmla="*/ 7594 w 10000"/>
              <a:gd name="connsiteY43" fmla="*/ 6362 h 10000"/>
              <a:gd name="connsiteX44" fmla="*/ 7768 w 10000"/>
              <a:gd name="connsiteY44" fmla="*/ 6265 h 10000"/>
              <a:gd name="connsiteX45" fmla="*/ 7840 w 10000"/>
              <a:gd name="connsiteY45" fmla="*/ 5817 h 10000"/>
              <a:gd name="connsiteX46" fmla="*/ 7930 w 10000"/>
              <a:gd name="connsiteY46" fmla="*/ 7023 h 10000"/>
              <a:gd name="connsiteX47" fmla="*/ 8022 w 10000"/>
              <a:gd name="connsiteY47" fmla="*/ 2743 h 10000"/>
              <a:gd name="connsiteX48" fmla="*/ 8181 w 10000"/>
              <a:gd name="connsiteY48" fmla="*/ 0 h 10000"/>
              <a:gd name="connsiteX49" fmla="*/ 8269 w 10000"/>
              <a:gd name="connsiteY49" fmla="*/ 1323 h 10000"/>
              <a:gd name="connsiteX50" fmla="*/ 8338 w 10000"/>
              <a:gd name="connsiteY50" fmla="*/ 875 h 10000"/>
              <a:gd name="connsiteX51" fmla="*/ 8429 w 10000"/>
              <a:gd name="connsiteY51" fmla="*/ 2082 h 10000"/>
              <a:gd name="connsiteX52" fmla="*/ 8592 w 10000"/>
              <a:gd name="connsiteY52" fmla="*/ 1751 h 10000"/>
              <a:gd name="connsiteX53" fmla="*/ 8677 w 10000"/>
              <a:gd name="connsiteY53" fmla="*/ 1751 h 10000"/>
              <a:gd name="connsiteX54" fmla="*/ 8755 w 10000"/>
              <a:gd name="connsiteY54" fmla="*/ 1965 h 10000"/>
              <a:gd name="connsiteX55" fmla="*/ 8839 w 10000"/>
              <a:gd name="connsiteY55" fmla="*/ 2626 h 10000"/>
              <a:gd name="connsiteX56" fmla="*/ 9002 w 10000"/>
              <a:gd name="connsiteY56" fmla="*/ 1634 h 10000"/>
              <a:gd name="connsiteX57" fmla="*/ 9091 w 10000"/>
              <a:gd name="connsiteY57" fmla="*/ 2082 h 10000"/>
              <a:gd name="connsiteX58" fmla="*/ 9161 w 10000"/>
              <a:gd name="connsiteY58" fmla="*/ 1965 h 10000"/>
              <a:gd name="connsiteX59" fmla="*/ 9252 w 10000"/>
              <a:gd name="connsiteY59" fmla="*/ 992 h 10000"/>
              <a:gd name="connsiteX60" fmla="*/ 9414 w 10000"/>
              <a:gd name="connsiteY60" fmla="*/ 1206 h 10000"/>
              <a:gd name="connsiteX61" fmla="*/ 9498 w 10000"/>
              <a:gd name="connsiteY61" fmla="*/ 545 h 10000"/>
              <a:gd name="connsiteX62" fmla="*/ 9588 w 10000"/>
              <a:gd name="connsiteY62" fmla="*/ 4163 h 10000"/>
              <a:gd name="connsiteX63" fmla="*/ 9661 w 10000"/>
              <a:gd name="connsiteY63" fmla="*/ 5700 h 10000"/>
              <a:gd name="connsiteX64" fmla="*/ 9836 w 10000"/>
              <a:gd name="connsiteY64" fmla="*/ 5700 h 10000"/>
              <a:gd name="connsiteX65" fmla="*/ 9913 w 10000"/>
              <a:gd name="connsiteY65" fmla="*/ 5156 h 10000"/>
              <a:gd name="connsiteX66" fmla="*/ 10000 w 10000"/>
              <a:gd name="connsiteY6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489 w 10000"/>
              <a:gd name="connsiteY34" fmla="*/ 5363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6934 w 10000"/>
              <a:gd name="connsiteY33" fmla="*/ 6148 h 10000"/>
              <a:gd name="connsiteX34" fmla="*/ 7022 w 10000"/>
              <a:gd name="connsiteY34" fmla="*/ 5486 h 10000"/>
              <a:gd name="connsiteX35" fmla="*/ 7108 w 10000"/>
              <a:gd name="connsiteY35" fmla="*/ 5700 h 10000"/>
              <a:gd name="connsiteX36" fmla="*/ 7188 w 10000"/>
              <a:gd name="connsiteY36" fmla="*/ 5156 h 10000"/>
              <a:gd name="connsiteX37" fmla="*/ 7360 w 10000"/>
              <a:gd name="connsiteY37" fmla="*/ 4942 h 10000"/>
              <a:gd name="connsiteX38" fmla="*/ 7431 w 10000"/>
              <a:gd name="connsiteY38" fmla="*/ 5370 h 10000"/>
              <a:gd name="connsiteX39" fmla="*/ 7521 w 10000"/>
              <a:gd name="connsiteY39" fmla="*/ 5486 h 10000"/>
              <a:gd name="connsiteX40" fmla="*/ 7594 w 10000"/>
              <a:gd name="connsiteY40" fmla="*/ 6362 h 10000"/>
              <a:gd name="connsiteX41" fmla="*/ 7768 w 10000"/>
              <a:gd name="connsiteY41" fmla="*/ 6265 h 10000"/>
              <a:gd name="connsiteX42" fmla="*/ 7840 w 10000"/>
              <a:gd name="connsiteY42" fmla="*/ 5817 h 10000"/>
              <a:gd name="connsiteX43" fmla="*/ 7930 w 10000"/>
              <a:gd name="connsiteY43" fmla="*/ 7023 h 10000"/>
              <a:gd name="connsiteX44" fmla="*/ 8022 w 10000"/>
              <a:gd name="connsiteY44" fmla="*/ 2743 h 10000"/>
              <a:gd name="connsiteX45" fmla="*/ 8181 w 10000"/>
              <a:gd name="connsiteY45" fmla="*/ 0 h 10000"/>
              <a:gd name="connsiteX46" fmla="*/ 8269 w 10000"/>
              <a:gd name="connsiteY46" fmla="*/ 1323 h 10000"/>
              <a:gd name="connsiteX47" fmla="*/ 8338 w 10000"/>
              <a:gd name="connsiteY47" fmla="*/ 875 h 10000"/>
              <a:gd name="connsiteX48" fmla="*/ 8429 w 10000"/>
              <a:gd name="connsiteY48" fmla="*/ 2082 h 10000"/>
              <a:gd name="connsiteX49" fmla="*/ 8592 w 10000"/>
              <a:gd name="connsiteY49" fmla="*/ 1751 h 10000"/>
              <a:gd name="connsiteX50" fmla="*/ 8677 w 10000"/>
              <a:gd name="connsiteY50" fmla="*/ 1751 h 10000"/>
              <a:gd name="connsiteX51" fmla="*/ 8755 w 10000"/>
              <a:gd name="connsiteY51" fmla="*/ 1965 h 10000"/>
              <a:gd name="connsiteX52" fmla="*/ 8839 w 10000"/>
              <a:gd name="connsiteY52" fmla="*/ 2626 h 10000"/>
              <a:gd name="connsiteX53" fmla="*/ 9002 w 10000"/>
              <a:gd name="connsiteY53" fmla="*/ 1634 h 10000"/>
              <a:gd name="connsiteX54" fmla="*/ 9091 w 10000"/>
              <a:gd name="connsiteY54" fmla="*/ 2082 h 10000"/>
              <a:gd name="connsiteX55" fmla="*/ 9161 w 10000"/>
              <a:gd name="connsiteY55" fmla="*/ 1965 h 10000"/>
              <a:gd name="connsiteX56" fmla="*/ 9252 w 10000"/>
              <a:gd name="connsiteY56" fmla="*/ 992 h 10000"/>
              <a:gd name="connsiteX57" fmla="*/ 9414 w 10000"/>
              <a:gd name="connsiteY57" fmla="*/ 1206 h 10000"/>
              <a:gd name="connsiteX58" fmla="*/ 9498 w 10000"/>
              <a:gd name="connsiteY58" fmla="*/ 545 h 10000"/>
              <a:gd name="connsiteX59" fmla="*/ 9588 w 10000"/>
              <a:gd name="connsiteY59" fmla="*/ 4163 h 10000"/>
              <a:gd name="connsiteX60" fmla="*/ 9661 w 10000"/>
              <a:gd name="connsiteY60" fmla="*/ 5700 h 10000"/>
              <a:gd name="connsiteX61" fmla="*/ 9836 w 10000"/>
              <a:gd name="connsiteY61" fmla="*/ 5700 h 10000"/>
              <a:gd name="connsiteX62" fmla="*/ 9913 w 10000"/>
              <a:gd name="connsiteY62" fmla="*/ 5156 h 10000"/>
              <a:gd name="connsiteX63" fmla="*/ 10000 w 10000"/>
              <a:gd name="connsiteY63" fmla="*/ 5156 h 10000"/>
              <a:gd name="connsiteX0" fmla="*/ 0 w 9825"/>
              <a:gd name="connsiteY0" fmla="*/ 9767 h 9767"/>
              <a:gd name="connsiteX1" fmla="*/ 74 w 9825"/>
              <a:gd name="connsiteY1" fmla="*/ 9767 h 9767"/>
              <a:gd name="connsiteX2" fmla="*/ 163 w 9825"/>
              <a:gd name="connsiteY2" fmla="*/ 9339 h 9767"/>
              <a:gd name="connsiteX3" fmla="*/ 234 w 9825"/>
              <a:gd name="connsiteY3" fmla="*/ 9125 h 9767"/>
              <a:gd name="connsiteX4" fmla="*/ 411 w 9825"/>
              <a:gd name="connsiteY4" fmla="*/ 8560 h 9767"/>
              <a:gd name="connsiteX5" fmla="*/ 487 w 9825"/>
              <a:gd name="connsiteY5" fmla="*/ 8560 h 9767"/>
              <a:gd name="connsiteX6" fmla="*/ 572 w 9825"/>
              <a:gd name="connsiteY6" fmla="*/ 7568 h 9767"/>
              <a:gd name="connsiteX7" fmla="*/ 659 w 9825"/>
              <a:gd name="connsiteY7" fmla="*/ 7568 h 9767"/>
              <a:gd name="connsiteX8" fmla="*/ 821 w 9825"/>
              <a:gd name="connsiteY8" fmla="*/ 7685 h 9767"/>
              <a:gd name="connsiteX9" fmla="*/ 906 w 9825"/>
              <a:gd name="connsiteY9" fmla="*/ 7802 h 9767"/>
              <a:gd name="connsiteX10" fmla="*/ 985 w 9825"/>
              <a:gd name="connsiteY10" fmla="*/ 7354 h 9767"/>
              <a:gd name="connsiteX11" fmla="*/ 1072 w 9825"/>
              <a:gd name="connsiteY11" fmla="*/ 7237 h 9767"/>
              <a:gd name="connsiteX12" fmla="*/ 1231 w 9825"/>
              <a:gd name="connsiteY12" fmla="*/ 5603 h 9767"/>
              <a:gd name="connsiteX13" fmla="*/ 1320 w 9825"/>
              <a:gd name="connsiteY13" fmla="*/ 4942 h 9767"/>
              <a:gd name="connsiteX14" fmla="*/ 1392 w 9825"/>
              <a:gd name="connsiteY14" fmla="*/ 5603 h 9767"/>
              <a:gd name="connsiteX15" fmla="*/ 1483 w 9825"/>
              <a:gd name="connsiteY15" fmla="*/ 5700 h 9767"/>
              <a:gd name="connsiteX16" fmla="*/ 1646 w 9825"/>
              <a:gd name="connsiteY16" fmla="*/ 5370 h 9767"/>
              <a:gd name="connsiteX17" fmla="*/ 1731 w 9825"/>
              <a:gd name="connsiteY17" fmla="*/ 5700 h 9767"/>
              <a:gd name="connsiteX18" fmla="*/ 1807 w 9825"/>
              <a:gd name="connsiteY18" fmla="*/ 5272 h 9767"/>
              <a:gd name="connsiteX19" fmla="*/ 1892 w 9825"/>
              <a:gd name="connsiteY19" fmla="*/ 5603 h 9767"/>
              <a:gd name="connsiteX20" fmla="*/ 2051 w 9825"/>
              <a:gd name="connsiteY20" fmla="*/ 5058 h 9767"/>
              <a:gd name="connsiteX21" fmla="*/ 2140 w 9825"/>
              <a:gd name="connsiteY21" fmla="*/ 5370 h 9767"/>
              <a:gd name="connsiteX22" fmla="*/ 2230 w 9825"/>
              <a:gd name="connsiteY22" fmla="*/ 5156 h 9767"/>
              <a:gd name="connsiteX23" fmla="*/ 2301 w 9825"/>
              <a:gd name="connsiteY23" fmla="*/ 5486 h 9767"/>
              <a:gd name="connsiteX24" fmla="*/ 2477 w 9825"/>
              <a:gd name="connsiteY24" fmla="*/ 4611 h 9767"/>
              <a:gd name="connsiteX25" fmla="*/ 2552 w 9825"/>
              <a:gd name="connsiteY25" fmla="*/ 5156 h 9767"/>
              <a:gd name="connsiteX26" fmla="*/ 2641 w 9825"/>
              <a:gd name="connsiteY26" fmla="*/ 5272 h 9767"/>
              <a:gd name="connsiteX27" fmla="*/ 2709 w 9825"/>
              <a:gd name="connsiteY27" fmla="*/ 5603 h 9767"/>
              <a:gd name="connsiteX28" fmla="*/ 2805 w 9825"/>
              <a:gd name="connsiteY28" fmla="*/ 5058 h 9767"/>
              <a:gd name="connsiteX29" fmla="*/ 2966 w 9825"/>
              <a:gd name="connsiteY29" fmla="*/ 5486 h 9767"/>
              <a:gd name="connsiteX30" fmla="*/ 3050 w 9825"/>
              <a:gd name="connsiteY30" fmla="*/ 5603 h 9767"/>
              <a:gd name="connsiteX31" fmla="*/ 3137 w 9825"/>
              <a:gd name="connsiteY31" fmla="*/ 5370 h 9767"/>
              <a:gd name="connsiteX32" fmla="*/ 6759 w 9825"/>
              <a:gd name="connsiteY32" fmla="*/ 6148 h 9767"/>
              <a:gd name="connsiteX33" fmla="*/ 6847 w 9825"/>
              <a:gd name="connsiteY33" fmla="*/ 5486 h 9767"/>
              <a:gd name="connsiteX34" fmla="*/ 6933 w 9825"/>
              <a:gd name="connsiteY34" fmla="*/ 5700 h 9767"/>
              <a:gd name="connsiteX35" fmla="*/ 7013 w 9825"/>
              <a:gd name="connsiteY35" fmla="*/ 5156 h 9767"/>
              <a:gd name="connsiteX36" fmla="*/ 7185 w 9825"/>
              <a:gd name="connsiteY36" fmla="*/ 4942 h 9767"/>
              <a:gd name="connsiteX37" fmla="*/ 7256 w 9825"/>
              <a:gd name="connsiteY37" fmla="*/ 5370 h 9767"/>
              <a:gd name="connsiteX38" fmla="*/ 7346 w 9825"/>
              <a:gd name="connsiteY38" fmla="*/ 5486 h 9767"/>
              <a:gd name="connsiteX39" fmla="*/ 7419 w 9825"/>
              <a:gd name="connsiteY39" fmla="*/ 6362 h 9767"/>
              <a:gd name="connsiteX40" fmla="*/ 7593 w 9825"/>
              <a:gd name="connsiteY40" fmla="*/ 6265 h 9767"/>
              <a:gd name="connsiteX41" fmla="*/ 7665 w 9825"/>
              <a:gd name="connsiteY41" fmla="*/ 5817 h 9767"/>
              <a:gd name="connsiteX42" fmla="*/ 7755 w 9825"/>
              <a:gd name="connsiteY42" fmla="*/ 7023 h 9767"/>
              <a:gd name="connsiteX43" fmla="*/ 7847 w 9825"/>
              <a:gd name="connsiteY43" fmla="*/ 2743 h 9767"/>
              <a:gd name="connsiteX44" fmla="*/ 8006 w 9825"/>
              <a:gd name="connsiteY44" fmla="*/ 0 h 9767"/>
              <a:gd name="connsiteX45" fmla="*/ 8094 w 9825"/>
              <a:gd name="connsiteY45" fmla="*/ 1323 h 9767"/>
              <a:gd name="connsiteX46" fmla="*/ 8163 w 9825"/>
              <a:gd name="connsiteY46" fmla="*/ 875 h 9767"/>
              <a:gd name="connsiteX47" fmla="*/ 8254 w 9825"/>
              <a:gd name="connsiteY47" fmla="*/ 2082 h 9767"/>
              <a:gd name="connsiteX48" fmla="*/ 8417 w 9825"/>
              <a:gd name="connsiteY48" fmla="*/ 1751 h 9767"/>
              <a:gd name="connsiteX49" fmla="*/ 8502 w 9825"/>
              <a:gd name="connsiteY49" fmla="*/ 1751 h 9767"/>
              <a:gd name="connsiteX50" fmla="*/ 8580 w 9825"/>
              <a:gd name="connsiteY50" fmla="*/ 1965 h 9767"/>
              <a:gd name="connsiteX51" fmla="*/ 8664 w 9825"/>
              <a:gd name="connsiteY51" fmla="*/ 2626 h 9767"/>
              <a:gd name="connsiteX52" fmla="*/ 8827 w 9825"/>
              <a:gd name="connsiteY52" fmla="*/ 1634 h 9767"/>
              <a:gd name="connsiteX53" fmla="*/ 8916 w 9825"/>
              <a:gd name="connsiteY53" fmla="*/ 2082 h 9767"/>
              <a:gd name="connsiteX54" fmla="*/ 8986 w 9825"/>
              <a:gd name="connsiteY54" fmla="*/ 1965 h 9767"/>
              <a:gd name="connsiteX55" fmla="*/ 9077 w 9825"/>
              <a:gd name="connsiteY55" fmla="*/ 992 h 9767"/>
              <a:gd name="connsiteX56" fmla="*/ 9239 w 9825"/>
              <a:gd name="connsiteY56" fmla="*/ 1206 h 9767"/>
              <a:gd name="connsiteX57" fmla="*/ 9323 w 9825"/>
              <a:gd name="connsiteY57" fmla="*/ 545 h 9767"/>
              <a:gd name="connsiteX58" fmla="*/ 9413 w 9825"/>
              <a:gd name="connsiteY58" fmla="*/ 4163 h 9767"/>
              <a:gd name="connsiteX59" fmla="*/ 9486 w 9825"/>
              <a:gd name="connsiteY59" fmla="*/ 5700 h 9767"/>
              <a:gd name="connsiteX60" fmla="*/ 9661 w 9825"/>
              <a:gd name="connsiteY60" fmla="*/ 5700 h 9767"/>
              <a:gd name="connsiteX61" fmla="*/ 9738 w 9825"/>
              <a:gd name="connsiteY61" fmla="*/ 5156 h 9767"/>
              <a:gd name="connsiteX62" fmla="*/ 9825 w 9825"/>
              <a:gd name="connsiteY62" fmla="*/ 5156 h 9767"/>
              <a:gd name="connsiteX0" fmla="*/ 0 w 9925"/>
              <a:gd name="connsiteY0" fmla="*/ 10000 h 10000"/>
              <a:gd name="connsiteX1" fmla="*/ 91 w 9925"/>
              <a:gd name="connsiteY1" fmla="*/ 9562 h 10000"/>
              <a:gd name="connsiteX2" fmla="*/ 163 w 9925"/>
              <a:gd name="connsiteY2" fmla="*/ 9343 h 10000"/>
              <a:gd name="connsiteX3" fmla="*/ 343 w 9925"/>
              <a:gd name="connsiteY3" fmla="*/ 8764 h 10000"/>
              <a:gd name="connsiteX4" fmla="*/ 421 w 9925"/>
              <a:gd name="connsiteY4" fmla="*/ 8764 h 10000"/>
              <a:gd name="connsiteX5" fmla="*/ 507 w 9925"/>
              <a:gd name="connsiteY5" fmla="*/ 7749 h 10000"/>
              <a:gd name="connsiteX6" fmla="*/ 596 w 9925"/>
              <a:gd name="connsiteY6" fmla="*/ 7749 h 10000"/>
              <a:gd name="connsiteX7" fmla="*/ 761 w 9925"/>
              <a:gd name="connsiteY7" fmla="*/ 7868 h 10000"/>
              <a:gd name="connsiteX8" fmla="*/ 847 w 9925"/>
              <a:gd name="connsiteY8" fmla="*/ 7988 h 10000"/>
              <a:gd name="connsiteX9" fmla="*/ 928 w 9925"/>
              <a:gd name="connsiteY9" fmla="*/ 7529 h 10000"/>
              <a:gd name="connsiteX10" fmla="*/ 1016 w 9925"/>
              <a:gd name="connsiteY10" fmla="*/ 7410 h 10000"/>
              <a:gd name="connsiteX11" fmla="*/ 1178 w 9925"/>
              <a:gd name="connsiteY11" fmla="*/ 5737 h 10000"/>
              <a:gd name="connsiteX12" fmla="*/ 1269 w 9925"/>
              <a:gd name="connsiteY12" fmla="*/ 5060 h 10000"/>
              <a:gd name="connsiteX13" fmla="*/ 1342 w 9925"/>
              <a:gd name="connsiteY13" fmla="*/ 5737 h 10000"/>
              <a:gd name="connsiteX14" fmla="*/ 1434 w 9925"/>
              <a:gd name="connsiteY14" fmla="*/ 5836 h 10000"/>
              <a:gd name="connsiteX15" fmla="*/ 1600 w 9925"/>
              <a:gd name="connsiteY15" fmla="*/ 5498 h 10000"/>
              <a:gd name="connsiteX16" fmla="*/ 1687 w 9925"/>
              <a:gd name="connsiteY16" fmla="*/ 5836 h 10000"/>
              <a:gd name="connsiteX17" fmla="*/ 1764 w 9925"/>
              <a:gd name="connsiteY17" fmla="*/ 5398 h 10000"/>
              <a:gd name="connsiteX18" fmla="*/ 1851 w 9925"/>
              <a:gd name="connsiteY18" fmla="*/ 5737 h 10000"/>
              <a:gd name="connsiteX19" fmla="*/ 2013 w 9925"/>
              <a:gd name="connsiteY19" fmla="*/ 5179 h 10000"/>
              <a:gd name="connsiteX20" fmla="*/ 2103 w 9925"/>
              <a:gd name="connsiteY20" fmla="*/ 5498 h 10000"/>
              <a:gd name="connsiteX21" fmla="*/ 2195 w 9925"/>
              <a:gd name="connsiteY21" fmla="*/ 5279 h 10000"/>
              <a:gd name="connsiteX22" fmla="*/ 2267 w 9925"/>
              <a:gd name="connsiteY22" fmla="*/ 5617 h 10000"/>
              <a:gd name="connsiteX23" fmla="*/ 2446 w 9925"/>
              <a:gd name="connsiteY23" fmla="*/ 4721 h 10000"/>
              <a:gd name="connsiteX24" fmla="*/ 2522 w 9925"/>
              <a:gd name="connsiteY24" fmla="*/ 5279 h 10000"/>
              <a:gd name="connsiteX25" fmla="*/ 2613 w 9925"/>
              <a:gd name="connsiteY25" fmla="*/ 5398 h 10000"/>
              <a:gd name="connsiteX26" fmla="*/ 2682 w 9925"/>
              <a:gd name="connsiteY26" fmla="*/ 5737 h 10000"/>
              <a:gd name="connsiteX27" fmla="*/ 2780 w 9925"/>
              <a:gd name="connsiteY27" fmla="*/ 5179 h 10000"/>
              <a:gd name="connsiteX28" fmla="*/ 2944 w 9925"/>
              <a:gd name="connsiteY28" fmla="*/ 5617 h 10000"/>
              <a:gd name="connsiteX29" fmla="*/ 3029 w 9925"/>
              <a:gd name="connsiteY29" fmla="*/ 5737 h 10000"/>
              <a:gd name="connsiteX30" fmla="*/ 3118 w 9925"/>
              <a:gd name="connsiteY30" fmla="*/ 5498 h 10000"/>
              <a:gd name="connsiteX31" fmla="*/ 6804 w 9925"/>
              <a:gd name="connsiteY31" fmla="*/ 6295 h 10000"/>
              <a:gd name="connsiteX32" fmla="*/ 6894 w 9925"/>
              <a:gd name="connsiteY32" fmla="*/ 5617 h 10000"/>
              <a:gd name="connsiteX33" fmla="*/ 6981 w 9925"/>
              <a:gd name="connsiteY33" fmla="*/ 5836 h 10000"/>
              <a:gd name="connsiteX34" fmla="*/ 7063 w 9925"/>
              <a:gd name="connsiteY34" fmla="*/ 5279 h 10000"/>
              <a:gd name="connsiteX35" fmla="*/ 7238 w 9925"/>
              <a:gd name="connsiteY35" fmla="*/ 5060 h 10000"/>
              <a:gd name="connsiteX36" fmla="*/ 7310 w 9925"/>
              <a:gd name="connsiteY36" fmla="*/ 5498 h 10000"/>
              <a:gd name="connsiteX37" fmla="*/ 7402 w 9925"/>
              <a:gd name="connsiteY37" fmla="*/ 5617 h 10000"/>
              <a:gd name="connsiteX38" fmla="*/ 7476 w 9925"/>
              <a:gd name="connsiteY38" fmla="*/ 6514 h 10000"/>
              <a:gd name="connsiteX39" fmla="*/ 7653 w 9925"/>
              <a:gd name="connsiteY39" fmla="*/ 6414 h 10000"/>
              <a:gd name="connsiteX40" fmla="*/ 7727 w 9925"/>
              <a:gd name="connsiteY40" fmla="*/ 5956 h 10000"/>
              <a:gd name="connsiteX41" fmla="*/ 7818 w 9925"/>
              <a:gd name="connsiteY41" fmla="*/ 7191 h 10000"/>
              <a:gd name="connsiteX42" fmla="*/ 7912 w 9925"/>
              <a:gd name="connsiteY42" fmla="*/ 2808 h 10000"/>
              <a:gd name="connsiteX43" fmla="*/ 8074 w 9925"/>
              <a:gd name="connsiteY43" fmla="*/ 0 h 10000"/>
              <a:gd name="connsiteX44" fmla="*/ 8163 w 9925"/>
              <a:gd name="connsiteY44" fmla="*/ 1355 h 10000"/>
              <a:gd name="connsiteX45" fmla="*/ 8233 w 9925"/>
              <a:gd name="connsiteY45" fmla="*/ 896 h 10000"/>
              <a:gd name="connsiteX46" fmla="*/ 8326 w 9925"/>
              <a:gd name="connsiteY46" fmla="*/ 2132 h 10000"/>
              <a:gd name="connsiteX47" fmla="*/ 8492 w 9925"/>
              <a:gd name="connsiteY47" fmla="*/ 1793 h 10000"/>
              <a:gd name="connsiteX48" fmla="*/ 8578 w 9925"/>
              <a:gd name="connsiteY48" fmla="*/ 1793 h 10000"/>
              <a:gd name="connsiteX49" fmla="*/ 8658 w 9925"/>
              <a:gd name="connsiteY49" fmla="*/ 2012 h 10000"/>
              <a:gd name="connsiteX50" fmla="*/ 8743 w 9925"/>
              <a:gd name="connsiteY50" fmla="*/ 2689 h 10000"/>
              <a:gd name="connsiteX51" fmla="*/ 8909 w 9925"/>
              <a:gd name="connsiteY51" fmla="*/ 1673 h 10000"/>
              <a:gd name="connsiteX52" fmla="*/ 9000 w 9925"/>
              <a:gd name="connsiteY52" fmla="*/ 2132 h 10000"/>
              <a:gd name="connsiteX53" fmla="*/ 9071 w 9925"/>
              <a:gd name="connsiteY53" fmla="*/ 2012 h 10000"/>
              <a:gd name="connsiteX54" fmla="*/ 9164 w 9925"/>
              <a:gd name="connsiteY54" fmla="*/ 1016 h 10000"/>
              <a:gd name="connsiteX55" fmla="*/ 9329 w 9925"/>
              <a:gd name="connsiteY55" fmla="*/ 1235 h 10000"/>
              <a:gd name="connsiteX56" fmla="*/ 9414 w 9925"/>
              <a:gd name="connsiteY56" fmla="*/ 558 h 10000"/>
              <a:gd name="connsiteX57" fmla="*/ 9506 w 9925"/>
              <a:gd name="connsiteY57" fmla="*/ 4262 h 10000"/>
              <a:gd name="connsiteX58" fmla="*/ 9580 w 9925"/>
              <a:gd name="connsiteY58" fmla="*/ 5836 h 10000"/>
              <a:gd name="connsiteX59" fmla="*/ 9758 w 9925"/>
              <a:gd name="connsiteY59" fmla="*/ 5836 h 10000"/>
              <a:gd name="connsiteX60" fmla="*/ 9836 w 9925"/>
              <a:gd name="connsiteY60" fmla="*/ 5279 h 10000"/>
              <a:gd name="connsiteX61" fmla="*/ 9925 w 9925"/>
              <a:gd name="connsiteY61" fmla="*/ 5279 h 10000"/>
              <a:gd name="connsiteX0" fmla="*/ 0 w 9908"/>
              <a:gd name="connsiteY0" fmla="*/ 9562 h 9562"/>
              <a:gd name="connsiteX1" fmla="*/ 72 w 9908"/>
              <a:gd name="connsiteY1" fmla="*/ 9343 h 9562"/>
              <a:gd name="connsiteX2" fmla="*/ 254 w 9908"/>
              <a:gd name="connsiteY2" fmla="*/ 8764 h 9562"/>
              <a:gd name="connsiteX3" fmla="*/ 332 w 9908"/>
              <a:gd name="connsiteY3" fmla="*/ 8764 h 9562"/>
              <a:gd name="connsiteX4" fmla="*/ 419 w 9908"/>
              <a:gd name="connsiteY4" fmla="*/ 7749 h 9562"/>
              <a:gd name="connsiteX5" fmla="*/ 509 w 9908"/>
              <a:gd name="connsiteY5" fmla="*/ 7749 h 9562"/>
              <a:gd name="connsiteX6" fmla="*/ 675 w 9908"/>
              <a:gd name="connsiteY6" fmla="*/ 7868 h 9562"/>
              <a:gd name="connsiteX7" fmla="*/ 761 w 9908"/>
              <a:gd name="connsiteY7" fmla="*/ 7988 h 9562"/>
              <a:gd name="connsiteX8" fmla="*/ 843 w 9908"/>
              <a:gd name="connsiteY8" fmla="*/ 7529 h 9562"/>
              <a:gd name="connsiteX9" fmla="*/ 932 w 9908"/>
              <a:gd name="connsiteY9" fmla="*/ 7410 h 9562"/>
              <a:gd name="connsiteX10" fmla="*/ 1095 w 9908"/>
              <a:gd name="connsiteY10" fmla="*/ 5737 h 9562"/>
              <a:gd name="connsiteX11" fmla="*/ 1187 w 9908"/>
              <a:gd name="connsiteY11" fmla="*/ 5060 h 9562"/>
              <a:gd name="connsiteX12" fmla="*/ 1260 w 9908"/>
              <a:gd name="connsiteY12" fmla="*/ 5737 h 9562"/>
              <a:gd name="connsiteX13" fmla="*/ 1353 w 9908"/>
              <a:gd name="connsiteY13" fmla="*/ 5836 h 9562"/>
              <a:gd name="connsiteX14" fmla="*/ 1520 w 9908"/>
              <a:gd name="connsiteY14" fmla="*/ 5498 h 9562"/>
              <a:gd name="connsiteX15" fmla="*/ 1608 w 9908"/>
              <a:gd name="connsiteY15" fmla="*/ 5836 h 9562"/>
              <a:gd name="connsiteX16" fmla="*/ 1685 w 9908"/>
              <a:gd name="connsiteY16" fmla="*/ 5398 h 9562"/>
              <a:gd name="connsiteX17" fmla="*/ 1773 w 9908"/>
              <a:gd name="connsiteY17" fmla="*/ 5737 h 9562"/>
              <a:gd name="connsiteX18" fmla="*/ 1936 w 9908"/>
              <a:gd name="connsiteY18" fmla="*/ 5179 h 9562"/>
              <a:gd name="connsiteX19" fmla="*/ 2027 w 9908"/>
              <a:gd name="connsiteY19" fmla="*/ 5498 h 9562"/>
              <a:gd name="connsiteX20" fmla="*/ 2120 w 9908"/>
              <a:gd name="connsiteY20" fmla="*/ 5279 h 9562"/>
              <a:gd name="connsiteX21" fmla="*/ 2192 w 9908"/>
              <a:gd name="connsiteY21" fmla="*/ 5617 h 9562"/>
              <a:gd name="connsiteX22" fmla="*/ 2372 w 9908"/>
              <a:gd name="connsiteY22" fmla="*/ 4721 h 9562"/>
              <a:gd name="connsiteX23" fmla="*/ 2449 w 9908"/>
              <a:gd name="connsiteY23" fmla="*/ 5279 h 9562"/>
              <a:gd name="connsiteX24" fmla="*/ 2541 w 9908"/>
              <a:gd name="connsiteY24" fmla="*/ 5398 h 9562"/>
              <a:gd name="connsiteX25" fmla="*/ 2610 w 9908"/>
              <a:gd name="connsiteY25" fmla="*/ 5737 h 9562"/>
              <a:gd name="connsiteX26" fmla="*/ 2709 w 9908"/>
              <a:gd name="connsiteY26" fmla="*/ 5179 h 9562"/>
              <a:gd name="connsiteX27" fmla="*/ 2874 w 9908"/>
              <a:gd name="connsiteY27" fmla="*/ 5617 h 9562"/>
              <a:gd name="connsiteX28" fmla="*/ 2960 w 9908"/>
              <a:gd name="connsiteY28" fmla="*/ 5737 h 9562"/>
              <a:gd name="connsiteX29" fmla="*/ 3050 w 9908"/>
              <a:gd name="connsiteY29" fmla="*/ 5498 h 9562"/>
              <a:gd name="connsiteX30" fmla="*/ 6763 w 9908"/>
              <a:gd name="connsiteY30" fmla="*/ 6295 h 9562"/>
              <a:gd name="connsiteX31" fmla="*/ 6854 w 9908"/>
              <a:gd name="connsiteY31" fmla="*/ 5617 h 9562"/>
              <a:gd name="connsiteX32" fmla="*/ 6942 w 9908"/>
              <a:gd name="connsiteY32" fmla="*/ 5836 h 9562"/>
              <a:gd name="connsiteX33" fmla="*/ 7024 w 9908"/>
              <a:gd name="connsiteY33" fmla="*/ 5279 h 9562"/>
              <a:gd name="connsiteX34" fmla="*/ 7201 w 9908"/>
              <a:gd name="connsiteY34" fmla="*/ 5060 h 9562"/>
              <a:gd name="connsiteX35" fmla="*/ 7273 w 9908"/>
              <a:gd name="connsiteY35" fmla="*/ 5498 h 9562"/>
              <a:gd name="connsiteX36" fmla="*/ 7366 w 9908"/>
              <a:gd name="connsiteY36" fmla="*/ 5617 h 9562"/>
              <a:gd name="connsiteX37" fmla="*/ 7440 w 9908"/>
              <a:gd name="connsiteY37" fmla="*/ 6514 h 9562"/>
              <a:gd name="connsiteX38" fmla="*/ 7619 w 9908"/>
              <a:gd name="connsiteY38" fmla="*/ 6414 h 9562"/>
              <a:gd name="connsiteX39" fmla="*/ 7693 w 9908"/>
              <a:gd name="connsiteY39" fmla="*/ 5956 h 9562"/>
              <a:gd name="connsiteX40" fmla="*/ 7785 w 9908"/>
              <a:gd name="connsiteY40" fmla="*/ 7191 h 9562"/>
              <a:gd name="connsiteX41" fmla="*/ 7880 w 9908"/>
              <a:gd name="connsiteY41" fmla="*/ 2808 h 9562"/>
              <a:gd name="connsiteX42" fmla="*/ 8043 w 9908"/>
              <a:gd name="connsiteY42" fmla="*/ 0 h 9562"/>
              <a:gd name="connsiteX43" fmla="*/ 8133 w 9908"/>
              <a:gd name="connsiteY43" fmla="*/ 1355 h 9562"/>
              <a:gd name="connsiteX44" fmla="*/ 8203 w 9908"/>
              <a:gd name="connsiteY44" fmla="*/ 896 h 9562"/>
              <a:gd name="connsiteX45" fmla="*/ 8297 w 9908"/>
              <a:gd name="connsiteY45" fmla="*/ 2132 h 9562"/>
              <a:gd name="connsiteX46" fmla="*/ 8464 w 9908"/>
              <a:gd name="connsiteY46" fmla="*/ 1793 h 9562"/>
              <a:gd name="connsiteX47" fmla="*/ 8551 w 9908"/>
              <a:gd name="connsiteY47" fmla="*/ 1793 h 9562"/>
              <a:gd name="connsiteX48" fmla="*/ 8631 w 9908"/>
              <a:gd name="connsiteY48" fmla="*/ 2012 h 9562"/>
              <a:gd name="connsiteX49" fmla="*/ 8717 w 9908"/>
              <a:gd name="connsiteY49" fmla="*/ 2689 h 9562"/>
              <a:gd name="connsiteX50" fmla="*/ 8884 w 9908"/>
              <a:gd name="connsiteY50" fmla="*/ 1673 h 9562"/>
              <a:gd name="connsiteX51" fmla="*/ 8976 w 9908"/>
              <a:gd name="connsiteY51" fmla="*/ 2132 h 9562"/>
              <a:gd name="connsiteX52" fmla="*/ 9048 w 9908"/>
              <a:gd name="connsiteY52" fmla="*/ 2012 h 9562"/>
              <a:gd name="connsiteX53" fmla="*/ 9141 w 9908"/>
              <a:gd name="connsiteY53" fmla="*/ 1016 h 9562"/>
              <a:gd name="connsiteX54" fmla="*/ 9307 w 9908"/>
              <a:gd name="connsiteY54" fmla="*/ 1235 h 9562"/>
              <a:gd name="connsiteX55" fmla="*/ 9393 w 9908"/>
              <a:gd name="connsiteY55" fmla="*/ 558 h 9562"/>
              <a:gd name="connsiteX56" fmla="*/ 9486 w 9908"/>
              <a:gd name="connsiteY56" fmla="*/ 4262 h 9562"/>
              <a:gd name="connsiteX57" fmla="*/ 9560 w 9908"/>
              <a:gd name="connsiteY57" fmla="*/ 5836 h 9562"/>
              <a:gd name="connsiteX58" fmla="*/ 9740 w 9908"/>
              <a:gd name="connsiteY58" fmla="*/ 5836 h 9562"/>
              <a:gd name="connsiteX59" fmla="*/ 9818 w 9908"/>
              <a:gd name="connsiteY59" fmla="*/ 5279 h 9562"/>
              <a:gd name="connsiteX60" fmla="*/ 9908 w 9908"/>
              <a:gd name="connsiteY60" fmla="*/ 5279 h 9562"/>
              <a:gd name="connsiteX0" fmla="*/ 0 w 9927"/>
              <a:gd name="connsiteY0" fmla="*/ 9771 h 9771"/>
              <a:gd name="connsiteX1" fmla="*/ 183 w 9927"/>
              <a:gd name="connsiteY1" fmla="*/ 9165 h 9771"/>
              <a:gd name="connsiteX2" fmla="*/ 262 w 9927"/>
              <a:gd name="connsiteY2" fmla="*/ 9165 h 9771"/>
              <a:gd name="connsiteX3" fmla="*/ 350 w 9927"/>
              <a:gd name="connsiteY3" fmla="*/ 8104 h 9771"/>
              <a:gd name="connsiteX4" fmla="*/ 441 w 9927"/>
              <a:gd name="connsiteY4" fmla="*/ 8104 h 9771"/>
              <a:gd name="connsiteX5" fmla="*/ 608 w 9927"/>
              <a:gd name="connsiteY5" fmla="*/ 8228 h 9771"/>
              <a:gd name="connsiteX6" fmla="*/ 695 w 9927"/>
              <a:gd name="connsiteY6" fmla="*/ 8354 h 9771"/>
              <a:gd name="connsiteX7" fmla="*/ 778 w 9927"/>
              <a:gd name="connsiteY7" fmla="*/ 7874 h 9771"/>
              <a:gd name="connsiteX8" fmla="*/ 868 w 9927"/>
              <a:gd name="connsiteY8" fmla="*/ 7749 h 9771"/>
              <a:gd name="connsiteX9" fmla="*/ 1032 w 9927"/>
              <a:gd name="connsiteY9" fmla="*/ 6000 h 9771"/>
              <a:gd name="connsiteX10" fmla="*/ 1125 w 9927"/>
              <a:gd name="connsiteY10" fmla="*/ 5292 h 9771"/>
              <a:gd name="connsiteX11" fmla="*/ 1199 w 9927"/>
              <a:gd name="connsiteY11" fmla="*/ 6000 h 9771"/>
              <a:gd name="connsiteX12" fmla="*/ 1293 w 9927"/>
              <a:gd name="connsiteY12" fmla="*/ 6103 h 9771"/>
              <a:gd name="connsiteX13" fmla="*/ 1461 w 9927"/>
              <a:gd name="connsiteY13" fmla="*/ 5750 h 9771"/>
              <a:gd name="connsiteX14" fmla="*/ 1550 w 9927"/>
              <a:gd name="connsiteY14" fmla="*/ 6103 h 9771"/>
              <a:gd name="connsiteX15" fmla="*/ 1628 w 9927"/>
              <a:gd name="connsiteY15" fmla="*/ 5645 h 9771"/>
              <a:gd name="connsiteX16" fmla="*/ 1716 w 9927"/>
              <a:gd name="connsiteY16" fmla="*/ 6000 h 9771"/>
              <a:gd name="connsiteX17" fmla="*/ 1881 w 9927"/>
              <a:gd name="connsiteY17" fmla="*/ 5416 h 9771"/>
              <a:gd name="connsiteX18" fmla="*/ 1973 w 9927"/>
              <a:gd name="connsiteY18" fmla="*/ 5750 h 9771"/>
              <a:gd name="connsiteX19" fmla="*/ 2067 w 9927"/>
              <a:gd name="connsiteY19" fmla="*/ 5521 h 9771"/>
              <a:gd name="connsiteX20" fmla="*/ 2139 w 9927"/>
              <a:gd name="connsiteY20" fmla="*/ 5874 h 9771"/>
              <a:gd name="connsiteX21" fmla="*/ 2321 w 9927"/>
              <a:gd name="connsiteY21" fmla="*/ 4937 h 9771"/>
              <a:gd name="connsiteX22" fmla="*/ 2399 w 9927"/>
              <a:gd name="connsiteY22" fmla="*/ 5521 h 9771"/>
              <a:gd name="connsiteX23" fmla="*/ 2492 w 9927"/>
              <a:gd name="connsiteY23" fmla="*/ 5645 h 9771"/>
              <a:gd name="connsiteX24" fmla="*/ 2561 w 9927"/>
              <a:gd name="connsiteY24" fmla="*/ 6000 h 9771"/>
              <a:gd name="connsiteX25" fmla="*/ 2661 w 9927"/>
              <a:gd name="connsiteY25" fmla="*/ 5416 h 9771"/>
              <a:gd name="connsiteX26" fmla="*/ 2828 w 9927"/>
              <a:gd name="connsiteY26" fmla="*/ 5874 h 9771"/>
              <a:gd name="connsiteX27" fmla="*/ 2914 w 9927"/>
              <a:gd name="connsiteY27" fmla="*/ 6000 h 9771"/>
              <a:gd name="connsiteX28" fmla="*/ 3005 w 9927"/>
              <a:gd name="connsiteY28" fmla="*/ 5750 h 9771"/>
              <a:gd name="connsiteX29" fmla="*/ 6753 w 9927"/>
              <a:gd name="connsiteY29" fmla="*/ 6583 h 9771"/>
              <a:gd name="connsiteX30" fmla="*/ 6845 w 9927"/>
              <a:gd name="connsiteY30" fmla="*/ 5874 h 9771"/>
              <a:gd name="connsiteX31" fmla="*/ 6933 w 9927"/>
              <a:gd name="connsiteY31" fmla="*/ 6103 h 9771"/>
              <a:gd name="connsiteX32" fmla="*/ 7016 w 9927"/>
              <a:gd name="connsiteY32" fmla="*/ 5521 h 9771"/>
              <a:gd name="connsiteX33" fmla="*/ 7195 w 9927"/>
              <a:gd name="connsiteY33" fmla="*/ 5292 h 9771"/>
              <a:gd name="connsiteX34" fmla="*/ 7268 w 9927"/>
              <a:gd name="connsiteY34" fmla="*/ 5750 h 9771"/>
              <a:gd name="connsiteX35" fmla="*/ 7361 w 9927"/>
              <a:gd name="connsiteY35" fmla="*/ 5874 h 9771"/>
              <a:gd name="connsiteX36" fmla="*/ 7436 w 9927"/>
              <a:gd name="connsiteY36" fmla="*/ 6812 h 9771"/>
              <a:gd name="connsiteX37" fmla="*/ 7617 w 9927"/>
              <a:gd name="connsiteY37" fmla="*/ 6708 h 9771"/>
              <a:gd name="connsiteX38" fmla="*/ 7691 w 9927"/>
              <a:gd name="connsiteY38" fmla="*/ 6229 h 9771"/>
              <a:gd name="connsiteX39" fmla="*/ 7784 w 9927"/>
              <a:gd name="connsiteY39" fmla="*/ 7520 h 9771"/>
              <a:gd name="connsiteX40" fmla="*/ 7880 w 9927"/>
              <a:gd name="connsiteY40" fmla="*/ 2937 h 9771"/>
              <a:gd name="connsiteX41" fmla="*/ 8045 w 9927"/>
              <a:gd name="connsiteY41" fmla="*/ 0 h 9771"/>
              <a:gd name="connsiteX42" fmla="*/ 8136 w 9927"/>
              <a:gd name="connsiteY42" fmla="*/ 1417 h 9771"/>
              <a:gd name="connsiteX43" fmla="*/ 8206 w 9927"/>
              <a:gd name="connsiteY43" fmla="*/ 937 h 9771"/>
              <a:gd name="connsiteX44" fmla="*/ 8301 w 9927"/>
              <a:gd name="connsiteY44" fmla="*/ 2230 h 9771"/>
              <a:gd name="connsiteX45" fmla="*/ 8470 w 9927"/>
              <a:gd name="connsiteY45" fmla="*/ 1875 h 9771"/>
              <a:gd name="connsiteX46" fmla="*/ 8557 w 9927"/>
              <a:gd name="connsiteY46" fmla="*/ 1875 h 9771"/>
              <a:gd name="connsiteX47" fmla="*/ 8638 w 9927"/>
              <a:gd name="connsiteY47" fmla="*/ 2104 h 9771"/>
              <a:gd name="connsiteX48" fmla="*/ 8725 w 9927"/>
              <a:gd name="connsiteY48" fmla="*/ 2812 h 9771"/>
              <a:gd name="connsiteX49" fmla="*/ 8893 w 9927"/>
              <a:gd name="connsiteY49" fmla="*/ 1750 h 9771"/>
              <a:gd name="connsiteX50" fmla="*/ 8986 w 9927"/>
              <a:gd name="connsiteY50" fmla="*/ 2230 h 9771"/>
              <a:gd name="connsiteX51" fmla="*/ 9059 w 9927"/>
              <a:gd name="connsiteY51" fmla="*/ 2104 h 9771"/>
              <a:gd name="connsiteX52" fmla="*/ 9153 w 9927"/>
              <a:gd name="connsiteY52" fmla="*/ 1063 h 9771"/>
              <a:gd name="connsiteX53" fmla="*/ 9320 w 9927"/>
              <a:gd name="connsiteY53" fmla="*/ 1292 h 9771"/>
              <a:gd name="connsiteX54" fmla="*/ 9407 w 9927"/>
              <a:gd name="connsiteY54" fmla="*/ 584 h 9771"/>
              <a:gd name="connsiteX55" fmla="*/ 9501 w 9927"/>
              <a:gd name="connsiteY55" fmla="*/ 4457 h 9771"/>
              <a:gd name="connsiteX56" fmla="*/ 9576 w 9927"/>
              <a:gd name="connsiteY56" fmla="*/ 6103 h 9771"/>
              <a:gd name="connsiteX57" fmla="*/ 9757 w 9927"/>
              <a:gd name="connsiteY57" fmla="*/ 6103 h 9771"/>
              <a:gd name="connsiteX58" fmla="*/ 9836 w 9927"/>
              <a:gd name="connsiteY58" fmla="*/ 5521 h 9771"/>
              <a:gd name="connsiteX59" fmla="*/ 9927 w 9927"/>
              <a:gd name="connsiteY59" fmla="*/ 5521 h 9771"/>
              <a:gd name="connsiteX0" fmla="*/ 0 w 9816"/>
              <a:gd name="connsiteY0" fmla="*/ 9380 h 9380"/>
              <a:gd name="connsiteX1" fmla="*/ 80 w 9816"/>
              <a:gd name="connsiteY1" fmla="*/ 9380 h 9380"/>
              <a:gd name="connsiteX2" fmla="*/ 169 w 9816"/>
              <a:gd name="connsiteY2" fmla="*/ 8294 h 9380"/>
              <a:gd name="connsiteX3" fmla="*/ 260 w 9816"/>
              <a:gd name="connsiteY3" fmla="*/ 8294 h 9380"/>
              <a:gd name="connsiteX4" fmla="*/ 428 w 9816"/>
              <a:gd name="connsiteY4" fmla="*/ 8421 h 9380"/>
              <a:gd name="connsiteX5" fmla="*/ 516 w 9816"/>
              <a:gd name="connsiteY5" fmla="*/ 8550 h 9380"/>
              <a:gd name="connsiteX6" fmla="*/ 600 w 9816"/>
              <a:gd name="connsiteY6" fmla="*/ 8059 h 9380"/>
              <a:gd name="connsiteX7" fmla="*/ 690 w 9816"/>
              <a:gd name="connsiteY7" fmla="*/ 7931 h 9380"/>
              <a:gd name="connsiteX8" fmla="*/ 856 w 9816"/>
              <a:gd name="connsiteY8" fmla="*/ 6141 h 9380"/>
              <a:gd name="connsiteX9" fmla="*/ 949 w 9816"/>
              <a:gd name="connsiteY9" fmla="*/ 5416 h 9380"/>
              <a:gd name="connsiteX10" fmla="*/ 1024 w 9816"/>
              <a:gd name="connsiteY10" fmla="*/ 6141 h 9380"/>
              <a:gd name="connsiteX11" fmla="*/ 1119 w 9816"/>
              <a:gd name="connsiteY11" fmla="*/ 6246 h 9380"/>
              <a:gd name="connsiteX12" fmla="*/ 1288 w 9816"/>
              <a:gd name="connsiteY12" fmla="*/ 5885 h 9380"/>
              <a:gd name="connsiteX13" fmla="*/ 1377 w 9816"/>
              <a:gd name="connsiteY13" fmla="*/ 6246 h 9380"/>
              <a:gd name="connsiteX14" fmla="*/ 1456 w 9816"/>
              <a:gd name="connsiteY14" fmla="*/ 5777 h 9380"/>
              <a:gd name="connsiteX15" fmla="*/ 1545 w 9816"/>
              <a:gd name="connsiteY15" fmla="*/ 6141 h 9380"/>
              <a:gd name="connsiteX16" fmla="*/ 1711 w 9816"/>
              <a:gd name="connsiteY16" fmla="*/ 5543 h 9380"/>
              <a:gd name="connsiteX17" fmla="*/ 1804 w 9816"/>
              <a:gd name="connsiteY17" fmla="*/ 5885 h 9380"/>
              <a:gd name="connsiteX18" fmla="*/ 1898 w 9816"/>
              <a:gd name="connsiteY18" fmla="*/ 5650 h 9380"/>
              <a:gd name="connsiteX19" fmla="*/ 1971 w 9816"/>
              <a:gd name="connsiteY19" fmla="*/ 6012 h 9380"/>
              <a:gd name="connsiteX20" fmla="*/ 2154 w 9816"/>
              <a:gd name="connsiteY20" fmla="*/ 5053 h 9380"/>
              <a:gd name="connsiteX21" fmla="*/ 2233 w 9816"/>
              <a:gd name="connsiteY21" fmla="*/ 5650 h 9380"/>
              <a:gd name="connsiteX22" fmla="*/ 2326 w 9816"/>
              <a:gd name="connsiteY22" fmla="*/ 5777 h 9380"/>
              <a:gd name="connsiteX23" fmla="*/ 2396 w 9816"/>
              <a:gd name="connsiteY23" fmla="*/ 6141 h 9380"/>
              <a:gd name="connsiteX24" fmla="*/ 2497 w 9816"/>
              <a:gd name="connsiteY24" fmla="*/ 5543 h 9380"/>
              <a:gd name="connsiteX25" fmla="*/ 2665 w 9816"/>
              <a:gd name="connsiteY25" fmla="*/ 6012 h 9380"/>
              <a:gd name="connsiteX26" fmla="*/ 2751 w 9816"/>
              <a:gd name="connsiteY26" fmla="*/ 6141 h 9380"/>
              <a:gd name="connsiteX27" fmla="*/ 2843 w 9816"/>
              <a:gd name="connsiteY27" fmla="*/ 5885 h 9380"/>
              <a:gd name="connsiteX28" fmla="*/ 6619 w 9816"/>
              <a:gd name="connsiteY28" fmla="*/ 6737 h 9380"/>
              <a:gd name="connsiteX29" fmla="*/ 6711 w 9816"/>
              <a:gd name="connsiteY29" fmla="*/ 6012 h 9380"/>
              <a:gd name="connsiteX30" fmla="*/ 6800 w 9816"/>
              <a:gd name="connsiteY30" fmla="*/ 6246 h 9380"/>
              <a:gd name="connsiteX31" fmla="*/ 6884 w 9816"/>
              <a:gd name="connsiteY31" fmla="*/ 5650 h 9380"/>
              <a:gd name="connsiteX32" fmla="*/ 7064 w 9816"/>
              <a:gd name="connsiteY32" fmla="*/ 5416 h 9380"/>
              <a:gd name="connsiteX33" fmla="*/ 7137 w 9816"/>
              <a:gd name="connsiteY33" fmla="*/ 5885 h 9380"/>
              <a:gd name="connsiteX34" fmla="*/ 7231 w 9816"/>
              <a:gd name="connsiteY34" fmla="*/ 6012 h 9380"/>
              <a:gd name="connsiteX35" fmla="*/ 7307 w 9816"/>
              <a:gd name="connsiteY35" fmla="*/ 6972 h 9380"/>
              <a:gd name="connsiteX36" fmla="*/ 7489 w 9816"/>
              <a:gd name="connsiteY36" fmla="*/ 6865 h 9380"/>
              <a:gd name="connsiteX37" fmla="*/ 7564 w 9816"/>
              <a:gd name="connsiteY37" fmla="*/ 6375 h 9380"/>
              <a:gd name="connsiteX38" fmla="*/ 7657 w 9816"/>
              <a:gd name="connsiteY38" fmla="*/ 7696 h 9380"/>
              <a:gd name="connsiteX39" fmla="*/ 7754 w 9816"/>
              <a:gd name="connsiteY39" fmla="*/ 3006 h 9380"/>
              <a:gd name="connsiteX40" fmla="*/ 7920 w 9816"/>
              <a:gd name="connsiteY40" fmla="*/ 0 h 9380"/>
              <a:gd name="connsiteX41" fmla="*/ 8012 w 9816"/>
              <a:gd name="connsiteY41" fmla="*/ 1450 h 9380"/>
              <a:gd name="connsiteX42" fmla="*/ 8082 w 9816"/>
              <a:gd name="connsiteY42" fmla="*/ 959 h 9380"/>
              <a:gd name="connsiteX43" fmla="*/ 8178 w 9816"/>
              <a:gd name="connsiteY43" fmla="*/ 2282 h 9380"/>
              <a:gd name="connsiteX44" fmla="*/ 8348 w 9816"/>
              <a:gd name="connsiteY44" fmla="*/ 1919 h 9380"/>
              <a:gd name="connsiteX45" fmla="*/ 8436 w 9816"/>
              <a:gd name="connsiteY45" fmla="*/ 1919 h 9380"/>
              <a:gd name="connsiteX46" fmla="*/ 8518 w 9816"/>
              <a:gd name="connsiteY46" fmla="*/ 2153 h 9380"/>
              <a:gd name="connsiteX47" fmla="*/ 8605 w 9816"/>
              <a:gd name="connsiteY47" fmla="*/ 2878 h 9380"/>
              <a:gd name="connsiteX48" fmla="*/ 8774 w 9816"/>
              <a:gd name="connsiteY48" fmla="*/ 1791 h 9380"/>
              <a:gd name="connsiteX49" fmla="*/ 8868 w 9816"/>
              <a:gd name="connsiteY49" fmla="*/ 2282 h 9380"/>
              <a:gd name="connsiteX50" fmla="*/ 8942 w 9816"/>
              <a:gd name="connsiteY50" fmla="*/ 2153 h 9380"/>
              <a:gd name="connsiteX51" fmla="*/ 9036 w 9816"/>
              <a:gd name="connsiteY51" fmla="*/ 1088 h 9380"/>
              <a:gd name="connsiteX52" fmla="*/ 9205 w 9816"/>
              <a:gd name="connsiteY52" fmla="*/ 1322 h 9380"/>
              <a:gd name="connsiteX53" fmla="*/ 9292 w 9816"/>
              <a:gd name="connsiteY53" fmla="*/ 598 h 9380"/>
              <a:gd name="connsiteX54" fmla="*/ 9387 w 9816"/>
              <a:gd name="connsiteY54" fmla="*/ 4561 h 9380"/>
              <a:gd name="connsiteX55" fmla="*/ 9462 w 9816"/>
              <a:gd name="connsiteY55" fmla="*/ 6246 h 9380"/>
              <a:gd name="connsiteX56" fmla="*/ 9645 w 9816"/>
              <a:gd name="connsiteY56" fmla="*/ 6246 h 9380"/>
              <a:gd name="connsiteX57" fmla="*/ 9724 w 9816"/>
              <a:gd name="connsiteY57" fmla="*/ 5650 h 9380"/>
              <a:gd name="connsiteX58" fmla="*/ 9816 w 9816"/>
              <a:gd name="connsiteY58" fmla="*/ 5650 h 9380"/>
              <a:gd name="connsiteX0" fmla="*/ 0 w 10000"/>
              <a:gd name="connsiteY0" fmla="*/ 10000 h 10000"/>
              <a:gd name="connsiteX1" fmla="*/ 172 w 10000"/>
              <a:gd name="connsiteY1" fmla="*/ 8842 h 10000"/>
              <a:gd name="connsiteX2" fmla="*/ 265 w 10000"/>
              <a:gd name="connsiteY2" fmla="*/ 8842 h 10000"/>
              <a:gd name="connsiteX3" fmla="*/ 436 w 10000"/>
              <a:gd name="connsiteY3" fmla="*/ 8978 h 10000"/>
              <a:gd name="connsiteX4" fmla="*/ 526 w 10000"/>
              <a:gd name="connsiteY4" fmla="*/ 9115 h 10000"/>
              <a:gd name="connsiteX5" fmla="*/ 611 w 10000"/>
              <a:gd name="connsiteY5" fmla="*/ 8592 h 10000"/>
              <a:gd name="connsiteX6" fmla="*/ 703 w 10000"/>
              <a:gd name="connsiteY6" fmla="*/ 8455 h 10000"/>
              <a:gd name="connsiteX7" fmla="*/ 872 w 10000"/>
              <a:gd name="connsiteY7" fmla="*/ 6547 h 10000"/>
              <a:gd name="connsiteX8" fmla="*/ 967 w 10000"/>
              <a:gd name="connsiteY8" fmla="*/ 5774 h 10000"/>
              <a:gd name="connsiteX9" fmla="*/ 1043 w 10000"/>
              <a:gd name="connsiteY9" fmla="*/ 6547 h 10000"/>
              <a:gd name="connsiteX10" fmla="*/ 1140 w 10000"/>
              <a:gd name="connsiteY10" fmla="*/ 6659 h 10000"/>
              <a:gd name="connsiteX11" fmla="*/ 1312 w 10000"/>
              <a:gd name="connsiteY11" fmla="*/ 6274 h 10000"/>
              <a:gd name="connsiteX12" fmla="*/ 1403 w 10000"/>
              <a:gd name="connsiteY12" fmla="*/ 6659 h 10000"/>
              <a:gd name="connsiteX13" fmla="*/ 1483 w 10000"/>
              <a:gd name="connsiteY13" fmla="*/ 6159 h 10000"/>
              <a:gd name="connsiteX14" fmla="*/ 1574 w 10000"/>
              <a:gd name="connsiteY14" fmla="*/ 6547 h 10000"/>
              <a:gd name="connsiteX15" fmla="*/ 1743 w 10000"/>
              <a:gd name="connsiteY15" fmla="*/ 5909 h 10000"/>
              <a:gd name="connsiteX16" fmla="*/ 1838 w 10000"/>
              <a:gd name="connsiteY16" fmla="*/ 6274 h 10000"/>
              <a:gd name="connsiteX17" fmla="*/ 1934 w 10000"/>
              <a:gd name="connsiteY17" fmla="*/ 6023 h 10000"/>
              <a:gd name="connsiteX18" fmla="*/ 2008 w 10000"/>
              <a:gd name="connsiteY18" fmla="*/ 6409 h 10000"/>
              <a:gd name="connsiteX19" fmla="*/ 2194 w 10000"/>
              <a:gd name="connsiteY19" fmla="*/ 5387 h 10000"/>
              <a:gd name="connsiteX20" fmla="*/ 2275 w 10000"/>
              <a:gd name="connsiteY20" fmla="*/ 6023 h 10000"/>
              <a:gd name="connsiteX21" fmla="*/ 2370 w 10000"/>
              <a:gd name="connsiteY21" fmla="*/ 6159 h 10000"/>
              <a:gd name="connsiteX22" fmla="*/ 2441 w 10000"/>
              <a:gd name="connsiteY22" fmla="*/ 6547 h 10000"/>
              <a:gd name="connsiteX23" fmla="*/ 2544 w 10000"/>
              <a:gd name="connsiteY23" fmla="*/ 5909 h 10000"/>
              <a:gd name="connsiteX24" fmla="*/ 2715 w 10000"/>
              <a:gd name="connsiteY24" fmla="*/ 6409 h 10000"/>
              <a:gd name="connsiteX25" fmla="*/ 2803 w 10000"/>
              <a:gd name="connsiteY25" fmla="*/ 6547 h 10000"/>
              <a:gd name="connsiteX26" fmla="*/ 2896 w 10000"/>
              <a:gd name="connsiteY26" fmla="*/ 6274 h 10000"/>
              <a:gd name="connsiteX27" fmla="*/ 6743 w 10000"/>
              <a:gd name="connsiteY27" fmla="*/ 7182 h 10000"/>
              <a:gd name="connsiteX28" fmla="*/ 6837 w 10000"/>
              <a:gd name="connsiteY28" fmla="*/ 6409 h 10000"/>
              <a:gd name="connsiteX29" fmla="*/ 6927 w 10000"/>
              <a:gd name="connsiteY29" fmla="*/ 6659 h 10000"/>
              <a:gd name="connsiteX30" fmla="*/ 7013 w 10000"/>
              <a:gd name="connsiteY30" fmla="*/ 6023 h 10000"/>
              <a:gd name="connsiteX31" fmla="*/ 7196 w 10000"/>
              <a:gd name="connsiteY31" fmla="*/ 5774 h 10000"/>
              <a:gd name="connsiteX32" fmla="*/ 7271 w 10000"/>
              <a:gd name="connsiteY32" fmla="*/ 6274 h 10000"/>
              <a:gd name="connsiteX33" fmla="*/ 7367 w 10000"/>
              <a:gd name="connsiteY33" fmla="*/ 6409 h 10000"/>
              <a:gd name="connsiteX34" fmla="*/ 7444 w 10000"/>
              <a:gd name="connsiteY34" fmla="*/ 7433 h 10000"/>
              <a:gd name="connsiteX35" fmla="*/ 7629 w 10000"/>
              <a:gd name="connsiteY35" fmla="*/ 7319 h 10000"/>
              <a:gd name="connsiteX36" fmla="*/ 7706 w 10000"/>
              <a:gd name="connsiteY36" fmla="*/ 6796 h 10000"/>
              <a:gd name="connsiteX37" fmla="*/ 7801 w 10000"/>
              <a:gd name="connsiteY37" fmla="*/ 8205 h 10000"/>
              <a:gd name="connsiteX38" fmla="*/ 7899 w 10000"/>
              <a:gd name="connsiteY38" fmla="*/ 3205 h 10000"/>
              <a:gd name="connsiteX39" fmla="*/ 8068 w 10000"/>
              <a:gd name="connsiteY39" fmla="*/ 0 h 10000"/>
              <a:gd name="connsiteX40" fmla="*/ 8162 w 10000"/>
              <a:gd name="connsiteY40" fmla="*/ 1546 h 10000"/>
              <a:gd name="connsiteX41" fmla="*/ 8233 w 10000"/>
              <a:gd name="connsiteY41" fmla="*/ 1022 h 10000"/>
              <a:gd name="connsiteX42" fmla="*/ 8331 w 10000"/>
              <a:gd name="connsiteY42" fmla="*/ 2433 h 10000"/>
              <a:gd name="connsiteX43" fmla="*/ 8504 w 10000"/>
              <a:gd name="connsiteY43" fmla="*/ 2046 h 10000"/>
              <a:gd name="connsiteX44" fmla="*/ 8594 w 10000"/>
              <a:gd name="connsiteY44" fmla="*/ 2046 h 10000"/>
              <a:gd name="connsiteX45" fmla="*/ 8678 w 10000"/>
              <a:gd name="connsiteY45" fmla="*/ 2295 h 10000"/>
              <a:gd name="connsiteX46" fmla="*/ 8766 w 10000"/>
              <a:gd name="connsiteY46" fmla="*/ 3068 h 10000"/>
              <a:gd name="connsiteX47" fmla="*/ 8938 w 10000"/>
              <a:gd name="connsiteY47" fmla="*/ 1909 h 10000"/>
              <a:gd name="connsiteX48" fmla="*/ 9034 w 10000"/>
              <a:gd name="connsiteY48" fmla="*/ 2433 h 10000"/>
              <a:gd name="connsiteX49" fmla="*/ 9110 w 10000"/>
              <a:gd name="connsiteY49" fmla="*/ 2295 h 10000"/>
              <a:gd name="connsiteX50" fmla="*/ 9205 w 10000"/>
              <a:gd name="connsiteY50" fmla="*/ 1160 h 10000"/>
              <a:gd name="connsiteX51" fmla="*/ 9378 w 10000"/>
              <a:gd name="connsiteY51" fmla="*/ 1409 h 10000"/>
              <a:gd name="connsiteX52" fmla="*/ 9466 w 10000"/>
              <a:gd name="connsiteY52" fmla="*/ 638 h 10000"/>
              <a:gd name="connsiteX53" fmla="*/ 9563 w 10000"/>
              <a:gd name="connsiteY53" fmla="*/ 4862 h 10000"/>
              <a:gd name="connsiteX54" fmla="*/ 9639 w 10000"/>
              <a:gd name="connsiteY54" fmla="*/ 6659 h 10000"/>
              <a:gd name="connsiteX55" fmla="*/ 9826 w 10000"/>
              <a:gd name="connsiteY55" fmla="*/ 6659 h 10000"/>
              <a:gd name="connsiteX56" fmla="*/ 9906 w 10000"/>
              <a:gd name="connsiteY56" fmla="*/ 6023 h 10000"/>
              <a:gd name="connsiteX57" fmla="*/ 10000 w 10000"/>
              <a:gd name="connsiteY57" fmla="*/ 6023 h 10000"/>
              <a:gd name="connsiteX0" fmla="*/ 0 w 9828"/>
              <a:gd name="connsiteY0" fmla="*/ 8842 h 9115"/>
              <a:gd name="connsiteX1" fmla="*/ 93 w 9828"/>
              <a:gd name="connsiteY1" fmla="*/ 8842 h 9115"/>
              <a:gd name="connsiteX2" fmla="*/ 264 w 9828"/>
              <a:gd name="connsiteY2" fmla="*/ 8978 h 9115"/>
              <a:gd name="connsiteX3" fmla="*/ 354 w 9828"/>
              <a:gd name="connsiteY3" fmla="*/ 9115 h 9115"/>
              <a:gd name="connsiteX4" fmla="*/ 439 w 9828"/>
              <a:gd name="connsiteY4" fmla="*/ 8592 h 9115"/>
              <a:gd name="connsiteX5" fmla="*/ 531 w 9828"/>
              <a:gd name="connsiteY5" fmla="*/ 8455 h 9115"/>
              <a:gd name="connsiteX6" fmla="*/ 700 w 9828"/>
              <a:gd name="connsiteY6" fmla="*/ 6547 h 9115"/>
              <a:gd name="connsiteX7" fmla="*/ 795 w 9828"/>
              <a:gd name="connsiteY7" fmla="*/ 5774 h 9115"/>
              <a:gd name="connsiteX8" fmla="*/ 871 w 9828"/>
              <a:gd name="connsiteY8" fmla="*/ 6547 h 9115"/>
              <a:gd name="connsiteX9" fmla="*/ 968 w 9828"/>
              <a:gd name="connsiteY9" fmla="*/ 6659 h 9115"/>
              <a:gd name="connsiteX10" fmla="*/ 1140 w 9828"/>
              <a:gd name="connsiteY10" fmla="*/ 6274 h 9115"/>
              <a:gd name="connsiteX11" fmla="*/ 1231 w 9828"/>
              <a:gd name="connsiteY11" fmla="*/ 6659 h 9115"/>
              <a:gd name="connsiteX12" fmla="*/ 1311 w 9828"/>
              <a:gd name="connsiteY12" fmla="*/ 6159 h 9115"/>
              <a:gd name="connsiteX13" fmla="*/ 1402 w 9828"/>
              <a:gd name="connsiteY13" fmla="*/ 6547 h 9115"/>
              <a:gd name="connsiteX14" fmla="*/ 1571 w 9828"/>
              <a:gd name="connsiteY14" fmla="*/ 5909 h 9115"/>
              <a:gd name="connsiteX15" fmla="*/ 1666 w 9828"/>
              <a:gd name="connsiteY15" fmla="*/ 6274 h 9115"/>
              <a:gd name="connsiteX16" fmla="*/ 1762 w 9828"/>
              <a:gd name="connsiteY16" fmla="*/ 6023 h 9115"/>
              <a:gd name="connsiteX17" fmla="*/ 1836 w 9828"/>
              <a:gd name="connsiteY17" fmla="*/ 6409 h 9115"/>
              <a:gd name="connsiteX18" fmla="*/ 2022 w 9828"/>
              <a:gd name="connsiteY18" fmla="*/ 5387 h 9115"/>
              <a:gd name="connsiteX19" fmla="*/ 2103 w 9828"/>
              <a:gd name="connsiteY19" fmla="*/ 6023 h 9115"/>
              <a:gd name="connsiteX20" fmla="*/ 2198 w 9828"/>
              <a:gd name="connsiteY20" fmla="*/ 6159 h 9115"/>
              <a:gd name="connsiteX21" fmla="*/ 2269 w 9828"/>
              <a:gd name="connsiteY21" fmla="*/ 6547 h 9115"/>
              <a:gd name="connsiteX22" fmla="*/ 2372 w 9828"/>
              <a:gd name="connsiteY22" fmla="*/ 5909 h 9115"/>
              <a:gd name="connsiteX23" fmla="*/ 2543 w 9828"/>
              <a:gd name="connsiteY23" fmla="*/ 6409 h 9115"/>
              <a:gd name="connsiteX24" fmla="*/ 2631 w 9828"/>
              <a:gd name="connsiteY24" fmla="*/ 6547 h 9115"/>
              <a:gd name="connsiteX25" fmla="*/ 2724 w 9828"/>
              <a:gd name="connsiteY25" fmla="*/ 6274 h 9115"/>
              <a:gd name="connsiteX26" fmla="*/ 6571 w 9828"/>
              <a:gd name="connsiteY26" fmla="*/ 7182 h 9115"/>
              <a:gd name="connsiteX27" fmla="*/ 6665 w 9828"/>
              <a:gd name="connsiteY27" fmla="*/ 6409 h 9115"/>
              <a:gd name="connsiteX28" fmla="*/ 6755 w 9828"/>
              <a:gd name="connsiteY28" fmla="*/ 6659 h 9115"/>
              <a:gd name="connsiteX29" fmla="*/ 6841 w 9828"/>
              <a:gd name="connsiteY29" fmla="*/ 6023 h 9115"/>
              <a:gd name="connsiteX30" fmla="*/ 7024 w 9828"/>
              <a:gd name="connsiteY30" fmla="*/ 5774 h 9115"/>
              <a:gd name="connsiteX31" fmla="*/ 7099 w 9828"/>
              <a:gd name="connsiteY31" fmla="*/ 6274 h 9115"/>
              <a:gd name="connsiteX32" fmla="*/ 7195 w 9828"/>
              <a:gd name="connsiteY32" fmla="*/ 6409 h 9115"/>
              <a:gd name="connsiteX33" fmla="*/ 7272 w 9828"/>
              <a:gd name="connsiteY33" fmla="*/ 7433 h 9115"/>
              <a:gd name="connsiteX34" fmla="*/ 7457 w 9828"/>
              <a:gd name="connsiteY34" fmla="*/ 7319 h 9115"/>
              <a:gd name="connsiteX35" fmla="*/ 7534 w 9828"/>
              <a:gd name="connsiteY35" fmla="*/ 6796 h 9115"/>
              <a:gd name="connsiteX36" fmla="*/ 7629 w 9828"/>
              <a:gd name="connsiteY36" fmla="*/ 8205 h 9115"/>
              <a:gd name="connsiteX37" fmla="*/ 7727 w 9828"/>
              <a:gd name="connsiteY37" fmla="*/ 3205 h 9115"/>
              <a:gd name="connsiteX38" fmla="*/ 7896 w 9828"/>
              <a:gd name="connsiteY38" fmla="*/ 0 h 9115"/>
              <a:gd name="connsiteX39" fmla="*/ 7990 w 9828"/>
              <a:gd name="connsiteY39" fmla="*/ 1546 h 9115"/>
              <a:gd name="connsiteX40" fmla="*/ 8061 w 9828"/>
              <a:gd name="connsiteY40" fmla="*/ 1022 h 9115"/>
              <a:gd name="connsiteX41" fmla="*/ 8159 w 9828"/>
              <a:gd name="connsiteY41" fmla="*/ 2433 h 9115"/>
              <a:gd name="connsiteX42" fmla="*/ 8332 w 9828"/>
              <a:gd name="connsiteY42" fmla="*/ 2046 h 9115"/>
              <a:gd name="connsiteX43" fmla="*/ 8422 w 9828"/>
              <a:gd name="connsiteY43" fmla="*/ 2046 h 9115"/>
              <a:gd name="connsiteX44" fmla="*/ 8506 w 9828"/>
              <a:gd name="connsiteY44" fmla="*/ 2295 h 9115"/>
              <a:gd name="connsiteX45" fmla="*/ 8594 w 9828"/>
              <a:gd name="connsiteY45" fmla="*/ 3068 h 9115"/>
              <a:gd name="connsiteX46" fmla="*/ 8766 w 9828"/>
              <a:gd name="connsiteY46" fmla="*/ 1909 h 9115"/>
              <a:gd name="connsiteX47" fmla="*/ 8862 w 9828"/>
              <a:gd name="connsiteY47" fmla="*/ 2433 h 9115"/>
              <a:gd name="connsiteX48" fmla="*/ 8938 w 9828"/>
              <a:gd name="connsiteY48" fmla="*/ 2295 h 9115"/>
              <a:gd name="connsiteX49" fmla="*/ 9033 w 9828"/>
              <a:gd name="connsiteY49" fmla="*/ 1160 h 9115"/>
              <a:gd name="connsiteX50" fmla="*/ 9206 w 9828"/>
              <a:gd name="connsiteY50" fmla="*/ 1409 h 9115"/>
              <a:gd name="connsiteX51" fmla="*/ 9294 w 9828"/>
              <a:gd name="connsiteY51" fmla="*/ 638 h 9115"/>
              <a:gd name="connsiteX52" fmla="*/ 9391 w 9828"/>
              <a:gd name="connsiteY52" fmla="*/ 4862 h 9115"/>
              <a:gd name="connsiteX53" fmla="*/ 9467 w 9828"/>
              <a:gd name="connsiteY53" fmla="*/ 6659 h 9115"/>
              <a:gd name="connsiteX54" fmla="*/ 9654 w 9828"/>
              <a:gd name="connsiteY54" fmla="*/ 6659 h 9115"/>
              <a:gd name="connsiteX55" fmla="*/ 9734 w 9828"/>
              <a:gd name="connsiteY55" fmla="*/ 6023 h 9115"/>
              <a:gd name="connsiteX56" fmla="*/ 9828 w 9828"/>
              <a:gd name="connsiteY56" fmla="*/ 6023 h 9115"/>
              <a:gd name="connsiteX0" fmla="*/ 0 w 10000"/>
              <a:gd name="connsiteY0" fmla="*/ 9700 h 10000"/>
              <a:gd name="connsiteX1" fmla="*/ 269 w 10000"/>
              <a:gd name="connsiteY1" fmla="*/ 9850 h 10000"/>
              <a:gd name="connsiteX2" fmla="*/ 360 w 10000"/>
              <a:gd name="connsiteY2" fmla="*/ 10000 h 10000"/>
              <a:gd name="connsiteX3" fmla="*/ 447 w 10000"/>
              <a:gd name="connsiteY3" fmla="*/ 9426 h 10000"/>
              <a:gd name="connsiteX4" fmla="*/ 540 w 10000"/>
              <a:gd name="connsiteY4" fmla="*/ 9276 h 10000"/>
              <a:gd name="connsiteX5" fmla="*/ 712 w 10000"/>
              <a:gd name="connsiteY5" fmla="*/ 7183 h 10000"/>
              <a:gd name="connsiteX6" fmla="*/ 809 w 10000"/>
              <a:gd name="connsiteY6" fmla="*/ 6335 h 10000"/>
              <a:gd name="connsiteX7" fmla="*/ 886 w 10000"/>
              <a:gd name="connsiteY7" fmla="*/ 7183 h 10000"/>
              <a:gd name="connsiteX8" fmla="*/ 985 w 10000"/>
              <a:gd name="connsiteY8" fmla="*/ 7306 h 10000"/>
              <a:gd name="connsiteX9" fmla="*/ 1160 w 10000"/>
              <a:gd name="connsiteY9" fmla="*/ 6883 h 10000"/>
              <a:gd name="connsiteX10" fmla="*/ 1253 w 10000"/>
              <a:gd name="connsiteY10" fmla="*/ 7306 h 10000"/>
              <a:gd name="connsiteX11" fmla="*/ 1334 w 10000"/>
              <a:gd name="connsiteY11" fmla="*/ 6757 h 10000"/>
              <a:gd name="connsiteX12" fmla="*/ 1427 w 10000"/>
              <a:gd name="connsiteY12" fmla="*/ 7183 h 10000"/>
              <a:gd name="connsiteX13" fmla="*/ 1598 w 10000"/>
              <a:gd name="connsiteY13" fmla="*/ 6483 h 10000"/>
              <a:gd name="connsiteX14" fmla="*/ 1695 w 10000"/>
              <a:gd name="connsiteY14" fmla="*/ 6883 h 10000"/>
              <a:gd name="connsiteX15" fmla="*/ 1793 w 10000"/>
              <a:gd name="connsiteY15" fmla="*/ 6608 h 10000"/>
              <a:gd name="connsiteX16" fmla="*/ 1868 w 10000"/>
              <a:gd name="connsiteY16" fmla="*/ 7031 h 10000"/>
              <a:gd name="connsiteX17" fmla="*/ 2057 w 10000"/>
              <a:gd name="connsiteY17" fmla="*/ 5910 h 10000"/>
              <a:gd name="connsiteX18" fmla="*/ 2140 w 10000"/>
              <a:gd name="connsiteY18" fmla="*/ 6608 h 10000"/>
              <a:gd name="connsiteX19" fmla="*/ 2236 w 10000"/>
              <a:gd name="connsiteY19" fmla="*/ 6757 h 10000"/>
              <a:gd name="connsiteX20" fmla="*/ 2309 w 10000"/>
              <a:gd name="connsiteY20" fmla="*/ 7183 h 10000"/>
              <a:gd name="connsiteX21" fmla="*/ 2414 w 10000"/>
              <a:gd name="connsiteY21" fmla="*/ 6483 h 10000"/>
              <a:gd name="connsiteX22" fmla="*/ 2588 w 10000"/>
              <a:gd name="connsiteY22" fmla="*/ 7031 h 10000"/>
              <a:gd name="connsiteX23" fmla="*/ 2677 w 10000"/>
              <a:gd name="connsiteY23" fmla="*/ 7183 h 10000"/>
              <a:gd name="connsiteX24" fmla="*/ 2772 w 10000"/>
              <a:gd name="connsiteY24" fmla="*/ 6883 h 10000"/>
              <a:gd name="connsiteX25" fmla="*/ 6686 w 10000"/>
              <a:gd name="connsiteY25" fmla="*/ 7879 h 10000"/>
              <a:gd name="connsiteX26" fmla="*/ 6782 w 10000"/>
              <a:gd name="connsiteY26" fmla="*/ 7031 h 10000"/>
              <a:gd name="connsiteX27" fmla="*/ 6873 w 10000"/>
              <a:gd name="connsiteY27" fmla="*/ 7306 h 10000"/>
              <a:gd name="connsiteX28" fmla="*/ 6961 w 10000"/>
              <a:gd name="connsiteY28" fmla="*/ 6608 h 10000"/>
              <a:gd name="connsiteX29" fmla="*/ 7147 w 10000"/>
              <a:gd name="connsiteY29" fmla="*/ 6335 h 10000"/>
              <a:gd name="connsiteX30" fmla="*/ 7223 w 10000"/>
              <a:gd name="connsiteY30" fmla="*/ 6883 h 10000"/>
              <a:gd name="connsiteX31" fmla="*/ 7321 w 10000"/>
              <a:gd name="connsiteY31" fmla="*/ 7031 h 10000"/>
              <a:gd name="connsiteX32" fmla="*/ 7399 w 10000"/>
              <a:gd name="connsiteY32" fmla="*/ 8155 h 10000"/>
              <a:gd name="connsiteX33" fmla="*/ 7588 w 10000"/>
              <a:gd name="connsiteY33" fmla="*/ 8030 h 10000"/>
              <a:gd name="connsiteX34" fmla="*/ 7666 w 10000"/>
              <a:gd name="connsiteY34" fmla="*/ 7456 h 10000"/>
              <a:gd name="connsiteX35" fmla="*/ 7763 w 10000"/>
              <a:gd name="connsiteY35" fmla="*/ 9002 h 10000"/>
              <a:gd name="connsiteX36" fmla="*/ 7862 w 10000"/>
              <a:gd name="connsiteY36" fmla="*/ 3516 h 10000"/>
              <a:gd name="connsiteX37" fmla="*/ 8034 w 10000"/>
              <a:gd name="connsiteY37" fmla="*/ 0 h 10000"/>
              <a:gd name="connsiteX38" fmla="*/ 8130 w 10000"/>
              <a:gd name="connsiteY38" fmla="*/ 1696 h 10000"/>
              <a:gd name="connsiteX39" fmla="*/ 8202 w 10000"/>
              <a:gd name="connsiteY39" fmla="*/ 1121 h 10000"/>
              <a:gd name="connsiteX40" fmla="*/ 8302 w 10000"/>
              <a:gd name="connsiteY40" fmla="*/ 2669 h 10000"/>
              <a:gd name="connsiteX41" fmla="*/ 8478 w 10000"/>
              <a:gd name="connsiteY41" fmla="*/ 2245 h 10000"/>
              <a:gd name="connsiteX42" fmla="*/ 8569 w 10000"/>
              <a:gd name="connsiteY42" fmla="*/ 2245 h 10000"/>
              <a:gd name="connsiteX43" fmla="*/ 8655 w 10000"/>
              <a:gd name="connsiteY43" fmla="*/ 2518 h 10000"/>
              <a:gd name="connsiteX44" fmla="*/ 8744 w 10000"/>
              <a:gd name="connsiteY44" fmla="*/ 3366 h 10000"/>
              <a:gd name="connsiteX45" fmla="*/ 8919 w 10000"/>
              <a:gd name="connsiteY45" fmla="*/ 2094 h 10000"/>
              <a:gd name="connsiteX46" fmla="*/ 9017 w 10000"/>
              <a:gd name="connsiteY46" fmla="*/ 2669 h 10000"/>
              <a:gd name="connsiteX47" fmla="*/ 9094 w 10000"/>
              <a:gd name="connsiteY47" fmla="*/ 2518 h 10000"/>
              <a:gd name="connsiteX48" fmla="*/ 9191 w 10000"/>
              <a:gd name="connsiteY48" fmla="*/ 1273 h 10000"/>
              <a:gd name="connsiteX49" fmla="*/ 9367 w 10000"/>
              <a:gd name="connsiteY49" fmla="*/ 1546 h 10000"/>
              <a:gd name="connsiteX50" fmla="*/ 9457 w 10000"/>
              <a:gd name="connsiteY50" fmla="*/ 700 h 10000"/>
              <a:gd name="connsiteX51" fmla="*/ 9555 w 10000"/>
              <a:gd name="connsiteY51" fmla="*/ 5334 h 10000"/>
              <a:gd name="connsiteX52" fmla="*/ 9633 w 10000"/>
              <a:gd name="connsiteY52" fmla="*/ 7306 h 10000"/>
              <a:gd name="connsiteX53" fmla="*/ 9823 w 10000"/>
              <a:gd name="connsiteY53" fmla="*/ 7306 h 10000"/>
              <a:gd name="connsiteX54" fmla="*/ 9904 w 10000"/>
              <a:gd name="connsiteY54" fmla="*/ 6608 h 10000"/>
              <a:gd name="connsiteX55" fmla="*/ 10000 w 10000"/>
              <a:gd name="connsiteY55" fmla="*/ 6608 h 10000"/>
              <a:gd name="connsiteX0" fmla="*/ 0 w 9731"/>
              <a:gd name="connsiteY0" fmla="*/ 9850 h 10000"/>
              <a:gd name="connsiteX1" fmla="*/ 91 w 9731"/>
              <a:gd name="connsiteY1" fmla="*/ 10000 h 10000"/>
              <a:gd name="connsiteX2" fmla="*/ 178 w 9731"/>
              <a:gd name="connsiteY2" fmla="*/ 9426 h 10000"/>
              <a:gd name="connsiteX3" fmla="*/ 271 w 9731"/>
              <a:gd name="connsiteY3" fmla="*/ 9276 h 10000"/>
              <a:gd name="connsiteX4" fmla="*/ 443 w 9731"/>
              <a:gd name="connsiteY4" fmla="*/ 7183 h 10000"/>
              <a:gd name="connsiteX5" fmla="*/ 540 w 9731"/>
              <a:gd name="connsiteY5" fmla="*/ 6335 h 10000"/>
              <a:gd name="connsiteX6" fmla="*/ 617 w 9731"/>
              <a:gd name="connsiteY6" fmla="*/ 7183 h 10000"/>
              <a:gd name="connsiteX7" fmla="*/ 716 w 9731"/>
              <a:gd name="connsiteY7" fmla="*/ 7306 h 10000"/>
              <a:gd name="connsiteX8" fmla="*/ 891 w 9731"/>
              <a:gd name="connsiteY8" fmla="*/ 6883 h 10000"/>
              <a:gd name="connsiteX9" fmla="*/ 984 w 9731"/>
              <a:gd name="connsiteY9" fmla="*/ 7306 h 10000"/>
              <a:gd name="connsiteX10" fmla="*/ 1065 w 9731"/>
              <a:gd name="connsiteY10" fmla="*/ 6757 h 10000"/>
              <a:gd name="connsiteX11" fmla="*/ 1158 w 9731"/>
              <a:gd name="connsiteY11" fmla="*/ 7183 h 10000"/>
              <a:gd name="connsiteX12" fmla="*/ 1329 w 9731"/>
              <a:gd name="connsiteY12" fmla="*/ 6483 h 10000"/>
              <a:gd name="connsiteX13" fmla="*/ 1426 w 9731"/>
              <a:gd name="connsiteY13" fmla="*/ 6883 h 10000"/>
              <a:gd name="connsiteX14" fmla="*/ 1524 w 9731"/>
              <a:gd name="connsiteY14" fmla="*/ 6608 h 10000"/>
              <a:gd name="connsiteX15" fmla="*/ 1599 w 9731"/>
              <a:gd name="connsiteY15" fmla="*/ 7031 h 10000"/>
              <a:gd name="connsiteX16" fmla="*/ 1788 w 9731"/>
              <a:gd name="connsiteY16" fmla="*/ 5910 h 10000"/>
              <a:gd name="connsiteX17" fmla="*/ 1871 w 9731"/>
              <a:gd name="connsiteY17" fmla="*/ 6608 h 10000"/>
              <a:gd name="connsiteX18" fmla="*/ 1967 w 9731"/>
              <a:gd name="connsiteY18" fmla="*/ 6757 h 10000"/>
              <a:gd name="connsiteX19" fmla="*/ 2040 w 9731"/>
              <a:gd name="connsiteY19" fmla="*/ 7183 h 10000"/>
              <a:gd name="connsiteX20" fmla="*/ 2145 w 9731"/>
              <a:gd name="connsiteY20" fmla="*/ 6483 h 10000"/>
              <a:gd name="connsiteX21" fmla="*/ 2319 w 9731"/>
              <a:gd name="connsiteY21" fmla="*/ 7031 h 10000"/>
              <a:gd name="connsiteX22" fmla="*/ 2408 w 9731"/>
              <a:gd name="connsiteY22" fmla="*/ 7183 h 10000"/>
              <a:gd name="connsiteX23" fmla="*/ 2503 w 9731"/>
              <a:gd name="connsiteY23" fmla="*/ 6883 h 10000"/>
              <a:gd name="connsiteX24" fmla="*/ 6417 w 9731"/>
              <a:gd name="connsiteY24" fmla="*/ 7879 h 10000"/>
              <a:gd name="connsiteX25" fmla="*/ 6513 w 9731"/>
              <a:gd name="connsiteY25" fmla="*/ 7031 h 10000"/>
              <a:gd name="connsiteX26" fmla="*/ 6604 w 9731"/>
              <a:gd name="connsiteY26" fmla="*/ 7306 h 10000"/>
              <a:gd name="connsiteX27" fmla="*/ 6692 w 9731"/>
              <a:gd name="connsiteY27" fmla="*/ 6608 h 10000"/>
              <a:gd name="connsiteX28" fmla="*/ 6878 w 9731"/>
              <a:gd name="connsiteY28" fmla="*/ 6335 h 10000"/>
              <a:gd name="connsiteX29" fmla="*/ 6954 w 9731"/>
              <a:gd name="connsiteY29" fmla="*/ 6883 h 10000"/>
              <a:gd name="connsiteX30" fmla="*/ 7052 w 9731"/>
              <a:gd name="connsiteY30" fmla="*/ 7031 h 10000"/>
              <a:gd name="connsiteX31" fmla="*/ 7130 w 9731"/>
              <a:gd name="connsiteY31" fmla="*/ 8155 h 10000"/>
              <a:gd name="connsiteX32" fmla="*/ 7319 w 9731"/>
              <a:gd name="connsiteY32" fmla="*/ 8030 h 10000"/>
              <a:gd name="connsiteX33" fmla="*/ 7397 w 9731"/>
              <a:gd name="connsiteY33" fmla="*/ 7456 h 10000"/>
              <a:gd name="connsiteX34" fmla="*/ 7494 w 9731"/>
              <a:gd name="connsiteY34" fmla="*/ 9002 h 10000"/>
              <a:gd name="connsiteX35" fmla="*/ 7593 w 9731"/>
              <a:gd name="connsiteY35" fmla="*/ 3516 h 10000"/>
              <a:gd name="connsiteX36" fmla="*/ 7765 w 9731"/>
              <a:gd name="connsiteY36" fmla="*/ 0 h 10000"/>
              <a:gd name="connsiteX37" fmla="*/ 7861 w 9731"/>
              <a:gd name="connsiteY37" fmla="*/ 1696 h 10000"/>
              <a:gd name="connsiteX38" fmla="*/ 7933 w 9731"/>
              <a:gd name="connsiteY38" fmla="*/ 1121 h 10000"/>
              <a:gd name="connsiteX39" fmla="*/ 8033 w 9731"/>
              <a:gd name="connsiteY39" fmla="*/ 2669 h 10000"/>
              <a:gd name="connsiteX40" fmla="*/ 8209 w 9731"/>
              <a:gd name="connsiteY40" fmla="*/ 2245 h 10000"/>
              <a:gd name="connsiteX41" fmla="*/ 8300 w 9731"/>
              <a:gd name="connsiteY41" fmla="*/ 2245 h 10000"/>
              <a:gd name="connsiteX42" fmla="*/ 8386 w 9731"/>
              <a:gd name="connsiteY42" fmla="*/ 2518 h 10000"/>
              <a:gd name="connsiteX43" fmla="*/ 8475 w 9731"/>
              <a:gd name="connsiteY43" fmla="*/ 3366 h 10000"/>
              <a:gd name="connsiteX44" fmla="*/ 8650 w 9731"/>
              <a:gd name="connsiteY44" fmla="*/ 2094 h 10000"/>
              <a:gd name="connsiteX45" fmla="*/ 8748 w 9731"/>
              <a:gd name="connsiteY45" fmla="*/ 2669 h 10000"/>
              <a:gd name="connsiteX46" fmla="*/ 8825 w 9731"/>
              <a:gd name="connsiteY46" fmla="*/ 2518 h 10000"/>
              <a:gd name="connsiteX47" fmla="*/ 8922 w 9731"/>
              <a:gd name="connsiteY47" fmla="*/ 1273 h 10000"/>
              <a:gd name="connsiteX48" fmla="*/ 9098 w 9731"/>
              <a:gd name="connsiteY48" fmla="*/ 1546 h 10000"/>
              <a:gd name="connsiteX49" fmla="*/ 9188 w 9731"/>
              <a:gd name="connsiteY49" fmla="*/ 700 h 10000"/>
              <a:gd name="connsiteX50" fmla="*/ 9286 w 9731"/>
              <a:gd name="connsiteY50" fmla="*/ 5334 h 10000"/>
              <a:gd name="connsiteX51" fmla="*/ 9364 w 9731"/>
              <a:gd name="connsiteY51" fmla="*/ 7306 h 10000"/>
              <a:gd name="connsiteX52" fmla="*/ 9554 w 9731"/>
              <a:gd name="connsiteY52" fmla="*/ 7306 h 10000"/>
              <a:gd name="connsiteX53" fmla="*/ 9635 w 9731"/>
              <a:gd name="connsiteY53" fmla="*/ 6608 h 10000"/>
              <a:gd name="connsiteX54" fmla="*/ 9731 w 9731"/>
              <a:gd name="connsiteY54" fmla="*/ 6608 h 10000"/>
              <a:gd name="connsiteX0" fmla="*/ 0 w 10000"/>
              <a:gd name="connsiteY0" fmla="*/ 9850 h 9850"/>
              <a:gd name="connsiteX1" fmla="*/ 183 w 10000"/>
              <a:gd name="connsiteY1" fmla="*/ 9426 h 9850"/>
              <a:gd name="connsiteX2" fmla="*/ 278 w 10000"/>
              <a:gd name="connsiteY2" fmla="*/ 9276 h 9850"/>
              <a:gd name="connsiteX3" fmla="*/ 455 w 10000"/>
              <a:gd name="connsiteY3" fmla="*/ 7183 h 9850"/>
              <a:gd name="connsiteX4" fmla="*/ 555 w 10000"/>
              <a:gd name="connsiteY4" fmla="*/ 6335 h 9850"/>
              <a:gd name="connsiteX5" fmla="*/ 634 w 10000"/>
              <a:gd name="connsiteY5" fmla="*/ 7183 h 9850"/>
              <a:gd name="connsiteX6" fmla="*/ 736 w 10000"/>
              <a:gd name="connsiteY6" fmla="*/ 7306 h 9850"/>
              <a:gd name="connsiteX7" fmla="*/ 916 w 10000"/>
              <a:gd name="connsiteY7" fmla="*/ 6883 h 9850"/>
              <a:gd name="connsiteX8" fmla="*/ 1011 w 10000"/>
              <a:gd name="connsiteY8" fmla="*/ 7306 h 9850"/>
              <a:gd name="connsiteX9" fmla="*/ 1094 w 10000"/>
              <a:gd name="connsiteY9" fmla="*/ 6757 h 9850"/>
              <a:gd name="connsiteX10" fmla="*/ 1190 w 10000"/>
              <a:gd name="connsiteY10" fmla="*/ 7183 h 9850"/>
              <a:gd name="connsiteX11" fmla="*/ 1366 w 10000"/>
              <a:gd name="connsiteY11" fmla="*/ 6483 h 9850"/>
              <a:gd name="connsiteX12" fmla="*/ 1465 w 10000"/>
              <a:gd name="connsiteY12" fmla="*/ 6883 h 9850"/>
              <a:gd name="connsiteX13" fmla="*/ 1566 w 10000"/>
              <a:gd name="connsiteY13" fmla="*/ 6608 h 9850"/>
              <a:gd name="connsiteX14" fmla="*/ 1643 w 10000"/>
              <a:gd name="connsiteY14" fmla="*/ 7031 h 9850"/>
              <a:gd name="connsiteX15" fmla="*/ 1837 w 10000"/>
              <a:gd name="connsiteY15" fmla="*/ 5910 h 9850"/>
              <a:gd name="connsiteX16" fmla="*/ 1923 w 10000"/>
              <a:gd name="connsiteY16" fmla="*/ 6608 h 9850"/>
              <a:gd name="connsiteX17" fmla="*/ 2021 w 10000"/>
              <a:gd name="connsiteY17" fmla="*/ 6757 h 9850"/>
              <a:gd name="connsiteX18" fmla="*/ 2096 w 10000"/>
              <a:gd name="connsiteY18" fmla="*/ 7183 h 9850"/>
              <a:gd name="connsiteX19" fmla="*/ 2204 w 10000"/>
              <a:gd name="connsiteY19" fmla="*/ 6483 h 9850"/>
              <a:gd name="connsiteX20" fmla="*/ 2383 w 10000"/>
              <a:gd name="connsiteY20" fmla="*/ 7031 h 9850"/>
              <a:gd name="connsiteX21" fmla="*/ 2475 w 10000"/>
              <a:gd name="connsiteY21" fmla="*/ 7183 h 9850"/>
              <a:gd name="connsiteX22" fmla="*/ 2572 w 10000"/>
              <a:gd name="connsiteY22" fmla="*/ 6883 h 9850"/>
              <a:gd name="connsiteX23" fmla="*/ 6594 w 10000"/>
              <a:gd name="connsiteY23" fmla="*/ 7879 h 9850"/>
              <a:gd name="connsiteX24" fmla="*/ 6693 w 10000"/>
              <a:gd name="connsiteY24" fmla="*/ 7031 h 9850"/>
              <a:gd name="connsiteX25" fmla="*/ 6787 w 10000"/>
              <a:gd name="connsiteY25" fmla="*/ 7306 h 9850"/>
              <a:gd name="connsiteX26" fmla="*/ 6877 w 10000"/>
              <a:gd name="connsiteY26" fmla="*/ 6608 h 9850"/>
              <a:gd name="connsiteX27" fmla="*/ 7068 w 10000"/>
              <a:gd name="connsiteY27" fmla="*/ 6335 h 9850"/>
              <a:gd name="connsiteX28" fmla="*/ 7146 w 10000"/>
              <a:gd name="connsiteY28" fmla="*/ 6883 h 9850"/>
              <a:gd name="connsiteX29" fmla="*/ 7247 w 10000"/>
              <a:gd name="connsiteY29" fmla="*/ 7031 h 9850"/>
              <a:gd name="connsiteX30" fmla="*/ 7327 w 10000"/>
              <a:gd name="connsiteY30" fmla="*/ 8155 h 9850"/>
              <a:gd name="connsiteX31" fmla="*/ 7521 w 10000"/>
              <a:gd name="connsiteY31" fmla="*/ 8030 h 9850"/>
              <a:gd name="connsiteX32" fmla="*/ 7601 w 10000"/>
              <a:gd name="connsiteY32" fmla="*/ 7456 h 9850"/>
              <a:gd name="connsiteX33" fmla="*/ 7701 w 10000"/>
              <a:gd name="connsiteY33" fmla="*/ 9002 h 9850"/>
              <a:gd name="connsiteX34" fmla="*/ 7803 w 10000"/>
              <a:gd name="connsiteY34" fmla="*/ 3516 h 9850"/>
              <a:gd name="connsiteX35" fmla="*/ 7980 w 10000"/>
              <a:gd name="connsiteY35" fmla="*/ 0 h 9850"/>
              <a:gd name="connsiteX36" fmla="*/ 8078 w 10000"/>
              <a:gd name="connsiteY36" fmla="*/ 1696 h 9850"/>
              <a:gd name="connsiteX37" fmla="*/ 8152 w 10000"/>
              <a:gd name="connsiteY37" fmla="*/ 1121 h 9850"/>
              <a:gd name="connsiteX38" fmla="*/ 8255 w 10000"/>
              <a:gd name="connsiteY38" fmla="*/ 2669 h 9850"/>
              <a:gd name="connsiteX39" fmla="*/ 8436 w 10000"/>
              <a:gd name="connsiteY39" fmla="*/ 2245 h 9850"/>
              <a:gd name="connsiteX40" fmla="*/ 8529 w 10000"/>
              <a:gd name="connsiteY40" fmla="*/ 2245 h 9850"/>
              <a:gd name="connsiteX41" fmla="*/ 8618 w 10000"/>
              <a:gd name="connsiteY41" fmla="*/ 2518 h 9850"/>
              <a:gd name="connsiteX42" fmla="*/ 8709 w 10000"/>
              <a:gd name="connsiteY42" fmla="*/ 3366 h 9850"/>
              <a:gd name="connsiteX43" fmla="*/ 8889 w 10000"/>
              <a:gd name="connsiteY43" fmla="*/ 2094 h 9850"/>
              <a:gd name="connsiteX44" fmla="*/ 8990 w 10000"/>
              <a:gd name="connsiteY44" fmla="*/ 2669 h 9850"/>
              <a:gd name="connsiteX45" fmla="*/ 9069 w 10000"/>
              <a:gd name="connsiteY45" fmla="*/ 2518 h 9850"/>
              <a:gd name="connsiteX46" fmla="*/ 9169 w 10000"/>
              <a:gd name="connsiteY46" fmla="*/ 1273 h 9850"/>
              <a:gd name="connsiteX47" fmla="*/ 9350 w 10000"/>
              <a:gd name="connsiteY47" fmla="*/ 1546 h 9850"/>
              <a:gd name="connsiteX48" fmla="*/ 9442 w 10000"/>
              <a:gd name="connsiteY48" fmla="*/ 700 h 9850"/>
              <a:gd name="connsiteX49" fmla="*/ 9543 w 10000"/>
              <a:gd name="connsiteY49" fmla="*/ 5334 h 9850"/>
              <a:gd name="connsiteX50" fmla="*/ 9623 w 10000"/>
              <a:gd name="connsiteY50" fmla="*/ 7306 h 9850"/>
              <a:gd name="connsiteX51" fmla="*/ 9818 w 10000"/>
              <a:gd name="connsiteY51" fmla="*/ 7306 h 9850"/>
              <a:gd name="connsiteX52" fmla="*/ 9901 w 10000"/>
              <a:gd name="connsiteY52" fmla="*/ 6608 h 9850"/>
              <a:gd name="connsiteX53" fmla="*/ 10000 w 10000"/>
              <a:gd name="connsiteY53" fmla="*/ 6608 h 9850"/>
              <a:gd name="connsiteX0" fmla="*/ 0 w 9817"/>
              <a:gd name="connsiteY0" fmla="*/ 9570 h 9570"/>
              <a:gd name="connsiteX1" fmla="*/ 95 w 9817"/>
              <a:gd name="connsiteY1" fmla="*/ 9417 h 9570"/>
              <a:gd name="connsiteX2" fmla="*/ 272 w 9817"/>
              <a:gd name="connsiteY2" fmla="*/ 7292 h 9570"/>
              <a:gd name="connsiteX3" fmla="*/ 372 w 9817"/>
              <a:gd name="connsiteY3" fmla="*/ 6431 h 9570"/>
              <a:gd name="connsiteX4" fmla="*/ 451 w 9817"/>
              <a:gd name="connsiteY4" fmla="*/ 7292 h 9570"/>
              <a:gd name="connsiteX5" fmla="*/ 553 w 9817"/>
              <a:gd name="connsiteY5" fmla="*/ 7417 h 9570"/>
              <a:gd name="connsiteX6" fmla="*/ 733 w 9817"/>
              <a:gd name="connsiteY6" fmla="*/ 6988 h 9570"/>
              <a:gd name="connsiteX7" fmla="*/ 828 w 9817"/>
              <a:gd name="connsiteY7" fmla="*/ 7417 h 9570"/>
              <a:gd name="connsiteX8" fmla="*/ 911 w 9817"/>
              <a:gd name="connsiteY8" fmla="*/ 6860 h 9570"/>
              <a:gd name="connsiteX9" fmla="*/ 1007 w 9817"/>
              <a:gd name="connsiteY9" fmla="*/ 7292 h 9570"/>
              <a:gd name="connsiteX10" fmla="*/ 1183 w 9817"/>
              <a:gd name="connsiteY10" fmla="*/ 6582 h 9570"/>
              <a:gd name="connsiteX11" fmla="*/ 1282 w 9817"/>
              <a:gd name="connsiteY11" fmla="*/ 6988 h 9570"/>
              <a:gd name="connsiteX12" fmla="*/ 1383 w 9817"/>
              <a:gd name="connsiteY12" fmla="*/ 6709 h 9570"/>
              <a:gd name="connsiteX13" fmla="*/ 1460 w 9817"/>
              <a:gd name="connsiteY13" fmla="*/ 7138 h 9570"/>
              <a:gd name="connsiteX14" fmla="*/ 1654 w 9817"/>
              <a:gd name="connsiteY14" fmla="*/ 6000 h 9570"/>
              <a:gd name="connsiteX15" fmla="*/ 1740 w 9817"/>
              <a:gd name="connsiteY15" fmla="*/ 6709 h 9570"/>
              <a:gd name="connsiteX16" fmla="*/ 1838 w 9817"/>
              <a:gd name="connsiteY16" fmla="*/ 6860 h 9570"/>
              <a:gd name="connsiteX17" fmla="*/ 1913 w 9817"/>
              <a:gd name="connsiteY17" fmla="*/ 7292 h 9570"/>
              <a:gd name="connsiteX18" fmla="*/ 2021 w 9817"/>
              <a:gd name="connsiteY18" fmla="*/ 6582 h 9570"/>
              <a:gd name="connsiteX19" fmla="*/ 2200 w 9817"/>
              <a:gd name="connsiteY19" fmla="*/ 7138 h 9570"/>
              <a:gd name="connsiteX20" fmla="*/ 2292 w 9817"/>
              <a:gd name="connsiteY20" fmla="*/ 7292 h 9570"/>
              <a:gd name="connsiteX21" fmla="*/ 2389 w 9817"/>
              <a:gd name="connsiteY21" fmla="*/ 6988 h 9570"/>
              <a:gd name="connsiteX22" fmla="*/ 6411 w 9817"/>
              <a:gd name="connsiteY22" fmla="*/ 7999 h 9570"/>
              <a:gd name="connsiteX23" fmla="*/ 6510 w 9817"/>
              <a:gd name="connsiteY23" fmla="*/ 7138 h 9570"/>
              <a:gd name="connsiteX24" fmla="*/ 6604 w 9817"/>
              <a:gd name="connsiteY24" fmla="*/ 7417 h 9570"/>
              <a:gd name="connsiteX25" fmla="*/ 6694 w 9817"/>
              <a:gd name="connsiteY25" fmla="*/ 6709 h 9570"/>
              <a:gd name="connsiteX26" fmla="*/ 6885 w 9817"/>
              <a:gd name="connsiteY26" fmla="*/ 6431 h 9570"/>
              <a:gd name="connsiteX27" fmla="*/ 6963 w 9817"/>
              <a:gd name="connsiteY27" fmla="*/ 6988 h 9570"/>
              <a:gd name="connsiteX28" fmla="*/ 7064 w 9817"/>
              <a:gd name="connsiteY28" fmla="*/ 7138 h 9570"/>
              <a:gd name="connsiteX29" fmla="*/ 7144 w 9817"/>
              <a:gd name="connsiteY29" fmla="*/ 8279 h 9570"/>
              <a:gd name="connsiteX30" fmla="*/ 7338 w 9817"/>
              <a:gd name="connsiteY30" fmla="*/ 8152 h 9570"/>
              <a:gd name="connsiteX31" fmla="*/ 7418 w 9817"/>
              <a:gd name="connsiteY31" fmla="*/ 7570 h 9570"/>
              <a:gd name="connsiteX32" fmla="*/ 7518 w 9817"/>
              <a:gd name="connsiteY32" fmla="*/ 9139 h 9570"/>
              <a:gd name="connsiteX33" fmla="*/ 7620 w 9817"/>
              <a:gd name="connsiteY33" fmla="*/ 3570 h 9570"/>
              <a:gd name="connsiteX34" fmla="*/ 7797 w 9817"/>
              <a:gd name="connsiteY34" fmla="*/ 0 h 9570"/>
              <a:gd name="connsiteX35" fmla="*/ 7895 w 9817"/>
              <a:gd name="connsiteY35" fmla="*/ 1722 h 9570"/>
              <a:gd name="connsiteX36" fmla="*/ 7969 w 9817"/>
              <a:gd name="connsiteY36" fmla="*/ 1138 h 9570"/>
              <a:gd name="connsiteX37" fmla="*/ 8072 w 9817"/>
              <a:gd name="connsiteY37" fmla="*/ 2710 h 9570"/>
              <a:gd name="connsiteX38" fmla="*/ 8253 w 9817"/>
              <a:gd name="connsiteY38" fmla="*/ 2279 h 9570"/>
              <a:gd name="connsiteX39" fmla="*/ 8346 w 9817"/>
              <a:gd name="connsiteY39" fmla="*/ 2279 h 9570"/>
              <a:gd name="connsiteX40" fmla="*/ 8435 w 9817"/>
              <a:gd name="connsiteY40" fmla="*/ 2556 h 9570"/>
              <a:gd name="connsiteX41" fmla="*/ 8526 w 9817"/>
              <a:gd name="connsiteY41" fmla="*/ 3417 h 9570"/>
              <a:gd name="connsiteX42" fmla="*/ 8706 w 9817"/>
              <a:gd name="connsiteY42" fmla="*/ 2126 h 9570"/>
              <a:gd name="connsiteX43" fmla="*/ 8807 w 9817"/>
              <a:gd name="connsiteY43" fmla="*/ 2710 h 9570"/>
              <a:gd name="connsiteX44" fmla="*/ 8886 w 9817"/>
              <a:gd name="connsiteY44" fmla="*/ 2556 h 9570"/>
              <a:gd name="connsiteX45" fmla="*/ 8986 w 9817"/>
              <a:gd name="connsiteY45" fmla="*/ 1292 h 9570"/>
              <a:gd name="connsiteX46" fmla="*/ 9167 w 9817"/>
              <a:gd name="connsiteY46" fmla="*/ 1570 h 9570"/>
              <a:gd name="connsiteX47" fmla="*/ 9259 w 9817"/>
              <a:gd name="connsiteY47" fmla="*/ 711 h 9570"/>
              <a:gd name="connsiteX48" fmla="*/ 9360 w 9817"/>
              <a:gd name="connsiteY48" fmla="*/ 5415 h 9570"/>
              <a:gd name="connsiteX49" fmla="*/ 9440 w 9817"/>
              <a:gd name="connsiteY49" fmla="*/ 7417 h 9570"/>
              <a:gd name="connsiteX50" fmla="*/ 9635 w 9817"/>
              <a:gd name="connsiteY50" fmla="*/ 7417 h 9570"/>
              <a:gd name="connsiteX51" fmla="*/ 9718 w 9817"/>
              <a:gd name="connsiteY51" fmla="*/ 6709 h 9570"/>
              <a:gd name="connsiteX52" fmla="*/ 9817 w 9817"/>
              <a:gd name="connsiteY52" fmla="*/ 6709 h 9570"/>
              <a:gd name="connsiteX0" fmla="*/ 0 w 9903"/>
              <a:gd name="connsiteY0" fmla="*/ 9840 h 9840"/>
              <a:gd name="connsiteX1" fmla="*/ 180 w 9903"/>
              <a:gd name="connsiteY1" fmla="*/ 7620 h 9840"/>
              <a:gd name="connsiteX2" fmla="*/ 282 w 9903"/>
              <a:gd name="connsiteY2" fmla="*/ 6720 h 9840"/>
              <a:gd name="connsiteX3" fmla="*/ 362 w 9903"/>
              <a:gd name="connsiteY3" fmla="*/ 7620 h 9840"/>
              <a:gd name="connsiteX4" fmla="*/ 466 w 9903"/>
              <a:gd name="connsiteY4" fmla="*/ 7750 h 9840"/>
              <a:gd name="connsiteX5" fmla="*/ 650 w 9903"/>
              <a:gd name="connsiteY5" fmla="*/ 7302 h 9840"/>
              <a:gd name="connsiteX6" fmla="*/ 746 w 9903"/>
              <a:gd name="connsiteY6" fmla="*/ 7750 h 9840"/>
              <a:gd name="connsiteX7" fmla="*/ 831 w 9903"/>
              <a:gd name="connsiteY7" fmla="*/ 7168 h 9840"/>
              <a:gd name="connsiteX8" fmla="*/ 929 w 9903"/>
              <a:gd name="connsiteY8" fmla="*/ 7620 h 9840"/>
              <a:gd name="connsiteX9" fmla="*/ 1108 w 9903"/>
              <a:gd name="connsiteY9" fmla="*/ 6878 h 9840"/>
              <a:gd name="connsiteX10" fmla="*/ 1209 w 9903"/>
              <a:gd name="connsiteY10" fmla="*/ 7302 h 9840"/>
              <a:gd name="connsiteX11" fmla="*/ 1312 w 9903"/>
              <a:gd name="connsiteY11" fmla="*/ 7010 h 9840"/>
              <a:gd name="connsiteX12" fmla="*/ 1390 w 9903"/>
              <a:gd name="connsiteY12" fmla="*/ 7459 h 9840"/>
              <a:gd name="connsiteX13" fmla="*/ 1588 w 9903"/>
              <a:gd name="connsiteY13" fmla="*/ 6270 h 9840"/>
              <a:gd name="connsiteX14" fmla="*/ 1675 w 9903"/>
              <a:gd name="connsiteY14" fmla="*/ 7010 h 9840"/>
              <a:gd name="connsiteX15" fmla="*/ 1775 w 9903"/>
              <a:gd name="connsiteY15" fmla="*/ 7168 h 9840"/>
              <a:gd name="connsiteX16" fmla="*/ 1852 w 9903"/>
              <a:gd name="connsiteY16" fmla="*/ 7620 h 9840"/>
              <a:gd name="connsiteX17" fmla="*/ 1962 w 9903"/>
              <a:gd name="connsiteY17" fmla="*/ 6878 h 9840"/>
              <a:gd name="connsiteX18" fmla="*/ 2144 w 9903"/>
              <a:gd name="connsiteY18" fmla="*/ 7459 h 9840"/>
              <a:gd name="connsiteX19" fmla="*/ 2238 w 9903"/>
              <a:gd name="connsiteY19" fmla="*/ 7620 h 9840"/>
              <a:gd name="connsiteX20" fmla="*/ 2337 w 9903"/>
              <a:gd name="connsiteY20" fmla="*/ 7302 h 9840"/>
              <a:gd name="connsiteX21" fmla="*/ 6434 w 9903"/>
              <a:gd name="connsiteY21" fmla="*/ 8358 h 9840"/>
              <a:gd name="connsiteX22" fmla="*/ 6534 w 9903"/>
              <a:gd name="connsiteY22" fmla="*/ 7459 h 9840"/>
              <a:gd name="connsiteX23" fmla="*/ 6630 w 9903"/>
              <a:gd name="connsiteY23" fmla="*/ 7750 h 9840"/>
              <a:gd name="connsiteX24" fmla="*/ 6722 w 9903"/>
              <a:gd name="connsiteY24" fmla="*/ 7010 h 9840"/>
              <a:gd name="connsiteX25" fmla="*/ 6916 w 9903"/>
              <a:gd name="connsiteY25" fmla="*/ 6720 h 9840"/>
              <a:gd name="connsiteX26" fmla="*/ 6996 w 9903"/>
              <a:gd name="connsiteY26" fmla="*/ 7302 h 9840"/>
              <a:gd name="connsiteX27" fmla="*/ 7099 w 9903"/>
              <a:gd name="connsiteY27" fmla="*/ 7459 h 9840"/>
              <a:gd name="connsiteX28" fmla="*/ 7180 w 9903"/>
              <a:gd name="connsiteY28" fmla="*/ 8651 h 9840"/>
              <a:gd name="connsiteX29" fmla="*/ 7378 w 9903"/>
              <a:gd name="connsiteY29" fmla="*/ 8518 h 9840"/>
              <a:gd name="connsiteX30" fmla="*/ 7459 w 9903"/>
              <a:gd name="connsiteY30" fmla="*/ 7910 h 9840"/>
              <a:gd name="connsiteX31" fmla="*/ 7561 w 9903"/>
              <a:gd name="connsiteY31" fmla="*/ 9550 h 9840"/>
              <a:gd name="connsiteX32" fmla="*/ 7665 w 9903"/>
              <a:gd name="connsiteY32" fmla="*/ 3730 h 9840"/>
              <a:gd name="connsiteX33" fmla="*/ 7845 w 9903"/>
              <a:gd name="connsiteY33" fmla="*/ 0 h 9840"/>
              <a:gd name="connsiteX34" fmla="*/ 7945 w 9903"/>
              <a:gd name="connsiteY34" fmla="*/ 1799 h 9840"/>
              <a:gd name="connsiteX35" fmla="*/ 8021 w 9903"/>
              <a:gd name="connsiteY35" fmla="*/ 1189 h 9840"/>
              <a:gd name="connsiteX36" fmla="*/ 8125 w 9903"/>
              <a:gd name="connsiteY36" fmla="*/ 2832 h 9840"/>
              <a:gd name="connsiteX37" fmla="*/ 8310 w 9903"/>
              <a:gd name="connsiteY37" fmla="*/ 2381 h 9840"/>
              <a:gd name="connsiteX38" fmla="*/ 8405 w 9903"/>
              <a:gd name="connsiteY38" fmla="*/ 2381 h 9840"/>
              <a:gd name="connsiteX39" fmla="*/ 8495 w 9903"/>
              <a:gd name="connsiteY39" fmla="*/ 2671 h 9840"/>
              <a:gd name="connsiteX40" fmla="*/ 8588 w 9903"/>
              <a:gd name="connsiteY40" fmla="*/ 3571 h 9840"/>
              <a:gd name="connsiteX41" fmla="*/ 8771 w 9903"/>
              <a:gd name="connsiteY41" fmla="*/ 2222 h 9840"/>
              <a:gd name="connsiteX42" fmla="*/ 8874 w 9903"/>
              <a:gd name="connsiteY42" fmla="*/ 2832 h 9840"/>
              <a:gd name="connsiteX43" fmla="*/ 8955 w 9903"/>
              <a:gd name="connsiteY43" fmla="*/ 2671 h 9840"/>
              <a:gd name="connsiteX44" fmla="*/ 9057 w 9903"/>
              <a:gd name="connsiteY44" fmla="*/ 1350 h 9840"/>
              <a:gd name="connsiteX45" fmla="*/ 9241 w 9903"/>
              <a:gd name="connsiteY45" fmla="*/ 1641 h 9840"/>
              <a:gd name="connsiteX46" fmla="*/ 9335 w 9903"/>
              <a:gd name="connsiteY46" fmla="*/ 743 h 9840"/>
              <a:gd name="connsiteX47" fmla="*/ 9437 w 9903"/>
              <a:gd name="connsiteY47" fmla="*/ 5658 h 9840"/>
              <a:gd name="connsiteX48" fmla="*/ 9519 w 9903"/>
              <a:gd name="connsiteY48" fmla="*/ 7750 h 9840"/>
              <a:gd name="connsiteX49" fmla="*/ 9718 w 9903"/>
              <a:gd name="connsiteY49" fmla="*/ 7750 h 9840"/>
              <a:gd name="connsiteX50" fmla="*/ 9802 w 9903"/>
              <a:gd name="connsiteY50" fmla="*/ 7010 h 9840"/>
              <a:gd name="connsiteX51" fmla="*/ 9903 w 9903"/>
              <a:gd name="connsiteY51" fmla="*/ 7010 h 9840"/>
              <a:gd name="connsiteX0" fmla="*/ 0 w 9818"/>
              <a:gd name="connsiteY0" fmla="*/ 7744 h 9705"/>
              <a:gd name="connsiteX1" fmla="*/ 103 w 9818"/>
              <a:gd name="connsiteY1" fmla="*/ 6829 h 9705"/>
              <a:gd name="connsiteX2" fmla="*/ 184 w 9818"/>
              <a:gd name="connsiteY2" fmla="*/ 7744 h 9705"/>
              <a:gd name="connsiteX3" fmla="*/ 289 w 9818"/>
              <a:gd name="connsiteY3" fmla="*/ 7876 h 9705"/>
              <a:gd name="connsiteX4" fmla="*/ 474 w 9818"/>
              <a:gd name="connsiteY4" fmla="*/ 7421 h 9705"/>
              <a:gd name="connsiteX5" fmla="*/ 571 w 9818"/>
              <a:gd name="connsiteY5" fmla="*/ 7876 h 9705"/>
              <a:gd name="connsiteX6" fmla="*/ 657 w 9818"/>
              <a:gd name="connsiteY6" fmla="*/ 7285 h 9705"/>
              <a:gd name="connsiteX7" fmla="*/ 756 w 9818"/>
              <a:gd name="connsiteY7" fmla="*/ 7744 h 9705"/>
              <a:gd name="connsiteX8" fmla="*/ 937 w 9818"/>
              <a:gd name="connsiteY8" fmla="*/ 6990 h 9705"/>
              <a:gd name="connsiteX9" fmla="*/ 1039 w 9818"/>
              <a:gd name="connsiteY9" fmla="*/ 7421 h 9705"/>
              <a:gd name="connsiteX10" fmla="*/ 1143 w 9818"/>
              <a:gd name="connsiteY10" fmla="*/ 7124 h 9705"/>
              <a:gd name="connsiteX11" fmla="*/ 1222 w 9818"/>
              <a:gd name="connsiteY11" fmla="*/ 7580 h 9705"/>
              <a:gd name="connsiteX12" fmla="*/ 1422 w 9818"/>
              <a:gd name="connsiteY12" fmla="*/ 6372 h 9705"/>
              <a:gd name="connsiteX13" fmla="*/ 1509 w 9818"/>
              <a:gd name="connsiteY13" fmla="*/ 7124 h 9705"/>
              <a:gd name="connsiteX14" fmla="*/ 1610 w 9818"/>
              <a:gd name="connsiteY14" fmla="*/ 7285 h 9705"/>
              <a:gd name="connsiteX15" fmla="*/ 1688 w 9818"/>
              <a:gd name="connsiteY15" fmla="*/ 7744 h 9705"/>
              <a:gd name="connsiteX16" fmla="*/ 1799 w 9818"/>
              <a:gd name="connsiteY16" fmla="*/ 6990 h 9705"/>
              <a:gd name="connsiteX17" fmla="*/ 1983 w 9818"/>
              <a:gd name="connsiteY17" fmla="*/ 7580 h 9705"/>
              <a:gd name="connsiteX18" fmla="*/ 2078 w 9818"/>
              <a:gd name="connsiteY18" fmla="*/ 7744 h 9705"/>
              <a:gd name="connsiteX19" fmla="*/ 2178 w 9818"/>
              <a:gd name="connsiteY19" fmla="*/ 7421 h 9705"/>
              <a:gd name="connsiteX20" fmla="*/ 6315 w 9818"/>
              <a:gd name="connsiteY20" fmla="*/ 8494 h 9705"/>
              <a:gd name="connsiteX21" fmla="*/ 6416 w 9818"/>
              <a:gd name="connsiteY21" fmla="*/ 7580 h 9705"/>
              <a:gd name="connsiteX22" fmla="*/ 6513 w 9818"/>
              <a:gd name="connsiteY22" fmla="*/ 7876 h 9705"/>
              <a:gd name="connsiteX23" fmla="*/ 6606 w 9818"/>
              <a:gd name="connsiteY23" fmla="*/ 7124 h 9705"/>
              <a:gd name="connsiteX24" fmla="*/ 6802 w 9818"/>
              <a:gd name="connsiteY24" fmla="*/ 6829 h 9705"/>
              <a:gd name="connsiteX25" fmla="*/ 6883 w 9818"/>
              <a:gd name="connsiteY25" fmla="*/ 7421 h 9705"/>
              <a:gd name="connsiteX26" fmla="*/ 6987 w 9818"/>
              <a:gd name="connsiteY26" fmla="*/ 7580 h 9705"/>
              <a:gd name="connsiteX27" fmla="*/ 7068 w 9818"/>
              <a:gd name="connsiteY27" fmla="*/ 8792 h 9705"/>
              <a:gd name="connsiteX28" fmla="*/ 7268 w 9818"/>
              <a:gd name="connsiteY28" fmla="*/ 8657 h 9705"/>
              <a:gd name="connsiteX29" fmla="*/ 7350 w 9818"/>
              <a:gd name="connsiteY29" fmla="*/ 8039 h 9705"/>
              <a:gd name="connsiteX30" fmla="*/ 7453 w 9818"/>
              <a:gd name="connsiteY30" fmla="*/ 9705 h 9705"/>
              <a:gd name="connsiteX31" fmla="*/ 7558 w 9818"/>
              <a:gd name="connsiteY31" fmla="*/ 3791 h 9705"/>
              <a:gd name="connsiteX32" fmla="*/ 7740 w 9818"/>
              <a:gd name="connsiteY32" fmla="*/ 0 h 9705"/>
              <a:gd name="connsiteX33" fmla="*/ 7841 w 9818"/>
              <a:gd name="connsiteY33" fmla="*/ 1828 h 9705"/>
              <a:gd name="connsiteX34" fmla="*/ 7918 w 9818"/>
              <a:gd name="connsiteY34" fmla="*/ 1208 h 9705"/>
              <a:gd name="connsiteX35" fmla="*/ 8023 w 9818"/>
              <a:gd name="connsiteY35" fmla="*/ 2878 h 9705"/>
              <a:gd name="connsiteX36" fmla="*/ 8209 w 9818"/>
              <a:gd name="connsiteY36" fmla="*/ 2420 h 9705"/>
              <a:gd name="connsiteX37" fmla="*/ 8305 w 9818"/>
              <a:gd name="connsiteY37" fmla="*/ 2420 h 9705"/>
              <a:gd name="connsiteX38" fmla="*/ 8396 w 9818"/>
              <a:gd name="connsiteY38" fmla="*/ 2714 h 9705"/>
              <a:gd name="connsiteX39" fmla="*/ 8490 w 9818"/>
              <a:gd name="connsiteY39" fmla="*/ 3629 h 9705"/>
              <a:gd name="connsiteX40" fmla="*/ 8675 w 9818"/>
              <a:gd name="connsiteY40" fmla="*/ 2258 h 9705"/>
              <a:gd name="connsiteX41" fmla="*/ 8779 w 9818"/>
              <a:gd name="connsiteY41" fmla="*/ 2878 h 9705"/>
              <a:gd name="connsiteX42" fmla="*/ 8861 w 9818"/>
              <a:gd name="connsiteY42" fmla="*/ 2714 h 9705"/>
              <a:gd name="connsiteX43" fmla="*/ 8964 w 9818"/>
              <a:gd name="connsiteY43" fmla="*/ 1372 h 9705"/>
              <a:gd name="connsiteX44" fmla="*/ 9150 w 9818"/>
              <a:gd name="connsiteY44" fmla="*/ 1668 h 9705"/>
              <a:gd name="connsiteX45" fmla="*/ 9244 w 9818"/>
              <a:gd name="connsiteY45" fmla="*/ 755 h 9705"/>
              <a:gd name="connsiteX46" fmla="*/ 9347 w 9818"/>
              <a:gd name="connsiteY46" fmla="*/ 5750 h 9705"/>
              <a:gd name="connsiteX47" fmla="*/ 9430 w 9818"/>
              <a:gd name="connsiteY47" fmla="*/ 7876 h 9705"/>
              <a:gd name="connsiteX48" fmla="*/ 9631 w 9818"/>
              <a:gd name="connsiteY48" fmla="*/ 7876 h 9705"/>
              <a:gd name="connsiteX49" fmla="*/ 9716 w 9818"/>
              <a:gd name="connsiteY49" fmla="*/ 7124 h 9705"/>
              <a:gd name="connsiteX50" fmla="*/ 9818 w 9818"/>
              <a:gd name="connsiteY50" fmla="*/ 7124 h 9705"/>
              <a:gd name="connsiteX0" fmla="*/ 0 w 9895"/>
              <a:gd name="connsiteY0" fmla="*/ 7037 h 10000"/>
              <a:gd name="connsiteX1" fmla="*/ 82 w 9895"/>
              <a:gd name="connsiteY1" fmla="*/ 7979 h 10000"/>
              <a:gd name="connsiteX2" fmla="*/ 189 w 9895"/>
              <a:gd name="connsiteY2" fmla="*/ 8115 h 10000"/>
              <a:gd name="connsiteX3" fmla="*/ 378 w 9895"/>
              <a:gd name="connsiteY3" fmla="*/ 7647 h 10000"/>
              <a:gd name="connsiteX4" fmla="*/ 477 w 9895"/>
              <a:gd name="connsiteY4" fmla="*/ 8115 h 10000"/>
              <a:gd name="connsiteX5" fmla="*/ 564 w 9895"/>
              <a:gd name="connsiteY5" fmla="*/ 7506 h 10000"/>
              <a:gd name="connsiteX6" fmla="*/ 665 w 9895"/>
              <a:gd name="connsiteY6" fmla="*/ 7979 h 10000"/>
              <a:gd name="connsiteX7" fmla="*/ 849 w 9895"/>
              <a:gd name="connsiteY7" fmla="*/ 7202 h 10000"/>
              <a:gd name="connsiteX8" fmla="*/ 953 w 9895"/>
              <a:gd name="connsiteY8" fmla="*/ 7647 h 10000"/>
              <a:gd name="connsiteX9" fmla="*/ 1059 w 9895"/>
              <a:gd name="connsiteY9" fmla="*/ 7341 h 10000"/>
              <a:gd name="connsiteX10" fmla="*/ 1140 w 9895"/>
              <a:gd name="connsiteY10" fmla="*/ 7810 h 10000"/>
              <a:gd name="connsiteX11" fmla="*/ 1343 w 9895"/>
              <a:gd name="connsiteY11" fmla="*/ 6566 h 10000"/>
              <a:gd name="connsiteX12" fmla="*/ 1432 w 9895"/>
              <a:gd name="connsiteY12" fmla="*/ 7341 h 10000"/>
              <a:gd name="connsiteX13" fmla="*/ 1535 w 9895"/>
              <a:gd name="connsiteY13" fmla="*/ 7506 h 10000"/>
              <a:gd name="connsiteX14" fmla="*/ 1614 w 9895"/>
              <a:gd name="connsiteY14" fmla="*/ 7979 h 10000"/>
              <a:gd name="connsiteX15" fmla="*/ 1727 w 9895"/>
              <a:gd name="connsiteY15" fmla="*/ 7202 h 10000"/>
              <a:gd name="connsiteX16" fmla="*/ 1915 w 9895"/>
              <a:gd name="connsiteY16" fmla="*/ 7810 h 10000"/>
              <a:gd name="connsiteX17" fmla="*/ 2012 w 9895"/>
              <a:gd name="connsiteY17" fmla="*/ 7979 h 10000"/>
              <a:gd name="connsiteX18" fmla="*/ 2113 w 9895"/>
              <a:gd name="connsiteY18" fmla="*/ 7647 h 10000"/>
              <a:gd name="connsiteX19" fmla="*/ 6327 w 9895"/>
              <a:gd name="connsiteY19" fmla="*/ 8752 h 10000"/>
              <a:gd name="connsiteX20" fmla="*/ 6430 w 9895"/>
              <a:gd name="connsiteY20" fmla="*/ 7810 h 10000"/>
              <a:gd name="connsiteX21" fmla="*/ 6529 w 9895"/>
              <a:gd name="connsiteY21" fmla="*/ 8115 h 10000"/>
              <a:gd name="connsiteX22" fmla="*/ 6623 w 9895"/>
              <a:gd name="connsiteY22" fmla="*/ 7341 h 10000"/>
              <a:gd name="connsiteX23" fmla="*/ 6823 w 9895"/>
              <a:gd name="connsiteY23" fmla="*/ 7037 h 10000"/>
              <a:gd name="connsiteX24" fmla="*/ 6906 w 9895"/>
              <a:gd name="connsiteY24" fmla="*/ 7647 h 10000"/>
              <a:gd name="connsiteX25" fmla="*/ 7012 w 9895"/>
              <a:gd name="connsiteY25" fmla="*/ 7810 h 10000"/>
              <a:gd name="connsiteX26" fmla="*/ 7094 w 9895"/>
              <a:gd name="connsiteY26" fmla="*/ 9059 h 10000"/>
              <a:gd name="connsiteX27" fmla="*/ 7298 w 9895"/>
              <a:gd name="connsiteY27" fmla="*/ 8920 h 10000"/>
              <a:gd name="connsiteX28" fmla="*/ 7381 w 9895"/>
              <a:gd name="connsiteY28" fmla="*/ 8283 h 10000"/>
              <a:gd name="connsiteX29" fmla="*/ 7486 w 9895"/>
              <a:gd name="connsiteY29" fmla="*/ 10000 h 10000"/>
              <a:gd name="connsiteX30" fmla="*/ 7593 w 9895"/>
              <a:gd name="connsiteY30" fmla="*/ 3906 h 10000"/>
              <a:gd name="connsiteX31" fmla="*/ 7778 w 9895"/>
              <a:gd name="connsiteY31" fmla="*/ 0 h 10000"/>
              <a:gd name="connsiteX32" fmla="*/ 7881 w 9895"/>
              <a:gd name="connsiteY32" fmla="*/ 1884 h 10000"/>
              <a:gd name="connsiteX33" fmla="*/ 7960 w 9895"/>
              <a:gd name="connsiteY33" fmla="*/ 1245 h 10000"/>
              <a:gd name="connsiteX34" fmla="*/ 8067 w 9895"/>
              <a:gd name="connsiteY34" fmla="*/ 2965 h 10000"/>
              <a:gd name="connsiteX35" fmla="*/ 8256 w 9895"/>
              <a:gd name="connsiteY35" fmla="*/ 2494 h 10000"/>
              <a:gd name="connsiteX36" fmla="*/ 8354 w 9895"/>
              <a:gd name="connsiteY36" fmla="*/ 2494 h 10000"/>
              <a:gd name="connsiteX37" fmla="*/ 8447 w 9895"/>
              <a:gd name="connsiteY37" fmla="*/ 2796 h 10000"/>
              <a:gd name="connsiteX38" fmla="*/ 8542 w 9895"/>
              <a:gd name="connsiteY38" fmla="*/ 3739 h 10000"/>
              <a:gd name="connsiteX39" fmla="*/ 8731 w 9895"/>
              <a:gd name="connsiteY39" fmla="*/ 2327 h 10000"/>
              <a:gd name="connsiteX40" fmla="*/ 8837 w 9895"/>
              <a:gd name="connsiteY40" fmla="*/ 2965 h 10000"/>
              <a:gd name="connsiteX41" fmla="*/ 8920 w 9895"/>
              <a:gd name="connsiteY41" fmla="*/ 2796 h 10000"/>
              <a:gd name="connsiteX42" fmla="*/ 9025 w 9895"/>
              <a:gd name="connsiteY42" fmla="*/ 1414 h 10000"/>
              <a:gd name="connsiteX43" fmla="*/ 9215 w 9895"/>
              <a:gd name="connsiteY43" fmla="*/ 1719 h 10000"/>
              <a:gd name="connsiteX44" fmla="*/ 9310 w 9895"/>
              <a:gd name="connsiteY44" fmla="*/ 778 h 10000"/>
              <a:gd name="connsiteX45" fmla="*/ 9415 w 9895"/>
              <a:gd name="connsiteY45" fmla="*/ 5925 h 10000"/>
              <a:gd name="connsiteX46" fmla="*/ 9500 w 9895"/>
              <a:gd name="connsiteY46" fmla="*/ 8115 h 10000"/>
              <a:gd name="connsiteX47" fmla="*/ 9705 w 9895"/>
              <a:gd name="connsiteY47" fmla="*/ 8115 h 10000"/>
              <a:gd name="connsiteX48" fmla="*/ 9791 w 9895"/>
              <a:gd name="connsiteY48" fmla="*/ 7341 h 10000"/>
              <a:gd name="connsiteX49" fmla="*/ 9895 w 9895"/>
              <a:gd name="connsiteY49" fmla="*/ 7341 h 10000"/>
              <a:gd name="connsiteX0" fmla="*/ 0 w 9917"/>
              <a:gd name="connsiteY0" fmla="*/ 7979 h 10000"/>
              <a:gd name="connsiteX1" fmla="*/ 108 w 9917"/>
              <a:gd name="connsiteY1" fmla="*/ 8115 h 10000"/>
              <a:gd name="connsiteX2" fmla="*/ 299 w 9917"/>
              <a:gd name="connsiteY2" fmla="*/ 7647 h 10000"/>
              <a:gd name="connsiteX3" fmla="*/ 399 w 9917"/>
              <a:gd name="connsiteY3" fmla="*/ 8115 h 10000"/>
              <a:gd name="connsiteX4" fmla="*/ 487 w 9917"/>
              <a:gd name="connsiteY4" fmla="*/ 7506 h 10000"/>
              <a:gd name="connsiteX5" fmla="*/ 589 w 9917"/>
              <a:gd name="connsiteY5" fmla="*/ 7979 h 10000"/>
              <a:gd name="connsiteX6" fmla="*/ 775 w 9917"/>
              <a:gd name="connsiteY6" fmla="*/ 7202 h 10000"/>
              <a:gd name="connsiteX7" fmla="*/ 880 w 9917"/>
              <a:gd name="connsiteY7" fmla="*/ 7647 h 10000"/>
              <a:gd name="connsiteX8" fmla="*/ 987 w 9917"/>
              <a:gd name="connsiteY8" fmla="*/ 7341 h 10000"/>
              <a:gd name="connsiteX9" fmla="*/ 1069 w 9917"/>
              <a:gd name="connsiteY9" fmla="*/ 7810 h 10000"/>
              <a:gd name="connsiteX10" fmla="*/ 1274 w 9917"/>
              <a:gd name="connsiteY10" fmla="*/ 6566 h 10000"/>
              <a:gd name="connsiteX11" fmla="*/ 1364 w 9917"/>
              <a:gd name="connsiteY11" fmla="*/ 7341 h 10000"/>
              <a:gd name="connsiteX12" fmla="*/ 1468 w 9917"/>
              <a:gd name="connsiteY12" fmla="*/ 7506 h 10000"/>
              <a:gd name="connsiteX13" fmla="*/ 1548 w 9917"/>
              <a:gd name="connsiteY13" fmla="*/ 7979 h 10000"/>
              <a:gd name="connsiteX14" fmla="*/ 1662 w 9917"/>
              <a:gd name="connsiteY14" fmla="*/ 7202 h 10000"/>
              <a:gd name="connsiteX15" fmla="*/ 1852 w 9917"/>
              <a:gd name="connsiteY15" fmla="*/ 7810 h 10000"/>
              <a:gd name="connsiteX16" fmla="*/ 1950 w 9917"/>
              <a:gd name="connsiteY16" fmla="*/ 7979 h 10000"/>
              <a:gd name="connsiteX17" fmla="*/ 2052 w 9917"/>
              <a:gd name="connsiteY17" fmla="*/ 7647 h 10000"/>
              <a:gd name="connsiteX18" fmla="*/ 6311 w 9917"/>
              <a:gd name="connsiteY18" fmla="*/ 8752 h 10000"/>
              <a:gd name="connsiteX19" fmla="*/ 6415 w 9917"/>
              <a:gd name="connsiteY19" fmla="*/ 7810 h 10000"/>
              <a:gd name="connsiteX20" fmla="*/ 6515 w 9917"/>
              <a:gd name="connsiteY20" fmla="*/ 8115 h 10000"/>
              <a:gd name="connsiteX21" fmla="*/ 6610 w 9917"/>
              <a:gd name="connsiteY21" fmla="*/ 7341 h 10000"/>
              <a:gd name="connsiteX22" fmla="*/ 6812 w 9917"/>
              <a:gd name="connsiteY22" fmla="*/ 7037 h 10000"/>
              <a:gd name="connsiteX23" fmla="*/ 6896 w 9917"/>
              <a:gd name="connsiteY23" fmla="*/ 7647 h 10000"/>
              <a:gd name="connsiteX24" fmla="*/ 7003 w 9917"/>
              <a:gd name="connsiteY24" fmla="*/ 7810 h 10000"/>
              <a:gd name="connsiteX25" fmla="*/ 7086 w 9917"/>
              <a:gd name="connsiteY25" fmla="*/ 9059 h 10000"/>
              <a:gd name="connsiteX26" fmla="*/ 7292 w 9917"/>
              <a:gd name="connsiteY26" fmla="*/ 8920 h 10000"/>
              <a:gd name="connsiteX27" fmla="*/ 7376 w 9917"/>
              <a:gd name="connsiteY27" fmla="*/ 8283 h 10000"/>
              <a:gd name="connsiteX28" fmla="*/ 7482 w 9917"/>
              <a:gd name="connsiteY28" fmla="*/ 10000 h 10000"/>
              <a:gd name="connsiteX29" fmla="*/ 7591 w 9917"/>
              <a:gd name="connsiteY29" fmla="*/ 3906 h 10000"/>
              <a:gd name="connsiteX30" fmla="*/ 7778 w 9917"/>
              <a:gd name="connsiteY30" fmla="*/ 0 h 10000"/>
              <a:gd name="connsiteX31" fmla="*/ 7882 w 9917"/>
              <a:gd name="connsiteY31" fmla="*/ 1884 h 10000"/>
              <a:gd name="connsiteX32" fmla="*/ 7961 w 9917"/>
              <a:gd name="connsiteY32" fmla="*/ 1245 h 10000"/>
              <a:gd name="connsiteX33" fmla="*/ 8070 w 9917"/>
              <a:gd name="connsiteY33" fmla="*/ 2965 h 10000"/>
              <a:gd name="connsiteX34" fmla="*/ 8261 w 9917"/>
              <a:gd name="connsiteY34" fmla="*/ 2494 h 10000"/>
              <a:gd name="connsiteX35" fmla="*/ 8360 w 9917"/>
              <a:gd name="connsiteY35" fmla="*/ 2494 h 10000"/>
              <a:gd name="connsiteX36" fmla="*/ 8454 w 9917"/>
              <a:gd name="connsiteY36" fmla="*/ 2796 h 10000"/>
              <a:gd name="connsiteX37" fmla="*/ 8550 w 9917"/>
              <a:gd name="connsiteY37" fmla="*/ 3739 h 10000"/>
              <a:gd name="connsiteX38" fmla="*/ 8741 w 9917"/>
              <a:gd name="connsiteY38" fmla="*/ 2327 h 10000"/>
              <a:gd name="connsiteX39" fmla="*/ 8848 w 9917"/>
              <a:gd name="connsiteY39" fmla="*/ 2965 h 10000"/>
              <a:gd name="connsiteX40" fmla="*/ 8932 w 9917"/>
              <a:gd name="connsiteY40" fmla="*/ 2796 h 10000"/>
              <a:gd name="connsiteX41" fmla="*/ 9038 w 9917"/>
              <a:gd name="connsiteY41" fmla="*/ 1414 h 10000"/>
              <a:gd name="connsiteX42" fmla="*/ 9230 w 9917"/>
              <a:gd name="connsiteY42" fmla="*/ 1719 h 10000"/>
              <a:gd name="connsiteX43" fmla="*/ 9326 w 9917"/>
              <a:gd name="connsiteY43" fmla="*/ 778 h 10000"/>
              <a:gd name="connsiteX44" fmla="*/ 9432 w 9917"/>
              <a:gd name="connsiteY44" fmla="*/ 5925 h 10000"/>
              <a:gd name="connsiteX45" fmla="*/ 9518 w 9917"/>
              <a:gd name="connsiteY45" fmla="*/ 8115 h 10000"/>
              <a:gd name="connsiteX46" fmla="*/ 9725 w 9917"/>
              <a:gd name="connsiteY46" fmla="*/ 8115 h 10000"/>
              <a:gd name="connsiteX47" fmla="*/ 9812 w 9917"/>
              <a:gd name="connsiteY47" fmla="*/ 7341 h 10000"/>
              <a:gd name="connsiteX48" fmla="*/ 9917 w 9917"/>
              <a:gd name="connsiteY48" fmla="*/ 7341 h 10000"/>
              <a:gd name="connsiteX0" fmla="*/ 0 w 10000"/>
              <a:gd name="connsiteY0" fmla="*/ 7979 h 10000"/>
              <a:gd name="connsiteX1" fmla="*/ 302 w 10000"/>
              <a:gd name="connsiteY1" fmla="*/ 7647 h 10000"/>
              <a:gd name="connsiteX2" fmla="*/ 402 w 10000"/>
              <a:gd name="connsiteY2" fmla="*/ 8115 h 10000"/>
              <a:gd name="connsiteX3" fmla="*/ 491 w 10000"/>
              <a:gd name="connsiteY3" fmla="*/ 7506 h 10000"/>
              <a:gd name="connsiteX4" fmla="*/ 594 w 10000"/>
              <a:gd name="connsiteY4" fmla="*/ 7979 h 10000"/>
              <a:gd name="connsiteX5" fmla="*/ 781 w 10000"/>
              <a:gd name="connsiteY5" fmla="*/ 7202 h 10000"/>
              <a:gd name="connsiteX6" fmla="*/ 887 w 10000"/>
              <a:gd name="connsiteY6" fmla="*/ 7647 h 10000"/>
              <a:gd name="connsiteX7" fmla="*/ 995 w 10000"/>
              <a:gd name="connsiteY7" fmla="*/ 7341 h 10000"/>
              <a:gd name="connsiteX8" fmla="*/ 1078 w 10000"/>
              <a:gd name="connsiteY8" fmla="*/ 7810 h 10000"/>
              <a:gd name="connsiteX9" fmla="*/ 1285 w 10000"/>
              <a:gd name="connsiteY9" fmla="*/ 6566 h 10000"/>
              <a:gd name="connsiteX10" fmla="*/ 1375 w 10000"/>
              <a:gd name="connsiteY10" fmla="*/ 7341 h 10000"/>
              <a:gd name="connsiteX11" fmla="*/ 1480 w 10000"/>
              <a:gd name="connsiteY11" fmla="*/ 7506 h 10000"/>
              <a:gd name="connsiteX12" fmla="*/ 1561 w 10000"/>
              <a:gd name="connsiteY12" fmla="*/ 7979 h 10000"/>
              <a:gd name="connsiteX13" fmla="*/ 1676 w 10000"/>
              <a:gd name="connsiteY13" fmla="*/ 7202 h 10000"/>
              <a:gd name="connsiteX14" fmla="*/ 1868 w 10000"/>
              <a:gd name="connsiteY14" fmla="*/ 7810 h 10000"/>
              <a:gd name="connsiteX15" fmla="*/ 1966 w 10000"/>
              <a:gd name="connsiteY15" fmla="*/ 7979 h 10000"/>
              <a:gd name="connsiteX16" fmla="*/ 2069 w 10000"/>
              <a:gd name="connsiteY16" fmla="*/ 7647 h 10000"/>
              <a:gd name="connsiteX17" fmla="*/ 6364 w 10000"/>
              <a:gd name="connsiteY17" fmla="*/ 8752 h 10000"/>
              <a:gd name="connsiteX18" fmla="*/ 6469 w 10000"/>
              <a:gd name="connsiteY18" fmla="*/ 7810 h 10000"/>
              <a:gd name="connsiteX19" fmla="*/ 6570 w 10000"/>
              <a:gd name="connsiteY19" fmla="*/ 8115 h 10000"/>
              <a:gd name="connsiteX20" fmla="*/ 6665 w 10000"/>
              <a:gd name="connsiteY20" fmla="*/ 7341 h 10000"/>
              <a:gd name="connsiteX21" fmla="*/ 6869 w 10000"/>
              <a:gd name="connsiteY21" fmla="*/ 7037 h 10000"/>
              <a:gd name="connsiteX22" fmla="*/ 6954 w 10000"/>
              <a:gd name="connsiteY22" fmla="*/ 7647 h 10000"/>
              <a:gd name="connsiteX23" fmla="*/ 7062 w 10000"/>
              <a:gd name="connsiteY23" fmla="*/ 7810 h 10000"/>
              <a:gd name="connsiteX24" fmla="*/ 7145 w 10000"/>
              <a:gd name="connsiteY24" fmla="*/ 9059 h 10000"/>
              <a:gd name="connsiteX25" fmla="*/ 7353 w 10000"/>
              <a:gd name="connsiteY25" fmla="*/ 8920 h 10000"/>
              <a:gd name="connsiteX26" fmla="*/ 7438 w 10000"/>
              <a:gd name="connsiteY26" fmla="*/ 8283 h 10000"/>
              <a:gd name="connsiteX27" fmla="*/ 7545 w 10000"/>
              <a:gd name="connsiteY27" fmla="*/ 10000 h 10000"/>
              <a:gd name="connsiteX28" fmla="*/ 7655 w 10000"/>
              <a:gd name="connsiteY28" fmla="*/ 3906 h 10000"/>
              <a:gd name="connsiteX29" fmla="*/ 7843 w 10000"/>
              <a:gd name="connsiteY29" fmla="*/ 0 h 10000"/>
              <a:gd name="connsiteX30" fmla="*/ 7948 w 10000"/>
              <a:gd name="connsiteY30" fmla="*/ 1884 h 10000"/>
              <a:gd name="connsiteX31" fmla="*/ 8028 w 10000"/>
              <a:gd name="connsiteY31" fmla="*/ 1245 h 10000"/>
              <a:gd name="connsiteX32" fmla="*/ 8138 w 10000"/>
              <a:gd name="connsiteY32" fmla="*/ 2965 h 10000"/>
              <a:gd name="connsiteX33" fmla="*/ 8330 w 10000"/>
              <a:gd name="connsiteY33" fmla="*/ 2494 h 10000"/>
              <a:gd name="connsiteX34" fmla="*/ 8430 w 10000"/>
              <a:gd name="connsiteY34" fmla="*/ 2494 h 10000"/>
              <a:gd name="connsiteX35" fmla="*/ 8525 w 10000"/>
              <a:gd name="connsiteY35" fmla="*/ 2796 h 10000"/>
              <a:gd name="connsiteX36" fmla="*/ 8622 w 10000"/>
              <a:gd name="connsiteY36" fmla="*/ 3739 h 10000"/>
              <a:gd name="connsiteX37" fmla="*/ 8814 w 10000"/>
              <a:gd name="connsiteY37" fmla="*/ 2327 h 10000"/>
              <a:gd name="connsiteX38" fmla="*/ 8922 w 10000"/>
              <a:gd name="connsiteY38" fmla="*/ 2965 h 10000"/>
              <a:gd name="connsiteX39" fmla="*/ 9007 w 10000"/>
              <a:gd name="connsiteY39" fmla="*/ 2796 h 10000"/>
              <a:gd name="connsiteX40" fmla="*/ 9114 w 10000"/>
              <a:gd name="connsiteY40" fmla="*/ 1414 h 10000"/>
              <a:gd name="connsiteX41" fmla="*/ 9307 w 10000"/>
              <a:gd name="connsiteY41" fmla="*/ 1719 h 10000"/>
              <a:gd name="connsiteX42" fmla="*/ 9404 w 10000"/>
              <a:gd name="connsiteY42" fmla="*/ 778 h 10000"/>
              <a:gd name="connsiteX43" fmla="*/ 9511 w 10000"/>
              <a:gd name="connsiteY43" fmla="*/ 5925 h 10000"/>
              <a:gd name="connsiteX44" fmla="*/ 9598 w 10000"/>
              <a:gd name="connsiteY44" fmla="*/ 8115 h 10000"/>
              <a:gd name="connsiteX45" fmla="*/ 9806 w 10000"/>
              <a:gd name="connsiteY45" fmla="*/ 8115 h 10000"/>
              <a:gd name="connsiteX46" fmla="*/ 9894 w 10000"/>
              <a:gd name="connsiteY46" fmla="*/ 7341 h 10000"/>
              <a:gd name="connsiteX47" fmla="*/ 10000 w 10000"/>
              <a:gd name="connsiteY47" fmla="*/ 7341 h 10000"/>
              <a:gd name="connsiteX0" fmla="*/ 0 w 9698"/>
              <a:gd name="connsiteY0" fmla="*/ 7647 h 10000"/>
              <a:gd name="connsiteX1" fmla="*/ 100 w 9698"/>
              <a:gd name="connsiteY1" fmla="*/ 8115 h 10000"/>
              <a:gd name="connsiteX2" fmla="*/ 189 w 9698"/>
              <a:gd name="connsiteY2" fmla="*/ 7506 h 10000"/>
              <a:gd name="connsiteX3" fmla="*/ 292 w 9698"/>
              <a:gd name="connsiteY3" fmla="*/ 7979 h 10000"/>
              <a:gd name="connsiteX4" fmla="*/ 479 w 9698"/>
              <a:gd name="connsiteY4" fmla="*/ 7202 h 10000"/>
              <a:gd name="connsiteX5" fmla="*/ 585 w 9698"/>
              <a:gd name="connsiteY5" fmla="*/ 7647 h 10000"/>
              <a:gd name="connsiteX6" fmla="*/ 693 w 9698"/>
              <a:gd name="connsiteY6" fmla="*/ 7341 h 10000"/>
              <a:gd name="connsiteX7" fmla="*/ 776 w 9698"/>
              <a:gd name="connsiteY7" fmla="*/ 7810 h 10000"/>
              <a:gd name="connsiteX8" fmla="*/ 983 w 9698"/>
              <a:gd name="connsiteY8" fmla="*/ 6566 h 10000"/>
              <a:gd name="connsiteX9" fmla="*/ 1073 w 9698"/>
              <a:gd name="connsiteY9" fmla="*/ 7341 h 10000"/>
              <a:gd name="connsiteX10" fmla="*/ 1178 w 9698"/>
              <a:gd name="connsiteY10" fmla="*/ 7506 h 10000"/>
              <a:gd name="connsiteX11" fmla="*/ 1259 w 9698"/>
              <a:gd name="connsiteY11" fmla="*/ 7979 h 10000"/>
              <a:gd name="connsiteX12" fmla="*/ 1374 w 9698"/>
              <a:gd name="connsiteY12" fmla="*/ 7202 h 10000"/>
              <a:gd name="connsiteX13" fmla="*/ 1566 w 9698"/>
              <a:gd name="connsiteY13" fmla="*/ 7810 h 10000"/>
              <a:gd name="connsiteX14" fmla="*/ 1664 w 9698"/>
              <a:gd name="connsiteY14" fmla="*/ 7979 h 10000"/>
              <a:gd name="connsiteX15" fmla="*/ 1767 w 9698"/>
              <a:gd name="connsiteY15" fmla="*/ 7647 h 10000"/>
              <a:gd name="connsiteX16" fmla="*/ 6062 w 9698"/>
              <a:gd name="connsiteY16" fmla="*/ 8752 h 10000"/>
              <a:gd name="connsiteX17" fmla="*/ 6167 w 9698"/>
              <a:gd name="connsiteY17" fmla="*/ 7810 h 10000"/>
              <a:gd name="connsiteX18" fmla="*/ 6268 w 9698"/>
              <a:gd name="connsiteY18" fmla="*/ 8115 h 10000"/>
              <a:gd name="connsiteX19" fmla="*/ 6363 w 9698"/>
              <a:gd name="connsiteY19" fmla="*/ 7341 h 10000"/>
              <a:gd name="connsiteX20" fmla="*/ 6567 w 9698"/>
              <a:gd name="connsiteY20" fmla="*/ 7037 h 10000"/>
              <a:gd name="connsiteX21" fmla="*/ 6652 w 9698"/>
              <a:gd name="connsiteY21" fmla="*/ 7647 h 10000"/>
              <a:gd name="connsiteX22" fmla="*/ 6760 w 9698"/>
              <a:gd name="connsiteY22" fmla="*/ 7810 h 10000"/>
              <a:gd name="connsiteX23" fmla="*/ 6843 w 9698"/>
              <a:gd name="connsiteY23" fmla="*/ 9059 h 10000"/>
              <a:gd name="connsiteX24" fmla="*/ 7051 w 9698"/>
              <a:gd name="connsiteY24" fmla="*/ 8920 h 10000"/>
              <a:gd name="connsiteX25" fmla="*/ 7136 w 9698"/>
              <a:gd name="connsiteY25" fmla="*/ 8283 h 10000"/>
              <a:gd name="connsiteX26" fmla="*/ 7243 w 9698"/>
              <a:gd name="connsiteY26" fmla="*/ 10000 h 10000"/>
              <a:gd name="connsiteX27" fmla="*/ 7353 w 9698"/>
              <a:gd name="connsiteY27" fmla="*/ 3906 h 10000"/>
              <a:gd name="connsiteX28" fmla="*/ 7541 w 9698"/>
              <a:gd name="connsiteY28" fmla="*/ 0 h 10000"/>
              <a:gd name="connsiteX29" fmla="*/ 7646 w 9698"/>
              <a:gd name="connsiteY29" fmla="*/ 1884 h 10000"/>
              <a:gd name="connsiteX30" fmla="*/ 7726 w 9698"/>
              <a:gd name="connsiteY30" fmla="*/ 1245 h 10000"/>
              <a:gd name="connsiteX31" fmla="*/ 7836 w 9698"/>
              <a:gd name="connsiteY31" fmla="*/ 2965 h 10000"/>
              <a:gd name="connsiteX32" fmla="*/ 8028 w 9698"/>
              <a:gd name="connsiteY32" fmla="*/ 2494 h 10000"/>
              <a:gd name="connsiteX33" fmla="*/ 8128 w 9698"/>
              <a:gd name="connsiteY33" fmla="*/ 2494 h 10000"/>
              <a:gd name="connsiteX34" fmla="*/ 8223 w 9698"/>
              <a:gd name="connsiteY34" fmla="*/ 2796 h 10000"/>
              <a:gd name="connsiteX35" fmla="*/ 8320 w 9698"/>
              <a:gd name="connsiteY35" fmla="*/ 3739 h 10000"/>
              <a:gd name="connsiteX36" fmla="*/ 8512 w 9698"/>
              <a:gd name="connsiteY36" fmla="*/ 2327 h 10000"/>
              <a:gd name="connsiteX37" fmla="*/ 8620 w 9698"/>
              <a:gd name="connsiteY37" fmla="*/ 2965 h 10000"/>
              <a:gd name="connsiteX38" fmla="*/ 8705 w 9698"/>
              <a:gd name="connsiteY38" fmla="*/ 2796 h 10000"/>
              <a:gd name="connsiteX39" fmla="*/ 8812 w 9698"/>
              <a:gd name="connsiteY39" fmla="*/ 1414 h 10000"/>
              <a:gd name="connsiteX40" fmla="*/ 9005 w 9698"/>
              <a:gd name="connsiteY40" fmla="*/ 1719 h 10000"/>
              <a:gd name="connsiteX41" fmla="*/ 9102 w 9698"/>
              <a:gd name="connsiteY41" fmla="*/ 778 h 10000"/>
              <a:gd name="connsiteX42" fmla="*/ 9209 w 9698"/>
              <a:gd name="connsiteY42" fmla="*/ 5925 h 10000"/>
              <a:gd name="connsiteX43" fmla="*/ 9296 w 9698"/>
              <a:gd name="connsiteY43" fmla="*/ 8115 h 10000"/>
              <a:gd name="connsiteX44" fmla="*/ 9504 w 9698"/>
              <a:gd name="connsiteY44" fmla="*/ 8115 h 10000"/>
              <a:gd name="connsiteX45" fmla="*/ 9592 w 9698"/>
              <a:gd name="connsiteY45" fmla="*/ 7341 h 10000"/>
              <a:gd name="connsiteX46" fmla="*/ 9698 w 9698"/>
              <a:gd name="connsiteY46" fmla="*/ 7341 h 10000"/>
              <a:gd name="connsiteX0" fmla="*/ 0 w 9897"/>
              <a:gd name="connsiteY0" fmla="*/ 8115 h 10000"/>
              <a:gd name="connsiteX1" fmla="*/ 92 w 9897"/>
              <a:gd name="connsiteY1" fmla="*/ 7506 h 10000"/>
              <a:gd name="connsiteX2" fmla="*/ 198 w 9897"/>
              <a:gd name="connsiteY2" fmla="*/ 7979 h 10000"/>
              <a:gd name="connsiteX3" fmla="*/ 391 w 9897"/>
              <a:gd name="connsiteY3" fmla="*/ 7202 h 10000"/>
              <a:gd name="connsiteX4" fmla="*/ 500 w 9897"/>
              <a:gd name="connsiteY4" fmla="*/ 7647 h 10000"/>
              <a:gd name="connsiteX5" fmla="*/ 612 w 9897"/>
              <a:gd name="connsiteY5" fmla="*/ 7341 h 10000"/>
              <a:gd name="connsiteX6" fmla="*/ 697 w 9897"/>
              <a:gd name="connsiteY6" fmla="*/ 7810 h 10000"/>
              <a:gd name="connsiteX7" fmla="*/ 911 w 9897"/>
              <a:gd name="connsiteY7" fmla="*/ 6566 h 10000"/>
              <a:gd name="connsiteX8" fmla="*/ 1003 w 9897"/>
              <a:gd name="connsiteY8" fmla="*/ 7341 h 10000"/>
              <a:gd name="connsiteX9" fmla="*/ 1112 w 9897"/>
              <a:gd name="connsiteY9" fmla="*/ 7506 h 10000"/>
              <a:gd name="connsiteX10" fmla="*/ 1195 w 9897"/>
              <a:gd name="connsiteY10" fmla="*/ 7979 h 10000"/>
              <a:gd name="connsiteX11" fmla="*/ 1314 w 9897"/>
              <a:gd name="connsiteY11" fmla="*/ 7202 h 10000"/>
              <a:gd name="connsiteX12" fmla="*/ 1512 w 9897"/>
              <a:gd name="connsiteY12" fmla="*/ 7810 h 10000"/>
              <a:gd name="connsiteX13" fmla="*/ 1613 w 9897"/>
              <a:gd name="connsiteY13" fmla="*/ 7979 h 10000"/>
              <a:gd name="connsiteX14" fmla="*/ 1719 w 9897"/>
              <a:gd name="connsiteY14" fmla="*/ 7647 h 10000"/>
              <a:gd name="connsiteX15" fmla="*/ 6148 w 9897"/>
              <a:gd name="connsiteY15" fmla="*/ 8752 h 10000"/>
              <a:gd name="connsiteX16" fmla="*/ 6256 w 9897"/>
              <a:gd name="connsiteY16" fmla="*/ 7810 h 10000"/>
              <a:gd name="connsiteX17" fmla="*/ 6360 w 9897"/>
              <a:gd name="connsiteY17" fmla="*/ 8115 h 10000"/>
              <a:gd name="connsiteX18" fmla="*/ 6458 w 9897"/>
              <a:gd name="connsiteY18" fmla="*/ 7341 h 10000"/>
              <a:gd name="connsiteX19" fmla="*/ 6668 w 9897"/>
              <a:gd name="connsiteY19" fmla="*/ 7037 h 10000"/>
              <a:gd name="connsiteX20" fmla="*/ 6756 w 9897"/>
              <a:gd name="connsiteY20" fmla="*/ 7647 h 10000"/>
              <a:gd name="connsiteX21" fmla="*/ 6868 w 9897"/>
              <a:gd name="connsiteY21" fmla="*/ 7810 h 10000"/>
              <a:gd name="connsiteX22" fmla="*/ 6953 w 9897"/>
              <a:gd name="connsiteY22" fmla="*/ 9059 h 10000"/>
              <a:gd name="connsiteX23" fmla="*/ 7168 w 9897"/>
              <a:gd name="connsiteY23" fmla="*/ 8920 h 10000"/>
              <a:gd name="connsiteX24" fmla="*/ 7255 w 9897"/>
              <a:gd name="connsiteY24" fmla="*/ 8283 h 10000"/>
              <a:gd name="connsiteX25" fmla="*/ 7366 w 9897"/>
              <a:gd name="connsiteY25" fmla="*/ 10000 h 10000"/>
              <a:gd name="connsiteX26" fmla="*/ 7479 w 9897"/>
              <a:gd name="connsiteY26" fmla="*/ 3906 h 10000"/>
              <a:gd name="connsiteX27" fmla="*/ 7673 w 9897"/>
              <a:gd name="connsiteY27" fmla="*/ 0 h 10000"/>
              <a:gd name="connsiteX28" fmla="*/ 7781 w 9897"/>
              <a:gd name="connsiteY28" fmla="*/ 1884 h 10000"/>
              <a:gd name="connsiteX29" fmla="*/ 7864 w 9897"/>
              <a:gd name="connsiteY29" fmla="*/ 1245 h 10000"/>
              <a:gd name="connsiteX30" fmla="*/ 7977 w 9897"/>
              <a:gd name="connsiteY30" fmla="*/ 2965 h 10000"/>
              <a:gd name="connsiteX31" fmla="*/ 8175 w 9897"/>
              <a:gd name="connsiteY31" fmla="*/ 2494 h 10000"/>
              <a:gd name="connsiteX32" fmla="*/ 8278 w 9897"/>
              <a:gd name="connsiteY32" fmla="*/ 2494 h 10000"/>
              <a:gd name="connsiteX33" fmla="*/ 8376 w 9897"/>
              <a:gd name="connsiteY33" fmla="*/ 2796 h 10000"/>
              <a:gd name="connsiteX34" fmla="*/ 8476 w 9897"/>
              <a:gd name="connsiteY34" fmla="*/ 3739 h 10000"/>
              <a:gd name="connsiteX35" fmla="*/ 8674 w 9897"/>
              <a:gd name="connsiteY35" fmla="*/ 2327 h 10000"/>
              <a:gd name="connsiteX36" fmla="*/ 8785 w 9897"/>
              <a:gd name="connsiteY36" fmla="*/ 2965 h 10000"/>
              <a:gd name="connsiteX37" fmla="*/ 8873 w 9897"/>
              <a:gd name="connsiteY37" fmla="*/ 2796 h 10000"/>
              <a:gd name="connsiteX38" fmla="*/ 8983 w 9897"/>
              <a:gd name="connsiteY38" fmla="*/ 1414 h 10000"/>
              <a:gd name="connsiteX39" fmla="*/ 9182 w 9897"/>
              <a:gd name="connsiteY39" fmla="*/ 1719 h 10000"/>
              <a:gd name="connsiteX40" fmla="*/ 9282 w 9897"/>
              <a:gd name="connsiteY40" fmla="*/ 778 h 10000"/>
              <a:gd name="connsiteX41" fmla="*/ 9393 w 9897"/>
              <a:gd name="connsiteY41" fmla="*/ 5925 h 10000"/>
              <a:gd name="connsiteX42" fmla="*/ 9482 w 9897"/>
              <a:gd name="connsiteY42" fmla="*/ 8115 h 10000"/>
              <a:gd name="connsiteX43" fmla="*/ 9697 w 9897"/>
              <a:gd name="connsiteY43" fmla="*/ 8115 h 10000"/>
              <a:gd name="connsiteX44" fmla="*/ 9788 w 9897"/>
              <a:gd name="connsiteY44" fmla="*/ 7341 h 10000"/>
              <a:gd name="connsiteX45" fmla="*/ 9897 w 9897"/>
              <a:gd name="connsiteY45" fmla="*/ 7341 h 10000"/>
              <a:gd name="connsiteX0" fmla="*/ 0 w 9907"/>
              <a:gd name="connsiteY0" fmla="*/ 7506 h 10000"/>
              <a:gd name="connsiteX1" fmla="*/ 107 w 9907"/>
              <a:gd name="connsiteY1" fmla="*/ 7979 h 10000"/>
              <a:gd name="connsiteX2" fmla="*/ 302 w 9907"/>
              <a:gd name="connsiteY2" fmla="*/ 7202 h 10000"/>
              <a:gd name="connsiteX3" fmla="*/ 412 w 9907"/>
              <a:gd name="connsiteY3" fmla="*/ 7647 h 10000"/>
              <a:gd name="connsiteX4" fmla="*/ 525 w 9907"/>
              <a:gd name="connsiteY4" fmla="*/ 7341 h 10000"/>
              <a:gd name="connsiteX5" fmla="*/ 611 w 9907"/>
              <a:gd name="connsiteY5" fmla="*/ 7810 h 10000"/>
              <a:gd name="connsiteX6" fmla="*/ 827 w 9907"/>
              <a:gd name="connsiteY6" fmla="*/ 6566 h 10000"/>
              <a:gd name="connsiteX7" fmla="*/ 920 w 9907"/>
              <a:gd name="connsiteY7" fmla="*/ 7341 h 10000"/>
              <a:gd name="connsiteX8" fmla="*/ 1031 w 9907"/>
              <a:gd name="connsiteY8" fmla="*/ 7506 h 10000"/>
              <a:gd name="connsiteX9" fmla="*/ 1114 w 9907"/>
              <a:gd name="connsiteY9" fmla="*/ 7979 h 10000"/>
              <a:gd name="connsiteX10" fmla="*/ 1235 w 9907"/>
              <a:gd name="connsiteY10" fmla="*/ 7202 h 10000"/>
              <a:gd name="connsiteX11" fmla="*/ 1435 w 9907"/>
              <a:gd name="connsiteY11" fmla="*/ 7810 h 10000"/>
              <a:gd name="connsiteX12" fmla="*/ 1537 w 9907"/>
              <a:gd name="connsiteY12" fmla="*/ 7979 h 10000"/>
              <a:gd name="connsiteX13" fmla="*/ 1644 w 9907"/>
              <a:gd name="connsiteY13" fmla="*/ 7647 h 10000"/>
              <a:gd name="connsiteX14" fmla="*/ 6119 w 9907"/>
              <a:gd name="connsiteY14" fmla="*/ 8752 h 10000"/>
              <a:gd name="connsiteX15" fmla="*/ 6228 w 9907"/>
              <a:gd name="connsiteY15" fmla="*/ 7810 h 10000"/>
              <a:gd name="connsiteX16" fmla="*/ 6333 w 9907"/>
              <a:gd name="connsiteY16" fmla="*/ 8115 h 10000"/>
              <a:gd name="connsiteX17" fmla="*/ 6432 w 9907"/>
              <a:gd name="connsiteY17" fmla="*/ 7341 h 10000"/>
              <a:gd name="connsiteX18" fmla="*/ 6644 w 9907"/>
              <a:gd name="connsiteY18" fmla="*/ 7037 h 10000"/>
              <a:gd name="connsiteX19" fmla="*/ 6733 w 9907"/>
              <a:gd name="connsiteY19" fmla="*/ 7647 h 10000"/>
              <a:gd name="connsiteX20" fmla="*/ 6846 w 9907"/>
              <a:gd name="connsiteY20" fmla="*/ 7810 h 10000"/>
              <a:gd name="connsiteX21" fmla="*/ 6932 w 9907"/>
              <a:gd name="connsiteY21" fmla="*/ 9059 h 10000"/>
              <a:gd name="connsiteX22" fmla="*/ 7150 w 9907"/>
              <a:gd name="connsiteY22" fmla="*/ 8920 h 10000"/>
              <a:gd name="connsiteX23" fmla="*/ 7238 w 9907"/>
              <a:gd name="connsiteY23" fmla="*/ 8283 h 10000"/>
              <a:gd name="connsiteX24" fmla="*/ 7350 w 9907"/>
              <a:gd name="connsiteY24" fmla="*/ 10000 h 10000"/>
              <a:gd name="connsiteX25" fmla="*/ 7464 w 9907"/>
              <a:gd name="connsiteY25" fmla="*/ 3906 h 10000"/>
              <a:gd name="connsiteX26" fmla="*/ 7660 w 9907"/>
              <a:gd name="connsiteY26" fmla="*/ 0 h 10000"/>
              <a:gd name="connsiteX27" fmla="*/ 7769 w 9907"/>
              <a:gd name="connsiteY27" fmla="*/ 1884 h 10000"/>
              <a:gd name="connsiteX28" fmla="*/ 7853 w 9907"/>
              <a:gd name="connsiteY28" fmla="*/ 1245 h 10000"/>
              <a:gd name="connsiteX29" fmla="*/ 7967 w 9907"/>
              <a:gd name="connsiteY29" fmla="*/ 2965 h 10000"/>
              <a:gd name="connsiteX30" fmla="*/ 8167 w 9907"/>
              <a:gd name="connsiteY30" fmla="*/ 2494 h 10000"/>
              <a:gd name="connsiteX31" fmla="*/ 8271 w 9907"/>
              <a:gd name="connsiteY31" fmla="*/ 2494 h 10000"/>
              <a:gd name="connsiteX32" fmla="*/ 8370 w 9907"/>
              <a:gd name="connsiteY32" fmla="*/ 2796 h 10000"/>
              <a:gd name="connsiteX33" fmla="*/ 8471 w 9907"/>
              <a:gd name="connsiteY33" fmla="*/ 3739 h 10000"/>
              <a:gd name="connsiteX34" fmla="*/ 8671 w 9907"/>
              <a:gd name="connsiteY34" fmla="*/ 2327 h 10000"/>
              <a:gd name="connsiteX35" fmla="*/ 8783 w 9907"/>
              <a:gd name="connsiteY35" fmla="*/ 2965 h 10000"/>
              <a:gd name="connsiteX36" fmla="*/ 8872 w 9907"/>
              <a:gd name="connsiteY36" fmla="*/ 2796 h 10000"/>
              <a:gd name="connsiteX37" fmla="*/ 8983 w 9907"/>
              <a:gd name="connsiteY37" fmla="*/ 1414 h 10000"/>
              <a:gd name="connsiteX38" fmla="*/ 9185 w 9907"/>
              <a:gd name="connsiteY38" fmla="*/ 1719 h 10000"/>
              <a:gd name="connsiteX39" fmla="*/ 9286 w 9907"/>
              <a:gd name="connsiteY39" fmla="*/ 778 h 10000"/>
              <a:gd name="connsiteX40" fmla="*/ 9398 w 9907"/>
              <a:gd name="connsiteY40" fmla="*/ 5925 h 10000"/>
              <a:gd name="connsiteX41" fmla="*/ 9488 w 9907"/>
              <a:gd name="connsiteY41" fmla="*/ 8115 h 10000"/>
              <a:gd name="connsiteX42" fmla="*/ 9705 w 9907"/>
              <a:gd name="connsiteY42" fmla="*/ 8115 h 10000"/>
              <a:gd name="connsiteX43" fmla="*/ 9797 w 9907"/>
              <a:gd name="connsiteY43" fmla="*/ 7341 h 10000"/>
              <a:gd name="connsiteX44" fmla="*/ 9907 w 9907"/>
              <a:gd name="connsiteY44" fmla="*/ 7341 h 10000"/>
              <a:gd name="connsiteX0" fmla="*/ 0 w 10000"/>
              <a:gd name="connsiteY0" fmla="*/ 7506 h 10000"/>
              <a:gd name="connsiteX1" fmla="*/ 305 w 10000"/>
              <a:gd name="connsiteY1" fmla="*/ 7202 h 10000"/>
              <a:gd name="connsiteX2" fmla="*/ 416 w 10000"/>
              <a:gd name="connsiteY2" fmla="*/ 7647 h 10000"/>
              <a:gd name="connsiteX3" fmla="*/ 530 w 10000"/>
              <a:gd name="connsiteY3" fmla="*/ 7341 h 10000"/>
              <a:gd name="connsiteX4" fmla="*/ 617 w 10000"/>
              <a:gd name="connsiteY4" fmla="*/ 7810 h 10000"/>
              <a:gd name="connsiteX5" fmla="*/ 835 w 10000"/>
              <a:gd name="connsiteY5" fmla="*/ 6566 h 10000"/>
              <a:gd name="connsiteX6" fmla="*/ 929 w 10000"/>
              <a:gd name="connsiteY6" fmla="*/ 7341 h 10000"/>
              <a:gd name="connsiteX7" fmla="*/ 1041 w 10000"/>
              <a:gd name="connsiteY7" fmla="*/ 7506 h 10000"/>
              <a:gd name="connsiteX8" fmla="*/ 1124 w 10000"/>
              <a:gd name="connsiteY8" fmla="*/ 7979 h 10000"/>
              <a:gd name="connsiteX9" fmla="*/ 1247 w 10000"/>
              <a:gd name="connsiteY9" fmla="*/ 7202 h 10000"/>
              <a:gd name="connsiteX10" fmla="*/ 1448 w 10000"/>
              <a:gd name="connsiteY10" fmla="*/ 7810 h 10000"/>
              <a:gd name="connsiteX11" fmla="*/ 1551 w 10000"/>
              <a:gd name="connsiteY11" fmla="*/ 7979 h 10000"/>
              <a:gd name="connsiteX12" fmla="*/ 1659 w 10000"/>
              <a:gd name="connsiteY12" fmla="*/ 7647 h 10000"/>
              <a:gd name="connsiteX13" fmla="*/ 6176 w 10000"/>
              <a:gd name="connsiteY13" fmla="*/ 8752 h 10000"/>
              <a:gd name="connsiteX14" fmla="*/ 6286 w 10000"/>
              <a:gd name="connsiteY14" fmla="*/ 7810 h 10000"/>
              <a:gd name="connsiteX15" fmla="*/ 6392 w 10000"/>
              <a:gd name="connsiteY15" fmla="*/ 8115 h 10000"/>
              <a:gd name="connsiteX16" fmla="*/ 6492 w 10000"/>
              <a:gd name="connsiteY16" fmla="*/ 7341 h 10000"/>
              <a:gd name="connsiteX17" fmla="*/ 6706 w 10000"/>
              <a:gd name="connsiteY17" fmla="*/ 7037 h 10000"/>
              <a:gd name="connsiteX18" fmla="*/ 6796 w 10000"/>
              <a:gd name="connsiteY18" fmla="*/ 7647 h 10000"/>
              <a:gd name="connsiteX19" fmla="*/ 6910 w 10000"/>
              <a:gd name="connsiteY19" fmla="*/ 7810 h 10000"/>
              <a:gd name="connsiteX20" fmla="*/ 6997 w 10000"/>
              <a:gd name="connsiteY20" fmla="*/ 9059 h 10000"/>
              <a:gd name="connsiteX21" fmla="*/ 7217 w 10000"/>
              <a:gd name="connsiteY21" fmla="*/ 8920 h 10000"/>
              <a:gd name="connsiteX22" fmla="*/ 7306 w 10000"/>
              <a:gd name="connsiteY22" fmla="*/ 8283 h 10000"/>
              <a:gd name="connsiteX23" fmla="*/ 7419 w 10000"/>
              <a:gd name="connsiteY23" fmla="*/ 10000 h 10000"/>
              <a:gd name="connsiteX24" fmla="*/ 7534 w 10000"/>
              <a:gd name="connsiteY24" fmla="*/ 3906 h 10000"/>
              <a:gd name="connsiteX25" fmla="*/ 7732 w 10000"/>
              <a:gd name="connsiteY25" fmla="*/ 0 h 10000"/>
              <a:gd name="connsiteX26" fmla="*/ 7842 w 10000"/>
              <a:gd name="connsiteY26" fmla="*/ 1884 h 10000"/>
              <a:gd name="connsiteX27" fmla="*/ 7927 w 10000"/>
              <a:gd name="connsiteY27" fmla="*/ 1245 h 10000"/>
              <a:gd name="connsiteX28" fmla="*/ 8042 w 10000"/>
              <a:gd name="connsiteY28" fmla="*/ 2965 h 10000"/>
              <a:gd name="connsiteX29" fmla="*/ 8244 w 10000"/>
              <a:gd name="connsiteY29" fmla="*/ 2494 h 10000"/>
              <a:gd name="connsiteX30" fmla="*/ 8349 w 10000"/>
              <a:gd name="connsiteY30" fmla="*/ 2494 h 10000"/>
              <a:gd name="connsiteX31" fmla="*/ 8449 w 10000"/>
              <a:gd name="connsiteY31" fmla="*/ 2796 h 10000"/>
              <a:gd name="connsiteX32" fmla="*/ 8551 w 10000"/>
              <a:gd name="connsiteY32" fmla="*/ 3739 h 10000"/>
              <a:gd name="connsiteX33" fmla="*/ 8752 w 10000"/>
              <a:gd name="connsiteY33" fmla="*/ 2327 h 10000"/>
              <a:gd name="connsiteX34" fmla="*/ 8865 w 10000"/>
              <a:gd name="connsiteY34" fmla="*/ 2965 h 10000"/>
              <a:gd name="connsiteX35" fmla="*/ 8955 w 10000"/>
              <a:gd name="connsiteY35" fmla="*/ 2796 h 10000"/>
              <a:gd name="connsiteX36" fmla="*/ 9067 w 10000"/>
              <a:gd name="connsiteY36" fmla="*/ 1414 h 10000"/>
              <a:gd name="connsiteX37" fmla="*/ 9271 w 10000"/>
              <a:gd name="connsiteY37" fmla="*/ 1719 h 10000"/>
              <a:gd name="connsiteX38" fmla="*/ 9373 w 10000"/>
              <a:gd name="connsiteY38" fmla="*/ 778 h 10000"/>
              <a:gd name="connsiteX39" fmla="*/ 9486 w 10000"/>
              <a:gd name="connsiteY39" fmla="*/ 5925 h 10000"/>
              <a:gd name="connsiteX40" fmla="*/ 9577 w 10000"/>
              <a:gd name="connsiteY40" fmla="*/ 8115 h 10000"/>
              <a:gd name="connsiteX41" fmla="*/ 9796 w 10000"/>
              <a:gd name="connsiteY41" fmla="*/ 8115 h 10000"/>
              <a:gd name="connsiteX42" fmla="*/ 9889 w 10000"/>
              <a:gd name="connsiteY42" fmla="*/ 7341 h 10000"/>
              <a:gd name="connsiteX43" fmla="*/ 10000 w 10000"/>
              <a:gd name="connsiteY43" fmla="*/ 7341 h 10000"/>
              <a:gd name="connsiteX0" fmla="*/ 0 w 9695"/>
              <a:gd name="connsiteY0" fmla="*/ 7202 h 10000"/>
              <a:gd name="connsiteX1" fmla="*/ 111 w 9695"/>
              <a:gd name="connsiteY1" fmla="*/ 7647 h 10000"/>
              <a:gd name="connsiteX2" fmla="*/ 225 w 9695"/>
              <a:gd name="connsiteY2" fmla="*/ 7341 h 10000"/>
              <a:gd name="connsiteX3" fmla="*/ 312 w 9695"/>
              <a:gd name="connsiteY3" fmla="*/ 7810 h 10000"/>
              <a:gd name="connsiteX4" fmla="*/ 530 w 9695"/>
              <a:gd name="connsiteY4" fmla="*/ 6566 h 10000"/>
              <a:gd name="connsiteX5" fmla="*/ 624 w 9695"/>
              <a:gd name="connsiteY5" fmla="*/ 7341 h 10000"/>
              <a:gd name="connsiteX6" fmla="*/ 736 w 9695"/>
              <a:gd name="connsiteY6" fmla="*/ 7506 h 10000"/>
              <a:gd name="connsiteX7" fmla="*/ 819 w 9695"/>
              <a:gd name="connsiteY7" fmla="*/ 7979 h 10000"/>
              <a:gd name="connsiteX8" fmla="*/ 942 w 9695"/>
              <a:gd name="connsiteY8" fmla="*/ 7202 h 10000"/>
              <a:gd name="connsiteX9" fmla="*/ 1143 w 9695"/>
              <a:gd name="connsiteY9" fmla="*/ 7810 h 10000"/>
              <a:gd name="connsiteX10" fmla="*/ 1246 w 9695"/>
              <a:gd name="connsiteY10" fmla="*/ 7979 h 10000"/>
              <a:gd name="connsiteX11" fmla="*/ 1354 w 9695"/>
              <a:gd name="connsiteY11" fmla="*/ 7647 h 10000"/>
              <a:gd name="connsiteX12" fmla="*/ 5871 w 9695"/>
              <a:gd name="connsiteY12" fmla="*/ 8752 h 10000"/>
              <a:gd name="connsiteX13" fmla="*/ 5981 w 9695"/>
              <a:gd name="connsiteY13" fmla="*/ 7810 h 10000"/>
              <a:gd name="connsiteX14" fmla="*/ 6087 w 9695"/>
              <a:gd name="connsiteY14" fmla="*/ 8115 h 10000"/>
              <a:gd name="connsiteX15" fmla="*/ 6187 w 9695"/>
              <a:gd name="connsiteY15" fmla="*/ 7341 h 10000"/>
              <a:gd name="connsiteX16" fmla="*/ 6401 w 9695"/>
              <a:gd name="connsiteY16" fmla="*/ 7037 h 10000"/>
              <a:gd name="connsiteX17" fmla="*/ 6491 w 9695"/>
              <a:gd name="connsiteY17" fmla="*/ 7647 h 10000"/>
              <a:gd name="connsiteX18" fmla="*/ 6605 w 9695"/>
              <a:gd name="connsiteY18" fmla="*/ 7810 h 10000"/>
              <a:gd name="connsiteX19" fmla="*/ 6692 w 9695"/>
              <a:gd name="connsiteY19" fmla="*/ 9059 h 10000"/>
              <a:gd name="connsiteX20" fmla="*/ 6912 w 9695"/>
              <a:gd name="connsiteY20" fmla="*/ 8920 h 10000"/>
              <a:gd name="connsiteX21" fmla="*/ 7001 w 9695"/>
              <a:gd name="connsiteY21" fmla="*/ 8283 h 10000"/>
              <a:gd name="connsiteX22" fmla="*/ 7114 w 9695"/>
              <a:gd name="connsiteY22" fmla="*/ 10000 h 10000"/>
              <a:gd name="connsiteX23" fmla="*/ 7229 w 9695"/>
              <a:gd name="connsiteY23" fmla="*/ 3906 h 10000"/>
              <a:gd name="connsiteX24" fmla="*/ 7427 w 9695"/>
              <a:gd name="connsiteY24" fmla="*/ 0 h 10000"/>
              <a:gd name="connsiteX25" fmla="*/ 7537 w 9695"/>
              <a:gd name="connsiteY25" fmla="*/ 1884 h 10000"/>
              <a:gd name="connsiteX26" fmla="*/ 7622 w 9695"/>
              <a:gd name="connsiteY26" fmla="*/ 1245 h 10000"/>
              <a:gd name="connsiteX27" fmla="*/ 7737 w 9695"/>
              <a:gd name="connsiteY27" fmla="*/ 2965 h 10000"/>
              <a:gd name="connsiteX28" fmla="*/ 7939 w 9695"/>
              <a:gd name="connsiteY28" fmla="*/ 2494 h 10000"/>
              <a:gd name="connsiteX29" fmla="*/ 8044 w 9695"/>
              <a:gd name="connsiteY29" fmla="*/ 2494 h 10000"/>
              <a:gd name="connsiteX30" fmla="*/ 8144 w 9695"/>
              <a:gd name="connsiteY30" fmla="*/ 2796 h 10000"/>
              <a:gd name="connsiteX31" fmla="*/ 8246 w 9695"/>
              <a:gd name="connsiteY31" fmla="*/ 3739 h 10000"/>
              <a:gd name="connsiteX32" fmla="*/ 8447 w 9695"/>
              <a:gd name="connsiteY32" fmla="*/ 2327 h 10000"/>
              <a:gd name="connsiteX33" fmla="*/ 8560 w 9695"/>
              <a:gd name="connsiteY33" fmla="*/ 2965 h 10000"/>
              <a:gd name="connsiteX34" fmla="*/ 8650 w 9695"/>
              <a:gd name="connsiteY34" fmla="*/ 2796 h 10000"/>
              <a:gd name="connsiteX35" fmla="*/ 8762 w 9695"/>
              <a:gd name="connsiteY35" fmla="*/ 1414 h 10000"/>
              <a:gd name="connsiteX36" fmla="*/ 8966 w 9695"/>
              <a:gd name="connsiteY36" fmla="*/ 1719 h 10000"/>
              <a:gd name="connsiteX37" fmla="*/ 9068 w 9695"/>
              <a:gd name="connsiteY37" fmla="*/ 778 h 10000"/>
              <a:gd name="connsiteX38" fmla="*/ 9181 w 9695"/>
              <a:gd name="connsiteY38" fmla="*/ 5925 h 10000"/>
              <a:gd name="connsiteX39" fmla="*/ 9272 w 9695"/>
              <a:gd name="connsiteY39" fmla="*/ 8115 h 10000"/>
              <a:gd name="connsiteX40" fmla="*/ 9491 w 9695"/>
              <a:gd name="connsiteY40" fmla="*/ 8115 h 10000"/>
              <a:gd name="connsiteX41" fmla="*/ 9584 w 9695"/>
              <a:gd name="connsiteY41" fmla="*/ 7341 h 10000"/>
              <a:gd name="connsiteX42" fmla="*/ 9695 w 9695"/>
              <a:gd name="connsiteY42" fmla="*/ 7341 h 10000"/>
              <a:gd name="connsiteX0" fmla="*/ 0 w 10000"/>
              <a:gd name="connsiteY0" fmla="*/ 7202 h 10000"/>
              <a:gd name="connsiteX1" fmla="*/ 232 w 10000"/>
              <a:gd name="connsiteY1" fmla="*/ 7341 h 10000"/>
              <a:gd name="connsiteX2" fmla="*/ 322 w 10000"/>
              <a:gd name="connsiteY2" fmla="*/ 7810 h 10000"/>
              <a:gd name="connsiteX3" fmla="*/ 547 w 10000"/>
              <a:gd name="connsiteY3" fmla="*/ 6566 h 10000"/>
              <a:gd name="connsiteX4" fmla="*/ 644 w 10000"/>
              <a:gd name="connsiteY4" fmla="*/ 7341 h 10000"/>
              <a:gd name="connsiteX5" fmla="*/ 759 w 10000"/>
              <a:gd name="connsiteY5" fmla="*/ 7506 h 10000"/>
              <a:gd name="connsiteX6" fmla="*/ 845 w 10000"/>
              <a:gd name="connsiteY6" fmla="*/ 7979 h 10000"/>
              <a:gd name="connsiteX7" fmla="*/ 972 w 10000"/>
              <a:gd name="connsiteY7" fmla="*/ 7202 h 10000"/>
              <a:gd name="connsiteX8" fmla="*/ 1179 w 10000"/>
              <a:gd name="connsiteY8" fmla="*/ 7810 h 10000"/>
              <a:gd name="connsiteX9" fmla="*/ 1285 w 10000"/>
              <a:gd name="connsiteY9" fmla="*/ 7979 h 10000"/>
              <a:gd name="connsiteX10" fmla="*/ 1397 w 10000"/>
              <a:gd name="connsiteY10" fmla="*/ 7647 h 10000"/>
              <a:gd name="connsiteX11" fmla="*/ 6056 w 10000"/>
              <a:gd name="connsiteY11" fmla="*/ 8752 h 10000"/>
              <a:gd name="connsiteX12" fmla="*/ 6169 w 10000"/>
              <a:gd name="connsiteY12" fmla="*/ 7810 h 10000"/>
              <a:gd name="connsiteX13" fmla="*/ 6278 w 10000"/>
              <a:gd name="connsiteY13" fmla="*/ 8115 h 10000"/>
              <a:gd name="connsiteX14" fmla="*/ 6382 w 10000"/>
              <a:gd name="connsiteY14" fmla="*/ 7341 h 10000"/>
              <a:gd name="connsiteX15" fmla="*/ 6602 w 10000"/>
              <a:gd name="connsiteY15" fmla="*/ 7037 h 10000"/>
              <a:gd name="connsiteX16" fmla="*/ 6695 w 10000"/>
              <a:gd name="connsiteY16" fmla="*/ 7647 h 10000"/>
              <a:gd name="connsiteX17" fmla="*/ 6813 w 10000"/>
              <a:gd name="connsiteY17" fmla="*/ 7810 h 10000"/>
              <a:gd name="connsiteX18" fmla="*/ 6903 w 10000"/>
              <a:gd name="connsiteY18" fmla="*/ 9059 h 10000"/>
              <a:gd name="connsiteX19" fmla="*/ 7129 w 10000"/>
              <a:gd name="connsiteY19" fmla="*/ 8920 h 10000"/>
              <a:gd name="connsiteX20" fmla="*/ 7221 w 10000"/>
              <a:gd name="connsiteY20" fmla="*/ 8283 h 10000"/>
              <a:gd name="connsiteX21" fmla="*/ 7338 w 10000"/>
              <a:gd name="connsiteY21" fmla="*/ 10000 h 10000"/>
              <a:gd name="connsiteX22" fmla="*/ 7456 w 10000"/>
              <a:gd name="connsiteY22" fmla="*/ 3906 h 10000"/>
              <a:gd name="connsiteX23" fmla="*/ 7661 w 10000"/>
              <a:gd name="connsiteY23" fmla="*/ 0 h 10000"/>
              <a:gd name="connsiteX24" fmla="*/ 7774 w 10000"/>
              <a:gd name="connsiteY24" fmla="*/ 1884 h 10000"/>
              <a:gd name="connsiteX25" fmla="*/ 7862 w 10000"/>
              <a:gd name="connsiteY25" fmla="*/ 1245 h 10000"/>
              <a:gd name="connsiteX26" fmla="*/ 7980 w 10000"/>
              <a:gd name="connsiteY26" fmla="*/ 2965 h 10000"/>
              <a:gd name="connsiteX27" fmla="*/ 8189 w 10000"/>
              <a:gd name="connsiteY27" fmla="*/ 2494 h 10000"/>
              <a:gd name="connsiteX28" fmla="*/ 8297 w 10000"/>
              <a:gd name="connsiteY28" fmla="*/ 2494 h 10000"/>
              <a:gd name="connsiteX29" fmla="*/ 8400 w 10000"/>
              <a:gd name="connsiteY29" fmla="*/ 2796 h 10000"/>
              <a:gd name="connsiteX30" fmla="*/ 8505 w 10000"/>
              <a:gd name="connsiteY30" fmla="*/ 3739 h 10000"/>
              <a:gd name="connsiteX31" fmla="*/ 8713 w 10000"/>
              <a:gd name="connsiteY31" fmla="*/ 2327 h 10000"/>
              <a:gd name="connsiteX32" fmla="*/ 8829 w 10000"/>
              <a:gd name="connsiteY32" fmla="*/ 2965 h 10000"/>
              <a:gd name="connsiteX33" fmla="*/ 8922 w 10000"/>
              <a:gd name="connsiteY33" fmla="*/ 2796 h 10000"/>
              <a:gd name="connsiteX34" fmla="*/ 9038 w 10000"/>
              <a:gd name="connsiteY34" fmla="*/ 1414 h 10000"/>
              <a:gd name="connsiteX35" fmla="*/ 9248 w 10000"/>
              <a:gd name="connsiteY35" fmla="*/ 1719 h 10000"/>
              <a:gd name="connsiteX36" fmla="*/ 9353 w 10000"/>
              <a:gd name="connsiteY36" fmla="*/ 778 h 10000"/>
              <a:gd name="connsiteX37" fmla="*/ 9470 w 10000"/>
              <a:gd name="connsiteY37" fmla="*/ 5925 h 10000"/>
              <a:gd name="connsiteX38" fmla="*/ 9564 w 10000"/>
              <a:gd name="connsiteY38" fmla="*/ 8115 h 10000"/>
              <a:gd name="connsiteX39" fmla="*/ 9790 w 10000"/>
              <a:gd name="connsiteY39" fmla="*/ 8115 h 10000"/>
              <a:gd name="connsiteX40" fmla="*/ 9886 w 10000"/>
              <a:gd name="connsiteY40" fmla="*/ 7341 h 10000"/>
              <a:gd name="connsiteX41" fmla="*/ 10000 w 10000"/>
              <a:gd name="connsiteY41" fmla="*/ 7341 h 10000"/>
              <a:gd name="connsiteX0" fmla="*/ 0 w 9768"/>
              <a:gd name="connsiteY0" fmla="*/ 7341 h 10000"/>
              <a:gd name="connsiteX1" fmla="*/ 90 w 9768"/>
              <a:gd name="connsiteY1" fmla="*/ 7810 h 10000"/>
              <a:gd name="connsiteX2" fmla="*/ 315 w 9768"/>
              <a:gd name="connsiteY2" fmla="*/ 6566 h 10000"/>
              <a:gd name="connsiteX3" fmla="*/ 412 w 9768"/>
              <a:gd name="connsiteY3" fmla="*/ 7341 h 10000"/>
              <a:gd name="connsiteX4" fmla="*/ 527 w 9768"/>
              <a:gd name="connsiteY4" fmla="*/ 7506 h 10000"/>
              <a:gd name="connsiteX5" fmla="*/ 613 w 9768"/>
              <a:gd name="connsiteY5" fmla="*/ 7979 h 10000"/>
              <a:gd name="connsiteX6" fmla="*/ 740 w 9768"/>
              <a:gd name="connsiteY6" fmla="*/ 7202 h 10000"/>
              <a:gd name="connsiteX7" fmla="*/ 947 w 9768"/>
              <a:gd name="connsiteY7" fmla="*/ 7810 h 10000"/>
              <a:gd name="connsiteX8" fmla="*/ 1053 w 9768"/>
              <a:gd name="connsiteY8" fmla="*/ 7979 h 10000"/>
              <a:gd name="connsiteX9" fmla="*/ 1165 w 9768"/>
              <a:gd name="connsiteY9" fmla="*/ 7647 h 10000"/>
              <a:gd name="connsiteX10" fmla="*/ 5824 w 9768"/>
              <a:gd name="connsiteY10" fmla="*/ 8752 h 10000"/>
              <a:gd name="connsiteX11" fmla="*/ 5937 w 9768"/>
              <a:gd name="connsiteY11" fmla="*/ 7810 h 10000"/>
              <a:gd name="connsiteX12" fmla="*/ 6046 w 9768"/>
              <a:gd name="connsiteY12" fmla="*/ 8115 h 10000"/>
              <a:gd name="connsiteX13" fmla="*/ 6150 w 9768"/>
              <a:gd name="connsiteY13" fmla="*/ 7341 h 10000"/>
              <a:gd name="connsiteX14" fmla="*/ 6370 w 9768"/>
              <a:gd name="connsiteY14" fmla="*/ 7037 h 10000"/>
              <a:gd name="connsiteX15" fmla="*/ 6463 w 9768"/>
              <a:gd name="connsiteY15" fmla="*/ 7647 h 10000"/>
              <a:gd name="connsiteX16" fmla="*/ 6581 w 9768"/>
              <a:gd name="connsiteY16" fmla="*/ 7810 h 10000"/>
              <a:gd name="connsiteX17" fmla="*/ 6671 w 9768"/>
              <a:gd name="connsiteY17" fmla="*/ 9059 h 10000"/>
              <a:gd name="connsiteX18" fmla="*/ 6897 w 9768"/>
              <a:gd name="connsiteY18" fmla="*/ 8920 h 10000"/>
              <a:gd name="connsiteX19" fmla="*/ 6989 w 9768"/>
              <a:gd name="connsiteY19" fmla="*/ 8283 h 10000"/>
              <a:gd name="connsiteX20" fmla="*/ 7106 w 9768"/>
              <a:gd name="connsiteY20" fmla="*/ 10000 h 10000"/>
              <a:gd name="connsiteX21" fmla="*/ 7224 w 9768"/>
              <a:gd name="connsiteY21" fmla="*/ 3906 h 10000"/>
              <a:gd name="connsiteX22" fmla="*/ 7429 w 9768"/>
              <a:gd name="connsiteY22" fmla="*/ 0 h 10000"/>
              <a:gd name="connsiteX23" fmla="*/ 7542 w 9768"/>
              <a:gd name="connsiteY23" fmla="*/ 1884 h 10000"/>
              <a:gd name="connsiteX24" fmla="*/ 7630 w 9768"/>
              <a:gd name="connsiteY24" fmla="*/ 1245 h 10000"/>
              <a:gd name="connsiteX25" fmla="*/ 7748 w 9768"/>
              <a:gd name="connsiteY25" fmla="*/ 2965 h 10000"/>
              <a:gd name="connsiteX26" fmla="*/ 7957 w 9768"/>
              <a:gd name="connsiteY26" fmla="*/ 2494 h 10000"/>
              <a:gd name="connsiteX27" fmla="*/ 8065 w 9768"/>
              <a:gd name="connsiteY27" fmla="*/ 2494 h 10000"/>
              <a:gd name="connsiteX28" fmla="*/ 8168 w 9768"/>
              <a:gd name="connsiteY28" fmla="*/ 2796 h 10000"/>
              <a:gd name="connsiteX29" fmla="*/ 8273 w 9768"/>
              <a:gd name="connsiteY29" fmla="*/ 3739 h 10000"/>
              <a:gd name="connsiteX30" fmla="*/ 8481 w 9768"/>
              <a:gd name="connsiteY30" fmla="*/ 2327 h 10000"/>
              <a:gd name="connsiteX31" fmla="*/ 8597 w 9768"/>
              <a:gd name="connsiteY31" fmla="*/ 2965 h 10000"/>
              <a:gd name="connsiteX32" fmla="*/ 8690 w 9768"/>
              <a:gd name="connsiteY32" fmla="*/ 2796 h 10000"/>
              <a:gd name="connsiteX33" fmla="*/ 8806 w 9768"/>
              <a:gd name="connsiteY33" fmla="*/ 1414 h 10000"/>
              <a:gd name="connsiteX34" fmla="*/ 9016 w 9768"/>
              <a:gd name="connsiteY34" fmla="*/ 1719 h 10000"/>
              <a:gd name="connsiteX35" fmla="*/ 9121 w 9768"/>
              <a:gd name="connsiteY35" fmla="*/ 778 h 10000"/>
              <a:gd name="connsiteX36" fmla="*/ 9238 w 9768"/>
              <a:gd name="connsiteY36" fmla="*/ 5925 h 10000"/>
              <a:gd name="connsiteX37" fmla="*/ 9332 w 9768"/>
              <a:gd name="connsiteY37" fmla="*/ 8115 h 10000"/>
              <a:gd name="connsiteX38" fmla="*/ 9558 w 9768"/>
              <a:gd name="connsiteY38" fmla="*/ 8115 h 10000"/>
              <a:gd name="connsiteX39" fmla="*/ 9654 w 9768"/>
              <a:gd name="connsiteY39" fmla="*/ 7341 h 10000"/>
              <a:gd name="connsiteX40" fmla="*/ 9768 w 9768"/>
              <a:gd name="connsiteY40" fmla="*/ 7341 h 10000"/>
              <a:gd name="connsiteX0" fmla="*/ 0 w 10000"/>
              <a:gd name="connsiteY0" fmla="*/ 7341 h 10000"/>
              <a:gd name="connsiteX1" fmla="*/ 322 w 10000"/>
              <a:gd name="connsiteY1" fmla="*/ 6566 h 10000"/>
              <a:gd name="connsiteX2" fmla="*/ 422 w 10000"/>
              <a:gd name="connsiteY2" fmla="*/ 7341 h 10000"/>
              <a:gd name="connsiteX3" fmla="*/ 540 w 10000"/>
              <a:gd name="connsiteY3" fmla="*/ 7506 h 10000"/>
              <a:gd name="connsiteX4" fmla="*/ 628 w 10000"/>
              <a:gd name="connsiteY4" fmla="*/ 7979 h 10000"/>
              <a:gd name="connsiteX5" fmla="*/ 758 w 10000"/>
              <a:gd name="connsiteY5" fmla="*/ 7202 h 10000"/>
              <a:gd name="connsiteX6" fmla="*/ 969 w 10000"/>
              <a:gd name="connsiteY6" fmla="*/ 7810 h 10000"/>
              <a:gd name="connsiteX7" fmla="*/ 1078 w 10000"/>
              <a:gd name="connsiteY7" fmla="*/ 7979 h 10000"/>
              <a:gd name="connsiteX8" fmla="*/ 1193 w 10000"/>
              <a:gd name="connsiteY8" fmla="*/ 7647 h 10000"/>
              <a:gd name="connsiteX9" fmla="*/ 5962 w 10000"/>
              <a:gd name="connsiteY9" fmla="*/ 8752 h 10000"/>
              <a:gd name="connsiteX10" fmla="*/ 6078 w 10000"/>
              <a:gd name="connsiteY10" fmla="*/ 7810 h 10000"/>
              <a:gd name="connsiteX11" fmla="*/ 6190 w 10000"/>
              <a:gd name="connsiteY11" fmla="*/ 8115 h 10000"/>
              <a:gd name="connsiteX12" fmla="*/ 6296 w 10000"/>
              <a:gd name="connsiteY12" fmla="*/ 7341 h 10000"/>
              <a:gd name="connsiteX13" fmla="*/ 6521 w 10000"/>
              <a:gd name="connsiteY13" fmla="*/ 7037 h 10000"/>
              <a:gd name="connsiteX14" fmla="*/ 6617 w 10000"/>
              <a:gd name="connsiteY14" fmla="*/ 7647 h 10000"/>
              <a:gd name="connsiteX15" fmla="*/ 6737 w 10000"/>
              <a:gd name="connsiteY15" fmla="*/ 7810 h 10000"/>
              <a:gd name="connsiteX16" fmla="*/ 6829 w 10000"/>
              <a:gd name="connsiteY16" fmla="*/ 9059 h 10000"/>
              <a:gd name="connsiteX17" fmla="*/ 7061 w 10000"/>
              <a:gd name="connsiteY17" fmla="*/ 8920 h 10000"/>
              <a:gd name="connsiteX18" fmla="*/ 7155 w 10000"/>
              <a:gd name="connsiteY18" fmla="*/ 8283 h 10000"/>
              <a:gd name="connsiteX19" fmla="*/ 7275 w 10000"/>
              <a:gd name="connsiteY19" fmla="*/ 10000 h 10000"/>
              <a:gd name="connsiteX20" fmla="*/ 7396 w 10000"/>
              <a:gd name="connsiteY20" fmla="*/ 3906 h 10000"/>
              <a:gd name="connsiteX21" fmla="*/ 7605 w 10000"/>
              <a:gd name="connsiteY21" fmla="*/ 0 h 10000"/>
              <a:gd name="connsiteX22" fmla="*/ 7721 w 10000"/>
              <a:gd name="connsiteY22" fmla="*/ 1884 h 10000"/>
              <a:gd name="connsiteX23" fmla="*/ 7811 w 10000"/>
              <a:gd name="connsiteY23" fmla="*/ 1245 h 10000"/>
              <a:gd name="connsiteX24" fmla="*/ 7932 w 10000"/>
              <a:gd name="connsiteY24" fmla="*/ 2965 h 10000"/>
              <a:gd name="connsiteX25" fmla="*/ 8146 w 10000"/>
              <a:gd name="connsiteY25" fmla="*/ 2494 h 10000"/>
              <a:gd name="connsiteX26" fmla="*/ 8257 w 10000"/>
              <a:gd name="connsiteY26" fmla="*/ 2494 h 10000"/>
              <a:gd name="connsiteX27" fmla="*/ 8362 w 10000"/>
              <a:gd name="connsiteY27" fmla="*/ 2796 h 10000"/>
              <a:gd name="connsiteX28" fmla="*/ 8469 w 10000"/>
              <a:gd name="connsiteY28" fmla="*/ 3739 h 10000"/>
              <a:gd name="connsiteX29" fmla="*/ 8682 w 10000"/>
              <a:gd name="connsiteY29" fmla="*/ 2327 h 10000"/>
              <a:gd name="connsiteX30" fmla="*/ 8801 w 10000"/>
              <a:gd name="connsiteY30" fmla="*/ 2965 h 10000"/>
              <a:gd name="connsiteX31" fmla="*/ 8896 w 10000"/>
              <a:gd name="connsiteY31" fmla="*/ 2796 h 10000"/>
              <a:gd name="connsiteX32" fmla="*/ 9015 w 10000"/>
              <a:gd name="connsiteY32" fmla="*/ 1414 h 10000"/>
              <a:gd name="connsiteX33" fmla="*/ 9230 w 10000"/>
              <a:gd name="connsiteY33" fmla="*/ 1719 h 10000"/>
              <a:gd name="connsiteX34" fmla="*/ 9338 w 10000"/>
              <a:gd name="connsiteY34" fmla="*/ 778 h 10000"/>
              <a:gd name="connsiteX35" fmla="*/ 9457 w 10000"/>
              <a:gd name="connsiteY35" fmla="*/ 5925 h 10000"/>
              <a:gd name="connsiteX36" fmla="*/ 9554 w 10000"/>
              <a:gd name="connsiteY36" fmla="*/ 8115 h 10000"/>
              <a:gd name="connsiteX37" fmla="*/ 9785 w 10000"/>
              <a:gd name="connsiteY37" fmla="*/ 8115 h 10000"/>
              <a:gd name="connsiteX38" fmla="*/ 9883 w 10000"/>
              <a:gd name="connsiteY38" fmla="*/ 7341 h 10000"/>
              <a:gd name="connsiteX39" fmla="*/ 10000 w 10000"/>
              <a:gd name="connsiteY39" fmla="*/ 7341 h 10000"/>
              <a:gd name="connsiteX0" fmla="*/ 0 w 9678"/>
              <a:gd name="connsiteY0" fmla="*/ 6566 h 10000"/>
              <a:gd name="connsiteX1" fmla="*/ 100 w 9678"/>
              <a:gd name="connsiteY1" fmla="*/ 7341 h 10000"/>
              <a:gd name="connsiteX2" fmla="*/ 218 w 9678"/>
              <a:gd name="connsiteY2" fmla="*/ 7506 h 10000"/>
              <a:gd name="connsiteX3" fmla="*/ 306 w 9678"/>
              <a:gd name="connsiteY3" fmla="*/ 7979 h 10000"/>
              <a:gd name="connsiteX4" fmla="*/ 436 w 9678"/>
              <a:gd name="connsiteY4" fmla="*/ 7202 h 10000"/>
              <a:gd name="connsiteX5" fmla="*/ 647 w 9678"/>
              <a:gd name="connsiteY5" fmla="*/ 7810 h 10000"/>
              <a:gd name="connsiteX6" fmla="*/ 756 w 9678"/>
              <a:gd name="connsiteY6" fmla="*/ 7979 h 10000"/>
              <a:gd name="connsiteX7" fmla="*/ 871 w 9678"/>
              <a:gd name="connsiteY7" fmla="*/ 7647 h 10000"/>
              <a:gd name="connsiteX8" fmla="*/ 5640 w 9678"/>
              <a:gd name="connsiteY8" fmla="*/ 8752 h 10000"/>
              <a:gd name="connsiteX9" fmla="*/ 5756 w 9678"/>
              <a:gd name="connsiteY9" fmla="*/ 7810 h 10000"/>
              <a:gd name="connsiteX10" fmla="*/ 5868 w 9678"/>
              <a:gd name="connsiteY10" fmla="*/ 8115 h 10000"/>
              <a:gd name="connsiteX11" fmla="*/ 5974 w 9678"/>
              <a:gd name="connsiteY11" fmla="*/ 7341 h 10000"/>
              <a:gd name="connsiteX12" fmla="*/ 6199 w 9678"/>
              <a:gd name="connsiteY12" fmla="*/ 7037 h 10000"/>
              <a:gd name="connsiteX13" fmla="*/ 6295 w 9678"/>
              <a:gd name="connsiteY13" fmla="*/ 7647 h 10000"/>
              <a:gd name="connsiteX14" fmla="*/ 6415 w 9678"/>
              <a:gd name="connsiteY14" fmla="*/ 7810 h 10000"/>
              <a:gd name="connsiteX15" fmla="*/ 6507 w 9678"/>
              <a:gd name="connsiteY15" fmla="*/ 9059 h 10000"/>
              <a:gd name="connsiteX16" fmla="*/ 6739 w 9678"/>
              <a:gd name="connsiteY16" fmla="*/ 8920 h 10000"/>
              <a:gd name="connsiteX17" fmla="*/ 6833 w 9678"/>
              <a:gd name="connsiteY17" fmla="*/ 8283 h 10000"/>
              <a:gd name="connsiteX18" fmla="*/ 6953 w 9678"/>
              <a:gd name="connsiteY18" fmla="*/ 10000 h 10000"/>
              <a:gd name="connsiteX19" fmla="*/ 7074 w 9678"/>
              <a:gd name="connsiteY19" fmla="*/ 3906 h 10000"/>
              <a:gd name="connsiteX20" fmla="*/ 7283 w 9678"/>
              <a:gd name="connsiteY20" fmla="*/ 0 h 10000"/>
              <a:gd name="connsiteX21" fmla="*/ 7399 w 9678"/>
              <a:gd name="connsiteY21" fmla="*/ 1884 h 10000"/>
              <a:gd name="connsiteX22" fmla="*/ 7489 w 9678"/>
              <a:gd name="connsiteY22" fmla="*/ 1245 h 10000"/>
              <a:gd name="connsiteX23" fmla="*/ 7610 w 9678"/>
              <a:gd name="connsiteY23" fmla="*/ 2965 h 10000"/>
              <a:gd name="connsiteX24" fmla="*/ 7824 w 9678"/>
              <a:gd name="connsiteY24" fmla="*/ 2494 h 10000"/>
              <a:gd name="connsiteX25" fmla="*/ 7935 w 9678"/>
              <a:gd name="connsiteY25" fmla="*/ 2494 h 10000"/>
              <a:gd name="connsiteX26" fmla="*/ 8040 w 9678"/>
              <a:gd name="connsiteY26" fmla="*/ 2796 h 10000"/>
              <a:gd name="connsiteX27" fmla="*/ 8147 w 9678"/>
              <a:gd name="connsiteY27" fmla="*/ 3739 h 10000"/>
              <a:gd name="connsiteX28" fmla="*/ 8360 w 9678"/>
              <a:gd name="connsiteY28" fmla="*/ 2327 h 10000"/>
              <a:gd name="connsiteX29" fmla="*/ 8479 w 9678"/>
              <a:gd name="connsiteY29" fmla="*/ 2965 h 10000"/>
              <a:gd name="connsiteX30" fmla="*/ 8574 w 9678"/>
              <a:gd name="connsiteY30" fmla="*/ 2796 h 10000"/>
              <a:gd name="connsiteX31" fmla="*/ 8693 w 9678"/>
              <a:gd name="connsiteY31" fmla="*/ 1414 h 10000"/>
              <a:gd name="connsiteX32" fmla="*/ 8908 w 9678"/>
              <a:gd name="connsiteY32" fmla="*/ 1719 h 10000"/>
              <a:gd name="connsiteX33" fmla="*/ 9016 w 9678"/>
              <a:gd name="connsiteY33" fmla="*/ 778 h 10000"/>
              <a:gd name="connsiteX34" fmla="*/ 9135 w 9678"/>
              <a:gd name="connsiteY34" fmla="*/ 5925 h 10000"/>
              <a:gd name="connsiteX35" fmla="*/ 9232 w 9678"/>
              <a:gd name="connsiteY35" fmla="*/ 8115 h 10000"/>
              <a:gd name="connsiteX36" fmla="*/ 9463 w 9678"/>
              <a:gd name="connsiteY36" fmla="*/ 8115 h 10000"/>
              <a:gd name="connsiteX37" fmla="*/ 9561 w 9678"/>
              <a:gd name="connsiteY37" fmla="*/ 7341 h 10000"/>
              <a:gd name="connsiteX38" fmla="*/ 9678 w 9678"/>
              <a:gd name="connsiteY38" fmla="*/ 7341 h 10000"/>
              <a:gd name="connsiteX0" fmla="*/ 0 w 9897"/>
              <a:gd name="connsiteY0" fmla="*/ 7341 h 10000"/>
              <a:gd name="connsiteX1" fmla="*/ 122 w 9897"/>
              <a:gd name="connsiteY1" fmla="*/ 7506 h 10000"/>
              <a:gd name="connsiteX2" fmla="*/ 213 w 9897"/>
              <a:gd name="connsiteY2" fmla="*/ 7979 h 10000"/>
              <a:gd name="connsiteX3" fmla="*/ 348 w 9897"/>
              <a:gd name="connsiteY3" fmla="*/ 7202 h 10000"/>
              <a:gd name="connsiteX4" fmla="*/ 566 w 9897"/>
              <a:gd name="connsiteY4" fmla="*/ 7810 h 10000"/>
              <a:gd name="connsiteX5" fmla="*/ 678 w 9897"/>
              <a:gd name="connsiteY5" fmla="*/ 7979 h 10000"/>
              <a:gd name="connsiteX6" fmla="*/ 797 w 9897"/>
              <a:gd name="connsiteY6" fmla="*/ 7647 h 10000"/>
              <a:gd name="connsiteX7" fmla="*/ 5725 w 9897"/>
              <a:gd name="connsiteY7" fmla="*/ 8752 h 10000"/>
              <a:gd name="connsiteX8" fmla="*/ 5845 w 9897"/>
              <a:gd name="connsiteY8" fmla="*/ 7810 h 10000"/>
              <a:gd name="connsiteX9" fmla="*/ 5960 w 9897"/>
              <a:gd name="connsiteY9" fmla="*/ 8115 h 10000"/>
              <a:gd name="connsiteX10" fmla="*/ 6070 w 9897"/>
              <a:gd name="connsiteY10" fmla="*/ 7341 h 10000"/>
              <a:gd name="connsiteX11" fmla="*/ 6302 w 9897"/>
              <a:gd name="connsiteY11" fmla="*/ 7037 h 10000"/>
              <a:gd name="connsiteX12" fmla="*/ 6401 w 9897"/>
              <a:gd name="connsiteY12" fmla="*/ 7647 h 10000"/>
              <a:gd name="connsiteX13" fmla="*/ 6525 w 9897"/>
              <a:gd name="connsiteY13" fmla="*/ 7810 h 10000"/>
              <a:gd name="connsiteX14" fmla="*/ 6620 w 9897"/>
              <a:gd name="connsiteY14" fmla="*/ 9059 h 10000"/>
              <a:gd name="connsiteX15" fmla="*/ 6860 w 9897"/>
              <a:gd name="connsiteY15" fmla="*/ 8920 h 10000"/>
              <a:gd name="connsiteX16" fmla="*/ 6957 w 9897"/>
              <a:gd name="connsiteY16" fmla="*/ 8283 h 10000"/>
              <a:gd name="connsiteX17" fmla="*/ 7081 w 9897"/>
              <a:gd name="connsiteY17" fmla="*/ 10000 h 10000"/>
              <a:gd name="connsiteX18" fmla="*/ 7206 w 9897"/>
              <a:gd name="connsiteY18" fmla="*/ 3906 h 10000"/>
              <a:gd name="connsiteX19" fmla="*/ 7422 w 9897"/>
              <a:gd name="connsiteY19" fmla="*/ 0 h 10000"/>
              <a:gd name="connsiteX20" fmla="*/ 7542 w 9897"/>
              <a:gd name="connsiteY20" fmla="*/ 1884 h 10000"/>
              <a:gd name="connsiteX21" fmla="*/ 7635 w 9897"/>
              <a:gd name="connsiteY21" fmla="*/ 1245 h 10000"/>
              <a:gd name="connsiteX22" fmla="*/ 7760 w 9897"/>
              <a:gd name="connsiteY22" fmla="*/ 2965 h 10000"/>
              <a:gd name="connsiteX23" fmla="*/ 7981 w 9897"/>
              <a:gd name="connsiteY23" fmla="*/ 2494 h 10000"/>
              <a:gd name="connsiteX24" fmla="*/ 8096 w 9897"/>
              <a:gd name="connsiteY24" fmla="*/ 2494 h 10000"/>
              <a:gd name="connsiteX25" fmla="*/ 8205 w 9897"/>
              <a:gd name="connsiteY25" fmla="*/ 2796 h 10000"/>
              <a:gd name="connsiteX26" fmla="*/ 8315 w 9897"/>
              <a:gd name="connsiteY26" fmla="*/ 3739 h 10000"/>
              <a:gd name="connsiteX27" fmla="*/ 8535 w 9897"/>
              <a:gd name="connsiteY27" fmla="*/ 2327 h 10000"/>
              <a:gd name="connsiteX28" fmla="*/ 8658 w 9897"/>
              <a:gd name="connsiteY28" fmla="*/ 2965 h 10000"/>
              <a:gd name="connsiteX29" fmla="*/ 8756 w 9897"/>
              <a:gd name="connsiteY29" fmla="*/ 2796 h 10000"/>
              <a:gd name="connsiteX30" fmla="*/ 8879 w 9897"/>
              <a:gd name="connsiteY30" fmla="*/ 1414 h 10000"/>
              <a:gd name="connsiteX31" fmla="*/ 9101 w 9897"/>
              <a:gd name="connsiteY31" fmla="*/ 1719 h 10000"/>
              <a:gd name="connsiteX32" fmla="*/ 9213 w 9897"/>
              <a:gd name="connsiteY32" fmla="*/ 778 h 10000"/>
              <a:gd name="connsiteX33" fmla="*/ 9336 w 9897"/>
              <a:gd name="connsiteY33" fmla="*/ 5925 h 10000"/>
              <a:gd name="connsiteX34" fmla="*/ 9436 w 9897"/>
              <a:gd name="connsiteY34" fmla="*/ 8115 h 10000"/>
              <a:gd name="connsiteX35" fmla="*/ 9675 w 9897"/>
              <a:gd name="connsiteY35" fmla="*/ 8115 h 10000"/>
              <a:gd name="connsiteX36" fmla="*/ 9776 w 9897"/>
              <a:gd name="connsiteY36" fmla="*/ 7341 h 10000"/>
              <a:gd name="connsiteX37" fmla="*/ 9897 w 9897"/>
              <a:gd name="connsiteY37" fmla="*/ 7341 h 10000"/>
              <a:gd name="connsiteX0" fmla="*/ 0 w 10000"/>
              <a:gd name="connsiteY0" fmla="*/ 7341 h 10000"/>
              <a:gd name="connsiteX1" fmla="*/ 123 w 10000"/>
              <a:gd name="connsiteY1" fmla="*/ 7506 h 10000"/>
              <a:gd name="connsiteX2" fmla="*/ 352 w 10000"/>
              <a:gd name="connsiteY2" fmla="*/ 7202 h 10000"/>
              <a:gd name="connsiteX3" fmla="*/ 572 w 10000"/>
              <a:gd name="connsiteY3" fmla="*/ 7810 h 10000"/>
              <a:gd name="connsiteX4" fmla="*/ 685 w 10000"/>
              <a:gd name="connsiteY4" fmla="*/ 7979 h 10000"/>
              <a:gd name="connsiteX5" fmla="*/ 805 w 10000"/>
              <a:gd name="connsiteY5" fmla="*/ 7647 h 10000"/>
              <a:gd name="connsiteX6" fmla="*/ 5785 w 10000"/>
              <a:gd name="connsiteY6" fmla="*/ 8752 h 10000"/>
              <a:gd name="connsiteX7" fmla="*/ 5906 w 10000"/>
              <a:gd name="connsiteY7" fmla="*/ 7810 h 10000"/>
              <a:gd name="connsiteX8" fmla="*/ 6022 w 10000"/>
              <a:gd name="connsiteY8" fmla="*/ 8115 h 10000"/>
              <a:gd name="connsiteX9" fmla="*/ 6133 w 10000"/>
              <a:gd name="connsiteY9" fmla="*/ 7341 h 10000"/>
              <a:gd name="connsiteX10" fmla="*/ 6368 w 10000"/>
              <a:gd name="connsiteY10" fmla="*/ 7037 h 10000"/>
              <a:gd name="connsiteX11" fmla="*/ 6468 w 10000"/>
              <a:gd name="connsiteY11" fmla="*/ 7647 h 10000"/>
              <a:gd name="connsiteX12" fmla="*/ 6593 w 10000"/>
              <a:gd name="connsiteY12" fmla="*/ 7810 h 10000"/>
              <a:gd name="connsiteX13" fmla="*/ 6689 w 10000"/>
              <a:gd name="connsiteY13" fmla="*/ 9059 h 10000"/>
              <a:gd name="connsiteX14" fmla="*/ 6931 w 10000"/>
              <a:gd name="connsiteY14" fmla="*/ 8920 h 10000"/>
              <a:gd name="connsiteX15" fmla="*/ 7029 w 10000"/>
              <a:gd name="connsiteY15" fmla="*/ 8283 h 10000"/>
              <a:gd name="connsiteX16" fmla="*/ 7155 w 10000"/>
              <a:gd name="connsiteY16" fmla="*/ 10000 h 10000"/>
              <a:gd name="connsiteX17" fmla="*/ 7281 w 10000"/>
              <a:gd name="connsiteY17" fmla="*/ 3906 h 10000"/>
              <a:gd name="connsiteX18" fmla="*/ 7499 w 10000"/>
              <a:gd name="connsiteY18" fmla="*/ 0 h 10000"/>
              <a:gd name="connsiteX19" fmla="*/ 7620 w 10000"/>
              <a:gd name="connsiteY19" fmla="*/ 1884 h 10000"/>
              <a:gd name="connsiteX20" fmla="*/ 7714 w 10000"/>
              <a:gd name="connsiteY20" fmla="*/ 1245 h 10000"/>
              <a:gd name="connsiteX21" fmla="*/ 7841 w 10000"/>
              <a:gd name="connsiteY21" fmla="*/ 2965 h 10000"/>
              <a:gd name="connsiteX22" fmla="*/ 8064 w 10000"/>
              <a:gd name="connsiteY22" fmla="*/ 2494 h 10000"/>
              <a:gd name="connsiteX23" fmla="*/ 8180 w 10000"/>
              <a:gd name="connsiteY23" fmla="*/ 2494 h 10000"/>
              <a:gd name="connsiteX24" fmla="*/ 8290 w 10000"/>
              <a:gd name="connsiteY24" fmla="*/ 2796 h 10000"/>
              <a:gd name="connsiteX25" fmla="*/ 8402 w 10000"/>
              <a:gd name="connsiteY25" fmla="*/ 3739 h 10000"/>
              <a:gd name="connsiteX26" fmla="*/ 8624 w 10000"/>
              <a:gd name="connsiteY26" fmla="*/ 2327 h 10000"/>
              <a:gd name="connsiteX27" fmla="*/ 8748 w 10000"/>
              <a:gd name="connsiteY27" fmla="*/ 2965 h 10000"/>
              <a:gd name="connsiteX28" fmla="*/ 8847 w 10000"/>
              <a:gd name="connsiteY28" fmla="*/ 2796 h 10000"/>
              <a:gd name="connsiteX29" fmla="*/ 8971 w 10000"/>
              <a:gd name="connsiteY29" fmla="*/ 1414 h 10000"/>
              <a:gd name="connsiteX30" fmla="*/ 9196 w 10000"/>
              <a:gd name="connsiteY30" fmla="*/ 1719 h 10000"/>
              <a:gd name="connsiteX31" fmla="*/ 9309 w 10000"/>
              <a:gd name="connsiteY31" fmla="*/ 778 h 10000"/>
              <a:gd name="connsiteX32" fmla="*/ 9433 w 10000"/>
              <a:gd name="connsiteY32" fmla="*/ 5925 h 10000"/>
              <a:gd name="connsiteX33" fmla="*/ 9534 w 10000"/>
              <a:gd name="connsiteY33" fmla="*/ 8115 h 10000"/>
              <a:gd name="connsiteX34" fmla="*/ 9776 w 10000"/>
              <a:gd name="connsiteY34" fmla="*/ 8115 h 10000"/>
              <a:gd name="connsiteX35" fmla="*/ 9878 w 10000"/>
              <a:gd name="connsiteY35" fmla="*/ 7341 h 10000"/>
              <a:gd name="connsiteX36" fmla="*/ 10000 w 10000"/>
              <a:gd name="connsiteY36" fmla="*/ 7341 h 10000"/>
              <a:gd name="connsiteX0" fmla="*/ 0 w 10000"/>
              <a:gd name="connsiteY0" fmla="*/ 7341 h 10000"/>
              <a:gd name="connsiteX1" fmla="*/ 352 w 10000"/>
              <a:gd name="connsiteY1" fmla="*/ 7202 h 10000"/>
              <a:gd name="connsiteX2" fmla="*/ 572 w 10000"/>
              <a:gd name="connsiteY2" fmla="*/ 7810 h 10000"/>
              <a:gd name="connsiteX3" fmla="*/ 685 w 10000"/>
              <a:gd name="connsiteY3" fmla="*/ 7979 h 10000"/>
              <a:gd name="connsiteX4" fmla="*/ 805 w 10000"/>
              <a:gd name="connsiteY4" fmla="*/ 7647 h 10000"/>
              <a:gd name="connsiteX5" fmla="*/ 5785 w 10000"/>
              <a:gd name="connsiteY5" fmla="*/ 8752 h 10000"/>
              <a:gd name="connsiteX6" fmla="*/ 5906 w 10000"/>
              <a:gd name="connsiteY6" fmla="*/ 7810 h 10000"/>
              <a:gd name="connsiteX7" fmla="*/ 6022 w 10000"/>
              <a:gd name="connsiteY7" fmla="*/ 8115 h 10000"/>
              <a:gd name="connsiteX8" fmla="*/ 6133 w 10000"/>
              <a:gd name="connsiteY8" fmla="*/ 7341 h 10000"/>
              <a:gd name="connsiteX9" fmla="*/ 6368 w 10000"/>
              <a:gd name="connsiteY9" fmla="*/ 7037 h 10000"/>
              <a:gd name="connsiteX10" fmla="*/ 6468 w 10000"/>
              <a:gd name="connsiteY10" fmla="*/ 7647 h 10000"/>
              <a:gd name="connsiteX11" fmla="*/ 6593 w 10000"/>
              <a:gd name="connsiteY11" fmla="*/ 7810 h 10000"/>
              <a:gd name="connsiteX12" fmla="*/ 6689 w 10000"/>
              <a:gd name="connsiteY12" fmla="*/ 9059 h 10000"/>
              <a:gd name="connsiteX13" fmla="*/ 6931 w 10000"/>
              <a:gd name="connsiteY13" fmla="*/ 8920 h 10000"/>
              <a:gd name="connsiteX14" fmla="*/ 7029 w 10000"/>
              <a:gd name="connsiteY14" fmla="*/ 8283 h 10000"/>
              <a:gd name="connsiteX15" fmla="*/ 7155 w 10000"/>
              <a:gd name="connsiteY15" fmla="*/ 10000 h 10000"/>
              <a:gd name="connsiteX16" fmla="*/ 7281 w 10000"/>
              <a:gd name="connsiteY16" fmla="*/ 3906 h 10000"/>
              <a:gd name="connsiteX17" fmla="*/ 7499 w 10000"/>
              <a:gd name="connsiteY17" fmla="*/ 0 h 10000"/>
              <a:gd name="connsiteX18" fmla="*/ 7620 w 10000"/>
              <a:gd name="connsiteY18" fmla="*/ 1884 h 10000"/>
              <a:gd name="connsiteX19" fmla="*/ 7714 w 10000"/>
              <a:gd name="connsiteY19" fmla="*/ 1245 h 10000"/>
              <a:gd name="connsiteX20" fmla="*/ 7841 w 10000"/>
              <a:gd name="connsiteY20" fmla="*/ 2965 h 10000"/>
              <a:gd name="connsiteX21" fmla="*/ 8064 w 10000"/>
              <a:gd name="connsiteY21" fmla="*/ 2494 h 10000"/>
              <a:gd name="connsiteX22" fmla="*/ 8180 w 10000"/>
              <a:gd name="connsiteY22" fmla="*/ 2494 h 10000"/>
              <a:gd name="connsiteX23" fmla="*/ 8290 w 10000"/>
              <a:gd name="connsiteY23" fmla="*/ 2796 h 10000"/>
              <a:gd name="connsiteX24" fmla="*/ 8402 w 10000"/>
              <a:gd name="connsiteY24" fmla="*/ 3739 h 10000"/>
              <a:gd name="connsiteX25" fmla="*/ 8624 w 10000"/>
              <a:gd name="connsiteY25" fmla="*/ 2327 h 10000"/>
              <a:gd name="connsiteX26" fmla="*/ 8748 w 10000"/>
              <a:gd name="connsiteY26" fmla="*/ 2965 h 10000"/>
              <a:gd name="connsiteX27" fmla="*/ 8847 w 10000"/>
              <a:gd name="connsiteY27" fmla="*/ 2796 h 10000"/>
              <a:gd name="connsiteX28" fmla="*/ 8971 w 10000"/>
              <a:gd name="connsiteY28" fmla="*/ 1414 h 10000"/>
              <a:gd name="connsiteX29" fmla="*/ 9196 w 10000"/>
              <a:gd name="connsiteY29" fmla="*/ 1719 h 10000"/>
              <a:gd name="connsiteX30" fmla="*/ 9309 w 10000"/>
              <a:gd name="connsiteY30" fmla="*/ 778 h 10000"/>
              <a:gd name="connsiteX31" fmla="*/ 9433 w 10000"/>
              <a:gd name="connsiteY31" fmla="*/ 5925 h 10000"/>
              <a:gd name="connsiteX32" fmla="*/ 9534 w 10000"/>
              <a:gd name="connsiteY32" fmla="*/ 8115 h 10000"/>
              <a:gd name="connsiteX33" fmla="*/ 9776 w 10000"/>
              <a:gd name="connsiteY33" fmla="*/ 8115 h 10000"/>
              <a:gd name="connsiteX34" fmla="*/ 9878 w 10000"/>
              <a:gd name="connsiteY34" fmla="*/ 7341 h 10000"/>
              <a:gd name="connsiteX35" fmla="*/ 10000 w 10000"/>
              <a:gd name="connsiteY35" fmla="*/ 7341 h 10000"/>
              <a:gd name="connsiteX0" fmla="*/ 0 w 9648"/>
              <a:gd name="connsiteY0" fmla="*/ 7202 h 10000"/>
              <a:gd name="connsiteX1" fmla="*/ 220 w 9648"/>
              <a:gd name="connsiteY1" fmla="*/ 7810 h 10000"/>
              <a:gd name="connsiteX2" fmla="*/ 333 w 9648"/>
              <a:gd name="connsiteY2" fmla="*/ 7979 h 10000"/>
              <a:gd name="connsiteX3" fmla="*/ 453 w 9648"/>
              <a:gd name="connsiteY3" fmla="*/ 7647 h 10000"/>
              <a:gd name="connsiteX4" fmla="*/ 5433 w 9648"/>
              <a:gd name="connsiteY4" fmla="*/ 8752 h 10000"/>
              <a:gd name="connsiteX5" fmla="*/ 5554 w 9648"/>
              <a:gd name="connsiteY5" fmla="*/ 7810 h 10000"/>
              <a:gd name="connsiteX6" fmla="*/ 5670 w 9648"/>
              <a:gd name="connsiteY6" fmla="*/ 8115 h 10000"/>
              <a:gd name="connsiteX7" fmla="*/ 5781 w 9648"/>
              <a:gd name="connsiteY7" fmla="*/ 7341 h 10000"/>
              <a:gd name="connsiteX8" fmla="*/ 6016 w 9648"/>
              <a:gd name="connsiteY8" fmla="*/ 7037 h 10000"/>
              <a:gd name="connsiteX9" fmla="*/ 6116 w 9648"/>
              <a:gd name="connsiteY9" fmla="*/ 7647 h 10000"/>
              <a:gd name="connsiteX10" fmla="*/ 6241 w 9648"/>
              <a:gd name="connsiteY10" fmla="*/ 7810 h 10000"/>
              <a:gd name="connsiteX11" fmla="*/ 6337 w 9648"/>
              <a:gd name="connsiteY11" fmla="*/ 9059 h 10000"/>
              <a:gd name="connsiteX12" fmla="*/ 6579 w 9648"/>
              <a:gd name="connsiteY12" fmla="*/ 8920 h 10000"/>
              <a:gd name="connsiteX13" fmla="*/ 6677 w 9648"/>
              <a:gd name="connsiteY13" fmla="*/ 8283 h 10000"/>
              <a:gd name="connsiteX14" fmla="*/ 6803 w 9648"/>
              <a:gd name="connsiteY14" fmla="*/ 10000 h 10000"/>
              <a:gd name="connsiteX15" fmla="*/ 6929 w 9648"/>
              <a:gd name="connsiteY15" fmla="*/ 3906 h 10000"/>
              <a:gd name="connsiteX16" fmla="*/ 7147 w 9648"/>
              <a:gd name="connsiteY16" fmla="*/ 0 h 10000"/>
              <a:gd name="connsiteX17" fmla="*/ 7268 w 9648"/>
              <a:gd name="connsiteY17" fmla="*/ 1884 h 10000"/>
              <a:gd name="connsiteX18" fmla="*/ 7362 w 9648"/>
              <a:gd name="connsiteY18" fmla="*/ 1245 h 10000"/>
              <a:gd name="connsiteX19" fmla="*/ 7489 w 9648"/>
              <a:gd name="connsiteY19" fmla="*/ 2965 h 10000"/>
              <a:gd name="connsiteX20" fmla="*/ 7712 w 9648"/>
              <a:gd name="connsiteY20" fmla="*/ 2494 h 10000"/>
              <a:gd name="connsiteX21" fmla="*/ 7828 w 9648"/>
              <a:gd name="connsiteY21" fmla="*/ 2494 h 10000"/>
              <a:gd name="connsiteX22" fmla="*/ 7938 w 9648"/>
              <a:gd name="connsiteY22" fmla="*/ 2796 h 10000"/>
              <a:gd name="connsiteX23" fmla="*/ 8050 w 9648"/>
              <a:gd name="connsiteY23" fmla="*/ 3739 h 10000"/>
              <a:gd name="connsiteX24" fmla="*/ 8272 w 9648"/>
              <a:gd name="connsiteY24" fmla="*/ 2327 h 10000"/>
              <a:gd name="connsiteX25" fmla="*/ 8396 w 9648"/>
              <a:gd name="connsiteY25" fmla="*/ 2965 h 10000"/>
              <a:gd name="connsiteX26" fmla="*/ 8495 w 9648"/>
              <a:gd name="connsiteY26" fmla="*/ 2796 h 10000"/>
              <a:gd name="connsiteX27" fmla="*/ 8619 w 9648"/>
              <a:gd name="connsiteY27" fmla="*/ 1414 h 10000"/>
              <a:gd name="connsiteX28" fmla="*/ 8844 w 9648"/>
              <a:gd name="connsiteY28" fmla="*/ 1719 h 10000"/>
              <a:gd name="connsiteX29" fmla="*/ 8957 w 9648"/>
              <a:gd name="connsiteY29" fmla="*/ 778 h 10000"/>
              <a:gd name="connsiteX30" fmla="*/ 9081 w 9648"/>
              <a:gd name="connsiteY30" fmla="*/ 5925 h 10000"/>
              <a:gd name="connsiteX31" fmla="*/ 9182 w 9648"/>
              <a:gd name="connsiteY31" fmla="*/ 8115 h 10000"/>
              <a:gd name="connsiteX32" fmla="*/ 9424 w 9648"/>
              <a:gd name="connsiteY32" fmla="*/ 8115 h 10000"/>
              <a:gd name="connsiteX33" fmla="*/ 9526 w 9648"/>
              <a:gd name="connsiteY33" fmla="*/ 7341 h 10000"/>
              <a:gd name="connsiteX34" fmla="*/ 9648 w 9648"/>
              <a:gd name="connsiteY34" fmla="*/ 7341 h 10000"/>
              <a:gd name="connsiteX0" fmla="*/ 0 w 10000"/>
              <a:gd name="connsiteY0" fmla="*/ 7202 h 10000"/>
              <a:gd name="connsiteX1" fmla="*/ 345 w 10000"/>
              <a:gd name="connsiteY1" fmla="*/ 7979 h 10000"/>
              <a:gd name="connsiteX2" fmla="*/ 470 w 10000"/>
              <a:gd name="connsiteY2" fmla="*/ 7647 h 10000"/>
              <a:gd name="connsiteX3" fmla="*/ 5631 w 10000"/>
              <a:gd name="connsiteY3" fmla="*/ 8752 h 10000"/>
              <a:gd name="connsiteX4" fmla="*/ 5757 w 10000"/>
              <a:gd name="connsiteY4" fmla="*/ 7810 h 10000"/>
              <a:gd name="connsiteX5" fmla="*/ 5877 w 10000"/>
              <a:gd name="connsiteY5" fmla="*/ 8115 h 10000"/>
              <a:gd name="connsiteX6" fmla="*/ 5992 w 10000"/>
              <a:gd name="connsiteY6" fmla="*/ 7341 h 10000"/>
              <a:gd name="connsiteX7" fmla="*/ 6235 w 10000"/>
              <a:gd name="connsiteY7" fmla="*/ 7037 h 10000"/>
              <a:gd name="connsiteX8" fmla="*/ 6339 w 10000"/>
              <a:gd name="connsiteY8" fmla="*/ 7647 h 10000"/>
              <a:gd name="connsiteX9" fmla="*/ 6469 w 10000"/>
              <a:gd name="connsiteY9" fmla="*/ 7810 h 10000"/>
              <a:gd name="connsiteX10" fmla="*/ 6568 w 10000"/>
              <a:gd name="connsiteY10" fmla="*/ 9059 h 10000"/>
              <a:gd name="connsiteX11" fmla="*/ 6819 w 10000"/>
              <a:gd name="connsiteY11" fmla="*/ 8920 h 10000"/>
              <a:gd name="connsiteX12" fmla="*/ 6921 w 10000"/>
              <a:gd name="connsiteY12" fmla="*/ 8283 h 10000"/>
              <a:gd name="connsiteX13" fmla="*/ 7051 w 10000"/>
              <a:gd name="connsiteY13" fmla="*/ 10000 h 10000"/>
              <a:gd name="connsiteX14" fmla="*/ 7182 w 10000"/>
              <a:gd name="connsiteY14" fmla="*/ 3906 h 10000"/>
              <a:gd name="connsiteX15" fmla="*/ 7408 w 10000"/>
              <a:gd name="connsiteY15" fmla="*/ 0 h 10000"/>
              <a:gd name="connsiteX16" fmla="*/ 7533 w 10000"/>
              <a:gd name="connsiteY16" fmla="*/ 1884 h 10000"/>
              <a:gd name="connsiteX17" fmla="*/ 7631 w 10000"/>
              <a:gd name="connsiteY17" fmla="*/ 1245 h 10000"/>
              <a:gd name="connsiteX18" fmla="*/ 7762 w 10000"/>
              <a:gd name="connsiteY18" fmla="*/ 2965 h 10000"/>
              <a:gd name="connsiteX19" fmla="*/ 7993 w 10000"/>
              <a:gd name="connsiteY19" fmla="*/ 2494 h 10000"/>
              <a:gd name="connsiteX20" fmla="*/ 8114 w 10000"/>
              <a:gd name="connsiteY20" fmla="*/ 2494 h 10000"/>
              <a:gd name="connsiteX21" fmla="*/ 8228 w 10000"/>
              <a:gd name="connsiteY21" fmla="*/ 2796 h 10000"/>
              <a:gd name="connsiteX22" fmla="*/ 8344 w 10000"/>
              <a:gd name="connsiteY22" fmla="*/ 3739 h 10000"/>
              <a:gd name="connsiteX23" fmla="*/ 8574 w 10000"/>
              <a:gd name="connsiteY23" fmla="*/ 2327 h 10000"/>
              <a:gd name="connsiteX24" fmla="*/ 8702 w 10000"/>
              <a:gd name="connsiteY24" fmla="*/ 2965 h 10000"/>
              <a:gd name="connsiteX25" fmla="*/ 8805 w 10000"/>
              <a:gd name="connsiteY25" fmla="*/ 2796 h 10000"/>
              <a:gd name="connsiteX26" fmla="*/ 8933 w 10000"/>
              <a:gd name="connsiteY26" fmla="*/ 1414 h 10000"/>
              <a:gd name="connsiteX27" fmla="*/ 9167 w 10000"/>
              <a:gd name="connsiteY27" fmla="*/ 1719 h 10000"/>
              <a:gd name="connsiteX28" fmla="*/ 9284 w 10000"/>
              <a:gd name="connsiteY28" fmla="*/ 778 h 10000"/>
              <a:gd name="connsiteX29" fmla="*/ 9412 w 10000"/>
              <a:gd name="connsiteY29" fmla="*/ 5925 h 10000"/>
              <a:gd name="connsiteX30" fmla="*/ 9517 w 10000"/>
              <a:gd name="connsiteY30" fmla="*/ 8115 h 10000"/>
              <a:gd name="connsiteX31" fmla="*/ 9768 w 10000"/>
              <a:gd name="connsiteY31" fmla="*/ 8115 h 10000"/>
              <a:gd name="connsiteX32" fmla="*/ 9874 w 10000"/>
              <a:gd name="connsiteY32" fmla="*/ 7341 h 10000"/>
              <a:gd name="connsiteX33" fmla="*/ 10000 w 10000"/>
              <a:gd name="connsiteY33" fmla="*/ 7341 h 10000"/>
              <a:gd name="connsiteX0" fmla="*/ 0 w 9655"/>
              <a:gd name="connsiteY0" fmla="*/ 7979 h 10000"/>
              <a:gd name="connsiteX1" fmla="*/ 125 w 9655"/>
              <a:gd name="connsiteY1" fmla="*/ 7647 h 10000"/>
              <a:gd name="connsiteX2" fmla="*/ 5286 w 9655"/>
              <a:gd name="connsiteY2" fmla="*/ 8752 h 10000"/>
              <a:gd name="connsiteX3" fmla="*/ 5412 w 9655"/>
              <a:gd name="connsiteY3" fmla="*/ 7810 h 10000"/>
              <a:gd name="connsiteX4" fmla="*/ 5532 w 9655"/>
              <a:gd name="connsiteY4" fmla="*/ 8115 h 10000"/>
              <a:gd name="connsiteX5" fmla="*/ 5647 w 9655"/>
              <a:gd name="connsiteY5" fmla="*/ 7341 h 10000"/>
              <a:gd name="connsiteX6" fmla="*/ 5890 w 9655"/>
              <a:gd name="connsiteY6" fmla="*/ 7037 h 10000"/>
              <a:gd name="connsiteX7" fmla="*/ 5994 w 9655"/>
              <a:gd name="connsiteY7" fmla="*/ 7647 h 10000"/>
              <a:gd name="connsiteX8" fmla="*/ 6124 w 9655"/>
              <a:gd name="connsiteY8" fmla="*/ 7810 h 10000"/>
              <a:gd name="connsiteX9" fmla="*/ 6223 w 9655"/>
              <a:gd name="connsiteY9" fmla="*/ 9059 h 10000"/>
              <a:gd name="connsiteX10" fmla="*/ 6474 w 9655"/>
              <a:gd name="connsiteY10" fmla="*/ 8920 h 10000"/>
              <a:gd name="connsiteX11" fmla="*/ 6576 w 9655"/>
              <a:gd name="connsiteY11" fmla="*/ 8283 h 10000"/>
              <a:gd name="connsiteX12" fmla="*/ 6706 w 9655"/>
              <a:gd name="connsiteY12" fmla="*/ 10000 h 10000"/>
              <a:gd name="connsiteX13" fmla="*/ 6837 w 9655"/>
              <a:gd name="connsiteY13" fmla="*/ 3906 h 10000"/>
              <a:gd name="connsiteX14" fmla="*/ 7063 w 9655"/>
              <a:gd name="connsiteY14" fmla="*/ 0 h 10000"/>
              <a:gd name="connsiteX15" fmla="*/ 7188 w 9655"/>
              <a:gd name="connsiteY15" fmla="*/ 1884 h 10000"/>
              <a:gd name="connsiteX16" fmla="*/ 7286 w 9655"/>
              <a:gd name="connsiteY16" fmla="*/ 1245 h 10000"/>
              <a:gd name="connsiteX17" fmla="*/ 7417 w 9655"/>
              <a:gd name="connsiteY17" fmla="*/ 2965 h 10000"/>
              <a:gd name="connsiteX18" fmla="*/ 7648 w 9655"/>
              <a:gd name="connsiteY18" fmla="*/ 2494 h 10000"/>
              <a:gd name="connsiteX19" fmla="*/ 7769 w 9655"/>
              <a:gd name="connsiteY19" fmla="*/ 2494 h 10000"/>
              <a:gd name="connsiteX20" fmla="*/ 7883 w 9655"/>
              <a:gd name="connsiteY20" fmla="*/ 2796 h 10000"/>
              <a:gd name="connsiteX21" fmla="*/ 7999 w 9655"/>
              <a:gd name="connsiteY21" fmla="*/ 3739 h 10000"/>
              <a:gd name="connsiteX22" fmla="*/ 8229 w 9655"/>
              <a:gd name="connsiteY22" fmla="*/ 2327 h 10000"/>
              <a:gd name="connsiteX23" fmla="*/ 8357 w 9655"/>
              <a:gd name="connsiteY23" fmla="*/ 2965 h 10000"/>
              <a:gd name="connsiteX24" fmla="*/ 8460 w 9655"/>
              <a:gd name="connsiteY24" fmla="*/ 2796 h 10000"/>
              <a:gd name="connsiteX25" fmla="*/ 8588 w 9655"/>
              <a:gd name="connsiteY25" fmla="*/ 1414 h 10000"/>
              <a:gd name="connsiteX26" fmla="*/ 8822 w 9655"/>
              <a:gd name="connsiteY26" fmla="*/ 1719 h 10000"/>
              <a:gd name="connsiteX27" fmla="*/ 8939 w 9655"/>
              <a:gd name="connsiteY27" fmla="*/ 778 h 10000"/>
              <a:gd name="connsiteX28" fmla="*/ 9067 w 9655"/>
              <a:gd name="connsiteY28" fmla="*/ 5925 h 10000"/>
              <a:gd name="connsiteX29" fmla="*/ 9172 w 9655"/>
              <a:gd name="connsiteY29" fmla="*/ 8115 h 10000"/>
              <a:gd name="connsiteX30" fmla="*/ 9423 w 9655"/>
              <a:gd name="connsiteY30" fmla="*/ 8115 h 10000"/>
              <a:gd name="connsiteX31" fmla="*/ 9529 w 9655"/>
              <a:gd name="connsiteY31" fmla="*/ 7341 h 10000"/>
              <a:gd name="connsiteX32" fmla="*/ 9655 w 9655"/>
              <a:gd name="connsiteY32" fmla="*/ 7341 h 10000"/>
              <a:gd name="connsiteX0" fmla="*/ 0 w 9871"/>
              <a:gd name="connsiteY0" fmla="*/ 7647 h 10000"/>
              <a:gd name="connsiteX1" fmla="*/ 5346 w 9871"/>
              <a:gd name="connsiteY1" fmla="*/ 8752 h 10000"/>
              <a:gd name="connsiteX2" fmla="*/ 5476 w 9871"/>
              <a:gd name="connsiteY2" fmla="*/ 7810 h 10000"/>
              <a:gd name="connsiteX3" fmla="*/ 5601 w 9871"/>
              <a:gd name="connsiteY3" fmla="*/ 8115 h 10000"/>
              <a:gd name="connsiteX4" fmla="*/ 5720 w 9871"/>
              <a:gd name="connsiteY4" fmla="*/ 7341 h 10000"/>
              <a:gd name="connsiteX5" fmla="*/ 5971 w 9871"/>
              <a:gd name="connsiteY5" fmla="*/ 7037 h 10000"/>
              <a:gd name="connsiteX6" fmla="*/ 6079 w 9871"/>
              <a:gd name="connsiteY6" fmla="*/ 7647 h 10000"/>
              <a:gd name="connsiteX7" fmla="*/ 6214 w 9871"/>
              <a:gd name="connsiteY7" fmla="*/ 7810 h 10000"/>
              <a:gd name="connsiteX8" fmla="*/ 6316 w 9871"/>
              <a:gd name="connsiteY8" fmla="*/ 9059 h 10000"/>
              <a:gd name="connsiteX9" fmla="*/ 6576 w 9871"/>
              <a:gd name="connsiteY9" fmla="*/ 8920 h 10000"/>
              <a:gd name="connsiteX10" fmla="*/ 6682 w 9871"/>
              <a:gd name="connsiteY10" fmla="*/ 8283 h 10000"/>
              <a:gd name="connsiteX11" fmla="*/ 6817 w 9871"/>
              <a:gd name="connsiteY11" fmla="*/ 10000 h 10000"/>
              <a:gd name="connsiteX12" fmla="*/ 6952 w 9871"/>
              <a:gd name="connsiteY12" fmla="*/ 3906 h 10000"/>
              <a:gd name="connsiteX13" fmla="*/ 7186 w 9871"/>
              <a:gd name="connsiteY13" fmla="*/ 0 h 10000"/>
              <a:gd name="connsiteX14" fmla="*/ 7316 w 9871"/>
              <a:gd name="connsiteY14" fmla="*/ 1884 h 10000"/>
              <a:gd name="connsiteX15" fmla="*/ 7417 w 9871"/>
              <a:gd name="connsiteY15" fmla="*/ 1245 h 10000"/>
              <a:gd name="connsiteX16" fmla="*/ 7553 w 9871"/>
              <a:gd name="connsiteY16" fmla="*/ 2965 h 10000"/>
              <a:gd name="connsiteX17" fmla="*/ 7792 w 9871"/>
              <a:gd name="connsiteY17" fmla="*/ 2494 h 10000"/>
              <a:gd name="connsiteX18" fmla="*/ 7918 w 9871"/>
              <a:gd name="connsiteY18" fmla="*/ 2494 h 10000"/>
              <a:gd name="connsiteX19" fmla="*/ 8036 w 9871"/>
              <a:gd name="connsiteY19" fmla="*/ 2796 h 10000"/>
              <a:gd name="connsiteX20" fmla="*/ 8156 w 9871"/>
              <a:gd name="connsiteY20" fmla="*/ 3739 h 10000"/>
              <a:gd name="connsiteX21" fmla="*/ 8394 w 9871"/>
              <a:gd name="connsiteY21" fmla="*/ 2327 h 10000"/>
              <a:gd name="connsiteX22" fmla="*/ 8527 w 9871"/>
              <a:gd name="connsiteY22" fmla="*/ 2965 h 10000"/>
              <a:gd name="connsiteX23" fmla="*/ 8633 w 9871"/>
              <a:gd name="connsiteY23" fmla="*/ 2796 h 10000"/>
              <a:gd name="connsiteX24" fmla="*/ 8766 w 9871"/>
              <a:gd name="connsiteY24" fmla="*/ 1414 h 10000"/>
              <a:gd name="connsiteX25" fmla="*/ 9008 w 9871"/>
              <a:gd name="connsiteY25" fmla="*/ 1719 h 10000"/>
              <a:gd name="connsiteX26" fmla="*/ 9129 w 9871"/>
              <a:gd name="connsiteY26" fmla="*/ 778 h 10000"/>
              <a:gd name="connsiteX27" fmla="*/ 9262 w 9871"/>
              <a:gd name="connsiteY27" fmla="*/ 5925 h 10000"/>
              <a:gd name="connsiteX28" fmla="*/ 9371 w 9871"/>
              <a:gd name="connsiteY28" fmla="*/ 8115 h 10000"/>
              <a:gd name="connsiteX29" fmla="*/ 9631 w 9871"/>
              <a:gd name="connsiteY29" fmla="*/ 8115 h 10000"/>
              <a:gd name="connsiteX30" fmla="*/ 9740 w 9871"/>
              <a:gd name="connsiteY30" fmla="*/ 7341 h 10000"/>
              <a:gd name="connsiteX31" fmla="*/ 9871 w 9871"/>
              <a:gd name="connsiteY31" fmla="*/ 7341 h 10000"/>
              <a:gd name="connsiteX0" fmla="*/ 0 w 4584"/>
              <a:gd name="connsiteY0" fmla="*/ 8752 h 10000"/>
              <a:gd name="connsiteX1" fmla="*/ 132 w 4584"/>
              <a:gd name="connsiteY1" fmla="*/ 7810 h 10000"/>
              <a:gd name="connsiteX2" fmla="*/ 258 w 4584"/>
              <a:gd name="connsiteY2" fmla="*/ 8115 h 10000"/>
              <a:gd name="connsiteX3" fmla="*/ 379 w 4584"/>
              <a:gd name="connsiteY3" fmla="*/ 7341 h 10000"/>
              <a:gd name="connsiteX4" fmla="*/ 633 w 4584"/>
              <a:gd name="connsiteY4" fmla="*/ 7037 h 10000"/>
              <a:gd name="connsiteX5" fmla="*/ 742 w 4584"/>
              <a:gd name="connsiteY5" fmla="*/ 7647 h 10000"/>
              <a:gd name="connsiteX6" fmla="*/ 879 w 4584"/>
              <a:gd name="connsiteY6" fmla="*/ 7810 h 10000"/>
              <a:gd name="connsiteX7" fmla="*/ 983 w 4584"/>
              <a:gd name="connsiteY7" fmla="*/ 9059 h 10000"/>
              <a:gd name="connsiteX8" fmla="*/ 1246 w 4584"/>
              <a:gd name="connsiteY8" fmla="*/ 8920 h 10000"/>
              <a:gd name="connsiteX9" fmla="*/ 1353 w 4584"/>
              <a:gd name="connsiteY9" fmla="*/ 8283 h 10000"/>
              <a:gd name="connsiteX10" fmla="*/ 1490 w 4584"/>
              <a:gd name="connsiteY10" fmla="*/ 10000 h 10000"/>
              <a:gd name="connsiteX11" fmla="*/ 1627 w 4584"/>
              <a:gd name="connsiteY11" fmla="*/ 3906 h 10000"/>
              <a:gd name="connsiteX12" fmla="*/ 1864 w 4584"/>
              <a:gd name="connsiteY12" fmla="*/ 0 h 10000"/>
              <a:gd name="connsiteX13" fmla="*/ 1996 w 4584"/>
              <a:gd name="connsiteY13" fmla="*/ 1884 h 10000"/>
              <a:gd name="connsiteX14" fmla="*/ 2098 w 4584"/>
              <a:gd name="connsiteY14" fmla="*/ 1245 h 10000"/>
              <a:gd name="connsiteX15" fmla="*/ 2236 w 4584"/>
              <a:gd name="connsiteY15" fmla="*/ 2965 h 10000"/>
              <a:gd name="connsiteX16" fmla="*/ 2478 w 4584"/>
              <a:gd name="connsiteY16" fmla="*/ 2494 h 10000"/>
              <a:gd name="connsiteX17" fmla="*/ 2605 w 4584"/>
              <a:gd name="connsiteY17" fmla="*/ 2494 h 10000"/>
              <a:gd name="connsiteX18" fmla="*/ 2725 w 4584"/>
              <a:gd name="connsiteY18" fmla="*/ 2796 h 10000"/>
              <a:gd name="connsiteX19" fmla="*/ 2847 w 4584"/>
              <a:gd name="connsiteY19" fmla="*/ 3739 h 10000"/>
              <a:gd name="connsiteX20" fmla="*/ 3088 w 4584"/>
              <a:gd name="connsiteY20" fmla="*/ 2327 h 10000"/>
              <a:gd name="connsiteX21" fmla="*/ 3222 w 4584"/>
              <a:gd name="connsiteY21" fmla="*/ 2965 h 10000"/>
              <a:gd name="connsiteX22" fmla="*/ 3330 w 4584"/>
              <a:gd name="connsiteY22" fmla="*/ 2796 h 10000"/>
              <a:gd name="connsiteX23" fmla="*/ 3465 w 4584"/>
              <a:gd name="connsiteY23" fmla="*/ 1414 h 10000"/>
              <a:gd name="connsiteX24" fmla="*/ 3710 w 4584"/>
              <a:gd name="connsiteY24" fmla="*/ 1719 h 10000"/>
              <a:gd name="connsiteX25" fmla="*/ 3832 w 4584"/>
              <a:gd name="connsiteY25" fmla="*/ 778 h 10000"/>
              <a:gd name="connsiteX26" fmla="*/ 3967 w 4584"/>
              <a:gd name="connsiteY26" fmla="*/ 5925 h 10000"/>
              <a:gd name="connsiteX27" fmla="*/ 4077 w 4584"/>
              <a:gd name="connsiteY27" fmla="*/ 8115 h 10000"/>
              <a:gd name="connsiteX28" fmla="*/ 4341 w 4584"/>
              <a:gd name="connsiteY28" fmla="*/ 8115 h 10000"/>
              <a:gd name="connsiteX29" fmla="*/ 4451 w 4584"/>
              <a:gd name="connsiteY29" fmla="*/ 7341 h 10000"/>
              <a:gd name="connsiteX30" fmla="*/ 4584 w 4584"/>
              <a:gd name="connsiteY30" fmla="*/ 73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4" h="10000">
                <a:moveTo>
                  <a:pt x="0" y="8752"/>
                </a:moveTo>
                <a:cubicBezTo>
                  <a:pt x="41" y="8439"/>
                  <a:pt x="86" y="8125"/>
                  <a:pt x="132" y="7810"/>
                </a:cubicBezTo>
                <a:cubicBezTo>
                  <a:pt x="175" y="7912"/>
                  <a:pt x="223" y="8013"/>
                  <a:pt x="258" y="8115"/>
                </a:cubicBezTo>
                <a:cubicBezTo>
                  <a:pt x="302" y="7860"/>
                  <a:pt x="331" y="7598"/>
                  <a:pt x="379" y="7341"/>
                </a:cubicBezTo>
                <a:cubicBezTo>
                  <a:pt x="465" y="7239"/>
                  <a:pt x="541" y="7139"/>
                  <a:pt x="633" y="7037"/>
                </a:cubicBezTo>
                <a:cubicBezTo>
                  <a:pt x="674" y="7239"/>
                  <a:pt x="707" y="7444"/>
                  <a:pt x="742" y="7647"/>
                </a:cubicBezTo>
                <a:cubicBezTo>
                  <a:pt x="787" y="7703"/>
                  <a:pt x="834" y="7755"/>
                  <a:pt x="879" y="7810"/>
                </a:cubicBezTo>
                <a:cubicBezTo>
                  <a:pt x="919" y="8228"/>
                  <a:pt x="947" y="8643"/>
                  <a:pt x="983" y="9059"/>
                </a:cubicBezTo>
                <a:cubicBezTo>
                  <a:pt x="1073" y="9014"/>
                  <a:pt x="1167" y="8964"/>
                  <a:pt x="1246" y="8920"/>
                </a:cubicBezTo>
                <a:cubicBezTo>
                  <a:pt x="1286" y="8708"/>
                  <a:pt x="1321" y="8495"/>
                  <a:pt x="1353" y="8283"/>
                </a:cubicBezTo>
                <a:cubicBezTo>
                  <a:pt x="1414" y="8853"/>
                  <a:pt x="1450" y="9427"/>
                  <a:pt x="1490" y="10000"/>
                </a:cubicBezTo>
                <a:cubicBezTo>
                  <a:pt x="1535" y="7966"/>
                  <a:pt x="1577" y="5937"/>
                  <a:pt x="1627" y="3906"/>
                </a:cubicBezTo>
                <a:cubicBezTo>
                  <a:pt x="1703" y="2606"/>
                  <a:pt x="1785" y="1301"/>
                  <a:pt x="1864" y="0"/>
                </a:cubicBezTo>
                <a:cubicBezTo>
                  <a:pt x="1904" y="630"/>
                  <a:pt x="1953" y="1255"/>
                  <a:pt x="1996" y="1884"/>
                </a:cubicBezTo>
                <a:cubicBezTo>
                  <a:pt x="2036" y="1671"/>
                  <a:pt x="2066" y="1458"/>
                  <a:pt x="2098" y="1245"/>
                </a:cubicBezTo>
                <a:cubicBezTo>
                  <a:pt x="2149" y="1818"/>
                  <a:pt x="2193" y="2393"/>
                  <a:pt x="2236" y="2965"/>
                </a:cubicBezTo>
                <a:cubicBezTo>
                  <a:pt x="2319" y="2807"/>
                  <a:pt x="2398" y="2649"/>
                  <a:pt x="2478" y="2494"/>
                </a:cubicBezTo>
                <a:lnTo>
                  <a:pt x="2605" y="2494"/>
                </a:lnTo>
                <a:cubicBezTo>
                  <a:pt x="2648" y="2595"/>
                  <a:pt x="2680" y="2698"/>
                  <a:pt x="2725" y="2796"/>
                </a:cubicBezTo>
                <a:cubicBezTo>
                  <a:pt x="2765" y="3111"/>
                  <a:pt x="2804" y="3425"/>
                  <a:pt x="2847" y="3739"/>
                </a:cubicBezTo>
                <a:cubicBezTo>
                  <a:pt x="2928" y="3268"/>
                  <a:pt x="3014" y="2796"/>
                  <a:pt x="3088" y="2327"/>
                </a:cubicBezTo>
                <a:cubicBezTo>
                  <a:pt x="3134" y="2539"/>
                  <a:pt x="3182" y="2753"/>
                  <a:pt x="3222" y="2965"/>
                </a:cubicBezTo>
                <a:cubicBezTo>
                  <a:pt x="3259" y="2909"/>
                  <a:pt x="3290" y="2852"/>
                  <a:pt x="3330" y="2796"/>
                </a:cubicBezTo>
                <a:cubicBezTo>
                  <a:pt x="3377" y="2336"/>
                  <a:pt x="3423" y="1873"/>
                  <a:pt x="3465" y="1414"/>
                </a:cubicBezTo>
                <a:cubicBezTo>
                  <a:pt x="3541" y="1515"/>
                  <a:pt x="3625" y="1615"/>
                  <a:pt x="3710" y="1719"/>
                </a:cubicBezTo>
                <a:cubicBezTo>
                  <a:pt x="3753" y="1404"/>
                  <a:pt x="3793" y="1089"/>
                  <a:pt x="3832" y="778"/>
                </a:cubicBezTo>
                <a:cubicBezTo>
                  <a:pt x="3873" y="2494"/>
                  <a:pt x="3927" y="4210"/>
                  <a:pt x="3967" y="5925"/>
                </a:cubicBezTo>
                <a:cubicBezTo>
                  <a:pt x="4010" y="6655"/>
                  <a:pt x="4042" y="7386"/>
                  <a:pt x="4077" y="8115"/>
                </a:cubicBezTo>
                <a:lnTo>
                  <a:pt x="4341" y="8115"/>
                </a:lnTo>
                <a:cubicBezTo>
                  <a:pt x="4372" y="7860"/>
                  <a:pt x="4415" y="7598"/>
                  <a:pt x="4451" y="7341"/>
                </a:cubicBezTo>
                <a:lnTo>
                  <a:pt x="4584" y="7341"/>
                </a:ln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97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35023" y="3948921"/>
            <a:ext cx="1001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Once again, we compute the distance between </a:t>
            </a:r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and every subsequences of </a:t>
            </a:r>
            <a:r>
              <a:rPr lang="en-US" dirty="0">
                <a:solidFill>
                  <a:srgbClr val="FF0000"/>
                </a:solidFill>
              </a:rPr>
              <a:t>T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349972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763085"/>
              </p:ext>
            </p:extLst>
          </p:nvPr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8" name="Freeform 34"/>
          <p:cNvSpPr>
            <a:spLocks/>
          </p:cNvSpPr>
          <p:nvPr/>
        </p:nvSpPr>
        <p:spPr bwMode="auto">
          <a:xfrm>
            <a:off x="6989405" y="1724554"/>
            <a:ext cx="871401" cy="573092"/>
          </a:xfrm>
          <a:custGeom>
            <a:avLst/>
            <a:gdLst>
              <a:gd name="T0" fmla="*/ 17 w 890"/>
              <a:gd name="T1" fmla="*/ 502 h 514"/>
              <a:gd name="T2" fmla="*/ 40 w 890"/>
              <a:gd name="T3" fmla="*/ 440 h 514"/>
              <a:gd name="T4" fmla="*/ 57 w 890"/>
              <a:gd name="T5" fmla="*/ 389 h 514"/>
              <a:gd name="T6" fmla="*/ 79 w 890"/>
              <a:gd name="T7" fmla="*/ 378 h 514"/>
              <a:gd name="T8" fmla="*/ 102 w 890"/>
              <a:gd name="T9" fmla="*/ 254 h 514"/>
              <a:gd name="T10" fmla="*/ 124 w 890"/>
              <a:gd name="T11" fmla="*/ 276 h 514"/>
              <a:gd name="T12" fmla="*/ 141 w 890"/>
              <a:gd name="T13" fmla="*/ 288 h 514"/>
              <a:gd name="T14" fmla="*/ 164 w 890"/>
              <a:gd name="T15" fmla="*/ 265 h 514"/>
              <a:gd name="T16" fmla="*/ 186 w 890"/>
              <a:gd name="T17" fmla="*/ 265 h 514"/>
              <a:gd name="T18" fmla="*/ 203 w 890"/>
              <a:gd name="T19" fmla="*/ 260 h 514"/>
              <a:gd name="T20" fmla="*/ 226 w 890"/>
              <a:gd name="T21" fmla="*/ 276 h 514"/>
              <a:gd name="T22" fmla="*/ 248 w 890"/>
              <a:gd name="T23" fmla="*/ 237 h 514"/>
              <a:gd name="T24" fmla="*/ 271 w 890"/>
              <a:gd name="T25" fmla="*/ 310 h 514"/>
              <a:gd name="T26" fmla="*/ 288 w 890"/>
              <a:gd name="T27" fmla="*/ 271 h 514"/>
              <a:gd name="T28" fmla="*/ 310 w 890"/>
              <a:gd name="T29" fmla="*/ 282 h 514"/>
              <a:gd name="T30" fmla="*/ 333 w 890"/>
              <a:gd name="T31" fmla="*/ 237 h 514"/>
              <a:gd name="T32" fmla="*/ 355 w 890"/>
              <a:gd name="T33" fmla="*/ 260 h 514"/>
              <a:gd name="T34" fmla="*/ 372 w 890"/>
              <a:gd name="T35" fmla="*/ 265 h 514"/>
              <a:gd name="T36" fmla="*/ 395 w 890"/>
              <a:gd name="T37" fmla="*/ 276 h 514"/>
              <a:gd name="T38" fmla="*/ 417 w 890"/>
              <a:gd name="T39" fmla="*/ 254 h 514"/>
              <a:gd name="T40" fmla="*/ 440 w 890"/>
              <a:gd name="T41" fmla="*/ 265 h 514"/>
              <a:gd name="T42" fmla="*/ 457 w 890"/>
              <a:gd name="T43" fmla="*/ 367 h 514"/>
              <a:gd name="T44" fmla="*/ 479 w 890"/>
              <a:gd name="T45" fmla="*/ 282 h 514"/>
              <a:gd name="T46" fmla="*/ 502 w 890"/>
              <a:gd name="T47" fmla="*/ 254 h 514"/>
              <a:gd name="T48" fmla="*/ 518 w 890"/>
              <a:gd name="T49" fmla="*/ 327 h 514"/>
              <a:gd name="T50" fmla="*/ 541 w 890"/>
              <a:gd name="T51" fmla="*/ 361 h 514"/>
              <a:gd name="T52" fmla="*/ 564 w 890"/>
              <a:gd name="T53" fmla="*/ 68 h 514"/>
              <a:gd name="T54" fmla="*/ 586 w 890"/>
              <a:gd name="T55" fmla="*/ 90 h 514"/>
              <a:gd name="T56" fmla="*/ 603 w 890"/>
              <a:gd name="T57" fmla="*/ 135 h 514"/>
              <a:gd name="T58" fmla="*/ 625 w 890"/>
              <a:gd name="T59" fmla="*/ 101 h 514"/>
              <a:gd name="T60" fmla="*/ 648 w 890"/>
              <a:gd name="T61" fmla="*/ 28 h 514"/>
              <a:gd name="T62" fmla="*/ 671 w 890"/>
              <a:gd name="T63" fmla="*/ 293 h 514"/>
              <a:gd name="T64" fmla="*/ 687 w 890"/>
              <a:gd name="T65" fmla="*/ 293 h 514"/>
              <a:gd name="T66" fmla="*/ 710 w 890"/>
              <a:gd name="T67" fmla="*/ 260 h 514"/>
              <a:gd name="T68" fmla="*/ 732 w 890"/>
              <a:gd name="T69" fmla="*/ 260 h 514"/>
              <a:gd name="T70" fmla="*/ 749 w 890"/>
              <a:gd name="T71" fmla="*/ 260 h 514"/>
              <a:gd name="T72" fmla="*/ 772 w 890"/>
              <a:gd name="T73" fmla="*/ 248 h 514"/>
              <a:gd name="T74" fmla="*/ 794 w 890"/>
              <a:gd name="T75" fmla="*/ 276 h 514"/>
              <a:gd name="T76" fmla="*/ 817 w 890"/>
              <a:gd name="T77" fmla="*/ 276 h 514"/>
              <a:gd name="T78" fmla="*/ 834 w 890"/>
              <a:gd name="T79" fmla="*/ 282 h 514"/>
              <a:gd name="T80" fmla="*/ 856 w 890"/>
              <a:gd name="T81" fmla="*/ 288 h 514"/>
              <a:gd name="T82" fmla="*/ 879 w 890"/>
              <a:gd name="T83" fmla="*/ 260 h 514"/>
              <a:gd name="connsiteX0" fmla="*/ 0 w 9944"/>
              <a:gd name="connsiteY0" fmla="*/ 10000 h 10000"/>
              <a:gd name="connsiteX1" fmla="*/ 135 w 9944"/>
              <a:gd name="connsiteY1" fmla="*/ 9767 h 10000"/>
              <a:gd name="connsiteX2" fmla="*/ 191 w 9944"/>
              <a:gd name="connsiteY2" fmla="*/ 9767 h 10000"/>
              <a:gd name="connsiteX3" fmla="*/ 258 w 9944"/>
              <a:gd name="connsiteY3" fmla="*/ 9339 h 10000"/>
              <a:gd name="connsiteX4" fmla="*/ 315 w 9944"/>
              <a:gd name="connsiteY4" fmla="*/ 9125 h 10000"/>
              <a:gd name="connsiteX5" fmla="*/ 449 w 9944"/>
              <a:gd name="connsiteY5" fmla="*/ 8560 h 10000"/>
              <a:gd name="connsiteX6" fmla="*/ 506 w 9944"/>
              <a:gd name="connsiteY6" fmla="*/ 8560 h 10000"/>
              <a:gd name="connsiteX7" fmla="*/ 573 w 9944"/>
              <a:gd name="connsiteY7" fmla="*/ 7568 h 10000"/>
              <a:gd name="connsiteX8" fmla="*/ 640 w 9944"/>
              <a:gd name="connsiteY8" fmla="*/ 7568 h 10000"/>
              <a:gd name="connsiteX9" fmla="*/ 764 w 9944"/>
              <a:gd name="connsiteY9" fmla="*/ 7685 h 10000"/>
              <a:gd name="connsiteX10" fmla="*/ 831 w 9944"/>
              <a:gd name="connsiteY10" fmla="*/ 7802 h 10000"/>
              <a:gd name="connsiteX11" fmla="*/ 888 w 9944"/>
              <a:gd name="connsiteY11" fmla="*/ 7354 h 10000"/>
              <a:gd name="connsiteX12" fmla="*/ 955 w 9944"/>
              <a:gd name="connsiteY12" fmla="*/ 7237 h 10000"/>
              <a:gd name="connsiteX13" fmla="*/ 1079 w 9944"/>
              <a:gd name="connsiteY13" fmla="*/ 5603 h 10000"/>
              <a:gd name="connsiteX14" fmla="*/ 1146 w 9944"/>
              <a:gd name="connsiteY14" fmla="*/ 4942 h 10000"/>
              <a:gd name="connsiteX15" fmla="*/ 1202 w 9944"/>
              <a:gd name="connsiteY15" fmla="*/ 5603 h 10000"/>
              <a:gd name="connsiteX16" fmla="*/ 1270 w 9944"/>
              <a:gd name="connsiteY16" fmla="*/ 5700 h 10000"/>
              <a:gd name="connsiteX17" fmla="*/ 1393 w 9944"/>
              <a:gd name="connsiteY17" fmla="*/ 5370 h 10000"/>
              <a:gd name="connsiteX18" fmla="*/ 1461 w 9944"/>
              <a:gd name="connsiteY18" fmla="*/ 5700 h 10000"/>
              <a:gd name="connsiteX19" fmla="*/ 1517 w 9944"/>
              <a:gd name="connsiteY19" fmla="*/ 5272 h 10000"/>
              <a:gd name="connsiteX20" fmla="*/ 1584 w 9944"/>
              <a:gd name="connsiteY20" fmla="*/ 5603 h 10000"/>
              <a:gd name="connsiteX21" fmla="*/ 1708 w 9944"/>
              <a:gd name="connsiteY21" fmla="*/ 5058 h 10000"/>
              <a:gd name="connsiteX22" fmla="*/ 1775 w 9944"/>
              <a:gd name="connsiteY22" fmla="*/ 5370 h 10000"/>
              <a:gd name="connsiteX23" fmla="*/ 1843 w 9944"/>
              <a:gd name="connsiteY23" fmla="*/ 5156 h 10000"/>
              <a:gd name="connsiteX24" fmla="*/ 1899 w 9944"/>
              <a:gd name="connsiteY24" fmla="*/ 5486 h 10000"/>
              <a:gd name="connsiteX25" fmla="*/ 2034 w 9944"/>
              <a:gd name="connsiteY25" fmla="*/ 4611 h 10000"/>
              <a:gd name="connsiteX26" fmla="*/ 2090 w 9944"/>
              <a:gd name="connsiteY26" fmla="*/ 5156 h 10000"/>
              <a:gd name="connsiteX27" fmla="*/ 2157 w 9944"/>
              <a:gd name="connsiteY27" fmla="*/ 5272 h 10000"/>
              <a:gd name="connsiteX28" fmla="*/ 2213 w 9944"/>
              <a:gd name="connsiteY28" fmla="*/ 5603 h 10000"/>
              <a:gd name="connsiteX29" fmla="*/ 2281 w 9944"/>
              <a:gd name="connsiteY29" fmla="*/ 5058 h 10000"/>
              <a:gd name="connsiteX30" fmla="*/ 2404 w 9944"/>
              <a:gd name="connsiteY30" fmla="*/ 5486 h 10000"/>
              <a:gd name="connsiteX31" fmla="*/ 2472 w 9944"/>
              <a:gd name="connsiteY31" fmla="*/ 5603 h 10000"/>
              <a:gd name="connsiteX32" fmla="*/ 2539 w 9944"/>
              <a:gd name="connsiteY32" fmla="*/ 5370 h 10000"/>
              <a:gd name="connsiteX33" fmla="*/ 2596 w 9944"/>
              <a:gd name="connsiteY33" fmla="*/ 5370 h 10000"/>
              <a:gd name="connsiteX34" fmla="*/ 2730 w 9944"/>
              <a:gd name="connsiteY34" fmla="*/ 5370 h 10000"/>
              <a:gd name="connsiteX35" fmla="*/ 2787 w 9944"/>
              <a:gd name="connsiteY35" fmla="*/ 4611 h 10000"/>
              <a:gd name="connsiteX36" fmla="*/ 2854 w 9944"/>
              <a:gd name="connsiteY36" fmla="*/ 4942 h 10000"/>
              <a:gd name="connsiteX37" fmla="*/ 2910 w 9944"/>
              <a:gd name="connsiteY37" fmla="*/ 4728 h 10000"/>
              <a:gd name="connsiteX38" fmla="*/ 3045 w 9944"/>
              <a:gd name="connsiteY38" fmla="*/ 6031 h 10000"/>
              <a:gd name="connsiteX39" fmla="*/ 3101 w 9944"/>
              <a:gd name="connsiteY39" fmla="*/ 5272 h 10000"/>
              <a:gd name="connsiteX40" fmla="*/ 3169 w 9944"/>
              <a:gd name="connsiteY40" fmla="*/ 5272 h 10000"/>
              <a:gd name="connsiteX41" fmla="*/ 3236 w 9944"/>
              <a:gd name="connsiteY41" fmla="*/ 5272 h 10000"/>
              <a:gd name="connsiteX42" fmla="*/ 3360 w 9944"/>
              <a:gd name="connsiteY42" fmla="*/ 4611 h 10000"/>
              <a:gd name="connsiteX43" fmla="*/ 3416 w 9944"/>
              <a:gd name="connsiteY43" fmla="*/ 5370 h 10000"/>
              <a:gd name="connsiteX44" fmla="*/ 3483 w 9944"/>
              <a:gd name="connsiteY44" fmla="*/ 5486 h 10000"/>
              <a:gd name="connsiteX45" fmla="*/ 3551 w 9944"/>
              <a:gd name="connsiteY45" fmla="*/ 5058 h 10000"/>
              <a:gd name="connsiteX46" fmla="*/ 3674 w 9944"/>
              <a:gd name="connsiteY46" fmla="*/ 5603 h 10000"/>
              <a:gd name="connsiteX47" fmla="*/ 3742 w 9944"/>
              <a:gd name="connsiteY47" fmla="*/ 4611 h 10000"/>
              <a:gd name="connsiteX48" fmla="*/ 3798 w 9944"/>
              <a:gd name="connsiteY48" fmla="*/ 4825 h 10000"/>
              <a:gd name="connsiteX49" fmla="*/ 3865 w 9944"/>
              <a:gd name="connsiteY49" fmla="*/ 4397 h 10000"/>
              <a:gd name="connsiteX50" fmla="*/ 3989 w 9944"/>
              <a:gd name="connsiteY50" fmla="*/ 5058 h 10000"/>
              <a:gd name="connsiteX51" fmla="*/ 4056 w 9944"/>
              <a:gd name="connsiteY51" fmla="*/ 5156 h 10000"/>
              <a:gd name="connsiteX52" fmla="*/ 4112 w 9944"/>
              <a:gd name="connsiteY52" fmla="*/ 4825 h 10000"/>
              <a:gd name="connsiteX53" fmla="*/ 4180 w 9944"/>
              <a:gd name="connsiteY53" fmla="*/ 5156 h 10000"/>
              <a:gd name="connsiteX54" fmla="*/ 4303 w 9944"/>
              <a:gd name="connsiteY54" fmla="*/ 5156 h 10000"/>
              <a:gd name="connsiteX55" fmla="*/ 4371 w 9944"/>
              <a:gd name="connsiteY55" fmla="*/ 5486 h 10000"/>
              <a:gd name="connsiteX56" fmla="*/ 4438 w 9944"/>
              <a:gd name="connsiteY56" fmla="*/ 5370 h 10000"/>
              <a:gd name="connsiteX57" fmla="*/ 4494 w 9944"/>
              <a:gd name="connsiteY57" fmla="*/ 5272 h 10000"/>
              <a:gd name="connsiteX58" fmla="*/ 4618 w 9944"/>
              <a:gd name="connsiteY58" fmla="*/ 4942 h 10000"/>
              <a:gd name="connsiteX59" fmla="*/ 4685 w 9944"/>
              <a:gd name="connsiteY59" fmla="*/ 4942 h 10000"/>
              <a:gd name="connsiteX60" fmla="*/ 4753 w 9944"/>
              <a:gd name="connsiteY60" fmla="*/ 5272 h 10000"/>
              <a:gd name="connsiteX61" fmla="*/ 4809 w 9944"/>
              <a:gd name="connsiteY61" fmla="*/ 5486 h 10000"/>
              <a:gd name="connsiteX62" fmla="*/ 4944 w 9944"/>
              <a:gd name="connsiteY62" fmla="*/ 5156 h 10000"/>
              <a:gd name="connsiteX63" fmla="*/ 5000 w 9944"/>
              <a:gd name="connsiteY63" fmla="*/ 7354 h 10000"/>
              <a:gd name="connsiteX64" fmla="*/ 5067 w 9944"/>
              <a:gd name="connsiteY64" fmla="*/ 8016 h 10000"/>
              <a:gd name="connsiteX65" fmla="*/ 5135 w 9944"/>
              <a:gd name="connsiteY65" fmla="*/ 7140 h 10000"/>
              <a:gd name="connsiteX66" fmla="*/ 5258 w 9944"/>
              <a:gd name="connsiteY66" fmla="*/ 6265 h 10000"/>
              <a:gd name="connsiteX67" fmla="*/ 5315 w 9944"/>
              <a:gd name="connsiteY67" fmla="*/ 6148 h 10000"/>
              <a:gd name="connsiteX68" fmla="*/ 5382 w 9944"/>
              <a:gd name="connsiteY68" fmla="*/ 5486 h 10000"/>
              <a:gd name="connsiteX69" fmla="*/ 5449 w 9944"/>
              <a:gd name="connsiteY69" fmla="*/ 5700 h 10000"/>
              <a:gd name="connsiteX70" fmla="*/ 5506 w 9944"/>
              <a:gd name="connsiteY70" fmla="*/ 5156 h 10000"/>
              <a:gd name="connsiteX71" fmla="*/ 5640 w 9944"/>
              <a:gd name="connsiteY71" fmla="*/ 4942 h 10000"/>
              <a:gd name="connsiteX72" fmla="*/ 5697 w 9944"/>
              <a:gd name="connsiteY72" fmla="*/ 5370 h 10000"/>
              <a:gd name="connsiteX73" fmla="*/ 5764 w 9944"/>
              <a:gd name="connsiteY73" fmla="*/ 5486 h 10000"/>
              <a:gd name="connsiteX74" fmla="*/ 5820 w 9944"/>
              <a:gd name="connsiteY74" fmla="*/ 6362 h 10000"/>
              <a:gd name="connsiteX75" fmla="*/ 5955 w 9944"/>
              <a:gd name="connsiteY75" fmla="*/ 6265 h 10000"/>
              <a:gd name="connsiteX76" fmla="*/ 6011 w 9944"/>
              <a:gd name="connsiteY76" fmla="*/ 5817 h 10000"/>
              <a:gd name="connsiteX77" fmla="*/ 6079 w 9944"/>
              <a:gd name="connsiteY77" fmla="*/ 7023 h 10000"/>
              <a:gd name="connsiteX78" fmla="*/ 6146 w 9944"/>
              <a:gd name="connsiteY78" fmla="*/ 2743 h 10000"/>
              <a:gd name="connsiteX79" fmla="*/ 6270 w 9944"/>
              <a:gd name="connsiteY79" fmla="*/ 0 h 10000"/>
              <a:gd name="connsiteX80" fmla="*/ 6337 w 9944"/>
              <a:gd name="connsiteY80" fmla="*/ 1323 h 10000"/>
              <a:gd name="connsiteX81" fmla="*/ 6393 w 9944"/>
              <a:gd name="connsiteY81" fmla="*/ 875 h 10000"/>
              <a:gd name="connsiteX82" fmla="*/ 6461 w 9944"/>
              <a:gd name="connsiteY82" fmla="*/ 2082 h 10000"/>
              <a:gd name="connsiteX83" fmla="*/ 6584 w 9944"/>
              <a:gd name="connsiteY83" fmla="*/ 1751 h 10000"/>
              <a:gd name="connsiteX84" fmla="*/ 6652 w 9944"/>
              <a:gd name="connsiteY84" fmla="*/ 1751 h 10000"/>
              <a:gd name="connsiteX85" fmla="*/ 6708 w 9944"/>
              <a:gd name="connsiteY85" fmla="*/ 1965 h 10000"/>
              <a:gd name="connsiteX86" fmla="*/ 6775 w 9944"/>
              <a:gd name="connsiteY86" fmla="*/ 2626 h 10000"/>
              <a:gd name="connsiteX87" fmla="*/ 6899 w 9944"/>
              <a:gd name="connsiteY87" fmla="*/ 1634 h 10000"/>
              <a:gd name="connsiteX88" fmla="*/ 6966 w 9944"/>
              <a:gd name="connsiteY88" fmla="*/ 2082 h 10000"/>
              <a:gd name="connsiteX89" fmla="*/ 7022 w 9944"/>
              <a:gd name="connsiteY89" fmla="*/ 1965 h 10000"/>
              <a:gd name="connsiteX90" fmla="*/ 7090 w 9944"/>
              <a:gd name="connsiteY90" fmla="*/ 992 h 10000"/>
              <a:gd name="connsiteX91" fmla="*/ 7213 w 9944"/>
              <a:gd name="connsiteY91" fmla="*/ 1206 h 10000"/>
              <a:gd name="connsiteX92" fmla="*/ 7281 w 9944"/>
              <a:gd name="connsiteY92" fmla="*/ 545 h 10000"/>
              <a:gd name="connsiteX93" fmla="*/ 7348 w 9944"/>
              <a:gd name="connsiteY93" fmla="*/ 4163 h 10000"/>
              <a:gd name="connsiteX94" fmla="*/ 7404 w 9944"/>
              <a:gd name="connsiteY94" fmla="*/ 5700 h 10000"/>
              <a:gd name="connsiteX95" fmla="*/ 7539 w 9944"/>
              <a:gd name="connsiteY95" fmla="*/ 5700 h 10000"/>
              <a:gd name="connsiteX96" fmla="*/ 7596 w 9944"/>
              <a:gd name="connsiteY96" fmla="*/ 5156 h 10000"/>
              <a:gd name="connsiteX97" fmla="*/ 7663 w 9944"/>
              <a:gd name="connsiteY97" fmla="*/ 5156 h 10000"/>
              <a:gd name="connsiteX98" fmla="*/ 7719 w 9944"/>
              <a:gd name="connsiteY98" fmla="*/ 5700 h 10000"/>
              <a:gd name="connsiteX99" fmla="*/ 7854 w 9944"/>
              <a:gd name="connsiteY99" fmla="*/ 5272 h 10000"/>
              <a:gd name="connsiteX100" fmla="*/ 7910 w 9944"/>
              <a:gd name="connsiteY100" fmla="*/ 4280 h 10000"/>
              <a:gd name="connsiteX101" fmla="*/ 7978 w 9944"/>
              <a:gd name="connsiteY101" fmla="*/ 5058 h 10000"/>
              <a:gd name="connsiteX102" fmla="*/ 8045 w 9944"/>
              <a:gd name="connsiteY102" fmla="*/ 5058 h 10000"/>
              <a:gd name="connsiteX103" fmla="*/ 8169 w 9944"/>
              <a:gd name="connsiteY103" fmla="*/ 4611 h 10000"/>
              <a:gd name="connsiteX104" fmla="*/ 8225 w 9944"/>
              <a:gd name="connsiteY104" fmla="*/ 5058 h 10000"/>
              <a:gd name="connsiteX105" fmla="*/ 8292 w 9944"/>
              <a:gd name="connsiteY105" fmla="*/ 5156 h 10000"/>
              <a:gd name="connsiteX106" fmla="*/ 8360 w 9944"/>
              <a:gd name="connsiteY106" fmla="*/ 5156 h 10000"/>
              <a:gd name="connsiteX107" fmla="*/ 8416 w 9944"/>
              <a:gd name="connsiteY107" fmla="*/ 5058 h 10000"/>
              <a:gd name="connsiteX108" fmla="*/ 8551 w 9944"/>
              <a:gd name="connsiteY108" fmla="*/ 4825 h 10000"/>
              <a:gd name="connsiteX109" fmla="*/ 8607 w 9944"/>
              <a:gd name="connsiteY109" fmla="*/ 5058 h 10000"/>
              <a:gd name="connsiteX110" fmla="*/ 8674 w 9944"/>
              <a:gd name="connsiteY110" fmla="*/ 4825 h 10000"/>
              <a:gd name="connsiteX111" fmla="*/ 8742 w 9944"/>
              <a:gd name="connsiteY111" fmla="*/ 5272 h 10000"/>
              <a:gd name="connsiteX112" fmla="*/ 8865 w 9944"/>
              <a:gd name="connsiteY112" fmla="*/ 4942 h 10000"/>
              <a:gd name="connsiteX113" fmla="*/ 8921 w 9944"/>
              <a:gd name="connsiteY113" fmla="*/ 5370 h 10000"/>
              <a:gd name="connsiteX114" fmla="*/ 8989 w 9944"/>
              <a:gd name="connsiteY114" fmla="*/ 4942 h 10000"/>
              <a:gd name="connsiteX115" fmla="*/ 9056 w 9944"/>
              <a:gd name="connsiteY115" fmla="*/ 5603 h 10000"/>
              <a:gd name="connsiteX116" fmla="*/ 9180 w 9944"/>
              <a:gd name="connsiteY116" fmla="*/ 5370 h 10000"/>
              <a:gd name="connsiteX117" fmla="*/ 9247 w 9944"/>
              <a:gd name="connsiteY117" fmla="*/ 5370 h 10000"/>
              <a:gd name="connsiteX118" fmla="*/ 9303 w 9944"/>
              <a:gd name="connsiteY118" fmla="*/ 4611 h 10000"/>
              <a:gd name="connsiteX119" fmla="*/ 9371 w 9944"/>
              <a:gd name="connsiteY119" fmla="*/ 5486 h 10000"/>
              <a:gd name="connsiteX120" fmla="*/ 9494 w 9944"/>
              <a:gd name="connsiteY120" fmla="*/ 5603 h 10000"/>
              <a:gd name="connsiteX121" fmla="*/ 9562 w 9944"/>
              <a:gd name="connsiteY121" fmla="*/ 5058 h 10000"/>
              <a:gd name="connsiteX122" fmla="*/ 9618 w 9944"/>
              <a:gd name="connsiteY122" fmla="*/ 5603 h 10000"/>
              <a:gd name="connsiteX123" fmla="*/ 9685 w 9944"/>
              <a:gd name="connsiteY123" fmla="*/ 5486 h 10000"/>
              <a:gd name="connsiteX124" fmla="*/ 9809 w 9944"/>
              <a:gd name="connsiteY124" fmla="*/ 5058 h 10000"/>
              <a:gd name="connsiteX125" fmla="*/ 9876 w 9944"/>
              <a:gd name="connsiteY125" fmla="*/ 5058 h 10000"/>
              <a:gd name="connsiteX126" fmla="*/ 9944 w 9944"/>
              <a:gd name="connsiteY126" fmla="*/ 4728 h 10000"/>
              <a:gd name="connsiteX0" fmla="*/ 0 w 9932"/>
              <a:gd name="connsiteY0" fmla="*/ 10000 h 10000"/>
              <a:gd name="connsiteX1" fmla="*/ 136 w 9932"/>
              <a:gd name="connsiteY1" fmla="*/ 9767 h 10000"/>
              <a:gd name="connsiteX2" fmla="*/ 192 w 9932"/>
              <a:gd name="connsiteY2" fmla="*/ 9767 h 10000"/>
              <a:gd name="connsiteX3" fmla="*/ 259 w 9932"/>
              <a:gd name="connsiteY3" fmla="*/ 9339 h 10000"/>
              <a:gd name="connsiteX4" fmla="*/ 317 w 9932"/>
              <a:gd name="connsiteY4" fmla="*/ 9125 h 10000"/>
              <a:gd name="connsiteX5" fmla="*/ 452 w 9932"/>
              <a:gd name="connsiteY5" fmla="*/ 8560 h 10000"/>
              <a:gd name="connsiteX6" fmla="*/ 509 w 9932"/>
              <a:gd name="connsiteY6" fmla="*/ 8560 h 10000"/>
              <a:gd name="connsiteX7" fmla="*/ 576 w 9932"/>
              <a:gd name="connsiteY7" fmla="*/ 7568 h 10000"/>
              <a:gd name="connsiteX8" fmla="*/ 644 w 9932"/>
              <a:gd name="connsiteY8" fmla="*/ 7568 h 10000"/>
              <a:gd name="connsiteX9" fmla="*/ 768 w 9932"/>
              <a:gd name="connsiteY9" fmla="*/ 7685 h 10000"/>
              <a:gd name="connsiteX10" fmla="*/ 836 w 9932"/>
              <a:gd name="connsiteY10" fmla="*/ 7802 h 10000"/>
              <a:gd name="connsiteX11" fmla="*/ 893 w 9932"/>
              <a:gd name="connsiteY11" fmla="*/ 7354 h 10000"/>
              <a:gd name="connsiteX12" fmla="*/ 960 w 9932"/>
              <a:gd name="connsiteY12" fmla="*/ 7237 h 10000"/>
              <a:gd name="connsiteX13" fmla="*/ 1085 w 9932"/>
              <a:gd name="connsiteY13" fmla="*/ 5603 h 10000"/>
              <a:gd name="connsiteX14" fmla="*/ 1152 w 9932"/>
              <a:gd name="connsiteY14" fmla="*/ 4942 h 10000"/>
              <a:gd name="connsiteX15" fmla="*/ 1209 w 9932"/>
              <a:gd name="connsiteY15" fmla="*/ 5603 h 10000"/>
              <a:gd name="connsiteX16" fmla="*/ 1277 w 9932"/>
              <a:gd name="connsiteY16" fmla="*/ 5700 h 10000"/>
              <a:gd name="connsiteX17" fmla="*/ 1401 w 9932"/>
              <a:gd name="connsiteY17" fmla="*/ 5370 h 10000"/>
              <a:gd name="connsiteX18" fmla="*/ 1469 w 9932"/>
              <a:gd name="connsiteY18" fmla="*/ 5700 h 10000"/>
              <a:gd name="connsiteX19" fmla="*/ 1526 w 9932"/>
              <a:gd name="connsiteY19" fmla="*/ 5272 h 10000"/>
              <a:gd name="connsiteX20" fmla="*/ 1593 w 9932"/>
              <a:gd name="connsiteY20" fmla="*/ 5603 h 10000"/>
              <a:gd name="connsiteX21" fmla="*/ 1718 w 9932"/>
              <a:gd name="connsiteY21" fmla="*/ 5058 h 10000"/>
              <a:gd name="connsiteX22" fmla="*/ 1785 w 9932"/>
              <a:gd name="connsiteY22" fmla="*/ 5370 h 10000"/>
              <a:gd name="connsiteX23" fmla="*/ 1853 w 9932"/>
              <a:gd name="connsiteY23" fmla="*/ 5156 h 10000"/>
              <a:gd name="connsiteX24" fmla="*/ 1910 w 9932"/>
              <a:gd name="connsiteY24" fmla="*/ 5486 h 10000"/>
              <a:gd name="connsiteX25" fmla="*/ 2045 w 9932"/>
              <a:gd name="connsiteY25" fmla="*/ 4611 h 10000"/>
              <a:gd name="connsiteX26" fmla="*/ 2102 w 9932"/>
              <a:gd name="connsiteY26" fmla="*/ 5156 h 10000"/>
              <a:gd name="connsiteX27" fmla="*/ 2169 w 9932"/>
              <a:gd name="connsiteY27" fmla="*/ 5272 h 10000"/>
              <a:gd name="connsiteX28" fmla="*/ 2225 w 9932"/>
              <a:gd name="connsiteY28" fmla="*/ 5603 h 10000"/>
              <a:gd name="connsiteX29" fmla="*/ 2294 w 9932"/>
              <a:gd name="connsiteY29" fmla="*/ 5058 h 10000"/>
              <a:gd name="connsiteX30" fmla="*/ 2418 w 9932"/>
              <a:gd name="connsiteY30" fmla="*/ 5486 h 10000"/>
              <a:gd name="connsiteX31" fmla="*/ 2486 w 9932"/>
              <a:gd name="connsiteY31" fmla="*/ 5603 h 10000"/>
              <a:gd name="connsiteX32" fmla="*/ 2553 w 9932"/>
              <a:gd name="connsiteY32" fmla="*/ 5370 h 10000"/>
              <a:gd name="connsiteX33" fmla="*/ 2611 w 9932"/>
              <a:gd name="connsiteY33" fmla="*/ 5370 h 10000"/>
              <a:gd name="connsiteX34" fmla="*/ 2745 w 9932"/>
              <a:gd name="connsiteY34" fmla="*/ 5370 h 10000"/>
              <a:gd name="connsiteX35" fmla="*/ 2803 w 9932"/>
              <a:gd name="connsiteY35" fmla="*/ 4611 h 10000"/>
              <a:gd name="connsiteX36" fmla="*/ 2870 w 9932"/>
              <a:gd name="connsiteY36" fmla="*/ 4942 h 10000"/>
              <a:gd name="connsiteX37" fmla="*/ 2926 w 9932"/>
              <a:gd name="connsiteY37" fmla="*/ 4728 h 10000"/>
              <a:gd name="connsiteX38" fmla="*/ 3062 w 9932"/>
              <a:gd name="connsiteY38" fmla="*/ 6031 h 10000"/>
              <a:gd name="connsiteX39" fmla="*/ 3118 w 9932"/>
              <a:gd name="connsiteY39" fmla="*/ 5272 h 10000"/>
              <a:gd name="connsiteX40" fmla="*/ 3187 w 9932"/>
              <a:gd name="connsiteY40" fmla="*/ 5272 h 10000"/>
              <a:gd name="connsiteX41" fmla="*/ 3254 w 9932"/>
              <a:gd name="connsiteY41" fmla="*/ 5272 h 10000"/>
              <a:gd name="connsiteX42" fmla="*/ 3379 w 9932"/>
              <a:gd name="connsiteY42" fmla="*/ 4611 h 10000"/>
              <a:gd name="connsiteX43" fmla="*/ 3435 w 9932"/>
              <a:gd name="connsiteY43" fmla="*/ 5370 h 10000"/>
              <a:gd name="connsiteX44" fmla="*/ 3503 w 9932"/>
              <a:gd name="connsiteY44" fmla="*/ 5486 h 10000"/>
              <a:gd name="connsiteX45" fmla="*/ 3571 w 9932"/>
              <a:gd name="connsiteY45" fmla="*/ 5058 h 10000"/>
              <a:gd name="connsiteX46" fmla="*/ 3695 w 9932"/>
              <a:gd name="connsiteY46" fmla="*/ 5603 h 10000"/>
              <a:gd name="connsiteX47" fmla="*/ 3763 w 9932"/>
              <a:gd name="connsiteY47" fmla="*/ 4611 h 10000"/>
              <a:gd name="connsiteX48" fmla="*/ 3819 w 9932"/>
              <a:gd name="connsiteY48" fmla="*/ 4825 h 10000"/>
              <a:gd name="connsiteX49" fmla="*/ 3887 w 9932"/>
              <a:gd name="connsiteY49" fmla="*/ 4397 h 10000"/>
              <a:gd name="connsiteX50" fmla="*/ 4011 w 9932"/>
              <a:gd name="connsiteY50" fmla="*/ 5058 h 10000"/>
              <a:gd name="connsiteX51" fmla="*/ 4079 w 9932"/>
              <a:gd name="connsiteY51" fmla="*/ 5156 h 10000"/>
              <a:gd name="connsiteX52" fmla="*/ 4135 w 9932"/>
              <a:gd name="connsiteY52" fmla="*/ 4825 h 10000"/>
              <a:gd name="connsiteX53" fmla="*/ 4204 w 9932"/>
              <a:gd name="connsiteY53" fmla="*/ 5156 h 10000"/>
              <a:gd name="connsiteX54" fmla="*/ 4327 w 9932"/>
              <a:gd name="connsiteY54" fmla="*/ 5156 h 10000"/>
              <a:gd name="connsiteX55" fmla="*/ 4396 w 9932"/>
              <a:gd name="connsiteY55" fmla="*/ 5486 h 10000"/>
              <a:gd name="connsiteX56" fmla="*/ 4463 w 9932"/>
              <a:gd name="connsiteY56" fmla="*/ 5370 h 10000"/>
              <a:gd name="connsiteX57" fmla="*/ 4519 w 9932"/>
              <a:gd name="connsiteY57" fmla="*/ 5272 h 10000"/>
              <a:gd name="connsiteX58" fmla="*/ 4644 w 9932"/>
              <a:gd name="connsiteY58" fmla="*/ 4942 h 10000"/>
              <a:gd name="connsiteX59" fmla="*/ 4711 w 9932"/>
              <a:gd name="connsiteY59" fmla="*/ 4942 h 10000"/>
              <a:gd name="connsiteX60" fmla="*/ 4780 w 9932"/>
              <a:gd name="connsiteY60" fmla="*/ 5272 h 10000"/>
              <a:gd name="connsiteX61" fmla="*/ 4836 w 9932"/>
              <a:gd name="connsiteY61" fmla="*/ 5486 h 10000"/>
              <a:gd name="connsiteX62" fmla="*/ 4972 w 9932"/>
              <a:gd name="connsiteY62" fmla="*/ 5156 h 10000"/>
              <a:gd name="connsiteX63" fmla="*/ 5028 w 9932"/>
              <a:gd name="connsiteY63" fmla="*/ 7354 h 10000"/>
              <a:gd name="connsiteX64" fmla="*/ 5096 w 9932"/>
              <a:gd name="connsiteY64" fmla="*/ 8016 h 10000"/>
              <a:gd name="connsiteX65" fmla="*/ 5164 w 9932"/>
              <a:gd name="connsiteY65" fmla="*/ 7140 h 10000"/>
              <a:gd name="connsiteX66" fmla="*/ 5288 w 9932"/>
              <a:gd name="connsiteY66" fmla="*/ 6265 h 10000"/>
              <a:gd name="connsiteX67" fmla="*/ 5345 w 9932"/>
              <a:gd name="connsiteY67" fmla="*/ 6148 h 10000"/>
              <a:gd name="connsiteX68" fmla="*/ 5412 w 9932"/>
              <a:gd name="connsiteY68" fmla="*/ 5486 h 10000"/>
              <a:gd name="connsiteX69" fmla="*/ 5480 w 9932"/>
              <a:gd name="connsiteY69" fmla="*/ 5700 h 10000"/>
              <a:gd name="connsiteX70" fmla="*/ 5537 w 9932"/>
              <a:gd name="connsiteY70" fmla="*/ 5156 h 10000"/>
              <a:gd name="connsiteX71" fmla="*/ 5672 w 9932"/>
              <a:gd name="connsiteY71" fmla="*/ 4942 h 10000"/>
              <a:gd name="connsiteX72" fmla="*/ 5729 w 9932"/>
              <a:gd name="connsiteY72" fmla="*/ 5370 h 10000"/>
              <a:gd name="connsiteX73" fmla="*/ 5796 w 9932"/>
              <a:gd name="connsiteY73" fmla="*/ 5486 h 10000"/>
              <a:gd name="connsiteX74" fmla="*/ 5853 w 9932"/>
              <a:gd name="connsiteY74" fmla="*/ 6362 h 10000"/>
              <a:gd name="connsiteX75" fmla="*/ 5989 w 9932"/>
              <a:gd name="connsiteY75" fmla="*/ 6265 h 10000"/>
              <a:gd name="connsiteX76" fmla="*/ 6045 w 9932"/>
              <a:gd name="connsiteY76" fmla="*/ 5817 h 10000"/>
              <a:gd name="connsiteX77" fmla="*/ 6113 w 9932"/>
              <a:gd name="connsiteY77" fmla="*/ 7023 h 10000"/>
              <a:gd name="connsiteX78" fmla="*/ 6181 w 9932"/>
              <a:gd name="connsiteY78" fmla="*/ 2743 h 10000"/>
              <a:gd name="connsiteX79" fmla="*/ 6305 w 9932"/>
              <a:gd name="connsiteY79" fmla="*/ 0 h 10000"/>
              <a:gd name="connsiteX80" fmla="*/ 6373 w 9932"/>
              <a:gd name="connsiteY80" fmla="*/ 1323 h 10000"/>
              <a:gd name="connsiteX81" fmla="*/ 6429 w 9932"/>
              <a:gd name="connsiteY81" fmla="*/ 875 h 10000"/>
              <a:gd name="connsiteX82" fmla="*/ 6497 w 9932"/>
              <a:gd name="connsiteY82" fmla="*/ 2082 h 10000"/>
              <a:gd name="connsiteX83" fmla="*/ 6621 w 9932"/>
              <a:gd name="connsiteY83" fmla="*/ 1751 h 10000"/>
              <a:gd name="connsiteX84" fmla="*/ 6689 w 9932"/>
              <a:gd name="connsiteY84" fmla="*/ 1751 h 10000"/>
              <a:gd name="connsiteX85" fmla="*/ 6746 w 9932"/>
              <a:gd name="connsiteY85" fmla="*/ 1965 h 10000"/>
              <a:gd name="connsiteX86" fmla="*/ 6813 w 9932"/>
              <a:gd name="connsiteY86" fmla="*/ 2626 h 10000"/>
              <a:gd name="connsiteX87" fmla="*/ 6938 w 9932"/>
              <a:gd name="connsiteY87" fmla="*/ 1634 h 10000"/>
              <a:gd name="connsiteX88" fmla="*/ 7005 w 9932"/>
              <a:gd name="connsiteY88" fmla="*/ 2082 h 10000"/>
              <a:gd name="connsiteX89" fmla="*/ 7062 w 9932"/>
              <a:gd name="connsiteY89" fmla="*/ 1965 h 10000"/>
              <a:gd name="connsiteX90" fmla="*/ 7130 w 9932"/>
              <a:gd name="connsiteY90" fmla="*/ 992 h 10000"/>
              <a:gd name="connsiteX91" fmla="*/ 7254 w 9932"/>
              <a:gd name="connsiteY91" fmla="*/ 1206 h 10000"/>
              <a:gd name="connsiteX92" fmla="*/ 7322 w 9932"/>
              <a:gd name="connsiteY92" fmla="*/ 545 h 10000"/>
              <a:gd name="connsiteX93" fmla="*/ 7389 w 9932"/>
              <a:gd name="connsiteY93" fmla="*/ 4163 h 10000"/>
              <a:gd name="connsiteX94" fmla="*/ 7446 w 9932"/>
              <a:gd name="connsiteY94" fmla="*/ 5700 h 10000"/>
              <a:gd name="connsiteX95" fmla="*/ 7581 w 9932"/>
              <a:gd name="connsiteY95" fmla="*/ 5700 h 10000"/>
              <a:gd name="connsiteX96" fmla="*/ 7639 w 9932"/>
              <a:gd name="connsiteY96" fmla="*/ 5156 h 10000"/>
              <a:gd name="connsiteX97" fmla="*/ 7706 w 9932"/>
              <a:gd name="connsiteY97" fmla="*/ 5156 h 10000"/>
              <a:gd name="connsiteX98" fmla="*/ 7762 w 9932"/>
              <a:gd name="connsiteY98" fmla="*/ 5700 h 10000"/>
              <a:gd name="connsiteX99" fmla="*/ 7898 w 9932"/>
              <a:gd name="connsiteY99" fmla="*/ 5272 h 10000"/>
              <a:gd name="connsiteX100" fmla="*/ 7955 w 9932"/>
              <a:gd name="connsiteY100" fmla="*/ 4280 h 10000"/>
              <a:gd name="connsiteX101" fmla="*/ 8023 w 9932"/>
              <a:gd name="connsiteY101" fmla="*/ 5058 h 10000"/>
              <a:gd name="connsiteX102" fmla="*/ 8090 w 9932"/>
              <a:gd name="connsiteY102" fmla="*/ 5058 h 10000"/>
              <a:gd name="connsiteX103" fmla="*/ 8215 w 9932"/>
              <a:gd name="connsiteY103" fmla="*/ 4611 h 10000"/>
              <a:gd name="connsiteX104" fmla="*/ 8271 w 9932"/>
              <a:gd name="connsiteY104" fmla="*/ 5058 h 10000"/>
              <a:gd name="connsiteX105" fmla="*/ 8339 w 9932"/>
              <a:gd name="connsiteY105" fmla="*/ 5156 h 10000"/>
              <a:gd name="connsiteX106" fmla="*/ 8407 w 9932"/>
              <a:gd name="connsiteY106" fmla="*/ 5156 h 10000"/>
              <a:gd name="connsiteX107" fmla="*/ 8463 w 9932"/>
              <a:gd name="connsiteY107" fmla="*/ 5058 h 10000"/>
              <a:gd name="connsiteX108" fmla="*/ 8599 w 9932"/>
              <a:gd name="connsiteY108" fmla="*/ 4825 h 10000"/>
              <a:gd name="connsiteX109" fmla="*/ 8655 w 9932"/>
              <a:gd name="connsiteY109" fmla="*/ 5058 h 10000"/>
              <a:gd name="connsiteX110" fmla="*/ 8723 w 9932"/>
              <a:gd name="connsiteY110" fmla="*/ 4825 h 10000"/>
              <a:gd name="connsiteX111" fmla="*/ 8791 w 9932"/>
              <a:gd name="connsiteY111" fmla="*/ 5272 h 10000"/>
              <a:gd name="connsiteX112" fmla="*/ 8915 w 9932"/>
              <a:gd name="connsiteY112" fmla="*/ 4942 h 10000"/>
              <a:gd name="connsiteX113" fmla="*/ 8971 w 9932"/>
              <a:gd name="connsiteY113" fmla="*/ 5370 h 10000"/>
              <a:gd name="connsiteX114" fmla="*/ 9040 w 9932"/>
              <a:gd name="connsiteY114" fmla="*/ 4942 h 10000"/>
              <a:gd name="connsiteX115" fmla="*/ 9107 w 9932"/>
              <a:gd name="connsiteY115" fmla="*/ 5603 h 10000"/>
              <a:gd name="connsiteX116" fmla="*/ 9232 w 9932"/>
              <a:gd name="connsiteY116" fmla="*/ 5370 h 10000"/>
              <a:gd name="connsiteX117" fmla="*/ 9299 w 9932"/>
              <a:gd name="connsiteY117" fmla="*/ 5370 h 10000"/>
              <a:gd name="connsiteX118" fmla="*/ 9355 w 9932"/>
              <a:gd name="connsiteY118" fmla="*/ 4611 h 10000"/>
              <a:gd name="connsiteX119" fmla="*/ 9424 w 9932"/>
              <a:gd name="connsiteY119" fmla="*/ 5486 h 10000"/>
              <a:gd name="connsiteX120" fmla="*/ 9547 w 9932"/>
              <a:gd name="connsiteY120" fmla="*/ 5603 h 10000"/>
              <a:gd name="connsiteX121" fmla="*/ 9616 w 9932"/>
              <a:gd name="connsiteY121" fmla="*/ 5058 h 10000"/>
              <a:gd name="connsiteX122" fmla="*/ 9672 w 9932"/>
              <a:gd name="connsiteY122" fmla="*/ 5603 h 10000"/>
              <a:gd name="connsiteX123" fmla="*/ 9740 w 9932"/>
              <a:gd name="connsiteY123" fmla="*/ 5486 h 10000"/>
              <a:gd name="connsiteX124" fmla="*/ 9864 w 9932"/>
              <a:gd name="connsiteY124" fmla="*/ 5058 h 10000"/>
              <a:gd name="connsiteX125" fmla="*/ 9932 w 9932"/>
              <a:gd name="connsiteY125" fmla="*/ 5058 h 10000"/>
              <a:gd name="connsiteX0" fmla="*/ 0 w 9932"/>
              <a:gd name="connsiteY0" fmla="*/ 10000 h 10000"/>
              <a:gd name="connsiteX1" fmla="*/ 137 w 9932"/>
              <a:gd name="connsiteY1" fmla="*/ 9767 h 10000"/>
              <a:gd name="connsiteX2" fmla="*/ 193 w 9932"/>
              <a:gd name="connsiteY2" fmla="*/ 9767 h 10000"/>
              <a:gd name="connsiteX3" fmla="*/ 261 w 9932"/>
              <a:gd name="connsiteY3" fmla="*/ 9339 h 10000"/>
              <a:gd name="connsiteX4" fmla="*/ 319 w 9932"/>
              <a:gd name="connsiteY4" fmla="*/ 9125 h 10000"/>
              <a:gd name="connsiteX5" fmla="*/ 455 w 9932"/>
              <a:gd name="connsiteY5" fmla="*/ 8560 h 10000"/>
              <a:gd name="connsiteX6" fmla="*/ 512 w 9932"/>
              <a:gd name="connsiteY6" fmla="*/ 8560 h 10000"/>
              <a:gd name="connsiteX7" fmla="*/ 580 w 9932"/>
              <a:gd name="connsiteY7" fmla="*/ 7568 h 10000"/>
              <a:gd name="connsiteX8" fmla="*/ 648 w 9932"/>
              <a:gd name="connsiteY8" fmla="*/ 7568 h 10000"/>
              <a:gd name="connsiteX9" fmla="*/ 773 w 9932"/>
              <a:gd name="connsiteY9" fmla="*/ 7685 h 10000"/>
              <a:gd name="connsiteX10" fmla="*/ 842 w 9932"/>
              <a:gd name="connsiteY10" fmla="*/ 7802 h 10000"/>
              <a:gd name="connsiteX11" fmla="*/ 899 w 9932"/>
              <a:gd name="connsiteY11" fmla="*/ 7354 h 10000"/>
              <a:gd name="connsiteX12" fmla="*/ 967 w 9932"/>
              <a:gd name="connsiteY12" fmla="*/ 7237 h 10000"/>
              <a:gd name="connsiteX13" fmla="*/ 1092 w 9932"/>
              <a:gd name="connsiteY13" fmla="*/ 5603 h 10000"/>
              <a:gd name="connsiteX14" fmla="*/ 1160 w 9932"/>
              <a:gd name="connsiteY14" fmla="*/ 4942 h 10000"/>
              <a:gd name="connsiteX15" fmla="*/ 1217 w 9932"/>
              <a:gd name="connsiteY15" fmla="*/ 5603 h 10000"/>
              <a:gd name="connsiteX16" fmla="*/ 1286 w 9932"/>
              <a:gd name="connsiteY16" fmla="*/ 5700 h 10000"/>
              <a:gd name="connsiteX17" fmla="*/ 1411 w 9932"/>
              <a:gd name="connsiteY17" fmla="*/ 5370 h 10000"/>
              <a:gd name="connsiteX18" fmla="*/ 1479 w 9932"/>
              <a:gd name="connsiteY18" fmla="*/ 5700 h 10000"/>
              <a:gd name="connsiteX19" fmla="*/ 1536 w 9932"/>
              <a:gd name="connsiteY19" fmla="*/ 5272 h 10000"/>
              <a:gd name="connsiteX20" fmla="*/ 1604 w 9932"/>
              <a:gd name="connsiteY20" fmla="*/ 5603 h 10000"/>
              <a:gd name="connsiteX21" fmla="*/ 1730 w 9932"/>
              <a:gd name="connsiteY21" fmla="*/ 5058 h 10000"/>
              <a:gd name="connsiteX22" fmla="*/ 1797 w 9932"/>
              <a:gd name="connsiteY22" fmla="*/ 5370 h 10000"/>
              <a:gd name="connsiteX23" fmla="*/ 1866 w 9932"/>
              <a:gd name="connsiteY23" fmla="*/ 5156 h 10000"/>
              <a:gd name="connsiteX24" fmla="*/ 1923 w 9932"/>
              <a:gd name="connsiteY24" fmla="*/ 5486 h 10000"/>
              <a:gd name="connsiteX25" fmla="*/ 2059 w 9932"/>
              <a:gd name="connsiteY25" fmla="*/ 4611 h 10000"/>
              <a:gd name="connsiteX26" fmla="*/ 2116 w 9932"/>
              <a:gd name="connsiteY26" fmla="*/ 5156 h 10000"/>
              <a:gd name="connsiteX27" fmla="*/ 2184 w 9932"/>
              <a:gd name="connsiteY27" fmla="*/ 5272 h 10000"/>
              <a:gd name="connsiteX28" fmla="*/ 2240 w 9932"/>
              <a:gd name="connsiteY28" fmla="*/ 5603 h 10000"/>
              <a:gd name="connsiteX29" fmla="*/ 2310 w 9932"/>
              <a:gd name="connsiteY29" fmla="*/ 5058 h 10000"/>
              <a:gd name="connsiteX30" fmla="*/ 2435 w 9932"/>
              <a:gd name="connsiteY30" fmla="*/ 5486 h 10000"/>
              <a:gd name="connsiteX31" fmla="*/ 2503 w 9932"/>
              <a:gd name="connsiteY31" fmla="*/ 5603 h 10000"/>
              <a:gd name="connsiteX32" fmla="*/ 2570 w 9932"/>
              <a:gd name="connsiteY32" fmla="*/ 5370 h 10000"/>
              <a:gd name="connsiteX33" fmla="*/ 2629 w 9932"/>
              <a:gd name="connsiteY33" fmla="*/ 5370 h 10000"/>
              <a:gd name="connsiteX34" fmla="*/ 2764 w 9932"/>
              <a:gd name="connsiteY34" fmla="*/ 5370 h 10000"/>
              <a:gd name="connsiteX35" fmla="*/ 2822 w 9932"/>
              <a:gd name="connsiteY35" fmla="*/ 4611 h 10000"/>
              <a:gd name="connsiteX36" fmla="*/ 2890 w 9932"/>
              <a:gd name="connsiteY36" fmla="*/ 4942 h 10000"/>
              <a:gd name="connsiteX37" fmla="*/ 2946 w 9932"/>
              <a:gd name="connsiteY37" fmla="*/ 4728 h 10000"/>
              <a:gd name="connsiteX38" fmla="*/ 3083 w 9932"/>
              <a:gd name="connsiteY38" fmla="*/ 6031 h 10000"/>
              <a:gd name="connsiteX39" fmla="*/ 3139 w 9932"/>
              <a:gd name="connsiteY39" fmla="*/ 5272 h 10000"/>
              <a:gd name="connsiteX40" fmla="*/ 3209 w 9932"/>
              <a:gd name="connsiteY40" fmla="*/ 5272 h 10000"/>
              <a:gd name="connsiteX41" fmla="*/ 3276 w 9932"/>
              <a:gd name="connsiteY41" fmla="*/ 5272 h 10000"/>
              <a:gd name="connsiteX42" fmla="*/ 3402 w 9932"/>
              <a:gd name="connsiteY42" fmla="*/ 4611 h 10000"/>
              <a:gd name="connsiteX43" fmla="*/ 3459 w 9932"/>
              <a:gd name="connsiteY43" fmla="*/ 5370 h 10000"/>
              <a:gd name="connsiteX44" fmla="*/ 3527 w 9932"/>
              <a:gd name="connsiteY44" fmla="*/ 5486 h 10000"/>
              <a:gd name="connsiteX45" fmla="*/ 3595 w 9932"/>
              <a:gd name="connsiteY45" fmla="*/ 5058 h 10000"/>
              <a:gd name="connsiteX46" fmla="*/ 3720 w 9932"/>
              <a:gd name="connsiteY46" fmla="*/ 5603 h 10000"/>
              <a:gd name="connsiteX47" fmla="*/ 3789 w 9932"/>
              <a:gd name="connsiteY47" fmla="*/ 4611 h 10000"/>
              <a:gd name="connsiteX48" fmla="*/ 3845 w 9932"/>
              <a:gd name="connsiteY48" fmla="*/ 4825 h 10000"/>
              <a:gd name="connsiteX49" fmla="*/ 3914 w 9932"/>
              <a:gd name="connsiteY49" fmla="*/ 4397 h 10000"/>
              <a:gd name="connsiteX50" fmla="*/ 4038 w 9932"/>
              <a:gd name="connsiteY50" fmla="*/ 5058 h 10000"/>
              <a:gd name="connsiteX51" fmla="*/ 4107 w 9932"/>
              <a:gd name="connsiteY51" fmla="*/ 5156 h 10000"/>
              <a:gd name="connsiteX52" fmla="*/ 4163 w 9932"/>
              <a:gd name="connsiteY52" fmla="*/ 4825 h 10000"/>
              <a:gd name="connsiteX53" fmla="*/ 4233 w 9932"/>
              <a:gd name="connsiteY53" fmla="*/ 5156 h 10000"/>
              <a:gd name="connsiteX54" fmla="*/ 4357 w 9932"/>
              <a:gd name="connsiteY54" fmla="*/ 5156 h 10000"/>
              <a:gd name="connsiteX55" fmla="*/ 4426 w 9932"/>
              <a:gd name="connsiteY55" fmla="*/ 5486 h 10000"/>
              <a:gd name="connsiteX56" fmla="*/ 4494 w 9932"/>
              <a:gd name="connsiteY56" fmla="*/ 5370 h 10000"/>
              <a:gd name="connsiteX57" fmla="*/ 4550 w 9932"/>
              <a:gd name="connsiteY57" fmla="*/ 5272 h 10000"/>
              <a:gd name="connsiteX58" fmla="*/ 4676 w 9932"/>
              <a:gd name="connsiteY58" fmla="*/ 4942 h 10000"/>
              <a:gd name="connsiteX59" fmla="*/ 4743 w 9932"/>
              <a:gd name="connsiteY59" fmla="*/ 4942 h 10000"/>
              <a:gd name="connsiteX60" fmla="*/ 4813 w 9932"/>
              <a:gd name="connsiteY60" fmla="*/ 5272 h 10000"/>
              <a:gd name="connsiteX61" fmla="*/ 4869 w 9932"/>
              <a:gd name="connsiteY61" fmla="*/ 5486 h 10000"/>
              <a:gd name="connsiteX62" fmla="*/ 5006 w 9932"/>
              <a:gd name="connsiteY62" fmla="*/ 5156 h 10000"/>
              <a:gd name="connsiteX63" fmla="*/ 5062 w 9932"/>
              <a:gd name="connsiteY63" fmla="*/ 7354 h 10000"/>
              <a:gd name="connsiteX64" fmla="*/ 5131 w 9932"/>
              <a:gd name="connsiteY64" fmla="*/ 8016 h 10000"/>
              <a:gd name="connsiteX65" fmla="*/ 5199 w 9932"/>
              <a:gd name="connsiteY65" fmla="*/ 7140 h 10000"/>
              <a:gd name="connsiteX66" fmla="*/ 5324 w 9932"/>
              <a:gd name="connsiteY66" fmla="*/ 6265 h 10000"/>
              <a:gd name="connsiteX67" fmla="*/ 5382 w 9932"/>
              <a:gd name="connsiteY67" fmla="*/ 6148 h 10000"/>
              <a:gd name="connsiteX68" fmla="*/ 5449 w 9932"/>
              <a:gd name="connsiteY68" fmla="*/ 5486 h 10000"/>
              <a:gd name="connsiteX69" fmla="*/ 5518 w 9932"/>
              <a:gd name="connsiteY69" fmla="*/ 5700 h 10000"/>
              <a:gd name="connsiteX70" fmla="*/ 5575 w 9932"/>
              <a:gd name="connsiteY70" fmla="*/ 5156 h 10000"/>
              <a:gd name="connsiteX71" fmla="*/ 5711 w 9932"/>
              <a:gd name="connsiteY71" fmla="*/ 4942 h 10000"/>
              <a:gd name="connsiteX72" fmla="*/ 5768 w 9932"/>
              <a:gd name="connsiteY72" fmla="*/ 5370 h 10000"/>
              <a:gd name="connsiteX73" fmla="*/ 5836 w 9932"/>
              <a:gd name="connsiteY73" fmla="*/ 5486 h 10000"/>
              <a:gd name="connsiteX74" fmla="*/ 5893 w 9932"/>
              <a:gd name="connsiteY74" fmla="*/ 6362 h 10000"/>
              <a:gd name="connsiteX75" fmla="*/ 6030 w 9932"/>
              <a:gd name="connsiteY75" fmla="*/ 6265 h 10000"/>
              <a:gd name="connsiteX76" fmla="*/ 6086 w 9932"/>
              <a:gd name="connsiteY76" fmla="*/ 5817 h 10000"/>
              <a:gd name="connsiteX77" fmla="*/ 6155 w 9932"/>
              <a:gd name="connsiteY77" fmla="*/ 7023 h 10000"/>
              <a:gd name="connsiteX78" fmla="*/ 6223 w 9932"/>
              <a:gd name="connsiteY78" fmla="*/ 2743 h 10000"/>
              <a:gd name="connsiteX79" fmla="*/ 6348 w 9932"/>
              <a:gd name="connsiteY79" fmla="*/ 0 h 10000"/>
              <a:gd name="connsiteX80" fmla="*/ 6417 w 9932"/>
              <a:gd name="connsiteY80" fmla="*/ 1323 h 10000"/>
              <a:gd name="connsiteX81" fmla="*/ 6473 w 9932"/>
              <a:gd name="connsiteY81" fmla="*/ 875 h 10000"/>
              <a:gd name="connsiteX82" fmla="*/ 6541 w 9932"/>
              <a:gd name="connsiteY82" fmla="*/ 2082 h 10000"/>
              <a:gd name="connsiteX83" fmla="*/ 6666 w 9932"/>
              <a:gd name="connsiteY83" fmla="*/ 1751 h 10000"/>
              <a:gd name="connsiteX84" fmla="*/ 6735 w 9932"/>
              <a:gd name="connsiteY84" fmla="*/ 1751 h 10000"/>
              <a:gd name="connsiteX85" fmla="*/ 6792 w 9932"/>
              <a:gd name="connsiteY85" fmla="*/ 1965 h 10000"/>
              <a:gd name="connsiteX86" fmla="*/ 6860 w 9932"/>
              <a:gd name="connsiteY86" fmla="*/ 2626 h 10000"/>
              <a:gd name="connsiteX87" fmla="*/ 6986 w 9932"/>
              <a:gd name="connsiteY87" fmla="*/ 1634 h 10000"/>
              <a:gd name="connsiteX88" fmla="*/ 7053 w 9932"/>
              <a:gd name="connsiteY88" fmla="*/ 2082 h 10000"/>
              <a:gd name="connsiteX89" fmla="*/ 7110 w 9932"/>
              <a:gd name="connsiteY89" fmla="*/ 1965 h 10000"/>
              <a:gd name="connsiteX90" fmla="*/ 7179 w 9932"/>
              <a:gd name="connsiteY90" fmla="*/ 992 h 10000"/>
              <a:gd name="connsiteX91" fmla="*/ 7304 w 9932"/>
              <a:gd name="connsiteY91" fmla="*/ 1206 h 10000"/>
              <a:gd name="connsiteX92" fmla="*/ 7372 w 9932"/>
              <a:gd name="connsiteY92" fmla="*/ 545 h 10000"/>
              <a:gd name="connsiteX93" fmla="*/ 7440 w 9932"/>
              <a:gd name="connsiteY93" fmla="*/ 4163 h 10000"/>
              <a:gd name="connsiteX94" fmla="*/ 7497 w 9932"/>
              <a:gd name="connsiteY94" fmla="*/ 5700 h 10000"/>
              <a:gd name="connsiteX95" fmla="*/ 7633 w 9932"/>
              <a:gd name="connsiteY95" fmla="*/ 5700 h 10000"/>
              <a:gd name="connsiteX96" fmla="*/ 7691 w 9932"/>
              <a:gd name="connsiteY96" fmla="*/ 5156 h 10000"/>
              <a:gd name="connsiteX97" fmla="*/ 7759 w 9932"/>
              <a:gd name="connsiteY97" fmla="*/ 5156 h 10000"/>
              <a:gd name="connsiteX98" fmla="*/ 7815 w 9932"/>
              <a:gd name="connsiteY98" fmla="*/ 5700 h 10000"/>
              <a:gd name="connsiteX99" fmla="*/ 7952 w 9932"/>
              <a:gd name="connsiteY99" fmla="*/ 5272 h 10000"/>
              <a:gd name="connsiteX100" fmla="*/ 8009 w 9932"/>
              <a:gd name="connsiteY100" fmla="*/ 4280 h 10000"/>
              <a:gd name="connsiteX101" fmla="*/ 8078 w 9932"/>
              <a:gd name="connsiteY101" fmla="*/ 5058 h 10000"/>
              <a:gd name="connsiteX102" fmla="*/ 8145 w 9932"/>
              <a:gd name="connsiteY102" fmla="*/ 5058 h 10000"/>
              <a:gd name="connsiteX103" fmla="*/ 8271 w 9932"/>
              <a:gd name="connsiteY103" fmla="*/ 4611 h 10000"/>
              <a:gd name="connsiteX104" fmla="*/ 8328 w 9932"/>
              <a:gd name="connsiteY104" fmla="*/ 5058 h 10000"/>
              <a:gd name="connsiteX105" fmla="*/ 8396 w 9932"/>
              <a:gd name="connsiteY105" fmla="*/ 5156 h 10000"/>
              <a:gd name="connsiteX106" fmla="*/ 8465 w 9932"/>
              <a:gd name="connsiteY106" fmla="*/ 5156 h 10000"/>
              <a:gd name="connsiteX107" fmla="*/ 8521 w 9932"/>
              <a:gd name="connsiteY107" fmla="*/ 5058 h 10000"/>
              <a:gd name="connsiteX108" fmla="*/ 8658 w 9932"/>
              <a:gd name="connsiteY108" fmla="*/ 4825 h 10000"/>
              <a:gd name="connsiteX109" fmla="*/ 8714 w 9932"/>
              <a:gd name="connsiteY109" fmla="*/ 5058 h 10000"/>
              <a:gd name="connsiteX110" fmla="*/ 8783 w 9932"/>
              <a:gd name="connsiteY110" fmla="*/ 4825 h 10000"/>
              <a:gd name="connsiteX111" fmla="*/ 8851 w 9932"/>
              <a:gd name="connsiteY111" fmla="*/ 5272 h 10000"/>
              <a:gd name="connsiteX112" fmla="*/ 8976 w 9932"/>
              <a:gd name="connsiteY112" fmla="*/ 4942 h 10000"/>
              <a:gd name="connsiteX113" fmla="*/ 9032 w 9932"/>
              <a:gd name="connsiteY113" fmla="*/ 5370 h 10000"/>
              <a:gd name="connsiteX114" fmla="*/ 9102 w 9932"/>
              <a:gd name="connsiteY114" fmla="*/ 4942 h 10000"/>
              <a:gd name="connsiteX115" fmla="*/ 9169 w 9932"/>
              <a:gd name="connsiteY115" fmla="*/ 5603 h 10000"/>
              <a:gd name="connsiteX116" fmla="*/ 9295 w 9932"/>
              <a:gd name="connsiteY116" fmla="*/ 5370 h 10000"/>
              <a:gd name="connsiteX117" fmla="*/ 9363 w 9932"/>
              <a:gd name="connsiteY117" fmla="*/ 5370 h 10000"/>
              <a:gd name="connsiteX118" fmla="*/ 9419 w 9932"/>
              <a:gd name="connsiteY118" fmla="*/ 4611 h 10000"/>
              <a:gd name="connsiteX119" fmla="*/ 9489 w 9932"/>
              <a:gd name="connsiteY119" fmla="*/ 5486 h 10000"/>
              <a:gd name="connsiteX120" fmla="*/ 9612 w 9932"/>
              <a:gd name="connsiteY120" fmla="*/ 5603 h 10000"/>
              <a:gd name="connsiteX121" fmla="*/ 9682 w 9932"/>
              <a:gd name="connsiteY121" fmla="*/ 5058 h 10000"/>
              <a:gd name="connsiteX122" fmla="*/ 9738 w 9932"/>
              <a:gd name="connsiteY122" fmla="*/ 5603 h 10000"/>
              <a:gd name="connsiteX123" fmla="*/ 9807 w 9932"/>
              <a:gd name="connsiteY123" fmla="*/ 5486 h 10000"/>
              <a:gd name="connsiteX124" fmla="*/ 9932 w 9932"/>
              <a:gd name="connsiteY124" fmla="*/ 5058 h 10000"/>
              <a:gd name="connsiteX0" fmla="*/ 0 w 9874"/>
              <a:gd name="connsiteY0" fmla="*/ 10000 h 10000"/>
              <a:gd name="connsiteX1" fmla="*/ 138 w 9874"/>
              <a:gd name="connsiteY1" fmla="*/ 9767 h 10000"/>
              <a:gd name="connsiteX2" fmla="*/ 194 w 9874"/>
              <a:gd name="connsiteY2" fmla="*/ 9767 h 10000"/>
              <a:gd name="connsiteX3" fmla="*/ 263 w 9874"/>
              <a:gd name="connsiteY3" fmla="*/ 9339 h 10000"/>
              <a:gd name="connsiteX4" fmla="*/ 321 w 9874"/>
              <a:gd name="connsiteY4" fmla="*/ 9125 h 10000"/>
              <a:gd name="connsiteX5" fmla="*/ 458 w 9874"/>
              <a:gd name="connsiteY5" fmla="*/ 8560 h 10000"/>
              <a:gd name="connsiteX6" fmla="*/ 516 w 9874"/>
              <a:gd name="connsiteY6" fmla="*/ 8560 h 10000"/>
              <a:gd name="connsiteX7" fmla="*/ 584 w 9874"/>
              <a:gd name="connsiteY7" fmla="*/ 7568 h 10000"/>
              <a:gd name="connsiteX8" fmla="*/ 652 w 9874"/>
              <a:gd name="connsiteY8" fmla="*/ 7568 h 10000"/>
              <a:gd name="connsiteX9" fmla="*/ 778 w 9874"/>
              <a:gd name="connsiteY9" fmla="*/ 7685 h 10000"/>
              <a:gd name="connsiteX10" fmla="*/ 848 w 9874"/>
              <a:gd name="connsiteY10" fmla="*/ 7802 h 10000"/>
              <a:gd name="connsiteX11" fmla="*/ 905 w 9874"/>
              <a:gd name="connsiteY11" fmla="*/ 7354 h 10000"/>
              <a:gd name="connsiteX12" fmla="*/ 974 w 9874"/>
              <a:gd name="connsiteY12" fmla="*/ 7237 h 10000"/>
              <a:gd name="connsiteX13" fmla="*/ 1099 w 9874"/>
              <a:gd name="connsiteY13" fmla="*/ 5603 h 10000"/>
              <a:gd name="connsiteX14" fmla="*/ 1168 w 9874"/>
              <a:gd name="connsiteY14" fmla="*/ 4942 h 10000"/>
              <a:gd name="connsiteX15" fmla="*/ 1225 w 9874"/>
              <a:gd name="connsiteY15" fmla="*/ 5603 h 10000"/>
              <a:gd name="connsiteX16" fmla="*/ 1295 w 9874"/>
              <a:gd name="connsiteY16" fmla="*/ 5700 h 10000"/>
              <a:gd name="connsiteX17" fmla="*/ 1421 w 9874"/>
              <a:gd name="connsiteY17" fmla="*/ 5370 h 10000"/>
              <a:gd name="connsiteX18" fmla="*/ 1489 w 9874"/>
              <a:gd name="connsiteY18" fmla="*/ 5700 h 10000"/>
              <a:gd name="connsiteX19" fmla="*/ 1547 w 9874"/>
              <a:gd name="connsiteY19" fmla="*/ 5272 h 10000"/>
              <a:gd name="connsiteX20" fmla="*/ 1615 w 9874"/>
              <a:gd name="connsiteY20" fmla="*/ 5603 h 10000"/>
              <a:gd name="connsiteX21" fmla="*/ 1742 w 9874"/>
              <a:gd name="connsiteY21" fmla="*/ 5058 h 10000"/>
              <a:gd name="connsiteX22" fmla="*/ 1809 w 9874"/>
              <a:gd name="connsiteY22" fmla="*/ 5370 h 10000"/>
              <a:gd name="connsiteX23" fmla="*/ 1879 w 9874"/>
              <a:gd name="connsiteY23" fmla="*/ 5156 h 10000"/>
              <a:gd name="connsiteX24" fmla="*/ 1936 w 9874"/>
              <a:gd name="connsiteY24" fmla="*/ 5486 h 10000"/>
              <a:gd name="connsiteX25" fmla="*/ 2073 w 9874"/>
              <a:gd name="connsiteY25" fmla="*/ 4611 h 10000"/>
              <a:gd name="connsiteX26" fmla="*/ 2130 w 9874"/>
              <a:gd name="connsiteY26" fmla="*/ 5156 h 10000"/>
              <a:gd name="connsiteX27" fmla="*/ 2199 w 9874"/>
              <a:gd name="connsiteY27" fmla="*/ 5272 h 10000"/>
              <a:gd name="connsiteX28" fmla="*/ 2255 w 9874"/>
              <a:gd name="connsiteY28" fmla="*/ 5603 h 10000"/>
              <a:gd name="connsiteX29" fmla="*/ 2326 w 9874"/>
              <a:gd name="connsiteY29" fmla="*/ 5058 h 10000"/>
              <a:gd name="connsiteX30" fmla="*/ 2452 w 9874"/>
              <a:gd name="connsiteY30" fmla="*/ 5486 h 10000"/>
              <a:gd name="connsiteX31" fmla="*/ 2520 w 9874"/>
              <a:gd name="connsiteY31" fmla="*/ 5603 h 10000"/>
              <a:gd name="connsiteX32" fmla="*/ 2588 w 9874"/>
              <a:gd name="connsiteY32" fmla="*/ 5370 h 10000"/>
              <a:gd name="connsiteX33" fmla="*/ 2647 w 9874"/>
              <a:gd name="connsiteY33" fmla="*/ 5370 h 10000"/>
              <a:gd name="connsiteX34" fmla="*/ 2783 w 9874"/>
              <a:gd name="connsiteY34" fmla="*/ 5370 h 10000"/>
              <a:gd name="connsiteX35" fmla="*/ 2841 w 9874"/>
              <a:gd name="connsiteY35" fmla="*/ 4611 h 10000"/>
              <a:gd name="connsiteX36" fmla="*/ 2910 w 9874"/>
              <a:gd name="connsiteY36" fmla="*/ 4942 h 10000"/>
              <a:gd name="connsiteX37" fmla="*/ 2966 w 9874"/>
              <a:gd name="connsiteY37" fmla="*/ 4728 h 10000"/>
              <a:gd name="connsiteX38" fmla="*/ 3104 w 9874"/>
              <a:gd name="connsiteY38" fmla="*/ 6031 h 10000"/>
              <a:gd name="connsiteX39" fmla="*/ 3160 w 9874"/>
              <a:gd name="connsiteY39" fmla="*/ 5272 h 10000"/>
              <a:gd name="connsiteX40" fmla="*/ 3231 w 9874"/>
              <a:gd name="connsiteY40" fmla="*/ 5272 h 10000"/>
              <a:gd name="connsiteX41" fmla="*/ 3298 w 9874"/>
              <a:gd name="connsiteY41" fmla="*/ 5272 h 10000"/>
              <a:gd name="connsiteX42" fmla="*/ 3425 w 9874"/>
              <a:gd name="connsiteY42" fmla="*/ 4611 h 10000"/>
              <a:gd name="connsiteX43" fmla="*/ 3483 w 9874"/>
              <a:gd name="connsiteY43" fmla="*/ 5370 h 10000"/>
              <a:gd name="connsiteX44" fmla="*/ 3551 w 9874"/>
              <a:gd name="connsiteY44" fmla="*/ 5486 h 10000"/>
              <a:gd name="connsiteX45" fmla="*/ 3620 w 9874"/>
              <a:gd name="connsiteY45" fmla="*/ 5058 h 10000"/>
              <a:gd name="connsiteX46" fmla="*/ 3745 w 9874"/>
              <a:gd name="connsiteY46" fmla="*/ 5603 h 10000"/>
              <a:gd name="connsiteX47" fmla="*/ 3815 w 9874"/>
              <a:gd name="connsiteY47" fmla="*/ 4611 h 10000"/>
              <a:gd name="connsiteX48" fmla="*/ 3871 w 9874"/>
              <a:gd name="connsiteY48" fmla="*/ 4825 h 10000"/>
              <a:gd name="connsiteX49" fmla="*/ 3941 w 9874"/>
              <a:gd name="connsiteY49" fmla="*/ 4397 h 10000"/>
              <a:gd name="connsiteX50" fmla="*/ 4066 w 9874"/>
              <a:gd name="connsiteY50" fmla="*/ 5058 h 10000"/>
              <a:gd name="connsiteX51" fmla="*/ 4135 w 9874"/>
              <a:gd name="connsiteY51" fmla="*/ 5156 h 10000"/>
              <a:gd name="connsiteX52" fmla="*/ 4192 w 9874"/>
              <a:gd name="connsiteY52" fmla="*/ 4825 h 10000"/>
              <a:gd name="connsiteX53" fmla="*/ 4262 w 9874"/>
              <a:gd name="connsiteY53" fmla="*/ 5156 h 10000"/>
              <a:gd name="connsiteX54" fmla="*/ 4387 w 9874"/>
              <a:gd name="connsiteY54" fmla="*/ 5156 h 10000"/>
              <a:gd name="connsiteX55" fmla="*/ 4456 w 9874"/>
              <a:gd name="connsiteY55" fmla="*/ 5486 h 10000"/>
              <a:gd name="connsiteX56" fmla="*/ 4525 w 9874"/>
              <a:gd name="connsiteY56" fmla="*/ 5370 h 10000"/>
              <a:gd name="connsiteX57" fmla="*/ 4581 w 9874"/>
              <a:gd name="connsiteY57" fmla="*/ 5272 h 10000"/>
              <a:gd name="connsiteX58" fmla="*/ 4708 w 9874"/>
              <a:gd name="connsiteY58" fmla="*/ 4942 h 10000"/>
              <a:gd name="connsiteX59" fmla="*/ 4775 w 9874"/>
              <a:gd name="connsiteY59" fmla="*/ 4942 h 10000"/>
              <a:gd name="connsiteX60" fmla="*/ 4846 w 9874"/>
              <a:gd name="connsiteY60" fmla="*/ 5272 h 10000"/>
              <a:gd name="connsiteX61" fmla="*/ 4902 w 9874"/>
              <a:gd name="connsiteY61" fmla="*/ 5486 h 10000"/>
              <a:gd name="connsiteX62" fmla="*/ 5040 w 9874"/>
              <a:gd name="connsiteY62" fmla="*/ 5156 h 10000"/>
              <a:gd name="connsiteX63" fmla="*/ 5097 w 9874"/>
              <a:gd name="connsiteY63" fmla="*/ 7354 h 10000"/>
              <a:gd name="connsiteX64" fmla="*/ 5166 w 9874"/>
              <a:gd name="connsiteY64" fmla="*/ 8016 h 10000"/>
              <a:gd name="connsiteX65" fmla="*/ 5235 w 9874"/>
              <a:gd name="connsiteY65" fmla="*/ 7140 h 10000"/>
              <a:gd name="connsiteX66" fmla="*/ 5360 w 9874"/>
              <a:gd name="connsiteY66" fmla="*/ 6265 h 10000"/>
              <a:gd name="connsiteX67" fmla="*/ 5419 w 9874"/>
              <a:gd name="connsiteY67" fmla="*/ 6148 h 10000"/>
              <a:gd name="connsiteX68" fmla="*/ 5486 w 9874"/>
              <a:gd name="connsiteY68" fmla="*/ 5486 h 10000"/>
              <a:gd name="connsiteX69" fmla="*/ 5556 w 9874"/>
              <a:gd name="connsiteY69" fmla="*/ 5700 h 10000"/>
              <a:gd name="connsiteX70" fmla="*/ 5613 w 9874"/>
              <a:gd name="connsiteY70" fmla="*/ 5156 h 10000"/>
              <a:gd name="connsiteX71" fmla="*/ 5750 w 9874"/>
              <a:gd name="connsiteY71" fmla="*/ 4942 h 10000"/>
              <a:gd name="connsiteX72" fmla="*/ 5807 w 9874"/>
              <a:gd name="connsiteY72" fmla="*/ 5370 h 10000"/>
              <a:gd name="connsiteX73" fmla="*/ 5876 w 9874"/>
              <a:gd name="connsiteY73" fmla="*/ 5486 h 10000"/>
              <a:gd name="connsiteX74" fmla="*/ 5933 w 9874"/>
              <a:gd name="connsiteY74" fmla="*/ 6362 h 10000"/>
              <a:gd name="connsiteX75" fmla="*/ 6071 w 9874"/>
              <a:gd name="connsiteY75" fmla="*/ 6265 h 10000"/>
              <a:gd name="connsiteX76" fmla="*/ 6128 w 9874"/>
              <a:gd name="connsiteY76" fmla="*/ 5817 h 10000"/>
              <a:gd name="connsiteX77" fmla="*/ 6197 w 9874"/>
              <a:gd name="connsiteY77" fmla="*/ 7023 h 10000"/>
              <a:gd name="connsiteX78" fmla="*/ 6266 w 9874"/>
              <a:gd name="connsiteY78" fmla="*/ 2743 h 10000"/>
              <a:gd name="connsiteX79" fmla="*/ 6391 w 9874"/>
              <a:gd name="connsiteY79" fmla="*/ 0 h 10000"/>
              <a:gd name="connsiteX80" fmla="*/ 6461 w 9874"/>
              <a:gd name="connsiteY80" fmla="*/ 1323 h 10000"/>
              <a:gd name="connsiteX81" fmla="*/ 6517 w 9874"/>
              <a:gd name="connsiteY81" fmla="*/ 875 h 10000"/>
              <a:gd name="connsiteX82" fmla="*/ 6586 w 9874"/>
              <a:gd name="connsiteY82" fmla="*/ 2082 h 10000"/>
              <a:gd name="connsiteX83" fmla="*/ 6712 w 9874"/>
              <a:gd name="connsiteY83" fmla="*/ 1751 h 10000"/>
              <a:gd name="connsiteX84" fmla="*/ 6781 w 9874"/>
              <a:gd name="connsiteY84" fmla="*/ 1751 h 10000"/>
              <a:gd name="connsiteX85" fmla="*/ 6839 w 9874"/>
              <a:gd name="connsiteY85" fmla="*/ 1965 h 10000"/>
              <a:gd name="connsiteX86" fmla="*/ 6907 w 9874"/>
              <a:gd name="connsiteY86" fmla="*/ 2626 h 10000"/>
              <a:gd name="connsiteX87" fmla="*/ 7034 w 9874"/>
              <a:gd name="connsiteY87" fmla="*/ 1634 h 10000"/>
              <a:gd name="connsiteX88" fmla="*/ 7101 w 9874"/>
              <a:gd name="connsiteY88" fmla="*/ 2082 h 10000"/>
              <a:gd name="connsiteX89" fmla="*/ 7159 w 9874"/>
              <a:gd name="connsiteY89" fmla="*/ 1965 h 10000"/>
              <a:gd name="connsiteX90" fmla="*/ 7228 w 9874"/>
              <a:gd name="connsiteY90" fmla="*/ 992 h 10000"/>
              <a:gd name="connsiteX91" fmla="*/ 7354 w 9874"/>
              <a:gd name="connsiteY91" fmla="*/ 1206 h 10000"/>
              <a:gd name="connsiteX92" fmla="*/ 7422 w 9874"/>
              <a:gd name="connsiteY92" fmla="*/ 545 h 10000"/>
              <a:gd name="connsiteX93" fmla="*/ 7491 w 9874"/>
              <a:gd name="connsiteY93" fmla="*/ 4163 h 10000"/>
              <a:gd name="connsiteX94" fmla="*/ 7548 w 9874"/>
              <a:gd name="connsiteY94" fmla="*/ 5700 h 10000"/>
              <a:gd name="connsiteX95" fmla="*/ 7685 w 9874"/>
              <a:gd name="connsiteY95" fmla="*/ 5700 h 10000"/>
              <a:gd name="connsiteX96" fmla="*/ 7744 w 9874"/>
              <a:gd name="connsiteY96" fmla="*/ 5156 h 10000"/>
              <a:gd name="connsiteX97" fmla="*/ 7812 w 9874"/>
              <a:gd name="connsiteY97" fmla="*/ 5156 h 10000"/>
              <a:gd name="connsiteX98" fmla="*/ 7869 w 9874"/>
              <a:gd name="connsiteY98" fmla="*/ 5700 h 10000"/>
              <a:gd name="connsiteX99" fmla="*/ 8006 w 9874"/>
              <a:gd name="connsiteY99" fmla="*/ 5272 h 10000"/>
              <a:gd name="connsiteX100" fmla="*/ 8064 w 9874"/>
              <a:gd name="connsiteY100" fmla="*/ 4280 h 10000"/>
              <a:gd name="connsiteX101" fmla="*/ 8133 w 9874"/>
              <a:gd name="connsiteY101" fmla="*/ 5058 h 10000"/>
              <a:gd name="connsiteX102" fmla="*/ 8201 w 9874"/>
              <a:gd name="connsiteY102" fmla="*/ 5058 h 10000"/>
              <a:gd name="connsiteX103" fmla="*/ 8328 w 9874"/>
              <a:gd name="connsiteY103" fmla="*/ 4611 h 10000"/>
              <a:gd name="connsiteX104" fmla="*/ 8385 w 9874"/>
              <a:gd name="connsiteY104" fmla="*/ 5058 h 10000"/>
              <a:gd name="connsiteX105" fmla="*/ 8453 w 9874"/>
              <a:gd name="connsiteY105" fmla="*/ 5156 h 10000"/>
              <a:gd name="connsiteX106" fmla="*/ 8523 w 9874"/>
              <a:gd name="connsiteY106" fmla="*/ 5156 h 10000"/>
              <a:gd name="connsiteX107" fmla="*/ 8579 w 9874"/>
              <a:gd name="connsiteY107" fmla="*/ 5058 h 10000"/>
              <a:gd name="connsiteX108" fmla="*/ 8717 w 9874"/>
              <a:gd name="connsiteY108" fmla="*/ 4825 h 10000"/>
              <a:gd name="connsiteX109" fmla="*/ 8774 w 9874"/>
              <a:gd name="connsiteY109" fmla="*/ 5058 h 10000"/>
              <a:gd name="connsiteX110" fmla="*/ 8843 w 9874"/>
              <a:gd name="connsiteY110" fmla="*/ 4825 h 10000"/>
              <a:gd name="connsiteX111" fmla="*/ 8912 w 9874"/>
              <a:gd name="connsiteY111" fmla="*/ 5272 h 10000"/>
              <a:gd name="connsiteX112" fmla="*/ 9037 w 9874"/>
              <a:gd name="connsiteY112" fmla="*/ 4942 h 10000"/>
              <a:gd name="connsiteX113" fmla="*/ 9094 w 9874"/>
              <a:gd name="connsiteY113" fmla="*/ 5370 h 10000"/>
              <a:gd name="connsiteX114" fmla="*/ 9164 w 9874"/>
              <a:gd name="connsiteY114" fmla="*/ 4942 h 10000"/>
              <a:gd name="connsiteX115" fmla="*/ 9232 w 9874"/>
              <a:gd name="connsiteY115" fmla="*/ 5603 h 10000"/>
              <a:gd name="connsiteX116" fmla="*/ 9359 w 9874"/>
              <a:gd name="connsiteY116" fmla="*/ 5370 h 10000"/>
              <a:gd name="connsiteX117" fmla="*/ 9427 w 9874"/>
              <a:gd name="connsiteY117" fmla="*/ 5370 h 10000"/>
              <a:gd name="connsiteX118" fmla="*/ 9483 w 9874"/>
              <a:gd name="connsiteY118" fmla="*/ 4611 h 10000"/>
              <a:gd name="connsiteX119" fmla="*/ 9554 w 9874"/>
              <a:gd name="connsiteY119" fmla="*/ 5486 h 10000"/>
              <a:gd name="connsiteX120" fmla="*/ 9678 w 9874"/>
              <a:gd name="connsiteY120" fmla="*/ 5603 h 10000"/>
              <a:gd name="connsiteX121" fmla="*/ 9748 w 9874"/>
              <a:gd name="connsiteY121" fmla="*/ 5058 h 10000"/>
              <a:gd name="connsiteX122" fmla="*/ 9805 w 9874"/>
              <a:gd name="connsiteY122" fmla="*/ 5603 h 10000"/>
              <a:gd name="connsiteX123" fmla="*/ 9874 w 9874"/>
              <a:gd name="connsiteY123" fmla="*/ 5486 h 10000"/>
              <a:gd name="connsiteX0" fmla="*/ 0 w 9930"/>
              <a:gd name="connsiteY0" fmla="*/ 10000 h 10000"/>
              <a:gd name="connsiteX1" fmla="*/ 140 w 9930"/>
              <a:gd name="connsiteY1" fmla="*/ 9767 h 10000"/>
              <a:gd name="connsiteX2" fmla="*/ 196 w 9930"/>
              <a:gd name="connsiteY2" fmla="*/ 9767 h 10000"/>
              <a:gd name="connsiteX3" fmla="*/ 266 w 9930"/>
              <a:gd name="connsiteY3" fmla="*/ 9339 h 10000"/>
              <a:gd name="connsiteX4" fmla="*/ 325 w 9930"/>
              <a:gd name="connsiteY4" fmla="*/ 9125 h 10000"/>
              <a:gd name="connsiteX5" fmla="*/ 464 w 9930"/>
              <a:gd name="connsiteY5" fmla="*/ 8560 h 10000"/>
              <a:gd name="connsiteX6" fmla="*/ 523 w 9930"/>
              <a:gd name="connsiteY6" fmla="*/ 8560 h 10000"/>
              <a:gd name="connsiteX7" fmla="*/ 591 w 9930"/>
              <a:gd name="connsiteY7" fmla="*/ 7568 h 10000"/>
              <a:gd name="connsiteX8" fmla="*/ 660 w 9930"/>
              <a:gd name="connsiteY8" fmla="*/ 7568 h 10000"/>
              <a:gd name="connsiteX9" fmla="*/ 788 w 9930"/>
              <a:gd name="connsiteY9" fmla="*/ 7685 h 10000"/>
              <a:gd name="connsiteX10" fmla="*/ 859 w 9930"/>
              <a:gd name="connsiteY10" fmla="*/ 7802 h 10000"/>
              <a:gd name="connsiteX11" fmla="*/ 917 w 9930"/>
              <a:gd name="connsiteY11" fmla="*/ 7354 h 10000"/>
              <a:gd name="connsiteX12" fmla="*/ 986 w 9930"/>
              <a:gd name="connsiteY12" fmla="*/ 7237 h 10000"/>
              <a:gd name="connsiteX13" fmla="*/ 1113 w 9930"/>
              <a:gd name="connsiteY13" fmla="*/ 5603 h 10000"/>
              <a:gd name="connsiteX14" fmla="*/ 1183 w 9930"/>
              <a:gd name="connsiteY14" fmla="*/ 4942 h 10000"/>
              <a:gd name="connsiteX15" fmla="*/ 1241 w 9930"/>
              <a:gd name="connsiteY15" fmla="*/ 5603 h 10000"/>
              <a:gd name="connsiteX16" fmla="*/ 1312 w 9930"/>
              <a:gd name="connsiteY16" fmla="*/ 5700 h 10000"/>
              <a:gd name="connsiteX17" fmla="*/ 1439 w 9930"/>
              <a:gd name="connsiteY17" fmla="*/ 5370 h 10000"/>
              <a:gd name="connsiteX18" fmla="*/ 1508 w 9930"/>
              <a:gd name="connsiteY18" fmla="*/ 5700 h 10000"/>
              <a:gd name="connsiteX19" fmla="*/ 1567 w 9930"/>
              <a:gd name="connsiteY19" fmla="*/ 5272 h 10000"/>
              <a:gd name="connsiteX20" fmla="*/ 1636 w 9930"/>
              <a:gd name="connsiteY20" fmla="*/ 5603 h 10000"/>
              <a:gd name="connsiteX21" fmla="*/ 1764 w 9930"/>
              <a:gd name="connsiteY21" fmla="*/ 5058 h 10000"/>
              <a:gd name="connsiteX22" fmla="*/ 1832 w 9930"/>
              <a:gd name="connsiteY22" fmla="*/ 5370 h 10000"/>
              <a:gd name="connsiteX23" fmla="*/ 1903 w 9930"/>
              <a:gd name="connsiteY23" fmla="*/ 5156 h 10000"/>
              <a:gd name="connsiteX24" fmla="*/ 1961 w 9930"/>
              <a:gd name="connsiteY24" fmla="*/ 5486 h 10000"/>
              <a:gd name="connsiteX25" fmla="*/ 2099 w 9930"/>
              <a:gd name="connsiteY25" fmla="*/ 4611 h 10000"/>
              <a:gd name="connsiteX26" fmla="*/ 2157 w 9930"/>
              <a:gd name="connsiteY26" fmla="*/ 5156 h 10000"/>
              <a:gd name="connsiteX27" fmla="*/ 2227 w 9930"/>
              <a:gd name="connsiteY27" fmla="*/ 5272 h 10000"/>
              <a:gd name="connsiteX28" fmla="*/ 2284 w 9930"/>
              <a:gd name="connsiteY28" fmla="*/ 5603 h 10000"/>
              <a:gd name="connsiteX29" fmla="*/ 2356 w 9930"/>
              <a:gd name="connsiteY29" fmla="*/ 5058 h 10000"/>
              <a:gd name="connsiteX30" fmla="*/ 2483 w 9930"/>
              <a:gd name="connsiteY30" fmla="*/ 5486 h 10000"/>
              <a:gd name="connsiteX31" fmla="*/ 2552 w 9930"/>
              <a:gd name="connsiteY31" fmla="*/ 5603 h 10000"/>
              <a:gd name="connsiteX32" fmla="*/ 2621 w 9930"/>
              <a:gd name="connsiteY32" fmla="*/ 5370 h 10000"/>
              <a:gd name="connsiteX33" fmla="*/ 2681 w 9930"/>
              <a:gd name="connsiteY33" fmla="*/ 5370 h 10000"/>
              <a:gd name="connsiteX34" fmla="*/ 2819 w 9930"/>
              <a:gd name="connsiteY34" fmla="*/ 5370 h 10000"/>
              <a:gd name="connsiteX35" fmla="*/ 2877 w 9930"/>
              <a:gd name="connsiteY35" fmla="*/ 4611 h 10000"/>
              <a:gd name="connsiteX36" fmla="*/ 2947 w 9930"/>
              <a:gd name="connsiteY36" fmla="*/ 4942 h 10000"/>
              <a:gd name="connsiteX37" fmla="*/ 3004 w 9930"/>
              <a:gd name="connsiteY37" fmla="*/ 4728 h 10000"/>
              <a:gd name="connsiteX38" fmla="*/ 3144 w 9930"/>
              <a:gd name="connsiteY38" fmla="*/ 6031 h 10000"/>
              <a:gd name="connsiteX39" fmla="*/ 3200 w 9930"/>
              <a:gd name="connsiteY39" fmla="*/ 5272 h 10000"/>
              <a:gd name="connsiteX40" fmla="*/ 3272 w 9930"/>
              <a:gd name="connsiteY40" fmla="*/ 5272 h 10000"/>
              <a:gd name="connsiteX41" fmla="*/ 3340 w 9930"/>
              <a:gd name="connsiteY41" fmla="*/ 5272 h 10000"/>
              <a:gd name="connsiteX42" fmla="*/ 3469 w 9930"/>
              <a:gd name="connsiteY42" fmla="*/ 4611 h 10000"/>
              <a:gd name="connsiteX43" fmla="*/ 3527 w 9930"/>
              <a:gd name="connsiteY43" fmla="*/ 5370 h 10000"/>
              <a:gd name="connsiteX44" fmla="*/ 3596 w 9930"/>
              <a:gd name="connsiteY44" fmla="*/ 5486 h 10000"/>
              <a:gd name="connsiteX45" fmla="*/ 3666 w 9930"/>
              <a:gd name="connsiteY45" fmla="*/ 5058 h 10000"/>
              <a:gd name="connsiteX46" fmla="*/ 3793 w 9930"/>
              <a:gd name="connsiteY46" fmla="*/ 5603 h 10000"/>
              <a:gd name="connsiteX47" fmla="*/ 3864 w 9930"/>
              <a:gd name="connsiteY47" fmla="*/ 4611 h 10000"/>
              <a:gd name="connsiteX48" fmla="*/ 3920 w 9930"/>
              <a:gd name="connsiteY48" fmla="*/ 4825 h 10000"/>
              <a:gd name="connsiteX49" fmla="*/ 3991 w 9930"/>
              <a:gd name="connsiteY49" fmla="*/ 4397 h 10000"/>
              <a:gd name="connsiteX50" fmla="*/ 4118 w 9930"/>
              <a:gd name="connsiteY50" fmla="*/ 5058 h 10000"/>
              <a:gd name="connsiteX51" fmla="*/ 4188 w 9930"/>
              <a:gd name="connsiteY51" fmla="*/ 5156 h 10000"/>
              <a:gd name="connsiteX52" fmla="*/ 4245 w 9930"/>
              <a:gd name="connsiteY52" fmla="*/ 4825 h 10000"/>
              <a:gd name="connsiteX53" fmla="*/ 4316 w 9930"/>
              <a:gd name="connsiteY53" fmla="*/ 5156 h 10000"/>
              <a:gd name="connsiteX54" fmla="*/ 4443 w 9930"/>
              <a:gd name="connsiteY54" fmla="*/ 5156 h 10000"/>
              <a:gd name="connsiteX55" fmla="*/ 4513 w 9930"/>
              <a:gd name="connsiteY55" fmla="*/ 5486 h 10000"/>
              <a:gd name="connsiteX56" fmla="*/ 4583 w 9930"/>
              <a:gd name="connsiteY56" fmla="*/ 5370 h 10000"/>
              <a:gd name="connsiteX57" fmla="*/ 4639 w 9930"/>
              <a:gd name="connsiteY57" fmla="*/ 5272 h 10000"/>
              <a:gd name="connsiteX58" fmla="*/ 4768 w 9930"/>
              <a:gd name="connsiteY58" fmla="*/ 4942 h 10000"/>
              <a:gd name="connsiteX59" fmla="*/ 4836 w 9930"/>
              <a:gd name="connsiteY59" fmla="*/ 4942 h 10000"/>
              <a:gd name="connsiteX60" fmla="*/ 4908 w 9930"/>
              <a:gd name="connsiteY60" fmla="*/ 5272 h 10000"/>
              <a:gd name="connsiteX61" fmla="*/ 4965 w 9930"/>
              <a:gd name="connsiteY61" fmla="*/ 5486 h 10000"/>
              <a:gd name="connsiteX62" fmla="*/ 5104 w 9930"/>
              <a:gd name="connsiteY62" fmla="*/ 5156 h 10000"/>
              <a:gd name="connsiteX63" fmla="*/ 5162 w 9930"/>
              <a:gd name="connsiteY63" fmla="*/ 7354 h 10000"/>
              <a:gd name="connsiteX64" fmla="*/ 5232 w 9930"/>
              <a:gd name="connsiteY64" fmla="*/ 8016 h 10000"/>
              <a:gd name="connsiteX65" fmla="*/ 5302 w 9930"/>
              <a:gd name="connsiteY65" fmla="*/ 7140 h 10000"/>
              <a:gd name="connsiteX66" fmla="*/ 5428 w 9930"/>
              <a:gd name="connsiteY66" fmla="*/ 6265 h 10000"/>
              <a:gd name="connsiteX67" fmla="*/ 5488 w 9930"/>
              <a:gd name="connsiteY67" fmla="*/ 6148 h 10000"/>
              <a:gd name="connsiteX68" fmla="*/ 5556 w 9930"/>
              <a:gd name="connsiteY68" fmla="*/ 5486 h 10000"/>
              <a:gd name="connsiteX69" fmla="*/ 5627 w 9930"/>
              <a:gd name="connsiteY69" fmla="*/ 5700 h 10000"/>
              <a:gd name="connsiteX70" fmla="*/ 5685 w 9930"/>
              <a:gd name="connsiteY70" fmla="*/ 5156 h 10000"/>
              <a:gd name="connsiteX71" fmla="*/ 5823 w 9930"/>
              <a:gd name="connsiteY71" fmla="*/ 4942 h 10000"/>
              <a:gd name="connsiteX72" fmla="*/ 5881 w 9930"/>
              <a:gd name="connsiteY72" fmla="*/ 5370 h 10000"/>
              <a:gd name="connsiteX73" fmla="*/ 5951 w 9930"/>
              <a:gd name="connsiteY73" fmla="*/ 5486 h 10000"/>
              <a:gd name="connsiteX74" fmla="*/ 6009 w 9930"/>
              <a:gd name="connsiteY74" fmla="*/ 6362 h 10000"/>
              <a:gd name="connsiteX75" fmla="*/ 6148 w 9930"/>
              <a:gd name="connsiteY75" fmla="*/ 6265 h 10000"/>
              <a:gd name="connsiteX76" fmla="*/ 6206 w 9930"/>
              <a:gd name="connsiteY76" fmla="*/ 5817 h 10000"/>
              <a:gd name="connsiteX77" fmla="*/ 6276 w 9930"/>
              <a:gd name="connsiteY77" fmla="*/ 7023 h 10000"/>
              <a:gd name="connsiteX78" fmla="*/ 6346 w 9930"/>
              <a:gd name="connsiteY78" fmla="*/ 2743 h 10000"/>
              <a:gd name="connsiteX79" fmla="*/ 6473 w 9930"/>
              <a:gd name="connsiteY79" fmla="*/ 0 h 10000"/>
              <a:gd name="connsiteX80" fmla="*/ 6543 w 9930"/>
              <a:gd name="connsiteY80" fmla="*/ 1323 h 10000"/>
              <a:gd name="connsiteX81" fmla="*/ 6600 w 9930"/>
              <a:gd name="connsiteY81" fmla="*/ 875 h 10000"/>
              <a:gd name="connsiteX82" fmla="*/ 6670 w 9930"/>
              <a:gd name="connsiteY82" fmla="*/ 2082 h 10000"/>
              <a:gd name="connsiteX83" fmla="*/ 6798 w 9930"/>
              <a:gd name="connsiteY83" fmla="*/ 1751 h 10000"/>
              <a:gd name="connsiteX84" fmla="*/ 6868 w 9930"/>
              <a:gd name="connsiteY84" fmla="*/ 1751 h 10000"/>
              <a:gd name="connsiteX85" fmla="*/ 6926 w 9930"/>
              <a:gd name="connsiteY85" fmla="*/ 1965 h 10000"/>
              <a:gd name="connsiteX86" fmla="*/ 6995 w 9930"/>
              <a:gd name="connsiteY86" fmla="*/ 2626 h 10000"/>
              <a:gd name="connsiteX87" fmla="*/ 7124 w 9930"/>
              <a:gd name="connsiteY87" fmla="*/ 1634 h 10000"/>
              <a:gd name="connsiteX88" fmla="*/ 7192 w 9930"/>
              <a:gd name="connsiteY88" fmla="*/ 2082 h 10000"/>
              <a:gd name="connsiteX89" fmla="*/ 7250 w 9930"/>
              <a:gd name="connsiteY89" fmla="*/ 1965 h 10000"/>
              <a:gd name="connsiteX90" fmla="*/ 7320 w 9930"/>
              <a:gd name="connsiteY90" fmla="*/ 992 h 10000"/>
              <a:gd name="connsiteX91" fmla="*/ 7448 w 9930"/>
              <a:gd name="connsiteY91" fmla="*/ 1206 h 10000"/>
              <a:gd name="connsiteX92" fmla="*/ 7517 w 9930"/>
              <a:gd name="connsiteY92" fmla="*/ 545 h 10000"/>
              <a:gd name="connsiteX93" fmla="*/ 7587 w 9930"/>
              <a:gd name="connsiteY93" fmla="*/ 4163 h 10000"/>
              <a:gd name="connsiteX94" fmla="*/ 7644 w 9930"/>
              <a:gd name="connsiteY94" fmla="*/ 5700 h 10000"/>
              <a:gd name="connsiteX95" fmla="*/ 7783 w 9930"/>
              <a:gd name="connsiteY95" fmla="*/ 5700 h 10000"/>
              <a:gd name="connsiteX96" fmla="*/ 7843 w 9930"/>
              <a:gd name="connsiteY96" fmla="*/ 5156 h 10000"/>
              <a:gd name="connsiteX97" fmla="*/ 7912 w 9930"/>
              <a:gd name="connsiteY97" fmla="*/ 5156 h 10000"/>
              <a:gd name="connsiteX98" fmla="*/ 7969 w 9930"/>
              <a:gd name="connsiteY98" fmla="*/ 5700 h 10000"/>
              <a:gd name="connsiteX99" fmla="*/ 8108 w 9930"/>
              <a:gd name="connsiteY99" fmla="*/ 5272 h 10000"/>
              <a:gd name="connsiteX100" fmla="*/ 8167 w 9930"/>
              <a:gd name="connsiteY100" fmla="*/ 4280 h 10000"/>
              <a:gd name="connsiteX101" fmla="*/ 8237 w 9930"/>
              <a:gd name="connsiteY101" fmla="*/ 5058 h 10000"/>
              <a:gd name="connsiteX102" fmla="*/ 8306 w 9930"/>
              <a:gd name="connsiteY102" fmla="*/ 5058 h 10000"/>
              <a:gd name="connsiteX103" fmla="*/ 8434 w 9930"/>
              <a:gd name="connsiteY103" fmla="*/ 4611 h 10000"/>
              <a:gd name="connsiteX104" fmla="*/ 8492 w 9930"/>
              <a:gd name="connsiteY104" fmla="*/ 5058 h 10000"/>
              <a:gd name="connsiteX105" fmla="*/ 8561 w 9930"/>
              <a:gd name="connsiteY105" fmla="*/ 5156 h 10000"/>
              <a:gd name="connsiteX106" fmla="*/ 8632 w 9930"/>
              <a:gd name="connsiteY106" fmla="*/ 5156 h 10000"/>
              <a:gd name="connsiteX107" fmla="*/ 8688 w 9930"/>
              <a:gd name="connsiteY107" fmla="*/ 5058 h 10000"/>
              <a:gd name="connsiteX108" fmla="*/ 8828 w 9930"/>
              <a:gd name="connsiteY108" fmla="*/ 4825 h 10000"/>
              <a:gd name="connsiteX109" fmla="*/ 8886 w 9930"/>
              <a:gd name="connsiteY109" fmla="*/ 5058 h 10000"/>
              <a:gd name="connsiteX110" fmla="*/ 8956 w 9930"/>
              <a:gd name="connsiteY110" fmla="*/ 4825 h 10000"/>
              <a:gd name="connsiteX111" fmla="*/ 9026 w 9930"/>
              <a:gd name="connsiteY111" fmla="*/ 5272 h 10000"/>
              <a:gd name="connsiteX112" fmla="*/ 9152 w 9930"/>
              <a:gd name="connsiteY112" fmla="*/ 4942 h 10000"/>
              <a:gd name="connsiteX113" fmla="*/ 9210 w 9930"/>
              <a:gd name="connsiteY113" fmla="*/ 5370 h 10000"/>
              <a:gd name="connsiteX114" fmla="*/ 9281 w 9930"/>
              <a:gd name="connsiteY114" fmla="*/ 4942 h 10000"/>
              <a:gd name="connsiteX115" fmla="*/ 9350 w 9930"/>
              <a:gd name="connsiteY115" fmla="*/ 5603 h 10000"/>
              <a:gd name="connsiteX116" fmla="*/ 9478 w 9930"/>
              <a:gd name="connsiteY116" fmla="*/ 5370 h 10000"/>
              <a:gd name="connsiteX117" fmla="*/ 9547 w 9930"/>
              <a:gd name="connsiteY117" fmla="*/ 5370 h 10000"/>
              <a:gd name="connsiteX118" fmla="*/ 9604 w 9930"/>
              <a:gd name="connsiteY118" fmla="*/ 4611 h 10000"/>
              <a:gd name="connsiteX119" fmla="*/ 9676 w 9930"/>
              <a:gd name="connsiteY119" fmla="*/ 5486 h 10000"/>
              <a:gd name="connsiteX120" fmla="*/ 9801 w 9930"/>
              <a:gd name="connsiteY120" fmla="*/ 5603 h 10000"/>
              <a:gd name="connsiteX121" fmla="*/ 9872 w 9930"/>
              <a:gd name="connsiteY121" fmla="*/ 5058 h 10000"/>
              <a:gd name="connsiteX122" fmla="*/ 9930 w 9930"/>
              <a:gd name="connsiteY122" fmla="*/ 5603 h 10000"/>
              <a:gd name="connsiteX0" fmla="*/ 0 w 9942"/>
              <a:gd name="connsiteY0" fmla="*/ 10000 h 10000"/>
              <a:gd name="connsiteX1" fmla="*/ 141 w 9942"/>
              <a:gd name="connsiteY1" fmla="*/ 9767 h 10000"/>
              <a:gd name="connsiteX2" fmla="*/ 197 w 9942"/>
              <a:gd name="connsiteY2" fmla="*/ 9767 h 10000"/>
              <a:gd name="connsiteX3" fmla="*/ 268 w 9942"/>
              <a:gd name="connsiteY3" fmla="*/ 9339 h 10000"/>
              <a:gd name="connsiteX4" fmla="*/ 327 w 9942"/>
              <a:gd name="connsiteY4" fmla="*/ 9125 h 10000"/>
              <a:gd name="connsiteX5" fmla="*/ 467 w 9942"/>
              <a:gd name="connsiteY5" fmla="*/ 8560 h 10000"/>
              <a:gd name="connsiteX6" fmla="*/ 527 w 9942"/>
              <a:gd name="connsiteY6" fmla="*/ 8560 h 10000"/>
              <a:gd name="connsiteX7" fmla="*/ 595 w 9942"/>
              <a:gd name="connsiteY7" fmla="*/ 7568 h 10000"/>
              <a:gd name="connsiteX8" fmla="*/ 665 w 9942"/>
              <a:gd name="connsiteY8" fmla="*/ 7568 h 10000"/>
              <a:gd name="connsiteX9" fmla="*/ 794 w 9942"/>
              <a:gd name="connsiteY9" fmla="*/ 7685 h 10000"/>
              <a:gd name="connsiteX10" fmla="*/ 865 w 9942"/>
              <a:gd name="connsiteY10" fmla="*/ 7802 h 10000"/>
              <a:gd name="connsiteX11" fmla="*/ 923 w 9942"/>
              <a:gd name="connsiteY11" fmla="*/ 7354 h 10000"/>
              <a:gd name="connsiteX12" fmla="*/ 993 w 9942"/>
              <a:gd name="connsiteY12" fmla="*/ 7237 h 10000"/>
              <a:gd name="connsiteX13" fmla="*/ 1121 w 9942"/>
              <a:gd name="connsiteY13" fmla="*/ 5603 h 10000"/>
              <a:gd name="connsiteX14" fmla="*/ 1191 w 9942"/>
              <a:gd name="connsiteY14" fmla="*/ 4942 h 10000"/>
              <a:gd name="connsiteX15" fmla="*/ 1250 w 9942"/>
              <a:gd name="connsiteY15" fmla="*/ 5603 h 10000"/>
              <a:gd name="connsiteX16" fmla="*/ 1321 w 9942"/>
              <a:gd name="connsiteY16" fmla="*/ 5700 h 10000"/>
              <a:gd name="connsiteX17" fmla="*/ 1449 w 9942"/>
              <a:gd name="connsiteY17" fmla="*/ 5370 h 10000"/>
              <a:gd name="connsiteX18" fmla="*/ 1519 w 9942"/>
              <a:gd name="connsiteY18" fmla="*/ 5700 h 10000"/>
              <a:gd name="connsiteX19" fmla="*/ 1578 w 9942"/>
              <a:gd name="connsiteY19" fmla="*/ 5272 h 10000"/>
              <a:gd name="connsiteX20" fmla="*/ 1648 w 9942"/>
              <a:gd name="connsiteY20" fmla="*/ 5603 h 10000"/>
              <a:gd name="connsiteX21" fmla="*/ 1776 w 9942"/>
              <a:gd name="connsiteY21" fmla="*/ 5058 h 10000"/>
              <a:gd name="connsiteX22" fmla="*/ 1845 w 9942"/>
              <a:gd name="connsiteY22" fmla="*/ 5370 h 10000"/>
              <a:gd name="connsiteX23" fmla="*/ 1916 w 9942"/>
              <a:gd name="connsiteY23" fmla="*/ 5156 h 10000"/>
              <a:gd name="connsiteX24" fmla="*/ 1975 w 9942"/>
              <a:gd name="connsiteY24" fmla="*/ 5486 h 10000"/>
              <a:gd name="connsiteX25" fmla="*/ 2114 w 9942"/>
              <a:gd name="connsiteY25" fmla="*/ 4611 h 10000"/>
              <a:gd name="connsiteX26" fmla="*/ 2172 w 9942"/>
              <a:gd name="connsiteY26" fmla="*/ 5156 h 10000"/>
              <a:gd name="connsiteX27" fmla="*/ 2243 w 9942"/>
              <a:gd name="connsiteY27" fmla="*/ 5272 h 10000"/>
              <a:gd name="connsiteX28" fmla="*/ 2300 w 9942"/>
              <a:gd name="connsiteY28" fmla="*/ 5603 h 10000"/>
              <a:gd name="connsiteX29" fmla="*/ 2373 w 9942"/>
              <a:gd name="connsiteY29" fmla="*/ 5058 h 10000"/>
              <a:gd name="connsiteX30" fmla="*/ 2501 w 9942"/>
              <a:gd name="connsiteY30" fmla="*/ 5486 h 10000"/>
              <a:gd name="connsiteX31" fmla="*/ 2570 w 9942"/>
              <a:gd name="connsiteY31" fmla="*/ 5603 h 10000"/>
              <a:gd name="connsiteX32" fmla="*/ 2639 w 9942"/>
              <a:gd name="connsiteY32" fmla="*/ 5370 h 10000"/>
              <a:gd name="connsiteX33" fmla="*/ 2700 w 9942"/>
              <a:gd name="connsiteY33" fmla="*/ 5370 h 10000"/>
              <a:gd name="connsiteX34" fmla="*/ 2839 w 9942"/>
              <a:gd name="connsiteY34" fmla="*/ 5370 h 10000"/>
              <a:gd name="connsiteX35" fmla="*/ 2897 w 9942"/>
              <a:gd name="connsiteY35" fmla="*/ 4611 h 10000"/>
              <a:gd name="connsiteX36" fmla="*/ 2968 w 9942"/>
              <a:gd name="connsiteY36" fmla="*/ 4942 h 10000"/>
              <a:gd name="connsiteX37" fmla="*/ 3025 w 9942"/>
              <a:gd name="connsiteY37" fmla="*/ 4728 h 10000"/>
              <a:gd name="connsiteX38" fmla="*/ 3166 w 9942"/>
              <a:gd name="connsiteY38" fmla="*/ 6031 h 10000"/>
              <a:gd name="connsiteX39" fmla="*/ 3223 w 9942"/>
              <a:gd name="connsiteY39" fmla="*/ 5272 h 10000"/>
              <a:gd name="connsiteX40" fmla="*/ 3295 w 9942"/>
              <a:gd name="connsiteY40" fmla="*/ 5272 h 10000"/>
              <a:gd name="connsiteX41" fmla="*/ 3364 w 9942"/>
              <a:gd name="connsiteY41" fmla="*/ 5272 h 10000"/>
              <a:gd name="connsiteX42" fmla="*/ 3493 w 9942"/>
              <a:gd name="connsiteY42" fmla="*/ 4611 h 10000"/>
              <a:gd name="connsiteX43" fmla="*/ 3552 w 9942"/>
              <a:gd name="connsiteY43" fmla="*/ 5370 h 10000"/>
              <a:gd name="connsiteX44" fmla="*/ 3621 w 9942"/>
              <a:gd name="connsiteY44" fmla="*/ 5486 h 10000"/>
              <a:gd name="connsiteX45" fmla="*/ 3692 w 9942"/>
              <a:gd name="connsiteY45" fmla="*/ 5058 h 10000"/>
              <a:gd name="connsiteX46" fmla="*/ 3820 w 9942"/>
              <a:gd name="connsiteY46" fmla="*/ 5603 h 10000"/>
              <a:gd name="connsiteX47" fmla="*/ 3891 w 9942"/>
              <a:gd name="connsiteY47" fmla="*/ 4611 h 10000"/>
              <a:gd name="connsiteX48" fmla="*/ 3948 w 9942"/>
              <a:gd name="connsiteY48" fmla="*/ 4825 h 10000"/>
              <a:gd name="connsiteX49" fmla="*/ 4019 w 9942"/>
              <a:gd name="connsiteY49" fmla="*/ 4397 h 10000"/>
              <a:gd name="connsiteX50" fmla="*/ 4147 w 9942"/>
              <a:gd name="connsiteY50" fmla="*/ 5058 h 10000"/>
              <a:gd name="connsiteX51" fmla="*/ 4218 w 9942"/>
              <a:gd name="connsiteY51" fmla="*/ 5156 h 10000"/>
              <a:gd name="connsiteX52" fmla="*/ 4275 w 9942"/>
              <a:gd name="connsiteY52" fmla="*/ 4825 h 10000"/>
              <a:gd name="connsiteX53" fmla="*/ 4346 w 9942"/>
              <a:gd name="connsiteY53" fmla="*/ 5156 h 10000"/>
              <a:gd name="connsiteX54" fmla="*/ 4474 w 9942"/>
              <a:gd name="connsiteY54" fmla="*/ 5156 h 10000"/>
              <a:gd name="connsiteX55" fmla="*/ 4545 w 9942"/>
              <a:gd name="connsiteY55" fmla="*/ 5486 h 10000"/>
              <a:gd name="connsiteX56" fmla="*/ 4615 w 9942"/>
              <a:gd name="connsiteY56" fmla="*/ 5370 h 10000"/>
              <a:gd name="connsiteX57" fmla="*/ 4672 w 9942"/>
              <a:gd name="connsiteY57" fmla="*/ 5272 h 10000"/>
              <a:gd name="connsiteX58" fmla="*/ 4802 w 9942"/>
              <a:gd name="connsiteY58" fmla="*/ 4942 h 10000"/>
              <a:gd name="connsiteX59" fmla="*/ 4870 w 9942"/>
              <a:gd name="connsiteY59" fmla="*/ 4942 h 10000"/>
              <a:gd name="connsiteX60" fmla="*/ 4943 w 9942"/>
              <a:gd name="connsiteY60" fmla="*/ 5272 h 10000"/>
              <a:gd name="connsiteX61" fmla="*/ 5000 w 9942"/>
              <a:gd name="connsiteY61" fmla="*/ 5486 h 10000"/>
              <a:gd name="connsiteX62" fmla="*/ 5140 w 9942"/>
              <a:gd name="connsiteY62" fmla="*/ 5156 h 10000"/>
              <a:gd name="connsiteX63" fmla="*/ 5198 w 9942"/>
              <a:gd name="connsiteY63" fmla="*/ 7354 h 10000"/>
              <a:gd name="connsiteX64" fmla="*/ 5269 w 9942"/>
              <a:gd name="connsiteY64" fmla="*/ 8016 h 10000"/>
              <a:gd name="connsiteX65" fmla="*/ 5339 w 9942"/>
              <a:gd name="connsiteY65" fmla="*/ 7140 h 10000"/>
              <a:gd name="connsiteX66" fmla="*/ 5466 w 9942"/>
              <a:gd name="connsiteY66" fmla="*/ 6265 h 10000"/>
              <a:gd name="connsiteX67" fmla="*/ 5527 w 9942"/>
              <a:gd name="connsiteY67" fmla="*/ 6148 h 10000"/>
              <a:gd name="connsiteX68" fmla="*/ 5595 w 9942"/>
              <a:gd name="connsiteY68" fmla="*/ 5486 h 10000"/>
              <a:gd name="connsiteX69" fmla="*/ 5667 w 9942"/>
              <a:gd name="connsiteY69" fmla="*/ 5700 h 10000"/>
              <a:gd name="connsiteX70" fmla="*/ 5725 w 9942"/>
              <a:gd name="connsiteY70" fmla="*/ 5156 h 10000"/>
              <a:gd name="connsiteX71" fmla="*/ 5864 w 9942"/>
              <a:gd name="connsiteY71" fmla="*/ 4942 h 10000"/>
              <a:gd name="connsiteX72" fmla="*/ 5922 w 9942"/>
              <a:gd name="connsiteY72" fmla="*/ 5370 h 10000"/>
              <a:gd name="connsiteX73" fmla="*/ 5993 w 9942"/>
              <a:gd name="connsiteY73" fmla="*/ 5486 h 10000"/>
              <a:gd name="connsiteX74" fmla="*/ 6051 w 9942"/>
              <a:gd name="connsiteY74" fmla="*/ 6362 h 10000"/>
              <a:gd name="connsiteX75" fmla="*/ 6191 w 9942"/>
              <a:gd name="connsiteY75" fmla="*/ 6265 h 10000"/>
              <a:gd name="connsiteX76" fmla="*/ 6250 w 9942"/>
              <a:gd name="connsiteY76" fmla="*/ 5817 h 10000"/>
              <a:gd name="connsiteX77" fmla="*/ 6320 w 9942"/>
              <a:gd name="connsiteY77" fmla="*/ 7023 h 10000"/>
              <a:gd name="connsiteX78" fmla="*/ 6391 w 9942"/>
              <a:gd name="connsiteY78" fmla="*/ 2743 h 10000"/>
              <a:gd name="connsiteX79" fmla="*/ 6519 w 9942"/>
              <a:gd name="connsiteY79" fmla="*/ 0 h 10000"/>
              <a:gd name="connsiteX80" fmla="*/ 6589 w 9942"/>
              <a:gd name="connsiteY80" fmla="*/ 1323 h 10000"/>
              <a:gd name="connsiteX81" fmla="*/ 6647 w 9942"/>
              <a:gd name="connsiteY81" fmla="*/ 875 h 10000"/>
              <a:gd name="connsiteX82" fmla="*/ 6717 w 9942"/>
              <a:gd name="connsiteY82" fmla="*/ 2082 h 10000"/>
              <a:gd name="connsiteX83" fmla="*/ 6846 w 9942"/>
              <a:gd name="connsiteY83" fmla="*/ 1751 h 10000"/>
              <a:gd name="connsiteX84" fmla="*/ 6916 w 9942"/>
              <a:gd name="connsiteY84" fmla="*/ 1751 h 10000"/>
              <a:gd name="connsiteX85" fmla="*/ 6975 w 9942"/>
              <a:gd name="connsiteY85" fmla="*/ 1965 h 10000"/>
              <a:gd name="connsiteX86" fmla="*/ 7044 w 9942"/>
              <a:gd name="connsiteY86" fmla="*/ 2626 h 10000"/>
              <a:gd name="connsiteX87" fmla="*/ 7174 w 9942"/>
              <a:gd name="connsiteY87" fmla="*/ 1634 h 10000"/>
              <a:gd name="connsiteX88" fmla="*/ 7243 w 9942"/>
              <a:gd name="connsiteY88" fmla="*/ 2082 h 10000"/>
              <a:gd name="connsiteX89" fmla="*/ 7301 w 9942"/>
              <a:gd name="connsiteY89" fmla="*/ 1965 h 10000"/>
              <a:gd name="connsiteX90" fmla="*/ 7372 w 9942"/>
              <a:gd name="connsiteY90" fmla="*/ 992 h 10000"/>
              <a:gd name="connsiteX91" fmla="*/ 7501 w 9942"/>
              <a:gd name="connsiteY91" fmla="*/ 1206 h 10000"/>
              <a:gd name="connsiteX92" fmla="*/ 7570 w 9942"/>
              <a:gd name="connsiteY92" fmla="*/ 545 h 10000"/>
              <a:gd name="connsiteX93" fmla="*/ 7640 w 9942"/>
              <a:gd name="connsiteY93" fmla="*/ 4163 h 10000"/>
              <a:gd name="connsiteX94" fmla="*/ 7698 w 9942"/>
              <a:gd name="connsiteY94" fmla="*/ 5700 h 10000"/>
              <a:gd name="connsiteX95" fmla="*/ 7838 w 9942"/>
              <a:gd name="connsiteY95" fmla="*/ 5700 h 10000"/>
              <a:gd name="connsiteX96" fmla="*/ 7898 w 9942"/>
              <a:gd name="connsiteY96" fmla="*/ 5156 h 10000"/>
              <a:gd name="connsiteX97" fmla="*/ 7968 w 9942"/>
              <a:gd name="connsiteY97" fmla="*/ 5156 h 10000"/>
              <a:gd name="connsiteX98" fmla="*/ 8025 w 9942"/>
              <a:gd name="connsiteY98" fmla="*/ 5700 h 10000"/>
              <a:gd name="connsiteX99" fmla="*/ 8165 w 9942"/>
              <a:gd name="connsiteY99" fmla="*/ 5272 h 10000"/>
              <a:gd name="connsiteX100" fmla="*/ 8225 w 9942"/>
              <a:gd name="connsiteY100" fmla="*/ 4280 h 10000"/>
              <a:gd name="connsiteX101" fmla="*/ 8295 w 9942"/>
              <a:gd name="connsiteY101" fmla="*/ 5058 h 10000"/>
              <a:gd name="connsiteX102" fmla="*/ 8365 w 9942"/>
              <a:gd name="connsiteY102" fmla="*/ 5058 h 10000"/>
              <a:gd name="connsiteX103" fmla="*/ 8493 w 9942"/>
              <a:gd name="connsiteY103" fmla="*/ 4611 h 10000"/>
              <a:gd name="connsiteX104" fmla="*/ 8552 w 9942"/>
              <a:gd name="connsiteY104" fmla="*/ 5058 h 10000"/>
              <a:gd name="connsiteX105" fmla="*/ 8621 w 9942"/>
              <a:gd name="connsiteY105" fmla="*/ 5156 h 10000"/>
              <a:gd name="connsiteX106" fmla="*/ 8693 w 9942"/>
              <a:gd name="connsiteY106" fmla="*/ 5156 h 10000"/>
              <a:gd name="connsiteX107" fmla="*/ 8749 w 9942"/>
              <a:gd name="connsiteY107" fmla="*/ 5058 h 10000"/>
              <a:gd name="connsiteX108" fmla="*/ 8890 w 9942"/>
              <a:gd name="connsiteY108" fmla="*/ 4825 h 10000"/>
              <a:gd name="connsiteX109" fmla="*/ 8949 w 9942"/>
              <a:gd name="connsiteY109" fmla="*/ 5058 h 10000"/>
              <a:gd name="connsiteX110" fmla="*/ 9019 w 9942"/>
              <a:gd name="connsiteY110" fmla="*/ 4825 h 10000"/>
              <a:gd name="connsiteX111" fmla="*/ 9090 w 9942"/>
              <a:gd name="connsiteY111" fmla="*/ 5272 h 10000"/>
              <a:gd name="connsiteX112" fmla="*/ 9217 w 9942"/>
              <a:gd name="connsiteY112" fmla="*/ 4942 h 10000"/>
              <a:gd name="connsiteX113" fmla="*/ 9275 w 9942"/>
              <a:gd name="connsiteY113" fmla="*/ 5370 h 10000"/>
              <a:gd name="connsiteX114" fmla="*/ 9346 w 9942"/>
              <a:gd name="connsiteY114" fmla="*/ 4942 h 10000"/>
              <a:gd name="connsiteX115" fmla="*/ 9416 w 9942"/>
              <a:gd name="connsiteY115" fmla="*/ 5603 h 10000"/>
              <a:gd name="connsiteX116" fmla="*/ 9545 w 9942"/>
              <a:gd name="connsiteY116" fmla="*/ 5370 h 10000"/>
              <a:gd name="connsiteX117" fmla="*/ 9614 w 9942"/>
              <a:gd name="connsiteY117" fmla="*/ 5370 h 10000"/>
              <a:gd name="connsiteX118" fmla="*/ 9672 w 9942"/>
              <a:gd name="connsiteY118" fmla="*/ 4611 h 10000"/>
              <a:gd name="connsiteX119" fmla="*/ 9744 w 9942"/>
              <a:gd name="connsiteY119" fmla="*/ 5486 h 10000"/>
              <a:gd name="connsiteX120" fmla="*/ 9870 w 9942"/>
              <a:gd name="connsiteY120" fmla="*/ 5603 h 10000"/>
              <a:gd name="connsiteX121" fmla="*/ 9942 w 9942"/>
              <a:gd name="connsiteY121" fmla="*/ 5058 h 10000"/>
              <a:gd name="connsiteX0" fmla="*/ 0 w 9928"/>
              <a:gd name="connsiteY0" fmla="*/ 10000 h 10000"/>
              <a:gd name="connsiteX1" fmla="*/ 142 w 9928"/>
              <a:gd name="connsiteY1" fmla="*/ 9767 h 10000"/>
              <a:gd name="connsiteX2" fmla="*/ 198 w 9928"/>
              <a:gd name="connsiteY2" fmla="*/ 9767 h 10000"/>
              <a:gd name="connsiteX3" fmla="*/ 270 w 9928"/>
              <a:gd name="connsiteY3" fmla="*/ 9339 h 10000"/>
              <a:gd name="connsiteX4" fmla="*/ 329 w 9928"/>
              <a:gd name="connsiteY4" fmla="*/ 9125 h 10000"/>
              <a:gd name="connsiteX5" fmla="*/ 470 w 9928"/>
              <a:gd name="connsiteY5" fmla="*/ 8560 h 10000"/>
              <a:gd name="connsiteX6" fmla="*/ 530 w 9928"/>
              <a:gd name="connsiteY6" fmla="*/ 8560 h 10000"/>
              <a:gd name="connsiteX7" fmla="*/ 598 w 9928"/>
              <a:gd name="connsiteY7" fmla="*/ 7568 h 10000"/>
              <a:gd name="connsiteX8" fmla="*/ 669 w 9928"/>
              <a:gd name="connsiteY8" fmla="*/ 7568 h 10000"/>
              <a:gd name="connsiteX9" fmla="*/ 799 w 9928"/>
              <a:gd name="connsiteY9" fmla="*/ 7685 h 10000"/>
              <a:gd name="connsiteX10" fmla="*/ 870 w 9928"/>
              <a:gd name="connsiteY10" fmla="*/ 7802 h 10000"/>
              <a:gd name="connsiteX11" fmla="*/ 928 w 9928"/>
              <a:gd name="connsiteY11" fmla="*/ 7354 h 10000"/>
              <a:gd name="connsiteX12" fmla="*/ 999 w 9928"/>
              <a:gd name="connsiteY12" fmla="*/ 7237 h 10000"/>
              <a:gd name="connsiteX13" fmla="*/ 1128 w 9928"/>
              <a:gd name="connsiteY13" fmla="*/ 5603 h 10000"/>
              <a:gd name="connsiteX14" fmla="*/ 1198 w 9928"/>
              <a:gd name="connsiteY14" fmla="*/ 4942 h 10000"/>
              <a:gd name="connsiteX15" fmla="*/ 1257 w 9928"/>
              <a:gd name="connsiteY15" fmla="*/ 5603 h 10000"/>
              <a:gd name="connsiteX16" fmla="*/ 1329 w 9928"/>
              <a:gd name="connsiteY16" fmla="*/ 5700 h 10000"/>
              <a:gd name="connsiteX17" fmla="*/ 1457 w 9928"/>
              <a:gd name="connsiteY17" fmla="*/ 5370 h 10000"/>
              <a:gd name="connsiteX18" fmla="*/ 1528 w 9928"/>
              <a:gd name="connsiteY18" fmla="*/ 5700 h 10000"/>
              <a:gd name="connsiteX19" fmla="*/ 1587 w 9928"/>
              <a:gd name="connsiteY19" fmla="*/ 5272 h 10000"/>
              <a:gd name="connsiteX20" fmla="*/ 1658 w 9928"/>
              <a:gd name="connsiteY20" fmla="*/ 5603 h 10000"/>
              <a:gd name="connsiteX21" fmla="*/ 1786 w 9928"/>
              <a:gd name="connsiteY21" fmla="*/ 5058 h 10000"/>
              <a:gd name="connsiteX22" fmla="*/ 1856 w 9928"/>
              <a:gd name="connsiteY22" fmla="*/ 5370 h 10000"/>
              <a:gd name="connsiteX23" fmla="*/ 1927 w 9928"/>
              <a:gd name="connsiteY23" fmla="*/ 5156 h 10000"/>
              <a:gd name="connsiteX24" fmla="*/ 1987 w 9928"/>
              <a:gd name="connsiteY24" fmla="*/ 5486 h 10000"/>
              <a:gd name="connsiteX25" fmla="*/ 2126 w 9928"/>
              <a:gd name="connsiteY25" fmla="*/ 4611 h 10000"/>
              <a:gd name="connsiteX26" fmla="*/ 2185 w 9928"/>
              <a:gd name="connsiteY26" fmla="*/ 5156 h 10000"/>
              <a:gd name="connsiteX27" fmla="*/ 2256 w 9928"/>
              <a:gd name="connsiteY27" fmla="*/ 5272 h 10000"/>
              <a:gd name="connsiteX28" fmla="*/ 2313 w 9928"/>
              <a:gd name="connsiteY28" fmla="*/ 5603 h 10000"/>
              <a:gd name="connsiteX29" fmla="*/ 2387 w 9928"/>
              <a:gd name="connsiteY29" fmla="*/ 5058 h 10000"/>
              <a:gd name="connsiteX30" fmla="*/ 2516 w 9928"/>
              <a:gd name="connsiteY30" fmla="*/ 5486 h 10000"/>
              <a:gd name="connsiteX31" fmla="*/ 2585 w 9928"/>
              <a:gd name="connsiteY31" fmla="*/ 5603 h 10000"/>
              <a:gd name="connsiteX32" fmla="*/ 2654 w 9928"/>
              <a:gd name="connsiteY32" fmla="*/ 5370 h 10000"/>
              <a:gd name="connsiteX33" fmla="*/ 2716 w 9928"/>
              <a:gd name="connsiteY33" fmla="*/ 5370 h 10000"/>
              <a:gd name="connsiteX34" fmla="*/ 2856 w 9928"/>
              <a:gd name="connsiteY34" fmla="*/ 5370 h 10000"/>
              <a:gd name="connsiteX35" fmla="*/ 2914 w 9928"/>
              <a:gd name="connsiteY35" fmla="*/ 4611 h 10000"/>
              <a:gd name="connsiteX36" fmla="*/ 2985 w 9928"/>
              <a:gd name="connsiteY36" fmla="*/ 4942 h 10000"/>
              <a:gd name="connsiteX37" fmla="*/ 3043 w 9928"/>
              <a:gd name="connsiteY37" fmla="*/ 4728 h 10000"/>
              <a:gd name="connsiteX38" fmla="*/ 3184 w 9928"/>
              <a:gd name="connsiteY38" fmla="*/ 6031 h 10000"/>
              <a:gd name="connsiteX39" fmla="*/ 3242 w 9928"/>
              <a:gd name="connsiteY39" fmla="*/ 5272 h 10000"/>
              <a:gd name="connsiteX40" fmla="*/ 3314 w 9928"/>
              <a:gd name="connsiteY40" fmla="*/ 5272 h 10000"/>
              <a:gd name="connsiteX41" fmla="*/ 3384 w 9928"/>
              <a:gd name="connsiteY41" fmla="*/ 5272 h 10000"/>
              <a:gd name="connsiteX42" fmla="*/ 3513 w 9928"/>
              <a:gd name="connsiteY42" fmla="*/ 4611 h 10000"/>
              <a:gd name="connsiteX43" fmla="*/ 3573 w 9928"/>
              <a:gd name="connsiteY43" fmla="*/ 5370 h 10000"/>
              <a:gd name="connsiteX44" fmla="*/ 3642 w 9928"/>
              <a:gd name="connsiteY44" fmla="*/ 5486 h 10000"/>
              <a:gd name="connsiteX45" fmla="*/ 3714 w 9928"/>
              <a:gd name="connsiteY45" fmla="*/ 5058 h 10000"/>
              <a:gd name="connsiteX46" fmla="*/ 3842 w 9928"/>
              <a:gd name="connsiteY46" fmla="*/ 5603 h 10000"/>
              <a:gd name="connsiteX47" fmla="*/ 3914 w 9928"/>
              <a:gd name="connsiteY47" fmla="*/ 4611 h 10000"/>
              <a:gd name="connsiteX48" fmla="*/ 3971 w 9928"/>
              <a:gd name="connsiteY48" fmla="*/ 4825 h 10000"/>
              <a:gd name="connsiteX49" fmla="*/ 4042 w 9928"/>
              <a:gd name="connsiteY49" fmla="*/ 4397 h 10000"/>
              <a:gd name="connsiteX50" fmla="*/ 4171 w 9928"/>
              <a:gd name="connsiteY50" fmla="*/ 5058 h 10000"/>
              <a:gd name="connsiteX51" fmla="*/ 4243 w 9928"/>
              <a:gd name="connsiteY51" fmla="*/ 5156 h 10000"/>
              <a:gd name="connsiteX52" fmla="*/ 4300 w 9928"/>
              <a:gd name="connsiteY52" fmla="*/ 4825 h 10000"/>
              <a:gd name="connsiteX53" fmla="*/ 4371 w 9928"/>
              <a:gd name="connsiteY53" fmla="*/ 5156 h 10000"/>
              <a:gd name="connsiteX54" fmla="*/ 4500 w 9928"/>
              <a:gd name="connsiteY54" fmla="*/ 5156 h 10000"/>
              <a:gd name="connsiteX55" fmla="*/ 4572 w 9928"/>
              <a:gd name="connsiteY55" fmla="*/ 5486 h 10000"/>
              <a:gd name="connsiteX56" fmla="*/ 4642 w 9928"/>
              <a:gd name="connsiteY56" fmla="*/ 5370 h 10000"/>
              <a:gd name="connsiteX57" fmla="*/ 4699 w 9928"/>
              <a:gd name="connsiteY57" fmla="*/ 5272 h 10000"/>
              <a:gd name="connsiteX58" fmla="*/ 4830 w 9928"/>
              <a:gd name="connsiteY58" fmla="*/ 4942 h 10000"/>
              <a:gd name="connsiteX59" fmla="*/ 4898 w 9928"/>
              <a:gd name="connsiteY59" fmla="*/ 4942 h 10000"/>
              <a:gd name="connsiteX60" fmla="*/ 4972 w 9928"/>
              <a:gd name="connsiteY60" fmla="*/ 5272 h 10000"/>
              <a:gd name="connsiteX61" fmla="*/ 5029 w 9928"/>
              <a:gd name="connsiteY61" fmla="*/ 5486 h 10000"/>
              <a:gd name="connsiteX62" fmla="*/ 5170 w 9928"/>
              <a:gd name="connsiteY62" fmla="*/ 5156 h 10000"/>
              <a:gd name="connsiteX63" fmla="*/ 5228 w 9928"/>
              <a:gd name="connsiteY63" fmla="*/ 7354 h 10000"/>
              <a:gd name="connsiteX64" fmla="*/ 5300 w 9928"/>
              <a:gd name="connsiteY64" fmla="*/ 8016 h 10000"/>
              <a:gd name="connsiteX65" fmla="*/ 5370 w 9928"/>
              <a:gd name="connsiteY65" fmla="*/ 7140 h 10000"/>
              <a:gd name="connsiteX66" fmla="*/ 5498 w 9928"/>
              <a:gd name="connsiteY66" fmla="*/ 6265 h 10000"/>
              <a:gd name="connsiteX67" fmla="*/ 5559 w 9928"/>
              <a:gd name="connsiteY67" fmla="*/ 6148 h 10000"/>
              <a:gd name="connsiteX68" fmla="*/ 5628 w 9928"/>
              <a:gd name="connsiteY68" fmla="*/ 5486 h 10000"/>
              <a:gd name="connsiteX69" fmla="*/ 5700 w 9928"/>
              <a:gd name="connsiteY69" fmla="*/ 5700 h 10000"/>
              <a:gd name="connsiteX70" fmla="*/ 5758 w 9928"/>
              <a:gd name="connsiteY70" fmla="*/ 5156 h 10000"/>
              <a:gd name="connsiteX71" fmla="*/ 5898 w 9928"/>
              <a:gd name="connsiteY71" fmla="*/ 4942 h 10000"/>
              <a:gd name="connsiteX72" fmla="*/ 5957 w 9928"/>
              <a:gd name="connsiteY72" fmla="*/ 5370 h 10000"/>
              <a:gd name="connsiteX73" fmla="*/ 6028 w 9928"/>
              <a:gd name="connsiteY73" fmla="*/ 5486 h 10000"/>
              <a:gd name="connsiteX74" fmla="*/ 6086 w 9928"/>
              <a:gd name="connsiteY74" fmla="*/ 6362 h 10000"/>
              <a:gd name="connsiteX75" fmla="*/ 6227 w 9928"/>
              <a:gd name="connsiteY75" fmla="*/ 6265 h 10000"/>
              <a:gd name="connsiteX76" fmla="*/ 6286 w 9928"/>
              <a:gd name="connsiteY76" fmla="*/ 5817 h 10000"/>
              <a:gd name="connsiteX77" fmla="*/ 6357 w 9928"/>
              <a:gd name="connsiteY77" fmla="*/ 7023 h 10000"/>
              <a:gd name="connsiteX78" fmla="*/ 6428 w 9928"/>
              <a:gd name="connsiteY78" fmla="*/ 2743 h 10000"/>
              <a:gd name="connsiteX79" fmla="*/ 6557 w 9928"/>
              <a:gd name="connsiteY79" fmla="*/ 0 h 10000"/>
              <a:gd name="connsiteX80" fmla="*/ 6627 w 9928"/>
              <a:gd name="connsiteY80" fmla="*/ 1323 h 10000"/>
              <a:gd name="connsiteX81" fmla="*/ 6686 w 9928"/>
              <a:gd name="connsiteY81" fmla="*/ 875 h 10000"/>
              <a:gd name="connsiteX82" fmla="*/ 6756 w 9928"/>
              <a:gd name="connsiteY82" fmla="*/ 2082 h 10000"/>
              <a:gd name="connsiteX83" fmla="*/ 6886 w 9928"/>
              <a:gd name="connsiteY83" fmla="*/ 1751 h 10000"/>
              <a:gd name="connsiteX84" fmla="*/ 6956 w 9928"/>
              <a:gd name="connsiteY84" fmla="*/ 1751 h 10000"/>
              <a:gd name="connsiteX85" fmla="*/ 7016 w 9928"/>
              <a:gd name="connsiteY85" fmla="*/ 1965 h 10000"/>
              <a:gd name="connsiteX86" fmla="*/ 7085 w 9928"/>
              <a:gd name="connsiteY86" fmla="*/ 2626 h 10000"/>
              <a:gd name="connsiteX87" fmla="*/ 7216 w 9928"/>
              <a:gd name="connsiteY87" fmla="*/ 1634 h 10000"/>
              <a:gd name="connsiteX88" fmla="*/ 7285 w 9928"/>
              <a:gd name="connsiteY88" fmla="*/ 2082 h 10000"/>
              <a:gd name="connsiteX89" fmla="*/ 7344 w 9928"/>
              <a:gd name="connsiteY89" fmla="*/ 1965 h 10000"/>
              <a:gd name="connsiteX90" fmla="*/ 7415 w 9928"/>
              <a:gd name="connsiteY90" fmla="*/ 992 h 10000"/>
              <a:gd name="connsiteX91" fmla="*/ 7545 w 9928"/>
              <a:gd name="connsiteY91" fmla="*/ 1206 h 10000"/>
              <a:gd name="connsiteX92" fmla="*/ 7614 w 9928"/>
              <a:gd name="connsiteY92" fmla="*/ 545 h 10000"/>
              <a:gd name="connsiteX93" fmla="*/ 7685 w 9928"/>
              <a:gd name="connsiteY93" fmla="*/ 4163 h 10000"/>
              <a:gd name="connsiteX94" fmla="*/ 7743 w 9928"/>
              <a:gd name="connsiteY94" fmla="*/ 5700 h 10000"/>
              <a:gd name="connsiteX95" fmla="*/ 7884 w 9928"/>
              <a:gd name="connsiteY95" fmla="*/ 5700 h 10000"/>
              <a:gd name="connsiteX96" fmla="*/ 7944 w 9928"/>
              <a:gd name="connsiteY96" fmla="*/ 5156 h 10000"/>
              <a:gd name="connsiteX97" fmla="*/ 8014 w 9928"/>
              <a:gd name="connsiteY97" fmla="*/ 5156 h 10000"/>
              <a:gd name="connsiteX98" fmla="*/ 8072 w 9928"/>
              <a:gd name="connsiteY98" fmla="*/ 5700 h 10000"/>
              <a:gd name="connsiteX99" fmla="*/ 8213 w 9928"/>
              <a:gd name="connsiteY99" fmla="*/ 5272 h 10000"/>
              <a:gd name="connsiteX100" fmla="*/ 8273 w 9928"/>
              <a:gd name="connsiteY100" fmla="*/ 4280 h 10000"/>
              <a:gd name="connsiteX101" fmla="*/ 8343 w 9928"/>
              <a:gd name="connsiteY101" fmla="*/ 5058 h 10000"/>
              <a:gd name="connsiteX102" fmla="*/ 8414 w 9928"/>
              <a:gd name="connsiteY102" fmla="*/ 5058 h 10000"/>
              <a:gd name="connsiteX103" fmla="*/ 8543 w 9928"/>
              <a:gd name="connsiteY103" fmla="*/ 4611 h 10000"/>
              <a:gd name="connsiteX104" fmla="*/ 8602 w 9928"/>
              <a:gd name="connsiteY104" fmla="*/ 5058 h 10000"/>
              <a:gd name="connsiteX105" fmla="*/ 8671 w 9928"/>
              <a:gd name="connsiteY105" fmla="*/ 5156 h 10000"/>
              <a:gd name="connsiteX106" fmla="*/ 8744 w 9928"/>
              <a:gd name="connsiteY106" fmla="*/ 5156 h 10000"/>
              <a:gd name="connsiteX107" fmla="*/ 8800 w 9928"/>
              <a:gd name="connsiteY107" fmla="*/ 5058 h 10000"/>
              <a:gd name="connsiteX108" fmla="*/ 8942 w 9928"/>
              <a:gd name="connsiteY108" fmla="*/ 4825 h 10000"/>
              <a:gd name="connsiteX109" fmla="*/ 9001 w 9928"/>
              <a:gd name="connsiteY109" fmla="*/ 5058 h 10000"/>
              <a:gd name="connsiteX110" fmla="*/ 9072 w 9928"/>
              <a:gd name="connsiteY110" fmla="*/ 4825 h 10000"/>
              <a:gd name="connsiteX111" fmla="*/ 9143 w 9928"/>
              <a:gd name="connsiteY111" fmla="*/ 5272 h 10000"/>
              <a:gd name="connsiteX112" fmla="*/ 9271 w 9928"/>
              <a:gd name="connsiteY112" fmla="*/ 4942 h 10000"/>
              <a:gd name="connsiteX113" fmla="*/ 9329 w 9928"/>
              <a:gd name="connsiteY113" fmla="*/ 5370 h 10000"/>
              <a:gd name="connsiteX114" fmla="*/ 9401 w 9928"/>
              <a:gd name="connsiteY114" fmla="*/ 4942 h 10000"/>
              <a:gd name="connsiteX115" fmla="*/ 9471 w 9928"/>
              <a:gd name="connsiteY115" fmla="*/ 5603 h 10000"/>
              <a:gd name="connsiteX116" fmla="*/ 9601 w 9928"/>
              <a:gd name="connsiteY116" fmla="*/ 5370 h 10000"/>
              <a:gd name="connsiteX117" fmla="*/ 9670 w 9928"/>
              <a:gd name="connsiteY117" fmla="*/ 5370 h 10000"/>
              <a:gd name="connsiteX118" fmla="*/ 9728 w 9928"/>
              <a:gd name="connsiteY118" fmla="*/ 4611 h 10000"/>
              <a:gd name="connsiteX119" fmla="*/ 9801 w 9928"/>
              <a:gd name="connsiteY119" fmla="*/ 5486 h 10000"/>
              <a:gd name="connsiteX120" fmla="*/ 9928 w 9928"/>
              <a:gd name="connsiteY120" fmla="*/ 5603 h 10000"/>
              <a:gd name="connsiteX0" fmla="*/ 0 w 9872"/>
              <a:gd name="connsiteY0" fmla="*/ 10000 h 10000"/>
              <a:gd name="connsiteX1" fmla="*/ 143 w 9872"/>
              <a:gd name="connsiteY1" fmla="*/ 9767 h 10000"/>
              <a:gd name="connsiteX2" fmla="*/ 199 w 9872"/>
              <a:gd name="connsiteY2" fmla="*/ 9767 h 10000"/>
              <a:gd name="connsiteX3" fmla="*/ 272 w 9872"/>
              <a:gd name="connsiteY3" fmla="*/ 9339 h 10000"/>
              <a:gd name="connsiteX4" fmla="*/ 331 w 9872"/>
              <a:gd name="connsiteY4" fmla="*/ 9125 h 10000"/>
              <a:gd name="connsiteX5" fmla="*/ 473 w 9872"/>
              <a:gd name="connsiteY5" fmla="*/ 8560 h 10000"/>
              <a:gd name="connsiteX6" fmla="*/ 534 w 9872"/>
              <a:gd name="connsiteY6" fmla="*/ 8560 h 10000"/>
              <a:gd name="connsiteX7" fmla="*/ 602 w 9872"/>
              <a:gd name="connsiteY7" fmla="*/ 7568 h 10000"/>
              <a:gd name="connsiteX8" fmla="*/ 674 w 9872"/>
              <a:gd name="connsiteY8" fmla="*/ 7568 h 10000"/>
              <a:gd name="connsiteX9" fmla="*/ 805 w 9872"/>
              <a:gd name="connsiteY9" fmla="*/ 7685 h 10000"/>
              <a:gd name="connsiteX10" fmla="*/ 876 w 9872"/>
              <a:gd name="connsiteY10" fmla="*/ 7802 h 10000"/>
              <a:gd name="connsiteX11" fmla="*/ 935 w 9872"/>
              <a:gd name="connsiteY11" fmla="*/ 7354 h 10000"/>
              <a:gd name="connsiteX12" fmla="*/ 1006 w 9872"/>
              <a:gd name="connsiteY12" fmla="*/ 7237 h 10000"/>
              <a:gd name="connsiteX13" fmla="*/ 1136 w 9872"/>
              <a:gd name="connsiteY13" fmla="*/ 5603 h 10000"/>
              <a:gd name="connsiteX14" fmla="*/ 1207 w 9872"/>
              <a:gd name="connsiteY14" fmla="*/ 4942 h 10000"/>
              <a:gd name="connsiteX15" fmla="*/ 1266 w 9872"/>
              <a:gd name="connsiteY15" fmla="*/ 5603 h 10000"/>
              <a:gd name="connsiteX16" fmla="*/ 1339 w 9872"/>
              <a:gd name="connsiteY16" fmla="*/ 5700 h 10000"/>
              <a:gd name="connsiteX17" fmla="*/ 1468 w 9872"/>
              <a:gd name="connsiteY17" fmla="*/ 5370 h 10000"/>
              <a:gd name="connsiteX18" fmla="*/ 1539 w 9872"/>
              <a:gd name="connsiteY18" fmla="*/ 5700 h 10000"/>
              <a:gd name="connsiteX19" fmla="*/ 1599 w 9872"/>
              <a:gd name="connsiteY19" fmla="*/ 5272 h 10000"/>
              <a:gd name="connsiteX20" fmla="*/ 1670 w 9872"/>
              <a:gd name="connsiteY20" fmla="*/ 5603 h 10000"/>
              <a:gd name="connsiteX21" fmla="*/ 1799 w 9872"/>
              <a:gd name="connsiteY21" fmla="*/ 5058 h 10000"/>
              <a:gd name="connsiteX22" fmla="*/ 1869 w 9872"/>
              <a:gd name="connsiteY22" fmla="*/ 5370 h 10000"/>
              <a:gd name="connsiteX23" fmla="*/ 1941 w 9872"/>
              <a:gd name="connsiteY23" fmla="*/ 5156 h 10000"/>
              <a:gd name="connsiteX24" fmla="*/ 2001 w 9872"/>
              <a:gd name="connsiteY24" fmla="*/ 5486 h 10000"/>
              <a:gd name="connsiteX25" fmla="*/ 2141 w 9872"/>
              <a:gd name="connsiteY25" fmla="*/ 4611 h 10000"/>
              <a:gd name="connsiteX26" fmla="*/ 2201 w 9872"/>
              <a:gd name="connsiteY26" fmla="*/ 5156 h 10000"/>
              <a:gd name="connsiteX27" fmla="*/ 2272 w 9872"/>
              <a:gd name="connsiteY27" fmla="*/ 5272 h 10000"/>
              <a:gd name="connsiteX28" fmla="*/ 2330 w 9872"/>
              <a:gd name="connsiteY28" fmla="*/ 5603 h 10000"/>
              <a:gd name="connsiteX29" fmla="*/ 2404 w 9872"/>
              <a:gd name="connsiteY29" fmla="*/ 5058 h 10000"/>
              <a:gd name="connsiteX30" fmla="*/ 2534 w 9872"/>
              <a:gd name="connsiteY30" fmla="*/ 5486 h 10000"/>
              <a:gd name="connsiteX31" fmla="*/ 2604 w 9872"/>
              <a:gd name="connsiteY31" fmla="*/ 5603 h 10000"/>
              <a:gd name="connsiteX32" fmla="*/ 2673 w 9872"/>
              <a:gd name="connsiteY32" fmla="*/ 5370 h 10000"/>
              <a:gd name="connsiteX33" fmla="*/ 2736 w 9872"/>
              <a:gd name="connsiteY33" fmla="*/ 5370 h 10000"/>
              <a:gd name="connsiteX34" fmla="*/ 2877 w 9872"/>
              <a:gd name="connsiteY34" fmla="*/ 5370 h 10000"/>
              <a:gd name="connsiteX35" fmla="*/ 2935 w 9872"/>
              <a:gd name="connsiteY35" fmla="*/ 4611 h 10000"/>
              <a:gd name="connsiteX36" fmla="*/ 3007 w 9872"/>
              <a:gd name="connsiteY36" fmla="*/ 4942 h 10000"/>
              <a:gd name="connsiteX37" fmla="*/ 3065 w 9872"/>
              <a:gd name="connsiteY37" fmla="*/ 4728 h 10000"/>
              <a:gd name="connsiteX38" fmla="*/ 3207 w 9872"/>
              <a:gd name="connsiteY38" fmla="*/ 6031 h 10000"/>
              <a:gd name="connsiteX39" fmla="*/ 3266 w 9872"/>
              <a:gd name="connsiteY39" fmla="*/ 5272 h 10000"/>
              <a:gd name="connsiteX40" fmla="*/ 3338 w 9872"/>
              <a:gd name="connsiteY40" fmla="*/ 5272 h 10000"/>
              <a:gd name="connsiteX41" fmla="*/ 3409 w 9872"/>
              <a:gd name="connsiteY41" fmla="*/ 5272 h 10000"/>
              <a:gd name="connsiteX42" fmla="*/ 3538 w 9872"/>
              <a:gd name="connsiteY42" fmla="*/ 4611 h 10000"/>
              <a:gd name="connsiteX43" fmla="*/ 3599 w 9872"/>
              <a:gd name="connsiteY43" fmla="*/ 5370 h 10000"/>
              <a:gd name="connsiteX44" fmla="*/ 3668 w 9872"/>
              <a:gd name="connsiteY44" fmla="*/ 5486 h 10000"/>
              <a:gd name="connsiteX45" fmla="*/ 3741 w 9872"/>
              <a:gd name="connsiteY45" fmla="*/ 5058 h 10000"/>
              <a:gd name="connsiteX46" fmla="*/ 3870 w 9872"/>
              <a:gd name="connsiteY46" fmla="*/ 5603 h 10000"/>
              <a:gd name="connsiteX47" fmla="*/ 3942 w 9872"/>
              <a:gd name="connsiteY47" fmla="*/ 4611 h 10000"/>
              <a:gd name="connsiteX48" fmla="*/ 4000 w 9872"/>
              <a:gd name="connsiteY48" fmla="*/ 4825 h 10000"/>
              <a:gd name="connsiteX49" fmla="*/ 4071 w 9872"/>
              <a:gd name="connsiteY49" fmla="*/ 4397 h 10000"/>
              <a:gd name="connsiteX50" fmla="*/ 4201 w 9872"/>
              <a:gd name="connsiteY50" fmla="*/ 5058 h 10000"/>
              <a:gd name="connsiteX51" fmla="*/ 4274 w 9872"/>
              <a:gd name="connsiteY51" fmla="*/ 5156 h 10000"/>
              <a:gd name="connsiteX52" fmla="*/ 4331 w 9872"/>
              <a:gd name="connsiteY52" fmla="*/ 4825 h 10000"/>
              <a:gd name="connsiteX53" fmla="*/ 4403 w 9872"/>
              <a:gd name="connsiteY53" fmla="*/ 5156 h 10000"/>
              <a:gd name="connsiteX54" fmla="*/ 4533 w 9872"/>
              <a:gd name="connsiteY54" fmla="*/ 5156 h 10000"/>
              <a:gd name="connsiteX55" fmla="*/ 4605 w 9872"/>
              <a:gd name="connsiteY55" fmla="*/ 5486 h 10000"/>
              <a:gd name="connsiteX56" fmla="*/ 4676 w 9872"/>
              <a:gd name="connsiteY56" fmla="*/ 5370 h 10000"/>
              <a:gd name="connsiteX57" fmla="*/ 4733 w 9872"/>
              <a:gd name="connsiteY57" fmla="*/ 5272 h 10000"/>
              <a:gd name="connsiteX58" fmla="*/ 4865 w 9872"/>
              <a:gd name="connsiteY58" fmla="*/ 4942 h 10000"/>
              <a:gd name="connsiteX59" fmla="*/ 4934 w 9872"/>
              <a:gd name="connsiteY59" fmla="*/ 4942 h 10000"/>
              <a:gd name="connsiteX60" fmla="*/ 5008 w 9872"/>
              <a:gd name="connsiteY60" fmla="*/ 5272 h 10000"/>
              <a:gd name="connsiteX61" fmla="*/ 5065 w 9872"/>
              <a:gd name="connsiteY61" fmla="*/ 5486 h 10000"/>
              <a:gd name="connsiteX62" fmla="*/ 5207 w 9872"/>
              <a:gd name="connsiteY62" fmla="*/ 5156 h 10000"/>
              <a:gd name="connsiteX63" fmla="*/ 5266 w 9872"/>
              <a:gd name="connsiteY63" fmla="*/ 7354 h 10000"/>
              <a:gd name="connsiteX64" fmla="*/ 5338 w 9872"/>
              <a:gd name="connsiteY64" fmla="*/ 8016 h 10000"/>
              <a:gd name="connsiteX65" fmla="*/ 5409 w 9872"/>
              <a:gd name="connsiteY65" fmla="*/ 7140 h 10000"/>
              <a:gd name="connsiteX66" fmla="*/ 5538 w 9872"/>
              <a:gd name="connsiteY66" fmla="*/ 6265 h 10000"/>
              <a:gd name="connsiteX67" fmla="*/ 5599 w 9872"/>
              <a:gd name="connsiteY67" fmla="*/ 6148 h 10000"/>
              <a:gd name="connsiteX68" fmla="*/ 5669 w 9872"/>
              <a:gd name="connsiteY68" fmla="*/ 5486 h 10000"/>
              <a:gd name="connsiteX69" fmla="*/ 5741 w 9872"/>
              <a:gd name="connsiteY69" fmla="*/ 5700 h 10000"/>
              <a:gd name="connsiteX70" fmla="*/ 5800 w 9872"/>
              <a:gd name="connsiteY70" fmla="*/ 5156 h 10000"/>
              <a:gd name="connsiteX71" fmla="*/ 5941 w 9872"/>
              <a:gd name="connsiteY71" fmla="*/ 4942 h 10000"/>
              <a:gd name="connsiteX72" fmla="*/ 6000 w 9872"/>
              <a:gd name="connsiteY72" fmla="*/ 5370 h 10000"/>
              <a:gd name="connsiteX73" fmla="*/ 6072 w 9872"/>
              <a:gd name="connsiteY73" fmla="*/ 5486 h 10000"/>
              <a:gd name="connsiteX74" fmla="*/ 6130 w 9872"/>
              <a:gd name="connsiteY74" fmla="*/ 6362 h 10000"/>
              <a:gd name="connsiteX75" fmla="*/ 6272 w 9872"/>
              <a:gd name="connsiteY75" fmla="*/ 6265 h 10000"/>
              <a:gd name="connsiteX76" fmla="*/ 6332 w 9872"/>
              <a:gd name="connsiteY76" fmla="*/ 5817 h 10000"/>
              <a:gd name="connsiteX77" fmla="*/ 6403 w 9872"/>
              <a:gd name="connsiteY77" fmla="*/ 7023 h 10000"/>
              <a:gd name="connsiteX78" fmla="*/ 6475 w 9872"/>
              <a:gd name="connsiteY78" fmla="*/ 2743 h 10000"/>
              <a:gd name="connsiteX79" fmla="*/ 6605 w 9872"/>
              <a:gd name="connsiteY79" fmla="*/ 0 h 10000"/>
              <a:gd name="connsiteX80" fmla="*/ 6675 w 9872"/>
              <a:gd name="connsiteY80" fmla="*/ 1323 h 10000"/>
              <a:gd name="connsiteX81" fmla="*/ 6734 w 9872"/>
              <a:gd name="connsiteY81" fmla="*/ 875 h 10000"/>
              <a:gd name="connsiteX82" fmla="*/ 6805 w 9872"/>
              <a:gd name="connsiteY82" fmla="*/ 2082 h 10000"/>
              <a:gd name="connsiteX83" fmla="*/ 6936 w 9872"/>
              <a:gd name="connsiteY83" fmla="*/ 1751 h 10000"/>
              <a:gd name="connsiteX84" fmla="*/ 7006 w 9872"/>
              <a:gd name="connsiteY84" fmla="*/ 1751 h 10000"/>
              <a:gd name="connsiteX85" fmla="*/ 7067 w 9872"/>
              <a:gd name="connsiteY85" fmla="*/ 1965 h 10000"/>
              <a:gd name="connsiteX86" fmla="*/ 7136 w 9872"/>
              <a:gd name="connsiteY86" fmla="*/ 2626 h 10000"/>
              <a:gd name="connsiteX87" fmla="*/ 7268 w 9872"/>
              <a:gd name="connsiteY87" fmla="*/ 1634 h 10000"/>
              <a:gd name="connsiteX88" fmla="*/ 7338 w 9872"/>
              <a:gd name="connsiteY88" fmla="*/ 2082 h 10000"/>
              <a:gd name="connsiteX89" fmla="*/ 7397 w 9872"/>
              <a:gd name="connsiteY89" fmla="*/ 1965 h 10000"/>
              <a:gd name="connsiteX90" fmla="*/ 7469 w 9872"/>
              <a:gd name="connsiteY90" fmla="*/ 992 h 10000"/>
              <a:gd name="connsiteX91" fmla="*/ 7600 w 9872"/>
              <a:gd name="connsiteY91" fmla="*/ 1206 h 10000"/>
              <a:gd name="connsiteX92" fmla="*/ 7669 w 9872"/>
              <a:gd name="connsiteY92" fmla="*/ 545 h 10000"/>
              <a:gd name="connsiteX93" fmla="*/ 7741 w 9872"/>
              <a:gd name="connsiteY93" fmla="*/ 4163 h 10000"/>
              <a:gd name="connsiteX94" fmla="*/ 7799 w 9872"/>
              <a:gd name="connsiteY94" fmla="*/ 5700 h 10000"/>
              <a:gd name="connsiteX95" fmla="*/ 7941 w 9872"/>
              <a:gd name="connsiteY95" fmla="*/ 5700 h 10000"/>
              <a:gd name="connsiteX96" fmla="*/ 8002 w 9872"/>
              <a:gd name="connsiteY96" fmla="*/ 5156 h 10000"/>
              <a:gd name="connsiteX97" fmla="*/ 8072 w 9872"/>
              <a:gd name="connsiteY97" fmla="*/ 5156 h 10000"/>
              <a:gd name="connsiteX98" fmla="*/ 8131 w 9872"/>
              <a:gd name="connsiteY98" fmla="*/ 5700 h 10000"/>
              <a:gd name="connsiteX99" fmla="*/ 8273 w 9872"/>
              <a:gd name="connsiteY99" fmla="*/ 5272 h 10000"/>
              <a:gd name="connsiteX100" fmla="*/ 8333 w 9872"/>
              <a:gd name="connsiteY100" fmla="*/ 4280 h 10000"/>
              <a:gd name="connsiteX101" fmla="*/ 8404 w 9872"/>
              <a:gd name="connsiteY101" fmla="*/ 5058 h 10000"/>
              <a:gd name="connsiteX102" fmla="*/ 8475 w 9872"/>
              <a:gd name="connsiteY102" fmla="*/ 5058 h 10000"/>
              <a:gd name="connsiteX103" fmla="*/ 8605 w 9872"/>
              <a:gd name="connsiteY103" fmla="*/ 4611 h 10000"/>
              <a:gd name="connsiteX104" fmla="*/ 8664 w 9872"/>
              <a:gd name="connsiteY104" fmla="*/ 5058 h 10000"/>
              <a:gd name="connsiteX105" fmla="*/ 8734 w 9872"/>
              <a:gd name="connsiteY105" fmla="*/ 5156 h 10000"/>
              <a:gd name="connsiteX106" fmla="*/ 8807 w 9872"/>
              <a:gd name="connsiteY106" fmla="*/ 5156 h 10000"/>
              <a:gd name="connsiteX107" fmla="*/ 8864 w 9872"/>
              <a:gd name="connsiteY107" fmla="*/ 5058 h 10000"/>
              <a:gd name="connsiteX108" fmla="*/ 9007 w 9872"/>
              <a:gd name="connsiteY108" fmla="*/ 4825 h 10000"/>
              <a:gd name="connsiteX109" fmla="*/ 9066 w 9872"/>
              <a:gd name="connsiteY109" fmla="*/ 5058 h 10000"/>
              <a:gd name="connsiteX110" fmla="*/ 9138 w 9872"/>
              <a:gd name="connsiteY110" fmla="*/ 4825 h 10000"/>
              <a:gd name="connsiteX111" fmla="*/ 9209 w 9872"/>
              <a:gd name="connsiteY111" fmla="*/ 5272 h 10000"/>
              <a:gd name="connsiteX112" fmla="*/ 9338 w 9872"/>
              <a:gd name="connsiteY112" fmla="*/ 4942 h 10000"/>
              <a:gd name="connsiteX113" fmla="*/ 9397 w 9872"/>
              <a:gd name="connsiteY113" fmla="*/ 5370 h 10000"/>
              <a:gd name="connsiteX114" fmla="*/ 9469 w 9872"/>
              <a:gd name="connsiteY114" fmla="*/ 4942 h 10000"/>
              <a:gd name="connsiteX115" fmla="*/ 9540 w 9872"/>
              <a:gd name="connsiteY115" fmla="*/ 5603 h 10000"/>
              <a:gd name="connsiteX116" fmla="*/ 9671 w 9872"/>
              <a:gd name="connsiteY116" fmla="*/ 5370 h 10000"/>
              <a:gd name="connsiteX117" fmla="*/ 9740 w 9872"/>
              <a:gd name="connsiteY117" fmla="*/ 5370 h 10000"/>
              <a:gd name="connsiteX118" fmla="*/ 9799 w 9872"/>
              <a:gd name="connsiteY118" fmla="*/ 4611 h 10000"/>
              <a:gd name="connsiteX119" fmla="*/ 9872 w 9872"/>
              <a:gd name="connsiteY119" fmla="*/ 5486 h 10000"/>
              <a:gd name="connsiteX0" fmla="*/ 0 w 9926"/>
              <a:gd name="connsiteY0" fmla="*/ 10000 h 10000"/>
              <a:gd name="connsiteX1" fmla="*/ 145 w 9926"/>
              <a:gd name="connsiteY1" fmla="*/ 9767 h 10000"/>
              <a:gd name="connsiteX2" fmla="*/ 202 w 9926"/>
              <a:gd name="connsiteY2" fmla="*/ 9767 h 10000"/>
              <a:gd name="connsiteX3" fmla="*/ 276 w 9926"/>
              <a:gd name="connsiteY3" fmla="*/ 9339 h 10000"/>
              <a:gd name="connsiteX4" fmla="*/ 335 w 9926"/>
              <a:gd name="connsiteY4" fmla="*/ 9125 h 10000"/>
              <a:gd name="connsiteX5" fmla="*/ 479 w 9926"/>
              <a:gd name="connsiteY5" fmla="*/ 8560 h 10000"/>
              <a:gd name="connsiteX6" fmla="*/ 541 w 9926"/>
              <a:gd name="connsiteY6" fmla="*/ 8560 h 10000"/>
              <a:gd name="connsiteX7" fmla="*/ 610 w 9926"/>
              <a:gd name="connsiteY7" fmla="*/ 7568 h 10000"/>
              <a:gd name="connsiteX8" fmla="*/ 683 w 9926"/>
              <a:gd name="connsiteY8" fmla="*/ 7568 h 10000"/>
              <a:gd name="connsiteX9" fmla="*/ 815 w 9926"/>
              <a:gd name="connsiteY9" fmla="*/ 7685 h 10000"/>
              <a:gd name="connsiteX10" fmla="*/ 887 w 9926"/>
              <a:gd name="connsiteY10" fmla="*/ 7802 h 10000"/>
              <a:gd name="connsiteX11" fmla="*/ 947 w 9926"/>
              <a:gd name="connsiteY11" fmla="*/ 7354 h 10000"/>
              <a:gd name="connsiteX12" fmla="*/ 1019 w 9926"/>
              <a:gd name="connsiteY12" fmla="*/ 7237 h 10000"/>
              <a:gd name="connsiteX13" fmla="*/ 1151 w 9926"/>
              <a:gd name="connsiteY13" fmla="*/ 5603 h 10000"/>
              <a:gd name="connsiteX14" fmla="*/ 1223 w 9926"/>
              <a:gd name="connsiteY14" fmla="*/ 4942 h 10000"/>
              <a:gd name="connsiteX15" fmla="*/ 1282 w 9926"/>
              <a:gd name="connsiteY15" fmla="*/ 5603 h 10000"/>
              <a:gd name="connsiteX16" fmla="*/ 1356 w 9926"/>
              <a:gd name="connsiteY16" fmla="*/ 5700 h 10000"/>
              <a:gd name="connsiteX17" fmla="*/ 1487 w 9926"/>
              <a:gd name="connsiteY17" fmla="*/ 5370 h 10000"/>
              <a:gd name="connsiteX18" fmla="*/ 1559 w 9926"/>
              <a:gd name="connsiteY18" fmla="*/ 5700 h 10000"/>
              <a:gd name="connsiteX19" fmla="*/ 1620 w 9926"/>
              <a:gd name="connsiteY19" fmla="*/ 5272 h 10000"/>
              <a:gd name="connsiteX20" fmla="*/ 1692 w 9926"/>
              <a:gd name="connsiteY20" fmla="*/ 5603 h 10000"/>
              <a:gd name="connsiteX21" fmla="*/ 1822 w 9926"/>
              <a:gd name="connsiteY21" fmla="*/ 5058 h 10000"/>
              <a:gd name="connsiteX22" fmla="*/ 1893 w 9926"/>
              <a:gd name="connsiteY22" fmla="*/ 5370 h 10000"/>
              <a:gd name="connsiteX23" fmla="*/ 1966 w 9926"/>
              <a:gd name="connsiteY23" fmla="*/ 5156 h 10000"/>
              <a:gd name="connsiteX24" fmla="*/ 2027 w 9926"/>
              <a:gd name="connsiteY24" fmla="*/ 5486 h 10000"/>
              <a:gd name="connsiteX25" fmla="*/ 2169 w 9926"/>
              <a:gd name="connsiteY25" fmla="*/ 4611 h 10000"/>
              <a:gd name="connsiteX26" fmla="*/ 2230 w 9926"/>
              <a:gd name="connsiteY26" fmla="*/ 5156 h 10000"/>
              <a:gd name="connsiteX27" fmla="*/ 2301 w 9926"/>
              <a:gd name="connsiteY27" fmla="*/ 5272 h 10000"/>
              <a:gd name="connsiteX28" fmla="*/ 2360 w 9926"/>
              <a:gd name="connsiteY28" fmla="*/ 5603 h 10000"/>
              <a:gd name="connsiteX29" fmla="*/ 2435 w 9926"/>
              <a:gd name="connsiteY29" fmla="*/ 5058 h 10000"/>
              <a:gd name="connsiteX30" fmla="*/ 2567 w 9926"/>
              <a:gd name="connsiteY30" fmla="*/ 5486 h 10000"/>
              <a:gd name="connsiteX31" fmla="*/ 2638 w 9926"/>
              <a:gd name="connsiteY31" fmla="*/ 5603 h 10000"/>
              <a:gd name="connsiteX32" fmla="*/ 2708 w 9926"/>
              <a:gd name="connsiteY32" fmla="*/ 5370 h 10000"/>
              <a:gd name="connsiteX33" fmla="*/ 2771 w 9926"/>
              <a:gd name="connsiteY33" fmla="*/ 5370 h 10000"/>
              <a:gd name="connsiteX34" fmla="*/ 2914 w 9926"/>
              <a:gd name="connsiteY34" fmla="*/ 5370 h 10000"/>
              <a:gd name="connsiteX35" fmla="*/ 2973 w 9926"/>
              <a:gd name="connsiteY35" fmla="*/ 4611 h 10000"/>
              <a:gd name="connsiteX36" fmla="*/ 3046 w 9926"/>
              <a:gd name="connsiteY36" fmla="*/ 4942 h 10000"/>
              <a:gd name="connsiteX37" fmla="*/ 3105 w 9926"/>
              <a:gd name="connsiteY37" fmla="*/ 4728 h 10000"/>
              <a:gd name="connsiteX38" fmla="*/ 3249 w 9926"/>
              <a:gd name="connsiteY38" fmla="*/ 6031 h 10000"/>
              <a:gd name="connsiteX39" fmla="*/ 3308 w 9926"/>
              <a:gd name="connsiteY39" fmla="*/ 5272 h 10000"/>
              <a:gd name="connsiteX40" fmla="*/ 3381 w 9926"/>
              <a:gd name="connsiteY40" fmla="*/ 5272 h 10000"/>
              <a:gd name="connsiteX41" fmla="*/ 3453 w 9926"/>
              <a:gd name="connsiteY41" fmla="*/ 5272 h 10000"/>
              <a:gd name="connsiteX42" fmla="*/ 3584 w 9926"/>
              <a:gd name="connsiteY42" fmla="*/ 4611 h 10000"/>
              <a:gd name="connsiteX43" fmla="*/ 3646 w 9926"/>
              <a:gd name="connsiteY43" fmla="*/ 5370 h 10000"/>
              <a:gd name="connsiteX44" fmla="*/ 3716 w 9926"/>
              <a:gd name="connsiteY44" fmla="*/ 5486 h 10000"/>
              <a:gd name="connsiteX45" fmla="*/ 3790 w 9926"/>
              <a:gd name="connsiteY45" fmla="*/ 5058 h 10000"/>
              <a:gd name="connsiteX46" fmla="*/ 3920 w 9926"/>
              <a:gd name="connsiteY46" fmla="*/ 5603 h 10000"/>
              <a:gd name="connsiteX47" fmla="*/ 3993 w 9926"/>
              <a:gd name="connsiteY47" fmla="*/ 4611 h 10000"/>
              <a:gd name="connsiteX48" fmla="*/ 4052 w 9926"/>
              <a:gd name="connsiteY48" fmla="*/ 4825 h 10000"/>
              <a:gd name="connsiteX49" fmla="*/ 4124 w 9926"/>
              <a:gd name="connsiteY49" fmla="*/ 4397 h 10000"/>
              <a:gd name="connsiteX50" fmla="*/ 4255 w 9926"/>
              <a:gd name="connsiteY50" fmla="*/ 5058 h 10000"/>
              <a:gd name="connsiteX51" fmla="*/ 4329 w 9926"/>
              <a:gd name="connsiteY51" fmla="*/ 5156 h 10000"/>
              <a:gd name="connsiteX52" fmla="*/ 4387 w 9926"/>
              <a:gd name="connsiteY52" fmla="*/ 4825 h 10000"/>
              <a:gd name="connsiteX53" fmla="*/ 4460 w 9926"/>
              <a:gd name="connsiteY53" fmla="*/ 5156 h 10000"/>
              <a:gd name="connsiteX54" fmla="*/ 4592 w 9926"/>
              <a:gd name="connsiteY54" fmla="*/ 5156 h 10000"/>
              <a:gd name="connsiteX55" fmla="*/ 4665 w 9926"/>
              <a:gd name="connsiteY55" fmla="*/ 5486 h 10000"/>
              <a:gd name="connsiteX56" fmla="*/ 4737 w 9926"/>
              <a:gd name="connsiteY56" fmla="*/ 5370 h 10000"/>
              <a:gd name="connsiteX57" fmla="*/ 4794 w 9926"/>
              <a:gd name="connsiteY57" fmla="*/ 5272 h 10000"/>
              <a:gd name="connsiteX58" fmla="*/ 4928 w 9926"/>
              <a:gd name="connsiteY58" fmla="*/ 4942 h 10000"/>
              <a:gd name="connsiteX59" fmla="*/ 4998 w 9926"/>
              <a:gd name="connsiteY59" fmla="*/ 4942 h 10000"/>
              <a:gd name="connsiteX60" fmla="*/ 5073 w 9926"/>
              <a:gd name="connsiteY60" fmla="*/ 5272 h 10000"/>
              <a:gd name="connsiteX61" fmla="*/ 5131 w 9926"/>
              <a:gd name="connsiteY61" fmla="*/ 5486 h 10000"/>
              <a:gd name="connsiteX62" fmla="*/ 5275 w 9926"/>
              <a:gd name="connsiteY62" fmla="*/ 5156 h 10000"/>
              <a:gd name="connsiteX63" fmla="*/ 5334 w 9926"/>
              <a:gd name="connsiteY63" fmla="*/ 7354 h 10000"/>
              <a:gd name="connsiteX64" fmla="*/ 5407 w 9926"/>
              <a:gd name="connsiteY64" fmla="*/ 8016 h 10000"/>
              <a:gd name="connsiteX65" fmla="*/ 5479 w 9926"/>
              <a:gd name="connsiteY65" fmla="*/ 7140 h 10000"/>
              <a:gd name="connsiteX66" fmla="*/ 5610 w 9926"/>
              <a:gd name="connsiteY66" fmla="*/ 6265 h 10000"/>
              <a:gd name="connsiteX67" fmla="*/ 5672 w 9926"/>
              <a:gd name="connsiteY67" fmla="*/ 6148 h 10000"/>
              <a:gd name="connsiteX68" fmla="*/ 5743 w 9926"/>
              <a:gd name="connsiteY68" fmla="*/ 5486 h 10000"/>
              <a:gd name="connsiteX69" fmla="*/ 5815 w 9926"/>
              <a:gd name="connsiteY69" fmla="*/ 5700 h 10000"/>
              <a:gd name="connsiteX70" fmla="*/ 5875 w 9926"/>
              <a:gd name="connsiteY70" fmla="*/ 5156 h 10000"/>
              <a:gd name="connsiteX71" fmla="*/ 6018 w 9926"/>
              <a:gd name="connsiteY71" fmla="*/ 4942 h 10000"/>
              <a:gd name="connsiteX72" fmla="*/ 6078 w 9926"/>
              <a:gd name="connsiteY72" fmla="*/ 5370 h 10000"/>
              <a:gd name="connsiteX73" fmla="*/ 6151 w 9926"/>
              <a:gd name="connsiteY73" fmla="*/ 5486 h 10000"/>
              <a:gd name="connsiteX74" fmla="*/ 6209 w 9926"/>
              <a:gd name="connsiteY74" fmla="*/ 6362 h 10000"/>
              <a:gd name="connsiteX75" fmla="*/ 6353 w 9926"/>
              <a:gd name="connsiteY75" fmla="*/ 6265 h 10000"/>
              <a:gd name="connsiteX76" fmla="*/ 6414 w 9926"/>
              <a:gd name="connsiteY76" fmla="*/ 5817 h 10000"/>
              <a:gd name="connsiteX77" fmla="*/ 6486 w 9926"/>
              <a:gd name="connsiteY77" fmla="*/ 7023 h 10000"/>
              <a:gd name="connsiteX78" fmla="*/ 6559 w 9926"/>
              <a:gd name="connsiteY78" fmla="*/ 2743 h 10000"/>
              <a:gd name="connsiteX79" fmla="*/ 6691 w 9926"/>
              <a:gd name="connsiteY79" fmla="*/ 0 h 10000"/>
              <a:gd name="connsiteX80" fmla="*/ 6762 w 9926"/>
              <a:gd name="connsiteY80" fmla="*/ 1323 h 10000"/>
              <a:gd name="connsiteX81" fmla="*/ 6821 w 9926"/>
              <a:gd name="connsiteY81" fmla="*/ 875 h 10000"/>
              <a:gd name="connsiteX82" fmla="*/ 6893 w 9926"/>
              <a:gd name="connsiteY82" fmla="*/ 2082 h 10000"/>
              <a:gd name="connsiteX83" fmla="*/ 7026 w 9926"/>
              <a:gd name="connsiteY83" fmla="*/ 1751 h 10000"/>
              <a:gd name="connsiteX84" fmla="*/ 7097 w 9926"/>
              <a:gd name="connsiteY84" fmla="*/ 1751 h 10000"/>
              <a:gd name="connsiteX85" fmla="*/ 7159 w 9926"/>
              <a:gd name="connsiteY85" fmla="*/ 1965 h 10000"/>
              <a:gd name="connsiteX86" fmla="*/ 7229 w 9926"/>
              <a:gd name="connsiteY86" fmla="*/ 2626 h 10000"/>
              <a:gd name="connsiteX87" fmla="*/ 7362 w 9926"/>
              <a:gd name="connsiteY87" fmla="*/ 1634 h 10000"/>
              <a:gd name="connsiteX88" fmla="*/ 7433 w 9926"/>
              <a:gd name="connsiteY88" fmla="*/ 2082 h 10000"/>
              <a:gd name="connsiteX89" fmla="*/ 7493 w 9926"/>
              <a:gd name="connsiteY89" fmla="*/ 1965 h 10000"/>
              <a:gd name="connsiteX90" fmla="*/ 7566 w 9926"/>
              <a:gd name="connsiteY90" fmla="*/ 992 h 10000"/>
              <a:gd name="connsiteX91" fmla="*/ 7699 w 9926"/>
              <a:gd name="connsiteY91" fmla="*/ 1206 h 10000"/>
              <a:gd name="connsiteX92" fmla="*/ 7768 w 9926"/>
              <a:gd name="connsiteY92" fmla="*/ 545 h 10000"/>
              <a:gd name="connsiteX93" fmla="*/ 7841 w 9926"/>
              <a:gd name="connsiteY93" fmla="*/ 4163 h 10000"/>
              <a:gd name="connsiteX94" fmla="*/ 7900 w 9926"/>
              <a:gd name="connsiteY94" fmla="*/ 5700 h 10000"/>
              <a:gd name="connsiteX95" fmla="*/ 8044 w 9926"/>
              <a:gd name="connsiteY95" fmla="*/ 5700 h 10000"/>
              <a:gd name="connsiteX96" fmla="*/ 8106 w 9926"/>
              <a:gd name="connsiteY96" fmla="*/ 5156 h 10000"/>
              <a:gd name="connsiteX97" fmla="*/ 8177 w 9926"/>
              <a:gd name="connsiteY97" fmla="*/ 5156 h 10000"/>
              <a:gd name="connsiteX98" fmla="*/ 8236 w 9926"/>
              <a:gd name="connsiteY98" fmla="*/ 5700 h 10000"/>
              <a:gd name="connsiteX99" fmla="*/ 8380 w 9926"/>
              <a:gd name="connsiteY99" fmla="*/ 5272 h 10000"/>
              <a:gd name="connsiteX100" fmla="*/ 8441 w 9926"/>
              <a:gd name="connsiteY100" fmla="*/ 4280 h 10000"/>
              <a:gd name="connsiteX101" fmla="*/ 8513 w 9926"/>
              <a:gd name="connsiteY101" fmla="*/ 5058 h 10000"/>
              <a:gd name="connsiteX102" fmla="*/ 8585 w 9926"/>
              <a:gd name="connsiteY102" fmla="*/ 5058 h 10000"/>
              <a:gd name="connsiteX103" fmla="*/ 8717 w 9926"/>
              <a:gd name="connsiteY103" fmla="*/ 4611 h 10000"/>
              <a:gd name="connsiteX104" fmla="*/ 8776 w 9926"/>
              <a:gd name="connsiteY104" fmla="*/ 5058 h 10000"/>
              <a:gd name="connsiteX105" fmla="*/ 8847 w 9926"/>
              <a:gd name="connsiteY105" fmla="*/ 5156 h 10000"/>
              <a:gd name="connsiteX106" fmla="*/ 8921 w 9926"/>
              <a:gd name="connsiteY106" fmla="*/ 5156 h 10000"/>
              <a:gd name="connsiteX107" fmla="*/ 8979 w 9926"/>
              <a:gd name="connsiteY107" fmla="*/ 5058 h 10000"/>
              <a:gd name="connsiteX108" fmla="*/ 9124 w 9926"/>
              <a:gd name="connsiteY108" fmla="*/ 4825 h 10000"/>
              <a:gd name="connsiteX109" fmla="*/ 9184 w 9926"/>
              <a:gd name="connsiteY109" fmla="*/ 5058 h 10000"/>
              <a:gd name="connsiteX110" fmla="*/ 9256 w 9926"/>
              <a:gd name="connsiteY110" fmla="*/ 4825 h 10000"/>
              <a:gd name="connsiteX111" fmla="*/ 9328 w 9926"/>
              <a:gd name="connsiteY111" fmla="*/ 5272 h 10000"/>
              <a:gd name="connsiteX112" fmla="*/ 9459 w 9926"/>
              <a:gd name="connsiteY112" fmla="*/ 4942 h 10000"/>
              <a:gd name="connsiteX113" fmla="*/ 9519 w 9926"/>
              <a:gd name="connsiteY113" fmla="*/ 5370 h 10000"/>
              <a:gd name="connsiteX114" fmla="*/ 9592 w 9926"/>
              <a:gd name="connsiteY114" fmla="*/ 4942 h 10000"/>
              <a:gd name="connsiteX115" fmla="*/ 9664 w 9926"/>
              <a:gd name="connsiteY115" fmla="*/ 5603 h 10000"/>
              <a:gd name="connsiteX116" fmla="*/ 9796 w 9926"/>
              <a:gd name="connsiteY116" fmla="*/ 5370 h 10000"/>
              <a:gd name="connsiteX117" fmla="*/ 9866 w 9926"/>
              <a:gd name="connsiteY117" fmla="*/ 5370 h 10000"/>
              <a:gd name="connsiteX118" fmla="*/ 9926 w 9926"/>
              <a:gd name="connsiteY118" fmla="*/ 4611 h 10000"/>
              <a:gd name="connsiteX0" fmla="*/ 0 w 9940"/>
              <a:gd name="connsiteY0" fmla="*/ 10000 h 10000"/>
              <a:gd name="connsiteX1" fmla="*/ 146 w 9940"/>
              <a:gd name="connsiteY1" fmla="*/ 9767 h 10000"/>
              <a:gd name="connsiteX2" fmla="*/ 204 w 9940"/>
              <a:gd name="connsiteY2" fmla="*/ 9767 h 10000"/>
              <a:gd name="connsiteX3" fmla="*/ 278 w 9940"/>
              <a:gd name="connsiteY3" fmla="*/ 9339 h 10000"/>
              <a:gd name="connsiteX4" fmla="*/ 337 w 9940"/>
              <a:gd name="connsiteY4" fmla="*/ 9125 h 10000"/>
              <a:gd name="connsiteX5" fmla="*/ 483 w 9940"/>
              <a:gd name="connsiteY5" fmla="*/ 8560 h 10000"/>
              <a:gd name="connsiteX6" fmla="*/ 545 w 9940"/>
              <a:gd name="connsiteY6" fmla="*/ 8560 h 10000"/>
              <a:gd name="connsiteX7" fmla="*/ 615 w 9940"/>
              <a:gd name="connsiteY7" fmla="*/ 7568 h 10000"/>
              <a:gd name="connsiteX8" fmla="*/ 688 w 9940"/>
              <a:gd name="connsiteY8" fmla="*/ 7568 h 10000"/>
              <a:gd name="connsiteX9" fmla="*/ 821 w 9940"/>
              <a:gd name="connsiteY9" fmla="*/ 7685 h 10000"/>
              <a:gd name="connsiteX10" fmla="*/ 894 w 9940"/>
              <a:gd name="connsiteY10" fmla="*/ 7802 h 10000"/>
              <a:gd name="connsiteX11" fmla="*/ 954 w 9940"/>
              <a:gd name="connsiteY11" fmla="*/ 7354 h 10000"/>
              <a:gd name="connsiteX12" fmla="*/ 1027 w 9940"/>
              <a:gd name="connsiteY12" fmla="*/ 7237 h 10000"/>
              <a:gd name="connsiteX13" fmla="*/ 1160 w 9940"/>
              <a:gd name="connsiteY13" fmla="*/ 5603 h 10000"/>
              <a:gd name="connsiteX14" fmla="*/ 1232 w 9940"/>
              <a:gd name="connsiteY14" fmla="*/ 4942 h 10000"/>
              <a:gd name="connsiteX15" fmla="*/ 1292 w 9940"/>
              <a:gd name="connsiteY15" fmla="*/ 5603 h 10000"/>
              <a:gd name="connsiteX16" fmla="*/ 1366 w 9940"/>
              <a:gd name="connsiteY16" fmla="*/ 5700 h 10000"/>
              <a:gd name="connsiteX17" fmla="*/ 1498 w 9940"/>
              <a:gd name="connsiteY17" fmla="*/ 5370 h 10000"/>
              <a:gd name="connsiteX18" fmla="*/ 1571 w 9940"/>
              <a:gd name="connsiteY18" fmla="*/ 5700 h 10000"/>
              <a:gd name="connsiteX19" fmla="*/ 1632 w 9940"/>
              <a:gd name="connsiteY19" fmla="*/ 5272 h 10000"/>
              <a:gd name="connsiteX20" fmla="*/ 1705 w 9940"/>
              <a:gd name="connsiteY20" fmla="*/ 5603 h 10000"/>
              <a:gd name="connsiteX21" fmla="*/ 1836 w 9940"/>
              <a:gd name="connsiteY21" fmla="*/ 5058 h 10000"/>
              <a:gd name="connsiteX22" fmla="*/ 1907 w 9940"/>
              <a:gd name="connsiteY22" fmla="*/ 5370 h 10000"/>
              <a:gd name="connsiteX23" fmla="*/ 1981 w 9940"/>
              <a:gd name="connsiteY23" fmla="*/ 5156 h 10000"/>
              <a:gd name="connsiteX24" fmla="*/ 2042 w 9940"/>
              <a:gd name="connsiteY24" fmla="*/ 5486 h 10000"/>
              <a:gd name="connsiteX25" fmla="*/ 2185 w 9940"/>
              <a:gd name="connsiteY25" fmla="*/ 4611 h 10000"/>
              <a:gd name="connsiteX26" fmla="*/ 2247 w 9940"/>
              <a:gd name="connsiteY26" fmla="*/ 5156 h 10000"/>
              <a:gd name="connsiteX27" fmla="*/ 2318 w 9940"/>
              <a:gd name="connsiteY27" fmla="*/ 5272 h 10000"/>
              <a:gd name="connsiteX28" fmla="*/ 2378 w 9940"/>
              <a:gd name="connsiteY28" fmla="*/ 5603 h 10000"/>
              <a:gd name="connsiteX29" fmla="*/ 2453 w 9940"/>
              <a:gd name="connsiteY29" fmla="*/ 5058 h 10000"/>
              <a:gd name="connsiteX30" fmla="*/ 2586 w 9940"/>
              <a:gd name="connsiteY30" fmla="*/ 5486 h 10000"/>
              <a:gd name="connsiteX31" fmla="*/ 2658 w 9940"/>
              <a:gd name="connsiteY31" fmla="*/ 5603 h 10000"/>
              <a:gd name="connsiteX32" fmla="*/ 2728 w 9940"/>
              <a:gd name="connsiteY32" fmla="*/ 5370 h 10000"/>
              <a:gd name="connsiteX33" fmla="*/ 2792 w 9940"/>
              <a:gd name="connsiteY33" fmla="*/ 5370 h 10000"/>
              <a:gd name="connsiteX34" fmla="*/ 2936 w 9940"/>
              <a:gd name="connsiteY34" fmla="*/ 5370 h 10000"/>
              <a:gd name="connsiteX35" fmla="*/ 2995 w 9940"/>
              <a:gd name="connsiteY35" fmla="*/ 4611 h 10000"/>
              <a:gd name="connsiteX36" fmla="*/ 3069 w 9940"/>
              <a:gd name="connsiteY36" fmla="*/ 4942 h 10000"/>
              <a:gd name="connsiteX37" fmla="*/ 3128 w 9940"/>
              <a:gd name="connsiteY37" fmla="*/ 4728 h 10000"/>
              <a:gd name="connsiteX38" fmla="*/ 3273 w 9940"/>
              <a:gd name="connsiteY38" fmla="*/ 6031 h 10000"/>
              <a:gd name="connsiteX39" fmla="*/ 3333 w 9940"/>
              <a:gd name="connsiteY39" fmla="*/ 5272 h 10000"/>
              <a:gd name="connsiteX40" fmla="*/ 3406 w 9940"/>
              <a:gd name="connsiteY40" fmla="*/ 5272 h 10000"/>
              <a:gd name="connsiteX41" fmla="*/ 3479 w 9940"/>
              <a:gd name="connsiteY41" fmla="*/ 5272 h 10000"/>
              <a:gd name="connsiteX42" fmla="*/ 3611 w 9940"/>
              <a:gd name="connsiteY42" fmla="*/ 4611 h 10000"/>
              <a:gd name="connsiteX43" fmla="*/ 3673 w 9940"/>
              <a:gd name="connsiteY43" fmla="*/ 5370 h 10000"/>
              <a:gd name="connsiteX44" fmla="*/ 3744 w 9940"/>
              <a:gd name="connsiteY44" fmla="*/ 5486 h 10000"/>
              <a:gd name="connsiteX45" fmla="*/ 3818 w 9940"/>
              <a:gd name="connsiteY45" fmla="*/ 5058 h 10000"/>
              <a:gd name="connsiteX46" fmla="*/ 3949 w 9940"/>
              <a:gd name="connsiteY46" fmla="*/ 5603 h 10000"/>
              <a:gd name="connsiteX47" fmla="*/ 4023 w 9940"/>
              <a:gd name="connsiteY47" fmla="*/ 4611 h 10000"/>
              <a:gd name="connsiteX48" fmla="*/ 4082 w 9940"/>
              <a:gd name="connsiteY48" fmla="*/ 4825 h 10000"/>
              <a:gd name="connsiteX49" fmla="*/ 4155 w 9940"/>
              <a:gd name="connsiteY49" fmla="*/ 4397 h 10000"/>
              <a:gd name="connsiteX50" fmla="*/ 4287 w 9940"/>
              <a:gd name="connsiteY50" fmla="*/ 5058 h 10000"/>
              <a:gd name="connsiteX51" fmla="*/ 4361 w 9940"/>
              <a:gd name="connsiteY51" fmla="*/ 5156 h 10000"/>
              <a:gd name="connsiteX52" fmla="*/ 4420 w 9940"/>
              <a:gd name="connsiteY52" fmla="*/ 4825 h 10000"/>
              <a:gd name="connsiteX53" fmla="*/ 4493 w 9940"/>
              <a:gd name="connsiteY53" fmla="*/ 5156 h 10000"/>
              <a:gd name="connsiteX54" fmla="*/ 4626 w 9940"/>
              <a:gd name="connsiteY54" fmla="*/ 5156 h 10000"/>
              <a:gd name="connsiteX55" fmla="*/ 4700 w 9940"/>
              <a:gd name="connsiteY55" fmla="*/ 5486 h 10000"/>
              <a:gd name="connsiteX56" fmla="*/ 4772 w 9940"/>
              <a:gd name="connsiteY56" fmla="*/ 5370 h 10000"/>
              <a:gd name="connsiteX57" fmla="*/ 4830 w 9940"/>
              <a:gd name="connsiteY57" fmla="*/ 5272 h 10000"/>
              <a:gd name="connsiteX58" fmla="*/ 4965 w 9940"/>
              <a:gd name="connsiteY58" fmla="*/ 4942 h 10000"/>
              <a:gd name="connsiteX59" fmla="*/ 5035 w 9940"/>
              <a:gd name="connsiteY59" fmla="*/ 4942 h 10000"/>
              <a:gd name="connsiteX60" fmla="*/ 5111 w 9940"/>
              <a:gd name="connsiteY60" fmla="*/ 5272 h 10000"/>
              <a:gd name="connsiteX61" fmla="*/ 5169 w 9940"/>
              <a:gd name="connsiteY61" fmla="*/ 5486 h 10000"/>
              <a:gd name="connsiteX62" fmla="*/ 5314 w 9940"/>
              <a:gd name="connsiteY62" fmla="*/ 5156 h 10000"/>
              <a:gd name="connsiteX63" fmla="*/ 5374 w 9940"/>
              <a:gd name="connsiteY63" fmla="*/ 7354 h 10000"/>
              <a:gd name="connsiteX64" fmla="*/ 5447 w 9940"/>
              <a:gd name="connsiteY64" fmla="*/ 8016 h 10000"/>
              <a:gd name="connsiteX65" fmla="*/ 5520 w 9940"/>
              <a:gd name="connsiteY65" fmla="*/ 7140 h 10000"/>
              <a:gd name="connsiteX66" fmla="*/ 5652 w 9940"/>
              <a:gd name="connsiteY66" fmla="*/ 6265 h 10000"/>
              <a:gd name="connsiteX67" fmla="*/ 5714 w 9940"/>
              <a:gd name="connsiteY67" fmla="*/ 6148 h 10000"/>
              <a:gd name="connsiteX68" fmla="*/ 5786 w 9940"/>
              <a:gd name="connsiteY68" fmla="*/ 5486 h 10000"/>
              <a:gd name="connsiteX69" fmla="*/ 5858 w 9940"/>
              <a:gd name="connsiteY69" fmla="*/ 5700 h 10000"/>
              <a:gd name="connsiteX70" fmla="*/ 5919 w 9940"/>
              <a:gd name="connsiteY70" fmla="*/ 5156 h 10000"/>
              <a:gd name="connsiteX71" fmla="*/ 6063 w 9940"/>
              <a:gd name="connsiteY71" fmla="*/ 4942 h 10000"/>
              <a:gd name="connsiteX72" fmla="*/ 6123 w 9940"/>
              <a:gd name="connsiteY72" fmla="*/ 5370 h 10000"/>
              <a:gd name="connsiteX73" fmla="*/ 6197 w 9940"/>
              <a:gd name="connsiteY73" fmla="*/ 5486 h 10000"/>
              <a:gd name="connsiteX74" fmla="*/ 6255 w 9940"/>
              <a:gd name="connsiteY74" fmla="*/ 6362 h 10000"/>
              <a:gd name="connsiteX75" fmla="*/ 6400 w 9940"/>
              <a:gd name="connsiteY75" fmla="*/ 6265 h 10000"/>
              <a:gd name="connsiteX76" fmla="*/ 6462 w 9940"/>
              <a:gd name="connsiteY76" fmla="*/ 5817 h 10000"/>
              <a:gd name="connsiteX77" fmla="*/ 6534 w 9940"/>
              <a:gd name="connsiteY77" fmla="*/ 7023 h 10000"/>
              <a:gd name="connsiteX78" fmla="*/ 6608 w 9940"/>
              <a:gd name="connsiteY78" fmla="*/ 2743 h 10000"/>
              <a:gd name="connsiteX79" fmla="*/ 6741 w 9940"/>
              <a:gd name="connsiteY79" fmla="*/ 0 h 10000"/>
              <a:gd name="connsiteX80" fmla="*/ 6812 w 9940"/>
              <a:gd name="connsiteY80" fmla="*/ 1323 h 10000"/>
              <a:gd name="connsiteX81" fmla="*/ 6872 w 9940"/>
              <a:gd name="connsiteY81" fmla="*/ 875 h 10000"/>
              <a:gd name="connsiteX82" fmla="*/ 6944 w 9940"/>
              <a:gd name="connsiteY82" fmla="*/ 2082 h 10000"/>
              <a:gd name="connsiteX83" fmla="*/ 7078 w 9940"/>
              <a:gd name="connsiteY83" fmla="*/ 1751 h 10000"/>
              <a:gd name="connsiteX84" fmla="*/ 7150 w 9940"/>
              <a:gd name="connsiteY84" fmla="*/ 1751 h 10000"/>
              <a:gd name="connsiteX85" fmla="*/ 7212 w 9940"/>
              <a:gd name="connsiteY85" fmla="*/ 1965 h 10000"/>
              <a:gd name="connsiteX86" fmla="*/ 7283 w 9940"/>
              <a:gd name="connsiteY86" fmla="*/ 2626 h 10000"/>
              <a:gd name="connsiteX87" fmla="*/ 7417 w 9940"/>
              <a:gd name="connsiteY87" fmla="*/ 1634 h 10000"/>
              <a:gd name="connsiteX88" fmla="*/ 7488 w 9940"/>
              <a:gd name="connsiteY88" fmla="*/ 2082 h 10000"/>
              <a:gd name="connsiteX89" fmla="*/ 7549 w 9940"/>
              <a:gd name="connsiteY89" fmla="*/ 1965 h 10000"/>
              <a:gd name="connsiteX90" fmla="*/ 7622 w 9940"/>
              <a:gd name="connsiteY90" fmla="*/ 992 h 10000"/>
              <a:gd name="connsiteX91" fmla="*/ 7756 w 9940"/>
              <a:gd name="connsiteY91" fmla="*/ 1206 h 10000"/>
              <a:gd name="connsiteX92" fmla="*/ 7826 w 9940"/>
              <a:gd name="connsiteY92" fmla="*/ 545 h 10000"/>
              <a:gd name="connsiteX93" fmla="*/ 7899 w 9940"/>
              <a:gd name="connsiteY93" fmla="*/ 4163 h 10000"/>
              <a:gd name="connsiteX94" fmla="*/ 7959 w 9940"/>
              <a:gd name="connsiteY94" fmla="*/ 5700 h 10000"/>
              <a:gd name="connsiteX95" fmla="*/ 8104 w 9940"/>
              <a:gd name="connsiteY95" fmla="*/ 5700 h 10000"/>
              <a:gd name="connsiteX96" fmla="*/ 8166 w 9940"/>
              <a:gd name="connsiteY96" fmla="*/ 5156 h 10000"/>
              <a:gd name="connsiteX97" fmla="*/ 8238 w 9940"/>
              <a:gd name="connsiteY97" fmla="*/ 5156 h 10000"/>
              <a:gd name="connsiteX98" fmla="*/ 8297 w 9940"/>
              <a:gd name="connsiteY98" fmla="*/ 5700 h 10000"/>
              <a:gd name="connsiteX99" fmla="*/ 8442 w 9940"/>
              <a:gd name="connsiteY99" fmla="*/ 5272 h 10000"/>
              <a:gd name="connsiteX100" fmla="*/ 8504 w 9940"/>
              <a:gd name="connsiteY100" fmla="*/ 4280 h 10000"/>
              <a:gd name="connsiteX101" fmla="*/ 8576 w 9940"/>
              <a:gd name="connsiteY101" fmla="*/ 5058 h 10000"/>
              <a:gd name="connsiteX102" fmla="*/ 8649 w 9940"/>
              <a:gd name="connsiteY102" fmla="*/ 5058 h 10000"/>
              <a:gd name="connsiteX103" fmla="*/ 8782 w 9940"/>
              <a:gd name="connsiteY103" fmla="*/ 4611 h 10000"/>
              <a:gd name="connsiteX104" fmla="*/ 8841 w 9940"/>
              <a:gd name="connsiteY104" fmla="*/ 5058 h 10000"/>
              <a:gd name="connsiteX105" fmla="*/ 8913 w 9940"/>
              <a:gd name="connsiteY105" fmla="*/ 5156 h 10000"/>
              <a:gd name="connsiteX106" fmla="*/ 8988 w 9940"/>
              <a:gd name="connsiteY106" fmla="*/ 5156 h 10000"/>
              <a:gd name="connsiteX107" fmla="*/ 9046 w 9940"/>
              <a:gd name="connsiteY107" fmla="*/ 5058 h 10000"/>
              <a:gd name="connsiteX108" fmla="*/ 9192 w 9940"/>
              <a:gd name="connsiteY108" fmla="*/ 4825 h 10000"/>
              <a:gd name="connsiteX109" fmla="*/ 9252 w 9940"/>
              <a:gd name="connsiteY109" fmla="*/ 5058 h 10000"/>
              <a:gd name="connsiteX110" fmla="*/ 9325 w 9940"/>
              <a:gd name="connsiteY110" fmla="*/ 4825 h 10000"/>
              <a:gd name="connsiteX111" fmla="*/ 9398 w 9940"/>
              <a:gd name="connsiteY111" fmla="*/ 5272 h 10000"/>
              <a:gd name="connsiteX112" fmla="*/ 9530 w 9940"/>
              <a:gd name="connsiteY112" fmla="*/ 4942 h 10000"/>
              <a:gd name="connsiteX113" fmla="*/ 9590 w 9940"/>
              <a:gd name="connsiteY113" fmla="*/ 5370 h 10000"/>
              <a:gd name="connsiteX114" fmla="*/ 9664 w 9940"/>
              <a:gd name="connsiteY114" fmla="*/ 4942 h 10000"/>
              <a:gd name="connsiteX115" fmla="*/ 9736 w 9940"/>
              <a:gd name="connsiteY115" fmla="*/ 5603 h 10000"/>
              <a:gd name="connsiteX116" fmla="*/ 9869 w 9940"/>
              <a:gd name="connsiteY116" fmla="*/ 5370 h 10000"/>
              <a:gd name="connsiteX117" fmla="*/ 9940 w 9940"/>
              <a:gd name="connsiteY117" fmla="*/ 5370 h 10000"/>
              <a:gd name="connsiteX0" fmla="*/ 0 w 9929"/>
              <a:gd name="connsiteY0" fmla="*/ 10000 h 10000"/>
              <a:gd name="connsiteX1" fmla="*/ 147 w 9929"/>
              <a:gd name="connsiteY1" fmla="*/ 9767 h 10000"/>
              <a:gd name="connsiteX2" fmla="*/ 205 w 9929"/>
              <a:gd name="connsiteY2" fmla="*/ 9767 h 10000"/>
              <a:gd name="connsiteX3" fmla="*/ 280 w 9929"/>
              <a:gd name="connsiteY3" fmla="*/ 9339 h 10000"/>
              <a:gd name="connsiteX4" fmla="*/ 339 w 9929"/>
              <a:gd name="connsiteY4" fmla="*/ 9125 h 10000"/>
              <a:gd name="connsiteX5" fmla="*/ 486 w 9929"/>
              <a:gd name="connsiteY5" fmla="*/ 8560 h 10000"/>
              <a:gd name="connsiteX6" fmla="*/ 548 w 9929"/>
              <a:gd name="connsiteY6" fmla="*/ 8560 h 10000"/>
              <a:gd name="connsiteX7" fmla="*/ 619 w 9929"/>
              <a:gd name="connsiteY7" fmla="*/ 7568 h 10000"/>
              <a:gd name="connsiteX8" fmla="*/ 692 w 9929"/>
              <a:gd name="connsiteY8" fmla="*/ 7568 h 10000"/>
              <a:gd name="connsiteX9" fmla="*/ 826 w 9929"/>
              <a:gd name="connsiteY9" fmla="*/ 7685 h 10000"/>
              <a:gd name="connsiteX10" fmla="*/ 899 w 9929"/>
              <a:gd name="connsiteY10" fmla="*/ 7802 h 10000"/>
              <a:gd name="connsiteX11" fmla="*/ 960 w 9929"/>
              <a:gd name="connsiteY11" fmla="*/ 7354 h 10000"/>
              <a:gd name="connsiteX12" fmla="*/ 1033 w 9929"/>
              <a:gd name="connsiteY12" fmla="*/ 7237 h 10000"/>
              <a:gd name="connsiteX13" fmla="*/ 1167 w 9929"/>
              <a:gd name="connsiteY13" fmla="*/ 5603 h 10000"/>
              <a:gd name="connsiteX14" fmla="*/ 1239 w 9929"/>
              <a:gd name="connsiteY14" fmla="*/ 4942 h 10000"/>
              <a:gd name="connsiteX15" fmla="*/ 1300 w 9929"/>
              <a:gd name="connsiteY15" fmla="*/ 5603 h 10000"/>
              <a:gd name="connsiteX16" fmla="*/ 1374 w 9929"/>
              <a:gd name="connsiteY16" fmla="*/ 5700 h 10000"/>
              <a:gd name="connsiteX17" fmla="*/ 1507 w 9929"/>
              <a:gd name="connsiteY17" fmla="*/ 5370 h 10000"/>
              <a:gd name="connsiteX18" fmla="*/ 1580 w 9929"/>
              <a:gd name="connsiteY18" fmla="*/ 5700 h 10000"/>
              <a:gd name="connsiteX19" fmla="*/ 1642 w 9929"/>
              <a:gd name="connsiteY19" fmla="*/ 5272 h 10000"/>
              <a:gd name="connsiteX20" fmla="*/ 1715 w 9929"/>
              <a:gd name="connsiteY20" fmla="*/ 5603 h 10000"/>
              <a:gd name="connsiteX21" fmla="*/ 1847 w 9929"/>
              <a:gd name="connsiteY21" fmla="*/ 5058 h 10000"/>
              <a:gd name="connsiteX22" fmla="*/ 1919 w 9929"/>
              <a:gd name="connsiteY22" fmla="*/ 5370 h 10000"/>
              <a:gd name="connsiteX23" fmla="*/ 1993 w 9929"/>
              <a:gd name="connsiteY23" fmla="*/ 5156 h 10000"/>
              <a:gd name="connsiteX24" fmla="*/ 2054 w 9929"/>
              <a:gd name="connsiteY24" fmla="*/ 5486 h 10000"/>
              <a:gd name="connsiteX25" fmla="*/ 2198 w 9929"/>
              <a:gd name="connsiteY25" fmla="*/ 4611 h 10000"/>
              <a:gd name="connsiteX26" fmla="*/ 2261 w 9929"/>
              <a:gd name="connsiteY26" fmla="*/ 5156 h 10000"/>
              <a:gd name="connsiteX27" fmla="*/ 2332 w 9929"/>
              <a:gd name="connsiteY27" fmla="*/ 5272 h 10000"/>
              <a:gd name="connsiteX28" fmla="*/ 2392 w 9929"/>
              <a:gd name="connsiteY28" fmla="*/ 5603 h 10000"/>
              <a:gd name="connsiteX29" fmla="*/ 2468 w 9929"/>
              <a:gd name="connsiteY29" fmla="*/ 5058 h 10000"/>
              <a:gd name="connsiteX30" fmla="*/ 2602 w 9929"/>
              <a:gd name="connsiteY30" fmla="*/ 5486 h 10000"/>
              <a:gd name="connsiteX31" fmla="*/ 2674 w 9929"/>
              <a:gd name="connsiteY31" fmla="*/ 5603 h 10000"/>
              <a:gd name="connsiteX32" fmla="*/ 2744 w 9929"/>
              <a:gd name="connsiteY32" fmla="*/ 5370 h 10000"/>
              <a:gd name="connsiteX33" fmla="*/ 2809 w 9929"/>
              <a:gd name="connsiteY33" fmla="*/ 5370 h 10000"/>
              <a:gd name="connsiteX34" fmla="*/ 2954 w 9929"/>
              <a:gd name="connsiteY34" fmla="*/ 5370 h 10000"/>
              <a:gd name="connsiteX35" fmla="*/ 3013 w 9929"/>
              <a:gd name="connsiteY35" fmla="*/ 4611 h 10000"/>
              <a:gd name="connsiteX36" fmla="*/ 3088 w 9929"/>
              <a:gd name="connsiteY36" fmla="*/ 4942 h 10000"/>
              <a:gd name="connsiteX37" fmla="*/ 3147 w 9929"/>
              <a:gd name="connsiteY37" fmla="*/ 4728 h 10000"/>
              <a:gd name="connsiteX38" fmla="*/ 3293 w 9929"/>
              <a:gd name="connsiteY38" fmla="*/ 6031 h 10000"/>
              <a:gd name="connsiteX39" fmla="*/ 3353 w 9929"/>
              <a:gd name="connsiteY39" fmla="*/ 5272 h 10000"/>
              <a:gd name="connsiteX40" fmla="*/ 3427 w 9929"/>
              <a:gd name="connsiteY40" fmla="*/ 5272 h 10000"/>
              <a:gd name="connsiteX41" fmla="*/ 3500 w 9929"/>
              <a:gd name="connsiteY41" fmla="*/ 5272 h 10000"/>
              <a:gd name="connsiteX42" fmla="*/ 3633 w 9929"/>
              <a:gd name="connsiteY42" fmla="*/ 4611 h 10000"/>
              <a:gd name="connsiteX43" fmla="*/ 3695 w 9929"/>
              <a:gd name="connsiteY43" fmla="*/ 5370 h 10000"/>
              <a:gd name="connsiteX44" fmla="*/ 3767 w 9929"/>
              <a:gd name="connsiteY44" fmla="*/ 5486 h 10000"/>
              <a:gd name="connsiteX45" fmla="*/ 3841 w 9929"/>
              <a:gd name="connsiteY45" fmla="*/ 5058 h 10000"/>
              <a:gd name="connsiteX46" fmla="*/ 3973 w 9929"/>
              <a:gd name="connsiteY46" fmla="*/ 5603 h 10000"/>
              <a:gd name="connsiteX47" fmla="*/ 4047 w 9929"/>
              <a:gd name="connsiteY47" fmla="*/ 4611 h 10000"/>
              <a:gd name="connsiteX48" fmla="*/ 4107 w 9929"/>
              <a:gd name="connsiteY48" fmla="*/ 4825 h 10000"/>
              <a:gd name="connsiteX49" fmla="*/ 4180 w 9929"/>
              <a:gd name="connsiteY49" fmla="*/ 4397 h 10000"/>
              <a:gd name="connsiteX50" fmla="*/ 4313 w 9929"/>
              <a:gd name="connsiteY50" fmla="*/ 5058 h 10000"/>
              <a:gd name="connsiteX51" fmla="*/ 4387 w 9929"/>
              <a:gd name="connsiteY51" fmla="*/ 5156 h 10000"/>
              <a:gd name="connsiteX52" fmla="*/ 4447 w 9929"/>
              <a:gd name="connsiteY52" fmla="*/ 4825 h 10000"/>
              <a:gd name="connsiteX53" fmla="*/ 4520 w 9929"/>
              <a:gd name="connsiteY53" fmla="*/ 5156 h 10000"/>
              <a:gd name="connsiteX54" fmla="*/ 4654 w 9929"/>
              <a:gd name="connsiteY54" fmla="*/ 5156 h 10000"/>
              <a:gd name="connsiteX55" fmla="*/ 4728 w 9929"/>
              <a:gd name="connsiteY55" fmla="*/ 5486 h 10000"/>
              <a:gd name="connsiteX56" fmla="*/ 4801 w 9929"/>
              <a:gd name="connsiteY56" fmla="*/ 5370 h 10000"/>
              <a:gd name="connsiteX57" fmla="*/ 4859 w 9929"/>
              <a:gd name="connsiteY57" fmla="*/ 5272 h 10000"/>
              <a:gd name="connsiteX58" fmla="*/ 4995 w 9929"/>
              <a:gd name="connsiteY58" fmla="*/ 4942 h 10000"/>
              <a:gd name="connsiteX59" fmla="*/ 5065 w 9929"/>
              <a:gd name="connsiteY59" fmla="*/ 4942 h 10000"/>
              <a:gd name="connsiteX60" fmla="*/ 5142 w 9929"/>
              <a:gd name="connsiteY60" fmla="*/ 5272 h 10000"/>
              <a:gd name="connsiteX61" fmla="*/ 5200 w 9929"/>
              <a:gd name="connsiteY61" fmla="*/ 5486 h 10000"/>
              <a:gd name="connsiteX62" fmla="*/ 5346 w 9929"/>
              <a:gd name="connsiteY62" fmla="*/ 5156 h 10000"/>
              <a:gd name="connsiteX63" fmla="*/ 5406 w 9929"/>
              <a:gd name="connsiteY63" fmla="*/ 7354 h 10000"/>
              <a:gd name="connsiteX64" fmla="*/ 5480 w 9929"/>
              <a:gd name="connsiteY64" fmla="*/ 8016 h 10000"/>
              <a:gd name="connsiteX65" fmla="*/ 5553 w 9929"/>
              <a:gd name="connsiteY65" fmla="*/ 7140 h 10000"/>
              <a:gd name="connsiteX66" fmla="*/ 5686 w 9929"/>
              <a:gd name="connsiteY66" fmla="*/ 6265 h 10000"/>
              <a:gd name="connsiteX67" fmla="*/ 5748 w 9929"/>
              <a:gd name="connsiteY67" fmla="*/ 6148 h 10000"/>
              <a:gd name="connsiteX68" fmla="*/ 5821 w 9929"/>
              <a:gd name="connsiteY68" fmla="*/ 5486 h 10000"/>
              <a:gd name="connsiteX69" fmla="*/ 5893 w 9929"/>
              <a:gd name="connsiteY69" fmla="*/ 5700 h 10000"/>
              <a:gd name="connsiteX70" fmla="*/ 5955 w 9929"/>
              <a:gd name="connsiteY70" fmla="*/ 5156 h 10000"/>
              <a:gd name="connsiteX71" fmla="*/ 6100 w 9929"/>
              <a:gd name="connsiteY71" fmla="*/ 4942 h 10000"/>
              <a:gd name="connsiteX72" fmla="*/ 6160 w 9929"/>
              <a:gd name="connsiteY72" fmla="*/ 5370 h 10000"/>
              <a:gd name="connsiteX73" fmla="*/ 6234 w 9929"/>
              <a:gd name="connsiteY73" fmla="*/ 5486 h 10000"/>
              <a:gd name="connsiteX74" fmla="*/ 6293 w 9929"/>
              <a:gd name="connsiteY74" fmla="*/ 6362 h 10000"/>
              <a:gd name="connsiteX75" fmla="*/ 6439 w 9929"/>
              <a:gd name="connsiteY75" fmla="*/ 6265 h 10000"/>
              <a:gd name="connsiteX76" fmla="*/ 6501 w 9929"/>
              <a:gd name="connsiteY76" fmla="*/ 5817 h 10000"/>
              <a:gd name="connsiteX77" fmla="*/ 6573 w 9929"/>
              <a:gd name="connsiteY77" fmla="*/ 7023 h 10000"/>
              <a:gd name="connsiteX78" fmla="*/ 6648 w 9929"/>
              <a:gd name="connsiteY78" fmla="*/ 2743 h 10000"/>
              <a:gd name="connsiteX79" fmla="*/ 6782 w 9929"/>
              <a:gd name="connsiteY79" fmla="*/ 0 h 10000"/>
              <a:gd name="connsiteX80" fmla="*/ 6853 w 9929"/>
              <a:gd name="connsiteY80" fmla="*/ 1323 h 10000"/>
              <a:gd name="connsiteX81" fmla="*/ 6913 w 9929"/>
              <a:gd name="connsiteY81" fmla="*/ 875 h 10000"/>
              <a:gd name="connsiteX82" fmla="*/ 6986 w 9929"/>
              <a:gd name="connsiteY82" fmla="*/ 2082 h 10000"/>
              <a:gd name="connsiteX83" fmla="*/ 7121 w 9929"/>
              <a:gd name="connsiteY83" fmla="*/ 1751 h 10000"/>
              <a:gd name="connsiteX84" fmla="*/ 7193 w 9929"/>
              <a:gd name="connsiteY84" fmla="*/ 1751 h 10000"/>
              <a:gd name="connsiteX85" fmla="*/ 7256 w 9929"/>
              <a:gd name="connsiteY85" fmla="*/ 1965 h 10000"/>
              <a:gd name="connsiteX86" fmla="*/ 7327 w 9929"/>
              <a:gd name="connsiteY86" fmla="*/ 2626 h 10000"/>
              <a:gd name="connsiteX87" fmla="*/ 7462 w 9929"/>
              <a:gd name="connsiteY87" fmla="*/ 1634 h 10000"/>
              <a:gd name="connsiteX88" fmla="*/ 7533 w 9929"/>
              <a:gd name="connsiteY88" fmla="*/ 2082 h 10000"/>
              <a:gd name="connsiteX89" fmla="*/ 7595 w 9929"/>
              <a:gd name="connsiteY89" fmla="*/ 1965 h 10000"/>
              <a:gd name="connsiteX90" fmla="*/ 7668 w 9929"/>
              <a:gd name="connsiteY90" fmla="*/ 992 h 10000"/>
              <a:gd name="connsiteX91" fmla="*/ 7803 w 9929"/>
              <a:gd name="connsiteY91" fmla="*/ 1206 h 10000"/>
              <a:gd name="connsiteX92" fmla="*/ 7873 w 9929"/>
              <a:gd name="connsiteY92" fmla="*/ 545 h 10000"/>
              <a:gd name="connsiteX93" fmla="*/ 7947 w 9929"/>
              <a:gd name="connsiteY93" fmla="*/ 4163 h 10000"/>
              <a:gd name="connsiteX94" fmla="*/ 8007 w 9929"/>
              <a:gd name="connsiteY94" fmla="*/ 5700 h 10000"/>
              <a:gd name="connsiteX95" fmla="*/ 8153 w 9929"/>
              <a:gd name="connsiteY95" fmla="*/ 5700 h 10000"/>
              <a:gd name="connsiteX96" fmla="*/ 8215 w 9929"/>
              <a:gd name="connsiteY96" fmla="*/ 5156 h 10000"/>
              <a:gd name="connsiteX97" fmla="*/ 8288 w 9929"/>
              <a:gd name="connsiteY97" fmla="*/ 5156 h 10000"/>
              <a:gd name="connsiteX98" fmla="*/ 8347 w 9929"/>
              <a:gd name="connsiteY98" fmla="*/ 5700 h 10000"/>
              <a:gd name="connsiteX99" fmla="*/ 8493 w 9929"/>
              <a:gd name="connsiteY99" fmla="*/ 5272 h 10000"/>
              <a:gd name="connsiteX100" fmla="*/ 8555 w 9929"/>
              <a:gd name="connsiteY100" fmla="*/ 4280 h 10000"/>
              <a:gd name="connsiteX101" fmla="*/ 8628 w 9929"/>
              <a:gd name="connsiteY101" fmla="*/ 5058 h 10000"/>
              <a:gd name="connsiteX102" fmla="*/ 8701 w 9929"/>
              <a:gd name="connsiteY102" fmla="*/ 5058 h 10000"/>
              <a:gd name="connsiteX103" fmla="*/ 8835 w 9929"/>
              <a:gd name="connsiteY103" fmla="*/ 4611 h 10000"/>
              <a:gd name="connsiteX104" fmla="*/ 8894 w 9929"/>
              <a:gd name="connsiteY104" fmla="*/ 5058 h 10000"/>
              <a:gd name="connsiteX105" fmla="*/ 8967 w 9929"/>
              <a:gd name="connsiteY105" fmla="*/ 5156 h 10000"/>
              <a:gd name="connsiteX106" fmla="*/ 9042 w 9929"/>
              <a:gd name="connsiteY106" fmla="*/ 5156 h 10000"/>
              <a:gd name="connsiteX107" fmla="*/ 9101 w 9929"/>
              <a:gd name="connsiteY107" fmla="*/ 5058 h 10000"/>
              <a:gd name="connsiteX108" fmla="*/ 9247 w 9929"/>
              <a:gd name="connsiteY108" fmla="*/ 4825 h 10000"/>
              <a:gd name="connsiteX109" fmla="*/ 9308 w 9929"/>
              <a:gd name="connsiteY109" fmla="*/ 5058 h 10000"/>
              <a:gd name="connsiteX110" fmla="*/ 9381 w 9929"/>
              <a:gd name="connsiteY110" fmla="*/ 4825 h 10000"/>
              <a:gd name="connsiteX111" fmla="*/ 9455 w 9929"/>
              <a:gd name="connsiteY111" fmla="*/ 5272 h 10000"/>
              <a:gd name="connsiteX112" fmla="*/ 9588 w 9929"/>
              <a:gd name="connsiteY112" fmla="*/ 4942 h 10000"/>
              <a:gd name="connsiteX113" fmla="*/ 9648 w 9929"/>
              <a:gd name="connsiteY113" fmla="*/ 5370 h 10000"/>
              <a:gd name="connsiteX114" fmla="*/ 9722 w 9929"/>
              <a:gd name="connsiteY114" fmla="*/ 4942 h 10000"/>
              <a:gd name="connsiteX115" fmla="*/ 9795 w 9929"/>
              <a:gd name="connsiteY115" fmla="*/ 5603 h 10000"/>
              <a:gd name="connsiteX116" fmla="*/ 9929 w 9929"/>
              <a:gd name="connsiteY116" fmla="*/ 5370 h 10000"/>
              <a:gd name="connsiteX0" fmla="*/ 0 w 9865"/>
              <a:gd name="connsiteY0" fmla="*/ 10000 h 10000"/>
              <a:gd name="connsiteX1" fmla="*/ 148 w 9865"/>
              <a:gd name="connsiteY1" fmla="*/ 9767 h 10000"/>
              <a:gd name="connsiteX2" fmla="*/ 206 w 9865"/>
              <a:gd name="connsiteY2" fmla="*/ 9767 h 10000"/>
              <a:gd name="connsiteX3" fmla="*/ 282 w 9865"/>
              <a:gd name="connsiteY3" fmla="*/ 9339 h 10000"/>
              <a:gd name="connsiteX4" fmla="*/ 341 w 9865"/>
              <a:gd name="connsiteY4" fmla="*/ 9125 h 10000"/>
              <a:gd name="connsiteX5" fmla="*/ 489 w 9865"/>
              <a:gd name="connsiteY5" fmla="*/ 8560 h 10000"/>
              <a:gd name="connsiteX6" fmla="*/ 552 w 9865"/>
              <a:gd name="connsiteY6" fmla="*/ 8560 h 10000"/>
              <a:gd name="connsiteX7" fmla="*/ 623 w 9865"/>
              <a:gd name="connsiteY7" fmla="*/ 7568 h 10000"/>
              <a:gd name="connsiteX8" fmla="*/ 697 w 9865"/>
              <a:gd name="connsiteY8" fmla="*/ 7568 h 10000"/>
              <a:gd name="connsiteX9" fmla="*/ 832 w 9865"/>
              <a:gd name="connsiteY9" fmla="*/ 7685 h 10000"/>
              <a:gd name="connsiteX10" fmla="*/ 905 w 9865"/>
              <a:gd name="connsiteY10" fmla="*/ 7802 h 10000"/>
              <a:gd name="connsiteX11" fmla="*/ 967 w 9865"/>
              <a:gd name="connsiteY11" fmla="*/ 7354 h 10000"/>
              <a:gd name="connsiteX12" fmla="*/ 1040 w 9865"/>
              <a:gd name="connsiteY12" fmla="*/ 7237 h 10000"/>
              <a:gd name="connsiteX13" fmla="*/ 1175 w 9865"/>
              <a:gd name="connsiteY13" fmla="*/ 5603 h 10000"/>
              <a:gd name="connsiteX14" fmla="*/ 1248 w 9865"/>
              <a:gd name="connsiteY14" fmla="*/ 4942 h 10000"/>
              <a:gd name="connsiteX15" fmla="*/ 1309 w 9865"/>
              <a:gd name="connsiteY15" fmla="*/ 5603 h 10000"/>
              <a:gd name="connsiteX16" fmla="*/ 1384 w 9865"/>
              <a:gd name="connsiteY16" fmla="*/ 5700 h 10000"/>
              <a:gd name="connsiteX17" fmla="*/ 1518 w 9865"/>
              <a:gd name="connsiteY17" fmla="*/ 5370 h 10000"/>
              <a:gd name="connsiteX18" fmla="*/ 1591 w 9865"/>
              <a:gd name="connsiteY18" fmla="*/ 5700 h 10000"/>
              <a:gd name="connsiteX19" fmla="*/ 1654 w 9865"/>
              <a:gd name="connsiteY19" fmla="*/ 5272 h 10000"/>
              <a:gd name="connsiteX20" fmla="*/ 1727 w 9865"/>
              <a:gd name="connsiteY20" fmla="*/ 5603 h 10000"/>
              <a:gd name="connsiteX21" fmla="*/ 1860 w 9865"/>
              <a:gd name="connsiteY21" fmla="*/ 5058 h 10000"/>
              <a:gd name="connsiteX22" fmla="*/ 1933 w 9865"/>
              <a:gd name="connsiteY22" fmla="*/ 5370 h 10000"/>
              <a:gd name="connsiteX23" fmla="*/ 2007 w 9865"/>
              <a:gd name="connsiteY23" fmla="*/ 5156 h 10000"/>
              <a:gd name="connsiteX24" fmla="*/ 2069 w 9865"/>
              <a:gd name="connsiteY24" fmla="*/ 5486 h 10000"/>
              <a:gd name="connsiteX25" fmla="*/ 2214 w 9865"/>
              <a:gd name="connsiteY25" fmla="*/ 4611 h 10000"/>
              <a:gd name="connsiteX26" fmla="*/ 2277 w 9865"/>
              <a:gd name="connsiteY26" fmla="*/ 5156 h 10000"/>
              <a:gd name="connsiteX27" fmla="*/ 2349 w 9865"/>
              <a:gd name="connsiteY27" fmla="*/ 5272 h 10000"/>
              <a:gd name="connsiteX28" fmla="*/ 2409 w 9865"/>
              <a:gd name="connsiteY28" fmla="*/ 5603 h 10000"/>
              <a:gd name="connsiteX29" fmla="*/ 2486 w 9865"/>
              <a:gd name="connsiteY29" fmla="*/ 5058 h 10000"/>
              <a:gd name="connsiteX30" fmla="*/ 2621 w 9865"/>
              <a:gd name="connsiteY30" fmla="*/ 5486 h 10000"/>
              <a:gd name="connsiteX31" fmla="*/ 2693 w 9865"/>
              <a:gd name="connsiteY31" fmla="*/ 5603 h 10000"/>
              <a:gd name="connsiteX32" fmla="*/ 2764 w 9865"/>
              <a:gd name="connsiteY32" fmla="*/ 5370 h 10000"/>
              <a:gd name="connsiteX33" fmla="*/ 2829 w 9865"/>
              <a:gd name="connsiteY33" fmla="*/ 5370 h 10000"/>
              <a:gd name="connsiteX34" fmla="*/ 2975 w 9865"/>
              <a:gd name="connsiteY34" fmla="*/ 5370 h 10000"/>
              <a:gd name="connsiteX35" fmla="*/ 3035 w 9865"/>
              <a:gd name="connsiteY35" fmla="*/ 4611 h 10000"/>
              <a:gd name="connsiteX36" fmla="*/ 3110 w 9865"/>
              <a:gd name="connsiteY36" fmla="*/ 4942 h 10000"/>
              <a:gd name="connsiteX37" fmla="*/ 3170 w 9865"/>
              <a:gd name="connsiteY37" fmla="*/ 4728 h 10000"/>
              <a:gd name="connsiteX38" fmla="*/ 3317 w 9865"/>
              <a:gd name="connsiteY38" fmla="*/ 6031 h 10000"/>
              <a:gd name="connsiteX39" fmla="*/ 3377 w 9865"/>
              <a:gd name="connsiteY39" fmla="*/ 5272 h 10000"/>
              <a:gd name="connsiteX40" fmla="*/ 3452 w 9865"/>
              <a:gd name="connsiteY40" fmla="*/ 5272 h 10000"/>
              <a:gd name="connsiteX41" fmla="*/ 3525 w 9865"/>
              <a:gd name="connsiteY41" fmla="*/ 5272 h 10000"/>
              <a:gd name="connsiteX42" fmla="*/ 3659 w 9865"/>
              <a:gd name="connsiteY42" fmla="*/ 4611 h 10000"/>
              <a:gd name="connsiteX43" fmla="*/ 3721 w 9865"/>
              <a:gd name="connsiteY43" fmla="*/ 5370 h 10000"/>
              <a:gd name="connsiteX44" fmla="*/ 3794 w 9865"/>
              <a:gd name="connsiteY44" fmla="*/ 5486 h 10000"/>
              <a:gd name="connsiteX45" fmla="*/ 3868 w 9865"/>
              <a:gd name="connsiteY45" fmla="*/ 5058 h 10000"/>
              <a:gd name="connsiteX46" fmla="*/ 4001 w 9865"/>
              <a:gd name="connsiteY46" fmla="*/ 5603 h 10000"/>
              <a:gd name="connsiteX47" fmla="*/ 4076 w 9865"/>
              <a:gd name="connsiteY47" fmla="*/ 4611 h 10000"/>
              <a:gd name="connsiteX48" fmla="*/ 4136 w 9865"/>
              <a:gd name="connsiteY48" fmla="*/ 4825 h 10000"/>
              <a:gd name="connsiteX49" fmla="*/ 4210 w 9865"/>
              <a:gd name="connsiteY49" fmla="*/ 4397 h 10000"/>
              <a:gd name="connsiteX50" fmla="*/ 4344 w 9865"/>
              <a:gd name="connsiteY50" fmla="*/ 5058 h 10000"/>
              <a:gd name="connsiteX51" fmla="*/ 4418 w 9865"/>
              <a:gd name="connsiteY51" fmla="*/ 5156 h 10000"/>
              <a:gd name="connsiteX52" fmla="*/ 4479 w 9865"/>
              <a:gd name="connsiteY52" fmla="*/ 4825 h 10000"/>
              <a:gd name="connsiteX53" fmla="*/ 4552 w 9865"/>
              <a:gd name="connsiteY53" fmla="*/ 5156 h 10000"/>
              <a:gd name="connsiteX54" fmla="*/ 4687 w 9865"/>
              <a:gd name="connsiteY54" fmla="*/ 5156 h 10000"/>
              <a:gd name="connsiteX55" fmla="*/ 4762 w 9865"/>
              <a:gd name="connsiteY55" fmla="*/ 5486 h 10000"/>
              <a:gd name="connsiteX56" fmla="*/ 4835 w 9865"/>
              <a:gd name="connsiteY56" fmla="*/ 5370 h 10000"/>
              <a:gd name="connsiteX57" fmla="*/ 4894 w 9865"/>
              <a:gd name="connsiteY57" fmla="*/ 5272 h 10000"/>
              <a:gd name="connsiteX58" fmla="*/ 5031 w 9865"/>
              <a:gd name="connsiteY58" fmla="*/ 4942 h 10000"/>
              <a:gd name="connsiteX59" fmla="*/ 5101 w 9865"/>
              <a:gd name="connsiteY59" fmla="*/ 4942 h 10000"/>
              <a:gd name="connsiteX60" fmla="*/ 5179 w 9865"/>
              <a:gd name="connsiteY60" fmla="*/ 5272 h 10000"/>
              <a:gd name="connsiteX61" fmla="*/ 5237 w 9865"/>
              <a:gd name="connsiteY61" fmla="*/ 5486 h 10000"/>
              <a:gd name="connsiteX62" fmla="*/ 5384 w 9865"/>
              <a:gd name="connsiteY62" fmla="*/ 5156 h 10000"/>
              <a:gd name="connsiteX63" fmla="*/ 5445 w 9865"/>
              <a:gd name="connsiteY63" fmla="*/ 7354 h 10000"/>
              <a:gd name="connsiteX64" fmla="*/ 5519 w 9865"/>
              <a:gd name="connsiteY64" fmla="*/ 8016 h 10000"/>
              <a:gd name="connsiteX65" fmla="*/ 5593 w 9865"/>
              <a:gd name="connsiteY65" fmla="*/ 7140 h 10000"/>
              <a:gd name="connsiteX66" fmla="*/ 5727 w 9865"/>
              <a:gd name="connsiteY66" fmla="*/ 6265 h 10000"/>
              <a:gd name="connsiteX67" fmla="*/ 5789 w 9865"/>
              <a:gd name="connsiteY67" fmla="*/ 6148 h 10000"/>
              <a:gd name="connsiteX68" fmla="*/ 5863 w 9865"/>
              <a:gd name="connsiteY68" fmla="*/ 5486 h 10000"/>
              <a:gd name="connsiteX69" fmla="*/ 5935 w 9865"/>
              <a:gd name="connsiteY69" fmla="*/ 5700 h 10000"/>
              <a:gd name="connsiteX70" fmla="*/ 5998 w 9865"/>
              <a:gd name="connsiteY70" fmla="*/ 5156 h 10000"/>
              <a:gd name="connsiteX71" fmla="*/ 6144 w 9865"/>
              <a:gd name="connsiteY71" fmla="*/ 4942 h 10000"/>
              <a:gd name="connsiteX72" fmla="*/ 6204 w 9865"/>
              <a:gd name="connsiteY72" fmla="*/ 5370 h 10000"/>
              <a:gd name="connsiteX73" fmla="*/ 6279 w 9865"/>
              <a:gd name="connsiteY73" fmla="*/ 5486 h 10000"/>
              <a:gd name="connsiteX74" fmla="*/ 6338 w 9865"/>
              <a:gd name="connsiteY74" fmla="*/ 6362 h 10000"/>
              <a:gd name="connsiteX75" fmla="*/ 6485 w 9865"/>
              <a:gd name="connsiteY75" fmla="*/ 6265 h 10000"/>
              <a:gd name="connsiteX76" fmla="*/ 6547 w 9865"/>
              <a:gd name="connsiteY76" fmla="*/ 5817 h 10000"/>
              <a:gd name="connsiteX77" fmla="*/ 6620 w 9865"/>
              <a:gd name="connsiteY77" fmla="*/ 7023 h 10000"/>
              <a:gd name="connsiteX78" fmla="*/ 6696 w 9865"/>
              <a:gd name="connsiteY78" fmla="*/ 2743 h 10000"/>
              <a:gd name="connsiteX79" fmla="*/ 6830 w 9865"/>
              <a:gd name="connsiteY79" fmla="*/ 0 h 10000"/>
              <a:gd name="connsiteX80" fmla="*/ 6902 w 9865"/>
              <a:gd name="connsiteY80" fmla="*/ 1323 h 10000"/>
              <a:gd name="connsiteX81" fmla="*/ 6962 w 9865"/>
              <a:gd name="connsiteY81" fmla="*/ 875 h 10000"/>
              <a:gd name="connsiteX82" fmla="*/ 7036 w 9865"/>
              <a:gd name="connsiteY82" fmla="*/ 2082 h 10000"/>
              <a:gd name="connsiteX83" fmla="*/ 7172 w 9865"/>
              <a:gd name="connsiteY83" fmla="*/ 1751 h 10000"/>
              <a:gd name="connsiteX84" fmla="*/ 7244 w 9865"/>
              <a:gd name="connsiteY84" fmla="*/ 1751 h 10000"/>
              <a:gd name="connsiteX85" fmla="*/ 7308 w 9865"/>
              <a:gd name="connsiteY85" fmla="*/ 1965 h 10000"/>
              <a:gd name="connsiteX86" fmla="*/ 7379 w 9865"/>
              <a:gd name="connsiteY86" fmla="*/ 2626 h 10000"/>
              <a:gd name="connsiteX87" fmla="*/ 7515 w 9865"/>
              <a:gd name="connsiteY87" fmla="*/ 1634 h 10000"/>
              <a:gd name="connsiteX88" fmla="*/ 7587 w 9865"/>
              <a:gd name="connsiteY88" fmla="*/ 2082 h 10000"/>
              <a:gd name="connsiteX89" fmla="*/ 7649 w 9865"/>
              <a:gd name="connsiteY89" fmla="*/ 1965 h 10000"/>
              <a:gd name="connsiteX90" fmla="*/ 7723 w 9865"/>
              <a:gd name="connsiteY90" fmla="*/ 992 h 10000"/>
              <a:gd name="connsiteX91" fmla="*/ 7859 w 9865"/>
              <a:gd name="connsiteY91" fmla="*/ 1206 h 10000"/>
              <a:gd name="connsiteX92" fmla="*/ 7929 w 9865"/>
              <a:gd name="connsiteY92" fmla="*/ 545 h 10000"/>
              <a:gd name="connsiteX93" fmla="*/ 8004 w 9865"/>
              <a:gd name="connsiteY93" fmla="*/ 4163 h 10000"/>
              <a:gd name="connsiteX94" fmla="*/ 8064 w 9865"/>
              <a:gd name="connsiteY94" fmla="*/ 5700 h 10000"/>
              <a:gd name="connsiteX95" fmla="*/ 8211 w 9865"/>
              <a:gd name="connsiteY95" fmla="*/ 5700 h 10000"/>
              <a:gd name="connsiteX96" fmla="*/ 8274 w 9865"/>
              <a:gd name="connsiteY96" fmla="*/ 5156 h 10000"/>
              <a:gd name="connsiteX97" fmla="*/ 8347 w 9865"/>
              <a:gd name="connsiteY97" fmla="*/ 5156 h 10000"/>
              <a:gd name="connsiteX98" fmla="*/ 8407 w 9865"/>
              <a:gd name="connsiteY98" fmla="*/ 5700 h 10000"/>
              <a:gd name="connsiteX99" fmla="*/ 8554 w 9865"/>
              <a:gd name="connsiteY99" fmla="*/ 5272 h 10000"/>
              <a:gd name="connsiteX100" fmla="*/ 8616 w 9865"/>
              <a:gd name="connsiteY100" fmla="*/ 4280 h 10000"/>
              <a:gd name="connsiteX101" fmla="*/ 8690 w 9865"/>
              <a:gd name="connsiteY101" fmla="*/ 5058 h 10000"/>
              <a:gd name="connsiteX102" fmla="*/ 8763 w 9865"/>
              <a:gd name="connsiteY102" fmla="*/ 5058 h 10000"/>
              <a:gd name="connsiteX103" fmla="*/ 8898 w 9865"/>
              <a:gd name="connsiteY103" fmla="*/ 4611 h 10000"/>
              <a:gd name="connsiteX104" fmla="*/ 8958 w 9865"/>
              <a:gd name="connsiteY104" fmla="*/ 5058 h 10000"/>
              <a:gd name="connsiteX105" fmla="*/ 9031 w 9865"/>
              <a:gd name="connsiteY105" fmla="*/ 5156 h 10000"/>
              <a:gd name="connsiteX106" fmla="*/ 9107 w 9865"/>
              <a:gd name="connsiteY106" fmla="*/ 5156 h 10000"/>
              <a:gd name="connsiteX107" fmla="*/ 9166 w 9865"/>
              <a:gd name="connsiteY107" fmla="*/ 5058 h 10000"/>
              <a:gd name="connsiteX108" fmla="*/ 9313 w 9865"/>
              <a:gd name="connsiteY108" fmla="*/ 4825 h 10000"/>
              <a:gd name="connsiteX109" fmla="*/ 9375 w 9865"/>
              <a:gd name="connsiteY109" fmla="*/ 5058 h 10000"/>
              <a:gd name="connsiteX110" fmla="*/ 9448 w 9865"/>
              <a:gd name="connsiteY110" fmla="*/ 4825 h 10000"/>
              <a:gd name="connsiteX111" fmla="*/ 9523 w 9865"/>
              <a:gd name="connsiteY111" fmla="*/ 5272 h 10000"/>
              <a:gd name="connsiteX112" fmla="*/ 9657 w 9865"/>
              <a:gd name="connsiteY112" fmla="*/ 4942 h 10000"/>
              <a:gd name="connsiteX113" fmla="*/ 9717 w 9865"/>
              <a:gd name="connsiteY113" fmla="*/ 5370 h 10000"/>
              <a:gd name="connsiteX114" fmla="*/ 9792 w 9865"/>
              <a:gd name="connsiteY114" fmla="*/ 4942 h 10000"/>
              <a:gd name="connsiteX115" fmla="*/ 9865 w 9865"/>
              <a:gd name="connsiteY115" fmla="*/ 5603 h 10000"/>
              <a:gd name="connsiteX0" fmla="*/ 0 w 9926"/>
              <a:gd name="connsiteY0" fmla="*/ 10000 h 10000"/>
              <a:gd name="connsiteX1" fmla="*/ 150 w 9926"/>
              <a:gd name="connsiteY1" fmla="*/ 9767 h 10000"/>
              <a:gd name="connsiteX2" fmla="*/ 209 w 9926"/>
              <a:gd name="connsiteY2" fmla="*/ 9767 h 10000"/>
              <a:gd name="connsiteX3" fmla="*/ 286 w 9926"/>
              <a:gd name="connsiteY3" fmla="*/ 9339 h 10000"/>
              <a:gd name="connsiteX4" fmla="*/ 346 w 9926"/>
              <a:gd name="connsiteY4" fmla="*/ 9125 h 10000"/>
              <a:gd name="connsiteX5" fmla="*/ 496 w 9926"/>
              <a:gd name="connsiteY5" fmla="*/ 8560 h 10000"/>
              <a:gd name="connsiteX6" fmla="*/ 560 w 9926"/>
              <a:gd name="connsiteY6" fmla="*/ 8560 h 10000"/>
              <a:gd name="connsiteX7" fmla="*/ 632 w 9926"/>
              <a:gd name="connsiteY7" fmla="*/ 7568 h 10000"/>
              <a:gd name="connsiteX8" fmla="*/ 707 w 9926"/>
              <a:gd name="connsiteY8" fmla="*/ 7568 h 10000"/>
              <a:gd name="connsiteX9" fmla="*/ 843 w 9926"/>
              <a:gd name="connsiteY9" fmla="*/ 7685 h 10000"/>
              <a:gd name="connsiteX10" fmla="*/ 917 w 9926"/>
              <a:gd name="connsiteY10" fmla="*/ 7802 h 10000"/>
              <a:gd name="connsiteX11" fmla="*/ 980 w 9926"/>
              <a:gd name="connsiteY11" fmla="*/ 7354 h 10000"/>
              <a:gd name="connsiteX12" fmla="*/ 1054 w 9926"/>
              <a:gd name="connsiteY12" fmla="*/ 7237 h 10000"/>
              <a:gd name="connsiteX13" fmla="*/ 1191 w 9926"/>
              <a:gd name="connsiteY13" fmla="*/ 5603 h 10000"/>
              <a:gd name="connsiteX14" fmla="*/ 1265 w 9926"/>
              <a:gd name="connsiteY14" fmla="*/ 4942 h 10000"/>
              <a:gd name="connsiteX15" fmla="*/ 1327 w 9926"/>
              <a:gd name="connsiteY15" fmla="*/ 5603 h 10000"/>
              <a:gd name="connsiteX16" fmla="*/ 1403 w 9926"/>
              <a:gd name="connsiteY16" fmla="*/ 5700 h 10000"/>
              <a:gd name="connsiteX17" fmla="*/ 1539 w 9926"/>
              <a:gd name="connsiteY17" fmla="*/ 5370 h 10000"/>
              <a:gd name="connsiteX18" fmla="*/ 1613 w 9926"/>
              <a:gd name="connsiteY18" fmla="*/ 5700 h 10000"/>
              <a:gd name="connsiteX19" fmla="*/ 1677 w 9926"/>
              <a:gd name="connsiteY19" fmla="*/ 5272 h 10000"/>
              <a:gd name="connsiteX20" fmla="*/ 1751 w 9926"/>
              <a:gd name="connsiteY20" fmla="*/ 5603 h 10000"/>
              <a:gd name="connsiteX21" fmla="*/ 1885 w 9926"/>
              <a:gd name="connsiteY21" fmla="*/ 5058 h 10000"/>
              <a:gd name="connsiteX22" fmla="*/ 1959 w 9926"/>
              <a:gd name="connsiteY22" fmla="*/ 5370 h 10000"/>
              <a:gd name="connsiteX23" fmla="*/ 2034 w 9926"/>
              <a:gd name="connsiteY23" fmla="*/ 5156 h 10000"/>
              <a:gd name="connsiteX24" fmla="*/ 2097 w 9926"/>
              <a:gd name="connsiteY24" fmla="*/ 5486 h 10000"/>
              <a:gd name="connsiteX25" fmla="*/ 2244 w 9926"/>
              <a:gd name="connsiteY25" fmla="*/ 4611 h 10000"/>
              <a:gd name="connsiteX26" fmla="*/ 2308 w 9926"/>
              <a:gd name="connsiteY26" fmla="*/ 5156 h 10000"/>
              <a:gd name="connsiteX27" fmla="*/ 2381 w 9926"/>
              <a:gd name="connsiteY27" fmla="*/ 5272 h 10000"/>
              <a:gd name="connsiteX28" fmla="*/ 2442 w 9926"/>
              <a:gd name="connsiteY28" fmla="*/ 5603 h 10000"/>
              <a:gd name="connsiteX29" fmla="*/ 2520 w 9926"/>
              <a:gd name="connsiteY29" fmla="*/ 5058 h 10000"/>
              <a:gd name="connsiteX30" fmla="*/ 2657 w 9926"/>
              <a:gd name="connsiteY30" fmla="*/ 5486 h 10000"/>
              <a:gd name="connsiteX31" fmla="*/ 2730 w 9926"/>
              <a:gd name="connsiteY31" fmla="*/ 5603 h 10000"/>
              <a:gd name="connsiteX32" fmla="*/ 2802 w 9926"/>
              <a:gd name="connsiteY32" fmla="*/ 5370 h 10000"/>
              <a:gd name="connsiteX33" fmla="*/ 2868 w 9926"/>
              <a:gd name="connsiteY33" fmla="*/ 5370 h 10000"/>
              <a:gd name="connsiteX34" fmla="*/ 3016 w 9926"/>
              <a:gd name="connsiteY34" fmla="*/ 5370 h 10000"/>
              <a:gd name="connsiteX35" fmla="*/ 3077 w 9926"/>
              <a:gd name="connsiteY35" fmla="*/ 4611 h 10000"/>
              <a:gd name="connsiteX36" fmla="*/ 3153 w 9926"/>
              <a:gd name="connsiteY36" fmla="*/ 4942 h 10000"/>
              <a:gd name="connsiteX37" fmla="*/ 3213 w 9926"/>
              <a:gd name="connsiteY37" fmla="*/ 4728 h 10000"/>
              <a:gd name="connsiteX38" fmla="*/ 3362 w 9926"/>
              <a:gd name="connsiteY38" fmla="*/ 6031 h 10000"/>
              <a:gd name="connsiteX39" fmla="*/ 3423 w 9926"/>
              <a:gd name="connsiteY39" fmla="*/ 5272 h 10000"/>
              <a:gd name="connsiteX40" fmla="*/ 3499 w 9926"/>
              <a:gd name="connsiteY40" fmla="*/ 5272 h 10000"/>
              <a:gd name="connsiteX41" fmla="*/ 3573 w 9926"/>
              <a:gd name="connsiteY41" fmla="*/ 5272 h 10000"/>
              <a:gd name="connsiteX42" fmla="*/ 3709 w 9926"/>
              <a:gd name="connsiteY42" fmla="*/ 4611 h 10000"/>
              <a:gd name="connsiteX43" fmla="*/ 3772 w 9926"/>
              <a:gd name="connsiteY43" fmla="*/ 5370 h 10000"/>
              <a:gd name="connsiteX44" fmla="*/ 3846 w 9926"/>
              <a:gd name="connsiteY44" fmla="*/ 5486 h 10000"/>
              <a:gd name="connsiteX45" fmla="*/ 3921 w 9926"/>
              <a:gd name="connsiteY45" fmla="*/ 5058 h 10000"/>
              <a:gd name="connsiteX46" fmla="*/ 4056 w 9926"/>
              <a:gd name="connsiteY46" fmla="*/ 5603 h 10000"/>
              <a:gd name="connsiteX47" fmla="*/ 4132 w 9926"/>
              <a:gd name="connsiteY47" fmla="*/ 4611 h 10000"/>
              <a:gd name="connsiteX48" fmla="*/ 4193 w 9926"/>
              <a:gd name="connsiteY48" fmla="*/ 4825 h 10000"/>
              <a:gd name="connsiteX49" fmla="*/ 4268 w 9926"/>
              <a:gd name="connsiteY49" fmla="*/ 4397 h 10000"/>
              <a:gd name="connsiteX50" fmla="*/ 4403 w 9926"/>
              <a:gd name="connsiteY50" fmla="*/ 5058 h 10000"/>
              <a:gd name="connsiteX51" fmla="*/ 4478 w 9926"/>
              <a:gd name="connsiteY51" fmla="*/ 5156 h 10000"/>
              <a:gd name="connsiteX52" fmla="*/ 4540 w 9926"/>
              <a:gd name="connsiteY52" fmla="*/ 4825 h 10000"/>
              <a:gd name="connsiteX53" fmla="*/ 4614 w 9926"/>
              <a:gd name="connsiteY53" fmla="*/ 5156 h 10000"/>
              <a:gd name="connsiteX54" fmla="*/ 4751 w 9926"/>
              <a:gd name="connsiteY54" fmla="*/ 5156 h 10000"/>
              <a:gd name="connsiteX55" fmla="*/ 4827 w 9926"/>
              <a:gd name="connsiteY55" fmla="*/ 5486 h 10000"/>
              <a:gd name="connsiteX56" fmla="*/ 4901 w 9926"/>
              <a:gd name="connsiteY56" fmla="*/ 5370 h 10000"/>
              <a:gd name="connsiteX57" fmla="*/ 4961 w 9926"/>
              <a:gd name="connsiteY57" fmla="*/ 5272 h 10000"/>
              <a:gd name="connsiteX58" fmla="*/ 5100 w 9926"/>
              <a:gd name="connsiteY58" fmla="*/ 4942 h 10000"/>
              <a:gd name="connsiteX59" fmla="*/ 5171 w 9926"/>
              <a:gd name="connsiteY59" fmla="*/ 4942 h 10000"/>
              <a:gd name="connsiteX60" fmla="*/ 5250 w 9926"/>
              <a:gd name="connsiteY60" fmla="*/ 5272 h 10000"/>
              <a:gd name="connsiteX61" fmla="*/ 5309 w 9926"/>
              <a:gd name="connsiteY61" fmla="*/ 5486 h 10000"/>
              <a:gd name="connsiteX62" fmla="*/ 5458 w 9926"/>
              <a:gd name="connsiteY62" fmla="*/ 5156 h 10000"/>
              <a:gd name="connsiteX63" fmla="*/ 5520 w 9926"/>
              <a:gd name="connsiteY63" fmla="*/ 7354 h 10000"/>
              <a:gd name="connsiteX64" fmla="*/ 5595 w 9926"/>
              <a:gd name="connsiteY64" fmla="*/ 8016 h 10000"/>
              <a:gd name="connsiteX65" fmla="*/ 5670 w 9926"/>
              <a:gd name="connsiteY65" fmla="*/ 7140 h 10000"/>
              <a:gd name="connsiteX66" fmla="*/ 5805 w 9926"/>
              <a:gd name="connsiteY66" fmla="*/ 6265 h 10000"/>
              <a:gd name="connsiteX67" fmla="*/ 5868 w 9926"/>
              <a:gd name="connsiteY67" fmla="*/ 6148 h 10000"/>
              <a:gd name="connsiteX68" fmla="*/ 5943 w 9926"/>
              <a:gd name="connsiteY68" fmla="*/ 5486 h 10000"/>
              <a:gd name="connsiteX69" fmla="*/ 6016 w 9926"/>
              <a:gd name="connsiteY69" fmla="*/ 5700 h 10000"/>
              <a:gd name="connsiteX70" fmla="*/ 6080 w 9926"/>
              <a:gd name="connsiteY70" fmla="*/ 5156 h 10000"/>
              <a:gd name="connsiteX71" fmla="*/ 6228 w 9926"/>
              <a:gd name="connsiteY71" fmla="*/ 4942 h 10000"/>
              <a:gd name="connsiteX72" fmla="*/ 6289 w 9926"/>
              <a:gd name="connsiteY72" fmla="*/ 5370 h 10000"/>
              <a:gd name="connsiteX73" fmla="*/ 6365 w 9926"/>
              <a:gd name="connsiteY73" fmla="*/ 5486 h 10000"/>
              <a:gd name="connsiteX74" fmla="*/ 6425 w 9926"/>
              <a:gd name="connsiteY74" fmla="*/ 6362 h 10000"/>
              <a:gd name="connsiteX75" fmla="*/ 6574 w 9926"/>
              <a:gd name="connsiteY75" fmla="*/ 6265 h 10000"/>
              <a:gd name="connsiteX76" fmla="*/ 6637 w 9926"/>
              <a:gd name="connsiteY76" fmla="*/ 5817 h 10000"/>
              <a:gd name="connsiteX77" fmla="*/ 6711 w 9926"/>
              <a:gd name="connsiteY77" fmla="*/ 7023 h 10000"/>
              <a:gd name="connsiteX78" fmla="*/ 6788 w 9926"/>
              <a:gd name="connsiteY78" fmla="*/ 2743 h 10000"/>
              <a:gd name="connsiteX79" fmla="*/ 6923 w 9926"/>
              <a:gd name="connsiteY79" fmla="*/ 0 h 10000"/>
              <a:gd name="connsiteX80" fmla="*/ 6996 w 9926"/>
              <a:gd name="connsiteY80" fmla="*/ 1323 h 10000"/>
              <a:gd name="connsiteX81" fmla="*/ 7057 w 9926"/>
              <a:gd name="connsiteY81" fmla="*/ 875 h 10000"/>
              <a:gd name="connsiteX82" fmla="*/ 7132 w 9926"/>
              <a:gd name="connsiteY82" fmla="*/ 2082 h 10000"/>
              <a:gd name="connsiteX83" fmla="*/ 7270 w 9926"/>
              <a:gd name="connsiteY83" fmla="*/ 1751 h 10000"/>
              <a:gd name="connsiteX84" fmla="*/ 7343 w 9926"/>
              <a:gd name="connsiteY84" fmla="*/ 1751 h 10000"/>
              <a:gd name="connsiteX85" fmla="*/ 7408 w 9926"/>
              <a:gd name="connsiteY85" fmla="*/ 1965 h 10000"/>
              <a:gd name="connsiteX86" fmla="*/ 7480 w 9926"/>
              <a:gd name="connsiteY86" fmla="*/ 2626 h 10000"/>
              <a:gd name="connsiteX87" fmla="*/ 7618 w 9926"/>
              <a:gd name="connsiteY87" fmla="*/ 1634 h 10000"/>
              <a:gd name="connsiteX88" fmla="*/ 7691 w 9926"/>
              <a:gd name="connsiteY88" fmla="*/ 2082 h 10000"/>
              <a:gd name="connsiteX89" fmla="*/ 7754 w 9926"/>
              <a:gd name="connsiteY89" fmla="*/ 1965 h 10000"/>
              <a:gd name="connsiteX90" fmla="*/ 7829 w 9926"/>
              <a:gd name="connsiteY90" fmla="*/ 992 h 10000"/>
              <a:gd name="connsiteX91" fmla="*/ 7967 w 9926"/>
              <a:gd name="connsiteY91" fmla="*/ 1206 h 10000"/>
              <a:gd name="connsiteX92" fmla="*/ 8038 w 9926"/>
              <a:gd name="connsiteY92" fmla="*/ 545 h 10000"/>
              <a:gd name="connsiteX93" fmla="*/ 8114 w 9926"/>
              <a:gd name="connsiteY93" fmla="*/ 4163 h 10000"/>
              <a:gd name="connsiteX94" fmla="*/ 8174 w 9926"/>
              <a:gd name="connsiteY94" fmla="*/ 5700 h 10000"/>
              <a:gd name="connsiteX95" fmla="*/ 8323 w 9926"/>
              <a:gd name="connsiteY95" fmla="*/ 5700 h 10000"/>
              <a:gd name="connsiteX96" fmla="*/ 8387 w 9926"/>
              <a:gd name="connsiteY96" fmla="*/ 5156 h 10000"/>
              <a:gd name="connsiteX97" fmla="*/ 8461 w 9926"/>
              <a:gd name="connsiteY97" fmla="*/ 5156 h 10000"/>
              <a:gd name="connsiteX98" fmla="*/ 8522 w 9926"/>
              <a:gd name="connsiteY98" fmla="*/ 5700 h 10000"/>
              <a:gd name="connsiteX99" fmla="*/ 8671 w 9926"/>
              <a:gd name="connsiteY99" fmla="*/ 5272 h 10000"/>
              <a:gd name="connsiteX100" fmla="*/ 8734 w 9926"/>
              <a:gd name="connsiteY100" fmla="*/ 4280 h 10000"/>
              <a:gd name="connsiteX101" fmla="*/ 8809 w 9926"/>
              <a:gd name="connsiteY101" fmla="*/ 5058 h 10000"/>
              <a:gd name="connsiteX102" fmla="*/ 8883 w 9926"/>
              <a:gd name="connsiteY102" fmla="*/ 5058 h 10000"/>
              <a:gd name="connsiteX103" fmla="*/ 9020 w 9926"/>
              <a:gd name="connsiteY103" fmla="*/ 4611 h 10000"/>
              <a:gd name="connsiteX104" fmla="*/ 9081 w 9926"/>
              <a:gd name="connsiteY104" fmla="*/ 5058 h 10000"/>
              <a:gd name="connsiteX105" fmla="*/ 9155 w 9926"/>
              <a:gd name="connsiteY105" fmla="*/ 5156 h 10000"/>
              <a:gd name="connsiteX106" fmla="*/ 9232 w 9926"/>
              <a:gd name="connsiteY106" fmla="*/ 5156 h 10000"/>
              <a:gd name="connsiteX107" fmla="*/ 9291 w 9926"/>
              <a:gd name="connsiteY107" fmla="*/ 5058 h 10000"/>
              <a:gd name="connsiteX108" fmla="*/ 9440 w 9926"/>
              <a:gd name="connsiteY108" fmla="*/ 4825 h 10000"/>
              <a:gd name="connsiteX109" fmla="*/ 9503 w 9926"/>
              <a:gd name="connsiteY109" fmla="*/ 5058 h 10000"/>
              <a:gd name="connsiteX110" fmla="*/ 9577 w 9926"/>
              <a:gd name="connsiteY110" fmla="*/ 4825 h 10000"/>
              <a:gd name="connsiteX111" fmla="*/ 9653 w 9926"/>
              <a:gd name="connsiteY111" fmla="*/ 5272 h 10000"/>
              <a:gd name="connsiteX112" fmla="*/ 9789 w 9926"/>
              <a:gd name="connsiteY112" fmla="*/ 4942 h 10000"/>
              <a:gd name="connsiteX113" fmla="*/ 9850 w 9926"/>
              <a:gd name="connsiteY113" fmla="*/ 5370 h 10000"/>
              <a:gd name="connsiteX114" fmla="*/ 9926 w 9926"/>
              <a:gd name="connsiteY114" fmla="*/ 4942 h 10000"/>
              <a:gd name="connsiteX0" fmla="*/ 0 w 9923"/>
              <a:gd name="connsiteY0" fmla="*/ 10000 h 10000"/>
              <a:gd name="connsiteX1" fmla="*/ 151 w 9923"/>
              <a:gd name="connsiteY1" fmla="*/ 9767 h 10000"/>
              <a:gd name="connsiteX2" fmla="*/ 211 w 9923"/>
              <a:gd name="connsiteY2" fmla="*/ 9767 h 10000"/>
              <a:gd name="connsiteX3" fmla="*/ 288 w 9923"/>
              <a:gd name="connsiteY3" fmla="*/ 9339 h 10000"/>
              <a:gd name="connsiteX4" fmla="*/ 349 w 9923"/>
              <a:gd name="connsiteY4" fmla="*/ 9125 h 10000"/>
              <a:gd name="connsiteX5" fmla="*/ 500 w 9923"/>
              <a:gd name="connsiteY5" fmla="*/ 8560 h 10000"/>
              <a:gd name="connsiteX6" fmla="*/ 564 w 9923"/>
              <a:gd name="connsiteY6" fmla="*/ 8560 h 10000"/>
              <a:gd name="connsiteX7" fmla="*/ 637 w 9923"/>
              <a:gd name="connsiteY7" fmla="*/ 7568 h 10000"/>
              <a:gd name="connsiteX8" fmla="*/ 712 w 9923"/>
              <a:gd name="connsiteY8" fmla="*/ 7568 h 10000"/>
              <a:gd name="connsiteX9" fmla="*/ 849 w 9923"/>
              <a:gd name="connsiteY9" fmla="*/ 7685 h 10000"/>
              <a:gd name="connsiteX10" fmla="*/ 924 w 9923"/>
              <a:gd name="connsiteY10" fmla="*/ 7802 h 10000"/>
              <a:gd name="connsiteX11" fmla="*/ 987 w 9923"/>
              <a:gd name="connsiteY11" fmla="*/ 7354 h 10000"/>
              <a:gd name="connsiteX12" fmla="*/ 1062 w 9923"/>
              <a:gd name="connsiteY12" fmla="*/ 7237 h 10000"/>
              <a:gd name="connsiteX13" fmla="*/ 1200 w 9923"/>
              <a:gd name="connsiteY13" fmla="*/ 5603 h 10000"/>
              <a:gd name="connsiteX14" fmla="*/ 1274 w 9923"/>
              <a:gd name="connsiteY14" fmla="*/ 4942 h 10000"/>
              <a:gd name="connsiteX15" fmla="*/ 1337 w 9923"/>
              <a:gd name="connsiteY15" fmla="*/ 5603 h 10000"/>
              <a:gd name="connsiteX16" fmla="*/ 1413 w 9923"/>
              <a:gd name="connsiteY16" fmla="*/ 5700 h 10000"/>
              <a:gd name="connsiteX17" fmla="*/ 1550 w 9923"/>
              <a:gd name="connsiteY17" fmla="*/ 5370 h 10000"/>
              <a:gd name="connsiteX18" fmla="*/ 1625 w 9923"/>
              <a:gd name="connsiteY18" fmla="*/ 5700 h 10000"/>
              <a:gd name="connsiteX19" fmla="*/ 1690 w 9923"/>
              <a:gd name="connsiteY19" fmla="*/ 5272 h 10000"/>
              <a:gd name="connsiteX20" fmla="*/ 1764 w 9923"/>
              <a:gd name="connsiteY20" fmla="*/ 5603 h 10000"/>
              <a:gd name="connsiteX21" fmla="*/ 1899 w 9923"/>
              <a:gd name="connsiteY21" fmla="*/ 5058 h 10000"/>
              <a:gd name="connsiteX22" fmla="*/ 1974 w 9923"/>
              <a:gd name="connsiteY22" fmla="*/ 5370 h 10000"/>
              <a:gd name="connsiteX23" fmla="*/ 2049 w 9923"/>
              <a:gd name="connsiteY23" fmla="*/ 5156 h 10000"/>
              <a:gd name="connsiteX24" fmla="*/ 2113 w 9923"/>
              <a:gd name="connsiteY24" fmla="*/ 5486 h 10000"/>
              <a:gd name="connsiteX25" fmla="*/ 2261 w 9923"/>
              <a:gd name="connsiteY25" fmla="*/ 4611 h 10000"/>
              <a:gd name="connsiteX26" fmla="*/ 2325 w 9923"/>
              <a:gd name="connsiteY26" fmla="*/ 5156 h 10000"/>
              <a:gd name="connsiteX27" fmla="*/ 2399 w 9923"/>
              <a:gd name="connsiteY27" fmla="*/ 5272 h 10000"/>
              <a:gd name="connsiteX28" fmla="*/ 2460 w 9923"/>
              <a:gd name="connsiteY28" fmla="*/ 5603 h 10000"/>
              <a:gd name="connsiteX29" fmla="*/ 2539 w 9923"/>
              <a:gd name="connsiteY29" fmla="*/ 5058 h 10000"/>
              <a:gd name="connsiteX30" fmla="*/ 2677 w 9923"/>
              <a:gd name="connsiteY30" fmla="*/ 5486 h 10000"/>
              <a:gd name="connsiteX31" fmla="*/ 2750 w 9923"/>
              <a:gd name="connsiteY31" fmla="*/ 5603 h 10000"/>
              <a:gd name="connsiteX32" fmla="*/ 2823 w 9923"/>
              <a:gd name="connsiteY32" fmla="*/ 5370 h 10000"/>
              <a:gd name="connsiteX33" fmla="*/ 2889 w 9923"/>
              <a:gd name="connsiteY33" fmla="*/ 5370 h 10000"/>
              <a:gd name="connsiteX34" fmla="*/ 3038 w 9923"/>
              <a:gd name="connsiteY34" fmla="*/ 5370 h 10000"/>
              <a:gd name="connsiteX35" fmla="*/ 3100 w 9923"/>
              <a:gd name="connsiteY35" fmla="*/ 4611 h 10000"/>
              <a:gd name="connsiteX36" fmla="*/ 3177 w 9923"/>
              <a:gd name="connsiteY36" fmla="*/ 4942 h 10000"/>
              <a:gd name="connsiteX37" fmla="*/ 3237 w 9923"/>
              <a:gd name="connsiteY37" fmla="*/ 4728 h 10000"/>
              <a:gd name="connsiteX38" fmla="*/ 3387 w 9923"/>
              <a:gd name="connsiteY38" fmla="*/ 6031 h 10000"/>
              <a:gd name="connsiteX39" fmla="*/ 3449 w 9923"/>
              <a:gd name="connsiteY39" fmla="*/ 5272 h 10000"/>
              <a:gd name="connsiteX40" fmla="*/ 3525 w 9923"/>
              <a:gd name="connsiteY40" fmla="*/ 5272 h 10000"/>
              <a:gd name="connsiteX41" fmla="*/ 3600 w 9923"/>
              <a:gd name="connsiteY41" fmla="*/ 5272 h 10000"/>
              <a:gd name="connsiteX42" fmla="*/ 3737 w 9923"/>
              <a:gd name="connsiteY42" fmla="*/ 4611 h 10000"/>
              <a:gd name="connsiteX43" fmla="*/ 3800 w 9923"/>
              <a:gd name="connsiteY43" fmla="*/ 5370 h 10000"/>
              <a:gd name="connsiteX44" fmla="*/ 3875 w 9923"/>
              <a:gd name="connsiteY44" fmla="*/ 5486 h 10000"/>
              <a:gd name="connsiteX45" fmla="*/ 3950 w 9923"/>
              <a:gd name="connsiteY45" fmla="*/ 5058 h 10000"/>
              <a:gd name="connsiteX46" fmla="*/ 4086 w 9923"/>
              <a:gd name="connsiteY46" fmla="*/ 5603 h 10000"/>
              <a:gd name="connsiteX47" fmla="*/ 4163 w 9923"/>
              <a:gd name="connsiteY47" fmla="*/ 4611 h 10000"/>
              <a:gd name="connsiteX48" fmla="*/ 4224 w 9923"/>
              <a:gd name="connsiteY48" fmla="*/ 4825 h 10000"/>
              <a:gd name="connsiteX49" fmla="*/ 4300 w 9923"/>
              <a:gd name="connsiteY49" fmla="*/ 4397 h 10000"/>
              <a:gd name="connsiteX50" fmla="*/ 4436 w 9923"/>
              <a:gd name="connsiteY50" fmla="*/ 5058 h 10000"/>
              <a:gd name="connsiteX51" fmla="*/ 4511 w 9923"/>
              <a:gd name="connsiteY51" fmla="*/ 5156 h 10000"/>
              <a:gd name="connsiteX52" fmla="*/ 4574 w 9923"/>
              <a:gd name="connsiteY52" fmla="*/ 4825 h 10000"/>
              <a:gd name="connsiteX53" fmla="*/ 4648 w 9923"/>
              <a:gd name="connsiteY53" fmla="*/ 5156 h 10000"/>
              <a:gd name="connsiteX54" fmla="*/ 4786 w 9923"/>
              <a:gd name="connsiteY54" fmla="*/ 5156 h 10000"/>
              <a:gd name="connsiteX55" fmla="*/ 4863 w 9923"/>
              <a:gd name="connsiteY55" fmla="*/ 5486 h 10000"/>
              <a:gd name="connsiteX56" fmla="*/ 4938 w 9923"/>
              <a:gd name="connsiteY56" fmla="*/ 5370 h 10000"/>
              <a:gd name="connsiteX57" fmla="*/ 4998 w 9923"/>
              <a:gd name="connsiteY57" fmla="*/ 5272 h 10000"/>
              <a:gd name="connsiteX58" fmla="*/ 5138 w 9923"/>
              <a:gd name="connsiteY58" fmla="*/ 4942 h 10000"/>
              <a:gd name="connsiteX59" fmla="*/ 5210 w 9923"/>
              <a:gd name="connsiteY59" fmla="*/ 4942 h 10000"/>
              <a:gd name="connsiteX60" fmla="*/ 5289 w 9923"/>
              <a:gd name="connsiteY60" fmla="*/ 5272 h 10000"/>
              <a:gd name="connsiteX61" fmla="*/ 5349 w 9923"/>
              <a:gd name="connsiteY61" fmla="*/ 5486 h 10000"/>
              <a:gd name="connsiteX62" fmla="*/ 5499 w 9923"/>
              <a:gd name="connsiteY62" fmla="*/ 5156 h 10000"/>
              <a:gd name="connsiteX63" fmla="*/ 5561 w 9923"/>
              <a:gd name="connsiteY63" fmla="*/ 7354 h 10000"/>
              <a:gd name="connsiteX64" fmla="*/ 5637 w 9923"/>
              <a:gd name="connsiteY64" fmla="*/ 8016 h 10000"/>
              <a:gd name="connsiteX65" fmla="*/ 5712 w 9923"/>
              <a:gd name="connsiteY65" fmla="*/ 7140 h 10000"/>
              <a:gd name="connsiteX66" fmla="*/ 5848 w 9923"/>
              <a:gd name="connsiteY66" fmla="*/ 6265 h 10000"/>
              <a:gd name="connsiteX67" fmla="*/ 5912 w 9923"/>
              <a:gd name="connsiteY67" fmla="*/ 6148 h 10000"/>
              <a:gd name="connsiteX68" fmla="*/ 5987 w 9923"/>
              <a:gd name="connsiteY68" fmla="*/ 5486 h 10000"/>
              <a:gd name="connsiteX69" fmla="*/ 6061 w 9923"/>
              <a:gd name="connsiteY69" fmla="*/ 5700 h 10000"/>
              <a:gd name="connsiteX70" fmla="*/ 6125 w 9923"/>
              <a:gd name="connsiteY70" fmla="*/ 5156 h 10000"/>
              <a:gd name="connsiteX71" fmla="*/ 6274 w 9923"/>
              <a:gd name="connsiteY71" fmla="*/ 4942 h 10000"/>
              <a:gd name="connsiteX72" fmla="*/ 6336 w 9923"/>
              <a:gd name="connsiteY72" fmla="*/ 5370 h 10000"/>
              <a:gd name="connsiteX73" fmla="*/ 6412 w 9923"/>
              <a:gd name="connsiteY73" fmla="*/ 5486 h 10000"/>
              <a:gd name="connsiteX74" fmla="*/ 6473 w 9923"/>
              <a:gd name="connsiteY74" fmla="*/ 6362 h 10000"/>
              <a:gd name="connsiteX75" fmla="*/ 6623 w 9923"/>
              <a:gd name="connsiteY75" fmla="*/ 6265 h 10000"/>
              <a:gd name="connsiteX76" fmla="*/ 6686 w 9923"/>
              <a:gd name="connsiteY76" fmla="*/ 5817 h 10000"/>
              <a:gd name="connsiteX77" fmla="*/ 6761 w 9923"/>
              <a:gd name="connsiteY77" fmla="*/ 7023 h 10000"/>
              <a:gd name="connsiteX78" fmla="*/ 6839 w 9923"/>
              <a:gd name="connsiteY78" fmla="*/ 2743 h 10000"/>
              <a:gd name="connsiteX79" fmla="*/ 6975 w 9923"/>
              <a:gd name="connsiteY79" fmla="*/ 0 h 10000"/>
              <a:gd name="connsiteX80" fmla="*/ 7048 w 9923"/>
              <a:gd name="connsiteY80" fmla="*/ 1323 h 10000"/>
              <a:gd name="connsiteX81" fmla="*/ 7110 w 9923"/>
              <a:gd name="connsiteY81" fmla="*/ 875 h 10000"/>
              <a:gd name="connsiteX82" fmla="*/ 7185 w 9923"/>
              <a:gd name="connsiteY82" fmla="*/ 2082 h 10000"/>
              <a:gd name="connsiteX83" fmla="*/ 7324 w 9923"/>
              <a:gd name="connsiteY83" fmla="*/ 1751 h 10000"/>
              <a:gd name="connsiteX84" fmla="*/ 7398 w 9923"/>
              <a:gd name="connsiteY84" fmla="*/ 1751 h 10000"/>
              <a:gd name="connsiteX85" fmla="*/ 7463 w 9923"/>
              <a:gd name="connsiteY85" fmla="*/ 1965 h 10000"/>
              <a:gd name="connsiteX86" fmla="*/ 7536 w 9923"/>
              <a:gd name="connsiteY86" fmla="*/ 2626 h 10000"/>
              <a:gd name="connsiteX87" fmla="*/ 7675 w 9923"/>
              <a:gd name="connsiteY87" fmla="*/ 1634 h 10000"/>
              <a:gd name="connsiteX88" fmla="*/ 7748 w 9923"/>
              <a:gd name="connsiteY88" fmla="*/ 2082 h 10000"/>
              <a:gd name="connsiteX89" fmla="*/ 7812 w 9923"/>
              <a:gd name="connsiteY89" fmla="*/ 1965 h 10000"/>
              <a:gd name="connsiteX90" fmla="*/ 7887 w 9923"/>
              <a:gd name="connsiteY90" fmla="*/ 992 h 10000"/>
              <a:gd name="connsiteX91" fmla="*/ 8026 w 9923"/>
              <a:gd name="connsiteY91" fmla="*/ 1206 h 10000"/>
              <a:gd name="connsiteX92" fmla="*/ 8098 w 9923"/>
              <a:gd name="connsiteY92" fmla="*/ 545 h 10000"/>
              <a:gd name="connsiteX93" fmla="*/ 8174 w 9923"/>
              <a:gd name="connsiteY93" fmla="*/ 4163 h 10000"/>
              <a:gd name="connsiteX94" fmla="*/ 8235 w 9923"/>
              <a:gd name="connsiteY94" fmla="*/ 5700 h 10000"/>
              <a:gd name="connsiteX95" fmla="*/ 8385 w 9923"/>
              <a:gd name="connsiteY95" fmla="*/ 5700 h 10000"/>
              <a:gd name="connsiteX96" fmla="*/ 8450 w 9923"/>
              <a:gd name="connsiteY96" fmla="*/ 5156 h 10000"/>
              <a:gd name="connsiteX97" fmla="*/ 8524 w 9923"/>
              <a:gd name="connsiteY97" fmla="*/ 5156 h 10000"/>
              <a:gd name="connsiteX98" fmla="*/ 8586 w 9923"/>
              <a:gd name="connsiteY98" fmla="*/ 5700 h 10000"/>
              <a:gd name="connsiteX99" fmla="*/ 8736 w 9923"/>
              <a:gd name="connsiteY99" fmla="*/ 5272 h 10000"/>
              <a:gd name="connsiteX100" fmla="*/ 8799 w 9923"/>
              <a:gd name="connsiteY100" fmla="*/ 4280 h 10000"/>
              <a:gd name="connsiteX101" fmla="*/ 8875 w 9923"/>
              <a:gd name="connsiteY101" fmla="*/ 5058 h 10000"/>
              <a:gd name="connsiteX102" fmla="*/ 8949 w 9923"/>
              <a:gd name="connsiteY102" fmla="*/ 5058 h 10000"/>
              <a:gd name="connsiteX103" fmla="*/ 9087 w 9923"/>
              <a:gd name="connsiteY103" fmla="*/ 4611 h 10000"/>
              <a:gd name="connsiteX104" fmla="*/ 9149 w 9923"/>
              <a:gd name="connsiteY104" fmla="*/ 5058 h 10000"/>
              <a:gd name="connsiteX105" fmla="*/ 9223 w 9923"/>
              <a:gd name="connsiteY105" fmla="*/ 5156 h 10000"/>
              <a:gd name="connsiteX106" fmla="*/ 9301 w 9923"/>
              <a:gd name="connsiteY106" fmla="*/ 5156 h 10000"/>
              <a:gd name="connsiteX107" fmla="*/ 9360 w 9923"/>
              <a:gd name="connsiteY107" fmla="*/ 5058 h 10000"/>
              <a:gd name="connsiteX108" fmla="*/ 9510 w 9923"/>
              <a:gd name="connsiteY108" fmla="*/ 4825 h 10000"/>
              <a:gd name="connsiteX109" fmla="*/ 9574 w 9923"/>
              <a:gd name="connsiteY109" fmla="*/ 5058 h 10000"/>
              <a:gd name="connsiteX110" fmla="*/ 9648 w 9923"/>
              <a:gd name="connsiteY110" fmla="*/ 4825 h 10000"/>
              <a:gd name="connsiteX111" fmla="*/ 9725 w 9923"/>
              <a:gd name="connsiteY111" fmla="*/ 5272 h 10000"/>
              <a:gd name="connsiteX112" fmla="*/ 9862 w 9923"/>
              <a:gd name="connsiteY112" fmla="*/ 4942 h 10000"/>
              <a:gd name="connsiteX113" fmla="*/ 9923 w 9923"/>
              <a:gd name="connsiteY113" fmla="*/ 5370 h 10000"/>
              <a:gd name="connsiteX0" fmla="*/ 0 w 9939"/>
              <a:gd name="connsiteY0" fmla="*/ 10000 h 10000"/>
              <a:gd name="connsiteX1" fmla="*/ 152 w 9939"/>
              <a:gd name="connsiteY1" fmla="*/ 9767 h 10000"/>
              <a:gd name="connsiteX2" fmla="*/ 213 w 9939"/>
              <a:gd name="connsiteY2" fmla="*/ 9767 h 10000"/>
              <a:gd name="connsiteX3" fmla="*/ 290 w 9939"/>
              <a:gd name="connsiteY3" fmla="*/ 9339 h 10000"/>
              <a:gd name="connsiteX4" fmla="*/ 352 w 9939"/>
              <a:gd name="connsiteY4" fmla="*/ 9125 h 10000"/>
              <a:gd name="connsiteX5" fmla="*/ 504 w 9939"/>
              <a:gd name="connsiteY5" fmla="*/ 8560 h 10000"/>
              <a:gd name="connsiteX6" fmla="*/ 568 w 9939"/>
              <a:gd name="connsiteY6" fmla="*/ 8560 h 10000"/>
              <a:gd name="connsiteX7" fmla="*/ 642 w 9939"/>
              <a:gd name="connsiteY7" fmla="*/ 7568 h 10000"/>
              <a:gd name="connsiteX8" fmla="*/ 718 w 9939"/>
              <a:gd name="connsiteY8" fmla="*/ 7568 h 10000"/>
              <a:gd name="connsiteX9" fmla="*/ 856 w 9939"/>
              <a:gd name="connsiteY9" fmla="*/ 7685 h 10000"/>
              <a:gd name="connsiteX10" fmla="*/ 931 w 9939"/>
              <a:gd name="connsiteY10" fmla="*/ 7802 h 10000"/>
              <a:gd name="connsiteX11" fmla="*/ 995 w 9939"/>
              <a:gd name="connsiteY11" fmla="*/ 7354 h 10000"/>
              <a:gd name="connsiteX12" fmla="*/ 1070 w 9939"/>
              <a:gd name="connsiteY12" fmla="*/ 7237 h 10000"/>
              <a:gd name="connsiteX13" fmla="*/ 1209 w 9939"/>
              <a:gd name="connsiteY13" fmla="*/ 5603 h 10000"/>
              <a:gd name="connsiteX14" fmla="*/ 1284 w 9939"/>
              <a:gd name="connsiteY14" fmla="*/ 4942 h 10000"/>
              <a:gd name="connsiteX15" fmla="*/ 1347 w 9939"/>
              <a:gd name="connsiteY15" fmla="*/ 5603 h 10000"/>
              <a:gd name="connsiteX16" fmla="*/ 1424 w 9939"/>
              <a:gd name="connsiteY16" fmla="*/ 5700 h 10000"/>
              <a:gd name="connsiteX17" fmla="*/ 1562 w 9939"/>
              <a:gd name="connsiteY17" fmla="*/ 5370 h 10000"/>
              <a:gd name="connsiteX18" fmla="*/ 1638 w 9939"/>
              <a:gd name="connsiteY18" fmla="*/ 5700 h 10000"/>
              <a:gd name="connsiteX19" fmla="*/ 1703 w 9939"/>
              <a:gd name="connsiteY19" fmla="*/ 5272 h 10000"/>
              <a:gd name="connsiteX20" fmla="*/ 1778 w 9939"/>
              <a:gd name="connsiteY20" fmla="*/ 5603 h 10000"/>
              <a:gd name="connsiteX21" fmla="*/ 1914 w 9939"/>
              <a:gd name="connsiteY21" fmla="*/ 5058 h 10000"/>
              <a:gd name="connsiteX22" fmla="*/ 1989 w 9939"/>
              <a:gd name="connsiteY22" fmla="*/ 5370 h 10000"/>
              <a:gd name="connsiteX23" fmla="*/ 2065 w 9939"/>
              <a:gd name="connsiteY23" fmla="*/ 5156 h 10000"/>
              <a:gd name="connsiteX24" fmla="*/ 2129 w 9939"/>
              <a:gd name="connsiteY24" fmla="*/ 5486 h 10000"/>
              <a:gd name="connsiteX25" fmla="*/ 2279 w 9939"/>
              <a:gd name="connsiteY25" fmla="*/ 4611 h 10000"/>
              <a:gd name="connsiteX26" fmla="*/ 2343 w 9939"/>
              <a:gd name="connsiteY26" fmla="*/ 5156 h 10000"/>
              <a:gd name="connsiteX27" fmla="*/ 2418 w 9939"/>
              <a:gd name="connsiteY27" fmla="*/ 5272 h 10000"/>
              <a:gd name="connsiteX28" fmla="*/ 2479 w 9939"/>
              <a:gd name="connsiteY28" fmla="*/ 5603 h 10000"/>
              <a:gd name="connsiteX29" fmla="*/ 2559 w 9939"/>
              <a:gd name="connsiteY29" fmla="*/ 5058 h 10000"/>
              <a:gd name="connsiteX30" fmla="*/ 2698 w 9939"/>
              <a:gd name="connsiteY30" fmla="*/ 5486 h 10000"/>
              <a:gd name="connsiteX31" fmla="*/ 2771 w 9939"/>
              <a:gd name="connsiteY31" fmla="*/ 5603 h 10000"/>
              <a:gd name="connsiteX32" fmla="*/ 2845 w 9939"/>
              <a:gd name="connsiteY32" fmla="*/ 5370 h 10000"/>
              <a:gd name="connsiteX33" fmla="*/ 2911 w 9939"/>
              <a:gd name="connsiteY33" fmla="*/ 5370 h 10000"/>
              <a:gd name="connsiteX34" fmla="*/ 3062 w 9939"/>
              <a:gd name="connsiteY34" fmla="*/ 5370 h 10000"/>
              <a:gd name="connsiteX35" fmla="*/ 3124 w 9939"/>
              <a:gd name="connsiteY35" fmla="*/ 4611 h 10000"/>
              <a:gd name="connsiteX36" fmla="*/ 3202 w 9939"/>
              <a:gd name="connsiteY36" fmla="*/ 4942 h 10000"/>
              <a:gd name="connsiteX37" fmla="*/ 3262 w 9939"/>
              <a:gd name="connsiteY37" fmla="*/ 4728 h 10000"/>
              <a:gd name="connsiteX38" fmla="*/ 3413 w 9939"/>
              <a:gd name="connsiteY38" fmla="*/ 6031 h 10000"/>
              <a:gd name="connsiteX39" fmla="*/ 3476 w 9939"/>
              <a:gd name="connsiteY39" fmla="*/ 5272 h 10000"/>
              <a:gd name="connsiteX40" fmla="*/ 3552 w 9939"/>
              <a:gd name="connsiteY40" fmla="*/ 5272 h 10000"/>
              <a:gd name="connsiteX41" fmla="*/ 3628 w 9939"/>
              <a:gd name="connsiteY41" fmla="*/ 5272 h 10000"/>
              <a:gd name="connsiteX42" fmla="*/ 3766 w 9939"/>
              <a:gd name="connsiteY42" fmla="*/ 4611 h 10000"/>
              <a:gd name="connsiteX43" fmla="*/ 3829 w 9939"/>
              <a:gd name="connsiteY43" fmla="*/ 5370 h 10000"/>
              <a:gd name="connsiteX44" fmla="*/ 3905 w 9939"/>
              <a:gd name="connsiteY44" fmla="*/ 5486 h 10000"/>
              <a:gd name="connsiteX45" fmla="*/ 3981 w 9939"/>
              <a:gd name="connsiteY45" fmla="*/ 5058 h 10000"/>
              <a:gd name="connsiteX46" fmla="*/ 4118 w 9939"/>
              <a:gd name="connsiteY46" fmla="*/ 5603 h 10000"/>
              <a:gd name="connsiteX47" fmla="*/ 4195 w 9939"/>
              <a:gd name="connsiteY47" fmla="*/ 4611 h 10000"/>
              <a:gd name="connsiteX48" fmla="*/ 4257 w 9939"/>
              <a:gd name="connsiteY48" fmla="*/ 4825 h 10000"/>
              <a:gd name="connsiteX49" fmla="*/ 4333 w 9939"/>
              <a:gd name="connsiteY49" fmla="*/ 4397 h 10000"/>
              <a:gd name="connsiteX50" fmla="*/ 4470 w 9939"/>
              <a:gd name="connsiteY50" fmla="*/ 5058 h 10000"/>
              <a:gd name="connsiteX51" fmla="*/ 4546 w 9939"/>
              <a:gd name="connsiteY51" fmla="*/ 5156 h 10000"/>
              <a:gd name="connsiteX52" fmla="*/ 4609 w 9939"/>
              <a:gd name="connsiteY52" fmla="*/ 4825 h 10000"/>
              <a:gd name="connsiteX53" fmla="*/ 4684 w 9939"/>
              <a:gd name="connsiteY53" fmla="*/ 5156 h 10000"/>
              <a:gd name="connsiteX54" fmla="*/ 4823 w 9939"/>
              <a:gd name="connsiteY54" fmla="*/ 5156 h 10000"/>
              <a:gd name="connsiteX55" fmla="*/ 4901 w 9939"/>
              <a:gd name="connsiteY55" fmla="*/ 5486 h 10000"/>
              <a:gd name="connsiteX56" fmla="*/ 4976 w 9939"/>
              <a:gd name="connsiteY56" fmla="*/ 5370 h 10000"/>
              <a:gd name="connsiteX57" fmla="*/ 5037 w 9939"/>
              <a:gd name="connsiteY57" fmla="*/ 5272 h 10000"/>
              <a:gd name="connsiteX58" fmla="*/ 5178 w 9939"/>
              <a:gd name="connsiteY58" fmla="*/ 4942 h 10000"/>
              <a:gd name="connsiteX59" fmla="*/ 5250 w 9939"/>
              <a:gd name="connsiteY59" fmla="*/ 4942 h 10000"/>
              <a:gd name="connsiteX60" fmla="*/ 5330 w 9939"/>
              <a:gd name="connsiteY60" fmla="*/ 5272 h 10000"/>
              <a:gd name="connsiteX61" fmla="*/ 5391 w 9939"/>
              <a:gd name="connsiteY61" fmla="*/ 5486 h 10000"/>
              <a:gd name="connsiteX62" fmla="*/ 5542 w 9939"/>
              <a:gd name="connsiteY62" fmla="*/ 5156 h 10000"/>
              <a:gd name="connsiteX63" fmla="*/ 5604 w 9939"/>
              <a:gd name="connsiteY63" fmla="*/ 7354 h 10000"/>
              <a:gd name="connsiteX64" fmla="*/ 5681 w 9939"/>
              <a:gd name="connsiteY64" fmla="*/ 8016 h 10000"/>
              <a:gd name="connsiteX65" fmla="*/ 5756 w 9939"/>
              <a:gd name="connsiteY65" fmla="*/ 7140 h 10000"/>
              <a:gd name="connsiteX66" fmla="*/ 5893 w 9939"/>
              <a:gd name="connsiteY66" fmla="*/ 6265 h 10000"/>
              <a:gd name="connsiteX67" fmla="*/ 5958 w 9939"/>
              <a:gd name="connsiteY67" fmla="*/ 6148 h 10000"/>
              <a:gd name="connsiteX68" fmla="*/ 6033 w 9939"/>
              <a:gd name="connsiteY68" fmla="*/ 5486 h 10000"/>
              <a:gd name="connsiteX69" fmla="*/ 6108 w 9939"/>
              <a:gd name="connsiteY69" fmla="*/ 5700 h 10000"/>
              <a:gd name="connsiteX70" fmla="*/ 6173 w 9939"/>
              <a:gd name="connsiteY70" fmla="*/ 5156 h 10000"/>
              <a:gd name="connsiteX71" fmla="*/ 6323 w 9939"/>
              <a:gd name="connsiteY71" fmla="*/ 4942 h 10000"/>
              <a:gd name="connsiteX72" fmla="*/ 6385 w 9939"/>
              <a:gd name="connsiteY72" fmla="*/ 5370 h 10000"/>
              <a:gd name="connsiteX73" fmla="*/ 6462 w 9939"/>
              <a:gd name="connsiteY73" fmla="*/ 5486 h 10000"/>
              <a:gd name="connsiteX74" fmla="*/ 6523 w 9939"/>
              <a:gd name="connsiteY74" fmla="*/ 6362 h 10000"/>
              <a:gd name="connsiteX75" fmla="*/ 6674 w 9939"/>
              <a:gd name="connsiteY75" fmla="*/ 6265 h 10000"/>
              <a:gd name="connsiteX76" fmla="*/ 6738 w 9939"/>
              <a:gd name="connsiteY76" fmla="*/ 5817 h 10000"/>
              <a:gd name="connsiteX77" fmla="*/ 6813 w 9939"/>
              <a:gd name="connsiteY77" fmla="*/ 7023 h 10000"/>
              <a:gd name="connsiteX78" fmla="*/ 6892 w 9939"/>
              <a:gd name="connsiteY78" fmla="*/ 2743 h 10000"/>
              <a:gd name="connsiteX79" fmla="*/ 7029 w 9939"/>
              <a:gd name="connsiteY79" fmla="*/ 0 h 10000"/>
              <a:gd name="connsiteX80" fmla="*/ 7103 w 9939"/>
              <a:gd name="connsiteY80" fmla="*/ 1323 h 10000"/>
              <a:gd name="connsiteX81" fmla="*/ 7165 w 9939"/>
              <a:gd name="connsiteY81" fmla="*/ 875 h 10000"/>
              <a:gd name="connsiteX82" fmla="*/ 7241 w 9939"/>
              <a:gd name="connsiteY82" fmla="*/ 2082 h 10000"/>
              <a:gd name="connsiteX83" fmla="*/ 7381 w 9939"/>
              <a:gd name="connsiteY83" fmla="*/ 1751 h 10000"/>
              <a:gd name="connsiteX84" fmla="*/ 7455 w 9939"/>
              <a:gd name="connsiteY84" fmla="*/ 1751 h 10000"/>
              <a:gd name="connsiteX85" fmla="*/ 7521 w 9939"/>
              <a:gd name="connsiteY85" fmla="*/ 1965 h 10000"/>
              <a:gd name="connsiteX86" fmla="*/ 7594 w 9939"/>
              <a:gd name="connsiteY86" fmla="*/ 2626 h 10000"/>
              <a:gd name="connsiteX87" fmla="*/ 7735 w 9939"/>
              <a:gd name="connsiteY87" fmla="*/ 1634 h 10000"/>
              <a:gd name="connsiteX88" fmla="*/ 7808 w 9939"/>
              <a:gd name="connsiteY88" fmla="*/ 2082 h 10000"/>
              <a:gd name="connsiteX89" fmla="*/ 7873 w 9939"/>
              <a:gd name="connsiteY89" fmla="*/ 1965 h 10000"/>
              <a:gd name="connsiteX90" fmla="*/ 7948 w 9939"/>
              <a:gd name="connsiteY90" fmla="*/ 992 h 10000"/>
              <a:gd name="connsiteX91" fmla="*/ 8088 w 9939"/>
              <a:gd name="connsiteY91" fmla="*/ 1206 h 10000"/>
              <a:gd name="connsiteX92" fmla="*/ 8161 w 9939"/>
              <a:gd name="connsiteY92" fmla="*/ 545 h 10000"/>
              <a:gd name="connsiteX93" fmla="*/ 8237 w 9939"/>
              <a:gd name="connsiteY93" fmla="*/ 4163 h 10000"/>
              <a:gd name="connsiteX94" fmla="*/ 8299 w 9939"/>
              <a:gd name="connsiteY94" fmla="*/ 5700 h 10000"/>
              <a:gd name="connsiteX95" fmla="*/ 8450 w 9939"/>
              <a:gd name="connsiteY95" fmla="*/ 5700 h 10000"/>
              <a:gd name="connsiteX96" fmla="*/ 8516 w 9939"/>
              <a:gd name="connsiteY96" fmla="*/ 5156 h 10000"/>
              <a:gd name="connsiteX97" fmla="*/ 8590 w 9939"/>
              <a:gd name="connsiteY97" fmla="*/ 5156 h 10000"/>
              <a:gd name="connsiteX98" fmla="*/ 8653 w 9939"/>
              <a:gd name="connsiteY98" fmla="*/ 5700 h 10000"/>
              <a:gd name="connsiteX99" fmla="*/ 8804 w 9939"/>
              <a:gd name="connsiteY99" fmla="*/ 5272 h 10000"/>
              <a:gd name="connsiteX100" fmla="*/ 8867 w 9939"/>
              <a:gd name="connsiteY100" fmla="*/ 4280 h 10000"/>
              <a:gd name="connsiteX101" fmla="*/ 8944 w 9939"/>
              <a:gd name="connsiteY101" fmla="*/ 5058 h 10000"/>
              <a:gd name="connsiteX102" fmla="*/ 9018 w 9939"/>
              <a:gd name="connsiteY102" fmla="*/ 5058 h 10000"/>
              <a:gd name="connsiteX103" fmla="*/ 9158 w 9939"/>
              <a:gd name="connsiteY103" fmla="*/ 4611 h 10000"/>
              <a:gd name="connsiteX104" fmla="*/ 9220 w 9939"/>
              <a:gd name="connsiteY104" fmla="*/ 5058 h 10000"/>
              <a:gd name="connsiteX105" fmla="*/ 9295 w 9939"/>
              <a:gd name="connsiteY105" fmla="*/ 5156 h 10000"/>
              <a:gd name="connsiteX106" fmla="*/ 9373 w 9939"/>
              <a:gd name="connsiteY106" fmla="*/ 5156 h 10000"/>
              <a:gd name="connsiteX107" fmla="*/ 9433 w 9939"/>
              <a:gd name="connsiteY107" fmla="*/ 5058 h 10000"/>
              <a:gd name="connsiteX108" fmla="*/ 9584 w 9939"/>
              <a:gd name="connsiteY108" fmla="*/ 4825 h 10000"/>
              <a:gd name="connsiteX109" fmla="*/ 9648 w 9939"/>
              <a:gd name="connsiteY109" fmla="*/ 5058 h 10000"/>
              <a:gd name="connsiteX110" fmla="*/ 9723 w 9939"/>
              <a:gd name="connsiteY110" fmla="*/ 4825 h 10000"/>
              <a:gd name="connsiteX111" fmla="*/ 9800 w 9939"/>
              <a:gd name="connsiteY111" fmla="*/ 5272 h 10000"/>
              <a:gd name="connsiteX112" fmla="*/ 9939 w 9939"/>
              <a:gd name="connsiteY112" fmla="*/ 4942 h 10000"/>
              <a:gd name="connsiteX0" fmla="*/ 0 w 9860"/>
              <a:gd name="connsiteY0" fmla="*/ 10000 h 10000"/>
              <a:gd name="connsiteX1" fmla="*/ 153 w 9860"/>
              <a:gd name="connsiteY1" fmla="*/ 9767 h 10000"/>
              <a:gd name="connsiteX2" fmla="*/ 214 w 9860"/>
              <a:gd name="connsiteY2" fmla="*/ 9767 h 10000"/>
              <a:gd name="connsiteX3" fmla="*/ 292 w 9860"/>
              <a:gd name="connsiteY3" fmla="*/ 9339 h 10000"/>
              <a:gd name="connsiteX4" fmla="*/ 354 w 9860"/>
              <a:gd name="connsiteY4" fmla="*/ 9125 h 10000"/>
              <a:gd name="connsiteX5" fmla="*/ 507 w 9860"/>
              <a:gd name="connsiteY5" fmla="*/ 8560 h 10000"/>
              <a:gd name="connsiteX6" fmla="*/ 571 w 9860"/>
              <a:gd name="connsiteY6" fmla="*/ 8560 h 10000"/>
              <a:gd name="connsiteX7" fmla="*/ 646 w 9860"/>
              <a:gd name="connsiteY7" fmla="*/ 7568 h 10000"/>
              <a:gd name="connsiteX8" fmla="*/ 722 w 9860"/>
              <a:gd name="connsiteY8" fmla="*/ 7568 h 10000"/>
              <a:gd name="connsiteX9" fmla="*/ 861 w 9860"/>
              <a:gd name="connsiteY9" fmla="*/ 7685 h 10000"/>
              <a:gd name="connsiteX10" fmla="*/ 937 w 9860"/>
              <a:gd name="connsiteY10" fmla="*/ 7802 h 10000"/>
              <a:gd name="connsiteX11" fmla="*/ 1001 w 9860"/>
              <a:gd name="connsiteY11" fmla="*/ 7354 h 10000"/>
              <a:gd name="connsiteX12" fmla="*/ 1077 w 9860"/>
              <a:gd name="connsiteY12" fmla="*/ 7237 h 10000"/>
              <a:gd name="connsiteX13" fmla="*/ 1216 w 9860"/>
              <a:gd name="connsiteY13" fmla="*/ 5603 h 10000"/>
              <a:gd name="connsiteX14" fmla="*/ 1292 w 9860"/>
              <a:gd name="connsiteY14" fmla="*/ 4942 h 10000"/>
              <a:gd name="connsiteX15" fmla="*/ 1355 w 9860"/>
              <a:gd name="connsiteY15" fmla="*/ 5603 h 10000"/>
              <a:gd name="connsiteX16" fmla="*/ 1433 w 9860"/>
              <a:gd name="connsiteY16" fmla="*/ 5700 h 10000"/>
              <a:gd name="connsiteX17" fmla="*/ 1572 w 9860"/>
              <a:gd name="connsiteY17" fmla="*/ 5370 h 10000"/>
              <a:gd name="connsiteX18" fmla="*/ 1648 w 9860"/>
              <a:gd name="connsiteY18" fmla="*/ 5700 h 10000"/>
              <a:gd name="connsiteX19" fmla="*/ 1713 w 9860"/>
              <a:gd name="connsiteY19" fmla="*/ 5272 h 10000"/>
              <a:gd name="connsiteX20" fmla="*/ 1789 w 9860"/>
              <a:gd name="connsiteY20" fmla="*/ 5603 h 10000"/>
              <a:gd name="connsiteX21" fmla="*/ 1926 w 9860"/>
              <a:gd name="connsiteY21" fmla="*/ 5058 h 10000"/>
              <a:gd name="connsiteX22" fmla="*/ 2001 w 9860"/>
              <a:gd name="connsiteY22" fmla="*/ 5370 h 10000"/>
              <a:gd name="connsiteX23" fmla="*/ 2078 w 9860"/>
              <a:gd name="connsiteY23" fmla="*/ 5156 h 10000"/>
              <a:gd name="connsiteX24" fmla="*/ 2142 w 9860"/>
              <a:gd name="connsiteY24" fmla="*/ 5486 h 10000"/>
              <a:gd name="connsiteX25" fmla="*/ 2293 w 9860"/>
              <a:gd name="connsiteY25" fmla="*/ 4611 h 10000"/>
              <a:gd name="connsiteX26" fmla="*/ 2357 w 9860"/>
              <a:gd name="connsiteY26" fmla="*/ 5156 h 10000"/>
              <a:gd name="connsiteX27" fmla="*/ 2433 w 9860"/>
              <a:gd name="connsiteY27" fmla="*/ 5272 h 10000"/>
              <a:gd name="connsiteX28" fmla="*/ 2494 w 9860"/>
              <a:gd name="connsiteY28" fmla="*/ 5603 h 10000"/>
              <a:gd name="connsiteX29" fmla="*/ 2575 w 9860"/>
              <a:gd name="connsiteY29" fmla="*/ 5058 h 10000"/>
              <a:gd name="connsiteX30" fmla="*/ 2715 w 9860"/>
              <a:gd name="connsiteY30" fmla="*/ 5486 h 10000"/>
              <a:gd name="connsiteX31" fmla="*/ 2788 w 9860"/>
              <a:gd name="connsiteY31" fmla="*/ 5603 h 10000"/>
              <a:gd name="connsiteX32" fmla="*/ 2862 w 9860"/>
              <a:gd name="connsiteY32" fmla="*/ 5370 h 10000"/>
              <a:gd name="connsiteX33" fmla="*/ 2929 w 9860"/>
              <a:gd name="connsiteY33" fmla="*/ 5370 h 10000"/>
              <a:gd name="connsiteX34" fmla="*/ 3081 w 9860"/>
              <a:gd name="connsiteY34" fmla="*/ 5370 h 10000"/>
              <a:gd name="connsiteX35" fmla="*/ 3143 w 9860"/>
              <a:gd name="connsiteY35" fmla="*/ 4611 h 10000"/>
              <a:gd name="connsiteX36" fmla="*/ 3222 w 9860"/>
              <a:gd name="connsiteY36" fmla="*/ 4942 h 10000"/>
              <a:gd name="connsiteX37" fmla="*/ 3282 w 9860"/>
              <a:gd name="connsiteY37" fmla="*/ 4728 h 10000"/>
              <a:gd name="connsiteX38" fmla="*/ 3434 w 9860"/>
              <a:gd name="connsiteY38" fmla="*/ 6031 h 10000"/>
              <a:gd name="connsiteX39" fmla="*/ 3497 w 9860"/>
              <a:gd name="connsiteY39" fmla="*/ 5272 h 10000"/>
              <a:gd name="connsiteX40" fmla="*/ 3574 w 9860"/>
              <a:gd name="connsiteY40" fmla="*/ 5272 h 10000"/>
              <a:gd name="connsiteX41" fmla="*/ 3650 w 9860"/>
              <a:gd name="connsiteY41" fmla="*/ 5272 h 10000"/>
              <a:gd name="connsiteX42" fmla="*/ 3789 w 9860"/>
              <a:gd name="connsiteY42" fmla="*/ 4611 h 10000"/>
              <a:gd name="connsiteX43" fmla="*/ 3853 w 9860"/>
              <a:gd name="connsiteY43" fmla="*/ 5370 h 10000"/>
              <a:gd name="connsiteX44" fmla="*/ 3929 w 9860"/>
              <a:gd name="connsiteY44" fmla="*/ 5486 h 10000"/>
              <a:gd name="connsiteX45" fmla="*/ 4005 w 9860"/>
              <a:gd name="connsiteY45" fmla="*/ 5058 h 10000"/>
              <a:gd name="connsiteX46" fmla="*/ 4143 w 9860"/>
              <a:gd name="connsiteY46" fmla="*/ 5603 h 10000"/>
              <a:gd name="connsiteX47" fmla="*/ 4221 w 9860"/>
              <a:gd name="connsiteY47" fmla="*/ 4611 h 10000"/>
              <a:gd name="connsiteX48" fmla="*/ 4283 w 9860"/>
              <a:gd name="connsiteY48" fmla="*/ 4825 h 10000"/>
              <a:gd name="connsiteX49" fmla="*/ 4360 w 9860"/>
              <a:gd name="connsiteY49" fmla="*/ 4397 h 10000"/>
              <a:gd name="connsiteX50" fmla="*/ 4497 w 9860"/>
              <a:gd name="connsiteY50" fmla="*/ 5058 h 10000"/>
              <a:gd name="connsiteX51" fmla="*/ 4574 w 9860"/>
              <a:gd name="connsiteY51" fmla="*/ 5156 h 10000"/>
              <a:gd name="connsiteX52" fmla="*/ 4637 w 9860"/>
              <a:gd name="connsiteY52" fmla="*/ 4825 h 10000"/>
              <a:gd name="connsiteX53" fmla="*/ 4713 w 9860"/>
              <a:gd name="connsiteY53" fmla="*/ 5156 h 10000"/>
              <a:gd name="connsiteX54" fmla="*/ 4853 w 9860"/>
              <a:gd name="connsiteY54" fmla="*/ 5156 h 10000"/>
              <a:gd name="connsiteX55" fmla="*/ 4931 w 9860"/>
              <a:gd name="connsiteY55" fmla="*/ 5486 h 10000"/>
              <a:gd name="connsiteX56" fmla="*/ 5007 w 9860"/>
              <a:gd name="connsiteY56" fmla="*/ 5370 h 10000"/>
              <a:gd name="connsiteX57" fmla="*/ 5068 w 9860"/>
              <a:gd name="connsiteY57" fmla="*/ 5272 h 10000"/>
              <a:gd name="connsiteX58" fmla="*/ 5210 w 9860"/>
              <a:gd name="connsiteY58" fmla="*/ 4942 h 10000"/>
              <a:gd name="connsiteX59" fmla="*/ 5282 w 9860"/>
              <a:gd name="connsiteY59" fmla="*/ 4942 h 10000"/>
              <a:gd name="connsiteX60" fmla="*/ 5363 w 9860"/>
              <a:gd name="connsiteY60" fmla="*/ 5272 h 10000"/>
              <a:gd name="connsiteX61" fmla="*/ 5424 w 9860"/>
              <a:gd name="connsiteY61" fmla="*/ 5486 h 10000"/>
              <a:gd name="connsiteX62" fmla="*/ 5576 w 9860"/>
              <a:gd name="connsiteY62" fmla="*/ 5156 h 10000"/>
              <a:gd name="connsiteX63" fmla="*/ 5638 w 9860"/>
              <a:gd name="connsiteY63" fmla="*/ 7354 h 10000"/>
              <a:gd name="connsiteX64" fmla="*/ 5716 w 9860"/>
              <a:gd name="connsiteY64" fmla="*/ 8016 h 10000"/>
              <a:gd name="connsiteX65" fmla="*/ 5791 w 9860"/>
              <a:gd name="connsiteY65" fmla="*/ 7140 h 10000"/>
              <a:gd name="connsiteX66" fmla="*/ 5929 w 9860"/>
              <a:gd name="connsiteY66" fmla="*/ 6265 h 10000"/>
              <a:gd name="connsiteX67" fmla="*/ 5995 w 9860"/>
              <a:gd name="connsiteY67" fmla="*/ 6148 h 10000"/>
              <a:gd name="connsiteX68" fmla="*/ 6070 w 9860"/>
              <a:gd name="connsiteY68" fmla="*/ 5486 h 10000"/>
              <a:gd name="connsiteX69" fmla="*/ 6145 w 9860"/>
              <a:gd name="connsiteY69" fmla="*/ 5700 h 10000"/>
              <a:gd name="connsiteX70" fmla="*/ 6211 w 9860"/>
              <a:gd name="connsiteY70" fmla="*/ 5156 h 10000"/>
              <a:gd name="connsiteX71" fmla="*/ 6362 w 9860"/>
              <a:gd name="connsiteY71" fmla="*/ 4942 h 10000"/>
              <a:gd name="connsiteX72" fmla="*/ 6424 w 9860"/>
              <a:gd name="connsiteY72" fmla="*/ 5370 h 10000"/>
              <a:gd name="connsiteX73" fmla="*/ 6502 w 9860"/>
              <a:gd name="connsiteY73" fmla="*/ 5486 h 10000"/>
              <a:gd name="connsiteX74" fmla="*/ 6563 w 9860"/>
              <a:gd name="connsiteY74" fmla="*/ 6362 h 10000"/>
              <a:gd name="connsiteX75" fmla="*/ 6715 w 9860"/>
              <a:gd name="connsiteY75" fmla="*/ 6265 h 10000"/>
              <a:gd name="connsiteX76" fmla="*/ 6779 w 9860"/>
              <a:gd name="connsiteY76" fmla="*/ 5817 h 10000"/>
              <a:gd name="connsiteX77" fmla="*/ 6855 w 9860"/>
              <a:gd name="connsiteY77" fmla="*/ 7023 h 10000"/>
              <a:gd name="connsiteX78" fmla="*/ 6934 w 9860"/>
              <a:gd name="connsiteY78" fmla="*/ 2743 h 10000"/>
              <a:gd name="connsiteX79" fmla="*/ 7072 w 9860"/>
              <a:gd name="connsiteY79" fmla="*/ 0 h 10000"/>
              <a:gd name="connsiteX80" fmla="*/ 7147 w 9860"/>
              <a:gd name="connsiteY80" fmla="*/ 1323 h 10000"/>
              <a:gd name="connsiteX81" fmla="*/ 7209 w 9860"/>
              <a:gd name="connsiteY81" fmla="*/ 875 h 10000"/>
              <a:gd name="connsiteX82" fmla="*/ 7285 w 9860"/>
              <a:gd name="connsiteY82" fmla="*/ 2082 h 10000"/>
              <a:gd name="connsiteX83" fmla="*/ 7426 w 9860"/>
              <a:gd name="connsiteY83" fmla="*/ 1751 h 10000"/>
              <a:gd name="connsiteX84" fmla="*/ 7501 w 9860"/>
              <a:gd name="connsiteY84" fmla="*/ 1751 h 10000"/>
              <a:gd name="connsiteX85" fmla="*/ 7567 w 9860"/>
              <a:gd name="connsiteY85" fmla="*/ 1965 h 10000"/>
              <a:gd name="connsiteX86" fmla="*/ 7641 w 9860"/>
              <a:gd name="connsiteY86" fmla="*/ 2626 h 10000"/>
              <a:gd name="connsiteX87" fmla="*/ 7782 w 9860"/>
              <a:gd name="connsiteY87" fmla="*/ 1634 h 10000"/>
              <a:gd name="connsiteX88" fmla="*/ 7856 w 9860"/>
              <a:gd name="connsiteY88" fmla="*/ 2082 h 10000"/>
              <a:gd name="connsiteX89" fmla="*/ 7921 w 9860"/>
              <a:gd name="connsiteY89" fmla="*/ 1965 h 10000"/>
              <a:gd name="connsiteX90" fmla="*/ 7997 w 9860"/>
              <a:gd name="connsiteY90" fmla="*/ 992 h 10000"/>
              <a:gd name="connsiteX91" fmla="*/ 8138 w 9860"/>
              <a:gd name="connsiteY91" fmla="*/ 1206 h 10000"/>
              <a:gd name="connsiteX92" fmla="*/ 8211 w 9860"/>
              <a:gd name="connsiteY92" fmla="*/ 545 h 10000"/>
              <a:gd name="connsiteX93" fmla="*/ 8288 w 9860"/>
              <a:gd name="connsiteY93" fmla="*/ 4163 h 10000"/>
              <a:gd name="connsiteX94" fmla="*/ 8350 w 9860"/>
              <a:gd name="connsiteY94" fmla="*/ 5700 h 10000"/>
              <a:gd name="connsiteX95" fmla="*/ 8502 w 9860"/>
              <a:gd name="connsiteY95" fmla="*/ 5700 h 10000"/>
              <a:gd name="connsiteX96" fmla="*/ 8568 w 9860"/>
              <a:gd name="connsiteY96" fmla="*/ 5156 h 10000"/>
              <a:gd name="connsiteX97" fmla="*/ 8643 w 9860"/>
              <a:gd name="connsiteY97" fmla="*/ 5156 h 10000"/>
              <a:gd name="connsiteX98" fmla="*/ 8706 w 9860"/>
              <a:gd name="connsiteY98" fmla="*/ 5700 h 10000"/>
              <a:gd name="connsiteX99" fmla="*/ 8858 w 9860"/>
              <a:gd name="connsiteY99" fmla="*/ 5272 h 10000"/>
              <a:gd name="connsiteX100" fmla="*/ 8921 w 9860"/>
              <a:gd name="connsiteY100" fmla="*/ 4280 h 10000"/>
              <a:gd name="connsiteX101" fmla="*/ 8999 w 9860"/>
              <a:gd name="connsiteY101" fmla="*/ 5058 h 10000"/>
              <a:gd name="connsiteX102" fmla="*/ 9073 w 9860"/>
              <a:gd name="connsiteY102" fmla="*/ 5058 h 10000"/>
              <a:gd name="connsiteX103" fmla="*/ 9214 w 9860"/>
              <a:gd name="connsiteY103" fmla="*/ 4611 h 10000"/>
              <a:gd name="connsiteX104" fmla="*/ 9277 w 9860"/>
              <a:gd name="connsiteY104" fmla="*/ 5058 h 10000"/>
              <a:gd name="connsiteX105" fmla="*/ 9352 w 9860"/>
              <a:gd name="connsiteY105" fmla="*/ 5156 h 10000"/>
              <a:gd name="connsiteX106" fmla="*/ 9431 w 9860"/>
              <a:gd name="connsiteY106" fmla="*/ 5156 h 10000"/>
              <a:gd name="connsiteX107" fmla="*/ 9491 w 9860"/>
              <a:gd name="connsiteY107" fmla="*/ 5058 h 10000"/>
              <a:gd name="connsiteX108" fmla="*/ 9643 w 9860"/>
              <a:gd name="connsiteY108" fmla="*/ 4825 h 10000"/>
              <a:gd name="connsiteX109" fmla="*/ 9707 w 9860"/>
              <a:gd name="connsiteY109" fmla="*/ 5058 h 10000"/>
              <a:gd name="connsiteX110" fmla="*/ 9783 w 9860"/>
              <a:gd name="connsiteY110" fmla="*/ 4825 h 10000"/>
              <a:gd name="connsiteX111" fmla="*/ 9860 w 9860"/>
              <a:gd name="connsiteY111" fmla="*/ 5272 h 10000"/>
              <a:gd name="connsiteX0" fmla="*/ 0 w 9922"/>
              <a:gd name="connsiteY0" fmla="*/ 10000 h 10000"/>
              <a:gd name="connsiteX1" fmla="*/ 155 w 9922"/>
              <a:gd name="connsiteY1" fmla="*/ 9767 h 10000"/>
              <a:gd name="connsiteX2" fmla="*/ 217 w 9922"/>
              <a:gd name="connsiteY2" fmla="*/ 9767 h 10000"/>
              <a:gd name="connsiteX3" fmla="*/ 296 w 9922"/>
              <a:gd name="connsiteY3" fmla="*/ 9339 h 10000"/>
              <a:gd name="connsiteX4" fmla="*/ 359 w 9922"/>
              <a:gd name="connsiteY4" fmla="*/ 9125 h 10000"/>
              <a:gd name="connsiteX5" fmla="*/ 514 w 9922"/>
              <a:gd name="connsiteY5" fmla="*/ 8560 h 10000"/>
              <a:gd name="connsiteX6" fmla="*/ 579 w 9922"/>
              <a:gd name="connsiteY6" fmla="*/ 8560 h 10000"/>
              <a:gd name="connsiteX7" fmla="*/ 655 w 9922"/>
              <a:gd name="connsiteY7" fmla="*/ 7568 h 10000"/>
              <a:gd name="connsiteX8" fmla="*/ 732 w 9922"/>
              <a:gd name="connsiteY8" fmla="*/ 7568 h 10000"/>
              <a:gd name="connsiteX9" fmla="*/ 873 w 9922"/>
              <a:gd name="connsiteY9" fmla="*/ 7685 h 10000"/>
              <a:gd name="connsiteX10" fmla="*/ 950 w 9922"/>
              <a:gd name="connsiteY10" fmla="*/ 7802 h 10000"/>
              <a:gd name="connsiteX11" fmla="*/ 1015 w 9922"/>
              <a:gd name="connsiteY11" fmla="*/ 7354 h 10000"/>
              <a:gd name="connsiteX12" fmla="*/ 1092 w 9922"/>
              <a:gd name="connsiteY12" fmla="*/ 7237 h 10000"/>
              <a:gd name="connsiteX13" fmla="*/ 1233 w 9922"/>
              <a:gd name="connsiteY13" fmla="*/ 5603 h 10000"/>
              <a:gd name="connsiteX14" fmla="*/ 1310 w 9922"/>
              <a:gd name="connsiteY14" fmla="*/ 4942 h 10000"/>
              <a:gd name="connsiteX15" fmla="*/ 1374 w 9922"/>
              <a:gd name="connsiteY15" fmla="*/ 5603 h 10000"/>
              <a:gd name="connsiteX16" fmla="*/ 1453 w 9922"/>
              <a:gd name="connsiteY16" fmla="*/ 5700 h 10000"/>
              <a:gd name="connsiteX17" fmla="*/ 1594 w 9922"/>
              <a:gd name="connsiteY17" fmla="*/ 5370 h 10000"/>
              <a:gd name="connsiteX18" fmla="*/ 1671 w 9922"/>
              <a:gd name="connsiteY18" fmla="*/ 5700 h 10000"/>
              <a:gd name="connsiteX19" fmla="*/ 1737 w 9922"/>
              <a:gd name="connsiteY19" fmla="*/ 5272 h 10000"/>
              <a:gd name="connsiteX20" fmla="*/ 1814 w 9922"/>
              <a:gd name="connsiteY20" fmla="*/ 5603 h 10000"/>
              <a:gd name="connsiteX21" fmla="*/ 1953 w 9922"/>
              <a:gd name="connsiteY21" fmla="*/ 5058 h 10000"/>
              <a:gd name="connsiteX22" fmla="*/ 2029 w 9922"/>
              <a:gd name="connsiteY22" fmla="*/ 5370 h 10000"/>
              <a:gd name="connsiteX23" fmla="*/ 2108 w 9922"/>
              <a:gd name="connsiteY23" fmla="*/ 5156 h 10000"/>
              <a:gd name="connsiteX24" fmla="*/ 2172 w 9922"/>
              <a:gd name="connsiteY24" fmla="*/ 5486 h 10000"/>
              <a:gd name="connsiteX25" fmla="*/ 2326 w 9922"/>
              <a:gd name="connsiteY25" fmla="*/ 4611 h 10000"/>
              <a:gd name="connsiteX26" fmla="*/ 2390 w 9922"/>
              <a:gd name="connsiteY26" fmla="*/ 5156 h 10000"/>
              <a:gd name="connsiteX27" fmla="*/ 2468 w 9922"/>
              <a:gd name="connsiteY27" fmla="*/ 5272 h 10000"/>
              <a:gd name="connsiteX28" fmla="*/ 2529 w 9922"/>
              <a:gd name="connsiteY28" fmla="*/ 5603 h 10000"/>
              <a:gd name="connsiteX29" fmla="*/ 2612 w 9922"/>
              <a:gd name="connsiteY29" fmla="*/ 5058 h 10000"/>
              <a:gd name="connsiteX30" fmla="*/ 2754 w 9922"/>
              <a:gd name="connsiteY30" fmla="*/ 5486 h 10000"/>
              <a:gd name="connsiteX31" fmla="*/ 2828 w 9922"/>
              <a:gd name="connsiteY31" fmla="*/ 5603 h 10000"/>
              <a:gd name="connsiteX32" fmla="*/ 2903 w 9922"/>
              <a:gd name="connsiteY32" fmla="*/ 5370 h 10000"/>
              <a:gd name="connsiteX33" fmla="*/ 2971 w 9922"/>
              <a:gd name="connsiteY33" fmla="*/ 5370 h 10000"/>
              <a:gd name="connsiteX34" fmla="*/ 3125 w 9922"/>
              <a:gd name="connsiteY34" fmla="*/ 5370 h 10000"/>
              <a:gd name="connsiteX35" fmla="*/ 3188 w 9922"/>
              <a:gd name="connsiteY35" fmla="*/ 4611 h 10000"/>
              <a:gd name="connsiteX36" fmla="*/ 3268 w 9922"/>
              <a:gd name="connsiteY36" fmla="*/ 4942 h 10000"/>
              <a:gd name="connsiteX37" fmla="*/ 3329 w 9922"/>
              <a:gd name="connsiteY37" fmla="*/ 4728 h 10000"/>
              <a:gd name="connsiteX38" fmla="*/ 3483 w 9922"/>
              <a:gd name="connsiteY38" fmla="*/ 6031 h 10000"/>
              <a:gd name="connsiteX39" fmla="*/ 3547 w 9922"/>
              <a:gd name="connsiteY39" fmla="*/ 5272 h 10000"/>
              <a:gd name="connsiteX40" fmla="*/ 3625 w 9922"/>
              <a:gd name="connsiteY40" fmla="*/ 5272 h 10000"/>
              <a:gd name="connsiteX41" fmla="*/ 3702 w 9922"/>
              <a:gd name="connsiteY41" fmla="*/ 5272 h 10000"/>
              <a:gd name="connsiteX42" fmla="*/ 3843 w 9922"/>
              <a:gd name="connsiteY42" fmla="*/ 4611 h 10000"/>
              <a:gd name="connsiteX43" fmla="*/ 3908 w 9922"/>
              <a:gd name="connsiteY43" fmla="*/ 5370 h 10000"/>
              <a:gd name="connsiteX44" fmla="*/ 3985 w 9922"/>
              <a:gd name="connsiteY44" fmla="*/ 5486 h 10000"/>
              <a:gd name="connsiteX45" fmla="*/ 4062 w 9922"/>
              <a:gd name="connsiteY45" fmla="*/ 5058 h 10000"/>
              <a:gd name="connsiteX46" fmla="*/ 4202 w 9922"/>
              <a:gd name="connsiteY46" fmla="*/ 5603 h 10000"/>
              <a:gd name="connsiteX47" fmla="*/ 4281 w 9922"/>
              <a:gd name="connsiteY47" fmla="*/ 4611 h 10000"/>
              <a:gd name="connsiteX48" fmla="*/ 4344 w 9922"/>
              <a:gd name="connsiteY48" fmla="*/ 4825 h 10000"/>
              <a:gd name="connsiteX49" fmla="*/ 4422 w 9922"/>
              <a:gd name="connsiteY49" fmla="*/ 4397 h 10000"/>
              <a:gd name="connsiteX50" fmla="*/ 4561 w 9922"/>
              <a:gd name="connsiteY50" fmla="*/ 5058 h 10000"/>
              <a:gd name="connsiteX51" fmla="*/ 4639 w 9922"/>
              <a:gd name="connsiteY51" fmla="*/ 5156 h 10000"/>
              <a:gd name="connsiteX52" fmla="*/ 4703 w 9922"/>
              <a:gd name="connsiteY52" fmla="*/ 4825 h 10000"/>
              <a:gd name="connsiteX53" fmla="*/ 4780 w 9922"/>
              <a:gd name="connsiteY53" fmla="*/ 5156 h 10000"/>
              <a:gd name="connsiteX54" fmla="*/ 4922 w 9922"/>
              <a:gd name="connsiteY54" fmla="*/ 5156 h 10000"/>
              <a:gd name="connsiteX55" fmla="*/ 5001 w 9922"/>
              <a:gd name="connsiteY55" fmla="*/ 5486 h 10000"/>
              <a:gd name="connsiteX56" fmla="*/ 5078 w 9922"/>
              <a:gd name="connsiteY56" fmla="*/ 5370 h 10000"/>
              <a:gd name="connsiteX57" fmla="*/ 5140 w 9922"/>
              <a:gd name="connsiteY57" fmla="*/ 5272 h 10000"/>
              <a:gd name="connsiteX58" fmla="*/ 5284 w 9922"/>
              <a:gd name="connsiteY58" fmla="*/ 4942 h 10000"/>
              <a:gd name="connsiteX59" fmla="*/ 5357 w 9922"/>
              <a:gd name="connsiteY59" fmla="*/ 4942 h 10000"/>
              <a:gd name="connsiteX60" fmla="*/ 5439 w 9922"/>
              <a:gd name="connsiteY60" fmla="*/ 5272 h 10000"/>
              <a:gd name="connsiteX61" fmla="*/ 5501 w 9922"/>
              <a:gd name="connsiteY61" fmla="*/ 5486 h 10000"/>
              <a:gd name="connsiteX62" fmla="*/ 5655 w 9922"/>
              <a:gd name="connsiteY62" fmla="*/ 5156 h 10000"/>
              <a:gd name="connsiteX63" fmla="*/ 5718 w 9922"/>
              <a:gd name="connsiteY63" fmla="*/ 7354 h 10000"/>
              <a:gd name="connsiteX64" fmla="*/ 5797 w 9922"/>
              <a:gd name="connsiteY64" fmla="*/ 8016 h 10000"/>
              <a:gd name="connsiteX65" fmla="*/ 5873 w 9922"/>
              <a:gd name="connsiteY65" fmla="*/ 7140 h 10000"/>
              <a:gd name="connsiteX66" fmla="*/ 6013 w 9922"/>
              <a:gd name="connsiteY66" fmla="*/ 6265 h 10000"/>
              <a:gd name="connsiteX67" fmla="*/ 6080 w 9922"/>
              <a:gd name="connsiteY67" fmla="*/ 6148 h 10000"/>
              <a:gd name="connsiteX68" fmla="*/ 6156 w 9922"/>
              <a:gd name="connsiteY68" fmla="*/ 5486 h 10000"/>
              <a:gd name="connsiteX69" fmla="*/ 6232 w 9922"/>
              <a:gd name="connsiteY69" fmla="*/ 5700 h 10000"/>
              <a:gd name="connsiteX70" fmla="*/ 6299 w 9922"/>
              <a:gd name="connsiteY70" fmla="*/ 5156 h 10000"/>
              <a:gd name="connsiteX71" fmla="*/ 6452 w 9922"/>
              <a:gd name="connsiteY71" fmla="*/ 4942 h 10000"/>
              <a:gd name="connsiteX72" fmla="*/ 6515 w 9922"/>
              <a:gd name="connsiteY72" fmla="*/ 5370 h 10000"/>
              <a:gd name="connsiteX73" fmla="*/ 6594 w 9922"/>
              <a:gd name="connsiteY73" fmla="*/ 5486 h 10000"/>
              <a:gd name="connsiteX74" fmla="*/ 6656 w 9922"/>
              <a:gd name="connsiteY74" fmla="*/ 6362 h 10000"/>
              <a:gd name="connsiteX75" fmla="*/ 6810 w 9922"/>
              <a:gd name="connsiteY75" fmla="*/ 6265 h 10000"/>
              <a:gd name="connsiteX76" fmla="*/ 6875 w 9922"/>
              <a:gd name="connsiteY76" fmla="*/ 5817 h 10000"/>
              <a:gd name="connsiteX77" fmla="*/ 6952 w 9922"/>
              <a:gd name="connsiteY77" fmla="*/ 7023 h 10000"/>
              <a:gd name="connsiteX78" fmla="*/ 7032 w 9922"/>
              <a:gd name="connsiteY78" fmla="*/ 2743 h 10000"/>
              <a:gd name="connsiteX79" fmla="*/ 7172 w 9922"/>
              <a:gd name="connsiteY79" fmla="*/ 0 h 10000"/>
              <a:gd name="connsiteX80" fmla="*/ 7248 w 9922"/>
              <a:gd name="connsiteY80" fmla="*/ 1323 h 10000"/>
              <a:gd name="connsiteX81" fmla="*/ 7311 w 9922"/>
              <a:gd name="connsiteY81" fmla="*/ 875 h 10000"/>
              <a:gd name="connsiteX82" fmla="*/ 7388 w 9922"/>
              <a:gd name="connsiteY82" fmla="*/ 2082 h 10000"/>
              <a:gd name="connsiteX83" fmla="*/ 7531 w 9922"/>
              <a:gd name="connsiteY83" fmla="*/ 1751 h 10000"/>
              <a:gd name="connsiteX84" fmla="*/ 7608 w 9922"/>
              <a:gd name="connsiteY84" fmla="*/ 1751 h 10000"/>
              <a:gd name="connsiteX85" fmla="*/ 7674 w 9922"/>
              <a:gd name="connsiteY85" fmla="*/ 1965 h 10000"/>
              <a:gd name="connsiteX86" fmla="*/ 7749 w 9922"/>
              <a:gd name="connsiteY86" fmla="*/ 2626 h 10000"/>
              <a:gd name="connsiteX87" fmla="*/ 7892 w 9922"/>
              <a:gd name="connsiteY87" fmla="*/ 1634 h 10000"/>
              <a:gd name="connsiteX88" fmla="*/ 7968 w 9922"/>
              <a:gd name="connsiteY88" fmla="*/ 2082 h 10000"/>
              <a:gd name="connsiteX89" fmla="*/ 8033 w 9922"/>
              <a:gd name="connsiteY89" fmla="*/ 1965 h 10000"/>
              <a:gd name="connsiteX90" fmla="*/ 8111 w 9922"/>
              <a:gd name="connsiteY90" fmla="*/ 992 h 10000"/>
              <a:gd name="connsiteX91" fmla="*/ 8254 w 9922"/>
              <a:gd name="connsiteY91" fmla="*/ 1206 h 10000"/>
              <a:gd name="connsiteX92" fmla="*/ 8328 w 9922"/>
              <a:gd name="connsiteY92" fmla="*/ 545 h 10000"/>
              <a:gd name="connsiteX93" fmla="*/ 8406 w 9922"/>
              <a:gd name="connsiteY93" fmla="*/ 4163 h 10000"/>
              <a:gd name="connsiteX94" fmla="*/ 8469 w 9922"/>
              <a:gd name="connsiteY94" fmla="*/ 5700 h 10000"/>
              <a:gd name="connsiteX95" fmla="*/ 8623 w 9922"/>
              <a:gd name="connsiteY95" fmla="*/ 5700 h 10000"/>
              <a:gd name="connsiteX96" fmla="*/ 8690 w 9922"/>
              <a:gd name="connsiteY96" fmla="*/ 5156 h 10000"/>
              <a:gd name="connsiteX97" fmla="*/ 8766 w 9922"/>
              <a:gd name="connsiteY97" fmla="*/ 5156 h 10000"/>
              <a:gd name="connsiteX98" fmla="*/ 8830 w 9922"/>
              <a:gd name="connsiteY98" fmla="*/ 5700 h 10000"/>
              <a:gd name="connsiteX99" fmla="*/ 8984 w 9922"/>
              <a:gd name="connsiteY99" fmla="*/ 5272 h 10000"/>
              <a:gd name="connsiteX100" fmla="*/ 9048 w 9922"/>
              <a:gd name="connsiteY100" fmla="*/ 4280 h 10000"/>
              <a:gd name="connsiteX101" fmla="*/ 9127 w 9922"/>
              <a:gd name="connsiteY101" fmla="*/ 5058 h 10000"/>
              <a:gd name="connsiteX102" fmla="*/ 9202 w 9922"/>
              <a:gd name="connsiteY102" fmla="*/ 5058 h 10000"/>
              <a:gd name="connsiteX103" fmla="*/ 9345 w 9922"/>
              <a:gd name="connsiteY103" fmla="*/ 4611 h 10000"/>
              <a:gd name="connsiteX104" fmla="*/ 9409 w 9922"/>
              <a:gd name="connsiteY104" fmla="*/ 5058 h 10000"/>
              <a:gd name="connsiteX105" fmla="*/ 9485 w 9922"/>
              <a:gd name="connsiteY105" fmla="*/ 5156 h 10000"/>
              <a:gd name="connsiteX106" fmla="*/ 9565 w 9922"/>
              <a:gd name="connsiteY106" fmla="*/ 5156 h 10000"/>
              <a:gd name="connsiteX107" fmla="*/ 9626 w 9922"/>
              <a:gd name="connsiteY107" fmla="*/ 5058 h 10000"/>
              <a:gd name="connsiteX108" fmla="*/ 9780 w 9922"/>
              <a:gd name="connsiteY108" fmla="*/ 4825 h 10000"/>
              <a:gd name="connsiteX109" fmla="*/ 9845 w 9922"/>
              <a:gd name="connsiteY109" fmla="*/ 5058 h 10000"/>
              <a:gd name="connsiteX110" fmla="*/ 9922 w 9922"/>
              <a:gd name="connsiteY110" fmla="*/ 4825 h 10000"/>
              <a:gd name="connsiteX0" fmla="*/ 0 w 9922"/>
              <a:gd name="connsiteY0" fmla="*/ 10000 h 10000"/>
              <a:gd name="connsiteX1" fmla="*/ 156 w 9922"/>
              <a:gd name="connsiteY1" fmla="*/ 9767 h 10000"/>
              <a:gd name="connsiteX2" fmla="*/ 219 w 9922"/>
              <a:gd name="connsiteY2" fmla="*/ 9767 h 10000"/>
              <a:gd name="connsiteX3" fmla="*/ 298 w 9922"/>
              <a:gd name="connsiteY3" fmla="*/ 9339 h 10000"/>
              <a:gd name="connsiteX4" fmla="*/ 362 w 9922"/>
              <a:gd name="connsiteY4" fmla="*/ 9125 h 10000"/>
              <a:gd name="connsiteX5" fmla="*/ 518 w 9922"/>
              <a:gd name="connsiteY5" fmla="*/ 8560 h 10000"/>
              <a:gd name="connsiteX6" fmla="*/ 584 w 9922"/>
              <a:gd name="connsiteY6" fmla="*/ 8560 h 10000"/>
              <a:gd name="connsiteX7" fmla="*/ 660 w 9922"/>
              <a:gd name="connsiteY7" fmla="*/ 7568 h 10000"/>
              <a:gd name="connsiteX8" fmla="*/ 738 w 9922"/>
              <a:gd name="connsiteY8" fmla="*/ 7568 h 10000"/>
              <a:gd name="connsiteX9" fmla="*/ 880 w 9922"/>
              <a:gd name="connsiteY9" fmla="*/ 7685 h 10000"/>
              <a:gd name="connsiteX10" fmla="*/ 957 w 9922"/>
              <a:gd name="connsiteY10" fmla="*/ 7802 h 10000"/>
              <a:gd name="connsiteX11" fmla="*/ 1023 w 9922"/>
              <a:gd name="connsiteY11" fmla="*/ 7354 h 10000"/>
              <a:gd name="connsiteX12" fmla="*/ 1101 w 9922"/>
              <a:gd name="connsiteY12" fmla="*/ 7237 h 10000"/>
              <a:gd name="connsiteX13" fmla="*/ 1243 w 9922"/>
              <a:gd name="connsiteY13" fmla="*/ 5603 h 10000"/>
              <a:gd name="connsiteX14" fmla="*/ 1320 w 9922"/>
              <a:gd name="connsiteY14" fmla="*/ 4942 h 10000"/>
              <a:gd name="connsiteX15" fmla="*/ 1385 w 9922"/>
              <a:gd name="connsiteY15" fmla="*/ 5603 h 10000"/>
              <a:gd name="connsiteX16" fmla="*/ 1464 w 9922"/>
              <a:gd name="connsiteY16" fmla="*/ 5700 h 10000"/>
              <a:gd name="connsiteX17" fmla="*/ 1607 w 9922"/>
              <a:gd name="connsiteY17" fmla="*/ 5370 h 10000"/>
              <a:gd name="connsiteX18" fmla="*/ 1684 w 9922"/>
              <a:gd name="connsiteY18" fmla="*/ 5700 h 10000"/>
              <a:gd name="connsiteX19" fmla="*/ 1751 w 9922"/>
              <a:gd name="connsiteY19" fmla="*/ 5272 h 10000"/>
              <a:gd name="connsiteX20" fmla="*/ 1828 w 9922"/>
              <a:gd name="connsiteY20" fmla="*/ 5603 h 10000"/>
              <a:gd name="connsiteX21" fmla="*/ 1968 w 9922"/>
              <a:gd name="connsiteY21" fmla="*/ 5058 h 10000"/>
              <a:gd name="connsiteX22" fmla="*/ 2045 w 9922"/>
              <a:gd name="connsiteY22" fmla="*/ 5370 h 10000"/>
              <a:gd name="connsiteX23" fmla="*/ 2125 w 9922"/>
              <a:gd name="connsiteY23" fmla="*/ 5156 h 10000"/>
              <a:gd name="connsiteX24" fmla="*/ 2189 w 9922"/>
              <a:gd name="connsiteY24" fmla="*/ 5486 h 10000"/>
              <a:gd name="connsiteX25" fmla="*/ 2344 w 9922"/>
              <a:gd name="connsiteY25" fmla="*/ 4611 h 10000"/>
              <a:gd name="connsiteX26" fmla="*/ 2409 w 9922"/>
              <a:gd name="connsiteY26" fmla="*/ 5156 h 10000"/>
              <a:gd name="connsiteX27" fmla="*/ 2487 w 9922"/>
              <a:gd name="connsiteY27" fmla="*/ 5272 h 10000"/>
              <a:gd name="connsiteX28" fmla="*/ 2549 w 9922"/>
              <a:gd name="connsiteY28" fmla="*/ 5603 h 10000"/>
              <a:gd name="connsiteX29" fmla="*/ 2633 w 9922"/>
              <a:gd name="connsiteY29" fmla="*/ 5058 h 10000"/>
              <a:gd name="connsiteX30" fmla="*/ 2776 w 9922"/>
              <a:gd name="connsiteY30" fmla="*/ 5486 h 10000"/>
              <a:gd name="connsiteX31" fmla="*/ 2850 w 9922"/>
              <a:gd name="connsiteY31" fmla="*/ 5603 h 10000"/>
              <a:gd name="connsiteX32" fmla="*/ 2926 w 9922"/>
              <a:gd name="connsiteY32" fmla="*/ 5370 h 10000"/>
              <a:gd name="connsiteX33" fmla="*/ 2994 w 9922"/>
              <a:gd name="connsiteY33" fmla="*/ 5370 h 10000"/>
              <a:gd name="connsiteX34" fmla="*/ 3150 w 9922"/>
              <a:gd name="connsiteY34" fmla="*/ 5370 h 10000"/>
              <a:gd name="connsiteX35" fmla="*/ 3213 w 9922"/>
              <a:gd name="connsiteY35" fmla="*/ 4611 h 10000"/>
              <a:gd name="connsiteX36" fmla="*/ 3294 w 9922"/>
              <a:gd name="connsiteY36" fmla="*/ 4942 h 10000"/>
              <a:gd name="connsiteX37" fmla="*/ 3355 w 9922"/>
              <a:gd name="connsiteY37" fmla="*/ 4728 h 10000"/>
              <a:gd name="connsiteX38" fmla="*/ 3510 w 9922"/>
              <a:gd name="connsiteY38" fmla="*/ 6031 h 10000"/>
              <a:gd name="connsiteX39" fmla="*/ 3575 w 9922"/>
              <a:gd name="connsiteY39" fmla="*/ 5272 h 10000"/>
              <a:gd name="connsiteX40" fmla="*/ 3653 w 9922"/>
              <a:gd name="connsiteY40" fmla="*/ 5272 h 10000"/>
              <a:gd name="connsiteX41" fmla="*/ 3731 w 9922"/>
              <a:gd name="connsiteY41" fmla="*/ 5272 h 10000"/>
              <a:gd name="connsiteX42" fmla="*/ 3873 w 9922"/>
              <a:gd name="connsiteY42" fmla="*/ 4611 h 10000"/>
              <a:gd name="connsiteX43" fmla="*/ 3939 w 9922"/>
              <a:gd name="connsiteY43" fmla="*/ 5370 h 10000"/>
              <a:gd name="connsiteX44" fmla="*/ 4016 w 9922"/>
              <a:gd name="connsiteY44" fmla="*/ 5486 h 10000"/>
              <a:gd name="connsiteX45" fmla="*/ 4094 w 9922"/>
              <a:gd name="connsiteY45" fmla="*/ 5058 h 10000"/>
              <a:gd name="connsiteX46" fmla="*/ 4235 w 9922"/>
              <a:gd name="connsiteY46" fmla="*/ 5603 h 10000"/>
              <a:gd name="connsiteX47" fmla="*/ 4315 w 9922"/>
              <a:gd name="connsiteY47" fmla="*/ 4611 h 10000"/>
              <a:gd name="connsiteX48" fmla="*/ 4378 w 9922"/>
              <a:gd name="connsiteY48" fmla="*/ 4825 h 10000"/>
              <a:gd name="connsiteX49" fmla="*/ 4457 w 9922"/>
              <a:gd name="connsiteY49" fmla="*/ 4397 h 10000"/>
              <a:gd name="connsiteX50" fmla="*/ 4597 w 9922"/>
              <a:gd name="connsiteY50" fmla="*/ 5058 h 10000"/>
              <a:gd name="connsiteX51" fmla="*/ 4675 w 9922"/>
              <a:gd name="connsiteY51" fmla="*/ 5156 h 10000"/>
              <a:gd name="connsiteX52" fmla="*/ 4740 w 9922"/>
              <a:gd name="connsiteY52" fmla="*/ 4825 h 10000"/>
              <a:gd name="connsiteX53" fmla="*/ 4818 w 9922"/>
              <a:gd name="connsiteY53" fmla="*/ 5156 h 10000"/>
              <a:gd name="connsiteX54" fmla="*/ 4961 w 9922"/>
              <a:gd name="connsiteY54" fmla="*/ 5156 h 10000"/>
              <a:gd name="connsiteX55" fmla="*/ 5040 w 9922"/>
              <a:gd name="connsiteY55" fmla="*/ 5486 h 10000"/>
              <a:gd name="connsiteX56" fmla="*/ 5118 w 9922"/>
              <a:gd name="connsiteY56" fmla="*/ 5370 h 10000"/>
              <a:gd name="connsiteX57" fmla="*/ 5180 w 9922"/>
              <a:gd name="connsiteY57" fmla="*/ 5272 h 10000"/>
              <a:gd name="connsiteX58" fmla="*/ 5326 w 9922"/>
              <a:gd name="connsiteY58" fmla="*/ 4942 h 10000"/>
              <a:gd name="connsiteX59" fmla="*/ 5399 w 9922"/>
              <a:gd name="connsiteY59" fmla="*/ 4942 h 10000"/>
              <a:gd name="connsiteX60" fmla="*/ 5482 w 9922"/>
              <a:gd name="connsiteY60" fmla="*/ 5272 h 10000"/>
              <a:gd name="connsiteX61" fmla="*/ 5544 w 9922"/>
              <a:gd name="connsiteY61" fmla="*/ 5486 h 10000"/>
              <a:gd name="connsiteX62" fmla="*/ 5699 w 9922"/>
              <a:gd name="connsiteY62" fmla="*/ 5156 h 10000"/>
              <a:gd name="connsiteX63" fmla="*/ 5763 w 9922"/>
              <a:gd name="connsiteY63" fmla="*/ 7354 h 10000"/>
              <a:gd name="connsiteX64" fmla="*/ 5843 w 9922"/>
              <a:gd name="connsiteY64" fmla="*/ 8016 h 10000"/>
              <a:gd name="connsiteX65" fmla="*/ 5919 w 9922"/>
              <a:gd name="connsiteY65" fmla="*/ 7140 h 10000"/>
              <a:gd name="connsiteX66" fmla="*/ 6060 w 9922"/>
              <a:gd name="connsiteY66" fmla="*/ 6265 h 10000"/>
              <a:gd name="connsiteX67" fmla="*/ 6128 w 9922"/>
              <a:gd name="connsiteY67" fmla="*/ 6148 h 10000"/>
              <a:gd name="connsiteX68" fmla="*/ 6204 w 9922"/>
              <a:gd name="connsiteY68" fmla="*/ 5486 h 10000"/>
              <a:gd name="connsiteX69" fmla="*/ 6281 w 9922"/>
              <a:gd name="connsiteY69" fmla="*/ 5700 h 10000"/>
              <a:gd name="connsiteX70" fmla="*/ 6349 w 9922"/>
              <a:gd name="connsiteY70" fmla="*/ 5156 h 10000"/>
              <a:gd name="connsiteX71" fmla="*/ 6503 w 9922"/>
              <a:gd name="connsiteY71" fmla="*/ 4942 h 10000"/>
              <a:gd name="connsiteX72" fmla="*/ 6566 w 9922"/>
              <a:gd name="connsiteY72" fmla="*/ 5370 h 10000"/>
              <a:gd name="connsiteX73" fmla="*/ 6646 w 9922"/>
              <a:gd name="connsiteY73" fmla="*/ 5486 h 10000"/>
              <a:gd name="connsiteX74" fmla="*/ 6708 w 9922"/>
              <a:gd name="connsiteY74" fmla="*/ 6362 h 10000"/>
              <a:gd name="connsiteX75" fmla="*/ 6864 w 9922"/>
              <a:gd name="connsiteY75" fmla="*/ 6265 h 10000"/>
              <a:gd name="connsiteX76" fmla="*/ 6929 w 9922"/>
              <a:gd name="connsiteY76" fmla="*/ 5817 h 10000"/>
              <a:gd name="connsiteX77" fmla="*/ 7007 w 9922"/>
              <a:gd name="connsiteY77" fmla="*/ 7023 h 10000"/>
              <a:gd name="connsiteX78" fmla="*/ 7087 w 9922"/>
              <a:gd name="connsiteY78" fmla="*/ 2743 h 10000"/>
              <a:gd name="connsiteX79" fmla="*/ 7228 w 9922"/>
              <a:gd name="connsiteY79" fmla="*/ 0 h 10000"/>
              <a:gd name="connsiteX80" fmla="*/ 7305 w 9922"/>
              <a:gd name="connsiteY80" fmla="*/ 1323 h 10000"/>
              <a:gd name="connsiteX81" fmla="*/ 7368 w 9922"/>
              <a:gd name="connsiteY81" fmla="*/ 875 h 10000"/>
              <a:gd name="connsiteX82" fmla="*/ 7446 w 9922"/>
              <a:gd name="connsiteY82" fmla="*/ 2082 h 10000"/>
              <a:gd name="connsiteX83" fmla="*/ 7590 w 9922"/>
              <a:gd name="connsiteY83" fmla="*/ 1751 h 10000"/>
              <a:gd name="connsiteX84" fmla="*/ 7668 w 9922"/>
              <a:gd name="connsiteY84" fmla="*/ 1751 h 10000"/>
              <a:gd name="connsiteX85" fmla="*/ 7734 w 9922"/>
              <a:gd name="connsiteY85" fmla="*/ 1965 h 10000"/>
              <a:gd name="connsiteX86" fmla="*/ 7810 w 9922"/>
              <a:gd name="connsiteY86" fmla="*/ 2626 h 10000"/>
              <a:gd name="connsiteX87" fmla="*/ 7954 w 9922"/>
              <a:gd name="connsiteY87" fmla="*/ 1634 h 10000"/>
              <a:gd name="connsiteX88" fmla="*/ 8031 w 9922"/>
              <a:gd name="connsiteY88" fmla="*/ 2082 h 10000"/>
              <a:gd name="connsiteX89" fmla="*/ 8096 w 9922"/>
              <a:gd name="connsiteY89" fmla="*/ 1965 h 10000"/>
              <a:gd name="connsiteX90" fmla="*/ 8175 w 9922"/>
              <a:gd name="connsiteY90" fmla="*/ 992 h 10000"/>
              <a:gd name="connsiteX91" fmla="*/ 8319 w 9922"/>
              <a:gd name="connsiteY91" fmla="*/ 1206 h 10000"/>
              <a:gd name="connsiteX92" fmla="*/ 8393 w 9922"/>
              <a:gd name="connsiteY92" fmla="*/ 545 h 10000"/>
              <a:gd name="connsiteX93" fmla="*/ 8472 w 9922"/>
              <a:gd name="connsiteY93" fmla="*/ 4163 h 10000"/>
              <a:gd name="connsiteX94" fmla="*/ 8536 w 9922"/>
              <a:gd name="connsiteY94" fmla="*/ 5700 h 10000"/>
              <a:gd name="connsiteX95" fmla="*/ 8691 w 9922"/>
              <a:gd name="connsiteY95" fmla="*/ 5700 h 10000"/>
              <a:gd name="connsiteX96" fmla="*/ 8758 w 9922"/>
              <a:gd name="connsiteY96" fmla="*/ 5156 h 10000"/>
              <a:gd name="connsiteX97" fmla="*/ 8835 w 9922"/>
              <a:gd name="connsiteY97" fmla="*/ 5156 h 10000"/>
              <a:gd name="connsiteX98" fmla="*/ 8899 w 9922"/>
              <a:gd name="connsiteY98" fmla="*/ 5700 h 10000"/>
              <a:gd name="connsiteX99" fmla="*/ 9055 w 9922"/>
              <a:gd name="connsiteY99" fmla="*/ 5272 h 10000"/>
              <a:gd name="connsiteX100" fmla="*/ 9119 w 9922"/>
              <a:gd name="connsiteY100" fmla="*/ 4280 h 10000"/>
              <a:gd name="connsiteX101" fmla="*/ 9199 w 9922"/>
              <a:gd name="connsiteY101" fmla="*/ 5058 h 10000"/>
              <a:gd name="connsiteX102" fmla="*/ 9274 w 9922"/>
              <a:gd name="connsiteY102" fmla="*/ 5058 h 10000"/>
              <a:gd name="connsiteX103" fmla="*/ 9418 w 9922"/>
              <a:gd name="connsiteY103" fmla="*/ 4611 h 10000"/>
              <a:gd name="connsiteX104" fmla="*/ 9483 w 9922"/>
              <a:gd name="connsiteY104" fmla="*/ 5058 h 10000"/>
              <a:gd name="connsiteX105" fmla="*/ 9560 w 9922"/>
              <a:gd name="connsiteY105" fmla="*/ 5156 h 10000"/>
              <a:gd name="connsiteX106" fmla="*/ 9640 w 9922"/>
              <a:gd name="connsiteY106" fmla="*/ 5156 h 10000"/>
              <a:gd name="connsiteX107" fmla="*/ 9702 w 9922"/>
              <a:gd name="connsiteY107" fmla="*/ 5058 h 10000"/>
              <a:gd name="connsiteX108" fmla="*/ 9857 w 9922"/>
              <a:gd name="connsiteY108" fmla="*/ 4825 h 10000"/>
              <a:gd name="connsiteX109" fmla="*/ 9922 w 9922"/>
              <a:gd name="connsiteY109" fmla="*/ 5058 h 10000"/>
              <a:gd name="connsiteX0" fmla="*/ 0 w 9934"/>
              <a:gd name="connsiteY0" fmla="*/ 10000 h 10000"/>
              <a:gd name="connsiteX1" fmla="*/ 157 w 9934"/>
              <a:gd name="connsiteY1" fmla="*/ 9767 h 10000"/>
              <a:gd name="connsiteX2" fmla="*/ 221 w 9934"/>
              <a:gd name="connsiteY2" fmla="*/ 9767 h 10000"/>
              <a:gd name="connsiteX3" fmla="*/ 300 w 9934"/>
              <a:gd name="connsiteY3" fmla="*/ 9339 h 10000"/>
              <a:gd name="connsiteX4" fmla="*/ 365 w 9934"/>
              <a:gd name="connsiteY4" fmla="*/ 9125 h 10000"/>
              <a:gd name="connsiteX5" fmla="*/ 522 w 9934"/>
              <a:gd name="connsiteY5" fmla="*/ 8560 h 10000"/>
              <a:gd name="connsiteX6" fmla="*/ 589 w 9934"/>
              <a:gd name="connsiteY6" fmla="*/ 8560 h 10000"/>
              <a:gd name="connsiteX7" fmla="*/ 665 w 9934"/>
              <a:gd name="connsiteY7" fmla="*/ 7568 h 10000"/>
              <a:gd name="connsiteX8" fmla="*/ 744 w 9934"/>
              <a:gd name="connsiteY8" fmla="*/ 7568 h 10000"/>
              <a:gd name="connsiteX9" fmla="*/ 887 w 9934"/>
              <a:gd name="connsiteY9" fmla="*/ 7685 h 10000"/>
              <a:gd name="connsiteX10" fmla="*/ 965 w 9934"/>
              <a:gd name="connsiteY10" fmla="*/ 7802 h 10000"/>
              <a:gd name="connsiteX11" fmla="*/ 1031 w 9934"/>
              <a:gd name="connsiteY11" fmla="*/ 7354 h 10000"/>
              <a:gd name="connsiteX12" fmla="*/ 1110 w 9934"/>
              <a:gd name="connsiteY12" fmla="*/ 7237 h 10000"/>
              <a:gd name="connsiteX13" fmla="*/ 1253 w 9934"/>
              <a:gd name="connsiteY13" fmla="*/ 5603 h 10000"/>
              <a:gd name="connsiteX14" fmla="*/ 1330 w 9934"/>
              <a:gd name="connsiteY14" fmla="*/ 4942 h 10000"/>
              <a:gd name="connsiteX15" fmla="*/ 1396 w 9934"/>
              <a:gd name="connsiteY15" fmla="*/ 5603 h 10000"/>
              <a:gd name="connsiteX16" fmla="*/ 1476 w 9934"/>
              <a:gd name="connsiteY16" fmla="*/ 5700 h 10000"/>
              <a:gd name="connsiteX17" fmla="*/ 1620 w 9934"/>
              <a:gd name="connsiteY17" fmla="*/ 5370 h 10000"/>
              <a:gd name="connsiteX18" fmla="*/ 1697 w 9934"/>
              <a:gd name="connsiteY18" fmla="*/ 5700 h 10000"/>
              <a:gd name="connsiteX19" fmla="*/ 1765 w 9934"/>
              <a:gd name="connsiteY19" fmla="*/ 5272 h 10000"/>
              <a:gd name="connsiteX20" fmla="*/ 1842 w 9934"/>
              <a:gd name="connsiteY20" fmla="*/ 5603 h 10000"/>
              <a:gd name="connsiteX21" fmla="*/ 1983 w 9934"/>
              <a:gd name="connsiteY21" fmla="*/ 5058 h 10000"/>
              <a:gd name="connsiteX22" fmla="*/ 2061 w 9934"/>
              <a:gd name="connsiteY22" fmla="*/ 5370 h 10000"/>
              <a:gd name="connsiteX23" fmla="*/ 2142 w 9934"/>
              <a:gd name="connsiteY23" fmla="*/ 5156 h 10000"/>
              <a:gd name="connsiteX24" fmla="*/ 2206 w 9934"/>
              <a:gd name="connsiteY24" fmla="*/ 5486 h 10000"/>
              <a:gd name="connsiteX25" fmla="*/ 2362 w 9934"/>
              <a:gd name="connsiteY25" fmla="*/ 4611 h 10000"/>
              <a:gd name="connsiteX26" fmla="*/ 2428 w 9934"/>
              <a:gd name="connsiteY26" fmla="*/ 5156 h 10000"/>
              <a:gd name="connsiteX27" fmla="*/ 2507 w 9934"/>
              <a:gd name="connsiteY27" fmla="*/ 5272 h 10000"/>
              <a:gd name="connsiteX28" fmla="*/ 2569 w 9934"/>
              <a:gd name="connsiteY28" fmla="*/ 5603 h 10000"/>
              <a:gd name="connsiteX29" fmla="*/ 2654 w 9934"/>
              <a:gd name="connsiteY29" fmla="*/ 5058 h 10000"/>
              <a:gd name="connsiteX30" fmla="*/ 2798 w 9934"/>
              <a:gd name="connsiteY30" fmla="*/ 5486 h 10000"/>
              <a:gd name="connsiteX31" fmla="*/ 2872 w 9934"/>
              <a:gd name="connsiteY31" fmla="*/ 5603 h 10000"/>
              <a:gd name="connsiteX32" fmla="*/ 2949 w 9934"/>
              <a:gd name="connsiteY32" fmla="*/ 5370 h 10000"/>
              <a:gd name="connsiteX33" fmla="*/ 3018 w 9934"/>
              <a:gd name="connsiteY33" fmla="*/ 5370 h 10000"/>
              <a:gd name="connsiteX34" fmla="*/ 3175 w 9934"/>
              <a:gd name="connsiteY34" fmla="*/ 5370 h 10000"/>
              <a:gd name="connsiteX35" fmla="*/ 3238 w 9934"/>
              <a:gd name="connsiteY35" fmla="*/ 4611 h 10000"/>
              <a:gd name="connsiteX36" fmla="*/ 3320 w 9934"/>
              <a:gd name="connsiteY36" fmla="*/ 4942 h 10000"/>
              <a:gd name="connsiteX37" fmla="*/ 3381 w 9934"/>
              <a:gd name="connsiteY37" fmla="*/ 4728 h 10000"/>
              <a:gd name="connsiteX38" fmla="*/ 3538 w 9934"/>
              <a:gd name="connsiteY38" fmla="*/ 6031 h 10000"/>
              <a:gd name="connsiteX39" fmla="*/ 3603 w 9934"/>
              <a:gd name="connsiteY39" fmla="*/ 5272 h 10000"/>
              <a:gd name="connsiteX40" fmla="*/ 3682 w 9934"/>
              <a:gd name="connsiteY40" fmla="*/ 5272 h 10000"/>
              <a:gd name="connsiteX41" fmla="*/ 3760 w 9934"/>
              <a:gd name="connsiteY41" fmla="*/ 5272 h 10000"/>
              <a:gd name="connsiteX42" fmla="*/ 3903 w 9934"/>
              <a:gd name="connsiteY42" fmla="*/ 4611 h 10000"/>
              <a:gd name="connsiteX43" fmla="*/ 3970 w 9934"/>
              <a:gd name="connsiteY43" fmla="*/ 5370 h 10000"/>
              <a:gd name="connsiteX44" fmla="*/ 4048 w 9934"/>
              <a:gd name="connsiteY44" fmla="*/ 5486 h 10000"/>
              <a:gd name="connsiteX45" fmla="*/ 4126 w 9934"/>
              <a:gd name="connsiteY45" fmla="*/ 5058 h 10000"/>
              <a:gd name="connsiteX46" fmla="*/ 4268 w 9934"/>
              <a:gd name="connsiteY46" fmla="*/ 5603 h 10000"/>
              <a:gd name="connsiteX47" fmla="*/ 4349 w 9934"/>
              <a:gd name="connsiteY47" fmla="*/ 4611 h 10000"/>
              <a:gd name="connsiteX48" fmla="*/ 4412 w 9934"/>
              <a:gd name="connsiteY48" fmla="*/ 4825 h 10000"/>
              <a:gd name="connsiteX49" fmla="*/ 4492 w 9934"/>
              <a:gd name="connsiteY49" fmla="*/ 4397 h 10000"/>
              <a:gd name="connsiteX50" fmla="*/ 4633 w 9934"/>
              <a:gd name="connsiteY50" fmla="*/ 5058 h 10000"/>
              <a:gd name="connsiteX51" fmla="*/ 4712 w 9934"/>
              <a:gd name="connsiteY51" fmla="*/ 5156 h 10000"/>
              <a:gd name="connsiteX52" fmla="*/ 4777 w 9934"/>
              <a:gd name="connsiteY52" fmla="*/ 4825 h 10000"/>
              <a:gd name="connsiteX53" fmla="*/ 4856 w 9934"/>
              <a:gd name="connsiteY53" fmla="*/ 5156 h 10000"/>
              <a:gd name="connsiteX54" fmla="*/ 5000 w 9934"/>
              <a:gd name="connsiteY54" fmla="*/ 5156 h 10000"/>
              <a:gd name="connsiteX55" fmla="*/ 5080 w 9934"/>
              <a:gd name="connsiteY55" fmla="*/ 5486 h 10000"/>
              <a:gd name="connsiteX56" fmla="*/ 5158 w 9934"/>
              <a:gd name="connsiteY56" fmla="*/ 5370 h 10000"/>
              <a:gd name="connsiteX57" fmla="*/ 5221 w 9934"/>
              <a:gd name="connsiteY57" fmla="*/ 5272 h 10000"/>
              <a:gd name="connsiteX58" fmla="*/ 5368 w 9934"/>
              <a:gd name="connsiteY58" fmla="*/ 4942 h 10000"/>
              <a:gd name="connsiteX59" fmla="*/ 5441 w 9934"/>
              <a:gd name="connsiteY59" fmla="*/ 4942 h 10000"/>
              <a:gd name="connsiteX60" fmla="*/ 5525 w 9934"/>
              <a:gd name="connsiteY60" fmla="*/ 5272 h 10000"/>
              <a:gd name="connsiteX61" fmla="*/ 5588 w 9934"/>
              <a:gd name="connsiteY61" fmla="*/ 5486 h 10000"/>
              <a:gd name="connsiteX62" fmla="*/ 5744 w 9934"/>
              <a:gd name="connsiteY62" fmla="*/ 5156 h 10000"/>
              <a:gd name="connsiteX63" fmla="*/ 5808 w 9934"/>
              <a:gd name="connsiteY63" fmla="*/ 7354 h 10000"/>
              <a:gd name="connsiteX64" fmla="*/ 5889 w 9934"/>
              <a:gd name="connsiteY64" fmla="*/ 8016 h 10000"/>
              <a:gd name="connsiteX65" fmla="*/ 5966 w 9934"/>
              <a:gd name="connsiteY65" fmla="*/ 7140 h 10000"/>
              <a:gd name="connsiteX66" fmla="*/ 6108 w 9934"/>
              <a:gd name="connsiteY66" fmla="*/ 6265 h 10000"/>
              <a:gd name="connsiteX67" fmla="*/ 6176 w 9934"/>
              <a:gd name="connsiteY67" fmla="*/ 6148 h 10000"/>
              <a:gd name="connsiteX68" fmla="*/ 6253 w 9934"/>
              <a:gd name="connsiteY68" fmla="*/ 5486 h 10000"/>
              <a:gd name="connsiteX69" fmla="*/ 6330 w 9934"/>
              <a:gd name="connsiteY69" fmla="*/ 5700 h 10000"/>
              <a:gd name="connsiteX70" fmla="*/ 6399 w 9934"/>
              <a:gd name="connsiteY70" fmla="*/ 5156 h 10000"/>
              <a:gd name="connsiteX71" fmla="*/ 6554 w 9934"/>
              <a:gd name="connsiteY71" fmla="*/ 4942 h 10000"/>
              <a:gd name="connsiteX72" fmla="*/ 6618 w 9934"/>
              <a:gd name="connsiteY72" fmla="*/ 5370 h 10000"/>
              <a:gd name="connsiteX73" fmla="*/ 6698 w 9934"/>
              <a:gd name="connsiteY73" fmla="*/ 5486 h 10000"/>
              <a:gd name="connsiteX74" fmla="*/ 6761 w 9934"/>
              <a:gd name="connsiteY74" fmla="*/ 6362 h 10000"/>
              <a:gd name="connsiteX75" fmla="*/ 6918 w 9934"/>
              <a:gd name="connsiteY75" fmla="*/ 6265 h 10000"/>
              <a:gd name="connsiteX76" fmla="*/ 6983 w 9934"/>
              <a:gd name="connsiteY76" fmla="*/ 5817 h 10000"/>
              <a:gd name="connsiteX77" fmla="*/ 7062 w 9934"/>
              <a:gd name="connsiteY77" fmla="*/ 7023 h 10000"/>
              <a:gd name="connsiteX78" fmla="*/ 7143 w 9934"/>
              <a:gd name="connsiteY78" fmla="*/ 2743 h 10000"/>
              <a:gd name="connsiteX79" fmla="*/ 7285 w 9934"/>
              <a:gd name="connsiteY79" fmla="*/ 0 h 10000"/>
              <a:gd name="connsiteX80" fmla="*/ 7362 w 9934"/>
              <a:gd name="connsiteY80" fmla="*/ 1323 h 10000"/>
              <a:gd name="connsiteX81" fmla="*/ 7426 w 9934"/>
              <a:gd name="connsiteY81" fmla="*/ 875 h 10000"/>
              <a:gd name="connsiteX82" fmla="*/ 7505 w 9934"/>
              <a:gd name="connsiteY82" fmla="*/ 2082 h 10000"/>
              <a:gd name="connsiteX83" fmla="*/ 7650 w 9934"/>
              <a:gd name="connsiteY83" fmla="*/ 1751 h 10000"/>
              <a:gd name="connsiteX84" fmla="*/ 7728 w 9934"/>
              <a:gd name="connsiteY84" fmla="*/ 1751 h 10000"/>
              <a:gd name="connsiteX85" fmla="*/ 7795 w 9934"/>
              <a:gd name="connsiteY85" fmla="*/ 1965 h 10000"/>
              <a:gd name="connsiteX86" fmla="*/ 7871 w 9934"/>
              <a:gd name="connsiteY86" fmla="*/ 2626 h 10000"/>
              <a:gd name="connsiteX87" fmla="*/ 8017 w 9934"/>
              <a:gd name="connsiteY87" fmla="*/ 1634 h 10000"/>
              <a:gd name="connsiteX88" fmla="*/ 8094 w 9934"/>
              <a:gd name="connsiteY88" fmla="*/ 2082 h 10000"/>
              <a:gd name="connsiteX89" fmla="*/ 8160 w 9934"/>
              <a:gd name="connsiteY89" fmla="*/ 1965 h 10000"/>
              <a:gd name="connsiteX90" fmla="*/ 8239 w 9934"/>
              <a:gd name="connsiteY90" fmla="*/ 992 h 10000"/>
              <a:gd name="connsiteX91" fmla="*/ 8384 w 9934"/>
              <a:gd name="connsiteY91" fmla="*/ 1206 h 10000"/>
              <a:gd name="connsiteX92" fmla="*/ 8459 w 9934"/>
              <a:gd name="connsiteY92" fmla="*/ 545 h 10000"/>
              <a:gd name="connsiteX93" fmla="*/ 8539 w 9934"/>
              <a:gd name="connsiteY93" fmla="*/ 4163 h 10000"/>
              <a:gd name="connsiteX94" fmla="*/ 8603 w 9934"/>
              <a:gd name="connsiteY94" fmla="*/ 5700 h 10000"/>
              <a:gd name="connsiteX95" fmla="*/ 8759 w 9934"/>
              <a:gd name="connsiteY95" fmla="*/ 5700 h 10000"/>
              <a:gd name="connsiteX96" fmla="*/ 8827 w 9934"/>
              <a:gd name="connsiteY96" fmla="*/ 5156 h 10000"/>
              <a:gd name="connsiteX97" fmla="*/ 8904 w 9934"/>
              <a:gd name="connsiteY97" fmla="*/ 5156 h 10000"/>
              <a:gd name="connsiteX98" fmla="*/ 8969 w 9934"/>
              <a:gd name="connsiteY98" fmla="*/ 5700 h 10000"/>
              <a:gd name="connsiteX99" fmla="*/ 9126 w 9934"/>
              <a:gd name="connsiteY99" fmla="*/ 5272 h 10000"/>
              <a:gd name="connsiteX100" fmla="*/ 9191 w 9934"/>
              <a:gd name="connsiteY100" fmla="*/ 4280 h 10000"/>
              <a:gd name="connsiteX101" fmla="*/ 9271 w 9934"/>
              <a:gd name="connsiteY101" fmla="*/ 5058 h 10000"/>
              <a:gd name="connsiteX102" fmla="*/ 9347 w 9934"/>
              <a:gd name="connsiteY102" fmla="*/ 5058 h 10000"/>
              <a:gd name="connsiteX103" fmla="*/ 9492 w 9934"/>
              <a:gd name="connsiteY103" fmla="*/ 4611 h 10000"/>
              <a:gd name="connsiteX104" fmla="*/ 9558 w 9934"/>
              <a:gd name="connsiteY104" fmla="*/ 5058 h 10000"/>
              <a:gd name="connsiteX105" fmla="*/ 9635 w 9934"/>
              <a:gd name="connsiteY105" fmla="*/ 5156 h 10000"/>
              <a:gd name="connsiteX106" fmla="*/ 9716 w 9934"/>
              <a:gd name="connsiteY106" fmla="*/ 5156 h 10000"/>
              <a:gd name="connsiteX107" fmla="*/ 9778 w 9934"/>
              <a:gd name="connsiteY107" fmla="*/ 5058 h 10000"/>
              <a:gd name="connsiteX108" fmla="*/ 9934 w 9934"/>
              <a:gd name="connsiteY108" fmla="*/ 4825 h 10000"/>
              <a:gd name="connsiteX0" fmla="*/ 0 w 9843"/>
              <a:gd name="connsiteY0" fmla="*/ 10000 h 10000"/>
              <a:gd name="connsiteX1" fmla="*/ 158 w 9843"/>
              <a:gd name="connsiteY1" fmla="*/ 9767 h 10000"/>
              <a:gd name="connsiteX2" fmla="*/ 222 w 9843"/>
              <a:gd name="connsiteY2" fmla="*/ 9767 h 10000"/>
              <a:gd name="connsiteX3" fmla="*/ 302 w 9843"/>
              <a:gd name="connsiteY3" fmla="*/ 9339 h 10000"/>
              <a:gd name="connsiteX4" fmla="*/ 367 w 9843"/>
              <a:gd name="connsiteY4" fmla="*/ 9125 h 10000"/>
              <a:gd name="connsiteX5" fmla="*/ 525 w 9843"/>
              <a:gd name="connsiteY5" fmla="*/ 8560 h 10000"/>
              <a:gd name="connsiteX6" fmla="*/ 593 w 9843"/>
              <a:gd name="connsiteY6" fmla="*/ 8560 h 10000"/>
              <a:gd name="connsiteX7" fmla="*/ 669 w 9843"/>
              <a:gd name="connsiteY7" fmla="*/ 7568 h 10000"/>
              <a:gd name="connsiteX8" fmla="*/ 749 w 9843"/>
              <a:gd name="connsiteY8" fmla="*/ 7568 h 10000"/>
              <a:gd name="connsiteX9" fmla="*/ 893 w 9843"/>
              <a:gd name="connsiteY9" fmla="*/ 7685 h 10000"/>
              <a:gd name="connsiteX10" fmla="*/ 971 w 9843"/>
              <a:gd name="connsiteY10" fmla="*/ 7802 h 10000"/>
              <a:gd name="connsiteX11" fmla="*/ 1038 w 9843"/>
              <a:gd name="connsiteY11" fmla="*/ 7354 h 10000"/>
              <a:gd name="connsiteX12" fmla="*/ 1117 w 9843"/>
              <a:gd name="connsiteY12" fmla="*/ 7237 h 10000"/>
              <a:gd name="connsiteX13" fmla="*/ 1261 w 9843"/>
              <a:gd name="connsiteY13" fmla="*/ 5603 h 10000"/>
              <a:gd name="connsiteX14" fmla="*/ 1339 w 9843"/>
              <a:gd name="connsiteY14" fmla="*/ 4942 h 10000"/>
              <a:gd name="connsiteX15" fmla="*/ 1405 w 9843"/>
              <a:gd name="connsiteY15" fmla="*/ 5603 h 10000"/>
              <a:gd name="connsiteX16" fmla="*/ 1486 w 9843"/>
              <a:gd name="connsiteY16" fmla="*/ 5700 h 10000"/>
              <a:gd name="connsiteX17" fmla="*/ 1631 w 9843"/>
              <a:gd name="connsiteY17" fmla="*/ 5370 h 10000"/>
              <a:gd name="connsiteX18" fmla="*/ 1708 w 9843"/>
              <a:gd name="connsiteY18" fmla="*/ 5700 h 10000"/>
              <a:gd name="connsiteX19" fmla="*/ 1777 w 9843"/>
              <a:gd name="connsiteY19" fmla="*/ 5272 h 10000"/>
              <a:gd name="connsiteX20" fmla="*/ 1854 w 9843"/>
              <a:gd name="connsiteY20" fmla="*/ 5603 h 10000"/>
              <a:gd name="connsiteX21" fmla="*/ 1996 w 9843"/>
              <a:gd name="connsiteY21" fmla="*/ 5058 h 10000"/>
              <a:gd name="connsiteX22" fmla="*/ 2075 w 9843"/>
              <a:gd name="connsiteY22" fmla="*/ 5370 h 10000"/>
              <a:gd name="connsiteX23" fmla="*/ 2156 w 9843"/>
              <a:gd name="connsiteY23" fmla="*/ 5156 h 10000"/>
              <a:gd name="connsiteX24" fmla="*/ 2221 w 9843"/>
              <a:gd name="connsiteY24" fmla="*/ 5486 h 10000"/>
              <a:gd name="connsiteX25" fmla="*/ 2378 w 9843"/>
              <a:gd name="connsiteY25" fmla="*/ 4611 h 10000"/>
              <a:gd name="connsiteX26" fmla="*/ 2444 w 9843"/>
              <a:gd name="connsiteY26" fmla="*/ 5156 h 10000"/>
              <a:gd name="connsiteX27" fmla="*/ 2524 w 9843"/>
              <a:gd name="connsiteY27" fmla="*/ 5272 h 10000"/>
              <a:gd name="connsiteX28" fmla="*/ 2586 w 9843"/>
              <a:gd name="connsiteY28" fmla="*/ 5603 h 10000"/>
              <a:gd name="connsiteX29" fmla="*/ 2672 w 9843"/>
              <a:gd name="connsiteY29" fmla="*/ 5058 h 10000"/>
              <a:gd name="connsiteX30" fmla="*/ 2817 w 9843"/>
              <a:gd name="connsiteY30" fmla="*/ 5486 h 10000"/>
              <a:gd name="connsiteX31" fmla="*/ 2891 w 9843"/>
              <a:gd name="connsiteY31" fmla="*/ 5603 h 10000"/>
              <a:gd name="connsiteX32" fmla="*/ 2969 w 9843"/>
              <a:gd name="connsiteY32" fmla="*/ 5370 h 10000"/>
              <a:gd name="connsiteX33" fmla="*/ 3038 w 9843"/>
              <a:gd name="connsiteY33" fmla="*/ 5370 h 10000"/>
              <a:gd name="connsiteX34" fmla="*/ 3196 w 9843"/>
              <a:gd name="connsiteY34" fmla="*/ 5370 h 10000"/>
              <a:gd name="connsiteX35" fmla="*/ 3260 w 9843"/>
              <a:gd name="connsiteY35" fmla="*/ 4611 h 10000"/>
              <a:gd name="connsiteX36" fmla="*/ 3342 w 9843"/>
              <a:gd name="connsiteY36" fmla="*/ 4942 h 10000"/>
              <a:gd name="connsiteX37" fmla="*/ 3403 w 9843"/>
              <a:gd name="connsiteY37" fmla="*/ 4728 h 10000"/>
              <a:gd name="connsiteX38" fmla="*/ 3562 w 9843"/>
              <a:gd name="connsiteY38" fmla="*/ 6031 h 10000"/>
              <a:gd name="connsiteX39" fmla="*/ 3627 w 9843"/>
              <a:gd name="connsiteY39" fmla="*/ 5272 h 10000"/>
              <a:gd name="connsiteX40" fmla="*/ 3706 w 9843"/>
              <a:gd name="connsiteY40" fmla="*/ 5272 h 10000"/>
              <a:gd name="connsiteX41" fmla="*/ 3785 w 9843"/>
              <a:gd name="connsiteY41" fmla="*/ 5272 h 10000"/>
              <a:gd name="connsiteX42" fmla="*/ 3929 w 9843"/>
              <a:gd name="connsiteY42" fmla="*/ 4611 h 10000"/>
              <a:gd name="connsiteX43" fmla="*/ 3996 w 9843"/>
              <a:gd name="connsiteY43" fmla="*/ 5370 h 10000"/>
              <a:gd name="connsiteX44" fmla="*/ 4075 w 9843"/>
              <a:gd name="connsiteY44" fmla="*/ 5486 h 10000"/>
              <a:gd name="connsiteX45" fmla="*/ 4153 w 9843"/>
              <a:gd name="connsiteY45" fmla="*/ 5058 h 10000"/>
              <a:gd name="connsiteX46" fmla="*/ 4296 w 9843"/>
              <a:gd name="connsiteY46" fmla="*/ 5603 h 10000"/>
              <a:gd name="connsiteX47" fmla="*/ 4378 w 9843"/>
              <a:gd name="connsiteY47" fmla="*/ 4611 h 10000"/>
              <a:gd name="connsiteX48" fmla="*/ 4441 w 9843"/>
              <a:gd name="connsiteY48" fmla="*/ 4825 h 10000"/>
              <a:gd name="connsiteX49" fmla="*/ 4522 w 9843"/>
              <a:gd name="connsiteY49" fmla="*/ 4397 h 10000"/>
              <a:gd name="connsiteX50" fmla="*/ 4664 w 9843"/>
              <a:gd name="connsiteY50" fmla="*/ 5058 h 10000"/>
              <a:gd name="connsiteX51" fmla="*/ 4743 w 9843"/>
              <a:gd name="connsiteY51" fmla="*/ 5156 h 10000"/>
              <a:gd name="connsiteX52" fmla="*/ 4809 w 9843"/>
              <a:gd name="connsiteY52" fmla="*/ 4825 h 10000"/>
              <a:gd name="connsiteX53" fmla="*/ 4888 w 9843"/>
              <a:gd name="connsiteY53" fmla="*/ 5156 h 10000"/>
              <a:gd name="connsiteX54" fmla="*/ 5033 w 9843"/>
              <a:gd name="connsiteY54" fmla="*/ 5156 h 10000"/>
              <a:gd name="connsiteX55" fmla="*/ 5114 w 9843"/>
              <a:gd name="connsiteY55" fmla="*/ 5486 h 10000"/>
              <a:gd name="connsiteX56" fmla="*/ 5192 w 9843"/>
              <a:gd name="connsiteY56" fmla="*/ 5370 h 10000"/>
              <a:gd name="connsiteX57" fmla="*/ 5256 w 9843"/>
              <a:gd name="connsiteY57" fmla="*/ 5272 h 10000"/>
              <a:gd name="connsiteX58" fmla="*/ 5404 w 9843"/>
              <a:gd name="connsiteY58" fmla="*/ 4942 h 10000"/>
              <a:gd name="connsiteX59" fmla="*/ 5477 w 9843"/>
              <a:gd name="connsiteY59" fmla="*/ 4942 h 10000"/>
              <a:gd name="connsiteX60" fmla="*/ 5562 w 9843"/>
              <a:gd name="connsiteY60" fmla="*/ 5272 h 10000"/>
              <a:gd name="connsiteX61" fmla="*/ 5625 w 9843"/>
              <a:gd name="connsiteY61" fmla="*/ 5486 h 10000"/>
              <a:gd name="connsiteX62" fmla="*/ 5782 w 9843"/>
              <a:gd name="connsiteY62" fmla="*/ 5156 h 10000"/>
              <a:gd name="connsiteX63" fmla="*/ 5847 w 9843"/>
              <a:gd name="connsiteY63" fmla="*/ 7354 h 10000"/>
              <a:gd name="connsiteX64" fmla="*/ 5928 w 9843"/>
              <a:gd name="connsiteY64" fmla="*/ 8016 h 10000"/>
              <a:gd name="connsiteX65" fmla="*/ 6006 w 9843"/>
              <a:gd name="connsiteY65" fmla="*/ 7140 h 10000"/>
              <a:gd name="connsiteX66" fmla="*/ 6149 w 9843"/>
              <a:gd name="connsiteY66" fmla="*/ 6265 h 10000"/>
              <a:gd name="connsiteX67" fmla="*/ 6217 w 9843"/>
              <a:gd name="connsiteY67" fmla="*/ 6148 h 10000"/>
              <a:gd name="connsiteX68" fmla="*/ 6295 w 9843"/>
              <a:gd name="connsiteY68" fmla="*/ 5486 h 10000"/>
              <a:gd name="connsiteX69" fmla="*/ 6372 w 9843"/>
              <a:gd name="connsiteY69" fmla="*/ 5700 h 10000"/>
              <a:gd name="connsiteX70" fmla="*/ 6442 w 9843"/>
              <a:gd name="connsiteY70" fmla="*/ 5156 h 10000"/>
              <a:gd name="connsiteX71" fmla="*/ 6598 w 9843"/>
              <a:gd name="connsiteY71" fmla="*/ 4942 h 10000"/>
              <a:gd name="connsiteX72" fmla="*/ 6662 w 9843"/>
              <a:gd name="connsiteY72" fmla="*/ 5370 h 10000"/>
              <a:gd name="connsiteX73" fmla="*/ 6743 w 9843"/>
              <a:gd name="connsiteY73" fmla="*/ 5486 h 10000"/>
              <a:gd name="connsiteX74" fmla="*/ 6806 w 9843"/>
              <a:gd name="connsiteY74" fmla="*/ 6362 h 10000"/>
              <a:gd name="connsiteX75" fmla="*/ 6964 w 9843"/>
              <a:gd name="connsiteY75" fmla="*/ 6265 h 10000"/>
              <a:gd name="connsiteX76" fmla="*/ 7029 w 9843"/>
              <a:gd name="connsiteY76" fmla="*/ 5817 h 10000"/>
              <a:gd name="connsiteX77" fmla="*/ 7109 w 9843"/>
              <a:gd name="connsiteY77" fmla="*/ 7023 h 10000"/>
              <a:gd name="connsiteX78" fmla="*/ 7190 w 9843"/>
              <a:gd name="connsiteY78" fmla="*/ 2743 h 10000"/>
              <a:gd name="connsiteX79" fmla="*/ 7333 w 9843"/>
              <a:gd name="connsiteY79" fmla="*/ 0 h 10000"/>
              <a:gd name="connsiteX80" fmla="*/ 7411 w 9843"/>
              <a:gd name="connsiteY80" fmla="*/ 1323 h 10000"/>
              <a:gd name="connsiteX81" fmla="*/ 7475 w 9843"/>
              <a:gd name="connsiteY81" fmla="*/ 875 h 10000"/>
              <a:gd name="connsiteX82" fmla="*/ 7555 w 9843"/>
              <a:gd name="connsiteY82" fmla="*/ 2082 h 10000"/>
              <a:gd name="connsiteX83" fmla="*/ 7701 w 9843"/>
              <a:gd name="connsiteY83" fmla="*/ 1751 h 10000"/>
              <a:gd name="connsiteX84" fmla="*/ 7779 w 9843"/>
              <a:gd name="connsiteY84" fmla="*/ 1751 h 10000"/>
              <a:gd name="connsiteX85" fmla="*/ 7847 w 9843"/>
              <a:gd name="connsiteY85" fmla="*/ 1965 h 10000"/>
              <a:gd name="connsiteX86" fmla="*/ 7923 w 9843"/>
              <a:gd name="connsiteY86" fmla="*/ 2626 h 10000"/>
              <a:gd name="connsiteX87" fmla="*/ 8070 w 9843"/>
              <a:gd name="connsiteY87" fmla="*/ 1634 h 10000"/>
              <a:gd name="connsiteX88" fmla="*/ 8148 w 9843"/>
              <a:gd name="connsiteY88" fmla="*/ 2082 h 10000"/>
              <a:gd name="connsiteX89" fmla="*/ 8214 w 9843"/>
              <a:gd name="connsiteY89" fmla="*/ 1965 h 10000"/>
              <a:gd name="connsiteX90" fmla="*/ 8294 w 9843"/>
              <a:gd name="connsiteY90" fmla="*/ 992 h 10000"/>
              <a:gd name="connsiteX91" fmla="*/ 8440 w 9843"/>
              <a:gd name="connsiteY91" fmla="*/ 1206 h 10000"/>
              <a:gd name="connsiteX92" fmla="*/ 8515 w 9843"/>
              <a:gd name="connsiteY92" fmla="*/ 545 h 10000"/>
              <a:gd name="connsiteX93" fmla="*/ 8596 w 9843"/>
              <a:gd name="connsiteY93" fmla="*/ 4163 h 10000"/>
              <a:gd name="connsiteX94" fmla="*/ 8660 w 9843"/>
              <a:gd name="connsiteY94" fmla="*/ 5700 h 10000"/>
              <a:gd name="connsiteX95" fmla="*/ 8817 w 9843"/>
              <a:gd name="connsiteY95" fmla="*/ 5700 h 10000"/>
              <a:gd name="connsiteX96" fmla="*/ 8886 w 9843"/>
              <a:gd name="connsiteY96" fmla="*/ 5156 h 10000"/>
              <a:gd name="connsiteX97" fmla="*/ 8963 w 9843"/>
              <a:gd name="connsiteY97" fmla="*/ 5156 h 10000"/>
              <a:gd name="connsiteX98" fmla="*/ 9029 w 9843"/>
              <a:gd name="connsiteY98" fmla="*/ 5700 h 10000"/>
              <a:gd name="connsiteX99" fmla="*/ 9187 w 9843"/>
              <a:gd name="connsiteY99" fmla="*/ 5272 h 10000"/>
              <a:gd name="connsiteX100" fmla="*/ 9252 w 9843"/>
              <a:gd name="connsiteY100" fmla="*/ 4280 h 10000"/>
              <a:gd name="connsiteX101" fmla="*/ 9333 w 9843"/>
              <a:gd name="connsiteY101" fmla="*/ 5058 h 10000"/>
              <a:gd name="connsiteX102" fmla="*/ 9409 w 9843"/>
              <a:gd name="connsiteY102" fmla="*/ 5058 h 10000"/>
              <a:gd name="connsiteX103" fmla="*/ 9555 w 9843"/>
              <a:gd name="connsiteY103" fmla="*/ 4611 h 10000"/>
              <a:gd name="connsiteX104" fmla="*/ 9622 w 9843"/>
              <a:gd name="connsiteY104" fmla="*/ 5058 h 10000"/>
              <a:gd name="connsiteX105" fmla="*/ 9699 w 9843"/>
              <a:gd name="connsiteY105" fmla="*/ 5156 h 10000"/>
              <a:gd name="connsiteX106" fmla="*/ 9781 w 9843"/>
              <a:gd name="connsiteY106" fmla="*/ 5156 h 10000"/>
              <a:gd name="connsiteX107" fmla="*/ 9843 w 9843"/>
              <a:gd name="connsiteY107" fmla="*/ 5058 h 10000"/>
              <a:gd name="connsiteX0" fmla="*/ 0 w 9937"/>
              <a:gd name="connsiteY0" fmla="*/ 10000 h 10000"/>
              <a:gd name="connsiteX1" fmla="*/ 161 w 9937"/>
              <a:gd name="connsiteY1" fmla="*/ 9767 h 10000"/>
              <a:gd name="connsiteX2" fmla="*/ 226 w 9937"/>
              <a:gd name="connsiteY2" fmla="*/ 9767 h 10000"/>
              <a:gd name="connsiteX3" fmla="*/ 307 w 9937"/>
              <a:gd name="connsiteY3" fmla="*/ 9339 h 10000"/>
              <a:gd name="connsiteX4" fmla="*/ 373 w 9937"/>
              <a:gd name="connsiteY4" fmla="*/ 9125 h 10000"/>
              <a:gd name="connsiteX5" fmla="*/ 533 w 9937"/>
              <a:gd name="connsiteY5" fmla="*/ 8560 h 10000"/>
              <a:gd name="connsiteX6" fmla="*/ 602 w 9937"/>
              <a:gd name="connsiteY6" fmla="*/ 8560 h 10000"/>
              <a:gd name="connsiteX7" fmla="*/ 680 w 9937"/>
              <a:gd name="connsiteY7" fmla="*/ 7568 h 10000"/>
              <a:gd name="connsiteX8" fmla="*/ 761 w 9937"/>
              <a:gd name="connsiteY8" fmla="*/ 7568 h 10000"/>
              <a:gd name="connsiteX9" fmla="*/ 907 w 9937"/>
              <a:gd name="connsiteY9" fmla="*/ 7685 h 10000"/>
              <a:gd name="connsiteX10" fmla="*/ 986 w 9937"/>
              <a:gd name="connsiteY10" fmla="*/ 7802 h 10000"/>
              <a:gd name="connsiteX11" fmla="*/ 1055 w 9937"/>
              <a:gd name="connsiteY11" fmla="*/ 7354 h 10000"/>
              <a:gd name="connsiteX12" fmla="*/ 1135 w 9937"/>
              <a:gd name="connsiteY12" fmla="*/ 7237 h 10000"/>
              <a:gd name="connsiteX13" fmla="*/ 1281 w 9937"/>
              <a:gd name="connsiteY13" fmla="*/ 5603 h 10000"/>
              <a:gd name="connsiteX14" fmla="*/ 1360 w 9937"/>
              <a:gd name="connsiteY14" fmla="*/ 4942 h 10000"/>
              <a:gd name="connsiteX15" fmla="*/ 1427 w 9937"/>
              <a:gd name="connsiteY15" fmla="*/ 5603 h 10000"/>
              <a:gd name="connsiteX16" fmla="*/ 1510 w 9937"/>
              <a:gd name="connsiteY16" fmla="*/ 5700 h 10000"/>
              <a:gd name="connsiteX17" fmla="*/ 1657 w 9937"/>
              <a:gd name="connsiteY17" fmla="*/ 5370 h 10000"/>
              <a:gd name="connsiteX18" fmla="*/ 1735 w 9937"/>
              <a:gd name="connsiteY18" fmla="*/ 5700 h 10000"/>
              <a:gd name="connsiteX19" fmla="*/ 1805 w 9937"/>
              <a:gd name="connsiteY19" fmla="*/ 5272 h 10000"/>
              <a:gd name="connsiteX20" fmla="*/ 1884 w 9937"/>
              <a:gd name="connsiteY20" fmla="*/ 5603 h 10000"/>
              <a:gd name="connsiteX21" fmla="*/ 2028 w 9937"/>
              <a:gd name="connsiteY21" fmla="*/ 5058 h 10000"/>
              <a:gd name="connsiteX22" fmla="*/ 2108 w 9937"/>
              <a:gd name="connsiteY22" fmla="*/ 5370 h 10000"/>
              <a:gd name="connsiteX23" fmla="*/ 2190 w 9937"/>
              <a:gd name="connsiteY23" fmla="*/ 5156 h 10000"/>
              <a:gd name="connsiteX24" fmla="*/ 2256 w 9937"/>
              <a:gd name="connsiteY24" fmla="*/ 5486 h 10000"/>
              <a:gd name="connsiteX25" fmla="*/ 2416 w 9937"/>
              <a:gd name="connsiteY25" fmla="*/ 4611 h 10000"/>
              <a:gd name="connsiteX26" fmla="*/ 2483 w 9937"/>
              <a:gd name="connsiteY26" fmla="*/ 5156 h 10000"/>
              <a:gd name="connsiteX27" fmla="*/ 2564 w 9937"/>
              <a:gd name="connsiteY27" fmla="*/ 5272 h 10000"/>
              <a:gd name="connsiteX28" fmla="*/ 2627 w 9937"/>
              <a:gd name="connsiteY28" fmla="*/ 5603 h 10000"/>
              <a:gd name="connsiteX29" fmla="*/ 2715 w 9937"/>
              <a:gd name="connsiteY29" fmla="*/ 5058 h 10000"/>
              <a:gd name="connsiteX30" fmla="*/ 2862 w 9937"/>
              <a:gd name="connsiteY30" fmla="*/ 5486 h 10000"/>
              <a:gd name="connsiteX31" fmla="*/ 2937 w 9937"/>
              <a:gd name="connsiteY31" fmla="*/ 5603 h 10000"/>
              <a:gd name="connsiteX32" fmla="*/ 3016 w 9937"/>
              <a:gd name="connsiteY32" fmla="*/ 5370 h 10000"/>
              <a:gd name="connsiteX33" fmla="*/ 3086 w 9937"/>
              <a:gd name="connsiteY33" fmla="*/ 5370 h 10000"/>
              <a:gd name="connsiteX34" fmla="*/ 3247 w 9937"/>
              <a:gd name="connsiteY34" fmla="*/ 5370 h 10000"/>
              <a:gd name="connsiteX35" fmla="*/ 3312 w 9937"/>
              <a:gd name="connsiteY35" fmla="*/ 4611 h 10000"/>
              <a:gd name="connsiteX36" fmla="*/ 3395 w 9937"/>
              <a:gd name="connsiteY36" fmla="*/ 4942 h 10000"/>
              <a:gd name="connsiteX37" fmla="*/ 3457 w 9937"/>
              <a:gd name="connsiteY37" fmla="*/ 4728 h 10000"/>
              <a:gd name="connsiteX38" fmla="*/ 3619 w 9937"/>
              <a:gd name="connsiteY38" fmla="*/ 6031 h 10000"/>
              <a:gd name="connsiteX39" fmla="*/ 3685 w 9937"/>
              <a:gd name="connsiteY39" fmla="*/ 5272 h 10000"/>
              <a:gd name="connsiteX40" fmla="*/ 3765 w 9937"/>
              <a:gd name="connsiteY40" fmla="*/ 5272 h 10000"/>
              <a:gd name="connsiteX41" fmla="*/ 3845 w 9937"/>
              <a:gd name="connsiteY41" fmla="*/ 5272 h 10000"/>
              <a:gd name="connsiteX42" fmla="*/ 3992 w 9937"/>
              <a:gd name="connsiteY42" fmla="*/ 4611 h 10000"/>
              <a:gd name="connsiteX43" fmla="*/ 4060 w 9937"/>
              <a:gd name="connsiteY43" fmla="*/ 5370 h 10000"/>
              <a:gd name="connsiteX44" fmla="*/ 4140 w 9937"/>
              <a:gd name="connsiteY44" fmla="*/ 5486 h 10000"/>
              <a:gd name="connsiteX45" fmla="*/ 4219 w 9937"/>
              <a:gd name="connsiteY45" fmla="*/ 5058 h 10000"/>
              <a:gd name="connsiteX46" fmla="*/ 4365 w 9937"/>
              <a:gd name="connsiteY46" fmla="*/ 5603 h 10000"/>
              <a:gd name="connsiteX47" fmla="*/ 4448 w 9937"/>
              <a:gd name="connsiteY47" fmla="*/ 4611 h 10000"/>
              <a:gd name="connsiteX48" fmla="*/ 4512 w 9937"/>
              <a:gd name="connsiteY48" fmla="*/ 4825 h 10000"/>
              <a:gd name="connsiteX49" fmla="*/ 4594 w 9937"/>
              <a:gd name="connsiteY49" fmla="*/ 4397 h 10000"/>
              <a:gd name="connsiteX50" fmla="*/ 4738 w 9937"/>
              <a:gd name="connsiteY50" fmla="*/ 5058 h 10000"/>
              <a:gd name="connsiteX51" fmla="*/ 4819 w 9937"/>
              <a:gd name="connsiteY51" fmla="*/ 5156 h 10000"/>
              <a:gd name="connsiteX52" fmla="*/ 4886 w 9937"/>
              <a:gd name="connsiteY52" fmla="*/ 4825 h 10000"/>
              <a:gd name="connsiteX53" fmla="*/ 4966 w 9937"/>
              <a:gd name="connsiteY53" fmla="*/ 5156 h 10000"/>
              <a:gd name="connsiteX54" fmla="*/ 5113 w 9937"/>
              <a:gd name="connsiteY54" fmla="*/ 5156 h 10000"/>
              <a:gd name="connsiteX55" fmla="*/ 5196 w 9937"/>
              <a:gd name="connsiteY55" fmla="*/ 5486 h 10000"/>
              <a:gd name="connsiteX56" fmla="*/ 5275 w 9937"/>
              <a:gd name="connsiteY56" fmla="*/ 5370 h 10000"/>
              <a:gd name="connsiteX57" fmla="*/ 5340 w 9937"/>
              <a:gd name="connsiteY57" fmla="*/ 5272 h 10000"/>
              <a:gd name="connsiteX58" fmla="*/ 5490 w 9937"/>
              <a:gd name="connsiteY58" fmla="*/ 4942 h 10000"/>
              <a:gd name="connsiteX59" fmla="*/ 5564 w 9937"/>
              <a:gd name="connsiteY59" fmla="*/ 4942 h 10000"/>
              <a:gd name="connsiteX60" fmla="*/ 5651 w 9937"/>
              <a:gd name="connsiteY60" fmla="*/ 5272 h 10000"/>
              <a:gd name="connsiteX61" fmla="*/ 5715 w 9937"/>
              <a:gd name="connsiteY61" fmla="*/ 5486 h 10000"/>
              <a:gd name="connsiteX62" fmla="*/ 5874 w 9937"/>
              <a:gd name="connsiteY62" fmla="*/ 5156 h 10000"/>
              <a:gd name="connsiteX63" fmla="*/ 5940 w 9937"/>
              <a:gd name="connsiteY63" fmla="*/ 7354 h 10000"/>
              <a:gd name="connsiteX64" fmla="*/ 6023 w 9937"/>
              <a:gd name="connsiteY64" fmla="*/ 8016 h 10000"/>
              <a:gd name="connsiteX65" fmla="*/ 6102 w 9937"/>
              <a:gd name="connsiteY65" fmla="*/ 7140 h 10000"/>
              <a:gd name="connsiteX66" fmla="*/ 6247 w 9937"/>
              <a:gd name="connsiteY66" fmla="*/ 6265 h 10000"/>
              <a:gd name="connsiteX67" fmla="*/ 6316 w 9937"/>
              <a:gd name="connsiteY67" fmla="*/ 6148 h 10000"/>
              <a:gd name="connsiteX68" fmla="*/ 6395 w 9937"/>
              <a:gd name="connsiteY68" fmla="*/ 5486 h 10000"/>
              <a:gd name="connsiteX69" fmla="*/ 6474 w 9937"/>
              <a:gd name="connsiteY69" fmla="*/ 5700 h 10000"/>
              <a:gd name="connsiteX70" fmla="*/ 6545 w 9937"/>
              <a:gd name="connsiteY70" fmla="*/ 5156 h 10000"/>
              <a:gd name="connsiteX71" fmla="*/ 6703 w 9937"/>
              <a:gd name="connsiteY71" fmla="*/ 4942 h 10000"/>
              <a:gd name="connsiteX72" fmla="*/ 6768 w 9937"/>
              <a:gd name="connsiteY72" fmla="*/ 5370 h 10000"/>
              <a:gd name="connsiteX73" fmla="*/ 6851 w 9937"/>
              <a:gd name="connsiteY73" fmla="*/ 5486 h 10000"/>
              <a:gd name="connsiteX74" fmla="*/ 6915 w 9937"/>
              <a:gd name="connsiteY74" fmla="*/ 6362 h 10000"/>
              <a:gd name="connsiteX75" fmla="*/ 7075 w 9937"/>
              <a:gd name="connsiteY75" fmla="*/ 6265 h 10000"/>
              <a:gd name="connsiteX76" fmla="*/ 7141 w 9937"/>
              <a:gd name="connsiteY76" fmla="*/ 5817 h 10000"/>
              <a:gd name="connsiteX77" fmla="*/ 7222 w 9937"/>
              <a:gd name="connsiteY77" fmla="*/ 7023 h 10000"/>
              <a:gd name="connsiteX78" fmla="*/ 7305 w 9937"/>
              <a:gd name="connsiteY78" fmla="*/ 2743 h 10000"/>
              <a:gd name="connsiteX79" fmla="*/ 7450 w 9937"/>
              <a:gd name="connsiteY79" fmla="*/ 0 h 10000"/>
              <a:gd name="connsiteX80" fmla="*/ 7529 w 9937"/>
              <a:gd name="connsiteY80" fmla="*/ 1323 h 10000"/>
              <a:gd name="connsiteX81" fmla="*/ 7594 w 9937"/>
              <a:gd name="connsiteY81" fmla="*/ 875 h 10000"/>
              <a:gd name="connsiteX82" fmla="*/ 7676 w 9937"/>
              <a:gd name="connsiteY82" fmla="*/ 2082 h 10000"/>
              <a:gd name="connsiteX83" fmla="*/ 7824 w 9937"/>
              <a:gd name="connsiteY83" fmla="*/ 1751 h 10000"/>
              <a:gd name="connsiteX84" fmla="*/ 7903 w 9937"/>
              <a:gd name="connsiteY84" fmla="*/ 1751 h 10000"/>
              <a:gd name="connsiteX85" fmla="*/ 7972 w 9937"/>
              <a:gd name="connsiteY85" fmla="*/ 1965 h 10000"/>
              <a:gd name="connsiteX86" fmla="*/ 8049 w 9937"/>
              <a:gd name="connsiteY86" fmla="*/ 2626 h 10000"/>
              <a:gd name="connsiteX87" fmla="*/ 8199 w 9937"/>
              <a:gd name="connsiteY87" fmla="*/ 1634 h 10000"/>
              <a:gd name="connsiteX88" fmla="*/ 8278 w 9937"/>
              <a:gd name="connsiteY88" fmla="*/ 2082 h 10000"/>
              <a:gd name="connsiteX89" fmla="*/ 8345 w 9937"/>
              <a:gd name="connsiteY89" fmla="*/ 1965 h 10000"/>
              <a:gd name="connsiteX90" fmla="*/ 8426 w 9937"/>
              <a:gd name="connsiteY90" fmla="*/ 992 h 10000"/>
              <a:gd name="connsiteX91" fmla="*/ 8575 w 9937"/>
              <a:gd name="connsiteY91" fmla="*/ 1206 h 10000"/>
              <a:gd name="connsiteX92" fmla="*/ 8651 w 9937"/>
              <a:gd name="connsiteY92" fmla="*/ 545 h 10000"/>
              <a:gd name="connsiteX93" fmla="*/ 8733 w 9937"/>
              <a:gd name="connsiteY93" fmla="*/ 4163 h 10000"/>
              <a:gd name="connsiteX94" fmla="*/ 8798 w 9937"/>
              <a:gd name="connsiteY94" fmla="*/ 5700 h 10000"/>
              <a:gd name="connsiteX95" fmla="*/ 8958 w 9937"/>
              <a:gd name="connsiteY95" fmla="*/ 5700 h 10000"/>
              <a:gd name="connsiteX96" fmla="*/ 9028 w 9937"/>
              <a:gd name="connsiteY96" fmla="*/ 5156 h 10000"/>
              <a:gd name="connsiteX97" fmla="*/ 9106 w 9937"/>
              <a:gd name="connsiteY97" fmla="*/ 5156 h 10000"/>
              <a:gd name="connsiteX98" fmla="*/ 9173 w 9937"/>
              <a:gd name="connsiteY98" fmla="*/ 5700 h 10000"/>
              <a:gd name="connsiteX99" fmla="*/ 9334 w 9937"/>
              <a:gd name="connsiteY99" fmla="*/ 5272 h 10000"/>
              <a:gd name="connsiteX100" fmla="*/ 9400 w 9937"/>
              <a:gd name="connsiteY100" fmla="*/ 4280 h 10000"/>
              <a:gd name="connsiteX101" fmla="*/ 9482 w 9937"/>
              <a:gd name="connsiteY101" fmla="*/ 5058 h 10000"/>
              <a:gd name="connsiteX102" fmla="*/ 9559 w 9937"/>
              <a:gd name="connsiteY102" fmla="*/ 5058 h 10000"/>
              <a:gd name="connsiteX103" fmla="*/ 9707 w 9937"/>
              <a:gd name="connsiteY103" fmla="*/ 4611 h 10000"/>
              <a:gd name="connsiteX104" fmla="*/ 9775 w 9937"/>
              <a:gd name="connsiteY104" fmla="*/ 5058 h 10000"/>
              <a:gd name="connsiteX105" fmla="*/ 9854 w 9937"/>
              <a:gd name="connsiteY105" fmla="*/ 5156 h 10000"/>
              <a:gd name="connsiteX106" fmla="*/ 9937 w 9937"/>
              <a:gd name="connsiteY106" fmla="*/ 5156 h 10000"/>
              <a:gd name="connsiteX0" fmla="*/ 0 w 9916"/>
              <a:gd name="connsiteY0" fmla="*/ 10000 h 10000"/>
              <a:gd name="connsiteX1" fmla="*/ 162 w 9916"/>
              <a:gd name="connsiteY1" fmla="*/ 9767 h 10000"/>
              <a:gd name="connsiteX2" fmla="*/ 227 w 9916"/>
              <a:gd name="connsiteY2" fmla="*/ 9767 h 10000"/>
              <a:gd name="connsiteX3" fmla="*/ 309 w 9916"/>
              <a:gd name="connsiteY3" fmla="*/ 9339 h 10000"/>
              <a:gd name="connsiteX4" fmla="*/ 375 w 9916"/>
              <a:gd name="connsiteY4" fmla="*/ 9125 h 10000"/>
              <a:gd name="connsiteX5" fmla="*/ 536 w 9916"/>
              <a:gd name="connsiteY5" fmla="*/ 8560 h 10000"/>
              <a:gd name="connsiteX6" fmla="*/ 606 w 9916"/>
              <a:gd name="connsiteY6" fmla="*/ 8560 h 10000"/>
              <a:gd name="connsiteX7" fmla="*/ 684 w 9916"/>
              <a:gd name="connsiteY7" fmla="*/ 7568 h 10000"/>
              <a:gd name="connsiteX8" fmla="*/ 766 w 9916"/>
              <a:gd name="connsiteY8" fmla="*/ 7568 h 10000"/>
              <a:gd name="connsiteX9" fmla="*/ 913 w 9916"/>
              <a:gd name="connsiteY9" fmla="*/ 7685 h 10000"/>
              <a:gd name="connsiteX10" fmla="*/ 992 w 9916"/>
              <a:gd name="connsiteY10" fmla="*/ 7802 h 10000"/>
              <a:gd name="connsiteX11" fmla="*/ 1062 w 9916"/>
              <a:gd name="connsiteY11" fmla="*/ 7354 h 10000"/>
              <a:gd name="connsiteX12" fmla="*/ 1142 w 9916"/>
              <a:gd name="connsiteY12" fmla="*/ 7237 h 10000"/>
              <a:gd name="connsiteX13" fmla="*/ 1289 w 9916"/>
              <a:gd name="connsiteY13" fmla="*/ 5603 h 10000"/>
              <a:gd name="connsiteX14" fmla="*/ 1369 w 9916"/>
              <a:gd name="connsiteY14" fmla="*/ 4942 h 10000"/>
              <a:gd name="connsiteX15" fmla="*/ 1436 w 9916"/>
              <a:gd name="connsiteY15" fmla="*/ 5603 h 10000"/>
              <a:gd name="connsiteX16" fmla="*/ 1520 w 9916"/>
              <a:gd name="connsiteY16" fmla="*/ 5700 h 10000"/>
              <a:gd name="connsiteX17" fmla="*/ 1668 w 9916"/>
              <a:gd name="connsiteY17" fmla="*/ 5370 h 10000"/>
              <a:gd name="connsiteX18" fmla="*/ 1746 w 9916"/>
              <a:gd name="connsiteY18" fmla="*/ 5700 h 10000"/>
              <a:gd name="connsiteX19" fmla="*/ 1816 w 9916"/>
              <a:gd name="connsiteY19" fmla="*/ 5272 h 10000"/>
              <a:gd name="connsiteX20" fmla="*/ 1896 w 9916"/>
              <a:gd name="connsiteY20" fmla="*/ 5603 h 10000"/>
              <a:gd name="connsiteX21" fmla="*/ 2041 w 9916"/>
              <a:gd name="connsiteY21" fmla="*/ 5058 h 10000"/>
              <a:gd name="connsiteX22" fmla="*/ 2121 w 9916"/>
              <a:gd name="connsiteY22" fmla="*/ 5370 h 10000"/>
              <a:gd name="connsiteX23" fmla="*/ 2204 w 9916"/>
              <a:gd name="connsiteY23" fmla="*/ 5156 h 10000"/>
              <a:gd name="connsiteX24" fmla="*/ 2270 w 9916"/>
              <a:gd name="connsiteY24" fmla="*/ 5486 h 10000"/>
              <a:gd name="connsiteX25" fmla="*/ 2431 w 9916"/>
              <a:gd name="connsiteY25" fmla="*/ 4611 h 10000"/>
              <a:gd name="connsiteX26" fmla="*/ 2499 w 9916"/>
              <a:gd name="connsiteY26" fmla="*/ 5156 h 10000"/>
              <a:gd name="connsiteX27" fmla="*/ 2580 w 9916"/>
              <a:gd name="connsiteY27" fmla="*/ 5272 h 10000"/>
              <a:gd name="connsiteX28" fmla="*/ 2644 w 9916"/>
              <a:gd name="connsiteY28" fmla="*/ 5603 h 10000"/>
              <a:gd name="connsiteX29" fmla="*/ 2732 w 9916"/>
              <a:gd name="connsiteY29" fmla="*/ 5058 h 10000"/>
              <a:gd name="connsiteX30" fmla="*/ 2880 w 9916"/>
              <a:gd name="connsiteY30" fmla="*/ 5486 h 10000"/>
              <a:gd name="connsiteX31" fmla="*/ 2956 w 9916"/>
              <a:gd name="connsiteY31" fmla="*/ 5603 h 10000"/>
              <a:gd name="connsiteX32" fmla="*/ 3035 w 9916"/>
              <a:gd name="connsiteY32" fmla="*/ 5370 h 10000"/>
              <a:gd name="connsiteX33" fmla="*/ 3106 w 9916"/>
              <a:gd name="connsiteY33" fmla="*/ 5370 h 10000"/>
              <a:gd name="connsiteX34" fmla="*/ 3268 w 9916"/>
              <a:gd name="connsiteY34" fmla="*/ 5370 h 10000"/>
              <a:gd name="connsiteX35" fmla="*/ 3333 w 9916"/>
              <a:gd name="connsiteY35" fmla="*/ 4611 h 10000"/>
              <a:gd name="connsiteX36" fmla="*/ 3417 w 9916"/>
              <a:gd name="connsiteY36" fmla="*/ 4942 h 10000"/>
              <a:gd name="connsiteX37" fmla="*/ 3479 w 9916"/>
              <a:gd name="connsiteY37" fmla="*/ 4728 h 10000"/>
              <a:gd name="connsiteX38" fmla="*/ 3642 w 9916"/>
              <a:gd name="connsiteY38" fmla="*/ 6031 h 10000"/>
              <a:gd name="connsiteX39" fmla="*/ 3708 w 9916"/>
              <a:gd name="connsiteY39" fmla="*/ 5272 h 10000"/>
              <a:gd name="connsiteX40" fmla="*/ 3789 w 9916"/>
              <a:gd name="connsiteY40" fmla="*/ 5272 h 10000"/>
              <a:gd name="connsiteX41" fmla="*/ 3869 w 9916"/>
              <a:gd name="connsiteY41" fmla="*/ 5272 h 10000"/>
              <a:gd name="connsiteX42" fmla="*/ 4017 w 9916"/>
              <a:gd name="connsiteY42" fmla="*/ 4611 h 10000"/>
              <a:gd name="connsiteX43" fmla="*/ 4086 w 9916"/>
              <a:gd name="connsiteY43" fmla="*/ 5370 h 10000"/>
              <a:gd name="connsiteX44" fmla="*/ 4166 w 9916"/>
              <a:gd name="connsiteY44" fmla="*/ 5486 h 10000"/>
              <a:gd name="connsiteX45" fmla="*/ 4246 w 9916"/>
              <a:gd name="connsiteY45" fmla="*/ 5058 h 10000"/>
              <a:gd name="connsiteX46" fmla="*/ 4393 w 9916"/>
              <a:gd name="connsiteY46" fmla="*/ 5603 h 10000"/>
              <a:gd name="connsiteX47" fmla="*/ 4476 w 9916"/>
              <a:gd name="connsiteY47" fmla="*/ 4611 h 10000"/>
              <a:gd name="connsiteX48" fmla="*/ 4541 w 9916"/>
              <a:gd name="connsiteY48" fmla="*/ 4825 h 10000"/>
              <a:gd name="connsiteX49" fmla="*/ 4623 w 9916"/>
              <a:gd name="connsiteY49" fmla="*/ 4397 h 10000"/>
              <a:gd name="connsiteX50" fmla="*/ 4768 w 9916"/>
              <a:gd name="connsiteY50" fmla="*/ 5058 h 10000"/>
              <a:gd name="connsiteX51" fmla="*/ 4850 w 9916"/>
              <a:gd name="connsiteY51" fmla="*/ 5156 h 10000"/>
              <a:gd name="connsiteX52" fmla="*/ 4917 w 9916"/>
              <a:gd name="connsiteY52" fmla="*/ 4825 h 10000"/>
              <a:gd name="connsiteX53" fmla="*/ 4997 w 9916"/>
              <a:gd name="connsiteY53" fmla="*/ 5156 h 10000"/>
              <a:gd name="connsiteX54" fmla="*/ 5145 w 9916"/>
              <a:gd name="connsiteY54" fmla="*/ 5156 h 10000"/>
              <a:gd name="connsiteX55" fmla="*/ 5229 w 9916"/>
              <a:gd name="connsiteY55" fmla="*/ 5486 h 10000"/>
              <a:gd name="connsiteX56" fmla="*/ 5308 w 9916"/>
              <a:gd name="connsiteY56" fmla="*/ 5370 h 10000"/>
              <a:gd name="connsiteX57" fmla="*/ 5374 w 9916"/>
              <a:gd name="connsiteY57" fmla="*/ 5272 h 10000"/>
              <a:gd name="connsiteX58" fmla="*/ 5525 w 9916"/>
              <a:gd name="connsiteY58" fmla="*/ 4942 h 10000"/>
              <a:gd name="connsiteX59" fmla="*/ 5599 w 9916"/>
              <a:gd name="connsiteY59" fmla="*/ 4942 h 10000"/>
              <a:gd name="connsiteX60" fmla="*/ 5687 w 9916"/>
              <a:gd name="connsiteY60" fmla="*/ 5272 h 10000"/>
              <a:gd name="connsiteX61" fmla="*/ 5751 w 9916"/>
              <a:gd name="connsiteY61" fmla="*/ 5486 h 10000"/>
              <a:gd name="connsiteX62" fmla="*/ 5911 w 9916"/>
              <a:gd name="connsiteY62" fmla="*/ 5156 h 10000"/>
              <a:gd name="connsiteX63" fmla="*/ 5978 w 9916"/>
              <a:gd name="connsiteY63" fmla="*/ 7354 h 10000"/>
              <a:gd name="connsiteX64" fmla="*/ 6061 w 9916"/>
              <a:gd name="connsiteY64" fmla="*/ 8016 h 10000"/>
              <a:gd name="connsiteX65" fmla="*/ 6141 w 9916"/>
              <a:gd name="connsiteY65" fmla="*/ 7140 h 10000"/>
              <a:gd name="connsiteX66" fmla="*/ 6287 w 9916"/>
              <a:gd name="connsiteY66" fmla="*/ 6265 h 10000"/>
              <a:gd name="connsiteX67" fmla="*/ 6356 w 9916"/>
              <a:gd name="connsiteY67" fmla="*/ 6148 h 10000"/>
              <a:gd name="connsiteX68" fmla="*/ 6436 w 9916"/>
              <a:gd name="connsiteY68" fmla="*/ 5486 h 10000"/>
              <a:gd name="connsiteX69" fmla="*/ 6515 w 9916"/>
              <a:gd name="connsiteY69" fmla="*/ 5700 h 10000"/>
              <a:gd name="connsiteX70" fmla="*/ 6586 w 9916"/>
              <a:gd name="connsiteY70" fmla="*/ 5156 h 10000"/>
              <a:gd name="connsiteX71" fmla="*/ 6745 w 9916"/>
              <a:gd name="connsiteY71" fmla="*/ 4942 h 10000"/>
              <a:gd name="connsiteX72" fmla="*/ 6811 w 9916"/>
              <a:gd name="connsiteY72" fmla="*/ 5370 h 10000"/>
              <a:gd name="connsiteX73" fmla="*/ 6894 w 9916"/>
              <a:gd name="connsiteY73" fmla="*/ 5486 h 10000"/>
              <a:gd name="connsiteX74" fmla="*/ 6959 w 9916"/>
              <a:gd name="connsiteY74" fmla="*/ 6362 h 10000"/>
              <a:gd name="connsiteX75" fmla="*/ 7120 w 9916"/>
              <a:gd name="connsiteY75" fmla="*/ 6265 h 10000"/>
              <a:gd name="connsiteX76" fmla="*/ 7186 w 9916"/>
              <a:gd name="connsiteY76" fmla="*/ 5817 h 10000"/>
              <a:gd name="connsiteX77" fmla="*/ 7268 w 9916"/>
              <a:gd name="connsiteY77" fmla="*/ 7023 h 10000"/>
              <a:gd name="connsiteX78" fmla="*/ 7351 w 9916"/>
              <a:gd name="connsiteY78" fmla="*/ 2743 h 10000"/>
              <a:gd name="connsiteX79" fmla="*/ 7497 w 9916"/>
              <a:gd name="connsiteY79" fmla="*/ 0 h 10000"/>
              <a:gd name="connsiteX80" fmla="*/ 7577 w 9916"/>
              <a:gd name="connsiteY80" fmla="*/ 1323 h 10000"/>
              <a:gd name="connsiteX81" fmla="*/ 7642 w 9916"/>
              <a:gd name="connsiteY81" fmla="*/ 875 h 10000"/>
              <a:gd name="connsiteX82" fmla="*/ 7725 w 9916"/>
              <a:gd name="connsiteY82" fmla="*/ 2082 h 10000"/>
              <a:gd name="connsiteX83" fmla="*/ 7874 w 9916"/>
              <a:gd name="connsiteY83" fmla="*/ 1751 h 10000"/>
              <a:gd name="connsiteX84" fmla="*/ 7953 w 9916"/>
              <a:gd name="connsiteY84" fmla="*/ 1751 h 10000"/>
              <a:gd name="connsiteX85" fmla="*/ 8023 w 9916"/>
              <a:gd name="connsiteY85" fmla="*/ 1965 h 10000"/>
              <a:gd name="connsiteX86" fmla="*/ 8100 w 9916"/>
              <a:gd name="connsiteY86" fmla="*/ 2626 h 10000"/>
              <a:gd name="connsiteX87" fmla="*/ 8251 w 9916"/>
              <a:gd name="connsiteY87" fmla="*/ 1634 h 10000"/>
              <a:gd name="connsiteX88" fmla="*/ 8330 w 9916"/>
              <a:gd name="connsiteY88" fmla="*/ 2082 h 10000"/>
              <a:gd name="connsiteX89" fmla="*/ 8398 w 9916"/>
              <a:gd name="connsiteY89" fmla="*/ 1965 h 10000"/>
              <a:gd name="connsiteX90" fmla="*/ 8479 w 9916"/>
              <a:gd name="connsiteY90" fmla="*/ 992 h 10000"/>
              <a:gd name="connsiteX91" fmla="*/ 8629 w 9916"/>
              <a:gd name="connsiteY91" fmla="*/ 1206 h 10000"/>
              <a:gd name="connsiteX92" fmla="*/ 8706 w 9916"/>
              <a:gd name="connsiteY92" fmla="*/ 545 h 10000"/>
              <a:gd name="connsiteX93" fmla="*/ 8788 w 9916"/>
              <a:gd name="connsiteY93" fmla="*/ 4163 h 10000"/>
              <a:gd name="connsiteX94" fmla="*/ 8854 w 9916"/>
              <a:gd name="connsiteY94" fmla="*/ 5700 h 10000"/>
              <a:gd name="connsiteX95" fmla="*/ 9015 w 9916"/>
              <a:gd name="connsiteY95" fmla="*/ 5700 h 10000"/>
              <a:gd name="connsiteX96" fmla="*/ 9085 w 9916"/>
              <a:gd name="connsiteY96" fmla="*/ 5156 h 10000"/>
              <a:gd name="connsiteX97" fmla="*/ 9164 w 9916"/>
              <a:gd name="connsiteY97" fmla="*/ 5156 h 10000"/>
              <a:gd name="connsiteX98" fmla="*/ 9231 w 9916"/>
              <a:gd name="connsiteY98" fmla="*/ 5700 h 10000"/>
              <a:gd name="connsiteX99" fmla="*/ 9393 w 9916"/>
              <a:gd name="connsiteY99" fmla="*/ 5272 h 10000"/>
              <a:gd name="connsiteX100" fmla="*/ 9460 w 9916"/>
              <a:gd name="connsiteY100" fmla="*/ 4280 h 10000"/>
              <a:gd name="connsiteX101" fmla="*/ 9542 w 9916"/>
              <a:gd name="connsiteY101" fmla="*/ 5058 h 10000"/>
              <a:gd name="connsiteX102" fmla="*/ 9620 w 9916"/>
              <a:gd name="connsiteY102" fmla="*/ 5058 h 10000"/>
              <a:gd name="connsiteX103" fmla="*/ 9769 w 9916"/>
              <a:gd name="connsiteY103" fmla="*/ 4611 h 10000"/>
              <a:gd name="connsiteX104" fmla="*/ 9837 w 9916"/>
              <a:gd name="connsiteY104" fmla="*/ 5058 h 10000"/>
              <a:gd name="connsiteX105" fmla="*/ 9916 w 9916"/>
              <a:gd name="connsiteY105" fmla="*/ 5156 h 10000"/>
              <a:gd name="connsiteX0" fmla="*/ 0 w 9920"/>
              <a:gd name="connsiteY0" fmla="*/ 10000 h 10000"/>
              <a:gd name="connsiteX1" fmla="*/ 163 w 9920"/>
              <a:gd name="connsiteY1" fmla="*/ 9767 h 10000"/>
              <a:gd name="connsiteX2" fmla="*/ 229 w 9920"/>
              <a:gd name="connsiteY2" fmla="*/ 9767 h 10000"/>
              <a:gd name="connsiteX3" fmla="*/ 312 w 9920"/>
              <a:gd name="connsiteY3" fmla="*/ 9339 h 10000"/>
              <a:gd name="connsiteX4" fmla="*/ 378 w 9920"/>
              <a:gd name="connsiteY4" fmla="*/ 9125 h 10000"/>
              <a:gd name="connsiteX5" fmla="*/ 541 w 9920"/>
              <a:gd name="connsiteY5" fmla="*/ 8560 h 10000"/>
              <a:gd name="connsiteX6" fmla="*/ 611 w 9920"/>
              <a:gd name="connsiteY6" fmla="*/ 8560 h 10000"/>
              <a:gd name="connsiteX7" fmla="*/ 690 w 9920"/>
              <a:gd name="connsiteY7" fmla="*/ 7568 h 10000"/>
              <a:gd name="connsiteX8" fmla="*/ 772 w 9920"/>
              <a:gd name="connsiteY8" fmla="*/ 7568 h 10000"/>
              <a:gd name="connsiteX9" fmla="*/ 921 w 9920"/>
              <a:gd name="connsiteY9" fmla="*/ 7685 h 10000"/>
              <a:gd name="connsiteX10" fmla="*/ 1000 w 9920"/>
              <a:gd name="connsiteY10" fmla="*/ 7802 h 10000"/>
              <a:gd name="connsiteX11" fmla="*/ 1071 w 9920"/>
              <a:gd name="connsiteY11" fmla="*/ 7354 h 10000"/>
              <a:gd name="connsiteX12" fmla="*/ 1152 w 9920"/>
              <a:gd name="connsiteY12" fmla="*/ 7237 h 10000"/>
              <a:gd name="connsiteX13" fmla="*/ 1300 w 9920"/>
              <a:gd name="connsiteY13" fmla="*/ 5603 h 10000"/>
              <a:gd name="connsiteX14" fmla="*/ 1381 w 9920"/>
              <a:gd name="connsiteY14" fmla="*/ 4942 h 10000"/>
              <a:gd name="connsiteX15" fmla="*/ 1448 w 9920"/>
              <a:gd name="connsiteY15" fmla="*/ 5603 h 10000"/>
              <a:gd name="connsiteX16" fmla="*/ 1533 w 9920"/>
              <a:gd name="connsiteY16" fmla="*/ 5700 h 10000"/>
              <a:gd name="connsiteX17" fmla="*/ 1682 w 9920"/>
              <a:gd name="connsiteY17" fmla="*/ 5370 h 10000"/>
              <a:gd name="connsiteX18" fmla="*/ 1761 w 9920"/>
              <a:gd name="connsiteY18" fmla="*/ 5700 h 10000"/>
              <a:gd name="connsiteX19" fmla="*/ 1831 w 9920"/>
              <a:gd name="connsiteY19" fmla="*/ 5272 h 10000"/>
              <a:gd name="connsiteX20" fmla="*/ 1912 w 9920"/>
              <a:gd name="connsiteY20" fmla="*/ 5603 h 10000"/>
              <a:gd name="connsiteX21" fmla="*/ 2058 w 9920"/>
              <a:gd name="connsiteY21" fmla="*/ 5058 h 10000"/>
              <a:gd name="connsiteX22" fmla="*/ 2139 w 9920"/>
              <a:gd name="connsiteY22" fmla="*/ 5370 h 10000"/>
              <a:gd name="connsiteX23" fmla="*/ 2223 w 9920"/>
              <a:gd name="connsiteY23" fmla="*/ 5156 h 10000"/>
              <a:gd name="connsiteX24" fmla="*/ 2289 w 9920"/>
              <a:gd name="connsiteY24" fmla="*/ 5486 h 10000"/>
              <a:gd name="connsiteX25" fmla="*/ 2452 w 9920"/>
              <a:gd name="connsiteY25" fmla="*/ 4611 h 10000"/>
              <a:gd name="connsiteX26" fmla="*/ 2520 w 9920"/>
              <a:gd name="connsiteY26" fmla="*/ 5156 h 10000"/>
              <a:gd name="connsiteX27" fmla="*/ 2602 w 9920"/>
              <a:gd name="connsiteY27" fmla="*/ 5272 h 10000"/>
              <a:gd name="connsiteX28" fmla="*/ 2666 w 9920"/>
              <a:gd name="connsiteY28" fmla="*/ 5603 h 10000"/>
              <a:gd name="connsiteX29" fmla="*/ 2755 w 9920"/>
              <a:gd name="connsiteY29" fmla="*/ 5058 h 10000"/>
              <a:gd name="connsiteX30" fmla="*/ 2904 w 9920"/>
              <a:gd name="connsiteY30" fmla="*/ 5486 h 10000"/>
              <a:gd name="connsiteX31" fmla="*/ 2981 w 9920"/>
              <a:gd name="connsiteY31" fmla="*/ 5603 h 10000"/>
              <a:gd name="connsiteX32" fmla="*/ 3061 w 9920"/>
              <a:gd name="connsiteY32" fmla="*/ 5370 h 10000"/>
              <a:gd name="connsiteX33" fmla="*/ 3132 w 9920"/>
              <a:gd name="connsiteY33" fmla="*/ 5370 h 10000"/>
              <a:gd name="connsiteX34" fmla="*/ 3296 w 9920"/>
              <a:gd name="connsiteY34" fmla="*/ 5370 h 10000"/>
              <a:gd name="connsiteX35" fmla="*/ 3361 w 9920"/>
              <a:gd name="connsiteY35" fmla="*/ 4611 h 10000"/>
              <a:gd name="connsiteX36" fmla="*/ 3446 w 9920"/>
              <a:gd name="connsiteY36" fmla="*/ 4942 h 10000"/>
              <a:gd name="connsiteX37" fmla="*/ 3508 w 9920"/>
              <a:gd name="connsiteY37" fmla="*/ 4728 h 10000"/>
              <a:gd name="connsiteX38" fmla="*/ 3673 w 9920"/>
              <a:gd name="connsiteY38" fmla="*/ 6031 h 10000"/>
              <a:gd name="connsiteX39" fmla="*/ 3739 w 9920"/>
              <a:gd name="connsiteY39" fmla="*/ 5272 h 10000"/>
              <a:gd name="connsiteX40" fmla="*/ 3821 w 9920"/>
              <a:gd name="connsiteY40" fmla="*/ 5272 h 10000"/>
              <a:gd name="connsiteX41" fmla="*/ 3902 w 9920"/>
              <a:gd name="connsiteY41" fmla="*/ 5272 h 10000"/>
              <a:gd name="connsiteX42" fmla="*/ 4051 w 9920"/>
              <a:gd name="connsiteY42" fmla="*/ 4611 h 10000"/>
              <a:gd name="connsiteX43" fmla="*/ 4121 w 9920"/>
              <a:gd name="connsiteY43" fmla="*/ 5370 h 10000"/>
              <a:gd name="connsiteX44" fmla="*/ 4201 w 9920"/>
              <a:gd name="connsiteY44" fmla="*/ 5486 h 10000"/>
              <a:gd name="connsiteX45" fmla="*/ 4282 w 9920"/>
              <a:gd name="connsiteY45" fmla="*/ 5058 h 10000"/>
              <a:gd name="connsiteX46" fmla="*/ 4430 w 9920"/>
              <a:gd name="connsiteY46" fmla="*/ 5603 h 10000"/>
              <a:gd name="connsiteX47" fmla="*/ 4514 w 9920"/>
              <a:gd name="connsiteY47" fmla="*/ 4611 h 10000"/>
              <a:gd name="connsiteX48" fmla="*/ 4579 w 9920"/>
              <a:gd name="connsiteY48" fmla="*/ 4825 h 10000"/>
              <a:gd name="connsiteX49" fmla="*/ 4662 w 9920"/>
              <a:gd name="connsiteY49" fmla="*/ 4397 h 10000"/>
              <a:gd name="connsiteX50" fmla="*/ 4808 w 9920"/>
              <a:gd name="connsiteY50" fmla="*/ 5058 h 10000"/>
              <a:gd name="connsiteX51" fmla="*/ 4891 w 9920"/>
              <a:gd name="connsiteY51" fmla="*/ 5156 h 10000"/>
              <a:gd name="connsiteX52" fmla="*/ 4959 w 9920"/>
              <a:gd name="connsiteY52" fmla="*/ 4825 h 10000"/>
              <a:gd name="connsiteX53" fmla="*/ 5039 w 9920"/>
              <a:gd name="connsiteY53" fmla="*/ 5156 h 10000"/>
              <a:gd name="connsiteX54" fmla="*/ 5189 w 9920"/>
              <a:gd name="connsiteY54" fmla="*/ 5156 h 10000"/>
              <a:gd name="connsiteX55" fmla="*/ 5273 w 9920"/>
              <a:gd name="connsiteY55" fmla="*/ 5486 h 10000"/>
              <a:gd name="connsiteX56" fmla="*/ 5353 w 9920"/>
              <a:gd name="connsiteY56" fmla="*/ 5370 h 10000"/>
              <a:gd name="connsiteX57" fmla="*/ 5420 w 9920"/>
              <a:gd name="connsiteY57" fmla="*/ 5272 h 10000"/>
              <a:gd name="connsiteX58" fmla="*/ 5572 w 9920"/>
              <a:gd name="connsiteY58" fmla="*/ 4942 h 10000"/>
              <a:gd name="connsiteX59" fmla="*/ 5646 w 9920"/>
              <a:gd name="connsiteY59" fmla="*/ 4942 h 10000"/>
              <a:gd name="connsiteX60" fmla="*/ 5735 w 9920"/>
              <a:gd name="connsiteY60" fmla="*/ 5272 h 10000"/>
              <a:gd name="connsiteX61" fmla="*/ 5800 w 9920"/>
              <a:gd name="connsiteY61" fmla="*/ 5486 h 10000"/>
              <a:gd name="connsiteX62" fmla="*/ 5961 w 9920"/>
              <a:gd name="connsiteY62" fmla="*/ 5156 h 10000"/>
              <a:gd name="connsiteX63" fmla="*/ 6029 w 9920"/>
              <a:gd name="connsiteY63" fmla="*/ 7354 h 10000"/>
              <a:gd name="connsiteX64" fmla="*/ 6112 w 9920"/>
              <a:gd name="connsiteY64" fmla="*/ 8016 h 10000"/>
              <a:gd name="connsiteX65" fmla="*/ 6193 w 9920"/>
              <a:gd name="connsiteY65" fmla="*/ 7140 h 10000"/>
              <a:gd name="connsiteX66" fmla="*/ 6340 w 9920"/>
              <a:gd name="connsiteY66" fmla="*/ 6265 h 10000"/>
              <a:gd name="connsiteX67" fmla="*/ 6410 w 9920"/>
              <a:gd name="connsiteY67" fmla="*/ 6148 h 10000"/>
              <a:gd name="connsiteX68" fmla="*/ 6491 w 9920"/>
              <a:gd name="connsiteY68" fmla="*/ 5486 h 10000"/>
              <a:gd name="connsiteX69" fmla="*/ 6570 w 9920"/>
              <a:gd name="connsiteY69" fmla="*/ 5700 h 10000"/>
              <a:gd name="connsiteX70" fmla="*/ 6642 w 9920"/>
              <a:gd name="connsiteY70" fmla="*/ 5156 h 10000"/>
              <a:gd name="connsiteX71" fmla="*/ 6802 w 9920"/>
              <a:gd name="connsiteY71" fmla="*/ 4942 h 10000"/>
              <a:gd name="connsiteX72" fmla="*/ 6869 w 9920"/>
              <a:gd name="connsiteY72" fmla="*/ 5370 h 10000"/>
              <a:gd name="connsiteX73" fmla="*/ 6952 w 9920"/>
              <a:gd name="connsiteY73" fmla="*/ 5486 h 10000"/>
              <a:gd name="connsiteX74" fmla="*/ 7018 w 9920"/>
              <a:gd name="connsiteY74" fmla="*/ 6362 h 10000"/>
              <a:gd name="connsiteX75" fmla="*/ 7180 w 9920"/>
              <a:gd name="connsiteY75" fmla="*/ 6265 h 10000"/>
              <a:gd name="connsiteX76" fmla="*/ 7247 w 9920"/>
              <a:gd name="connsiteY76" fmla="*/ 5817 h 10000"/>
              <a:gd name="connsiteX77" fmla="*/ 7330 w 9920"/>
              <a:gd name="connsiteY77" fmla="*/ 7023 h 10000"/>
              <a:gd name="connsiteX78" fmla="*/ 7413 w 9920"/>
              <a:gd name="connsiteY78" fmla="*/ 2743 h 10000"/>
              <a:gd name="connsiteX79" fmla="*/ 7561 w 9920"/>
              <a:gd name="connsiteY79" fmla="*/ 0 h 10000"/>
              <a:gd name="connsiteX80" fmla="*/ 7641 w 9920"/>
              <a:gd name="connsiteY80" fmla="*/ 1323 h 10000"/>
              <a:gd name="connsiteX81" fmla="*/ 7707 w 9920"/>
              <a:gd name="connsiteY81" fmla="*/ 875 h 10000"/>
              <a:gd name="connsiteX82" fmla="*/ 7790 w 9920"/>
              <a:gd name="connsiteY82" fmla="*/ 2082 h 10000"/>
              <a:gd name="connsiteX83" fmla="*/ 7941 w 9920"/>
              <a:gd name="connsiteY83" fmla="*/ 1751 h 10000"/>
              <a:gd name="connsiteX84" fmla="*/ 8020 w 9920"/>
              <a:gd name="connsiteY84" fmla="*/ 1751 h 10000"/>
              <a:gd name="connsiteX85" fmla="*/ 8091 w 9920"/>
              <a:gd name="connsiteY85" fmla="*/ 1965 h 10000"/>
              <a:gd name="connsiteX86" fmla="*/ 8169 w 9920"/>
              <a:gd name="connsiteY86" fmla="*/ 2626 h 10000"/>
              <a:gd name="connsiteX87" fmla="*/ 8321 w 9920"/>
              <a:gd name="connsiteY87" fmla="*/ 1634 h 10000"/>
              <a:gd name="connsiteX88" fmla="*/ 8401 w 9920"/>
              <a:gd name="connsiteY88" fmla="*/ 2082 h 10000"/>
              <a:gd name="connsiteX89" fmla="*/ 8469 w 9920"/>
              <a:gd name="connsiteY89" fmla="*/ 1965 h 10000"/>
              <a:gd name="connsiteX90" fmla="*/ 8551 w 9920"/>
              <a:gd name="connsiteY90" fmla="*/ 992 h 10000"/>
              <a:gd name="connsiteX91" fmla="*/ 8702 w 9920"/>
              <a:gd name="connsiteY91" fmla="*/ 1206 h 10000"/>
              <a:gd name="connsiteX92" fmla="*/ 8780 w 9920"/>
              <a:gd name="connsiteY92" fmla="*/ 545 h 10000"/>
              <a:gd name="connsiteX93" fmla="*/ 8862 w 9920"/>
              <a:gd name="connsiteY93" fmla="*/ 4163 h 10000"/>
              <a:gd name="connsiteX94" fmla="*/ 8929 w 9920"/>
              <a:gd name="connsiteY94" fmla="*/ 5700 h 10000"/>
              <a:gd name="connsiteX95" fmla="*/ 9091 w 9920"/>
              <a:gd name="connsiteY95" fmla="*/ 5700 h 10000"/>
              <a:gd name="connsiteX96" fmla="*/ 9162 w 9920"/>
              <a:gd name="connsiteY96" fmla="*/ 5156 h 10000"/>
              <a:gd name="connsiteX97" fmla="*/ 9242 w 9920"/>
              <a:gd name="connsiteY97" fmla="*/ 5156 h 10000"/>
              <a:gd name="connsiteX98" fmla="*/ 9309 w 9920"/>
              <a:gd name="connsiteY98" fmla="*/ 5700 h 10000"/>
              <a:gd name="connsiteX99" fmla="*/ 9473 w 9920"/>
              <a:gd name="connsiteY99" fmla="*/ 5272 h 10000"/>
              <a:gd name="connsiteX100" fmla="*/ 9540 w 9920"/>
              <a:gd name="connsiteY100" fmla="*/ 4280 h 10000"/>
              <a:gd name="connsiteX101" fmla="*/ 9623 w 9920"/>
              <a:gd name="connsiteY101" fmla="*/ 5058 h 10000"/>
              <a:gd name="connsiteX102" fmla="*/ 9701 w 9920"/>
              <a:gd name="connsiteY102" fmla="*/ 5058 h 10000"/>
              <a:gd name="connsiteX103" fmla="*/ 9852 w 9920"/>
              <a:gd name="connsiteY103" fmla="*/ 4611 h 10000"/>
              <a:gd name="connsiteX104" fmla="*/ 9920 w 9920"/>
              <a:gd name="connsiteY104" fmla="*/ 5058 h 10000"/>
              <a:gd name="connsiteX0" fmla="*/ 0 w 9931"/>
              <a:gd name="connsiteY0" fmla="*/ 10000 h 10000"/>
              <a:gd name="connsiteX1" fmla="*/ 164 w 9931"/>
              <a:gd name="connsiteY1" fmla="*/ 9767 h 10000"/>
              <a:gd name="connsiteX2" fmla="*/ 231 w 9931"/>
              <a:gd name="connsiteY2" fmla="*/ 9767 h 10000"/>
              <a:gd name="connsiteX3" fmla="*/ 315 w 9931"/>
              <a:gd name="connsiteY3" fmla="*/ 9339 h 10000"/>
              <a:gd name="connsiteX4" fmla="*/ 381 w 9931"/>
              <a:gd name="connsiteY4" fmla="*/ 9125 h 10000"/>
              <a:gd name="connsiteX5" fmla="*/ 545 w 9931"/>
              <a:gd name="connsiteY5" fmla="*/ 8560 h 10000"/>
              <a:gd name="connsiteX6" fmla="*/ 616 w 9931"/>
              <a:gd name="connsiteY6" fmla="*/ 8560 h 10000"/>
              <a:gd name="connsiteX7" fmla="*/ 696 w 9931"/>
              <a:gd name="connsiteY7" fmla="*/ 7568 h 10000"/>
              <a:gd name="connsiteX8" fmla="*/ 778 w 9931"/>
              <a:gd name="connsiteY8" fmla="*/ 7568 h 10000"/>
              <a:gd name="connsiteX9" fmla="*/ 928 w 9931"/>
              <a:gd name="connsiteY9" fmla="*/ 7685 h 10000"/>
              <a:gd name="connsiteX10" fmla="*/ 1008 w 9931"/>
              <a:gd name="connsiteY10" fmla="*/ 7802 h 10000"/>
              <a:gd name="connsiteX11" fmla="*/ 1080 w 9931"/>
              <a:gd name="connsiteY11" fmla="*/ 7354 h 10000"/>
              <a:gd name="connsiteX12" fmla="*/ 1161 w 9931"/>
              <a:gd name="connsiteY12" fmla="*/ 7237 h 10000"/>
              <a:gd name="connsiteX13" fmla="*/ 1310 w 9931"/>
              <a:gd name="connsiteY13" fmla="*/ 5603 h 10000"/>
              <a:gd name="connsiteX14" fmla="*/ 1392 w 9931"/>
              <a:gd name="connsiteY14" fmla="*/ 4942 h 10000"/>
              <a:gd name="connsiteX15" fmla="*/ 1460 w 9931"/>
              <a:gd name="connsiteY15" fmla="*/ 5603 h 10000"/>
              <a:gd name="connsiteX16" fmla="*/ 1545 w 9931"/>
              <a:gd name="connsiteY16" fmla="*/ 5700 h 10000"/>
              <a:gd name="connsiteX17" fmla="*/ 1696 w 9931"/>
              <a:gd name="connsiteY17" fmla="*/ 5370 h 10000"/>
              <a:gd name="connsiteX18" fmla="*/ 1775 w 9931"/>
              <a:gd name="connsiteY18" fmla="*/ 5700 h 10000"/>
              <a:gd name="connsiteX19" fmla="*/ 1846 w 9931"/>
              <a:gd name="connsiteY19" fmla="*/ 5272 h 10000"/>
              <a:gd name="connsiteX20" fmla="*/ 1927 w 9931"/>
              <a:gd name="connsiteY20" fmla="*/ 5603 h 10000"/>
              <a:gd name="connsiteX21" fmla="*/ 2075 w 9931"/>
              <a:gd name="connsiteY21" fmla="*/ 5058 h 10000"/>
              <a:gd name="connsiteX22" fmla="*/ 2156 w 9931"/>
              <a:gd name="connsiteY22" fmla="*/ 5370 h 10000"/>
              <a:gd name="connsiteX23" fmla="*/ 2241 w 9931"/>
              <a:gd name="connsiteY23" fmla="*/ 5156 h 10000"/>
              <a:gd name="connsiteX24" fmla="*/ 2307 w 9931"/>
              <a:gd name="connsiteY24" fmla="*/ 5486 h 10000"/>
              <a:gd name="connsiteX25" fmla="*/ 2472 w 9931"/>
              <a:gd name="connsiteY25" fmla="*/ 4611 h 10000"/>
              <a:gd name="connsiteX26" fmla="*/ 2540 w 9931"/>
              <a:gd name="connsiteY26" fmla="*/ 5156 h 10000"/>
              <a:gd name="connsiteX27" fmla="*/ 2623 w 9931"/>
              <a:gd name="connsiteY27" fmla="*/ 5272 h 10000"/>
              <a:gd name="connsiteX28" fmla="*/ 2688 w 9931"/>
              <a:gd name="connsiteY28" fmla="*/ 5603 h 10000"/>
              <a:gd name="connsiteX29" fmla="*/ 2777 w 9931"/>
              <a:gd name="connsiteY29" fmla="*/ 5058 h 10000"/>
              <a:gd name="connsiteX30" fmla="*/ 2927 w 9931"/>
              <a:gd name="connsiteY30" fmla="*/ 5486 h 10000"/>
              <a:gd name="connsiteX31" fmla="*/ 3005 w 9931"/>
              <a:gd name="connsiteY31" fmla="*/ 5603 h 10000"/>
              <a:gd name="connsiteX32" fmla="*/ 3086 w 9931"/>
              <a:gd name="connsiteY32" fmla="*/ 5370 h 10000"/>
              <a:gd name="connsiteX33" fmla="*/ 3157 w 9931"/>
              <a:gd name="connsiteY33" fmla="*/ 5370 h 10000"/>
              <a:gd name="connsiteX34" fmla="*/ 3323 w 9931"/>
              <a:gd name="connsiteY34" fmla="*/ 5370 h 10000"/>
              <a:gd name="connsiteX35" fmla="*/ 3388 w 9931"/>
              <a:gd name="connsiteY35" fmla="*/ 4611 h 10000"/>
              <a:gd name="connsiteX36" fmla="*/ 3474 w 9931"/>
              <a:gd name="connsiteY36" fmla="*/ 4942 h 10000"/>
              <a:gd name="connsiteX37" fmla="*/ 3536 w 9931"/>
              <a:gd name="connsiteY37" fmla="*/ 4728 h 10000"/>
              <a:gd name="connsiteX38" fmla="*/ 3703 w 9931"/>
              <a:gd name="connsiteY38" fmla="*/ 6031 h 10000"/>
              <a:gd name="connsiteX39" fmla="*/ 3769 w 9931"/>
              <a:gd name="connsiteY39" fmla="*/ 5272 h 10000"/>
              <a:gd name="connsiteX40" fmla="*/ 3852 w 9931"/>
              <a:gd name="connsiteY40" fmla="*/ 5272 h 10000"/>
              <a:gd name="connsiteX41" fmla="*/ 3933 w 9931"/>
              <a:gd name="connsiteY41" fmla="*/ 5272 h 10000"/>
              <a:gd name="connsiteX42" fmla="*/ 4084 w 9931"/>
              <a:gd name="connsiteY42" fmla="*/ 4611 h 10000"/>
              <a:gd name="connsiteX43" fmla="*/ 4154 w 9931"/>
              <a:gd name="connsiteY43" fmla="*/ 5370 h 10000"/>
              <a:gd name="connsiteX44" fmla="*/ 4235 w 9931"/>
              <a:gd name="connsiteY44" fmla="*/ 5486 h 10000"/>
              <a:gd name="connsiteX45" fmla="*/ 4317 w 9931"/>
              <a:gd name="connsiteY45" fmla="*/ 5058 h 10000"/>
              <a:gd name="connsiteX46" fmla="*/ 4466 w 9931"/>
              <a:gd name="connsiteY46" fmla="*/ 5603 h 10000"/>
              <a:gd name="connsiteX47" fmla="*/ 4550 w 9931"/>
              <a:gd name="connsiteY47" fmla="*/ 4611 h 10000"/>
              <a:gd name="connsiteX48" fmla="*/ 4616 w 9931"/>
              <a:gd name="connsiteY48" fmla="*/ 4825 h 10000"/>
              <a:gd name="connsiteX49" fmla="*/ 4700 w 9931"/>
              <a:gd name="connsiteY49" fmla="*/ 4397 h 10000"/>
              <a:gd name="connsiteX50" fmla="*/ 4847 w 9931"/>
              <a:gd name="connsiteY50" fmla="*/ 5058 h 10000"/>
              <a:gd name="connsiteX51" fmla="*/ 4930 w 9931"/>
              <a:gd name="connsiteY51" fmla="*/ 5156 h 10000"/>
              <a:gd name="connsiteX52" fmla="*/ 4999 w 9931"/>
              <a:gd name="connsiteY52" fmla="*/ 4825 h 10000"/>
              <a:gd name="connsiteX53" fmla="*/ 5080 w 9931"/>
              <a:gd name="connsiteY53" fmla="*/ 5156 h 10000"/>
              <a:gd name="connsiteX54" fmla="*/ 5231 w 9931"/>
              <a:gd name="connsiteY54" fmla="*/ 5156 h 10000"/>
              <a:gd name="connsiteX55" fmla="*/ 5316 w 9931"/>
              <a:gd name="connsiteY55" fmla="*/ 5486 h 10000"/>
              <a:gd name="connsiteX56" fmla="*/ 5396 w 9931"/>
              <a:gd name="connsiteY56" fmla="*/ 5370 h 10000"/>
              <a:gd name="connsiteX57" fmla="*/ 5464 w 9931"/>
              <a:gd name="connsiteY57" fmla="*/ 5272 h 10000"/>
              <a:gd name="connsiteX58" fmla="*/ 5617 w 9931"/>
              <a:gd name="connsiteY58" fmla="*/ 4942 h 10000"/>
              <a:gd name="connsiteX59" fmla="*/ 5692 w 9931"/>
              <a:gd name="connsiteY59" fmla="*/ 4942 h 10000"/>
              <a:gd name="connsiteX60" fmla="*/ 5781 w 9931"/>
              <a:gd name="connsiteY60" fmla="*/ 5272 h 10000"/>
              <a:gd name="connsiteX61" fmla="*/ 5847 w 9931"/>
              <a:gd name="connsiteY61" fmla="*/ 5486 h 10000"/>
              <a:gd name="connsiteX62" fmla="*/ 6009 w 9931"/>
              <a:gd name="connsiteY62" fmla="*/ 5156 h 10000"/>
              <a:gd name="connsiteX63" fmla="*/ 6078 w 9931"/>
              <a:gd name="connsiteY63" fmla="*/ 7354 h 10000"/>
              <a:gd name="connsiteX64" fmla="*/ 6161 w 9931"/>
              <a:gd name="connsiteY64" fmla="*/ 8016 h 10000"/>
              <a:gd name="connsiteX65" fmla="*/ 6243 w 9931"/>
              <a:gd name="connsiteY65" fmla="*/ 7140 h 10000"/>
              <a:gd name="connsiteX66" fmla="*/ 6391 w 9931"/>
              <a:gd name="connsiteY66" fmla="*/ 6265 h 10000"/>
              <a:gd name="connsiteX67" fmla="*/ 6462 w 9931"/>
              <a:gd name="connsiteY67" fmla="*/ 6148 h 10000"/>
              <a:gd name="connsiteX68" fmla="*/ 6543 w 9931"/>
              <a:gd name="connsiteY68" fmla="*/ 5486 h 10000"/>
              <a:gd name="connsiteX69" fmla="*/ 6623 w 9931"/>
              <a:gd name="connsiteY69" fmla="*/ 5700 h 10000"/>
              <a:gd name="connsiteX70" fmla="*/ 6696 w 9931"/>
              <a:gd name="connsiteY70" fmla="*/ 5156 h 10000"/>
              <a:gd name="connsiteX71" fmla="*/ 6857 w 9931"/>
              <a:gd name="connsiteY71" fmla="*/ 4942 h 10000"/>
              <a:gd name="connsiteX72" fmla="*/ 6924 w 9931"/>
              <a:gd name="connsiteY72" fmla="*/ 5370 h 10000"/>
              <a:gd name="connsiteX73" fmla="*/ 7008 w 9931"/>
              <a:gd name="connsiteY73" fmla="*/ 5486 h 10000"/>
              <a:gd name="connsiteX74" fmla="*/ 7075 w 9931"/>
              <a:gd name="connsiteY74" fmla="*/ 6362 h 10000"/>
              <a:gd name="connsiteX75" fmla="*/ 7238 w 9931"/>
              <a:gd name="connsiteY75" fmla="*/ 6265 h 10000"/>
              <a:gd name="connsiteX76" fmla="*/ 7305 w 9931"/>
              <a:gd name="connsiteY76" fmla="*/ 5817 h 10000"/>
              <a:gd name="connsiteX77" fmla="*/ 7389 w 9931"/>
              <a:gd name="connsiteY77" fmla="*/ 7023 h 10000"/>
              <a:gd name="connsiteX78" fmla="*/ 7473 w 9931"/>
              <a:gd name="connsiteY78" fmla="*/ 2743 h 10000"/>
              <a:gd name="connsiteX79" fmla="*/ 7622 w 9931"/>
              <a:gd name="connsiteY79" fmla="*/ 0 h 10000"/>
              <a:gd name="connsiteX80" fmla="*/ 7703 w 9931"/>
              <a:gd name="connsiteY80" fmla="*/ 1323 h 10000"/>
              <a:gd name="connsiteX81" fmla="*/ 7769 w 9931"/>
              <a:gd name="connsiteY81" fmla="*/ 875 h 10000"/>
              <a:gd name="connsiteX82" fmla="*/ 7853 w 9931"/>
              <a:gd name="connsiteY82" fmla="*/ 2082 h 10000"/>
              <a:gd name="connsiteX83" fmla="*/ 8005 w 9931"/>
              <a:gd name="connsiteY83" fmla="*/ 1751 h 10000"/>
              <a:gd name="connsiteX84" fmla="*/ 8085 w 9931"/>
              <a:gd name="connsiteY84" fmla="*/ 1751 h 10000"/>
              <a:gd name="connsiteX85" fmla="*/ 8156 w 9931"/>
              <a:gd name="connsiteY85" fmla="*/ 1965 h 10000"/>
              <a:gd name="connsiteX86" fmla="*/ 8235 w 9931"/>
              <a:gd name="connsiteY86" fmla="*/ 2626 h 10000"/>
              <a:gd name="connsiteX87" fmla="*/ 8388 w 9931"/>
              <a:gd name="connsiteY87" fmla="*/ 1634 h 10000"/>
              <a:gd name="connsiteX88" fmla="*/ 8469 w 9931"/>
              <a:gd name="connsiteY88" fmla="*/ 2082 h 10000"/>
              <a:gd name="connsiteX89" fmla="*/ 8537 w 9931"/>
              <a:gd name="connsiteY89" fmla="*/ 1965 h 10000"/>
              <a:gd name="connsiteX90" fmla="*/ 8620 w 9931"/>
              <a:gd name="connsiteY90" fmla="*/ 992 h 10000"/>
              <a:gd name="connsiteX91" fmla="*/ 8772 w 9931"/>
              <a:gd name="connsiteY91" fmla="*/ 1206 h 10000"/>
              <a:gd name="connsiteX92" fmla="*/ 8851 w 9931"/>
              <a:gd name="connsiteY92" fmla="*/ 545 h 10000"/>
              <a:gd name="connsiteX93" fmla="*/ 8933 w 9931"/>
              <a:gd name="connsiteY93" fmla="*/ 4163 h 10000"/>
              <a:gd name="connsiteX94" fmla="*/ 9001 w 9931"/>
              <a:gd name="connsiteY94" fmla="*/ 5700 h 10000"/>
              <a:gd name="connsiteX95" fmla="*/ 9164 w 9931"/>
              <a:gd name="connsiteY95" fmla="*/ 5700 h 10000"/>
              <a:gd name="connsiteX96" fmla="*/ 9236 w 9931"/>
              <a:gd name="connsiteY96" fmla="*/ 5156 h 10000"/>
              <a:gd name="connsiteX97" fmla="*/ 9317 w 9931"/>
              <a:gd name="connsiteY97" fmla="*/ 5156 h 10000"/>
              <a:gd name="connsiteX98" fmla="*/ 9384 w 9931"/>
              <a:gd name="connsiteY98" fmla="*/ 5700 h 10000"/>
              <a:gd name="connsiteX99" fmla="*/ 9549 w 9931"/>
              <a:gd name="connsiteY99" fmla="*/ 5272 h 10000"/>
              <a:gd name="connsiteX100" fmla="*/ 9617 w 9931"/>
              <a:gd name="connsiteY100" fmla="*/ 4280 h 10000"/>
              <a:gd name="connsiteX101" fmla="*/ 9701 w 9931"/>
              <a:gd name="connsiteY101" fmla="*/ 5058 h 10000"/>
              <a:gd name="connsiteX102" fmla="*/ 9779 w 9931"/>
              <a:gd name="connsiteY102" fmla="*/ 5058 h 10000"/>
              <a:gd name="connsiteX103" fmla="*/ 9931 w 9931"/>
              <a:gd name="connsiteY103" fmla="*/ 4611 h 10000"/>
              <a:gd name="connsiteX0" fmla="*/ 0 w 9847"/>
              <a:gd name="connsiteY0" fmla="*/ 10000 h 10000"/>
              <a:gd name="connsiteX1" fmla="*/ 165 w 9847"/>
              <a:gd name="connsiteY1" fmla="*/ 9767 h 10000"/>
              <a:gd name="connsiteX2" fmla="*/ 233 w 9847"/>
              <a:gd name="connsiteY2" fmla="*/ 9767 h 10000"/>
              <a:gd name="connsiteX3" fmla="*/ 317 w 9847"/>
              <a:gd name="connsiteY3" fmla="*/ 9339 h 10000"/>
              <a:gd name="connsiteX4" fmla="*/ 384 w 9847"/>
              <a:gd name="connsiteY4" fmla="*/ 9125 h 10000"/>
              <a:gd name="connsiteX5" fmla="*/ 549 w 9847"/>
              <a:gd name="connsiteY5" fmla="*/ 8560 h 10000"/>
              <a:gd name="connsiteX6" fmla="*/ 620 w 9847"/>
              <a:gd name="connsiteY6" fmla="*/ 8560 h 10000"/>
              <a:gd name="connsiteX7" fmla="*/ 701 w 9847"/>
              <a:gd name="connsiteY7" fmla="*/ 7568 h 10000"/>
              <a:gd name="connsiteX8" fmla="*/ 783 w 9847"/>
              <a:gd name="connsiteY8" fmla="*/ 7568 h 10000"/>
              <a:gd name="connsiteX9" fmla="*/ 934 w 9847"/>
              <a:gd name="connsiteY9" fmla="*/ 7685 h 10000"/>
              <a:gd name="connsiteX10" fmla="*/ 1015 w 9847"/>
              <a:gd name="connsiteY10" fmla="*/ 7802 h 10000"/>
              <a:gd name="connsiteX11" fmla="*/ 1088 w 9847"/>
              <a:gd name="connsiteY11" fmla="*/ 7354 h 10000"/>
              <a:gd name="connsiteX12" fmla="*/ 1169 w 9847"/>
              <a:gd name="connsiteY12" fmla="*/ 7237 h 10000"/>
              <a:gd name="connsiteX13" fmla="*/ 1319 w 9847"/>
              <a:gd name="connsiteY13" fmla="*/ 5603 h 10000"/>
              <a:gd name="connsiteX14" fmla="*/ 1402 w 9847"/>
              <a:gd name="connsiteY14" fmla="*/ 4942 h 10000"/>
              <a:gd name="connsiteX15" fmla="*/ 1470 w 9847"/>
              <a:gd name="connsiteY15" fmla="*/ 5603 h 10000"/>
              <a:gd name="connsiteX16" fmla="*/ 1556 w 9847"/>
              <a:gd name="connsiteY16" fmla="*/ 5700 h 10000"/>
              <a:gd name="connsiteX17" fmla="*/ 1708 w 9847"/>
              <a:gd name="connsiteY17" fmla="*/ 5370 h 10000"/>
              <a:gd name="connsiteX18" fmla="*/ 1787 w 9847"/>
              <a:gd name="connsiteY18" fmla="*/ 5700 h 10000"/>
              <a:gd name="connsiteX19" fmla="*/ 1859 w 9847"/>
              <a:gd name="connsiteY19" fmla="*/ 5272 h 10000"/>
              <a:gd name="connsiteX20" fmla="*/ 1940 w 9847"/>
              <a:gd name="connsiteY20" fmla="*/ 5603 h 10000"/>
              <a:gd name="connsiteX21" fmla="*/ 2089 w 9847"/>
              <a:gd name="connsiteY21" fmla="*/ 5058 h 10000"/>
              <a:gd name="connsiteX22" fmla="*/ 2171 w 9847"/>
              <a:gd name="connsiteY22" fmla="*/ 5370 h 10000"/>
              <a:gd name="connsiteX23" fmla="*/ 2257 w 9847"/>
              <a:gd name="connsiteY23" fmla="*/ 5156 h 10000"/>
              <a:gd name="connsiteX24" fmla="*/ 2323 w 9847"/>
              <a:gd name="connsiteY24" fmla="*/ 5486 h 10000"/>
              <a:gd name="connsiteX25" fmla="*/ 2489 w 9847"/>
              <a:gd name="connsiteY25" fmla="*/ 4611 h 10000"/>
              <a:gd name="connsiteX26" fmla="*/ 2558 w 9847"/>
              <a:gd name="connsiteY26" fmla="*/ 5156 h 10000"/>
              <a:gd name="connsiteX27" fmla="*/ 2641 w 9847"/>
              <a:gd name="connsiteY27" fmla="*/ 5272 h 10000"/>
              <a:gd name="connsiteX28" fmla="*/ 2707 w 9847"/>
              <a:gd name="connsiteY28" fmla="*/ 5603 h 10000"/>
              <a:gd name="connsiteX29" fmla="*/ 2796 w 9847"/>
              <a:gd name="connsiteY29" fmla="*/ 5058 h 10000"/>
              <a:gd name="connsiteX30" fmla="*/ 2947 w 9847"/>
              <a:gd name="connsiteY30" fmla="*/ 5486 h 10000"/>
              <a:gd name="connsiteX31" fmla="*/ 3026 w 9847"/>
              <a:gd name="connsiteY31" fmla="*/ 5603 h 10000"/>
              <a:gd name="connsiteX32" fmla="*/ 3107 w 9847"/>
              <a:gd name="connsiteY32" fmla="*/ 5370 h 10000"/>
              <a:gd name="connsiteX33" fmla="*/ 3179 w 9847"/>
              <a:gd name="connsiteY33" fmla="*/ 5370 h 10000"/>
              <a:gd name="connsiteX34" fmla="*/ 3346 w 9847"/>
              <a:gd name="connsiteY34" fmla="*/ 5370 h 10000"/>
              <a:gd name="connsiteX35" fmla="*/ 3412 w 9847"/>
              <a:gd name="connsiteY35" fmla="*/ 4611 h 10000"/>
              <a:gd name="connsiteX36" fmla="*/ 3498 w 9847"/>
              <a:gd name="connsiteY36" fmla="*/ 4942 h 10000"/>
              <a:gd name="connsiteX37" fmla="*/ 3561 w 9847"/>
              <a:gd name="connsiteY37" fmla="*/ 4728 h 10000"/>
              <a:gd name="connsiteX38" fmla="*/ 3729 w 9847"/>
              <a:gd name="connsiteY38" fmla="*/ 6031 h 10000"/>
              <a:gd name="connsiteX39" fmla="*/ 3795 w 9847"/>
              <a:gd name="connsiteY39" fmla="*/ 5272 h 10000"/>
              <a:gd name="connsiteX40" fmla="*/ 3879 w 9847"/>
              <a:gd name="connsiteY40" fmla="*/ 5272 h 10000"/>
              <a:gd name="connsiteX41" fmla="*/ 3960 w 9847"/>
              <a:gd name="connsiteY41" fmla="*/ 5272 h 10000"/>
              <a:gd name="connsiteX42" fmla="*/ 4112 w 9847"/>
              <a:gd name="connsiteY42" fmla="*/ 4611 h 10000"/>
              <a:gd name="connsiteX43" fmla="*/ 4183 w 9847"/>
              <a:gd name="connsiteY43" fmla="*/ 5370 h 10000"/>
              <a:gd name="connsiteX44" fmla="*/ 4264 w 9847"/>
              <a:gd name="connsiteY44" fmla="*/ 5486 h 10000"/>
              <a:gd name="connsiteX45" fmla="*/ 4347 w 9847"/>
              <a:gd name="connsiteY45" fmla="*/ 5058 h 10000"/>
              <a:gd name="connsiteX46" fmla="*/ 4497 w 9847"/>
              <a:gd name="connsiteY46" fmla="*/ 5603 h 10000"/>
              <a:gd name="connsiteX47" fmla="*/ 4582 w 9847"/>
              <a:gd name="connsiteY47" fmla="*/ 4611 h 10000"/>
              <a:gd name="connsiteX48" fmla="*/ 4648 w 9847"/>
              <a:gd name="connsiteY48" fmla="*/ 4825 h 10000"/>
              <a:gd name="connsiteX49" fmla="*/ 4733 w 9847"/>
              <a:gd name="connsiteY49" fmla="*/ 4397 h 10000"/>
              <a:gd name="connsiteX50" fmla="*/ 4881 w 9847"/>
              <a:gd name="connsiteY50" fmla="*/ 5058 h 10000"/>
              <a:gd name="connsiteX51" fmla="*/ 4964 w 9847"/>
              <a:gd name="connsiteY51" fmla="*/ 5156 h 10000"/>
              <a:gd name="connsiteX52" fmla="*/ 5034 w 9847"/>
              <a:gd name="connsiteY52" fmla="*/ 4825 h 10000"/>
              <a:gd name="connsiteX53" fmla="*/ 5115 w 9847"/>
              <a:gd name="connsiteY53" fmla="*/ 5156 h 10000"/>
              <a:gd name="connsiteX54" fmla="*/ 5267 w 9847"/>
              <a:gd name="connsiteY54" fmla="*/ 5156 h 10000"/>
              <a:gd name="connsiteX55" fmla="*/ 5353 w 9847"/>
              <a:gd name="connsiteY55" fmla="*/ 5486 h 10000"/>
              <a:gd name="connsiteX56" fmla="*/ 5433 w 9847"/>
              <a:gd name="connsiteY56" fmla="*/ 5370 h 10000"/>
              <a:gd name="connsiteX57" fmla="*/ 5502 w 9847"/>
              <a:gd name="connsiteY57" fmla="*/ 5272 h 10000"/>
              <a:gd name="connsiteX58" fmla="*/ 5656 w 9847"/>
              <a:gd name="connsiteY58" fmla="*/ 4942 h 10000"/>
              <a:gd name="connsiteX59" fmla="*/ 5732 w 9847"/>
              <a:gd name="connsiteY59" fmla="*/ 4942 h 10000"/>
              <a:gd name="connsiteX60" fmla="*/ 5821 w 9847"/>
              <a:gd name="connsiteY60" fmla="*/ 5272 h 10000"/>
              <a:gd name="connsiteX61" fmla="*/ 5888 w 9847"/>
              <a:gd name="connsiteY61" fmla="*/ 5486 h 10000"/>
              <a:gd name="connsiteX62" fmla="*/ 6051 w 9847"/>
              <a:gd name="connsiteY62" fmla="*/ 5156 h 10000"/>
              <a:gd name="connsiteX63" fmla="*/ 6120 w 9847"/>
              <a:gd name="connsiteY63" fmla="*/ 7354 h 10000"/>
              <a:gd name="connsiteX64" fmla="*/ 6204 w 9847"/>
              <a:gd name="connsiteY64" fmla="*/ 8016 h 10000"/>
              <a:gd name="connsiteX65" fmla="*/ 6286 w 9847"/>
              <a:gd name="connsiteY65" fmla="*/ 7140 h 10000"/>
              <a:gd name="connsiteX66" fmla="*/ 6435 w 9847"/>
              <a:gd name="connsiteY66" fmla="*/ 6265 h 10000"/>
              <a:gd name="connsiteX67" fmla="*/ 6507 w 9847"/>
              <a:gd name="connsiteY67" fmla="*/ 6148 h 10000"/>
              <a:gd name="connsiteX68" fmla="*/ 6588 w 9847"/>
              <a:gd name="connsiteY68" fmla="*/ 5486 h 10000"/>
              <a:gd name="connsiteX69" fmla="*/ 6669 w 9847"/>
              <a:gd name="connsiteY69" fmla="*/ 5700 h 10000"/>
              <a:gd name="connsiteX70" fmla="*/ 6743 w 9847"/>
              <a:gd name="connsiteY70" fmla="*/ 5156 h 10000"/>
              <a:gd name="connsiteX71" fmla="*/ 6905 w 9847"/>
              <a:gd name="connsiteY71" fmla="*/ 4942 h 10000"/>
              <a:gd name="connsiteX72" fmla="*/ 6972 w 9847"/>
              <a:gd name="connsiteY72" fmla="*/ 5370 h 10000"/>
              <a:gd name="connsiteX73" fmla="*/ 7057 w 9847"/>
              <a:gd name="connsiteY73" fmla="*/ 5486 h 10000"/>
              <a:gd name="connsiteX74" fmla="*/ 7124 w 9847"/>
              <a:gd name="connsiteY74" fmla="*/ 6362 h 10000"/>
              <a:gd name="connsiteX75" fmla="*/ 7288 w 9847"/>
              <a:gd name="connsiteY75" fmla="*/ 6265 h 10000"/>
              <a:gd name="connsiteX76" fmla="*/ 7356 w 9847"/>
              <a:gd name="connsiteY76" fmla="*/ 5817 h 10000"/>
              <a:gd name="connsiteX77" fmla="*/ 7440 w 9847"/>
              <a:gd name="connsiteY77" fmla="*/ 7023 h 10000"/>
              <a:gd name="connsiteX78" fmla="*/ 7525 w 9847"/>
              <a:gd name="connsiteY78" fmla="*/ 2743 h 10000"/>
              <a:gd name="connsiteX79" fmla="*/ 7675 w 9847"/>
              <a:gd name="connsiteY79" fmla="*/ 0 h 10000"/>
              <a:gd name="connsiteX80" fmla="*/ 7757 w 9847"/>
              <a:gd name="connsiteY80" fmla="*/ 1323 h 10000"/>
              <a:gd name="connsiteX81" fmla="*/ 7823 w 9847"/>
              <a:gd name="connsiteY81" fmla="*/ 875 h 10000"/>
              <a:gd name="connsiteX82" fmla="*/ 7908 w 9847"/>
              <a:gd name="connsiteY82" fmla="*/ 2082 h 10000"/>
              <a:gd name="connsiteX83" fmla="*/ 8061 w 9847"/>
              <a:gd name="connsiteY83" fmla="*/ 1751 h 10000"/>
              <a:gd name="connsiteX84" fmla="*/ 8141 w 9847"/>
              <a:gd name="connsiteY84" fmla="*/ 1751 h 10000"/>
              <a:gd name="connsiteX85" fmla="*/ 8213 w 9847"/>
              <a:gd name="connsiteY85" fmla="*/ 1965 h 10000"/>
              <a:gd name="connsiteX86" fmla="*/ 8292 w 9847"/>
              <a:gd name="connsiteY86" fmla="*/ 2626 h 10000"/>
              <a:gd name="connsiteX87" fmla="*/ 8446 w 9847"/>
              <a:gd name="connsiteY87" fmla="*/ 1634 h 10000"/>
              <a:gd name="connsiteX88" fmla="*/ 8528 w 9847"/>
              <a:gd name="connsiteY88" fmla="*/ 2082 h 10000"/>
              <a:gd name="connsiteX89" fmla="*/ 8596 w 9847"/>
              <a:gd name="connsiteY89" fmla="*/ 1965 h 10000"/>
              <a:gd name="connsiteX90" fmla="*/ 8680 w 9847"/>
              <a:gd name="connsiteY90" fmla="*/ 992 h 10000"/>
              <a:gd name="connsiteX91" fmla="*/ 8833 w 9847"/>
              <a:gd name="connsiteY91" fmla="*/ 1206 h 10000"/>
              <a:gd name="connsiteX92" fmla="*/ 8912 w 9847"/>
              <a:gd name="connsiteY92" fmla="*/ 545 h 10000"/>
              <a:gd name="connsiteX93" fmla="*/ 8995 w 9847"/>
              <a:gd name="connsiteY93" fmla="*/ 4163 h 10000"/>
              <a:gd name="connsiteX94" fmla="*/ 9064 w 9847"/>
              <a:gd name="connsiteY94" fmla="*/ 5700 h 10000"/>
              <a:gd name="connsiteX95" fmla="*/ 9228 w 9847"/>
              <a:gd name="connsiteY95" fmla="*/ 5700 h 10000"/>
              <a:gd name="connsiteX96" fmla="*/ 9300 w 9847"/>
              <a:gd name="connsiteY96" fmla="*/ 5156 h 10000"/>
              <a:gd name="connsiteX97" fmla="*/ 9382 w 9847"/>
              <a:gd name="connsiteY97" fmla="*/ 5156 h 10000"/>
              <a:gd name="connsiteX98" fmla="*/ 9449 w 9847"/>
              <a:gd name="connsiteY98" fmla="*/ 5700 h 10000"/>
              <a:gd name="connsiteX99" fmla="*/ 9615 w 9847"/>
              <a:gd name="connsiteY99" fmla="*/ 5272 h 10000"/>
              <a:gd name="connsiteX100" fmla="*/ 9684 w 9847"/>
              <a:gd name="connsiteY100" fmla="*/ 4280 h 10000"/>
              <a:gd name="connsiteX101" fmla="*/ 9768 w 9847"/>
              <a:gd name="connsiteY101" fmla="*/ 5058 h 10000"/>
              <a:gd name="connsiteX102" fmla="*/ 9847 w 9847"/>
              <a:gd name="connsiteY102" fmla="*/ 5058 h 10000"/>
              <a:gd name="connsiteX0" fmla="*/ 0 w 9920"/>
              <a:gd name="connsiteY0" fmla="*/ 10000 h 10000"/>
              <a:gd name="connsiteX1" fmla="*/ 168 w 9920"/>
              <a:gd name="connsiteY1" fmla="*/ 9767 h 10000"/>
              <a:gd name="connsiteX2" fmla="*/ 237 w 9920"/>
              <a:gd name="connsiteY2" fmla="*/ 9767 h 10000"/>
              <a:gd name="connsiteX3" fmla="*/ 322 w 9920"/>
              <a:gd name="connsiteY3" fmla="*/ 9339 h 10000"/>
              <a:gd name="connsiteX4" fmla="*/ 390 w 9920"/>
              <a:gd name="connsiteY4" fmla="*/ 9125 h 10000"/>
              <a:gd name="connsiteX5" fmla="*/ 558 w 9920"/>
              <a:gd name="connsiteY5" fmla="*/ 8560 h 10000"/>
              <a:gd name="connsiteX6" fmla="*/ 630 w 9920"/>
              <a:gd name="connsiteY6" fmla="*/ 8560 h 10000"/>
              <a:gd name="connsiteX7" fmla="*/ 712 w 9920"/>
              <a:gd name="connsiteY7" fmla="*/ 7568 h 10000"/>
              <a:gd name="connsiteX8" fmla="*/ 795 w 9920"/>
              <a:gd name="connsiteY8" fmla="*/ 7568 h 10000"/>
              <a:gd name="connsiteX9" fmla="*/ 949 w 9920"/>
              <a:gd name="connsiteY9" fmla="*/ 7685 h 10000"/>
              <a:gd name="connsiteX10" fmla="*/ 1031 w 9920"/>
              <a:gd name="connsiteY10" fmla="*/ 7802 h 10000"/>
              <a:gd name="connsiteX11" fmla="*/ 1105 w 9920"/>
              <a:gd name="connsiteY11" fmla="*/ 7354 h 10000"/>
              <a:gd name="connsiteX12" fmla="*/ 1187 w 9920"/>
              <a:gd name="connsiteY12" fmla="*/ 7237 h 10000"/>
              <a:gd name="connsiteX13" fmla="*/ 1339 w 9920"/>
              <a:gd name="connsiteY13" fmla="*/ 5603 h 10000"/>
              <a:gd name="connsiteX14" fmla="*/ 1424 w 9920"/>
              <a:gd name="connsiteY14" fmla="*/ 4942 h 10000"/>
              <a:gd name="connsiteX15" fmla="*/ 1493 w 9920"/>
              <a:gd name="connsiteY15" fmla="*/ 5603 h 10000"/>
              <a:gd name="connsiteX16" fmla="*/ 1580 w 9920"/>
              <a:gd name="connsiteY16" fmla="*/ 5700 h 10000"/>
              <a:gd name="connsiteX17" fmla="*/ 1735 w 9920"/>
              <a:gd name="connsiteY17" fmla="*/ 5370 h 10000"/>
              <a:gd name="connsiteX18" fmla="*/ 1815 w 9920"/>
              <a:gd name="connsiteY18" fmla="*/ 5700 h 10000"/>
              <a:gd name="connsiteX19" fmla="*/ 1888 w 9920"/>
              <a:gd name="connsiteY19" fmla="*/ 5272 h 10000"/>
              <a:gd name="connsiteX20" fmla="*/ 1970 w 9920"/>
              <a:gd name="connsiteY20" fmla="*/ 5603 h 10000"/>
              <a:gd name="connsiteX21" fmla="*/ 2121 w 9920"/>
              <a:gd name="connsiteY21" fmla="*/ 5058 h 10000"/>
              <a:gd name="connsiteX22" fmla="*/ 2205 w 9920"/>
              <a:gd name="connsiteY22" fmla="*/ 5370 h 10000"/>
              <a:gd name="connsiteX23" fmla="*/ 2292 w 9920"/>
              <a:gd name="connsiteY23" fmla="*/ 5156 h 10000"/>
              <a:gd name="connsiteX24" fmla="*/ 2359 w 9920"/>
              <a:gd name="connsiteY24" fmla="*/ 5486 h 10000"/>
              <a:gd name="connsiteX25" fmla="*/ 2528 w 9920"/>
              <a:gd name="connsiteY25" fmla="*/ 4611 h 10000"/>
              <a:gd name="connsiteX26" fmla="*/ 2598 w 9920"/>
              <a:gd name="connsiteY26" fmla="*/ 5156 h 10000"/>
              <a:gd name="connsiteX27" fmla="*/ 2682 w 9920"/>
              <a:gd name="connsiteY27" fmla="*/ 5272 h 10000"/>
              <a:gd name="connsiteX28" fmla="*/ 2749 w 9920"/>
              <a:gd name="connsiteY28" fmla="*/ 5603 h 10000"/>
              <a:gd name="connsiteX29" fmla="*/ 2839 w 9920"/>
              <a:gd name="connsiteY29" fmla="*/ 5058 h 10000"/>
              <a:gd name="connsiteX30" fmla="*/ 2993 w 9920"/>
              <a:gd name="connsiteY30" fmla="*/ 5486 h 10000"/>
              <a:gd name="connsiteX31" fmla="*/ 3073 w 9920"/>
              <a:gd name="connsiteY31" fmla="*/ 5603 h 10000"/>
              <a:gd name="connsiteX32" fmla="*/ 3155 w 9920"/>
              <a:gd name="connsiteY32" fmla="*/ 5370 h 10000"/>
              <a:gd name="connsiteX33" fmla="*/ 3228 w 9920"/>
              <a:gd name="connsiteY33" fmla="*/ 5370 h 10000"/>
              <a:gd name="connsiteX34" fmla="*/ 3398 w 9920"/>
              <a:gd name="connsiteY34" fmla="*/ 5370 h 10000"/>
              <a:gd name="connsiteX35" fmla="*/ 3465 w 9920"/>
              <a:gd name="connsiteY35" fmla="*/ 4611 h 10000"/>
              <a:gd name="connsiteX36" fmla="*/ 3552 w 9920"/>
              <a:gd name="connsiteY36" fmla="*/ 4942 h 10000"/>
              <a:gd name="connsiteX37" fmla="*/ 3616 w 9920"/>
              <a:gd name="connsiteY37" fmla="*/ 4728 h 10000"/>
              <a:gd name="connsiteX38" fmla="*/ 3787 w 9920"/>
              <a:gd name="connsiteY38" fmla="*/ 6031 h 10000"/>
              <a:gd name="connsiteX39" fmla="*/ 3854 w 9920"/>
              <a:gd name="connsiteY39" fmla="*/ 5272 h 10000"/>
              <a:gd name="connsiteX40" fmla="*/ 3939 w 9920"/>
              <a:gd name="connsiteY40" fmla="*/ 5272 h 10000"/>
              <a:gd name="connsiteX41" fmla="*/ 4022 w 9920"/>
              <a:gd name="connsiteY41" fmla="*/ 5272 h 10000"/>
              <a:gd name="connsiteX42" fmla="*/ 4176 w 9920"/>
              <a:gd name="connsiteY42" fmla="*/ 4611 h 10000"/>
              <a:gd name="connsiteX43" fmla="*/ 4248 w 9920"/>
              <a:gd name="connsiteY43" fmla="*/ 5370 h 10000"/>
              <a:gd name="connsiteX44" fmla="*/ 4330 w 9920"/>
              <a:gd name="connsiteY44" fmla="*/ 5486 h 10000"/>
              <a:gd name="connsiteX45" fmla="*/ 4415 w 9920"/>
              <a:gd name="connsiteY45" fmla="*/ 5058 h 10000"/>
              <a:gd name="connsiteX46" fmla="*/ 4567 w 9920"/>
              <a:gd name="connsiteY46" fmla="*/ 5603 h 10000"/>
              <a:gd name="connsiteX47" fmla="*/ 4653 w 9920"/>
              <a:gd name="connsiteY47" fmla="*/ 4611 h 10000"/>
              <a:gd name="connsiteX48" fmla="*/ 4720 w 9920"/>
              <a:gd name="connsiteY48" fmla="*/ 4825 h 10000"/>
              <a:gd name="connsiteX49" fmla="*/ 4807 w 9920"/>
              <a:gd name="connsiteY49" fmla="*/ 4397 h 10000"/>
              <a:gd name="connsiteX50" fmla="*/ 4957 w 9920"/>
              <a:gd name="connsiteY50" fmla="*/ 5058 h 10000"/>
              <a:gd name="connsiteX51" fmla="*/ 5041 w 9920"/>
              <a:gd name="connsiteY51" fmla="*/ 5156 h 10000"/>
              <a:gd name="connsiteX52" fmla="*/ 5112 w 9920"/>
              <a:gd name="connsiteY52" fmla="*/ 4825 h 10000"/>
              <a:gd name="connsiteX53" fmla="*/ 5194 w 9920"/>
              <a:gd name="connsiteY53" fmla="*/ 5156 h 10000"/>
              <a:gd name="connsiteX54" fmla="*/ 5349 w 9920"/>
              <a:gd name="connsiteY54" fmla="*/ 5156 h 10000"/>
              <a:gd name="connsiteX55" fmla="*/ 5436 w 9920"/>
              <a:gd name="connsiteY55" fmla="*/ 5486 h 10000"/>
              <a:gd name="connsiteX56" fmla="*/ 5517 w 9920"/>
              <a:gd name="connsiteY56" fmla="*/ 5370 h 10000"/>
              <a:gd name="connsiteX57" fmla="*/ 5587 w 9920"/>
              <a:gd name="connsiteY57" fmla="*/ 5272 h 10000"/>
              <a:gd name="connsiteX58" fmla="*/ 5744 w 9920"/>
              <a:gd name="connsiteY58" fmla="*/ 4942 h 10000"/>
              <a:gd name="connsiteX59" fmla="*/ 5821 w 9920"/>
              <a:gd name="connsiteY59" fmla="*/ 4942 h 10000"/>
              <a:gd name="connsiteX60" fmla="*/ 5911 w 9920"/>
              <a:gd name="connsiteY60" fmla="*/ 5272 h 10000"/>
              <a:gd name="connsiteX61" fmla="*/ 5979 w 9920"/>
              <a:gd name="connsiteY61" fmla="*/ 5486 h 10000"/>
              <a:gd name="connsiteX62" fmla="*/ 6145 w 9920"/>
              <a:gd name="connsiteY62" fmla="*/ 5156 h 10000"/>
              <a:gd name="connsiteX63" fmla="*/ 6215 w 9920"/>
              <a:gd name="connsiteY63" fmla="*/ 7354 h 10000"/>
              <a:gd name="connsiteX64" fmla="*/ 6300 w 9920"/>
              <a:gd name="connsiteY64" fmla="*/ 8016 h 10000"/>
              <a:gd name="connsiteX65" fmla="*/ 6384 w 9920"/>
              <a:gd name="connsiteY65" fmla="*/ 7140 h 10000"/>
              <a:gd name="connsiteX66" fmla="*/ 6535 w 9920"/>
              <a:gd name="connsiteY66" fmla="*/ 6265 h 10000"/>
              <a:gd name="connsiteX67" fmla="*/ 6608 w 9920"/>
              <a:gd name="connsiteY67" fmla="*/ 6148 h 10000"/>
              <a:gd name="connsiteX68" fmla="*/ 6690 w 9920"/>
              <a:gd name="connsiteY68" fmla="*/ 5486 h 10000"/>
              <a:gd name="connsiteX69" fmla="*/ 6773 w 9920"/>
              <a:gd name="connsiteY69" fmla="*/ 5700 h 10000"/>
              <a:gd name="connsiteX70" fmla="*/ 6848 w 9920"/>
              <a:gd name="connsiteY70" fmla="*/ 5156 h 10000"/>
              <a:gd name="connsiteX71" fmla="*/ 7012 w 9920"/>
              <a:gd name="connsiteY71" fmla="*/ 4942 h 10000"/>
              <a:gd name="connsiteX72" fmla="*/ 7080 w 9920"/>
              <a:gd name="connsiteY72" fmla="*/ 5370 h 10000"/>
              <a:gd name="connsiteX73" fmla="*/ 7167 w 9920"/>
              <a:gd name="connsiteY73" fmla="*/ 5486 h 10000"/>
              <a:gd name="connsiteX74" fmla="*/ 7235 w 9920"/>
              <a:gd name="connsiteY74" fmla="*/ 6362 h 10000"/>
              <a:gd name="connsiteX75" fmla="*/ 7401 w 9920"/>
              <a:gd name="connsiteY75" fmla="*/ 6265 h 10000"/>
              <a:gd name="connsiteX76" fmla="*/ 7470 w 9920"/>
              <a:gd name="connsiteY76" fmla="*/ 5817 h 10000"/>
              <a:gd name="connsiteX77" fmla="*/ 7556 w 9920"/>
              <a:gd name="connsiteY77" fmla="*/ 7023 h 10000"/>
              <a:gd name="connsiteX78" fmla="*/ 7642 w 9920"/>
              <a:gd name="connsiteY78" fmla="*/ 2743 h 10000"/>
              <a:gd name="connsiteX79" fmla="*/ 7794 w 9920"/>
              <a:gd name="connsiteY79" fmla="*/ 0 h 10000"/>
              <a:gd name="connsiteX80" fmla="*/ 7878 w 9920"/>
              <a:gd name="connsiteY80" fmla="*/ 1323 h 10000"/>
              <a:gd name="connsiteX81" fmla="*/ 7945 w 9920"/>
              <a:gd name="connsiteY81" fmla="*/ 875 h 10000"/>
              <a:gd name="connsiteX82" fmla="*/ 8031 w 9920"/>
              <a:gd name="connsiteY82" fmla="*/ 2082 h 10000"/>
              <a:gd name="connsiteX83" fmla="*/ 8186 w 9920"/>
              <a:gd name="connsiteY83" fmla="*/ 1751 h 10000"/>
              <a:gd name="connsiteX84" fmla="*/ 8267 w 9920"/>
              <a:gd name="connsiteY84" fmla="*/ 1751 h 10000"/>
              <a:gd name="connsiteX85" fmla="*/ 8341 w 9920"/>
              <a:gd name="connsiteY85" fmla="*/ 1965 h 10000"/>
              <a:gd name="connsiteX86" fmla="*/ 8421 w 9920"/>
              <a:gd name="connsiteY86" fmla="*/ 2626 h 10000"/>
              <a:gd name="connsiteX87" fmla="*/ 8577 w 9920"/>
              <a:gd name="connsiteY87" fmla="*/ 1634 h 10000"/>
              <a:gd name="connsiteX88" fmla="*/ 8661 w 9920"/>
              <a:gd name="connsiteY88" fmla="*/ 2082 h 10000"/>
              <a:gd name="connsiteX89" fmla="*/ 8730 w 9920"/>
              <a:gd name="connsiteY89" fmla="*/ 1965 h 10000"/>
              <a:gd name="connsiteX90" fmla="*/ 8815 w 9920"/>
              <a:gd name="connsiteY90" fmla="*/ 992 h 10000"/>
              <a:gd name="connsiteX91" fmla="*/ 8970 w 9920"/>
              <a:gd name="connsiteY91" fmla="*/ 1206 h 10000"/>
              <a:gd name="connsiteX92" fmla="*/ 9050 w 9920"/>
              <a:gd name="connsiteY92" fmla="*/ 545 h 10000"/>
              <a:gd name="connsiteX93" fmla="*/ 9135 w 9920"/>
              <a:gd name="connsiteY93" fmla="*/ 4163 h 10000"/>
              <a:gd name="connsiteX94" fmla="*/ 9205 w 9920"/>
              <a:gd name="connsiteY94" fmla="*/ 5700 h 10000"/>
              <a:gd name="connsiteX95" fmla="*/ 9371 w 9920"/>
              <a:gd name="connsiteY95" fmla="*/ 5700 h 10000"/>
              <a:gd name="connsiteX96" fmla="*/ 9445 w 9920"/>
              <a:gd name="connsiteY96" fmla="*/ 5156 h 10000"/>
              <a:gd name="connsiteX97" fmla="*/ 9528 w 9920"/>
              <a:gd name="connsiteY97" fmla="*/ 5156 h 10000"/>
              <a:gd name="connsiteX98" fmla="*/ 9596 w 9920"/>
              <a:gd name="connsiteY98" fmla="*/ 5700 h 10000"/>
              <a:gd name="connsiteX99" fmla="*/ 9764 w 9920"/>
              <a:gd name="connsiteY99" fmla="*/ 5272 h 10000"/>
              <a:gd name="connsiteX100" fmla="*/ 9834 w 9920"/>
              <a:gd name="connsiteY100" fmla="*/ 4280 h 10000"/>
              <a:gd name="connsiteX101" fmla="*/ 9920 w 9920"/>
              <a:gd name="connsiteY101" fmla="*/ 5058 h 10000"/>
              <a:gd name="connsiteX0" fmla="*/ 0 w 9913"/>
              <a:gd name="connsiteY0" fmla="*/ 10000 h 10000"/>
              <a:gd name="connsiteX1" fmla="*/ 169 w 9913"/>
              <a:gd name="connsiteY1" fmla="*/ 9767 h 10000"/>
              <a:gd name="connsiteX2" fmla="*/ 239 w 9913"/>
              <a:gd name="connsiteY2" fmla="*/ 9767 h 10000"/>
              <a:gd name="connsiteX3" fmla="*/ 325 w 9913"/>
              <a:gd name="connsiteY3" fmla="*/ 9339 h 10000"/>
              <a:gd name="connsiteX4" fmla="*/ 393 w 9913"/>
              <a:gd name="connsiteY4" fmla="*/ 9125 h 10000"/>
              <a:gd name="connsiteX5" fmla="*/ 563 w 9913"/>
              <a:gd name="connsiteY5" fmla="*/ 8560 h 10000"/>
              <a:gd name="connsiteX6" fmla="*/ 635 w 9913"/>
              <a:gd name="connsiteY6" fmla="*/ 8560 h 10000"/>
              <a:gd name="connsiteX7" fmla="*/ 718 w 9913"/>
              <a:gd name="connsiteY7" fmla="*/ 7568 h 10000"/>
              <a:gd name="connsiteX8" fmla="*/ 801 w 9913"/>
              <a:gd name="connsiteY8" fmla="*/ 7568 h 10000"/>
              <a:gd name="connsiteX9" fmla="*/ 957 w 9913"/>
              <a:gd name="connsiteY9" fmla="*/ 7685 h 10000"/>
              <a:gd name="connsiteX10" fmla="*/ 1039 w 9913"/>
              <a:gd name="connsiteY10" fmla="*/ 7802 h 10000"/>
              <a:gd name="connsiteX11" fmla="*/ 1114 w 9913"/>
              <a:gd name="connsiteY11" fmla="*/ 7354 h 10000"/>
              <a:gd name="connsiteX12" fmla="*/ 1197 w 9913"/>
              <a:gd name="connsiteY12" fmla="*/ 7237 h 10000"/>
              <a:gd name="connsiteX13" fmla="*/ 1350 w 9913"/>
              <a:gd name="connsiteY13" fmla="*/ 5603 h 10000"/>
              <a:gd name="connsiteX14" fmla="*/ 1435 w 9913"/>
              <a:gd name="connsiteY14" fmla="*/ 4942 h 10000"/>
              <a:gd name="connsiteX15" fmla="*/ 1505 w 9913"/>
              <a:gd name="connsiteY15" fmla="*/ 5603 h 10000"/>
              <a:gd name="connsiteX16" fmla="*/ 1593 w 9913"/>
              <a:gd name="connsiteY16" fmla="*/ 5700 h 10000"/>
              <a:gd name="connsiteX17" fmla="*/ 1749 w 9913"/>
              <a:gd name="connsiteY17" fmla="*/ 5370 h 10000"/>
              <a:gd name="connsiteX18" fmla="*/ 1830 w 9913"/>
              <a:gd name="connsiteY18" fmla="*/ 5700 h 10000"/>
              <a:gd name="connsiteX19" fmla="*/ 1903 w 9913"/>
              <a:gd name="connsiteY19" fmla="*/ 5272 h 10000"/>
              <a:gd name="connsiteX20" fmla="*/ 1986 w 9913"/>
              <a:gd name="connsiteY20" fmla="*/ 5603 h 10000"/>
              <a:gd name="connsiteX21" fmla="*/ 2138 w 9913"/>
              <a:gd name="connsiteY21" fmla="*/ 5058 h 10000"/>
              <a:gd name="connsiteX22" fmla="*/ 2223 w 9913"/>
              <a:gd name="connsiteY22" fmla="*/ 5370 h 10000"/>
              <a:gd name="connsiteX23" fmla="*/ 2310 w 9913"/>
              <a:gd name="connsiteY23" fmla="*/ 5156 h 10000"/>
              <a:gd name="connsiteX24" fmla="*/ 2378 w 9913"/>
              <a:gd name="connsiteY24" fmla="*/ 5486 h 10000"/>
              <a:gd name="connsiteX25" fmla="*/ 2548 w 9913"/>
              <a:gd name="connsiteY25" fmla="*/ 4611 h 10000"/>
              <a:gd name="connsiteX26" fmla="*/ 2619 w 9913"/>
              <a:gd name="connsiteY26" fmla="*/ 5156 h 10000"/>
              <a:gd name="connsiteX27" fmla="*/ 2704 w 9913"/>
              <a:gd name="connsiteY27" fmla="*/ 5272 h 10000"/>
              <a:gd name="connsiteX28" fmla="*/ 2771 w 9913"/>
              <a:gd name="connsiteY28" fmla="*/ 5603 h 10000"/>
              <a:gd name="connsiteX29" fmla="*/ 2862 w 9913"/>
              <a:gd name="connsiteY29" fmla="*/ 5058 h 10000"/>
              <a:gd name="connsiteX30" fmla="*/ 3017 w 9913"/>
              <a:gd name="connsiteY30" fmla="*/ 5486 h 10000"/>
              <a:gd name="connsiteX31" fmla="*/ 3098 w 9913"/>
              <a:gd name="connsiteY31" fmla="*/ 5603 h 10000"/>
              <a:gd name="connsiteX32" fmla="*/ 3180 w 9913"/>
              <a:gd name="connsiteY32" fmla="*/ 5370 h 10000"/>
              <a:gd name="connsiteX33" fmla="*/ 3254 w 9913"/>
              <a:gd name="connsiteY33" fmla="*/ 5370 h 10000"/>
              <a:gd name="connsiteX34" fmla="*/ 3425 w 9913"/>
              <a:gd name="connsiteY34" fmla="*/ 5370 h 10000"/>
              <a:gd name="connsiteX35" fmla="*/ 3493 w 9913"/>
              <a:gd name="connsiteY35" fmla="*/ 4611 h 10000"/>
              <a:gd name="connsiteX36" fmla="*/ 3581 w 9913"/>
              <a:gd name="connsiteY36" fmla="*/ 4942 h 10000"/>
              <a:gd name="connsiteX37" fmla="*/ 3645 w 9913"/>
              <a:gd name="connsiteY37" fmla="*/ 4728 h 10000"/>
              <a:gd name="connsiteX38" fmla="*/ 3818 w 9913"/>
              <a:gd name="connsiteY38" fmla="*/ 6031 h 10000"/>
              <a:gd name="connsiteX39" fmla="*/ 3885 w 9913"/>
              <a:gd name="connsiteY39" fmla="*/ 5272 h 10000"/>
              <a:gd name="connsiteX40" fmla="*/ 3971 w 9913"/>
              <a:gd name="connsiteY40" fmla="*/ 5272 h 10000"/>
              <a:gd name="connsiteX41" fmla="*/ 4054 w 9913"/>
              <a:gd name="connsiteY41" fmla="*/ 5272 h 10000"/>
              <a:gd name="connsiteX42" fmla="*/ 4210 w 9913"/>
              <a:gd name="connsiteY42" fmla="*/ 4611 h 10000"/>
              <a:gd name="connsiteX43" fmla="*/ 4282 w 9913"/>
              <a:gd name="connsiteY43" fmla="*/ 5370 h 10000"/>
              <a:gd name="connsiteX44" fmla="*/ 4365 w 9913"/>
              <a:gd name="connsiteY44" fmla="*/ 5486 h 10000"/>
              <a:gd name="connsiteX45" fmla="*/ 4451 w 9913"/>
              <a:gd name="connsiteY45" fmla="*/ 5058 h 10000"/>
              <a:gd name="connsiteX46" fmla="*/ 4604 w 9913"/>
              <a:gd name="connsiteY46" fmla="*/ 5603 h 10000"/>
              <a:gd name="connsiteX47" fmla="*/ 4691 w 9913"/>
              <a:gd name="connsiteY47" fmla="*/ 4611 h 10000"/>
              <a:gd name="connsiteX48" fmla="*/ 4758 w 9913"/>
              <a:gd name="connsiteY48" fmla="*/ 4825 h 10000"/>
              <a:gd name="connsiteX49" fmla="*/ 4846 w 9913"/>
              <a:gd name="connsiteY49" fmla="*/ 4397 h 10000"/>
              <a:gd name="connsiteX50" fmla="*/ 4997 w 9913"/>
              <a:gd name="connsiteY50" fmla="*/ 5058 h 10000"/>
              <a:gd name="connsiteX51" fmla="*/ 5082 w 9913"/>
              <a:gd name="connsiteY51" fmla="*/ 5156 h 10000"/>
              <a:gd name="connsiteX52" fmla="*/ 5153 w 9913"/>
              <a:gd name="connsiteY52" fmla="*/ 4825 h 10000"/>
              <a:gd name="connsiteX53" fmla="*/ 5236 w 9913"/>
              <a:gd name="connsiteY53" fmla="*/ 5156 h 10000"/>
              <a:gd name="connsiteX54" fmla="*/ 5392 w 9913"/>
              <a:gd name="connsiteY54" fmla="*/ 5156 h 10000"/>
              <a:gd name="connsiteX55" fmla="*/ 5480 w 9913"/>
              <a:gd name="connsiteY55" fmla="*/ 5486 h 10000"/>
              <a:gd name="connsiteX56" fmla="*/ 5561 w 9913"/>
              <a:gd name="connsiteY56" fmla="*/ 5370 h 10000"/>
              <a:gd name="connsiteX57" fmla="*/ 5632 w 9913"/>
              <a:gd name="connsiteY57" fmla="*/ 5272 h 10000"/>
              <a:gd name="connsiteX58" fmla="*/ 5790 w 9913"/>
              <a:gd name="connsiteY58" fmla="*/ 4942 h 10000"/>
              <a:gd name="connsiteX59" fmla="*/ 5868 w 9913"/>
              <a:gd name="connsiteY59" fmla="*/ 4942 h 10000"/>
              <a:gd name="connsiteX60" fmla="*/ 5959 w 9913"/>
              <a:gd name="connsiteY60" fmla="*/ 5272 h 10000"/>
              <a:gd name="connsiteX61" fmla="*/ 6027 w 9913"/>
              <a:gd name="connsiteY61" fmla="*/ 5486 h 10000"/>
              <a:gd name="connsiteX62" fmla="*/ 6195 w 9913"/>
              <a:gd name="connsiteY62" fmla="*/ 5156 h 10000"/>
              <a:gd name="connsiteX63" fmla="*/ 6265 w 9913"/>
              <a:gd name="connsiteY63" fmla="*/ 7354 h 10000"/>
              <a:gd name="connsiteX64" fmla="*/ 6351 w 9913"/>
              <a:gd name="connsiteY64" fmla="*/ 8016 h 10000"/>
              <a:gd name="connsiteX65" fmla="*/ 6435 w 9913"/>
              <a:gd name="connsiteY65" fmla="*/ 7140 h 10000"/>
              <a:gd name="connsiteX66" fmla="*/ 6588 w 9913"/>
              <a:gd name="connsiteY66" fmla="*/ 6265 h 10000"/>
              <a:gd name="connsiteX67" fmla="*/ 6661 w 9913"/>
              <a:gd name="connsiteY67" fmla="*/ 6148 h 10000"/>
              <a:gd name="connsiteX68" fmla="*/ 6744 w 9913"/>
              <a:gd name="connsiteY68" fmla="*/ 5486 h 10000"/>
              <a:gd name="connsiteX69" fmla="*/ 6828 w 9913"/>
              <a:gd name="connsiteY69" fmla="*/ 5700 h 10000"/>
              <a:gd name="connsiteX70" fmla="*/ 6903 w 9913"/>
              <a:gd name="connsiteY70" fmla="*/ 5156 h 10000"/>
              <a:gd name="connsiteX71" fmla="*/ 7069 w 9913"/>
              <a:gd name="connsiteY71" fmla="*/ 4942 h 10000"/>
              <a:gd name="connsiteX72" fmla="*/ 7137 w 9913"/>
              <a:gd name="connsiteY72" fmla="*/ 5370 h 10000"/>
              <a:gd name="connsiteX73" fmla="*/ 7225 w 9913"/>
              <a:gd name="connsiteY73" fmla="*/ 5486 h 10000"/>
              <a:gd name="connsiteX74" fmla="*/ 7293 w 9913"/>
              <a:gd name="connsiteY74" fmla="*/ 6362 h 10000"/>
              <a:gd name="connsiteX75" fmla="*/ 7461 w 9913"/>
              <a:gd name="connsiteY75" fmla="*/ 6265 h 10000"/>
              <a:gd name="connsiteX76" fmla="*/ 7530 w 9913"/>
              <a:gd name="connsiteY76" fmla="*/ 5817 h 10000"/>
              <a:gd name="connsiteX77" fmla="*/ 7617 w 9913"/>
              <a:gd name="connsiteY77" fmla="*/ 7023 h 10000"/>
              <a:gd name="connsiteX78" fmla="*/ 7704 w 9913"/>
              <a:gd name="connsiteY78" fmla="*/ 2743 h 10000"/>
              <a:gd name="connsiteX79" fmla="*/ 7857 w 9913"/>
              <a:gd name="connsiteY79" fmla="*/ 0 h 10000"/>
              <a:gd name="connsiteX80" fmla="*/ 7942 w 9913"/>
              <a:gd name="connsiteY80" fmla="*/ 1323 h 10000"/>
              <a:gd name="connsiteX81" fmla="*/ 8009 w 9913"/>
              <a:gd name="connsiteY81" fmla="*/ 875 h 10000"/>
              <a:gd name="connsiteX82" fmla="*/ 8096 w 9913"/>
              <a:gd name="connsiteY82" fmla="*/ 2082 h 10000"/>
              <a:gd name="connsiteX83" fmla="*/ 8252 w 9913"/>
              <a:gd name="connsiteY83" fmla="*/ 1751 h 10000"/>
              <a:gd name="connsiteX84" fmla="*/ 8334 w 9913"/>
              <a:gd name="connsiteY84" fmla="*/ 1751 h 10000"/>
              <a:gd name="connsiteX85" fmla="*/ 8408 w 9913"/>
              <a:gd name="connsiteY85" fmla="*/ 1965 h 10000"/>
              <a:gd name="connsiteX86" fmla="*/ 8489 w 9913"/>
              <a:gd name="connsiteY86" fmla="*/ 2626 h 10000"/>
              <a:gd name="connsiteX87" fmla="*/ 8646 w 9913"/>
              <a:gd name="connsiteY87" fmla="*/ 1634 h 10000"/>
              <a:gd name="connsiteX88" fmla="*/ 8731 w 9913"/>
              <a:gd name="connsiteY88" fmla="*/ 2082 h 10000"/>
              <a:gd name="connsiteX89" fmla="*/ 8800 w 9913"/>
              <a:gd name="connsiteY89" fmla="*/ 1965 h 10000"/>
              <a:gd name="connsiteX90" fmla="*/ 8886 w 9913"/>
              <a:gd name="connsiteY90" fmla="*/ 992 h 10000"/>
              <a:gd name="connsiteX91" fmla="*/ 9042 w 9913"/>
              <a:gd name="connsiteY91" fmla="*/ 1206 h 10000"/>
              <a:gd name="connsiteX92" fmla="*/ 9123 w 9913"/>
              <a:gd name="connsiteY92" fmla="*/ 545 h 10000"/>
              <a:gd name="connsiteX93" fmla="*/ 9209 w 9913"/>
              <a:gd name="connsiteY93" fmla="*/ 4163 h 10000"/>
              <a:gd name="connsiteX94" fmla="*/ 9279 w 9913"/>
              <a:gd name="connsiteY94" fmla="*/ 5700 h 10000"/>
              <a:gd name="connsiteX95" fmla="*/ 9447 w 9913"/>
              <a:gd name="connsiteY95" fmla="*/ 5700 h 10000"/>
              <a:gd name="connsiteX96" fmla="*/ 9521 w 9913"/>
              <a:gd name="connsiteY96" fmla="*/ 5156 h 10000"/>
              <a:gd name="connsiteX97" fmla="*/ 9605 w 9913"/>
              <a:gd name="connsiteY97" fmla="*/ 5156 h 10000"/>
              <a:gd name="connsiteX98" fmla="*/ 9673 w 9913"/>
              <a:gd name="connsiteY98" fmla="*/ 5700 h 10000"/>
              <a:gd name="connsiteX99" fmla="*/ 9843 w 9913"/>
              <a:gd name="connsiteY99" fmla="*/ 5272 h 10000"/>
              <a:gd name="connsiteX100" fmla="*/ 9913 w 9913"/>
              <a:gd name="connsiteY100" fmla="*/ 4280 h 10000"/>
              <a:gd name="connsiteX0" fmla="*/ 0 w 9929"/>
              <a:gd name="connsiteY0" fmla="*/ 10000 h 10000"/>
              <a:gd name="connsiteX1" fmla="*/ 170 w 9929"/>
              <a:gd name="connsiteY1" fmla="*/ 9767 h 10000"/>
              <a:gd name="connsiteX2" fmla="*/ 241 w 9929"/>
              <a:gd name="connsiteY2" fmla="*/ 9767 h 10000"/>
              <a:gd name="connsiteX3" fmla="*/ 328 w 9929"/>
              <a:gd name="connsiteY3" fmla="*/ 9339 h 10000"/>
              <a:gd name="connsiteX4" fmla="*/ 396 w 9929"/>
              <a:gd name="connsiteY4" fmla="*/ 9125 h 10000"/>
              <a:gd name="connsiteX5" fmla="*/ 568 w 9929"/>
              <a:gd name="connsiteY5" fmla="*/ 8560 h 10000"/>
              <a:gd name="connsiteX6" fmla="*/ 641 w 9929"/>
              <a:gd name="connsiteY6" fmla="*/ 8560 h 10000"/>
              <a:gd name="connsiteX7" fmla="*/ 724 w 9929"/>
              <a:gd name="connsiteY7" fmla="*/ 7568 h 10000"/>
              <a:gd name="connsiteX8" fmla="*/ 808 w 9929"/>
              <a:gd name="connsiteY8" fmla="*/ 7568 h 10000"/>
              <a:gd name="connsiteX9" fmla="*/ 965 w 9929"/>
              <a:gd name="connsiteY9" fmla="*/ 7685 h 10000"/>
              <a:gd name="connsiteX10" fmla="*/ 1048 w 9929"/>
              <a:gd name="connsiteY10" fmla="*/ 7802 h 10000"/>
              <a:gd name="connsiteX11" fmla="*/ 1124 w 9929"/>
              <a:gd name="connsiteY11" fmla="*/ 7354 h 10000"/>
              <a:gd name="connsiteX12" fmla="*/ 1208 w 9929"/>
              <a:gd name="connsiteY12" fmla="*/ 7237 h 10000"/>
              <a:gd name="connsiteX13" fmla="*/ 1362 w 9929"/>
              <a:gd name="connsiteY13" fmla="*/ 5603 h 10000"/>
              <a:gd name="connsiteX14" fmla="*/ 1448 w 9929"/>
              <a:gd name="connsiteY14" fmla="*/ 4942 h 10000"/>
              <a:gd name="connsiteX15" fmla="*/ 1518 w 9929"/>
              <a:gd name="connsiteY15" fmla="*/ 5603 h 10000"/>
              <a:gd name="connsiteX16" fmla="*/ 1607 w 9929"/>
              <a:gd name="connsiteY16" fmla="*/ 5700 h 10000"/>
              <a:gd name="connsiteX17" fmla="*/ 1764 w 9929"/>
              <a:gd name="connsiteY17" fmla="*/ 5370 h 10000"/>
              <a:gd name="connsiteX18" fmla="*/ 1846 w 9929"/>
              <a:gd name="connsiteY18" fmla="*/ 5700 h 10000"/>
              <a:gd name="connsiteX19" fmla="*/ 1920 w 9929"/>
              <a:gd name="connsiteY19" fmla="*/ 5272 h 10000"/>
              <a:gd name="connsiteX20" fmla="*/ 2003 w 9929"/>
              <a:gd name="connsiteY20" fmla="*/ 5603 h 10000"/>
              <a:gd name="connsiteX21" fmla="*/ 2157 w 9929"/>
              <a:gd name="connsiteY21" fmla="*/ 5058 h 10000"/>
              <a:gd name="connsiteX22" fmla="*/ 2243 w 9929"/>
              <a:gd name="connsiteY22" fmla="*/ 5370 h 10000"/>
              <a:gd name="connsiteX23" fmla="*/ 2330 w 9929"/>
              <a:gd name="connsiteY23" fmla="*/ 5156 h 10000"/>
              <a:gd name="connsiteX24" fmla="*/ 2399 w 9929"/>
              <a:gd name="connsiteY24" fmla="*/ 5486 h 10000"/>
              <a:gd name="connsiteX25" fmla="*/ 2570 w 9929"/>
              <a:gd name="connsiteY25" fmla="*/ 4611 h 10000"/>
              <a:gd name="connsiteX26" fmla="*/ 2642 w 9929"/>
              <a:gd name="connsiteY26" fmla="*/ 5156 h 10000"/>
              <a:gd name="connsiteX27" fmla="*/ 2728 w 9929"/>
              <a:gd name="connsiteY27" fmla="*/ 5272 h 10000"/>
              <a:gd name="connsiteX28" fmla="*/ 2795 w 9929"/>
              <a:gd name="connsiteY28" fmla="*/ 5603 h 10000"/>
              <a:gd name="connsiteX29" fmla="*/ 2887 w 9929"/>
              <a:gd name="connsiteY29" fmla="*/ 5058 h 10000"/>
              <a:gd name="connsiteX30" fmla="*/ 3043 w 9929"/>
              <a:gd name="connsiteY30" fmla="*/ 5486 h 10000"/>
              <a:gd name="connsiteX31" fmla="*/ 3125 w 9929"/>
              <a:gd name="connsiteY31" fmla="*/ 5603 h 10000"/>
              <a:gd name="connsiteX32" fmla="*/ 3208 w 9929"/>
              <a:gd name="connsiteY32" fmla="*/ 5370 h 10000"/>
              <a:gd name="connsiteX33" fmla="*/ 3283 w 9929"/>
              <a:gd name="connsiteY33" fmla="*/ 5370 h 10000"/>
              <a:gd name="connsiteX34" fmla="*/ 3455 w 9929"/>
              <a:gd name="connsiteY34" fmla="*/ 5370 h 10000"/>
              <a:gd name="connsiteX35" fmla="*/ 3524 w 9929"/>
              <a:gd name="connsiteY35" fmla="*/ 4611 h 10000"/>
              <a:gd name="connsiteX36" fmla="*/ 3612 w 9929"/>
              <a:gd name="connsiteY36" fmla="*/ 4942 h 10000"/>
              <a:gd name="connsiteX37" fmla="*/ 3677 w 9929"/>
              <a:gd name="connsiteY37" fmla="*/ 4728 h 10000"/>
              <a:gd name="connsiteX38" fmla="*/ 3852 w 9929"/>
              <a:gd name="connsiteY38" fmla="*/ 6031 h 10000"/>
              <a:gd name="connsiteX39" fmla="*/ 3919 w 9929"/>
              <a:gd name="connsiteY39" fmla="*/ 5272 h 10000"/>
              <a:gd name="connsiteX40" fmla="*/ 4006 w 9929"/>
              <a:gd name="connsiteY40" fmla="*/ 5272 h 10000"/>
              <a:gd name="connsiteX41" fmla="*/ 4090 w 9929"/>
              <a:gd name="connsiteY41" fmla="*/ 5272 h 10000"/>
              <a:gd name="connsiteX42" fmla="*/ 4247 w 9929"/>
              <a:gd name="connsiteY42" fmla="*/ 4611 h 10000"/>
              <a:gd name="connsiteX43" fmla="*/ 4320 w 9929"/>
              <a:gd name="connsiteY43" fmla="*/ 5370 h 10000"/>
              <a:gd name="connsiteX44" fmla="*/ 4403 w 9929"/>
              <a:gd name="connsiteY44" fmla="*/ 5486 h 10000"/>
              <a:gd name="connsiteX45" fmla="*/ 4490 w 9929"/>
              <a:gd name="connsiteY45" fmla="*/ 5058 h 10000"/>
              <a:gd name="connsiteX46" fmla="*/ 4644 w 9929"/>
              <a:gd name="connsiteY46" fmla="*/ 5603 h 10000"/>
              <a:gd name="connsiteX47" fmla="*/ 4732 w 9929"/>
              <a:gd name="connsiteY47" fmla="*/ 4611 h 10000"/>
              <a:gd name="connsiteX48" fmla="*/ 4800 w 9929"/>
              <a:gd name="connsiteY48" fmla="*/ 4825 h 10000"/>
              <a:gd name="connsiteX49" fmla="*/ 4889 w 9929"/>
              <a:gd name="connsiteY49" fmla="*/ 4397 h 10000"/>
              <a:gd name="connsiteX50" fmla="*/ 5041 w 9929"/>
              <a:gd name="connsiteY50" fmla="*/ 5058 h 10000"/>
              <a:gd name="connsiteX51" fmla="*/ 5127 w 9929"/>
              <a:gd name="connsiteY51" fmla="*/ 5156 h 10000"/>
              <a:gd name="connsiteX52" fmla="*/ 5198 w 9929"/>
              <a:gd name="connsiteY52" fmla="*/ 4825 h 10000"/>
              <a:gd name="connsiteX53" fmla="*/ 5282 w 9929"/>
              <a:gd name="connsiteY53" fmla="*/ 5156 h 10000"/>
              <a:gd name="connsiteX54" fmla="*/ 5439 w 9929"/>
              <a:gd name="connsiteY54" fmla="*/ 5156 h 10000"/>
              <a:gd name="connsiteX55" fmla="*/ 5528 w 9929"/>
              <a:gd name="connsiteY55" fmla="*/ 5486 h 10000"/>
              <a:gd name="connsiteX56" fmla="*/ 5610 w 9929"/>
              <a:gd name="connsiteY56" fmla="*/ 5370 h 10000"/>
              <a:gd name="connsiteX57" fmla="*/ 5681 w 9929"/>
              <a:gd name="connsiteY57" fmla="*/ 5272 h 10000"/>
              <a:gd name="connsiteX58" fmla="*/ 5841 w 9929"/>
              <a:gd name="connsiteY58" fmla="*/ 4942 h 10000"/>
              <a:gd name="connsiteX59" fmla="*/ 5919 w 9929"/>
              <a:gd name="connsiteY59" fmla="*/ 4942 h 10000"/>
              <a:gd name="connsiteX60" fmla="*/ 6011 w 9929"/>
              <a:gd name="connsiteY60" fmla="*/ 5272 h 10000"/>
              <a:gd name="connsiteX61" fmla="*/ 6080 w 9929"/>
              <a:gd name="connsiteY61" fmla="*/ 5486 h 10000"/>
              <a:gd name="connsiteX62" fmla="*/ 6249 w 9929"/>
              <a:gd name="connsiteY62" fmla="*/ 5156 h 10000"/>
              <a:gd name="connsiteX63" fmla="*/ 6320 w 9929"/>
              <a:gd name="connsiteY63" fmla="*/ 7354 h 10000"/>
              <a:gd name="connsiteX64" fmla="*/ 6407 w 9929"/>
              <a:gd name="connsiteY64" fmla="*/ 8016 h 10000"/>
              <a:gd name="connsiteX65" fmla="*/ 6491 w 9929"/>
              <a:gd name="connsiteY65" fmla="*/ 7140 h 10000"/>
              <a:gd name="connsiteX66" fmla="*/ 6646 w 9929"/>
              <a:gd name="connsiteY66" fmla="*/ 6265 h 10000"/>
              <a:gd name="connsiteX67" fmla="*/ 6719 w 9929"/>
              <a:gd name="connsiteY67" fmla="*/ 6148 h 10000"/>
              <a:gd name="connsiteX68" fmla="*/ 6803 w 9929"/>
              <a:gd name="connsiteY68" fmla="*/ 5486 h 10000"/>
              <a:gd name="connsiteX69" fmla="*/ 6888 w 9929"/>
              <a:gd name="connsiteY69" fmla="*/ 5700 h 10000"/>
              <a:gd name="connsiteX70" fmla="*/ 6964 w 9929"/>
              <a:gd name="connsiteY70" fmla="*/ 5156 h 10000"/>
              <a:gd name="connsiteX71" fmla="*/ 7131 w 9929"/>
              <a:gd name="connsiteY71" fmla="*/ 4942 h 10000"/>
              <a:gd name="connsiteX72" fmla="*/ 7200 w 9929"/>
              <a:gd name="connsiteY72" fmla="*/ 5370 h 10000"/>
              <a:gd name="connsiteX73" fmla="*/ 7288 w 9929"/>
              <a:gd name="connsiteY73" fmla="*/ 5486 h 10000"/>
              <a:gd name="connsiteX74" fmla="*/ 7357 w 9929"/>
              <a:gd name="connsiteY74" fmla="*/ 6362 h 10000"/>
              <a:gd name="connsiteX75" fmla="*/ 7526 w 9929"/>
              <a:gd name="connsiteY75" fmla="*/ 6265 h 10000"/>
              <a:gd name="connsiteX76" fmla="*/ 7596 w 9929"/>
              <a:gd name="connsiteY76" fmla="*/ 5817 h 10000"/>
              <a:gd name="connsiteX77" fmla="*/ 7684 w 9929"/>
              <a:gd name="connsiteY77" fmla="*/ 7023 h 10000"/>
              <a:gd name="connsiteX78" fmla="*/ 7772 w 9929"/>
              <a:gd name="connsiteY78" fmla="*/ 2743 h 10000"/>
              <a:gd name="connsiteX79" fmla="*/ 7926 w 9929"/>
              <a:gd name="connsiteY79" fmla="*/ 0 h 10000"/>
              <a:gd name="connsiteX80" fmla="*/ 8012 w 9929"/>
              <a:gd name="connsiteY80" fmla="*/ 1323 h 10000"/>
              <a:gd name="connsiteX81" fmla="*/ 8079 w 9929"/>
              <a:gd name="connsiteY81" fmla="*/ 875 h 10000"/>
              <a:gd name="connsiteX82" fmla="*/ 8167 w 9929"/>
              <a:gd name="connsiteY82" fmla="*/ 2082 h 10000"/>
              <a:gd name="connsiteX83" fmla="*/ 8324 w 9929"/>
              <a:gd name="connsiteY83" fmla="*/ 1751 h 10000"/>
              <a:gd name="connsiteX84" fmla="*/ 8407 w 9929"/>
              <a:gd name="connsiteY84" fmla="*/ 1751 h 10000"/>
              <a:gd name="connsiteX85" fmla="*/ 8482 w 9929"/>
              <a:gd name="connsiteY85" fmla="*/ 1965 h 10000"/>
              <a:gd name="connsiteX86" fmla="*/ 8564 w 9929"/>
              <a:gd name="connsiteY86" fmla="*/ 2626 h 10000"/>
              <a:gd name="connsiteX87" fmla="*/ 8722 w 9929"/>
              <a:gd name="connsiteY87" fmla="*/ 1634 h 10000"/>
              <a:gd name="connsiteX88" fmla="*/ 8808 w 9929"/>
              <a:gd name="connsiteY88" fmla="*/ 2082 h 10000"/>
              <a:gd name="connsiteX89" fmla="*/ 8877 w 9929"/>
              <a:gd name="connsiteY89" fmla="*/ 1965 h 10000"/>
              <a:gd name="connsiteX90" fmla="*/ 8964 w 9929"/>
              <a:gd name="connsiteY90" fmla="*/ 992 h 10000"/>
              <a:gd name="connsiteX91" fmla="*/ 9121 w 9929"/>
              <a:gd name="connsiteY91" fmla="*/ 1206 h 10000"/>
              <a:gd name="connsiteX92" fmla="*/ 9203 w 9929"/>
              <a:gd name="connsiteY92" fmla="*/ 545 h 10000"/>
              <a:gd name="connsiteX93" fmla="*/ 9290 w 9929"/>
              <a:gd name="connsiteY93" fmla="*/ 4163 h 10000"/>
              <a:gd name="connsiteX94" fmla="*/ 9360 w 9929"/>
              <a:gd name="connsiteY94" fmla="*/ 5700 h 10000"/>
              <a:gd name="connsiteX95" fmla="*/ 9530 w 9929"/>
              <a:gd name="connsiteY95" fmla="*/ 5700 h 10000"/>
              <a:gd name="connsiteX96" fmla="*/ 9605 w 9929"/>
              <a:gd name="connsiteY96" fmla="*/ 5156 h 10000"/>
              <a:gd name="connsiteX97" fmla="*/ 9689 w 9929"/>
              <a:gd name="connsiteY97" fmla="*/ 5156 h 10000"/>
              <a:gd name="connsiteX98" fmla="*/ 9758 w 9929"/>
              <a:gd name="connsiteY98" fmla="*/ 5700 h 10000"/>
              <a:gd name="connsiteX99" fmla="*/ 9929 w 9929"/>
              <a:gd name="connsiteY99" fmla="*/ 5272 h 10000"/>
              <a:gd name="connsiteX0" fmla="*/ 0 w 9828"/>
              <a:gd name="connsiteY0" fmla="*/ 10000 h 10000"/>
              <a:gd name="connsiteX1" fmla="*/ 171 w 9828"/>
              <a:gd name="connsiteY1" fmla="*/ 9767 h 10000"/>
              <a:gd name="connsiteX2" fmla="*/ 243 w 9828"/>
              <a:gd name="connsiteY2" fmla="*/ 9767 h 10000"/>
              <a:gd name="connsiteX3" fmla="*/ 330 w 9828"/>
              <a:gd name="connsiteY3" fmla="*/ 9339 h 10000"/>
              <a:gd name="connsiteX4" fmla="*/ 399 w 9828"/>
              <a:gd name="connsiteY4" fmla="*/ 9125 h 10000"/>
              <a:gd name="connsiteX5" fmla="*/ 572 w 9828"/>
              <a:gd name="connsiteY5" fmla="*/ 8560 h 10000"/>
              <a:gd name="connsiteX6" fmla="*/ 646 w 9828"/>
              <a:gd name="connsiteY6" fmla="*/ 8560 h 10000"/>
              <a:gd name="connsiteX7" fmla="*/ 729 w 9828"/>
              <a:gd name="connsiteY7" fmla="*/ 7568 h 10000"/>
              <a:gd name="connsiteX8" fmla="*/ 814 w 9828"/>
              <a:gd name="connsiteY8" fmla="*/ 7568 h 10000"/>
              <a:gd name="connsiteX9" fmla="*/ 972 w 9828"/>
              <a:gd name="connsiteY9" fmla="*/ 7685 h 10000"/>
              <a:gd name="connsiteX10" fmla="*/ 1055 w 9828"/>
              <a:gd name="connsiteY10" fmla="*/ 7802 h 10000"/>
              <a:gd name="connsiteX11" fmla="*/ 1132 w 9828"/>
              <a:gd name="connsiteY11" fmla="*/ 7354 h 10000"/>
              <a:gd name="connsiteX12" fmla="*/ 1217 w 9828"/>
              <a:gd name="connsiteY12" fmla="*/ 7237 h 10000"/>
              <a:gd name="connsiteX13" fmla="*/ 1372 w 9828"/>
              <a:gd name="connsiteY13" fmla="*/ 5603 h 10000"/>
              <a:gd name="connsiteX14" fmla="*/ 1458 w 9828"/>
              <a:gd name="connsiteY14" fmla="*/ 4942 h 10000"/>
              <a:gd name="connsiteX15" fmla="*/ 1529 w 9828"/>
              <a:gd name="connsiteY15" fmla="*/ 5603 h 10000"/>
              <a:gd name="connsiteX16" fmla="*/ 1618 w 9828"/>
              <a:gd name="connsiteY16" fmla="*/ 5700 h 10000"/>
              <a:gd name="connsiteX17" fmla="*/ 1777 w 9828"/>
              <a:gd name="connsiteY17" fmla="*/ 5370 h 10000"/>
              <a:gd name="connsiteX18" fmla="*/ 1859 w 9828"/>
              <a:gd name="connsiteY18" fmla="*/ 5700 h 10000"/>
              <a:gd name="connsiteX19" fmla="*/ 1934 w 9828"/>
              <a:gd name="connsiteY19" fmla="*/ 5272 h 10000"/>
              <a:gd name="connsiteX20" fmla="*/ 2017 w 9828"/>
              <a:gd name="connsiteY20" fmla="*/ 5603 h 10000"/>
              <a:gd name="connsiteX21" fmla="*/ 2172 w 9828"/>
              <a:gd name="connsiteY21" fmla="*/ 5058 h 10000"/>
              <a:gd name="connsiteX22" fmla="*/ 2259 w 9828"/>
              <a:gd name="connsiteY22" fmla="*/ 5370 h 10000"/>
              <a:gd name="connsiteX23" fmla="*/ 2347 w 9828"/>
              <a:gd name="connsiteY23" fmla="*/ 5156 h 10000"/>
              <a:gd name="connsiteX24" fmla="*/ 2416 w 9828"/>
              <a:gd name="connsiteY24" fmla="*/ 5486 h 10000"/>
              <a:gd name="connsiteX25" fmla="*/ 2588 w 9828"/>
              <a:gd name="connsiteY25" fmla="*/ 4611 h 10000"/>
              <a:gd name="connsiteX26" fmla="*/ 2661 w 9828"/>
              <a:gd name="connsiteY26" fmla="*/ 5156 h 10000"/>
              <a:gd name="connsiteX27" fmla="*/ 2748 w 9828"/>
              <a:gd name="connsiteY27" fmla="*/ 5272 h 10000"/>
              <a:gd name="connsiteX28" fmla="*/ 2815 w 9828"/>
              <a:gd name="connsiteY28" fmla="*/ 5603 h 10000"/>
              <a:gd name="connsiteX29" fmla="*/ 2908 w 9828"/>
              <a:gd name="connsiteY29" fmla="*/ 5058 h 10000"/>
              <a:gd name="connsiteX30" fmla="*/ 3065 w 9828"/>
              <a:gd name="connsiteY30" fmla="*/ 5486 h 10000"/>
              <a:gd name="connsiteX31" fmla="*/ 3147 w 9828"/>
              <a:gd name="connsiteY31" fmla="*/ 5603 h 10000"/>
              <a:gd name="connsiteX32" fmla="*/ 3231 w 9828"/>
              <a:gd name="connsiteY32" fmla="*/ 5370 h 10000"/>
              <a:gd name="connsiteX33" fmla="*/ 3306 w 9828"/>
              <a:gd name="connsiteY33" fmla="*/ 5370 h 10000"/>
              <a:gd name="connsiteX34" fmla="*/ 3480 w 9828"/>
              <a:gd name="connsiteY34" fmla="*/ 5370 h 10000"/>
              <a:gd name="connsiteX35" fmla="*/ 3549 w 9828"/>
              <a:gd name="connsiteY35" fmla="*/ 4611 h 10000"/>
              <a:gd name="connsiteX36" fmla="*/ 3638 w 9828"/>
              <a:gd name="connsiteY36" fmla="*/ 4942 h 10000"/>
              <a:gd name="connsiteX37" fmla="*/ 3703 w 9828"/>
              <a:gd name="connsiteY37" fmla="*/ 4728 h 10000"/>
              <a:gd name="connsiteX38" fmla="*/ 3880 w 9828"/>
              <a:gd name="connsiteY38" fmla="*/ 6031 h 10000"/>
              <a:gd name="connsiteX39" fmla="*/ 3947 w 9828"/>
              <a:gd name="connsiteY39" fmla="*/ 5272 h 10000"/>
              <a:gd name="connsiteX40" fmla="*/ 4035 w 9828"/>
              <a:gd name="connsiteY40" fmla="*/ 5272 h 10000"/>
              <a:gd name="connsiteX41" fmla="*/ 4119 w 9828"/>
              <a:gd name="connsiteY41" fmla="*/ 5272 h 10000"/>
              <a:gd name="connsiteX42" fmla="*/ 4277 w 9828"/>
              <a:gd name="connsiteY42" fmla="*/ 4611 h 10000"/>
              <a:gd name="connsiteX43" fmla="*/ 4351 w 9828"/>
              <a:gd name="connsiteY43" fmla="*/ 5370 h 10000"/>
              <a:gd name="connsiteX44" fmla="*/ 4434 w 9828"/>
              <a:gd name="connsiteY44" fmla="*/ 5486 h 10000"/>
              <a:gd name="connsiteX45" fmla="*/ 4522 w 9828"/>
              <a:gd name="connsiteY45" fmla="*/ 5058 h 10000"/>
              <a:gd name="connsiteX46" fmla="*/ 4677 w 9828"/>
              <a:gd name="connsiteY46" fmla="*/ 5603 h 10000"/>
              <a:gd name="connsiteX47" fmla="*/ 4766 w 9828"/>
              <a:gd name="connsiteY47" fmla="*/ 4611 h 10000"/>
              <a:gd name="connsiteX48" fmla="*/ 4834 w 9828"/>
              <a:gd name="connsiteY48" fmla="*/ 4825 h 10000"/>
              <a:gd name="connsiteX49" fmla="*/ 4924 w 9828"/>
              <a:gd name="connsiteY49" fmla="*/ 4397 h 10000"/>
              <a:gd name="connsiteX50" fmla="*/ 5077 w 9828"/>
              <a:gd name="connsiteY50" fmla="*/ 5058 h 10000"/>
              <a:gd name="connsiteX51" fmla="*/ 5164 w 9828"/>
              <a:gd name="connsiteY51" fmla="*/ 5156 h 10000"/>
              <a:gd name="connsiteX52" fmla="*/ 5235 w 9828"/>
              <a:gd name="connsiteY52" fmla="*/ 4825 h 10000"/>
              <a:gd name="connsiteX53" fmla="*/ 5320 w 9828"/>
              <a:gd name="connsiteY53" fmla="*/ 5156 h 10000"/>
              <a:gd name="connsiteX54" fmla="*/ 5478 w 9828"/>
              <a:gd name="connsiteY54" fmla="*/ 5156 h 10000"/>
              <a:gd name="connsiteX55" fmla="*/ 5568 w 9828"/>
              <a:gd name="connsiteY55" fmla="*/ 5486 h 10000"/>
              <a:gd name="connsiteX56" fmla="*/ 5650 w 9828"/>
              <a:gd name="connsiteY56" fmla="*/ 5370 h 10000"/>
              <a:gd name="connsiteX57" fmla="*/ 5722 w 9828"/>
              <a:gd name="connsiteY57" fmla="*/ 5272 h 10000"/>
              <a:gd name="connsiteX58" fmla="*/ 5883 w 9828"/>
              <a:gd name="connsiteY58" fmla="*/ 4942 h 10000"/>
              <a:gd name="connsiteX59" fmla="*/ 5961 w 9828"/>
              <a:gd name="connsiteY59" fmla="*/ 4942 h 10000"/>
              <a:gd name="connsiteX60" fmla="*/ 6054 w 9828"/>
              <a:gd name="connsiteY60" fmla="*/ 5272 h 10000"/>
              <a:gd name="connsiteX61" fmla="*/ 6123 w 9828"/>
              <a:gd name="connsiteY61" fmla="*/ 5486 h 10000"/>
              <a:gd name="connsiteX62" fmla="*/ 6294 w 9828"/>
              <a:gd name="connsiteY62" fmla="*/ 5156 h 10000"/>
              <a:gd name="connsiteX63" fmla="*/ 6365 w 9828"/>
              <a:gd name="connsiteY63" fmla="*/ 7354 h 10000"/>
              <a:gd name="connsiteX64" fmla="*/ 6453 w 9828"/>
              <a:gd name="connsiteY64" fmla="*/ 8016 h 10000"/>
              <a:gd name="connsiteX65" fmla="*/ 6537 w 9828"/>
              <a:gd name="connsiteY65" fmla="*/ 7140 h 10000"/>
              <a:gd name="connsiteX66" fmla="*/ 6694 w 9828"/>
              <a:gd name="connsiteY66" fmla="*/ 6265 h 10000"/>
              <a:gd name="connsiteX67" fmla="*/ 6767 w 9828"/>
              <a:gd name="connsiteY67" fmla="*/ 6148 h 10000"/>
              <a:gd name="connsiteX68" fmla="*/ 6852 w 9828"/>
              <a:gd name="connsiteY68" fmla="*/ 5486 h 10000"/>
              <a:gd name="connsiteX69" fmla="*/ 6937 w 9828"/>
              <a:gd name="connsiteY69" fmla="*/ 5700 h 10000"/>
              <a:gd name="connsiteX70" fmla="*/ 7014 w 9828"/>
              <a:gd name="connsiteY70" fmla="*/ 5156 h 10000"/>
              <a:gd name="connsiteX71" fmla="*/ 7182 w 9828"/>
              <a:gd name="connsiteY71" fmla="*/ 4942 h 10000"/>
              <a:gd name="connsiteX72" fmla="*/ 7251 w 9828"/>
              <a:gd name="connsiteY72" fmla="*/ 5370 h 10000"/>
              <a:gd name="connsiteX73" fmla="*/ 7340 w 9828"/>
              <a:gd name="connsiteY73" fmla="*/ 5486 h 10000"/>
              <a:gd name="connsiteX74" fmla="*/ 7410 w 9828"/>
              <a:gd name="connsiteY74" fmla="*/ 6362 h 10000"/>
              <a:gd name="connsiteX75" fmla="*/ 7580 w 9828"/>
              <a:gd name="connsiteY75" fmla="*/ 6265 h 10000"/>
              <a:gd name="connsiteX76" fmla="*/ 7650 w 9828"/>
              <a:gd name="connsiteY76" fmla="*/ 5817 h 10000"/>
              <a:gd name="connsiteX77" fmla="*/ 7739 w 9828"/>
              <a:gd name="connsiteY77" fmla="*/ 7023 h 10000"/>
              <a:gd name="connsiteX78" fmla="*/ 7828 w 9828"/>
              <a:gd name="connsiteY78" fmla="*/ 2743 h 10000"/>
              <a:gd name="connsiteX79" fmla="*/ 7983 w 9828"/>
              <a:gd name="connsiteY79" fmla="*/ 0 h 10000"/>
              <a:gd name="connsiteX80" fmla="*/ 8069 w 9828"/>
              <a:gd name="connsiteY80" fmla="*/ 1323 h 10000"/>
              <a:gd name="connsiteX81" fmla="*/ 8137 w 9828"/>
              <a:gd name="connsiteY81" fmla="*/ 875 h 10000"/>
              <a:gd name="connsiteX82" fmla="*/ 8225 w 9828"/>
              <a:gd name="connsiteY82" fmla="*/ 2082 h 10000"/>
              <a:gd name="connsiteX83" fmla="*/ 8384 w 9828"/>
              <a:gd name="connsiteY83" fmla="*/ 1751 h 10000"/>
              <a:gd name="connsiteX84" fmla="*/ 8467 w 9828"/>
              <a:gd name="connsiteY84" fmla="*/ 1751 h 10000"/>
              <a:gd name="connsiteX85" fmla="*/ 8543 w 9828"/>
              <a:gd name="connsiteY85" fmla="*/ 1965 h 10000"/>
              <a:gd name="connsiteX86" fmla="*/ 8625 w 9828"/>
              <a:gd name="connsiteY86" fmla="*/ 2626 h 10000"/>
              <a:gd name="connsiteX87" fmla="*/ 8784 w 9828"/>
              <a:gd name="connsiteY87" fmla="*/ 1634 h 10000"/>
              <a:gd name="connsiteX88" fmla="*/ 8871 w 9828"/>
              <a:gd name="connsiteY88" fmla="*/ 2082 h 10000"/>
              <a:gd name="connsiteX89" fmla="*/ 8940 w 9828"/>
              <a:gd name="connsiteY89" fmla="*/ 1965 h 10000"/>
              <a:gd name="connsiteX90" fmla="*/ 9028 w 9828"/>
              <a:gd name="connsiteY90" fmla="*/ 992 h 10000"/>
              <a:gd name="connsiteX91" fmla="*/ 9186 w 9828"/>
              <a:gd name="connsiteY91" fmla="*/ 1206 h 10000"/>
              <a:gd name="connsiteX92" fmla="*/ 9269 w 9828"/>
              <a:gd name="connsiteY92" fmla="*/ 545 h 10000"/>
              <a:gd name="connsiteX93" fmla="*/ 9356 w 9828"/>
              <a:gd name="connsiteY93" fmla="*/ 4163 h 10000"/>
              <a:gd name="connsiteX94" fmla="*/ 9427 w 9828"/>
              <a:gd name="connsiteY94" fmla="*/ 5700 h 10000"/>
              <a:gd name="connsiteX95" fmla="*/ 9598 w 9828"/>
              <a:gd name="connsiteY95" fmla="*/ 5700 h 10000"/>
              <a:gd name="connsiteX96" fmla="*/ 9674 w 9828"/>
              <a:gd name="connsiteY96" fmla="*/ 5156 h 10000"/>
              <a:gd name="connsiteX97" fmla="*/ 9758 w 9828"/>
              <a:gd name="connsiteY97" fmla="*/ 5156 h 10000"/>
              <a:gd name="connsiteX98" fmla="*/ 9828 w 9828"/>
              <a:gd name="connsiteY98" fmla="*/ 5700 h 10000"/>
              <a:gd name="connsiteX0" fmla="*/ 0 w 9929"/>
              <a:gd name="connsiteY0" fmla="*/ 10000 h 10000"/>
              <a:gd name="connsiteX1" fmla="*/ 174 w 9929"/>
              <a:gd name="connsiteY1" fmla="*/ 9767 h 10000"/>
              <a:gd name="connsiteX2" fmla="*/ 247 w 9929"/>
              <a:gd name="connsiteY2" fmla="*/ 9767 h 10000"/>
              <a:gd name="connsiteX3" fmla="*/ 336 w 9929"/>
              <a:gd name="connsiteY3" fmla="*/ 9339 h 10000"/>
              <a:gd name="connsiteX4" fmla="*/ 406 w 9929"/>
              <a:gd name="connsiteY4" fmla="*/ 9125 h 10000"/>
              <a:gd name="connsiteX5" fmla="*/ 582 w 9929"/>
              <a:gd name="connsiteY5" fmla="*/ 8560 h 10000"/>
              <a:gd name="connsiteX6" fmla="*/ 657 w 9929"/>
              <a:gd name="connsiteY6" fmla="*/ 8560 h 10000"/>
              <a:gd name="connsiteX7" fmla="*/ 742 w 9929"/>
              <a:gd name="connsiteY7" fmla="*/ 7568 h 10000"/>
              <a:gd name="connsiteX8" fmla="*/ 828 w 9929"/>
              <a:gd name="connsiteY8" fmla="*/ 7568 h 10000"/>
              <a:gd name="connsiteX9" fmla="*/ 989 w 9929"/>
              <a:gd name="connsiteY9" fmla="*/ 7685 h 10000"/>
              <a:gd name="connsiteX10" fmla="*/ 1073 w 9929"/>
              <a:gd name="connsiteY10" fmla="*/ 7802 h 10000"/>
              <a:gd name="connsiteX11" fmla="*/ 1152 w 9929"/>
              <a:gd name="connsiteY11" fmla="*/ 7354 h 10000"/>
              <a:gd name="connsiteX12" fmla="*/ 1238 w 9929"/>
              <a:gd name="connsiteY12" fmla="*/ 7237 h 10000"/>
              <a:gd name="connsiteX13" fmla="*/ 1396 w 9929"/>
              <a:gd name="connsiteY13" fmla="*/ 5603 h 10000"/>
              <a:gd name="connsiteX14" fmla="*/ 1484 w 9929"/>
              <a:gd name="connsiteY14" fmla="*/ 4942 h 10000"/>
              <a:gd name="connsiteX15" fmla="*/ 1556 w 9929"/>
              <a:gd name="connsiteY15" fmla="*/ 5603 h 10000"/>
              <a:gd name="connsiteX16" fmla="*/ 1646 w 9929"/>
              <a:gd name="connsiteY16" fmla="*/ 5700 h 10000"/>
              <a:gd name="connsiteX17" fmla="*/ 1808 w 9929"/>
              <a:gd name="connsiteY17" fmla="*/ 5370 h 10000"/>
              <a:gd name="connsiteX18" fmla="*/ 1892 w 9929"/>
              <a:gd name="connsiteY18" fmla="*/ 5700 h 10000"/>
              <a:gd name="connsiteX19" fmla="*/ 1968 w 9929"/>
              <a:gd name="connsiteY19" fmla="*/ 5272 h 10000"/>
              <a:gd name="connsiteX20" fmla="*/ 2052 w 9929"/>
              <a:gd name="connsiteY20" fmla="*/ 5603 h 10000"/>
              <a:gd name="connsiteX21" fmla="*/ 2210 w 9929"/>
              <a:gd name="connsiteY21" fmla="*/ 5058 h 10000"/>
              <a:gd name="connsiteX22" fmla="*/ 2299 w 9929"/>
              <a:gd name="connsiteY22" fmla="*/ 5370 h 10000"/>
              <a:gd name="connsiteX23" fmla="*/ 2388 w 9929"/>
              <a:gd name="connsiteY23" fmla="*/ 5156 h 10000"/>
              <a:gd name="connsiteX24" fmla="*/ 2458 w 9929"/>
              <a:gd name="connsiteY24" fmla="*/ 5486 h 10000"/>
              <a:gd name="connsiteX25" fmla="*/ 2633 w 9929"/>
              <a:gd name="connsiteY25" fmla="*/ 4611 h 10000"/>
              <a:gd name="connsiteX26" fmla="*/ 2708 w 9929"/>
              <a:gd name="connsiteY26" fmla="*/ 5156 h 10000"/>
              <a:gd name="connsiteX27" fmla="*/ 2796 w 9929"/>
              <a:gd name="connsiteY27" fmla="*/ 5272 h 10000"/>
              <a:gd name="connsiteX28" fmla="*/ 2864 w 9929"/>
              <a:gd name="connsiteY28" fmla="*/ 5603 h 10000"/>
              <a:gd name="connsiteX29" fmla="*/ 2959 w 9929"/>
              <a:gd name="connsiteY29" fmla="*/ 5058 h 10000"/>
              <a:gd name="connsiteX30" fmla="*/ 3119 w 9929"/>
              <a:gd name="connsiteY30" fmla="*/ 5486 h 10000"/>
              <a:gd name="connsiteX31" fmla="*/ 3202 w 9929"/>
              <a:gd name="connsiteY31" fmla="*/ 5603 h 10000"/>
              <a:gd name="connsiteX32" fmla="*/ 3288 w 9929"/>
              <a:gd name="connsiteY32" fmla="*/ 5370 h 10000"/>
              <a:gd name="connsiteX33" fmla="*/ 3364 w 9929"/>
              <a:gd name="connsiteY33" fmla="*/ 5370 h 10000"/>
              <a:gd name="connsiteX34" fmla="*/ 3541 w 9929"/>
              <a:gd name="connsiteY34" fmla="*/ 5370 h 10000"/>
              <a:gd name="connsiteX35" fmla="*/ 3611 w 9929"/>
              <a:gd name="connsiteY35" fmla="*/ 4611 h 10000"/>
              <a:gd name="connsiteX36" fmla="*/ 3702 w 9929"/>
              <a:gd name="connsiteY36" fmla="*/ 4942 h 10000"/>
              <a:gd name="connsiteX37" fmla="*/ 3768 w 9929"/>
              <a:gd name="connsiteY37" fmla="*/ 4728 h 10000"/>
              <a:gd name="connsiteX38" fmla="*/ 3948 w 9929"/>
              <a:gd name="connsiteY38" fmla="*/ 6031 h 10000"/>
              <a:gd name="connsiteX39" fmla="*/ 4016 w 9929"/>
              <a:gd name="connsiteY39" fmla="*/ 5272 h 10000"/>
              <a:gd name="connsiteX40" fmla="*/ 4106 w 9929"/>
              <a:gd name="connsiteY40" fmla="*/ 5272 h 10000"/>
              <a:gd name="connsiteX41" fmla="*/ 4191 w 9929"/>
              <a:gd name="connsiteY41" fmla="*/ 5272 h 10000"/>
              <a:gd name="connsiteX42" fmla="*/ 4352 w 9929"/>
              <a:gd name="connsiteY42" fmla="*/ 4611 h 10000"/>
              <a:gd name="connsiteX43" fmla="*/ 4427 w 9929"/>
              <a:gd name="connsiteY43" fmla="*/ 5370 h 10000"/>
              <a:gd name="connsiteX44" fmla="*/ 4512 w 9929"/>
              <a:gd name="connsiteY44" fmla="*/ 5486 h 10000"/>
              <a:gd name="connsiteX45" fmla="*/ 4601 w 9929"/>
              <a:gd name="connsiteY45" fmla="*/ 5058 h 10000"/>
              <a:gd name="connsiteX46" fmla="*/ 4759 w 9929"/>
              <a:gd name="connsiteY46" fmla="*/ 5603 h 10000"/>
              <a:gd name="connsiteX47" fmla="*/ 4849 w 9929"/>
              <a:gd name="connsiteY47" fmla="*/ 4611 h 10000"/>
              <a:gd name="connsiteX48" fmla="*/ 4919 w 9929"/>
              <a:gd name="connsiteY48" fmla="*/ 4825 h 10000"/>
              <a:gd name="connsiteX49" fmla="*/ 5010 w 9929"/>
              <a:gd name="connsiteY49" fmla="*/ 4397 h 10000"/>
              <a:gd name="connsiteX50" fmla="*/ 5166 w 9929"/>
              <a:gd name="connsiteY50" fmla="*/ 5058 h 10000"/>
              <a:gd name="connsiteX51" fmla="*/ 5254 w 9929"/>
              <a:gd name="connsiteY51" fmla="*/ 5156 h 10000"/>
              <a:gd name="connsiteX52" fmla="*/ 5327 w 9929"/>
              <a:gd name="connsiteY52" fmla="*/ 4825 h 10000"/>
              <a:gd name="connsiteX53" fmla="*/ 5413 w 9929"/>
              <a:gd name="connsiteY53" fmla="*/ 5156 h 10000"/>
              <a:gd name="connsiteX54" fmla="*/ 5574 w 9929"/>
              <a:gd name="connsiteY54" fmla="*/ 5156 h 10000"/>
              <a:gd name="connsiteX55" fmla="*/ 5665 w 9929"/>
              <a:gd name="connsiteY55" fmla="*/ 5486 h 10000"/>
              <a:gd name="connsiteX56" fmla="*/ 5749 w 9929"/>
              <a:gd name="connsiteY56" fmla="*/ 5370 h 10000"/>
              <a:gd name="connsiteX57" fmla="*/ 5822 w 9929"/>
              <a:gd name="connsiteY57" fmla="*/ 5272 h 10000"/>
              <a:gd name="connsiteX58" fmla="*/ 5986 w 9929"/>
              <a:gd name="connsiteY58" fmla="*/ 4942 h 10000"/>
              <a:gd name="connsiteX59" fmla="*/ 6065 w 9929"/>
              <a:gd name="connsiteY59" fmla="*/ 4942 h 10000"/>
              <a:gd name="connsiteX60" fmla="*/ 6160 w 9929"/>
              <a:gd name="connsiteY60" fmla="*/ 5272 h 10000"/>
              <a:gd name="connsiteX61" fmla="*/ 6230 w 9929"/>
              <a:gd name="connsiteY61" fmla="*/ 5486 h 10000"/>
              <a:gd name="connsiteX62" fmla="*/ 6404 w 9929"/>
              <a:gd name="connsiteY62" fmla="*/ 5156 h 10000"/>
              <a:gd name="connsiteX63" fmla="*/ 6476 w 9929"/>
              <a:gd name="connsiteY63" fmla="*/ 7354 h 10000"/>
              <a:gd name="connsiteX64" fmla="*/ 6566 w 9929"/>
              <a:gd name="connsiteY64" fmla="*/ 8016 h 10000"/>
              <a:gd name="connsiteX65" fmla="*/ 6651 w 9929"/>
              <a:gd name="connsiteY65" fmla="*/ 7140 h 10000"/>
              <a:gd name="connsiteX66" fmla="*/ 6811 w 9929"/>
              <a:gd name="connsiteY66" fmla="*/ 6265 h 10000"/>
              <a:gd name="connsiteX67" fmla="*/ 6885 w 9929"/>
              <a:gd name="connsiteY67" fmla="*/ 6148 h 10000"/>
              <a:gd name="connsiteX68" fmla="*/ 6972 w 9929"/>
              <a:gd name="connsiteY68" fmla="*/ 5486 h 10000"/>
              <a:gd name="connsiteX69" fmla="*/ 7058 w 9929"/>
              <a:gd name="connsiteY69" fmla="*/ 5700 h 10000"/>
              <a:gd name="connsiteX70" fmla="*/ 7137 w 9929"/>
              <a:gd name="connsiteY70" fmla="*/ 5156 h 10000"/>
              <a:gd name="connsiteX71" fmla="*/ 7308 w 9929"/>
              <a:gd name="connsiteY71" fmla="*/ 4942 h 10000"/>
              <a:gd name="connsiteX72" fmla="*/ 7378 w 9929"/>
              <a:gd name="connsiteY72" fmla="*/ 5370 h 10000"/>
              <a:gd name="connsiteX73" fmla="*/ 7468 w 9929"/>
              <a:gd name="connsiteY73" fmla="*/ 5486 h 10000"/>
              <a:gd name="connsiteX74" fmla="*/ 7540 w 9929"/>
              <a:gd name="connsiteY74" fmla="*/ 6362 h 10000"/>
              <a:gd name="connsiteX75" fmla="*/ 7713 w 9929"/>
              <a:gd name="connsiteY75" fmla="*/ 6265 h 10000"/>
              <a:gd name="connsiteX76" fmla="*/ 7784 w 9929"/>
              <a:gd name="connsiteY76" fmla="*/ 5817 h 10000"/>
              <a:gd name="connsiteX77" fmla="*/ 7874 w 9929"/>
              <a:gd name="connsiteY77" fmla="*/ 7023 h 10000"/>
              <a:gd name="connsiteX78" fmla="*/ 7965 w 9929"/>
              <a:gd name="connsiteY78" fmla="*/ 2743 h 10000"/>
              <a:gd name="connsiteX79" fmla="*/ 8123 w 9929"/>
              <a:gd name="connsiteY79" fmla="*/ 0 h 10000"/>
              <a:gd name="connsiteX80" fmla="*/ 8210 w 9929"/>
              <a:gd name="connsiteY80" fmla="*/ 1323 h 10000"/>
              <a:gd name="connsiteX81" fmla="*/ 8279 w 9929"/>
              <a:gd name="connsiteY81" fmla="*/ 875 h 10000"/>
              <a:gd name="connsiteX82" fmla="*/ 8369 w 9929"/>
              <a:gd name="connsiteY82" fmla="*/ 2082 h 10000"/>
              <a:gd name="connsiteX83" fmla="*/ 8531 w 9929"/>
              <a:gd name="connsiteY83" fmla="*/ 1751 h 10000"/>
              <a:gd name="connsiteX84" fmla="*/ 8615 w 9929"/>
              <a:gd name="connsiteY84" fmla="*/ 1751 h 10000"/>
              <a:gd name="connsiteX85" fmla="*/ 8693 w 9929"/>
              <a:gd name="connsiteY85" fmla="*/ 1965 h 10000"/>
              <a:gd name="connsiteX86" fmla="*/ 8776 w 9929"/>
              <a:gd name="connsiteY86" fmla="*/ 2626 h 10000"/>
              <a:gd name="connsiteX87" fmla="*/ 8938 w 9929"/>
              <a:gd name="connsiteY87" fmla="*/ 1634 h 10000"/>
              <a:gd name="connsiteX88" fmla="*/ 9026 w 9929"/>
              <a:gd name="connsiteY88" fmla="*/ 2082 h 10000"/>
              <a:gd name="connsiteX89" fmla="*/ 9096 w 9929"/>
              <a:gd name="connsiteY89" fmla="*/ 1965 h 10000"/>
              <a:gd name="connsiteX90" fmla="*/ 9186 w 9929"/>
              <a:gd name="connsiteY90" fmla="*/ 992 h 10000"/>
              <a:gd name="connsiteX91" fmla="*/ 9347 w 9929"/>
              <a:gd name="connsiteY91" fmla="*/ 1206 h 10000"/>
              <a:gd name="connsiteX92" fmla="*/ 9431 w 9929"/>
              <a:gd name="connsiteY92" fmla="*/ 545 h 10000"/>
              <a:gd name="connsiteX93" fmla="*/ 9520 w 9929"/>
              <a:gd name="connsiteY93" fmla="*/ 4163 h 10000"/>
              <a:gd name="connsiteX94" fmla="*/ 9592 w 9929"/>
              <a:gd name="connsiteY94" fmla="*/ 5700 h 10000"/>
              <a:gd name="connsiteX95" fmla="*/ 9766 w 9929"/>
              <a:gd name="connsiteY95" fmla="*/ 5700 h 10000"/>
              <a:gd name="connsiteX96" fmla="*/ 9843 w 9929"/>
              <a:gd name="connsiteY96" fmla="*/ 5156 h 10000"/>
              <a:gd name="connsiteX97" fmla="*/ 9929 w 9929"/>
              <a:gd name="connsiteY9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699 w 10000"/>
              <a:gd name="connsiteY65" fmla="*/ 7140 h 10000"/>
              <a:gd name="connsiteX66" fmla="*/ 6934 w 10000"/>
              <a:gd name="connsiteY66" fmla="*/ 6148 h 10000"/>
              <a:gd name="connsiteX67" fmla="*/ 7022 w 10000"/>
              <a:gd name="connsiteY67" fmla="*/ 5486 h 10000"/>
              <a:gd name="connsiteX68" fmla="*/ 7108 w 10000"/>
              <a:gd name="connsiteY68" fmla="*/ 5700 h 10000"/>
              <a:gd name="connsiteX69" fmla="*/ 7188 w 10000"/>
              <a:gd name="connsiteY69" fmla="*/ 5156 h 10000"/>
              <a:gd name="connsiteX70" fmla="*/ 7360 w 10000"/>
              <a:gd name="connsiteY70" fmla="*/ 4942 h 10000"/>
              <a:gd name="connsiteX71" fmla="*/ 7431 w 10000"/>
              <a:gd name="connsiteY71" fmla="*/ 5370 h 10000"/>
              <a:gd name="connsiteX72" fmla="*/ 7521 w 10000"/>
              <a:gd name="connsiteY72" fmla="*/ 5486 h 10000"/>
              <a:gd name="connsiteX73" fmla="*/ 7594 w 10000"/>
              <a:gd name="connsiteY73" fmla="*/ 6362 h 10000"/>
              <a:gd name="connsiteX74" fmla="*/ 7768 w 10000"/>
              <a:gd name="connsiteY74" fmla="*/ 6265 h 10000"/>
              <a:gd name="connsiteX75" fmla="*/ 7840 w 10000"/>
              <a:gd name="connsiteY75" fmla="*/ 5817 h 10000"/>
              <a:gd name="connsiteX76" fmla="*/ 7930 w 10000"/>
              <a:gd name="connsiteY76" fmla="*/ 7023 h 10000"/>
              <a:gd name="connsiteX77" fmla="*/ 8022 w 10000"/>
              <a:gd name="connsiteY77" fmla="*/ 2743 h 10000"/>
              <a:gd name="connsiteX78" fmla="*/ 8181 w 10000"/>
              <a:gd name="connsiteY78" fmla="*/ 0 h 10000"/>
              <a:gd name="connsiteX79" fmla="*/ 8269 w 10000"/>
              <a:gd name="connsiteY79" fmla="*/ 1323 h 10000"/>
              <a:gd name="connsiteX80" fmla="*/ 8338 w 10000"/>
              <a:gd name="connsiteY80" fmla="*/ 875 h 10000"/>
              <a:gd name="connsiteX81" fmla="*/ 8429 w 10000"/>
              <a:gd name="connsiteY81" fmla="*/ 2082 h 10000"/>
              <a:gd name="connsiteX82" fmla="*/ 8592 w 10000"/>
              <a:gd name="connsiteY82" fmla="*/ 1751 h 10000"/>
              <a:gd name="connsiteX83" fmla="*/ 8677 w 10000"/>
              <a:gd name="connsiteY83" fmla="*/ 1751 h 10000"/>
              <a:gd name="connsiteX84" fmla="*/ 8755 w 10000"/>
              <a:gd name="connsiteY84" fmla="*/ 1965 h 10000"/>
              <a:gd name="connsiteX85" fmla="*/ 8839 w 10000"/>
              <a:gd name="connsiteY85" fmla="*/ 2626 h 10000"/>
              <a:gd name="connsiteX86" fmla="*/ 9002 w 10000"/>
              <a:gd name="connsiteY86" fmla="*/ 1634 h 10000"/>
              <a:gd name="connsiteX87" fmla="*/ 9091 w 10000"/>
              <a:gd name="connsiteY87" fmla="*/ 2082 h 10000"/>
              <a:gd name="connsiteX88" fmla="*/ 9161 w 10000"/>
              <a:gd name="connsiteY88" fmla="*/ 1965 h 10000"/>
              <a:gd name="connsiteX89" fmla="*/ 9252 w 10000"/>
              <a:gd name="connsiteY89" fmla="*/ 992 h 10000"/>
              <a:gd name="connsiteX90" fmla="*/ 9414 w 10000"/>
              <a:gd name="connsiteY90" fmla="*/ 1206 h 10000"/>
              <a:gd name="connsiteX91" fmla="*/ 9498 w 10000"/>
              <a:gd name="connsiteY91" fmla="*/ 545 h 10000"/>
              <a:gd name="connsiteX92" fmla="*/ 9588 w 10000"/>
              <a:gd name="connsiteY92" fmla="*/ 4163 h 10000"/>
              <a:gd name="connsiteX93" fmla="*/ 9661 w 10000"/>
              <a:gd name="connsiteY93" fmla="*/ 5700 h 10000"/>
              <a:gd name="connsiteX94" fmla="*/ 9836 w 10000"/>
              <a:gd name="connsiteY94" fmla="*/ 5700 h 10000"/>
              <a:gd name="connsiteX95" fmla="*/ 9913 w 10000"/>
              <a:gd name="connsiteY95" fmla="*/ 5156 h 10000"/>
              <a:gd name="connsiteX96" fmla="*/ 10000 w 10000"/>
              <a:gd name="connsiteY9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934 w 10000"/>
              <a:gd name="connsiteY65" fmla="*/ 6148 h 10000"/>
              <a:gd name="connsiteX66" fmla="*/ 7022 w 10000"/>
              <a:gd name="connsiteY66" fmla="*/ 5486 h 10000"/>
              <a:gd name="connsiteX67" fmla="*/ 7108 w 10000"/>
              <a:gd name="connsiteY67" fmla="*/ 5700 h 10000"/>
              <a:gd name="connsiteX68" fmla="*/ 7188 w 10000"/>
              <a:gd name="connsiteY68" fmla="*/ 5156 h 10000"/>
              <a:gd name="connsiteX69" fmla="*/ 7360 w 10000"/>
              <a:gd name="connsiteY69" fmla="*/ 4942 h 10000"/>
              <a:gd name="connsiteX70" fmla="*/ 7431 w 10000"/>
              <a:gd name="connsiteY70" fmla="*/ 5370 h 10000"/>
              <a:gd name="connsiteX71" fmla="*/ 7521 w 10000"/>
              <a:gd name="connsiteY71" fmla="*/ 5486 h 10000"/>
              <a:gd name="connsiteX72" fmla="*/ 7594 w 10000"/>
              <a:gd name="connsiteY72" fmla="*/ 6362 h 10000"/>
              <a:gd name="connsiteX73" fmla="*/ 7768 w 10000"/>
              <a:gd name="connsiteY73" fmla="*/ 6265 h 10000"/>
              <a:gd name="connsiteX74" fmla="*/ 7840 w 10000"/>
              <a:gd name="connsiteY74" fmla="*/ 5817 h 10000"/>
              <a:gd name="connsiteX75" fmla="*/ 7930 w 10000"/>
              <a:gd name="connsiteY75" fmla="*/ 7023 h 10000"/>
              <a:gd name="connsiteX76" fmla="*/ 8022 w 10000"/>
              <a:gd name="connsiteY76" fmla="*/ 2743 h 10000"/>
              <a:gd name="connsiteX77" fmla="*/ 8181 w 10000"/>
              <a:gd name="connsiteY77" fmla="*/ 0 h 10000"/>
              <a:gd name="connsiteX78" fmla="*/ 8269 w 10000"/>
              <a:gd name="connsiteY78" fmla="*/ 1323 h 10000"/>
              <a:gd name="connsiteX79" fmla="*/ 8338 w 10000"/>
              <a:gd name="connsiteY79" fmla="*/ 875 h 10000"/>
              <a:gd name="connsiteX80" fmla="*/ 8429 w 10000"/>
              <a:gd name="connsiteY80" fmla="*/ 2082 h 10000"/>
              <a:gd name="connsiteX81" fmla="*/ 8592 w 10000"/>
              <a:gd name="connsiteY81" fmla="*/ 1751 h 10000"/>
              <a:gd name="connsiteX82" fmla="*/ 8677 w 10000"/>
              <a:gd name="connsiteY82" fmla="*/ 1751 h 10000"/>
              <a:gd name="connsiteX83" fmla="*/ 8755 w 10000"/>
              <a:gd name="connsiteY83" fmla="*/ 1965 h 10000"/>
              <a:gd name="connsiteX84" fmla="*/ 8839 w 10000"/>
              <a:gd name="connsiteY84" fmla="*/ 2626 h 10000"/>
              <a:gd name="connsiteX85" fmla="*/ 9002 w 10000"/>
              <a:gd name="connsiteY85" fmla="*/ 1634 h 10000"/>
              <a:gd name="connsiteX86" fmla="*/ 9091 w 10000"/>
              <a:gd name="connsiteY86" fmla="*/ 2082 h 10000"/>
              <a:gd name="connsiteX87" fmla="*/ 9161 w 10000"/>
              <a:gd name="connsiteY87" fmla="*/ 1965 h 10000"/>
              <a:gd name="connsiteX88" fmla="*/ 9252 w 10000"/>
              <a:gd name="connsiteY88" fmla="*/ 992 h 10000"/>
              <a:gd name="connsiteX89" fmla="*/ 9414 w 10000"/>
              <a:gd name="connsiteY89" fmla="*/ 1206 h 10000"/>
              <a:gd name="connsiteX90" fmla="*/ 9498 w 10000"/>
              <a:gd name="connsiteY90" fmla="*/ 545 h 10000"/>
              <a:gd name="connsiteX91" fmla="*/ 9588 w 10000"/>
              <a:gd name="connsiteY91" fmla="*/ 4163 h 10000"/>
              <a:gd name="connsiteX92" fmla="*/ 9661 w 10000"/>
              <a:gd name="connsiteY92" fmla="*/ 5700 h 10000"/>
              <a:gd name="connsiteX93" fmla="*/ 9836 w 10000"/>
              <a:gd name="connsiteY93" fmla="*/ 5700 h 10000"/>
              <a:gd name="connsiteX94" fmla="*/ 9913 w 10000"/>
              <a:gd name="connsiteY94" fmla="*/ 5156 h 10000"/>
              <a:gd name="connsiteX95" fmla="*/ 10000 w 10000"/>
              <a:gd name="connsiteY9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934 w 10000"/>
              <a:gd name="connsiteY64" fmla="*/ 6148 h 10000"/>
              <a:gd name="connsiteX65" fmla="*/ 7022 w 10000"/>
              <a:gd name="connsiteY65" fmla="*/ 5486 h 10000"/>
              <a:gd name="connsiteX66" fmla="*/ 7108 w 10000"/>
              <a:gd name="connsiteY66" fmla="*/ 5700 h 10000"/>
              <a:gd name="connsiteX67" fmla="*/ 7188 w 10000"/>
              <a:gd name="connsiteY67" fmla="*/ 5156 h 10000"/>
              <a:gd name="connsiteX68" fmla="*/ 7360 w 10000"/>
              <a:gd name="connsiteY68" fmla="*/ 4942 h 10000"/>
              <a:gd name="connsiteX69" fmla="*/ 7431 w 10000"/>
              <a:gd name="connsiteY69" fmla="*/ 5370 h 10000"/>
              <a:gd name="connsiteX70" fmla="*/ 7521 w 10000"/>
              <a:gd name="connsiteY70" fmla="*/ 5486 h 10000"/>
              <a:gd name="connsiteX71" fmla="*/ 7594 w 10000"/>
              <a:gd name="connsiteY71" fmla="*/ 6362 h 10000"/>
              <a:gd name="connsiteX72" fmla="*/ 7768 w 10000"/>
              <a:gd name="connsiteY72" fmla="*/ 6265 h 10000"/>
              <a:gd name="connsiteX73" fmla="*/ 7840 w 10000"/>
              <a:gd name="connsiteY73" fmla="*/ 5817 h 10000"/>
              <a:gd name="connsiteX74" fmla="*/ 7930 w 10000"/>
              <a:gd name="connsiteY74" fmla="*/ 7023 h 10000"/>
              <a:gd name="connsiteX75" fmla="*/ 8022 w 10000"/>
              <a:gd name="connsiteY75" fmla="*/ 2743 h 10000"/>
              <a:gd name="connsiteX76" fmla="*/ 8181 w 10000"/>
              <a:gd name="connsiteY76" fmla="*/ 0 h 10000"/>
              <a:gd name="connsiteX77" fmla="*/ 8269 w 10000"/>
              <a:gd name="connsiteY77" fmla="*/ 1323 h 10000"/>
              <a:gd name="connsiteX78" fmla="*/ 8338 w 10000"/>
              <a:gd name="connsiteY78" fmla="*/ 875 h 10000"/>
              <a:gd name="connsiteX79" fmla="*/ 8429 w 10000"/>
              <a:gd name="connsiteY79" fmla="*/ 2082 h 10000"/>
              <a:gd name="connsiteX80" fmla="*/ 8592 w 10000"/>
              <a:gd name="connsiteY80" fmla="*/ 1751 h 10000"/>
              <a:gd name="connsiteX81" fmla="*/ 8677 w 10000"/>
              <a:gd name="connsiteY81" fmla="*/ 1751 h 10000"/>
              <a:gd name="connsiteX82" fmla="*/ 8755 w 10000"/>
              <a:gd name="connsiteY82" fmla="*/ 1965 h 10000"/>
              <a:gd name="connsiteX83" fmla="*/ 8839 w 10000"/>
              <a:gd name="connsiteY83" fmla="*/ 2626 h 10000"/>
              <a:gd name="connsiteX84" fmla="*/ 9002 w 10000"/>
              <a:gd name="connsiteY84" fmla="*/ 1634 h 10000"/>
              <a:gd name="connsiteX85" fmla="*/ 9091 w 10000"/>
              <a:gd name="connsiteY85" fmla="*/ 2082 h 10000"/>
              <a:gd name="connsiteX86" fmla="*/ 9161 w 10000"/>
              <a:gd name="connsiteY86" fmla="*/ 1965 h 10000"/>
              <a:gd name="connsiteX87" fmla="*/ 9252 w 10000"/>
              <a:gd name="connsiteY87" fmla="*/ 992 h 10000"/>
              <a:gd name="connsiteX88" fmla="*/ 9414 w 10000"/>
              <a:gd name="connsiteY88" fmla="*/ 1206 h 10000"/>
              <a:gd name="connsiteX89" fmla="*/ 9498 w 10000"/>
              <a:gd name="connsiteY89" fmla="*/ 545 h 10000"/>
              <a:gd name="connsiteX90" fmla="*/ 9588 w 10000"/>
              <a:gd name="connsiteY90" fmla="*/ 4163 h 10000"/>
              <a:gd name="connsiteX91" fmla="*/ 9661 w 10000"/>
              <a:gd name="connsiteY91" fmla="*/ 5700 h 10000"/>
              <a:gd name="connsiteX92" fmla="*/ 9836 w 10000"/>
              <a:gd name="connsiteY92" fmla="*/ 5700 h 10000"/>
              <a:gd name="connsiteX93" fmla="*/ 9913 w 10000"/>
              <a:gd name="connsiteY93" fmla="*/ 5156 h 10000"/>
              <a:gd name="connsiteX94" fmla="*/ 10000 w 10000"/>
              <a:gd name="connsiteY9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934 w 10000"/>
              <a:gd name="connsiteY63" fmla="*/ 6148 h 10000"/>
              <a:gd name="connsiteX64" fmla="*/ 7022 w 10000"/>
              <a:gd name="connsiteY64" fmla="*/ 5486 h 10000"/>
              <a:gd name="connsiteX65" fmla="*/ 7108 w 10000"/>
              <a:gd name="connsiteY65" fmla="*/ 5700 h 10000"/>
              <a:gd name="connsiteX66" fmla="*/ 7188 w 10000"/>
              <a:gd name="connsiteY66" fmla="*/ 5156 h 10000"/>
              <a:gd name="connsiteX67" fmla="*/ 7360 w 10000"/>
              <a:gd name="connsiteY67" fmla="*/ 4942 h 10000"/>
              <a:gd name="connsiteX68" fmla="*/ 7431 w 10000"/>
              <a:gd name="connsiteY68" fmla="*/ 5370 h 10000"/>
              <a:gd name="connsiteX69" fmla="*/ 7521 w 10000"/>
              <a:gd name="connsiteY69" fmla="*/ 5486 h 10000"/>
              <a:gd name="connsiteX70" fmla="*/ 7594 w 10000"/>
              <a:gd name="connsiteY70" fmla="*/ 6362 h 10000"/>
              <a:gd name="connsiteX71" fmla="*/ 7768 w 10000"/>
              <a:gd name="connsiteY71" fmla="*/ 6265 h 10000"/>
              <a:gd name="connsiteX72" fmla="*/ 7840 w 10000"/>
              <a:gd name="connsiteY72" fmla="*/ 5817 h 10000"/>
              <a:gd name="connsiteX73" fmla="*/ 7930 w 10000"/>
              <a:gd name="connsiteY73" fmla="*/ 7023 h 10000"/>
              <a:gd name="connsiteX74" fmla="*/ 8022 w 10000"/>
              <a:gd name="connsiteY74" fmla="*/ 2743 h 10000"/>
              <a:gd name="connsiteX75" fmla="*/ 8181 w 10000"/>
              <a:gd name="connsiteY75" fmla="*/ 0 h 10000"/>
              <a:gd name="connsiteX76" fmla="*/ 8269 w 10000"/>
              <a:gd name="connsiteY76" fmla="*/ 1323 h 10000"/>
              <a:gd name="connsiteX77" fmla="*/ 8338 w 10000"/>
              <a:gd name="connsiteY77" fmla="*/ 875 h 10000"/>
              <a:gd name="connsiteX78" fmla="*/ 8429 w 10000"/>
              <a:gd name="connsiteY78" fmla="*/ 2082 h 10000"/>
              <a:gd name="connsiteX79" fmla="*/ 8592 w 10000"/>
              <a:gd name="connsiteY79" fmla="*/ 1751 h 10000"/>
              <a:gd name="connsiteX80" fmla="*/ 8677 w 10000"/>
              <a:gd name="connsiteY80" fmla="*/ 1751 h 10000"/>
              <a:gd name="connsiteX81" fmla="*/ 8755 w 10000"/>
              <a:gd name="connsiteY81" fmla="*/ 1965 h 10000"/>
              <a:gd name="connsiteX82" fmla="*/ 8839 w 10000"/>
              <a:gd name="connsiteY82" fmla="*/ 2626 h 10000"/>
              <a:gd name="connsiteX83" fmla="*/ 9002 w 10000"/>
              <a:gd name="connsiteY83" fmla="*/ 1634 h 10000"/>
              <a:gd name="connsiteX84" fmla="*/ 9091 w 10000"/>
              <a:gd name="connsiteY84" fmla="*/ 2082 h 10000"/>
              <a:gd name="connsiteX85" fmla="*/ 9161 w 10000"/>
              <a:gd name="connsiteY85" fmla="*/ 1965 h 10000"/>
              <a:gd name="connsiteX86" fmla="*/ 9252 w 10000"/>
              <a:gd name="connsiteY86" fmla="*/ 992 h 10000"/>
              <a:gd name="connsiteX87" fmla="*/ 9414 w 10000"/>
              <a:gd name="connsiteY87" fmla="*/ 1206 h 10000"/>
              <a:gd name="connsiteX88" fmla="*/ 9498 w 10000"/>
              <a:gd name="connsiteY88" fmla="*/ 545 h 10000"/>
              <a:gd name="connsiteX89" fmla="*/ 9588 w 10000"/>
              <a:gd name="connsiteY89" fmla="*/ 4163 h 10000"/>
              <a:gd name="connsiteX90" fmla="*/ 9661 w 10000"/>
              <a:gd name="connsiteY90" fmla="*/ 5700 h 10000"/>
              <a:gd name="connsiteX91" fmla="*/ 9836 w 10000"/>
              <a:gd name="connsiteY91" fmla="*/ 5700 h 10000"/>
              <a:gd name="connsiteX92" fmla="*/ 9913 w 10000"/>
              <a:gd name="connsiteY92" fmla="*/ 5156 h 10000"/>
              <a:gd name="connsiteX93" fmla="*/ 10000 w 10000"/>
              <a:gd name="connsiteY9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450 w 10000"/>
              <a:gd name="connsiteY61" fmla="*/ 5156 h 10000"/>
              <a:gd name="connsiteX62" fmla="*/ 6934 w 10000"/>
              <a:gd name="connsiteY62" fmla="*/ 6148 h 10000"/>
              <a:gd name="connsiteX63" fmla="*/ 7022 w 10000"/>
              <a:gd name="connsiteY63" fmla="*/ 5486 h 10000"/>
              <a:gd name="connsiteX64" fmla="*/ 7108 w 10000"/>
              <a:gd name="connsiteY64" fmla="*/ 5700 h 10000"/>
              <a:gd name="connsiteX65" fmla="*/ 7188 w 10000"/>
              <a:gd name="connsiteY65" fmla="*/ 5156 h 10000"/>
              <a:gd name="connsiteX66" fmla="*/ 7360 w 10000"/>
              <a:gd name="connsiteY66" fmla="*/ 4942 h 10000"/>
              <a:gd name="connsiteX67" fmla="*/ 7431 w 10000"/>
              <a:gd name="connsiteY67" fmla="*/ 5370 h 10000"/>
              <a:gd name="connsiteX68" fmla="*/ 7521 w 10000"/>
              <a:gd name="connsiteY68" fmla="*/ 5486 h 10000"/>
              <a:gd name="connsiteX69" fmla="*/ 7594 w 10000"/>
              <a:gd name="connsiteY69" fmla="*/ 6362 h 10000"/>
              <a:gd name="connsiteX70" fmla="*/ 7768 w 10000"/>
              <a:gd name="connsiteY70" fmla="*/ 6265 h 10000"/>
              <a:gd name="connsiteX71" fmla="*/ 7840 w 10000"/>
              <a:gd name="connsiteY71" fmla="*/ 5817 h 10000"/>
              <a:gd name="connsiteX72" fmla="*/ 7930 w 10000"/>
              <a:gd name="connsiteY72" fmla="*/ 7023 h 10000"/>
              <a:gd name="connsiteX73" fmla="*/ 8022 w 10000"/>
              <a:gd name="connsiteY73" fmla="*/ 2743 h 10000"/>
              <a:gd name="connsiteX74" fmla="*/ 8181 w 10000"/>
              <a:gd name="connsiteY74" fmla="*/ 0 h 10000"/>
              <a:gd name="connsiteX75" fmla="*/ 8269 w 10000"/>
              <a:gd name="connsiteY75" fmla="*/ 1323 h 10000"/>
              <a:gd name="connsiteX76" fmla="*/ 8338 w 10000"/>
              <a:gd name="connsiteY76" fmla="*/ 875 h 10000"/>
              <a:gd name="connsiteX77" fmla="*/ 8429 w 10000"/>
              <a:gd name="connsiteY77" fmla="*/ 2082 h 10000"/>
              <a:gd name="connsiteX78" fmla="*/ 8592 w 10000"/>
              <a:gd name="connsiteY78" fmla="*/ 1751 h 10000"/>
              <a:gd name="connsiteX79" fmla="*/ 8677 w 10000"/>
              <a:gd name="connsiteY79" fmla="*/ 1751 h 10000"/>
              <a:gd name="connsiteX80" fmla="*/ 8755 w 10000"/>
              <a:gd name="connsiteY80" fmla="*/ 1965 h 10000"/>
              <a:gd name="connsiteX81" fmla="*/ 8839 w 10000"/>
              <a:gd name="connsiteY81" fmla="*/ 2626 h 10000"/>
              <a:gd name="connsiteX82" fmla="*/ 9002 w 10000"/>
              <a:gd name="connsiteY82" fmla="*/ 1634 h 10000"/>
              <a:gd name="connsiteX83" fmla="*/ 9091 w 10000"/>
              <a:gd name="connsiteY83" fmla="*/ 2082 h 10000"/>
              <a:gd name="connsiteX84" fmla="*/ 9161 w 10000"/>
              <a:gd name="connsiteY84" fmla="*/ 1965 h 10000"/>
              <a:gd name="connsiteX85" fmla="*/ 9252 w 10000"/>
              <a:gd name="connsiteY85" fmla="*/ 992 h 10000"/>
              <a:gd name="connsiteX86" fmla="*/ 9414 w 10000"/>
              <a:gd name="connsiteY86" fmla="*/ 1206 h 10000"/>
              <a:gd name="connsiteX87" fmla="*/ 9498 w 10000"/>
              <a:gd name="connsiteY87" fmla="*/ 545 h 10000"/>
              <a:gd name="connsiteX88" fmla="*/ 9588 w 10000"/>
              <a:gd name="connsiteY88" fmla="*/ 4163 h 10000"/>
              <a:gd name="connsiteX89" fmla="*/ 9661 w 10000"/>
              <a:gd name="connsiteY89" fmla="*/ 5700 h 10000"/>
              <a:gd name="connsiteX90" fmla="*/ 9836 w 10000"/>
              <a:gd name="connsiteY90" fmla="*/ 5700 h 10000"/>
              <a:gd name="connsiteX91" fmla="*/ 9913 w 10000"/>
              <a:gd name="connsiteY91" fmla="*/ 5156 h 10000"/>
              <a:gd name="connsiteX92" fmla="*/ 10000 w 10000"/>
              <a:gd name="connsiteY9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450 w 10000"/>
              <a:gd name="connsiteY60" fmla="*/ 5156 h 10000"/>
              <a:gd name="connsiteX61" fmla="*/ 6934 w 10000"/>
              <a:gd name="connsiteY61" fmla="*/ 6148 h 10000"/>
              <a:gd name="connsiteX62" fmla="*/ 7022 w 10000"/>
              <a:gd name="connsiteY62" fmla="*/ 5486 h 10000"/>
              <a:gd name="connsiteX63" fmla="*/ 7108 w 10000"/>
              <a:gd name="connsiteY63" fmla="*/ 5700 h 10000"/>
              <a:gd name="connsiteX64" fmla="*/ 7188 w 10000"/>
              <a:gd name="connsiteY64" fmla="*/ 5156 h 10000"/>
              <a:gd name="connsiteX65" fmla="*/ 7360 w 10000"/>
              <a:gd name="connsiteY65" fmla="*/ 4942 h 10000"/>
              <a:gd name="connsiteX66" fmla="*/ 7431 w 10000"/>
              <a:gd name="connsiteY66" fmla="*/ 5370 h 10000"/>
              <a:gd name="connsiteX67" fmla="*/ 7521 w 10000"/>
              <a:gd name="connsiteY67" fmla="*/ 5486 h 10000"/>
              <a:gd name="connsiteX68" fmla="*/ 7594 w 10000"/>
              <a:gd name="connsiteY68" fmla="*/ 6362 h 10000"/>
              <a:gd name="connsiteX69" fmla="*/ 7768 w 10000"/>
              <a:gd name="connsiteY69" fmla="*/ 6265 h 10000"/>
              <a:gd name="connsiteX70" fmla="*/ 7840 w 10000"/>
              <a:gd name="connsiteY70" fmla="*/ 5817 h 10000"/>
              <a:gd name="connsiteX71" fmla="*/ 7930 w 10000"/>
              <a:gd name="connsiteY71" fmla="*/ 7023 h 10000"/>
              <a:gd name="connsiteX72" fmla="*/ 8022 w 10000"/>
              <a:gd name="connsiteY72" fmla="*/ 2743 h 10000"/>
              <a:gd name="connsiteX73" fmla="*/ 8181 w 10000"/>
              <a:gd name="connsiteY73" fmla="*/ 0 h 10000"/>
              <a:gd name="connsiteX74" fmla="*/ 8269 w 10000"/>
              <a:gd name="connsiteY74" fmla="*/ 1323 h 10000"/>
              <a:gd name="connsiteX75" fmla="*/ 8338 w 10000"/>
              <a:gd name="connsiteY75" fmla="*/ 875 h 10000"/>
              <a:gd name="connsiteX76" fmla="*/ 8429 w 10000"/>
              <a:gd name="connsiteY76" fmla="*/ 2082 h 10000"/>
              <a:gd name="connsiteX77" fmla="*/ 8592 w 10000"/>
              <a:gd name="connsiteY77" fmla="*/ 1751 h 10000"/>
              <a:gd name="connsiteX78" fmla="*/ 8677 w 10000"/>
              <a:gd name="connsiteY78" fmla="*/ 1751 h 10000"/>
              <a:gd name="connsiteX79" fmla="*/ 8755 w 10000"/>
              <a:gd name="connsiteY79" fmla="*/ 1965 h 10000"/>
              <a:gd name="connsiteX80" fmla="*/ 8839 w 10000"/>
              <a:gd name="connsiteY80" fmla="*/ 2626 h 10000"/>
              <a:gd name="connsiteX81" fmla="*/ 9002 w 10000"/>
              <a:gd name="connsiteY81" fmla="*/ 1634 h 10000"/>
              <a:gd name="connsiteX82" fmla="*/ 9091 w 10000"/>
              <a:gd name="connsiteY82" fmla="*/ 2082 h 10000"/>
              <a:gd name="connsiteX83" fmla="*/ 9161 w 10000"/>
              <a:gd name="connsiteY83" fmla="*/ 1965 h 10000"/>
              <a:gd name="connsiteX84" fmla="*/ 9252 w 10000"/>
              <a:gd name="connsiteY84" fmla="*/ 992 h 10000"/>
              <a:gd name="connsiteX85" fmla="*/ 9414 w 10000"/>
              <a:gd name="connsiteY85" fmla="*/ 1206 h 10000"/>
              <a:gd name="connsiteX86" fmla="*/ 9498 w 10000"/>
              <a:gd name="connsiteY86" fmla="*/ 545 h 10000"/>
              <a:gd name="connsiteX87" fmla="*/ 9588 w 10000"/>
              <a:gd name="connsiteY87" fmla="*/ 4163 h 10000"/>
              <a:gd name="connsiteX88" fmla="*/ 9661 w 10000"/>
              <a:gd name="connsiteY88" fmla="*/ 5700 h 10000"/>
              <a:gd name="connsiteX89" fmla="*/ 9836 w 10000"/>
              <a:gd name="connsiteY89" fmla="*/ 5700 h 10000"/>
              <a:gd name="connsiteX90" fmla="*/ 9913 w 10000"/>
              <a:gd name="connsiteY90" fmla="*/ 5156 h 10000"/>
              <a:gd name="connsiteX91" fmla="*/ 10000 w 10000"/>
              <a:gd name="connsiteY9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934 w 10000"/>
              <a:gd name="connsiteY60" fmla="*/ 6148 h 10000"/>
              <a:gd name="connsiteX61" fmla="*/ 7022 w 10000"/>
              <a:gd name="connsiteY61" fmla="*/ 5486 h 10000"/>
              <a:gd name="connsiteX62" fmla="*/ 7108 w 10000"/>
              <a:gd name="connsiteY62" fmla="*/ 5700 h 10000"/>
              <a:gd name="connsiteX63" fmla="*/ 7188 w 10000"/>
              <a:gd name="connsiteY63" fmla="*/ 5156 h 10000"/>
              <a:gd name="connsiteX64" fmla="*/ 7360 w 10000"/>
              <a:gd name="connsiteY64" fmla="*/ 4942 h 10000"/>
              <a:gd name="connsiteX65" fmla="*/ 7431 w 10000"/>
              <a:gd name="connsiteY65" fmla="*/ 5370 h 10000"/>
              <a:gd name="connsiteX66" fmla="*/ 7521 w 10000"/>
              <a:gd name="connsiteY66" fmla="*/ 5486 h 10000"/>
              <a:gd name="connsiteX67" fmla="*/ 7594 w 10000"/>
              <a:gd name="connsiteY67" fmla="*/ 6362 h 10000"/>
              <a:gd name="connsiteX68" fmla="*/ 7768 w 10000"/>
              <a:gd name="connsiteY68" fmla="*/ 6265 h 10000"/>
              <a:gd name="connsiteX69" fmla="*/ 7840 w 10000"/>
              <a:gd name="connsiteY69" fmla="*/ 5817 h 10000"/>
              <a:gd name="connsiteX70" fmla="*/ 7930 w 10000"/>
              <a:gd name="connsiteY70" fmla="*/ 7023 h 10000"/>
              <a:gd name="connsiteX71" fmla="*/ 8022 w 10000"/>
              <a:gd name="connsiteY71" fmla="*/ 2743 h 10000"/>
              <a:gd name="connsiteX72" fmla="*/ 8181 w 10000"/>
              <a:gd name="connsiteY72" fmla="*/ 0 h 10000"/>
              <a:gd name="connsiteX73" fmla="*/ 8269 w 10000"/>
              <a:gd name="connsiteY73" fmla="*/ 1323 h 10000"/>
              <a:gd name="connsiteX74" fmla="*/ 8338 w 10000"/>
              <a:gd name="connsiteY74" fmla="*/ 875 h 10000"/>
              <a:gd name="connsiteX75" fmla="*/ 8429 w 10000"/>
              <a:gd name="connsiteY75" fmla="*/ 2082 h 10000"/>
              <a:gd name="connsiteX76" fmla="*/ 8592 w 10000"/>
              <a:gd name="connsiteY76" fmla="*/ 1751 h 10000"/>
              <a:gd name="connsiteX77" fmla="*/ 8677 w 10000"/>
              <a:gd name="connsiteY77" fmla="*/ 1751 h 10000"/>
              <a:gd name="connsiteX78" fmla="*/ 8755 w 10000"/>
              <a:gd name="connsiteY78" fmla="*/ 1965 h 10000"/>
              <a:gd name="connsiteX79" fmla="*/ 8839 w 10000"/>
              <a:gd name="connsiteY79" fmla="*/ 2626 h 10000"/>
              <a:gd name="connsiteX80" fmla="*/ 9002 w 10000"/>
              <a:gd name="connsiteY80" fmla="*/ 1634 h 10000"/>
              <a:gd name="connsiteX81" fmla="*/ 9091 w 10000"/>
              <a:gd name="connsiteY81" fmla="*/ 2082 h 10000"/>
              <a:gd name="connsiteX82" fmla="*/ 9161 w 10000"/>
              <a:gd name="connsiteY82" fmla="*/ 1965 h 10000"/>
              <a:gd name="connsiteX83" fmla="*/ 9252 w 10000"/>
              <a:gd name="connsiteY83" fmla="*/ 992 h 10000"/>
              <a:gd name="connsiteX84" fmla="*/ 9414 w 10000"/>
              <a:gd name="connsiteY84" fmla="*/ 1206 h 10000"/>
              <a:gd name="connsiteX85" fmla="*/ 9498 w 10000"/>
              <a:gd name="connsiteY85" fmla="*/ 545 h 10000"/>
              <a:gd name="connsiteX86" fmla="*/ 9588 w 10000"/>
              <a:gd name="connsiteY86" fmla="*/ 4163 h 10000"/>
              <a:gd name="connsiteX87" fmla="*/ 9661 w 10000"/>
              <a:gd name="connsiteY87" fmla="*/ 5700 h 10000"/>
              <a:gd name="connsiteX88" fmla="*/ 9836 w 10000"/>
              <a:gd name="connsiteY88" fmla="*/ 5700 h 10000"/>
              <a:gd name="connsiteX89" fmla="*/ 9913 w 10000"/>
              <a:gd name="connsiteY89" fmla="*/ 5156 h 10000"/>
              <a:gd name="connsiteX90" fmla="*/ 10000 w 10000"/>
              <a:gd name="connsiteY9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934 w 10000"/>
              <a:gd name="connsiteY59" fmla="*/ 6148 h 10000"/>
              <a:gd name="connsiteX60" fmla="*/ 7022 w 10000"/>
              <a:gd name="connsiteY60" fmla="*/ 5486 h 10000"/>
              <a:gd name="connsiteX61" fmla="*/ 7108 w 10000"/>
              <a:gd name="connsiteY61" fmla="*/ 5700 h 10000"/>
              <a:gd name="connsiteX62" fmla="*/ 7188 w 10000"/>
              <a:gd name="connsiteY62" fmla="*/ 5156 h 10000"/>
              <a:gd name="connsiteX63" fmla="*/ 7360 w 10000"/>
              <a:gd name="connsiteY63" fmla="*/ 4942 h 10000"/>
              <a:gd name="connsiteX64" fmla="*/ 7431 w 10000"/>
              <a:gd name="connsiteY64" fmla="*/ 5370 h 10000"/>
              <a:gd name="connsiteX65" fmla="*/ 7521 w 10000"/>
              <a:gd name="connsiteY65" fmla="*/ 5486 h 10000"/>
              <a:gd name="connsiteX66" fmla="*/ 7594 w 10000"/>
              <a:gd name="connsiteY66" fmla="*/ 6362 h 10000"/>
              <a:gd name="connsiteX67" fmla="*/ 7768 w 10000"/>
              <a:gd name="connsiteY67" fmla="*/ 6265 h 10000"/>
              <a:gd name="connsiteX68" fmla="*/ 7840 w 10000"/>
              <a:gd name="connsiteY68" fmla="*/ 5817 h 10000"/>
              <a:gd name="connsiteX69" fmla="*/ 7930 w 10000"/>
              <a:gd name="connsiteY69" fmla="*/ 7023 h 10000"/>
              <a:gd name="connsiteX70" fmla="*/ 8022 w 10000"/>
              <a:gd name="connsiteY70" fmla="*/ 2743 h 10000"/>
              <a:gd name="connsiteX71" fmla="*/ 8181 w 10000"/>
              <a:gd name="connsiteY71" fmla="*/ 0 h 10000"/>
              <a:gd name="connsiteX72" fmla="*/ 8269 w 10000"/>
              <a:gd name="connsiteY72" fmla="*/ 1323 h 10000"/>
              <a:gd name="connsiteX73" fmla="*/ 8338 w 10000"/>
              <a:gd name="connsiteY73" fmla="*/ 875 h 10000"/>
              <a:gd name="connsiteX74" fmla="*/ 8429 w 10000"/>
              <a:gd name="connsiteY74" fmla="*/ 2082 h 10000"/>
              <a:gd name="connsiteX75" fmla="*/ 8592 w 10000"/>
              <a:gd name="connsiteY75" fmla="*/ 1751 h 10000"/>
              <a:gd name="connsiteX76" fmla="*/ 8677 w 10000"/>
              <a:gd name="connsiteY76" fmla="*/ 1751 h 10000"/>
              <a:gd name="connsiteX77" fmla="*/ 8755 w 10000"/>
              <a:gd name="connsiteY77" fmla="*/ 1965 h 10000"/>
              <a:gd name="connsiteX78" fmla="*/ 8839 w 10000"/>
              <a:gd name="connsiteY78" fmla="*/ 2626 h 10000"/>
              <a:gd name="connsiteX79" fmla="*/ 9002 w 10000"/>
              <a:gd name="connsiteY79" fmla="*/ 1634 h 10000"/>
              <a:gd name="connsiteX80" fmla="*/ 9091 w 10000"/>
              <a:gd name="connsiteY80" fmla="*/ 2082 h 10000"/>
              <a:gd name="connsiteX81" fmla="*/ 9161 w 10000"/>
              <a:gd name="connsiteY81" fmla="*/ 1965 h 10000"/>
              <a:gd name="connsiteX82" fmla="*/ 9252 w 10000"/>
              <a:gd name="connsiteY82" fmla="*/ 992 h 10000"/>
              <a:gd name="connsiteX83" fmla="*/ 9414 w 10000"/>
              <a:gd name="connsiteY83" fmla="*/ 1206 h 10000"/>
              <a:gd name="connsiteX84" fmla="*/ 9498 w 10000"/>
              <a:gd name="connsiteY84" fmla="*/ 545 h 10000"/>
              <a:gd name="connsiteX85" fmla="*/ 9588 w 10000"/>
              <a:gd name="connsiteY85" fmla="*/ 4163 h 10000"/>
              <a:gd name="connsiteX86" fmla="*/ 9661 w 10000"/>
              <a:gd name="connsiteY86" fmla="*/ 5700 h 10000"/>
              <a:gd name="connsiteX87" fmla="*/ 9836 w 10000"/>
              <a:gd name="connsiteY87" fmla="*/ 5700 h 10000"/>
              <a:gd name="connsiteX88" fmla="*/ 9913 w 10000"/>
              <a:gd name="connsiteY88" fmla="*/ 5156 h 10000"/>
              <a:gd name="connsiteX89" fmla="*/ 10000 w 10000"/>
              <a:gd name="connsiteY8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934 w 10000"/>
              <a:gd name="connsiteY58" fmla="*/ 6148 h 10000"/>
              <a:gd name="connsiteX59" fmla="*/ 7022 w 10000"/>
              <a:gd name="connsiteY59" fmla="*/ 5486 h 10000"/>
              <a:gd name="connsiteX60" fmla="*/ 7108 w 10000"/>
              <a:gd name="connsiteY60" fmla="*/ 5700 h 10000"/>
              <a:gd name="connsiteX61" fmla="*/ 7188 w 10000"/>
              <a:gd name="connsiteY61" fmla="*/ 5156 h 10000"/>
              <a:gd name="connsiteX62" fmla="*/ 7360 w 10000"/>
              <a:gd name="connsiteY62" fmla="*/ 4942 h 10000"/>
              <a:gd name="connsiteX63" fmla="*/ 7431 w 10000"/>
              <a:gd name="connsiteY63" fmla="*/ 5370 h 10000"/>
              <a:gd name="connsiteX64" fmla="*/ 7521 w 10000"/>
              <a:gd name="connsiteY64" fmla="*/ 5486 h 10000"/>
              <a:gd name="connsiteX65" fmla="*/ 7594 w 10000"/>
              <a:gd name="connsiteY65" fmla="*/ 6362 h 10000"/>
              <a:gd name="connsiteX66" fmla="*/ 7768 w 10000"/>
              <a:gd name="connsiteY66" fmla="*/ 6265 h 10000"/>
              <a:gd name="connsiteX67" fmla="*/ 7840 w 10000"/>
              <a:gd name="connsiteY67" fmla="*/ 5817 h 10000"/>
              <a:gd name="connsiteX68" fmla="*/ 7930 w 10000"/>
              <a:gd name="connsiteY68" fmla="*/ 7023 h 10000"/>
              <a:gd name="connsiteX69" fmla="*/ 8022 w 10000"/>
              <a:gd name="connsiteY69" fmla="*/ 2743 h 10000"/>
              <a:gd name="connsiteX70" fmla="*/ 8181 w 10000"/>
              <a:gd name="connsiteY70" fmla="*/ 0 h 10000"/>
              <a:gd name="connsiteX71" fmla="*/ 8269 w 10000"/>
              <a:gd name="connsiteY71" fmla="*/ 1323 h 10000"/>
              <a:gd name="connsiteX72" fmla="*/ 8338 w 10000"/>
              <a:gd name="connsiteY72" fmla="*/ 875 h 10000"/>
              <a:gd name="connsiteX73" fmla="*/ 8429 w 10000"/>
              <a:gd name="connsiteY73" fmla="*/ 2082 h 10000"/>
              <a:gd name="connsiteX74" fmla="*/ 8592 w 10000"/>
              <a:gd name="connsiteY74" fmla="*/ 1751 h 10000"/>
              <a:gd name="connsiteX75" fmla="*/ 8677 w 10000"/>
              <a:gd name="connsiteY75" fmla="*/ 1751 h 10000"/>
              <a:gd name="connsiteX76" fmla="*/ 8755 w 10000"/>
              <a:gd name="connsiteY76" fmla="*/ 1965 h 10000"/>
              <a:gd name="connsiteX77" fmla="*/ 8839 w 10000"/>
              <a:gd name="connsiteY77" fmla="*/ 2626 h 10000"/>
              <a:gd name="connsiteX78" fmla="*/ 9002 w 10000"/>
              <a:gd name="connsiteY78" fmla="*/ 1634 h 10000"/>
              <a:gd name="connsiteX79" fmla="*/ 9091 w 10000"/>
              <a:gd name="connsiteY79" fmla="*/ 2082 h 10000"/>
              <a:gd name="connsiteX80" fmla="*/ 9161 w 10000"/>
              <a:gd name="connsiteY80" fmla="*/ 1965 h 10000"/>
              <a:gd name="connsiteX81" fmla="*/ 9252 w 10000"/>
              <a:gd name="connsiteY81" fmla="*/ 992 h 10000"/>
              <a:gd name="connsiteX82" fmla="*/ 9414 w 10000"/>
              <a:gd name="connsiteY82" fmla="*/ 1206 h 10000"/>
              <a:gd name="connsiteX83" fmla="*/ 9498 w 10000"/>
              <a:gd name="connsiteY83" fmla="*/ 545 h 10000"/>
              <a:gd name="connsiteX84" fmla="*/ 9588 w 10000"/>
              <a:gd name="connsiteY84" fmla="*/ 4163 h 10000"/>
              <a:gd name="connsiteX85" fmla="*/ 9661 w 10000"/>
              <a:gd name="connsiteY85" fmla="*/ 5700 h 10000"/>
              <a:gd name="connsiteX86" fmla="*/ 9836 w 10000"/>
              <a:gd name="connsiteY86" fmla="*/ 5700 h 10000"/>
              <a:gd name="connsiteX87" fmla="*/ 9913 w 10000"/>
              <a:gd name="connsiteY87" fmla="*/ 5156 h 10000"/>
              <a:gd name="connsiteX88" fmla="*/ 10000 w 10000"/>
              <a:gd name="connsiteY8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6934 w 10000"/>
              <a:gd name="connsiteY57" fmla="*/ 6148 h 10000"/>
              <a:gd name="connsiteX58" fmla="*/ 7022 w 10000"/>
              <a:gd name="connsiteY58" fmla="*/ 5486 h 10000"/>
              <a:gd name="connsiteX59" fmla="*/ 7108 w 10000"/>
              <a:gd name="connsiteY59" fmla="*/ 5700 h 10000"/>
              <a:gd name="connsiteX60" fmla="*/ 7188 w 10000"/>
              <a:gd name="connsiteY60" fmla="*/ 5156 h 10000"/>
              <a:gd name="connsiteX61" fmla="*/ 7360 w 10000"/>
              <a:gd name="connsiteY61" fmla="*/ 4942 h 10000"/>
              <a:gd name="connsiteX62" fmla="*/ 7431 w 10000"/>
              <a:gd name="connsiteY62" fmla="*/ 5370 h 10000"/>
              <a:gd name="connsiteX63" fmla="*/ 7521 w 10000"/>
              <a:gd name="connsiteY63" fmla="*/ 5486 h 10000"/>
              <a:gd name="connsiteX64" fmla="*/ 7594 w 10000"/>
              <a:gd name="connsiteY64" fmla="*/ 6362 h 10000"/>
              <a:gd name="connsiteX65" fmla="*/ 7768 w 10000"/>
              <a:gd name="connsiteY65" fmla="*/ 6265 h 10000"/>
              <a:gd name="connsiteX66" fmla="*/ 7840 w 10000"/>
              <a:gd name="connsiteY66" fmla="*/ 5817 h 10000"/>
              <a:gd name="connsiteX67" fmla="*/ 7930 w 10000"/>
              <a:gd name="connsiteY67" fmla="*/ 7023 h 10000"/>
              <a:gd name="connsiteX68" fmla="*/ 8022 w 10000"/>
              <a:gd name="connsiteY68" fmla="*/ 2743 h 10000"/>
              <a:gd name="connsiteX69" fmla="*/ 8181 w 10000"/>
              <a:gd name="connsiteY69" fmla="*/ 0 h 10000"/>
              <a:gd name="connsiteX70" fmla="*/ 8269 w 10000"/>
              <a:gd name="connsiteY70" fmla="*/ 1323 h 10000"/>
              <a:gd name="connsiteX71" fmla="*/ 8338 w 10000"/>
              <a:gd name="connsiteY71" fmla="*/ 875 h 10000"/>
              <a:gd name="connsiteX72" fmla="*/ 8429 w 10000"/>
              <a:gd name="connsiteY72" fmla="*/ 2082 h 10000"/>
              <a:gd name="connsiteX73" fmla="*/ 8592 w 10000"/>
              <a:gd name="connsiteY73" fmla="*/ 1751 h 10000"/>
              <a:gd name="connsiteX74" fmla="*/ 8677 w 10000"/>
              <a:gd name="connsiteY74" fmla="*/ 1751 h 10000"/>
              <a:gd name="connsiteX75" fmla="*/ 8755 w 10000"/>
              <a:gd name="connsiteY75" fmla="*/ 1965 h 10000"/>
              <a:gd name="connsiteX76" fmla="*/ 8839 w 10000"/>
              <a:gd name="connsiteY76" fmla="*/ 2626 h 10000"/>
              <a:gd name="connsiteX77" fmla="*/ 9002 w 10000"/>
              <a:gd name="connsiteY77" fmla="*/ 1634 h 10000"/>
              <a:gd name="connsiteX78" fmla="*/ 9091 w 10000"/>
              <a:gd name="connsiteY78" fmla="*/ 2082 h 10000"/>
              <a:gd name="connsiteX79" fmla="*/ 9161 w 10000"/>
              <a:gd name="connsiteY79" fmla="*/ 1965 h 10000"/>
              <a:gd name="connsiteX80" fmla="*/ 9252 w 10000"/>
              <a:gd name="connsiteY80" fmla="*/ 992 h 10000"/>
              <a:gd name="connsiteX81" fmla="*/ 9414 w 10000"/>
              <a:gd name="connsiteY81" fmla="*/ 1206 h 10000"/>
              <a:gd name="connsiteX82" fmla="*/ 9498 w 10000"/>
              <a:gd name="connsiteY82" fmla="*/ 545 h 10000"/>
              <a:gd name="connsiteX83" fmla="*/ 9588 w 10000"/>
              <a:gd name="connsiteY83" fmla="*/ 4163 h 10000"/>
              <a:gd name="connsiteX84" fmla="*/ 9661 w 10000"/>
              <a:gd name="connsiteY84" fmla="*/ 5700 h 10000"/>
              <a:gd name="connsiteX85" fmla="*/ 9836 w 10000"/>
              <a:gd name="connsiteY85" fmla="*/ 5700 h 10000"/>
              <a:gd name="connsiteX86" fmla="*/ 9913 w 10000"/>
              <a:gd name="connsiteY86" fmla="*/ 5156 h 10000"/>
              <a:gd name="connsiteX87" fmla="*/ 10000 w 10000"/>
              <a:gd name="connsiteY8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6934 w 10000"/>
              <a:gd name="connsiteY56" fmla="*/ 6148 h 10000"/>
              <a:gd name="connsiteX57" fmla="*/ 7022 w 10000"/>
              <a:gd name="connsiteY57" fmla="*/ 5486 h 10000"/>
              <a:gd name="connsiteX58" fmla="*/ 7108 w 10000"/>
              <a:gd name="connsiteY58" fmla="*/ 5700 h 10000"/>
              <a:gd name="connsiteX59" fmla="*/ 7188 w 10000"/>
              <a:gd name="connsiteY59" fmla="*/ 5156 h 10000"/>
              <a:gd name="connsiteX60" fmla="*/ 7360 w 10000"/>
              <a:gd name="connsiteY60" fmla="*/ 4942 h 10000"/>
              <a:gd name="connsiteX61" fmla="*/ 7431 w 10000"/>
              <a:gd name="connsiteY61" fmla="*/ 5370 h 10000"/>
              <a:gd name="connsiteX62" fmla="*/ 7521 w 10000"/>
              <a:gd name="connsiteY62" fmla="*/ 5486 h 10000"/>
              <a:gd name="connsiteX63" fmla="*/ 7594 w 10000"/>
              <a:gd name="connsiteY63" fmla="*/ 6362 h 10000"/>
              <a:gd name="connsiteX64" fmla="*/ 7768 w 10000"/>
              <a:gd name="connsiteY64" fmla="*/ 6265 h 10000"/>
              <a:gd name="connsiteX65" fmla="*/ 7840 w 10000"/>
              <a:gd name="connsiteY65" fmla="*/ 5817 h 10000"/>
              <a:gd name="connsiteX66" fmla="*/ 7930 w 10000"/>
              <a:gd name="connsiteY66" fmla="*/ 7023 h 10000"/>
              <a:gd name="connsiteX67" fmla="*/ 8022 w 10000"/>
              <a:gd name="connsiteY67" fmla="*/ 2743 h 10000"/>
              <a:gd name="connsiteX68" fmla="*/ 8181 w 10000"/>
              <a:gd name="connsiteY68" fmla="*/ 0 h 10000"/>
              <a:gd name="connsiteX69" fmla="*/ 8269 w 10000"/>
              <a:gd name="connsiteY69" fmla="*/ 1323 h 10000"/>
              <a:gd name="connsiteX70" fmla="*/ 8338 w 10000"/>
              <a:gd name="connsiteY70" fmla="*/ 875 h 10000"/>
              <a:gd name="connsiteX71" fmla="*/ 8429 w 10000"/>
              <a:gd name="connsiteY71" fmla="*/ 2082 h 10000"/>
              <a:gd name="connsiteX72" fmla="*/ 8592 w 10000"/>
              <a:gd name="connsiteY72" fmla="*/ 1751 h 10000"/>
              <a:gd name="connsiteX73" fmla="*/ 8677 w 10000"/>
              <a:gd name="connsiteY73" fmla="*/ 1751 h 10000"/>
              <a:gd name="connsiteX74" fmla="*/ 8755 w 10000"/>
              <a:gd name="connsiteY74" fmla="*/ 1965 h 10000"/>
              <a:gd name="connsiteX75" fmla="*/ 8839 w 10000"/>
              <a:gd name="connsiteY75" fmla="*/ 2626 h 10000"/>
              <a:gd name="connsiteX76" fmla="*/ 9002 w 10000"/>
              <a:gd name="connsiteY76" fmla="*/ 1634 h 10000"/>
              <a:gd name="connsiteX77" fmla="*/ 9091 w 10000"/>
              <a:gd name="connsiteY77" fmla="*/ 2082 h 10000"/>
              <a:gd name="connsiteX78" fmla="*/ 9161 w 10000"/>
              <a:gd name="connsiteY78" fmla="*/ 1965 h 10000"/>
              <a:gd name="connsiteX79" fmla="*/ 9252 w 10000"/>
              <a:gd name="connsiteY79" fmla="*/ 992 h 10000"/>
              <a:gd name="connsiteX80" fmla="*/ 9414 w 10000"/>
              <a:gd name="connsiteY80" fmla="*/ 1206 h 10000"/>
              <a:gd name="connsiteX81" fmla="*/ 9498 w 10000"/>
              <a:gd name="connsiteY81" fmla="*/ 545 h 10000"/>
              <a:gd name="connsiteX82" fmla="*/ 9588 w 10000"/>
              <a:gd name="connsiteY82" fmla="*/ 4163 h 10000"/>
              <a:gd name="connsiteX83" fmla="*/ 9661 w 10000"/>
              <a:gd name="connsiteY83" fmla="*/ 5700 h 10000"/>
              <a:gd name="connsiteX84" fmla="*/ 9836 w 10000"/>
              <a:gd name="connsiteY84" fmla="*/ 5700 h 10000"/>
              <a:gd name="connsiteX85" fmla="*/ 9913 w 10000"/>
              <a:gd name="connsiteY85" fmla="*/ 5156 h 10000"/>
              <a:gd name="connsiteX86" fmla="*/ 10000 w 10000"/>
              <a:gd name="connsiteY8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6934 w 10000"/>
              <a:gd name="connsiteY55" fmla="*/ 6148 h 10000"/>
              <a:gd name="connsiteX56" fmla="*/ 7022 w 10000"/>
              <a:gd name="connsiteY56" fmla="*/ 5486 h 10000"/>
              <a:gd name="connsiteX57" fmla="*/ 7108 w 10000"/>
              <a:gd name="connsiteY57" fmla="*/ 5700 h 10000"/>
              <a:gd name="connsiteX58" fmla="*/ 7188 w 10000"/>
              <a:gd name="connsiteY58" fmla="*/ 5156 h 10000"/>
              <a:gd name="connsiteX59" fmla="*/ 7360 w 10000"/>
              <a:gd name="connsiteY59" fmla="*/ 4942 h 10000"/>
              <a:gd name="connsiteX60" fmla="*/ 7431 w 10000"/>
              <a:gd name="connsiteY60" fmla="*/ 5370 h 10000"/>
              <a:gd name="connsiteX61" fmla="*/ 7521 w 10000"/>
              <a:gd name="connsiteY61" fmla="*/ 5486 h 10000"/>
              <a:gd name="connsiteX62" fmla="*/ 7594 w 10000"/>
              <a:gd name="connsiteY62" fmla="*/ 6362 h 10000"/>
              <a:gd name="connsiteX63" fmla="*/ 7768 w 10000"/>
              <a:gd name="connsiteY63" fmla="*/ 6265 h 10000"/>
              <a:gd name="connsiteX64" fmla="*/ 7840 w 10000"/>
              <a:gd name="connsiteY64" fmla="*/ 5817 h 10000"/>
              <a:gd name="connsiteX65" fmla="*/ 7930 w 10000"/>
              <a:gd name="connsiteY65" fmla="*/ 7023 h 10000"/>
              <a:gd name="connsiteX66" fmla="*/ 8022 w 10000"/>
              <a:gd name="connsiteY66" fmla="*/ 2743 h 10000"/>
              <a:gd name="connsiteX67" fmla="*/ 8181 w 10000"/>
              <a:gd name="connsiteY67" fmla="*/ 0 h 10000"/>
              <a:gd name="connsiteX68" fmla="*/ 8269 w 10000"/>
              <a:gd name="connsiteY68" fmla="*/ 1323 h 10000"/>
              <a:gd name="connsiteX69" fmla="*/ 8338 w 10000"/>
              <a:gd name="connsiteY69" fmla="*/ 875 h 10000"/>
              <a:gd name="connsiteX70" fmla="*/ 8429 w 10000"/>
              <a:gd name="connsiteY70" fmla="*/ 2082 h 10000"/>
              <a:gd name="connsiteX71" fmla="*/ 8592 w 10000"/>
              <a:gd name="connsiteY71" fmla="*/ 1751 h 10000"/>
              <a:gd name="connsiteX72" fmla="*/ 8677 w 10000"/>
              <a:gd name="connsiteY72" fmla="*/ 1751 h 10000"/>
              <a:gd name="connsiteX73" fmla="*/ 8755 w 10000"/>
              <a:gd name="connsiteY73" fmla="*/ 1965 h 10000"/>
              <a:gd name="connsiteX74" fmla="*/ 8839 w 10000"/>
              <a:gd name="connsiteY74" fmla="*/ 2626 h 10000"/>
              <a:gd name="connsiteX75" fmla="*/ 9002 w 10000"/>
              <a:gd name="connsiteY75" fmla="*/ 1634 h 10000"/>
              <a:gd name="connsiteX76" fmla="*/ 9091 w 10000"/>
              <a:gd name="connsiteY76" fmla="*/ 2082 h 10000"/>
              <a:gd name="connsiteX77" fmla="*/ 9161 w 10000"/>
              <a:gd name="connsiteY77" fmla="*/ 1965 h 10000"/>
              <a:gd name="connsiteX78" fmla="*/ 9252 w 10000"/>
              <a:gd name="connsiteY78" fmla="*/ 992 h 10000"/>
              <a:gd name="connsiteX79" fmla="*/ 9414 w 10000"/>
              <a:gd name="connsiteY79" fmla="*/ 1206 h 10000"/>
              <a:gd name="connsiteX80" fmla="*/ 9498 w 10000"/>
              <a:gd name="connsiteY80" fmla="*/ 545 h 10000"/>
              <a:gd name="connsiteX81" fmla="*/ 9588 w 10000"/>
              <a:gd name="connsiteY81" fmla="*/ 4163 h 10000"/>
              <a:gd name="connsiteX82" fmla="*/ 9661 w 10000"/>
              <a:gd name="connsiteY82" fmla="*/ 5700 h 10000"/>
              <a:gd name="connsiteX83" fmla="*/ 9836 w 10000"/>
              <a:gd name="connsiteY83" fmla="*/ 5700 h 10000"/>
              <a:gd name="connsiteX84" fmla="*/ 9913 w 10000"/>
              <a:gd name="connsiteY84" fmla="*/ 5156 h 10000"/>
              <a:gd name="connsiteX85" fmla="*/ 10000 w 10000"/>
              <a:gd name="connsiteY8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6934 w 10000"/>
              <a:gd name="connsiteY54" fmla="*/ 6148 h 10000"/>
              <a:gd name="connsiteX55" fmla="*/ 7022 w 10000"/>
              <a:gd name="connsiteY55" fmla="*/ 5486 h 10000"/>
              <a:gd name="connsiteX56" fmla="*/ 7108 w 10000"/>
              <a:gd name="connsiteY56" fmla="*/ 5700 h 10000"/>
              <a:gd name="connsiteX57" fmla="*/ 7188 w 10000"/>
              <a:gd name="connsiteY57" fmla="*/ 5156 h 10000"/>
              <a:gd name="connsiteX58" fmla="*/ 7360 w 10000"/>
              <a:gd name="connsiteY58" fmla="*/ 4942 h 10000"/>
              <a:gd name="connsiteX59" fmla="*/ 7431 w 10000"/>
              <a:gd name="connsiteY59" fmla="*/ 5370 h 10000"/>
              <a:gd name="connsiteX60" fmla="*/ 7521 w 10000"/>
              <a:gd name="connsiteY60" fmla="*/ 5486 h 10000"/>
              <a:gd name="connsiteX61" fmla="*/ 7594 w 10000"/>
              <a:gd name="connsiteY61" fmla="*/ 6362 h 10000"/>
              <a:gd name="connsiteX62" fmla="*/ 7768 w 10000"/>
              <a:gd name="connsiteY62" fmla="*/ 6265 h 10000"/>
              <a:gd name="connsiteX63" fmla="*/ 7840 w 10000"/>
              <a:gd name="connsiteY63" fmla="*/ 5817 h 10000"/>
              <a:gd name="connsiteX64" fmla="*/ 7930 w 10000"/>
              <a:gd name="connsiteY64" fmla="*/ 7023 h 10000"/>
              <a:gd name="connsiteX65" fmla="*/ 8022 w 10000"/>
              <a:gd name="connsiteY65" fmla="*/ 2743 h 10000"/>
              <a:gd name="connsiteX66" fmla="*/ 8181 w 10000"/>
              <a:gd name="connsiteY66" fmla="*/ 0 h 10000"/>
              <a:gd name="connsiteX67" fmla="*/ 8269 w 10000"/>
              <a:gd name="connsiteY67" fmla="*/ 1323 h 10000"/>
              <a:gd name="connsiteX68" fmla="*/ 8338 w 10000"/>
              <a:gd name="connsiteY68" fmla="*/ 875 h 10000"/>
              <a:gd name="connsiteX69" fmla="*/ 8429 w 10000"/>
              <a:gd name="connsiteY69" fmla="*/ 2082 h 10000"/>
              <a:gd name="connsiteX70" fmla="*/ 8592 w 10000"/>
              <a:gd name="connsiteY70" fmla="*/ 1751 h 10000"/>
              <a:gd name="connsiteX71" fmla="*/ 8677 w 10000"/>
              <a:gd name="connsiteY71" fmla="*/ 1751 h 10000"/>
              <a:gd name="connsiteX72" fmla="*/ 8755 w 10000"/>
              <a:gd name="connsiteY72" fmla="*/ 1965 h 10000"/>
              <a:gd name="connsiteX73" fmla="*/ 8839 w 10000"/>
              <a:gd name="connsiteY73" fmla="*/ 2626 h 10000"/>
              <a:gd name="connsiteX74" fmla="*/ 9002 w 10000"/>
              <a:gd name="connsiteY74" fmla="*/ 1634 h 10000"/>
              <a:gd name="connsiteX75" fmla="*/ 9091 w 10000"/>
              <a:gd name="connsiteY75" fmla="*/ 2082 h 10000"/>
              <a:gd name="connsiteX76" fmla="*/ 9161 w 10000"/>
              <a:gd name="connsiteY76" fmla="*/ 1965 h 10000"/>
              <a:gd name="connsiteX77" fmla="*/ 9252 w 10000"/>
              <a:gd name="connsiteY77" fmla="*/ 992 h 10000"/>
              <a:gd name="connsiteX78" fmla="*/ 9414 w 10000"/>
              <a:gd name="connsiteY78" fmla="*/ 1206 h 10000"/>
              <a:gd name="connsiteX79" fmla="*/ 9498 w 10000"/>
              <a:gd name="connsiteY79" fmla="*/ 545 h 10000"/>
              <a:gd name="connsiteX80" fmla="*/ 9588 w 10000"/>
              <a:gd name="connsiteY80" fmla="*/ 4163 h 10000"/>
              <a:gd name="connsiteX81" fmla="*/ 9661 w 10000"/>
              <a:gd name="connsiteY81" fmla="*/ 5700 h 10000"/>
              <a:gd name="connsiteX82" fmla="*/ 9836 w 10000"/>
              <a:gd name="connsiteY82" fmla="*/ 5700 h 10000"/>
              <a:gd name="connsiteX83" fmla="*/ 9913 w 10000"/>
              <a:gd name="connsiteY83" fmla="*/ 5156 h 10000"/>
              <a:gd name="connsiteX84" fmla="*/ 10000 w 10000"/>
              <a:gd name="connsiteY8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6934 w 10000"/>
              <a:gd name="connsiteY53" fmla="*/ 6148 h 10000"/>
              <a:gd name="connsiteX54" fmla="*/ 7022 w 10000"/>
              <a:gd name="connsiteY54" fmla="*/ 5486 h 10000"/>
              <a:gd name="connsiteX55" fmla="*/ 7108 w 10000"/>
              <a:gd name="connsiteY55" fmla="*/ 5700 h 10000"/>
              <a:gd name="connsiteX56" fmla="*/ 7188 w 10000"/>
              <a:gd name="connsiteY56" fmla="*/ 5156 h 10000"/>
              <a:gd name="connsiteX57" fmla="*/ 7360 w 10000"/>
              <a:gd name="connsiteY57" fmla="*/ 4942 h 10000"/>
              <a:gd name="connsiteX58" fmla="*/ 7431 w 10000"/>
              <a:gd name="connsiteY58" fmla="*/ 5370 h 10000"/>
              <a:gd name="connsiteX59" fmla="*/ 7521 w 10000"/>
              <a:gd name="connsiteY59" fmla="*/ 5486 h 10000"/>
              <a:gd name="connsiteX60" fmla="*/ 7594 w 10000"/>
              <a:gd name="connsiteY60" fmla="*/ 6362 h 10000"/>
              <a:gd name="connsiteX61" fmla="*/ 7768 w 10000"/>
              <a:gd name="connsiteY61" fmla="*/ 6265 h 10000"/>
              <a:gd name="connsiteX62" fmla="*/ 7840 w 10000"/>
              <a:gd name="connsiteY62" fmla="*/ 5817 h 10000"/>
              <a:gd name="connsiteX63" fmla="*/ 7930 w 10000"/>
              <a:gd name="connsiteY63" fmla="*/ 7023 h 10000"/>
              <a:gd name="connsiteX64" fmla="*/ 8022 w 10000"/>
              <a:gd name="connsiteY64" fmla="*/ 2743 h 10000"/>
              <a:gd name="connsiteX65" fmla="*/ 8181 w 10000"/>
              <a:gd name="connsiteY65" fmla="*/ 0 h 10000"/>
              <a:gd name="connsiteX66" fmla="*/ 8269 w 10000"/>
              <a:gd name="connsiteY66" fmla="*/ 1323 h 10000"/>
              <a:gd name="connsiteX67" fmla="*/ 8338 w 10000"/>
              <a:gd name="connsiteY67" fmla="*/ 875 h 10000"/>
              <a:gd name="connsiteX68" fmla="*/ 8429 w 10000"/>
              <a:gd name="connsiteY68" fmla="*/ 2082 h 10000"/>
              <a:gd name="connsiteX69" fmla="*/ 8592 w 10000"/>
              <a:gd name="connsiteY69" fmla="*/ 1751 h 10000"/>
              <a:gd name="connsiteX70" fmla="*/ 8677 w 10000"/>
              <a:gd name="connsiteY70" fmla="*/ 1751 h 10000"/>
              <a:gd name="connsiteX71" fmla="*/ 8755 w 10000"/>
              <a:gd name="connsiteY71" fmla="*/ 1965 h 10000"/>
              <a:gd name="connsiteX72" fmla="*/ 8839 w 10000"/>
              <a:gd name="connsiteY72" fmla="*/ 2626 h 10000"/>
              <a:gd name="connsiteX73" fmla="*/ 9002 w 10000"/>
              <a:gd name="connsiteY73" fmla="*/ 1634 h 10000"/>
              <a:gd name="connsiteX74" fmla="*/ 9091 w 10000"/>
              <a:gd name="connsiteY74" fmla="*/ 2082 h 10000"/>
              <a:gd name="connsiteX75" fmla="*/ 9161 w 10000"/>
              <a:gd name="connsiteY75" fmla="*/ 1965 h 10000"/>
              <a:gd name="connsiteX76" fmla="*/ 9252 w 10000"/>
              <a:gd name="connsiteY76" fmla="*/ 992 h 10000"/>
              <a:gd name="connsiteX77" fmla="*/ 9414 w 10000"/>
              <a:gd name="connsiteY77" fmla="*/ 1206 h 10000"/>
              <a:gd name="connsiteX78" fmla="*/ 9498 w 10000"/>
              <a:gd name="connsiteY78" fmla="*/ 545 h 10000"/>
              <a:gd name="connsiteX79" fmla="*/ 9588 w 10000"/>
              <a:gd name="connsiteY79" fmla="*/ 4163 h 10000"/>
              <a:gd name="connsiteX80" fmla="*/ 9661 w 10000"/>
              <a:gd name="connsiteY80" fmla="*/ 5700 h 10000"/>
              <a:gd name="connsiteX81" fmla="*/ 9836 w 10000"/>
              <a:gd name="connsiteY81" fmla="*/ 5700 h 10000"/>
              <a:gd name="connsiteX82" fmla="*/ 9913 w 10000"/>
              <a:gd name="connsiteY82" fmla="*/ 5156 h 10000"/>
              <a:gd name="connsiteX83" fmla="*/ 10000 w 10000"/>
              <a:gd name="connsiteY8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6934 w 10000"/>
              <a:gd name="connsiteY52" fmla="*/ 6148 h 10000"/>
              <a:gd name="connsiteX53" fmla="*/ 7022 w 10000"/>
              <a:gd name="connsiteY53" fmla="*/ 5486 h 10000"/>
              <a:gd name="connsiteX54" fmla="*/ 7108 w 10000"/>
              <a:gd name="connsiteY54" fmla="*/ 5700 h 10000"/>
              <a:gd name="connsiteX55" fmla="*/ 7188 w 10000"/>
              <a:gd name="connsiteY55" fmla="*/ 5156 h 10000"/>
              <a:gd name="connsiteX56" fmla="*/ 7360 w 10000"/>
              <a:gd name="connsiteY56" fmla="*/ 4942 h 10000"/>
              <a:gd name="connsiteX57" fmla="*/ 7431 w 10000"/>
              <a:gd name="connsiteY57" fmla="*/ 5370 h 10000"/>
              <a:gd name="connsiteX58" fmla="*/ 7521 w 10000"/>
              <a:gd name="connsiteY58" fmla="*/ 5486 h 10000"/>
              <a:gd name="connsiteX59" fmla="*/ 7594 w 10000"/>
              <a:gd name="connsiteY59" fmla="*/ 6362 h 10000"/>
              <a:gd name="connsiteX60" fmla="*/ 7768 w 10000"/>
              <a:gd name="connsiteY60" fmla="*/ 6265 h 10000"/>
              <a:gd name="connsiteX61" fmla="*/ 7840 w 10000"/>
              <a:gd name="connsiteY61" fmla="*/ 5817 h 10000"/>
              <a:gd name="connsiteX62" fmla="*/ 7930 w 10000"/>
              <a:gd name="connsiteY62" fmla="*/ 7023 h 10000"/>
              <a:gd name="connsiteX63" fmla="*/ 8022 w 10000"/>
              <a:gd name="connsiteY63" fmla="*/ 2743 h 10000"/>
              <a:gd name="connsiteX64" fmla="*/ 8181 w 10000"/>
              <a:gd name="connsiteY64" fmla="*/ 0 h 10000"/>
              <a:gd name="connsiteX65" fmla="*/ 8269 w 10000"/>
              <a:gd name="connsiteY65" fmla="*/ 1323 h 10000"/>
              <a:gd name="connsiteX66" fmla="*/ 8338 w 10000"/>
              <a:gd name="connsiteY66" fmla="*/ 875 h 10000"/>
              <a:gd name="connsiteX67" fmla="*/ 8429 w 10000"/>
              <a:gd name="connsiteY67" fmla="*/ 2082 h 10000"/>
              <a:gd name="connsiteX68" fmla="*/ 8592 w 10000"/>
              <a:gd name="connsiteY68" fmla="*/ 1751 h 10000"/>
              <a:gd name="connsiteX69" fmla="*/ 8677 w 10000"/>
              <a:gd name="connsiteY69" fmla="*/ 1751 h 10000"/>
              <a:gd name="connsiteX70" fmla="*/ 8755 w 10000"/>
              <a:gd name="connsiteY70" fmla="*/ 1965 h 10000"/>
              <a:gd name="connsiteX71" fmla="*/ 8839 w 10000"/>
              <a:gd name="connsiteY71" fmla="*/ 2626 h 10000"/>
              <a:gd name="connsiteX72" fmla="*/ 9002 w 10000"/>
              <a:gd name="connsiteY72" fmla="*/ 1634 h 10000"/>
              <a:gd name="connsiteX73" fmla="*/ 9091 w 10000"/>
              <a:gd name="connsiteY73" fmla="*/ 2082 h 10000"/>
              <a:gd name="connsiteX74" fmla="*/ 9161 w 10000"/>
              <a:gd name="connsiteY74" fmla="*/ 1965 h 10000"/>
              <a:gd name="connsiteX75" fmla="*/ 9252 w 10000"/>
              <a:gd name="connsiteY75" fmla="*/ 992 h 10000"/>
              <a:gd name="connsiteX76" fmla="*/ 9414 w 10000"/>
              <a:gd name="connsiteY76" fmla="*/ 1206 h 10000"/>
              <a:gd name="connsiteX77" fmla="*/ 9498 w 10000"/>
              <a:gd name="connsiteY77" fmla="*/ 545 h 10000"/>
              <a:gd name="connsiteX78" fmla="*/ 9588 w 10000"/>
              <a:gd name="connsiteY78" fmla="*/ 4163 h 10000"/>
              <a:gd name="connsiteX79" fmla="*/ 9661 w 10000"/>
              <a:gd name="connsiteY79" fmla="*/ 5700 h 10000"/>
              <a:gd name="connsiteX80" fmla="*/ 9836 w 10000"/>
              <a:gd name="connsiteY80" fmla="*/ 5700 h 10000"/>
              <a:gd name="connsiteX81" fmla="*/ 9913 w 10000"/>
              <a:gd name="connsiteY81" fmla="*/ 5156 h 10000"/>
              <a:gd name="connsiteX82" fmla="*/ 10000 w 10000"/>
              <a:gd name="connsiteY8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6934 w 10000"/>
              <a:gd name="connsiteY51" fmla="*/ 6148 h 10000"/>
              <a:gd name="connsiteX52" fmla="*/ 7022 w 10000"/>
              <a:gd name="connsiteY52" fmla="*/ 5486 h 10000"/>
              <a:gd name="connsiteX53" fmla="*/ 7108 w 10000"/>
              <a:gd name="connsiteY53" fmla="*/ 5700 h 10000"/>
              <a:gd name="connsiteX54" fmla="*/ 7188 w 10000"/>
              <a:gd name="connsiteY54" fmla="*/ 5156 h 10000"/>
              <a:gd name="connsiteX55" fmla="*/ 7360 w 10000"/>
              <a:gd name="connsiteY55" fmla="*/ 4942 h 10000"/>
              <a:gd name="connsiteX56" fmla="*/ 7431 w 10000"/>
              <a:gd name="connsiteY56" fmla="*/ 5370 h 10000"/>
              <a:gd name="connsiteX57" fmla="*/ 7521 w 10000"/>
              <a:gd name="connsiteY57" fmla="*/ 5486 h 10000"/>
              <a:gd name="connsiteX58" fmla="*/ 7594 w 10000"/>
              <a:gd name="connsiteY58" fmla="*/ 6362 h 10000"/>
              <a:gd name="connsiteX59" fmla="*/ 7768 w 10000"/>
              <a:gd name="connsiteY59" fmla="*/ 6265 h 10000"/>
              <a:gd name="connsiteX60" fmla="*/ 7840 w 10000"/>
              <a:gd name="connsiteY60" fmla="*/ 5817 h 10000"/>
              <a:gd name="connsiteX61" fmla="*/ 7930 w 10000"/>
              <a:gd name="connsiteY61" fmla="*/ 7023 h 10000"/>
              <a:gd name="connsiteX62" fmla="*/ 8022 w 10000"/>
              <a:gd name="connsiteY62" fmla="*/ 2743 h 10000"/>
              <a:gd name="connsiteX63" fmla="*/ 8181 w 10000"/>
              <a:gd name="connsiteY63" fmla="*/ 0 h 10000"/>
              <a:gd name="connsiteX64" fmla="*/ 8269 w 10000"/>
              <a:gd name="connsiteY64" fmla="*/ 1323 h 10000"/>
              <a:gd name="connsiteX65" fmla="*/ 8338 w 10000"/>
              <a:gd name="connsiteY65" fmla="*/ 875 h 10000"/>
              <a:gd name="connsiteX66" fmla="*/ 8429 w 10000"/>
              <a:gd name="connsiteY66" fmla="*/ 2082 h 10000"/>
              <a:gd name="connsiteX67" fmla="*/ 8592 w 10000"/>
              <a:gd name="connsiteY67" fmla="*/ 1751 h 10000"/>
              <a:gd name="connsiteX68" fmla="*/ 8677 w 10000"/>
              <a:gd name="connsiteY68" fmla="*/ 1751 h 10000"/>
              <a:gd name="connsiteX69" fmla="*/ 8755 w 10000"/>
              <a:gd name="connsiteY69" fmla="*/ 1965 h 10000"/>
              <a:gd name="connsiteX70" fmla="*/ 8839 w 10000"/>
              <a:gd name="connsiteY70" fmla="*/ 2626 h 10000"/>
              <a:gd name="connsiteX71" fmla="*/ 9002 w 10000"/>
              <a:gd name="connsiteY71" fmla="*/ 1634 h 10000"/>
              <a:gd name="connsiteX72" fmla="*/ 9091 w 10000"/>
              <a:gd name="connsiteY72" fmla="*/ 2082 h 10000"/>
              <a:gd name="connsiteX73" fmla="*/ 9161 w 10000"/>
              <a:gd name="connsiteY73" fmla="*/ 1965 h 10000"/>
              <a:gd name="connsiteX74" fmla="*/ 9252 w 10000"/>
              <a:gd name="connsiteY74" fmla="*/ 992 h 10000"/>
              <a:gd name="connsiteX75" fmla="*/ 9414 w 10000"/>
              <a:gd name="connsiteY75" fmla="*/ 1206 h 10000"/>
              <a:gd name="connsiteX76" fmla="*/ 9498 w 10000"/>
              <a:gd name="connsiteY76" fmla="*/ 545 h 10000"/>
              <a:gd name="connsiteX77" fmla="*/ 9588 w 10000"/>
              <a:gd name="connsiteY77" fmla="*/ 4163 h 10000"/>
              <a:gd name="connsiteX78" fmla="*/ 9661 w 10000"/>
              <a:gd name="connsiteY78" fmla="*/ 5700 h 10000"/>
              <a:gd name="connsiteX79" fmla="*/ 9836 w 10000"/>
              <a:gd name="connsiteY79" fmla="*/ 5700 h 10000"/>
              <a:gd name="connsiteX80" fmla="*/ 9913 w 10000"/>
              <a:gd name="connsiteY80" fmla="*/ 5156 h 10000"/>
              <a:gd name="connsiteX81" fmla="*/ 10000 w 10000"/>
              <a:gd name="connsiteY8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6934 w 10000"/>
              <a:gd name="connsiteY50" fmla="*/ 6148 h 10000"/>
              <a:gd name="connsiteX51" fmla="*/ 7022 w 10000"/>
              <a:gd name="connsiteY51" fmla="*/ 5486 h 10000"/>
              <a:gd name="connsiteX52" fmla="*/ 7108 w 10000"/>
              <a:gd name="connsiteY52" fmla="*/ 5700 h 10000"/>
              <a:gd name="connsiteX53" fmla="*/ 7188 w 10000"/>
              <a:gd name="connsiteY53" fmla="*/ 5156 h 10000"/>
              <a:gd name="connsiteX54" fmla="*/ 7360 w 10000"/>
              <a:gd name="connsiteY54" fmla="*/ 4942 h 10000"/>
              <a:gd name="connsiteX55" fmla="*/ 7431 w 10000"/>
              <a:gd name="connsiteY55" fmla="*/ 5370 h 10000"/>
              <a:gd name="connsiteX56" fmla="*/ 7521 w 10000"/>
              <a:gd name="connsiteY56" fmla="*/ 5486 h 10000"/>
              <a:gd name="connsiteX57" fmla="*/ 7594 w 10000"/>
              <a:gd name="connsiteY57" fmla="*/ 6362 h 10000"/>
              <a:gd name="connsiteX58" fmla="*/ 7768 w 10000"/>
              <a:gd name="connsiteY58" fmla="*/ 6265 h 10000"/>
              <a:gd name="connsiteX59" fmla="*/ 7840 w 10000"/>
              <a:gd name="connsiteY59" fmla="*/ 5817 h 10000"/>
              <a:gd name="connsiteX60" fmla="*/ 7930 w 10000"/>
              <a:gd name="connsiteY60" fmla="*/ 7023 h 10000"/>
              <a:gd name="connsiteX61" fmla="*/ 8022 w 10000"/>
              <a:gd name="connsiteY61" fmla="*/ 2743 h 10000"/>
              <a:gd name="connsiteX62" fmla="*/ 8181 w 10000"/>
              <a:gd name="connsiteY62" fmla="*/ 0 h 10000"/>
              <a:gd name="connsiteX63" fmla="*/ 8269 w 10000"/>
              <a:gd name="connsiteY63" fmla="*/ 1323 h 10000"/>
              <a:gd name="connsiteX64" fmla="*/ 8338 w 10000"/>
              <a:gd name="connsiteY64" fmla="*/ 875 h 10000"/>
              <a:gd name="connsiteX65" fmla="*/ 8429 w 10000"/>
              <a:gd name="connsiteY65" fmla="*/ 2082 h 10000"/>
              <a:gd name="connsiteX66" fmla="*/ 8592 w 10000"/>
              <a:gd name="connsiteY66" fmla="*/ 1751 h 10000"/>
              <a:gd name="connsiteX67" fmla="*/ 8677 w 10000"/>
              <a:gd name="connsiteY67" fmla="*/ 1751 h 10000"/>
              <a:gd name="connsiteX68" fmla="*/ 8755 w 10000"/>
              <a:gd name="connsiteY68" fmla="*/ 1965 h 10000"/>
              <a:gd name="connsiteX69" fmla="*/ 8839 w 10000"/>
              <a:gd name="connsiteY69" fmla="*/ 2626 h 10000"/>
              <a:gd name="connsiteX70" fmla="*/ 9002 w 10000"/>
              <a:gd name="connsiteY70" fmla="*/ 1634 h 10000"/>
              <a:gd name="connsiteX71" fmla="*/ 9091 w 10000"/>
              <a:gd name="connsiteY71" fmla="*/ 2082 h 10000"/>
              <a:gd name="connsiteX72" fmla="*/ 9161 w 10000"/>
              <a:gd name="connsiteY72" fmla="*/ 1965 h 10000"/>
              <a:gd name="connsiteX73" fmla="*/ 9252 w 10000"/>
              <a:gd name="connsiteY73" fmla="*/ 992 h 10000"/>
              <a:gd name="connsiteX74" fmla="*/ 9414 w 10000"/>
              <a:gd name="connsiteY74" fmla="*/ 1206 h 10000"/>
              <a:gd name="connsiteX75" fmla="*/ 9498 w 10000"/>
              <a:gd name="connsiteY75" fmla="*/ 545 h 10000"/>
              <a:gd name="connsiteX76" fmla="*/ 9588 w 10000"/>
              <a:gd name="connsiteY76" fmla="*/ 4163 h 10000"/>
              <a:gd name="connsiteX77" fmla="*/ 9661 w 10000"/>
              <a:gd name="connsiteY77" fmla="*/ 5700 h 10000"/>
              <a:gd name="connsiteX78" fmla="*/ 9836 w 10000"/>
              <a:gd name="connsiteY78" fmla="*/ 5700 h 10000"/>
              <a:gd name="connsiteX79" fmla="*/ 9913 w 10000"/>
              <a:gd name="connsiteY79" fmla="*/ 5156 h 10000"/>
              <a:gd name="connsiteX80" fmla="*/ 10000 w 10000"/>
              <a:gd name="connsiteY8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6934 w 10000"/>
              <a:gd name="connsiteY49" fmla="*/ 6148 h 10000"/>
              <a:gd name="connsiteX50" fmla="*/ 7022 w 10000"/>
              <a:gd name="connsiteY50" fmla="*/ 5486 h 10000"/>
              <a:gd name="connsiteX51" fmla="*/ 7108 w 10000"/>
              <a:gd name="connsiteY51" fmla="*/ 5700 h 10000"/>
              <a:gd name="connsiteX52" fmla="*/ 7188 w 10000"/>
              <a:gd name="connsiteY52" fmla="*/ 5156 h 10000"/>
              <a:gd name="connsiteX53" fmla="*/ 7360 w 10000"/>
              <a:gd name="connsiteY53" fmla="*/ 4942 h 10000"/>
              <a:gd name="connsiteX54" fmla="*/ 7431 w 10000"/>
              <a:gd name="connsiteY54" fmla="*/ 5370 h 10000"/>
              <a:gd name="connsiteX55" fmla="*/ 7521 w 10000"/>
              <a:gd name="connsiteY55" fmla="*/ 5486 h 10000"/>
              <a:gd name="connsiteX56" fmla="*/ 7594 w 10000"/>
              <a:gd name="connsiteY56" fmla="*/ 6362 h 10000"/>
              <a:gd name="connsiteX57" fmla="*/ 7768 w 10000"/>
              <a:gd name="connsiteY57" fmla="*/ 6265 h 10000"/>
              <a:gd name="connsiteX58" fmla="*/ 7840 w 10000"/>
              <a:gd name="connsiteY58" fmla="*/ 5817 h 10000"/>
              <a:gd name="connsiteX59" fmla="*/ 7930 w 10000"/>
              <a:gd name="connsiteY59" fmla="*/ 7023 h 10000"/>
              <a:gd name="connsiteX60" fmla="*/ 8022 w 10000"/>
              <a:gd name="connsiteY60" fmla="*/ 2743 h 10000"/>
              <a:gd name="connsiteX61" fmla="*/ 8181 w 10000"/>
              <a:gd name="connsiteY61" fmla="*/ 0 h 10000"/>
              <a:gd name="connsiteX62" fmla="*/ 8269 w 10000"/>
              <a:gd name="connsiteY62" fmla="*/ 1323 h 10000"/>
              <a:gd name="connsiteX63" fmla="*/ 8338 w 10000"/>
              <a:gd name="connsiteY63" fmla="*/ 875 h 10000"/>
              <a:gd name="connsiteX64" fmla="*/ 8429 w 10000"/>
              <a:gd name="connsiteY64" fmla="*/ 2082 h 10000"/>
              <a:gd name="connsiteX65" fmla="*/ 8592 w 10000"/>
              <a:gd name="connsiteY65" fmla="*/ 1751 h 10000"/>
              <a:gd name="connsiteX66" fmla="*/ 8677 w 10000"/>
              <a:gd name="connsiteY66" fmla="*/ 1751 h 10000"/>
              <a:gd name="connsiteX67" fmla="*/ 8755 w 10000"/>
              <a:gd name="connsiteY67" fmla="*/ 1965 h 10000"/>
              <a:gd name="connsiteX68" fmla="*/ 8839 w 10000"/>
              <a:gd name="connsiteY68" fmla="*/ 2626 h 10000"/>
              <a:gd name="connsiteX69" fmla="*/ 9002 w 10000"/>
              <a:gd name="connsiteY69" fmla="*/ 1634 h 10000"/>
              <a:gd name="connsiteX70" fmla="*/ 9091 w 10000"/>
              <a:gd name="connsiteY70" fmla="*/ 2082 h 10000"/>
              <a:gd name="connsiteX71" fmla="*/ 9161 w 10000"/>
              <a:gd name="connsiteY71" fmla="*/ 1965 h 10000"/>
              <a:gd name="connsiteX72" fmla="*/ 9252 w 10000"/>
              <a:gd name="connsiteY72" fmla="*/ 992 h 10000"/>
              <a:gd name="connsiteX73" fmla="*/ 9414 w 10000"/>
              <a:gd name="connsiteY73" fmla="*/ 1206 h 10000"/>
              <a:gd name="connsiteX74" fmla="*/ 9498 w 10000"/>
              <a:gd name="connsiteY74" fmla="*/ 545 h 10000"/>
              <a:gd name="connsiteX75" fmla="*/ 9588 w 10000"/>
              <a:gd name="connsiteY75" fmla="*/ 4163 h 10000"/>
              <a:gd name="connsiteX76" fmla="*/ 9661 w 10000"/>
              <a:gd name="connsiteY76" fmla="*/ 5700 h 10000"/>
              <a:gd name="connsiteX77" fmla="*/ 9836 w 10000"/>
              <a:gd name="connsiteY77" fmla="*/ 5700 h 10000"/>
              <a:gd name="connsiteX78" fmla="*/ 9913 w 10000"/>
              <a:gd name="connsiteY78" fmla="*/ 5156 h 10000"/>
              <a:gd name="connsiteX79" fmla="*/ 10000 w 10000"/>
              <a:gd name="connsiteY7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6934 w 10000"/>
              <a:gd name="connsiteY48" fmla="*/ 6148 h 10000"/>
              <a:gd name="connsiteX49" fmla="*/ 7022 w 10000"/>
              <a:gd name="connsiteY49" fmla="*/ 5486 h 10000"/>
              <a:gd name="connsiteX50" fmla="*/ 7108 w 10000"/>
              <a:gd name="connsiteY50" fmla="*/ 5700 h 10000"/>
              <a:gd name="connsiteX51" fmla="*/ 7188 w 10000"/>
              <a:gd name="connsiteY51" fmla="*/ 5156 h 10000"/>
              <a:gd name="connsiteX52" fmla="*/ 7360 w 10000"/>
              <a:gd name="connsiteY52" fmla="*/ 4942 h 10000"/>
              <a:gd name="connsiteX53" fmla="*/ 7431 w 10000"/>
              <a:gd name="connsiteY53" fmla="*/ 5370 h 10000"/>
              <a:gd name="connsiteX54" fmla="*/ 7521 w 10000"/>
              <a:gd name="connsiteY54" fmla="*/ 5486 h 10000"/>
              <a:gd name="connsiteX55" fmla="*/ 7594 w 10000"/>
              <a:gd name="connsiteY55" fmla="*/ 6362 h 10000"/>
              <a:gd name="connsiteX56" fmla="*/ 7768 w 10000"/>
              <a:gd name="connsiteY56" fmla="*/ 6265 h 10000"/>
              <a:gd name="connsiteX57" fmla="*/ 7840 w 10000"/>
              <a:gd name="connsiteY57" fmla="*/ 5817 h 10000"/>
              <a:gd name="connsiteX58" fmla="*/ 7930 w 10000"/>
              <a:gd name="connsiteY58" fmla="*/ 7023 h 10000"/>
              <a:gd name="connsiteX59" fmla="*/ 8022 w 10000"/>
              <a:gd name="connsiteY59" fmla="*/ 2743 h 10000"/>
              <a:gd name="connsiteX60" fmla="*/ 8181 w 10000"/>
              <a:gd name="connsiteY60" fmla="*/ 0 h 10000"/>
              <a:gd name="connsiteX61" fmla="*/ 8269 w 10000"/>
              <a:gd name="connsiteY61" fmla="*/ 1323 h 10000"/>
              <a:gd name="connsiteX62" fmla="*/ 8338 w 10000"/>
              <a:gd name="connsiteY62" fmla="*/ 875 h 10000"/>
              <a:gd name="connsiteX63" fmla="*/ 8429 w 10000"/>
              <a:gd name="connsiteY63" fmla="*/ 2082 h 10000"/>
              <a:gd name="connsiteX64" fmla="*/ 8592 w 10000"/>
              <a:gd name="connsiteY64" fmla="*/ 1751 h 10000"/>
              <a:gd name="connsiteX65" fmla="*/ 8677 w 10000"/>
              <a:gd name="connsiteY65" fmla="*/ 1751 h 10000"/>
              <a:gd name="connsiteX66" fmla="*/ 8755 w 10000"/>
              <a:gd name="connsiteY66" fmla="*/ 1965 h 10000"/>
              <a:gd name="connsiteX67" fmla="*/ 8839 w 10000"/>
              <a:gd name="connsiteY67" fmla="*/ 2626 h 10000"/>
              <a:gd name="connsiteX68" fmla="*/ 9002 w 10000"/>
              <a:gd name="connsiteY68" fmla="*/ 1634 h 10000"/>
              <a:gd name="connsiteX69" fmla="*/ 9091 w 10000"/>
              <a:gd name="connsiteY69" fmla="*/ 2082 h 10000"/>
              <a:gd name="connsiteX70" fmla="*/ 9161 w 10000"/>
              <a:gd name="connsiteY70" fmla="*/ 1965 h 10000"/>
              <a:gd name="connsiteX71" fmla="*/ 9252 w 10000"/>
              <a:gd name="connsiteY71" fmla="*/ 992 h 10000"/>
              <a:gd name="connsiteX72" fmla="*/ 9414 w 10000"/>
              <a:gd name="connsiteY72" fmla="*/ 1206 h 10000"/>
              <a:gd name="connsiteX73" fmla="*/ 9498 w 10000"/>
              <a:gd name="connsiteY73" fmla="*/ 545 h 10000"/>
              <a:gd name="connsiteX74" fmla="*/ 9588 w 10000"/>
              <a:gd name="connsiteY74" fmla="*/ 4163 h 10000"/>
              <a:gd name="connsiteX75" fmla="*/ 9661 w 10000"/>
              <a:gd name="connsiteY75" fmla="*/ 5700 h 10000"/>
              <a:gd name="connsiteX76" fmla="*/ 9836 w 10000"/>
              <a:gd name="connsiteY76" fmla="*/ 5700 h 10000"/>
              <a:gd name="connsiteX77" fmla="*/ 9913 w 10000"/>
              <a:gd name="connsiteY77" fmla="*/ 5156 h 10000"/>
              <a:gd name="connsiteX78" fmla="*/ 10000 w 10000"/>
              <a:gd name="connsiteY7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6934 w 10000"/>
              <a:gd name="connsiteY47" fmla="*/ 6148 h 10000"/>
              <a:gd name="connsiteX48" fmla="*/ 7022 w 10000"/>
              <a:gd name="connsiteY48" fmla="*/ 5486 h 10000"/>
              <a:gd name="connsiteX49" fmla="*/ 7108 w 10000"/>
              <a:gd name="connsiteY49" fmla="*/ 5700 h 10000"/>
              <a:gd name="connsiteX50" fmla="*/ 7188 w 10000"/>
              <a:gd name="connsiteY50" fmla="*/ 5156 h 10000"/>
              <a:gd name="connsiteX51" fmla="*/ 7360 w 10000"/>
              <a:gd name="connsiteY51" fmla="*/ 4942 h 10000"/>
              <a:gd name="connsiteX52" fmla="*/ 7431 w 10000"/>
              <a:gd name="connsiteY52" fmla="*/ 5370 h 10000"/>
              <a:gd name="connsiteX53" fmla="*/ 7521 w 10000"/>
              <a:gd name="connsiteY53" fmla="*/ 5486 h 10000"/>
              <a:gd name="connsiteX54" fmla="*/ 7594 w 10000"/>
              <a:gd name="connsiteY54" fmla="*/ 6362 h 10000"/>
              <a:gd name="connsiteX55" fmla="*/ 7768 w 10000"/>
              <a:gd name="connsiteY55" fmla="*/ 6265 h 10000"/>
              <a:gd name="connsiteX56" fmla="*/ 7840 w 10000"/>
              <a:gd name="connsiteY56" fmla="*/ 5817 h 10000"/>
              <a:gd name="connsiteX57" fmla="*/ 7930 w 10000"/>
              <a:gd name="connsiteY57" fmla="*/ 7023 h 10000"/>
              <a:gd name="connsiteX58" fmla="*/ 8022 w 10000"/>
              <a:gd name="connsiteY58" fmla="*/ 2743 h 10000"/>
              <a:gd name="connsiteX59" fmla="*/ 8181 w 10000"/>
              <a:gd name="connsiteY59" fmla="*/ 0 h 10000"/>
              <a:gd name="connsiteX60" fmla="*/ 8269 w 10000"/>
              <a:gd name="connsiteY60" fmla="*/ 1323 h 10000"/>
              <a:gd name="connsiteX61" fmla="*/ 8338 w 10000"/>
              <a:gd name="connsiteY61" fmla="*/ 875 h 10000"/>
              <a:gd name="connsiteX62" fmla="*/ 8429 w 10000"/>
              <a:gd name="connsiteY62" fmla="*/ 2082 h 10000"/>
              <a:gd name="connsiteX63" fmla="*/ 8592 w 10000"/>
              <a:gd name="connsiteY63" fmla="*/ 1751 h 10000"/>
              <a:gd name="connsiteX64" fmla="*/ 8677 w 10000"/>
              <a:gd name="connsiteY64" fmla="*/ 1751 h 10000"/>
              <a:gd name="connsiteX65" fmla="*/ 8755 w 10000"/>
              <a:gd name="connsiteY65" fmla="*/ 1965 h 10000"/>
              <a:gd name="connsiteX66" fmla="*/ 8839 w 10000"/>
              <a:gd name="connsiteY66" fmla="*/ 2626 h 10000"/>
              <a:gd name="connsiteX67" fmla="*/ 9002 w 10000"/>
              <a:gd name="connsiteY67" fmla="*/ 1634 h 10000"/>
              <a:gd name="connsiteX68" fmla="*/ 9091 w 10000"/>
              <a:gd name="connsiteY68" fmla="*/ 2082 h 10000"/>
              <a:gd name="connsiteX69" fmla="*/ 9161 w 10000"/>
              <a:gd name="connsiteY69" fmla="*/ 1965 h 10000"/>
              <a:gd name="connsiteX70" fmla="*/ 9252 w 10000"/>
              <a:gd name="connsiteY70" fmla="*/ 992 h 10000"/>
              <a:gd name="connsiteX71" fmla="*/ 9414 w 10000"/>
              <a:gd name="connsiteY71" fmla="*/ 1206 h 10000"/>
              <a:gd name="connsiteX72" fmla="*/ 9498 w 10000"/>
              <a:gd name="connsiteY72" fmla="*/ 545 h 10000"/>
              <a:gd name="connsiteX73" fmla="*/ 9588 w 10000"/>
              <a:gd name="connsiteY73" fmla="*/ 4163 h 10000"/>
              <a:gd name="connsiteX74" fmla="*/ 9661 w 10000"/>
              <a:gd name="connsiteY74" fmla="*/ 5700 h 10000"/>
              <a:gd name="connsiteX75" fmla="*/ 9836 w 10000"/>
              <a:gd name="connsiteY75" fmla="*/ 5700 h 10000"/>
              <a:gd name="connsiteX76" fmla="*/ 9913 w 10000"/>
              <a:gd name="connsiteY76" fmla="*/ 5156 h 10000"/>
              <a:gd name="connsiteX77" fmla="*/ 10000 w 10000"/>
              <a:gd name="connsiteY7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6934 w 10000"/>
              <a:gd name="connsiteY46" fmla="*/ 6148 h 10000"/>
              <a:gd name="connsiteX47" fmla="*/ 7022 w 10000"/>
              <a:gd name="connsiteY47" fmla="*/ 5486 h 10000"/>
              <a:gd name="connsiteX48" fmla="*/ 7108 w 10000"/>
              <a:gd name="connsiteY48" fmla="*/ 5700 h 10000"/>
              <a:gd name="connsiteX49" fmla="*/ 7188 w 10000"/>
              <a:gd name="connsiteY49" fmla="*/ 5156 h 10000"/>
              <a:gd name="connsiteX50" fmla="*/ 7360 w 10000"/>
              <a:gd name="connsiteY50" fmla="*/ 4942 h 10000"/>
              <a:gd name="connsiteX51" fmla="*/ 7431 w 10000"/>
              <a:gd name="connsiteY51" fmla="*/ 5370 h 10000"/>
              <a:gd name="connsiteX52" fmla="*/ 7521 w 10000"/>
              <a:gd name="connsiteY52" fmla="*/ 5486 h 10000"/>
              <a:gd name="connsiteX53" fmla="*/ 7594 w 10000"/>
              <a:gd name="connsiteY53" fmla="*/ 6362 h 10000"/>
              <a:gd name="connsiteX54" fmla="*/ 7768 w 10000"/>
              <a:gd name="connsiteY54" fmla="*/ 6265 h 10000"/>
              <a:gd name="connsiteX55" fmla="*/ 7840 w 10000"/>
              <a:gd name="connsiteY55" fmla="*/ 5817 h 10000"/>
              <a:gd name="connsiteX56" fmla="*/ 7930 w 10000"/>
              <a:gd name="connsiteY56" fmla="*/ 7023 h 10000"/>
              <a:gd name="connsiteX57" fmla="*/ 8022 w 10000"/>
              <a:gd name="connsiteY57" fmla="*/ 2743 h 10000"/>
              <a:gd name="connsiteX58" fmla="*/ 8181 w 10000"/>
              <a:gd name="connsiteY58" fmla="*/ 0 h 10000"/>
              <a:gd name="connsiteX59" fmla="*/ 8269 w 10000"/>
              <a:gd name="connsiteY59" fmla="*/ 1323 h 10000"/>
              <a:gd name="connsiteX60" fmla="*/ 8338 w 10000"/>
              <a:gd name="connsiteY60" fmla="*/ 875 h 10000"/>
              <a:gd name="connsiteX61" fmla="*/ 8429 w 10000"/>
              <a:gd name="connsiteY61" fmla="*/ 2082 h 10000"/>
              <a:gd name="connsiteX62" fmla="*/ 8592 w 10000"/>
              <a:gd name="connsiteY62" fmla="*/ 1751 h 10000"/>
              <a:gd name="connsiteX63" fmla="*/ 8677 w 10000"/>
              <a:gd name="connsiteY63" fmla="*/ 1751 h 10000"/>
              <a:gd name="connsiteX64" fmla="*/ 8755 w 10000"/>
              <a:gd name="connsiteY64" fmla="*/ 1965 h 10000"/>
              <a:gd name="connsiteX65" fmla="*/ 8839 w 10000"/>
              <a:gd name="connsiteY65" fmla="*/ 2626 h 10000"/>
              <a:gd name="connsiteX66" fmla="*/ 9002 w 10000"/>
              <a:gd name="connsiteY66" fmla="*/ 1634 h 10000"/>
              <a:gd name="connsiteX67" fmla="*/ 9091 w 10000"/>
              <a:gd name="connsiteY67" fmla="*/ 2082 h 10000"/>
              <a:gd name="connsiteX68" fmla="*/ 9161 w 10000"/>
              <a:gd name="connsiteY68" fmla="*/ 1965 h 10000"/>
              <a:gd name="connsiteX69" fmla="*/ 9252 w 10000"/>
              <a:gd name="connsiteY69" fmla="*/ 992 h 10000"/>
              <a:gd name="connsiteX70" fmla="*/ 9414 w 10000"/>
              <a:gd name="connsiteY70" fmla="*/ 1206 h 10000"/>
              <a:gd name="connsiteX71" fmla="*/ 9498 w 10000"/>
              <a:gd name="connsiteY71" fmla="*/ 545 h 10000"/>
              <a:gd name="connsiteX72" fmla="*/ 9588 w 10000"/>
              <a:gd name="connsiteY72" fmla="*/ 4163 h 10000"/>
              <a:gd name="connsiteX73" fmla="*/ 9661 w 10000"/>
              <a:gd name="connsiteY73" fmla="*/ 5700 h 10000"/>
              <a:gd name="connsiteX74" fmla="*/ 9836 w 10000"/>
              <a:gd name="connsiteY74" fmla="*/ 5700 h 10000"/>
              <a:gd name="connsiteX75" fmla="*/ 9913 w 10000"/>
              <a:gd name="connsiteY75" fmla="*/ 5156 h 10000"/>
              <a:gd name="connsiteX76" fmla="*/ 10000 w 10000"/>
              <a:gd name="connsiteY7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6934 w 10000"/>
              <a:gd name="connsiteY45" fmla="*/ 6148 h 10000"/>
              <a:gd name="connsiteX46" fmla="*/ 7022 w 10000"/>
              <a:gd name="connsiteY46" fmla="*/ 5486 h 10000"/>
              <a:gd name="connsiteX47" fmla="*/ 7108 w 10000"/>
              <a:gd name="connsiteY47" fmla="*/ 5700 h 10000"/>
              <a:gd name="connsiteX48" fmla="*/ 7188 w 10000"/>
              <a:gd name="connsiteY48" fmla="*/ 5156 h 10000"/>
              <a:gd name="connsiteX49" fmla="*/ 7360 w 10000"/>
              <a:gd name="connsiteY49" fmla="*/ 4942 h 10000"/>
              <a:gd name="connsiteX50" fmla="*/ 7431 w 10000"/>
              <a:gd name="connsiteY50" fmla="*/ 5370 h 10000"/>
              <a:gd name="connsiteX51" fmla="*/ 7521 w 10000"/>
              <a:gd name="connsiteY51" fmla="*/ 5486 h 10000"/>
              <a:gd name="connsiteX52" fmla="*/ 7594 w 10000"/>
              <a:gd name="connsiteY52" fmla="*/ 6362 h 10000"/>
              <a:gd name="connsiteX53" fmla="*/ 7768 w 10000"/>
              <a:gd name="connsiteY53" fmla="*/ 6265 h 10000"/>
              <a:gd name="connsiteX54" fmla="*/ 7840 w 10000"/>
              <a:gd name="connsiteY54" fmla="*/ 5817 h 10000"/>
              <a:gd name="connsiteX55" fmla="*/ 7930 w 10000"/>
              <a:gd name="connsiteY55" fmla="*/ 7023 h 10000"/>
              <a:gd name="connsiteX56" fmla="*/ 8022 w 10000"/>
              <a:gd name="connsiteY56" fmla="*/ 2743 h 10000"/>
              <a:gd name="connsiteX57" fmla="*/ 8181 w 10000"/>
              <a:gd name="connsiteY57" fmla="*/ 0 h 10000"/>
              <a:gd name="connsiteX58" fmla="*/ 8269 w 10000"/>
              <a:gd name="connsiteY58" fmla="*/ 1323 h 10000"/>
              <a:gd name="connsiteX59" fmla="*/ 8338 w 10000"/>
              <a:gd name="connsiteY59" fmla="*/ 875 h 10000"/>
              <a:gd name="connsiteX60" fmla="*/ 8429 w 10000"/>
              <a:gd name="connsiteY60" fmla="*/ 2082 h 10000"/>
              <a:gd name="connsiteX61" fmla="*/ 8592 w 10000"/>
              <a:gd name="connsiteY61" fmla="*/ 1751 h 10000"/>
              <a:gd name="connsiteX62" fmla="*/ 8677 w 10000"/>
              <a:gd name="connsiteY62" fmla="*/ 1751 h 10000"/>
              <a:gd name="connsiteX63" fmla="*/ 8755 w 10000"/>
              <a:gd name="connsiteY63" fmla="*/ 1965 h 10000"/>
              <a:gd name="connsiteX64" fmla="*/ 8839 w 10000"/>
              <a:gd name="connsiteY64" fmla="*/ 2626 h 10000"/>
              <a:gd name="connsiteX65" fmla="*/ 9002 w 10000"/>
              <a:gd name="connsiteY65" fmla="*/ 1634 h 10000"/>
              <a:gd name="connsiteX66" fmla="*/ 9091 w 10000"/>
              <a:gd name="connsiteY66" fmla="*/ 2082 h 10000"/>
              <a:gd name="connsiteX67" fmla="*/ 9161 w 10000"/>
              <a:gd name="connsiteY67" fmla="*/ 1965 h 10000"/>
              <a:gd name="connsiteX68" fmla="*/ 9252 w 10000"/>
              <a:gd name="connsiteY68" fmla="*/ 992 h 10000"/>
              <a:gd name="connsiteX69" fmla="*/ 9414 w 10000"/>
              <a:gd name="connsiteY69" fmla="*/ 1206 h 10000"/>
              <a:gd name="connsiteX70" fmla="*/ 9498 w 10000"/>
              <a:gd name="connsiteY70" fmla="*/ 545 h 10000"/>
              <a:gd name="connsiteX71" fmla="*/ 9588 w 10000"/>
              <a:gd name="connsiteY71" fmla="*/ 4163 h 10000"/>
              <a:gd name="connsiteX72" fmla="*/ 9661 w 10000"/>
              <a:gd name="connsiteY72" fmla="*/ 5700 h 10000"/>
              <a:gd name="connsiteX73" fmla="*/ 9836 w 10000"/>
              <a:gd name="connsiteY73" fmla="*/ 5700 h 10000"/>
              <a:gd name="connsiteX74" fmla="*/ 9913 w 10000"/>
              <a:gd name="connsiteY74" fmla="*/ 5156 h 10000"/>
              <a:gd name="connsiteX75" fmla="*/ 10000 w 10000"/>
              <a:gd name="connsiteY7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6934 w 10000"/>
              <a:gd name="connsiteY44" fmla="*/ 6148 h 10000"/>
              <a:gd name="connsiteX45" fmla="*/ 7022 w 10000"/>
              <a:gd name="connsiteY45" fmla="*/ 5486 h 10000"/>
              <a:gd name="connsiteX46" fmla="*/ 7108 w 10000"/>
              <a:gd name="connsiteY46" fmla="*/ 5700 h 10000"/>
              <a:gd name="connsiteX47" fmla="*/ 7188 w 10000"/>
              <a:gd name="connsiteY47" fmla="*/ 5156 h 10000"/>
              <a:gd name="connsiteX48" fmla="*/ 7360 w 10000"/>
              <a:gd name="connsiteY48" fmla="*/ 4942 h 10000"/>
              <a:gd name="connsiteX49" fmla="*/ 7431 w 10000"/>
              <a:gd name="connsiteY49" fmla="*/ 5370 h 10000"/>
              <a:gd name="connsiteX50" fmla="*/ 7521 w 10000"/>
              <a:gd name="connsiteY50" fmla="*/ 5486 h 10000"/>
              <a:gd name="connsiteX51" fmla="*/ 7594 w 10000"/>
              <a:gd name="connsiteY51" fmla="*/ 6362 h 10000"/>
              <a:gd name="connsiteX52" fmla="*/ 7768 w 10000"/>
              <a:gd name="connsiteY52" fmla="*/ 6265 h 10000"/>
              <a:gd name="connsiteX53" fmla="*/ 7840 w 10000"/>
              <a:gd name="connsiteY53" fmla="*/ 5817 h 10000"/>
              <a:gd name="connsiteX54" fmla="*/ 7930 w 10000"/>
              <a:gd name="connsiteY54" fmla="*/ 7023 h 10000"/>
              <a:gd name="connsiteX55" fmla="*/ 8022 w 10000"/>
              <a:gd name="connsiteY55" fmla="*/ 2743 h 10000"/>
              <a:gd name="connsiteX56" fmla="*/ 8181 w 10000"/>
              <a:gd name="connsiteY56" fmla="*/ 0 h 10000"/>
              <a:gd name="connsiteX57" fmla="*/ 8269 w 10000"/>
              <a:gd name="connsiteY57" fmla="*/ 1323 h 10000"/>
              <a:gd name="connsiteX58" fmla="*/ 8338 w 10000"/>
              <a:gd name="connsiteY58" fmla="*/ 875 h 10000"/>
              <a:gd name="connsiteX59" fmla="*/ 8429 w 10000"/>
              <a:gd name="connsiteY59" fmla="*/ 2082 h 10000"/>
              <a:gd name="connsiteX60" fmla="*/ 8592 w 10000"/>
              <a:gd name="connsiteY60" fmla="*/ 1751 h 10000"/>
              <a:gd name="connsiteX61" fmla="*/ 8677 w 10000"/>
              <a:gd name="connsiteY61" fmla="*/ 1751 h 10000"/>
              <a:gd name="connsiteX62" fmla="*/ 8755 w 10000"/>
              <a:gd name="connsiteY62" fmla="*/ 1965 h 10000"/>
              <a:gd name="connsiteX63" fmla="*/ 8839 w 10000"/>
              <a:gd name="connsiteY63" fmla="*/ 2626 h 10000"/>
              <a:gd name="connsiteX64" fmla="*/ 9002 w 10000"/>
              <a:gd name="connsiteY64" fmla="*/ 1634 h 10000"/>
              <a:gd name="connsiteX65" fmla="*/ 9091 w 10000"/>
              <a:gd name="connsiteY65" fmla="*/ 2082 h 10000"/>
              <a:gd name="connsiteX66" fmla="*/ 9161 w 10000"/>
              <a:gd name="connsiteY66" fmla="*/ 1965 h 10000"/>
              <a:gd name="connsiteX67" fmla="*/ 9252 w 10000"/>
              <a:gd name="connsiteY67" fmla="*/ 992 h 10000"/>
              <a:gd name="connsiteX68" fmla="*/ 9414 w 10000"/>
              <a:gd name="connsiteY68" fmla="*/ 1206 h 10000"/>
              <a:gd name="connsiteX69" fmla="*/ 9498 w 10000"/>
              <a:gd name="connsiteY69" fmla="*/ 545 h 10000"/>
              <a:gd name="connsiteX70" fmla="*/ 9588 w 10000"/>
              <a:gd name="connsiteY70" fmla="*/ 4163 h 10000"/>
              <a:gd name="connsiteX71" fmla="*/ 9661 w 10000"/>
              <a:gd name="connsiteY71" fmla="*/ 5700 h 10000"/>
              <a:gd name="connsiteX72" fmla="*/ 9836 w 10000"/>
              <a:gd name="connsiteY72" fmla="*/ 5700 h 10000"/>
              <a:gd name="connsiteX73" fmla="*/ 9913 w 10000"/>
              <a:gd name="connsiteY73" fmla="*/ 5156 h 10000"/>
              <a:gd name="connsiteX74" fmla="*/ 10000 w 10000"/>
              <a:gd name="connsiteY7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6934 w 10000"/>
              <a:gd name="connsiteY43" fmla="*/ 6148 h 10000"/>
              <a:gd name="connsiteX44" fmla="*/ 7022 w 10000"/>
              <a:gd name="connsiteY44" fmla="*/ 5486 h 10000"/>
              <a:gd name="connsiteX45" fmla="*/ 7108 w 10000"/>
              <a:gd name="connsiteY45" fmla="*/ 5700 h 10000"/>
              <a:gd name="connsiteX46" fmla="*/ 7188 w 10000"/>
              <a:gd name="connsiteY46" fmla="*/ 5156 h 10000"/>
              <a:gd name="connsiteX47" fmla="*/ 7360 w 10000"/>
              <a:gd name="connsiteY47" fmla="*/ 4942 h 10000"/>
              <a:gd name="connsiteX48" fmla="*/ 7431 w 10000"/>
              <a:gd name="connsiteY48" fmla="*/ 5370 h 10000"/>
              <a:gd name="connsiteX49" fmla="*/ 7521 w 10000"/>
              <a:gd name="connsiteY49" fmla="*/ 5486 h 10000"/>
              <a:gd name="connsiteX50" fmla="*/ 7594 w 10000"/>
              <a:gd name="connsiteY50" fmla="*/ 6362 h 10000"/>
              <a:gd name="connsiteX51" fmla="*/ 7768 w 10000"/>
              <a:gd name="connsiteY51" fmla="*/ 6265 h 10000"/>
              <a:gd name="connsiteX52" fmla="*/ 7840 w 10000"/>
              <a:gd name="connsiteY52" fmla="*/ 5817 h 10000"/>
              <a:gd name="connsiteX53" fmla="*/ 7930 w 10000"/>
              <a:gd name="connsiteY53" fmla="*/ 7023 h 10000"/>
              <a:gd name="connsiteX54" fmla="*/ 8022 w 10000"/>
              <a:gd name="connsiteY54" fmla="*/ 2743 h 10000"/>
              <a:gd name="connsiteX55" fmla="*/ 8181 w 10000"/>
              <a:gd name="connsiteY55" fmla="*/ 0 h 10000"/>
              <a:gd name="connsiteX56" fmla="*/ 8269 w 10000"/>
              <a:gd name="connsiteY56" fmla="*/ 1323 h 10000"/>
              <a:gd name="connsiteX57" fmla="*/ 8338 w 10000"/>
              <a:gd name="connsiteY57" fmla="*/ 875 h 10000"/>
              <a:gd name="connsiteX58" fmla="*/ 8429 w 10000"/>
              <a:gd name="connsiteY58" fmla="*/ 2082 h 10000"/>
              <a:gd name="connsiteX59" fmla="*/ 8592 w 10000"/>
              <a:gd name="connsiteY59" fmla="*/ 1751 h 10000"/>
              <a:gd name="connsiteX60" fmla="*/ 8677 w 10000"/>
              <a:gd name="connsiteY60" fmla="*/ 1751 h 10000"/>
              <a:gd name="connsiteX61" fmla="*/ 8755 w 10000"/>
              <a:gd name="connsiteY61" fmla="*/ 1965 h 10000"/>
              <a:gd name="connsiteX62" fmla="*/ 8839 w 10000"/>
              <a:gd name="connsiteY62" fmla="*/ 2626 h 10000"/>
              <a:gd name="connsiteX63" fmla="*/ 9002 w 10000"/>
              <a:gd name="connsiteY63" fmla="*/ 1634 h 10000"/>
              <a:gd name="connsiteX64" fmla="*/ 9091 w 10000"/>
              <a:gd name="connsiteY64" fmla="*/ 2082 h 10000"/>
              <a:gd name="connsiteX65" fmla="*/ 9161 w 10000"/>
              <a:gd name="connsiteY65" fmla="*/ 1965 h 10000"/>
              <a:gd name="connsiteX66" fmla="*/ 9252 w 10000"/>
              <a:gd name="connsiteY66" fmla="*/ 992 h 10000"/>
              <a:gd name="connsiteX67" fmla="*/ 9414 w 10000"/>
              <a:gd name="connsiteY67" fmla="*/ 1206 h 10000"/>
              <a:gd name="connsiteX68" fmla="*/ 9498 w 10000"/>
              <a:gd name="connsiteY68" fmla="*/ 545 h 10000"/>
              <a:gd name="connsiteX69" fmla="*/ 9588 w 10000"/>
              <a:gd name="connsiteY69" fmla="*/ 4163 h 10000"/>
              <a:gd name="connsiteX70" fmla="*/ 9661 w 10000"/>
              <a:gd name="connsiteY70" fmla="*/ 5700 h 10000"/>
              <a:gd name="connsiteX71" fmla="*/ 9836 w 10000"/>
              <a:gd name="connsiteY71" fmla="*/ 5700 h 10000"/>
              <a:gd name="connsiteX72" fmla="*/ 9913 w 10000"/>
              <a:gd name="connsiteY72" fmla="*/ 5156 h 10000"/>
              <a:gd name="connsiteX73" fmla="*/ 10000 w 10000"/>
              <a:gd name="connsiteY7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6934 w 10000"/>
              <a:gd name="connsiteY42" fmla="*/ 6148 h 10000"/>
              <a:gd name="connsiteX43" fmla="*/ 7022 w 10000"/>
              <a:gd name="connsiteY43" fmla="*/ 5486 h 10000"/>
              <a:gd name="connsiteX44" fmla="*/ 7108 w 10000"/>
              <a:gd name="connsiteY44" fmla="*/ 5700 h 10000"/>
              <a:gd name="connsiteX45" fmla="*/ 7188 w 10000"/>
              <a:gd name="connsiteY45" fmla="*/ 5156 h 10000"/>
              <a:gd name="connsiteX46" fmla="*/ 7360 w 10000"/>
              <a:gd name="connsiteY46" fmla="*/ 4942 h 10000"/>
              <a:gd name="connsiteX47" fmla="*/ 7431 w 10000"/>
              <a:gd name="connsiteY47" fmla="*/ 5370 h 10000"/>
              <a:gd name="connsiteX48" fmla="*/ 7521 w 10000"/>
              <a:gd name="connsiteY48" fmla="*/ 5486 h 10000"/>
              <a:gd name="connsiteX49" fmla="*/ 7594 w 10000"/>
              <a:gd name="connsiteY49" fmla="*/ 6362 h 10000"/>
              <a:gd name="connsiteX50" fmla="*/ 7768 w 10000"/>
              <a:gd name="connsiteY50" fmla="*/ 6265 h 10000"/>
              <a:gd name="connsiteX51" fmla="*/ 7840 w 10000"/>
              <a:gd name="connsiteY51" fmla="*/ 5817 h 10000"/>
              <a:gd name="connsiteX52" fmla="*/ 7930 w 10000"/>
              <a:gd name="connsiteY52" fmla="*/ 7023 h 10000"/>
              <a:gd name="connsiteX53" fmla="*/ 8022 w 10000"/>
              <a:gd name="connsiteY53" fmla="*/ 2743 h 10000"/>
              <a:gd name="connsiteX54" fmla="*/ 8181 w 10000"/>
              <a:gd name="connsiteY54" fmla="*/ 0 h 10000"/>
              <a:gd name="connsiteX55" fmla="*/ 8269 w 10000"/>
              <a:gd name="connsiteY55" fmla="*/ 1323 h 10000"/>
              <a:gd name="connsiteX56" fmla="*/ 8338 w 10000"/>
              <a:gd name="connsiteY56" fmla="*/ 875 h 10000"/>
              <a:gd name="connsiteX57" fmla="*/ 8429 w 10000"/>
              <a:gd name="connsiteY57" fmla="*/ 2082 h 10000"/>
              <a:gd name="connsiteX58" fmla="*/ 8592 w 10000"/>
              <a:gd name="connsiteY58" fmla="*/ 1751 h 10000"/>
              <a:gd name="connsiteX59" fmla="*/ 8677 w 10000"/>
              <a:gd name="connsiteY59" fmla="*/ 1751 h 10000"/>
              <a:gd name="connsiteX60" fmla="*/ 8755 w 10000"/>
              <a:gd name="connsiteY60" fmla="*/ 1965 h 10000"/>
              <a:gd name="connsiteX61" fmla="*/ 8839 w 10000"/>
              <a:gd name="connsiteY61" fmla="*/ 2626 h 10000"/>
              <a:gd name="connsiteX62" fmla="*/ 9002 w 10000"/>
              <a:gd name="connsiteY62" fmla="*/ 1634 h 10000"/>
              <a:gd name="connsiteX63" fmla="*/ 9091 w 10000"/>
              <a:gd name="connsiteY63" fmla="*/ 2082 h 10000"/>
              <a:gd name="connsiteX64" fmla="*/ 9161 w 10000"/>
              <a:gd name="connsiteY64" fmla="*/ 1965 h 10000"/>
              <a:gd name="connsiteX65" fmla="*/ 9252 w 10000"/>
              <a:gd name="connsiteY65" fmla="*/ 992 h 10000"/>
              <a:gd name="connsiteX66" fmla="*/ 9414 w 10000"/>
              <a:gd name="connsiteY66" fmla="*/ 1206 h 10000"/>
              <a:gd name="connsiteX67" fmla="*/ 9498 w 10000"/>
              <a:gd name="connsiteY67" fmla="*/ 545 h 10000"/>
              <a:gd name="connsiteX68" fmla="*/ 9588 w 10000"/>
              <a:gd name="connsiteY68" fmla="*/ 4163 h 10000"/>
              <a:gd name="connsiteX69" fmla="*/ 9661 w 10000"/>
              <a:gd name="connsiteY69" fmla="*/ 5700 h 10000"/>
              <a:gd name="connsiteX70" fmla="*/ 9836 w 10000"/>
              <a:gd name="connsiteY70" fmla="*/ 5700 h 10000"/>
              <a:gd name="connsiteX71" fmla="*/ 9913 w 10000"/>
              <a:gd name="connsiteY71" fmla="*/ 5156 h 10000"/>
              <a:gd name="connsiteX72" fmla="*/ 10000 w 10000"/>
              <a:gd name="connsiteY7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6934 w 10000"/>
              <a:gd name="connsiteY41" fmla="*/ 6148 h 10000"/>
              <a:gd name="connsiteX42" fmla="*/ 7022 w 10000"/>
              <a:gd name="connsiteY42" fmla="*/ 5486 h 10000"/>
              <a:gd name="connsiteX43" fmla="*/ 7108 w 10000"/>
              <a:gd name="connsiteY43" fmla="*/ 5700 h 10000"/>
              <a:gd name="connsiteX44" fmla="*/ 7188 w 10000"/>
              <a:gd name="connsiteY44" fmla="*/ 5156 h 10000"/>
              <a:gd name="connsiteX45" fmla="*/ 7360 w 10000"/>
              <a:gd name="connsiteY45" fmla="*/ 4942 h 10000"/>
              <a:gd name="connsiteX46" fmla="*/ 7431 w 10000"/>
              <a:gd name="connsiteY46" fmla="*/ 5370 h 10000"/>
              <a:gd name="connsiteX47" fmla="*/ 7521 w 10000"/>
              <a:gd name="connsiteY47" fmla="*/ 5486 h 10000"/>
              <a:gd name="connsiteX48" fmla="*/ 7594 w 10000"/>
              <a:gd name="connsiteY48" fmla="*/ 6362 h 10000"/>
              <a:gd name="connsiteX49" fmla="*/ 7768 w 10000"/>
              <a:gd name="connsiteY49" fmla="*/ 6265 h 10000"/>
              <a:gd name="connsiteX50" fmla="*/ 7840 w 10000"/>
              <a:gd name="connsiteY50" fmla="*/ 5817 h 10000"/>
              <a:gd name="connsiteX51" fmla="*/ 7930 w 10000"/>
              <a:gd name="connsiteY51" fmla="*/ 7023 h 10000"/>
              <a:gd name="connsiteX52" fmla="*/ 8022 w 10000"/>
              <a:gd name="connsiteY52" fmla="*/ 2743 h 10000"/>
              <a:gd name="connsiteX53" fmla="*/ 8181 w 10000"/>
              <a:gd name="connsiteY53" fmla="*/ 0 h 10000"/>
              <a:gd name="connsiteX54" fmla="*/ 8269 w 10000"/>
              <a:gd name="connsiteY54" fmla="*/ 1323 h 10000"/>
              <a:gd name="connsiteX55" fmla="*/ 8338 w 10000"/>
              <a:gd name="connsiteY55" fmla="*/ 875 h 10000"/>
              <a:gd name="connsiteX56" fmla="*/ 8429 w 10000"/>
              <a:gd name="connsiteY56" fmla="*/ 2082 h 10000"/>
              <a:gd name="connsiteX57" fmla="*/ 8592 w 10000"/>
              <a:gd name="connsiteY57" fmla="*/ 1751 h 10000"/>
              <a:gd name="connsiteX58" fmla="*/ 8677 w 10000"/>
              <a:gd name="connsiteY58" fmla="*/ 1751 h 10000"/>
              <a:gd name="connsiteX59" fmla="*/ 8755 w 10000"/>
              <a:gd name="connsiteY59" fmla="*/ 1965 h 10000"/>
              <a:gd name="connsiteX60" fmla="*/ 8839 w 10000"/>
              <a:gd name="connsiteY60" fmla="*/ 2626 h 10000"/>
              <a:gd name="connsiteX61" fmla="*/ 9002 w 10000"/>
              <a:gd name="connsiteY61" fmla="*/ 1634 h 10000"/>
              <a:gd name="connsiteX62" fmla="*/ 9091 w 10000"/>
              <a:gd name="connsiteY62" fmla="*/ 2082 h 10000"/>
              <a:gd name="connsiteX63" fmla="*/ 9161 w 10000"/>
              <a:gd name="connsiteY63" fmla="*/ 1965 h 10000"/>
              <a:gd name="connsiteX64" fmla="*/ 9252 w 10000"/>
              <a:gd name="connsiteY64" fmla="*/ 992 h 10000"/>
              <a:gd name="connsiteX65" fmla="*/ 9414 w 10000"/>
              <a:gd name="connsiteY65" fmla="*/ 1206 h 10000"/>
              <a:gd name="connsiteX66" fmla="*/ 9498 w 10000"/>
              <a:gd name="connsiteY66" fmla="*/ 545 h 10000"/>
              <a:gd name="connsiteX67" fmla="*/ 9588 w 10000"/>
              <a:gd name="connsiteY67" fmla="*/ 4163 h 10000"/>
              <a:gd name="connsiteX68" fmla="*/ 9661 w 10000"/>
              <a:gd name="connsiteY68" fmla="*/ 5700 h 10000"/>
              <a:gd name="connsiteX69" fmla="*/ 9836 w 10000"/>
              <a:gd name="connsiteY69" fmla="*/ 5700 h 10000"/>
              <a:gd name="connsiteX70" fmla="*/ 9913 w 10000"/>
              <a:gd name="connsiteY70" fmla="*/ 5156 h 10000"/>
              <a:gd name="connsiteX71" fmla="*/ 10000 w 10000"/>
              <a:gd name="connsiteY7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6934 w 10000"/>
              <a:gd name="connsiteY40" fmla="*/ 6148 h 10000"/>
              <a:gd name="connsiteX41" fmla="*/ 7022 w 10000"/>
              <a:gd name="connsiteY41" fmla="*/ 5486 h 10000"/>
              <a:gd name="connsiteX42" fmla="*/ 7108 w 10000"/>
              <a:gd name="connsiteY42" fmla="*/ 5700 h 10000"/>
              <a:gd name="connsiteX43" fmla="*/ 7188 w 10000"/>
              <a:gd name="connsiteY43" fmla="*/ 5156 h 10000"/>
              <a:gd name="connsiteX44" fmla="*/ 7360 w 10000"/>
              <a:gd name="connsiteY44" fmla="*/ 4942 h 10000"/>
              <a:gd name="connsiteX45" fmla="*/ 7431 w 10000"/>
              <a:gd name="connsiteY45" fmla="*/ 5370 h 10000"/>
              <a:gd name="connsiteX46" fmla="*/ 7521 w 10000"/>
              <a:gd name="connsiteY46" fmla="*/ 5486 h 10000"/>
              <a:gd name="connsiteX47" fmla="*/ 7594 w 10000"/>
              <a:gd name="connsiteY47" fmla="*/ 6362 h 10000"/>
              <a:gd name="connsiteX48" fmla="*/ 7768 w 10000"/>
              <a:gd name="connsiteY48" fmla="*/ 6265 h 10000"/>
              <a:gd name="connsiteX49" fmla="*/ 7840 w 10000"/>
              <a:gd name="connsiteY49" fmla="*/ 5817 h 10000"/>
              <a:gd name="connsiteX50" fmla="*/ 7930 w 10000"/>
              <a:gd name="connsiteY50" fmla="*/ 7023 h 10000"/>
              <a:gd name="connsiteX51" fmla="*/ 8022 w 10000"/>
              <a:gd name="connsiteY51" fmla="*/ 2743 h 10000"/>
              <a:gd name="connsiteX52" fmla="*/ 8181 w 10000"/>
              <a:gd name="connsiteY52" fmla="*/ 0 h 10000"/>
              <a:gd name="connsiteX53" fmla="*/ 8269 w 10000"/>
              <a:gd name="connsiteY53" fmla="*/ 1323 h 10000"/>
              <a:gd name="connsiteX54" fmla="*/ 8338 w 10000"/>
              <a:gd name="connsiteY54" fmla="*/ 875 h 10000"/>
              <a:gd name="connsiteX55" fmla="*/ 8429 w 10000"/>
              <a:gd name="connsiteY55" fmla="*/ 2082 h 10000"/>
              <a:gd name="connsiteX56" fmla="*/ 8592 w 10000"/>
              <a:gd name="connsiteY56" fmla="*/ 1751 h 10000"/>
              <a:gd name="connsiteX57" fmla="*/ 8677 w 10000"/>
              <a:gd name="connsiteY57" fmla="*/ 1751 h 10000"/>
              <a:gd name="connsiteX58" fmla="*/ 8755 w 10000"/>
              <a:gd name="connsiteY58" fmla="*/ 1965 h 10000"/>
              <a:gd name="connsiteX59" fmla="*/ 8839 w 10000"/>
              <a:gd name="connsiteY59" fmla="*/ 2626 h 10000"/>
              <a:gd name="connsiteX60" fmla="*/ 9002 w 10000"/>
              <a:gd name="connsiteY60" fmla="*/ 1634 h 10000"/>
              <a:gd name="connsiteX61" fmla="*/ 9091 w 10000"/>
              <a:gd name="connsiteY61" fmla="*/ 2082 h 10000"/>
              <a:gd name="connsiteX62" fmla="*/ 9161 w 10000"/>
              <a:gd name="connsiteY62" fmla="*/ 1965 h 10000"/>
              <a:gd name="connsiteX63" fmla="*/ 9252 w 10000"/>
              <a:gd name="connsiteY63" fmla="*/ 992 h 10000"/>
              <a:gd name="connsiteX64" fmla="*/ 9414 w 10000"/>
              <a:gd name="connsiteY64" fmla="*/ 1206 h 10000"/>
              <a:gd name="connsiteX65" fmla="*/ 9498 w 10000"/>
              <a:gd name="connsiteY65" fmla="*/ 545 h 10000"/>
              <a:gd name="connsiteX66" fmla="*/ 9588 w 10000"/>
              <a:gd name="connsiteY66" fmla="*/ 4163 h 10000"/>
              <a:gd name="connsiteX67" fmla="*/ 9661 w 10000"/>
              <a:gd name="connsiteY67" fmla="*/ 5700 h 10000"/>
              <a:gd name="connsiteX68" fmla="*/ 9836 w 10000"/>
              <a:gd name="connsiteY68" fmla="*/ 5700 h 10000"/>
              <a:gd name="connsiteX69" fmla="*/ 9913 w 10000"/>
              <a:gd name="connsiteY69" fmla="*/ 5156 h 10000"/>
              <a:gd name="connsiteX70" fmla="*/ 10000 w 10000"/>
              <a:gd name="connsiteY7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6934 w 10000"/>
              <a:gd name="connsiteY39" fmla="*/ 6148 h 10000"/>
              <a:gd name="connsiteX40" fmla="*/ 7022 w 10000"/>
              <a:gd name="connsiteY40" fmla="*/ 5486 h 10000"/>
              <a:gd name="connsiteX41" fmla="*/ 7108 w 10000"/>
              <a:gd name="connsiteY41" fmla="*/ 5700 h 10000"/>
              <a:gd name="connsiteX42" fmla="*/ 7188 w 10000"/>
              <a:gd name="connsiteY42" fmla="*/ 5156 h 10000"/>
              <a:gd name="connsiteX43" fmla="*/ 7360 w 10000"/>
              <a:gd name="connsiteY43" fmla="*/ 4942 h 10000"/>
              <a:gd name="connsiteX44" fmla="*/ 7431 w 10000"/>
              <a:gd name="connsiteY44" fmla="*/ 5370 h 10000"/>
              <a:gd name="connsiteX45" fmla="*/ 7521 w 10000"/>
              <a:gd name="connsiteY45" fmla="*/ 5486 h 10000"/>
              <a:gd name="connsiteX46" fmla="*/ 7594 w 10000"/>
              <a:gd name="connsiteY46" fmla="*/ 6362 h 10000"/>
              <a:gd name="connsiteX47" fmla="*/ 7768 w 10000"/>
              <a:gd name="connsiteY47" fmla="*/ 6265 h 10000"/>
              <a:gd name="connsiteX48" fmla="*/ 7840 w 10000"/>
              <a:gd name="connsiteY48" fmla="*/ 5817 h 10000"/>
              <a:gd name="connsiteX49" fmla="*/ 7930 w 10000"/>
              <a:gd name="connsiteY49" fmla="*/ 7023 h 10000"/>
              <a:gd name="connsiteX50" fmla="*/ 8022 w 10000"/>
              <a:gd name="connsiteY50" fmla="*/ 2743 h 10000"/>
              <a:gd name="connsiteX51" fmla="*/ 8181 w 10000"/>
              <a:gd name="connsiteY51" fmla="*/ 0 h 10000"/>
              <a:gd name="connsiteX52" fmla="*/ 8269 w 10000"/>
              <a:gd name="connsiteY52" fmla="*/ 1323 h 10000"/>
              <a:gd name="connsiteX53" fmla="*/ 8338 w 10000"/>
              <a:gd name="connsiteY53" fmla="*/ 875 h 10000"/>
              <a:gd name="connsiteX54" fmla="*/ 8429 w 10000"/>
              <a:gd name="connsiteY54" fmla="*/ 2082 h 10000"/>
              <a:gd name="connsiteX55" fmla="*/ 8592 w 10000"/>
              <a:gd name="connsiteY55" fmla="*/ 1751 h 10000"/>
              <a:gd name="connsiteX56" fmla="*/ 8677 w 10000"/>
              <a:gd name="connsiteY56" fmla="*/ 1751 h 10000"/>
              <a:gd name="connsiteX57" fmla="*/ 8755 w 10000"/>
              <a:gd name="connsiteY57" fmla="*/ 1965 h 10000"/>
              <a:gd name="connsiteX58" fmla="*/ 8839 w 10000"/>
              <a:gd name="connsiteY58" fmla="*/ 2626 h 10000"/>
              <a:gd name="connsiteX59" fmla="*/ 9002 w 10000"/>
              <a:gd name="connsiteY59" fmla="*/ 1634 h 10000"/>
              <a:gd name="connsiteX60" fmla="*/ 9091 w 10000"/>
              <a:gd name="connsiteY60" fmla="*/ 2082 h 10000"/>
              <a:gd name="connsiteX61" fmla="*/ 9161 w 10000"/>
              <a:gd name="connsiteY61" fmla="*/ 1965 h 10000"/>
              <a:gd name="connsiteX62" fmla="*/ 9252 w 10000"/>
              <a:gd name="connsiteY62" fmla="*/ 992 h 10000"/>
              <a:gd name="connsiteX63" fmla="*/ 9414 w 10000"/>
              <a:gd name="connsiteY63" fmla="*/ 1206 h 10000"/>
              <a:gd name="connsiteX64" fmla="*/ 9498 w 10000"/>
              <a:gd name="connsiteY64" fmla="*/ 545 h 10000"/>
              <a:gd name="connsiteX65" fmla="*/ 9588 w 10000"/>
              <a:gd name="connsiteY65" fmla="*/ 4163 h 10000"/>
              <a:gd name="connsiteX66" fmla="*/ 9661 w 10000"/>
              <a:gd name="connsiteY66" fmla="*/ 5700 h 10000"/>
              <a:gd name="connsiteX67" fmla="*/ 9836 w 10000"/>
              <a:gd name="connsiteY67" fmla="*/ 5700 h 10000"/>
              <a:gd name="connsiteX68" fmla="*/ 9913 w 10000"/>
              <a:gd name="connsiteY68" fmla="*/ 5156 h 10000"/>
              <a:gd name="connsiteX69" fmla="*/ 10000 w 10000"/>
              <a:gd name="connsiteY6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6934 w 10000"/>
              <a:gd name="connsiteY38" fmla="*/ 6148 h 10000"/>
              <a:gd name="connsiteX39" fmla="*/ 7022 w 10000"/>
              <a:gd name="connsiteY39" fmla="*/ 5486 h 10000"/>
              <a:gd name="connsiteX40" fmla="*/ 7108 w 10000"/>
              <a:gd name="connsiteY40" fmla="*/ 5700 h 10000"/>
              <a:gd name="connsiteX41" fmla="*/ 7188 w 10000"/>
              <a:gd name="connsiteY41" fmla="*/ 5156 h 10000"/>
              <a:gd name="connsiteX42" fmla="*/ 7360 w 10000"/>
              <a:gd name="connsiteY42" fmla="*/ 4942 h 10000"/>
              <a:gd name="connsiteX43" fmla="*/ 7431 w 10000"/>
              <a:gd name="connsiteY43" fmla="*/ 5370 h 10000"/>
              <a:gd name="connsiteX44" fmla="*/ 7521 w 10000"/>
              <a:gd name="connsiteY44" fmla="*/ 5486 h 10000"/>
              <a:gd name="connsiteX45" fmla="*/ 7594 w 10000"/>
              <a:gd name="connsiteY45" fmla="*/ 6362 h 10000"/>
              <a:gd name="connsiteX46" fmla="*/ 7768 w 10000"/>
              <a:gd name="connsiteY46" fmla="*/ 6265 h 10000"/>
              <a:gd name="connsiteX47" fmla="*/ 7840 w 10000"/>
              <a:gd name="connsiteY47" fmla="*/ 5817 h 10000"/>
              <a:gd name="connsiteX48" fmla="*/ 7930 w 10000"/>
              <a:gd name="connsiteY48" fmla="*/ 7023 h 10000"/>
              <a:gd name="connsiteX49" fmla="*/ 8022 w 10000"/>
              <a:gd name="connsiteY49" fmla="*/ 2743 h 10000"/>
              <a:gd name="connsiteX50" fmla="*/ 8181 w 10000"/>
              <a:gd name="connsiteY50" fmla="*/ 0 h 10000"/>
              <a:gd name="connsiteX51" fmla="*/ 8269 w 10000"/>
              <a:gd name="connsiteY51" fmla="*/ 1323 h 10000"/>
              <a:gd name="connsiteX52" fmla="*/ 8338 w 10000"/>
              <a:gd name="connsiteY52" fmla="*/ 875 h 10000"/>
              <a:gd name="connsiteX53" fmla="*/ 8429 w 10000"/>
              <a:gd name="connsiteY53" fmla="*/ 2082 h 10000"/>
              <a:gd name="connsiteX54" fmla="*/ 8592 w 10000"/>
              <a:gd name="connsiteY54" fmla="*/ 1751 h 10000"/>
              <a:gd name="connsiteX55" fmla="*/ 8677 w 10000"/>
              <a:gd name="connsiteY55" fmla="*/ 1751 h 10000"/>
              <a:gd name="connsiteX56" fmla="*/ 8755 w 10000"/>
              <a:gd name="connsiteY56" fmla="*/ 1965 h 10000"/>
              <a:gd name="connsiteX57" fmla="*/ 8839 w 10000"/>
              <a:gd name="connsiteY57" fmla="*/ 2626 h 10000"/>
              <a:gd name="connsiteX58" fmla="*/ 9002 w 10000"/>
              <a:gd name="connsiteY58" fmla="*/ 1634 h 10000"/>
              <a:gd name="connsiteX59" fmla="*/ 9091 w 10000"/>
              <a:gd name="connsiteY59" fmla="*/ 2082 h 10000"/>
              <a:gd name="connsiteX60" fmla="*/ 9161 w 10000"/>
              <a:gd name="connsiteY60" fmla="*/ 1965 h 10000"/>
              <a:gd name="connsiteX61" fmla="*/ 9252 w 10000"/>
              <a:gd name="connsiteY61" fmla="*/ 992 h 10000"/>
              <a:gd name="connsiteX62" fmla="*/ 9414 w 10000"/>
              <a:gd name="connsiteY62" fmla="*/ 1206 h 10000"/>
              <a:gd name="connsiteX63" fmla="*/ 9498 w 10000"/>
              <a:gd name="connsiteY63" fmla="*/ 545 h 10000"/>
              <a:gd name="connsiteX64" fmla="*/ 9588 w 10000"/>
              <a:gd name="connsiteY64" fmla="*/ 4163 h 10000"/>
              <a:gd name="connsiteX65" fmla="*/ 9661 w 10000"/>
              <a:gd name="connsiteY65" fmla="*/ 5700 h 10000"/>
              <a:gd name="connsiteX66" fmla="*/ 9836 w 10000"/>
              <a:gd name="connsiteY66" fmla="*/ 5700 h 10000"/>
              <a:gd name="connsiteX67" fmla="*/ 9913 w 10000"/>
              <a:gd name="connsiteY67" fmla="*/ 5156 h 10000"/>
              <a:gd name="connsiteX68" fmla="*/ 10000 w 10000"/>
              <a:gd name="connsiteY6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6934 w 10000"/>
              <a:gd name="connsiteY37" fmla="*/ 6148 h 10000"/>
              <a:gd name="connsiteX38" fmla="*/ 7022 w 10000"/>
              <a:gd name="connsiteY38" fmla="*/ 5486 h 10000"/>
              <a:gd name="connsiteX39" fmla="*/ 7108 w 10000"/>
              <a:gd name="connsiteY39" fmla="*/ 5700 h 10000"/>
              <a:gd name="connsiteX40" fmla="*/ 7188 w 10000"/>
              <a:gd name="connsiteY40" fmla="*/ 5156 h 10000"/>
              <a:gd name="connsiteX41" fmla="*/ 7360 w 10000"/>
              <a:gd name="connsiteY41" fmla="*/ 4942 h 10000"/>
              <a:gd name="connsiteX42" fmla="*/ 7431 w 10000"/>
              <a:gd name="connsiteY42" fmla="*/ 5370 h 10000"/>
              <a:gd name="connsiteX43" fmla="*/ 7521 w 10000"/>
              <a:gd name="connsiteY43" fmla="*/ 5486 h 10000"/>
              <a:gd name="connsiteX44" fmla="*/ 7594 w 10000"/>
              <a:gd name="connsiteY44" fmla="*/ 6362 h 10000"/>
              <a:gd name="connsiteX45" fmla="*/ 7768 w 10000"/>
              <a:gd name="connsiteY45" fmla="*/ 6265 h 10000"/>
              <a:gd name="connsiteX46" fmla="*/ 7840 w 10000"/>
              <a:gd name="connsiteY46" fmla="*/ 5817 h 10000"/>
              <a:gd name="connsiteX47" fmla="*/ 7930 w 10000"/>
              <a:gd name="connsiteY47" fmla="*/ 7023 h 10000"/>
              <a:gd name="connsiteX48" fmla="*/ 8022 w 10000"/>
              <a:gd name="connsiteY48" fmla="*/ 2743 h 10000"/>
              <a:gd name="connsiteX49" fmla="*/ 8181 w 10000"/>
              <a:gd name="connsiteY49" fmla="*/ 0 h 10000"/>
              <a:gd name="connsiteX50" fmla="*/ 8269 w 10000"/>
              <a:gd name="connsiteY50" fmla="*/ 1323 h 10000"/>
              <a:gd name="connsiteX51" fmla="*/ 8338 w 10000"/>
              <a:gd name="connsiteY51" fmla="*/ 875 h 10000"/>
              <a:gd name="connsiteX52" fmla="*/ 8429 w 10000"/>
              <a:gd name="connsiteY52" fmla="*/ 2082 h 10000"/>
              <a:gd name="connsiteX53" fmla="*/ 8592 w 10000"/>
              <a:gd name="connsiteY53" fmla="*/ 1751 h 10000"/>
              <a:gd name="connsiteX54" fmla="*/ 8677 w 10000"/>
              <a:gd name="connsiteY54" fmla="*/ 1751 h 10000"/>
              <a:gd name="connsiteX55" fmla="*/ 8755 w 10000"/>
              <a:gd name="connsiteY55" fmla="*/ 1965 h 10000"/>
              <a:gd name="connsiteX56" fmla="*/ 8839 w 10000"/>
              <a:gd name="connsiteY56" fmla="*/ 2626 h 10000"/>
              <a:gd name="connsiteX57" fmla="*/ 9002 w 10000"/>
              <a:gd name="connsiteY57" fmla="*/ 1634 h 10000"/>
              <a:gd name="connsiteX58" fmla="*/ 9091 w 10000"/>
              <a:gd name="connsiteY58" fmla="*/ 2082 h 10000"/>
              <a:gd name="connsiteX59" fmla="*/ 9161 w 10000"/>
              <a:gd name="connsiteY59" fmla="*/ 1965 h 10000"/>
              <a:gd name="connsiteX60" fmla="*/ 9252 w 10000"/>
              <a:gd name="connsiteY60" fmla="*/ 992 h 10000"/>
              <a:gd name="connsiteX61" fmla="*/ 9414 w 10000"/>
              <a:gd name="connsiteY61" fmla="*/ 1206 h 10000"/>
              <a:gd name="connsiteX62" fmla="*/ 9498 w 10000"/>
              <a:gd name="connsiteY62" fmla="*/ 545 h 10000"/>
              <a:gd name="connsiteX63" fmla="*/ 9588 w 10000"/>
              <a:gd name="connsiteY63" fmla="*/ 4163 h 10000"/>
              <a:gd name="connsiteX64" fmla="*/ 9661 w 10000"/>
              <a:gd name="connsiteY64" fmla="*/ 5700 h 10000"/>
              <a:gd name="connsiteX65" fmla="*/ 9836 w 10000"/>
              <a:gd name="connsiteY65" fmla="*/ 5700 h 10000"/>
              <a:gd name="connsiteX66" fmla="*/ 9913 w 10000"/>
              <a:gd name="connsiteY66" fmla="*/ 5156 h 10000"/>
              <a:gd name="connsiteX67" fmla="*/ 10000 w 10000"/>
              <a:gd name="connsiteY6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6934 w 10000"/>
              <a:gd name="connsiteY36" fmla="*/ 6148 h 10000"/>
              <a:gd name="connsiteX37" fmla="*/ 7022 w 10000"/>
              <a:gd name="connsiteY37" fmla="*/ 5486 h 10000"/>
              <a:gd name="connsiteX38" fmla="*/ 7108 w 10000"/>
              <a:gd name="connsiteY38" fmla="*/ 5700 h 10000"/>
              <a:gd name="connsiteX39" fmla="*/ 7188 w 10000"/>
              <a:gd name="connsiteY39" fmla="*/ 5156 h 10000"/>
              <a:gd name="connsiteX40" fmla="*/ 7360 w 10000"/>
              <a:gd name="connsiteY40" fmla="*/ 4942 h 10000"/>
              <a:gd name="connsiteX41" fmla="*/ 7431 w 10000"/>
              <a:gd name="connsiteY41" fmla="*/ 5370 h 10000"/>
              <a:gd name="connsiteX42" fmla="*/ 7521 w 10000"/>
              <a:gd name="connsiteY42" fmla="*/ 5486 h 10000"/>
              <a:gd name="connsiteX43" fmla="*/ 7594 w 10000"/>
              <a:gd name="connsiteY43" fmla="*/ 6362 h 10000"/>
              <a:gd name="connsiteX44" fmla="*/ 7768 w 10000"/>
              <a:gd name="connsiteY44" fmla="*/ 6265 h 10000"/>
              <a:gd name="connsiteX45" fmla="*/ 7840 w 10000"/>
              <a:gd name="connsiteY45" fmla="*/ 5817 h 10000"/>
              <a:gd name="connsiteX46" fmla="*/ 7930 w 10000"/>
              <a:gd name="connsiteY46" fmla="*/ 7023 h 10000"/>
              <a:gd name="connsiteX47" fmla="*/ 8022 w 10000"/>
              <a:gd name="connsiteY47" fmla="*/ 2743 h 10000"/>
              <a:gd name="connsiteX48" fmla="*/ 8181 w 10000"/>
              <a:gd name="connsiteY48" fmla="*/ 0 h 10000"/>
              <a:gd name="connsiteX49" fmla="*/ 8269 w 10000"/>
              <a:gd name="connsiteY49" fmla="*/ 1323 h 10000"/>
              <a:gd name="connsiteX50" fmla="*/ 8338 w 10000"/>
              <a:gd name="connsiteY50" fmla="*/ 875 h 10000"/>
              <a:gd name="connsiteX51" fmla="*/ 8429 w 10000"/>
              <a:gd name="connsiteY51" fmla="*/ 2082 h 10000"/>
              <a:gd name="connsiteX52" fmla="*/ 8592 w 10000"/>
              <a:gd name="connsiteY52" fmla="*/ 1751 h 10000"/>
              <a:gd name="connsiteX53" fmla="*/ 8677 w 10000"/>
              <a:gd name="connsiteY53" fmla="*/ 1751 h 10000"/>
              <a:gd name="connsiteX54" fmla="*/ 8755 w 10000"/>
              <a:gd name="connsiteY54" fmla="*/ 1965 h 10000"/>
              <a:gd name="connsiteX55" fmla="*/ 8839 w 10000"/>
              <a:gd name="connsiteY55" fmla="*/ 2626 h 10000"/>
              <a:gd name="connsiteX56" fmla="*/ 9002 w 10000"/>
              <a:gd name="connsiteY56" fmla="*/ 1634 h 10000"/>
              <a:gd name="connsiteX57" fmla="*/ 9091 w 10000"/>
              <a:gd name="connsiteY57" fmla="*/ 2082 h 10000"/>
              <a:gd name="connsiteX58" fmla="*/ 9161 w 10000"/>
              <a:gd name="connsiteY58" fmla="*/ 1965 h 10000"/>
              <a:gd name="connsiteX59" fmla="*/ 9252 w 10000"/>
              <a:gd name="connsiteY59" fmla="*/ 992 h 10000"/>
              <a:gd name="connsiteX60" fmla="*/ 9414 w 10000"/>
              <a:gd name="connsiteY60" fmla="*/ 1206 h 10000"/>
              <a:gd name="connsiteX61" fmla="*/ 9498 w 10000"/>
              <a:gd name="connsiteY61" fmla="*/ 545 h 10000"/>
              <a:gd name="connsiteX62" fmla="*/ 9588 w 10000"/>
              <a:gd name="connsiteY62" fmla="*/ 4163 h 10000"/>
              <a:gd name="connsiteX63" fmla="*/ 9661 w 10000"/>
              <a:gd name="connsiteY63" fmla="*/ 5700 h 10000"/>
              <a:gd name="connsiteX64" fmla="*/ 9836 w 10000"/>
              <a:gd name="connsiteY64" fmla="*/ 5700 h 10000"/>
              <a:gd name="connsiteX65" fmla="*/ 9913 w 10000"/>
              <a:gd name="connsiteY65" fmla="*/ 5156 h 10000"/>
              <a:gd name="connsiteX66" fmla="*/ 10000 w 10000"/>
              <a:gd name="connsiteY6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489 w 10000"/>
              <a:gd name="connsiteY34" fmla="*/ 5363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6934 w 10000"/>
              <a:gd name="connsiteY33" fmla="*/ 6148 h 10000"/>
              <a:gd name="connsiteX34" fmla="*/ 7022 w 10000"/>
              <a:gd name="connsiteY34" fmla="*/ 5486 h 10000"/>
              <a:gd name="connsiteX35" fmla="*/ 7108 w 10000"/>
              <a:gd name="connsiteY35" fmla="*/ 5700 h 10000"/>
              <a:gd name="connsiteX36" fmla="*/ 7188 w 10000"/>
              <a:gd name="connsiteY36" fmla="*/ 5156 h 10000"/>
              <a:gd name="connsiteX37" fmla="*/ 7360 w 10000"/>
              <a:gd name="connsiteY37" fmla="*/ 4942 h 10000"/>
              <a:gd name="connsiteX38" fmla="*/ 7431 w 10000"/>
              <a:gd name="connsiteY38" fmla="*/ 5370 h 10000"/>
              <a:gd name="connsiteX39" fmla="*/ 7521 w 10000"/>
              <a:gd name="connsiteY39" fmla="*/ 5486 h 10000"/>
              <a:gd name="connsiteX40" fmla="*/ 7594 w 10000"/>
              <a:gd name="connsiteY40" fmla="*/ 6362 h 10000"/>
              <a:gd name="connsiteX41" fmla="*/ 7768 w 10000"/>
              <a:gd name="connsiteY41" fmla="*/ 6265 h 10000"/>
              <a:gd name="connsiteX42" fmla="*/ 7840 w 10000"/>
              <a:gd name="connsiteY42" fmla="*/ 5817 h 10000"/>
              <a:gd name="connsiteX43" fmla="*/ 7930 w 10000"/>
              <a:gd name="connsiteY43" fmla="*/ 7023 h 10000"/>
              <a:gd name="connsiteX44" fmla="*/ 8022 w 10000"/>
              <a:gd name="connsiteY44" fmla="*/ 2743 h 10000"/>
              <a:gd name="connsiteX45" fmla="*/ 8181 w 10000"/>
              <a:gd name="connsiteY45" fmla="*/ 0 h 10000"/>
              <a:gd name="connsiteX46" fmla="*/ 8269 w 10000"/>
              <a:gd name="connsiteY46" fmla="*/ 1323 h 10000"/>
              <a:gd name="connsiteX47" fmla="*/ 8338 w 10000"/>
              <a:gd name="connsiteY47" fmla="*/ 875 h 10000"/>
              <a:gd name="connsiteX48" fmla="*/ 8429 w 10000"/>
              <a:gd name="connsiteY48" fmla="*/ 2082 h 10000"/>
              <a:gd name="connsiteX49" fmla="*/ 8592 w 10000"/>
              <a:gd name="connsiteY49" fmla="*/ 1751 h 10000"/>
              <a:gd name="connsiteX50" fmla="*/ 8677 w 10000"/>
              <a:gd name="connsiteY50" fmla="*/ 1751 h 10000"/>
              <a:gd name="connsiteX51" fmla="*/ 8755 w 10000"/>
              <a:gd name="connsiteY51" fmla="*/ 1965 h 10000"/>
              <a:gd name="connsiteX52" fmla="*/ 8839 w 10000"/>
              <a:gd name="connsiteY52" fmla="*/ 2626 h 10000"/>
              <a:gd name="connsiteX53" fmla="*/ 9002 w 10000"/>
              <a:gd name="connsiteY53" fmla="*/ 1634 h 10000"/>
              <a:gd name="connsiteX54" fmla="*/ 9091 w 10000"/>
              <a:gd name="connsiteY54" fmla="*/ 2082 h 10000"/>
              <a:gd name="connsiteX55" fmla="*/ 9161 w 10000"/>
              <a:gd name="connsiteY55" fmla="*/ 1965 h 10000"/>
              <a:gd name="connsiteX56" fmla="*/ 9252 w 10000"/>
              <a:gd name="connsiteY56" fmla="*/ 992 h 10000"/>
              <a:gd name="connsiteX57" fmla="*/ 9414 w 10000"/>
              <a:gd name="connsiteY57" fmla="*/ 1206 h 10000"/>
              <a:gd name="connsiteX58" fmla="*/ 9498 w 10000"/>
              <a:gd name="connsiteY58" fmla="*/ 545 h 10000"/>
              <a:gd name="connsiteX59" fmla="*/ 9588 w 10000"/>
              <a:gd name="connsiteY59" fmla="*/ 4163 h 10000"/>
              <a:gd name="connsiteX60" fmla="*/ 9661 w 10000"/>
              <a:gd name="connsiteY60" fmla="*/ 5700 h 10000"/>
              <a:gd name="connsiteX61" fmla="*/ 9836 w 10000"/>
              <a:gd name="connsiteY61" fmla="*/ 5700 h 10000"/>
              <a:gd name="connsiteX62" fmla="*/ 9913 w 10000"/>
              <a:gd name="connsiteY62" fmla="*/ 5156 h 10000"/>
              <a:gd name="connsiteX63" fmla="*/ 10000 w 10000"/>
              <a:gd name="connsiteY63" fmla="*/ 5156 h 10000"/>
              <a:gd name="connsiteX0" fmla="*/ 0 w 9825"/>
              <a:gd name="connsiteY0" fmla="*/ 9767 h 9767"/>
              <a:gd name="connsiteX1" fmla="*/ 74 w 9825"/>
              <a:gd name="connsiteY1" fmla="*/ 9767 h 9767"/>
              <a:gd name="connsiteX2" fmla="*/ 163 w 9825"/>
              <a:gd name="connsiteY2" fmla="*/ 9339 h 9767"/>
              <a:gd name="connsiteX3" fmla="*/ 234 w 9825"/>
              <a:gd name="connsiteY3" fmla="*/ 9125 h 9767"/>
              <a:gd name="connsiteX4" fmla="*/ 411 w 9825"/>
              <a:gd name="connsiteY4" fmla="*/ 8560 h 9767"/>
              <a:gd name="connsiteX5" fmla="*/ 487 w 9825"/>
              <a:gd name="connsiteY5" fmla="*/ 8560 h 9767"/>
              <a:gd name="connsiteX6" fmla="*/ 572 w 9825"/>
              <a:gd name="connsiteY6" fmla="*/ 7568 h 9767"/>
              <a:gd name="connsiteX7" fmla="*/ 659 w 9825"/>
              <a:gd name="connsiteY7" fmla="*/ 7568 h 9767"/>
              <a:gd name="connsiteX8" fmla="*/ 821 w 9825"/>
              <a:gd name="connsiteY8" fmla="*/ 7685 h 9767"/>
              <a:gd name="connsiteX9" fmla="*/ 906 w 9825"/>
              <a:gd name="connsiteY9" fmla="*/ 7802 h 9767"/>
              <a:gd name="connsiteX10" fmla="*/ 985 w 9825"/>
              <a:gd name="connsiteY10" fmla="*/ 7354 h 9767"/>
              <a:gd name="connsiteX11" fmla="*/ 1072 w 9825"/>
              <a:gd name="connsiteY11" fmla="*/ 7237 h 9767"/>
              <a:gd name="connsiteX12" fmla="*/ 1231 w 9825"/>
              <a:gd name="connsiteY12" fmla="*/ 5603 h 9767"/>
              <a:gd name="connsiteX13" fmla="*/ 1320 w 9825"/>
              <a:gd name="connsiteY13" fmla="*/ 4942 h 9767"/>
              <a:gd name="connsiteX14" fmla="*/ 1392 w 9825"/>
              <a:gd name="connsiteY14" fmla="*/ 5603 h 9767"/>
              <a:gd name="connsiteX15" fmla="*/ 1483 w 9825"/>
              <a:gd name="connsiteY15" fmla="*/ 5700 h 9767"/>
              <a:gd name="connsiteX16" fmla="*/ 1646 w 9825"/>
              <a:gd name="connsiteY16" fmla="*/ 5370 h 9767"/>
              <a:gd name="connsiteX17" fmla="*/ 1731 w 9825"/>
              <a:gd name="connsiteY17" fmla="*/ 5700 h 9767"/>
              <a:gd name="connsiteX18" fmla="*/ 1807 w 9825"/>
              <a:gd name="connsiteY18" fmla="*/ 5272 h 9767"/>
              <a:gd name="connsiteX19" fmla="*/ 1892 w 9825"/>
              <a:gd name="connsiteY19" fmla="*/ 5603 h 9767"/>
              <a:gd name="connsiteX20" fmla="*/ 2051 w 9825"/>
              <a:gd name="connsiteY20" fmla="*/ 5058 h 9767"/>
              <a:gd name="connsiteX21" fmla="*/ 2140 w 9825"/>
              <a:gd name="connsiteY21" fmla="*/ 5370 h 9767"/>
              <a:gd name="connsiteX22" fmla="*/ 2230 w 9825"/>
              <a:gd name="connsiteY22" fmla="*/ 5156 h 9767"/>
              <a:gd name="connsiteX23" fmla="*/ 2301 w 9825"/>
              <a:gd name="connsiteY23" fmla="*/ 5486 h 9767"/>
              <a:gd name="connsiteX24" fmla="*/ 2477 w 9825"/>
              <a:gd name="connsiteY24" fmla="*/ 4611 h 9767"/>
              <a:gd name="connsiteX25" fmla="*/ 2552 w 9825"/>
              <a:gd name="connsiteY25" fmla="*/ 5156 h 9767"/>
              <a:gd name="connsiteX26" fmla="*/ 2641 w 9825"/>
              <a:gd name="connsiteY26" fmla="*/ 5272 h 9767"/>
              <a:gd name="connsiteX27" fmla="*/ 2709 w 9825"/>
              <a:gd name="connsiteY27" fmla="*/ 5603 h 9767"/>
              <a:gd name="connsiteX28" fmla="*/ 2805 w 9825"/>
              <a:gd name="connsiteY28" fmla="*/ 5058 h 9767"/>
              <a:gd name="connsiteX29" fmla="*/ 2966 w 9825"/>
              <a:gd name="connsiteY29" fmla="*/ 5486 h 9767"/>
              <a:gd name="connsiteX30" fmla="*/ 3050 w 9825"/>
              <a:gd name="connsiteY30" fmla="*/ 5603 h 9767"/>
              <a:gd name="connsiteX31" fmla="*/ 3137 w 9825"/>
              <a:gd name="connsiteY31" fmla="*/ 5370 h 9767"/>
              <a:gd name="connsiteX32" fmla="*/ 6759 w 9825"/>
              <a:gd name="connsiteY32" fmla="*/ 6148 h 9767"/>
              <a:gd name="connsiteX33" fmla="*/ 6847 w 9825"/>
              <a:gd name="connsiteY33" fmla="*/ 5486 h 9767"/>
              <a:gd name="connsiteX34" fmla="*/ 6933 w 9825"/>
              <a:gd name="connsiteY34" fmla="*/ 5700 h 9767"/>
              <a:gd name="connsiteX35" fmla="*/ 7013 w 9825"/>
              <a:gd name="connsiteY35" fmla="*/ 5156 h 9767"/>
              <a:gd name="connsiteX36" fmla="*/ 7185 w 9825"/>
              <a:gd name="connsiteY36" fmla="*/ 4942 h 9767"/>
              <a:gd name="connsiteX37" fmla="*/ 7256 w 9825"/>
              <a:gd name="connsiteY37" fmla="*/ 5370 h 9767"/>
              <a:gd name="connsiteX38" fmla="*/ 7346 w 9825"/>
              <a:gd name="connsiteY38" fmla="*/ 5486 h 9767"/>
              <a:gd name="connsiteX39" fmla="*/ 7419 w 9825"/>
              <a:gd name="connsiteY39" fmla="*/ 6362 h 9767"/>
              <a:gd name="connsiteX40" fmla="*/ 7593 w 9825"/>
              <a:gd name="connsiteY40" fmla="*/ 6265 h 9767"/>
              <a:gd name="connsiteX41" fmla="*/ 7665 w 9825"/>
              <a:gd name="connsiteY41" fmla="*/ 5817 h 9767"/>
              <a:gd name="connsiteX42" fmla="*/ 7755 w 9825"/>
              <a:gd name="connsiteY42" fmla="*/ 7023 h 9767"/>
              <a:gd name="connsiteX43" fmla="*/ 7847 w 9825"/>
              <a:gd name="connsiteY43" fmla="*/ 2743 h 9767"/>
              <a:gd name="connsiteX44" fmla="*/ 8006 w 9825"/>
              <a:gd name="connsiteY44" fmla="*/ 0 h 9767"/>
              <a:gd name="connsiteX45" fmla="*/ 8094 w 9825"/>
              <a:gd name="connsiteY45" fmla="*/ 1323 h 9767"/>
              <a:gd name="connsiteX46" fmla="*/ 8163 w 9825"/>
              <a:gd name="connsiteY46" fmla="*/ 875 h 9767"/>
              <a:gd name="connsiteX47" fmla="*/ 8254 w 9825"/>
              <a:gd name="connsiteY47" fmla="*/ 2082 h 9767"/>
              <a:gd name="connsiteX48" fmla="*/ 8417 w 9825"/>
              <a:gd name="connsiteY48" fmla="*/ 1751 h 9767"/>
              <a:gd name="connsiteX49" fmla="*/ 8502 w 9825"/>
              <a:gd name="connsiteY49" fmla="*/ 1751 h 9767"/>
              <a:gd name="connsiteX50" fmla="*/ 8580 w 9825"/>
              <a:gd name="connsiteY50" fmla="*/ 1965 h 9767"/>
              <a:gd name="connsiteX51" fmla="*/ 8664 w 9825"/>
              <a:gd name="connsiteY51" fmla="*/ 2626 h 9767"/>
              <a:gd name="connsiteX52" fmla="*/ 8827 w 9825"/>
              <a:gd name="connsiteY52" fmla="*/ 1634 h 9767"/>
              <a:gd name="connsiteX53" fmla="*/ 8916 w 9825"/>
              <a:gd name="connsiteY53" fmla="*/ 2082 h 9767"/>
              <a:gd name="connsiteX54" fmla="*/ 8986 w 9825"/>
              <a:gd name="connsiteY54" fmla="*/ 1965 h 9767"/>
              <a:gd name="connsiteX55" fmla="*/ 9077 w 9825"/>
              <a:gd name="connsiteY55" fmla="*/ 992 h 9767"/>
              <a:gd name="connsiteX56" fmla="*/ 9239 w 9825"/>
              <a:gd name="connsiteY56" fmla="*/ 1206 h 9767"/>
              <a:gd name="connsiteX57" fmla="*/ 9323 w 9825"/>
              <a:gd name="connsiteY57" fmla="*/ 545 h 9767"/>
              <a:gd name="connsiteX58" fmla="*/ 9413 w 9825"/>
              <a:gd name="connsiteY58" fmla="*/ 4163 h 9767"/>
              <a:gd name="connsiteX59" fmla="*/ 9486 w 9825"/>
              <a:gd name="connsiteY59" fmla="*/ 5700 h 9767"/>
              <a:gd name="connsiteX60" fmla="*/ 9661 w 9825"/>
              <a:gd name="connsiteY60" fmla="*/ 5700 h 9767"/>
              <a:gd name="connsiteX61" fmla="*/ 9738 w 9825"/>
              <a:gd name="connsiteY61" fmla="*/ 5156 h 9767"/>
              <a:gd name="connsiteX62" fmla="*/ 9825 w 9825"/>
              <a:gd name="connsiteY62" fmla="*/ 5156 h 9767"/>
              <a:gd name="connsiteX0" fmla="*/ 0 w 9925"/>
              <a:gd name="connsiteY0" fmla="*/ 10000 h 10000"/>
              <a:gd name="connsiteX1" fmla="*/ 91 w 9925"/>
              <a:gd name="connsiteY1" fmla="*/ 9562 h 10000"/>
              <a:gd name="connsiteX2" fmla="*/ 163 w 9925"/>
              <a:gd name="connsiteY2" fmla="*/ 9343 h 10000"/>
              <a:gd name="connsiteX3" fmla="*/ 343 w 9925"/>
              <a:gd name="connsiteY3" fmla="*/ 8764 h 10000"/>
              <a:gd name="connsiteX4" fmla="*/ 421 w 9925"/>
              <a:gd name="connsiteY4" fmla="*/ 8764 h 10000"/>
              <a:gd name="connsiteX5" fmla="*/ 507 w 9925"/>
              <a:gd name="connsiteY5" fmla="*/ 7749 h 10000"/>
              <a:gd name="connsiteX6" fmla="*/ 596 w 9925"/>
              <a:gd name="connsiteY6" fmla="*/ 7749 h 10000"/>
              <a:gd name="connsiteX7" fmla="*/ 761 w 9925"/>
              <a:gd name="connsiteY7" fmla="*/ 7868 h 10000"/>
              <a:gd name="connsiteX8" fmla="*/ 847 w 9925"/>
              <a:gd name="connsiteY8" fmla="*/ 7988 h 10000"/>
              <a:gd name="connsiteX9" fmla="*/ 928 w 9925"/>
              <a:gd name="connsiteY9" fmla="*/ 7529 h 10000"/>
              <a:gd name="connsiteX10" fmla="*/ 1016 w 9925"/>
              <a:gd name="connsiteY10" fmla="*/ 7410 h 10000"/>
              <a:gd name="connsiteX11" fmla="*/ 1178 w 9925"/>
              <a:gd name="connsiteY11" fmla="*/ 5737 h 10000"/>
              <a:gd name="connsiteX12" fmla="*/ 1269 w 9925"/>
              <a:gd name="connsiteY12" fmla="*/ 5060 h 10000"/>
              <a:gd name="connsiteX13" fmla="*/ 1342 w 9925"/>
              <a:gd name="connsiteY13" fmla="*/ 5737 h 10000"/>
              <a:gd name="connsiteX14" fmla="*/ 1434 w 9925"/>
              <a:gd name="connsiteY14" fmla="*/ 5836 h 10000"/>
              <a:gd name="connsiteX15" fmla="*/ 1600 w 9925"/>
              <a:gd name="connsiteY15" fmla="*/ 5498 h 10000"/>
              <a:gd name="connsiteX16" fmla="*/ 1687 w 9925"/>
              <a:gd name="connsiteY16" fmla="*/ 5836 h 10000"/>
              <a:gd name="connsiteX17" fmla="*/ 1764 w 9925"/>
              <a:gd name="connsiteY17" fmla="*/ 5398 h 10000"/>
              <a:gd name="connsiteX18" fmla="*/ 1851 w 9925"/>
              <a:gd name="connsiteY18" fmla="*/ 5737 h 10000"/>
              <a:gd name="connsiteX19" fmla="*/ 2013 w 9925"/>
              <a:gd name="connsiteY19" fmla="*/ 5179 h 10000"/>
              <a:gd name="connsiteX20" fmla="*/ 2103 w 9925"/>
              <a:gd name="connsiteY20" fmla="*/ 5498 h 10000"/>
              <a:gd name="connsiteX21" fmla="*/ 2195 w 9925"/>
              <a:gd name="connsiteY21" fmla="*/ 5279 h 10000"/>
              <a:gd name="connsiteX22" fmla="*/ 2267 w 9925"/>
              <a:gd name="connsiteY22" fmla="*/ 5617 h 10000"/>
              <a:gd name="connsiteX23" fmla="*/ 2446 w 9925"/>
              <a:gd name="connsiteY23" fmla="*/ 4721 h 10000"/>
              <a:gd name="connsiteX24" fmla="*/ 2522 w 9925"/>
              <a:gd name="connsiteY24" fmla="*/ 5279 h 10000"/>
              <a:gd name="connsiteX25" fmla="*/ 2613 w 9925"/>
              <a:gd name="connsiteY25" fmla="*/ 5398 h 10000"/>
              <a:gd name="connsiteX26" fmla="*/ 2682 w 9925"/>
              <a:gd name="connsiteY26" fmla="*/ 5737 h 10000"/>
              <a:gd name="connsiteX27" fmla="*/ 2780 w 9925"/>
              <a:gd name="connsiteY27" fmla="*/ 5179 h 10000"/>
              <a:gd name="connsiteX28" fmla="*/ 2944 w 9925"/>
              <a:gd name="connsiteY28" fmla="*/ 5617 h 10000"/>
              <a:gd name="connsiteX29" fmla="*/ 3029 w 9925"/>
              <a:gd name="connsiteY29" fmla="*/ 5737 h 10000"/>
              <a:gd name="connsiteX30" fmla="*/ 3118 w 9925"/>
              <a:gd name="connsiteY30" fmla="*/ 5498 h 10000"/>
              <a:gd name="connsiteX31" fmla="*/ 6804 w 9925"/>
              <a:gd name="connsiteY31" fmla="*/ 6295 h 10000"/>
              <a:gd name="connsiteX32" fmla="*/ 6894 w 9925"/>
              <a:gd name="connsiteY32" fmla="*/ 5617 h 10000"/>
              <a:gd name="connsiteX33" fmla="*/ 6981 w 9925"/>
              <a:gd name="connsiteY33" fmla="*/ 5836 h 10000"/>
              <a:gd name="connsiteX34" fmla="*/ 7063 w 9925"/>
              <a:gd name="connsiteY34" fmla="*/ 5279 h 10000"/>
              <a:gd name="connsiteX35" fmla="*/ 7238 w 9925"/>
              <a:gd name="connsiteY35" fmla="*/ 5060 h 10000"/>
              <a:gd name="connsiteX36" fmla="*/ 7310 w 9925"/>
              <a:gd name="connsiteY36" fmla="*/ 5498 h 10000"/>
              <a:gd name="connsiteX37" fmla="*/ 7402 w 9925"/>
              <a:gd name="connsiteY37" fmla="*/ 5617 h 10000"/>
              <a:gd name="connsiteX38" fmla="*/ 7476 w 9925"/>
              <a:gd name="connsiteY38" fmla="*/ 6514 h 10000"/>
              <a:gd name="connsiteX39" fmla="*/ 7653 w 9925"/>
              <a:gd name="connsiteY39" fmla="*/ 6414 h 10000"/>
              <a:gd name="connsiteX40" fmla="*/ 7727 w 9925"/>
              <a:gd name="connsiteY40" fmla="*/ 5956 h 10000"/>
              <a:gd name="connsiteX41" fmla="*/ 7818 w 9925"/>
              <a:gd name="connsiteY41" fmla="*/ 7191 h 10000"/>
              <a:gd name="connsiteX42" fmla="*/ 7912 w 9925"/>
              <a:gd name="connsiteY42" fmla="*/ 2808 h 10000"/>
              <a:gd name="connsiteX43" fmla="*/ 8074 w 9925"/>
              <a:gd name="connsiteY43" fmla="*/ 0 h 10000"/>
              <a:gd name="connsiteX44" fmla="*/ 8163 w 9925"/>
              <a:gd name="connsiteY44" fmla="*/ 1355 h 10000"/>
              <a:gd name="connsiteX45" fmla="*/ 8233 w 9925"/>
              <a:gd name="connsiteY45" fmla="*/ 896 h 10000"/>
              <a:gd name="connsiteX46" fmla="*/ 8326 w 9925"/>
              <a:gd name="connsiteY46" fmla="*/ 2132 h 10000"/>
              <a:gd name="connsiteX47" fmla="*/ 8492 w 9925"/>
              <a:gd name="connsiteY47" fmla="*/ 1793 h 10000"/>
              <a:gd name="connsiteX48" fmla="*/ 8578 w 9925"/>
              <a:gd name="connsiteY48" fmla="*/ 1793 h 10000"/>
              <a:gd name="connsiteX49" fmla="*/ 8658 w 9925"/>
              <a:gd name="connsiteY49" fmla="*/ 2012 h 10000"/>
              <a:gd name="connsiteX50" fmla="*/ 8743 w 9925"/>
              <a:gd name="connsiteY50" fmla="*/ 2689 h 10000"/>
              <a:gd name="connsiteX51" fmla="*/ 8909 w 9925"/>
              <a:gd name="connsiteY51" fmla="*/ 1673 h 10000"/>
              <a:gd name="connsiteX52" fmla="*/ 9000 w 9925"/>
              <a:gd name="connsiteY52" fmla="*/ 2132 h 10000"/>
              <a:gd name="connsiteX53" fmla="*/ 9071 w 9925"/>
              <a:gd name="connsiteY53" fmla="*/ 2012 h 10000"/>
              <a:gd name="connsiteX54" fmla="*/ 9164 w 9925"/>
              <a:gd name="connsiteY54" fmla="*/ 1016 h 10000"/>
              <a:gd name="connsiteX55" fmla="*/ 9329 w 9925"/>
              <a:gd name="connsiteY55" fmla="*/ 1235 h 10000"/>
              <a:gd name="connsiteX56" fmla="*/ 9414 w 9925"/>
              <a:gd name="connsiteY56" fmla="*/ 558 h 10000"/>
              <a:gd name="connsiteX57" fmla="*/ 9506 w 9925"/>
              <a:gd name="connsiteY57" fmla="*/ 4262 h 10000"/>
              <a:gd name="connsiteX58" fmla="*/ 9580 w 9925"/>
              <a:gd name="connsiteY58" fmla="*/ 5836 h 10000"/>
              <a:gd name="connsiteX59" fmla="*/ 9758 w 9925"/>
              <a:gd name="connsiteY59" fmla="*/ 5836 h 10000"/>
              <a:gd name="connsiteX60" fmla="*/ 9836 w 9925"/>
              <a:gd name="connsiteY60" fmla="*/ 5279 h 10000"/>
              <a:gd name="connsiteX61" fmla="*/ 9925 w 9925"/>
              <a:gd name="connsiteY61" fmla="*/ 5279 h 10000"/>
              <a:gd name="connsiteX0" fmla="*/ 0 w 9908"/>
              <a:gd name="connsiteY0" fmla="*/ 9562 h 9562"/>
              <a:gd name="connsiteX1" fmla="*/ 72 w 9908"/>
              <a:gd name="connsiteY1" fmla="*/ 9343 h 9562"/>
              <a:gd name="connsiteX2" fmla="*/ 254 w 9908"/>
              <a:gd name="connsiteY2" fmla="*/ 8764 h 9562"/>
              <a:gd name="connsiteX3" fmla="*/ 332 w 9908"/>
              <a:gd name="connsiteY3" fmla="*/ 8764 h 9562"/>
              <a:gd name="connsiteX4" fmla="*/ 419 w 9908"/>
              <a:gd name="connsiteY4" fmla="*/ 7749 h 9562"/>
              <a:gd name="connsiteX5" fmla="*/ 509 w 9908"/>
              <a:gd name="connsiteY5" fmla="*/ 7749 h 9562"/>
              <a:gd name="connsiteX6" fmla="*/ 675 w 9908"/>
              <a:gd name="connsiteY6" fmla="*/ 7868 h 9562"/>
              <a:gd name="connsiteX7" fmla="*/ 761 w 9908"/>
              <a:gd name="connsiteY7" fmla="*/ 7988 h 9562"/>
              <a:gd name="connsiteX8" fmla="*/ 843 w 9908"/>
              <a:gd name="connsiteY8" fmla="*/ 7529 h 9562"/>
              <a:gd name="connsiteX9" fmla="*/ 932 w 9908"/>
              <a:gd name="connsiteY9" fmla="*/ 7410 h 9562"/>
              <a:gd name="connsiteX10" fmla="*/ 1095 w 9908"/>
              <a:gd name="connsiteY10" fmla="*/ 5737 h 9562"/>
              <a:gd name="connsiteX11" fmla="*/ 1187 w 9908"/>
              <a:gd name="connsiteY11" fmla="*/ 5060 h 9562"/>
              <a:gd name="connsiteX12" fmla="*/ 1260 w 9908"/>
              <a:gd name="connsiteY12" fmla="*/ 5737 h 9562"/>
              <a:gd name="connsiteX13" fmla="*/ 1353 w 9908"/>
              <a:gd name="connsiteY13" fmla="*/ 5836 h 9562"/>
              <a:gd name="connsiteX14" fmla="*/ 1520 w 9908"/>
              <a:gd name="connsiteY14" fmla="*/ 5498 h 9562"/>
              <a:gd name="connsiteX15" fmla="*/ 1608 w 9908"/>
              <a:gd name="connsiteY15" fmla="*/ 5836 h 9562"/>
              <a:gd name="connsiteX16" fmla="*/ 1685 w 9908"/>
              <a:gd name="connsiteY16" fmla="*/ 5398 h 9562"/>
              <a:gd name="connsiteX17" fmla="*/ 1773 w 9908"/>
              <a:gd name="connsiteY17" fmla="*/ 5737 h 9562"/>
              <a:gd name="connsiteX18" fmla="*/ 1936 w 9908"/>
              <a:gd name="connsiteY18" fmla="*/ 5179 h 9562"/>
              <a:gd name="connsiteX19" fmla="*/ 2027 w 9908"/>
              <a:gd name="connsiteY19" fmla="*/ 5498 h 9562"/>
              <a:gd name="connsiteX20" fmla="*/ 2120 w 9908"/>
              <a:gd name="connsiteY20" fmla="*/ 5279 h 9562"/>
              <a:gd name="connsiteX21" fmla="*/ 2192 w 9908"/>
              <a:gd name="connsiteY21" fmla="*/ 5617 h 9562"/>
              <a:gd name="connsiteX22" fmla="*/ 2372 w 9908"/>
              <a:gd name="connsiteY22" fmla="*/ 4721 h 9562"/>
              <a:gd name="connsiteX23" fmla="*/ 2449 w 9908"/>
              <a:gd name="connsiteY23" fmla="*/ 5279 h 9562"/>
              <a:gd name="connsiteX24" fmla="*/ 2541 w 9908"/>
              <a:gd name="connsiteY24" fmla="*/ 5398 h 9562"/>
              <a:gd name="connsiteX25" fmla="*/ 2610 w 9908"/>
              <a:gd name="connsiteY25" fmla="*/ 5737 h 9562"/>
              <a:gd name="connsiteX26" fmla="*/ 2709 w 9908"/>
              <a:gd name="connsiteY26" fmla="*/ 5179 h 9562"/>
              <a:gd name="connsiteX27" fmla="*/ 2874 w 9908"/>
              <a:gd name="connsiteY27" fmla="*/ 5617 h 9562"/>
              <a:gd name="connsiteX28" fmla="*/ 2960 w 9908"/>
              <a:gd name="connsiteY28" fmla="*/ 5737 h 9562"/>
              <a:gd name="connsiteX29" fmla="*/ 3050 w 9908"/>
              <a:gd name="connsiteY29" fmla="*/ 5498 h 9562"/>
              <a:gd name="connsiteX30" fmla="*/ 6763 w 9908"/>
              <a:gd name="connsiteY30" fmla="*/ 6295 h 9562"/>
              <a:gd name="connsiteX31" fmla="*/ 6854 w 9908"/>
              <a:gd name="connsiteY31" fmla="*/ 5617 h 9562"/>
              <a:gd name="connsiteX32" fmla="*/ 6942 w 9908"/>
              <a:gd name="connsiteY32" fmla="*/ 5836 h 9562"/>
              <a:gd name="connsiteX33" fmla="*/ 7024 w 9908"/>
              <a:gd name="connsiteY33" fmla="*/ 5279 h 9562"/>
              <a:gd name="connsiteX34" fmla="*/ 7201 w 9908"/>
              <a:gd name="connsiteY34" fmla="*/ 5060 h 9562"/>
              <a:gd name="connsiteX35" fmla="*/ 7273 w 9908"/>
              <a:gd name="connsiteY35" fmla="*/ 5498 h 9562"/>
              <a:gd name="connsiteX36" fmla="*/ 7366 w 9908"/>
              <a:gd name="connsiteY36" fmla="*/ 5617 h 9562"/>
              <a:gd name="connsiteX37" fmla="*/ 7440 w 9908"/>
              <a:gd name="connsiteY37" fmla="*/ 6514 h 9562"/>
              <a:gd name="connsiteX38" fmla="*/ 7619 w 9908"/>
              <a:gd name="connsiteY38" fmla="*/ 6414 h 9562"/>
              <a:gd name="connsiteX39" fmla="*/ 7693 w 9908"/>
              <a:gd name="connsiteY39" fmla="*/ 5956 h 9562"/>
              <a:gd name="connsiteX40" fmla="*/ 7785 w 9908"/>
              <a:gd name="connsiteY40" fmla="*/ 7191 h 9562"/>
              <a:gd name="connsiteX41" fmla="*/ 7880 w 9908"/>
              <a:gd name="connsiteY41" fmla="*/ 2808 h 9562"/>
              <a:gd name="connsiteX42" fmla="*/ 8043 w 9908"/>
              <a:gd name="connsiteY42" fmla="*/ 0 h 9562"/>
              <a:gd name="connsiteX43" fmla="*/ 8133 w 9908"/>
              <a:gd name="connsiteY43" fmla="*/ 1355 h 9562"/>
              <a:gd name="connsiteX44" fmla="*/ 8203 w 9908"/>
              <a:gd name="connsiteY44" fmla="*/ 896 h 9562"/>
              <a:gd name="connsiteX45" fmla="*/ 8297 w 9908"/>
              <a:gd name="connsiteY45" fmla="*/ 2132 h 9562"/>
              <a:gd name="connsiteX46" fmla="*/ 8464 w 9908"/>
              <a:gd name="connsiteY46" fmla="*/ 1793 h 9562"/>
              <a:gd name="connsiteX47" fmla="*/ 8551 w 9908"/>
              <a:gd name="connsiteY47" fmla="*/ 1793 h 9562"/>
              <a:gd name="connsiteX48" fmla="*/ 8631 w 9908"/>
              <a:gd name="connsiteY48" fmla="*/ 2012 h 9562"/>
              <a:gd name="connsiteX49" fmla="*/ 8717 w 9908"/>
              <a:gd name="connsiteY49" fmla="*/ 2689 h 9562"/>
              <a:gd name="connsiteX50" fmla="*/ 8884 w 9908"/>
              <a:gd name="connsiteY50" fmla="*/ 1673 h 9562"/>
              <a:gd name="connsiteX51" fmla="*/ 8976 w 9908"/>
              <a:gd name="connsiteY51" fmla="*/ 2132 h 9562"/>
              <a:gd name="connsiteX52" fmla="*/ 9048 w 9908"/>
              <a:gd name="connsiteY52" fmla="*/ 2012 h 9562"/>
              <a:gd name="connsiteX53" fmla="*/ 9141 w 9908"/>
              <a:gd name="connsiteY53" fmla="*/ 1016 h 9562"/>
              <a:gd name="connsiteX54" fmla="*/ 9307 w 9908"/>
              <a:gd name="connsiteY54" fmla="*/ 1235 h 9562"/>
              <a:gd name="connsiteX55" fmla="*/ 9393 w 9908"/>
              <a:gd name="connsiteY55" fmla="*/ 558 h 9562"/>
              <a:gd name="connsiteX56" fmla="*/ 9486 w 9908"/>
              <a:gd name="connsiteY56" fmla="*/ 4262 h 9562"/>
              <a:gd name="connsiteX57" fmla="*/ 9560 w 9908"/>
              <a:gd name="connsiteY57" fmla="*/ 5836 h 9562"/>
              <a:gd name="connsiteX58" fmla="*/ 9740 w 9908"/>
              <a:gd name="connsiteY58" fmla="*/ 5836 h 9562"/>
              <a:gd name="connsiteX59" fmla="*/ 9818 w 9908"/>
              <a:gd name="connsiteY59" fmla="*/ 5279 h 9562"/>
              <a:gd name="connsiteX60" fmla="*/ 9908 w 9908"/>
              <a:gd name="connsiteY60" fmla="*/ 5279 h 9562"/>
              <a:gd name="connsiteX0" fmla="*/ 0 w 9927"/>
              <a:gd name="connsiteY0" fmla="*/ 9771 h 9771"/>
              <a:gd name="connsiteX1" fmla="*/ 183 w 9927"/>
              <a:gd name="connsiteY1" fmla="*/ 9165 h 9771"/>
              <a:gd name="connsiteX2" fmla="*/ 262 w 9927"/>
              <a:gd name="connsiteY2" fmla="*/ 9165 h 9771"/>
              <a:gd name="connsiteX3" fmla="*/ 350 w 9927"/>
              <a:gd name="connsiteY3" fmla="*/ 8104 h 9771"/>
              <a:gd name="connsiteX4" fmla="*/ 441 w 9927"/>
              <a:gd name="connsiteY4" fmla="*/ 8104 h 9771"/>
              <a:gd name="connsiteX5" fmla="*/ 608 w 9927"/>
              <a:gd name="connsiteY5" fmla="*/ 8228 h 9771"/>
              <a:gd name="connsiteX6" fmla="*/ 695 w 9927"/>
              <a:gd name="connsiteY6" fmla="*/ 8354 h 9771"/>
              <a:gd name="connsiteX7" fmla="*/ 778 w 9927"/>
              <a:gd name="connsiteY7" fmla="*/ 7874 h 9771"/>
              <a:gd name="connsiteX8" fmla="*/ 868 w 9927"/>
              <a:gd name="connsiteY8" fmla="*/ 7749 h 9771"/>
              <a:gd name="connsiteX9" fmla="*/ 1032 w 9927"/>
              <a:gd name="connsiteY9" fmla="*/ 6000 h 9771"/>
              <a:gd name="connsiteX10" fmla="*/ 1125 w 9927"/>
              <a:gd name="connsiteY10" fmla="*/ 5292 h 9771"/>
              <a:gd name="connsiteX11" fmla="*/ 1199 w 9927"/>
              <a:gd name="connsiteY11" fmla="*/ 6000 h 9771"/>
              <a:gd name="connsiteX12" fmla="*/ 1293 w 9927"/>
              <a:gd name="connsiteY12" fmla="*/ 6103 h 9771"/>
              <a:gd name="connsiteX13" fmla="*/ 1461 w 9927"/>
              <a:gd name="connsiteY13" fmla="*/ 5750 h 9771"/>
              <a:gd name="connsiteX14" fmla="*/ 1550 w 9927"/>
              <a:gd name="connsiteY14" fmla="*/ 6103 h 9771"/>
              <a:gd name="connsiteX15" fmla="*/ 1628 w 9927"/>
              <a:gd name="connsiteY15" fmla="*/ 5645 h 9771"/>
              <a:gd name="connsiteX16" fmla="*/ 1716 w 9927"/>
              <a:gd name="connsiteY16" fmla="*/ 6000 h 9771"/>
              <a:gd name="connsiteX17" fmla="*/ 1881 w 9927"/>
              <a:gd name="connsiteY17" fmla="*/ 5416 h 9771"/>
              <a:gd name="connsiteX18" fmla="*/ 1973 w 9927"/>
              <a:gd name="connsiteY18" fmla="*/ 5750 h 9771"/>
              <a:gd name="connsiteX19" fmla="*/ 2067 w 9927"/>
              <a:gd name="connsiteY19" fmla="*/ 5521 h 9771"/>
              <a:gd name="connsiteX20" fmla="*/ 2139 w 9927"/>
              <a:gd name="connsiteY20" fmla="*/ 5874 h 9771"/>
              <a:gd name="connsiteX21" fmla="*/ 2321 w 9927"/>
              <a:gd name="connsiteY21" fmla="*/ 4937 h 9771"/>
              <a:gd name="connsiteX22" fmla="*/ 2399 w 9927"/>
              <a:gd name="connsiteY22" fmla="*/ 5521 h 9771"/>
              <a:gd name="connsiteX23" fmla="*/ 2492 w 9927"/>
              <a:gd name="connsiteY23" fmla="*/ 5645 h 9771"/>
              <a:gd name="connsiteX24" fmla="*/ 2561 w 9927"/>
              <a:gd name="connsiteY24" fmla="*/ 6000 h 9771"/>
              <a:gd name="connsiteX25" fmla="*/ 2661 w 9927"/>
              <a:gd name="connsiteY25" fmla="*/ 5416 h 9771"/>
              <a:gd name="connsiteX26" fmla="*/ 2828 w 9927"/>
              <a:gd name="connsiteY26" fmla="*/ 5874 h 9771"/>
              <a:gd name="connsiteX27" fmla="*/ 2914 w 9927"/>
              <a:gd name="connsiteY27" fmla="*/ 6000 h 9771"/>
              <a:gd name="connsiteX28" fmla="*/ 3005 w 9927"/>
              <a:gd name="connsiteY28" fmla="*/ 5750 h 9771"/>
              <a:gd name="connsiteX29" fmla="*/ 6753 w 9927"/>
              <a:gd name="connsiteY29" fmla="*/ 6583 h 9771"/>
              <a:gd name="connsiteX30" fmla="*/ 6845 w 9927"/>
              <a:gd name="connsiteY30" fmla="*/ 5874 h 9771"/>
              <a:gd name="connsiteX31" fmla="*/ 6933 w 9927"/>
              <a:gd name="connsiteY31" fmla="*/ 6103 h 9771"/>
              <a:gd name="connsiteX32" fmla="*/ 7016 w 9927"/>
              <a:gd name="connsiteY32" fmla="*/ 5521 h 9771"/>
              <a:gd name="connsiteX33" fmla="*/ 7195 w 9927"/>
              <a:gd name="connsiteY33" fmla="*/ 5292 h 9771"/>
              <a:gd name="connsiteX34" fmla="*/ 7268 w 9927"/>
              <a:gd name="connsiteY34" fmla="*/ 5750 h 9771"/>
              <a:gd name="connsiteX35" fmla="*/ 7361 w 9927"/>
              <a:gd name="connsiteY35" fmla="*/ 5874 h 9771"/>
              <a:gd name="connsiteX36" fmla="*/ 7436 w 9927"/>
              <a:gd name="connsiteY36" fmla="*/ 6812 h 9771"/>
              <a:gd name="connsiteX37" fmla="*/ 7617 w 9927"/>
              <a:gd name="connsiteY37" fmla="*/ 6708 h 9771"/>
              <a:gd name="connsiteX38" fmla="*/ 7691 w 9927"/>
              <a:gd name="connsiteY38" fmla="*/ 6229 h 9771"/>
              <a:gd name="connsiteX39" fmla="*/ 7784 w 9927"/>
              <a:gd name="connsiteY39" fmla="*/ 7520 h 9771"/>
              <a:gd name="connsiteX40" fmla="*/ 7880 w 9927"/>
              <a:gd name="connsiteY40" fmla="*/ 2937 h 9771"/>
              <a:gd name="connsiteX41" fmla="*/ 8045 w 9927"/>
              <a:gd name="connsiteY41" fmla="*/ 0 h 9771"/>
              <a:gd name="connsiteX42" fmla="*/ 8136 w 9927"/>
              <a:gd name="connsiteY42" fmla="*/ 1417 h 9771"/>
              <a:gd name="connsiteX43" fmla="*/ 8206 w 9927"/>
              <a:gd name="connsiteY43" fmla="*/ 937 h 9771"/>
              <a:gd name="connsiteX44" fmla="*/ 8301 w 9927"/>
              <a:gd name="connsiteY44" fmla="*/ 2230 h 9771"/>
              <a:gd name="connsiteX45" fmla="*/ 8470 w 9927"/>
              <a:gd name="connsiteY45" fmla="*/ 1875 h 9771"/>
              <a:gd name="connsiteX46" fmla="*/ 8557 w 9927"/>
              <a:gd name="connsiteY46" fmla="*/ 1875 h 9771"/>
              <a:gd name="connsiteX47" fmla="*/ 8638 w 9927"/>
              <a:gd name="connsiteY47" fmla="*/ 2104 h 9771"/>
              <a:gd name="connsiteX48" fmla="*/ 8725 w 9927"/>
              <a:gd name="connsiteY48" fmla="*/ 2812 h 9771"/>
              <a:gd name="connsiteX49" fmla="*/ 8893 w 9927"/>
              <a:gd name="connsiteY49" fmla="*/ 1750 h 9771"/>
              <a:gd name="connsiteX50" fmla="*/ 8986 w 9927"/>
              <a:gd name="connsiteY50" fmla="*/ 2230 h 9771"/>
              <a:gd name="connsiteX51" fmla="*/ 9059 w 9927"/>
              <a:gd name="connsiteY51" fmla="*/ 2104 h 9771"/>
              <a:gd name="connsiteX52" fmla="*/ 9153 w 9927"/>
              <a:gd name="connsiteY52" fmla="*/ 1063 h 9771"/>
              <a:gd name="connsiteX53" fmla="*/ 9320 w 9927"/>
              <a:gd name="connsiteY53" fmla="*/ 1292 h 9771"/>
              <a:gd name="connsiteX54" fmla="*/ 9407 w 9927"/>
              <a:gd name="connsiteY54" fmla="*/ 584 h 9771"/>
              <a:gd name="connsiteX55" fmla="*/ 9501 w 9927"/>
              <a:gd name="connsiteY55" fmla="*/ 4457 h 9771"/>
              <a:gd name="connsiteX56" fmla="*/ 9576 w 9927"/>
              <a:gd name="connsiteY56" fmla="*/ 6103 h 9771"/>
              <a:gd name="connsiteX57" fmla="*/ 9757 w 9927"/>
              <a:gd name="connsiteY57" fmla="*/ 6103 h 9771"/>
              <a:gd name="connsiteX58" fmla="*/ 9836 w 9927"/>
              <a:gd name="connsiteY58" fmla="*/ 5521 h 9771"/>
              <a:gd name="connsiteX59" fmla="*/ 9927 w 9927"/>
              <a:gd name="connsiteY59" fmla="*/ 5521 h 9771"/>
              <a:gd name="connsiteX0" fmla="*/ 0 w 9816"/>
              <a:gd name="connsiteY0" fmla="*/ 9380 h 9380"/>
              <a:gd name="connsiteX1" fmla="*/ 80 w 9816"/>
              <a:gd name="connsiteY1" fmla="*/ 9380 h 9380"/>
              <a:gd name="connsiteX2" fmla="*/ 169 w 9816"/>
              <a:gd name="connsiteY2" fmla="*/ 8294 h 9380"/>
              <a:gd name="connsiteX3" fmla="*/ 260 w 9816"/>
              <a:gd name="connsiteY3" fmla="*/ 8294 h 9380"/>
              <a:gd name="connsiteX4" fmla="*/ 428 w 9816"/>
              <a:gd name="connsiteY4" fmla="*/ 8421 h 9380"/>
              <a:gd name="connsiteX5" fmla="*/ 516 w 9816"/>
              <a:gd name="connsiteY5" fmla="*/ 8550 h 9380"/>
              <a:gd name="connsiteX6" fmla="*/ 600 w 9816"/>
              <a:gd name="connsiteY6" fmla="*/ 8059 h 9380"/>
              <a:gd name="connsiteX7" fmla="*/ 690 w 9816"/>
              <a:gd name="connsiteY7" fmla="*/ 7931 h 9380"/>
              <a:gd name="connsiteX8" fmla="*/ 856 w 9816"/>
              <a:gd name="connsiteY8" fmla="*/ 6141 h 9380"/>
              <a:gd name="connsiteX9" fmla="*/ 949 w 9816"/>
              <a:gd name="connsiteY9" fmla="*/ 5416 h 9380"/>
              <a:gd name="connsiteX10" fmla="*/ 1024 w 9816"/>
              <a:gd name="connsiteY10" fmla="*/ 6141 h 9380"/>
              <a:gd name="connsiteX11" fmla="*/ 1119 w 9816"/>
              <a:gd name="connsiteY11" fmla="*/ 6246 h 9380"/>
              <a:gd name="connsiteX12" fmla="*/ 1288 w 9816"/>
              <a:gd name="connsiteY12" fmla="*/ 5885 h 9380"/>
              <a:gd name="connsiteX13" fmla="*/ 1377 w 9816"/>
              <a:gd name="connsiteY13" fmla="*/ 6246 h 9380"/>
              <a:gd name="connsiteX14" fmla="*/ 1456 w 9816"/>
              <a:gd name="connsiteY14" fmla="*/ 5777 h 9380"/>
              <a:gd name="connsiteX15" fmla="*/ 1545 w 9816"/>
              <a:gd name="connsiteY15" fmla="*/ 6141 h 9380"/>
              <a:gd name="connsiteX16" fmla="*/ 1711 w 9816"/>
              <a:gd name="connsiteY16" fmla="*/ 5543 h 9380"/>
              <a:gd name="connsiteX17" fmla="*/ 1804 w 9816"/>
              <a:gd name="connsiteY17" fmla="*/ 5885 h 9380"/>
              <a:gd name="connsiteX18" fmla="*/ 1898 w 9816"/>
              <a:gd name="connsiteY18" fmla="*/ 5650 h 9380"/>
              <a:gd name="connsiteX19" fmla="*/ 1971 w 9816"/>
              <a:gd name="connsiteY19" fmla="*/ 6012 h 9380"/>
              <a:gd name="connsiteX20" fmla="*/ 2154 w 9816"/>
              <a:gd name="connsiteY20" fmla="*/ 5053 h 9380"/>
              <a:gd name="connsiteX21" fmla="*/ 2233 w 9816"/>
              <a:gd name="connsiteY21" fmla="*/ 5650 h 9380"/>
              <a:gd name="connsiteX22" fmla="*/ 2326 w 9816"/>
              <a:gd name="connsiteY22" fmla="*/ 5777 h 9380"/>
              <a:gd name="connsiteX23" fmla="*/ 2396 w 9816"/>
              <a:gd name="connsiteY23" fmla="*/ 6141 h 9380"/>
              <a:gd name="connsiteX24" fmla="*/ 2497 w 9816"/>
              <a:gd name="connsiteY24" fmla="*/ 5543 h 9380"/>
              <a:gd name="connsiteX25" fmla="*/ 2665 w 9816"/>
              <a:gd name="connsiteY25" fmla="*/ 6012 h 9380"/>
              <a:gd name="connsiteX26" fmla="*/ 2751 w 9816"/>
              <a:gd name="connsiteY26" fmla="*/ 6141 h 9380"/>
              <a:gd name="connsiteX27" fmla="*/ 2843 w 9816"/>
              <a:gd name="connsiteY27" fmla="*/ 5885 h 9380"/>
              <a:gd name="connsiteX28" fmla="*/ 6619 w 9816"/>
              <a:gd name="connsiteY28" fmla="*/ 6737 h 9380"/>
              <a:gd name="connsiteX29" fmla="*/ 6711 w 9816"/>
              <a:gd name="connsiteY29" fmla="*/ 6012 h 9380"/>
              <a:gd name="connsiteX30" fmla="*/ 6800 w 9816"/>
              <a:gd name="connsiteY30" fmla="*/ 6246 h 9380"/>
              <a:gd name="connsiteX31" fmla="*/ 6884 w 9816"/>
              <a:gd name="connsiteY31" fmla="*/ 5650 h 9380"/>
              <a:gd name="connsiteX32" fmla="*/ 7064 w 9816"/>
              <a:gd name="connsiteY32" fmla="*/ 5416 h 9380"/>
              <a:gd name="connsiteX33" fmla="*/ 7137 w 9816"/>
              <a:gd name="connsiteY33" fmla="*/ 5885 h 9380"/>
              <a:gd name="connsiteX34" fmla="*/ 7231 w 9816"/>
              <a:gd name="connsiteY34" fmla="*/ 6012 h 9380"/>
              <a:gd name="connsiteX35" fmla="*/ 7307 w 9816"/>
              <a:gd name="connsiteY35" fmla="*/ 6972 h 9380"/>
              <a:gd name="connsiteX36" fmla="*/ 7489 w 9816"/>
              <a:gd name="connsiteY36" fmla="*/ 6865 h 9380"/>
              <a:gd name="connsiteX37" fmla="*/ 7564 w 9816"/>
              <a:gd name="connsiteY37" fmla="*/ 6375 h 9380"/>
              <a:gd name="connsiteX38" fmla="*/ 7657 w 9816"/>
              <a:gd name="connsiteY38" fmla="*/ 7696 h 9380"/>
              <a:gd name="connsiteX39" fmla="*/ 7754 w 9816"/>
              <a:gd name="connsiteY39" fmla="*/ 3006 h 9380"/>
              <a:gd name="connsiteX40" fmla="*/ 7920 w 9816"/>
              <a:gd name="connsiteY40" fmla="*/ 0 h 9380"/>
              <a:gd name="connsiteX41" fmla="*/ 8012 w 9816"/>
              <a:gd name="connsiteY41" fmla="*/ 1450 h 9380"/>
              <a:gd name="connsiteX42" fmla="*/ 8082 w 9816"/>
              <a:gd name="connsiteY42" fmla="*/ 959 h 9380"/>
              <a:gd name="connsiteX43" fmla="*/ 8178 w 9816"/>
              <a:gd name="connsiteY43" fmla="*/ 2282 h 9380"/>
              <a:gd name="connsiteX44" fmla="*/ 8348 w 9816"/>
              <a:gd name="connsiteY44" fmla="*/ 1919 h 9380"/>
              <a:gd name="connsiteX45" fmla="*/ 8436 w 9816"/>
              <a:gd name="connsiteY45" fmla="*/ 1919 h 9380"/>
              <a:gd name="connsiteX46" fmla="*/ 8518 w 9816"/>
              <a:gd name="connsiteY46" fmla="*/ 2153 h 9380"/>
              <a:gd name="connsiteX47" fmla="*/ 8605 w 9816"/>
              <a:gd name="connsiteY47" fmla="*/ 2878 h 9380"/>
              <a:gd name="connsiteX48" fmla="*/ 8774 w 9816"/>
              <a:gd name="connsiteY48" fmla="*/ 1791 h 9380"/>
              <a:gd name="connsiteX49" fmla="*/ 8868 w 9816"/>
              <a:gd name="connsiteY49" fmla="*/ 2282 h 9380"/>
              <a:gd name="connsiteX50" fmla="*/ 8942 w 9816"/>
              <a:gd name="connsiteY50" fmla="*/ 2153 h 9380"/>
              <a:gd name="connsiteX51" fmla="*/ 9036 w 9816"/>
              <a:gd name="connsiteY51" fmla="*/ 1088 h 9380"/>
              <a:gd name="connsiteX52" fmla="*/ 9205 w 9816"/>
              <a:gd name="connsiteY52" fmla="*/ 1322 h 9380"/>
              <a:gd name="connsiteX53" fmla="*/ 9292 w 9816"/>
              <a:gd name="connsiteY53" fmla="*/ 598 h 9380"/>
              <a:gd name="connsiteX54" fmla="*/ 9387 w 9816"/>
              <a:gd name="connsiteY54" fmla="*/ 4561 h 9380"/>
              <a:gd name="connsiteX55" fmla="*/ 9462 w 9816"/>
              <a:gd name="connsiteY55" fmla="*/ 6246 h 9380"/>
              <a:gd name="connsiteX56" fmla="*/ 9645 w 9816"/>
              <a:gd name="connsiteY56" fmla="*/ 6246 h 9380"/>
              <a:gd name="connsiteX57" fmla="*/ 9724 w 9816"/>
              <a:gd name="connsiteY57" fmla="*/ 5650 h 9380"/>
              <a:gd name="connsiteX58" fmla="*/ 9816 w 9816"/>
              <a:gd name="connsiteY58" fmla="*/ 5650 h 9380"/>
              <a:gd name="connsiteX0" fmla="*/ 0 w 10000"/>
              <a:gd name="connsiteY0" fmla="*/ 10000 h 10000"/>
              <a:gd name="connsiteX1" fmla="*/ 172 w 10000"/>
              <a:gd name="connsiteY1" fmla="*/ 8842 h 10000"/>
              <a:gd name="connsiteX2" fmla="*/ 265 w 10000"/>
              <a:gd name="connsiteY2" fmla="*/ 8842 h 10000"/>
              <a:gd name="connsiteX3" fmla="*/ 436 w 10000"/>
              <a:gd name="connsiteY3" fmla="*/ 8978 h 10000"/>
              <a:gd name="connsiteX4" fmla="*/ 526 w 10000"/>
              <a:gd name="connsiteY4" fmla="*/ 9115 h 10000"/>
              <a:gd name="connsiteX5" fmla="*/ 611 w 10000"/>
              <a:gd name="connsiteY5" fmla="*/ 8592 h 10000"/>
              <a:gd name="connsiteX6" fmla="*/ 703 w 10000"/>
              <a:gd name="connsiteY6" fmla="*/ 8455 h 10000"/>
              <a:gd name="connsiteX7" fmla="*/ 872 w 10000"/>
              <a:gd name="connsiteY7" fmla="*/ 6547 h 10000"/>
              <a:gd name="connsiteX8" fmla="*/ 967 w 10000"/>
              <a:gd name="connsiteY8" fmla="*/ 5774 h 10000"/>
              <a:gd name="connsiteX9" fmla="*/ 1043 w 10000"/>
              <a:gd name="connsiteY9" fmla="*/ 6547 h 10000"/>
              <a:gd name="connsiteX10" fmla="*/ 1140 w 10000"/>
              <a:gd name="connsiteY10" fmla="*/ 6659 h 10000"/>
              <a:gd name="connsiteX11" fmla="*/ 1312 w 10000"/>
              <a:gd name="connsiteY11" fmla="*/ 6274 h 10000"/>
              <a:gd name="connsiteX12" fmla="*/ 1403 w 10000"/>
              <a:gd name="connsiteY12" fmla="*/ 6659 h 10000"/>
              <a:gd name="connsiteX13" fmla="*/ 1483 w 10000"/>
              <a:gd name="connsiteY13" fmla="*/ 6159 h 10000"/>
              <a:gd name="connsiteX14" fmla="*/ 1574 w 10000"/>
              <a:gd name="connsiteY14" fmla="*/ 6547 h 10000"/>
              <a:gd name="connsiteX15" fmla="*/ 1743 w 10000"/>
              <a:gd name="connsiteY15" fmla="*/ 5909 h 10000"/>
              <a:gd name="connsiteX16" fmla="*/ 1838 w 10000"/>
              <a:gd name="connsiteY16" fmla="*/ 6274 h 10000"/>
              <a:gd name="connsiteX17" fmla="*/ 1934 w 10000"/>
              <a:gd name="connsiteY17" fmla="*/ 6023 h 10000"/>
              <a:gd name="connsiteX18" fmla="*/ 2008 w 10000"/>
              <a:gd name="connsiteY18" fmla="*/ 6409 h 10000"/>
              <a:gd name="connsiteX19" fmla="*/ 2194 w 10000"/>
              <a:gd name="connsiteY19" fmla="*/ 5387 h 10000"/>
              <a:gd name="connsiteX20" fmla="*/ 2275 w 10000"/>
              <a:gd name="connsiteY20" fmla="*/ 6023 h 10000"/>
              <a:gd name="connsiteX21" fmla="*/ 2370 w 10000"/>
              <a:gd name="connsiteY21" fmla="*/ 6159 h 10000"/>
              <a:gd name="connsiteX22" fmla="*/ 2441 w 10000"/>
              <a:gd name="connsiteY22" fmla="*/ 6547 h 10000"/>
              <a:gd name="connsiteX23" fmla="*/ 2544 w 10000"/>
              <a:gd name="connsiteY23" fmla="*/ 5909 h 10000"/>
              <a:gd name="connsiteX24" fmla="*/ 2715 w 10000"/>
              <a:gd name="connsiteY24" fmla="*/ 6409 h 10000"/>
              <a:gd name="connsiteX25" fmla="*/ 2803 w 10000"/>
              <a:gd name="connsiteY25" fmla="*/ 6547 h 10000"/>
              <a:gd name="connsiteX26" fmla="*/ 2896 w 10000"/>
              <a:gd name="connsiteY26" fmla="*/ 6274 h 10000"/>
              <a:gd name="connsiteX27" fmla="*/ 6743 w 10000"/>
              <a:gd name="connsiteY27" fmla="*/ 7182 h 10000"/>
              <a:gd name="connsiteX28" fmla="*/ 6837 w 10000"/>
              <a:gd name="connsiteY28" fmla="*/ 6409 h 10000"/>
              <a:gd name="connsiteX29" fmla="*/ 6927 w 10000"/>
              <a:gd name="connsiteY29" fmla="*/ 6659 h 10000"/>
              <a:gd name="connsiteX30" fmla="*/ 7013 w 10000"/>
              <a:gd name="connsiteY30" fmla="*/ 6023 h 10000"/>
              <a:gd name="connsiteX31" fmla="*/ 7196 w 10000"/>
              <a:gd name="connsiteY31" fmla="*/ 5774 h 10000"/>
              <a:gd name="connsiteX32" fmla="*/ 7271 w 10000"/>
              <a:gd name="connsiteY32" fmla="*/ 6274 h 10000"/>
              <a:gd name="connsiteX33" fmla="*/ 7367 w 10000"/>
              <a:gd name="connsiteY33" fmla="*/ 6409 h 10000"/>
              <a:gd name="connsiteX34" fmla="*/ 7444 w 10000"/>
              <a:gd name="connsiteY34" fmla="*/ 7433 h 10000"/>
              <a:gd name="connsiteX35" fmla="*/ 7629 w 10000"/>
              <a:gd name="connsiteY35" fmla="*/ 7319 h 10000"/>
              <a:gd name="connsiteX36" fmla="*/ 7706 w 10000"/>
              <a:gd name="connsiteY36" fmla="*/ 6796 h 10000"/>
              <a:gd name="connsiteX37" fmla="*/ 7801 w 10000"/>
              <a:gd name="connsiteY37" fmla="*/ 8205 h 10000"/>
              <a:gd name="connsiteX38" fmla="*/ 7899 w 10000"/>
              <a:gd name="connsiteY38" fmla="*/ 3205 h 10000"/>
              <a:gd name="connsiteX39" fmla="*/ 8068 w 10000"/>
              <a:gd name="connsiteY39" fmla="*/ 0 h 10000"/>
              <a:gd name="connsiteX40" fmla="*/ 8162 w 10000"/>
              <a:gd name="connsiteY40" fmla="*/ 1546 h 10000"/>
              <a:gd name="connsiteX41" fmla="*/ 8233 w 10000"/>
              <a:gd name="connsiteY41" fmla="*/ 1022 h 10000"/>
              <a:gd name="connsiteX42" fmla="*/ 8331 w 10000"/>
              <a:gd name="connsiteY42" fmla="*/ 2433 h 10000"/>
              <a:gd name="connsiteX43" fmla="*/ 8504 w 10000"/>
              <a:gd name="connsiteY43" fmla="*/ 2046 h 10000"/>
              <a:gd name="connsiteX44" fmla="*/ 8594 w 10000"/>
              <a:gd name="connsiteY44" fmla="*/ 2046 h 10000"/>
              <a:gd name="connsiteX45" fmla="*/ 8678 w 10000"/>
              <a:gd name="connsiteY45" fmla="*/ 2295 h 10000"/>
              <a:gd name="connsiteX46" fmla="*/ 8766 w 10000"/>
              <a:gd name="connsiteY46" fmla="*/ 3068 h 10000"/>
              <a:gd name="connsiteX47" fmla="*/ 8938 w 10000"/>
              <a:gd name="connsiteY47" fmla="*/ 1909 h 10000"/>
              <a:gd name="connsiteX48" fmla="*/ 9034 w 10000"/>
              <a:gd name="connsiteY48" fmla="*/ 2433 h 10000"/>
              <a:gd name="connsiteX49" fmla="*/ 9110 w 10000"/>
              <a:gd name="connsiteY49" fmla="*/ 2295 h 10000"/>
              <a:gd name="connsiteX50" fmla="*/ 9205 w 10000"/>
              <a:gd name="connsiteY50" fmla="*/ 1160 h 10000"/>
              <a:gd name="connsiteX51" fmla="*/ 9378 w 10000"/>
              <a:gd name="connsiteY51" fmla="*/ 1409 h 10000"/>
              <a:gd name="connsiteX52" fmla="*/ 9466 w 10000"/>
              <a:gd name="connsiteY52" fmla="*/ 638 h 10000"/>
              <a:gd name="connsiteX53" fmla="*/ 9563 w 10000"/>
              <a:gd name="connsiteY53" fmla="*/ 4862 h 10000"/>
              <a:gd name="connsiteX54" fmla="*/ 9639 w 10000"/>
              <a:gd name="connsiteY54" fmla="*/ 6659 h 10000"/>
              <a:gd name="connsiteX55" fmla="*/ 9826 w 10000"/>
              <a:gd name="connsiteY55" fmla="*/ 6659 h 10000"/>
              <a:gd name="connsiteX56" fmla="*/ 9906 w 10000"/>
              <a:gd name="connsiteY56" fmla="*/ 6023 h 10000"/>
              <a:gd name="connsiteX57" fmla="*/ 10000 w 10000"/>
              <a:gd name="connsiteY57" fmla="*/ 6023 h 10000"/>
              <a:gd name="connsiteX0" fmla="*/ 0 w 9828"/>
              <a:gd name="connsiteY0" fmla="*/ 8842 h 9115"/>
              <a:gd name="connsiteX1" fmla="*/ 93 w 9828"/>
              <a:gd name="connsiteY1" fmla="*/ 8842 h 9115"/>
              <a:gd name="connsiteX2" fmla="*/ 264 w 9828"/>
              <a:gd name="connsiteY2" fmla="*/ 8978 h 9115"/>
              <a:gd name="connsiteX3" fmla="*/ 354 w 9828"/>
              <a:gd name="connsiteY3" fmla="*/ 9115 h 9115"/>
              <a:gd name="connsiteX4" fmla="*/ 439 w 9828"/>
              <a:gd name="connsiteY4" fmla="*/ 8592 h 9115"/>
              <a:gd name="connsiteX5" fmla="*/ 531 w 9828"/>
              <a:gd name="connsiteY5" fmla="*/ 8455 h 9115"/>
              <a:gd name="connsiteX6" fmla="*/ 700 w 9828"/>
              <a:gd name="connsiteY6" fmla="*/ 6547 h 9115"/>
              <a:gd name="connsiteX7" fmla="*/ 795 w 9828"/>
              <a:gd name="connsiteY7" fmla="*/ 5774 h 9115"/>
              <a:gd name="connsiteX8" fmla="*/ 871 w 9828"/>
              <a:gd name="connsiteY8" fmla="*/ 6547 h 9115"/>
              <a:gd name="connsiteX9" fmla="*/ 968 w 9828"/>
              <a:gd name="connsiteY9" fmla="*/ 6659 h 9115"/>
              <a:gd name="connsiteX10" fmla="*/ 1140 w 9828"/>
              <a:gd name="connsiteY10" fmla="*/ 6274 h 9115"/>
              <a:gd name="connsiteX11" fmla="*/ 1231 w 9828"/>
              <a:gd name="connsiteY11" fmla="*/ 6659 h 9115"/>
              <a:gd name="connsiteX12" fmla="*/ 1311 w 9828"/>
              <a:gd name="connsiteY12" fmla="*/ 6159 h 9115"/>
              <a:gd name="connsiteX13" fmla="*/ 1402 w 9828"/>
              <a:gd name="connsiteY13" fmla="*/ 6547 h 9115"/>
              <a:gd name="connsiteX14" fmla="*/ 1571 w 9828"/>
              <a:gd name="connsiteY14" fmla="*/ 5909 h 9115"/>
              <a:gd name="connsiteX15" fmla="*/ 1666 w 9828"/>
              <a:gd name="connsiteY15" fmla="*/ 6274 h 9115"/>
              <a:gd name="connsiteX16" fmla="*/ 1762 w 9828"/>
              <a:gd name="connsiteY16" fmla="*/ 6023 h 9115"/>
              <a:gd name="connsiteX17" fmla="*/ 1836 w 9828"/>
              <a:gd name="connsiteY17" fmla="*/ 6409 h 9115"/>
              <a:gd name="connsiteX18" fmla="*/ 2022 w 9828"/>
              <a:gd name="connsiteY18" fmla="*/ 5387 h 9115"/>
              <a:gd name="connsiteX19" fmla="*/ 2103 w 9828"/>
              <a:gd name="connsiteY19" fmla="*/ 6023 h 9115"/>
              <a:gd name="connsiteX20" fmla="*/ 2198 w 9828"/>
              <a:gd name="connsiteY20" fmla="*/ 6159 h 9115"/>
              <a:gd name="connsiteX21" fmla="*/ 2269 w 9828"/>
              <a:gd name="connsiteY21" fmla="*/ 6547 h 9115"/>
              <a:gd name="connsiteX22" fmla="*/ 2372 w 9828"/>
              <a:gd name="connsiteY22" fmla="*/ 5909 h 9115"/>
              <a:gd name="connsiteX23" fmla="*/ 2543 w 9828"/>
              <a:gd name="connsiteY23" fmla="*/ 6409 h 9115"/>
              <a:gd name="connsiteX24" fmla="*/ 2631 w 9828"/>
              <a:gd name="connsiteY24" fmla="*/ 6547 h 9115"/>
              <a:gd name="connsiteX25" fmla="*/ 2724 w 9828"/>
              <a:gd name="connsiteY25" fmla="*/ 6274 h 9115"/>
              <a:gd name="connsiteX26" fmla="*/ 6571 w 9828"/>
              <a:gd name="connsiteY26" fmla="*/ 7182 h 9115"/>
              <a:gd name="connsiteX27" fmla="*/ 6665 w 9828"/>
              <a:gd name="connsiteY27" fmla="*/ 6409 h 9115"/>
              <a:gd name="connsiteX28" fmla="*/ 6755 w 9828"/>
              <a:gd name="connsiteY28" fmla="*/ 6659 h 9115"/>
              <a:gd name="connsiteX29" fmla="*/ 6841 w 9828"/>
              <a:gd name="connsiteY29" fmla="*/ 6023 h 9115"/>
              <a:gd name="connsiteX30" fmla="*/ 7024 w 9828"/>
              <a:gd name="connsiteY30" fmla="*/ 5774 h 9115"/>
              <a:gd name="connsiteX31" fmla="*/ 7099 w 9828"/>
              <a:gd name="connsiteY31" fmla="*/ 6274 h 9115"/>
              <a:gd name="connsiteX32" fmla="*/ 7195 w 9828"/>
              <a:gd name="connsiteY32" fmla="*/ 6409 h 9115"/>
              <a:gd name="connsiteX33" fmla="*/ 7272 w 9828"/>
              <a:gd name="connsiteY33" fmla="*/ 7433 h 9115"/>
              <a:gd name="connsiteX34" fmla="*/ 7457 w 9828"/>
              <a:gd name="connsiteY34" fmla="*/ 7319 h 9115"/>
              <a:gd name="connsiteX35" fmla="*/ 7534 w 9828"/>
              <a:gd name="connsiteY35" fmla="*/ 6796 h 9115"/>
              <a:gd name="connsiteX36" fmla="*/ 7629 w 9828"/>
              <a:gd name="connsiteY36" fmla="*/ 8205 h 9115"/>
              <a:gd name="connsiteX37" fmla="*/ 7727 w 9828"/>
              <a:gd name="connsiteY37" fmla="*/ 3205 h 9115"/>
              <a:gd name="connsiteX38" fmla="*/ 7896 w 9828"/>
              <a:gd name="connsiteY38" fmla="*/ 0 h 9115"/>
              <a:gd name="connsiteX39" fmla="*/ 7990 w 9828"/>
              <a:gd name="connsiteY39" fmla="*/ 1546 h 9115"/>
              <a:gd name="connsiteX40" fmla="*/ 8061 w 9828"/>
              <a:gd name="connsiteY40" fmla="*/ 1022 h 9115"/>
              <a:gd name="connsiteX41" fmla="*/ 8159 w 9828"/>
              <a:gd name="connsiteY41" fmla="*/ 2433 h 9115"/>
              <a:gd name="connsiteX42" fmla="*/ 8332 w 9828"/>
              <a:gd name="connsiteY42" fmla="*/ 2046 h 9115"/>
              <a:gd name="connsiteX43" fmla="*/ 8422 w 9828"/>
              <a:gd name="connsiteY43" fmla="*/ 2046 h 9115"/>
              <a:gd name="connsiteX44" fmla="*/ 8506 w 9828"/>
              <a:gd name="connsiteY44" fmla="*/ 2295 h 9115"/>
              <a:gd name="connsiteX45" fmla="*/ 8594 w 9828"/>
              <a:gd name="connsiteY45" fmla="*/ 3068 h 9115"/>
              <a:gd name="connsiteX46" fmla="*/ 8766 w 9828"/>
              <a:gd name="connsiteY46" fmla="*/ 1909 h 9115"/>
              <a:gd name="connsiteX47" fmla="*/ 8862 w 9828"/>
              <a:gd name="connsiteY47" fmla="*/ 2433 h 9115"/>
              <a:gd name="connsiteX48" fmla="*/ 8938 w 9828"/>
              <a:gd name="connsiteY48" fmla="*/ 2295 h 9115"/>
              <a:gd name="connsiteX49" fmla="*/ 9033 w 9828"/>
              <a:gd name="connsiteY49" fmla="*/ 1160 h 9115"/>
              <a:gd name="connsiteX50" fmla="*/ 9206 w 9828"/>
              <a:gd name="connsiteY50" fmla="*/ 1409 h 9115"/>
              <a:gd name="connsiteX51" fmla="*/ 9294 w 9828"/>
              <a:gd name="connsiteY51" fmla="*/ 638 h 9115"/>
              <a:gd name="connsiteX52" fmla="*/ 9391 w 9828"/>
              <a:gd name="connsiteY52" fmla="*/ 4862 h 9115"/>
              <a:gd name="connsiteX53" fmla="*/ 9467 w 9828"/>
              <a:gd name="connsiteY53" fmla="*/ 6659 h 9115"/>
              <a:gd name="connsiteX54" fmla="*/ 9654 w 9828"/>
              <a:gd name="connsiteY54" fmla="*/ 6659 h 9115"/>
              <a:gd name="connsiteX55" fmla="*/ 9734 w 9828"/>
              <a:gd name="connsiteY55" fmla="*/ 6023 h 9115"/>
              <a:gd name="connsiteX56" fmla="*/ 9828 w 9828"/>
              <a:gd name="connsiteY56" fmla="*/ 6023 h 9115"/>
              <a:gd name="connsiteX0" fmla="*/ 0 w 10000"/>
              <a:gd name="connsiteY0" fmla="*/ 9700 h 10000"/>
              <a:gd name="connsiteX1" fmla="*/ 269 w 10000"/>
              <a:gd name="connsiteY1" fmla="*/ 9850 h 10000"/>
              <a:gd name="connsiteX2" fmla="*/ 360 w 10000"/>
              <a:gd name="connsiteY2" fmla="*/ 10000 h 10000"/>
              <a:gd name="connsiteX3" fmla="*/ 447 w 10000"/>
              <a:gd name="connsiteY3" fmla="*/ 9426 h 10000"/>
              <a:gd name="connsiteX4" fmla="*/ 540 w 10000"/>
              <a:gd name="connsiteY4" fmla="*/ 9276 h 10000"/>
              <a:gd name="connsiteX5" fmla="*/ 712 w 10000"/>
              <a:gd name="connsiteY5" fmla="*/ 7183 h 10000"/>
              <a:gd name="connsiteX6" fmla="*/ 809 w 10000"/>
              <a:gd name="connsiteY6" fmla="*/ 6335 h 10000"/>
              <a:gd name="connsiteX7" fmla="*/ 886 w 10000"/>
              <a:gd name="connsiteY7" fmla="*/ 7183 h 10000"/>
              <a:gd name="connsiteX8" fmla="*/ 985 w 10000"/>
              <a:gd name="connsiteY8" fmla="*/ 7306 h 10000"/>
              <a:gd name="connsiteX9" fmla="*/ 1160 w 10000"/>
              <a:gd name="connsiteY9" fmla="*/ 6883 h 10000"/>
              <a:gd name="connsiteX10" fmla="*/ 1253 w 10000"/>
              <a:gd name="connsiteY10" fmla="*/ 7306 h 10000"/>
              <a:gd name="connsiteX11" fmla="*/ 1334 w 10000"/>
              <a:gd name="connsiteY11" fmla="*/ 6757 h 10000"/>
              <a:gd name="connsiteX12" fmla="*/ 1427 w 10000"/>
              <a:gd name="connsiteY12" fmla="*/ 7183 h 10000"/>
              <a:gd name="connsiteX13" fmla="*/ 1598 w 10000"/>
              <a:gd name="connsiteY13" fmla="*/ 6483 h 10000"/>
              <a:gd name="connsiteX14" fmla="*/ 1695 w 10000"/>
              <a:gd name="connsiteY14" fmla="*/ 6883 h 10000"/>
              <a:gd name="connsiteX15" fmla="*/ 1793 w 10000"/>
              <a:gd name="connsiteY15" fmla="*/ 6608 h 10000"/>
              <a:gd name="connsiteX16" fmla="*/ 1868 w 10000"/>
              <a:gd name="connsiteY16" fmla="*/ 7031 h 10000"/>
              <a:gd name="connsiteX17" fmla="*/ 2057 w 10000"/>
              <a:gd name="connsiteY17" fmla="*/ 5910 h 10000"/>
              <a:gd name="connsiteX18" fmla="*/ 2140 w 10000"/>
              <a:gd name="connsiteY18" fmla="*/ 6608 h 10000"/>
              <a:gd name="connsiteX19" fmla="*/ 2236 w 10000"/>
              <a:gd name="connsiteY19" fmla="*/ 6757 h 10000"/>
              <a:gd name="connsiteX20" fmla="*/ 2309 w 10000"/>
              <a:gd name="connsiteY20" fmla="*/ 7183 h 10000"/>
              <a:gd name="connsiteX21" fmla="*/ 2414 w 10000"/>
              <a:gd name="connsiteY21" fmla="*/ 6483 h 10000"/>
              <a:gd name="connsiteX22" fmla="*/ 2588 w 10000"/>
              <a:gd name="connsiteY22" fmla="*/ 7031 h 10000"/>
              <a:gd name="connsiteX23" fmla="*/ 2677 w 10000"/>
              <a:gd name="connsiteY23" fmla="*/ 7183 h 10000"/>
              <a:gd name="connsiteX24" fmla="*/ 2772 w 10000"/>
              <a:gd name="connsiteY24" fmla="*/ 6883 h 10000"/>
              <a:gd name="connsiteX25" fmla="*/ 6686 w 10000"/>
              <a:gd name="connsiteY25" fmla="*/ 7879 h 10000"/>
              <a:gd name="connsiteX26" fmla="*/ 6782 w 10000"/>
              <a:gd name="connsiteY26" fmla="*/ 7031 h 10000"/>
              <a:gd name="connsiteX27" fmla="*/ 6873 w 10000"/>
              <a:gd name="connsiteY27" fmla="*/ 7306 h 10000"/>
              <a:gd name="connsiteX28" fmla="*/ 6961 w 10000"/>
              <a:gd name="connsiteY28" fmla="*/ 6608 h 10000"/>
              <a:gd name="connsiteX29" fmla="*/ 7147 w 10000"/>
              <a:gd name="connsiteY29" fmla="*/ 6335 h 10000"/>
              <a:gd name="connsiteX30" fmla="*/ 7223 w 10000"/>
              <a:gd name="connsiteY30" fmla="*/ 6883 h 10000"/>
              <a:gd name="connsiteX31" fmla="*/ 7321 w 10000"/>
              <a:gd name="connsiteY31" fmla="*/ 7031 h 10000"/>
              <a:gd name="connsiteX32" fmla="*/ 7399 w 10000"/>
              <a:gd name="connsiteY32" fmla="*/ 8155 h 10000"/>
              <a:gd name="connsiteX33" fmla="*/ 7588 w 10000"/>
              <a:gd name="connsiteY33" fmla="*/ 8030 h 10000"/>
              <a:gd name="connsiteX34" fmla="*/ 7666 w 10000"/>
              <a:gd name="connsiteY34" fmla="*/ 7456 h 10000"/>
              <a:gd name="connsiteX35" fmla="*/ 7763 w 10000"/>
              <a:gd name="connsiteY35" fmla="*/ 9002 h 10000"/>
              <a:gd name="connsiteX36" fmla="*/ 7862 w 10000"/>
              <a:gd name="connsiteY36" fmla="*/ 3516 h 10000"/>
              <a:gd name="connsiteX37" fmla="*/ 8034 w 10000"/>
              <a:gd name="connsiteY37" fmla="*/ 0 h 10000"/>
              <a:gd name="connsiteX38" fmla="*/ 8130 w 10000"/>
              <a:gd name="connsiteY38" fmla="*/ 1696 h 10000"/>
              <a:gd name="connsiteX39" fmla="*/ 8202 w 10000"/>
              <a:gd name="connsiteY39" fmla="*/ 1121 h 10000"/>
              <a:gd name="connsiteX40" fmla="*/ 8302 w 10000"/>
              <a:gd name="connsiteY40" fmla="*/ 2669 h 10000"/>
              <a:gd name="connsiteX41" fmla="*/ 8478 w 10000"/>
              <a:gd name="connsiteY41" fmla="*/ 2245 h 10000"/>
              <a:gd name="connsiteX42" fmla="*/ 8569 w 10000"/>
              <a:gd name="connsiteY42" fmla="*/ 2245 h 10000"/>
              <a:gd name="connsiteX43" fmla="*/ 8655 w 10000"/>
              <a:gd name="connsiteY43" fmla="*/ 2518 h 10000"/>
              <a:gd name="connsiteX44" fmla="*/ 8744 w 10000"/>
              <a:gd name="connsiteY44" fmla="*/ 3366 h 10000"/>
              <a:gd name="connsiteX45" fmla="*/ 8919 w 10000"/>
              <a:gd name="connsiteY45" fmla="*/ 2094 h 10000"/>
              <a:gd name="connsiteX46" fmla="*/ 9017 w 10000"/>
              <a:gd name="connsiteY46" fmla="*/ 2669 h 10000"/>
              <a:gd name="connsiteX47" fmla="*/ 9094 w 10000"/>
              <a:gd name="connsiteY47" fmla="*/ 2518 h 10000"/>
              <a:gd name="connsiteX48" fmla="*/ 9191 w 10000"/>
              <a:gd name="connsiteY48" fmla="*/ 1273 h 10000"/>
              <a:gd name="connsiteX49" fmla="*/ 9367 w 10000"/>
              <a:gd name="connsiteY49" fmla="*/ 1546 h 10000"/>
              <a:gd name="connsiteX50" fmla="*/ 9457 w 10000"/>
              <a:gd name="connsiteY50" fmla="*/ 700 h 10000"/>
              <a:gd name="connsiteX51" fmla="*/ 9555 w 10000"/>
              <a:gd name="connsiteY51" fmla="*/ 5334 h 10000"/>
              <a:gd name="connsiteX52" fmla="*/ 9633 w 10000"/>
              <a:gd name="connsiteY52" fmla="*/ 7306 h 10000"/>
              <a:gd name="connsiteX53" fmla="*/ 9823 w 10000"/>
              <a:gd name="connsiteY53" fmla="*/ 7306 h 10000"/>
              <a:gd name="connsiteX54" fmla="*/ 9904 w 10000"/>
              <a:gd name="connsiteY54" fmla="*/ 6608 h 10000"/>
              <a:gd name="connsiteX55" fmla="*/ 10000 w 10000"/>
              <a:gd name="connsiteY55" fmla="*/ 6608 h 10000"/>
              <a:gd name="connsiteX0" fmla="*/ 0 w 9731"/>
              <a:gd name="connsiteY0" fmla="*/ 9850 h 10000"/>
              <a:gd name="connsiteX1" fmla="*/ 91 w 9731"/>
              <a:gd name="connsiteY1" fmla="*/ 10000 h 10000"/>
              <a:gd name="connsiteX2" fmla="*/ 178 w 9731"/>
              <a:gd name="connsiteY2" fmla="*/ 9426 h 10000"/>
              <a:gd name="connsiteX3" fmla="*/ 271 w 9731"/>
              <a:gd name="connsiteY3" fmla="*/ 9276 h 10000"/>
              <a:gd name="connsiteX4" fmla="*/ 443 w 9731"/>
              <a:gd name="connsiteY4" fmla="*/ 7183 h 10000"/>
              <a:gd name="connsiteX5" fmla="*/ 540 w 9731"/>
              <a:gd name="connsiteY5" fmla="*/ 6335 h 10000"/>
              <a:gd name="connsiteX6" fmla="*/ 617 w 9731"/>
              <a:gd name="connsiteY6" fmla="*/ 7183 h 10000"/>
              <a:gd name="connsiteX7" fmla="*/ 716 w 9731"/>
              <a:gd name="connsiteY7" fmla="*/ 7306 h 10000"/>
              <a:gd name="connsiteX8" fmla="*/ 891 w 9731"/>
              <a:gd name="connsiteY8" fmla="*/ 6883 h 10000"/>
              <a:gd name="connsiteX9" fmla="*/ 984 w 9731"/>
              <a:gd name="connsiteY9" fmla="*/ 7306 h 10000"/>
              <a:gd name="connsiteX10" fmla="*/ 1065 w 9731"/>
              <a:gd name="connsiteY10" fmla="*/ 6757 h 10000"/>
              <a:gd name="connsiteX11" fmla="*/ 1158 w 9731"/>
              <a:gd name="connsiteY11" fmla="*/ 7183 h 10000"/>
              <a:gd name="connsiteX12" fmla="*/ 1329 w 9731"/>
              <a:gd name="connsiteY12" fmla="*/ 6483 h 10000"/>
              <a:gd name="connsiteX13" fmla="*/ 1426 w 9731"/>
              <a:gd name="connsiteY13" fmla="*/ 6883 h 10000"/>
              <a:gd name="connsiteX14" fmla="*/ 1524 w 9731"/>
              <a:gd name="connsiteY14" fmla="*/ 6608 h 10000"/>
              <a:gd name="connsiteX15" fmla="*/ 1599 w 9731"/>
              <a:gd name="connsiteY15" fmla="*/ 7031 h 10000"/>
              <a:gd name="connsiteX16" fmla="*/ 1788 w 9731"/>
              <a:gd name="connsiteY16" fmla="*/ 5910 h 10000"/>
              <a:gd name="connsiteX17" fmla="*/ 1871 w 9731"/>
              <a:gd name="connsiteY17" fmla="*/ 6608 h 10000"/>
              <a:gd name="connsiteX18" fmla="*/ 1967 w 9731"/>
              <a:gd name="connsiteY18" fmla="*/ 6757 h 10000"/>
              <a:gd name="connsiteX19" fmla="*/ 2040 w 9731"/>
              <a:gd name="connsiteY19" fmla="*/ 7183 h 10000"/>
              <a:gd name="connsiteX20" fmla="*/ 2145 w 9731"/>
              <a:gd name="connsiteY20" fmla="*/ 6483 h 10000"/>
              <a:gd name="connsiteX21" fmla="*/ 2319 w 9731"/>
              <a:gd name="connsiteY21" fmla="*/ 7031 h 10000"/>
              <a:gd name="connsiteX22" fmla="*/ 2408 w 9731"/>
              <a:gd name="connsiteY22" fmla="*/ 7183 h 10000"/>
              <a:gd name="connsiteX23" fmla="*/ 2503 w 9731"/>
              <a:gd name="connsiteY23" fmla="*/ 6883 h 10000"/>
              <a:gd name="connsiteX24" fmla="*/ 6417 w 9731"/>
              <a:gd name="connsiteY24" fmla="*/ 7879 h 10000"/>
              <a:gd name="connsiteX25" fmla="*/ 6513 w 9731"/>
              <a:gd name="connsiteY25" fmla="*/ 7031 h 10000"/>
              <a:gd name="connsiteX26" fmla="*/ 6604 w 9731"/>
              <a:gd name="connsiteY26" fmla="*/ 7306 h 10000"/>
              <a:gd name="connsiteX27" fmla="*/ 6692 w 9731"/>
              <a:gd name="connsiteY27" fmla="*/ 6608 h 10000"/>
              <a:gd name="connsiteX28" fmla="*/ 6878 w 9731"/>
              <a:gd name="connsiteY28" fmla="*/ 6335 h 10000"/>
              <a:gd name="connsiteX29" fmla="*/ 6954 w 9731"/>
              <a:gd name="connsiteY29" fmla="*/ 6883 h 10000"/>
              <a:gd name="connsiteX30" fmla="*/ 7052 w 9731"/>
              <a:gd name="connsiteY30" fmla="*/ 7031 h 10000"/>
              <a:gd name="connsiteX31" fmla="*/ 7130 w 9731"/>
              <a:gd name="connsiteY31" fmla="*/ 8155 h 10000"/>
              <a:gd name="connsiteX32" fmla="*/ 7319 w 9731"/>
              <a:gd name="connsiteY32" fmla="*/ 8030 h 10000"/>
              <a:gd name="connsiteX33" fmla="*/ 7397 w 9731"/>
              <a:gd name="connsiteY33" fmla="*/ 7456 h 10000"/>
              <a:gd name="connsiteX34" fmla="*/ 7494 w 9731"/>
              <a:gd name="connsiteY34" fmla="*/ 9002 h 10000"/>
              <a:gd name="connsiteX35" fmla="*/ 7593 w 9731"/>
              <a:gd name="connsiteY35" fmla="*/ 3516 h 10000"/>
              <a:gd name="connsiteX36" fmla="*/ 7765 w 9731"/>
              <a:gd name="connsiteY36" fmla="*/ 0 h 10000"/>
              <a:gd name="connsiteX37" fmla="*/ 7861 w 9731"/>
              <a:gd name="connsiteY37" fmla="*/ 1696 h 10000"/>
              <a:gd name="connsiteX38" fmla="*/ 7933 w 9731"/>
              <a:gd name="connsiteY38" fmla="*/ 1121 h 10000"/>
              <a:gd name="connsiteX39" fmla="*/ 8033 w 9731"/>
              <a:gd name="connsiteY39" fmla="*/ 2669 h 10000"/>
              <a:gd name="connsiteX40" fmla="*/ 8209 w 9731"/>
              <a:gd name="connsiteY40" fmla="*/ 2245 h 10000"/>
              <a:gd name="connsiteX41" fmla="*/ 8300 w 9731"/>
              <a:gd name="connsiteY41" fmla="*/ 2245 h 10000"/>
              <a:gd name="connsiteX42" fmla="*/ 8386 w 9731"/>
              <a:gd name="connsiteY42" fmla="*/ 2518 h 10000"/>
              <a:gd name="connsiteX43" fmla="*/ 8475 w 9731"/>
              <a:gd name="connsiteY43" fmla="*/ 3366 h 10000"/>
              <a:gd name="connsiteX44" fmla="*/ 8650 w 9731"/>
              <a:gd name="connsiteY44" fmla="*/ 2094 h 10000"/>
              <a:gd name="connsiteX45" fmla="*/ 8748 w 9731"/>
              <a:gd name="connsiteY45" fmla="*/ 2669 h 10000"/>
              <a:gd name="connsiteX46" fmla="*/ 8825 w 9731"/>
              <a:gd name="connsiteY46" fmla="*/ 2518 h 10000"/>
              <a:gd name="connsiteX47" fmla="*/ 8922 w 9731"/>
              <a:gd name="connsiteY47" fmla="*/ 1273 h 10000"/>
              <a:gd name="connsiteX48" fmla="*/ 9098 w 9731"/>
              <a:gd name="connsiteY48" fmla="*/ 1546 h 10000"/>
              <a:gd name="connsiteX49" fmla="*/ 9188 w 9731"/>
              <a:gd name="connsiteY49" fmla="*/ 700 h 10000"/>
              <a:gd name="connsiteX50" fmla="*/ 9286 w 9731"/>
              <a:gd name="connsiteY50" fmla="*/ 5334 h 10000"/>
              <a:gd name="connsiteX51" fmla="*/ 9364 w 9731"/>
              <a:gd name="connsiteY51" fmla="*/ 7306 h 10000"/>
              <a:gd name="connsiteX52" fmla="*/ 9554 w 9731"/>
              <a:gd name="connsiteY52" fmla="*/ 7306 h 10000"/>
              <a:gd name="connsiteX53" fmla="*/ 9635 w 9731"/>
              <a:gd name="connsiteY53" fmla="*/ 6608 h 10000"/>
              <a:gd name="connsiteX54" fmla="*/ 9731 w 9731"/>
              <a:gd name="connsiteY54" fmla="*/ 6608 h 10000"/>
              <a:gd name="connsiteX0" fmla="*/ 0 w 10000"/>
              <a:gd name="connsiteY0" fmla="*/ 9850 h 9850"/>
              <a:gd name="connsiteX1" fmla="*/ 183 w 10000"/>
              <a:gd name="connsiteY1" fmla="*/ 9426 h 9850"/>
              <a:gd name="connsiteX2" fmla="*/ 278 w 10000"/>
              <a:gd name="connsiteY2" fmla="*/ 9276 h 9850"/>
              <a:gd name="connsiteX3" fmla="*/ 455 w 10000"/>
              <a:gd name="connsiteY3" fmla="*/ 7183 h 9850"/>
              <a:gd name="connsiteX4" fmla="*/ 555 w 10000"/>
              <a:gd name="connsiteY4" fmla="*/ 6335 h 9850"/>
              <a:gd name="connsiteX5" fmla="*/ 634 w 10000"/>
              <a:gd name="connsiteY5" fmla="*/ 7183 h 9850"/>
              <a:gd name="connsiteX6" fmla="*/ 736 w 10000"/>
              <a:gd name="connsiteY6" fmla="*/ 7306 h 9850"/>
              <a:gd name="connsiteX7" fmla="*/ 916 w 10000"/>
              <a:gd name="connsiteY7" fmla="*/ 6883 h 9850"/>
              <a:gd name="connsiteX8" fmla="*/ 1011 w 10000"/>
              <a:gd name="connsiteY8" fmla="*/ 7306 h 9850"/>
              <a:gd name="connsiteX9" fmla="*/ 1094 w 10000"/>
              <a:gd name="connsiteY9" fmla="*/ 6757 h 9850"/>
              <a:gd name="connsiteX10" fmla="*/ 1190 w 10000"/>
              <a:gd name="connsiteY10" fmla="*/ 7183 h 9850"/>
              <a:gd name="connsiteX11" fmla="*/ 1366 w 10000"/>
              <a:gd name="connsiteY11" fmla="*/ 6483 h 9850"/>
              <a:gd name="connsiteX12" fmla="*/ 1465 w 10000"/>
              <a:gd name="connsiteY12" fmla="*/ 6883 h 9850"/>
              <a:gd name="connsiteX13" fmla="*/ 1566 w 10000"/>
              <a:gd name="connsiteY13" fmla="*/ 6608 h 9850"/>
              <a:gd name="connsiteX14" fmla="*/ 1643 w 10000"/>
              <a:gd name="connsiteY14" fmla="*/ 7031 h 9850"/>
              <a:gd name="connsiteX15" fmla="*/ 1837 w 10000"/>
              <a:gd name="connsiteY15" fmla="*/ 5910 h 9850"/>
              <a:gd name="connsiteX16" fmla="*/ 1923 w 10000"/>
              <a:gd name="connsiteY16" fmla="*/ 6608 h 9850"/>
              <a:gd name="connsiteX17" fmla="*/ 2021 w 10000"/>
              <a:gd name="connsiteY17" fmla="*/ 6757 h 9850"/>
              <a:gd name="connsiteX18" fmla="*/ 2096 w 10000"/>
              <a:gd name="connsiteY18" fmla="*/ 7183 h 9850"/>
              <a:gd name="connsiteX19" fmla="*/ 2204 w 10000"/>
              <a:gd name="connsiteY19" fmla="*/ 6483 h 9850"/>
              <a:gd name="connsiteX20" fmla="*/ 2383 w 10000"/>
              <a:gd name="connsiteY20" fmla="*/ 7031 h 9850"/>
              <a:gd name="connsiteX21" fmla="*/ 2475 w 10000"/>
              <a:gd name="connsiteY21" fmla="*/ 7183 h 9850"/>
              <a:gd name="connsiteX22" fmla="*/ 2572 w 10000"/>
              <a:gd name="connsiteY22" fmla="*/ 6883 h 9850"/>
              <a:gd name="connsiteX23" fmla="*/ 6594 w 10000"/>
              <a:gd name="connsiteY23" fmla="*/ 7879 h 9850"/>
              <a:gd name="connsiteX24" fmla="*/ 6693 w 10000"/>
              <a:gd name="connsiteY24" fmla="*/ 7031 h 9850"/>
              <a:gd name="connsiteX25" fmla="*/ 6787 w 10000"/>
              <a:gd name="connsiteY25" fmla="*/ 7306 h 9850"/>
              <a:gd name="connsiteX26" fmla="*/ 6877 w 10000"/>
              <a:gd name="connsiteY26" fmla="*/ 6608 h 9850"/>
              <a:gd name="connsiteX27" fmla="*/ 7068 w 10000"/>
              <a:gd name="connsiteY27" fmla="*/ 6335 h 9850"/>
              <a:gd name="connsiteX28" fmla="*/ 7146 w 10000"/>
              <a:gd name="connsiteY28" fmla="*/ 6883 h 9850"/>
              <a:gd name="connsiteX29" fmla="*/ 7247 w 10000"/>
              <a:gd name="connsiteY29" fmla="*/ 7031 h 9850"/>
              <a:gd name="connsiteX30" fmla="*/ 7327 w 10000"/>
              <a:gd name="connsiteY30" fmla="*/ 8155 h 9850"/>
              <a:gd name="connsiteX31" fmla="*/ 7521 w 10000"/>
              <a:gd name="connsiteY31" fmla="*/ 8030 h 9850"/>
              <a:gd name="connsiteX32" fmla="*/ 7601 w 10000"/>
              <a:gd name="connsiteY32" fmla="*/ 7456 h 9850"/>
              <a:gd name="connsiteX33" fmla="*/ 7701 w 10000"/>
              <a:gd name="connsiteY33" fmla="*/ 9002 h 9850"/>
              <a:gd name="connsiteX34" fmla="*/ 7803 w 10000"/>
              <a:gd name="connsiteY34" fmla="*/ 3516 h 9850"/>
              <a:gd name="connsiteX35" fmla="*/ 7980 w 10000"/>
              <a:gd name="connsiteY35" fmla="*/ 0 h 9850"/>
              <a:gd name="connsiteX36" fmla="*/ 8078 w 10000"/>
              <a:gd name="connsiteY36" fmla="*/ 1696 h 9850"/>
              <a:gd name="connsiteX37" fmla="*/ 8152 w 10000"/>
              <a:gd name="connsiteY37" fmla="*/ 1121 h 9850"/>
              <a:gd name="connsiteX38" fmla="*/ 8255 w 10000"/>
              <a:gd name="connsiteY38" fmla="*/ 2669 h 9850"/>
              <a:gd name="connsiteX39" fmla="*/ 8436 w 10000"/>
              <a:gd name="connsiteY39" fmla="*/ 2245 h 9850"/>
              <a:gd name="connsiteX40" fmla="*/ 8529 w 10000"/>
              <a:gd name="connsiteY40" fmla="*/ 2245 h 9850"/>
              <a:gd name="connsiteX41" fmla="*/ 8618 w 10000"/>
              <a:gd name="connsiteY41" fmla="*/ 2518 h 9850"/>
              <a:gd name="connsiteX42" fmla="*/ 8709 w 10000"/>
              <a:gd name="connsiteY42" fmla="*/ 3366 h 9850"/>
              <a:gd name="connsiteX43" fmla="*/ 8889 w 10000"/>
              <a:gd name="connsiteY43" fmla="*/ 2094 h 9850"/>
              <a:gd name="connsiteX44" fmla="*/ 8990 w 10000"/>
              <a:gd name="connsiteY44" fmla="*/ 2669 h 9850"/>
              <a:gd name="connsiteX45" fmla="*/ 9069 w 10000"/>
              <a:gd name="connsiteY45" fmla="*/ 2518 h 9850"/>
              <a:gd name="connsiteX46" fmla="*/ 9169 w 10000"/>
              <a:gd name="connsiteY46" fmla="*/ 1273 h 9850"/>
              <a:gd name="connsiteX47" fmla="*/ 9350 w 10000"/>
              <a:gd name="connsiteY47" fmla="*/ 1546 h 9850"/>
              <a:gd name="connsiteX48" fmla="*/ 9442 w 10000"/>
              <a:gd name="connsiteY48" fmla="*/ 700 h 9850"/>
              <a:gd name="connsiteX49" fmla="*/ 9543 w 10000"/>
              <a:gd name="connsiteY49" fmla="*/ 5334 h 9850"/>
              <a:gd name="connsiteX50" fmla="*/ 9623 w 10000"/>
              <a:gd name="connsiteY50" fmla="*/ 7306 h 9850"/>
              <a:gd name="connsiteX51" fmla="*/ 9818 w 10000"/>
              <a:gd name="connsiteY51" fmla="*/ 7306 h 9850"/>
              <a:gd name="connsiteX52" fmla="*/ 9901 w 10000"/>
              <a:gd name="connsiteY52" fmla="*/ 6608 h 9850"/>
              <a:gd name="connsiteX53" fmla="*/ 10000 w 10000"/>
              <a:gd name="connsiteY53" fmla="*/ 6608 h 9850"/>
              <a:gd name="connsiteX0" fmla="*/ 0 w 9817"/>
              <a:gd name="connsiteY0" fmla="*/ 9570 h 9570"/>
              <a:gd name="connsiteX1" fmla="*/ 95 w 9817"/>
              <a:gd name="connsiteY1" fmla="*/ 9417 h 9570"/>
              <a:gd name="connsiteX2" fmla="*/ 272 w 9817"/>
              <a:gd name="connsiteY2" fmla="*/ 7292 h 9570"/>
              <a:gd name="connsiteX3" fmla="*/ 372 w 9817"/>
              <a:gd name="connsiteY3" fmla="*/ 6431 h 9570"/>
              <a:gd name="connsiteX4" fmla="*/ 451 w 9817"/>
              <a:gd name="connsiteY4" fmla="*/ 7292 h 9570"/>
              <a:gd name="connsiteX5" fmla="*/ 553 w 9817"/>
              <a:gd name="connsiteY5" fmla="*/ 7417 h 9570"/>
              <a:gd name="connsiteX6" fmla="*/ 733 w 9817"/>
              <a:gd name="connsiteY6" fmla="*/ 6988 h 9570"/>
              <a:gd name="connsiteX7" fmla="*/ 828 w 9817"/>
              <a:gd name="connsiteY7" fmla="*/ 7417 h 9570"/>
              <a:gd name="connsiteX8" fmla="*/ 911 w 9817"/>
              <a:gd name="connsiteY8" fmla="*/ 6860 h 9570"/>
              <a:gd name="connsiteX9" fmla="*/ 1007 w 9817"/>
              <a:gd name="connsiteY9" fmla="*/ 7292 h 9570"/>
              <a:gd name="connsiteX10" fmla="*/ 1183 w 9817"/>
              <a:gd name="connsiteY10" fmla="*/ 6582 h 9570"/>
              <a:gd name="connsiteX11" fmla="*/ 1282 w 9817"/>
              <a:gd name="connsiteY11" fmla="*/ 6988 h 9570"/>
              <a:gd name="connsiteX12" fmla="*/ 1383 w 9817"/>
              <a:gd name="connsiteY12" fmla="*/ 6709 h 9570"/>
              <a:gd name="connsiteX13" fmla="*/ 1460 w 9817"/>
              <a:gd name="connsiteY13" fmla="*/ 7138 h 9570"/>
              <a:gd name="connsiteX14" fmla="*/ 1654 w 9817"/>
              <a:gd name="connsiteY14" fmla="*/ 6000 h 9570"/>
              <a:gd name="connsiteX15" fmla="*/ 1740 w 9817"/>
              <a:gd name="connsiteY15" fmla="*/ 6709 h 9570"/>
              <a:gd name="connsiteX16" fmla="*/ 1838 w 9817"/>
              <a:gd name="connsiteY16" fmla="*/ 6860 h 9570"/>
              <a:gd name="connsiteX17" fmla="*/ 1913 w 9817"/>
              <a:gd name="connsiteY17" fmla="*/ 7292 h 9570"/>
              <a:gd name="connsiteX18" fmla="*/ 2021 w 9817"/>
              <a:gd name="connsiteY18" fmla="*/ 6582 h 9570"/>
              <a:gd name="connsiteX19" fmla="*/ 2200 w 9817"/>
              <a:gd name="connsiteY19" fmla="*/ 7138 h 9570"/>
              <a:gd name="connsiteX20" fmla="*/ 2292 w 9817"/>
              <a:gd name="connsiteY20" fmla="*/ 7292 h 9570"/>
              <a:gd name="connsiteX21" fmla="*/ 2389 w 9817"/>
              <a:gd name="connsiteY21" fmla="*/ 6988 h 9570"/>
              <a:gd name="connsiteX22" fmla="*/ 6411 w 9817"/>
              <a:gd name="connsiteY22" fmla="*/ 7999 h 9570"/>
              <a:gd name="connsiteX23" fmla="*/ 6510 w 9817"/>
              <a:gd name="connsiteY23" fmla="*/ 7138 h 9570"/>
              <a:gd name="connsiteX24" fmla="*/ 6604 w 9817"/>
              <a:gd name="connsiteY24" fmla="*/ 7417 h 9570"/>
              <a:gd name="connsiteX25" fmla="*/ 6694 w 9817"/>
              <a:gd name="connsiteY25" fmla="*/ 6709 h 9570"/>
              <a:gd name="connsiteX26" fmla="*/ 6885 w 9817"/>
              <a:gd name="connsiteY26" fmla="*/ 6431 h 9570"/>
              <a:gd name="connsiteX27" fmla="*/ 6963 w 9817"/>
              <a:gd name="connsiteY27" fmla="*/ 6988 h 9570"/>
              <a:gd name="connsiteX28" fmla="*/ 7064 w 9817"/>
              <a:gd name="connsiteY28" fmla="*/ 7138 h 9570"/>
              <a:gd name="connsiteX29" fmla="*/ 7144 w 9817"/>
              <a:gd name="connsiteY29" fmla="*/ 8279 h 9570"/>
              <a:gd name="connsiteX30" fmla="*/ 7338 w 9817"/>
              <a:gd name="connsiteY30" fmla="*/ 8152 h 9570"/>
              <a:gd name="connsiteX31" fmla="*/ 7418 w 9817"/>
              <a:gd name="connsiteY31" fmla="*/ 7570 h 9570"/>
              <a:gd name="connsiteX32" fmla="*/ 7518 w 9817"/>
              <a:gd name="connsiteY32" fmla="*/ 9139 h 9570"/>
              <a:gd name="connsiteX33" fmla="*/ 7620 w 9817"/>
              <a:gd name="connsiteY33" fmla="*/ 3570 h 9570"/>
              <a:gd name="connsiteX34" fmla="*/ 7797 w 9817"/>
              <a:gd name="connsiteY34" fmla="*/ 0 h 9570"/>
              <a:gd name="connsiteX35" fmla="*/ 7895 w 9817"/>
              <a:gd name="connsiteY35" fmla="*/ 1722 h 9570"/>
              <a:gd name="connsiteX36" fmla="*/ 7969 w 9817"/>
              <a:gd name="connsiteY36" fmla="*/ 1138 h 9570"/>
              <a:gd name="connsiteX37" fmla="*/ 8072 w 9817"/>
              <a:gd name="connsiteY37" fmla="*/ 2710 h 9570"/>
              <a:gd name="connsiteX38" fmla="*/ 8253 w 9817"/>
              <a:gd name="connsiteY38" fmla="*/ 2279 h 9570"/>
              <a:gd name="connsiteX39" fmla="*/ 8346 w 9817"/>
              <a:gd name="connsiteY39" fmla="*/ 2279 h 9570"/>
              <a:gd name="connsiteX40" fmla="*/ 8435 w 9817"/>
              <a:gd name="connsiteY40" fmla="*/ 2556 h 9570"/>
              <a:gd name="connsiteX41" fmla="*/ 8526 w 9817"/>
              <a:gd name="connsiteY41" fmla="*/ 3417 h 9570"/>
              <a:gd name="connsiteX42" fmla="*/ 8706 w 9817"/>
              <a:gd name="connsiteY42" fmla="*/ 2126 h 9570"/>
              <a:gd name="connsiteX43" fmla="*/ 8807 w 9817"/>
              <a:gd name="connsiteY43" fmla="*/ 2710 h 9570"/>
              <a:gd name="connsiteX44" fmla="*/ 8886 w 9817"/>
              <a:gd name="connsiteY44" fmla="*/ 2556 h 9570"/>
              <a:gd name="connsiteX45" fmla="*/ 8986 w 9817"/>
              <a:gd name="connsiteY45" fmla="*/ 1292 h 9570"/>
              <a:gd name="connsiteX46" fmla="*/ 9167 w 9817"/>
              <a:gd name="connsiteY46" fmla="*/ 1570 h 9570"/>
              <a:gd name="connsiteX47" fmla="*/ 9259 w 9817"/>
              <a:gd name="connsiteY47" fmla="*/ 711 h 9570"/>
              <a:gd name="connsiteX48" fmla="*/ 9360 w 9817"/>
              <a:gd name="connsiteY48" fmla="*/ 5415 h 9570"/>
              <a:gd name="connsiteX49" fmla="*/ 9440 w 9817"/>
              <a:gd name="connsiteY49" fmla="*/ 7417 h 9570"/>
              <a:gd name="connsiteX50" fmla="*/ 9635 w 9817"/>
              <a:gd name="connsiteY50" fmla="*/ 7417 h 9570"/>
              <a:gd name="connsiteX51" fmla="*/ 9718 w 9817"/>
              <a:gd name="connsiteY51" fmla="*/ 6709 h 9570"/>
              <a:gd name="connsiteX52" fmla="*/ 9817 w 9817"/>
              <a:gd name="connsiteY52" fmla="*/ 6709 h 9570"/>
              <a:gd name="connsiteX0" fmla="*/ 0 w 9903"/>
              <a:gd name="connsiteY0" fmla="*/ 9840 h 9840"/>
              <a:gd name="connsiteX1" fmla="*/ 180 w 9903"/>
              <a:gd name="connsiteY1" fmla="*/ 7620 h 9840"/>
              <a:gd name="connsiteX2" fmla="*/ 282 w 9903"/>
              <a:gd name="connsiteY2" fmla="*/ 6720 h 9840"/>
              <a:gd name="connsiteX3" fmla="*/ 362 w 9903"/>
              <a:gd name="connsiteY3" fmla="*/ 7620 h 9840"/>
              <a:gd name="connsiteX4" fmla="*/ 466 w 9903"/>
              <a:gd name="connsiteY4" fmla="*/ 7750 h 9840"/>
              <a:gd name="connsiteX5" fmla="*/ 650 w 9903"/>
              <a:gd name="connsiteY5" fmla="*/ 7302 h 9840"/>
              <a:gd name="connsiteX6" fmla="*/ 746 w 9903"/>
              <a:gd name="connsiteY6" fmla="*/ 7750 h 9840"/>
              <a:gd name="connsiteX7" fmla="*/ 831 w 9903"/>
              <a:gd name="connsiteY7" fmla="*/ 7168 h 9840"/>
              <a:gd name="connsiteX8" fmla="*/ 929 w 9903"/>
              <a:gd name="connsiteY8" fmla="*/ 7620 h 9840"/>
              <a:gd name="connsiteX9" fmla="*/ 1108 w 9903"/>
              <a:gd name="connsiteY9" fmla="*/ 6878 h 9840"/>
              <a:gd name="connsiteX10" fmla="*/ 1209 w 9903"/>
              <a:gd name="connsiteY10" fmla="*/ 7302 h 9840"/>
              <a:gd name="connsiteX11" fmla="*/ 1312 w 9903"/>
              <a:gd name="connsiteY11" fmla="*/ 7010 h 9840"/>
              <a:gd name="connsiteX12" fmla="*/ 1390 w 9903"/>
              <a:gd name="connsiteY12" fmla="*/ 7459 h 9840"/>
              <a:gd name="connsiteX13" fmla="*/ 1588 w 9903"/>
              <a:gd name="connsiteY13" fmla="*/ 6270 h 9840"/>
              <a:gd name="connsiteX14" fmla="*/ 1675 w 9903"/>
              <a:gd name="connsiteY14" fmla="*/ 7010 h 9840"/>
              <a:gd name="connsiteX15" fmla="*/ 1775 w 9903"/>
              <a:gd name="connsiteY15" fmla="*/ 7168 h 9840"/>
              <a:gd name="connsiteX16" fmla="*/ 1852 w 9903"/>
              <a:gd name="connsiteY16" fmla="*/ 7620 h 9840"/>
              <a:gd name="connsiteX17" fmla="*/ 1962 w 9903"/>
              <a:gd name="connsiteY17" fmla="*/ 6878 h 9840"/>
              <a:gd name="connsiteX18" fmla="*/ 2144 w 9903"/>
              <a:gd name="connsiteY18" fmla="*/ 7459 h 9840"/>
              <a:gd name="connsiteX19" fmla="*/ 2238 w 9903"/>
              <a:gd name="connsiteY19" fmla="*/ 7620 h 9840"/>
              <a:gd name="connsiteX20" fmla="*/ 2337 w 9903"/>
              <a:gd name="connsiteY20" fmla="*/ 7302 h 9840"/>
              <a:gd name="connsiteX21" fmla="*/ 6434 w 9903"/>
              <a:gd name="connsiteY21" fmla="*/ 8358 h 9840"/>
              <a:gd name="connsiteX22" fmla="*/ 6534 w 9903"/>
              <a:gd name="connsiteY22" fmla="*/ 7459 h 9840"/>
              <a:gd name="connsiteX23" fmla="*/ 6630 w 9903"/>
              <a:gd name="connsiteY23" fmla="*/ 7750 h 9840"/>
              <a:gd name="connsiteX24" fmla="*/ 6722 w 9903"/>
              <a:gd name="connsiteY24" fmla="*/ 7010 h 9840"/>
              <a:gd name="connsiteX25" fmla="*/ 6916 w 9903"/>
              <a:gd name="connsiteY25" fmla="*/ 6720 h 9840"/>
              <a:gd name="connsiteX26" fmla="*/ 6996 w 9903"/>
              <a:gd name="connsiteY26" fmla="*/ 7302 h 9840"/>
              <a:gd name="connsiteX27" fmla="*/ 7099 w 9903"/>
              <a:gd name="connsiteY27" fmla="*/ 7459 h 9840"/>
              <a:gd name="connsiteX28" fmla="*/ 7180 w 9903"/>
              <a:gd name="connsiteY28" fmla="*/ 8651 h 9840"/>
              <a:gd name="connsiteX29" fmla="*/ 7378 w 9903"/>
              <a:gd name="connsiteY29" fmla="*/ 8518 h 9840"/>
              <a:gd name="connsiteX30" fmla="*/ 7459 w 9903"/>
              <a:gd name="connsiteY30" fmla="*/ 7910 h 9840"/>
              <a:gd name="connsiteX31" fmla="*/ 7561 w 9903"/>
              <a:gd name="connsiteY31" fmla="*/ 9550 h 9840"/>
              <a:gd name="connsiteX32" fmla="*/ 7665 w 9903"/>
              <a:gd name="connsiteY32" fmla="*/ 3730 h 9840"/>
              <a:gd name="connsiteX33" fmla="*/ 7845 w 9903"/>
              <a:gd name="connsiteY33" fmla="*/ 0 h 9840"/>
              <a:gd name="connsiteX34" fmla="*/ 7945 w 9903"/>
              <a:gd name="connsiteY34" fmla="*/ 1799 h 9840"/>
              <a:gd name="connsiteX35" fmla="*/ 8021 w 9903"/>
              <a:gd name="connsiteY35" fmla="*/ 1189 h 9840"/>
              <a:gd name="connsiteX36" fmla="*/ 8125 w 9903"/>
              <a:gd name="connsiteY36" fmla="*/ 2832 h 9840"/>
              <a:gd name="connsiteX37" fmla="*/ 8310 w 9903"/>
              <a:gd name="connsiteY37" fmla="*/ 2381 h 9840"/>
              <a:gd name="connsiteX38" fmla="*/ 8405 w 9903"/>
              <a:gd name="connsiteY38" fmla="*/ 2381 h 9840"/>
              <a:gd name="connsiteX39" fmla="*/ 8495 w 9903"/>
              <a:gd name="connsiteY39" fmla="*/ 2671 h 9840"/>
              <a:gd name="connsiteX40" fmla="*/ 8588 w 9903"/>
              <a:gd name="connsiteY40" fmla="*/ 3571 h 9840"/>
              <a:gd name="connsiteX41" fmla="*/ 8771 w 9903"/>
              <a:gd name="connsiteY41" fmla="*/ 2222 h 9840"/>
              <a:gd name="connsiteX42" fmla="*/ 8874 w 9903"/>
              <a:gd name="connsiteY42" fmla="*/ 2832 h 9840"/>
              <a:gd name="connsiteX43" fmla="*/ 8955 w 9903"/>
              <a:gd name="connsiteY43" fmla="*/ 2671 h 9840"/>
              <a:gd name="connsiteX44" fmla="*/ 9057 w 9903"/>
              <a:gd name="connsiteY44" fmla="*/ 1350 h 9840"/>
              <a:gd name="connsiteX45" fmla="*/ 9241 w 9903"/>
              <a:gd name="connsiteY45" fmla="*/ 1641 h 9840"/>
              <a:gd name="connsiteX46" fmla="*/ 9335 w 9903"/>
              <a:gd name="connsiteY46" fmla="*/ 743 h 9840"/>
              <a:gd name="connsiteX47" fmla="*/ 9437 w 9903"/>
              <a:gd name="connsiteY47" fmla="*/ 5658 h 9840"/>
              <a:gd name="connsiteX48" fmla="*/ 9519 w 9903"/>
              <a:gd name="connsiteY48" fmla="*/ 7750 h 9840"/>
              <a:gd name="connsiteX49" fmla="*/ 9718 w 9903"/>
              <a:gd name="connsiteY49" fmla="*/ 7750 h 9840"/>
              <a:gd name="connsiteX50" fmla="*/ 9802 w 9903"/>
              <a:gd name="connsiteY50" fmla="*/ 7010 h 9840"/>
              <a:gd name="connsiteX51" fmla="*/ 9903 w 9903"/>
              <a:gd name="connsiteY51" fmla="*/ 7010 h 9840"/>
              <a:gd name="connsiteX0" fmla="*/ 0 w 9818"/>
              <a:gd name="connsiteY0" fmla="*/ 7744 h 9705"/>
              <a:gd name="connsiteX1" fmla="*/ 103 w 9818"/>
              <a:gd name="connsiteY1" fmla="*/ 6829 h 9705"/>
              <a:gd name="connsiteX2" fmla="*/ 184 w 9818"/>
              <a:gd name="connsiteY2" fmla="*/ 7744 h 9705"/>
              <a:gd name="connsiteX3" fmla="*/ 289 w 9818"/>
              <a:gd name="connsiteY3" fmla="*/ 7876 h 9705"/>
              <a:gd name="connsiteX4" fmla="*/ 474 w 9818"/>
              <a:gd name="connsiteY4" fmla="*/ 7421 h 9705"/>
              <a:gd name="connsiteX5" fmla="*/ 571 w 9818"/>
              <a:gd name="connsiteY5" fmla="*/ 7876 h 9705"/>
              <a:gd name="connsiteX6" fmla="*/ 657 w 9818"/>
              <a:gd name="connsiteY6" fmla="*/ 7285 h 9705"/>
              <a:gd name="connsiteX7" fmla="*/ 756 w 9818"/>
              <a:gd name="connsiteY7" fmla="*/ 7744 h 9705"/>
              <a:gd name="connsiteX8" fmla="*/ 937 w 9818"/>
              <a:gd name="connsiteY8" fmla="*/ 6990 h 9705"/>
              <a:gd name="connsiteX9" fmla="*/ 1039 w 9818"/>
              <a:gd name="connsiteY9" fmla="*/ 7421 h 9705"/>
              <a:gd name="connsiteX10" fmla="*/ 1143 w 9818"/>
              <a:gd name="connsiteY10" fmla="*/ 7124 h 9705"/>
              <a:gd name="connsiteX11" fmla="*/ 1222 w 9818"/>
              <a:gd name="connsiteY11" fmla="*/ 7580 h 9705"/>
              <a:gd name="connsiteX12" fmla="*/ 1422 w 9818"/>
              <a:gd name="connsiteY12" fmla="*/ 6372 h 9705"/>
              <a:gd name="connsiteX13" fmla="*/ 1509 w 9818"/>
              <a:gd name="connsiteY13" fmla="*/ 7124 h 9705"/>
              <a:gd name="connsiteX14" fmla="*/ 1610 w 9818"/>
              <a:gd name="connsiteY14" fmla="*/ 7285 h 9705"/>
              <a:gd name="connsiteX15" fmla="*/ 1688 w 9818"/>
              <a:gd name="connsiteY15" fmla="*/ 7744 h 9705"/>
              <a:gd name="connsiteX16" fmla="*/ 1799 w 9818"/>
              <a:gd name="connsiteY16" fmla="*/ 6990 h 9705"/>
              <a:gd name="connsiteX17" fmla="*/ 1983 w 9818"/>
              <a:gd name="connsiteY17" fmla="*/ 7580 h 9705"/>
              <a:gd name="connsiteX18" fmla="*/ 2078 w 9818"/>
              <a:gd name="connsiteY18" fmla="*/ 7744 h 9705"/>
              <a:gd name="connsiteX19" fmla="*/ 2178 w 9818"/>
              <a:gd name="connsiteY19" fmla="*/ 7421 h 9705"/>
              <a:gd name="connsiteX20" fmla="*/ 6315 w 9818"/>
              <a:gd name="connsiteY20" fmla="*/ 8494 h 9705"/>
              <a:gd name="connsiteX21" fmla="*/ 6416 w 9818"/>
              <a:gd name="connsiteY21" fmla="*/ 7580 h 9705"/>
              <a:gd name="connsiteX22" fmla="*/ 6513 w 9818"/>
              <a:gd name="connsiteY22" fmla="*/ 7876 h 9705"/>
              <a:gd name="connsiteX23" fmla="*/ 6606 w 9818"/>
              <a:gd name="connsiteY23" fmla="*/ 7124 h 9705"/>
              <a:gd name="connsiteX24" fmla="*/ 6802 w 9818"/>
              <a:gd name="connsiteY24" fmla="*/ 6829 h 9705"/>
              <a:gd name="connsiteX25" fmla="*/ 6883 w 9818"/>
              <a:gd name="connsiteY25" fmla="*/ 7421 h 9705"/>
              <a:gd name="connsiteX26" fmla="*/ 6987 w 9818"/>
              <a:gd name="connsiteY26" fmla="*/ 7580 h 9705"/>
              <a:gd name="connsiteX27" fmla="*/ 7068 w 9818"/>
              <a:gd name="connsiteY27" fmla="*/ 8792 h 9705"/>
              <a:gd name="connsiteX28" fmla="*/ 7268 w 9818"/>
              <a:gd name="connsiteY28" fmla="*/ 8657 h 9705"/>
              <a:gd name="connsiteX29" fmla="*/ 7350 w 9818"/>
              <a:gd name="connsiteY29" fmla="*/ 8039 h 9705"/>
              <a:gd name="connsiteX30" fmla="*/ 7453 w 9818"/>
              <a:gd name="connsiteY30" fmla="*/ 9705 h 9705"/>
              <a:gd name="connsiteX31" fmla="*/ 7558 w 9818"/>
              <a:gd name="connsiteY31" fmla="*/ 3791 h 9705"/>
              <a:gd name="connsiteX32" fmla="*/ 7740 w 9818"/>
              <a:gd name="connsiteY32" fmla="*/ 0 h 9705"/>
              <a:gd name="connsiteX33" fmla="*/ 7841 w 9818"/>
              <a:gd name="connsiteY33" fmla="*/ 1828 h 9705"/>
              <a:gd name="connsiteX34" fmla="*/ 7918 w 9818"/>
              <a:gd name="connsiteY34" fmla="*/ 1208 h 9705"/>
              <a:gd name="connsiteX35" fmla="*/ 8023 w 9818"/>
              <a:gd name="connsiteY35" fmla="*/ 2878 h 9705"/>
              <a:gd name="connsiteX36" fmla="*/ 8209 w 9818"/>
              <a:gd name="connsiteY36" fmla="*/ 2420 h 9705"/>
              <a:gd name="connsiteX37" fmla="*/ 8305 w 9818"/>
              <a:gd name="connsiteY37" fmla="*/ 2420 h 9705"/>
              <a:gd name="connsiteX38" fmla="*/ 8396 w 9818"/>
              <a:gd name="connsiteY38" fmla="*/ 2714 h 9705"/>
              <a:gd name="connsiteX39" fmla="*/ 8490 w 9818"/>
              <a:gd name="connsiteY39" fmla="*/ 3629 h 9705"/>
              <a:gd name="connsiteX40" fmla="*/ 8675 w 9818"/>
              <a:gd name="connsiteY40" fmla="*/ 2258 h 9705"/>
              <a:gd name="connsiteX41" fmla="*/ 8779 w 9818"/>
              <a:gd name="connsiteY41" fmla="*/ 2878 h 9705"/>
              <a:gd name="connsiteX42" fmla="*/ 8861 w 9818"/>
              <a:gd name="connsiteY42" fmla="*/ 2714 h 9705"/>
              <a:gd name="connsiteX43" fmla="*/ 8964 w 9818"/>
              <a:gd name="connsiteY43" fmla="*/ 1372 h 9705"/>
              <a:gd name="connsiteX44" fmla="*/ 9150 w 9818"/>
              <a:gd name="connsiteY44" fmla="*/ 1668 h 9705"/>
              <a:gd name="connsiteX45" fmla="*/ 9244 w 9818"/>
              <a:gd name="connsiteY45" fmla="*/ 755 h 9705"/>
              <a:gd name="connsiteX46" fmla="*/ 9347 w 9818"/>
              <a:gd name="connsiteY46" fmla="*/ 5750 h 9705"/>
              <a:gd name="connsiteX47" fmla="*/ 9430 w 9818"/>
              <a:gd name="connsiteY47" fmla="*/ 7876 h 9705"/>
              <a:gd name="connsiteX48" fmla="*/ 9631 w 9818"/>
              <a:gd name="connsiteY48" fmla="*/ 7876 h 9705"/>
              <a:gd name="connsiteX49" fmla="*/ 9716 w 9818"/>
              <a:gd name="connsiteY49" fmla="*/ 7124 h 9705"/>
              <a:gd name="connsiteX50" fmla="*/ 9818 w 9818"/>
              <a:gd name="connsiteY50" fmla="*/ 7124 h 9705"/>
              <a:gd name="connsiteX0" fmla="*/ 0 w 9895"/>
              <a:gd name="connsiteY0" fmla="*/ 7037 h 10000"/>
              <a:gd name="connsiteX1" fmla="*/ 82 w 9895"/>
              <a:gd name="connsiteY1" fmla="*/ 7979 h 10000"/>
              <a:gd name="connsiteX2" fmla="*/ 189 w 9895"/>
              <a:gd name="connsiteY2" fmla="*/ 8115 h 10000"/>
              <a:gd name="connsiteX3" fmla="*/ 378 w 9895"/>
              <a:gd name="connsiteY3" fmla="*/ 7647 h 10000"/>
              <a:gd name="connsiteX4" fmla="*/ 477 w 9895"/>
              <a:gd name="connsiteY4" fmla="*/ 8115 h 10000"/>
              <a:gd name="connsiteX5" fmla="*/ 564 w 9895"/>
              <a:gd name="connsiteY5" fmla="*/ 7506 h 10000"/>
              <a:gd name="connsiteX6" fmla="*/ 665 w 9895"/>
              <a:gd name="connsiteY6" fmla="*/ 7979 h 10000"/>
              <a:gd name="connsiteX7" fmla="*/ 849 w 9895"/>
              <a:gd name="connsiteY7" fmla="*/ 7202 h 10000"/>
              <a:gd name="connsiteX8" fmla="*/ 953 w 9895"/>
              <a:gd name="connsiteY8" fmla="*/ 7647 h 10000"/>
              <a:gd name="connsiteX9" fmla="*/ 1059 w 9895"/>
              <a:gd name="connsiteY9" fmla="*/ 7341 h 10000"/>
              <a:gd name="connsiteX10" fmla="*/ 1140 w 9895"/>
              <a:gd name="connsiteY10" fmla="*/ 7810 h 10000"/>
              <a:gd name="connsiteX11" fmla="*/ 1343 w 9895"/>
              <a:gd name="connsiteY11" fmla="*/ 6566 h 10000"/>
              <a:gd name="connsiteX12" fmla="*/ 1432 w 9895"/>
              <a:gd name="connsiteY12" fmla="*/ 7341 h 10000"/>
              <a:gd name="connsiteX13" fmla="*/ 1535 w 9895"/>
              <a:gd name="connsiteY13" fmla="*/ 7506 h 10000"/>
              <a:gd name="connsiteX14" fmla="*/ 1614 w 9895"/>
              <a:gd name="connsiteY14" fmla="*/ 7979 h 10000"/>
              <a:gd name="connsiteX15" fmla="*/ 1727 w 9895"/>
              <a:gd name="connsiteY15" fmla="*/ 7202 h 10000"/>
              <a:gd name="connsiteX16" fmla="*/ 1915 w 9895"/>
              <a:gd name="connsiteY16" fmla="*/ 7810 h 10000"/>
              <a:gd name="connsiteX17" fmla="*/ 2012 w 9895"/>
              <a:gd name="connsiteY17" fmla="*/ 7979 h 10000"/>
              <a:gd name="connsiteX18" fmla="*/ 2113 w 9895"/>
              <a:gd name="connsiteY18" fmla="*/ 7647 h 10000"/>
              <a:gd name="connsiteX19" fmla="*/ 6327 w 9895"/>
              <a:gd name="connsiteY19" fmla="*/ 8752 h 10000"/>
              <a:gd name="connsiteX20" fmla="*/ 6430 w 9895"/>
              <a:gd name="connsiteY20" fmla="*/ 7810 h 10000"/>
              <a:gd name="connsiteX21" fmla="*/ 6529 w 9895"/>
              <a:gd name="connsiteY21" fmla="*/ 8115 h 10000"/>
              <a:gd name="connsiteX22" fmla="*/ 6623 w 9895"/>
              <a:gd name="connsiteY22" fmla="*/ 7341 h 10000"/>
              <a:gd name="connsiteX23" fmla="*/ 6823 w 9895"/>
              <a:gd name="connsiteY23" fmla="*/ 7037 h 10000"/>
              <a:gd name="connsiteX24" fmla="*/ 6906 w 9895"/>
              <a:gd name="connsiteY24" fmla="*/ 7647 h 10000"/>
              <a:gd name="connsiteX25" fmla="*/ 7012 w 9895"/>
              <a:gd name="connsiteY25" fmla="*/ 7810 h 10000"/>
              <a:gd name="connsiteX26" fmla="*/ 7094 w 9895"/>
              <a:gd name="connsiteY26" fmla="*/ 9059 h 10000"/>
              <a:gd name="connsiteX27" fmla="*/ 7298 w 9895"/>
              <a:gd name="connsiteY27" fmla="*/ 8920 h 10000"/>
              <a:gd name="connsiteX28" fmla="*/ 7381 w 9895"/>
              <a:gd name="connsiteY28" fmla="*/ 8283 h 10000"/>
              <a:gd name="connsiteX29" fmla="*/ 7486 w 9895"/>
              <a:gd name="connsiteY29" fmla="*/ 10000 h 10000"/>
              <a:gd name="connsiteX30" fmla="*/ 7593 w 9895"/>
              <a:gd name="connsiteY30" fmla="*/ 3906 h 10000"/>
              <a:gd name="connsiteX31" fmla="*/ 7778 w 9895"/>
              <a:gd name="connsiteY31" fmla="*/ 0 h 10000"/>
              <a:gd name="connsiteX32" fmla="*/ 7881 w 9895"/>
              <a:gd name="connsiteY32" fmla="*/ 1884 h 10000"/>
              <a:gd name="connsiteX33" fmla="*/ 7960 w 9895"/>
              <a:gd name="connsiteY33" fmla="*/ 1245 h 10000"/>
              <a:gd name="connsiteX34" fmla="*/ 8067 w 9895"/>
              <a:gd name="connsiteY34" fmla="*/ 2965 h 10000"/>
              <a:gd name="connsiteX35" fmla="*/ 8256 w 9895"/>
              <a:gd name="connsiteY35" fmla="*/ 2494 h 10000"/>
              <a:gd name="connsiteX36" fmla="*/ 8354 w 9895"/>
              <a:gd name="connsiteY36" fmla="*/ 2494 h 10000"/>
              <a:gd name="connsiteX37" fmla="*/ 8447 w 9895"/>
              <a:gd name="connsiteY37" fmla="*/ 2796 h 10000"/>
              <a:gd name="connsiteX38" fmla="*/ 8542 w 9895"/>
              <a:gd name="connsiteY38" fmla="*/ 3739 h 10000"/>
              <a:gd name="connsiteX39" fmla="*/ 8731 w 9895"/>
              <a:gd name="connsiteY39" fmla="*/ 2327 h 10000"/>
              <a:gd name="connsiteX40" fmla="*/ 8837 w 9895"/>
              <a:gd name="connsiteY40" fmla="*/ 2965 h 10000"/>
              <a:gd name="connsiteX41" fmla="*/ 8920 w 9895"/>
              <a:gd name="connsiteY41" fmla="*/ 2796 h 10000"/>
              <a:gd name="connsiteX42" fmla="*/ 9025 w 9895"/>
              <a:gd name="connsiteY42" fmla="*/ 1414 h 10000"/>
              <a:gd name="connsiteX43" fmla="*/ 9215 w 9895"/>
              <a:gd name="connsiteY43" fmla="*/ 1719 h 10000"/>
              <a:gd name="connsiteX44" fmla="*/ 9310 w 9895"/>
              <a:gd name="connsiteY44" fmla="*/ 778 h 10000"/>
              <a:gd name="connsiteX45" fmla="*/ 9415 w 9895"/>
              <a:gd name="connsiteY45" fmla="*/ 5925 h 10000"/>
              <a:gd name="connsiteX46" fmla="*/ 9500 w 9895"/>
              <a:gd name="connsiteY46" fmla="*/ 8115 h 10000"/>
              <a:gd name="connsiteX47" fmla="*/ 9705 w 9895"/>
              <a:gd name="connsiteY47" fmla="*/ 8115 h 10000"/>
              <a:gd name="connsiteX48" fmla="*/ 9791 w 9895"/>
              <a:gd name="connsiteY48" fmla="*/ 7341 h 10000"/>
              <a:gd name="connsiteX49" fmla="*/ 9895 w 9895"/>
              <a:gd name="connsiteY49" fmla="*/ 7341 h 10000"/>
              <a:gd name="connsiteX0" fmla="*/ 0 w 9917"/>
              <a:gd name="connsiteY0" fmla="*/ 7979 h 10000"/>
              <a:gd name="connsiteX1" fmla="*/ 108 w 9917"/>
              <a:gd name="connsiteY1" fmla="*/ 8115 h 10000"/>
              <a:gd name="connsiteX2" fmla="*/ 299 w 9917"/>
              <a:gd name="connsiteY2" fmla="*/ 7647 h 10000"/>
              <a:gd name="connsiteX3" fmla="*/ 399 w 9917"/>
              <a:gd name="connsiteY3" fmla="*/ 8115 h 10000"/>
              <a:gd name="connsiteX4" fmla="*/ 487 w 9917"/>
              <a:gd name="connsiteY4" fmla="*/ 7506 h 10000"/>
              <a:gd name="connsiteX5" fmla="*/ 589 w 9917"/>
              <a:gd name="connsiteY5" fmla="*/ 7979 h 10000"/>
              <a:gd name="connsiteX6" fmla="*/ 775 w 9917"/>
              <a:gd name="connsiteY6" fmla="*/ 7202 h 10000"/>
              <a:gd name="connsiteX7" fmla="*/ 880 w 9917"/>
              <a:gd name="connsiteY7" fmla="*/ 7647 h 10000"/>
              <a:gd name="connsiteX8" fmla="*/ 987 w 9917"/>
              <a:gd name="connsiteY8" fmla="*/ 7341 h 10000"/>
              <a:gd name="connsiteX9" fmla="*/ 1069 w 9917"/>
              <a:gd name="connsiteY9" fmla="*/ 7810 h 10000"/>
              <a:gd name="connsiteX10" fmla="*/ 1274 w 9917"/>
              <a:gd name="connsiteY10" fmla="*/ 6566 h 10000"/>
              <a:gd name="connsiteX11" fmla="*/ 1364 w 9917"/>
              <a:gd name="connsiteY11" fmla="*/ 7341 h 10000"/>
              <a:gd name="connsiteX12" fmla="*/ 1468 w 9917"/>
              <a:gd name="connsiteY12" fmla="*/ 7506 h 10000"/>
              <a:gd name="connsiteX13" fmla="*/ 1548 w 9917"/>
              <a:gd name="connsiteY13" fmla="*/ 7979 h 10000"/>
              <a:gd name="connsiteX14" fmla="*/ 1662 w 9917"/>
              <a:gd name="connsiteY14" fmla="*/ 7202 h 10000"/>
              <a:gd name="connsiteX15" fmla="*/ 1852 w 9917"/>
              <a:gd name="connsiteY15" fmla="*/ 7810 h 10000"/>
              <a:gd name="connsiteX16" fmla="*/ 1950 w 9917"/>
              <a:gd name="connsiteY16" fmla="*/ 7979 h 10000"/>
              <a:gd name="connsiteX17" fmla="*/ 2052 w 9917"/>
              <a:gd name="connsiteY17" fmla="*/ 7647 h 10000"/>
              <a:gd name="connsiteX18" fmla="*/ 6311 w 9917"/>
              <a:gd name="connsiteY18" fmla="*/ 8752 h 10000"/>
              <a:gd name="connsiteX19" fmla="*/ 6415 w 9917"/>
              <a:gd name="connsiteY19" fmla="*/ 7810 h 10000"/>
              <a:gd name="connsiteX20" fmla="*/ 6515 w 9917"/>
              <a:gd name="connsiteY20" fmla="*/ 8115 h 10000"/>
              <a:gd name="connsiteX21" fmla="*/ 6610 w 9917"/>
              <a:gd name="connsiteY21" fmla="*/ 7341 h 10000"/>
              <a:gd name="connsiteX22" fmla="*/ 6812 w 9917"/>
              <a:gd name="connsiteY22" fmla="*/ 7037 h 10000"/>
              <a:gd name="connsiteX23" fmla="*/ 6896 w 9917"/>
              <a:gd name="connsiteY23" fmla="*/ 7647 h 10000"/>
              <a:gd name="connsiteX24" fmla="*/ 7003 w 9917"/>
              <a:gd name="connsiteY24" fmla="*/ 7810 h 10000"/>
              <a:gd name="connsiteX25" fmla="*/ 7086 w 9917"/>
              <a:gd name="connsiteY25" fmla="*/ 9059 h 10000"/>
              <a:gd name="connsiteX26" fmla="*/ 7292 w 9917"/>
              <a:gd name="connsiteY26" fmla="*/ 8920 h 10000"/>
              <a:gd name="connsiteX27" fmla="*/ 7376 w 9917"/>
              <a:gd name="connsiteY27" fmla="*/ 8283 h 10000"/>
              <a:gd name="connsiteX28" fmla="*/ 7482 w 9917"/>
              <a:gd name="connsiteY28" fmla="*/ 10000 h 10000"/>
              <a:gd name="connsiteX29" fmla="*/ 7591 w 9917"/>
              <a:gd name="connsiteY29" fmla="*/ 3906 h 10000"/>
              <a:gd name="connsiteX30" fmla="*/ 7778 w 9917"/>
              <a:gd name="connsiteY30" fmla="*/ 0 h 10000"/>
              <a:gd name="connsiteX31" fmla="*/ 7882 w 9917"/>
              <a:gd name="connsiteY31" fmla="*/ 1884 h 10000"/>
              <a:gd name="connsiteX32" fmla="*/ 7961 w 9917"/>
              <a:gd name="connsiteY32" fmla="*/ 1245 h 10000"/>
              <a:gd name="connsiteX33" fmla="*/ 8070 w 9917"/>
              <a:gd name="connsiteY33" fmla="*/ 2965 h 10000"/>
              <a:gd name="connsiteX34" fmla="*/ 8261 w 9917"/>
              <a:gd name="connsiteY34" fmla="*/ 2494 h 10000"/>
              <a:gd name="connsiteX35" fmla="*/ 8360 w 9917"/>
              <a:gd name="connsiteY35" fmla="*/ 2494 h 10000"/>
              <a:gd name="connsiteX36" fmla="*/ 8454 w 9917"/>
              <a:gd name="connsiteY36" fmla="*/ 2796 h 10000"/>
              <a:gd name="connsiteX37" fmla="*/ 8550 w 9917"/>
              <a:gd name="connsiteY37" fmla="*/ 3739 h 10000"/>
              <a:gd name="connsiteX38" fmla="*/ 8741 w 9917"/>
              <a:gd name="connsiteY38" fmla="*/ 2327 h 10000"/>
              <a:gd name="connsiteX39" fmla="*/ 8848 w 9917"/>
              <a:gd name="connsiteY39" fmla="*/ 2965 h 10000"/>
              <a:gd name="connsiteX40" fmla="*/ 8932 w 9917"/>
              <a:gd name="connsiteY40" fmla="*/ 2796 h 10000"/>
              <a:gd name="connsiteX41" fmla="*/ 9038 w 9917"/>
              <a:gd name="connsiteY41" fmla="*/ 1414 h 10000"/>
              <a:gd name="connsiteX42" fmla="*/ 9230 w 9917"/>
              <a:gd name="connsiteY42" fmla="*/ 1719 h 10000"/>
              <a:gd name="connsiteX43" fmla="*/ 9326 w 9917"/>
              <a:gd name="connsiteY43" fmla="*/ 778 h 10000"/>
              <a:gd name="connsiteX44" fmla="*/ 9432 w 9917"/>
              <a:gd name="connsiteY44" fmla="*/ 5925 h 10000"/>
              <a:gd name="connsiteX45" fmla="*/ 9518 w 9917"/>
              <a:gd name="connsiteY45" fmla="*/ 8115 h 10000"/>
              <a:gd name="connsiteX46" fmla="*/ 9725 w 9917"/>
              <a:gd name="connsiteY46" fmla="*/ 8115 h 10000"/>
              <a:gd name="connsiteX47" fmla="*/ 9812 w 9917"/>
              <a:gd name="connsiteY47" fmla="*/ 7341 h 10000"/>
              <a:gd name="connsiteX48" fmla="*/ 9917 w 9917"/>
              <a:gd name="connsiteY48" fmla="*/ 7341 h 10000"/>
              <a:gd name="connsiteX0" fmla="*/ 0 w 10000"/>
              <a:gd name="connsiteY0" fmla="*/ 7979 h 10000"/>
              <a:gd name="connsiteX1" fmla="*/ 302 w 10000"/>
              <a:gd name="connsiteY1" fmla="*/ 7647 h 10000"/>
              <a:gd name="connsiteX2" fmla="*/ 402 w 10000"/>
              <a:gd name="connsiteY2" fmla="*/ 8115 h 10000"/>
              <a:gd name="connsiteX3" fmla="*/ 491 w 10000"/>
              <a:gd name="connsiteY3" fmla="*/ 7506 h 10000"/>
              <a:gd name="connsiteX4" fmla="*/ 594 w 10000"/>
              <a:gd name="connsiteY4" fmla="*/ 7979 h 10000"/>
              <a:gd name="connsiteX5" fmla="*/ 781 w 10000"/>
              <a:gd name="connsiteY5" fmla="*/ 7202 h 10000"/>
              <a:gd name="connsiteX6" fmla="*/ 887 w 10000"/>
              <a:gd name="connsiteY6" fmla="*/ 7647 h 10000"/>
              <a:gd name="connsiteX7" fmla="*/ 995 w 10000"/>
              <a:gd name="connsiteY7" fmla="*/ 7341 h 10000"/>
              <a:gd name="connsiteX8" fmla="*/ 1078 w 10000"/>
              <a:gd name="connsiteY8" fmla="*/ 7810 h 10000"/>
              <a:gd name="connsiteX9" fmla="*/ 1285 w 10000"/>
              <a:gd name="connsiteY9" fmla="*/ 6566 h 10000"/>
              <a:gd name="connsiteX10" fmla="*/ 1375 w 10000"/>
              <a:gd name="connsiteY10" fmla="*/ 7341 h 10000"/>
              <a:gd name="connsiteX11" fmla="*/ 1480 w 10000"/>
              <a:gd name="connsiteY11" fmla="*/ 7506 h 10000"/>
              <a:gd name="connsiteX12" fmla="*/ 1561 w 10000"/>
              <a:gd name="connsiteY12" fmla="*/ 7979 h 10000"/>
              <a:gd name="connsiteX13" fmla="*/ 1676 w 10000"/>
              <a:gd name="connsiteY13" fmla="*/ 7202 h 10000"/>
              <a:gd name="connsiteX14" fmla="*/ 1868 w 10000"/>
              <a:gd name="connsiteY14" fmla="*/ 7810 h 10000"/>
              <a:gd name="connsiteX15" fmla="*/ 1966 w 10000"/>
              <a:gd name="connsiteY15" fmla="*/ 7979 h 10000"/>
              <a:gd name="connsiteX16" fmla="*/ 2069 w 10000"/>
              <a:gd name="connsiteY16" fmla="*/ 7647 h 10000"/>
              <a:gd name="connsiteX17" fmla="*/ 6364 w 10000"/>
              <a:gd name="connsiteY17" fmla="*/ 8752 h 10000"/>
              <a:gd name="connsiteX18" fmla="*/ 6469 w 10000"/>
              <a:gd name="connsiteY18" fmla="*/ 7810 h 10000"/>
              <a:gd name="connsiteX19" fmla="*/ 6570 w 10000"/>
              <a:gd name="connsiteY19" fmla="*/ 8115 h 10000"/>
              <a:gd name="connsiteX20" fmla="*/ 6665 w 10000"/>
              <a:gd name="connsiteY20" fmla="*/ 7341 h 10000"/>
              <a:gd name="connsiteX21" fmla="*/ 6869 w 10000"/>
              <a:gd name="connsiteY21" fmla="*/ 7037 h 10000"/>
              <a:gd name="connsiteX22" fmla="*/ 6954 w 10000"/>
              <a:gd name="connsiteY22" fmla="*/ 7647 h 10000"/>
              <a:gd name="connsiteX23" fmla="*/ 7062 w 10000"/>
              <a:gd name="connsiteY23" fmla="*/ 7810 h 10000"/>
              <a:gd name="connsiteX24" fmla="*/ 7145 w 10000"/>
              <a:gd name="connsiteY24" fmla="*/ 9059 h 10000"/>
              <a:gd name="connsiteX25" fmla="*/ 7353 w 10000"/>
              <a:gd name="connsiteY25" fmla="*/ 8920 h 10000"/>
              <a:gd name="connsiteX26" fmla="*/ 7438 w 10000"/>
              <a:gd name="connsiteY26" fmla="*/ 8283 h 10000"/>
              <a:gd name="connsiteX27" fmla="*/ 7545 w 10000"/>
              <a:gd name="connsiteY27" fmla="*/ 10000 h 10000"/>
              <a:gd name="connsiteX28" fmla="*/ 7655 w 10000"/>
              <a:gd name="connsiteY28" fmla="*/ 3906 h 10000"/>
              <a:gd name="connsiteX29" fmla="*/ 7843 w 10000"/>
              <a:gd name="connsiteY29" fmla="*/ 0 h 10000"/>
              <a:gd name="connsiteX30" fmla="*/ 7948 w 10000"/>
              <a:gd name="connsiteY30" fmla="*/ 1884 h 10000"/>
              <a:gd name="connsiteX31" fmla="*/ 8028 w 10000"/>
              <a:gd name="connsiteY31" fmla="*/ 1245 h 10000"/>
              <a:gd name="connsiteX32" fmla="*/ 8138 w 10000"/>
              <a:gd name="connsiteY32" fmla="*/ 2965 h 10000"/>
              <a:gd name="connsiteX33" fmla="*/ 8330 w 10000"/>
              <a:gd name="connsiteY33" fmla="*/ 2494 h 10000"/>
              <a:gd name="connsiteX34" fmla="*/ 8430 w 10000"/>
              <a:gd name="connsiteY34" fmla="*/ 2494 h 10000"/>
              <a:gd name="connsiteX35" fmla="*/ 8525 w 10000"/>
              <a:gd name="connsiteY35" fmla="*/ 2796 h 10000"/>
              <a:gd name="connsiteX36" fmla="*/ 8622 w 10000"/>
              <a:gd name="connsiteY36" fmla="*/ 3739 h 10000"/>
              <a:gd name="connsiteX37" fmla="*/ 8814 w 10000"/>
              <a:gd name="connsiteY37" fmla="*/ 2327 h 10000"/>
              <a:gd name="connsiteX38" fmla="*/ 8922 w 10000"/>
              <a:gd name="connsiteY38" fmla="*/ 2965 h 10000"/>
              <a:gd name="connsiteX39" fmla="*/ 9007 w 10000"/>
              <a:gd name="connsiteY39" fmla="*/ 2796 h 10000"/>
              <a:gd name="connsiteX40" fmla="*/ 9114 w 10000"/>
              <a:gd name="connsiteY40" fmla="*/ 1414 h 10000"/>
              <a:gd name="connsiteX41" fmla="*/ 9307 w 10000"/>
              <a:gd name="connsiteY41" fmla="*/ 1719 h 10000"/>
              <a:gd name="connsiteX42" fmla="*/ 9404 w 10000"/>
              <a:gd name="connsiteY42" fmla="*/ 778 h 10000"/>
              <a:gd name="connsiteX43" fmla="*/ 9511 w 10000"/>
              <a:gd name="connsiteY43" fmla="*/ 5925 h 10000"/>
              <a:gd name="connsiteX44" fmla="*/ 9598 w 10000"/>
              <a:gd name="connsiteY44" fmla="*/ 8115 h 10000"/>
              <a:gd name="connsiteX45" fmla="*/ 9806 w 10000"/>
              <a:gd name="connsiteY45" fmla="*/ 8115 h 10000"/>
              <a:gd name="connsiteX46" fmla="*/ 9894 w 10000"/>
              <a:gd name="connsiteY46" fmla="*/ 7341 h 10000"/>
              <a:gd name="connsiteX47" fmla="*/ 10000 w 10000"/>
              <a:gd name="connsiteY47" fmla="*/ 7341 h 10000"/>
              <a:gd name="connsiteX0" fmla="*/ 0 w 9698"/>
              <a:gd name="connsiteY0" fmla="*/ 7647 h 10000"/>
              <a:gd name="connsiteX1" fmla="*/ 100 w 9698"/>
              <a:gd name="connsiteY1" fmla="*/ 8115 h 10000"/>
              <a:gd name="connsiteX2" fmla="*/ 189 w 9698"/>
              <a:gd name="connsiteY2" fmla="*/ 7506 h 10000"/>
              <a:gd name="connsiteX3" fmla="*/ 292 w 9698"/>
              <a:gd name="connsiteY3" fmla="*/ 7979 h 10000"/>
              <a:gd name="connsiteX4" fmla="*/ 479 w 9698"/>
              <a:gd name="connsiteY4" fmla="*/ 7202 h 10000"/>
              <a:gd name="connsiteX5" fmla="*/ 585 w 9698"/>
              <a:gd name="connsiteY5" fmla="*/ 7647 h 10000"/>
              <a:gd name="connsiteX6" fmla="*/ 693 w 9698"/>
              <a:gd name="connsiteY6" fmla="*/ 7341 h 10000"/>
              <a:gd name="connsiteX7" fmla="*/ 776 w 9698"/>
              <a:gd name="connsiteY7" fmla="*/ 7810 h 10000"/>
              <a:gd name="connsiteX8" fmla="*/ 983 w 9698"/>
              <a:gd name="connsiteY8" fmla="*/ 6566 h 10000"/>
              <a:gd name="connsiteX9" fmla="*/ 1073 w 9698"/>
              <a:gd name="connsiteY9" fmla="*/ 7341 h 10000"/>
              <a:gd name="connsiteX10" fmla="*/ 1178 w 9698"/>
              <a:gd name="connsiteY10" fmla="*/ 7506 h 10000"/>
              <a:gd name="connsiteX11" fmla="*/ 1259 w 9698"/>
              <a:gd name="connsiteY11" fmla="*/ 7979 h 10000"/>
              <a:gd name="connsiteX12" fmla="*/ 1374 w 9698"/>
              <a:gd name="connsiteY12" fmla="*/ 7202 h 10000"/>
              <a:gd name="connsiteX13" fmla="*/ 1566 w 9698"/>
              <a:gd name="connsiteY13" fmla="*/ 7810 h 10000"/>
              <a:gd name="connsiteX14" fmla="*/ 1664 w 9698"/>
              <a:gd name="connsiteY14" fmla="*/ 7979 h 10000"/>
              <a:gd name="connsiteX15" fmla="*/ 1767 w 9698"/>
              <a:gd name="connsiteY15" fmla="*/ 7647 h 10000"/>
              <a:gd name="connsiteX16" fmla="*/ 6062 w 9698"/>
              <a:gd name="connsiteY16" fmla="*/ 8752 h 10000"/>
              <a:gd name="connsiteX17" fmla="*/ 6167 w 9698"/>
              <a:gd name="connsiteY17" fmla="*/ 7810 h 10000"/>
              <a:gd name="connsiteX18" fmla="*/ 6268 w 9698"/>
              <a:gd name="connsiteY18" fmla="*/ 8115 h 10000"/>
              <a:gd name="connsiteX19" fmla="*/ 6363 w 9698"/>
              <a:gd name="connsiteY19" fmla="*/ 7341 h 10000"/>
              <a:gd name="connsiteX20" fmla="*/ 6567 w 9698"/>
              <a:gd name="connsiteY20" fmla="*/ 7037 h 10000"/>
              <a:gd name="connsiteX21" fmla="*/ 6652 w 9698"/>
              <a:gd name="connsiteY21" fmla="*/ 7647 h 10000"/>
              <a:gd name="connsiteX22" fmla="*/ 6760 w 9698"/>
              <a:gd name="connsiteY22" fmla="*/ 7810 h 10000"/>
              <a:gd name="connsiteX23" fmla="*/ 6843 w 9698"/>
              <a:gd name="connsiteY23" fmla="*/ 9059 h 10000"/>
              <a:gd name="connsiteX24" fmla="*/ 7051 w 9698"/>
              <a:gd name="connsiteY24" fmla="*/ 8920 h 10000"/>
              <a:gd name="connsiteX25" fmla="*/ 7136 w 9698"/>
              <a:gd name="connsiteY25" fmla="*/ 8283 h 10000"/>
              <a:gd name="connsiteX26" fmla="*/ 7243 w 9698"/>
              <a:gd name="connsiteY26" fmla="*/ 10000 h 10000"/>
              <a:gd name="connsiteX27" fmla="*/ 7353 w 9698"/>
              <a:gd name="connsiteY27" fmla="*/ 3906 h 10000"/>
              <a:gd name="connsiteX28" fmla="*/ 7541 w 9698"/>
              <a:gd name="connsiteY28" fmla="*/ 0 h 10000"/>
              <a:gd name="connsiteX29" fmla="*/ 7646 w 9698"/>
              <a:gd name="connsiteY29" fmla="*/ 1884 h 10000"/>
              <a:gd name="connsiteX30" fmla="*/ 7726 w 9698"/>
              <a:gd name="connsiteY30" fmla="*/ 1245 h 10000"/>
              <a:gd name="connsiteX31" fmla="*/ 7836 w 9698"/>
              <a:gd name="connsiteY31" fmla="*/ 2965 h 10000"/>
              <a:gd name="connsiteX32" fmla="*/ 8028 w 9698"/>
              <a:gd name="connsiteY32" fmla="*/ 2494 h 10000"/>
              <a:gd name="connsiteX33" fmla="*/ 8128 w 9698"/>
              <a:gd name="connsiteY33" fmla="*/ 2494 h 10000"/>
              <a:gd name="connsiteX34" fmla="*/ 8223 w 9698"/>
              <a:gd name="connsiteY34" fmla="*/ 2796 h 10000"/>
              <a:gd name="connsiteX35" fmla="*/ 8320 w 9698"/>
              <a:gd name="connsiteY35" fmla="*/ 3739 h 10000"/>
              <a:gd name="connsiteX36" fmla="*/ 8512 w 9698"/>
              <a:gd name="connsiteY36" fmla="*/ 2327 h 10000"/>
              <a:gd name="connsiteX37" fmla="*/ 8620 w 9698"/>
              <a:gd name="connsiteY37" fmla="*/ 2965 h 10000"/>
              <a:gd name="connsiteX38" fmla="*/ 8705 w 9698"/>
              <a:gd name="connsiteY38" fmla="*/ 2796 h 10000"/>
              <a:gd name="connsiteX39" fmla="*/ 8812 w 9698"/>
              <a:gd name="connsiteY39" fmla="*/ 1414 h 10000"/>
              <a:gd name="connsiteX40" fmla="*/ 9005 w 9698"/>
              <a:gd name="connsiteY40" fmla="*/ 1719 h 10000"/>
              <a:gd name="connsiteX41" fmla="*/ 9102 w 9698"/>
              <a:gd name="connsiteY41" fmla="*/ 778 h 10000"/>
              <a:gd name="connsiteX42" fmla="*/ 9209 w 9698"/>
              <a:gd name="connsiteY42" fmla="*/ 5925 h 10000"/>
              <a:gd name="connsiteX43" fmla="*/ 9296 w 9698"/>
              <a:gd name="connsiteY43" fmla="*/ 8115 h 10000"/>
              <a:gd name="connsiteX44" fmla="*/ 9504 w 9698"/>
              <a:gd name="connsiteY44" fmla="*/ 8115 h 10000"/>
              <a:gd name="connsiteX45" fmla="*/ 9592 w 9698"/>
              <a:gd name="connsiteY45" fmla="*/ 7341 h 10000"/>
              <a:gd name="connsiteX46" fmla="*/ 9698 w 9698"/>
              <a:gd name="connsiteY46" fmla="*/ 7341 h 10000"/>
              <a:gd name="connsiteX0" fmla="*/ 0 w 9897"/>
              <a:gd name="connsiteY0" fmla="*/ 8115 h 10000"/>
              <a:gd name="connsiteX1" fmla="*/ 92 w 9897"/>
              <a:gd name="connsiteY1" fmla="*/ 7506 h 10000"/>
              <a:gd name="connsiteX2" fmla="*/ 198 w 9897"/>
              <a:gd name="connsiteY2" fmla="*/ 7979 h 10000"/>
              <a:gd name="connsiteX3" fmla="*/ 391 w 9897"/>
              <a:gd name="connsiteY3" fmla="*/ 7202 h 10000"/>
              <a:gd name="connsiteX4" fmla="*/ 500 w 9897"/>
              <a:gd name="connsiteY4" fmla="*/ 7647 h 10000"/>
              <a:gd name="connsiteX5" fmla="*/ 612 w 9897"/>
              <a:gd name="connsiteY5" fmla="*/ 7341 h 10000"/>
              <a:gd name="connsiteX6" fmla="*/ 697 w 9897"/>
              <a:gd name="connsiteY6" fmla="*/ 7810 h 10000"/>
              <a:gd name="connsiteX7" fmla="*/ 911 w 9897"/>
              <a:gd name="connsiteY7" fmla="*/ 6566 h 10000"/>
              <a:gd name="connsiteX8" fmla="*/ 1003 w 9897"/>
              <a:gd name="connsiteY8" fmla="*/ 7341 h 10000"/>
              <a:gd name="connsiteX9" fmla="*/ 1112 w 9897"/>
              <a:gd name="connsiteY9" fmla="*/ 7506 h 10000"/>
              <a:gd name="connsiteX10" fmla="*/ 1195 w 9897"/>
              <a:gd name="connsiteY10" fmla="*/ 7979 h 10000"/>
              <a:gd name="connsiteX11" fmla="*/ 1314 w 9897"/>
              <a:gd name="connsiteY11" fmla="*/ 7202 h 10000"/>
              <a:gd name="connsiteX12" fmla="*/ 1512 w 9897"/>
              <a:gd name="connsiteY12" fmla="*/ 7810 h 10000"/>
              <a:gd name="connsiteX13" fmla="*/ 1613 w 9897"/>
              <a:gd name="connsiteY13" fmla="*/ 7979 h 10000"/>
              <a:gd name="connsiteX14" fmla="*/ 1719 w 9897"/>
              <a:gd name="connsiteY14" fmla="*/ 7647 h 10000"/>
              <a:gd name="connsiteX15" fmla="*/ 6148 w 9897"/>
              <a:gd name="connsiteY15" fmla="*/ 8752 h 10000"/>
              <a:gd name="connsiteX16" fmla="*/ 6256 w 9897"/>
              <a:gd name="connsiteY16" fmla="*/ 7810 h 10000"/>
              <a:gd name="connsiteX17" fmla="*/ 6360 w 9897"/>
              <a:gd name="connsiteY17" fmla="*/ 8115 h 10000"/>
              <a:gd name="connsiteX18" fmla="*/ 6458 w 9897"/>
              <a:gd name="connsiteY18" fmla="*/ 7341 h 10000"/>
              <a:gd name="connsiteX19" fmla="*/ 6668 w 9897"/>
              <a:gd name="connsiteY19" fmla="*/ 7037 h 10000"/>
              <a:gd name="connsiteX20" fmla="*/ 6756 w 9897"/>
              <a:gd name="connsiteY20" fmla="*/ 7647 h 10000"/>
              <a:gd name="connsiteX21" fmla="*/ 6868 w 9897"/>
              <a:gd name="connsiteY21" fmla="*/ 7810 h 10000"/>
              <a:gd name="connsiteX22" fmla="*/ 6953 w 9897"/>
              <a:gd name="connsiteY22" fmla="*/ 9059 h 10000"/>
              <a:gd name="connsiteX23" fmla="*/ 7168 w 9897"/>
              <a:gd name="connsiteY23" fmla="*/ 8920 h 10000"/>
              <a:gd name="connsiteX24" fmla="*/ 7255 w 9897"/>
              <a:gd name="connsiteY24" fmla="*/ 8283 h 10000"/>
              <a:gd name="connsiteX25" fmla="*/ 7366 w 9897"/>
              <a:gd name="connsiteY25" fmla="*/ 10000 h 10000"/>
              <a:gd name="connsiteX26" fmla="*/ 7479 w 9897"/>
              <a:gd name="connsiteY26" fmla="*/ 3906 h 10000"/>
              <a:gd name="connsiteX27" fmla="*/ 7673 w 9897"/>
              <a:gd name="connsiteY27" fmla="*/ 0 h 10000"/>
              <a:gd name="connsiteX28" fmla="*/ 7781 w 9897"/>
              <a:gd name="connsiteY28" fmla="*/ 1884 h 10000"/>
              <a:gd name="connsiteX29" fmla="*/ 7864 w 9897"/>
              <a:gd name="connsiteY29" fmla="*/ 1245 h 10000"/>
              <a:gd name="connsiteX30" fmla="*/ 7977 w 9897"/>
              <a:gd name="connsiteY30" fmla="*/ 2965 h 10000"/>
              <a:gd name="connsiteX31" fmla="*/ 8175 w 9897"/>
              <a:gd name="connsiteY31" fmla="*/ 2494 h 10000"/>
              <a:gd name="connsiteX32" fmla="*/ 8278 w 9897"/>
              <a:gd name="connsiteY32" fmla="*/ 2494 h 10000"/>
              <a:gd name="connsiteX33" fmla="*/ 8376 w 9897"/>
              <a:gd name="connsiteY33" fmla="*/ 2796 h 10000"/>
              <a:gd name="connsiteX34" fmla="*/ 8476 w 9897"/>
              <a:gd name="connsiteY34" fmla="*/ 3739 h 10000"/>
              <a:gd name="connsiteX35" fmla="*/ 8674 w 9897"/>
              <a:gd name="connsiteY35" fmla="*/ 2327 h 10000"/>
              <a:gd name="connsiteX36" fmla="*/ 8785 w 9897"/>
              <a:gd name="connsiteY36" fmla="*/ 2965 h 10000"/>
              <a:gd name="connsiteX37" fmla="*/ 8873 w 9897"/>
              <a:gd name="connsiteY37" fmla="*/ 2796 h 10000"/>
              <a:gd name="connsiteX38" fmla="*/ 8983 w 9897"/>
              <a:gd name="connsiteY38" fmla="*/ 1414 h 10000"/>
              <a:gd name="connsiteX39" fmla="*/ 9182 w 9897"/>
              <a:gd name="connsiteY39" fmla="*/ 1719 h 10000"/>
              <a:gd name="connsiteX40" fmla="*/ 9282 w 9897"/>
              <a:gd name="connsiteY40" fmla="*/ 778 h 10000"/>
              <a:gd name="connsiteX41" fmla="*/ 9393 w 9897"/>
              <a:gd name="connsiteY41" fmla="*/ 5925 h 10000"/>
              <a:gd name="connsiteX42" fmla="*/ 9482 w 9897"/>
              <a:gd name="connsiteY42" fmla="*/ 8115 h 10000"/>
              <a:gd name="connsiteX43" fmla="*/ 9697 w 9897"/>
              <a:gd name="connsiteY43" fmla="*/ 8115 h 10000"/>
              <a:gd name="connsiteX44" fmla="*/ 9788 w 9897"/>
              <a:gd name="connsiteY44" fmla="*/ 7341 h 10000"/>
              <a:gd name="connsiteX45" fmla="*/ 9897 w 9897"/>
              <a:gd name="connsiteY45" fmla="*/ 7341 h 10000"/>
              <a:gd name="connsiteX0" fmla="*/ 0 w 9907"/>
              <a:gd name="connsiteY0" fmla="*/ 7506 h 10000"/>
              <a:gd name="connsiteX1" fmla="*/ 107 w 9907"/>
              <a:gd name="connsiteY1" fmla="*/ 7979 h 10000"/>
              <a:gd name="connsiteX2" fmla="*/ 302 w 9907"/>
              <a:gd name="connsiteY2" fmla="*/ 7202 h 10000"/>
              <a:gd name="connsiteX3" fmla="*/ 412 w 9907"/>
              <a:gd name="connsiteY3" fmla="*/ 7647 h 10000"/>
              <a:gd name="connsiteX4" fmla="*/ 525 w 9907"/>
              <a:gd name="connsiteY4" fmla="*/ 7341 h 10000"/>
              <a:gd name="connsiteX5" fmla="*/ 611 w 9907"/>
              <a:gd name="connsiteY5" fmla="*/ 7810 h 10000"/>
              <a:gd name="connsiteX6" fmla="*/ 827 w 9907"/>
              <a:gd name="connsiteY6" fmla="*/ 6566 h 10000"/>
              <a:gd name="connsiteX7" fmla="*/ 920 w 9907"/>
              <a:gd name="connsiteY7" fmla="*/ 7341 h 10000"/>
              <a:gd name="connsiteX8" fmla="*/ 1031 w 9907"/>
              <a:gd name="connsiteY8" fmla="*/ 7506 h 10000"/>
              <a:gd name="connsiteX9" fmla="*/ 1114 w 9907"/>
              <a:gd name="connsiteY9" fmla="*/ 7979 h 10000"/>
              <a:gd name="connsiteX10" fmla="*/ 1235 w 9907"/>
              <a:gd name="connsiteY10" fmla="*/ 7202 h 10000"/>
              <a:gd name="connsiteX11" fmla="*/ 1435 w 9907"/>
              <a:gd name="connsiteY11" fmla="*/ 7810 h 10000"/>
              <a:gd name="connsiteX12" fmla="*/ 1537 w 9907"/>
              <a:gd name="connsiteY12" fmla="*/ 7979 h 10000"/>
              <a:gd name="connsiteX13" fmla="*/ 1644 w 9907"/>
              <a:gd name="connsiteY13" fmla="*/ 7647 h 10000"/>
              <a:gd name="connsiteX14" fmla="*/ 6119 w 9907"/>
              <a:gd name="connsiteY14" fmla="*/ 8752 h 10000"/>
              <a:gd name="connsiteX15" fmla="*/ 6228 w 9907"/>
              <a:gd name="connsiteY15" fmla="*/ 7810 h 10000"/>
              <a:gd name="connsiteX16" fmla="*/ 6333 w 9907"/>
              <a:gd name="connsiteY16" fmla="*/ 8115 h 10000"/>
              <a:gd name="connsiteX17" fmla="*/ 6432 w 9907"/>
              <a:gd name="connsiteY17" fmla="*/ 7341 h 10000"/>
              <a:gd name="connsiteX18" fmla="*/ 6644 w 9907"/>
              <a:gd name="connsiteY18" fmla="*/ 7037 h 10000"/>
              <a:gd name="connsiteX19" fmla="*/ 6733 w 9907"/>
              <a:gd name="connsiteY19" fmla="*/ 7647 h 10000"/>
              <a:gd name="connsiteX20" fmla="*/ 6846 w 9907"/>
              <a:gd name="connsiteY20" fmla="*/ 7810 h 10000"/>
              <a:gd name="connsiteX21" fmla="*/ 6932 w 9907"/>
              <a:gd name="connsiteY21" fmla="*/ 9059 h 10000"/>
              <a:gd name="connsiteX22" fmla="*/ 7150 w 9907"/>
              <a:gd name="connsiteY22" fmla="*/ 8920 h 10000"/>
              <a:gd name="connsiteX23" fmla="*/ 7238 w 9907"/>
              <a:gd name="connsiteY23" fmla="*/ 8283 h 10000"/>
              <a:gd name="connsiteX24" fmla="*/ 7350 w 9907"/>
              <a:gd name="connsiteY24" fmla="*/ 10000 h 10000"/>
              <a:gd name="connsiteX25" fmla="*/ 7464 w 9907"/>
              <a:gd name="connsiteY25" fmla="*/ 3906 h 10000"/>
              <a:gd name="connsiteX26" fmla="*/ 7660 w 9907"/>
              <a:gd name="connsiteY26" fmla="*/ 0 h 10000"/>
              <a:gd name="connsiteX27" fmla="*/ 7769 w 9907"/>
              <a:gd name="connsiteY27" fmla="*/ 1884 h 10000"/>
              <a:gd name="connsiteX28" fmla="*/ 7853 w 9907"/>
              <a:gd name="connsiteY28" fmla="*/ 1245 h 10000"/>
              <a:gd name="connsiteX29" fmla="*/ 7967 w 9907"/>
              <a:gd name="connsiteY29" fmla="*/ 2965 h 10000"/>
              <a:gd name="connsiteX30" fmla="*/ 8167 w 9907"/>
              <a:gd name="connsiteY30" fmla="*/ 2494 h 10000"/>
              <a:gd name="connsiteX31" fmla="*/ 8271 w 9907"/>
              <a:gd name="connsiteY31" fmla="*/ 2494 h 10000"/>
              <a:gd name="connsiteX32" fmla="*/ 8370 w 9907"/>
              <a:gd name="connsiteY32" fmla="*/ 2796 h 10000"/>
              <a:gd name="connsiteX33" fmla="*/ 8471 w 9907"/>
              <a:gd name="connsiteY33" fmla="*/ 3739 h 10000"/>
              <a:gd name="connsiteX34" fmla="*/ 8671 w 9907"/>
              <a:gd name="connsiteY34" fmla="*/ 2327 h 10000"/>
              <a:gd name="connsiteX35" fmla="*/ 8783 w 9907"/>
              <a:gd name="connsiteY35" fmla="*/ 2965 h 10000"/>
              <a:gd name="connsiteX36" fmla="*/ 8872 w 9907"/>
              <a:gd name="connsiteY36" fmla="*/ 2796 h 10000"/>
              <a:gd name="connsiteX37" fmla="*/ 8983 w 9907"/>
              <a:gd name="connsiteY37" fmla="*/ 1414 h 10000"/>
              <a:gd name="connsiteX38" fmla="*/ 9185 w 9907"/>
              <a:gd name="connsiteY38" fmla="*/ 1719 h 10000"/>
              <a:gd name="connsiteX39" fmla="*/ 9286 w 9907"/>
              <a:gd name="connsiteY39" fmla="*/ 778 h 10000"/>
              <a:gd name="connsiteX40" fmla="*/ 9398 w 9907"/>
              <a:gd name="connsiteY40" fmla="*/ 5925 h 10000"/>
              <a:gd name="connsiteX41" fmla="*/ 9488 w 9907"/>
              <a:gd name="connsiteY41" fmla="*/ 8115 h 10000"/>
              <a:gd name="connsiteX42" fmla="*/ 9705 w 9907"/>
              <a:gd name="connsiteY42" fmla="*/ 8115 h 10000"/>
              <a:gd name="connsiteX43" fmla="*/ 9797 w 9907"/>
              <a:gd name="connsiteY43" fmla="*/ 7341 h 10000"/>
              <a:gd name="connsiteX44" fmla="*/ 9907 w 9907"/>
              <a:gd name="connsiteY44" fmla="*/ 7341 h 10000"/>
              <a:gd name="connsiteX0" fmla="*/ 0 w 10000"/>
              <a:gd name="connsiteY0" fmla="*/ 7506 h 10000"/>
              <a:gd name="connsiteX1" fmla="*/ 305 w 10000"/>
              <a:gd name="connsiteY1" fmla="*/ 7202 h 10000"/>
              <a:gd name="connsiteX2" fmla="*/ 416 w 10000"/>
              <a:gd name="connsiteY2" fmla="*/ 7647 h 10000"/>
              <a:gd name="connsiteX3" fmla="*/ 530 w 10000"/>
              <a:gd name="connsiteY3" fmla="*/ 7341 h 10000"/>
              <a:gd name="connsiteX4" fmla="*/ 617 w 10000"/>
              <a:gd name="connsiteY4" fmla="*/ 7810 h 10000"/>
              <a:gd name="connsiteX5" fmla="*/ 835 w 10000"/>
              <a:gd name="connsiteY5" fmla="*/ 6566 h 10000"/>
              <a:gd name="connsiteX6" fmla="*/ 929 w 10000"/>
              <a:gd name="connsiteY6" fmla="*/ 7341 h 10000"/>
              <a:gd name="connsiteX7" fmla="*/ 1041 w 10000"/>
              <a:gd name="connsiteY7" fmla="*/ 7506 h 10000"/>
              <a:gd name="connsiteX8" fmla="*/ 1124 w 10000"/>
              <a:gd name="connsiteY8" fmla="*/ 7979 h 10000"/>
              <a:gd name="connsiteX9" fmla="*/ 1247 w 10000"/>
              <a:gd name="connsiteY9" fmla="*/ 7202 h 10000"/>
              <a:gd name="connsiteX10" fmla="*/ 1448 w 10000"/>
              <a:gd name="connsiteY10" fmla="*/ 7810 h 10000"/>
              <a:gd name="connsiteX11" fmla="*/ 1551 w 10000"/>
              <a:gd name="connsiteY11" fmla="*/ 7979 h 10000"/>
              <a:gd name="connsiteX12" fmla="*/ 1659 w 10000"/>
              <a:gd name="connsiteY12" fmla="*/ 7647 h 10000"/>
              <a:gd name="connsiteX13" fmla="*/ 6176 w 10000"/>
              <a:gd name="connsiteY13" fmla="*/ 8752 h 10000"/>
              <a:gd name="connsiteX14" fmla="*/ 6286 w 10000"/>
              <a:gd name="connsiteY14" fmla="*/ 7810 h 10000"/>
              <a:gd name="connsiteX15" fmla="*/ 6392 w 10000"/>
              <a:gd name="connsiteY15" fmla="*/ 8115 h 10000"/>
              <a:gd name="connsiteX16" fmla="*/ 6492 w 10000"/>
              <a:gd name="connsiteY16" fmla="*/ 7341 h 10000"/>
              <a:gd name="connsiteX17" fmla="*/ 6706 w 10000"/>
              <a:gd name="connsiteY17" fmla="*/ 7037 h 10000"/>
              <a:gd name="connsiteX18" fmla="*/ 6796 w 10000"/>
              <a:gd name="connsiteY18" fmla="*/ 7647 h 10000"/>
              <a:gd name="connsiteX19" fmla="*/ 6910 w 10000"/>
              <a:gd name="connsiteY19" fmla="*/ 7810 h 10000"/>
              <a:gd name="connsiteX20" fmla="*/ 6997 w 10000"/>
              <a:gd name="connsiteY20" fmla="*/ 9059 h 10000"/>
              <a:gd name="connsiteX21" fmla="*/ 7217 w 10000"/>
              <a:gd name="connsiteY21" fmla="*/ 8920 h 10000"/>
              <a:gd name="connsiteX22" fmla="*/ 7306 w 10000"/>
              <a:gd name="connsiteY22" fmla="*/ 8283 h 10000"/>
              <a:gd name="connsiteX23" fmla="*/ 7419 w 10000"/>
              <a:gd name="connsiteY23" fmla="*/ 10000 h 10000"/>
              <a:gd name="connsiteX24" fmla="*/ 7534 w 10000"/>
              <a:gd name="connsiteY24" fmla="*/ 3906 h 10000"/>
              <a:gd name="connsiteX25" fmla="*/ 7732 w 10000"/>
              <a:gd name="connsiteY25" fmla="*/ 0 h 10000"/>
              <a:gd name="connsiteX26" fmla="*/ 7842 w 10000"/>
              <a:gd name="connsiteY26" fmla="*/ 1884 h 10000"/>
              <a:gd name="connsiteX27" fmla="*/ 7927 w 10000"/>
              <a:gd name="connsiteY27" fmla="*/ 1245 h 10000"/>
              <a:gd name="connsiteX28" fmla="*/ 8042 w 10000"/>
              <a:gd name="connsiteY28" fmla="*/ 2965 h 10000"/>
              <a:gd name="connsiteX29" fmla="*/ 8244 w 10000"/>
              <a:gd name="connsiteY29" fmla="*/ 2494 h 10000"/>
              <a:gd name="connsiteX30" fmla="*/ 8349 w 10000"/>
              <a:gd name="connsiteY30" fmla="*/ 2494 h 10000"/>
              <a:gd name="connsiteX31" fmla="*/ 8449 w 10000"/>
              <a:gd name="connsiteY31" fmla="*/ 2796 h 10000"/>
              <a:gd name="connsiteX32" fmla="*/ 8551 w 10000"/>
              <a:gd name="connsiteY32" fmla="*/ 3739 h 10000"/>
              <a:gd name="connsiteX33" fmla="*/ 8752 w 10000"/>
              <a:gd name="connsiteY33" fmla="*/ 2327 h 10000"/>
              <a:gd name="connsiteX34" fmla="*/ 8865 w 10000"/>
              <a:gd name="connsiteY34" fmla="*/ 2965 h 10000"/>
              <a:gd name="connsiteX35" fmla="*/ 8955 w 10000"/>
              <a:gd name="connsiteY35" fmla="*/ 2796 h 10000"/>
              <a:gd name="connsiteX36" fmla="*/ 9067 w 10000"/>
              <a:gd name="connsiteY36" fmla="*/ 1414 h 10000"/>
              <a:gd name="connsiteX37" fmla="*/ 9271 w 10000"/>
              <a:gd name="connsiteY37" fmla="*/ 1719 h 10000"/>
              <a:gd name="connsiteX38" fmla="*/ 9373 w 10000"/>
              <a:gd name="connsiteY38" fmla="*/ 778 h 10000"/>
              <a:gd name="connsiteX39" fmla="*/ 9486 w 10000"/>
              <a:gd name="connsiteY39" fmla="*/ 5925 h 10000"/>
              <a:gd name="connsiteX40" fmla="*/ 9577 w 10000"/>
              <a:gd name="connsiteY40" fmla="*/ 8115 h 10000"/>
              <a:gd name="connsiteX41" fmla="*/ 9796 w 10000"/>
              <a:gd name="connsiteY41" fmla="*/ 8115 h 10000"/>
              <a:gd name="connsiteX42" fmla="*/ 9889 w 10000"/>
              <a:gd name="connsiteY42" fmla="*/ 7341 h 10000"/>
              <a:gd name="connsiteX43" fmla="*/ 10000 w 10000"/>
              <a:gd name="connsiteY43" fmla="*/ 7341 h 10000"/>
              <a:gd name="connsiteX0" fmla="*/ 0 w 9695"/>
              <a:gd name="connsiteY0" fmla="*/ 7202 h 10000"/>
              <a:gd name="connsiteX1" fmla="*/ 111 w 9695"/>
              <a:gd name="connsiteY1" fmla="*/ 7647 h 10000"/>
              <a:gd name="connsiteX2" fmla="*/ 225 w 9695"/>
              <a:gd name="connsiteY2" fmla="*/ 7341 h 10000"/>
              <a:gd name="connsiteX3" fmla="*/ 312 w 9695"/>
              <a:gd name="connsiteY3" fmla="*/ 7810 h 10000"/>
              <a:gd name="connsiteX4" fmla="*/ 530 w 9695"/>
              <a:gd name="connsiteY4" fmla="*/ 6566 h 10000"/>
              <a:gd name="connsiteX5" fmla="*/ 624 w 9695"/>
              <a:gd name="connsiteY5" fmla="*/ 7341 h 10000"/>
              <a:gd name="connsiteX6" fmla="*/ 736 w 9695"/>
              <a:gd name="connsiteY6" fmla="*/ 7506 h 10000"/>
              <a:gd name="connsiteX7" fmla="*/ 819 w 9695"/>
              <a:gd name="connsiteY7" fmla="*/ 7979 h 10000"/>
              <a:gd name="connsiteX8" fmla="*/ 942 w 9695"/>
              <a:gd name="connsiteY8" fmla="*/ 7202 h 10000"/>
              <a:gd name="connsiteX9" fmla="*/ 1143 w 9695"/>
              <a:gd name="connsiteY9" fmla="*/ 7810 h 10000"/>
              <a:gd name="connsiteX10" fmla="*/ 1246 w 9695"/>
              <a:gd name="connsiteY10" fmla="*/ 7979 h 10000"/>
              <a:gd name="connsiteX11" fmla="*/ 1354 w 9695"/>
              <a:gd name="connsiteY11" fmla="*/ 7647 h 10000"/>
              <a:gd name="connsiteX12" fmla="*/ 5871 w 9695"/>
              <a:gd name="connsiteY12" fmla="*/ 8752 h 10000"/>
              <a:gd name="connsiteX13" fmla="*/ 5981 w 9695"/>
              <a:gd name="connsiteY13" fmla="*/ 7810 h 10000"/>
              <a:gd name="connsiteX14" fmla="*/ 6087 w 9695"/>
              <a:gd name="connsiteY14" fmla="*/ 8115 h 10000"/>
              <a:gd name="connsiteX15" fmla="*/ 6187 w 9695"/>
              <a:gd name="connsiteY15" fmla="*/ 7341 h 10000"/>
              <a:gd name="connsiteX16" fmla="*/ 6401 w 9695"/>
              <a:gd name="connsiteY16" fmla="*/ 7037 h 10000"/>
              <a:gd name="connsiteX17" fmla="*/ 6491 w 9695"/>
              <a:gd name="connsiteY17" fmla="*/ 7647 h 10000"/>
              <a:gd name="connsiteX18" fmla="*/ 6605 w 9695"/>
              <a:gd name="connsiteY18" fmla="*/ 7810 h 10000"/>
              <a:gd name="connsiteX19" fmla="*/ 6692 w 9695"/>
              <a:gd name="connsiteY19" fmla="*/ 9059 h 10000"/>
              <a:gd name="connsiteX20" fmla="*/ 6912 w 9695"/>
              <a:gd name="connsiteY20" fmla="*/ 8920 h 10000"/>
              <a:gd name="connsiteX21" fmla="*/ 7001 w 9695"/>
              <a:gd name="connsiteY21" fmla="*/ 8283 h 10000"/>
              <a:gd name="connsiteX22" fmla="*/ 7114 w 9695"/>
              <a:gd name="connsiteY22" fmla="*/ 10000 h 10000"/>
              <a:gd name="connsiteX23" fmla="*/ 7229 w 9695"/>
              <a:gd name="connsiteY23" fmla="*/ 3906 h 10000"/>
              <a:gd name="connsiteX24" fmla="*/ 7427 w 9695"/>
              <a:gd name="connsiteY24" fmla="*/ 0 h 10000"/>
              <a:gd name="connsiteX25" fmla="*/ 7537 w 9695"/>
              <a:gd name="connsiteY25" fmla="*/ 1884 h 10000"/>
              <a:gd name="connsiteX26" fmla="*/ 7622 w 9695"/>
              <a:gd name="connsiteY26" fmla="*/ 1245 h 10000"/>
              <a:gd name="connsiteX27" fmla="*/ 7737 w 9695"/>
              <a:gd name="connsiteY27" fmla="*/ 2965 h 10000"/>
              <a:gd name="connsiteX28" fmla="*/ 7939 w 9695"/>
              <a:gd name="connsiteY28" fmla="*/ 2494 h 10000"/>
              <a:gd name="connsiteX29" fmla="*/ 8044 w 9695"/>
              <a:gd name="connsiteY29" fmla="*/ 2494 h 10000"/>
              <a:gd name="connsiteX30" fmla="*/ 8144 w 9695"/>
              <a:gd name="connsiteY30" fmla="*/ 2796 h 10000"/>
              <a:gd name="connsiteX31" fmla="*/ 8246 w 9695"/>
              <a:gd name="connsiteY31" fmla="*/ 3739 h 10000"/>
              <a:gd name="connsiteX32" fmla="*/ 8447 w 9695"/>
              <a:gd name="connsiteY32" fmla="*/ 2327 h 10000"/>
              <a:gd name="connsiteX33" fmla="*/ 8560 w 9695"/>
              <a:gd name="connsiteY33" fmla="*/ 2965 h 10000"/>
              <a:gd name="connsiteX34" fmla="*/ 8650 w 9695"/>
              <a:gd name="connsiteY34" fmla="*/ 2796 h 10000"/>
              <a:gd name="connsiteX35" fmla="*/ 8762 w 9695"/>
              <a:gd name="connsiteY35" fmla="*/ 1414 h 10000"/>
              <a:gd name="connsiteX36" fmla="*/ 8966 w 9695"/>
              <a:gd name="connsiteY36" fmla="*/ 1719 h 10000"/>
              <a:gd name="connsiteX37" fmla="*/ 9068 w 9695"/>
              <a:gd name="connsiteY37" fmla="*/ 778 h 10000"/>
              <a:gd name="connsiteX38" fmla="*/ 9181 w 9695"/>
              <a:gd name="connsiteY38" fmla="*/ 5925 h 10000"/>
              <a:gd name="connsiteX39" fmla="*/ 9272 w 9695"/>
              <a:gd name="connsiteY39" fmla="*/ 8115 h 10000"/>
              <a:gd name="connsiteX40" fmla="*/ 9491 w 9695"/>
              <a:gd name="connsiteY40" fmla="*/ 8115 h 10000"/>
              <a:gd name="connsiteX41" fmla="*/ 9584 w 9695"/>
              <a:gd name="connsiteY41" fmla="*/ 7341 h 10000"/>
              <a:gd name="connsiteX42" fmla="*/ 9695 w 9695"/>
              <a:gd name="connsiteY42" fmla="*/ 7341 h 10000"/>
              <a:gd name="connsiteX0" fmla="*/ 0 w 10000"/>
              <a:gd name="connsiteY0" fmla="*/ 7202 h 10000"/>
              <a:gd name="connsiteX1" fmla="*/ 232 w 10000"/>
              <a:gd name="connsiteY1" fmla="*/ 7341 h 10000"/>
              <a:gd name="connsiteX2" fmla="*/ 322 w 10000"/>
              <a:gd name="connsiteY2" fmla="*/ 7810 h 10000"/>
              <a:gd name="connsiteX3" fmla="*/ 547 w 10000"/>
              <a:gd name="connsiteY3" fmla="*/ 6566 h 10000"/>
              <a:gd name="connsiteX4" fmla="*/ 644 w 10000"/>
              <a:gd name="connsiteY4" fmla="*/ 7341 h 10000"/>
              <a:gd name="connsiteX5" fmla="*/ 759 w 10000"/>
              <a:gd name="connsiteY5" fmla="*/ 7506 h 10000"/>
              <a:gd name="connsiteX6" fmla="*/ 845 w 10000"/>
              <a:gd name="connsiteY6" fmla="*/ 7979 h 10000"/>
              <a:gd name="connsiteX7" fmla="*/ 972 w 10000"/>
              <a:gd name="connsiteY7" fmla="*/ 7202 h 10000"/>
              <a:gd name="connsiteX8" fmla="*/ 1179 w 10000"/>
              <a:gd name="connsiteY8" fmla="*/ 7810 h 10000"/>
              <a:gd name="connsiteX9" fmla="*/ 1285 w 10000"/>
              <a:gd name="connsiteY9" fmla="*/ 7979 h 10000"/>
              <a:gd name="connsiteX10" fmla="*/ 1397 w 10000"/>
              <a:gd name="connsiteY10" fmla="*/ 7647 h 10000"/>
              <a:gd name="connsiteX11" fmla="*/ 6056 w 10000"/>
              <a:gd name="connsiteY11" fmla="*/ 8752 h 10000"/>
              <a:gd name="connsiteX12" fmla="*/ 6169 w 10000"/>
              <a:gd name="connsiteY12" fmla="*/ 7810 h 10000"/>
              <a:gd name="connsiteX13" fmla="*/ 6278 w 10000"/>
              <a:gd name="connsiteY13" fmla="*/ 8115 h 10000"/>
              <a:gd name="connsiteX14" fmla="*/ 6382 w 10000"/>
              <a:gd name="connsiteY14" fmla="*/ 7341 h 10000"/>
              <a:gd name="connsiteX15" fmla="*/ 6602 w 10000"/>
              <a:gd name="connsiteY15" fmla="*/ 7037 h 10000"/>
              <a:gd name="connsiteX16" fmla="*/ 6695 w 10000"/>
              <a:gd name="connsiteY16" fmla="*/ 7647 h 10000"/>
              <a:gd name="connsiteX17" fmla="*/ 6813 w 10000"/>
              <a:gd name="connsiteY17" fmla="*/ 7810 h 10000"/>
              <a:gd name="connsiteX18" fmla="*/ 6903 w 10000"/>
              <a:gd name="connsiteY18" fmla="*/ 9059 h 10000"/>
              <a:gd name="connsiteX19" fmla="*/ 7129 w 10000"/>
              <a:gd name="connsiteY19" fmla="*/ 8920 h 10000"/>
              <a:gd name="connsiteX20" fmla="*/ 7221 w 10000"/>
              <a:gd name="connsiteY20" fmla="*/ 8283 h 10000"/>
              <a:gd name="connsiteX21" fmla="*/ 7338 w 10000"/>
              <a:gd name="connsiteY21" fmla="*/ 10000 h 10000"/>
              <a:gd name="connsiteX22" fmla="*/ 7456 w 10000"/>
              <a:gd name="connsiteY22" fmla="*/ 3906 h 10000"/>
              <a:gd name="connsiteX23" fmla="*/ 7661 w 10000"/>
              <a:gd name="connsiteY23" fmla="*/ 0 h 10000"/>
              <a:gd name="connsiteX24" fmla="*/ 7774 w 10000"/>
              <a:gd name="connsiteY24" fmla="*/ 1884 h 10000"/>
              <a:gd name="connsiteX25" fmla="*/ 7862 w 10000"/>
              <a:gd name="connsiteY25" fmla="*/ 1245 h 10000"/>
              <a:gd name="connsiteX26" fmla="*/ 7980 w 10000"/>
              <a:gd name="connsiteY26" fmla="*/ 2965 h 10000"/>
              <a:gd name="connsiteX27" fmla="*/ 8189 w 10000"/>
              <a:gd name="connsiteY27" fmla="*/ 2494 h 10000"/>
              <a:gd name="connsiteX28" fmla="*/ 8297 w 10000"/>
              <a:gd name="connsiteY28" fmla="*/ 2494 h 10000"/>
              <a:gd name="connsiteX29" fmla="*/ 8400 w 10000"/>
              <a:gd name="connsiteY29" fmla="*/ 2796 h 10000"/>
              <a:gd name="connsiteX30" fmla="*/ 8505 w 10000"/>
              <a:gd name="connsiteY30" fmla="*/ 3739 h 10000"/>
              <a:gd name="connsiteX31" fmla="*/ 8713 w 10000"/>
              <a:gd name="connsiteY31" fmla="*/ 2327 h 10000"/>
              <a:gd name="connsiteX32" fmla="*/ 8829 w 10000"/>
              <a:gd name="connsiteY32" fmla="*/ 2965 h 10000"/>
              <a:gd name="connsiteX33" fmla="*/ 8922 w 10000"/>
              <a:gd name="connsiteY33" fmla="*/ 2796 h 10000"/>
              <a:gd name="connsiteX34" fmla="*/ 9038 w 10000"/>
              <a:gd name="connsiteY34" fmla="*/ 1414 h 10000"/>
              <a:gd name="connsiteX35" fmla="*/ 9248 w 10000"/>
              <a:gd name="connsiteY35" fmla="*/ 1719 h 10000"/>
              <a:gd name="connsiteX36" fmla="*/ 9353 w 10000"/>
              <a:gd name="connsiteY36" fmla="*/ 778 h 10000"/>
              <a:gd name="connsiteX37" fmla="*/ 9470 w 10000"/>
              <a:gd name="connsiteY37" fmla="*/ 5925 h 10000"/>
              <a:gd name="connsiteX38" fmla="*/ 9564 w 10000"/>
              <a:gd name="connsiteY38" fmla="*/ 8115 h 10000"/>
              <a:gd name="connsiteX39" fmla="*/ 9790 w 10000"/>
              <a:gd name="connsiteY39" fmla="*/ 8115 h 10000"/>
              <a:gd name="connsiteX40" fmla="*/ 9886 w 10000"/>
              <a:gd name="connsiteY40" fmla="*/ 7341 h 10000"/>
              <a:gd name="connsiteX41" fmla="*/ 10000 w 10000"/>
              <a:gd name="connsiteY41" fmla="*/ 7341 h 10000"/>
              <a:gd name="connsiteX0" fmla="*/ 0 w 9768"/>
              <a:gd name="connsiteY0" fmla="*/ 7341 h 10000"/>
              <a:gd name="connsiteX1" fmla="*/ 90 w 9768"/>
              <a:gd name="connsiteY1" fmla="*/ 7810 h 10000"/>
              <a:gd name="connsiteX2" fmla="*/ 315 w 9768"/>
              <a:gd name="connsiteY2" fmla="*/ 6566 h 10000"/>
              <a:gd name="connsiteX3" fmla="*/ 412 w 9768"/>
              <a:gd name="connsiteY3" fmla="*/ 7341 h 10000"/>
              <a:gd name="connsiteX4" fmla="*/ 527 w 9768"/>
              <a:gd name="connsiteY4" fmla="*/ 7506 h 10000"/>
              <a:gd name="connsiteX5" fmla="*/ 613 w 9768"/>
              <a:gd name="connsiteY5" fmla="*/ 7979 h 10000"/>
              <a:gd name="connsiteX6" fmla="*/ 740 w 9768"/>
              <a:gd name="connsiteY6" fmla="*/ 7202 h 10000"/>
              <a:gd name="connsiteX7" fmla="*/ 947 w 9768"/>
              <a:gd name="connsiteY7" fmla="*/ 7810 h 10000"/>
              <a:gd name="connsiteX8" fmla="*/ 1053 w 9768"/>
              <a:gd name="connsiteY8" fmla="*/ 7979 h 10000"/>
              <a:gd name="connsiteX9" fmla="*/ 1165 w 9768"/>
              <a:gd name="connsiteY9" fmla="*/ 7647 h 10000"/>
              <a:gd name="connsiteX10" fmla="*/ 5824 w 9768"/>
              <a:gd name="connsiteY10" fmla="*/ 8752 h 10000"/>
              <a:gd name="connsiteX11" fmla="*/ 5937 w 9768"/>
              <a:gd name="connsiteY11" fmla="*/ 7810 h 10000"/>
              <a:gd name="connsiteX12" fmla="*/ 6046 w 9768"/>
              <a:gd name="connsiteY12" fmla="*/ 8115 h 10000"/>
              <a:gd name="connsiteX13" fmla="*/ 6150 w 9768"/>
              <a:gd name="connsiteY13" fmla="*/ 7341 h 10000"/>
              <a:gd name="connsiteX14" fmla="*/ 6370 w 9768"/>
              <a:gd name="connsiteY14" fmla="*/ 7037 h 10000"/>
              <a:gd name="connsiteX15" fmla="*/ 6463 w 9768"/>
              <a:gd name="connsiteY15" fmla="*/ 7647 h 10000"/>
              <a:gd name="connsiteX16" fmla="*/ 6581 w 9768"/>
              <a:gd name="connsiteY16" fmla="*/ 7810 h 10000"/>
              <a:gd name="connsiteX17" fmla="*/ 6671 w 9768"/>
              <a:gd name="connsiteY17" fmla="*/ 9059 h 10000"/>
              <a:gd name="connsiteX18" fmla="*/ 6897 w 9768"/>
              <a:gd name="connsiteY18" fmla="*/ 8920 h 10000"/>
              <a:gd name="connsiteX19" fmla="*/ 6989 w 9768"/>
              <a:gd name="connsiteY19" fmla="*/ 8283 h 10000"/>
              <a:gd name="connsiteX20" fmla="*/ 7106 w 9768"/>
              <a:gd name="connsiteY20" fmla="*/ 10000 h 10000"/>
              <a:gd name="connsiteX21" fmla="*/ 7224 w 9768"/>
              <a:gd name="connsiteY21" fmla="*/ 3906 h 10000"/>
              <a:gd name="connsiteX22" fmla="*/ 7429 w 9768"/>
              <a:gd name="connsiteY22" fmla="*/ 0 h 10000"/>
              <a:gd name="connsiteX23" fmla="*/ 7542 w 9768"/>
              <a:gd name="connsiteY23" fmla="*/ 1884 h 10000"/>
              <a:gd name="connsiteX24" fmla="*/ 7630 w 9768"/>
              <a:gd name="connsiteY24" fmla="*/ 1245 h 10000"/>
              <a:gd name="connsiteX25" fmla="*/ 7748 w 9768"/>
              <a:gd name="connsiteY25" fmla="*/ 2965 h 10000"/>
              <a:gd name="connsiteX26" fmla="*/ 7957 w 9768"/>
              <a:gd name="connsiteY26" fmla="*/ 2494 h 10000"/>
              <a:gd name="connsiteX27" fmla="*/ 8065 w 9768"/>
              <a:gd name="connsiteY27" fmla="*/ 2494 h 10000"/>
              <a:gd name="connsiteX28" fmla="*/ 8168 w 9768"/>
              <a:gd name="connsiteY28" fmla="*/ 2796 h 10000"/>
              <a:gd name="connsiteX29" fmla="*/ 8273 w 9768"/>
              <a:gd name="connsiteY29" fmla="*/ 3739 h 10000"/>
              <a:gd name="connsiteX30" fmla="*/ 8481 w 9768"/>
              <a:gd name="connsiteY30" fmla="*/ 2327 h 10000"/>
              <a:gd name="connsiteX31" fmla="*/ 8597 w 9768"/>
              <a:gd name="connsiteY31" fmla="*/ 2965 h 10000"/>
              <a:gd name="connsiteX32" fmla="*/ 8690 w 9768"/>
              <a:gd name="connsiteY32" fmla="*/ 2796 h 10000"/>
              <a:gd name="connsiteX33" fmla="*/ 8806 w 9768"/>
              <a:gd name="connsiteY33" fmla="*/ 1414 h 10000"/>
              <a:gd name="connsiteX34" fmla="*/ 9016 w 9768"/>
              <a:gd name="connsiteY34" fmla="*/ 1719 h 10000"/>
              <a:gd name="connsiteX35" fmla="*/ 9121 w 9768"/>
              <a:gd name="connsiteY35" fmla="*/ 778 h 10000"/>
              <a:gd name="connsiteX36" fmla="*/ 9238 w 9768"/>
              <a:gd name="connsiteY36" fmla="*/ 5925 h 10000"/>
              <a:gd name="connsiteX37" fmla="*/ 9332 w 9768"/>
              <a:gd name="connsiteY37" fmla="*/ 8115 h 10000"/>
              <a:gd name="connsiteX38" fmla="*/ 9558 w 9768"/>
              <a:gd name="connsiteY38" fmla="*/ 8115 h 10000"/>
              <a:gd name="connsiteX39" fmla="*/ 9654 w 9768"/>
              <a:gd name="connsiteY39" fmla="*/ 7341 h 10000"/>
              <a:gd name="connsiteX40" fmla="*/ 9768 w 9768"/>
              <a:gd name="connsiteY40" fmla="*/ 7341 h 10000"/>
              <a:gd name="connsiteX0" fmla="*/ 0 w 10000"/>
              <a:gd name="connsiteY0" fmla="*/ 7341 h 10000"/>
              <a:gd name="connsiteX1" fmla="*/ 322 w 10000"/>
              <a:gd name="connsiteY1" fmla="*/ 6566 h 10000"/>
              <a:gd name="connsiteX2" fmla="*/ 422 w 10000"/>
              <a:gd name="connsiteY2" fmla="*/ 7341 h 10000"/>
              <a:gd name="connsiteX3" fmla="*/ 540 w 10000"/>
              <a:gd name="connsiteY3" fmla="*/ 7506 h 10000"/>
              <a:gd name="connsiteX4" fmla="*/ 628 w 10000"/>
              <a:gd name="connsiteY4" fmla="*/ 7979 h 10000"/>
              <a:gd name="connsiteX5" fmla="*/ 758 w 10000"/>
              <a:gd name="connsiteY5" fmla="*/ 7202 h 10000"/>
              <a:gd name="connsiteX6" fmla="*/ 969 w 10000"/>
              <a:gd name="connsiteY6" fmla="*/ 7810 h 10000"/>
              <a:gd name="connsiteX7" fmla="*/ 1078 w 10000"/>
              <a:gd name="connsiteY7" fmla="*/ 7979 h 10000"/>
              <a:gd name="connsiteX8" fmla="*/ 1193 w 10000"/>
              <a:gd name="connsiteY8" fmla="*/ 7647 h 10000"/>
              <a:gd name="connsiteX9" fmla="*/ 5962 w 10000"/>
              <a:gd name="connsiteY9" fmla="*/ 8752 h 10000"/>
              <a:gd name="connsiteX10" fmla="*/ 6078 w 10000"/>
              <a:gd name="connsiteY10" fmla="*/ 7810 h 10000"/>
              <a:gd name="connsiteX11" fmla="*/ 6190 w 10000"/>
              <a:gd name="connsiteY11" fmla="*/ 8115 h 10000"/>
              <a:gd name="connsiteX12" fmla="*/ 6296 w 10000"/>
              <a:gd name="connsiteY12" fmla="*/ 7341 h 10000"/>
              <a:gd name="connsiteX13" fmla="*/ 6521 w 10000"/>
              <a:gd name="connsiteY13" fmla="*/ 7037 h 10000"/>
              <a:gd name="connsiteX14" fmla="*/ 6617 w 10000"/>
              <a:gd name="connsiteY14" fmla="*/ 7647 h 10000"/>
              <a:gd name="connsiteX15" fmla="*/ 6737 w 10000"/>
              <a:gd name="connsiteY15" fmla="*/ 7810 h 10000"/>
              <a:gd name="connsiteX16" fmla="*/ 6829 w 10000"/>
              <a:gd name="connsiteY16" fmla="*/ 9059 h 10000"/>
              <a:gd name="connsiteX17" fmla="*/ 7061 w 10000"/>
              <a:gd name="connsiteY17" fmla="*/ 8920 h 10000"/>
              <a:gd name="connsiteX18" fmla="*/ 7155 w 10000"/>
              <a:gd name="connsiteY18" fmla="*/ 8283 h 10000"/>
              <a:gd name="connsiteX19" fmla="*/ 7275 w 10000"/>
              <a:gd name="connsiteY19" fmla="*/ 10000 h 10000"/>
              <a:gd name="connsiteX20" fmla="*/ 7396 w 10000"/>
              <a:gd name="connsiteY20" fmla="*/ 3906 h 10000"/>
              <a:gd name="connsiteX21" fmla="*/ 7605 w 10000"/>
              <a:gd name="connsiteY21" fmla="*/ 0 h 10000"/>
              <a:gd name="connsiteX22" fmla="*/ 7721 w 10000"/>
              <a:gd name="connsiteY22" fmla="*/ 1884 h 10000"/>
              <a:gd name="connsiteX23" fmla="*/ 7811 w 10000"/>
              <a:gd name="connsiteY23" fmla="*/ 1245 h 10000"/>
              <a:gd name="connsiteX24" fmla="*/ 7932 w 10000"/>
              <a:gd name="connsiteY24" fmla="*/ 2965 h 10000"/>
              <a:gd name="connsiteX25" fmla="*/ 8146 w 10000"/>
              <a:gd name="connsiteY25" fmla="*/ 2494 h 10000"/>
              <a:gd name="connsiteX26" fmla="*/ 8257 w 10000"/>
              <a:gd name="connsiteY26" fmla="*/ 2494 h 10000"/>
              <a:gd name="connsiteX27" fmla="*/ 8362 w 10000"/>
              <a:gd name="connsiteY27" fmla="*/ 2796 h 10000"/>
              <a:gd name="connsiteX28" fmla="*/ 8469 w 10000"/>
              <a:gd name="connsiteY28" fmla="*/ 3739 h 10000"/>
              <a:gd name="connsiteX29" fmla="*/ 8682 w 10000"/>
              <a:gd name="connsiteY29" fmla="*/ 2327 h 10000"/>
              <a:gd name="connsiteX30" fmla="*/ 8801 w 10000"/>
              <a:gd name="connsiteY30" fmla="*/ 2965 h 10000"/>
              <a:gd name="connsiteX31" fmla="*/ 8896 w 10000"/>
              <a:gd name="connsiteY31" fmla="*/ 2796 h 10000"/>
              <a:gd name="connsiteX32" fmla="*/ 9015 w 10000"/>
              <a:gd name="connsiteY32" fmla="*/ 1414 h 10000"/>
              <a:gd name="connsiteX33" fmla="*/ 9230 w 10000"/>
              <a:gd name="connsiteY33" fmla="*/ 1719 h 10000"/>
              <a:gd name="connsiteX34" fmla="*/ 9338 w 10000"/>
              <a:gd name="connsiteY34" fmla="*/ 778 h 10000"/>
              <a:gd name="connsiteX35" fmla="*/ 9457 w 10000"/>
              <a:gd name="connsiteY35" fmla="*/ 5925 h 10000"/>
              <a:gd name="connsiteX36" fmla="*/ 9554 w 10000"/>
              <a:gd name="connsiteY36" fmla="*/ 8115 h 10000"/>
              <a:gd name="connsiteX37" fmla="*/ 9785 w 10000"/>
              <a:gd name="connsiteY37" fmla="*/ 8115 h 10000"/>
              <a:gd name="connsiteX38" fmla="*/ 9883 w 10000"/>
              <a:gd name="connsiteY38" fmla="*/ 7341 h 10000"/>
              <a:gd name="connsiteX39" fmla="*/ 10000 w 10000"/>
              <a:gd name="connsiteY39" fmla="*/ 7341 h 10000"/>
              <a:gd name="connsiteX0" fmla="*/ 0 w 9678"/>
              <a:gd name="connsiteY0" fmla="*/ 6566 h 10000"/>
              <a:gd name="connsiteX1" fmla="*/ 100 w 9678"/>
              <a:gd name="connsiteY1" fmla="*/ 7341 h 10000"/>
              <a:gd name="connsiteX2" fmla="*/ 218 w 9678"/>
              <a:gd name="connsiteY2" fmla="*/ 7506 h 10000"/>
              <a:gd name="connsiteX3" fmla="*/ 306 w 9678"/>
              <a:gd name="connsiteY3" fmla="*/ 7979 h 10000"/>
              <a:gd name="connsiteX4" fmla="*/ 436 w 9678"/>
              <a:gd name="connsiteY4" fmla="*/ 7202 h 10000"/>
              <a:gd name="connsiteX5" fmla="*/ 647 w 9678"/>
              <a:gd name="connsiteY5" fmla="*/ 7810 h 10000"/>
              <a:gd name="connsiteX6" fmla="*/ 756 w 9678"/>
              <a:gd name="connsiteY6" fmla="*/ 7979 h 10000"/>
              <a:gd name="connsiteX7" fmla="*/ 871 w 9678"/>
              <a:gd name="connsiteY7" fmla="*/ 7647 h 10000"/>
              <a:gd name="connsiteX8" fmla="*/ 5640 w 9678"/>
              <a:gd name="connsiteY8" fmla="*/ 8752 h 10000"/>
              <a:gd name="connsiteX9" fmla="*/ 5756 w 9678"/>
              <a:gd name="connsiteY9" fmla="*/ 7810 h 10000"/>
              <a:gd name="connsiteX10" fmla="*/ 5868 w 9678"/>
              <a:gd name="connsiteY10" fmla="*/ 8115 h 10000"/>
              <a:gd name="connsiteX11" fmla="*/ 5974 w 9678"/>
              <a:gd name="connsiteY11" fmla="*/ 7341 h 10000"/>
              <a:gd name="connsiteX12" fmla="*/ 6199 w 9678"/>
              <a:gd name="connsiteY12" fmla="*/ 7037 h 10000"/>
              <a:gd name="connsiteX13" fmla="*/ 6295 w 9678"/>
              <a:gd name="connsiteY13" fmla="*/ 7647 h 10000"/>
              <a:gd name="connsiteX14" fmla="*/ 6415 w 9678"/>
              <a:gd name="connsiteY14" fmla="*/ 7810 h 10000"/>
              <a:gd name="connsiteX15" fmla="*/ 6507 w 9678"/>
              <a:gd name="connsiteY15" fmla="*/ 9059 h 10000"/>
              <a:gd name="connsiteX16" fmla="*/ 6739 w 9678"/>
              <a:gd name="connsiteY16" fmla="*/ 8920 h 10000"/>
              <a:gd name="connsiteX17" fmla="*/ 6833 w 9678"/>
              <a:gd name="connsiteY17" fmla="*/ 8283 h 10000"/>
              <a:gd name="connsiteX18" fmla="*/ 6953 w 9678"/>
              <a:gd name="connsiteY18" fmla="*/ 10000 h 10000"/>
              <a:gd name="connsiteX19" fmla="*/ 7074 w 9678"/>
              <a:gd name="connsiteY19" fmla="*/ 3906 h 10000"/>
              <a:gd name="connsiteX20" fmla="*/ 7283 w 9678"/>
              <a:gd name="connsiteY20" fmla="*/ 0 h 10000"/>
              <a:gd name="connsiteX21" fmla="*/ 7399 w 9678"/>
              <a:gd name="connsiteY21" fmla="*/ 1884 h 10000"/>
              <a:gd name="connsiteX22" fmla="*/ 7489 w 9678"/>
              <a:gd name="connsiteY22" fmla="*/ 1245 h 10000"/>
              <a:gd name="connsiteX23" fmla="*/ 7610 w 9678"/>
              <a:gd name="connsiteY23" fmla="*/ 2965 h 10000"/>
              <a:gd name="connsiteX24" fmla="*/ 7824 w 9678"/>
              <a:gd name="connsiteY24" fmla="*/ 2494 h 10000"/>
              <a:gd name="connsiteX25" fmla="*/ 7935 w 9678"/>
              <a:gd name="connsiteY25" fmla="*/ 2494 h 10000"/>
              <a:gd name="connsiteX26" fmla="*/ 8040 w 9678"/>
              <a:gd name="connsiteY26" fmla="*/ 2796 h 10000"/>
              <a:gd name="connsiteX27" fmla="*/ 8147 w 9678"/>
              <a:gd name="connsiteY27" fmla="*/ 3739 h 10000"/>
              <a:gd name="connsiteX28" fmla="*/ 8360 w 9678"/>
              <a:gd name="connsiteY28" fmla="*/ 2327 h 10000"/>
              <a:gd name="connsiteX29" fmla="*/ 8479 w 9678"/>
              <a:gd name="connsiteY29" fmla="*/ 2965 h 10000"/>
              <a:gd name="connsiteX30" fmla="*/ 8574 w 9678"/>
              <a:gd name="connsiteY30" fmla="*/ 2796 h 10000"/>
              <a:gd name="connsiteX31" fmla="*/ 8693 w 9678"/>
              <a:gd name="connsiteY31" fmla="*/ 1414 h 10000"/>
              <a:gd name="connsiteX32" fmla="*/ 8908 w 9678"/>
              <a:gd name="connsiteY32" fmla="*/ 1719 h 10000"/>
              <a:gd name="connsiteX33" fmla="*/ 9016 w 9678"/>
              <a:gd name="connsiteY33" fmla="*/ 778 h 10000"/>
              <a:gd name="connsiteX34" fmla="*/ 9135 w 9678"/>
              <a:gd name="connsiteY34" fmla="*/ 5925 h 10000"/>
              <a:gd name="connsiteX35" fmla="*/ 9232 w 9678"/>
              <a:gd name="connsiteY35" fmla="*/ 8115 h 10000"/>
              <a:gd name="connsiteX36" fmla="*/ 9463 w 9678"/>
              <a:gd name="connsiteY36" fmla="*/ 8115 h 10000"/>
              <a:gd name="connsiteX37" fmla="*/ 9561 w 9678"/>
              <a:gd name="connsiteY37" fmla="*/ 7341 h 10000"/>
              <a:gd name="connsiteX38" fmla="*/ 9678 w 9678"/>
              <a:gd name="connsiteY38" fmla="*/ 7341 h 10000"/>
              <a:gd name="connsiteX0" fmla="*/ 0 w 9897"/>
              <a:gd name="connsiteY0" fmla="*/ 7341 h 10000"/>
              <a:gd name="connsiteX1" fmla="*/ 122 w 9897"/>
              <a:gd name="connsiteY1" fmla="*/ 7506 h 10000"/>
              <a:gd name="connsiteX2" fmla="*/ 213 w 9897"/>
              <a:gd name="connsiteY2" fmla="*/ 7979 h 10000"/>
              <a:gd name="connsiteX3" fmla="*/ 348 w 9897"/>
              <a:gd name="connsiteY3" fmla="*/ 7202 h 10000"/>
              <a:gd name="connsiteX4" fmla="*/ 566 w 9897"/>
              <a:gd name="connsiteY4" fmla="*/ 7810 h 10000"/>
              <a:gd name="connsiteX5" fmla="*/ 678 w 9897"/>
              <a:gd name="connsiteY5" fmla="*/ 7979 h 10000"/>
              <a:gd name="connsiteX6" fmla="*/ 797 w 9897"/>
              <a:gd name="connsiteY6" fmla="*/ 7647 h 10000"/>
              <a:gd name="connsiteX7" fmla="*/ 5725 w 9897"/>
              <a:gd name="connsiteY7" fmla="*/ 8752 h 10000"/>
              <a:gd name="connsiteX8" fmla="*/ 5845 w 9897"/>
              <a:gd name="connsiteY8" fmla="*/ 7810 h 10000"/>
              <a:gd name="connsiteX9" fmla="*/ 5960 w 9897"/>
              <a:gd name="connsiteY9" fmla="*/ 8115 h 10000"/>
              <a:gd name="connsiteX10" fmla="*/ 6070 w 9897"/>
              <a:gd name="connsiteY10" fmla="*/ 7341 h 10000"/>
              <a:gd name="connsiteX11" fmla="*/ 6302 w 9897"/>
              <a:gd name="connsiteY11" fmla="*/ 7037 h 10000"/>
              <a:gd name="connsiteX12" fmla="*/ 6401 w 9897"/>
              <a:gd name="connsiteY12" fmla="*/ 7647 h 10000"/>
              <a:gd name="connsiteX13" fmla="*/ 6525 w 9897"/>
              <a:gd name="connsiteY13" fmla="*/ 7810 h 10000"/>
              <a:gd name="connsiteX14" fmla="*/ 6620 w 9897"/>
              <a:gd name="connsiteY14" fmla="*/ 9059 h 10000"/>
              <a:gd name="connsiteX15" fmla="*/ 6860 w 9897"/>
              <a:gd name="connsiteY15" fmla="*/ 8920 h 10000"/>
              <a:gd name="connsiteX16" fmla="*/ 6957 w 9897"/>
              <a:gd name="connsiteY16" fmla="*/ 8283 h 10000"/>
              <a:gd name="connsiteX17" fmla="*/ 7081 w 9897"/>
              <a:gd name="connsiteY17" fmla="*/ 10000 h 10000"/>
              <a:gd name="connsiteX18" fmla="*/ 7206 w 9897"/>
              <a:gd name="connsiteY18" fmla="*/ 3906 h 10000"/>
              <a:gd name="connsiteX19" fmla="*/ 7422 w 9897"/>
              <a:gd name="connsiteY19" fmla="*/ 0 h 10000"/>
              <a:gd name="connsiteX20" fmla="*/ 7542 w 9897"/>
              <a:gd name="connsiteY20" fmla="*/ 1884 h 10000"/>
              <a:gd name="connsiteX21" fmla="*/ 7635 w 9897"/>
              <a:gd name="connsiteY21" fmla="*/ 1245 h 10000"/>
              <a:gd name="connsiteX22" fmla="*/ 7760 w 9897"/>
              <a:gd name="connsiteY22" fmla="*/ 2965 h 10000"/>
              <a:gd name="connsiteX23" fmla="*/ 7981 w 9897"/>
              <a:gd name="connsiteY23" fmla="*/ 2494 h 10000"/>
              <a:gd name="connsiteX24" fmla="*/ 8096 w 9897"/>
              <a:gd name="connsiteY24" fmla="*/ 2494 h 10000"/>
              <a:gd name="connsiteX25" fmla="*/ 8205 w 9897"/>
              <a:gd name="connsiteY25" fmla="*/ 2796 h 10000"/>
              <a:gd name="connsiteX26" fmla="*/ 8315 w 9897"/>
              <a:gd name="connsiteY26" fmla="*/ 3739 h 10000"/>
              <a:gd name="connsiteX27" fmla="*/ 8535 w 9897"/>
              <a:gd name="connsiteY27" fmla="*/ 2327 h 10000"/>
              <a:gd name="connsiteX28" fmla="*/ 8658 w 9897"/>
              <a:gd name="connsiteY28" fmla="*/ 2965 h 10000"/>
              <a:gd name="connsiteX29" fmla="*/ 8756 w 9897"/>
              <a:gd name="connsiteY29" fmla="*/ 2796 h 10000"/>
              <a:gd name="connsiteX30" fmla="*/ 8879 w 9897"/>
              <a:gd name="connsiteY30" fmla="*/ 1414 h 10000"/>
              <a:gd name="connsiteX31" fmla="*/ 9101 w 9897"/>
              <a:gd name="connsiteY31" fmla="*/ 1719 h 10000"/>
              <a:gd name="connsiteX32" fmla="*/ 9213 w 9897"/>
              <a:gd name="connsiteY32" fmla="*/ 778 h 10000"/>
              <a:gd name="connsiteX33" fmla="*/ 9336 w 9897"/>
              <a:gd name="connsiteY33" fmla="*/ 5925 h 10000"/>
              <a:gd name="connsiteX34" fmla="*/ 9436 w 9897"/>
              <a:gd name="connsiteY34" fmla="*/ 8115 h 10000"/>
              <a:gd name="connsiteX35" fmla="*/ 9675 w 9897"/>
              <a:gd name="connsiteY35" fmla="*/ 8115 h 10000"/>
              <a:gd name="connsiteX36" fmla="*/ 9776 w 9897"/>
              <a:gd name="connsiteY36" fmla="*/ 7341 h 10000"/>
              <a:gd name="connsiteX37" fmla="*/ 9897 w 9897"/>
              <a:gd name="connsiteY37" fmla="*/ 7341 h 10000"/>
              <a:gd name="connsiteX0" fmla="*/ 0 w 10000"/>
              <a:gd name="connsiteY0" fmla="*/ 7341 h 10000"/>
              <a:gd name="connsiteX1" fmla="*/ 123 w 10000"/>
              <a:gd name="connsiteY1" fmla="*/ 7506 h 10000"/>
              <a:gd name="connsiteX2" fmla="*/ 352 w 10000"/>
              <a:gd name="connsiteY2" fmla="*/ 7202 h 10000"/>
              <a:gd name="connsiteX3" fmla="*/ 572 w 10000"/>
              <a:gd name="connsiteY3" fmla="*/ 7810 h 10000"/>
              <a:gd name="connsiteX4" fmla="*/ 685 w 10000"/>
              <a:gd name="connsiteY4" fmla="*/ 7979 h 10000"/>
              <a:gd name="connsiteX5" fmla="*/ 805 w 10000"/>
              <a:gd name="connsiteY5" fmla="*/ 7647 h 10000"/>
              <a:gd name="connsiteX6" fmla="*/ 5785 w 10000"/>
              <a:gd name="connsiteY6" fmla="*/ 8752 h 10000"/>
              <a:gd name="connsiteX7" fmla="*/ 5906 w 10000"/>
              <a:gd name="connsiteY7" fmla="*/ 7810 h 10000"/>
              <a:gd name="connsiteX8" fmla="*/ 6022 w 10000"/>
              <a:gd name="connsiteY8" fmla="*/ 8115 h 10000"/>
              <a:gd name="connsiteX9" fmla="*/ 6133 w 10000"/>
              <a:gd name="connsiteY9" fmla="*/ 7341 h 10000"/>
              <a:gd name="connsiteX10" fmla="*/ 6368 w 10000"/>
              <a:gd name="connsiteY10" fmla="*/ 7037 h 10000"/>
              <a:gd name="connsiteX11" fmla="*/ 6468 w 10000"/>
              <a:gd name="connsiteY11" fmla="*/ 7647 h 10000"/>
              <a:gd name="connsiteX12" fmla="*/ 6593 w 10000"/>
              <a:gd name="connsiteY12" fmla="*/ 7810 h 10000"/>
              <a:gd name="connsiteX13" fmla="*/ 6689 w 10000"/>
              <a:gd name="connsiteY13" fmla="*/ 9059 h 10000"/>
              <a:gd name="connsiteX14" fmla="*/ 6931 w 10000"/>
              <a:gd name="connsiteY14" fmla="*/ 8920 h 10000"/>
              <a:gd name="connsiteX15" fmla="*/ 7029 w 10000"/>
              <a:gd name="connsiteY15" fmla="*/ 8283 h 10000"/>
              <a:gd name="connsiteX16" fmla="*/ 7155 w 10000"/>
              <a:gd name="connsiteY16" fmla="*/ 10000 h 10000"/>
              <a:gd name="connsiteX17" fmla="*/ 7281 w 10000"/>
              <a:gd name="connsiteY17" fmla="*/ 3906 h 10000"/>
              <a:gd name="connsiteX18" fmla="*/ 7499 w 10000"/>
              <a:gd name="connsiteY18" fmla="*/ 0 h 10000"/>
              <a:gd name="connsiteX19" fmla="*/ 7620 w 10000"/>
              <a:gd name="connsiteY19" fmla="*/ 1884 h 10000"/>
              <a:gd name="connsiteX20" fmla="*/ 7714 w 10000"/>
              <a:gd name="connsiteY20" fmla="*/ 1245 h 10000"/>
              <a:gd name="connsiteX21" fmla="*/ 7841 w 10000"/>
              <a:gd name="connsiteY21" fmla="*/ 2965 h 10000"/>
              <a:gd name="connsiteX22" fmla="*/ 8064 w 10000"/>
              <a:gd name="connsiteY22" fmla="*/ 2494 h 10000"/>
              <a:gd name="connsiteX23" fmla="*/ 8180 w 10000"/>
              <a:gd name="connsiteY23" fmla="*/ 2494 h 10000"/>
              <a:gd name="connsiteX24" fmla="*/ 8290 w 10000"/>
              <a:gd name="connsiteY24" fmla="*/ 2796 h 10000"/>
              <a:gd name="connsiteX25" fmla="*/ 8402 w 10000"/>
              <a:gd name="connsiteY25" fmla="*/ 3739 h 10000"/>
              <a:gd name="connsiteX26" fmla="*/ 8624 w 10000"/>
              <a:gd name="connsiteY26" fmla="*/ 2327 h 10000"/>
              <a:gd name="connsiteX27" fmla="*/ 8748 w 10000"/>
              <a:gd name="connsiteY27" fmla="*/ 2965 h 10000"/>
              <a:gd name="connsiteX28" fmla="*/ 8847 w 10000"/>
              <a:gd name="connsiteY28" fmla="*/ 2796 h 10000"/>
              <a:gd name="connsiteX29" fmla="*/ 8971 w 10000"/>
              <a:gd name="connsiteY29" fmla="*/ 1414 h 10000"/>
              <a:gd name="connsiteX30" fmla="*/ 9196 w 10000"/>
              <a:gd name="connsiteY30" fmla="*/ 1719 h 10000"/>
              <a:gd name="connsiteX31" fmla="*/ 9309 w 10000"/>
              <a:gd name="connsiteY31" fmla="*/ 778 h 10000"/>
              <a:gd name="connsiteX32" fmla="*/ 9433 w 10000"/>
              <a:gd name="connsiteY32" fmla="*/ 5925 h 10000"/>
              <a:gd name="connsiteX33" fmla="*/ 9534 w 10000"/>
              <a:gd name="connsiteY33" fmla="*/ 8115 h 10000"/>
              <a:gd name="connsiteX34" fmla="*/ 9776 w 10000"/>
              <a:gd name="connsiteY34" fmla="*/ 8115 h 10000"/>
              <a:gd name="connsiteX35" fmla="*/ 9878 w 10000"/>
              <a:gd name="connsiteY35" fmla="*/ 7341 h 10000"/>
              <a:gd name="connsiteX36" fmla="*/ 10000 w 10000"/>
              <a:gd name="connsiteY36" fmla="*/ 7341 h 10000"/>
              <a:gd name="connsiteX0" fmla="*/ 0 w 10000"/>
              <a:gd name="connsiteY0" fmla="*/ 7341 h 10000"/>
              <a:gd name="connsiteX1" fmla="*/ 352 w 10000"/>
              <a:gd name="connsiteY1" fmla="*/ 7202 h 10000"/>
              <a:gd name="connsiteX2" fmla="*/ 572 w 10000"/>
              <a:gd name="connsiteY2" fmla="*/ 7810 h 10000"/>
              <a:gd name="connsiteX3" fmla="*/ 685 w 10000"/>
              <a:gd name="connsiteY3" fmla="*/ 7979 h 10000"/>
              <a:gd name="connsiteX4" fmla="*/ 805 w 10000"/>
              <a:gd name="connsiteY4" fmla="*/ 7647 h 10000"/>
              <a:gd name="connsiteX5" fmla="*/ 5785 w 10000"/>
              <a:gd name="connsiteY5" fmla="*/ 8752 h 10000"/>
              <a:gd name="connsiteX6" fmla="*/ 5906 w 10000"/>
              <a:gd name="connsiteY6" fmla="*/ 7810 h 10000"/>
              <a:gd name="connsiteX7" fmla="*/ 6022 w 10000"/>
              <a:gd name="connsiteY7" fmla="*/ 8115 h 10000"/>
              <a:gd name="connsiteX8" fmla="*/ 6133 w 10000"/>
              <a:gd name="connsiteY8" fmla="*/ 7341 h 10000"/>
              <a:gd name="connsiteX9" fmla="*/ 6368 w 10000"/>
              <a:gd name="connsiteY9" fmla="*/ 7037 h 10000"/>
              <a:gd name="connsiteX10" fmla="*/ 6468 w 10000"/>
              <a:gd name="connsiteY10" fmla="*/ 7647 h 10000"/>
              <a:gd name="connsiteX11" fmla="*/ 6593 w 10000"/>
              <a:gd name="connsiteY11" fmla="*/ 7810 h 10000"/>
              <a:gd name="connsiteX12" fmla="*/ 6689 w 10000"/>
              <a:gd name="connsiteY12" fmla="*/ 9059 h 10000"/>
              <a:gd name="connsiteX13" fmla="*/ 6931 w 10000"/>
              <a:gd name="connsiteY13" fmla="*/ 8920 h 10000"/>
              <a:gd name="connsiteX14" fmla="*/ 7029 w 10000"/>
              <a:gd name="connsiteY14" fmla="*/ 8283 h 10000"/>
              <a:gd name="connsiteX15" fmla="*/ 7155 w 10000"/>
              <a:gd name="connsiteY15" fmla="*/ 10000 h 10000"/>
              <a:gd name="connsiteX16" fmla="*/ 7281 w 10000"/>
              <a:gd name="connsiteY16" fmla="*/ 3906 h 10000"/>
              <a:gd name="connsiteX17" fmla="*/ 7499 w 10000"/>
              <a:gd name="connsiteY17" fmla="*/ 0 h 10000"/>
              <a:gd name="connsiteX18" fmla="*/ 7620 w 10000"/>
              <a:gd name="connsiteY18" fmla="*/ 1884 h 10000"/>
              <a:gd name="connsiteX19" fmla="*/ 7714 w 10000"/>
              <a:gd name="connsiteY19" fmla="*/ 1245 h 10000"/>
              <a:gd name="connsiteX20" fmla="*/ 7841 w 10000"/>
              <a:gd name="connsiteY20" fmla="*/ 2965 h 10000"/>
              <a:gd name="connsiteX21" fmla="*/ 8064 w 10000"/>
              <a:gd name="connsiteY21" fmla="*/ 2494 h 10000"/>
              <a:gd name="connsiteX22" fmla="*/ 8180 w 10000"/>
              <a:gd name="connsiteY22" fmla="*/ 2494 h 10000"/>
              <a:gd name="connsiteX23" fmla="*/ 8290 w 10000"/>
              <a:gd name="connsiteY23" fmla="*/ 2796 h 10000"/>
              <a:gd name="connsiteX24" fmla="*/ 8402 w 10000"/>
              <a:gd name="connsiteY24" fmla="*/ 3739 h 10000"/>
              <a:gd name="connsiteX25" fmla="*/ 8624 w 10000"/>
              <a:gd name="connsiteY25" fmla="*/ 2327 h 10000"/>
              <a:gd name="connsiteX26" fmla="*/ 8748 w 10000"/>
              <a:gd name="connsiteY26" fmla="*/ 2965 h 10000"/>
              <a:gd name="connsiteX27" fmla="*/ 8847 w 10000"/>
              <a:gd name="connsiteY27" fmla="*/ 2796 h 10000"/>
              <a:gd name="connsiteX28" fmla="*/ 8971 w 10000"/>
              <a:gd name="connsiteY28" fmla="*/ 1414 h 10000"/>
              <a:gd name="connsiteX29" fmla="*/ 9196 w 10000"/>
              <a:gd name="connsiteY29" fmla="*/ 1719 h 10000"/>
              <a:gd name="connsiteX30" fmla="*/ 9309 w 10000"/>
              <a:gd name="connsiteY30" fmla="*/ 778 h 10000"/>
              <a:gd name="connsiteX31" fmla="*/ 9433 w 10000"/>
              <a:gd name="connsiteY31" fmla="*/ 5925 h 10000"/>
              <a:gd name="connsiteX32" fmla="*/ 9534 w 10000"/>
              <a:gd name="connsiteY32" fmla="*/ 8115 h 10000"/>
              <a:gd name="connsiteX33" fmla="*/ 9776 w 10000"/>
              <a:gd name="connsiteY33" fmla="*/ 8115 h 10000"/>
              <a:gd name="connsiteX34" fmla="*/ 9878 w 10000"/>
              <a:gd name="connsiteY34" fmla="*/ 7341 h 10000"/>
              <a:gd name="connsiteX35" fmla="*/ 10000 w 10000"/>
              <a:gd name="connsiteY35" fmla="*/ 7341 h 10000"/>
              <a:gd name="connsiteX0" fmla="*/ 0 w 9648"/>
              <a:gd name="connsiteY0" fmla="*/ 7202 h 10000"/>
              <a:gd name="connsiteX1" fmla="*/ 220 w 9648"/>
              <a:gd name="connsiteY1" fmla="*/ 7810 h 10000"/>
              <a:gd name="connsiteX2" fmla="*/ 333 w 9648"/>
              <a:gd name="connsiteY2" fmla="*/ 7979 h 10000"/>
              <a:gd name="connsiteX3" fmla="*/ 453 w 9648"/>
              <a:gd name="connsiteY3" fmla="*/ 7647 h 10000"/>
              <a:gd name="connsiteX4" fmla="*/ 5433 w 9648"/>
              <a:gd name="connsiteY4" fmla="*/ 8752 h 10000"/>
              <a:gd name="connsiteX5" fmla="*/ 5554 w 9648"/>
              <a:gd name="connsiteY5" fmla="*/ 7810 h 10000"/>
              <a:gd name="connsiteX6" fmla="*/ 5670 w 9648"/>
              <a:gd name="connsiteY6" fmla="*/ 8115 h 10000"/>
              <a:gd name="connsiteX7" fmla="*/ 5781 w 9648"/>
              <a:gd name="connsiteY7" fmla="*/ 7341 h 10000"/>
              <a:gd name="connsiteX8" fmla="*/ 6016 w 9648"/>
              <a:gd name="connsiteY8" fmla="*/ 7037 h 10000"/>
              <a:gd name="connsiteX9" fmla="*/ 6116 w 9648"/>
              <a:gd name="connsiteY9" fmla="*/ 7647 h 10000"/>
              <a:gd name="connsiteX10" fmla="*/ 6241 w 9648"/>
              <a:gd name="connsiteY10" fmla="*/ 7810 h 10000"/>
              <a:gd name="connsiteX11" fmla="*/ 6337 w 9648"/>
              <a:gd name="connsiteY11" fmla="*/ 9059 h 10000"/>
              <a:gd name="connsiteX12" fmla="*/ 6579 w 9648"/>
              <a:gd name="connsiteY12" fmla="*/ 8920 h 10000"/>
              <a:gd name="connsiteX13" fmla="*/ 6677 w 9648"/>
              <a:gd name="connsiteY13" fmla="*/ 8283 h 10000"/>
              <a:gd name="connsiteX14" fmla="*/ 6803 w 9648"/>
              <a:gd name="connsiteY14" fmla="*/ 10000 h 10000"/>
              <a:gd name="connsiteX15" fmla="*/ 6929 w 9648"/>
              <a:gd name="connsiteY15" fmla="*/ 3906 h 10000"/>
              <a:gd name="connsiteX16" fmla="*/ 7147 w 9648"/>
              <a:gd name="connsiteY16" fmla="*/ 0 h 10000"/>
              <a:gd name="connsiteX17" fmla="*/ 7268 w 9648"/>
              <a:gd name="connsiteY17" fmla="*/ 1884 h 10000"/>
              <a:gd name="connsiteX18" fmla="*/ 7362 w 9648"/>
              <a:gd name="connsiteY18" fmla="*/ 1245 h 10000"/>
              <a:gd name="connsiteX19" fmla="*/ 7489 w 9648"/>
              <a:gd name="connsiteY19" fmla="*/ 2965 h 10000"/>
              <a:gd name="connsiteX20" fmla="*/ 7712 w 9648"/>
              <a:gd name="connsiteY20" fmla="*/ 2494 h 10000"/>
              <a:gd name="connsiteX21" fmla="*/ 7828 w 9648"/>
              <a:gd name="connsiteY21" fmla="*/ 2494 h 10000"/>
              <a:gd name="connsiteX22" fmla="*/ 7938 w 9648"/>
              <a:gd name="connsiteY22" fmla="*/ 2796 h 10000"/>
              <a:gd name="connsiteX23" fmla="*/ 8050 w 9648"/>
              <a:gd name="connsiteY23" fmla="*/ 3739 h 10000"/>
              <a:gd name="connsiteX24" fmla="*/ 8272 w 9648"/>
              <a:gd name="connsiteY24" fmla="*/ 2327 h 10000"/>
              <a:gd name="connsiteX25" fmla="*/ 8396 w 9648"/>
              <a:gd name="connsiteY25" fmla="*/ 2965 h 10000"/>
              <a:gd name="connsiteX26" fmla="*/ 8495 w 9648"/>
              <a:gd name="connsiteY26" fmla="*/ 2796 h 10000"/>
              <a:gd name="connsiteX27" fmla="*/ 8619 w 9648"/>
              <a:gd name="connsiteY27" fmla="*/ 1414 h 10000"/>
              <a:gd name="connsiteX28" fmla="*/ 8844 w 9648"/>
              <a:gd name="connsiteY28" fmla="*/ 1719 h 10000"/>
              <a:gd name="connsiteX29" fmla="*/ 8957 w 9648"/>
              <a:gd name="connsiteY29" fmla="*/ 778 h 10000"/>
              <a:gd name="connsiteX30" fmla="*/ 9081 w 9648"/>
              <a:gd name="connsiteY30" fmla="*/ 5925 h 10000"/>
              <a:gd name="connsiteX31" fmla="*/ 9182 w 9648"/>
              <a:gd name="connsiteY31" fmla="*/ 8115 h 10000"/>
              <a:gd name="connsiteX32" fmla="*/ 9424 w 9648"/>
              <a:gd name="connsiteY32" fmla="*/ 8115 h 10000"/>
              <a:gd name="connsiteX33" fmla="*/ 9526 w 9648"/>
              <a:gd name="connsiteY33" fmla="*/ 7341 h 10000"/>
              <a:gd name="connsiteX34" fmla="*/ 9648 w 9648"/>
              <a:gd name="connsiteY34" fmla="*/ 7341 h 10000"/>
              <a:gd name="connsiteX0" fmla="*/ 0 w 10000"/>
              <a:gd name="connsiteY0" fmla="*/ 7202 h 10000"/>
              <a:gd name="connsiteX1" fmla="*/ 345 w 10000"/>
              <a:gd name="connsiteY1" fmla="*/ 7979 h 10000"/>
              <a:gd name="connsiteX2" fmla="*/ 470 w 10000"/>
              <a:gd name="connsiteY2" fmla="*/ 7647 h 10000"/>
              <a:gd name="connsiteX3" fmla="*/ 5631 w 10000"/>
              <a:gd name="connsiteY3" fmla="*/ 8752 h 10000"/>
              <a:gd name="connsiteX4" fmla="*/ 5757 w 10000"/>
              <a:gd name="connsiteY4" fmla="*/ 7810 h 10000"/>
              <a:gd name="connsiteX5" fmla="*/ 5877 w 10000"/>
              <a:gd name="connsiteY5" fmla="*/ 8115 h 10000"/>
              <a:gd name="connsiteX6" fmla="*/ 5992 w 10000"/>
              <a:gd name="connsiteY6" fmla="*/ 7341 h 10000"/>
              <a:gd name="connsiteX7" fmla="*/ 6235 w 10000"/>
              <a:gd name="connsiteY7" fmla="*/ 7037 h 10000"/>
              <a:gd name="connsiteX8" fmla="*/ 6339 w 10000"/>
              <a:gd name="connsiteY8" fmla="*/ 7647 h 10000"/>
              <a:gd name="connsiteX9" fmla="*/ 6469 w 10000"/>
              <a:gd name="connsiteY9" fmla="*/ 7810 h 10000"/>
              <a:gd name="connsiteX10" fmla="*/ 6568 w 10000"/>
              <a:gd name="connsiteY10" fmla="*/ 9059 h 10000"/>
              <a:gd name="connsiteX11" fmla="*/ 6819 w 10000"/>
              <a:gd name="connsiteY11" fmla="*/ 8920 h 10000"/>
              <a:gd name="connsiteX12" fmla="*/ 6921 w 10000"/>
              <a:gd name="connsiteY12" fmla="*/ 8283 h 10000"/>
              <a:gd name="connsiteX13" fmla="*/ 7051 w 10000"/>
              <a:gd name="connsiteY13" fmla="*/ 10000 h 10000"/>
              <a:gd name="connsiteX14" fmla="*/ 7182 w 10000"/>
              <a:gd name="connsiteY14" fmla="*/ 3906 h 10000"/>
              <a:gd name="connsiteX15" fmla="*/ 7408 w 10000"/>
              <a:gd name="connsiteY15" fmla="*/ 0 h 10000"/>
              <a:gd name="connsiteX16" fmla="*/ 7533 w 10000"/>
              <a:gd name="connsiteY16" fmla="*/ 1884 h 10000"/>
              <a:gd name="connsiteX17" fmla="*/ 7631 w 10000"/>
              <a:gd name="connsiteY17" fmla="*/ 1245 h 10000"/>
              <a:gd name="connsiteX18" fmla="*/ 7762 w 10000"/>
              <a:gd name="connsiteY18" fmla="*/ 2965 h 10000"/>
              <a:gd name="connsiteX19" fmla="*/ 7993 w 10000"/>
              <a:gd name="connsiteY19" fmla="*/ 2494 h 10000"/>
              <a:gd name="connsiteX20" fmla="*/ 8114 w 10000"/>
              <a:gd name="connsiteY20" fmla="*/ 2494 h 10000"/>
              <a:gd name="connsiteX21" fmla="*/ 8228 w 10000"/>
              <a:gd name="connsiteY21" fmla="*/ 2796 h 10000"/>
              <a:gd name="connsiteX22" fmla="*/ 8344 w 10000"/>
              <a:gd name="connsiteY22" fmla="*/ 3739 h 10000"/>
              <a:gd name="connsiteX23" fmla="*/ 8574 w 10000"/>
              <a:gd name="connsiteY23" fmla="*/ 2327 h 10000"/>
              <a:gd name="connsiteX24" fmla="*/ 8702 w 10000"/>
              <a:gd name="connsiteY24" fmla="*/ 2965 h 10000"/>
              <a:gd name="connsiteX25" fmla="*/ 8805 w 10000"/>
              <a:gd name="connsiteY25" fmla="*/ 2796 h 10000"/>
              <a:gd name="connsiteX26" fmla="*/ 8933 w 10000"/>
              <a:gd name="connsiteY26" fmla="*/ 1414 h 10000"/>
              <a:gd name="connsiteX27" fmla="*/ 9167 w 10000"/>
              <a:gd name="connsiteY27" fmla="*/ 1719 h 10000"/>
              <a:gd name="connsiteX28" fmla="*/ 9284 w 10000"/>
              <a:gd name="connsiteY28" fmla="*/ 778 h 10000"/>
              <a:gd name="connsiteX29" fmla="*/ 9412 w 10000"/>
              <a:gd name="connsiteY29" fmla="*/ 5925 h 10000"/>
              <a:gd name="connsiteX30" fmla="*/ 9517 w 10000"/>
              <a:gd name="connsiteY30" fmla="*/ 8115 h 10000"/>
              <a:gd name="connsiteX31" fmla="*/ 9768 w 10000"/>
              <a:gd name="connsiteY31" fmla="*/ 8115 h 10000"/>
              <a:gd name="connsiteX32" fmla="*/ 9874 w 10000"/>
              <a:gd name="connsiteY32" fmla="*/ 7341 h 10000"/>
              <a:gd name="connsiteX33" fmla="*/ 10000 w 10000"/>
              <a:gd name="connsiteY33" fmla="*/ 7341 h 10000"/>
              <a:gd name="connsiteX0" fmla="*/ 0 w 9655"/>
              <a:gd name="connsiteY0" fmla="*/ 7979 h 10000"/>
              <a:gd name="connsiteX1" fmla="*/ 125 w 9655"/>
              <a:gd name="connsiteY1" fmla="*/ 7647 h 10000"/>
              <a:gd name="connsiteX2" fmla="*/ 5286 w 9655"/>
              <a:gd name="connsiteY2" fmla="*/ 8752 h 10000"/>
              <a:gd name="connsiteX3" fmla="*/ 5412 w 9655"/>
              <a:gd name="connsiteY3" fmla="*/ 7810 h 10000"/>
              <a:gd name="connsiteX4" fmla="*/ 5532 w 9655"/>
              <a:gd name="connsiteY4" fmla="*/ 8115 h 10000"/>
              <a:gd name="connsiteX5" fmla="*/ 5647 w 9655"/>
              <a:gd name="connsiteY5" fmla="*/ 7341 h 10000"/>
              <a:gd name="connsiteX6" fmla="*/ 5890 w 9655"/>
              <a:gd name="connsiteY6" fmla="*/ 7037 h 10000"/>
              <a:gd name="connsiteX7" fmla="*/ 5994 w 9655"/>
              <a:gd name="connsiteY7" fmla="*/ 7647 h 10000"/>
              <a:gd name="connsiteX8" fmla="*/ 6124 w 9655"/>
              <a:gd name="connsiteY8" fmla="*/ 7810 h 10000"/>
              <a:gd name="connsiteX9" fmla="*/ 6223 w 9655"/>
              <a:gd name="connsiteY9" fmla="*/ 9059 h 10000"/>
              <a:gd name="connsiteX10" fmla="*/ 6474 w 9655"/>
              <a:gd name="connsiteY10" fmla="*/ 8920 h 10000"/>
              <a:gd name="connsiteX11" fmla="*/ 6576 w 9655"/>
              <a:gd name="connsiteY11" fmla="*/ 8283 h 10000"/>
              <a:gd name="connsiteX12" fmla="*/ 6706 w 9655"/>
              <a:gd name="connsiteY12" fmla="*/ 10000 h 10000"/>
              <a:gd name="connsiteX13" fmla="*/ 6837 w 9655"/>
              <a:gd name="connsiteY13" fmla="*/ 3906 h 10000"/>
              <a:gd name="connsiteX14" fmla="*/ 7063 w 9655"/>
              <a:gd name="connsiteY14" fmla="*/ 0 h 10000"/>
              <a:gd name="connsiteX15" fmla="*/ 7188 w 9655"/>
              <a:gd name="connsiteY15" fmla="*/ 1884 h 10000"/>
              <a:gd name="connsiteX16" fmla="*/ 7286 w 9655"/>
              <a:gd name="connsiteY16" fmla="*/ 1245 h 10000"/>
              <a:gd name="connsiteX17" fmla="*/ 7417 w 9655"/>
              <a:gd name="connsiteY17" fmla="*/ 2965 h 10000"/>
              <a:gd name="connsiteX18" fmla="*/ 7648 w 9655"/>
              <a:gd name="connsiteY18" fmla="*/ 2494 h 10000"/>
              <a:gd name="connsiteX19" fmla="*/ 7769 w 9655"/>
              <a:gd name="connsiteY19" fmla="*/ 2494 h 10000"/>
              <a:gd name="connsiteX20" fmla="*/ 7883 w 9655"/>
              <a:gd name="connsiteY20" fmla="*/ 2796 h 10000"/>
              <a:gd name="connsiteX21" fmla="*/ 7999 w 9655"/>
              <a:gd name="connsiteY21" fmla="*/ 3739 h 10000"/>
              <a:gd name="connsiteX22" fmla="*/ 8229 w 9655"/>
              <a:gd name="connsiteY22" fmla="*/ 2327 h 10000"/>
              <a:gd name="connsiteX23" fmla="*/ 8357 w 9655"/>
              <a:gd name="connsiteY23" fmla="*/ 2965 h 10000"/>
              <a:gd name="connsiteX24" fmla="*/ 8460 w 9655"/>
              <a:gd name="connsiteY24" fmla="*/ 2796 h 10000"/>
              <a:gd name="connsiteX25" fmla="*/ 8588 w 9655"/>
              <a:gd name="connsiteY25" fmla="*/ 1414 h 10000"/>
              <a:gd name="connsiteX26" fmla="*/ 8822 w 9655"/>
              <a:gd name="connsiteY26" fmla="*/ 1719 h 10000"/>
              <a:gd name="connsiteX27" fmla="*/ 8939 w 9655"/>
              <a:gd name="connsiteY27" fmla="*/ 778 h 10000"/>
              <a:gd name="connsiteX28" fmla="*/ 9067 w 9655"/>
              <a:gd name="connsiteY28" fmla="*/ 5925 h 10000"/>
              <a:gd name="connsiteX29" fmla="*/ 9172 w 9655"/>
              <a:gd name="connsiteY29" fmla="*/ 8115 h 10000"/>
              <a:gd name="connsiteX30" fmla="*/ 9423 w 9655"/>
              <a:gd name="connsiteY30" fmla="*/ 8115 h 10000"/>
              <a:gd name="connsiteX31" fmla="*/ 9529 w 9655"/>
              <a:gd name="connsiteY31" fmla="*/ 7341 h 10000"/>
              <a:gd name="connsiteX32" fmla="*/ 9655 w 9655"/>
              <a:gd name="connsiteY32" fmla="*/ 7341 h 10000"/>
              <a:gd name="connsiteX0" fmla="*/ 0 w 9871"/>
              <a:gd name="connsiteY0" fmla="*/ 7647 h 10000"/>
              <a:gd name="connsiteX1" fmla="*/ 5346 w 9871"/>
              <a:gd name="connsiteY1" fmla="*/ 8752 h 10000"/>
              <a:gd name="connsiteX2" fmla="*/ 5476 w 9871"/>
              <a:gd name="connsiteY2" fmla="*/ 7810 h 10000"/>
              <a:gd name="connsiteX3" fmla="*/ 5601 w 9871"/>
              <a:gd name="connsiteY3" fmla="*/ 8115 h 10000"/>
              <a:gd name="connsiteX4" fmla="*/ 5720 w 9871"/>
              <a:gd name="connsiteY4" fmla="*/ 7341 h 10000"/>
              <a:gd name="connsiteX5" fmla="*/ 5971 w 9871"/>
              <a:gd name="connsiteY5" fmla="*/ 7037 h 10000"/>
              <a:gd name="connsiteX6" fmla="*/ 6079 w 9871"/>
              <a:gd name="connsiteY6" fmla="*/ 7647 h 10000"/>
              <a:gd name="connsiteX7" fmla="*/ 6214 w 9871"/>
              <a:gd name="connsiteY7" fmla="*/ 7810 h 10000"/>
              <a:gd name="connsiteX8" fmla="*/ 6316 w 9871"/>
              <a:gd name="connsiteY8" fmla="*/ 9059 h 10000"/>
              <a:gd name="connsiteX9" fmla="*/ 6576 w 9871"/>
              <a:gd name="connsiteY9" fmla="*/ 8920 h 10000"/>
              <a:gd name="connsiteX10" fmla="*/ 6682 w 9871"/>
              <a:gd name="connsiteY10" fmla="*/ 8283 h 10000"/>
              <a:gd name="connsiteX11" fmla="*/ 6817 w 9871"/>
              <a:gd name="connsiteY11" fmla="*/ 10000 h 10000"/>
              <a:gd name="connsiteX12" fmla="*/ 6952 w 9871"/>
              <a:gd name="connsiteY12" fmla="*/ 3906 h 10000"/>
              <a:gd name="connsiteX13" fmla="*/ 7186 w 9871"/>
              <a:gd name="connsiteY13" fmla="*/ 0 h 10000"/>
              <a:gd name="connsiteX14" fmla="*/ 7316 w 9871"/>
              <a:gd name="connsiteY14" fmla="*/ 1884 h 10000"/>
              <a:gd name="connsiteX15" fmla="*/ 7417 w 9871"/>
              <a:gd name="connsiteY15" fmla="*/ 1245 h 10000"/>
              <a:gd name="connsiteX16" fmla="*/ 7553 w 9871"/>
              <a:gd name="connsiteY16" fmla="*/ 2965 h 10000"/>
              <a:gd name="connsiteX17" fmla="*/ 7792 w 9871"/>
              <a:gd name="connsiteY17" fmla="*/ 2494 h 10000"/>
              <a:gd name="connsiteX18" fmla="*/ 7918 w 9871"/>
              <a:gd name="connsiteY18" fmla="*/ 2494 h 10000"/>
              <a:gd name="connsiteX19" fmla="*/ 8036 w 9871"/>
              <a:gd name="connsiteY19" fmla="*/ 2796 h 10000"/>
              <a:gd name="connsiteX20" fmla="*/ 8156 w 9871"/>
              <a:gd name="connsiteY20" fmla="*/ 3739 h 10000"/>
              <a:gd name="connsiteX21" fmla="*/ 8394 w 9871"/>
              <a:gd name="connsiteY21" fmla="*/ 2327 h 10000"/>
              <a:gd name="connsiteX22" fmla="*/ 8527 w 9871"/>
              <a:gd name="connsiteY22" fmla="*/ 2965 h 10000"/>
              <a:gd name="connsiteX23" fmla="*/ 8633 w 9871"/>
              <a:gd name="connsiteY23" fmla="*/ 2796 h 10000"/>
              <a:gd name="connsiteX24" fmla="*/ 8766 w 9871"/>
              <a:gd name="connsiteY24" fmla="*/ 1414 h 10000"/>
              <a:gd name="connsiteX25" fmla="*/ 9008 w 9871"/>
              <a:gd name="connsiteY25" fmla="*/ 1719 h 10000"/>
              <a:gd name="connsiteX26" fmla="*/ 9129 w 9871"/>
              <a:gd name="connsiteY26" fmla="*/ 778 h 10000"/>
              <a:gd name="connsiteX27" fmla="*/ 9262 w 9871"/>
              <a:gd name="connsiteY27" fmla="*/ 5925 h 10000"/>
              <a:gd name="connsiteX28" fmla="*/ 9371 w 9871"/>
              <a:gd name="connsiteY28" fmla="*/ 8115 h 10000"/>
              <a:gd name="connsiteX29" fmla="*/ 9631 w 9871"/>
              <a:gd name="connsiteY29" fmla="*/ 8115 h 10000"/>
              <a:gd name="connsiteX30" fmla="*/ 9740 w 9871"/>
              <a:gd name="connsiteY30" fmla="*/ 7341 h 10000"/>
              <a:gd name="connsiteX31" fmla="*/ 9871 w 9871"/>
              <a:gd name="connsiteY31" fmla="*/ 7341 h 10000"/>
              <a:gd name="connsiteX0" fmla="*/ 0 w 4584"/>
              <a:gd name="connsiteY0" fmla="*/ 8752 h 10000"/>
              <a:gd name="connsiteX1" fmla="*/ 132 w 4584"/>
              <a:gd name="connsiteY1" fmla="*/ 7810 h 10000"/>
              <a:gd name="connsiteX2" fmla="*/ 258 w 4584"/>
              <a:gd name="connsiteY2" fmla="*/ 8115 h 10000"/>
              <a:gd name="connsiteX3" fmla="*/ 379 w 4584"/>
              <a:gd name="connsiteY3" fmla="*/ 7341 h 10000"/>
              <a:gd name="connsiteX4" fmla="*/ 633 w 4584"/>
              <a:gd name="connsiteY4" fmla="*/ 7037 h 10000"/>
              <a:gd name="connsiteX5" fmla="*/ 742 w 4584"/>
              <a:gd name="connsiteY5" fmla="*/ 7647 h 10000"/>
              <a:gd name="connsiteX6" fmla="*/ 879 w 4584"/>
              <a:gd name="connsiteY6" fmla="*/ 7810 h 10000"/>
              <a:gd name="connsiteX7" fmla="*/ 983 w 4584"/>
              <a:gd name="connsiteY7" fmla="*/ 9059 h 10000"/>
              <a:gd name="connsiteX8" fmla="*/ 1246 w 4584"/>
              <a:gd name="connsiteY8" fmla="*/ 8920 h 10000"/>
              <a:gd name="connsiteX9" fmla="*/ 1353 w 4584"/>
              <a:gd name="connsiteY9" fmla="*/ 8283 h 10000"/>
              <a:gd name="connsiteX10" fmla="*/ 1490 w 4584"/>
              <a:gd name="connsiteY10" fmla="*/ 10000 h 10000"/>
              <a:gd name="connsiteX11" fmla="*/ 1627 w 4584"/>
              <a:gd name="connsiteY11" fmla="*/ 3906 h 10000"/>
              <a:gd name="connsiteX12" fmla="*/ 1864 w 4584"/>
              <a:gd name="connsiteY12" fmla="*/ 0 h 10000"/>
              <a:gd name="connsiteX13" fmla="*/ 1996 w 4584"/>
              <a:gd name="connsiteY13" fmla="*/ 1884 h 10000"/>
              <a:gd name="connsiteX14" fmla="*/ 2098 w 4584"/>
              <a:gd name="connsiteY14" fmla="*/ 1245 h 10000"/>
              <a:gd name="connsiteX15" fmla="*/ 2236 w 4584"/>
              <a:gd name="connsiteY15" fmla="*/ 2965 h 10000"/>
              <a:gd name="connsiteX16" fmla="*/ 2478 w 4584"/>
              <a:gd name="connsiteY16" fmla="*/ 2494 h 10000"/>
              <a:gd name="connsiteX17" fmla="*/ 2605 w 4584"/>
              <a:gd name="connsiteY17" fmla="*/ 2494 h 10000"/>
              <a:gd name="connsiteX18" fmla="*/ 2725 w 4584"/>
              <a:gd name="connsiteY18" fmla="*/ 2796 h 10000"/>
              <a:gd name="connsiteX19" fmla="*/ 2847 w 4584"/>
              <a:gd name="connsiteY19" fmla="*/ 3739 h 10000"/>
              <a:gd name="connsiteX20" fmla="*/ 3088 w 4584"/>
              <a:gd name="connsiteY20" fmla="*/ 2327 h 10000"/>
              <a:gd name="connsiteX21" fmla="*/ 3222 w 4584"/>
              <a:gd name="connsiteY21" fmla="*/ 2965 h 10000"/>
              <a:gd name="connsiteX22" fmla="*/ 3330 w 4584"/>
              <a:gd name="connsiteY22" fmla="*/ 2796 h 10000"/>
              <a:gd name="connsiteX23" fmla="*/ 3465 w 4584"/>
              <a:gd name="connsiteY23" fmla="*/ 1414 h 10000"/>
              <a:gd name="connsiteX24" fmla="*/ 3710 w 4584"/>
              <a:gd name="connsiteY24" fmla="*/ 1719 h 10000"/>
              <a:gd name="connsiteX25" fmla="*/ 3832 w 4584"/>
              <a:gd name="connsiteY25" fmla="*/ 778 h 10000"/>
              <a:gd name="connsiteX26" fmla="*/ 3967 w 4584"/>
              <a:gd name="connsiteY26" fmla="*/ 5925 h 10000"/>
              <a:gd name="connsiteX27" fmla="*/ 4077 w 4584"/>
              <a:gd name="connsiteY27" fmla="*/ 8115 h 10000"/>
              <a:gd name="connsiteX28" fmla="*/ 4341 w 4584"/>
              <a:gd name="connsiteY28" fmla="*/ 8115 h 10000"/>
              <a:gd name="connsiteX29" fmla="*/ 4451 w 4584"/>
              <a:gd name="connsiteY29" fmla="*/ 7341 h 10000"/>
              <a:gd name="connsiteX30" fmla="*/ 4584 w 4584"/>
              <a:gd name="connsiteY30" fmla="*/ 73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4" h="10000">
                <a:moveTo>
                  <a:pt x="0" y="8752"/>
                </a:moveTo>
                <a:cubicBezTo>
                  <a:pt x="41" y="8439"/>
                  <a:pt x="86" y="8125"/>
                  <a:pt x="132" y="7810"/>
                </a:cubicBezTo>
                <a:cubicBezTo>
                  <a:pt x="175" y="7912"/>
                  <a:pt x="223" y="8013"/>
                  <a:pt x="258" y="8115"/>
                </a:cubicBezTo>
                <a:cubicBezTo>
                  <a:pt x="302" y="7860"/>
                  <a:pt x="331" y="7598"/>
                  <a:pt x="379" y="7341"/>
                </a:cubicBezTo>
                <a:cubicBezTo>
                  <a:pt x="465" y="7239"/>
                  <a:pt x="541" y="7139"/>
                  <a:pt x="633" y="7037"/>
                </a:cubicBezTo>
                <a:cubicBezTo>
                  <a:pt x="674" y="7239"/>
                  <a:pt x="707" y="7444"/>
                  <a:pt x="742" y="7647"/>
                </a:cubicBezTo>
                <a:cubicBezTo>
                  <a:pt x="787" y="7703"/>
                  <a:pt x="834" y="7755"/>
                  <a:pt x="879" y="7810"/>
                </a:cubicBezTo>
                <a:cubicBezTo>
                  <a:pt x="919" y="8228"/>
                  <a:pt x="947" y="8643"/>
                  <a:pt x="983" y="9059"/>
                </a:cubicBezTo>
                <a:cubicBezTo>
                  <a:pt x="1073" y="9014"/>
                  <a:pt x="1167" y="8964"/>
                  <a:pt x="1246" y="8920"/>
                </a:cubicBezTo>
                <a:cubicBezTo>
                  <a:pt x="1286" y="8708"/>
                  <a:pt x="1321" y="8495"/>
                  <a:pt x="1353" y="8283"/>
                </a:cubicBezTo>
                <a:cubicBezTo>
                  <a:pt x="1414" y="8853"/>
                  <a:pt x="1450" y="9427"/>
                  <a:pt x="1490" y="10000"/>
                </a:cubicBezTo>
                <a:cubicBezTo>
                  <a:pt x="1535" y="7966"/>
                  <a:pt x="1577" y="5937"/>
                  <a:pt x="1627" y="3906"/>
                </a:cubicBezTo>
                <a:cubicBezTo>
                  <a:pt x="1703" y="2606"/>
                  <a:pt x="1785" y="1301"/>
                  <a:pt x="1864" y="0"/>
                </a:cubicBezTo>
                <a:cubicBezTo>
                  <a:pt x="1904" y="630"/>
                  <a:pt x="1953" y="1255"/>
                  <a:pt x="1996" y="1884"/>
                </a:cubicBezTo>
                <a:cubicBezTo>
                  <a:pt x="2036" y="1671"/>
                  <a:pt x="2066" y="1458"/>
                  <a:pt x="2098" y="1245"/>
                </a:cubicBezTo>
                <a:cubicBezTo>
                  <a:pt x="2149" y="1818"/>
                  <a:pt x="2193" y="2393"/>
                  <a:pt x="2236" y="2965"/>
                </a:cubicBezTo>
                <a:cubicBezTo>
                  <a:pt x="2319" y="2807"/>
                  <a:pt x="2398" y="2649"/>
                  <a:pt x="2478" y="2494"/>
                </a:cubicBezTo>
                <a:lnTo>
                  <a:pt x="2605" y="2494"/>
                </a:lnTo>
                <a:cubicBezTo>
                  <a:pt x="2648" y="2595"/>
                  <a:pt x="2680" y="2698"/>
                  <a:pt x="2725" y="2796"/>
                </a:cubicBezTo>
                <a:cubicBezTo>
                  <a:pt x="2765" y="3111"/>
                  <a:pt x="2804" y="3425"/>
                  <a:pt x="2847" y="3739"/>
                </a:cubicBezTo>
                <a:cubicBezTo>
                  <a:pt x="2928" y="3268"/>
                  <a:pt x="3014" y="2796"/>
                  <a:pt x="3088" y="2327"/>
                </a:cubicBezTo>
                <a:cubicBezTo>
                  <a:pt x="3134" y="2539"/>
                  <a:pt x="3182" y="2753"/>
                  <a:pt x="3222" y="2965"/>
                </a:cubicBezTo>
                <a:cubicBezTo>
                  <a:pt x="3259" y="2909"/>
                  <a:pt x="3290" y="2852"/>
                  <a:pt x="3330" y="2796"/>
                </a:cubicBezTo>
                <a:cubicBezTo>
                  <a:pt x="3377" y="2336"/>
                  <a:pt x="3423" y="1873"/>
                  <a:pt x="3465" y="1414"/>
                </a:cubicBezTo>
                <a:cubicBezTo>
                  <a:pt x="3541" y="1515"/>
                  <a:pt x="3625" y="1615"/>
                  <a:pt x="3710" y="1719"/>
                </a:cubicBezTo>
                <a:cubicBezTo>
                  <a:pt x="3753" y="1404"/>
                  <a:pt x="3793" y="1089"/>
                  <a:pt x="3832" y="778"/>
                </a:cubicBezTo>
                <a:cubicBezTo>
                  <a:pt x="3873" y="2494"/>
                  <a:pt x="3927" y="4210"/>
                  <a:pt x="3967" y="5925"/>
                </a:cubicBezTo>
                <a:cubicBezTo>
                  <a:pt x="4010" y="6655"/>
                  <a:pt x="4042" y="7386"/>
                  <a:pt x="4077" y="8115"/>
                </a:cubicBezTo>
                <a:lnTo>
                  <a:pt x="4341" y="8115"/>
                </a:lnTo>
                <a:cubicBezTo>
                  <a:pt x="4372" y="7860"/>
                  <a:pt x="4415" y="7598"/>
                  <a:pt x="4451" y="7341"/>
                </a:cubicBezTo>
                <a:lnTo>
                  <a:pt x="4584" y="7341"/>
                </a:ln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616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349972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495264"/>
              </p:ext>
            </p:extLst>
          </p:nvPr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8" name="Freeform 34"/>
          <p:cNvSpPr>
            <a:spLocks/>
          </p:cNvSpPr>
          <p:nvPr/>
        </p:nvSpPr>
        <p:spPr bwMode="auto">
          <a:xfrm>
            <a:off x="6989405" y="1724554"/>
            <a:ext cx="871401" cy="573092"/>
          </a:xfrm>
          <a:custGeom>
            <a:avLst/>
            <a:gdLst>
              <a:gd name="T0" fmla="*/ 17 w 890"/>
              <a:gd name="T1" fmla="*/ 502 h 514"/>
              <a:gd name="T2" fmla="*/ 40 w 890"/>
              <a:gd name="T3" fmla="*/ 440 h 514"/>
              <a:gd name="T4" fmla="*/ 57 w 890"/>
              <a:gd name="T5" fmla="*/ 389 h 514"/>
              <a:gd name="T6" fmla="*/ 79 w 890"/>
              <a:gd name="T7" fmla="*/ 378 h 514"/>
              <a:gd name="T8" fmla="*/ 102 w 890"/>
              <a:gd name="T9" fmla="*/ 254 h 514"/>
              <a:gd name="T10" fmla="*/ 124 w 890"/>
              <a:gd name="T11" fmla="*/ 276 h 514"/>
              <a:gd name="T12" fmla="*/ 141 w 890"/>
              <a:gd name="T13" fmla="*/ 288 h 514"/>
              <a:gd name="T14" fmla="*/ 164 w 890"/>
              <a:gd name="T15" fmla="*/ 265 h 514"/>
              <a:gd name="T16" fmla="*/ 186 w 890"/>
              <a:gd name="T17" fmla="*/ 265 h 514"/>
              <a:gd name="T18" fmla="*/ 203 w 890"/>
              <a:gd name="T19" fmla="*/ 260 h 514"/>
              <a:gd name="T20" fmla="*/ 226 w 890"/>
              <a:gd name="T21" fmla="*/ 276 h 514"/>
              <a:gd name="T22" fmla="*/ 248 w 890"/>
              <a:gd name="T23" fmla="*/ 237 h 514"/>
              <a:gd name="T24" fmla="*/ 271 w 890"/>
              <a:gd name="T25" fmla="*/ 310 h 514"/>
              <a:gd name="T26" fmla="*/ 288 w 890"/>
              <a:gd name="T27" fmla="*/ 271 h 514"/>
              <a:gd name="T28" fmla="*/ 310 w 890"/>
              <a:gd name="T29" fmla="*/ 282 h 514"/>
              <a:gd name="T30" fmla="*/ 333 w 890"/>
              <a:gd name="T31" fmla="*/ 237 h 514"/>
              <a:gd name="T32" fmla="*/ 355 w 890"/>
              <a:gd name="T33" fmla="*/ 260 h 514"/>
              <a:gd name="T34" fmla="*/ 372 w 890"/>
              <a:gd name="T35" fmla="*/ 265 h 514"/>
              <a:gd name="T36" fmla="*/ 395 w 890"/>
              <a:gd name="T37" fmla="*/ 276 h 514"/>
              <a:gd name="T38" fmla="*/ 417 w 890"/>
              <a:gd name="T39" fmla="*/ 254 h 514"/>
              <a:gd name="T40" fmla="*/ 440 w 890"/>
              <a:gd name="T41" fmla="*/ 265 h 514"/>
              <a:gd name="T42" fmla="*/ 457 w 890"/>
              <a:gd name="T43" fmla="*/ 367 h 514"/>
              <a:gd name="T44" fmla="*/ 479 w 890"/>
              <a:gd name="T45" fmla="*/ 282 h 514"/>
              <a:gd name="T46" fmla="*/ 502 w 890"/>
              <a:gd name="T47" fmla="*/ 254 h 514"/>
              <a:gd name="T48" fmla="*/ 518 w 890"/>
              <a:gd name="T49" fmla="*/ 327 h 514"/>
              <a:gd name="T50" fmla="*/ 541 w 890"/>
              <a:gd name="T51" fmla="*/ 361 h 514"/>
              <a:gd name="T52" fmla="*/ 564 w 890"/>
              <a:gd name="T53" fmla="*/ 68 h 514"/>
              <a:gd name="T54" fmla="*/ 586 w 890"/>
              <a:gd name="T55" fmla="*/ 90 h 514"/>
              <a:gd name="T56" fmla="*/ 603 w 890"/>
              <a:gd name="T57" fmla="*/ 135 h 514"/>
              <a:gd name="T58" fmla="*/ 625 w 890"/>
              <a:gd name="T59" fmla="*/ 101 h 514"/>
              <a:gd name="T60" fmla="*/ 648 w 890"/>
              <a:gd name="T61" fmla="*/ 28 h 514"/>
              <a:gd name="T62" fmla="*/ 671 w 890"/>
              <a:gd name="T63" fmla="*/ 293 h 514"/>
              <a:gd name="T64" fmla="*/ 687 w 890"/>
              <a:gd name="T65" fmla="*/ 293 h 514"/>
              <a:gd name="T66" fmla="*/ 710 w 890"/>
              <a:gd name="T67" fmla="*/ 260 h 514"/>
              <a:gd name="T68" fmla="*/ 732 w 890"/>
              <a:gd name="T69" fmla="*/ 260 h 514"/>
              <a:gd name="T70" fmla="*/ 749 w 890"/>
              <a:gd name="T71" fmla="*/ 260 h 514"/>
              <a:gd name="T72" fmla="*/ 772 w 890"/>
              <a:gd name="T73" fmla="*/ 248 h 514"/>
              <a:gd name="T74" fmla="*/ 794 w 890"/>
              <a:gd name="T75" fmla="*/ 276 h 514"/>
              <a:gd name="T76" fmla="*/ 817 w 890"/>
              <a:gd name="T77" fmla="*/ 276 h 514"/>
              <a:gd name="T78" fmla="*/ 834 w 890"/>
              <a:gd name="T79" fmla="*/ 282 h 514"/>
              <a:gd name="T80" fmla="*/ 856 w 890"/>
              <a:gd name="T81" fmla="*/ 288 h 514"/>
              <a:gd name="T82" fmla="*/ 879 w 890"/>
              <a:gd name="T83" fmla="*/ 260 h 514"/>
              <a:gd name="connsiteX0" fmla="*/ 0 w 9944"/>
              <a:gd name="connsiteY0" fmla="*/ 10000 h 10000"/>
              <a:gd name="connsiteX1" fmla="*/ 135 w 9944"/>
              <a:gd name="connsiteY1" fmla="*/ 9767 h 10000"/>
              <a:gd name="connsiteX2" fmla="*/ 191 w 9944"/>
              <a:gd name="connsiteY2" fmla="*/ 9767 h 10000"/>
              <a:gd name="connsiteX3" fmla="*/ 258 w 9944"/>
              <a:gd name="connsiteY3" fmla="*/ 9339 h 10000"/>
              <a:gd name="connsiteX4" fmla="*/ 315 w 9944"/>
              <a:gd name="connsiteY4" fmla="*/ 9125 h 10000"/>
              <a:gd name="connsiteX5" fmla="*/ 449 w 9944"/>
              <a:gd name="connsiteY5" fmla="*/ 8560 h 10000"/>
              <a:gd name="connsiteX6" fmla="*/ 506 w 9944"/>
              <a:gd name="connsiteY6" fmla="*/ 8560 h 10000"/>
              <a:gd name="connsiteX7" fmla="*/ 573 w 9944"/>
              <a:gd name="connsiteY7" fmla="*/ 7568 h 10000"/>
              <a:gd name="connsiteX8" fmla="*/ 640 w 9944"/>
              <a:gd name="connsiteY8" fmla="*/ 7568 h 10000"/>
              <a:gd name="connsiteX9" fmla="*/ 764 w 9944"/>
              <a:gd name="connsiteY9" fmla="*/ 7685 h 10000"/>
              <a:gd name="connsiteX10" fmla="*/ 831 w 9944"/>
              <a:gd name="connsiteY10" fmla="*/ 7802 h 10000"/>
              <a:gd name="connsiteX11" fmla="*/ 888 w 9944"/>
              <a:gd name="connsiteY11" fmla="*/ 7354 h 10000"/>
              <a:gd name="connsiteX12" fmla="*/ 955 w 9944"/>
              <a:gd name="connsiteY12" fmla="*/ 7237 h 10000"/>
              <a:gd name="connsiteX13" fmla="*/ 1079 w 9944"/>
              <a:gd name="connsiteY13" fmla="*/ 5603 h 10000"/>
              <a:gd name="connsiteX14" fmla="*/ 1146 w 9944"/>
              <a:gd name="connsiteY14" fmla="*/ 4942 h 10000"/>
              <a:gd name="connsiteX15" fmla="*/ 1202 w 9944"/>
              <a:gd name="connsiteY15" fmla="*/ 5603 h 10000"/>
              <a:gd name="connsiteX16" fmla="*/ 1270 w 9944"/>
              <a:gd name="connsiteY16" fmla="*/ 5700 h 10000"/>
              <a:gd name="connsiteX17" fmla="*/ 1393 w 9944"/>
              <a:gd name="connsiteY17" fmla="*/ 5370 h 10000"/>
              <a:gd name="connsiteX18" fmla="*/ 1461 w 9944"/>
              <a:gd name="connsiteY18" fmla="*/ 5700 h 10000"/>
              <a:gd name="connsiteX19" fmla="*/ 1517 w 9944"/>
              <a:gd name="connsiteY19" fmla="*/ 5272 h 10000"/>
              <a:gd name="connsiteX20" fmla="*/ 1584 w 9944"/>
              <a:gd name="connsiteY20" fmla="*/ 5603 h 10000"/>
              <a:gd name="connsiteX21" fmla="*/ 1708 w 9944"/>
              <a:gd name="connsiteY21" fmla="*/ 5058 h 10000"/>
              <a:gd name="connsiteX22" fmla="*/ 1775 w 9944"/>
              <a:gd name="connsiteY22" fmla="*/ 5370 h 10000"/>
              <a:gd name="connsiteX23" fmla="*/ 1843 w 9944"/>
              <a:gd name="connsiteY23" fmla="*/ 5156 h 10000"/>
              <a:gd name="connsiteX24" fmla="*/ 1899 w 9944"/>
              <a:gd name="connsiteY24" fmla="*/ 5486 h 10000"/>
              <a:gd name="connsiteX25" fmla="*/ 2034 w 9944"/>
              <a:gd name="connsiteY25" fmla="*/ 4611 h 10000"/>
              <a:gd name="connsiteX26" fmla="*/ 2090 w 9944"/>
              <a:gd name="connsiteY26" fmla="*/ 5156 h 10000"/>
              <a:gd name="connsiteX27" fmla="*/ 2157 w 9944"/>
              <a:gd name="connsiteY27" fmla="*/ 5272 h 10000"/>
              <a:gd name="connsiteX28" fmla="*/ 2213 w 9944"/>
              <a:gd name="connsiteY28" fmla="*/ 5603 h 10000"/>
              <a:gd name="connsiteX29" fmla="*/ 2281 w 9944"/>
              <a:gd name="connsiteY29" fmla="*/ 5058 h 10000"/>
              <a:gd name="connsiteX30" fmla="*/ 2404 w 9944"/>
              <a:gd name="connsiteY30" fmla="*/ 5486 h 10000"/>
              <a:gd name="connsiteX31" fmla="*/ 2472 w 9944"/>
              <a:gd name="connsiteY31" fmla="*/ 5603 h 10000"/>
              <a:gd name="connsiteX32" fmla="*/ 2539 w 9944"/>
              <a:gd name="connsiteY32" fmla="*/ 5370 h 10000"/>
              <a:gd name="connsiteX33" fmla="*/ 2596 w 9944"/>
              <a:gd name="connsiteY33" fmla="*/ 5370 h 10000"/>
              <a:gd name="connsiteX34" fmla="*/ 2730 w 9944"/>
              <a:gd name="connsiteY34" fmla="*/ 5370 h 10000"/>
              <a:gd name="connsiteX35" fmla="*/ 2787 w 9944"/>
              <a:gd name="connsiteY35" fmla="*/ 4611 h 10000"/>
              <a:gd name="connsiteX36" fmla="*/ 2854 w 9944"/>
              <a:gd name="connsiteY36" fmla="*/ 4942 h 10000"/>
              <a:gd name="connsiteX37" fmla="*/ 2910 w 9944"/>
              <a:gd name="connsiteY37" fmla="*/ 4728 h 10000"/>
              <a:gd name="connsiteX38" fmla="*/ 3045 w 9944"/>
              <a:gd name="connsiteY38" fmla="*/ 6031 h 10000"/>
              <a:gd name="connsiteX39" fmla="*/ 3101 w 9944"/>
              <a:gd name="connsiteY39" fmla="*/ 5272 h 10000"/>
              <a:gd name="connsiteX40" fmla="*/ 3169 w 9944"/>
              <a:gd name="connsiteY40" fmla="*/ 5272 h 10000"/>
              <a:gd name="connsiteX41" fmla="*/ 3236 w 9944"/>
              <a:gd name="connsiteY41" fmla="*/ 5272 h 10000"/>
              <a:gd name="connsiteX42" fmla="*/ 3360 w 9944"/>
              <a:gd name="connsiteY42" fmla="*/ 4611 h 10000"/>
              <a:gd name="connsiteX43" fmla="*/ 3416 w 9944"/>
              <a:gd name="connsiteY43" fmla="*/ 5370 h 10000"/>
              <a:gd name="connsiteX44" fmla="*/ 3483 w 9944"/>
              <a:gd name="connsiteY44" fmla="*/ 5486 h 10000"/>
              <a:gd name="connsiteX45" fmla="*/ 3551 w 9944"/>
              <a:gd name="connsiteY45" fmla="*/ 5058 h 10000"/>
              <a:gd name="connsiteX46" fmla="*/ 3674 w 9944"/>
              <a:gd name="connsiteY46" fmla="*/ 5603 h 10000"/>
              <a:gd name="connsiteX47" fmla="*/ 3742 w 9944"/>
              <a:gd name="connsiteY47" fmla="*/ 4611 h 10000"/>
              <a:gd name="connsiteX48" fmla="*/ 3798 w 9944"/>
              <a:gd name="connsiteY48" fmla="*/ 4825 h 10000"/>
              <a:gd name="connsiteX49" fmla="*/ 3865 w 9944"/>
              <a:gd name="connsiteY49" fmla="*/ 4397 h 10000"/>
              <a:gd name="connsiteX50" fmla="*/ 3989 w 9944"/>
              <a:gd name="connsiteY50" fmla="*/ 5058 h 10000"/>
              <a:gd name="connsiteX51" fmla="*/ 4056 w 9944"/>
              <a:gd name="connsiteY51" fmla="*/ 5156 h 10000"/>
              <a:gd name="connsiteX52" fmla="*/ 4112 w 9944"/>
              <a:gd name="connsiteY52" fmla="*/ 4825 h 10000"/>
              <a:gd name="connsiteX53" fmla="*/ 4180 w 9944"/>
              <a:gd name="connsiteY53" fmla="*/ 5156 h 10000"/>
              <a:gd name="connsiteX54" fmla="*/ 4303 w 9944"/>
              <a:gd name="connsiteY54" fmla="*/ 5156 h 10000"/>
              <a:gd name="connsiteX55" fmla="*/ 4371 w 9944"/>
              <a:gd name="connsiteY55" fmla="*/ 5486 h 10000"/>
              <a:gd name="connsiteX56" fmla="*/ 4438 w 9944"/>
              <a:gd name="connsiteY56" fmla="*/ 5370 h 10000"/>
              <a:gd name="connsiteX57" fmla="*/ 4494 w 9944"/>
              <a:gd name="connsiteY57" fmla="*/ 5272 h 10000"/>
              <a:gd name="connsiteX58" fmla="*/ 4618 w 9944"/>
              <a:gd name="connsiteY58" fmla="*/ 4942 h 10000"/>
              <a:gd name="connsiteX59" fmla="*/ 4685 w 9944"/>
              <a:gd name="connsiteY59" fmla="*/ 4942 h 10000"/>
              <a:gd name="connsiteX60" fmla="*/ 4753 w 9944"/>
              <a:gd name="connsiteY60" fmla="*/ 5272 h 10000"/>
              <a:gd name="connsiteX61" fmla="*/ 4809 w 9944"/>
              <a:gd name="connsiteY61" fmla="*/ 5486 h 10000"/>
              <a:gd name="connsiteX62" fmla="*/ 4944 w 9944"/>
              <a:gd name="connsiteY62" fmla="*/ 5156 h 10000"/>
              <a:gd name="connsiteX63" fmla="*/ 5000 w 9944"/>
              <a:gd name="connsiteY63" fmla="*/ 7354 h 10000"/>
              <a:gd name="connsiteX64" fmla="*/ 5067 w 9944"/>
              <a:gd name="connsiteY64" fmla="*/ 8016 h 10000"/>
              <a:gd name="connsiteX65" fmla="*/ 5135 w 9944"/>
              <a:gd name="connsiteY65" fmla="*/ 7140 h 10000"/>
              <a:gd name="connsiteX66" fmla="*/ 5258 w 9944"/>
              <a:gd name="connsiteY66" fmla="*/ 6265 h 10000"/>
              <a:gd name="connsiteX67" fmla="*/ 5315 w 9944"/>
              <a:gd name="connsiteY67" fmla="*/ 6148 h 10000"/>
              <a:gd name="connsiteX68" fmla="*/ 5382 w 9944"/>
              <a:gd name="connsiteY68" fmla="*/ 5486 h 10000"/>
              <a:gd name="connsiteX69" fmla="*/ 5449 w 9944"/>
              <a:gd name="connsiteY69" fmla="*/ 5700 h 10000"/>
              <a:gd name="connsiteX70" fmla="*/ 5506 w 9944"/>
              <a:gd name="connsiteY70" fmla="*/ 5156 h 10000"/>
              <a:gd name="connsiteX71" fmla="*/ 5640 w 9944"/>
              <a:gd name="connsiteY71" fmla="*/ 4942 h 10000"/>
              <a:gd name="connsiteX72" fmla="*/ 5697 w 9944"/>
              <a:gd name="connsiteY72" fmla="*/ 5370 h 10000"/>
              <a:gd name="connsiteX73" fmla="*/ 5764 w 9944"/>
              <a:gd name="connsiteY73" fmla="*/ 5486 h 10000"/>
              <a:gd name="connsiteX74" fmla="*/ 5820 w 9944"/>
              <a:gd name="connsiteY74" fmla="*/ 6362 h 10000"/>
              <a:gd name="connsiteX75" fmla="*/ 5955 w 9944"/>
              <a:gd name="connsiteY75" fmla="*/ 6265 h 10000"/>
              <a:gd name="connsiteX76" fmla="*/ 6011 w 9944"/>
              <a:gd name="connsiteY76" fmla="*/ 5817 h 10000"/>
              <a:gd name="connsiteX77" fmla="*/ 6079 w 9944"/>
              <a:gd name="connsiteY77" fmla="*/ 7023 h 10000"/>
              <a:gd name="connsiteX78" fmla="*/ 6146 w 9944"/>
              <a:gd name="connsiteY78" fmla="*/ 2743 h 10000"/>
              <a:gd name="connsiteX79" fmla="*/ 6270 w 9944"/>
              <a:gd name="connsiteY79" fmla="*/ 0 h 10000"/>
              <a:gd name="connsiteX80" fmla="*/ 6337 w 9944"/>
              <a:gd name="connsiteY80" fmla="*/ 1323 h 10000"/>
              <a:gd name="connsiteX81" fmla="*/ 6393 w 9944"/>
              <a:gd name="connsiteY81" fmla="*/ 875 h 10000"/>
              <a:gd name="connsiteX82" fmla="*/ 6461 w 9944"/>
              <a:gd name="connsiteY82" fmla="*/ 2082 h 10000"/>
              <a:gd name="connsiteX83" fmla="*/ 6584 w 9944"/>
              <a:gd name="connsiteY83" fmla="*/ 1751 h 10000"/>
              <a:gd name="connsiteX84" fmla="*/ 6652 w 9944"/>
              <a:gd name="connsiteY84" fmla="*/ 1751 h 10000"/>
              <a:gd name="connsiteX85" fmla="*/ 6708 w 9944"/>
              <a:gd name="connsiteY85" fmla="*/ 1965 h 10000"/>
              <a:gd name="connsiteX86" fmla="*/ 6775 w 9944"/>
              <a:gd name="connsiteY86" fmla="*/ 2626 h 10000"/>
              <a:gd name="connsiteX87" fmla="*/ 6899 w 9944"/>
              <a:gd name="connsiteY87" fmla="*/ 1634 h 10000"/>
              <a:gd name="connsiteX88" fmla="*/ 6966 w 9944"/>
              <a:gd name="connsiteY88" fmla="*/ 2082 h 10000"/>
              <a:gd name="connsiteX89" fmla="*/ 7022 w 9944"/>
              <a:gd name="connsiteY89" fmla="*/ 1965 h 10000"/>
              <a:gd name="connsiteX90" fmla="*/ 7090 w 9944"/>
              <a:gd name="connsiteY90" fmla="*/ 992 h 10000"/>
              <a:gd name="connsiteX91" fmla="*/ 7213 w 9944"/>
              <a:gd name="connsiteY91" fmla="*/ 1206 h 10000"/>
              <a:gd name="connsiteX92" fmla="*/ 7281 w 9944"/>
              <a:gd name="connsiteY92" fmla="*/ 545 h 10000"/>
              <a:gd name="connsiteX93" fmla="*/ 7348 w 9944"/>
              <a:gd name="connsiteY93" fmla="*/ 4163 h 10000"/>
              <a:gd name="connsiteX94" fmla="*/ 7404 w 9944"/>
              <a:gd name="connsiteY94" fmla="*/ 5700 h 10000"/>
              <a:gd name="connsiteX95" fmla="*/ 7539 w 9944"/>
              <a:gd name="connsiteY95" fmla="*/ 5700 h 10000"/>
              <a:gd name="connsiteX96" fmla="*/ 7596 w 9944"/>
              <a:gd name="connsiteY96" fmla="*/ 5156 h 10000"/>
              <a:gd name="connsiteX97" fmla="*/ 7663 w 9944"/>
              <a:gd name="connsiteY97" fmla="*/ 5156 h 10000"/>
              <a:gd name="connsiteX98" fmla="*/ 7719 w 9944"/>
              <a:gd name="connsiteY98" fmla="*/ 5700 h 10000"/>
              <a:gd name="connsiteX99" fmla="*/ 7854 w 9944"/>
              <a:gd name="connsiteY99" fmla="*/ 5272 h 10000"/>
              <a:gd name="connsiteX100" fmla="*/ 7910 w 9944"/>
              <a:gd name="connsiteY100" fmla="*/ 4280 h 10000"/>
              <a:gd name="connsiteX101" fmla="*/ 7978 w 9944"/>
              <a:gd name="connsiteY101" fmla="*/ 5058 h 10000"/>
              <a:gd name="connsiteX102" fmla="*/ 8045 w 9944"/>
              <a:gd name="connsiteY102" fmla="*/ 5058 h 10000"/>
              <a:gd name="connsiteX103" fmla="*/ 8169 w 9944"/>
              <a:gd name="connsiteY103" fmla="*/ 4611 h 10000"/>
              <a:gd name="connsiteX104" fmla="*/ 8225 w 9944"/>
              <a:gd name="connsiteY104" fmla="*/ 5058 h 10000"/>
              <a:gd name="connsiteX105" fmla="*/ 8292 w 9944"/>
              <a:gd name="connsiteY105" fmla="*/ 5156 h 10000"/>
              <a:gd name="connsiteX106" fmla="*/ 8360 w 9944"/>
              <a:gd name="connsiteY106" fmla="*/ 5156 h 10000"/>
              <a:gd name="connsiteX107" fmla="*/ 8416 w 9944"/>
              <a:gd name="connsiteY107" fmla="*/ 5058 h 10000"/>
              <a:gd name="connsiteX108" fmla="*/ 8551 w 9944"/>
              <a:gd name="connsiteY108" fmla="*/ 4825 h 10000"/>
              <a:gd name="connsiteX109" fmla="*/ 8607 w 9944"/>
              <a:gd name="connsiteY109" fmla="*/ 5058 h 10000"/>
              <a:gd name="connsiteX110" fmla="*/ 8674 w 9944"/>
              <a:gd name="connsiteY110" fmla="*/ 4825 h 10000"/>
              <a:gd name="connsiteX111" fmla="*/ 8742 w 9944"/>
              <a:gd name="connsiteY111" fmla="*/ 5272 h 10000"/>
              <a:gd name="connsiteX112" fmla="*/ 8865 w 9944"/>
              <a:gd name="connsiteY112" fmla="*/ 4942 h 10000"/>
              <a:gd name="connsiteX113" fmla="*/ 8921 w 9944"/>
              <a:gd name="connsiteY113" fmla="*/ 5370 h 10000"/>
              <a:gd name="connsiteX114" fmla="*/ 8989 w 9944"/>
              <a:gd name="connsiteY114" fmla="*/ 4942 h 10000"/>
              <a:gd name="connsiteX115" fmla="*/ 9056 w 9944"/>
              <a:gd name="connsiteY115" fmla="*/ 5603 h 10000"/>
              <a:gd name="connsiteX116" fmla="*/ 9180 w 9944"/>
              <a:gd name="connsiteY116" fmla="*/ 5370 h 10000"/>
              <a:gd name="connsiteX117" fmla="*/ 9247 w 9944"/>
              <a:gd name="connsiteY117" fmla="*/ 5370 h 10000"/>
              <a:gd name="connsiteX118" fmla="*/ 9303 w 9944"/>
              <a:gd name="connsiteY118" fmla="*/ 4611 h 10000"/>
              <a:gd name="connsiteX119" fmla="*/ 9371 w 9944"/>
              <a:gd name="connsiteY119" fmla="*/ 5486 h 10000"/>
              <a:gd name="connsiteX120" fmla="*/ 9494 w 9944"/>
              <a:gd name="connsiteY120" fmla="*/ 5603 h 10000"/>
              <a:gd name="connsiteX121" fmla="*/ 9562 w 9944"/>
              <a:gd name="connsiteY121" fmla="*/ 5058 h 10000"/>
              <a:gd name="connsiteX122" fmla="*/ 9618 w 9944"/>
              <a:gd name="connsiteY122" fmla="*/ 5603 h 10000"/>
              <a:gd name="connsiteX123" fmla="*/ 9685 w 9944"/>
              <a:gd name="connsiteY123" fmla="*/ 5486 h 10000"/>
              <a:gd name="connsiteX124" fmla="*/ 9809 w 9944"/>
              <a:gd name="connsiteY124" fmla="*/ 5058 h 10000"/>
              <a:gd name="connsiteX125" fmla="*/ 9876 w 9944"/>
              <a:gd name="connsiteY125" fmla="*/ 5058 h 10000"/>
              <a:gd name="connsiteX126" fmla="*/ 9944 w 9944"/>
              <a:gd name="connsiteY126" fmla="*/ 4728 h 10000"/>
              <a:gd name="connsiteX0" fmla="*/ 0 w 9932"/>
              <a:gd name="connsiteY0" fmla="*/ 10000 h 10000"/>
              <a:gd name="connsiteX1" fmla="*/ 136 w 9932"/>
              <a:gd name="connsiteY1" fmla="*/ 9767 h 10000"/>
              <a:gd name="connsiteX2" fmla="*/ 192 w 9932"/>
              <a:gd name="connsiteY2" fmla="*/ 9767 h 10000"/>
              <a:gd name="connsiteX3" fmla="*/ 259 w 9932"/>
              <a:gd name="connsiteY3" fmla="*/ 9339 h 10000"/>
              <a:gd name="connsiteX4" fmla="*/ 317 w 9932"/>
              <a:gd name="connsiteY4" fmla="*/ 9125 h 10000"/>
              <a:gd name="connsiteX5" fmla="*/ 452 w 9932"/>
              <a:gd name="connsiteY5" fmla="*/ 8560 h 10000"/>
              <a:gd name="connsiteX6" fmla="*/ 509 w 9932"/>
              <a:gd name="connsiteY6" fmla="*/ 8560 h 10000"/>
              <a:gd name="connsiteX7" fmla="*/ 576 w 9932"/>
              <a:gd name="connsiteY7" fmla="*/ 7568 h 10000"/>
              <a:gd name="connsiteX8" fmla="*/ 644 w 9932"/>
              <a:gd name="connsiteY8" fmla="*/ 7568 h 10000"/>
              <a:gd name="connsiteX9" fmla="*/ 768 w 9932"/>
              <a:gd name="connsiteY9" fmla="*/ 7685 h 10000"/>
              <a:gd name="connsiteX10" fmla="*/ 836 w 9932"/>
              <a:gd name="connsiteY10" fmla="*/ 7802 h 10000"/>
              <a:gd name="connsiteX11" fmla="*/ 893 w 9932"/>
              <a:gd name="connsiteY11" fmla="*/ 7354 h 10000"/>
              <a:gd name="connsiteX12" fmla="*/ 960 w 9932"/>
              <a:gd name="connsiteY12" fmla="*/ 7237 h 10000"/>
              <a:gd name="connsiteX13" fmla="*/ 1085 w 9932"/>
              <a:gd name="connsiteY13" fmla="*/ 5603 h 10000"/>
              <a:gd name="connsiteX14" fmla="*/ 1152 w 9932"/>
              <a:gd name="connsiteY14" fmla="*/ 4942 h 10000"/>
              <a:gd name="connsiteX15" fmla="*/ 1209 w 9932"/>
              <a:gd name="connsiteY15" fmla="*/ 5603 h 10000"/>
              <a:gd name="connsiteX16" fmla="*/ 1277 w 9932"/>
              <a:gd name="connsiteY16" fmla="*/ 5700 h 10000"/>
              <a:gd name="connsiteX17" fmla="*/ 1401 w 9932"/>
              <a:gd name="connsiteY17" fmla="*/ 5370 h 10000"/>
              <a:gd name="connsiteX18" fmla="*/ 1469 w 9932"/>
              <a:gd name="connsiteY18" fmla="*/ 5700 h 10000"/>
              <a:gd name="connsiteX19" fmla="*/ 1526 w 9932"/>
              <a:gd name="connsiteY19" fmla="*/ 5272 h 10000"/>
              <a:gd name="connsiteX20" fmla="*/ 1593 w 9932"/>
              <a:gd name="connsiteY20" fmla="*/ 5603 h 10000"/>
              <a:gd name="connsiteX21" fmla="*/ 1718 w 9932"/>
              <a:gd name="connsiteY21" fmla="*/ 5058 h 10000"/>
              <a:gd name="connsiteX22" fmla="*/ 1785 w 9932"/>
              <a:gd name="connsiteY22" fmla="*/ 5370 h 10000"/>
              <a:gd name="connsiteX23" fmla="*/ 1853 w 9932"/>
              <a:gd name="connsiteY23" fmla="*/ 5156 h 10000"/>
              <a:gd name="connsiteX24" fmla="*/ 1910 w 9932"/>
              <a:gd name="connsiteY24" fmla="*/ 5486 h 10000"/>
              <a:gd name="connsiteX25" fmla="*/ 2045 w 9932"/>
              <a:gd name="connsiteY25" fmla="*/ 4611 h 10000"/>
              <a:gd name="connsiteX26" fmla="*/ 2102 w 9932"/>
              <a:gd name="connsiteY26" fmla="*/ 5156 h 10000"/>
              <a:gd name="connsiteX27" fmla="*/ 2169 w 9932"/>
              <a:gd name="connsiteY27" fmla="*/ 5272 h 10000"/>
              <a:gd name="connsiteX28" fmla="*/ 2225 w 9932"/>
              <a:gd name="connsiteY28" fmla="*/ 5603 h 10000"/>
              <a:gd name="connsiteX29" fmla="*/ 2294 w 9932"/>
              <a:gd name="connsiteY29" fmla="*/ 5058 h 10000"/>
              <a:gd name="connsiteX30" fmla="*/ 2418 w 9932"/>
              <a:gd name="connsiteY30" fmla="*/ 5486 h 10000"/>
              <a:gd name="connsiteX31" fmla="*/ 2486 w 9932"/>
              <a:gd name="connsiteY31" fmla="*/ 5603 h 10000"/>
              <a:gd name="connsiteX32" fmla="*/ 2553 w 9932"/>
              <a:gd name="connsiteY32" fmla="*/ 5370 h 10000"/>
              <a:gd name="connsiteX33" fmla="*/ 2611 w 9932"/>
              <a:gd name="connsiteY33" fmla="*/ 5370 h 10000"/>
              <a:gd name="connsiteX34" fmla="*/ 2745 w 9932"/>
              <a:gd name="connsiteY34" fmla="*/ 5370 h 10000"/>
              <a:gd name="connsiteX35" fmla="*/ 2803 w 9932"/>
              <a:gd name="connsiteY35" fmla="*/ 4611 h 10000"/>
              <a:gd name="connsiteX36" fmla="*/ 2870 w 9932"/>
              <a:gd name="connsiteY36" fmla="*/ 4942 h 10000"/>
              <a:gd name="connsiteX37" fmla="*/ 2926 w 9932"/>
              <a:gd name="connsiteY37" fmla="*/ 4728 h 10000"/>
              <a:gd name="connsiteX38" fmla="*/ 3062 w 9932"/>
              <a:gd name="connsiteY38" fmla="*/ 6031 h 10000"/>
              <a:gd name="connsiteX39" fmla="*/ 3118 w 9932"/>
              <a:gd name="connsiteY39" fmla="*/ 5272 h 10000"/>
              <a:gd name="connsiteX40" fmla="*/ 3187 w 9932"/>
              <a:gd name="connsiteY40" fmla="*/ 5272 h 10000"/>
              <a:gd name="connsiteX41" fmla="*/ 3254 w 9932"/>
              <a:gd name="connsiteY41" fmla="*/ 5272 h 10000"/>
              <a:gd name="connsiteX42" fmla="*/ 3379 w 9932"/>
              <a:gd name="connsiteY42" fmla="*/ 4611 h 10000"/>
              <a:gd name="connsiteX43" fmla="*/ 3435 w 9932"/>
              <a:gd name="connsiteY43" fmla="*/ 5370 h 10000"/>
              <a:gd name="connsiteX44" fmla="*/ 3503 w 9932"/>
              <a:gd name="connsiteY44" fmla="*/ 5486 h 10000"/>
              <a:gd name="connsiteX45" fmla="*/ 3571 w 9932"/>
              <a:gd name="connsiteY45" fmla="*/ 5058 h 10000"/>
              <a:gd name="connsiteX46" fmla="*/ 3695 w 9932"/>
              <a:gd name="connsiteY46" fmla="*/ 5603 h 10000"/>
              <a:gd name="connsiteX47" fmla="*/ 3763 w 9932"/>
              <a:gd name="connsiteY47" fmla="*/ 4611 h 10000"/>
              <a:gd name="connsiteX48" fmla="*/ 3819 w 9932"/>
              <a:gd name="connsiteY48" fmla="*/ 4825 h 10000"/>
              <a:gd name="connsiteX49" fmla="*/ 3887 w 9932"/>
              <a:gd name="connsiteY49" fmla="*/ 4397 h 10000"/>
              <a:gd name="connsiteX50" fmla="*/ 4011 w 9932"/>
              <a:gd name="connsiteY50" fmla="*/ 5058 h 10000"/>
              <a:gd name="connsiteX51" fmla="*/ 4079 w 9932"/>
              <a:gd name="connsiteY51" fmla="*/ 5156 h 10000"/>
              <a:gd name="connsiteX52" fmla="*/ 4135 w 9932"/>
              <a:gd name="connsiteY52" fmla="*/ 4825 h 10000"/>
              <a:gd name="connsiteX53" fmla="*/ 4204 w 9932"/>
              <a:gd name="connsiteY53" fmla="*/ 5156 h 10000"/>
              <a:gd name="connsiteX54" fmla="*/ 4327 w 9932"/>
              <a:gd name="connsiteY54" fmla="*/ 5156 h 10000"/>
              <a:gd name="connsiteX55" fmla="*/ 4396 w 9932"/>
              <a:gd name="connsiteY55" fmla="*/ 5486 h 10000"/>
              <a:gd name="connsiteX56" fmla="*/ 4463 w 9932"/>
              <a:gd name="connsiteY56" fmla="*/ 5370 h 10000"/>
              <a:gd name="connsiteX57" fmla="*/ 4519 w 9932"/>
              <a:gd name="connsiteY57" fmla="*/ 5272 h 10000"/>
              <a:gd name="connsiteX58" fmla="*/ 4644 w 9932"/>
              <a:gd name="connsiteY58" fmla="*/ 4942 h 10000"/>
              <a:gd name="connsiteX59" fmla="*/ 4711 w 9932"/>
              <a:gd name="connsiteY59" fmla="*/ 4942 h 10000"/>
              <a:gd name="connsiteX60" fmla="*/ 4780 w 9932"/>
              <a:gd name="connsiteY60" fmla="*/ 5272 h 10000"/>
              <a:gd name="connsiteX61" fmla="*/ 4836 w 9932"/>
              <a:gd name="connsiteY61" fmla="*/ 5486 h 10000"/>
              <a:gd name="connsiteX62" fmla="*/ 4972 w 9932"/>
              <a:gd name="connsiteY62" fmla="*/ 5156 h 10000"/>
              <a:gd name="connsiteX63" fmla="*/ 5028 w 9932"/>
              <a:gd name="connsiteY63" fmla="*/ 7354 h 10000"/>
              <a:gd name="connsiteX64" fmla="*/ 5096 w 9932"/>
              <a:gd name="connsiteY64" fmla="*/ 8016 h 10000"/>
              <a:gd name="connsiteX65" fmla="*/ 5164 w 9932"/>
              <a:gd name="connsiteY65" fmla="*/ 7140 h 10000"/>
              <a:gd name="connsiteX66" fmla="*/ 5288 w 9932"/>
              <a:gd name="connsiteY66" fmla="*/ 6265 h 10000"/>
              <a:gd name="connsiteX67" fmla="*/ 5345 w 9932"/>
              <a:gd name="connsiteY67" fmla="*/ 6148 h 10000"/>
              <a:gd name="connsiteX68" fmla="*/ 5412 w 9932"/>
              <a:gd name="connsiteY68" fmla="*/ 5486 h 10000"/>
              <a:gd name="connsiteX69" fmla="*/ 5480 w 9932"/>
              <a:gd name="connsiteY69" fmla="*/ 5700 h 10000"/>
              <a:gd name="connsiteX70" fmla="*/ 5537 w 9932"/>
              <a:gd name="connsiteY70" fmla="*/ 5156 h 10000"/>
              <a:gd name="connsiteX71" fmla="*/ 5672 w 9932"/>
              <a:gd name="connsiteY71" fmla="*/ 4942 h 10000"/>
              <a:gd name="connsiteX72" fmla="*/ 5729 w 9932"/>
              <a:gd name="connsiteY72" fmla="*/ 5370 h 10000"/>
              <a:gd name="connsiteX73" fmla="*/ 5796 w 9932"/>
              <a:gd name="connsiteY73" fmla="*/ 5486 h 10000"/>
              <a:gd name="connsiteX74" fmla="*/ 5853 w 9932"/>
              <a:gd name="connsiteY74" fmla="*/ 6362 h 10000"/>
              <a:gd name="connsiteX75" fmla="*/ 5989 w 9932"/>
              <a:gd name="connsiteY75" fmla="*/ 6265 h 10000"/>
              <a:gd name="connsiteX76" fmla="*/ 6045 w 9932"/>
              <a:gd name="connsiteY76" fmla="*/ 5817 h 10000"/>
              <a:gd name="connsiteX77" fmla="*/ 6113 w 9932"/>
              <a:gd name="connsiteY77" fmla="*/ 7023 h 10000"/>
              <a:gd name="connsiteX78" fmla="*/ 6181 w 9932"/>
              <a:gd name="connsiteY78" fmla="*/ 2743 h 10000"/>
              <a:gd name="connsiteX79" fmla="*/ 6305 w 9932"/>
              <a:gd name="connsiteY79" fmla="*/ 0 h 10000"/>
              <a:gd name="connsiteX80" fmla="*/ 6373 w 9932"/>
              <a:gd name="connsiteY80" fmla="*/ 1323 h 10000"/>
              <a:gd name="connsiteX81" fmla="*/ 6429 w 9932"/>
              <a:gd name="connsiteY81" fmla="*/ 875 h 10000"/>
              <a:gd name="connsiteX82" fmla="*/ 6497 w 9932"/>
              <a:gd name="connsiteY82" fmla="*/ 2082 h 10000"/>
              <a:gd name="connsiteX83" fmla="*/ 6621 w 9932"/>
              <a:gd name="connsiteY83" fmla="*/ 1751 h 10000"/>
              <a:gd name="connsiteX84" fmla="*/ 6689 w 9932"/>
              <a:gd name="connsiteY84" fmla="*/ 1751 h 10000"/>
              <a:gd name="connsiteX85" fmla="*/ 6746 w 9932"/>
              <a:gd name="connsiteY85" fmla="*/ 1965 h 10000"/>
              <a:gd name="connsiteX86" fmla="*/ 6813 w 9932"/>
              <a:gd name="connsiteY86" fmla="*/ 2626 h 10000"/>
              <a:gd name="connsiteX87" fmla="*/ 6938 w 9932"/>
              <a:gd name="connsiteY87" fmla="*/ 1634 h 10000"/>
              <a:gd name="connsiteX88" fmla="*/ 7005 w 9932"/>
              <a:gd name="connsiteY88" fmla="*/ 2082 h 10000"/>
              <a:gd name="connsiteX89" fmla="*/ 7062 w 9932"/>
              <a:gd name="connsiteY89" fmla="*/ 1965 h 10000"/>
              <a:gd name="connsiteX90" fmla="*/ 7130 w 9932"/>
              <a:gd name="connsiteY90" fmla="*/ 992 h 10000"/>
              <a:gd name="connsiteX91" fmla="*/ 7254 w 9932"/>
              <a:gd name="connsiteY91" fmla="*/ 1206 h 10000"/>
              <a:gd name="connsiteX92" fmla="*/ 7322 w 9932"/>
              <a:gd name="connsiteY92" fmla="*/ 545 h 10000"/>
              <a:gd name="connsiteX93" fmla="*/ 7389 w 9932"/>
              <a:gd name="connsiteY93" fmla="*/ 4163 h 10000"/>
              <a:gd name="connsiteX94" fmla="*/ 7446 w 9932"/>
              <a:gd name="connsiteY94" fmla="*/ 5700 h 10000"/>
              <a:gd name="connsiteX95" fmla="*/ 7581 w 9932"/>
              <a:gd name="connsiteY95" fmla="*/ 5700 h 10000"/>
              <a:gd name="connsiteX96" fmla="*/ 7639 w 9932"/>
              <a:gd name="connsiteY96" fmla="*/ 5156 h 10000"/>
              <a:gd name="connsiteX97" fmla="*/ 7706 w 9932"/>
              <a:gd name="connsiteY97" fmla="*/ 5156 h 10000"/>
              <a:gd name="connsiteX98" fmla="*/ 7762 w 9932"/>
              <a:gd name="connsiteY98" fmla="*/ 5700 h 10000"/>
              <a:gd name="connsiteX99" fmla="*/ 7898 w 9932"/>
              <a:gd name="connsiteY99" fmla="*/ 5272 h 10000"/>
              <a:gd name="connsiteX100" fmla="*/ 7955 w 9932"/>
              <a:gd name="connsiteY100" fmla="*/ 4280 h 10000"/>
              <a:gd name="connsiteX101" fmla="*/ 8023 w 9932"/>
              <a:gd name="connsiteY101" fmla="*/ 5058 h 10000"/>
              <a:gd name="connsiteX102" fmla="*/ 8090 w 9932"/>
              <a:gd name="connsiteY102" fmla="*/ 5058 h 10000"/>
              <a:gd name="connsiteX103" fmla="*/ 8215 w 9932"/>
              <a:gd name="connsiteY103" fmla="*/ 4611 h 10000"/>
              <a:gd name="connsiteX104" fmla="*/ 8271 w 9932"/>
              <a:gd name="connsiteY104" fmla="*/ 5058 h 10000"/>
              <a:gd name="connsiteX105" fmla="*/ 8339 w 9932"/>
              <a:gd name="connsiteY105" fmla="*/ 5156 h 10000"/>
              <a:gd name="connsiteX106" fmla="*/ 8407 w 9932"/>
              <a:gd name="connsiteY106" fmla="*/ 5156 h 10000"/>
              <a:gd name="connsiteX107" fmla="*/ 8463 w 9932"/>
              <a:gd name="connsiteY107" fmla="*/ 5058 h 10000"/>
              <a:gd name="connsiteX108" fmla="*/ 8599 w 9932"/>
              <a:gd name="connsiteY108" fmla="*/ 4825 h 10000"/>
              <a:gd name="connsiteX109" fmla="*/ 8655 w 9932"/>
              <a:gd name="connsiteY109" fmla="*/ 5058 h 10000"/>
              <a:gd name="connsiteX110" fmla="*/ 8723 w 9932"/>
              <a:gd name="connsiteY110" fmla="*/ 4825 h 10000"/>
              <a:gd name="connsiteX111" fmla="*/ 8791 w 9932"/>
              <a:gd name="connsiteY111" fmla="*/ 5272 h 10000"/>
              <a:gd name="connsiteX112" fmla="*/ 8915 w 9932"/>
              <a:gd name="connsiteY112" fmla="*/ 4942 h 10000"/>
              <a:gd name="connsiteX113" fmla="*/ 8971 w 9932"/>
              <a:gd name="connsiteY113" fmla="*/ 5370 h 10000"/>
              <a:gd name="connsiteX114" fmla="*/ 9040 w 9932"/>
              <a:gd name="connsiteY114" fmla="*/ 4942 h 10000"/>
              <a:gd name="connsiteX115" fmla="*/ 9107 w 9932"/>
              <a:gd name="connsiteY115" fmla="*/ 5603 h 10000"/>
              <a:gd name="connsiteX116" fmla="*/ 9232 w 9932"/>
              <a:gd name="connsiteY116" fmla="*/ 5370 h 10000"/>
              <a:gd name="connsiteX117" fmla="*/ 9299 w 9932"/>
              <a:gd name="connsiteY117" fmla="*/ 5370 h 10000"/>
              <a:gd name="connsiteX118" fmla="*/ 9355 w 9932"/>
              <a:gd name="connsiteY118" fmla="*/ 4611 h 10000"/>
              <a:gd name="connsiteX119" fmla="*/ 9424 w 9932"/>
              <a:gd name="connsiteY119" fmla="*/ 5486 h 10000"/>
              <a:gd name="connsiteX120" fmla="*/ 9547 w 9932"/>
              <a:gd name="connsiteY120" fmla="*/ 5603 h 10000"/>
              <a:gd name="connsiteX121" fmla="*/ 9616 w 9932"/>
              <a:gd name="connsiteY121" fmla="*/ 5058 h 10000"/>
              <a:gd name="connsiteX122" fmla="*/ 9672 w 9932"/>
              <a:gd name="connsiteY122" fmla="*/ 5603 h 10000"/>
              <a:gd name="connsiteX123" fmla="*/ 9740 w 9932"/>
              <a:gd name="connsiteY123" fmla="*/ 5486 h 10000"/>
              <a:gd name="connsiteX124" fmla="*/ 9864 w 9932"/>
              <a:gd name="connsiteY124" fmla="*/ 5058 h 10000"/>
              <a:gd name="connsiteX125" fmla="*/ 9932 w 9932"/>
              <a:gd name="connsiteY125" fmla="*/ 5058 h 10000"/>
              <a:gd name="connsiteX0" fmla="*/ 0 w 9932"/>
              <a:gd name="connsiteY0" fmla="*/ 10000 h 10000"/>
              <a:gd name="connsiteX1" fmla="*/ 137 w 9932"/>
              <a:gd name="connsiteY1" fmla="*/ 9767 h 10000"/>
              <a:gd name="connsiteX2" fmla="*/ 193 w 9932"/>
              <a:gd name="connsiteY2" fmla="*/ 9767 h 10000"/>
              <a:gd name="connsiteX3" fmla="*/ 261 w 9932"/>
              <a:gd name="connsiteY3" fmla="*/ 9339 h 10000"/>
              <a:gd name="connsiteX4" fmla="*/ 319 w 9932"/>
              <a:gd name="connsiteY4" fmla="*/ 9125 h 10000"/>
              <a:gd name="connsiteX5" fmla="*/ 455 w 9932"/>
              <a:gd name="connsiteY5" fmla="*/ 8560 h 10000"/>
              <a:gd name="connsiteX6" fmla="*/ 512 w 9932"/>
              <a:gd name="connsiteY6" fmla="*/ 8560 h 10000"/>
              <a:gd name="connsiteX7" fmla="*/ 580 w 9932"/>
              <a:gd name="connsiteY7" fmla="*/ 7568 h 10000"/>
              <a:gd name="connsiteX8" fmla="*/ 648 w 9932"/>
              <a:gd name="connsiteY8" fmla="*/ 7568 h 10000"/>
              <a:gd name="connsiteX9" fmla="*/ 773 w 9932"/>
              <a:gd name="connsiteY9" fmla="*/ 7685 h 10000"/>
              <a:gd name="connsiteX10" fmla="*/ 842 w 9932"/>
              <a:gd name="connsiteY10" fmla="*/ 7802 h 10000"/>
              <a:gd name="connsiteX11" fmla="*/ 899 w 9932"/>
              <a:gd name="connsiteY11" fmla="*/ 7354 h 10000"/>
              <a:gd name="connsiteX12" fmla="*/ 967 w 9932"/>
              <a:gd name="connsiteY12" fmla="*/ 7237 h 10000"/>
              <a:gd name="connsiteX13" fmla="*/ 1092 w 9932"/>
              <a:gd name="connsiteY13" fmla="*/ 5603 h 10000"/>
              <a:gd name="connsiteX14" fmla="*/ 1160 w 9932"/>
              <a:gd name="connsiteY14" fmla="*/ 4942 h 10000"/>
              <a:gd name="connsiteX15" fmla="*/ 1217 w 9932"/>
              <a:gd name="connsiteY15" fmla="*/ 5603 h 10000"/>
              <a:gd name="connsiteX16" fmla="*/ 1286 w 9932"/>
              <a:gd name="connsiteY16" fmla="*/ 5700 h 10000"/>
              <a:gd name="connsiteX17" fmla="*/ 1411 w 9932"/>
              <a:gd name="connsiteY17" fmla="*/ 5370 h 10000"/>
              <a:gd name="connsiteX18" fmla="*/ 1479 w 9932"/>
              <a:gd name="connsiteY18" fmla="*/ 5700 h 10000"/>
              <a:gd name="connsiteX19" fmla="*/ 1536 w 9932"/>
              <a:gd name="connsiteY19" fmla="*/ 5272 h 10000"/>
              <a:gd name="connsiteX20" fmla="*/ 1604 w 9932"/>
              <a:gd name="connsiteY20" fmla="*/ 5603 h 10000"/>
              <a:gd name="connsiteX21" fmla="*/ 1730 w 9932"/>
              <a:gd name="connsiteY21" fmla="*/ 5058 h 10000"/>
              <a:gd name="connsiteX22" fmla="*/ 1797 w 9932"/>
              <a:gd name="connsiteY22" fmla="*/ 5370 h 10000"/>
              <a:gd name="connsiteX23" fmla="*/ 1866 w 9932"/>
              <a:gd name="connsiteY23" fmla="*/ 5156 h 10000"/>
              <a:gd name="connsiteX24" fmla="*/ 1923 w 9932"/>
              <a:gd name="connsiteY24" fmla="*/ 5486 h 10000"/>
              <a:gd name="connsiteX25" fmla="*/ 2059 w 9932"/>
              <a:gd name="connsiteY25" fmla="*/ 4611 h 10000"/>
              <a:gd name="connsiteX26" fmla="*/ 2116 w 9932"/>
              <a:gd name="connsiteY26" fmla="*/ 5156 h 10000"/>
              <a:gd name="connsiteX27" fmla="*/ 2184 w 9932"/>
              <a:gd name="connsiteY27" fmla="*/ 5272 h 10000"/>
              <a:gd name="connsiteX28" fmla="*/ 2240 w 9932"/>
              <a:gd name="connsiteY28" fmla="*/ 5603 h 10000"/>
              <a:gd name="connsiteX29" fmla="*/ 2310 w 9932"/>
              <a:gd name="connsiteY29" fmla="*/ 5058 h 10000"/>
              <a:gd name="connsiteX30" fmla="*/ 2435 w 9932"/>
              <a:gd name="connsiteY30" fmla="*/ 5486 h 10000"/>
              <a:gd name="connsiteX31" fmla="*/ 2503 w 9932"/>
              <a:gd name="connsiteY31" fmla="*/ 5603 h 10000"/>
              <a:gd name="connsiteX32" fmla="*/ 2570 w 9932"/>
              <a:gd name="connsiteY32" fmla="*/ 5370 h 10000"/>
              <a:gd name="connsiteX33" fmla="*/ 2629 w 9932"/>
              <a:gd name="connsiteY33" fmla="*/ 5370 h 10000"/>
              <a:gd name="connsiteX34" fmla="*/ 2764 w 9932"/>
              <a:gd name="connsiteY34" fmla="*/ 5370 h 10000"/>
              <a:gd name="connsiteX35" fmla="*/ 2822 w 9932"/>
              <a:gd name="connsiteY35" fmla="*/ 4611 h 10000"/>
              <a:gd name="connsiteX36" fmla="*/ 2890 w 9932"/>
              <a:gd name="connsiteY36" fmla="*/ 4942 h 10000"/>
              <a:gd name="connsiteX37" fmla="*/ 2946 w 9932"/>
              <a:gd name="connsiteY37" fmla="*/ 4728 h 10000"/>
              <a:gd name="connsiteX38" fmla="*/ 3083 w 9932"/>
              <a:gd name="connsiteY38" fmla="*/ 6031 h 10000"/>
              <a:gd name="connsiteX39" fmla="*/ 3139 w 9932"/>
              <a:gd name="connsiteY39" fmla="*/ 5272 h 10000"/>
              <a:gd name="connsiteX40" fmla="*/ 3209 w 9932"/>
              <a:gd name="connsiteY40" fmla="*/ 5272 h 10000"/>
              <a:gd name="connsiteX41" fmla="*/ 3276 w 9932"/>
              <a:gd name="connsiteY41" fmla="*/ 5272 h 10000"/>
              <a:gd name="connsiteX42" fmla="*/ 3402 w 9932"/>
              <a:gd name="connsiteY42" fmla="*/ 4611 h 10000"/>
              <a:gd name="connsiteX43" fmla="*/ 3459 w 9932"/>
              <a:gd name="connsiteY43" fmla="*/ 5370 h 10000"/>
              <a:gd name="connsiteX44" fmla="*/ 3527 w 9932"/>
              <a:gd name="connsiteY44" fmla="*/ 5486 h 10000"/>
              <a:gd name="connsiteX45" fmla="*/ 3595 w 9932"/>
              <a:gd name="connsiteY45" fmla="*/ 5058 h 10000"/>
              <a:gd name="connsiteX46" fmla="*/ 3720 w 9932"/>
              <a:gd name="connsiteY46" fmla="*/ 5603 h 10000"/>
              <a:gd name="connsiteX47" fmla="*/ 3789 w 9932"/>
              <a:gd name="connsiteY47" fmla="*/ 4611 h 10000"/>
              <a:gd name="connsiteX48" fmla="*/ 3845 w 9932"/>
              <a:gd name="connsiteY48" fmla="*/ 4825 h 10000"/>
              <a:gd name="connsiteX49" fmla="*/ 3914 w 9932"/>
              <a:gd name="connsiteY49" fmla="*/ 4397 h 10000"/>
              <a:gd name="connsiteX50" fmla="*/ 4038 w 9932"/>
              <a:gd name="connsiteY50" fmla="*/ 5058 h 10000"/>
              <a:gd name="connsiteX51" fmla="*/ 4107 w 9932"/>
              <a:gd name="connsiteY51" fmla="*/ 5156 h 10000"/>
              <a:gd name="connsiteX52" fmla="*/ 4163 w 9932"/>
              <a:gd name="connsiteY52" fmla="*/ 4825 h 10000"/>
              <a:gd name="connsiteX53" fmla="*/ 4233 w 9932"/>
              <a:gd name="connsiteY53" fmla="*/ 5156 h 10000"/>
              <a:gd name="connsiteX54" fmla="*/ 4357 w 9932"/>
              <a:gd name="connsiteY54" fmla="*/ 5156 h 10000"/>
              <a:gd name="connsiteX55" fmla="*/ 4426 w 9932"/>
              <a:gd name="connsiteY55" fmla="*/ 5486 h 10000"/>
              <a:gd name="connsiteX56" fmla="*/ 4494 w 9932"/>
              <a:gd name="connsiteY56" fmla="*/ 5370 h 10000"/>
              <a:gd name="connsiteX57" fmla="*/ 4550 w 9932"/>
              <a:gd name="connsiteY57" fmla="*/ 5272 h 10000"/>
              <a:gd name="connsiteX58" fmla="*/ 4676 w 9932"/>
              <a:gd name="connsiteY58" fmla="*/ 4942 h 10000"/>
              <a:gd name="connsiteX59" fmla="*/ 4743 w 9932"/>
              <a:gd name="connsiteY59" fmla="*/ 4942 h 10000"/>
              <a:gd name="connsiteX60" fmla="*/ 4813 w 9932"/>
              <a:gd name="connsiteY60" fmla="*/ 5272 h 10000"/>
              <a:gd name="connsiteX61" fmla="*/ 4869 w 9932"/>
              <a:gd name="connsiteY61" fmla="*/ 5486 h 10000"/>
              <a:gd name="connsiteX62" fmla="*/ 5006 w 9932"/>
              <a:gd name="connsiteY62" fmla="*/ 5156 h 10000"/>
              <a:gd name="connsiteX63" fmla="*/ 5062 w 9932"/>
              <a:gd name="connsiteY63" fmla="*/ 7354 h 10000"/>
              <a:gd name="connsiteX64" fmla="*/ 5131 w 9932"/>
              <a:gd name="connsiteY64" fmla="*/ 8016 h 10000"/>
              <a:gd name="connsiteX65" fmla="*/ 5199 w 9932"/>
              <a:gd name="connsiteY65" fmla="*/ 7140 h 10000"/>
              <a:gd name="connsiteX66" fmla="*/ 5324 w 9932"/>
              <a:gd name="connsiteY66" fmla="*/ 6265 h 10000"/>
              <a:gd name="connsiteX67" fmla="*/ 5382 w 9932"/>
              <a:gd name="connsiteY67" fmla="*/ 6148 h 10000"/>
              <a:gd name="connsiteX68" fmla="*/ 5449 w 9932"/>
              <a:gd name="connsiteY68" fmla="*/ 5486 h 10000"/>
              <a:gd name="connsiteX69" fmla="*/ 5518 w 9932"/>
              <a:gd name="connsiteY69" fmla="*/ 5700 h 10000"/>
              <a:gd name="connsiteX70" fmla="*/ 5575 w 9932"/>
              <a:gd name="connsiteY70" fmla="*/ 5156 h 10000"/>
              <a:gd name="connsiteX71" fmla="*/ 5711 w 9932"/>
              <a:gd name="connsiteY71" fmla="*/ 4942 h 10000"/>
              <a:gd name="connsiteX72" fmla="*/ 5768 w 9932"/>
              <a:gd name="connsiteY72" fmla="*/ 5370 h 10000"/>
              <a:gd name="connsiteX73" fmla="*/ 5836 w 9932"/>
              <a:gd name="connsiteY73" fmla="*/ 5486 h 10000"/>
              <a:gd name="connsiteX74" fmla="*/ 5893 w 9932"/>
              <a:gd name="connsiteY74" fmla="*/ 6362 h 10000"/>
              <a:gd name="connsiteX75" fmla="*/ 6030 w 9932"/>
              <a:gd name="connsiteY75" fmla="*/ 6265 h 10000"/>
              <a:gd name="connsiteX76" fmla="*/ 6086 w 9932"/>
              <a:gd name="connsiteY76" fmla="*/ 5817 h 10000"/>
              <a:gd name="connsiteX77" fmla="*/ 6155 w 9932"/>
              <a:gd name="connsiteY77" fmla="*/ 7023 h 10000"/>
              <a:gd name="connsiteX78" fmla="*/ 6223 w 9932"/>
              <a:gd name="connsiteY78" fmla="*/ 2743 h 10000"/>
              <a:gd name="connsiteX79" fmla="*/ 6348 w 9932"/>
              <a:gd name="connsiteY79" fmla="*/ 0 h 10000"/>
              <a:gd name="connsiteX80" fmla="*/ 6417 w 9932"/>
              <a:gd name="connsiteY80" fmla="*/ 1323 h 10000"/>
              <a:gd name="connsiteX81" fmla="*/ 6473 w 9932"/>
              <a:gd name="connsiteY81" fmla="*/ 875 h 10000"/>
              <a:gd name="connsiteX82" fmla="*/ 6541 w 9932"/>
              <a:gd name="connsiteY82" fmla="*/ 2082 h 10000"/>
              <a:gd name="connsiteX83" fmla="*/ 6666 w 9932"/>
              <a:gd name="connsiteY83" fmla="*/ 1751 h 10000"/>
              <a:gd name="connsiteX84" fmla="*/ 6735 w 9932"/>
              <a:gd name="connsiteY84" fmla="*/ 1751 h 10000"/>
              <a:gd name="connsiteX85" fmla="*/ 6792 w 9932"/>
              <a:gd name="connsiteY85" fmla="*/ 1965 h 10000"/>
              <a:gd name="connsiteX86" fmla="*/ 6860 w 9932"/>
              <a:gd name="connsiteY86" fmla="*/ 2626 h 10000"/>
              <a:gd name="connsiteX87" fmla="*/ 6986 w 9932"/>
              <a:gd name="connsiteY87" fmla="*/ 1634 h 10000"/>
              <a:gd name="connsiteX88" fmla="*/ 7053 w 9932"/>
              <a:gd name="connsiteY88" fmla="*/ 2082 h 10000"/>
              <a:gd name="connsiteX89" fmla="*/ 7110 w 9932"/>
              <a:gd name="connsiteY89" fmla="*/ 1965 h 10000"/>
              <a:gd name="connsiteX90" fmla="*/ 7179 w 9932"/>
              <a:gd name="connsiteY90" fmla="*/ 992 h 10000"/>
              <a:gd name="connsiteX91" fmla="*/ 7304 w 9932"/>
              <a:gd name="connsiteY91" fmla="*/ 1206 h 10000"/>
              <a:gd name="connsiteX92" fmla="*/ 7372 w 9932"/>
              <a:gd name="connsiteY92" fmla="*/ 545 h 10000"/>
              <a:gd name="connsiteX93" fmla="*/ 7440 w 9932"/>
              <a:gd name="connsiteY93" fmla="*/ 4163 h 10000"/>
              <a:gd name="connsiteX94" fmla="*/ 7497 w 9932"/>
              <a:gd name="connsiteY94" fmla="*/ 5700 h 10000"/>
              <a:gd name="connsiteX95" fmla="*/ 7633 w 9932"/>
              <a:gd name="connsiteY95" fmla="*/ 5700 h 10000"/>
              <a:gd name="connsiteX96" fmla="*/ 7691 w 9932"/>
              <a:gd name="connsiteY96" fmla="*/ 5156 h 10000"/>
              <a:gd name="connsiteX97" fmla="*/ 7759 w 9932"/>
              <a:gd name="connsiteY97" fmla="*/ 5156 h 10000"/>
              <a:gd name="connsiteX98" fmla="*/ 7815 w 9932"/>
              <a:gd name="connsiteY98" fmla="*/ 5700 h 10000"/>
              <a:gd name="connsiteX99" fmla="*/ 7952 w 9932"/>
              <a:gd name="connsiteY99" fmla="*/ 5272 h 10000"/>
              <a:gd name="connsiteX100" fmla="*/ 8009 w 9932"/>
              <a:gd name="connsiteY100" fmla="*/ 4280 h 10000"/>
              <a:gd name="connsiteX101" fmla="*/ 8078 w 9932"/>
              <a:gd name="connsiteY101" fmla="*/ 5058 h 10000"/>
              <a:gd name="connsiteX102" fmla="*/ 8145 w 9932"/>
              <a:gd name="connsiteY102" fmla="*/ 5058 h 10000"/>
              <a:gd name="connsiteX103" fmla="*/ 8271 w 9932"/>
              <a:gd name="connsiteY103" fmla="*/ 4611 h 10000"/>
              <a:gd name="connsiteX104" fmla="*/ 8328 w 9932"/>
              <a:gd name="connsiteY104" fmla="*/ 5058 h 10000"/>
              <a:gd name="connsiteX105" fmla="*/ 8396 w 9932"/>
              <a:gd name="connsiteY105" fmla="*/ 5156 h 10000"/>
              <a:gd name="connsiteX106" fmla="*/ 8465 w 9932"/>
              <a:gd name="connsiteY106" fmla="*/ 5156 h 10000"/>
              <a:gd name="connsiteX107" fmla="*/ 8521 w 9932"/>
              <a:gd name="connsiteY107" fmla="*/ 5058 h 10000"/>
              <a:gd name="connsiteX108" fmla="*/ 8658 w 9932"/>
              <a:gd name="connsiteY108" fmla="*/ 4825 h 10000"/>
              <a:gd name="connsiteX109" fmla="*/ 8714 w 9932"/>
              <a:gd name="connsiteY109" fmla="*/ 5058 h 10000"/>
              <a:gd name="connsiteX110" fmla="*/ 8783 w 9932"/>
              <a:gd name="connsiteY110" fmla="*/ 4825 h 10000"/>
              <a:gd name="connsiteX111" fmla="*/ 8851 w 9932"/>
              <a:gd name="connsiteY111" fmla="*/ 5272 h 10000"/>
              <a:gd name="connsiteX112" fmla="*/ 8976 w 9932"/>
              <a:gd name="connsiteY112" fmla="*/ 4942 h 10000"/>
              <a:gd name="connsiteX113" fmla="*/ 9032 w 9932"/>
              <a:gd name="connsiteY113" fmla="*/ 5370 h 10000"/>
              <a:gd name="connsiteX114" fmla="*/ 9102 w 9932"/>
              <a:gd name="connsiteY114" fmla="*/ 4942 h 10000"/>
              <a:gd name="connsiteX115" fmla="*/ 9169 w 9932"/>
              <a:gd name="connsiteY115" fmla="*/ 5603 h 10000"/>
              <a:gd name="connsiteX116" fmla="*/ 9295 w 9932"/>
              <a:gd name="connsiteY116" fmla="*/ 5370 h 10000"/>
              <a:gd name="connsiteX117" fmla="*/ 9363 w 9932"/>
              <a:gd name="connsiteY117" fmla="*/ 5370 h 10000"/>
              <a:gd name="connsiteX118" fmla="*/ 9419 w 9932"/>
              <a:gd name="connsiteY118" fmla="*/ 4611 h 10000"/>
              <a:gd name="connsiteX119" fmla="*/ 9489 w 9932"/>
              <a:gd name="connsiteY119" fmla="*/ 5486 h 10000"/>
              <a:gd name="connsiteX120" fmla="*/ 9612 w 9932"/>
              <a:gd name="connsiteY120" fmla="*/ 5603 h 10000"/>
              <a:gd name="connsiteX121" fmla="*/ 9682 w 9932"/>
              <a:gd name="connsiteY121" fmla="*/ 5058 h 10000"/>
              <a:gd name="connsiteX122" fmla="*/ 9738 w 9932"/>
              <a:gd name="connsiteY122" fmla="*/ 5603 h 10000"/>
              <a:gd name="connsiteX123" fmla="*/ 9807 w 9932"/>
              <a:gd name="connsiteY123" fmla="*/ 5486 h 10000"/>
              <a:gd name="connsiteX124" fmla="*/ 9932 w 9932"/>
              <a:gd name="connsiteY124" fmla="*/ 5058 h 10000"/>
              <a:gd name="connsiteX0" fmla="*/ 0 w 9874"/>
              <a:gd name="connsiteY0" fmla="*/ 10000 h 10000"/>
              <a:gd name="connsiteX1" fmla="*/ 138 w 9874"/>
              <a:gd name="connsiteY1" fmla="*/ 9767 h 10000"/>
              <a:gd name="connsiteX2" fmla="*/ 194 w 9874"/>
              <a:gd name="connsiteY2" fmla="*/ 9767 h 10000"/>
              <a:gd name="connsiteX3" fmla="*/ 263 w 9874"/>
              <a:gd name="connsiteY3" fmla="*/ 9339 h 10000"/>
              <a:gd name="connsiteX4" fmla="*/ 321 w 9874"/>
              <a:gd name="connsiteY4" fmla="*/ 9125 h 10000"/>
              <a:gd name="connsiteX5" fmla="*/ 458 w 9874"/>
              <a:gd name="connsiteY5" fmla="*/ 8560 h 10000"/>
              <a:gd name="connsiteX6" fmla="*/ 516 w 9874"/>
              <a:gd name="connsiteY6" fmla="*/ 8560 h 10000"/>
              <a:gd name="connsiteX7" fmla="*/ 584 w 9874"/>
              <a:gd name="connsiteY7" fmla="*/ 7568 h 10000"/>
              <a:gd name="connsiteX8" fmla="*/ 652 w 9874"/>
              <a:gd name="connsiteY8" fmla="*/ 7568 h 10000"/>
              <a:gd name="connsiteX9" fmla="*/ 778 w 9874"/>
              <a:gd name="connsiteY9" fmla="*/ 7685 h 10000"/>
              <a:gd name="connsiteX10" fmla="*/ 848 w 9874"/>
              <a:gd name="connsiteY10" fmla="*/ 7802 h 10000"/>
              <a:gd name="connsiteX11" fmla="*/ 905 w 9874"/>
              <a:gd name="connsiteY11" fmla="*/ 7354 h 10000"/>
              <a:gd name="connsiteX12" fmla="*/ 974 w 9874"/>
              <a:gd name="connsiteY12" fmla="*/ 7237 h 10000"/>
              <a:gd name="connsiteX13" fmla="*/ 1099 w 9874"/>
              <a:gd name="connsiteY13" fmla="*/ 5603 h 10000"/>
              <a:gd name="connsiteX14" fmla="*/ 1168 w 9874"/>
              <a:gd name="connsiteY14" fmla="*/ 4942 h 10000"/>
              <a:gd name="connsiteX15" fmla="*/ 1225 w 9874"/>
              <a:gd name="connsiteY15" fmla="*/ 5603 h 10000"/>
              <a:gd name="connsiteX16" fmla="*/ 1295 w 9874"/>
              <a:gd name="connsiteY16" fmla="*/ 5700 h 10000"/>
              <a:gd name="connsiteX17" fmla="*/ 1421 w 9874"/>
              <a:gd name="connsiteY17" fmla="*/ 5370 h 10000"/>
              <a:gd name="connsiteX18" fmla="*/ 1489 w 9874"/>
              <a:gd name="connsiteY18" fmla="*/ 5700 h 10000"/>
              <a:gd name="connsiteX19" fmla="*/ 1547 w 9874"/>
              <a:gd name="connsiteY19" fmla="*/ 5272 h 10000"/>
              <a:gd name="connsiteX20" fmla="*/ 1615 w 9874"/>
              <a:gd name="connsiteY20" fmla="*/ 5603 h 10000"/>
              <a:gd name="connsiteX21" fmla="*/ 1742 w 9874"/>
              <a:gd name="connsiteY21" fmla="*/ 5058 h 10000"/>
              <a:gd name="connsiteX22" fmla="*/ 1809 w 9874"/>
              <a:gd name="connsiteY22" fmla="*/ 5370 h 10000"/>
              <a:gd name="connsiteX23" fmla="*/ 1879 w 9874"/>
              <a:gd name="connsiteY23" fmla="*/ 5156 h 10000"/>
              <a:gd name="connsiteX24" fmla="*/ 1936 w 9874"/>
              <a:gd name="connsiteY24" fmla="*/ 5486 h 10000"/>
              <a:gd name="connsiteX25" fmla="*/ 2073 w 9874"/>
              <a:gd name="connsiteY25" fmla="*/ 4611 h 10000"/>
              <a:gd name="connsiteX26" fmla="*/ 2130 w 9874"/>
              <a:gd name="connsiteY26" fmla="*/ 5156 h 10000"/>
              <a:gd name="connsiteX27" fmla="*/ 2199 w 9874"/>
              <a:gd name="connsiteY27" fmla="*/ 5272 h 10000"/>
              <a:gd name="connsiteX28" fmla="*/ 2255 w 9874"/>
              <a:gd name="connsiteY28" fmla="*/ 5603 h 10000"/>
              <a:gd name="connsiteX29" fmla="*/ 2326 w 9874"/>
              <a:gd name="connsiteY29" fmla="*/ 5058 h 10000"/>
              <a:gd name="connsiteX30" fmla="*/ 2452 w 9874"/>
              <a:gd name="connsiteY30" fmla="*/ 5486 h 10000"/>
              <a:gd name="connsiteX31" fmla="*/ 2520 w 9874"/>
              <a:gd name="connsiteY31" fmla="*/ 5603 h 10000"/>
              <a:gd name="connsiteX32" fmla="*/ 2588 w 9874"/>
              <a:gd name="connsiteY32" fmla="*/ 5370 h 10000"/>
              <a:gd name="connsiteX33" fmla="*/ 2647 w 9874"/>
              <a:gd name="connsiteY33" fmla="*/ 5370 h 10000"/>
              <a:gd name="connsiteX34" fmla="*/ 2783 w 9874"/>
              <a:gd name="connsiteY34" fmla="*/ 5370 h 10000"/>
              <a:gd name="connsiteX35" fmla="*/ 2841 w 9874"/>
              <a:gd name="connsiteY35" fmla="*/ 4611 h 10000"/>
              <a:gd name="connsiteX36" fmla="*/ 2910 w 9874"/>
              <a:gd name="connsiteY36" fmla="*/ 4942 h 10000"/>
              <a:gd name="connsiteX37" fmla="*/ 2966 w 9874"/>
              <a:gd name="connsiteY37" fmla="*/ 4728 h 10000"/>
              <a:gd name="connsiteX38" fmla="*/ 3104 w 9874"/>
              <a:gd name="connsiteY38" fmla="*/ 6031 h 10000"/>
              <a:gd name="connsiteX39" fmla="*/ 3160 w 9874"/>
              <a:gd name="connsiteY39" fmla="*/ 5272 h 10000"/>
              <a:gd name="connsiteX40" fmla="*/ 3231 w 9874"/>
              <a:gd name="connsiteY40" fmla="*/ 5272 h 10000"/>
              <a:gd name="connsiteX41" fmla="*/ 3298 w 9874"/>
              <a:gd name="connsiteY41" fmla="*/ 5272 h 10000"/>
              <a:gd name="connsiteX42" fmla="*/ 3425 w 9874"/>
              <a:gd name="connsiteY42" fmla="*/ 4611 h 10000"/>
              <a:gd name="connsiteX43" fmla="*/ 3483 w 9874"/>
              <a:gd name="connsiteY43" fmla="*/ 5370 h 10000"/>
              <a:gd name="connsiteX44" fmla="*/ 3551 w 9874"/>
              <a:gd name="connsiteY44" fmla="*/ 5486 h 10000"/>
              <a:gd name="connsiteX45" fmla="*/ 3620 w 9874"/>
              <a:gd name="connsiteY45" fmla="*/ 5058 h 10000"/>
              <a:gd name="connsiteX46" fmla="*/ 3745 w 9874"/>
              <a:gd name="connsiteY46" fmla="*/ 5603 h 10000"/>
              <a:gd name="connsiteX47" fmla="*/ 3815 w 9874"/>
              <a:gd name="connsiteY47" fmla="*/ 4611 h 10000"/>
              <a:gd name="connsiteX48" fmla="*/ 3871 w 9874"/>
              <a:gd name="connsiteY48" fmla="*/ 4825 h 10000"/>
              <a:gd name="connsiteX49" fmla="*/ 3941 w 9874"/>
              <a:gd name="connsiteY49" fmla="*/ 4397 h 10000"/>
              <a:gd name="connsiteX50" fmla="*/ 4066 w 9874"/>
              <a:gd name="connsiteY50" fmla="*/ 5058 h 10000"/>
              <a:gd name="connsiteX51" fmla="*/ 4135 w 9874"/>
              <a:gd name="connsiteY51" fmla="*/ 5156 h 10000"/>
              <a:gd name="connsiteX52" fmla="*/ 4192 w 9874"/>
              <a:gd name="connsiteY52" fmla="*/ 4825 h 10000"/>
              <a:gd name="connsiteX53" fmla="*/ 4262 w 9874"/>
              <a:gd name="connsiteY53" fmla="*/ 5156 h 10000"/>
              <a:gd name="connsiteX54" fmla="*/ 4387 w 9874"/>
              <a:gd name="connsiteY54" fmla="*/ 5156 h 10000"/>
              <a:gd name="connsiteX55" fmla="*/ 4456 w 9874"/>
              <a:gd name="connsiteY55" fmla="*/ 5486 h 10000"/>
              <a:gd name="connsiteX56" fmla="*/ 4525 w 9874"/>
              <a:gd name="connsiteY56" fmla="*/ 5370 h 10000"/>
              <a:gd name="connsiteX57" fmla="*/ 4581 w 9874"/>
              <a:gd name="connsiteY57" fmla="*/ 5272 h 10000"/>
              <a:gd name="connsiteX58" fmla="*/ 4708 w 9874"/>
              <a:gd name="connsiteY58" fmla="*/ 4942 h 10000"/>
              <a:gd name="connsiteX59" fmla="*/ 4775 w 9874"/>
              <a:gd name="connsiteY59" fmla="*/ 4942 h 10000"/>
              <a:gd name="connsiteX60" fmla="*/ 4846 w 9874"/>
              <a:gd name="connsiteY60" fmla="*/ 5272 h 10000"/>
              <a:gd name="connsiteX61" fmla="*/ 4902 w 9874"/>
              <a:gd name="connsiteY61" fmla="*/ 5486 h 10000"/>
              <a:gd name="connsiteX62" fmla="*/ 5040 w 9874"/>
              <a:gd name="connsiteY62" fmla="*/ 5156 h 10000"/>
              <a:gd name="connsiteX63" fmla="*/ 5097 w 9874"/>
              <a:gd name="connsiteY63" fmla="*/ 7354 h 10000"/>
              <a:gd name="connsiteX64" fmla="*/ 5166 w 9874"/>
              <a:gd name="connsiteY64" fmla="*/ 8016 h 10000"/>
              <a:gd name="connsiteX65" fmla="*/ 5235 w 9874"/>
              <a:gd name="connsiteY65" fmla="*/ 7140 h 10000"/>
              <a:gd name="connsiteX66" fmla="*/ 5360 w 9874"/>
              <a:gd name="connsiteY66" fmla="*/ 6265 h 10000"/>
              <a:gd name="connsiteX67" fmla="*/ 5419 w 9874"/>
              <a:gd name="connsiteY67" fmla="*/ 6148 h 10000"/>
              <a:gd name="connsiteX68" fmla="*/ 5486 w 9874"/>
              <a:gd name="connsiteY68" fmla="*/ 5486 h 10000"/>
              <a:gd name="connsiteX69" fmla="*/ 5556 w 9874"/>
              <a:gd name="connsiteY69" fmla="*/ 5700 h 10000"/>
              <a:gd name="connsiteX70" fmla="*/ 5613 w 9874"/>
              <a:gd name="connsiteY70" fmla="*/ 5156 h 10000"/>
              <a:gd name="connsiteX71" fmla="*/ 5750 w 9874"/>
              <a:gd name="connsiteY71" fmla="*/ 4942 h 10000"/>
              <a:gd name="connsiteX72" fmla="*/ 5807 w 9874"/>
              <a:gd name="connsiteY72" fmla="*/ 5370 h 10000"/>
              <a:gd name="connsiteX73" fmla="*/ 5876 w 9874"/>
              <a:gd name="connsiteY73" fmla="*/ 5486 h 10000"/>
              <a:gd name="connsiteX74" fmla="*/ 5933 w 9874"/>
              <a:gd name="connsiteY74" fmla="*/ 6362 h 10000"/>
              <a:gd name="connsiteX75" fmla="*/ 6071 w 9874"/>
              <a:gd name="connsiteY75" fmla="*/ 6265 h 10000"/>
              <a:gd name="connsiteX76" fmla="*/ 6128 w 9874"/>
              <a:gd name="connsiteY76" fmla="*/ 5817 h 10000"/>
              <a:gd name="connsiteX77" fmla="*/ 6197 w 9874"/>
              <a:gd name="connsiteY77" fmla="*/ 7023 h 10000"/>
              <a:gd name="connsiteX78" fmla="*/ 6266 w 9874"/>
              <a:gd name="connsiteY78" fmla="*/ 2743 h 10000"/>
              <a:gd name="connsiteX79" fmla="*/ 6391 w 9874"/>
              <a:gd name="connsiteY79" fmla="*/ 0 h 10000"/>
              <a:gd name="connsiteX80" fmla="*/ 6461 w 9874"/>
              <a:gd name="connsiteY80" fmla="*/ 1323 h 10000"/>
              <a:gd name="connsiteX81" fmla="*/ 6517 w 9874"/>
              <a:gd name="connsiteY81" fmla="*/ 875 h 10000"/>
              <a:gd name="connsiteX82" fmla="*/ 6586 w 9874"/>
              <a:gd name="connsiteY82" fmla="*/ 2082 h 10000"/>
              <a:gd name="connsiteX83" fmla="*/ 6712 w 9874"/>
              <a:gd name="connsiteY83" fmla="*/ 1751 h 10000"/>
              <a:gd name="connsiteX84" fmla="*/ 6781 w 9874"/>
              <a:gd name="connsiteY84" fmla="*/ 1751 h 10000"/>
              <a:gd name="connsiteX85" fmla="*/ 6839 w 9874"/>
              <a:gd name="connsiteY85" fmla="*/ 1965 h 10000"/>
              <a:gd name="connsiteX86" fmla="*/ 6907 w 9874"/>
              <a:gd name="connsiteY86" fmla="*/ 2626 h 10000"/>
              <a:gd name="connsiteX87" fmla="*/ 7034 w 9874"/>
              <a:gd name="connsiteY87" fmla="*/ 1634 h 10000"/>
              <a:gd name="connsiteX88" fmla="*/ 7101 w 9874"/>
              <a:gd name="connsiteY88" fmla="*/ 2082 h 10000"/>
              <a:gd name="connsiteX89" fmla="*/ 7159 w 9874"/>
              <a:gd name="connsiteY89" fmla="*/ 1965 h 10000"/>
              <a:gd name="connsiteX90" fmla="*/ 7228 w 9874"/>
              <a:gd name="connsiteY90" fmla="*/ 992 h 10000"/>
              <a:gd name="connsiteX91" fmla="*/ 7354 w 9874"/>
              <a:gd name="connsiteY91" fmla="*/ 1206 h 10000"/>
              <a:gd name="connsiteX92" fmla="*/ 7422 w 9874"/>
              <a:gd name="connsiteY92" fmla="*/ 545 h 10000"/>
              <a:gd name="connsiteX93" fmla="*/ 7491 w 9874"/>
              <a:gd name="connsiteY93" fmla="*/ 4163 h 10000"/>
              <a:gd name="connsiteX94" fmla="*/ 7548 w 9874"/>
              <a:gd name="connsiteY94" fmla="*/ 5700 h 10000"/>
              <a:gd name="connsiteX95" fmla="*/ 7685 w 9874"/>
              <a:gd name="connsiteY95" fmla="*/ 5700 h 10000"/>
              <a:gd name="connsiteX96" fmla="*/ 7744 w 9874"/>
              <a:gd name="connsiteY96" fmla="*/ 5156 h 10000"/>
              <a:gd name="connsiteX97" fmla="*/ 7812 w 9874"/>
              <a:gd name="connsiteY97" fmla="*/ 5156 h 10000"/>
              <a:gd name="connsiteX98" fmla="*/ 7869 w 9874"/>
              <a:gd name="connsiteY98" fmla="*/ 5700 h 10000"/>
              <a:gd name="connsiteX99" fmla="*/ 8006 w 9874"/>
              <a:gd name="connsiteY99" fmla="*/ 5272 h 10000"/>
              <a:gd name="connsiteX100" fmla="*/ 8064 w 9874"/>
              <a:gd name="connsiteY100" fmla="*/ 4280 h 10000"/>
              <a:gd name="connsiteX101" fmla="*/ 8133 w 9874"/>
              <a:gd name="connsiteY101" fmla="*/ 5058 h 10000"/>
              <a:gd name="connsiteX102" fmla="*/ 8201 w 9874"/>
              <a:gd name="connsiteY102" fmla="*/ 5058 h 10000"/>
              <a:gd name="connsiteX103" fmla="*/ 8328 w 9874"/>
              <a:gd name="connsiteY103" fmla="*/ 4611 h 10000"/>
              <a:gd name="connsiteX104" fmla="*/ 8385 w 9874"/>
              <a:gd name="connsiteY104" fmla="*/ 5058 h 10000"/>
              <a:gd name="connsiteX105" fmla="*/ 8453 w 9874"/>
              <a:gd name="connsiteY105" fmla="*/ 5156 h 10000"/>
              <a:gd name="connsiteX106" fmla="*/ 8523 w 9874"/>
              <a:gd name="connsiteY106" fmla="*/ 5156 h 10000"/>
              <a:gd name="connsiteX107" fmla="*/ 8579 w 9874"/>
              <a:gd name="connsiteY107" fmla="*/ 5058 h 10000"/>
              <a:gd name="connsiteX108" fmla="*/ 8717 w 9874"/>
              <a:gd name="connsiteY108" fmla="*/ 4825 h 10000"/>
              <a:gd name="connsiteX109" fmla="*/ 8774 w 9874"/>
              <a:gd name="connsiteY109" fmla="*/ 5058 h 10000"/>
              <a:gd name="connsiteX110" fmla="*/ 8843 w 9874"/>
              <a:gd name="connsiteY110" fmla="*/ 4825 h 10000"/>
              <a:gd name="connsiteX111" fmla="*/ 8912 w 9874"/>
              <a:gd name="connsiteY111" fmla="*/ 5272 h 10000"/>
              <a:gd name="connsiteX112" fmla="*/ 9037 w 9874"/>
              <a:gd name="connsiteY112" fmla="*/ 4942 h 10000"/>
              <a:gd name="connsiteX113" fmla="*/ 9094 w 9874"/>
              <a:gd name="connsiteY113" fmla="*/ 5370 h 10000"/>
              <a:gd name="connsiteX114" fmla="*/ 9164 w 9874"/>
              <a:gd name="connsiteY114" fmla="*/ 4942 h 10000"/>
              <a:gd name="connsiteX115" fmla="*/ 9232 w 9874"/>
              <a:gd name="connsiteY115" fmla="*/ 5603 h 10000"/>
              <a:gd name="connsiteX116" fmla="*/ 9359 w 9874"/>
              <a:gd name="connsiteY116" fmla="*/ 5370 h 10000"/>
              <a:gd name="connsiteX117" fmla="*/ 9427 w 9874"/>
              <a:gd name="connsiteY117" fmla="*/ 5370 h 10000"/>
              <a:gd name="connsiteX118" fmla="*/ 9483 w 9874"/>
              <a:gd name="connsiteY118" fmla="*/ 4611 h 10000"/>
              <a:gd name="connsiteX119" fmla="*/ 9554 w 9874"/>
              <a:gd name="connsiteY119" fmla="*/ 5486 h 10000"/>
              <a:gd name="connsiteX120" fmla="*/ 9678 w 9874"/>
              <a:gd name="connsiteY120" fmla="*/ 5603 h 10000"/>
              <a:gd name="connsiteX121" fmla="*/ 9748 w 9874"/>
              <a:gd name="connsiteY121" fmla="*/ 5058 h 10000"/>
              <a:gd name="connsiteX122" fmla="*/ 9805 w 9874"/>
              <a:gd name="connsiteY122" fmla="*/ 5603 h 10000"/>
              <a:gd name="connsiteX123" fmla="*/ 9874 w 9874"/>
              <a:gd name="connsiteY123" fmla="*/ 5486 h 10000"/>
              <a:gd name="connsiteX0" fmla="*/ 0 w 9930"/>
              <a:gd name="connsiteY0" fmla="*/ 10000 h 10000"/>
              <a:gd name="connsiteX1" fmla="*/ 140 w 9930"/>
              <a:gd name="connsiteY1" fmla="*/ 9767 h 10000"/>
              <a:gd name="connsiteX2" fmla="*/ 196 w 9930"/>
              <a:gd name="connsiteY2" fmla="*/ 9767 h 10000"/>
              <a:gd name="connsiteX3" fmla="*/ 266 w 9930"/>
              <a:gd name="connsiteY3" fmla="*/ 9339 h 10000"/>
              <a:gd name="connsiteX4" fmla="*/ 325 w 9930"/>
              <a:gd name="connsiteY4" fmla="*/ 9125 h 10000"/>
              <a:gd name="connsiteX5" fmla="*/ 464 w 9930"/>
              <a:gd name="connsiteY5" fmla="*/ 8560 h 10000"/>
              <a:gd name="connsiteX6" fmla="*/ 523 w 9930"/>
              <a:gd name="connsiteY6" fmla="*/ 8560 h 10000"/>
              <a:gd name="connsiteX7" fmla="*/ 591 w 9930"/>
              <a:gd name="connsiteY7" fmla="*/ 7568 h 10000"/>
              <a:gd name="connsiteX8" fmla="*/ 660 w 9930"/>
              <a:gd name="connsiteY8" fmla="*/ 7568 h 10000"/>
              <a:gd name="connsiteX9" fmla="*/ 788 w 9930"/>
              <a:gd name="connsiteY9" fmla="*/ 7685 h 10000"/>
              <a:gd name="connsiteX10" fmla="*/ 859 w 9930"/>
              <a:gd name="connsiteY10" fmla="*/ 7802 h 10000"/>
              <a:gd name="connsiteX11" fmla="*/ 917 w 9930"/>
              <a:gd name="connsiteY11" fmla="*/ 7354 h 10000"/>
              <a:gd name="connsiteX12" fmla="*/ 986 w 9930"/>
              <a:gd name="connsiteY12" fmla="*/ 7237 h 10000"/>
              <a:gd name="connsiteX13" fmla="*/ 1113 w 9930"/>
              <a:gd name="connsiteY13" fmla="*/ 5603 h 10000"/>
              <a:gd name="connsiteX14" fmla="*/ 1183 w 9930"/>
              <a:gd name="connsiteY14" fmla="*/ 4942 h 10000"/>
              <a:gd name="connsiteX15" fmla="*/ 1241 w 9930"/>
              <a:gd name="connsiteY15" fmla="*/ 5603 h 10000"/>
              <a:gd name="connsiteX16" fmla="*/ 1312 w 9930"/>
              <a:gd name="connsiteY16" fmla="*/ 5700 h 10000"/>
              <a:gd name="connsiteX17" fmla="*/ 1439 w 9930"/>
              <a:gd name="connsiteY17" fmla="*/ 5370 h 10000"/>
              <a:gd name="connsiteX18" fmla="*/ 1508 w 9930"/>
              <a:gd name="connsiteY18" fmla="*/ 5700 h 10000"/>
              <a:gd name="connsiteX19" fmla="*/ 1567 w 9930"/>
              <a:gd name="connsiteY19" fmla="*/ 5272 h 10000"/>
              <a:gd name="connsiteX20" fmla="*/ 1636 w 9930"/>
              <a:gd name="connsiteY20" fmla="*/ 5603 h 10000"/>
              <a:gd name="connsiteX21" fmla="*/ 1764 w 9930"/>
              <a:gd name="connsiteY21" fmla="*/ 5058 h 10000"/>
              <a:gd name="connsiteX22" fmla="*/ 1832 w 9930"/>
              <a:gd name="connsiteY22" fmla="*/ 5370 h 10000"/>
              <a:gd name="connsiteX23" fmla="*/ 1903 w 9930"/>
              <a:gd name="connsiteY23" fmla="*/ 5156 h 10000"/>
              <a:gd name="connsiteX24" fmla="*/ 1961 w 9930"/>
              <a:gd name="connsiteY24" fmla="*/ 5486 h 10000"/>
              <a:gd name="connsiteX25" fmla="*/ 2099 w 9930"/>
              <a:gd name="connsiteY25" fmla="*/ 4611 h 10000"/>
              <a:gd name="connsiteX26" fmla="*/ 2157 w 9930"/>
              <a:gd name="connsiteY26" fmla="*/ 5156 h 10000"/>
              <a:gd name="connsiteX27" fmla="*/ 2227 w 9930"/>
              <a:gd name="connsiteY27" fmla="*/ 5272 h 10000"/>
              <a:gd name="connsiteX28" fmla="*/ 2284 w 9930"/>
              <a:gd name="connsiteY28" fmla="*/ 5603 h 10000"/>
              <a:gd name="connsiteX29" fmla="*/ 2356 w 9930"/>
              <a:gd name="connsiteY29" fmla="*/ 5058 h 10000"/>
              <a:gd name="connsiteX30" fmla="*/ 2483 w 9930"/>
              <a:gd name="connsiteY30" fmla="*/ 5486 h 10000"/>
              <a:gd name="connsiteX31" fmla="*/ 2552 w 9930"/>
              <a:gd name="connsiteY31" fmla="*/ 5603 h 10000"/>
              <a:gd name="connsiteX32" fmla="*/ 2621 w 9930"/>
              <a:gd name="connsiteY32" fmla="*/ 5370 h 10000"/>
              <a:gd name="connsiteX33" fmla="*/ 2681 w 9930"/>
              <a:gd name="connsiteY33" fmla="*/ 5370 h 10000"/>
              <a:gd name="connsiteX34" fmla="*/ 2819 w 9930"/>
              <a:gd name="connsiteY34" fmla="*/ 5370 h 10000"/>
              <a:gd name="connsiteX35" fmla="*/ 2877 w 9930"/>
              <a:gd name="connsiteY35" fmla="*/ 4611 h 10000"/>
              <a:gd name="connsiteX36" fmla="*/ 2947 w 9930"/>
              <a:gd name="connsiteY36" fmla="*/ 4942 h 10000"/>
              <a:gd name="connsiteX37" fmla="*/ 3004 w 9930"/>
              <a:gd name="connsiteY37" fmla="*/ 4728 h 10000"/>
              <a:gd name="connsiteX38" fmla="*/ 3144 w 9930"/>
              <a:gd name="connsiteY38" fmla="*/ 6031 h 10000"/>
              <a:gd name="connsiteX39" fmla="*/ 3200 w 9930"/>
              <a:gd name="connsiteY39" fmla="*/ 5272 h 10000"/>
              <a:gd name="connsiteX40" fmla="*/ 3272 w 9930"/>
              <a:gd name="connsiteY40" fmla="*/ 5272 h 10000"/>
              <a:gd name="connsiteX41" fmla="*/ 3340 w 9930"/>
              <a:gd name="connsiteY41" fmla="*/ 5272 h 10000"/>
              <a:gd name="connsiteX42" fmla="*/ 3469 w 9930"/>
              <a:gd name="connsiteY42" fmla="*/ 4611 h 10000"/>
              <a:gd name="connsiteX43" fmla="*/ 3527 w 9930"/>
              <a:gd name="connsiteY43" fmla="*/ 5370 h 10000"/>
              <a:gd name="connsiteX44" fmla="*/ 3596 w 9930"/>
              <a:gd name="connsiteY44" fmla="*/ 5486 h 10000"/>
              <a:gd name="connsiteX45" fmla="*/ 3666 w 9930"/>
              <a:gd name="connsiteY45" fmla="*/ 5058 h 10000"/>
              <a:gd name="connsiteX46" fmla="*/ 3793 w 9930"/>
              <a:gd name="connsiteY46" fmla="*/ 5603 h 10000"/>
              <a:gd name="connsiteX47" fmla="*/ 3864 w 9930"/>
              <a:gd name="connsiteY47" fmla="*/ 4611 h 10000"/>
              <a:gd name="connsiteX48" fmla="*/ 3920 w 9930"/>
              <a:gd name="connsiteY48" fmla="*/ 4825 h 10000"/>
              <a:gd name="connsiteX49" fmla="*/ 3991 w 9930"/>
              <a:gd name="connsiteY49" fmla="*/ 4397 h 10000"/>
              <a:gd name="connsiteX50" fmla="*/ 4118 w 9930"/>
              <a:gd name="connsiteY50" fmla="*/ 5058 h 10000"/>
              <a:gd name="connsiteX51" fmla="*/ 4188 w 9930"/>
              <a:gd name="connsiteY51" fmla="*/ 5156 h 10000"/>
              <a:gd name="connsiteX52" fmla="*/ 4245 w 9930"/>
              <a:gd name="connsiteY52" fmla="*/ 4825 h 10000"/>
              <a:gd name="connsiteX53" fmla="*/ 4316 w 9930"/>
              <a:gd name="connsiteY53" fmla="*/ 5156 h 10000"/>
              <a:gd name="connsiteX54" fmla="*/ 4443 w 9930"/>
              <a:gd name="connsiteY54" fmla="*/ 5156 h 10000"/>
              <a:gd name="connsiteX55" fmla="*/ 4513 w 9930"/>
              <a:gd name="connsiteY55" fmla="*/ 5486 h 10000"/>
              <a:gd name="connsiteX56" fmla="*/ 4583 w 9930"/>
              <a:gd name="connsiteY56" fmla="*/ 5370 h 10000"/>
              <a:gd name="connsiteX57" fmla="*/ 4639 w 9930"/>
              <a:gd name="connsiteY57" fmla="*/ 5272 h 10000"/>
              <a:gd name="connsiteX58" fmla="*/ 4768 w 9930"/>
              <a:gd name="connsiteY58" fmla="*/ 4942 h 10000"/>
              <a:gd name="connsiteX59" fmla="*/ 4836 w 9930"/>
              <a:gd name="connsiteY59" fmla="*/ 4942 h 10000"/>
              <a:gd name="connsiteX60" fmla="*/ 4908 w 9930"/>
              <a:gd name="connsiteY60" fmla="*/ 5272 h 10000"/>
              <a:gd name="connsiteX61" fmla="*/ 4965 w 9930"/>
              <a:gd name="connsiteY61" fmla="*/ 5486 h 10000"/>
              <a:gd name="connsiteX62" fmla="*/ 5104 w 9930"/>
              <a:gd name="connsiteY62" fmla="*/ 5156 h 10000"/>
              <a:gd name="connsiteX63" fmla="*/ 5162 w 9930"/>
              <a:gd name="connsiteY63" fmla="*/ 7354 h 10000"/>
              <a:gd name="connsiteX64" fmla="*/ 5232 w 9930"/>
              <a:gd name="connsiteY64" fmla="*/ 8016 h 10000"/>
              <a:gd name="connsiteX65" fmla="*/ 5302 w 9930"/>
              <a:gd name="connsiteY65" fmla="*/ 7140 h 10000"/>
              <a:gd name="connsiteX66" fmla="*/ 5428 w 9930"/>
              <a:gd name="connsiteY66" fmla="*/ 6265 h 10000"/>
              <a:gd name="connsiteX67" fmla="*/ 5488 w 9930"/>
              <a:gd name="connsiteY67" fmla="*/ 6148 h 10000"/>
              <a:gd name="connsiteX68" fmla="*/ 5556 w 9930"/>
              <a:gd name="connsiteY68" fmla="*/ 5486 h 10000"/>
              <a:gd name="connsiteX69" fmla="*/ 5627 w 9930"/>
              <a:gd name="connsiteY69" fmla="*/ 5700 h 10000"/>
              <a:gd name="connsiteX70" fmla="*/ 5685 w 9930"/>
              <a:gd name="connsiteY70" fmla="*/ 5156 h 10000"/>
              <a:gd name="connsiteX71" fmla="*/ 5823 w 9930"/>
              <a:gd name="connsiteY71" fmla="*/ 4942 h 10000"/>
              <a:gd name="connsiteX72" fmla="*/ 5881 w 9930"/>
              <a:gd name="connsiteY72" fmla="*/ 5370 h 10000"/>
              <a:gd name="connsiteX73" fmla="*/ 5951 w 9930"/>
              <a:gd name="connsiteY73" fmla="*/ 5486 h 10000"/>
              <a:gd name="connsiteX74" fmla="*/ 6009 w 9930"/>
              <a:gd name="connsiteY74" fmla="*/ 6362 h 10000"/>
              <a:gd name="connsiteX75" fmla="*/ 6148 w 9930"/>
              <a:gd name="connsiteY75" fmla="*/ 6265 h 10000"/>
              <a:gd name="connsiteX76" fmla="*/ 6206 w 9930"/>
              <a:gd name="connsiteY76" fmla="*/ 5817 h 10000"/>
              <a:gd name="connsiteX77" fmla="*/ 6276 w 9930"/>
              <a:gd name="connsiteY77" fmla="*/ 7023 h 10000"/>
              <a:gd name="connsiteX78" fmla="*/ 6346 w 9930"/>
              <a:gd name="connsiteY78" fmla="*/ 2743 h 10000"/>
              <a:gd name="connsiteX79" fmla="*/ 6473 w 9930"/>
              <a:gd name="connsiteY79" fmla="*/ 0 h 10000"/>
              <a:gd name="connsiteX80" fmla="*/ 6543 w 9930"/>
              <a:gd name="connsiteY80" fmla="*/ 1323 h 10000"/>
              <a:gd name="connsiteX81" fmla="*/ 6600 w 9930"/>
              <a:gd name="connsiteY81" fmla="*/ 875 h 10000"/>
              <a:gd name="connsiteX82" fmla="*/ 6670 w 9930"/>
              <a:gd name="connsiteY82" fmla="*/ 2082 h 10000"/>
              <a:gd name="connsiteX83" fmla="*/ 6798 w 9930"/>
              <a:gd name="connsiteY83" fmla="*/ 1751 h 10000"/>
              <a:gd name="connsiteX84" fmla="*/ 6868 w 9930"/>
              <a:gd name="connsiteY84" fmla="*/ 1751 h 10000"/>
              <a:gd name="connsiteX85" fmla="*/ 6926 w 9930"/>
              <a:gd name="connsiteY85" fmla="*/ 1965 h 10000"/>
              <a:gd name="connsiteX86" fmla="*/ 6995 w 9930"/>
              <a:gd name="connsiteY86" fmla="*/ 2626 h 10000"/>
              <a:gd name="connsiteX87" fmla="*/ 7124 w 9930"/>
              <a:gd name="connsiteY87" fmla="*/ 1634 h 10000"/>
              <a:gd name="connsiteX88" fmla="*/ 7192 w 9930"/>
              <a:gd name="connsiteY88" fmla="*/ 2082 h 10000"/>
              <a:gd name="connsiteX89" fmla="*/ 7250 w 9930"/>
              <a:gd name="connsiteY89" fmla="*/ 1965 h 10000"/>
              <a:gd name="connsiteX90" fmla="*/ 7320 w 9930"/>
              <a:gd name="connsiteY90" fmla="*/ 992 h 10000"/>
              <a:gd name="connsiteX91" fmla="*/ 7448 w 9930"/>
              <a:gd name="connsiteY91" fmla="*/ 1206 h 10000"/>
              <a:gd name="connsiteX92" fmla="*/ 7517 w 9930"/>
              <a:gd name="connsiteY92" fmla="*/ 545 h 10000"/>
              <a:gd name="connsiteX93" fmla="*/ 7587 w 9930"/>
              <a:gd name="connsiteY93" fmla="*/ 4163 h 10000"/>
              <a:gd name="connsiteX94" fmla="*/ 7644 w 9930"/>
              <a:gd name="connsiteY94" fmla="*/ 5700 h 10000"/>
              <a:gd name="connsiteX95" fmla="*/ 7783 w 9930"/>
              <a:gd name="connsiteY95" fmla="*/ 5700 h 10000"/>
              <a:gd name="connsiteX96" fmla="*/ 7843 w 9930"/>
              <a:gd name="connsiteY96" fmla="*/ 5156 h 10000"/>
              <a:gd name="connsiteX97" fmla="*/ 7912 w 9930"/>
              <a:gd name="connsiteY97" fmla="*/ 5156 h 10000"/>
              <a:gd name="connsiteX98" fmla="*/ 7969 w 9930"/>
              <a:gd name="connsiteY98" fmla="*/ 5700 h 10000"/>
              <a:gd name="connsiteX99" fmla="*/ 8108 w 9930"/>
              <a:gd name="connsiteY99" fmla="*/ 5272 h 10000"/>
              <a:gd name="connsiteX100" fmla="*/ 8167 w 9930"/>
              <a:gd name="connsiteY100" fmla="*/ 4280 h 10000"/>
              <a:gd name="connsiteX101" fmla="*/ 8237 w 9930"/>
              <a:gd name="connsiteY101" fmla="*/ 5058 h 10000"/>
              <a:gd name="connsiteX102" fmla="*/ 8306 w 9930"/>
              <a:gd name="connsiteY102" fmla="*/ 5058 h 10000"/>
              <a:gd name="connsiteX103" fmla="*/ 8434 w 9930"/>
              <a:gd name="connsiteY103" fmla="*/ 4611 h 10000"/>
              <a:gd name="connsiteX104" fmla="*/ 8492 w 9930"/>
              <a:gd name="connsiteY104" fmla="*/ 5058 h 10000"/>
              <a:gd name="connsiteX105" fmla="*/ 8561 w 9930"/>
              <a:gd name="connsiteY105" fmla="*/ 5156 h 10000"/>
              <a:gd name="connsiteX106" fmla="*/ 8632 w 9930"/>
              <a:gd name="connsiteY106" fmla="*/ 5156 h 10000"/>
              <a:gd name="connsiteX107" fmla="*/ 8688 w 9930"/>
              <a:gd name="connsiteY107" fmla="*/ 5058 h 10000"/>
              <a:gd name="connsiteX108" fmla="*/ 8828 w 9930"/>
              <a:gd name="connsiteY108" fmla="*/ 4825 h 10000"/>
              <a:gd name="connsiteX109" fmla="*/ 8886 w 9930"/>
              <a:gd name="connsiteY109" fmla="*/ 5058 h 10000"/>
              <a:gd name="connsiteX110" fmla="*/ 8956 w 9930"/>
              <a:gd name="connsiteY110" fmla="*/ 4825 h 10000"/>
              <a:gd name="connsiteX111" fmla="*/ 9026 w 9930"/>
              <a:gd name="connsiteY111" fmla="*/ 5272 h 10000"/>
              <a:gd name="connsiteX112" fmla="*/ 9152 w 9930"/>
              <a:gd name="connsiteY112" fmla="*/ 4942 h 10000"/>
              <a:gd name="connsiteX113" fmla="*/ 9210 w 9930"/>
              <a:gd name="connsiteY113" fmla="*/ 5370 h 10000"/>
              <a:gd name="connsiteX114" fmla="*/ 9281 w 9930"/>
              <a:gd name="connsiteY114" fmla="*/ 4942 h 10000"/>
              <a:gd name="connsiteX115" fmla="*/ 9350 w 9930"/>
              <a:gd name="connsiteY115" fmla="*/ 5603 h 10000"/>
              <a:gd name="connsiteX116" fmla="*/ 9478 w 9930"/>
              <a:gd name="connsiteY116" fmla="*/ 5370 h 10000"/>
              <a:gd name="connsiteX117" fmla="*/ 9547 w 9930"/>
              <a:gd name="connsiteY117" fmla="*/ 5370 h 10000"/>
              <a:gd name="connsiteX118" fmla="*/ 9604 w 9930"/>
              <a:gd name="connsiteY118" fmla="*/ 4611 h 10000"/>
              <a:gd name="connsiteX119" fmla="*/ 9676 w 9930"/>
              <a:gd name="connsiteY119" fmla="*/ 5486 h 10000"/>
              <a:gd name="connsiteX120" fmla="*/ 9801 w 9930"/>
              <a:gd name="connsiteY120" fmla="*/ 5603 h 10000"/>
              <a:gd name="connsiteX121" fmla="*/ 9872 w 9930"/>
              <a:gd name="connsiteY121" fmla="*/ 5058 h 10000"/>
              <a:gd name="connsiteX122" fmla="*/ 9930 w 9930"/>
              <a:gd name="connsiteY122" fmla="*/ 5603 h 10000"/>
              <a:gd name="connsiteX0" fmla="*/ 0 w 9942"/>
              <a:gd name="connsiteY0" fmla="*/ 10000 h 10000"/>
              <a:gd name="connsiteX1" fmla="*/ 141 w 9942"/>
              <a:gd name="connsiteY1" fmla="*/ 9767 h 10000"/>
              <a:gd name="connsiteX2" fmla="*/ 197 w 9942"/>
              <a:gd name="connsiteY2" fmla="*/ 9767 h 10000"/>
              <a:gd name="connsiteX3" fmla="*/ 268 w 9942"/>
              <a:gd name="connsiteY3" fmla="*/ 9339 h 10000"/>
              <a:gd name="connsiteX4" fmla="*/ 327 w 9942"/>
              <a:gd name="connsiteY4" fmla="*/ 9125 h 10000"/>
              <a:gd name="connsiteX5" fmla="*/ 467 w 9942"/>
              <a:gd name="connsiteY5" fmla="*/ 8560 h 10000"/>
              <a:gd name="connsiteX6" fmla="*/ 527 w 9942"/>
              <a:gd name="connsiteY6" fmla="*/ 8560 h 10000"/>
              <a:gd name="connsiteX7" fmla="*/ 595 w 9942"/>
              <a:gd name="connsiteY7" fmla="*/ 7568 h 10000"/>
              <a:gd name="connsiteX8" fmla="*/ 665 w 9942"/>
              <a:gd name="connsiteY8" fmla="*/ 7568 h 10000"/>
              <a:gd name="connsiteX9" fmla="*/ 794 w 9942"/>
              <a:gd name="connsiteY9" fmla="*/ 7685 h 10000"/>
              <a:gd name="connsiteX10" fmla="*/ 865 w 9942"/>
              <a:gd name="connsiteY10" fmla="*/ 7802 h 10000"/>
              <a:gd name="connsiteX11" fmla="*/ 923 w 9942"/>
              <a:gd name="connsiteY11" fmla="*/ 7354 h 10000"/>
              <a:gd name="connsiteX12" fmla="*/ 993 w 9942"/>
              <a:gd name="connsiteY12" fmla="*/ 7237 h 10000"/>
              <a:gd name="connsiteX13" fmla="*/ 1121 w 9942"/>
              <a:gd name="connsiteY13" fmla="*/ 5603 h 10000"/>
              <a:gd name="connsiteX14" fmla="*/ 1191 w 9942"/>
              <a:gd name="connsiteY14" fmla="*/ 4942 h 10000"/>
              <a:gd name="connsiteX15" fmla="*/ 1250 w 9942"/>
              <a:gd name="connsiteY15" fmla="*/ 5603 h 10000"/>
              <a:gd name="connsiteX16" fmla="*/ 1321 w 9942"/>
              <a:gd name="connsiteY16" fmla="*/ 5700 h 10000"/>
              <a:gd name="connsiteX17" fmla="*/ 1449 w 9942"/>
              <a:gd name="connsiteY17" fmla="*/ 5370 h 10000"/>
              <a:gd name="connsiteX18" fmla="*/ 1519 w 9942"/>
              <a:gd name="connsiteY18" fmla="*/ 5700 h 10000"/>
              <a:gd name="connsiteX19" fmla="*/ 1578 w 9942"/>
              <a:gd name="connsiteY19" fmla="*/ 5272 h 10000"/>
              <a:gd name="connsiteX20" fmla="*/ 1648 w 9942"/>
              <a:gd name="connsiteY20" fmla="*/ 5603 h 10000"/>
              <a:gd name="connsiteX21" fmla="*/ 1776 w 9942"/>
              <a:gd name="connsiteY21" fmla="*/ 5058 h 10000"/>
              <a:gd name="connsiteX22" fmla="*/ 1845 w 9942"/>
              <a:gd name="connsiteY22" fmla="*/ 5370 h 10000"/>
              <a:gd name="connsiteX23" fmla="*/ 1916 w 9942"/>
              <a:gd name="connsiteY23" fmla="*/ 5156 h 10000"/>
              <a:gd name="connsiteX24" fmla="*/ 1975 w 9942"/>
              <a:gd name="connsiteY24" fmla="*/ 5486 h 10000"/>
              <a:gd name="connsiteX25" fmla="*/ 2114 w 9942"/>
              <a:gd name="connsiteY25" fmla="*/ 4611 h 10000"/>
              <a:gd name="connsiteX26" fmla="*/ 2172 w 9942"/>
              <a:gd name="connsiteY26" fmla="*/ 5156 h 10000"/>
              <a:gd name="connsiteX27" fmla="*/ 2243 w 9942"/>
              <a:gd name="connsiteY27" fmla="*/ 5272 h 10000"/>
              <a:gd name="connsiteX28" fmla="*/ 2300 w 9942"/>
              <a:gd name="connsiteY28" fmla="*/ 5603 h 10000"/>
              <a:gd name="connsiteX29" fmla="*/ 2373 w 9942"/>
              <a:gd name="connsiteY29" fmla="*/ 5058 h 10000"/>
              <a:gd name="connsiteX30" fmla="*/ 2501 w 9942"/>
              <a:gd name="connsiteY30" fmla="*/ 5486 h 10000"/>
              <a:gd name="connsiteX31" fmla="*/ 2570 w 9942"/>
              <a:gd name="connsiteY31" fmla="*/ 5603 h 10000"/>
              <a:gd name="connsiteX32" fmla="*/ 2639 w 9942"/>
              <a:gd name="connsiteY32" fmla="*/ 5370 h 10000"/>
              <a:gd name="connsiteX33" fmla="*/ 2700 w 9942"/>
              <a:gd name="connsiteY33" fmla="*/ 5370 h 10000"/>
              <a:gd name="connsiteX34" fmla="*/ 2839 w 9942"/>
              <a:gd name="connsiteY34" fmla="*/ 5370 h 10000"/>
              <a:gd name="connsiteX35" fmla="*/ 2897 w 9942"/>
              <a:gd name="connsiteY35" fmla="*/ 4611 h 10000"/>
              <a:gd name="connsiteX36" fmla="*/ 2968 w 9942"/>
              <a:gd name="connsiteY36" fmla="*/ 4942 h 10000"/>
              <a:gd name="connsiteX37" fmla="*/ 3025 w 9942"/>
              <a:gd name="connsiteY37" fmla="*/ 4728 h 10000"/>
              <a:gd name="connsiteX38" fmla="*/ 3166 w 9942"/>
              <a:gd name="connsiteY38" fmla="*/ 6031 h 10000"/>
              <a:gd name="connsiteX39" fmla="*/ 3223 w 9942"/>
              <a:gd name="connsiteY39" fmla="*/ 5272 h 10000"/>
              <a:gd name="connsiteX40" fmla="*/ 3295 w 9942"/>
              <a:gd name="connsiteY40" fmla="*/ 5272 h 10000"/>
              <a:gd name="connsiteX41" fmla="*/ 3364 w 9942"/>
              <a:gd name="connsiteY41" fmla="*/ 5272 h 10000"/>
              <a:gd name="connsiteX42" fmla="*/ 3493 w 9942"/>
              <a:gd name="connsiteY42" fmla="*/ 4611 h 10000"/>
              <a:gd name="connsiteX43" fmla="*/ 3552 w 9942"/>
              <a:gd name="connsiteY43" fmla="*/ 5370 h 10000"/>
              <a:gd name="connsiteX44" fmla="*/ 3621 w 9942"/>
              <a:gd name="connsiteY44" fmla="*/ 5486 h 10000"/>
              <a:gd name="connsiteX45" fmla="*/ 3692 w 9942"/>
              <a:gd name="connsiteY45" fmla="*/ 5058 h 10000"/>
              <a:gd name="connsiteX46" fmla="*/ 3820 w 9942"/>
              <a:gd name="connsiteY46" fmla="*/ 5603 h 10000"/>
              <a:gd name="connsiteX47" fmla="*/ 3891 w 9942"/>
              <a:gd name="connsiteY47" fmla="*/ 4611 h 10000"/>
              <a:gd name="connsiteX48" fmla="*/ 3948 w 9942"/>
              <a:gd name="connsiteY48" fmla="*/ 4825 h 10000"/>
              <a:gd name="connsiteX49" fmla="*/ 4019 w 9942"/>
              <a:gd name="connsiteY49" fmla="*/ 4397 h 10000"/>
              <a:gd name="connsiteX50" fmla="*/ 4147 w 9942"/>
              <a:gd name="connsiteY50" fmla="*/ 5058 h 10000"/>
              <a:gd name="connsiteX51" fmla="*/ 4218 w 9942"/>
              <a:gd name="connsiteY51" fmla="*/ 5156 h 10000"/>
              <a:gd name="connsiteX52" fmla="*/ 4275 w 9942"/>
              <a:gd name="connsiteY52" fmla="*/ 4825 h 10000"/>
              <a:gd name="connsiteX53" fmla="*/ 4346 w 9942"/>
              <a:gd name="connsiteY53" fmla="*/ 5156 h 10000"/>
              <a:gd name="connsiteX54" fmla="*/ 4474 w 9942"/>
              <a:gd name="connsiteY54" fmla="*/ 5156 h 10000"/>
              <a:gd name="connsiteX55" fmla="*/ 4545 w 9942"/>
              <a:gd name="connsiteY55" fmla="*/ 5486 h 10000"/>
              <a:gd name="connsiteX56" fmla="*/ 4615 w 9942"/>
              <a:gd name="connsiteY56" fmla="*/ 5370 h 10000"/>
              <a:gd name="connsiteX57" fmla="*/ 4672 w 9942"/>
              <a:gd name="connsiteY57" fmla="*/ 5272 h 10000"/>
              <a:gd name="connsiteX58" fmla="*/ 4802 w 9942"/>
              <a:gd name="connsiteY58" fmla="*/ 4942 h 10000"/>
              <a:gd name="connsiteX59" fmla="*/ 4870 w 9942"/>
              <a:gd name="connsiteY59" fmla="*/ 4942 h 10000"/>
              <a:gd name="connsiteX60" fmla="*/ 4943 w 9942"/>
              <a:gd name="connsiteY60" fmla="*/ 5272 h 10000"/>
              <a:gd name="connsiteX61" fmla="*/ 5000 w 9942"/>
              <a:gd name="connsiteY61" fmla="*/ 5486 h 10000"/>
              <a:gd name="connsiteX62" fmla="*/ 5140 w 9942"/>
              <a:gd name="connsiteY62" fmla="*/ 5156 h 10000"/>
              <a:gd name="connsiteX63" fmla="*/ 5198 w 9942"/>
              <a:gd name="connsiteY63" fmla="*/ 7354 h 10000"/>
              <a:gd name="connsiteX64" fmla="*/ 5269 w 9942"/>
              <a:gd name="connsiteY64" fmla="*/ 8016 h 10000"/>
              <a:gd name="connsiteX65" fmla="*/ 5339 w 9942"/>
              <a:gd name="connsiteY65" fmla="*/ 7140 h 10000"/>
              <a:gd name="connsiteX66" fmla="*/ 5466 w 9942"/>
              <a:gd name="connsiteY66" fmla="*/ 6265 h 10000"/>
              <a:gd name="connsiteX67" fmla="*/ 5527 w 9942"/>
              <a:gd name="connsiteY67" fmla="*/ 6148 h 10000"/>
              <a:gd name="connsiteX68" fmla="*/ 5595 w 9942"/>
              <a:gd name="connsiteY68" fmla="*/ 5486 h 10000"/>
              <a:gd name="connsiteX69" fmla="*/ 5667 w 9942"/>
              <a:gd name="connsiteY69" fmla="*/ 5700 h 10000"/>
              <a:gd name="connsiteX70" fmla="*/ 5725 w 9942"/>
              <a:gd name="connsiteY70" fmla="*/ 5156 h 10000"/>
              <a:gd name="connsiteX71" fmla="*/ 5864 w 9942"/>
              <a:gd name="connsiteY71" fmla="*/ 4942 h 10000"/>
              <a:gd name="connsiteX72" fmla="*/ 5922 w 9942"/>
              <a:gd name="connsiteY72" fmla="*/ 5370 h 10000"/>
              <a:gd name="connsiteX73" fmla="*/ 5993 w 9942"/>
              <a:gd name="connsiteY73" fmla="*/ 5486 h 10000"/>
              <a:gd name="connsiteX74" fmla="*/ 6051 w 9942"/>
              <a:gd name="connsiteY74" fmla="*/ 6362 h 10000"/>
              <a:gd name="connsiteX75" fmla="*/ 6191 w 9942"/>
              <a:gd name="connsiteY75" fmla="*/ 6265 h 10000"/>
              <a:gd name="connsiteX76" fmla="*/ 6250 w 9942"/>
              <a:gd name="connsiteY76" fmla="*/ 5817 h 10000"/>
              <a:gd name="connsiteX77" fmla="*/ 6320 w 9942"/>
              <a:gd name="connsiteY77" fmla="*/ 7023 h 10000"/>
              <a:gd name="connsiteX78" fmla="*/ 6391 w 9942"/>
              <a:gd name="connsiteY78" fmla="*/ 2743 h 10000"/>
              <a:gd name="connsiteX79" fmla="*/ 6519 w 9942"/>
              <a:gd name="connsiteY79" fmla="*/ 0 h 10000"/>
              <a:gd name="connsiteX80" fmla="*/ 6589 w 9942"/>
              <a:gd name="connsiteY80" fmla="*/ 1323 h 10000"/>
              <a:gd name="connsiteX81" fmla="*/ 6647 w 9942"/>
              <a:gd name="connsiteY81" fmla="*/ 875 h 10000"/>
              <a:gd name="connsiteX82" fmla="*/ 6717 w 9942"/>
              <a:gd name="connsiteY82" fmla="*/ 2082 h 10000"/>
              <a:gd name="connsiteX83" fmla="*/ 6846 w 9942"/>
              <a:gd name="connsiteY83" fmla="*/ 1751 h 10000"/>
              <a:gd name="connsiteX84" fmla="*/ 6916 w 9942"/>
              <a:gd name="connsiteY84" fmla="*/ 1751 h 10000"/>
              <a:gd name="connsiteX85" fmla="*/ 6975 w 9942"/>
              <a:gd name="connsiteY85" fmla="*/ 1965 h 10000"/>
              <a:gd name="connsiteX86" fmla="*/ 7044 w 9942"/>
              <a:gd name="connsiteY86" fmla="*/ 2626 h 10000"/>
              <a:gd name="connsiteX87" fmla="*/ 7174 w 9942"/>
              <a:gd name="connsiteY87" fmla="*/ 1634 h 10000"/>
              <a:gd name="connsiteX88" fmla="*/ 7243 w 9942"/>
              <a:gd name="connsiteY88" fmla="*/ 2082 h 10000"/>
              <a:gd name="connsiteX89" fmla="*/ 7301 w 9942"/>
              <a:gd name="connsiteY89" fmla="*/ 1965 h 10000"/>
              <a:gd name="connsiteX90" fmla="*/ 7372 w 9942"/>
              <a:gd name="connsiteY90" fmla="*/ 992 h 10000"/>
              <a:gd name="connsiteX91" fmla="*/ 7501 w 9942"/>
              <a:gd name="connsiteY91" fmla="*/ 1206 h 10000"/>
              <a:gd name="connsiteX92" fmla="*/ 7570 w 9942"/>
              <a:gd name="connsiteY92" fmla="*/ 545 h 10000"/>
              <a:gd name="connsiteX93" fmla="*/ 7640 w 9942"/>
              <a:gd name="connsiteY93" fmla="*/ 4163 h 10000"/>
              <a:gd name="connsiteX94" fmla="*/ 7698 w 9942"/>
              <a:gd name="connsiteY94" fmla="*/ 5700 h 10000"/>
              <a:gd name="connsiteX95" fmla="*/ 7838 w 9942"/>
              <a:gd name="connsiteY95" fmla="*/ 5700 h 10000"/>
              <a:gd name="connsiteX96" fmla="*/ 7898 w 9942"/>
              <a:gd name="connsiteY96" fmla="*/ 5156 h 10000"/>
              <a:gd name="connsiteX97" fmla="*/ 7968 w 9942"/>
              <a:gd name="connsiteY97" fmla="*/ 5156 h 10000"/>
              <a:gd name="connsiteX98" fmla="*/ 8025 w 9942"/>
              <a:gd name="connsiteY98" fmla="*/ 5700 h 10000"/>
              <a:gd name="connsiteX99" fmla="*/ 8165 w 9942"/>
              <a:gd name="connsiteY99" fmla="*/ 5272 h 10000"/>
              <a:gd name="connsiteX100" fmla="*/ 8225 w 9942"/>
              <a:gd name="connsiteY100" fmla="*/ 4280 h 10000"/>
              <a:gd name="connsiteX101" fmla="*/ 8295 w 9942"/>
              <a:gd name="connsiteY101" fmla="*/ 5058 h 10000"/>
              <a:gd name="connsiteX102" fmla="*/ 8365 w 9942"/>
              <a:gd name="connsiteY102" fmla="*/ 5058 h 10000"/>
              <a:gd name="connsiteX103" fmla="*/ 8493 w 9942"/>
              <a:gd name="connsiteY103" fmla="*/ 4611 h 10000"/>
              <a:gd name="connsiteX104" fmla="*/ 8552 w 9942"/>
              <a:gd name="connsiteY104" fmla="*/ 5058 h 10000"/>
              <a:gd name="connsiteX105" fmla="*/ 8621 w 9942"/>
              <a:gd name="connsiteY105" fmla="*/ 5156 h 10000"/>
              <a:gd name="connsiteX106" fmla="*/ 8693 w 9942"/>
              <a:gd name="connsiteY106" fmla="*/ 5156 h 10000"/>
              <a:gd name="connsiteX107" fmla="*/ 8749 w 9942"/>
              <a:gd name="connsiteY107" fmla="*/ 5058 h 10000"/>
              <a:gd name="connsiteX108" fmla="*/ 8890 w 9942"/>
              <a:gd name="connsiteY108" fmla="*/ 4825 h 10000"/>
              <a:gd name="connsiteX109" fmla="*/ 8949 w 9942"/>
              <a:gd name="connsiteY109" fmla="*/ 5058 h 10000"/>
              <a:gd name="connsiteX110" fmla="*/ 9019 w 9942"/>
              <a:gd name="connsiteY110" fmla="*/ 4825 h 10000"/>
              <a:gd name="connsiteX111" fmla="*/ 9090 w 9942"/>
              <a:gd name="connsiteY111" fmla="*/ 5272 h 10000"/>
              <a:gd name="connsiteX112" fmla="*/ 9217 w 9942"/>
              <a:gd name="connsiteY112" fmla="*/ 4942 h 10000"/>
              <a:gd name="connsiteX113" fmla="*/ 9275 w 9942"/>
              <a:gd name="connsiteY113" fmla="*/ 5370 h 10000"/>
              <a:gd name="connsiteX114" fmla="*/ 9346 w 9942"/>
              <a:gd name="connsiteY114" fmla="*/ 4942 h 10000"/>
              <a:gd name="connsiteX115" fmla="*/ 9416 w 9942"/>
              <a:gd name="connsiteY115" fmla="*/ 5603 h 10000"/>
              <a:gd name="connsiteX116" fmla="*/ 9545 w 9942"/>
              <a:gd name="connsiteY116" fmla="*/ 5370 h 10000"/>
              <a:gd name="connsiteX117" fmla="*/ 9614 w 9942"/>
              <a:gd name="connsiteY117" fmla="*/ 5370 h 10000"/>
              <a:gd name="connsiteX118" fmla="*/ 9672 w 9942"/>
              <a:gd name="connsiteY118" fmla="*/ 4611 h 10000"/>
              <a:gd name="connsiteX119" fmla="*/ 9744 w 9942"/>
              <a:gd name="connsiteY119" fmla="*/ 5486 h 10000"/>
              <a:gd name="connsiteX120" fmla="*/ 9870 w 9942"/>
              <a:gd name="connsiteY120" fmla="*/ 5603 h 10000"/>
              <a:gd name="connsiteX121" fmla="*/ 9942 w 9942"/>
              <a:gd name="connsiteY121" fmla="*/ 5058 h 10000"/>
              <a:gd name="connsiteX0" fmla="*/ 0 w 9928"/>
              <a:gd name="connsiteY0" fmla="*/ 10000 h 10000"/>
              <a:gd name="connsiteX1" fmla="*/ 142 w 9928"/>
              <a:gd name="connsiteY1" fmla="*/ 9767 h 10000"/>
              <a:gd name="connsiteX2" fmla="*/ 198 w 9928"/>
              <a:gd name="connsiteY2" fmla="*/ 9767 h 10000"/>
              <a:gd name="connsiteX3" fmla="*/ 270 w 9928"/>
              <a:gd name="connsiteY3" fmla="*/ 9339 h 10000"/>
              <a:gd name="connsiteX4" fmla="*/ 329 w 9928"/>
              <a:gd name="connsiteY4" fmla="*/ 9125 h 10000"/>
              <a:gd name="connsiteX5" fmla="*/ 470 w 9928"/>
              <a:gd name="connsiteY5" fmla="*/ 8560 h 10000"/>
              <a:gd name="connsiteX6" fmla="*/ 530 w 9928"/>
              <a:gd name="connsiteY6" fmla="*/ 8560 h 10000"/>
              <a:gd name="connsiteX7" fmla="*/ 598 w 9928"/>
              <a:gd name="connsiteY7" fmla="*/ 7568 h 10000"/>
              <a:gd name="connsiteX8" fmla="*/ 669 w 9928"/>
              <a:gd name="connsiteY8" fmla="*/ 7568 h 10000"/>
              <a:gd name="connsiteX9" fmla="*/ 799 w 9928"/>
              <a:gd name="connsiteY9" fmla="*/ 7685 h 10000"/>
              <a:gd name="connsiteX10" fmla="*/ 870 w 9928"/>
              <a:gd name="connsiteY10" fmla="*/ 7802 h 10000"/>
              <a:gd name="connsiteX11" fmla="*/ 928 w 9928"/>
              <a:gd name="connsiteY11" fmla="*/ 7354 h 10000"/>
              <a:gd name="connsiteX12" fmla="*/ 999 w 9928"/>
              <a:gd name="connsiteY12" fmla="*/ 7237 h 10000"/>
              <a:gd name="connsiteX13" fmla="*/ 1128 w 9928"/>
              <a:gd name="connsiteY13" fmla="*/ 5603 h 10000"/>
              <a:gd name="connsiteX14" fmla="*/ 1198 w 9928"/>
              <a:gd name="connsiteY14" fmla="*/ 4942 h 10000"/>
              <a:gd name="connsiteX15" fmla="*/ 1257 w 9928"/>
              <a:gd name="connsiteY15" fmla="*/ 5603 h 10000"/>
              <a:gd name="connsiteX16" fmla="*/ 1329 w 9928"/>
              <a:gd name="connsiteY16" fmla="*/ 5700 h 10000"/>
              <a:gd name="connsiteX17" fmla="*/ 1457 w 9928"/>
              <a:gd name="connsiteY17" fmla="*/ 5370 h 10000"/>
              <a:gd name="connsiteX18" fmla="*/ 1528 w 9928"/>
              <a:gd name="connsiteY18" fmla="*/ 5700 h 10000"/>
              <a:gd name="connsiteX19" fmla="*/ 1587 w 9928"/>
              <a:gd name="connsiteY19" fmla="*/ 5272 h 10000"/>
              <a:gd name="connsiteX20" fmla="*/ 1658 w 9928"/>
              <a:gd name="connsiteY20" fmla="*/ 5603 h 10000"/>
              <a:gd name="connsiteX21" fmla="*/ 1786 w 9928"/>
              <a:gd name="connsiteY21" fmla="*/ 5058 h 10000"/>
              <a:gd name="connsiteX22" fmla="*/ 1856 w 9928"/>
              <a:gd name="connsiteY22" fmla="*/ 5370 h 10000"/>
              <a:gd name="connsiteX23" fmla="*/ 1927 w 9928"/>
              <a:gd name="connsiteY23" fmla="*/ 5156 h 10000"/>
              <a:gd name="connsiteX24" fmla="*/ 1987 w 9928"/>
              <a:gd name="connsiteY24" fmla="*/ 5486 h 10000"/>
              <a:gd name="connsiteX25" fmla="*/ 2126 w 9928"/>
              <a:gd name="connsiteY25" fmla="*/ 4611 h 10000"/>
              <a:gd name="connsiteX26" fmla="*/ 2185 w 9928"/>
              <a:gd name="connsiteY26" fmla="*/ 5156 h 10000"/>
              <a:gd name="connsiteX27" fmla="*/ 2256 w 9928"/>
              <a:gd name="connsiteY27" fmla="*/ 5272 h 10000"/>
              <a:gd name="connsiteX28" fmla="*/ 2313 w 9928"/>
              <a:gd name="connsiteY28" fmla="*/ 5603 h 10000"/>
              <a:gd name="connsiteX29" fmla="*/ 2387 w 9928"/>
              <a:gd name="connsiteY29" fmla="*/ 5058 h 10000"/>
              <a:gd name="connsiteX30" fmla="*/ 2516 w 9928"/>
              <a:gd name="connsiteY30" fmla="*/ 5486 h 10000"/>
              <a:gd name="connsiteX31" fmla="*/ 2585 w 9928"/>
              <a:gd name="connsiteY31" fmla="*/ 5603 h 10000"/>
              <a:gd name="connsiteX32" fmla="*/ 2654 w 9928"/>
              <a:gd name="connsiteY32" fmla="*/ 5370 h 10000"/>
              <a:gd name="connsiteX33" fmla="*/ 2716 w 9928"/>
              <a:gd name="connsiteY33" fmla="*/ 5370 h 10000"/>
              <a:gd name="connsiteX34" fmla="*/ 2856 w 9928"/>
              <a:gd name="connsiteY34" fmla="*/ 5370 h 10000"/>
              <a:gd name="connsiteX35" fmla="*/ 2914 w 9928"/>
              <a:gd name="connsiteY35" fmla="*/ 4611 h 10000"/>
              <a:gd name="connsiteX36" fmla="*/ 2985 w 9928"/>
              <a:gd name="connsiteY36" fmla="*/ 4942 h 10000"/>
              <a:gd name="connsiteX37" fmla="*/ 3043 w 9928"/>
              <a:gd name="connsiteY37" fmla="*/ 4728 h 10000"/>
              <a:gd name="connsiteX38" fmla="*/ 3184 w 9928"/>
              <a:gd name="connsiteY38" fmla="*/ 6031 h 10000"/>
              <a:gd name="connsiteX39" fmla="*/ 3242 w 9928"/>
              <a:gd name="connsiteY39" fmla="*/ 5272 h 10000"/>
              <a:gd name="connsiteX40" fmla="*/ 3314 w 9928"/>
              <a:gd name="connsiteY40" fmla="*/ 5272 h 10000"/>
              <a:gd name="connsiteX41" fmla="*/ 3384 w 9928"/>
              <a:gd name="connsiteY41" fmla="*/ 5272 h 10000"/>
              <a:gd name="connsiteX42" fmla="*/ 3513 w 9928"/>
              <a:gd name="connsiteY42" fmla="*/ 4611 h 10000"/>
              <a:gd name="connsiteX43" fmla="*/ 3573 w 9928"/>
              <a:gd name="connsiteY43" fmla="*/ 5370 h 10000"/>
              <a:gd name="connsiteX44" fmla="*/ 3642 w 9928"/>
              <a:gd name="connsiteY44" fmla="*/ 5486 h 10000"/>
              <a:gd name="connsiteX45" fmla="*/ 3714 w 9928"/>
              <a:gd name="connsiteY45" fmla="*/ 5058 h 10000"/>
              <a:gd name="connsiteX46" fmla="*/ 3842 w 9928"/>
              <a:gd name="connsiteY46" fmla="*/ 5603 h 10000"/>
              <a:gd name="connsiteX47" fmla="*/ 3914 w 9928"/>
              <a:gd name="connsiteY47" fmla="*/ 4611 h 10000"/>
              <a:gd name="connsiteX48" fmla="*/ 3971 w 9928"/>
              <a:gd name="connsiteY48" fmla="*/ 4825 h 10000"/>
              <a:gd name="connsiteX49" fmla="*/ 4042 w 9928"/>
              <a:gd name="connsiteY49" fmla="*/ 4397 h 10000"/>
              <a:gd name="connsiteX50" fmla="*/ 4171 w 9928"/>
              <a:gd name="connsiteY50" fmla="*/ 5058 h 10000"/>
              <a:gd name="connsiteX51" fmla="*/ 4243 w 9928"/>
              <a:gd name="connsiteY51" fmla="*/ 5156 h 10000"/>
              <a:gd name="connsiteX52" fmla="*/ 4300 w 9928"/>
              <a:gd name="connsiteY52" fmla="*/ 4825 h 10000"/>
              <a:gd name="connsiteX53" fmla="*/ 4371 w 9928"/>
              <a:gd name="connsiteY53" fmla="*/ 5156 h 10000"/>
              <a:gd name="connsiteX54" fmla="*/ 4500 w 9928"/>
              <a:gd name="connsiteY54" fmla="*/ 5156 h 10000"/>
              <a:gd name="connsiteX55" fmla="*/ 4572 w 9928"/>
              <a:gd name="connsiteY55" fmla="*/ 5486 h 10000"/>
              <a:gd name="connsiteX56" fmla="*/ 4642 w 9928"/>
              <a:gd name="connsiteY56" fmla="*/ 5370 h 10000"/>
              <a:gd name="connsiteX57" fmla="*/ 4699 w 9928"/>
              <a:gd name="connsiteY57" fmla="*/ 5272 h 10000"/>
              <a:gd name="connsiteX58" fmla="*/ 4830 w 9928"/>
              <a:gd name="connsiteY58" fmla="*/ 4942 h 10000"/>
              <a:gd name="connsiteX59" fmla="*/ 4898 w 9928"/>
              <a:gd name="connsiteY59" fmla="*/ 4942 h 10000"/>
              <a:gd name="connsiteX60" fmla="*/ 4972 w 9928"/>
              <a:gd name="connsiteY60" fmla="*/ 5272 h 10000"/>
              <a:gd name="connsiteX61" fmla="*/ 5029 w 9928"/>
              <a:gd name="connsiteY61" fmla="*/ 5486 h 10000"/>
              <a:gd name="connsiteX62" fmla="*/ 5170 w 9928"/>
              <a:gd name="connsiteY62" fmla="*/ 5156 h 10000"/>
              <a:gd name="connsiteX63" fmla="*/ 5228 w 9928"/>
              <a:gd name="connsiteY63" fmla="*/ 7354 h 10000"/>
              <a:gd name="connsiteX64" fmla="*/ 5300 w 9928"/>
              <a:gd name="connsiteY64" fmla="*/ 8016 h 10000"/>
              <a:gd name="connsiteX65" fmla="*/ 5370 w 9928"/>
              <a:gd name="connsiteY65" fmla="*/ 7140 h 10000"/>
              <a:gd name="connsiteX66" fmla="*/ 5498 w 9928"/>
              <a:gd name="connsiteY66" fmla="*/ 6265 h 10000"/>
              <a:gd name="connsiteX67" fmla="*/ 5559 w 9928"/>
              <a:gd name="connsiteY67" fmla="*/ 6148 h 10000"/>
              <a:gd name="connsiteX68" fmla="*/ 5628 w 9928"/>
              <a:gd name="connsiteY68" fmla="*/ 5486 h 10000"/>
              <a:gd name="connsiteX69" fmla="*/ 5700 w 9928"/>
              <a:gd name="connsiteY69" fmla="*/ 5700 h 10000"/>
              <a:gd name="connsiteX70" fmla="*/ 5758 w 9928"/>
              <a:gd name="connsiteY70" fmla="*/ 5156 h 10000"/>
              <a:gd name="connsiteX71" fmla="*/ 5898 w 9928"/>
              <a:gd name="connsiteY71" fmla="*/ 4942 h 10000"/>
              <a:gd name="connsiteX72" fmla="*/ 5957 w 9928"/>
              <a:gd name="connsiteY72" fmla="*/ 5370 h 10000"/>
              <a:gd name="connsiteX73" fmla="*/ 6028 w 9928"/>
              <a:gd name="connsiteY73" fmla="*/ 5486 h 10000"/>
              <a:gd name="connsiteX74" fmla="*/ 6086 w 9928"/>
              <a:gd name="connsiteY74" fmla="*/ 6362 h 10000"/>
              <a:gd name="connsiteX75" fmla="*/ 6227 w 9928"/>
              <a:gd name="connsiteY75" fmla="*/ 6265 h 10000"/>
              <a:gd name="connsiteX76" fmla="*/ 6286 w 9928"/>
              <a:gd name="connsiteY76" fmla="*/ 5817 h 10000"/>
              <a:gd name="connsiteX77" fmla="*/ 6357 w 9928"/>
              <a:gd name="connsiteY77" fmla="*/ 7023 h 10000"/>
              <a:gd name="connsiteX78" fmla="*/ 6428 w 9928"/>
              <a:gd name="connsiteY78" fmla="*/ 2743 h 10000"/>
              <a:gd name="connsiteX79" fmla="*/ 6557 w 9928"/>
              <a:gd name="connsiteY79" fmla="*/ 0 h 10000"/>
              <a:gd name="connsiteX80" fmla="*/ 6627 w 9928"/>
              <a:gd name="connsiteY80" fmla="*/ 1323 h 10000"/>
              <a:gd name="connsiteX81" fmla="*/ 6686 w 9928"/>
              <a:gd name="connsiteY81" fmla="*/ 875 h 10000"/>
              <a:gd name="connsiteX82" fmla="*/ 6756 w 9928"/>
              <a:gd name="connsiteY82" fmla="*/ 2082 h 10000"/>
              <a:gd name="connsiteX83" fmla="*/ 6886 w 9928"/>
              <a:gd name="connsiteY83" fmla="*/ 1751 h 10000"/>
              <a:gd name="connsiteX84" fmla="*/ 6956 w 9928"/>
              <a:gd name="connsiteY84" fmla="*/ 1751 h 10000"/>
              <a:gd name="connsiteX85" fmla="*/ 7016 w 9928"/>
              <a:gd name="connsiteY85" fmla="*/ 1965 h 10000"/>
              <a:gd name="connsiteX86" fmla="*/ 7085 w 9928"/>
              <a:gd name="connsiteY86" fmla="*/ 2626 h 10000"/>
              <a:gd name="connsiteX87" fmla="*/ 7216 w 9928"/>
              <a:gd name="connsiteY87" fmla="*/ 1634 h 10000"/>
              <a:gd name="connsiteX88" fmla="*/ 7285 w 9928"/>
              <a:gd name="connsiteY88" fmla="*/ 2082 h 10000"/>
              <a:gd name="connsiteX89" fmla="*/ 7344 w 9928"/>
              <a:gd name="connsiteY89" fmla="*/ 1965 h 10000"/>
              <a:gd name="connsiteX90" fmla="*/ 7415 w 9928"/>
              <a:gd name="connsiteY90" fmla="*/ 992 h 10000"/>
              <a:gd name="connsiteX91" fmla="*/ 7545 w 9928"/>
              <a:gd name="connsiteY91" fmla="*/ 1206 h 10000"/>
              <a:gd name="connsiteX92" fmla="*/ 7614 w 9928"/>
              <a:gd name="connsiteY92" fmla="*/ 545 h 10000"/>
              <a:gd name="connsiteX93" fmla="*/ 7685 w 9928"/>
              <a:gd name="connsiteY93" fmla="*/ 4163 h 10000"/>
              <a:gd name="connsiteX94" fmla="*/ 7743 w 9928"/>
              <a:gd name="connsiteY94" fmla="*/ 5700 h 10000"/>
              <a:gd name="connsiteX95" fmla="*/ 7884 w 9928"/>
              <a:gd name="connsiteY95" fmla="*/ 5700 h 10000"/>
              <a:gd name="connsiteX96" fmla="*/ 7944 w 9928"/>
              <a:gd name="connsiteY96" fmla="*/ 5156 h 10000"/>
              <a:gd name="connsiteX97" fmla="*/ 8014 w 9928"/>
              <a:gd name="connsiteY97" fmla="*/ 5156 h 10000"/>
              <a:gd name="connsiteX98" fmla="*/ 8072 w 9928"/>
              <a:gd name="connsiteY98" fmla="*/ 5700 h 10000"/>
              <a:gd name="connsiteX99" fmla="*/ 8213 w 9928"/>
              <a:gd name="connsiteY99" fmla="*/ 5272 h 10000"/>
              <a:gd name="connsiteX100" fmla="*/ 8273 w 9928"/>
              <a:gd name="connsiteY100" fmla="*/ 4280 h 10000"/>
              <a:gd name="connsiteX101" fmla="*/ 8343 w 9928"/>
              <a:gd name="connsiteY101" fmla="*/ 5058 h 10000"/>
              <a:gd name="connsiteX102" fmla="*/ 8414 w 9928"/>
              <a:gd name="connsiteY102" fmla="*/ 5058 h 10000"/>
              <a:gd name="connsiteX103" fmla="*/ 8543 w 9928"/>
              <a:gd name="connsiteY103" fmla="*/ 4611 h 10000"/>
              <a:gd name="connsiteX104" fmla="*/ 8602 w 9928"/>
              <a:gd name="connsiteY104" fmla="*/ 5058 h 10000"/>
              <a:gd name="connsiteX105" fmla="*/ 8671 w 9928"/>
              <a:gd name="connsiteY105" fmla="*/ 5156 h 10000"/>
              <a:gd name="connsiteX106" fmla="*/ 8744 w 9928"/>
              <a:gd name="connsiteY106" fmla="*/ 5156 h 10000"/>
              <a:gd name="connsiteX107" fmla="*/ 8800 w 9928"/>
              <a:gd name="connsiteY107" fmla="*/ 5058 h 10000"/>
              <a:gd name="connsiteX108" fmla="*/ 8942 w 9928"/>
              <a:gd name="connsiteY108" fmla="*/ 4825 h 10000"/>
              <a:gd name="connsiteX109" fmla="*/ 9001 w 9928"/>
              <a:gd name="connsiteY109" fmla="*/ 5058 h 10000"/>
              <a:gd name="connsiteX110" fmla="*/ 9072 w 9928"/>
              <a:gd name="connsiteY110" fmla="*/ 4825 h 10000"/>
              <a:gd name="connsiteX111" fmla="*/ 9143 w 9928"/>
              <a:gd name="connsiteY111" fmla="*/ 5272 h 10000"/>
              <a:gd name="connsiteX112" fmla="*/ 9271 w 9928"/>
              <a:gd name="connsiteY112" fmla="*/ 4942 h 10000"/>
              <a:gd name="connsiteX113" fmla="*/ 9329 w 9928"/>
              <a:gd name="connsiteY113" fmla="*/ 5370 h 10000"/>
              <a:gd name="connsiteX114" fmla="*/ 9401 w 9928"/>
              <a:gd name="connsiteY114" fmla="*/ 4942 h 10000"/>
              <a:gd name="connsiteX115" fmla="*/ 9471 w 9928"/>
              <a:gd name="connsiteY115" fmla="*/ 5603 h 10000"/>
              <a:gd name="connsiteX116" fmla="*/ 9601 w 9928"/>
              <a:gd name="connsiteY116" fmla="*/ 5370 h 10000"/>
              <a:gd name="connsiteX117" fmla="*/ 9670 w 9928"/>
              <a:gd name="connsiteY117" fmla="*/ 5370 h 10000"/>
              <a:gd name="connsiteX118" fmla="*/ 9728 w 9928"/>
              <a:gd name="connsiteY118" fmla="*/ 4611 h 10000"/>
              <a:gd name="connsiteX119" fmla="*/ 9801 w 9928"/>
              <a:gd name="connsiteY119" fmla="*/ 5486 h 10000"/>
              <a:gd name="connsiteX120" fmla="*/ 9928 w 9928"/>
              <a:gd name="connsiteY120" fmla="*/ 5603 h 10000"/>
              <a:gd name="connsiteX0" fmla="*/ 0 w 9872"/>
              <a:gd name="connsiteY0" fmla="*/ 10000 h 10000"/>
              <a:gd name="connsiteX1" fmla="*/ 143 w 9872"/>
              <a:gd name="connsiteY1" fmla="*/ 9767 h 10000"/>
              <a:gd name="connsiteX2" fmla="*/ 199 w 9872"/>
              <a:gd name="connsiteY2" fmla="*/ 9767 h 10000"/>
              <a:gd name="connsiteX3" fmla="*/ 272 w 9872"/>
              <a:gd name="connsiteY3" fmla="*/ 9339 h 10000"/>
              <a:gd name="connsiteX4" fmla="*/ 331 w 9872"/>
              <a:gd name="connsiteY4" fmla="*/ 9125 h 10000"/>
              <a:gd name="connsiteX5" fmla="*/ 473 w 9872"/>
              <a:gd name="connsiteY5" fmla="*/ 8560 h 10000"/>
              <a:gd name="connsiteX6" fmla="*/ 534 w 9872"/>
              <a:gd name="connsiteY6" fmla="*/ 8560 h 10000"/>
              <a:gd name="connsiteX7" fmla="*/ 602 w 9872"/>
              <a:gd name="connsiteY7" fmla="*/ 7568 h 10000"/>
              <a:gd name="connsiteX8" fmla="*/ 674 w 9872"/>
              <a:gd name="connsiteY8" fmla="*/ 7568 h 10000"/>
              <a:gd name="connsiteX9" fmla="*/ 805 w 9872"/>
              <a:gd name="connsiteY9" fmla="*/ 7685 h 10000"/>
              <a:gd name="connsiteX10" fmla="*/ 876 w 9872"/>
              <a:gd name="connsiteY10" fmla="*/ 7802 h 10000"/>
              <a:gd name="connsiteX11" fmla="*/ 935 w 9872"/>
              <a:gd name="connsiteY11" fmla="*/ 7354 h 10000"/>
              <a:gd name="connsiteX12" fmla="*/ 1006 w 9872"/>
              <a:gd name="connsiteY12" fmla="*/ 7237 h 10000"/>
              <a:gd name="connsiteX13" fmla="*/ 1136 w 9872"/>
              <a:gd name="connsiteY13" fmla="*/ 5603 h 10000"/>
              <a:gd name="connsiteX14" fmla="*/ 1207 w 9872"/>
              <a:gd name="connsiteY14" fmla="*/ 4942 h 10000"/>
              <a:gd name="connsiteX15" fmla="*/ 1266 w 9872"/>
              <a:gd name="connsiteY15" fmla="*/ 5603 h 10000"/>
              <a:gd name="connsiteX16" fmla="*/ 1339 w 9872"/>
              <a:gd name="connsiteY16" fmla="*/ 5700 h 10000"/>
              <a:gd name="connsiteX17" fmla="*/ 1468 w 9872"/>
              <a:gd name="connsiteY17" fmla="*/ 5370 h 10000"/>
              <a:gd name="connsiteX18" fmla="*/ 1539 w 9872"/>
              <a:gd name="connsiteY18" fmla="*/ 5700 h 10000"/>
              <a:gd name="connsiteX19" fmla="*/ 1599 w 9872"/>
              <a:gd name="connsiteY19" fmla="*/ 5272 h 10000"/>
              <a:gd name="connsiteX20" fmla="*/ 1670 w 9872"/>
              <a:gd name="connsiteY20" fmla="*/ 5603 h 10000"/>
              <a:gd name="connsiteX21" fmla="*/ 1799 w 9872"/>
              <a:gd name="connsiteY21" fmla="*/ 5058 h 10000"/>
              <a:gd name="connsiteX22" fmla="*/ 1869 w 9872"/>
              <a:gd name="connsiteY22" fmla="*/ 5370 h 10000"/>
              <a:gd name="connsiteX23" fmla="*/ 1941 w 9872"/>
              <a:gd name="connsiteY23" fmla="*/ 5156 h 10000"/>
              <a:gd name="connsiteX24" fmla="*/ 2001 w 9872"/>
              <a:gd name="connsiteY24" fmla="*/ 5486 h 10000"/>
              <a:gd name="connsiteX25" fmla="*/ 2141 w 9872"/>
              <a:gd name="connsiteY25" fmla="*/ 4611 h 10000"/>
              <a:gd name="connsiteX26" fmla="*/ 2201 w 9872"/>
              <a:gd name="connsiteY26" fmla="*/ 5156 h 10000"/>
              <a:gd name="connsiteX27" fmla="*/ 2272 w 9872"/>
              <a:gd name="connsiteY27" fmla="*/ 5272 h 10000"/>
              <a:gd name="connsiteX28" fmla="*/ 2330 w 9872"/>
              <a:gd name="connsiteY28" fmla="*/ 5603 h 10000"/>
              <a:gd name="connsiteX29" fmla="*/ 2404 w 9872"/>
              <a:gd name="connsiteY29" fmla="*/ 5058 h 10000"/>
              <a:gd name="connsiteX30" fmla="*/ 2534 w 9872"/>
              <a:gd name="connsiteY30" fmla="*/ 5486 h 10000"/>
              <a:gd name="connsiteX31" fmla="*/ 2604 w 9872"/>
              <a:gd name="connsiteY31" fmla="*/ 5603 h 10000"/>
              <a:gd name="connsiteX32" fmla="*/ 2673 w 9872"/>
              <a:gd name="connsiteY32" fmla="*/ 5370 h 10000"/>
              <a:gd name="connsiteX33" fmla="*/ 2736 w 9872"/>
              <a:gd name="connsiteY33" fmla="*/ 5370 h 10000"/>
              <a:gd name="connsiteX34" fmla="*/ 2877 w 9872"/>
              <a:gd name="connsiteY34" fmla="*/ 5370 h 10000"/>
              <a:gd name="connsiteX35" fmla="*/ 2935 w 9872"/>
              <a:gd name="connsiteY35" fmla="*/ 4611 h 10000"/>
              <a:gd name="connsiteX36" fmla="*/ 3007 w 9872"/>
              <a:gd name="connsiteY36" fmla="*/ 4942 h 10000"/>
              <a:gd name="connsiteX37" fmla="*/ 3065 w 9872"/>
              <a:gd name="connsiteY37" fmla="*/ 4728 h 10000"/>
              <a:gd name="connsiteX38" fmla="*/ 3207 w 9872"/>
              <a:gd name="connsiteY38" fmla="*/ 6031 h 10000"/>
              <a:gd name="connsiteX39" fmla="*/ 3266 w 9872"/>
              <a:gd name="connsiteY39" fmla="*/ 5272 h 10000"/>
              <a:gd name="connsiteX40" fmla="*/ 3338 w 9872"/>
              <a:gd name="connsiteY40" fmla="*/ 5272 h 10000"/>
              <a:gd name="connsiteX41" fmla="*/ 3409 w 9872"/>
              <a:gd name="connsiteY41" fmla="*/ 5272 h 10000"/>
              <a:gd name="connsiteX42" fmla="*/ 3538 w 9872"/>
              <a:gd name="connsiteY42" fmla="*/ 4611 h 10000"/>
              <a:gd name="connsiteX43" fmla="*/ 3599 w 9872"/>
              <a:gd name="connsiteY43" fmla="*/ 5370 h 10000"/>
              <a:gd name="connsiteX44" fmla="*/ 3668 w 9872"/>
              <a:gd name="connsiteY44" fmla="*/ 5486 h 10000"/>
              <a:gd name="connsiteX45" fmla="*/ 3741 w 9872"/>
              <a:gd name="connsiteY45" fmla="*/ 5058 h 10000"/>
              <a:gd name="connsiteX46" fmla="*/ 3870 w 9872"/>
              <a:gd name="connsiteY46" fmla="*/ 5603 h 10000"/>
              <a:gd name="connsiteX47" fmla="*/ 3942 w 9872"/>
              <a:gd name="connsiteY47" fmla="*/ 4611 h 10000"/>
              <a:gd name="connsiteX48" fmla="*/ 4000 w 9872"/>
              <a:gd name="connsiteY48" fmla="*/ 4825 h 10000"/>
              <a:gd name="connsiteX49" fmla="*/ 4071 w 9872"/>
              <a:gd name="connsiteY49" fmla="*/ 4397 h 10000"/>
              <a:gd name="connsiteX50" fmla="*/ 4201 w 9872"/>
              <a:gd name="connsiteY50" fmla="*/ 5058 h 10000"/>
              <a:gd name="connsiteX51" fmla="*/ 4274 w 9872"/>
              <a:gd name="connsiteY51" fmla="*/ 5156 h 10000"/>
              <a:gd name="connsiteX52" fmla="*/ 4331 w 9872"/>
              <a:gd name="connsiteY52" fmla="*/ 4825 h 10000"/>
              <a:gd name="connsiteX53" fmla="*/ 4403 w 9872"/>
              <a:gd name="connsiteY53" fmla="*/ 5156 h 10000"/>
              <a:gd name="connsiteX54" fmla="*/ 4533 w 9872"/>
              <a:gd name="connsiteY54" fmla="*/ 5156 h 10000"/>
              <a:gd name="connsiteX55" fmla="*/ 4605 w 9872"/>
              <a:gd name="connsiteY55" fmla="*/ 5486 h 10000"/>
              <a:gd name="connsiteX56" fmla="*/ 4676 w 9872"/>
              <a:gd name="connsiteY56" fmla="*/ 5370 h 10000"/>
              <a:gd name="connsiteX57" fmla="*/ 4733 w 9872"/>
              <a:gd name="connsiteY57" fmla="*/ 5272 h 10000"/>
              <a:gd name="connsiteX58" fmla="*/ 4865 w 9872"/>
              <a:gd name="connsiteY58" fmla="*/ 4942 h 10000"/>
              <a:gd name="connsiteX59" fmla="*/ 4934 w 9872"/>
              <a:gd name="connsiteY59" fmla="*/ 4942 h 10000"/>
              <a:gd name="connsiteX60" fmla="*/ 5008 w 9872"/>
              <a:gd name="connsiteY60" fmla="*/ 5272 h 10000"/>
              <a:gd name="connsiteX61" fmla="*/ 5065 w 9872"/>
              <a:gd name="connsiteY61" fmla="*/ 5486 h 10000"/>
              <a:gd name="connsiteX62" fmla="*/ 5207 w 9872"/>
              <a:gd name="connsiteY62" fmla="*/ 5156 h 10000"/>
              <a:gd name="connsiteX63" fmla="*/ 5266 w 9872"/>
              <a:gd name="connsiteY63" fmla="*/ 7354 h 10000"/>
              <a:gd name="connsiteX64" fmla="*/ 5338 w 9872"/>
              <a:gd name="connsiteY64" fmla="*/ 8016 h 10000"/>
              <a:gd name="connsiteX65" fmla="*/ 5409 w 9872"/>
              <a:gd name="connsiteY65" fmla="*/ 7140 h 10000"/>
              <a:gd name="connsiteX66" fmla="*/ 5538 w 9872"/>
              <a:gd name="connsiteY66" fmla="*/ 6265 h 10000"/>
              <a:gd name="connsiteX67" fmla="*/ 5599 w 9872"/>
              <a:gd name="connsiteY67" fmla="*/ 6148 h 10000"/>
              <a:gd name="connsiteX68" fmla="*/ 5669 w 9872"/>
              <a:gd name="connsiteY68" fmla="*/ 5486 h 10000"/>
              <a:gd name="connsiteX69" fmla="*/ 5741 w 9872"/>
              <a:gd name="connsiteY69" fmla="*/ 5700 h 10000"/>
              <a:gd name="connsiteX70" fmla="*/ 5800 w 9872"/>
              <a:gd name="connsiteY70" fmla="*/ 5156 h 10000"/>
              <a:gd name="connsiteX71" fmla="*/ 5941 w 9872"/>
              <a:gd name="connsiteY71" fmla="*/ 4942 h 10000"/>
              <a:gd name="connsiteX72" fmla="*/ 6000 w 9872"/>
              <a:gd name="connsiteY72" fmla="*/ 5370 h 10000"/>
              <a:gd name="connsiteX73" fmla="*/ 6072 w 9872"/>
              <a:gd name="connsiteY73" fmla="*/ 5486 h 10000"/>
              <a:gd name="connsiteX74" fmla="*/ 6130 w 9872"/>
              <a:gd name="connsiteY74" fmla="*/ 6362 h 10000"/>
              <a:gd name="connsiteX75" fmla="*/ 6272 w 9872"/>
              <a:gd name="connsiteY75" fmla="*/ 6265 h 10000"/>
              <a:gd name="connsiteX76" fmla="*/ 6332 w 9872"/>
              <a:gd name="connsiteY76" fmla="*/ 5817 h 10000"/>
              <a:gd name="connsiteX77" fmla="*/ 6403 w 9872"/>
              <a:gd name="connsiteY77" fmla="*/ 7023 h 10000"/>
              <a:gd name="connsiteX78" fmla="*/ 6475 w 9872"/>
              <a:gd name="connsiteY78" fmla="*/ 2743 h 10000"/>
              <a:gd name="connsiteX79" fmla="*/ 6605 w 9872"/>
              <a:gd name="connsiteY79" fmla="*/ 0 h 10000"/>
              <a:gd name="connsiteX80" fmla="*/ 6675 w 9872"/>
              <a:gd name="connsiteY80" fmla="*/ 1323 h 10000"/>
              <a:gd name="connsiteX81" fmla="*/ 6734 w 9872"/>
              <a:gd name="connsiteY81" fmla="*/ 875 h 10000"/>
              <a:gd name="connsiteX82" fmla="*/ 6805 w 9872"/>
              <a:gd name="connsiteY82" fmla="*/ 2082 h 10000"/>
              <a:gd name="connsiteX83" fmla="*/ 6936 w 9872"/>
              <a:gd name="connsiteY83" fmla="*/ 1751 h 10000"/>
              <a:gd name="connsiteX84" fmla="*/ 7006 w 9872"/>
              <a:gd name="connsiteY84" fmla="*/ 1751 h 10000"/>
              <a:gd name="connsiteX85" fmla="*/ 7067 w 9872"/>
              <a:gd name="connsiteY85" fmla="*/ 1965 h 10000"/>
              <a:gd name="connsiteX86" fmla="*/ 7136 w 9872"/>
              <a:gd name="connsiteY86" fmla="*/ 2626 h 10000"/>
              <a:gd name="connsiteX87" fmla="*/ 7268 w 9872"/>
              <a:gd name="connsiteY87" fmla="*/ 1634 h 10000"/>
              <a:gd name="connsiteX88" fmla="*/ 7338 w 9872"/>
              <a:gd name="connsiteY88" fmla="*/ 2082 h 10000"/>
              <a:gd name="connsiteX89" fmla="*/ 7397 w 9872"/>
              <a:gd name="connsiteY89" fmla="*/ 1965 h 10000"/>
              <a:gd name="connsiteX90" fmla="*/ 7469 w 9872"/>
              <a:gd name="connsiteY90" fmla="*/ 992 h 10000"/>
              <a:gd name="connsiteX91" fmla="*/ 7600 w 9872"/>
              <a:gd name="connsiteY91" fmla="*/ 1206 h 10000"/>
              <a:gd name="connsiteX92" fmla="*/ 7669 w 9872"/>
              <a:gd name="connsiteY92" fmla="*/ 545 h 10000"/>
              <a:gd name="connsiteX93" fmla="*/ 7741 w 9872"/>
              <a:gd name="connsiteY93" fmla="*/ 4163 h 10000"/>
              <a:gd name="connsiteX94" fmla="*/ 7799 w 9872"/>
              <a:gd name="connsiteY94" fmla="*/ 5700 h 10000"/>
              <a:gd name="connsiteX95" fmla="*/ 7941 w 9872"/>
              <a:gd name="connsiteY95" fmla="*/ 5700 h 10000"/>
              <a:gd name="connsiteX96" fmla="*/ 8002 w 9872"/>
              <a:gd name="connsiteY96" fmla="*/ 5156 h 10000"/>
              <a:gd name="connsiteX97" fmla="*/ 8072 w 9872"/>
              <a:gd name="connsiteY97" fmla="*/ 5156 h 10000"/>
              <a:gd name="connsiteX98" fmla="*/ 8131 w 9872"/>
              <a:gd name="connsiteY98" fmla="*/ 5700 h 10000"/>
              <a:gd name="connsiteX99" fmla="*/ 8273 w 9872"/>
              <a:gd name="connsiteY99" fmla="*/ 5272 h 10000"/>
              <a:gd name="connsiteX100" fmla="*/ 8333 w 9872"/>
              <a:gd name="connsiteY100" fmla="*/ 4280 h 10000"/>
              <a:gd name="connsiteX101" fmla="*/ 8404 w 9872"/>
              <a:gd name="connsiteY101" fmla="*/ 5058 h 10000"/>
              <a:gd name="connsiteX102" fmla="*/ 8475 w 9872"/>
              <a:gd name="connsiteY102" fmla="*/ 5058 h 10000"/>
              <a:gd name="connsiteX103" fmla="*/ 8605 w 9872"/>
              <a:gd name="connsiteY103" fmla="*/ 4611 h 10000"/>
              <a:gd name="connsiteX104" fmla="*/ 8664 w 9872"/>
              <a:gd name="connsiteY104" fmla="*/ 5058 h 10000"/>
              <a:gd name="connsiteX105" fmla="*/ 8734 w 9872"/>
              <a:gd name="connsiteY105" fmla="*/ 5156 h 10000"/>
              <a:gd name="connsiteX106" fmla="*/ 8807 w 9872"/>
              <a:gd name="connsiteY106" fmla="*/ 5156 h 10000"/>
              <a:gd name="connsiteX107" fmla="*/ 8864 w 9872"/>
              <a:gd name="connsiteY107" fmla="*/ 5058 h 10000"/>
              <a:gd name="connsiteX108" fmla="*/ 9007 w 9872"/>
              <a:gd name="connsiteY108" fmla="*/ 4825 h 10000"/>
              <a:gd name="connsiteX109" fmla="*/ 9066 w 9872"/>
              <a:gd name="connsiteY109" fmla="*/ 5058 h 10000"/>
              <a:gd name="connsiteX110" fmla="*/ 9138 w 9872"/>
              <a:gd name="connsiteY110" fmla="*/ 4825 h 10000"/>
              <a:gd name="connsiteX111" fmla="*/ 9209 w 9872"/>
              <a:gd name="connsiteY111" fmla="*/ 5272 h 10000"/>
              <a:gd name="connsiteX112" fmla="*/ 9338 w 9872"/>
              <a:gd name="connsiteY112" fmla="*/ 4942 h 10000"/>
              <a:gd name="connsiteX113" fmla="*/ 9397 w 9872"/>
              <a:gd name="connsiteY113" fmla="*/ 5370 h 10000"/>
              <a:gd name="connsiteX114" fmla="*/ 9469 w 9872"/>
              <a:gd name="connsiteY114" fmla="*/ 4942 h 10000"/>
              <a:gd name="connsiteX115" fmla="*/ 9540 w 9872"/>
              <a:gd name="connsiteY115" fmla="*/ 5603 h 10000"/>
              <a:gd name="connsiteX116" fmla="*/ 9671 w 9872"/>
              <a:gd name="connsiteY116" fmla="*/ 5370 h 10000"/>
              <a:gd name="connsiteX117" fmla="*/ 9740 w 9872"/>
              <a:gd name="connsiteY117" fmla="*/ 5370 h 10000"/>
              <a:gd name="connsiteX118" fmla="*/ 9799 w 9872"/>
              <a:gd name="connsiteY118" fmla="*/ 4611 h 10000"/>
              <a:gd name="connsiteX119" fmla="*/ 9872 w 9872"/>
              <a:gd name="connsiteY119" fmla="*/ 5486 h 10000"/>
              <a:gd name="connsiteX0" fmla="*/ 0 w 9926"/>
              <a:gd name="connsiteY0" fmla="*/ 10000 h 10000"/>
              <a:gd name="connsiteX1" fmla="*/ 145 w 9926"/>
              <a:gd name="connsiteY1" fmla="*/ 9767 h 10000"/>
              <a:gd name="connsiteX2" fmla="*/ 202 w 9926"/>
              <a:gd name="connsiteY2" fmla="*/ 9767 h 10000"/>
              <a:gd name="connsiteX3" fmla="*/ 276 w 9926"/>
              <a:gd name="connsiteY3" fmla="*/ 9339 h 10000"/>
              <a:gd name="connsiteX4" fmla="*/ 335 w 9926"/>
              <a:gd name="connsiteY4" fmla="*/ 9125 h 10000"/>
              <a:gd name="connsiteX5" fmla="*/ 479 w 9926"/>
              <a:gd name="connsiteY5" fmla="*/ 8560 h 10000"/>
              <a:gd name="connsiteX6" fmla="*/ 541 w 9926"/>
              <a:gd name="connsiteY6" fmla="*/ 8560 h 10000"/>
              <a:gd name="connsiteX7" fmla="*/ 610 w 9926"/>
              <a:gd name="connsiteY7" fmla="*/ 7568 h 10000"/>
              <a:gd name="connsiteX8" fmla="*/ 683 w 9926"/>
              <a:gd name="connsiteY8" fmla="*/ 7568 h 10000"/>
              <a:gd name="connsiteX9" fmla="*/ 815 w 9926"/>
              <a:gd name="connsiteY9" fmla="*/ 7685 h 10000"/>
              <a:gd name="connsiteX10" fmla="*/ 887 w 9926"/>
              <a:gd name="connsiteY10" fmla="*/ 7802 h 10000"/>
              <a:gd name="connsiteX11" fmla="*/ 947 w 9926"/>
              <a:gd name="connsiteY11" fmla="*/ 7354 h 10000"/>
              <a:gd name="connsiteX12" fmla="*/ 1019 w 9926"/>
              <a:gd name="connsiteY12" fmla="*/ 7237 h 10000"/>
              <a:gd name="connsiteX13" fmla="*/ 1151 w 9926"/>
              <a:gd name="connsiteY13" fmla="*/ 5603 h 10000"/>
              <a:gd name="connsiteX14" fmla="*/ 1223 w 9926"/>
              <a:gd name="connsiteY14" fmla="*/ 4942 h 10000"/>
              <a:gd name="connsiteX15" fmla="*/ 1282 w 9926"/>
              <a:gd name="connsiteY15" fmla="*/ 5603 h 10000"/>
              <a:gd name="connsiteX16" fmla="*/ 1356 w 9926"/>
              <a:gd name="connsiteY16" fmla="*/ 5700 h 10000"/>
              <a:gd name="connsiteX17" fmla="*/ 1487 w 9926"/>
              <a:gd name="connsiteY17" fmla="*/ 5370 h 10000"/>
              <a:gd name="connsiteX18" fmla="*/ 1559 w 9926"/>
              <a:gd name="connsiteY18" fmla="*/ 5700 h 10000"/>
              <a:gd name="connsiteX19" fmla="*/ 1620 w 9926"/>
              <a:gd name="connsiteY19" fmla="*/ 5272 h 10000"/>
              <a:gd name="connsiteX20" fmla="*/ 1692 w 9926"/>
              <a:gd name="connsiteY20" fmla="*/ 5603 h 10000"/>
              <a:gd name="connsiteX21" fmla="*/ 1822 w 9926"/>
              <a:gd name="connsiteY21" fmla="*/ 5058 h 10000"/>
              <a:gd name="connsiteX22" fmla="*/ 1893 w 9926"/>
              <a:gd name="connsiteY22" fmla="*/ 5370 h 10000"/>
              <a:gd name="connsiteX23" fmla="*/ 1966 w 9926"/>
              <a:gd name="connsiteY23" fmla="*/ 5156 h 10000"/>
              <a:gd name="connsiteX24" fmla="*/ 2027 w 9926"/>
              <a:gd name="connsiteY24" fmla="*/ 5486 h 10000"/>
              <a:gd name="connsiteX25" fmla="*/ 2169 w 9926"/>
              <a:gd name="connsiteY25" fmla="*/ 4611 h 10000"/>
              <a:gd name="connsiteX26" fmla="*/ 2230 w 9926"/>
              <a:gd name="connsiteY26" fmla="*/ 5156 h 10000"/>
              <a:gd name="connsiteX27" fmla="*/ 2301 w 9926"/>
              <a:gd name="connsiteY27" fmla="*/ 5272 h 10000"/>
              <a:gd name="connsiteX28" fmla="*/ 2360 w 9926"/>
              <a:gd name="connsiteY28" fmla="*/ 5603 h 10000"/>
              <a:gd name="connsiteX29" fmla="*/ 2435 w 9926"/>
              <a:gd name="connsiteY29" fmla="*/ 5058 h 10000"/>
              <a:gd name="connsiteX30" fmla="*/ 2567 w 9926"/>
              <a:gd name="connsiteY30" fmla="*/ 5486 h 10000"/>
              <a:gd name="connsiteX31" fmla="*/ 2638 w 9926"/>
              <a:gd name="connsiteY31" fmla="*/ 5603 h 10000"/>
              <a:gd name="connsiteX32" fmla="*/ 2708 w 9926"/>
              <a:gd name="connsiteY32" fmla="*/ 5370 h 10000"/>
              <a:gd name="connsiteX33" fmla="*/ 2771 w 9926"/>
              <a:gd name="connsiteY33" fmla="*/ 5370 h 10000"/>
              <a:gd name="connsiteX34" fmla="*/ 2914 w 9926"/>
              <a:gd name="connsiteY34" fmla="*/ 5370 h 10000"/>
              <a:gd name="connsiteX35" fmla="*/ 2973 w 9926"/>
              <a:gd name="connsiteY35" fmla="*/ 4611 h 10000"/>
              <a:gd name="connsiteX36" fmla="*/ 3046 w 9926"/>
              <a:gd name="connsiteY36" fmla="*/ 4942 h 10000"/>
              <a:gd name="connsiteX37" fmla="*/ 3105 w 9926"/>
              <a:gd name="connsiteY37" fmla="*/ 4728 h 10000"/>
              <a:gd name="connsiteX38" fmla="*/ 3249 w 9926"/>
              <a:gd name="connsiteY38" fmla="*/ 6031 h 10000"/>
              <a:gd name="connsiteX39" fmla="*/ 3308 w 9926"/>
              <a:gd name="connsiteY39" fmla="*/ 5272 h 10000"/>
              <a:gd name="connsiteX40" fmla="*/ 3381 w 9926"/>
              <a:gd name="connsiteY40" fmla="*/ 5272 h 10000"/>
              <a:gd name="connsiteX41" fmla="*/ 3453 w 9926"/>
              <a:gd name="connsiteY41" fmla="*/ 5272 h 10000"/>
              <a:gd name="connsiteX42" fmla="*/ 3584 w 9926"/>
              <a:gd name="connsiteY42" fmla="*/ 4611 h 10000"/>
              <a:gd name="connsiteX43" fmla="*/ 3646 w 9926"/>
              <a:gd name="connsiteY43" fmla="*/ 5370 h 10000"/>
              <a:gd name="connsiteX44" fmla="*/ 3716 w 9926"/>
              <a:gd name="connsiteY44" fmla="*/ 5486 h 10000"/>
              <a:gd name="connsiteX45" fmla="*/ 3790 w 9926"/>
              <a:gd name="connsiteY45" fmla="*/ 5058 h 10000"/>
              <a:gd name="connsiteX46" fmla="*/ 3920 w 9926"/>
              <a:gd name="connsiteY46" fmla="*/ 5603 h 10000"/>
              <a:gd name="connsiteX47" fmla="*/ 3993 w 9926"/>
              <a:gd name="connsiteY47" fmla="*/ 4611 h 10000"/>
              <a:gd name="connsiteX48" fmla="*/ 4052 w 9926"/>
              <a:gd name="connsiteY48" fmla="*/ 4825 h 10000"/>
              <a:gd name="connsiteX49" fmla="*/ 4124 w 9926"/>
              <a:gd name="connsiteY49" fmla="*/ 4397 h 10000"/>
              <a:gd name="connsiteX50" fmla="*/ 4255 w 9926"/>
              <a:gd name="connsiteY50" fmla="*/ 5058 h 10000"/>
              <a:gd name="connsiteX51" fmla="*/ 4329 w 9926"/>
              <a:gd name="connsiteY51" fmla="*/ 5156 h 10000"/>
              <a:gd name="connsiteX52" fmla="*/ 4387 w 9926"/>
              <a:gd name="connsiteY52" fmla="*/ 4825 h 10000"/>
              <a:gd name="connsiteX53" fmla="*/ 4460 w 9926"/>
              <a:gd name="connsiteY53" fmla="*/ 5156 h 10000"/>
              <a:gd name="connsiteX54" fmla="*/ 4592 w 9926"/>
              <a:gd name="connsiteY54" fmla="*/ 5156 h 10000"/>
              <a:gd name="connsiteX55" fmla="*/ 4665 w 9926"/>
              <a:gd name="connsiteY55" fmla="*/ 5486 h 10000"/>
              <a:gd name="connsiteX56" fmla="*/ 4737 w 9926"/>
              <a:gd name="connsiteY56" fmla="*/ 5370 h 10000"/>
              <a:gd name="connsiteX57" fmla="*/ 4794 w 9926"/>
              <a:gd name="connsiteY57" fmla="*/ 5272 h 10000"/>
              <a:gd name="connsiteX58" fmla="*/ 4928 w 9926"/>
              <a:gd name="connsiteY58" fmla="*/ 4942 h 10000"/>
              <a:gd name="connsiteX59" fmla="*/ 4998 w 9926"/>
              <a:gd name="connsiteY59" fmla="*/ 4942 h 10000"/>
              <a:gd name="connsiteX60" fmla="*/ 5073 w 9926"/>
              <a:gd name="connsiteY60" fmla="*/ 5272 h 10000"/>
              <a:gd name="connsiteX61" fmla="*/ 5131 w 9926"/>
              <a:gd name="connsiteY61" fmla="*/ 5486 h 10000"/>
              <a:gd name="connsiteX62" fmla="*/ 5275 w 9926"/>
              <a:gd name="connsiteY62" fmla="*/ 5156 h 10000"/>
              <a:gd name="connsiteX63" fmla="*/ 5334 w 9926"/>
              <a:gd name="connsiteY63" fmla="*/ 7354 h 10000"/>
              <a:gd name="connsiteX64" fmla="*/ 5407 w 9926"/>
              <a:gd name="connsiteY64" fmla="*/ 8016 h 10000"/>
              <a:gd name="connsiteX65" fmla="*/ 5479 w 9926"/>
              <a:gd name="connsiteY65" fmla="*/ 7140 h 10000"/>
              <a:gd name="connsiteX66" fmla="*/ 5610 w 9926"/>
              <a:gd name="connsiteY66" fmla="*/ 6265 h 10000"/>
              <a:gd name="connsiteX67" fmla="*/ 5672 w 9926"/>
              <a:gd name="connsiteY67" fmla="*/ 6148 h 10000"/>
              <a:gd name="connsiteX68" fmla="*/ 5743 w 9926"/>
              <a:gd name="connsiteY68" fmla="*/ 5486 h 10000"/>
              <a:gd name="connsiteX69" fmla="*/ 5815 w 9926"/>
              <a:gd name="connsiteY69" fmla="*/ 5700 h 10000"/>
              <a:gd name="connsiteX70" fmla="*/ 5875 w 9926"/>
              <a:gd name="connsiteY70" fmla="*/ 5156 h 10000"/>
              <a:gd name="connsiteX71" fmla="*/ 6018 w 9926"/>
              <a:gd name="connsiteY71" fmla="*/ 4942 h 10000"/>
              <a:gd name="connsiteX72" fmla="*/ 6078 w 9926"/>
              <a:gd name="connsiteY72" fmla="*/ 5370 h 10000"/>
              <a:gd name="connsiteX73" fmla="*/ 6151 w 9926"/>
              <a:gd name="connsiteY73" fmla="*/ 5486 h 10000"/>
              <a:gd name="connsiteX74" fmla="*/ 6209 w 9926"/>
              <a:gd name="connsiteY74" fmla="*/ 6362 h 10000"/>
              <a:gd name="connsiteX75" fmla="*/ 6353 w 9926"/>
              <a:gd name="connsiteY75" fmla="*/ 6265 h 10000"/>
              <a:gd name="connsiteX76" fmla="*/ 6414 w 9926"/>
              <a:gd name="connsiteY76" fmla="*/ 5817 h 10000"/>
              <a:gd name="connsiteX77" fmla="*/ 6486 w 9926"/>
              <a:gd name="connsiteY77" fmla="*/ 7023 h 10000"/>
              <a:gd name="connsiteX78" fmla="*/ 6559 w 9926"/>
              <a:gd name="connsiteY78" fmla="*/ 2743 h 10000"/>
              <a:gd name="connsiteX79" fmla="*/ 6691 w 9926"/>
              <a:gd name="connsiteY79" fmla="*/ 0 h 10000"/>
              <a:gd name="connsiteX80" fmla="*/ 6762 w 9926"/>
              <a:gd name="connsiteY80" fmla="*/ 1323 h 10000"/>
              <a:gd name="connsiteX81" fmla="*/ 6821 w 9926"/>
              <a:gd name="connsiteY81" fmla="*/ 875 h 10000"/>
              <a:gd name="connsiteX82" fmla="*/ 6893 w 9926"/>
              <a:gd name="connsiteY82" fmla="*/ 2082 h 10000"/>
              <a:gd name="connsiteX83" fmla="*/ 7026 w 9926"/>
              <a:gd name="connsiteY83" fmla="*/ 1751 h 10000"/>
              <a:gd name="connsiteX84" fmla="*/ 7097 w 9926"/>
              <a:gd name="connsiteY84" fmla="*/ 1751 h 10000"/>
              <a:gd name="connsiteX85" fmla="*/ 7159 w 9926"/>
              <a:gd name="connsiteY85" fmla="*/ 1965 h 10000"/>
              <a:gd name="connsiteX86" fmla="*/ 7229 w 9926"/>
              <a:gd name="connsiteY86" fmla="*/ 2626 h 10000"/>
              <a:gd name="connsiteX87" fmla="*/ 7362 w 9926"/>
              <a:gd name="connsiteY87" fmla="*/ 1634 h 10000"/>
              <a:gd name="connsiteX88" fmla="*/ 7433 w 9926"/>
              <a:gd name="connsiteY88" fmla="*/ 2082 h 10000"/>
              <a:gd name="connsiteX89" fmla="*/ 7493 w 9926"/>
              <a:gd name="connsiteY89" fmla="*/ 1965 h 10000"/>
              <a:gd name="connsiteX90" fmla="*/ 7566 w 9926"/>
              <a:gd name="connsiteY90" fmla="*/ 992 h 10000"/>
              <a:gd name="connsiteX91" fmla="*/ 7699 w 9926"/>
              <a:gd name="connsiteY91" fmla="*/ 1206 h 10000"/>
              <a:gd name="connsiteX92" fmla="*/ 7768 w 9926"/>
              <a:gd name="connsiteY92" fmla="*/ 545 h 10000"/>
              <a:gd name="connsiteX93" fmla="*/ 7841 w 9926"/>
              <a:gd name="connsiteY93" fmla="*/ 4163 h 10000"/>
              <a:gd name="connsiteX94" fmla="*/ 7900 w 9926"/>
              <a:gd name="connsiteY94" fmla="*/ 5700 h 10000"/>
              <a:gd name="connsiteX95" fmla="*/ 8044 w 9926"/>
              <a:gd name="connsiteY95" fmla="*/ 5700 h 10000"/>
              <a:gd name="connsiteX96" fmla="*/ 8106 w 9926"/>
              <a:gd name="connsiteY96" fmla="*/ 5156 h 10000"/>
              <a:gd name="connsiteX97" fmla="*/ 8177 w 9926"/>
              <a:gd name="connsiteY97" fmla="*/ 5156 h 10000"/>
              <a:gd name="connsiteX98" fmla="*/ 8236 w 9926"/>
              <a:gd name="connsiteY98" fmla="*/ 5700 h 10000"/>
              <a:gd name="connsiteX99" fmla="*/ 8380 w 9926"/>
              <a:gd name="connsiteY99" fmla="*/ 5272 h 10000"/>
              <a:gd name="connsiteX100" fmla="*/ 8441 w 9926"/>
              <a:gd name="connsiteY100" fmla="*/ 4280 h 10000"/>
              <a:gd name="connsiteX101" fmla="*/ 8513 w 9926"/>
              <a:gd name="connsiteY101" fmla="*/ 5058 h 10000"/>
              <a:gd name="connsiteX102" fmla="*/ 8585 w 9926"/>
              <a:gd name="connsiteY102" fmla="*/ 5058 h 10000"/>
              <a:gd name="connsiteX103" fmla="*/ 8717 w 9926"/>
              <a:gd name="connsiteY103" fmla="*/ 4611 h 10000"/>
              <a:gd name="connsiteX104" fmla="*/ 8776 w 9926"/>
              <a:gd name="connsiteY104" fmla="*/ 5058 h 10000"/>
              <a:gd name="connsiteX105" fmla="*/ 8847 w 9926"/>
              <a:gd name="connsiteY105" fmla="*/ 5156 h 10000"/>
              <a:gd name="connsiteX106" fmla="*/ 8921 w 9926"/>
              <a:gd name="connsiteY106" fmla="*/ 5156 h 10000"/>
              <a:gd name="connsiteX107" fmla="*/ 8979 w 9926"/>
              <a:gd name="connsiteY107" fmla="*/ 5058 h 10000"/>
              <a:gd name="connsiteX108" fmla="*/ 9124 w 9926"/>
              <a:gd name="connsiteY108" fmla="*/ 4825 h 10000"/>
              <a:gd name="connsiteX109" fmla="*/ 9184 w 9926"/>
              <a:gd name="connsiteY109" fmla="*/ 5058 h 10000"/>
              <a:gd name="connsiteX110" fmla="*/ 9256 w 9926"/>
              <a:gd name="connsiteY110" fmla="*/ 4825 h 10000"/>
              <a:gd name="connsiteX111" fmla="*/ 9328 w 9926"/>
              <a:gd name="connsiteY111" fmla="*/ 5272 h 10000"/>
              <a:gd name="connsiteX112" fmla="*/ 9459 w 9926"/>
              <a:gd name="connsiteY112" fmla="*/ 4942 h 10000"/>
              <a:gd name="connsiteX113" fmla="*/ 9519 w 9926"/>
              <a:gd name="connsiteY113" fmla="*/ 5370 h 10000"/>
              <a:gd name="connsiteX114" fmla="*/ 9592 w 9926"/>
              <a:gd name="connsiteY114" fmla="*/ 4942 h 10000"/>
              <a:gd name="connsiteX115" fmla="*/ 9664 w 9926"/>
              <a:gd name="connsiteY115" fmla="*/ 5603 h 10000"/>
              <a:gd name="connsiteX116" fmla="*/ 9796 w 9926"/>
              <a:gd name="connsiteY116" fmla="*/ 5370 h 10000"/>
              <a:gd name="connsiteX117" fmla="*/ 9866 w 9926"/>
              <a:gd name="connsiteY117" fmla="*/ 5370 h 10000"/>
              <a:gd name="connsiteX118" fmla="*/ 9926 w 9926"/>
              <a:gd name="connsiteY118" fmla="*/ 4611 h 10000"/>
              <a:gd name="connsiteX0" fmla="*/ 0 w 9940"/>
              <a:gd name="connsiteY0" fmla="*/ 10000 h 10000"/>
              <a:gd name="connsiteX1" fmla="*/ 146 w 9940"/>
              <a:gd name="connsiteY1" fmla="*/ 9767 h 10000"/>
              <a:gd name="connsiteX2" fmla="*/ 204 w 9940"/>
              <a:gd name="connsiteY2" fmla="*/ 9767 h 10000"/>
              <a:gd name="connsiteX3" fmla="*/ 278 w 9940"/>
              <a:gd name="connsiteY3" fmla="*/ 9339 h 10000"/>
              <a:gd name="connsiteX4" fmla="*/ 337 w 9940"/>
              <a:gd name="connsiteY4" fmla="*/ 9125 h 10000"/>
              <a:gd name="connsiteX5" fmla="*/ 483 w 9940"/>
              <a:gd name="connsiteY5" fmla="*/ 8560 h 10000"/>
              <a:gd name="connsiteX6" fmla="*/ 545 w 9940"/>
              <a:gd name="connsiteY6" fmla="*/ 8560 h 10000"/>
              <a:gd name="connsiteX7" fmla="*/ 615 w 9940"/>
              <a:gd name="connsiteY7" fmla="*/ 7568 h 10000"/>
              <a:gd name="connsiteX8" fmla="*/ 688 w 9940"/>
              <a:gd name="connsiteY8" fmla="*/ 7568 h 10000"/>
              <a:gd name="connsiteX9" fmla="*/ 821 w 9940"/>
              <a:gd name="connsiteY9" fmla="*/ 7685 h 10000"/>
              <a:gd name="connsiteX10" fmla="*/ 894 w 9940"/>
              <a:gd name="connsiteY10" fmla="*/ 7802 h 10000"/>
              <a:gd name="connsiteX11" fmla="*/ 954 w 9940"/>
              <a:gd name="connsiteY11" fmla="*/ 7354 h 10000"/>
              <a:gd name="connsiteX12" fmla="*/ 1027 w 9940"/>
              <a:gd name="connsiteY12" fmla="*/ 7237 h 10000"/>
              <a:gd name="connsiteX13" fmla="*/ 1160 w 9940"/>
              <a:gd name="connsiteY13" fmla="*/ 5603 h 10000"/>
              <a:gd name="connsiteX14" fmla="*/ 1232 w 9940"/>
              <a:gd name="connsiteY14" fmla="*/ 4942 h 10000"/>
              <a:gd name="connsiteX15" fmla="*/ 1292 w 9940"/>
              <a:gd name="connsiteY15" fmla="*/ 5603 h 10000"/>
              <a:gd name="connsiteX16" fmla="*/ 1366 w 9940"/>
              <a:gd name="connsiteY16" fmla="*/ 5700 h 10000"/>
              <a:gd name="connsiteX17" fmla="*/ 1498 w 9940"/>
              <a:gd name="connsiteY17" fmla="*/ 5370 h 10000"/>
              <a:gd name="connsiteX18" fmla="*/ 1571 w 9940"/>
              <a:gd name="connsiteY18" fmla="*/ 5700 h 10000"/>
              <a:gd name="connsiteX19" fmla="*/ 1632 w 9940"/>
              <a:gd name="connsiteY19" fmla="*/ 5272 h 10000"/>
              <a:gd name="connsiteX20" fmla="*/ 1705 w 9940"/>
              <a:gd name="connsiteY20" fmla="*/ 5603 h 10000"/>
              <a:gd name="connsiteX21" fmla="*/ 1836 w 9940"/>
              <a:gd name="connsiteY21" fmla="*/ 5058 h 10000"/>
              <a:gd name="connsiteX22" fmla="*/ 1907 w 9940"/>
              <a:gd name="connsiteY22" fmla="*/ 5370 h 10000"/>
              <a:gd name="connsiteX23" fmla="*/ 1981 w 9940"/>
              <a:gd name="connsiteY23" fmla="*/ 5156 h 10000"/>
              <a:gd name="connsiteX24" fmla="*/ 2042 w 9940"/>
              <a:gd name="connsiteY24" fmla="*/ 5486 h 10000"/>
              <a:gd name="connsiteX25" fmla="*/ 2185 w 9940"/>
              <a:gd name="connsiteY25" fmla="*/ 4611 h 10000"/>
              <a:gd name="connsiteX26" fmla="*/ 2247 w 9940"/>
              <a:gd name="connsiteY26" fmla="*/ 5156 h 10000"/>
              <a:gd name="connsiteX27" fmla="*/ 2318 w 9940"/>
              <a:gd name="connsiteY27" fmla="*/ 5272 h 10000"/>
              <a:gd name="connsiteX28" fmla="*/ 2378 w 9940"/>
              <a:gd name="connsiteY28" fmla="*/ 5603 h 10000"/>
              <a:gd name="connsiteX29" fmla="*/ 2453 w 9940"/>
              <a:gd name="connsiteY29" fmla="*/ 5058 h 10000"/>
              <a:gd name="connsiteX30" fmla="*/ 2586 w 9940"/>
              <a:gd name="connsiteY30" fmla="*/ 5486 h 10000"/>
              <a:gd name="connsiteX31" fmla="*/ 2658 w 9940"/>
              <a:gd name="connsiteY31" fmla="*/ 5603 h 10000"/>
              <a:gd name="connsiteX32" fmla="*/ 2728 w 9940"/>
              <a:gd name="connsiteY32" fmla="*/ 5370 h 10000"/>
              <a:gd name="connsiteX33" fmla="*/ 2792 w 9940"/>
              <a:gd name="connsiteY33" fmla="*/ 5370 h 10000"/>
              <a:gd name="connsiteX34" fmla="*/ 2936 w 9940"/>
              <a:gd name="connsiteY34" fmla="*/ 5370 h 10000"/>
              <a:gd name="connsiteX35" fmla="*/ 2995 w 9940"/>
              <a:gd name="connsiteY35" fmla="*/ 4611 h 10000"/>
              <a:gd name="connsiteX36" fmla="*/ 3069 w 9940"/>
              <a:gd name="connsiteY36" fmla="*/ 4942 h 10000"/>
              <a:gd name="connsiteX37" fmla="*/ 3128 w 9940"/>
              <a:gd name="connsiteY37" fmla="*/ 4728 h 10000"/>
              <a:gd name="connsiteX38" fmla="*/ 3273 w 9940"/>
              <a:gd name="connsiteY38" fmla="*/ 6031 h 10000"/>
              <a:gd name="connsiteX39" fmla="*/ 3333 w 9940"/>
              <a:gd name="connsiteY39" fmla="*/ 5272 h 10000"/>
              <a:gd name="connsiteX40" fmla="*/ 3406 w 9940"/>
              <a:gd name="connsiteY40" fmla="*/ 5272 h 10000"/>
              <a:gd name="connsiteX41" fmla="*/ 3479 w 9940"/>
              <a:gd name="connsiteY41" fmla="*/ 5272 h 10000"/>
              <a:gd name="connsiteX42" fmla="*/ 3611 w 9940"/>
              <a:gd name="connsiteY42" fmla="*/ 4611 h 10000"/>
              <a:gd name="connsiteX43" fmla="*/ 3673 w 9940"/>
              <a:gd name="connsiteY43" fmla="*/ 5370 h 10000"/>
              <a:gd name="connsiteX44" fmla="*/ 3744 w 9940"/>
              <a:gd name="connsiteY44" fmla="*/ 5486 h 10000"/>
              <a:gd name="connsiteX45" fmla="*/ 3818 w 9940"/>
              <a:gd name="connsiteY45" fmla="*/ 5058 h 10000"/>
              <a:gd name="connsiteX46" fmla="*/ 3949 w 9940"/>
              <a:gd name="connsiteY46" fmla="*/ 5603 h 10000"/>
              <a:gd name="connsiteX47" fmla="*/ 4023 w 9940"/>
              <a:gd name="connsiteY47" fmla="*/ 4611 h 10000"/>
              <a:gd name="connsiteX48" fmla="*/ 4082 w 9940"/>
              <a:gd name="connsiteY48" fmla="*/ 4825 h 10000"/>
              <a:gd name="connsiteX49" fmla="*/ 4155 w 9940"/>
              <a:gd name="connsiteY49" fmla="*/ 4397 h 10000"/>
              <a:gd name="connsiteX50" fmla="*/ 4287 w 9940"/>
              <a:gd name="connsiteY50" fmla="*/ 5058 h 10000"/>
              <a:gd name="connsiteX51" fmla="*/ 4361 w 9940"/>
              <a:gd name="connsiteY51" fmla="*/ 5156 h 10000"/>
              <a:gd name="connsiteX52" fmla="*/ 4420 w 9940"/>
              <a:gd name="connsiteY52" fmla="*/ 4825 h 10000"/>
              <a:gd name="connsiteX53" fmla="*/ 4493 w 9940"/>
              <a:gd name="connsiteY53" fmla="*/ 5156 h 10000"/>
              <a:gd name="connsiteX54" fmla="*/ 4626 w 9940"/>
              <a:gd name="connsiteY54" fmla="*/ 5156 h 10000"/>
              <a:gd name="connsiteX55" fmla="*/ 4700 w 9940"/>
              <a:gd name="connsiteY55" fmla="*/ 5486 h 10000"/>
              <a:gd name="connsiteX56" fmla="*/ 4772 w 9940"/>
              <a:gd name="connsiteY56" fmla="*/ 5370 h 10000"/>
              <a:gd name="connsiteX57" fmla="*/ 4830 w 9940"/>
              <a:gd name="connsiteY57" fmla="*/ 5272 h 10000"/>
              <a:gd name="connsiteX58" fmla="*/ 4965 w 9940"/>
              <a:gd name="connsiteY58" fmla="*/ 4942 h 10000"/>
              <a:gd name="connsiteX59" fmla="*/ 5035 w 9940"/>
              <a:gd name="connsiteY59" fmla="*/ 4942 h 10000"/>
              <a:gd name="connsiteX60" fmla="*/ 5111 w 9940"/>
              <a:gd name="connsiteY60" fmla="*/ 5272 h 10000"/>
              <a:gd name="connsiteX61" fmla="*/ 5169 w 9940"/>
              <a:gd name="connsiteY61" fmla="*/ 5486 h 10000"/>
              <a:gd name="connsiteX62" fmla="*/ 5314 w 9940"/>
              <a:gd name="connsiteY62" fmla="*/ 5156 h 10000"/>
              <a:gd name="connsiteX63" fmla="*/ 5374 w 9940"/>
              <a:gd name="connsiteY63" fmla="*/ 7354 h 10000"/>
              <a:gd name="connsiteX64" fmla="*/ 5447 w 9940"/>
              <a:gd name="connsiteY64" fmla="*/ 8016 h 10000"/>
              <a:gd name="connsiteX65" fmla="*/ 5520 w 9940"/>
              <a:gd name="connsiteY65" fmla="*/ 7140 h 10000"/>
              <a:gd name="connsiteX66" fmla="*/ 5652 w 9940"/>
              <a:gd name="connsiteY66" fmla="*/ 6265 h 10000"/>
              <a:gd name="connsiteX67" fmla="*/ 5714 w 9940"/>
              <a:gd name="connsiteY67" fmla="*/ 6148 h 10000"/>
              <a:gd name="connsiteX68" fmla="*/ 5786 w 9940"/>
              <a:gd name="connsiteY68" fmla="*/ 5486 h 10000"/>
              <a:gd name="connsiteX69" fmla="*/ 5858 w 9940"/>
              <a:gd name="connsiteY69" fmla="*/ 5700 h 10000"/>
              <a:gd name="connsiteX70" fmla="*/ 5919 w 9940"/>
              <a:gd name="connsiteY70" fmla="*/ 5156 h 10000"/>
              <a:gd name="connsiteX71" fmla="*/ 6063 w 9940"/>
              <a:gd name="connsiteY71" fmla="*/ 4942 h 10000"/>
              <a:gd name="connsiteX72" fmla="*/ 6123 w 9940"/>
              <a:gd name="connsiteY72" fmla="*/ 5370 h 10000"/>
              <a:gd name="connsiteX73" fmla="*/ 6197 w 9940"/>
              <a:gd name="connsiteY73" fmla="*/ 5486 h 10000"/>
              <a:gd name="connsiteX74" fmla="*/ 6255 w 9940"/>
              <a:gd name="connsiteY74" fmla="*/ 6362 h 10000"/>
              <a:gd name="connsiteX75" fmla="*/ 6400 w 9940"/>
              <a:gd name="connsiteY75" fmla="*/ 6265 h 10000"/>
              <a:gd name="connsiteX76" fmla="*/ 6462 w 9940"/>
              <a:gd name="connsiteY76" fmla="*/ 5817 h 10000"/>
              <a:gd name="connsiteX77" fmla="*/ 6534 w 9940"/>
              <a:gd name="connsiteY77" fmla="*/ 7023 h 10000"/>
              <a:gd name="connsiteX78" fmla="*/ 6608 w 9940"/>
              <a:gd name="connsiteY78" fmla="*/ 2743 h 10000"/>
              <a:gd name="connsiteX79" fmla="*/ 6741 w 9940"/>
              <a:gd name="connsiteY79" fmla="*/ 0 h 10000"/>
              <a:gd name="connsiteX80" fmla="*/ 6812 w 9940"/>
              <a:gd name="connsiteY80" fmla="*/ 1323 h 10000"/>
              <a:gd name="connsiteX81" fmla="*/ 6872 w 9940"/>
              <a:gd name="connsiteY81" fmla="*/ 875 h 10000"/>
              <a:gd name="connsiteX82" fmla="*/ 6944 w 9940"/>
              <a:gd name="connsiteY82" fmla="*/ 2082 h 10000"/>
              <a:gd name="connsiteX83" fmla="*/ 7078 w 9940"/>
              <a:gd name="connsiteY83" fmla="*/ 1751 h 10000"/>
              <a:gd name="connsiteX84" fmla="*/ 7150 w 9940"/>
              <a:gd name="connsiteY84" fmla="*/ 1751 h 10000"/>
              <a:gd name="connsiteX85" fmla="*/ 7212 w 9940"/>
              <a:gd name="connsiteY85" fmla="*/ 1965 h 10000"/>
              <a:gd name="connsiteX86" fmla="*/ 7283 w 9940"/>
              <a:gd name="connsiteY86" fmla="*/ 2626 h 10000"/>
              <a:gd name="connsiteX87" fmla="*/ 7417 w 9940"/>
              <a:gd name="connsiteY87" fmla="*/ 1634 h 10000"/>
              <a:gd name="connsiteX88" fmla="*/ 7488 w 9940"/>
              <a:gd name="connsiteY88" fmla="*/ 2082 h 10000"/>
              <a:gd name="connsiteX89" fmla="*/ 7549 w 9940"/>
              <a:gd name="connsiteY89" fmla="*/ 1965 h 10000"/>
              <a:gd name="connsiteX90" fmla="*/ 7622 w 9940"/>
              <a:gd name="connsiteY90" fmla="*/ 992 h 10000"/>
              <a:gd name="connsiteX91" fmla="*/ 7756 w 9940"/>
              <a:gd name="connsiteY91" fmla="*/ 1206 h 10000"/>
              <a:gd name="connsiteX92" fmla="*/ 7826 w 9940"/>
              <a:gd name="connsiteY92" fmla="*/ 545 h 10000"/>
              <a:gd name="connsiteX93" fmla="*/ 7899 w 9940"/>
              <a:gd name="connsiteY93" fmla="*/ 4163 h 10000"/>
              <a:gd name="connsiteX94" fmla="*/ 7959 w 9940"/>
              <a:gd name="connsiteY94" fmla="*/ 5700 h 10000"/>
              <a:gd name="connsiteX95" fmla="*/ 8104 w 9940"/>
              <a:gd name="connsiteY95" fmla="*/ 5700 h 10000"/>
              <a:gd name="connsiteX96" fmla="*/ 8166 w 9940"/>
              <a:gd name="connsiteY96" fmla="*/ 5156 h 10000"/>
              <a:gd name="connsiteX97" fmla="*/ 8238 w 9940"/>
              <a:gd name="connsiteY97" fmla="*/ 5156 h 10000"/>
              <a:gd name="connsiteX98" fmla="*/ 8297 w 9940"/>
              <a:gd name="connsiteY98" fmla="*/ 5700 h 10000"/>
              <a:gd name="connsiteX99" fmla="*/ 8442 w 9940"/>
              <a:gd name="connsiteY99" fmla="*/ 5272 h 10000"/>
              <a:gd name="connsiteX100" fmla="*/ 8504 w 9940"/>
              <a:gd name="connsiteY100" fmla="*/ 4280 h 10000"/>
              <a:gd name="connsiteX101" fmla="*/ 8576 w 9940"/>
              <a:gd name="connsiteY101" fmla="*/ 5058 h 10000"/>
              <a:gd name="connsiteX102" fmla="*/ 8649 w 9940"/>
              <a:gd name="connsiteY102" fmla="*/ 5058 h 10000"/>
              <a:gd name="connsiteX103" fmla="*/ 8782 w 9940"/>
              <a:gd name="connsiteY103" fmla="*/ 4611 h 10000"/>
              <a:gd name="connsiteX104" fmla="*/ 8841 w 9940"/>
              <a:gd name="connsiteY104" fmla="*/ 5058 h 10000"/>
              <a:gd name="connsiteX105" fmla="*/ 8913 w 9940"/>
              <a:gd name="connsiteY105" fmla="*/ 5156 h 10000"/>
              <a:gd name="connsiteX106" fmla="*/ 8988 w 9940"/>
              <a:gd name="connsiteY106" fmla="*/ 5156 h 10000"/>
              <a:gd name="connsiteX107" fmla="*/ 9046 w 9940"/>
              <a:gd name="connsiteY107" fmla="*/ 5058 h 10000"/>
              <a:gd name="connsiteX108" fmla="*/ 9192 w 9940"/>
              <a:gd name="connsiteY108" fmla="*/ 4825 h 10000"/>
              <a:gd name="connsiteX109" fmla="*/ 9252 w 9940"/>
              <a:gd name="connsiteY109" fmla="*/ 5058 h 10000"/>
              <a:gd name="connsiteX110" fmla="*/ 9325 w 9940"/>
              <a:gd name="connsiteY110" fmla="*/ 4825 h 10000"/>
              <a:gd name="connsiteX111" fmla="*/ 9398 w 9940"/>
              <a:gd name="connsiteY111" fmla="*/ 5272 h 10000"/>
              <a:gd name="connsiteX112" fmla="*/ 9530 w 9940"/>
              <a:gd name="connsiteY112" fmla="*/ 4942 h 10000"/>
              <a:gd name="connsiteX113" fmla="*/ 9590 w 9940"/>
              <a:gd name="connsiteY113" fmla="*/ 5370 h 10000"/>
              <a:gd name="connsiteX114" fmla="*/ 9664 w 9940"/>
              <a:gd name="connsiteY114" fmla="*/ 4942 h 10000"/>
              <a:gd name="connsiteX115" fmla="*/ 9736 w 9940"/>
              <a:gd name="connsiteY115" fmla="*/ 5603 h 10000"/>
              <a:gd name="connsiteX116" fmla="*/ 9869 w 9940"/>
              <a:gd name="connsiteY116" fmla="*/ 5370 h 10000"/>
              <a:gd name="connsiteX117" fmla="*/ 9940 w 9940"/>
              <a:gd name="connsiteY117" fmla="*/ 5370 h 10000"/>
              <a:gd name="connsiteX0" fmla="*/ 0 w 9929"/>
              <a:gd name="connsiteY0" fmla="*/ 10000 h 10000"/>
              <a:gd name="connsiteX1" fmla="*/ 147 w 9929"/>
              <a:gd name="connsiteY1" fmla="*/ 9767 h 10000"/>
              <a:gd name="connsiteX2" fmla="*/ 205 w 9929"/>
              <a:gd name="connsiteY2" fmla="*/ 9767 h 10000"/>
              <a:gd name="connsiteX3" fmla="*/ 280 w 9929"/>
              <a:gd name="connsiteY3" fmla="*/ 9339 h 10000"/>
              <a:gd name="connsiteX4" fmla="*/ 339 w 9929"/>
              <a:gd name="connsiteY4" fmla="*/ 9125 h 10000"/>
              <a:gd name="connsiteX5" fmla="*/ 486 w 9929"/>
              <a:gd name="connsiteY5" fmla="*/ 8560 h 10000"/>
              <a:gd name="connsiteX6" fmla="*/ 548 w 9929"/>
              <a:gd name="connsiteY6" fmla="*/ 8560 h 10000"/>
              <a:gd name="connsiteX7" fmla="*/ 619 w 9929"/>
              <a:gd name="connsiteY7" fmla="*/ 7568 h 10000"/>
              <a:gd name="connsiteX8" fmla="*/ 692 w 9929"/>
              <a:gd name="connsiteY8" fmla="*/ 7568 h 10000"/>
              <a:gd name="connsiteX9" fmla="*/ 826 w 9929"/>
              <a:gd name="connsiteY9" fmla="*/ 7685 h 10000"/>
              <a:gd name="connsiteX10" fmla="*/ 899 w 9929"/>
              <a:gd name="connsiteY10" fmla="*/ 7802 h 10000"/>
              <a:gd name="connsiteX11" fmla="*/ 960 w 9929"/>
              <a:gd name="connsiteY11" fmla="*/ 7354 h 10000"/>
              <a:gd name="connsiteX12" fmla="*/ 1033 w 9929"/>
              <a:gd name="connsiteY12" fmla="*/ 7237 h 10000"/>
              <a:gd name="connsiteX13" fmla="*/ 1167 w 9929"/>
              <a:gd name="connsiteY13" fmla="*/ 5603 h 10000"/>
              <a:gd name="connsiteX14" fmla="*/ 1239 w 9929"/>
              <a:gd name="connsiteY14" fmla="*/ 4942 h 10000"/>
              <a:gd name="connsiteX15" fmla="*/ 1300 w 9929"/>
              <a:gd name="connsiteY15" fmla="*/ 5603 h 10000"/>
              <a:gd name="connsiteX16" fmla="*/ 1374 w 9929"/>
              <a:gd name="connsiteY16" fmla="*/ 5700 h 10000"/>
              <a:gd name="connsiteX17" fmla="*/ 1507 w 9929"/>
              <a:gd name="connsiteY17" fmla="*/ 5370 h 10000"/>
              <a:gd name="connsiteX18" fmla="*/ 1580 w 9929"/>
              <a:gd name="connsiteY18" fmla="*/ 5700 h 10000"/>
              <a:gd name="connsiteX19" fmla="*/ 1642 w 9929"/>
              <a:gd name="connsiteY19" fmla="*/ 5272 h 10000"/>
              <a:gd name="connsiteX20" fmla="*/ 1715 w 9929"/>
              <a:gd name="connsiteY20" fmla="*/ 5603 h 10000"/>
              <a:gd name="connsiteX21" fmla="*/ 1847 w 9929"/>
              <a:gd name="connsiteY21" fmla="*/ 5058 h 10000"/>
              <a:gd name="connsiteX22" fmla="*/ 1919 w 9929"/>
              <a:gd name="connsiteY22" fmla="*/ 5370 h 10000"/>
              <a:gd name="connsiteX23" fmla="*/ 1993 w 9929"/>
              <a:gd name="connsiteY23" fmla="*/ 5156 h 10000"/>
              <a:gd name="connsiteX24" fmla="*/ 2054 w 9929"/>
              <a:gd name="connsiteY24" fmla="*/ 5486 h 10000"/>
              <a:gd name="connsiteX25" fmla="*/ 2198 w 9929"/>
              <a:gd name="connsiteY25" fmla="*/ 4611 h 10000"/>
              <a:gd name="connsiteX26" fmla="*/ 2261 w 9929"/>
              <a:gd name="connsiteY26" fmla="*/ 5156 h 10000"/>
              <a:gd name="connsiteX27" fmla="*/ 2332 w 9929"/>
              <a:gd name="connsiteY27" fmla="*/ 5272 h 10000"/>
              <a:gd name="connsiteX28" fmla="*/ 2392 w 9929"/>
              <a:gd name="connsiteY28" fmla="*/ 5603 h 10000"/>
              <a:gd name="connsiteX29" fmla="*/ 2468 w 9929"/>
              <a:gd name="connsiteY29" fmla="*/ 5058 h 10000"/>
              <a:gd name="connsiteX30" fmla="*/ 2602 w 9929"/>
              <a:gd name="connsiteY30" fmla="*/ 5486 h 10000"/>
              <a:gd name="connsiteX31" fmla="*/ 2674 w 9929"/>
              <a:gd name="connsiteY31" fmla="*/ 5603 h 10000"/>
              <a:gd name="connsiteX32" fmla="*/ 2744 w 9929"/>
              <a:gd name="connsiteY32" fmla="*/ 5370 h 10000"/>
              <a:gd name="connsiteX33" fmla="*/ 2809 w 9929"/>
              <a:gd name="connsiteY33" fmla="*/ 5370 h 10000"/>
              <a:gd name="connsiteX34" fmla="*/ 2954 w 9929"/>
              <a:gd name="connsiteY34" fmla="*/ 5370 h 10000"/>
              <a:gd name="connsiteX35" fmla="*/ 3013 w 9929"/>
              <a:gd name="connsiteY35" fmla="*/ 4611 h 10000"/>
              <a:gd name="connsiteX36" fmla="*/ 3088 w 9929"/>
              <a:gd name="connsiteY36" fmla="*/ 4942 h 10000"/>
              <a:gd name="connsiteX37" fmla="*/ 3147 w 9929"/>
              <a:gd name="connsiteY37" fmla="*/ 4728 h 10000"/>
              <a:gd name="connsiteX38" fmla="*/ 3293 w 9929"/>
              <a:gd name="connsiteY38" fmla="*/ 6031 h 10000"/>
              <a:gd name="connsiteX39" fmla="*/ 3353 w 9929"/>
              <a:gd name="connsiteY39" fmla="*/ 5272 h 10000"/>
              <a:gd name="connsiteX40" fmla="*/ 3427 w 9929"/>
              <a:gd name="connsiteY40" fmla="*/ 5272 h 10000"/>
              <a:gd name="connsiteX41" fmla="*/ 3500 w 9929"/>
              <a:gd name="connsiteY41" fmla="*/ 5272 h 10000"/>
              <a:gd name="connsiteX42" fmla="*/ 3633 w 9929"/>
              <a:gd name="connsiteY42" fmla="*/ 4611 h 10000"/>
              <a:gd name="connsiteX43" fmla="*/ 3695 w 9929"/>
              <a:gd name="connsiteY43" fmla="*/ 5370 h 10000"/>
              <a:gd name="connsiteX44" fmla="*/ 3767 w 9929"/>
              <a:gd name="connsiteY44" fmla="*/ 5486 h 10000"/>
              <a:gd name="connsiteX45" fmla="*/ 3841 w 9929"/>
              <a:gd name="connsiteY45" fmla="*/ 5058 h 10000"/>
              <a:gd name="connsiteX46" fmla="*/ 3973 w 9929"/>
              <a:gd name="connsiteY46" fmla="*/ 5603 h 10000"/>
              <a:gd name="connsiteX47" fmla="*/ 4047 w 9929"/>
              <a:gd name="connsiteY47" fmla="*/ 4611 h 10000"/>
              <a:gd name="connsiteX48" fmla="*/ 4107 w 9929"/>
              <a:gd name="connsiteY48" fmla="*/ 4825 h 10000"/>
              <a:gd name="connsiteX49" fmla="*/ 4180 w 9929"/>
              <a:gd name="connsiteY49" fmla="*/ 4397 h 10000"/>
              <a:gd name="connsiteX50" fmla="*/ 4313 w 9929"/>
              <a:gd name="connsiteY50" fmla="*/ 5058 h 10000"/>
              <a:gd name="connsiteX51" fmla="*/ 4387 w 9929"/>
              <a:gd name="connsiteY51" fmla="*/ 5156 h 10000"/>
              <a:gd name="connsiteX52" fmla="*/ 4447 w 9929"/>
              <a:gd name="connsiteY52" fmla="*/ 4825 h 10000"/>
              <a:gd name="connsiteX53" fmla="*/ 4520 w 9929"/>
              <a:gd name="connsiteY53" fmla="*/ 5156 h 10000"/>
              <a:gd name="connsiteX54" fmla="*/ 4654 w 9929"/>
              <a:gd name="connsiteY54" fmla="*/ 5156 h 10000"/>
              <a:gd name="connsiteX55" fmla="*/ 4728 w 9929"/>
              <a:gd name="connsiteY55" fmla="*/ 5486 h 10000"/>
              <a:gd name="connsiteX56" fmla="*/ 4801 w 9929"/>
              <a:gd name="connsiteY56" fmla="*/ 5370 h 10000"/>
              <a:gd name="connsiteX57" fmla="*/ 4859 w 9929"/>
              <a:gd name="connsiteY57" fmla="*/ 5272 h 10000"/>
              <a:gd name="connsiteX58" fmla="*/ 4995 w 9929"/>
              <a:gd name="connsiteY58" fmla="*/ 4942 h 10000"/>
              <a:gd name="connsiteX59" fmla="*/ 5065 w 9929"/>
              <a:gd name="connsiteY59" fmla="*/ 4942 h 10000"/>
              <a:gd name="connsiteX60" fmla="*/ 5142 w 9929"/>
              <a:gd name="connsiteY60" fmla="*/ 5272 h 10000"/>
              <a:gd name="connsiteX61" fmla="*/ 5200 w 9929"/>
              <a:gd name="connsiteY61" fmla="*/ 5486 h 10000"/>
              <a:gd name="connsiteX62" fmla="*/ 5346 w 9929"/>
              <a:gd name="connsiteY62" fmla="*/ 5156 h 10000"/>
              <a:gd name="connsiteX63" fmla="*/ 5406 w 9929"/>
              <a:gd name="connsiteY63" fmla="*/ 7354 h 10000"/>
              <a:gd name="connsiteX64" fmla="*/ 5480 w 9929"/>
              <a:gd name="connsiteY64" fmla="*/ 8016 h 10000"/>
              <a:gd name="connsiteX65" fmla="*/ 5553 w 9929"/>
              <a:gd name="connsiteY65" fmla="*/ 7140 h 10000"/>
              <a:gd name="connsiteX66" fmla="*/ 5686 w 9929"/>
              <a:gd name="connsiteY66" fmla="*/ 6265 h 10000"/>
              <a:gd name="connsiteX67" fmla="*/ 5748 w 9929"/>
              <a:gd name="connsiteY67" fmla="*/ 6148 h 10000"/>
              <a:gd name="connsiteX68" fmla="*/ 5821 w 9929"/>
              <a:gd name="connsiteY68" fmla="*/ 5486 h 10000"/>
              <a:gd name="connsiteX69" fmla="*/ 5893 w 9929"/>
              <a:gd name="connsiteY69" fmla="*/ 5700 h 10000"/>
              <a:gd name="connsiteX70" fmla="*/ 5955 w 9929"/>
              <a:gd name="connsiteY70" fmla="*/ 5156 h 10000"/>
              <a:gd name="connsiteX71" fmla="*/ 6100 w 9929"/>
              <a:gd name="connsiteY71" fmla="*/ 4942 h 10000"/>
              <a:gd name="connsiteX72" fmla="*/ 6160 w 9929"/>
              <a:gd name="connsiteY72" fmla="*/ 5370 h 10000"/>
              <a:gd name="connsiteX73" fmla="*/ 6234 w 9929"/>
              <a:gd name="connsiteY73" fmla="*/ 5486 h 10000"/>
              <a:gd name="connsiteX74" fmla="*/ 6293 w 9929"/>
              <a:gd name="connsiteY74" fmla="*/ 6362 h 10000"/>
              <a:gd name="connsiteX75" fmla="*/ 6439 w 9929"/>
              <a:gd name="connsiteY75" fmla="*/ 6265 h 10000"/>
              <a:gd name="connsiteX76" fmla="*/ 6501 w 9929"/>
              <a:gd name="connsiteY76" fmla="*/ 5817 h 10000"/>
              <a:gd name="connsiteX77" fmla="*/ 6573 w 9929"/>
              <a:gd name="connsiteY77" fmla="*/ 7023 h 10000"/>
              <a:gd name="connsiteX78" fmla="*/ 6648 w 9929"/>
              <a:gd name="connsiteY78" fmla="*/ 2743 h 10000"/>
              <a:gd name="connsiteX79" fmla="*/ 6782 w 9929"/>
              <a:gd name="connsiteY79" fmla="*/ 0 h 10000"/>
              <a:gd name="connsiteX80" fmla="*/ 6853 w 9929"/>
              <a:gd name="connsiteY80" fmla="*/ 1323 h 10000"/>
              <a:gd name="connsiteX81" fmla="*/ 6913 w 9929"/>
              <a:gd name="connsiteY81" fmla="*/ 875 h 10000"/>
              <a:gd name="connsiteX82" fmla="*/ 6986 w 9929"/>
              <a:gd name="connsiteY82" fmla="*/ 2082 h 10000"/>
              <a:gd name="connsiteX83" fmla="*/ 7121 w 9929"/>
              <a:gd name="connsiteY83" fmla="*/ 1751 h 10000"/>
              <a:gd name="connsiteX84" fmla="*/ 7193 w 9929"/>
              <a:gd name="connsiteY84" fmla="*/ 1751 h 10000"/>
              <a:gd name="connsiteX85" fmla="*/ 7256 w 9929"/>
              <a:gd name="connsiteY85" fmla="*/ 1965 h 10000"/>
              <a:gd name="connsiteX86" fmla="*/ 7327 w 9929"/>
              <a:gd name="connsiteY86" fmla="*/ 2626 h 10000"/>
              <a:gd name="connsiteX87" fmla="*/ 7462 w 9929"/>
              <a:gd name="connsiteY87" fmla="*/ 1634 h 10000"/>
              <a:gd name="connsiteX88" fmla="*/ 7533 w 9929"/>
              <a:gd name="connsiteY88" fmla="*/ 2082 h 10000"/>
              <a:gd name="connsiteX89" fmla="*/ 7595 w 9929"/>
              <a:gd name="connsiteY89" fmla="*/ 1965 h 10000"/>
              <a:gd name="connsiteX90" fmla="*/ 7668 w 9929"/>
              <a:gd name="connsiteY90" fmla="*/ 992 h 10000"/>
              <a:gd name="connsiteX91" fmla="*/ 7803 w 9929"/>
              <a:gd name="connsiteY91" fmla="*/ 1206 h 10000"/>
              <a:gd name="connsiteX92" fmla="*/ 7873 w 9929"/>
              <a:gd name="connsiteY92" fmla="*/ 545 h 10000"/>
              <a:gd name="connsiteX93" fmla="*/ 7947 w 9929"/>
              <a:gd name="connsiteY93" fmla="*/ 4163 h 10000"/>
              <a:gd name="connsiteX94" fmla="*/ 8007 w 9929"/>
              <a:gd name="connsiteY94" fmla="*/ 5700 h 10000"/>
              <a:gd name="connsiteX95" fmla="*/ 8153 w 9929"/>
              <a:gd name="connsiteY95" fmla="*/ 5700 h 10000"/>
              <a:gd name="connsiteX96" fmla="*/ 8215 w 9929"/>
              <a:gd name="connsiteY96" fmla="*/ 5156 h 10000"/>
              <a:gd name="connsiteX97" fmla="*/ 8288 w 9929"/>
              <a:gd name="connsiteY97" fmla="*/ 5156 h 10000"/>
              <a:gd name="connsiteX98" fmla="*/ 8347 w 9929"/>
              <a:gd name="connsiteY98" fmla="*/ 5700 h 10000"/>
              <a:gd name="connsiteX99" fmla="*/ 8493 w 9929"/>
              <a:gd name="connsiteY99" fmla="*/ 5272 h 10000"/>
              <a:gd name="connsiteX100" fmla="*/ 8555 w 9929"/>
              <a:gd name="connsiteY100" fmla="*/ 4280 h 10000"/>
              <a:gd name="connsiteX101" fmla="*/ 8628 w 9929"/>
              <a:gd name="connsiteY101" fmla="*/ 5058 h 10000"/>
              <a:gd name="connsiteX102" fmla="*/ 8701 w 9929"/>
              <a:gd name="connsiteY102" fmla="*/ 5058 h 10000"/>
              <a:gd name="connsiteX103" fmla="*/ 8835 w 9929"/>
              <a:gd name="connsiteY103" fmla="*/ 4611 h 10000"/>
              <a:gd name="connsiteX104" fmla="*/ 8894 w 9929"/>
              <a:gd name="connsiteY104" fmla="*/ 5058 h 10000"/>
              <a:gd name="connsiteX105" fmla="*/ 8967 w 9929"/>
              <a:gd name="connsiteY105" fmla="*/ 5156 h 10000"/>
              <a:gd name="connsiteX106" fmla="*/ 9042 w 9929"/>
              <a:gd name="connsiteY106" fmla="*/ 5156 h 10000"/>
              <a:gd name="connsiteX107" fmla="*/ 9101 w 9929"/>
              <a:gd name="connsiteY107" fmla="*/ 5058 h 10000"/>
              <a:gd name="connsiteX108" fmla="*/ 9247 w 9929"/>
              <a:gd name="connsiteY108" fmla="*/ 4825 h 10000"/>
              <a:gd name="connsiteX109" fmla="*/ 9308 w 9929"/>
              <a:gd name="connsiteY109" fmla="*/ 5058 h 10000"/>
              <a:gd name="connsiteX110" fmla="*/ 9381 w 9929"/>
              <a:gd name="connsiteY110" fmla="*/ 4825 h 10000"/>
              <a:gd name="connsiteX111" fmla="*/ 9455 w 9929"/>
              <a:gd name="connsiteY111" fmla="*/ 5272 h 10000"/>
              <a:gd name="connsiteX112" fmla="*/ 9588 w 9929"/>
              <a:gd name="connsiteY112" fmla="*/ 4942 h 10000"/>
              <a:gd name="connsiteX113" fmla="*/ 9648 w 9929"/>
              <a:gd name="connsiteY113" fmla="*/ 5370 h 10000"/>
              <a:gd name="connsiteX114" fmla="*/ 9722 w 9929"/>
              <a:gd name="connsiteY114" fmla="*/ 4942 h 10000"/>
              <a:gd name="connsiteX115" fmla="*/ 9795 w 9929"/>
              <a:gd name="connsiteY115" fmla="*/ 5603 h 10000"/>
              <a:gd name="connsiteX116" fmla="*/ 9929 w 9929"/>
              <a:gd name="connsiteY116" fmla="*/ 5370 h 10000"/>
              <a:gd name="connsiteX0" fmla="*/ 0 w 9865"/>
              <a:gd name="connsiteY0" fmla="*/ 10000 h 10000"/>
              <a:gd name="connsiteX1" fmla="*/ 148 w 9865"/>
              <a:gd name="connsiteY1" fmla="*/ 9767 h 10000"/>
              <a:gd name="connsiteX2" fmla="*/ 206 w 9865"/>
              <a:gd name="connsiteY2" fmla="*/ 9767 h 10000"/>
              <a:gd name="connsiteX3" fmla="*/ 282 w 9865"/>
              <a:gd name="connsiteY3" fmla="*/ 9339 h 10000"/>
              <a:gd name="connsiteX4" fmla="*/ 341 w 9865"/>
              <a:gd name="connsiteY4" fmla="*/ 9125 h 10000"/>
              <a:gd name="connsiteX5" fmla="*/ 489 w 9865"/>
              <a:gd name="connsiteY5" fmla="*/ 8560 h 10000"/>
              <a:gd name="connsiteX6" fmla="*/ 552 w 9865"/>
              <a:gd name="connsiteY6" fmla="*/ 8560 h 10000"/>
              <a:gd name="connsiteX7" fmla="*/ 623 w 9865"/>
              <a:gd name="connsiteY7" fmla="*/ 7568 h 10000"/>
              <a:gd name="connsiteX8" fmla="*/ 697 w 9865"/>
              <a:gd name="connsiteY8" fmla="*/ 7568 h 10000"/>
              <a:gd name="connsiteX9" fmla="*/ 832 w 9865"/>
              <a:gd name="connsiteY9" fmla="*/ 7685 h 10000"/>
              <a:gd name="connsiteX10" fmla="*/ 905 w 9865"/>
              <a:gd name="connsiteY10" fmla="*/ 7802 h 10000"/>
              <a:gd name="connsiteX11" fmla="*/ 967 w 9865"/>
              <a:gd name="connsiteY11" fmla="*/ 7354 h 10000"/>
              <a:gd name="connsiteX12" fmla="*/ 1040 w 9865"/>
              <a:gd name="connsiteY12" fmla="*/ 7237 h 10000"/>
              <a:gd name="connsiteX13" fmla="*/ 1175 w 9865"/>
              <a:gd name="connsiteY13" fmla="*/ 5603 h 10000"/>
              <a:gd name="connsiteX14" fmla="*/ 1248 w 9865"/>
              <a:gd name="connsiteY14" fmla="*/ 4942 h 10000"/>
              <a:gd name="connsiteX15" fmla="*/ 1309 w 9865"/>
              <a:gd name="connsiteY15" fmla="*/ 5603 h 10000"/>
              <a:gd name="connsiteX16" fmla="*/ 1384 w 9865"/>
              <a:gd name="connsiteY16" fmla="*/ 5700 h 10000"/>
              <a:gd name="connsiteX17" fmla="*/ 1518 w 9865"/>
              <a:gd name="connsiteY17" fmla="*/ 5370 h 10000"/>
              <a:gd name="connsiteX18" fmla="*/ 1591 w 9865"/>
              <a:gd name="connsiteY18" fmla="*/ 5700 h 10000"/>
              <a:gd name="connsiteX19" fmla="*/ 1654 w 9865"/>
              <a:gd name="connsiteY19" fmla="*/ 5272 h 10000"/>
              <a:gd name="connsiteX20" fmla="*/ 1727 w 9865"/>
              <a:gd name="connsiteY20" fmla="*/ 5603 h 10000"/>
              <a:gd name="connsiteX21" fmla="*/ 1860 w 9865"/>
              <a:gd name="connsiteY21" fmla="*/ 5058 h 10000"/>
              <a:gd name="connsiteX22" fmla="*/ 1933 w 9865"/>
              <a:gd name="connsiteY22" fmla="*/ 5370 h 10000"/>
              <a:gd name="connsiteX23" fmla="*/ 2007 w 9865"/>
              <a:gd name="connsiteY23" fmla="*/ 5156 h 10000"/>
              <a:gd name="connsiteX24" fmla="*/ 2069 w 9865"/>
              <a:gd name="connsiteY24" fmla="*/ 5486 h 10000"/>
              <a:gd name="connsiteX25" fmla="*/ 2214 w 9865"/>
              <a:gd name="connsiteY25" fmla="*/ 4611 h 10000"/>
              <a:gd name="connsiteX26" fmla="*/ 2277 w 9865"/>
              <a:gd name="connsiteY26" fmla="*/ 5156 h 10000"/>
              <a:gd name="connsiteX27" fmla="*/ 2349 w 9865"/>
              <a:gd name="connsiteY27" fmla="*/ 5272 h 10000"/>
              <a:gd name="connsiteX28" fmla="*/ 2409 w 9865"/>
              <a:gd name="connsiteY28" fmla="*/ 5603 h 10000"/>
              <a:gd name="connsiteX29" fmla="*/ 2486 w 9865"/>
              <a:gd name="connsiteY29" fmla="*/ 5058 h 10000"/>
              <a:gd name="connsiteX30" fmla="*/ 2621 w 9865"/>
              <a:gd name="connsiteY30" fmla="*/ 5486 h 10000"/>
              <a:gd name="connsiteX31" fmla="*/ 2693 w 9865"/>
              <a:gd name="connsiteY31" fmla="*/ 5603 h 10000"/>
              <a:gd name="connsiteX32" fmla="*/ 2764 w 9865"/>
              <a:gd name="connsiteY32" fmla="*/ 5370 h 10000"/>
              <a:gd name="connsiteX33" fmla="*/ 2829 w 9865"/>
              <a:gd name="connsiteY33" fmla="*/ 5370 h 10000"/>
              <a:gd name="connsiteX34" fmla="*/ 2975 w 9865"/>
              <a:gd name="connsiteY34" fmla="*/ 5370 h 10000"/>
              <a:gd name="connsiteX35" fmla="*/ 3035 w 9865"/>
              <a:gd name="connsiteY35" fmla="*/ 4611 h 10000"/>
              <a:gd name="connsiteX36" fmla="*/ 3110 w 9865"/>
              <a:gd name="connsiteY36" fmla="*/ 4942 h 10000"/>
              <a:gd name="connsiteX37" fmla="*/ 3170 w 9865"/>
              <a:gd name="connsiteY37" fmla="*/ 4728 h 10000"/>
              <a:gd name="connsiteX38" fmla="*/ 3317 w 9865"/>
              <a:gd name="connsiteY38" fmla="*/ 6031 h 10000"/>
              <a:gd name="connsiteX39" fmla="*/ 3377 w 9865"/>
              <a:gd name="connsiteY39" fmla="*/ 5272 h 10000"/>
              <a:gd name="connsiteX40" fmla="*/ 3452 w 9865"/>
              <a:gd name="connsiteY40" fmla="*/ 5272 h 10000"/>
              <a:gd name="connsiteX41" fmla="*/ 3525 w 9865"/>
              <a:gd name="connsiteY41" fmla="*/ 5272 h 10000"/>
              <a:gd name="connsiteX42" fmla="*/ 3659 w 9865"/>
              <a:gd name="connsiteY42" fmla="*/ 4611 h 10000"/>
              <a:gd name="connsiteX43" fmla="*/ 3721 w 9865"/>
              <a:gd name="connsiteY43" fmla="*/ 5370 h 10000"/>
              <a:gd name="connsiteX44" fmla="*/ 3794 w 9865"/>
              <a:gd name="connsiteY44" fmla="*/ 5486 h 10000"/>
              <a:gd name="connsiteX45" fmla="*/ 3868 w 9865"/>
              <a:gd name="connsiteY45" fmla="*/ 5058 h 10000"/>
              <a:gd name="connsiteX46" fmla="*/ 4001 w 9865"/>
              <a:gd name="connsiteY46" fmla="*/ 5603 h 10000"/>
              <a:gd name="connsiteX47" fmla="*/ 4076 w 9865"/>
              <a:gd name="connsiteY47" fmla="*/ 4611 h 10000"/>
              <a:gd name="connsiteX48" fmla="*/ 4136 w 9865"/>
              <a:gd name="connsiteY48" fmla="*/ 4825 h 10000"/>
              <a:gd name="connsiteX49" fmla="*/ 4210 w 9865"/>
              <a:gd name="connsiteY49" fmla="*/ 4397 h 10000"/>
              <a:gd name="connsiteX50" fmla="*/ 4344 w 9865"/>
              <a:gd name="connsiteY50" fmla="*/ 5058 h 10000"/>
              <a:gd name="connsiteX51" fmla="*/ 4418 w 9865"/>
              <a:gd name="connsiteY51" fmla="*/ 5156 h 10000"/>
              <a:gd name="connsiteX52" fmla="*/ 4479 w 9865"/>
              <a:gd name="connsiteY52" fmla="*/ 4825 h 10000"/>
              <a:gd name="connsiteX53" fmla="*/ 4552 w 9865"/>
              <a:gd name="connsiteY53" fmla="*/ 5156 h 10000"/>
              <a:gd name="connsiteX54" fmla="*/ 4687 w 9865"/>
              <a:gd name="connsiteY54" fmla="*/ 5156 h 10000"/>
              <a:gd name="connsiteX55" fmla="*/ 4762 w 9865"/>
              <a:gd name="connsiteY55" fmla="*/ 5486 h 10000"/>
              <a:gd name="connsiteX56" fmla="*/ 4835 w 9865"/>
              <a:gd name="connsiteY56" fmla="*/ 5370 h 10000"/>
              <a:gd name="connsiteX57" fmla="*/ 4894 w 9865"/>
              <a:gd name="connsiteY57" fmla="*/ 5272 h 10000"/>
              <a:gd name="connsiteX58" fmla="*/ 5031 w 9865"/>
              <a:gd name="connsiteY58" fmla="*/ 4942 h 10000"/>
              <a:gd name="connsiteX59" fmla="*/ 5101 w 9865"/>
              <a:gd name="connsiteY59" fmla="*/ 4942 h 10000"/>
              <a:gd name="connsiteX60" fmla="*/ 5179 w 9865"/>
              <a:gd name="connsiteY60" fmla="*/ 5272 h 10000"/>
              <a:gd name="connsiteX61" fmla="*/ 5237 w 9865"/>
              <a:gd name="connsiteY61" fmla="*/ 5486 h 10000"/>
              <a:gd name="connsiteX62" fmla="*/ 5384 w 9865"/>
              <a:gd name="connsiteY62" fmla="*/ 5156 h 10000"/>
              <a:gd name="connsiteX63" fmla="*/ 5445 w 9865"/>
              <a:gd name="connsiteY63" fmla="*/ 7354 h 10000"/>
              <a:gd name="connsiteX64" fmla="*/ 5519 w 9865"/>
              <a:gd name="connsiteY64" fmla="*/ 8016 h 10000"/>
              <a:gd name="connsiteX65" fmla="*/ 5593 w 9865"/>
              <a:gd name="connsiteY65" fmla="*/ 7140 h 10000"/>
              <a:gd name="connsiteX66" fmla="*/ 5727 w 9865"/>
              <a:gd name="connsiteY66" fmla="*/ 6265 h 10000"/>
              <a:gd name="connsiteX67" fmla="*/ 5789 w 9865"/>
              <a:gd name="connsiteY67" fmla="*/ 6148 h 10000"/>
              <a:gd name="connsiteX68" fmla="*/ 5863 w 9865"/>
              <a:gd name="connsiteY68" fmla="*/ 5486 h 10000"/>
              <a:gd name="connsiteX69" fmla="*/ 5935 w 9865"/>
              <a:gd name="connsiteY69" fmla="*/ 5700 h 10000"/>
              <a:gd name="connsiteX70" fmla="*/ 5998 w 9865"/>
              <a:gd name="connsiteY70" fmla="*/ 5156 h 10000"/>
              <a:gd name="connsiteX71" fmla="*/ 6144 w 9865"/>
              <a:gd name="connsiteY71" fmla="*/ 4942 h 10000"/>
              <a:gd name="connsiteX72" fmla="*/ 6204 w 9865"/>
              <a:gd name="connsiteY72" fmla="*/ 5370 h 10000"/>
              <a:gd name="connsiteX73" fmla="*/ 6279 w 9865"/>
              <a:gd name="connsiteY73" fmla="*/ 5486 h 10000"/>
              <a:gd name="connsiteX74" fmla="*/ 6338 w 9865"/>
              <a:gd name="connsiteY74" fmla="*/ 6362 h 10000"/>
              <a:gd name="connsiteX75" fmla="*/ 6485 w 9865"/>
              <a:gd name="connsiteY75" fmla="*/ 6265 h 10000"/>
              <a:gd name="connsiteX76" fmla="*/ 6547 w 9865"/>
              <a:gd name="connsiteY76" fmla="*/ 5817 h 10000"/>
              <a:gd name="connsiteX77" fmla="*/ 6620 w 9865"/>
              <a:gd name="connsiteY77" fmla="*/ 7023 h 10000"/>
              <a:gd name="connsiteX78" fmla="*/ 6696 w 9865"/>
              <a:gd name="connsiteY78" fmla="*/ 2743 h 10000"/>
              <a:gd name="connsiteX79" fmla="*/ 6830 w 9865"/>
              <a:gd name="connsiteY79" fmla="*/ 0 h 10000"/>
              <a:gd name="connsiteX80" fmla="*/ 6902 w 9865"/>
              <a:gd name="connsiteY80" fmla="*/ 1323 h 10000"/>
              <a:gd name="connsiteX81" fmla="*/ 6962 w 9865"/>
              <a:gd name="connsiteY81" fmla="*/ 875 h 10000"/>
              <a:gd name="connsiteX82" fmla="*/ 7036 w 9865"/>
              <a:gd name="connsiteY82" fmla="*/ 2082 h 10000"/>
              <a:gd name="connsiteX83" fmla="*/ 7172 w 9865"/>
              <a:gd name="connsiteY83" fmla="*/ 1751 h 10000"/>
              <a:gd name="connsiteX84" fmla="*/ 7244 w 9865"/>
              <a:gd name="connsiteY84" fmla="*/ 1751 h 10000"/>
              <a:gd name="connsiteX85" fmla="*/ 7308 w 9865"/>
              <a:gd name="connsiteY85" fmla="*/ 1965 h 10000"/>
              <a:gd name="connsiteX86" fmla="*/ 7379 w 9865"/>
              <a:gd name="connsiteY86" fmla="*/ 2626 h 10000"/>
              <a:gd name="connsiteX87" fmla="*/ 7515 w 9865"/>
              <a:gd name="connsiteY87" fmla="*/ 1634 h 10000"/>
              <a:gd name="connsiteX88" fmla="*/ 7587 w 9865"/>
              <a:gd name="connsiteY88" fmla="*/ 2082 h 10000"/>
              <a:gd name="connsiteX89" fmla="*/ 7649 w 9865"/>
              <a:gd name="connsiteY89" fmla="*/ 1965 h 10000"/>
              <a:gd name="connsiteX90" fmla="*/ 7723 w 9865"/>
              <a:gd name="connsiteY90" fmla="*/ 992 h 10000"/>
              <a:gd name="connsiteX91" fmla="*/ 7859 w 9865"/>
              <a:gd name="connsiteY91" fmla="*/ 1206 h 10000"/>
              <a:gd name="connsiteX92" fmla="*/ 7929 w 9865"/>
              <a:gd name="connsiteY92" fmla="*/ 545 h 10000"/>
              <a:gd name="connsiteX93" fmla="*/ 8004 w 9865"/>
              <a:gd name="connsiteY93" fmla="*/ 4163 h 10000"/>
              <a:gd name="connsiteX94" fmla="*/ 8064 w 9865"/>
              <a:gd name="connsiteY94" fmla="*/ 5700 h 10000"/>
              <a:gd name="connsiteX95" fmla="*/ 8211 w 9865"/>
              <a:gd name="connsiteY95" fmla="*/ 5700 h 10000"/>
              <a:gd name="connsiteX96" fmla="*/ 8274 w 9865"/>
              <a:gd name="connsiteY96" fmla="*/ 5156 h 10000"/>
              <a:gd name="connsiteX97" fmla="*/ 8347 w 9865"/>
              <a:gd name="connsiteY97" fmla="*/ 5156 h 10000"/>
              <a:gd name="connsiteX98" fmla="*/ 8407 w 9865"/>
              <a:gd name="connsiteY98" fmla="*/ 5700 h 10000"/>
              <a:gd name="connsiteX99" fmla="*/ 8554 w 9865"/>
              <a:gd name="connsiteY99" fmla="*/ 5272 h 10000"/>
              <a:gd name="connsiteX100" fmla="*/ 8616 w 9865"/>
              <a:gd name="connsiteY100" fmla="*/ 4280 h 10000"/>
              <a:gd name="connsiteX101" fmla="*/ 8690 w 9865"/>
              <a:gd name="connsiteY101" fmla="*/ 5058 h 10000"/>
              <a:gd name="connsiteX102" fmla="*/ 8763 w 9865"/>
              <a:gd name="connsiteY102" fmla="*/ 5058 h 10000"/>
              <a:gd name="connsiteX103" fmla="*/ 8898 w 9865"/>
              <a:gd name="connsiteY103" fmla="*/ 4611 h 10000"/>
              <a:gd name="connsiteX104" fmla="*/ 8958 w 9865"/>
              <a:gd name="connsiteY104" fmla="*/ 5058 h 10000"/>
              <a:gd name="connsiteX105" fmla="*/ 9031 w 9865"/>
              <a:gd name="connsiteY105" fmla="*/ 5156 h 10000"/>
              <a:gd name="connsiteX106" fmla="*/ 9107 w 9865"/>
              <a:gd name="connsiteY106" fmla="*/ 5156 h 10000"/>
              <a:gd name="connsiteX107" fmla="*/ 9166 w 9865"/>
              <a:gd name="connsiteY107" fmla="*/ 5058 h 10000"/>
              <a:gd name="connsiteX108" fmla="*/ 9313 w 9865"/>
              <a:gd name="connsiteY108" fmla="*/ 4825 h 10000"/>
              <a:gd name="connsiteX109" fmla="*/ 9375 w 9865"/>
              <a:gd name="connsiteY109" fmla="*/ 5058 h 10000"/>
              <a:gd name="connsiteX110" fmla="*/ 9448 w 9865"/>
              <a:gd name="connsiteY110" fmla="*/ 4825 h 10000"/>
              <a:gd name="connsiteX111" fmla="*/ 9523 w 9865"/>
              <a:gd name="connsiteY111" fmla="*/ 5272 h 10000"/>
              <a:gd name="connsiteX112" fmla="*/ 9657 w 9865"/>
              <a:gd name="connsiteY112" fmla="*/ 4942 h 10000"/>
              <a:gd name="connsiteX113" fmla="*/ 9717 w 9865"/>
              <a:gd name="connsiteY113" fmla="*/ 5370 h 10000"/>
              <a:gd name="connsiteX114" fmla="*/ 9792 w 9865"/>
              <a:gd name="connsiteY114" fmla="*/ 4942 h 10000"/>
              <a:gd name="connsiteX115" fmla="*/ 9865 w 9865"/>
              <a:gd name="connsiteY115" fmla="*/ 5603 h 10000"/>
              <a:gd name="connsiteX0" fmla="*/ 0 w 9926"/>
              <a:gd name="connsiteY0" fmla="*/ 10000 h 10000"/>
              <a:gd name="connsiteX1" fmla="*/ 150 w 9926"/>
              <a:gd name="connsiteY1" fmla="*/ 9767 h 10000"/>
              <a:gd name="connsiteX2" fmla="*/ 209 w 9926"/>
              <a:gd name="connsiteY2" fmla="*/ 9767 h 10000"/>
              <a:gd name="connsiteX3" fmla="*/ 286 w 9926"/>
              <a:gd name="connsiteY3" fmla="*/ 9339 h 10000"/>
              <a:gd name="connsiteX4" fmla="*/ 346 w 9926"/>
              <a:gd name="connsiteY4" fmla="*/ 9125 h 10000"/>
              <a:gd name="connsiteX5" fmla="*/ 496 w 9926"/>
              <a:gd name="connsiteY5" fmla="*/ 8560 h 10000"/>
              <a:gd name="connsiteX6" fmla="*/ 560 w 9926"/>
              <a:gd name="connsiteY6" fmla="*/ 8560 h 10000"/>
              <a:gd name="connsiteX7" fmla="*/ 632 w 9926"/>
              <a:gd name="connsiteY7" fmla="*/ 7568 h 10000"/>
              <a:gd name="connsiteX8" fmla="*/ 707 w 9926"/>
              <a:gd name="connsiteY8" fmla="*/ 7568 h 10000"/>
              <a:gd name="connsiteX9" fmla="*/ 843 w 9926"/>
              <a:gd name="connsiteY9" fmla="*/ 7685 h 10000"/>
              <a:gd name="connsiteX10" fmla="*/ 917 w 9926"/>
              <a:gd name="connsiteY10" fmla="*/ 7802 h 10000"/>
              <a:gd name="connsiteX11" fmla="*/ 980 w 9926"/>
              <a:gd name="connsiteY11" fmla="*/ 7354 h 10000"/>
              <a:gd name="connsiteX12" fmla="*/ 1054 w 9926"/>
              <a:gd name="connsiteY12" fmla="*/ 7237 h 10000"/>
              <a:gd name="connsiteX13" fmla="*/ 1191 w 9926"/>
              <a:gd name="connsiteY13" fmla="*/ 5603 h 10000"/>
              <a:gd name="connsiteX14" fmla="*/ 1265 w 9926"/>
              <a:gd name="connsiteY14" fmla="*/ 4942 h 10000"/>
              <a:gd name="connsiteX15" fmla="*/ 1327 w 9926"/>
              <a:gd name="connsiteY15" fmla="*/ 5603 h 10000"/>
              <a:gd name="connsiteX16" fmla="*/ 1403 w 9926"/>
              <a:gd name="connsiteY16" fmla="*/ 5700 h 10000"/>
              <a:gd name="connsiteX17" fmla="*/ 1539 w 9926"/>
              <a:gd name="connsiteY17" fmla="*/ 5370 h 10000"/>
              <a:gd name="connsiteX18" fmla="*/ 1613 w 9926"/>
              <a:gd name="connsiteY18" fmla="*/ 5700 h 10000"/>
              <a:gd name="connsiteX19" fmla="*/ 1677 w 9926"/>
              <a:gd name="connsiteY19" fmla="*/ 5272 h 10000"/>
              <a:gd name="connsiteX20" fmla="*/ 1751 w 9926"/>
              <a:gd name="connsiteY20" fmla="*/ 5603 h 10000"/>
              <a:gd name="connsiteX21" fmla="*/ 1885 w 9926"/>
              <a:gd name="connsiteY21" fmla="*/ 5058 h 10000"/>
              <a:gd name="connsiteX22" fmla="*/ 1959 w 9926"/>
              <a:gd name="connsiteY22" fmla="*/ 5370 h 10000"/>
              <a:gd name="connsiteX23" fmla="*/ 2034 w 9926"/>
              <a:gd name="connsiteY23" fmla="*/ 5156 h 10000"/>
              <a:gd name="connsiteX24" fmla="*/ 2097 w 9926"/>
              <a:gd name="connsiteY24" fmla="*/ 5486 h 10000"/>
              <a:gd name="connsiteX25" fmla="*/ 2244 w 9926"/>
              <a:gd name="connsiteY25" fmla="*/ 4611 h 10000"/>
              <a:gd name="connsiteX26" fmla="*/ 2308 w 9926"/>
              <a:gd name="connsiteY26" fmla="*/ 5156 h 10000"/>
              <a:gd name="connsiteX27" fmla="*/ 2381 w 9926"/>
              <a:gd name="connsiteY27" fmla="*/ 5272 h 10000"/>
              <a:gd name="connsiteX28" fmla="*/ 2442 w 9926"/>
              <a:gd name="connsiteY28" fmla="*/ 5603 h 10000"/>
              <a:gd name="connsiteX29" fmla="*/ 2520 w 9926"/>
              <a:gd name="connsiteY29" fmla="*/ 5058 h 10000"/>
              <a:gd name="connsiteX30" fmla="*/ 2657 w 9926"/>
              <a:gd name="connsiteY30" fmla="*/ 5486 h 10000"/>
              <a:gd name="connsiteX31" fmla="*/ 2730 w 9926"/>
              <a:gd name="connsiteY31" fmla="*/ 5603 h 10000"/>
              <a:gd name="connsiteX32" fmla="*/ 2802 w 9926"/>
              <a:gd name="connsiteY32" fmla="*/ 5370 h 10000"/>
              <a:gd name="connsiteX33" fmla="*/ 2868 w 9926"/>
              <a:gd name="connsiteY33" fmla="*/ 5370 h 10000"/>
              <a:gd name="connsiteX34" fmla="*/ 3016 w 9926"/>
              <a:gd name="connsiteY34" fmla="*/ 5370 h 10000"/>
              <a:gd name="connsiteX35" fmla="*/ 3077 w 9926"/>
              <a:gd name="connsiteY35" fmla="*/ 4611 h 10000"/>
              <a:gd name="connsiteX36" fmla="*/ 3153 w 9926"/>
              <a:gd name="connsiteY36" fmla="*/ 4942 h 10000"/>
              <a:gd name="connsiteX37" fmla="*/ 3213 w 9926"/>
              <a:gd name="connsiteY37" fmla="*/ 4728 h 10000"/>
              <a:gd name="connsiteX38" fmla="*/ 3362 w 9926"/>
              <a:gd name="connsiteY38" fmla="*/ 6031 h 10000"/>
              <a:gd name="connsiteX39" fmla="*/ 3423 w 9926"/>
              <a:gd name="connsiteY39" fmla="*/ 5272 h 10000"/>
              <a:gd name="connsiteX40" fmla="*/ 3499 w 9926"/>
              <a:gd name="connsiteY40" fmla="*/ 5272 h 10000"/>
              <a:gd name="connsiteX41" fmla="*/ 3573 w 9926"/>
              <a:gd name="connsiteY41" fmla="*/ 5272 h 10000"/>
              <a:gd name="connsiteX42" fmla="*/ 3709 w 9926"/>
              <a:gd name="connsiteY42" fmla="*/ 4611 h 10000"/>
              <a:gd name="connsiteX43" fmla="*/ 3772 w 9926"/>
              <a:gd name="connsiteY43" fmla="*/ 5370 h 10000"/>
              <a:gd name="connsiteX44" fmla="*/ 3846 w 9926"/>
              <a:gd name="connsiteY44" fmla="*/ 5486 h 10000"/>
              <a:gd name="connsiteX45" fmla="*/ 3921 w 9926"/>
              <a:gd name="connsiteY45" fmla="*/ 5058 h 10000"/>
              <a:gd name="connsiteX46" fmla="*/ 4056 w 9926"/>
              <a:gd name="connsiteY46" fmla="*/ 5603 h 10000"/>
              <a:gd name="connsiteX47" fmla="*/ 4132 w 9926"/>
              <a:gd name="connsiteY47" fmla="*/ 4611 h 10000"/>
              <a:gd name="connsiteX48" fmla="*/ 4193 w 9926"/>
              <a:gd name="connsiteY48" fmla="*/ 4825 h 10000"/>
              <a:gd name="connsiteX49" fmla="*/ 4268 w 9926"/>
              <a:gd name="connsiteY49" fmla="*/ 4397 h 10000"/>
              <a:gd name="connsiteX50" fmla="*/ 4403 w 9926"/>
              <a:gd name="connsiteY50" fmla="*/ 5058 h 10000"/>
              <a:gd name="connsiteX51" fmla="*/ 4478 w 9926"/>
              <a:gd name="connsiteY51" fmla="*/ 5156 h 10000"/>
              <a:gd name="connsiteX52" fmla="*/ 4540 w 9926"/>
              <a:gd name="connsiteY52" fmla="*/ 4825 h 10000"/>
              <a:gd name="connsiteX53" fmla="*/ 4614 w 9926"/>
              <a:gd name="connsiteY53" fmla="*/ 5156 h 10000"/>
              <a:gd name="connsiteX54" fmla="*/ 4751 w 9926"/>
              <a:gd name="connsiteY54" fmla="*/ 5156 h 10000"/>
              <a:gd name="connsiteX55" fmla="*/ 4827 w 9926"/>
              <a:gd name="connsiteY55" fmla="*/ 5486 h 10000"/>
              <a:gd name="connsiteX56" fmla="*/ 4901 w 9926"/>
              <a:gd name="connsiteY56" fmla="*/ 5370 h 10000"/>
              <a:gd name="connsiteX57" fmla="*/ 4961 w 9926"/>
              <a:gd name="connsiteY57" fmla="*/ 5272 h 10000"/>
              <a:gd name="connsiteX58" fmla="*/ 5100 w 9926"/>
              <a:gd name="connsiteY58" fmla="*/ 4942 h 10000"/>
              <a:gd name="connsiteX59" fmla="*/ 5171 w 9926"/>
              <a:gd name="connsiteY59" fmla="*/ 4942 h 10000"/>
              <a:gd name="connsiteX60" fmla="*/ 5250 w 9926"/>
              <a:gd name="connsiteY60" fmla="*/ 5272 h 10000"/>
              <a:gd name="connsiteX61" fmla="*/ 5309 w 9926"/>
              <a:gd name="connsiteY61" fmla="*/ 5486 h 10000"/>
              <a:gd name="connsiteX62" fmla="*/ 5458 w 9926"/>
              <a:gd name="connsiteY62" fmla="*/ 5156 h 10000"/>
              <a:gd name="connsiteX63" fmla="*/ 5520 w 9926"/>
              <a:gd name="connsiteY63" fmla="*/ 7354 h 10000"/>
              <a:gd name="connsiteX64" fmla="*/ 5595 w 9926"/>
              <a:gd name="connsiteY64" fmla="*/ 8016 h 10000"/>
              <a:gd name="connsiteX65" fmla="*/ 5670 w 9926"/>
              <a:gd name="connsiteY65" fmla="*/ 7140 h 10000"/>
              <a:gd name="connsiteX66" fmla="*/ 5805 w 9926"/>
              <a:gd name="connsiteY66" fmla="*/ 6265 h 10000"/>
              <a:gd name="connsiteX67" fmla="*/ 5868 w 9926"/>
              <a:gd name="connsiteY67" fmla="*/ 6148 h 10000"/>
              <a:gd name="connsiteX68" fmla="*/ 5943 w 9926"/>
              <a:gd name="connsiteY68" fmla="*/ 5486 h 10000"/>
              <a:gd name="connsiteX69" fmla="*/ 6016 w 9926"/>
              <a:gd name="connsiteY69" fmla="*/ 5700 h 10000"/>
              <a:gd name="connsiteX70" fmla="*/ 6080 w 9926"/>
              <a:gd name="connsiteY70" fmla="*/ 5156 h 10000"/>
              <a:gd name="connsiteX71" fmla="*/ 6228 w 9926"/>
              <a:gd name="connsiteY71" fmla="*/ 4942 h 10000"/>
              <a:gd name="connsiteX72" fmla="*/ 6289 w 9926"/>
              <a:gd name="connsiteY72" fmla="*/ 5370 h 10000"/>
              <a:gd name="connsiteX73" fmla="*/ 6365 w 9926"/>
              <a:gd name="connsiteY73" fmla="*/ 5486 h 10000"/>
              <a:gd name="connsiteX74" fmla="*/ 6425 w 9926"/>
              <a:gd name="connsiteY74" fmla="*/ 6362 h 10000"/>
              <a:gd name="connsiteX75" fmla="*/ 6574 w 9926"/>
              <a:gd name="connsiteY75" fmla="*/ 6265 h 10000"/>
              <a:gd name="connsiteX76" fmla="*/ 6637 w 9926"/>
              <a:gd name="connsiteY76" fmla="*/ 5817 h 10000"/>
              <a:gd name="connsiteX77" fmla="*/ 6711 w 9926"/>
              <a:gd name="connsiteY77" fmla="*/ 7023 h 10000"/>
              <a:gd name="connsiteX78" fmla="*/ 6788 w 9926"/>
              <a:gd name="connsiteY78" fmla="*/ 2743 h 10000"/>
              <a:gd name="connsiteX79" fmla="*/ 6923 w 9926"/>
              <a:gd name="connsiteY79" fmla="*/ 0 h 10000"/>
              <a:gd name="connsiteX80" fmla="*/ 6996 w 9926"/>
              <a:gd name="connsiteY80" fmla="*/ 1323 h 10000"/>
              <a:gd name="connsiteX81" fmla="*/ 7057 w 9926"/>
              <a:gd name="connsiteY81" fmla="*/ 875 h 10000"/>
              <a:gd name="connsiteX82" fmla="*/ 7132 w 9926"/>
              <a:gd name="connsiteY82" fmla="*/ 2082 h 10000"/>
              <a:gd name="connsiteX83" fmla="*/ 7270 w 9926"/>
              <a:gd name="connsiteY83" fmla="*/ 1751 h 10000"/>
              <a:gd name="connsiteX84" fmla="*/ 7343 w 9926"/>
              <a:gd name="connsiteY84" fmla="*/ 1751 h 10000"/>
              <a:gd name="connsiteX85" fmla="*/ 7408 w 9926"/>
              <a:gd name="connsiteY85" fmla="*/ 1965 h 10000"/>
              <a:gd name="connsiteX86" fmla="*/ 7480 w 9926"/>
              <a:gd name="connsiteY86" fmla="*/ 2626 h 10000"/>
              <a:gd name="connsiteX87" fmla="*/ 7618 w 9926"/>
              <a:gd name="connsiteY87" fmla="*/ 1634 h 10000"/>
              <a:gd name="connsiteX88" fmla="*/ 7691 w 9926"/>
              <a:gd name="connsiteY88" fmla="*/ 2082 h 10000"/>
              <a:gd name="connsiteX89" fmla="*/ 7754 w 9926"/>
              <a:gd name="connsiteY89" fmla="*/ 1965 h 10000"/>
              <a:gd name="connsiteX90" fmla="*/ 7829 w 9926"/>
              <a:gd name="connsiteY90" fmla="*/ 992 h 10000"/>
              <a:gd name="connsiteX91" fmla="*/ 7967 w 9926"/>
              <a:gd name="connsiteY91" fmla="*/ 1206 h 10000"/>
              <a:gd name="connsiteX92" fmla="*/ 8038 w 9926"/>
              <a:gd name="connsiteY92" fmla="*/ 545 h 10000"/>
              <a:gd name="connsiteX93" fmla="*/ 8114 w 9926"/>
              <a:gd name="connsiteY93" fmla="*/ 4163 h 10000"/>
              <a:gd name="connsiteX94" fmla="*/ 8174 w 9926"/>
              <a:gd name="connsiteY94" fmla="*/ 5700 h 10000"/>
              <a:gd name="connsiteX95" fmla="*/ 8323 w 9926"/>
              <a:gd name="connsiteY95" fmla="*/ 5700 h 10000"/>
              <a:gd name="connsiteX96" fmla="*/ 8387 w 9926"/>
              <a:gd name="connsiteY96" fmla="*/ 5156 h 10000"/>
              <a:gd name="connsiteX97" fmla="*/ 8461 w 9926"/>
              <a:gd name="connsiteY97" fmla="*/ 5156 h 10000"/>
              <a:gd name="connsiteX98" fmla="*/ 8522 w 9926"/>
              <a:gd name="connsiteY98" fmla="*/ 5700 h 10000"/>
              <a:gd name="connsiteX99" fmla="*/ 8671 w 9926"/>
              <a:gd name="connsiteY99" fmla="*/ 5272 h 10000"/>
              <a:gd name="connsiteX100" fmla="*/ 8734 w 9926"/>
              <a:gd name="connsiteY100" fmla="*/ 4280 h 10000"/>
              <a:gd name="connsiteX101" fmla="*/ 8809 w 9926"/>
              <a:gd name="connsiteY101" fmla="*/ 5058 h 10000"/>
              <a:gd name="connsiteX102" fmla="*/ 8883 w 9926"/>
              <a:gd name="connsiteY102" fmla="*/ 5058 h 10000"/>
              <a:gd name="connsiteX103" fmla="*/ 9020 w 9926"/>
              <a:gd name="connsiteY103" fmla="*/ 4611 h 10000"/>
              <a:gd name="connsiteX104" fmla="*/ 9081 w 9926"/>
              <a:gd name="connsiteY104" fmla="*/ 5058 h 10000"/>
              <a:gd name="connsiteX105" fmla="*/ 9155 w 9926"/>
              <a:gd name="connsiteY105" fmla="*/ 5156 h 10000"/>
              <a:gd name="connsiteX106" fmla="*/ 9232 w 9926"/>
              <a:gd name="connsiteY106" fmla="*/ 5156 h 10000"/>
              <a:gd name="connsiteX107" fmla="*/ 9291 w 9926"/>
              <a:gd name="connsiteY107" fmla="*/ 5058 h 10000"/>
              <a:gd name="connsiteX108" fmla="*/ 9440 w 9926"/>
              <a:gd name="connsiteY108" fmla="*/ 4825 h 10000"/>
              <a:gd name="connsiteX109" fmla="*/ 9503 w 9926"/>
              <a:gd name="connsiteY109" fmla="*/ 5058 h 10000"/>
              <a:gd name="connsiteX110" fmla="*/ 9577 w 9926"/>
              <a:gd name="connsiteY110" fmla="*/ 4825 h 10000"/>
              <a:gd name="connsiteX111" fmla="*/ 9653 w 9926"/>
              <a:gd name="connsiteY111" fmla="*/ 5272 h 10000"/>
              <a:gd name="connsiteX112" fmla="*/ 9789 w 9926"/>
              <a:gd name="connsiteY112" fmla="*/ 4942 h 10000"/>
              <a:gd name="connsiteX113" fmla="*/ 9850 w 9926"/>
              <a:gd name="connsiteY113" fmla="*/ 5370 h 10000"/>
              <a:gd name="connsiteX114" fmla="*/ 9926 w 9926"/>
              <a:gd name="connsiteY114" fmla="*/ 4942 h 10000"/>
              <a:gd name="connsiteX0" fmla="*/ 0 w 9923"/>
              <a:gd name="connsiteY0" fmla="*/ 10000 h 10000"/>
              <a:gd name="connsiteX1" fmla="*/ 151 w 9923"/>
              <a:gd name="connsiteY1" fmla="*/ 9767 h 10000"/>
              <a:gd name="connsiteX2" fmla="*/ 211 w 9923"/>
              <a:gd name="connsiteY2" fmla="*/ 9767 h 10000"/>
              <a:gd name="connsiteX3" fmla="*/ 288 w 9923"/>
              <a:gd name="connsiteY3" fmla="*/ 9339 h 10000"/>
              <a:gd name="connsiteX4" fmla="*/ 349 w 9923"/>
              <a:gd name="connsiteY4" fmla="*/ 9125 h 10000"/>
              <a:gd name="connsiteX5" fmla="*/ 500 w 9923"/>
              <a:gd name="connsiteY5" fmla="*/ 8560 h 10000"/>
              <a:gd name="connsiteX6" fmla="*/ 564 w 9923"/>
              <a:gd name="connsiteY6" fmla="*/ 8560 h 10000"/>
              <a:gd name="connsiteX7" fmla="*/ 637 w 9923"/>
              <a:gd name="connsiteY7" fmla="*/ 7568 h 10000"/>
              <a:gd name="connsiteX8" fmla="*/ 712 w 9923"/>
              <a:gd name="connsiteY8" fmla="*/ 7568 h 10000"/>
              <a:gd name="connsiteX9" fmla="*/ 849 w 9923"/>
              <a:gd name="connsiteY9" fmla="*/ 7685 h 10000"/>
              <a:gd name="connsiteX10" fmla="*/ 924 w 9923"/>
              <a:gd name="connsiteY10" fmla="*/ 7802 h 10000"/>
              <a:gd name="connsiteX11" fmla="*/ 987 w 9923"/>
              <a:gd name="connsiteY11" fmla="*/ 7354 h 10000"/>
              <a:gd name="connsiteX12" fmla="*/ 1062 w 9923"/>
              <a:gd name="connsiteY12" fmla="*/ 7237 h 10000"/>
              <a:gd name="connsiteX13" fmla="*/ 1200 w 9923"/>
              <a:gd name="connsiteY13" fmla="*/ 5603 h 10000"/>
              <a:gd name="connsiteX14" fmla="*/ 1274 w 9923"/>
              <a:gd name="connsiteY14" fmla="*/ 4942 h 10000"/>
              <a:gd name="connsiteX15" fmla="*/ 1337 w 9923"/>
              <a:gd name="connsiteY15" fmla="*/ 5603 h 10000"/>
              <a:gd name="connsiteX16" fmla="*/ 1413 w 9923"/>
              <a:gd name="connsiteY16" fmla="*/ 5700 h 10000"/>
              <a:gd name="connsiteX17" fmla="*/ 1550 w 9923"/>
              <a:gd name="connsiteY17" fmla="*/ 5370 h 10000"/>
              <a:gd name="connsiteX18" fmla="*/ 1625 w 9923"/>
              <a:gd name="connsiteY18" fmla="*/ 5700 h 10000"/>
              <a:gd name="connsiteX19" fmla="*/ 1690 w 9923"/>
              <a:gd name="connsiteY19" fmla="*/ 5272 h 10000"/>
              <a:gd name="connsiteX20" fmla="*/ 1764 w 9923"/>
              <a:gd name="connsiteY20" fmla="*/ 5603 h 10000"/>
              <a:gd name="connsiteX21" fmla="*/ 1899 w 9923"/>
              <a:gd name="connsiteY21" fmla="*/ 5058 h 10000"/>
              <a:gd name="connsiteX22" fmla="*/ 1974 w 9923"/>
              <a:gd name="connsiteY22" fmla="*/ 5370 h 10000"/>
              <a:gd name="connsiteX23" fmla="*/ 2049 w 9923"/>
              <a:gd name="connsiteY23" fmla="*/ 5156 h 10000"/>
              <a:gd name="connsiteX24" fmla="*/ 2113 w 9923"/>
              <a:gd name="connsiteY24" fmla="*/ 5486 h 10000"/>
              <a:gd name="connsiteX25" fmla="*/ 2261 w 9923"/>
              <a:gd name="connsiteY25" fmla="*/ 4611 h 10000"/>
              <a:gd name="connsiteX26" fmla="*/ 2325 w 9923"/>
              <a:gd name="connsiteY26" fmla="*/ 5156 h 10000"/>
              <a:gd name="connsiteX27" fmla="*/ 2399 w 9923"/>
              <a:gd name="connsiteY27" fmla="*/ 5272 h 10000"/>
              <a:gd name="connsiteX28" fmla="*/ 2460 w 9923"/>
              <a:gd name="connsiteY28" fmla="*/ 5603 h 10000"/>
              <a:gd name="connsiteX29" fmla="*/ 2539 w 9923"/>
              <a:gd name="connsiteY29" fmla="*/ 5058 h 10000"/>
              <a:gd name="connsiteX30" fmla="*/ 2677 w 9923"/>
              <a:gd name="connsiteY30" fmla="*/ 5486 h 10000"/>
              <a:gd name="connsiteX31" fmla="*/ 2750 w 9923"/>
              <a:gd name="connsiteY31" fmla="*/ 5603 h 10000"/>
              <a:gd name="connsiteX32" fmla="*/ 2823 w 9923"/>
              <a:gd name="connsiteY32" fmla="*/ 5370 h 10000"/>
              <a:gd name="connsiteX33" fmla="*/ 2889 w 9923"/>
              <a:gd name="connsiteY33" fmla="*/ 5370 h 10000"/>
              <a:gd name="connsiteX34" fmla="*/ 3038 w 9923"/>
              <a:gd name="connsiteY34" fmla="*/ 5370 h 10000"/>
              <a:gd name="connsiteX35" fmla="*/ 3100 w 9923"/>
              <a:gd name="connsiteY35" fmla="*/ 4611 h 10000"/>
              <a:gd name="connsiteX36" fmla="*/ 3177 w 9923"/>
              <a:gd name="connsiteY36" fmla="*/ 4942 h 10000"/>
              <a:gd name="connsiteX37" fmla="*/ 3237 w 9923"/>
              <a:gd name="connsiteY37" fmla="*/ 4728 h 10000"/>
              <a:gd name="connsiteX38" fmla="*/ 3387 w 9923"/>
              <a:gd name="connsiteY38" fmla="*/ 6031 h 10000"/>
              <a:gd name="connsiteX39" fmla="*/ 3449 w 9923"/>
              <a:gd name="connsiteY39" fmla="*/ 5272 h 10000"/>
              <a:gd name="connsiteX40" fmla="*/ 3525 w 9923"/>
              <a:gd name="connsiteY40" fmla="*/ 5272 h 10000"/>
              <a:gd name="connsiteX41" fmla="*/ 3600 w 9923"/>
              <a:gd name="connsiteY41" fmla="*/ 5272 h 10000"/>
              <a:gd name="connsiteX42" fmla="*/ 3737 w 9923"/>
              <a:gd name="connsiteY42" fmla="*/ 4611 h 10000"/>
              <a:gd name="connsiteX43" fmla="*/ 3800 w 9923"/>
              <a:gd name="connsiteY43" fmla="*/ 5370 h 10000"/>
              <a:gd name="connsiteX44" fmla="*/ 3875 w 9923"/>
              <a:gd name="connsiteY44" fmla="*/ 5486 h 10000"/>
              <a:gd name="connsiteX45" fmla="*/ 3950 w 9923"/>
              <a:gd name="connsiteY45" fmla="*/ 5058 h 10000"/>
              <a:gd name="connsiteX46" fmla="*/ 4086 w 9923"/>
              <a:gd name="connsiteY46" fmla="*/ 5603 h 10000"/>
              <a:gd name="connsiteX47" fmla="*/ 4163 w 9923"/>
              <a:gd name="connsiteY47" fmla="*/ 4611 h 10000"/>
              <a:gd name="connsiteX48" fmla="*/ 4224 w 9923"/>
              <a:gd name="connsiteY48" fmla="*/ 4825 h 10000"/>
              <a:gd name="connsiteX49" fmla="*/ 4300 w 9923"/>
              <a:gd name="connsiteY49" fmla="*/ 4397 h 10000"/>
              <a:gd name="connsiteX50" fmla="*/ 4436 w 9923"/>
              <a:gd name="connsiteY50" fmla="*/ 5058 h 10000"/>
              <a:gd name="connsiteX51" fmla="*/ 4511 w 9923"/>
              <a:gd name="connsiteY51" fmla="*/ 5156 h 10000"/>
              <a:gd name="connsiteX52" fmla="*/ 4574 w 9923"/>
              <a:gd name="connsiteY52" fmla="*/ 4825 h 10000"/>
              <a:gd name="connsiteX53" fmla="*/ 4648 w 9923"/>
              <a:gd name="connsiteY53" fmla="*/ 5156 h 10000"/>
              <a:gd name="connsiteX54" fmla="*/ 4786 w 9923"/>
              <a:gd name="connsiteY54" fmla="*/ 5156 h 10000"/>
              <a:gd name="connsiteX55" fmla="*/ 4863 w 9923"/>
              <a:gd name="connsiteY55" fmla="*/ 5486 h 10000"/>
              <a:gd name="connsiteX56" fmla="*/ 4938 w 9923"/>
              <a:gd name="connsiteY56" fmla="*/ 5370 h 10000"/>
              <a:gd name="connsiteX57" fmla="*/ 4998 w 9923"/>
              <a:gd name="connsiteY57" fmla="*/ 5272 h 10000"/>
              <a:gd name="connsiteX58" fmla="*/ 5138 w 9923"/>
              <a:gd name="connsiteY58" fmla="*/ 4942 h 10000"/>
              <a:gd name="connsiteX59" fmla="*/ 5210 w 9923"/>
              <a:gd name="connsiteY59" fmla="*/ 4942 h 10000"/>
              <a:gd name="connsiteX60" fmla="*/ 5289 w 9923"/>
              <a:gd name="connsiteY60" fmla="*/ 5272 h 10000"/>
              <a:gd name="connsiteX61" fmla="*/ 5349 w 9923"/>
              <a:gd name="connsiteY61" fmla="*/ 5486 h 10000"/>
              <a:gd name="connsiteX62" fmla="*/ 5499 w 9923"/>
              <a:gd name="connsiteY62" fmla="*/ 5156 h 10000"/>
              <a:gd name="connsiteX63" fmla="*/ 5561 w 9923"/>
              <a:gd name="connsiteY63" fmla="*/ 7354 h 10000"/>
              <a:gd name="connsiteX64" fmla="*/ 5637 w 9923"/>
              <a:gd name="connsiteY64" fmla="*/ 8016 h 10000"/>
              <a:gd name="connsiteX65" fmla="*/ 5712 w 9923"/>
              <a:gd name="connsiteY65" fmla="*/ 7140 h 10000"/>
              <a:gd name="connsiteX66" fmla="*/ 5848 w 9923"/>
              <a:gd name="connsiteY66" fmla="*/ 6265 h 10000"/>
              <a:gd name="connsiteX67" fmla="*/ 5912 w 9923"/>
              <a:gd name="connsiteY67" fmla="*/ 6148 h 10000"/>
              <a:gd name="connsiteX68" fmla="*/ 5987 w 9923"/>
              <a:gd name="connsiteY68" fmla="*/ 5486 h 10000"/>
              <a:gd name="connsiteX69" fmla="*/ 6061 w 9923"/>
              <a:gd name="connsiteY69" fmla="*/ 5700 h 10000"/>
              <a:gd name="connsiteX70" fmla="*/ 6125 w 9923"/>
              <a:gd name="connsiteY70" fmla="*/ 5156 h 10000"/>
              <a:gd name="connsiteX71" fmla="*/ 6274 w 9923"/>
              <a:gd name="connsiteY71" fmla="*/ 4942 h 10000"/>
              <a:gd name="connsiteX72" fmla="*/ 6336 w 9923"/>
              <a:gd name="connsiteY72" fmla="*/ 5370 h 10000"/>
              <a:gd name="connsiteX73" fmla="*/ 6412 w 9923"/>
              <a:gd name="connsiteY73" fmla="*/ 5486 h 10000"/>
              <a:gd name="connsiteX74" fmla="*/ 6473 w 9923"/>
              <a:gd name="connsiteY74" fmla="*/ 6362 h 10000"/>
              <a:gd name="connsiteX75" fmla="*/ 6623 w 9923"/>
              <a:gd name="connsiteY75" fmla="*/ 6265 h 10000"/>
              <a:gd name="connsiteX76" fmla="*/ 6686 w 9923"/>
              <a:gd name="connsiteY76" fmla="*/ 5817 h 10000"/>
              <a:gd name="connsiteX77" fmla="*/ 6761 w 9923"/>
              <a:gd name="connsiteY77" fmla="*/ 7023 h 10000"/>
              <a:gd name="connsiteX78" fmla="*/ 6839 w 9923"/>
              <a:gd name="connsiteY78" fmla="*/ 2743 h 10000"/>
              <a:gd name="connsiteX79" fmla="*/ 6975 w 9923"/>
              <a:gd name="connsiteY79" fmla="*/ 0 h 10000"/>
              <a:gd name="connsiteX80" fmla="*/ 7048 w 9923"/>
              <a:gd name="connsiteY80" fmla="*/ 1323 h 10000"/>
              <a:gd name="connsiteX81" fmla="*/ 7110 w 9923"/>
              <a:gd name="connsiteY81" fmla="*/ 875 h 10000"/>
              <a:gd name="connsiteX82" fmla="*/ 7185 w 9923"/>
              <a:gd name="connsiteY82" fmla="*/ 2082 h 10000"/>
              <a:gd name="connsiteX83" fmla="*/ 7324 w 9923"/>
              <a:gd name="connsiteY83" fmla="*/ 1751 h 10000"/>
              <a:gd name="connsiteX84" fmla="*/ 7398 w 9923"/>
              <a:gd name="connsiteY84" fmla="*/ 1751 h 10000"/>
              <a:gd name="connsiteX85" fmla="*/ 7463 w 9923"/>
              <a:gd name="connsiteY85" fmla="*/ 1965 h 10000"/>
              <a:gd name="connsiteX86" fmla="*/ 7536 w 9923"/>
              <a:gd name="connsiteY86" fmla="*/ 2626 h 10000"/>
              <a:gd name="connsiteX87" fmla="*/ 7675 w 9923"/>
              <a:gd name="connsiteY87" fmla="*/ 1634 h 10000"/>
              <a:gd name="connsiteX88" fmla="*/ 7748 w 9923"/>
              <a:gd name="connsiteY88" fmla="*/ 2082 h 10000"/>
              <a:gd name="connsiteX89" fmla="*/ 7812 w 9923"/>
              <a:gd name="connsiteY89" fmla="*/ 1965 h 10000"/>
              <a:gd name="connsiteX90" fmla="*/ 7887 w 9923"/>
              <a:gd name="connsiteY90" fmla="*/ 992 h 10000"/>
              <a:gd name="connsiteX91" fmla="*/ 8026 w 9923"/>
              <a:gd name="connsiteY91" fmla="*/ 1206 h 10000"/>
              <a:gd name="connsiteX92" fmla="*/ 8098 w 9923"/>
              <a:gd name="connsiteY92" fmla="*/ 545 h 10000"/>
              <a:gd name="connsiteX93" fmla="*/ 8174 w 9923"/>
              <a:gd name="connsiteY93" fmla="*/ 4163 h 10000"/>
              <a:gd name="connsiteX94" fmla="*/ 8235 w 9923"/>
              <a:gd name="connsiteY94" fmla="*/ 5700 h 10000"/>
              <a:gd name="connsiteX95" fmla="*/ 8385 w 9923"/>
              <a:gd name="connsiteY95" fmla="*/ 5700 h 10000"/>
              <a:gd name="connsiteX96" fmla="*/ 8450 w 9923"/>
              <a:gd name="connsiteY96" fmla="*/ 5156 h 10000"/>
              <a:gd name="connsiteX97" fmla="*/ 8524 w 9923"/>
              <a:gd name="connsiteY97" fmla="*/ 5156 h 10000"/>
              <a:gd name="connsiteX98" fmla="*/ 8586 w 9923"/>
              <a:gd name="connsiteY98" fmla="*/ 5700 h 10000"/>
              <a:gd name="connsiteX99" fmla="*/ 8736 w 9923"/>
              <a:gd name="connsiteY99" fmla="*/ 5272 h 10000"/>
              <a:gd name="connsiteX100" fmla="*/ 8799 w 9923"/>
              <a:gd name="connsiteY100" fmla="*/ 4280 h 10000"/>
              <a:gd name="connsiteX101" fmla="*/ 8875 w 9923"/>
              <a:gd name="connsiteY101" fmla="*/ 5058 h 10000"/>
              <a:gd name="connsiteX102" fmla="*/ 8949 w 9923"/>
              <a:gd name="connsiteY102" fmla="*/ 5058 h 10000"/>
              <a:gd name="connsiteX103" fmla="*/ 9087 w 9923"/>
              <a:gd name="connsiteY103" fmla="*/ 4611 h 10000"/>
              <a:gd name="connsiteX104" fmla="*/ 9149 w 9923"/>
              <a:gd name="connsiteY104" fmla="*/ 5058 h 10000"/>
              <a:gd name="connsiteX105" fmla="*/ 9223 w 9923"/>
              <a:gd name="connsiteY105" fmla="*/ 5156 h 10000"/>
              <a:gd name="connsiteX106" fmla="*/ 9301 w 9923"/>
              <a:gd name="connsiteY106" fmla="*/ 5156 h 10000"/>
              <a:gd name="connsiteX107" fmla="*/ 9360 w 9923"/>
              <a:gd name="connsiteY107" fmla="*/ 5058 h 10000"/>
              <a:gd name="connsiteX108" fmla="*/ 9510 w 9923"/>
              <a:gd name="connsiteY108" fmla="*/ 4825 h 10000"/>
              <a:gd name="connsiteX109" fmla="*/ 9574 w 9923"/>
              <a:gd name="connsiteY109" fmla="*/ 5058 h 10000"/>
              <a:gd name="connsiteX110" fmla="*/ 9648 w 9923"/>
              <a:gd name="connsiteY110" fmla="*/ 4825 h 10000"/>
              <a:gd name="connsiteX111" fmla="*/ 9725 w 9923"/>
              <a:gd name="connsiteY111" fmla="*/ 5272 h 10000"/>
              <a:gd name="connsiteX112" fmla="*/ 9862 w 9923"/>
              <a:gd name="connsiteY112" fmla="*/ 4942 h 10000"/>
              <a:gd name="connsiteX113" fmla="*/ 9923 w 9923"/>
              <a:gd name="connsiteY113" fmla="*/ 5370 h 10000"/>
              <a:gd name="connsiteX0" fmla="*/ 0 w 9939"/>
              <a:gd name="connsiteY0" fmla="*/ 10000 h 10000"/>
              <a:gd name="connsiteX1" fmla="*/ 152 w 9939"/>
              <a:gd name="connsiteY1" fmla="*/ 9767 h 10000"/>
              <a:gd name="connsiteX2" fmla="*/ 213 w 9939"/>
              <a:gd name="connsiteY2" fmla="*/ 9767 h 10000"/>
              <a:gd name="connsiteX3" fmla="*/ 290 w 9939"/>
              <a:gd name="connsiteY3" fmla="*/ 9339 h 10000"/>
              <a:gd name="connsiteX4" fmla="*/ 352 w 9939"/>
              <a:gd name="connsiteY4" fmla="*/ 9125 h 10000"/>
              <a:gd name="connsiteX5" fmla="*/ 504 w 9939"/>
              <a:gd name="connsiteY5" fmla="*/ 8560 h 10000"/>
              <a:gd name="connsiteX6" fmla="*/ 568 w 9939"/>
              <a:gd name="connsiteY6" fmla="*/ 8560 h 10000"/>
              <a:gd name="connsiteX7" fmla="*/ 642 w 9939"/>
              <a:gd name="connsiteY7" fmla="*/ 7568 h 10000"/>
              <a:gd name="connsiteX8" fmla="*/ 718 w 9939"/>
              <a:gd name="connsiteY8" fmla="*/ 7568 h 10000"/>
              <a:gd name="connsiteX9" fmla="*/ 856 w 9939"/>
              <a:gd name="connsiteY9" fmla="*/ 7685 h 10000"/>
              <a:gd name="connsiteX10" fmla="*/ 931 w 9939"/>
              <a:gd name="connsiteY10" fmla="*/ 7802 h 10000"/>
              <a:gd name="connsiteX11" fmla="*/ 995 w 9939"/>
              <a:gd name="connsiteY11" fmla="*/ 7354 h 10000"/>
              <a:gd name="connsiteX12" fmla="*/ 1070 w 9939"/>
              <a:gd name="connsiteY12" fmla="*/ 7237 h 10000"/>
              <a:gd name="connsiteX13" fmla="*/ 1209 w 9939"/>
              <a:gd name="connsiteY13" fmla="*/ 5603 h 10000"/>
              <a:gd name="connsiteX14" fmla="*/ 1284 w 9939"/>
              <a:gd name="connsiteY14" fmla="*/ 4942 h 10000"/>
              <a:gd name="connsiteX15" fmla="*/ 1347 w 9939"/>
              <a:gd name="connsiteY15" fmla="*/ 5603 h 10000"/>
              <a:gd name="connsiteX16" fmla="*/ 1424 w 9939"/>
              <a:gd name="connsiteY16" fmla="*/ 5700 h 10000"/>
              <a:gd name="connsiteX17" fmla="*/ 1562 w 9939"/>
              <a:gd name="connsiteY17" fmla="*/ 5370 h 10000"/>
              <a:gd name="connsiteX18" fmla="*/ 1638 w 9939"/>
              <a:gd name="connsiteY18" fmla="*/ 5700 h 10000"/>
              <a:gd name="connsiteX19" fmla="*/ 1703 w 9939"/>
              <a:gd name="connsiteY19" fmla="*/ 5272 h 10000"/>
              <a:gd name="connsiteX20" fmla="*/ 1778 w 9939"/>
              <a:gd name="connsiteY20" fmla="*/ 5603 h 10000"/>
              <a:gd name="connsiteX21" fmla="*/ 1914 w 9939"/>
              <a:gd name="connsiteY21" fmla="*/ 5058 h 10000"/>
              <a:gd name="connsiteX22" fmla="*/ 1989 w 9939"/>
              <a:gd name="connsiteY22" fmla="*/ 5370 h 10000"/>
              <a:gd name="connsiteX23" fmla="*/ 2065 w 9939"/>
              <a:gd name="connsiteY23" fmla="*/ 5156 h 10000"/>
              <a:gd name="connsiteX24" fmla="*/ 2129 w 9939"/>
              <a:gd name="connsiteY24" fmla="*/ 5486 h 10000"/>
              <a:gd name="connsiteX25" fmla="*/ 2279 w 9939"/>
              <a:gd name="connsiteY25" fmla="*/ 4611 h 10000"/>
              <a:gd name="connsiteX26" fmla="*/ 2343 w 9939"/>
              <a:gd name="connsiteY26" fmla="*/ 5156 h 10000"/>
              <a:gd name="connsiteX27" fmla="*/ 2418 w 9939"/>
              <a:gd name="connsiteY27" fmla="*/ 5272 h 10000"/>
              <a:gd name="connsiteX28" fmla="*/ 2479 w 9939"/>
              <a:gd name="connsiteY28" fmla="*/ 5603 h 10000"/>
              <a:gd name="connsiteX29" fmla="*/ 2559 w 9939"/>
              <a:gd name="connsiteY29" fmla="*/ 5058 h 10000"/>
              <a:gd name="connsiteX30" fmla="*/ 2698 w 9939"/>
              <a:gd name="connsiteY30" fmla="*/ 5486 h 10000"/>
              <a:gd name="connsiteX31" fmla="*/ 2771 w 9939"/>
              <a:gd name="connsiteY31" fmla="*/ 5603 h 10000"/>
              <a:gd name="connsiteX32" fmla="*/ 2845 w 9939"/>
              <a:gd name="connsiteY32" fmla="*/ 5370 h 10000"/>
              <a:gd name="connsiteX33" fmla="*/ 2911 w 9939"/>
              <a:gd name="connsiteY33" fmla="*/ 5370 h 10000"/>
              <a:gd name="connsiteX34" fmla="*/ 3062 w 9939"/>
              <a:gd name="connsiteY34" fmla="*/ 5370 h 10000"/>
              <a:gd name="connsiteX35" fmla="*/ 3124 w 9939"/>
              <a:gd name="connsiteY35" fmla="*/ 4611 h 10000"/>
              <a:gd name="connsiteX36" fmla="*/ 3202 w 9939"/>
              <a:gd name="connsiteY36" fmla="*/ 4942 h 10000"/>
              <a:gd name="connsiteX37" fmla="*/ 3262 w 9939"/>
              <a:gd name="connsiteY37" fmla="*/ 4728 h 10000"/>
              <a:gd name="connsiteX38" fmla="*/ 3413 w 9939"/>
              <a:gd name="connsiteY38" fmla="*/ 6031 h 10000"/>
              <a:gd name="connsiteX39" fmla="*/ 3476 w 9939"/>
              <a:gd name="connsiteY39" fmla="*/ 5272 h 10000"/>
              <a:gd name="connsiteX40" fmla="*/ 3552 w 9939"/>
              <a:gd name="connsiteY40" fmla="*/ 5272 h 10000"/>
              <a:gd name="connsiteX41" fmla="*/ 3628 w 9939"/>
              <a:gd name="connsiteY41" fmla="*/ 5272 h 10000"/>
              <a:gd name="connsiteX42" fmla="*/ 3766 w 9939"/>
              <a:gd name="connsiteY42" fmla="*/ 4611 h 10000"/>
              <a:gd name="connsiteX43" fmla="*/ 3829 w 9939"/>
              <a:gd name="connsiteY43" fmla="*/ 5370 h 10000"/>
              <a:gd name="connsiteX44" fmla="*/ 3905 w 9939"/>
              <a:gd name="connsiteY44" fmla="*/ 5486 h 10000"/>
              <a:gd name="connsiteX45" fmla="*/ 3981 w 9939"/>
              <a:gd name="connsiteY45" fmla="*/ 5058 h 10000"/>
              <a:gd name="connsiteX46" fmla="*/ 4118 w 9939"/>
              <a:gd name="connsiteY46" fmla="*/ 5603 h 10000"/>
              <a:gd name="connsiteX47" fmla="*/ 4195 w 9939"/>
              <a:gd name="connsiteY47" fmla="*/ 4611 h 10000"/>
              <a:gd name="connsiteX48" fmla="*/ 4257 w 9939"/>
              <a:gd name="connsiteY48" fmla="*/ 4825 h 10000"/>
              <a:gd name="connsiteX49" fmla="*/ 4333 w 9939"/>
              <a:gd name="connsiteY49" fmla="*/ 4397 h 10000"/>
              <a:gd name="connsiteX50" fmla="*/ 4470 w 9939"/>
              <a:gd name="connsiteY50" fmla="*/ 5058 h 10000"/>
              <a:gd name="connsiteX51" fmla="*/ 4546 w 9939"/>
              <a:gd name="connsiteY51" fmla="*/ 5156 h 10000"/>
              <a:gd name="connsiteX52" fmla="*/ 4609 w 9939"/>
              <a:gd name="connsiteY52" fmla="*/ 4825 h 10000"/>
              <a:gd name="connsiteX53" fmla="*/ 4684 w 9939"/>
              <a:gd name="connsiteY53" fmla="*/ 5156 h 10000"/>
              <a:gd name="connsiteX54" fmla="*/ 4823 w 9939"/>
              <a:gd name="connsiteY54" fmla="*/ 5156 h 10000"/>
              <a:gd name="connsiteX55" fmla="*/ 4901 w 9939"/>
              <a:gd name="connsiteY55" fmla="*/ 5486 h 10000"/>
              <a:gd name="connsiteX56" fmla="*/ 4976 w 9939"/>
              <a:gd name="connsiteY56" fmla="*/ 5370 h 10000"/>
              <a:gd name="connsiteX57" fmla="*/ 5037 w 9939"/>
              <a:gd name="connsiteY57" fmla="*/ 5272 h 10000"/>
              <a:gd name="connsiteX58" fmla="*/ 5178 w 9939"/>
              <a:gd name="connsiteY58" fmla="*/ 4942 h 10000"/>
              <a:gd name="connsiteX59" fmla="*/ 5250 w 9939"/>
              <a:gd name="connsiteY59" fmla="*/ 4942 h 10000"/>
              <a:gd name="connsiteX60" fmla="*/ 5330 w 9939"/>
              <a:gd name="connsiteY60" fmla="*/ 5272 h 10000"/>
              <a:gd name="connsiteX61" fmla="*/ 5391 w 9939"/>
              <a:gd name="connsiteY61" fmla="*/ 5486 h 10000"/>
              <a:gd name="connsiteX62" fmla="*/ 5542 w 9939"/>
              <a:gd name="connsiteY62" fmla="*/ 5156 h 10000"/>
              <a:gd name="connsiteX63" fmla="*/ 5604 w 9939"/>
              <a:gd name="connsiteY63" fmla="*/ 7354 h 10000"/>
              <a:gd name="connsiteX64" fmla="*/ 5681 w 9939"/>
              <a:gd name="connsiteY64" fmla="*/ 8016 h 10000"/>
              <a:gd name="connsiteX65" fmla="*/ 5756 w 9939"/>
              <a:gd name="connsiteY65" fmla="*/ 7140 h 10000"/>
              <a:gd name="connsiteX66" fmla="*/ 5893 w 9939"/>
              <a:gd name="connsiteY66" fmla="*/ 6265 h 10000"/>
              <a:gd name="connsiteX67" fmla="*/ 5958 w 9939"/>
              <a:gd name="connsiteY67" fmla="*/ 6148 h 10000"/>
              <a:gd name="connsiteX68" fmla="*/ 6033 w 9939"/>
              <a:gd name="connsiteY68" fmla="*/ 5486 h 10000"/>
              <a:gd name="connsiteX69" fmla="*/ 6108 w 9939"/>
              <a:gd name="connsiteY69" fmla="*/ 5700 h 10000"/>
              <a:gd name="connsiteX70" fmla="*/ 6173 w 9939"/>
              <a:gd name="connsiteY70" fmla="*/ 5156 h 10000"/>
              <a:gd name="connsiteX71" fmla="*/ 6323 w 9939"/>
              <a:gd name="connsiteY71" fmla="*/ 4942 h 10000"/>
              <a:gd name="connsiteX72" fmla="*/ 6385 w 9939"/>
              <a:gd name="connsiteY72" fmla="*/ 5370 h 10000"/>
              <a:gd name="connsiteX73" fmla="*/ 6462 w 9939"/>
              <a:gd name="connsiteY73" fmla="*/ 5486 h 10000"/>
              <a:gd name="connsiteX74" fmla="*/ 6523 w 9939"/>
              <a:gd name="connsiteY74" fmla="*/ 6362 h 10000"/>
              <a:gd name="connsiteX75" fmla="*/ 6674 w 9939"/>
              <a:gd name="connsiteY75" fmla="*/ 6265 h 10000"/>
              <a:gd name="connsiteX76" fmla="*/ 6738 w 9939"/>
              <a:gd name="connsiteY76" fmla="*/ 5817 h 10000"/>
              <a:gd name="connsiteX77" fmla="*/ 6813 w 9939"/>
              <a:gd name="connsiteY77" fmla="*/ 7023 h 10000"/>
              <a:gd name="connsiteX78" fmla="*/ 6892 w 9939"/>
              <a:gd name="connsiteY78" fmla="*/ 2743 h 10000"/>
              <a:gd name="connsiteX79" fmla="*/ 7029 w 9939"/>
              <a:gd name="connsiteY79" fmla="*/ 0 h 10000"/>
              <a:gd name="connsiteX80" fmla="*/ 7103 w 9939"/>
              <a:gd name="connsiteY80" fmla="*/ 1323 h 10000"/>
              <a:gd name="connsiteX81" fmla="*/ 7165 w 9939"/>
              <a:gd name="connsiteY81" fmla="*/ 875 h 10000"/>
              <a:gd name="connsiteX82" fmla="*/ 7241 w 9939"/>
              <a:gd name="connsiteY82" fmla="*/ 2082 h 10000"/>
              <a:gd name="connsiteX83" fmla="*/ 7381 w 9939"/>
              <a:gd name="connsiteY83" fmla="*/ 1751 h 10000"/>
              <a:gd name="connsiteX84" fmla="*/ 7455 w 9939"/>
              <a:gd name="connsiteY84" fmla="*/ 1751 h 10000"/>
              <a:gd name="connsiteX85" fmla="*/ 7521 w 9939"/>
              <a:gd name="connsiteY85" fmla="*/ 1965 h 10000"/>
              <a:gd name="connsiteX86" fmla="*/ 7594 w 9939"/>
              <a:gd name="connsiteY86" fmla="*/ 2626 h 10000"/>
              <a:gd name="connsiteX87" fmla="*/ 7735 w 9939"/>
              <a:gd name="connsiteY87" fmla="*/ 1634 h 10000"/>
              <a:gd name="connsiteX88" fmla="*/ 7808 w 9939"/>
              <a:gd name="connsiteY88" fmla="*/ 2082 h 10000"/>
              <a:gd name="connsiteX89" fmla="*/ 7873 w 9939"/>
              <a:gd name="connsiteY89" fmla="*/ 1965 h 10000"/>
              <a:gd name="connsiteX90" fmla="*/ 7948 w 9939"/>
              <a:gd name="connsiteY90" fmla="*/ 992 h 10000"/>
              <a:gd name="connsiteX91" fmla="*/ 8088 w 9939"/>
              <a:gd name="connsiteY91" fmla="*/ 1206 h 10000"/>
              <a:gd name="connsiteX92" fmla="*/ 8161 w 9939"/>
              <a:gd name="connsiteY92" fmla="*/ 545 h 10000"/>
              <a:gd name="connsiteX93" fmla="*/ 8237 w 9939"/>
              <a:gd name="connsiteY93" fmla="*/ 4163 h 10000"/>
              <a:gd name="connsiteX94" fmla="*/ 8299 w 9939"/>
              <a:gd name="connsiteY94" fmla="*/ 5700 h 10000"/>
              <a:gd name="connsiteX95" fmla="*/ 8450 w 9939"/>
              <a:gd name="connsiteY95" fmla="*/ 5700 h 10000"/>
              <a:gd name="connsiteX96" fmla="*/ 8516 w 9939"/>
              <a:gd name="connsiteY96" fmla="*/ 5156 h 10000"/>
              <a:gd name="connsiteX97" fmla="*/ 8590 w 9939"/>
              <a:gd name="connsiteY97" fmla="*/ 5156 h 10000"/>
              <a:gd name="connsiteX98" fmla="*/ 8653 w 9939"/>
              <a:gd name="connsiteY98" fmla="*/ 5700 h 10000"/>
              <a:gd name="connsiteX99" fmla="*/ 8804 w 9939"/>
              <a:gd name="connsiteY99" fmla="*/ 5272 h 10000"/>
              <a:gd name="connsiteX100" fmla="*/ 8867 w 9939"/>
              <a:gd name="connsiteY100" fmla="*/ 4280 h 10000"/>
              <a:gd name="connsiteX101" fmla="*/ 8944 w 9939"/>
              <a:gd name="connsiteY101" fmla="*/ 5058 h 10000"/>
              <a:gd name="connsiteX102" fmla="*/ 9018 w 9939"/>
              <a:gd name="connsiteY102" fmla="*/ 5058 h 10000"/>
              <a:gd name="connsiteX103" fmla="*/ 9158 w 9939"/>
              <a:gd name="connsiteY103" fmla="*/ 4611 h 10000"/>
              <a:gd name="connsiteX104" fmla="*/ 9220 w 9939"/>
              <a:gd name="connsiteY104" fmla="*/ 5058 h 10000"/>
              <a:gd name="connsiteX105" fmla="*/ 9295 w 9939"/>
              <a:gd name="connsiteY105" fmla="*/ 5156 h 10000"/>
              <a:gd name="connsiteX106" fmla="*/ 9373 w 9939"/>
              <a:gd name="connsiteY106" fmla="*/ 5156 h 10000"/>
              <a:gd name="connsiteX107" fmla="*/ 9433 w 9939"/>
              <a:gd name="connsiteY107" fmla="*/ 5058 h 10000"/>
              <a:gd name="connsiteX108" fmla="*/ 9584 w 9939"/>
              <a:gd name="connsiteY108" fmla="*/ 4825 h 10000"/>
              <a:gd name="connsiteX109" fmla="*/ 9648 w 9939"/>
              <a:gd name="connsiteY109" fmla="*/ 5058 h 10000"/>
              <a:gd name="connsiteX110" fmla="*/ 9723 w 9939"/>
              <a:gd name="connsiteY110" fmla="*/ 4825 h 10000"/>
              <a:gd name="connsiteX111" fmla="*/ 9800 w 9939"/>
              <a:gd name="connsiteY111" fmla="*/ 5272 h 10000"/>
              <a:gd name="connsiteX112" fmla="*/ 9939 w 9939"/>
              <a:gd name="connsiteY112" fmla="*/ 4942 h 10000"/>
              <a:gd name="connsiteX0" fmla="*/ 0 w 9860"/>
              <a:gd name="connsiteY0" fmla="*/ 10000 h 10000"/>
              <a:gd name="connsiteX1" fmla="*/ 153 w 9860"/>
              <a:gd name="connsiteY1" fmla="*/ 9767 h 10000"/>
              <a:gd name="connsiteX2" fmla="*/ 214 w 9860"/>
              <a:gd name="connsiteY2" fmla="*/ 9767 h 10000"/>
              <a:gd name="connsiteX3" fmla="*/ 292 w 9860"/>
              <a:gd name="connsiteY3" fmla="*/ 9339 h 10000"/>
              <a:gd name="connsiteX4" fmla="*/ 354 w 9860"/>
              <a:gd name="connsiteY4" fmla="*/ 9125 h 10000"/>
              <a:gd name="connsiteX5" fmla="*/ 507 w 9860"/>
              <a:gd name="connsiteY5" fmla="*/ 8560 h 10000"/>
              <a:gd name="connsiteX6" fmla="*/ 571 w 9860"/>
              <a:gd name="connsiteY6" fmla="*/ 8560 h 10000"/>
              <a:gd name="connsiteX7" fmla="*/ 646 w 9860"/>
              <a:gd name="connsiteY7" fmla="*/ 7568 h 10000"/>
              <a:gd name="connsiteX8" fmla="*/ 722 w 9860"/>
              <a:gd name="connsiteY8" fmla="*/ 7568 h 10000"/>
              <a:gd name="connsiteX9" fmla="*/ 861 w 9860"/>
              <a:gd name="connsiteY9" fmla="*/ 7685 h 10000"/>
              <a:gd name="connsiteX10" fmla="*/ 937 w 9860"/>
              <a:gd name="connsiteY10" fmla="*/ 7802 h 10000"/>
              <a:gd name="connsiteX11" fmla="*/ 1001 w 9860"/>
              <a:gd name="connsiteY11" fmla="*/ 7354 h 10000"/>
              <a:gd name="connsiteX12" fmla="*/ 1077 w 9860"/>
              <a:gd name="connsiteY12" fmla="*/ 7237 h 10000"/>
              <a:gd name="connsiteX13" fmla="*/ 1216 w 9860"/>
              <a:gd name="connsiteY13" fmla="*/ 5603 h 10000"/>
              <a:gd name="connsiteX14" fmla="*/ 1292 w 9860"/>
              <a:gd name="connsiteY14" fmla="*/ 4942 h 10000"/>
              <a:gd name="connsiteX15" fmla="*/ 1355 w 9860"/>
              <a:gd name="connsiteY15" fmla="*/ 5603 h 10000"/>
              <a:gd name="connsiteX16" fmla="*/ 1433 w 9860"/>
              <a:gd name="connsiteY16" fmla="*/ 5700 h 10000"/>
              <a:gd name="connsiteX17" fmla="*/ 1572 w 9860"/>
              <a:gd name="connsiteY17" fmla="*/ 5370 h 10000"/>
              <a:gd name="connsiteX18" fmla="*/ 1648 w 9860"/>
              <a:gd name="connsiteY18" fmla="*/ 5700 h 10000"/>
              <a:gd name="connsiteX19" fmla="*/ 1713 w 9860"/>
              <a:gd name="connsiteY19" fmla="*/ 5272 h 10000"/>
              <a:gd name="connsiteX20" fmla="*/ 1789 w 9860"/>
              <a:gd name="connsiteY20" fmla="*/ 5603 h 10000"/>
              <a:gd name="connsiteX21" fmla="*/ 1926 w 9860"/>
              <a:gd name="connsiteY21" fmla="*/ 5058 h 10000"/>
              <a:gd name="connsiteX22" fmla="*/ 2001 w 9860"/>
              <a:gd name="connsiteY22" fmla="*/ 5370 h 10000"/>
              <a:gd name="connsiteX23" fmla="*/ 2078 w 9860"/>
              <a:gd name="connsiteY23" fmla="*/ 5156 h 10000"/>
              <a:gd name="connsiteX24" fmla="*/ 2142 w 9860"/>
              <a:gd name="connsiteY24" fmla="*/ 5486 h 10000"/>
              <a:gd name="connsiteX25" fmla="*/ 2293 w 9860"/>
              <a:gd name="connsiteY25" fmla="*/ 4611 h 10000"/>
              <a:gd name="connsiteX26" fmla="*/ 2357 w 9860"/>
              <a:gd name="connsiteY26" fmla="*/ 5156 h 10000"/>
              <a:gd name="connsiteX27" fmla="*/ 2433 w 9860"/>
              <a:gd name="connsiteY27" fmla="*/ 5272 h 10000"/>
              <a:gd name="connsiteX28" fmla="*/ 2494 w 9860"/>
              <a:gd name="connsiteY28" fmla="*/ 5603 h 10000"/>
              <a:gd name="connsiteX29" fmla="*/ 2575 w 9860"/>
              <a:gd name="connsiteY29" fmla="*/ 5058 h 10000"/>
              <a:gd name="connsiteX30" fmla="*/ 2715 w 9860"/>
              <a:gd name="connsiteY30" fmla="*/ 5486 h 10000"/>
              <a:gd name="connsiteX31" fmla="*/ 2788 w 9860"/>
              <a:gd name="connsiteY31" fmla="*/ 5603 h 10000"/>
              <a:gd name="connsiteX32" fmla="*/ 2862 w 9860"/>
              <a:gd name="connsiteY32" fmla="*/ 5370 h 10000"/>
              <a:gd name="connsiteX33" fmla="*/ 2929 w 9860"/>
              <a:gd name="connsiteY33" fmla="*/ 5370 h 10000"/>
              <a:gd name="connsiteX34" fmla="*/ 3081 w 9860"/>
              <a:gd name="connsiteY34" fmla="*/ 5370 h 10000"/>
              <a:gd name="connsiteX35" fmla="*/ 3143 w 9860"/>
              <a:gd name="connsiteY35" fmla="*/ 4611 h 10000"/>
              <a:gd name="connsiteX36" fmla="*/ 3222 w 9860"/>
              <a:gd name="connsiteY36" fmla="*/ 4942 h 10000"/>
              <a:gd name="connsiteX37" fmla="*/ 3282 w 9860"/>
              <a:gd name="connsiteY37" fmla="*/ 4728 h 10000"/>
              <a:gd name="connsiteX38" fmla="*/ 3434 w 9860"/>
              <a:gd name="connsiteY38" fmla="*/ 6031 h 10000"/>
              <a:gd name="connsiteX39" fmla="*/ 3497 w 9860"/>
              <a:gd name="connsiteY39" fmla="*/ 5272 h 10000"/>
              <a:gd name="connsiteX40" fmla="*/ 3574 w 9860"/>
              <a:gd name="connsiteY40" fmla="*/ 5272 h 10000"/>
              <a:gd name="connsiteX41" fmla="*/ 3650 w 9860"/>
              <a:gd name="connsiteY41" fmla="*/ 5272 h 10000"/>
              <a:gd name="connsiteX42" fmla="*/ 3789 w 9860"/>
              <a:gd name="connsiteY42" fmla="*/ 4611 h 10000"/>
              <a:gd name="connsiteX43" fmla="*/ 3853 w 9860"/>
              <a:gd name="connsiteY43" fmla="*/ 5370 h 10000"/>
              <a:gd name="connsiteX44" fmla="*/ 3929 w 9860"/>
              <a:gd name="connsiteY44" fmla="*/ 5486 h 10000"/>
              <a:gd name="connsiteX45" fmla="*/ 4005 w 9860"/>
              <a:gd name="connsiteY45" fmla="*/ 5058 h 10000"/>
              <a:gd name="connsiteX46" fmla="*/ 4143 w 9860"/>
              <a:gd name="connsiteY46" fmla="*/ 5603 h 10000"/>
              <a:gd name="connsiteX47" fmla="*/ 4221 w 9860"/>
              <a:gd name="connsiteY47" fmla="*/ 4611 h 10000"/>
              <a:gd name="connsiteX48" fmla="*/ 4283 w 9860"/>
              <a:gd name="connsiteY48" fmla="*/ 4825 h 10000"/>
              <a:gd name="connsiteX49" fmla="*/ 4360 w 9860"/>
              <a:gd name="connsiteY49" fmla="*/ 4397 h 10000"/>
              <a:gd name="connsiteX50" fmla="*/ 4497 w 9860"/>
              <a:gd name="connsiteY50" fmla="*/ 5058 h 10000"/>
              <a:gd name="connsiteX51" fmla="*/ 4574 w 9860"/>
              <a:gd name="connsiteY51" fmla="*/ 5156 h 10000"/>
              <a:gd name="connsiteX52" fmla="*/ 4637 w 9860"/>
              <a:gd name="connsiteY52" fmla="*/ 4825 h 10000"/>
              <a:gd name="connsiteX53" fmla="*/ 4713 w 9860"/>
              <a:gd name="connsiteY53" fmla="*/ 5156 h 10000"/>
              <a:gd name="connsiteX54" fmla="*/ 4853 w 9860"/>
              <a:gd name="connsiteY54" fmla="*/ 5156 h 10000"/>
              <a:gd name="connsiteX55" fmla="*/ 4931 w 9860"/>
              <a:gd name="connsiteY55" fmla="*/ 5486 h 10000"/>
              <a:gd name="connsiteX56" fmla="*/ 5007 w 9860"/>
              <a:gd name="connsiteY56" fmla="*/ 5370 h 10000"/>
              <a:gd name="connsiteX57" fmla="*/ 5068 w 9860"/>
              <a:gd name="connsiteY57" fmla="*/ 5272 h 10000"/>
              <a:gd name="connsiteX58" fmla="*/ 5210 w 9860"/>
              <a:gd name="connsiteY58" fmla="*/ 4942 h 10000"/>
              <a:gd name="connsiteX59" fmla="*/ 5282 w 9860"/>
              <a:gd name="connsiteY59" fmla="*/ 4942 h 10000"/>
              <a:gd name="connsiteX60" fmla="*/ 5363 w 9860"/>
              <a:gd name="connsiteY60" fmla="*/ 5272 h 10000"/>
              <a:gd name="connsiteX61" fmla="*/ 5424 w 9860"/>
              <a:gd name="connsiteY61" fmla="*/ 5486 h 10000"/>
              <a:gd name="connsiteX62" fmla="*/ 5576 w 9860"/>
              <a:gd name="connsiteY62" fmla="*/ 5156 h 10000"/>
              <a:gd name="connsiteX63" fmla="*/ 5638 w 9860"/>
              <a:gd name="connsiteY63" fmla="*/ 7354 h 10000"/>
              <a:gd name="connsiteX64" fmla="*/ 5716 w 9860"/>
              <a:gd name="connsiteY64" fmla="*/ 8016 h 10000"/>
              <a:gd name="connsiteX65" fmla="*/ 5791 w 9860"/>
              <a:gd name="connsiteY65" fmla="*/ 7140 h 10000"/>
              <a:gd name="connsiteX66" fmla="*/ 5929 w 9860"/>
              <a:gd name="connsiteY66" fmla="*/ 6265 h 10000"/>
              <a:gd name="connsiteX67" fmla="*/ 5995 w 9860"/>
              <a:gd name="connsiteY67" fmla="*/ 6148 h 10000"/>
              <a:gd name="connsiteX68" fmla="*/ 6070 w 9860"/>
              <a:gd name="connsiteY68" fmla="*/ 5486 h 10000"/>
              <a:gd name="connsiteX69" fmla="*/ 6145 w 9860"/>
              <a:gd name="connsiteY69" fmla="*/ 5700 h 10000"/>
              <a:gd name="connsiteX70" fmla="*/ 6211 w 9860"/>
              <a:gd name="connsiteY70" fmla="*/ 5156 h 10000"/>
              <a:gd name="connsiteX71" fmla="*/ 6362 w 9860"/>
              <a:gd name="connsiteY71" fmla="*/ 4942 h 10000"/>
              <a:gd name="connsiteX72" fmla="*/ 6424 w 9860"/>
              <a:gd name="connsiteY72" fmla="*/ 5370 h 10000"/>
              <a:gd name="connsiteX73" fmla="*/ 6502 w 9860"/>
              <a:gd name="connsiteY73" fmla="*/ 5486 h 10000"/>
              <a:gd name="connsiteX74" fmla="*/ 6563 w 9860"/>
              <a:gd name="connsiteY74" fmla="*/ 6362 h 10000"/>
              <a:gd name="connsiteX75" fmla="*/ 6715 w 9860"/>
              <a:gd name="connsiteY75" fmla="*/ 6265 h 10000"/>
              <a:gd name="connsiteX76" fmla="*/ 6779 w 9860"/>
              <a:gd name="connsiteY76" fmla="*/ 5817 h 10000"/>
              <a:gd name="connsiteX77" fmla="*/ 6855 w 9860"/>
              <a:gd name="connsiteY77" fmla="*/ 7023 h 10000"/>
              <a:gd name="connsiteX78" fmla="*/ 6934 w 9860"/>
              <a:gd name="connsiteY78" fmla="*/ 2743 h 10000"/>
              <a:gd name="connsiteX79" fmla="*/ 7072 w 9860"/>
              <a:gd name="connsiteY79" fmla="*/ 0 h 10000"/>
              <a:gd name="connsiteX80" fmla="*/ 7147 w 9860"/>
              <a:gd name="connsiteY80" fmla="*/ 1323 h 10000"/>
              <a:gd name="connsiteX81" fmla="*/ 7209 w 9860"/>
              <a:gd name="connsiteY81" fmla="*/ 875 h 10000"/>
              <a:gd name="connsiteX82" fmla="*/ 7285 w 9860"/>
              <a:gd name="connsiteY82" fmla="*/ 2082 h 10000"/>
              <a:gd name="connsiteX83" fmla="*/ 7426 w 9860"/>
              <a:gd name="connsiteY83" fmla="*/ 1751 h 10000"/>
              <a:gd name="connsiteX84" fmla="*/ 7501 w 9860"/>
              <a:gd name="connsiteY84" fmla="*/ 1751 h 10000"/>
              <a:gd name="connsiteX85" fmla="*/ 7567 w 9860"/>
              <a:gd name="connsiteY85" fmla="*/ 1965 h 10000"/>
              <a:gd name="connsiteX86" fmla="*/ 7641 w 9860"/>
              <a:gd name="connsiteY86" fmla="*/ 2626 h 10000"/>
              <a:gd name="connsiteX87" fmla="*/ 7782 w 9860"/>
              <a:gd name="connsiteY87" fmla="*/ 1634 h 10000"/>
              <a:gd name="connsiteX88" fmla="*/ 7856 w 9860"/>
              <a:gd name="connsiteY88" fmla="*/ 2082 h 10000"/>
              <a:gd name="connsiteX89" fmla="*/ 7921 w 9860"/>
              <a:gd name="connsiteY89" fmla="*/ 1965 h 10000"/>
              <a:gd name="connsiteX90" fmla="*/ 7997 w 9860"/>
              <a:gd name="connsiteY90" fmla="*/ 992 h 10000"/>
              <a:gd name="connsiteX91" fmla="*/ 8138 w 9860"/>
              <a:gd name="connsiteY91" fmla="*/ 1206 h 10000"/>
              <a:gd name="connsiteX92" fmla="*/ 8211 w 9860"/>
              <a:gd name="connsiteY92" fmla="*/ 545 h 10000"/>
              <a:gd name="connsiteX93" fmla="*/ 8288 w 9860"/>
              <a:gd name="connsiteY93" fmla="*/ 4163 h 10000"/>
              <a:gd name="connsiteX94" fmla="*/ 8350 w 9860"/>
              <a:gd name="connsiteY94" fmla="*/ 5700 h 10000"/>
              <a:gd name="connsiteX95" fmla="*/ 8502 w 9860"/>
              <a:gd name="connsiteY95" fmla="*/ 5700 h 10000"/>
              <a:gd name="connsiteX96" fmla="*/ 8568 w 9860"/>
              <a:gd name="connsiteY96" fmla="*/ 5156 h 10000"/>
              <a:gd name="connsiteX97" fmla="*/ 8643 w 9860"/>
              <a:gd name="connsiteY97" fmla="*/ 5156 h 10000"/>
              <a:gd name="connsiteX98" fmla="*/ 8706 w 9860"/>
              <a:gd name="connsiteY98" fmla="*/ 5700 h 10000"/>
              <a:gd name="connsiteX99" fmla="*/ 8858 w 9860"/>
              <a:gd name="connsiteY99" fmla="*/ 5272 h 10000"/>
              <a:gd name="connsiteX100" fmla="*/ 8921 w 9860"/>
              <a:gd name="connsiteY100" fmla="*/ 4280 h 10000"/>
              <a:gd name="connsiteX101" fmla="*/ 8999 w 9860"/>
              <a:gd name="connsiteY101" fmla="*/ 5058 h 10000"/>
              <a:gd name="connsiteX102" fmla="*/ 9073 w 9860"/>
              <a:gd name="connsiteY102" fmla="*/ 5058 h 10000"/>
              <a:gd name="connsiteX103" fmla="*/ 9214 w 9860"/>
              <a:gd name="connsiteY103" fmla="*/ 4611 h 10000"/>
              <a:gd name="connsiteX104" fmla="*/ 9277 w 9860"/>
              <a:gd name="connsiteY104" fmla="*/ 5058 h 10000"/>
              <a:gd name="connsiteX105" fmla="*/ 9352 w 9860"/>
              <a:gd name="connsiteY105" fmla="*/ 5156 h 10000"/>
              <a:gd name="connsiteX106" fmla="*/ 9431 w 9860"/>
              <a:gd name="connsiteY106" fmla="*/ 5156 h 10000"/>
              <a:gd name="connsiteX107" fmla="*/ 9491 w 9860"/>
              <a:gd name="connsiteY107" fmla="*/ 5058 h 10000"/>
              <a:gd name="connsiteX108" fmla="*/ 9643 w 9860"/>
              <a:gd name="connsiteY108" fmla="*/ 4825 h 10000"/>
              <a:gd name="connsiteX109" fmla="*/ 9707 w 9860"/>
              <a:gd name="connsiteY109" fmla="*/ 5058 h 10000"/>
              <a:gd name="connsiteX110" fmla="*/ 9783 w 9860"/>
              <a:gd name="connsiteY110" fmla="*/ 4825 h 10000"/>
              <a:gd name="connsiteX111" fmla="*/ 9860 w 9860"/>
              <a:gd name="connsiteY111" fmla="*/ 5272 h 10000"/>
              <a:gd name="connsiteX0" fmla="*/ 0 w 9922"/>
              <a:gd name="connsiteY0" fmla="*/ 10000 h 10000"/>
              <a:gd name="connsiteX1" fmla="*/ 155 w 9922"/>
              <a:gd name="connsiteY1" fmla="*/ 9767 h 10000"/>
              <a:gd name="connsiteX2" fmla="*/ 217 w 9922"/>
              <a:gd name="connsiteY2" fmla="*/ 9767 h 10000"/>
              <a:gd name="connsiteX3" fmla="*/ 296 w 9922"/>
              <a:gd name="connsiteY3" fmla="*/ 9339 h 10000"/>
              <a:gd name="connsiteX4" fmla="*/ 359 w 9922"/>
              <a:gd name="connsiteY4" fmla="*/ 9125 h 10000"/>
              <a:gd name="connsiteX5" fmla="*/ 514 w 9922"/>
              <a:gd name="connsiteY5" fmla="*/ 8560 h 10000"/>
              <a:gd name="connsiteX6" fmla="*/ 579 w 9922"/>
              <a:gd name="connsiteY6" fmla="*/ 8560 h 10000"/>
              <a:gd name="connsiteX7" fmla="*/ 655 w 9922"/>
              <a:gd name="connsiteY7" fmla="*/ 7568 h 10000"/>
              <a:gd name="connsiteX8" fmla="*/ 732 w 9922"/>
              <a:gd name="connsiteY8" fmla="*/ 7568 h 10000"/>
              <a:gd name="connsiteX9" fmla="*/ 873 w 9922"/>
              <a:gd name="connsiteY9" fmla="*/ 7685 h 10000"/>
              <a:gd name="connsiteX10" fmla="*/ 950 w 9922"/>
              <a:gd name="connsiteY10" fmla="*/ 7802 h 10000"/>
              <a:gd name="connsiteX11" fmla="*/ 1015 w 9922"/>
              <a:gd name="connsiteY11" fmla="*/ 7354 h 10000"/>
              <a:gd name="connsiteX12" fmla="*/ 1092 w 9922"/>
              <a:gd name="connsiteY12" fmla="*/ 7237 h 10000"/>
              <a:gd name="connsiteX13" fmla="*/ 1233 w 9922"/>
              <a:gd name="connsiteY13" fmla="*/ 5603 h 10000"/>
              <a:gd name="connsiteX14" fmla="*/ 1310 w 9922"/>
              <a:gd name="connsiteY14" fmla="*/ 4942 h 10000"/>
              <a:gd name="connsiteX15" fmla="*/ 1374 w 9922"/>
              <a:gd name="connsiteY15" fmla="*/ 5603 h 10000"/>
              <a:gd name="connsiteX16" fmla="*/ 1453 w 9922"/>
              <a:gd name="connsiteY16" fmla="*/ 5700 h 10000"/>
              <a:gd name="connsiteX17" fmla="*/ 1594 w 9922"/>
              <a:gd name="connsiteY17" fmla="*/ 5370 h 10000"/>
              <a:gd name="connsiteX18" fmla="*/ 1671 w 9922"/>
              <a:gd name="connsiteY18" fmla="*/ 5700 h 10000"/>
              <a:gd name="connsiteX19" fmla="*/ 1737 w 9922"/>
              <a:gd name="connsiteY19" fmla="*/ 5272 h 10000"/>
              <a:gd name="connsiteX20" fmla="*/ 1814 w 9922"/>
              <a:gd name="connsiteY20" fmla="*/ 5603 h 10000"/>
              <a:gd name="connsiteX21" fmla="*/ 1953 w 9922"/>
              <a:gd name="connsiteY21" fmla="*/ 5058 h 10000"/>
              <a:gd name="connsiteX22" fmla="*/ 2029 w 9922"/>
              <a:gd name="connsiteY22" fmla="*/ 5370 h 10000"/>
              <a:gd name="connsiteX23" fmla="*/ 2108 w 9922"/>
              <a:gd name="connsiteY23" fmla="*/ 5156 h 10000"/>
              <a:gd name="connsiteX24" fmla="*/ 2172 w 9922"/>
              <a:gd name="connsiteY24" fmla="*/ 5486 h 10000"/>
              <a:gd name="connsiteX25" fmla="*/ 2326 w 9922"/>
              <a:gd name="connsiteY25" fmla="*/ 4611 h 10000"/>
              <a:gd name="connsiteX26" fmla="*/ 2390 w 9922"/>
              <a:gd name="connsiteY26" fmla="*/ 5156 h 10000"/>
              <a:gd name="connsiteX27" fmla="*/ 2468 w 9922"/>
              <a:gd name="connsiteY27" fmla="*/ 5272 h 10000"/>
              <a:gd name="connsiteX28" fmla="*/ 2529 w 9922"/>
              <a:gd name="connsiteY28" fmla="*/ 5603 h 10000"/>
              <a:gd name="connsiteX29" fmla="*/ 2612 w 9922"/>
              <a:gd name="connsiteY29" fmla="*/ 5058 h 10000"/>
              <a:gd name="connsiteX30" fmla="*/ 2754 w 9922"/>
              <a:gd name="connsiteY30" fmla="*/ 5486 h 10000"/>
              <a:gd name="connsiteX31" fmla="*/ 2828 w 9922"/>
              <a:gd name="connsiteY31" fmla="*/ 5603 h 10000"/>
              <a:gd name="connsiteX32" fmla="*/ 2903 w 9922"/>
              <a:gd name="connsiteY32" fmla="*/ 5370 h 10000"/>
              <a:gd name="connsiteX33" fmla="*/ 2971 w 9922"/>
              <a:gd name="connsiteY33" fmla="*/ 5370 h 10000"/>
              <a:gd name="connsiteX34" fmla="*/ 3125 w 9922"/>
              <a:gd name="connsiteY34" fmla="*/ 5370 h 10000"/>
              <a:gd name="connsiteX35" fmla="*/ 3188 w 9922"/>
              <a:gd name="connsiteY35" fmla="*/ 4611 h 10000"/>
              <a:gd name="connsiteX36" fmla="*/ 3268 w 9922"/>
              <a:gd name="connsiteY36" fmla="*/ 4942 h 10000"/>
              <a:gd name="connsiteX37" fmla="*/ 3329 w 9922"/>
              <a:gd name="connsiteY37" fmla="*/ 4728 h 10000"/>
              <a:gd name="connsiteX38" fmla="*/ 3483 w 9922"/>
              <a:gd name="connsiteY38" fmla="*/ 6031 h 10000"/>
              <a:gd name="connsiteX39" fmla="*/ 3547 w 9922"/>
              <a:gd name="connsiteY39" fmla="*/ 5272 h 10000"/>
              <a:gd name="connsiteX40" fmla="*/ 3625 w 9922"/>
              <a:gd name="connsiteY40" fmla="*/ 5272 h 10000"/>
              <a:gd name="connsiteX41" fmla="*/ 3702 w 9922"/>
              <a:gd name="connsiteY41" fmla="*/ 5272 h 10000"/>
              <a:gd name="connsiteX42" fmla="*/ 3843 w 9922"/>
              <a:gd name="connsiteY42" fmla="*/ 4611 h 10000"/>
              <a:gd name="connsiteX43" fmla="*/ 3908 w 9922"/>
              <a:gd name="connsiteY43" fmla="*/ 5370 h 10000"/>
              <a:gd name="connsiteX44" fmla="*/ 3985 w 9922"/>
              <a:gd name="connsiteY44" fmla="*/ 5486 h 10000"/>
              <a:gd name="connsiteX45" fmla="*/ 4062 w 9922"/>
              <a:gd name="connsiteY45" fmla="*/ 5058 h 10000"/>
              <a:gd name="connsiteX46" fmla="*/ 4202 w 9922"/>
              <a:gd name="connsiteY46" fmla="*/ 5603 h 10000"/>
              <a:gd name="connsiteX47" fmla="*/ 4281 w 9922"/>
              <a:gd name="connsiteY47" fmla="*/ 4611 h 10000"/>
              <a:gd name="connsiteX48" fmla="*/ 4344 w 9922"/>
              <a:gd name="connsiteY48" fmla="*/ 4825 h 10000"/>
              <a:gd name="connsiteX49" fmla="*/ 4422 w 9922"/>
              <a:gd name="connsiteY49" fmla="*/ 4397 h 10000"/>
              <a:gd name="connsiteX50" fmla="*/ 4561 w 9922"/>
              <a:gd name="connsiteY50" fmla="*/ 5058 h 10000"/>
              <a:gd name="connsiteX51" fmla="*/ 4639 w 9922"/>
              <a:gd name="connsiteY51" fmla="*/ 5156 h 10000"/>
              <a:gd name="connsiteX52" fmla="*/ 4703 w 9922"/>
              <a:gd name="connsiteY52" fmla="*/ 4825 h 10000"/>
              <a:gd name="connsiteX53" fmla="*/ 4780 w 9922"/>
              <a:gd name="connsiteY53" fmla="*/ 5156 h 10000"/>
              <a:gd name="connsiteX54" fmla="*/ 4922 w 9922"/>
              <a:gd name="connsiteY54" fmla="*/ 5156 h 10000"/>
              <a:gd name="connsiteX55" fmla="*/ 5001 w 9922"/>
              <a:gd name="connsiteY55" fmla="*/ 5486 h 10000"/>
              <a:gd name="connsiteX56" fmla="*/ 5078 w 9922"/>
              <a:gd name="connsiteY56" fmla="*/ 5370 h 10000"/>
              <a:gd name="connsiteX57" fmla="*/ 5140 w 9922"/>
              <a:gd name="connsiteY57" fmla="*/ 5272 h 10000"/>
              <a:gd name="connsiteX58" fmla="*/ 5284 w 9922"/>
              <a:gd name="connsiteY58" fmla="*/ 4942 h 10000"/>
              <a:gd name="connsiteX59" fmla="*/ 5357 w 9922"/>
              <a:gd name="connsiteY59" fmla="*/ 4942 h 10000"/>
              <a:gd name="connsiteX60" fmla="*/ 5439 w 9922"/>
              <a:gd name="connsiteY60" fmla="*/ 5272 h 10000"/>
              <a:gd name="connsiteX61" fmla="*/ 5501 w 9922"/>
              <a:gd name="connsiteY61" fmla="*/ 5486 h 10000"/>
              <a:gd name="connsiteX62" fmla="*/ 5655 w 9922"/>
              <a:gd name="connsiteY62" fmla="*/ 5156 h 10000"/>
              <a:gd name="connsiteX63" fmla="*/ 5718 w 9922"/>
              <a:gd name="connsiteY63" fmla="*/ 7354 h 10000"/>
              <a:gd name="connsiteX64" fmla="*/ 5797 w 9922"/>
              <a:gd name="connsiteY64" fmla="*/ 8016 h 10000"/>
              <a:gd name="connsiteX65" fmla="*/ 5873 w 9922"/>
              <a:gd name="connsiteY65" fmla="*/ 7140 h 10000"/>
              <a:gd name="connsiteX66" fmla="*/ 6013 w 9922"/>
              <a:gd name="connsiteY66" fmla="*/ 6265 h 10000"/>
              <a:gd name="connsiteX67" fmla="*/ 6080 w 9922"/>
              <a:gd name="connsiteY67" fmla="*/ 6148 h 10000"/>
              <a:gd name="connsiteX68" fmla="*/ 6156 w 9922"/>
              <a:gd name="connsiteY68" fmla="*/ 5486 h 10000"/>
              <a:gd name="connsiteX69" fmla="*/ 6232 w 9922"/>
              <a:gd name="connsiteY69" fmla="*/ 5700 h 10000"/>
              <a:gd name="connsiteX70" fmla="*/ 6299 w 9922"/>
              <a:gd name="connsiteY70" fmla="*/ 5156 h 10000"/>
              <a:gd name="connsiteX71" fmla="*/ 6452 w 9922"/>
              <a:gd name="connsiteY71" fmla="*/ 4942 h 10000"/>
              <a:gd name="connsiteX72" fmla="*/ 6515 w 9922"/>
              <a:gd name="connsiteY72" fmla="*/ 5370 h 10000"/>
              <a:gd name="connsiteX73" fmla="*/ 6594 w 9922"/>
              <a:gd name="connsiteY73" fmla="*/ 5486 h 10000"/>
              <a:gd name="connsiteX74" fmla="*/ 6656 w 9922"/>
              <a:gd name="connsiteY74" fmla="*/ 6362 h 10000"/>
              <a:gd name="connsiteX75" fmla="*/ 6810 w 9922"/>
              <a:gd name="connsiteY75" fmla="*/ 6265 h 10000"/>
              <a:gd name="connsiteX76" fmla="*/ 6875 w 9922"/>
              <a:gd name="connsiteY76" fmla="*/ 5817 h 10000"/>
              <a:gd name="connsiteX77" fmla="*/ 6952 w 9922"/>
              <a:gd name="connsiteY77" fmla="*/ 7023 h 10000"/>
              <a:gd name="connsiteX78" fmla="*/ 7032 w 9922"/>
              <a:gd name="connsiteY78" fmla="*/ 2743 h 10000"/>
              <a:gd name="connsiteX79" fmla="*/ 7172 w 9922"/>
              <a:gd name="connsiteY79" fmla="*/ 0 h 10000"/>
              <a:gd name="connsiteX80" fmla="*/ 7248 w 9922"/>
              <a:gd name="connsiteY80" fmla="*/ 1323 h 10000"/>
              <a:gd name="connsiteX81" fmla="*/ 7311 w 9922"/>
              <a:gd name="connsiteY81" fmla="*/ 875 h 10000"/>
              <a:gd name="connsiteX82" fmla="*/ 7388 w 9922"/>
              <a:gd name="connsiteY82" fmla="*/ 2082 h 10000"/>
              <a:gd name="connsiteX83" fmla="*/ 7531 w 9922"/>
              <a:gd name="connsiteY83" fmla="*/ 1751 h 10000"/>
              <a:gd name="connsiteX84" fmla="*/ 7608 w 9922"/>
              <a:gd name="connsiteY84" fmla="*/ 1751 h 10000"/>
              <a:gd name="connsiteX85" fmla="*/ 7674 w 9922"/>
              <a:gd name="connsiteY85" fmla="*/ 1965 h 10000"/>
              <a:gd name="connsiteX86" fmla="*/ 7749 w 9922"/>
              <a:gd name="connsiteY86" fmla="*/ 2626 h 10000"/>
              <a:gd name="connsiteX87" fmla="*/ 7892 w 9922"/>
              <a:gd name="connsiteY87" fmla="*/ 1634 h 10000"/>
              <a:gd name="connsiteX88" fmla="*/ 7968 w 9922"/>
              <a:gd name="connsiteY88" fmla="*/ 2082 h 10000"/>
              <a:gd name="connsiteX89" fmla="*/ 8033 w 9922"/>
              <a:gd name="connsiteY89" fmla="*/ 1965 h 10000"/>
              <a:gd name="connsiteX90" fmla="*/ 8111 w 9922"/>
              <a:gd name="connsiteY90" fmla="*/ 992 h 10000"/>
              <a:gd name="connsiteX91" fmla="*/ 8254 w 9922"/>
              <a:gd name="connsiteY91" fmla="*/ 1206 h 10000"/>
              <a:gd name="connsiteX92" fmla="*/ 8328 w 9922"/>
              <a:gd name="connsiteY92" fmla="*/ 545 h 10000"/>
              <a:gd name="connsiteX93" fmla="*/ 8406 w 9922"/>
              <a:gd name="connsiteY93" fmla="*/ 4163 h 10000"/>
              <a:gd name="connsiteX94" fmla="*/ 8469 w 9922"/>
              <a:gd name="connsiteY94" fmla="*/ 5700 h 10000"/>
              <a:gd name="connsiteX95" fmla="*/ 8623 w 9922"/>
              <a:gd name="connsiteY95" fmla="*/ 5700 h 10000"/>
              <a:gd name="connsiteX96" fmla="*/ 8690 w 9922"/>
              <a:gd name="connsiteY96" fmla="*/ 5156 h 10000"/>
              <a:gd name="connsiteX97" fmla="*/ 8766 w 9922"/>
              <a:gd name="connsiteY97" fmla="*/ 5156 h 10000"/>
              <a:gd name="connsiteX98" fmla="*/ 8830 w 9922"/>
              <a:gd name="connsiteY98" fmla="*/ 5700 h 10000"/>
              <a:gd name="connsiteX99" fmla="*/ 8984 w 9922"/>
              <a:gd name="connsiteY99" fmla="*/ 5272 h 10000"/>
              <a:gd name="connsiteX100" fmla="*/ 9048 w 9922"/>
              <a:gd name="connsiteY100" fmla="*/ 4280 h 10000"/>
              <a:gd name="connsiteX101" fmla="*/ 9127 w 9922"/>
              <a:gd name="connsiteY101" fmla="*/ 5058 h 10000"/>
              <a:gd name="connsiteX102" fmla="*/ 9202 w 9922"/>
              <a:gd name="connsiteY102" fmla="*/ 5058 h 10000"/>
              <a:gd name="connsiteX103" fmla="*/ 9345 w 9922"/>
              <a:gd name="connsiteY103" fmla="*/ 4611 h 10000"/>
              <a:gd name="connsiteX104" fmla="*/ 9409 w 9922"/>
              <a:gd name="connsiteY104" fmla="*/ 5058 h 10000"/>
              <a:gd name="connsiteX105" fmla="*/ 9485 w 9922"/>
              <a:gd name="connsiteY105" fmla="*/ 5156 h 10000"/>
              <a:gd name="connsiteX106" fmla="*/ 9565 w 9922"/>
              <a:gd name="connsiteY106" fmla="*/ 5156 h 10000"/>
              <a:gd name="connsiteX107" fmla="*/ 9626 w 9922"/>
              <a:gd name="connsiteY107" fmla="*/ 5058 h 10000"/>
              <a:gd name="connsiteX108" fmla="*/ 9780 w 9922"/>
              <a:gd name="connsiteY108" fmla="*/ 4825 h 10000"/>
              <a:gd name="connsiteX109" fmla="*/ 9845 w 9922"/>
              <a:gd name="connsiteY109" fmla="*/ 5058 h 10000"/>
              <a:gd name="connsiteX110" fmla="*/ 9922 w 9922"/>
              <a:gd name="connsiteY110" fmla="*/ 4825 h 10000"/>
              <a:gd name="connsiteX0" fmla="*/ 0 w 9922"/>
              <a:gd name="connsiteY0" fmla="*/ 10000 h 10000"/>
              <a:gd name="connsiteX1" fmla="*/ 156 w 9922"/>
              <a:gd name="connsiteY1" fmla="*/ 9767 h 10000"/>
              <a:gd name="connsiteX2" fmla="*/ 219 w 9922"/>
              <a:gd name="connsiteY2" fmla="*/ 9767 h 10000"/>
              <a:gd name="connsiteX3" fmla="*/ 298 w 9922"/>
              <a:gd name="connsiteY3" fmla="*/ 9339 h 10000"/>
              <a:gd name="connsiteX4" fmla="*/ 362 w 9922"/>
              <a:gd name="connsiteY4" fmla="*/ 9125 h 10000"/>
              <a:gd name="connsiteX5" fmla="*/ 518 w 9922"/>
              <a:gd name="connsiteY5" fmla="*/ 8560 h 10000"/>
              <a:gd name="connsiteX6" fmla="*/ 584 w 9922"/>
              <a:gd name="connsiteY6" fmla="*/ 8560 h 10000"/>
              <a:gd name="connsiteX7" fmla="*/ 660 w 9922"/>
              <a:gd name="connsiteY7" fmla="*/ 7568 h 10000"/>
              <a:gd name="connsiteX8" fmla="*/ 738 w 9922"/>
              <a:gd name="connsiteY8" fmla="*/ 7568 h 10000"/>
              <a:gd name="connsiteX9" fmla="*/ 880 w 9922"/>
              <a:gd name="connsiteY9" fmla="*/ 7685 h 10000"/>
              <a:gd name="connsiteX10" fmla="*/ 957 w 9922"/>
              <a:gd name="connsiteY10" fmla="*/ 7802 h 10000"/>
              <a:gd name="connsiteX11" fmla="*/ 1023 w 9922"/>
              <a:gd name="connsiteY11" fmla="*/ 7354 h 10000"/>
              <a:gd name="connsiteX12" fmla="*/ 1101 w 9922"/>
              <a:gd name="connsiteY12" fmla="*/ 7237 h 10000"/>
              <a:gd name="connsiteX13" fmla="*/ 1243 w 9922"/>
              <a:gd name="connsiteY13" fmla="*/ 5603 h 10000"/>
              <a:gd name="connsiteX14" fmla="*/ 1320 w 9922"/>
              <a:gd name="connsiteY14" fmla="*/ 4942 h 10000"/>
              <a:gd name="connsiteX15" fmla="*/ 1385 w 9922"/>
              <a:gd name="connsiteY15" fmla="*/ 5603 h 10000"/>
              <a:gd name="connsiteX16" fmla="*/ 1464 w 9922"/>
              <a:gd name="connsiteY16" fmla="*/ 5700 h 10000"/>
              <a:gd name="connsiteX17" fmla="*/ 1607 w 9922"/>
              <a:gd name="connsiteY17" fmla="*/ 5370 h 10000"/>
              <a:gd name="connsiteX18" fmla="*/ 1684 w 9922"/>
              <a:gd name="connsiteY18" fmla="*/ 5700 h 10000"/>
              <a:gd name="connsiteX19" fmla="*/ 1751 w 9922"/>
              <a:gd name="connsiteY19" fmla="*/ 5272 h 10000"/>
              <a:gd name="connsiteX20" fmla="*/ 1828 w 9922"/>
              <a:gd name="connsiteY20" fmla="*/ 5603 h 10000"/>
              <a:gd name="connsiteX21" fmla="*/ 1968 w 9922"/>
              <a:gd name="connsiteY21" fmla="*/ 5058 h 10000"/>
              <a:gd name="connsiteX22" fmla="*/ 2045 w 9922"/>
              <a:gd name="connsiteY22" fmla="*/ 5370 h 10000"/>
              <a:gd name="connsiteX23" fmla="*/ 2125 w 9922"/>
              <a:gd name="connsiteY23" fmla="*/ 5156 h 10000"/>
              <a:gd name="connsiteX24" fmla="*/ 2189 w 9922"/>
              <a:gd name="connsiteY24" fmla="*/ 5486 h 10000"/>
              <a:gd name="connsiteX25" fmla="*/ 2344 w 9922"/>
              <a:gd name="connsiteY25" fmla="*/ 4611 h 10000"/>
              <a:gd name="connsiteX26" fmla="*/ 2409 w 9922"/>
              <a:gd name="connsiteY26" fmla="*/ 5156 h 10000"/>
              <a:gd name="connsiteX27" fmla="*/ 2487 w 9922"/>
              <a:gd name="connsiteY27" fmla="*/ 5272 h 10000"/>
              <a:gd name="connsiteX28" fmla="*/ 2549 w 9922"/>
              <a:gd name="connsiteY28" fmla="*/ 5603 h 10000"/>
              <a:gd name="connsiteX29" fmla="*/ 2633 w 9922"/>
              <a:gd name="connsiteY29" fmla="*/ 5058 h 10000"/>
              <a:gd name="connsiteX30" fmla="*/ 2776 w 9922"/>
              <a:gd name="connsiteY30" fmla="*/ 5486 h 10000"/>
              <a:gd name="connsiteX31" fmla="*/ 2850 w 9922"/>
              <a:gd name="connsiteY31" fmla="*/ 5603 h 10000"/>
              <a:gd name="connsiteX32" fmla="*/ 2926 w 9922"/>
              <a:gd name="connsiteY32" fmla="*/ 5370 h 10000"/>
              <a:gd name="connsiteX33" fmla="*/ 2994 w 9922"/>
              <a:gd name="connsiteY33" fmla="*/ 5370 h 10000"/>
              <a:gd name="connsiteX34" fmla="*/ 3150 w 9922"/>
              <a:gd name="connsiteY34" fmla="*/ 5370 h 10000"/>
              <a:gd name="connsiteX35" fmla="*/ 3213 w 9922"/>
              <a:gd name="connsiteY35" fmla="*/ 4611 h 10000"/>
              <a:gd name="connsiteX36" fmla="*/ 3294 w 9922"/>
              <a:gd name="connsiteY36" fmla="*/ 4942 h 10000"/>
              <a:gd name="connsiteX37" fmla="*/ 3355 w 9922"/>
              <a:gd name="connsiteY37" fmla="*/ 4728 h 10000"/>
              <a:gd name="connsiteX38" fmla="*/ 3510 w 9922"/>
              <a:gd name="connsiteY38" fmla="*/ 6031 h 10000"/>
              <a:gd name="connsiteX39" fmla="*/ 3575 w 9922"/>
              <a:gd name="connsiteY39" fmla="*/ 5272 h 10000"/>
              <a:gd name="connsiteX40" fmla="*/ 3653 w 9922"/>
              <a:gd name="connsiteY40" fmla="*/ 5272 h 10000"/>
              <a:gd name="connsiteX41" fmla="*/ 3731 w 9922"/>
              <a:gd name="connsiteY41" fmla="*/ 5272 h 10000"/>
              <a:gd name="connsiteX42" fmla="*/ 3873 w 9922"/>
              <a:gd name="connsiteY42" fmla="*/ 4611 h 10000"/>
              <a:gd name="connsiteX43" fmla="*/ 3939 w 9922"/>
              <a:gd name="connsiteY43" fmla="*/ 5370 h 10000"/>
              <a:gd name="connsiteX44" fmla="*/ 4016 w 9922"/>
              <a:gd name="connsiteY44" fmla="*/ 5486 h 10000"/>
              <a:gd name="connsiteX45" fmla="*/ 4094 w 9922"/>
              <a:gd name="connsiteY45" fmla="*/ 5058 h 10000"/>
              <a:gd name="connsiteX46" fmla="*/ 4235 w 9922"/>
              <a:gd name="connsiteY46" fmla="*/ 5603 h 10000"/>
              <a:gd name="connsiteX47" fmla="*/ 4315 w 9922"/>
              <a:gd name="connsiteY47" fmla="*/ 4611 h 10000"/>
              <a:gd name="connsiteX48" fmla="*/ 4378 w 9922"/>
              <a:gd name="connsiteY48" fmla="*/ 4825 h 10000"/>
              <a:gd name="connsiteX49" fmla="*/ 4457 w 9922"/>
              <a:gd name="connsiteY49" fmla="*/ 4397 h 10000"/>
              <a:gd name="connsiteX50" fmla="*/ 4597 w 9922"/>
              <a:gd name="connsiteY50" fmla="*/ 5058 h 10000"/>
              <a:gd name="connsiteX51" fmla="*/ 4675 w 9922"/>
              <a:gd name="connsiteY51" fmla="*/ 5156 h 10000"/>
              <a:gd name="connsiteX52" fmla="*/ 4740 w 9922"/>
              <a:gd name="connsiteY52" fmla="*/ 4825 h 10000"/>
              <a:gd name="connsiteX53" fmla="*/ 4818 w 9922"/>
              <a:gd name="connsiteY53" fmla="*/ 5156 h 10000"/>
              <a:gd name="connsiteX54" fmla="*/ 4961 w 9922"/>
              <a:gd name="connsiteY54" fmla="*/ 5156 h 10000"/>
              <a:gd name="connsiteX55" fmla="*/ 5040 w 9922"/>
              <a:gd name="connsiteY55" fmla="*/ 5486 h 10000"/>
              <a:gd name="connsiteX56" fmla="*/ 5118 w 9922"/>
              <a:gd name="connsiteY56" fmla="*/ 5370 h 10000"/>
              <a:gd name="connsiteX57" fmla="*/ 5180 w 9922"/>
              <a:gd name="connsiteY57" fmla="*/ 5272 h 10000"/>
              <a:gd name="connsiteX58" fmla="*/ 5326 w 9922"/>
              <a:gd name="connsiteY58" fmla="*/ 4942 h 10000"/>
              <a:gd name="connsiteX59" fmla="*/ 5399 w 9922"/>
              <a:gd name="connsiteY59" fmla="*/ 4942 h 10000"/>
              <a:gd name="connsiteX60" fmla="*/ 5482 w 9922"/>
              <a:gd name="connsiteY60" fmla="*/ 5272 h 10000"/>
              <a:gd name="connsiteX61" fmla="*/ 5544 w 9922"/>
              <a:gd name="connsiteY61" fmla="*/ 5486 h 10000"/>
              <a:gd name="connsiteX62" fmla="*/ 5699 w 9922"/>
              <a:gd name="connsiteY62" fmla="*/ 5156 h 10000"/>
              <a:gd name="connsiteX63" fmla="*/ 5763 w 9922"/>
              <a:gd name="connsiteY63" fmla="*/ 7354 h 10000"/>
              <a:gd name="connsiteX64" fmla="*/ 5843 w 9922"/>
              <a:gd name="connsiteY64" fmla="*/ 8016 h 10000"/>
              <a:gd name="connsiteX65" fmla="*/ 5919 w 9922"/>
              <a:gd name="connsiteY65" fmla="*/ 7140 h 10000"/>
              <a:gd name="connsiteX66" fmla="*/ 6060 w 9922"/>
              <a:gd name="connsiteY66" fmla="*/ 6265 h 10000"/>
              <a:gd name="connsiteX67" fmla="*/ 6128 w 9922"/>
              <a:gd name="connsiteY67" fmla="*/ 6148 h 10000"/>
              <a:gd name="connsiteX68" fmla="*/ 6204 w 9922"/>
              <a:gd name="connsiteY68" fmla="*/ 5486 h 10000"/>
              <a:gd name="connsiteX69" fmla="*/ 6281 w 9922"/>
              <a:gd name="connsiteY69" fmla="*/ 5700 h 10000"/>
              <a:gd name="connsiteX70" fmla="*/ 6349 w 9922"/>
              <a:gd name="connsiteY70" fmla="*/ 5156 h 10000"/>
              <a:gd name="connsiteX71" fmla="*/ 6503 w 9922"/>
              <a:gd name="connsiteY71" fmla="*/ 4942 h 10000"/>
              <a:gd name="connsiteX72" fmla="*/ 6566 w 9922"/>
              <a:gd name="connsiteY72" fmla="*/ 5370 h 10000"/>
              <a:gd name="connsiteX73" fmla="*/ 6646 w 9922"/>
              <a:gd name="connsiteY73" fmla="*/ 5486 h 10000"/>
              <a:gd name="connsiteX74" fmla="*/ 6708 w 9922"/>
              <a:gd name="connsiteY74" fmla="*/ 6362 h 10000"/>
              <a:gd name="connsiteX75" fmla="*/ 6864 w 9922"/>
              <a:gd name="connsiteY75" fmla="*/ 6265 h 10000"/>
              <a:gd name="connsiteX76" fmla="*/ 6929 w 9922"/>
              <a:gd name="connsiteY76" fmla="*/ 5817 h 10000"/>
              <a:gd name="connsiteX77" fmla="*/ 7007 w 9922"/>
              <a:gd name="connsiteY77" fmla="*/ 7023 h 10000"/>
              <a:gd name="connsiteX78" fmla="*/ 7087 w 9922"/>
              <a:gd name="connsiteY78" fmla="*/ 2743 h 10000"/>
              <a:gd name="connsiteX79" fmla="*/ 7228 w 9922"/>
              <a:gd name="connsiteY79" fmla="*/ 0 h 10000"/>
              <a:gd name="connsiteX80" fmla="*/ 7305 w 9922"/>
              <a:gd name="connsiteY80" fmla="*/ 1323 h 10000"/>
              <a:gd name="connsiteX81" fmla="*/ 7368 w 9922"/>
              <a:gd name="connsiteY81" fmla="*/ 875 h 10000"/>
              <a:gd name="connsiteX82" fmla="*/ 7446 w 9922"/>
              <a:gd name="connsiteY82" fmla="*/ 2082 h 10000"/>
              <a:gd name="connsiteX83" fmla="*/ 7590 w 9922"/>
              <a:gd name="connsiteY83" fmla="*/ 1751 h 10000"/>
              <a:gd name="connsiteX84" fmla="*/ 7668 w 9922"/>
              <a:gd name="connsiteY84" fmla="*/ 1751 h 10000"/>
              <a:gd name="connsiteX85" fmla="*/ 7734 w 9922"/>
              <a:gd name="connsiteY85" fmla="*/ 1965 h 10000"/>
              <a:gd name="connsiteX86" fmla="*/ 7810 w 9922"/>
              <a:gd name="connsiteY86" fmla="*/ 2626 h 10000"/>
              <a:gd name="connsiteX87" fmla="*/ 7954 w 9922"/>
              <a:gd name="connsiteY87" fmla="*/ 1634 h 10000"/>
              <a:gd name="connsiteX88" fmla="*/ 8031 w 9922"/>
              <a:gd name="connsiteY88" fmla="*/ 2082 h 10000"/>
              <a:gd name="connsiteX89" fmla="*/ 8096 w 9922"/>
              <a:gd name="connsiteY89" fmla="*/ 1965 h 10000"/>
              <a:gd name="connsiteX90" fmla="*/ 8175 w 9922"/>
              <a:gd name="connsiteY90" fmla="*/ 992 h 10000"/>
              <a:gd name="connsiteX91" fmla="*/ 8319 w 9922"/>
              <a:gd name="connsiteY91" fmla="*/ 1206 h 10000"/>
              <a:gd name="connsiteX92" fmla="*/ 8393 w 9922"/>
              <a:gd name="connsiteY92" fmla="*/ 545 h 10000"/>
              <a:gd name="connsiteX93" fmla="*/ 8472 w 9922"/>
              <a:gd name="connsiteY93" fmla="*/ 4163 h 10000"/>
              <a:gd name="connsiteX94" fmla="*/ 8536 w 9922"/>
              <a:gd name="connsiteY94" fmla="*/ 5700 h 10000"/>
              <a:gd name="connsiteX95" fmla="*/ 8691 w 9922"/>
              <a:gd name="connsiteY95" fmla="*/ 5700 h 10000"/>
              <a:gd name="connsiteX96" fmla="*/ 8758 w 9922"/>
              <a:gd name="connsiteY96" fmla="*/ 5156 h 10000"/>
              <a:gd name="connsiteX97" fmla="*/ 8835 w 9922"/>
              <a:gd name="connsiteY97" fmla="*/ 5156 h 10000"/>
              <a:gd name="connsiteX98" fmla="*/ 8899 w 9922"/>
              <a:gd name="connsiteY98" fmla="*/ 5700 h 10000"/>
              <a:gd name="connsiteX99" fmla="*/ 9055 w 9922"/>
              <a:gd name="connsiteY99" fmla="*/ 5272 h 10000"/>
              <a:gd name="connsiteX100" fmla="*/ 9119 w 9922"/>
              <a:gd name="connsiteY100" fmla="*/ 4280 h 10000"/>
              <a:gd name="connsiteX101" fmla="*/ 9199 w 9922"/>
              <a:gd name="connsiteY101" fmla="*/ 5058 h 10000"/>
              <a:gd name="connsiteX102" fmla="*/ 9274 w 9922"/>
              <a:gd name="connsiteY102" fmla="*/ 5058 h 10000"/>
              <a:gd name="connsiteX103" fmla="*/ 9418 w 9922"/>
              <a:gd name="connsiteY103" fmla="*/ 4611 h 10000"/>
              <a:gd name="connsiteX104" fmla="*/ 9483 w 9922"/>
              <a:gd name="connsiteY104" fmla="*/ 5058 h 10000"/>
              <a:gd name="connsiteX105" fmla="*/ 9560 w 9922"/>
              <a:gd name="connsiteY105" fmla="*/ 5156 h 10000"/>
              <a:gd name="connsiteX106" fmla="*/ 9640 w 9922"/>
              <a:gd name="connsiteY106" fmla="*/ 5156 h 10000"/>
              <a:gd name="connsiteX107" fmla="*/ 9702 w 9922"/>
              <a:gd name="connsiteY107" fmla="*/ 5058 h 10000"/>
              <a:gd name="connsiteX108" fmla="*/ 9857 w 9922"/>
              <a:gd name="connsiteY108" fmla="*/ 4825 h 10000"/>
              <a:gd name="connsiteX109" fmla="*/ 9922 w 9922"/>
              <a:gd name="connsiteY109" fmla="*/ 5058 h 10000"/>
              <a:gd name="connsiteX0" fmla="*/ 0 w 9934"/>
              <a:gd name="connsiteY0" fmla="*/ 10000 h 10000"/>
              <a:gd name="connsiteX1" fmla="*/ 157 w 9934"/>
              <a:gd name="connsiteY1" fmla="*/ 9767 h 10000"/>
              <a:gd name="connsiteX2" fmla="*/ 221 w 9934"/>
              <a:gd name="connsiteY2" fmla="*/ 9767 h 10000"/>
              <a:gd name="connsiteX3" fmla="*/ 300 w 9934"/>
              <a:gd name="connsiteY3" fmla="*/ 9339 h 10000"/>
              <a:gd name="connsiteX4" fmla="*/ 365 w 9934"/>
              <a:gd name="connsiteY4" fmla="*/ 9125 h 10000"/>
              <a:gd name="connsiteX5" fmla="*/ 522 w 9934"/>
              <a:gd name="connsiteY5" fmla="*/ 8560 h 10000"/>
              <a:gd name="connsiteX6" fmla="*/ 589 w 9934"/>
              <a:gd name="connsiteY6" fmla="*/ 8560 h 10000"/>
              <a:gd name="connsiteX7" fmla="*/ 665 w 9934"/>
              <a:gd name="connsiteY7" fmla="*/ 7568 h 10000"/>
              <a:gd name="connsiteX8" fmla="*/ 744 w 9934"/>
              <a:gd name="connsiteY8" fmla="*/ 7568 h 10000"/>
              <a:gd name="connsiteX9" fmla="*/ 887 w 9934"/>
              <a:gd name="connsiteY9" fmla="*/ 7685 h 10000"/>
              <a:gd name="connsiteX10" fmla="*/ 965 w 9934"/>
              <a:gd name="connsiteY10" fmla="*/ 7802 h 10000"/>
              <a:gd name="connsiteX11" fmla="*/ 1031 w 9934"/>
              <a:gd name="connsiteY11" fmla="*/ 7354 h 10000"/>
              <a:gd name="connsiteX12" fmla="*/ 1110 w 9934"/>
              <a:gd name="connsiteY12" fmla="*/ 7237 h 10000"/>
              <a:gd name="connsiteX13" fmla="*/ 1253 w 9934"/>
              <a:gd name="connsiteY13" fmla="*/ 5603 h 10000"/>
              <a:gd name="connsiteX14" fmla="*/ 1330 w 9934"/>
              <a:gd name="connsiteY14" fmla="*/ 4942 h 10000"/>
              <a:gd name="connsiteX15" fmla="*/ 1396 w 9934"/>
              <a:gd name="connsiteY15" fmla="*/ 5603 h 10000"/>
              <a:gd name="connsiteX16" fmla="*/ 1476 w 9934"/>
              <a:gd name="connsiteY16" fmla="*/ 5700 h 10000"/>
              <a:gd name="connsiteX17" fmla="*/ 1620 w 9934"/>
              <a:gd name="connsiteY17" fmla="*/ 5370 h 10000"/>
              <a:gd name="connsiteX18" fmla="*/ 1697 w 9934"/>
              <a:gd name="connsiteY18" fmla="*/ 5700 h 10000"/>
              <a:gd name="connsiteX19" fmla="*/ 1765 w 9934"/>
              <a:gd name="connsiteY19" fmla="*/ 5272 h 10000"/>
              <a:gd name="connsiteX20" fmla="*/ 1842 w 9934"/>
              <a:gd name="connsiteY20" fmla="*/ 5603 h 10000"/>
              <a:gd name="connsiteX21" fmla="*/ 1983 w 9934"/>
              <a:gd name="connsiteY21" fmla="*/ 5058 h 10000"/>
              <a:gd name="connsiteX22" fmla="*/ 2061 w 9934"/>
              <a:gd name="connsiteY22" fmla="*/ 5370 h 10000"/>
              <a:gd name="connsiteX23" fmla="*/ 2142 w 9934"/>
              <a:gd name="connsiteY23" fmla="*/ 5156 h 10000"/>
              <a:gd name="connsiteX24" fmla="*/ 2206 w 9934"/>
              <a:gd name="connsiteY24" fmla="*/ 5486 h 10000"/>
              <a:gd name="connsiteX25" fmla="*/ 2362 w 9934"/>
              <a:gd name="connsiteY25" fmla="*/ 4611 h 10000"/>
              <a:gd name="connsiteX26" fmla="*/ 2428 w 9934"/>
              <a:gd name="connsiteY26" fmla="*/ 5156 h 10000"/>
              <a:gd name="connsiteX27" fmla="*/ 2507 w 9934"/>
              <a:gd name="connsiteY27" fmla="*/ 5272 h 10000"/>
              <a:gd name="connsiteX28" fmla="*/ 2569 w 9934"/>
              <a:gd name="connsiteY28" fmla="*/ 5603 h 10000"/>
              <a:gd name="connsiteX29" fmla="*/ 2654 w 9934"/>
              <a:gd name="connsiteY29" fmla="*/ 5058 h 10000"/>
              <a:gd name="connsiteX30" fmla="*/ 2798 w 9934"/>
              <a:gd name="connsiteY30" fmla="*/ 5486 h 10000"/>
              <a:gd name="connsiteX31" fmla="*/ 2872 w 9934"/>
              <a:gd name="connsiteY31" fmla="*/ 5603 h 10000"/>
              <a:gd name="connsiteX32" fmla="*/ 2949 w 9934"/>
              <a:gd name="connsiteY32" fmla="*/ 5370 h 10000"/>
              <a:gd name="connsiteX33" fmla="*/ 3018 w 9934"/>
              <a:gd name="connsiteY33" fmla="*/ 5370 h 10000"/>
              <a:gd name="connsiteX34" fmla="*/ 3175 w 9934"/>
              <a:gd name="connsiteY34" fmla="*/ 5370 h 10000"/>
              <a:gd name="connsiteX35" fmla="*/ 3238 w 9934"/>
              <a:gd name="connsiteY35" fmla="*/ 4611 h 10000"/>
              <a:gd name="connsiteX36" fmla="*/ 3320 w 9934"/>
              <a:gd name="connsiteY36" fmla="*/ 4942 h 10000"/>
              <a:gd name="connsiteX37" fmla="*/ 3381 w 9934"/>
              <a:gd name="connsiteY37" fmla="*/ 4728 h 10000"/>
              <a:gd name="connsiteX38" fmla="*/ 3538 w 9934"/>
              <a:gd name="connsiteY38" fmla="*/ 6031 h 10000"/>
              <a:gd name="connsiteX39" fmla="*/ 3603 w 9934"/>
              <a:gd name="connsiteY39" fmla="*/ 5272 h 10000"/>
              <a:gd name="connsiteX40" fmla="*/ 3682 w 9934"/>
              <a:gd name="connsiteY40" fmla="*/ 5272 h 10000"/>
              <a:gd name="connsiteX41" fmla="*/ 3760 w 9934"/>
              <a:gd name="connsiteY41" fmla="*/ 5272 h 10000"/>
              <a:gd name="connsiteX42" fmla="*/ 3903 w 9934"/>
              <a:gd name="connsiteY42" fmla="*/ 4611 h 10000"/>
              <a:gd name="connsiteX43" fmla="*/ 3970 w 9934"/>
              <a:gd name="connsiteY43" fmla="*/ 5370 h 10000"/>
              <a:gd name="connsiteX44" fmla="*/ 4048 w 9934"/>
              <a:gd name="connsiteY44" fmla="*/ 5486 h 10000"/>
              <a:gd name="connsiteX45" fmla="*/ 4126 w 9934"/>
              <a:gd name="connsiteY45" fmla="*/ 5058 h 10000"/>
              <a:gd name="connsiteX46" fmla="*/ 4268 w 9934"/>
              <a:gd name="connsiteY46" fmla="*/ 5603 h 10000"/>
              <a:gd name="connsiteX47" fmla="*/ 4349 w 9934"/>
              <a:gd name="connsiteY47" fmla="*/ 4611 h 10000"/>
              <a:gd name="connsiteX48" fmla="*/ 4412 w 9934"/>
              <a:gd name="connsiteY48" fmla="*/ 4825 h 10000"/>
              <a:gd name="connsiteX49" fmla="*/ 4492 w 9934"/>
              <a:gd name="connsiteY49" fmla="*/ 4397 h 10000"/>
              <a:gd name="connsiteX50" fmla="*/ 4633 w 9934"/>
              <a:gd name="connsiteY50" fmla="*/ 5058 h 10000"/>
              <a:gd name="connsiteX51" fmla="*/ 4712 w 9934"/>
              <a:gd name="connsiteY51" fmla="*/ 5156 h 10000"/>
              <a:gd name="connsiteX52" fmla="*/ 4777 w 9934"/>
              <a:gd name="connsiteY52" fmla="*/ 4825 h 10000"/>
              <a:gd name="connsiteX53" fmla="*/ 4856 w 9934"/>
              <a:gd name="connsiteY53" fmla="*/ 5156 h 10000"/>
              <a:gd name="connsiteX54" fmla="*/ 5000 w 9934"/>
              <a:gd name="connsiteY54" fmla="*/ 5156 h 10000"/>
              <a:gd name="connsiteX55" fmla="*/ 5080 w 9934"/>
              <a:gd name="connsiteY55" fmla="*/ 5486 h 10000"/>
              <a:gd name="connsiteX56" fmla="*/ 5158 w 9934"/>
              <a:gd name="connsiteY56" fmla="*/ 5370 h 10000"/>
              <a:gd name="connsiteX57" fmla="*/ 5221 w 9934"/>
              <a:gd name="connsiteY57" fmla="*/ 5272 h 10000"/>
              <a:gd name="connsiteX58" fmla="*/ 5368 w 9934"/>
              <a:gd name="connsiteY58" fmla="*/ 4942 h 10000"/>
              <a:gd name="connsiteX59" fmla="*/ 5441 w 9934"/>
              <a:gd name="connsiteY59" fmla="*/ 4942 h 10000"/>
              <a:gd name="connsiteX60" fmla="*/ 5525 w 9934"/>
              <a:gd name="connsiteY60" fmla="*/ 5272 h 10000"/>
              <a:gd name="connsiteX61" fmla="*/ 5588 w 9934"/>
              <a:gd name="connsiteY61" fmla="*/ 5486 h 10000"/>
              <a:gd name="connsiteX62" fmla="*/ 5744 w 9934"/>
              <a:gd name="connsiteY62" fmla="*/ 5156 h 10000"/>
              <a:gd name="connsiteX63" fmla="*/ 5808 w 9934"/>
              <a:gd name="connsiteY63" fmla="*/ 7354 h 10000"/>
              <a:gd name="connsiteX64" fmla="*/ 5889 w 9934"/>
              <a:gd name="connsiteY64" fmla="*/ 8016 h 10000"/>
              <a:gd name="connsiteX65" fmla="*/ 5966 w 9934"/>
              <a:gd name="connsiteY65" fmla="*/ 7140 h 10000"/>
              <a:gd name="connsiteX66" fmla="*/ 6108 w 9934"/>
              <a:gd name="connsiteY66" fmla="*/ 6265 h 10000"/>
              <a:gd name="connsiteX67" fmla="*/ 6176 w 9934"/>
              <a:gd name="connsiteY67" fmla="*/ 6148 h 10000"/>
              <a:gd name="connsiteX68" fmla="*/ 6253 w 9934"/>
              <a:gd name="connsiteY68" fmla="*/ 5486 h 10000"/>
              <a:gd name="connsiteX69" fmla="*/ 6330 w 9934"/>
              <a:gd name="connsiteY69" fmla="*/ 5700 h 10000"/>
              <a:gd name="connsiteX70" fmla="*/ 6399 w 9934"/>
              <a:gd name="connsiteY70" fmla="*/ 5156 h 10000"/>
              <a:gd name="connsiteX71" fmla="*/ 6554 w 9934"/>
              <a:gd name="connsiteY71" fmla="*/ 4942 h 10000"/>
              <a:gd name="connsiteX72" fmla="*/ 6618 w 9934"/>
              <a:gd name="connsiteY72" fmla="*/ 5370 h 10000"/>
              <a:gd name="connsiteX73" fmla="*/ 6698 w 9934"/>
              <a:gd name="connsiteY73" fmla="*/ 5486 h 10000"/>
              <a:gd name="connsiteX74" fmla="*/ 6761 w 9934"/>
              <a:gd name="connsiteY74" fmla="*/ 6362 h 10000"/>
              <a:gd name="connsiteX75" fmla="*/ 6918 w 9934"/>
              <a:gd name="connsiteY75" fmla="*/ 6265 h 10000"/>
              <a:gd name="connsiteX76" fmla="*/ 6983 w 9934"/>
              <a:gd name="connsiteY76" fmla="*/ 5817 h 10000"/>
              <a:gd name="connsiteX77" fmla="*/ 7062 w 9934"/>
              <a:gd name="connsiteY77" fmla="*/ 7023 h 10000"/>
              <a:gd name="connsiteX78" fmla="*/ 7143 w 9934"/>
              <a:gd name="connsiteY78" fmla="*/ 2743 h 10000"/>
              <a:gd name="connsiteX79" fmla="*/ 7285 w 9934"/>
              <a:gd name="connsiteY79" fmla="*/ 0 h 10000"/>
              <a:gd name="connsiteX80" fmla="*/ 7362 w 9934"/>
              <a:gd name="connsiteY80" fmla="*/ 1323 h 10000"/>
              <a:gd name="connsiteX81" fmla="*/ 7426 w 9934"/>
              <a:gd name="connsiteY81" fmla="*/ 875 h 10000"/>
              <a:gd name="connsiteX82" fmla="*/ 7505 w 9934"/>
              <a:gd name="connsiteY82" fmla="*/ 2082 h 10000"/>
              <a:gd name="connsiteX83" fmla="*/ 7650 w 9934"/>
              <a:gd name="connsiteY83" fmla="*/ 1751 h 10000"/>
              <a:gd name="connsiteX84" fmla="*/ 7728 w 9934"/>
              <a:gd name="connsiteY84" fmla="*/ 1751 h 10000"/>
              <a:gd name="connsiteX85" fmla="*/ 7795 w 9934"/>
              <a:gd name="connsiteY85" fmla="*/ 1965 h 10000"/>
              <a:gd name="connsiteX86" fmla="*/ 7871 w 9934"/>
              <a:gd name="connsiteY86" fmla="*/ 2626 h 10000"/>
              <a:gd name="connsiteX87" fmla="*/ 8017 w 9934"/>
              <a:gd name="connsiteY87" fmla="*/ 1634 h 10000"/>
              <a:gd name="connsiteX88" fmla="*/ 8094 w 9934"/>
              <a:gd name="connsiteY88" fmla="*/ 2082 h 10000"/>
              <a:gd name="connsiteX89" fmla="*/ 8160 w 9934"/>
              <a:gd name="connsiteY89" fmla="*/ 1965 h 10000"/>
              <a:gd name="connsiteX90" fmla="*/ 8239 w 9934"/>
              <a:gd name="connsiteY90" fmla="*/ 992 h 10000"/>
              <a:gd name="connsiteX91" fmla="*/ 8384 w 9934"/>
              <a:gd name="connsiteY91" fmla="*/ 1206 h 10000"/>
              <a:gd name="connsiteX92" fmla="*/ 8459 w 9934"/>
              <a:gd name="connsiteY92" fmla="*/ 545 h 10000"/>
              <a:gd name="connsiteX93" fmla="*/ 8539 w 9934"/>
              <a:gd name="connsiteY93" fmla="*/ 4163 h 10000"/>
              <a:gd name="connsiteX94" fmla="*/ 8603 w 9934"/>
              <a:gd name="connsiteY94" fmla="*/ 5700 h 10000"/>
              <a:gd name="connsiteX95" fmla="*/ 8759 w 9934"/>
              <a:gd name="connsiteY95" fmla="*/ 5700 h 10000"/>
              <a:gd name="connsiteX96" fmla="*/ 8827 w 9934"/>
              <a:gd name="connsiteY96" fmla="*/ 5156 h 10000"/>
              <a:gd name="connsiteX97" fmla="*/ 8904 w 9934"/>
              <a:gd name="connsiteY97" fmla="*/ 5156 h 10000"/>
              <a:gd name="connsiteX98" fmla="*/ 8969 w 9934"/>
              <a:gd name="connsiteY98" fmla="*/ 5700 h 10000"/>
              <a:gd name="connsiteX99" fmla="*/ 9126 w 9934"/>
              <a:gd name="connsiteY99" fmla="*/ 5272 h 10000"/>
              <a:gd name="connsiteX100" fmla="*/ 9191 w 9934"/>
              <a:gd name="connsiteY100" fmla="*/ 4280 h 10000"/>
              <a:gd name="connsiteX101" fmla="*/ 9271 w 9934"/>
              <a:gd name="connsiteY101" fmla="*/ 5058 h 10000"/>
              <a:gd name="connsiteX102" fmla="*/ 9347 w 9934"/>
              <a:gd name="connsiteY102" fmla="*/ 5058 h 10000"/>
              <a:gd name="connsiteX103" fmla="*/ 9492 w 9934"/>
              <a:gd name="connsiteY103" fmla="*/ 4611 h 10000"/>
              <a:gd name="connsiteX104" fmla="*/ 9558 w 9934"/>
              <a:gd name="connsiteY104" fmla="*/ 5058 h 10000"/>
              <a:gd name="connsiteX105" fmla="*/ 9635 w 9934"/>
              <a:gd name="connsiteY105" fmla="*/ 5156 h 10000"/>
              <a:gd name="connsiteX106" fmla="*/ 9716 w 9934"/>
              <a:gd name="connsiteY106" fmla="*/ 5156 h 10000"/>
              <a:gd name="connsiteX107" fmla="*/ 9778 w 9934"/>
              <a:gd name="connsiteY107" fmla="*/ 5058 h 10000"/>
              <a:gd name="connsiteX108" fmla="*/ 9934 w 9934"/>
              <a:gd name="connsiteY108" fmla="*/ 4825 h 10000"/>
              <a:gd name="connsiteX0" fmla="*/ 0 w 9843"/>
              <a:gd name="connsiteY0" fmla="*/ 10000 h 10000"/>
              <a:gd name="connsiteX1" fmla="*/ 158 w 9843"/>
              <a:gd name="connsiteY1" fmla="*/ 9767 h 10000"/>
              <a:gd name="connsiteX2" fmla="*/ 222 w 9843"/>
              <a:gd name="connsiteY2" fmla="*/ 9767 h 10000"/>
              <a:gd name="connsiteX3" fmla="*/ 302 w 9843"/>
              <a:gd name="connsiteY3" fmla="*/ 9339 h 10000"/>
              <a:gd name="connsiteX4" fmla="*/ 367 w 9843"/>
              <a:gd name="connsiteY4" fmla="*/ 9125 h 10000"/>
              <a:gd name="connsiteX5" fmla="*/ 525 w 9843"/>
              <a:gd name="connsiteY5" fmla="*/ 8560 h 10000"/>
              <a:gd name="connsiteX6" fmla="*/ 593 w 9843"/>
              <a:gd name="connsiteY6" fmla="*/ 8560 h 10000"/>
              <a:gd name="connsiteX7" fmla="*/ 669 w 9843"/>
              <a:gd name="connsiteY7" fmla="*/ 7568 h 10000"/>
              <a:gd name="connsiteX8" fmla="*/ 749 w 9843"/>
              <a:gd name="connsiteY8" fmla="*/ 7568 h 10000"/>
              <a:gd name="connsiteX9" fmla="*/ 893 w 9843"/>
              <a:gd name="connsiteY9" fmla="*/ 7685 h 10000"/>
              <a:gd name="connsiteX10" fmla="*/ 971 w 9843"/>
              <a:gd name="connsiteY10" fmla="*/ 7802 h 10000"/>
              <a:gd name="connsiteX11" fmla="*/ 1038 w 9843"/>
              <a:gd name="connsiteY11" fmla="*/ 7354 h 10000"/>
              <a:gd name="connsiteX12" fmla="*/ 1117 w 9843"/>
              <a:gd name="connsiteY12" fmla="*/ 7237 h 10000"/>
              <a:gd name="connsiteX13" fmla="*/ 1261 w 9843"/>
              <a:gd name="connsiteY13" fmla="*/ 5603 h 10000"/>
              <a:gd name="connsiteX14" fmla="*/ 1339 w 9843"/>
              <a:gd name="connsiteY14" fmla="*/ 4942 h 10000"/>
              <a:gd name="connsiteX15" fmla="*/ 1405 w 9843"/>
              <a:gd name="connsiteY15" fmla="*/ 5603 h 10000"/>
              <a:gd name="connsiteX16" fmla="*/ 1486 w 9843"/>
              <a:gd name="connsiteY16" fmla="*/ 5700 h 10000"/>
              <a:gd name="connsiteX17" fmla="*/ 1631 w 9843"/>
              <a:gd name="connsiteY17" fmla="*/ 5370 h 10000"/>
              <a:gd name="connsiteX18" fmla="*/ 1708 w 9843"/>
              <a:gd name="connsiteY18" fmla="*/ 5700 h 10000"/>
              <a:gd name="connsiteX19" fmla="*/ 1777 w 9843"/>
              <a:gd name="connsiteY19" fmla="*/ 5272 h 10000"/>
              <a:gd name="connsiteX20" fmla="*/ 1854 w 9843"/>
              <a:gd name="connsiteY20" fmla="*/ 5603 h 10000"/>
              <a:gd name="connsiteX21" fmla="*/ 1996 w 9843"/>
              <a:gd name="connsiteY21" fmla="*/ 5058 h 10000"/>
              <a:gd name="connsiteX22" fmla="*/ 2075 w 9843"/>
              <a:gd name="connsiteY22" fmla="*/ 5370 h 10000"/>
              <a:gd name="connsiteX23" fmla="*/ 2156 w 9843"/>
              <a:gd name="connsiteY23" fmla="*/ 5156 h 10000"/>
              <a:gd name="connsiteX24" fmla="*/ 2221 w 9843"/>
              <a:gd name="connsiteY24" fmla="*/ 5486 h 10000"/>
              <a:gd name="connsiteX25" fmla="*/ 2378 w 9843"/>
              <a:gd name="connsiteY25" fmla="*/ 4611 h 10000"/>
              <a:gd name="connsiteX26" fmla="*/ 2444 w 9843"/>
              <a:gd name="connsiteY26" fmla="*/ 5156 h 10000"/>
              <a:gd name="connsiteX27" fmla="*/ 2524 w 9843"/>
              <a:gd name="connsiteY27" fmla="*/ 5272 h 10000"/>
              <a:gd name="connsiteX28" fmla="*/ 2586 w 9843"/>
              <a:gd name="connsiteY28" fmla="*/ 5603 h 10000"/>
              <a:gd name="connsiteX29" fmla="*/ 2672 w 9843"/>
              <a:gd name="connsiteY29" fmla="*/ 5058 h 10000"/>
              <a:gd name="connsiteX30" fmla="*/ 2817 w 9843"/>
              <a:gd name="connsiteY30" fmla="*/ 5486 h 10000"/>
              <a:gd name="connsiteX31" fmla="*/ 2891 w 9843"/>
              <a:gd name="connsiteY31" fmla="*/ 5603 h 10000"/>
              <a:gd name="connsiteX32" fmla="*/ 2969 w 9843"/>
              <a:gd name="connsiteY32" fmla="*/ 5370 h 10000"/>
              <a:gd name="connsiteX33" fmla="*/ 3038 w 9843"/>
              <a:gd name="connsiteY33" fmla="*/ 5370 h 10000"/>
              <a:gd name="connsiteX34" fmla="*/ 3196 w 9843"/>
              <a:gd name="connsiteY34" fmla="*/ 5370 h 10000"/>
              <a:gd name="connsiteX35" fmla="*/ 3260 w 9843"/>
              <a:gd name="connsiteY35" fmla="*/ 4611 h 10000"/>
              <a:gd name="connsiteX36" fmla="*/ 3342 w 9843"/>
              <a:gd name="connsiteY36" fmla="*/ 4942 h 10000"/>
              <a:gd name="connsiteX37" fmla="*/ 3403 w 9843"/>
              <a:gd name="connsiteY37" fmla="*/ 4728 h 10000"/>
              <a:gd name="connsiteX38" fmla="*/ 3562 w 9843"/>
              <a:gd name="connsiteY38" fmla="*/ 6031 h 10000"/>
              <a:gd name="connsiteX39" fmla="*/ 3627 w 9843"/>
              <a:gd name="connsiteY39" fmla="*/ 5272 h 10000"/>
              <a:gd name="connsiteX40" fmla="*/ 3706 w 9843"/>
              <a:gd name="connsiteY40" fmla="*/ 5272 h 10000"/>
              <a:gd name="connsiteX41" fmla="*/ 3785 w 9843"/>
              <a:gd name="connsiteY41" fmla="*/ 5272 h 10000"/>
              <a:gd name="connsiteX42" fmla="*/ 3929 w 9843"/>
              <a:gd name="connsiteY42" fmla="*/ 4611 h 10000"/>
              <a:gd name="connsiteX43" fmla="*/ 3996 w 9843"/>
              <a:gd name="connsiteY43" fmla="*/ 5370 h 10000"/>
              <a:gd name="connsiteX44" fmla="*/ 4075 w 9843"/>
              <a:gd name="connsiteY44" fmla="*/ 5486 h 10000"/>
              <a:gd name="connsiteX45" fmla="*/ 4153 w 9843"/>
              <a:gd name="connsiteY45" fmla="*/ 5058 h 10000"/>
              <a:gd name="connsiteX46" fmla="*/ 4296 w 9843"/>
              <a:gd name="connsiteY46" fmla="*/ 5603 h 10000"/>
              <a:gd name="connsiteX47" fmla="*/ 4378 w 9843"/>
              <a:gd name="connsiteY47" fmla="*/ 4611 h 10000"/>
              <a:gd name="connsiteX48" fmla="*/ 4441 w 9843"/>
              <a:gd name="connsiteY48" fmla="*/ 4825 h 10000"/>
              <a:gd name="connsiteX49" fmla="*/ 4522 w 9843"/>
              <a:gd name="connsiteY49" fmla="*/ 4397 h 10000"/>
              <a:gd name="connsiteX50" fmla="*/ 4664 w 9843"/>
              <a:gd name="connsiteY50" fmla="*/ 5058 h 10000"/>
              <a:gd name="connsiteX51" fmla="*/ 4743 w 9843"/>
              <a:gd name="connsiteY51" fmla="*/ 5156 h 10000"/>
              <a:gd name="connsiteX52" fmla="*/ 4809 w 9843"/>
              <a:gd name="connsiteY52" fmla="*/ 4825 h 10000"/>
              <a:gd name="connsiteX53" fmla="*/ 4888 w 9843"/>
              <a:gd name="connsiteY53" fmla="*/ 5156 h 10000"/>
              <a:gd name="connsiteX54" fmla="*/ 5033 w 9843"/>
              <a:gd name="connsiteY54" fmla="*/ 5156 h 10000"/>
              <a:gd name="connsiteX55" fmla="*/ 5114 w 9843"/>
              <a:gd name="connsiteY55" fmla="*/ 5486 h 10000"/>
              <a:gd name="connsiteX56" fmla="*/ 5192 w 9843"/>
              <a:gd name="connsiteY56" fmla="*/ 5370 h 10000"/>
              <a:gd name="connsiteX57" fmla="*/ 5256 w 9843"/>
              <a:gd name="connsiteY57" fmla="*/ 5272 h 10000"/>
              <a:gd name="connsiteX58" fmla="*/ 5404 w 9843"/>
              <a:gd name="connsiteY58" fmla="*/ 4942 h 10000"/>
              <a:gd name="connsiteX59" fmla="*/ 5477 w 9843"/>
              <a:gd name="connsiteY59" fmla="*/ 4942 h 10000"/>
              <a:gd name="connsiteX60" fmla="*/ 5562 w 9843"/>
              <a:gd name="connsiteY60" fmla="*/ 5272 h 10000"/>
              <a:gd name="connsiteX61" fmla="*/ 5625 w 9843"/>
              <a:gd name="connsiteY61" fmla="*/ 5486 h 10000"/>
              <a:gd name="connsiteX62" fmla="*/ 5782 w 9843"/>
              <a:gd name="connsiteY62" fmla="*/ 5156 h 10000"/>
              <a:gd name="connsiteX63" fmla="*/ 5847 w 9843"/>
              <a:gd name="connsiteY63" fmla="*/ 7354 h 10000"/>
              <a:gd name="connsiteX64" fmla="*/ 5928 w 9843"/>
              <a:gd name="connsiteY64" fmla="*/ 8016 h 10000"/>
              <a:gd name="connsiteX65" fmla="*/ 6006 w 9843"/>
              <a:gd name="connsiteY65" fmla="*/ 7140 h 10000"/>
              <a:gd name="connsiteX66" fmla="*/ 6149 w 9843"/>
              <a:gd name="connsiteY66" fmla="*/ 6265 h 10000"/>
              <a:gd name="connsiteX67" fmla="*/ 6217 w 9843"/>
              <a:gd name="connsiteY67" fmla="*/ 6148 h 10000"/>
              <a:gd name="connsiteX68" fmla="*/ 6295 w 9843"/>
              <a:gd name="connsiteY68" fmla="*/ 5486 h 10000"/>
              <a:gd name="connsiteX69" fmla="*/ 6372 w 9843"/>
              <a:gd name="connsiteY69" fmla="*/ 5700 h 10000"/>
              <a:gd name="connsiteX70" fmla="*/ 6442 w 9843"/>
              <a:gd name="connsiteY70" fmla="*/ 5156 h 10000"/>
              <a:gd name="connsiteX71" fmla="*/ 6598 w 9843"/>
              <a:gd name="connsiteY71" fmla="*/ 4942 h 10000"/>
              <a:gd name="connsiteX72" fmla="*/ 6662 w 9843"/>
              <a:gd name="connsiteY72" fmla="*/ 5370 h 10000"/>
              <a:gd name="connsiteX73" fmla="*/ 6743 w 9843"/>
              <a:gd name="connsiteY73" fmla="*/ 5486 h 10000"/>
              <a:gd name="connsiteX74" fmla="*/ 6806 w 9843"/>
              <a:gd name="connsiteY74" fmla="*/ 6362 h 10000"/>
              <a:gd name="connsiteX75" fmla="*/ 6964 w 9843"/>
              <a:gd name="connsiteY75" fmla="*/ 6265 h 10000"/>
              <a:gd name="connsiteX76" fmla="*/ 7029 w 9843"/>
              <a:gd name="connsiteY76" fmla="*/ 5817 h 10000"/>
              <a:gd name="connsiteX77" fmla="*/ 7109 w 9843"/>
              <a:gd name="connsiteY77" fmla="*/ 7023 h 10000"/>
              <a:gd name="connsiteX78" fmla="*/ 7190 w 9843"/>
              <a:gd name="connsiteY78" fmla="*/ 2743 h 10000"/>
              <a:gd name="connsiteX79" fmla="*/ 7333 w 9843"/>
              <a:gd name="connsiteY79" fmla="*/ 0 h 10000"/>
              <a:gd name="connsiteX80" fmla="*/ 7411 w 9843"/>
              <a:gd name="connsiteY80" fmla="*/ 1323 h 10000"/>
              <a:gd name="connsiteX81" fmla="*/ 7475 w 9843"/>
              <a:gd name="connsiteY81" fmla="*/ 875 h 10000"/>
              <a:gd name="connsiteX82" fmla="*/ 7555 w 9843"/>
              <a:gd name="connsiteY82" fmla="*/ 2082 h 10000"/>
              <a:gd name="connsiteX83" fmla="*/ 7701 w 9843"/>
              <a:gd name="connsiteY83" fmla="*/ 1751 h 10000"/>
              <a:gd name="connsiteX84" fmla="*/ 7779 w 9843"/>
              <a:gd name="connsiteY84" fmla="*/ 1751 h 10000"/>
              <a:gd name="connsiteX85" fmla="*/ 7847 w 9843"/>
              <a:gd name="connsiteY85" fmla="*/ 1965 h 10000"/>
              <a:gd name="connsiteX86" fmla="*/ 7923 w 9843"/>
              <a:gd name="connsiteY86" fmla="*/ 2626 h 10000"/>
              <a:gd name="connsiteX87" fmla="*/ 8070 w 9843"/>
              <a:gd name="connsiteY87" fmla="*/ 1634 h 10000"/>
              <a:gd name="connsiteX88" fmla="*/ 8148 w 9843"/>
              <a:gd name="connsiteY88" fmla="*/ 2082 h 10000"/>
              <a:gd name="connsiteX89" fmla="*/ 8214 w 9843"/>
              <a:gd name="connsiteY89" fmla="*/ 1965 h 10000"/>
              <a:gd name="connsiteX90" fmla="*/ 8294 w 9843"/>
              <a:gd name="connsiteY90" fmla="*/ 992 h 10000"/>
              <a:gd name="connsiteX91" fmla="*/ 8440 w 9843"/>
              <a:gd name="connsiteY91" fmla="*/ 1206 h 10000"/>
              <a:gd name="connsiteX92" fmla="*/ 8515 w 9843"/>
              <a:gd name="connsiteY92" fmla="*/ 545 h 10000"/>
              <a:gd name="connsiteX93" fmla="*/ 8596 w 9843"/>
              <a:gd name="connsiteY93" fmla="*/ 4163 h 10000"/>
              <a:gd name="connsiteX94" fmla="*/ 8660 w 9843"/>
              <a:gd name="connsiteY94" fmla="*/ 5700 h 10000"/>
              <a:gd name="connsiteX95" fmla="*/ 8817 w 9843"/>
              <a:gd name="connsiteY95" fmla="*/ 5700 h 10000"/>
              <a:gd name="connsiteX96" fmla="*/ 8886 w 9843"/>
              <a:gd name="connsiteY96" fmla="*/ 5156 h 10000"/>
              <a:gd name="connsiteX97" fmla="*/ 8963 w 9843"/>
              <a:gd name="connsiteY97" fmla="*/ 5156 h 10000"/>
              <a:gd name="connsiteX98" fmla="*/ 9029 w 9843"/>
              <a:gd name="connsiteY98" fmla="*/ 5700 h 10000"/>
              <a:gd name="connsiteX99" fmla="*/ 9187 w 9843"/>
              <a:gd name="connsiteY99" fmla="*/ 5272 h 10000"/>
              <a:gd name="connsiteX100" fmla="*/ 9252 w 9843"/>
              <a:gd name="connsiteY100" fmla="*/ 4280 h 10000"/>
              <a:gd name="connsiteX101" fmla="*/ 9333 w 9843"/>
              <a:gd name="connsiteY101" fmla="*/ 5058 h 10000"/>
              <a:gd name="connsiteX102" fmla="*/ 9409 w 9843"/>
              <a:gd name="connsiteY102" fmla="*/ 5058 h 10000"/>
              <a:gd name="connsiteX103" fmla="*/ 9555 w 9843"/>
              <a:gd name="connsiteY103" fmla="*/ 4611 h 10000"/>
              <a:gd name="connsiteX104" fmla="*/ 9622 w 9843"/>
              <a:gd name="connsiteY104" fmla="*/ 5058 h 10000"/>
              <a:gd name="connsiteX105" fmla="*/ 9699 w 9843"/>
              <a:gd name="connsiteY105" fmla="*/ 5156 h 10000"/>
              <a:gd name="connsiteX106" fmla="*/ 9781 w 9843"/>
              <a:gd name="connsiteY106" fmla="*/ 5156 h 10000"/>
              <a:gd name="connsiteX107" fmla="*/ 9843 w 9843"/>
              <a:gd name="connsiteY107" fmla="*/ 5058 h 10000"/>
              <a:gd name="connsiteX0" fmla="*/ 0 w 9937"/>
              <a:gd name="connsiteY0" fmla="*/ 10000 h 10000"/>
              <a:gd name="connsiteX1" fmla="*/ 161 w 9937"/>
              <a:gd name="connsiteY1" fmla="*/ 9767 h 10000"/>
              <a:gd name="connsiteX2" fmla="*/ 226 w 9937"/>
              <a:gd name="connsiteY2" fmla="*/ 9767 h 10000"/>
              <a:gd name="connsiteX3" fmla="*/ 307 w 9937"/>
              <a:gd name="connsiteY3" fmla="*/ 9339 h 10000"/>
              <a:gd name="connsiteX4" fmla="*/ 373 w 9937"/>
              <a:gd name="connsiteY4" fmla="*/ 9125 h 10000"/>
              <a:gd name="connsiteX5" fmla="*/ 533 w 9937"/>
              <a:gd name="connsiteY5" fmla="*/ 8560 h 10000"/>
              <a:gd name="connsiteX6" fmla="*/ 602 w 9937"/>
              <a:gd name="connsiteY6" fmla="*/ 8560 h 10000"/>
              <a:gd name="connsiteX7" fmla="*/ 680 w 9937"/>
              <a:gd name="connsiteY7" fmla="*/ 7568 h 10000"/>
              <a:gd name="connsiteX8" fmla="*/ 761 w 9937"/>
              <a:gd name="connsiteY8" fmla="*/ 7568 h 10000"/>
              <a:gd name="connsiteX9" fmla="*/ 907 w 9937"/>
              <a:gd name="connsiteY9" fmla="*/ 7685 h 10000"/>
              <a:gd name="connsiteX10" fmla="*/ 986 w 9937"/>
              <a:gd name="connsiteY10" fmla="*/ 7802 h 10000"/>
              <a:gd name="connsiteX11" fmla="*/ 1055 w 9937"/>
              <a:gd name="connsiteY11" fmla="*/ 7354 h 10000"/>
              <a:gd name="connsiteX12" fmla="*/ 1135 w 9937"/>
              <a:gd name="connsiteY12" fmla="*/ 7237 h 10000"/>
              <a:gd name="connsiteX13" fmla="*/ 1281 w 9937"/>
              <a:gd name="connsiteY13" fmla="*/ 5603 h 10000"/>
              <a:gd name="connsiteX14" fmla="*/ 1360 w 9937"/>
              <a:gd name="connsiteY14" fmla="*/ 4942 h 10000"/>
              <a:gd name="connsiteX15" fmla="*/ 1427 w 9937"/>
              <a:gd name="connsiteY15" fmla="*/ 5603 h 10000"/>
              <a:gd name="connsiteX16" fmla="*/ 1510 w 9937"/>
              <a:gd name="connsiteY16" fmla="*/ 5700 h 10000"/>
              <a:gd name="connsiteX17" fmla="*/ 1657 w 9937"/>
              <a:gd name="connsiteY17" fmla="*/ 5370 h 10000"/>
              <a:gd name="connsiteX18" fmla="*/ 1735 w 9937"/>
              <a:gd name="connsiteY18" fmla="*/ 5700 h 10000"/>
              <a:gd name="connsiteX19" fmla="*/ 1805 w 9937"/>
              <a:gd name="connsiteY19" fmla="*/ 5272 h 10000"/>
              <a:gd name="connsiteX20" fmla="*/ 1884 w 9937"/>
              <a:gd name="connsiteY20" fmla="*/ 5603 h 10000"/>
              <a:gd name="connsiteX21" fmla="*/ 2028 w 9937"/>
              <a:gd name="connsiteY21" fmla="*/ 5058 h 10000"/>
              <a:gd name="connsiteX22" fmla="*/ 2108 w 9937"/>
              <a:gd name="connsiteY22" fmla="*/ 5370 h 10000"/>
              <a:gd name="connsiteX23" fmla="*/ 2190 w 9937"/>
              <a:gd name="connsiteY23" fmla="*/ 5156 h 10000"/>
              <a:gd name="connsiteX24" fmla="*/ 2256 w 9937"/>
              <a:gd name="connsiteY24" fmla="*/ 5486 h 10000"/>
              <a:gd name="connsiteX25" fmla="*/ 2416 w 9937"/>
              <a:gd name="connsiteY25" fmla="*/ 4611 h 10000"/>
              <a:gd name="connsiteX26" fmla="*/ 2483 w 9937"/>
              <a:gd name="connsiteY26" fmla="*/ 5156 h 10000"/>
              <a:gd name="connsiteX27" fmla="*/ 2564 w 9937"/>
              <a:gd name="connsiteY27" fmla="*/ 5272 h 10000"/>
              <a:gd name="connsiteX28" fmla="*/ 2627 w 9937"/>
              <a:gd name="connsiteY28" fmla="*/ 5603 h 10000"/>
              <a:gd name="connsiteX29" fmla="*/ 2715 w 9937"/>
              <a:gd name="connsiteY29" fmla="*/ 5058 h 10000"/>
              <a:gd name="connsiteX30" fmla="*/ 2862 w 9937"/>
              <a:gd name="connsiteY30" fmla="*/ 5486 h 10000"/>
              <a:gd name="connsiteX31" fmla="*/ 2937 w 9937"/>
              <a:gd name="connsiteY31" fmla="*/ 5603 h 10000"/>
              <a:gd name="connsiteX32" fmla="*/ 3016 w 9937"/>
              <a:gd name="connsiteY32" fmla="*/ 5370 h 10000"/>
              <a:gd name="connsiteX33" fmla="*/ 3086 w 9937"/>
              <a:gd name="connsiteY33" fmla="*/ 5370 h 10000"/>
              <a:gd name="connsiteX34" fmla="*/ 3247 w 9937"/>
              <a:gd name="connsiteY34" fmla="*/ 5370 h 10000"/>
              <a:gd name="connsiteX35" fmla="*/ 3312 w 9937"/>
              <a:gd name="connsiteY35" fmla="*/ 4611 h 10000"/>
              <a:gd name="connsiteX36" fmla="*/ 3395 w 9937"/>
              <a:gd name="connsiteY36" fmla="*/ 4942 h 10000"/>
              <a:gd name="connsiteX37" fmla="*/ 3457 w 9937"/>
              <a:gd name="connsiteY37" fmla="*/ 4728 h 10000"/>
              <a:gd name="connsiteX38" fmla="*/ 3619 w 9937"/>
              <a:gd name="connsiteY38" fmla="*/ 6031 h 10000"/>
              <a:gd name="connsiteX39" fmla="*/ 3685 w 9937"/>
              <a:gd name="connsiteY39" fmla="*/ 5272 h 10000"/>
              <a:gd name="connsiteX40" fmla="*/ 3765 w 9937"/>
              <a:gd name="connsiteY40" fmla="*/ 5272 h 10000"/>
              <a:gd name="connsiteX41" fmla="*/ 3845 w 9937"/>
              <a:gd name="connsiteY41" fmla="*/ 5272 h 10000"/>
              <a:gd name="connsiteX42" fmla="*/ 3992 w 9937"/>
              <a:gd name="connsiteY42" fmla="*/ 4611 h 10000"/>
              <a:gd name="connsiteX43" fmla="*/ 4060 w 9937"/>
              <a:gd name="connsiteY43" fmla="*/ 5370 h 10000"/>
              <a:gd name="connsiteX44" fmla="*/ 4140 w 9937"/>
              <a:gd name="connsiteY44" fmla="*/ 5486 h 10000"/>
              <a:gd name="connsiteX45" fmla="*/ 4219 w 9937"/>
              <a:gd name="connsiteY45" fmla="*/ 5058 h 10000"/>
              <a:gd name="connsiteX46" fmla="*/ 4365 w 9937"/>
              <a:gd name="connsiteY46" fmla="*/ 5603 h 10000"/>
              <a:gd name="connsiteX47" fmla="*/ 4448 w 9937"/>
              <a:gd name="connsiteY47" fmla="*/ 4611 h 10000"/>
              <a:gd name="connsiteX48" fmla="*/ 4512 w 9937"/>
              <a:gd name="connsiteY48" fmla="*/ 4825 h 10000"/>
              <a:gd name="connsiteX49" fmla="*/ 4594 w 9937"/>
              <a:gd name="connsiteY49" fmla="*/ 4397 h 10000"/>
              <a:gd name="connsiteX50" fmla="*/ 4738 w 9937"/>
              <a:gd name="connsiteY50" fmla="*/ 5058 h 10000"/>
              <a:gd name="connsiteX51" fmla="*/ 4819 w 9937"/>
              <a:gd name="connsiteY51" fmla="*/ 5156 h 10000"/>
              <a:gd name="connsiteX52" fmla="*/ 4886 w 9937"/>
              <a:gd name="connsiteY52" fmla="*/ 4825 h 10000"/>
              <a:gd name="connsiteX53" fmla="*/ 4966 w 9937"/>
              <a:gd name="connsiteY53" fmla="*/ 5156 h 10000"/>
              <a:gd name="connsiteX54" fmla="*/ 5113 w 9937"/>
              <a:gd name="connsiteY54" fmla="*/ 5156 h 10000"/>
              <a:gd name="connsiteX55" fmla="*/ 5196 w 9937"/>
              <a:gd name="connsiteY55" fmla="*/ 5486 h 10000"/>
              <a:gd name="connsiteX56" fmla="*/ 5275 w 9937"/>
              <a:gd name="connsiteY56" fmla="*/ 5370 h 10000"/>
              <a:gd name="connsiteX57" fmla="*/ 5340 w 9937"/>
              <a:gd name="connsiteY57" fmla="*/ 5272 h 10000"/>
              <a:gd name="connsiteX58" fmla="*/ 5490 w 9937"/>
              <a:gd name="connsiteY58" fmla="*/ 4942 h 10000"/>
              <a:gd name="connsiteX59" fmla="*/ 5564 w 9937"/>
              <a:gd name="connsiteY59" fmla="*/ 4942 h 10000"/>
              <a:gd name="connsiteX60" fmla="*/ 5651 w 9937"/>
              <a:gd name="connsiteY60" fmla="*/ 5272 h 10000"/>
              <a:gd name="connsiteX61" fmla="*/ 5715 w 9937"/>
              <a:gd name="connsiteY61" fmla="*/ 5486 h 10000"/>
              <a:gd name="connsiteX62" fmla="*/ 5874 w 9937"/>
              <a:gd name="connsiteY62" fmla="*/ 5156 h 10000"/>
              <a:gd name="connsiteX63" fmla="*/ 5940 w 9937"/>
              <a:gd name="connsiteY63" fmla="*/ 7354 h 10000"/>
              <a:gd name="connsiteX64" fmla="*/ 6023 w 9937"/>
              <a:gd name="connsiteY64" fmla="*/ 8016 h 10000"/>
              <a:gd name="connsiteX65" fmla="*/ 6102 w 9937"/>
              <a:gd name="connsiteY65" fmla="*/ 7140 h 10000"/>
              <a:gd name="connsiteX66" fmla="*/ 6247 w 9937"/>
              <a:gd name="connsiteY66" fmla="*/ 6265 h 10000"/>
              <a:gd name="connsiteX67" fmla="*/ 6316 w 9937"/>
              <a:gd name="connsiteY67" fmla="*/ 6148 h 10000"/>
              <a:gd name="connsiteX68" fmla="*/ 6395 w 9937"/>
              <a:gd name="connsiteY68" fmla="*/ 5486 h 10000"/>
              <a:gd name="connsiteX69" fmla="*/ 6474 w 9937"/>
              <a:gd name="connsiteY69" fmla="*/ 5700 h 10000"/>
              <a:gd name="connsiteX70" fmla="*/ 6545 w 9937"/>
              <a:gd name="connsiteY70" fmla="*/ 5156 h 10000"/>
              <a:gd name="connsiteX71" fmla="*/ 6703 w 9937"/>
              <a:gd name="connsiteY71" fmla="*/ 4942 h 10000"/>
              <a:gd name="connsiteX72" fmla="*/ 6768 w 9937"/>
              <a:gd name="connsiteY72" fmla="*/ 5370 h 10000"/>
              <a:gd name="connsiteX73" fmla="*/ 6851 w 9937"/>
              <a:gd name="connsiteY73" fmla="*/ 5486 h 10000"/>
              <a:gd name="connsiteX74" fmla="*/ 6915 w 9937"/>
              <a:gd name="connsiteY74" fmla="*/ 6362 h 10000"/>
              <a:gd name="connsiteX75" fmla="*/ 7075 w 9937"/>
              <a:gd name="connsiteY75" fmla="*/ 6265 h 10000"/>
              <a:gd name="connsiteX76" fmla="*/ 7141 w 9937"/>
              <a:gd name="connsiteY76" fmla="*/ 5817 h 10000"/>
              <a:gd name="connsiteX77" fmla="*/ 7222 w 9937"/>
              <a:gd name="connsiteY77" fmla="*/ 7023 h 10000"/>
              <a:gd name="connsiteX78" fmla="*/ 7305 w 9937"/>
              <a:gd name="connsiteY78" fmla="*/ 2743 h 10000"/>
              <a:gd name="connsiteX79" fmla="*/ 7450 w 9937"/>
              <a:gd name="connsiteY79" fmla="*/ 0 h 10000"/>
              <a:gd name="connsiteX80" fmla="*/ 7529 w 9937"/>
              <a:gd name="connsiteY80" fmla="*/ 1323 h 10000"/>
              <a:gd name="connsiteX81" fmla="*/ 7594 w 9937"/>
              <a:gd name="connsiteY81" fmla="*/ 875 h 10000"/>
              <a:gd name="connsiteX82" fmla="*/ 7676 w 9937"/>
              <a:gd name="connsiteY82" fmla="*/ 2082 h 10000"/>
              <a:gd name="connsiteX83" fmla="*/ 7824 w 9937"/>
              <a:gd name="connsiteY83" fmla="*/ 1751 h 10000"/>
              <a:gd name="connsiteX84" fmla="*/ 7903 w 9937"/>
              <a:gd name="connsiteY84" fmla="*/ 1751 h 10000"/>
              <a:gd name="connsiteX85" fmla="*/ 7972 w 9937"/>
              <a:gd name="connsiteY85" fmla="*/ 1965 h 10000"/>
              <a:gd name="connsiteX86" fmla="*/ 8049 w 9937"/>
              <a:gd name="connsiteY86" fmla="*/ 2626 h 10000"/>
              <a:gd name="connsiteX87" fmla="*/ 8199 w 9937"/>
              <a:gd name="connsiteY87" fmla="*/ 1634 h 10000"/>
              <a:gd name="connsiteX88" fmla="*/ 8278 w 9937"/>
              <a:gd name="connsiteY88" fmla="*/ 2082 h 10000"/>
              <a:gd name="connsiteX89" fmla="*/ 8345 w 9937"/>
              <a:gd name="connsiteY89" fmla="*/ 1965 h 10000"/>
              <a:gd name="connsiteX90" fmla="*/ 8426 w 9937"/>
              <a:gd name="connsiteY90" fmla="*/ 992 h 10000"/>
              <a:gd name="connsiteX91" fmla="*/ 8575 w 9937"/>
              <a:gd name="connsiteY91" fmla="*/ 1206 h 10000"/>
              <a:gd name="connsiteX92" fmla="*/ 8651 w 9937"/>
              <a:gd name="connsiteY92" fmla="*/ 545 h 10000"/>
              <a:gd name="connsiteX93" fmla="*/ 8733 w 9937"/>
              <a:gd name="connsiteY93" fmla="*/ 4163 h 10000"/>
              <a:gd name="connsiteX94" fmla="*/ 8798 w 9937"/>
              <a:gd name="connsiteY94" fmla="*/ 5700 h 10000"/>
              <a:gd name="connsiteX95" fmla="*/ 8958 w 9937"/>
              <a:gd name="connsiteY95" fmla="*/ 5700 h 10000"/>
              <a:gd name="connsiteX96" fmla="*/ 9028 w 9937"/>
              <a:gd name="connsiteY96" fmla="*/ 5156 h 10000"/>
              <a:gd name="connsiteX97" fmla="*/ 9106 w 9937"/>
              <a:gd name="connsiteY97" fmla="*/ 5156 h 10000"/>
              <a:gd name="connsiteX98" fmla="*/ 9173 w 9937"/>
              <a:gd name="connsiteY98" fmla="*/ 5700 h 10000"/>
              <a:gd name="connsiteX99" fmla="*/ 9334 w 9937"/>
              <a:gd name="connsiteY99" fmla="*/ 5272 h 10000"/>
              <a:gd name="connsiteX100" fmla="*/ 9400 w 9937"/>
              <a:gd name="connsiteY100" fmla="*/ 4280 h 10000"/>
              <a:gd name="connsiteX101" fmla="*/ 9482 w 9937"/>
              <a:gd name="connsiteY101" fmla="*/ 5058 h 10000"/>
              <a:gd name="connsiteX102" fmla="*/ 9559 w 9937"/>
              <a:gd name="connsiteY102" fmla="*/ 5058 h 10000"/>
              <a:gd name="connsiteX103" fmla="*/ 9707 w 9937"/>
              <a:gd name="connsiteY103" fmla="*/ 4611 h 10000"/>
              <a:gd name="connsiteX104" fmla="*/ 9775 w 9937"/>
              <a:gd name="connsiteY104" fmla="*/ 5058 h 10000"/>
              <a:gd name="connsiteX105" fmla="*/ 9854 w 9937"/>
              <a:gd name="connsiteY105" fmla="*/ 5156 h 10000"/>
              <a:gd name="connsiteX106" fmla="*/ 9937 w 9937"/>
              <a:gd name="connsiteY106" fmla="*/ 5156 h 10000"/>
              <a:gd name="connsiteX0" fmla="*/ 0 w 9916"/>
              <a:gd name="connsiteY0" fmla="*/ 10000 h 10000"/>
              <a:gd name="connsiteX1" fmla="*/ 162 w 9916"/>
              <a:gd name="connsiteY1" fmla="*/ 9767 h 10000"/>
              <a:gd name="connsiteX2" fmla="*/ 227 w 9916"/>
              <a:gd name="connsiteY2" fmla="*/ 9767 h 10000"/>
              <a:gd name="connsiteX3" fmla="*/ 309 w 9916"/>
              <a:gd name="connsiteY3" fmla="*/ 9339 h 10000"/>
              <a:gd name="connsiteX4" fmla="*/ 375 w 9916"/>
              <a:gd name="connsiteY4" fmla="*/ 9125 h 10000"/>
              <a:gd name="connsiteX5" fmla="*/ 536 w 9916"/>
              <a:gd name="connsiteY5" fmla="*/ 8560 h 10000"/>
              <a:gd name="connsiteX6" fmla="*/ 606 w 9916"/>
              <a:gd name="connsiteY6" fmla="*/ 8560 h 10000"/>
              <a:gd name="connsiteX7" fmla="*/ 684 w 9916"/>
              <a:gd name="connsiteY7" fmla="*/ 7568 h 10000"/>
              <a:gd name="connsiteX8" fmla="*/ 766 w 9916"/>
              <a:gd name="connsiteY8" fmla="*/ 7568 h 10000"/>
              <a:gd name="connsiteX9" fmla="*/ 913 w 9916"/>
              <a:gd name="connsiteY9" fmla="*/ 7685 h 10000"/>
              <a:gd name="connsiteX10" fmla="*/ 992 w 9916"/>
              <a:gd name="connsiteY10" fmla="*/ 7802 h 10000"/>
              <a:gd name="connsiteX11" fmla="*/ 1062 w 9916"/>
              <a:gd name="connsiteY11" fmla="*/ 7354 h 10000"/>
              <a:gd name="connsiteX12" fmla="*/ 1142 w 9916"/>
              <a:gd name="connsiteY12" fmla="*/ 7237 h 10000"/>
              <a:gd name="connsiteX13" fmla="*/ 1289 w 9916"/>
              <a:gd name="connsiteY13" fmla="*/ 5603 h 10000"/>
              <a:gd name="connsiteX14" fmla="*/ 1369 w 9916"/>
              <a:gd name="connsiteY14" fmla="*/ 4942 h 10000"/>
              <a:gd name="connsiteX15" fmla="*/ 1436 w 9916"/>
              <a:gd name="connsiteY15" fmla="*/ 5603 h 10000"/>
              <a:gd name="connsiteX16" fmla="*/ 1520 w 9916"/>
              <a:gd name="connsiteY16" fmla="*/ 5700 h 10000"/>
              <a:gd name="connsiteX17" fmla="*/ 1668 w 9916"/>
              <a:gd name="connsiteY17" fmla="*/ 5370 h 10000"/>
              <a:gd name="connsiteX18" fmla="*/ 1746 w 9916"/>
              <a:gd name="connsiteY18" fmla="*/ 5700 h 10000"/>
              <a:gd name="connsiteX19" fmla="*/ 1816 w 9916"/>
              <a:gd name="connsiteY19" fmla="*/ 5272 h 10000"/>
              <a:gd name="connsiteX20" fmla="*/ 1896 w 9916"/>
              <a:gd name="connsiteY20" fmla="*/ 5603 h 10000"/>
              <a:gd name="connsiteX21" fmla="*/ 2041 w 9916"/>
              <a:gd name="connsiteY21" fmla="*/ 5058 h 10000"/>
              <a:gd name="connsiteX22" fmla="*/ 2121 w 9916"/>
              <a:gd name="connsiteY22" fmla="*/ 5370 h 10000"/>
              <a:gd name="connsiteX23" fmla="*/ 2204 w 9916"/>
              <a:gd name="connsiteY23" fmla="*/ 5156 h 10000"/>
              <a:gd name="connsiteX24" fmla="*/ 2270 w 9916"/>
              <a:gd name="connsiteY24" fmla="*/ 5486 h 10000"/>
              <a:gd name="connsiteX25" fmla="*/ 2431 w 9916"/>
              <a:gd name="connsiteY25" fmla="*/ 4611 h 10000"/>
              <a:gd name="connsiteX26" fmla="*/ 2499 w 9916"/>
              <a:gd name="connsiteY26" fmla="*/ 5156 h 10000"/>
              <a:gd name="connsiteX27" fmla="*/ 2580 w 9916"/>
              <a:gd name="connsiteY27" fmla="*/ 5272 h 10000"/>
              <a:gd name="connsiteX28" fmla="*/ 2644 w 9916"/>
              <a:gd name="connsiteY28" fmla="*/ 5603 h 10000"/>
              <a:gd name="connsiteX29" fmla="*/ 2732 w 9916"/>
              <a:gd name="connsiteY29" fmla="*/ 5058 h 10000"/>
              <a:gd name="connsiteX30" fmla="*/ 2880 w 9916"/>
              <a:gd name="connsiteY30" fmla="*/ 5486 h 10000"/>
              <a:gd name="connsiteX31" fmla="*/ 2956 w 9916"/>
              <a:gd name="connsiteY31" fmla="*/ 5603 h 10000"/>
              <a:gd name="connsiteX32" fmla="*/ 3035 w 9916"/>
              <a:gd name="connsiteY32" fmla="*/ 5370 h 10000"/>
              <a:gd name="connsiteX33" fmla="*/ 3106 w 9916"/>
              <a:gd name="connsiteY33" fmla="*/ 5370 h 10000"/>
              <a:gd name="connsiteX34" fmla="*/ 3268 w 9916"/>
              <a:gd name="connsiteY34" fmla="*/ 5370 h 10000"/>
              <a:gd name="connsiteX35" fmla="*/ 3333 w 9916"/>
              <a:gd name="connsiteY35" fmla="*/ 4611 h 10000"/>
              <a:gd name="connsiteX36" fmla="*/ 3417 w 9916"/>
              <a:gd name="connsiteY36" fmla="*/ 4942 h 10000"/>
              <a:gd name="connsiteX37" fmla="*/ 3479 w 9916"/>
              <a:gd name="connsiteY37" fmla="*/ 4728 h 10000"/>
              <a:gd name="connsiteX38" fmla="*/ 3642 w 9916"/>
              <a:gd name="connsiteY38" fmla="*/ 6031 h 10000"/>
              <a:gd name="connsiteX39" fmla="*/ 3708 w 9916"/>
              <a:gd name="connsiteY39" fmla="*/ 5272 h 10000"/>
              <a:gd name="connsiteX40" fmla="*/ 3789 w 9916"/>
              <a:gd name="connsiteY40" fmla="*/ 5272 h 10000"/>
              <a:gd name="connsiteX41" fmla="*/ 3869 w 9916"/>
              <a:gd name="connsiteY41" fmla="*/ 5272 h 10000"/>
              <a:gd name="connsiteX42" fmla="*/ 4017 w 9916"/>
              <a:gd name="connsiteY42" fmla="*/ 4611 h 10000"/>
              <a:gd name="connsiteX43" fmla="*/ 4086 w 9916"/>
              <a:gd name="connsiteY43" fmla="*/ 5370 h 10000"/>
              <a:gd name="connsiteX44" fmla="*/ 4166 w 9916"/>
              <a:gd name="connsiteY44" fmla="*/ 5486 h 10000"/>
              <a:gd name="connsiteX45" fmla="*/ 4246 w 9916"/>
              <a:gd name="connsiteY45" fmla="*/ 5058 h 10000"/>
              <a:gd name="connsiteX46" fmla="*/ 4393 w 9916"/>
              <a:gd name="connsiteY46" fmla="*/ 5603 h 10000"/>
              <a:gd name="connsiteX47" fmla="*/ 4476 w 9916"/>
              <a:gd name="connsiteY47" fmla="*/ 4611 h 10000"/>
              <a:gd name="connsiteX48" fmla="*/ 4541 w 9916"/>
              <a:gd name="connsiteY48" fmla="*/ 4825 h 10000"/>
              <a:gd name="connsiteX49" fmla="*/ 4623 w 9916"/>
              <a:gd name="connsiteY49" fmla="*/ 4397 h 10000"/>
              <a:gd name="connsiteX50" fmla="*/ 4768 w 9916"/>
              <a:gd name="connsiteY50" fmla="*/ 5058 h 10000"/>
              <a:gd name="connsiteX51" fmla="*/ 4850 w 9916"/>
              <a:gd name="connsiteY51" fmla="*/ 5156 h 10000"/>
              <a:gd name="connsiteX52" fmla="*/ 4917 w 9916"/>
              <a:gd name="connsiteY52" fmla="*/ 4825 h 10000"/>
              <a:gd name="connsiteX53" fmla="*/ 4997 w 9916"/>
              <a:gd name="connsiteY53" fmla="*/ 5156 h 10000"/>
              <a:gd name="connsiteX54" fmla="*/ 5145 w 9916"/>
              <a:gd name="connsiteY54" fmla="*/ 5156 h 10000"/>
              <a:gd name="connsiteX55" fmla="*/ 5229 w 9916"/>
              <a:gd name="connsiteY55" fmla="*/ 5486 h 10000"/>
              <a:gd name="connsiteX56" fmla="*/ 5308 w 9916"/>
              <a:gd name="connsiteY56" fmla="*/ 5370 h 10000"/>
              <a:gd name="connsiteX57" fmla="*/ 5374 w 9916"/>
              <a:gd name="connsiteY57" fmla="*/ 5272 h 10000"/>
              <a:gd name="connsiteX58" fmla="*/ 5525 w 9916"/>
              <a:gd name="connsiteY58" fmla="*/ 4942 h 10000"/>
              <a:gd name="connsiteX59" fmla="*/ 5599 w 9916"/>
              <a:gd name="connsiteY59" fmla="*/ 4942 h 10000"/>
              <a:gd name="connsiteX60" fmla="*/ 5687 w 9916"/>
              <a:gd name="connsiteY60" fmla="*/ 5272 h 10000"/>
              <a:gd name="connsiteX61" fmla="*/ 5751 w 9916"/>
              <a:gd name="connsiteY61" fmla="*/ 5486 h 10000"/>
              <a:gd name="connsiteX62" fmla="*/ 5911 w 9916"/>
              <a:gd name="connsiteY62" fmla="*/ 5156 h 10000"/>
              <a:gd name="connsiteX63" fmla="*/ 5978 w 9916"/>
              <a:gd name="connsiteY63" fmla="*/ 7354 h 10000"/>
              <a:gd name="connsiteX64" fmla="*/ 6061 w 9916"/>
              <a:gd name="connsiteY64" fmla="*/ 8016 h 10000"/>
              <a:gd name="connsiteX65" fmla="*/ 6141 w 9916"/>
              <a:gd name="connsiteY65" fmla="*/ 7140 h 10000"/>
              <a:gd name="connsiteX66" fmla="*/ 6287 w 9916"/>
              <a:gd name="connsiteY66" fmla="*/ 6265 h 10000"/>
              <a:gd name="connsiteX67" fmla="*/ 6356 w 9916"/>
              <a:gd name="connsiteY67" fmla="*/ 6148 h 10000"/>
              <a:gd name="connsiteX68" fmla="*/ 6436 w 9916"/>
              <a:gd name="connsiteY68" fmla="*/ 5486 h 10000"/>
              <a:gd name="connsiteX69" fmla="*/ 6515 w 9916"/>
              <a:gd name="connsiteY69" fmla="*/ 5700 h 10000"/>
              <a:gd name="connsiteX70" fmla="*/ 6586 w 9916"/>
              <a:gd name="connsiteY70" fmla="*/ 5156 h 10000"/>
              <a:gd name="connsiteX71" fmla="*/ 6745 w 9916"/>
              <a:gd name="connsiteY71" fmla="*/ 4942 h 10000"/>
              <a:gd name="connsiteX72" fmla="*/ 6811 w 9916"/>
              <a:gd name="connsiteY72" fmla="*/ 5370 h 10000"/>
              <a:gd name="connsiteX73" fmla="*/ 6894 w 9916"/>
              <a:gd name="connsiteY73" fmla="*/ 5486 h 10000"/>
              <a:gd name="connsiteX74" fmla="*/ 6959 w 9916"/>
              <a:gd name="connsiteY74" fmla="*/ 6362 h 10000"/>
              <a:gd name="connsiteX75" fmla="*/ 7120 w 9916"/>
              <a:gd name="connsiteY75" fmla="*/ 6265 h 10000"/>
              <a:gd name="connsiteX76" fmla="*/ 7186 w 9916"/>
              <a:gd name="connsiteY76" fmla="*/ 5817 h 10000"/>
              <a:gd name="connsiteX77" fmla="*/ 7268 w 9916"/>
              <a:gd name="connsiteY77" fmla="*/ 7023 h 10000"/>
              <a:gd name="connsiteX78" fmla="*/ 7351 w 9916"/>
              <a:gd name="connsiteY78" fmla="*/ 2743 h 10000"/>
              <a:gd name="connsiteX79" fmla="*/ 7497 w 9916"/>
              <a:gd name="connsiteY79" fmla="*/ 0 h 10000"/>
              <a:gd name="connsiteX80" fmla="*/ 7577 w 9916"/>
              <a:gd name="connsiteY80" fmla="*/ 1323 h 10000"/>
              <a:gd name="connsiteX81" fmla="*/ 7642 w 9916"/>
              <a:gd name="connsiteY81" fmla="*/ 875 h 10000"/>
              <a:gd name="connsiteX82" fmla="*/ 7725 w 9916"/>
              <a:gd name="connsiteY82" fmla="*/ 2082 h 10000"/>
              <a:gd name="connsiteX83" fmla="*/ 7874 w 9916"/>
              <a:gd name="connsiteY83" fmla="*/ 1751 h 10000"/>
              <a:gd name="connsiteX84" fmla="*/ 7953 w 9916"/>
              <a:gd name="connsiteY84" fmla="*/ 1751 h 10000"/>
              <a:gd name="connsiteX85" fmla="*/ 8023 w 9916"/>
              <a:gd name="connsiteY85" fmla="*/ 1965 h 10000"/>
              <a:gd name="connsiteX86" fmla="*/ 8100 w 9916"/>
              <a:gd name="connsiteY86" fmla="*/ 2626 h 10000"/>
              <a:gd name="connsiteX87" fmla="*/ 8251 w 9916"/>
              <a:gd name="connsiteY87" fmla="*/ 1634 h 10000"/>
              <a:gd name="connsiteX88" fmla="*/ 8330 w 9916"/>
              <a:gd name="connsiteY88" fmla="*/ 2082 h 10000"/>
              <a:gd name="connsiteX89" fmla="*/ 8398 w 9916"/>
              <a:gd name="connsiteY89" fmla="*/ 1965 h 10000"/>
              <a:gd name="connsiteX90" fmla="*/ 8479 w 9916"/>
              <a:gd name="connsiteY90" fmla="*/ 992 h 10000"/>
              <a:gd name="connsiteX91" fmla="*/ 8629 w 9916"/>
              <a:gd name="connsiteY91" fmla="*/ 1206 h 10000"/>
              <a:gd name="connsiteX92" fmla="*/ 8706 w 9916"/>
              <a:gd name="connsiteY92" fmla="*/ 545 h 10000"/>
              <a:gd name="connsiteX93" fmla="*/ 8788 w 9916"/>
              <a:gd name="connsiteY93" fmla="*/ 4163 h 10000"/>
              <a:gd name="connsiteX94" fmla="*/ 8854 w 9916"/>
              <a:gd name="connsiteY94" fmla="*/ 5700 h 10000"/>
              <a:gd name="connsiteX95" fmla="*/ 9015 w 9916"/>
              <a:gd name="connsiteY95" fmla="*/ 5700 h 10000"/>
              <a:gd name="connsiteX96" fmla="*/ 9085 w 9916"/>
              <a:gd name="connsiteY96" fmla="*/ 5156 h 10000"/>
              <a:gd name="connsiteX97" fmla="*/ 9164 w 9916"/>
              <a:gd name="connsiteY97" fmla="*/ 5156 h 10000"/>
              <a:gd name="connsiteX98" fmla="*/ 9231 w 9916"/>
              <a:gd name="connsiteY98" fmla="*/ 5700 h 10000"/>
              <a:gd name="connsiteX99" fmla="*/ 9393 w 9916"/>
              <a:gd name="connsiteY99" fmla="*/ 5272 h 10000"/>
              <a:gd name="connsiteX100" fmla="*/ 9460 w 9916"/>
              <a:gd name="connsiteY100" fmla="*/ 4280 h 10000"/>
              <a:gd name="connsiteX101" fmla="*/ 9542 w 9916"/>
              <a:gd name="connsiteY101" fmla="*/ 5058 h 10000"/>
              <a:gd name="connsiteX102" fmla="*/ 9620 w 9916"/>
              <a:gd name="connsiteY102" fmla="*/ 5058 h 10000"/>
              <a:gd name="connsiteX103" fmla="*/ 9769 w 9916"/>
              <a:gd name="connsiteY103" fmla="*/ 4611 h 10000"/>
              <a:gd name="connsiteX104" fmla="*/ 9837 w 9916"/>
              <a:gd name="connsiteY104" fmla="*/ 5058 h 10000"/>
              <a:gd name="connsiteX105" fmla="*/ 9916 w 9916"/>
              <a:gd name="connsiteY105" fmla="*/ 5156 h 10000"/>
              <a:gd name="connsiteX0" fmla="*/ 0 w 9920"/>
              <a:gd name="connsiteY0" fmla="*/ 10000 h 10000"/>
              <a:gd name="connsiteX1" fmla="*/ 163 w 9920"/>
              <a:gd name="connsiteY1" fmla="*/ 9767 h 10000"/>
              <a:gd name="connsiteX2" fmla="*/ 229 w 9920"/>
              <a:gd name="connsiteY2" fmla="*/ 9767 h 10000"/>
              <a:gd name="connsiteX3" fmla="*/ 312 w 9920"/>
              <a:gd name="connsiteY3" fmla="*/ 9339 h 10000"/>
              <a:gd name="connsiteX4" fmla="*/ 378 w 9920"/>
              <a:gd name="connsiteY4" fmla="*/ 9125 h 10000"/>
              <a:gd name="connsiteX5" fmla="*/ 541 w 9920"/>
              <a:gd name="connsiteY5" fmla="*/ 8560 h 10000"/>
              <a:gd name="connsiteX6" fmla="*/ 611 w 9920"/>
              <a:gd name="connsiteY6" fmla="*/ 8560 h 10000"/>
              <a:gd name="connsiteX7" fmla="*/ 690 w 9920"/>
              <a:gd name="connsiteY7" fmla="*/ 7568 h 10000"/>
              <a:gd name="connsiteX8" fmla="*/ 772 w 9920"/>
              <a:gd name="connsiteY8" fmla="*/ 7568 h 10000"/>
              <a:gd name="connsiteX9" fmla="*/ 921 w 9920"/>
              <a:gd name="connsiteY9" fmla="*/ 7685 h 10000"/>
              <a:gd name="connsiteX10" fmla="*/ 1000 w 9920"/>
              <a:gd name="connsiteY10" fmla="*/ 7802 h 10000"/>
              <a:gd name="connsiteX11" fmla="*/ 1071 w 9920"/>
              <a:gd name="connsiteY11" fmla="*/ 7354 h 10000"/>
              <a:gd name="connsiteX12" fmla="*/ 1152 w 9920"/>
              <a:gd name="connsiteY12" fmla="*/ 7237 h 10000"/>
              <a:gd name="connsiteX13" fmla="*/ 1300 w 9920"/>
              <a:gd name="connsiteY13" fmla="*/ 5603 h 10000"/>
              <a:gd name="connsiteX14" fmla="*/ 1381 w 9920"/>
              <a:gd name="connsiteY14" fmla="*/ 4942 h 10000"/>
              <a:gd name="connsiteX15" fmla="*/ 1448 w 9920"/>
              <a:gd name="connsiteY15" fmla="*/ 5603 h 10000"/>
              <a:gd name="connsiteX16" fmla="*/ 1533 w 9920"/>
              <a:gd name="connsiteY16" fmla="*/ 5700 h 10000"/>
              <a:gd name="connsiteX17" fmla="*/ 1682 w 9920"/>
              <a:gd name="connsiteY17" fmla="*/ 5370 h 10000"/>
              <a:gd name="connsiteX18" fmla="*/ 1761 w 9920"/>
              <a:gd name="connsiteY18" fmla="*/ 5700 h 10000"/>
              <a:gd name="connsiteX19" fmla="*/ 1831 w 9920"/>
              <a:gd name="connsiteY19" fmla="*/ 5272 h 10000"/>
              <a:gd name="connsiteX20" fmla="*/ 1912 w 9920"/>
              <a:gd name="connsiteY20" fmla="*/ 5603 h 10000"/>
              <a:gd name="connsiteX21" fmla="*/ 2058 w 9920"/>
              <a:gd name="connsiteY21" fmla="*/ 5058 h 10000"/>
              <a:gd name="connsiteX22" fmla="*/ 2139 w 9920"/>
              <a:gd name="connsiteY22" fmla="*/ 5370 h 10000"/>
              <a:gd name="connsiteX23" fmla="*/ 2223 w 9920"/>
              <a:gd name="connsiteY23" fmla="*/ 5156 h 10000"/>
              <a:gd name="connsiteX24" fmla="*/ 2289 w 9920"/>
              <a:gd name="connsiteY24" fmla="*/ 5486 h 10000"/>
              <a:gd name="connsiteX25" fmla="*/ 2452 w 9920"/>
              <a:gd name="connsiteY25" fmla="*/ 4611 h 10000"/>
              <a:gd name="connsiteX26" fmla="*/ 2520 w 9920"/>
              <a:gd name="connsiteY26" fmla="*/ 5156 h 10000"/>
              <a:gd name="connsiteX27" fmla="*/ 2602 w 9920"/>
              <a:gd name="connsiteY27" fmla="*/ 5272 h 10000"/>
              <a:gd name="connsiteX28" fmla="*/ 2666 w 9920"/>
              <a:gd name="connsiteY28" fmla="*/ 5603 h 10000"/>
              <a:gd name="connsiteX29" fmla="*/ 2755 w 9920"/>
              <a:gd name="connsiteY29" fmla="*/ 5058 h 10000"/>
              <a:gd name="connsiteX30" fmla="*/ 2904 w 9920"/>
              <a:gd name="connsiteY30" fmla="*/ 5486 h 10000"/>
              <a:gd name="connsiteX31" fmla="*/ 2981 w 9920"/>
              <a:gd name="connsiteY31" fmla="*/ 5603 h 10000"/>
              <a:gd name="connsiteX32" fmla="*/ 3061 w 9920"/>
              <a:gd name="connsiteY32" fmla="*/ 5370 h 10000"/>
              <a:gd name="connsiteX33" fmla="*/ 3132 w 9920"/>
              <a:gd name="connsiteY33" fmla="*/ 5370 h 10000"/>
              <a:gd name="connsiteX34" fmla="*/ 3296 w 9920"/>
              <a:gd name="connsiteY34" fmla="*/ 5370 h 10000"/>
              <a:gd name="connsiteX35" fmla="*/ 3361 w 9920"/>
              <a:gd name="connsiteY35" fmla="*/ 4611 h 10000"/>
              <a:gd name="connsiteX36" fmla="*/ 3446 w 9920"/>
              <a:gd name="connsiteY36" fmla="*/ 4942 h 10000"/>
              <a:gd name="connsiteX37" fmla="*/ 3508 w 9920"/>
              <a:gd name="connsiteY37" fmla="*/ 4728 h 10000"/>
              <a:gd name="connsiteX38" fmla="*/ 3673 w 9920"/>
              <a:gd name="connsiteY38" fmla="*/ 6031 h 10000"/>
              <a:gd name="connsiteX39" fmla="*/ 3739 w 9920"/>
              <a:gd name="connsiteY39" fmla="*/ 5272 h 10000"/>
              <a:gd name="connsiteX40" fmla="*/ 3821 w 9920"/>
              <a:gd name="connsiteY40" fmla="*/ 5272 h 10000"/>
              <a:gd name="connsiteX41" fmla="*/ 3902 w 9920"/>
              <a:gd name="connsiteY41" fmla="*/ 5272 h 10000"/>
              <a:gd name="connsiteX42" fmla="*/ 4051 w 9920"/>
              <a:gd name="connsiteY42" fmla="*/ 4611 h 10000"/>
              <a:gd name="connsiteX43" fmla="*/ 4121 w 9920"/>
              <a:gd name="connsiteY43" fmla="*/ 5370 h 10000"/>
              <a:gd name="connsiteX44" fmla="*/ 4201 w 9920"/>
              <a:gd name="connsiteY44" fmla="*/ 5486 h 10000"/>
              <a:gd name="connsiteX45" fmla="*/ 4282 w 9920"/>
              <a:gd name="connsiteY45" fmla="*/ 5058 h 10000"/>
              <a:gd name="connsiteX46" fmla="*/ 4430 w 9920"/>
              <a:gd name="connsiteY46" fmla="*/ 5603 h 10000"/>
              <a:gd name="connsiteX47" fmla="*/ 4514 w 9920"/>
              <a:gd name="connsiteY47" fmla="*/ 4611 h 10000"/>
              <a:gd name="connsiteX48" fmla="*/ 4579 w 9920"/>
              <a:gd name="connsiteY48" fmla="*/ 4825 h 10000"/>
              <a:gd name="connsiteX49" fmla="*/ 4662 w 9920"/>
              <a:gd name="connsiteY49" fmla="*/ 4397 h 10000"/>
              <a:gd name="connsiteX50" fmla="*/ 4808 w 9920"/>
              <a:gd name="connsiteY50" fmla="*/ 5058 h 10000"/>
              <a:gd name="connsiteX51" fmla="*/ 4891 w 9920"/>
              <a:gd name="connsiteY51" fmla="*/ 5156 h 10000"/>
              <a:gd name="connsiteX52" fmla="*/ 4959 w 9920"/>
              <a:gd name="connsiteY52" fmla="*/ 4825 h 10000"/>
              <a:gd name="connsiteX53" fmla="*/ 5039 w 9920"/>
              <a:gd name="connsiteY53" fmla="*/ 5156 h 10000"/>
              <a:gd name="connsiteX54" fmla="*/ 5189 w 9920"/>
              <a:gd name="connsiteY54" fmla="*/ 5156 h 10000"/>
              <a:gd name="connsiteX55" fmla="*/ 5273 w 9920"/>
              <a:gd name="connsiteY55" fmla="*/ 5486 h 10000"/>
              <a:gd name="connsiteX56" fmla="*/ 5353 w 9920"/>
              <a:gd name="connsiteY56" fmla="*/ 5370 h 10000"/>
              <a:gd name="connsiteX57" fmla="*/ 5420 w 9920"/>
              <a:gd name="connsiteY57" fmla="*/ 5272 h 10000"/>
              <a:gd name="connsiteX58" fmla="*/ 5572 w 9920"/>
              <a:gd name="connsiteY58" fmla="*/ 4942 h 10000"/>
              <a:gd name="connsiteX59" fmla="*/ 5646 w 9920"/>
              <a:gd name="connsiteY59" fmla="*/ 4942 h 10000"/>
              <a:gd name="connsiteX60" fmla="*/ 5735 w 9920"/>
              <a:gd name="connsiteY60" fmla="*/ 5272 h 10000"/>
              <a:gd name="connsiteX61" fmla="*/ 5800 w 9920"/>
              <a:gd name="connsiteY61" fmla="*/ 5486 h 10000"/>
              <a:gd name="connsiteX62" fmla="*/ 5961 w 9920"/>
              <a:gd name="connsiteY62" fmla="*/ 5156 h 10000"/>
              <a:gd name="connsiteX63" fmla="*/ 6029 w 9920"/>
              <a:gd name="connsiteY63" fmla="*/ 7354 h 10000"/>
              <a:gd name="connsiteX64" fmla="*/ 6112 w 9920"/>
              <a:gd name="connsiteY64" fmla="*/ 8016 h 10000"/>
              <a:gd name="connsiteX65" fmla="*/ 6193 w 9920"/>
              <a:gd name="connsiteY65" fmla="*/ 7140 h 10000"/>
              <a:gd name="connsiteX66" fmla="*/ 6340 w 9920"/>
              <a:gd name="connsiteY66" fmla="*/ 6265 h 10000"/>
              <a:gd name="connsiteX67" fmla="*/ 6410 w 9920"/>
              <a:gd name="connsiteY67" fmla="*/ 6148 h 10000"/>
              <a:gd name="connsiteX68" fmla="*/ 6491 w 9920"/>
              <a:gd name="connsiteY68" fmla="*/ 5486 h 10000"/>
              <a:gd name="connsiteX69" fmla="*/ 6570 w 9920"/>
              <a:gd name="connsiteY69" fmla="*/ 5700 h 10000"/>
              <a:gd name="connsiteX70" fmla="*/ 6642 w 9920"/>
              <a:gd name="connsiteY70" fmla="*/ 5156 h 10000"/>
              <a:gd name="connsiteX71" fmla="*/ 6802 w 9920"/>
              <a:gd name="connsiteY71" fmla="*/ 4942 h 10000"/>
              <a:gd name="connsiteX72" fmla="*/ 6869 w 9920"/>
              <a:gd name="connsiteY72" fmla="*/ 5370 h 10000"/>
              <a:gd name="connsiteX73" fmla="*/ 6952 w 9920"/>
              <a:gd name="connsiteY73" fmla="*/ 5486 h 10000"/>
              <a:gd name="connsiteX74" fmla="*/ 7018 w 9920"/>
              <a:gd name="connsiteY74" fmla="*/ 6362 h 10000"/>
              <a:gd name="connsiteX75" fmla="*/ 7180 w 9920"/>
              <a:gd name="connsiteY75" fmla="*/ 6265 h 10000"/>
              <a:gd name="connsiteX76" fmla="*/ 7247 w 9920"/>
              <a:gd name="connsiteY76" fmla="*/ 5817 h 10000"/>
              <a:gd name="connsiteX77" fmla="*/ 7330 w 9920"/>
              <a:gd name="connsiteY77" fmla="*/ 7023 h 10000"/>
              <a:gd name="connsiteX78" fmla="*/ 7413 w 9920"/>
              <a:gd name="connsiteY78" fmla="*/ 2743 h 10000"/>
              <a:gd name="connsiteX79" fmla="*/ 7561 w 9920"/>
              <a:gd name="connsiteY79" fmla="*/ 0 h 10000"/>
              <a:gd name="connsiteX80" fmla="*/ 7641 w 9920"/>
              <a:gd name="connsiteY80" fmla="*/ 1323 h 10000"/>
              <a:gd name="connsiteX81" fmla="*/ 7707 w 9920"/>
              <a:gd name="connsiteY81" fmla="*/ 875 h 10000"/>
              <a:gd name="connsiteX82" fmla="*/ 7790 w 9920"/>
              <a:gd name="connsiteY82" fmla="*/ 2082 h 10000"/>
              <a:gd name="connsiteX83" fmla="*/ 7941 w 9920"/>
              <a:gd name="connsiteY83" fmla="*/ 1751 h 10000"/>
              <a:gd name="connsiteX84" fmla="*/ 8020 w 9920"/>
              <a:gd name="connsiteY84" fmla="*/ 1751 h 10000"/>
              <a:gd name="connsiteX85" fmla="*/ 8091 w 9920"/>
              <a:gd name="connsiteY85" fmla="*/ 1965 h 10000"/>
              <a:gd name="connsiteX86" fmla="*/ 8169 w 9920"/>
              <a:gd name="connsiteY86" fmla="*/ 2626 h 10000"/>
              <a:gd name="connsiteX87" fmla="*/ 8321 w 9920"/>
              <a:gd name="connsiteY87" fmla="*/ 1634 h 10000"/>
              <a:gd name="connsiteX88" fmla="*/ 8401 w 9920"/>
              <a:gd name="connsiteY88" fmla="*/ 2082 h 10000"/>
              <a:gd name="connsiteX89" fmla="*/ 8469 w 9920"/>
              <a:gd name="connsiteY89" fmla="*/ 1965 h 10000"/>
              <a:gd name="connsiteX90" fmla="*/ 8551 w 9920"/>
              <a:gd name="connsiteY90" fmla="*/ 992 h 10000"/>
              <a:gd name="connsiteX91" fmla="*/ 8702 w 9920"/>
              <a:gd name="connsiteY91" fmla="*/ 1206 h 10000"/>
              <a:gd name="connsiteX92" fmla="*/ 8780 w 9920"/>
              <a:gd name="connsiteY92" fmla="*/ 545 h 10000"/>
              <a:gd name="connsiteX93" fmla="*/ 8862 w 9920"/>
              <a:gd name="connsiteY93" fmla="*/ 4163 h 10000"/>
              <a:gd name="connsiteX94" fmla="*/ 8929 w 9920"/>
              <a:gd name="connsiteY94" fmla="*/ 5700 h 10000"/>
              <a:gd name="connsiteX95" fmla="*/ 9091 w 9920"/>
              <a:gd name="connsiteY95" fmla="*/ 5700 h 10000"/>
              <a:gd name="connsiteX96" fmla="*/ 9162 w 9920"/>
              <a:gd name="connsiteY96" fmla="*/ 5156 h 10000"/>
              <a:gd name="connsiteX97" fmla="*/ 9242 w 9920"/>
              <a:gd name="connsiteY97" fmla="*/ 5156 h 10000"/>
              <a:gd name="connsiteX98" fmla="*/ 9309 w 9920"/>
              <a:gd name="connsiteY98" fmla="*/ 5700 h 10000"/>
              <a:gd name="connsiteX99" fmla="*/ 9473 w 9920"/>
              <a:gd name="connsiteY99" fmla="*/ 5272 h 10000"/>
              <a:gd name="connsiteX100" fmla="*/ 9540 w 9920"/>
              <a:gd name="connsiteY100" fmla="*/ 4280 h 10000"/>
              <a:gd name="connsiteX101" fmla="*/ 9623 w 9920"/>
              <a:gd name="connsiteY101" fmla="*/ 5058 h 10000"/>
              <a:gd name="connsiteX102" fmla="*/ 9701 w 9920"/>
              <a:gd name="connsiteY102" fmla="*/ 5058 h 10000"/>
              <a:gd name="connsiteX103" fmla="*/ 9852 w 9920"/>
              <a:gd name="connsiteY103" fmla="*/ 4611 h 10000"/>
              <a:gd name="connsiteX104" fmla="*/ 9920 w 9920"/>
              <a:gd name="connsiteY104" fmla="*/ 5058 h 10000"/>
              <a:gd name="connsiteX0" fmla="*/ 0 w 9931"/>
              <a:gd name="connsiteY0" fmla="*/ 10000 h 10000"/>
              <a:gd name="connsiteX1" fmla="*/ 164 w 9931"/>
              <a:gd name="connsiteY1" fmla="*/ 9767 h 10000"/>
              <a:gd name="connsiteX2" fmla="*/ 231 w 9931"/>
              <a:gd name="connsiteY2" fmla="*/ 9767 h 10000"/>
              <a:gd name="connsiteX3" fmla="*/ 315 w 9931"/>
              <a:gd name="connsiteY3" fmla="*/ 9339 h 10000"/>
              <a:gd name="connsiteX4" fmla="*/ 381 w 9931"/>
              <a:gd name="connsiteY4" fmla="*/ 9125 h 10000"/>
              <a:gd name="connsiteX5" fmla="*/ 545 w 9931"/>
              <a:gd name="connsiteY5" fmla="*/ 8560 h 10000"/>
              <a:gd name="connsiteX6" fmla="*/ 616 w 9931"/>
              <a:gd name="connsiteY6" fmla="*/ 8560 h 10000"/>
              <a:gd name="connsiteX7" fmla="*/ 696 w 9931"/>
              <a:gd name="connsiteY7" fmla="*/ 7568 h 10000"/>
              <a:gd name="connsiteX8" fmla="*/ 778 w 9931"/>
              <a:gd name="connsiteY8" fmla="*/ 7568 h 10000"/>
              <a:gd name="connsiteX9" fmla="*/ 928 w 9931"/>
              <a:gd name="connsiteY9" fmla="*/ 7685 h 10000"/>
              <a:gd name="connsiteX10" fmla="*/ 1008 w 9931"/>
              <a:gd name="connsiteY10" fmla="*/ 7802 h 10000"/>
              <a:gd name="connsiteX11" fmla="*/ 1080 w 9931"/>
              <a:gd name="connsiteY11" fmla="*/ 7354 h 10000"/>
              <a:gd name="connsiteX12" fmla="*/ 1161 w 9931"/>
              <a:gd name="connsiteY12" fmla="*/ 7237 h 10000"/>
              <a:gd name="connsiteX13" fmla="*/ 1310 w 9931"/>
              <a:gd name="connsiteY13" fmla="*/ 5603 h 10000"/>
              <a:gd name="connsiteX14" fmla="*/ 1392 w 9931"/>
              <a:gd name="connsiteY14" fmla="*/ 4942 h 10000"/>
              <a:gd name="connsiteX15" fmla="*/ 1460 w 9931"/>
              <a:gd name="connsiteY15" fmla="*/ 5603 h 10000"/>
              <a:gd name="connsiteX16" fmla="*/ 1545 w 9931"/>
              <a:gd name="connsiteY16" fmla="*/ 5700 h 10000"/>
              <a:gd name="connsiteX17" fmla="*/ 1696 w 9931"/>
              <a:gd name="connsiteY17" fmla="*/ 5370 h 10000"/>
              <a:gd name="connsiteX18" fmla="*/ 1775 w 9931"/>
              <a:gd name="connsiteY18" fmla="*/ 5700 h 10000"/>
              <a:gd name="connsiteX19" fmla="*/ 1846 w 9931"/>
              <a:gd name="connsiteY19" fmla="*/ 5272 h 10000"/>
              <a:gd name="connsiteX20" fmla="*/ 1927 w 9931"/>
              <a:gd name="connsiteY20" fmla="*/ 5603 h 10000"/>
              <a:gd name="connsiteX21" fmla="*/ 2075 w 9931"/>
              <a:gd name="connsiteY21" fmla="*/ 5058 h 10000"/>
              <a:gd name="connsiteX22" fmla="*/ 2156 w 9931"/>
              <a:gd name="connsiteY22" fmla="*/ 5370 h 10000"/>
              <a:gd name="connsiteX23" fmla="*/ 2241 w 9931"/>
              <a:gd name="connsiteY23" fmla="*/ 5156 h 10000"/>
              <a:gd name="connsiteX24" fmla="*/ 2307 w 9931"/>
              <a:gd name="connsiteY24" fmla="*/ 5486 h 10000"/>
              <a:gd name="connsiteX25" fmla="*/ 2472 w 9931"/>
              <a:gd name="connsiteY25" fmla="*/ 4611 h 10000"/>
              <a:gd name="connsiteX26" fmla="*/ 2540 w 9931"/>
              <a:gd name="connsiteY26" fmla="*/ 5156 h 10000"/>
              <a:gd name="connsiteX27" fmla="*/ 2623 w 9931"/>
              <a:gd name="connsiteY27" fmla="*/ 5272 h 10000"/>
              <a:gd name="connsiteX28" fmla="*/ 2688 w 9931"/>
              <a:gd name="connsiteY28" fmla="*/ 5603 h 10000"/>
              <a:gd name="connsiteX29" fmla="*/ 2777 w 9931"/>
              <a:gd name="connsiteY29" fmla="*/ 5058 h 10000"/>
              <a:gd name="connsiteX30" fmla="*/ 2927 w 9931"/>
              <a:gd name="connsiteY30" fmla="*/ 5486 h 10000"/>
              <a:gd name="connsiteX31" fmla="*/ 3005 w 9931"/>
              <a:gd name="connsiteY31" fmla="*/ 5603 h 10000"/>
              <a:gd name="connsiteX32" fmla="*/ 3086 w 9931"/>
              <a:gd name="connsiteY32" fmla="*/ 5370 h 10000"/>
              <a:gd name="connsiteX33" fmla="*/ 3157 w 9931"/>
              <a:gd name="connsiteY33" fmla="*/ 5370 h 10000"/>
              <a:gd name="connsiteX34" fmla="*/ 3323 w 9931"/>
              <a:gd name="connsiteY34" fmla="*/ 5370 h 10000"/>
              <a:gd name="connsiteX35" fmla="*/ 3388 w 9931"/>
              <a:gd name="connsiteY35" fmla="*/ 4611 h 10000"/>
              <a:gd name="connsiteX36" fmla="*/ 3474 w 9931"/>
              <a:gd name="connsiteY36" fmla="*/ 4942 h 10000"/>
              <a:gd name="connsiteX37" fmla="*/ 3536 w 9931"/>
              <a:gd name="connsiteY37" fmla="*/ 4728 h 10000"/>
              <a:gd name="connsiteX38" fmla="*/ 3703 w 9931"/>
              <a:gd name="connsiteY38" fmla="*/ 6031 h 10000"/>
              <a:gd name="connsiteX39" fmla="*/ 3769 w 9931"/>
              <a:gd name="connsiteY39" fmla="*/ 5272 h 10000"/>
              <a:gd name="connsiteX40" fmla="*/ 3852 w 9931"/>
              <a:gd name="connsiteY40" fmla="*/ 5272 h 10000"/>
              <a:gd name="connsiteX41" fmla="*/ 3933 w 9931"/>
              <a:gd name="connsiteY41" fmla="*/ 5272 h 10000"/>
              <a:gd name="connsiteX42" fmla="*/ 4084 w 9931"/>
              <a:gd name="connsiteY42" fmla="*/ 4611 h 10000"/>
              <a:gd name="connsiteX43" fmla="*/ 4154 w 9931"/>
              <a:gd name="connsiteY43" fmla="*/ 5370 h 10000"/>
              <a:gd name="connsiteX44" fmla="*/ 4235 w 9931"/>
              <a:gd name="connsiteY44" fmla="*/ 5486 h 10000"/>
              <a:gd name="connsiteX45" fmla="*/ 4317 w 9931"/>
              <a:gd name="connsiteY45" fmla="*/ 5058 h 10000"/>
              <a:gd name="connsiteX46" fmla="*/ 4466 w 9931"/>
              <a:gd name="connsiteY46" fmla="*/ 5603 h 10000"/>
              <a:gd name="connsiteX47" fmla="*/ 4550 w 9931"/>
              <a:gd name="connsiteY47" fmla="*/ 4611 h 10000"/>
              <a:gd name="connsiteX48" fmla="*/ 4616 w 9931"/>
              <a:gd name="connsiteY48" fmla="*/ 4825 h 10000"/>
              <a:gd name="connsiteX49" fmla="*/ 4700 w 9931"/>
              <a:gd name="connsiteY49" fmla="*/ 4397 h 10000"/>
              <a:gd name="connsiteX50" fmla="*/ 4847 w 9931"/>
              <a:gd name="connsiteY50" fmla="*/ 5058 h 10000"/>
              <a:gd name="connsiteX51" fmla="*/ 4930 w 9931"/>
              <a:gd name="connsiteY51" fmla="*/ 5156 h 10000"/>
              <a:gd name="connsiteX52" fmla="*/ 4999 w 9931"/>
              <a:gd name="connsiteY52" fmla="*/ 4825 h 10000"/>
              <a:gd name="connsiteX53" fmla="*/ 5080 w 9931"/>
              <a:gd name="connsiteY53" fmla="*/ 5156 h 10000"/>
              <a:gd name="connsiteX54" fmla="*/ 5231 w 9931"/>
              <a:gd name="connsiteY54" fmla="*/ 5156 h 10000"/>
              <a:gd name="connsiteX55" fmla="*/ 5316 w 9931"/>
              <a:gd name="connsiteY55" fmla="*/ 5486 h 10000"/>
              <a:gd name="connsiteX56" fmla="*/ 5396 w 9931"/>
              <a:gd name="connsiteY56" fmla="*/ 5370 h 10000"/>
              <a:gd name="connsiteX57" fmla="*/ 5464 w 9931"/>
              <a:gd name="connsiteY57" fmla="*/ 5272 h 10000"/>
              <a:gd name="connsiteX58" fmla="*/ 5617 w 9931"/>
              <a:gd name="connsiteY58" fmla="*/ 4942 h 10000"/>
              <a:gd name="connsiteX59" fmla="*/ 5692 w 9931"/>
              <a:gd name="connsiteY59" fmla="*/ 4942 h 10000"/>
              <a:gd name="connsiteX60" fmla="*/ 5781 w 9931"/>
              <a:gd name="connsiteY60" fmla="*/ 5272 h 10000"/>
              <a:gd name="connsiteX61" fmla="*/ 5847 w 9931"/>
              <a:gd name="connsiteY61" fmla="*/ 5486 h 10000"/>
              <a:gd name="connsiteX62" fmla="*/ 6009 w 9931"/>
              <a:gd name="connsiteY62" fmla="*/ 5156 h 10000"/>
              <a:gd name="connsiteX63" fmla="*/ 6078 w 9931"/>
              <a:gd name="connsiteY63" fmla="*/ 7354 h 10000"/>
              <a:gd name="connsiteX64" fmla="*/ 6161 w 9931"/>
              <a:gd name="connsiteY64" fmla="*/ 8016 h 10000"/>
              <a:gd name="connsiteX65" fmla="*/ 6243 w 9931"/>
              <a:gd name="connsiteY65" fmla="*/ 7140 h 10000"/>
              <a:gd name="connsiteX66" fmla="*/ 6391 w 9931"/>
              <a:gd name="connsiteY66" fmla="*/ 6265 h 10000"/>
              <a:gd name="connsiteX67" fmla="*/ 6462 w 9931"/>
              <a:gd name="connsiteY67" fmla="*/ 6148 h 10000"/>
              <a:gd name="connsiteX68" fmla="*/ 6543 w 9931"/>
              <a:gd name="connsiteY68" fmla="*/ 5486 h 10000"/>
              <a:gd name="connsiteX69" fmla="*/ 6623 w 9931"/>
              <a:gd name="connsiteY69" fmla="*/ 5700 h 10000"/>
              <a:gd name="connsiteX70" fmla="*/ 6696 w 9931"/>
              <a:gd name="connsiteY70" fmla="*/ 5156 h 10000"/>
              <a:gd name="connsiteX71" fmla="*/ 6857 w 9931"/>
              <a:gd name="connsiteY71" fmla="*/ 4942 h 10000"/>
              <a:gd name="connsiteX72" fmla="*/ 6924 w 9931"/>
              <a:gd name="connsiteY72" fmla="*/ 5370 h 10000"/>
              <a:gd name="connsiteX73" fmla="*/ 7008 w 9931"/>
              <a:gd name="connsiteY73" fmla="*/ 5486 h 10000"/>
              <a:gd name="connsiteX74" fmla="*/ 7075 w 9931"/>
              <a:gd name="connsiteY74" fmla="*/ 6362 h 10000"/>
              <a:gd name="connsiteX75" fmla="*/ 7238 w 9931"/>
              <a:gd name="connsiteY75" fmla="*/ 6265 h 10000"/>
              <a:gd name="connsiteX76" fmla="*/ 7305 w 9931"/>
              <a:gd name="connsiteY76" fmla="*/ 5817 h 10000"/>
              <a:gd name="connsiteX77" fmla="*/ 7389 w 9931"/>
              <a:gd name="connsiteY77" fmla="*/ 7023 h 10000"/>
              <a:gd name="connsiteX78" fmla="*/ 7473 w 9931"/>
              <a:gd name="connsiteY78" fmla="*/ 2743 h 10000"/>
              <a:gd name="connsiteX79" fmla="*/ 7622 w 9931"/>
              <a:gd name="connsiteY79" fmla="*/ 0 h 10000"/>
              <a:gd name="connsiteX80" fmla="*/ 7703 w 9931"/>
              <a:gd name="connsiteY80" fmla="*/ 1323 h 10000"/>
              <a:gd name="connsiteX81" fmla="*/ 7769 w 9931"/>
              <a:gd name="connsiteY81" fmla="*/ 875 h 10000"/>
              <a:gd name="connsiteX82" fmla="*/ 7853 w 9931"/>
              <a:gd name="connsiteY82" fmla="*/ 2082 h 10000"/>
              <a:gd name="connsiteX83" fmla="*/ 8005 w 9931"/>
              <a:gd name="connsiteY83" fmla="*/ 1751 h 10000"/>
              <a:gd name="connsiteX84" fmla="*/ 8085 w 9931"/>
              <a:gd name="connsiteY84" fmla="*/ 1751 h 10000"/>
              <a:gd name="connsiteX85" fmla="*/ 8156 w 9931"/>
              <a:gd name="connsiteY85" fmla="*/ 1965 h 10000"/>
              <a:gd name="connsiteX86" fmla="*/ 8235 w 9931"/>
              <a:gd name="connsiteY86" fmla="*/ 2626 h 10000"/>
              <a:gd name="connsiteX87" fmla="*/ 8388 w 9931"/>
              <a:gd name="connsiteY87" fmla="*/ 1634 h 10000"/>
              <a:gd name="connsiteX88" fmla="*/ 8469 w 9931"/>
              <a:gd name="connsiteY88" fmla="*/ 2082 h 10000"/>
              <a:gd name="connsiteX89" fmla="*/ 8537 w 9931"/>
              <a:gd name="connsiteY89" fmla="*/ 1965 h 10000"/>
              <a:gd name="connsiteX90" fmla="*/ 8620 w 9931"/>
              <a:gd name="connsiteY90" fmla="*/ 992 h 10000"/>
              <a:gd name="connsiteX91" fmla="*/ 8772 w 9931"/>
              <a:gd name="connsiteY91" fmla="*/ 1206 h 10000"/>
              <a:gd name="connsiteX92" fmla="*/ 8851 w 9931"/>
              <a:gd name="connsiteY92" fmla="*/ 545 h 10000"/>
              <a:gd name="connsiteX93" fmla="*/ 8933 w 9931"/>
              <a:gd name="connsiteY93" fmla="*/ 4163 h 10000"/>
              <a:gd name="connsiteX94" fmla="*/ 9001 w 9931"/>
              <a:gd name="connsiteY94" fmla="*/ 5700 h 10000"/>
              <a:gd name="connsiteX95" fmla="*/ 9164 w 9931"/>
              <a:gd name="connsiteY95" fmla="*/ 5700 h 10000"/>
              <a:gd name="connsiteX96" fmla="*/ 9236 w 9931"/>
              <a:gd name="connsiteY96" fmla="*/ 5156 h 10000"/>
              <a:gd name="connsiteX97" fmla="*/ 9317 w 9931"/>
              <a:gd name="connsiteY97" fmla="*/ 5156 h 10000"/>
              <a:gd name="connsiteX98" fmla="*/ 9384 w 9931"/>
              <a:gd name="connsiteY98" fmla="*/ 5700 h 10000"/>
              <a:gd name="connsiteX99" fmla="*/ 9549 w 9931"/>
              <a:gd name="connsiteY99" fmla="*/ 5272 h 10000"/>
              <a:gd name="connsiteX100" fmla="*/ 9617 w 9931"/>
              <a:gd name="connsiteY100" fmla="*/ 4280 h 10000"/>
              <a:gd name="connsiteX101" fmla="*/ 9701 w 9931"/>
              <a:gd name="connsiteY101" fmla="*/ 5058 h 10000"/>
              <a:gd name="connsiteX102" fmla="*/ 9779 w 9931"/>
              <a:gd name="connsiteY102" fmla="*/ 5058 h 10000"/>
              <a:gd name="connsiteX103" fmla="*/ 9931 w 9931"/>
              <a:gd name="connsiteY103" fmla="*/ 4611 h 10000"/>
              <a:gd name="connsiteX0" fmla="*/ 0 w 9847"/>
              <a:gd name="connsiteY0" fmla="*/ 10000 h 10000"/>
              <a:gd name="connsiteX1" fmla="*/ 165 w 9847"/>
              <a:gd name="connsiteY1" fmla="*/ 9767 h 10000"/>
              <a:gd name="connsiteX2" fmla="*/ 233 w 9847"/>
              <a:gd name="connsiteY2" fmla="*/ 9767 h 10000"/>
              <a:gd name="connsiteX3" fmla="*/ 317 w 9847"/>
              <a:gd name="connsiteY3" fmla="*/ 9339 h 10000"/>
              <a:gd name="connsiteX4" fmla="*/ 384 w 9847"/>
              <a:gd name="connsiteY4" fmla="*/ 9125 h 10000"/>
              <a:gd name="connsiteX5" fmla="*/ 549 w 9847"/>
              <a:gd name="connsiteY5" fmla="*/ 8560 h 10000"/>
              <a:gd name="connsiteX6" fmla="*/ 620 w 9847"/>
              <a:gd name="connsiteY6" fmla="*/ 8560 h 10000"/>
              <a:gd name="connsiteX7" fmla="*/ 701 w 9847"/>
              <a:gd name="connsiteY7" fmla="*/ 7568 h 10000"/>
              <a:gd name="connsiteX8" fmla="*/ 783 w 9847"/>
              <a:gd name="connsiteY8" fmla="*/ 7568 h 10000"/>
              <a:gd name="connsiteX9" fmla="*/ 934 w 9847"/>
              <a:gd name="connsiteY9" fmla="*/ 7685 h 10000"/>
              <a:gd name="connsiteX10" fmla="*/ 1015 w 9847"/>
              <a:gd name="connsiteY10" fmla="*/ 7802 h 10000"/>
              <a:gd name="connsiteX11" fmla="*/ 1088 w 9847"/>
              <a:gd name="connsiteY11" fmla="*/ 7354 h 10000"/>
              <a:gd name="connsiteX12" fmla="*/ 1169 w 9847"/>
              <a:gd name="connsiteY12" fmla="*/ 7237 h 10000"/>
              <a:gd name="connsiteX13" fmla="*/ 1319 w 9847"/>
              <a:gd name="connsiteY13" fmla="*/ 5603 h 10000"/>
              <a:gd name="connsiteX14" fmla="*/ 1402 w 9847"/>
              <a:gd name="connsiteY14" fmla="*/ 4942 h 10000"/>
              <a:gd name="connsiteX15" fmla="*/ 1470 w 9847"/>
              <a:gd name="connsiteY15" fmla="*/ 5603 h 10000"/>
              <a:gd name="connsiteX16" fmla="*/ 1556 w 9847"/>
              <a:gd name="connsiteY16" fmla="*/ 5700 h 10000"/>
              <a:gd name="connsiteX17" fmla="*/ 1708 w 9847"/>
              <a:gd name="connsiteY17" fmla="*/ 5370 h 10000"/>
              <a:gd name="connsiteX18" fmla="*/ 1787 w 9847"/>
              <a:gd name="connsiteY18" fmla="*/ 5700 h 10000"/>
              <a:gd name="connsiteX19" fmla="*/ 1859 w 9847"/>
              <a:gd name="connsiteY19" fmla="*/ 5272 h 10000"/>
              <a:gd name="connsiteX20" fmla="*/ 1940 w 9847"/>
              <a:gd name="connsiteY20" fmla="*/ 5603 h 10000"/>
              <a:gd name="connsiteX21" fmla="*/ 2089 w 9847"/>
              <a:gd name="connsiteY21" fmla="*/ 5058 h 10000"/>
              <a:gd name="connsiteX22" fmla="*/ 2171 w 9847"/>
              <a:gd name="connsiteY22" fmla="*/ 5370 h 10000"/>
              <a:gd name="connsiteX23" fmla="*/ 2257 w 9847"/>
              <a:gd name="connsiteY23" fmla="*/ 5156 h 10000"/>
              <a:gd name="connsiteX24" fmla="*/ 2323 w 9847"/>
              <a:gd name="connsiteY24" fmla="*/ 5486 h 10000"/>
              <a:gd name="connsiteX25" fmla="*/ 2489 w 9847"/>
              <a:gd name="connsiteY25" fmla="*/ 4611 h 10000"/>
              <a:gd name="connsiteX26" fmla="*/ 2558 w 9847"/>
              <a:gd name="connsiteY26" fmla="*/ 5156 h 10000"/>
              <a:gd name="connsiteX27" fmla="*/ 2641 w 9847"/>
              <a:gd name="connsiteY27" fmla="*/ 5272 h 10000"/>
              <a:gd name="connsiteX28" fmla="*/ 2707 w 9847"/>
              <a:gd name="connsiteY28" fmla="*/ 5603 h 10000"/>
              <a:gd name="connsiteX29" fmla="*/ 2796 w 9847"/>
              <a:gd name="connsiteY29" fmla="*/ 5058 h 10000"/>
              <a:gd name="connsiteX30" fmla="*/ 2947 w 9847"/>
              <a:gd name="connsiteY30" fmla="*/ 5486 h 10000"/>
              <a:gd name="connsiteX31" fmla="*/ 3026 w 9847"/>
              <a:gd name="connsiteY31" fmla="*/ 5603 h 10000"/>
              <a:gd name="connsiteX32" fmla="*/ 3107 w 9847"/>
              <a:gd name="connsiteY32" fmla="*/ 5370 h 10000"/>
              <a:gd name="connsiteX33" fmla="*/ 3179 w 9847"/>
              <a:gd name="connsiteY33" fmla="*/ 5370 h 10000"/>
              <a:gd name="connsiteX34" fmla="*/ 3346 w 9847"/>
              <a:gd name="connsiteY34" fmla="*/ 5370 h 10000"/>
              <a:gd name="connsiteX35" fmla="*/ 3412 w 9847"/>
              <a:gd name="connsiteY35" fmla="*/ 4611 h 10000"/>
              <a:gd name="connsiteX36" fmla="*/ 3498 w 9847"/>
              <a:gd name="connsiteY36" fmla="*/ 4942 h 10000"/>
              <a:gd name="connsiteX37" fmla="*/ 3561 w 9847"/>
              <a:gd name="connsiteY37" fmla="*/ 4728 h 10000"/>
              <a:gd name="connsiteX38" fmla="*/ 3729 w 9847"/>
              <a:gd name="connsiteY38" fmla="*/ 6031 h 10000"/>
              <a:gd name="connsiteX39" fmla="*/ 3795 w 9847"/>
              <a:gd name="connsiteY39" fmla="*/ 5272 h 10000"/>
              <a:gd name="connsiteX40" fmla="*/ 3879 w 9847"/>
              <a:gd name="connsiteY40" fmla="*/ 5272 h 10000"/>
              <a:gd name="connsiteX41" fmla="*/ 3960 w 9847"/>
              <a:gd name="connsiteY41" fmla="*/ 5272 h 10000"/>
              <a:gd name="connsiteX42" fmla="*/ 4112 w 9847"/>
              <a:gd name="connsiteY42" fmla="*/ 4611 h 10000"/>
              <a:gd name="connsiteX43" fmla="*/ 4183 w 9847"/>
              <a:gd name="connsiteY43" fmla="*/ 5370 h 10000"/>
              <a:gd name="connsiteX44" fmla="*/ 4264 w 9847"/>
              <a:gd name="connsiteY44" fmla="*/ 5486 h 10000"/>
              <a:gd name="connsiteX45" fmla="*/ 4347 w 9847"/>
              <a:gd name="connsiteY45" fmla="*/ 5058 h 10000"/>
              <a:gd name="connsiteX46" fmla="*/ 4497 w 9847"/>
              <a:gd name="connsiteY46" fmla="*/ 5603 h 10000"/>
              <a:gd name="connsiteX47" fmla="*/ 4582 w 9847"/>
              <a:gd name="connsiteY47" fmla="*/ 4611 h 10000"/>
              <a:gd name="connsiteX48" fmla="*/ 4648 w 9847"/>
              <a:gd name="connsiteY48" fmla="*/ 4825 h 10000"/>
              <a:gd name="connsiteX49" fmla="*/ 4733 w 9847"/>
              <a:gd name="connsiteY49" fmla="*/ 4397 h 10000"/>
              <a:gd name="connsiteX50" fmla="*/ 4881 w 9847"/>
              <a:gd name="connsiteY50" fmla="*/ 5058 h 10000"/>
              <a:gd name="connsiteX51" fmla="*/ 4964 w 9847"/>
              <a:gd name="connsiteY51" fmla="*/ 5156 h 10000"/>
              <a:gd name="connsiteX52" fmla="*/ 5034 w 9847"/>
              <a:gd name="connsiteY52" fmla="*/ 4825 h 10000"/>
              <a:gd name="connsiteX53" fmla="*/ 5115 w 9847"/>
              <a:gd name="connsiteY53" fmla="*/ 5156 h 10000"/>
              <a:gd name="connsiteX54" fmla="*/ 5267 w 9847"/>
              <a:gd name="connsiteY54" fmla="*/ 5156 h 10000"/>
              <a:gd name="connsiteX55" fmla="*/ 5353 w 9847"/>
              <a:gd name="connsiteY55" fmla="*/ 5486 h 10000"/>
              <a:gd name="connsiteX56" fmla="*/ 5433 w 9847"/>
              <a:gd name="connsiteY56" fmla="*/ 5370 h 10000"/>
              <a:gd name="connsiteX57" fmla="*/ 5502 w 9847"/>
              <a:gd name="connsiteY57" fmla="*/ 5272 h 10000"/>
              <a:gd name="connsiteX58" fmla="*/ 5656 w 9847"/>
              <a:gd name="connsiteY58" fmla="*/ 4942 h 10000"/>
              <a:gd name="connsiteX59" fmla="*/ 5732 w 9847"/>
              <a:gd name="connsiteY59" fmla="*/ 4942 h 10000"/>
              <a:gd name="connsiteX60" fmla="*/ 5821 w 9847"/>
              <a:gd name="connsiteY60" fmla="*/ 5272 h 10000"/>
              <a:gd name="connsiteX61" fmla="*/ 5888 w 9847"/>
              <a:gd name="connsiteY61" fmla="*/ 5486 h 10000"/>
              <a:gd name="connsiteX62" fmla="*/ 6051 w 9847"/>
              <a:gd name="connsiteY62" fmla="*/ 5156 h 10000"/>
              <a:gd name="connsiteX63" fmla="*/ 6120 w 9847"/>
              <a:gd name="connsiteY63" fmla="*/ 7354 h 10000"/>
              <a:gd name="connsiteX64" fmla="*/ 6204 w 9847"/>
              <a:gd name="connsiteY64" fmla="*/ 8016 h 10000"/>
              <a:gd name="connsiteX65" fmla="*/ 6286 w 9847"/>
              <a:gd name="connsiteY65" fmla="*/ 7140 h 10000"/>
              <a:gd name="connsiteX66" fmla="*/ 6435 w 9847"/>
              <a:gd name="connsiteY66" fmla="*/ 6265 h 10000"/>
              <a:gd name="connsiteX67" fmla="*/ 6507 w 9847"/>
              <a:gd name="connsiteY67" fmla="*/ 6148 h 10000"/>
              <a:gd name="connsiteX68" fmla="*/ 6588 w 9847"/>
              <a:gd name="connsiteY68" fmla="*/ 5486 h 10000"/>
              <a:gd name="connsiteX69" fmla="*/ 6669 w 9847"/>
              <a:gd name="connsiteY69" fmla="*/ 5700 h 10000"/>
              <a:gd name="connsiteX70" fmla="*/ 6743 w 9847"/>
              <a:gd name="connsiteY70" fmla="*/ 5156 h 10000"/>
              <a:gd name="connsiteX71" fmla="*/ 6905 w 9847"/>
              <a:gd name="connsiteY71" fmla="*/ 4942 h 10000"/>
              <a:gd name="connsiteX72" fmla="*/ 6972 w 9847"/>
              <a:gd name="connsiteY72" fmla="*/ 5370 h 10000"/>
              <a:gd name="connsiteX73" fmla="*/ 7057 w 9847"/>
              <a:gd name="connsiteY73" fmla="*/ 5486 h 10000"/>
              <a:gd name="connsiteX74" fmla="*/ 7124 w 9847"/>
              <a:gd name="connsiteY74" fmla="*/ 6362 h 10000"/>
              <a:gd name="connsiteX75" fmla="*/ 7288 w 9847"/>
              <a:gd name="connsiteY75" fmla="*/ 6265 h 10000"/>
              <a:gd name="connsiteX76" fmla="*/ 7356 w 9847"/>
              <a:gd name="connsiteY76" fmla="*/ 5817 h 10000"/>
              <a:gd name="connsiteX77" fmla="*/ 7440 w 9847"/>
              <a:gd name="connsiteY77" fmla="*/ 7023 h 10000"/>
              <a:gd name="connsiteX78" fmla="*/ 7525 w 9847"/>
              <a:gd name="connsiteY78" fmla="*/ 2743 h 10000"/>
              <a:gd name="connsiteX79" fmla="*/ 7675 w 9847"/>
              <a:gd name="connsiteY79" fmla="*/ 0 h 10000"/>
              <a:gd name="connsiteX80" fmla="*/ 7757 w 9847"/>
              <a:gd name="connsiteY80" fmla="*/ 1323 h 10000"/>
              <a:gd name="connsiteX81" fmla="*/ 7823 w 9847"/>
              <a:gd name="connsiteY81" fmla="*/ 875 h 10000"/>
              <a:gd name="connsiteX82" fmla="*/ 7908 w 9847"/>
              <a:gd name="connsiteY82" fmla="*/ 2082 h 10000"/>
              <a:gd name="connsiteX83" fmla="*/ 8061 w 9847"/>
              <a:gd name="connsiteY83" fmla="*/ 1751 h 10000"/>
              <a:gd name="connsiteX84" fmla="*/ 8141 w 9847"/>
              <a:gd name="connsiteY84" fmla="*/ 1751 h 10000"/>
              <a:gd name="connsiteX85" fmla="*/ 8213 w 9847"/>
              <a:gd name="connsiteY85" fmla="*/ 1965 h 10000"/>
              <a:gd name="connsiteX86" fmla="*/ 8292 w 9847"/>
              <a:gd name="connsiteY86" fmla="*/ 2626 h 10000"/>
              <a:gd name="connsiteX87" fmla="*/ 8446 w 9847"/>
              <a:gd name="connsiteY87" fmla="*/ 1634 h 10000"/>
              <a:gd name="connsiteX88" fmla="*/ 8528 w 9847"/>
              <a:gd name="connsiteY88" fmla="*/ 2082 h 10000"/>
              <a:gd name="connsiteX89" fmla="*/ 8596 w 9847"/>
              <a:gd name="connsiteY89" fmla="*/ 1965 h 10000"/>
              <a:gd name="connsiteX90" fmla="*/ 8680 w 9847"/>
              <a:gd name="connsiteY90" fmla="*/ 992 h 10000"/>
              <a:gd name="connsiteX91" fmla="*/ 8833 w 9847"/>
              <a:gd name="connsiteY91" fmla="*/ 1206 h 10000"/>
              <a:gd name="connsiteX92" fmla="*/ 8912 w 9847"/>
              <a:gd name="connsiteY92" fmla="*/ 545 h 10000"/>
              <a:gd name="connsiteX93" fmla="*/ 8995 w 9847"/>
              <a:gd name="connsiteY93" fmla="*/ 4163 h 10000"/>
              <a:gd name="connsiteX94" fmla="*/ 9064 w 9847"/>
              <a:gd name="connsiteY94" fmla="*/ 5700 h 10000"/>
              <a:gd name="connsiteX95" fmla="*/ 9228 w 9847"/>
              <a:gd name="connsiteY95" fmla="*/ 5700 h 10000"/>
              <a:gd name="connsiteX96" fmla="*/ 9300 w 9847"/>
              <a:gd name="connsiteY96" fmla="*/ 5156 h 10000"/>
              <a:gd name="connsiteX97" fmla="*/ 9382 w 9847"/>
              <a:gd name="connsiteY97" fmla="*/ 5156 h 10000"/>
              <a:gd name="connsiteX98" fmla="*/ 9449 w 9847"/>
              <a:gd name="connsiteY98" fmla="*/ 5700 h 10000"/>
              <a:gd name="connsiteX99" fmla="*/ 9615 w 9847"/>
              <a:gd name="connsiteY99" fmla="*/ 5272 h 10000"/>
              <a:gd name="connsiteX100" fmla="*/ 9684 w 9847"/>
              <a:gd name="connsiteY100" fmla="*/ 4280 h 10000"/>
              <a:gd name="connsiteX101" fmla="*/ 9768 w 9847"/>
              <a:gd name="connsiteY101" fmla="*/ 5058 h 10000"/>
              <a:gd name="connsiteX102" fmla="*/ 9847 w 9847"/>
              <a:gd name="connsiteY102" fmla="*/ 5058 h 10000"/>
              <a:gd name="connsiteX0" fmla="*/ 0 w 9920"/>
              <a:gd name="connsiteY0" fmla="*/ 10000 h 10000"/>
              <a:gd name="connsiteX1" fmla="*/ 168 w 9920"/>
              <a:gd name="connsiteY1" fmla="*/ 9767 h 10000"/>
              <a:gd name="connsiteX2" fmla="*/ 237 w 9920"/>
              <a:gd name="connsiteY2" fmla="*/ 9767 h 10000"/>
              <a:gd name="connsiteX3" fmla="*/ 322 w 9920"/>
              <a:gd name="connsiteY3" fmla="*/ 9339 h 10000"/>
              <a:gd name="connsiteX4" fmla="*/ 390 w 9920"/>
              <a:gd name="connsiteY4" fmla="*/ 9125 h 10000"/>
              <a:gd name="connsiteX5" fmla="*/ 558 w 9920"/>
              <a:gd name="connsiteY5" fmla="*/ 8560 h 10000"/>
              <a:gd name="connsiteX6" fmla="*/ 630 w 9920"/>
              <a:gd name="connsiteY6" fmla="*/ 8560 h 10000"/>
              <a:gd name="connsiteX7" fmla="*/ 712 w 9920"/>
              <a:gd name="connsiteY7" fmla="*/ 7568 h 10000"/>
              <a:gd name="connsiteX8" fmla="*/ 795 w 9920"/>
              <a:gd name="connsiteY8" fmla="*/ 7568 h 10000"/>
              <a:gd name="connsiteX9" fmla="*/ 949 w 9920"/>
              <a:gd name="connsiteY9" fmla="*/ 7685 h 10000"/>
              <a:gd name="connsiteX10" fmla="*/ 1031 w 9920"/>
              <a:gd name="connsiteY10" fmla="*/ 7802 h 10000"/>
              <a:gd name="connsiteX11" fmla="*/ 1105 w 9920"/>
              <a:gd name="connsiteY11" fmla="*/ 7354 h 10000"/>
              <a:gd name="connsiteX12" fmla="*/ 1187 w 9920"/>
              <a:gd name="connsiteY12" fmla="*/ 7237 h 10000"/>
              <a:gd name="connsiteX13" fmla="*/ 1339 w 9920"/>
              <a:gd name="connsiteY13" fmla="*/ 5603 h 10000"/>
              <a:gd name="connsiteX14" fmla="*/ 1424 w 9920"/>
              <a:gd name="connsiteY14" fmla="*/ 4942 h 10000"/>
              <a:gd name="connsiteX15" fmla="*/ 1493 w 9920"/>
              <a:gd name="connsiteY15" fmla="*/ 5603 h 10000"/>
              <a:gd name="connsiteX16" fmla="*/ 1580 w 9920"/>
              <a:gd name="connsiteY16" fmla="*/ 5700 h 10000"/>
              <a:gd name="connsiteX17" fmla="*/ 1735 w 9920"/>
              <a:gd name="connsiteY17" fmla="*/ 5370 h 10000"/>
              <a:gd name="connsiteX18" fmla="*/ 1815 w 9920"/>
              <a:gd name="connsiteY18" fmla="*/ 5700 h 10000"/>
              <a:gd name="connsiteX19" fmla="*/ 1888 w 9920"/>
              <a:gd name="connsiteY19" fmla="*/ 5272 h 10000"/>
              <a:gd name="connsiteX20" fmla="*/ 1970 w 9920"/>
              <a:gd name="connsiteY20" fmla="*/ 5603 h 10000"/>
              <a:gd name="connsiteX21" fmla="*/ 2121 w 9920"/>
              <a:gd name="connsiteY21" fmla="*/ 5058 h 10000"/>
              <a:gd name="connsiteX22" fmla="*/ 2205 w 9920"/>
              <a:gd name="connsiteY22" fmla="*/ 5370 h 10000"/>
              <a:gd name="connsiteX23" fmla="*/ 2292 w 9920"/>
              <a:gd name="connsiteY23" fmla="*/ 5156 h 10000"/>
              <a:gd name="connsiteX24" fmla="*/ 2359 w 9920"/>
              <a:gd name="connsiteY24" fmla="*/ 5486 h 10000"/>
              <a:gd name="connsiteX25" fmla="*/ 2528 w 9920"/>
              <a:gd name="connsiteY25" fmla="*/ 4611 h 10000"/>
              <a:gd name="connsiteX26" fmla="*/ 2598 w 9920"/>
              <a:gd name="connsiteY26" fmla="*/ 5156 h 10000"/>
              <a:gd name="connsiteX27" fmla="*/ 2682 w 9920"/>
              <a:gd name="connsiteY27" fmla="*/ 5272 h 10000"/>
              <a:gd name="connsiteX28" fmla="*/ 2749 w 9920"/>
              <a:gd name="connsiteY28" fmla="*/ 5603 h 10000"/>
              <a:gd name="connsiteX29" fmla="*/ 2839 w 9920"/>
              <a:gd name="connsiteY29" fmla="*/ 5058 h 10000"/>
              <a:gd name="connsiteX30" fmla="*/ 2993 w 9920"/>
              <a:gd name="connsiteY30" fmla="*/ 5486 h 10000"/>
              <a:gd name="connsiteX31" fmla="*/ 3073 w 9920"/>
              <a:gd name="connsiteY31" fmla="*/ 5603 h 10000"/>
              <a:gd name="connsiteX32" fmla="*/ 3155 w 9920"/>
              <a:gd name="connsiteY32" fmla="*/ 5370 h 10000"/>
              <a:gd name="connsiteX33" fmla="*/ 3228 w 9920"/>
              <a:gd name="connsiteY33" fmla="*/ 5370 h 10000"/>
              <a:gd name="connsiteX34" fmla="*/ 3398 w 9920"/>
              <a:gd name="connsiteY34" fmla="*/ 5370 h 10000"/>
              <a:gd name="connsiteX35" fmla="*/ 3465 w 9920"/>
              <a:gd name="connsiteY35" fmla="*/ 4611 h 10000"/>
              <a:gd name="connsiteX36" fmla="*/ 3552 w 9920"/>
              <a:gd name="connsiteY36" fmla="*/ 4942 h 10000"/>
              <a:gd name="connsiteX37" fmla="*/ 3616 w 9920"/>
              <a:gd name="connsiteY37" fmla="*/ 4728 h 10000"/>
              <a:gd name="connsiteX38" fmla="*/ 3787 w 9920"/>
              <a:gd name="connsiteY38" fmla="*/ 6031 h 10000"/>
              <a:gd name="connsiteX39" fmla="*/ 3854 w 9920"/>
              <a:gd name="connsiteY39" fmla="*/ 5272 h 10000"/>
              <a:gd name="connsiteX40" fmla="*/ 3939 w 9920"/>
              <a:gd name="connsiteY40" fmla="*/ 5272 h 10000"/>
              <a:gd name="connsiteX41" fmla="*/ 4022 w 9920"/>
              <a:gd name="connsiteY41" fmla="*/ 5272 h 10000"/>
              <a:gd name="connsiteX42" fmla="*/ 4176 w 9920"/>
              <a:gd name="connsiteY42" fmla="*/ 4611 h 10000"/>
              <a:gd name="connsiteX43" fmla="*/ 4248 w 9920"/>
              <a:gd name="connsiteY43" fmla="*/ 5370 h 10000"/>
              <a:gd name="connsiteX44" fmla="*/ 4330 w 9920"/>
              <a:gd name="connsiteY44" fmla="*/ 5486 h 10000"/>
              <a:gd name="connsiteX45" fmla="*/ 4415 w 9920"/>
              <a:gd name="connsiteY45" fmla="*/ 5058 h 10000"/>
              <a:gd name="connsiteX46" fmla="*/ 4567 w 9920"/>
              <a:gd name="connsiteY46" fmla="*/ 5603 h 10000"/>
              <a:gd name="connsiteX47" fmla="*/ 4653 w 9920"/>
              <a:gd name="connsiteY47" fmla="*/ 4611 h 10000"/>
              <a:gd name="connsiteX48" fmla="*/ 4720 w 9920"/>
              <a:gd name="connsiteY48" fmla="*/ 4825 h 10000"/>
              <a:gd name="connsiteX49" fmla="*/ 4807 w 9920"/>
              <a:gd name="connsiteY49" fmla="*/ 4397 h 10000"/>
              <a:gd name="connsiteX50" fmla="*/ 4957 w 9920"/>
              <a:gd name="connsiteY50" fmla="*/ 5058 h 10000"/>
              <a:gd name="connsiteX51" fmla="*/ 5041 w 9920"/>
              <a:gd name="connsiteY51" fmla="*/ 5156 h 10000"/>
              <a:gd name="connsiteX52" fmla="*/ 5112 w 9920"/>
              <a:gd name="connsiteY52" fmla="*/ 4825 h 10000"/>
              <a:gd name="connsiteX53" fmla="*/ 5194 w 9920"/>
              <a:gd name="connsiteY53" fmla="*/ 5156 h 10000"/>
              <a:gd name="connsiteX54" fmla="*/ 5349 w 9920"/>
              <a:gd name="connsiteY54" fmla="*/ 5156 h 10000"/>
              <a:gd name="connsiteX55" fmla="*/ 5436 w 9920"/>
              <a:gd name="connsiteY55" fmla="*/ 5486 h 10000"/>
              <a:gd name="connsiteX56" fmla="*/ 5517 w 9920"/>
              <a:gd name="connsiteY56" fmla="*/ 5370 h 10000"/>
              <a:gd name="connsiteX57" fmla="*/ 5587 w 9920"/>
              <a:gd name="connsiteY57" fmla="*/ 5272 h 10000"/>
              <a:gd name="connsiteX58" fmla="*/ 5744 w 9920"/>
              <a:gd name="connsiteY58" fmla="*/ 4942 h 10000"/>
              <a:gd name="connsiteX59" fmla="*/ 5821 w 9920"/>
              <a:gd name="connsiteY59" fmla="*/ 4942 h 10000"/>
              <a:gd name="connsiteX60" fmla="*/ 5911 w 9920"/>
              <a:gd name="connsiteY60" fmla="*/ 5272 h 10000"/>
              <a:gd name="connsiteX61" fmla="*/ 5979 w 9920"/>
              <a:gd name="connsiteY61" fmla="*/ 5486 h 10000"/>
              <a:gd name="connsiteX62" fmla="*/ 6145 w 9920"/>
              <a:gd name="connsiteY62" fmla="*/ 5156 h 10000"/>
              <a:gd name="connsiteX63" fmla="*/ 6215 w 9920"/>
              <a:gd name="connsiteY63" fmla="*/ 7354 h 10000"/>
              <a:gd name="connsiteX64" fmla="*/ 6300 w 9920"/>
              <a:gd name="connsiteY64" fmla="*/ 8016 h 10000"/>
              <a:gd name="connsiteX65" fmla="*/ 6384 w 9920"/>
              <a:gd name="connsiteY65" fmla="*/ 7140 h 10000"/>
              <a:gd name="connsiteX66" fmla="*/ 6535 w 9920"/>
              <a:gd name="connsiteY66" fmla="*/ 6265 h 10000"/>
              <a:gd name="connsiteX67" fmla="*/ 6608 w 9920"/>
              <a:gd name="connsiteY67" fmla="*/ 6148 h 10000"/>
              <a:gd name="connsiteX68" fmla="*/ 6690 w 9920"/>
              <a:gd name="connsiteY68" fmla="*/ 5486 h 10000"/>
              <a:gd name="connsiteX69" fmla="*/ 6773 w 9920"/>
              <a:gd name="connsiteY69" fmla="*/ 5700 h 10000"/>
              <a:gd name="connsiteX70" fmla="*/ 6848 w 9920"/>
              <a:gd name="connsiteY70" fmla="*/ 5156 h 10000"/>
              <a:gd name="connsiteX71" fmla="*/ 7012 w 9920"/>
              <a:gd name="connsiteY71" fmla="*/ 4942 h 10000"/>
              <a:gd name="connsiteX72" fmla="*/ 7080 w 9920"/>
              <a:gd name="connsiteY72" fmla="*/ 5370 h 10000"/>
              <a:gd name="connsiteX73" fmla="*/ 7167 w 9920"/>
              <a:gd name="connsiteY73" fmla="*/ 5486 h 10000"/>
              <a:gd name="connsiteX74" fmla="*/ 7235 w 9920"/>
              <a:gd name="connsiteY74" fmla="*/ 6362 h 10000"/>
              <a:gd name="connsiteX75" fmla="*/ 7401 w 9920"/>
              <a:gd name="connsiteY75" fmla="*/ 6265 h 10000"/>
              <a:gd name="connsiteX76" fmla="*/ 7470 w 9920"/>
              <a:gd name="connsiteY76" fmla="*/ 5817 h 10000"/>
              <a:gd name="connsiteX77" fmla="*/ 7556 w 9920"/>
              <a:gd name="connsiteY77" fmla="*/ 7023 h 10000"/>
              <a:gd name="connsiteX78" fmla="*/ 7642 w 9920"/>
              <a:gd name="connsiteY78" fmla="*/ 2743 h 10000"/>
              <a:gd name="connsiteX79" fmla="*/ 7794 w 9920"/>
              <a:gd name="connsiteY79" fmla="*/ 0 h 10000"/>
              <a:gd name="connsiteX80" fmla="*/ 7878 w 9920"/>
              <a:gd name="connsiteY80" fmla="*/ 1323 h 10000"/>
              <a:gd name="connsiteX81" fmla="*/ 7945 w 9920"/>
              <a:gd name="connsiteY81" fmla="*/ 875 h 10000"/>
              <a:gd name="connsiteX82" fmla="*/ 8031 w 9920"/>
              <a:gd name="connsiteY82" fmla="*/ 2082 h 10000"/>
              <a:gd name="connsiteX83" fmla="*/ 8186 w 9920"/>
              <a:gd name="connsiteY83" fmla="*/ 1751 h 10000"/>
              <a:gd name="connsiteX84" fmla="*/ 8267 w 9920"/>
              <a:gd name="connsiteY84" fmla="*/ 1751 h 10000"/>
              <a:gd name="connsiteX85" fmla="*/ 8341 w 9920"/>
              <a:gd name="connsiteY85" fmla="*/ 1965 h 10000"/>
              <a:gd name="connsiteX86" fmla="*/ 8421 w 9920"/>
              <a:gd name="connsiteY86" fmla="*/ 2626 h 10000"/>
              <a:gd name="connsiteX87" fmla="*/ 8577 w 9920"/>
              <a:gd name="connsiteY87" fmla="*/ 1634 h 10000"/>
              <a:gd name="connsiteX88" fmla="*/ 8661 w 9920"/>
              <a:gd name="connsiteY88" fmla="*/ 2082 h 10000"/>
              <a:gd name="connsiteX89" fmla="*/ 8730 w 9920"/>
              <a:gd name="connsiteY89" fmla="*/ 1965 h 10000"/>
              <a:gd name="connsiteX90" fmla="*/ 8815 w 9920"/>
              <a:gd name="connsiteY90" fmla="*/ 992 h 10000"/>
              <a:gd name="connsiteX91" fmla="*/ 8970 w 9920"/>
              <a:gd name="connsiteY91" fmla="*/ 1206 h 10000"/>
              <a:gd name="connsiteX92" fmla="*/ 9050 w 9920"/>
              <a:gd name="connsiteY92" fmla="*/ 545 h 10000"/>
              <a:gd name="connsiteX93" fmla="*/ 9135 w 9920"/>
              <a:gd name="connsiteY93" fmla="*/ 4163 h 10000"/>
              <a:gd name="connsiteX94" fmla="*/ 9205 w 9920"/>
              <a:gd name="connsiteY94" fmla="*/ 5700 h 10000"/>
              <a:gd name="connsiteX95" fmla="*/ 9371 w 9920"/>
              <a:gd name="connsiteY95" fmla="*/ 5700 h 10000"/>
              <a:gd name="connsiteX96" fmla="*/ 9445 w 9920"/>
              <a:gd name="connsiteY96" fmla="*/ 5156 h 10000"/>
              <a:gd name="connsiteX97" fmla="*/ 9528 w 9920"/>
              <a:gd name="connsiteY97" fmla="*/ 5156 h 10000"/>
              <a:gd name="connsiteX98" fmla="*/ 9596 w 9920"/>
              <a:gd name="connsiteY98" fmla="*/ 5700 h 10000"/>
              <a:gd name="connsiteX99" fmla="*/ 9764 w 9920"/>
              <a:gd name="connsiteY99" fmla="*/ 5272 h 10000"/>
              <a:gd name="connsiteX100" fmla="*/ 9834 w 9920"/>
              <a:gd name="connsiteY100" fmla="*/ 4280 h 10000"/>
              <a:gd name="connsiteX101" fmla="*/ 9920 w 9920"/>
              <a:gd name="connsiteY101" fmla="*/ 5058 h 10000"/>
              <a:gd name="connsiteX0" fmla="*/ 0 w 9913"/>
              <a:gd name="connsiteY0" fmla="*/ 10000 h 10000"/>
              <a:gd name="connsiteX1" fmla="*/ 169 w 9913"/>
              <a:gd name="connsiteY1" fmla="*/ 9767 h 10000"/>
              <a:gd name="connsiteX2" fmla="*/ 239 w 9913"/>
              <a:gd name="connsiteY2" fmla="*/ 9767 h 10000"/>
              <a:gd name="connsiteX3" fmla="*/ 325 w 9913"/>
              <a:gd name="connsiteY3" fmla="*/ 9339 h 10000"/>
              <a:gd name="connsiteX4" fmla="*/ 393 w 9913"/>
              <a:gd name="connsiteY4" fmla="*/ 9125 h 10000"/>
              <a:gd name="connsiteX5" fmla="*/ 563 w 9913"/>
              <a:gd name="connsiteY5" fmla="*/ 8560 h 10000"/>
              <a:gd name="connsiteX6" fmla="*/ 635 w 9913"/>
              <a:gd name="connsiteY6" fmla="*/ 8560 h 10000"/>
              <a:gd name="connsiteX7" fmla="*/ 718 w 9913"/>
              <a:gd name="connsiteY7" fmla="*/ 7568 h 10000"/>
              <a:gd name="connsiteX8" fmla="*/ 801 w 9913"/>
              <a:gd name="connsiteY8" fmla="*/ 7568 h 10000"/>
              <a:gd name="connsiteX9" fmla="*/ 957 w 9913"/>
              <a:gd name="connsiteY9" fmla="*/ 7685 h 10000"/>
              <a:gd name="connsiteX10" fmla="*/ 1039 w 9913"/>
              <a:gd name="connsiteY10" fmla="*/ 7802 h 10000"/>
              <a:gd name="connsiteX11" fmla="*/ 1114 w 9913"/>
              <a:gd name="connsiteY11" fmla="*/ 7354 h 10000"/>
              <a:gd name="connsiteX12" fmla="*/ 1197 w 9913"/>
              <a:gd name="connsiteY12" fmla="*/ 7237 h 10000"/>
              <a:gd name="connsiteX13" fmla="*/ 1350 w 9913"/>
              <a:gd name="connsiteY13" fmla="*/ 5603 h 10000"/>
              <a:gd name="connsiteX14" fmla="*/ 1435 w 9913"/>
              <a:gd name="connsiteY14" fmla="*/ 4942 h 10000"/>
              <a:gd name="connsiteX15" fmla="*/ 1505 w 9913"/>
              <a:gd name="connsiteY15" fmla="*/ 5603 h 10000"/>
              <a:gd name="connsiteX16" fmla="*/ 1593 w 9913"/>
              <a:gd name="connsiteY16" fmla="*/ 5700 h 10000"/>
              <a:gd name="connsiteX17" fmla="*/ 1749 w 9913"/>
              <a:gd name="connsiteY17" fmla="*/ 5370 h 10000"/>
              <a:gd name="connsiteX18" fmla="*/ 1830 w 9913"/>
              <a:gd name="connsiteY18" fmla="*/ 5700 h 10000"/>
              <a:gd name="connsiteX19" fmla="*/ 1903 w 9913"/>
              <a:gd name="connsiteY19" fmla="*/ 5272 h 10000"/>
              <a:gd name="connsiteX20" fmla="*/ 1986 w 9913"/>
              <a:gd name="connsiteY20" fmla="*/ 5603 h 10000"/>
              <a:gd name="connsiteX21" fmla="*/ 2138 w 9913"/>
              <a:gd name="connsiteY21" fmla="*/ 5058 h 10000"/>
              <a:gd name="connsiteX22" fmla="*/ 2223 w 9913"/>
              <a:gd name="connsiteY22" fmla="*/ 5370 h 10000"/>
              <a:gd name="connsiteX23" fmla="*/ 2310 w 9913"/>
              <a:gd name="connsiteY23" fmla="*/ 5156 h 10000"/>
              <a:gd name="connsiteX24" fmla="*/ 2378 w 9913"/>
              <a:gd name="connsiteY24" fmla="*/ 5486 h 10000"/>
              <a:gd name="connsiteX25" fmla="*/ 2548 w 9913"/>
              <a:gd name="connsiteY25" fmla="*/ 4611 h 10000"/>
              <a:gd name="connsiteX26" fmla="*/ 2619 w 9913"/>
              <a:gd name="connsiteY26" fmla="*/ 5156 h 10000"/>
              <a:gd name="connsiteX27" fmla="*/ 2704 w 9913"/>
              <a:gd name="connsiteY27" fmla="*/ 5272 h 10000"/>
              <a:gd name="connsiteX28" fmla="*/ 2771 w 9913"/>
              <a:gd name="connsiteY28" fmla="*/ 5603 h 10000"/>
              <a:gd name="connsiteX29" fmla="*/ 2862 w 9913"/>
              <a:gd name="connsiteY29" fmla="*/ 5058 h 10000"/>
              <a:gd name="connsiteX30" fmla="*/ 3017 w 9913"/>
              <a:gd name="connsiteY30" fmla="*/ 5486 h 10000"/>
              <a:gd name="connsiteX31" fmla="*/ 3098 w 9913"/>
              <a:gd name="connsiteY31" fmla="*/ 5603 h 10000"/>
              <a:gd name="connsiteX32" fmla="*/ 3180 w 9913"/>
              <a:gd name="connsiteY32" fmla="*/ 5370 h 10000"/>
              <a:gd name="connsiteX33" fmla="*/ 3254 w 9913"/>
              <a:gd name="connsiteY33" fmla="*/ 5370 h 10000"/>
              <a:gd name="connsiteX34" fmla="*/ 3425 w 9913"/>
              <a:gd name="connsiteY34" fmla="*/ 5370 h 10000"/>
              <a:gd name="connsiteX35" fmla="*/ 3493 w 9913"/>
              <a:gd name="connsiteY35" fmla="*/ 4611 h 10000"/>
              <a:gd name="connsiteX36" fmla="*/ 3581 w 9913"/>
              <a:gd name="connsiteY36" fmla="*/ 4942 h 10000"/>
              <a:gd name="connsiteX37" fmla="*/ 3645 w 9913"/>
              <a:gd name="connsiteY37" fmla="*/ 4728 h 10000"/>
              <a:gd name="connsiteX38" fmla="*/ 3818 w 9913"/>
              <a:gd name="connsiteY38" fmla="*/ 6031 h 10000"/>
              <a:gd name="connsiteX39" fmla="*/ 3885 w 9913"/>
              <a:gd name="connsiteY39" fmla="*/ 5272 h 10000"/>
              <a:gd name="connsiteX40" fmla="*/ 3971 w 9913"/>
              <a:gd name="connsiteY40" fmla="*/ 5272 h 10000"/>
              <a:gd name="connsiteX41" fmla="*/ 4054 w 9913"/>
              <a:gd name="connsiteY41" fmla="*/ 5272 h 10000"/>
              <a:gd name="connsiteX42" fmla="*/ 4210 w 9913"/>
              <a:gd name="connsiteY42" fmla="*/ 4611 h 10000"/>
              <a:gd name="connsiteX43" fmla="*/ 4282 w 9913"/>
              <a:gd name="connsiteY43" fmla="*/ 5370 h 10000"/>
              <a:gd name="connsiteX44" fmla="*/ 4365 w 9913"/>
              <a:gd name="connsiteY44" fmla="*/ 5486 h 10000"/>
              <a:gd name="connsiteX45" fmla="*/ 4451 w 9913"/>
              <a:gd name="connsiteY45" fmla="*/ 5058 h 10000"/>
              <a:gd name="connsiteX46" fmla="*/ 4604 w 9913"/>
              <a:gd name="connsiteY46" fmla="*/ 5603 h 10000"/>
              <a:gd name="connsiteX47" fmla="*/ 4691 w 9913"/>
              <a:gd name="connsiteY47" fmla="*/ 4611 h 10000"/>
              <a:gd name="connsiteX48" fmla="*/ 4758 w 9913"/>
              <a:gd name="connsiteY48" fmla="*/ 4825 h 10000"/>
              <a:gd name="connsiteX49" fmla="*/ 4846 w 9913"/>
              <a:gd name="connsiteY49" fmla="*/ 4397 h 10000"/>
              <a:gd name="connsiteX50" fmla="*/ 4997 w 9913"/>
              <a:gd name="connsiteY50" fmla="*/ 5058 h 10000"/>
              <a:gd name="connsiteX51" fmla="*/ 5082 w 9913"/>
              <a:gd name="connsiteY51" fmla="*/ 5156 h 10000"/>
              <a:gd name="connsiteX52" fmla="*/ 5153 w 9913"/>
              <a:gd name="connsiteY52" fmla="*/ 4825 h 10000"/>
              <a:gd name="connsiteX53" fmla="*/ 5236 w 9913"/>
              <a:gd name="connsiteY53" fmla="*/ 5156 h 10000"/>
              <a:gd name="connsiteX54" fmla="*/ 5392 w 9913"/>
              <a:gd name="connsiteY54" fmla="*/ 5156 h 10000"/>
              <a:gd name="connsiteX55" fmla="*/ 5480 w 9913"/>
              <a:gd name="connsiteY55" fmla="*/ 5486 h 10000"/>
              <a:gd name="connsiteX56" fmla="*/ 5561 w 9913"/>
              <a:gd name="connsiteY56" fmla="*/ 5370 h 10000"/>
              <a:gd name="connsiteX57" fmla="*/ 5632 w 9913"/>
              <a:gd name="connsiteY57" fmla="*/ 5272 h 10000"/>
              <a:gd name="connsiteX58" fmla="*/ 5790 w 9913"/>
              <a:gd name="connsiteY58" fmla="*/ 4942 h 10000"/>
              <a:gd name="connsiteX59" fmla="*/ 5868 w 9913"/>
              <a:gd name="connsiteY59" fmla="*/ 4942 h 10000"/>
              <a:gd name="connsiteX60" fmla="*/ 5959 w 9913"/>
              <a:gd name="connsiteY60" fmla="*/ 5272 h 10000"/>
              <a:gd name="connsiteX61" fmla="*/ 6027 w 9913"/>
              <a:gd name="connsiteY61" fmla="*/ 5486 h 10000"/>
              <a:gd name="connsiteX62" fmla="*/ 6195 w 9913"/>
              <a:gd name="connsiteY62" fmla="*/ 5156 h 10000"/>
              <a:gd name="connsiteX63" fmla="*/ 6265 w 9913"/>
              <a:gd name="connsiteY63" fmla="*/ 7354 h 10000"/>
              <a:gd name="connsiteX64" fmla="*/ 6351 w 9913"/>
              <a:gd name="connsiteY64" fmla="*/ 8016 h 10000"/>
              <a:gd name="connsiteX65" fmla="*/ 6435 w 9913"/>
              <a:gd name="connsiteY65" fmla="*/ 7140 h 10000"/>
              <a:gd name="connsiteX66" fmla="*/ 6588 w 9913"/>
              <a:gd name="connsiteY66" fmla="*/ 6265 h 10000"/>
              <a:gd name="connsiteX67" fmla="*/ 6661 w 9913"/>
              <a:gd name="connsiteY67" fmla="*/ 6148 h 10000"/>
              <a:gd name="connsiteX68" fmla="*/ 6744 w 9913"/>
              <a:gd name="connsiteY68" fmla="*/ 5486 h 10000"/>
              <a:gd name="connsiteX69" fmla="*/ 6828 w 9913"/>
              <a:gd name="connsiteY69" fmla="*/ 5700 h 10000"/>
              <a:gd name="connsiteX70" fmla="*/ 6903 w 9913"/>
              <a:gd name="connsiteY70" fmla="*/ 5156 h 10000"/>
              <a:gd name="connsiteX71" fmla="*/ 7069 w 9913"/>
              <a:gd name="connsiteY71" fmla="*/ 4942 h 10000"/>
              <a:gd name="connsiteX72" fmla="*/ 7137 w 9913"/>
              <a:gd name="connsiteY72" fmla="*/ 5370 h 10000"/>
              <a:gd name="connsiteX73" fmla="*/ 7225 w 9913"/>
              <a:gd name="connsiteY73" fmla="*/ 5486 h 10000"/>
              <a:gd name="connsiteX74" fmla="*/ 7293 w 9913"/>
              <a:gd name="connsiteY74" fmla="*/ 6362 h 10000"/>
              <a:gd name="connsiteX75" fmla="*/ 7461 w 9913"/>
              <a:gd name="connsiteY75" fmla="*/ 6265 h 10000"/>
              <a:gd name="connsiteX76" fmla="*/ 7530 w 9913"/>
              <a:gd name="connsiteY76" fmla="*/ 5817 h 10000"/>
              <a:gd name="connsiteX77" fmla="*/ 7617 w 9913"/>
              <a:gd name="connsiteY77" fmla="*/ 7023 h 10000"/>
              <a:gd name="connsiteX78" fmla="*/ 7704 w 9913"/>
              <a:gd name="connsiteY78" fmla="*/ 2743 h 10000"/>
              <a:gd name="connsiteX79" fmla="*/ 7857 w 9913"/>
              <a:gd name="connsiteY79" fmla="*/ 0 h 10000"/>
              <a:gd name="connsiteX80" fmla="*/ 7942 w 9913"/>
              <a:gd name="connsiteY80" fmla="*/ 1323 h 10000"/>
              <a:gd name="connsiteX81" fmla="*/ 8009 w 9913"/>
              <a:gd name="connsiteY81" fmla="*/ 875 h 10000"/>
              <a:gd name="connsiteX82" fmla="*/ 8096 w 9913"/>
              <a:gd name="connsiteY82" fmla="*/ 2082 h 10000"/>
              <a:gd name="connsiteX83" fmla="*/ 8252 w 9913"/>
              <a:gd name="connsiteY83" fmla="*/ 1751 h 10000"/>
              <a:gd name="connsiteX84" fmla="*/ 8334 w 9913"/>
              <a:gd name="connsiteY84" fmla="*/ 1751 h 10000"/>
              <a:gd name="connsiteX85" fmla="*/ 8408 w 9913"/>
              <a:gd name="connsiteY85" fmla="*/ 1965 h 10000"/>
              <a:gd name="connsiteX86" fmla="*/ 8489 w 9913"/>
              <a:gd name="connsiteY86" fmla="*/ 2626 h 10000"/>
              <a:gd name="connsiteX87" fmla="*/ 8646 w 9913"/>
              <a:gd name="connsiteY87" fmla="*/ 1634 h 10000"/>
              <a:gd name="connsiteX88" fmla="*/ 8731 w 9913"/>
              <a:gd name="connsiteY88" fmla="*/ 2082 h 10000"/>
              <a:gd name="connsiteX89" fmla="*/ 8800 w 9913"/>
              <a:gd name="connsiteY89" fmla="*/ 1965 h 10000"/>
              <a:gd name="connsiteX90" fmla="*/ 8886 w 9913"/>
              <a:gd name="connsiteY90" fmla="*/ 992 h 10000"/>
              <a:gd name="connsiteX91" fmla="*/ 9042 w 9913"/>
              <a:gd name="connsiteY91" fmla="*/ 1206 h 10000"/>
              <a:gd name="connsiteX92" fmla="*/ 9123 w 9913"/>
              <a:gd name="connsiteY92" fmla="*/ 545 h 10000"/>
              <a:gd name="connsiteX93" fmla="*/ 9209 w 9913"/>
              <a:gd name="connsiteY93" fmla="*/ 4163 h 10000"/>
              <a:gd name="connsiteX94" fmla="*/ 9279 w 9913"/>
              <a:gd name="connsiteY94" fmla="*/ 5700 h 10000"/>
              <a:gd name="connsiteX95" fmla="*/ 9447 w 9913"/>
              <a:gd name="connsiteY95" fmla="*/ 5700 h 10000"/>
              <a:gd name="connsiteX96" fmla="*/ 9521 w 9913"/>
              <a:gd name="connsiteY96" fmla="*/ 5156 h 10000"/>
              <a:gd name="connsiteX97" fmla="*/ 9605 w 9913"/>
              <a:gd name="connsiteY97" fmla="*/ 5156 h 10000"/>
              <a:gd name="connsiteX98" fmla="*/ 9673 w 9913"/>
              <a:gd name="connsiteY98" fmla="*/ 5700 h 10000"/>
              <a:gd name="connsiteX99" fmla="*/ 9843 w 9913"/>
              <a:gd name="connsiteY99" fmla="*/ 5272 h 10000"/>
              <a:gd name="connsiteX100" fmla="*/ 9913 w 9913"/>
              <a:gd name="connsiteY100" fmla="*/ 4280 h 10000"/>
              <a:gd name="connsiteX0" fmla="*/ 0 w 9929"/>
              <a:gd name="connsiteY0" fmla="*/ 10000 h 10000"/>
              <a:gd name="connsiteX1" fmla="*/ 170 w 9929"/>
              <a:gd name="connsiteY1" fmla="*/ 9767 h 10000"/>
              <a:gd name="connsiteX2" fmla="*/ 241 w 9929"/>
              <a:gd name="connsiteY2" fmla="*/ 9767 h 10000"/>
              <a:gd name="connsiteX3" fmla="*/ 328 w 9929"/>
              <a:gd name="connsiteY3" fmla="*/ 9339 h 10000"/>
              <a:gd name="connsiteX4" fmla="*/ 396 w 9929"/>
              <a:gd name="connsiteY4" fmla="*/ 9125 h 10000"/>
              <a:gd name="connsiteX5" fmla="*/ 568 w 9929"/>
              <a:gd name="connsiteY5" fmla="*/ 8560 h 10000"/>
              <a:gd name="connsiteX6" fmla="*/ 641 w 9929"/>
              <a:gd name="connsiteY6" fmla="*/ 8560 h 10000"/>
              <a:gd name="connsiteX7" fmla="*/ 724 w 9929"/>
              <a:gd name="connsiteY7" fmla="*/ 7568 h 10000"/>
              <a:gd name="connsiteX8" fmla="*/ 808 w 9929"/>
              <a:gd name="connsiteY8" fmla="*/ 7568 h 10000"/>
              <a:gd name="connsiteX9" fmla="*/ 965 w 9929"/>
              <a:gd name="connsiteY9" fmla="*/ 7685 h 10000"/>
              <a:gd name="connsiteX10" fmla="*/ 1048 w 9929"/>
              <a:gd name="connsiteY10" fmla="*/ 7802 h 10000"/>
              <a:gd name="connsiteX11" fmla="*/ 1124 w 9929"/>
              <a:gd name="connsiteY11" fmla="*/ 7354 h 10000"/>
              <a:gd name="connsiteX12" fmla="*/ 1208 w 9929"/>
              <a:gd name="connsiteY12" fmla="*/ 7237 h 10000"/>
              <a:gd name="connsiteX13" fmla="*/ 1362 w 9929"/>
              <a:gd name="connsiteY13" fmla="*/ 5603 h 10000"/>
              <a:gd name="connsiteX14" fmla="*/ 1448 w 9929"/>
              <a:gd name="connsiteY14" fmla="*/ 4942 h 10000"/>
              <a:gd name="connsiteX15" fmla="*/ 1518 w 9929"/>
              <a:gd name="connsiteY15" fmla="*/ 5603 h 10000"/>
              <a:gd name="connsiteX16" fmla="*/ 1607 w 9929"/>
              <a:gd name="connsiteY16" fmla="*/ 5700 h 10000"/>
              <a:gd name="connsiteX17" fmla="*/ 1764 w 9929"/>
              <a:gd name="connsiteY17" fmla="*/ 5370 h 10000"/>
              <a:gd name="connsiteX18" fmla="*/ 1846 w 9929"/>
              <a:gd name="connsiteY18" fmla="*/ 5700 h 10000"/>
              <a:gd name="connsiteX19" fmla="*/ 1920 w 9929"/>
              <a:gd name="connsiteY19" fmla="*/ 5272 h 10000"/>
              <a:gd name="connsiteX20" fmla="*/ 2003 w 9929"/>
              <a:gd name="connsiteY20" fmla="*/ 5603 h 10000"/>
              <a:gd name="connsiteX21" fmla="*/ 2157 w 9929"/>
              <a:gd name="connsiteY21" fmla="*/ 5058 h 10000"/>
              <a:gd name="connsiteX22" fmla="*/ 2243 w 9929"/>
              <a:gd name="connsiteY22" fmla="*/ 5370 h 10000"/>
              <a:gd name="connsiteX23" fmla="*/ 2330 w 9929"/>
              <a:gd name="connsiteY23" fmla="*/ 5156 h 10000"/>
              <a:gd name="connsiteX24" fmla="*/ 2399 w 9929"/>
              <a:gd name="connsiteY24" fmla="*/ 5486 h 10000"/>
              <a:gd name="connsiteX25" fmla="*/ 2570 w 9929"/>
              <a:gd name="connsiteY25" fmla="*/ 4611 h 10000"/>
              <a:gd name="connsiteX26" fmla="*/ 2642 w 9929"/>
              <a:gd name="connsiteY26" fmla="*/ 5156 h 10000"/>
              <a:gd name="connsiteX27" fmla="*/ 2728 w 9929"/>
              <a:gd name="connsiteY27" fmla="*/ 5272 h 10000"/>
              <a:gd name="connsiteX28" fmla="*/ 2795 w 9929"/>
              <a:gd name="connsiteY28" fmla="*/ 5603 h 10000"/>
              <a:gd name="connsiteX29" fmla="*/ 2887 w 9929"/>
              <a:gd name="connsiteY29" fmla="*/ 5058 h 10000"/>
              <a:gd name="connsiteX30" fmla="*/ 3043 w 9929"/>
              <a:gd name="connsiteY30" fmla="*/ 5486 h 10000"/>
              <a:gd name="connsiteX31" fmla="*/ 3125 w 9929"/>
              <a:gd name="connsiteY31" fmla="*/ 5603 h 10000"/>
              <a:gd name="connsiteX32" fmla="*/ 3208 w 9929"/>
              <a:gd name="connsiteY32" fmla="*/ 5370 h 10000"/>
              <a:gd name="connsiteX33" fmla="*/ 3283 w 9929"/>
              <a:gd name="connsiteY33" fmla="*/ 5370 h 10000"/>
              <a:gd name="connsiteX34" fmla="*/ 3455 w 9929"/>
              <a:gd name="connsiteY34" fmla="*/ 5370 h 10000"/>
              <a:gd name="connsiteX35" fmla="*/ 3524 w 9929"/>
              <a:gd name="connsiteY35" fmla="*/ 4611 h 10000"/>
              <a:gd name="connsiteX36" fmla="*/ 3612 w 9929"/>
              <a:gd name="connsiteY36" fmla="*/ 4942 h 10000"/>
              <a:gd name="connsiteX37" fmla="*/ 3677 w 9929"/>
              <a:gd name="connsiteY37" fmla="*/ 4728 h 10000"/>
              <a:gd name="connsiteX38" fmla="*/ 3852 w 9929"/>
              <a:gd name="connsiteY38" fmla="*/ 6031 h 10000"/>
              <a:gd name="connsiteX39" fmla="*/ 3919 w 9929"/>
              <a:gd name="connsiteY39" fmla="*/ 5272 h 10000"/>
              <a:gd name="connsiteX40" fmla="*/ 4006 w 9929"/>
              <a:gd name="connsiteY40" fmla="*/ 5272 h 10000"/>
              <a:gd name="connsiteX41" fmla="*/ 4090 w 9929"/>
              <a:gd name="connsiteY41" fmla="*/ 5272 h 10000"/>
              <a:gd name="connsiteX42" fmla="*/ 4247 w 9929"/>
              <a:gd name="connsiteY42" fmla="*/ 4611 h 10000"/>
              <a:gd name="connsiteX43" fmla="*/ 4320 w 9929"/>
              <a:gd name="connsiteY43" fmla="*/ 5370 h 10000"/>
              <a:gd name="connsiteX44" fmla="*/ 4403 w 9929"/>
              <a:gd name="connsiteY44" fmla="*/ 5486 h 10000"/>
              <a:gd name="connsiteX45" fmla="*/ 4490 w 9929"/>
              <a:gd name="connsiteY45" fmla="*/ 5058 h 10000"/>
              <a:gd name="connsiteX46" fmla="*/ 4644 w 9929"/>
              <a:gd name="connsiteY46" fmla="*/ 5603 h 10000"/>
              <a:gd name="connsiteX47" fmla="*/ 4732 w 9929"/>
              <a:gd name="connsiteY47" fmla="*/ 4611 h 10000"/>
              <a:gd name="connsiteX48" fmla="*/ 4800 w 9929"/>
              <a:gd name="connsiteY48" fmla="*/ 4825 h 10000"/>
              <a:gd name="connsiteX49" fmla="*/ 4889 w 9929"/>
              <a:gd name="connsiteY49" fmla="*/ 4397 h 10000"/>
              <a:gd name="connsiteX50" fmla="*/ 5041 w 9929"/>
              <a:gd name="connsiteY50" fmla="*/ 5058 h 10000"/>
              <a:gd name="connsiteX51" fmla="*/ 5127 w 9929"/>
              <a:gd name="connsiteY51" fmla="*/ 5156 h 10000"/>
              <a:gd name="connsiteX52" fmla="*/ 5198 w 9929"/>
              <a:gd name="connsiteY52" fmla="*/ 4825 h 10000"/>
              <a:gd name="connsiteX53" fmla="*/ 5282 w 9929"/>
              <a:gd name="connsiteY53" fmla="*/ 5156 h 10000"/>
              <a:gd name="connsiteX54" fmla="*/ 5439 w 9929"/>
              <a:gd name="connsiteY54" fmla="*/ 5156 h 10000"/>
              <a:gd name="connsiteX55" fmla="*/ 5528 w 9929"/>
              <a:gd name="connsiteY55" fmla="*/ 5486 h 10000"/>
              <a:gd name="connsiteX56" fmla="*/ 5610 w 9929"/>
              <a:gd name="connsiteY56" fmla="*/ 5370 h 10000"/>
              <a:gd name="connsiteX57" fmla="*/ 5681 w 9929"/>
              <a:gd name="connsiteY57" fmla="*/ 5272 h 10000"/>
              <a:gd name="connsiteX58" fmla="*/ 5841 w 9929"/>
              <a:gd name="connsiteY58" fmla="*/ 4942 h 10000"/>
              <a:gd name="connsiteX59" fmla="*/ 5919 w 9929"/>
              <a:gd name="connsiteY59" fmla="*/ 4942 h 10000"/>
              <a:gd name="connsiteX60" fmla="*/ 6011 w 9929"/>
              <a:gd name="connsiteY60" fmla="*/ 5272 h 10000"/>
              <a:gd name="connsiteX61" fmla="*/ 6080 w 9929"/>
              <a:gd name="connsiteY61" fmla="*/ 5486 h 10000"/>
              <a:gd name="connsiteX62" fmla="*/ 6249 w 9929"/>
              <a:gd name="connsiteY62" fmla="*/ 5156 h 10000"/>
              <a:gd name="connsiteX63" fmla="*/ 6320 w 9929"/>
              <a:gd name="connsiteY63" fmla="*/ 7354 h 10000"/>
              <a:gd name="connsiteX64" fmla="*/ 6407 w 9929"/>
              <a:gd name="connsiteY64" fmla="*/ 8016 h 10000"/>
              <a:gd name="connsiteX65" fmla="*/ 6491 w 9929"/>
              <a:gd name="connsiteY65" fmla="*/ 7140 h 10000"/>
              <a:gd name="connsiteX66" fmla="*/ 6646 w 9929"/>
              <a:gd name="connsiteY66" fmla="*/ 6265 h 10000"/>
              <a:gd name="connsiteX67" fmla="*/ 6719 w 9929"/>
              <a:gd name="connsiteY67" fmla="*/ 6148 h 10000"/>
              <a:gd name="connsiteX68" fmla="*/ 6803 w 9929"/>
              <a:gd name="connsiteY68" fmla="*/ 5486 h 10000"/>
              <a:gd name="connsiteX69" fmla="*/ 6888 w 9929"/>
              <a:gd name="connsiteY69" fmla="*/ 5700 h 10000"/>
              <a:gd name="connsiteX70" fmla="*/ 6964 w 9929"/>
              <a:gd name="connsiteY70" fmla="*/ 5156 h 10000"/>
              <a:gd name="connsiteX71" fmla="*/ 7131 w 9929"/>
              <a:gd name="connsiteY71" fmla="*/ 4942 h 10000"/>
              <a:gd name="connsiteX72" fmla="*/ 7200 w 9929"/>
              <a:gd name="connsiteY72" fmla="*/ 5370 h 10000"/>
              <a:gd name="connsiteX73" fmla="*/ 7288 w 9929"/>
              <a:gd name="connsiteY73" fmla="*/ 5486 h 10000"/>
              <a:gd name="connsiteX74" fmla="*/ 7357 w 9929"/>
              <a:gd name="connsiteY74" fmla="*/ 6362 h 10000"/>
              <a:gd name="connsiteX75" fmla="*/ 7526 w 9929"/>
              <a:gd name="connsiteY75" fmla="*/ 6265 h 10000"/>
              <a:gd name="connsiteX76" fmla="*/ 7596 w 9929"/>
              <a:gd name="connsiteY76" fmla="*/ 5817 h 10000"/>
              <a:gd name="connsiteX77" fmla="*/ 7684 w 9929"/>
              <a:gd name="connsiteY77" fmla="*/ 7023 h 10000"/>
              <a:gd name="connsiteX78" fmla="*/ 7772 w 9929"/>
              <a:gd name="connsiteY78" fmla="*/ 2743 h 10000"/>
              <a:gd name="connsiteX79" fmla="*/ 7926 w 9929"/>
              <a:gd name="connsiteY79" fmla="*/ 0 h 10000"/>
              <a:gd name="connsiteX80" fmla="*/ 8012 w 9929"/>
              <a:gd name="connsiteY80" fmla="*/ 1323 h 10000"/>
              <a:gd name="connsiteX81" fmla="*/ 8079 w 9929"/>
              <a:gd name="connsiteY81" fmla="*/ 875 h 10000"/>
              <a:gd name="connsiteX82" fmla="*/ 8167 w 9929"/>
              <a:gd name="connsiteY82" fmla="*/ 2082 h 10000"/>
              <a:gd name="connsiteX83" fmla="*/ 8324 w 9929"/>
              <a:gd name="connsiteY83" fmla="*/ 1751 h 10000"/>
              <a:gd name="connsiteX84" fmla="*/ 8407 w 9929"/>
              <a:gd name="connsiteY84" fmla="*/ 1751 h 10000"/>
              <a:gd name="connsiteX85" fmla="*/ 8482 w 9929"/>
              <a:gd name="connsiteY85" fmla="*/ 1965 h 10000"/>
              <a:gd name="connsiteX86" fmla="*/ 8564 w 9929"/>
              <a:gd name="connsiteY86" fmla="*/ 2626 h 10000"/>
              <a:gd name="connsiteX87" fmla="*/ 8722 w 9929"/>
              <a:gd name="connsiteY87" fmla="*/ 1634 h 10000"/>
              <a:gd name="connsiteX88" fmla="*/ 8808 w 9929"/>
              <a:gd name="connsiteY88" fmla="*/ 2082 h 10000"/>
              <a:gd name="connsiteX89" fmla="*/ 8877 w 9929"/>
              <a:gd name="connsiteY89" fmla="*/ 1965 h 10000"/>
              <a:gd name="connsiteX90" fmla="*/ 8964 w 9929"/>
              <a:gd name="connsiteY90" fmla="*/ 992 h 10000"/>
              <a:gd name="connsiteX91" fmla="*/ 9121 w 9929"/>
              <a:gd name="connsiteY91" fmla="*/ 1206 h 10000"/>
              <a:gd name="connsiteX92" fmla="*/ 9203 w 9929"/>
              <a:gd name="connsiteY92" fmla="*/ 545 h 10000"/>
              <a:gd name="connsiteX93" fmla="*/ 9290 w 9929"/>
              <a:gd name="connsiteY93" fmla="*/ 4163 h 10000"/>
              <a:gd name="connsiteX94" fmla="*/ 9360 w 9929"/>
              <a:gd name="connsiteY94" fmla="*/ 5700 h 10000"/>
              <a:gd name="connsiteX95" fmla="*/ 9530 w 9929"/>
              <a:gd name="connsiteY95" fmla="*/ 5700 h 10000"/>
              <a:gd name="connsiteX96" fmla="*/ 9605 w 9929"/>
              <a:gd name="connsiteY96" fmla="*/ 5156 h 10000"/>
              <a:gd name="connsiteX97" fmla="*/ 9689 w 9929"/>
              <a:gd name="connsiteY97" fmla="*/ 5156 h 10000"/>
              <a:gd name="connsiteX98" fmla="*/ 9758 w 9929"/>
              <a:gd name="connsiteY98" fmla="*/ 5700 h 10000"/>
              <a:gd name="connsiteX99" fmla="*/ 9929 w 9929"/>
              <a:gd name="connsiteY99" fmla="*/ 5272 h 10000"/>
              <a:gd name="connsiteX0" fmla="*/ 0 w 9828"/>
              <a:gd name="connsiteY0" fmla="*/ 10000 h 10000"/>
              <a:gd name="connsiteX1" fmla="*/ 171 w 9828"/>
              <a:gd name="connsiteY1" fmla="*/ 9767 h 10000"/>
              <a:gd name="connsiteX2" fmla="*/ 243 w 9828"/>
              <a:gd name="connsiteY2" fmla="*/ 9767 h 10000"/>
              <a:gd name="connsiteX3" fmla="*/ 330 w 9828"/>
              <a:gd name="connsiteY3" fmla="*/ 9339 h 10000"/>
              <a:gd name="connsiteX4" fmla="*/ 399 w 9828"/>
              <a:gd name="connsiteY4" fmla="*/ 9125 h 10000"/>
              <a:gd name="connsiteX5" fmla="*/ 572 w 9828"/>
              <a:gd name="connsiteY5" fmla="*/ 8560 h 10000"/>
              <a:gd name="connsiteX6" fmla="*/ 646 w 9828"/>
              <a:gd name="connsiteY6" fmla="*/ 8560 h 10000"/>
              <a:gd name="connsiteX7" fmla="*/ 729 w 9828"/>
              <a:gd name="connsiteY7" fmla="*/ 7568 h 10000"/>
              <a:gd name="connsiteX8" fmla="*/ 814 w 9828"/>
              <a:gd name="connsiteY8" fmla="*/ 7568 h 10000"/>
              <a:gd name="connsiteX9" fmla="*/ 972 w 9828"/>
              <a:gd name="connsiteY9" fmla="*/ 7685 h 10000"/>
              <a:gd name="connsiteX10" fmla="*/ 1055 w 9828"/>
              <a:gd name="connsiteY10" fmla="*/ 7802 h 10000"/>
              <a:gd name="connsiteX11" fmla="*/ 1132 w 9828"/>
              <a:gd name="connsiteY11" fmla="*/ 7354 h 10000"/>
              <a:gd name="connsiteX12" fmla="*/ 1217 w 9828"/>
              <a:gd name="connsiteY12" fmla="*/ 7237 h 10000"/>
              <a:gd name="connsiteX13" fmla="*/ 1372 w 9828"/>
              <a:gd name="connsiteY13" fmla="*/ 5603 h 10000"/>
              <a:gd name="connsiteX14" fmla="*/ 1458 w 9828"/>
              <a:gd name="connsiteY14" fmla="*/ 4942 h 10000"/>
              <a:gd name="connsiteX15" fmla="*/ 1529 w 9828"/>
              <a:gd name="connsiteY15" fmla="*/ 5603 h 10000"/>
              <a:gd name="connsiteX16" fmla="*/ 1618 w 9828"/>
              <a:gd name="connsiteY16" fmla="*/ 5700 h 10000"/>
              <a:gd name="connsiteX17" fmla="*/ 1777 w 9828"/>
              <a:gd name="connsiteY17" fmla="*/ 5370 h 10000"/>
              <a:gd name="connsiteX18" fmla="*/ 1859 w 9828"/>
              <a:gd name="connsiteY18" fmla="*/ 5700 h 10000"/>
              <a:gd name="connsiteX19" fmla="*/ 1934 w 9828"/>
              <a:gd name="connsiteY19" fmla="*/ 5272 h 10000"/>
              <a:gd name="connsiteX20" fmla="*/ 2017 w 9828"/>
              <a:gd name="connsiteY20" fmla="*/ 5603 h 10000"/>
              <a:gd name="connsiteX21" fmla="*/ 2172 w 9828"/>
              <a:gd name="connsiteY21" fmla="*/ 5058 h 10000"/>
              <a:gd name="connsiteX22" fmla="*/ 2259 w 9828"/>
              <a:gd name="connsiteY22" fmla="*/ 5370 h 10000"/>
              <a:gd name="connsiteX23" fmla="*/ 2347 w 9828"/>
              <a:gd name="connsiteY23" fmla="*/ 5156 h 10000"/>
              <a:gd name="connsiteX24" fmla="*/ 2416 w 9828"/>
              <a:gd name="connsiteY24" fmla="*/ 5486 h 10000"/>
              <a:gd name="connsiteX25" fmla="*/ 2588 w 9828"/>
              <a:gd name="connsiteY25" fmla="*/ 4611 h 10000"/>
              <a:gd name="connsiteX26" fmla="*/ 2661 w 9828"/>
              <a:gd name="connsiteY26" fmla="*/ 5156 h 10000"/>
              <a:gd name="connsiteX27" fmla="*/ 2748 w 9828"/>
              <a:gd name="connsiteY27" fmla="*/ 5272 h 10000"/>
              <a:gd name="connsiteX28" fmla="*/ 2815 w 9828"/>
              <a:gd name="connsiteY28" fmla="*/ 5603 h 10000"/>
              <a:gd name="connsiteX29" fmla="*/ 2908 w 9828"/>
              <a:gd name="connsiteY29" fmla="*/ 5058 h 10000"/>
              <a:gd name="connsiteX30" fmla="*/ 3065 w 9828"/>
              <a:gd name="connsiteY30" fmla="*/ 5486 h 10000"/>
              <a:gd name="connsiteX31" fmla="*/ 3147 w 9828"/>
              <a:gd name="connsiteY31" fmla="*/ 5603 h 10000"/>
              <a:gd name="connsiteX32" fmla="*/ 3231 w 9828"/>
              <a:gd name="connsiteY32" fmla="*/ 5370 h 10000"/>
              <a:gd name="connsiteX33" fmla="*/ 3306 w 9828"/>
              <a:gd name="connsiteY33" fmla="*/ 5370 h 10000"/>
              <a:gd name="connsiteX34" fmla="*/ 3480 w 9828"/>
              <a:gd name="connsiteY34" fmla="*/ 5370 h 10000"/>
              <a:gd name="connsiteX35" fmla="*/ 3549 w 9828"/>
              <a:gd name="connsiteY35" fmla="*/ 4611 h 10000"/>
              <a:gd name="connsiteX36" fmla="*/ 3638 w 9828"/>
              <a:gd name="connsiteY36" fmla="*/ 4942 h 10000"/>
              <a:gd name="connsiteX37" fmla="*/ 3703 w 9828"/>
              <a:gd name="connsiteY37" fmla="*/ 4728 h 10000"/>
              <a:gd name="connsiteX38" fmla="*/ 3880 w 9828"/>
              <a:gd name="connsiteY38" fmla="*/ 6031 h 10000"/>
              <a:gd name="connsiteX39" fmla="*/ 3947 w 9828"/>
              <a:gd name="connsiteY39" fmla="*/ 5272 h 10000"/>
              <a:gd name="connsiteX40" fmla="*/ 4035 w 9828"/>
              <a:gd name="connsiteY40" fmla="*/ 5272 h 10000"/>
              <a:gd name="connsiteX41" fmla="*/ 4119 w 9828"/>
              <a:gd name="connsiteY41" fmla="*/ 5272 h 10000"/>
              <a:gd name="connsiteX42" fmla="*/ 4277 w 9828"/>
              <a:gd name="connsiteY42" fmla="*/ 4611 h 10000"/>
              <a:gd name="connsiteX43" fmla="*/ 4351 w 9828"/>
              <a:gd name="connsiteY43" fmla="*/ 5370 h 10000"/>
              <a:gd name="connsiteX44" fmla="*/ 4434 w 9828"/>
              <a:gd name="connsiteY44" fmla="*/ 5486 h 10000"/>
              <a:gd name="connsiteX45" fmla="*/ 4522 w 9828"/>
              <a:gd name="connsiteY45" fmla="*/ 5058 h 10000"/>
              <a:gd name="connsiteX46" fmla="*/ 4677 w 9828"/>
              <a:gd name="connsiteY46" fmla="*/ 5603 h 10000"/>
              <a:gd name="connsiteX47" fmla="*/ 4766 w 9828"/>
              <a:gd name="connsiteY47" fmla="*/ 4611 h 10000"/>
              <a:gd name="connsiteX48" fmla="*/ 4834 w 9828"/>
              <a:gd name="connsiteY48" fmla="*/ 4825 h 10000"/>
              <a:gd name="connsiteX49" fmla="*/ 4924 w 9828"/>
              <a:gd name="connsiteY49" fmla="*/ 4397 h 10000"/>
              <a:gd name="connsiteX50" fmla="*/ 5077 w 9828"/>
              <a:gd name="connsiteY50" fmla="*/ 5058 h 10000"/>
              <a:gd name="connsiteX51" fmla="*/ 5164 w 9828"/>
              <a:gd name="connsiteY51" fmla="*/ 5156 h 10000"/>
              <a:gd name="connsiteX52" fmla="*/ 5235 w 9828"/>
              <a:gd name="connsiteY52" fmla="*/ 4825 h 10000"/>
              <a:gd name="connsiteX53" fmla="*/ 5320 w 9828"/>
              <a:gd name="connsiteY53" fmla="*/ 5156 h 10000"/>
              <a:gd name="connsiteX54" fmla="*/ 5478 w 9828"/>
              <a:gd name="connsiteY54" fmla="*/ 5156 h 10000"/>
              <a:gd name="connsiteX55" fmla="*/ 5568 w 9828"/>
              <a:gd name="connsiteY55" fmla="*/ 5486 h 10000"/>
              <a:gd name="connsiteX56" fmla="*/ 5650 w 9828"/>
              <a:gd name="connsiteY56" fmla="*/ 5370 h 10000"/>
              <a:gd name="connsiteX57" fmla="*/ 5722 w 9828"/>
              <a:gd name="connsiteY57" fmla="*/ 5272 h 10000"/>
              <a:gd name="connsiteX58" fmla="*/ 5883 w 9828"/>
              <a:gd name="connsiteY58" fmla="*/ 4942 h 10000"/>
              <a:gd name="connsiteX59" fmla="*/ 5961 w 9828"/>
              <a:gd name="connsiteY59" fmla="*/ 4942 h 10000"/>
              <a:gd name="connsiteX60" fmla="*/ 6054 w 9828"/>
              <a:gd name="connsiteY60" fmla="*/ 5272 h 10000"/>
              <a:gd name="connsiteX61" fmla="*/ 6123 w 9828"/>
              <a:gd name="connsiteY61" fmla="*/ 5486 h 10000"/>
              <a:gd name="connsiteX62" fmla="*/ 6294 w 9828"/>
              <a:gd name="connsiteY62" fmla="*/ 5156 h 10000"/>
              <a:gd name="connsiteX63" fmla="*/ 6365 w 9828"/>
              <a:gd name="connsiteY63" fmla="*/ 7354 h 10000"/>
              <a:gd name="connsiteX64" fmla="*/ 6453 w 9828"/>
              <a:gd name="connsiteY64" fmla="*/ 8016 h 10000"/>
              <a:gd name="connsiteX65" fmla="*/ 6537 w 9828"/>
              <a:gd name="connsiteY65" fmla="*/ 7140 h 10000"/>
              <a:gd name="connsiteX66" fmla="*/ 6694 w 9828"/>
              <a:gd name="connsiteY66" fmla="*/ 6265 h 10000"/>
              <a:gd name="connsiteX67" fmla="*/ 6767 w 9828"/>
              <a:gd name="connsiteY67" fmla="*/ 6148 h 10000"/>
              <a:gd name="connsiteX68" fmla="*/ 6852 w 9828"/>
              <a:gd name="connsiteY68" fmla="*/ 5486 h 10000"/>
              <a:gd name="connsiteX69" fmla="*/ 6937 w 9828"/>
              <a:gd name="connsiteY69" fmla="*/ 5700 h 10000"/>
              <a:gd name="connsiteX70" fmla="*/ 7014 w 9828"/>
              <a:gd name="connsiteY70" fmla="*/ 5156 h 10000"/>
              <a:gd name="connsiteX71" fmla="*/ 7182 w 9828"/>
              <a:gd name="connsiteY71" fmla="*/ 4942 h 10000"/>
              <a:gd name="connsiteX72" fmla="*/ 7251 w 9828"/>
              <a:gd name="connsiteY72" fmla="*/ 5370 h 10000"/>
              <a:gd name="connsiteX73" fmla="*/ 7340 w 9828"/>
              <a:gd name="connsiteY73" fmla="*/ 5486 h 10000"/>
              <a:gd name="connsiteX74" fmla="*/ 7410 w 9828"/>
              <a:gd name="connsiteY74" fmla="*/ 6362 h 10000"/>
              <a:gd name="connsiteX75" fmla="*/ 7580 w 9828"/>
              <a:gd name="connsiteY75" fmla="*/ 6265 h 10000"/>
              <a:gd name="connsiteX76" fmla="*/ 7650 w 9828"/>
              <a:gd name="connsiteY76" fmla="*/ 5817 h 10000"/>
              <a:gd name="connsiteX77" fmla="*/ 7739 w 9828"/>
              <a:gd name="connsiteY77" fmla="*/ 7023 h 10000"/>
              <a:gd name="connsiteX78" fmla="*/ 7828 w 9828"/>
              <a:gd name="connsiteY78" fmla="*/ 2743 h 10000"/>
              <a:gd name="connsiteX79" fmla="*/ 7983 w 9828"/>
              <a:gd name="connsiteY79" fmla="*/ 0 h 10000"/>
              <a:gd name="connsiteX80" fmla="*/ 8069 w 9828"/>
              <a:gd name="connsiteY80" fmla="*/ 1323 h 10000"/>
              <a:gd name="connsiteX81" fmla="*/ 8137 w 9828"/>
              <a:gd name="connsiteY81" fmla="*/ 875 h 10000"/>
              <a:gd name="connsiteX82" fmla="*/ 8225 w 9828"/>
              <a:gd name="connsiteY82" fmla="*/ 2082 h 10000"/>
              <a:gd name="connsiteX83" fmla="*/ 8384 w 9828"/>
              <a:gd name="connsiteY83" fmla="*/ 1751 h 10000"/>
              <a:gd name="connsiteX84" fmla="*/ 8467 w 9828"/>
              <a:gd name="connsiteY84" fmla="*/ 1751 h 10000"/>
              <a:gd name="connsiteX85" fmla="*/ 8543 w 9828"/>
              <a:gd name="connsiteY85" fmla="*/ 1965 h 10000"/>
              <a:gd name="connsiteX86" fmla="*/ 8625 w 9828"/>
              <a:gd name="connsiteY86" fmla="*/ 2626 h 10000"/>
              <a:gd name="connsiteX87" fmla="*/ 8784 w 9828"/>
              <a:gd name="connsiteY87" fmla="*/ 1634 h 10000"/>
              <a:gd name="connsiteX88" fmla="*/ 8871 w 9828"/>
              <a:gd name="connsiteY88" fmla="*/ 2082 h 10000"/>
              <a:gd name="connsiteX89" fmla="*/ 8940 w 9828"/>
              <a:gd name="connsiteY89" fmla="*/ 1965 h 10000"/>
              <a:gd name="connsiteX90" fmla="*/ 9028 w 9828"/>
              <a:gd name="connsiteY90" fmla="*/ 992 h 10000"/>
              <a:gd name="connsiteX91" fmla="*/ 9186 w 9828"/>
              <a:gd name="connsiteY91" fmla="*/ 1206 h 10000"/>
              <a:gd name="connsiteX92" fmla="*/ 9269 w 9828"/>
              <a:gd name="connsiteY92" fmla="*/ 545 h 10000"/>
              <a:gd name="connsiteX93" fmla="*/ 9356 w 9828"/>
              <a:gd name="connsiteY93" fmla="*/ 4163 h 10000"/>
              <a:gd name="connsiteX94" fmla="*/ 9427 w 9828"/>
              <a:gd name="connsiteY94" fmla="*/ 5700 h 10000"/>
              <a:gd name="connsiteX95" fmla="*/ 9598 w 9828"/>
              <a:gd name="connsiteY95" fmla="*/ 5700 h 10000"/>
              <a:gd name="connsiteX96" fmla="*/ 9674 w 9828"/>
              <a:gd name="connsiteY96" fmla="*/ 5156 h 10000"/>
              <a:gd name="connsiteX97" fmla="*/ 9758 w 9828"/>
              <a:gd name="connsiteY97" fmla="*/ 5156 h 10000"/>
              <a:gd name="connsiteX98" fmla="*/ 9828 w 9828"/>
              <a:gd name="connsiteY98" fmla="*/ 5700 h 10000"/>
              <a:gd name="connsiteX0" fmla="*/ 0 w 9929"/>
              <a:gd name="connsiteY0" fmla="*/ 10000 h 10000"/>
              <a:gd name="connsiteX1" fmla="*/ 174 w 9929"/>
              <a:gd name="connsiteY1" fmla="*/ 9767 h 10000"/>
              <a:gd name="connsiteX2" fmla="*/ 247 w 9929"/>
              <a:gd name="connsiteY2" fmla="*/ 9767 h 10000"/>
              <a:gd name="connsiteX3" fmla="*/ 336 w 9929"/>
              <a:gd name="connsiteY3" fmla="*/ 9339 h 10000"/>
              <a:gd name="connsiteX4" fmla="*/ 406 w 9929"/>
              <a:gd name="connsiteY4" fmla="*/ 9125 h 10000"/>
              <a:gd name="connsiteX5" fmla="*/ 582 w 9929"/>
              <a:gd name="connsiteY5" fmla="*/ 8560 h 10000"/>
              <a:gd name="connsiteX6" fmla="*/ 657 w 9929"/>
              <a:gd name="connsiteY6" fmla="*/ 8560 h 10000"/>
              <a:gd name="connsiteX7" fmla="*/ 742 w 9929"/>
              <a:gd name="connsiteY7" fmla="*/ 7568 h 10000"/>
              <a:gd name="connsiteX8" fmla="*/ 828 w 9929"/>
              <a:gd name="connsiteY8" fmla="*/ 7568 h 10000"/>
              <a:gd name="connsiteX9" fmla="*/ 989 w 9929"/>
              <a:gd name="connsiteY9" fmla="*/ 7685 h 10000"/>
              <a:gd name="connsiteX10" fmla="*/ 1073 w 9929"/>
              <a:gd name="connsiteY10" fmla="*/ 7802 h 10000"/>
              <a:gd name="connsiteX11" fmla="*/ 1152 w 9929"/>
              <a:gd name="connsiteY11" fmla="*/ 7354 h 10000"/>
              <a:gd name="connsiteX12" fmla="*/ 1238 w 9929"/>
              <a:gd name="connsiteY12" fmla="*/ 7237 h 10000"/>
              <a:gd name="connsiteX13" fmla="*/ 1396 w 9929"/>
              <a:gd name="connsiteY13" fmla="*/ 5603 h 10000"/>
              <a:gd name="connsiteX14" fmla="*/ 1484 w 9929"/>
              <a:gd name="connsiteY14" fmla="*/ 4942 h 10000"/>
              <a:gd name="connsiteX15" fmla="*/ 1556 w 9929"/>
              <a:gd name="connsiteY15" fmla="*/ 5603 h 10000"/>
              <a:gd name="connsiteX16" fmla="*/ 1646 w 9929"/>
              <a:gd name="connsiteY16" fmla="*/ 5700 h 10000"/>
              <a:gd name="connsiteX17" fmla="*/ 1808 w 9929"/>
              <a:gd name="connsiteY17" fmla="*/ 5370 h 10000"/>
              <a:gd name="connsiteX18" fmla="*/ 1892 w 9929"/>
              <a:gd name="connsiteY18" fmla="*/ 5700 h 10000"/>
              <a:gd name="connsiteX19" fmla="*/ 1968 w 9929"/>
              <a:gd name="connsiteY19" fmla="*/ 5272 h 10000"/>
              <a:gd name="connsiteX20" fmla="*/ 2052 w 9929"/>
              <a:gd name="connsiteY20" fmla="*/ 5603 h 10000"/>
              <a:gd name="connsiteX21" fmla="*/ 2210 w 9929"/>
              <a:gd name="connsiteY21" fmla="*/ 5058 h 10000"/>
              <a:gd name="connsiteX22" fmla="*/ 2299 w 9929"/>
              <a:gd name="connsiteY22" fmla="*/ 5370 h 10000"/>
              <a:gd name="connsiteX23" fmla="*/ 2388 w 9929"/>
              <a:gd name="connsiteY23" fmla="*/ 5156 h 10000"/>
              <a:gd name="connsiteX24" fmla="*/ 2458 w 9929"/>
              <a:gd name="connsiteY24" fmla="*/ 5486 h 10000"/>
              <a:gd name="connsiteX25" fmla="*/ 2633 w 9929"/>
              <a:gd name="connsiteY25" fmla="*/ 4611 h 10000"/>
              <a:gd name="connsiteX26" fmla="*/ 2708 w 9929"/>
              <a:gd name="connsiteY26" fmla="*/ 5156 h 10000"/>
              <a:gd name="connsiteX27" fmla="*/ 2796 w 9929"/>
              <a:gd name="connsiteY27" fmla="*/ 5272 h 10000"/>
              <a:gd name="connsiteX28" fmla="*/ 2864 w 9929"/>
              <a:gd name="connsiteY28" fmla="*/ 5603 h 10000"/>
              <a:gd name="connsiteX29" fmla="*/ 2959 w 9929"/>
              <a:gd name="connsiteY29" fmla="*/ 5058 h 10000"/>
              <a:gd name="connsiteX30" fmla="*/ 3119 w 9929"/>
              <a:gd name="connsiteY30" fmla="*/ 5486 h 10000"/>
              <a:gd name="connsiteX31" fmla="*/ 3202 w 9929"/>
              <a:gd name="connsiteY31" fmla="*/ 5603 h 10000"/>
              <a:gd name="connsiteX32" fmla="*/ 3288 w 9929"/>
              <a:gd name="connsiteY32" fmla="*/ 5370 h 10000"/>
              <a:gd name="connsiteX33" fmla="*/ 3364 w 9929"/>
              <a:gd name="connsiteY33" fmla="*/ 5370 h 10000"/>
              <a:gd name="connsiteX34" fmla="*/ 3541 w 9929"/>
              <a:gd name="connsiteY34" fmla="*/ 5370 h 10000"/>
              <a:gd name="connsiteX35" fmla="*/ 3611 w 9929"/>
              <a:gd name="connsiteY35" fmla="*/ 4611 h 10000"/>
              <a:gd name="connsiteX36" fmla="*/ 3702 w 9929"/>
              <a:gd name="connsiteY36" fmla="*/ 4942 h 10000"/>
              <a:gd name="connsiteX37" fmla="*/ 3768 w 9929"/>
              <a:gd name="connsiteY37" fmla="*/ 4728 h 10000"/>
              <a:gd name="connsiteX38" fmla="*/ 3948 w 9929"/>
              <a:gd name="connsiteY38" fmla="*/ 6031 h 10000"/>
              <a:gd name="connsiteX39" fmla="*/ 4016 w 9929"/>
              <a:gd name="connsiteY39" fmla="*/ 5272 h 10000"/>
              <a:gd name="connsiteX40" fmla="*/ 4106 w 9929"/>
              <a:gd name="connsiteY40" fmla="*/ 5272 h 10000"/>
              <a:gd name="connsiteX41" fmla="*/ 4191 w 9929"/>
              <a:gd name="connsiteY41" fmla="*/ 5272 h 10000"/>
              <a:gd name="connsiteX42" fmla="*/ 4352 w 9929"/>
              <a:gd name="connsiteY42" fmla="*/ 4611 h 10000"/>
              <a:gd name="connsiteX43" fmla="*/ 4427 w 9929"/>
              <a:gd name="connsiteY43" fmla="*/ 5370 h 10000"/>
              <a:gd name="connsiteX44" fmla="*/ 4512 w 9929"/>
              <a:gd name="connsiteY44" fmla="*/ 5486 h 10000"/>
              <a:gd name="connsiteX45" fmla="*/ 4601 w 9929"/>
              <a:gd name="connsiteY45" fmla="*/ 5058 h 10000"/>
              <a:gd name="connsiteX46" fmla="*/ 4759 w 9929"/>
              <a:gd name="connsiteY46" fmla="*/ 5603 h 10000"/>
              <a:gd name="connsiteX47" fmla="*/ 4849 w 9929"/>
              <a:gd name="connsiteY47" fmla="*/ 4611 h 10000"/>
              <a:gd name="connsiteX48" fmla="*/ 4919 w 9929"/>
              <a:gd name="connsiteY48" fmla="*/ 4825 h 10000"/>
              <a:gd name="connsiteX49" fmla="*/ 5010 w 9929"/>
              <a:gd name="connsiteY49" fmla="*/ 4397 h 10000"/>
              <a:gd name="connsiteX50" fmla="*/ 5166 w 9929"/>
              <a:gd name="connsiteY50" fmla="*/ 5058 h 10000"/>
              <a:gd name="connsiteX51" fmla="*/ 5254 w 9929"/>
              <a:gd name="connsiteY51" fmla="*/ 5156 h 10000"/>
              <a:gd name="connsiteX52" fmla="*/ 5327 w 9929"/>
              <a:gd name="connsiteY52" fmla="*/ 4825 h 10000"/>
              <a:gd name="connsiteX53" fmla="*/ 5413 w 9929"/>
              <a:gd name="connsiteY53" fmla="*/ 5156 h 10000"/>
              <a:gd name="connsiteX54" fmla="*/ 5574 w 9929"/>
              <a:gd name="connsiteY54" fmla="*/ 5156 h 10000"/>
              <a:gd name="connsiteX55" fmla="*/ 5665 w 9929"/>
              <a:gd name="connsiteY55" fmla="*/ 5486 h 10000"/>
              <a:gd name="connsiteX56" fmla="*/ 5749 w 9929"/>
              <a:gd name="connsiteY56" fmla="*/ 5370 h 10000"/>
              <a:gd name="connsiteX57" fmla="*/ 5822 w 9929"/>
              <a:gd name="connsiteY57" fmla="*/ 5272 h 10000"/>
              <a:gd name="connsiteX58" fmla="*/ 5986 w 9929"/>
              <a:gd name="connsiteY58" fmla="*/ 4942 h 10000"/>
              <a:gd name="connsiteX59" fmla="*/ 6065 w 9929"/>
              <a:gd name="connsiteY59" fmla="*/ 4942 h 10000"/>
              <a:gd name="connsiteX60" fmla="*/ 6160 w 9929"/>
              <a:gd name="connsiteY60" fmla="*/ 5272 h 10000"/>
              <a:gd name="connsiteX61" fmla="*/ 6230 w 9929"/>
              <a:gd name="connsiteY61" fmla="*/ 5486 h 10000"/>
              <a:gd name="connsiteX62" fmla="*/ 6404 w 9929"/>
              <a:gd name="connsiteY62" fmla="*/ 5156 h 10000"/>
              <a:gd name="connsiteX63" fmla="*/ 6476 w 9929"/>
              <a:gd name="connsiteY63" fmla="*/ 7354 h 10000"/>
              <a:gd name="connsiteX64" fmla="*/ 6566 w 9929"/>
              <a:gd name="connsiteY64" fmla="*/ 8016 h 10000"/>
              <a:gd name="connsiteX65" fmla="*/ 6651 w 9929"/>
              <a:gd name="connsiteY65" fmla="*/ 7140 h 10000"/>
              <a:gd name="connsiteX66" fmla="*/ 6811 w 9929"/>
              <a:gd name="connsiteY66" fmla="*/ 6265 h 10000"/>
              <a:gd name="connsiteX67" fmla="*/ 6885 w 9929"/>
              <a:gd name="connsiteY67" fmla="*/ 6148 h 10000"/>
              <a:gd name="connsiteX68" fmla="*/ 6972 w 9929"/>
              <a:gd name="connsiteY68" fmla="*/ 5486 h 10000"/>
              <a:gd name="connsiteX69" fmla="*/ 7058 w 9929"/>
              <a:gd name="connsiteY69" fmla="*/ 5700 h 10000"/>
              <a:gd name="connsiteX70" fmla="*/ 7137 w 9929"/>
              <a:gd name="connsiteY70" fmla="*/ 5156 h 10000"/>
              <a:gd name="connsiteX71" fmla="*/ 7308 w 9929"/>
              <a:gd name="connsiteY71" fmla="*/ 4942 h 10000"/>
              <a:gd name="connsiteX72" fmla="*/ 7378 w 9929"/>
              <a:gd name="connsiteY72" fmla="*/ 5370 h 10000"/>
              <a:gd name="connsiteX73" fmla="*/ 7468 w 9929"/>
              <a:gd name="connsiteY73" fmla="*/ 5486 h 10000"/>
              <a:gd name="connsiteX74" fmla="*/ 7540 w 9929"/>
              <a:gd name="connsiteY74" fmla="*/ 6362 h 10000"/>
              <a:gd name="connsiteX75" fmla="*/ 7713 w 9929"/>
              <a:gd name="connsiteY75" fmla="*/ 6265 h 10000"/>
              <a:gd name="connsiteX76" fmla="*/ 7784 w 9929"/>
              <a:gd name="connsiteY76" fmla="*/ 5817 h 10000"/>
              <a:gd name="connsiteX77" fmla="*/ 7874 w 9929"/>
              <a:gd name="connsiteY77" fmla="*/ 7023 h 10000"/>
              <a:gd name="connsiteX78" fmla="*/ 7965 w 9929"/>
              <a:gd name="connsiteY78" fmla="*/ 2743 h 10000"/>
              <a:gd name="connsiteX79" fmla="*/ 8123 w 9929"/>
              <a:gd name="connsiteY79" fmla="*/ 0 h 10000"/>
              <a:gd name="connsiteX80" fmla="*/ 8210 w 9929"/>
              <a:gd name="connsiteY80" fmla="*/ 1323 h 10000"/>
              <a:gd name="connsiteX81" fmla="*/ 8279 w 9929"/>
              <a:gd name="connsiteY81" fmla="*/ 875 h 10000"/>
              <a:gd name="connsiteX82" fmla="*/ 8369 w 9929"/>
              <a:gd name="connsiteY82" fmla="*/ 2082 h 10000"/>
              <a:gd name="connsiteX83" fmla="*/ 8531 w 9929"/>
              <a:gd name="connsiteY83" fmla="*/ 1751 h 10000"/>
              <a:gd name="connsiteX84" fmla="*/ 8615 w 9929"/>
              <a:gd name="connsiteY84" fmla="*/ 1751 h 10000"/>
              <a:gd name="connsiteX85" fmla="*/ 8693 w 9929"/>
              <a:gd name="connsiteY85" fmla="*/ 1965 h 10000"/>
              <a:gd name="connsiteX86" fmla="*/ 8776 w 9929"/>
              <a:gd name="connsiteY86" fmla="*/ 2626 h 10000"/>
              <a:gd name="connsiteX87" fmla="*/ 8938 w 9929"/>
              <a:gd name="connsiteY87" fmla="*/ 1634 h 10000"/>
              <a:gd name="connsiteX88" fmla="*/ 9026 w 9929"/>
              <a:gd name="connsiteY88" fmla="*/ 2082 h 10000"/>
              <a:gd name="connsiteX89" fmla="*/ 9096 w 9929"/>
              <a:gd name="connsiteY89" fmla="*/ 1965 h 10000"/>
              <a:gd name="connsiteX90" fmla="*/ 9186 w 9929"/>
              <a:gd name="connsiteY90" fmla="*/ 992 h 10000"/>
              <a:gd name="connsiteX91" fmla="*/ 9347 w 9929"/>
              <a:gd name="connsiteY91" fmla="*/ 1206 h 10000"/>
              <a:gd name="connsiteX92" fmla="*/ 9431 w 9929"/>
              <a:gd name="connsiteY92" fmla="*/ 545 h 10000"/>
              <a:gd name="connsiteX93" fmla="*/ 9520 w 9929"/>
              <a:gd name="connsiteY93" fmla="*/ 4163 h 10000"/>
              <a:gd name="connsiteX94" fmla="*/ 9592 w 9929"/>
              <a:gd name="connsiteY94" fmla="*/ 5700 h 10000"/>
              <a:gd name="connsiteX95" fmla="*/ 9766 w 9929"/>
              <a:gd name="connsiteY95" fmla="*/ 5700 h 10000"/>
              <a:gd name="connsiteX96" fmla="*/ 9843 w 9929"/>
              <a:gd name="connsiteY96" fmla="*/ 5156 h 10000"/>
              <a:gd name="connsiteX97" fmla="*/ 9929 w 9929"/>
              <a:gd name="connsiteY9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699 w 10000"/>
              <a:gd name="connsiteY65" fmla="*/ 7140 h 10000"/>
              <a:gd name="connsiteX66" fmla="*/ 6934 w 10000"/>
              <a:gd name="connsiteY66" fmla="*/ 6148 h 10000"/>
              <a:gd name="connsiteX67" fmla="*/ 7022 w 10000"/>
              <a:gd name="connsiteY67" fmla="*/ 5486 h 10000"/>
              <a:gd name="connsiteX68" fmla="*/ 7108 w 10000"/>
              <a:gd name="connsiteY68" fmla="*/ 5700 h 10000"/>
              <a:gd name="connsiteX69" fmla="*/ 7188 w 10000"/>
              <a:gd name="connsiteY69" fmla="*/ 5156 h 10000"/>
              <a:gd name="connsiteX70" fmla="*/ 7360 w 10000"/>
              <a:gd name="connsiteY70" fmla="*/ 4942 h 10000"/>
              <a:gd name="connsiteX71" fmla="*/ 7431 w 10000"/>
              <a:gd name="connsiteY71" fmla="*/ 5370 h 10000"/>
              <a:gd name="connsiteX72" fmla="*/ 7521 w 10000"/>
              <a:gd name="connsiteY72" fmla="*/ 5486 h 10000"/>
              <a:gd name="connsiteX73" fmla="*/ 7594 w 10000"/>
              <a:gd name="connsiteY73" fmla="*/ 6362 h 10000"/>
              <a:gd name="connsiteX74" fmla="*/ 7768 w 10000"/>
              <a:gd name="connsiteY74" fmla="*/ 6265 h 10000"/>
              <a:gd name="connsiteX75" fmla="*/ 7840 w 10000"/>
              <a:gd name="connsiteY75" fmla="*/ 5817 h 10000"/>
              <a:gd name="connsiteX76" fmla="*/ 7930 w 10000"/>
              <a:gd name="connsiteY76" fmla="*/ 7023 h 10000"/>
              <a:gd name="connsiteX77" fmla="*/ 8022 w 10000"/>
              <a:gd name="connsiteY77" fmla="*/ 2743 h 10000"/>
              <a:gd name="connsiteX78" fmla="*/ 8181 w 10000"/>
              <a:gd name="connsiteY78" fmla="*/ 0 h 10000"/>
              <a:gd name="connsiteX79" fmla="*/ 8269 w 10000"/>
              <a:gd name="connsiteY79" fmla="*/ 1323 h 10000"/>
              <a:gd name="connsiteX80" fmla="*/ 8338 w 10000"/>
              <a:gd name="connsiteY80" fmla="*/ 875 h 10000"/>
              <a:gd name="connsiteX81" fmla="*/ 8429 w 10000"/>
              <a:gd name="connsiteY81" fmla="*/ 2082 h 10000"/>
              <a:gd name="connsiteX82" fmla="*/ 8592 w 10000"/>
              <a:gd name="connsiteY82" fmla="*/ 1751 h 10000"/>
              <a:gd name="connsiteX83" fmla="*/ 8677 w 10000"/>
              <a:gd name="connsiteY83" fmla="*/ 1751 h 10000"/>
              <a:gd name="connsiteX84" fmla="*/ 8755 w 10000"/>
              <a:gd name="connsiteY84" fmla="*/ 1965 h 10000"/>
              <a:gd name="connsiteX85" fmla="*/ 8839 w 10000"/>
              <a:gd name="connsiteY85" fmla="*/ 2626 h 10000"/>
              <a:gd name="connsiteX86" fmla="*/ 9002 w 10000"/>
              <a:gd name="connsiteY86" fmla="*/ 1634 h 10000"/>
              <a:gd name="connsiteX87" fmla="*/ 9091 w 10000"/>
              <a:gd name="connsiteY87" fmla="*/ 2082 h 10000"/>
              <a:gd name="connsiteX88" fmla="*/ 9161 w 10000"/>
              <a:gd name="connsiteY88" fmla="*/ 1965 h 10000"/>
              <a:gd name="connsiteX89" fmla="*/ 9252 w 10000"/>
              <a:gd name="connsiteY89" fmla="*/ 992 h 10000"/>
              <a:gd name="connsiteX90" fmla="*/ 9414 w 10000"/>
              <a:gd name="connsiteY90" fmla="*/ 1206 h 10000"/>
              <a:gd name="connsiteX91" fmla="*/ 9498 w 10000"/>
              <a:gd name="connsiteY91" fmla="*/ 545 h 10000"/>
              <a:gd name="connsiteX92" fmla="*/ 9588 w 10000"/>
              <a:gd name="connsiteY92" fmla="*/ 4163 h 10000"/>
              <a:gd name="connsiteX93" fmla="*/ 9661 w 10000"/>
              <a:gd name="connsiteY93" fmla="*/ 5700 h 10000"/>
              <a:gd name="connsiteX94" fmla="*/ 9836 w 10000"/>
              <a:gd name="connsiteY94" fmla="*/ 5700 h 10000"/>
              <a:gd name="connsiteX95" fmla="*/ 9913 w 10000"/>
              <a:gd name="connsiteY95" fmla="*/ 5156 h 10000"/>
              <a:gd name="connsiteX96" fmla="*/ 10000 w 10000"/>
              <a:gd name="connsiteY9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934 w 10000"/>
              <a:gd name="connsiteY65" fmla="*/ 6148 h 10000"/>
              <a:gd name="connsiteX66" fmla="*/ 7022 w 10000"/>
              <a:gd name="connsiteY66" fmla="*/ 5486 h 10000"/>
              <a:gd name="connsiteX67" fmla="*/ 7108 w 10000"/>
              <a:gd name="connsiteY67" fmla="*/ 5700 h 10000"/>
              <a:gd name="connsiteX68" fmla="*/ 7188 w 10000"/>
              <a:gd name="connsiteY68" fmla="*/ 5156 h 10000"/>
              <a:gd name="connsiteX69" fmla="*/ 7360 w 10000"/>
              <a:gd name="connsiteY69" fmla="*/ 4942 h 10000"/>
              <a:gd name="connsiteX70" fmla="*/ 7431 w 10000"/>
              <a:gd name="connsiteY70" fmla="*/ 5370 h 10000"/>
              <a:gd name="connsiteX71" fmla="*/ 7521 w 10000"/>
              <a:gd name="connsiteY71" fmla="*/ 5486 h 10000"/>
              <a:gd name="connsiteX72" fmla="*/ 7594 w 10000"/>
              <a:gd name="connsiteY72" fmla="*/ 6362 h 10000"/>
              <a:gd name="connsiteX73" fmla="*/ 7768 w 10000"/>
              <a:gd name="connsiteY73" fmla="*/ 6265 h 10000"/>
              <a:gd name="connsiteX74" fmla="*/ 7840 w 10000"/>
              <a:gd name="connsiteY74" fmla="*/ 5817 h 10000"/>
              <a:gd name="connsiteX75" fmla="*/ 7930 w 10000"/>
              <a:gd name="connsiteY75" fmla="*/ 7023 h 10000"/>
              <a:gd name="connsiteX76" fmla="*/ 8022 w 10000"/>
              <a:gd name="connsiteY76" fmla="*/ 2743 h 10000"/>
              <a:gd name="connsiteX77" fmla="*/ 8181 w 10000"/>
              <a:gd name="connsiteY77" fmla="*/ 0 h 10000"/>
              <a:gd name="connsiteX78" fmla="*/ 8269 w 10000"/>
              <a:gd name="connsiteY78" fmla="*/ 1323 h 10000"/>
              <a:gd name="connsiteX79" fmla="*/ 8338 w 10000"/>
              <a:gd name="connsiteY79" fmla="*/ 875 h 10000"/>
              <a:gd name="connsiteX80" fmla="*/ 8429 w 10000"/>
              <a:gd name="connsiteY80" fmla="*/ 2082 h 10000"/>
              <a:gd name="connsiteX81" fmla="*/ 8592 w 10000"/>
              <a:gd name="connsiteY81" fmla="*/ 1751 h 10000"/>
              <a:gd name="connsiteX82" fmla="*/ 8677 w 10000"/>
              <a:gd name="connsiteY82" fmla="*/ 1751 h 10000"/>
              <a:gd name="connsiteX83" fmla="*/ 8755 w 10000"/>
              <a:gd name="connsiteY83" fmla="*/ 1965 h 10000"/>
              <a:gd name="connsiteX84" fmla="*/ 8839 w 10000"/>
              <a:gd name="connsiteY84" fmla="*/ 2626 h 10000"/>
              <a:gd name="connsiteX85" fmla="*/ 9002 w 10000"/>
              <a:gd name="connsiteY85" fmla="*/ 1634 h 10000"/>
              <a:gd name="connsiteX86" fmla="*/ 9091 w 10000"/>
              <a:gd name="connsiteY86" fmla="*/ 2082 h 10000"/>
              <a:gd name="connsiteX87" fmla="*/ 9161 w 10000"/>
              <a:gd name="connsiteY87" fmla="*/ 1965 h 10000"/>
              <a:gd name="connsiteX88" fmla="*/ 9252 w 10000"/>
              <a:gd name="connsiteY88" fmla="*/ 992 h 10000"/>
              <a:gd name="connsiteX89" fmla="*/ 9414 w 10000"/>
              <a:gd name="connsiteY89" fmla="*/ 1206 h 10000"/>
              <a:gd name="connsiteX90" fmla="*/ 9498 w 10000"/>
              <a:gd name="connsiteY90" fmla="*/ 545 h 10000"/>
              <a:gd name="connsiteX91" fmla="*/ 9588 w 10000"/>
              <a:gd name="connsiteY91" fmla="*/ 4163 h 10000"/>
              <a:gd name="connsiteX92" fmla="*/ 9661 w 10000"/>
              <a:gd name="connsiteY92" fmla="*/ 5700 h 10000"/>
              <a:gd name="connsiteX93" fmla="*/ 9836 w 10000"/>
              <a:gd name="connsiteY93" fmla="*/ 5700 h 10000"/>
              <a:gd name="connsiteX94" fmla="*/ 9913 w 10000"/>
              <a:gd name="connsiteY94" fmla="*/ 5156 h 10000"/>
              <a:gd name="connsiteX95" fmla="*/ 10000 w 10000"/>
              <a:gd name="connsiteY9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934 w 10000"/>
              <a:gd name="connsiteY64" fmla="*/ 6148 h 10000"/>
              <a:gd name="connsiteX65" fmla="*/ 7022 w 10000"/>
              <a:gd name="connsiteY65" fmla="*/ 5486 h 10000"/>
              <a:gd name="connsiteX66" fmla="*/ 7108 w 10000"/>
              <a:gd name="connsiteY66" fmla="*/ 5700 h 10000"/>
              <a:gd name="connsiteX67" fmla="*/ 7188 w 10000"/>
              <a:gd name="connsiteY67" fmla="*/ 5156 h 10000"/>
              <a:gd name="connsiteX68" fmla="*/ 7360 w 10000"/>
              <a:gd name="connsiteY68" fmla="*/ 4942 h 10000"/>
              <a:gd name="connsiteX69" fmla="*/ 7431 w 10000"/>
              <a:gd name="connsiteY69" fmla="*/ 5370 h 10000"/>
              <a:gd name="connsiteX70" fmla="*/ 7521 w 10000"/>
              <a:gd name="connsiteY70" fmla="*/ 5486 h 10000"/>
              <a:gd name="connsiteX71" fmla="*/ 7594 w 10000"/>
              <a:gd name="connsiteY71" fmla="*/ 6362 h 10000"/>
              <a:gd name="connsiteX72" fmla="*/ 7768 w 10000"/>
              <a:gd name="connsiteY72" fmla="*/ 6265 h 10000"/>
              <a:gd name="connsiteX73" fmla="*/ 7840 w 10000"/>
              <a:gd name="connsiteY73" fmla="*/ 5817 h 10000"/>
              <a:gd name="connsiteX74" fmla="*/ 7930 w 10000"/>
              <a:gd name="connsiteY74" fmla="*/ 7023 h 10000"/>
              <a:gd name="connsiteX75" fmla="*/ 8022 w 10000"/>
              <a:gd name="connsiteY75" fmla="*/ 2743 h 10000"/>
              <a:gd name="connsiteX76" fmla="*/ 8181 w 10000"/>
              <a:gd name="connsiteY76" fmla="*/ 0 h 10000"/>
              <a:gd name="connsiteX77" fmla="*/ 8269 w 10000"/>
              <a:gd name="connsiteY77" fmla="*/ 1323 h 10000"/>
              <a:gd name="connsiteX78" fmla="*/ 8338 w 10000"/>
              <a:gd name="connsiteY78" fmla="*/ 875 h 10000"/>
              <a:gd name="connsiteX79" fmla="*/ 8429 w 10000"/>
              <a:gd name="connsiteY79" fmla="*/ 2082 h 10000"/>
              <a:gd name="connsiteX80" fmla="*/ 8592 w 10000"/>
              <a:gd name="connsiteY80" fmla="*/ 1751 h 10000"/>
              <a:gd name="connsiteX81" fmla="*/ 8677 w 10000"/>
              <a:gd name="connsiteY81" fmla="*/ 1751 h 10000"/>
              <a:gd name="connsiteX82" fmla="*/ 8755 w 10000"/>
              <a:gd name="connsiteY82" fmla="*/ 1965 h 10000"/>
              <a:gd name="connsiteX83" fmla="*/ 8839 w 10000"/>
              <a:gd name="connsiteY83" fmla="*/ 2626 h 10000"/>
              <a:gd name="connsiteX84" fmla="*/ 9002 w 10000"/>
              <a:gd name="connsiteY84" fmla="*/ 1634 h 10000"/>
              <a:gd name="connsiteX85" fmla="*/ 9091 w 10000"/>
              <a:gd name="connsiteY85" fmla="*/ 2082 h 10000"/>
              <a:gd name="connsiteX86" fmla="*/ 9161 w 10000"/>
              <a:gd name="connsiteY86" fmla="*/ 1965 h 10000"/>
              <a:gd name="connsiteX87" fmla="*/ 9252 w 10000"/>
              <a:gd name="connsiteY87" fmla="*/ 992 h 10000"/>
              <a:gd name="connsiteX88" fmla="*/ 9414 w 10000"/>
              <a:gd name="connsiteY88" fmla="*/ 1206 h 10000"/>
              <a:gd name="connsiteX89" fmla="*/ 9498 w 10000"/>
              <a:gd name="connsiteY89" fmla="*/ 545 h 10000"/>
              <a:gd name="connsiteX90" fmla="*/ 9588 w 10000"/>
              <a:gd name="connsiteY90" fmla="*/ 4163 h 10000"/>
              <a:gd name="connsiteX91" fmla="*/ 9661 w 10000"/>
              <a:gd name="connsiteY91" fmla="*/ 5700 h 10000"/>
              <a:gd name="connsiteX92" fmla="*/ 9836 w 10000"/>
              <a:gd name="connsiteY92" fmla="*/ 5700 h 10000"/>
              <a:gd name="connsiteX93" fmla="*/ 9913 w 10000"/>
              <a:gd name="connsiteY93" fmla="*/ 5156 h 10000"/>
              <a:gd name="connsiteX94" fmla="*/ 10000 w 10000"/>
              <a:gd name="connsiteY9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934 w 10000"/>
              <a:gd name="connsiteY63" fmla="*/ 6148 h 10000"/>
              <a:gd name="connsiteX64" fmla="*/ 7022 w 10000"/>
              <a:gd name="connsiteY64" fmla="*/ 5486 h 10000"/>
              <a:gd name="connsiteX65" fmla="*/ 7108 w 10000"/>
              <a:gd name="connsiteY65" fmla="*/ 5700 h 10000"/>
              <a:gd name="connsiteX66" fmla="*/ 7188 w 10000"/>
              <a:gd name="connsiteY66" fmla="*/ 5156 h 10000"/>
              <a:gd name="connsiteX67" fmla="*/ 7360 w 10000"/>
              <a:gd name="connsiteY67" fmla="*/ 4942 h 10000"/>
              <a:gd name="connsiteX68" fmla="*/ 7431 w 10000"/>
              <a:gd name="connsiteY68" fmla="*/ 5370 h 10000"/>
              <a:gd name="connsiteX69" fmla="*/ 7521 w 10000"/>
              <a:gd name="connsiteY69" fmla="*/ 5486 h 10000"/>
              <a:gd name="connsiteX70" fmla="*/ 7594 w 10000"/>
              <a:gd name="connsiteY70" fmla="*/ 6362 h 10000"/>
              <a:gd name="connsiteX71" fmla="*/ 7768 w 10000"/>
              <a:gd name="connsiteY71" fmla="*/ 6265 h 10000"/>
              <a:gd name="connsiteX72" fmla="*/ 7840 w 10000"/>
              <a:gd name="connsiteY72" fmla="*/ 5817 h 10000"/>
              <a:gd name="connsiteX73" fmla="*/ 7930 w 10000"/>
              <a:gd name="connsiteY73" fmla="*/ 7023 h 10000"/>
              <a:gd name="connsiteX74" fmla="*/ 8022 w 10000"/>
              <a:gd name="connsiteY74" fmla="*/ 2743 h 10000"/>
              <a:gd name="connsiteX75" fmla="*/ 8181 w 10000"/>
              <a:gd name="connsiteY75" fmla="*/ 0 h 10000"/>
              <a:gd name="connsiteX76" fmla="*/ 8269 w 10000"/>
              <a:gd name="connsiteY76" fmla="*/ 1323 h 10000"/>
              <a:gd name="connsiteX77" fmla="*/ 8338 w 10000"/>
              <a:gd name="connsiteY77" fmla="*/ 875 h 10000"/>
              <a:gd name="connsiteX78" fmla="*/ 8429 w 10000"/>
              <a:gd name="connsiteY78" fmla="*/ 2082 h 10000"/>
              <a:gd name="connsiteX79" fmla="*/ 8592 w 10000"/>
              <a:gd name="connsiteY79" fmla="*/ 1751 h 10000"/>
              <a:gd name="connsiteX80" fmla="*/ 8677 w 10000"/>
              <a:gd name="connsiteY80" fmla="*/ 1751 h 10000"/>
              <a:gd name="connsiteX81" fmla="*/ 8755 w 10000"/>
              <a:gd name="connsiteY81" fmla="*/ 1965 h 10000"/>
              <a:gd name="connsiteX82" fmla="*/ 8839 w 10000"/>
              <a:gd name="connsiteY82" fmla="*/ 2626 h 10000"/>
              <a:gd name="connsiteX83" fmla="*/ 9002 w 10000"/>
              <a:gd name="connsiteY83" fmla="*/ 1634 h 10000"/>
              <a:gd name="connsiteX84" fmla="*/ 9091 w 10000"/>
              <a:gd name="connsiteY84" fmla="*/ 2082 h 10000"/>
              <a:gd name="connsiteX85" fmla="*/ 9161 w 10000"/>
              <a:gd name="connsiteY85" fmla="*/ 1965 h 10000"/>
              <a:gd name="connsiteX86" fmla="*/ 9252 w 10000"/>
              <a:gd name="connsiteY86" fmla="*/ 992 h 10000"/>
              <a:gd name="connsiteX87" fmla="*/ 9414 w 10000"/>
              <a:gd name="connsiteY87" fmla="*/ 1206 h 10000"/>
              <a:gd name="connsiteX88" fmla="*/ 9498 w 10000"/>
              <a:gd name="connsiteY88" fmla="*/ 545 h 10000"/>
              <a:gd name="connsiteX89" fmla="*/ 9588 w 10000"/>
              <a:gd name="connsiteY89" fmla="*/ 4163 h 10000"/>
              <a:gd name="connsiteX90" fmla="*/ 9661 w 10000"/>
              <a:gd name="connsiteY90" fmla="*/ 5700 h 10000"/>
              <a:gd name="connsiteX91" fmla="*/ 9836 w 10000"/>
              <a:gd name="connsiteY91" fmla="*/ 5700 h 10000"/>
              <a:gd name="connsiteX92" fmla="*/ 9913 w 10000"/>
              <a:gd name="connsiteY92" fmla="*/ 5156 h 10000"/>
              <a:gd name="connsiteX93" fmla="*/ 10000 w 10000"/>
              <a:gd name="connsiteY9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450 w 10000"/>
              <a:gd name="connsiteY61" fmla="*/ 5156 h 10000"/>
              <a:gd name="connsiteX62" fmla="*/ 6934 w 10000"/>
              <a:gd name="connsiteY62" fmla="*/ 6148 h 10000"/>
              <a:gd name="connsiteX63" fmla="*/ 7022 w 10000"/>
              <a:gd name="connsiteY63" fmla="*/ 5486 h 10000"/>
              <a:gd name="connsiteX64" fmla="*/ 7108 w 10000"/>
              <a:gd name="connsiteY64" fmla="*/ 5700 h 10000"/>
              <a:gd name="connsiteX65" fmla="*/ 7188 w 10000"/>
              <a:gd name="connsiteY65" fmla="*/ 5156 h 10000"/>
              <a:gd name="connsiteX66" fmla="*/ 7360 w 10000"/>
              <a:gd name="connsiteY66" fmla="*/ 4942 h 10000"/>
              <a:gd name="connsiteX67" fmla="*/ 7431 w 10000"/>
              <a:gd name="connsiteY67" fmla="*/ 5370 h 10000"/>
              <a:gd name="connsiteX68" fmla="*/ 7521 w 10000"/>
              <a:gd name="connsiteY68" fmla="*/ 5486 h 10000"/>
              <a:gd name="connsiteX69" fmla="*/ 7594 w 10000"/>
              <a:gd name="connsiteY69" fmla="*/ 6362 h 10000"/>
              <a:gd name="connsiteX70" fmla="*/ 7768 w 10000"/>
              <a:gd name="connsiteY70" fmla="*/ 6265 h 10000"/>
              <a:gd name="connsiteX71" fmla="*/ 7840 w 10000"/>
              <a:gd name="connsiteY71" fmla="*/ 5817 h 10000"/>
              <a:gd name="connsiteX72" fmla="*/ 7930 w 10000"/>
              <a:gd name="connsiteY72" fmla="*/ 7023 h 10000"/>
              <a:gd name="connsiteX73" fmla="*/ 8022 w 10000"/>
              <a:gd name="connsiteY73" fmla="*/ 2743 h 10000"/>
              <a:gd name="connsiteX74" fmla="*/ 8181 w 10000"/>
              <a:gd name="connsiteY74" fmla="*/ 0 h 10000"/>
              <a:gd name="connsiteX75" fmla="*/ 8269 w 10000"/>
              <a:gd name="connsiteY75" fmla="*/ 1323 h 10000"/>
              <a:gd name="connsiteX76" fmla="*/ 8338 w 10000"/>
              <a:gd name="connsiteY76" fmla="*/ 875 h 10000"/>
              <a:gd name="connsiteX77" fmla="*/ 8429 w 10000"/>
              <a:gd name="connsiteY77" fmla="*/ 2082 h 10000"/>
              <a:gd name="connsiteX78" fmla="*/ 8592 w 10000"/>
              <a:gd name="connsiteY78" fmla="*/ 1751 h 10000"/>
              <a:gd name="connsiteX79" fmla="*/ 8677 w 10000"/>
              <a:gd name="connsiteY79" fmla="*/ 1751 h 10000"/>
              <a:gd name="connsiteX80" fmla="*/ 8755 w 10000"/>
              <a:gd name="connsiteY80" fmla="*/ 1965 h 10000"/>
              <a:gd name="connsiteX81" fmla="*/ 8839 w 10000"/>
              <a:gd name="connsiteY81" fmla="*/ 2626 h 10000"/>
              <a:gd name="connsiteX82" fmla="*/ 9002 w 10000"/>
              <a:gd name="connsiteY82" fmla="*/ 1634 h 10000"/>
              <a:gd name="connsiteX83" fmla="*/ 9091 w 10000"/>
              <a:gd name="connsiteY83" fmla="*/ 2082 h 10000"/>
              <a:gd name="connsiteX84" fmla="*/ 9161 w 10000"/>
              <a:gd name="connsiteY84" fmla="*/ 1965 h 10000"/>
              <a:gd name="connsiteX85" fmla="*/ 9252 w 10000"/>
              <a:gd name="connsiteY85" fmla="*/ 992 h 10000"/>
              <a:gd name="connsiteX86" fmla="*/ 9414 w 10000"/>
              <a:gd name="connsiteY86" fmla="*/ 1206 h 10000"/>
              <a:gd name="connsiteX87" fmla="*/ 9498 w 10000"/>
              <a:gd name="connsiteY87" fmla="*/ 545 h 10000"/>
              <a:gd name="connsiteX88" fmla="*/ 9588 w 10000"/>
              <a:gd name="connsiteY88" fmla="*/ 4163 h 10000"/>
              <a:gd name="connsiteX89" fmla="*/ 9661 w 10000"/>
              <a:gd name="connsiteY89" fmla="*/ 5700 h 10000"/>
              <a:gd name="connsiteX90" fmla="*/ 9836 w 10000"/>
              <a:gd name="connsiteY90" fmla="*/ 5700 h 10000"/>
              <a:gd name="connsiteX91" fmla="*/ 9913 w 10000"/>
              <a:gd name="connsiteY91" fmla="*/ 5156 h 10000"/>
              <a:gd name="connsiteX92" fmla="*/ 10000 w 10000"/>
              <a:gd name="connsiteY9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450 w 10000"/>
              <a:gd name="connsiteY60" fmla="*/ 5156 h 10000"/>
              <a:gd name="connsiteX61" fmla="*/ 6934 w 10000"/>
              <a:gd name="connsiteY61" fmla="*/ 6148 h 10000"/>
              <a:gd name="connsiteX62" fmla="*/ 7022 w 10000"/>
              <a:gd name="connsiteY62" fmla="*/ 5486 h 10000"/>
              <a:gd name="connsiteX63" fmla="*/ 7108 w 10000"/>
              <a:gd name="connsiteY63" fmla="*/ 5700 h 10000"/>
              <a:gd name="connsiteX64" fmla="*/ 7188 w 10000"/>
              <a:gd name="connsiteY64" fmla="*/ 5156 h 10000"/>
              <a:gd name="connsiteX65" fmla="*/ 7360 w 10000"/>
              <a:gd name="connsiteY65" fmla="*/ 4942 h 10000"/>
              <a:gd name="connsiteX66" fmla="*/ 7431 w 10000"/>
              <a:gd name="connsiteY66" fmla="*/ 5370 h 10000"/>
              <a:gd name="connsiteX67" fmla="*/ 7521 w 10000"/>
              <a:gd name="connsiteY67" fmla="*/ 5486 h 10000"/>
              <a:gd name="connsiteX68" fmla="*/ 7594 w 10000"/>
              <a:gd name="connsiteY68" fmla="*/ 6362 h 10000"/>
              <a:gd name="connsiteX69" fmla="*/ 7768 w 10000"/>
              <a:gd name="connsiteY69" fmla="*/ 6265 h 10000"/>
              <a:gd name="connsiteX70" fmla="*/ 7840 w 10000"/>
              <a:gd name="connsiteY70" fmla="*/ 5817 h 10000"/>
              <a:gd name="connsiteX71" fmla="*/ 7930 w 10000"/>
              <a:gd name="connsiteY71" fmla="*/ 7023 h 10000"/>
              <a:gd name="connsiteX72" fmla="*/ 8022 w 10000"/>
              <a:gd name="connsiteY72" fmla="*/ 2743 h 10000"/>
              <a:gd name="connsiteX73" fmla="*/ 8181 w 10000"/>
              <a:gd name="connsiteY73" fmla="*/ 0 h 10000"/>
              <a:gd name="connsiteX74" fmla="*/ 8269 w 10000"/>
              <a:gd name="connsiteY74" fmla="*/ 1323 h 10000"/>
              <a:gd name="connsiteX75" fmla="*/ 8338 w 10000"/>
              <a:gd name="connsiteY75" fmla="*/ 875 h 10000"/>
              <a:gd name="connsiteX76" fmla="*/ 8429 w 10000"/>
              <a:gd name="connsiteY76" fmla="*/ 2082 h 10000"/>
              <a:gd name="connsiteX77" fmla="*/ 8592 w 10000"/>
              <a:gd name="connsiteY77" fmla="*/ 1751 h 10000"/>
              <a:gd name="connsiteX78" fmla="*/ 8677 w 10000"/>
              <a:gd name="connsiteY78" fmla="*/ 1751 h 10000"/>
              <a:gd name="connsiteX79" fmla="*/ 8755 w 10000"/>
              <a:gd name="connsiteY79" fmla="*/ 1965 h 10000"/>
              <a:gd name="connsiteX80" fmla="*/ 8839 w 10000"/>
              <a:gd name="connsiteY80" fmla="*/ 2626 h 10000"/>
              <a:gd name="connsiteX81" fmla="*/ 9002 w 10000"/>
              <a:gd name="connsiteY81" fmla="*/ 1634 h 10000"/>
              <a:gd name="connsiteX82" fmla="*/ 9091 w 10000"/>
              <a:gd name="connsiteY82" fmla="*/ 2082 h 10000"/>
              <a:gd name="connsiteX83" fmla="*/ 9161 w 10000"/>
              <a:gd name="connsiteY83" fmla="*/ 1965 h 10000"/>
              <a:gd name="connsiteX84" fmla="*/ 9252 w 10000"/>
              <a:gd name="connsiteY84" fmla="*/ 992 h 10000"/>
              <a:gd name="connsiteX85" fmla="*/ 9414 w 10000"/>
              <a:gd name="connsiteY85" fmla="*/ 1206 h 10000"/>
              <a:gd name="connsiteX86" fmla="*/ 9498 w 10000"/>
              <a:gd name="connsiteY86" fmla="*/ 545 h 10000"/>
              <a:gd name="connsiteX87" fmla="*/ 9588 w 10000"/>
              <a:gd name="connsiteY87" fmla="*/ 4163 h 10000"/>
              <a:gd name="connsiteX88" fmla="*/ 9661 w 10000"/>
              <a:gd name="connsiteY88" fmla="*/ 5700 h 10000"/>
              <a:gd name="connsiteX89" fmla="*/ 9836 w 10000"/>
              <a:gd name="connsiteY89" fmla="*/ 5700 h 10000"/>
              <a:gd name="connsiteX90" fmla="*/ 9913 w 10000"/>
              <a:gd name="connsiteY90" fmla="*/ 5156 h 10000"/>
              <a:gd name="connsiteX91" fmla="*/ 10000 w 10000"/>
              <a:gd name="connsiteY9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934 w 10000"/>
              <a:gd name="connsiteY60" fmla="*/ 6148 h 10000"/>
              <a:gd name="connsiteX61" fmla="*/ 7022 w 10000"/>
              <a:gd name="connsiteY61" fmla="*/ 5486 h 10000"/>
              <a:gd name="connsiteX62" fmla="*/ 7108 w 10000"/>
              <a:gd name="connsiteY62" fmla="*/ 5700 h 10000"/>
              <a:gd name="connsiteX63" fmla="*/ 7188 w 10000"/>
              <a:gd name="connsiteY63" fmla="*/ 5156 h 10000"/>
              <a:gd name="connsiteX64" fmla="*/ 7360 w 10000"/>
              <a:gd name="connsiteY64" fmla="*/ 4942 h 10000"/>
              <a:gd name="connsiteX65" fmla="*/ 7431 w 10000"/>
              <a:gd name="connsiteY65" fmla="*/ 5370 h 10000"/>
              <a:gd name="connsiteX66" fmla="*/ 7521 w 10000"/>
              <a:gd name="connsiteY66" fmla="*/ 5486 h 10000"/>
              <a:gd name="connsiteX67" fmla="*/ 7594 w 10000"/>
              <a:gd name="connsiteY67" fmla="*/ 6362 h 10000"/>
              <a:gd name="connsiteX68" fmla="*/ 7768 w 10000"/>
              <a:gd name="connsiteY68" fmla="*/ 6265 h 10000"/>
              <a:gd name="connsiteX69" fmla="*/ 7840 w 10000"/>
              <a:gd name="connsiteY69" fmla="*/ 5817 h 10000"/>
              <a:gd name="connsiteX70" fmla="*/ 7930 w 10000"/>
              <a:gd name="connsiteY70" fmla="*/ 7023 h 10000"/>
              <a:gd name="connsiteX71" fmla="*/ 8022 w 10000"/>
              <a:gd name="connsiteY71" fmla="*/ 2743 h 10000"/>
              <a:gd name="connsiteX72" fmla="*/ 8181 w 10000"/>
              <a:gd name="connsiteY72" fmla="*/ 0 h 10000"/>
              <a:gd name="connsiteX73" fmla="*/ 8269 w 10000"/>
              <a:gd name="connsiteY73" fmla="*/ 1323 h 10000"/>
              <a:gd name="connsiteX74" fmla="*/ 8338 w 10000"/>
              <a:gd name="connsiteY74" fmla="*/ 875 h 10000"/>
              <a:gd name="connsiteX75" fmla="*/ 8429 w 10000"/>
              <a:gd name="connsiteY75" fmla="*/ 2082 h 10000"/>
              <a:gd name="connsiteX76" fmla="*/ 8592 w 10000"/>
              <a:gd name="connsiteY76" fmla="*/ 1751 h 10000"/>
              <a:gd name="connsiteX77" fmla="*/ 8677 w 10000"/>
              <a:gd name="connsiteY77" fmla="*/ 1751 h 10000"/>
              <a:gd name="connsiteX78" fmla="*/ 8755 w 10000"/>
              <a:gd name="connsiteY78" fmla="*/ 1965 h 10000"/>
              <a:gd name="connsiteX79" fmla="*/ 8839 w 10000"/>
              <a:gd name="connsiteY79" fmla="*/ 2626 h 10000"/>
              <a:gd name="connsiteX80" fmla="*/ 9002 w 10000"/>
              <a:gd name="connsiteY80" fmla="*/ 1634 h 10000"/>
              <a:gd name="connsiteX81" fmla="*/ 9091 w 10000"/>
              <a:gd name="connsiteY81" fmla="*/ 2082 h 10000"/>
              <a:gd name="connsiteX82" fmla="*/ 9161 w 10000"/>
              <a:gd name="connsiteY82" fmla="*/ 1965 h 10000"/>
              <a:gd name="connsiteX83" fmla="*/ 9252 w 10000"/>
              <a:gd name="connsiteY83" fmla="*/ 992 h 10000"/>
              <a:gd name="connsiteX84" fmla="*/ 9414 w 10000"/>
              <a:gd name="connsiteY84" fmla="*/ 1206 h 10000"/>
              <a:gd name="connsiteX85" fmla="*/ 9498 w 10000"/>
              <a:gd name="connsiteY85" fmla="*/ 545 h 10000"/>
              <a:gd name="connsiteX86" fmla="*/ 9588 w 10000"/>
              <a:gd name="connsiteY86" fmla="*/ 4163 h 10000"/>
              <a:gd name="connsiteX87" fmla="*/ 9661 w 10000"/>
              <a:gd name="connsiteY87" fmla="*/ 5700 h 10000"/>
              <a:gd name="connsiteX88" fmla="*/ 9836 w 10000"/>
              <a:gd name="connsiteY88" fmla="*/ 5700 h 10000"/>
              <a:gd name="connsiteX89" fmla="*/ 9913 w 10000"/>
              <a:gd name="connsiteY89" fmla="*/ 5156 h 10000"/>
              <a:gd name="connsiteX90" fmla="*/ 10000 w 10000"/>
              <a:gd name="connsiteY9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934 w 10000"/>
              <a:gd name="connsiteY59" fmla="*/ 6148 h 10000"/>
              <a:gd name="connsiteX60" fmla="*/ 7022 w 10000"/>
              <a:gd name="connsiteY60" fmla="*/ 5486 h 10000"/>
              <a:gd name="connsiteX61" fmla="*/ 7108 w 10000"/>
              <a:gd name="connsiteY61" fmla="*/ 5700 h 10000"/>
              <a:gd name="connsiteX62" fmla="*/ 7188 w 10000"/>
              <a:gd name="connsiteY62" fmla="*/ 5156 h 10000"/>
              <a:gd name="connsiteX63" fmla="*/ 7360 w 10000"/>
              <a:gd name="connsiteY63" fmla="*/ 4942 h 10000"/>
              <a:gd name="connsiteX64" fmla="*/ 7431 w 10000"/>
              <a:gd name="connsiteY64" fmla="*/ 5370 h 10000"/>
              <a:gd name="connsiteX65" fmla="*/ 7521 w 10000"/>
              <a:gd name="connsiteY65" fmla="*/ 5486 h 10000"/>
              <a:gd name="connsiteX66" fmla="*/ 7594 w 10000"/>
              <a:gd name="connsiteY66" fmla="*/ 6362 h 10000"/>
              <a:gd name="connsiteX67" fmla="*/ 7768 w 10000"/>
              <a:gd name="connsiteY67" fmla="*/ 6265 h 10000"/>
              <a:gd name="connsiteX68" fmla="*/ 7840 w 10000"/>
              <a:gd name="connsiteY68" fmla="*/ 5817 h 10000"/>
              <a:gd name="connsiteX69" fmla="*/ 7930 w 10000"/>
              <a:gd name="connsiteY69" fmla="*/ 7023 h 10000"/>
              <a:gd name="connsiteX70" fmla="*/ 8022 w 10000"/>
              <a:gd name="connsiteY70" fmla="*/ 2743 h 10000"/>
              <a:gd name="connsiteX71" fmla="*/ 8181 w 10000"/>
              <a:gd name="connsiteY71" fmla="*/ 0 h 10000"/>
              <a:gd name="connsiteX72" fmla="*/ 8269 w 10000"/>
              <a:gd name="connsiteY72" fmla="*/ 1323 h 10000"/>
              <a:gd name="connsiteX73" fmla="*/ 8338 w 10000"/>
              <a:gd name="connsiteY73" fmla="*/ 875 h 10000"/>
              <a:gd name="connsiteX74" fmla="*/ 8429 w 10000"/>
              <a:gd name="connsiteY74" fmla="*/ 2082 h 10000"/>
              <a:gd name="connsiteX75" fmla="*/ 8592 w 10000"/>
              <a:gd name="connsiteY75" fmla="*/ 1751 h 10000"/>
              <a:gd name="connsiteX76" fmla="*/ 8677 w 10000"/>
              <a:gd name="connsiteY76" fmla="*/ 1751 h 10000"/>
              <a:gd name="connsiteX77" fmla="*/ 8755 w 10000"/>
              <a:gd name="connsiteY77" fmla="*/ 1965 h 10000"/>
              <a:gd name="connsiteX78" fmla="*/ 8839 w 10000"/>
              <a:gd name="connsiteY78" fmla="*/ 2626 h 10000"/>
              <a:gd name="connsiteX79" fmla="*/ 9002 w 10000"/>
              <a:gd name="connsiteY79" fmla="*/ 1634 h 10000"/>
              <a:gd name="connsiteX80" fmla="*/ 9091 w 10000"/>
              <a:gd name="connsiteY80" fmla="*/ 2082 h 10000"/>
              <a:gd name="connsiteX81" fmla="*/ 9161 w 10000"/>
              <a:gd name="connsiteY81" fmla="*/ 1965 h 10000"/>
              <a:gd name="connsiteX82" fmla="*/ 9252 w 10000"/>
              <a:gd name="connsiteY82" fmla="*/ 992 h 10000"/>
              <a:gd name="connsiteX83" fmla="*/ 9414 w 10000"/>
              <a:gd name="connsiteY83" fmla="*/ 1206 h 10000"/>
              <a:gd name="connsiteX84" fmla="*/ 9498 w 10000"/>
              <a:gd name="connsiteY84" fmla="*/ 545 h 10000"/>
              <a:gd name="connsiteX85" fmla="*/ 9588 w 10000"/>
              <a:gd name="connsiteY85" fmla="*/ 4163 h 10000"/>
              <a:gd name="connsiteX86" fmla="*/ 9661 w 10000"/>
              <a:gd name="connsiteY86" fmla="*/ 5700 h 10000"/>
              <a:gd name="connsiteX87" fmla="*/ 9836 w 10000"/>
              <a:gd name="connsiteY87" fmla="*/ 5700 h 10000"/>
              <a:gd name="connsiteX88" fmla="*/ 9913 w 10000"/>
              <a:gd name="connsiteY88" fmla="*/ 5156 h 10000"/>
              <a:gd name="connsiteX89" fmla="*/ 10000 w 10000"/>
              <a:gd name="connsiteY8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934 w 10000"/>
              <a:gd name="connsiteY58" fmla="*/ 6148 h 10000"/>
              <a:gd name="connsiteX59" fmla="*/ 7022 w 10000"/>
              <a:gd name="connsiteY59" fmla="*/ 5486 h 10000"/>
              <a:gd name="connsiteX60" fmla="*/ 7108 w 10000"/>
              <a:gd name="connsiteY60" fmla="*/ 5700 h 10000"/>
              <a:gd name="connsiteX61" fmla="*/ 7188 w 10000"/>
              <a:gd name="connsiteY61" fmla="*/ 5156 h 10000"/>
              <a:gd name="connsiteX62" fmla="*/ 7360 w 10000"/>
              <a:gd name="connsiteY62" fmla="*/ 4942 h 10000"/>
              <a:gd name="connsiteX63" fmla="*/ 7431 w 10000"/>
              <a:gd name="connsiteY63" fmla="*/ 5370 h 10000"/>
              <a:gd name="connsiteX64" fmla="*/ 7521 w 10000"/>
              <a:gd name="connsiteY64" fmla="*/ 5486 h 10000"/>
              <a:gd name="connsiteX65" fmla="*/ 7594 w 10000"/>
              <a:gd name="connsiteY65" fmla="*/ 6362 h 10000"/>
              <a:gd name="connsiteX66" fmla="*/ 7768 w 10000"/>
              <a:gd name="connsiteY66" fmla="*/ 6265 h 10000"/>
              <a:gd name="connsiteX67" fmla="*/ 7840 w 10000"/>
              <a:gd name="connsiteY67" fmla="*/ 5817 h 10000"/>
              <a:gd name="connsiteX68" fmla="*/ 7930 w 10000"/>
              <a:gd name="connsiteY68" fmla="*/ 7023 h 10000"/>
              <a:gd name="connsiteX69" fmla="*/ 8022 w 10000"/>
              <a:gd name="connsiteY69" fmla="*/ 2743 h 10000"/>
              <a:gd name="connsiteX70" fmla="*/ 8181 w 10000"/>
              <a:gd name="connsiteY70" fmla="*/ 0 h 10000"/>
              <a:gd name="connsiteX71" fmla="*/ 8269 w 10000"/>
              <a:gd name="connsiteY71" fmla="*/ 1323 h 10000"/>
              <a:gd name="connsiteX72" fmla="*/ 8338 w 10000"/>
              <a:gd name="connsiteY72" fmla="*/ 875 h 10000"/>
              <a:gd name="connsiteX73" fmla="*/ 8429 w 10000"/>
              <a:gd name="connsiteY73" fmla="*/ 2082 h 10000"/>
              <a:gd name="connsiteX74" fmla="*/ 8592 w 10000"/>
              <a:gd name="connsiteY74" fmla="*/ 1751 h 10000"/>
              <a:gd name="connsiteX75" fmla="*/ 8677 w 10000"/>
              <a:gd name="connsiteY75" fmla="*/ 1751 h 10000"/>
              <a:gd name="connsiteX76" fmla="*/ 8755 w 10000"/>
              <a:gd name="connsiteY76" fmla="*/ 1965 h 10000"/>
              <a:gd name="connsiteX77" fmla="*/ 8839 w 10000"/>
              <a:gd name="connsiteY77" fmla="*/ 2626 h 10000"/>
              <a:gd name="connsiteX78" fmla="*/ 9002 w 10000"/>
              <a:gd name="connsiteY78" fmla="*/ 1634 h 10000"/>
              <a:gd name="connsiteX79" fmla="*/ 9091 w 10000"/>
              <a:gd name="connsiteY79" fmla="*/ 2082 h 10000"/>
              <a:gd name="connsiteX80" fmla="*/ 9161 w 10000"/>
              <a:gd name="connsiteY80" fmla="*/ 1965 h 10000"/>
              <a:gd name="connsiteX81" fmla="*/ 9252 w 10000"/>
              <a:gd name="connsiteY81" fmla="*/ 992 h 10000"/>
              <a:gd name="connsiteX82" fmla="*/ 9414 w 10000"/>
              <a:gd name="connsiteY82" fmla="*/ 1206 h 10000"/>
              <a:gd name="connsiteX83" fmla="*/ 9498 w 10000"/>
              <a:gd name="connsiteY83" fmla="*/ 545 h 10000"/>
              <a:gd name="connsiteX84" fmla="*/ 9588 w 10000"/>
              <a:gd name="connsiteY84" fmla="*/ 4163 h 10000"/>
              <a:gd name="connsiteX85" fmla="*/ 9661 w 10000"/>
              <a:gd name="connsiteY85" fmla="*/ 5700 h 10000"/>
              <a:gd name="connsiteX86" fmla="*/ 9836 w 10000"/>
              <a:gd name="connsiteY86" fmla="*/ 5700 h 10000"/>
              <a:gd name="connsiteX87" fmla="*/ 9913 w 10000"/>
              <a:gd name="connsiteY87" fmla="*/ 5156 h 10000"/>
              <a:gd name="connsiteX88" fmla="*/ 10000 w 10000"/>
              <a:gd name="connsiteY8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6934 w 10000"/>
              <a:gd name="connsiteY57" fmla="*/ 6148 h 10000"/>
              <a:gd name="connsiteX58" fmla="*/ 7022 w 10000"/>
              <a:gd name="connsiteY58" fmla="*/ 5486 h 10000"/>
              <a:gd name="connsiteX59" fmla="*/ 7108 w 10000"/>
              <a:gd name="connsiteY59" fmla="*/ 5700 h 10000"/>
              <a:gd name="connsiteX60" fmla="*/ 7188 w 10000"/>
              <a:gd name="connsiteY60" fmla="*/ 5156 h 10000"/>
              <a:gd name="connsiteX61" fmla="*/ 7360 w 10000"/>
              <a:gd name="connsiteY61" fmla="*/ 4942 h 10000"/>
              <a:gd name="connsiteX62" fmla="*/ 7431 w 10000"/>
              <a:gd name="connsiteY62" fmla="*/ 5370 h 10000"/>
              <a:gd name="connsiteX63" fmla="*/ 7521 w 10000"/>
              <a:gd name="connsiteY63" fmla="*/ 5486 h 10000"/>
              <a:gd name="connsiteX64" fmla="*/ 7594 w 10000"/>
              <a:gd name="connsiteY64" fmla="*/ 6362 h 10000"/>
              <a:gd name="connsiteX65" fmla="*/ 7768 w 10000"/>
              <a:gd name="connsiteY65" fmla="*/ 6265 h 10000"/>
              <a:gd name="connsiteX66" fmla="*/ 7840 w 10000"/>
              <a:gd name="connsiteY66" fmla="*/ 5817 h 10000"/>
              <a:gd name="connsiteX67" fmla="*/ 7930 w 10000"/>
              <a:gd name="connsiteY67" fmla="*/ 7023 h 10000"/>
              <a:gd name="connsiteX68" fmla="*/ 8022 w 10000"/>
              <a:gd name="connsiteY68" fmla="*/ 2743 h 10000"/>
              <a:gd name="connsiteX69" fmla="*/ 8181 w 10000"/>
              <a:gd name="connsiteY69" fmla="*/ 0 h 10000"/>
              <a:gd name="connsiteX70" fmla="*/ 8269 w 10000"/>
              <a:gd name="connsiteY70" fmla="*/ 1323 h 10000"/>
              <a:gd name="connsiteX71" fmla="*/ 8338 w 10000"/>
              <a:gd name="connsiteY71" fmla="*/ 875 h 10000"/>
              <a:gd name="connsiteX72" fmla="*/ 8429 w 10000"/>
              <a:gd name="connsiteY72" fmla="*/ 2082 h 10000"/>
              <a:gd name="connsiteX73" fmla="*/ 8592 w 10000"/>
              <a:gd name="connsiteY73" fmla="*/ 1751 h 10000"/>
              <a:gd name="connsiteX74" fmla="*/ 8677 w 10000"/>
              <a:gd name="connsiteY74" fmla="*/ 1751 h 10000"/>
              <a:gd name="connsiteX75" fmla="*/ 8755 w 10000"/>
              <a:gd name="connsiteY75" fmla="*/ 1965 h 10000"/>
              <a:gd name="connsiteX76" fmla="*/ 8839 w 10000"/>
              <a:gd name="connsiteY76" fmla="*/ 2626 h 10000"/>
              <a:gd name="connsiteX77" fmla="*/ 9002 w 10000"/>
              <a:gd name="connsiteY77" fmla="*/ 1634 h 10000"/>
              <a:gd name="connsiteX78" fmla="*/ 9091 w 10000"/>
              <a:gd name="connsiteY78" fmla="*/ 2082 h 10000"/>
              <a:gd name="connsiteX79" fmla="*/ 9161 w 10000"/>
              <a:gd name="connsiteY79" fmla="*/ 1965 h 10000"/>
              <a:gd name="connsiteX80" fmla="*/ 9252 w 10000"/>
              <a:gd name="connsiteY80" fmla="*/ 992 h 10000"/>
              <a:gd name="connsiteX81" fmla="*/ 9414 w 10000"/>
              <a:gd name="connsiteY81" fmla="*/ 1206 h 10000"/>
              <a:gd name="connsiteX82" fmla="*/ 9498 w 10000"/>
              <a:gd name="connsiteY82" fmla="*/ 545 h 10000"/>
              <a:gd name="connsiteX83" fmla="*/ 9588 w 10000"/>
              <a:gd name="connsiteY83" fmla="*/ 4163 h 10000"/>
              <a:gd name="connsiteX84" fmla="*/ 9661 w 10000"/>
              <a:gd name="connsiteY84" fmla="*/ 5700 h 10000"/>
              <a:gd name="connsiteX85" fmla="*/ 9836 w 10000"/>
              <a:gd name="connsiteY85" fmla="*/ 5700 h 10000"/>
              <a:gd name="connsiteX86" fmla="*/ 9913 w 10000"/>
              <a:gd name="connsiteY86" fmla="*/ 5156 h 10000"/>
              <a:gd name="connsiteX87" fmla="*/ 10000 w 10000"/>
              <a:gd name="connsiteY8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6934 w 10000"/>
              <a:gd name="connsiteY56" fmla="*/ 6148 h 10000"/>
              <a:gd name="connsiteX57" fmla="*/ 7022 w 10000"/>
              <a:gd name="connsiteY57" fmla="*/ 5486 h 10000"/>
              <a:gd name="connsiteX58" fmla="*/ 7108 w 10000"/>
              <a:gd name="connsiteY58" fmla="*/ 5700 h 10000"/>
              <a:gd name="connsiteX59" fmla="*/ 7188 w 10000"/>
              <a:gd name="connsiteY59" fmla="*/ 5156 h 10000"/>
              <a:gd name="connsiteX60" fmla="*/ 7360 w 10000"/>
              <a:gd name="connsiteY60" fmla="*/ 4942 h 10000"/>
              <a:gd name="connsiteX61" fmla="*/ 7431 w 10000"/>
              <a:gd name="connsiteY61" fmla="*/ 5370 h 10000"/>
              <a:gd name="connsiteX62" fmla="*/ 7521 w 10000"/>
              <a:gd name="connsiteY62" fmla="*/ 5486 h 10000"/>
              <a:gd name="connsiteX63" fmla="*/ 7594 w 10000"/>
              <a:gd name="connsiteY63" fmla="*/ 6362 h 10000"/>
              <a:gd name="connsiteX64" fmla="*/ 7768 w 10000"/>
              <a:gd name="connsiteY64" fmla="*/ 6265 h 10000"/>
              <a:gd name="connsiteX65" fmla="*/ 7840 w 10000"/>
              <a:gd name="connsiteY65" fmla="*/ 5817 h 10000"/>
              <a:gd name="connsiteX66" fmla="*/ 7930 w 10000"/>
              <a:gd name="connsiteY66" fmla="*/ 7023 h 10000"/>
              <a:gd name="connsiteX67" fmla="*/ 8022 w 10000"/>
              <a:gd name="connsiteY67" fmla="*/ 2743 h 10000"/>
              <a:gd name="connsiteX68" fmla="*/ 8181 w 10000"/>
              <a:gd name="connsiteY68" fmla="*/ 0 h 10000"/>
              <a:gd name="connsiteX69" fmla="*/ 8269 w 10000"/>
              <a:gd name="connsiteY69" fmla="*/ 1323 h 10000"/>
              <a:gd name="connsiteX70" fmla="*/ 8338 w 10000"/>
              <a:gd name="connsiteY70" fmla="*/ 875 h 10000"/>
              <a:gd name="connsiteX71" fmla="*/ 8429 w 10000"/>
              <a:gd name="connsiteY71" fmla="*/ 2082 h 10000"/>
              <a:gd name="connsiteX72" fmla="*/ 8592 w 10000"/>
              <a:gd name="connsiteY72" fmla="*/ 1751 h 10000"/>
              <a:gd name="connsiteX73" fmla="*/ 8677 w 10000"/>
              <a:gd name="connsiteY73" fmla="*/ 1751 h 10000"/>
              <a:gd name="connsiteX74" fmla="*/ 8755 w 10000"/>
              <a:gd name="connsiteY74" fmla="*/ 1965 h 10000"/>
              <a:gd name="connsiteX75" fmla="*/ 8839 w 10000"/>
              <a:gd name="connsiteY75" fmla="*/ 2626 h 10000"/>
              <a:gd name="connsiteX76" fmla="*/ 9002 w 10000"/>
              <a:gd name="connsiteY76" fmla="*/ 1634 h 10000"/>
              <a:gd name="connsiteX77" fmla="*/ 9091 w 10000"/>
              <a:gd name="connsiteY77" fmla="*/ 2082 h 10000"/>
              <a:gd name="connsiteX78" fmla="*/ 9161 w 10000"/>
              <a:gd name="connsiteY78" fmla="*/ 1965 h 10000"/>
              <a:gd name="connsiteX79" fmla="*/ 9252 w 10000"/>
              <a:gd name="connsiteY79" fmla="*/ 992 h 10000"/>
              <a:gd name="connsiteX80" fmla="*/ 9414 w 10000"/>
              <a:gd name="connsiteY80" fmla="*/ 1206 h 10000"/>
              <a:gd name="connsiteX81" fmla="*/ 9498 w 10000"/>
              <a:gd name="connsiteY81" fmla="*/ 545 h 10000"/>
              <a:gd name="connsiteX82" fmla="*/ 9588 w 10000"/>
              <a:gd name="connsiteY82" fmla="*/ 4163 h 10000"/>
              <a:gd name="connsiteX83" fmla="*/ 9661 w 10000"/>
              <a:gd name="connsiteY83" fmla="*/ 5700 h 10000"/>
              <a:gd name="connsiteX84" fmla="*/ 9836 w 10000"/>
              <a:gd name="connsiteY84" fmla="*/ 5700 h 10000"/>
              <a:gd name="connsiteX85" fmla="*/ 9913 w 10000"/>
              <a:gd name="connsiteY85" fmla="*/ 5156 h 10000"/>
              <a:gd name="connsiteX86" fmla="*/ 10000 w 10000"/>
              <a:gd name="connsiteY8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6934 w 10000"/>
              <a:gd name="connsiteY55" fmla="*/ 6148 h 10000"/>
              <a:gd name="connsiteX56" fmla="*/ 7022 w 10000"/>
              <a:gd name="connsiteY56" fmla="*/ 5486 h 10000"/>
              <a:gd name="connsiteX57" fmla="*/ 7108 w 10000"/>
              <a:gd name="connsiteY57" fmla="*/ 5700 h 10000"/>
              <a:gd name="connsiteX58" fmla="*/ 7188 w 10000"/>
              <a:gd name="connsiteY58" fmla="*/ 5156 h 10000"/>
              <a:gd name="connsiteX59" fmla="*/ 7360 w 10000"/>
              <a:gd name="connsiteY59" fmla="*/ 4942 h 10000"/>
              <a:gd name="connsiteX60" fmla="*/ 7431 w 10000"/>
              <a:gd name="connsiteY60" fmla="*/ 5370 h 10000"/>
              <a:gd name="connsiteX61" fmla="*/ 7521 w 10000"/>
              <a:gd name="connsiteY61" fmla="*/ 5486 h 10000"/>
              <a:gd name="connsiteX62" fmla="*/ 7594 w 10000"/>
              <a:gd name="connsiteY62" fmla="*/ 6362 h 10000"/>
              <a:gd name="connsiteX63" fmla="*/ 7768 w 10000"/>
              <a:gd name="connsiteY63" fmla="*/ 6265 h 10000"/>
              <a:gd name="connsiteX64" fmla="*/ 7840 w 10000"/>
              <a:gd name="connsiteY64" fmla="*/ 5817 h 10000"/>
              <a:gd name="connsiteX65" fmla="*/ 7930 w 10000"/>
              <a:gd name="connsiteY65" fmla="*/ 7023 h 10000"/>
              <a:gd name="connsiteX66" fmla="*/ 8022 w 10000"/>
              <a:gd name="connsiteY66" fmla="*/ 2743 h 10000"/>
              <a:gd name="connsiteX67" fmla="*/ 8181 w 10000"/>
              <a:gd name="connsiteY67" fmla="*/ 0 h 10000"/>
              <a:gd name="connsiteX68" fmla="*/ 8269 w 10000"/>
              <a:gd name="connsiteY68" fmla="*/ 1323 h 10000"/>
              <a:gd name="connsiteX69" fmla="*/ 8338 w 10000"/>
              <a:gd name="connsiteY69" fmla="*/ 875 h 10000"/>
              <a:gd name="connsiteX70" fmla="*/ 8429 w 10000"/>
              <a:gd name="connsiteY70" fmla="*/ 2082 h 10000"/>
              <a:gd name="connsiteX71" fmla="*/ 8592 w 10000"/>
              <a:gd name="connsiteY71" fmla="*/ 1751 h 10000"/>
              <a:gd name="connsiteX72" fmla="*/ 8677 w 10000"/>
              <a:gd name="connsiteY72" fmla="*/ 1751 h 10000"/>
              <a:gd name="connsiteX73" fmla="*/ 8755 w 10000"/>
              <a:gd name="connsiteY73" fmla="*/ 1965 h 10000"/>
              <a:gd name="connsiteX74" fmla="*/ 8839 w 10000"/>
              <a:gd name="connsiteY74" fmla="*/ 2626 h 10000"/>
              <a:gd name="connsiteX75" fmla="*/ 9002 w 10000"/>
              <a:gd name="connsiteY75" fmla="*/ 1634 h 10000"/>
              <a:gd name="connsiteX76" fmla="*/ 9091 w 10000"/>
              <a:gd name="connsiteY76" fmla="*/ 2082 h 10000"/>
              <a:gd name="connsiteX77" fmla="*/ 9161 w 10000"/>
              <a:gd name="connsiteY77" fmla="*/ 1965 h 10000"/>
              <a:gd name="connsiteX78" fmla="*/ 9252 w 10000"/>
              <a:gd name="connsiteY78" fmla="*/ 992 h 10000"/>
              <a:gd name="connsiteX79" fmla="*/ 9414 w 10000"/>
              <a:gd name="connsiteY79" fmla="*/ 1206 h 10000"/>
              <a:gd name="connsiteX80" fmla="*/ 9498 w 10000"/>
              <a:gd name="connsiteY80" fmla="*/ 545 h 10000"/>
              <a:gd name="connsiteX81" fmla="*/ 9588 w 10000"/>
              <a:gd name="connsiteY81" fmla="*/ 4163 h 10000"/>
              <a:gd name="connsiteX82" fmla="*/ 9661 w 10000"/>
              <a:gd name="connsiteY82" fmla="*/ 5700 h 10000"/>
              <a:gd name="connsiteX83" fmla="*/ 9836 w 10000"/>
              <a:gd name="connsiteY83" fmla="*/ 5700 h 10000"/>
              <a:gd name="connsiteX84" fmla="*/ 9913 w 10000"/>
              <a:gd name="connsiteY84" fmla="*/ 5156 h 10000"/>
              <a:gd name="connsiteX85" fmla="*/ 10000 w 10000"/>
              <a:gd name="connsiteY8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6934 w 10000"/>
              <a:gd name="connsiteY54" fmla="*/ 6148 h 10000"/>
              <a:gd name="connsiteX55" fmla="*/ 7022 w 10000"/>
              <a:gd name="connsiteY55" fmla="*/ 5486 h 10000"/>
              <a:gd name="connsiteX56" fmla="*/ 7108 w 10000"/>
              <a:gd name="connsiteY56" fmla="*/ 5700 h 10000"/>
              <a:gd name="connsiteX57" fmla="*/ 7188 w 10000"/>
              <a:gd name="connsiteY57" fmla="*/ 5156 h 10000"/>
              <a:gd name="connsiteX58" fmla="*/ 7360 w 10000"/>
              <a:gd name="connsiteY58" fmla="*/ 4942 h 10000"/>
              <a:gd name="connsiteX59" fmla="*/ 7431 w 10000"/>
              <a:gd name="connsiteY59" fmla="*/ 5370 h 10000"/>
              <a:gd name="connsiteX60" fmla="*/ 7521 w 10000"/>
              <a:gd name="connsiteY60" fmla="*/ 5486 h 10000"/>
              <a:gd name="connsiteX61" fmla="*/ 7594 w 10000"/>
              <a:gd name="connsiteY61" fmla="*/ 6362 h 10000"/>
              <a:gd name="connsiteX62" fmla="*/ 7768 w 10000"/>
              <a:gd name="connsiteY62" fmla="*/ 6265 h 10000"/>
              <a:gd name="connsiteX63" fmla="*/ 7840 w 10000"/>
              <a:gd name="connsiteY63" fmla="*/ 5817 h 10000"/>
              <a:gd name="connsiteX64" fmla="*/ 7930 w 10000"/>
              <a:gd name="connsiteY64" fmla="*/ 7023 h 10000"/>
              <a:gd name="connsiteX65" fmla="*/ 8022 w 10000"/>
              <a:gd name="connsiteY65" fmla="*/ 2743 h 10000"/>
              <a:gd name="connsiteX66" fmla="*/ 8181 w 10000"/>
              <a:gd name="connsiteY66" fmla="*/ 0 h 10000"/>
              <a:gd name="connsiteX67" fmla="*/ 8269 w 10000"/>
              <a:gd name="connsiteY67" fmla="*/ 1323 h 10000"/>
              <a:gd name="connsiteX68" fmla="*/ 8338 w 10000"/>
              <a:gd name="connsiteY68" fmla="*/ 875 h 10000"/>
              <a:gd name="connsiteX69" fmla="*/ 8429 w 10000"/>
              <a:gd name="connsiteY69" fmla="*/ 2082 h 10000"/>
              <a:gd name="connsiteX70" fmla="*/ 8592 w 10000"/>
              <a:gd name="connsiteY70" fmla="*/ 1751 h 10000"/>
              <a:gd name="connsiteX71" fmla="*/ 8677 w 10000"/>
              <a:gd name="connsiteY71" fmla="*/ 1751 h 10000"/>
              <a:gd name="connsiteX72" fmla="*/ 8755 w 10000"/>
              <a:gd name="connsiteY72" fmla="*/ 1965 h 10000"/>
              <a:gd name="connsiteX73" fmla="*/ 8839 w 10000"/>
              <a:gd name="connsiteY73" fmla="*/ 2626 h 10000"/>
              <a:gd name="connsiteX74" fmla="*/ 9002 w 10000"/>
              <a:gd name="connsiteY74" fmla="*/ 1634 h 10000"/>
              <a:gd name="connsiteX75" fmla="*/ 9091 w 10000"/>
              <a:gd name="connsiteY75" fmla="*/ 2082 h 10000"/>
              <a:gd name="connsiteX76" fmla="*/ 9161 w 10000"/>
              <a:gd name="connsiteY76" fmla="*/ 1965 h 10000"/>
              <a:gd name="connsiteX77" fmla="*/ 9252 w 10000"/>
              <a:gd name="connsiteY77" fmla="*/ 992 h 10000"/>
              <a:gd name="connsiteX78" fmla="*/ 9414 w 10000"/>
              <a:gd name="connsiteY78" fmla="*/ 1206 h 10000"/>
              <a:gd name="connsiteX79" fmla="*/ 9498 w 10000"/>
              <a:gd name="connsiteY79" fmla="*/ 545 h 10000"/>
              <a:gd name="connsiteX80" fmla="*/ 9588 w 10000"/>
              <a:gd name="connsiteY80" fmla="*/ 4163 h 10000"/>
              <a:gd name="connsiteX81" fmla="*/ 9661 w 10000"/>
              <a:gd name="connsiteY81" fmla="*/ 5700 h 10000"/>
              <a:gd name="connsiteX82" fmla="*/ 9836 w 10000"/>
              <a:gd name="connsiteY82" fmla="*/ 5700 h 10000"/>
              <a:gd name="connsiteX83" fmla="*/ 9913 w 10000"/>
              <a:gd name="connsiteY83" fmla="*/ 5156 h 10000"/>
              <a:gd name="connsiteX84" fmla="*/ 10000 w 10000"/>
              <a:gd name="connsiteY8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6934 w 10000"/>
              <a:gd name="connsiteY53" fmla="*/ 6148 h 10000"/>
              <a:gd name="connsiteX54" fmla="*/ 7022 w 10000"/>
              <a:gd name="connsiteY54" fmla="*/ 5486 h 10000"/>
              <a:gd name="connsiteX55" fmla="*/ 7108 w 10000"/>
              <a:gd name="connsiteY55" fmla="*/ 5700 h 10000"/>
              <a:gd name="connsiteX56" fmla="*/ 7188 w 10000"/>
              <a:gd name="connsiteY56" fmla="*/ 5156 h 10000"/>
              <a:gd name="connsiteX57" fmla="*/ 7360 w 10000"/>
              <a:gd name="connsiteY57" fmla="*/ 4942 h 10000"/>
              <a:gd name="connsiteX58" fmla="*/ 7431 w 10000"/>
              <a:gd name="connsiteY58" fmla="*/ 5370 h 10000"/>
              <a:gd name="connsiteX59" fmla="*/ 7521 w 10000"/>
              <a:gd name="connsiteY59" fmla="*/ 5486 h 10000"/>
              <a:gd name="connsiteX60" fmla="*/ 7594 w 10000"/>
              <a:gd name="connsiteY60" fmla="*/ 6362 h 10000"/>
              <a:gd name="connsiteX61" fmla="*/ 7768 w 10000"/>
              <a:gd name="connsiteY61" fmla="*/ 6265 h 10000"/>
              <a:gd name="connsiteX62" fmla="*/ 7840 w 10000"/>
              <a:gd name="connsiteY62" fmla="*/ 5817 h 10000"/>
              <a:gd name="connsiteX63" fmla="*/ 7930 w 10000"/>
              <a:gd name="connsiteY63" fmla="*/ 7023 h 10000"/>
              <a:gd name="connsiteX64" fmla="*/ 8022 w 10000"/>
              <a:gd name="connsiteY64" fmla="*/ 2743 h 10000"/>
              <a:gd name="connsiteX65" fmla="*/ 8181 w 10000"/>
              <a:gd name="connsiteY65" fmla="*/ 0 h 10000"/>
              <a:gd name="connsiteX66" fmla="*/ 8269 w 10000"/>
              <a:gd name="connsiteY66" fmla="*/ 1323 h 10000"/>
              <a:gd name="connsiteX67" fmla="*/ 8338 w 10000"/>
              <a:gd name="connsiteY67" fmla="*/ 875 h 10000"/>
              <a:gd name="connsiteX68" fmla="*/ 8429 w 10000"/>
              <a:gd name="connsiteY68" fmla="*/ 2082 h 10000"/>
              <a:gd name="connsiteX69" fmla="*/ 8592 w 10000"/>
              <a:gd name="connsiteY69" fmla="*/ 1751 h 10000"/>
              <a:gd name="connsiteX70" fmla="*/ 8677 w 10000"/>
              <a:gd name="connsiteY70" fmla="*/ 1751 h 10000"/>
              <a:gd name="connsiteX71" fmla="*/ 8755 w 10000"/>
              <a:gd name="connsiteY71" fmla="*/ 1965 h 10000"/>
              <a:gd name="connsiteX72" fmla="*/ 8839 w 10000"/>
              <a:gd name="connsiteY72" fmla="*/ 2626 h 10000"/>
              <a:gd name="connsiteX73" fmla="*/ 9002 w 10000"/>
              <a:gd name="connsiteY73" fmla="*/ 1634 h 10000"/>
              <a:gd name="connsiteX74" fmla="*/ 9091 w 10000"/>
              <a:gd name="connsiteY74" fmla="*/ 2082 h 10000"/>
              <a:gd name="connsiteX75" fmla="*/ 9161 w 10000"/>
              <a:gd name="connsiteY75" fmla="*/ 1965 h 10000"/>
              <a:gd name="connsiteX76" fmla="*/ 9252 w 10000"/>
              <a:gd name="connsiteY76" fmla="*/ 992 h 10000"/>
              <a:gd name="connsiteX77" fmla="*/ 9414 w 10000"/>
              <a:gd name="connsiteY77" fmla="*/ 1206 h 10000"/>
              <a:gd name="connsiteX78" fmla="*/ 9498 w 10000"/>
              <a:gd name="connsiteY78" fmla="*/ 545 h 10000"/>
              <a:gd name="connsiteX79" fmla="*/ 9588 w 10000"/>
              <a:gd name="connsiteY79" fmla="*/ 4163 h 10000"/>
              <a:gd name="connsiteX80" fmla="*/ 9661 w 10000"/>
              <a:gd name="connsiteY80" fmla="*/ 5700 h 10000"/>
              <a:gd name="connsiteX81" fmla="*/ 9836 w 10000"/>
              <a:gd name="connsiteY81" fmla="*/ 5700 h 10000"/>
              <a:gd name="connsiteX82" fmla="*/ 9913 w 10000"/>
              <a:gd name="connsiteY82" fmla="*/ 5156 h 10000"/>
              <a:gd name="connsiteX83" fmla="*/ 10000 w 10000"/>
              <a:gd name="connsiteY8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6934 w 10000"/>
              <a:gd name="connsiteY52" fmla="*/ 6148 h 10000"/>
              <a:gd name="connsiteX53" fmla="*/ 7022 w 10000"/>
              <a:gd name="connsiteY53" fmla="*/ 5486 h 10000"/>
              <a:gd name="connsiteX54" fmla="*/ 7108 w 10000"/>
              <a:gd name="connsiteY54" fmla="*/ 5700 h 10000"/>
              <a:gd name="connsiteX55" fmla="*/ 7188 w 10000"/>
              <a:gd name="connsiteY55" fmla="*/ 5156 h 10000"/>
              <a:gd name="connsiteX56" fmla="*/ 7360 w 10000"/>
              <a:gd name="connsiteY56" fmla="*/ 4942 h 10000"/>
              <a:gd name="connsiteX57" fmla="*/ 7431 w 10000"/>
              <a:gd name="connsiteY57" fmla="*/ 5370 h 10000"/>
              <a:gd name="connsiteX58" fmla="*/ 7521 w 10000"/>
              <a:gd name="connsiteY58" fmla="*/ 5486 h 10000"/>
              <a:gd name="connsiteX59" fmla="*/ 7594 w 10000"/>
              <a:gd name="connsiteY59" fmla="*/ 6362 h 10000"/>
              <a:gd name="connsiteX60" fmla="*/ 7768 w 10000"/>
              <a:gd name="connsiteY60" fmla="*/ 6265 h 10000"/>
              <a:gd name="connsiteX61" fmla="*/ 7840 w 10000"/>
              <a:gd name="connsiteY61" fmla="*/ 5817 h 10000"/>
              <a:gd name="connsiteX62" fmla="*/ 7930 w 10000"/>
              <a:gd name="connsiteY62" fmla="*/ 7023 h 10000"/>
              <a:gd name="connsiteX63" fmla="*/ 8022 w 10000"/>
              <a:gd name="connsiteY63" fmla="*/ 2743 h 10000"/>
              <a:gd name="connsiteX64" fmla="*/ 8181 w 10000"/>
              <a:gd name="connsiteY64" fmla="*/ 0 h 10000"/>
              <a:gd name="connsiteX65" fmla="*/ 8269 w 10000"/>
              <a:gd name="connsiteY65" fmla="*/ 1323 h 10000"/>
              <a:gd name="connsiteX66" fmla="*/ 8338 w 10000"/>
              <a:gd name="connsiteY66" fmla="*/ 875 h 10000"/>
              <a:gd name="connsiteX67" fmla="*/ 8429 w 10000"/>
              <a:gd name="connsiteY67" fmla="*/ 2082 h 10000"/>
              <a:gd name="connsiteX68" fmla="*/ 8592 w 10000"/>
              <a:gd name="connsiteY68" fmla="*/ 1751 h 10000"/>
              <a:gd name="connsiteX69" fmla="*/ 8677 w 10000"/>
              <a:gd name="connsiteY69" fmla="*/ 1751 h 10000"/>
              <a:gd name="connsiteX70" fmla="*/ 8755 w 10000"/>
              <a:gd name="connsiteY70" fmla="*/ 1965 h 10000"/>
              <a:gd name="connsiteX71" fmla="*/ 8839 w 10000"/>
              <a:gd name="connsiteY71" fmla="*/ 2626 h 10000"/>
              <a:gd name="connsiteX72" fmla="*/ 9002 w 10000"/>
              <a:gd name="connsiteY72" fmla="*/ 1634 h 10000"/>
              <a:gd name="connsiteX73" fmla="*/ 9091 w 10000"/>
              <a:gd name="connsiteY73" fmla="*/ 2082 h 10000"/>
              <a:gd name="connsiteX74" fmla="*/ 9161 w 10000"/>
              <a:gd name="connsiteY74" fmla="*/ 1965 h 10000"/>
              <a:gd name="connsiteX75" fmla="*/ 9252 w 10000"/>
              <a:gd name="connsiteY75" fmla="*/ 992 h 10000"/>
              <a:gd name="connsiteX76" fmla="*/ 9414 w 10000"/>
              <a:gd name="connsiteY76" fmla="*/ 1206 h 10000"/>
              <a:gd name="connsiteX77" fmla="*/ 9498 w 10000"/>
              <a:gd name="connsiteY77" fmla="*/ 545 h 10000"/>
              <a:gd name="connsiteX78" fmla="*/ 9588 w 10000"/>
              <a:gd name="connsiteY78" fmla="*/ 4163 h 10000"/>
              <a:gd name="connsiteX79" fmla="*/ 9661 w 10000"/>
              <a:gd name="connsiteY79" fmla="*/ 5700 h 10000"/>
              <a:gd name="connsiteX80" fmla="*/ 9836 w 10000"/>
              <a:gd name="connsiteY80" fmla="*/ 5700 h 10000"/>
              <a:gd name="connsiteX81" fmla="*/ 9913 w 10000"/>
              <a:gd name="connsiteY81" fmla="*/ 5156 h 10000"/>
              <a:gd name="connsiteX82" fmla="*/ 10000 w 10000"/>
              <a:gd name="connsiteY8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6934 w 10000"/>
              <a:gd name="connsiteY51" fmla="*/ 6148 h 10000"/>
              <a:gd name="connsiteX52" fmla="*/ 7022 w 10000"/>
              <a:gd name="connsiteY52" fmla="*/ 5486 h 10000"/>
              <a:gd name="connsiteX53" fmla="*/ 7108 w 10000"/>
              <a:gd name="connsiteY53" fmla="*/ 5700 h 10000"/>
              <a:gd name="connsiteX54" fmla="*/ 7188 w 10000"/>
              <a:gd name="connsiteY54" fmla="*/ 5156 h 10000"/>
              <a:gd name="connsiteX55" fmla="*/ 7360 w 10000"/>
              <a:gd name="connsiteY55" fmla="*/ 4942 h 10000"/>
              <a:gd name="connsiteX56" fmla="*/ 7431 w 10000"/>
              <a:gd name="connsiteY56" fmla="*/ 5370 h 10000"/>
              <a:gd name="connsiteX57" fmla="*/ 7521 w 10000"/>
              <a:gd name="connsiteY57" fmla="*/ 5486 h 10000"/>
              <a:gd name="connsiteX58" fmla="*/ 7594 w 10000"/>
              <a:gd name="connsiteY58" fmla="*/ 6362 h 10000"/>
              <a:gd name="connsiteX59" fmla="*/ 7768 w 10000"/>
              <a:gd name="connsiteY59" fmla="*/ 6265 h 10000"/>
              <a:gd name="connsiteX60" fmla="*/ 7840 w 10000"/>
              <a:gd name="connsiteY60" fmla="*/ 5817 h 10000"/>
              <a:gd name="connsiteX61" fmla="*/ 7930 w 10000"/>
              <a:gd name="connsiteY61" fmla="*/ 7023 h 10000"/>
              <a:gd name="connsiteX62" fmla="*/ 8022 w 10000"/>
              <a:gd name="connsiteY62" fmla="*/ 2743 h 10000"/>
              <a:gd name="connsiteX63" fmla="*/ 8181 w 10000"/>
              <a:gd name="connsiteY63" fmla="*/ 0 h 10000"/>
              <a:gd name="connsiteX64" fmla="*/ 8269 w 10000"/>
              <a:gd name="connsiteY64" fmla="*/ 1323 h 10000"/>
              <a:gd name="connsiteX65" fmla="*/ 8338 w 10000"/>
              <a:gd name="connsiteY65" fmla="*/ 875 h 10000"/>
              <a:gd name="connsiteX66" fmla="*/ 8429 w 10000"/>
              <a:gd name="connsiteY66" fmla="*/ 2082 h 10000"/>
              <a:gd name="connsiteX67" fmla="*/ 8592 w 10000"/>
              <a:gd name="connsiteY67" fmla="*/ 1751 h 10000"/>
              <a:gd name="connsiteX68" fmla="*/ 8677 w 10000"/>
              <a:gd name="connsiteY68" fmla="*/ 1751 h 10000"/>
              <a:gd name="connsiteX69" fmla="*/ 8755 w 10000"/>
              <a:gd name="connsiteY69" fmla="*/ 1965 h 10000"/>
              <a:gd name="connsiteX70" fmla="*/ 8839 w 10000"/>
              <a:gd name="connsiteY70" fmla="*/ 2626 h 10000"/>
              <a:gd name="connsiteX71" fmla="*/ 9002 w 10000"/>
              <a:gd name="connsiteY71" fmla="*/ 1634 h 10000"/>
              <a:gd name="connsiteX72" fmla="*/ 9091 w 10000"/>
              <a:gd name="connsiteY72" fmla="*/ 2082 h 10000"/>
              <a:gd name="connsiteX73" fmla="*/ 9161 w 10000"/>
              <a:gd name="connsiteY73" fmla="*/ 1965 h 10000"/>
              <a:gd name="connsiteX74" fmla="*/ 9252 w 10000"/>
              <a:gd name="connsiteY74" fmla="*/ 992 h 10000"/>
              <a:gd name="connsiteX75" fmla="*/ 9414 w 10000"/>
              <a:gd name="connsiteY75" fmla="*/ 1206 h 10000"/>
              <a:gd name="connsiteX76" fmla="*/ 9498 w 10000"/>
              <a:gd name="connsiteY76" fmla="*/ 545 h 10000"/>
              <a:gd name="connsiteX77" fmla="*/ 9588 w 10000"/>
              <a:gd name="connsiteY77" fmla="*/ 4163 h 10000"/>
              <a:gd name="connsiteX78" fmla="*/ 9661 w 10000"/>
              <a:gd name="connsiteY78" fmla="*/ 5700 h 10000"/>
              <a:gd name="connsiteX79" fmla="*/ 9836 w 10000"/>
              <a:gd name="connsiteY79" fmla="*/ 5700 h 10000"/>
              <a:gd name="connsiteX80" fmla="*/ 9913 w 10000"/>
              <a:gd name="connsiteY80" fmla="*/ 5156 h 10000"/>
              <a:gd name="connsiteX81" fmla="*/ 10000 w 10000"/>
              <a:gd name="connsiteY8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6934 w 10000"/>
              <a:gd name="connsiteY50" fmla="*/ 6148 h 10000"/>
              <a:gd name="connsiteX51" fmla="*/ 7022 w 10000"/>
              <a:gd name="connsiteY51" fmla="*/ 5486 h 10000"/>
              <a:gd name="connsiteX52" fmla="*/ 7108 w 10000"/>
              <a:gd name="connsiteY52" fmla="*/ 5700 h 10000"/>
              <a:gd name="connsiteX53" fmla="*/ 7188 w 10000"/>
              <a:gd name="connsiteY53" fmla="*/ 5156 h 10000"/>
              <a:gd name="connsiteX54" fmla="*/ 7360 w 10000"/>
              <a:gd name="connsiteY54" fmla="*/ 4942 h 10000"/>
              <a:gd name="connsiteX55" fmla="*/ 7431 w 10000"/>
              <a:gd name="connsiteY55" fmla="*/ 5370 h 10000"/>
              <a:gd name="connsiteX56" fmla="*/ 7521 w 10000"/>
              <a:gd name="connsiteY56" fmla="*/ 5486 h 10000"/>
              <a:gd name="connsiteX57" fmla="*/ 7594 w 10000"/>
              <a:gd name="connsiteY57" fmla="*/ 6362 h 10000"/>
              <a:gd name="connsiteX58" fmla="*/ 7768 w 10000"/>
              <a:gd name="connsiteY58" fmla="*/ 6265 h 10000"/>
              <a:gd name="connsiteX59" fmla="*/ 7840 w 10000"/>
              <a:gd name="connsiteY59" fmla="*/ 5817 h 10000"/>
              <a:gd name="connsiteX60" fmla="*/ 7930 w 10000"/>
              <a:gd name="connsiteY60" fmla="*/ 7023 h 10000"/>
              <a:gd name="connsiteX61" fmla="*/ 8022 w 10000"/>
              <a:gd name="connsiteY61" fmla="*/ 2743 h 10000"/>
              <a:gd name="connsiteX62" fmla="*/ 8181 w 10000"/>
              <a:gd name="connsiteY62" fmla="*/ 0 h 10000"/>
              <a:gd name="connsiteX63" fmla="*/ 8269 w 10000"/>
              <a:gd name="connsiteY63" fmla="*/ 1323 h 10000"/>
              <a:gd name="connsiteX64" fmla="*/ 8338 w 10000"/>
              <a:gd name="connsiteY64" fmla="*/ 875 h 10000"/>
              <a:gd name="connsiteX65" fmla="*/ 8429 w 10000"/>
              <a:gd name="connsiteY65" fmla="*/ 2082 h 10000"/>
              <a:gd name="connsiteX66" fmla="*/ 8592 w 10000"/>
              <a:gd name="connsiteY66" fmla="*/ 1751 h 10000"/>
              <a:gd name="connsiteX67" fmla="*/ 8677 w 10000"/>
              <a:gd name="connsiteY67" fmla="*/ 1751 h 10000"/>
              <a:gd name="connsiteX68" fmla="*/ 8755 w 10000"/>
              <a:gd name="connsiteY68" fmla="*/ 1965 h 10000"/>
              <a:gd name="connsiteX69" fmla="*/ 8839 w 10000"/>
              <a:gd name="connsiteY69" fmla="*/ 2626 h 10000"/>
              <a:gd name="connsiteX70" fmla="*/ 9002 w 10000"/>
              <a:gd name="connsiteY70" fmla="*/ 1634 h 10000"/>
              <a:gd name="connsiteX71" fmla="*/ 9091 w 10000"/>
              <a:gd name="connsiteY71" fmla="*/ 2082 h 10000"/>
              <a:gd name="connsiteX72" fmla="*/ 9161 w 10000"/>
              <a:gd name="connsiteY72" fmla="*/ 1965 h 10000"/>
              <a:gd name="connsiteX73" fmla="*/ 9252 w 10000"/>
              <a:gd name="connsiteY73" fmla="*/ 992 h 10000"/>
              <a:gd name="connsiteX74" fmla="*/ 9414 w 10000"/>
              <a:gd name="connsiteY74" fmla="*/ 1206 h 10000"/>
              <a:gd name="connsiteX75" fmla="*/ 9498 w 10000"/>
              <a:gd name="connsiteY75" fmla="*/ 545 h 10000"/>
              <a:gd name="connsiteX76" fmla="*/ 9588 w 10000"/>
              <a:gd name="connsiteY76" fmla="*/ 4163 h 10000"/>
              <a:gd name="connsiteX77" fmla="*/ 9661 w 10000"/>
              <a:gd name="connsiteY77" fmla="*/ 5700 h 10000"/>
              <a:gd name="connsiteX78" fmla="*/ 9836 w 10000"/>
              <a:gd name="connsiteY78" fmla="*/ 5700 h 10000"/>
              <a:gd name="connsiteX79" fmla="*/ 9913 w 10000"/>
              <a:gd name="connsiteY79" fmla="*/ 5156 h 10000"/>
              <a:gd name="connsiteX80" fmla="*/ 10000 w 10000"/>
              <a:gd name="connsiteY8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6934 w 10000"/>
              <a:gd name="connsiteY49" fmla="*/ 6148 h 10000"/>
              <a:gd name="connsiteX50" fmla="*/ 7022 w 10000"/>
              <a:gd name="connsiteY50" fmla="*/ 5486 h 10000"/>
              <a:gd name="connsiteX51" fmla="*/ 7108 w 10000"/>
              <a:gd name="connsiteY51" fmla="*/ 5700 h 10000"/>
              <a:gd name="connsiteX52" fmla="*/ 7188 w 10000"/>
              <a:gd name="connsiteY52" fmla="*/ 5156 h 10000"/>
              <a:gd name="connsiteX53" fmla="*/ 7360 w 10000"/>
              <a:gd name="connsiteY53" fmla="*/ 4942 h 10000"/>
              <a:gd name="connsiteX54" fmla="*/ 7431 w 10000"/>
              <a:gd name="connsiteY54" fmla="*/ 5370 h 10000"/>
              <a:gd name="connsiteX55" fmla="*/ 7521 w 10000"/>
              <a:gd name="connsiteY55" fmla="*/ 5486 h 10000"/>
              <a:gd name="connsiteX56" fmla="*/ 7594 w 10000"/>
              <a:gd name="connsiteY56" fmla="*/ 6362 h 10000"/>
              <a:gd name="connsiteX57" fmla="*/ 7768 w 10000"/>
              <a:gd name="connsiteY57" fmla="*/ 6265 h 10000"/>
              <a:gd name="connsiteX58" fmla="*/ 7840 w 10000"/>
              <a:gd name="connsiteY58" fmla="*/ 5817 h 10000"/>
              <a:gd name="connsiteX59" fmla="*/ 7930 w 10000"/>
              <a:gd name="connsiteY59" fmla="*/ 7023 h 10000"/>
              <a:gd name="connsiteX60" fmla="*/ 8022 w 10000"/>
              <a:gd name="connsiteY60" fmla="*/ 2743 h 10000"/>
              <a:gd name="connsiteX61" fmla="*/ 8181 w 10000"/>
              <a:gd name="connsiteY61" fmla="*/ 0 h 10000"/>
              <a:gd name="connsiteX62" fmla="*/ 8269 w 10000"/>
              <a:gd name="connsiteY62" fmla="*/ 1323 h 10000"/>
              <a:gd name="connsiteX63" fmla="*/ 8338 w 10000"/>
              <a:gd name="connsiteY63" fmla="*/ 875 h 10000"/>
              <a:gd name="connsiteX64" fmla="*/ 8429 w 10000"/>
              <a:gd name="connsiteY64" fmla="*/ 2082 h 10000"/>
              <a:gd name="connsiteX65" fmla="*/ 8592 w 10000"/>
              <a:gd name="connsiteY65" fmla="*/ 1751 h 10000"/>
              <a:gd name="connsiteX66" fmla="*/ 8677 w 10000"/>
              <a:gd name="connsiteY66" fmla="*/ 1751 h 10000"/>
              <a:gd name="connsiteX67" fmla="*/ 8755 w 10000"/>
              <a:gd name="connsiteY67" fmla="*/ 1965 h 10000"/>
              <a:gd name="connsiteX68" fmla="*/ 8839 w 10000"/>
              <a:gd name="connsiteY68" fmla="*/ 2626 h 10000"/>
              <a:gd name="connsiteX69" fmla="*/ 9002 w 10000"/>
              <a:gd name="connsiteY69" fmla="*/ 1634 h 10000"/>
              <a:gd name="connsiteX70" fmla="*/ 9091 w 10000"/>
              <a:gd name="connsiteY70" fmla="*/ 2082 h 10000"/>
              <a:gd name="connsiteX71" fmla="*/ 9161 w 10000"/>
              <a:gd name="connsiteY71" fmla="*/ 1965 h 10000"/>
              <a:gd name="connsiteX72" fmla="*/ 9252 w 10000"/>
              <a:gd name="connsiteY72" fmla="*/ 992 h 10000"/>
              <a:gd name="connsiteX73" fmla="*/ 9414 w 10000"/>
              <a:gd name="connsiteY73" fmla="*/ 1206 h 10000"/>
              <a:gd name="connsiteX74" fmla="*/ 9498 w 10000"/>
              <a:gd name="connsiteY74" fmla="*/ 545 h 10000"/>
              <a:gd name="connsiteX75" fmla="*/ 9588 w 10000"/>
              <a:gd name="connsiteY75" fmla="*/ 4163 h 10000"/>
              <a:gd name="connsiteX76" fmla="*/ 9661 w 10000"/>
              <a:gd name="connsiteY76" fmla="*/ 5700 h 10000"/>
              <a:gd name="connsiteX77" fmla="*/ 9836 w 10000"/>
              <a:gd name="connsiteY77" fmla="*/ 5700 h 10000"/>
              <a:gd name="connsiteX78" fmla="*/ 9913 w 10000"/>
              <a:gd name="connsiteY78" fmla="*/ 5156 h 10000"/>
              <a:gd name="connsiteX79" fmla="*/ 10000 w 10000"/>
              <a:gd name="connsiteY7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6934 w 10000"/>
              <a:gd name="connsiteY48" fmla="*/ 6148 h 10000"/>
              <a:gd name="connsiteX49" fmla="*/ 7022 w 10000"/>
              <a:gd name="connsiteY49" fmla="*/ 5486 h 10000"/>
              <a:gd name="connsiteX50" fmla="*/ 7108 w 10000"/>
              <a:gd name="connsiteY50" fmla="*/ 5700 h 10000"/>
              <a:gd name="connsiteX51" fmla="*/ 7188 w 10000"/>
              <a:gd name="connsiteY51" fmla="*/ 5156 h 10000"/>
              <a:gd name="connsiteX52" fmla="*/ 7360 w 10000"/>
              <a:gd name="connsiteY52" fmla="*/ 4942 h 10000"/>
              <a:gd name="connsiteX53" fmla="*/ 7431 w 10000"/>
              <a:gd name="connsiteY53" fmla="*/ 5370 h 10000"/>
              <a:gd name="connsiteX54" fmla="*/ 7521 w 10000"/>
              <a:gd name="connsiteY54" fmla="*/ 5486 h 10000"/>
              <a:gd name="connsiteX55" fmla="*/ 7594 w 10000"/>
              <a:gd name="connsiteY55" fmla="*/ 6362 h 10000"/>
              <a:gd name="connsiteX56" fmla="*/ 7768 w 10000"/>
              <a:gd name="connsiteY56" fmla="*/ 6265 h 10000"/>
              <a:gd name="connsiteX57" fmla="*/ 7840 w 10000"/>
              <a:gd name="connsiteY57" fmla="*/ 5817 h 10000"/>
              <a:gd name="connsiteX58" fmla="*/ 7930 w 10000"/>
              <a:gd name="connsiteY58" fmla="*/ 7023 h 10000"/>
              <a:gd name="connsiteX59" fmla="*/ 8022 w 10000"/>
              <a:gd name="connsiteY59" fmla="*/ 2743 h 10000"/>
              <a:gd name="connsiteX60" fmla="*/ 8181 w 10000"/>
              <a:gd name="connsiteY60" fmla="*/ 0 h 10000"/>
              <a:gd name="connsiteX61" fmla="*/ 8269 w 10000"/>
              <a:gd name="connsiteY61" fmla="*/ 1323 h 10000"/>
              <a:gd name="connsiteX62" fmla="*/ 8338 w 10000"/>
              <a:gd name="connsiteY62" fmla="*/ 875 h 10000"/>
              <a:gd name="connsiteX63" fmla="*/ 8429 w 10000"/>
              <a:gd name="connsiteY63" fmla="*/ 2082 h 10000"/>
              <a:gd name="connsiteX64" fmla="*/ 8592 w 10000"/>
              <a:gd name="connsiteY64" fmla="*/ 1751 h 10000"/>
              <a:gd name="connsiteX65" fmla="*/ 8677 w 10000"/>
              <a:gd name="connsiteY65" fmla="*/ 1751 h 10000"/>
              <a:gd name="connsiteX66" fmla="*/ 8755 w 10000"/>
              <a:gd name="connsiteY66" fmla="*/ 1965 h 10000"/>
              <a:gd name="connsiteX67" fmla="*/ 8839 w 10000"/>
              <a:gd name="connsiteY67" fmla="*/ 2626 h 10000"/>
              <a:gd name="connsiteX68" fmla="*/ 9002 w 10000"/>
              <a:gd name="connsiteY68" fmla="*/ 1634 h 10000"/>
              <a:gd name="connsiteX69" fmla="*/ 9091 w 10000"/>
              <a:gd name="connsiteY69" fmla="*/ 2082 h 10000"/>
              <a:gd name="connsiteX70" fmla="*/ 9161 w 10000"/>
              <a:gd name="connsiteY70" fmla="*/ 1965 h 10000"/>
              <a:gd name="connsiteX71" fmla="*/ 9252 w 10000"/>
              <a:gd name="connsiteY71" fmla="*/ 992 h 10000"/>
              <a:gd name="connsiteX72" fmla="*/ 9414 w 10000"/>
              <a:gd name="connsiteY72" fmla="*/ 1206 h 10000"/>
              <a:gd name="connsiteX73" fmla="*/ 9498 w 10000"/>
              <a:gd name="connsiteY73" fmla="*/ 545 h 10000"/>
              <a:gd name="connsiteX74" fmla="*/ 9588 w 10000"/>
              <a:gd name="connsiteY74" fmla="*/ 4163 h 10000"/>
              <a:gd name="connsiteX75" fmla="*/ 9661 w 10000"/>
              <a:gd name="connsiteY75" fmla="*/ 5700 h 10000"/>
              <a:gd name="connsiteX76" fmla="*/ 9836 w 10000"/>
              <a:gd name="connsiteY76" fmla="*/ 5700 h 10000"/>
              <a:gd name="connsiteX77" fmla="*/ 9913 w 10000"/>
              <a:gd name="connsiteY77" fmla="*/ 5156 h 10000"/>
              <a:gd name="connsiteX78" fmla="*/ 10000 w 10000"/>
              <a:gd name="connsiteY7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6934 w 10000"/>
              <a:gd name="connsiteY47" fmla="*/ 6148 h 10000"/>
              <a:gd name="connsiteX48" fmla="*/ 7022 w 10000"/>
              <a:gd name="connsiteY48" fmla="*/ 5486 h 10000"/>
              <a:gd name="connsiteX49" fmla="*/ 7108 w 10000"/>
              <a:gd name="connsiteY49" fmla="*/ 5700 h 10000"/>
              <a:gd name="connsiteX50" fmla="*/ 7188 w 10000"/>
              <a:gd name="connsiteY50" fmla="*/ 5156 h 10000"/>
              <a:gd name="connsiteX51" fmla="*/ 7360 w 10000"/>
              <a:gd name="connsiteY51" fmla="*/ 4942 h 10000"/>
              <a:gd name="connsiteX52" fmla="*/ 7431 w 10000"/>
              <a:gd name="connsiteY52" fmla="*/ 5370 h 10000"/>
              <a:gd name="connsiteX53" fmla="*/ 7521 w 10000"/>
              <a:gd name="connsiteY53" fmla="*/ 5486 h 10000"/>
              <a:gd name="connsiteX54" fmla="*/ 7594 w 10000"/>
              <a:gd name="connsiteY54" fmla="*/ 6362 h 10000"/>
              <a:gd name="connsiteX55" fmla="*/ 7768 w 10000"/>
              <a:gd name="connsiteY55" fmla="*/ 6265 h 10000"/>
              <a:gd name="connsiteX56" fmla="*/ 7840 w 10000"/>
              <a:gd name="connsiteY56" fmla="*/ 5817 h 10000"/>
              <a:gd name="connsiteX57" fmla="*/ 7930 w 10000"/>
              <a:gd name="connsiteY57" fmla="*/ 7023 h 10000"/>
              <a:gd name="connsiteX58" fmla="*/ 8022 w 10000"/>
              <a:gd name="connsiteY58" fmla="*/ 2743 h 10000"/>
              <a:gd name="connsiteX59" fmla="*/ 8181 w 10000"/>
              <a:gd name="connsiteY59" fmla="*/ 0 h 10000"/>
              <a:gd name="connsiteX60" fmla="*/ 8269 w 10000"/>
              <a:gd name="connsiteY60" fmla="*/ 1323 h 10000"/>
              <a:gd name="connsiteX61" fmla="*/ 8338 w 10000"/>
              <a:gd name="connsiteY61" fmla="*/ 875 h 10000"/>
              <a:gd name="connsiteX62" fmla="*/ 8429 w 10000"/>
              <a:gd name="connsiteY62" fmla="*/ 2082 h 10000"/>
              <a:gd name="connsiteX63" fmla="*/ 8592 w 10000"/>
              <a:gd name="connsiteY63" fmla="*/ 1751 h 10000"/>
              <a:gd name="connsiteX64" fmla="*/ 8677 w 10000"/>
              <a:gd name="connsiteY64" fmla="*/ 1751 h 10000"/>
              <a:gd name="connsiteX65" fmla="*/ 8755 w 10000"/>
              <a:gd name="connsiteY65" fmla="*/ 1965 h 10000"/>
              <a:gd name="connsiteX66" fmla="*/ 8839 w 10000"/>
              <a:gd name="connsiteY66" fmla="*/ 2626 h 10000"/>
              <a:gd name="connsiteX67" fmla="*/ 9002 w 10000"/>
              <a:gd name="connsiteY67" fmla="*/ 1634 h 10000"/>
              <a:gd name="connsiteX68" fmla="*/ 9091 w 10000"/>
              <a:gd name="connsiteY68" fmla="*/ 2082 h 10000"/>
              <a:gd name="connsiteX69" fmla="*/ 9161 w 10000"/>
              <a:gd name="connsiteY69" fmla="*/ 1965 h 10000"/>
              <a:gd name="connsiteX70" fmla="*/ 9252 w 10000"/>
              <a:gd name="connsiteY70" fmla="*/ 992 h 10000"/>
              <a:gd name="connsiteX71" fmla="*/ 9414 w 10000"/>
              <a:gd name="connsiteY71" fmla="*/ 1206 h 10000"/>
              <a:gd name="connsiteX72" fmla="*/ 9498 w 10000"/>
              <a:gd name="connsiteY72" fmla="*/ 545 h 10000"/>
              <a:gd name="connsiteX73" fmla="*/ 9588 w 10000"/>
              <a:gd name="connsiteY73" fmla="*/ 4163 h 10000"/>
              <a:gd name="connsiteX74" fmla="*/ 9661 w 10000"/>
              <a:gd name="connsiteY74" fmla="*/ 5700 h 10000"/>
              <a:gd name="connsiteX75" fmla="*/ 9836 w 10000"/>
              <a:gd name="connsiteY75" fmla="*/ 5700 h 10000"/>
              <a:gd name="connsiteX76" fmla="*/ 9913 w 10000"/>
              <a:gd name="connsiteY76" fmla="*/ 5156 h 10000"/>
              <a:gd name="connsiteX77" fmla="*/ 10000 w 10000"/>
              <a:gd name="connsiteY7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6934 w 10000"/>
              <a:gd name="connsiteY46" fmla="*/ 6148 h 10000"/>
              <a:gd name="connsiteX47" fmla="*/ 7022 w 10000"/>
              <a:gd name="connsiteY47" fmla="*/ 5486 h 10000"/>
              <a:gd name="connsiteX48" fmla="*/ 7108 w 10000"/>
              <a:gd name="connsiteY48" fmla="*/ 5700 h 10000"/>
              <a:gd name="connsiteX49" fmla="*/ 7188 w 10000"/>
              <a:gd name="connsiteY49" fmla="*/ 5156 h 10000"/>
              <a:gd name="connsiteX50" fmla="*/ 7360 w 10000"/>
              <a:gd name="connsiteY50" fmla="*/ 4942 h 10000"/>
              <a:gd name="connsiteX51" fmla="*/ 7431 w 10000"/>
              <a:gd name="connsiteY51" fmla="*/ 5370 h 10000"/>
              <a:gd name="connsiteX52" fmla="*/ 7521 w 10000"/>
              <a:gd name="connsiteY52" fmla="*/ 5486 h 10000"/>
              <a:gd name="connsiteX53" fmla="*/ 7594 w 10000"/>
              <a:gd name="connsiteY53" fmla="*/ 6362 h 10000"/>
              <a:gd name="connsiteX54" fmla="*/ 7768 w 10000"/>
              <a:gd name="connsiteY54" fmla="*/ 6265 h 10000"/>
              <a:gd name="connsiteX55" fmla="*/ 7840 w 10000"/>
              <a:gd name="connsiteY55" fmla="*/ 5817 h 10000"/>
              <a:gd name="connsiteX56" fmla="*/ 7930 w 10000"/>
              <a:gd name="connsiteY56" fmla="*/ 7023 h 10000"/>
              <a:gd name="connsiteX57" fmla="*/ 8022 w 10000"/>
              <a:gd name="connsiteY57" fmla="*/ 2743 h 10000"/>
              <a:gd name="connsiteX58" fmla="*/ 8181 w 10000"/>
              <a:gd name="connsiteY58" fmla="*/ 0 h 10000"/>
              <a:gd name="connsiteX59" fmla="*/ 8269 w 10000"/>
              <a:gd name="connsiteY59" fmla="*/ 1323 h 10000"/>
              <a:gd name="connsiteX60" fmla="*/ 8338 w 10000"/>
              <a:gd name="connsiteY60" fmla="*/ 875 h 10000"/>
              <a:gd name="connsiteX61" fmla="*/ 8429 w 10000"/>
              <a:gd name="connsiteY61" fmla="*/ 2082 h 10000"/>
              <a:gd name="connsiteX62" fmla="*/ 8592 w 10000"/>
              <a:gd name="connsiteY62" fmla="*/ 1751 h 10000"/>
              <a:gd name="connsiteX63" fmla="*/ 8677 w 10000"/>
              <a:gd name="connsiteY63" fmla="*/ 1751 h 10000"/>
              <a:gd name="connsiteX64" fmla="*/ 8755 w 10000"/>
              <a:gd name="connsiteY64" fmla="*/ 1965 h 10000"/>
              <a:gd name="connsiteX65" fmla="*/ 8839 w 10000"/>
              <a:gd name="connsiteY65" fmla="*/ 2626 h 10000"/>
              <a:gd name="connsiteX66" fmla="*/ 9002 w 10000"/>
              <a:gd name="connsiteY66" fmla="*/ 1634 h 10000"/>
              <a:gd name="connsiteX67" fmla="*/ 9091 w 10000"/>
              <a:gd name="connsiteY67" fmla="*/ 2082 h 10000"/>
              <a:gd name="connsiteX68" fmla="*/ 9161 w 10000"/>
              <a:gd name="connsiteY68" fmla="*/ 1965 h 10000"/>
              <a:gd name="connsiteX69" fmla="*/ 9252 w 10000"/>
              <a:gd name="connsiteY69" fmla="*/ 992 h 10000"/>
              <a:gd name="connsiteX70" fmla="*/ 9414 w 10000"/>
              <a:gd name="connsiteY70" fmla="*/ 1206 h 10000"/>
              <a:gd name="connsiteX71" fmla="*/ 9498 w 10000"/>
              <a:gd name="connsiteY71" fmla="*/ 545 h 10000"/>
              <a:gd name="connsiteX72" fmla="*/ 9588 w 10000"/>
              <a:gd name="connsiteY72" fmla="*/ 4163 h 10000"/>
              <a:gd name="connsiteX73" fmla="*/ 9661 w 10000"/>
              <a:gd name="connsiteY73" fmla="*/ 5700 h 10000"/>
              <a:gd name="connsiteX74" fmla="*/ 9836 w 10000"/>
              <a:gd name="connsiteY74" fmla="*/ 5700 h 10000"/>
              <a:gd name="connsiteX75" fmla="*/ 9913 w 10000"/>
              <a:gd name="connsiteY75" fmla="*/ 5156 h 10000"/>
              <a:gd name="connsiteX76" fmla="*/ 10000 w 10000"/>
              <a:gd name="connsiteY7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6934 w 10000"/>
              <a:gd name="connsiteY45" fmla="*/ 6148 h 10000"/>
              <a:gd name="connsiteX46" fmla="*/ 7022 w 10000"/>
              <a:gd name="connsiteY46" fmla="*/ 5486 h 10000"/>
              <a:gd name="connsiteX47" fmla="*/ 7108 w 10000"/>
              <a:gd name="connsiteY47" fmla="*/ 5700 h 10000"/>
              <a:gd name="connsiteX48" fmla="*/ 7188 w 10000"/>
              <a:gd name="connsiteY48" fmla="*/ 5156 h 10000"/>
              <a:gd name="connsiteX49" fmla="*/ 7360 w 10000"/>
              <a:gd name="connsiteY49" fmla="*/ 4942 h 10000"/>
              <a:gd name="connsiteX50" fmla="*/ 7431 w 10000"/>
              <a:gd name="connsiteY50" fmla="*/ 5370 h 10000"/>
              <a:gd name="connsiteX51" fmla="*/ 7521 w 10000"/>
              <a:gd name="connsiteY51" fmla="*/ 5486 h 10000"/>
              <a:gd name="connsiteX52" fmla="*/ 7594 w 10000"/>
              <a:gd name="connsiteY52" fmla="*/ 6362 h 10000"/>
              <a:gd name="connsiteX53" fmla="*/ 7768 w 10000"/>
              <a:gd name="connsiteY53" fmla="*/ 6265 h 10000"/>
              <a:gd name="connsiteX54" fmla="*/ 7840 w 10000"/>
              <a:gd name="connsiteY54" fmla="*/ 5817 h 10000"/>
              <a:gd name="connsiteX55" fmla="*/ 7930 w 10000"/>
              <a:gd name="connsiteY55" fmla="*/ 7023 h 10000"/>
              <a:gd name="connsiteX56" fmla="*/ 8022 w 10000"/>
              <a:gd name="connsiteY56" fmla="*/ 2743 h 10000"/>
              <a:gd name="connsiteX57" fmla="*/ 8181 w 10000"/>
              <a:gd name="connsiteY57" fmla="*/ 0 h 10000"/>
              <a:gd name="connsiteX58" fmla="*/ 8269 w 10000"/>
              <a:gd name="connsiteY58" fmla="*/ 1323 h 10000"/>
              <a:gd name="connsiteX59" fmla="*/ 8338 w 10000"/>
              <a:gd name="connsiteY59" fmla="*/ 875 h 10000"/>
              <a:gd name="connsiteX60" fmla="*/ 8429 w 10000"/>
              <a:gd name="connsiteY60" fmla="*/ 2082 h 10000"/>
              <a:gd name="connsiteX61" fmla="*/ 8592 w 10000"/>
              <a:gd name="connsiteY61" fmla="*/ 1751 h 10000"/>
              <a:gd name="connsiteX62" fmla="*/ 8677 w 10000"/>
              <a:gd name="connsiteY62" fmla="*/ 1751 h 10000"/>
              <a:gd name="connsiteX63" fmla="*/ 8755 w 10000"/>
              <a:gd name="connsiteY63" fmla="*/ 1965 h 10000"/>
              <a:gd name="connsiteX64" fmla="*/ 8839 w 10000"/>
              <a:gd name="connsiteY64" fmla="*/ 2626 h 10000"/>
              <a:gd name="connsiteX65" fmla="*/ 9002 w 10000"/>
              <a:gd name="connsiteY65" fmla="*/ 1634 h 10000"/>
              <a:gd name="connsiteX66" fmla="*/ 9091 w 10000"/>
              <a:gd name="connsiteY66" fmla="*/ 2082 h 10000"/>
              <a:gd name="connsiteX67" fmla="*/ 9161 w 10000"/>
              <a:gd name="connsiteY67" fmla="*/ 1965 h 10000"/>
              <a:gd name="connsiteX68" fmla="*/ 9252 w 10000"/>
              <a:gd name="connsiteY68" fmla="*/ 992 h 10000"/>
              <a:gd name="connsiteX69" fmla="*/ 9414 w 10000"/>
              <a:gd name="connsiteY69" fmla="*/ 1206 h 10000"/>
              <a:gd name="connsiteX70" fmla="*/ 9498 w 10000"/>
              <a:gd name="connsiteY70" fmla="*/ 545 h 10000"/>
              <a:gd name="connsiteX71" fmla="*/ 9588 w 10000"/>
              <a:gd name="connsiteY71" fmla="*/ 4163 h 10000"/>
              <a:gd name="connsiteX72" fmla="*/ 9661 w 10000"/>
              <a:gd name="connsiteY72" fmla="*/ 5700 h 10000"/>
              <a:gd name="connsiteX73" fmla="*/ 9836 w 10000"/>
              <a:gd name="connsiteY73" fmla="*/ 5700 h 10000"/>
              <a:gd name="connsiteX74" fmla="*/ 9913 w 10000"/>
              <a:gd name="connsiteY74" fmla="*/ 5156 h 10000"/>
              <a:gd name="connsiteX75" fmla="*/ 10000 w 10000"/>
              <a:gd name="connsiteY7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6934 w 10000"/>
              <a:gd name="connsiteY44" fmla="*/ 6148 h 10000"/>
              <a:gd name="connsiteX45" fmla="*/ 7022 w 10000"/>
              <a:gd name="connsiteY45" fmla="*/ 5486 h 10000"/>
              <a:gd name="connsiteX46" fmla="*/ 7108 w 10000"/>
              <a:gd name="connsiteY46" fmla="*/ 5700 h 10000"/>
              <a:gd name="connsiteX47" fmla="*/ 7188 w 10000"/>
              <a:gd name="connsiteY47" fmla="*/ 5156 h 10000"/>
              <a:gd name="connsiteX48" fmla="*/ 7360 w 10000"/>
              <a:gd name="connsiteY48" fmla="*/ 4942 h 10000"/>
              <a:gd name="connsiteX49" fmla="*/ 7431 w 10000"/>
              <a:gd name="connsiteY49" fmla="*/ 5370 h 10000"/>
              <a:gd name="connsiteX50" fmla="*/ 7521 w 10000"/>
              <a:gd name="connsiteY50" fmla="*/ 5486 h 10000"/>
              <a:gd name="connsiteX51" fmla="*/ 7594 w 10000"/>
              <a:gd name="connsiteY51" fmla="*/ 6362 h 10000"/>
              <a:gd name="connsiteX52" fmla="*/ 7768 w 10000"/>
              <a:gd name="connsiteY52" fmla="*/ 6265 h 10000"/>
              <a:gd name="connsiteX53" fmla="*/ 7840 w 10000"/>
              <a:gd name="connsiteY53" fmla="*/ 5817 h 10000"/>
              <a:gd name="connsiteX54" fmla="*/ 7930 w 10000"/>
              <a:gd name="connsiteY54" fmla="*/ 7023 h 10000"/>
              <a:gd name="connsiteX55" fmla="*/ 8022 w 10000"/>
              <a:gd name="connsiteY55" fmla="*/ 2743 h 10000"/>
              <a:gd name="connsiteX56" fmla="*/ 8181 w 10000"/>
              <a:gd name="connsiteY56" fmla="*/ 0 h 10000"/>
              <a:gd name="connsiteX57" fmla="*/ 8269 w 10000"/>
              <a:gd name="connsiteY57" fmla="*/ 1323 h 10000"/>
              <a:gd name="connsiteX58" fmla="*/ 8338 w 10000"/>
              <a:gd name="connsiteY58" fmla="*/ 875 h 10000"/>
              <a:gd name="connsiteX59" fmla="*/ 8429 w 10000"/>
              <a:gd name="connsiteY59" fmla="*/ 2082 h 10000"/>
              <a:gd name="connsiteX60" fmla="*/ 8592 w 10000"/>
              <a:gd name="connsiteY60" fmla="*/ 1751 h 10000"/>
              <a:gd name="connsiteX61" fmla="*/ 8677 w 10000"/>
              <a:gd name="connsiteY61" fmla="*/ 1751 h 10000"/>
              <a:gd name="connsiteX62" fmla="*/ 8755 w 10000"/>
              <a:gd name="connsiteY62" fmla="*/ 1965 h 10000"/>
              <a:gd name="connsiteX63" fmla="*/ 8839 w 10000"/>
              <a:gd name="connsiteY63" fmla="*/ 2626 h 10000"/>
              <a:gd name="connsiteX64" fmla="*/ 9002 w 10000"/>
              <a:gd name="connsiteY64" fmla="*/ 1634 h 10000"/>
              <a:gd name="connsiteX65" fmla="*/ 9091 w 10000"/>
              <a:gd name="connsiteY65" fmla="*/ 2082 h 10000"/>
              <a:gd name="connsiteX66" fmla="*/ 9161 w 10000"/>
              <a:gd name="connsiteY66" fmla="*/ 1965 h 10000"/>
              <a:gd name="connsiteX67" fmla="*/ 9252 w 10000"/>
              <a:gd name="connsiteY67" fmla="*/ 992 h 10000"/>
              <a:gd name="connsiteX68" fmla="*/ 9414 w 10000"/>
              <a:gd name="connsiteY68" fmla="*/ 1206 h 10000"/>
              <a:gd name="connsiteX69" fmla="*/ 9498 w 10000"/>
              <a:gd name="connsiteY69" fmla="*/ 545 h 10000"/>
              <a:gd name="connsiteX70" fmla="*/ 9588 w 10000"/>
              <a:gd name="connsiteY70" fmla="*/ 4163 h 10000"/>
              <a:gd name="connsiteX71" fmla="*/ 9661 w 10000"/>
              <a:gd name="connsiteY71" fmla="*/ 5700 h 10000"/>
              <a:gd name="connsiteX72" fmla="*/ 9836 w 10000"/>
              <a:gd name="connsiteY72" fmla="*/ 5700 h 10000"/>
              <a:gd name="connsiteX73" fmla="*/ 9913 w 10000"/>
              <a:gd name="connsiteY73" fmla="*/ 5156 h 10000"/>
              <a:gd name="connsiteX74" fmla="*/ 10000 w 10000"/>
              <a:gd name="connsiteY7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6934 w 10000"/>
              <a:gd name="connsiteY43" fmla="*/ 6148 h 10000"/>
              <a:gd name="connsiteX44" fmla="*/ 7022 w 10000"/>
              <a:gd name="connsiteY44" fmla="*/ 5486 h 10000"/>
              <a:gd name="connsiteX45" fmla="*/ 7108 w 10000"/>
              <a:gd name="connsiteY45" fmla="*/ 5700 h 10000"/>
              <a:gd name="connsiteX46" fmla="*/ 7188 w 10000"/>
              <a:gd name="connsiteY46" fmla="*/ 5156 h 10000"/>
              <a:gd name="connsiteX47" fmla="*/ 7360 w 10000"/>
              <a:gd name="connsiteY47" fmla="*/ 4942 h 10000"/>
              <a:gd name="connsiteX48" fmla="*/ 7431 w 10000"/>
              <a:gd name="connsiteY48" fmla="*/ 5370 h 10000"/>
              <a:gd name="connsiteX49" fmla="*/ 7521 w 10000"/>
              <a:gd name="connsiteY49" fmla="*/ 5486 h 10000"/>
              <a:gd name="connsiteX50" fmla="*/ 7594 w 10000"/>
              <a:gd name="connsiteY50" fmla="*/ 6362 h 10000"/>
              <a:gd name="connsiteX51" fmla="*/ 7768 w 10000"/>
              <a:gd name="connsiteY51" fmla="*/ 6265 h 10000"/>
              <a:gd name="connsiteX52" fmla="*/ 7840 w 10000"/>
              <a:gd name="connsiteY52" fmla="*/ 5817 h 10000"/>
              <a:gd name="connsiteX53" fmla="*/ 7930 w 10000"/>
              <a:gd name="connsiteY53" fmla="*/ 7023 h 10000"/>
              <a:gd name="connsiteX54" fmla="*/ 8022 w 10000"/>
              <a:gd name="connsiteY54" fmla="*/ 2743 h 10000"/>
              <a:gd name="connsiteX55" fmla="*/ 8181 w 10000"/>
              <a:gd name="connsiteY55" fmla="*/ 0 h 10000"/>
              <a:gd name="connsiteX56" fmla="*/ 8269 w 10000"/>
              <a:gd name="connsiteY56" fmla="*/ 1323 h 10000"/>
              <a:gd name="connsiteX57" fmla="*/ 8338 w 10000"/>
              <a:gd name="connsiteY57" fmla="*/ 875 h 10000"/>
              <a:gd name="connsiteX58" fmla="*/ 8429 w 10000"/>
              <a:gd name="connsiteY58" fmla="*/ 2082 h 10000"/>
              <a:gd name="connsiteX59" fmla="*/ 8592 w 10000"/>
              <a:gd name="connsiteY59" fmla="*/ 1751 h 10000"/>
              <a:gd name="connsiteX60" fmla="*/ 8677 w 10000"/>
              <a:gd name="connsiteY60" fmla="*/ 1751 h 10000"/>
              <a:gd name="connsiteX61" fmla="*/ 8755 w 10000"/>
              <a:gd name="connsiteY61" fmla="*/ 1965 h 10000"/>
              <a:gd name="connsiteX62" fmla="*/ 8839 w 10000"/>
              <a:gd name="connsiteY62" fmla="*/ 2626 h 10000"/>
              <a:gd name="connsiteX63" fmla="*/ 9002 w 10000"/>
              <a:gd name="connsiteY63" fmla="*/ 1634 h 10000"/>
              <a:gd name="connsiteX64" fmla="*/ 9091 w 10000"/>
              <a:gd name="connsiteY64" fmla="*/ 2082 h 10000"/>
              <a:gd name="connsiteX65" fmla="*/ 9161 w 10000"/>
              <a:gd name="connsiteY65" fmla="*/ 1965 h 10000"/>
              <a:gd name="connsiteX66" fmla="*/ 9252 w 10000"/>
              <a:gd name="connsiteY66" fmla="*/ 992 h 10000"/>
              <a:gd name="connsiteX67" fmla="*/ 9414 w 10000"/>
              <a:gd name="connsiteY67" fmla="*/ 1206 h 10000"/>
              <a:gd name="connsiteX68" fmla="*/ 9498 w 10000"/>
              <a:gd name="connsiteY68" fmla="*/ 545 h 10000"/>
              <a:gd name="connsiteX69" fmla="*/ 9588 w 10000"/>
              <a:gd name="connsiteY69" fmla="*/ 4163 h 10000"/>
              <a:gd name="connsiteX70" fmla="*/ 9661 w 10000"/>
              <a:gd name="connsiteY70" fmla="*/ 5700 h 10000"/>
              <a:gd name="connsiteX71" fmla="*/ 9836 w 10000"/>
              <a:gd name="connsiteY71" fmla="*/ 5700 h 10000"/>
              <a:gd name="connsiteX72" fmla="*/ 9913 w 10000"/>
              <a:gd name="connsiteY72" fmla="*/ 5156 h 10000"/>
              <a:gd name="connsiteX73" fmla="*/ 10000 w 10000"/>
              <a:gd name="connsiteY7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6934 w 10000"/>
              <a:gd name="connsiteY42" fmla="*/ 6148 h 10000"/>
              <a:gd name="connsiteX43" fmla="*/ 7022 w 10000"/>
              <a:gd name="connsiteY43" fmla="*/ 5486 h 10000"/>
              <a:gd name="connsiteX44" fmla="*/ 7108 w 10000"/>
              <a:gd name="connsiteY44" fmla="*/ 5700 h 10000"/>
              <a:gd name="connsiteX45" fmla="*/ 7188 w 10000"/>
              <a:gd name="connsiteY45" fmla="*/ 5156 h 10000"/>
              <a:gd name="connsiteX46" fmla="*/ 7360 w 10000"/>
              <a:gd name="connsiteY46" fmla="*/ 4942 h 10000"/>
              <a:gd name="connsiteX47" fmla="*/ 7431 w 10000"/>
              <a:gd name="connsiteY47" fmla="*/ 5370 h 10000"/>
              <a:gd name="connsiteX48" fmla="*/ 7521 w 10000"/>
              <a:gd name="connsiteY48" fmla="*/ 5486 h 10000"/>
              <a:gd name="connsiteX49" fmla="*/ 7594 w 10000"/>
              <a:gd name="connsiteY49" fmla="*/ 6362 h 10000"/>
              <a:gd name="connsiteX50" fmla="*/ 7768 w 10000"/>
              <a:gd name="connsiteY50" fmla="*/ 6265 h 10000"/>
              <a:gd name="connsiteX51" fmla="*/ 7840 w 10000"/>
              <a:gd name="connsiteY51" fmla="*/ 5817 h 10000"/>
              <a:gd name="connsiteX52" fmla="*/ 7930 w 10000"/>
              <a:gd name="connsiteY52" fmla="*/ 7023 h 10000"/>
              <a:gd name="connsiteX53" fmla="*/ 8022 w 10000"/>
              <a:gd name="connsiteY53" fmla="*/ 2743 h 10000"/>
              <a:gd name="connsiteX54" fmla="*/ 8181 w 10000"/>
              <a:gd name="connsiteY54" fmla="*/ 0 h 10000"/>
              <a:gd name="connsiteX55" fmla="*/ 8269 w 10000"/>
              <a:gd name="connsiteY55" fmla="*/ 1323 h 10000"/>
              <a:gd name="connsiteX56" fmla="*/ 8338 w 10000"/>
              <a:gd name="connsiteY56" fmla="*/ 875 h 10000"/>
              <a:gd name="connsiteX57" fmla="*/ 8429 w 10000"/>
              <a:gd name="connsiteY57" fmla="*/ 2082 h 10000"/>
              <a:gd name="connsiteX58" fmla="*/ 8592 w 10000"/>
              <a:gd name="connsiteY58" fmla="*/ 1751 h 10000"/>
              <a:gd name="connsiteX59" fmla="*/ 8677 w 10000"/>
              <a:gd name="connsiteY59" fmla="*/ 1751 h 10000"/>
              <a:gd name="connsiteX60" fmla="*/ 8755 w 10000"/>
              <a:gd name="connsiteY60" fmla="*/ 1965 h 10000"/>
              <a:gd name="connsiteX61" fmla="*/ 8839 w 10000"/>
              <a:gd name="connsiteY61" fmla="*/ 2626 h 10000"/>
              <a:gd name="connsiteX62" fmla="*/ 9002 w 10000"/>
              <a:gd name="connsiteY62" fmla="*/ 1634 h 10000"/>
              <a:gd name="connsiteX63" fmla="*/ 9091 w 10000"/>
              <a:gd name="connsiteY63" fmla="*/ 2082 h 10000"/>
              <a:gd name="connsiteX64" fmla="*/ 9161 w 10000"/>
              <a:gd name="connsiteY64" fmla="*/ 1965 h 10000"/>
              <a:gd name="connsiteX65" fmla="*/ 9252 w 10000"/>
              <a:gd name="connsiteY65" fmla="*/ 992 h 10000"/>
              <a:gd name="connsiteX66" fmla="*/ 9414 w 10000"/>
              <a:gd name="connsiteY66" fmla="*/ 1206 h 10000"/>
              <a:gd name="connsiteX67" fmla="*/ 9498 w 10000"/>
              <a:gd name="connsiteY67" fmla="*/ 545 h 10000"/>
              <a:gd name="connsiteX68" fmla="*/ 9588 w 10000"/>
              <a:gd name="connsiteY68" fmla="*/ 4163 h 10000"/>
              <a:gd name="connsiteX69" fmla="*/ 9661 w 10000"/>
              <a:gd name="connsiteY69" fmla="*/ 5700 h 10000"/>
              <a:gd name="connsiteX70" fmla="*/ 9836 w 10000"/>
              <a:gd name="connsiteY70" fmla="*/ 5700 h 10000"/>
              <a:gd name="connsiteX71" fmla="*/ 9913 w 10000"/>
              <a:gd name="connsiteY71" fmla="*/ 5156 h 10000"/>
              <a:gd name="connsiteX72" fmla="*/ 10000 w 10000"/>
              <a:gd name="connsiteY7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6934 w 10000"/>
              <a:gd name="connsiteY41" fmla="*/ 6148 h 10000"/>
              <a:gd name="connsiteX42" fmla="*/ 7022 w 10000"/>
              <a:gd name="connsiteY42" fmla="*/ 5486 h 10000"/>
              <a:gd name="connsiteX43" fmla="*/ 7108 w 10000"/>
              <a:gd name="connsiteY43" fmla="*/ 5700 h 10000"/>
              <a:gd name="connsiteX44" fmla="*/ 7188 w 10000"/>
              <a:gd name="connsiteY44" fmla="*/ 5156 h 10000"/>
              <a:gd name="connsiteX45" fmla="*/ 7360 w 10000"/>
              <a:gd name="connsiteY45" fmla="*/ 4942 h 10000"/>
              <a:gd name="connsiteX46" fmla="*/ 7431 w 10000"/>
              <a:gd name="connsiteY46" fmla="*/ 5370 h 10000"/>
              <a:gd name="connsiteX47" fmla="*/ 7521 w 10000"/>
              <a:gd name="connsiteY47" fmla="*/ 5486 h 10000"/>
              <a:gd name="connsiteX48" fmla="*/ 7594 w 10000"/>
              <a:gd name="connsiteY48" fmla="*/ 6362 h 10000"/>
              <a:gd name="connsiteX49" fmla="*/ 7768 w 10000"/>
              <a:gd name="connsiteY49" fmla="*/ 6265 h 10000"/>
              <a:gd name="connsiteX50" fmla="*/ 7840 w 10000"/>
              <a:gd name="connsiteY50" fmla="*/ 5817 h 10000"/>
              <a:gd name="connsiteX51" fmla="*/ 7930 w 10000"/>
              <a:gd name="connsiteY51" fmla="*/ 7023 h 10000"/>
              <a:gd name="connsiteX52" fmla="*/ 8022 w 10000"/>
              <a:gd name="connsiteY52" fmla="*/ 2743 h 10000"/>
              <a:gd name="connsiteX53" fmla="*/ 8181 w 10000"/>
              <a:gd name="connsiteY53" fmla="*/ 0 h 10000"/>
              <a:gd name="connsiteX54" fmla="*/ 8269 w 10000"/>
              <a:gd name="connsiteY54" fmla="*/ 1323 h 10000"/>
              <a:gd name="connsiteX55" fmla="*/ 8338 w 10000"/>
              <a:gd name="connsiteY55" fmla="*/ 875 h 10000"/>
              <a:gd name="connsiteX56" fmla="*/ 8429 w 10000"/>
              <a:gd name="connsiteY56" fmla="*/ 2082 h 10000"/>
              <a:gd name="connsiteX57" fmla="*/ 8592 w 10000"/>
              <a:gd name="connsiteY57" fmla="*/ 1751 h 10000"/>
              <a:gd name="connsiteX58" fmla="*/ 8677 w 10000"/>
              <a:gd name="connsiteY58" fmla="*/ 1751 h 10000"/>
              <a:gd name="connsiteX59" fmla="*/ 8755 w 10000"/>
              <a:gd name="connsiteY59" fmla="*/ 1965 h 10000"/>
              <a:gd name="connsiteX60" fmla="*/ 8839 w 10000"/>
              <a:gd name="connsiteY60" fmla="*/ 2626 h 10000"/>
              <a:gd name="connsiteX61" fmla="*/ 9002 w 10000"/>
              <a:gd name="connsiteY61" fmla="*/ 1634 h 10000"/>
              <a:gd name="connsiteX62" fmla="*/ 9091 w 10000"/>
              <a:gd name="connsiteY62" fmla="*/ 2082 h 10000"/>
              <a:gd name="connsiteX63" fmla="*/ 9161 w 10000"/>
              <a:gd name="connsiteY63" fmla="*/ 1965 h 10000"/>
              <a:gd name="connsiteX64" fmla="*/ 9252 w 10000"/>
              <a:gd name="connsiteY64" fmla="*/ 992 h 10000"/>
              <a:gd name="connsiteX65" fmla="*/ 9414 w 10000"/>
              <a:gd name="connsiteY65" fmla="*/ 1206 h 10000"/>
              <a:gd name="connsiteX66" fmla="*/ 9498 w 10000"/>
              <a:gd name="connsiteY66" fmla="*/ 545 h 10000"/>
              <a:gd name="connsiteX67" fmla="*/ 9588 w 10000"/>
              <a:gd name="connsiteY67" fmla="*/ 4163 h 10000"/>
              <a:gd name="connsiteX68" fmla="*/ 9661 w 10000"/>
              <a:gd name="connsiteY68" fmla="*/ 5700 h 10000"/>
              <a:gd name="connsiteX69" fmla="*/ 9836 w 10000"/>
              <a:gd name="connsiteY69" fmla="*/ 5700 h 10000"/>
              <a:gd name="connsiteX70" fmla="*/ 9913 w 10000"/>
              <a:gd name="connsiteY70" fmla="*/ 5156 h 10000"/>
              <a:gd name="connsiteX71" fmla="*/ 10000 w 10000"/>
              <a:gd name="connsiteY7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6934 w 10000"/>
              <a:gd name="connsiteY40" fmla="*/ 6148 h 10000"/>
              <a:gd name="connsiteX41" fmla="*/ 7022 w 10000"/>
              <a:gd name="connsiteY41" fmla="*/ 5486 h 10000"/>
              <a:gd name="connsiteX42" fmla="*/ 7108 w 10000"/>
              <a:gd name="connsiteY42" fmla="*/ 5700 h 10000"/>
              <a:gd name="connsiteX43" fmla="*/ 7188 w 10000"/>
              <a:gd name="connsiteY43" fmla="*/ 5156 h 10000"/>
              <a:gd name="connsiteX44" fmla="*/ 7360 w 10000"/>
              <a:gd name="connsiteY44" fmla="*/ 4942 h 10000"/>
              <a:gd name="connsiteX45" fmla="*/ 7431 w 10000"/>
              <a:gd name="connsiteY45" fmla="*/ 5370 h 10000"/>
              <a:gd name="connsiteX46" fmla="*/ 7521 w 10000"/>
              <a:gd name="connsiteY46" fmla="*/ 5486 h 10000"/>
              <a:gd name="connsiteX47" fmla="*/ 7594 w 10000"/>
              <a:gd name="connsiteY47" fmla="*/ 6362 h 10000"/>
              <a:gd name="connsiteX48" fmla="*/ 7768 w 10000"/>
              <a:gd name="connsiteY48" fmla="*/ 6265 h 10000"/>
              <a:gd name="connsiteX49" fmla="*/ 7840 w 10000"/>
              <a:gd name="connsiteY49" fmla="*/ 5817 h 10000"/>
              <a:gd name="connsiteX50" fmla="*/ 7930 w 10000"/>
              <a:gd name="connsiteY50" fmla="*/ 7023 h 10000"/>
              <a:gd name="connsiteX51" fmla="*/ 8022 w 10000"/>
              <a:gd name="connsiteY51" fmla="*/ 2743 h 10000"/>
              <a:gd name="connsiteX52" fmla="*/ 8181 w 10000"/>
              <a:gd name="connsiteY52" fmla="*/ 0 h 10000"/>
              <a:gd name="connsiteX53" fmla="*/ 8269 w 10000"/>
              <a:gd name="connsiteY53" fmla="*/ 1323 h 10000"/>
              <a:gd name="connsiteX54" fmla="*/ 8338 w 10000"/>
              <a:gd name="connsiteY54" fmla="*/ 875 h 10000"/>
              <a:gd name="connsiteX55" fmla="*/ 8429 w 10000"/>
              <a:gd name="connsiteY55" fmla="*/ 2082 h 10000"/>
              <a:gd name="connsiteX56" fmla="*/ 8592 w 10000"/>
              <a:gd name="connsiteY56" fmla="*/ 1751 h 10000"/>
              <a:gd name="connsiteX57" fmla="*/ 8677 w 10000"/>
              <a:gd name="connsiteY57" fmla="*/ 1751 h 10000"/>
              <a:gd name="connsiteX58" fmla="*/ 8755 w 10000"/>
              <a:gd name="connsiteY58" fmla="*/ 1965 h 10000"/>
              <a:gd name="connsiteX59" fmla="*/ 8839 w 10000"/>
              <a:gd name="connsiteY59" fmla="*/ 2626 h 10000"/>
              <a:gd name="connsiteX60" fmla="*/ 9002 w 10000"/>
              <a:gd name="connsiteY60" fmla="*/ 1634 h 10000"/>
              <a:gd name="connsiteX61" fmla="*/ 9091 w 10000"/>
              <a:gd name="connsiteY61" fmla="*/ 2082 h 10000"/>
              <a:gd name="connsiteX62" fmla="*/ 9161 w 10000"/>
              <a:gd name="connsiteY62" fmla="*/ 1965 h 10000"/>
              <a:gd name="connsiteX63" fmla="*/ 9252 w 10000"/>
              <a:gd name="connsiteY63" fmla="*/ 992 h 10000"/>
              <a:gd name="connsiteX64" fmla="*/ 9414 w 10000"/>
              <a:gd name="connsiteY64" fmla="*/ 1206 h 10000"/>
              <a:gd name="connsiteX65" fmla="*/ 9498 w 10000"/>
              <a:gd name="connsiteY65" fmla="*/ 545 h 10000"/>
              <a:gd name="connsiteX66" fmla="*/ 9588 w 10000"/>
              <a:gd name="connsiteY66" fmla="*/ 4163 h 10000"/>
              <a:gd name="connsiteX67" fmla="*/ 9661 w 10000"/>
              <a:gd name="connsiteY67" fmla="*/ 5700 h 10000"/>
              <a:gd name="connsiteX68" fmla="*/ 9836 w 10000"/>
              <a:gd name="connsiteY68" fmla="*/ 5700 h 10000"/>
              <a:gd name="connsiteX69" fmla="*/ 9913 w 10000"/>
              <a:gd name="connsiteY69" fmla="*/ 5156 h 10000"/>
              <a:gd name="connsiteX70" fmla="*/ 10000 w 10000"/>
              <a:gd name="connsiteY7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6934 w 10000"/>
              <a:gd name="connsiteY39" fmla="*/ 6148 h 10000"/>
              <a:gd name="connsiteX40" fmla="*/ 7022 w 10000"/>
              <a:gd name="connsiteY40" fmla="*/ 5486 h 10000"/>
              <a:gd name="connsiteX41" fmla="*/ 7108 w 10000"/>
              <a:gd name="connsiteY41" fmla="*/ 5700 h 10000"/>
              <a:gd name="connsiteX42" fmla="*/ 7188 w 10000"/>
              <a:gd name="connsiteY42" fmla="*/ 5156 h 10000"/>
              <a:gd name="connsiteX43" fmla="*/ 7360 w 10000"/>
              <a:gd name="connsiteY43" fmla="*/ 4942 h 10000"/>
              <a:gd name="connsiteX44" fmla="*/ 7431 w 10000"/>
              <a:gd name="connsiteY44" fmla="*/ 5370 h 10000"/>
              <a:gd name="connsiteX45" fmla="*/ 7521 w 10000"/>
              <a:gd name="connsiteY45" fmla="*/ 5486 h 10000"/>
              <a:gd name="connsiteX46" fmla="*/ 7594 w 10000"/>
              <a:gd name="connsiteY46" fmla="*/ 6362 h 10000"/>
              <a:gd name="connsiteX47" fmla="*/ 7768 w 10000"/>
              <a:gd name="connsiteY47" fmla="*/ 6265 h 10000"/>
              <a:gd name="connsiteX48" fmla="*/ 7840 w 10000"/>
              <a:gd name="connsiteY48" fmla="*/ 5817 h 10000"/>
              <a:gd name="connsiteX49" fmla="*/ 7930 w 10000"/>
              <a:gd name="connsiteY49" fmla="*/ 7023 h 10000"/>
              <a:gd name="connsiteX50" fmla="*/ 8022 w 10000"/>
              <a:gd name="connsiteY50" fmla="*/ 2743 h 10000"/>
              <a:gd name="connsiteX51" fmla="*/ 8181 w 10000"/>
              <a:gd name="connsiteY51" fmla="*/ 0 h 10000"/>
              <a:gd name="connsiteX52" fmla="*/ 8269 w 10000"/>
              <a:gd name="connsiteY52" fmla="*/ 1323 h 10000"/>
              <a:gd name="connsiteX53" fmla="*/ 8338 w 10000"/>
              <a:gd name="connsiteY53" fmla="*/ 875 h 10000"/>
              <a:gd name="connsiteX54" fmla="*/ 8429 w 10000"/>
              <a:gd name="connsiteY54" fmla="*/ 2082 h 10000"/>
              <a:gd name="connsiteX55" fmla="*/ 8592 w 10000"/>
              <a:gd name="connsiteY55" fmla="*/ 1751 h 10000"/>
              <a:gd name="connsiteX56" fmla="*/ 8677 w 10000"/>
              <a:gd name="connsiteY56" fmla="*/ 1751 h 10000"/>
              <a:gd name="connsiteX57" fmla="*/ 8755 w 10000"/>
              <a:gd name="connsiteY57" fmla="*/ 1965 h 10000"/>
              <a:gd name="connsiteX58" fmla="*/ 8839 w 10000"/>
              <a:gd name="connsiteY58" fmla="*/ 2626 h 10000"/>
              <a:gd name="connsiteX59" fmla="*/ 9002 w 10000"/>
              <a:gd name="connsiteY59" fmla="*/ 1634 h 10000"/>
              <a:gd name="connsiteX60" fmla="*/ 9091 w 10000"/>
              <a:gd name="connsiteY60" fmla="*/ 2082 h 10000"/>
              <a:gd name="connsiteX61" fmla="*/ 9161 w 10000"/>
              <a:gd name="connsiteY61" fmla="*/ 1965 h 10000"/>
              <a:gd name="connsiteX62" fmla="*/ 9252 w 10000"/>
              <a:gd name="connsiteY62" fmla="*/ 992 h 10000"/>
              <a:gd name="connsiteX63" fmla="*/ 9414 w 10000"/>
              <a:gd name="connsiteY63" fmla="*/ 1206 h 10000"/>
              <a:gd name="connsiteX64" fmla="*/ 9498 w 10000"/>
              <a:gd name="connsiteY64" fmla="*/ 545 h 10000"/>
              <a:gd name="connsiteX65" fmla="*/ 9588 w 10000"/>
              <a:gd name="connsiteY65" fmla="*/ 4163 h 10000"/>
              <a:gd name="connsiteX66" fmla="*/ 9661 w 10000"/>
              <a:gd name="connsiteY66" fmla="*/ 5700 h 10000"/>
              <a:gd name="connsiteX67" fmla="*/ 9836 w 10000"/>
              <a:gd name="connsiteY67" fmla="*/ 5700 h 10000"/>
              <a:gd name="connsiteX68" fmla="*/ 9913 w 10000"/>
              <a:gd name="connsiteY68" fmla="*/ 5156 h 10000"/>
              <a:gd name="connsiteX69" fmla="*/ 10000 w 10000"/>
              <a:gd name="connsiteY6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6934 w 10000"/>
              <a:gd name="connsiteY38" fmla="*/ 6148 h 10000"/>
              <a:gd name="connsiteX39" fmla="*/ 7022 w 10000"/>
              <a:gd name="connsiteY39" fmla="*/ 5486 h 10000"/>
              <a:gd name="connsiteX40" fmla="*/ 7108 w 10000"/>
              <a:gd name="connsiteY40" fmla="*/ 5700 h 10000"/>
              <a:gd name="connsiteX41" fmla="*/ 7188 w 10000"/>
              <a:gd name="connsiteY41" fmla="*/ 5156 h 10000"/>
              <a:gd name="connsiteX42" fmla="*/ 7360 w 10000"/>
              <a:gd name="connsiteY42" fmla="*/ 4942 h 10000"/>
              <a:gd name="connsiteX43" fmla="*/ 7431 w 10000"/>
              <a:gd name="connsiteY43" fmla="*/ 5370 h 10000"/>
              <a:gd name="connsiteX44" fmla="*/ 7521 w 10000"/>
              <a:gd name="connsiteY44" fmla="*/ 5486 h 10000"/>
              <a:gd name="connsiteX45" fmla="*/ 7594 w 10000"/>
              <a:gd name="connsiteY45" fmla="*/ 6362 h 10000"/>
              <a:gd name="connsiteX46" fmla="*/ 7768 w 10000"/>
              <a:gd name="connsiteY46" fmla="*/ 6265 h 10000"/>
              <a:gd name="connsiteX47" fmla="*/ 7840 w 10000"/>
              <a:gd name="connsiteY47" fmla="*/ 5817 h 10000"/>
              <a:gd name="connsiteX48" fmla="*/ 7930 w 10000"/>
              <a:gd name="connsiteY48" fmla="*/ 7023 h 10000"/>
              <a:gd name="connsiteX49" fmla="*/ 8022 w 10000"/>
              <a:gd name="connsiteY49" fmla="*/ 2743 h 10000"/>
              <a:gd name="connsiteX50" fmla="*/ 8181 w 10000"/>
              <a:gd name="connsiteY50" fmla="*/ 0 h 10000"/>
              <a:gd name="connsiteX51" fmla="*/ 8269 w 10000"/>
              <a:gd name="connsiteY51" fmla="*/ 1323 h 10000"/>
              <a:gd name="connsiteX52" fmla="*/ 8338 w 10000"/>
              <a:gd name="connsiteY52" fmla="*/ 875 h 10000"/>
              <a:gd name="connsiteX53" fmla="*/ 8429 w 10000"/>
              <a:gd name="connsiteY53" fmla="*/ 2082 h 10000"/>
              <a:gd name="connsiteX54" fmla="*/ 8592 w 10000"/>
              <a:gd name="connsiteY54" fmla="*/ 1751 h 10000"/>
              <a:gd name="connsiteX55" fmla="*/ 8677 w 10000"/>
              <a:gd name="connsiteY55" fmla="*/ 1751 h 10000"/>
              <a:gd name="connsiteX56" fmla="*/ 8755 w 10000"/>
              <a:gd name="connsiteY56" fmla="*/ 1965 h 10000"/>
              <a:gd name="connsiteX57" fmla="*/ 8839 w 10000"/>
              <a:gd name="connsiteY57" fmla="*/ 2626 h 10000"/>
              <a:gd name="connsiteX58" fmla="*/ 9002 w 10000"/>
              <a:gd name="connsiteY58" fmla="*/ 1634 h 10000"/>
              <a:gd name="connsiteX59" fmla="*/ 9091 w 10000"/>
              <a:gd name="connsiteY59" fmla="*/ 2082 h 10000"/>
              <a:gd name="connsiteX60" fmla="*/ 9161 w 10000"/>
              <a:gd name="connsiteY60" fmla="*/ 1965 h 10000"/>
              <a:gd name="connsiteX61" fmla="*/ 9252 w 10000"/>
              <a:gd name="connsiteY61" fmla="*/ 992 h 10000"/>
              <a:gd name="connsiteX62" fmla="*/ 9414 w 10000"/>
              <a:gd name="connsiteY62" fmla="*/ 1206 h 10000"/>
              <a:gd name="connsiteX63" fmla="*/ 9498 w 10000"/>
              <a:gd name="connsiteY63" fmla="*/ 545 h 10000"/>
              <a:gd name="connsiteX64" fmla="*/ 9588 w 10000"/>
              <a:gd name="connsiteY64" fmla="*/ 4163 h 10000"/>
              <a:gd name="connsiteX65" fmla="*/ 9661 w 10000"/>
              <a:gd name="connsiteY65" fmla="*/ 5700 h 10000"/>
              <a:gd name="connsiteX66" fmla="*/ 9836 w 10000"/>
              <a:gd name="connsiteY66" fmla="*/ 5700 h 10000"/>
              <a:gd name="connsiteX67" fmla="*/ 9913 w 10000"/>
              <a:gd name="connsiteY67" fmla="*/ 5156 h 10000"/>
              <a:gd name="connsiteX68" fmla="*/ 10000 w 10000"/>
              <a:gd name="connsiteY6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6934 w 10000"/>
              <a:gd name="connsiteY37" fmla="*/ 6148 h 10000"/>
              <a:gd name="connsiteX38" fmla="*/ 7022 w 10000"/>
              <a:gd name="connsiteY38" fmla="*/ 5486 h 10000"/>
              <a:gd name="connsiteX39" fmla="*/ 7108 w 10000"/>
              <a:gd name="connsiteY39" fmla="*/ 5700 h 10000"/>
              <a:gd name="connsiteX40" fmla="*/ 7188 w 10000"/>
              <a:gd name="connsiteY40" fmla="*/ 5156 h 10000"/>
              <a:gd name="connsiteX41" fmla="*/ 7360 w 10000"/>
              <a:gd name="connsiteY41" fmla="*/ 4942 h 10000"/>
              <a:gd name="connsiteX42" fmla="*/ 7431 w 10000"/>
              <a:gd name="connsiteY42" fmla="*/ 5370 h 10000"/>
              <a:gd name="connsiteX43" fmla="*/ 7521 w 10000"/>
              <a:gd name="connsiteY43" fmla="*/ 5486 h 10000"/>
              <a:gd name="connsiteX44" fmla="*/ 7594 w 10000"/>
              <a:gd name="connsiteY44" fmla="*/ 6362 h 10000"/>
              <a:gd name="connsiteX45" fmla="*/ 7768 w 10000"/>
              <a:gd name="connsiteY45" fmla="*/ 6265 h 10000"/>
              <a:gd name="connsiteX46" fmla="*/ 7840 w 10000"/>
              <a:gd name="connsiteY46" fmla="*/ 5817 h 10000"/>
              <a:gd name="connsiteX47" fmla="*/ 7930 w 10000"/>
              <a:gd name="connsiteY47" fmla="*/ 7023 h 10000"/>
              <a:gd name="connsiteX48" fmla="*/ 8022 w 10000"/>
              <a:gd name="connsiteY48" fmla="*/ 2743 h 10000"/>
              <a:gd name="connsiteX49" fmla="*/ 8181 w 10000"/>
              <a:gd name="connsiteY49" fmla="*/ 0 h 10000"/>
              <a:gd name="connsiteX50" fmla="*/ 8269 w 10000"/>
              <a:gd name="connsiteY50" fmla="*/ 1323 h 10000"/>
              <a:gd name="connsiteX51" fmla="*/ 8338 w 10000"/>
              <a:gd name="connsiteY51" fmla="*/ 875 h 10000"/>
              <a:gd name="connsiteX52" fmla="*/ 8429 w 10000"/>
              <a:gd name="connsiteY52" fmla="*/ 2082 h 10000"/>
              <a:gd name="connsiteX53" fmla="*/ 8592 w 10000"/>
              <a:gd name="connsiteY53" fmla="*/ 1751 h 10000"/>
              <a:gd name="connsiteX54" fmla="*/ 8677 w 10000"/>
              <a:gd name="connsiteY54" fmla="*/ 1751 h 10000"/>
              <a:gd name="connsiteX55" fmla="*/ 8755 w 10000"/>
              <a:gd name="connsiteY55" fmla="*/ 1965 h 10000"/>
              <a:gd name="connsiteX56" fmla="*/ 8839 w 10000"/>
              <a:gd name="connsiteY56" fmla="*/ 2626 h 10000"/>
              <a:gd name="connsiteX57" fmla="*/ 9002 w 10000"/>
              <a:gd name="connsiteY57" fmla="*/ 1634 h 10000"/>
              <a:gd name="connsiteX58" fmla="*/ 9091 w 10000"/>
              <a:gd name="connsiteY58" fmla="*/ 2082 h 10000"/>
              <a:gd name="connsiteX59" fmla="*/ 9161 w 10000"/>
              <a:gd name="connsiteY59" fmla="*/ 1965 h 10000"/>
              <a:gd name="connsiteX60" fmla="*/ 9252 w 10000"/>
              <a:gd name="connsiteY60" fmla="*/ 992 h 10000"/>
              <a:gd name="connsiteX61" fmla="*/ 9414 w 10000"/>
              <a:gd name="connsiteY61" fmla="*/ 1206 h 10000"/>
              <a:gd name="connsiteX62" fmla="*/ 9498 w 10000"/>
              <a:gd name="connsiteY62" fmla="*/ 545 h 10000"/>
              <a:gd name="connsiteX63" fmla="*/ 9588 w 10000"/>
              <a:gd name="connsiteY63" fmla="*/ 4163 h 10000"/>
              <a:gd name="connsiteX64" fmla="*/ 9661 w 10000"/>
              <a:gd name="connsiteY64" fmla="*/ 5700 h 10000"/>
              <a:gd name="connsiteX65" fmla="*/ 9836 w 10000"/>
              <a:gd name="connsiteY65" fmla="*/ 5700 h 10000"/>
              <a:gd name="connsiteX66" fmla="*/ 9913 w 10000"/>
              <a:gd name="connsiteY66" fmla="*/ 5156 h 10000"/>
              <a:gd name="connsiteX67" fmla="*/ 10000 w 10000"/>
              <a:gd name="connsiteY6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6934 w 10000"/>
              <a:gd name="connsiteY36" fmla="*/ 6148 h 10000"/>
              <a:gd name="connsiteX37" fmla="*/ 7022 w 10000"/>
              <a:gd name="connsiteY37" fmla="*/ 5486 h 10000"/>
              <a:gd name="connsiteX38" fmla="*/ 7108 w 10000"/>
              <a:gd name="connsiteY38" fmla="*/ 5700 h 10000"/>
              <a:gd name="connsiteX39" fmla="*/ 7188 w 10000"/>
              <a:gd name="connsiteY39" fmla="*/ 5156 h 10000"/>
              <a:gd name="connsiteX40" fmla="*/ 7360 w 10000"/>
              <a:gd name="connsiteY40" fmla="*/ 4942 h 10000"/>
              <a:gd name="connsiteX41" fmla="*/ 7431 w 10000"/>
              <a:gd name="connsiteY41" fmla="*/ 5370 h 10000"/>
              <a:gd name="connsiteX42" fmla="*/ 7521 w 10000"/>
              <a:gd name="connsiteY42" fmla="*/ 5486 h 10000"/>
              <a:gd name="connsiteX43" fmla="*/ 7594 w 10000"/>
              <a:gd name="connsiteY43" fmla="*/ 6362 h 10000"/>
              <a:gd name="connsiteX44" fmla="*/ 7768 w 10000"/>
              <a:gd name="connsiteY44" fmla="*/ 6265 h 10000"/>
              <a:gd name="connsiteX45" fmla="*/ 7840 w 10000"/>
              <a:gd name="connsiteY45" fmla="*/ 5817 h 10000"/>
              <a:gd name="connsiteX46" fmla="*/ 7930 w 10000"/>
              <a:gd name="connsiteY46" fmla="*/ 7023 h 10000"/>
              <a:gd name="connsiteX47" fmla="*/ 8022 w 10000"/>
              <a:gd name="connsiteY47" fmla="*/ 2743 h 10000"/>
              <a:gd name="connsiteX48" fmla="*/ 8181 w 10000"/>
              <a:gd name="connsiteY48" fmla="*/ 0 h 10000"/>
              <a:gd name="connsiteX49" fmla="*/ 8269 w 10000"/>
              <a:gd name="connsiteY49" fmla="*/ 1323 h 10000"/>
              <a:gd name="connsiteX50" fmla="*/ 8338 w 10000"/>
              <a:gd name="connsiteY50" fmla="*/ 875 h 10000"/>
              <a:gd name="connsiteX51" fmla="*/ 8429 w 10000"/>
              <a:gd name="connsiteY51" fmla="*/ 2082 h 10000"/>
              <a:gd name="connsiteX52" fmla="*/ 8592 w 10000"/>
              <a:gd name="connsiteY52" fmla="*/ 1751 h 10000"/>
              <a:gd name="connsiteX53" fmla="*/ 8677 w 10000"/>
              <a:gd name="connsiteY53" fmla="*/ 1751 h 10000"/>
              <a:gd name="connsiteX54" fmla="*/ 8755 w 10000"/>
              <a:gd name="connsiteY54" fmla="*/ 1965 h 10000"/>
              <a:gd name="connsiteX55" fmla="*/ 8839 w 10000"/>
              <a:gd name="connsiteY55" fmla="*/ 2626 h 10000"/>
              <a:gd name="connsiteX56" fmla="*/ 9002 w 10000"/>
              <a:gd name="connsiteY56" fmla="*/ 1634 h 10000"/>
              <a:gd name="connsiteX57" fmla="*/ 9091 w 10000"/>
              <a:gd name="connsiteY57" fmla="*/ 2082 h 10000"/>
              <a:gd name="connsiteX58" fmla="*/ 9161 w 10000"/>
              <a:gd name="connsiteY58" fmla="*/ 1965 h 10000"/>
              <a:gd name="connsiteX59" fmla="*/ 9252 w 10000"/>
              <a:gd name="connsiteY59" fmla="*/ 992 h 10000"/>
              <a:gd name="connsiteX60" fmla="*/ 9414 w 10000"/>
              <a:gd name="connsiteY60" fmla="*/ 1206 h 10000"/>
              <a:gd name="connsiteX61" fmla="*/ 9498 w 10000"/>
              <a:gd name="connsiteY61" fmla="*/ 545 h 10000"/>
              <a:gd name="connsiteX62" fmla="*/ 9588 w 10000"/>
              <a:gd name="connsiteY62" fmla="*/ 4163 h 10000"/>
              <a:gd name="connsiteX63" fmla="*/ 9661 w 10000"/>
              <a:gd name="connsiteY63" fmla="*/ 5700 h 10000"/>
              <a:gd name="connsiteX64" fmla="*/ 9836 w 10000"/>
              <a:gd name="connsiteY64" fmla="*/ 5700 h 10000"/>
              <a:gd name="connsiteX65" fmla="*/ 9913 w 10000"/>
              <a:gd name="connsiteY65" fmla="*/ 5156 h 10000"/>
              <a:gd name="connsiteX66" fmla="*/ 10000 w 10000"/>
              <a:gd name="connsiteY6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489 w 10000"/>
              <a:gd name="connsiteY34" fmla="*/ 5363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6934 w 10000"/>
              <a:gd name="connsiteY33" fmla="*/ 6148 h 10000"/>
              <a:gd name="connsiteX34" fmla="*/ 7022 w 10000"/>
              <a:gd name="connsiteY34" fmla="*/ 5486 h 10000"/>
              <a:gd name="connsiteX35" fmla="*/ 7108 w 10000"/>
              <a:gd name="connsiteY35" fmla="*/ 5700 h 10000"/>
              <a:gd name="connsiteX36" fmla="*/ 7188 w 10000"/>
              <a:gd name="connsiteY36" fmla="*/ 5156 h 10000"/>
              <a:gd name="connsiteX37" fmla="*/ 7360 w 10000"/>
              <a:gd name="connsiteY37" fmla="*/ 4942 h 10000"/>
              <a:gd name="connsiteX38" fmla="*/ 7431 w 10000"/>
              <a:gd name="connsiteY38" fmla="*/ 5370 h 10000"/>
              <a:gd name="connsiteX39" fmla="*/ 7521 w 10000"/>
              <a:gd name="connsiteY39" fmla="*/ 5486 h 10000"/>
              <a:gd name="connsiteX40" fmla="*/ 7594 w 10000"/>
              <a:gd name="connsiteY40" fmla="*/ 6362 h 10000"/>
              <a:gd name="connsiteX41" fmla="*/ 7768 w 10000"/>
              <a:gd name="connsiteY41" fmla="*/ 6265 h 10000"/>
              <a:gd name="connsiteX42" fmla="*/ 7840 w 10000"/>
              <a:gd name="connsiteY42" fmla="*/ 5817 h 10000"/>
              <a:gd name="connsiteX43" fmla="*/ 7930 w 10000"/>
              <a:gd name="connsiteY43" fmla="*/ 7023 h 10000"/>
              <a:gd name="connsiteX44" fmla="*/ 8022 w 10000"/>
              <a:gd name="connsiteY44" fmla="*/ 2743 h 10000"/>
              <a:gd name="connsiteX45" fmla="*/ 8181 w 10000"/>
              <a:gd name="connsiteY45" fmla="*/ 0 h 10000"/>
              <a:gd name="connsiteX46" fmla="*/ 8269 w 10000"/>
              <a:gd name="connsiteY46" fmla="*/ 1323 h 10000"/>
              <a:gd name="connsiteX47" fmla="*/ 8338 w 10000"/>
              <a:gd name="connsiteY47" fmla="*/ 875 h 10000"/>
              <a:gd name="connsiteX48" fmla="*/ 8429 w 10000"/>
              <a:gd name="connsiteY48" fmla="*/ 2082 h 10000"/>
              <a:gd name="connsiteX49" fmla="*/ 8592 w 10000"/>
              <a:gd name="connsiteY49" fmla="*/ 1751 h 10000"/>
              <a:gd name="connsiteX50" fmla="*/ 8677 w 10000"/>
              <a:gd name="connsiteY50" fmla="*/ 1751 h 10000"/>
              <a:gd name="connsiteX51" fmla="*/ 8755 w 10000"/>
              <a:gd name="connsiteY51" fmla="*/ 1965 h 10000"/>
              <a:gd name="connsiteX52" fmla="*/ 8839 w 10000"/>
              <a:gd name="connsiteY52" fmla="*/ 2626 h 10000"/>
              <a:gd name="connsiteX53" fmla="*/ 9002 w 10000"/>
              <a:gd name="connsiteY53" fmla="*/ 1634 h 10000"/>
              <a:gd name="connsiteX54" fmla="*/ 9091 w 10000"/>
              <a:gd name="connsiteY54" fmla="*/ 2082 h 10000"/>
              <a:gd name="connsiteX55" fmla="*/ 9161 w 10000"/>
              <a:gd name="connsiteY55" fmla="*/ 1965 h 10000"/>
              <a:gd name="connsiteX56" fmla="*/ 9252 w 10000"/>
              <a:gd name="connsiteY56" fmla="*/ 992 h 10000"/>
              <a:gd name="connsiteX57" fmla="*/ 9414 w 10000"/>
              <a:gd name="connsiteY57" fmla="*/ 1206 h 10000"/>
              <a:gd name="connsiteX58" fmla="*/ 9498 w 10000"/>
              <a:gd name="connsiteY58" fmla="*/ 545 h 10000"/>
              <a:gd name="connsiteX59" fmla="*/ 9588 w 10000"/>
              <a:gd name="connsiteY59" fmla="*/ 4163 h 10000"/>
              <a:gd name="connsiteX60" fmla="*/ 9661 w 10000"/>
              <a:gd name="connsiteY60" fmla="*/ 5700 h 10000"/>
              <a:gd name="connsiteX61" fmla="*/ 9836 w 10000"/>
              <a:gd name="connsiteY61" fmla="*/ 5700 h 10000"/>
              <a:gd name="connsiteX62" fmla="*/ 9913 w 10000"/>
              <a:gd name="connsiteY62" fmla="*/ 5156 h 10000"/>
              <a:gd name="connsiteX63" fmla="*/ 10000 w 10000"/>
              <a:gd name="connsiteY63" fmla="*/ 5156 h 10000"/>
              <a:gd name="connsiteX0" fmla="*/ 0 w 9825"/>
              <a:gd name="connsiteY0" fmla="*/ 9767 h 9767"/>
              <a:gd name="connsiteX1" fmla="*/ 74 w 9825"/>
              <a:gd name="connsiteY1" fmla="*/ 9767 h 9767"/>
              <a:gd name="connsiteX2" fmla="*/ 163 w 9825"/>
              <a:gd name="connsiteY2" fmla="*/ 9339 h 9767"/>
              <a:gd name="connsiteX3" fmla="*/ 234 w 9825"/>
              <a:gd name="connsiteY3" fmla="*/ 9125 h 9767"/>
              <a:gd name="connsiteX4" fmla="*/ 411 w 9825"/>
              <a:gd name="connsiteY4" fmla="*/ 8560 h 9767"/>
              <a:gd name="connsiteX5" fmla="*/ 487 w 9825"/>
              <a:gd name="connsiteY5" fmla="*/ 8560 h 9767"/>
              <a:gd name="connsiteX6" fmla="*/ 572 w 9825"/>
              <a:gd name="connsiteY6" fmla="*/ 7568 h 9767"/>
              <a:gd name="connsiteX7" fmla="*/ 659 w 9825"/>
              <a:gd name="connsiteY7" fmla="*/ 7568 h 9767"/>
              <a:gd name="connsiteX8" fmla="*/ 821 w 9825"/>
              <a:gd name="connsiteY8" fmla="*/ 7685 h 9767"/>
              <a:gd name="connsiteX9" fmla="*/ 906 w 9825"/>
              <a:gd name="connsiteY9" fmla="*/ 7802 h 9767"/>
              <a:gd name="connsiteX10" fmla="*/ 985 w 9825"/>
              <a:gd name="connsiteY10" fmla="*/ 7354 h 9767"/>
              <a:gd name="connsiteX11" fmla="*/ 1072 w 9825"/>
              <a:gd name="connsiteY11" fmla="*/ 7237 h 9767"/>
              <a:gd name="connsiteX12" fmla="*/ 1231 w 9825"/>
              <a:gd name="connsiteY12" fmla="*/ 5603 h 9767"/>
              <a:gd name="connsiteX13" fmla="*/ 1320 w 9825"/>
              <a:gd name="connsiteY13" fmla="*/ 4942 h 9767"/>
              <a:gd name="connsiteX14" fmla="*/ 1392 w 9825"/>
              <a:gd name="connsiteY14" fmla="*/ 5603 h 9767"/>
              <a:gd name="connsiteX15" fmla="*/ 1483 w 9825"/>
              <a:gd name="connsiteY15" fmla="*/ 5700 h 9767"/>
              <a:gd name="connsiteX16" fmla="*/ 1646 w 9825"/>
              <a:gd name="connsiteY16" fmla="*/ 5370 h 9767"/>
              <a:gd name="connsiteX17" fmla="*/ 1731 w 9825"/>
              <a:gd name="connsiteY17" fmla="*/ 5700 h 9767"/>
              <a:gd name="connsiteX18" fmla="*/ 1807 w 9825"/>
              <a:gd name="connsiteY18" fmla="*/ 5272 h 9767"/>
              <a:gd name="connsiteX19" fmla="*/ 1892 w 9825"/>
              <a:gd name="connsiteY19" fmla="*/ 5603 h 9767"/>
              <a:gd name="connsiteX20" fmla="*/ 2051 w 9825"/>
              <a:gd name="connsiteY20" fmla="*/ 5058 h 9767"/>
              <a:gd name="connsiteX21" fmla="*/ 2140 w 9825"/>
              <a:gd name="connsiteY21" fmla="*/ 5370 h 9767"/>
              <a:gd name="connsiteX22" fmla="*/ 2230 w 9825"/>
              <a:gd name="connsiteY22" fmla="*/ 5156 h 9767"/>
              <a:gd name="connsiteX23" fmla="*/ 2301 w 9825"/>
              <a:gd name="connsiteY23" fmla="*/ 5486 h 9767"/>
              <a:gd name="connsiteX24" fmla="*/ 2477 w 9825"/>
              <a:gd name="connsiteY24" fmla="*/ 4611 h 9767"/>
              <a:gd name="connsiteX25" fmla="*/ 2552 w 9825"/>
              <a:gd name="connsiteY25" fmla="*/ 5156 h 9767"/>
              <a:gd name="connsiteX26" fmla="*/ 2641 w 9825"/>
              <a:gd name="connsiteY26" fmla="*/ 5272 h 9767"/>
              <a:gd name="connsiteX27" fmla="*/ 2709 w 9825"/>
              <a:gd name="connsiteY27" fmla="*/ 5603 h 9767"/>
              <a:gd name="connsiteX28" fmla="*/ 2805 w 9825"/>
              <a:gd name="connsiteY28" fmla="*/ 5058 h 9767"/>
              <a:gd name="connsiteX29" fmla="*/ 2966 w 9825"/>
              <a:gd name="connsiteY29" fmla="*/ 5486 h 9767"/>
              <a:gd name="connsiteX30" fmla="*/ 3050 w 9825"/>
              <a:gd name="connsiteY30" fmla="*/ 5603 h 9767"/>
              <a:gd name="connsiteX31" fmla="*/ 3137 w 9825"/>
              <a:gd name="connsiteY31" fmla="*/ 5370 h 9767"/>
              <a:gd name="connsiteX32" fmla="*/ 6759 w 9825"/>
              <a:gd name="connsiteY32" fmla="*/ 6148 h 9767"/>
              <a:gd name="connsiteX33" fmla="*/ 6847 w 9825"/>
              <a:gd name="connsiteY33" fmla="*/ 5486 h 9767"/>
              <a:gd name="connsiteX34" fmla="*/ 6933 w 9825"/>
              <a:gd name="connsiteY34" fmla="*/ 5700 h 9767"/>
              <a:gd name="connsiteX35" fmla="*/ 7013 w 9825"/>
              <a:gd name="connsiteY35" fmla="*/ 5156 h 9767"/>
              <a:gd name="connsiteX36" fmla="*/ 7185 w 9825"/>
              <a:gd name="connsiteY36" fmla="*/ 4942 h 9767"/>
              <a:gd name="connsiteX37" fmla="*/ 7256 w 9825"/>
              <a:gd name="connsiteY37" fmla="*/ 5370 h 9767"/>
              <a:gd name="connsiteX38" fmla="*/ 7346 w 9825"/>
              <a:gd name="connsiteY38" fmla="*/ 5486 h 9767"/>
              <a:gd name="connsiteX39" fmla="*/ 7419 w 9825"/>
              <a:gd name="connsiteY39" fmla="*/ 6362 h 9767"/>
              <a:gd name="connsiteX40" fmla="*/ 7593 w 9825"/>
              <a:gd name="connsiteY40" fmla="*/ 6265 h 9767"/>
              <a:gd name="connsiteX41" fmla="*/ 7665 w 9825"/>
              <a:gd name="connsiteY41" fmla="*/ 5817 h 9767"/>
              <a:gd name="connsiteX42" fmla="*/ 7755 w 9825"/>
              <a:gd name="connsiteY42" fmla="*/ 7023 h 9767"/>
              <a:gd name="connsiteX43" fmla="*/ 7847 w 9825"/>
              <a:gd name="connsiteY43" fmla="*/ 2743 h 9767"/>
              <a:gd name="connsiteX44" fmla="*/ 8006 w 9825"/>
              <a:gd name="connsiteY44" fmla="*/ 0 h 9767"/>
              <a:gd name="connsiteX45" fmla="*/ 8094 w 9825"/>
              <a:gd name="connsiteY45" fmla="*/ 1323 h 9767"/>
              <a:gd name="connsiteX46" fmla="*/ 8163 w 9825"/>
              <a:gd name="connsiteY46" fmla="*/ 875 h 9767"/>
              <a:gd name="connsiteX47" fmla="*/ 8254 w 9825"/>
              <a:gd name="connsiteY47" fmla="*/ 2082 h 9767"/>
              <a:gd name="connsiteX48" fmla="*/ 8417 w 9825"/>
              <a:gd name="connsiteY48" fmla="*/ 1751 h 9767"/>
              <a:gd name="connsiteX49" fmla="*/ 8502 w 9825"/>
              <a:gd name="connsiteY49" fmla="*/ 1751 h 9767"/>
              <a:gd name="connsiteX50" fmla="*/ 8580 w 9825"/>
              <a:gd name="connsiteY50" fmla="*/ 1965 h 9767"/>
              <a:gd name="connsiteX51" fmla="*/ 8664 w 9825"/>
              <a:gd name="connsiteY51" fmla="*/ 2626 h 9767"/>
              <a:gd name="connsiteX52" fmla="*/ 8827 w 9825"/>
              <a:gd name="connsiteY52" fmla="*/ 1634 h 9767"/>
              <a:gd name="connsiteX53" fmla="*/ 8916 w 9825"/>
              <a:gd name="connsiteY53" fmla="*/ 2082 h 9767"/>
              <a:gd name="connsiteX54" fmla="*/ 8986 w 9825"/>
              <a:gd name="connsiteY54" fmla="*/ 1965 h 9767"/>
              <a:gd name="connsiteX55" fmla="*/ 9077 w 9825"/>
              <a:gd name="connsiteY55" fmla="*/ 992 h 9767"/>
              <a:gd name="connsiteX56" fmla="*/ 9239 w 9825"/>
              <a:gd name="connsiteY56" fmla="*/ 1206 h 9767"/>
              <a:gd name="connsiteX57" fmla="*/ 9323 w 9825"/>
              <a:gd name="connsiteY57" fmla="*/ 545 h 9767"/>
              <a:gd name="connsiteX58" fmla="*/ 9413 w 9825"/>
              <a:gd name="connsiteY58" fmla="*/ 4163 h 9767"/>
              <a:gd name="connsiteX59" fmla="*/ 9486 w 9825"/>
              <a:gd name="connsiteY59" fmla="*/ 5700 h 9767"/>
              <a:gd name="connsiteX60" fmla="*/ 9661 w 9825"/>
              <a:gd name="connsiteY60" fmla="*/ 5700 h 9767"/>
              <a:gd name="connsiteX61" fmla="*/ 9738 w 9825"/>
              <a:gd name="connsiteY61" fmla="*/ 5156 h 9767"/>
              <a:gd name="connsiteX62" fmla="*/ 9825 w 9825"/>
              <a:gd name="connsiteY62" fmla="*/ 5156 h 9767"/>
              <a:gd name="connsiteX0" fmla="*/ 0 w 9925"/>
              <a:gd name="connsiteY0" fmla="*/ 10000 h 10000"/>
              <a:gd name="connsiteX1" fmla="*/ 91 w 9925"/>
              <a:gd name="connsiteY1" fmla="*/ 9562 h 10000"/>
              <a:gd name="connsiteX2" fmla="*/ 163 w 9925"/>
              <a:gd name="connsiteY2" fmla="*/ 9343 h 10000"/>
              <a:gd name="connsiteX3" fmla="*/ 343 w 9925"/>
              <a:gd name="connsiteY3" fmla="*/ 8764 h 10000"/>
              <a:gd name="connsiteX4" fmla="*/ 421 w 9925"/>
              <a:gd name="connsiteY4" fmla="*/ 8764 h 10000"/>
              <a:gd name="connsiteX5" fmla="*/ 507 w 9925"/>
              <a:gd name="connsiteY5" fmla="*/ 7749 h 10000"/>
              <a:gd name="connsiteX6" fmla="*/ 596 w 9925"/>
              <a:gd name="connsiteY6" fmla="*/ 7749 h 10000"/>
              <a:gd name="connsiteX7" fmla="*/ 761 w 9925"/>
              <a:gd name="connsiteY7" fmla="*/ 7868 h 10000"/>
              <a:gd name="connsiteX8" fmla="*/ 847 w 9925"/>
              <a:gd name="connsiteY8" fmla="*/ 7988 h 10000"/>
              <a:gd name="connsiteX9" fmla="*/ 928 w 9925"/>
              <a:gd name="connsiteY9" fmla="*/ 7529 h 10000"/>
              <a:gd name="connsiteX10" fmla="*/ 1016 w 9925"/>
              <a:gd name="connsiteY10" fmla="*/ 7410 h 10000"/>
              <a:gd name="connsiteX11" fmla="*/ 1178 w 9925"/>
              <a:gd name="connsiteY11" fmla="*/ 5737 h 10000"/>
              <a:gd name="connsiteX12" fmla="*/ 1269 w 9925"/>
              <a:gd name="connsiteY12" fmla="*/ 5060 h 10000"/>
              <a:gd name="connsiteX13" fmla="*/ 1342 w 9925"/>
              <a:gd name="connsiteY13" fmla="*/ 5737 h 10000"/>
              <a:gd name="connsiteX14" fmla="*/ 1434 w 9925"/>
              <a:gd name="connsiteY14" fmla="*/ 5836 h 10000"/>
              <a:gd name="connsiteX15" fmla="*/ 1600 w 9925"/>
              <a:gd name="connsiteY15" fmla="*/ 5498 h 10000"/>
              <a:gd name="connsiteX16" fmla="*/ 1687 w 9925"/>
              <a:gd name="connsiteY16" fmla="*/ 5836 h 10000"/>
              <a:gd name="connsiteX17" fmla="*/ 1764 w 9925"/>
              <a:gd name="connsiteY17" fmla="*/ 5398 h 10000"/>
              <a:gd name="connsiteX18" fmla="*/ 1851 w 9925"/>
              <a:gd name="connsiteY18" fmla="*/ 5737 h 10000"/>
              <a:gd name="connsiteX19" fmla="*/ 2013 w 9925"/>
              <a:gd name="connsiteY19" fmla="*/ 5179 h 10000"/>
              <a:gd name="connsiteX20" fmla="*/ 2103 w 9925"/>
              <a:gd name="connsiteY20" fmla="*/ 5498 h 10000"/>
              <a:gd name="connsiteX21" fmla="*/ 2195 w 9925"/>
              <a:gd name="connsiteY21" fmla="*/ 5279 h 10000"/>
              <a:gd name="connsiteX22" fmla="*/ 2267 w 9925"/>
              <a:gd name="connsiteY22" fmla="*/ 5617 h 10000"/>
              <a:gd name="connsiteX23" fmla="*/ 2446 w 9925"/>
              <a:gd name="connsiteY23" fmla="*/ 4721 h 10000"/>
              <a:gd name="connsiteX24" fmla="*/ 2522 w 9925"/>
              <a:gd name="connsiteY24" fmla="*/ 5279 h 10000"/>
              <a:gd name="connsiteX25" fmla="*/ 2613 w 9925"/>
              <a:gd name="connsiteY25" fmla="*/ 5398 h 10000"/>
              <a:gd name="connsiteX26" fmla="*/ 2682 w 9925"/>
              <a:gd name="connsiteY26" fmla="*/ 5737 h 10000"/>
              <a:gd name="connsiteX27" fmla="*/ 2780 w 9925"/>
              <a:gd name="connsiteY27" fmla="*/ 5179 h 10000"/>
              <a:gd name="connsiteX28" fmla="*/ 2944 w 9925"/>
              <a:gd name="connsiteY28" fmla="*/ 5617 h 10000"/>
              <a:gd name="connsiteX29" fmla="*/ 3029 w 9925"/>
              <a:gd name="connsiteY29" fmla="*/ 5737 h 10000"/>
              <a:gd name="connsiteX30" fmla="*/ 3118 w 9925"/>
              <a:gd name="connsiteY30" fmla="*/ 5498 h 10000"/>
              <a:gd name="connsiteX31" fmla="*/ 6804 w 9925"/>
              <a:gd name="connsiteY31" fmla="*/ 6295 h 10000"/>
              <a:gd name="connsiteX32" fmla="*/ 6894 w 9925"/>
              <a:gd name="connsiteY32" fmla="*/ 5617 h 10000"/>
              <a:gd name="connsiteX33" fmla="*/ 6981 w 9925"/>
              <a:gd name="connsiteY33" fmla="*/ 5836 h 10000"/>
              <a:gd name="connsiteX34" fmla="*/ 7063 w 9925"/>
              <a:gd name="connsiteY34" fmla="*/ 5279 h 10000"/>
              <a:gd name="connsiteX35" fmla="*/ 7238 w 9925"/>
              <a:gd name="connsiteY35" fmla="*/ 5060 h 10000"/>
              <a:gd name="connsiteX36" fmla="*/ 7310 w 9925"/>
              <a:gd name="connsiteY36" fmla="*/ 5498 h 10000"/>
              <a:gd name="connsiteX37" fmla="*/ 7402 w 9925"/>
              <a:gd name="connsiteY37" fmla="*/ 5617 h 10000"/>
              <a:gd name="connsiteX38" fmla="*/ 7476 w 9925"/>
              <a:gd name="connsiteY38" fmla="*/ 6514 h 10000"/>
              <a:gd name="connsiteX39" fmla="*/ 7653 w 9925"/>
              <a:gd name="connsiteY39" fmla="*/ 6414 h 10000"/>
              <a:gd name="connsiteX40" fmla="*/ 7727 w 9925"/>
              <a:gd name="connsiteY40" fmla="*/ 5956 h 10000"/>
              <a:gd name="connsiteX41" fmla="*/ 7818 w 9925"/>
              <a:gd name="connsiteY41" fmla="*/ 7191 h 10000"/>
              <a:gd name="connsiteX42" fmla="*/ 7912 w 9925"/>
              <a:gd name="connsiteY42" fmla="*/ 2808 h 10000"/>
              <a:gd name="connsiteX43" fmla="*/ 8074 w 9925"/>
              <a:gd name="connsiteY43" fmla="*/ 0 h 10000"/>
              <a:gd name="connsiteX44" fmla="*/ 8163 w 9925"/>
              <a:gd name="connsiteY44" fmla="*/ 1355 h 10000"/>
              <a:gd name="connsiteX45" fmla="*/ 8233 w 9925"/>
              <a:gd name="connsiteY45" fmla="*/ 896 h 10000"/>
              <a:gd name="connsiteX46" fmla="*/ 8326 w 9925"/>
              <a:gd name="connsiteY46" fmla="*/ 2132 h 10000"/>
              <a:gd name="connsiteX47" fmla="*/ 8492 w 9925"/>
              <a:gd name="connsiteY47" fmla="*/ 1793 h 10000"/>
              <a:gd name="connsiteX48" fmla="*/ 8578 w 9925"/>
              <a:gd name="connsiteY48" fmla="*/ 1793 h 10000"/>
              <a:gd name="connsiteX49" fmla="*/ 8658 w 9925"/>
              <a:gd name="connsiteY49" fmla="*/ 2012 h 10000"/>
              <a:gd name="connsiteX50" fmla="*/ 8743 w 9925"/>
              <a:gd name="connsiteY50" fmla="*/ 2689 h 10000"/>
              <a:gd name="connsiteX51" fmla="*/ 8909 w 9925"/>
              <a:gd name="connsiteY51" fmla="*/ 1673 h 10000"/>
              <a:gd name="connsiteX52" fmla="*/ 9000 w 9925"/>
              <a:gd name="connsiteY52" fmla="*/ 2132 h 10000"/>
              <a:gd name="connsiteX53" fmla="*/ 9071 w 9925"/>
              <a:gd name="connsiteY53" fmla="*/ 2012 h 10000"/>
              <a:gd name="connsiteX54" fmla="*/ 9164 w 9925"/>
              <a:gd name="connsiteY54" fmla="*/ 1016 h 10000"/>
              <a:gd name="connsiteX55" fmla="*/ 9329 w 9925"/>
              <a:gd name="connsiteY55" fmla="*/ 1235 h 10000"/>
              <a:gd name="connsiteX56" fmla="*/ 9414 w 9925"/>
              <a:gd name="connsiteY56" fmla="*/ 558 h 10000"/>
              <a:gd name="connsiteX57" fmla="*/ 9506 w 9925"/>
              <a:gd name="connsiteY57" fmla="*/ 4262 h 10000"/>
              <a:gd name="connsiteX58" fmla="*/ 9580 w 9925"/>
              <a:gd name="connsiteY58" fmla="*/ 5836 h 10000"/>
              <a:gd name="connsiteX59" fmla="*/ 9758 w 9925"/>
              <a:gd name="connsiteY59" fmla="*/ 5836 h 10000"/>
              <a:gd name="connsiteX60" fmla="*/ 9836 w 9925"/>
              <a:gd name="connsiteY60" fmla="*/ 5279 h 10000"/>
              <a:gd name="connsiteX61" fmla="*/ 9925 w 9925"/>
              <a:gd name="connsiteY61" fmla="*/ 5279 h 10000"/>
              <a:gd name="connsiteX0" fmla="*/ 0 w 9908"/>
              <a:gd name="connsiteY0" fmla="*/ 9562 h 9562"/>
              <a:gd name="connsiteX1" fmla="*/ 72 w 9908"/>
              <a:gd name="connsiteY1" fmla="*/ 9343 h 9562"/>
              <a:gd name="connsiteX2" fmla="*/ 254 w 9908"/>
              <a:gd name="connsiteY2" fmla="*/ 8764 h 9562"/>
              <a:gd name="connsiteX3" fmla="*/ 332 w 9908"/>
              <a:gd name="connsiteY3" fmla="*/ 8764 h 9562"/>
              <a:gd name="connsiteX4" fmla="*/ 419 w 9908"/>
              <a:gd name="connsiteY4" fmla="*/ 7749 h 9562"/>
              <a:gd name="connsiteX5" fmla="*/ 509 w 9908"/>
              <a:gd name="connsiteY5" fmla="*/ 7749 h 9562"/>
              <a:gd name="connsiteX6" fmla="*/ 675 w 9908"/>
              <a:gd name="connsiteY6" fmla="*/ 7868 h 9562"/>
              <a:gd name="connsiteX7" fmla="*/ 761 w 9908"/>
              <a:gd name="connsiteY7" fmla="*/ 7988 h 9562"/>
              <a:gd name="connsiteX8" fmla="*/ 843 w 9908"/>
              <a:gd name="connsiteY8" fmla="*/ 7529 h 9562"/>
              <a:gd name="connsiteX9" fmla="*/ 932 w 9908"/>
              <a:gd name="connsiteY9" fmla="*/ 7410 h 9562"/>
              <a:gd name="connsiteX10" fmla="*/ 1095 w 9908"/>
              <a:gd name="connsiteY10" fmla="*/ 5737 h 9562"/>
              <a:gd name="connsiteX11" fmla="*/ 1187 w 9908"/>
              <a:gd name="connsiteY11" fmla="*/ 5060 h 9562"/>
              <a:gd name="connsiteX12" fmla="*/ 1260 w 9908"/>
              <a:gd name="connsiteY12" fmla="*/ 5737 h 9562"/>
              <a:gd name="connsiteX13" fmla="*/ 1353 w 9908"/>
              <a:gd name="connsiteY13" fmla="*/ 5836 h 9562"/>
              <a:gd name="connsiteX14" fmla="*/ 1520 w 9908"/>
              <a:gd name="connsiteY14" fmla="*/ 5498 h 9562"/>
              <a:gd name="connsiteX15" fmla="*/ 1608 w 9908"/>
              <a:gd name="connsiteY15" fmla="*/ 5836 h 9562"/>
              <a:gd name="connsiteX16" fmla="*/ 1685 w 9908"/>
              <a:gd name="connsiteY16" fmla="*/ 5398 h 9562"/>
              <a:gd name="connsiteX17" fmla="*/ 1773 w 9908"/>
              <a:gd name="connsiteY17" fmla="*/ 5737 h 9562"/>
              <a:gd name="connsiteX18" fmla="*/ 1936 w 9908"/>
              <a:gd name="connsiteY18" fmla="*/ 5179 h 9562"/>
              <a:gd name="connsiteX19" fmla="*/ 2027 w 9908"/>
              <a:gd name="connsiteY19" fmla="*/ 5498 h 9562"/>
              <a:gd name="connsiteX20" fmla="*/ 2120 w 9908"/>
              <a:gd name="connsiteY20" fmla="*/ 5279 h 9562"/>
              <a:gd name="connsiteX21" fmla="*/ 2192 w 9908"/>
              <a:gd name="connsiteY21" fmla="*/ 5617 h 9562"/>
              <a:gd name="connsiteX22" fmla="*/ 2372 w 9908"/>
              <a:gd name="connsiteY22" fmla="*/ 4721 h 9562"/>
              <a:gd name="connsiteX23" fmla="*/ 2449 w 9908"/>
              <a:gd name="connsiteY23" fmla="*/ 5279 h 9562"/>
              <a:gd name="connsiteX24" fmla="*/ 2541 w 9908"/>
              <a:gd name="connsiteY24" fmla="*/ 5398 h 9562"/>
              <a:gd name="connsiteX25" fmla="*/ 2610 w 9908"/>
              <a:gd name="connsiteY25" fmla="*/ 5737 h 9562"/>
              <a:gd name="connsiteX26" fmla="*/ 2709 w 9908"/>
              <a:gd name="connsiteY26" fmla="*/ 5179 h 9562"/>
              <a:gd name="connsiteX27" fmla="*/ 2874 w 9908"/>
              <a:gd name="connsiteY27" fmla="*/ 5617 h 9562"/>
              <a:gd name="connsiteX28" fmla="*/ 2960 w 9908"/>
              <a:gd name="connsiteY28" fmla="*/ 5737 h 9562"/>
              <a:gd name="connsiteX29" fmla="*/ 3050 w 9908"/>
              <a:gd name="connsiteY29" fmla="*/ 5498 h 9562"/>
              <a:gd name="connsiteX30" fmla="*/ 6763 w 9908"/>
              <a:gd name="connsiteY30" fmla="*/ 6295 h 9562"/>
              <a:gd name="connsiteX31" fmla="*/ 6854 w 9908"/>
              <a:gd name="connsiteY31" fmla="*/ 5617 h 9562"/>
              <a:gd name="connsiteX32" fmla="*/ 6942 w 9908"/>
              <a:gd name="connsiteY32" fmla="*/ 5836 h 9562"/>
              <a:gd name="connsiteX33" fmla="*/ 7024 w 9908"/>
              <a:gd name="connsiteY33" fmla="*/ 5279 h 9562"/>
              <a:gd name="connsiteX34" fmla="*/ 7201 w 9908"/>
              <a:gd name="connsiteY34" fmla="*/ 5060 h 9562"/>
              <a:gd name="connsiteX35" fmla="*/ 7273 w 9908"/>
              <a:gd name="connsiteY35" fmla="*/ 5498 h 9562"/>
              <a:gd name="connsiteX36" fmla="*/ 7366 w 9908"/>
              <a:gd name="connsiteY36" fmla="*/ 5617 h 9562"/>
              <a:gd name="connsiteX37" fmla="*/ 7440 w 9908"/>
              <a:gd name="connsiteY37" fmla="*/ 6514 h 9562"/>
              <a:gd name="connsiteX38" fmla="*/ 7619 w 9908"/>
              <a:gd name="connsiteY38" fmla="*/ 6414 h 9562"/>
              <a:gd name="connsiteX39" fmla="*/ 7693 w 9908"/>
              <a:gd name="connsiteY39" fmla="*/ 5956 h 9562"/>
              <a:gd name="connsiteX40" fmla="*/ 7785 w 9908"/>
              <a:gd name="connsiteY40" fmla="*/ 7191 h 9562"/>
              <a:gd name="connsiteX41" fmla="*/ 7880 w 9908"/>
              <a:gd name="connsiteY41" fmla="*/ 2808 h 9562"/>
              <a:gd name="connsiteX42" fmla="*/ 8043 w 9908"/>
              <a:gd name="connsiteY42" fmla="*/ 0 h 9562"/>
              <a:gd name="connsiteX43" fmla="*/ 8133 w 9908"/>
              <a:gd name="connsiteY43" fmla="*/ 1355 h 9562"/>
              <a:gd name="connsiteX44" fmla="*/ 8203 w 9908"/>
              <a:gd name="connsiteY44" fmla="*/ 896 h 9562"/>
              <a:gd name="connsiteX45" fmla="*/ 8297 w 9908"/>
              <a:gd name="connsiteY45" fmla="*/ 2132 h 9562"/>
              <a:gd name="connsiteX46" fmla="*/ 8464 w 9908"/>
              <a:gd name="connsiteY46" fmla="*/ 1793 h 9562"/>
              <a:gd name="connsiteX47" fmla="*/ 8551 w 9908"/>
              <a:gd name="connsiteY47" fmla="*/ 1793 h 9562"/>
              <a:gd name="connsiteX48" fmla="*/ 8631 w 9908"/>
              <a:gd name="connsiteY48" fmla="*/ 2012 h 9562"/>
              <a:gd name="connsiteX49" fmla="*/ 8717 w 9908"/>
              <a:gd name="connsiteY49" fmla="*/ 2689 h 9562"/>
              <a:gd name="connsiteX50" fmla="*/ 8884 w 9908"/>
              <a:gd name="connsiteY50" fmla="*/ 1673 h 9562"/>
              <a:gd name="connsiteX51" fmla="*/ 8976 w 9908"/>
              <a:gd name="connsiteY51" fmla="*/ 2132 h 9562"/>
              <a:gd name="connsiteX52" fmla="*/ 9048 w 9908"/>
              <a:gd name="connsiteY52" fmla="*/ 2012 h 9562"/>
              <a:gd name="connsiteX53" fmla="*/ 9141 w 9908"/>
              <a:gd name="connsiteY53" fmla="*/ 1016 h 9562"/>
              <a:gd name="connsiteX54" fmla="*/ 9307 w 9908"/>
              <a:gd name="connsiteY54" fmla="*/ 1235 h 9562"/>
              <a:gd name="connsiteX55" fmla="*/ 9393 w 9908"/>
              <a:gd name="connsiteY55" fmla="*/ 558 h 9562"/>
              <a:gd name="connsiteX56" fmla="*/ 9486 w 9908"/>
              <a:gd name="connsiteY56" fmla="*/ 4262 h 9562"/>
              <a:gd name="connsiteX57" fmla="*/ 9560 w 9908"/>
              <a:gd name="connsiteY57" fmla="*/ 5836 h 9562"/>
              <a:gd name="connsiteX58" fmla="*/ 9740 w 9908"/>
              <a:gd name="connsiteY58" fmla="*/ 5836 h 9562"/>
              <a:gd name="connsiteX59" fmla="*/ 9818 w 9908"/>
              <a:gd name="connsiteY59" fmla="*/ 5279 h 9562"/>
              <a:gd name="connsiteX60" fmla="*/ 9908 w 9908"/>
              <a:gd name="connsiteY60" fmla="*/ 5279 h 9562"/>
              <a:gd name="connsiteX0" fmla="*/ 0 w 9927"/>
              <a:gd name="connsiteY0" fmla="*/ 9771 h 9771"/>
              <a:gd name="connsiteX1" fmla="*/ 183 w 9927"/>
              <a:gd name="connsiteY1" fmla="*/ 9165 h 9771"/>
              <a:gd name="connsiteX2" fmla="*/ 262 w 9927"/>
              <a:gd name="connsiteY2" fmla="*/ 9165 h 9771"/>
              <a:gd name="connsiteX3" fmla="*/ 350 w 9927"/>
              <a:gd name="connsiteY3" fmla="*/ 8104 h 9771"/>
              <a:gd name="connsiteX4" fmla="*/ 441 w 9927"/>
              <a:gd name="connsiteY4" fmla="*/ 8104 h 9771"/>
              <a:gd name="connsiteX5" fmla="*/ 608 w 9927"/>
              <a:gd name="connsiteY5" fmla="*/ 8228 h 9771"/>
              <a:gd name="connsiteX6" fmla="*/ 695 w 9927"/>
              <a:gd name="connsiteY6" fmla="*/ 8354 h 9771"/>
              <a:gd name="connsiteX7" fmla="*/ 778 w 9927"/>
              <a:gd name="connsiteY7" fmla="*/ 7874 h 9771"/>
              <a:gd name="connsiteX8" fmla="*/ 868 w 9927"/>
              <a:gd name="connsiteY8" fmla="*/ 7749 h 9771"/>
              <a:gd name="connsiteX9" fmla="*/ 1032 w 9927"/>
              <a:gd name="connsiteY9" fmla="*/ 6000 h 9771"/>
              <a:gd name="connsiteX10" fmla="*/ 1125 w 9927"/>
              <a:gd name="connsiteY10" fmla="*/ 5292 h 9771"/>
              <a:gd name="connsiteX11" fmla="*/ 1199 w 9927"/>
              <a:gd name="connsiteY11" fmla="*/ 6000 h 9771"/>
              <a:gd name="connsiteX12" fmla="*/ 1293 w 9927"/>
              <a:gd name="connsiteY12" fmla="*/ 6103 h 9771"/>
              <a:gd name="connsiteX13" fmla="*/ 1461 w 9927"/>
              <a:gd name="connsiteY13" fmla="*/ 5750 h 9771"/>
              <a:gd name="connsiteX14" fmla="*/ 1550 w 9927"/>
              <a:gd name="connsiteY14" fmla="*/ 6103 h 9771"/>
              <a:gd name="connsiteX15" fmla="*/ 1628 w 9927"/>
              <a:gd name="connsiteY15" fmla="*/ 5645 h 9771"/>
              <a:gd name="connsiteX16" fmla="*/ 1716 w 9927"/>
              <a:gd name="connsiteY16" fmla="*/ 6000 h 9771"/>
              <a:gd name="connsiteX17" fmla="*/ 1881 w 9927"/>
              <a:gd name="connsiteY17" fmla="*/ 5416 h 9771"/>
              <a:gd name="connsiteX18" fmla="*/ 1973 w 9927"/>
              <a:gd name="connsiteY18" fmla="*/ 5750 h 9771"/>
              <a:gd name="connsiteX19" fmla="*/ 2067 w 9927"/>
              <a:gd name="connsiteY19" fmla="*/ 5521 h 9771"/>
              <a:gd name="connsiteX20" fmla="*/ 2139 w 9927"/>
              <a:gd name="connsiteY20" fmla="*/ 5874 h 9771"/>
              <a:gd name="connsiteX21" fmla="*/ 2321 w 9927"/>
              <a:gd name="connsiteY21" fmla="*/ 4937 h 9771"/>
              <a:gd name="connsiteX22" fmla="*/ 2399 w 9927"/>
              <a:gd name="connsiteY22" fmla="*/ 5521 h 9771"/>
              <a:gd name="connsiteX23" fmla="*/ 2492 w 9927"/>
              <a:gd name="connsiteY23" fmla="*/ 5645 h 9771"/>
              <a:gd name="connsiteX24" fmla="*/ 2561 w 9927"/>
              <a:gd name="connsiteY24" fmla="*/ 6000 h 9771"/>
              <a:gd name="connsiteX25" fmla="*/ 2661 w 9927"/>
              <a:gd name="connsiteY25" fmla="*/ 5416 h 9771"/>
              <a:gd name="connsiteX26" fmla="*/ 2828 w 9927"/>
              <a:gd name="connsiteY26" fmla="*/ 5874 h 9771"/>
              <a:gd name="connsiteX27" fmla="*/ 2914 w 9927"/>
              <a:gd name="connsiteY27" fmla="*/ 6000 h 9771"/>
              <a:gd name="connsiteX28" fmla="*/ 3005 w 9927"/>
              <a:gd name="connsiteY28" fmla="*/ 5750 h 9771"/>
              <a:gd name="connsiteX29" fmla="*/ 6753 w 9927"/>
              <a:gd name="connsiteY29" fmla="*/ 6583 h 9771"/>
              <a:gd name="connsiteX30" fmla="*/ 6845 w 9927"/>
              <a:gd name="connsiteY30" fmla="*/ 5874 h 9771"/>
              <a:gd name="connsiteX31" fmla="*/ 6933 w 9927"/>
              <a:gd name="connsiteY31" fmla="*/ 6103 h 9771"/>
              <a:gd name="connsiteX32" fmla="*/ 7016 w 9927"/>
              <a:gd name="connsiteY32" fmla="*/ 5521 h 9771"/>
              <a:gd name="connsiteX33" fmla="*/ 7195 w 9927"/>
              <a:gd name="connsiteY33" fmla="*/ 5292 h 9771"/>
              <a:gd name="connsiteX34" fmla="*/ 7268 w 9927"/>
              <a:gd name="connsiteY34" fmla="*/ 5750 h 9771"/>
              <a:gd name="connsiteX35" fmla="*/ 7361 w 9927"/>
              <a:gd name="connsiteY35" fmla="*/ 5874 h 9771"/>
              <a:gd name="connsiteX36" fmla="*/ 7436 w 9927"/>
              <a:gd name="connsiteY36" fmla="*/ 6812 h 9771"/>
              <a:gd name="connsiteX37" fmla="*/ 7617 w 9927"/>
              <a:gd name="connsiteY37" fmla="*/ 6708 h 9771"/>
              <a:gd name="connsiteX38" fmla="*/ 7691 w 9927"/>
              <a:gd name="connsiteY38" fmla="*/ 6229 h 9771"/>
              <a:gd name="connsiteX39" fmla="*/ 7784 w 9927"/>
              <a:gd name="connsiteY39" fmla="*/ 7520 h 9771"/>
              <a:gd name="connsiteX40" fmla="*/ 7880 w 9927"/>
              <a:gd name="connsiteY40" fmla="*/ 2937 h 9771"/>
              <a:gd name="connsiteX41" fmla="*/ 8045 w 9927"/>
              <a:gd name="connsiteY41" fmla="*/ 0 h 9771"/>
              <a:gd name="connsiteX42" fmla="*/ 8136 w 9927"/>
              <a:gd name="connsiteY42" fmla="*/ 1417 h 9771"/>
              <a:gd name="connsiteX43" fmla="*/ 8206 w 9927"/>
              <a:gd name="connsiteY43" fmla="*/ 937 h 9771"/>
              <a:gd name="connsiteX44" fmla="*/ 8301 w 9927"/>
              <a:gd name="connsiteY44" fmla="*/ 2230 h 9771"/>
              <a:gd name="connsiteX45" fmla="*/ 8470 w 9927"/>
              <a:gd name="connsiteY45" fmla="*/ 1875 h 9771"/>
              <a:gd name="connsiteX46" fmla="*/ 8557 w 9927"/>
              <a:gd name="connsiteY46" fmla="*/ 1875 h 9771"/>
              <a:gd name="connsiteX47" fmla="*/ 8638 w 9927"/>
              <a:gd name="connsiteY47" fmla="*/ 2104 h 9771"/>
              <a:gd name="connsiteX48" fmla="*/ 8725 w 9927"/>
              <a:gd name="connsiteY48" fmla="*/ 2812 h 9771"/>
              <a:gd name="connsiteX49" fmla="*/ 8893 w 9927"/>
              <a:gd name="connsiteY49" fmla="*/ 1750 h 9771"/>
              <a:gd name="connsiteX50" fmla="*/ 8986 w 9927"/>
              <a:gd name="connsiteY50" fmla="*/ 2230 h 9771"/>
              <a:gd name="connsiteX51" fmla="*/ 9059 w 9927"/>
              <a:gd name="connsiteY51" fmla="*/ 2104 h 9771"/>
              <a:gd name="connsiteX52" fmla="*/ 9153 w 9927"/>
              <a:gd name="connsiteY52" fmla="*/ 1063 h 9771"/>
              <a:gd name="connsiteX53" fmla="*/ 9320 w 9927"/>
              <a:gd name="connsiteY53" fmla="*/ 1292 h 9771"/>
              <a:gd name="connsiteX54" fmla="*/ 9407 w 9927"/>
              <a:gd name="connsiteY54" fmla="*/ 584 h 9771"/>
              <a:gd name="connsiteX55" fmla="*/ 9501 w 9927"/>
              <a:gd name="connsiteY55" fmla="*/ 4457 h 9771"/>
              <a:gd name="connsiteX56" fmla="*/ 9576 w 9927"/>
              <a:gd name="connsiteY56" fmla="*/ 6103 h 9771"/>
              <a:gd name="connsiteX57" fmla="*/ 9757 w 9927"/>
              <a:gd name="connsiteY57" fmla="*/ 6103 h 9771"/>
              <a:gd name="connsiteX58" fmla="*/ 9836 w 9927"/>
              <a:gd name="connsiteY58" fmla="*/ 5521 h 9771"/>
              <a:gd name="connsiteX59" fmla="*/ 9927 w 9927"/>
              <a:gd name="connsiteY59" fmla="*/ 5521 h 9771"/>
              <a:gd name="connsiteX0" fmla="*/ 0 w 9816"/>
              <a:gd name="connsiteY0" fmla="*/ 9380 h 9380"/>
              <a:gd name="connsiteX1" fmla="*/ 80 w 9816"/>
              <a:gd name="connsiteY1" fmla="*/ 9380 h 9380"/>
              <a:gd name="connsiteX2" fmla="*/ 169 w 9816"/>
              <a:gd name="connsiteY2" fmla="*/ 8294 h 9380"/>
              <a:gd name="connsiteX3" fmla="*/ 260 w 9816"/>
              <a:gd name="connsiteY3" fmla="*/ 8294 h 9380"/>
              <a:gd name="connsiteX4" fmla="*/ 428 w 9816"/>
              <a:gd name="connsiteY4" fmla="*/ 8421 h 9380"/>
              <a:gd name="connsiteX5" fmla="*/ 516 w 9816"/>
              <a:gd name="connsiteY5" fmla="*/ 8550 h 9380"/>
              <a:gd name="connsiteX6" fmla="*/ 600 w 9816"/>
              <a:gd name="connsiteY6" fmla="*/ 8059 h 9380"/>
              <a:gd name="connsiteX7" fmla="*/ 690 w 9816"/>
              <a:gd name="connsiteY7" fmla="*/ 7931 h 9380"/>
              <a:gd name="connsiteX8" fmla="*/ 856 w 9816"/>
              <a:gd name="connsiteY8" fmla="*/ 6141 h 9380"/>
              <a:gd name="connsiteX9" fmla="*/ 949 w 9816"/>
              <a:gd name="connsiteY9" fmla="*/ 5416 h 9380"/>
              <a:gd name="connsiteX10" fmla="*/ 1024 w 9816"/>
              <a:gd name="connsiteY10" fmla="*/ 6141 h 9380"/>
              <a:gd name="connsiteX11" fmla="*/ 1119 w 9816"/>
              <a:gd name="connsiteY11" fmla="*/ 6246 h 9380"/>
              <a:gd name="connsiteX12" fmla="*/ 1288 w 9816"/>
              <a:gd name="connsiteY12" fmla="*/ 5885 h 9380"/>
              <a:gd name="connsiteX13" fmla="*/ 1377 w 9816"/>
              <a:gd name="connsiteY13" fmla="*/ 6246 h 9380"/>
              <a:gd name="connsiteX14" fmla="*/ 1456 w 9816"/>
              <a:gd name="connsiteY14" fmla="*/ 5777 h 9380"/>
              <a:gd name="connsiteX15" fmla="*/ 1545 w 9816"/>
              <a:gd name="connsiteY15" fmla="*/ 6141 h 9380"/>
              <a:gd name="connsiteX16" fmla="*/ 1711 w 9816"/>
              <a:gd name="connsiteY16" fmla="*/ 5543 h 9380"/>
              <a:gd name="connsiteX17" fmla="*/ 1804 w 9816"/>
              <a:gd name="connsiteY17" fmla="*/ 5885 h 9380"/>
              <a:gd name="connsiteX18" fmla="*/ 1898 w 9816"/>
              <a:gd name="connsiteY18" fmla="*/ 5650 h 9380"/>
              <a:gd name="connsiteX19" fmla="*/ 1971 w 9816"/>
              <a:gd name="connsiteY19" fmla="*/ 6012 h 9380"/>
              <a:gd name="connsiteX20" fmla="*/ 2154 w 9816"/>
              <a:gd name="connsiteY20" fmla="*/ 5053 h 9380"/>
              <a:gd name="connsiteX21" fmla="*/ 2233 w 9816"/>
              <a:gd name="connsiteY21" fmla="*/ 5650 h 9380"/>
              <a:gd name="connsiteX22" fmla="*/ 2326 w 9816"/>
              <a:gd name="connsiteY22" fmla="*/ 5777 h 9380"/>
              <a:gd name="connsiteX23" fmla="*/ 2396 w 9816"/>
              <a:gd name="connsiteY23" fmla="*/ 6141 h 9380"/>
              <a:gd name="connsiteX24" fmla="*/ 2497 w 9816"/>
              <a:gd name="connsiteY24" fmla="*/ 5543 h 9380"/>
              <a:gd name="connsiteX25" fmla="*/ 2665 w 9816"/>
              <a:gd name="connsiteY25" fmla="*/ 6012 h 9380"/>
              <a:gd name="connsiteX26" fmla="*/ 2751 w 9816"/>
              <a:gd name="connsiteY26" fmla="*/ 6141 h 9380"/>
              <a:gd name="connsiteX27" fmla="*/ 2843 w 9816"/>
              <a:gd name="connsiteY27" fmla="*/ 5885 h 9380"/>
              <a:gd name="connsiteX28" fmla="*/ 6619 w 9816"/>
              <a:gd name="connsiteY28" fmla="*/ 6737 h 9380"/>
              <a:gd name="connsiteX29" fmla="*/ 6711 w 9816"/>
              <a:gd name="connsiteY29" fmla="*/ 6012 h 9380"/>
              <a:gd name="connsiteX30" fmla="*/ 6800 w 9816"/>
              <a:gd name="connsiteY30" fmla="*/ 6246 h 9380"/>
              <a:gd name="connsiteX31" fmla="*/ 6884 w 9816"/>
              <a:gd name="connsiteY31" fmla="*/ 5650 h 9380"/>
              <a:gd name="connsiteX32" fmla="*/ 7064 w 9816"/>
              <a:gd name="connsiteY32" fmla="*/ 5416 h 9380"/>
              <a:gd name="connsiteX33" fmla="*/ 7137 w 9816"/>
              <a:gd name="connsiteY33" fmla="*/ 5885 h 9380"/>
              <a:gd name="connsiteX34" fmla="*/ 7231 w 9816"/>
              <a:gd name="connsiteY34" fmla="*/ 6012 h 9380"/>
              <a:gd name="connsiteX35" fmla="*/ 7307 w 9816"/>
              <a:gd name="connsiteY35" fmla="*/ 6972 h 9380"/>
              <a:gd name="connsiteX36" fmla="*/ 7489 w 9816"/>
              <a:gd name="connsiteY36" fmla="*/ 6865 h 9380"/>
              <a:gd name="connsiteX37" fmla="*/ 7564 w 9816"/>
              <a:gd name="connsiteY37" fmla="*/ 6375 h 9380"/>
              <a:gd name="connsiteX38" fmla="*/ 7657 w 9816"/>
              <a:gd name="connsiteY38" fmla="*/ 7696 h 9380"/>
              <a:gd name="connsiteX39" fmla="*/ 7754 w 9816"/>
              <a:gd name="connsiteY39" fmla="*/ 3006 h 9380"/>
              <a:gd name="connsiteX40" fmla="*/ 7920 w 9816"/>
              <a:gd name="connsiteY40" fmla="*/ 0 h 9380"/>
              <a:gd name="connsiteX41" fmla="*/ 8012 w 9816"/>
              <a:gd name="connsiteY41" fmla="*/ 1450 h 9380"/>
              <a:gd name="connsiteX42" fmla="*/ 8082 w 9816"/>
              <a:gd name="connsiteY42" fmla="*/ 959 h 9380"/>
              <a:gd name="connsiteX43" fmla="*/ 8178 w 9816"/>
              <a:gd name="connsiteY43" fmla="*/ 2282 h 9380"/>
              <a:gd name="connsiteX44" fmla="*/ 8348 w 9816"/>
              <a:gd name="connsiteY44" fmla="*/ 1919 h 9380"/>
              <a:gd name="connsiteX45" fmla="*/ 8436 w 9816"/>
              <a:gd name="connsiteY45" fmla="*/ 1919 h 9380"/>
              <a:gd name="connsiteX46" fmla="*/ 8518 w 9816"/>
              <a:gd name="connsiteY46" fmla="*/ 2153 h 9380"/>
              <a:gd name="connsiteX47" fmla="*/ 8605 w 9816"/>
              <a:gd name="connsiteY47" fmla="*/ 2878 h 9380"/>
              <a:gd name="connsiteX48" fmla="*/ 8774 w 9816"/>
              <a:gd name="connsiteY48" fmla="*/ 1791 h 9380"/>
              <a:gd name="connsiteX49" fmla="*/ 8868 w 9816"/>
              <a:gd name="connsiteY49" fmla="*/ 2282 h 9380"/>
              <a:gd name="connsiteX50" fmla="*/ 8942 w 9816"/>
              <a:gd name="connsiteY50" fmla="*/ 2153 h 9380"/>
              <a:gd name="connsiteX51" fmla="*/ 9036 w 9816"/>
              <a:gd name="connsiteY51" fmla="*/ 1088 h 9380"/>
              <a:gd name="connsiteX52" fmla="*/ 9205 w 9816"/>
              <a:gd name="connsiteY52" fmla="*/ 1322 h 9380"/>
              <a:gd name="connsiteX53" fmla="*/ 9292 w 9816"/>
              <a:gd name="connsiteY53" fmla="*/ 598 h 9380"/>
              <a:gd name="connsiteX54" fmla="*/ 9387 w 9816"/>
              <a:gd name="connsiteY54" fmla="*/ 4561 h 9380"/>
              <a:gd name="connsiteX55" fmla="*/ 9462 w 9816"/>
              <a:gd name="connsiteY55" fmla="*/ 6246 h 9380"/>
              <a:gd name="connsiteX56" fmla="*/ 9645 w 9816"/>
              <a:gd name="connsiteY56" fmla="*/ 6246 h 9380"/>
              <a:gd name="connsiteX57" fmla="*/ 9724 w 9816"/>
              <a:gd name="connsiteY57" fmla="*/ 5650 h 9380"/>
              <a:gd name="connsiteX58" fmla="*/ 9816 w 9816"/>
              <a:gd name="connsiteY58" fmla="*/ 5650 h 9380"/>
              <a:gd name="connsiteX0" fmla="*/ 0 w 10000"/>
              <a:gd name="connsiteY0" fmla="*/ 10000 h 10000"/>
              <a:gd name="connsiteX1" fmla="*/ 172 w 10000"/>
              <a:gd name="connsiteY1" fmla="*/ 8842 h 10000"/>
              <a:gd name="connsiteX2" fmla="*/ 265 w 10000"/>
              <a:gd name="connsiteY2" fmla="*/ 8842 h 10000"/>
              <a:gd name="connsiteX3" fmla="*/ 436 w 10000"/>
              <a:gd name="connsiteY3" fmla="*/ 8978 h 10000"/>
              <a:gd name="connsiteX4" fmla="*/ 526 w 10000"/>
              <a:gd name="connsiteY4" fmla="*/ 9115 h 10000"/>
              <a:gd name="connsiteX5" fmla="*/ 611 w 10000"/>
              <a:gd name="connsiteY5" fmla="*/ 8592 h 10000"/>
              <a:gd name="connsiteX6" fmla="*/ 703 w 10000"/>
              <a:gd name="connsiteY6" fmla="*/ 8455 h 10000"/>
              <a:gd name="connsiteX7" fmla="*/ 872 w 10000"/>
              <a:gd name="connsiteY7" fmla="*/ 6547 h 10000"/>
              <a:gd name="connsiteX8" fmla="*/ 967 w 10000"/>
              <a:gd name="connsiteY8" fmla="*/ 5774 h 10000"/>
              <a:gd name="connsiteX9" fmla="*/ 1043 w 10000"/>
              <a:gd name="connsiteY9" fmla="*/ 6547 h 10000"/>
              <a:gd name="connsiteX10" fmla="*/ 1140 w 10000"/>
              <a:gd name="connsiteY10" fmla="*/ 6659 h 10000"/>
              <a:gd name="connsiteX11" fmla="*/ 1312 w 10000"/>
              <a:gd name="connsiteY11" fmla="*/ 6274 h 10000"/>
              <a:gd name="connsiteX12" fmla="*/ 1403 w 10000"/>
              <a:gd name="connsiteY12" fmla="*/ 6659 h 10000"/>
              <a:gd name="connsiteX13" fmla="*/ 1483 w 10000"/>
              <a:gd name="connsiteY13" fmla="*/ 6159 h 10000"/>
              <a:gd name="connsiteX14" fmla="*/ 1574 w 10000"/>
              <a:gd name="connsiteY14" fmla="*/ 6547 h 10000"/>
              <a:gd name="connsiteX15" fmla="*/ 1743 w 10000"/>
              <a:gd name="connsiteY15" fmla="*/ 5909 h 10000"/>
              <a:gd name="connsiteX16" fmla="*/ 1838 w 10000"/>
              <a:gd name="connsiteY16" fmla="*/ 6274 h 10000"/>
              <a:gd name="connsiteX17" fmla="*/ 1934 w 10000"/>
              <a:gd name="connsiteY17" fmla="*/ 6023 h 10000"/>
              <a:gd name="connsiteX18" fmla="*/ 2008 w 10000"/>
              <a:gd name="connsiteY18" fmla="*/ 6409 h 10000"/>
              <a:gd name="connsiteX19" fmla="*/ 2194 w 10000"/>
              <a:gd name="connsiteY19" fmla="*/ 5387 h 10000"/>
              <a:gd name="connsiteX20" fmla="*/ 2275 w 10000"/>
              <a:gd name="connsiteY20" fmla="*/ 6023 h 10000"/>
              <a:gd name="connsiteX21" fmla="*/ 2370 w 10000"/>
              <a:gd name="connsiteY21" fmla="*/ 6159 h 10000"/>
              <a:gd name="connsiteX22" fmla="*/ 2441 w 10000"/>
              <a:gd name="connsiteY22" fmla="*/ 6547 h 10000"/>
              <a:gd name="connsiteX23" fmla="*/ 2544 w 10000"/>
              <a:gd name="connsiteY23" fmla="*/ 5909 h 10000"/>
              <a:gd name="connsiteX24" fmla="*/ 2715 w 10000"/>
              <a:gd name="connsiteY24" fmla="*/ 6409 h 10000"/>
              <a:gd name="connsiteX25" fmla="*/ 2803 w 10000"/>
              <a:gd name="connsiteY25" fmla="*/ 6547 h 10000"/>
              <a:gd name="connsiteX26" fmla="*/ 2896 w 10000"/>
              <a:gd name="connsiteY26" fmla="*/ 6274 h 10000"/>
              <a:gd name="connsiteX27" fmla="*/ 6743 w 10000"/>
              <a:gd name="connsiteY27" fmla="*/ 7182 h 10000"/>
              <a:gd name="connsiteX28" fmla="*/ 6837 w 10000"/>
              <a:gd name="connsiteY28" fmla="*/ 6409 h 10000"/>
              <a:gd name="connsiteX29" fmla="*/ 6927 w 10000"/>
              <a:gd name="connsiteY29" fmla="*/ 6659 h 10000"/>
              <a:gd name="connsiteX30" fmla="*/ 7013 w 10000"/>
              <a:gd name="connsiteY30" fmla="*/ 6023 h 10000"/>
              <a:gd name="connsiteX31" fmla="*/ 7196 w 10000"/>
              <a:gd name="connsiteY31" fmla="*/ 5774 h 10000"/>
              <a:gd name="connsiteX32" fmla="*/ 7271 w 10000"/>
              <a:gd name="connsiteY32" fmla="*/ 6274 h 10000"/>
              <a:gd name="connsiteX33" fmla="*/ 7367 w 10000"/>
              <a:gd name="connsiteY33" fmla="*/ 6409 h 10000"/>
              <a:gd name="connsiteX34" fmla="*/ 7444 w 10000"/>
              <a:gd name="connsiteY34" fmla="*/ 7433 h 10000"/>
              <a:gd name="connsiteX35" fmla="*/ 7629 w 10000"/>
              <a:gd name="connsiteY35" fmla="*/ 7319 h 10000"/>
              <a:gd name="connsiteX36" fmla="*/ 7706 w 10000"/>
              <a:gd name="connsiteY36" fmla="*/ 6796 h 10000"/>
              <a:gd name="connsiteX37" fmla="*/ 7801 w 10000"/>
              <a:gd name="connsiteY37" fmla="*/ 8205 h 10000"/>
              <a:gd name="connsiteX38" fmla="*/ 7899 w 10000"/>
              <a:gd name="connsiteY38" fmla="*/ 3205 h 10000"/>
              <a:gd name="connsiteX39" fmla="*/ 8068 w 10000"/>
              <a:gd name="connsiteY39" fmla="*/ 0 h 10000"/>
              <a:gd name="connsiteX40" fmla="*/ 8162 w 10000"/>
              <a:gd name="connsiteY40" fmla="*/ 1546 h 10000"/>
              <a:gd name="connsiteX41" fmla="*/ 8233 w 10000"/>
              <a:gd name="connsiteY41" fmla="*/ 1022 h 10000"/>
              <a:gd name="connsiteX42" fmla="*/ 8331 w 10000"/>
              <a:gd name="connsiteY42" fmla="*/ 2433 h 10000"/>
              <a:gd name="connsiteX43" fmla="*/ 8504 w 10000"/>
              <a:gd name="connsiteY43" fmla="*/ 2046 h 10000"/>
              <a:gd name="connsiteX44" fmla="*/ 8594 w 10000"/>
              <a:gd name="connsiteY44" fmla="*/ 2046 h 10000"/>
              <a:gd name="connsiteX45" fmla="*/ 8678 w 10000"/>
              <a:gd name="connsiteY45" fmla="*/ 2295 h 10000"/>
              <a:gd name="connsiteX46" fmla="*/ 8766 w 10000"/>
              <a:gd name="connsiteY46" fmla="*/ 3068 h 10000"/>
              <a:gd name="connsiteX47" fmla="*/ 8938 w 10000"/>
              <a:gd name="connsiteY47" fmla="*/ 1909 h 10000"/>
              <a:gd name="connsiteX48" fmla="*/ 9034 w 10000"/>
              <a:gd name="connsiteY48" fmla="*/ 2433 h 10000"/>
              <a:gd name="connsiteX49" fmla="*/ 9110 w 10000"/>
              <a:gd name="connsiteY49" fmla="*/ 2295 h 10000"/>
              <a:gd name="connsiteX50" fmla="*/ 9205 w 10000"/>
              <a:gd name="connsiteY50" fmla="*/ 1160 h 10000"/>
              <a:gd name="connsiteX51" fmla="*/ 9378 w 10000"/>
              <a:gd name="connsiteY51" fmla="*/ 1409 h 10000"/>
              <a:gd name="connsiteX52" fmla="*/ 9466 w 10000"/>
              <a:gd name="connsiteY52" fmla="*/ 638 h 10000"/>
              <a:gd name="connsiteX53" fmla="*/ 9563 w 10000"/>
              <a:gd name="connsiteY53" fmla="*/ 4862 h 10000"/>
              <a:gd name="connsiteX54" fmla="*/ 9639 w 10000"/>
              <a:gd name="connsiteY54" fmla="*/ 6659 h 10000"/>
              <a:gd name="connsiteX55" fmla="*/ 9826 w 10000"/>
              <a:gd name="connsiteY55" fmla="*/ 6659 h 10000"/>
              <a:gd name="connsiteX56" fmla="*/ 9906 w 10000"/>
              <a:gd name="connsiteY56" fmla="*/ 6023 h 10000"/>
              <a:gd name="connsiteX57" fmla="*/ 10000 w 10000"/>
              <a:gd name="connsiteY57" fmla="*/ 6023 h 10000"/>
              <a:gd name="connsiteX0" fmla="*/ 0 w 9828"/>
              <a:gd name="connsiteY0" fmla="*/ 8842 h 9115"/>
              <a:gd name="connsiteX1" fmla="*/ 93 w 9828"/>
              <a:gd name="connsiteY1" fmla="*/ 8842 h 9115"/>
              <a:gd name="connsiteX2" fmla="*/ 264 w 9828"/>
              <a:gd name="connsiteY2" fmla="*/ 8978 h 9115"/>
              <a:gd name="connsiteX3" fmla="*/ 354 w 9828"/>
              <a:gd name="connsiteY3" fmla="*/ 9115 h 9115"/>
              <a:gd name="connsiteX4" fmla="*/ 439 w 9828"/>
              <a:gd name="connsiteY4" fmla="*/ 8592 h 9115"/>
              <a:gd name="connsiteX5" fmla="*/ 531 w 9828"/>
              <a:gd name="connsiteY5" fmla="*/ 8455 h 9115"/>
              <a:gd name="connsiteX6" fmla="*/ 700 w 9828"/>
              <a:gd name="connsiteY6" fmla="*/ 6547 h 9115"/>
              <a:gd name="connsiteX7" fmla="*/ 795 w 9828"/>
              <a:gd name="connsiteY7" fmla="*/ 5774 h 9115"/>
              <a:gd name="connsiteX8" fmla="*/ 871 w 9828"/>
              <a:gd name="connsiteY8" fmla="*/ 6547 h 9115"/>
              <a:gd name="connsiteX9" fmla="*/ 968 w 9828"/>
              <a:gd name="connsiteY9" fmla="*/ 6659 h 9115"/>
              <a:gd name="connsiteX10" fmla="*/ 1140 w 9828"/>
              <a:gd name="connsiteY10" fmla="*/ 6274 h 9115"/>
              <a:gd name="connsiteX11" fmla="*/ 1231 w 9828"/>
              <a:gd name="connsiteY11" fmla="*/ 6659 h 9115"/>
              <a:gd name="connsiteX12" fmla="*/ 1311 w 9828"/>
              <a:gd name="connsiteY12" fmla="*/ 6159 h 9115"/>
              <a:gd name="connsiteX13" fmla="*/ 1402 w 9828"/>
              <a:gd name="connsiteY13" fmla="*/ 6547 h 9115"/>
              <a:gd name="connsiteX14" fmla="*/ 1571 w 9828"/>
              <a:gd name="connsiteY14" fmla="*/ 5909 h 9115"/>
              <a:gd name="connsiteX15" fmla="*/ 1666 w 9828"/>
              <a:gd name="connsiteY15" fmla="*/ 6274 h 9115"/>
              <a:gd name="connsiteX16" fmla="*/ 1762 w 9828"/>
              <a:gd name="connsiteY16" fmla="*/ 6023 h 9115"/>
              <a:gd name="connsiteX17" fmla="*/ 1836 w 9828"/>
              <a:gd name="connsiteY17" fmla="*/ 6409 h 9115"/>
              <a:gd name="connsiteX18" fmla="*/ 2022 w 9828"/>
              <a:gd name="connsiteY18" fmla="*/ 5387 h 9115"/>
              <a:gd name="connsiteX19" fmla="*/ 2103 w 9828"/>
              <a:gd name="connsiteY19" fmla="*/ 6023 h 9115"/>
              <a:gd name="connsiteX20" fmla="*/ 2198 w 9828"/>
              <a:gd name="connsiteY20" fmla="*/ 6159 h 9115"/>
              <a:gd name="connsiteX21" fmla="*/ 2269 w 9828"/>
              <a:gd name="connsiteY21" fmla="*/ 6547 h 9115"/>
              <a:gd name="connsiteX22" fmla="*/ 2372 w 9828"/>
              <a:gd name="connsiteY22" fmla="*/ 5909 h 9115"/>
              <a:gd name="connsiteX23" fmla="*/ 2543 w 9828"/>
              <a:gd name="connsiteY23" fmla="*/ 6409 h 9115"/>
              <a:gd name="connsiteX24" fmla="*/ 2631 w 9828"/>
              <a:gd name="connsiteY24" fmla="*/ 6547 h 9115"/>
              <a:gd name="connsiteX25" fmla="*/ 2724 w 9828"/>
              <a:gd name="connsiteY25" fmla="*/ 6274 h 9115"/>
              <a:gd name="connsiteX26" fmla="*/ 6571 w 9828"/>
              <a:gd name="connsiteY26" fmla="*/ 7182 h 9115"/>
              <a:gd name="connsiteX27" fmla="*/ 6665 w 9828"/>
              <a:gd name="connsiteY27" fmla="*/ 6409 h 9115"/>
              <a:gd name="connsiteX28" fmla="*/ 6755 w 9828"/>
              <a:gd name="connsiteY28" fmla="*/ 6659 h 9115"/>
              <a:gd name="connsiteX29" fmla="*/ 6841 w 9828"/>
              <a:gd name="connsiteY29" fmla="*/ 6023 h 9115"/>
              <a:gd name="connsiteX30" fmla="*/ 7024 w 9828"/>
              <a:gd name="connsiteY30" fmla="*/ 5774 h 9115"/>
              <a:gd name="connsiteX31" fmla="*/ 7099 w 9828"/>
              <a:gd name="connsiteY31" fmla="*/ 6274 h 9115"/>
              <a:gd name="connsiteX32" fmla="*/ 7195 w 9828"/>
              <a:gd name="connsiteY32" fmla="*/ 6409 h 9115"/>
              <a:gd name="connsiteX33" fmla="*/ 7272 w 9828"/>
              <a:gd name="connsiteY33" fmla="*/ 7433 h 9115"/>
              <a:gd name="connsiteX34" fmla="*/ 7457 w 9828"/>
              <a:gd name="connsiteY34" fmla="*/ 7319 h 9115"/>
              <a:gd name="connsiteX35" fmla="*/ 7534 w 9828"/>
              <a:gd name="connsiteY35" fmla="*/ 6796 h 9115"/>
              <a:gd name="connsiteX36" fmla="*/ 7629 w 9828"/>
              <a:gd name="connsiteY36" fmla="*/ 8205 h 9115"/>
              <a:gd name="connsiteX37" fmla="*/ 7727 w 9828"/>
              <a:gd name="connsiteY37" fmla="*/ 3205 h 9115"/>
              <a:gd name="connsiteX38" fmla="*/ 7896 w 9828"/>
              <a:gd name="connsiteY38" fmla="*/ 0 h 9115"/>
              <a:gd name="connsiteX39" fmla="*/ 7990 w 9828"/>
              <a:gd name="connsiteY39" fmla="*/ 1546 h 9115"/>
              <a:gd name="connsiteX40" fmla="*/ 8061 w 9828"/>
              <a:gd name="connsiteY40" fmla="*/ 1022 h 9115"/>
              <a:gd name="connsiteX41" fmla="*/ 8159 w 9828"/>
              <a:gd name="connsiteY41" fmla="*/ 2433 h 9115"/>
              <a:gd name="connsiteX42" fmla="*/ 8332 w 9828"/>
              <a:gd name="connsiteY42" fmla="*/ 2046 h 9115"/>
              <a:gd name="connsiteX43" fmla="*/ 8422 w 9828"/>
              <a:gd name="connsiteY43" fmla="*/ 2046 h 9115"/>
              <a:gd name="connsiteX44" fmla="*/ 8506 w 9828"/>
              <a:gd name="connsiteY44" fmla="*/ 2295 h 9115"/>
              <a:gd name="connsiteX45" fmla="*/ 8594 w 9828"/>
              <a:gd name="connsiteY45" fmla="*/ 3068 h 9115"/>
              <a:gd name="connsiteX46" fmla="*/ 8766 w 9828"/>
              <a:gd name="connsiteY46" fmla="*/ 1909 h 9115"/>
              <a:gd name="connsiteX47" fmla="*/ 8862 w 9828"/>
              <a:gd name="connsiteY47" fmla="*/ 2433 h 9115"/>
              <a:gd name="connsiteX48" fmla="*/ 8938 w 9828"/>
              <a:gd name="connsiteY48" fmla="*/ 2295 h 9115"/>
              <a:gd name="connsiteX49" fmla="*/ 9033 w 9828"/>
              <a:gd name="connsiteY49" fmla="*/ 1160 h 9115"/>
              <a:gd name="connsiteX50" fmla="*/ 9206 w 9828"/>
              <a:gd name="connsiteY50" fmla="*/ 1409 h 9115"/>
              <a:gd name="connsiteX51" fmla="*/ 9294 w 9828"/>
              <a:gd name="connsiteY51" fmla="*/ 638 h 9115"/>
              <a:gd name="connsiteX52" fmla="*/ 9391 w 9828"/>
              <a:gd name="connsiteY52" fmla="*/ 4862 h 9115"/>
              <a:gd name="connsiteX53" fmla="*/ 9467 w 9828"/>
              <a:gd name="connsiteY53" fmla="*/ 6659 h 9115"/>
              <a:gd name="connsiteX54" fmla="*/ 9654 w 9828"/>
              <a:gd name="connsiteY54" fmla="*/ 6659 h 9115"/>
              <a:gd name="connsiteX55" fmla="*/ 9734 w 9828"/>
              <a:gd name="connsiteY55" fmla="*/ 6023 h 9115"/>
              <a:gd name="connsiteX56" fmla="*/ 9828 w 9828"/>
              <a:gd name="connsiteY56" fmla="*/ 6023 h 9115"/>
              <a:gd name="connsiteX0" fmla="*/ 0 w 10000"/>
              <a:gd name="connsiteY0" fmla="*/ 9700 h 10000"/>
              <a:gd name="connsiteX1" fmla="*/ 269 w 10000"/>
              <a:gd name="connsiteY1" fmla="*/ 9850 h 10000"/>
              <a:gd name="connsiteX2" fmla="*/ 360 w 10000"/>
              <a:gd name="connsiteY2" fmla="*/ 10000 h 10000"/>
              <a:gd name="connsiteX3" fmla="*/ 447 w 10000"/>
              <a:gd name="connsiteY3" fmla="*/ 9426 h 10000"/>
              <a:gd name="connsiteX4" fmla="*/ 540 w 10000"/>
              <a:gd name="connsiteY4" fmla="*/ 9276 h 10000"/>
              <a:gd name="connsiteX5" fmla="*/ 712 w 10000"/>
              <a:gd name="connsiteY5" fmla="*/ 7183 h 10000"/>
              <a:gd name="connsiteX6" fmla="*/ 809 w 10000"/>
              <a:gd name="connsiteY6" fmla="*/ 6335 h 10000"/>
              <a:gd name="connsiteX7" fmla="*/ 886 w 10000"/>
              <a:gd name="connsiteY7" fmla="*/ 7183 h 10000"/>
              <a:gd name="connsiteX8" fmla="*/ 985 w 10000"/>
              <a:gd name="connsiteY8" fmla="*/ 7306 h 10000"/>
              <a:gd name="connsiteX9" fmla="*/ 1160 w 10000"/>
              <a:gd name="connsiteY9" fmla="*/ 6883 h 10000"/>
              <a:gd name="connsiteX10" fmla="*/ 1253 w 10000"/>
              <a:gd name="connsiteY10" fmla="*/ 7306 h 10000"/>
              <a:gd name="connsiteX11" fmla="*/ 1334 w 10000"/>
              <a:gd name="connsiteY11" fmla="*/ 6757 h 10000"/>
              <a:gd name="connsiteX12" fmla="*/ 1427 w 10000"/>
              <a:gd name="connsiteY12" fmla="*/ 7183 h 10000"/>
              <a:gd name="connsiteX13" fmla="*/ 1598 w 10000"/>
              <a:gd name="connsiteY13" fmla="*/ 6483 h 10000"/>
              <a:gd name="connsiteX14" fmla="*/ 1695 w 10000"/>
              <a:gd name="connsiteY14" fmla="*/ 6883 h 10000"/>
              <a:gd name="connsiteX15" fmla="*/ 1793 w 10000"/>
              <a:gd name="connsiteY15" fmla="*/ 6608 h 10000"/>
              <a:gd name="connsiteX16" fmla="*/ 1868 w 10000"/>
              <a:gd name="connsiteY16" fmla="*/ 7031 h 10000"/>
              <a:gd name="connsiteX17" fmla="*/ 2057 w 10000"/>
              <a:gd name="connsiteY17" fmla="*/ 5910 h 10000"/>
              <a:gd name="connsiteX18" fmla="*/ 2140 w 10000"/>
              <a:gd name="connsiteY18" fmla="*/ 6608 h 10000"/>
              <a:gd name="connsiteX19" fmla="*/ 2236 w 10000"/>
              <a:gd name="connsiteY19" fmla="*/ 6757 h 10000"/>
              <a:gd name="connsiteX20" fmla="*/ 2309 w 10000"/>
              <a:gd name="connsiteY20" fmla="*/ 7183 h 10000"/>
              <a:gd name="connsiteX21" fmla="*/ 2414 w 10000"/>
              <a:gd name="connsiteY21" fmla="*/ 6483 h 10000"/>
              <a:gd name="connsiteX22" fmla="*/ 2588 w 10000"/>
              <a:gd name="connsiteY22" fmla="*/ 7031 h 10000"/>
              <a:gd name="connsiteX23" fmla="*/ 2677 w 10000"/>
              <a:gd name="connsiteY23" fmla="*/ 7183 h 10000"/>
              <a:gd name="connsiteX24" fmla="*/ 2772 w 10000"/>
              <a:gd name="connsiteY24" fmla="*/ 6883 h 10000"/>
              <a:gd name="connsiteX25" fmla="*/ 6686 w 10000"/>
              <a:gd name="connsiteY25" fmla="*/ 7879 h 10000"/>
              <a:gd name="connsiteX26" fmla="*/ 6782 w 10000"/>
              <a:gd name="connsiteY26" fmla="*/ 7031 h 10000"/>
              <a:gd name="connsiteX27" fmla="*/ 6873 w 10000"/>
              <a:gd name="connsiteY27" fmla="*/ 7306 h 10000"/>
              <a:gd name="connsiteX28" fmla="*/ 6961 w 10000"/>
              <a:gd name="connsiteY28" fmla="*/ 6608 h 10000"/>
              <a:gd name="connsiteX29" fmla="*/ 7147 w 10000"/>
              <a:gd name="connsiteY29" fmla="*/ 6335 h 10000"/>
              <a:gd name="connsiteX30" fmla="*/ 7223 w 10000"/>
              <a:gd name="connsiteY30" fmla="*/ 6883 h 10000"/>
              <a:gd name="connsiteX31" fmla="*/ 7321 w 10000"/>
              <a:gd name="connsiteY31" fmla="*/ 7031 h 10000"/>
              <a:gd name="connsiteX32" fmla="*/ 7399 w 10000"/>
              <a:gd name="connsiteY32" fmla="*/ 8155 h 10000"/>
              <a:gd name="connsiteX33" fmla="*/ 7588 w 10000"/>
              <a:gd name="connsiteY33" fmla="*/ 8030 h 10000"/>
              <a:gd name="connsiteX34" fmla="*/ 7666 w 10000"/>
              <a:gd name="connsiteY34" fmla="*/ 7456 h 10000"/>
              <a:gd name="connsiteX35" fmla="*/ 7763 w 10000"/>
              <a:gd name="connsiteY35" fmla="*/ 9002 h 10000"/>
              <a:gd name="connsiteX36" fmla="*/ 7862 w 10000"/>
              <a:gd name="connsiteY36" fmla="*/ 3516 h 10000"/>
              <a:gd name="connsiteX37" fmla="*/ 8034 w 10000"/>
              <a:gd name="connsiteY37" fmla="*/ 0 h 10000"/>
              <a:gd name="connsiteX38" fmla="*/ 8130 w 10000"/>
              <a:gd name="connsiteY38" fmla="*/ 1696 h 10000"/>
              <a:gd name="connsiteX39" fmla="*/ 8202 w 10000"/>
              <a:gd name="connsiteY39" fmla="*/ 1121 h 10000"/>
              <a:gd name="connsiteX40" fmla="*/ 8302 w 10000"/>
              <a:gd name="connsiteY40" fmla="*/ 2669 h 10000"/>
              <a:gd name="connsiteX41" fmla="*/ 8478 w 10000"/>
              <a:gd name="connsiteY41" fmla="*/ 2245 h 10000"/>
              <a:gd name="connsiteX42" fmla="*/ 8569 w 10000"/>
              <a:gd name="connsiteY42" fmla="*/ 2245 h 10000"/>
              <a:gd name="connsiteX43" fmla="*/ 8655 w 10000"/>
              <a:gd name="connsiteY43" fmla="*/ 2518 h 10000"/>
              <a:gd name="connsiteX44" fmla="*/ 8744 w 10000"/>
              <a:gd name="connsiteY44" fmla="*/ 3366 h 10000"/>
              <a:gd name="connsiteX45" fmla="*/ 8919 w 10000"/>
              <a:gd name="connsiteY45" fmla="*/ 2094 h 10000"/>
              <a:gd name="connsiteX46" fmla="*/ 9017 w 10000"/>
              <a:gd name="connsiteY46" fmla="*/ 2669 h 10000"/>
              <a:gd name="connsiteX47" fmla="*/ 9094 w 10000"/>
              <a:gd name="connsiteY47" fmla="*/ 2518 h 10000"/>
              <a:gd name="connsiteX48" fmla="*/ 9191 w 10000"/>
              <a:gd name="connsiteY48" fmla="*/ 1273 h 10000"/>
              <a:gd name="connsiteX49" fmla="*/ 9367 w 10000"/>
              <a:gd name="connsiteY49" fmla="*/ 1546 h 10000"/>
              <a:gd name="connsiteX50" fmla="*/ 9457 w 10000"/>
              <a:gd name="connsiteY50" fmla="*/ 700 h 10000"/>
              <a:gd name="connsiteX51" fmla="*/ 9555 w 10000"/>
              <a:gd name="connsiteY51" fmla="*/ 5334 h 10000"/>
              <a:gd name="connsiteX52" fmla="*/ 9633 w 10000"/>
              <a:gd name="connsiteY52" fmla="*/ 7306 h 10000"/>
              <a:gd name="connsiteX53" fmla="*/ 9823 w 10000"/>
              <a:gd name="connsiteY53" fmla="*/ 7306 h 10000"/>
              <a:gd name="connsiteX54" fmla="*/ 9904 w 10000"/>
              <a:gd name="connsiteY54" fmla="*/ 6608 h 10000"/>
              <a:gd name="connsiteX55" fmla="*/ 10000 w 10000"/>
              <a:gd name="connsiteY55" fmla="*/ 6608 h 10000"/>
              <a:gd name="connsiteX0" fmla="*/ 0 w 9731"/>
              <a:gd name="connsiteY0" fmla="*/ 9850 h 10000"/>
              <a:gd name="connsiteX1" fmla="*/ 91 w 9731"/>
              <a:gd name="connsiteY1" fmla="*/ 10000 h 10000"/>
              <a:gd name="connsiteX2" fmla="*/ 178 w 9731"/>
              <a:gd name="connsiteY2" fmla="*/ 9426 h 10000"/>
              <a:gd name="connsiteX3" fmla="*/ 271 w 9731"/>
              <a:gd name="connsiteY3" fmla="*/ 9276 h 10000"/>
              <a:gd name="connsiteX4" fmla="*/ 443 w 9731"/>
              <a:gd name="connsiteY4" fmla="*/ 7183 h 10000"/>
              <a:gd name="connsiteX5" fmla="*/ 540 w 9731"/>
              <a:gd name="connsiteY5" fmla="*/ 6335 h 10000"/>
              <a:gd name="connsiteX6" fmla="*/ 617 w 9731"/>
              <a:gd name="connsiteY6" fmla="*/ 7183 h 10000"/>
              <a:gd name="connsiteX7" fmla="*/ 716 w 9731"/>
              <a:gd name="connsiteY7" fmla="*/ 7306 h 10000"/>
              <a:gd name="connsiteX8" fmla="*/ 891 w 9731"/>
              <a:gd name="connsiteY8" fmla="*/ 6883 h 10000"/>
              <a:gd name="connsiteX9" fmla="*/ 984 w 9731"/>
              <a:gd name="connsiteY9" fmla="*/ 7306 h 10000"/>
              <a:gd name="connsiteX10" fmla="*/ 1065 w 9731"/>
              <a:gd name="connsiteY10" fmla="*/ 6757 h 10000"/>
              <a:gd name="connsiteX11" fmla="*/ 1158 w 9731"/>
              <a:gd name="connsiteY11" fmla="*/ 7183 h 10000"/>
              <a:gd name="connsiteX12" fmla="*/ 1329 w 9731"/>
              <a:gd name="connsiteY12" fmla="*/ 6483 h 10000"/>
              <a:gd name="connsiteX13" fmla="*/ 1426 w 9731"/>
              <a:gd name="connsiteY13" fmla="*/ 6883 h 10000"/>
              <a:gd name="connsiteX14" fmla="*/ 1524 w 9731"/>
              <a:gd name="connsiteY14" fmla="*/ 6608 h 10000"/>
              <a:gd name="connsiteX15" fmla="*/ 1599 w 9731"/>
              <a:gd name="connsiteY15" fmla="*/ 7031 h 10000"/>
              <a:gd name="connsiteX16" fmla="*/ 1788 w 9731"/>
              <a:gd name="connsiteY16" fmla="*/ 5910 h 10000"/>
              <a:gd name="connsiteX17" fmla="*/ 1871 w 9731"/>
              <a:gd name="connsiteY17" fmla="*/ 6608 h 10000"/>
              <a:gd name="connsiteX18" fmla="*/ 1967 w 9731"/>
              <a:gd name="connsiteY18" fmla="*/ 6757 h 10000"/>
              <a:gd name="connsiteX19" fmla="*/ 2040 w 9731"/>
              <a:gd name="connsiteY19" fmla="*/ 7183 h 10000"/>
              <a:gd name="connsiteX20" fmla="*/ 2145 w 9731"/>
              <a:gd name="connsiteY20" fmla="*/ 6483 h 10000"/>
              <a:gd name="connsiteX21" fmla="*/ 2319 w 9731"/>
              <a:gd name="connsiteY21" fmla="*/ 7031 h 10000"/>
              <a:gd name="connsiteX22" fmla="*/ 2408 w 9731"/>
              <a:gd name="connsiteY22" fmla="*/ 7183 h 10000"/>
              <a:gd name="connsiteX23" fmla="*/ 2503 w 9731"/>
              <a:gd name="connsiteY23" fmla="*/ 6883 h 10000"/>
              <a:gd name="connsiteX24" fmla="*/ 6417 w 9731"/>
              <a:gd name="connsiteY24" fmla="*/ 7879 h 10000"/>
              <a:gd name="connsiteX25" fmla="*/ 6513 w 9731"/>
              <a:gd name="connsiteY25" fmla="*/ 7031 h 10000"/>
              <a:gd name="connsiteX26" fmla="*/ 6604 w 9731"/>
              <a:gd name="connsiteY26" fmla="*/ 7306 h 10000"/>
              <a:gd name="connsiteX27" fmla="*/ 6692 w 9731"/>
              <a:gd name="connsiteY27" fmla="*/ 6608 h 10000"/>
              <a:gd name="connsiteX28" fmla="*/ 6878 w 9731"/>
              <a:gd name="connsiteY28" fmla="*/ 6335 h 10000"/>
              <a:gd name="connsiteX29" fmla="*/ 6954 w 9731"/>
              <a:gd name="connsiteY29" fmla="*/ 6883 h 10000"/>
              <a:gd name="connsiteX30" fmla="*/ 7052 w 9731"/>
              <a:gd name="connsiteY30" fmla="*/ 7031 h 10000"/>
              <a:gd name="connsiteX31" fmla="*/ 7130 w 9731"/>
              <a:gd name="connsiteY31" fmla="*/ 8155 h 10000"/>
              <a:gd name="connsiteX32" fmla="*/ 7319 w 9731"/>
              <a:gd name="connsiteY32" fmla="*/ 8030 h 10000"/>
              <a:gd name="connsiteX33" fmla="*/ 7397 w 9731"/>
              <a:gd name="connsiteY33" fmla="*/ 7456 h 10000"/>
              <a:gd name="connsiteX34" fmla="*/ 7494 w 9731"/>
              <a:gd name="connsiteY34" fmla="*/ 9002 h 10000"/>
              <a:gd name="connsiteX35" fmla="*/ 7593 w 9731"/>
              <a:gd name="connsiteY35" fmla="*/ 3516 h 10000"/>
              <a:gd name="connsiteX36" fmla="*/ 7765 w 9731"/>
              <a:gd name="connsiteY36" fmla="*/ 0 h 10000"/>
              <a:gd name="connsiteX37" fmla="*/ 7861 w 9731"/>
              <a:gd name="connsiteY37" fmla="*/ 1696 h 10000"/>
              <a:gd name="connsiteX38" fmla="*/ 7933 w 9731"/>
              <a:gd name="connsiteY38" fmla="*/ 1121 h 10000"/>
              <a:gd name="connsiteX39" fmla="*/ 8033 w 9731"/>
              <a:gd name="connsiteY39" fmla="*/ 2669 h 10000"/>
              <a:gd name="connsiteX40" fmla="*/ 8209 w 9731"/>
              <a:gd name="connsiteY40" fmla="*/ 2245 h 10000"/>
              <a:gd name="connsiteX41" fmla="*/ 8300 w 9731"/>
              <a:gd name="connsiteY41" fmla="*/ 2245 h 10000"/>
              <a:gd name="connsiteX42" fmla="*/ 8386 w 9731"/>
              <a:gd name="connsiteY42" fmla="*/ 2518 h 10000"/>
              <a:gd name="connsiteX43" fmla="*/ 8475 w 9731"/>
              <a:gd name="connsiteY43" fmla="*/ 3366 h 10000"/>
              <a:gd name="connsiteX44" fmla="*/ 8650 w 9731"/>
              <a:gd name="connsiteY44" fmla="*/ 2094 h 10000"/>
              <a:gd name="connsiteX45" fmla="*/ 8748 w 9731"/>
              <a:gd name="connsiteY45" fmla="*/ 2669 h 10000"/>
              <a:gd name="connsiteX46" fmla="*/ 8825 w 9731"/>
              <a:gd name="connsiteY46" fmla="*/ 2518 h 10000"/>
              <a:gd name="connsiteX47" fmla="*/ 8922 w 9731"/>
              <a:gd name="connsiteY47" fmla="*/ 1273 h 10000"/>
              <a:gd name="connsiteX48" fmla="*/ 9098 w 9731"/>
              <a:gd name="connsiteY48" fmla="*/ 1546 h 10000"/>
              <a:gd name="connsiteX49" fmla="*/ 9188 w 9731"/>
              <a:gd name="connsiteY49" fmla="*/ 700 h 10000"/>
              <a:gd name="connsiteX50" fmla="*/ 9286 w 9731"/>
              <a:gd name="connsiteY50" fmla="*/ 5334 h 10000"/>
              <a:gd name="connsiteX51" fmla="*/ 9364 w 9731"/>
              <a:gd name="connsiteY51" fmla="*/ 7306 h 10000"/>
              <a:gd name="connsiteX52" fmla="*/ 9554 w 9731"/>
              <a:gd name="connsiteY52" fmla="*/ 7306 h 10000"/>
              <a:gd name="connsiteX53" fmla="*/ 9635 w 9731"/>
              <a:gd name="connsiteY53" fmla="*/ 6608 h 10000"/>
              <a:gd name="connsiteX54" fmla="*/ 9731 w 9731"/>
              <a:gd name="connsiteY54" fmla="*/ 6608 h 10000"/>
              <a:gd name="connsiteX0" fmla="*/ 0 w 10000"/>
              <a:gd name="connsiteY0" fmla="*/ 9850 h 9850"/>
              <a:gd name="connsiteX1" fmla="*/ 183 w 10000"/>
              <a:gd name="connsiteY1" fmla="*/ 9426 h 9850"/>
              <a:gd name="connsiteX2" fmla="*/ 278 w 10000"/>
              <a:gd name="connsiteY2" fmla="*/ 9276 h 9850"/>
              <a:gd name="connsiteX3" fmla="*/ 455 w 10000"/>
              <a:gd name="connsiteY3" fmla="*/ 7183 h 9850"/>
              <a:gd name="connsiteX4" fmla="*/ 555 w 10000"/>
              <a:gd name="connsiteY4" fmla="*/ 6335 h 9850"/>
              <a:gd name="connsiteX5" fmla="*/ 634 w 10000"/>
              <a:gd name="connsiteY5" fmla="*/ 7183 h 9850"/>
              <a:gd name="connsiteX6" fmla="*/ 736 w 10000"/>
              <a:gd name="connsiteY6" fmla="*/ 7306 h 9850"/>
              <a:gd name="connsiteX7" fmla="*/ 916 w 10000"/>
              <a:gd name="connsiteY7" fmla="*/ 6883 h 9850"/>
              <a:gd name="connsiteX8" fmla="*/ 1011 w 10000"/>
              <a:gd name="connsiteY8" fmla="*/ 7306 h 9850"/>
              <a:gd name="connsiteX9" fmla="*/ 1094 w 10000"/>
              <a:gd name="connsiteY9" fmla="*/ 6757 h 9850"/>
              <a:gd name="connsiteX10" fmla="*/ 1190 w 10000"/>
              <a:gd name="connsiteY10" fmla="*/ 7183 h 9850"/>
              <a:gd name="connsiteX11" fmla="*/ 1366 w 10000"/>
              <a:gd name="connsiteY11" fmla="*/ 6483 h 9850"/>
              <a:gd name="connsiteX12" fmla="*/ 1465 w 10000"/>
              <a:gd name="connsiteY12" fmla="*/ 6883 h 9850"/>
              <a:gd name="connsiteX13" fmla="*/ 1566 w 10000"/>
              <a:gd name="connsiteY13" fmla="*/ 6608 h 9850"/>
              <a:gd name="connsiteX14" fmla="*/ 1643 w 10000"/>
              <a:gd name="connsiteY14" fmla="*/ 7031 h 9850"/>
              <a:gd name="connsiteX15" fmla="*/ 1837 w 10000"/>
              <a:gd name="connsiteY15" fmla="*/ 5910 h 9850"/>
              <a:gd name="connsiteX16" fmla="*/ 1923 w 10000"/>
              <a:gd name="connsiteY16" fmla="*/ 6608 h 9850"/>
              <a:gd name="connsiteX17" fmla="*/ 2021 w 10000"/>
              <a:gd name="connsiteY17" fmla="*/ 6757 h 9850"/>
              <a:gd name="connsiteX18" fmla="*/ 2096 w 10000"/>
              <a:gd name="connsiteY18" fmla="*/ 7183 h 9850"/>
              <a:gd name="connsiteX19" fmla="*/ 2204 w 10000"/>
              <a:gd name="connsiteY19" fmla="*/ 6483 h 9850"/>
              <a:gd name="connsiteX20" fmla="*/ 2383 w 10000"/>
              <a:gd name="connsiteY20" fmla="*/ 7031 h 9850"/>
              <a:gd name="connsiteX21" fmla="*/ 2475 w 10000"/>
              <a:gd name="connsiteY21" fmla="*/ 7183 h 9850"/>
              <a:gd name="connsiteX22" fmla="*/ 2572 w 10000"/>
              <a:gd name="connsiteY22" fmla="*/ 6883 h 9850"/>
              <a:gd name="connsiteX23" fmla="*/ 6594 w 10000"/>
              <a:gd name="connsiteY23" fmla="*/ 7879 h 9850"/>
              <a:gd name="connsiteX24" fmla="*/ 6693 w 10000"/>
              <a:gd name="connsiteY24" fmla="*/ 7031 h 9850"/>
              <a:gd name="connsiteX25" fmla="*/ 6787 w 10000"/>
              <a:gd name="connsiteY25" fmla="*/ 7306 h 9850"/>
              <a:gd name="connsiteX26" fmla="*/ 6877 w 10000"/>
              <a:gd name="connsiteY26" fmla="*/ 6608 h 9850"/>
              <a:gd name="connsiteX27" fmla="*/ 7068 w 10000"/>
              <a:gd name="connsiteY27" fmla="*/ 6335 h 9850"/>
              <a:gd name="connsiteX28" fmla="*/ 7146 w 10000"/>
              <a:gd name="connsiteY28" fmla="*/ 6883 h 9850"/>
              <a:gd name="connsiteX29" fmla="*/ 7247 w 10000"/>
              <a:gd name="connsiteY29" fmla="*/ 7031 h 9850"/>
              <a:gd name="connsiteX30" fmla="*/ 7327 w 10000"/>
              <a:gd name="connsiteY30" fmla="*/ 8155 h 9850"/>
              <a:gd name="connsiteX31" fmla="*/ 7521 w 10000"/>
              <a:gd name="connsiteY31" fmla="*/ 8030 h 9850"/>
              <a:gd name="connsiteX32" fmla="*/ 7601 w 10000"/>
              <a:gd name="connsiteY32" fmla="*/ 7456 h 9850"/>
              <a:gd name="connsiteX33" fmla="*/ 7701 w 10000"/>
              <a:gd name="connsiteY33" fmla="*/ 9002 h 9850"/>
              <a:gd name="connsiteX34" fmla="*/ 7803 w 10000"/>
              <a:gd name="connsiteY34" fmla="*/ 3516 h 9850"/>
              <a:gd name="connsiteX35" fmla="*/ 7980 w 10000"/>
              <a:gd name="connsiteY35" fmla="*/ 0 h 9850"/>
              <a:gd name="connsiteX36" fmla="*/ 8078 w 10000"/>
              <a:gd name="connsiteY36" fmla="*/ 1696 h 9850"/>
              <a:gd name="connsiteX37" fmla="*/ 8152 w 10000"/>
              <a:gd name="connsiteY37" fmla="*/ 1121 h 9850"/>
              <a:gd name="connsiteX38" fmla="*/ 8255 w 10000"/>
              <a:gd name="connsiteY38" fmla="*/ 2669 h 9850"/>
              <a:gd name="connsiteX39" fmla="*/ 8436 w 10000"/>
              <a:gd name="connsiteY39" fmla="*/ 2245 h 9850"/>
              <a:gd name="connsiteX40" fmla="*/ 8529 w 10000"/>
              <a:gd name="connsiteY40" fmla="*/ 2245 h 9850"/>
              <a:gd name="connsiteX41" fmla="*/ 8618 w 10000"/>
              <a:gd name="connsiteY41" fmla="*/ 2518 h 9850"/>
              <a:gd name="connsiteX42" fmla="*/ 8709 w 10000"/>
              <a:gd name="connsiteY42" fmla="*/ 3366 h 9850"/>
              <a:gd name="connsiteX43" fmla="*/ 8889 w 10000"/>
              <a:gd name="connsiteY43" fmla="*/ 2094 h 9850"/>
              <a:gd name="connsiteX44" fmla="*/ 8990 w 10000"/>
              <a:gd name="connsiteY44" fmla="*/ 2669 h 9850"/>
              <a:gd name="connsiteX45" fmla="*/ 9069 w 10000"/>
              <a:gd name="connsiteY45" fmla="*/ 2518 h 9850"/>
              <a:gd name="connsiteX46" fmla="*/ 9169 w 10000"/>
              <a:gd name="connsiteY46" fmla="*/ 1273 h 9850"/>
              <a:gd name="connsiteX47" fmla="*/ 9350 w 10000"/>
              <a:gd name="connsiteY47" fmla="*/ 1546 h 9850"/>
              <a:gd name="connsiteX48" fmla="*/ 9442 w 10000"/>
              <a:gd name="connsiteY48" fmla="*/ 700 h 9850"/>
              <a:gd name="connsiteX49" fmla="*/ 9543 w 10000"/>
              <a:gd name="connsiteY49" fmla="*/ 5334 h 9850"/>
              <a:gd name="connsiteX50" fmla="*/ 9623 w 10000"/>
              <a:gd name="connsiteY50" fmla="*/ 7306 h 9850"/>
              <a:gd name="connsiteX51" fmla="*/ 9818 w 10000"/>
              <a:gd name="connsiteY51" fmla="*/ 7306 h 9850"/>
              <a:gd name="connsiteX52" fmla="*/ 9901 w 10000"/>
              <a:gd name="connsiteY52" fmla="*/ 6608 h 9850"/>
              <a:gd name="connsiteX53" fmla="*/ 10000 w 10000"/>
              <a:gd name="connsiteY53" fmla="*/ 6608 h 9850"/>
              <a:gd name="connsiteX0" fmla="*/ 0 w 9817"/>
              <a:gd name="connsiteY0" fmla="*/ 9570 h 9570"/>
              <a:gd name="connsiteX1" fmla="*/ 95 w 9817"/>
              <a:gd name="connsiteY1" fmla="*/ 9417 h 9570"/>
              <a:gd name="connsiteX2" fmla="*/ 272 w 9817"/>
              <a:gd name="connsiteY2" fmla="*/ 7292 h 9570"/>
              <a:gd name="connsiteX3" fmla="*/ 372 w 9817"/>
              <a:gd name="connsiteY3" fmla="*/ 6431 h 9570"/>
              <a:gd name="connsiteX4" fmla="*/ 451 w 9817"/>
              <a:gd name="connsiteY4" fmla="*/ 7292 h 9570"/>
              <a:gd name="connsiteX5" fmla="*/ 553 w 9817"/>
              <a:gd name="connsiteY5" fmla="*/ 7417 h 9570"/>
              <a:gd name="connsiteX6" fmla="*/ 733 w 9817"/>
              <a:gd name="connsiteY6" fmla="*/ 6988 h 9570"/>
              <a:gd name="connsiteX7" fmla="*/ 828 w 9817"/>
              <a:gd name="connsiteY7" fmla="*/ 7417 h 9570"/>
              <a:gd name="connsiteX8" fmla="*/ 911 w 9817"/>
              <a:gd name="connsiteY8" fmla="*/ 6860 h 9570"/>
              <a:gd name="connsiteX9" fmla="*/ 1007 w 9817"/>
              <a:gd name="connsiteY9" fmla="*/ 7292 h 9570"/>
              <a:gd name="connsiteX10" fmla="*/ 1183 w 9817"/>
              <a:gd name="connsiteY10" fmla="*/ 6582 h 9570"/>
              <a:gd name="connsiteX11" fmla="*/ 1282 w 9817"/>
              <a:gd name="connsiteY11" fmla="*/ 6988 h 9570"/>
              <a:gd name="connsiteX12" fmla="*/ 1383 w 9817"/>
              <a:gd name="connsiteY12" fmla="*/ 6709 h 9570"/>
              <a:gd name="connsiteX13" fmla="*/ 1460 w 9817"/>
              <a:gd name="connsiteY13" fmla="*/ 7138 h 9570"/>
              <a:gd name="connsiteX14" fmla="*/ 1654 w 9817"/>
              <a:gd name="connsiteY14" fmla="*/ 6000 h 9570"/>
              <a:gd name="connsiteX15" fmla="*/ 1740 w 9817"/>
              <a:gd name="connsiteY15" fmla="*/ 6709 h 9570"/>
              <a:gd name="connsiteX16" fmla="*/ 1838 w 9817"/>
              <a:gd name="connsiteY16" fmla="*/ 6860 h 9570"/>
              <a:gd name="connsiteX17" fmla="*/ 1913 w 9817"/>
              <a:gd name="connsiteY17" fmla="*/ 7292 h 9570"/>
              <a:gd name="connsiteX18" fmla="*/ 2021 w 9817"/>
              <a:gd name="connsiteY18" fmla="*/ 6582 h 9570"/>
              <a:gd name="connsiteX19" fmla="*/ 2200 w 9817"/>
              <a:gd name="connsiteY19" fmla="*/ 7138 h 9570"/>
              <a:gd name="connsiteX20" fmla="*/ 2292 w 9817"/>
              <a:gd name="connsiteY20" fmla="*/ 7292 h 9570"/>
              <a:gd name="connsiteX21" fmla="*/ 2389 w 9817"/>
              <a:gd name="connsiteY21" fmla="*/ 6988 h 9570"/>
              <a:gd name="connsiteX22" fmla="*/ 6411 w 9817"/>
              <a:gd name="connsiteY22" fmla="*/ 7999 h 9570"/>
              <a:gd name="connsiteX23" fmla="*/ 6510 w 9817"/>
              <a:gd name="connsiteY23" fmla="*/ 7138 h 9570"/>
              <a:gd name="connsiteX24" fmla="*/ 6604 w 9817"/>
              <a:gd name="connsiteY24" fmla="*/ 7417 h 9570"/>
              <a:gd name="connsiteX25" fmla="*/ 6694 w 9817"/>
              <a:gd name="connsiteY25" fmla="*/ 6709 h 9570"/>
              <a:gd name="connsiteX26" fmla="*/ 6885 w 9817"/>
              <a:gd name="connsiteY26" fmla="*/ 6431 h 9570"/>
              <a:gd name="connsiteX27" fmla="*/ 6963 w 9817"/>
              <a:gd name="connsiteY27" fmla="*/ 6988 h 9570"/>
              <a:gd name="connsiteX28" fmla="*/ 7064 w 9817"/>
              <a:gd name="connsiteY28" fmla="*/ 7138 h 9570"/>
              <a:gd name="connsiteX29" fmla="*/ 7144 w 9817"/>
              <a:gd name="connsiteY29" fmla="*/ 8279 h 9570"/>
              <a:gd name="connsiteX30" fmla="*/ 7338 w 9817"/>
              <a:gd name="connsiteY30" fmla="*/ 8152 h 9570"/>
              <a:gd name="connsiteX31" fmla="*/ 7418 w 9817"/>
              <a:gd name="connsiteY31" fmla="*/ 7570 h 9570"/>
              <a:gd name="connsiteX32" fmla="*/ 7518 w 9817"/>
              <a:gd name="connsiteY32" fmla="*/ 9139 h 9570"/>
              <a:gd name="connsiteX33" fmla="*/ 7620 w 9817"/>
              <a:gd name="connsiteY33" fmla="*/ 3570 h 9570"/>
              <a:gd name="connsiteX34" fmla="*/ 7797 w 9817"/>
              <a:gd name="connsiteY34" fmla="*/ 0 h 9570"/>
              <a:gd name="connsiteX35" fmla="*/ 7895 w 9817"/>
              <a:gd name="connsiteY35" fmla="*/ 1722 h 9570"/>
              <a:gd name="connsiteX36" fmla="*/ 7969 w 9817"/>
              <a:gd name="connsiteY36" fmla="*/ 1138 h 9570"/>
              <a:gd name="connsiteX37" fmla="*/ 8072 w 9817"/>
              <a:gd name="connsiteY37" fmla="*/ 2710 h 9570"/>
              <a:gd name="connsiteX38" fmla="*/ 8253 w 9817"/>
              <a:gd name="connsiteY38" fmla="*/ 2279 h 9570"/>
              <a:gd name="connsiteX39" fmla="*/ 8346 w 9817"/>
              <a:gd name="connsiteY39" fmla="*/ 2279 h 9570"/>
              <a:gd name="connsiteX40" fmla="*/ 8435 w 9817"/>
              <a:gd name="connsiteY40" fmla="*/ 2556 h 9570"/>
              <a:gd name="connsiteX41" fmla="*/ 8526 w 9817"/>
              <a:gd name="connsiteY41" fmla="*/ 3417 h 9570"/>
              <a:gd name="connsiteX42" fmla="*/ 8706 w 9817"/>
              <a:gd name="connsiteY42" fmla="*/ 2126 h 9570"/>
              <a:gd name="connsiteX43" fmla="*/ 8807 w 9817"/>
              <a:gd name="connsiteY43" fmla="*/ 2710 h 9570"/>
              <a:gd name="connsiteX44" fmla="*/ 8886 w 9817"/>
              <a:gd name="connsiteY44" fmla="*/ 2556 h 9570"/>
              <a:gd name="connsiteX45" fmla="*/ 8986 w 9817"/>
              <a:gd name="connsiteY45" fmla="*/ 1292 h 9570"/>
              <a:gd name="connsiteX46" fmla="*/ 9167 w 9817"/>
              <a:gd name="connsiteY46" fmla="*/ 1570 h 9570"/>
              <a:gd name="connsiteX47" fmla="*/ 9259 w 9817"/>
              <a:gd name="connsiteY47" fmla="*/ 711 h 9570"/>
              <a:gd name="connsiteX48" fmla="*/ 9360 w 9817"/>
              <a:gd name="connsiteY48" fmla="*/ 5415 h 9570"/>
              <a:gd name="connsiteX49" fmla="*/ 9440 w 9817"/>
              <a:gd name="connsiteY49" fmla="*/ 7417 h 9570"/>
              <a:gd name="connsiteX50" fmla="*/ 9635 w 9817"/>
              <a:gd name="connsiteY50" fmla="*/ 7417 h 9570"/>
              <a:gd name="connsiteX51" fmla="*/ 9718 w 9817"/>
              <a:gd name="connsiteY51" fmla="*/ 6709 h 9570"/>
              <a:gd name="connsiteX52" fmla="*/ 9817 w 9817"/>
              <a:gd name="connsiteY52" fmla="*/ 6709 h 9570"/>
              <a:gd name="connsiteX0" fmla="*/ 0 w 9903"/>
              <a:gd name="connsiteY0" fmla="*/ 9840 h 9840"/>
              <a:gd name="connsiteX1" fmla="*/ 180 w 9903"/>
              <a:gd name="connsiteY1" fmla="*/ 7620 h 9840"/>
              <a:gd name="connsiteX2" fmla="*/ 282 w 9903"/>
              <a:gd name="connsiteY2" fmla="*/ 6720 h 9840"/>
              <a:gd name="connsiteX3" fmla="*/ 362 w 9903"/>
              <a:gd name="connsiteY3" fmla="*/ 7620 h 9840"/>
              <a:gd name="connsiteX4" fmla="*/ 466 w 9903"/>
              <a:gd name="connsiteY4" fmla="*/ 7750 h 9840"/>
              <a:gd name="connsiteX5" fmla="*/ 650 w 9903"/>
              <a:gd name="connsiteY5" fmla="*/ 7302 h 9840"/>
              <a:gd name="connsiteX6" fmla="*/ 746 w 9903"/>
              <a:gd name="connsiteY6" fmla="*/ 7750 h 9840"/>
              <a:gd name="connsiteX7" fmla="*/ 831 w 9903"/>
              <a:gd name="connsiteY7" fmla="*/ 7168 h 9840"/>
              <a:gd name="connsiteX8" fmla="*/ 929 w 9903"/>
              <a:gd name="connsiteY8" fmla="*/ 7620 h 9840"/>
              <a:gd name="connsiteX9" fmla="*/ 1108 w 9903"/>
              <a:gd name="connsiteY9" fmla="*/ 6878 h 9840"/>
              <a:gd name="connsiteX10" fmla="*/ 1209 w 9903"/>
              <a:gd name="connsiteY10" fmla="*/ 7302 h 9840"/>
              <a:gd name="connsiteX11" fmla="*/ 1312 w 9903"/>
              <a:gd name="connsiteY11" fmla="*/ 7010 h 9840"/>
              <a:gd name="connsiteX12" fmla="*/ 1390 w 9903"/>
              <a:gd name="connsiteY12" fmla="*/ 7459 h 9840"/>
              <a:gd name="connsiteX13" fmla="*/ 1588 w 9903"/>
              <a:gd name="connsiteY13" fmla="*/ 6270 h 9840"/>
              <a:gd name="connsiteX14" fmla="*/ 1675 w 9903"/>
              <a:gd name="connsiteY14" fmla="*/ 7010 h 9840"/>
              <a:gd name="connsiteX15" fmla="*/ 1775 w 9903"/>
              <a:gd name="connsiteY15" fmla="*/ 7168 h 9840"/>
              <a:gd name="connsiteX16" fmla="*/ 1852 w 9903"/>
              <a:gd name="connsiteY16" fmla="*/ 7620 h 9840"/>
              <a:gd name="connsiteX17" fmla="*/ 1962 w 9903"/>
              <a:gd name="connsiteY17" fmla="*/ 6878 h 9840"/>
              <a:gd name="connsiteX18" fmla="*/ 2144 w 9903"/>
              <a:gd name="connsiteY18" fmla="*/ 7459 h 9840"/>
              <a:gd name="connsiteX19" fmla="*/ 2238 w 9903"/>
              <a:gd name="connsiteY19" fmla="*/ 7620 h 9840"/>
              <a:gd name="connsiteX20" fmla="*/ 2337 w 9903"/>
              <a:gd name="connsiteY20" fmla="*/ 7302 h 9840"/>
              <a:gd name="connsiteX21" fmla="*/ 6434 w 9903"/>
              <a:gd name="connsiteY21" fmla="*/ 8358 h 9840"/>
              <a:gd name="connsiteX22" fmla="*/ 6534 w 9903"/>
              <a:gd name="connsiteY22" fmla="*/ 7459 h 9840"/>
              <a:gd name="connsiteX23" fmla="*/ 6630 w 9903"/>
              <a:gd name="connsiteY23" fmla="*/ 7750 h 9840"/>
              <a:gd name="connsiteX24" fmla="*/ 6722 w 9903"/>
              <a:gd name="connsiteY24" fmla="*/ 7010 h 9840"/>
              <a:gd name="connsiteX25" fmla="*/ 6916 w 9903"/>
              <a:gd name="connsiteY25" fmla="*/ 6720 h 9840"/>
              <a:gd name="connsiteX26" fmla="*/ 6996 w 9903"/>
              <a:gd name="connsiteY26" fmla="*/ 7302 h 9840"/>
              <a:gd name="connsiteX27" fmla="*/ 7099 w 9903"/>
              <a:gd name="connsiteY27" fmla="*/ 7459 h 9840"/>
              <a:gd name="connsiteX28" fmla="*/ 7180 w 9903"/>
              <a:gd name="connsiteY28" fmla="*/ 8651 h 9840"/>
              <a:gd name="connsiteX29" fmla="*/ 7378 w 9903"/>
              <a:gd name="connsiteY29" fmla="*/ 8518 h 9840"/>
              <a:gd name="connsiteX30" fmla="*/ 7459 w 9903"/>
              <a:gd name="connsiteY30" fmla="*/ 7910 h 9840"/>
              <a:gd name="connsiteX31" fmla="*/ 7561 w 9903"/>
              <a:gd name="connsiteY31" fmla="*/ 9550 h 9840"/>
              <a:gd name="connsiteX32" fmla="*/ 7665 w 9903"/>
              <a:gd name="connsiteY32" fmla="*/ 3730 h 9840"/>
              <a:gd name="connsiteX33" fmla="*/ 7845 w 9903"/>
              <a:gd name="connsiteY33" fmla="*/ 0 h 9840"/>
              <a:gd name="connsiteX34" fmla="*/ 7945 w 9903"/>
              <a:gd name="connsiteY34" fmla="*/ 1799 h 9840"/>
              <a:gd name="connsiteX35" fmla="*/ 8021 w 9903"/>
              <a:gd name="connsiteY35" fmla="*/ 1189 h 9840"/>
              <a:gd name="connsiteX36" fmla="*/ 8125 w 9903"/>
              <a:gd name="connsiteY36" fmla="*/ 2832 h 9840"/>
              <a:gd name="connsiteX37" fmla="*/ 8310 w 9903"/>
              <a:gd name="connsiteY37" fmla="*/ 2381 h 9840"/>
              <a:gd name="connsiteX38" fmla="*/ 8405 w 9903"/>
              <a:gd name="connsiteY38" fmla="*/ 2381 h 9840"/>
              <a:gd name="connsiteX39" fmla="*/ 8495 w 9903"/>
              <a:gd name="connsiteY39" fmla="*/ 2671 h 9840"/>
              <a:gd name="connsiteX40" fmla="*/ 8588 w 9903"/>
              <a:gd name="connsiteY40" fmla="*/ 3571 h 9840"/>
              <a:gd name="connsiteX41" fmla="*/ 8771 w 9903"/>
              <a:gd name="connsiteY41" fmla="*/ 2222 h 9840"/>
              <a:gd name="connsiteX42" fmla="*/ 8874 w 9903"/>
              <a:gd name="connsiteY42" fmla="*/ 2832 h 9840"/>
              <a:gd name="connsiteX43" fmla="*/ 8955 w 9903"/>
              <a:gd name="connsiteY43" fmla="*/ 2671 h 9840"/>
              <a:gd name="connsiteX44" fmla="*/ 9057 w 9903"/>
              <a:gd name="connsiteY44" fmla="*/ 1350 h 9840"/>
              <a:gd name="connsiteX45" fmla="*/ 9241 w 9903"/>
              <a:gd name="connsiteY45" fmla="*/ 1641 h 9840"/>
              <a:gd name="connsiteX46" fmla="*/ 9335 w 9903"/>
              <a:gd name="connsiteY46" fmla="*/ 743 h 9840"/>
              <a:gd name="connsiteX47" fmla="*/ 9437 w 9903"/>
              <a:gd name="connsiteY47" fmla="*/ 5658 h 9840"/>
              <a:gd name="connsiteX48" fmla="*/ 9519 w 9903"/>
              <a:gd name="connsiteY48" fmla="*/ 7750 h 9840"/>
              <a:gd name="connsiteX49" fmla="*/ 9718 w 9903"/>
              <a:gd name="connsiteY49" fmla="*/ 7750 h 9840"/>
              <a:gd name="connsiteX50" fmla="*/ 9802 w 9903"/>
              <a:gd name="connsiteY50" fmla="*/ 7010 h 9840"/>
              <a:gd name="connsiteX51" fmla="*/ 9903 w 9903"/>
              <a:gd name="connsiteY51" fmla="*/ 7010 h 9840"/>
              <a:gd name="connsiteX0" fmla="*/ 0 w 9818"/>
              <a:gd name="connsiteY0" fmla="*/ 7744 h 9705"/>
              <a:gd name="connsiteX1" fmla="*/ 103 w 9818"/>
              <a:gd name="connsiteY1" fmla="*/ 6829 h 9705"/>
              <a:gd name="connsiteX2" fmla="*/ 184 w 9818"/>
              <a:gd name="connsiteY2" fmla="*/ 7744 h 9705"/>
              <a:gd name="connsiteX3" fmla="*/ 289 w 9818"/>
              <a:gd name="connsiteY3" fmla="*/ 7876 h 9705"/>
              <a:gd name="connsiteX4" fmla="*/ 474 w 9818"/>
              <a:gd name="connsiteY4" fmla="*/ 7421 h 9705"/>
              <a:gd name="connsiteX5" fmla="*/ 571 w 9818"/>
              <a:gd name="connsiteY5" fmla="*/ 7876 h 9705"/>
              <a:gd name="connsiteX6" fmla="*/ 657 w 9818"/>
              <a:gd name="connsiteY6" fmla="*/ 7285 h 9705"/>
              <a:gd name="connsiteX7" fmla="*/ 756 w 9818"/>
              <a:gd name="connsiteY7" fmla="*/ 7744 h 9705"/>
              <a:gd name="connsiteX8" fmla="*/ 937 w 9818"/>
              <a:gd name="connsiteY8" fmla="*/ 6990 h 9705"/>
              <a:gd name="connsiteX9" fmla="*/ 1039 w 9818"/>
              <a:gd name="connsiteY9" fmla="*/ 7421 h 9705"/>
              <a:gd name="connsiteX10" fmla="*/ 1143 w 9818"/>
              <a:gd name="connsiteY10" fmla="*/ 7124 h 9705"/>
              <a:gd name="connsiteX11" fmla="*/ 1222 w 9818"/>
              <a:gd name="connsiteY11" fmla="*/ 7580 h 9705"/>
              <a:gd name="connsiteX12" fmla="*/ 1422 w 9818"/>
              <a:gd name="connsiteY12" fmla="*/ 6372 h 9705"/>
              <a:gd name="connsiteX13" fmla="*/ 1509 w 9818"/>
              <a:gd name="connsiteY13" fmla="*/ 7124 h 9705"/>
              <a:gd name="connsiteX14" fmla="*/ 1610 w 9818"/>
              <a:gd name="connsiteY14" fmla="*/ 7285 h 9705"/>
              <a:gd name="connsiteX15" fmla="*/ 1688 w 9818"/>
              <a:gd name="connsiteY15" fmla="*/ 7744 h 9705"/>
              <a:gd name="connsiteX16" fmla="*/ 1799 w 9818"/>
              <a:gd name="connsiteY16" fmla="*/ 6990 h 9705"/>
              <a:gd name="connsiteX17" fmla="*/ 1983 w 9818"/>
              <a:gd name="connsiteY17" fmla="*/ 7580 h 9705"/>
              <a:gd name="connsiteX18" fmla="*/ 2078 w 9818"/>
              <a:gd name="connsiteY18" fmla="*/ 7744 h 9705"/>
              <a:gd name="connsiteX19" fmla="*/ 2178 w 9818"/>
              <a:gd name="connsiteY19" fmla="*/ 7421 h 9705"/>
              <a:gd name="connsiteX20" fmla="*/ 6315 w 9818"/>
              <a:gd name="connsiteY20" fmla="*/ 8494 h 9705"/>
              <a:gd name="connsiteX21" fmla="*/ 6416 w 9818"/>
              <a:gd name="connsiteY21" fmla="*/ 7580 h 9705"/>
              <a:gd name="connsiteX22" fmla="*/ 6513 w 9818"/>
              <a:gd name="connsiteY22" fmla="*/ 7876 h 9705"/>
              <a:gd name="connsiteX23" fmla="*/ 6606 w 9818"/>
              <a:gd name="connsiteY23" fmla="*/ 7124 h 9705"/>
              <a:gd name="connsiteX24" fmla="*/ 6802 w 9818"/>
              <a:gd name="connsiteY24" fmla="*/ 6829 h 9705"/>
              <a:gd name="connsiteX25" fmla="*/ 6883 w 9818"/>
              <a:gd name="connsiteY25" fmla="*/ 7421 h 9705"/>
              <a:gd name="connsiteX26" fmla="*/ 6987 w 9818"/>
              <a:gd name="connsiteY26" fmla="*/ 7580 h 9705"/>
              <a:gd name="connsiteX27" fmla="*/ 7068 w 9818"/>
              <a:gd name="connsiteY27" fmla="*/ 8792 h 9705"/>
              <a:gd name="connsiteX28" fmla="*/ 7268 w 9818"/>
              <a:gd name="connsiteY28" fmla="*/ 8657 h 9705"/>
              <a:gd name="connsiteX29" fmla="*/ 7350 w 9818"/>
              <a:gd name="connsiteY29" fmla="*/ 8039 h 9705"/>
              <a:gd name="connsiteX30" fmla="*/ 7453 w 9818"/>
              <a:gd name="connsiteY30" fmla="*/ 9705 h 9705"/>
              <a:gd name="connsiteX31" fmla="*/ 7558 w 9818"/>
              <a:gd name="connsiteY31" fmla="*/ 3791 h 9705"/>
              <a:gd name="connsiteX32" fmla="*/ 7740 w 9818"/>
              <a:gd name="connsiteY32" fmla="*/ 0 h 9705"/>
              <a:gd name="connsiteX33" fmla="*/ 7841 w 9818"/>
              <a:gd name="connsiteY33" fmla="*/ 1828 h 9705"/>
              <a:gd name="connsiteX34" fmla="*/ 7918 w 9818"/>
              <a:gd name="connsiteY34" fmla="*/ 1208 h 9705"/>
              <a:gd name="connsiteX35" fmla="*/ 8023 w 9818"/>
              <a:gd name="connsiteY35" fmla="*/ 2878 h 9705"/>
              <a:gd name="connsiteX36" fmla="*/ 8209 w 9818"/>
              <a:gd name="connsiteY36" fmla="*/ 2420 h 9705"/>
              <a:gd name="connsiteX37" fmla="*/ 8305 w 9818"/>
              <a:gd name="connsiteY37" fmla="*/ 2420 h 9705"/>
              <a:gd name="connsiteX38" fmla="*/ 8396 w 9818"/>
              <a:gd name="connsiteY38" fmla="*/ 2714 h 9705"/>
              <a:gd name="connsiteX39" fmla="*/ 8490 w 9818"/>
              <a:gd name="connsiteY39" fmla="*/ 3629 h 9705"/>
              <a:gd name="connsiteX40" fmla="*/ 8675 w 9818"/>
              <a:gd name="connsiteY40" fmla="*/ 2258 h 9705"/>
              <a:gd name="connsiteX41" fmla="*/ 8779 w 9818"/>
              <a:gd name="connsiteY41" fmla="*/ 2878 h 9705"/>
              <a:gd name="connsiteX42" fmla="*/ 8861 w 9818"/>
              <a:gd name="connsiteY42" fmla="*/ 2714 h 9705"/>
              <a:gd name="connsiteX43" fmla="*/ 8964 w 9818"/>
              <a:gd name="connsiteY43" fmla="*/ 1372 h 9705"/>
              <a:gd name="connsiteX44" fmla="*/ 9150 w 9818"/>
              <a:gd name="connsiteY44" fmla="*/ 1668 h 9705"/>
              <a:gd name="connsiteX45" fmla="*/ 9244 w 9818"/>
              <a:gd name="connsiteY45" fmla="*/ 755 h 9705"/>
              <a:gd name="connsiteX46" fmla="*/ 9347 w 9818"/>
              <a:gd name="connsiteY46" fmla="*/ 5750 h 9705"/>
              <a:gd name="connsiteX47" fmla="*/ 9430 w 9818"/>
              <a:gd name="connsiteY47" fmla="*/ 7876 h 9705"/>
              <a:gd name="connsiteX48" fmla="*/ 9631 w 9818"/>
              <a:gd name="connsiteY48" fmla="*/ 7876 h 9705"/>
              <a:gd name="connsiteX49" fmla="*/ 9716 w 9818"/>
              <a:gd name="connsiteY49" fmla="*/ 7124 h 9705"/>
              <a:gd name="connsiteX50" fmla="*/ 9818 w 9818"/>
              <a:gd name="connsiteY50" fmla="*/ 7124 h 9705"/>
              <a:gd name="connsiteX0" fmla="*/ 0 w 9895"/>
              <a:gd name="connsiteY0" fmla="*/ 7037 h 10000"/>
              <a:gd name="connsiteX1" fmla="*/ 82 w 9895"/>
              <a:gd name="connsiteY1" fmla="*/ 7979 h 10000"/>
              <a:gd name="connsiteX2" fmla="*/ 189 w 9895"/>
              <a:gd name="connsiteY2" fmla="*/ 8115 h 10000"/>
              <a:gd name="connsiteX3" fmla="*/ 378 w 9895"/>
              <a:gd name="connsiteY3" fmla="*/ 7647 h 10000"/>
              <a:gd name="connsiteX4" fmla="*/ 477 w 9895"/>
              <a:gd name="connsiteY4" fmla="*/ 8115 h 10000"/>
              <a:gd name="connsiteX5" fmla="*/ 564 w 9895"/>
              <a:gd name="connsiteY5" fmla="*/ 7506 h 10000"/>
              <a:gd name="connsiteX6" fmla="*/ 665 w 9895"/>
              <a:gd name="connsiteY6" fmla="*/ 7979 h 10000"/>
              <a:gd name="connsiteX7" fmla="*/ 849 w 9895"/>
              <a:gd name="connsiteY7" fmla="*/ 7202 h 10000"/>
              <a:gd name="connsiteX8" fmla="*/ 953 w 9895"/>
              <a:gd name="connsiteY8" fmla="*/ 7647 h 10000"/>
              <a:gd name="connsiteX9" fmla="*/ 1059 w 9895"/>
              <a:gd name="connsiteY9" fmla="*/ 7341 h 10000"/>
              <a:gd name="connsiteX10" fmla="*/ 1140 w 9895"/>
              <a:gd name="connsiteY10" fmla="*/ 7810 h 10000"/>
              <a:gd name="connsiteX11" fmla="*/ 1343 w 9895"/>
              <a:gd name="connsiteY11" fmla="*/ 6566 h 10000"/>
              <a:gd name="connsiteX12" fmla="*/ 1432 w 9895"/>
              <a:gd name="connsiteY12" fmla="*/ 7341 h 10000"/>
              <a:gd name="connsiteX13" fmla="*/ 1535 w 9895"/>
              <a:gd name="connsiteY13" fmla="*/ 7506 h 10000"/>
              <a:gd name="connsiteX14" fmla="*/ 1614 w 9895"/>
              <a:gd name="connsiteY14" fmla="*/ 7979 h 10000"/>
              <a:gd name="connsiteX15" fmla="*/ 1727 w 9895"/>
              <a:gd name="connsiteY15" fmla="*/ 7202 h 10000"/>
              <a:gd name="connsiteX16" fmla="*/ 1915 w 9895"/>
              <a:gd name="connsiteY16" fmla="*/ 7810 h 10000"/>
              <a:gd name="connsiteX17" fmla="*/ 2012 w 9895"/>
              <a:gd name="connsiteY17" fmla="*/ 7979 h 10000"/>
              <a:gd name="connsiteX18" fmla="*/ 2113 w 9895"/>
              <a:gd name="connsiteY18" fmla="*/ 7647 h 10000"/>
              <a:gd name="connsiteX19" fmla="*/ 6327 w 9895"/>
              <a:gd name="connsiteY19" fmla="*/ 8752 h 10000"/>
              <a:gd name="connsiteX20" fmla="*/ 6430 w 9895"/>
              <a:gd name="connsiteY20" fmla="*/ 7810 h 10000"/>
              <a:gd name="connsiteX21" fmla="*/ 6529 w 9895"/>
              <a:gd name="connsiteY21" fmla="*/ 8115 h 10000"/>
              <a:gd name="connsiteX22" fmla="*/ 6623 w 9895"/>
              <a:gd name="connsiteY22" fmla="*/ 7341 h 10000"/>
              <a:gd name="connsiteX23" fmla="*/ 6823 w 9895"/>
              <a:gd name="connsiteY23" fmla="*/ 7037 h 10000"/>
              <a:gd name="connsiteX24" fmla="*/ 6906 w 9895"/>
              <a:gd name="connsiteY24" fmla="*/ 7647 h 10000"/>
              <a:gd name="connsiteX25" fmla="*/ 7012 w 9895"/>
              <a:gd name="connsiteY25" fmla="*/ 7810 h 10000"/>
              <a:gd name="connsiteX26" fmla="*/ 7094 w 9895"/>
              <a:gd name="connsiteY26" fmla="*/ 9059 h 10000"/>
              <a:gd name="connsiteX27" fmla="*/ 7298 w 9895"/>
              <a:gd name="connsiteY27" fmla="*/ 8920 h 10000"/>
              <a:gd name="connsiteX28" fmla="*/ 7381 w 9895"/>
              <a:gd name="connsiteY28" fmla="*/ 8283 h 10000"/>
              <a:gd name="connsiteX29" fmla="*/ 7486 w 9895"/>
              <a:gd name="connsiteY29" fmla="*/ 10000 h 10000"/>
              <a:gd name="connsiteX30" fmla="*/ 7593 w 9895"/>
              <a:gd name="connsiteY30" fmla="*/ 3906 h 10000"/>
              <a:gd name="connsiteX31" fmla="*/ 7778 w 9895"/>
              <a:gd name="connsiteY31" fmla="*/ 0 h 10000"/>
              <a:gd name="connsiteX32" fmla="*/ 7881 w 9895"/>
              <a:gd name="connsiteY32" fmla="*/ 1884 h 10000"/>
              <a:gd name="connsiteX33" fmla="*/ 7960 w 9895"/>
              <a:gd name="connsiteY33" fmla="*/ 1245 h 10000"/>
              <a:gd name="connsiteX34" fmla="*/ 8067 w 9895"/>
              <a:gd name="connsiteY34" fmla="*/ 2965 h 10000"/>
              <a:gd name="connsiteX35" fmla="*/ 8256 w 9895"/>
              <a:gd name="connsiteY35" fmla="*/ 2494 h 10000"/>
              <a:gd name="connsiteX36" fmla="*/ 8354 w 9895"/>
              <a:gd name="connsiteY36" fmla="*/ 2494 h 10000"/>
              <a:gd name="connsiteX37" fmla="*/ 8447 w 9895"/>
              <a:gd name="connsiteY37" fmla="*/ 2796 h 10000"/>
              <a:gd name="connsiteX38" fmla="*/ 8542 w 9895"/>
              <a:gd name="connsiteY38" fmla="*/ 3739 h 10000"/>
              <a:gd name="connsiteX39" fmla="*/ 8731 w 9895"/>
              <a:gd name="connsiteY39" fmla="*/ 2327 h 10000"/>
              <a:gd name="connsiteX40" fmla="*/ 8837 w 9895"/>
              <a:gd name="connsiteY40" fmla="*/ 2965 h 10000"/>
              <a:gd name="connsiteX41" fmla="*/ 8920 w 9895"/>
              <a:gd name="connsiteY41" fmla="*/ 2796 h 10000"/>
              <a:gd name="connsiteX42" fmla="*/ 9025 w 9895"/>
              <a:gd name="connsiteY42" fmla="*/ 1414 h 10000"/>
              <a:gd name="connsiteX43" fmla="*/ 9215 w 9895"/>
              <a:gd name="connsiteY43" fmla="*/ 1719 h 10000"/>
              <a:gd name="connsiteX44" fmla="*/ 9310 w 9895"/>
              <a:gd name="connsiteY44" fmla="*/ 778 h 10000"/>
              <a:gd name="connsiteX45" fmla="*/ 9415 w 9895"/>
              <a:gd name="connsiteY45" fmla="*/ 5925 h 10000"/>
              <a:gd name="connsiteX46" fmla="*/ 9500 w 9895"/>
              <a:gd name="connsiteY46" fmla="*/ 8115 h 10000"/>
              <a:gd name="connsiteX47" fmla="*/ 9705 w 9895"/>
              <a:gd name="connsiteY47" fmla="*/ 8115 h 10000"/>
              <a:gd name="connsiteX48" fmla="*/ 9791 w 9895"/>
              <a:gd name="connsiteY48" fmla="*/ 7341 h 10000"/>
              <a:gd name="connsiteX49" fmla="*/ 9895 w 9895"/>
              <a:gd name="connsiteY49" fmla="*/ 7341 h 10000"/>
              <a:gd name="connsiteX0" fmla="*/ 0 w 9917"/>
              <a:gd name="connsiteY0" fmla="*/ 7979 h 10000"/>
              <a:gd name="connsiteX1" fmla="*/ 108 w 9917"/>
              <a:gd name="connsiteY1" fmla="*/ 8115 h 10000"/>
              <a:gd name="connsiteX2" fmla="*/ 299 w 9917"/>
              <a:gd name="connsiteY2" fmla="*/ 7647 h 10000"/>
              <a:gd name="connsiteX3" fmla="*/ 399 w 9917"/>
              <a:gd name="connsiteY3" fmla="*/ 8115 h 10000"/>
              <a:gd name="connsiteX4" fmla="*/ 487 w 9917"/>
              <a:gd name="connsiteY4" fmla="*/ 7506 h 10000"/>
              <a:gd name="connsiteX5" fmla="*/ 589 w 9917"/>
              <a:gd name="connsiteY5" fmla="*/ 7979 h 10000"/>
              <a:gd name="connsiteX6" fmla="*/ 775 w 9917"/>
              <a:gd name="connsiteY6" fmla="*/ 7202 h 10000"/>
              <a:gd name="connsiteX7" fmla="*/ 880 w 9917"/>
              <a:gd name="connsiteY7" fmla="*/ 7647 h 10000"/>
              <a:gd name="connsiteX8" fmla="*/ 987 w 9917"/>
              <a:gd name="connsiteY8" fmla="*/ 7341 h 10000"/>
              <a:gd name="connsiteX9" fmla="*/ 1069 w 9917"/>
              <a:gd name="connsiteY9" fmla="*/ 7810 h 10000"/>
              <a:gd name="connsiteX10" fmla="*/ 1274 w 9917"/>
              <a:gd name="connsiteY10" fmla="*/ 6566 h 10000"/>
              <a:gd name="connsiteX11" fmla="*/ 1364 w 9917"/>
              <a:gd name="connsiteY11" fmla="*/ 7341 h 10000"/>
              <a:gd name="connsiteX12" fmla="*/ 1468 w 9917"/>
              <a:gd name="connsiteY12" fmla="*/ 7506 h 10000"/>
              <a:gd name="connsiteX13" fmla="*/ 1548 w 9917"/>
              <a:gd name="connsiteY13" fmla="*/ 7979 h 10000"/>
              <a:gd name="connsiteX14" fmla="*/ 1662 w 9917"/>
              <a:gd name="connsiteY14" fmla="*/ 7202 h 10000"/>
              <a:gd name="connsiteX15" fmla="*/ 1852 w 9917"/>
              <a:gd name="connsiteY15" fmla="*/ 7810 h 10000"/>
              <a:gd name="connsiteX16" fmla="*/ 1950 w 9917"/>
              <a:gd name="connsiteY16" fmla="*/ 7979 h 10000"/>
              <a:gd name="connsiteX17" fmla="*/ 2052 w 9917"/>
              <a:gd name="connsiteY17" fmla="*/ 7647 h 10000"/>
              <a:gd name="connsiteX18" fmla="*/ 6311 w 9917"/>
              <a:gd name="connsiteY18" fmla="*/ 8752 h 10000"/>
              <a:gd name="connsiteX19" fmla="*/ 6415 w 9917"/>
              <a:gd name="connsiteY19" fmla="*/ 7810 h 10000"/>
              <a:gd name="connsiteX20" fmla="*/ 6515 w 9917"/>
              <a:gd name="connsiteY20" fmla="*/ 8115 h 10000"/>
              <a:gd name="connsiteX21" fmla="*/ 6610 w 9917"/>
              <a:gd name="connsiteY21" fmla="*/ 7341 h 10000"/>
              <a:gd name="connsiteX22" fmla="*/ 6812 w 9917"/>
              <a:gd name="connsiteY22" fmla="*/ 7037 h 10000"/>
              <a:gd name="connsiteX23" fmla="*/ 6896 w 9917"/>
              <a:gd name="connsiteY23" fmla="*/ 7647 h 10000"/>
              <a:gd name="connsiteX24" fmla="*/ 7003 w 9917"/>
              <a:gd name="connsiteY24" fmla="*/ 7810 h 10000"/>
              <a:gd name="connsiteX25" fmla="*/ 7086 w 9917"/>
              <a:gd name="connsiteY25" fmla="*/ 9059 h 10000"/>
              <a:gd name="connsiteX26" fmla="*/ 7292 w 9917"/>
              <a:gd name="connsiteY26" fmla="*/ 8920 h 10000"/>
              <a:gd name="connsiteX27" fmla="*/ 7376 w 9917"/>
              <a:gd name="connsiteY27" fmla="*/ 8283 h 10000"/>
              <a:gd name="connsiteX28" fmla="*/ 7482 w 9917"/>
              <a:gd name="connsiteY28" fmla="*/ 10000 h 10000"/>
              <a:gd name="connsiteX29" fmla="*/ 7591 w 9917"/>
              <a:gd name="connsiteY29" fmla="*/ 3906 h 10000"/>
              <a:gd name="connsiteX30" fmla="*/ 7778 w 9917"/>
              <a:gd name="connsiteY30" fmla="*/ 0 h 10000"/>
              <a:gd name="connsiteX31" fmla="*/ 7882 w 9917"/>
              <a:gd name="connsiteY31" fmla="*/ 1884 h 10000"/>
              <a:gd name="connsiteX32" fmla="*/ 7961 w 9917"/>
              <a:gd name="connsiteY32" fmla="*/ 1245 h 10000"/>
              <a:gd name="connsiteX33" fmla="*/ 8070 w 9917"/>
              <a:gd name="connsiteY33" fmla="*/ 2965 h 10000"/>
              <a:gd name="connsiteX34" fmla="*/ 8261 w 9917"/>
              <a:gd name="connsiteY34" fmla="*/ 2494 h 10000"/>
              <a:gd name="connsiteX35" fmla="*/ 8360 w 9917"/>
              <a:gd name="connsiteY35" fmla="*/ 2494 h 10000"/>
              <a:gd name="connsiteX36" fmla="*/ 8454 w 9917"/>
              <a:gd name="connsiteY36" fmla="*/ 2796 h 10000"/>
              <a:gd name="connsiteX37" fmla="*/ 8550 w 9917"/>
              <a:gd name="connsiteY37" fmla="*/ 3739 h 10000"/>
              <a:gd name="connsiteX38" fmla="*/ 8741 w 9917"/>
              <a:gd name="connsiteY38" fmla="*/ 2327 h 10000"/>
              <a:gd name="connsiteX39" fmla="*/ 8848 w 9917"/>
              <a:gd name="connsiteY39" fmla="*/ 2965 h 10000"/>
              <a:gd name="connsiteX40" fmla="*/ 8932 w 9917"/>
              <a:gd name="connsiteY40" fmla="*/ 2796 h 10000"/>
              <a:gd name="connsiteX41" fmla="*/ 9038 w 9917"/>
              <a:gd name="connsiteY41" fmla="*/ 1414 h 10000"/>
              <a:gd name="connsiteX42" fmla="*/ 9230 w 9917"/>
              <a:gd name="connsiteY42" fmla="*/ 1719 h 10000"/>
              <a:gd name="connsiteX43" fmla="*/ 9326 w 9917"/>
              <a:gd name="connsiteY43" fmla="*/ 778 h 10000"/>
              <a:gd name="connsiteX44" fmla="*/ 9432 w 9917"/>
              <a:gd name="connsiteY44" fmla="*/ 5925 h 10000"/>
              <a:gd name="connsiteX45" fmla="*/ 9518 w 9917"/>
              <a:gd name="connsiteY45" fmla="*/ 8115 h 10000"/>
              <a:gd name="connsiteX46" fmla="*/ 9725 w 9917"/>
              <a:gd name="connsiteY46" fmla="*/ 8115 h 10000"/>
              <a:gd name="connsiteX47" fmla="*/ 9812 w 9917"/>
              <a:gd name="connsiteY47" fmla="*/ 7341 h 10000"/>
              <a:gd name="connsiteX48" fmla="*/ 9917 w 9917"/>
              <a:gd name="connsiteY48" fmla="*/ 7341 h 10000"/>
              <a:gd name="connsiteX0" fmla="*/ 0 w 10000"/>
              <a:gd name="connsiteY0" fmla="*/ 7979 h 10000"/>
              <a:gd name="connsiteX1" fmla="*/ 302 w 10000"/>
              <a:gd name="connsiteY1" fmla="*/ 7647 h 10000"/>
              <a:gd name="connsiteX2" fmla="*/ 402 w 10000"/>
              <a:gd name="connsiteY2" fmla="*/ 8115 h 10000"/>
              <a:gd name="connsiteX3" fmla="*/ 491 w 10000"/>
              <a:gd name="connsiteY3" fmla="*/ 7506 h 10000"/>
              <a:gd name="connsiteX4" fmla="*/ 594 w 10000"/>
              <a:gd name="connsiteY4" fmla="*/ 7979 h 10000"/>
              <a:gd name="connsiteX5" fmla="*/ 781 w 10000"/>
              <a:gd name="connsiteY5" fmla="*/ 7202 h 10000"/>
              <a:gd name="connsiteX6" fmla="*/ 887 w 10000"/>
              <a:gd name="connsiteY6" fmla="*/ 7647 h 10000"/>
              <a:gd name="connsiteX7" fmla="*/ 995 w 10000"/>
              <a:gd name="connsiteY7" fmla="*/ 7341 h 10000"/>
              <a:gd name="connsiteX8" fmla="*/ 1078 w 10000"/>
              <a:gd name="connsiteY8" fmla="*/ 7810 h 10000"/>
              <a:gd name="connsiteX9" fmla="*/ 1285 w 10000"/>
              <a:gd name="connsiteY9" fmla="*/ 6566 h 10000"/>
              <a:gd name="connsiteX10" fmla="*/ 1375 w 10000"/>
              <a:gd name="connsiteY10" fmla="*/ 7341 h 10000"/>
              <a:gd name="connsiteX11" fmla="*/ 1480 w 10000"/>
              <a:gd name="connsiteY11" fmla="*/ 7506 h 10000"/>
              <a:gd name="connsiteX12" fmla="*/ 1561 w 10000"/>
              <a:gd name="connsiteY12" fmla="*/ 7979 h 10000"/>
              <a:gd name="connsiteX13" fmla="*/ 1676 w 10000"/>
              <a:gd name="connsiteY13" fmla="*/ 7202 h 10000"/>
              <a:gd name="connsiteX14" fmla="*/ 1868 w 10000"/>
              <a:gd name="connsiteY14" fmla="*/ 7810 h 10000"/>
              <a:gd name="connsiteX15" fmla="*/ 1966 w 10000"/>
              <a:gd name="connsiteY15" fmla="*/ 7979 h 10000"/>
              <a:gd name="connsiteX16" fmla="*/ 2069 w 10000"/>
              <a:gd name="connsiteY16" fmla="*/ 7647 h 10000"/>
              <a:gd name="connsiteX17" fmla="*/ 6364 w 10000"/>
              <a:gd name="connsiteY17" fmla="*/ 8752 h 10000"/>
              <a:gd name="connsiteX18" fmla="*/ 6469 w 10000"/>
              <a:gd name="connsiteY18" fmla="*/ 7810 h 10000"/>
              <a:gd name="connsiteX19" fmla="*/ 6570 w 10000"/>
              <a:gd name="connsiteY19" fmla="*/ 8115 h 10000"/>
              <a:gd name="connsiteX20" fmla="*/ 6665 w 10000"/>
              <a:gd name="connsiteY20" fmla="*/ 7341 h 10000"/>
              <a:gd name="connsiteX21" fmla="*/ 6869 w 10000"/>
              <a:gd name="connsiteY21" fmla="*/ 7037 h 10000"/>
              <a:gd name="connsiteX22" fmla="*/ 6954 w 10000"/>
              <a:gd name="connsiteY22" fmla="*/ 7647 h 10000"/>
              <a:gd name="connsiteX23" fmla="*/ 7062 w 10000"/>
              <a:gd name="connsiteY23" fmla="*/ 7810 h 10000"/>
              <a:gd name="connsiteX24" fmla="*/ 7145 w 10000"/>
              <a:gd name="connsiteY24" fmla="*/ 9059 h 10000"/>
              <a:gd name="connsiteX25" fmla="*/ 7353 w 10000"/>
              <a:gd name="connsiteY25" fmla="*/ 8920 h 10000"/>
              <a:gd name="connsiteX26" fmla="*/ 7438 w 10000"/>
              <a:gd name="connsiteY26" fmla="*/ 8283 h 10000"/>
              <a:gd name="connsiteX27" fmla="*/ 7545 w 10000"/>
              <a:gd name="connsiteY27" fmla="*/ 10000 h 10000"/>
              <a:gd name="connsiteX28" fmla="*/ 7655 w 10000"/>
              <a:gd name="connsiteY28" fmla="*/ 3906 h 10000"/>
              <a:gd name="connsiteX29" fmla="*/ 7843 w 10000"/>
              <a:gd name="connsiteY29" fmla="*/ 0 h 10000"/>
              <a:gd name="connsiteX30" fmla="*/ 7948 w 10000"/>
              <a:gd name="connsiteY30" fmla="*/ 1884 h 10000"/>
              <a:gd name="connsiteX31" fmla="*/ 8028 w 10000"/>
              <a:gd name="connsiteY31" fmla="*/ 1245 h 10000"/>
              <a:gd name="connsiteX32" fmla="*/ 8138 w 10000"/>
              <a:gd name="connsiteY32" fmla="*/ 2965 h 10000"/>
              <a:gd name="connsiteX33" fmla="*/ 8330 w 10000"/>
              <a:gd name="connsiteY33" fmla="*/ 2494 h 10000"/>
              <a:gd name="connsiteX34" fmla="*/ 8430 w 10000"/>
              <a:gd name="connsiteY34" fmla="*/ 2494 h 10000"/>
              <a:gd name="connsiteX35" fmla="*/ 8525 w 10000"/>
              <a:gd name="connsiteY35" fmla="*/ 2796 h 10000"/>
              <a:gd name="connsiteX36" fmla="*/ 8622 w 10000"/>
              <a:gd name="connsiteY36" fmla="*/ 3739 h 10000"/>
              <a:gd name="connsiteX37" fmla="*/ 8814 w 10000"/>
              <a:gd name="connsiteY37" fmla="*/ 2327 h 10000"/>
              <a:gd name="connsiteX38" fmla="*/ 8922 w 10000"/>
              <a:gd name="connsiteY38" fmla="*/ 2965 h 10000"/>
              <a:gd name="connsiteX39" fmla="*/ 9007 w 10000"/>
              <a:gd name="connsiteY39" fmla="*/ 2796 h 10000"/>
              <a:gd name="connsiteX40" fmla="*/ 9114 w 10000"/>
              <a:gd name="connsiteY40" fmla="*/ 1414 h 10000"/>
              <a:gd name="connsiteX41" fmla="*/ 9307 w 10000"/>
              <a:gd name="connsiteY41" fmla="*/ 1719 h 10000"/>
              <a:gd name="connsiteX42" fmla="*/ 9404 w 10000"/>
              <a:gd name="connsiteY42" fmla="*/ 778 h 10000"/>
              <a:gd name="connsiteX43" fmla="*/ 9511 w 10000"/>
              <a:gd name="connsiteY43" fmla="*/ 5925 h 10000"/>
              <a:gd name="connsiteX44" fmla="*/ 9598 w 10000"/>
              <a:gd name="connsiteY44" fmla="*/ 8115 h 10000"/>
              <a:gd name="connsiteX45" fmla="*/ 9806 w 10000"/>
              <a:gd name="connsiteY45" fmla="*/ 8115 h 10000"/>
              <a:gd name="connsiteX46" fmla="*/ 9894 w 10000"/>
              <a:gd name="connsiteY46" fmla="*/ 7341 h 10000"/>
              <a:gd name="connsiteX47" fmla="*/ 10000 w 10000"/>
              <a:gd name="connsiteY47" fmla="*/ 7341 h 10000"/>
              <a:gd name="connsiteX0" fmla="*/ 0 w 9698"/>
              <a:gd name="connsiteY0" fmla="*/ 7647 h 10000"/>
              <a:gd name="connsiteX1" fmla="*/ 100 w 9698"/>
              <a:gd name="connsiteY1" fmla="*/ 8115 h 10000"/>
              <a:gd name="connsiteX2" fmla="*/ 189 w 9698"/>
              <a:gd name="connsiteY2" fmla="*/ 7506 h 10000"/>
              <a:gd name="connsiteX3" fmla="*/ 292 w 9698"/>
              <a:gd name="connsiteY3" fmla="*/ 7979 h 10000"/>
              <a:gd name="connsiteX4" fmla="*/ 479 w 9698"/>
              <a:gd name="connsiteY4" fmla="*/ 7202 h 10000"/>
              <a:gd name="connsiteX5" fmla="*/ 585 w 9698"/>
              <a:gd name="connsiteY5" fmla="*/ 7647 h 10000"/>
              <a:gd name="connsiteX6" fmla="*/ 693 w 9698"/>
              <a:gd name="connsiteY6" fmla="*/ 7341 h 10000"/>
              <a:gd name="connsiteX7" fmla="*/ 776 w 9698"/>
              <a:gd name="connsiteY7" fmla="*/ 7810 h 10000"/>
              <a:gd name="connsiteX8" fmla="*/ 983 w 9698"/>
              <a:gd name="connsiteY8" fmla="*/ 6566 h 10000"/>
              <a:gd name="connsiteX9" fmla="*/ 1073 w 9698"/>
              <a:gd name="connsiteY9" fmla="*/ 7341 h 10000"/>
              <a:gd name="connsiteX10" fmla="*/ 1178 w 9698"/>
              <a:gd name="connsiteY10" fmla="*/ 7506 h 10000"/>
              <a:gd name="connsiteX11" fmla="*/ 1259 w 9698"/>
              <a:gd name="connsiteY11" fmla="*/ 7979 h 10000"/>
              <a:gd name="connsiteX12" fmla="*/ 1374 w 9698"/>
              <a:gd name="connsiteY12" fmla="*/ 7202 h 10000"/>
              <a:gd name="connsiteX13" fmla="*/ 1566 w 9698"/>
              <a:gd name="connsiteY13" fmla="*/ 7810 h 10000"/>
              <a:gd name="connsiteX14" fmla="*/ 1664 w 9698"/>
              <a:gd name="connsiteY14" fmla="*/ 7979 h 10000"/>
              <a:gd name="connsiteX15" fmla="*/ 1767 w 9698"/>
              <a:gd name="connsiteY15" fmla="*/ 7647 h 10000"/>
              <a:gd name="connsiteX16" fmla="*/ 6062 w 9698"/>
              <a:gd name="connsiteY16" fmla="*/ 8752 h 10000"/>
              <a:gd name="connsiteX17" fmla="*/ 6167 w 9698"/>
              <a:gd name="connsiteY17" fmla="*/ 7810 h 10000"/>
              <a:gd name="connsiteX18" fmla="*/ 6268 w 9698"/>
              <a:gd name="connsiteY18" fmla="*/ 8115 h 10000"/>
              <a:gd name="connsiteX19" fmla="*/ 6363 w 9698"/>
              <a:gd name="connsiteY19" fmla="*/ 7341 h 10000"/>
              <a:gd name="connsiteX20" fmla="*/ 6567 w 9698"/>
              <a:gd name="connsiteY20" fmla="*/ 7037 h 10000"/>
              <a:gd name="connsiteX21" fmla="*/ 6652 w 9698"/>
              <a:gd name="connsiteY21" fmla="*/ 7647 h 10000"/>
              <a:gd name="connsiteX22" fmla="*/ 6760 w 9698"/>
              <a:gd name="connsiteY22" fmla="*/ 7810 h 10000"/>
              <a:gd name="connsiteX23" fmla="*/ 6843 w 9698"/>
              <a:gd name="connsiteY23" fmla="*/ 9059 h 10000"/>
              <a:gd name="connsiteX24" fmla="*/ 7051 w 9698"/>
              <a:gd name="connsiteY24" fmla="*/ 8920 h 10000"/>
              <a:gd name="connsiteX25" fmla="*/ 7136 w 9698"/>
              <a:gd name="connsiteY25" fmla="*/ 8283 h 10000"/>
              <a:gd name="connsiteX26" fmla="*/ 7243 w 9698"/>
              <a:gd name="connsiteY26" fmla="*/ 10000 h 10000"/>
              <a:gd name="connsiteX27" fmla="*/ 7353 w 9698"/>
              <a:gd name="connsiteY27" fmla="*/ 3906 h 10000"/>
              <a:gd name="connsiteX28" fmla="*/ 7541 w 9698"/>
              <a:gd name="connsiteY28" fmla="*/ 0 h 10000"/>
              <a:gd name="connsiteX29" fmla="*/ 7646 w 9698"/>
              <a:gd name="connsiteY29" fmla="*/ 1884 h 10000"/>
              <a:gd name="connsiteX30" fmla="*/ 7726 w 9698"/>
              <a:gd name="connsiteY30" fmla="*/ 1245 h 10000"/>
              <a:gd name="connsiteX31" fmla="*/ 7836 w 9698"/>
              <a:gd name="connsiteY31" fmla="*/ 2965 h 10000"/>
              <a:gd name="connsiteX32" fmla="*/ 8028 w 9698"/>
              <a:gd name="connsiteY32" fmla="*/ 2494 h 10000"/>
              <a:gd name="connsiteX33" fmla="*/ 8128 w 9698"/>
              <a:gd name="connsiteY33" fmla="*/ 2494 h 10000"/>
              <a:gd name="connsiteX34" fmla="*/ 8223 w 9698"/>
              <a:gd name="connsiteY34" fmla="*/ 2796 h 10000"/>
              <a:gd name="connsiteX35" fmla="*/ 8320 w 9698"/>
              <a:gd name="connsiteY35" fmla="*/ 3739 h 10000"/>
              <a:gd name="connsiteX36" fmla="*/ 8512 w 9698"/>
              <a:gd name="connsiteY36" fmla="*/ 2327 h 10000"/>
              <a:gd name="connsiteX37" fmla="*/ 8620 w 9698"/>
              <a:gd name="connsiteY37" fmla="*/ 2965 h 10000"/>
              <a:gd name="connsiteX38" fmla="*/ 8705 w 9698"/>
              <a:gd name="connsiteY38" fmla="*/ 2796 h 10000"/>
              <a:gd name="connsiteX39" fmla="*/ 8812 w 9698"/>
              <a:gd name="connsiteY39" fmla="*/ 1414 h 10000"/>
              <a:gd name="connsiteX40" fmla="*/ 9005 w 9698"/>
              <a:gd name="connsiteY40" fmla="*/ 1719 h 10000"/>
              <a:gd name="connsiteX41" fmla="*/ 9102 w 9698"/>
              <a:gd name="connsiteY41" fmla="*/ 778 h 10000"/>
              <a:gd name="connsiteX42" fmla="*/ 9209 w 9698"/>
              <a:gd name="connsiteY42" fmla="*/ 5925 h 10000"/>
              <a:gd name="connsiteX43" fmla="*/ 9296 w 9698"/>
              <a:gd name="connsiteY43" fmla="*/ 8115 h 10000"/>
              <a:gd name="connsiteX44" fmla="*/ 9504 w 9698"/>
              <a:gd name="connsiteY44" fmla="*/ 8115 h 10000"/>
              <a:gd name="connsiteX45" fmla="*/ 9592 w 9698"/>
              <a:gd name="connsiteY45" fmla="*/ 7341 h 10000"/>
              <a:gd name="connsiteX46" fmla="*/ 9698 w 9698"/>
              <a:gd name="connsiteY46" fmla="*/ 7341 h 10000"/>
              <a:gd name="connsiteX0" fmla="*/ 0 w 9897"/>
              <a:gd name="connsiteY0" fmla="*/ 8115 h 10000"/>
              <a:gd name="connsiteX1" fmla="*/ 92 w 9897"/>
              <a:gd name="connsiteY1" fmla="*/ 7506 h 10000"/>
              <a:gd name="connsiteX2" fmla="*/ 198 w 9897"/>
              <a:gd name="connsiteY2" fmla="*/ 7979 h 10000"/>
              <a:gd name="connsiteX3" fmla="*/ 391 w 9897"/>
              <a:gd name="connsiteY3" fmla="*/ 7202 h 10000"/>
              <a:gd name="connsiteX4" fmla="*/ 500 w 9897"/>
              <a:gd name="connsiteY4" fmla="*/ 7647 h 10000"/>
              <a:gd name="connsiteX5" fmla="*/ 612 w 9897"/>
              <a:gd name="connsiteY5" fmla="*/ 7341 h 10000"/>
              <a:gd name="connsiteX6" fmla="*/ 697 w 9897"/>
              <a:gd name="connsiteY6" fmla="*/ 7810 h 10000"/>
              <a:gd name="connsiteX7" fmla="*/ 911 w 9897"/>
              <a:gd name="connsiteY7" fmla="*/ 6566 h 10000"/>
              <a:gd name="connsiteX8" fmla="*/ 1003 w 9897"/>
              <a:gd name="connsiteY8" fmla="*/ 7341 h 10000"/>
              <a:gd name="connsiteX9" fmla="*/ 1112 w 9897"/>
              <a:gd name="connsiteY9" fmla="*/ 7506 h 10000"/>
              <a:gd name="connsiteX10" fmla="*/ 1195 w 9897"/>
              <a:gd name="connsiteY10" fmla="*/ 7979 h 10000"/>
              <a:gd name="connsiteX11" fmla="*/ 1314 w 9897"/>
              <a:gd name="connsiteY11" fmla="*/ 7202 h 10000"/>
              <a:gd name="connsiteX12" fmla="*/ 1512 w 9897"/>
              <a:gd name="connsiteY12" fmla="*/ 7810 h 10000"/>
              <a:gd name="connsiteX13" fmla="*/ 1613 w 9897"/>
              <a:gd name="connsiteY13" fmla="*/ 7979 h 10000"/>
              <a:gd name="connsiteX14" fmla="*/ 1719 w 9897"/>
              <a:gd name="connsiteY14" fmla="*/ 7647 h 10000"/>
              <a:gd name="connsiteX15" fmla="*/ 6148 w 9897"/>
              <a:gd name="connsiteY15" fmla="*/ 8752 h 10000"/>
              <a:gd name="connsiteX16" fmla="*/ 6256 w 9897"/>
              <a:gd name="connsiteY16" fmla="*/ 7810 h 10000"/>
              <a:gd name="connsiteX17" fmla="*/ 6360 w 9897"/>
              <a:gd name="connsiteY17" fmla="*/ 8115 h 10000"/>
              <a:gd name="connsiteX18" fmla="*/ 6458 w 9897"/>
              <a:gd name="connsiteY18" fmla="*/ 7341 h 10000"/>
              <a:gd name="connsiteX19" fmla="*/ 6668 w 9897"/>
              <a:gd name="connsiteY19" fmla="*/ 7037 h 10000"/>
              <a:gd name="connsiteX20" fmla="*/ 6756 w 9897"/>
              <a:gd name="connsiteY20" fmla="*/ 7647 h 10000"/>
              <a:gd name="connsiteX21" fmla="*/ 6868 w 9897"/>
              <a:gd name="connsiteY21" fmla="*/ 7810 h 10000"/>
              <a:gd name="connsiteX22" fmla="*/ 6953 w 9897"/>
              <a:gd name="connsiteY22" fmla="*/ 9059 h 10000"/>
              <a:gd name="connsiteX23" fmla="*/ 7168 w 9897"/>
              <a:gd name="connsiteY23" fmla="*/ 8920 h 10000"/>
              <a:gd name="connsiteX24" fmla="*/ 7255 w 9897"/>
              <a:gd name="connsiteY24" fmla="*/ 8283 h 10000"/>
              <a:gd name="connsiteX25" fmla="*/ 7366 w 9897"/>
              <a:gd name="connsiteY25" fmla="*/ 10000 h 10000"/>
              <a:gd name="connsiteX26" fmla="*/ 7479 w 9897"/>
              <a:gd name="connsiteY26" fmla="*/ 3906 h 10000"/>
              <a:gd name="connsiteX27" fmla="*/ 7673 w 9897"/>
              <a:gd name="connsiteY27" fmla="*/ 0 h 10000"/>
              <a:gd name="connsiteX28" fmla="*/ 7781 w 9897"/>
              <a:gd name="connsiteY28" fmla="*/ 1884 h 10000"/>
              <a:gd name="connsiteX29" fmla="*/ 7864 w 9897"/>
              <a:gd name="connsiteY29" fmla="*/ 1245 h 10000"/>
              <a:gd name="connsiteX30" fmla="*/ 7977 w 9897"/>
              <a:gd name="connsiteY30" fmla="*/ 2965 h 10000"/>
              <a:gd name="connsiteX31" fmla="*/ 8175 w 9897"/>
              <a:gd name="connsiteY31" fmla="*/ 2494 h 10000"/>
              <a:gd name="connsiteX32" fmla="*/ 8278 w 9897"/>
              <a:gd name="connsiteY32" fmla="*/ 2494 h 10000"/>
              <a:gd name="connsiteX33" fmla="*/ 8376 w 9897"/>
              <a:gd name="connsiteY33" fmla="*/ 2796 h 10000"/>
              <a:gd name="connsiteX34" fmla="*/ 8476 w 9897"/>
              <a:gd name="connsiteY34" fmla="*/ 3739 h 10000"/>
              <a:gd name="connsiteX35" fmla="*/ 8674 w 9897"/>
              <a:gd name="connsiteY35" fmla="*/ 2327 h 10000"/>
              <a:gd name="connsiteX36" fmla="*/ 8785 w 9897"/>
              <a:gd name="connsiteY36" fmla="*/ 2965 h 10000"/>
              <a:gd name="connsiteX37" fmla="*/ 8873 w 9897"/>
              <a:gd name="connsiteY37" fmla="*/ 2796 h 10000"/>
              <a:gd name="connsiteX38" fmla="*/ 8983 w 9897"/>
              <a:gd name="connsiteY38" fmla="*/ 1414 h 10000"/>
              <a:gd name="connsiteX39" fmla="*/ 9182 w 9897"/>
              <a:gd name="connsiteY39" fmla="*/ 1719 h 10000"/>
              <a:gd name="connsiteX40" fmla="*/ 9282 w 9897"/>
              <a:gd name="connsiteY40" fmla="*/ 778 h 10000"/>
              <a:gd name="connsiteX41" fmla="*/ 9393 w 9897"/>
              <a:gd name="connsiteY41" fmla="*/ 5925 h 10000"/>
              <a:gd name="connsiteX42" fmla="*/ 9482 w 9897"/>
              <a:gd name="connsiteY42" fmla="*/ 8115 h 10000"/>
              <a:gd name="connsiteX43" fmla="*/ 9697 w 9897"/>
              <a:gd name="connsiteY43" fmla="*/ 8115 h 10000"/>
              <a:gd name="connsiteX44" fmla="*/ 9788 w 9897"/>
              <a:gd name="connsiteY44" fmla="*/ 7341 h 10000"/>
              <a:gd name="connsiteX45" fmla="*/ 9897 w 9897"/>
              <a:gd name="connsiteY45" fmla="*/ 7341 h 10000"/>
              <a:gd name="connsiteX0" fmla="*/ 0 w 9907"/>
              <a:gd name="connsiteY0" fmla="*/ 7506 h 10000"/>
              <a:gd name="connsiteX1" fmla="*/ 107 w 9907"/>
              <a:gd name="connsiteY1" fmla="*/ 7979 h 10000"/>
              <a:gd name="connsiteX2" fmla="*/ 302 w 9907"/>
              <a:gd name="connsiteY2" fmla="*/ 7202 h 10000"/>
              <a:gd name="connsiteX3" fmla="*/ 412 w 9907"/>
              <a:gd name="connsiteY3" fmla="*/ 7647 h 10000"/>
              <a:gd name="connsiteX4" fmla="*/ 525 w 9907"/>
              <a:gd name="connsiteY4" fmla="*/ 7341 h 10000"/>
              <a:gd name="connsiteX5" fmla="*/ 611 w 9907"/>
              <a:gd name="connsiteY5" fmla="*/ 7810 h 10000"/>
              <a:gd name="connsiteX6" fmla="*/ 827 w 9907"/>
              <a:gd name="connsiteY6" fmla="*/ 6566 h 10000"/>
              <a:gd name="connsiteX7" fmla="*/ 920 w 9907"/>
              <a:gd name="connsiteY7" fmla="*/ 7341 h 10000"/>
              <a:gd name="connsiteX8" fmla="*/ 1031 w 9907"/>
              <a:gd name="connsiteY8" fmla="*/ 7506 h 10000"/>
              <a:gd name="connsiteX9" fmla="*/ 1114 w 9907"/>
              <a:gd name="connsiteY9" fmla="*/ 7979 h 10000"/>
              <a:gd name="connsiteX10" fmla="*/ 1235 w 9907"/>
              <a:gd name="connsiteY10" fmla="*/ 7202 h 10000"/>
              <a:gd name="connsiteX11" fmla="*/ 1435 w 9907"/>
              <a:gd name="connsiteY11" fmla="*/ 7810 h 10000"/>
              <a:gd name="connsiteX12" fmla="*/ 1537 w 9907"/>
              <a:gd name="connsiteY12" fmla="*/ 7979 h 10000"/>
              <a:gd name="connsiteX13" fmla="*/ 1644 w 9907"/>
              <a:gd name="connsiteY13" fmla="*/ 7647 h 10000"/>
              <a:gd name="connsiteX14" fmla="*/ 6119 w 9907"/>
              <a:gd name="connsiteY14" fmla="*/ 8752 h 10000"/>
              <a:gd name="connsiteX15" fmla="*/ 6228 w 9907"/>
              <a:gd name="connsiteY15" fmla="*/ 7810 h 10000"/>
              <a:gd name="connsiteX16" fmla="*/ 6333 w 9907"/>
              <a:gd name="connsiteY16" fmla="*/ 8115 h 10000"/>
              <a:gd name="connsiteX17" fmla="*/ 6432 w 9907"/>
              <a:gd name="connsiteY17" fmla="*/ 7341 h 10000"/>
              <a:gd name="connsiteX18" fmla="*/ 6644 w 9907"/>
              <a:gd name="connsiteY18" fmla="*/ 7037 h 10000"/>
              <a:gd name="connsiteX19" fmla="*/ 6733 w 9907"/>
              <a:gd name="connsiteY19" fmla="*/ 7647 h 10000"/>
              <a:gd name="connsiteX20" fmla="*/ 6846 w 9907"/>
              <a:gd name="connsiteY20" fmla="*/ 7810 h 10000"/>
              <a:gd name="connsiteX21" fmla="*/ 6932 w 9907"/>
              <a:gd name="connsiteY21" fmla="*/ 9059 h 10000"/>
              <a:gd name="connsiteX22" fmla="*/ 7150 w 9907"/>
              <a:gd name="connsiteY22" fmla="*/ 8920 h 10000"/>
              <a:gd name="connsiteX23" fmla="*/ 7238 w 9907"/>
              <a:gd name="connsiteY23" fmla="*/ 8283 h 10000"/>
              <a:gd name="connsiteX24" fmla="*/ 7350 w 9907"/>
              <a:gd name="connsiteY24" fmla="*/ 10000 h 10000"/>
              <a:gd name="connsiteX25" fmla="*/ 7464 w 9907"/>
              <a:gd name="connsiteY25" fmla="*/ 3906 h 10000"/>
              <a:gd name="connsiteX26" fmla="*/ 7660 w 9907"/>
              <a:gd name="connsiteY26" fmla="*/ 0 h 10000"/>
              <a:gd name="connsiteX27" fmla="*/ 7769 w 9907"/>
              <a:gd name="connsiteY27" fmla="*/ 1884 h 10000"/>
              <a:gd name="connsiteX28" fmla="*/ 7853 w 9907"/>
              <a:gd name="connsiteY28" fmla="*/ 1245 h 10000"/>
              <a:gd name="connsiteX29" fmla="*/ 7967 w 9907"/>
              <a:gd name="connsiteY29" fmla="*/ 2965 h 10000"/>
              <a:gd name="connsiteX30" fmla="*/ 8167 w 9907"/>
              <a:gd name="connsiteY30" fmla="*/ 2494 h 10000"/>
              <a:gd name="connsiteX31" fmla="*/ 8271 w 9907"/>
              <a:gd name="connsiteY31" fmla="*/ 2494 h 10000"/>
              <a:gd name="connsiteX32" fmla="*/ 8370 w 9907"/>
              <a:gd name="connsiteY32" fmla="*/ 2796 h 10000"/>
              <a:gd name="connsiteX33" fmla="*/ 8471 w 9907"/>
              <a:gd name="connsiteY33" fmla="*/ 3739 h 10000"/>
              <a:gd name="connsiteX34" fmla="*/ 8671 w 9907"/>
              <a:gd name="connsiteY34" fmla="*/ 2327 h 10000"/>
              <a:gd name="connsiteX35" fmla="*/ 8783 w 9907"/>
              <a:gd name="connsiteY35" fmla="*/ 2965 h 10000"/>
              <a:gd name="connsiteX36" fmla="*/ 8872 w 9907"/>
              <a:gd name="connsiteY36" fmla="*/ 2796 h 10000"/>
              <a:gd name="connsiteX37" fmla="*/ 8983 w 9907"/>
              <a:gd name="connsiteY37" fmla="*/ 1414 h 10000"/>
              <a:gd name="connsiteX38" fmla="*/ 9185 w 9907"/>
              <a:gd name="connsiteY38" fmla="*/ 1719 h 10000"/>
              <a:gd name="connsiteX39" fmla="*/ 9286 w 9907"/>
              <a:gd name="connsiteY39" fmla="*/ 778 h 10000"/>
              <a:gd name="connsiteX40" fmla="*/ 9398 w 9907"/>
              <a:gd name="connsiteY40" fmla="*/ 5925 h 10000"/>
              <a:gd name="connsiteX41" fmla="*/ 9488 w 9907"/>
              <a:gd name="connsiteY41" fmla="*/ 8115 h 10000"/>
              <a:gd name="connsiteX42" fmla="*/ 9705 w 9907"/>
              <a:gd name="connsiteY42" fmla="*/ 8115 h 10000"/>
              <a:gd name="connsiteX43" fmla="*/ 9797 w 9907"/>
              <a:gd name="connsiteY43" fmla="*/ 7341 h 10000"/>
              <a:gd name="connsiteX44" fmla="*/ 9907 w 9907"/>
              <a:gd name="connsiteY44" fmla="*/ 7341 h 10000"/>
              <a:gd name="connsiteX0" fmla="*/ 0 w 10000"/>
              <a:gd name="connsiteY0" fmla="*/ 7506 h 10000"/>
              <a:gd name="connsiteX1" fmla="*/ 305 w 10000"/>
              <a:gd name="connsiteY1" fmla="*/ 7202 h 10000"/>
              <a:gd name="connsiteX2" fmla="*/ 416 w 10000"/>
              <a:gd name="connsiteY2" fmla="*/ 7647 h 10000"/>
              <a:gd name="connsiteX3" fmla="*/ 530 w 10000"/>
              <a:gd name="connsiteY3" fmla="*/ 7341 h 10000"/>
              <a:gd name="connsiteX4" fmla="*/ 617 w 10000"/>
              <a:gd name="connsiteY4" fmla="*/ 7810 h 10000"/>
              <a:gd name="connsiteX5" fmla="*/ 835 w 10000"/>
              <a:gd name="connsiteY5" fmla="*/ 6566 h 10000"/>
              <a:gd name="connsiteX6" fmla="*/ 929 w 10000"/>
              <a:gd name="connsiteY6" fmla="*/ 7341 h 10000"/>
              <a:gd name="connsiteX7" fmla="*/ 1041 w 10000"/>
              <a:gd name="connsiteY7" fmla="*/ 7506 h 10000"/>
              <a:gd name="connsiteX8" fmla="*/ 1124 w 10000"/>
              <a:gd name="connsiteY8" fmla="*/ 7979 h 10000"/>
              <a:gd name="connsiteX9" fmla="*/ 1247 w 10000"/>
              <a:gd name="connsiteY9" fmla="*/ 7202 h 10000"/>
              <a:gd name="connsiteX10" fmla="*/ 1448 w 10000"/>
              <a:gd name="connsiteY10" fmla="*/ 7810 h 10000"/>
              <a:gd name="connsiteX11" fmla="*/ 1551 w 10000"/>
              <a:gd name="connsiteY11" fmla="*/ 7979 h 10000"/>
              <a:gd name="connsiteX12" fmla="*/ 1659 w 10000"/>
              <a:gd name="connsiteY12" fmla="*/ 7647 h 10000"/>
              <a:gd name="connsiteX13" fmla="*/ 6176 w 10000"/>
              <a:gd name="connsiteY13" fmla="*/ 8752 h 10000"/>
              <a:gd name="connsiteX14" fmla="*/ 6286 w 10000"/>
              <a:gd name="connsiteY14" fmla="*/ 7810 h 10000"/>
              <a:gd name="connsiteX15" fmla="*/ 6392 w 10000"/>
              <a:gd name="connsiteY15" fmla="*/ 8115 h 10000"/>
              <a:gd name="connsiteX16" fmla="*/ 6492 w 10000"/>
              <a:gd name="connsiteY16" fmla="*/ 7341 h 10000"/>
              <a:gd name="connsiteX17" fmla="*/ 6706 w 10000"/>
              <a:gd name="connsiteY17" fmla="*/ 7037 h 10000"/>
              <a:gd name="connsiteX18" fmla="*/ 6796 w 10000"/>
              <a:gd name="connsiteY18" fmla="*/ 7647 h 10000"/>
              <a:gd name="connsiteX19" fmla="*/ 6910 w 10000"/>
              <a:gd name="connsiteY19" fmla="*/ 7810 h 10000"/>
              <a:gd name="connsiteX20" fmla="*/ 6997 w 10000"/>
              <a:gd name="connsiteY20" fmla="*/ 9059 h 10000"/>
              <a:gd name="connsiteX21" fmla="*/ 7217 w 10000"/>
              <a:gd name="connsiteY21" fmla="*/ 8920 h 10000"/>
              <a:gd name="connsiteX22" fmla="*/ 7306 w 10000"/>
              <a:gd name="connsiteY22" fmla="*/ 8283 h 10000"/>
              <a:gd name="connsiteX23" fmla="*/ 7419 w 10000"/>
              <a:gd name="connsiteY23" fmla="*/ 10000 h 10000"/>
              <a:gd name="connsiteX24" fmla="*/ 7534 w 10000"/>
              <a:gd name="connsiteY24" fmla="*/ 3906 h 10000"/>
              <a:gd name="connsiteX25" fmla="*/ 7732 w 10000"/>
              <a:gd name="connsiteY25" fmla="*/ 0 h 10000"/>
              <a:gd name="connsiteX26" fmla="*/ 7842 w 10000"/>
              <a:gd name="connsiteY26" fmla="*/ 1884 h 10000"/>
              <a:gd name="connsiteX27" fmla="*/ 7927 w 10000"/>
              <a:gd name="connsiteY27" fmla="*/ 1245 h 10000"/>
              <a:gd name="connsiteX28" fmla="*/ 8042 w 10000"/>
              <a:gd name="connsiteY28" fmla="*/ 2965 h 10000"/>
              <a:gd name="connsiteX29" fmla="*/ 8244 w 10000"/>
              <a:gd name="connsiteY29" fmla="*/ 2494 h 10000"/>
              <a:gd name="connsiteX30" fmla="*/ 8349 w 10000"/>
              <a:gd name="connsiteY30" fmla="*/ 2494 h 10000"/>
              <a:gd name="connsiteX31" fmla="*/ 8449 w 10000"/>
              <a:gd name="connsiteY31" fmla="*/ 2796 h 10000"/>
              <a:gd name="connsiteX32" fmla="*/ 8551 w 10000"/>
              <a:gd name="connsiteY32" fmla="*/ 3739 h 10000"/>
              <a:gd name="connsiteX33" fmla="*/ 8752 w 10000"/>
              <a:gd name="connsiteY33" fmla="*/ 2327 h 10000"/>
              <a:gd name="connsiteX34" fmla="*/ 8865 w 10000"/>
              <a:gd name="connsiteY34" fmla="*/ 2965 h 10000"/>
              <a:gd name="connsiteX35" fmla="*/ 8955 w 10000"/>
              <a:gd name="connsiteY35" fmla="*/ 2796 h 10000"/>
              <a:gd name="connsiteX36" fmla="*/ 9067 w 10000"/>
              <a:gd name="connsiteY36" fmla="*/ 1414 h 10000"/>
              <a:gd name="connsiteX37" fmla="*/ 9271 w 10000"/>
              <a:gd name="connsiteY37" fmla="*/ 1719 h 10000"/>
              <a:gd name="connsiteX38" fmla="*/ 9373 w 10000"/>
              <a:gd name="connsiteY38" fmla="*/ 778 h 10000"/>
              <a:gd name="connsiteX39" fmla="*/ 9486 w 10000"/>
              <a:gd name="connsiteY39" fmla="*/ 5925 h 10000"/>
              <a:gd name="connsiteX40" fmla="*/ 9577 w 10000"/>
              <a:gd name="connsiteY40" fmla="*/ 8115 h 10000"/>
              <a:gd name="connsiteX41" fmla="*/ 9796 w 10000"/>
              <a:gd name="connsiteY41" fmla="*/ 8115 h 10000"/>
              <a:gd name="connsiteX42" fmla="*/ 9889 w 10000"/>
              <a:gd name="connsiteY42" fmla="*/ 7341 h 10000"/>
              <a:gd name="connsiteX43" fmla="*/ 10000 w 10000"/>
              <a:gd name="connsiteY43" fmla="*/ 7341 h 10000"/>
              <a:gd name="connsiteX0" fmla="*/ 0 w 9695"/>
              <a:gd name="connsiteY0" fmla="*/ 7202 h 10000"/>
              <a:gd name="connsiteX1" fmla="*/ 111 w 9695"/>
              <a:gd name="connsiteY1" fmla="*/ 7647 h 10000"/>
              <a:gd name="connsiteX2" fmla="*/ 225 w 9695"/>
              <a:gd name="connsiteY2" fmla="*/ 7341 h 10000"/>
              <a:gd name="connsiteX3" fmla="*/ 312 w 9695"/>
              <a:gd name="connsiteY3" fmla="*/ 7810 h 10000"/>
              <a:gd name="connsiteX4" fmla="*/ 530 w 9695"/>
              <a:gd name="connsiteY4" fmla="*/ 6566 h 10000"/>
              <a:gd name="connsiteX5" fmla="*/ 624 w 9695"/>
              <a:gd name="connsiteY5" fmla="*/ 7341 h 10000"/>
              <a:gd name="connsiteX6" fmla="*/ 736 w 9695"/>
              <a:gd name="connsiteY6" fmla="*/ 7506 h 10000"/>
              <a:gd name="connsiteX7" fmla="*/ 819 w 9695"/>
              <a:gd name="connsiteY7" fmla="*/ 7979 h 10000"/>
              <a:gd name="connsiteX8" fmla="*/ 942 w 9695"/>
              <a:gd name="connsiteY8" fmla="*/ 7202 h 10000"/>
              <a:gd name="connsiteX9" fmla="*/ 1143 w 9695"/>
              <a:gd name="connsiteY9" fmla="*/ 7810 h 10000"/>
              <a:gd name="connsiteX10" fmla="*/ 1246 w 9695"/>
              <a:gd name="connsiteY10" fmla="*/ 7979 h 10000"/>
              <a:gd name="connsiteX11" fmla="*/ 1354 w 9695"/>
              <a:gd name="connsiteY11" fmla="*/ 7647 h 10000"/>
              <a:gd name="connsiteX12" fmla="*/ 5871 w 9695"/>
              <a:gd name="connsiteY12" fmla="*/ 8752 h 10000"/>
              <a:gd name="connsiteX13" fmla="*/ 5981 w 9695"/>
              <a:gd name="connsiteY13" fmla="*/ 7810 h 10000"/>
              <a:gd name="connsiteX14" fmla="*/ 6087 w 9695"/>
              <a:gd name="connsiteY14" fmla="*/ 8115 h 10000"/>
              <a:gd name="connsiteX15" fmla="*/ 6187 w 9695"/>
              <a:gd name="connsiteY15" fmla="*/ 7341 h 10000"/>
              <a:gd name="connsiteX16" fmla="*/ 6401 w 9695"/>
              <a:gd name="connsiteY16" fmla="*/ 7037 h 10000"/>
              <a:gd name="connsiteX17" fmla="*/ 6491 w 9695"/>
              <a:gd name="connsiteY17" fmla="*/ 7647 h 10000"/>
              <a:gd name="connsiteX18" fmla="*/ 6605 w 9695"/>
              <a:gd name="connsiteY18" fmla="*/ 7810 h 10000"/>
              <a:gd name="connsiteX19" fmla="*/ 6692 w 9695"/>
              <a:gd name="connsiteY19" fmla="*/ 9059 h 10000"/>
              <a:gd name="connsiteX20" fmla="*/ 6912 w 9695"/>
              <a:gd name="connsiteY20" fmla="*/ 8920 h 10000"/>
              <a:gd name="connsiteX21" fmla="*/ 7001 w 9695"/>
              <a:gd name="connsiteY21" fmla="*/ 8283 h 10000"/>
              <a:gd name="connsiteX22" fmla="*/ 7114 w 9695"/>
              <a:gd name="connsiteY22" fmla="*/ 10000 h 10000"/>
              <a:gd name="connsiteX23" fmla="*/ 7229 w 9695"/>
              <a:gd name="connsiteY23" fmla="*/ 3906 h 10000"/>
              <a:gd name="connsiteX24" fmla="*/ 7427 w 9695"/>
              <a:gd name="connsiteY24" fmla="*/ 0 h 10000"/>
              <a:gd name="connsiteX25" fmla="*/ 7537 w 9695"/>
              <a:gd name="connsiteY25" fmla="*/ 1884 h 10000"/>
              <a:gd name="connsiteX26" fmla="*/ 7622 w 9695"/>
              <a:gd name="connsiteY26" fmla="*/ 1245 h 10000"/>
              <a:gd name="connsiteX27" fmla="*/ 7737 w 9695"/>
              <a:gd name="connsiteY27" fmla="*/ 2965 h 10000"/>
              <a:gd name="connsiteX28" fmla="*/ 7939 w 9695"/>
              <a:gd name="connsiteY28" fmla="*/ 2494 h 10000"/>
              <a:gd name="connsiteX29" fmla="*/ 8044 w 9695"/>
              <a:gd name="connsiteY29" fmla="*/ 2494 h 10000"/>
              <a:gd name="connsiteX30" fmla="*/ 8144 w 9695"/>
              <a:gd name="connsiteY30" fmla="*/ 2796 h 10000"/>
              <a:gd name="connsiteX31" fmla="*/ 8246 w 9695"/>
              <a:gd name="connsiteY31" fmla="*/ 3739 h 10000"/>
              <a:gd name="connsiteX32" fmla="*/ 8447 w 9695"/>
              <a:gd name="connsiteY32" fmla="*/ 2327 h 10000"/>
              <a:gd name="connsiteX33" fmla="*/ 8560 w 9695"/>
              <a:gd name="connsiteY33" fmla="*/ 2965 h 10000"/>
              <a:gd name="connsiteX34" fmla="*/ 8650 w 9695"/>
              <a:gd name="connsiteY34" fmla="*/ 2796 h 10000"/>
              <a:gd name="connsiteX35" fmla="*/ 8762 w 9695"/>
              <a:gd name="connsiteY35" fmla="*/ 1414 h 10000"/>
              <a:gd name="connsiteX36" fmla="*/ 8966 w 9695"/>
              <a:gd name="connsiteY36" fmla="*/ 1719 h 10000"/>
              <a:gd name="connsiteX37" fmla="*/ 9068 w 9695"/>
              <a:gd name="connsiteY37" fmla="*/ 778 h 10000"/>
              <a:gd name="connsiteX38" fmla="*/ 9181 w 9695"/>
              <a:gd name="connsiteY38" fmla="*/ 5925 h 10000"/>
              <a:gd name="connsiteX39" fmla="*/ 9272 w 9695"/>
              <a:gd name="connsiteY39" fmla="*/ 8115 h 10000"/>
              <a:gd name="connsiteX40" fmla="*/ 9491 w 9695"/>
              <a:gd name="connsiteY40" fmla="*/ 8115 h 10000"/>
              <a:gd name="connsiteX41" fmla="*/ 9584 w 9695"/>
              <a:gd name="connsiteY41" fmla="*/ 7341 h 10000"/>
              <a:gd name="connsiteX42" fmla="*/ 9695 w 9695"/>
              <a:gd name="connsiteY42" fmla="*/ 7341 h 10000"/>
              <a:gd name="connsiteX0" fmla="*/ 0 w 10000"/>
              <a:gd name="connsiteY0" fmla="*/ 7202 h 10000"/>
              <a:gd name="connsiteX1" fmla="*/ 232 w 10000"/>
              <a:gd name="connsiteY1" fmla="*/ 7341 h 10000"/>
              <a:gd name="connsiteX2" fmla="*/ 322 w 10000"/>
              <a:gd name="connsiteY2" fmla="*/ 7810 h 10000"/>
              <a:gd name="connsiteX3" fmla="*/ 547 w 10000"/>
              <a:gd name="connsiteY3" fmla="*/ 6566 h 10000"/>
              <a:gd name="connsiteX4" fmla="*/ 644 w 10000"/>
              <a:gd name="connsiteY4" fmla="*/ 7341 h 10000"/>
              <a:gd name="connsiteX5" fmla="*/ 759 w 10000"/>
              <a:gd name="connsiteY5" fmla="*/ 7506 h 10000"/>
              <a:gd name="connsiteX6" fmla="*/ 845 w 10000"/>
              <a:gd name="connsiteY6" fmla="*/ 7979 h 10000"/>
              <a:gd name="connsiteX7" fmla="*/ 972 w 10000"/>
              <a:gd name="connsiteY7" fmla="*/ 7202 h 10000"/>
              <a:gd name="connsiteX8" fmla="*/ 1179 w 10000"/>
              <a:gd name="connsiteY8" fmla="*/ 7810 h 10000"/>
              <a:gd name="connsiteX9" fmla="*/ 1285 w 10000"/>
              <a:gd name="connsiteY9" fmla="*/ 7979 h 10000"/>
              <a:gd name="connsiteX10" fmla="*/ 1397 w 10000"/>
              <a:gd name="connsiteY10" fmla="*/ 7647 h 10000"/>
              <a:gd name="connsiteX11" fmla="*/ 6056 w 10000"/>
              <a:gd name="connsiteY11" fmla="*/ 8752 h 10000"/>
              <a:gd name="connsiteX12" fmla="*/ 6169 w 10000"/>
              <a:gd name="connsiteY12" fmla="*/ 7810 h 10000"/>
              <a:gd name="connsiteX13" fmla="*/ 6278 w 10000"/>
              <a:gd name="connsiteY13" fmla="*/ 8115 h 10000"/>
              <a:gd name="connsiteX14" fmla="*/ 6382 w 10000"/>
              <a:gd name="connsiteY14" fmla="*/ 7341 h 10000"/>
              <a:gd name="connsiteX15" fmla="*/ 6602 w 10000"/>
              <a:gd name="connsiteY15" fmla="*/ 7037 h 10000"/>
              <a:gd name="connsiteX16" fmla="*/ 6695 w 10000"/>
              <a:gd name="connsiteY16" fmla="*/ 7647 h 10000"/>
              <a:gd name="connsiteX17" fmla="*/ 6813 w 10000"/>
              <a:gd name="connsiteY17" fmla="*/ 7810 h 10000"/>
              <a:gd name="connsiteX18" fmla="*/ 6903 w 10000"/>
              <a:gd name="connsiteY18" fmla="*/ 9059 h 10000"/>
              <a:gd name="connsiteX19" fmla="*/ 7129 w 10000"/>
              <a:gd name="connsiteY19" fmla="*/ 8920 h 10000"/>
              <a:gd name="connsiteX20" fmla="*/ 7221 w 10000"/>
              <a:gd name="connsiteY20" fmla="*/ 8283 h 10000"/>
              <a:gd name="connsiteX21" fmla="*/ 7338 w 10000"/>
              <a:gd name="connsiteY21" fmla="*/ 10000 h 10000"/>
              <a:gd name="connsiteX22" fmla="*/ 7456 w 10000"/>
              <a:gd name="connsiteY22" fmla="*/ 3906 h 10000"/>
              <a:gd name="connsiteX23" fmla="*/ 7661 w 10000"/>
              <a:gd name="connsiteY23" fmla="*/ 0 h 10000"/>
              <a:gd name="connsiteX24" fmla="*/ 7774 w 10000"/>
              <a:gd name="connsiteY24" fmla="*/ 1884 h 10000"/>
              <a:gd name="connsiteX25" fmla="*/ 7862 w 10000"/>
              <a:gd name="connsiteY25" fmla="*/ 1245 h 10000"/>
              <a:gd name="connsiteX26" fmla="*/ 7980 w 10000"/>
              <a:gd name="connsiteY26" fmla="*/ 2965 h 10000"/>
              <a:gd name="connsiteX27" fmla="*/ 8189 w 10000"/>
              <a:gd name="connsiteY27" fmla="*/ 2494 h 10000"/>
              <a:gd name="connsiteX28" fmla="*/ 8297 w 10000"/>
              <a:gd name="connsiteY28" fmla="*/ 2494 h 10000"/>
              <a:gd name="connsiteX29" fmla="*/ 8400 w 10000"/>
              <a:gd name="connsiteY29" fmla="*/ 2796 h 10000"/>
              <a:gd name="connsiteX30" fmla="*/ 8505 w 10000"/>
              <a:gd name="connsiteY30" fmla="*/ 3739 h 10000"/>
              <a:gd name="connsiteX31" fmla="*/ 8713 w 10000"/>
              <a:gd name="connsiteY31" fmla="*/ 2327 h 10000"/>
              <a:gd name="connsiteX32" fmla="*/ 8829 w 10000"/>
              <a:gd name="connsiteY32" fmla="*/ 2965 h 10000"/>
              <a:gd name="connsiteX33" fmla="*/ 8922 w 10000"/>
              <a:gd name="connsiteY33" fmla="*/ 2796 h 10000"/>
              <a:gd name="connsiteX34" fmla="*/ 9038 w 10000"/>
              <a:gd name="connsiteY34" fmla="*/ 1414 h 10000"/>
              <a:gd name="connsiteX35" fmla="*/ 9248 w 10000"/>
              <a:gd name="connsiteY35" fmla="*/ 1719 h 10000"/>
              <a:gd name="connsiteX36" fmla="*/ 9353 w 10000"/>
              <a:gd name="connsiteY36" fmla="*/ 778 h 10000"/>
              <a:gd name="connsiteX37" fmla="*/ 9470 w 10000"/>
              <a:gd name="connsiteY37" fmla="*/ 5925 h 10000"/>
              <a:gd name="connsiteX38" fmla="*/ 9564 w 10000"/>
              <a:gd name="connsiteY38" fmla="*/ 8115 h 10000"/>
              <a:gd name="connsiteX39" fmla="*/ 9790 w 10000"/>
              <a:gd name="connsiteY39" fmla="*/ 8115 h 10000"/>
              <a:gd name="connsiteX40" fmla="*/ 9886 w 10000"/>
              <a:gd name="connsiteY40" fmla="*/ 7341 h 10000"/>
              <a:gd name="connsiteX41" fmla="*/ 10000 w 10000"/>
              <a:gd name="connsiteY41" fmla="*/ 7341 h 10000"/>
              <a:gd name="connsiteX0" fmla="*/ 0 w 9768"/>
              <a:gd name="connsiteY0" fmla="*/ 7341 h 10000"/>
              <a:gd name="connsiteX1" fmla="*/ 90 w 9768"/>
              <a:gd name="connsiteY1" fmla="*/ 7810 h 10000"/>
              <a:gd name="connsiteX2" fmla="*/ 315 w 9768"/>
              <a:gd name="connsiteY2" fmla="*/ 6566 h 10000"/>
              <a:gd name="connsiteX3" fmla="*/ 412 w 9768"/>
              <a:gd name="connsiteY3" fmla="*/ 7341 h 10000"/>
              <a:gd name="connsiteX4" fmla="*/ 527 w 9768"/>
              <a:gd name="connsiteY4" fmla="*/ 7506 h 10000"/>
              <a:gd name="connsiteX5" fmla="*/ 613 w 9768"/>
              <a:gd name="connsiteY5" fmla="*/ 7979 h 10000"/>
              <a:gd name="connsiteX6" fmla="*/ 740 w 9768"/>
              <a:gd name="connsiteY6" fmla="*/ 7202 h 10000"/>
              <a:gd name="connsiteX7" fmla="*/ 947 w 9768"/>
              <a:gd name="connsiteY7" fmla="*/ 7810 h 10000"/>
              <a:gd name="connsiteX8" fmla="*/ 1053 w 9768"/>
              <a:gd name="connsiteY8" fmla="*/ 7979 h 10000"/>
              <a:gd name="connsiteX9" fmla="*/ 1165 w 9768"/>
              <a:gd name="connsiteY9" fmla="*/ 7647 h 10000"/>
              <a:gd name="connsiteX10" fmla="*/ 5824 w 9768"/>
              <a:gd name="connsiteY10" fmla="*/ 8752 h 10000"/>
              <a:gd name="connsiteX11" fmla="*/ 5937 w 9768"/>
              <a:gd name="connsiteY11" fmla="*/ 7810 h 10000"/>
              <a:gd name="connsiteX12" fmla="*/ 6046 w 9768"/>
              <a:gd name="connsiteY12" fmla="*/ 8115 h 10000"/>
              <a:gd name="connsiteX13" fmla="*/ 6150 w 9768"/>
              <a:gd name="connsiteY13" fmla="*/ 7341 h 10000"/>
              <a:gd name="connsiteX14" fmla="*/ 6370 w 9768"/>
              <a:gd name="connsiteY14" fmla="*/ 7037 h 10000"/>
              <a:gd name="connsiteX15" fmla="*/ 6463 w 9768"/>
              <a:gd name="connsiteY15" fmla="*/ 7647 h 10000"/>
              <a:gd name="connsiteX16" fmla="*/ 6581 w 9768"/>
              <a:gd name="connsiteY16" fmla="*/ 7810 h 10000"/>
              <a:gd name="connsiteX17" fmla="*/ 6671 w 9768"/>
              <a:gd name="connsiteY17" fmla="*/ 9059 h 10000"/>
              <a:gd name="connsiteX18" fmla="*/ 6897 w 9768"/>
              <a:gd name="connsiteY18" fmla="*/ 8920 h 10000"/>
              <a:gd name="connsiteX19" fmla="*/ 6989 w 9768"/>
              <a:gd name="connsiteY19" fmla="*/ 8283 h 10000"/>
              <a:gd name="connsiteX20" fmla="*/ 7106 w 9768"/>
              <a:gd name="connsiteY20" fmla="*/ 10000 h 10000"/>
              <a:gd name="connsiteX21" fmla="*/ 7224 w 9768"/>
              <a:gd name="connsiteY21" fmla="*/ 3906 h 10000"/>
              <a:gd name="connsiteX22" fmla="*/ 7429 w 9768"/>
              <a:gd name="connsiteY22" fmla="*/ 0 h 10000"/>
              <a:gd name="connsiteX23" fmla="*/ 7542 w 9768"/>
              <a:gd name="connsiteY23" fmla="*/ 1884 h 10000"/>
              <a:gd name="connsiteX24" fmla="*/ 7630 w 9768"/>
              <a:gd name="connsiteY24" fmla="*/ 1245 h 10000"/>
              <a:gd name="connsiteX25" fmla="*/ 7748 w 9768"/>
              <a:gd name="connsiteY25" fmla="*/ 2965 h 10000"/>
              <a:gd name="connsiteX26" fmla="*/ 7957 w 9768"/>
              <a:gd name="connsiteY26" fmla="*/ 2494 h 10000"/>
              <a:gd name="connsiteX27" fmla="*/ 8065 w 9768"/>
              <a:gd name="connsiteY27" fmla="*/ 2494 h 10000"/>
              <a:gd name="connsiteX28" fmla="*/ 8168 w 9768"/>
              <a:gd name="connsiteY28" fmla="*/ 2796 h 10000"/>
              <a:gd name="connsiteX29" fmla="*/ 8273 w 9768"/>
              <a:gd name="connsiteY29" fmla="*/ 3739 h 10000"/>
              <a:gd name="connsiteX30" fmla="*/ 8481 w 9768"/>
              <a:gd name="connsiteY30" fmla="*/ 2327 h 10000"/>
              <a:gd name="connsiteX31" fmla="*/ 8597 w 9768"/>
              <a:gd name="connsiteY31" fmla="*/ 2965 h 10000"/>
              <a:gd name="connsiteX32" fmla="*/ 8690 w 9768"/>
              <a:gd name="connsiteY32" fmla="*/ 2796 h 10000"/>
              <a:gd name="connsiteX33" fmla="*/ 8806 w 9768"/>
              <a:gd name="connsiteY33" fmla="*/ 1414 h 10000"/>
              <a:gd name="connsiteX34" fmla="*/ 9016 w 9768"/>
              <a:gd name="connsiteY34" fmla="*/ 1719 h 10000"/>
              <a:gd name="connsiteX35" fmla="*/ 9121 w 9768"/>
              <a:gd name="connsiteY35" fmla="*/ 778 h 10000"/>
              <a:gd name="connsiteX36" fmla="*/ 9238 w 9768"/>
              <a:gd name="connsiteY36" fmla="*/ 5925 h 10000"/>
              <a:gd name="connsiteX37" fmla="*/ 9332 w 9768"/>
              <a:gd name="connsiteY37" fmla="*/ 8115 h 10000"/>
              <a:gd name="connsiteX38" fmla="*/ 9558 w 9768"/>
              <a:gd name="connsiteY38" fmla="*/ 8115 h 10000"/>
              <a:gd name="connsiteX39" fmla="*/ 9654 w 9768"/>
              <a:gd name="connsiteY39" fmla="*/ 7341 h 10000"/>
              <a:gd name="connsiteX40" fmla="*/ 9768 w 9768"/>
              <a:gd name="connsiteY40" fmla="*/ 7341 h 10000"/>
              <a:gd name="connsiteX0" fmla="*/ 0 w 10000"/>
              <a:gd name="connsiteY0" fmla="*/ 7341 h 10000"/>
              <a:gd name="connsiteX1" fmla="*/ 322 w 10000"/>
              <a:gd name="connsiteY1" fmla="*/ 6566 h 10000"/>
              <a:gd name="connsiteX2" fmla="*/ 422 w 10000"/>
              <a:gd name="connsiteY2" fmla="*/ 7341 h 10000"/>
              <a:gd name="connsiteX3" fmla="*/ 540 w 10000"/>
              <a:gd name="connsiteY3" fmla="*/ 7506 h 10000"/>
              <a:gd name="connsiteX4" fmla="*/ 628 w 10000"/>
              <a:gd name="connsiteY4" fmla="*/ 7979 h 10000"/>
              <a:gd name="connsiteX5" fmla="*/ 758 w 10000"/>
              <a:gd name="connsiteY5" fmla="*/ 7202 h 10000"/>
              <a:gd name="connsiteX6" fmla="*/ 969 w 10000"/>
              <a:gd name="connsiteY6" fmla="*/ 7810 h 10000"/>
              <a:gd name="connsiteX7" fmla="*/ 1078 w 10000"/>
              <a:gd name="connsiteY7" fmla="*/ 7979 h 10000"/>
              <a:gd name="connsiteX8" fmla="*/ 1193 w 10000"/>
              <a:gd name="connsiteY8" fmla="*/ 7647 h 10000"/>
              <a:gd name="connsiteX9" fmla="*/ 5962 w 10000"/>
              <a:gd name="connsiteY9" fmla="*/ 8752 h 10000"/>
              <a:gd name="connsiteX10" fmla="*/ 6078 w 10000"/>
              <a:gd name="connsiteY10" fmla="*/ 7810 h 10000"/>
              <a:gd name="connsiteX11" fmla="*/ 6190 w 10000"/>
              <a:gd name="connsiteY11" fmla="*/ 8115 h 10000"/>
              <a:gd name="connsiteX12" fmla="*/ 6296 w 10000"/>
              <a:gd name="connsiteY12" fmla="*/ 7341 h 10000"/>
              <a:gd name="connsiteX13" fmla="*/ 6521 w 10000"/>
              <a:gd name="connsiteY13" fmla="*/ 7037 h 10000"/>
              <a:gd name="connsiteX14" fmla="*/ 6617 w 10000"/>
              <a:gd name="connsiteY14" fmla="*/ 7647 h 10000"/>
              <a:gd name="connsiteX15" fmla="*/ 6737 w 10000"/>
              <a:gd name="connsiteY15" fmla="*/ 7810 h 10000"/>
              <a:gd name="connsiteX16" fmla="*/ 6829 w 10000"/>
              <a:gd name="connsiteY16" fmla="*/ 9059 h 10000"/>
              <a:gd name="connsiteX17" fmla="*/ 7061 w 10000"/>
              <a:gd name="connsiteY17" fmla="*/ 8920 h 10000"/>
              <a:gd name="connsiteX18" fmla="*/ 7155 w 10000"/>
              <a:gd name="connsiteY18" fmla="*/ 8283 h 10000"/>
              <a:gd name="connsiteX19" fmla="*/ 7275 w 10000"/>
              <a:gd name="connsiteY19" fmla="*/ 10000 h 10000"/>
              <a:gd name="connsiteX20" fmla="*/ 7396 w 10000"/>
              <a:gd name="connsiteY20" fmla="*/ 3906 h 10000"/>
              <a:gd name="connsiteX21" fmla="*/ 7605 w 10000"/>
              <a:gd name="connsiteY21" fmla="*/ 0 h 10000"/>
              <a:gd name="connsiteX22" fmla="*/ 7721 w 10000"/>
              <a:gd name="connsiteY22" fmla="*/ 1884 h 10000"/>
              <a:gd name="connsiteX23" fmla="*/ 7811 w 10000"/>
              <a:gd name="connsiteY23" fmla="*/ 1245 h 10000"/>
              <a:gd name="connsiteX24" fmla="*/ 7932 w 10000"/>
              <a:gd name="connsiteY24" fmla="*/ 2965 h 10000"/>
              <a:gd name="connsiteX25" fmla="*/ 8146 w 10000"/>
              <a:gd name="connsiteY25" fmla="*/ 2494 h 10000"/>
              <a:gd name="connsiteX26" fmla="*/ 8257 w 10000"/>
              <a:gd name="connsiteY26" fmla="*/ 2494 h 10000"/>
              <a:gd name="connsiteX27" fmla="*/ 8362 w 10000"/>
              <a:gd name="connsiteY27" fmla="*/ 2796 h 10000"/>
              <a:gd name="connsiteX28" fmla="*/ 8469 w 10000"/>
              <a:gd name="connsiteY28" fmla="*/ 3739 h 10000"/>
              <a:gd name="connsiteX29" fmla="*/ 8682 w 10000"/>
              <a:gd name="connsiteY29" fmla="*/ 2327 h 10000"/>
              <a:gd name="connsiteX30" fmla="*/ 8801 w 10000"/>
              <a:gd name="connsiteY30" fmla="*/ 2965 h 10000"/>
              <a:gd name="connsiteX31" fmla="*/ 8896 w 10000"/>
              <a:gd name="connsiteY31" fmla="*/ 2796 h 10000"/>
              <a:gd name="connsiteX32" fmla="*/ 9015 w 10000"/>
              <a:gd name="connsiteY32" fmla="*/ 1414 h 10000"/>
              <a:gd name="connsiteX33" fmla="*/ 9230 w 10000"/>
              <a:gd name="connsiteY33" fmla="*/ 1719 h 10000"/>
              <a:gd name="connsiteX34" fmla="*/ 9338 w 10000"/>
              <a:gd name="connsiteY34" fmla="*/ 778 h 10000"/>
              <a:gd name="connsiteX35" fmla="*/ 9457 w 10000"/>
              <a:gd name="connsiteY35" fmla="*/ 5925 h 10000"/>
              <a:gd name="connsiteX36" fmla="*/ 9554 w 10000"/>
              <a:gd name="connsiteY36" fmla="*/ 8115 h 10000"/>
              <a:gd name="connsiteX37" fmla="*/ 9785 w 10000"/>
              <a:gd name="connsiteY37" fmla="*/ 8115 h 10000"/>
              <a:gd name="connsiteX38" fmla="*/ 9883 w 10000"/>
              <a:gd name="connsiteY38" fmla="*/ 7341 h 10000"/>
              <a:gd name="connsiteX39" fmla="*/ 10000 w 10000"/>
              <a:gd name="connsiteY39" fmla="*/ 7341 h 10000"/>
              <a:gd name="connsiteX0" fmla="*/ 0 w 9678"/>
              <a:gd name="connsiteY0" fmla="*/ 6566 h 10000"/>
              <a:gd name="connsiteX1" fmla="*/ 100 w 9678"/>
              <a:gd name="connsiteY1" fmla="*/ 7341 h 10000"/>
              <a:gd name="connsiteX2" fmla="*/ 218 w 9678"/>
              <a:gd name="connsiteY2" fmla="*/ 7506 h 10000"/>
              <a:gd name="connsiteX3" fmla="*/ 306 w 9678"/>
              <a:gd name="connsiteY3" fmla="*/ 7979 h 10000"/>
              <a:gd name="connsiteX4" fmla="*/ 436 w 9678"/>
              <a:gd name="connsiteY4" fmla="*/ 7202 h 10000"/>
              <a:gd name="connsiteX5" fmla="*/ 647 w 9678"/>
              <a:gd name="connsiteY5" fmla="*/ 7810 h 10000"/>
              <a:gd name="connsiteX6" fmla="*/ 756 w 9678"/>
              <a:gd name="connsiteY6" fmla="*/ 7979 h 10000"/>
              <a:gd name="connsiteX7" fmla="*/ 871 w 9678"/>
              <a:gd name="connsiteY7" fmla="*/ 7647 h 10000"/>
              <a:gd name="connsiteX8" fmla="*/ 5640 w 9678"/>
              <a:gd name="connsiteY8" fmla="*/ 8752 h 10000"/>
              <a:gd name="connsiteX9" fmla="*/ 5756 w 9678"/>
              <a:gd name="connsiteY9" fmla="*/ 7810 h 10000"/>
              <a:gd name="connsiteX10" fmla="*/ 5868 w 9678"/>
              <a:gd name="connsiteY10" fmla="*/ 8115 h 10000"/>
              <a:gd name="connsiteX11" fmla="*/ 5974 w 9678"/>
              <a:gd name="connsiteY11" fmla="*/ 7341 h 10000"/>
              <a:gd name="connsiteX12" fmla="*/ 6199 w 9678"/>
              <a:gd name="connsiteY12" fmla="*/ 7037 h 10000"/>
              <a:gd name="connsiteX13" fmla="*/ 6295 w 9678"/>
              <a:gd name="connsiteY13" fmla="*/ 7647 h 10000"/>
              <a:gd name="connsiteX14" fmla="*/ 6415 w 9678"/>
              <a:gd name="connsiteY14" fmla="*/ 7810 h 10000"/>
              <a:gd name="connsiteX15" fmla="*/ 6507 w 9678"/>
              <a:gd name="connsiteY15" fmla="*/ 9059 h 10000"/>
              <a:gd name="connsiteX16" fmla="*/ 6739 w 9678"/>
              <a:gd name="connsiteY16" fmla="*/ 8920 h 10000"/>
              <a:gd name="connsiteX17" fmla="*/ 6833 w 9678"/>
              <a:gd name="connsiteY17" fmla="*/ 8283 h 10000"/>
              <a:gd name="connsiteX18" fmla="*/ 6953 w 9678"/>
              <a:gd name="connsiteY18" fmla="*/ 10000 h 10000"/>
              <a:gd name="connsiteX19" fmla="*/ 7074 w 9678"/>
              <a:gd name="connsiteY19" fmla="*/ 3906 h 10000"/>
              <a:gd name="connsiteX20" fmla="*/ 7283 w 9678"/>
              <a:gd name="connsiteY20" fmla="*/ 0 h 10000"/>
              <a:gd name="connsiteX21" fmla="*/ 7399 w 9678"/>
              <a:gd name="connsiteY21" fmla="*/ 1884 h 10000"/>
              <a:gd name="connsiteX22" fmla="*/ 7489 w 9678"/>
              <a:gd name="connsiteY22" fmla="*/ 1245 h 10000"/>
              <a:gd name="connsiteX23" fmla="*/ 7610 w 9678"/>
              <a:gd name="connsiteY23" fmla="*/ 2965 h 10000"/>
              <a:gd name="connsiteX24" fmla="*/ 7824 w 9678"/>
              <a:gd name="connsiteY24" fmla="*/ 2494 h 10000"/>
              <a:gd name="connsiteX25" fmla="*/ 7935 w 9678"/>
              <a:gd name="connsiteY25" fmla="*/ 2494 h 10000"/>
              <a:gd name="connsiteX26" fmla="*/ 8040 w 9678"/>
              <a:gd name="connsiteY26" fmla="*/ 2796 h 10000"/>
              <a:gd name="connsiteX27" fmla="*/ 8147 w 9678"/>
              <a:gd name="connsiteY27" fmla="*/ 3739 h 10000"/>
              <a:gd name="connsiteX28" fmla="*/ 8360 w 9678"/>
              <a:gd name="connsiteY28" fmla="*/ 2327 h 10000"/>
              <a:gd name="connsiteX29" fmla="*/ 8479 w 9678"/>
              <a:gd name="connsiteY29" fmla="*/ 2965 h 10000"/>
              <a:gd name="connsiteX30" fmla="*/ 8574 w 9678"/>
              <a:gd name="connsiteY30" fmla="*/ 2796 h 10000"/>
              <a:gd name="connsiteX31" fmla="*/ 8693 w 9678"/>
              <a:gd name="connsiteY31" fmla="*/ 1414 h 10000"/>
              <a:gd name="connsiteX32" fmla="*/ 8908 w 9678"/>
              <a:gd name="connsiteY32" fmla="*/ 1719 h 10000"/>
              <a:gd name="connsiteX33" fmla="*/ 9016 w 9678"/>
              <a:gd name="connsiteY33" fmla="*/ 778 h 10000"/>
              <a:gd name="connsiteX34" fmla="*/ 9135 w 9678"/>
              <a:gd name="connsiteY34" fmla="*/ 5925 h 10000"/>
              <a:gd name="connsiteX35" fmla="*/ 9232 w 9678"/>
              <a:gd name="connsiteY35" fmla="*/ 8115 h 10000"/>
              <a:gd name="connsiteX36" fmla="*/ 9463 w 9678"/>
              <a:gd name="connsiteY36" fmla="*/ 8115 h 10000"/>
              <a:gd name="connsiteX37" fmla="*/ 9561 w 9678"/>
              <a:gd name="connsiteY37" fmla="*/ 7341 h 10000"/>
              <a:gd name="connsiteX38" fmla="*/ 9678 w 9678"/>
              <a:gd name="connsiteY38" fmla="*/ 7341 h 10000"/>
              <a:gd name="connsiteX0" fmla="*/ 0 w 9897"/>
              <a:gd name="connsiteY0" fmla="*/ 7341 h 10000"/>
              <a:gd name="connsiteX1" fmla="*/ 122 w 9897"/>
              <a:gd name="connsiteY1" fmla="*/ 7506 h 10000"/>
              <a:gd name="connsiteX2" fmla="*/ 213 w 9897"/>
              <a:gd name="connsiteY2" fmla="*/ 7979 h 10000"/>
              <a:gd name="connsiteX3" fmla="*/ 348 w 9897"/>
              <a:gd name="connsiteY3" fmla="*/ 7202 h 10000"/>
              <a:gd name="connsiteX4" fmla="*/ 566 w 9897"/>
              <a:gd name="connsiteY4" fmla="*/ 7810 h 10000"/>
              <a:gd name="connsiteX5" fmla="*/ 678 w 9897"/>
              <a:gd name="connsiteY5" fmla="*/ 7979 h 10000"/>
              <a:gd name="connsiteX6" fmla="*/ 797 w 9897"/>
              <a:gd name="connsiteY6" fmla="*/ 7647 h 10000"/>
              <a:gd name="connsiteX7" fmla="*/ 5725 w 9897"/>
              <a:gd name="connsiteY7" fmla="*/ 8752 h 10000"/>
              <a:gd name="connsiteX8" fmla="*/ 5845 w 9897"/>
              <a:gd name="connsiteY8" fmla="*/ 7810 h 10000"/>
              <a:gd name="connsiteX9" fmla="*/ 5960 w 9897"/>
              <a:gd name="connsiteY9" fmla="*/ 8115 h 10000"/>
              <a:gd name="connsiteX10" fmla="*/ 6070 w 9897"/>
              <a:gd name="connsiteY10" fmla="*/ 7341 h 10000"/>
              <a:gd name="connsiteX11" fmla="*/ 6302 w 9897"/>
              <a:gd name="connsiteY11" fmla="*/ 7037 h 10000"/>
              <a:gd name="connsiteX12" fmla="*/ 6401 w 9897"/>
              <a:gd name="connsiteY12" fmla="*/ 7647 h 10000"/>
              <a:gd name="connsiteX13" fmla="*/ 6525 w 9897"/>
              <a:gd name="connsiteY13" fmla="*/ 7810 h 10000"/>
              <a:gd name="connsiteX14" fmla="*/ 6620 w 9897"/>
              <a:gd name="connsiteY14" fmla="*/ 9059 h 10000"/>
              <a:gd name="connsiteX15" fmla="*/ 6860 w 9897"/>
              <a:gd name="connsiteY15" fmla="*/ 8920 h 10000"/>
              <a:gd name="connsiteX16" fmla="*/ 6957 w 9897"/>
              <a:gd name="connsiteY16" fmla="*/ 8283 h 10000"/>
              <a:gd name="connsiteX17" fmla="*/ 7081 w 9897"/>
              <a:gd name="connsiteY17" fmla="*/ 10000 h 10000"/>
              <a:gd name="connsiteX18" fmla="*/ 7206 w 9897"/>
              <a:gd name="connsiteY18" fmla="*/ 3906 h 10000"/>
              <a:gd name="connsiteX19" fmla="*/ 7422 w 9897"/>
              <a:gd name="connsiteY19" fmla="*/ 0 h 10000"/>
              <a:gd name="connsiteX20" fmla="*/ 7542 w 9897"/>
              <a:gd name="connsiteY20" fmla="*/ 1884 h 10000"/>
              <a:gd name="connsiteX21" fmla="*/ 7635 w 9897"/>
              <a:gd name="connsiteY21" fmla="*/ 1245 h 10000"/>
              <a:gd name="connsiteX22" fmla="*/ 7760 w 9897"/>
              <a:gd name="connsiteY22" fmla="*/ 2965 h 10000"/>
              <a:gd name="connsiteX23" fmla="*/ 7981 w 9897"/>
              <a:gd name="connsiteY23" fmla="*/ 2494 h 10000"/>
              <a:gd name="connsiteX24" fmla="*/ 8096 w 9897"/>
              <a:gd name="connsiteY24" fmla="*/ 2494 h 10000"/>
              <a:gd name="connsiteX25" fmla="*/ 8205 w 9897"/>
              <a:gd name="connsiteY25" fmla="*/ 2796 h 10000"/>
              <a:gd name="connsiteX26" fmla="*/ 8315 w 9897"/>
              <a:gd name="connsiteY26" fmla="*/ 3739 h 10000"/>
              <a:gd name="connsiteX27" fmla="*/ 8535 w 9897"/>
              <a:gd name="connsiteY27" fmla="*/ 2327 h 10000"/>
              <a:gd name="connsiteX28" fmla="*/ 8658 w 9897"/>
              <a:gd name="connsiteY28" fmla="*/ 2965 h 10000"/>
              <a:gd name="connsiteX29" fmla="*/ 8756 w 9897"/>
              <a:gd name="connsiteY29" fmla="*/ 2796 h 10000"/>
              <a:gd name="connsiteX30" fmla="*/ 8879 w 9897"/>
              <a:gd name="connsiteY30" fmla="*/ 1414 h 10000"/>
              <a:gd name="connsiteX31" fmla="*/ 9101 w 9897"/>
              <a:gd name="connsiteY31" fmla="*/ 1719 h 10000"/>
              <a:gd name="connsiteX32" fmla="*/ 9213 w 9897"/>
              <a:gd name="connsiteY32" fmla="*/ 778 h 10000"/>
              <a:gd name="connsiteX33" fmla="*/ 9336 w 9897"/>
              <a:gd name="connsiteY33" fmla="*/ 5925 h 10000"/>
              <a:gd name="connsiteX34" fmla="*/ 9436 w 9897"/>
              <a:gd name="connsiteY34" fmla="*/ 8115 h 10000"/>
              <a:gd name="connsiteX35" fmla="*/ 9675 w 9897"/>
              <a:gd name="connsiteY35" fmla="*/ 8115 h 10000"/>
              <a:gd name="connsiteX36" fmla="*/ 9776 w 9897"/>
              <a:gd name="connsiteY36" fmla="*/ 7341 h 10000"/>
              <a:gd name="connsiteX37" fmla="*/ 9897 w 9897"/>
              <a:gd name="connsiteY37" fmla="*/ 7341 h 10000"/>
              <a:gd name="connsiteX0" fmla="*/ 0 w 10000"/>
              <a:gd name="connsiteY0" fmla="*/ 7341 h 10000"/>
              <a:gd name="connsiteX1" fmla="*/ 123 w 10000"/>
              <a:gd name="connsiteY1" fmla="*/ 7506 h 10000"/>
              <a:gd name="connsiteX2" fmla="*/ 352 w 10000"/>
              <a:gd name="connsiteY2" fmla="*/ 7202 h 10000"/>
              <a:gd name="connsiteX3" fmla="*/ 572 w 10000"/>
              <a:gd name="connsiteY3" fmla="*/ 7810 h 10000"/>
              <a:gd name="connsiteX4" fmla="*/ 685 w 10000"/>
              <a:gd name="connsiteY4" fmla="*/ 7979 h 10000"/>
              <a:gd name="connsiteX5" fmla="*/ 805 w 10000"/>
              <a:gd name="connsiteY5" fmla="*/ 7647 h 10000"/>
              <a:gd name="connsiteX6" fmla="*/ 5785 w 10000"/>
              <a:gd name="connsiteY6" fmla="*/ 8752 h 10000"/>
              <a:gd name="connsiteX7" fmla="*/ 5906 w 10000"/>
              <a:gd name="connsiteY7" fmla="*/ 7810 h 10000"/>
              <a:gd name="connsiteX8" fmla="*/ 6022 w 10000"/>
              <a:gd name="connsiteY8" fmla="*/ 8115 h 10000"/>
              <a:gd name="connsiteX9" fmla="*/ 6133 w 10000"/>
              <a:gd name="connsiteY9" fmla="*/ 7341 h 10000"/>
              <a:gd name="connsiteX10" fmla="*/ 6368 w 10000"/>
              <a:gd name="connsiteY10" fmla="*/ 7037 h 10000"/>
              <a:gd name="connsiteX11" fmla="*/ 6468 w 10000"/>
              <a:gd name="connsiteY11" fmla="*/ 7647 h 10000"/>
              <a:gd name="connsiteX12" fmla="*/ 6593 w 10000"/>
              <a:gd name="connsiteY12" fmla="*/ 7810 h 10000"/>
              <a:gd name="connsiteX13" fmla="*/ 6689 w 10000"/>
              <a:gd name="connsiteY13" fmla="*/ 9059 h 10000"/>
              <a:gd name="connsiteX14" fmla="*/ 6931 w 10000"/>
              <a:gd name="connsiteY14" fmla="*/ 8920 h 10000"/>
              <a:gd name="connsiteX15" fmla="*/ 7029 w 10000"/>
              <a:gd name="connsiteY15" fmla="*/ 8283 h 10000"/>
              <a:gd name="connsiteX16" fmla="*/ 7155 w 10000"/>
              <a:gd name="connsiteY16" fmla="*/ 10000 h 10000"/>
              <a:gd name="connsiteX17" fmla="*/ 7281 w 10000"/>
              <a:gd name="connsiteY17" fmla="*/ 3906 h 10000"/>
              <a:gd name="connsiteX18" fmla="*/ 7499 w 10000"/>
              <a:gd name="connsiteY18" fmla="*/ 0 h 10000"/>
              <a:gd name="connsiteX19" fmla="*/ 7620 w 10000"/>
              <a:gd name="connsiteY19" fmla="*/ 1884 h 10000"/>
              <a:gd name="connsiteX20" fmla="*/ 7714 w 10000"/>
              <a:gd name="connsiteY20" fmla="*/ 1245 h 10000"/>
              <a:gd name="connsiteX21" fmla="*/ 7841 w 10000"/>
              <a:gd name="connsiteY21" fmla="*/ 2965 h 10000"/>
              <a:gd name="connsiteX22" fmla="*/ 8064 w 10000"/>
              <a:gd name="connsiteY22" fmla="*/ 2494 h 10000"/>
              <a:gd name="connsiteX23" fmla="*/ 8180 w 10000"/>
              <a:gd name="connsiteY23" fmla="*/ 2494 h 10000"/>
              <a:gd name="connsiteX24" fmla="*/ 8290 w 10000"/>
              <a:gd name="connsiteY24" fmla="*/ 2796 h 10000"/>
              <a:gd name="connsiteX25" fmla="*/ 8402 w 10000"/>
              <a:gd name="connsiteY25" fmla="*/ 3739 h 10000"/>
              <a:gd name="connsiteX26" fmla="*/ 8624 w 10000"/>
              <a:gd name="connsiteY26" fmla="*/ 2327 h 10000"/>
              <a:gd name="connsiteX27" fmla="*/ 8748 w 10000"/>
              <a:gd name="connsiteY27" fmla="*/ 2965 h 10000"/>
              <a:gd name="connsiteX28" fmla="*/ 8847 w 10000"/>
              <a:gd name="connsiteY28" fmla="*/ 2796 h 10000"/>
              <a:gd name="connsiteX29" fmla="*/ 8971 w 10000"/>
              <a:gd name="connsiteY29" fmla="*/ 1414 h 10000"/>
              <a:gd name="connsiteX30" fmla="*/ 9196 w 10000"/>
              <a:gd name="connsiteY30" fmla="*/ 1719 h 10000"/>
              <a:gd name="connsiteX31" fmla="*/ 9309 w 10000"/>
              <a:gd name="connsiteY31" fmla="*/ 778 h 10000"/>
              <a:gd name="connsiteX32" fmla="*/ 9433 w 10000"/>
              <a:gd name="connsiteY32" fmla="*/ 5925 h 10000"/>
              <a:gd name="connsiteX33" fmla="*/ 9534 w 10000"/>
              <a:gd name="connsiteY33" fmla="*/ 8115 h 10000"/>
              <a:gd name="connsiteX34" fmla="*/ 9776 w 10000"/>
              <a:gd name="connsiteY34" fmla="*/ 8115 h 10000"/>
              <a:gd name="connsiteX35" fmla="*/ 9878 w 10000"/>
              <a:gd name="connsiteY35" fmla="*/ 7341 h 10000"/>
              <a:gd name="connsiteX36" fmla="*/ 10000 w 10000"/>
              <a:gd name="connsiteY36" fmla="*/ 7341 h 10000"/>
              <a:gd name="connsiteX0" fmla="*/ 0 w 10000"/>
              <a:gd name="connsiteY0" fmla="*/ 7341 h 10000"/>
              <a:gd name="connsiteX1" fmla="*/ 352 w 10000"/>
              <a:gd name="connsiteY1" fmla="*/ 7202 h 10000"/>
              <a:gd name="connsiteX2" fmla="*/ 572 w 10000"/>
              <a:gd name="connsiteY2" fmla="*/ 7810 h 10000"/>
              <a:gd name="connsiteX3" fmla="*/ 685 w 10000"/>
              <a:gd name="connsiteY3" fmla="*/ 7979 h 10000"/>
              <a:gd name="connsiteX4" fmla="*/ 805 w 10000"/>
              <a:gd name="connsiteY4" fmla="*/ 7647 h 10000"/>
              <a:gd name="connsiteX5" fmla="*/ 5785 w 10000"/>
              <a:gd name="connsiteY5" fmla="*/ 8752 h 10000"/>
              <a:gd name="connsiteX6" fmla="*/ 5906 w 10000"/>
              <a:gd name="connsiteY6" fmla="*/ 7810 h 10000"/>
              <a:gd name="connsiteX7" fmla="*/ 6022 w 10000"/>
              <a:gd name="connsiteY7" fmla="*/ 8115 h 10000"/>
              <a:gd name="connsiteX8" fmla="*/ 6133 w 10000"/>
              <a:gd name="connsiteY8" fmla="*/ 7341 h 10000"/>
              <a:gd name="connsiteX9" fmla="*/ 6368 w 10000"/>
              <a:gd name="connsiteY9" fmla="*/ 7037 h 10000"/>
              <a:gd name="connsiteX10" fmla="*/ 6468 w 10000"/>
              <a:gd name="connsiteY10" fmla="*/ 7647 h 10000"/>
              <a:gd name="connsiteX11" fmla="*/ 6593 w 10000"/>
              <a:gd name="connsiteY11" fmla="*/ 7810 h 10000"/>
              <a:gd name="connsiteX12" fmla="*/ 6689 w 10000"/>
              <a:gd name="connsiteY12" fmla="*/ 9059 h 10000"/>
              <a:gd name="connsiteX13" fmla="*/ 6931 w 10000"/>
              <a:gd name="connsiteY13" fmla="*/ 8920 h 10000"/>
              <a:gd name="connsiteX14" fmla="*/ 7029 w 10000"/>
              <a:gd name="connsiteY14" fmla="*/ 8283 h 10000"/>
              <a:gd name="connsiteX15" fmla="*/ 7155 w 10000"/>
              <a:gd name="connsiteY15" fmla="*/ 10000 h 10000"/>
              <a:gd name="connsiteX16" fmla="*/ 7281 w 10000"/>
              <a:gd name="connsiteY16" fmla="*/ 3906 h 10000"/>
              <a:gd name="connsiteX17" fmla="*/ 7499 w 10000"/>
              <a:gd name="connsiteY17" fmla="*/ 0 h 10000"/>
              <a:gd name="connsiteX18" fmla="*/ 7620 w 10000"/>
              <a:gd name="connsiteY18" fmla="*/ 1884 h 10000"/>
              <a:gd name="connsiteX19" fmla="*/ 7714 w 10000"/>
              <a:gd name="connsiteY19" fmla="*/ 1245 h 10000"/>
              <a:gd name="connsiteX20" fmla="*/ 7841 w 10000"/>
              <a:gd name="connsiteY20" fmla="*/ 2965 h 10000"/>
              <a:gd name="connsiteX21" fmla="*/ 8064 w 10000"/>
              <a:gd name="connsiteY21" fmla="*/ 2494 h 10000"/>
              <a:gd name="connsiteX22" fmla="*/ 8180 w 10000"/>
              <a:gd name="connsiteY22" fmla="*/ 2494 h 10000"/>
              <a:gd name="connsiteX23" fmla="*/ 8290 w 10000"/>
              <a:gd name="connsiteY23" fmla="*/ 2796 h 10000"/>
              <a:gd name="connsiteX24" fmla="*/ 8402 w 10000"/>
              <a:gd name="connsiteY24" fmla="*/ 3739 h 10000"/>
              <a:gd name="connsiteX25" fmla="*/ 8624 w 10000"/>
              <a:gd name="connsiteY25" fmla="*/ 2327 h 10000"/>
              <a:gd name="connsiteX26" fmla="*/ 8748 w 10000"/>
              <a:gd name="connsiteY26" fmla="*/ 2965 h 10000"/>
              <a:gd name="connsiteX27" fmla="*/ 8847 w 10000"/>
              <a:gd name="connsiteY27" fmla="*/ 2796 h 10000"/>
              <a:gd name="connsiteX28" fmla="*/ 8971 w 10000"/>
              <a:gd name="connsiteY28" fmla="*/ 1414 h 10000"/>
              <a:gd name="connsiteX29" fmla="*/ 9196 w 10000"/>
              <a:gd name="connsiteY29" fmla="*/ 1719 h 10000"/>
              <a:gd name="connsiteX30" fmla="*/ 9309 w 10000"/>
              <a:gd name="connsiteY30" fmla="*/ 778 h 10000"/>
              <a:gd name="connsiteX31" fmla="*/ 9433 w 10000"/>
              <a:gd name="connsiteY31" fmla="*/ 5925 h 10000"/>
              <a:gd name="connsiteX32" fmla="*/ 9534 w 10000"/>
              <a:gd name="connsiteY32" fmla="*/ 8115 h 10000"/>
              <a:gd name="connsiteX33" fmla="*/ 9776 w 10000"/>
              <a:gd name="connsiteY33" fmla="*/ 8115 h 10000"/>
              <a:gd name="connsiteX34" fmla="*/ 9878 w 10000"/>
              <a:gd name="connsiteY34" fmla="*/ 7341 h 10000"/>
              <a:gd name="connsiteX35" fmla="*/ 10000 w 10000"/>
              <a:gd name="connsiteY35" fmla="*/ 7341 h 10000"/>
              <a:gd name="connsiteX0" fmla="*/ 0 w 9648"/>
              <a:gd name="connsiteY0" fmla="*/ 7202 h 10000"/>
              <a:gd name="connsiteX1" fmla="*/ 220 w 9648"/>
              <a:gd name="connsiteY1" fmla="*/ 7810 h 10000"/>
              <a:gd name="connsiteX2" fmla="*/ 333 w 9648"/>
              <a:gd name="connsiteY2" fmla="*/ 7979 h 10000"/>
              <a:gd name="connsiteX3" fmla="*/ 453 w 9648"/>
              <a:gd name="connsiteY3" fmla="*/ 7647 h 10000"/>
              <a:gd name="connsiteX4" fmla="*/ 5433 w 9648"/>
              <a:gd name="connsiteY4" fmla="*/ 8752 h 10000"/>
              <a:gd name="connsiteX5" fmla="*/ 5554 w 9648"/>
              <a:gd name="connsiteY5" fmla="*/ 7810 h 10000"/>
              <a:gd name="connsiteX6" fmla="*/ 5670 w 9648"/>
              <a:gd name="connsiteY6" fmla="*/ 8115 h 10000"/>
              <a:gd name="connsiteX7" fmla="*/ 5781 w 9648"/>
              <a:gd name="connsiteY7" fmla="*/ 7341 h 10000"/>
              <a:gd name="connsiteX8" fmla="*/ 6016 w 9648"/>
              <a:gd name="connsiteY8" fmla="*/ 7037 h 10000"/>
              <a:gd name="connsiteX9" fmla="*/ 6116 w 9648"/>
              <a:gd name="connsiteY9" fmla="*/ 7647 h 10000"/>
              <a:gd name="connsiteX10" fmla="*/ 6241 w 9648"/>
              <a:gd name="connsiteY10" fmla="*/ 7810 h 10000"/>
              <a:gd name="connsiteX11" fmla="*/ 6337 w 9648"/>
              <a:gd name="connsiteY11" fmla="*/ 9059 h 10000"/>
              <a:gd name="connsiteX12" fmla="*/ 6579 w 9648"/>
              <a:gd name="connsiteY12" fmla="*/ 8920 h 10000"/>
              <a:gd name="connsiteX13" fmla="*/ 6677 w 9648"/>
              <a:gd name="connsiteY13" fmla="*/ 8283 h 10000"/>
              <a:gd name="connsiteX14" fmla="*/ 6803 w 9648"/>
              <a:gd name="connsiteY14" fmla="*/ 10000 h 10000"/>
              <a:gd name="connsiteX15" fmla="*/ 6929 w 9648"/>
              <a:gd name="connsiteY15" fmla="*/ 3906 h 10000"/>
              <a:gd name="connsiteX16" fmla="*/ 7147 w 9648"/>
              <a:gd name="connsiteY16" fmla="*/ 0 h 10000"/>
              <a:gd name="connsiteX17" fmla="*/ 7268 w 9648"/>
              <a:gd name="connsiteY17" fmla="*/ 1884 h 10000"/>
              <a:gd name="connsiteX18" fmla="*/ 7362 w 9648"/>
              <a:gd name="connsiteY18" fmla="*/ 1245 h 10000"/>
              <a:gd name="connsiteX19" fmla="*/ 7489 w 9648"/>
              <a:gd name="connsiteY19" fmla="*/ 2965 h 10000"/>
              <a:gd name="connsiteX20" fmla="*/ 7712 w 9648"/>
              <a:gd name="connsiteY20" fmla="*/ 2494 h 10000"/>
              <a:gd name="connsiteX21" fmla="*/ 7828 w 9648"/>
              <a:gd name="connsiteY21" fmla="*/ 2494 h 10000"/>
              <a:gd name="connsiteX22" fmla="*/ 7938 w 9648"/>
              <a:gd name="connsiteY22" fmla="*/ 2796 h 10000"/>
              <a:gd name="connsiteX23" fmla="*/ 8050 w 9648"/>
              <a:gd name="connsiteY23" fmla="*/ 3739 h 10000"/>
              <a:gd name="connsiteX24" fmla="*/ 8272 w 9648"/>
              <a:gd name="connsiteY24" fmla="*/ 2327 h 10000"/>
              <a:gd name="connsiteX25" fmla="*/ 8396 w 9648"/>
              <a:gd name="connsiteY25" fmla="*/ 2965 h 10000"/>
              <a:gd name="connsiteX26" fmla="*/ 8495 w 9648"/>
              <a:gd name="connsiteY26" fmla="*/ 2796 h 10000"/>
              <a:gd name="connsiteX27" fmla="*/ 8619 w 9648"/>
              <a:gd name="connsiteY27" fmla="*/ 1414 h 10000"/>
              <a:gd name="connsiteX28" fmla="*/ 8844 w 9648"/>
              <a:gd name="connsiteY28" fmla="*/ 1719 h 10000"/>
              <a:gd name="connsiteX29" fmla="*/ 8957 w 9648"/>
              <a:gd name="connsiteY29" fmla="*/ 778 h 10000"/>
              <a:gd name="connsiteX30" fmla="*/ 9081 w 9648"/>
              <a:gd name="connsiteY30" fmla="*/ 5925 h 10000"/>
              <a:gd name="connsiteX31" fmla="*/ 9182 w 9648"/>
              <a:gd name="connsiteY31" fmla="*/ 8115 h 10000"/>
              <a:gd name="connsiteX32" fmla="*/ 9424 w 9648"/>
              <a:gd name="connsiteY32" fmla="*/ 8115 h 10000"/>
              <a:gd name="connsiteX33" fmla="*/ 9526 w 9648"/>
              <a:gd name="connsiteY33" fmla="*/ 7341 h 10000"/>
              <a:gd name="connsiteX34" fmla="*/ 9648 w 9648"/>
              <a:gd name="connsiteY34" fmla="*/ 7341 h 10000"/>
              <a:gd name="connsiteX0" fmla="*/ 0 w 10000"/>
              <a:gd name="connsiteY0" fmla="*/ 7202 h 10000"/>
              <a:gd name="connsiteX1" fmla="*/ 345 w 10000"/>
              <a:gd name="connsiteY1" fmla="*/ 7979 h 10000"/>
              <a:gd name="connsiteX2" fmla="*/ 470 w 10000"/>
              <a:gd name="connsiteY2" fmla="*/ 7647 h 10000"/>
              <a:gd name="connsiteX3" fmla="*/ 5631 w 10000"/>
              <a:gd name="connsiteY3" fmla="*/ 8752 h 10000"/>
              <a:gd name="connsiteX4" fmla="*/ 5757 w 10000"/>
              <a:gd name="connsiteY4" fmla="*/ 7810 h 10000"/>
              <a:gd name="connsiteX5" fmla="*/ 5877 w 10000"/>
              <a:gd name="connsiteY5" fmla="*/ 8115 h 10000"/>
              <a:gd name="connsiteX6" fmla="*/ 5992 w 10000"/>
              <a:gd name="connsiteY6" fmla="*/ 7341 h 10000"/>
              <a:gd name="connsiteX7" fmla="*/ 6235 w 10000"/>
              <a:gd name="connsiteY7" fmla="*/ 7037 h 10000"/>
              <a:gd name="connsiteX8" fmla="*/ 6339 w 10000"/>
              <a:gd name="connsiteY8" fmla="*/ 7647 h 10000"/>
              <a:gd name="connsiteX9" fmla="*/ 6469 w 10000"/>
              <a:gd name="connsiteY9" fmla="*/ 7810 h 10000"/>
              <a:gd name="connsiteX10" fmla="*/ 6568 w 10000"/>
              <a:gd name="connsiteY10" fmla="*/ 9059 h 10000"/>
              <a:gd name="connsiteX11" fmla="*/ 6819 w 10000"/>
              <a:gd name="connsiteY11" fmla="*/ 8920 h 10000"/>
              <a:gd name="connsiteX12" fmla="*/ 6921 w 10000"/>
              <a:gd name="connsiteY12" fmla="*/ 8283 h 10000"/>
              <a:gd name="connsiteX13" fmla="*/ 7051 w 10000"/>
              <a:gd name="connsiteY13" fmla="*/ 10000 h 10000"/>
              <a:gd name="connsiteX14" fmla="*/ 7182 w 10000"/>
              <a:gd name="connsiteY14" fmla="*/ 3906 h 10000"/>
              <a:gd name="connsiteX15" fmla="*/ 7408 w 10000"/>
              <a:gd name="connsiteY15" fmla="*/ 0 h 10000"/>
              <a:gd name="connsiteX16" fmla="*/ 7533 w 10000"/>
              <a:gd name="connsiteY16" fmla="*/ 1884 h 10000"/>
              <a:gd name="connsiteX17" fmla="*/ 7631 w 10000"/>
              <a:gd name="connsiteY17" fmla="*/ 1245 h 10000"/>
              <a:gd name="connsiteX18" fmla="*/ 7762 w 10000"/>
              <a:gd name="connsiteY18" fmla="*/ 2965 h 10000"/>
              <a:gd name="connsiteX19" fmla="*/ 7993 w 10000"/>
              <a:gd name="connsiteY19" fmla="*/ 2494 h 10000"/>
              <a:gd name="connsiteX20" fmla="*/ 8114 w 10000"/>
              <a:gd name="connsiteY20" fmla="*/ 2494 h 10000"/>
              <a:gd name="connsiteX21" fmla="*/ 8228 w 10000"/>
              <a:gd name="connsiteY21" fmla="*/ 2796 h 10000"/>
              <a:gd name="connsiteX22" fmla="*/ 8344 w 10000"/>
              <a:gd name="connsiteY22" fmla="*/ 3739 h 10000"/>
              <a:gd name="connsiteX23" fmla="*/ 8574 w 10000"/>
              <a:gd name="connsiteY23" fmla="*/ 2327 h 10000"/>
              <a:gd name="connsiteX24" fmla="*/ 8702 w 10000"/>
              <a:gd name="connsiteY24" fmla="*/ 2965 h 10000"/>
              <a:gd name="connsiteX25" fmla="*/ 8805 w 10000"/>
              <a:gd name="connsiteY25" fmla="*/ 2796 h 10000"/>
              <a:gd name="connsiteX26" fmla="*/ 8933 w 10000"/>
              <a:gd name="connsiteY26" fmla="*/ 1414 h 10000"/>
              <a:gd name="connsiteX27" fmla="*/ 9167 w 10000"/>
              <a:gd name="connsiteY27" fmla="*/ 1719 h 10000"/>
              <a:gd name="connsiteX28" fmla="*/ 9284 w 10000"/>
              <a:gd name="connsiteY28" fmla="*/ 778 h 10000"/>
              <a:gd name="connsiteX29" fmla="*/ 9412 w 10000"/>
              <a:gd name="connsiteY29" fmla="*/ 5925 h 10000"/>
              <a:gd name="connsiteX30" fmla="*/ 9517 w 10000"/>
              <a:gd name="connsiteY30" fmla="*/ 8115 h 10000"/>
              <a:gd name="connsiteX31" fmla="*/ 9768 w 10000"/>
              <a:gd name="connsiteY31" fmla="*/ 8115 h 10000"/>
              <a:gd name="connsiteX32" fmla="*/ 9874 w 10000"/>
              <a:gd name="connsiteY32" fmla="*/ 7341 h 10000"/>
              <a:gd name="connsiteX33" fmla="*/ 10000 w 10000"/>
              <a:gd name="connsiteY33" fmla="*/ 7341 h 10000"/>
              <a:gd name="connsiteX0" fmla="*/ 0 w 9655"/>
              <a:gd name="connsiteY0" fmla="*/ 7979 h 10000"/>
              <a:gd name="connsiteX1" fmla="*/ 125 w 9655"/>
              <a:gd name="connsiteY1" fmla="*/ 7647 h 10000"/>
              <a:gd name="connsiteX2" fmla="*/ 5286 w 9655"/>
              <a:gd name="connsiteY2" fmla="*/ 8752 h 10000"/>
              <a:gd name="connsiteX3" fmla="*/ 5412 w 9655"/>
              <a:gd name="connsiteY3" fmla="*/ 7810 h 10000"/>
              <a:gd name="connsiteX4" fmla="*/ 5532 w 9655"/>
              <a:gd name="connsiteY4" fmla="*/ 8115 h 10000"/>
              <a:gd name="connsiteX5" fmla="*/ 5647 w 9655"/>
              <a:gd name="connsiteY5" fmla="*/ 7341 h 10000"/>
              <a:gd name="connsiteX6" fmla="*/ 5890 w 9655"/>
              <a:gd name="connsiteY6" fmla="*/ 7037 h 10000"/>
              <a:gd name="connsiteX7" fmla="*/ 5994 w 9655"/>
              <a:gd name="connsiteY7" fmla="*/ 7647 h 10000"/>
              <a:gd name="connsiteX8" fmla="*/ 6124 w 9655"/>
              <a:gd name="connsiteY8" fmla="*/ 7810 h 10000"/>
              <a:gd name="connsiteX9" fmla="*/ 6223 w 9655"/>
              <a:gd name="connsiteY9" fmla="*/ 9059 h 10000"/>
              <a:gd name="connsiteX10" fmla="*/ 6474 w 9655"/>
              <a:gd name="connsiteY10" fmla="*/ 8920 h 10000"/>
              <a:gd name="connsiteX11" fmla="*/ 6576 w 9655"/>
              <a:gd name="connsiteY11" fmla="*/ 8283 h 10000"/>
              <a:gd name="connsiteX12" fmla="*/ 6706 w 9655"/>
              <a:gd name="connsiteY12" fmla="*/ 10000 h 10000"/>
              <a:gd name="connsiteX13" fmla="*/ 6837 w 9655"/>
              <a:gd name="connsiteY13" fmla="*/ 3906 h 10000"/>
              <a:gd name="connsiteX14" fmla="*/ 7063 w 9655"/>
              <a:gd name="connsiteY14" fmla="*/ 0 h 10000"/>
              <a:gd name="connsiteX15" fmla="*/ 7188 w 9655"/>
              <a:gd name="connsiteY15" fmla="*/ 1884 h 10000"/>
              <a:gd name="connsiteX16" fmla="*/ 7286 w 9655"/>
              <a:gd name="connsiteY16" fmla="*/ 1245 h 10000"/>
              <a:gd name="connsiteX17" fmla="*/ 7417 w 9655"/>
              <a:gd name="connsiteY17" fmla="*/ 2965 h 10000"/>
              <a:gd name="connsiteX18" fmla="*/ 7648 w 9655"/>
              <a:gd name="connsiteY18" fmla="*/ 2494 h 10000"/>
              <a:gd name="connsiteX19" fmla="*/ 7769 w 9655"/>
              <a:gd name="connsiteY19" fmla="*/ 2494 h 10000"/>
              <a:gd name="connsiteX20" fmla="*/ 7883 w 9655"/>
              <a:gd name="connsiteY20" fmla="*/ 2796 h 10000"/>
              <a:gd name="connsiteX21" fmla="*/ 7999 w 9655"/>
              <a:gd name="connsiteY21" fmla="*/ 3739 h 10000"/>
              <a:gd name="connsiteX22" fmla="*/ 8229 w 9655"/>
              <a:gd name="connsiteY22" fmla="*/ 2327 h 10000"/>
              <a:gd name="connsiteX23" fmla="*/ 8357 w 9655"/>
              <a:gd name="connsiteY23" fmla="*/ 2965 h 10000"/>
              <a:gd name="connsiteX24" fmla="*/ 8460 w 9655"/>
              <a:gd name="connsiteY24" fmla="*/ 2796 h 10000"/>
              <a:gd name="connsiteX25" fmla="*/ 8588 w 9655"/>
              <a:gd name="connsiteY25" fmla="*/ 1414 h 10000"/>
              <a:gd name="connsiteX26" fmla="*/ 8822 w 9655"/>
              <a:gd name="connsiteY26" fmla="*/ 1719 h 10000"/>
              <a:gd name="connsiteX27" fmla="*/ 8939 w 9655"/>
              <a:gd name="connsiteY27" fmla="*/ 778 h 10000"/>
              <a:gd name="connsiteX28" fmla="*/ 9067 w 9655"/>
              <a:gd name="connsiteY28" fmla="*/ 5925 h 10000"/>
              <a:gd name="connsiteX29" fmla="*/ 9172 w 9655"/>
              <a:gd name="connsiteY29" fmla="*/ 8115 h 10000"/>
              <a:gd name="connsiteX30" fmla="*/ 9423 w 9655"/>
              <a:gd name="connsiteY30" fmla="*/ 8115 h 10000"/>
              <a:gd name="connsiteX31" fmla="*/ 9529 w 9655"/>
              <a:gd name="connsiteY31" fmla="*/ 7341 h 10000"/>
              <a:gd name="connsiteX32" fmla="*/ 9655 w 9655"/>
              <a:gd name="connsiteY32" fmla="*/ 7341 h 10000"/>
              <a:gd name="connsiteX0" fmla="*/ 0 w 9871"/>
              <a:gd name="connsiteY0" fmla="*/ 7647 h 10000"/>
              <a:gd name="connsiteX1" fmla="*/ 5346 w 9871"/>
              <a:gd name="connsiteY1" fmla="*/ 8752 h 10000"/>
              <a:gd name="connsiteX2" fmla="*/ 5476 w 9871"/>
              <a:gd name="connsiteY2" fmla="*/ 7810 h 10000"/>
              <a:gd name="connsiteX3" fmla="*/ 5601 w 9871"/>
              <a:gd name="connsiteY3" fmla="*/ 8115 h 10000"/>
              <a:gd name="connsiteX4" fmla="*/ 5720 w 9871"/>
              <a:gd name="connsiteY4" fmla="*/ 7341 h 10000"/>
              <a:gd name="connsiteX5" fmla="*/ 5971 w 9871"/>
              <a:gd name="connsiteY5" fmla="*/ 7037 h 10000"/>
              <a:gd name="connsiteX6" fmla="*/ 6079 w 9871"/>
              <a:gd name="connsiteY6" fmla="*/ 7647 h 10000"/>
              <a:gd name="connsiteX7" fmla="*/ 6214 w 9871"/>
              <a:gd name="connsiteY7" fmla="*/ 7810 h 10000"/>
              <a:gd name="connsiteX8" fmla="*/ 6316 w 9871"/>
              <a:gd name="connsiteY8" fmla="*/ 9059 h 10000"/>
              <a:gd name="connsiteX9" fmla="*/ 6576 w 9871"/>
              <a:gd name="connsiteY9" fmla="*/ 8920 h 10000"/>
              <a:gd name="connsiteX10" fmla="*/ 6682 w 9871"/>
              <a:gd name="connsiteY10" fmla="*/ 8283 h 10000"/>
              <a:gd name="connsiteX11" fmla="*/ 6817 w 9871"/>
              <a:gd name="connsiteY11" fmla="*/ 10000 h 10000"/>
              <a:gd name="connsiteX12" fmla="*/ 6952 w 9871"/>
              <a:gd name="connsiteY12" fmla="*/ 3906 h 10000"/>
              <a:gd name="connsiteX13" fmla="*/ 7186 w 9871"/>
              <a:gd name="connsiteY13" fmla="*/ 0 h 10000"/>
              <a:gd name="connsiteX14" fmla="*/ 7316 w 9871"/>
              <a:gd name="connsiteY14" fmla="*/ 1884 h 10000"/>
              <a:gd name="connsiteX15" fmla="*/ 7417 w 9871"/>
              <a:gd name="connsiteY15" fmla="*/ 1245 h 10000"/>
              <a:gd name="connsiteX16" fmla="*/ 7553 w 9871"/>
              <a:gd name="connsiteY16" fmla="*/ 2965 h 10000"/>
              <a:gd name="connsiteX17" fmla="*/ 7792 w 9871"/>
              <a:gd name="connsiteY17" fmla="*/ 2494 h 10000"/>
              <a:gd name="connsiteX18" fmla="*/ 7918 w 9871"/>
              <a:gd name="connsiteY18" fmla="*/ 2494 h 10000"/>
              <a:gd name="connsiteX19" fmla="*/ 8036 w 9871"/>
              <a:gd name="connsiteY19" fmla="*/ 2796 h 10000"/>
              <a:gd name="connsiteX20" fmla="*/ 8156 w 9871"/>
              <a:gd name="connsiteY20" fmla="*/ 3739 h 10000"/>
              <a:gd name="connsiteX21" fmla="*/ 8394 w 9871"/>
              <a:gd name="connsiteY21" fmla="*/ 2327 h 10000"/>
              <a:gd name="connsiteX22" fmla="*/ 8527 w 9871"/>
              <a:gd name="connsiteY22" fmla="*/ 2965 h 10000"/>
              <a:gd name="connsiteX23" fmla="*/ 8633 w 9871"/>
              <a:gd name="connsiteY23" fmla="*/ 2796 h 10000"/>
              <a:gd name="connsiteX24" fmla="*/ 8766 w 9871"/>
              <a:gd name="connsiteY24" fmla="*/ 1414 h 10000"/>
              <a:gd name="connsiteX25" fmla="*/ 9008 w 9871"/>
              <a:gd name="connsiteY25" fmla="*/ 1719 h 10000"/>
              <a:gd name="connsiteX26" fmla="*/ 9129 w 9871"/>
              <a:gd name="connsiteY26" fmla="*/ 778 h 10000"/>
              <a:gd name="connsiteX27" fmla="*/ 9262 w 9871"/>
              <a:gd name="connsiteY27" fmla="*/ 5925 h 10000"/>
              <a:gd name="connsiteX28" fmla="*/ 9371 w 9871"/>
              <a:gd name="connsiteY28" fmla="*/ 8115 h 10000"/>
              <a:gd name="connsiteX29" fmla="*/ 9631 w 9871"/>
              <a:gd name="connsiteY29" fmla="*/ 8115 h 10000"/>
              <a:gd name="connsiteX30" fmla="*/ 9740 w 9871"/>
              <a:gd name="connsiteY30" fmla="*/ 7341 h 10000"/>
              <a:gd name="connsiteX31" fmla="*/ 9871 w 9871"/>
              <a:gd name="connsiteY31" fmla="*/ 7341 h 10000"/>
              <a:gd name="connsiteX0" fmla="*/ 0 w 4584"/>
              <a:gd name="connsiteY0" fmla="*/ 8752 h 10000"/>
              <a:gd name="connsiteX1" fmla="*/ 132 w 4584"/>
              <a:gd name="connsiteY1" fmla="*/ 7810 h 10000"/>
              <a:gd name="connsiteX2" fmla="*/ 258 w 4584"/>
              <a:gd name="connsiteY2" fmla="*/ 8115 h 10000"/>
              <a:gd name="connsiteX3" fmla="*/ 379 w 4584"/>
              <a:gd name="connsiteY3" fmla="*/ 7341 h 10000"/>
              <a:gd name="connsiteX4" fmla="*/ 633 w 4584"/>
              <a:gd name="connsiteY4" fmla="*/ 7037 h 10000"/>
              <a:gd name="connsiteX5" fmla="*/ 742 w 4584"/>
              <a:gd name="connsiteY5" fmla="*/ 7647 h 10000"/>
              <a:gd name="connsiteX6" fmla="*/ 879 w 4584"/>
              <a:gd name="connsiteY6" fmla="*/ 7810 h 10000"/>
              <a:gd name="connsiteX7" fmla="*/ 983 w 4584"/>
              <a:gd name="connsiteY7" fmla="*/ 9059 h 10000"/>
              <a:gd name="connsiteX8" fmla="*/ 1246 w 4584"/>
              <a:gd name="connsiteY8" fmla="*/ 8920 h 10000"/>
              <a:gd name="connsiteX9" fmla="*/ 1353 w 4584"/>
              <a:gd name="connsiteY9" fmla="*/ 8283 h 10000"/>
              <a:gd name="connsiteX10" fmla="*/ 1490 w 4584"/>
              <a:gd name="connsiteY10" fmla="*/ 10000 h 10000"/>
              <a:gd name="connsiteX11" fmla="*/ 1627 w 4584"/>
              <a:gd name="connsiteY11" fmla="*/ 3906 h 10000"/>
              <a:gd name="connsiteX12" fmla="*/ 1864 w 4584"/>
              <a:gd name="connsiteY12" fmla="*/ 0 h 10000"/>
              <a:gd name="connsiteX13" fmla="*/ 1996 w 4584"/>
              <a:gd name="connsiteY13" fmla="*/ 1884 h 10000"/>
              <a:gd name="connsiteX14" fmla="*/ 2098 w 4584"/>
              <a:gd name="connsiteY14" fmla="*/ 1245 h 10000"/>
              <a:gd name="connsiteX15" fmla="*/ 2236 w 4584"/>
              <a:gd name="connsiteY15" fmla="*/ 2965 h 10000"/>
              <a:gd name="connsiteX16" fmla="*/ 2478 w 4584"/>
              <a:gd name="connsiteY16" fmla="*/ 2494 h 10000"/>
              <a:gd name="connsiteX17" fmla="*/ 2605 w 4584"/>
              <a:gd name="connsiteY17" fmla="*/ 2494 h 10000"/>
              <a:gd name="connsiteX18" fmla="*/ 2725 w 4584"/>
              <a:gd name="connsiteY18" fmla="*/ 2796 h 10000"/>
              <a:gd name="connsiteX19" fmla="*/ 2847 w 4584"/>
              <a:gd name="connsiteY19" fmla="*/ 3739 h 10000"/>
              <a:gd name="connsiteX20" fmla="*/ 3088 w 4584"/>
              <a:gd name="connsiteY20" fmla="*/ 2327 h 10000"/>
              <a:gd name="connsiteX21" fmla="*/ 3222 w 4584"/>
              <a:gd name="connsiteY21" fmla="*/ 2965 h 10000"/>
              <a:gd name="connsiteX22" fmla="*/ 3330 w 4584"/>
              <a:gd name="connsiteY22" fmla="*/ 2796 h 10000"/>
              <a:gd name="connsiteX23" fmla="*/ 3465 w 4584"/>
              <a:gd name="connsiteY23" fmla="*/ 1414 h 10000"/>
              <a:gd name="connsiteX24" fmla="*/ 3710 w 4584"/>
              <a:gd name="connsiteY24" fmla="*/ 1719 h 10000"/>
              <a:gd name="connsiteX25" fmla="*/ 3832 w 4584"/>
              <a:gd name="connsiteY25" fmla="*/ 778 h 10000"/>
              <a:gd name="connsiteX26" fmla="*/ 3967 w 4584"/>
              <a:gd name="connsiteY26" fmla="*/ 5925 h 10000"/>
              <a:gd name="connsiteX27" fmla="*/ 4077 w 4584"/>
              <a:gd name="connsiteY27" fmla="*/ 8115 h 10000"/>
              <a:gd name="connsiteX28" fmla="*/ 4341 w 4584"/>
              <a:gd name="connsiteY28" fmla="*/ 8115 h 10000"/>
              <a:gd name="connsiteX29" fmla="*/ 4451 w 4584"/>
              <a:gd name="connsiteY29" fmla="*/ 7341 h 10000"/>
              <a:gd name="connsiteX30" fmla="*/ 4584 w 4584"/>
              <a:gd name="connsiteY30" fmla="*/ 73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4" h="10000">
                <a:moveTo>
                  <a:pt x="0" y="8752"/>
                </a:moveTo>
                <a:cubicBezTo>
                  <a:pt x="41" y="8439"/>
                  <a:pt x="86" y="8125"/>
                  <a:pt x="132" y="7810"/>
                </a:cubicBezTo>
                <a:cubicBezTo>
                  <a:pt x="175" y="7912"/>
                  <a:pt x="223" y="8013"/>
                  <a:pt x="258" y="8115"/>
                </a:cubicBezTo>
                <a:cubicBezTo>
                  <a:pt x="302" y="7860"/>
                  <a:pt x="331" y="7598"/>
                  <a:pt x="379" y="7341"/>
                </a:cubicBezTo>
                <a:cubicBezTo>
                  <a:pt x="465" y="7239"/>
                  <a:pt x="541" y="7139"/>
                  <a:pt x="633" y="7037"/>
                </a:cubicBezTo>
                <a:cubicBezTo>
                  <a:pt x="674" y="7239"/>
                  <a:pt x="707" y="7444"/>
                  <a:pt x="742" y="7647"/>
                </a:cubicBezTo>
                <a:cubicBezTo>
                  <a:pt x="787" y="7703"/>
                  <a:pt x="834" y="7755"/>
                  <a:pt x="879" y="7810"/>
                </a:cubicBezTo>
                <a:cubicBezTo>
                  <a:pt x="919" y="8228"/>
                  <a:pt x="947" y="8643"/>
                  <a:pt x="983" y="9059"/>
                </a:cubicBezTo>
                <a:cubicBezTo>
                  <a:pt x="1073" y="9014"/>
                  <a:pt x="1167" y="8964"/>
                  <a:pt x="1246" y="8920"/>
                </a:cubicBezTo>
                <a:cubicBezTo>
                  <a:pt x="1286" y="8708"/>
                  <a:pt x="1321" y="8495"/>
                  <a:pt x="1353" y="8283"/>
                </a:cubicBezTo>
                <a:cubicBezTo>
                  <a:pt x="1414" y="8853"/>
                  <a:pt x="1450" y="9427"/>
                  <a:pt x="1490" y="10000"/>
                </a:cubicBezTo>
                <a:cubicBezTo>
                  <a:pt x="1535" y="7966"/>
                  <a:pt x="1577" y="5937"/>
                  <a:pt x="1627" y="3906"/>
                </a:cubicBezTo>
                <a:cubicBezTo>
                  <a:pt x="1703" y="2606"/>
                  <a:pt x="1785" y="1301"/>
                  <a:pt x="1864" y="0"/>
                </a:cubicBezTo>
                <a:cubicBezTo>
                  <a:pt x="1904" y="630"/>
                  <a:pt x="1953" y="1255"/>
                  <a:pt x="1996" y="1884"/>
                </a:cubicBezTo>
                <a:cubicBezTo>
                  <a:pt x="2036" y="1671"/>
                  <a:pt x="2066" y="1458"/>
                  <a:pt x="2098" y="1245"/>
                </a:cubicBezTo>
                <a:cubicBezTo>
                  <a:pt x="2149" y="1818"/>
                  <a:pt x="2193" y="2393"/>
                  <a:pt x="2236" y="2965"/>
                </a:cubicBezTo>
                <a:cubicBezTo>
                  <a:pt x="2319" y="2807"/>
                  <a:pt x="2398" y="2649"/>
                  <a:pt x="2478" y="2494"/>
                </a:cubicBezTo>
                <a:lnTo>
                  <a:pt x="2605" y="2494"/>
                </a:lnTo>
                <a:cubicBezTo>
                  <a:pt x="2648" y="2595"/>
                  <a:pt x="2680" y="2698"/>
                  <a:pt x="2725" y="2796"/>
                </a:cubicBezTo>
                <a:cubicBezTo>
                  <a:pt x="2765" y="3111"/>
                  <a:pt x="2804" y="3425"/>
                  <a:pt x="2847" y="3739"/>
                </a:cubicBezTo>
                <a:cubicBezTo>
                  <a:pt x="2928" y="3268"/>
                  <a:pt x="3014" y="2796"/>
                  <a:pt x="3088" y="2327"/>
                </a:cubicBezTo>
                <a:cubicBezTo>
                  <a:pt x="3134" y="2539"/>
                  <a:pt x="3182" y="2753"/>
                  <a:pt x="3222" y="2965"/>
                </a:cubicBezTo>
                <a:cubicBezTo>
                  <a:pt x="3259" y="2909"/>
                  <a:pt x="3290" y="2852"/>
                  <a:pt x="3330" y="2796"/>
                </a:cubicBezTo>
                <a:cubicBezTo>
                  <a:pt x="3377" y="2336"/>
                  <a:pt x="3423" y="1873"/>
                  <a:pt x="3465" y="1414"/>
                </a:cubicBezTo>
                <a:cubicBezTo>
                  <a:pt x="3541" y="1515"/>
                  <a:pt x="3625" y="1615"/>
                  <a:pt x="3710" y="1719"/>
                </a:cubicBezTo>
                <a:cubicBezTo>
                  <a:pt x="3753" y="1404"/>
                  <a:pt x="3793" y="1089"/>
                  <a:pt x="3832" y="778"/>
                </a:cubicBezTo>
                <a:cubicBezTo>
                  <a:pt x="3873" y="2494"/>
                  <a:pt x="3927" y="4210"/>
                  <a:pt x="3967" y="5925"/>
                </a:cubicBezTo>
                <a:cubicBezTo>
                  <a:pt x="4010" y="6655"/>
                  <a:pt x="4042" y="7386"/>
                  <a:pt x="4077" y="8115"/>
                </a:cubicBezTo>
                <a:lnTo>
                  <a:pt x="4341" y="8115"/>
                </a:lnTo>
                <a:cubicBezTo>
                  <a:pt x="4372" y="7860"/>
                  <a:pt x="4415" y="7598"/>
                  <a:pt x="4451" y="7341"/>
                </a:cubicBezTo>
                <a:lnTo>
                  <a:pt x="4584" y="7341"/>
                </a:ln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1593619" y="3836845"/>
            <a:ext cx="21512" cy="673113"/>
          </a:xfrm>
          <a:prstGeom prst="straightConnector1">
            <a:avLst/>
          </a:prstGeom>
          <a:ln w="381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69324" y="392310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43475" y="3893824"/>
            <a:ext cx="601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same elementwise minimum</a:t>
            </a:r>
          </a:p>
        </p:txBody>
      </p:sp>
    </p:spTree>
    <p:extLst>
      <p:ext uri="{BB962C8B-B14F-4D97-AF65-F5344CB8AC3E}">
        <p14:creationId xmlns:p14="http://schemas.microsoft.com/office/powerpoint/2010/main" val="1424978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481564"/>
              </p:ext>
            </p:extLst>
          </p:nvPr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349972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705964"/>
              </p:ext>
            </p:extLst>
          </p:nvPr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8" name="Freeform 34"/>
          <p:cNvSpPr>
            <a:spLocks/>
          </p:cNvSpPr>
          <p:nvPr/>
        </p:nvSpPr>
        <p:spPr bwMode="auto">
          <a:xfrm>
            <a:off x="6989405" y="1724554"/>
            <a:ext cx="871401" cy="573092"/>
          </a:xfrm>
          <a:custGeom>
            <a:avLst/>
            <a:gdLst>
              <a:gd name="T0" fmla="*/ 17 w 890"/>
              <a:gd name="T1" fmla="*/ 502 h 514"/>
              <a:gd name="T2" fmla="*/ 40 w 890"/>
              <a:gd name="T3" fmla="*/ 440 h 514"/>
              <a:gd name="T4" fmla="*/ 57 w 890"/>
              <a:gd name="T5" fmla="*/ 389 h 514"/>
              <a:gd name="T6" fmla="*/ 79 w 890"/>
              <a:gd name="T7" fmla="*/ 378 h 514"/>
              <a:gd name="T8" fmla="*/ 102 w 890"/>
              <a:gd name="T9" fmla="*/ 254 h 514"/>
              <a:gd name="T10" fmla="*/ 124 w 890"/>
              <a:gd name="T11" fmla="*/ 276 h 514"/>
              <a:gd name="T12" fmla="*/ 141 w 890"/>
              <a:gd name="T13" fmla="*/ 288 h 514"/>
              <a:gd name="T14" fmla="*/ 164 w 890"/>
              <a:gd name="T15" fmla="*/ 265 h 514"/>
              <a:gd name="T16" fmla="*/ 186 w 890"/>
              <a:gd name="T17" fmla="*/ 265 h 514"/>
              <a:gd name="T18" fmla="*/ 203 w 890"/>
              <a:gd name="T19" fmla="*/ 260 h 514"/>
              <a:gd name="T20" fmla="*/ 226 w 890"/>
              <a:gd name="T21" fmla="*/ 276 h 514"/>
              <a:gd name="T22" fmla="*/ 248 w 890"/>
              <a:gd name="T23" fmla="*/ 237 h 514"/>
              <a:gd name="T24" fmla="*/ 271 w 890"/>
              <a:gd name="T25" fmla="*/ 310 h 514"/>
              <a:gd name="T26" fmla="*/ 288 w 890"/>
              <a:gd name="T27" fmla="*/ 271 h 514"/>
              <a:gd name="T28" fmla="*/ 310 w 890"/>
              <a:gd name="T29" fmla="*/ 282 h 514"/>
              <a:gd name="T30" fmla="*/ 333 w 890"/>
              <a:gd name="T31" fmla="*/ 237 h 514"/>
              <a:gd name="T32" fmla="*/ 355 w 890"/>
              <a:gd name="T33" fmla="*/ 260 h 514"/>
              <a:gd name="T34" fmla="*/ 372 w 890"/>
              <a:gd name="T35" fmla="*/ 265 h 514"/>
              <a:gd name="T36" fmla="*/ 395 w 890"/>
              <a:gd name="T37" fmla="*/ 276 h 514"/>
              <a:gd name="T38" fmla="*/ 417 w 890"/>
              <a:gd name="T39" fmla="*/ 254 h 514"/>
              <a:gd name="T40" fmla="*/ 440 w 890"/>
              <a:gd name="T41" fmla="*/ 265 h 514"/>
              <a:gd name="T42" fmla="*/ 457 w 890"/>
              <a:gd name="T43" fmla="*/ 367 h 514"/>
              <a:gd name="T44" fmla="*/ 479 w 890"/>
              <a:gd name="T45" fmla="*/ 282 h 514"/>
              <a:gd name="T46" fmla="*/ 502 w 890"/>
              <a:gd name="T47" fmla="*/ 254 h 514"/>
              <a:gd name="T48" fmla="*/ 518 w 890"/>
              <a:gd name="T49" fmla="*/ 327 h 514"/>
              <a:gd name="T50" fmla="*/ 541 w 890"/>
              <a:gd name="T51" fmla="*/ 361 h 514"/>
              <a:gd name="T52" fmla="*/ 564 w 890"/>
              <a:gd name="T53" fmla="*/ 68 h 514"/>
              <a:gd name="T54" fmla="*/ 586 w 890"/>
              <a:gd name="T55" fmla="*/ 90 h 514"/>
              <a:gd name="T56" fmla="*/ 603 w 890"/>
              <a:gd name="T57" fmla="*/ 135 h 514"/>
              <a:gd name="T58" fmla="*/ 625 w 890"/>
              <a:gd name="T59" fmla="*/ 101 h 514"/>
              <a:gd name="T60" fmla="*/ 648 w 890"/>
              <a:gd name="T61" fmla="*/ 28 h 514"/>
              <a:gd name="T62" fmla="*/ 671 w 890"/>
              <a:gd name="T63" fmla="*/ 293 h 514"/>
              <a:gd name="T64" fmla="*/ 687 w 890"/>
              <a:gd name="T65" fmla="*/ 293 h 514"/>
              <a:gd name="T66" fmla="*/ 710 w 890"/>
              <a:gd name="T67" fmla="*/ 260 h 514"/>
              <a:gd name="T68" fmla="*/ 732 w 890"/>
              <a:gd name="T69" fmla="*/ 260 h 514"/>
              <a:gd name="T70" fmla="*/ 749 w 890"/>
              <a:gd name="T71" fmla="*/ 260 h 514"/>
              <a:gd name="T72" fmla="*/ 772 w 890"/>
              <a:gd name="T73" fmla="*/ 248 h 514"/>
              <a:gd name="T74" fmla="*/ 794 w 890"/>
              <a:gd name="T75" fmla="*/ 276 h 514"/>
              <a:gd name="T76" fmla="*/ 817 w 890"/>
              <a:gd name="T77" fmla="*/ 276 h 514"/>
              <a:gd name="T78" fmla="*/ 834 w 890"/>
              <a:gd name="T79" fmla="*/ 282 h 514"/>
              <a:gd name="T80" fmla="*/ 856 w 890"/>
              <a:gd name="T81" fmla="*/ 288 h 514"/>
              <a:gd name="T82" fmla="*/ 879 w 890"/>
              <a:gd name="T83" fmla="*/ 260 h 514"/>
              <a:gd name="connsiteX0" fmla="*/ 0 w 9944"/>
              <a:gd name="connsiteY0" fmla="*/ 10000 h 10000"/>
              <a:gd name="connsiteX1" fmla="*/ 135 w 9944"/>
              <a:gd name="connsiteY1" fmla="*/ 9767 h 10000"/>
              <a:gd name="connsiteX2" fmla="*/ 191 w 9944"/>
              <a:gd name="connsiteY2" fmla="*/ 9767 h 10000"/>
              <a:gd name="connsiteX3" fmla="*/ 258 w 9944"/>
              <a:gd name="connsiteY3" fmla="*/ 9339 h 10000"/>
              <a:gd name="connsiteX4" fmla="*/ 315 w 9944"/>
              <a:gd name="connsiteY4" fmla="*/ 9125 h 10000"/>
              <a:gd name="connsiteX5" fmla="*/ 449 w 9944"/>
              <a:gd name="connsiteY5" fmla="*/ 8560 h 10000"/>
              <a:gd name="connsiteX6" fmla="*/ 506 w 9944"/>
              <a:gd name="connsiteY6" fmla="*/ 8560 h 10000"/>
              <a:gd name="connsiteX7" fmla="*/ 573 w 9944"/>
              <a:gd name="connsiteY7" fmla="*/ 7568 h 10000"/>
              <a:gd name="connsiteX8" fmla="*/ 640 w 9944"/>
              <a:gd name="connsiteY8" fmla="*/ 7568 h 10000"/>
              <a:gd name="connsiteX9" fmla="*/ 764 w 9944"/>
              <a:gd name="connsiteY9" fmla="*/ 7685 h 10000"/>
              <a:gd name="connsiteX10" fmla="*/ 831 w 9944"/>
              <a:gd name="connsiteY10" fmla="*/ 7802 h 10000"/>
              <a:gd name="connsiteX11" fmla="*/ 888 w 9944"/>
              <a:gd name="connsiteY11" fmla="*/ 7354 h 10000"/>
              <a:gd name="connsiteX12" fmla="*/ 955 w 9944"/>
              <a:gd name="connsiteY12" fmla="*/ 7237 h 10000"/>
              <a:gd name="connsiteX13" fmla="*/ 1079 w 9944"/>
              <a:gd name="connsiteY13" fmla="*/ 5603 h 10000"/>
              <a:gd name="connsiteX14" fmla="*/ 1146 w 9944"/>
              <a:gd name="connsiteY14" fmla="*/ 4942 h 10000"/>
              <a:gd name="connsiteX15" fmla="*/ 1202 w 9944"/>
              <a:gd name="connsiteY15" fmla="*/ 5603 h 10000"/>
              <a:gd name="connsiteX16" fmla="*/ 1270 w 9944"/>
              <a:gd name="connsiteY16" fmla="*/ 5700 h 10000"/>
              <a:gd name="connsiteX17" fmla="*/ 1393 w 9944"/>
              <a:gd name="connsiteY17" fmla="*/ 5370 h 10000"/>
              <a:gd name="connsiteX18" fmla="*/ 1461 w 9944"/>
              <a:gd name="connsiteY18" fmla="*/ 5700 h 10000"/>
              <a:gd name="connsiteX19" fmla="*/ 1517 w 9944"/>
              <a:gd name="connsiteY19" fmla="*/ 5272 h 10000"/>
              <a:gd name="connsiteX20" fmla="*/ 1584 w 9944"/>
              <a:gd name="connsiteY20" fmla="*/ 5603 h 10000"/>
              <a:gd name="connsiteX21" fmla="*/ 1708 w 9944"/>
              <a:gd name="connsiteY21" fmla="*/ 5058 h 10000"/>
              <a:gd name="connsiteX22" fmla="*/ 1775 w 9944"/>
              <a:gd name="connsiteY22" fmla="*/ 5370 h 10000"/>
              <a:gd name="connsiteX23" fmla="*/ 1843 w 9944"/>
              <a:gd name="connsiteY23" fmla="*/ 5156 h 10000"/>
              <a:gd name="connsiteX24" fmla="*/ 1899 w 9944"/>
              <a:gd name="connsiteY24" fmla="*/ 5486 h 10000"/>
              <a:gd name="connsiteX25" fmla="*/ 2034 w 9944"/>
              <a:gd name="connsiteY25" fmla="*/ 4611 h 10000"/>
              <a:gd name="connsiteX26" fmla="*/ 2090 w 9944"/>
              <a:gd name="connsiteY26" fmla="*/ 5156 h 10000"/>
              <a:gd name="connsiteX27" fmla="*/ 2157 w 9944"/>
              <a:gd name="connsiteY27" fmla="*/ 5272 h 10000"/>
              <a:gd name="connsiteX28" fmla="*/ 2213 w 9944"/>
              <a:gd name="connsiteY28" fmla="*/ 5603 h 10000"/>
              <a:gd name="connsiteX29" fmla="*/ 2281 w 9944"/>
              <a:gd name="connsiteY29" fmla="*/ 5058 h 10000"/>
              <a:gd name="connsiteX30" fmla="*/ 2404 w 9944"/>
              <a:gd name="connsiteY30" fmla="*/ 5486 h 10000"/>
              <a:gd name="connsiteX31" fmla="*/ 2472 w 9944"/>
              <a:gd name="connsiteY31" fmla="*/ 5603 h 10000"/>
              <a:gd name="connsiteX32" fmla="*/ 2539 w 9944"/>
              <a:gd name="connsiteY32" fmla="*/ 5370 h 10000"/>
              <a:gd name="connsiteX33" fmla="*/ 2596 w 9944"/>
              <a:gd name="connsiteY33" fmla="*/ 5370 h 10000"/>
              <a:gd name="connsiteX34" fmla="*/ 2730 w 9944"/>
              <a:gd name="connsiteY34" fmla="*/ 5370 h 10000"/>
              <a:gd name="connsiteX35" fmla="*/ 2787 w 9944"/>
              <a:gd name="connsiteY35" fmla="*/ 4611 h 10000"/>
              <a:gd name="connsiteX36" fmla="*/ 2854 w 9944"/>
              <a:gd name="connsiteY36" fmla="*/ 4942 h 10000"/>
              <a:gd name="connsiteX37" fmla="*/ 2910 w 9944"/>
              <a:gd name="connsiteY37" fmla="*/ 4728 h 10000"/>
              <a:gd name="connsiteX38" fmla="*/ 3045 w 9944"/>
              <a:gd name="connsiteY38" fmla="*/ 6031 h 10000"/>
              <a:gd name="connsiteX39" fmla="*/ 3101 w 9944"/>
              <a:gd name="connsiteY39" fmla="*/ 5272 h 10000"/>
              <a:gd name="connsiteX40" fmla="*/ 3169 w 9944"/>
              <a:gd name="connsiteY40" fmla="*/ 5272 h 10000"/>
              <a:gd name="connsiteX41" fmla="*/ 3236 w 9944"/>
              <a:gd name="connsiteY41" fmla="*/ 5272 h 10000"/>
              <a:gd name="connsiteX42" fmla="*/ 3360 w 9944"/>
              <a:gd name="connsiteY42" fmla="*/ 4611 h 10000"/>
              <a:gd name="connsiteX43" fmla="*/ 3416 w 9944"/>
              <a:gd name="connsiteY43" fmla="*/ 5370 h 10000"/>
              <a:gd name="connsiteX44" fmla="*/ 3483 w 9944"/>
              <a:gd name="connsiteY44" fmla="*/ 5486 h 10000"/>
              <a:gd name="connsiteX45" fmla="*/ 3551 w 9944"/>
              <a:gd name="connsiteY45" fmla="*/ 5058 h 10000"/>
              <a:gd name="connsiteX46" fmla="*/ 3674 w 9944"/>
              <a:gd name="connsiteY46" fmla="*/ 5603 h 10000"/>
              <a:gd name="connsiteX47" fmla="*/ 3742 w 9944"/>
              <a:gd name="connsiteY47" fmla="*/ 4611 h 10000"/>
              <a:gd name="connsiteX48" fmla="*/ 3798 w 9944"/>
              <a:gd name="connsiteY48" fmla="*/ 4825 h 10000"/>
              <a:gd name="connsiteX49" fmla="*/ 3865 w 9944"/>
              <a:gd name="connsiteY49" fmla="*/ 4397 h 10000"/>
              <a:gd name="connsiteX50" fmla="*/ 3989 w 9944"/>
              <a:gd name="connsiteY50" fmla="*/ 5058 h 10000"/>
              <a:gd name="connsiteX51" fmla="*/ 4056 w 9944"/>
              <a:gd name="connsiteY51" fmla="*/ 5156 h 10000"/>
              <a:gd name="connsiteX52" fmla="*/ 4112 w 9944"/>
              <a:gd name="connsiteY52" fmla="*/ 4825 h 10000"/>
              <a:gd name="connsiteX53" fmla="*/ 4180 w 9944"/>
              <a:gd name="connsiteY53" fmla="*/ 5156 h 10000"/>
              <a:gd name="connsiteX54" fmla="*/ 4303 w 9944"/>
              <a:gd name="connsiteY54" fmla="*/ 5156 h 10000"/>
              <a:gd name="connsiteX55" fmla="*/ 4371 w 9944"/>
              <a:gd name="connsiteY55" fmla="*/ 5486 h 10000"/>
              <a:gd name="connsiteX56" fmla="*/ 4438 w 9944"/>
              <a:gd name="connsiteY56" fmla="*/ 5370 h 10000"/>
              <a:gd name="connsiteX57" fmla="*/ 4494 w 9944"/>
              <a:gd name="connsiteY57" fmla="*/ 5272 h 10000"/>
              <a:gd name="connsiteX58" fmla="*/ 4618 w 9944"/>
              <a:gd name="connsiteY58" fmla="*/ 4942 h 10000"/>
              <a:gd name="connsiteX59" fmla="*/ 4685 w 9944"/>
              <a:gd name="connsiteY59" fmla="*/ 4942 h 10000"/>
              <a:gd name="connsiteX60" fmla="*/ 4753 w 9944"/>
              <a:gd name="connsiteY60" fmla="*/ 5272 h 10000"/>
              <a:gd name="connsiteX61" fmla="*/ 4809 w 9944"/>
              <a:gd name="connsiteY61" fmla="*/ 5486 h 10000"/>
              <a:gd name="connsiteX62" fmla="*/ 4944 w 9944"/>
              <a:gd name="connsiteY62" fmla="*/ 5156 h 10000"/>
              <a:gd name="connsiteX63" fmla="*/ 5000 w 9944"/>
              <a:gd name="connsiteY63" fmla="*/ 7354 h 10000"/>
              <a:gd name="connsiteX64" fmla="*/ 5067 w 9944"/>
              <a:gd name="connsiteY64" fmla="*/ 8016 h 10000"/>
              <a:gd name="connsiteX65" fmla="*/ 5135 w 9944"/>
              <a:gd name="connsiteY65" fmla="*/ 7140 h 10000"/>
              <a:gd name="connsiteX66" fmla="*/ 5258 w 9944"/>
              <a:gd name="connsiteY66" fmla="*/ 6265 h 10000"/>
              <a:gd name="connsiteX67" fmla="*/ 5315 w 9944"/>
              <a:gd name="connsiteY67" fmla="*/ 6148 h 10000"/>
              <a:gd name="connsiteX68" fmla="*/ 5382 w 9944"/>
              <a:gd name="connsiteY68" fmla="*/ 5486 h 10000"/>
              <a:gd name="connsiteX69" fmla="*/ 5449 w 9944"/>
              <a:gd name="connsiteY69" fmla="*/ 5700 h 10000"/>
              <a:gd name="connsiteX70" fmla="*/ 5506 w 9944"/>
              <a:gd name="connsiteY70" fmla="*/ 5156 h 10000"/>
              <a:gd name="connsiteX71" fmla="*/ 5640 w 9944"/>
              <a:gd name="connsiteY71" fmla="*/ 4942 h 10000"/>
              <a:gd name="connsiteX72" fmla="*/ 5697 w 9944"/>
              <a:gd name="connsiteY72" fmla="*/ 5370 h 10000"/>
              <a:gd name="connsiteX73" fmla="*/ 5764 w 9944"/>
              <a:gd name="connsiteY73" fmla="*/ 5486 h 10000"/>
              <a:gd name="connsiteX74" fmla="*/ 5820 w 9944"/>
              <a:gd name="connsiteY74" fmla="*/ 6362 h 10000"/>
              <a:gd name="connsiteX75" fmla="*/ 5955 w 9944"/>
              <a:gd name="connsiteY75" fmla="*/ 6265 h 10000"/>
              <a:gd name="connsiteX76" fmla="*/ 6011 w 9944"/>
              <a:gd name="connsiteY76" fmla="*/ 5817 h 10000"/>
              <a:gd name="connsiteX77" fmla="*/ 6079 w 9944"/>
              <a:gd name="connsiteY77" fmla="*/ 7023 h 10000"/>
              <a:gd name="connsiteX78" fmla="*/ 6146 w 9944"/>
              <a:gd name="connsiteY78" fmla="*/ 2743 h 10000"/>
              <a:gd name="connsiteX79" fmla="*/ 6270 w 9944"/>
              <a:gd name="connsiteY79" fmla="*/ 0 h 10000"/>
              <a:gd name="connsiteX80" fmla="*/ 6337 w 9944"/>
              <a:gd name="connsiteY80" fmla="*/ 1323 h 10000"/>
              <a:gd name="connsiteX81" fmla="*/ 6393 w 9944"/>
              <a:gd name="connsiteY81" fmla="*/ 875 h 10000"/>
              <a:gd name="connsiteX82" fmla="*/ 6461 w 9944"/>
              <a:gd name="connsiteY82" fmla="*/ 2082 h 10000"/>
              <a:gd name="connsiteX83" fmla="*/ 6584 w 9944"/>
              <a:gd name="connsiteY83" fmla="*/ 1751 h 10000"/>
              <a:gd name="connsiteX84" fmla="*/ 6652 w 9944"/>
              <a:gd name="connsiteY84" fmla="*/ 1751 h 10000"/>
              <a:gd name="connsiteX85" fmla="*/ 6708 w 9944"/>
              <a:gd name="connsiteY85" fmla="*/ 1965 h 10000"/>
              <a:gd name="connsiteX86" fmla="*/ 6775 w 9944"/>
              <a:gd name="connsiteY86" fmla="*/ 2626 h 10000"/>
              <a:gd name="connsiteX87" fmla="*/ 6899 w 9944"/>
              <a:gd name="connsiteY87" fmla="*/ 1634 h 10000"/>
              <a:gd name="connsiteX88" fmla="*/ 6966 w 9944"/>
              <a:gd name="connsiteY88" fmla="*/ 2082 h 10000"/>
              <a:gd name="connsiteX89" fmla="*/ 7022 w 9944"/>
              <a:gd name="connsiteY89" fmla="*/ 1965 h 10000"/>
              <a:gd name="connsiteX90" fmla="*/ 7090 w 9944"/>
              <a:gd name="connsiteY90" fmla="*/ 992 h 10000"/>
              <a:gd name="connsiteX91" fmla="*/ 7213 w 9944"/>
              <a:gd name="connsiteY91" fmla="*/ 1206 h 10000"/>
              <a:gd name="connsiteX92" fmla="*/ 7281 w 9944"/>
              <a:gd name="connsiteY92" fmla="*/ 545 h 10000"/>
              <a:gd name="connsiteX93" fmla="*/ 7348 w 9944"/>
              <a:gd name="connsiteY93" fmla="*/ 4163 h 10000"/>
              <a:gd name="connsiteX94" fmla="*/ 7404 w 9944"/>
              <a:gd name="connsiteY94" fmla="*/ 5700 h 10000"/>
              <a:gd name="connsiteX95" fmla="*/ 7539 w 9944"/>
              <a:gd name="connsiteY95" fmla="*/ 5700 h 10000"/>
              <a:gd name="connsiteX96" fmla="*/ 7596 w 9944"/>
              <a:gd name="connsiteY96" fmla="*/ 5156 h 10000"/>
              <a:gd name="connsiteX97" fmla="*/ 7663 w 9944"/>
              <a:gd name="connsiteY97" fmla="*/ 5156 h 10000"/>
              <a:gd name="connsiteX98" fmla="*/ 7719 w 9944"/>
              <a:gd name="connsiteY98" fmla="*/ 5700 h 10000"/>
              <a:gd name="connsiteX99" fmla="*/ 7854 w 9944"/>
              <a:gd name="connsiteY99" fmla="*/ 5272 h 10000"/>
              <a:gd name="connsiteX100" fmla="*/ 7910 w 9944"/>
              <a:gd name="connsiteY100" fmla="*/ 4280 h 10000"/>
              <a:gd name="connsiteX101" fmla="*/ 7978 w 9944"/>
              <a:gd name="connsiteY101" fmla="*/ 5058 h 10000"/>
              <a:gd name="connsiteX102" fmla="*/ 8045 w 9944"/>
              <a:gd name="connsiteY102" fmla="*/ 5058 h 10000"/>
              <a:gd name="connsiteX103" fmla="*/ 8169 w 9944"/>
              <a:gd name="connsiteY103" fmla="*/ 4611 h 10000"/>
              <a:gd name="connsiteX104" fmla="*/ 8225 w 9944"/>
              <a:gd name="connsiteY104" fmla="*/ 5058 h 10000"/>
              <a:gd name="connsiteX105" fmla="*/ 8292 w 9944"/>
              <a:gd name="connsiteY105" fmla="*/ 5156 h 10000"/>
              <a:gd name="connsiteX106" fmla="*/ 8360 w 9944"/>
              <a:gd name="connsiteY106" fmla="*/ 5156 h 10000"/>
              <a:gd name="connsiteX107" fmla="*/ 8416 w 9944"/>
              <a:gd name="connsiteY107" fmla="*/ 5058 h 10000"/>
              <a:gd name="connsiteX108" fmla="*/ 8551 w 9944"/>
              <a:gd name="connsiteY108" fmla="*/ 4825 h 10000"/>
              <a:gd name="connsiteX109" fmla="*/ 8607 w 9944"/>
              <a:gd name="connsiteY109" fmla="*/ 5058 h 10000"/>
              <a:gd name="connsiteX110" fmla="*/ 8674 w 9944"/>
              <a:gd name="connsiteY110" fmla="*/ 4825 h 10000"/>
              <a:gd name="connsiteX111" fmla="*/ 8742 w 9944"/>
              <a:gd name="connsiteY111" fmla="*/ 5272 h 10000"/>
              <a:gd name="connsiteX112" fmla="*/ 8865 w 9944"/>
              <a:gd name="connsiteY112" fmla="*/ 4942 h 10000"/>
              <a:gd name="connsiteX113" fmla="*/ 8921 w 9944"/>
              <a:gd name="connsiteY113" fmla="*/ 5370 h 10000"/>
              <a:gd name="connsiteX114" fmla="*/ 8989 w 9944"/>
              <a:gd name="connsiteY114" fmla="*/ 4942 h 10000"/>
              <a:gd name="connsiteX115" fmla="*/ 9056 w 9944"/>
              <a:gd name="connsiteY115" fmla="*/ 5603 h 10000"/>
              <a:gd name="connsiteX116" fmla="*/ 9180 w 9944"/>
              <a:gd name="connsiteY116" fmla="*/ 5370 h 10000"/>
              <a:gd name="connsiteX117" fmla="*/ 9247 w 9944"/>
              <a:gd name="connsiteY117" fmla="*/ 5370 h 10000"/>
              <a:gd name="connsiteX118" fmla="*/ 9303 w 9944"/>
              <a:gd name="connsiteY118" fmla="*/ 4611 h 10000"/>
              <a:gd name="connsiteX119" fmla="*/ 9371 w 9944"/>
              <a:gd name="connsiteY119" fmla="*/ 5486 h 10000"/>
              <a:gd name="connsiteX120" fmla="*/ 9494 w 9944"/>
              <a:gd name="connsiteY120" fmla="*/ 5603 h 10000"/>
              <a:gd name="connsiteX121" fmla="*/ 9562 w 9944"/>
              <a:gd name="connsiteY121" fmla="*/ 5058 h 10000"/>
              <a:gd name="connsiteX122" fmla="*/ 9618 w 9944"/>
              <a:gd name="connsiteY122" fmla="*/ 5603 h 10000"/>
              <a:gd name="connsiteX123" fmla="*/ 9685 w 9944"/>
              <a:gd name="connsiteY123" fmla="*/ 5486 h 10000"/>
              <a:gd name="connsiteX124" fmla="*/ 9809 w 9944"/>
              <a:gd name="connsiteY124" fmla="*/ 5058 h 10000"/>
              <a:gd name="connsiteX125" fmla="*/ 9876 w 9944"/>
              <a:gd name="connsiteY125" fmla="*/ 5058 h 10000"/>
              <a:gd name="connsiteX126" fmla="*/ 9944 w 9944"/>
              <a:gd name="connsiteY126" fmla="*/ 4728 h 10000"/>
              <a:gd name="connsiteX0" fmla="*/ 0 w 9932"/>
              <a:gd name="connsiteY0" fmla="*/ 10000 h 10000"/>
              <a:gd name="connsiteX1" fmla="*/ 136 w 9932"/>
              <a:gd name="connsiteY1" fmla="*/ 9767 h 10000"/>
              <a:gd name="connsiteX2" fmla="*/ 192 w 9932"/>
              <a:gd name="connsiteY2" fmla="*/ 9767 h 10000"/>
              <a:gd name="connsiteX3" fmla="*/ 259 w 9932"/>
              <a:gd name="connsiteY3" fmla="*/ 9339 h 10000"/>
              <a:gd name="connsiteX4" fmla="*/ 317 w 9932"/>
              <a:gd name="connsiteY4" fmla="*/ 9125 h 10000"/>
              <a:gd name="connsiteX5" fmla="*/ 452 w 9932"/>
              <a:gd name="connsiteY5" fmla="*/ 8560 h 10000"/>
              <a:gd name="connsiteX6" fmla="*/ 509 w 9932"/>
              <a:gd name="connsiteY6" fmla="*/ 8560 h 10000"/>
              <a:gd name="connsiteX7" fmla="*/ 576 w 9932"/>
              <a:gd name="connsiteY7" fmla="*/ 7568 h 10000"/>
              <a:gd name="connsiteX8" fmla="*/ 644 w 9932"/>
              <a:gd name="connsiteY8" fmla="*/ 7568 h 10000"/>
              <a:gd name="connsiteX9" fmla="*/ 768 w 9932"/>
              <a:gd name="connsiteY9" fmla="*/ 7685 h 10000"/>
              <a:gd name="connsiteX10" fmla="*/ 836 w 9932"/>
              <a:gd name="connsiteY10" fmla="*/ 7802 h 10000"/>
              <a:gd name="connsiteX11" fmla="*/ 893 w 9932"/>
              <a:gd name="connsiteY11" fmla="*/ 7354 h 10000"/>
              <a:gd name="connsiteX12" fmla="*/ 960 w 9932"/>
              <a:gd name="connsiteY12" fmla="*/ 7237 h 10000"/>
              <a:gd name="connsiteX13" fmla="*/ 1085 w 9932"/>
              <a:gd name="connsiteY13" fmla="*/ 5603 h 10000"/>
              <a:gd name="connsiteX14" fmla="*/ 1152 w 9932"/>
              <a:gd name="connsiteY14" fmla="*/ 4942 h 10000"/>
              <a:gd name="connsiteX15" fmla="*/ 1209 w 9932"/>
              <a:gd name="connsiteY15" fmla="*/ 5603 h 10000"/>
              <a:gd name="connsiteX16" fmla="*/ 1277 w 9932"/>
              <a:gd name="connsiteY16" fmla="*/ 5700 h 10000"/>
              <a:gd name="connsiteX17" fmla="*/ 1401 w 9932"/>
              <a:gd name="connsiteY17" fmla="*/ 5370 h 10000"/>
              <a:gd name="connsiteX18" fmla="*/ 1469 w 9932"/>
              <a:gd name="connsiteY18" fmla="*/ 5700 h 10000"/>
              <a:gd name="connsiteX19" fmla="*/ 1526 w 9932"/>
              <a:gd name="connsiteY19" fmla="*/ 5272 h 10000"/>
              <a:gd name="connsiteX20" fmla="*/ 1593 w 9932"/>
              <a:gd name="connsiteY20" fmla="*/ 5603 h 10000"/>
              <a:gd name="connsiteX21" fmla="*/ 1718 w 9932"/>
              <a:gd name="connsiteY21" fmla="*/ 5058 h 10000"/>
              <a:gd name="connsiteX22" fmla="*/ 1785 w 9932"/>
              <a:gd name="connsiteY22" fmla="*/ 5370 h 10000"/>
              <a:gd name="connsiteX23" fmla="*/ 1853 w 9932"/>
              <a:gd name="connsiteY23" fmla="*/ 5156 h 10000"/>
              <a:gd name="connsiteX24" fmla="*/ 1910 w 9932"/>
              <a:gd name="connsiteY24" fmla="*/ 5486 h 10000"/>
              <a:gd name="connsiteX25" fmla="*/ 2045 w 9932"/>
              <a:gd name="connsiteY25" fmla="*/ 4611 h 10000"/>
              <a:gd name="connsiteX26" fmla="*/ 2102 w 9932"/>
              <a:gd name="connsiteY26" fmla="*/ 5156 h 10000"/>
              <a:gd name="connsiteX27" fmla="*/ 2169 w 9932"/>
              <a:gd name="connsiteY27" fmla="*/ 5272 h 10000"/>
              <a:gd name="connsiteX28" fmla="*/ 2225 w 9932"/>
              <a:gd name="connsiteY28" fmla="*/ 5603 h 10000"/>
              <a:gd name="connsiteX29" fmla="*/ 2294 w 9932"/>
              <a:gd name="connsiteY29" fmla="*/ 5058 h 10000"/>
              <a:gd name="connsiteX30" fmla="*/ 2418 w 9932"/>
              <a:gd name="connsiteY30" fmla="*/ 5486 h 10000"/>
              <a:gd name="connsiteX31" fmla="*/ 2486 w 9932"/>
              <a:gd name="connsiteY31" fmla="*/ 5603 h 10000"/>
              <a:gd name="connsiteX32" fmla="*/ 2553 w 9932"/>
              <a:gd name="connsiteY32" fmla="*/ 5370 h 10000"/>
              <a:gd name="connsiteX33" fmla="*/ 2611 w 9932"/>
              <a:gd name="connsiteY33" fmla="*/ 5370 h 10000"/>
              <a:gd name="connsiteX34" fmla="*/ 2745 w 9932"/>
              <a:gd name="connsiteY34" fmla="*/ 5370 h 10000"/>
              <a:gd name="connsiteX35" fmla="*/ 2803 w 9932"/>
              <a:gd name="connsiteY35" fmla="*/ 4611 h 10000"/>
              <a:gd name="connsiteX36" fmla="*/ 2870 w 9932"/>
              <a:gd name="connsiteY36" fmla="*/ 4942 h 10000"/>
              <a:gd name="connsiteX37" fmla="*/ 2926 w 9932"/>
              <a:gd name="connsiteY37" fmla="*/ 4728 h 10000"/>
              <a:gd name="connsiteX38" fmla="*/ 3062 w 9932"/>
              <a:gd name="connsiteY38" fmla="*/ 6031 h 10000"/>
              <a:gd name="connsiteX39" fmla="*/ 3118 w 9932"/>
              <a:gd name="connsiteY39" fmla="*/ 5272 h 10000"/>
              <a:gd name="connsiteX40" fmla="*/ 3187 w 9932"/>
              <a:gd name="connsiteY40" fmla="*/ 5272 h 10000"/>
              <a:gd name="connsiteX41" fmla="*/ 3254 w 9932"/>
              <a:gd name="connsiteY41" fmla="*/ 5272 h 10000"/>
              <a:gd name="connsiteX42" fmla="*/ 3379 w 9932"/>
              <a:gd name="connsiteY42" fmla="*/ 4611 h 10000"/>
              <a:gd name="connsiteX43" fmla="*/ 3435 w 9932"/>
              <a:gd name="connsiteY43" fmla="*/ 5370 h 10000"/>
              <a:gd name="connsiteX44" fmla="*/ 3503 w 9932"/>
              <a:gd name="connsiteY44" fmla="*/ 5486 h 10000"/>
              <a:gd name="connsiteX45" fmla="*/ 3571 w 9932"/>
              <a:gd name="connsiteY45" fmla="*/ 5058 h 10000"/>
              <a:gd name="connsiteX46" fmla="*/ 3695 w 9932"/>
              <a:gd name="connsiteY46" fmla="*/ 5603 h 10000"/>
              <a:gd name="connsiteX47" fmla="*/ 3763 w 9932"/>
              <a:gd name="connsiteY47" fmla="*/ 4611 h 10000"/>
              <a:gd name="connsiteX48" fmla="*/ 3819 w 9932"/>
              <a:gd name="connsiteY48" fmla="*/ 4825 h 10000"/>
              <a:gd name="connsiteX49" fmla="*/ 3887 w 9932"/>
              <a:gd name="connsiteY49" fmla="*/ 4397 h 10000"/>
              <a:gd name="connsiteX50" fmla="*/ 4011 w 9932"/>
              <a:gd name="connsiteY50" fmla="*/ 5058 h 10000"/>
              <a:gd name="connsiteX51" fmla="*/ 4079 w 9932"/>
              <a:gd name="connsiteY51" fmla="*/ 5156 h 10000"/>
              <a:gd name="connsiteX52" fmla="*/ 4135 w 9932"/>
              <a:gd name="connsiteY52" fmla="*/ 4825 h 10000"/>
              <a:gd name="connsiteX53" fmla="*/ 4204 w 9932"/>
              <a:gd name="connsiteY53" fmla="*/ 5156 h 10000"/>
              <a:gd name="connsiteX54" fmla="*/ 4327 w 9932"/>
              <a:gd name="connsiteY54" fmla="*/ 5156 h 10000"/>
              <a:gd name="connsiteX55" fmla="*/ 4396 w 9932"/>
              <a:gd name="connsiteY55" fmla="*/ 5486 h 10000"/>
              <a:gd name="connsiteX56" fmla="*/ 4463 w 9932"/>
              <a:gd name="connsiteY56" fmla="*/ 5370 h 10000"/>
              <a:gd name="connsiteX57" fmla="*/ 4519 w 9932"/>
              <a:gd name="connsiteY57" fmla="*/ 5272 h 10000"/>
              <a:gd name="connsiteX58" fmla="*/ 4644 w 9932"/>
              <a:gd name="connsiteY58" fmla="*/ 4942 h 10000"/>
              <a:gd name="connsiteX59" fmla="*/ 4711 w 9932"/>
              <a:gd name="connsiteY59" fmla="*/ 4942 h 10000"/>
              <a:gd name="connsiteX60" fmla="*/ 4780 w 9932"/>
              <a:gd name="connsiteY60" fmla="*/ 5272 h 10000"/>
              <a:gd name="connsiteX61" fmla="*/ 4836 w 9932"/>
              <a:gd name="connsiteY61" fmla="*/ 5486 h 10000"/>
              <a:gd name="connsiteX62" fmla="*/ 4972 w 9932"/>
              <a:gd name="connsiteY62" fmla="*/ 5156 h 10000"/>
              <a:gd name="connsiteX63" fmla="*/ 5028 w 9932"/>
              <a:gd name="connsiteY63" fmla="*/ 7354 h 10000"/>
              <a:gd name="connsiteX64" fmla="*/ 5096 w 9932"/>
              <a:gd name="connsiteY64" fmla="*/ 8016 h 10000"/>
              <a:gd name="connsiteX65" fmla="*/ 5164 w 9932"/>
              <a:gd name="connsiteY65" fmla="*/ 7140 h 10000"/>
              <a:gd name="connsiteX66" fmla="*/ 5288 w 9932"/>
              <a:gd name="connsiteY66" fmla="*/ 6265 h 10000"/>
              <a:gd name="connsiteX67" fmla="*/ 5345 w 9932"/>
              <a:gd name="connsiteY67" fmla="*/ 6148 h 10000"/>
              <a:gd name="connsiteX68" fmla="*/ 5412 w 9932"/>
              <a:gd name="connsiteY68" fmla="*/ 5486 h 10000"/>
              <a:gd name="connsiteX69" fmla="*/ 5480 w 9932"/>
              <a:gd name="connsiteY69" fmla="*/ 5700 h 10000"/>
              <a:gd name="connsiteX70" fmla="*/ 5537 w 9932"/>
              <a:gd name="connsiteY70" fmla="*/ 5156 h 10000"/>
              <a:gd name="connsiteX71" fmla="*/ 5672 w 9932"/>
              <a:gd name="connsiteY71" fmla="*/ 4942 h 10000"/>
              <a:gd name="connsiteX72" fmla="*/ 5729 w 9932"/>
              <a:gd name="connsiteY72" fmla="*/ 5370 h 10000"/>
              <a:gd name="connsiteX73" fmla="*/ 5796 w 9932"/>
              <a:gd name="connsiteY73" fmla="*/ 5486 h 10000"/>
              <a:gd name="connsiteX74" fmla="*/ 5853 w 9932"/>
              <a:gd name="connsiteY74" fmla="*/ 6362 h 10000"/>
              <a:gd name="connsiteX75" fmla="*/ 5989 w 9932"/>
              <a:gd name="connsiteY75" fmla="*/ 6265 h 10000"/>
              <a:gd name="connsiteX76" fmla="*/ 6045 w 9932"/>
              <a:gd name="connsiteY76" fmla="*/ 5817 h 10000"/>
              <a:gd name="connsiteX77" fmla="*/ 6113 w 9932"/>
              <a:gd name="connsiteY77" fmla="*/ 7023 h 10000"/>
              <a:gd name="connsiteX78" fmla="*/ 6181 w 9932"/>
              <a:gd name="connsiteY78" fmla="*/ 2743 h 10000"/>
              <a:gd name="connsiteX79" fmla="*/ 6305 w 9932"/>
              <a:gd name="connsiteY79" fmla="*/ 0 h 10000"/>
              <a:gd name="connsiteX80" fmla="*/ 6373 w 9932"/>
              <a:gd name="connsiteY80" fmla="*/ 1323 h 10000"/>
              <a:gd name="connsiteX81" fmla="*/ 6429 w 9932"/>
              <a:gd name="connsiteY81" fmla="*/ 875 h 10000"/>
              <a:gd name="connsiteX82" fmla="*/ 6497 w 9932"/>
              <a:gd name="connsiteY82" fmla="*/ 2082 h 10000"/>
              <a:gd name="connsiteX83" fmla="*/ 6621 w 9932"/>
              <a:gd name="connsiteY83" fmla="*/ 1751 h 10000"/>
              <a:gd name="connsiteX84" fmla="*/ 6689 w 9932"/>
              <a:gd name="connsiteY84" fmla="*/ 1751 h 10000"/>
              <a:gd name="connsiteX85" fmla="*/ 6746 w 9932"/>
              <a:gd name="connsiteY85" fmla="*/ 1965 h 10000"/>
              <a:gd name="connsiteX86" fmla="*/ 6813 w 9932"/>
              <a:gd name="connsiteY86" fmla="*/ 2626 h 10000"/>
              <a:gd name="connsiteX87" fmla="*/ 6938 w 9932"/>
              <a:gd name="connsiteY87" fmla="*/ 1634 h 10000"/>
              <a:gd name="connsiteX88" fmla="*/ 7005 w 9932"/>
              <a:gd name="connsiteY88" fmla="*/ 2082 h 10000"/>
              <a:gd name="connsiteX89" fmla="*/ 7062 w 9932"/>
              <a:gd name="connsiteY89" fmla="*/ 1965 h 10000"/>
              <a:gd name="connsiteX90" fmla="*/ 7130 w 9932"/>
              <a:gd name="connsiteY90" fmla="*/ 992 h 10000"/>
              <a:gd name="connsiteX91" fmla="*/ 7254 w 9932"/>
              <a:gd name="connsiteY91" fmla="*/ 1206 h 10000"/>
              <a:gd name="connsiteX92" fmla="*/ 7322 w 9932"/>
              <a:gd name="connsiteY92" fmla="*/ 545 h 10000"/>
              <a:gd name="connsiteX93" fmla="*/ 7389 w 9932"/>
              <a:gd name="connsiteY93" fmla="*/ 4163 h 10000"/>
              <a:gd name="connsiteX94" fmla="*/ 7446 w 9932"/>
              <a:gd name="connsiteY94" fmla="*/ 5700 h 10000"/>
              <a:gd name="connsiteX95" fmla="*/ 7581 w 9932"/>
              <a:gd name="connsiteY95" fmla="*/ 5700 h 10000"/>
              <a:gd name="connsiteX96" fmla="*/ 7639 w 9932"/>
              <a:gd name="connsiteY96" fmla="*/ 5156 h 10000"/>
              <a:gd name="connsiteX97" fmla="*/ 7706 w 9932"/>
              <a:gd name="connsiteY97" fmla="*/ 5156 h 10000"/>
              <a:gd name="connsiteX98" fmla="*/ 7762 w 9932"/>
              <a:gd name="connsiteY98" fmla="*/ 5700 h 10000"/>
              <a:gd name="connsiteX99" fmla="*/ 7898 w 9932"/>
              <a:gd name="connsiteY99" fmla="*/ 5272 h 10000"/>
              <a:gd name="connsiteX100" fmla="*/ 7955 w 9932"/>
              <a:gd name="connsiteY100" fmla="*/ 4280 h 10000"/>
              <a:gd name="connsiteX101" fmla="*/ 8023 w 9932"/>
              <a:gd name="connsiteY101" fmla="*/ 5058 h 10000"/>
              <a:gd name="connsiteX102" fmla="*/ 8090 w 9932"/>
              <a:gd name="connsiteY102" fmla="*/ 5058 h 10000"/>
              <a:gd name="connsiteX103" fmla="*/ 8215 w 9932"/>
              <a:gd name="connsiteY103" fmla="*/ 4611 h 10000"/>
              <a:gd name="connsiteX104" fmla="*/ 8271 w 9932"/>
              <a:gd name="connsiteY104" fmla="*/ 5058 h 10000"/>
              <a:gd name="connsiteX105" fmla="*/ 8339 w 9932"/>
              <a:gd name="connsiteY105" fmla="*/ 5156 h 10000"/>
              <a:gd name="connsiteX106" fmla="*/ 8407 w 9932"/>
              <a:gd name="connsiteY106" fmla="*/ 5156 h 10000"/>
              <a:gd name="connsiteX107" fmla="*/ 8463 w 9932"/>
              <a:gd name="connsiteY107" fmla="*/ 5058 h 10000"/>
              <a:gd name="connsiteX108" fmla="*/ 8599 w 9932"/>
              <a:gd name="connsiteY108" fmla="*/ 4825 h 10000"/>
              <a:gd name="connsiteX109" fmla="*/ 8655 w 9932"/>
              <a:gd name="connsiteY109" fmla="*/ 5058 h 10000"/>
              <a:gd name="connsiteX110" fmla="*/ 8723 w 9932"/>
              <a:gd name="connsiteY110" fmla="*/ 4825 h 10000"/>
              <a:gd name="connsiteX111" fmla="*/ 8791 w 9932"/>
              <a:gd name="connsiteY111" fmla="*/ 5272 h 10000"/>
              <a:gd name="connsiteX112" fmla="*/ 8915 w 9932"/>
              <a:gd name="connsiteY112" fmla="*/ 4942 h 10000"/>
              <a:gd name="connsiteX113" fmla="*/ 8971 w 9932"/>
              <a:gd name="connsiteY113" fmla="*/ 5370 h 10000"/>
              <a:gd name="connsiteX114" fmla="*/ 9040 w 9932"/>
              <a:gd name="connsiteY114" fmla="*/ 4942 h 10000"/>
              <a:gd name="connsiteX115" fmla="*/ 9107 w 9932"/>
              <a:gd name="connsiteY115" fmla="*/ 5603 h 10000"/>
              <a:gd name="connsiteX116" fmla="*/ 9232 w 9932"/>
              <a:gd name="connsiteY116" fmla="*/ 5370 h 10000"/>
              <a:gd name="connsiteX117" fmla="*/ 9299 w 9932"/>
              <a:gd name="connsiteY117" fmla="*/ 5370 h 10000"/>
              <a:gd name="connsiteX118" fmla="*/ 9355 w 9932"/>
              <a:gd name="connsiteY118" fmla="*/ 4611 h 10000"/>
              <a:gd name="connsiteX119" fmla="*/ 9424 w 9932"/>
              <a:gd name="connsiteY119" fmla="*/ 5486 h 10000"/>
              <a:gd name="connsiteX120" fmla="*/ 9547 w 9932"/>
              <a:gd name="connsiteY120" fmla="*/ 5603 h 10000"/>
              <a:gd name="connsiteX121" fmla="*/ 9616 w 9932"/>
              <a:gd name="connsiteY121" fmla="*/ 5058 h 10000"/>
              <a:gd name="connsiteX122" fmla="*/ 9672 w 9932"/>
              <a:gd name="connsiteY122" fmla="*/ 5603 h 10000"/>
              <a:gd name="connsiteX123" fmla="*/ 9740 w 9932"/>
              <a:gd name="connsiteY123" fmla="*/ 5486 h 10000"/>
              <a:gd name="connsiteX124" fmla="*/ 9864 w 9932"/>
              <a:gd name="connsiteY124" fmla="*/ 5058 h 10000"/>
              <a:gd name="connsiteX125" fmla="*/ 9932 w 9932"/>
              <a:gd name="connsiteY125" fmla="*/ 5058 h 10000"/>
              <a:gd name="connsiteX0" fmla="*/ 0 w 9932"/>
              <a:gd name="connsiteY0" fmla="*/ 10000 h 10000"/>
              <a:gd name="connsiteX1" fmla="*/ 137 w 9932"/>
              <a:gd name="connsiteY1" fmla="*/ 9767 h 10000"/>
              <a:gd name="connsiteX2" fmla="*/ 193 w 9932"/>
              <a:gd name="connsiteY2" fmla="*/ 9767 h 10000"/>
              <a:gd name="connsiteX3" fmla="*/ 261 w 9932"/>
              <a:gd name="connsiteY3" fmla="*/ 9339 h 10000"/>
              <a:gd name="connsiteX4" fmla="*/ 319 w 9932"/>
              <a:gd name="connsiteY4" fmla="*/ 9125 h 10000"/>
              <a:gd name="connsiteX5" fmla="*/ 455 w 9932"/>
              <a:gd name="connsiteY5" fmla="*/ 8560 h 10000"/>
              <a:gd name="connsiteX6" fmla="*/ 512 w 9932"/>
              <a:gd name="connsiteY6" fmla="*/ 8560 h 10000"/>
              <a:gd name="connsiteX7" fmla="*/ 580 w 9932"/>
              <a:gd name="connsiteY7" fmla="*/ 7568 h 10000"/>
              <a:gd name="connsiteX8" fmla="*/ 648 w 9932"/>
              <a:gd name="connsiteY8" fmla="*/ 7568 h 10000"/>
              <a:gd name="connsiteX9" fmla="*/ 773 w 9932"/>
              <a:gd name="connsiteY9" fmla="*/ 7685 h 10000"/>
              <a:gd name="connsiteX10" fmla="*/ 842 w 9932"/>
              <a:gd name="connsiteY10" fmla="*/ 7802 h 10000"/>
              <a:gd name="connsiteX11" fmla="*/ 899 w 9932"/>
              <a:gd name="connsiteY11" fmla="*/ 7354 h 10000"/>
              <a:gd name="connsiteX12" fmla="*/ 967 w 9932"/>
              <a:gd name="connsiteY12" fmla="*/ 7237 h 10000"/>
              <a:gd name="connsiteX13" fmla="*/ 1092 w 9932"/>
              <a:gd name="connsiteY13" fmla="*/ 5603 h 10000"/>
              <a:gd name="connsiteX14" fmla="*/ 1160 w 9932"/>
              <a:gd name="connsiteY14" fmla="*/ 4942 h 10000"/>
              <a:gd name="connsiteX15" fmla="*/ 1217 w 9932"/>
              <a:gd name="connsiteY15" fmla="*/ 5603 h 10000"/>
              <a:gd name="connsiteX16" fmla="*/ 1286 w 9932"/>
              <a:gd name="connsiteY16" fmla="*/ 5700 h 10000"/>
              <a:gd name="connsiteX17" fmla="*/ 1411 w 9932"/>
              <a:gd name="connsiteY17" fmla="*/ 5370 h 10000"/>
              <a:gd name="connsiteX18" fmla="*/ 1479 w 9932"/>
              <a:gd name="connsiteY18" fmla="*/ 5700 h 10000"/>
              <a:gd name="connsiteX19" fmla="*/ 1536 w 9932"/>
              <a:gd name="connsiteY19" fmla="*/ 5272 h 10000"/>
              <a:gd name="connsiteX20" fmla="*/ 1604 w 9932"/>
              <a:gd name="connsiteY20" fmla="*/ 5603 h 10000"/>
              <a:gd name="connsiteX21" fmla="*/ 1730 w 9932"/>
              <a:gd name="connsiteY21" fmla="*/ 5058 h 10000"/>
              <a:gd name="connsiteX22" fmla="*/ 1797 w 9932"/>
              <a:gd name="connsiteY22" fmla="*/ 5370 h 10000"/>
              <a:gd name="connsiteX23" fmla="*/ 1866 w 9932"/>
              <a:gd name="connsiteY23" fmla="*/ 5156 h 10000"/>
              <a:gd name="connsiteX24" fmla="*/ 1923 w 9932"/>
              <a:gd name="connsiteY24" fmla="*/ 5486 h 10000"/>
              <a:gd name="connsiteX25" fmla="*/ 2059 w 9932"/>
              <a:gd name="connsiteY25" fmla="*/ 4611 h 10000"/>
              <a:gd name="connsiteX26" fmla="*/ 2116 w 9932"/>
              <a:gd name="connsiteY26" fmla="*/ 5156 h 10000"/>
              <a:gd name="connsiteX27" fmla="*/ 2184 w 9932"/>
              <a:gd name="connsiteY27" fmla="*/ 5272 h 10000"/>
              <a:gd name="connsiteX28" fmla="*/ 2240 w 9932"/>
              <a:gd name="connsiteY28" fmla="*/ 5603 h 10000"/>
              <a:gd name="connsiteX29" fmla="*/ 2310 w 9932"/>
              <a:gd name="connsiteY29" fmla="*/ 5058 h 10000"/>
              <a:gd name="connsiteX30" fmla="*/ 2435 w 9932"/>
              <a:gd name="connsiteY30" fmla="*/ 5486 h 10000"/>
              <a:gd name="connsiteX31" fmla="*/ 2503 w 9932"/>
              <a:gd name="connsiteY31" fmla="*/ 5603 h 10000"/>
              <a:gd name="connsiteX32" fmla="*/ 2570 w 9932"/>
              <a:gd name="connsiteY32" fmla="*/ 5370 h 10000"/>
              <a:gd name="connsiteX33" fmla="*/ 2629 w 9932"/>
              <a:gd name="connsiteY33" fmla="*/ 5370 h 10000"/>
              <a:gd name="connsiteX34" fmla="*/ 2764 w 9932"/>
              <a:gd name="connsiteY34" fmla="*/ 5370 h 10000"/>
              <a:gd name="connsiteX35" fmla="*/ 2822 w 9932"/>
              <a:gd name="connsiteY35" fmla="*/ 4611 h 10000"/>
              <a:gd name="connsiteX36" fmla="*/ 2890 w 9932"/>
              <a:gd name="connsiteY36" fmla="*/ 4942 h 10000"/>
              <a:gd name="connsiteX37" fmla="*/ 2946 w 9932"/>
              <a:gd name="connsiteY37" fmla="*/ 4728 h 10000"/>
              <a:gd name="connsiteX38" fmla="*/ 3083 w 9932"/>
              <a:gd name="connsiteY38" fmla="*/ 6031 h 10000"/>
              <a:gd name="connsiteX39" fmla="*/ 3139 w 9932"/>
              <a:gd name="connsiteY39" fmla="*/ 5272 h 10000"/>
              <a:gd name="connsiteX40" fmla="*/ 3209 w 9932"/>
              <a:gd name="connsiteY40" fmla="*/ 5272 h 10000"/>
              <a:gd name="connsiteX41" fmla="*/ 3276 w 9932"/>
              <a:gd name="connsiteY41" fmla="*/ 5272 h 10000"/>
              <a:gd name="connsiteX42" fmla="*/ 3402 w 9932"/>
              <a:gd name="connsiteY42" fmla="*/ 4611 h 10000"/>
              <a:gd name="connsiteX43" fmla="*/ 3459 w 9932"/>
              <a:gd name="connsiteY43" fmla="*/ 5370 h 10000"/>
              <a:gd name="connsiteX44" fmla="*/ 3527 w 9932"/>
              <a:gd name="connsiteY44" fmla="*/ 5486 h 10000"/>
              <a:gd name="connsiteX45" fmla="*/ 3595 w 9932"/>
              <a:gd name="connsiteY45" fmla="*/ 5058 h 10000"/>
              <a:gd name="connsiteX46" fmla="*/ 3720 w 9932"/>
              <a:gd name="connsiteY46" fmla="*/ 5603 h 10000"/>
              <a:gd name="connsiteX47" fmla="*/ 3789 w 9932"/>
              <a:gd name="connsiteY47" fmla="*/ 4611 h 10000"/>
              <a:gd name="connsiteX48" fmla="*/ 3845 w 9932"/>
              <a:gd name="connsiteY48" fmla="*/ 4825 h 10000"/>
              <a:gd name="connsiteX49" fmla="*/ 3914 w 9932"/>
              <a:gd name="connsiteY49" fmla="*/ 4397 h 10000"/>
              <a:gd name="connsiteX50" fmla="*/ 4038 w 9932"/>
              <a:gd name="connsiteY50" fmla="*/ 5058 h 10000"/>
              <a:gd name="connsiteX51" fmla="*/ 4107 w 9932"/>
              <a:gd name="connsiteY51" fmla="*/ 5156 h 10000"/>
              <a:gd name="connsiteX52" fmla="*/ 4163 w 9932"/>
              <a:gd name="connsiteY52" fmla="*/ 4825 h 10000"/>
              <a:gd name="connsiteX53" fmla="*/ 4233 w 9932"/>
              <a:gd name="connsiteY53" fmla="*/ 5156 h 10000"/>
              <a:gd name="connsiteX54" fmla="*/ 4357 w 9932"/>
              <a:gd name="connsiteY54" fmla="*/ 5156 h 10000"/>
              <a:gd name="connsiteX55" fmla="*/ 4426 w 9932"/>
              <a:gd name="connsiteY55" fmla="*/ 5486 h 10000"/>
              <a:gd name="connsiteX56" fmla="*/ 4494 w 9932"/>
              <a:gd name="connsiteY56" fmla="*/ 5370 h 10000"/>
              <a:gd name="connsiteX57" fmla="*/ 4550 w 9932"/>
              <a:gd name="connsiteY57" fmla="*/ 5272 h 10000"/>
              <a:gd name="connsiteX58" fmla="*/ 4676 w 9932"/>
              <a:gd name="connsiteY58" fmla="*/ 4942 h 10000"/>
              <a:gd name="connsiteX59" fmla="*/ 4743 w 9932"/>
              <a:gd name="connsiteY59" fmla="*/ 4942 h 10000"/>
              <a:gd name="connsiteX60" fmla="*/ 4813 w 9932"/>
              <a:gd name="connsiteY60" fmla="*/ 5272 h 10000"/>
              <a:gd name="connsiteX61" fmla="*/ 4869 w 9932"/>
              <a:gd name="connsiteY61" fmla="*/ 5486 h 10000"/>
              <a:gd name="connsiteX62" fmla="*/ 5006 w 9932"/>
              <a:gd name="connsiteY62" fmla="*/ 5156 h 10000"/>
              <a:gd name="connsiteX63" fmla="*/ 5062 w 9932"/>
              <a:gd name="connsiteY63" fmla="*/ 7354 h 10000"/>
              <a:gd name="connsiteX64" fmla="*/ 5131 w 9932"/>
              <a:gd name="connsiteY64" fmla="*/ 8016 h 10000"/>
              <a:gd name="connsiteX65" fmla="*/ 5199 w 9932"/>
              <a:gd name="connsiteY65" fmla="*/ 7140 h 10000"/>
              <a:gd name="connsiteX66" fmla="*/ 5324 w 9932"/>
              <a:gd name="connsiteY66" fmla="*/ 6265 h 10000"/>
              <a:gd name="connsiteX67" fmla="*/ 5382 w 9932"/>
              <a:gd name="connsiteY67" fmla="*/ 6148 h 10000"/>
              <a:gd name="connsiteX68" fmla="*/ 5449 w 9932"/>
              <a:gd name="connsiteY68" fmla="*/ 5486 h 10000"/>
              <a:gd name="connsiteX69" fmla="*/ 5518 w 9932"/>
              <a:gd name="connsiteY69" fmla="*/ 5700 h 10000"/>
              <a:gd name="connsiteX70" fmla="*/ 5575 w 9932"/>
              <a:gd name="connsiteY70" fmla="*/ 5156 h 10000"/>
              <a:gd name="connsiteX71" fmla="*/ 5711 w 9932"/>
              <a:gd name="connsiteY71" fmla="*/ 4942 h 10000"/>
              <a:gd name="connsiteX72" fmla="*/ 5768 w 9932"/>
              <a:gd name="connsiteY72" fmla="*/ 5370 h 10000"/>
              <a:gd name="connsiteX73" fmla="*/ 5836 w 9932"/>
              <a:gd name="connsiteY73" fmla="*/ 5486 h 10000"/>
              <a:gd name="connsiteX74" fmla="*/ 5893 w 9932"/>
              <a:gd name="connsiteY74" fmla="*/ 6362 h 10000"/>
              <a:gd name="connsiteX75" fmla="*/ 6030 w 9932"/>
              <a:gd name="connsiteY75" fmla="*/ 6265 h 10000"/>
              <a:gd name="connsiteX76" fmla="*/ 6086 w 9932"/>
              <a:gd name="connsiteY76" fmla="*/ 5817 h 10000"/>
              <a:gd name="connsiteX77" fmla="*/ 6155 w 9932"/>
              <a:gd name="connsiteY77" fmla="*/ 7023 h 10000"/>
              <a:gd name="connsiteX78" fmla="*/ 6223 w 9932"/>
              <a:gd name="connsiteY78" fmla="*/ 2743 h 10000"/>
              <a:gd name="connsiteX79" fmla="*/ 6348 w 9932"/>
              <a:gd name="connsiteY79" fmla="*/ 0 h 10000"/>
              <a:gd name="connsiteX80" fmla="*/ 6417 w 9932"/>
              <a:gd name="connsiteY80" fmla="*/ 1323 h 10000"/>
              <a:gd name="connsiteX81" fmla="*/ 6473 w 9932"/>
              <a:gd name="connsiteY81" fmla="*/ 875 h 10000"/>
              <a:gd name="connsiteX82" fmla="*/ 6541 w 9932"/>
              <a:gd name="connsiteY82" fmla="*/ 2082 h 10000"/>
              <a:gd name="connsiteX83" fmla="*/ 6666 w 9932"/>
              <a:gd name="connsiteY83" fmla="*/ 1751 h 10000"/>
              <a:gd name="connsiteX84" fmla="*/ 6735 w 9932"/>
              <a:gd name="connsiteY84" fmla="*/ 1751 h 10000"/>
              <a:gd name="connsiteX85" fmla="*/ 6792 w 9932"/>
              <a:gd name="connsiteY85" fmla="*/ 1965 h 10000"/>
              <a:gd name="connsiteX86" fmla="*/ 6860 w 9932"/>
              <a:gd name="connsiteY86" fmla="*/ 2626 h 10000"/>
              <a:gd name="connsiteX87" fmla="*/ 6986 w 9932"/>
              <a:gd name="connsiteY87" fmla="*/ 1634 h 10000"/>
              <a:gd name="connsiteX88" fmla="*/ 7053 w 9932"/>
              <a:gd name="connsiteY88" fmla="*/ 2082 h 10000"/>
              <a:gd name="connsiteX89" fmla="*/ 7110 w 9932"/>
              <a:gd name="connsiteY89" fmla="*/ 1965 h 10000"/>
              <a:gd name="connsiteX90" fmla="*/ 7179 w 9932"/>
              <a:gd name="connsiteY90" fmla="*/ 992 h 10000"/>
              <a:gd name="connsiteX91" fmla="*/ 7304 w 9932"/>
              <a:gd name="connsiteY91" fmla="*/ 1206 h 10000"/>
              <a:gd name="connsiteX92" fmla="*/ 7372 w 9932"/>
              <a:gd name="connsiteY92" fmla="*/ 545 h 10000"/>
              <a:gd name="connsiteX93" fmla="*/ 7440 w 9932"/>
              <a:gd name="connsiteY93" fmla="*/ 4163 h 10000"/>
              <a:gd name="connsiteX94" fmla="*/ 7497 w 9932"/>
              <a:gd name="connsiteY94" fmla="*/ 5700 h 10000"/>
              <a:gd name="connsiteX95" fmla="*/ 7633 w 9932"/>
              <a:gd name="connsiteY95" fmla="*/ 5700 h 10000"/>
              <a:gd name="connsiteX96" fmla="*/ 7691 w 9932"/>
              <a:gd name="connsiteY96" fmla="*/ 5156 h 10000"/>
              <a:gd name="connsiteX97" fmla="*/ 7759 w 9932"/>
              <a:gd name="connsiteY97" fmla="*/ 5156 h 10000"/>
              <a:gd name="connsiteX98" fmla="*/ 7815 w 9932"/>
              <a:gd name="connsiteY98" fmla="*/ 5700 h 10000"/>
              <a:gd name="connsiteX99" fmla="*/ 7952 w 9932"/>
              <a:gd name="connsiteY99" fmla="*/ 5272 h 10000"/>
              <a:gd name="connsiteX100" fmla="*/ 8009 w 9932"/>
              <a:gd name="connsiteY100" fmla="*/ 4280 h 10000"/>
              <a:gd name="connsiteX101" fmla="*/ 8078 w 9932"/>
              <a:gd name="connsiteY101" fmla="*/ 5058 h 10000"/>
              <a:gd name="connsiteX102" fmla="*/ 8145 w 9932"/>
              <a:gd name="connsiteY102" fmla="*/ 5058 h 10000"/>
              <a:gd name="connsiteX103" fmla="*/ 8271 w 9932"/>
              <a:gd name="connsiteY103" fmla="*/ 4611 h 10000"/>
              <a:gd name="connsiteX104" fmla="*/ 8328 w 9932"/>
              <a:gd name="connsiteY104" fmla="*/ 5058 h 10000"/>
              <a:gd name="connsiteX105" fmla="*/ 8396 w 9932"/>
              <a:gd name="connsiteY105" fmla="*/ 5156 h 10000"/>
              <a:gd name="connsiteX106" fmla="*/ 8465 w 9932"/>
              <a:gd name="connsiteY106" fmla="*/ 5156 h 10000"/>
              <a:gd name="connsiteX107" fmla="*/ 8521 w 9932"/>
              <a:gd name="connsiteY107" fmla="*/ 5058 h 10000"/>
              <a:gd name="connsiteX108" fmla="*/ 8658 w 9932"/>
              <a:gd name="connsiteY108" fmla="*/ 4825 h 10000"/>
              <a:gd name="connsiteX109" fmla="*/ 8714 w 9932"/>
              <a:gd name="connsiteY109" fmla="*/ 5058 h 10000"/>
              <a:gd name="connsiteX110" fmla="*/ 8783 w 9932"/>
              <a:gd name="connsiteY110" fmla="*/ 4825 h 10000"/>
              <a:gd name="connsiteX111" fmla="*/ 8851 w 9932"/>
              <a:gd name="connsiteY111" fmla="*/ 5272 h 10000"/>
              <a:gd name="connsiteX112" fmla="*/ 8976 w 9932"/>
              <a:gd name="connsiteY112" fmla="*/ 4942 h 10000"/>
              <a:gd name="connsiteX113" fmla="*/ 9032 w 9932"/>
              <a:gd name="connsiteY113" fmla="*/ 5370 h 10000"/>
              <a:gd name="connsiteX114" fmla="*/ 9102 w 9932"/>
              <a:gd name="connsiteY114" fmla="*/ 4942 h 10000"/>
              <a:gd name="connsiteX115" fmla="*/ 9169 w 9932"/>
              <a:gd name="connsiteY115" fmla="*/ 5603 h 10000"/>
              <a:gd name="connsiteX116" fmla="*/ 9295 w 9932"/>
              <a:gd name="connsiteY116" fmla="*/ 5370 h 10000"/>
              <a:gd name="connsiteX117" fmla="*/ 9363 w 9932"/>
              <a:gd name="connsiteY117" fmla="*/ 5370 h 10000"/>
              <a:gd name="connsiteX118" fmla="*/ 9419 w 9932"/>
              <a:gd name="connsiteY118" fmla="*/ 4611 h 10000"/>
              <a:gd name="connsiteX119" fmla="*/ 9489 w 9932"/>
              <a:gd name="connsiteY119" fmla="*/ 5486 h 10000"/>
              <a:gd name="connsiteX120" fmla="*/ 9612 w 9932"/>
              <a:gd name="connsiteY120" fmla="*/ 5603 h 10000"/>
              <a:gd name="connsiteX121" fmla="*/ 9682 w 9932"/>
              <a:gd name="connsiteY121" fmla="*/ 5058 h 10000"/>
              <a:gd name="connsiteX122" fmla="*/ 9738 w 9932"/>
              <a:gd name="connsiteY122" fmla="*/ 5603 h 10000"/>
              <a:gd name="connsiteX123" fmla="*/ 9807 w 9932"/>
              <a:gd name="connsiteY123" fmla="*/ 5486 h 10000"/>
              <a:gd name="connsiteX124" fmla="*/ 9932 w 9932"/>
              <a:gd name="connsiteY124" fmla="*/ 5058 h 10000"/>
              <a:gd name="connsiteX0" fmla="*/ 0 w 9874"/>
              <a:gd name="connsiteY0" fmla="*/ 10000 h 10000"/>
              <a:gd name="connsiteX1" fmla="*/ 138 w 9874"/>
              <a:gd name="connsiteY1" fmla="*/ 9767 h 10000"/>
              <a:gd name="connsiteX2" fmla="*/ 194 w 9874"/>
              <a:gd name="connsiteY2" fmla="*/ 9767 h 10000"/>
              <a:gd name="connsiteX3" fmla="*/ 263 w 9874"/>
              <a:gd name="connsiteY3" fmla="*/ 9339 h 10000"/>
              <a:gd name="connsiteX4" fmla="*/ 321 w 9874"/>
              <a:gd name="connsiteY4" fmla="*/ 9125 h 10000"/>
              <a:gd name="connsiteX5" fmla="*/ 458 w 9874"/>
              <a:gd name="connsiteY5" fmla="*/ 8560 h 10000"/>
              <a:gd name="connsiteX6" fmla="*/ 516 w 9874"/>
              <a:gd name="connsiteY6" fmla="*/ 8560 h 10000"/>
              <a:gd name="connsiteX7" fmla="*/ 584 w 9874"/>
              <a:gd name="connsiteY7" fmla="*/ 7568 h 10000"/>
              <a:gd name="connsiteX8" fmla="*/ 652 w 9874"/>
              <a:gd name="connsiteY8" fmla="*/ 7568 h 10000"/>
              <a:gd name="connsiteX9" fmla="*/ 778 w 9874"/>
              <a:gd name="connsiteY9" fmla="*/ 7685 h 10000"/>
              <a:gd name="connsiteX10" fmla="*/ 848 w 9874"/>
              <a:gd name="connsiteY10" fmla="*/ 7802 h 10000"/>
              <a:gd name="connsiteX11" fmla="*/ 905 w 9874"/>
              <a:gd name="connsiteY11" fmla="*/ 7354 h 10000"/>
              <a:gd name="connsiteX12" fmla="*/ 974 w 9874"/>
              <a:gd name="connsiteY12" fmla="*/ 7237 h 10000"/>
              <a:gd name="connsiteX13" fmla="*/ 1099 w 9874"/>
              <a:gd name="connsiteY13" fmla="*/ 5603 h 10000"/>
              <a:gd name="connsiteX14" fmla="*/ 1168 w 9874"/>
              <a:gd name="connsiteY14" fmla="*/ 4942 h 10000"/>
              <a:gd name="connsiteX15" fmla="*/ 1225 w 9874"/>
              <a:gd name="connsiteY15" fmla="*/ 5603 h 10000"/>
              <a:gd name="connsiteX16" fmla="*/ 1295 w 9874"/>
              <a:gd name="connsiteY16" fmla="*/ 5700 h 10000"/>
              <a:gd name="connsiteX17" fmla="*/ 1421 w 9874"/>
              <a:gd name="connsiteY17" fmla="*/ 5370 h 10000"/>
              <a:gd name="connsiteX18" fmla="*/ 1489 w 9874"/>
              <a:gd name="connsiteY18" fmla="*/ 5700 h 10000"/>
              <a:gd name="connsiteX19" fmla="*/ 1547 w 9874"/>
              <a:gd name="connsiteY19" fmla="*/ 5272 h 10000"/>
              <a:gd name="connsiteX20" fmla="*/ 1615 w 9874"/>
              <a:gd name="connsiteY20" fmla="*/ 5603 h 10000"/>
              <a:gd name="connsiteX21" fmla="*/ 1742 w 9874"/>
              <a:gd name="connsiteY21" fmla="*/ 5058 h 10000"/>
              <a:gd name="connsiteX22" fmla="*/ 1809 w 9874"/>
              <a:gd name="connsiteY22" fmla="*/ 5370 h 10000"/>
              <a:gd name="connsiteX23" fmla="*/ 1879 w 9874"/>
              <a:gd name="connsiteY23" fmla="*/ 5156 h 10000"/>
              <a:gd name="connsiteX24" fmla="*/ 1936 w 9874"/>
              <a:gd name="connsiteY24" fmla="*/ 5486 h 10000"/>
              <a:gd name="connsiteX25" fmla="*/ 2073 w 9874"/>
              <a:gd name="connsiteY25" fmla="*/ 4611 h 10000"/>
              <a:gd name="connsiteX26" fmla="*/ 2130 w 9874"/>
              <a:gd name="connsiteY26" fmla="*/ 5156 h 10000"/>
              <a:gd name="connsiteX27" fmla="*/ 2199 w 9874"/>
              <a:gd name="connsiteY27" fmla="*/ 5272 h 10000"/>
              <a:gd name="connsiteX28" fmla="*/ 2255 w 9874"/>
              <a:gd name="connsiteY28" fmla="*/ 5603 h 10000"/>
              <a:gd name="connsiteX29" fmla="*/ 2326 w 9874"/>
              <a:gd name="connsiteY29" fmla="*/ 5058 h 10000"/>
              <a:gd name="connsiteX30" fmla="*/ 2452 w 9874"/>
              <a:gd name="connsiteY30" fmla="*/ 5486 h 10000"/>
              <a:gd name="connsiteX31" fmla="*/ 2520 w 9874"/>
              <a:gd name="connsiteY31" fmla="*/ 5603 h 10000"/>
              <a:gd name="connsiteX32" fmla="*/ 2588 w 9874"/>
              <a:gd name="connsiteY32" fmla="*/ 5370 h 10000"/>
              <a:gd name="connsiteX33" fmla="*/ 2647 w 9874"/>
              <a:gd name="connsiteY33" fmla="*/ 5370 h 10000"/>
              <a:gd name="connsiteX34" fmla="*/ 2783 w 9874"/>
              <a:gd name="connsiteY34" fmla="*/ 5370 h 10000"/>
              <a:gd name="connsiteX35" fmla="*/ 2841 w 9874"/>
              <a:gd name="connsiteY35" fmla="*/ 4611 h 10000"/>
              <a:gd name="connsiteX36" fmla="*/ 2910 w 9874"/>
              <a:gd name="connsiteY36" fmla="*/ 4942 h 10000"/>
              <a:gd name="connsiteX37" fmla="*/ 2966 w 9874"/>
              <a:gd name="connsiteY37" fmla="*/ 4728 h 10000"/>
              <a:gd name="connsiteX38" fmla="*/ 3104 w 9874"/>
              <a:gd name="connsiteY38" fmla="*/ 6031 h 10000"/>
              <a:gd name="connsiteX39" fmla="*/ 3160 w 9874"/>
              <a:gd name="connsiteY39" fmla="*/ 5272 h 10000"/>
              <a:gd name="connsiteX40" fmla="*/ 3231 w 9874"/>
              <a:gd name="connsiteY40" fmla="*/ 5272 h 10000"/>
              <a:gd name="connsiteX41" fmla="*/ 3298 w 9874"/>
              <a:gd name="connsiteY41" fmla="*/ 5272 h 10000"/>
              <a:gd name="connsiteX42" fmla="*/ 3425 w 9874"/>
              <a:gd name="connsiteY42" fmla="*/ 4611 h 10000"/>
              <a:gd name="connsiteX43" fmla="*/ 3483 w 9874"/>
              <a:gd name="connsiteY43" fmla="*/ 5370 h 10000"/>
              <a:gd name="connsiteX44" fmla="*/ 3551 w 9874"/>
              <a:gd name="connsiteY44" fmla="*/ 5486 h 10000"/>
              <a:gd name="connsiteX45" fmla="*/ 3620 w 9874"/>
              <a:gd name="connsiteY45" fmla="*/ 5058 h 10000"/>
              <a:gd name="connsiteX46" fmla="*/ 3745 w 9874"/>
              <a:gd name="connsiteY46" fmla="*/ 5603 h 10000"/>
              <a:gd name="connsiteX47" fmla="*/ 3815 w 9874"/>
              <a:gd name="connsiteY47" fmla="*/ 4611 h 10000"/>
              <a:gd name="connsiteX48" fmla="*/ 3871 w 9874"/>
              <a:gd name="connsiteY48" fmla="*/ 4825 h 10000"/>
              <a:gd name="connsiteX49" fmla="*/ 3941 w 9874"/>
              <a:gd name="connsiteY49" fmla="*/ 4397 h 10000"/>
              <a:gd name="connsiteX50" fmla="*/ 4066 w 9874"/>
              <a:gd name="connsiteY50" fmla="*/ 5058 h 10000"/>
              <a:gd name="connsiteX51" fmla="*/ 4135 w 9874"/>
              <a:gd name="connsiteY51" fmla="*/ 5156 h 10000"/>
              <a:gd name="connsiteX52" fmla="*/ 4192 w 9874"/>
              <a:gd name="connsiteY52" fmla="*/ 4825 h 10000"/>
              <a:gd name="connsiteX53" fmla="*/ 4262 w 9874"/>
              <a:gd name="connsiteY53" fmla="*/ 5156 h 10000"/>
              <a:gd name="connsiteX54" fmla="*/ 4387 w 9874"/>
              <a:gd name="connsiteY54" fmla="*/ 5156 h 10000"/>
              <a:gd name="connsiteX55" fmla="*/ 4456 w 9874"/>
              <a:gd name="connsiteY55" fmla="*/ 5486 h 10000"/>
              <a:gd name="connsiteX56" fmla="*/ 4525 w 9874"/>
              <a:gd name="connsiteY56" fmla="*/ 5370 h 10000"/>
              <a:gd name="connsiteX57" fmla="*/ 4581 w 9874"/>
              <a:gd name="connsiteY57" fmla="*/ 5272 h 10000"/>
              <a:gd name="connsiteX58" fmla="*/ 4708 w 9874"/>
              <a:gd name="connsiteY58" fmla="*/ 4942 h 10000"/>
              <a:gd name="connsiteX59" fmla="*/ 4775 w 9874"/>
              <a:gd name="connsiteY59" fmla="*/ 4942 h 10000"/>
              <a:gd name="connsiteX60" fmla="*/ 4846 w 9874"/>
              <a:gd name="connsiteY60" fmla="*/ 5272 h 10000"/>
              <a:gd name="connsiteX61" fmla="*/ 4902 w 9874"/>
              <a:gd name="connsiteY61" fmla="*/ 5486 h 10000"/>
              <a:gd name="connsiteX62" fmla="*/ 5040 w 9874"/>
              <a:gd name="connsiteY62" fmla="*/ 5156 h 10000"/>
              <a:gd name="connsiteX63" fmla="*/ 5097 w 9874"/>
              <a:gd name="connsiteY63" fmla="*/ 7354 h 10000"/>
              <a:gd name="connsiteX64" fmla="*/ 5166 w 9874"/>
              <a:gd name="connsiteY64" fmla="*/ 8016 h 10000"/>
              <a:gd name="connsiteX65" fmla="*/ 5235 w 9874"/>
              <a:gd name="connsiteY65" fmla="*/ 7140 h 10000"/>
              <a:gd name="connsiteX66" fmla="*/ 5360 w 9874"/>
              <a:gd name="connsiteY66" fmla="*/ 6265 h 10000"/>
              <a:gd name="connsiteX67" fmla="*/ 5419 w 9874"/>
              <a:gd name="connsiteY67" fmla="*/ 6148 h 10000"/>
              <a:gd name="connsiteX68" fmla="*/ 5486 w 9874"/>
              <a:gd name="connsiteY68" fmla="*/ 5486 h 10000"/>
              <a:gd name="connsiteX69" fmla="*/ 5556 w 9874"/>
              <a:gd name="connsiteY69" fmla="*/ 5700 h 10000"/>
              <a:gd name="connsiteX70" fmla="*/ 5613 w 9874"/>
              <a:gd name="connsiteY70" fmla="*/ 5156 h 10000"/>
              <a:gd name="connsiteX71" fmla="*/ 5750 w 9874"/>
              <a:gd name="connsiteY71" fmla="*/ 4942 h 10000"/>
              <a:gd name="connsiteX72" fmla="*/ 5807 w 9874"/>
              <a:gd name="connsiteY72" fmla="*/ 5370 h 10000"/>
              <a:gd name="connsiteX73" fmla="*/ 5876 w 9874"/>
              <a:gd name="connsiteY73" fmla="*/ 5486 h 10000"/>
              <a:gd name="connsiteX74" fmla="*/ 5933 w 9874"/>
              <a:gd name="connsiteY74" fmla="*/ 6362 h 10000"/>
              <a:gd name="connsiteX75" fmla="*/ 6071 w 9874"/>
              <a:gd name="connsiteY75" fmla="*/ 6265 h 10000"/>
              <a:gd name="connsiteX76" fmla="*/ 6128 w 9874"/>
              <a:gd name="connsiteY76" fmla="*/ 5817 h 10000"/>
              <a:gd name="connsiteX77" fmla="*/ 6197 w 9874"/>
              <a:gd name="connsiteY77" fmla="*/ 7023 h 10000"/>
              <a:gd name="connsiteX78" fmla="*/ 6266 w 9874"/>
              <a:gd name="connsiteY78" fmla="*/ 2743 h 10000"/>
              <a:gd name="connsiteX79" fmla="*/ 6391 w 9874"/>
              <a:gd name="connsiteY79" fmla="*/ 0 h 10000"/>
              <a:gd name="connsiteX80" fmla="*/ 6461 w 9874"/>
              <a:gd name="connsiteY80" fmla="*/ 1323 h 10000"/>
              <a:gd name="connsiteX81" fmla="*/ 6517 w 9874"/>
              <a:gd name="connsiteY81" fmla="*/ 875 h 10000"/>
              <a:gd name="connsiteX82" fmla="*/ 6586 w 9874"/>
              <a:gd name="connsiteY82" fmla="*/ 2082 h 10000"/>
              <a:gd name="connsiteX83" fmla="*/ 6712 w 9874"/>
              <a:gd name="connsiteY83" fmla="*/ 1751 h 10000"/>
              <a:gd name="connsiteX84" fmla="*/ 6781 w 9874"/>
              <a:gd name="connsiteY84" fmla="*/ 1751 h 10000"/>
              <a:gd name="connsiteX85" fmla="*/ 6839 w 9874"/>
              <a:gd name="connsiteY85" fmla="*/ 1965 h 10000"/>
              <a:gd name="connsiteX86" fmla="*/ 6907 w 9874"/>
              <a:gd name="connsiteY86" fmla="*/ 2626 h 10000"/>
              <a:gd name="connsiteX87" fmla="*/ 7034 w 9874"/>
              <a:gd name="connsiteY87" fmla="*/ 1634 h 10000"/>
              <a:gd name="connsiteX88" fmla="*/ 7101 w 9874"/>
              <a:gd name="connsiteY88" fmla="*/ 2082 h 10000"/>
              <a:gd name="connsiteX89" fmla="*/ 7159 w 9874"/>
              <a:gd name="connsiteY89" fmla="*/ 1965 h 10000"/>
              <a:gd name="connsiteX90" fmla="*/ 7228 w 9874"/>
              <a:gd name="connsiteY90" fmla="*/ 992 h 10000"/>
              <a:gd name="connsiteX91" fmla="*/ 7354 w 9874"/>
              <a:gd name="connsiteY91" fmla="*/ 1206 h 10000"/>
              <a:gd name="connsiteX92" fmla="*/ 7422 w 9874"/>
              <a:gd name="connsiteY92" fmla="*/ 545 h 10000"/>
              <a:gd name="connsiteX93" fmla="*/ 7491 w 9874"/>
              <a:gd name="connsiteY93" fmla="*/ 4163 h 10000"/>
              <a:gd name="connsiteX94" fmla="*/ 7548 w 9874"/>
              <a:gd name="connsiteY94" fmla="*/ 5700 h 10000"/>
              <a:gd name="connsiteX95" fmla="*/ 7685 w 9874"/>
              <a:gd name="connsiteY95" fmla="*/ 5700 h 10000"/>
              <a:gd name="connsiteX96" fmla="*/ 7744 w 9874"/>
              <a:gd name="connsiteY96" fmla="*/ 5156 h 10000"/>
              <a:gd name="connsiteX97" fmla="*/ 7812 w 9874"/>
              <a:gd name="connsiteY97" fmla="*/ 5156 h 10000"/>
              <a:gd name="connsiteX98" fmla="*/ 7869 w 9874"/>
              <a:gd name="connsiteY98" fmla="*/ 5700 h 10000"/>
              <a:gd name="connsiteX99" fmla="*/ 8006 w 9874"/>
              <a:gd name="connsiteY99" fmla="*/ 5272 h 10000"/>
              <a:gd name="connsiteX100" fmla="*/ 8064 w 9874"/>
              <a:gd name="connsiteY100" fmla="*/ 4280 h 10000"/>
              <a:gd name="connsiteX101" fmla="*/ 8133 w 9874"/>
              <a:gd name="connsiteY101" fmla="*/ 5058 h 10000"/>
              <a:gd name="connsiteX102" fmla="*/ 8201 w 9874"/>
              <a:gd name="connsiteY102" fmla="*/ 5058 h 10000"/>
              <a:gd name="connsiteX103" fmla="*/ 8328 w 9874"/>
              <a:gd name="connsiteY103" fmla="*/ 4611 h 10000"/>
              <a:gd name="connsiteX104" fmla="*/ 8385 w 9874"/>
              <a:gd name="connsiteY104" fmla="*/ 5058 h 10000"/>
              <a:gd name="connsiteX105" fmla="*/ 8453 w 9874"/>
              <a:gd name="connsiteY105" fmla="*/ 5156 h 10000"/>
              <a:gd name="connsiteX106" fmla="*/ 8523 w 9874"/>
              <a:gd name="connsiteY106" fmla="*/ 5156 h 10000"/>
              <a:gd name="connsiteX107" fmla="*/ 8579 w 9874"/>
              <a:gd name="connsiteY107" fmla="*/ 5058 h 10000"/>
              <a:gd name="connsiteX108" fmla="*/ 8717 w 9874"/>
              <a:gd name="connsiteY108" fmla="*/ 4825 h 10000"/>
              <a:gd name="connsiteX109" fmla="*/ 8774 w 9874"/>
              <a:gd name="connsiteY109" fmla="*/ 5058 h 10000"/>
              <a:gd name="connsiteX110" fmla="*/ 8843 w 9874"/>
              <a:gd name="connsiteY110" fmla="*/ 4825 h 10000"/>
              <a:gd name="connsiteX111" fmla="*/ 8912 w 9874"/>
              <a:gd name="connsiteY111" fmla="*/ 5272 h 10000"/>
              <a:gd name="connsiteX112" fmla="*/ 9037 w 9874"/>
              <a:gd name="connsiteY112" fmla="*/ 4942 h 10000"/>
              <a:gd name="connsiteX113" fmla="*/ 9094 w 9874"/>
              <a:gd name="connsiteY113" fmla="*/ 5370 h 10000"/>
              <a:gd name="connsiteX114" fmla="*/ 9164 w 9874"/>
              <a:gd name="connsiteY114" fmla="*/ 4942 h 10000"/>
              <a:gd name="connsiteX115" fmla="*/ 9232 w 9874"/>
              <a:gd name="connsiteY115" fmla="*/ 5603 h 10000"/>
              <a:gd name="connsiteX116" fmla="*/ 9359 w 9874"/>
              <a:gd name="connsiteY116" fmla="*/ 5370 h 10000"/>
              <a:gd name="connsiteX117" fmla="*/ 9427 w 9874"/>
              <a:gd name="connsiteY117" fmla="*/ 5370 h 10000"/>
              <a:gd name="connsiteX118" fmla="*/ 9483 w 9874"/>
              <a:gd name="connsiteY118" fmla="*/ 4611 h 10000"/>
              <a:gd name="connsiteX119" fmla="*/ 9554 w 9874"/>
              <a:gd name="connsiteY119" fmla="*/ 5486 h 10000"/>
              <a:gd name="connsiteX120" fmla="*/ 9678 w 9874"/>
              <a:gd name="connsiteY120" fmla="*/ 5603 h 10000"/>
              <a:gd name="connsiteX121" fmla="*/ 9748 w 9874"/>
              <a:gd name="connsiteY121" fmla="*/ 5058 h 10000"/>
              <a:gd name="connsiteX122" fmla="*/ 9805 w 9874"/>
              <a:gd name="connsiteY122" fmla="*/ 5603 h 10000"/>
              <a:gd name="connsiteX123" fmla="*/ 9874 w 9874"/>
              <a:gd name="connsiteY123" fmla="*/ 5486 h 10000"/>
              <a:gd name="connsiteX0" fmla="*/ 0 w 9930"/>
              <a:gd name="connsiteY0" fmla="*/ 10000 h 10000"/>
              <a:gd name="connsiteX1" fmla="*/ 140 w 9930"/>
              <a:gd name="connsiteY1" fmla="*/ 9767 h 10000"/>
              <a:gd name="connsiteX2" fmla="*/ 196 w 9930"/>
              <a:gd name="connsiteY2" fmla="*/ 9767 h 10000"/>
              <a:gd name="connsiteX3" fmla="*/ 266 w 9930"/>
              <a:gd name="connsiteY3" fmla="*/ 9339 h 10000"/>
              <a:gd name="connsiteX4" fmla="*/ 325 w 9930"/>
              <a:gd name="connsiteY4" fmla="*/ 9125 h 10000"/>
              <a:gd name="connsiteX5" fmla="*/ 464 w 9930"/>
              <a:gd name="connsiteY5" fmla="*/ 8560 h 10000"/>
              <a:gd name="connsiteX6" fmla="*/ 523 w 9930"/>
              <a:gd name="connsiteY6" fmla="*/ 8560 h 10000"/>
              <a:gd name="connsiteX7" fmla="*/ 591 w 9930"/>
              <a:gd name="connsiteY7" fmla="*/ 7568 h 10000"/>
              <a:gd name="connsiteX8" fmla="*/ 660 w 9930"/>
              <a:gd name="connsiteY8" fmla="*/ 7568 h 10000"/>
              <a:gd name="connsiteX9" fmla="*/ 788 w 9930"/>
              <a:gd name="connsiteY9" fmla="*/ 7685 h 10000"/>
              <a:gd name="connsiteX10" fmla="*/ 859 w 9930"/>
              <a:gd name="connsiteY10" fmla="*/ 7802 h 10000"/>
              <a:gd name="connsiteX11" fmla="*/ 917 w 9930"/>
              <a:gd name="connsiteY11" fmla="*/ 7354 h 10000"/>
              <a:gd name="connsiteX12" fmla="*/ 986 w 9930"/>
              <a:gd name="connsiteY12" fmla="*/ 7237 h 10000"/>
              <a:gd name="connsiteX13" fmla="*/ 1113 w 9930"/>
              <a:gd name="connsiteY13" fmla="*/ 5603 h 10000"/>
              <a:gd name="connsiteX14" fmla="*/ 1183 w 9930"/>
              <a:gd name="connsiteY14" fmla="*/ 4942 h 10000"/>
              <a:gd name="connsiteX15" fmla="*/ 1241 w 9930"/>
              <a:gd name="connsiteY15" fmla="*/ 5603 h 10000"/>
              <a:gd name="connsiteX16" fmla="*/ 1312 w 9930"/>
              <a:gd name="connsiteY16" fmla="*/ 5700 h 10000"/>
              <a:gd name="connsiteX17" fmla="*/ 1439 w 9930"/>
              <a:gd name="connsiteY17" fmla="*/ 5370 h 10000"/>
              <a:gd name="connsiteX18" fmla="*/ 1508 w 9930"/>
              <a:gd name="connsiteY18" fmla="*/ 5700 h 10000"/>
              <a:gd name="connsiteX19" fmla="*/ 1567 w 9930"/>
              <a:gd name="connsiteY19" fmla="*/ 5272 h 10000"/>
              <a:gd name="connsiteX20" fmla="*/ 1636 w 9930"/>
              <a:gd name="connsiteY20" fmla="*/ 5603 h 10000"/>
              <a:gd name="connsiteX21" fmla="*/ 1764 w 9930"/>
              <a:gd name="connsiteY21" fmla="*/ 5058 h 10000"/>
              <a:gd name="connsiteX22" fmla="*/ 1832 w 9930"/>
              <a:gd name="connsiteY22" fmla="*/ 5370 h 10000"/>
              <a:gd name="connsiteX23" fmla="*/ 1903 w 9930"/>
              <a:gd name="connsiteY23" fmla="*/ 5156 h 10000"/>
              <a:gd name="connsiteX24" fmla="*/ 1961 w 9930"/>
              <a:gd name="connsiteY24" fmla="*/ 5486 h 10000"/>
              <a:gd name="connsiteX25" fmla="*/ 2099 w 9930"/>
              <a:gd name="connsiteY25" fmla="*/ 4611 h 10000"/>
              <a:gd name="connsiteX26" fmla="*/ 2157 w 9930"/>
              <a:gd name="connsiteY26" fmla="*/ 5156 h 10000"/>
              <a:gd name="connsiteX27" fmla="*/ 2227 w 9930"/>
              <a:gd name="connsiteY27" fmla="*/ 5272 h 10000"/>
              <a:gd name="connsiteX28" fmla="*/ 2284 w 9930"/>
              <a:gd name="connsiteY28" fmla="*/ 5603 h 10000"/>
              <a:gd name="connsiteX29" fmla="*/ 2356 w 9930"/>
              <a:gd name="connsiteY29" fmla="*/ 5058 h 10000"/>
              <a:gd name="connsiteX30" fmla="*/ 2483 w 9930"/>
              <a:gd name="connsiteY30" fmla="*/ 5486 h 10000"/>
              <a:gd name="connsiteX31" fmla="*/ 2552 w 9930"/>
              <a:gd name="connsiteY31" fmla="*/ 5603 h 10000"/>
              <a:gd name="connsiteX32" fmla="*/ 2621 w 9930"/>
              <a:gd name="connsiteY32" fmla="*/ 5370 h 10000"/>
              <a:gd name="connsiteX33" fmla="*/ 2681 w 9930"/>
              <a:gd name="connsiteY33" fmla="*/ 5370 h 10000"/>
              <a:gd name="connsiteX34" fmla="*/ 2819 w 9930"/>
              <a:gd name="connsiteY34" fmla="*/ 5370 h 10000"/>
              <a:gd name="connsiteX35" fmla="*/ 2877 w 9930"/>
              <a:gd name="connsiteY35" fmla="*/ 4611 h 10000"/>
              <a:gd name="connsiteX36" fmla="*/ 2947 w 9930"/>
              <a:gd name="connsiteY36" fmla="*/ 4942 h 10000"/>
              <a:gd name="connsiteX37" fmla="*/ 3004 w 9930"/>
              <a:gd name="connsiteY37" fmla="*/ 4728 h 10000"/>
              <a:gd name="connsiteX38" fmla="*/ 3144 w 9930"/>
              <a:gd name="connsiteY38" fmla="*/ 6031 h 10000"/>
              <a:gd name="connsiteX39" fmla="*/ 3200 w 9930"/>
              <a:gd name="connsiteY39" fmla="*/ 5272 h 10000"/>
              <a:gd name="connsiteX40" fmla="*/ 3272 w 9930"/>
              <a:gd name="connsiteY40" fmla="*/ 5272 h 10000"/>
              <a:gd name="connsiteX41" fmla="*/ 3340 w 9930"/>
              <a:gd name="connsiteY41" fmla="*/ 5272 h 10000"/>
              <a:gd name="connsiteX42" fmla="*/ 3469 w 9930"/>
              <a:gd name="connsiteY42" fmla="*/ 4611 h 10000"/>
              <a:gd name="connsiteX43" fmla="*/ 3527 w 9930"/>
              <a:gd name="connsiteY43" fmla="*/ 5370 h 10000"/>
              <a:gd name="connsiteX44" fmla="*/ 3596 w 9930"/>
              <a:gd name="connsiteY44" fmla="*/ 5486 h 10000"/>
              <a:gd name="connsiteX45" fmla="*/ 3666 w 9930"/>
              <a:gd name="connsiteY45" fmla="*/ 5058 h 10000"/>
              <a:gd name="connsiteX46" fmla="*/ 3793 w 9930"/>
              <a:gd name="connsiteY46" fmla="*/ 5603 h 10000"/>
              <a:gd name="connsiteX47" fmla="*/ 3864 w 9930"/>
              <a:gd name="connsiteY47" fmla="*/ 4611 h 10000"/>
              <a:gd name="connsiteX48" fmla="*/ 3920 w 9930"/>
              <a:gd name="connsiteY48" fmla="*/ 4825 h 10000"/>
              <a:gd name="connsiteX49" fmla="*/ 3991 w 9930"/>
              <a:gd name="connsiteY49" fmla="*/ 4397 h 10000"/>
              <a:gd name="connsiteX50" fmla="*/ 4118 w 9930"/>
              <a:gd name="connsiteY50" fmla="*/ 5058 h 10000"/>
              <a:gd name="connsiteX51" fmla="*/ 4188 w 9930"/>
              <a:gd name="connsiteY51" fmla="*/ 5156 h 10000"/>
              <a:gd name="connsiteX52" fmla="*/ 4245 w 9930"/>
              <a:gd name="connsiteY52" fmla="*/ 4825 h 10000"/>
              <a:gd name="connsiteX53" fmla="*/ 4316 w 9930"/>
              <a:gd name="connsiteY53" fmla="*/ 5156 h 10000"/>
              <a:gd name="connsiteX54" fmla="*/ 4443 w 9930"/>
              <a:gd name="connsiteY54" fmla="*/ 5156 h 10000"/>
              <a:gd name="connsiteX55" fmla="*/ 4513 w 9930"/>
              <a:gd name="connsiteY55" fmla="*/ 5486 h 10000"/>
              <a:gd name="connsiteX56" fmla="*/ 4583 w 9930"/>
              <a:gd name="connsiteY56" fmla="*/ 5370 h 10000"/>
              <a:gd name="connsiteX57" fmla="*/ 4639 w 9930"/>
              <a:gd name="connsiteY57" fmla="*/ 5272 h 10000"/>
              <a:gd name="connsiteX58" fmla="*/ 4768 w 9930"/>
              <a:gd name="connsiteY58" fmla="*/ 4942 h 10000"/>
              <a:gd name="connsiteX59" fmla="*/ 4836 w 9930"/>
              <a:gd name="connsiteY59" fmla="*/ 4942 h 10000"/>
              <a:gd name="connsiteX60" fmla="*/ 4908 w 9930"/>
              <a:gd name="connsiteY60" fmla="*/ 5272 h 10000"/>
              <a:gd name="connsiteX61" fmla="*/ 4965 w 9930"/>
              <a:gd name="connsiteY61" fmla="*/ 5486 h 10000"/>
              <a:gd name="connsiteX62" fmla="*/ 5104 w 9930"/>
              <a:gd name="connsiteY62" fmla="*/ 5156 h 10000"/>
              <a:gd name="connsiteX63" fmla="*/ 5162 w 9930"/>
              <a:gd name="connsiteY63" fmla="*/ 7354 h 10000"/>
              <a:gd name="connsiteX64" fmla="*/ 5232 w 9930"/>
              <a:gd name="connsiteY64" fmla="*/ 8016 h 10000"/>
              <a:gd name="connsiteX65" fmla="*/ 5302 w 9930"/>
              <a:gd name="connsiteY65" fmla="*/ 7140 h 10000"/>
              <a:gd name="connsiteX66" fmla="*/ 5428 w 9930"/>
              <a:gd name="connsiteY66" fmla="*/ 6265 h 10000"/>
              <a:gd name="connsiteX67" fmla="*/ 5488 w 9930"/>
              <a:gd name="connsiteY67" fmla="*/ 6148 h 10000"/>
              <a:gd name="connsiteX68" fmla="*/ 5556 w 9930"/>
              <a:gd name="connsiteY68" fmla="*/ 5486 h 10000"/>
              <a:gd name="connsiteX69" fmla="*/ 5627 w 9930"/>
              <a:gd name="connsiteY69" fmla="*/ 5700 h 10000"/>
              <a:gd name="connsiteX70" fmla="*/ 5685 w 9930"/>
              <a:gd name="connsiteY70" fmla="*/ 5156 h 10000"/>
              <a:gd name="connsiteX71" fmla="*/ 5823 w 9930"/>
              <a:gd name="connsiteY71" fmla="*/ 4942 h 10000"/>
              <a:gd name="connsiteX72" fmla="*/ 5881 w 9930"/>
              <a:gd name="connsiteY72" fmla="*/ 5370 h 10000"/>
              <a:gd name="connsiteX73" fmla="*/ 5951 w 9930"/>
              <a:gd name="connsiteY73" fmla="*/ 5486 h 10000"/>
              <a:gd name="connsiteX74" fmla="*/ 6009 w 9930"/>
              <a:gd name="connsiteY74" fmla="*/ 6362 h 10000"/>
              <a:gd name="connsiteX75" fmla="*/ 6148 w 9930"/>
              <a:gd name="connsiteY75" fmla="*/ 6265 h 10000"/>
              <a:gd name="connsiteX76" fmla="*/ 6206 w 9930"/>
              <a:gd name="connsiteY76" fmla="*/ 5817 h 10000"/>
              <a:gd name="connsiteX77" fmla="*/ 6276 w 9930"/>
              <a:gd name="connsiteY77" fmla="*/ 7023 h 10000"/>
              <a:gd name="connsiteX78" fmla="*/ 6346 w 9930"/>
              <a:gd name="connsiteY78" fmla="*/ 2743 h 10000"/>
              <a:gd name="connsiteX79" fmla="*/ 6473 w 9930"/>
              <a:gd name="connsiteY79" fmla="*/ 0 h 10000"/>
              <a:gd name="connsiteX80" fmla="*/ 6543 w 9930"/>
              <a:gd name="connsiteY80" fmla="*/ 1323 h 10000"/>
              <a:gd name="connsiteX81" fmla="*/ 6600 w 9930"/>
              <a:gd name="connsiteY81" fmla="*/ 875 h 10000"/>
              <a:gd name="connsiteX82" fmla="*/ 6670 w 9930"/>
              <a:gd name="connsiteY82" fmla="*/ 2082 h 10000"/>
              <a:gd name="connsiteX83" fmla="*/ 6798 w 9930"/>
              <a:gd name="connsiteY83" fmla="*/ 1751 h 10000"/>
              <a:gd name="connsiteX84" fmla="*/ 6868 w 9930"/>
              <a:gd name="connsiteY84" fmla="*/ 1751 h 10000"/>
              <a:gd name="connsiteX85" fmla="*/ 6926 w 9930"/>
              <a:gd name="connsiteY85" fmla="*/ 1965 h 10000"/>
              <a:gd name="connsiteX86" fmla="*/ 6995 w 9930"/>
              <a:gd name="connsiteY86" fmla="*/ 2626 h 10000"/>
              <a:gd name="connsiteX87" fmla="*/ 7124 w 9930"/>
              <a:gd name="connsiteY87" fmla="*/ 1634 h 10000"/>
              <a:gd name="connsiteX88" fmla="*/ 7192 w 9930"/>
              <a:gd name="connsiteY88" fmla="*/ 2082 h 10000"/>
              <a:gd name="connsiteX89" fmla="*/ 7250 w 9930"/>
              <a:gd name="connsiteY89" fmla="*/ 1965 h 10000"/>
              <a:gd name="connsiteX90" fmla="*/ 7320 w 9930"/>
              <a:gd name="connsiteY90" fmla="*/ 992 h 10000"/>
              <a:gd name="connsiteX91" fmla="*/ 7448 w 9930"/>
              <a:gd name="connsiteY91" fmla="*/ 1206 h 10000"/>
              <a:gd name="connsiteX92" fmla="*/ 7517 w 9930"/>
              <a:gd name="connsiteY92" fmla="*/ 545 h 10000"/>
              <a:gd name="connsiteX93" fmla="*/ 7587 w 9930"/>
              <a:gd name="connsiteY93" fmla="*/ 4163 h 10000"/>
              <a:gd name="connsiteX94" fmla="*/ 7644 w 9930"/>
              <a:gd name="connsiteY94" fmla="*/ 5700 h 10000"/>
              <a:gd name="connsiteX95" fmla="*/ 7783 w 9930"/>
              <a:gd name="connsiteY95" fmla="*/ 5700 h 10000"/>
              <a:gd name="connsiteX96" fmla="*/ 7843 w 9930"/>
              <a:gd name="connsiteY96" fmla="*/ 5156 h 10000"/>
              <a:gd name="connsiteX97" fmla="*/ 7912 w 9930"/>
              <a:gd name="connsiteY97" fmla="*/ 5156 h 10000"/>
              <a:gd name="connsiteX98" fmla="*/ 7969 w 9930"/>
              <a:gd name="connsiteY98" fmla="*/ 5700 h 10000"/>
              <a:gd name="connsiteX99" fmla="*/ 8108 w 9930"/>
              <a:gd name="connsiteY99" fmla="*/ 5272 h 10000"/>
              <a:gd name="connsiteX100" fmla="*/ 8167 w 9930"/>
              <a:gd name="connsiteY100" fmla="*/ 4280 h 10000"/>
              <a:gd name="connsiteX101" fmla="*/ 8237 w 9930"/>
              <a:gd name="connsiteY101" fmla="*/ 5058 h 10000"/>
              <a:gd name="connsiteX102" fmla="*/ 8306 w 9930"/>
              <a:gd name="connsiteY102" fmla="*/ 5058 h 10000"/>
              <a:gd name="connsiteX103" fmla="*/ 8434 w 9930"/>
              <a:gd name="connsiteY103" fmla="*/ 4611 h 10000"/>
              <a:gd name="connsiteX104" fmla="*/ 8492 w 9930"/>
              <a:gd name="connsiteY104" fmla="*/ 5058 h 10000"/>
              <a:gd name="connsiteX105" fmla="*/ 8561 w 9930"/>
              <a:gd name="connsiteY105" fmla="*/ 5156 h 10000"/>
              <a:gd name="connsiteX106" fmla="*/ 8632 w 9930"/>
              <a:gd name="connsiteY106" fmla="*/ 5156 h 10000"/>
              <a:gd name="connsiteX107" fmla="*/ 8688 w 9930"/>
              <a:gd name="connsiteY107" fmla="*/ 5058 h 10000"/>
              <a:gd name="connsiteX108" fmla="*/ 8828 w 9930"/>
              <a:gd name="connsiteY108" fmla="*/ 4825 h 10000"/>
              <a:gd name="connsiteX109" fmla="*/ 8886 w 9930"/>
              <a:gd name="connsiteY109" fmla="*/ 5058 h 10000"/>
              <a:gd name="connsiteX110" fmla="*/ 8956 w 9930"/>
              <a:gd name="connsiteY110" fmla="*/ 4825 h 10000"/>
              <a:gd name="connsiteX111" fmla="*/ 9026 w 9930"/>
              <a:gd name="connsiteY111" fmla="*/ 5272 h 10000"/>
              <a:gd name="connsiteX112" fmla="*/ 9152 w 9930"/>
              <a:gd name="connsiteY112" fmla="*/ 4942 h 10000"/>
              <a:gd name="connsiteX113" fmla="*/ 9210 w 9930"/>
              <a:gd name="connsiteY113" fmla="*/ 5370 h 10000"/>
              <a:gd name="connsiteX114" fmla="*/ 9281 w 9930"/>
              <a:gd name="connsiteY114" fmla="*/ 4942 h 10000"/>
              <a:gd name="connsiteX115" fmla="*/ 9350 w 9930"/>
              <a:gd name="connsiteY115" fmla="*/ 5603 h 10000"/>
              <a:gd name="connsiteX116" fmla="*/ 9478 w 9930"/>
              <a:gd name="connsiteY116" fmla="*/ 5370 h 10000"/>
              <a:gd name="connsiteX117" fmla="*/ 9547 w 9930"/>
              <a:gd name="connsiteY117" fmla="*/ 5370 h 10000"/>
              <a:gd name="connsiteX118" fmla="*/ 9604 w 9930"/>
              <a:gd name="connsiteY118" fmla="*/ 4611 h 10000"/>
              <a:gd name="connsiteX119" fmla="*/ 9676 w 9930"/>
              <a:gd name="connsiteY119" fmla="*/ 5486 h 10000"/>
              <a:gd name="connsiteX120" fmla="*/ 9801 w 9930"/>
              <a:gd name="connsiteY120" fmla="*/ 5603 h 10000"/>
              <a:gd name="connsiteX121" fmla="*/ 9872 w 9930"/>
              <a:gd name="connsiteY121" fmla="*/ 5058 h 10000"/>
              <a:gd name="connsiteX122" fmla="*/ 9930 w 9930"/>
              <a:gd name="connsiteY122" fmla="*/ 5603 h 10000"/>
              <a:gd name="connsiteX0" fmla="*/ 0 w 9942"/>
              <a:gd name="connsiteY0" fmla="*/ 10000 h 10000"/>
              <a:gd name="connsiteX1" fmla="*/ 141 w 9942"/>
              <a:gd name="connsiteY1" fmla="*/ 9767 h 10000"/>
              <a:gd name="connsiteX2" fmla="*/ 197 w 9942"/>
              <a:gd name="connsiteY2" fmla="*/ 9767 h 10000"/>
              <a:gd name="connsiteX3" fmla="*/ 268 w 9942"/>
              <a:gd name="connsiteY3" fmla="*/ 9339 h 10000"/>
              <a:gd name="connsiteX4" fmla="*/ 327 w 9942"/>
              <a:gd name="connsiteY4" fmla="*/ 9125 h 10000"/>
              <a:gd name="connsiteX5" fmla="*/ 467 w 9942"/>
              <a:gd name="connsiteY5" fmla="*/ 8560 h 10000"/>
              <a:gd name="connsiteX6" fmla="*/ 527 w 9942"/>
              <a:gd name="connsiteY6" fmla="*/ 8560 h 10000"/>
              <a:gd name="connsiteX7" fmla="*/ 595 w 9942"/>
              <a:gd name="connsiteY7" fmla="*/ 7568 h 10000"/>
              <a:gd name="connsiteX8" fmla="*/ 665 w 9942"/>
              <a:gd name="connsiteY8" fmla="*/ 7568 h 10000"/>
              <a:gd name="connsiteX9" fmla="*/ 794 w 9942"/>
              <a:gd name="connsiteY9" fmla="*/ 7685 h 10000"/>
              <a:gd name="connsiteX10" fmla="*/ 865 w 9942"/>
              <a:gd name="connsiteY10" fmla="*/ 7802 h 10000"/>
              <a:gd name="connsiteX11" fmla="*/ 923 w 9942"/>
              <a:gd name="connsiteY11" fmla="*/ 7354 h 10000"/>
              <a:gd name="connsiteX12" fmla="*/ 993 w 9942"/>
              <a:gd name="connsiteY12" fmla="*/ 7237 h 10000"/>
              <a:gd name="connsiteX13" fmla="*/ 1121 w 9942"/>
              <a:gd name="connsiteY13" fmla="*/ 5603 h 10000"/>
              <a:gd name="connsiteX14" fmla="*/ 1191 w 9942"/>
              <a:gd name="connsiteY14" fmla="*/ 4942 h 10000"/>
              <a:gd name="connsiteX15" fmla="*/ 1250 w 9942"/>
              <a:gd name="connsiteY15" fmla="*/ 5603 h 10000"/>
              <a:gd name="connsiteX16" fmla="*/ 1321 w 9942"/>
              <a:gd name="connsiteY16" fmla="*/ 5700 h 10000"/>
              <a:gd name="connsiteX17" fmla="*/ 1449 w 9942"/>
              <a:gd name="connsiteY17" fmla="*/ 5370 h 10000"/>
              <a:gd name="connsiteX18" fmla="*/ 1519 w 9942"/>
              <a:gd name="connsiteY18" fmla="*/ 5700 h 10000"/>
              <a:gd name="connsiteX19" fmla="*/ 1578 w 9942"/>
              <a:gd name="connsiteY19" fmla="*/ 5272 h 10000"/>
              <a:gd name="connsiteX20" fmla="*/ 1648 w 9942"/>
              <a:gd name="connsiteY20" fmla="*/ 5603 h 10000"/>
              <a:gd name="connsiteX21" fmla="*/ 1776 w 9942"/>
              <a:gd name="connsiteY21" fmla="*/ 5058 h 10000"/>
              <a:gd name="connsiteX22" fmla="*/ 1845 w 9942"/>
              <a:gd name="connsiteY22" fmla="*/ 5370 h 10000"/>
              <a:gd name="connsiteX23" fmla="*/ 1916 w 9942"/>
              <a:gd name="connsiteY23" fmla="*/ 5156 h 10000"/>
              <a:gd name="connsiteX24" fmla="*/ 1975 w 9942"/>
              <a:gd name="connsiteY24" fmla="*/ 5486 h 10000"/>
              <a:gd name="connsiteX25" fmla="*/ 2114 w 9942"/>
              <a:gd name="connsiteY25" fmla="*/ 4611 h 10000"/>
              <a:gd name="connsiteX26" fmla="*/ 2172 w 9942"/>
              <a:gd name="connsiteY26" fmla="*/ 5156 h 10000"/>
              <a:gd name="connsiteX27" fmla="*/ 2243 w 9942"/>
              <a:gd name="connsiteY27" fmla="*/ 5272 h 10000"/>
              <a:gd name="connsiteX28" fmla="*/ 2300 w 9942"/>
              <a:gd name="connsiteY28" fmla="*/ 5603 h 10000"/>
              <a:gd name="connsiteX29" fmla="*/ 2373 w 9942"/>
              <a:gd name="connsiteY29" fmla="*/ 5058 h 10000"/>
              <a:gd name="connsiteX30" fmla="*/ 2501 w 9942"/>
              <a:gd name="connsiteY30" fmla="*/ 5486 h 10000"/>
              <a:gd name="connsiteX31" fmla="*/ 2570 w 9942"/>
              <a:gd name="connsiteY31" fmla="*/ 5603 h 10000"/>
              <a:gd name="connsiteX32" fmla="*/ 2639 w 9942"/>
              <a:gd name="connsiteY32" fmla="*/ 5370 h 10000"/>
              <a:gd name="connsiteX33" fmla="*/ 2700 w 9942"/>
              <a:gd name="connsiteY33" fmla="*/ 5370 h 10000"/>
              <a:gd name="connsiteX34" fmla="*/ 2839 w 9942"/>
              <a:gd name="connsiteY34" fmla="*/ 5370 h 10000"/>
              <a:gd name="connsiteX35" fmla="*/ 2897 w 9942"/>
              <a:gd name="connsiteY35" fmla="*/ 4611 h 10000"/>
              <a:gd name="connsiteX36" fmla="*/ 2968 w 9942"/>
              <a:gd name="connsiteY36" fmla="*/ 4942 h 10000"/>
              <a:gd name="connsiteX37" fmla="*/ 3025 w 9942"/>
              <a:gd name="connsiteY37" fmla="*/ 4728 h 10000"/>
              <a:gd name="connsiteX38" fmla="*/ 3166 w 9942"/>
              <a:gd name="connsiteY38" fmla="*/ 6031 h 10000"/>
              <a:gd name="connsiteX39" fmla="*/ 3223 w 9942"/>
              <a:gd name="connsiteY39" fmla="*/ 5272 h 10000"/>
              <a:gd name="connsiteX40" fmla="*/ 3295 w 9942"/>
              <a:gd name="connsiteY40" fmla="*/ 5272 h 10000"/>
              <a:gd name="connsiteX41" fmla="*/ 3364 w 9942"/>
              <a:gd name="connsiteY41" fmla="*/ 5272 h 10000"/>
              <a:gd name="connsiteX42" fmla="*/ 3493 w 9942"/>
              <a:gd name="connsiteY42" fmla="*/ 4611 h 10000"/>
              <a:gd name="connsiteX43" fmla="*/ 3552 w 9942"/>
              <a:gd name="connsiteY43" fmla="*/ 5370 h 10000"/>
              <a:gd name="connsiteX44" fmla="*/ 3621 w 9942"/>
              <a:gd name="connsiteY44" fmla="*/ 5486 h 10000"/>
              <a:gd name="connsiteX45" fmla="*/ 3692 w 9942"/>
              <a:gd name="connsiteY45" fmla="*/ 5058 h 10000"/>
              <a:gd name="connsiteX46" fmla="*/ 3820 w 9942"/>
              <a:gd name="connsiteY46" fmla="*/ 5603 h 10000"/>
              <a:gd name="connsiteX47" fmla="*/ 3891 w 9942"/>
              <a:gd name="connsiteY47" fmla="*/ 4611 h 10000"/>
              <a:gd name="connsiteX48" fmla="*/ 3948 w 9942"/>
              <a:gd name="connsiteY48" fmla="*/ 4825 h 10000"/>
              <a:gd name="connsiteX49" fmla="*/ 4019 w 9942"/>
              <a:gd name="connsiteY49" fmla="*/ 4397 h 10000"/>
              <a:gd name="connsiteX50" fmla="*/ 4147 w 9942"/>
              <a:gd name="connsiteY50" fmla="*/ 5058 h 10000"/>
              <a:gd name="connsiteX51" fmla="*/ 4218 w 9942"/>
              <a:gd name="connsiteY51" fmla="*/ 5156 h 10000"/>
              <a:gd name="connsiteX52" fmla="*/ 4275 w 9942"/>
              <a:gd name="connsiteY52" fmla="*/ 4825 h 10000"/>
              <a:gd name="connsiteX53" fmla="*/ 4346 w 9942"/>
              <a:gd name="connsiteY53" fmla="*/ 5156 h 10000"/>
              <a:gd name="connsiteX54" fmla="*/ 4474 w 9942"/>
              <a:gd name="connsiteY54" fmla="*/ 5156 h 10000"/>
              <a:gd name="connsiteX55" fmla="*/ 4545 w 9942"/>
              <a:gd name="connsiteY55" fmla="*/ 5486 h 10000"/>
              <a:gd name="connsiteX56" fmla="*/ 4615 w 9942"/>
              <a:gd name="connsiteY56" fmla="*/ 5370 h 10000"/>
              <a:gd name="connsiteX57" fmla="*/ 4672 w 9942"/>
              <a:gd name="connsiteY57" fmla="*/ 5272 h 10000"/>
              <a:gd name="connsiteX58" fmla="*/ 4802 w 9942"/>
              <a:gd name="connsiteY58" fmla="*/ 4942 h 10000"/>
              <a:gd name="connsiteX59" fmla="*/ 4870 w 9942"/>
              <a:gd name="connsiteY59" fmla="*/ 4942 h 10000"/>
              <a:gd name="connsiteX60" fmla="*/ 4943 w 9942"/>
              <a:gd name="connsiteY60" fmla="*/ 5272 h 10000"/>
              <a:gd name="connsiteX61" fmla="*/ 5000 w 9942"/>
              <a:gd name="connsiteY61" fmla="*/ 5486 h 10000"/>
              <a:gd name="connsiteX62" fmla="*/ 5140 w 9942"/>
              <a:gd name="connsiteY62" fmla="*/ 5156 h 10000"/>
              <a:gd name="connsiteX63" fmla="*/ 5198 w 9942"/>
              <a:gd name="connsiteY63" fmla="*/ 7354 h 10000"/>
              <a:gd name="connsiteX64" fmla="*/ 5269 w 9942"/>
              <a:gd name="connsiteY64" fmla="*/ 8016 h 10000"/>
              <a:gd name="connsiteX65" fmla="*/ 5339 w 9942"/>
              <a:gd name="connsiteY65" fmla="*/ 7140 h 10000"/>
              <a:gd name="connsiteX66" fmla="*/ 5466 w 9942"/>
              <a:gd name="connsiteY66" fmla="*/ 6265 h 10000"/>
              <a:gd name="connsiteX67" fmla="*/ 5527 w 9942"/>
              <a:gd name="connsiteY67" fmla="*/ 6148 h 10000"/>
              <a:gd name="connsiteX68" fmla="*/ 5595 w 9942"/>
              <a:gd name="connsiteY68" fmla="*/ 5486 h 10000"/>
              <a:gd name="connsiteX69" fmla="*/ 5667 w 9942"/>
              <a:gd name="connsiteY69" fmla="*/ 5700 h 10000"/>
              <a:gd name="connsiteX70" fmla="*/ 5725 w 9942"/>
              <a:gd name="connsiteY70" fmla="*/ 5156 h 10000"/>
              <a:gd name="connsiteX71" fmla="*/ 5864 w 9942"/>
              <a:gd name="connsiteY71" fmla="*/ 4942 h 10000"/>
              <a:gd name="connsiteX72" fmla="*/ 5922 w 9942"/>
              <a:gd name="connsiteY72" fmla="*/ 5370 h 10000"/>
              <a:gd name="connsiteX73" fmla="*/ 5993 w 9942"/>
              <a:gd name="connsiteY73" fmla="*/ 5486 h 10000"/>
              <a:gd name="connsiteX74" fmla="*/ 6051 w 9942"/>
              <a:gd name="connsiteY74" fmla="*/ 6362 h 10000"/>
              <a:gd name="connsiteX75" fmla="*/ 6191 w 9942"/>
              <a:gd name="connsiteY75" fmla="*/ 6265 h 10000"/>
              <a:gd name="connsiteX76" fmla="*/ 6250 w 9942"/>
              <a:gd name="connsiteY76" fmla="*/ 5817 h 10000"/>
              <a:gd name="connsiteX77" fmla="*/ 6320 w 9942"/>
              <a:gd name="connsiteY77" fmla="*/ 7023 h 10000"/>
              <a:gd name="connsiteX78" fmla="*/ 6391 w 9942"/>
              <a:gd name="connsiteY78" fmla="*/ 2743 h 10000"/>
              <a:gd name="connsiteX79" fmla="*/ 6519 w 9942"/>
              <a:gd name="connsiteY79" fmla="*/ 0 h 10000"/>
              <a:gd name="connsiteX80" fmla="*/ 6589 w 9942"/>
              <a:gd name="connsiteY80" fmla="*/ 1323 h 10000"/>
              <a:gd name="connsiteX81" fmla="*/ 6647 w 9942"/>
              <a:gd name="connsiteY81" fmla="*/ 875 h 10000"/>
              <a:gd name="connsiteX82" fmla="*/ 6717 w 9942"/>
              <a:gd name="connsiteY82" fmla="*/ 2082 h 10000"/>
              <a:gd name="connsiteX83" fmla="*/ 6846 w 9942"/>
              <a:gd name="connsiteY83" fmla="*/ 1751 h 10000"/>
              <a:gd name="connsiteX84" fmla="*/ 6916 w 9942"/>
              <a:gd name="connsiteY84" fmla="*/ 1751 h 10000"/>
              <a:gd name="connsiteX85" fmla="*/ 6975 w 9942"/>
              <a:gd name="connsiteY85" fmla="*/ 1965 h 10000"/>
              <a:gd name="connsiteX86" fmla="*/ 7044 w 9942"/>
              <a:gd name="connsiteY86" fmla="*/ 2626 h 10000"/>
              <a:gd name="connsiteX87" fmla="*/ 7174 w 9942"/>
              <a:gd name="connsiteY87" fmla="*/ 1634 h 10000"/>
              <a:gd name="connsiteX88" fmla="*/ 7243 w 9942"/>
              <a:gd name="connsiteY88" fmla="*/ 2082 h 10000"/>
              <a:gd name="connsiteX89" fmla="*/ 7301 w 9942"/>
              <a:gd name="connsiteY89" fmla="*/ 1965 h 10000"/>
              <a:gd name="connsiteX90" fmla="*/ 7372 w 9942"/>
              <a:gd name="connsiteY90" fmla="*/ 992 h 10000"/>
              <a:gd name="connsiteX91" fmla="*/ 7501 w 9942"/>
              <a:gd name="connsiteY91" fmla="*/ 1206 h 10000"/>
              <a:gd name="connsiteX92" fmla="*/ 7570 w 9942"/>
              <a:gd name="connsiteY92" fmla="*/ 545 h 10000"/>
              <a:gd name="connsiteX93" fmla="*/ 7640 w 9942"/>
              <a:gd name="connsiteY93" fmla="*/ 4163 h 10000"/>
              <a:gd name="connsiteX94" fmla="*/ 7698 w 9942"/>
              <a:gd name="connsiteY94" fmla="*/ 5700 h 10000"/>
              <a:gd name="connsiteX95" fmla="*/ 7838 w 9942"/>
              <a:gd name="connsiteY95" fmla="*/ 5700 h 10000"/>
              <a:gd name="connsiteX96" fmla="*/ 7898 w 9942"/>
              <a:gd name="connsiteY96" fmla="*/ 5156 h 10000"/>
              <a:gd name="connsiteX97" fmla="*/ 7968 w 9942"/>
              <a:gd name="connsiteY97" fmla="*/ 5156 h 10000"/>
              <a:gd name="connsiteX98" fmla="*/ 8025 w 9942"/>
              <a:gd name="connsiteY98" fmla="*/ 5700 h 10000"/>
              <a:gd name="connsiteX99" fmla="*/ 8165 w 9942"/>
              <a:gd name="connsiteY99" fmla="*/ 5272 h 10000"/>
              <a:gd name="connsiteX100" fmla="*/ 8225 w 9942"/>
              <a:gd name="connsiteY100" fmla="*/ 4280 h 10000"/>
              <a:gd name="connsiteX101" fmla="*/ 8295 w 9942"/>
              <a:gd name="connsiteY101" fmla="*/ 5058 h 10000"/>
              <a:gd name="connsiteX102" fmla="*/ 8365 w 9942"/>
              <a:gd name="connsiteY102" fmla="*/ 5058 h 10000"/>
              <a:gd name="connsiteX103" fmla="*/ 8493 w 9942"/>
              <a:gd name="connsiteY103" fmla="*/ 4611 h 10000"/>
              <a:gd name="connsiteX104" fmla="*/ 8552 w 9942"/>
              <a:gd name="connsiteY104" fmla="*/ 5058 h 10000"/>
              <a:gd name="connsiteX105" fmla="*/ 8621 w 9942"/>
              <a:gd name="connsiteY105" fmla="*/ 5156 h 10000"/>
              <a:gd name="connsiteX106" fmla="*/ 8693 w 9942"/>
              <a:gd name="connsiteY106" fmla="*/ 5156 h 10000"/>
              <a:gd name="connsiteX107" fmla="*/ 8749 w 9942"/>
              <a:gd name="connsiteY107" fmla="*/ 5058 h 10000"/>
              <a:gd name="connsiteX108" fmla="*/ 8890 w 9942"/>
              <a:gd name="connsiteY108" fmla="*/ 4825 h 10000"/>
              <a:gd name="connsiteX109" fmla="*/ 8949 w 9942"/>
              <a:gd name="connsiteY109" fmla="*/ 5058 h 10000"/>
              <a:gd name="connsiteX110" fmla="*/ 9019 w 9942"/>
              <a:gd name="connsiteY110" fmla="*/ 4825 h 10000"/>
              <a:gd name="connsiteX111" fmla="*/ 9090 w 9942"/>
              <a:gd name="connsiteY111" fmla="*/ 5272 h 10000"/>
              <a:gd name="connsiteX112" fmla="*/ 9217 w 9942"/>
              <a:gd name="connsiteY112" fmla="*/ 4942 h 10000"/>
              <a:gd name="connsiteX113" fmla="*/ 9275 w 9942"/>
              <a:gd name="connsiteY113" fmla="*/ 5370 h 10000"/>
              <a:gd name="connsiteX114" fmla="*/ 9346 w 9942"/>
              <a:gd name="connsiteY114" fmla="*/ 4942 h 10000"/>
              <a:gd name="connsiteX115" fmla="*/ 9416 w 9942"/>
              <a:gd name="connsiteY115" fmla="*/ 5603 h 10000"/>
              <a:gd name="connsiteX116" fmla="*/ 9545 w 9942"/>
              <a:gd name="connsiteY116" fmla="*/ 5370 h 10000"/>
              <a:gd name="connsiteX117" fmla="*/ 9614 w 9942"/>
              <a:gd name="connsiteY117" fmla="*/ 5370 h 10000"/>
              <a:gd name="connsiteX118" fmla="*/ 9672 w 9942"/>
              <a:gd name="connsiteY118" fmla="*/ 4611 h 10000"/>
              <a:gd name="connsiteX119" fmla="*/ 9744 w 9942"/>
              <a:gd name="connsiteY119" fmla="*/ 5486 h 10000"/>
              <a:gd name="connsiteX120" fmla="*/ 9870 w 9942"/>
              <a:gd name="connsiteY120" fmla="*/ 5603 h 10000"/>
              <a:gd name="connsiteX121" fmla="*/ 9942 w 9942"/>
              <a:gd name="connsiteY121" fmla="*/ 5058 h 10000"/>
              <a:gd name="connsiteX0" fmla="*/ 0 w 9928"/>
              <a:gd name="connsiteY0" fmla="*/ 10000 h 10000"/>
              <a:gd name="connsiteX1" fmla="*/ 142 w 9928"/>
              <a:gd name="connsiteY1" fmla="*/ 9767 h 10000"/>
              <a:gd name="connsiteX2" fmla="*/ 198 w 9928"/>
              <a:gd name="connsiteY2" fmla="*/ 9767 h 10000"/>
              <a:gd name="connsiteX3" fmla="*/ 270 w 9928"/>
              <a:gd name="connsiteY3" fmla="*/ 9339 h 10000"/>
              <a:gd name="connsiteX4" fmla="*/ 329 w 9928"/>
              <a:gd name="connsiteY4" fmla="*/ 9125 h 10000"/>
              <a:gd name="connsiteX5" fmla="*/ 470 w 9928"/>
              <a:gd name="connsiteY5" fmla="*/ 8560 h 10000"/>
              <a:gd name="connsiteX6" fmla="*/ 530 w 9928"/>
              <a:gd name="connsiteY6" fmla="*/ 8560 h 10000"/>
              <a:gd name="connsiteX7" fmla="*/ 598 w 9928"/>
              <a:gd name="connsiteY7" fmla="*/ 7568 h 10000"/>
              <a:gd name="connsiteX8" fmla="*/ 669 w 9928"/>
              <a:gd name="connsiteY8" fmla="*/ 7568 h 10000"/>
              <a:gd name="connsiteX9" fmla="*/ 799 w 9928"/>
              <a:gd name="connsiteY9" fmla="*/ 7685 h 10000"/>
              <a:gd name="connsiteX10" fmla="*/ 870 w 9928"/>
              <a:gd name="connsiteY10" fmla="*/ 7802 h 10000"/>
              <a:gd name="connsiteX11" fmla="*/ 928 w 9928"/>
              <a:gd name="connsiteY11" fmla="*/ 7354 h 10000"/>
              <a:gd name="connsiteX12" fmla="*/ 999 w 9928"/>
              <a:gd name="connsiteY12" fmla="*/ 7237 h 10000"/>
              <a:gd name="connsiteX13" fmla="*/ 1128 w 9928"/>
              <a:gd name="connsiteY13" fmla="*/ 5603 h 10000"/>
              <a:gd name="connsiteX14" fmla="*/ 1198 w 9928"/>
              <a:gd name="connsiteY14" fmla="*/ 4942 h 10000"/>
              <a:gd name="connsiteX15" fmla="*/ 1257 w 9928"/>
              <a:gd name="connsiteY15" fmla="*/ 5603 h 10000"/>
              <a:gd name="connsiteX16" fmla="*/ 1329 w 9928"/>
              <a:gd name="connsiteY16" fmla="*/ 5700 h 10000"/>
              <a:gd name="connsiteX17" fmla="*/ 1457 w 9928"/>
              <a:gd name="connsiteY17" fmla="*/ 5370 h 10000"/>
              <a:gd name="connsiteX18" fmla="*/ 1528 w 9928"/>
              <a:gd name="connsiteY18" fmla="*/ 5700 h 10000"/>
              <a:gd name="connsiteX19" fmla="*/ 1587 w 9928"/>
              <a:gd name="connsiteY19" fmla="*/ 5272 h 10000"/>
              <a:gd name="connsiteX20" fmla="*/ 1658 w 9928"/>
              <a:gd name="connsiteY20" fmla="*/ 5603 h 10000"/>
              <a:gd name="connsiteX21" fmla="*/ 1786 w 9928"/>
              <a:gd name="connsiteY21" fmla="*/ 5058 h 10000"/>
              <a:gd name="connsiteX22" fmla="*/ 1856 w 9928"/>
              <a:gd name="connsiteY22" fmla="*/ 5370 h 10000"/>
              <a:gd name="connsiteX23" fmla="*/ 1927 w 9928"/>
              <a:gd name="connsiteY23" fmla="*/ 5156 h 10000"/>
              <a:gd name="connsiteX24" fmla="*/ 1987 w 9928"/>
              <a:gd name="connsiteY24" fmla="*/ 5486 h 10000"/>
              <a:gd name="connsiteX25" fmla="*/ 2126 w 9928"/>
              <a:gd name="connsiteY25" fmla="*/ 4611 h 10000"/>
              <a:gd name="connsiteX26" fmla="*/ 2185 w 9928"/>
              <a:gd name="connsiteY26" fmla="*/ 5156 h 10000"/>
              <a:gd name="connsiteX27" fmla="*/ 2256 w 9928"/>
              <a:gd name="connsiteY27" fmla="*/ 5272 h 10000"/>
              <a:gd name="connsiteX28" fmla="*/ 2313 w 9928"/>
              <a:gd name="connsiteY28" fmla="*/ 5603 h 10000"/>
              <a:gd name="connsiteX29" fmla="*/ 2387 w 9928"/>
              <a:gd name="connsiteY29" fmla="*/ 5058 h 10000"/>
              <a:gd name="connsiteX30" fmla="*/ 2516 w 9928"/>
              <a:gd name="connsiteY30" fmla="*/ 5486 h 10000"/>
              <a:gd name="connsiteX31" fmla="*/ 2585 w 9928"/>
              <a:gd name="connsiteY31" fmla="*/ 5603 h 10000"/>
              <a:gd name="connsiteX32" fmla="*/ 2654 w 9928"/>
              <a:gd name="connsiteY32" fmla="*/ 5370 h 10000"/>
              <a:gd name="connsiteX33" fmla="*/ 2716 w 9928"/>
              <a:gd name="connsiteY33" fmla="*/ 5370 h 10000"/>
              <a:gd name="connsiteX34" fmla="*/ 2856 w 9928"/>
              <a:gd name="connsiteY34" fmla="*/ 5370 h 10000"/>
              <a:gd name="connsiteX35" fmla="*/ 2914 w 9928"/>
              <a:gd name="connsiteY35" fmla="*/ 4611 h 10000"/>
              <a:gd name="connsiteX36" fmla="*/ 2985 w 9928"/>
              <a:gd name="connsiteY36" fmla="*/ 4942 h 10000"/>
              <a:gd name="connsiteX37" fmla="*/ 3043 w 9928"/>
              <a:gd name="connsiteY37" fmla="*/ 4728 h 10000"/>
              <a:gd name="connsiteX38" fmla="*/ 3184 w 9928"/>
              <a:gd name="connsiteY38" fmla="*/ 6031 h 10000"/>
              <a:gd name="connsiteX39" fmla="*/ 3242 w 9928"/>
              <a:gd name="connsiteY39" fmla="*/ 5272 h 10000"/>
              <a:gd name="connsiteX40" fmla="*/ 3314 w 9928"/>
              <a:gd name="connsiteY40" fmla="*/ 5272 h 10000"/>
              <a:gd name="connsiteX41" fmla="*/ 3384 w 9928"/>
              <a:gd name="connsiteY41" fmla="*/ 5272 h 10000"/>
              <a:gd name="connsiteX42" fmla="*/ 3513 w 9928"/>
              <a:gd name="connsiteY42" fmla="*/ 4611 h 10000"/>
              <a:gd name="connsiteX43" fmla="*/ 3573 w 9928"/>
              <a:gd name="connsiteY43" fmla="*/ 5370 h 10000"/>
              <a:gd name="connsiteX44" fmla="*/ 3642 w 9928"/>
              <a:gd name="connsiteY44" fmla="*/ 5486 h 10000"/>
              <a:gd name="connsiteX45" fmla="*/ 3714 w 9928"/>
              <a:gd name="connsiteY45" fmla="*/ 5058 h 10000"/>
              <a:gd name="connsiteX46" fmla="*/ 3842 w 9928"/>
              <a:gd name="connsiteY46" fmla="*/ 5603 h 10000"/>
              <a:gd name="connsiteX47" fmla="*/ 3914 w 9928"/>
              <a:gd name="connsiteY47" fmla="*/ 4611 h 10000"/>
              <a:gd name="connsiteX48" fmla="*/ 3971 w 9928"/>
              <a:gd name="connsiteY48" fmla="*/ 4825 h 10000"/>
              <a:gd name="connsiteX49" fmla="*/ 4042 w 9928"/>
              <a:gd name="connsiteY49" fmla="*/ 4397 h 10000"/>
              <a:gd name="connsiteX50" fmla="*/ 4171 w 9928"/>
              <a:gd name="connsiteY50" fmla="*/ 5058 h 10000"/>
              <a:gd name="connsiteX51" fmla="*/ 4243 w 9928"/>
              <a:gd name="connsiteY51" fmla="*/ 5156 h 10000"/>
              <a:gd name="connsiteX52" fmla="*/ 4300 w 9928"/>
              <a:gd name="connsiteY52" fmla="*/ 4825 h 10000"/>
              <a:gd name="connsiteX53" fmla="*/ 4371 w 9928"/>
              <a:gd name="connsiteY53" fmla="*/ 5156 h 10000"/>
              <a:gd name="connsiteX54" fmla="*/ 4500 w 9928"/>
              <a:gd name="connsiteY54" fmla="*/ 5156 h 10000"/>
              <a:gd name="connsiteX55" fmla="*/ 4572 w 9928"/>
              <a:gd name="connsiteY55" fmla="*/ 5486 h 10000"/>
              <a:gd name="connsiteX56" fmla="*/ 4642 w 9928"/>
              <a:gd name="connsiteY56" fmla="*/ 5370 h 10000"/>
              <a:gd name="connsiteX57" fmla="*/ 4699 w 9928"/>
              <a:gd name="connsiteY57" fmla="*/ 5272 h 10000"/>
              <a:gd name="connsiteX58" fmla="*/ 4830 w 9928"/>
              <a:gd name="connsiteY58" fmla="*/ 4942 h 10000"/>
              <a:gd name="connsiteX59" fmla="*/ 4898 w 9928"/>
              <a:gd name="connsiteY59" fmla="*/ 4942 h 10000"/>
              <a:gd name="connsiteX60" fmla="*/ 4972 w 9928"/>
              <a:gd name="connsiteY60" fmla="*/ 5272 h 10000"/>
              <a:gd name="connsiteX61" fmla="*/ 5029 w 9928"/>
              <a:gd name="connsiteY61" fmla="*/ 5486 h 10000"/>
              <a:gd name="connsiteX62" fmla="*/ 5170 w 9928"/>
              <a:gd name="connsiteY62" fmla="*/ 5156 h 10000"/>
              <a:gd name="connsiteX63" fmla="*/ 5228 w 9928"/>
              <a:gd name="connsiteY63" fmla="*/ 7354 h 10000"/>
              <a:gd name="connsiteX64" fmla="*/ 5300 w 9928"/>
              <a:gd name="connsiteY64" fmla="*/ 8016 h 10000"/>
              <a:gd name="connsiteX65" fmla="*/ 5370 w 9928"/>
              <a:gd name="connsiteY65" fmla="*/ 7140 h 10000"/>
              <a:gd name="connsiteX66" fmla="*/ 5498 w 9928"/>
              <a:gd name="connsiteY66" fmla="*/ 6265 h 10000"/>
              <a:gd name="connsiteX67" fmla="*/ 5559 w 9928"/>
              <a:gd name="connsiteY67" fmla="*/ 6148 h 10000"/>
              <a:gd name="connsiteX68" fmla="*/ 5628 w 9928"/>
              <a:gd name="connsiteY68" fmla="*/ 5486 h 10000"/>
              <a:gd name="connsiteX69" fmla="*/ 5700 w 9928"/>
              <a:gd name="connsiteY69" fmla="*/ 5700 h 10000"/>
              <a:gd name="connsiteX70" fmla="*/ 5758 w 9928"/>
              <a:gd name="connsiteY70" fmla="*/ 5156 h 10000"/>
              <a:gd name="connsiteX71" fmla="*/ 5898 w 9928"/>
              <a:gd name="connsiteY71" fmla="*/ 4942 h 10000"/>
              <a:gd name="connsiteX72" fmla="*/ 5957 w 9928"/>
              <a:gd name="connsiteY72" fmla="*/ 5370 h 10000"/>
              <a:gd name="connsiteX73" fmla="*/ 6028 w 9928"/>
              <a:gd name="connsiteY73" fmla="*/ 5486 h 10000"/>
              <a:gd name="connsiteX74" fmla="*/ 6086 w 9928"/>
              <a:gd name="connsiteY74" fmla="*/ 6362 h 10000"/>
              <a:gd name="connsiteX75" fmla="*/ 6227 w 9928"/>
              <a:gd name="connsiteY75" fmla="*/ 6265 h 10000"/>
              <a:gd name="connsiteX76" fmla="*/ 6286 w 9928"/>
              <a:gd name="connsiteY76" fmla="*/ 5817 h 10000"/>
              <a:gd name="connsiteX77" fmla="*/ 6357 w 9928"/>
              <a:gd name="connsiteY77" fmla="*/ 7023 h 10000"/>
              <a:gd name="connsiteX78" fmla="*/ 6428 w 9928"/>
              <a:gd name="connsiteY78" fmla="*/ 2743 h 10000"/>
              <a:gd name="connsiteX79" fmla="*/ 6557 w 9928"/>
              <a:gd name="connsiteY79" fmla="*/ 0 h 10000"/>
              <a:gd name="connsiteX80" fmla="*/ 6627 w 9928"/>
              <a:gd name="connsiteY80" fmla="*/ 1323 h 10000"/>
              <a:gd name="connsiteX81" fmla="*/ 6686 w 9928"/>
              <a:gd name="connsiteY81" fmla="*/ 875 h 10000"/>
              <a:gd name="connsiteX82" fmla="*/ 6756 w 9928"/>
              <a:gd name="connsiteY82" fmla="*/ 2082 h 10000"/>
              <a:gd name="connsiteX83" fmla="*/ 6886 w 9928"/>
              <a:gd name="connsiteY83" fmla="*/ 1751 h 10000"/>
              <a:gd name="connsiteX84" fmla="*/ 6956 w 9928"/>
              <a:gd name="connsiteY84" fmla="*/ 1751 h 10000"/>
              <a:gd name="connsiteX85" fmla="*/ 7016 w 9928"/>
              <a:gd name="connsiteY85" fmla="*/ 1965 h 10000"/>
              <a:gd name="connsiteX86" fmla="*/ 7085 w 9928"/>
              <a:gd name="connsiteY86" fmla="*/ 2626 h 10000"/>
              <a:gd name="connsiteX87" fmla="*/ 7216 w 9928"/>
              <a:gd name="connsiteY87" fmla="*/ 1634 h 10000"/>
              <a:gd name="connsiteX88" fmla="*/ 7285 w 9928"/>
              <a:gd name="connsiteY88" fmla="*/ 2082 h 10000"/>
              <a:gd name="connsiteX89" fmla="*/ 7344 w 9928"/>
              <a:gd name="connsiteY89" fmla="*/ 1965 h 10000"/>
              <a:gd name="connsiteX90" fmla="*/ 7415 w 9928"/>
              <a:gd name="connsiteY90" fmla="*/ 992 h 10000"/>
              <a:gd name="connsiteX91" fmla="*/ 7545 w 9928"/>
              <a:gd name="connsiteY91" fmla="*/ 1206 h 10000"/>
              <a:gd name="connsiteX92" fmla="*/ 7614 w 9928"/>
              <a:gd name="connsiteY92" fmla="*/ 545 h 10000"/>
              <a:gd name="connsiteX93" fmla="*/ 7685 w 9928"/>
              <a:gd name="connsiteY93" fmla="*/ 4163 h 10000"/>
              <a:gd name="connsiteX94" fmla="*/ 7743 w 9928"/>
              <a:gd name="connsiteY94" fmla="*/ 5700 h 10000"/>
              <a:gd name="connsiteX95" fmla="*/ 7884 w 9928"/>
              <a:gd name="connsiteY95" fmla="*/ 5700 h 10000"/>
              <a:gd name="connsiteX96" fmla="*/ 7944 w 9928"/>
              <a:gd name="connsiteY96" fmla="*/ 5156 h 10000"/>
              <a:gd name="connsiteX97" fmla="*/ 8014 w 9928"/>
              <a:gd name="connsiteY97" fmla="*/ 5156 h 10000"/>
              <a:gd name="connsiteX98" fmla="*/ 8072 w 9928"/>
              <a:gd name="connsiteY98" fmla="*/ 5700 h 10000"/>
              <a:gd name="connsiteX99" fmla="*/ 8213 w 9928"/>
              <a:gd name="connsiteY99" fmla="*/ 5272 h 10000"/>
              <a:gd name="connsiteX100" fmla="*/ 8273 w 9928"/>
              <a:gd name="connsiteY100" fmla="*/ 4280 h 10000"/>
              <a:gd name="connsiteX101" fmla="*/ 8343 w 9928"/>
              <a:gd name="connsiteY101" fmla="*/ 5058 h 10000"/>
              <a:gd name="connsiteX102" fmla="*/ 8414 w 9928"/>
              <a:gd name="connsiteY102" fmla="*/ 5058 h 10000"/>
              <a:gd name="connsiteX103" fmla="*/ 8543 w 9928"/>
              <a:gd name="connsiteY103" fmla="*/ 4611 h 10000"/>
              <a:gd name="connsiteX104" fmla="*/ 8602 w 9928"/>
              <a:gd name="connsiteY104" fmla="*/ 5058 h 10000"/>
              <a:gd name="connsiteX105" fmla="*/ 8671 w 9928"/>
              <a:gd name="connsiteY105" fmla="*/ 5156 h 10000"/>
              <a:gd name="connsiteX106" fmla="*/ 8744 w 9928"/>
              <a:gd name="connsiteY106" fmla="*/ 5156 h 10000"/>
              <a:gd name="connsiteX107" fmla="*/ 8800 w 9928"/>
              <a:gd name="connsiteY107" fmla="*/ 5058 h 10000"/>
              <a:gd name="connsiteX108" fmla="*/ 8942 w 9928"/>
              <a:gd name="connsiteY108" fmla="*/ 4825 h 10000"/>
              <a:gd name="connsiteX109" fmla="*/ 9001 w 9928"/>
              <a:gd name="connsiteY109" fmla="*/ 5058 h 10000"/>
              <a:gd name="connsiteX110" fmla="*/ 9072 w 9928"/>
              <a:gd name="connsiteY110" fmla="*/ 4825 h 10000"/>
              <a:gd name="connsiteX111" fmla="*/ 9143 w 9928"/>
              <a:gd name="connsiteY111" fmla="*/ 5272 h 10000"/>
              <a:gd name="connsiteX112" fmla="*/ 9271 w 9928"/>
              <a:gd name="connsiteY112" fmla="*/ 4942 h 10000"/>
              <a:gd name="connsiteX113" fmla="*/ 9329 w 9928"/>
              <a:gd name="connsiteY113" fmla="*/ 5370 h 10000"/>
              <a:gd name="connsiteX114" fmla="*/ 9401 w 9928"/>
              <a:gd name="connsiteY114" fmla="*/ 4942 h 10000"/>
              <a:gd name="connsiteX115" fmla="*/ 9471 w 9928"/>
              <a:gd name="connsiteY115" fmla="*/ 5603 h 10000"/>
              <a:gd name="connsiteX116" fmla="*/ 9601 w 9928"/>
              <a:gd name="connsiteY116" fmla="*/ 5370 h 10000"/>
              <a:gd name="connsiteX117" fmla="*/ 9670 w 9928"/>
              <a:gd name="connsiteY117" fmla="*/ 5370 h 10000"/>
              <a:gd name="connsiteX118" fmla="*/ 9728 w 9928"/>
              <a:gd name="connsiteY118" fmla="*/ 4611 h 10000"/>
              <a:gd name="connsiteX119" fmla="*/ 9801 w 9928"/>
              <a:gd name="connsiteY119" fmla="*/ 5486 h 10000"/>
              <a:gd name="connsiteX120" fmla="*/ 9928 w 9928"/>
              <a:gd name="connsiteY120" fmla="*/ 5603 h 10000"/>
              <a:gd name="connsiteX0" fmla="*/ 0 w 9872"/>
              <a:gd name="connsiteY0" fmla="*/ 10000 h 10000"/>
              <a:gd name="connsiteX1" fmla="*/ 143 w 9872"/>
              <a:gd name="connsiteY1" fmla="*/ 9767 h 10000"/>
              <a:gd name="connsiteX2" fmla="*/ 199 w 9872"/>
              <a:gd name="connsiteY2" fmla="*/ 9767 h 10000"/>
              <a:gd name="connsiteX3" fmla="*/ 272 w 9872"/>
              <a:gd name="connsiteY3" fmla="*/ 9339 h 10000"/>
              <a:gd name="connsiteX4" fmla="*/ 331 w 9872"/>
              <a:gd name="connsiteY4" fmla="*/ 9125 h 10000"/>
              <a:gd name="connsiteX5" fmla="*/ 473 w 9872"/>
              <a:gd name="connsiteY5" fmla="*/ 8560 h 10000"/>
              <a:gd name="connsiteX6" fmla="*/ 534 w 9872"/>
              <a:gd name="connsiteY6" fmla="*/ 8560 h 10000"/>
              <a:gd name="connsiteX7" fmla="*/ 602 w 9872"/>
              <a:gd name="connsiteY7" fmla="*/ 7568 h 10000"/>
              <a:gd name="connsiteX8" fmla="*/ 674 w 9872"/>
              <a:gd name="connsiteY8" fmla="*/ 7568 h 10000"/>
              <a:gd name="connsiteX9" fmla="*/ 805 w 9872"/>
              <a:gd name="connsiteY9" fmla="*/ 7685 h 10000"/>
              <a:gd name="connsiteX10" fmla="*/ 876 w 9872"/>
              <a:gd name="connsiteY10" fmla="*/ 7802 h 10000"/>
              <a:gd name="connsiteX11" fmla="*/ 935 w 9872"/>
              <a:gd name="connsiteY11" fmla="*/ 7354 h 10000"/>
              <a:gd name="connsiteX12" fmla="*/ 1006 w 9872"/>
              <a:gd name="connsiteY12" fmla="*/ 7237 h 10000"/>
              <a:gd name="connsiteX13" fmla="*/ 1136 w 9872"/>
              <a:gd name="connsiteY13" fmla="*/ 5603 h 10000"/>
              <a:gd name="connsiteX14" fmla="*/ 1207 w 9872"/>
              <a:gd name="connsiteY14" fmla="*/ 4942 h 10000"/>
              <a:gd name="connsiteX15" fmla="*/ 1266 w 9872"/>
              <a:gd name="connsiteY15" fmla="*/ 5603 h 10000"/>
              <a:gd name="connsiteX16" fmla="*/ 1339 w 9872"/>
              <a:gd name="connsiteY16" fmla="*/ 5700 h 10000"/>
              <a:gd name="connsiteX17" fmla="*/ 1468 w 9872"/>
              <a:gd name="connsiteY17" fmla="*/ 5370 h 10000"/>
              <a:gd name="connsiteX18" fmla="*/ 1539 w 9872"/>
              <a:gd name="connsiteY18" fmla="*/ 5700 h 10000"/>
              <a:gd name="connsiteX19" fmla="*/ 1599 w 9872"/>
              <a:gd name="connsiteY19" fmla="*/ 5272 h 10000"/>
              <a:gd name="connsiteX20" fmla="*/ 1670 w 9872"/>
              <a:gd name="connsiteY20" fmla="*/ 5603 h 10000"/>
              <a:gd name="connsiteX21" fmla="*/ 1799 w 9872"/>
              <a:gd name="connsiteY21" fmla="*/ 5058 h 10000"/>
              <a:gd name="connsiteX22" fmla="*/ 1869 w 9872"/>
              <a:gd name="connsiteY22" fmla="*/ 5370 h 10000"/>
              <a:gd name="connsiteX23" fmla="*/ 1941 w 9872"/>
              <a:gd name="connsiteY23" fmla="*/ 5156 h 10000"/>
              <a:gd name="connsiteX24" fmla="*/ 2001 w 9872"/>
              <a:gd name="connsiteY24" fmla="*/ 5486 h 10000"/>
              <a:gd name="connsiteX25" fmla="*/ 2141 w 9872"/>
              <a:gd name="connsiteY25" fmla="*/ 4611 h 10000"/>
              <a:gd name="connsiteX26" fmla="*/ 2201 w 9872"/>
              <a:gd name="connsiteY26" fmla="*/ 5156 h 10000"/>
              <a:gd name="connsiteX27" fmla="*/ 2272 w 9872"/>
              <a:gd name="connsiteY27" fmla="*/ 5272 h 10000"/>
              <a:gd name="connsiteX28" fmla="*/ 2330 w 9872"/>
              <a:gd name="connsiteY28" fmla="*/ 5603 h 10000"/>
              <a:gd name="connsiteX29" fmla="*/ 2404 w 9872"/>
              <a:gd name="connsiteY29" fmla="*/ 5058 h 10000"/>
              <a:gd name="connsiteX30" fmla="*/ 2534 w 9872"/>
              <a:gd name="connsiteY30" fmla="*/ 5486 h 10000"/>
              <a:gd name="connsiteX31" fmla="*/ 2604 w 9872"/>
              <a:gd name="connsiteY31" fmla="*/ 5603 h 10000"/>
              <a:gd name="connsiteX32" fmla="*/ 2673 w 9872"/>
              <a:gd name="connsiteY32" fmla="*/ 5370 h 10000"/>
              <a:gd name="connsiteX33" fmla="*/ 2736 w 9872"/>
              <a:gd name="connsiteY33" fmla="*/ 5370 h 10000"/>
              <a:gd name="connsiteX34" fmla="*/ 2877 w 9872"/>
              <a:gd name="connsiteY34" fmla="*/ 5370 h 10000"/>
              <a:gd name="connsiteX35" fmla="*/ 2935 w 9872"/>
              <a:gd name="connsiteY35" fmla="*/ 4611 h 10000"/>
              <a:gd name="connsiteX36" fmla="*/ 3007 w 9872"/>
              <a:gd name="connsiteY36" fmla="*/ 4942 h 10000"/>
              <a:gd name="connsiteX37" fmla="*/ 3065 w 9872"/>
              <a:gd name="connsiteY37" fmla="*/ 4728 h 10000"/>
              <a:gd name="connsiteX38" fmla="*/ 3207 w 9872"/>
              <a:gd name="connsiteY38" fmla="*/ 6031 h 10000"/>
              <a:gd name="connsiteX39" fmla="*/ 3266 w 9872"/>
              <a:gd name="connsiteY39" fmla="*/ 5272 h 10000"/>
              <a:gd name="connsiteX40" fmla="*/ 3338 w 9872"/>
              <a:gd name="connsiteY40" fmla="*/ 5272 h 10000"/>
              <a:gd name="connsiteX41" fmla="*/ 3409 w 9872"/>
              <a:gd name="connsiteY41" fmla="*/ 5272 h 10000"/>
              <a:gd name="connsiteX42" fmla="*/ 3538 w 9872"/>
              <a:gd name="connsiteY42" fmla="*/ 4611 h 10000"/>
              <a:gd name="connsiteX43" fmla="*/ 3599 w 9872"/>
              <a:gd name="connsiteY43" fmla="*/ 5370 h 10000"/>
              <a:gd name="connsiteX44" fmla="*/ 3668 w 9872"/>
              <a:gd name="connsiteY44" fmla="*/ 5486 h 10000"/>
              <a:gd name="connsiteX45" fmla="*/ 3741 w 9872"/>
              <a:gd name="connsiteY45" fmla="*/ 5058 h 10000"/>
              <a:gd name="connsiteX46" fmla="*/ 3870 w 9872"/>
              <a:gd name="connsiteY46" fmla="*/ 5603 h 10000"/>
              <a:gd name="connsiteX47" fmla="*/ 3942 w 9872"/>
              <a:gd name="connsiteY47" fmla="*/ 4611 h 10000"/>
              <a:gd name="connsiteX48" fmla="*/ 4000 w 9872"/>
              <a:gd name="connsiteY48" fmla="*/ 4825 h 10000"/>
              <a:gd name="connsiteX49" fmla="*/ 4071 w 9872"/>
              <a:gd name="connsiteY49" fmla="*/ 4397 h 10000"/>
              <a:gd name="connsiteX50" fmla="*/ 4201 w 9872"/>
              <a:gd name="connsiteY50" fmla="*/ 5058 h 10000"/>
              <a:gd name="connsiteX51" fmla="*/ 4274 w 9872"/>
              <a:gd name="connsiteY51" fmla="*/ 5156 h 10000"/>
              <a:gd name="connsiteX52" fmla="*/ 4331 w 9872"/>
              <a:gd name="connsiteY52" fmla="*/ 4825 h 10000"/>
              <a:gd name="connsiteX53" fmla="*/ 4403 w 9872"/>
              <a:gd name="connsiteY53" fmla="*/ 5156 h 10000"/>
              <a:gd name="connsiteX54" fmla="*/ 4533 w 9872"/>
              <a:gd name="connsiteY54" fmla="*/ 5156 h 10000"/>
              <a:gd name="connsiteX55" fmla="*/ 4605 w 9872"/>
              <a:gd name="connsiteY55" fmla="*/ 5486 h 10000"/>
              <a:gd name="connsiteX56" fmla="*/ 4676 w 9872"/>
              <a:gd name="connsiteY56" fmla="*/ 5370 h 10000"/>
              <a:gd name="connsiteX57" fmla="*/ 4733 w 9872"/>
              <a:gd name="connsiteY57" fmla="*/ 5272 h 10000"/>
              <a:gd name="connsiteX58" fmla="*/ 4865 w 9872"/>
              <a:gd name="connsiteY58" fmla="*/ 4942 h 10000"/>
              <a:gd name="connsiteX59" fmla="*/ 4934 w 9872"/>
              <a:gd name="connsiteY59" fmla="*/ 4942 h 10000"/>
              <a:gd name="connsiteX60" fmla="*/ 5008 w 9872"/>
              <a:gd name="connsiteY60" fmla="*/ 5272 h 10000"/>
              <a:gd name="connsiteX61" fmla="*/ 5065 w 9872"/>
              <a:gd name="connsiteY61" fmla="*/ 5486 h 10000"/>
              <a:gd name="connsiteX62" fmla="*/ 5207 w 9872"/>
              <a:gd name="connsiteY62" fmla="*/ 5156 h 10000"/>
              <a:gd name="connsiteX63" fmla="*/ 5266 w 9872"/>
              <a:gd name="connsiteY63" fmla="*/ 7354 h 10000"/>
              <a:gd name="connsiteX64" fmla="*/ 5338 w 9872"/>
              <a:gd name="connsiteY64" fmla="*/ 8016 h 10000"/>
              <a:gd name="connsiteX65" fmla="*/ 5409 w 9872"/>
              <a:gd name="connsiteY65" fmla="*/ 7140 h 10000"/>
              <a:gd name="connsiteX66" fmla="*/ 5538 w 9872"/>
              <a:gd name="connsiteY66" fmla="*/ 6265 h 10000"/>
              <a:gd name="connsiteX67" fmla="*/ 5599 w 9872"/>
              <a:gd name="connsiteY67" fmla="*/ 6148 h 10000"/>
              <a:gd name="connsiteX68" fmla="*/ 5669 w 9872"/>
              <a:gd name="connsiteY68" fmla="*/ 5486 h 10000"/>
              <a:gd name="connsiteX69" fmla="*/ 5741 w 9872"/>
              <a:gd name="connsiteY69" fmla="*/ 5700 h 10000"/>
              <a:gd name="connsiteX70" fmla="*/ 5800 w 9872"/>
              <a:gd name="connsiteY70" fmla="*/ 5156 h 10000"/>
              <a:gd name="connsiteX71" fmla="*/ 5941 w 9872"/>
              <a:gd name="connsiteY71" fmla="*/ 4942 h 10000"/>
              <a:gd name="connsiteX72" fmla="*/ 6000 w 9872"/>
              <a:gd name="connsiteY72" fmla="*/ 5370 h 10000"/>
              <a:gd name="connsiteX73" fmla="*/ 6072 w 9872"/>
              <a:gd name="connsiteY73" fmla="*/ 5486 h 10000"/>
              <a:gd name="connsiteX74" fmla="*/ 6130 w 9872"/>
              <a:gd name="connsiteY74" fmla="*/ 6362 h 10000"/>
              <a:gd name="connsiteX75" fmla="*/ 6272 w 9872"/>
              <a:gd name="connsiteY75" fmla="*/ 6265 h 10000"/>
              <a:gd name="connsiteX76" fmla="*/ 6332 w 9872"/>
              <a:gd name="connsiteY76" fmla="*/ 5817 h 10000"/>
              <a:gd name="connsiteX77" fmla="*/ 6403 w 9872"/>
              <a:gd name="connsiteY77" fmla="*/ 7023 h 10000"/>
              <a:gd name="connsiteX78" fmla="*/ 6475 w 9872"/>
              <a:gd name="connsiteY78" fmla="*/ 2743 h 10000"/>
              <a:gd name="connsiteX79" fmla="*/ 6605 w 9872"/>
              <a:gd name="connsiteY79" fmla="*/ 0 h 10000"/>
              <a:gd name="connsiteX80" fmla="*/ 6675 w 9872"/>
              <a:gd name="connsiteY80" fmla="*/ 1323 h 10000"/>
              <a:gd name="connsiteX81" fmla="*/ 6734 w 9872"/>
              <a:gd name="connsiteY81" fmla="*/ 875 h 10000"/>
              <a:gd name="connsiteX82" fmla="*/ 6805 w 9872"/>
              <a:gd name="connsiteY82" fmla="*/ 2082 h 10000"/>
              <a:gd name="connsiteX83" fmla="*/ 6936 w 9872"/>
              <a:gd name="connsiteY83" fmla="*/ 1751 h 10000"/>
              <a:gd name="connsiteX84" fmla="*/ 7006 w 9872"/>
              <a:gd name="connsiteY84" fmla="*/ 1751 h 10000"/>
              <a:gd name="connsiteX85" fmla="*/ 7067 w 9872"/>
              <a:gd name="connsiteY85" fmla="*/ 1965 h 10000"/>
              <a:gd name="connsiteX86" fmla="*/ 7136 w 9872"/>
              <a:gd name="connsiteY86" fmla="*/ 2626 h 10000"/>
              <a:gd name="connsiteX87" fmla="*/ 7268 w 9872"/>
              <a:gd name="connsiteY87" fmla="*/ 1634 h 10000"/>
              <a:gd name="connsiteX88" fmla="*/ 7338 w 9872"/>
              <a:gd name="connsiteY88" fmla="*/ 2082 h 10000"/>
              <a:gd name="connsiteX89" fmla="*/ 7397 w 9872"/>
              <a:gd name="connsiteY89" fmla="*/ 1965 h 10000"/>
              <a:gd name="connsiteX90" fmla="*/ 7469 w 9872"/>
              <a:gd name="connsiteY90" fmla="*/ 992 h 10000"/>
              <a:gd name="connsiteX91" fmla="*/ 7600 w 9872"/>
              <a:gd name="connsiteY91" fmla="*/ 1206 h 10000"/>
              <a:gd name="connsiteX92" fmla="*/ 7669 w 9872"/>
              <a:gd name="connsiteY92" fmla="*/ 545 h 10000"/>
              <a:gd name="connsiteX93" fmla="*/ 7741 w 9872"/>
              <a:gd name="connsiteY93" fmla="*/ 4163 h 10000"/>
              <a:gd name="connsiteX94" fmla="*/ 7799 w 9872"/>
              <a:gd name="connsiteY94" fmla="*/ 5700 h 10000"/>
              <a:gd name="connsiteX95" fmla="*/ 7941 w 9872"/>
              <a:gd name="connsiteY95" fmla="*/ 5700 h 10000"/>
              <a:gd name="connsiteX96" fmla="*/ 8002 w 9872"/>
              <a:gd name="connsiteY96" fmla="*/ 5156 h 10000"/>
              <a:gd name="connsiteX97" fmla="*/ 8072 w 9872"/>
              <a:gd name="connsiteY97" fmla="*/ 5156 h 10000"/>
              <a:gd name="connsiteX98" fmla="*/ 8131 w 9872"/>
              <a:gd name="connsiteY98" fmla="*/ 5700 h 10000"/>
              <a:gd name="connsiteX99" fmla="*/ 8273 w 9872"/>
              <a:gd name="connsiteY99" fmla="*/ 5272 h 10000"/>
              <a:gd name="connsiteX100" fmla="*/ 8333 w 9872"/>
              <a:gd name="connsiteY100" fmla="*/ 4280 h 10000"/>
              <a:gd name="connsiteX101" fmla="*/ 8404 w 9872"/>
              <a:gd name="connsiteY101" fmla="*/ 5058 h 10000"/>
              <a:gd name="connsiteX102" fmla="*/ 8475 w 9872"/>
              <a:gd name="connsiteY102" fmla="*/ 5058 h 10000"/>
              <a:gd name="connsiteX103" fmla="*/ 8605 w 9872"/>
              <a:gd name="connsiteY103" fmla="*/ 4611 h 10000"/>
              <a:gd name="connsiteX104" fmla="*/ 8664 w 9872"/>
              <a:gd name="connsiteY104" fmla="*/ 5058 h 10000"/>
              <a:gd name="connsiteX105" fmla="*/ 8734 w 9872"/>
              <a:gd name="connsiteY105" fmla="*/ 5156 h 10000"/>
              <a:gd name="connsiteX106" fmla="*/ 8807 w 9872"/>
              <a:gd name="connsiteY106" fmla="*/ 5156 h 10000"/>
              <a:gd name="connsiteX107" fmla="*/ 8864 w 9872"/>
              <a:gd name="connsiteY107" fmla="*/ 5058 h 10000"/>
              <a:gd name="connsiteX108" fmla="*/ 9007 w 9872"/>
              <a:gd name="connsiteY108" fmla="*/ 4825 h 10000"/>
              <a:gd name="connsiteX109" fmla="*/ 9066 w 9872"/>
              <a:gd name="connsiteY109" fmla="*/ 5058 h 10000"/>
              <a:gd name="connsiteX110" fmla="*/ 9138 w 9872"/>
              <a:gd name="connsiteY110" fmla="*/ 4825 h 10000"/>
              <a:gd name="connsiteX111" fmla="*/ 9209 w 9872"/>
              <a:gd name="connsiteY111" fmla="*/ 5272 h 10000"/>
              <a:gd name="connsiteX112" fmla="*/ 9338 w 9872"/>
              <a:gd name="connsiteY112" fmla="*/ 4942 h 10000"/>
              <a:gd name="connsiteX113" fmla="*/ 9397 w 9872"/>
              <a:gd name="connsiteY113" fmla="*/ 5370 h 10000"/>
              <a:gd name="connsiteX114" fmla="*/ 9469 w 9872"/>
              <a:gd name="connsiteY114" fmla="*/ 4942 h 10000"/>
              <a:gd name="connsiteX115" fmla="*/ 9540 w 9872"/>
              <a:gd name="connsiteY115" fmla="*/ 5603 h 10000"/>
              <a:gd name="connsiteX116" fmla="*/ 9671 w 9872"/>
              <a:gd name="connsiteY116" fmla="*/ 5370 h 10000"/>
              <a:gd name="connsiteX117" fmla="*/ 9740 w 9872"/>
              <a:gd name="connsiteY117" fmla="*/ 5370 h 10000"/>
              <a:gd name="connsiteX118" fmla="*/ 9799 w 9872"/>
              <a:gd name="connsiteY118" fmla="*/ 4611 h 10000"/>
              <a:gd name="connsiteX119" fmla="*/ 9872 w 9872"/>
              <a:gd name="connsiteY119" fmla="*/ 5486 h 10000"/>
              <a:gd name="connsiteX0" fmla="*/ 0 w 9926"/>
              <a:gd name="connsiteY0" fmla="*/ 10000 h 10000"/>
              <a:gd name="connsiteX1" fmla="*/ 145 w 9926"/>
              <a:gd name="connsiteY1" fmla="*/ 9767 h 10000"/>
              <a:gd name="connsiteX2" fmla="*/ 202 w 9926"/>
              <a:gd name="connsiteY2" fmla="*/ 9767 h 10000"/>
              <a:gd name="connsiteX3" fmla="*/ 276 w 9926"/>
              <a:gd name="connsiteY3" fmla="*/ 9339 h 10000"/>
              <a:gd name="connsiteX4" fmla="*/ 335 w 9926"/>
              <a:gd name="connsiteY4" fmla="*/ 9125 h 10000"/>
              <a:gd name="connsiteX5" fmla="*/ 479 w 9926"/>
              <a:gd name="connsiteY5" fmla="*/ 8560 h 10000"/>
              <a:gd name="connsiteX6" fmla="*/ 541 w 9926"/>
              <a:gd name="connsiteY6" fmla="*/ 8560 h 10000"/>
              <a:gd name="connsiteX7" fmla="*/ 610 w 9926"/>
              <a:gd name="connsiteY7" fmla="*/ 7568 h 10000"/>
              <a:gd name="connsiteX8" fmla="*/ 683 w 9926"/>
              <a:gd name="connsiteY8" fmla="*/ 7568 h 10000"/>
              <a:gd name="connsiteX9" fmla="*/ 815 w 9926"/>
              <a:gd name="connsiteY9" fmla="*/ 7685 h 10000"/>
              <a:gd name="connsiteX10" fmla="*/ 887 w 9926"/>
              <a:gd name="connsiteY10" fmla="*/ 7802 h 10000"/>
              <a:gd name="connsiteX11" fmla="*/ 947 w 9926"/>
              <a:gd name="connsiteY11" fmla="*/ 7354 h 10000"/>
              <a:gd name="connsiteX12" fmla="*/ 1019 w 9926"/>
              <a:gd name="connsiteY12" fmla="*/ 7237 h 10000"/>
              <a:gd name="connsiteX13" fmla="*/ 1151 w 9926"/>
              <a:gd name="connsiteY13" fmla="*/ 5603 h 10000"/>
              <a:gd name="connsiteX14" fmla="*/ 1223 w 9926"/>
              <a:gd name="connsiteY14" fmla="*/ 4942 h 10000"/>
              <a:gd name="connsiteX15" fmla="*/ 1282 w 9926"/>
              <a:gd name="connsiteY15" fmla="*/ 5603 h 10000"/>
              <a:gd name="connsiteX16" fmla="*/ 1356 w 9926"/>
              <a:gd name="connsiteY16" fmla="*/ 5700 h 10000"/>
              <a:gd name="connsiteX17" fmla="*/ 1487 w 9926"/>
              <a:gd name="connsiteY17" fmla="*/ 5370 h 10000"/>
              <a:gd name="connsiteX18" fmla="*/ 1559 w 9926"/>
              <a:gd name="connsiteY18" fmla="*/ 5700 h 10000"/>
              <a:gd name="connsiteX19" fmla="*/ 1620 w 9926"/>
              <a:gd name="connsiteY19" fmla="*/ 5272 h 10000"/>
              <a:gd name="connsiteX20" fmla="*/ 1692 w 9926"/>
              <a:gd name="connsiteY20" fmla="*/ 5603 h 10000"/>
              <a:gd name="connsiteX21" fmla="*/ 1822 w 9926"/>
              <a:gd name="connsiteY21" fmla="*/ 5058 h 10000"/>
              <a:gd name="connsiteX22" fmla="*/ 1893 w 9926"/>
              <a:gd name="connsiteY22" fmla="*/ 5370 h 10000"/>
              <a:gd name="connsiteX23" fmla="*/ 1966 w 9926"/>
              <a:gd name="connsiteY23" fmla="*/ 5156 h 10000"/>
              <a:gd name="connsiteX24" fmla="*/ 2027 w 9926"/>
              <a:gd name="connsiteY24" fmla="*/ 5486 h 10000"/>
              <a:gd name="connsiteX25" fmla="*/ 2169 w 9926"/>
              <a:gd name="connsiteY25" fmla="*/ 4611 h 10000"/>
              <a:gd name="connsiteX26" fmla="*/ 2230 w 9926"/>
              <a:gd name="connsiteY26" fmla="*/ 5156 h 10000"/>
              <a:gd name="connsiteX27" fmla="*/ 2301 w 9926"/>
              <a:gd name="connsiteY27" fmla="*/ 5272 h 10000"/>
              <a:gd name="connsiteX28" fmla="*/ 2360 w 9926"/>
              <a:gd name="connsiteY28" fmla="*/ 5603 h 10000"/>
              <a:gd name="connsiteX29" fmla="*/ 2435 w 9926"/>
              <a:gd name="connsiteY29" fmla="*/ 5058 h 10000"/>
              <a:gd name="connsiteX30" fmla="*/ 2567 w 9926"/>
              <a:gd name="connsiteY30" fmla="*/ 5486 h 10000"/>
              <a:gd name="connsiteX31" fmla="*/ 2638 w 9926"/>
              <a:gd name="connsiteY31" fmla="*/ 5603 h 10000"/>
              <a:gd name="connsiteX32" fmla="*/ 2708 w 9926"/>
              <a:gd name="connsiteY32" fmla="*/ 5370 h 10000"/>
              <a:gd name="connsiteX33" fmla="*/ 2771 w 9926"/>
              <a:gd name="connsiteY33" fmla="*/ 5370 h 10000"/>
              <a:gd name="connsiteX34" fmla="*/ 2914 w 9926"/>
              <a:gd name="connsiteY34" fmla="*/ 5370 h 10000"/>
              <a:gd name="connsiteX35" fmla="*/ 2973 w 9926"/>
              <a:gd name="connsiteY35" fmla="*/ 4611 h 10000"/>
              <a:gd name="connsiteX36" fmla="*/ 3046 w 9926"/>
              <a:gd name="connsiteY36" fmla="*/ 4942 h 10000"/>
              <a:gd name="connsiteX37" fmla="*/ 3105 w 9926"/>
              <a:gd name="connsiteY37" fmla="*/ 4728 h 10000"/>
              <a:gd name="connsiteX38" fmla="*/ 3249 w 9926"/>
              <a:gd name="connsiteY38" fmla="*/ 6031 h 10000"/>
              <a:gd name="connsiteX39" fmla="*/ 3308 w 9926"/>
              <a:gd name="connsiteY39" fmla="*/ 5272 h 10000"/>
              <a:gd name="connsiteX40" fmla="*/ 3381 w 9926"/>
              <a:gd name="connsiteY40" fmla="*/ 5272 h 10000"/>
              <a:gd name="connsiteX41" fmla="*/ 3453 w 9926"/>
              <a:gd name="connsiteY41" fmla="*/ 5272 h 10000"/>
              <a:gd name="connsiteX42" fmla="*/ 3584 w 9926"/>
              <a:gd name="connsiteY42" fmla="*/ 4611 h 10000"/>
              <a:gd name="connsiteX43" fmla="*/ 3646 w 9926"/>
              <a:gd name="connsiteY43" fmla="*/ 5370 h 10000"/>
              <a:gd name="connsiteX44" fmla="*/ 3716 w 9926"/>
              <a:gd name="connsiteY44" fmla="*/ 5486 h 10000"/>
              <a:gd name="connsiteX45" fmla="*/ 3790 w 9926"/>
              <a:gd name="connsiteY45" fmla="*/ 5058 h 10000"/>
              <a:gd name="connsiteX46" fmla="*/ 3920 w 9926"/>
              <a:gd name="connsiteY46" fmla="*/ 5603 h 10000"/>
              <a:gd name="connsiteX47" fmla="*/ 3993 w 9926"/>
              <a:gd name="connsiteY47" fmla="*/ 4611 h 10000"/>
              <a:gd name="connsiteX48" fmla="*/ 4052 w 9926"/>
              <a:gd name="connsiteY48" fmla="*/ 4825 h 10000"/>
              <a:gd name="connsiteX49" fmla="*/ 4124 w 9926"/>
              <a:gd name="connsiteY49" fmla="*/ 4397 h 10000"/>
              <a:gd name="connsiteX50" fmla="*/ 4255 w 9926"/>
              <a:gd name="connsiteY50" fmla="*/ 5058 h 10000"/>
              <a:gd name="connsiteX51" fmla="*/ 4329 w 9926"/>
              <a:gd name="connsiteY51" fmla="*/ 5156 h 10000"/>
              <a:gd name="connsiteX52" fmla="*/ 4387 w 9926"/>
              <a:gd name="connsiteY52" fmla="*/ 4825 h 10000"/>
              <a:gd name="connsiteX53" fmla="*/ 4460 w 9926"/>
              <a:gd name="connsiteY53" fmla="*/ 5156 h 10000"/>
              <a:gd name="connsiteX54" fmla="*/ 4592 w 9926"/>
              <a:gd name="connsiteY54" fmla="*/ 5156 h 10000"/>
              <a:gd name="connsiteX55" fmla="*/ 4665 w 9926"/>
              <a:gd name="connsiteY55" fmla="*/ 5486 h 10000"/>
              <a:gd name="connsiteX56" fmla="*/ 4737 w 9926"/>
              <a:gd name="connsiteY56" fmla="*/ 5370 h 10000"/>
              <a:gd name="connsiteX57" fmla="*/ 4794 w 9926"/>
              <a:gd name="connsiteY57" fmla="*/ 5272 h 10000"/>
              <a:gd name="connsiteX58" fmla="*/ 4928 w 9926"/>
              <a:gd name="connsiteY58" fmla="*/ 4942 h 10000"/>
              <a:gd name="connsiteX59" fmla="*/ 4998 w 9926"/>
              <a:gd name="connsiteY59" fmla="*/ 4942 h 10000"/>
              <a:gd name="connsiteX60" fmla="*/ 5073 w 9926"/>
              <a:gd name="connsiteY60" fmla="*/ 5272 h 10000"/>
              <a:gd name="connsiteX61" fmla="*/ 5131 w 9926"/>
              <a:gd name="connsiteY61" fmla="*/ 5486 h 10000"/>
              <a:gd name="connsiteX62" fmla="*/ 5275 w 9926"/>
              <a:gd name="connsiteY62" fmla="*/ 5156 h 10000"/>
              <a:gd name="connsiteX63" fmla="*/ 5334 w 9926"/>
              <a:gd name="connsiteY63" fmla="*/ 7354 h 10000"/>
              <a:gd name="connsiteX64" fmla="*/ 5407 w 9926"/>
              <a:gd name="connsiteY64" fmla="*/ 8016 h 10000"/>
              <a:gd name="connsiteX65" fmla="*/ 5479 w 9926"/>
              <a:gd name="connsiteY65" fmla="*/ 7140 h 10000"/>
              <a:gd name="connsiteX66" fmla="*/ 5610 w 9926"/>
              <a:gd name="connsiteY66" fmla="*/ 6265 h 10000"/>
              <a:gd name="connsiteX67" fmla="*/ 5672 w 9926"/>
              <a:gd name="connsiteY67" fmla="*/ 6148 h 10000"/>
              <a:gd name="connsiteX68" fmla="*/ 5743 w 9926"/>
              <a:gd name="connsiteY68" fmla="*/ 5486 h 10000"/>
              <a:gd name="connsiteX69" fmla="*/ 5815 w 9926"/>
              <a:gd name="connsiteY69" fmla="*/ 5700 h 10000"/>
              <a:gd name="connsiteX70" fmla="*/ 5875 w 9926"/>
              <a:gd name="connsiteY70" fmla="*/ 5156 h 10000"/>
              <a:gd name="connsiteX71" fmla="*/ 6018 w 9926"/>
              <a:gd name="connsiteY71" fmla="*/ 4942 h 10000"/>
              <a:gd name="connsiteX72" fmla="*/ 6078 w 9926"/>
              <a:gd name="connsiteY72" fmla="*/ 5370 h 10000"/>
              <a:gd name="connsiteX73" fmla="*/ 6151 w 9926"/>
              <a:gd name="connsiteY73" fmla="*/ 5486 h 10000"/>
              <a:gd name="connsiteX74" fmla="*/ 6209 w 9926"/>
              <a:gd name="connsiteY74" fmla="*/ 6362 h 10000"/>
              <a:gd name="connsiteX75" fmla="*/ 6353 w 9926"/>
              <a:gd name="connsiteY75" fmla="*/ 6265 h 10000"/>
              <a:gd name="connsiteX76" fmla="*/ 6414 w 9926"/>
              <a:gd name="connsiteY76" fmla="*/ 5817 h 10000"/>
              <a:gd name="connsiteX77" fmla="*/ 6486 w 9926"/>
              <a:gd name="connsiteY77" fmla="*/ 7023 h 10000"/>
              <a:gd name="connsiteX78" fmla="*/ 6559 w 9926"/>
              <a:gd name="connsiteY78" fmla="*/ 2743 h 10000"/>
              <a:gd name="connsiteX79" fmla="*/ 6691 w 9926"/>
              <a:gd name="connsiteY79" fmla="*/ 0 h 10000"/>
              <a:gd name="connsiteX80" fmla="*/ 6762 w 9926"/>
              <a:gd name="connsiteY80" fmla="*/ 1323 h 10000"/>
              <a:gd name="connsiteX81" fmla="*/ 6821 w 9926"/>
              <a:gd name="connsiteY81" fmla="*/ 875 h 10000"/>
              <a:gd name="connsiteX82" fmla="*/ 6893 w 9926"/>
              <a:gd name="connsiteY82" fmla="*/ 2082 h 10000"/>
              <a:gd name="connsiteX83" fmla="*/ 7026 w 9926"/>
              <a:gd name="connsiteY83" fmla="*/ 1751 h 10000"/>
              <a:gd name="connsiteX84" fmla="*/ 7097 w 9926"/>
              <a:gd name="connsiteY84" fmla="*/ 1751 h 10000"/>
              <a:gd name="connsiteX85" fmla="*/ 7159 w 9926"/>
              <a:gd name="connsiteY85" fmla="*/ 1965 h 10000"/>
              <a:gd name="connsiteX86" fmla="*/ 7229 w 9926"/>
              <a:gd name="connsiteY86" fmla="*/ 2626 h 10000"/>
              <a:gd name="connsiteX87" fmla="*/ 7362 w 9926"/>
              <a:gd name="connsiteY87" fmla="*/ 1634 h 10000"/>
              <a:gd name="connsiteX88" fmla="*/ 7433 w 9926"/>
              <a:gd name="connsiteY88" fmla="*/ 2082 h 10000"/>
              <a:gd name="connsiteX89" fmla="*/ 7493 w 9926"/>
              <a:gd name="connsiteY89" fmla="*/ 1965 h 10000"/>
              <a:gd name="connsiteX90" fmla="*/ 7566 w 9926"/>
              <a:gd name="connsiteY90" fmla="*/ 992 h 10000"/>
              <a:gd name="connsiteX91" fmla="*/ 7699 w 9926"/>
              <a:gd name="connsiteY91" fmla="*/ 1206 h 10000"/>
              <a:gd name="connsiteX92" fmla="*/ 7768 w 9926"/>
              <a:gd name="connsiteY92" fmla="*/ 545 h 10000"/>
              <a:gd name="connsiteX93" fmla="*/ 7841 w 9926"/>
              <a:gd name="connsiteY93" fmla="*/ 4163 h 10000"/>
              <a:gd name="connsiteX94" fmla="*/ 7900 w 9926"/>
              <a:gd name="connsiteY94" fmla="*/ 5700 h 10000"/>
              <a:gd name="connsiteX95" fmla="*/ 8044 w 9926"/>
              <a:gd name="connsiteY95" fmla="*/ 5700 h 10000"/>
              <a:gd name="connsiteX96" fmla="*/ 8106 w 9926"/>
              <a:gd name="connsiteY96" fmla="*/ 5156 h 10000"/>
              <a:gd name="connsiteX97" fmla="*/ 8177 w 9926"/>
              <a:gd name="connsiteY97" fmla="*/ 5156 h 10000"/>
              <a:gd name="connsiteX98" fmla="*/ 8236 w 9926"/>
              <a:gd name="connsiteY98" fmla="*/ 5700 h 10000"/>
              <a:gd name="connsiteX99" fmla="*/ 8380 w 9926"/>
              <a:gd name="connsiteY99" fmla="*/ 5272 h 10000"/>
              <a:gd name="connsiteX100" fmla="*/ 8441 w 9926"/>
              <a:gd name="connsiteY100" fmla="*/ 4280 h 10000"/>
              <a:gd name="connsiteX101" fmla="*/ 8513 w 9926"/>
              <a:gd name="connsiteY101" fmla="*/ 5058 h 10000"/>
              <a:gd name="connsiteX102" fmla="*/ 8585 w 9926"/>
              <a:gd name="connsiteY102" fmla="*/ 5058 h 10000"/>
              <a:gd name="connsiteX103" fmla="*/ 8717 w 9926"/>
              <a:gd name="connsiteY103" fmla="*/ 4611 h 10000"/>
              <a:gd name="connsiteX104" fmla="*/ 8776 w 9926"/>
              <a:gd name="connsiteY104" fmla="*/ 5058 h 10000"/>
              <a:gd name="connsiteX105" fmla="*/ 8847 w 9926"/>
              <a:gd name="connsiteY105" fmla="*/ 5156 h 10000"/>
              <a:gd name="connsiteX106" fmla="*/ 8921 w 9926"/>
              <a:gd name="connsiteY106" fmla="*/ 5156 h 10000"/>
              <a:gd name="connsiteX107" fmla="*/ 8979 w 9926"/>
              <a:gd name="connsiteY107" fmla="*/ 5058 h 10000"/>
              <a:gd name="connsiteX108" fmla="*/ 9124 w 9926"/>
              <a:gd name="connsiteY108" fmla="*/ 4825 h 10000"/>
              <a:gd name="connsiteX109" fmla="*/ 9184 w 9926"/>
              <a:gd name="connsiteY109" fmla="*/ 5058 h 10000"/>
              <a:gd name="connsiteX110" fmla="*/ 9256 w 9926"/>
              <a:gd name="connsiteY110" fmla="*/ 4825 h 10000"/>
              <a:gd name="connsiteX111" fmla="*/ 9328 w 9926"/>
              <a:gd name="connsiteY111" fmla="*/ 5272 h 10000"/>
              <a:gd name="connsiteX112" fmla="*/ 9459 w 9926"/>
              <a:gd name="connsiteY112" fmla="*/ 4942 h 10000"/>
              <a:gd name="connsiteX113" fmla="*/ 9519 w 9926"/>
              <a:gd name="connsiteY113" fmla="*/ 5370 h 10000"/>
              <a:gd name="connsiteX114" fmla="*/ 9592 w 9926"/>
              <a:gd name="connsiteY114" fmla="*/ 4942 h 10000"/>
              <a:gd name="connsiteX115" fmla="*/ 9664 w 9926"/>
              <a:gd name="connsiteY115" fmla="*/ 5603 h 10000"/>
              <a:gd name="connsiteX116" fmla="*/ 9796 w 9926"/>
              <a:gd name="connsiteY116" fmla="*/ 5370 h 10000"/>
              <a:gd name="connsiteX117" fmla="*/ 9866 w 9926"/>
              <a:gd name="connsiteY117" fmla="*/ 5370 h 10000"/>
              <a:gd name="connsiteX118" fmla="*/ 9926 w 9926"/>
              <a:gd name="connsiteY118" fmla="*/ 4611 h 10000"/>
              <a:gd name="connsiteX0" fmla="*/ 0 w 9940"/>
              <a:gd name="connsiteY0" fmla="*/ 10000 h 10000"/>
              <a:gd name="connsiteX1" fmla="*/ 146 w 9940"/>
              <a:gd name="connsiteY1" fmla="*/ 9767 h 10000"/>
              <a:gd name="connsiteX2" fmla="*/ 204 w 9940"/>
              <a:gd name="connsiteY2" fmla="*/ 9767 h 10000"/>
              <a:gd name="connsiteX3" fmla="*/ 278 w 9940"/>
              <a:gd name="connsiteY3" fmla="*/ 9339 h 10000"/>
              <a:gd name="connsiteX4" fmla="*/ 337 w 9940"/>
              <a:gd name="connsiteY4" fmla="*/ 9125 h 10000"/>
              <a:gd name="connsiteX5" fmla="*/ 483 w 9940"/>
              <a:gd name="connsiteY5" fmla="*/ 8560 h 10000"/>
              <a:gd name="connsiteX6" fmla="*/ 545 w 9940"/>
              <a:gd name="connsiteY6" fmla="*/ 8560 h 10000"/>
              <a:gd name="connsiteX7" fmla="*/ 615 w 9940"/>
              <a:gd name="connsiteY7" fmla="*/ 7568 h 10000"/>
              <a:gd name="connsiteX8" fmla="*/ 688 w 9940"/>
              <a:gd name="connsiteY8" fmla="*/ 7568 h 10000"/>
              <a:gd name="connsiteX9" fmla="*/ 821 w 9940"/>
              <a:gd name="connsiteY9" fmla="*/ 7685 h 10000"/>
              <a:gd name="connsiteX10" fmla="*/ 894 w 9940"/>
              <a:gd name="connsiteY10" fmla="*/ 7802 h 10000"/>
              <a:gd name="connsiteX11" fmla="*/ 954 w 9940"/>
              <a:gd name="connsiteY11" fmla="*/ 7354 h 10000"/>
              <a:gd name="connsiteX12" fmla="*/ 1027 w 9940"/>
              <a:gd name="connsiteY12" fmla="*/ 7237 h 10000"/>
              <a:gd name="connsiteX13" fmla="*/ 1160 w 9940"/>
              <a:gd name="connsiteY13" fmla="*/ 5603 h 10000"/>
              <a:gd name="connsiteX14" fmla="*/ 1232 w 9940"/>
              <a:gd name="connsiteY14" fmla="*/ 4942 h 10000"/>
              <a:gd name="connsiteX15" fmla="*/ 1292 w 9940"/>
              <a:gd name="connsiteY15" fmla="*/ 5603 h 10000"/>
              <a:gd name="connsiteX16" fmla="*/ 1366 w 9940"/>
              <a:gd name="connsiteY16" fmla="*/ 5700 h 10000"/>
              <a:gd name="connsiteX17" fmla="*/ 1498 w 9940"/>
              <a:gd name="connsiteY17" fmla="*/ 5370 h 10000"/>
              <a:gd name="connsiteX18" fmla="*/ 1571 w 9940"/>
              <a:gd name="connsiteY18" fmla="*/ 5700 h 10000"/>
              <a:gd name="connsiteX19" fmla="*/ 1632 w 9940"/>
              <a:gd name="connsiteY19" fmla="*/ 5272 h 10000"/>
              <a:gd name="connsiteX20" fmla="*/ 1705 w 9940"/>
              <a:gd name="connsiteY20" fmla="*/ 5603 h 10000"/>
              <a:gd name="connsiteX21" fmla="*/ 1836 w 9940"/>
              <a:gd name="connsiteY21" fmla="*/ 5058 h 10000"/>
              <a:gd name="connsiteX22" fmla="*/ 1907 w 9940"/>
              <a:gd name="connsiteY22" fmla="*/ 5370 h 10000"/>
              <a:gd name="connsiteX23" fmla="*/ 1981 w 9940"/>
              <a:gd name="connsiteY23" fmla="*/ 5156 h 10000"/>
              <a:gd name="connsiteX24" fmla="*/ 2042 w 9940"/>
              <a:gd name="connsiteY24" fmla="*/ 5486 h 10000"/>
              <a:gd name="connsiteX25" fmla="*/ 2185 w 9940"/>
              <a:gd name="connsiteY25" fmla="*/ 4611 h 10000"/>
              <a:gd name="connsiteX26" fmla="*/ 2247 w 9940"/>
              <a:gd name="connsiteY26" fmla="*/ 5156 h 10000"/>
              <a:gd name="connsiteX27" fmla="*/ 2318 w 9940"/>
              <a:gd name="connsiteY27" fmla="*/ 5272 h 10000"/>
              <a:gd name="connsiteX28" fmla="*/ 2378 w 9940"/>
              <a:gd name="connsiteY28" fmla="*/ 5603 h 10000"/>
              <a:gd name="connsiteX29" fmla="*/ 2453 w 9940"/>
              <a:gd name="connsiteY29" fmla="*/ 5058 h 10000"/>
              <a:gd name="connsiteX30" fmla="*/ 2586 w 9940"/>
              <a:gd name="connsiteY30" fmla="*/ 5486 h 10000"/>
              <a:gd name="connsiteX31" fmla="*/ 2658 w 9940"/>
              <a:gd name="connsiteY31" fmla="*/ 5603 h 10000"/>
              <a:gd name="connsiteX32" fmla="*/ 2728 w 9940"/>
              <a:gd name="connsiteY32" fmla="*/ 5370 h 10000"/>
              <a:gd name="connsiteX33" fmla="*/ 2792 w 9940"/>
              <a:gd name="connsiteY33" fmla="*/ 5370 h 10000"/>
              <a:gd name="connsiteX34" fmla="*/ 2936 w 9940"/>
              <a:gd name="connsiteY34" fmla="*/ 5370 h 10000"/>
              <a:gd name="connsiteX35" fmla="*/ 2995 w 9940"/>
              <a:gd name="connsiteY35" fmla="*/ 4611 h 10000"/>
              <a:gd name="connsiteX36" fmla="*/ 3069 w 9940"/>
              <a:gd name="connsiteY36" fmla="*/ 4942 h 10000"/>
              <a:gd name="connsiteX37" fmla="*/ 3128 w 9940"/>
              <a:gd name="connsiteY37" fmla="*/ 4728 h 10000"/>
              <a:gd name="connsiteX38" fmla="*/ 3273 w 9940"/>
              <a:gd name="connsiteY38" fmla="*/ 6031 h 10000"/>
              <a:gd name="connsiteX39" fmla="*/ 3333 w 9940"/>
              <a:gd name="connsiteY39" fmla="*/ 5272 h 10000"/>
              <a:gd name="connsiteX40" fmla="*/ 3406 w 9940"/>
              <a:gd name="connsiteY40" fmla="*/ 5272 h 10000"/>
              <a:gd name="connsiteX41" fmla="*/ 3479 w 9940"/>
              <a:gd name="connsiteY41" fmla="*/ 5272 h 10000"/>
              <a:gd name="connsiteX42" fmla="*/ 3611 w 9940"/>
              <a:gd name="connsiteY42" fmla="*/ 4611 h 10000"/>
              <a:gd name="connsiteX43" fmla="*/ 3673 w 9940"/>
              <a:gd name="connsiteY43" fmla="*/ 5370 h 10000"/>
              <a:gd name="connsiteX44" fmla="*/ 3744 w 9940"/>
              <a:gd name="connsiteY44" fmla="*/ 5486 h 10000"/>
              <a:gd name="connsiteX45" fmla="*/ 3818 w 9940"/>
              <a:gd name="connsiteY45" fmla="*/ 5058 h 10000"/>
              <a:gd name="connsiteX46" fmla="*/ 3949 w 9940"/>
              <a:gd name="connsiteY46" fmla="*/ 5603 h 10000"/>
              <a:gd name="connsiteX47" fmla="*/ 4023 w 9940"/>
              <a:gd name="connsiteY47" fmla="*/ 4611 h 10000"/>
              <a:gd name="connsiteX48" fmla="*/ 4082 w 9940"/>
              <a:gd name="connsiteY48" fmla="*/ 4825 h 10000"/>
              <a:gd name="connsiteX49" fmla="*/ 4155 w 9940"/>
              <a:gd name="connsiteY49" fmla="*/ 4397 h 10000"/>
              <a:gd name="connsiteX50" fmla="*/ 4287 w 9940"/>
              <a:gd name="connsiteY50" fmla="*/ 5058 h 10000"/>
              <a:gd name="connsiteX51" fmla="*/ 4361 w 9940"/>
              <a:gd name="connsiteY51" fmla="*/ 5156 h 10000"/>
              <a:gd name="connsiteX52" fmla="*/ 4420 w 9940"/>
              <a:gd name="connsiteY52" fmla="*/ 4825 h 10000"/>
              <a:gd name="connsiteX53" fmla="*/ 4493 w 9940"/>
              <a:gd name="connsiteY53" fmla="*/ 5156 h 10000"/>
              <a:gd name="connsiteX54" fmla="*/ 4626 w 9940"/>
              <a:gd name="connsiteY54" fmla="*/ 5156 h 10000"/>
              <a:gd name="connsiteX55" fmla="*/ 4700 w 9940"/>
              <a:gd name="connsiteY55" fmla="*/ 5486 h 10000"/>
              <a:gd name="connsiteX56" fmla="*/ 4772 w 9940"/>
              <a:gd name="connsiteY56" fmla="*/ 5370 h 10000"/>
              <a:gd name="connsiteX57" fmla="*/ 4830 w 9940"/>
              <a:gd name="connsiteY57" fmla="*/ 5272 h 10000"/>
              <a:gd name="connsiteX58" fmla="*/ 4965 w 9940"/>
              <a:gd name="connsiteY58" fmla="*/ 4942 h 10000"/>
              <a:gd name="connsiteX59" fmla="*/ 5035 w 9940"/>
              <a:gd name="connsiteY59" fmla="*/ 4942 h 10000"/>
              <a:gd name="connsiteX60" fmla="*/ 5111 w 9940"/>
              <a:gd name="connsiteY60" fmla="*/ 5272 h 10000"/>
              <a:gd name="connsiteX61" fmla="*/ 5169 w 9940"/>
              <a:gd name="connsiteY61" fmla="*/ 5486 h 10000"/>
              <a:gd name="connsiteX62" fmla="*/ 5314 w 9940"/>
              <a:gd name="connsiteY62" fmla="*/ 5156 h 10000"/>
              <a:gd name="connsiteX63" fmla="*/ 5374 w 9940"/>
              <a:gd name="connsiteY63" fmla="*/ 7354 h 10000"/>
              <a:gd name="connsiteX64" fmla="*/ 5447 w 9940"/>
              <a:gd name="connsiteY64" fmla="*/ 8016 h 10000"/>
              <a:gd name="connsiteX65" fmla="*/ 5520 w 9940"/>
              <a:gd name="connsiteY65" fmla="*/ 7140 h 10000"/>
              <a:gd name="connsiteX66" fmla="*/ 5652 w 9940"/>
              <a:gd name="connsiteY66" fmla="*/ 6265 h 10000"/>
              <a:gd name="connsiteX67" fmla="*/ 5714 w 9940"/>
              <a:gd name="connsiteY67" fmla="*/ 6148 h 10000"/>
              <a:gd name="connsiteX68" fmla="*/ 5786 w 9940"/>
              <a:gd name="connsiteY68" fmla="*/ 5486 h 10000"/>
              <a:gd name="connsiteX69" fmla="*/ 5858 w 9940"/>
              <a:gd name="connsiteY69" fmla="*/ 5700 h 10000"/>
              <a:gd name="connsiteX70" fmla="*/ 5919 w 9940"/>
              <a:gd name="connsiteY70" fmla="*/ 5156 h 10000"/>
              <a:gd name="connsiteX71" fmla="*/ 6063 w 9940"/>
              <a:gd name="connsiteY71" fmla="*/ 4942 h 10000"/>
              <a:gd name="connsiteX72" fmla="*/ 6123 w 9940"/>
              <a:gd name="connsiteY72" fmla="*/ 5370 h 10000"/>
              <a:gd name="connsiteX73" fmla="*/ 6197 w 9940"/>
              <a:gd name="connsiteY73" fmla="*/ 5486 h 10000"/>
              <a:gd name="connsiteX74" fmla="*/ 6255 w 9940"/>
              <a:gd name="connsiteY74" fmla="*/ 6362 h 10000"/>
              <a:gd name="connsiteX75" fmla="*/ 6400 w 9940"/>
              <a:gd name="connsiteY75" fmla="*/ 6265 h 10000"/>
              <a:gd name="connsiteX76" fmla="*/ 6462 w 9940"/>
              <a:gd name="connsiteY76" fmla="*/ 5817 h 10000"/>
              <a:gd name="connsiteX77" fmla="*/ 6534 w 9940"/>
              <a:gd name="connsiteY77" fmla="*/ 7023 h 10000"/>
              <a:gd name="connsiteX78" fmla="*/ 6608 w 9940"/>
              <a:gd name="connsiteY78" fmla="*/ 2743 h 10000"/>
              <a:gd name="connsiteX79" fmla="*/ 6741 w 9940"/>
              <a:gd name="connsiteY79" fmla="*/ 0 h 10000"/>
              <a:gd name="connsiteX80" fmla="*/ 6812 w 9940"/>
              <a:gd name="connsiteY80" fmla="*/ 1323 h 10000"/>
              <a:gd name="connsiteX81" fmla="*/ 6872 w 9940"/>
              <a:gd name="connsiteY81" fmla="*/ 875 h 10000"/>
              <a:gd name="connsiteX82" fmla="*/ 6944 w 9940"/>
              <a:gd name="connsiteY82" fmla="*/ 2082 h 10000"/>
              <a:gd name="connsiteX83" fmla="*/ 7078 w 9940"/>
              <a:gd name="connsiteY83" fmla="*/ 1751 h 10000"/>
              <a:gd name="connsiteX84" fmla="*/ 7150 w 9940"/>
              <a:gd name="connsiteY84" fmla="*/ 1751 h 10000"/>
              <a:gd name="connsiteX85" fmla="*/ 7212 w 9940"/>
              <a:gd name="connsiteY85" fmla="*/ 1965 h 10000"/>
              <a:gd name="connsiteX86" fmla="*/ 7283 w 9940"/>
              <a:gd name="connsiteY86" fmla="*/ 2626 h 10000"/>
              <a:gd name="connsiteX87" fmla="*/ 7417 w 9940"/>
              <a:gd name="connsiteY87" fmla="*/ 1634 h 10000"/>
              <a:gd name="connsiteX88" fmla="*/ 7488 w 9940"/>
              <a:gd name="connsiteY88" fmla="*/ 2082 h 10000"/>
              <a:gd name="connsiteX89" fmla="*/ 7549 w 9940"/>
              <a:gd name="connsiteY89" fmla="*/ 1965 h 10000"/>
              <a:gd name="connsiteX90" fmla="*/ 7622 w 9940"/>
              <a:gd name="connsiteY90" fmla="*/ 992 h 10000"/>
              <a:gd name="connsiteX91" fmla="*/ 7756 w 9940"/>
              <a:gd name="connsiteY91" fmla="*/ 1206 h 10000"/>
              <a:gd name="connsiteX92" fmla="*/ 7826 w 9940"/>
              <a:gd name="connsiteY92" fmla="*/ 545 h 10000"/>
              <a:gd name="connsiteX93" fmla="*/ 7899 w 9940"/>
              <a:gd name="connsiteY93" fmla="*/ 4163 h 10000"/>
              <a:gd name="connsiteX94" fmla="*/ 7959 w 9940"/>
              <a:gd name="connsiteY94" fmla="*/ 5700 h 10000"/>
              <a:gd name="connsiteX95" fmla="*/ 8104 w 9940"/>
              <a:gd name="connsiteY95" fmla="*/ 5700 h 10000"/>
              <a:gd name="connsiteX96" fmla="*/ 8166 w 9940"/>
              <a:gd name="connsiteY96" fmla="*/ 5156 h 10000"/>
              <a:gd name="connsiteX97" fmla="*/ 8238 w 9940"/>
              <a:gd name="connsiteY97" fmla="*/ 5156 h 10000"/>
              <a:gd name="connsiteX98" fmla="*/ 8297 w 9940"/>
              <a:gd name="connsiteY98" fmla="*/ 5700 h 10000"/>
              <a:gd name="connsiteX99" fmla="*/ 8442 w 9940"/>
              <a:gd name="connsiteY99" fmla="*/ 5272 h 10000"/>
              <a:gd name="connsiteX100" fmla="*/ 8504 w 9940"/>
              <a:gd name="connsiteY100" fmla="*/ 4280 h 10000"/>
              <a:gd name="connsiteX101" fmla="*/ 8576 w 9940"/>
              <a:gd name="connsiteY101" fmla="*/ 5058 h 10000"/>
              <a:gd name="connsiteX102" fmla="*/ 8649 w 9940"/>
              <a:gd name="connsiteY102" fmla="*/ 5058 h 10000"/>
              <a:gd name="connsiteX103" fmla="*/ 8782 w 9940"/>
              <a:gd name="connsiteY103" fmla="*/ 4611 h 10000"/>
              <a:gd name="connsiteX104" fmla="*/ 8841 w 9940"/>
              <a:gd name="connsiteY104" fmla="*/ 5058 h 10000"/>
              <a:gd name="connsiteX105" fmla="*/ 8913 w 9940"/>
              <a:gd name="connsiteY105" fmla="*/ 5156 h 10000"/>
              <a:gd name="connsiteX106" fmla="*/ 8988 w 9940"/>
              <a:gd name="connsiteY106" fmla="*/ 5156 h 10000"/>
              <a:gd name="connsiteX107" fmla="*/ 9046 w 9940"/>
              <a:gd name="connsiteY107" fmla="*/ 5058 h 10000"/>
              <a:gd name="connsiteX108" fmla="*/ 9192 w 9940"/>
              <a:gd name="connsiteY108" fmla="*/ 4825 h 10000"/>
              <a:gd name="connsiteX109" fmla="*/ 9252 w 9940"/>
              <a:gd name="connsiteY109" fmla="*/ 5058 h 10000"/>
              <a:gd name="connsiteX110" fmla="*/ 9325 w 9940"/>
              <a:gd name="connsiteY110" fmla="*/ 4825 h 10000"/>
              <a:gd name="connsiteX111" fmla="*/ 9398 w 9940"/>
              <a:gd name="connsiteY111" fmla="*/ 5272 h 10000"/>
              <a:gd name="connsiteX112" fmla="*/ 9530 w 9940"/>
              <a:gd name="connsiteY112" fmla="*/ 4942 h 10000"/>
              <a:gd name="connsiteX113" fmla="*/ 9590 w 9940"/>
              <a:gd name="connsiteY113" fmla="*/ 5370 h 10000"/>
              <a:gd name="connsiteX114" fmla="*/ 9664 w 9940"/>
              <a:gd name="connsiteY114" fmla="*/ 4942 h 10000"/>
              <a:gd name="connsiteX115" fmla="*/ 9736 w 9940"/>
              <a:gd name="connsiteY115" fmla="*/ 5603 h 10000"/>
              <a:gd name="connsiteX116" fmla="*/ 9869 w 9940"/>
              <a:gd name="connsiteY116" fmla="*/ 5370 h 10000"/>
              <a:gd name="connsiteX117" fmla="*/ 9940 w 9940"/>
              <a:gd name="connsiteY117" fmla="*/ 5370 h 10000"/>
              <a:gd name="connsiteX0" fmla="*/ 0 w 9929"/>
              <a:gd name="connsiteY0" fmla="*/ 10000 h 10000"/>
              <a:gd name="connsiteX1" fmla="*/ 147 w 9929"/>
              <a:gd name="connsiteY1" fmla="*/ 9767 h 10000"/>
              <a:gd name="connsiteX2" fmla="*/ 205 w 9929"/>
              <a:gd name="connsiteY2" fmla="*/ 9767 h 10000"/>
              <a:gd name="connsiteX3" fmla="*/ 280 w 9929"/>
              <a:gd name="connsiteY3" fmla="*/ 9339 h 10000"/>
              <a:gd name="connsiteX4" fmla="*/ 339 w 9929"/>
              <a:gd name="connsiteY4" fmla="*/ 9125 h 10000"/>
              <a:gd name="connsiteX5" fmla="*/ 486 w 9929"/>
              <a:gd name="connsiteY5" fmla="*/ 8560 h 10000"/>
              <a:gd name="connsiteX6" fmla="*/ 548 w 9929"/>
              <a:gd name="connsiteY6" fmla="*/ 8560 h 10000"/>
              <a:gd name="connsiteX7" fmla="*/ 619 w 9929"/>
              <a:gd name="connsiteY7" fmla="*/ 7568 h 10000"/>
              <a:gd name="connsiteX8" fmla="*/ 692 w 9929"/>
              <a:gd name="connsiteY8" fmla="*/ 7568 h 10000"/>
              <a:gd name="connsiteX9" fmla="*/ 826 w 9929"/>
              <a:gd name="connsiteY9" fmla="*/ 7685 h 10000"/>
              <a:gd name="connsiteX10" fmla="*/ 899 w 9929"/>
              <a:gd name="connsiteY10" fmla="*/ 7802 h 10000"/>
              <a:gd name="connsiteX11" fmla="*/ 960 w 9929"/>
              <a:gd name="connsiteY11" fmla="*/ 7354 h 10000"/>
              <a:gd name="connsiteX12" fmla="*/ 1033 w 9929"/>
              <a:gd name="connsiteY12" fmla="*/ 7237 h 10000"/>
              <a:gd name="connsiteX13" fmla="*/ 1167 w 9929"/>
              <a:gd name="connsiteY13" fmla="*/ 5603 h 10000"/>
              <a:gd name="connsiteX14" fmla="*/ 1239 w 9929"/>
              <a:gd name="connsiteY14" fmla="*/ 4942 h 10000"/>
              <a:gd name="connsiteX15" fmla="*/ 1300 w 9929"/>
              <a:gd name="connsiteY15" fmla="*/ 5603 h 10000"/>
              <a:gd name="connsiteX16" fmla="*/ 1374 w 9929"/>
              <a:gd name="connsiteY16" fmla="*/ 5700 h 10000"/>
              <a:gd name="connsiteX17" fmla="*/ 1507 w 9929"/>
              <a:gd name="connsiteY17" fmla="*/ 5370 h 10000"/>
              <a:gd name="connsiteX18" fmla="*/ 1580 w 9929"/>
              <a:gd name="connsiteY18" fmla="*/ 5700 h 10000"/>
              <a:gd name="connsiteX19" fmla="*/ 1642 w 9929"/>
              <a:gd name="connsiteY19" fmla="*/ 5272 h 10000"/>
              <a:gd name="connsiteX20" fmla="*/ 1715 w 9929"/>
              <a:gd name="connsiteY20" fmla="*/ 5603 h 10000"/>
              <a:gd name="connsiteX21" fmla="*/ 1847 w 9929"/>
              <a:gd name="connsiteY21" fmla="*/ 5058 h 10000"/>
              <a:gd name="connsiteX22" fmla="*/ 1919 w 9929"/>
              <a:gd name="connsiteY22" fmla="*/ 5370 h 10000"/>
              <a:gd name="connsiteX23" fmla="*/ 1993 w 9929"/>
              <a:gd name="connsiteY23" fmla="*/ 5156 h 10000"/>
              <a:gd name="connsiteX24" fmla="*/ 2054 w 9929"/>
              <a:gd name="connsiteY24" fmla="*/ 5486 h 10000"/>
              <a:gd name="connsiteX25" fmla="*/ 2198 w 9929"/>
              <a:gd name="connsiteY25" fmla="*/ 4611 h 10000"/>
              <a:gd name="connsiteX26" fmla="*/ 2261 w 9929"/>
              <a:gd name="connsiteY26" fmla="*/ 5156 h 10000"/>
              <a:gd name="connsiteX27" fmla="*/ 2332 w 9929"/>
              <a:gd name="connsiteY27" fmla="*/ 5272 h 10000"/>
              <a:gd name="connsiteX28" fmla="*/ 2392 w 9929"/>
              <a:gd name="connsiteY28" fmla="*/ 5603 h 10000"/>
              <a:gd name="connsiteX29" fmla="*/ 2468 w 9929"/>
              <a:gd name="connsiteY29" fmla="*/ 5058 h 10000"/>
              <a:gd name="connsiteX30" fmla="*/ 2602 w 9929"/>
              <a:gd name="connsiteY30" fmla="*/ 5486 h 10000"/>
              <a:gd name="connsiteX31" fmla="*/ 2674 w 9929"/>
              <a:gd name="connsiteY31" fmla="*/ 5603 h 10000"/>
              <a:gd name="connsiteX32" fmla="*/ 2744 w 9929"/>
              <a:gd name="connsiteY32" fmla="*/ 5370 h 10000"/>
              <a:gd name="connsiteX33" fmla="*/ 2809 w 9929"/>
              <a:gd name="connsiteY33" fmla="*/ 5370 h 10000"/>
              <a:gd name="connsiteX34" fmla="*/ 2954 w 9929"/>
              <a:gd name="connsiteY34" fmla="*/ 5370 h 10000"/>
              <a:gd name="connsiteX35" fmla="*/ 3013 w 9929"/>
              <a:gd name="connsiteY35" fmla="*/ 4611 h 10000"/>
              <a:gd name="connsiteX36" fmla="*/ 3088 w 9929"/>
              <a:gd name="connsiteY36" fmla="*/ 4942 h 10000"/>
              <a:gd name="connsiteX37" fmla="*/ 3147 w 9929"/>
              <a:gd name="connsiteY37" fmla="*/ 4728 h 10000"/>
              <a:gd name="connsiteX38" fmla="*/ 3293 w 9929"/>
              <a:gd name="connsiteY38" fmla="*/ 6031 h 10000"/>
              <a:gd name="connsiteX39" fmla="*/ 3353 w 9929"/>
              <a:gd name="connsiteY39" fmla="*/ 5272 h 10000"/>
              <a:gd name="connsiteX40" fmla="*/ 3427 w 9929"/>
              <a:gd name="connsiteY40" fmla="*/ 5272 h 10000"/>
              <a:gd name="connsiteX41" fmla="*/ 3500 w 9929"/>
              <a:gd name="connsiteY41" fmla="*/ 5272 h 10000"/>
              <a:gd name="connsiteX42" fmla="*/ 3633 w 9929"/>
              <a:gd name="connsiteY42" fmla="*/ 4611 h 10000"/>
              <a:gd name="connsiteX43" fmla="*/ 3695 w 9929"/>
              <a:gd name="connsiteY43" fmla="*/ 5370 h 10000"/>
              <a:gd name="connsiteX44" fmla="*/ 3767 w 9929"/>
              <a:gd name="connsiteY44" fmla="*/ 5486 h 10000"/>
              <a:gd name="connsiteX45" fmla="*/ 3841 w 9929"/>
              <a:gd name="connsiteY45" fmla="*/ 5058 h 10000"/>
              <a:gd name="connsiteX46" fmla="*/ 3973 w 9929"/>
              <a:gd name="connsiteY46" fmla="*/ 5603 h 10000"/>
              <a:gd name="connsiteX47" fmla="*/ 4047 w 9929"/>
              <a:gd name="connsiteY47" fmla="*/ 4611 h 10000"/>
              <a:gd name="connsiteX48" fmla="*/ 4107 w 9929"/>
              <a:gd name="connsiteY48" fmla="*/ 4825 h 10000"/>
              <a:gd name="connsiteX49" fmla="*/ 4180 w 9929"/>
              <a:gd name="connsiteY49" fmla="*/ 4397 h 10000"/>
              <a:gd name="connsiteX50" fmla="*/ 4313 w 9929"/>
              <a:gd name="connsiteY50" fmla="*/ 5058 h 10000"/>
              <a:gd name="connsiteX51" fmla="*/ 4387 w 9929"/>
              <a:gd name="connsiteY51" fmla="*/ 5156 h 10000"/>
              <a:gd name="connsiteX52" fmla="*/ 4447 w 9929"/>
              <a:gd name="connsiteY52" fmla="*/ 4825 h 10000"/>
              <a:gd name="connsiteX53" fmla="*/ 4520 w 9929"/>
              <a:gd name="connsiteY53" fmla="*/ 5156 h 10000"/>
              <a:gd name="connsiteX54" fmla="*/ 4654 w 9929"/>
              <a:gd name="connsiteY54" fmla="*/ 5156 h 10000"/>
              <a:gd name="connsiteX55" fmla="*/ 4728 w 9929"/>
              <a:gd name="connsiteY55" fmla="*/ 5486 h 10000"/>
              <a:gd name="connsiteX56" fmla="*/ 4801 w 9929"/>
              <a:gd name="connsiteY56" fmla="*/ 5370 h 10000"/>
              <a:gd name="connsiteX57" fmla="*/ 4859 w 9929"/>
              <a:gd name="connsiteY57" fmla="*/ 5272 h 10000"/>
              <a:gd name="connsiteX58" fmla="*/ 4995 w 9929"/>
              <a:gd name="connsiteY58" fmla="*/ 4942 h 10000"/>
              <a:gd name="connsiteX59" fmla="*/ 5065 w 9929"/>
              <a:gd name="connsiteY59" fmla="*/ 4942 h 10000"/>
              <a:gd name="connsiteX60" fmla="*/ 5142 w 9929"/>
              <a:gd name="connsiteY60" fmla="*/ 5272 h 10000"/>
              <a:gd name="connsiteX61" fmla="*/ 5200 w 9929"/>
              <a:gd name="connsiteY61" fmla="*/ 5486 h 10000"/>
              <a:gd name="connsiteX62" fmla="*/ 5346 w 9929"/>
              <a:gd name="connsiteY62" fmla="*/ 5156 h 10000"/>
              <a:gd name="connsiteX63" fmla="*/ 5406 w 9929"/>
              <a:gd name="connsiteY63" fmla="*/ 7354 h 10000"/>
              <a:gd name="connsiteX64" fmla="*/ 5480 w 9929"/>
              <a:gd name="connsiteY64" fmla="*/ 8016 h 10000"/>
              <a:gd name="connsiteX65" fmla="*/ 5553 w 9929"/>
              <a:gd name="connsiteY65" fmla="*/ 7140 h 10000"/>
              <a:gd name="connsiteX66" fmla="*/ 5686 w 9929"/>
              <a:gd name="connsiteY66" fmla="*/ 6265 h 10000"/>
              <a:gd name="connsiteX67" fmla="*/ 5748 w 9929"/>
              <a:gd name="connsiteY67" fmla="*/ 6148 h 10000"/>
              <a:gd name="connsiteX68" fmla="*/ 5821 w 9929"/>
              <a:gd name="connsiteY68" fmla="*/ 5486 h 10000"/>
              <a:gd name="connsiteX69" fmla="*/ 5893 w 9929"/>
              <a:gd name="connsiteY69" fmla="*/ 5700 h 10000"/>
              <a:gd name="connsiteX70" fmla="*/ 5955 w 9929"/>
              <a:gd name="connsiteY70" fmla="*/ 5156 h 10000"/>
              <a:gd name="connsiteX71" fmla="*/ 6100 w 9929"/>
              <a:gd name="connsiteY71" fmla="*/ 4942 h 10000"/>
              <a:gd name="connsiteX72" fmla="*/ 6160 w 9929"/>
              <a:gd name="connsiteY72" fmla="*/ 5370 h 10000"/>
              <a:gd name="connsiteX73" fmla="*/ 6234 w 9929"/>
              <a:gd name="connsiteY73" fmla="*/ 5486 h 10000"/>
              <a:gd name="connsiteX74" fmla="*/ 6293 w 9929"/>
              <a:gd name="connsiteY74" fmla="*/ 6362 h 10000"/>
              <a:gd name="connsiteX75" fmla="*/ 6439 w 9929"/>
              <a:gd name="connsiteY75" fmla="*/ 6265 h 10000"/>
              <a:gd name="connsiteX76" fmla="*/ 6501 w 9929"/>
              <a:gd name="connsiteY76" fmla="*/ 5817 h 10000"/>
              <a:gd name="connsiteX77" fmla="*/ 6573 w 9929"/>
              <a:gd name="connsiteY77" fmla="*/ 7023 h 10000"/>
              <a:gd name="connsiteX78" fmla="*/ 6648 w 9929"/>
              <a:gd name="connsiteY78" fmla="*/ 2743 h 10000"/>
              <a:gd name="connsiteX79" fmla="*/ 6782 w 9929"/>
              <a:gd name="connsiteY79" fmla="*/ 0 h 10000"/>
              <a:gd name="connsiteX80" fmla="*/ 6853 w 9929"/>
              <a:gd name="connsiteY80" fmla="*/ 1323 h 10000"/>
              <a:gd name="connsiteX81" fmla="*/ 6913 w 9929"/>
              <a:gd name="connsiteY81" fmla="*/ 875 h 10000"/>
              <a:gd name="connsiteX82" fmla="*/ 6986 w 9929"/>
              <a:gd name="connsiteY82" fmla="*/ 2082 h 10000"/>
              <a:gd name="connsiteX83" fmla="*/ 7121 w 9929"/>
              <a:gd name="connsiteY83" fmla="*/ 1751 h 10000"/>
              <a:gd name="connsiteX84" fmla="*/ 7193 w 9929"/>
              <a:gd name="connsiteY84" fmla="*/ 1751 h 10000"/>
              <a:gd name="connsiteX85" fmla="*/ 7256 w 9929"/>
              <a:gd name="connsiteY85" fmla="*/ 1965 h 10000"/>
              <a:gd name="connsiteX86" fmla="*/ 7327 w 9929"/>
              <a:gd name="connsiteY86" fmla="*/ 2626 h 10000"/>
              <a:gd name="connsiteX87" fmla="*/ 7462 w 9929"/>
              <a:gd name="connsiteY87" fmla="*/ 1634 h 10000"/>
              <a:gd name="connsiteX88" fmla="*/ 7533 w 9929"/>
              <a:gd name="connsiteY88" fmla="*/ 2082 h 10000"/>
              <a:gd name="connsiteX89" fmla="*/ 7595 w 9929"/>
              <a:gd name="connsiteY89" fmla="*/ 1965 h 10000"/>
              <a:gd name="connsiteX90" fmla="*/ 7668 w 9929"/>
              <a:gd name="connsiteY90" fmla="*/ 992 h 10000"/>
              <a:gd name="connsiteX91" fmla="*/ 7803 w 9929"/>
              <a:gd name="connsiteY91" fmla="*/ 1206 h 10000"/>
              <a:gd name="connsiteX92" fmla="*/ 7873 w 9929"/>
              <a:gd name="connsiteY92" fmla="*/ 545 h 10000"/>
              <a:gd name="connsiteX93" fmla="*/ 7947 w 9929"/>
              <a:gd name="connsiteY93" fmla="*/ 4163 h 10000"/>
              <a:gd name="connsiteX94" fmla="*/ 8007 w 9929"/>
              <a:gd name="connsiteY94" fmla="*/ 5700 h 10000"/>
              <a:gd name="connsiteX95" fmla="*/ 8153 w 9929"/>
              <a:gd name="connsiteY95" fmla="*/ 5700 h 10000"/>
              <a:gd name="connsiteX96" fmla="*/ 8215 w 9929"/>
              <a:gd name="connsiteY96" fmla="*/ 5156 h 10000"/>
              <a:gd name="connsiteX97" fmla="*/ 8288 w 9929"/>
              <a:gd name="connsiteY97" fmla="*/ 5156 h 10000"/>
              <a:gd name="connsiteX98" fmla="*/ 8347 w 9929"/>
              <a:gd name="connsiteY98" fmla="*/ 5700 h 10000"/>
              <a:gd name="connsiteX99" fmla="*/ 8493 w 9929"/>
              <a:gd name="connsiteY99" fmla="*/ 5272 h 10000"/>
              <a:gd name="connsiteX100" fmla="*/ 8555 w 9929"/>
              <a:gd name="connsiteY100" fmla="*/ 4280 h 10000"/>
              <a:gd name="connsiteX101" fmla="*/ 8628 w 9929"/>
              <a:gd name="connsiteY101" fmla="*/ 5058 h 10000"/>
              <a:gd name="connsiteX102" fmla="*/ 8701 w 9929"/>
              <a:gd name="connsiteY102" fmla="*/ 5058 h 10000"/>
              <a:gd name="connsiteX103" fmla="*/ 8835 w 9929"/>
              <a:gd name="connsiteY103" fmla="*/ 4611 h 10000"/>
              <a:gd name="connsiteX104" fmla="*/ 8894 w 9929"/>
              <a:gd name="connsiteY104" fmla="*/ 5058 h 10000"/>
              <a:gd name="connsiteX105" fmla="*/ 8967 w 9929"/>
              <a:gd name="connsiteY105" fmla="*/ 5156 h 10000"/>
              <a:gd name="connsiteX106" fmla="*/ 9042 w 9929"/>
              <a:gd name="connsiteY106" fmla="*/ 5156 h 10000"/>
              <a:gd name="connsiteX107" fmla="*/ 9101 w 9929"/>
              <a:gd name="connsiteY107" fmla="*/ 5058 h 10000"/>
              <a:gd name="connsiteX108" fmla="*/ 9247 w 9929"/>
              <a:gd name="connsiteY108" fmla="*/ 4825 h 10000"/>
              <a:gd name="connsiteX109" fmla="*/ 9308 w 9929"/>
              <a:gd name="connsiteY109" fmla="*/ 5058 h 10000"/>
              <a:gd name="connsiteX110" fmla="*/ 9381 w 9929"/>
              <a:gd name="connsiteY110" fmla="*/ 4825 h 10000"/>
              <a:gd name="connsiteX111" fmla="*/ 9455 w 9929"/>
              <a:gd name="connsiteY111" fmla="*/ 5272 h 10000"/>
              <a:gd name="connsiteX112" fmla="*/ 9588 w 9929"/>
              <a:gd name="connsiteY112" fmla="*/ 4942 h 10000"/>
              <a:gd name="connsiteX113" fmla="*/ 9648 w 9929"/>
              <a:gd name="connsiteY113" fmla="*/ 5370 h 10000"/>
              <a:gd name="connsiteX114" fmla="*/ 9722 w 9929"/>
              <a:gd name="connsiteY114" fmla="*/ 4942 h 10000"/>
              <a:gd name="connsiteX115" fmla="*/ 9795 w 9929"/>
              <a:gd name="connsiteY115" fmla="*/ 5603 h 10000"/>
              <a:gd name="connsiteX116" fmla="*/ 9929 w 9929"/>
              <a:gd name="connsiteY116" fmla="*/ 5370 h 10000"/>
              <a:gd name="connsiteX0" fmla="*/ 0 w 9865"/>
              <a:gd name="connsiteY0" fmla="*/ 10000 h 10000"/>
              <a:gd name="connsiteX1" fmla="*/ 148 w 9865"/>
              <a:gd name="connsiteY1" fmla="*/ 9767 h 10000"/>
              <a:gd name="connsiteX2" fmla="*/ 206 w 9865"/>
              <a:gd name="connsiteY2" fmla="*/ 9767 h 10000"/>
              <a:gd name="connsiteX3" fmla="*/ 282 w 9865"/>
              <a:gd name="connsiteY3" fmla="*/ 9339 h 10000"/>
              <a:gd name="connsiteX4" fmla="*/ 341 w 9865"/>
              <a:gd name="connsiteY4" fmla="*/ 9125 h 10000"/>
              <a:gd name="connsiteX5" fmla="*/ 489 w 9865"/>
              <a:gd name="connsiteY5" fmla="*/ 8560 h 10000"/>
              <a:gd name="connsiteX6" fmla="*/ 552 w 9865"/>
              <a:gd name="connsiteY6" fmla="*/ 8560 h 10000"/>
              <a:gd name="connsiteX7" fmla="*/ 623 w 9865"/>
              <a:gd name="connsiteY7" fmla="*/ 7568 h 10000"/>
              <a:gd name="connsiteX8" fmla="*/ 697 w 9865"/>
              <a:gd name="connsiteY8" fmla="*/ 7568 h 10000"/>
              <a:gd name="connsiteX9" fmla="*/ 832 w 9865"/>
              <a:gd name="connsiteY9" fmla="*/ 7685 h 10000"/>
              <a:gd name="connsiteX10" fmla="*/ 905 w 9865"/>
              <a:gd name="connsiteY10" fmla="*/ 7802 h 10000"/>
              <a:gd name="connsiteX11" fmla="*/ 967 w 9865"/>
              <a:gd name="connsiteY11" fmla="*/ 7354 h 10000"/>
              <a:gd name="connsiteX12" fmla="*/ 1040 w 9865"/>
              <a:gd name="connsiteY12" fmla="*/ 7237 h 10000"/>
              <a:gd name="connsiteX13" fmla="*/ 1175 w 9865"/>
              <a:gd name="connsiteY13" fmla="*/ 5603 h 10000"/>
              <a:gd name="connsiteX14" fmla="*/ 1248 w 9865"/>
              <a:gd name="connsiteY14" fmla="*/ 4942 h 10000"/>
              <a:gd name="connsiteX15" fmla="*/ 1309 w 9865"/>
              <a:gd name="connsiteY15" fmla="*/ 5603 h 10000"/>
              <a:gd name="connsiteX16" fmla="*/ 1384 w 9865"/>
              <a:gd name="connsiteY16" fmla="*/ 5700 h 10000"/>
              <a:gd name="connsiteX17" fmla="*/ 1518 w 9865"/>
              <a:gd name="connsiteY17" fmla="*/ 5370 h 10000"/>
              <a:gd name="connsiteX18" fmla="*/ 1591 w 9865"/>
              <a:gd name="connsiteY18" fmla="*/ 5700 h 10000"/>
              <a:gd name="connsiteX19" fmla="*/ 1654 w 9865"/>
              <a:gd name="connsiteY19" fmla="*/ 5272 h 10000"/>
              <a:gd name="connsiteX20" fmla="*/ 1727 w 9865"/>
              <a:gd name="connsiteY20" fmla="*/ 5603 h 10000"/>
              <a:gd name="connsiteX21" fmla="*/ 1860 w 9865"/>
              <a:gd name="connsiteY21" fmla="*/ 5058 h 10000"/>
              <a:gd name="connsiteX22" fmla="*/ 1933 w 9865"/>
              <a:gd name="connsiteY22" fmla="*/ 5370 h 10000"/>
              <a:gd name="connsiteX23" fmla="*/ 2007 w 9865"/>
              <a:gd name="connsiteY23" fmla="*/ 5156 h 10000"/>
              <a:gd name="connsiteX24" fmla="*/ 2069 w 9865"/>
              <a:gd name="connsiteY24" fmla="*/ 5486 h 10000"/>
              <a:gd name="connsiteX25" fmla="*/ 2214 w 9865"/>
              <a:gd name="connsiteY25" fmla="*/ 4611 h 10000"/>
              <a:gd name="connsiteX26" fmla="*/ 2277 w 9865"/>
              <a:gd name="connsiteY26" fmla="*/ 5156 h 10000"/>
              <a:gd name="connsiteX27" fmla="*/ 2349 w 9865"/>
              <a:gd name="connsiteY27" fmla="*/ 5272 h 10000"/>
              <a:gd name="connsiteX28" fmla="*/ 2409 w 9865"/>
              <a:gd name="connsiteY28" fmla="*/ 5603 h 10000"/>
              <a:gd name="connsiteX29" fmla="*/ 2486 w 9865"/>
              <a:gd name="connsiteY29" fmla="*/ 5058 h 10000"/>
              <a:gd name="connsiteX30" fmla="*/ 2621 w 9865"/>
              <a:gd name="connsiteY30" fmla="*/ 5486 h 10000"/>
              <a:gd name="connsiteX31" fmla="*/ 2693 w 9865"/>
              <a:gd name="connsiteY31" fmla="*/ 5603 h 10000"/>
              <a:gd name="connsiteX32" fmla="*/ 2764 w 9865"/>
              <a:gd name="connsiteY32" fmla="*/ 5370 h 10000"/>
              <a:gd name="connsiteX33" fmla="*/ 2829 w 9865"/>
              <a:gd name="connsiteY33" fmla="*/ 5370 h 10000"/>
              <a:gd name="connsiteX34" fmla="*/ 2975 w 9865"/>
              <a:gd name="connsiteY34" fmla="*/ 5370 h 10000"/>
              <a:gd name="connsiteX35" fmla="*/ 3035 w 9865"/>
              <a:gd name="connsiteY35" fmla="*/ 4611 h 10000"/>
              <a:gd name="connsiteX36" fmla="*/ 3110 w 9865"/>
              <a:gd name="connsiteY36" fmla="*/ 4942 h 10000"/>
              <a:gd name="connsiteX37" fmla="*/ 3170 w 9865"/>
              <a:gd name="connsiteY37" fmla="*/ 4728 h 10000"/>
              <a:gd name="connsiteX38" fmla="*/ 3317 w 9865"/>
              <a:gd name="connsiteY38" fmla="*/ 6031 h 10000"/>
              <a:gd name="connsiteX39" fmla="*/ 3377 w 9865"/>
              <a:gd name="connsiteY39" fmla="*/ 5272 h 10000"/>
              <a:gd name="connsiteX40" fmla="*/ 3452 w 9865"/>
              <a:gd name="connsiteY40" fmla="*/ 5272 h 10000"/>
              <a:gd name="connsiteX41" fmla="*/ 3525 w 9865"/>
              <a:gd name="connsiteY41" fmla="*/ 5272 h 10000"/>
              <a:gd name="connsiteX42" fmla="*/ 3659 w 9865"/>
              <a:gd name="connsiteY42" fmla="*/ 4611 h 10000"/>
              <a:gd name="connsiteX43" fmla="*/ 3721 w 9865"/>
              <a:gd name="connsiteY43" fmla="*/ 5370 h 10000"/>
              <a:gd name="connsiteX44" fmla="*/ 3794 w 9865"/>
              <a:gd name="connsiteY44" fmla="*/ 5486 h 10000"/>
              <a:gd name="connsiteX45" fmla="*/ 3868 w 9865"/>
              <a:gd name="connsiteY45" fmla="*/ 5058 h 10000"/>
              <a:gd name="connsiteX46" fmla="*/ 4001 w 9865"/>
              <a:gd name="connsiteY46" fmla="*/ 5603 h 10000"/>
              <a:gd name="connsiteX47" fmla="*/ 4076 w 9865"/>
              <a:gd name="connsiteY47" fmla="*/ 4611 h 10000"/>
              <a:gd name="connsiteX48" fmla="*/ 4136 w 9865"/>
              <a:gd name="connsiteY48" fmla="*/ 4825 h 10000"/>
              <a:gd name="connsiteX49" fmla="*/ 4210 w 9865"/>
              <a:gd name="connsiteY49" fmla="*/ 4397 h 10000"/>
              <a:gd name="connsiteX50" fmla="*/ 4344 w 9865"/>
              <a:gd name="connsiteY50" fmla="*/ 5058 h 10000"/>
              <a:gd name="connsiteX51" fmla="*/ 4418 w 9865"/>
              <a:gd name="connsiteY51" fmla="*/ 5156 h 10000"/>
              <a:gd name="connsiteX52" fmla="*/ 4479 w 9865"/>
              <a:gd name="connsiteY52" fmla="*/ 4825 h 10000"/>
              <a:gd name="connsiteX53" fmla="*/ 4552 w 9865"/>
              <a:gd name="connsiteY53" fmla="*/ 5156 h 10000"/>
              <a:gd name="connsiteX54" fmla="*/ 4687 w 9865"/>
              <a:gd name="connsiteY54" fmla="*/ 5156 h 10000"/>
              <a:gd name="connsiteX55" fmla="*/ 4762 w 9865"/>
              <a:gd name="connsiteY55" fmla="*/ 5486 h 10000"/>
              <a:gd name="connsiteX56" fmla="*/ 4835 w 9865"/>
              <a:gd name="connsiteY56" fmla="*/ 5370 h 10000"/>
              <a:gd name="connsiteX57" fmla="*/ 4894 w 9865"/>
              <a:gd name="connsiteY57" fmla="*/ 5272 h 10000"/>
              <a:gd name="connsiteX58" fmla="*/ 5031 w 9865"/>
              <a:gd name="connsiteY58" fmla="*/ 4942 h 10000"/>
              <a:gd name="connsiteX59" fmla="*/ 5101 w 9865"/>
              <a:gd name="connsiteY59" fmla="*/ 4942 h 10000"/>
              <a:gd name="connsiteX60" fmla="*/ 5179 w 9865"/>
              <a:gd name="connsiteY60" fmla="*/ 5272 h 10000"/>
              <a:gd name="connsiteX61" fmla="*/ 5237 w 9865"/>
              <a:gd name="connsiteY61" fmla="*/ 5486 h 10000"/>
              <a:gd name="connsiteX62" fmla="*/ 5384 w 9865"/>
              <a:gd name="connsiteY62" fmla="*/ 5156 h 10000"/>
              <a:gd name="connsiteX63" fmla="*/ 5445 w 9865"/>
              <a:gd name="connsiteY63" fmla="*/ 7354 h 10000"/>
              <a:gd name="connsiteX64" fmla="*/ 5519 w 9865"/>
              <a:gd name="connsiteY64" fmla="*/ 8016 h 10000"/>
              <a:gd name="connsiteX65" fmla="*/ 5593 w 9865"/>
              <a:gd name="connsiteY65" fmla="*/ 7140 h 10000"/>
              <a:gd name="connsiteX66" fmla="*/ 5727 w 9865"/>
              <a:gd name="connsiteY66" fmla="*/ 6265 h 10000"/>
              <a:gd name="connsiteX67" fmla="*/ 5789 w 9865"/>
              <a:gd name="connsiteY67" fmla="*/ 6148 h 10000"/>
              <a:gd name="connsiteX68" fmla="*/ 5863 w 9865"/>
              <a:gd name="connsiteY68" fmla="*/ 5486 h 10000"/>
              <a:gd name="connsiteX69" fmla="*/ 5935 w 9865"/>
              <a:gd name="connsiteY69" fmla="*/ 5700 h 10000"/>
              <a:gd name="connsiteX70" fmla="*/ 5998 w 9865"/>
              <a:gd name="connsiteY70" fmla="*/ 5156 h 10000"/>
              <a:gd name="connsiteX71" fmla="*/ 6144 w 9865"/>
              <a:gd name="connsiteY71" fmla="*/ 4942 h 10000"/>
              <a:gd name="connsiteX72" fmla="*/ 6204 w 9865"/>
              <a:gd name="connsiteY72" fmla="*/ 5370 h 10000"/>
              <a:gd name="connsiteX73" fmla="*/ 6279 w 9865"/>
              <a:gd name="connsiteY73" fmla="*/ 5486 h 10000"/>
              <a:gd name="connsiteX74" fmla="*/ 6338 w 9865"/>
              <a:gd name="connsiteY74" fmla="*/ 6362 h 10000"/>
              <a:gd name="connsiteX75" fmla="*/ 6485 w 9865"/>
              <a:gd name="connsiteY75" fmla="*/ 6265 h 10000"/>
              <a:gd name="connsiteX76" fmla="*/ 6547 w 9865"/>
              <a:gd name="connsiteY76" fmla="*/ 5817 h 10000"/>
              <a:gd name="connsiteX77" fmla="*/ 6620 w 9865"/>
              <a:gd name="connsiteY77" fmla="*/ 7023 h 10000"/>
              <a:gd name="connsiteX78" fmla="*/ 6696 w 9865"/>
              <a:gd name="connsiteY78" fmla="*/ 2743 h 10000"/>
              <a:gd name="connsiteX79" fmla="*/ 6830 w 9865"/>
              <a:gd name="connsiteY79" fmla="*/ 0 h 10000"/>
              <a:gd name="connsiteX80" fmla="*/ 6902 w 9865"/>
              <a:gd name="connsiteY80" fmla="*/ 1323 h 10000"/>
              <a:gd name="connsiteX81" fmla="*/ 6962 w 9865"/>
              <a:gd name="connsiteY81" fmla="*/ 875 h 10000"/>
              <a:gd name="connsiteX82" fmla="*/ 7036 w 9865"/>
              <a:gd name="connsiteY82" fmla="*/ 2082 h 10000"/>
              <a:gd name="connsiteX83" fmla="*/ 7172 w 9865"/>
              <a:gd name="connsiteY83" fmla="*/ 1751 h 10000"/>
              <a:gd name="connsiteX84" fmla="*/ 7244 w 9865"/>
              <a:gd name="connsiteY84" fmla="*/ 1751 h 10000"/>
              <a:gd name="connsiteX85" fmla="*/ 7308 w 9865"/>
              <a:gd name="connsiteY85" fmla="*/ 1965 h 10000"/>
              <a:gd name="connsiteX86" fmla="*/ 7379 w 9865"/>
              <a:gd name="connsiteY86" fmla="*/ 2626 h 10000"/>
              <a:gd name="connsiteX87" fmla="*/ 7515 w 9865"/>
              <a:gd name="connsiteY87" fmla="*/ 1634 h 10000"/>
              <a:gd name="connsiteX88" fmla="*/ 7587 w 9865"/>
              <a:gd name="connsiteY88" fmla="*/ 2082 h 10000"/>
              <a:gd name="connsiteX89" fmla="*/ 7649 w 9865"/>
              <a:gd name="connsiteY89" fmla="*/ 1965 h 10000"/>
              <a:gd name="connsiteX90" fmla="*/ 7723 w 9865"/>
              <a:gd name="connsiteY90" fmla="*/ 992 h 10000"/>
              <a:gd name="connsiteX91" fmla="*/ 7859 w 9865"/>
              <a:gd name="connsiteY91" fmla="*/ 1206 h 10000"/>
              <a:gd name="connsiteX92" fmla="*/ 7929 w 9865"/>
              <a:gd name="connsiteY92" fmla="*/ 545 h 10000"/>
              <a:gd name="connsiteX93" fmla="*/ 8004 w 9865"/>
              <a:gd name="connsiteY93" fmla="*/ 4163 h 10000"/>
              <a:gd name="connsiteX94" fmla="*/ 8064 w 9865"/>
              <a:gd name="connsiteY94" fmla="*/ 5700 h 10000"/>
              <a:gd name="connsiteX95" fmla="*/ 8211 w 9865"/>
              <a:gd name="connsiteY95" fmla="*/ 5700 h 10000"/>
              <a:gd name="connsiteX96" fmla="*/ 8274 w 9865"/>
              <a:gd name="connsiteY96" fmla="*/ 5156 h 10000"/>
              <a:gd name="connsiteX97" fmla="*/ 8347 w 9865"/>
              <a:gd name="connsiteY97" fmla="*/ 5156 h 10000"/>
              <a:gd name="connsiteX98" fmla="*/ 8407 w 9865"/>
              <a:gd name="connsiteY98" fmla="*/ 5700 h 10000"/>
              <a:gd name="connsiteX99" fmla="*/ 8554 w 9865"/>
              <a:gd name="connsiteY99" fmla="*/ 5272 h 10000"/>
              <a:gd name="connsiteX100" fmla="*/ 8616 w 9865"/>
              <a:gd name="connsiteY100" fmla="*/ 4280 h 10000"/>
              <a:gd name="connsiteX101" fmla="*/ 8690 w 9865"/>
              <a:gd name="connsiteY101" fmla="*/ 5058 h 10000"/>
              <a:gd name="connsiteX102" fmla="*/ 8763 w 9865"/>
              <a:gd name="connsiteY102" fmla="*/ 5058 h 10000"/>
              <a:gd name="connsiteX103" fmla="*/ 8898 w 9865"/>
              <a:gd name="connsiteY103" fmla="*/ 4611 h 10000"/>
              <a:gd name="connsiteX104" fmla="*/ 8958 w 9865"/>
              <a:gd name="connsiteY104" fmla="*/ 5058 h 10000"/>
              <a:gd name="connsiteX105" fmla="*/ 9031 w 9865"/>
              <a:gd name="connsiteY105" fmla="*/ 5156 h 10000"/>
              <a:gd name="connsiteX106" fmla="*/ 9107 w 9865"/>
              <a:gd name="connsiteY106" fmla="*/ 5156 h 10000"/>
              <a:gd name="connsiteX107" fmla="*/ 9166 w 9865"/>
              <a:gd name="connsiteY107" fmla="*/ 5058 h 10000"/>
              <a:gd name="connsiteX108" fmla="*/ 9313 w 9865"/>
              <a:gd name="connsiteY108" fmla="*/ 4825 h 10000"/>
              <a:gd name="connsiteX109" fmla="*/ 9375 w 9865"/>
              <a:gd name="connsiteY109" fmla="*/ 5058 h 10000"/>
              <a:gd name="connsiteX110" fmla="*/ 9448 w 9865"/>
              <a:gd name="connsiteY110" fmla="*/ 4825 h 10000"/>
              <a:gd name="connsiteX111" fmla="*/ 9523 w 9865"/>
              <a:gd name="connsiteY111" fmla="*/ 5272 h 10000"/>
              <a:gd name="connsiteX112" fmla="*/ 9657 w 9865"/>
              <a:gd name="connsiteY112" fmla="*/ 4942 h 10000"/>
              <a:gd name="connsiteX113" fmla="*/ 9717 w 9865"/>
              <a:gd name="connsiteY113" fmla="*/ 5370 h 10000"/>
              <a:gd name="connsiteX114" fmla="*/ 9792 w 9865"/>
              <a:gd name="connsiteY114" fmla="*/ 4942 h 10000"/>
              <a:gd name="connsiteX115" fmla="*/ 9865 w 9865"/>
              <a:gd name="connsiteY115" fmla="*/ 5603 h 10000"/>
              <a:gd name="connsiteX0" fmla="*/ 0 w 9926"/>
              <a:gd name="connsiteY0" fmla="*/ 10000 h 10000"/>
              <a:gd name="connsiteX1" fmla="*/ 150 w 9926"/>
              <a:gd name="connsiteY1" fmla="*/ 9767 h 10000"/>
              <a:gd name="connsiteX2" fmla="*/ 209 w 9926"/>
              <a:gd name="connsiteY2" fmla="*/ 9767 h 10000"/>
              <a:gd name="connsiteX3" fmla="*/ 286 w 9926"/>
              <a:gd name="connsiteY3" fmla="*/ 9339 h 10000"/>
              <a:gd name="connsiteX4" fmla="*/ 346 w 9926"/>
              <a:gd name="connsiteY4" fmla="*/ 9125 h 10000"/>
              <a:gd name="connsiteX5" fmla="*/ 496 w 9926"/>
              <a:gd name="connsiteY5" fmla="*/ 8560 h 10000"/>
              <a:gd name="connsiteX6" fmla="*/ 560 w 9926"/>
              <a:gd name="connsiteY6" fmla="*/ 8560 h 10000"/>
              <a:gd name="connsiteX7" fmla="*/ 632 w 9926"/>
              <a:gd name="connsiteY7" fmla="*/ 7568 h 10000"/>
              <a:gd name="connsiteX8" fmla="*/ 707 w 9926"/>
              <a:gd name="connsiteY8" fmla="*/ 7568 h 10000"/>
              <a:gd name="connsiteX9" fmla="*/ 843 w 9926"/>
              <a:gd name="connsiteY9" fmla="*/ 7685 h 10000"/>
              <a:gd name="connsiteX10" fmla="*/ 917 w 9926"/>
              <a:gd name="connsiteY10" fmla="*/ 7802 h 10000"/>
              <a:gd name="connsiteX11" fmla="*/ 980 w 9926"/>
              <a:gd name="connsiteY11" fmla="*/ 7354 h 10000"/>
              <a:gd name="connsiteX12" fmla="*/ 1054 w 9926"/>
              <a:gd name="connsiteY12" fmla="*/ 7237 h 10000"/>
              <a:gd name="connsiteX13" fmla="*/ 1191 w 9926"/>
              <a:gd name="connsiteY13" fmla="*/ 5603 h 10000"/>
              <a:gd name="connsiteX14" fmla="*/ 1265 w 9926"/>
              <a:gd name="connsiteY14" fmla="*/ 4942 h 10000"/>
              <a:gd name="connsiteX15" fmla="*/ 1327 w 9926"/>
              <a:gd name="connsiteY15" fmla="*/ 5603 h 10000"/>
              <a:gd name="connsiteX16" fmla="*/ 1403 w 9926"/>
              <a:gd name="connsiteY16" fmla="*/ 5700 h 10000"/>
              <a:gd name="connsiteX17" fmla="*/ 1539 w 9926"/>
              <a:gd name="connsiteY17" fmla="*/ 5370 h 10000"/>
              <a:gd name="connsiteX18" fmla="*/ 1613 w 9926"/>
              <a:gd name="connsiteY18" fmla="*/ 5700 h 10000"/>
              <a:gd name="connsiteX19" fmla="*/ 1677 w 9926"/>
              <a:gd name="connsiteY19" fmla="*/ 5272 h 10000"/>
              <a:gd name="connsiteX20" fmla="*/ 1751 w 9926"/>
              <a:gd name="connsiteY20" fmla="*/ 5603 h 10000"/>
              <a:gd name="connsiteX21" fmla="*/ 1885 w 9926"/>
              <a:gd name="connsiteY21" fmla="*/ 5058 h 10000"/>
              <a:gd name="connsiteX22" fmla="*/ 1959 w 9926"/>
              <a:gd name="connsiteY22" fmla="*/ 5370 h 10000"/>
              <a:gd name="connsiteX23" fmla="*/ 2034 w 9926"/>
              <a:gd name="connsiteY23" fmla="*/ 5156 h 10000"/>
              <a:gd name="connsiteX24" fmla="*/ 2097 w 9926"/>
              <a:gd name="connsiteY24" fmla="*/ 5486 h 10000"/>
              <a:gd name="connsiteX25" fmla="*/ 2244 w 9926"/>
              <a:gd name="connsiteY25" fmla="*/ 4611 h 10000"/>
              <a:gd name="connsiteX26" fmla="*/ 2308 w 9926"/>
              <a:gd name="connsiteY26" fmla="*/ 5156 h 10000"/>
              <a:gd name="connsiteX27" fmla="*/ 2381 w 9926"/>
              <a:gd name="connsiteY27" fmla="*/ 5272 h 10000"/>
              <a:gd name="connsiteX28" fmla="*/ 2442 w 9926"/>
              <a:gd name="connsiteY28" fmla="*/ 5603 h 10000"/>
              <a:gd name="connsiteX29" fmla="*/ 2520 w 9926"/>
              <a:gd name="connsiteY29" fmla="*/ 5058 h 10000"/>
              <a:gd name="connsiteX30" fmla="*/ 2657 w 9926"/>
              <a:gd name="connsiteY30" fmla="*/ 5486 h 10000"/>
              <a:gd name="connsiteX31" fmla="*/ 2730 w 9926"/>
              <a:gd name="connsiteY31" fmla="*/ 5603 h 10000"/>
              <a:gd name="connsiteX32" fmla="*/ 2802 w 9926"/>
              <a:gd name="connsiteY32" fmla="*/ 5370 h 10000"/>
              <a:gd name="connsiteX33" fmla="*/ 2868 w 9926"/>
              <a:gd name="connsiteY33" fmla="*/ 5370 h 10000"/>
              <a:gd name="connsiteX34" fmla="*/ 3016 w 9926"/>
              <a:gd name="connsiteY34" fmla="*/ 5370 h 10000"/>
              <a:gd name="connsiteX35" fmla="*/ 3077 w 9926"/>
              <a:gd name="connsiteY35" fmla="*/ 4611 h 10000"/>
              <a:gd name="connsiteX36" fmla="*/ 3153 w 9926"/>
              <a:gd name="connsiteY36" fmla="*/ 4942 h 10000"/>
              <a:gd name="connsiteX37" fmla="*/ 3213 w 9926"/>
              <a:gd name="connsiteY37" fmla="*/ 4728 h 10000"/>
              <a:gd name="connsiteX38" fmla="*/ 3362 w 9926"/>
              <a:gd name="connsiteY38" fmla="*/ 6031 h 10000"/>
              <a:gd name="connsiteX39" fmla="*/ 3423 w 9926"/>
              <a:gd name="connsiteY39" fmla="*/ 5272 h 10000"/>
              <a:gd name="connsiteX40" fmla="*/ 3499 w 9926"/>
              <a:gd name="connsiteY40" fmla="*/ 5272 h 10000"/>
              <a:gd name="connsiteX41" fmla="*/ 3573 w 9926"/>
              <a:gd name="connsiteY41" fmla="*/ 5272 h 10000"/>
              <a:gd name="connsiteX42" fmla="*/ 3709 w 9926"/>
              <a:gd name="connsiteY42" fmla="*/ 4611 h 10000"/>
              <a:gd name="connsiteX43" fmla="*/ 3772 w 9926"/>
              <a:gd name="connsiteY43" fmla="*/ 5370 h 10000"/>
              <a:gd name="connsiteX44" fmla="*/ 3846 w 9926"/>
              <a:gd name="connsiteY44" fmla="*/ 5486 h 10000"/>
              <a:gd name="connsiteX45" fmla="*/ 3921 w 9926"/>
              <a:gd name="connsiteY45" fmla="*/ 5058 h 10000"/>
              <a:gd name="connsiteX46" fmla="*/ 4056 w 9926"/>
              <a:gd name="connsiteY46" fmla="*/ 5603 h 10000"/>
              <a:gd name="connsiteX47" fmla="*/ 4132 w 9926"/>
              <a:gd name="connsiteY47" fmla="*/ 4611 h 10000"/>
              <a:gd name="connsiteX48" fmla="*/ 4193 w 9926"/>
              <a:gd name="connsiteY48" fmla="*/ 4825 h 10000"/>
              <a:gd name="connsiteX49" fmla="*/ 4268 w 9926"/>
              <a:gd name="connsiteY49" fmla="*/ 4397 h 10000"/>
              <a:gd name="connsiteX50" fmla="*/ 4403 w 9926"/>
              <a:gd name="connsiteY50" fmla="*/ 5058 h 10000"/>
              <a:gd name="connsiteX51" fmla="*/ 4478 w 9926"/>
              <a:gd name="connsiteY51" fmla="*/ 5156 h 10000"/>
              <a:gd name="connsiteX52" fmla="*/ 4540 w 9926"/>
              <a:gd name="connsiteY52" fmla="*/ 4825 h 10000"/>
              <a:gd name="connsiteX53" fmla="*/ 4614 w 9926"/>
              <a:gd name="connsiteY53" fmla="*/ 5156 h 10000"/>
              <a:gd name="connsiteX54" fmla="*/ 4751 w 9926"/>
              <a:gd name="connsiteY54" fmla="*/ 5156 h 10000"/>
              <a:gd name="connsiteX55" fmla="*/ 4827 w 9926"/>
              <a:gd name="connsiteY55" fmla="*/ 5486 h 10000"/>
              <a:gd name="connsiteX56" fmla="*/ 4901 w 9926"/>
              <a:gd name="connsiteY56" fmla="*/ 5370 h 10000"/>
              <a:gd name="connsiteX57" fmla="*/ 4961 w 9926"/>
              <a:gd name="connsiteY57" fmla="*/ 5272 h 10000"/>
              <a:gd name="connsiteX58" fmla="*/ 5100 w 9926"/>
              <a:gd name="connsiteY58" fmla="*/ 4942 h 10000"/>
              <a:gd name="connsiteX59" fmla="*/ 5171 w 9926"/>
              <a:gd name="connsiteY59" fmla="*/ 4942 h 10000"/>
              <a:gd name="connsiteX60" fmla="*/ 5250 w 9926"/>
              <a:gd name="connsiteY60" fmla="*/ 5272 h 10000"/>
              <a:gd name="connsiteX61" fmla="*/ 5309 w 9926"/>
              <a:gd name="connsiteY61" fmla="*/ 5486 h 10000"/>
              <a:gd name="connsiteX62" fmla="*/ 5458 w 9926"/>
              <a:gd name="connsiteY62" fmla="*/ 5156 h 10000"/>
              <a:gd name="connsiteX63" fmla="*/ 5520 w 9926"/>
              <a:gd name="connsiteY63" fmla="*/ 7354 h 10000"/>
              <a:gd name="connsiteX64" fmla="*/ 5595 w 9926"/>
              <a:gd name="connsiteY64" fmla="*/ 8016 h 10000"/>
              <a:gd name="connsiteX65" fmla="*/ 5670 w 9926"/>
              <a:gd name="connsiteY65" fmla="*/ 7140 h 10000"/>
              <a:gd name="connsiteX66" fmla="*/ 5805 w 9926"/>
              <a:gd name="connsiteY66" fmla="*/ 6265 h 10000"/>
              <a:gd name="connsiteX67" fmla="*/ 5868 w 9926"/>
              <a:gd name="connsiteY67" fmla="*/ 6148 h 10000"/>
              <a:gd name="connsiteX68" fmla="*/ 5943 w 9926"/>
              <a:gd name="connsiteY68" fmla="*/ 5486 h 10000"/>
              <a:gd name="connsiteX69" fmla="*/ 6016 w 9926"/>
              <a:gd name="connsiteY69" fmla="*/ 5700 h 10000"/>
              <a:gd name="connsiteX70" fmla="*/ 6080 w 9926"/>
              <a:gd name="connsiteY70" fmla="*/ 5156 h 10000"/>
              <a:gd name="connsiteX71" fmla="*/ 6228 w 9926"/>
              <a:gd name="connsiteY71" fmla="*/ 4942 h 10000"/>
              <a:gd name="connsiteX72" fmla="*/ 6289 w 9926"/>
              <a:gd name="connsiteY72" fmla="*/ 5370 h 10000"/>
              <a:gd name="connsiteX73" fmla="*/ 6365 w 9926"/>
              <a:gd name="connsiteY73" fmla="*/ 5486 h 10000"/>
              <a:gd name="connsiteX74" fmla="*/ 6425 w 9926"/>
              <a:gd name="connsiteY74" fmla="*/ 6362 h 10000"/>
              <a:gd name="connsiteX75" fmla="*/ 6574 w 9926"/>
              <a:gd name="connsiteY75" fmla="*/ 6265 h 10000"/>
              <a:gd name="connsiteX76" fmla="*/ 6637 w 9926"/>
              <a:gd name="connsiteY76" fmla="*/ 5817 h 10000"/>
              <a:gd name="connsiteX77" fmla="*/ 6711 w 9926"/>
              <a:gd name="connsiteY77" fmla="*/ 7023 h 10000"/>
              <a:gd name="connsiteX78" fmla="*/ 6788 w 9926"/>
              <a:gd name="connsiteY78" fmla="*/ 2743 h 10000"/>
              <a:gd name="connsiteX79" fmla="*/ 6923 w 9926"/>
              <a:gd name="connsiteY79" fmla="*/ 0 h 10000"/>
              <a:gd name="connsiteX80" fmla="*/ 6996 w 9926"/>
              <a:gd name="connsiteY80" fmla="*/ 1323 h 10000"/>
              <a:gd name="connsiteX81" fmla="*/ 7057 w 9926"/>
              <a:gd name="connsiteY81" fmla="*/ 875 h 10000"/>
              <a:gd name="connsiteX82" fmla="*/ 7132 w 9926"/>
              <a:gd name="connsiteY82" fmla="*/ 2082 h 10000"/>
              <a:gd name="connsiteX83" fmla="*/ 7270 w 9926"/>
              <a:gd name="connsiteY83" fmla="*/ 1751 h 10000"/>
              <a:gd name="connsiteX84" fmla="*/ 7343 w 9926"/>
              <a:gd name="connsiteY84" fmla="*/ 1751 h 10000"/>
              <a:gd name="connsiteX85" fmla="*/ 7408 w 9926"/>
              <a:gd name="connsiteY85" fmla="*/ 1965 h 10000"/>
              <a:gd name="connsiteX86" fmla="*/ 7480 w 9926"/>
              <a:gd name="connsiteY86" fmla="*/ 2626 h 10000"/>
              <a:gd name="connsiteX87" fmla="*/ 7618 w 9926"/>
              <a:gd name="connsiteY87" fmla="*/ 1634 h 10000"/>
              <a:gd name="connsiteX88" fmla="*/ 7691 w 9926"/>
              <a:gd name="connsiteY88" fmla="*/ 2082 h 10000"/>
              <a:gd name="connsiteX89" fmla="*/ 7754 w 9926"/>
              <a:gd name="connsiteY89" fmla="*/ 1965 h 10000"/>
              <a:gd name="connsiteX90" fmla="*/ 7829 w 9926"/>
              <a:gd name="connsiteY90" fmla="*/ 992 h 10000"/>
              <a:gd name="connsiteX91" fmla="*/ 7967 w 9926"/>
              <a:gd name="connsiteY91" fmla="*/ 1206 h 10000"/>
              <a:gd name="connsiteX92" fmla="*/ 8038 w 9926"/>
              <a:gd name="connsiteY92" fmla="*/ 545 h 10000"/>
              <a:gd name="connsiteX93" fmla="*/ 8114 w 9926"/>
              <a:gd name="connsiteY93" fmla="*/ 4163 h 10000"/>
              <a:gd name="connsiteX94" fmla="*/ 8174 w 9926"/>
              <a:gd name="connsiteY94" fmla="*/ 5700 h 10000"/>
              <a:gd name="connsiteX95" fmla="*/ 8323 w 9926"/>
              <a:gd name="connsiteY95" fmla="*/ 5700 h 10000"/>
              <a:gd name="connsiteX96" fmla="*/ 8387 w 9926"/>
              <a:gd name="connsiteY96" fmla="*/ 5156 h 10000"/>
              <a:gd name="connsiteX97" fmla="*/ 8461 w 9926"/>
              <a:gd name="connsiteY97" fmla="*/ 5156 h 10000"/>
              <a:gd name="connsiteX98" fmla="*/ 8522 w 9926"/>
              <a:gd name="connsiteY98" fmla="*/ 5700 h 10000"/>
              <a:gd name="connsiteX99" fmla="*/ 8671 w 9926"/>
              <a:gd name="connsiteY99" fmla="*/ 5272 h 10000"/>
              <a:gd name="connsiteX100" fmla="*/ 8734 w 9926"/>
              <a:gd name="connsiteY100" fmla="*/ 4280 h 10000"/>
              <a:gd name="connsiteX101" fmla="*/ 8809 w 9926"/>
              <a:gd name="connsiteY101" fmla="*/ 5058 h 10000"/>
              <a:gd name="connsiteX102" fmla="*/ 8883 w 9926"/>
              <a:gd name="connsiteY102" fmla="*/ 5058 h 10000"/>
              <a:gd name="connsiteX103" fmla="*/ 9020 w 9926"/>
              <a:gd name="connsiteY103" fmla="*/ 4611 h 10000"/>
              <a:gd name="connsiteX104" fmla="*/ 9081 w 9926"/>
              <a:gd name="connsiteY104" fmla="*/ 5058 h 10000"/>
              <a:gd name="connsiteX105" fmla="*/ 9155 w 9926"/>
              <a:gd name="connsiteY105" fmla="*/ 5156 h 10000"/>
              <a:gd name="connsiteX106" fmla="*/ 9232 w 9926"/>
              <a:gd name="connsiteY106" fmla="*/ 5156 h 10000"/>
              <a:gd name="connsiteX107" fmla="*/ 9291 w 9926"/>
              <a:gd name="connsiteY107" fmla="*/ 5058 h 10000"/>
              <a:gd name="connsiteX108" fmla="*/ 9440 w 9926"/>
              <a:gd name="connsiteY108" fmla="*/ 4825 h 10000"/>
              <a:gd name="connsiteX109" fmla="*/ 9503 w 9926"/>
              <a:gd name="connsiteY109" fmla="*/ 5058 h 10000"/>
              <a:gd name="connsiteX110" fmla="*/ 9577 w 9926"/>
              <a:gd name="connsiteY110" fmla="*/ 4825 h 10000"/>
              <a:gd name="connsiteX111" fmla="*/ 9653 w 9926"/>
              <a:gd name="connsiteY111" fmla="*/ 5272 h 10000"/>
              <a:gd name="connsiteX112" fmla="*/ 9789 w 9926"/>
              <a:gd name="connsiteY112" fmla="*/ 4942 h 10000"/>
              <a:gd name="connsiteX113" fmla="*/ 9850 w 9926"/>
              <a:gd name="connsiteY113" fmla="*/ 5370 h 10000"/>
              <a:gd name="connsiteX114" fmla="*/ 9926 w 9926"/>
              <a:gd name="connsiteY114" fmla="*/ 4942 h 10000"/>
              <a:gd name="connsiteX0" fmla="*/ 0 w 9923"/>
              <a:gd name="connsiteY0" fmla="*/ 10000 h 10000"/>
              <a:gd name="connsiteX1" fmla="*/ 151 w 9923"/>
              <a:gd name="connsiteY1" fmla="*/ 9767 h 10000"/>
              <a:gd name="connsiteX2" fmla="*/ 211 w 9923"/>
              <a:gd name="connsiteY2" fmla="*/ 9767 h 10000"/>
              <a:gd name="connsiteX3" fmla="*/ 288 w 9923"/>
              <a:gd name="connsiteY3" fmla="*/ 9339 h 10000"/>
              <a:gd name="connsiteX4" fmla="*/ 349 w 9923"/>
              <a:gd name="connsiteY4" fmla="*/ 9125 h 10000"/>
              <a:gd name="connsiteX5" fmla="*/ 500 w 9923"/>
              <a:gd name="connsiteY5" fmla="*/ 8560 h 10000"/>
              <a:gd name="connsiteX6" fmla="*/ 564 w 9923"/>
              <a:gd name="connsiteY6" fmla="*/ 8560 h 10000"/>
              <a:gd name="connsiteX7" fmla="*/ 637 w 9923"/>
              <a:gd name="connsiteY7" fmla="*/ 7568 h 10000"/>
              <a:gd name="connsiteX8" fmla="*/ 712 w 9923"/>
              <a:gd name="connsiteY8" fmla="*/ 7568 h 10000"/>
              <a:gd name="connsiteX9" fmla="*/ 849 w 9923"/>
              <a:gd name="connsiteY9" fmla="*/ 7685 h 10000"/>
              <a:gd name="connsiteX10" fmla="*/ 924 w 9923"/>
              <a:gd name="connsiteY10" fmla="*/ 7802 h 10000"/>
              <a:gd name="connsiteX11" fmla="*/ 987 w 9923"/>
              <a:gd name="connsiteY11" fmla="*/ 7354 h 10000"/>
              <a:gd name="connsiteX12" fmla="*/ 1062 w 9923"/>
              <a:gd name="connsiteY12" fmla="*/ 7237 h 10000"/>
              <a:gd name="connsiteX13" fmla="*/ 1200 w 9923"/>
              <a:gd name="connsiteY13" fmla="*/ 5603 h 10000"/>
              <a:gd name="connsiteX14" fmla="*/ 1274 w 9923"/>
              <a:gd name="connsiteY14" fmla="*/ 4942 h 10000"/>
              <a:gd name="connsiteX15" fmla="*/ 1337 w 9923"/>
              <a:gd name="connsiteY15" fmla="*/ 5603 h 10000"/>
              <a:gd name="connsiteX16" fmla="*/ 1413 w 9923"/>
              <a:gd name="connsiteY16" fmla="*/ 5700 h 10000"/>
              <a:gd name="connsiteX17" fmla="*/ 1550 w 9923"/>
              <a:gd name="connsiteY17" fmla="*/ 5370 h 10000"/>
              <a:gd name="connsiteX18" fmla="*/ 1625 w 9923"/>
              <a:gd name="connsiteY18" fmla="*/ 5700 h 10000"/>
              <a:gd name="connsiteX19" fmla="*/ 1690 w 9923"/>
              <a:gd name="connsiteY19" fmla="*/ 5272 h 10000"/>
              <a:gd name="connsiteX20" fmla="*/ 1764 w 9923"/>
              <a:gd name="connsiteY20" fmla="*/ 5603 h 10000"/>
              <a:gd name="connsiteX21" fmla="*/ 1899 w 9923"/>
              <a:gd name="connsiteY21" fmla="*/ 5058 h 10000"/>
              <a:gd name="connsiteX22" fmla="*/ 1974 w 9923"/>
              <a:gd name="connsiteY22" fmla="*/ 5370 h 10000"/>
              <a:gd name="connsiteX23" fmla="*/ 2049 w 9923"/>
              <a:gd name="connsiteY23" fmla="*/ 5156 h 10000"/>
              <a:gd name="connsiteX24" fmla="*/ 2113 w 9923"/>
              <a:gd name="connsiteY24" fmla="*/ 5486 h 10000"/>
              <a:gd name="connsiteX25" fmla="*/ 2261 w 9923"/>
              <a:gd name="connsiteY25" fmla="*/ 4611 h 10000"/>
              <a:gd name="connsiteX26" fmla="*/ 2325 w 9923"/>
              <a:gd name="connsiteY26" fmla="*/ 5156 h 10000"/>
              <a:gd name="connsiteX27" fmla="*/ 2399 w 9923"/>
              <a:gd name="connsiteY27" fmla="*/ 5272 h 10000"/>
              <a:gd name="connsiteX28" fmla="*/ 2460 w 9923"/>
              <a:gd name="connsiteY28" fmla="*/ 5603 h 10000"/>
              <a:gd name="connsiteX29" fmla="*/ 2539 w 9923"/>
              <a:gd name="connsiteY29" fmla="*/ 5058 h 10000"/>
              <a:gd name="connsiteX30" fmla="*/ 2677 w 9923"/>
              <a:gd name="connsiteY30" fmla="*/ 5486 h 10000"/>
              <a:gd name="connsiteX31" fmla="*/ 2750 w 9923"/>
              <a:gd name="connsiteY31" fmla="*/ 5603 h 10000"/>
              <a:gd name="connsiteX32" fmla="*/ 2823 w 9923"/>
              <a:gd name="connsiteY32" fmla="*/ 5370 h 10000"/>
              <a:gd name="connsiteX33" fmla="*/ 2889 w 9923"/>
              <a:gd name="connsiteY33" fmla="*/ 5370 h 10000"/>
              <a:gd name="connsiteX34" fmla="*/ 3038 w 9923"/>
              <a:gd name="connsiteY34" fmla="*/ 5370 h 10000"/>
              <a:gd name="connsiteX35" fmla="*/ 3100 w 9923"/>
              <a:gd name="connsiteY35" fmla="*/ 4611 h 10000"/>
              <a:gd name="connsiteX36" fmla="*/ 3177 w 9923"/>
              <a:gd name="connsiteY36" fmla="*/ 4942 h 10000"/>
              <a:gd name="connsiteX37" fmla="*/ 3237 w 9923"/>
              <a:gd name="connsiteY37" fmla="*/ 4728 h 10000"/>
              <a:gd name="connsiteX38" fmla="*/ 3387 w 9923"/>
              <a:gd name="connsiteY38" fmla="*/ 6031 h 10000"/>
              <a:gd name="connsiteX39" fmla="*/ 3449 w 9923"/>
              <a:gd name="connsiteY39" fmla="*/ 5272 h 10000"/>
              <a:gd name="connsiteX40" fmla="*/ 3525 w 9923"/>
              <a:gd name="connsiteY40" fmla="*/ 5272 h 10000"/>
              <a:gd name="connsiteX41" fmla="*/ 3600 w 9923"/>
              <a:gd name="connsiteY41" fmla="*/ 5272 h 10000"/>
              <a:gd name="connsiteX42" fmla="*/ 3737 w 9923"/>
              <a:gd name="connsiteY42" fmla="*/ 4611 h 10000"/>
              <a:gd name="connsiteX43" fmla="*/ 3800 w 9923"/>
              <a:gd name="connsiteY43" fmla="*/ 5370 h 10000"/>
              <a:gd name="connsiteX44" fmla="*/ 3875 w 9923"/>
              <a:gd name="connsiteY44" fmla="*/ 5486 h 10000"/>
              <a:gd name="connsiteX45" fmla="*/ 3950 w 9923"/>
              <a:gd name="connsiteY45" fmla="*/ 5058 h 10000"/>
              <a:gd name="connsiteX46" fmla="*/ 4086 w 9923"/>
              <a:gd name="connsiteY46" fmla="*/ 5603 h 10000"/>
              <a:gd name="connsiteX47" fmla="*/ 4163 w 9923"/>
              <a:gd name="connsiteY47" fmla="*/ 4611 h 10000"/>
              <a:gd name="connsiteX48" fmla="*/ 4224 w 9923"/>
              <a:gd name="connsiteY48" fmla="*/ 4825 h 10000"/>
              <a:gd name="connsiteX49" fmla="*/ 4300 w 9923"/>
              <a:gd name="connsiteY49" fmla="*/ 4397 h 10000"/>
              <a:gd name="connsiteX50" fmla="*/ 4436 w 9923"/>
              <a:gd name="connsiteY50" fmla="*/ 5058 h 10000"/>
              <a:gd name="connsiteX51" fmla="*/ 4511 w 9923"/>
              <a:gd name="connsiteY51" fmla="*/ 5156 h 10000"/>
              <a:gd name="connsiteX52" fmla="*/ 4574 w 9923"/>
              <a:gd name="connsiteY52" fmla="*/ 4825 h 10000"/>
              <a:gd name="connsiteX53" fmla="*/ 4648 w 9923"/>
              <a:gd name="connsiteY53" fmla="*/ 5156 h 10000"/>
              <a:gd name="connsiteX54" fmla="*/ 4786 w 9923"/>
              <a:gd name="connsiteY54" fmla="*/ 5156 h 10000"/>
              <a:gd name="connsiteX55" fmla="*/ 4863 w 9923"/>
              <a:gd name="connsiteY55" fmla="*/ 5486 h 10000"/>
              <a:gd name="connsiteX56" fmla="*/ 4938 w 9923"/>
              <a:gd name="connsiteY56" fmla="*/ 5370 h 10000"/>
              <a:gd name="connsiteX57" fmla="*/ 4998 w 9923"/>
              <a:gd name="connsiteY57" fmla="*/ 5272 h 10000"/>
              <a:gd name="connsiteX58" fmla="*/ 5138 w 9923"/>
              <a:gd name="connsiteY58" fmla="*/ 4942 h 10000"/>
              <a:gd name="connsiteX59" fmla="*/ 5210 w 9923"/>
              <a:gd name="connsiteY59" fmla="*/ 4942 h 10000"/>
              <a:gd name="connsiteX60" fmla="*/ 5289 w 9923"/>
              <a:gd name="connsiteY60" fmla="*/ 5272 h 10000"/>
              <a:gd name="connsiteX61" fmla="*/ 5349 w 9923"/>
              <a:gd name="connsiteY61" fmla="*/ 5486 h 10000"/>
              <a:gd name="connsiteX62" fmla="*/ 5499 w 9923"/>
              <a:gd name="connsiteY62" fmla="*/ 5156 h 10000"/>
              <a:gd name="connsiteX63" fmla="*/ 5561 w 9923"/>
              <a:gd name="connsiteY63" fmla="*/ 7354 h 10000"/>
              <a:gd name="connsiteX64" fmla="*/ 5637 w 9923"/>
              <a:gd name="connsiteY64" fmla="*/ 8016 h 10000"/>
              <a:gd name="connsiteX65" fmla="*/ 5712 w 9923"/>
              <a:gd name="connsiteY65" fmla="*/ 7140 h 10000"/>
              <a:gd name="connsiteX66" fmla="*/ 5848 w 9923"/>
              <a:gd name="connsiteY66" fmla="*/ 6265 h 10000"/>
              <a:gd name="connsiteX67" fmla="*/ 5912 w 9923"/>
              <a:gd name="connsiteY67" fmla="*/ 6148 h 10000"/>
              <a:gd name="connsiteX68" fmla="*/ 5987 w 9923"/>
              <a:gd name="connsiteY68" fmla="*/ 5486 h 10000"/>
              <a:gd name="connsiteX69" fmla="*/ 6061 w 9923"/>
              <a:gd name="connsiteY69" fmla="*/ 5700 h 10000"/>
              <a:gd name="connsiteX70" fmla="*/ 6125 w 9923"/>
              <a:gd name="connsiteY70" fmla="*/ 5156 h 10000"/>
              <a:gd name="connsiteX71" fmla="*/ 6274 w 9923"/>
              <a:gd name="connsiteY71" fmla="*/ 4942 h 10000"/>
              <a:gd name="connsiteX72" fmla="*/ 6336 w 9923"/>
              <a:gd name="connsiteY72" fmla="*/ 5370 h 10000"/>
              <a:gd name="connsiteX73" fmla="*/ 6412 w 9923"/>
              <a:gd name="connsiteY73" fmla="*/ 5486 h 10000"/>
              <a:gd name="connsiteX74" fmla="*/ 6473 w 9923"/>
              <a:gd name="connsiteY74" fmla="*/ 6362 h 10000"/>
              <a:gd name="connsiteX75" fmla="*/ 6623 w 9923"/>
              <a:gd name="connsiteY75" fmla="*/ 6265 h 10000"/>
              <a:gd name="connsiteX76" fmla="*/ 6686 w 9923"/>
              <a:gd name="connsiteY76" fmla="*/ 5817 h 10000"/>
              <a:gd name="connsiteX77" fmla="*/ 6761 w 9923"/>
              <a:gd name="connsiteY77" fmla="*/ 7023 h 10000"/>
              <a:gd name="connsiteX78" fmla="*/ 6839 w 9923"/>
              <a:gd name="connsiteY78" fmla="*/ 2743 h 10000"/>
              <a:gd name="connsiteX79" fmla="*/ 6975 w 9923"/>
              <a:gd name="connsiteY79" fmla="*/ 0 h 10000"/>
              <a:gd name="connsiteX80" fmla="*/ 7048 w 9923"/>
              <a:gd name="connsiteY80" fmla="*/ 1323 h 10000"/>
              <a:gd name="connsiteX81" fmla="*/ 7110 w 9923"/>
              <a:gd name="connsiteY81" fmla="*/ 875 h 10000"/>
              <a:gd name="connsiteX82" fmla="*/ 7185 w 9923"/>
              <a:gd name="connsiteY82" fmla="*/ 2082 h 10000"/>
              <a:gd name="connsiteX83" fmla="*/ 7324 w 9923"/>
              <a:gd name="connsiteY83" fmla="*/ 1751 h 10000"/>
              <a:gd name="connsiteX84" fmla="*/ 7398 w 9923"/>
              <a:gd name="connsiteY84" fmla="*/ 1751 h 10000"/>
              <a:gd name="connsiteX85" fmla="*/ 7463 w 9923"/>
              <a:gd name="connsiteY85" fmla="*/ 1965 h 10000"/>
              <a:gd name="connsiteX86" fmla="*/ 7536 w 9923"/>
              <a:gd name="connsiteY86" fmla="*/ 2626 h 10000"/>
              <a:gd name="connsiteX87" fmla="*/ 7675 w 9923"/>
              <a:gd name="connsiteY87" fmla="*/ 1634 h 10000"/>
              <a:gd name="connsiteX88" fmla="*/ 7748 w 9923"/>
              <a:gd name="connsiteY88" fmla="*/ 2082 h 10000"/>
              <a:gd name="connsiteX89" fmla="*/ 7812 w 9923"/>
              <a:gd name="connsiteY89" fmla="*/ 1965 h 10000"/>
              <a:gd name="connsiteX90" fmla="*/ 7887 w 9923"/>
              <a:gd name="connsiteY90" fmla="*/ 992 h 10000"/>
              <a:gd name="connsiteX91" fmla="*/ 8026 w 9923"/>
              <a:gd name="connsiteY91" fmla="*/ 1206 h 10000"/>
              <a:gd name="connsiteX92" fmla="*/ 8098 w 9923"/>
              <a:gd name="connsiteY92" fmla="*/ 545 h 10000"/>
              <a:gd name="connsiteX93" fmla="*/ 8174 w 9923"/>
              <a:gd name="connsiteY93" fmla="*/ 4163 h 10000"/>
              <a:gd name="connsiteX94" fmla="*/ 8235 w 9923"/>
              <a:gd name="connsiteY94" fmla="*/ 5700 h 10000"/>
              <a:gd name="connsiteX95" fmla="*/ 8385 w 9923"/>
              <a:gd name="connsiteY95" fmla="*/ 5700 h 10000"/>
              <a:gd name="connsiteX96" fmla="*/ 8450 w 9923"/>
              <a:gd name="connsiteY96" fmla="*/ 5156 h 10000"/>
              <a:gd name="connsiteX97" fmla="*/ 8524 w 9923"/>
              <a:gd name="connsiteY97" fmla="*/ 5156 h 10000"/>
              <a:gd name="connsiteX98" fmla="*/ 8586 w 9923"/>
              <a:gd name="connsiteY98" fmla="*/ 5700 h 10000"/>
              <a:gd name="connsiteX99" fmla="*/ 8736 w 9923"/>
              <a:gd name="connsiteY99" fmla="*/ 5272 h 10000"/>
              <a:gd name="connsiteX100" fmla="*/ 8799 w 9923"/>
              <a:gd name="connsiteY100" fmla="*/ 4280 h 10000"/>
              <a:gd name="connsiteX101" fmla="*/ 8875 w 9923"/>
              <a:gd name="connsiteY101" fmla="*/ 5058 h 10000"/>
              <a:gd name="connsiteX102" fmla="*/ 8949 w 9923"/>
              <a:gd name="connsiteY102" fmla="*/ 5058 h 10000"/>
              <a:gd name="connsiteX103" fmla="*/ 9087 w 9923"/>
              <a:gd name="connsiteY103" fmla="*/ 4611 h 10000"/>
              <a:gd name="connsiteX104" fmla="*/ 9149 w 9923"/>
              <a:gd name="connsiteY104" fmla="*/ 5058 h 10000"/>
              <a:gd name="connsiteX105" fmla="*/ 9223 w 9923"/>
              <a:gd name="connsiteY105" fmla="*/ 5156 h 10000"/>
              <a:gd name="connsiteX106" fmla="*/ 9301 w 9923"/>
              <a:gd name="connsiteY106" fmla="*/ 5156 h 10000"/>
              <a:gd name="connsiteX107" fmla="*/ 9360 w 9923"/>
              <a:gd name="connsiteY107" fmla="*/ 5058 h 10000"/>
              <a:gd name="connsiteX108" fmla="*/ 9510 w 9923"/>
              <a:gd name="connsiteY108" fmla="*/ 4825 h 10000"/>
              <a:gd name="connsiteX109" fmla="*/ 9574 w 9923"/>
              <a:gd name="connsiteY109" fmla="*/ 5058 h 10000"/>
              <a:gd name="connsiteX110" fmla="*/ 9648 w 9923"/>
              <a:gd name="connsiteY110" fmla="*/ 4825 h 10000"/>
              <a:gd name="connsiteX111" fmla="*/ 9725 w 9923"/>
              <a:gd name="connsiteY111" fmla="*/ 5272 h 10000"/>
              <a:gd name="connsiteX112" fmla="*/ 9862 w 9923"/>
              <a:gd name="connsiteY112" fmla="*/ 4942 h 10000"/>
              <a:gd name="connsiteX113" fmla="*/ 9923 w 9923"/>
              <a:gd name="connsiteY113" fmla="*/ 5370 h 10000"/>
              <a:gd name="connsiteX0" fmla="*/ 0 w 9939"/>
              <a:gd name="connsiteY0" fmla="*/ 10000 h 10000"/>
              <a:gd name="connsiteX1" fmla="*/ 152 w 9939"/>
              <a:gd name="connsiteY1" fmla="*/ 9767 h 10000"/>
              <a:gd name="connsiteX2" fmla="*/ 213 w 9939"/>
              <a:gd name="connsiteY2" fmla="*/ 9767 h 10000"/>
              <a:gd name="connsiteX3" fmla="*/ 290 w 9939"/>
              <a:gd name="connsiteY3" fmla="*/ 9339 h 10000"/>
              <a:gd name="connsiteX4" fmla="*/ 352 w 9939"/>
              <a:gd name="connsiteY4" fmla="*/ 9125 h 10000"/>
              <a:gd name="connsiteX5" fmla="*/ 504 w 9939"/>
              <a:gd name="connsiteY5" fmla="*/ 8560 h 10000"/>
              <a:gd name="connsiteX6" fmla="*/ 568 w 9939"/>
              <a:gd name="connsiteY6" fmla="*/ 8560 h 10000"/>
              <a:gd name="connsiteX7" fmla="*/ 642 w 9939"/>
              <a:gd name="connsiteY7" fmla="*/ 7568 h 10000"/>
              <a:gd name="connsiteX8" fmla="*/ 718 w 9939"/>
              <a:gd name="connsiteY8" fmla="*/ 7568 h 10000"/>
              <a:gd name="connsiteX9" fmla="*/ 856 w 9939"/>
              <a:gd name="connsiteY9" fmla="*/ 7685 h 10000"/>
              <a:gd name="connsiteX10" fmla="*/ 931 w 9939"/>
              <a:gd name="connsiteY10" fmla="*/ 7802 h 10000"/>
              <a:gd name="connsiteX11" fmla="*/ 995 w 9939"/>
              <a:gd name="connsiteY11" fmla="*/ 7354 h 10000"/>
              <a:gd name="connsiteX12" fmla="*/ 1070 w 9939"/>
              <a:gd name="connsiteY12" fmla="*/ 7237 h 10000"/>
              <a:gd name="connsiteX13" fmla="*/ 1209 w 9939"/>
              <a:gd name="connsiteY13" fmla="*/ 5603 h 10000"/>
              <a:gd name="connsiteX14" fmla="*/ 1284 w 9939"/>
              <a:gd name="connsiteY14" fmla="*/ 4942 h 10000"/>
              <a:gd name="connsiteX15" fmla="*/ 1347 w 9939"/>
              <a:gd name="connsiteY15" fmla="*/ 5603 h 10000"/>
              <a:gd name="connsiteX16" fmla="*/ 1424 w 9939"/>
              <a:gd name="connsiteY16" fmla="*/ 5700 h 10000"/>
              <a:gd name="connsiteX17" fmla="*/ 1562 w 9939"/>
              <a:gd name="connsiteY17" fmla="*/ 5370 h 10000"/>
              <a:gd name="connsiteX18" fmla="*/ 1638 w 9939"/>
              <a:gd name="connsiteY18" fmla="*/ 5700 h 10000"/>
              <a:gd name="connsiteX19" fmla="*/ 1703 w 9939"/>
              <a:gd name="connsiteY19" fmla="*/ 5272 h 10000"/>
              <a:gd name="connsiteX20" fmla="*/ 1778 w 9939"/>
              <a:gd name="connsiteY20" fmla="*/ 5603 h 10000"/>
              <a:gd name="connsiteX21" fmla="*/ 1914 w 9939"/>
              <a:gd name="connsiteY21" fmla="*/ 5058 h 10000"/>
              <a:gd name="connsiteX22" fmla="*/ 1989 w 9939"/>
              <a:gd name="connsiteY22" fmla="*/ 5370 h 10000"/>
              <a:gd name="connsiteX23" fmla="*/ 2065 w 9939"/>
              <a:gd name="connsiteY23" fmla="*/ 5156 h 10000"/>
              <a:gd name="connsiteX24" fmla="*/ 2129 w 9939"/>
              <a:gd name="connsiteY24" fmla="*/ 5486 h 10000"/>
              <a:gd name="connsiteX25" fmla="*/ 2279 w 9939"/>
              <a:gd name="connsiteY25" fmla="*/ 4611 h 10000"/>
              <a:gd name="connsiteX26" fmla="*/ 2343 w 9939"/>
              <a:gd name="connsiteY26" fmla="*/ 5156 h 10000"/>
              <a:gd name="connsiteX27" fmla="*/ 2418 w 9939"/>
              <a:gd name="connsiteY27" fmla="*/ 5272 h 10000"/>
              <a:gd name="connsiteX28" fmla="*/ 2479 w 9939"/>
              <a:gd name="connsiteY28" fmla="*/ 5603 h 10000"/>
              <a:gd name="connsiteX29" fmla="*/ 2559 w 9939"/>
              <a:gd name="connsiteY29" fmla="*/ 5058 h 10000"/>
              <a:gd name="connsiteX30" fmla="*/ 2698 w 9939"/>
              <a:gd name="connsiteY30" fmla="*/ 5486 h 10000"/>
              <a:gd name="connsiteX31" fmla="*/ 2771 w 9939"/>
              <a:gd name="connsiteY31" fmla="*/ 5603 h 10000"/>
              <a:gd name="connsiteX32" fmla="*/ 2845 w 9939"/>
              <a:gd name="connsiteY32" fmla="*/ 5370 h 10000"/>
              <a:gd name="connsiteX33" fmla="*/ 2911 w 9939"/>
              <a:gd name="connsiteY33" fmla="*/ 5370 h 10000"/>
              <a:gd name="connsiteX34" fmla="*/ 3062 w 9939"/>
              <a:gd name="connsiteY34" fmla="*/ 5370 h 10000"/>
              <a:gd name="connsiteX35" fmla="*/ 3124 w 9939"/>
              <a:gd name="connsiteY35" fmla="*/ 4611 h 10000"/>
              <a:gd name="connsiteX36" fmla="*/ 3202 w 9939"/>
              <a:gd name="connsiteY36" fmla="*/ 4942 h 10000"/>
              <a:gd name="connsiteX37" fmla="*/ 3262 w 9939"/>
              <a:gd name="connsiteY37" fmla="*/ 4728 h 10000"/>
              <a:gd name="connsiteX38" fmla="*/ 3413 w 9939"/>
              <a:gd name="connsiteY38" fmla="*/ 6031 h 10000"/>
              <a:gd name="connsiteX39" fmla="*/ 3476 w 9939"/>
              <a:gd name="connsiteY39" fmla="*/ 5272 h 10000"/>
              <a:gd name="connsiteX40" fmla="*/ 3552 w 9939"/>
              <a:gd name="connsiteY40" fmla="*/ 5272 h 10000"/>
              <a:gd name="connsiteX41" fmla="*/ 3628 w 9939"/>
              <a:gd name="connsiteY41" fmla="*/ 5272 h 10000"/>
              <a:gd name="connsiteX42" fmla="*/ 3766 w 9939"/>
              <a:gd name="connsiteY42" fmla="*/ 4611 h 10000"/>
              <a:gd name="connsiteX43" fmla="*/ 3829 w 9939"/>
              <a:gd name="connsiteY43" fmla="*/ 5370 h 10000"/>
              <a:gd name="connsiteX44" fmla="*/ 3905 w 9939"/>
              <a:gd name="connsiteY44" fmla="*/ 5486 h 10000"/>
              <a:gd name="connsiteX45" fmla="*/ 3981 w 9939"/>
              <a:gd name="connsiteY45" fmla="*/ 5058 h 10000"/>
              <a:gd name="connsiteX46" fmla="*/ 4118 w 9939"/>
              <a:gd name="connsiteY46" fmla="*/ 5603 h 10000"/>
              <a:gd name="connsiteX47" fmla="*/ 4195 w 9939"/>
              <a:gd name="connsiteY47" fmla="*/ 4611 h 10000"/>
              <a:gd name="connsiteX48" fmla="*/ 4257 w 9939"/>
              <a:gd name="connsiteY48" fmla="*/ 4825 h 10000"/>
              <a:gd name="connsiteX49" fmla="*/ 4333 w 9939"/>
              <a:gd name="connsiteY49" fmla="*/ 4397 h 10000"/>
              <a:gd name="connsiteX50" fmla="*/ 4470 w 9939"/>
              <a:gd name="connsiteY50" fmla="*/ 5058 h 10000"/>
              <a:gd name="connsiteX51" fmla="*/ 4546 w 9939"/>
              <a:gd name="connsiteY51" fmla="*/ 5156 h 10000"/>
              <a:gd name="connsiteX52" fmla="*/ 4609 w 9939"/>
              <a:gd name="connsiteY52" fmla="*/ 4825 h 10000"/>
              <a:gd name="connsiteX53" fmla="*/ 4684 w 9939"/>
              <a:gd name="connsiteY53" fmla="*/ 5156 h 10000"/>
              <a:gd name="connsiteX54" fmla="*/ 4823 w 9939"/>
              <a:gd name="connsiteY54" fmla="*/ 5156 h 10000"/>
              <a:gd name="connsiteX55" fmla="*/ 4901 w 9939"/>
              <a:gd name="connsiteY55" fmla="*/ 5486 h 10000"/>
              <a:gd name="connsiteX56" fmla="*/ 4976 w 9939"/>
              <a:gd name="connsiteY56" fmla="*/ 5370 h 10000"/>
              <a:gd name="connsiteX57" fmla="*/ 5037 w 9939"/>
              <a:gd name="connsiteY57" fmla="*/ 5272 h 10000"/>
              <a:gd name="connsiteX58" fmla="*/ 5178 w 9939"/>
              <a:gd name="connsiteY58" fmla="*/ 4942 h 10000"/>
              <a:gd name="connsiteX59" fmla="*/ 5250 w 9939"/>
              <a:gd name="connsiteY59" fmla="*/ 4942 h 10000"/>
              <a:gd name="connsiteX60" fmla="*/ 5330 w 9939"/>
              <a:gd name="connsiteY60" fmla="*/ 5272 h 10000"/>
              <a:gd name="connsiteX61" fmla="*/ 5391 w 9939"/>
              <a:gd name="connsiteY61" fmla="*/ 5486 h 10000"/>
              <a:gd name="connsiteX62" fmla="*/ 5542 w 9939"/>
              <a:gd name="connsiteY62" fmla="*/ 5156 h 10000"/>
              <a:gd name="connsiteX63" fmla="*/ 5604 w 9939"/>
              <a:gd name="connsiteY63" fmla="*/ 7354 h 10000"/>
              <a:gd name="connsiteX64" fmla="*/ 5681 w 9939"/>
              <a:gd name="connsiteY64" fmla="*/ 8016 h 10000"/>
              <a:gd name="connsiteX65" fmla="*/ 5756 w 9939"/>
              <a:gd name="connsiteY65" fmla="*/ 7140 h 10000"/>
              <a:gd name="connsiteX66" fmla="*/ 5893 w 9939"/>
              <a:gd name="connsiteY66" fmla="*/ 6265 h 10000"/>
              <a:gd name="connsiteX67" fmla="*/ 5958 w 9939"/>
              <a:gd name="connsiteY67" fmla="*/ 6148 h 10000"/>
              <a:gd name="connsiteX68" fmla="*/ 6033 w 9939"/>
              <a:gd name="connsiteY68" fmla="*/ 5486 h 10000"/>
              <a:gd name="connsiteX69" fmla="*/ 6108 w 9939"/>
              <a:gd name="connsiteY69" fmla="*/ 5700 h 10000"/>
              <a:gd name="connsiteX70" fmla="*/ 6173 w 9939"/>
              <a:gd name="connsiteY70" fmla="*/ 5156 h 10000"/>
              <a:gd name="connsiteX71" fmla="*/ 6323 w 9939"/>
              <a:gd name="connsiteY71" fmla="*/ 4942 h 10000"/>
              <a:gd name="connsiteX72" fmla="*/ 6385 w 9939"/>
              <a:gd name="connsiteY72" fmla="*/ 5370 h 10000"/>
              <a:gd name="connsiteX73" fmla="*/ 6462 w 9939"/>
              <a:gd name="connsiteY73" fmla="*/ 5486 h 10000"/>
              <a:gd name="connsiteX74" fmla="*/ 6523 w 9939"/>
              <a:gd name="connsiteY74" fmla="*/ 6362 h 10000"/>
              <a:gd name="connsiteX75" fmla="*/ 6674 w 9939"/>
              <a:gd name="connsiteY75" fmla="*/ 6265 h 10000"/>
              <a:gd name="connsiteX76" fmla="*/ 6738 w 9939"/>
              <a:gd name="connsiteY76" fmla="*/ 5817 h 10000"/>
              <a:gd name="connsiteX77" fmla="*/ 6813 w 9939"/>
              <a:gd name="connsiteY77" fmla="*/ 7023 h 10000"/>
              <a:gd name="connsiteX78" fmla="*/ 6892 w 9939"/>
              <a:gd name="connsiteY78" fmla="*/ 2743 h 10000"/>
              <a:gd name="connsiteX79" fmla="*/ 7029 w 9939"/>
              <a:gd name="connsiteY79" fmla="*/ 0 h 10000"/>
              <a:gd name="connsiteX80" fmla="*/ 7103 w 9939"/>
              <a:gd name="connsiteY80" fmla="*/ 1323 h 10000"/>
              <a:gd name="connsiteX81" fmla="*/ 7165 w 9939"/>
              <a:gd name="connsiteY81" fmla="*/ 875 h 10000"/>
              <a:gd name="connsiteX82" fmla="*/ 7241 w 9939"/>
              <a:gd name="connsiteY82" fmla="*/ 2082 h 10000"/>
              <a:gd name="connsiteX83" fmla="*/ 7381 w 9939"/>
              <a:gd name="connsiteY83" fmla="*/ 1751 h 10000"/>
              <a:gd name="connsiteX84" fmla="*/ 7455 w 9939"/>
              <a:gd name="connsiteY84" fmla="*/ 1751 h 10000"/>
              <a:gd name="connsiteX85" fmla="*/ 7521 w 9939"/>
              <a:gd name="connsiteY85" fmla="*/ 1965 h 10000"/>
              <a:gd name="connsiteX86" fmla="*/ 7594 w 9939"/>
              <a:gd name="connsiteY86" fmla="*/ 2626 h 10000"/>
              <a:gd name="connsiteX87" fmla="*/ 7735 w 9939"/>
              <a:gd name="connsiteY87" fmla="*/ 1634 h 10000"/>
              <a:gd name="connsiteX88" fmla="*/ 7808 w 9939"/>
              <a:gd name="connsiteY88" fmla="*/ 2082 h 10000"/>
              <a:gd name="connsiteX89" fmla="*/ 7873 w 9939"/>
              <a:gd name="connsiteY89" fmla="*/ 1965 h 10000"/>
              <a:gd name="connsiteX90" fmla="*/ 7948 w 9939"/>
              <a:gd name="connsiteY90" fmla="*/ 992 h 10000"/>
              <a:gd name="connsiteX91" fmla="*/ 8088 w 9939"/>
              <a:gd name="connsiteY91" fmla="*/ 1206 h 10000"/>
              <a:gd name="connsiteX92" fmla="*/ 8161 w 9939"/>
              <a:gd name="connsiteY92" fmla="*/ 545 h 10000"/>
              <a:gd name="connsiteX93" fmla="*/ 8237 w 9939"/>
              <a:gd name="connsiteY93" fmla="*/ 4163 h 10000"/>
              <a:gd name="connsiteX94" fmla="*/ 8299 w 9939"/>
              <a:gd name="connsiteY94" fmla="*/ 5700 h 10000"/>
              <a:gd name="connsiteX95" fmla="*/ 8450 w 9939"/>
              <a:gd name="connsiteY95" fmla="*/ 5700 h 10000"/>
              <a:gd name="connsiteX96" fmla="*/ 8516 w 9939"/>
              <a:gd name="connsiteY96" fmla="*/ 5156 h 10000"/>
              <a:gd name="connsiteX97" fmla="*/ 8590 w 9939"/>
              <a:gd name="connsiteY97" fmla="*/ 5156 h 10000"/>
              <a:gd name="connsiteX98" fmla="*/ 8653 w 9939"/>
              <a:gd name="connsiteY98" fmla="*/ 5700 h 10000"/>
              <a:gd name="connsiteX99" fmla="*/ 8804 w 9939"/>
              <a:gd name="connsiteY99" fmla="*/ 5272 h 10000"/>
              <a:gd name="connsiteX100" fmla="*/ 8867 w 9939"/>
              <a:gd name="connsiteY100" fmla="*/ 4280 h 10000"/>
              <a:gd name="connsiteX101" fmla="*/ 8944 w 9939"/>
              <a:gd name="connsiteY101" fmla="*/ 5058 h 10000"/>
              <a:gd name="connsiteX102" fmla="*/ 9018 w 9939"/>
              <a:gd name="connsiteY102" fmla="*/ 5058 h 10000"/>
              <a:gd name="connsiteX103" fmla="*/ 9158 w 9939"/>
              <a:gd name="connsiteY103" fmla="*/ 4611 h 10000"/>
              <a:gd name="connsiteX104" fmla="*/ 9220 w 9939"/>
              <a:gd name="connsiteY104" fmla="*/ 5058 h 10000"/>
              <a:gd name="connsiteX105" fmla="*/ 9295 w 9939"/>
              <a:gd name="connsiteY105" fmla="*/ 5156 h 10000"/>
              <a:gd name="connsiteX106" fmla="*/ 9373 w 9939"/>
              <a:gd name="connsiteY106" fmla="*/ 5156 h 10000"/>
              <a:gd name="connsiteX107" fmla="*/ 9433 w 9939"/>
              <a:gd name="connsiteY107" fmla="*/ 5058 h 10000"/>
              <a:gd name="connsiteX108" fmla="*/ 9584 w 9939"/>
              <a:gd name="connsiteY108" fmla="*/ 4825 h 10000"/>
              <a:gd name="connsiteX109" fmla="*/ 9648 w 9939"/>
              <a:gd name="connsiteY109" fmla="*/ 5058 h 10000"/>
              <a:gd name="connsiteX110" fmla="*/ 9723 w 9939"/>
              <a:gd name="connsiteY110" fmla="*/ 4825 h 10000"/>
              <a:gd name="connsiteX111" fmla="*/ 9800 w 9939"/>
              <a:gd name="connsiteY111" fmla="*/ 5272 h 10000"/>
              <a:gd name="connsiteX112" fmla="*/ 9939 w 9939"/>
              <a:gd name="connsiteY112" fmla="*/ 4942 h 10000"/>
              <a:gd name="connsiteX0" fmla="*/ 0 w 9860"/>
              <a:gd name="connsiteY0" fmla="*/ 10000 h 10000"/>
              <a:gd name="connsiteX1" fmla="*/ 153 w 9860"/>
              <a:gd name="connsiteY1" fmla="*/ 9767 h 10000"/>
              <a:gd name="connsiteX2" fmla="*/ 214 w 9860"/>
              <a:gd name="connsiteY2" fmla="*/ 9767 h 10000"/>
              <a:gd name="connsiteX3" fmla="*/ 292 w 9860"/>
              <a:gd name="connsiteY3" fmla="*/ 9339 h 10000"/>
              <a:gd name="connsiteX4" fmla="*/ 354 w 9860"/>
              <a:gd name="connsiteY4" fmla="*/ 9125 h 10000"/>
              <a:gd name="connsiteX5" fmla="*/ 507 w 9860"/>
              <a:gd name="connsiteY5" fmla="*/ 8560 h 10000"/>
              <a:gd name="connsiteX6" fmla="*/ 571 w 9860"/>
              <a:gd name="connsiteY6" fmla="*/ 8560 h 10000"/>
              <a:gd name="connsiteX7" fmla="*/ 646 w 9860"/>
              <a:gd name="connsiteY7" fmla="*/ 7568 h 10000"/>
              <a:gd name="connsiteX8" fmla="*/ 722 w 9860"/>
              <a:gd name="connsiteY8" fmla="*/ 7568 h 10000"/>
              <a:gd name="connsiteX9" fmla="*/ 861 w 9860"/>
              <a:gd name="connsiteY9" fmla="*/ 7685 h 10000"/>
              <a:gd name="connsiteX10" fmla="*/ 937 w 9860"/>
              <a:gd name="connsiteY10" fmla="*/ 7802 h 10000"/>
              <a:gd name="connsiteX11" fmla="*/ 1001 w 9860"/>
              <a:gd name="connsiteY11" fmla="*/ 7354 h 10000"/>
              <a:gd name="connsiteX12" fmla="*/ 1077 w 9860"/>
              <a:gd name="connsiteY12" fmla="*/ 7237 h 10000"/>
              <a:gd name="connsiteX13" fmla="*/ 1216 w 9860"/>
              <a:gd name="connsiteY13" fmla="*/ 5603 h 10000"/>
              <a:gd name="connsiteX14" fmla="*/ 1292 w 9860"/>
              <a:gd name="connsiteY14" fmla="*/ 4942 h 10000"/>
              <a:gd name="connsiteX15" fmla="*/ 1355 w 9860"/>
              <a:gd name="connsiteY15" fmla="*/ 5603 h 10000"/>
              <a:gd name="connsiteX16" fmla="*/ 1433 w 9860"/>
              <a:gd name="connsiteY16" fmla="*/ 5700 h 10000"/>
              <a:gd name="connsiteX17" fmla="*/ 1572 w 9860"/>
              <a:gd name="connsiteY17" fmla="*/ 5370 h 10000"/>
              <a:gd name="connsiteX18" fmla="*/ 1648 w 9860"/>
              <a:gd name="connsiteY18" fmla="*/ 5700 h 10000"/>
              <a:gd name="connsiteX19" fmla="*/ 1713 w 9860"/>
              <a:gd name="connsiteY19" fmla="*/ 5272 h 10000"/>
              <a:gd name="connsiteX20" fmla="*/ 1789 w 9860"/>
              <a:gd name="connsiteY20" fmla="*/ 5603 h 10000"/>
              <a:gd name="connsiteX21" fmla="*/ 1926 w 9860"/>
              <a:gd name="connsiteY21" fmla="*/ 5058 h 10000"/>
              <a:gd name="connsiteX22" fmla="*/ 2001 w 9860"/>
              <a:gd name="connsiteY22" fmla="*/ 5370 h 10000"/>
              <a:gd name="connsiteX23" fmla="*/ 2078 w 9860"/>
              <a:gd name="connsiteY23" fmla="*/ 5156 h 10000"/>
              <a:gd name="connsiteX24" fmla="*/ 2142 w 9860"/>
              <a:gd name="connsiteY24" fmla="*/ 5486 h 10000"/>
              <a:gd name="connsiteX25" fmla="*/ 2293 w 9860"/>
              <a:gd name="connsiteY25" fmla="*/ 4611 h 10000"/>
              <a:gd name="connsiteX26" fmla="*/ 2357 w 9860"/>
              <a:gd name="connsiteY26" fmla="*/ 5156 h 10000"/>
              <a:gd name="connsiteX27" fmla="*/ 2433 w 9860"/>
              <a:gd name="connsiteY27" fmla="*/ 5272 h 10000"/>
              <a:gd name="connsiteX28" fmla="*/ 2494 w 9860"/>
              <a:gd name="connsiteY28" fmla="*/ 5603 h 10000"/>
              <a:gd name="connsiteX29" fmla="*/ 2575 w 9860"/>
              <a:gd name="connsiteY29" fmla="*/ 5058 h 10000"/>
              <a:gd name="connsiteX30" fmla="*/ 2715 w 9860"/>
              <a:gd name="connsiteY30" fmla="*/ 5486 h 10000"/>
              <a:gd name="connsiteX31" fmla="*/ 2788 w 9860"/>
              <a:gd name="connsiteY31" fmla="*/ 5603 h 10000"/>
              <a:gd name="connsiteX32" fmla="*/ 2862 w 9860"/>
              <a:gd name="connsiteY32" fmla="*/ 5370 h 10000"/>
              <a:gd name="connsiteX33" fmla="*/ 2929 w 9860"/>
              <a:gd name="connsiteY33" fmla="*/ 5370 h 10000"/>
              <a:gd name="connsiteX34" fmla="*/ 3081 w 9860"/>
              <a:gd name="connsiteY34" fmla="*/ 5370 h 10000"/>
              <a:gd name="connsiteX35" fmla="*/ 3143 w 9860"/>
              <a:gd name="connsiteY35" fmla="*/ 4611 h 10000"/>
              <a:gd name="connsiteX36" fmla="*/ 3222 w 9860"/>
              <a:gd name="connsiteY36" fmla="*/ 4942 h 10000"/>
              <a:gd name="connsiteX37" fmla="*/ 3282 w 9860"/>
              <a:gd name="connsiteY37" fmla="*/ 4728 h 10000"/>
              <a:gd name="connsiteX38" fmla="*/ 3434 w 9860"/>
              <a:gd name="connsiteY38" fmla="*/ 6031 h 10000"/>
              <a:gd name="connsiteX39" fmla="*/ 3497 w 9860"/>
              <a:gd name="connsiteY39" fmla="*/ 5272 h 10000"/>
              <a:gd name="connsiteX40" fmla="*/ 3574 w 9860"/>
              <a:gd name="connsiteY40" fmla="*/ 5272 h 10000"/>
              <a:gd name="connsiteX41" fmla="*/ 3650 w 9860"/>
              <a:gd name="connsiteY41" fmla="*/ 5272 h 10000"/>
              <a:gd name="connsiteX42" fmla="*/ 3789 w 9860"/>
              <a:gd name="connsiteY42" fmla="*/ 4611 h 10000"/>
              <a:gd name="connsiteX43" fmla="*/ 3853 w 9860"/>
              <a:gd name="connsiteY43" fmla="*/ 5370 h 10000"/>
              <a:gd name="connsiteX44" fmla="*/ 3929 w 9860"/>
              <a:gd name="connsiteY44" fmla="*/ 5486 h 10000"/>
              <a:gd name="connsiteX45" fmla="*/ 4005 w 9860"/>
              <a:gd name="connsiteY45" fmla="*/ 5058 h 10000"/>
              <a:gd name="connsiteX46" fmla="*/ 4143 w 9860"/>
              <a:gd name="connsiteY46" fmla="*/ 5603 h 10000"/>
              <a:gd name="connsiteX47" fmla="*/ 4221 w 9860"/>
              <a:gd name="connsiteY47" fmla="*/ 4611 h 10000"/>
              <a:gd name="connsiteX48" fmla="*/ 4283 w 9860"/>
              <a:gd name="connsiteY48" fmla="*/ 4825 h 10000"/>
              <a:gd name="connsiteX49" fmla="*/ 4360 w 9860"/>
              <a:gd name="connsiteY49" fmla="*/ 4397 h 10000"/>
              <a:gd name="connsiteX50" fmla="*/ 4497 w 9860"/>
              <a:gd name="connsiteY50" fmla="*/ 5058 h 10000"/>
              <a:gd name="connsiteX51" fmla="*/ 4574 w 9860"/>
              <a:gd name="connsiteY51" fmla="*/ 5156 h 10000"/>
              <a:gd name="connsiteX52" fmla="*/ 4637 w 9860"/>
              <a:gd name="connsiteY52" fmla="*/ 4825 h 10000"/>
              <a:gd name="connsiteX53" fmla="*/ 4713 w 9860"/>
              <a:gd name="connsiteY53" fmla="*/ 5156 h 10000"/>
              <a:gd name="connsiteX54" fmla="*/ 4853 w 9860"/>
              <a:gd name="connsiteY54" fmla="*/ 5156 h 10000"/>
              <a:gd name="connsiteX55" fmla="*/ 4931 w 9860"/>
              <a:gd name="connsiteY55" fmla="*/ 5486 h 10000"/>
              <a:gd name="connsiteX56" fmla="*/ 5007 w 9860"/>
              <a:gd name="connsiteY56" fmla="*/ 5370 h 10000"/>
              <a:gd name="connsiteX57" fmla="*/ 5068 w 9860"/>
              <a:gd name="connsiteY57" fmla="*/ 5272 h 10000"/>
              <a:gd name="connsiteX58" fmla="*/ 5210 w 9860"/>
              <a:gd name="connsiteY58" fmla="*/ 4942 h 10000"/>
              <a:gd name="connsiteX59" fmla="*/ 5282 w 9860"/>
              <a:gd name="connsiteY59" fmla="*/ 4942 h 10000"/>
              <a:gd name="connsiteX60" fmla="*/ 5363 w 9860"/>
              <a:gd name="connsiteY60" fmla="*/ 5272 h 10000"/>
              <a:gd name="connsiteX61" fmla="*/ 5424 w 9860"/>
              <a:gd name="connsiteY61" fmla="*/ 5486 h 10000"/>
              <a:gd name="connsiteX62" fmla="*/ 5576 w 9860"/>
              <a:gd name="connsiteY62" fmla="*/ 5156 h 10000"/>
              <a:gd name="connsiteX63" fmla="*/ 5638 w 9860"/>
              <a:gd name="connsiteY63" fmla="*/ 7354 h 10000"/>
              <a:gd name="connsiteX64" fmla="*/ 5716 w 9860"/>
              <a:gd name="connsiteY64" fmla="*/ 8016 h 10000"/>
              <a:gd name="connsiteX65" fmla="*/ 5791 w 9860"/>
              <a:gd name="connsiteY65" fmla="*/ 7140 h 10000"/>
              <a:gd name="connsiteX66" fmla="*/ 5929 w 9860"/>
              <a:gd name="connsiteY66" fmla="*/ 6265 h 10000"/>
              <a:gd name="connsiteX67" fmla="*/ 5995 w 9860"/>
              <a:gd name="connsiteY67" fmla="*/ 6148 h 10000"/>
              <a:gd name="connsiteX68" fmla="*/ 6070 w 9860"/>
              <a:gd name="connsiteY68" fmla="*/ 5486 h 10000"/>
              <a:gd name="connsiteX69" fmla="*/ 6145 w 9860"/>
              <a:gd name="connsiteY69" fmla="*/ 5700 h 10000"/>
              <a:gd name="connsiteX70" fmla="*/ 6211 w 9860"/>
              <a:gd name="connsiteY70" fmla="*/ 5156 h 10000"/>
              <a:gd name="connsiteX71" fmla="*/ 6362 w 9860"/>
              <a:gd name="connsiteY71" fmla="*/ 4942 h 10000"/>
              <a:gd name="connsiteX72" fmla="*/ 6424 w 9860"/>
              <a:gd name="connsiteY72" fmla="*/ 5370 h 10000"/>
              <a:gd name="connsiteX73" fmla="*/ 6502 w 9860"/>
              <a:gd name="connsiteY73" fmla="*/ 5486 h 10000"/>
              <a:gd name="connsiteX74" fmla="*/ 6563 w 9860"/>
              <a:gd name="connsiteY74" fmla="*/ 6362 h 10000"/>
              <a:gd name="connsiteX75" fmla="*/ 6715 w 9860"/>
              <a:gd name="connsiteY75" fmla="*/ 6265 h 10000"/>
              <a:gd name="connsiteX76" fmla="*/ 6779 w 9860"/>
              <a:gd name="connsiteY76" fmla="*/ 5817 h 10000"/>
              <a:gd name="connsiteX77" fmla="*/ 6855 w 9860"/>
              <a:gd name="connsiteY77" fmla="*/ 7023 h 10000"/>
              <a:gd name="connsiteX78" fmla="*/ 6934 w 9860"/>
              <a:gd name="connsiteY78" fmla="*/ 2743 h 10000"/>
              <a:gd name="connsiteX79" fmla="*/ 7072 w 9860"/>
              <a:gd name="connsiteY79" fmla="*/ 0 h 10000"/>
              <a:gd name="connsiteX80" fmla="*/ 7147 w 9860"/>
              <a:gd name="connsiteY80" fmla="*/ 1323 h 10000"/>
              <a:gd name="connsiteX81" fmla="*/ 7209 w 9860"/>
              <a:gd name="connsiteY81" fmla="*/ 875 h 10000"/>
              <a:gd name="connsiteX82" fmla="*/ 7285 w 9860"/>
              <a:gd name="connsiteY82" fmla="*/ 2082 h 10000"/>
              <a:gd name="connsiteX83" fmla="*/ 7426 w 9860"/>
              <a:gd name="connsiteY83" fmla="*/ 1751 h 10000"/>
              <a:gd name="connsiteX84" fmla="*/ 7501 w 9860"/>
              <a:gd name="connsiteY84" fmla="*/ 1751 h 10000"/>
              <a:gd name="connsiteX85" fmla="*/ 7567 w 9860"/>
              <a:gd name="connsiteY85" fmla="*/ 1965 h 10000"/>
              <a:gd name="connsiteX86" fmla="*/ 7641 w 9860"/>
              <a:gd name="connsiteY86" fmla="*/ 2626 h 10000"/>
              <a:gd name="connsiteX87" fmla="*/ 7782 w 9860"/>
              <a:gd name="connsiteY87" fmla="*/ 1634 h 10000"/>
              <a:gd name="connsiteX88" fmla="*/ 7856 w 9860"/>
              <a:gd name="connsiteY88" fmla="*/ 2082 h 10000"/>
              <a:gd name="connsiteX89" fmla="*/ 7921 w 9860"/>
              <a:gd name="connsiteY89" fmla="*/ 1965 h 10000"/>
              <a:gd name="connsiteX90" fmla="*/ 7997 w 9860"/>
              <a:gd name="connsiteY90" fmla="*/ 992 h 10000"/>
              <a:gd name="connsiteX91" fmla="*/ 8138 w 9860"/>
              <a:gd name="connsiteY91" fmla="*/ 1206 h 10000"/>
              <a:gd name="connsiteX92" fmla="*/ 8211 w 9860"/>
              <a:gd name="connsiteY92" fmla="*/ 545 h 10000"/>
              <a:gd name="connsiteX93" fmla="*/ 8288 w 9860"/>
              <a:gd name="connsiteY93" fmla="*/ 4163 h 10000"/>
              <a:gd name="connsiteX94" fmla="*/ 8350 w 9860"/>
              <a:gd name="connsiteY94" fmla="*/ 5700 h 10000"/>
              <a:gd name="connsiteX95" fmla="*/ 8502 w 9860"/>
              <a:gd name="connsiteY95" fmla="*/ 5700 h 10000"/>
              <a:gd name="connsiteX96" fmla="*/ 8568 w 9860"/>
              <a:gd name="connsiteY96" fmla="*/ 5156 h 10000"/>
              <a:gd name="connsiteX97" fmla="*/ 8643 w 9860"/>
              <a:gd name="connsiteY97" fmla="*/ 5156 h 10000"/>
              <a:gd name="connsiteX98" fmla="*/ 8706 w 9860"/>
              <a:gd name="connsiteY98" fmla="*/ 5700 h 10000"/>
              <a:gd name="connsiteX99" fmla="*/ 8858 w 9860"/>
              <a:gd name="connsiteY99" fmla="*/ 5272 h 10000"/>
              <a:gd name="connsiteX100" fmla="*/ 8921 w 9860"/>
              <a:gd name="connsiteY100" fmla="*/ 4280 h 10000"/>
              <a:gd name="connsiteX101" fmla="*/ 8999 w 9860"/>
              <a:gd name="connsiteY101" fmla="*/ 5058 h 10000"/>
              <a:gd name="connsiteX102" fmla="*/ 9073 w 9860"/>
              <a:gd name="connsiteY102" fmla="*/ 5058 h 10000"/>
              <a:gd name="connsiteX103" fmla="*/ 9214 w 9860"/>
              <a:gd name="connsiteY103" fmla="*/ 4611 h 10000"/>
              <a:gd name="connsiteX104" fmla="*/ 9277 w 9860"/>
              <a:gd name="connsiteY104" fmla="*/ 5058 h 10000"/>
              <a:gd name="connsiteX105" fmla="*/ 9352 w 9860"/>
              <a:gd name="connsiteY105" fmla="*/ 5156 h 10000"/>
              <a:gd name="connsiteX106" fmla="*/ 9431 w 9860"/>
              <a:gd name="connsiteY106" fmla="*/ 5156 h 10000"/>
              <a:gd name="connsiteX107" fmla="*/ 9491 w 9860"/>
              <a:gd name="connsiteY107" fmla="*/ 5058 h 10000"/>
              <a:gd name="connsiteX108" fmla="*/ 9643 w 9860"/>
              <a:gd name="connsiteY108" fmla="*/ 4825 h 10000"/>
              <a:gd name="connsiteX109" fmla="*/ 9707 w 9860"/>
              <a:gd name="connsiteY109" fmla="*/ 5058 h 10000"/>
              <a:gd name="connsiteX110" fmla="*/ 9783 w 9860"/>
              <a:gd name="connsiteY110" fmla="*/ 4825 h 10000"/>
              <a:gd name="connsiteX111" fmla="*/ 9860 w 9860"/>
              <a:gd name="connsiteY111" fmla="*/ 5272 h 10000"/>
              <a:gd name="connsiteX0" fmla="*/ 0 w 9922"/>
              <a:gd name="connsiteY0" fmla="*/ 10000 h 10000"/>
              <a:gd name="connsiteX1" fmla="*/ 155 w 9922"/>
              <a:gd name="connsiteY1" fmla="*/ 9767 h 10000"/>
              <a:gd name="connsiteX2" fmla="*/ 217 w 9922"/>
              <a:gd name="connsiteY2" fmla="*/ 9767 h 10000"/>
              <a:gd name="connsiteX3" fmla="*/ 296 w 9922"/>
              <a:gd name="connsiteY3" fmla="*/ 9339 h 10000"/>
              <a:gd name="connsiteX4" fmla="*/ 359 w 9922"/>
              <a:gd name="connsiteY4" fmla="*/ 9125 h 10000"/>
              <a:gd name="connsiteX5" fmla="*/ 514 w 9922"/>
              <a:gd name="connsiteY5" fmla="*/ 8560 h 10000"/>
              <a:gd name="connsiteX6" fmla="*/ 579 w 9922"/>
              <a:gd name="connsiteY6" fmla="*/ 8560 h 10000"/>
              <a:gd name="connsiteX7" fmla="*/ 655 w 9922"/>
              <a:gd name="connsiteY7" fmla="*/ 7568 h 10000"/>
              <a:gd name="connsiteX8" fmla="*/ 732 w 9922"/>
              <a:gd name="connsiteY8" fmla="*/ 7568 h 10000"/>
              <a:gd name="connsiteX9" fmla="*/ 873 w 9922"/>
              <a:gd name="connsiteY9" fmla="*/ 7685 h 10000"/>
              <a:gd name="connsiteX10" fmla="*/ 950 w 9922"/>
              <a:gd name="connsiteY10" fmla="*/ 7802 h 10000"/>
              <a:gd name="connsiteX11" fmla="*/ 1015 w 9922"/>
              <a:gd name="connsiteY11" fmla="*/ 7354 h 10000"/>
              <a:gd name="connsiteX12" fmla="*/ 1092 w 9922"/>
              <a:gd name="connsiteY12" fmla="*/ 7237 h 10000"/>
              <a:gd name="connsiteX13" fmla="*/ 1233 w 9922"/>
              <a:gd name="connsiteY13" fmla="*/ 5603 h 10000"/>
              <a:gd name="connsiteX14" fmla="*/ 1310 w 9922"/>
              <a:gd name="connsiteY14" fmla="*/ 4942 h 10000"/>
              <a:gd name="connsiteX15" fmla="*/ 1374 w 9922"/>
              <a:gd name="connsiteY15" fmla="*/ 5603 h 10000"/>
              <a:gd name="connsiteX16" fmla="*/ 1453 w 9922"/>
              <a:gd name="connsiteY16" fmla="*/ 5700 h 10000"/>
              <a:gd name="connsiteX17" fmla="*/ 1594 w 9922"/>
              <a:gd name="connsiteY17" fmla="*/ 5370 h 10000"/>
              <a:gd name="connsiteX18" fmla="*/ 1671 w 9922"/>
              <a:gd name="connsiteY18" fmla="*/ 5700 h 10000"/>
              <a:gd name="connsiteX19" fmla="*/ 1737 w 9922"/>
              <a:gd name="connsiteY19" fmla="*/ 5272 h 10000"/>
              <a:gd name="connsiteX20" fmla="*/ 1814 w 9922"/>
              <a:gd name="connsiteY20" fmla="*/ 5603 h 10000"/>
              <a:gd name="connsiteX21" fmla="*/ 1953 w 9922"/>
              <a:gd name="connsiteY21" fmla="*/ 5058 h 10000"/>
              <a:gd name="connsiteX22" fmla="*/ 2029 w 9922"/>
              <a:gd name="connsiteY22" fmla="*/ 5370 h 10000"/>
              <a:gd name="connsiteX23" fmla="*/ 2108 w 9922"/>
              <a:gd name="connsiteY23" fmla="*/ 5156 h 10000"/>
              <a:gd name="connsiteX24" fmla="*/ 2172 w 9922"/>
              <a:gd name="connsiteY24" fmla="*/ 5486 h 10000"/>
              <a:gd name="connsiteX25" fmla="*/ 2326 w 9922"/>
              <a:gd name="connsiteY25" fmla="*/ 4611 h 10000"/>
              <a:gd name="connsiteX26" fmla="*/ 2390 w 9922"/>
              <a:gd name="connsiteY26" fmla="*/ 5156 h 10000"/>
              <a:gd name="connsiteX27" fmla="*/ 2468 w 9922"/>
              <a:gd name="connsiteY27" fmla="*/ 5272 h 10000"/>
              <a:gd name="connsiteX28" fmla="*/ 2529 w 9922"/>
              <a:gd name="connsiteY28" fmla="*/ 5603 h 10000"/>
              <a:gd name="connsiteX29" fmla="*/ 2612 w 9922"/>
              <a:gd name="connsiteY29" fmla="*/ 5058 h 10000"/>
              <a:gd name="connsiteX30" fmla="*/ 2754 w 9922"/>
              <a:gd name="connsiteY30" fmla="*/ 5486 h 10000"/>
              <a:gd name="connsiteX31" fmla="*/ 2828 w 9922"/>
              <a:gd name="connsiteY31" fmla="*/ 5603 h 10000"/>
              <a:gd name="connsiteX32" fmla="*/ 2903 w 9922"/>
              <a:gd name="connsiteY32" fmla="*/ 5370 h 10000"/>
              <a:gd name="connsiteX33" fmla="*/ 2971 w 9922"/>
              <a:gd name="connsiteY33" fmla="*/ 5370 h 10000"/>
              <a:gd name="connsiteX34" fmla="*/ 3125 w 9922"/>
              <a:gd name="connsiteY34" fmla="*/ 5370 h 10000"/>
              <a:gd name="connsiteX35" fmla="*/ 3188 w 9922"/>
              <a:gd name="connsiteY35" fmla="*/ 4611 h 10000"/>
              <a:gd name="connsiteX36" fmla="*/ 3268 w 9922"/>
              <a:gd name="connsiteY36" fmla="*/ 4942 h 10000"/>
              <a:gd name="connsiteX37" fmla="*/ 3329 w 9922"/>
              <a:gd name="connsiteY37" fmla="*/ 4728 h 10000"/>
              <a:gd name="connsiteX38" fmla="*/ 3483 w 9922"/>
              <a:gd name="connsiteY38" fmla="*/ 6031 h 10000"/>
              <a:gd name="connsiteX39" fmla="*/ 3547 w 9922"/>
              <a:gd name="connsiteY39" fmla="*/ 5272 h 10000"/>
              <a:gd name="connsiteX40" fmla="*/ 3625 w 9922"/>
              <a:gd name="connsiteY40" fmla="*/ 5272 h 10000"/>
              <a:gd name="connsiteX41" fmla="*/ 3702 w 9922"/>
              <a:gd name="connsiteY41" fmla="*/ 5272 h 10000"/>
              <a:gd name="connsiteX42" fmla="*/ 3843 w 9922"/>
              <a:gd name="connsiteY42" fmla="*/ 4611 h 10000"/>
              <a:gd name="connsiteX43" fmla="*/ 3908 w 9922"/>
              <a:gd name="connsiteY43" fmla="*/ 5370 h 10000"/>
              <a:gd name="connsiteX44" fmla="*/ 3985 w 9922"/>
              <a:gd name="connsiteY44" fmla="*/ 5486 h 10000"/>
              <a:gd name="connsiteX45" fmla="*/ 4062 w 9922"/>
              <a:gd name="connsiteY45" fmla="*/ 5058 h 10000"/>
              <a:gd name="connsiteX46" fmla="*/ 4202 w 9922"/>
              <a:gd name="connsiteY46" fmla="*/ 5603 h 10000"/>
              <a:gd name="connsiteX47" fmla="*/ 4281 w 9922"/>
              <a:gd name="connsiteY47" fmla="*/ 4611 h 10000"/>
              <a:gd name="connsiteX48" fmla="*/ 4344 w 9922"/>
              <a:gd name="connsiteY48" fmla="*/ 4825 h 10000"/>
              <a:gd name="connsiteX49" fmla="*/ 4422 w 9922"/>
              <a:gd name="connsiteY49" fmla="*/ 4397 h 10000"/>
              <a:gd name="connsiteX50" fmla="*/ 4561 w 9922"/>
              <a:gd name="connsiteY50" fmla="*/ 5058 h 10000"/>
              <a:gd name="connsiteX51" fmla="*/ 4639 w 9922"/>
              <a:gd name="connsiteY51" fmla="*/ 5156 h 10000"/>
              <a:gd name="connsiteX52" fmla="*/ 4703 w 9922"/>
              <a:gd name="connsiteY52" fmla="*/ 4825 h 10000"/>
              <a:gd name="connsiteX53" fmla="*/ 4780 w 9922"/>
              <a:gd name="connsiteY53" fmla="*/ 5156 h 10000"/>
              <a:gd name="connsiteX54" fmla="*/ 4922 w 9922"/>
              <a:gd name="connsiteY54" fmla="*/ 5156 h 10000"/>
              <a:gd name="connsiteX55" fmla="*/ 5001 w 9922"/>
              <a:gd name="connsiteY55" fmla="*/ 5486 h 10000"/>
              <a:gd name="connsiteX56" fmla="*/ 5078 w 9922"/>
              <a:gd name="connsiteY56" fmla="*/ 5370 h 10000"/>
              <a:gd name="connsiteX57" fmla="*/ 5140 w 9922"/>
              <a:gd name="connsiteY57" fmla="*/ 5272 h 10000"/>
              <a:gd name="connsiteX58" fmla="*/ 5284 w 9922"/>
              <a:gd name="connsiteY58" fmla="*/ 4942 h 10000"/>
              <a:gd name="connsiteX59" fmla="*/ 5357 w 9922"/>
              <a:gd name="connsiteY59" fmla="*/ 4942 h 10000"/>
              <a:gd name="connsiteX60" fmla="*/ 5439 w 9922"/>
              <a:gd name="connsiteY60" fmla="*/ 5272 h 10000"/>
              <a:gd name="connsiteX61" fmla="*/ 5501 w 9922"/>
              <a:gd name="connsiteY61" fmla="*/ 5486 h 10000"/>
              <a:gd name="connsiteX62" fmla="*/ 5655 w 9922"/>
              <a:gd name="connsiteY62" fmla="*/ 5156 h 10000"/>
              <a:gd name="connsiteX63" fmla="*/ 5718 w 9922"/>
              <a:gd name="connsiteY63" fmla="*/ 7354 h 10000"/>
              <a:gd name="connsiteX64" fmla="*/ 5797 w 9922"/>
              <a:gd name="connsiteY64" fmla="*/ 8016 h 10000"/>
              <a:gd name="connsiteX65" fmla="*/ 5873 w 9922"/>
              <a:gd name="connsiteY65" fmla="*/ 7140 h 10000"/>
              <a:gd name="connsiteX66" fmla="*/ 6013 w 9922"/>
              <a:gd name="connsiteY66" fmla="*/ 6265 h 10000"/>
              <a:gd name="connsiteX67" fmla="*/ 6080 w 9922"/>
              <a:gd name="connsiteY67" fmla="*/ 6148 h 10000"/>
              <a:gd name="connsiteX68" fmla="*/ 6156 w 9922"/>
              <a:gd name="connsiteY68" fmla="*/ 5486 h 10000"/>
              <a:gd name="connsiteX69" fmla="*/ 6232 w 9922"/>
              <a:gd name="connsiteY69" fmla="*/ 5700 h 10000"/>
              <a:gd name="connsiteX70" fmla="*/ 6299 w 9922"/>
              <a:gd name="connsiteY70" fmla="*/ 5156 h 10000"/>
              <a:gd name="connsiteX71" fmla="*/ 6452 w 9922"/>
              <a:gd name="connsiteY71" fmla="*/ 4942 h 10000"/>
              <a:gd name="connsiteX72" fmla="*/ 6515 w 9922"/>
              <a:gd name="connsiteY72" fmla="*/ 5370 h 10000"/>
              <a:gd name="connsiteX73" fmla="*/ 6594 w 9922"/>
              <a:gd name="connsiteY73" fmla="*/ 5486 h 10000"/>
              <a:gd name="connsiteX74" fmla="*/ 6656 w 9922"/>
              <a:gd name="connsiteY74" fmla="*/ 6362 h 10000"/>
              <a:gd name="connsiteX75" fmla="*/ 6810 w 9922"/>
              <a:gd name="connsiteY75" fmla="*/ 6265 h 10000"/>
              <a:gd name="connsiteX76" fmla="*/ 6875 w 9922"/>
              <a:gd name="connsiteY76" fmla="*/ 5817 h 10000"/>
              <a:gd name="connsiteX77" fmla="*/ 6952 w 9922"/>
              <a:gd name="connsiteY77" fmla="*/ 7023 h 10000"/>
              <a:gd name="connsiteX78" fmla="*/ 7032 w 9922"/>
              <a:gd name="connsiteY78" fmla="*/ 2743 h 10000"/>
              <a:gd name="connsiteX79" fmla="*/ 7172 w 9922"/>
              <a:gd name="connsiteY79" fmla="*/ 0 h 10000"/>
              <a:gd name="connsiteX80" fmla="*/ 7248 w 9922"/>
              <a:gd name="connsiteY80" fmla="*/ 1323 h 10000"/>
              <a:gd name="connsiteX81" fmla="*/ 7311 w 9922"/>
              <a:gd name="connsiteY81" fmla="*/ 875 h 10000"/>
              <a:gd name="connsiteX82" fmla="*/ 7388 w 9922"/>
              <a:gd name="connsiteY82" fmla="*/ 2082 h 10000"/>
              <a:gd name="connsiteX83" fmla="*/ 7531 w 9922"/>
              <a:gd name="connsiteY83" fmla="*/ 1751 h 10000"/>
              <a:gd name="connsiteX84" fmla="*/ 7608 w 9922"/>
              <a:gd name="connsiteY84" fmla="*/ 1751 h 10000"/>
              <a:gd name="connsiteX85" fmla="*/ 7674 w 9922"/>
              <a:gd name="connsiteY85" fmla="*/ 1965 h 10000"/>
              <a:gd name="connsiteX86" fmla="*/ 7749 w 9922"/>
              <a:gd name="connsiteY86" fmla="*/ 2626 h 10000"/>
              <a:gd name="connsiteX87" fmla="*/ 7892 w 9922"/>
              <a:gd name="connsiteY87" fmla="*/ 1634 h 10000"/>
              <a:gd name="connsiteX88" fmla="*/ 7968 w 9922"/>
              <a:gd name="connsiteY88" fmla="*/ 2082 h 10000"/>
              <a:gd name="connsiteX89" fmla="*/ 8033 w 9922"/>
              <a:gd name="connsiteY89" fmla="*/ 1965 h 10000"/>
              <a:gd name="connsiteX90" fmla="*/ 8111 w 9922"/>
              <a:gd name="connsiteY90" fmla="*/ 992 h 10000"/>
              <a:gd name="connsiteX91" fmla="*/ 8254 w 9922"/>
              <a:gd name="connsiteY91" fmla="*/ 1206 h 10000"/>
              <a:gd name="connsiteX92" fmla="*/ 8328 w 9922"/>
              <a:gd name="connsiteY92" fmla="*/ 545 h 10000"/>
              <a:gd name="connsiteX93" fmla="*/ 8406 w 9922"/>
              <a:gd name="connsiteY93" fmla="*/ 4163 h 10000"/>
              <a:gd name="connsiteX94" fmla="*/ 8469 w 9922"/>
              <a:gd name="connsiteY94" fmla="*/ 5700 h 10000"/>
              <a:gd name="connsiteX95" fmla="*/ 8623 w 9922"/>
              <a:gd name="connsiteY95" fmla="*/ 5700 h 10000"/>
              <a:gd name="connsiteX96" fmla="*/ 8690 w 9922"/>
              <a:gd name="connsiteY96" fmla="*/ 5156 h 10000"/>
              <a:gd name="connsiteX97" fmla="*/ 8766 w 9922"/>
              <a:gd name="connsiteY97" fmla="*/ 5156 h 10000"/>
              <a:gd name="connsiteX98" fmla="*/ 8830 w 9922"/>
              <a:gd name="connsiteY98" fmla="*/ 5700 h 10000"/>
              <a:gd name="connsiteX99" fmla="*/ 8984 w 9922"/>
              <a:gd name="connsiteY99" fmla="*/ 5272 h 10000"/>
              <a:gd name="connsiteX100" fmla="*/ 9048 w 9922"/>
              <a:gd name="connsiteY100" fmla="*/ 4280 h 10000"/>
              <a:gd name="connsiteX101" fmla="*/ 9127 w 9922"/>
              <a:gd name="connsiteY101" fmla="*/ 5058 h 10000"/>
              <a:gd name="connsiteX102" fmla="*/ 9202 w 9922"/>
              <a:gd name="connsiteY102" fmla="*/ 5058 h 10000"/>
              <a:gd name="connsiteX103" fmla="*/ 9345 w 9922"/>
              <a:gd name="connsiteY103" fmla="*/ 4611 h 10000"/>
              <a:gd name="connsiteX104" fmla="*/ 9409 w 9922"/>
              <a:gd name="connsiteY104" fmla="*/ 5058 h 10000"/>
              <a:gd name="connsiteX105" fmla="*/ 9485 w 9922"/>
              <a:gd name="connsiteY105" fmla="*/ 5156 h 10000"/>
              <a:gd name="connsiteX106" fmla="*/ 9565 w 9922"/>
              <a:gd name="connsiteY106" fmla="*/ 5156 h 10000"/>
              <a:gd name="connsiteX107" fmla="*/ 9626 w 9922"/>
              <a:gd name="connsiteY107" fmla="*/ 5058 h 10000"/>
              <a:gd name="connsiteX108" fmla="*/ 9780 w 9922"/>
              <a:gd name="connsiteY108" fmla="*/ 4825 h 10000"/>
              <a:gd name="connsiteX109" fmla="*/ 9845 w 9922"/>
              <a:gd name="connsiteY109" fmla="*/ 5058 h 10000"/>
              <a:gd name="connsiteX110" fmla="*/ 9922 w 9922"/>
              <a:gd name="connsiteY110" fmla="*/ 4825 h 10000"/>
              <a:gd name="connsiteX0" fmla="*/ 0 w 9922"/>
              <a:gd name="connsiteY0" fmla="*/ 10000 h 10000"/>
              <a:gd name="connsiteX1" fmla="*/ 156 w 9922"/>
              <a:gd name="connsiteY1" fmla="*/ 9767 h 10000"/>
              <a:gd name="connsiteX2" fmla="*/ 219 w 9922"/>
              <a:gd name="connsiteY2" fmla="*/ 9767 h 10000"/>
              <a:gd name="connsiteX3" fmla="*/ 298 w 9922"/>
              <a:gd name="connsiteY3" fmla="*/ 9339 h 10000"/>
              <a:gd name="connsiteX4" fmla="*/ 362 w 9922"/>
              <a:gd name="connsiteY4" fmla="*/ 9125 h 10000"/>
              <a:gd name="connsiteX5" fmla="*/ 518 w 9922"/>
              <a:gd name="connsiteY5" fmla="*/ 8560 h 10000"/>
              <a:gd name="connsiteX6" fmla="*/ 584 w 9922"/>
              <a:gd name="connsiteY6" fmla="*/ 8560 h 10000"/>
              <a:gd name="connsiteX7" fmla="*/ 660 w 9922"/>
              <a:gd name="connsiteY7" fmla="*/ 7568 h 10000"/>
              <a:gd name="connsiteX8" fmla="*/ 738 w 9922"/>
              <a:gd name="connsiteY8" fmla="*/ 7568 h 10000"/>
              <a:gd name="connsiteX9" fmla="*/ 880 w 9922"/>
              <a:gd name="connsiteY9" fmla="*/ 7685 h 10000"/>
              <a:gd name="connsiteX10" fmla="*/ 957 w 9922"/>
              <a:gd name="connsiteY10" fmla="*/ 7802 h 10000"/>
              <a:gd name="connsiteX11" fmla="*/ 1023 w 9922"/>
              <a:gd name="connsiteY11" fmla="*/ 7354 h 10000"/>
              <a:gd name="connsiteX12" fmla="*/ 1101 w 9922"/>
              <a:gd name="connsiteY12" fmla="*/ 7237 h 10000"/>
              <a:gd name="connsiteX13" fmla="*/ 1243 w 9922"/>
              <a:gd name="connsiteY13" fmla="*/ 5603 h 10000"/>
              <a:gd name="connsiteX14" fmla="*/ 1320 w 9922"/>
              <a:gd name="connsiteY14" fmla="*/ 4942 h 10000"/>
              <a:gd name="connsiteX15" fmla="*/ 1385 w 9922"/>
              <a:gd name="connsiteY15" fmla="*/ 5603 h 10000"/>
              <a:gd name="connsiteX16" fmla="*/ 1464 w 9922"/>
              <a:gd name="connsiteY16" fmla="*/ 5700 h 10000"/>
              <a:gd name="connsiteX17" fmla="*/ 1607 w 9922"/>
              <a:gd name="connsiteY17" fmla="*/ 5370 h 10000"/>
              <a:gd name="connsiteX18" fmla="*/ 1684 w 9922"/>
              <a:gd name="connsiteY18" fmla="*/ 5700 h 10000"/>
              <a:gd name="connsiteX19" fmla="*/ 1751 w 9922"/>
              <a:gd name="connsiteY19" fmla="*/ 5272 h 10000"/>
              <a:gd name="connsiteX20" fmla="*/ 1828 w 9922"/>
              <a:gd name="connsiteY20" fmla="*/ 5603 h 10000"/>
              <a:gd name="connsiteX21" fmla="*/ 1968 w 9922"/>
              <a:gd name="connsiteY21" fmla="*/ 5058 h 10000"/>
              <a:gd name="connsiteX22" fmla="*/ 2045 w 9922"/>
              <a:gd name="connsiteY22" fmla="*/ 5370 h 10000"/>
              <a:gd name="connsiteX23" fmla="*/ 2125 w 9922"/>
              <a:gd name="connsiteY23" fmla="*/ 5156 h 10000"/>
              <a:gd name="connsiteX24" fmla="*/ 2189 w 9922"/>
              <a:gd name="connsiteY24" fmla="*/ 5486 h 10000"/>
              <a:gd name="connsiteX25" fmla="*/ 2344 w 9922"/>
              <a:gd name="connsiteY25" fmla="*/ 4611 h 10000"/>
              <a:gd name="connsiteX26" fmla="*/ 2409 w 9922"/>
              <a:gd name="connsiteY26" fmla="*/ 5156 h 10000"/>
              <a:gd name="connsiteX27" fmla="*/ 2487 w 9922"/>
              <a:gd name="connsiteY27" fmla="*/ 5272 h 10000"/>
              <a:gd name="connsiteX28" fmla="*/ 2549 w 9922"/>
              <a:gd name="connsiteY28" fmla="*/ 5603 h 10000"/>
              <a:gd name="connsiteX29" fmla="*/ 2633 w 9922"/>
              <a:gd name="connsiteY29" fmla="*/ 5058 h 10000"/>
              <a:gd name="connsiteX30" fmla="*/ 2776 w 9922"/>
              <a:gd name="connsiteY30" fmla="*/ 5486 h 10000"/>
              <a:gd name="connsiteX31" fmla="*/ 2850 w 9922"/>
              <a:gd name="connsiteY31" fmla="*/ 5603 h 10000"/>
              <a:gd name="connsiteX32" fmla="*/ 2926 w 9922"/>
              <a:gd name="connsiteY32" fmla="*/ 5370 h 10000"/>
              <a:gd name="connsiteX33" fmla="*/ 2994 w 9922"/>
              <a:gd name="connsiteY33" fmla="*/ 5370 h 10000"/>
              <a:gd name="connsiteX34" fmla="*/ 3150 w 9922"/>
              <a:gd name="connsiteY34" fmla="*/ 5370 h 10000"/>
              <a:gd name="connsiteX35" fmla="*/ 3213 w 9922"/>
              <a:gd name="connsiteY35" fmla="*/ 4611 h 10000"/>
              <a:gd name="connsiteX36" fmla="*/ 3294 w 9922"/>
              <a:gd name="connsiteY36" fmla="*/ 4942 h 10000"/>
              <a:gd name="connsiteX37" fmla="*/ 3355 w 9922"/>
              <a:gd name="connsiteY37" fmla="*/ 4728 h 10000"/>
              <a:gd name="connsiteX38" fmla="*/ 3510 w 9922"/>
              <a:gd name="connsiteY38" fmla="*/ 6031 h 10000"/>
              <a:gd name="connsiteX39" fmla="*/ 3575 w 9922"/>
              <a:gd name="connsiteY39" fmla="*/ 5272 h 10000"/>
              <a:gd name="connsiteX40" fmla="*/ 3653 w 9922"/>
              <a:gd name="connsiteY40" fmla="*/ 5272 h 10000"/>
              <a:gd name="connsiteX41" fmla="*/ 3731 w 9922"/>
              <a:gd name="connsiteY41" fmla="*/ 5272 h 10000"/>
              <a:gd name="connsiteX42" fmla="*/ 3873 w 9922"/>
              <a:gd name="connsiteY42" fmla="*/ 4611 h 10000"/>
              <a:gd name="connsiteX43" fmla="*/ 3939 w 9922"/>
              <a:gd name="connsiteY43" fmla="*/ 5370 h 10000"/>
              <a:gd name="connsiteX44" fmla="*/ 4016 w 9922"/>
              <a:gd name="connsiteY44" fmla="*/ 5486 h 10000"/>
              <a:gd name="connsiteX45" fmla="*/ 4094 w 9922"/>
              <a:gd name="connsiteY45" fmla="*/ 5058 h 10000"/>
              <a:gd name="connsiteX46" fmla="*/ 4235 w 9922"/>
              <a:gd name="connsiteY46" fmla="*/ 5603 h 10000"/>
              <a:gd name="connsiteX47" fmla="*/ 4315 w 9922"/>
              <a:gd name="connsiteY47" fmla="*/ 4611 h 10000"/>
              <a:gd name="connsiteX48" fmla="*/ 4378 w 9922"/>
              <a:gd name="connsiteY48" fmla="*/ 4825 h 10000"/>
              <a:gd name="connsiteX49" fmla="*/ 4457 w 9922"/>
              <a:gd name="connsiteY49" fmla="*/ 4397 h 10000"/>
              <a:gd name="connsiteX50" fmla="*/ 4597 w 9922"/>
              <a:gd name="connsiteY50" fmla="*/ 5058 h 10000"/>
              <a:gd name="connsiteX51" fmla="*/ 4675 w 9922"/>
              <a:gd name="connsiteY51" fmla="*/ 5156 h 10000"/>
              <a:gd name="connsiteX52" fmla="*/ 4740 w 9922"/>
              <a:gd name="connsiteY52" fmla="*/ 4825 h 10000"/>
              <a:gd name="connsiteX53" fmla="*/ 4818 w 9922"/>
              <a:gd name="connsiteY53" fmla="*/ 5156 h 10000"/>
              <a:gd name="connsiteX54" fmla="*/ 4961 w 9922"/>
              <a:gd name="connsiteY54" fmla="*/ 5156 h 10000"/>
              <a:gd name="connsiteX55" fmla="*/ 5040 w 9922"/>
              <a:gd name="connsiteY55" fmla="*/ 5486 h 10000"/>
              <a:gd name="connsiteX56" fmla="*/ 5118 w 9922"/>
              <a:gd name="connsiteY56" fmla="*/ 5370 h 10000"/>
              <a:gd name="connsiteX57" fmla="*/ 5180 w 9922"/>
              <a:gd name="connsiteY57" fmla="*/ 5272 h 10000"/>
              <a:gd name="connsiteX58" fmla="*/ 5326 w 9922"/>
              <a:gd name="connsiteY58" fmla="*/ 4942 h 10000"/>
              <a:gd name="connsiteX59" fmla="*/ 5399 w 9922"/>
              <a:gd name="connsiteY59" fmla="*/ 4942 h 10000"/>
              <a:gd name="connsiteX60" fmla="*/ 5482 w 9922"/>
              <a:gd name="connsiteY60" fmla="*/ 5272 h 10000"/>
              <a:gd name="connsiteX61" fmla="*/ 5544 w 9922"/>
              <a:gd name="connsiteY61" fmla="*/ 5486 h 10000"/>
              <a:gd name="connsiteX62" fmla="*/ 5699 w 9922"/>
              <a:gd name="connsiteY62" fmla="*/ 5156 h 10000"/>
              <a:gd name="connsiteX63" fmla="*/ 5763 w 9922"/>
              <a:gd name="connsiteY63" fmla="*/ 7354 h 10000"/>
              <a:gd name="connsiteX64" fmla="*/ 5843 w 9922"/>
              <a:gd name="connsiteY64" fmla="*/ 8016 h 10000"/>
              <a:gd name="connsiteX65" fmla="*/ 5919 w 9922"/>
              <a:gd name="connsiteY65" fmla="*/ 7140 h 10000"/>
              <a:gd name="connsiteX66" fmla="*/ 6060 w 9922"/>
              <a:gd name="connsiteY66" fmla="*/ 6265 h 10000"/>
              <a:gd name="connsiteX67" fmla="*/ 6128 w 9922"/>
              <a:gd name="connsiteY67" fmla="*/ 6148 h 10000"/>
              <a:gd name="connsiteX68" fmla="*/ 6204 w 9922"/>
              <a:gd name="connsiteY68" fmla="*/ 5486 h 10000"/>
              <a:gd name="connsiteX69" fmla="*/ 6281 w 9922"/>
              <a:gd name="connsiteY69" fmla="*/ 5700 h 10000"/>
              <a:gd name="connsiteX70" fmla="*/ 6349 w 9922"/>
              <a:gd name="connsiteY70" fmla="*/ 5156 h 10000"/>
              <a:gd name="connsiteX71" fmla="*/ 6503 w 9922"/>
              <a:gd name="connsiteY71" fmla="*/ 4942 h 10000"/>
              <a:gd name="connsiteX72" fmla="*/ 6566 w 9922"/>
              <a:gd name="connsiteY72" fmla="*/ 5370 h 10000"/>
              <a:gd name="connsiteX73" fmla="*/ 6646 w 9922"/>
              <a:gd name="connsiteY73" fmla="*/ 5486 h 10000"/>
              <a:gd name="connsiteX74" fmla="*/ 6708 w 9922"/>
              <a:gd name="connsiteY74" fmla="*/ 6362 h 10000"/>
              <a:gd name="connsiteX75" fmla="*/ 6864 w 9922"/>
              <a:gd name="connsiteY75" fmla="*/ 6265 h 10000"/>
              <a:gd name="connsiteX76" fmla="*/ 6929 w 9922"/>
              <a:gd name="connsiteY76" fmla="*/ 5817 h 10000"/>
              <a:gd name="connsiteX77" fmla="*/ 7007 w 9922"/>
              <a:gd name="connsiteY77" fmla="*/ 7023 h 10000"/>
              <a:gd name="connsiteX78" fmla="*/ 7087 w 9922"/>
              <a:gd name="connsiteY78" fmla="*/ 2743 h 10000"/>
              <a:gd name="connsiteX79" fmla="*/ 7228 w 9922"/>
              <a:gd name="connsiteY79" fmla="*/ 0 h 10000"/>
              <a:gd name="connsiteX80" fmla="*/ 7305 w 9922"/>
              <a:gd name="connsiteY80" fmla="*/ 1323 h 10000"/>
              <a:gd name="connsiteX81" fmla="*/ 7368 w 9922"/>
              <a:gd name="connsiteY81" fmla="*/ 875 h 10000"/>
              <a:gd name="connsiteX82" fmla="*/ 7446 w 9922"/>
              <a:gd name="connsiteY82" fmla="*/ 2082 h 10000"/>
              <a:gd name="connsiteX83" fmla="*/ 7590 w 9922"/>
              <a:gd name="connsiteY83" fmla="*/ 1751 h 10000"/>
              <a:gd name="connsiteX84" fmla="*/ 7668 w 9922"/>
              <a:gd name="connsiteY84" fmla="*/ 1751 h 10000"/>
              <a:gd name="connsiteX85" fmla="*/ 7734 w 9922"/>
              <a:gd name="connsiteY85" fmla="*/ 1965 h 10000"/>
              <a:gd name="connsiteX86" fmla="*/ 7810 w 9922"/>
              <a:gd name="connsiteY86" fmla="*/ 2626 h 10000"/>
              <a:gd name="connsiteX87" fmla="*/ 7954 w 9922"/>
              <a:gd name="connsiteY87" fmla="*/ 1634 h 10000"/>
              <a:gd name="connsiteX88" fmla="*/ 8031 w 9922"/>
              <a:gd name="connsiteY88" fmla="*/ 2082 h 10000"/>
              <a:gd name="connsiteX89" fmla="*/ 8096 w 9922"/>
              <a:gd name="connsiteY89" fmla="*/ 1965 h 10000"/>
              <a:gd name="connsiteX90" fmla="*/ 8175 w 9922"/>
              <a:gd name="connsiteY90" fmla="*/ 992 h 10000"/>
              <a:gd name="connsiteX91" fmla="*/ 8319 w 9922"/>
              <a:gd name="connsiteY91" fmla="*/ 1206 h 10000"/>
              <a:gd name="connsiteX92" fmla="*/ 8393 w 9922"/>
              <a:gd name="connsiteY92" fmla="*/ 545 h 10000"/>
              <a:gd name="connsiteX93" fmla="*/ 8472 w 9922"/>
              <a:gd name="connsiteY93" fmla="*/ 4163 h 10000"/>
              <a:gd name="connsiteX94" fmla="*/ 8536 w 9922"/>
              <a:gd name="connsiteY94" fmla="*/ 5700 h 10000"/>
              <a:gd name="connsiteX95" fmla="*/ 8691 w 9922"/>
              <a:gd name="connsiteY95" fmla="*/ 5700 h 10000"/>
              <a:gd name="connsiteX96" fmla="*/ 8758 w 9922"/>
              <a:gd name="connsiteY96" fmla="*/ 5156 h 10000"/>
              <a:gd name="connsiteX97" fmla="*/ 8835 w 9922"/>
              <a:gd name="connsiteY97" fmla="*/ 5156 h 10000"/>
              <a:gd name="connsiteX98" fmla="*/ 8899 w 9922"/>
              <a:gd name="connsiteY98" fmla="*/ 5700 h 10000"/>
              <a:gd name="connsiteX99" fmla="*/ 9055 w 9922"/>
              <a:gd name="connsiteY99" fmla="*/ 5272 h 10000"/>
              <a:gd name="connsiteX100" fmla="*/ 9119 w 9922"/>
              <a:gd name="connsiteY100" fmla="*/ 4280 h 10000"/>
              <a:gd name="connsiteX101" fmla="*/ 9199 w 9922"/>
              <a:gd name="connsiteY101" fmla="*/ 5058 h 10000"/>
              <a:gd name="connsiteX102" fmla="*/ 9274 w 9922"/>
              <a:gd name="connsiteY102" fmla="*/ 5058 h 10000"/>
              <a:gd name="connsiteX103" fmla="*/ 9418 w 9922"/>
              <a:gd name="connsiteY103" fmla="*/ 4611 h 10000"/>
              <a:gd name="connsiteX104" fmla="*/ 9483 w 9922"/>
              <a:gd name="connsiteY104" fmla="*/ 5058 h 10000"/>
              <a:gd name="connsiteX105" fmla="*/ 9560 w 9922"/>
              <a:gd name="connsiteY105" fmla="*/ 5156 h 10000"/>
              <a:gd name="connsiteX106" fmla="*/ 9640 w 9922"/>
              <a:gd name="connsiteY106" fmla="*/ 5156 h 10000"/>
              <a:gd name="connsiteX107" fmla="*/ 9702 w 9922"/>
              <a:gd name="connsiteY107" fmla="*/ 5058 h 10000"/>
              <a:gd name="connsiteX108" fmla="*/ 9857 w 9922"/>
              <a:gd name="connsiteY108" fmla="*/ 4825 h 10000"/>
              <a:gd name="connsiteX109" fmla="*/ 9922 w 9922"/>
              <a:gd name="connsiteY109" fmla="*/ 5058 h 10000"/>
              <a:gd name="connsiteX0" fmla="*/ 0 w 9934"/>
              <a:gd name="connsiteY0" fmla="*/ 10000 h 10000"/>
              <a:gd name="connsiteX1" fmla="*/ 157 w 9934"/>
              <a:gd name="connsiteY1" fmla="*/ 9767 h 10000"/>
              <a:gd name="connsiteX2" fmla="*/ 221 w 9934"/>
              <a:gd name="connsiteY2" fmla="*/ 9767 h 10000"/>
              <a:gd name="connsiteX3" fmla="*/ 300 w 9934"/>
              <a:gd name="connsiteY3" fmla="*/ 9339 h 10000"/>
              <a:gd name="connsiteX4" fmla="*/ 365 w 9934"/>
              <a:gd name="connsiteY4" fmla="*/ 9125 h 10000"/>
              <a:gd name="connsiteX5" fmla="*/ 522 w 9934"/>
              <a:gd name="connsiteY5" fmla="*/ 8560 h 10000"/>
              <a:gd name="connsiteX6" fmla="*/ 589 w 9934"/>
              <a:gd name="connsiteY6" fmla="*/ 8560 h 10000"/>
              <a:gd name="connsiteX7" fmla="*/ 665 w 9934"/>
              <a:gd name="connsiteY7" fmla="*/ 7568 h 10000"/>
              <a:gd name="connsiteX8" fmla="*/ 744 w 9934"/>
              <a:gd name="connsiteY8" fmla="*/ 7568 h 10000"/>
              <a:gd name="connsiteX9" fmla="*/ 887 w 9934"/>
              <a:gd name="connsiteY9" fmla="*/ 7685 h 10000"/>
              <a:gd name="connsiteX10" fmla="*/ 965 w 9934"/>
              <a:gd name="connsiteY10" fmla="*/ 7802 h 10000"/>
              <a:gd name="connsiteX11" fmla="*/ 1031 w 9934"/>
              <a:gd name="connsiteY11" fmla="*/ 7354 h 10000"/>
              <a:gd name="connsiteX12" fmla="*/ 1110 w 9934"/>
              <a:gd name="connsiteY12" fmla="*/ 7237 h 10000"/>
              <a:gd name="connsiteX13" fmla="*/ 1253 w 9934"/>
              <a:gd name="connsiteY13" fmla="*/ 5603 h 10000"/>
              <a:gd name="connsiteX14" fmla="*/ 1330 w 9934"/>
              <a:gd name="connsiteY14" fmla="*/ 4942 h 10000"/>
              <a:gd name="connsiteX15" fmla="*/ 1396 w 9934"/>
              <a:gd name="connsiteY15" fmla="*/ 5603 h 10000"/>
              <a:gd name="connsiteX16" fmla="*/ 1476 w 9934"/>
              <a:gd name="connsiteY16" fmla="*/ 5700 h 10000"/>
              <a:gd name="connsiteX17" fmla="*/ 1620 w 9934"/>
              <a:gd name="connsiteY17" fmla="*/ 5370 h 10000"/>
              <a:gd name="connsiteX18" fmla="*/ 1697 w 9934"/>
              <a:gd name="connsiteY18" fmla="*/ 5700 h 10000"/>
              <a:gd name="connsiteX19" fmla="*/ 1765 w 9934"/>
              <a:gd name="connsiteY19" fmla="*/ 5272 h 10000"/>
              <a:gd name="connsiteX20" fmla="*/ 1842 w 9934"/>
              <a:gd name="connsiteY20" fmla="*/ 5603 h 10000"/>
              <a:gd name="connsiteX21" fmla="*/ 1983 w 9934"/>
              <a:gd name="connsiteY21" fmla="*/ 5058 h 10000"/>
              <a:gd name="connsiteX22" fmla="*/ 2061 w 9934"/>
              <a:gd name="connsiteY22" fmla="*/ 5370 h 10000"/>
              <a:gd name="connsiteX23" fmla="*/ 2142 w 9934"/>
              <a:gd name="connsiteY23" fmla="*/ 5156 h 10000"/>
              <a:gd name="connsiteX24" fmla="*/ 2206 w 9934"/>
              <a:gd name="connsiteY24" fmla="*/ 5486 h 10000"/>
              <a:gd name="connsiteX25" fmla="*/ 2362 w 9934"/>
              <a:gd name="connsiteY25" fmla="*/ 4611 h 10000"/>
              <a:gd name="connsiteX26" fmla="*/ 2428 w 9934"/>
              <a:gd name="connsiteY26" fmla="*/ 5156 h 10000"/>
              <a:gd name="connsiteX27" fmla="*/ 2507 w 9934"/>
              <a:gd name="connsiteY27" fmla="*/ 5272 h 10000"/>
              <a:gd name="connsiteX28" fmla="*/ 2569 w 9934"/>
              <a:gd name="connsiteY28" fmla="*/ 5603 h 10000"/>
              <a:gd name="connsiteX29" fmla="*/ 2654 w 9934"/>
              <a:gd name="connsiteY29" fmla="*/ 5058 h 10000"/>
              <a:gd name="connsiteX30" fmla="*/ 2798 w 9934"/>
              <a:gd name="connsiteY30" fmla="*/ 5486 h 10000"/>
              <a:gd name="connsiteX31" fmla="*/ 2872 w 9934"/>
              <a:gd name="connsiteY31" fmla="*/ 5603 h 10000"/>
              <a:gd name="connsiteX32" fmla="*/ 2949 w 9934"/>
              <a:gd name="connsiteY32" fmla="*/ 5370 h 10000"/>
              <a:gd name="connsiteX33" fmla="*/ 3018 w 9934"/>
              <a:gd name="connsiteY33" fmla="*/ 5370 h 10000"/>
              <a:gd name="connsiteX34" fmla="*/ 3175 w 9934"/>
              <a:gd name="connsiteY34" fmla="*/ 5370 h 10000"/>
              <a:gd name="connsiteX35" fmla="*/ 3238 w 9934"/>
              <a:gd name="connsiteY35" fmla="*/ 4611 h 10000"/>
              <a:gd name="connsiteX36" fmla="*/ 3320 w 9934"/>
              <a:gd name="connsiteY36" fmla="*/ 4942 h 10000"/>
              <a:gd name="connsiteX37" fmla="*/ 3381 w 9934"/>
              <a:gd name="connsiteY37" fmla="*/ 4728 h 10000"/>
              <a:gd name="connsiteX38" fmla="*/ 3538 w 9934"/>
              <a:gd name="connsiteY38" fmla="*/ 6031 h 10000"/>
              <a:gd name="connsiteX39" fmla="*/ 3603 w 9934"/>
              <a:gd name="connsiteY39" fmla="*/ 5272 h 10000"/>
              <a:gd name="connsiteX40" fmla="*/ 3682 w 9934"/>
              <a:gd name="connsiteY40" fmla="*/ 5272 h 10000"/>
              <a:gd name="connsiteX41" fmla="*/ 3760 w 9934"/>
              <a:gd name="connsiteY41" fmla="*/ 5272 h 10000"/>
              <a:gd name="connsiteX42" fmla="*/ 3903 w 9934"/>
              <a:gd name="connsiteY42" fmla="*/ 4611 h 10000"/>
              <a:gd name="connsiteX43" fmla="*/ 3970 w 9934"/>
              <a:gd name="connsiteY43" fmla="*/ 5370 h 10000"/>
              <a:gd name="connsiteX44" fmla="*/ 4048 w 9934"/>
              <a:gd name="connsiteY44" fmla="*/ 5486 h 10000"/>
              <a:gd name="connsiteX45" fmla="*/ 4126 w 9934"/>
              <a:gd name="connsiteY45" fmla="*/ 5058 h 10000"/>
              <a:gd name="connsiteX46" fmla="*/ 4268 w 9934"/>
              <a:gd name="connsiteY46" fmla="*/ 5603 h 10000"/>
              <a:gd name="connsiteX47" fmla="*/ 4349 w 9934"/>
              <a:gd name="connsiteY47" fmla="*/ 4611 h 10000"/>
              <a:gd name="connsiteX48" fmla="*/ 4412 w 9934"/>
              <a:gd name="connsiteY48" fmla="*/ 4825 h 10000"/>
              <a:gd name="connsiteX49" fmla="*/ 4492 w 9934"/>
              <a:gd name="connsiteY49" fmla="*/ 4397 h 10000"/>
              <a:gd name="connsiteX50" fmla="*/ 4633 w 9934"/>
              <a:gd name="connsiteY50" fmla="*/ 5058 h 10000"/>
              <a:gd name="connsiteX51" fmla="*/ 4712 w 9934"/>
              <a:gd name="connsiteY51" fmla="*/ 5156 h 10000"/>
              <a:gd name="connsiteX52" fmla="*/ 4777 w 9934"/>
              <a:gd name="connsiteY52" fmla="*/ 4825 h 10000"/>
              <a:gd name="connsiteX53" fmla="*/ 4856 w 9934"/>
              <a:gd name="connsiteY53" fmla="*/ 5156 h 10000"/>
              <a:gd name="connsiteX54" fmla="*/ 5000 w 9934"/>
              <a:gd name="connsiteY54" fmla="*/ 5156 h 10000"/>
              <a:gd name="connsiteX55" fmla="*/ 5080 w 9934"/>
              <a:gd name="connsiteY55" fmla="*/ 5486 h 10000"/>
              <a:gd name="connsiteX56" fmla="*/ 5158 w 9934"/>
              <a:gd name="connsiteY56" fmla="*/ 5370 h 10000"/>
              <a:gd name="connsiteX57" fmla="*/ 5221 w 9934"/>
              <a:gd name="connsiteY57" fmla="*/ 5272 h 10000"/>
              <a:gd name="connsiteX58" fmla="*/ 5368 w 9934"/>
              <a:gd name="connsiteY58" fmla="*/ 4942 h 10000"/>
              <a:gd name="connsiteX59" fmla="*/ 5441 w 9934"/>
              <a:gd name="connsiteY59" fmla="*/ 4942 h 10000"/>
              <a:gd name="connsiteX60" fmla="*/ 5525 w 9934"/>
              <a:gd name="connsiteY60" fmla="*/ 5272 h 10000"/>
              <a:gd name="connsiteX61" fmla="*/ 5588 w 9934"/>
              <a:gd name="connsiteY61" fmla="*/ 5486 h 10000"/>
              <a:gd name="connsiteX62" fmla="*/ 5744 w 9934"/>
              <a:gd name="connsiteY62" fmla="*/ 5156 h 10000"/>
              <a:gd name="connsiteX63" fmla="*/ 5808 w 9934"/>
              <a:gd name="connsiteY63" fmla="*/ 7354 h 10000"/>
              <a:gd name="connsiteX64" fmla="*/ 5889 w 9934"/>
              <a:gd name="connsiteY64" fmla="*/ 8016 h 10000"/>
              <a:gd name="connsiteX65" fmla="*/ 5966 w 9934"/>
              <a:gd name="connsiteY65" fmla="*/ 7140 h 10000"/>
              <a:gd name="connsiteX66" fmla="*/ 6108 w 9934"/>
              <a:gd name="connsiteY66" fmla="*/ 6265 h 10000"/>
              <a:gd name="connsiteX67" fmla="*/ 6176 w 9934"/>
              <a:gd name="connsiteY67" fmla="*/ 6148 h 10000"/>
              <a:gd name="connsiteX68" fmla="*/ 6253 w 9934"/>
              <a:gd name="connsiteY68" fmla="*/ 5486 h 10000"/>
              <a:gd name="connsiteX69" fmla="*/ 6330 w 9934"/>
              <a:gd name="connsiteY69" fmla="*/ 5700 h 10000"/>
              <a:gd name="connsiteX70" fmla="*/ 6399 w 9934"/>
              <a:gd name="connsiteY70" fmla="*/ 5156 h 10000"/>
              <a:gd name="connsiteX71" fmla="*/ 6554 w 9934"/>
              <a:gd name="connsiteY71" fmla="*/ 4942 h 10000"/>
              <a:gd name="connsiteX72" fmla="*/ 6618 w 9934"/>
              <a:gd name="connsiteY72" fmla="*/ 5370 h 10000"/>
              <a:gd name="connsiteX73" fmla="*/ 6698 w 9934"/>
              <a:gd name="connsiteY73" fmla="*/ 5486 h 10000"/>
              <a:gd name="connsiteX74" fmla="*/ 6761 w 9934"/>
              <a:gd name="connsiteY74" fmla="*/ 6362 h 10000"/>
              <a:gd name="connsiteX75" fmla="*/ 6918 w 9934"/>
              <a:gd name="connsiteY75" fmla="*/ 6265 h 10000"/>
              <a:gd name="connsiteX76" fmla="*/ 6983 w 9934"/>
              <a:gd name="connsiteY76" fmla="*/ 5817 h 10000"/>
              <a:gd name="connsiteX77" fmla="*/ 7062 w 9934"/>
              <a:gd name="connsiteY77" fmla="*/ 7023 h 10000"/>
              <a:gd name="connsiteX78" fmla="*/ 7143 w 9934"/>
              <a:gd name="connsiteY78" fmla="*/ 2743 h 10000"/>
              <a:gd name="connsiteX79" fmla="*/ 7285 w 9934"/>
              <a:gd name="connsiteY79" fmla="*/ 0 h 10000"/>
              <a:gd name="connsiteX80" fmla="*/ 7362 w 9934"/>
              <a:gd name="connsiteY80" fmla="*/ 1323 h 10000"/>
              <a:gd name="connsiteX81" fmla="*/ 7426 w 9934"/>
              <a:gd name="connsiteY81" fmla="*/ 875 h 10000"/>
              <a:gd name="connsiteX82" fmla="*/ 7505 w 9934"/>
              <a:gd name="connsiteY82" fmla="*/ 2082 h 10000"/>
              <a:gd name="connsiteX83" fmla="*/ 7650 w 9934"/>
              <a:gd name="connsiteY83" fmla="*/ 1751 h 10000"/>
              <a:gd name="connsiteX84" fmla="*/ 7728 w 9934"/>
              <a:gd name="connsiteY84" fmla="*/ 1751 h 10000"/>
              <a:gd name="connsiteX85" fmla="*/ 7795 w 9934"/>
              <a:gd name="connsiteY85" fmla="*/ 1965 h 10000"/>
              <a:gd name="connsiteX86" fmla="*/ 7871 w 9934"/>
              <a:gd name="connsiteY86" fmla="*/ 2626 h 10000"/>
              <a:gd name="connsiteX87" fmla="*/ 8017 w 9934"/>
              <a:gd name="connsiteY87" fmla="*/ 1634 h 10000"/>
              <a:gd name="connsiteX88" fmla="*/ 8094 w 9934"/>
              <a:gd name="connsiteY88" fmla="*/ 2082 h 10000"/>
              <a:gd name="connsiteX89" fmla="*/ 8160 w 9934"/>
              <a:gd name="connsiteY89" fmla="*/ 1965 h 10000"/>
              <a:gd name="connsiteX90" fmla="*/ 8239 w 9934"/>
              <a:gd name="connsiteY90" fmla="*/ 992 h 10000"/>
              <a:gd name="connsiteX91" fmla="*/ 8384 w 9934"/>
              <a:gd name="connsiteY91" fmla="*/ 1206 h 10000"/>
              <a:gd name="connsiteX92" fmla="*/ 8459 w 9934"/>
              <a:gd name="connsiteY92" fmla="*/ 545 h 10000"/>
              <a:gd name="connsiteX93" fmla="*/ 8539 w 9934"/>
              <a:gd name="connsiteY93" fmla="*/ 4163 h 10000"/>
              <a:gd name="connsiteX94" fmla="*/ 8603 w 9934"/>
              <a:gd name="connsiteY94" fmla="*/ 5700 h 10000"/>
              <a:gd name="connsiteX95" fmla="*/ 8759 w 9934"/>
              <a:gd name="connsiteY95" fmla="*/ 5700 h 10000"/>
              <a:gd name="connsiteX96" fmla="*/ 8827 w 9934"/>
              <a:gd name="connsiteY96" fmla="*/ 5156 h 10000"/>
              <a:gd name="connsiteX97" fmla="*/ 8904 w 9934"/>
              <a:gd name="connsiteY97" fmla="*/ 5156 h 10000"/>
              <a:gd name="connsiteX98" fmla="*/ 8969 w 9934"/>
              <a:gd name="connsiteY98" fmla="*/ 5700 h 10000"/>
              <a:gd name="connsiteX99" fmla="*/ 9126 w 9934"/>
              <a:gd name="connsiteY99" fmla="*/ 5272 h 10000"/>
              <a:gd name="connsiteX100" fmla="*/ 9191 w 9934"/>
              <a:gd name="connsiteY100" fmla="*/ 4280 h 10000"/>
              <a:gd name="connsiteX101" fmla="*/ 9271 w 9934"/>
              <a:gd name="connsiteY101" fmla="*/ 5058 h 10000"/>
              <a:gd name="connsiteX102" fmla="*/ 9347 w 9934"/>
              <a:gd name="connsiteY102" fmla="*/ 5058 h 10000"/>
              <a:gd name="connsiteX103" fmla="*/ 9492 w 9934"/>
              <a:gd name="connsiteY103" fmla="*/ 4611 h 10000"/>
              <a:gd name="connsiteX104" fmla="*/ 9558 w 9934"/>
              <a:gd name="connsiteY104" fmla="*/ 5058 h 10000"/>
              <a:gd name="connsiteX105" fmla="*/ 9635 w 9934"/>
              <a:gd name="connsiteY105" fmla="*/ 5156 h 10000"/>
              <a:gd name="connsiteX106" fmla="*/ 9716 w 9934"/>
              <a:gd name="connsiteY106" fmla="*/ 5156 h 10000"/>
              <a:gd name="connsiteX107" fmla="*/ 9778 w 9934"/>
              <a:gd name="connsiteY107" fmla="*/ 5058 h 10000"/>
              <a:gd name="connsiteX108" fmla="*/ 9934 w 9934"/>
              <a:gd name="connsiteY108" fmla="*/ 4825 h 10000"/>
              <a:gd name="connsiteX0" fmla="*/ 0 w 9843"/>
              <a:gd name="connsiteY0" fmla="*/ 10000 h 10000"/>
              <a:gd name="connsiteX1" fmla="*/ 158 w 9843"/>
              <a:gd name="connsiteY1" fmla="*/ 9767 h 10000"/>
              <a:gd name="connsiteX2" fmla="*/ 222 w 9843"/>
              <a:gd name="connsiteY2" fmla="*/ 9767 h 10000"/>
              <a:gd name="connsiteX3" fmla="*/ 302 w 9843"/>
              <a:gd name="connsiteY3" fmla="*/ 9339 h 10000"/>
              <a:gd name="connsiteX4" fmla="*/ 367 w 9843"/>
              <a:gd name="connsiteY4" fmla="*/ 9125 h 10000"/>
              <a:gd name="connsiteX5" fmla="*/ 525 w 9843"/>
              <a:gd name="connsiteY5" fmla="*/ 8560 h 10000"/>
              <a:gd name="connsiteX6" fmla="*/ 593 w 9843"/>
              <a:gd name="connsiteY6" fmla="*/ 8560 h 10000"/>
              <a:gd name="connsiteX7" fmla="*/ 669 w 9843"/>
              <a:gd name="connsiteY7" fmla="*/ 7568 h 10000"/>
              <a:gd name="connsiteX8" fmla="*/ 749 w 9843"/>
              <a:gd name="connsiteY8" fmla="*/ 7568 h 10000"/>
              <a:gd name="connsiteX9" fmla="*/ 893 w 9843"/>
              <a:gd name="connsiteY9" fmla="*/ 7685 h 10000"/>
              <a:gd name="connsiteX10" fmla="*/ 971 w 9843"/>
              <a:gd name="connsiteY10" fmla="*/ 7802 h 10000"/>
              <a:gd name="connsiteX11" fmla="*/ 1038 w 9843"/>
              <a:gd name="connsiteY11" fmla="*/ 7354 h 10000"/>
              <a:gd name="connsiteX12" fmla="*/ 1117 w 9843"/>
              <a:gd name="connsiteY12" fmla="*/ 7237 h 10000"/>
              <a:gd name="connsiteX13" fmla="*/ 1261 w 9843"/>
              <a:gd name="connsiteY13" fmla="*/ 5603 h 10000"/>
              <a:gd name="connsiteX14" fmla="*/ 1339 w 9843"/>
              <a:gd name="connsiteY14" fmla="*/ 4942 h 10000"/>
              <a:gd name="connsiteX15" fmla="*/ 1405 w 9843"/>
              <a:gd name="connsiteY15" fmla="*/ 5603 h 10000"/>
              <a:gd name="connsiteX16" fmla="*/ 1486 w 9843"/>
              <a:gd name="connsiteY16" fmla="*/ 5700 h 10000"/>
              <a:gd name="connsiteX17" fmla="*/ 1631 w 9843"/>
              <a:gd name="connsiteY17" fmla="*/ 5370 h 10000"/>
              <a:gd name="connsiteX18" fmla="*/ 1708 w 9843"/>
              <a:gd name="connsiteY18" fmla="*/ 5700 h 10000"/>
              <a:gd name="connsiteX19" fmla="*/ 1777 w 9843"/>
              <a:gd name="connsiteY19" fmla="*/ 5272 h 10000"/>
              <a:gd name="connsiteX20" fmla="*/ 1854 w 9843"/>
              <a:gd name="connsiteY20" fmla="*/ 5603 h 10000"/>
              <a:gd name="connsiteX21" fmla="*/ 1996 w 9843"/>
              <a:gd name="connsiteY21" fmla="*/ 5058 h 10000"/>
              <a:gd name="connsiteX22" fmla="*/ 2075 w 9843"/>
              <a:gd name="connsiteY22" fmla="*/ 5370 h 10000"/>
              <a:gd name="connsiteX23" fmla="*/ 2156 w 9843"/>
              <a:gd name="connsiteY23" fmla="*/ 5156 h 10000"/>
              <a:gd name="connsiteX24" fmla="*/ 2221 w 9843"/>
              <a:gd name="connsiteY24" fmla="*/ 5486 h 10000"/>
              <a:gd name="connsiteX25" fmla="*/ 2378 w 9843"/>
              <a:gd name="connsiteY25" fmla="*/ 4611 h 10000"/>
              <a:gd name="connsiteX26" fmla="*/ 2444 w 9843"/>
              <a:gd name="connsiteY26" fmla="*/ 5156 h 10000"/>
              <a:gd name="connsiteX27" fmla="*/ 2524 w 9843"/>
              <a:gd name="connsiteY27" fmla="*/ 5272 h 10000"/>
              <a:gd name="connsiteX28" fmla="*/ 2586 w 9843"/>
              <a:gd name="connsiteY28" fmla="*/ 5603 h 10000"/>
              <a:gd name="connsiteX29" fmla="*/ 2672 w 9843"/>
              <a:gd name="connsiteY29" fmla="*/ 5058 h 10000"/>
              <a:gd name="connsiteX30" fmla="*/ 2817 w 9843"/>
              <a:gd name="connsiteY30" fmla="*/ 5486 h 10000"/>
              <a:gd name="connsiteX31" fmla="*/ 2891 w 9843"/>
              <a:gd name="connsiteY31" fmla="*/ 5603 h 10000"/>
              <a:gd name="connsiteX32" fmla="*/ 2969 w 9843"/>
              <a:gd name="connsiteY32" fmla="*/ 5370 h 10000"/>
              <a:gd name="connsiteX33" fmla="*/ 3038 w 9843"/>
              <a:gd name="connsiteY33" fmla="*/ 5370 h 10000"/>
              <a:gd name="connsiteX34" fmla="*/ 3196 w 9843"/>
              <a:gd name="connsiteY34" fmla="*/ 5370 h 10000"/>
              <a:gd name="connsiteX35" fmla="*/ 3260 w 9843"/>
              <a:gd name="connsiteY35" fmla="*/ 4611 h 10000"/>
              <a:gd name="connsiteX36" fmla="*/ 3342 w 9843"/>
              <a:gd name="connsiteY36" fmla="*/ 4942 h 10000"/>
              <a:gd name="connsiteX37" fmla="*/ 3403 w 9843"/>
              <a:gd name="connsiteY37" fmla="*/ 4728 h 10000"/>
              <a:gd name="connsiteX38" fmla="*/ 3562 w 9843"/>
              <a:gd name="connsiteY38" fmla="*/ 6031 h 10000"/>
              <a:gd name="connsiteX39" fmla="*/ 3627 w 9843"/>
              <a:gd name="connsiteY39" fmla="*/ 5272 h 10000"/>
              <a:gd name="connsiteX40" fmla="*/ 3706 w 9843"/>
              <a:gd name="connsiteY40" fmla="*/ 5272 h 10000"/>
              <a:gd name="connsiteX41" fmla="*/ 3785 w 9843"/>
              <a:gd name="connsiteY41" fmla="*/ 5272 h 10000"/>
              <a:gd name="connsiteX42" fmla="*/ 3929 w 9843"/>
              <a:gd name="connsiteY42" fmla="*/ 4611 h 10000"/>
              <a:gd name="connsiteX43" fmla="*/ 3996 w 9843"/>
              <a:gd name="connsiteY43" fmla="*/ 5370 h 10000"/>
              <a:gd name="connsiteX44" fmla="*/ 4075 w 9843"/>
              <a:gd name="connsiteY44" fmla="*/ 5486 h 10000"/>
              <a:gd name="connsiteX45" fmla="*/ 4153 w 9843"/>
              <a:gd name="connsiteY45" fmla="*/ 5058 h 10000"/>
              <a:gd name="connsiteX46" fmla="*/ 4296 w 9843"/>
              <a:gd name="connsiteY46" fmla="*/ 5603 h 10000"/>
              <a:gd name="connsiteX47" fmla="*/ 4378 w 9843"/>
              <a:gd name="connsiteY47" fmla="*/ 4611 h 10000"/>
              <a:gd name="connsiteX48" fmla="*/ 4441 w 9843"/>
              <a:gd name="connsiteY48" fmla="*/ 4825 h 10000"/>
              <a:gd name="connsiteX49" fmla="*/ 4522 w 9843"/>
              <a:gd name="connsiteY49" fmla="*/ 4397 h 10000"/>
              <a:gd name="connsiteX50" fmla="*/ 4664 w 9843"/>
              <a:gd name="connsiteY50" fmla="*/ 5058 h 10000"/>
              <a:gd name="connsiteX51" fmla="*/ 4743 w 9843"/>
              <a:gd name="connsiteY51" fmla="*/ 5156 h 10000"/>
              <a:gd name="connsiteX52" fmla="*/ 4809 w 9843"/>
              <a:gd name="connsiteY52" fmla="*/ 4825 h 10000"/>
              <a:gd name="connsiteX53" fmla="*/ 4888 w 9843"/>
              <a:gd name="connsiteY53" fmla="*/ 5156 h 10000"/>
              <a:gd name="connsiteX54" fmla="*/ 5033 w 9843"/>
              <a:gd name="connsiteY54" fmla="*/ 5156 h 10000"/>
              <a:gd name="connsiteX55" fmla="*/ 5114 w 9843"/>
              <a:gd name="connsiteY55" fmla="*/ 5486 h 10000"/>
              <a:gd name="connsiteX56" fmla="*/ 5192 w 9843"/>
              <a:gd name="connsiteY56" fmla="*/ 5370 h 10000"/>
              <a:gd name="connsiteX57" fmla="*/ 5256 w 9843"/>
              <a:gd name="connsiteY57" fmla="*/ 5272 h 10000"/>
              <a:gd name="connsiteX58" fmla="*/ 5404 w 9843"/>
              <a:gd name="connsiteY58" fmla="*/ 4942 h 10000"/>
              <a:gd name="connsiteX59" fmla="*/ 5477 w 9843"/>
              <a:gd name="connsiteY59" fmla="*/ 4942 h 10000"/>
              <a:gd name="connsiteX60" fmla="*/ 5562 w 9843"/>
              <a:gd name="connsiteY60" fmla="*/ 5272 h 10000"/>
              <a:gd name="connsiteX61" fmla="*/ 5625 w 9843"/>
              <a:gd name="connsiteY61" fmla="*/ 5486 h 10000"/>
              <a:gd name="connsiteX62" fmla="*/ 5782 w 9843"/>
              <a:gd name="connsiteY62" fmla="*/ 5156 h 10000"/>
              <a:gd name="connsiteX63" fmla="*/ 5847 w 9843"/>
              <a:gd name="connsiteY63" fmla="*/ 7354 h 10000"/>
              <a:gd name="connsiteX64" fmla="*/ 5928 w 9843"/>
              <a:gd name="connsiteY64" fmla="*/ 8016 h 10000"/>
              <a:gd name="connsiteX65" fmla="*/ 6006 w 9843"/>
              <a:gd name="connsiteY65" fmla="*/ 7140 h 10000"/>
              <a:gd name="connsiteX66" fmla="*/ 6149 w 9843"/>
              <a:gd name="connsiteY66" fmla="*/ 6265 h 10000"/>
              <a:gd name="connsiteX67" fmla="*/ 6217 w 9843"/>
              <a:gd name="connsiteY67" fmla="*/ 6148 h 10000"/>
              <a:gd name="connsiteX68" fmla="*/ 6295 w 9843"/>
              <a:gd name="connsiteY68" fmla="*/ 5486 h 10000"/>
              <a:gd name="connsiteX69" fmla="*/ 6372 w 9843"/>
              <a:gd name="connsiteY69" fmla="*/ 5700 h 10000"/>
              <a:gd name="connsiteX70" fmla="*/ 6442 w 9843"/>
              <a:gd name="connsiteY70" fmla="*/ 5156 h 10000"/>
              <a:gd name="connsiteX71" fmla="*/ 6598 w 9843"/>
              <a:gd name="connsiteY71" fmla="*/ 4942 h 10000"/>
              <a:gd name="connsiteX72" fmla="*/ 6662 w 9843"/>
              <a:gd name="connsiteY72" fmla="*/ 5370 h 10000"/>
              <a:gd name="connsiteX73" fmla="*/ 6743 w 9843"/>
              <a:gd name="connsiteY73" fmla="*/ 5486 h 10000"/>
              <a:gd name="connsiteX74" fmla="*/ 6806 w 9843"/>
              <a:gd name="connsiteY74" fmla="*/ 6362 h 10000"/>
              <a:gd name="connsiteX75" fmla="*/ 6964 w 9843"/>
              <a:gd name="connsiteY75" fmla="*/ 6265 h 10000"/>
              <a:gd name="connsiteX76" fmla="*/ 7029 w 9843"/>
              <a:gd name="connsiteY76" fmla="*/ 5817 h 10000"/>
              <a:gd name="connsiteX77" fmla="*/ 7109 w 9843"/>
              <a:gd name="connsiteY77" fmla="*/ 7023 h 10000"/>
              <a:gd name="connsiteX78" fmla="*/ 7190 w 9843"/>
              <a:gd name="connsiteY78" fmla="*/ 2743 h 10000"/>
              <a:gd name="connsiteX79" fmla="*/ 7333 w 9843"/>
              <a:gd name="connsiteY79" fmla="*/ 0 h 10000"/>
              <a:gd name="connsiteX80" fmla="*/ 7411 w 9843"/>
              <a:gd name="connsiteY80" fmla="*/ 1323 h 10000"/>
              <a:gd name="connsiteX81" fmla="*/ 7475 w 9843"/>
              <a:gd name="connsiteY81" fmla="*/ 875 h 10000"/>
              <a:gd name="connsiteX82" fmla="*/ 7555 w 9843"/>
              <a:gd name="connsiteY82" fmla="*/ 2082 h 10000"/>
              <a:gd name="connsiteX83" fmla="*/ 7701 w 9843"/>
              <a:gd name="connsiteY83" fmla="*/ 1751 h 10000"/>
              <a:gd name="connsiteX84" fmla="*/ 7779 w 9843"/>
              <a:gd name="connsiteY84" fmla="*/ 1751 h 10000"/>
              <a:gd name="connsiteX85" fmla="*/ 7847 w 9843"/>
              <a:gd name="connsiteY85" fmla="*/ 1965 h 10000"/>
              <a:gd name="connsiteX86" fmla="*/ 7923 w 9843"/>
              <a:gd name="connsiteY86" fmla="*/ 2626 h 10000"/>
              <a:gd name="connsiteX87" fmla="*/ 8070 w 9843"/>
              <a:gd name="connsiteY87" fmla="*/ 1634 h 10000"/>
              <a:gd name="connsiteX88" fmla="*/ 8148 w 9843"/>
              <a:gd name="connsiteY88" fmla="*/ 2082 h 10000"/>
              <a:gd name="connsiteX89" fmla="*/ 8214 w 9843"/>
              <a:gd name="connsiteY89" fmla="*/ 1965 h 10000"/>
              <a:gd name="connsiteX90" fmla="*/ 8294 w 9843"/>
              <a:gd name="connsiteY90" fmla="*/ 992 h 10000"/>
              <a:gd name="connsiteX91" fmla="*/ 8440 w 9843"/>
              <a:gd name="connsiteY91" fmla="*/ 1206 h 10000"/>
              <a:gd name="connsiteX92" fmla="*/ 8515 w 9843"/>
              <a:gd name="connsiteY92" fmla="*/ 545 h 10000"/>
              <a:gd name="connsiteX93" fmla="*/ 8596 w 9843"/>
              <a:gd name="connsiteY93" fmla="*/ 4163 h 10000"/>
              <a:gd name="connsiteX94" fmla="*/ 8660 w 9843"/>
              <a:gd name="connsiteY94" fmla="*/ 5700 h 10000"/>
              <a:gd name="connsiteX95" fmla="*/ 8817 w 9843"/>
              <a:gd name="connsiteY95" fmla="*/ 5700 h 10000"/>
              <a:gd name="connsiteX96" fmla="*/ 8886 w 9843"/>
              <a:gd name="connsiteY96" fmla="*/ 5156 h 10000"/>
              <a:gd name="connsiteX97" fmla="*/ 8963 w 9843"/>
              <a:gd name="connsiteY97" fmla="*/ 5156 h 10000"/>
              <a:gd name="connsiteX98" fmla="*/ 9029 w 9843"/>
              <a:gd name="connsiteY98" fmla="*/ 5700 h 10000"/>
              <a:gd name="connsiteX99" fmla="*/ 9187 w 9843"/>
              <a:gd name="connsiteY99" fmla="*/ 5272 h 10000"/>
              <a:gd name="connsiteX100" fmla="*/ 9252 w 9843"/>
              <a:gd name="connsiteY100" fmla="*/ 4280 h 10000"/>
              <a:gd name="connsiteX101" fmla="*/ 9333 w 9843"/>
              <a:gd name="connsiteY101" fmla="*/ 5058 h 10000"/>
              <a:gd name="connsiteX102" fmla="*/ 9409 w 9843"/>
              <a:gd name="connsiteY102" fmla="*/ 5058 h 10000"/>
              <a:gd name="connsiteX103" fmla="*/ 9555 w 9843"/>
              <a:gd name="connsiteY103" fmla="*/ 4611 h 10000"/>
              <a:gd name="connsiteX104" fmla="*/ 9622 w 9843"/>
              <a:gd name="connsiteY104" fmla="*/ 5058 h 10000"/>
              <a:gd name="connsiteX105" fmla="*/ 9699 w 9843"/>
              <a:gd name="connsiteY105" fmla="*/ 5156 h 10000"/>
              <a:gd name="connsiteX106" fmla="*/ 9781 w 9843"/>
              <a:gd name="connsiteY106" fmla="*/ 5156 h 10000"/>
              <a:gd name="connsiteX107" fmla="*/ 9843 w 9843"/>
              <a:gd name="connsiteY107" fmla="*/ 5058 h 10000"/>
              <a:gd name="connsiteX0" fmla="*/ 0 w 9937"/>
              <a:gd name="connsiteY0" fmla="*/ 10000 h 10000"/>
              <a:gd name="connsiteX1" fmla="*/ 161 w 9937"/>
              <a:gd name="connsiteY1" fmla="*/ 9767 h 10000"/>
              <a:gd name="connsiteX2" fmla="*/ 226 w 9937"/>
              <a:gd name="connsiteY2" fmla="*/ 9767 h 10000"/>
              <a:gd name="connsiteX3" fmla="*/ 307 w 9937"/>
              <a:gd name="connsiteY3" fmla="*/ 9339 h 10000"/>
              <a:gd name="connsiteX4" fmla="*/ 373 w 9937"/>
              <a:gd name="connsiteY4" fmla="*/ 9125 h 10000"/>
              <a:gd name="connsiteX5" fmla="*/ 533 w 9937"/>
              <a:gd name="connsiteY5" fmla="*/ 8560 h 10000"/>
              <a:gd name="connsiteX6" fmla="*/ 602 w 9937"/>
              <a:gd name="connsiteY6" fmla="*/ 8560 h 10000"/>
              <a:gd name="connsiteX7" fmla="*/ 680 w 9937"/>
              <a:gd name="connsiteY7" fmla="*/ 7568 h 10000"/>
              <a:gd name="connsiteX8" fmla="*/ 761 w 9937"/>
              <a:gd name="connsiteY8" fmla="*/ 7568 h 10000"/>
              <a:gd name="connsiteX9" fmla="*/ 907 w 9937"/>
              <a:gd name="connsiteY9" fmla="*/ 7685 h 10000"/>
              <a:gd name="connsiteX10" fmla="*/ 986 w 9937"/>
              <a:gd name="connsiteY10" fmla="*/ 7802 h 10000"/>
              <a:gd name="connsiteX11" fmla="*/ 1055 w 9937"/>
              <a:gd name="connsiteY11" fmla="*/ 7354 h 10000"/>
              <a:gd name="connsiteX12" fmla="*/ 1135 w 9937"/>
              <a:gd name="connsiteY12" fmla="*/ 7237 h 10000"/>
              <a:gd name="connsiteX13" fmla="*/ 1281 w 9937"/>
              <a:gd name="connsiteY13" fmla="*/ 5603 h 10000"/>
              <a:gd name="connsiteX14" fmla="*/ 1360 w 9937"/>
              <a:gd name="connsiteY14" fmla="*/ 4942 h 10000"/>
              <a:gd name="connsiteX15" fmla="*/ 1427 w 9937"/>
              <a:gd name="connsiteY15" fmla="*/ 5603 h 10000"/>
              <a:gd name="connsiteX16" fmla="*/ 1510 w 9937"/>
              <a:gd name="connsiteY16" fmla="*/ 5700 h 10000"/>
              <a:gd name="connsiteX17" fmla="*/ 1657 w 9937"/>
              <a:gd name="connsiteY17" fmla="*/ 5370 h 10000"/>
              <a:gd name="connsiteX18" fmla="*/ 1735 w 9937"/>
              <a:gd name="connsiteY18" fmla="*/ 5700 h 10000"/>
              <a:gd name="connsiteX19" fmla="*/ 1805 w 9937"/>
              <a:gd name="connsiteY19" fmla="*/ 5272 h 10000"/>
              <a:gd name="connsiteX20" fmla="*/ 1884 w 9937"/>
              <a:gd name="connsiteY20" fmla="*/ 5603 h 10000"/>
              <a:gd name="connsiteX21" fmla="*/ 2028 w 9937"/>
              <a:gd name="connsiteY21" fmla="*/ 5058 h 10000"/>
              <a:gd name="connsiteX22" fmla="*/ 2108 w 9937"/>
              <a:gd name="connsiteY22" fmla="*/ 5370 h 10000"/>
              <a:gd name="connsiteX23" fmla="*/ 2190 w 9937"/>
              <a:gd name="connsiteY23" fmla="*/ 5156 h 10000"/>
              <a:gd name="connsiteX24" fmla="*/ 2256 w 9937"/>
              <a:gd name="connsiteY24" fmla="*/ 5486 h 10000"/>
              <a:gd name="connsiteX25" fmla="*/ 2416 w 9937"/>
              <a:gd name="connsiteY25" fmla="*/ 4611 h 10000"/>
              <a:gd name="connsiteX26" fmla="*/ 2483 w 9937"/>
              <a:gd name="connsiteY26" fmla="*/ 5156 h 10000"/>
              <a:gd name="connsiteX27" fmla="*/ 2564 w 9937"/>
              <a:gd name="connsiteY27" fmla="*/ 5272 h 10000"/>
              <a:gd name="connsiteX28" fmla="*/ 2627 w 9937"/>
              <a:gd name="connsiteY28" fmla="*/ 5603 h 10000"/>
              <a:gd name="connsiteX29" fmla="*/ 2715 w 9937"/>
              <a:gd name="connsiteY29" fmla="*/ 5058 h 10000"/>
              <a:gd name="connsiteX30" fmla="*/ 2862 w 9937"/>
              <a:gd name="connsiteY30" fmla="*/ 5486 h 10000"/>
              <a:gd name="connsiteX31" fmla="*/ 2937 w 9937"/>
              <a:gd name="connsiteY31" fmla="*/ 5603 h 10000"/>
              <a:gd name="connsiteX32" fmla="*/ 3016 w 9937"/>
              <a:gd name="connsiteY32" fmla="*/ 5370 h 10000"/>
              <a:gd name="connsiteX33" fmla="*/ 3086 w 9937"/>
              <a:gd name="connsiteY33" fmla="*/ 5370 h 10000"/>
              <a:gd name="connsiteX34" fmla="*/ 3247 w 9937"/>
              <a:gd name="connsiteY34" fmla="*/ 5370 h 10000"/>
              <a:gd name="connsiteX35" fmla="*/ 3312 w 9937"/>
              <a:gd name="connsiteY35" fmla="*/ 4611 h 10000"/>
              <a:gd name="connsiteX36" fmla="*/ 3395 w 9937"/>
              <a:gd name="connsiteY36" fmla="*/ 4942 h 10000"/>
              <a:gd name="connsiteX37" fmla="*/ 3457 w 9937"/>
              <a:gd name="connsiteY37" fmla="*/ 4728 h 10000"/>
              <a:gd name="connsiteX38" fmla="*/ 3619 w 9937"/>
              <a:gd name="connsiteY38" fmla="*/ 6031 h 10000"/>
              <a:gd name="connsiteX39" fmla="*/ 3685 w 9937"/>
              <a:gd name="connsiteY39" fmla="*/ 5272 h 10000"/>
              <a:gd name="connsiteX40" fmla="*/ 3765 w 9937"/>
              <a:gd name="connsiteY40" fmla="*/ 5272 h 10000"/>
              <a:gd name="connsiteX41" fmla="*/ 3845 w 9937"/>
              <a:gd name="connsiteY41" fmla="*/ 5272 h 10000"/>
              <a:gd name="connsiteX42" fmla="*/ 3992 w 9937"/>
              <a:gd name="connsiteY42" fmla="*/ 4611 h 10000"/>
              <a:gd name="connsiteX43" fmla="*/ 4060 w 9937"/>
              <a:gd name="connsiteY43" fmla="*/ 5370 h 10000"/>
              <a:gd name="connsiteX44" fmla="*/ 4140 w 9937"/>
              <a:gd name="connsiteY44" fmla="*/ 5486 h 10000"/>
              <a:gd name="connsiteX45" fmla="*/ 4219 w 9937"/>
              <a:gd name="connsiteY45" fmla="*/ 5058 h 10000"/>
              <a:gd name="connsiteX46" fmla="*/ 4365 w 9937"/>
              <a:gd name="connsiteY46" fmla="*/ 5603 h 10000"/>
              <a:gd name="connsiteX47" fmla="*/ 4448 w 9937"/>
              <a:gd name="connsiteY47" fmla="*/ 4611 h 10000"/>
              <a:gd name="connsiteX48" fmla="*/ 4512 w 9937"/>
              <a:gd name="connsiteY48" fmla="*/ 4825 h 10000"/>
              <a:gd name="connsiteX49" fmla="*/ 4594 w 9937"/>
              <a:gd name="connsiteY49" fmla="*/ 4397 h 10000"/>
              <a:gd name="connsiteX50" fmla="*/ 4738 w 9937"/>
              <a:gd name="connsiteY50" fmla="*/ 5058 h 10000"/>
              <a:gd name="connsiteX51" fmla="*/ 4819 w 9937"/>
              <a:gd name="connsiteY51" fmla="*/ 5156 h 10000"/>
              <a:gd name="connsiteX52" fmla="*/ 4886 w 9937"/>
              <a:gd name="connsiteY52" fmla="*/ 4825 h 10000"/>
              <a:gd name="connsiteX53" fmla="*/ 4966 w 9937"/>
              <a:gd name="connsiteY53" fmla="*/ 5156 h 10000"/>
              <a:gd name="connsiteX54" fmla="*/ 5113 w 9937"/>
              <a:gd name="connsiteY54" fmla="*/ 5156 h 10000"/>
              <a:gd name="connsiteX55" fmla="*/ 5196 w 9937"/>
              <a:gd name="connsiteY55" fmla="*/ 5486 h 10000"/>
              <a:gd name="connsiteX56" fmla="*/ 5275 w 9937"/>
              <a:gd name="connsiteY56" fmla="*/ 5370 h 10000"/>
              <a:gd name="connsiteX57" fmla="*/ 5340 w 9937"/>
              <a:gd name="connsiteY57" fmla="*/ 5272 h 10000"/>
              <a:gd name="connsiteX58" fmla="*/ 5490 w 9937"/>
              <a:gd name="connsiteY58" fmla="*/ 4942 h 10000"/>
              <a:gd name="connsiteX59" fmla="*/ 5564 w 9937"/>
              <a:gd name="connsiteY59" fmla="*/ 4942 h 10000"/>
              <a:gd name="connsiteX60" fmla="*/ 5651 w 9937"/>
              <a:gd name="connsiteY60" fmla="*/ 5272 h 10000"/>
              <a:gd name="connsiteX61" fmla="*/ 5715 w 9937"/>
              <a:gd name="connsiteY61" fmla="*/ 5486 h 10000"/>
              <a:gd name="connsiteX62" fmla="*/ 5874 w 9937"/>
              <a:gd name="connsiteY62" fmla="*/ 5156 h 10000"/>
              <a:gd name="connsiteX63" fmla="*/ 5940 w 9937"/>
              <a:gd name="connsiteY63" fmla="*/ 7354 h 10000"/>
              <a:gd name="connsiteX64" fmla="*/ 6023 w 9937"/>
              <a:gd name="connsiteY64" fmla="*/ 8016 h 10000"/>
              <a:gd name="connsiteX65" fmla="*/ 6102 w 9937"/>
              <a:gd name="connsiteY65" fmla="*/ 7140 h 10000"/>
              <a:gd name="connsiteX66" fmla="*/ 6247 w 9937"/>
              <a:gd name="connsiteY66" fmla="*/ 6265 h 10000"/>
              <a:gd name="connsiteX67" fmla="*/ 6316 w 9937"/>
              <a:gd name="connsiteY67" fmla="*/ 6148 h 10000"/>
              <a:gd name="connsiteX68" fmla="*/ 6395 w 9937"/>
              <a:gd name="connsiteY68" fmla="*/ 5486 h 10000"/>
              <a:gd name="connsiteX69" fmla="*/ 6474 w 9937"/>
              <a:gd name="connsiteY69" fmla="*/ 5700 h 10000"/>
              <a:gd name="connsiteX70" fmla="*/ 6545 w 9937"/>
              <a:gd name="connsiteY70" fmla="*/ 5156 h 10000"/>
              <a:gd name="connsiteX71" fmla="*/ 6703 w 9937"/>
              <a:gd name="connsiteY71" fmla="*/ 4942 h 10000"/>
              <a:gd name="connsiteX72" fmla="*/ 6768 w 9937"/>
              <a:gd name="connsiteY72" fmla="*/ 5370 h 10000"/>
              <a:gd name="connsiteX73" fmla="*/ 6851 w 9937"/>
              <a:gd name="connsiteY73" fmla="*/ 5486 h 10000"/>
              <a:gd name="connsiteX74" fmla="*/ 6915 w 9937"/>
              <a:gd name="connsiteY74" fmla="*/ 6362 h 10000"/>
              <a:gd name="connsiteX75" fmla="*/ 7075 w 9937"/>
              <a:gd name="connsiteY75" fmla="*/ 6265 h 10000"/>
              <a:gd name="connsiteX76" fmla="*/ 7141 w 9937"/>
              <a:gd name="connsiteY76" fmla="*/ 5817 h 10000"/>
              <a:gd name="connsiteX77" fmla="*/ 7222 w 9937"/>
              <a:gd name="connsiteY77" fmla="*/ 7023 h 10000"/>
              <a:gd name="connsiteX78" fmla="*/ 7305 w 9937"/>
              <a:gd name="connsiteY78" fmla="*/ 2743 h 10000"/>
              <a:gd name="connsiteX79" fmla="*/ 7450 w 9937"/>
              <a:gd name="connsiteY79" fmla="*/ 0 h 10000"/>
              <a:gd name="connsiteX80" fmla="*/ 7529 w 9937"/>
              <a:gd name="connsiteY80" fmla="*/ 1323 h 10000"/>
              <a:gd name="connsiteX81" fmla="*/ 7594 w 9937"/>
              <a:gd name="connsiteY81" fmla="*/ 875 h 10000"/>
              <a:gd name="connsiteX82" fmla="*/ 7676 w 9937"/>
              <a:gd name="connsiteY82" fmla="*/ 2082 h 10000"/>
              <a:gd name="connsiteX83" fmla="*/ 7824 w 9937"/>
              <a:gd name="connsiteY83" fmla="*/ 1751 h 10000"/>
              <a:gd name="connsiteX84" fmla="*/ 7903 w 9937"/>
              <a:gd name="connsiteY84" fmla="*/ 1751 h 10000"/>
              <a:gd name="connsiteX85" fmla="*/ 7972 w 9937"/>
              <a:gd name="connsiteY85" fmla="*/ 1965 h 10000"/>
              <a:gd name="connsiteX86" fmla="*/ 8049 w 9937"/>
              <a:gd name="connsiteY86" fmla="*/ 2626 h 10000"/>
              <a:gd name="connsiteX87" fmla="*/ 8199 w 9937"/>
              <a:gd name="connsiteY87" fmla="*/ 1634 h 10000"/>
              <a:gd name="connsiteX88" fmla="*/ 8278 w 9937"/>
              <a:gd name="connsiteY88" fmla="*/ 2082 h 10000"/>
              <a:gd name="connsiteX89" fmla="*/ 8345 w 9937"/>
              <a:gd name="connsiteY89" fmla="*/ 1965 h 10000"/>
              <a:gd name="connsiteX90" fmla="*/ 8426 w 9937"/>
              <a:gd name="connsiteY90" fmla="*/ 992 h 10000"/>
              <a:gd name="connsiteX91" fmla="*/ 8575 w 9937"/>
              <a:gd name="connsiteY91" fmla="*/ 1206 h 10000"/>
              <a:gd name="connsiteX92" fmla="*/ 8651 w 9937"/>
              <a:gd name="connsiteY92" fmla="*/ 545 h 10000"/>
              <a:gd name="connsiteX93" fmla="*/ 8733 w 9937"/>
              <a:gd name="connsiteY93" fmla="*/ 4163 h 10000"/>
              <a:gd name="connsiteX94" fmla="*/ 8798 w 9937"/>
              <a:gd name="connsiteY94" fmla="*/ 5700 h 10000"/>
              <a:gd name="connsiteX95" fmla="*/ 8958 w 9937"/>
              <a:gd name="connsiteY95" fmla="*/ 5700 h 10000"/>
              <a:gd name="connsiteX96" fmla="*/ 9028 w 9937"/>
              <a:gd name="connsiteY96" fmla="*/ 5156 h 10000"/>
              <a:gd name="connsiteX97" fmla="*/ 9106 w 9937"/>
              <a:gd name="connsiteY97" fmla="*/ 5156 h 10000"/>
              <a:gd name="connsiteX98" fmla="*/ 9173 w 9937"/>
              <a:gd name="connsiteY98" fmla="*/ 5700 h 10000"/>
              <a:gd name="connsiteX99" fmla="*/ 9334 w 9937"/>
              <a:gd name="connsiteY99" fmla="*/ 5272 h 10000"/>
              <a:gd name="connsiteX100" fmla="*/ 9400 w 9937"/>
              <a:gd name="connsiteY100" fmla="*/ 4280 h 10000"/>
              <a:gd name="connsiteX101" fmla="*/ 9482 w 9937"/>
              <a:gd name="connsiteY101" fmla="*/ 5058 h 10000"/>
              <a:gd name="connsiteX102" fmla="*/ 9559 w 9937"/>
              <a:gd name="connsiteY102" fmla="*/ 5058 h 10000"/>
              <a:gd name="connsiteX103" fmla="*/ 9707 w 9937"/>
              <a:gd name="connsiteY103" fmla="*/ 4611 h 10000"/>
              <a:gd name="connsiteX104" fmla="*/ 9775 w 9937"/>
              <a:gd name="connsiteY104" fmla="*/ 5058 h 10000"/>
              <a:gd name="connsiteX105" fmla="*/ 9854 w 9937"/>
              <a:gd name="connsiteY105" fmla="*/ 5156 h 10000"/>
              <a:gd name="connsiteX106" fmla="*/ 9937 w 9937"/>
              <a:gd name="connsiteY106" fmla="*/ 5156 h 10000"/>
              <a:gd name="connsiteX0" fmla="*/ 0 w 9916"/>
              <a:gd name="connsiteY0" fmla="*/ 10000 h 10000"/>
              <a:gd name="connsiteX1" fmla="*/ 162 w 9916"/>
              <a:gd name="connsiteY1" fmla="*/ 9767 h 10000"/>
              <a:gd name="connsiteX2" fmla="*/ 227 w 9916"/>
              <a:gd name="connsiteY2" fmla="*/ 9767 h 10000"/>
              <a:gd name="connsiteX3" fmla="*/ 309 w 9916"/>
              <a:gd name="connsiteY3" fmla="*/ 9339 h 10000"/>
              <a:gd name="connsiteX4" fmla="*/ 375 w 9916"/>
              <a:gd name="connsiteY4" fmla="*/ 9125 h 10000"/>
              <a:gd name="connsiteX5" fmla="*/ 536 w 9916"/>
              <a:gd name="connsiteY5" fmla="*/ 8560 h 10000"/>
              <a:gd name="connsiteX6" fmla="*/ 606 w 9916"/>
              <a:gd name="connsiteY6" fmla="*/ 8560 h 10000"/>
              <a:gd name="connsiteX7" fmla="*/ 684 w 9916"/>
              <a:gd name="connsiteY7" fmla="*/ 7568 h 10000"/>
              <a:gd name="connsiteX8" fmla="*/ 766 w 9916"/>
              <a:gd name="connsiteY8" fmla="*/ 7568 h 10000"/>
              <a:gd name="connsiteX9" fmla="*/ 913 w 9916"/>
              <a:gd name="connsiteY9" fmla="*/ 7685 h 10000"/>
              <a:gd name="connsiteX10" fmla="*/ 992 w 9916"/>
              <a:gd name="connsiteY10" fmla="*/ 7802 h 10000"/>
              <a:gd name="connsiteX11" fmla="*/ 1062 w 9916"/>
              <a:gd name="connsiteY11" fmla="*/ 7354 h 10000"/>
              <a:gd name="connsiteX12" fmla="*/ 1142 w 9916"/>
              <a:gd name="connsiteY12" fmla="*/ 7237 h 10000"/>
              <a:gd name="connsiteX13" fmla="*/ 1289 w 9916"/>
              <a:gd name="connsiteY13" fmla="*/ 5603 h 10000"/>
              <a:gd name="connsiteX14" fmla="*/ 1369 w 9916"/>
              <a:gd name="connsiteY14" fmla="*/ 4942 h 10000"/>
              <a:gd name="connsiteX15" fmla="*/ 1436 w 9916"/>
              <a:gd name="connsiteY15" fmla="*/ 5603 h 10000"/>
              <a:gd name="connsiteX16" fmla="*/ 1520 w 9916"/>
              <a:gd name="connsiteY16" fmla="*/ 5700 h 10000"/>
              <a:gd name="connsiteX17" fmla="*/ 1668 w 9916"/>
              <a:gd name="connsiteY17" fmla="*/ 5370 h 10000"/>
              <a:gd name="connsiteX18" fmla="*/ 1746 w 9916"/>
              <a:gd name="connsiteY18" fmla="*/ 5700 h 10000"/>
              <a:gd name="connsiteX19" fmla="*/ 1816 w 9916"/>
              <a:gd name="connsiteY19" fmla="*/ 5272 h 10000"/>
              <a:gd name="connsiteX20" fmla="*/ 1896 w 9916"/>
              <a:gd name="connsiteY20" fmla="*/ 5603 h 10000"/>
              <a:gd name="connsiteX21" fmla="*/ 2041 w 9916"/>
              <a:gd name="connsiteY21" fmla="*/ 5058 h 10000"/>
              <a:gd name="connsiteX22" fmla="*/ 2121 w 9916"/>
              <a:gd name="connsiteY22" fmla="*/ 5370 h 10000"/>
              <a:gd name="connsiteX23" fmla="*/ 2204 w 9916"/>
              <a:gd name="connsiteY23" fmla="*/ 5156 h 10000"/>
              <a:gd name="connsiteX24" fmla="*/ 2270 w 9916"/>
              <a:gd name="connsiteY24" fmla="*/ 5486 h 10000"/>
              <a:gd name="connsiteX25" fmla="*/ 2431 w 9916"/>
              <a:gd name="connsiteY25" fmla="*/ 4611 h 10000"/>
              <a:gd name="connsiteX26" fmla="*/ 2499 w 9916"/>
              <a:gd name="connsiteY26" fmla="*/ 5156 h 10000"/>
              <a:gd name="connsiteX27" fmla="*/ 2580 w 9916"/>
              <a:gd name="connsiteY27" fmla="*/ 5272 h 10000"/>
              <a:gd name="connsiteX28" fmla="*/ 2644 w 9916"/>
              <a:gd name="connsiteY28" fmla="*/ 5603 h 10000"/>
              <a:gd name="connsiteX29" fmla="*/ 2732 w 9916"/>
              <a:gd name="connsiteY29" fmla="*/ 5058 h 10000"/>
              <a:gd name="connsiteX30" fmla="*/ 2880 w 9916"/>
              <a:gd name="connsiteY30" fmla="*/ 5486 h 10000"/>
              <a:gd name="connsiteX31" fmla="*/ 2956 w 9916"/>
              <a:gd name="connsiteY31" fmla="*/ 5603 h 10000"/>
              <a:gd name="connsiteX32" fmla="*/ 3035 w 9916"/>
              <a:gd name="connsiteY32" fmla="*/ 5370 h 10000"/>
              <a:gd name="connsiteX33" fmla="*/ 3106 w 9916"/>
              <a:gd name="connsiteY33" fmla="*/ 5370 h 10000"/>
              <a:gd name="connsiteX34" fmla="*/ 3268 w 9916"/>
              <a:gd name="connsiteY34" fmla="*/ 5370 h 10000"/>
              <a:gd name="connsiteX35" fmla="*/ 3333 w 9916"/>
              <a:gd name="connsiteY35" fmla="*/ 4611 h 10000"/>
              <a:gd name="connsiteX36" fmla="*/ 3417 w 9916"/>
              <a:gd name="connsiteY36" fmla="*/ 4942 h 10000"/>
              <a:gd name="connsiteX37" fmla="*/ 3479 w 9916"/>
              <a:gd name="connsiteY37" fmla="*/ 4728 h 10000"/>
              <a:gd name="connsiteX38" fmla="*/ 3642 w 9916"/>
              <a:gd name="connsiteY38" fmla="*/ 6031 h 10000"/>
              <a:gd name="connsiteX39" fmla="*/ 3708 w 9916"/>
              <a:gd name="connsiteY39" fmla="*/ 5272 h 10000"/>
              <a:gd name="connsiteX40" fmla="*/ 3789 w 9916"/>
              <a:gd name="connsiteY40" fmla="*/ 5272 h 10000"/>
              <a:gd name="connsiteX41" fmla="*/ 3869 w 9916"/>
              <a:gd name="connsiteY41" fmla="*/ 5272 h 10000"/>
              <a:gd name="connsiteX42" fmla="*/ 4017 w 9916"/>
              <a:gd name="connsiteY42" fmla="*/ 4611 h 10000"/>
              <a:gd name="connsiteX43" fmla="*/ 4086 w 9916"/>
              <a:gd name="connsiteY43" fmla="*/ 5370 h 10000"/>
              <a:gd name="connsiteX44" fmla="*/ 4166 w 9916"/>
              <a:gd name="connsiteY44" fmla="*/ 5486 h 10000"/>
              <a:gd name="connsiteX45" fmla="*/ 4246 w 9916"/>
              <a:gd name="connsiteY45" fmla="*/ 5058 h 10000"/>
              <a:gd name="connsiteX46" fmla="*/ 4393 w 9916"/>
              <a:gd name="connsiteY46" fmla="*/ 5603 h 10000"/>
              <a:gd name="connsiteX47" fmla="*/ 4476 w 9916"/>
              <a:gd name="connsiteY47" fmla="*/ 4611 h 10000"/>
              <a:gd name="connsiteX48" fmla="*/ 4541 w 9916"/>
              <a:gd name="connsiteY48" fmla="*/ 4825 h 10000"/>
              <a:gd name="connsiteX49" fmla="*/ 4623 w 9916"/>
              <a:gd name="connsiteY49" fmla="*/ 4397 h 10000"/>
              <a:gd name="connsiteX50" fmla="*/ 4768 w 9916"/>
              <a:gd name="connsiteY50" fmla="*/ 5058 h 10000"/>
              <a:gd name="connsiteX51" fmla="*/ 4850 w 9916"/>
              <a:gd name="connsiteY51" fmla="*/ 5156 h 10000"/>
              <a:gd name="connsiteX52" fmla="*/ 4917 w 9916"/>
              <a:gd name="connsiteY52" fmla="*/ 4825 h 10000"/>
              <a:gd name="connsiteX53" fmla="*/ 4997 w 9916"/>
              <a:gd name="connsiteY53" fmla="*/ 5156 h 10000"/>
              <a:gd name="connsiteX54" fmla="*/ 5145 w 9916"/>
              <a:gd name="connsiteY54" fmla="*/ 5156 h 10000"/>
              <a:gd name="connsiteX55" fmla="*/ 5229 w 9916"/>
              <a:gd name="connsiteY55" fmla="*/ 5486 h 10000"/>
              <a:gd name="connsiteX56" fmla="*/ 5308 w 9916"/>
              <a:gd name="connsiteY56" fmla="*/ 5370 h 10000"/>
              <a:gd name="connsiteX57" fmla="*/ 5374 w 9916"/>
              <a:gd name="connsiteY57" fmla="*/ 5272 h 10000"/>
              <a:gd name="connsiteX58" fmla="*/ 5525 w 9916"/>
              <a:gd name="connsiteY58" fmla="*/ 4942 h 10000"/>
              <a:gd name="connsiteX59" fmla="*/ 5599 w 9916"/>
              <a:gd name="connsiteY59" fmla="*/ 4942 h 10000"/>
              <a:gd name="connsiteX60" fmla="*/ 5687 w 9916"/>
              <a:gd name="connsiteY60" fmla="*/ 5272 h 10000"/>
              <a:gd name="connsiteX61" fmla="*/ 5751 w 9916"/>
              <a:gd name="connsiteY61" fmla="*/ 5486 h 10000"/>
              <a:gd name="connsiteX62" fmla="*/ 5911 w 9916"/>
              <a:gd name="connsiteY62" fmla="*/ 5156 h 10000"/>
              <a:gd name="connsiteX63" fmla="*/ 5978 w 9916"/>
              <a:gd name="connsiteY63" fmla="*/ 7354 h 10000"/>
              <a:gd name="connsiteX64" fmla="*/ 6061 w 9916"/>
              <a:gd name="connsiteY64" fmla="*/ 8016 h 10000"/>
              <a:gd name="connsiteX65" fmla="*/ 6141 w 9916"/>
              <a:gd name="connsiteY65" fmla="*/ 7140 h 10000"/>
              <a:gd name="connsiteX66" fmla="*/ 6287 w 9916"/>
              <a:gd name="connsiteY66" fmla="*/ 6265 h 10000"/>
              <a:gd name="connsiteX67" fmla="*/ 6356 w 9916"/>
              <a:gd name="connsiteY67" fmla="*/ 6148 h 10000"/>
              <a:gd name="connsiteX68" fmla="*/ 6436 w 9916"/>
              <a:gd name="connsiteY68" fmla="*/ 5486 h 10000"/>
              <a:gd name="connsiteX69" fmla="*/ 6515 w 9916"/>
              <a:gd name="connsiteY69" fmla="*/ 5700 h 10000"/>
              <a:gd name="connsiteX70" fmla="*/ 6586 w 9916"/>
              <a:gd name="connsiteY70" fmla="*/ 5156 h 10000"/>
              <a:gd name="connsiteX71" fmla="*/ 6745 w 9916"/>
              <a:gd name="connsiteY71" fmla="*/ 4942 h 10000"/>
              <a:gd name="connsiteX72" fmla="*/ 6811 w 9916"/>
              <a:gd name="connsiteY72" fmla="*/ 5370 h 10000"/>
              <a:gd name="connsiteX73" fmla="*/ 6894 w 9916"/>
              <a:gd name="connsiteY73" fmla="*/ 5486 h 10000"/>
              <a:gd name="connsiteX74" fmla="*/ 6959 w 9916"/>
              <a:gd name="connsiteY74" fmla="*/ 6362 h 10000"/>
              <a:gd name="connsiteX75" fmla="*/ 7120 w 9916"/>
              <a:gd name="connsiteY75" fmla="*/ 6265 h 10000"/>
              <a:gd name="connsiteX76" fmla="*/ 7186 w 9916"/>
              <a:gd name="connsiteY76" fmla="*/ 5817 h 10000"/>
              <a:gd name="connsiteX77" fmla="*/ 7268 w 9916"/>
              <a:gd name="connsiteY77" fmla="*/ 7023 h 10000"/>
              <a:gd name="connsiteX78" fmla="*/ 7351 w 9916"/>
              <a:gd name="connsiteY78" fmla="*/ 2743 h 10000"/>
              <a:gd name="connsiteX79" fmla="*/ 7497 w 9916"/>
              <a:gd name="connsiteY79" fmla="*/ 0 h 10000"/>
              <a:gd name="connsiteX80" fmla="*/ 7577 w 9916"/>
              <a:gd name="connsiteY80" fmla="*/ 1323 h 10000"/>
              <a:gd name="connsiteX81" fmla="*/ 7642 w 9916"/>
              <a:gd name="connsiteY81" fmla="*/ 875 h 10000"/>
              <a:gd name="connsiteX82" fmla="*/ 7725 w 9916"/>
              <a:gd name="connsiteY82" fmla="*/ 2082 h 10000"/>
              <a:gd name="connsiteX83" fmla="*/ 7874 w 9916"/>
              <a:gd name="connsiteY83" fmla="*/ 1751 h 10000"/>
              <a:gd name="connsiteX84" fmla="*/ 7953 w 9916"/>
              <a:gd name="connsiteY84" fmla="*/ 1751 h 10000"/>
              <a:gd name="connsiteX85" fmla="*/ 8023 w 9916"/>
              <a:gd name="connsiteY85" fmla="*/ 1965 h 10000"/>
              <a:gd name="connsiteX86" fmla="*/ 8100 w 9916"/>
              <a:gd name="connsiteY86" fmla="*/ 2626 h 10000"/>
              <a:gd name="connsiteX87" fmla="*/ 8251 w 9916"/>
              <a:gd name="connsiteY87" fmla="*/ 1634 h 10000"/>
              <a:gd name="connsiteX88" fmla="*/ 8330 w 9916"/>
              <a:gd name="connsiteY88" fmla="*/ 2082 h 10000"/>
              <a:gd name="connsiteX89" fmla="*/ 8398 w 9916"/>
              <a:gd name="connsiteY89" fmla="*/ 1965 h 10000"/>
              <a:gd name="connsiteX90" fmla="*/ 8479 w 9916"/>
              <a:gd name="connsiteY90" fmla="*/ 992 h 10000"/>
              <a:gd name="connsiteX91" fmla="*/ 8629 w 9916"/>
              <a:gd name="connsiteY91" fmla="*/ 1206 h 10000"/>
              <a:gd name="connsiteX92" fmla="*/ 8706 w 9916"/>
              <a:gd name="connsiteY92" fmla="*/ 545 h 10000"/>
              <a:gd name="connsiteX93" fmla="*/ 8788 w 9916"/>
              <a:gd name="connsiteY93" fmla="*/ 4163 h 10000"/>
              <a:gd name="connsiteX94" fmla="*/ 8854 w 9916"/>
              <a:gd name="connsiteY94" fmla="*/ 5700 h 10000"/>
              <a:gd name="connsiteX95" fmla="*/ 9015 w 9916"/>
              <a:gd name="connsiteY95" fmla="*/ 5700 h 10000"/>
              <a:gd name="connsiteX96" fmla="*/ 9085 w 9916"/>
              <a:gd name="connsiteY96" fmla="*/ 5156 h 10000"/>
              <a:gd name="connsiteX97" fmla="*/ 9164 w 9916"/>
              <a:gd name="connsiteY97" fmla="*/ 5156 h 10000"/>
              <a:gd name="connsiteX98" fmla="*/ 9231 w 9916"/>
              <a:gd name="connsiteY98" fmla="*/ 5700 h 10000"/>
              <a:gd name="connsiteX99" fmla="*/ 9393 w 9916"/>
              <a:gd name="connsiteY99" fmla="*/ 5272 h 10000"/>
              <a:gd name="connsiteX100" fmla="*/ 9460 w 9916"/>
              <a:gd name="connsiteY100" fmla="*/ 4280 h 10000"/>
              <a:gd name="connsiteX101" fmla="*/ 9542 w 9916"/>
              <a:gd name="connsiteY101" fmla="*/ 5058 h 10000"/>
              <a:gd name="connsiteX102" fmla="*/ 9620 w 9916"/>
              <a:gd name="connsiteY102" fmla="*/ 5058 h 10000"/>
              <a:gd name="connsiteX103" fmla="*/ 9769 w 9916"/>
              <a:gd name="connsiteY103" fmla="*/ 4611 h 10000"/>
              <a:gd name="connsiteX104" fmla="*/ 9837 w 9916"/>
              <a:gd name="connsiteY104" fmla="*/ 5058 h 10000"/>
              <a:gd name="connsiteX105" fmla="*/ 9916 w 9916"/>
              <a:gd name="connsiteY105" fmla="*/ 5156 h 10000"/>
              <a:gd name="connsiteX0" fmla="*/ 0 w 9920"/>
              <a:gd name="connsiteY0" fmla="*/ 10000 h 10000"/>
              <a:gd name="connsiteX1" fmla="*/ 163 w 9920"/>
              <a:gd name="connsiteY1" fmla="*/ 9767 h 10000"/>
              <a:gd name="connsiteX2" fmla="*/ 229 w 9920"/>
              <a:gd name="connsiteY2" fmla="*/ 9767 h 10000"/>
              <a:gd name="connsiteX3" fmla="*/ 312 w 9920"/>
              <a:gd name="connsiteY3" fmla="*/ 9339 h 10000"/>
              <a:gd name="connsiteX4" fmla="*/ 378 w 9920"/>
              <a:gd name="connsiteY4" fmla="*/ 9125 h 10000"/>
              <a:gd name="connsiteX5" fmla="*/ 541 w 9920"/>
              <a:gd name="connsiteY5" fmla="*/ 8560 h 10000"/>
              <a:gd name="connsiteX6" fmla="*/ 611 w 9920"/>
              <a:gd name="connsiteY6" fmla="*/ 8560 h 10000"/>
              <a:gd name="connsiteX7" fmla="*/ 690 w 9920"/>
              <a:gd name="connsiteY7" fmla="*/ 7568 h 10000"/>
              <a:gd name="connsiteX8" fmla="*/ 772 w 9920"/>
              <a:gd name="connsiteY8" fmla="*/ 7568 h 10000"/>
              <a:gd name="connsiteX9" fmla="*/ 921 w 9920"/>
              <a:gd name="connsiteY9" fmla="*/ 7685 h 10000"/>
              <a:gd name="connsiteX10" fmla="*/ 1000 w 9920"/>
              <a:gd name="connsiteY10" fmla="*/ 7802 h 10000"/>
              <a:gd name="connsiteX11" fmla="*/ 1071 w 9920"/>
              <a:gd name="connsiteY11" fmla="*/ 7354 h 10000"/>
              <a:gd name="connsiteX12" fmla="*/ 1152 w 9920"/>
              <a:gd name="connsiteY12" fmla="*/ 7237 h 10000"/>
              <a:gd name="connsiteX13" fmla="*/ 1300 w 9920"/>
              <a:gd name="connsiteY13" fmla="*/ 5603 h 10000"/>
              <a:gd name="connsiteX14" fmla="*/ 1381 w 9920"/>
              <a:gd name="connsiteY14" fmla="*/ 4942 h 10000"/>
              <a:gd name="connsiteX15" fmla="*/ 1448 w 9920"/>
              <a:gd name="connsiteY15" fmla="*/ 5603 h 10000"/>
              <a:gd name="connsiteX16" fmla="*/ 1533 w 9920"/>
              <a:gd name="connsiteY16" fmla="*/ 5700 h 10000"/>
              <a:gd name="connsiteX17" fmla="*/ 1682 w 9920"/>
              <a:gd name="connsiteY17" fmla="*/ 5370 h 10000"/>
              <a:gd name="connsiteX18" fmla="*/ 1761 w 9920"/>
              <a:gd name="connsiteY18" fmla="*/ 5700 h 10000"/>
              <a:gd name="connsiteX19" fmla="*/ 1831 w 9920"/>
              <a:gd name="connsiteY19" fmla="*/ 5272 h 10000"/>
              <a:gd name="connsiteX20" fmla="*/ 1912 w 9920"/>
              <a:gd name="connsiteY20" fmla="*/ 5603 h 10000"/>
              <a:gd name="connsiteX21" fmla="*/ 2058 w 9920"/>
              <a:gd name="connsiteY21" fmla="*/ 5058 h 10000"/>
              <a:gd name="connsiteX22" fmla="*/ 2139 w 9920"/>
              <a:gd name="connsiteY22" fmla="*/ 5370 h 10000"/>
              <a:gd name="connsiteX23" fmla="*/ 2223 w 9920"/>
              <a:gd name="connsiteY23" fmla="*/ 5156 h 10000"/>
              <a:gd name="connsiteX24" fmla="*/ 2289 w 9920"/>
              <a:gd name="connsiteY24" fmla="*/ 5486 h 10000"/>
              <a:gd name="connsiteX25" fmla="*/ 2452 w 9920"/>
              <a:gd name="connsiteY25" fmla="*/ 4611 h 10000"/>
              <a:gd name="connsiteX26" fmla="*/ 2520 w 9920"/>
              <a:gd name="connsiteY26" fmla="*/ 5156 h 10000"/>
              <a:gd name="connsiteX27" fmla="*/ 2602 w 9920"/>
              <a:gd name="connsiteY27" fmla="*/ 5272 h 10000"/>
              <a:gd name="connsiteX28" fmla="*/ 2666 w 9920"/>
              <a:gd name="connsiteY28" fmla="*/ 5603 h 10000"/>
              <a:gd name="connsiteX29" fmla="*/ 2755 w 9920"/>
              <a:gd name="connsiteY29" fmla="*/ 5058 h 10000"/>
              <a:gd name="connsiteX30" fmla="*/ 2904 w 9920"/>
              <a:gd name="connsiteY30" fmla="*/ 5486 h 10000"/>
              <a:gd name="connsiteX31" fmla="*/ 2981 w 9920"/>
              <a:gd name="connsiteY31" fmla="*/ 5603 h 10000"/>
              <a:gd name="connsiteX32" fmla="*/ 3061 w 9920"/>
              <a:gd name="connsiteY32" fmla="*/ 5370 h 10000"/>
              <a:gd name="connsiteX33" fmla="*/ 3132 w 9920"/>
              <a:gd name="connsiteY33" fmla="*/ 5370 h 10000"/>
              <a:gd name="connsiteX34" fmla="*/ 3296 w 9920"/>
              <a:gd name="connsiteY34" fmla="*/ 5370 h 10000"/>
              <a:gd name="connsiteX35" fmla="*/ 3361 w 9920"/>
              <a:gd name="connsiteY35" fmla="*/ 4611 h 10000"/>
              <a:gd name="connsiteX36" fmla="*/ 3446 w 9920"/>
              <a:gd name="connsiteY36" fmla="*/ 4942 h 10000"/>
              <a:gd name="connsiteX37" fmla="*/ 3508 w 9920"/>
              <a:gd name="connsiteY37" fmla="*/ 4728 h 10000"/>
              <a:gd name="connsiteX38" fmla="*/ 3673 w 9920"/>
              <a:gd name="connsiteY38" fmla="*/ 6031 h 10000"/>
              <a:gd name="connsiteX39" fmla="*/ 3739 w 9920"/>
              <a:gd name="connsiteY39" fmla="*/ 5272 h 10000"/>
              <a:gd name="connsiteX40" fmla="*/ 3821 w 9920"/>
              <a:gd name="connsiteY40" fmla="*/ 5272 h 10000"/>
              <a:gd name="connsiteX41" fmla="*/ 3902 w 9920"/>
              <a:gd name="connsiteY41" fmla="*/ 5272 h 10000"/>
              <a:gd name="connsiteX42" fmla="*/ 4051 w 9920"/>
              <a:gd name="connsiteY42" fmla="*/ 4611 h 10000"/>
              <a:gd name="connsiteX43" fmla="*/ 4121 w 9920"/>
              <a:gd name="connsiteY43" fmla="*/ 5370 h 10000"/>
              <a:gd name="connsiteX44" fmla="*/ 4201 w 9920"/>
              <a:gd name="connsiteY44" fmla="*/ 5486 h 10000"/>
              <a:gd name="connsiteX45" fmla="*/ 4282 w 9920"/>
              <a:gd name="connsiteY45" fmla="*/ 5058 h 10000"/>
              <a:gd name="connsiteX46" fmla="*/ 4430 w 9920"/>
              <a:gd name="connsiteY46" fmla="*/ 5603 h 10000"/>
              <a:gd name="connsiteX47" fmla="*/ 4514 w 9920"/>
              <a:gd name="connsiteY47" fmla="*/ 4611 h 10000"/>
              <a:gd name="connsiteX48" fmla="*/ 4579 w 9920"/>
              <a:gd name="connsiteY48" fmla="*/ 4825 h 10000"/>
              <a:gd name="connsiteX49" fmla="*/ 4662 w 9920"/>
              <a:gd name="connsiteY49" fmla="*/ 4397 h 10000"/>
              <a:gd name="connsiteX50" fmla="*/ 4808 w 9920"/>
              <a:gd name="connsiteY50" fmla="*/ 5058 h 10000"/>
              <a:gd name="connsiteX51" fmla="*/ 4891 w 9920"/>
              <a:gd name="connsiteY51" fmla="*/ 5156 h 10000"/>
              <a:gd name="connsiteX52" fmla="*/ 4959 w 9920"/>
              <a:gd name="connsiteY52" fmla="*/ 4825 h 10000"/>
              <a:gd name="connsiteX53" fmla="*/ 5039 w 9920"/>
              <a:gd name="connsiteY53" fmla="*/ 5156 h 10000"/>
              <a:gd name="connsiteX54" fmla="*/ 5189 w 9920"/>
              <a:gd name="connsiteY54" fmla="*/ 5156 h 10000"/>
              <a:gd name="connsiteX55" fmla="*/ 5273 w 9920"/>
              <a:gd name="connsiteY55" fmla="*/ 5486 h 10000"/>
              <a:gd name="connsiteX56" fmla="*/ 5353 w 9920"/>
              <a:gd name="connsiteY56" fmla="*/ 5370 h 10000"/>
              <a:gd name="connsiteX57" fmla="*/ 5420 w 9920"/>
              <a:gd name="connsiteY57" fmla="*/ 5272 h 10000"/>
              <a:gd name="connsiteX58" fmla="*/ 5572 w 9920"/>
              <a:gd name="connsiteY58" fmla="*/ 4942 h 10000"/>
              <a:gd name="connsiteX59" fmla="*/ 5646 w 9920"/>
              <a:gd name="connsiteY59" fmla="*/ 4942 h 10000"/>
              <a:gd name="connsiteX60" fmla="*/ 5735 w 9920"/>
              <a:gd name="connsiteY60" fmla="*/ 5272 h 10000"/>
              <a:gd name="connsiteX61" fmla="*/ 5800 w 9920"/>
              <a:gd name="connsiteY61" fmla="*/ 5486 h 10000"/>
              <a:gd name="connsiteX62" fmla="*/ 5961 w 9920"/>
              <a:gd name="connsiteY62" fmla="*/ 5156 h 10000"/>
              <a:gd name="connsiteX63" fmla="*/ 6029 w 9920"/>
              <a:gd name="connsiteY63" fmla="*/ 7354 h 10000"/>
              <a:gd name="connsiteX64" fmla="*/ 6112 w 9920"/>
              <a:gd name="connsiteY64" fmla="*/ 8016 h 10000"/>
              <a:gd name="connsiteX65" fmla="*/ 6193 w 9920"/>
              <a:gd name="connsiteY65" fmla="*/ 7140 h 10000"/>
              <a:gd name="connsiteX66" fmla="*/ 6340 w 9920"/>
              <a:gd name="connsiteY66" fmla="*/ 6265 h 10000"/>
              <a:gd name="connsiteX67" fmla="*/ 6410 w 9920"/>
              <a:gd name="connsiteY67" fmla="*/ 6148 h 10000"/>
              <a:gd name="connsiteX68" fmla="*/ 6491 w 9920"/>
              <a:gd name="connsiteY68" fmla="*/ 5486 h 10000"/>
              <a:gd name="connsiteX69" fmla="*/ 6570 w 9920"/>
              <a:gd name="connsiteY69" fmla="*/ 5700 h 10000"/>
              <a:gd name="connsiteX70" fmla="*/ 6642 w 9920"/>
              <a:gd name="connsiteY70" fmla="*/ 5156 h 10000"/>
              <a:gd name="connsiteX71" fmla="*/ 6802 w 9920"/>
              <a:gd name="connsiteY71" fmla="*/ 4942 h 10000"/>
              <a:gd name="connsiteX72" fmla="*/ 6869 w 9920"/>
              <a:gd name="connsiteY72" fmla="*/ 5370 h 10000"/>
              <a:gd name="connsiteX73" fmla="*/ 6952 w 9920"/>
              <a:gd name="connsiteY73" fmla="*/ 5486 h 10000"/>
              <a:gd name="connsiteX74" fmla="*/ 7018 w 9920"/>
              <a:gd name="connsiteY74" fmla="*/ 6362 h 10000"/>
              <a:gd name="connsiteX75" fmla="*/ 7180 w 9920"/>
              <a:gd name="connsiteY75" fmla="*/ 6265 h 10000"/>
              <a:gd name="connsiteX76" fmla="*/ 7247 w 9920"/>
              <a:gd name="connsiteY76" fmla="*/ 5817 h 10000"/>
              <a:gd name="connsiteX77" fmla="*/ 7330 w 9920"/>
              <a:gd name="connsiteY77" fmla="*/ 7023 h 10000"/>
              <a:gd name="connsiteX78" fmla="*/ 7413 w 9920"/>
              <a:gd name="connsiteY78" fmla="*/ 2743 h 10000"/>
              <a:gd name="connsiteX79" fmla="*/ 7561 w 9920"/>
              <a:gd name="connsiteY79" fmla="*/ 0 h 10000"/>
              <a:gd name="connsiteX80" fmla="*/ 7641 w 9920"/>
              <a:gd name="connsiteY80" fmla="*/ 1323 h 10000"/>
              <a:gd name="connsiteX81" fmla="*/ 7707 w 9920"/>
              <a:gd name="connsiteY81" fmla="*/ 875 h 10000"/>
              <a:gd name="connsiteX82" fmla="*/ 7790 w 9920"/>
              <a:gd name="connsiteY82" fmla="*/ 2082 h 10000"/>
              <a:gd name="connsiteX83" fmla="*/ 7941 w 9920"/>
              <a:gd name="connsiteY83" fmla="*/ 1751 h 10000"/>
              <a:gd name="connsiteX84" fmla="*/ 8020 w 9920"/>
              <a:gd name="connsiteY84" fmla="*/ 1751 h 10000"/>
              <a:gd name="connsiteX85" fmla="*/ 8091 w 9920"/>
              <a:gd name="connsiteY85" fmla="*/ 1965 h 10000"/>
              <a:gd name="connsiteX86" fmla="*/ 8169 w 9920"/>
              <a:gd name="connsiteY86" fmla="*/ 2626 h 10000"/>
              <a:gd name="connsiteX87" fmla="*/ 8321 w 9920"/>
              <a:gd name="connsiteY87" fmla="*/ 1634 h 10000"/>
              <a:gd name="connsiteX88" fmla="*/ 8401 w 9920"/>
              <a:gd name="connsiteY88" fmla="*/ 2082 h 10000"/>
              <a:gd name="connsiteX89" fmla="*/ 8469 w 9920"/>
              <a:gd name="connsiteY89" fmla="*/ 1965 h 10000"/>
              <a:gd name="connsiteX90" fmla="*/ 8551 w 9920"/>
              <a:gd name="connsiteY90" fmla="*/ 992 h 10000"/>
              <a:gd name="connsiteX91" fmla="*/ 8702 w 9920"/>
              <a:gd name="connsiteY91" fmla="*/ 1206 h 10000"/>
              <a:gd name="connsiteX92" fmla="*/ 8780 w 9920"/>
              <a:gd name="connsiteY92" fmla="*/ 545 h 10000"/>
              <a:gd name="connsiteX93" fmla="*/ 8862 w 9920"/>
              <a:gd name="connsiteY93" fmla="*/ 4163 h 10000"/>
              <a:gd name="connsiteX94" fmla="*/ 8929 w 9920"/>
              <a:gd name="connsiteY94" fmla="*/ 5700 h 10000"/>
              <a:gd name="connsiteX95" fmla="*/ 9091 w 9920"/>
              <a:gd name="connsiteY95" fmla="*/ 5700 h 10000"/>
              <a:gd name="connsiteX96" fmla="*/ 9162 w 9920"/>
              <a:gd name="connsiteY96" fmla="*/ 5156 h 10000"/>
              <a:gd name="connsiteX97" fmla="*/ 9242 w 9920"/>
              <a:gd name="connsiteY97" fmla="*/ 5156 h 10000"/>
              <a:gd name="connsiteX98" fmla="*/ 9309 w 9920"/>
              <a:gd name="connsiteY98" fmla="*/ 5700 h 10000"/>
              <a:gd name="connsiteX99" fmla="*/ 9473 w 9920"/>
              <a:gd name="connsiteY99" fmla="*/ 5272 h 10000"/>
              <a:gd name="connsiteX100" fmla="*/ 9540 w 9920"/>
              <a:gd name="connsiteY100" fmla="*/ 4280 h 10000"/>
              <a:gd name="connsiteX101" fmla="*/ 9623 w 9920"/>
              <a:gd name="connsiteY101" fmla="*/ 5058 h 10000"/>
              <a:gd name="connsiteX102" fmla="*/ 9701 w 9920"/>
              <a:gd name="connsiteY102" fmla="*/ 5058 h 10000"/>
              <a:gd name="connsiteX103" fmla="*/ 9852 w 9920"/>
              <a:gd name="connsiteY103" fmla="*/ 4611 h 10000"/>
              <a:gd name="connsiteX104" fmla="*/ 9920 w 9920"/>
              <a:gd name="connsiteY104" fmla="*/ 5058 h 10000"/>
              <a:gd name="connsiteX0" fmla="*/ 0 w 9931"/>
              <a:gd name="connsiteY0" fmla="*/ 10000 h 10000"/>
              <a:gd name="connsiteX1" fmla="*/ 164 w 9931"/>
              <a:gd name="connsiteY1" fmla="*/ 9767 h 10000"/>
              <a:gd name="connsiteX2" fmla="*/ 231 w 9931"/>
              <a:gd name="connsiteY2" fmla="*/ 9767 h 10000"/>
              <a:gd name="connsiteX3" fmla="*/ 315 w 9931"/>
              <a:gd name="connsiteY3" fmla="*/ 9339 h 10000"/>
              <a:gd name="connsiteX4" fmla="*/ 381 w 9931"/>
              <a:gd name="connsiteY4" fmla="*/ 9125 h 10000"/>
              <a:gd name="connsiteX5" fmla="*/ 545 w 9931"/>
              <a:gd name="connsiteY5" fmla="*/ 8560 h 10000"/>
              <a:gd name="connsiteX6" fmla="*/ 616 w 9931"/>
              <a:gd name="connsiteY6" fmla="*/ 8560 h 10000"/>
              <a:gd name="connsiteX7" fmla="*/ 696 w 9931"/>
              <a:gd name="connsiteY7" fmla="*/ 7568 h 10000"/>
              <a:gd name="connsiteX8" fmla="*/ 778 w 9931"/>
              <a:gd name="connsiteY8" fmla="*/ 7568 h 10000"/>
              <a:gd name="connsiteX9" fmla="*/ 928 w 9931"/>
              <a:gd name="connsiteY9" fmla="*/ 7685 h 10000"/>
              <a:gd name="connsiteX10" fmla="*/ 1008 w 9931"/>
              <a:gd name="connsiteY10" fmla="*/ 7802 h 10000"/>
              <a:gd name="connsiteX11" fmla="*/ 1080 w 9931"/>
              <a:gd name="connsiteY11" fmla="*/ 7354 h 10000"/>
              <a:gd name="connsiteX12" fmla="*/ 1161 w 9931"/>
              <a:gd name="connsiteY12" fmla="*/ 7237 h 10000"/>
              <a:gd name="connsiteX13" fmla="*/ 1310 w 9931"/>
              <a:gd name="connsiteY13" fmla="*/ 5603 h 10000"/>
              <a:gd name="connsiteX14" fmla="*/ 1392 w 9931"/>
              <a:gd name="connsiteY14" fmla="*/ 4942 h 10000"/>
              <a:gd name="connsiteX15" fmla="*/ 1460 w 9931"/>
              <a:gd name="connsiteY15" fmla="*/ 5603 h 10000"/>
              <a:gd name="connsiteX16" fmla="*/ 1545 w 9931"/>
              <a:gd name="connsiteY16" fmla="*/ 5700 h 10000"/>
              <a:gd name="connsiteX17" fmla="*/ 1696 w 9931"/>
              <a:gd name="connsiteY17" fmla="*/ 5370 h 10000"/>
              <a:gd name="connsiteX18" fmla="*/ 1775 w 9931"/>
              <a:gd name="connsiteY18" fmla="*/ 5700 h 10000"/>
              <a:gd name="connsiteX19" fmla="*/ 1846 w 9931"/>
              <a:gd name="connsiteY19" fmla="*/ 5272 h 10000"/>
              <a:gd name="connsiteX20" fmla="*/ 1927 w 9931"/>
              <a:gd name="connsiteY20" fmla="*/ 5603 h 10000"/>
              <a:gd name="connsiteX21" fmla="*/ 2075 w 9931"/>
              <a:gd name="connsiteY21" fmla="*/ 5058 h 10000"/>
              <a:gd name="connsiteX22" fmla="*/ 2156 w 9931"/>
              <a:gd name="connsiteY22" fmla="*/ 5370 h 10000"/>
              <a:gd name="connsiteX23" fmla="*/ 2241 w 9931"/>
              <a:gd name="connsiteY23" fmla="*/ 5156 h 10000"/>
              <a:gd name="connsiteX24" fmla="*/ 2307 w 9931"/>
              <a:gd name="connsiteY24" fmla="*/ 5486 h 10000"/>
              <a:gd name="connsiteX25" fmla="*/ 2472 w 9931"/>
              <a:gd name="connsiteY25" fmla="*/ 4611 h 10000"/>
              <a:gd name="connsiteX26" fmla="*/ 2540 w 9931"/>
              <a:gd name="connsiteY26" fmla="*/ 5156 h 10000"/>
              <a:gd name="connsiteX27" fmla="*/ 2623 w 9931"/>
              <a:gd name="connsiteY27" fmla="*/ 5272 h 10000"/>
              <a:gd name="connsiteX28" fmla="*/ 2688 w 9931"/>
              <a:gd name="connsiteY28" fmla="*/ 5603 h 10000"/>
              <a:gd name="connsiteX29" fmla="*/ 2777 w 9931"/>
              <a:gd name="connsiteY29" fmla="*/ 5058 h 10000"/>
              <a:gd name="connsiteX30" fmla="*/ 2927 w 9931"/>
              <a:gd name="connsiteY30" fmla="*/ 5486 h 10000"/>
              <a:gd name="connsiteX31" fmla="*/ 3005 w 9931"/>
              <a:gd name="connsiteY31" fmla="*/ 5603 h 10000"/>
              <a:gd name="connsiteX32" fmla="*/ 3086 w 9931"/>
              <a:gd name="connsiteY32" fmla="*/ 5370 h 10000"/>
              <a:gd name="connsiteX33" fmla="*/ 3157 w 9931"/>
              <a:gd name="connsiteY33" fmla="*/ 5370 h 10000"/>
              <a:gd name="connsiteX34" fmla="*/ 3323 w 9931"/>
              <a:gd name="connsiteY34" fmla="*/ 5370 h 10000"/>
              <a:gd name="connsiteX35" fmla="*/ 3388 w 9931"/>
              <a:gd name="connsiteY35" fmla="*/ 4611 h 10000"/>
              <a:gd name="connsiteX36" fmla="*/ 3474 w 9931"/>
              <a:gd name="connsiteY36" fmla="*/ 4942 h 10000"/>
              <a:gd name="connsiteX37" fmla="*/ 3536 w 9931"/>
              <a:gd name="connsiteY37" fmla="*/ 4728 h 10000"/>
              <a:gd name="connsiteX38" fmla="*/ 3703 w 9931"/>
              <a:gd name="connsiteY38" fmla="*/ 6031 h 10000"/>
              <a:gd name="connsiteX39" fmla="*/ 3769 w 9931"/>
              <a:gd name="connsiteY39" fmla="*/ 5272 h 10000"/>
              <a:gd name="connsiteX40" fmla="*/ 3852 w 9931"/>
              <a:gd name="connsiteY40" fmla="*/ 5272 h 10000"/>
              <a:gd name="connsiteX41" fmla="*/ 3933 w 9931"/>
              <a:gd name="connsiteY41" fmla="*/ 5272 h 10000"/>
              <a:gd name="connsiteX42" fmla="*/ 4084 w 9931"/>
              <a:gd name="connsiteY42" fmla="*/ 4611 h 10000"/>
              <a:gd name="connsiteX43" fmla="*/ 4154 w 9931"/>
              <a:gd name="connsiteY43" fmla="*/ 5370 h 10000"/>
              <a:gd name="connsiteX44" fmla="*/ 4235 w 9931"/>
              <a:gd name="connsiteY44" fmla="*/ 5486 h 10000"/>
              <a:gd name="connsiteX45" fmla="*/ 4317 w 9931"/>
              <a:gd name="connsiteY45" fmla="*/ 5058 h 10000"/>
              <a:gd name="connsiteX46" fmla="*/ 4466 w 9931"/>
              <a:gd name="connsiteY46" fmla="*/ 5603 h 10000"/>
              <a:gd name="connsiteX47" fmla="*/ 4550 w 9931"/>
              <a:gd name="connsiteY47" fmla="*/ 4611 h 10000"/>
              <a:gd name="connsiteX48" fmla="*/ 4616 w 9931"/>
              <a:gd name="connsiteY48" fmla="*/ 4825 h 10000"/>
              <a:gd name="connsiteX49" fmla="*/ 4700 w 9931"/>
              <a:gd name="connsiteY49" fmla="*/ 4397 h 10000"/>
              <a:gd name="connsiteX50" fmla="*/ 4847 w 9931"/>
              <a:gd name="connsiteY50" fmla="*/ 5058 h 10000"/>
              <a:gd name="connsiteX51" fmla="*/ 4930 w 9931"/>
              <a:gd name="connsiteY51" fmla="*/ 5156 h 10000"/>
              <a:gd name="connsiteX52" fmla="*/ 4999 w 9931"/>
              <a:gd name="connsiteY52" fmla="*/ 4825 h 10000"/>
              <a:gd name="connsiteX53" fmla="*/ 5080 w 9931"/>
              <a:gd name="connsiteY53" fmla="*/ 5156 h 10000"/>
              <a:gd name="connsiteX54" fmla="*/ 5231 w 9931"/>
              <a:gd name="connsiteY54" fmla="*/ 5156 h 10000"/>
              <a:gd name="connsiteX55" fmla="*/ 5316 w 9931"/>
              <a:gd name="connsiteY55" fmla="*/ 5486 h 10000"/>
              <a:gd name="connsiteX56" fmla="*/ 5396 w 9931"/>
              <a:gd name="connsiteY56" fmla="*/ 5370 h 10000"/>
              <a:gd name="connsiteX57" fmla="*/ 5464 w 9931"/>
              <a:gd name="connsiteY57" fmla="*/ 5272 h 10000"/>
              <a:gd name="connsiteX58" fmla="*/ 5617 w 9931"/>
              <a:gd name="connsiteY58" fmla="*/ 4942 h 10000"/>
              <a:gd name="connsiteX59" fmla="*/ 5692 w 9931"/>
              <a:gd name="connsiteY59" fmla="*/ 4942 h 10000"/>
              <a:gd name="connsiteX60" fmla="*/ 5781 w 9931"/>
              <a:gd name="connsiteY60" fmla="*/ 5272 h 10000"/>
              <a:gd name="connsiteX61" fmla="*/ 5847 w 9931"/>
              <a:gd name="connsiteY61" fmla="*/ 5486 h 10000"/>
              <a:gd name="connsiteX62" fmla="*/ 6009 w 9931"/>
              <a:gd name="connsiteY62" fmla="*/ 5156 h 10000"/>
              <a:gd name="connsiteX63" fmla="*/ 6078 w 9931"/>
              <a:gd name="connsiteY63" fmla="*/ 7354 h 10000"/>
              <a:gd name="connsiteX64" fmla="*/ 6161 w 9931"/>
              <a:gd name="connsiteY64" fmla="*/ 8016 h 10000"/>
              <a:gd name="connsiteX65" fmla="*/ 6243 w 9931"/>
              <a:gd name="connsiteY65" fmla="*/ 7140 h 10000"/>
              <a:gd name="connsiteX66" fmla="*/ 6391 w 9931"/>
              <a:gd name="connsiteY66" fmla="*/ 6265 h 10000"/>
              <a:gd name="connsiteX67" fmla="*/ 6462 w 9931"/>
              <a:gd name="connsiteY67" fmla="*/ 6148 h 10000"/>
              <a:gd name="connsiteX68" fmla="*/ 6543 w 9931"/>
              <a:gd name="connsiteY68" fmla="*/ 5486 h 10000"/>
              <a:gd name="connsiteX69" fmla="*/ 6623 w 9931"/>
              <a:gd name="connsiteY69" fmla="*/ 5700 h 10000"/>
              <a:gd name="connsiteX70" fmla="*/ 6696 w 9931"/>
              <a:gd name="connsiteY70" fmla="*/ 5156 h 10000"/>
              <a:gd name="connsiteX71" fmla="*/ 6857 w 9931"/>
              <a:gd name="connsiteY71" fmla="*/ 4942 h 10000"/>
              <a:gd name="connsiteX72" fmla="*/ 6924 w 9931"/>
              <a:gd name="connsiteY72" fmla="*/ 5370 h 10000"/>
              <a:gd name="connsiteX73" fmla="*/ 7008 w 9931"/>
              <a:gd name="connsiteY73" fmla="*/ 5486 h 10000"/>
              <a:gd name="connsiteX74" fmla="*/ 7075 w 9931"/>
              <a:gd name="connsiteY74" fmla="*/ 6362 h 10000"/>
              <a:gd name="connsiteX75" fmla="*/ 7238 w 9931"/>
              <a:gd name="connsiteY75" fmla="*/ 6265 h 10000"/>
              <a:gd name="connsiteX76" fmla="*/ 7305 w 9931"/>
              <a:gd name="connsiteY76" fmla="*/ 5817 h 10000"/>
              <a:gd name="connsiteX77" fmla="*/ 7389 w 9931"/>
              <a:gd name="connsiteY77" fmla="*/ 7023 h 10000"/>
              <a:gd name="connsiteX78" fmla="*/ 7473 w 9931"/>
              <a:gd name="connsiteY78" fmla="*/ 2743 h 10000"/>
              <a:gd name="connsiteX79" fmla="*/ 7622 w 9931"/>
              <a:gd name="connsiteY79" fmla="*/ 0 h 10000"/>
              <a:gd name="connsiteX80" fmla="*/ 7703 w 9931"/>
              <a:gd name="connsiteY80" fmla="*/ 1323 h 10000"/>
              <a:gd name="connsiteX81" fmla="*/ 7769 w 9931"/>
              <a:gd name="connsiteY81" fmla="*/ 875 h 10000"/>
              <a:gd name="connsiteX82" fmla="*/ 7853 w 9931"/>
              <a:gd name="connsiteY82" fmla="*/ 2082 h 10000"/>
              <a:gd name="connsiteX83" fmla="*/ 8005 w 9931"/>
              <a:gd name="connsiteY83" fmla="*/ 1751 h 10000"/>
              <a:gd name="connsiteX84" fmla="*/ 8085 w 9931"/>
              <a:gd name="connsiteY84" fmla="*/ 1751 h 10000"/>
              <a:gd name="connsiteX85" fmla="*/ 8156 w 9931"/>
              <a:gd name="connsiteY85" fmla="*/ 1965 h 10000"/>
              <a:gd name="connsiteX86" fmla="*/ 8235 w 9931"/>
              <a:gd name="connsiteY86" fmla="*/ 2626 h 10000"/>
              <a:gd name="connsiteX87" fmla="*/ 8388 w 9931"/>
              <a:gd name="connsiteY87" fmla="*/ 1634 h 10000"/>
              <a:gd name="connsiteX88" fmla="*/ 8469 w 9931"/>
              <a:gd name="connsiteY88" fmla="*/ 2082 h 10000"/>
              <a:gd name="connsiteX89" fmla="*/ 8537 w 9931"/>
              <a:gd name="connsiteY89" fmla="*/ 1965 h 10000"/>
              <a:gd name="connsiteX90" fmla="*/ 8620 w 9931"/>
              <a:gd name="connsiteY90" fmla="*/ 992 h 10000"/>
              <a:gd name="connsiteX91" fmla="*/ 8772 w 9931"/>
              <a:gd name="connsiteY91" fmla="*/ 1206 h 10000"/>
              <a:gd name="connsiteX92" fmla="*/ 8851 w 9931"/>
              <a:gd name="connsiteY92" fmla="*/ 545 h 10000"/>
              <a:gd name="connsiteX93" fmla="*/ 8933 w 9931"/>
              <a:gd name="connsiteY93" fmla="*/ 4163 h 10000"/>
              <a:gd name="connsiteX94" fmla="*/ 9001 w 9931"/>
              <a:gd name="connsiteY94" fmla="*/ 5700 h 10000"/>
              <a:gd name="connsiteX95" fmla="*/ 9164 w 9931"/>
              <a:gd name="connsiteY95" fmla="*/ 5700 h 10000"/>
              <a:gd name="connsiteX96" fmla="*/ 9236 w 9931"/>
              <a:gd name="connsiteY96" fmla="*/ 5156 h 10000"/>
              <a:gd name="connsiteX97" fmla="*/ 9317 w 9931"/>
              <a:gd name="connsiteY97" fmla="*/ 5156 h 10000"/>
              <a:gd name="connsiteX98" fmla="*/ 9384 w 9931"/>
              <a:gd name="connsiteY98" fmla="*/ 5700 h 10000"/>
              <a:gd name="connsiteX99" fmla="*/ 9549 w 9931"/>
              <a:gd name="connsiteY99" fmla="*/ 5272 h 10000"/>
              <a:gd name="connsiteX100" fmla="*/ 9617 w 9931"/>
              <a:gd name="connsiteY100" fmla="*/ 4280 h 10000"/>
              <a:gd name="connsiteX101" fmla="*/ 9701 w 9931"/>
              <a:gd name="connsiteY101" fmla="*/ 5058 h 10000"/>
              <a:gd name="connsiteX102" fmla="*/ 9779 w 9931"/>
              <a:gd name="connsiteY102" fmla="*/ 5058 h 10000"/>
              <a:gd name="connsiteX103" fmla="*/ 9931 w 9931"/>
              <a:gd name="connsiteY103" fmla="*/ 4611 h 10000"/>
              <a:gd name="connsiteX0" fmla="*/ 0 w 9847"/>
              <a:gd name="connsiteY0" fmla="*/ 10000 h 10000"/>
              <a:gd name="connsiteX1" fmla="*/ 165 w 9847"/>
              <a:gd name="connsiteY1" fmla="*/ 9767 h 10000"/>
              <a:gd name="connsiteX2" fmla="*/ 233 w 9847"/>
              <a:gd name="connsiteY2" fmla="*/ 9767 h 10000"/>
              <a:gd name="connsiteX3" fmla="*/ 317 w 9847"/>
              <a:gd name="connsiteY3" fmla="*/ 9339 h 10000"/>
              <a:gd name="connsiteX4" fmla="*/ 384 w 9847"/>
              <a:gd name="connsiteY4" fmla="*/ 9125 h 10000"/>
              <a:gd name="connsiteX5" fmla="*/ 549 w 9847"/>
              <a:gd name="connsiteY5" fmla="*/ 8560 h 10000"/>
              <a:gd name="connsiteX6" fmla="*/ 620 w 9847"/>
              <a:gd name="connsiteY6" fmla="*/ 8560 h 10000"/>
              <a:gd name="connsiteX7" fmla="*/ 701 w 9847"/>
              <a:gd name="connsiteY7" fmla="*/ 7568 h 10000"/>
              <a:gd name="connsiteX8" fmla="*/ 783 w 9847"/>
              <a:gd name="connsiteY8" fmla="*/ 7568 h 10000"/>
              <a:gd name="connsiteX9" fmla="*/ 934 w 9847"/>
              <a:gd name="connsiteY9" fmla="*/ 7685 h 10000"/>
              <a:gd name="connsiteX10" fmla="*/ 1015 w 9847"/>
              <a:gd name="connsiteY10" fmla="*/ 7802 h 10000"/>
              <a:gd name="connsiteX11" fmla="*/ 1088 w 9847"/>
              <a:gd name="connsiteY11" fmla="*/ 7354 h 10000"/>
              <a:gd name="connsiteX12" fmla="*/ 1169 w 9847"/>
              <a:gd name="connsiteY12" fmla="*/ 7237 h 10000"/>
              <a:gd name="connsiteX13" fmla="*/ 1319 w 9847"/>
              <a:gd name="connsiteY13" fmla="*/ 5603 h 10000"/>
              <a:gd name="connsiteX14" fmla="*/ 1402 w 9847"/>
              <a:gd name="connsiteY14" fmla="*/ 4942 h 10000"/>
              <a:gd name="connsiteX15" fmla="*/ 1470 w 9847"/>
              <a:gd name="connsiteY15" fmla="*/ 5603 h 10000"/>
              <a:gd name="connsiteX16" fmla="*/ 1556 w 9847"/>
              <a:gd name="connsiteY16" fmla="*/ 5700 h 10000"/>
              <a:gd name="connsiteX17" fmla="*/ 1708 w 9847"/>
              <a:gd name="connsiteY17" fmla="*/ 5370 h 10000"/>
              <a:gd name="connsiteX18" fmla="*/ 1787 w 9847"/>
              <a:gd name="connsiteY18" fmla="*/ 5700 h 10000"/>
              <a:gd name="connsiteX19" fmla="*/ 1859 w 9847"/>
              <a:gd name="connsiteY19" fmla="*/ 5272 h 10000"/>
              <a:gd name="connsiteX20" fmla="*/ 1940 w 9847"/>
              <a:gd name="connsiteY20" fmla="*/ 5603 h 10000"/>
              <a:gd name="connsiteX21" fmla="*/ 2089 w 9847"/>
              <a:gd name="connsiteY21" fmla="*/ 5058 h 10000"/>
              <a:gd name="connsiteX22" fmla="*/ 2171 w 9847"/>
              <a:gd name="connsiteY22" fmla="*/ 5370 h 10000"/>
              <a:gd name="connsiteX23" fmla="*/ 2257 w 9847"/>
              <a:gd name="connsiteY23" fmla="*/ 5156 h 10000"/>
              <a:gd name="connsiteX24" fmla="*/ 2323 w 9847"/>
              <a:gd name="connsiteY24" fmla="*/ 5486 h 10000"/>
              <a:gd name="connsiteX25" fmla="*/ 2489 w 9847"/>
              <a:gd name="connsiteY25" fmla="*/ 4611 h 10000"/>
              <a:gd name="connsiteX26" fmla="*/ 2558 w 9847"/>
              <a:gd name="connsiteY26" fmla="*/ 5156 h 10000"/>
              <a:gd name="connsiteX27" fmla="*/ 2641 w 9847"/>
              <a:gd name="connsiteY27" fmla="*/ 5272 h 10000"/>
              <a:gd name="connsiteX28" fmla="*/ 2707 w 9847"/>
              <a:gd name="connsiteY28" fmla="*/ 5603 h 10000"/>
              <a:gd name="connsiteX29" fmla="*/ 2796 w 9847"/>
              <a:gd name="connsiteY29" fmla="*/ 5058 h 10000"/>
              <a:gd name="connsiteX30" fmla="*/ 2947 w 9847"/>
              <a:gd name="connsiteY30" fmla="*/ 5486 h 10000"/>
              <a:gd name="connsiteX31" fmla="*/ 3026 w 9847"/>
              <a:gd name="connsiteY31" fmla="*/ 5603 h 10000"/>
              <a:gd name="connsiteX32" fmla="*/ 3107 w 9847"/>
              <a:gd name="connsiteY32" fmla="*/ 5370 h 10000"/>
              <a:gd name="connsiteX33" fmla="*/ 3179 w 9847"/>
              <a:gd name="connsiteY33" fmla="*/ 5370 h 10000"/>
              <a:gd name="connsiteX34" fmla="*/ 3346 w 9847"/>
              <a:gd name="connsiteY34" fmla="*/ 5370 h 10000"/>
              <a:gd name="connsiteX35" fmla="*/ 3412 w 9847"/>
              <a:gd name="connsiteY35" fmla="*/ 4611 h 10000"/>
              <a:gd name="connsiteX36" fmla="*/ 3498 w 9847"/>
              <a:gd name="connsiteY36" fmla="*/ 4942 h 10000"/>
              <a:gd name="connsiteX37" fmla="*/ 3561 w 9847"/>
              <a:gd name="connsiteY37" fmla="*/ 4728 h 10000"/>
              <a:gd name="connsiteX38" fmla="*/ 3729 w 9847"/>
              <a:gd name="connsiteY38" fmla="*/ 6031 h 10000"/>
              <a:gd name="connsiteX39" fmla="*/ 3795 w 9847"/>
              <a:gd name="connsiteY39" fmla="*/ 5272 h 10000"/>
              <a:gd name="connsiteX40" fmla="*/ 3879 w 9847"/>
              <a:gd name="connsiteY40" fmla="*/ 5272 h 10000"/>
              <a:gd name="connsiteX41" fmla="*/ 3960 w 9847"/>
              <a:gd name="connsiteY41" fmla="*/ 5272 h 10000"/>
              <a:gd name="connsiteX42" fmla="*/ 4112 w 9847"/>
              <a:gd name="connsiteY42" fmla="*/ 4611 h 10000"/>
              <a:gd name="connsiteX43" fmla="*/ 4183 w 9847"/>
              <a:gd name="connsiteY43" fmla="*/ 5370 h 10000"/>
              <a:gd name="connsiteX44" fmla="*/ 4264 w 9847"/>
              <a:gd name="connsiteY44" fmla="*/ 5486 h 10000"/>
              <a:gd name="connsiteX45" fmla="*/ 4347 w 9847"/>
              <a:gd name="connsiteY45" fmla="*/ 5058 h 10000"/>
              <a:gd name="connsiteX46" fmla="*/ 4497 w 9847"/>
              <a:gd name="connsiteY46" fmla="*/ 5603 h 10000"/>
              <a:gd name="connsiteX47" fmla="*/ 4582 w 9847"/>
              <a:gd name="connsiteY47" fmla="*/ 4611 h 10000"/>
              <a:gd name="connsiteX48" fmla="*/ 4648 w 9847"/>
              <a:gd name="connsiteY48" fmla="*/ 4825 h 10000"/>
              <a:gd name="connsiteX49" fmla="*/ 4733 w 9847"/>
              <a:gd name="connsiteY49" fmla="*/ 4397 h 10000"/>
              <a:gd name="connsiteX50" fmla="*/ 4881 w 9847"/>
              <a:gd name="connsiteY50" fmla="*/ 5058 h 10000"/>
              <a:gd name="connsiteX51" fmla="*/ 4964 w 9847"/>
              <a:gd name="connsiteY51" fmla="*/ 5156 h 10000"/>
              <a:gd name="connsiteX52" fmla="*/ 5034 w 9847"/>
              <a:gd name="connsiteY52" fmla="*/ 4825 h 10000"/>
              <a:gd name="connsiteX53" fmla="*/ 5115 w 9847"/>
              <a:gd name="connsiteY53" fmla="*/ 5156 h 10000"/>
              <a:gd name="connsiteX54" fmla="*/ 5267 w 9847"/>
              <a:gd name="connsiteY54" fmla="*/ 5156 h 10000"/>
              <a:gd name="connsiteX55" fmla="*/ 5353 w 9847"/>
              <a:gd name="connsiteY55" fmla="*/ 5486 h 10000"/>
              <a:gd name="connsiteX56" fmla="*/ 5433 w 9847"/>
              <a:gd name="connsiteY56" fmla="*/ 5370 h 10000"/>
              <a:gd name="connsiteX57" fmla="*/ 5502 w 9847"/>
              <a:gd name="connsiteY57" fmla="*/ 5272 h 10000"/>
              <a:gd name="connsiteX58" fmla="*/ 5656 w 9847"/>
              <a:gd name="connsiteY58" fmla="*/ 4942 h 10000"/>
              <a:gd name="connsiteX59" fmla="*/ 5732 w 9847"/>
              <a:gd name="connsiteY59" fmla="*/ 4942 h 10000"/>
              <a:gd name="connsiteX60" fmla="*/ 5821 w 9847"/>
              <a:gd name="connsiteY60" fmla="*/ 5272 h 10000"/>
              <a:gd name="connsiteX61" fmla="*/ 5888 w 9847"/>
              <a:gd name="connsiteY61" fmla="*/ 5486 h 10000"/>
              <a:gd name="connsiteX62" fmla="*/ 6051 w 9847"/>
              <a:gd name="connsiteY62" fmla="*/ 5156 h 10000"/>
              <a:gd name="connsiteX63" fmla="*/ 6120 w 9847"/>
              <a:gd name="connsiteY63" fmla="*/ 7354 h 10000"/>
              <a:gd name="connsiteX64" fmla="*/ 6204 w 9847"/>
              <a:gd name="connsiteY64" fmla="*/ 8016 h 10000"/>
              <a:gd name="connsiteX65" fmla="*/ 6286 w 9847"/>
              <a:gd name="connsiteY65" fmla="*/ 7140 h 10000"/>
              <a:gd name="connsiteX66" fmla="*/ 6435 w 9847"/>
              <a:gd name="connsiteY66" fmla="*/ 6265 h 10000"/>
              <a:gd name="connsiteX67" fmla="*/ 6507 w 9847"/>
              <a:gd name="connsiteY67" fmla="*/ 6148 h 10000"/>
              <a:gd name="connsiteX68" fmla="*/ 6588 w 9847"/>
              <a:gd name="connsiteY68" fmla="*/ 5486 h 10000"/>
              <a:gd name="connsiteX69" fmla="*/ 6669 w 9847"/>
              <a:gd name="connsiteY69" fmla="*/ 5700 h 10000"/>
              <a:gd name="connsiteX70" fmla="*/ 6743 w 9847"/>
              <a:gd name="connsiteY70" fmla="*/ 5156 h 10000"/>
              <a:gd name="connsiteX71" fmla="*/ 6905 w 9847"/>
              <a:gd name="connsiteY71" fmla="*/ 4942 h 10000"/>
              <a:gd name="connsiteX72" fmla="*/ 6972 w 9847"/>
              <a:gd name="connsiteY72" fmla="*/ 5370 h 10000"/>
              <a:gd name="connsiteX73" fmla="*/ 7057 w 9847"/>
              <a:gd name="connsiteY73" fmla="*/ 5486 h 10000"/>
              <a:gd name="connsiteX74" fmla="*/ 7124 w 9847"/>
              <a:gd name="connsiteY74" fmla="*/ 6362 h 10000"/>
              <a:gd name="connsiteX75" fmla="*/ 7288 w 9847"/>
              <a:gd name="connsiteY75" fmla="*/ 6265 h 10000"/>
              <a:gd name="connsiteX76" fmla="*/ 7356 w 9847"/>
              <a:gd name="connsiteY76" fmla="*/ 5817 h 10000"/>
              <a:gd name="connsiteX77" fmla="*/ 7440 w 9847"/>
              <a:gd name="connsiteY77" fmla="*/ 7023 h 10000"/>
              <a:gd name="connsiteX78" fmla="*/ 7525 w 9847"/>
              <a:gd name="connsiteY78" fmla="*/ 2743 h 10000"/>
              <a:gd name="connsiteX79" fmla="*/ 7675 w 9847"/>
              <a:gd name="connsiteY79" fmla="*/ 0 h 10000"/>
              <a:gd name="connsiteX80" fmla="*/ 7757 w 9847"/>
              <a:gd name="connsiteY80" fmla="*/ 1323 h 10000"/>
              <a:gd name="connsiteX81" fmla="*/ 7823 w 9847"/>
              <a:gd name="connsiteY81" fmla="*/ 875 h 10000"/>
              <a:gd name="connsiteX82" fmla="*/ 7908 w 9847"/>
              <a:gd name="connsiteY82" fmla="*/ 2082 h 10000"/>
              <a:gd name="connsiteX83" fmla="*/ 8061 w 9847"/>
              <a:gd name="connsiteY83" fmla="*/ 1751 h 10000"/>
              <a:gd name="connsiteX84" fmla="*/ 8141 w 9847"/>
              <a:gd name="connsiteY84" fmla="*/ 1751 h 10000"/>
              <a:gd name="connsiteX85" fmla="*/ 8213 w 9847"/>
              <a:gd name="connsiteY85" fmla="*/ 1965 h 10000"/>
              <a:gd name="connsiteX86" fmla="*/ 8292 w 9847"/>
              <a:gd name="connsiteY86" fmla="*/ 2626 h 10000"/>
              <a:gd name="connsiteX87" fmla="*/ 8446 w 9847"/>
              <a:gd name="connsiteY87" fmla="*/ 1634 h 10000"/>
              <a:gd name="connsiteX88" fmla="*/ 8528 w 9847"/>
              <a:gd name="connsiteY88" fmla="*/ 2082 h 10000"/>
              <a:gd name="connsiteX89" fmla="*/ 8596 w 9847"/>
              <a:gd name="connsiteY89" fmla="*/ 1965 h 10000"/>
              <a:gd name="connsiteX90" fmla="*/ 8680 w 9847"/>
              <a:gd name="connsiteY90" fmla="*/ 992 h 10000"/>
              <a:gd name="connsiteX91" fmla="*/ 8833 w 9847"/>
              <a:gd name="connsiteY91" fmla="*/ 1206 h 10000"/>
              <a:gd name="connsiteX92" fmla="*/ 8912 w 9847"/>
              <a:gd name="connsiteY92" fmla="*/ 545 h 10000"/>
              <a:gd name="connsiteX93" fmla="*/ 8995 w 9847"/>
              <a:gd name="connsiteY93" fmla="*/ 4163 h 10000"/>
              <a:gd name="connsiteX94" fmla="*/ 9064 w 9847"/>
              <a:gd name="connsiteY94" fmla="*/ 5700 h 10000"/>
              <a:gd name="connsiteX95" fmla="*/ 9228 w 9847"/>
              <a:gd name="connsiteY95" fmla="*/ 5700 h 10000"/>
              <a:gd name="connsiteX96" fmla="*/ 9300 w 9847"/>
              <a:gd name="connsiteY96" fmla="*/ 5156 h 10000"/>
              <a:gd name="connsiteX97" fmla="*/ 9382 w 9847"/>
              <a:gd name="connsiteY97" fmla="*/ 5156 h 10000"/>
              <a:gd name="connsiteX98" fmla="*/ 9449 w 9847"/>
              <a:gd name="connsiteY98" fmla="*/ 5700 h 10000"/>
              <a:gd name="connsiteX99" fmla="*/ 9615 w 9847"/>
              <a:gd name="connsiteY99" fmla="*/ 5272 h 10000"/>
              <a:gd name="connsiteX100" fmla="*/ 9684 w 9847"/>
              <a:gd name="connsiteY100" fmla="*/ 4280 h 10000"/>
              <a:gd name="connsiteX101" fmla="*/ 9768 w 9847"/>
              <a:gd name="connsiteY101" fmla="*/ 5058 h 10000"/>
              <a:gd name="connsiteX102" fmla="*/ 9847 w 9847"/>
              <a:gd name="connsiteY102" fmla="*/ 5058 h 10000"/>
              <a:gd name="connsiteX0" fmla="*/ 0 w 9920"/>
              <a:gd name="connsiteY0" fmla="*/ 10000 h 10000"/>
              <a:gd name="connsiteX1" fmla="*/ 168 w 9920"/>
              <a:gd name="connsiteY1" fmla="*/ 9767 h 10000"/>
              <a:gd name="connsiteX2" fmla="*/ 237 w 9920"/>
              <a:gd name="connsiteY2" fmla="*/ 9767 h 10000"/>
              <a:gd name="connsiteX3" fmla="*/ 322 w 9920"/>
              <a:gd name="connsiteY3" fmla="*/ 9339 h 10000"/>
              <a:gd name="connsiteX4" fmla="*/ 390 w 9920"/>
              <a:gd name="connsiteY4" fmla="*/ 9125 h 10000"/>
              <a:gd name="connsiteX5" fmla="*/ 558 w 9920"/>
              <a:gd name="connsiteY5" fmla="*/ 8560 h 10000"/>
              <a:gd name="connsiteX6" fmla="*/ 630 w 9920"/>
              <a:gd name="connsiteY6" fmla="*/ 8560 h 10000"/>
              <a:gd name="connsiteX7" fmla="*/ 712 w 9920"/>
              <a:gd name="connsiteY7" fmla="*/ 7568 h 10000"/>
              <a:gd name="connsiteX8" fmla="*/ 795 w 9920"/>
              <a:gd name="connsiteY8" fmla="*/ 7568 h 10000"/>
              <a:gd name="connsiteX9" fmla="*/ 949 w 9920"/>
              <a:gd name="connsiteY9" fmla="*/ 7685 h 10000"/>
              <a:gd name="connsiteX10" fmla="*/ 1031 w 9920"/>
              <a:gd name="connsiteY10" fmla="*/ 7802 h 10000"/>
              <a:gd name="connsiteX11" fmla="*/ 1105 w 9920"/>
              <a:gd name="connsiteY11" fmla="*/ 7354 h 10000"/>
              <a:gd name="connsiteX12" fmla="*/ 1187 w 9920"/>
              <a:gd name="connsiteY12" fmla="*/ 7237 h 10000"/>
              <a:gd name="connsiteX13" fmla="*/ 1339 w 9920"/>
              <a:gd name="connsiteY13" fmla="*/ 5603 h 10000"/>
              <a:gd name="connsiteX14" fmla="*/ 1424 w 9920"/>
              <a:gd name="connsiteY14" fmla="*/ 4942 h 10000"/>
              <a:gd name="connsiteX15" fmla="*/ 1493 w 9920"/>
              <a:gd name="connsiteY15" fmla="*/ 5603 h 10000"/>
              <a:gd name="connsiteX16" fmla="*/ 1580 w 9920"/>
              <a:gd name="connsiteY16" fmla="*/ 5700 h 10000"/>
              <a:gd name="connsiteX17" fmla="*/ 1735 w 9920"/>
              <a:gd name="connsiteY17" fmla="*/ 5370 h 10000"/>
              <a:gd name="connsiteX18" fmla="*/ 1815 w 9920"/>
              <a:gd name="connsiteY18" fmla="*/ 5700 h 10000"/>
              <a:gd name="connsiteX19" fmla="*/ 1888 w 9920"/>
              <a:gd name="connsiteY19" fmla="*/ 5272 h 10000"/>
              <a:gd name="connsiteX20" fmla="*/ 1970 w 9920"/>
              <a:gd name="connsiteY20" fmla="*/ 5603 h 10000"/>
              <a:gd name="connsiteX21" fmla="*/ 2121 w 9920"/>
              <a:gd name="connsiteY21" fmla="*/ 5058 h 10000"/>
              <a:gd name="connsiteX22" fmla="*/ 2205 w 9920"/>
              <a:gd name="connsiteY22" fmla="*/ 5370 h 10000"/>
              <a:gd name="connsiteX23" fmla="*/ 2292 w 9920"/>
              <a:gd name="connsiteY23" fmla="*/ 5156 h 10000"/>
              <a:gd name="connsiteX24" fmla="*/ 2359 w 9920"/>
              <a:gd name="connsiteY24" fmla="*/ 5486 h 10000"/>
              <a:gd name="connsiteX25" fmla="*/ 2528 w 9920"/>
              <a:gd name="connsiteY25" fmla="*/ 4611 h 10000"/>
              <a:gd name="connsiteX26" fmla="*/ 2598 w 9920"/>
              <a:gd name="connsiteY26" fmla="*/ 5156 h 10000"/>
              <a:gd name="connsiteX27" fmla="*/ 2682 w 9920"/>
              <a:gd name="connsiteY27" fmla="*/ 5272 h 10000"/>
              <a:gd name="connsiteX28" fmla="*/ 2749 w 9920"/>
              <a:gd name="connsiteY28" fmla="*/ 5603 h 10000"/>
              <a:gd name="connsiteX29" fmla="*/ 2839 w 9920"/>
              <a:gd name="connsiteY29" fmla="*/ 5058 h 10000"/>
              <a:gd name="connsiteX30" fmla="*/ 2993 w 9920"/>
              <a:gd name="connsiteY30" fmla="*/ 5486 h 10000"/>
              <a:gd name="connsiteX31" fmla="*/ 3073 w 9920"/>
              <a:gd name="connsiteY31" fmla="*/ 5603 h 10000"/>
              <a:gd name="connsiteX32" fmla="*/ 3155 w 9920"/>
              <a:gd name="connsiteY32" fmla="*/ 5370 h 10000"/>
              <a:gd name="connsiteX33" fmla="*/ 3228 w 9920"/>
              <a:gd name="connsiteY33" fmla="*/ 5370 h 10000"/>
              <a:gd name="connsiteX34" fmla="*/ 3398 w 9920"/>
              <a:gd name="connsiteY34" fmla="*/ 5370 h 10000"/>
              <a:gd name="connsiteX35" fmla="*/ 3465 w 9920"/>
              <a:gd name="connsiteY35" fmla="*/ 4611 h 10000"/>
              <a:gd name="connsiteX36" fmla="*/ 3552 w 9920"/>
              <a:gd name="connsiteY36" fmla="*/ 4942 h 10000"/>
              <a:gd name="connsiteX37" fmla="*/ 3616 w 9920"/>
              <a:gd name="connsiteY37" fmla="*/ 4728 h 10000"/>
              <a:gd name="connsiteX38" fmla="*/ 3787 w 9920"/>
              <a:gd name="connsiteY38" fmla="*/ 6031 h 10000"/>
              <a:gd name="connsiteX39" fmla="*/ 3854 w 9920"/>
              <a:gd name="connsiteY39" fmla="*/ 5272 h 10000"/>
              <a:gd name="connsiteX40" fmla="*/ 3939 w 9920"/>
              <a:gd name="connsiteY40" fmla="*/ 5272 h 10000"/>
              <a:gd name="connsiteX41" fmla="*/ 4022 w 9920"/>
              <a:gd name="connsiteY41" fmla="*/ 5272 h 10000"/>
              <a:gd name="connsiteX42" fmla="*/ 4176 w 9920"/>
              <a:gd name="connsiteY42" fmla="*/ 4611 h 10000"/>
              <a:gd name="connsiteX43" fmla="*/ 4248 w 9920"/>
              <a:gd name="connsiteY43" fmla="*/ 5370 h 10000"/>
              <a:gd name="connsiteX44" fmla="*/ 4330 w 9920"/>
              <a:gd name="connsiteY44" fmla="*/ 5486 h 10000"/>
              <a:gd name="connsiteX45" fmla="*/ 4415 w 9920"/>
              <a:gd name="connsiteY45" fmla="*/ 5058 h 10000"/>
              <a:gd name="connsiteX46" fmla="*/ 4567 w 9920"/>
              <a:gd name="connsiteY46" fmla="*/ 5603 h 10000"/>
              <a:gd name="connsiteX47" fmla="*/ 4653 w 9920"/>
              <a:gd name="connsiteY47" fmla="*/ 4611 h 10000"/>
              <a:gd name="connsiteX48" fmla="*/ 4720 w 9920"/>
              <a:gd name="connsiteY48" fmla="*/ 4825 h 10000"/>
              <a:gd name="connsiteX49" fmla="*/ 4807 w 9920"/>
              <a:gd name="connsiteY49" fmla="*/ 4397 h 10000"/>
              <a:gd name="connsiteX50" fmla="*/ 4957 w 9920"/>
              <a:gd name="connsiteY50" fmla="*/ 5058 h 10000"/>
              <a:gd name="connsiteX51" fmla="*/ 5041 w 9920"/>
              <a:gd name="connsiteY51" fmla="*/ 5156 h 10000"/>
              <a:gd name="connsiteX52" fmla="*/ 5112 w 9920"/>
              <a:gd name="connsiteY52" fmla="*/ 4825 h 10000"/>
              <a:gd name="connsiteX53" fmla="*/ 5194 w 9920"/>
              <a:gd name="connsiteY53" fmla="*/ 5156 h 10000"/>
              <a:gd name="connsiteX54" fmla="*/ 5349 w 9920"/>
              <a:gd name="connsiteY54" fmla="*/ 5156 h 10000"/>
              <a:gd name="connsiteX55" fmla="*/ 5436 w 9920"/>
              <a:gd name="connsiteY55" fmla="*/ 5486 h 10000"/>
              <a:gd name="connsiteX56" fmla="*/ 5517 w 9920"/>
              <a:gd name="connsiteY56" fmla="*/ 5370 h 10000"/>
              <a:gd name="connsiteX57" fmla="*/ 5587 w 9920"/>
              <a:gd name="connsiteY57" fmla="*/ 5272 h 10000"/>
              <a:gd name="connsiteX58" fmla="*/ 5744 w 9920"/>
              <a:gd name="connsiteY58" fmla="*/ 4942 h 10000"/>
              <a:gd name="connsiteX59" fmla="*/ 5821 w 9920"/>
              <a:gd name="connsiteY59" fmla="*/ 4942 h 10000"/>
              <a:gd name="connsiteX60" fmla="*/ 5911 w 9920"/>
              <a:gd name="connsiteY60" fmla="*/ 5272 h 10000"/>
              <a:gd name="connsiteX61" fmla="*/ 5979 w 9920"/>
              <a:gd name="connsiteY61" fmla="*/ 5486 h 10000"/>
              <a:gd name="connsiteX62" fmla="*/ 6145 w 9920"/>
              <a:gd name="connsiteY62" fmla="*/ 5156 h 10000"/>
              <a:gd name="connsiteX63" fmla="*/ 6215 w 9920"/>
              <a:gd name="connsiteY63" fmla="*/ 7354 h 10000"/>
              <a:gd name="connsiteX64" fmla="*/ 6300 w 9920"/>
              <a:gd name="connsiteY64" fmla="*/ 8016 h 10000"/>
              <a:gd name="connsiteX65" fmla="*/ 6384 w 9920"/>
              <a:gd name="connsiteY65" fmla="*/ 7140 h 10000"/>
              <a:gd name="connsiteX66" fmla="*/ 6535 w 9920"/>
              <a:gd name="connsiteY66" fmla="*/ 6265 h 10000"/>
              <a:gd name="connsiteX67" fmla="*/ 6608 w 9920"/>
              <a:gd name="connsiteY67" fmla="*/ 6148 h 10000"/>
              <a:gd name="connsiteX68" fmla="*/ 6690 w 9920"/>
              <a:gd name="connsiteY68" fmla="*/ 5486 h 10000"/>
              <a:gd name="connsiteX69" fmla="*/ 6773 w 9920"/>
              <a:gd name="connsiteY69" fmla="*/ 5700 h 10000"/>
              <a:gd name="connsiteX70" fmla="*/ 6848 w 9920"/>
              <a:gd name="connsiteY70" fmla="*/ 5156 h 10000"/>
              <a:gd name="connsiteX71" fmla="*/ 7012 w 9920"/>
              <a:gd name="connsiteY71" fmla="*/ 4942 h 10000"/>
              <a:gd name="connsiteX72" fmla="*/ 7080 w 9920"/>
              <a:gd name="connsiteY72" fmla="*/ 5370 h 10000"/>
              <a:gd name="connsiteX73" fmla="*/ 7167 w 9920"/>
              <a:gd name="connsiteY73" fmla="*/ 5486 h 10000"/>
              <a:gd name="connsiteX74" fmla="*/ 7235 w 9920"/>
              <a:gd name="connsiteY74" fmla="*/ 6362 h 10000"/>
              <a:gd name="connsiteX75" fmla="*/ 7401 w 9920"/>
              <a:gd name="connsiteY75" fmla="*/ 6265 h 10000"/>
              <a:gd name="connsiteX76" fmla="*/ 7470 w 9920"/>
              <a:gd name="connsiteY76" fmla="*/ 5817 h 10000"/>
              <a:gd name="connsiteX77" fmla="*/ 7556 w 9920"/>
              <a:gd name="connsiteY77" fmla="*/ 7023 h 10000"/>
              <a:gd name="connsiteX78" fmla="*/ 7642 w 9920"/>
              <a:gd name="connsiteY78" fmla="*/ 2743 h 10000"/>
              <a:gd name="connsiteX79" fmla="*/ 7794 w 9920"/>
              <a:gd name="connsiteY79" fmla="*/ 0 h 10000"/>
              <a:gd name="connsiteX80" fmla="*/ 7878 w 9920"/>
              <a:gd name="connsiteY80" fmla="*/ 1323 h 10000"/>
              <a:gd name="connsiteX81" fmla="*/ 7945 w 9920"/>
              <a:gd name="connsiteY81" fmla="*/ 875 h 10000"/>
              <a:gd name="connsiteX82" fmla="*/ 8031 w 9920"/>
              <a:gd name="connsiteY82" fmla="*/ 2082 h 10000"/>
              <a:gd name="connsiteX83" fmla="*/ 8186 w 9920"/>
              <a:gd name="connsiteY83" fmla="*/ 1751 h 10000"/>
              <a:gd name="connsiteX84" fmla="*/ 8267 w 9920"/>
              <a:gd name="connsiteY84" fmla="*/ 1751 h 10000"/>
              <a:gd name="connsiteX85" fmla="*/ 8341 w 9920"/>
              <a:gd name="connsiteY85" fmla="*/ 1965 h 10000"/>
              <a:gd name="connsiteX86" fmla="*/ 8421 w 9920"/>
              <a:gd name="connsiteY86" fmla="*/ 2626 h 10000"/>
              <a:gd name="connsiteX87" fmla="*/ 8577 w 9920"/>
              <a:gd name="connsiteY87" fmla="*/ 1634 h 10000"/>
              <a:gd name="connsiteX88" fmla="*/ 8661 w 9920"/>
              <a:gd name="connsiteY88" fmla="*/ 2082 h 10000"/>
              <a:gd name="connsiteX89" fmla="*/ 8730 w 9920"/>
              <a:gd name="connsiteY89" fmla="*/ 1965 h 10000"/>
              <a:gd name="connsiteX90" fmla="*/ 8815 w 9920"/>
              <a:gd name="connsiteY90" fmla="*/ 992 h 10000"/>
              <a:gd name="connsiteX91" fmla="*/ 8970 w 9920"/>
              <a:gd name="connsiteY91" fmla="*/ 1206 h 10000"/>
              <a:gd name="connsiteX92" fmla="*/ 9050 w 9920"/>
              <a:gd name="connsiteY92" fmla="*/ 545 h 10000"/>
              <a:gd name="connsiteX93" fmla="*/ 9135 w 9920"/>
              <a:gd name="connsiteY93" fmla="*/ 4163 h 10000"/>
              <a:gd name="connsiteX94" fmla="*/ 9205 w 9920"/>
              <a:gd name="connsiteY94" fmla="*/ 5700 h 10000"/>
              <a:gd name="connsiteX95" fmla="*/ 9371 w 9920"/>
              <a:gd name="connsiteY95" fmla="*/ 5700 h 10000"/>
              <a:gd name="connsiteX96" fmla="*/ 9445 w 9920"/>
              <a:gd name="connsiteY96" fmla="*/ 5156 h 10000"/>
              <a:gd name="connsiteX97" fmla="*/ 9528 w 9920"/>
              <a:gd name="connsiteY97" fmla="*/ 5156 h 10000"/>
              <a:gd name="connsiteX98" fmla="*/ 9596 w 9920"/>
              <a:gd name="connsiteY98" fmla="*/ 5700 h 10000"/>
              <a:gd name="connsiteX99" fmla="*/ 9764 w 9920"/>
              <a:gd name="connsiteY99" fmla="*/ 5272 h 10000"/>
              <a:gd name="connsiteX100" fmla="*/ 9834 w 9920"/>
              <a:gd name="connsiteY100" fmla="*/ 4280 h 10000"/>
              <a:gd name="connsiteX101" fmla="*/ 9920 w 9920"/>
              <a:gd name="connsiteY101" fmla="*/ 5058 h 10000"/>
              <a:gd name="connsiteX0" fmla="*/ 0 w 9913"/>
              <a:gd name="connsiteY0" fmla="*/ 10000 h 10000"/>
              <a:gd name="connsiteX1" fmla="*/ 169 w 9913"/>
              <a:gd name="connsiteY1" fmla="*/ 9767 h 10000"/>
              <a:gd name="connsiteX2" fmla="*/ 239 w 9913"/>
              <a:gd name="connsiteY2" fmla="*/ 9767 h 10000"/>
              <a:gd name="connsiteX3" fmla="*/ 325 w 9913"/>
              <a:gd name="connsiteY3" fmla="*/ 9339 h 10000"/>
              <a:gd name="connsiteX4" fmla="*/ 393 w 9913"/>
              <a:gd name="connsiteY4" fmla="*/ 9125 h 10000"/>
              <a:gd name="connsiteX5" fmla="*/ 563 w 9913"/>
              <a:gd name="connsiteY5" fmla="*/ 8560 h 10000"/>
              <a:gd name="connsiteX6" fmla="*/ 635 w 9913"/>
              <a:gd name="connsiteY6" fmla="*/ 8560 h 10000"/>
              <a:gd name="connsiteX7" fmla="*/ 718 w 9913"/>
              <a:gd name="connsiteY7" fmla="*/ 7568 h 10000"/>
              <a:gd name="connsiteX8" fmla="*/ 801 w 9913"/>
              <a:gd name="connsiteY8" fmla="*/ 7568 h 10000"/>
              <a:gd name="connsiteX9" fmla="*/ 957 w 9913"/>
              <a:gd name="connsiteY9" fmla="*/ 7685 h 10000"/>
              <a:gd name="connsiteX10" fmla="*/ 1039 w 9913"/>
              <a:gd name="connsiteY10" fmla="*/ 7802 h 10000"/>
              <a:gd name="connsiteX11" fmla="*/ 1114 w 9913"/>
              <a:gd name="connsiteY11" fmla="*/ 7354 h 10000"/>
              <a:gd name="connsiteX12" fmla="*/ 1197 w 9913"/>
              <a:gd name="connsiteY12" fmla="*/ 7237 h 10000"/>
              <a:gd name="connsiteX13" fmla="*/ 1350 w 9913"/>
              <a:gd name="connsiteY13" fmla="*/ 5603 h 10000"/>
              <a:gd name="connsiteX14" fmla="*/ 1435 w 9913"/>
              <a:gd name="connsiteY14" fmla="*/ 4942 h 10000"/>
              <a:gd name="connsiteX15" fmla="*/ 1505 w 9913"/>
              <a:gd name="connsiteY15" fmla="*/ 5603 h 10000"/>
              <a:gd name="connsiteX16" fmla="*/ 1593 w 9913"/>
              <a:gd name="connsiteY16" fmla="*/ 5700 h 10000"/>
              <a:gd name="connsiteX17" fmla="*/ 1749 w 9913"/>
              <a:gd name="connsiteY17" fmla="*/ 5370 h 10000"/>
              <a:gd name="connsiteX18" fmla="*/ 1830 w 9913"/>
              <a:gd name="connsiteY18" fmla="*/ 5700 h 10000"/>
              <a:gd name="connsiteX19" fmla="*/ 1903 w 9913"/>
              <a:gd name="connsiteY19" fmla="*/ 5272 h 10000"/>
              <a:gd name="connsiteX20" fmla="*/ 1986 w 9913"/>
              <a:gd name="connsiteY20" fmla="*/ 5603 h 10000"/>
              <a:gd name="connsiteX21" fmla="*/ 2138 w 9913"/>
              <a:gd name="connsiteY21" fmla="*/ 5058 h 10000"/>
              <a:gd name="connsiteX22" fmla="*/ 2223 w 9913"/>
              <a:gd name="connsiteY22" fmla="*/ 5370 h 10000"/>
              <a:gd name="connsiteX23" fmla="*/ 2310 w 9913"/>
              <a:gd name="connsiteY23" fmla="*/ 5156 h 10000"/>
              <a:gd name="connsiteX24" fmla="*/ 2378 w 9913"/>
              <a:gd name="connsiteY24" fmla="*/ 5486 h 10000"/>
              <a:gd name="connsiteX25" fmla="*/ 2548 w 9913"/>
              <a:gd name="connsiteY25" fmla="*/ 4611 h 10000"/>
              <a:gd name="connsiteX26" fmla="*/ 2619 w 9913"/>
              <a:gd name="connsiteY26" fmla="*/ 5156 h 10000"/>
              <a:gd name="connsiteX27" fmla="*/ 2704 w 9913"/>
              <a:gd name="connsiteY27" fmla="*/ 5272 h 10000"/>
              <a:gd name="connsiteX28" fmla="*/ 2771 w 9913"/>
              <a:gd name="connsiteY28" fmla="*/ 5603 h 10000"/>
              <a:gd name="connsiteX29" fmla="*/ 2862 w 9913"/>
              <a:gd name="connsiteY29" fmla="*/ 5058 h 10000"/>
              <a:gd name="connsiteX30" fmla="*/ 3017 w 9913"/>
              <a:gd name="connsiteY30" fmla="*/ 5486 h 10000"/>
              <a:gd name="connsiteX31" fmla="*/ 3098 w 9913"/>
              <a:gd name="connsiteY31" fmla="*/ 5603 h 10000"/>
              <a:gd name="connsiteX32" fmla="*/ 3180 w 9913"/>
              <a:gd name="connsiteY32" fmla="*/ 5370 h 10000"/>
              <a:gd name="connsiteX33" fmla="*/ 3254 w 9913"/>
              <a:gd name="connsiteY33" fmla="*/ 5370 h 10000"/>
              <a:gd name="connsiteX34" fmla="*/ 3425 w 9913"/>
              <a:gd name="connsiteY34" fmla="*/ 5370 h 10000"/>
              <a:gd name="connsiteX35" fmla="*/ 3493 w 9913"/>
              <a:gd name="connsiteY35" fmla="*/ 4611 h 10000"/>
              <a:gd name="connsiteX36" fmla="*/ 3581 w 9913"/>
              <a:gd name="connsiteY36" fmla="*/ 4942 h 10000"/>
              <a:gd name="connsiteX37" fmla="*/ 3645 w 9913"/>
              <a:gd name="connsiteY37" fmla="*/ 4728 h 10000"/>
              <a:gd name="connsiteX38" fmla="*/ 3818 w 9913"/>
              <a:gd name="connsiteY38" fmla="*/ 6031 h 10000"/>
              <a:gd name="connsiteX39" fmla="*/ 3885 w 9913"/>
              <a:gd name="connsiteY39" fmla="*/ 5272 h 10000"/>
              <a:gd name="connsiteX40" fmla="*/ 3971 w 9913"/>
              <a:gd name="connsiteY40" fmla="*/ 5272 h 10000"/>
              <a:gd name="connsiteX41" fmla="*/ 4054 w 9913"/>
              <a:gd name="connsiteY41" fmla="*/ 5272 h 10000"/>
              <a:gd name="connsiteX42" fmla="*/ 4210 w 9913"/>
              <a:gd name="connsiteY42" fmla="*/ 4611 h 10000"/>
              <a:gd name="connsiteX43" fmla="*/ 4282 w 9913"/>
              <a:gd name="connsiteY43" fmla="*/ 5370 h 10000"/>
              <a:gd name="connsiteX44" fmla="*/ 4365 w 9913"/>
              <a:gd name="connsiteY44" fmla="*/ 5486 h 10000"/>
              <a:gd name="connsiteX45" fmla="*/ 4451 w 9913"/>
              <a:gd name="connsiteY45" fmla="*/ 5058 h 10000"/>
              <a:gd name="connsiteX46" fmla="*/ 4604 w 9913"/>
              <a:gd name="connsiteY46" fmla="*/ 5603 h 10000"/>
              <a:gd name="connsiteX47" fmla="*/ 4691 w 9913"/>
              <a:gd name="connsiteY47" fmla="*/ 4611 h 10000"/>
              <a:gd name="connsiteX48" fmla="*/ 4758 w 9913"/>
              <a:gd name="connsiteY48" fmla="*/ 4825 h 10000"/>
              <a:gd name="connsiteX49" fmla="*/ 4846 w 9913"/>
              <a:gd name="connsiteY49" fmla="*/ 4397 h 10000"/>
              <a:gd name="connsiteX50" fmla="*/ 4997 w 9913"/>
              <a:gd name="connsiteY50" fmla="*/ 5058 h 10000"/>
              <a:gd name="connsiteX51" fmla="*/ 5082 w 9913"/>
              <a:gd name="connsiteY51" fmla="*/ 5156 h 10000"/>
              <a:gd name="connsiteX52" fmla="*/ 5153 w 9913"/>
              <a:gd name="connsiteY52" fmla="*/ 4825 h 10000"/>
              <a:gd name="connsiteX53" fmla="*/ 5236 w 9913"/>
              <a:gd name="connsiteY53" fmla="*/ 5156 h 10000"/>
              <a:gd name="connsiteX54" fmla="*/ 5392 w 9913"/>
              <a:gd name="connsiteY54" fmla="*/ 5156 h 10000"/>
              <a:gd name="connsiteX55" fmla="*/ 5480 w 9913"/>
              <a:gd name="connsiteY55" fmla="*/ 5486 h 10000"/>
              <a:gd name="connsiteX56" fmla="*/ 5561 w 9913"/>
              <a:gd name="connsiteY56" fmla="*/ 5370 h 10000"/>
              <a:gd name="connsiteX57" fmla="*/ 5632 w 9913"/>
              <a:gd name="connsiteY57" fmla="*/ 5272 h 10000"/>
              <a:gd name="connsiteX58" fmla="*/ 5790 w 9913"/>
              <a:gd name="connsiteY58" fmla="*/ 4942 h 10000"/>
              <a:gd name="connsiteX59" fmla="*/ 5868 w 9913"/>
              <a:gd name="connsiteY59" fmla="*/ 4942 h 10000"/>
              <a:gd name="connsiteX60" fmla="*/ 5959 w 9913"/>
              <a:gd name="connsiteY60" fmla="*/ 5272 h 10000"/>
              <a:gd name="connsiteX61" fmla="*/ 6027 w 9913"/>
              <a:gd name="connsiteY61" fmla="*/ 5486 h 10000"/>
              <a:gd name="connsiteX62" fmla="*/ 6195 w 9913"/>
              <a:gd name="connsiteY62" fmla="*/ 5156 h 10000"/>
              <a:gd name="connsiteX63" fmla="*/ 6265 w 9913"/>
              <a:gd name="connsiteY63" fmla="*/ 7354 h 10000"/>
              <a:gd name="connsiteX64" fmla="*/ 6351 w 9913"/>
              <a:gd name="connsiteY64" fmla="*/ 8016 h 10000"/>
              <a:gd name="connsiteX65" fmla="*/ 6435 w 9913"/>
              <a:gd name="connsiteY65" fmla="*/ 7140 h 10000"/>
              <a:gd name="connsiteX66" fmla="*/ 6588 w 9913"/>
              <a:gd name="connsiteY66" fmla="*/ 6265 h 10000"/>
              <a:gd name="connsiteX67" fmla="*/ 6661 w 9913"/>
              <a:gd name="connsiteY67" fmla="*/ 6148 h 10000"/>
              <a:gd name="connsiteX68" fmla="*/ 6744 w 9913"/>
              <a:gd name="connsiteY68" fmla="*/ 5486 h 10000"/>
              <a:gd name="connsiteX69" fmla="*/ 6828 w 9913"/>
              <a:gd name="connsiteY69" fmla="*/ 5700 h 10000"/>
              <a:gd name="connsiteX70" fmla="*/ 6903 w 9913"/>
              <a:gd name="connsiteY70" fmla="*/ 5156 h 10000"/>
              <a:gd name="connsiteX71" fmla="*/ 7069 w 9913"/>
              <a:gd name="connsiteY71" fmla="*/ 4942 h 10000"/>
              <a:gd name="connsiteX72" fmla="*/ 7137 w 9913"/>
              <a:gd name="connsiteY72" fmla="*/ 5370 h 10000"/>
              <a:gd name="connsiteX73" fmla="*/ 7225 w 9913"/>
              <a:gd name="connsiteY73" fmla="*/ 5486 h 10000"/>
              <a:gd name="connsiteX74" fmla="*/ 7293 w 9913"/>
              <a:gd name="connsiteY74" fmla="*/ 6362 h 10000"/>
              <a:gd name="connsiteX75" fmla="*/ 7461 w 9913"/>
              <a:gd name="connsiteY75" fmla="*/ 6265 h 10000"/>
              <a:gd name="connsiteX76" fmla="*/ 7530 w 9913"/>
              <a:gd name="connsiteY76" fmla="*/ 5817 h 10000"/>
              <a:gd name="connsiteX77" fmla="*/ 7617 w 9913"/>
              <a:gd name="connsiteY77" fmla="*/ 7023 h 10000"/>
              <a:gd name="connsiteX78" fmla="*/ 7704 w 9913"/>
              <a:gd name="connsiteY78" fmla="*/ 2743 h 10000"/>
              <a:gd name="connsiteX79" fmla="*/ 7857 w 9913"/>
              <a:gd name="connsiteY79" fmla="*/ 0 h 10000"/>
              <a:gd name="connsiteX80" fmla="*/ 7942 w 9913"/>
              <a:gd name="connsiteY80" fmla="*/ 1323 h 10000"/>
              <a:gd name="connsiteX81" fmla="*/ 8009 w 9913"/>
              <a:gd name="connsiteY81" fmla="*/ 875 h 10000"/>
              <a:gd name="connsiteX82" fmla="*/ 8096 w 9913"/>
              <a:gd name="connsiteY82" fmla="*/ 2082 h 10000"/>
              <a:gd name="connsiteX83" fmla="*/ 8252 w 9913"/>
              <a:gd name="connsiteY83" fmla="*/ 1751 h 10000"/>
              <a:gd name="connsiteX84" fmla="*/ 8334 w 9913"/>
              <a:gd name="connsiteY84" fmla="*/ 1751 h 10000"/>
              <a:gd name="connsiteX85" fmla="*/ 8408 w 9913"/>
              <a:gd name="connsiteY85" fmla="*/ 1965 h 10000"/>
              <a:gd name="connsiteX86" fmla="*/ 8489 w 9913"/>
              <a:gd name="connsiteY86" fmla="*/ 2626 h 10000"/>
              <a:gd name="connsiteX87" fmla="*/ 8646 w 9913"/>
              <a:gd name="connsiteY87" fmla="*/ 1634 h 10000"/>
              <a:gd name="connsiteX88" fmla="*/ 8731 w 9913"/>
              <a:gd name="connsiteY88" fmla="*/ 2082 h 10000"/>
              <a:gd name="connsiteX89" fmla="*/ 8800 w 9913"/>
              <a:gd name="connsiteY89" fmla="*/ 1965 h 10000"/>
              <a:gd name="connsiteX90" fmla="*/ 8886 w 9913"/>
              <a:gd name="connsiteY90" fmla="*/ 992 h 10000"/>
              <a:gd name="connsiteX91" fmla="*/ 9042 w 9913"/>
              <a:gd name="connsiteY91" fmla="*/ 1206 h 10000"/>
              <a:gd name="connsiteX92" fmla="*/ 9123 w 9913"/>
              <a:gd name="connsiteY92" fmla="*/ 545 h 10000"/>
              <a:gd name="connsiteX93" fmla="*/ 9209 w 9913"/>
              <a:gd name="connsiteY93" fmla="*/ 4163 h 10000"/>
              <a:gd name="connsiteX94" fmla="*/ 9279 w 9913"/>
              <a:gd name="connsiteY94" fmla="*/ 5700 h 10000"/>
              <a:gd name="connsiteX95" fmla="*/ 9447 w 9913"/>
              <a:gd name="connsiteY95" fmla="*/ 5700 h 10000"/>
              <a:gd name="connsiteX96" fmla="*/ 9521 w 9913"/>
              <a:gd name="connsiteY96" fmla="*/ 5156 h 10000"/>
              <a:gd name="connsiteX97" fmla="*/ 9605 w 9913"/>
              <a:gd name="connsiteY97" fmla="*/ 5156 h 10000"/>
              <a:gd name="connsiteX98" fmla="*/ 9673 w 9913"/>
              <a:gd name="connsiteY98" fmla="*/ 5700 h 10000"/>
              <a:gd name="connsiteX99" fmla="*/ 9843 w 9913"/>
              <a:gd name="connsiteY99" fmla="*/ 5272 h 10000"/>
              <a:gd name="connsiteX100" fmla="*/ 9913 w 9913"/>
              <a:gd name="connsiteY100" fmla="*/ 4280 h 10000"/>
              <a:gd name="connsiteX0" fmla="*/ 0 w 9929"/>
              <a:gd name="connsiteY0" fmla="*/ 10000 h 10000"/>
              <a:gd name="connsiteX1" fmla="*/ 170 w 9929"/>
              <a:gd name="connsiteY1" fmla="*/ 9767 h 10000"/>
              <a:gd name="connsiteX2" fmla="*/ 241 w 9929"/>
              <a:gd name="connsiteY2" fmla="*/ 9767 h 10000"/>
              <a:gd name="connsiteX3" fmla="*/ 328 w 9929"/>
              <a:gd name="connsiteY3" fmla="*/ 9339 h 10000"/>
              <a:gd name="connsiteX4" fmla="*/ 396 w 9929"/>
              <a:gd name="connsiteY4" fmla="*/ 9125 h 10000"/>
              <a:gd name="connsiteX5" fmla="*/ 568 w 9929"/>
              <a:gd name="connsiteY5" fmla="*/ 8560 h 10000"/>
              <a:gd name="connsiteX6" fmla="*/ 641 w 9929"/>
              <a:gd name="connsiteY6" fmla="*/ 8560 h 10000"/>
              <a:gd name="connsiteX7" fmla="*/ 724 w 9929"/>
              <a:gd name="connsiteY7" fmla="*/ 7568 h 10000"/>
              <a:gd name="connsiteX8" fmla="*/ 808 w 9929"/>
              <a:gd name="connsiteY8" fmla="*/ 7568 h 10000"/>
              <a:gd name="connsiteX9" fmla="*/ 965 w 9929"/>
              <a:gd name="connsiteY9" fmla="*/ 7685 h 10000"/>
              <a:gd name="connsiteX10" fmla="*/ 1048 w 9929"/>
              <a:gd name="connsiteY10" fmla="*/ 7802 h 10000"/>
              <a:gd name="connsiteX11" fmla="*/ 1124 w 9929"/>
              <a:gd name="connsiteY11" fmla="*/ 7354 h 10000"/>
              <a:gd name="connsiteX12" fmla="*/ 1208 w 9929"/>
              <a:gd name="connsiteY12" fmla="*/ 7237 h 10000"/>
              <a:gd name="connsiteX13" fmla="*/ 1362 w 9929"/>
              <a:gd name="connsiteY13" fmla="*/ 5603 h 10000"/>
              <a:gd name="connsiteX14" fmla="*/ 1448 w 9929"/>
              <a:gd name="connsiteY14" fmla="*/ 4942 h 10000"/>
              <a:gd name="connsiteX15" fmla="*/ 1518 w 9929"/>
              <a:gd name="connsiteY15" fmla="*/ 5603 h 10000"/>
              <a:gd name="connsiteX16" fmla="*/ 1607 w 9929"/>
              <a:gd name="connsiteY16" fmla="*/ 5700 h 10000"/>
              <a:gd name="connsiteX17" fmla="*/ 1764 w 9929"/>
              <a:gd name="connsiteY17" fmla="*/ 5370 h 10000"/>
              <a:gd name="connsiteX18" fmla="*/ 1846 w 9929"/>
              <a:gd name="connsiteY18" fmla="*/ 5700 h 10000"/>
              <a:gd name="connsiteX19" fmla="*/ 1920 w 9929"/>
              <a:gd name="connsiteY19" fmla="*/ 5272 h 10000"/>
              <a:gd name="connsiteX20" fmla="*/ 2003 w 9929"/>
              <a:gd name="connsiteY20" fmla="*/ 5603 h 10000"/>
              <a:gd name="connsiteX21" fmla="*/ 2157 w 9929"/>
              <a:gd name="connsiteY21" fmla="*/ 5058 h 10000"/>
              <a:gd name="connsiteX22" fmla="*/ 2243 w 9929"/>
              <a:gd name="connsiteY22" fmla="*/ 5370 h 10000"/>
              <a:gd name="connsiteX23" fmla="*/ 2330 w 9929"/>
              <a:gd name="connsiteY23" fmla="*/ 5156 h 10000"/>
              <a:gd name="connsiteX24" fmla="*/ 2399 w 9929"/>
              <a:gd name="connsiteY24" fmla="*/ 5486 h 10000"/>
              <a:gd name="connsiteX25" fmla="*/ 2570 w 9929"/>
              <a:gd name="connsiteY25" fmla="*/ 4611 h 10000"/>
              <a:gd name="connsiteX26" fmla="*/ 2642 w 9929"/>
              <a:gd name="connsiteY26" fmla="*/ 5156 h 10000"/>
              <a:gd name="connsiteX27" fmla="*/ 2728 w 9929"/>
              <a:gd name="connsiteY27" fmla="*/ 5272 h 10000"/>
              <a:gd name="connsiteX28" fmla="*/ 2795 w 9929"/>
              <a:gd name="connsiteY28" fmla="*/ 5603 h 10000"/>
              <a:gd name="connsiteX29" fmla="*/ 2887 w 9929"/>
              <a:gd name="connsiteY29" fmla="*/ 5058 h 10000"/>
              <a:gd name="connsiteX30" fmla="*/ 3043 w 9929"/>
              <a:gd name="connsiteY30" fmla="*/ 5486 h 10000"/>
              <a:gd name="connsiteX31" fmla="*/ 3125 w 9929"/>
              <a:gd name="connsiteY31" fmla="*/ 5603 h 10000"/>
              <a:gd name="connsiteX32" fmla="*/ 3208 w 9929"/>
              <a:gd name="connsiteY32" fmla="*/ 5370 h 10000"/>
              <a:gd name="connsiteX33" fmla="*/ 3283 w 9929"/>
              <a:gd name="connsiteY33" fmla="*/ 5370 h 10000"/>
              <a:gd name="connsiteX34" fmla="*/ 3455 w 9929"/>
              <a:gd name="connsiteY34" fmla="*/ 5370 h 10000"/>
              <a:gd name="connsiteX35" fmla="*/ 3524 w 9929"/>
              <a:gd name="connsiteY35" fmla="*/ 4611 h 10000"/>
              <a:gd name="connsiteX36" fmla="*/ 3612 w 9929"/>
              <a:gd name="connsiteY36" fmla="*/ 4942 h 10000"/>
              <a:gd name="connsiteX37" fmla="*/ 3677 w 9929"/>
              <a:gd name="connsiteY37" fmla="*/ 4728 h 10000"/>
              <a:gd name="connsiteX38" fmla="*/ 3852 w 9929"/>
              <a:gd name="connsiteY38" fmla="*/ 6031 h 10000"/>
              <a:gd name="connsiteX39" fmla="*/ 3919 w 9929"/>
              <a:gd name="connsiteY39" fmla="*/ 5272 h 10000"/>
              <a:gd name="connsiteX40" fmla="*/ 4006 w 9929"/>
              <a:gd name="connsiteY40" fmla="*/ 5272 h 10000"/>
              <a:gd name="connsiteX41" fmla="*/ 4090 w 9929"/>
              <a:gd name="connsiteY41" fmla="*/ 5272 h 10000"/>
              <a:gd name="connsiteX42" fmla="*/ 4247 w 9929"/>
              <a:gd name="connsiteY42" fmla="*/ 4611 h 10000"/>
              <a:gd name="connsiteX43" fmla="*/ 4320 w 9929"/>
              <a:gd name="connsiteY43" fmla="*/ 5370 h 10000"/>
              <a:gd name="connsiteX44" fmla="*/ 4403 w 9929"/>
              <a:gd name="connsiteY44" fmla="*/ 5486 h 10000"/>
              <a:gd name="connsiteX45" fmla="*/ 4490 w 9929"/>
              <a:gd name="connsiteY45" fmla="*/ 5058 h 10000"/>
              <a:gd name="connsiteX46" fmla="*/ 4644 w 9929"/>
              <a:gd name="connsiteY46" fmla="*/ 5603 h 10000"/>
              <a:gd name="connsiteX47" fmla="*/ 4732 w 9929"/>
              <a:gd name="connsiteY47" fmla="*/ 4611 h 10000"/>
              <a:gd name="connsiteX48" fmla="*/ 4800 w 9929"/>
              <a:gd name="connsiteY48" fmla="*/ 4825 h 10000"/>
              <a:gd name="connsiteX49" fmla="*/ 4889 w 9929"/>
              <a:gd name="connsiteY49" fmla="*/ 4397 h 10000"/>
              <a:gd name="connsiteX50" fmla="*/ 5041 w 9929"/>
              <a:gd name="connsiteY50" fmla="*/ 5058 h 10000"/>
              <a:gd name="connsiteX51" fmla="*/ 5127 w 9929"/>
              <a:gd name="connsiteY51" fmla="*/ 5156 h 10000"/>
              <a:gd name="connsiteX52" fmla="*/ 5198 w 9929"/>
              <a:gd name="connsiteY52" fmla="*/ 4825 h 10000"/>
              <a:gd name="connsiteX53" fmla="*/ 5282 w 9929"/>
              <a:gd name="connsiteY53" fmla="*/ 5156 h 10000"/>
              <a:gd name="connsiteX54" fmla="*/ 5439 w 9929"/>
              <a:gd name="connsiteY54" fmla="*/ 5156 h 10000"/>
              <a:gd name="connsiteX55" fmla="*/ 5528 w 9929"/>
              <a:gd name="connsiteY55" fmla="*/ 5486 h 10000"/>
              <a:gd name="connsiteX56" fmla="*/ 5610 w 9929"/>
              <a:gd name="connsiteY56" fmla="*/ 5370 h 10000"/>
              <a:gd name="connsiteX57" fmla="*/ 5681 w 9929"/>
              <a:gd name="connsiteY57" fmla="*/ 5272 h 10000"/>
              <a:gd name="connsiteX58" fmla="*/ 5841 w 9929"/>
              <a:gd name="connsiteY58" fmla="*/ 4942 h 10000"/>
              <a:gd name="connsiteX59" fmla="*/ 5919 w 9929"/>
              <a:gd name="connsiteY59" fmla="*/ 4942 h 10000"/>
              <a:gd name="connsiteX60" fmla="*/ 6011 w 9929"/>
              <a:gd name="connsiteY60" fmla="*/ 5272 h 10000"/>
              <a:gd name="connsiteX61" fmla="*/ 6080 w 9929"/>
              <a:gd name="connsiteY61" fmla="*/ 5486 h 10000"/>
              <a:gd name="connsiteX62" fmla="*/ 6249 w 9929"/>
              <a:gd name="connsiteY62" fmla="*/ 5156 h 10000"/>
              <a:gd name="connsiteX63" fmla="*/ 6320 w 9929"/>
              <a:gd name="connsiteY63" fmla="*/ 7354 h 10000"/>
              <a:gd name="connsiteX64" fmla="*/ 6407 w 9929"/>
              <a:gd name="connsiteY64" fmla="*/ 8016 h 10000"/>
              <a:gd name="connsiteX65" fmla="*/ 6491 w 9929"/>
              <a:gd name="connsiteY65" fmla="*/ 7140 h 10000"/>
              <a:gd name="connsiteX66" fmla="*/ 6646 w 9929"/>
              <a:gd name="connsiteY66" fmla="*/ 6265 h 10000"/>
              <a:gd name="connsiteX67" fmla="*/ 6719 w 9929"/>
              <a:gd name="connsiteY67" fmla="*/ 6148 h 10000"/>
              <a:gd name="connsiteX68" fmla="*/ 6803 w 9929"/>
              <a:gd name="connsiteY68" fmla="*/ 5486 h 10000"/>
              <a:gd name="connsiteX69" fmla="*/ 6888 w 9929"/>
              <a:gd name="connsiteY69" fmla="*/ 5700 h 10000"/>
              <a:gd name="connsiteX70" fmla="*/ 6964 w 9929"/>
              <a:gd name="connsiteY70" fmla="*/ 5156 h 10000"/>
              <a:gd name="connsiteX71" fmla="*/ 7131 w 9929"/>
              <a:gd name="connsiteY71" fmla="*/ 4942 h 10000"/>
              <a:gd name="connsiteX72" fmla="*/ 7200 w 9929"/>
              <a:gd name="connsiteY72" fmla="*/ 5370 h 10000"/>
              <a:gd name="connsiteX73" fmla="*/ 7288 w 9929"/>
              <a:gd name="connsiteY73" fmla="*/ 5486 h 10000"/>
              <a:gd name="connsiteX74" fmla="*/ 7357 w 9929"/>
              <a:gd name="connsiteY74" fmla="*/ 6362 h 10000"/>
              <a:gd name="connsiteX75" fmla="*/ 7526 w 9929"/>
              <a:gd name="connsiteY75" fmla="*/ 6265 h 10000"/>
              <a:gd name="connsiteX76" fmla="*/ 7596 w 9929"/>
              <a:gd name="connsiteY76" fmla="*/ 5817 h 10000"/>
              <a:gd name="connsiteX77" fmla="*/ 7684 w 9929"/>
              <a:gd name="connsiteY77" fmla="*/ 7023 h 10000"/>
              <a:gd name="connsiteX78" fmla="*/ 7772 w 9929"/>
              <a:gd name="connsiteY78" fmla="*/ 2743 h 10000"/>
              <a:gd name="connsiteX79" fmla="*/ 7926 w 9929"/>
              <a:gd name="connsiteY79" fmla="*/ 0 h 10000"/>
              <a:gd name="connsiteX80" fmla="*/ 8012 w 9929"/>
              <a:gd name="connsiteY80" fmla="*/ 1323 h 10000"/>
              <a:gd name="connsiteX81" fmla="*/ 8079 w 9929"/>
              <a:gd name="connsiteY81" fmla="*/ 875 h 10000"/>
              <a:gd name="connsiteX82" fmla="*/ 8167 w 9929"/>
              <a:gd name="connsiteY82" fmla="*/ 2082 h 10000"/>
              <a:gd name="connsiteX83" fmla="*/ 8324 w 9929"/>
              <a:gd name="connsiteY83" fmla="*/ 1751 h 10000"/>
              <a:gd name="connsiteX84" fmla="*/ 8407 w 9929"/>
              <a:gd name="connsiteY84" fmla="*/ 1751 h 10000"/>
              <a:gd name="connsiteX85" fmla="*/ 8482 w 9929"/>
              <a:gd name="connsiteY85" fmla="*/ 1965 h 10000"/>
              <a:gd name="connsiteX86" fmla="*/ 8564 w 9929"/>
              <a:gd name="connsiteY86" fmla="*/ 2626 h 10000"/>
              <a:gd name="connsiteX87" fmla="*/ 8722 w 9929"/>
              <a:gd name="connsiteY87" fmla="*/ 1634 h 10000"/>
              <a:gd name="connsiteX88" fmla="*/ 8808 w 9929"/>
              <a:gd name="connsiteY88" fmla="*/ 2082 h 10000"/>
              <a:gd name="connsiteX89" fmla="*/ 8877 w 9929"/>
              <a:gd name="connsiteY89" fmla="*/ 1965 h 10000"/>
              <a:gd name="connsiteX90" fmla="*/ 8964 w 9929"/>
              <a:gd name="connsiteY90" fmla="*/ 992 h 10000"/>
              <a:gd name="connsiteX91" fmla="*/ 9121 w 9929"/>
              <a:gd name="connsiteY91" fmla="*/ 1206 h 10000"/>
              <a:gd name="connsiteX92" fmla="*/ 9203 w 9929"/>
              <a:gd name="connsiteY92" fmla="*/ 545 h 10000"/>
              <a:gd name="connsiteX93" fmla="*/ 9290 w 9929"/>
              <a:gd name="connsiteY93" fmla="*/ 4163 h 10000"/>
              <a:gd name="connsiteX94" fmla="*/ 9360 w 9929"/>
              <a:gd name="connsiteY94" fmla="*/ 5700 h 10000"/>
              <a:gd name="connsiteX95" fmla="*/ 9530 w 9929"/>
              <a:gd name="connsiteY95" fmla="*/ 5700 h 10000"/>
              <a:gd name="connsiteX96" fmla="*/ 9605 w 9929"/>
              <a:gd name="connsiteY96" fmla="*/ 5156 h 10000"/>
              <a:gd name="connsiteX97" fmla="*/ 9689 w 9929"/>
              <a:gd name="connsiteY97" fmla="*/ 5156 h 10000"/>
              <a:gd name="connsiteX98" fmla="*/ 9758 w 9929"/>
              <a:gd name="connsiteY98" fmla="*/ 5700 h 10000"/>
              <a:gd name="connsiteX99" fmla="*/ 9929 w 9929"/>
              <a:gd name="connsiteY99" fmla="*/ 5272 h 10000"/>
              <a:gd name="connsiteX0" fmla="*/ 0 w 9828"/>
              <a:gd name="connsiteY0" fmla="*/ 10000 h 10000"/>
              <a:gd name="connsiteX1" fmla="*/ 171 w 9828"/>
              <a:gd name="connsiteY1" fmla="*/ 9767 h 10000"/>
              <a:gd name="connsiteX2" fmla="*/ 243 w 9828"/>
              <a:gd name="connsiteY2" fmla="*/ 9767 h 10000"/>
              <a:gd name="connsiteX3" fmla="*/ 330 w 9828"/>
              <a:gd name="connsiteY3" fmla="*/ 9339 h 10000"/>
              <a:gd name="connsiteX4" fmla="*/ 399 w 9828"/>
              <a:gd name="connsiteY4" fmla="*/ 9125 h 10000"/>
              <a:gd name="connsiteX5" fmla="*/ 572 w 9828"/>
              <a:gd name="connsiteY5" fmla="*/ 8560 h 10000"/>
              <a:gd name="connsiteX6" fmla="*/ 646 w 9828"/>
              <a:gd name="connsiteY6" fmla="*/ 8560 h 10000"/>
              <a:gd name="connsiteX7" fmla="*/ 729 w 9828"/>
              <a:gd name="connsiteY7" fmla="*/ 7568 h 10000"/>
              <a:gd name="connsiteX8" fmla="*/ 814 w 9828"/>
              <a:gd name="connsiteY8" fmla="*/ 7568 h 10000"/>
              <a:gd name="connsiteX9" fmla="*/ 972 w 9828"/>
              <a:gd name="connsiteY9" fmla="*/ 7685 h 10000"/>
              <a:gd name="connsiteX10" fmla="*/ 1055 w 9828"/>
              <a:gd name="connsiteY10" fmla="*/ 7802 h 10000"/>
              <a:gd name="connsiteX11" fmla="*/ 1132 w 9828"/>
              <a:gd name="connsiteY11" fmla="*/ 7354 h 10000"/>
              <a:gd name="connsiteX12" fmla="*/ 1217 w 9828"/>
              <a:gd name="connsiteY12" fmla="*/ 7237 h 10000"/>
              <a:gd name="connsiteX13" fmla="*/ 1372 w 9828"/>
              <a:gd name="connsiteY13" fmla="*/ 5603 h 10000"/>
              <a:gd name="connsiteX14" fmla="*/ 1458 w 9828"/>
              <a:gd name="connsiteY14" fmla="*/ 4942 h 10000"/>
              <a:gd name="connsiteX15" fmla="*/ 1529 w 9828"/>
              <a:gd name="connsiteY15" fmla="*/ 5603 h 10000"/>
              <a:gd name="connsiteX16" fmla="*/ 1618 w 9828"/>
              <a:gd name="connsiteY16" fmla="*/ 5700 h 10000"/>
              <a:gd name="connsiteX17" fmla="*/ 1777 w 9828"/>
              <a:gd name="connsiteY17" fmla="*/ 5370 h 10000"/>
              <a:gd name="connsiteX18" fmla="*/ 1859 w 9828"/>
              <a:gd name="connsiteY18" fmla="*/ 5700 h 10000"/>
              <a:gd name="connsiteX19" fmla="*/ 1934 w 9828"/>
              <a:gd name="connsiteY19" fmla="*/ 5272 h 10000"/>
              <a:gd name="connsiteX20" fmla="*/ 2017 w 9828"/>
              <a:gd name="connsiteY20" fmla="*/ 5603 h 10000"/>
              <a:gd name="connsiteX21" fmla="*/ 2172 w 9828"/>
              <a:gd name="connsiteY21" fmla="*/ 5058 h 10000"/>
              <a:gd name="connsiteX22" fmla="*/ 2259 w 9828"/>
              <a:gd name="connsiteY22" fmla="*/ 5370 h 10000"/>
              <a:gd name="connsiteX23" fmla="*/ 2347 w 9828"/>
              <a:gd name="connsiteY23" fmla="*/ 5156 h 10000"/>
              <a:gd name="connsiteX24" fmla="*/ 2416 w 9828"/>
              <a:gd name="connsiteY24" fmla="*/ 5486 h 10000"/>
              <a:gd name="connsiteX25" fmla="*/ 2588 w 9828"/>
              <a:gd name="connsiteY25" fmla="*/ 4611 h 10000"/>
              <a:gd name="connsiteX26" fmla="*/ 2661 w 9828"/>
              <a:gd name="connsiteY26" fmla="*/ 5156 h 10000"/>
              <a:gd name="connsiteX27" fmla="*/ 2748 w 9828"/>
              <a:gd name="connsiteY27" fmla="*/ 5272 h 10000"/>
              <a:gd name="connsiteX28" fmla="*/ 2815 w 9828"/>
              <a:gd name="connsiteY28" fmla="*/ 5603 h 10000"/>
              <a:gd name="connsiteX29" fmla="*/ 2908 w 9828"/>
              <a:gd name="connsiteY29" fmla="*/ 5058 h 10000"/>
              <a:gd name="connsiteX30" fmla="*/ 3065 w 9828"/>
              <a:gd name="connsiteY30" fmla="*/ 5486 h 10000"/>
              <a:gd name="connsiteX31" fmla="*/ 3147 w 9828"/>
              <a:gd name="connsiteY31" fmla="*/ 5603 h 10000"/>
              <a:gd name="connsiteX32" fmla="*/ 3231 w 9828"/>
              <a:gd name="connsiteY32" fmla="*/ 5370 h 10000"/>
              <a:gd name="connsiteX33" fmla="*/ 3306 w 9828"/>
              <a:gd name="connsiteY33" fmla="*/ 5370 h 10000"/>
              <a:gd name="connsiteX34" fmla="*/ 3480 w 9828"/>
              <a:gd name="connsiteY34" fmla="*/ 5370 h 10000"/>
              <a:gd name="connsiteX35" fmla="*/ 3549 w 9828"/>
              <a:gd name="connsiteY35" fmla="*/ 4611 h 10000"/>
              <a:gd name="connsiteX36" fmla="*/ 3638 w 9828"/>
              <a:gd name="connsiteY36" fmla="*/ 4942 h 10000"/>
              <a:gd name="connsiteX37" fmla="*/ 3703 w 9828"/>
              <a:gd name="connsiteY37" fmla="*/ 4728 h 10000"/>
              <a:gd name="connsiteX38" fmla="*/ 3880 w 9828"/>
              <a:gd name="connsiteY38" fmla="*/ 6031 h 10000"/>
              <a:gd name="connsiteX39" fmla="*/ 3947 w 9828"/>
              <a:gd name="connsiteY39" fmla="*/ 5272 h 10000"/>
              <a:gd name="connsiteX40" fmla="*/ 4035 w 9828"/>
              <a:gd name="connsiteY40" fmla="*/ 5272 h 10000"/>
              <a:gd name="connsiteX41" fmla="*/ 4119 w 9828"/>
              <a:gd name="connsiteY41" fmla="*/ 5272 h 10000"/>
              <a:gd name="connsiteX42" fmla="*/ 4277 w 9828"/>
              <a:gd name="connsiteY42" fmla="*/ 4611 h 10000"/>
              <a:gd name="connsiteX43" fmla="*/ 4351 w 9828"/>
              <a:gd name="connsiteY43" fmla="*/ 5370 h 10000"/>
              <a:gd name="connsiteX44" fmla="*/ 4434 w 9828"/>
              <a:gd name="connsiteY44" fmla="*/ 5486 h 10000"/>
              <a:gd name="connsiteX45" fmla="*/ 4522 w 9828"/>
              <a:gd name="connsiteY45" fmla="*/ 5058 h 10000"/>
              <a:gd name="connsiteX46" fmla="*/ 4677 w 9828"/>
              <a:gd name="connsiteY46" fmla="*/ 5603 h 10000"/>
              <a:gd name="connsiteX47" fmla="*/ 4766 w 9828"/>
              <a:gd name="connsiteY47" fmla="*/ 4611 h 10000"/>
              <a:gd name="connsiteX48" fmla="*/ 4834 w 9828"/>
              <a:gd name="connsiteY48" fmla="*/ 4825 h 10000"/>
              <a:gd name="connsiteX49" fmla="*/ 4924 w 9828"/>
              <a:gd name="connsiteY49" fmla="*/ 4397 h 10000"/>
              <a:gd name="connsiteX50" fmla="*/ 5077 w 9828"/>
              <a:gd name="connsiteY50" fmla="*/ 5058 h 10000"/>
              <a:gd name="connsiteX51" fmla="*/ 5164 w 9828"/>
              <a:gd name="connsiteY51" fmla="*/ 5156 h 10000"/>
              <a:gd name="connsiteX52" fmla="*/ 5235 w 9828"/>
              <a:gd name="connsiteY52" fmla="*/ 4825 h 10000"/>
              <a:gd name="connsiteX53" fmla="*/ 5320 w 9828"/>
              <a:gd name="connsiteY53" fmla="*/ 5156 h 10000"/>
              <a:gd name="connsiteX54" fmla="*/ 5478 w 9828"/>
              <a:gd name="connsiteY54" fmla="*/ 5156 h 10000"/>
              <a:gd name="connsiteX55" fmla="*/ 5568 w 9828"/>
              <a:gd name="connsiteY55" fmla="*/ 5486 h 10000"/>
              <a:gd name="connsiteX56" fmla="*/ 5650 w 9828"/>
              <a:gd name="connsiteY56" fmla="*/ 5370 h 10000"/>
              <a:gd name="connsiteX57" fmla="*/ 5722 w 9828"/>
              <a:gd name="connsiteY57" fmla="*/ 5272 h 10000"/>
              <a:gd name="connsiteX58" fmla="*/ 5883 w 9828"/>
              <a:gd name="connsiteY58" fmla="*/ 4942 h 10000"/>
              <a:gd name="connsiteX59" fmla="*/ 5961 w 9828"/>
              <a:gd name="connsiteY59" fmla="*/ 4942 h 10000"/>
              <a:gd name="connsiteX60" fmla="*/ 6054 w 9828"/>
              <a:gd name="connsiteY60" fmla="*/ 5272 h 10000"/>
              <a:gd name="connsiteX61" fmla="*/ 6123 w 9828"/>
              <a:gd name="connsiteY61" fmla="*/ 5486 h 10000"/>
              <a:gd name="connsiteX62" fmla="*/ 6294 w 9828"/>
              <a:gd name="connsiteY62" fmla="*/ 5156 h 10000"/>
              <a:gd name="connsiteX63" fmla="*/ 6365 w 9828"/>
              <a:gd name="connsiteY63" fmla="*/ 7354 h 10000"/>
              <a:gd name="connsiteX64" fmla="*/ 6453 w 9828"/>
              <a:gd name="connsiteY64" fmla="*/ 8016 h 10000"/>
              <a:gd name="connsiteX65" fmla="*/ 6537 w 9828"/>
              <a:gd name="connsiteY65" fmla="*/ 7140 h 10000"/>
              <a:gd name="connsiteX66" fmla="*/ 6694 w 9828"/>
              <a:gd name="connsiteY66" fmla="*/ 6265 h 10000"/>
              <a:gd name="connsiteX67" fmla="*/ 6767 w 9828"/>
              <a:gd name="connsiteY67" fmla="*/ 6148 h 10000"/>
              <a:gd name="connsiteX68" fmla="*/ 6852 w 9828"/>
              <a:gd name="connsiteY68" fmla="*/ 5486 h 10000"/>
              <a:gd name="connsiteX69" fmla="*/ 6937 w 9828"/>
              <a:gd name="connsiteY69" fmla="*/ 5700 h 10000"/>
              <a:gd name="connsiteX70" fmla="*/ 7014 w 9828"/>
              <a:gd name="connsiteY70" fmla="*/ 5156 h 10000"/>
              <a:gd name="connsiteX71" fmla="*/ 7182 w 9828"/>
              <a:gd name="connsiteY71" fmla="*/ 4942 h 10000"/>
              <a:gd name="connsiteX72" fmla="*/ 7251 w 9828"/>
              <a:gd name="connsiteY72" fmla="*/ 5370 h 10000"/>
              <a:gd name="connsiteX73" fmla="*/ 7340 w 9828"/>
              <a:gd name="connsiteY73" fmla="*/ 5486 h 10000"/>
              <a:gd name="connsiteX74" fmla="*/ 7410 w 9828"/>
              <a:gd name="connsiteY74" fmla="*/ 6362 h 10000"/>
              <a:gd name="connsiteX75" fmla="*/ 7580 w 9828"/>
              <a:gd name="connsiteY75" fmla="*/ 6265 h 10000"/>
              <a:gd name="connsiteX76" fmla="*/ 7650 w 9828"/>
              <a:gd name="connsiteY76" fmla="*/ 5817 h 10000"/>
              <a:gd name="connsiteX77" fmla="*/ 7739 w 9828"/>
              <a:gd name="connsiteY77" fmla="*/ 7023 h 10000"/>
              <a:gd name="connsiteX78" fmla="*/ 7828 w 9828"/>
              <a:gd name="connsiteY78" fmla="*/ 2743 h 10000"/>
              <a:gd name="connsiteX79" fmla="*/ 7983 w 9828"/>
              <a:gd name="connsiteY79" fmla="*/ 0 h 10000"/>
              <a:gd name="connsiteX80" fmla="*/ 8069 w 9828"/>
              <a:gd name="connsiteY80" fmla="*/ 1323 h 10000"/>
              <a:gd name="connsiteX81" fmla="*/ 8137 w 9828"/>
              <a:gd name="connsiteY81" fmla="*/ 875 h 10000"/>
              <a:gd name="connsiteX82" fmla="*/ 8225 w 9828"/>
              <a:gd name="connsiteY82" fmla="*/ 2082 h 10000"/>
              <a:gd name="connsiteX83" fmla="*/ 8384 w 9828"/>
              <a:gd name="connsiteY83" fmla="*/ 1751 h 10000"/>
              <a:gd name="connsiteX84" fmla="*/ 8467 w 9828"/>
              <a:gd name="connsiteY84" fmla="*/ 1751 h 10000"/>
              <a:gd name="connsiteX85" fmla="*/ 8543 w 9828"/>
              <a:gd name="connsiteY85" fmla="*/ 1965 h 10000"/>
              <a:gd name="connsiteX86" fmla="*/ 8625 w 9828"/>
              <a:gd name="connsiteY86" fmla="*/ 2626 h 10000"/>
              <a:gd name="connsiteX87" fmla="*/ 8784 w 9828"/>
              <a:gd name="connsiteY87" fmla="*/ 1634 h 10000"/>
              <a:gd name="connsiteX88" fmla="*/ 8871 w 9828"/>
              <a:gd name="connsiteY88" fmla="*/ 2082 h 10000"/>
              <a:gd name="connsiteX89" fmla="*/ 8940 w 9828"/>
              <a:gd name="connsiteY89" fmla="*/ 1965 h 10000"/>
              <a:gd name="connsiteX90" fmla="*/ 9028 w 9828"/>
              <a:gd name="connsiteY90" fmla="*/ 992 h 10000"/>
              <a:gd name="connsiteX91" fmla="*/ 9186 w 9828"/>
              <a:gd name="connsiteY91" fmla="*/ 1206 h 10000"/>
              <a:gd name="connsiteX92" fmla="*/ 9269 w 9828"/>
              <a:gd name="connsiteY92" fmla="*/ 545 h 10000"/>
              <a:gd name="connsiteX93" fmla="*/ 9356 w 9828"/>
              <a:gd name="connsiteY93" fmla="*/ 4163 h 10000"/>
              <a:gd name="connsiteX94" fmla="*/ 9427 w 9828"/>
              <a:gd name="connsiteY94" fmla="*/ 5700 h 10000"/>
              <a:gd name="connsiteX95" fmla="*/ 9598 w 9828"/>
              <a:gd name="connsiteY95" fmla="*/ 5700 h 10000"/>
              <a:gd name="connsiteX96" fmla="*/ 9674 w 9828"/>
              <a:gd name="connsiteY96" fmla="*/ 5156 h 10000"/>
              <a:gd name="connsiteX97" fmla="*/ 9758 w 9828"/>
              <a:gd name="connsiteY97" fmla="*/ 5156 h 10000"/>
              <a:gd name="connsiteX98" fmla="*/ 9828 w 9828"/>
              <a:gd name="connsiteY98" fmla="*/ 5700 h 10000"/>
              <a:gd name="connsiteX0" fmla="*/ 0 w 9929"/>
              <a:gd name="connsiteY0" fmla="*/ 10000 h 10000"/>
              <a:gd name="connsiteX1" fmla="*/ 174 w 9929"/>
              <a:gd name="connsiteY1" fmla="*/ 9767 h 10000"/>
              <a:gd name="connsiteX2" fmla="*/ 247 w 9929"/>
              <a:gd name="connsiteY2" fmla="*/ 9767 h 10000"/>
              <a:gd name="connsiteX3" fmla="*/ 336 w 9929"/>
              <a:gd name="connsiteY3" fmla="*/ 9339 h 10000"/>
              <a:gd name="connsiteX4" fmla="*/ 406 w 9929"/>
              <a:gd name="connsiteY4" fmla="*/ 9125 h 10000"/>
              <a:gd name="connsiteX5" fmla="*/ 582 w 9929"/>
              <a:gd name="connsiteY5" fmla="*/ 8560 h 10000"/>
              <a:gd name="connsiteX6" fmla="*/ 657 w 9929"/>
              <a:gd name="connsiteY6" fmla="*/ 8560 h 10000"/>
              <a:gd name="connsiteX7" fmla="*/ 742 w 9929"/>
              <a:gd name="connsiteY7" fmla="*/ 7568 h 10000"/>
              <a:gd name="connsiteX8" fmla="*/ 828 w 9929"/>
              <a:gd name="connsiteY8" fmla="*/ 7568 h 10000"/>
              <a:gd name="connsiteX9" fmla="*/ 989 w 9929"/>
              <a:gd name="connsiteY9" fmla="*/ 7685 h 10000"/>
              <a:gd name="connsiteX10" fmla="*/ 1073 w 9929"/>
              <a:gd name="connsiteY10" fmla="*/ 7802 h 10000"/>
              <a:gd name="connsiteX11" fmla="*/ 1152 w 9929"/>
              <a:gd name="connsiteY11" fmla="*/ 7354 h 10000"/>
              <a:gd name="connsiteX12" fmla="*/ 1238 w 9929"/>
              <a:gd name="connsiteY12" fmla="*/ 7237 h 10000"/>
              <a:gd name="connsiteX13" fmla="*/ 1396 w 9929"/>
              <a:gd name="connsiteY13" fmla="*/ 5603 h 10000"/>
              <a:gd name="connsiteX14" fmla="*/ 1484 w 9929"/>
              <a:gd name="connsiteY14" fmla="*/ 4942 h 10000"/>
              <a:gd name="connsiteX15" fmla="*/ 1556 w 9929"/>
              <a:gd name="connsiteY15" fmla="*/ 5603 h 10000"/>
              <a:gd name="connsiteX16" fmla="*/ 1646 w 9929"/>
              <a:gd name="connsiteY16" fmla="*/ 5700 h 10000"/>
              <a:gd name="connsiteX17" fmla="*/ 1808 w 9929"/>
              <a:gd name="connsiteY17" fmla="*/ 5370 h 10000"/>
              <a:gd name="connsiteX18" fmla="*/ 1892 w 9929"/>
              <a:gd name="connsiteY18" fmla="*/ 5700 h 10000"/>
              <a:gd name="connsiteX19" fmla="*/ 1968 w 9929"/>
              <a:gd name="connsiteY19" fmla="*/ 5272 h 10000"/>
              <a:gd name="connsiteX20" fmla="*/ 2052 w 9929"/>
              <a:gd name="connsiteY20" fmla="*/ 5603 h 10000"/>
              <a:gd name="connsiteX21" fmla="*/ 2210 w 9929"/>
              <a:gd name="connsiteY21" fmla="*/ 5058 h 10000"/>
              <a:gd name="connsiteX22" fmla="*/ 2299 w 9929"/>
              <a:gd name="connsiteY22" fmla="*/ 5370 h 10000"/>
              <a:gd name="connsiteX23" fmla="*/ 2388 w 9929"/>
              <a:gd name="connsiteY23" fmla="*/ 5156 h 10000"/>
              <a:gd name="connsiteX24" fmla="*/ 2458 w 9929"/>
              <a:gd name="connsiteY24" fmla="*/ 5486 h 10000"/>
              <a:gd name="connsiteX25" fmla="*/ 2633 w 9929"/>
              <a:gd name="connsiteY25" fmla="*/ 4611 h 10000"/>
              <a:gd name="connsiteX26" fmla="*/ 2708 w 9929"/>
              <a:gd name="connsiteY26" fmla="*/ 5156 h 10000"/>
              <a:gd name="connsiteX27" fmla="*/ 2796 w 9929"/>
              <a:gd name="connsiteY27" fmla="*/ 5272 h 10000"/>
              <a:gd name="connsiteX28" fmla="*/ 2864 w 9929"/>
              <a:gd name="connsiteY28" fmla="*/ 5603 h 10000"/>
              <a:gd name="connsiteX29" fmla="*/ 2959 w 9929"/>
              <a:gd name="connsiteY29" fmla="*/ 5058 h 10000"/>
              <a:gd name="connsiteX30" fmla="*/ 3119 w 9929"/>
              <a:gd name="connsiteY30" fmla="*/ 5486 h 10000"/>
              <a:gd name="connsiteX31" fmla="*/ 3202 w 9929"/>
              <a:gd name="connsiteY31" fmla="*/ 5603 h 10000"/>
              <a:gd name="connsiteX32" fmla="*/ 3288 w 9929"/>
              <a:gd name="connsiteY32" fmla="*/ 5370 h 10000"/>
              <a:gd name="connsiteX33" fmla="*/ 3364 w 9929"/>
              <a:gd name="connsiteY33" fmla="*/ 5370 h 10000"/>
              <a:gd name="connsiteX34" fmla="*/ 3541 w 9929"/>
              <a:gd name="connsiteY34" fmla="*/ 5370 h 10000"/>
              <a:gd name="connsiteX35" fmla="*/ 3611 w 9929"/>
              <a:gd name="connsiteY35" fmla="*/ 4611 h 10000"/>
              <a:gd name="connsiteX36" fmla="*/ 3702 w 9929"/>
              <a:gd name="connsiteY36" fmla="*/ 4942 h 10000"/>
              <a:gd name="connsiteX37" fmla="*/ 3768 w 9929"/>
              <a:gd name="connsiteY37" fmla="*/ 4728 h 10000"/>
              <a:gd name="connsiteX38" fmla="*/ 3948 w 9929"/>
              <a:gd name="connsiteY38" fmla="*/ 6031 h 10000"/>
              <a:gd name="connsiteX39" fmla="*/ 4016 w 9929"/>
              <a:gd name="connsiteY39" fmla="*/ 5272 h 10000"/>
              <a:gd name="connsiteX40" fmla="*/ 4106 w 9929"/>
              <a:gd name="connsiteY40" fmla="*/ 5272 h 10000"/>
              <a:gd name="connsiteX41" fmla="*/ 4191 w 9929"/>
              <a:gd name="connsiteY41" fmla="*/ 5272 h 10000"/>
              <a:gd name="connsiteX42" fmla="*/ 4352 w 9929"/>
              <a:gd name="connsiteY42" fmla="*/ 4611 h 10000"/>
              <a:gd name="connsiteX43" fmla="*/ 4427 w 9929"/>
              <a:gd name="connsiteY43" fmla="*/ 5370 h 10000"/>
              <a:gd name="connsiteX44" fmla="*/ 4512 w 9929"/>
              <a:gd name="connsiteY44" fmla="*/ 5486 h 10000"/>
              <a:gd name="connsiteX45" fmla="*/ 4601 w 9929"/>
              <a:gd name="connsiteY45" fmla="*/ 5058 h 10000"/>
              <a:gd name="connsiteX46" fmla="*/ 4759 w 9929"/>
              <a:gd name="connsiteY46" fmla="*/ 5603 h 10000"/>
              <a:gd name="connsiteX47" fmla="*/ 4849 w 9929"/>
              <a:gd name="connsiteY47" fmla="*/ 4611 h 10000"/>
              <a:gd name="connsiteX48" fmla="*/ 4919 w 9929"/>
              <a:gd name="connsiteY48" fmla="*/ 4825 h 10000"/>
              <a:gd name="connsiteX49" fmla="*/ 5010 w 9929"/>
              <a:gd name="connsiteY49" fmla="*/ 4397 h 10000"/>
              <a:gd name="connsiteX50" fmla="*/ 5166 w 9929"/>
              <a:gd name="connsiteY50" fmla="*/ 5058 h 10000"/>
              <a:gd name="connsiteX51" fmla="*/ 5254 w 9929"/>
              <a:gd name="connsiteY51" fmla="*/ 5156 h 10000"/>
              <a:gd name="connsiteX52" fmla="*/ 5327 w 9929"/>
              <a:gd name="connsiteY52" fmla="*/ 4825 h 10000"/>
              <a:gd name="connsiteX53" fmla="*/ 5413 w 9929"/>
              <a:gd name="connsiteY53" fmla="*/ 5156 h 10000"/>
              <a:gd name="connsiteX54" fmla="*/ 5574 w 9929"/>
              <a:gd name="connsiteY54" fmla="*/ 5156 h 10000"/>
              <a:gd name="connsiteX55" fmla="*/ 5665 w 9929"/>
              <a:gd name="connsiteY55" fmla="*/ 5486 h 10000"/>
              <a:gd name="connsiteX56" fmla="*/ 5749 w 9929"/>
              <a:gd name="connsiteY56" fmla="*/ 5370 h 10000"/>
              <a:gd name="connsiteX57" fmla="*/ 5822 w 9929"/>
              <a:gd name="connsiteY57" fmla="*/ 5272 h 10000"/>
              <a:gd name="connsiteX58" fmla="*/ 5986 w 9929"/>
              <a:gd name="connsiteY58" fmla="*/ 4942 h 10000"/>
              <a:gd name="connsiteX59" fmla="*/ 6065 w 9929"/>
              <a:gd name="connsiteY59" fmla="*/ 4942 h 10000"/>
              <a:gd name="connsiteX60" fmla="*/ 6160 w 9929"/>
              <a:gd name="connsiteY60" fmla="*/ 5272 h 10000"/>
              <a:gd name="connsiteX61" fmla="*/ 6230 w 9929"/>
              <a:gd name="connsiteY61" fmla="*/ 5486 h 10000"/>
              <a:gd name="connsiteX62" fmla="*/ 6404 w 9929"/>
              <a:gd name="connsiteY62" fmla="*/ 5156 h 10000"/>
              <a:gd name="connsiteX63" fmla="*/ 6476 w 9929"/>
              <a:gd name="connsiteY63" fmla="*/ 7354 h 10000"/>
              <a:gd name="connsiteX64" fmla="*/ 6566 w 9929"/>
              <a:gd name="connsiteY64" fmla="*/ 8016 h 10000"/>
              <a:gd name="connsiteX65" fmla="*/ 6651 w 9929"/>
              <a:gd name="connsiteY65" fmla="*/ 7140 h 10000"/>
              <a:gd name="connsiteX66" fmla="*/ 6811 w 9929"/>
              <a:gd name="connsiteY66" fmla="*/ 6265 h 10000"/>
              <a:gd name="connsiteX67" fmla="*/ 6885 w 9929"/>
              <a:gd name="connsiteY67" fmla="*/ 6148 h 10000"/>
              <a:gd name="connsiteX68" fmla="*/ 6972 w 9929"/>
              <a:gd name="connsiteY68" fmla="*/ 5486 h 10000"/>
              <a:gd name="connsiteX69" fmla="*/ 7058 w 9929"/>
              <a:gd name="connsiteY69" fmla="*/ 5700 h 10000"/>
              <a:gd name="connsiteX70" fmla="*/ 7137 w 9929"/>
              <a:gd name="connsiteY70" fmla="*/ 5156 h 10000"/>
              <a:gd name="connsiteX71" fmla="*/ 7308 w 9929"/>
              <a:gd name="connsiteY71" fmla="*/ 4942 h 10000"/>
              <a:gd name="connsiteX72" fmla="*/ 7378 w 9929"/>
              <a:gd name="connsiteY72" fmla="*/ 5370 h 10000"/>
              <a:gd name="connsiteX73" fmla="*/ 7468 w 9929"/>
              <a:gd name="connsiteY73" fmla="*/ 5486 h 10000"/>
              <a:gd name="connsiteX74" fmla="*/ 7540 w 9929"/>
              <a:gd name="connsiteY74" fmla="*/ 6362 h 10000"/>
              <a:gd name="connsiteX75" fmla="*/ 7713 w 9929"/>
              <a:gd name="connsiteY75" fmla="*/ 6265 h 10000"/>
              <a:gd name="connsiteX76" fmla="*/ 7784 w 9929"/>
              <a:gd name="connsiteY76" fmla="*/ 5817 h 10000"/>
              <a:gd name="connsiteX77" fmla="*/ 7874 w 9929"/>
              <a:gd name="connsiteY77" fmla="*/ 7023 h 10000"/>
              <a:gd name="connsiteX78" fmla="*/ 7965 w 9929"/>
              <a:gd name="connsiteY78" fmla="*/ 2743 h 10000"/>
              <a:gd name="connsiteX79" fmla="*/ 8123 w 9929"/>
              <a:gd name="connsiteY79" fmla="*/ 0 h 10000"/>
              <a:gd name="connsiteX80" fmla="*/ 8210 w 9929"/>
              <a:gd name="connsiteY80" fmla="*/ 1323 h 10000"/>
              <a:gd name="connsiteX81" fmla="*/ 8279 w 9929"/>
              <a:gd name="connsiteY81" fmla="*/ 875 h 10000"/>
              <a:gd name="connsiteX82" fmla="*/ 8369 w 9929"/>
              <a:gd name="connsiteY82" fmla="*/ 2082 h 10000"/>
              <a:gd name="connsiteX83" fmla="*/ 8531 w 9929"/>
              <a:gd name="connsiteY83" fmla="*/ 1751 h 10000"/>
              <a:gd name="connsiteX84" fmla="*/ 8615 w 9929"/>
              <a:gd name="connsiteY84" fmla="*/ 1751 h 10000"/>
              <a:gd name="connsiteX85" fmla="*/ 8693 w 9929"/>
              <a:gd name="connsiteY85" fmla="*/ 1965 h 10000"/>
              <a:gd name="connsiteX86" fmla="*/ 8776 w 9929"/>
              <a:gd name="connsiteY86" fmla="*/ 2626 h 10000"/>
              <a:gd name="connsiteX87" fmla="*/ 8938 w 9929"/>
              <a:gd name="connsiteY87" fmla="*/ 1634 h 10000"/>
              <a:gd name="connsiteX88" fmla="*/ 9026 w 9929"/>
              <a:gd name="connsiteY88" fmla="*/ 2082 h 10000"/>
              <a:gd name="connsiteX89" fmla="*/ 9096 w 9929"/>
              <a:gd name="connsiteY89" fmla="*/ 1965 h 10000"/>
              <a:gd name="connsiteX90" fmla="*/ 9186 w 9929"/>
              <a:gd name="connsiteY90" fmla="*/ 992 h 10000"/>
              <a:gd name="connsiteX91" fmla="*/ 9347 w 9929"/>
              <a:gd name="connsiteY91" fmla="*/ 1206 h 10000"/>
              <a:gd name="connsiteX92" fmla="*/ 9431 w 9929"/>
              <a:gd name="connsiteY92" fmla="*/ 545 h 10000"/>
              <a:gd name="connsiteX93" fmla="*/ 9520 w 9929"/>
              <a:gd name="connsiteY93" fmla="*/ 4163 h 10000"/>
              <a:gd name="connsiteX94" fmla="*/ 9592 w 9929"/>
              <a:gd name="connsiteY94" fmla="*/ 5700 h 10000"/>
              <a:gd name="connsiteX95" fmla="*/ 9766 w 9929"/>
              <a:gd name="connsiteY95" fmla="*/ 5700 h 10000"/>
              <a:gd name="connsiteX96" fmla="*/ 9843 w 9929"/>
              <a:gd name="connsiteY96" fmla="*/ 5156 h 10000"/>
              <a:gd name="connsiteX97" fmla="*/ 9929 w 9929"/>
              <a:gd name="connsiteY9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699 w 10000"/>
              <a:gd name="connsiteY65" fmla="*/ 7140 h 10000"/>
              <a:gd name="connsiteX66" fmla="*/ 6934 w 10000"/>
              <a:gd name="connsiteY66" fmla="*/ 6148 h 10000"/>
              <a:gd name="connsiteX67" fmla="*/ 7022 w 10000"/>
              <a:gd name="connsiteY67" fmla="*/ 5486 h 10000"/>
              <a:gd name="connsiteX68" fmla="*/ 7108 w 10000"/>
              <a:gd name="connsiteY68" fmla="*/ 5700 h 10000"/>
              <a:gd name="connsiteX69" fmla="*/ 7188 w 10000"/>
              <a:gd name="connsiteY69" fmla="*/ 5156 h 10000"/>
              <a:gd name="connsiteX70" fmla="*/ 7360 w 10000"/>
              <a:gd name="connsiteY70" fmla="*/ 4942 h 10000"/>
              <a:gd name="connsiteX71" fmla="*/ 7431 w 10000"/>
              <a:gd name="connsiteY71" fmla="*/ 5370 h 10000"/>
              <a:gd name="connsiteX72" fmla="*/ 7521 w 10000"/>
              <a:gd name="connsiteY72" fmla="*/ 5486 h 10000"/>
              <a:gd name="connsiteX73" fmla="*/ 7594 w 10000"/>
              <a:gd name="connsiteY73" fmla="*/ 6362 h 10000"/>
              <a:gd name="connsiteX74" fmla="*/ 7768 w 10000"/>
              <a:gd name="connsiteY74" fmla="*/ 6265 h 10000"/>
              <a:gd name="connsiteX75" fmla="*/ 7840 w 10000"/>
              <a:gd name="connsiteY75" fmla="*/ 5817 h 10000"/>
              <a:gd name="connsiteX76" fmla="*/ 7930 w 10000"/>
              <a:gd name="connsiteY76" fmla="*/ 7023 h 10000"/>
              <a:gd name="connsiteX77" fmla="*/ 8022 w 10000"/>
              <a:gd name="connsiteY77" fmla="*/ 2743 h 10000"/>
              <a:gd name="connsiteX78" fmla="*/ 8181 w 10000"/>
              <a:gd name="connsiteY78" fmla="*/ 0 h 10000"/>
              <a:gd name="connsiteX79" fmla="*/ 8269 w 10000"/>
              <a:gd name="connsiteY79" fmla="*/ 1323 h 10000"/>
              <a:gd name="connsiteX80" fmla="*/ 8338 w 10000"/>
              <a:gd name="connsiteY80" fmla="*/ 875 h 10000"/>
              <a:gd name="connsiteX81" fmla="*/ 8429 w 10000"/>
              <a:gd name="connsiteY81" fmla="*/ 2082 h 10000"/>
              <a:gd name="connsiteX82" fmla="*/ 8592 w 10000"/>
              <a:gd name="connsiteY82" fmla="*/ 1751 h 10000"/>
              <a:gd name="connsiteX83" fmla="*/ 8677 w 10000"/>
              <a:gd name="connsiteY83" fmla="*/ 1751 h 10000"/>
              <a:gd name="connsiteX84" fmla="*/ 8755 w 10000"/>
              <a:gd name="connsiteY84" fmla="*/ 1965 h 10000"/>
              <a:gd name="connsiteX85" fmla="*/ 8839 w 10000"/>
              <a:gd name="connsiteY85" fmla="*/ 2626 h 10000"/>
              <a:gd name="connsiteX86" fmla="*/ 9002 w 10000"/>
              <a:gd name="connsiteY86" fmla="*/ 1634 h 10000"/>
              <a:gd name="connsiteX87" fmla="*/ 9091 w 10000"/>
              <a:gd name="connsiteY87" fmla="*/ 2082 h 10000"/>
              <a:gd name="connsiteX88" fmla="*/ 9161 w 10000"/>
              <a:gd name="connsiteY88" fmla="*/ 1965 h 10000"/>
              <a:gd name="connsiteX89" fmla="*/ 9252 w 10000"/>
              <a:gd name="connsiteY89" fmla="*/ 992 h 10000"/>
              <a:gd name="connsiteX90" fmla="*/ 9414 w 10000"/>
              <a:gd name="connsiteY90" fmla="*/ 1206 h 10000"/>
              <a:gd name="connsiteX91" fmla="*/ 9498 w 10000"/>
              <a:gd name="connsiteY91" fmla="*/ 545 h 10000"/>
              <a:gd name="connsiteX92" fmla="*/ 9588 w 10000"/>
              <a:gd name="connsiteY92" fmla="*/ 4163 h 10000"/>
              <a:gd name="connsiteX93" fmla="*/ 9661 w 10000"/>
              <a:gd name="connsiteY93" fmla="*/ 5700 h 10000"/>
              <a:gd name="connsiteX94" fmla="*/ 9836 w 10000"/>
              <a:gd name="connsiteY94" fmla="*/ 5700 h 10000"/>
              <a:gd name="connsiteX95" fmla="*/ 9913 w 10000"/>
              <a:gd name="connsiteY95" fmla="*/ 5156 h 10000"/>
              <a:gd name="connsiteX96" fmla="*/ 10000 w 10000"/>
              <a:gd name="connsiteY9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934 w 10000"/>
              <a:gd name="connsiteY65" fmla="*/ 6148 h 10000"/>
              <a:gd name="connsiteX66" fmla="*/ 7022 w 10000"/>
              <a:gd name="connsiteY66" fmla="*/ 5486 h 10000"/>
              <a:gd name="connsiteX67" fmla="*/ 7108 w 10000"/>
              <a:gd name="connsiteY67" fmla="*/ 5700 h 10000"/>
              <a:gd name="connsiteX68" fmla="*/ 7188 w 10000"/>
              <a:gd name="connsiteY68" fmla="*/ 5156 h 10000"/>
              <a:gd name="connsiteX69" fmla="*/ 7360 w 10000"/>
              <a:gd name="connsiteY69" fmla="*/ 4942 h 10000"/>
              <a:gd name="connsiteX70" fmla="*/ 7431 w 10000"/>
              <a:gd name="connsiteY70" fmla="*/ 5370 h 10000"/>
              <a:gd name="connsiteX71" fmla="*/ 7521 w 10000"/>
              <a:gd name="connsiteY71" fmla="*/ 5486 h 10000"/>
              <a:gd name="connsiteX72" fmla="*/ 7594 w 10000"/>
              <a:gd name="connsiteY72" fmla="*/ 6362 h 10000"/>
              <a:gd name="connsiteX73" fmla="*/ 7768 w 10000"/>
              <a:gd name="connsiteY73" fmla="*/ 6265 h 10000"/>
              <a:gd name="connsiteX74" fmla="*/ 7840 w 10000"/>
              <a:gd name="connsiteY74" fmla="*/ 5817 h 10000"/>
              <a:gd name="connsiteX75" fmla="*/ 7930 w 10000"/>
              <a:gd name="connsiteY75" fmla="*/ 7023 h 10000"/>
              <a:gd name="connsiteX76" fmla="*/ 8022 w 10000"/>
              <a:gd name="connsiteY76" fmla="*/ 2743 h 10000"/>
              <a:gd name="connsiteX77" fmla="*/ 8181 w 10000"/>
              <a:gd name="connsiteY77" fmla="*/ 0 h 10000"/>
              <a:gd name="connsiteX78" fmla="*/ 8269 w 10000"/>
              <a:gd name="connsiteY78" fmla="*/ 1323 h 10000"/>
              <a:gd name="connsiteX79" fmla="*/ 8338 w 10000"/>
              <a:gd name="connsiteY79" fmla="*/ 875 h 10000"/>
              <a:gd name="connsiteX80" fmla="*/ 8429 w 10000"/>
              <a:gd name="connsiteY80" fmla="*/ 2082 h 10000"/>
              <a:gd name="connsiteX81" fmla="*/ 8592 w 10000"/>
              <a:gd name="connsiteY81" fmla="*/ 1751 h 10000"/>
              <a:gd name="connsiteX82" fmla="*/ 8677 w 10000"/>
              <a:gd name="connsiteY82" fmla="*/ 1751 h 10000"/>
              <a:gd name="connsiteX83" fmla="*/ 8755 w 10000"/>
              <a:gd name="connsiteY83" fmla="*/ 1965 h 10000"/>
              <a:gd name="connsiteX84" fmla="*/ 8839 w 10000"/>
              <a:gd name="connsiteY84" fmla="*/ 2626 h 10000"/>
              <a:gd name="connsiteX85" fmla="*/ 9002 w 10000"/>
              <a:gd name="connsiteY85" fmla="*/ 1634 h 10000"/>
              <a:gd name="connsiteX86" fmla="*/ 9091 w 10000"/>
              <a:gd name="connsiteY86" fmla="*/ 2082 h 10000"/>
              <a:gd name="connsiteX87" fmla="*/ 9161 w 10000"/>
              <a:gd name="connsiteY87" fmla="*/ 1965 h 10000"/>
              <a:gd name="connsiteX88" fmla="*/ 9252 w 10000"/>
              <a:gd name="connsiteY88" fmla="*/ 992 h 10000"/>
              <a:gd name="connsiteX89" fmla="*/ 9414 w 10000"/>
              <a:gd name="connsiteY89" fmla="*/ 1206 h 10000"/>
              <a:gd name="connsiteX90" fmla="*/ 9498 w 10000"/>
              <a:gd name="connsiteY90" fmla="*/ 545 h 10000"/>
              <a:gd name="connsiteX91" fmla="*/ 9588 w 10000"/>
              <a:gd name="connsiteY91" fmla="*/ 4163 h 10000"/>
              <a:gd name="connsiteX92" fmla="*/ 9661 w 10000"/>
              <a:gd name="connsiteY92" fmla="*/ 5700 h 10000"/>
              <a:gd name="connsiteX93" fmla="*/ 9836 w 10000"/>
              <a:gd name="connsiteY93" fmla="*/ 5700 h 10000"/>
              <a:gd name="connsiteX94" fmla="*/ 9913 w 10000"/>
              <a:gd name="connsiteY94" fmla="*/ 5156 h 10000"/>
              <a:gd name="connsiteX95" fmla="*/ 10000 w 10000"/>
              <a:gd name="connsiteY9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934 w 10000"/>
              <a:gd name="connsiteY64" fmla="*/ 6148 h 10000"/>
              <a:gd name="connsiteX65" fmla="*/ 7022 w 10000"/>
              <a:gd name="connsiteY65" fmla="*/ 5486 h 10000"/>
              <a:gd name="connsiteX66" fmla="*/ 7108 w 10000"/>
              <a:gd name="connsiteY66" fmla="*/ 5700 h 10000"/>
              <a:gd name="connsiteX67" fmla="*/ 7188 w 10000"/>
              <a:gd name="connsiteY67" fmla="*/ 5156 h 10000"/>
              <a:gd name="connsiteX68" fmla="*/ 7360 w 10000"/>
              <a:gd name="connsiteY68" fmla="*/ 4942 h 10000"/>
              <a:gd name="connsiteX69" fmla="*/ 7431 w 10000"/>
              <a:gd name="connsiteY69" fmla="*/ 5370 h 10000"/>
              <a:gd name="connsiteX70" fmla="*/ 7521 w 10000"/>
              <a:gd name="connsiteY70" fmla="*/ 5486 h 10000"/>
              <a:gd name="connsiteX71" fmla="*/ 7594 w 10000"/>
              <a:gd name="connsiteY71" fmla="*/ 6362 h 10000"/>
              <a:gd name="connsiteX72" fmla="*/ 7768 w 10000"/>
              <a:gd name="connsiteY72" fmla="*/ 6265 h 10000"/>
              <a:gd name="connsiteX73" fmla="*/ 7840 w 10000"/>
              <a:gd name="connsiteY73" fmla="*/ 5817 h 10000"/>
              <a:gd name="connsiteX74" fmla="*/ 7930 w 10000"/>
              <a:gd name="connsiteY74" fmla="*/ 7023 h 10000"/>
              <a:gd name="connsiteX75" fmla="*/ 8022 w 10000"/>
              <a:gd name="connsiteY75" fmla="*/ 2743 h 10000"/>
              <a:gd name="connsiteX76" fmla="*/ 8181 w 10000"/>
              <a:gd name="connsiteY76" fmla="*/ 0 h 10000"/>
              <a:gd name="connsiteX77" fmla="*/ 8269 w 10000"/>
              <a:gd name="connsiteY77" fmla="*/ 1323 h 10000"/>
              <a:gd name="connsiteX78" fmla="*/ 8338 w 10000"/>
              <a:gd name="connsiteY78" fmla="*/ 875 h 10000"/>
              <a:gd name="connsiteX79" fmla="*/ 8429 w 10000"/>
              <a:gd name="connsiteY79" fmla="*/ 2082 h 10000"/>
              <a:gd name="connsiteX80" fmla="*/ 8592 w 10000"/>
              <a:gd name="connsiteY80" fmla="*/ 1751 h 10000"/>
              <a:gd name="connsiteX81" fmla="*/ 8677 w 10000"/>
              <a:gd name="connsiteY81" fmla="*/ 1751 h 10000"/>
              <a:gd name="connsiteX82" fmla="*/ 8755 w 10000"/>
              <a:gd name="connsiteY82" fmla="*/ 1965 h 10000"/>
              <a:gd name="connsiteX83" fmla="*/ 8839 w 10000"/>
              <a:gd name="connsiteY83" fmla="*/ 2626 h 10000"/>
              <a:gd name="connsiteX84" fmla="*/ 9002 w 10000"/>
              <a:gd name="connsiteY84" fmla="*/ 1634 h 10000"/>
              <a:gd name="connsiteX85" fmla="*/ 9091 w 10000"/>
              <a:gd name="connsiteY85" fmla="*/ 2082 h 10000"/>
              <a:gd name="connsiteX86" fmla="*/ 9161 w 10000"/>
              <a:gd name="connsiteY86" fmla="*/ 1965 h 10000"/>
              <a:gd name="connsiteX87" fmla="*/ 9252 w 10000"/>
              <a:gd name="connsiteY87" fmla="*/ 992 h 10000"/>
              <a:gd name="connsiteX88" fmla="*/ 9414 w 10000"/>
              <a:gd name="connsiteY88" fmla="*/ 1206 h 10000"/>
              <a:gd name="connsiteX89" fmla="*/ 9498 w 10000"/>
              <a:gd name="connsiteY89" fmla="*/ 545 h 10000"/>
              <a:gd name="connsiteX90" fmla="*/ 9588 w 10000"/>
              <a:gd name="connsiteY90" fmla="*/ 4163 h 10000"/>
              <a:gd name="connsiteX91" fmla="*/ 9661 w 10000"/>
              <a:gd name="connsiteY91" fmla="*/ 5700 h 10000"/>
              <a:gd name="connsiteX92" fmla="*/ 9836 w 10000"/>
              <a:gd name="connsiteY92" fmla="*/ 5700 h 10000"/>
              <a:gd name="connsiteX93" fmla="*/ 9913 w 10000"/>
              <a:gd name="connsiteY93" fmla="*/ 5156 h 10000"/>
              <a:gd name="connsiteX94" fmla="*/ 10000 w 10000"/>
              <a:gd name="connsiteY9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934 w 10000"/>
              <a:gd name="connsiteY63" fmla="*/ 6148 h 10000"/>
              <a:gd name="connsiteX64" fmla="*/ 7022 w 10000"/>
              <a:gd name="connsiteY64" fmla="*/ 5486 h 10000"/>
              <a:gd name="connsiteX65" fmla="*/ 7108 w 10000"/>
              <a:gd name="connsiteY65" fmla="*/ 5700 h 10000"/>
              <a:gd name="connsiteX66" fmla="*/ 7188 w 10000"/>
              <a:gd name="connsiteY66" fmla="*/ 5156 h 10000"/>
              <a:gd name="connsiteX67" fmla="*/ 7360 w 10000"/>
              <a:gd name="connsiteY67" fmla="*/ 4942 h 10000"/>
              <a:gd name="connsiteX68" fmla="*/ 7431 w 10000"/>
              <a:gd name="connsiteY68" fmla="*/ 5370 h 10000"/>
              <a:gd name="connsiteX69" fmla="*/ 7521 w 10000"/>
              <a:gd name="connsiteY69" fmla="*/ 5486 h 10000"/>
              <a:gd name="connsiteX70" fmla="*/ 7594 w 10000"/>
              <a:gd name="connsiteY70" fmla="*/ 6362 h 10000"/>
              <a:gd name="connsiteX71" fmla="*/ 7768 w 10000"/>
              <a:gd name="connsiteY71" fmla="*/ 6265 h 10000"/>
              <a:gd name="connsiteX72" fmla="*/ 7840 w 10000"/>
              <a:gd name="connsiteY72" fmla="*/ 5817 h 10000"/>
              <a:gd name="connsiteX73" fmla="*/ 7930 w 10000"/>
              <a:gd name="connsiteY73" fmla="*/ 7023 h 10000"/>
              <a:gd name="connsiteX74" fmla="*/ 8022 w 10000"/>
              <a:gd name="connsiteY74" fmla="*/ 2743 h 10000"/>
              <a:gd name="connsiteX75" fmla="*/ 8181 w 10000"/>
              <a:gd name="connsiteY75" fmla="*/ 0 h 10000"/>
              <a:gd name="connsiteX76" fmla="*/ 8269 w 10000"/>
              <a:gd name="connsiteY76" fmla="*/ 1323 h 10000"/>
              <a:gd name="connsiteX77" fmla="*/ 8338 w 10000"/>
              <a:gd name="connsiteY77" fmla="*/ 875 h 10000"/>
              <a:gd name="connsiteX78" fmla="*/ 8429 w 10000"/>
              <a:gd name="connsiteY78" fmla="*/ 2082 h 10000"/>
              <a:gd name="connsiteX79" fmla="*/ 8592 w 10000"/>
              <a:gd name="connsiteY79" fmla="*/ 1751 h 10000"/>
              <a:gd name="connsiteX80" fmla="*/ 8677 w 10000"/>
              <a:gd name="connsiteY80" fmla="*/ 1751 h 10000"/>
              <a:gd name="connsiteX81" fmla="*/ 8755 w 10000"/>
              <a:gd name="connsiteY81" fmla="*/ 1965 h 10000"/>
              <a:gd name="connsiteX82" fmla="*/ 8839 w 10000"/>
              <a:gd name="connsiteY82" fmla="*/ 2626 h 10000"/>
              <a:gd name="connsiteX83" fmla="*/ 9002 w 10000"/>
              <a:gd name="connsiteY83" fmla="*/ 1634 h 10000"/>
              <a:gd name="connsiteX84" fmla="*/ 9091 w 10000"/>
              <a:gd name="connsiteY84" fmla="*/ 2082 h 10000"/>
              <a:gd name="connsiteX85" fmla="*/ 9161 w 10000"/>
              <a:gd name="connsiteY85" fmla="*/ 1965 h 10000"/>
              <a:gd name="connsiteX86" fmla="*/ 9252 w 10000"/>
              <a:gd name="connsiteY86" fmla="*/ 992 h 10000"/>
              <a:gd name="connsiteX87" fmla="*/ 9414 w 10000"/>
              <a:gd name="connsiteY87" fmla="*/ 1206 h 10000"/>
              <a:gd name="connsiteX88" fmla="*/ 9498 w 10000"/>
              <a:gd name="connsiteY88" fmla="*/ 545 h 10000"/>
              <a:gd name="connsiteX89" fmla="*/ 9588 w 10000"/>
              <a:gd name="connsiteY89" fmla="*/ 4163 h 10000"/>
              <a:gd name="connsiteX90" fmla="*/ 9661 w 10000"/>
              <a:gd name="connsiteY90" fmla="*/ 5700 h 10000"/>
              <a:gd name="connsiteX91" fmla="*/ 9836 w 10000"/>
              <a:gd name="connsiteY91" fmla="*/ 5700 h 10000"/>
              <a:gd name="connsiteX92" fmla="*/ 9913 w 10000"/>
              <a:gd name="connsiteY92" fmla="*/ 5156 h 10000"/>
              <a:gd name="connsiteX93" fmla="*/ 10000 w 10000"/>
              <a:gd name="connsiteY9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450 w 10000"/>
              <a:gd name="connsiteY61" fmla="*/ 5156 h 10000"/>
              <a:gd name="connsiteX62" fmla="*/ 6934 w 10000"/>
              <a:gd name="connsiteY62" fmla="*/ 6148 h 10000"/>
              <a:gd name="connsiteX63" fmla="*/ 7022 w 10000"/>
              <a:gd name="connsiteY63" fmla="*/ 5486 h 10000"/>
              <a:gd name="connsiteX64" fmla="*/ 7108 w 10000"/>
              <a:gd name="connsiteY64" fmla="*/ 5700 h 10000"/>
              <a:gd name="connsiteX65" fmla="*/ 7188 w 10000"/>
              <a:gd name="connsiteY65" fmla="*/ 5156 h 10000"/>
              <a:gd name="connsiteX66" fmla="*/ 7360 w 10000"/>
              <a:gd name="connsiteY66" fmla="*/ 4942 h 10000"/>
              <a:gd name="connsiteX67" fmla="*/ 7431 w 10000"/>
              <a:gd name="connsiteY67" fmla="*/ 5370 h 10000"/>
              <a:gd name="connsiteX68" fmla="*/ 7521 w 10000"/>
              <a:gd name="connsiteY68" fmla="*/ 5486 h 10000"/>
              <a:gd name="connsiteX69" fmla="*/ 7594 w 10000"/>
              <a:gd name="connsiteY69" fmla="*/ 6362 h 10000"/>
              <a:gd name="connsiteX70" fmla="*/ 7768 w 10000"/>
              <a:gd name="connsiteY70" fmla="*/ 6265 h 10000"/>
              <a:gd name="connsiteX71" fmla="*/ 7840 w 10000"/>
              <a:gd name="connsiteY71" fmla="*/ 5817 h 10000"/>
              <a:gd name="connsiteX72" fmla="*/ 7930 w 10000"/>
              <a:gd name="connsiteY72" fmla="*/ 7023 h 10000"/>
              <a:gd name="connsiteX73" fmla="*/ 8022 w 10000"/>
              <a:gd name="connsiteY73" fmla="*/ 2743 h 10000"/>
              <a:gd name="connsiteX74" fmla="*/ 8181 w 10000"/>
              <a:gd name="connsiteY74" fmla="*/ 0 h 10000"/>
              <a:gd name="connsiteX75" fmla="*/ 8269 w 10000"/>
              <a:gd name="connsiteY75" fmla="*/ 1323 h 10000"/>
              <a:gd name="connsiteX76" fmla="*/ 8338 w 10000"/>
              <a:gd name="connsiteY76" fmla="*/ 875 h 10000"/>
              <a:gd name="connsiteX77" fmla="*/ 8429 w 10000"/>
              <a:gd name="connsiteY77" fmla="*/ 2082 h 10000"/>
              <a:gd name="connsiteX78" fmla="*/ 8592 w 10000"/>
              <a:gd name="connsiteY78" fmla="*/ 1751 h 10000"/>
              <a:gd name="connsiteX79" fmla="*/ 8677 w 10000"/>
              <a:gd name="connsiteY79" fmla="*/ 1751 h 10000"/>
              <a:gd name="connsiteX80" fmla="*/ 8755 w 10000"/>
              <a:gd name="connsiteY80" fmla="*/ 1965 h 10000"/>
              <a:gd name="connsiteX81" fmla="*/ 8839 w 10000"/>
              <a:gd name="connsiteY81" fmla="*/ 2626 h 10000"/>
              <a:gd name="connsiteX82" fmla="*/ 9002 w 10000"/>
              <a:gd name="connsiteY82" fmla="*/ 1634 h 10000"/>
              <a:gd name="connsiteX83" fmla="*/ 9091 w 10000"/>
              <a:gd name="connsiteY83" fmla="*/ 2082 h 10000"/>
              <a:gd name="connsiteX84" fmla="*/ 9161 w 10000"/>
              <a:gd name="connsiteY84" fmla="*/ 1965 h 10000"/>
              <a:gd name="connsiteX85" fmla="*/ 9252 w 10000"/>
              <a:gd name="connsiteY85" fmla="*/ 992 h 10000"/>
              <a:gd name="connsiteX86" fmla="*/ 9414 w 10000"/>
              <a:gd name="connsiteY86" fmla="*/ 1206 h 10000"/>
              <a:gd name="connsiteX87" fmla="*/ 9498 w 10000"/>
              <a:gd name="connsiteY87" fmla="*/ 545 h 10000"/>
              <a:gd name="connsiteX88" fmla="*/ 9588 w 10000"/>
              <a:gd name="connsiteY88" fmla="*/ 4163 h 10000"/>
              <a:gd name="connsiteX89" fmla="*/ 9661 w 10000"/>
              <a:gd name="connsiteY89" fmla="*/ 5700 h 10000"/>
              <a:gd name="connsiteX90" fmla="*/ 9836 w 10000"/>
              <a:gd name="connsiteY90" fmla="*/ 5700 h 10000"/>
              <a:gd name="connsiteX91" fmla="*/ 9913 w 10000"/>
              <a:gd name="connsiteY91" fmla="*/ 5156 h 10000"/>
              <a:gd name="connsiteX92" fmla="*/ 10000 w 10000"/>
              <a:gd name="connsiteY9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450 w 10000"/>
              <a:gd name="connsiteY60" fmla="*/ 5156 h 10000"/>
              <a:gd name="connsiteX61" fmla="*/ 6934 w 10000"/>
              <a:gd name="connsiteY61" fmla="*/ 6148 h 10000"/>
              <a:gd name="connsiteX62" fmla="*/ 7022 w 10000"/>
              <a:gd name="connsiteY62" fmla="*/ 5486 h 10000"/>
              <a:gd name="connsiteX63" fmla="*/ 7108 w 10000"/>
              <a:gd name="connsiteY63" fmla="*/ 5700 h 10000"/>
              <a:gd name="connsiteX64" fmla="*/ 7188 w 10000"/>
              <a:gd name="connsiteY64" fmla="*/ 5156 h 10000"/>
              <a:gd name="connsiteX65" fmla="*/ 7360 w 10000"/>
              <a:gd name="connsiteY65" fmla="*/ 4942 h 10000"/>
              <a:gd name="connsiteX66" fmla="*/ 7431 w 10000"/>
              <a:gd name="connsiteY66" fmla="*/ 5370 h 10000"/>
              <a:gd name="connsiteX67" fmla="*/ 7521 w 10000"/>
              <a:gd name="connsiteY67" fmla="*/ 5486 h 10000"/>
              <a:gd name="connsiteX68" fmla="*/ 7594 w 10000"/>
              <a:gd name="connsiteY68" fmla="*/ 6362 h 10000"/>
              <a:gd name="connsiteX69" fmla="*/ 7768 w 10000"/>
              <a:gd name="connsiteY69" fmla="*/ 6265 h 10000"/>
              <a:gd name="connsiteX70" fmla="*/ 7840 w 10000"/>
              <a:gd name="connsiteY70" fmla="*/ 5817 h 10000"/>
              <a:gd name="connsiteX71" fmla="*/ 7930 w 10000"/>
              <a:gd name="connsiteY71" fmla="*/ 7023 h 10000"/>
              <a:gd name="connsiteX72" fmla="*/ 8022 w 10000"/>
              <a:gd name="connsiteY72" fmla="*/ 2743 h 10000"/>
              <a:gd name="connsiteX73" fmla="*/ 8181 w 10000"/>
              <a:gd name="connsiteY73" fmla="*/ 0 h 10000"/>
              <a:gd name="connsiteX74" fmla="*/ 8269 w 10000"/>
              <a:gd name="connsiteY74" fmla="*/ 1323 h 10000"/>
              <a:gd name="connsiteX75" fmla="*/ 8338 w 10000"/>
              <a:gd name="connsiteY75" fmla="*/ 875 h 10000"/>
              <a:gd name="connsiteX76" fmla="*/ 8429 w 10000"/>
              <a:gd name="connsiteY76" fmla="*/ 2082 h 10000"/>
              <a:gd name="connsiteX77" fmla="*/ 8592 w 10000"/>
              <a:gd name="connsiteY77" fmla="*/ 1751 h 10000"/>
              <a:gd name="connsiteX78" fmla="*/ 8677 w 10000"/>
              <a:gd name="connsiteY78" fmla="*/ 1751 h 10000"/>
              <a:gd name="connsiteX79" fmla="*/ 8755 w 10000"/>
              <a:gd name="connsiteY79" fmla="*/ 1965 h 10000"/>
              <a:gd name="connsiteX80" fmla="*/ 8839 w 10000"/>
              <a:gd name="connsiteY80" fmla="*/ 2626 h 10000"/>
              <a:gd name="connsiteX81" fmla="*/ 9002 w 10000"/>
              <a:gd name="connsiteY81" fmla="*/ 1634 h 10000"/>
              <a:gd name="connsiteX82" fmla="*/ 9091 w 10000"/>
              <a:gd name="connsiteY82" fmla="*/ 2082 h 10000"/>
              <a:gd name="connsiteX83" fmla="*/ 9161 w 10000"/>
              <a:gd name="connsiteY83" fmla="*/ 1965 h 10000"/>
              <a:gd name="connsiteX84" fmla="*/ 9252 w 10000"/>
              <a:gd name="connsiteY84" fmla="*/ 992 h 10000"/>
              <a:gd name="connsiteX85" fmla="*/ 9414 w 10000"/>
              <a:gd name="connsiteY85" fmla="*/ 1206 h 10000"/>
              <a:gd name="connsiteX86" fmla="*/ 9498 w 10000"/>
              <a:gd name="connsiteY86" fmla="*/ 545 h 10000"/>
              <a:gd name="connsiteX87" fmla="*/ 9588 w 10000"/>
              <a:gd name="connsiteY87" fmla="*/ 4163 h 10000"/>
              <a:gd name="connsiteX88" fmla="*/ 9661 w 10000"/>
              <a:gd name="connsiteY88" fmla="*/ 5700 h 10000"/>
              <a:gd name="connsiteX89" fmla="*/ 9836 w 10000"/>
              <a:gd name="connsiteY89" fmla="*/ 5700 h 10000"/>
              <a:gd name="connsiteX90" fmla="*/ 9913 w 10000"/>
              <a:gd name="connsiteY90" fmla="*/ 5156 h 10000"/>
              <a:gd name="connsiteX91" fmla="*/ 10000 w 10000"/>
              <a:gd name="connsiteY9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934 w 10000"/>
              <a:gd name="connsiteY60" fmla="*/ 6148 h 10000"/>
              <a:gd name="connsiteX61" fmla="*/ 7022 w 10000"/>
              <a:gd name="connsiteY61" fmla="*/ 5486 h 10000"/>
              <a:gd name="connsiteX62" fmla="*/ 7108 w 10000"/>
              <a:gd name="connsiteY62" fmla="*/ 5700 h 10000"/>
              <a:gd name="connsiteX63" fmla="*/ 7188 w 10000"/>
              <a:gd name="connsiteY63" fmla="*/ 5156 h 10000"/>
              <a:gd name="connsiteX64" fmla="*/ 7360 w 10000"/>
              <a:gd name="connsiteY64" fmla="*/ 4942 h 10000"/>
              <a:gd name="connsiteX65" fmla="*/ 7431 w 10000"/>
              <a:gd name="connsiteY65" fmla="*/ 5370 h 10000"/>
              <a:gd name="connsiteX66" fmla="*/ 7521 w 10000"/>
              <a:gd name="connsiteY66" fmla="*/ 5486 h 10000"/>
              <a:gd name="connsiteX67" fmla="*/ 7594 w 10000"/>
              <a:gd name="connsiteY67" fmla="*/ 6362 h 10000"/>
              <a:gd name="connsiteX68" fmla="*/ 7768 w 10000"/>
              <a:gd name="connsiteY68" fmla="*/ 6265 h 10000"/>
              <a:gd name="connsiteX69" fmla="*/ 7840 w 10000"/>
              <a:gd name="connsiteY69" fmla="*/ 5817 h 10000"/>
              <a:gd name="connsiteX70" fmla="*/ 7930 w 10000"/>
              <a:gd name="connsiteY70" fmla="*/ 7023 h 10000"/>
              <a:gd name="connsiteX71" fmla="*/ 8022 w 10000"/>
              <a:gd name="connsiteY71" fmla="*/ 2743 h 10000"/>
              <a:gd name="connsiteX72" fmla="*/ 8181 w 10000"/>
              <a:gd name="connsiteY72" fmla="*/ 0 h 10000"/>
              <a:gd name="connsiteX73" fmla="*/ 8269 w 10000"/>
              <a:gd name="connsiteY73" fmla="*/ 1323 h 10000"/>
              <a:gd name="connsiteX74" fmla="*/ 8338 w 10000"/>
              <a:gd name="connsiteY74" fmla="*/ 875 h 10000"/>
              <a:gd name="connsiteX75" fmla="*/ 8429 w 10000"/>
              <a:gd name="connsiteY75" fmla="*/ 2082 h 10000"/>
              <a:gd name="connsiteX76" fmla="*/ 8592 w 10000"/>
              <a:gd name="connsiteY76" fmla="*/ 1751 h 10000"/>
              <a:gd name="connsiteX77" fmla="*/ 8677 w 10000"/>
              <a:gd name="connsiteY77" fmla="*/ 1751 h 10000"/>
              <a:gd name="connsiteX78" fmla="*/ 8755 w 10000"/>
              <a:gd name="connsiteY78" fmla="*/ 1965 h 10000"/>
              <a:gd name="connsiteX79" fmla="*/ 8839 w 10000"/>
              <a:gd name="connsiteY79" fmla="*/ 2626 h 10000"/>
              <a:gd name="connsiteX80" fmla="*/ 9002 w 10000"/>
              <a:gd name="connsiteY80" fmla="*/ 1634 h 10000"/>
              <a:gd name="connsiteX81" fmla="*/ 9091 w 10000"/>
              <a:gd name="connsiteY81" fmla="*/ 2082 h 10000"/>
              <a:gd name="connsiteX82" fmla="*/ 9161 w 10000"/>
              <a:gd name="connsiteY82" fmla="*/ 1965 h 10000"/>
              <a:gd name="connsiteX83" fmla="*/ 9252 w 10000"/>
              <a:gd name="connsiteY83" fmla="*/ 992 h 10000"/>
              <a:gd name="connsiteX84" fmla="*/ 9414 w 10000"/>
              <a:gd name="connsiteY84" fmla="*/ 1206 h 10000"/>
              <a:gd name="connsiteX85" fmla="*/ 9498 w 10000"/>
              <a:gd name="connsiteY85" fmla="*/ 545 h 10000"/>
              <a:gd name="connsiteX86" fmla="*/ 9588 w 10000"/>
              <a:gd name="connsiteY86" fmla="*/ 4163 h 10000"/>
              <a:gd name="connsiteX87" fmla="*/ 9661 w 10000"/>
              <a:gd name="connsiteY87" fmla="*/ 5700 h 10000"/>
              <a:gd name="connsiteX88" fmla="*/ 9836 w 10000"/>
              <a:gd name="connsiteY88" fmla="*/ 5700 h 10000"/>
              <a:gd name="connsiteX89" fmla="*/ 9913 w 10000"/>
              <a:gd name="connsiteY89" fmla="*/ 5156 h 10000"/>
              <a:gd name="connsiteX90" fmla="*/ 10000 w 10000"/>
              <a:gd name="connsiteY9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934 w 10000"/>
              <a:gd name="connsiteY59" fmla="*/ 6148 h 10000"/>
              <a:gd name="connsiteX60" fmla="*/ 7022 w 10000"/>
              <a:gd name="connsiteY60" fmla="*/ 5486 h 10000"/>
              <a:gd name="connsiteX61" fmla="*/ 7108 w 10000"/>
              <a:gd name="connsiteY61" fmla="*/ 5700 h 10000"/>
              <a:gd name="connsiteX62" fmla="*/ 7188 w 10000"/>
              <a:gd name="connsiteY62" fmla="*/ 5156 h 10000"/>
              <a:gd name="connsiteX63" fmla="*/ 7360 w 10000"/>
              <a:gd name="connsiteY63" fmla="*/ 4942 h 10000"/>
              <a:gd name="connsiteX64" fmla="*/ 7431 w 10000"/>
              <a:gd name="connsiteY64" fmla="*/ 5370 h 10000"/>
              <a:gd name="connsiteX65" fmla="*/ 7521 w 10000"/>
              <a:gd name="connsiteY65" fmla="*/ 5486 h 10000"/>
              <a:gd name="connsiteX66" fmla="*/ 7594 w 10000"/>
              <a:gd name="connsiteY66" fmla="*/ 6362 h 10000"/>
              <a:gd name="connsiteX67" fmla="*/ 7768 w 10000"/>
              <a:gd name="connsiteY67" fmla="*/ 6265 h 10000"/>
              <a:gd name="connsiteX68" fmla="*/ 7840 w 10000"/>
              <a:gd name="connsiteY68" fmla="*/ 5817 h 10000"/>
              <a:gd name="connsiteX69" fmla="*/ 7930 w 10000"/>
              <a:gd name="connsiteY69" fmla="*/ 7023 h 10000"/>
              <a:gd name="connsiteX70" fmla="*/ 8022 w 10000"/>
              <a:gd name="connsiteY70" fmla="*/ 2743 h 10000"/>
              <a:gd name="connsiteX71" fmla="*/ 8181 w 10000"/>
              <a:gd name="connsiteY71" fmla="*/ 0 h 10000"/>
              <a:gd name="connsiteX72" fmla="*/ 8269 w 10000"/>
              <a:gd name="connsiteY72" fmla="*/ 1323 h 10000"/>
              <a:gd name="connsiteX73" fmla="*/ 8338 w 10000"/>
              <a:gd name="connsiteY73" fmla="*/ 875 h 10000"/>
              <a:gd name="connsiteX74" fmla="*/ 8429 w 10000"/>
              <a:gd name="connsiteY74" fmla="*/ 2082 h 10000"/>
              <a:gd name="connsiteX75" fmla="*/ 8592 w 10000"/>
              <a:gd name="connsiteY75" fmla="*/ 1751 h 10000"/>
              <a:gd name="connsiteX76" fmla="*/ 8677 w 10000"/>
              <a:gd name="connsiteY76" fmla="*/ 1751 h 10000"/>
              <a:gd name="connsiteX77" fmla="*/ 8755 w 10000"/>
              <a:gd name="connsiteY77" fmla="*/ 1965 h 10000"/>
              <a:gd name="connsiteX78" fmla="*/ 8839 w 10000"/>
              <a:gd name="connsiteY78" fmla="*/ 2626 h 10000"/>
              <a:gd name="connsiteX79" fmla="*/ 9002 w 10000"/>
              <a:gd name="connsiteY79" fmla="*/ 1634 h 10000"/>
              <a:gd name="connsiteX80" fmla="*/ 9091 w 10000"/>
              <a:gd name="connsiteY80" fmla="*/ 2082 h 10000"/>
              <a:gd name="connsiteX81" fmla="*/ 9161 w 10000"/>
              <a:gd name="connsiteY81" fmla="*/ 1965 h 10000"/>
              <a:gd name="connsiteX82" fmla="*/ 9252 w 10000"/>
              <a:gd name="connsiteY82" fmla="*/ 992 h 10000"/>
              <a:gd name="connsiteX83" fmla="*/ 9414 w 10000"/>
              <a:gd name="connsiteY83" fmla="*/ 1206 h 10000"/>
              <a:gd name="connsiteX84" fmla="*/ 9498 w 10000"/>
              <a:gd name="connsiteY84" fmla="*/ 545 h 10000"/>
              <a:gd name="connsiteX85" fmla="*/ 9588 w 10000"/>
              <a:gd name="connsiteY85" fmla="*/ 4163 h 10000"/>
              <a:gd name="connsiteX86" fmla="*/ 9661 w 10000"/>
              <a:gd name="connsiteY86" fmla="*/ 5700 h 10000"/>
              <a:gd name="connsiteX87" fmla="*/ 9836 w 10000"/>
              <a:gd name="connsiteY87" fmla="*/ 5700 h 10000"/>
              <a:gd name="connsiteX88" fmla="*/ 9913 w 10000"/>
              <a:gd name="connsiteY88" fmla="*/ 5156 h 10000"/>
              <a:gd name="connsiteX89" fmla="*/ 10000 w 10000"/>
              <a:gd name="connsiteY8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934 w 10000"/>
              <a:gd name="connsiteY58" fmla="*/ 6148 h 10000"/>
              <a:gd name="connsiteX59" fmla="*/ 7022 w 10000"/>
              <a:gd name="connsiteY59" fmla="*/ 5486 h 10000"/>
              <a:gd name="connsiteX60" fmla="*/ 7108 w 10000"/>
              <a:gd name="connsiteY60" fmla="*/ 5700 h 10000"/>
              <a:gd name="connsiteX61" fmla="*/ 7188 w 10000"/>
              <a:gd name="connsiteY61" fmla="*/ 5156 h 10000"/>
              <a:gd name="connsiteX62" fmla="*/ 7360 w 10000"/>
              <a:gd name="connsiteY62" fmla="*/ 4942 h 10000"/>
              <a:gd name="connsiteX63" fmla="*/ 7431 w 10000"/>
              <a:gd name="connsiteY63" fmla="*/ 5370 h 10000"/>
              <a:gd name="connsiteX64" fmla="*/ 7521 w 10000"/>
              <a:gd name="connsiteY64" fmla="*/ 5486 h 10000"/>
              <a:gd name="connsiteX65" fmla="*/ 7594 w 10000"/>
              <a:gd name="connsiteY65" fmla="*/ 6362 h 10000"/>
              <a:gd name="connsiteX66" fmla="*/ 7768 w 10000"/>
              <a:gd name="connsiteY66" fmla="*/ 6265 h 10000"/>
              <a:gd name="connsiteX67" fmla="*/ 7840 w 10000"/>
              <a:gd name="connsiteY67" fmla="*/ 5817 h 10000"/>
              <a:gd name="connsiteX68" fmla="*/ 7930 w 10000"/>
              <a:gd name="connsiteY68" fmla="*/ 7023 h 10000"/>
              <a:gd name="connsiteX69" fmla="*/ 8022 w 10000"/>
              <a:gd name="connsiteY69" fmla="*/ 2743 h 10000"/>
              <a:gd name="connsiteX70" fmla="*/ 8181 w 10000"/>
              <a:gd name="connsiteY70" fmla="*/ 0 h 10000"/>
              <a:gd name="connsiteX71" fmla="*/ 8269 w 10000"/>
              <a:gd name="connsiteY71" fmla="*/ 1323 h 10000"/>
              <a:gd name="connsiteX72" fmla="*/ 8338 w 10000"/>
              <a:gd name="connsiteY72" fmla="*/ 875 h 10000"/>
              <a:gd name="connsiteX73" fmla="*/ 8429 w 10000"/>
              <a:gd name="connsiteY73" fmla="*/ 2082 h 10000"/>
              <a:gd name="connsiteX74" fmla="*/ 8592 w 10000"/>
              <a:gd name="connsiteY74" fmla="*/ 1751 h 10000"/>
              <a:gd name="connsiteX75" fmla="*/ 8677 w 10000"/>
              <a:gd name="connsiteY75" fmla="*/ 1751 h 10000"/>
              <a:gd name="connsiteX76" fmla="*/ 8755 w 10000"/>
              <a:gd name="connsiteY76" fmla="*/ 1965 h 10000"/>
              <a:gd name="connsiteX77" fmla="*/ 8839 w 10000"/>
              <a:gd name="connsiteY77" fmla="*/ 2626 h 10000"/>
              <a:gd name="connsiteX78" fmla="*/ 9002 w 10000"/>
              <a:gd name="connsiteY78" fmla="*/ 1634 h 10000"/>
              <a:gd name="connsiteX79" fmla="*/ 9091 w 10000"/>
              <a:gd name="connsiteY79" fmla="*/ 2082 h 10000"/>
              <a:gd name="connsiteX80" fmla="*/ 9161 w 10000"/>
              <a:gd name="connsiteY80" fmla="*/ 1965 h 10000"/>
              <a:gd name="connsiteX81" fmla="*/ 9252 w 10000"/>
              <a:gd name="connsiteY81" fmla="*/ 992 h 10000"/>
              <a:gd name="connsiteX82" fmla="*/ 9414 w 10000"/>
              <a:gd name="connsiteY82" fmla="*/ 1206 h 10000"/>
              <a:gd name="connsiteX83" fmla="*/ 9498 w 10000"/>
              <a:gd name="connsiteY83" fmla="*/ 545 h 10000"/>
              <a:gd name="connsiteX84" fmla="*/ 9588 w 10000"/>
              <a:gd name="connsiteY84" fmla="*/ 4163 h 10000"/>
              <a:gd name="connsiteX85" fmla="*/ 9661 w 10000"/>
              <a:gd name="connsiteY85" fmla="*/ 5700 h 10000"/>
              <a:gd name="connsiteX86" fmla="*/ 9836 w 10000"/>
              <a:gd name="connsiteY86" fmla="*/ 5700 h 10000"/>
              <a:gd name="connsiteX87" fmla="*/ 9913 w 10000"/>
              <a:gd name="connsiteY87" fmla="*/ 5156 h 10000"/>
              <a:gd name="connsiteX88" fmla="*/ 10000 w 10000"/>
              <a:gd name="connsiteY8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6934 w 10000"/>
              <a:gd name="connsiteY57" fmla="*/ 6148 h 10000"/>
              <a:gd name="connsiteX58" fmla="*/ 7022 w 10000"/>
              <a:gd name="connsiteY58" fmla="*/ 5486 h 10000"/>
              <a:gd name="connsiteX59" fmla="*/ 7108 w 10000"/>
              <a:gd name="connsiteY59" fmla="*/ 5700 h 10000"/>
              <a:gd name="connsiteX60" fmla="*/ 7188 w 10000"/>
              <a:gd name="connsiteY60" fmla="*/ 5156 h 10000"/>
              <a:gd name="connsiteX61" fmla="*/ 7360 w 10000"/>
              <a:gd name="connsiteY61" fmla="*/ 4942 h 10000"/>
              <a:gd name="connsiteX62" fmla="*/ 7431 w 10000"/>
              <a:gd name="connsiteY62" fmla="*/ 5370 h 10000"/>
              <a:gd name="connsiteX63" fmla="*/ 7521 w 10000"/>
              <a:gd name="connsiteY63" fmla="*/ 5486 h 10000"/>
              <a:gd name="connsiteX64" fmla="*/ 7594 w 10000"/>
              <a:gd name="connsiteY64" fmla="*/ 6362 h 10000"/>
              <a:gd name="connsiteX65" fmla="*/ 7768 w 10000"/>
              <a:gd name="connsiteY65" fmla="*/ 6265 h 10000"/>
              <a:gd name="connsiteX66" fmla="*/ 7840 w 10000"/>
              <a:gd name="connsiteY66" fmla="*/ 5817 h 10000"/>
              <a:gd name="connsiteX67" fmla="*/ 7930 w 10000"/>
              <a:gd name="connsiteY67" fmla="*/ 7023 h 10000"/>
              <a:gd name="connsiteX68" fmla="*/ 8022 w 10000"/>
              <a:gd name="connsiteY68" fmla="*/ 2743 h 10000"/>
              <a:gd name="connsiteX69" fmla="*/ 8181 w 10000"/>
              <a:gd name="connsiteY69" fmla="*/ 0 h 10000"/>
              <a:gd name="connsiteX70" fmla="*/ 8269 w 10000"/>
              <a:gd name="connsiteY70" fmla="*/ 1323 h 10000"/>
              <a:gd name="connsiteX71" fmla="*/ 8338 w 10000"/>
              <a:gd name="connsiteY71" fmla="*/ 875 h 10000"/>
              <a:gd name="connsiteX72" fmla="*/ 8429 w 10000"/>
              <a:gd name="connsiteY72" fmla="*/ 2082 h 10000"/>
              <a:gd name="connsiteX73" fmla="*/ 8592 w 10000"/>
              <a:gd name="connsiteY73" fmla="*/ 1751 h 10000"/>
              <a:gd name="connsiteX74" fmla="*/ 8677 w 10000"/>
              <a:gd name="connsiteY74" fmla="*/ 1751 h 10000"/>
              <a:gd name="connsiteX75" fmla="*/ 8755 w 10000"/>
              <a:gd name="connsiteY75" fmla="*/ 1965 h 10000"/>
              <a:gd name="connsiteX76" fmla="*/ 8839 w 10000"/>
              <a:gd name="connsiteY76" fmla="*/ 2626 h 10000"/>
              <a:gd name="connsiteX77" fmla="*/ 9002 w 10000"/>
              <a:gd name="connsiteY77" fmla="*/ 1634 h 10000"/>
              <a:gd name="connsiteX78" fmla="*/ 9091 w 10000"/>
              <a:gd name="connsiteY78" fmla="*/ 2082 h 10000"/>
              <a:gd name="connsiteX79" fmla="*/ 9161 w 10000"/>
              <a:gd name="connsiteY79" fmla="*/ 1965 h 10000"/>
              <a:gd name="connsiteX80" fmla="*/ 9252 w 10000"/>
              <a:gd name="connsiteY80" fmla="*/ 992 h 10000"/>
              <a:gd name="connsiteX81" fmla="*/ 9414 w 10000"/>
              <a:gd name="connsiteY81" fmla="*/ 1206 h 10000"/>
              <a:gd name="connsiteX82" fmla="*/ 9498 w 10000"/>
              <a:gd name="connsiteY82" fmla="*/ 545 h 10000"/>
              <a:gd name="connsiteX83" fmla="*/ 9588 w 10000"/>
              <a:gd name="connsiteY83" fmla="*/ 4163 h 10000"/>
              <a:gd name="connsiteX84" fmla="*/ 9661 w 10000"/>
              <a:gd name="connsiteY84" fmla="*/ 5700 h 10000"/>
              <a:gd name="connsiteX85" fmla="*/ 9836 w 10000"/>
              <a:gd name="connsiteY85" fmla="*/ 5700 h 10000"/>
              <a:gd name="connsiteX86" fmla="*/ 9913 w 10000"/>
              <a:gd name="connsiteY86" fmla="*/ 5156 h 10000"/>
              <a:gd name="connsiteX87" fmla="*/ 10000 w 10000"/>
              <a:gd name="connsiteY8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6934 w 10000"/>
              <a:gd name="connsiteY56" fmla="*/ 6148 h 10000"/>
              <a:gd name="connsiteX57" fmla="*/ 7022 w 10000"/>
              <a:gd name="connsiteY57" fmla="*/ 5486 h 10000"/>
              <a:gd name="connsiteX58" fmla="*/ 7108 w 10000"/>
              <a:gd name="connsiteY58" fmla="*/ 5700 h 10000"/>
              <a:gd name="connsiteX59" fmla="*/ 7188 w 10000"/>
              <a:gd name="connsiteY59" fmla="*/ 5156 h 10000"/>
              <a:gd name="connsiteX60" fmla="*/ 7360 w 10000"/>
              <a:gd name="connsiteY60" fmla="*/ 4942 h 10000"/>
              <a:gd name="connsiteX61" fmla="*/ 7431 w 10000"/>
              <a:gd name="connsiteY61" fmla="*/ 5370 h 10000"/>
              <a:gd name="connsiteX62" fmla="*/ 7521 w 10000"/>
              <a:gd name="connsiteY62" fmla="*/ 5486 h 10000"/>
              <a:gd name="connsiteX63" fmla="*/ 7594 w 10000"/>
              <a:gd name="connsiteY63" fmla="*/ 6362 h 10000"/>
              <a:gd name="connsiteX64" fmla="*/ 7768 w 10000"/>
              <a:gd name="connsiteY64" fmla="*/ 6265 h 10000"/>
              <a:gd name="connsiteX65" fmla="*/ 7840 w 10000"/>
              <a:gd name="connsiteY65" fmla="*/ 5817 h 10000"/>
              <a:gd name="connsiteX66" fmla="*/ 7930 w 10000"/>
              <a:gd name="connsiteY66" fmla="*/ 7023 h 10000"/>
              <a:gd name="connsiteX67" fmla="*/ 8022 w 10000"/>
              <a:gd name="connsiteY67" fmla="*/ 2743 h 10000"/>
              <a:gd name="connsiteX68" fmla="*/ 8181 w 10000"/>
              <a:gd name="connsiteY68" fmla="*/ 0 h 10000"/>
              <a:gd name="connsiteX69" fmla="*/ 8269 w 10000"/>
              <a:gd name="connsiteY69" fmla="*/ 1323 h 10000"/>
              <a:gd name="connsiteX70" fmla="*/ 8338 w 10000"/>
              <a:gd name="connsiteY70" fmla="*/ 875 h 10000"/>
              <a:gd name="connsiteX71" fmla="*/ 8429 w 10000"/>
              <a:gd name="connsiteY71" fmla="*/ 2082 h 10000"/>
              <a:gd name="connsiteX72" fmla="*/ 8592 w 10000"/>
              <a:gd name="connsiteY72" fmla="*/ 1751 h 10000"/>
              <a:gd name="connsiteX73" fmla="*/ 8677 w 10000"/>
              <a:gd name="connsiteY73" fmla="*/ 1751 h 10000"/>
              <a:gd name="connsiteX74" fmla="*/ 8755 w 10000"/>
              <a:gd name="connsiteY74" fmla="*/ 1965 h 10000"/>
              <a:gd name="connsiteX75" fmla="*/ 8839 w 10000"/>
              <a:gd name="connsiteY75" fmla="*/ 2626 h 10000"/>
              <a:gd name="connsiteX76" fmla="*/ 9002 w 10000"/>
              <a:gd name="connsiteY76" fmla="*/ 1634 h 10000"/>
              <a:gd name="connsiteX77" fmla="*/ 9091 w 10000"/>
              <a:gd name="connsiteY77" fmla="*/ 2082 h 10000"/>
              <a:gd name="connsiteX78" fmla="*/ 9161 w 10000"/>
              <a:gd name="connsiteY78" fmla="*/ 1965 h 10000"/>
              <a:gd name="connsiteX79" fmla="*/ 9252 w 10000"/>
              <a:gd name="connsiteY79" fmla="*/ 992 h 10000"/>
              <a:gd name="connsiteX80" fmla="*/ 9414 w 10000"/>
              <a:gd name="connsiteY80" fmla="*/ 1206 h 10000"/>
              <a:gd name="connsiteX81" fmla="*/ 9498 w 10000"/>
              <a:gd name="connsiteY81" fmla="*/ 545 h 10000"/>
              <a:gd name="connsiteX82" fmla="*/ 9588 w 10000"/>
              <a:gd name="connsiteY82" fmla="*/ 4163 h 10000"/>
              <a:gd name="connsiteX83" fmla="*/ 9661 w 10000"/>
              <a:gd name="connsiteY83" fmla="*/ 5700 h 10000"/>
              <a:gd name="connsiteX84" fmla="*/ 9836 w 10000"/>
              <a:gd name="connsiteY84" fmla="*/ 5700 h 10000"/>
              <a:gd name="connsiteX85" fmla="*/ 9913 w 10000"/>
              <a:gd name="connsiteY85" fmla="*/ 5156 h 10000"/>
              <a:gd name="connsiteX86" fmla="*/ 10000 w 10000"/>
              <a:gd name="connsiteY8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6934 w 10000"/>
              <a:gd name="connsiteY55" fmla="*/ 6148 h 10000"/>
              <a:gd name="connsiteX56" fmla="*/ 7022 w 10000"/>
              <a:gd name="connsiteY56" fmla="*/ 5486 h 10000"/>
              <a:gd name="connsiteX57" fmla="*/ 7108 w 10000"/>
              <a:gd name="connsiteY57" fmla="*/ 5700 h 10000"/>
              <a:gd name="connsiteX58" fmla="*/ 7188 w 10000"/>
              <a:gd name="connsiteY58" fmla="*/ 5156 h 10000"/>
              <a:gd name="connsiteX59" fmla="*/ 7360 w 10000"/>
              <a:gd name="connsiteY59" fmla="*/ 4942 h 10000"/>
              <a:gd name="connsiteX60" fmla="*/ 7431 w 10000"/>
              <a:gd name="connsiteY60" fmla="*/ 5370 h 10000"/>
              <a:gd name="connsiteX61" fmla="*/ 7521 w 10000"/>
              <a:gd name="connsiteY61" fmla="*/ 5486 h 10000"/>
              <a:gd name="connsiteX62" fmla="*/ 7594 w 10000"/>
              <a:gd name="connsiteY62" fmla="*/ 6362 h 10000"/>
              <a:gd name="connsiteX63" fmla="*/ 7768 w 10000"/>
              <a:gd name="connsiteY63" fmla="*/ 6265 h 10000"/>
              <a:gd name="connsiteX64" fmla="*/ 7840 w 10000"/>
              <a:gd name="connsiteY64" fmla="*/ 5817 h 10000"/>
              <a:gd name="connsiteX65" fmla="*/ 7930 w 10000"/>
              <a:gd name="connsiteY65" fmla="*/ 7023 h 10000"/>
              <a:gd name="connsiteX66" fmla="*/ 8022 w 10000"/>
              <a:gd name="connsiteY66" fmla="*/ 2743 h 10000"/>
              <a:gd name="connsiteX67" fmla="*/ 8181 w 10000"/>
              <a:gd name="connsiteY67" fmla="*/ 0 h 10000"/>
              <a:gd name="connsiteX68" fmla="*/ 8269 w 10000"/>
              <a:gd name="connsiteY68" fmla="*/ 1323 h 10000"/>
              <a:gd name="connsiteX69" fmla="*/ 8338 w 10000"/>
              <a:gd name="connsiteY69" fmla="*/ 875 h 10000"/>
              <a:gd name="connsiteX70" fmla="*/ 8429 w 10000"/>
              <a:gd name="connsiteY70" fmla="*/ 2082 h 10000"/>
              <a:gd name="connsiteX71" fmla="*/ 8592 w 10000"/>
              <a:gd name="connsiteY71" fmla="*/ 1751 h 10000"/>
              <a:gd name="connsiteX72" fmla="*/ 8677 w 10000"/>
              <a:gd name="connsiteY72" fmla="*/ 1751 h 10000"/>
              <a:gd name="connsiteX73" fmla="*/ 8755 w 10000"/>
              <a:gd name="connsiteY73" fmla="*/ 1965 h 10000"/>
              <a:gd name="connsiteX74" fmla="*/ 8839 w 10000"/>
              <a:gd name="connsiteY74" fmla="*/ 2626 h 10000"/>
              <a:gd name="connsiteX75" fmla="*/ 9002 w 10000"/>
              <a:gd name="connsiteY75" fmla="*/ 1634 h 10000"/>
              <a:gd name="connsiteX76" fmla="*/ 9091 w 10000"/>
              <a:gd name="connsiteY76" fmla="*/ 2082 h 10000"/>
              <a:gd name="connsiteX77" fmla="*/ 9161 w 10000"/>
              <a:gd name="connsiteY77" fmla="*/ 1965 h 10000"/>
              <a:gd name="connsiteX78" fmla="*/ 9252 w 10000"/>
              <a:gd name="connsiteY78" fmla="*/ 992 h 10000"/>
              <a:gd name="connsiteX79" fmla="*/ 9414 w 10000"/>
              <a:gd name="connsiteY79" fmla="*/ 1206 h 10000"/>
              <a:gd name="connsiteX80" fmla="*/ 9498 w 10000"/>
              <a:gd name="connsiteY80" fmla="*/ 545 h 10000"/>
              <a:gd name="connsiteX81" fmla="*/ 9588 w 10000"/>
              <a:gd name="connsiteY81" fmla="*/ 4163 h 10000"/>
              <a:gd name="connsiteX82" fmla="*/ 9661 w 10000"/>
              <a:gd name="connsiteY82" fmla="*/ 5700 h 10000"/>
              <a:gd name="connsiteX83" fmla="*/ 9836 w 10000"/>
              <a:gd name="connsiteY83" fmla="*/ 5700 h 10000"/>
              <a:gd name="connsiteX84" fmla="*/ 9913 w 10000"/>
              <a:gd name="connsiteY84" fmla="*/ 5156 h 10000"/>
              <a:gd name="connsiteX85" fmla="*/ 10000 w 10000"/>
              <a:gd name="connsiteY8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6934 w 10000"/>
              <a:gd name="connsiteY54" fmla="*/ 6148 h 10000"/>
              <a:gd name="connsiteX55" fmla="*/ 7022 w 10000"/>
              <a:gd name="connsiteY55" fmla="*/ 5486 h 10000"/>
              <a:gd name="connsiteX56" fmla="*/ 7108 w 10000"/>
              <a:gd name="connsiteY56" fmla="*/ 5700 h 10000"/>
              <a:gd name="connsiteX57" fmla="*/ 7188 w 10000"/>
              <a:gd name="connsiteY57" fmla="*/ 5156 h 10000"/>
              <a:gd name="connsiteX58" fmla="*/ 7360 w 10000"/>
              <a:gd name="connsiteY58" fmla="*/ 4942 h 10000"/>
              <a:gd name="connsiteX59" fmla="*/ 7431 w 10000"/>
              <a:gd name="connsiteY59" fmla="*/ 5370 h 10000"/>
              <a:gd name="connsiteX60" fmla="*/ 7521 w 10000"/>
              <a:gd name="connsiteY60" fmla="*/ 5486 h 10000"/>
              <a:gd name="connsiteX61" fmla="*/ 7594 w 10000"/>
              <a:gd name="connsiteY61" fmla="*/ 6362 h 10000"/>
              <a:gd name="connsiteX62" fmla="*/ 7768 w 10000"/>
              <a:gd name="connsiteY62" fmla="*/ 6265 h 10000"/>
              <a:gd name="connsiteX63" fmla="*/ 7840 w 10000"/>
              <a:gd name="connsiteY63" fmla="*/ 5817 h 10000"/>
              <a:gd name="connsiteX64" fmla="*/ 7930 w 10000"/>
              <a:gd name="connsiteY64" fmla="*/ 7023 h 10000"/>
              <a:gd name="connsiteX65" fmla="*/ 8022 w 10000"/>
              <a:gd name="connsiteY65" fmla="*/ 2743 h 10000"/>
              <a:gd name="connsiteX66" fmla="*/ 8181 w 10000"/>
              <a:gd name="connsiteY66" fmla="*/ 0 h 10000"/>
              <a:gd name="connsiteX67" fmla="*/ 8269 w 10000"/>
              <a:gd name="connsiteY67" fmla="*/ 1323 h 10000"/>
              <a:gd name="connsiteX68" fmla="*/ 8338 w 10000"/>
              <a:gd name="connsiteY68" fmla="*/ 875 h 10000"/>
              <a:gd name="connsiteX69" fmla="*/ 8429 w 10000"/>
              <a:gd name="connsiteY69" fmla="*/ 2082 h 10000"/>
              <a:gd name="connsiteX70" fmla="*/ 8592 w 10000"/>
              <a:gd name="connsiteY70" fmla="*/ 1751 h 10000"/>
              <a:gd name="connsiteX71" fmla="*/ 8677 w 10000"/>
              <a:gd name="connsiteY71" fmla="*/ 1751 h 10000"/>
              <a:gd name="connsiteX72" fmla="*/ 8755 w 10000"/>
              <a:gd name="connsiteY72" fmla="*/ 1965 h 10000"/>
              <a:gd name="connsiteX73" fmla="*/ 8839 w 10000"/>
              <a:gd name="connsiteY73" fmla="*/ 2626 h 10000"/>
              <a:gd name="connsiteX74" fmla="*/ 9002 w 10000"/>
              <a:gd name="connsiteY74" fmla="*/ 1634 h 10000"/>
              <a:gd name="connsiteX75" fmla="*/ 9091 w 10000"/>
              <a:gd name="connsiteY75" fmla="*/ 2082 h 10000"/>
              <a:gd name="connsiteX76" fmla="*/ 9161 w 10000"/>
              <a:gd name="connsiteY76" fmla="*/ 1965 h 10000"/>
              <a:gd name="connsiteX77" fmla="*/ 9252 w 10000"/>
              <a:gd name="connsiteY77" fmla="*/ 992 h 10000"/>
              <a:gd name="connsiteX78" fmla="*/ 9414 w 10000"/>
              <a:gd name="connsiteY78" fmla="*/ 1206 h 10000"/>
              <a:gd name="connsiteX79" fmla="*/ 9498 w 10000"/>
              <a:gd name="connsiteY79" fmla="*/ 545 h 10000"/>
              <a:gd name="connsiteX80" fmla="*/ 9588 w 10000"/>
              <a:gd name="connsiteY80" fmla="*/ 4163 h 10000"/>
              <a:gd name="connsiteX81" fmla="*/ 9661 w 10000"/>
              <a:gd name="connsiteY81" fmla="*/ 5700 h 10000"/>
              <a:gd name="connsiteX82" fmla="*/ 9836 w 10000"/>
              <a:gd name="connsiteY82" fmla="*/ 5700 h 10000"/>
              <a:gd name="connsiteX83" fmla="*/ 9913 w 10000"/>
              <a:gd name="connsiteY83" fmla="*/ 5156 h 10000"/>
              <a:gd name="connsiteX84" fmla="*/ 10000 w 10000"/>
              <a:gd name="connsiteY8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6934 w 10000"/>
              <a:gd name="connsiteY53" fmla="*/ 6148 h 10000"/>
              <a:gd name="connsiteX54" fmla="*/ 7022 w 10000"/>
              <a:gd name="connsiteY54" fmla="*/ 5486 h 10000"/>
              <a:gd name="connsiteX55" fmla="*/ 7108 w 10000"/>
              <a:gd name="connsiteY55" fmla="*/ 5700 h 10000"/>
              <a:gd name="connsiteX56" fmla="*/ 7188 w 10000"/>
              <a:gd name="connsiteY56" fmla="*/ 5156 h 10000"/>
              <a:gd name="connsiteX57" fmla="*/ 7360 w 10000"/>
              <a:gd name="connsiteY57" fmla="*/ 4942 h 10000"/>
              <a:gd name="connsiteX58" fmla="*/ 7431 w 10000"/>
              <a:gd name="connsiteY58" fmla="*/ 5370 h 10000"/>
              <a:gd name="connsiteX59" fmla="*/ 7521 w 10000"/>
              <a:gd name="connsiteY59" fmla="*/ 5486 h 10000"/>
              <a:gd name="connsiteX60" fmla="*/ 7594 w 10000"/>
              <a:gd name="connsiteY60" fmla="*/ 6362 h 10000"/>
              <a:gd name="connsiteX61" fmla="*/ 7768 w 10000"/>
              <a:gd name="connsiteY61" fmla="*/ 6265 h 10000"/>
              <a:gd name="connsiteX62" fmla="*/ 7840 w 10000"/>
              <a:gd name="connsiteY62" fmla="*/ 5817 h 10000"/>
              <a:gd name="connsiteX63" fmla="*/ 7930 w 10000"/>
              <a:gd name="connsiteY63" fmla="*/ 7023 h 10000"/>
              <a:gd name="connsiteX64" fmla="*/ 8022 w 10000"/>
              <a:gd name="connsiteY64" fmla="*/ 2743 h 10000"/>
              <a:gd name="connsiteX65" fmla="*/ 8181 w 10000"/>
              <a:gd name="connsiteY65" fmla="*/ 0 h 10000"/>
              <a:gd name="connsiteX66" fmla="*/ 8269 w 10000"/>
              <a:gd name="connsiteY66" fmla="*/ 1323 h 10000"/>
              <a:gd name="connsiteX67" fmla="*/ 8338 w 10000"/>
              <a:gd name="connsiteY67" fmla="*/ 875 h 10000"/>
              <a:gd name="connsiteX68" fmla="*/ 8429 w 10000"/>
              <a:gd name="connsiteY68" fmla="*/ 2082 h 10000"/>
              <a:gd name="connsiteX69" fmla="*/ 8592 w 10000"/>
              <a:gd name="connsiteY69" fmla="*/ 1751 h 10000"/>
              <a:gd name="connsiteX70" fmla="*/ 8677 w 10000"/>
              <a:gd name="connsiteY70" fmla="*/ 1751 h 10000"/>
              <a:gd name="connsiteX71" fmla="*/ 8755 w 10000"/>
              <a:gd name="connsiteY71" fmla="*/ 1965 h 10000"/>
              <a:gd name="connsiteX72" fmla="*/ 8839 w 10000"/>
              <a:gd name="connsiteY72" fmla="*/ 2626 h 10000"/>
              <a:gd name="connsiteX73" fmla="*/ 9002 w 10000"/>
              <a:gd name="connsiteY73" fmla="*/ 1634 h 10000"/>
              <a:gd name="connsiteX74" fmla="*/ 9091 w 10000"/>
              <a:gd name="connsiteY74" fmla="*/ 2082 h 10000"/>
              <a:gd name="connsiteX75" fmla="*/ 9161 w 10000"/>
              <a:gd name="connsiteY75" fmla="*/ 1965 h 10000"/>
              <a:gd name="connsiteX76" fmla="*/ 9252 w 10000"/>
              <a:gd name="connsiteY76" fmla="*/ 992 h 10000"/>
              <a:gd name="connsiteX77" fmla="*/ 9414 w 10000"/>
              <a:gd name="connsiteY77" fmla="*/ 1206 h 10000"/>
              <a:gd name="connsiteX78" fmla="*/ 9498 w 10000"/>
              <a:gd name="connsiteY78" fmla="*/ 545 h 10000"/>
              <a:gd name="connsiteX79" fmla="*/ 9588 w 10000"/>
              <a:gd name="connsiteY79" fmla="*/ 4163 h 10000"/>
              <a:gd name="connsiteX80" fmla="*/ 9661 w 10000"/>
              <a:gd name="connsiteY80" fmla="*/ 5700 h 10000"/>
              <a:gd name="connsiteX81" fmla="*/ 9836 w 10000"/>
              <a:gd name="connsiteY81" fmla="*/ 5700 h 10000"/>
              <a:gd name="connsiteX82" fmla="*/ 9913 w 10000"/>
              <a:gd name="connsiteY82" fmla="*/ 5156 h 10000"/>
              <a:gd name="connsiteX83" fmla="*/ 10000 w 10000"/>
              <a:gd name="connsiteY8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6934 w 10000"/>
              <a:gd name="connsiteY52" fmla="*/ 6148 h 10000"/>
              <a:gd name="connsiteX53" fmla="*/ 7022 w 10000"/>
              <a:gd name="connsiteY53" fmla="*/ 5486 h 10000"/>
              <a:gd name="connsiteX54" fmla="*/ 7108 w 10000"/>
              <a:gd name="connsiteY54" fmla="*/ 5700 h 10000"/>
              <a:gd name="connsiteX55" fmla="*/ 7188 w 10000"/>
              <a:gd name="connsiteY55" fmla="*/ 5156 h 10000"/>
              <a:gd name="connsiteX56" fmla="*/ 7360 w 10000"/>
              <a:gd name="connsiteY56" fmla="*/ 4942 h 10000"/>
              <a:gd name="connsiteX57" fmla="*/ 7431 w 10000"/>
              <a:gd name="connsiteY57" fmla="*/ 5370 h 10000"/>
              <a:gd name="connsiteX58" fmla="*/ 7521 w 10000"/>
              <a:gd name="connsiteY58" fmla="*/ 5486 h 10000"/>
              <a:gd name="connsiteX59" fmla="*/ 7594 w 10000"/>
              <a:gd name="connsiteY59" fmla="*/ 6362 h 10000"/>
              <a:gd name="connsiteX60" fmla="*/ 7768 w 10000"/>
              <a:gd name="connsiteY60" fmla="*/ 6265 h 10000"/>
              <a:gd name="connsiteX61" fmla="*/ 7840 w 10000"/>
              <a:gd name="connsiteY61" fmla="*/ 5817 h 10000"/>
              <a:gd name="connsiteX62" fmla="*/ 7930 w 10000"/>
              <a:gd name="connsiteY62" fmla="*/ 7023 h 10000"/>
              <a:gd name="connsiteX63" fmla="*/ 8022 w 10000"/>
              <a:gd name="connsiteY63" fmla="*/ 2743 h 10000"/>
              <a:gd name="connsiteX64" fmla="*/ 8181 w 10000"/>
              <a:gd name="connsiteY64" fmla="*/ 0 h 10000"/>
              <a:gd name="connsiteX65" fmla="*/ 8269 w 10000"/>
              <a:gd name="connsiteY65" fmla="*/ 1323 h 10000"/>
              <a:gd name="connsiteX66" fmla="*/ 8338 w 10000"/>
              <a:gd name="connsiteY66" fmla="*/ 875 h 10000"/>
              <a:gd name="connsiteX67" fmla="*/ 8429 w 10000"/>
              <a:gd name="connsiteY67" fmla="*/ 2082 h 10000"/>
              <a:gd name="connsiteX68" fmla="*/ 8592 w 10000"/>
              <a:gd name="connsiteY68" fmla="*/ 1751 h 10000"/>
              <a:gd name="connsiteX69" fmla="*/ 8677 w 10000"/>
              <a:gd name="connsiteY69" fmla="*/ 1751 h 10000"/>
              <a:gd name="connsiteX70" fmla="*/ 8755 w 10000"/>
              <a:gd name="connsiteY70" fmla="*/ 1965 h 10000"/>
              <a:gd name="connsiteX71" fmla="*/ 8839 w 10000"/>
              <a:gd name="connsiteY71" fmla="*/ 2626 h 10000"/>
              <a:gd name="connsiteX72" fmla="*/ 9002 w 10000"/>
              <a:gd name="connsiteY72" fmla="*/ 1634 h 10000"/>
              <a:gd name="connsiteX73" fmla="*/ 9091 w 10000"/>
              <a:gd name="connsiteY73" fmla="*/ 2082 h 10000"/>
              <a:gd name="connsiteX74" fmla="*/ 9161 w 10000"/>
              <a:gd name="connsiteY74" fmla="*/ 1965 h 10000"/>
              <a:gd name="connsiteX75" fmla="*/ 9252 w 10000"/>
              <a:gd name="connsiteY75" fmla="*/ 992 h 10000"/>
              <a:gd name="connsiteX76" fmla="*/ 9414 w 10000"/>
              <a:gd name="connsiteY76" fmla="*/ 1206 h 10000"/>
              <a:gd name="connsiteX77" fmla="*/ 9498 w 10000"/>
              <a:gd name="connsiteY77" fmla="*/ 545 h 10000"/>
              <a:gd name="connsiteX78" fmla="*/ 9588 w 10000"/>
              <a:gd name="connsiteY78" fmla="*/ 4163 h 10000"/>
              <a:gd name="connsiteX79" fmla="*/ 9661 w 10000"/>
              <a:gd name="connsiteY79" fmla="*/ 5700 h 10000"/>
              <a:gd name="connsiteX80" fmla="*/ 9836 w 10000"/>
              <a:gd name="connsiteY80" fmla="*/ 5700 h 10000"/>
              <a:gd name="connsiteX81" fmla="*/ 9913 w 10000"/>
              <a:gd name="connsiteY81" fmla="*/ 5156 h 10000"/>
              <a:gd name="connsiteX82" fmla="*/ 10000 w 10000"/>
              <a:gd name="connsiteY8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6934 w 10000"/>
              <a:gd name="connsiteY51" fmla="*/ 6148 h 10000"/>
              <a:gd name="connsiteX52" fmla="*/ 7022 w 10000"/>
              <a:gd name="connsiteY52" fmla="*/ 5486 h 10000"/>
              <a:gd name="connsiteX53" fmla="*/ 7108 w 10000"/>
              <a:gd name="connsiteY53" fmla="*/ 5700 h 10000"/>
              <a:gd name="connsiteX54" fmla="*/ 7188 w 10000"/>
              <a:gd name="connsiteY54" fmla="*/ 5156 h 10000"/>
              <a:gd name="connsiteX55" fmla="*/ 7360 w 10000"/>
              <a:gd name="connsiteY55" fmla="*/ 4942 h 10000"/>
              <a:gd name="connsiteX56" fmla="*/ 7431 w 10000"/>
              <a:gd name="connsiteY56" fmla="*/ 5370 h 10000"/>
              <a:gd name="connsiteX57" fmla="*/ 7521 w 10000"/>
              <a:gd name="connsiteY57" fmla="*/ 5486 h 10000"/>
              <a:gd name="connsiteX58" fmla="*/ 7594 w 10000"/>
              <a:gd name="connsiteY58" fmla="*/ 6362 h 10000"/>
              <a:gd name="connsiteX59" fmla="*/ 7768 w 10000"/>
              <a:gd name="connsiteY59" fmla="*/ 6265 h 10000"/>
              <a:gd name="connsiteX60" fmla="*/ 7840 w 10000"/>
              <a:gd name="connsiteY60" fmla="*/ 5817 h 10000"/>
              <a:gd name="connsiteX61" fmla="*/ 7930 w 10000"/>
              <a:gd name="connsiteY61" fmla="*/ 7023 h 10000"/>
              <a:gd name="connsiteX62" fmla="*/ 8022 w 10000"/>
              <a:gd name="connsiteY62" fmla="*/ 2743 h 10000"/>
              <a:gd name="connsiteX63" fmla="*/ 8181 w 10000"/>
              <a:gd name="connsiteY63" fmla="*/ 0 h 10000"/>
              <a:gd name="connsiteX64" fmla="*/ 8269 w 10000"/>
              <a:gd name="connsiteY64" fmla="*/ 1323 h 10000"/>
              <a:gd name="connsiteX65" fmla="*/ 8338 w 10000"/>
              <a:gd name="connsiteY65" fmla="*/ 875 h 10000"/>
              <a:gd name="connsiteX66" fmla="*/ 8429 w 10000"/>
              <a:gd name="connsiteY66" fmla="*/ 2082 h 10000"/>
              <a:gd name="connsiteX67" fmla="*/ 8592 w 10000"/>
              <a:gd name="connsiteY67" fmla="*/ 1751 h 10000"/>
              <a:gd name="connsiteX68" fmla="*/ 8677 w 10000"/>
              <a:gd name="connsiteY68" fmla="*/ 1751 h 10000"/>
              <a:gd name="connsiteX69" fmla="*/ 8755 w 10000"/>
              <a:gd name="connsiteY69" fmla="*/ 1965 h 10000"/>
              <a:gd name="connsiteX70" fmla="*/ 8839 w 10000"/>
              <a:gd name="connsiteY70" fmla="*/ 2626 h 10000"/>
              <a:gd name="connsiteX71" fmla="*/ 9002 w 10000"/>
              <a:gd name="connsiteY71" fmla="*/ 1634 h 10000"/>
              <a:gd name="connsiteX72" fmla="*/ 9091 w 10000"/>
              <a:gd name="connsiteY72" fmla="*/ 2082 h 10000"/>
              <a:gd name="connsiteX73" fmla="*/ 9161 w 10000"/>
              <a:gd name="connsiteY73" fmla="*/ 1965 h 10000"/>
              <a:gd name="connsiteX74" fmla="*/ 9252 w 10000"/>
              <a:gd name="connsiteY74" fmla="*/ 992 h 10000"/>
              <a:gd name="connsiteX75" fmla="*/ 9414 w 10000"/>
              <a:gd name="connsiteY75" fmla="*/ 1206 h 10000"/>
              <a:gd name="connsiteX76" fmla="*/ 9498 w 10000"/>
              <a:gd name="connsiteY76" fmla="*/ 545 h 10000"/>
              <a:gd name="connsiteX77" fmla="*/ 9588 w 10000"/>
              <a:gd name="connsiteY77" fmla="*/ 4163 h 10000"/>
              <a:gd name="connsiteX78" fmla="*/ 9661 w 10000"/>
              <a:gd name="connsiteY78" fmla="*/ 5700 h 10000"/>
              <a:gd name="connsiteX79" fmla="*/ 9836 w 10000"/>
              <a:gd name="connsiteY79" fmla="*/ 5700 h 10000"/>
              <a:gd name="connsiteX80" fmla="*/ 9913 w 10000"/>
              <a:gd name="connsiteY80" fmla="*/ 5156 h 10000"/>
              <a:gd name="connsiteX81" fmla="*/ 10000 w 10000"/>
              <a:gd name="connsiteY8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6934 w 10000"/>
              <a:gd name="connsiteY50" fmla="*/ 6148 h 10000"/>
              <a:gd name="connsiteX51" fmla="*/ 7022 w 10000"/>
              <a:gd name="connsiteY51" fmla="*/ 5486 h 10000"/>
              <a:gd name="connsiteX52" fmla="*/ 7108 w 10000"/>
              <a:gd name="connsiteY52" fmla="*/ 5700 h 10000"/>
              <a:gd name="connsiteX53" fmla="*/ 7188 w 10000"/>
              <a:gd name="connsiteY53" fmla="*/ 5156 h 10000"/>
              <a:gd name="connsiteX54" fmla="*/ 7360 w 10000"/>
              <a:gd name="connsiteY54" fmla="*/ 4942 h 10000"/>
              <a:gd name="connsiteX55" fmla="*/ 7431 w 10000"/>
              <a:gd name="connsiteY55" fmla="*/ 5370 h 10000"/>
              <a:gd name="connsiteX56" fmla="*/ 7521 w 10000"/>
              <a:gd name="connsiteY56" fmla="*/ 5486 h 10000"/>
              <a:gd name="connsiteX57" fmla="*/ 7594 w 10000"/>
              <a:gd name="connsiteY57" fmla="*/ 6362 h 10000"/>
              <a:gd name="connsiteX58" fmla="*/ 7768 w 10000"/>
              <a:gd name="connsiteY58" fmla="*/ 6265 h 10000"/>
              <a:gd name="connsiteX59" fmla="*/ 7840 w 10000"/>
              <a:gd name="connsiteY59" fmla="*/ 5817 h 10000"/>
              <a:gd name="connsiteX60" fmla="*/ 7930 w 10000"/>
              <a:gd name="connsiteY60" fmla="*/ 7023 h 10000"/>
              <a:gd name="connsiteX61" fmla="*/ 8022 w 10000"/>
              <a:gd name="connsiteY61" fmla="*/ 2743 h 10000"/>
              <a:gd name="connsiteX62" fmla="*/ 8181 w 10000"/>
              <a:gd name="connsiteY62" fmla="*/ 0 h 10000"/>
              <a:gd name="connsiteX63" fmla="*/ 8269 w 10000"/>
              <a:gd name="connsiteY63" fmla="*/ 1323 h 10000"/>
              <a:gd name="connsiteX64" fmla="*/ 8338 w 10000"/>
              <a:gd name="connsiteY64" fmla="*/ 875 h 10000"/>
              <a:gd name="connsiteX65" fmla="*/ 8429 w 10000"/>
              <a:gd name="connsiteY65" fmla="*/ 2082 h 10000"/>
              <a:gd name="connsiteX66" fmla="*/ 8592 w 10000"/>
              <a:gd name="connsiteY66" fmla="*/ 1751 h 10000"/>
              <a:gd name="connsiteX67" fmla="*/ 8677 w 10000"/>
              <a:gd name="connsiteY67" fmla="*/ 1751 h 10000"/>
              <a:gd name="connsiteX68" fmla="*/ 8755 w 10000"/>
              <a:gd name="connsiteY68" fmla="*/ 1965 h 10000"/>
              <a:gd name="connsiteX69" fmla="*/ 8839 w 10000"/>
              <a:gd name="connsiteY69" fmla="*/ 2626 h 10000"/>
              <a:gd name="connsiteX70" fmla="*/ 9002 w 10000"/>
              <a:gd name="connsiteY70" fmla="*/ 1634 h 10000"/>
              <a:gd name="connsiteX71" fmla="*/ 9091 w 10000"/>
              <a:gd name="connsiteY71" fmla="*/ 2082 h 10000"/>
              <a:gd name="connsiteX72" fmla="*/ 9161 w 10000"/>
              <a:gd name="connsiteY72" fmla="*/ 1965 h 10000"/>
              <a:gd name="connsiteX73" fmla="*/ 9252 w 10000"/>
              <a:gd name="connsiteY73" fmla="*/ 992 h 10000"/>
              <a:gd name="connsiteX74" fmla="*/ 9414 w 10000"/>
              <a:gd name="connsiteY74" fmla="*/ 1206 h 10000"/>
              <a:gd name="connsiteX75" fmla="*/ 9498 w 10000"/>
              <a:gd name="connsiteY75" fmla="*/ 545 h 10000"/>
              <a:gd name="connsiteX76" fmla="*/ 9588 w 10000"/>
              <a:gd name="connsiteY76" fmla="*/ 4163 h 10000"/>
              <a:gd name="connsiteX77" fmla="*/ 9661 w 10000"/>
              <a:gd name="connsiteY77" fmla="*/ 5700 h 10000"/>
              <a:gd name="connsiteX78" fmla="*/ 9836 w 10000"/>
              <a:gd name="connsiteY78" fmla="*/ 5700 h 10000"/>
              <a:gd name="connsiteX79" fmla="*/ 9913 w 10000"/>
              <a:gd name="connsiteY79" fmla="*/ 5156 h 10000"/>
              <a:gd name="connsiteX80" fmla="*/ 10000 w 10000"/>
              <a:gd name="connsiteY8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6934 w 10000"/>
              <a:gd name="connsiteY49" fmla="*/ 6148 h 10000"/>
              <a:gd name="connsiteX50" fmla="*/ 7022 w 10000"/>
              <a:gd name="connsiteY50" fmla="*/ 5486 h 10000"/>
              <a:gd name="connsiteX51" fmla="*/ 7108 w 10000"/>
              <a:gd name="connsiteY51" fmla="*/ 5700 h 10000"/>
              <a:gd name="connsiteX52" fmla="*/ 7188 w 10000"/>
              <a:gd name="connsiteY52" fmla="*/ 5156 h 10000"/>
              <a:gd name="connsiteX53" fmla="*/ 7360 w 10000"/>
              <a:gd name="connsiteY53" fmla="*/ 4942 h 10000"/>
              <a:gd name="connsiteX54" fmla="*/ 7431 w 10000"/>
              <a:gd name="connsiteY54" fmla="*/ 5370 h 10000"/>
              <a:gd name="connsiteX55" fmla="*/ 7521 w 10000"/>
              <a:gd name="connsiteY55" fmla="*/ 5486 h 10000"/>
              <a:gd name="connsiteX56" fmla="*/ 7594 w 10000"/>
              <a:gd name="connsiteY56" fmla="*/ 6362 h 10000"/>
              <a:gd name="connsiteX57" fmla="*/ 7768 w 10000"/>
              <a:gd name="connsiteY57" fmla="*/ 6265 h 10000"/>
              <a:gd name="connsiteX58" fmla="*/ 7840 w 10000"/>
              <a:gd name="connsiteY58" fmla="*/ 5817 h 10000"/>
              <a:gd name="connsiteX59" fmla="*/ 7930 w 10000"/>
              <a:gd name="connsiteY59" fmla="*/ 7023 h 10000"/>
              <a:gd name="connsiteX60" fmla="*/ 8022 w 10000"/>
              <a:gd name="connsiteY60" fmla="*/ 2743 h 10000"/>
              <a:gd name="connsiteX61" fmla="*/ 8181 w 10000"/>
              <a:gd name="connsiteY61" fmla="*/ 0 h 10000"/>
              <a:gd name="connsiteX62" fmla="*/ 8269 w 10000"/>
              <a:gd name="connsiteY62" fmla="*/ 1323 h 10000"/>
              <a:gd name="connsiteX63" fmla="*/ 8338 w 10000"/>
              <a:gd name="connsiteY63" fmla="*/ 875 h 10000"/>
              <a:gd name="connsiteX64" fmla="*/ 8429 w 10000"/>
              <a:gd name="connsiteY64" fmla="*/ 2082 h 10000"/>
              <a:gd name="connsiteX65" fmla="*/ 8592 w 10000"/>
              <a:gd name="connsiteY65" fmla="*/ 1751 h 10000"/>
              <a:gd name="connsiteX66" fmla="*/ 8677 w 10000"/>
              <a:gd name="connsiteY66" fmla="*/ 1751 h 10000"/>
              <a:gd name="connsiteX67" fmla="*/ 8755 w 10000"/>
              <a:gd name="connsiteY67" fmla="*/ 1965 h 10000"/>
              <a:gd name="connsiteX68" fmla="*/ 8839 w 10000"/>
              <a:gd name="connsiteY68" fmla="*/ 2626 h 10000"/>
              <a:gd name="connsiteX69" fmla="*/ 9002 w 10000"/>
              <a:gd name="connsiteY69" fmla="*/ 1634 h 10000"/>
              <a:gd name="connsiteX70" fmla="*/ 9091 w 10000"/>
              <a:gd name="connsiteY70" fmla="*/ 2082 h 10000"/>
              <a:gd name="connsiteX71" fmla="*/ 9161 w 10000"/>
              <a:gd name="connsiteY71" fmla="*/ 1965 h 10000"/>
              <a:gd name="connsiteX72" fmla="*/ 9252 w 10000"/>
              <a:gd name="connsiteY72" fmla="*/ 992 h 10000"/>
              <a:gd name="connsiteX73" fmla="*/ 9414 w 10000"/>
              <a:gd name="connsiteY73" fmla="*/ 1206 h 10000"/>
              <a:gd name="connsiteX74" fmla="*/ 9498 w 10000"/>
              <a:gd name="connsiteY74" fmla="*/ 545 h 10000"/>
              <a:gd name="connsiteX75" fmla="*/ 9588 w 10000"/>
              <a:gd name="connsiteY75" fmla="*/ 4163 h 10000"/>
              <a:gd name="connsiteX76" fmla="*/ 9661 w 10000"/>
              <a:gd name="connsiteY76" fmla="*/ 5700 h 10000"/>
              <a:gd name="connsiteX77" fmla="*/ 9836 w 10000"/>
              <a:gd name="connsiteY77" fmla="*/ 5700 h 10000"/>
              <a:gd name="connsiteX78" fmla="*/ 9913 w 10000"/>
              <a:gd name="connsiteY78" fmla="*/ 5156 h 10000"/>
              <a:gd name="connsiteX79" fmla="*/ 10000 w 10000"/>
              <a:gd name="connsiteY7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6934 w 10000"/>
              <a:gd name="connsiteY48" fmla="*/ 6148 h 10000"/>
              <a:gd name="connsiteX49" fmla="*/ 7022 w 10000"/>
              <a:gd name="connsiteY49" fmla="*/ 5486 h 10000"/>
              <a:gd name="connsiteX50" fmla="*/ 7108 w 10000"/>
              <a:gd name="connsiteY50" fmla="*/ 5700 h 10000"/>
              <a:gd name="connsiteX51" fmla="*/ 7188 w 10000"/>
              <a:gd name="connsiteY51" fmla="*/ 5156 h 10000"/>
              <a:gd name="connsiteX52" fmla="*/ 7360 w 10000"/>
              <a:gd name="connsiteY52" fmla="*/ 4942 h 10000"/>
              <a:gd name="connsiteX53" fmla="*/ 7431 w 10000"/>
              <a:gd name="connsiteY53" fmla="*/ 5370 h 10000"/>
              <a:gd name="connsiteX54" fmla="*/ 7521 w 10000"/>
              <a:gd name="connsiteY54" fmla="*/ 5486 h 10000"/>
              <a:gd name="connsiteX55" fmla="*/ 7594 w 10000"/>
              <a:gd name="connsiteY55" fmla="*/ 6362 h 10000"/>
              <a:gd name="connsiteX56" fmla="*/ 7768 w 10000"/>
              <a:gd name="connsiteY56" fmla="*/ 6265 h 10000"/>
              <a:gd name="connsiteX57" fmla="*/ 7840 w 10000"/>
              <a:gd name="connsiteY57" fmla="*/ 5817 h 10000"/>
              <a:gd name="connsiteX58" fmla="*/ 7930 w 10000"/>
              <a:gd name="connsiteY58" fmla="*/ 7023 h 10000"/>
              <a:gd name="connsiteX59" fmla="*/ 8022 w 10000"/>
              <a:gd name="connsiteY59" fmla="*/ 2743 h 10000"/>
              <a:gd name="connsiteX60" fmla="*/ 8181 w 10000"/>
              <a:gd name="connsiteY60" fmla="*/ 0 h 10000"/>
              <a:gd name="connsiteX61" fmla="*/ 8269 w 10000"/>
              <a:gd name="connsiteY61" fmla="*/ 1323 h 10000"/>
              <a:gd name="connsiteX62" fmla="*/ 8338 w 10000"/>
              <a:gd name="connsiteY62" fmla="*/ 875 h 10000"/>
              <a:gd name="connsiteX63" fmla="*/ 8429 w 10000"/>
              <a:gd name="connsiteY63" fmla="*/ 2082 h 10000"/>
              <a:gd name="connsiteX64" fmla="*/ 8592 w 10000"/>
              <a:gd name="connsiteY64" fmla="*/ 1751 h 10000"/>
              <a:gd name="connsiteX65" fmla="*/ 8677 w 10000"/>
              <a:gd name="connsiteY65" fmla="*/ 1751 h 10000"/>
              <a:gd name="connsiteX66" fmla="*/ 8755 w 10000"/>
              <a:gd name="connsiteY66" fmla="*/ 1965 h 10000"/>
              <a:gd name="connsiteX67" fmla="*/ 8839 w 10000"/>
              <a:gd name="connsiteY67" fmla="*/ 2626 h 10000"/>
              <a:gd name="connsiteX68" fmla="*/ 9002 w 10000"/>
              <a:gd name="connsiteY68" fmla="*/ 1634 h 10000"/>
              <a:gd name="connsiteX69" fmla="*/ 9091 w 10000"/>
              <a:gd name="connsiteY69" fmla="*/ 2082 h 10000"/>
              <a:gd name="connsiteX70" fmla="*/ 9161 w 10000"/>
              <a:gd name="connsiteY70" fmla="*/ 1965 h 10000"/>
              <a:gd name="connsiteX71" fmla="*/ 9252 w 10000"/>
              <a:gd name="connsiteY71" fmla="*/ 992 h 10000"/>
              <a:gd name="connsiteX72" fmla="*/ 9414 w 10000"/>
              <a:gd name="connsiteY72" fmla="*/ 1206 h 10000"/>
              <a:gd name="connsiteX73" fmla="*/ 9498 w 10000"/>
              <a:gd name="connsiteY73" fmla="*/ 545 h 10000"/>
              <a:gd name="connsiteX74" fmla="*/ 9588 w 10000"/>
              <a:gd name="connsiteY74" fmla="*/ 4163 h 10000"/>
              <a:gd name="connsiteX75" fmla="*/ 9661 w 10000"/>
              <a:gd name="connsiteY75" fmla="*/ 5700 h 10000"/>
              <a:gd name="connsiteX76" fmla="*/ 9836 w 10000"/>
              <a:gd name="connsiteY76" fmla="*/ 5700 h 10000"/>
              <a:gd name="connsiteX77" fmla="*/ 9913 w 10000"/>
              <a:gd name="connsiteY77" fmla="*/ 5156 h 10000"/>
              <a:gd name="connsiteX78" fmla="*/ 10000 w 10000"/>
              <a:gd name="connsiteY7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6934 w 10000"/>
              <a:gd name="connsiteY47" fmla="*/ 6148 h 10000"/>
              <a:gd name="connsiteX48" fmla="*/ 7022 w 10000"/>
              <a:gd name="connsiteY48" fmla="*/ 5486 h 10000"/>
              <a:gd name="connsiteX49" fmla="*/ 7108 w 10000"/>
              <a:gd name="connsiteY49" fmla="*/ 5700 h 10000"/>
              <a:gd name="connsiteX50" fmla="*/ 7188 w 10000"/>
              <a:gd name="connsiteY50" fmla="*/ 5156 h 10000"/>
              <a:gd name="connsiteX51" fmla="*/ 7360 w 10000"/>
              <a:gd name="connsiteY51" fmla="*/ 4942 h 10000"/>
              <a:gd name="connsiteX52" fmla="*/ 7431 w 10000"/>
              <a:gd name="connsiteY52" fmla="*/ 5370 h 10000"/>
              <a:gd name="connsiteX53" fmla="*/ 7521 w 10000"/>
              <a:gd name="connsiteY53" fmla="*/ 5486 h 10000"/>
              <a:gd name="connsiteX54" fmla="*/ 7594 w 10000"/>
              <a:gd name="connsiteY54" fmla="*/ 6362 h 10000"/>
              <a:gd name="connsiteX55" fmla="*/ 7768 w 10000"/>
              <a:gd name="connsiteY55" fmla="*/ 6265 h 10000"/>
              <a:gd name="connsiteX56" fmla="*/ 7840 w 10000"/>
              <a:gd name="connsiteY56" fmla="*/ 5817 h 10000"/>
              <a:gd name="connsiteX57" fmla="*/ 7930 w 10000"/>
              <a:gd name="connsiteY57" fmla="*/ 7023 h 10000"/>
              <a:gd name="connsiteX58" fmla="*/ 8022 w 10000"/>
              <a:gd name="connsiteY58" fmla="*/ 2743 h 10000"/>
              <a:gd name="connsiteX59" fmla="*/ 8181 w 10000"/>
              <a:gd name="connsiteY59" fmla="*/ 0 h 10000"/>
              <a:gd name="connsiteX60" fmla="*/ 8269 w 10000"/>
              <a:gd name="connsiteY60" fmla="*/ 1323 h 10000"/>
              <a:gd name="connsiteX61" fmla="*/ 8338 w 10000"/>
              <a:gd name="connsiteY61" fmla="*/ 875 h 10000"/>
              <a:gd name="connsiteX62" fmla="*/ 8429 w 10000"/>
              <a:gd name="connsiteY62" fmla="*/ 2082 h 10000"/>
              <a:gd name="connsiteX63" fmla="*/ 8592 w 10000"/>
              <a:gd name="connsiteY63" fmla="*/ 1751 h 10000"/>
              <a:gd name="connsiteX64" fmla="*/ 8677 w 10000"/>
              <a:gd name="connsiteY64" fmla="*/ 1751 h 10000"/>
              <a:gd name="connsiteX65" fmla="*/ 8755 w 10000"/>
              <a:gd name="connsiteY65" fmla="*/ 1965 h 10000"/>
              <a:gd name="connsiteX66" fmla="*/ 8839 w 10000"/>
              <a:gd name="connsiteY66" fmla="*/ 2626 h 10000"/>
              <a:gd name="connsiteX67" fmla="*/ 9002 w 10000"/>
              <a:gd name="connsiteY67" fmla="*/ 1634 h 10000"/>
              <a:gd name="connsiteX68" fmla="*/ 9091 w 10000"/>
              <a:gd name="connsiteY68" fmla="*/ 2082 h 10000"/>
              <a:gd name="connsiteX69" fmla="*/ 9161 w 10000"/>
              <a:gd name="connsiteY69" fmla="*/ 1965 h 10000"/>
              <a:gd name="connsiteX70" fmla="*/ 9252 w 10000"/>
              <a:gd name="connsiteY70" fmla="*/ 992 h 10000"/>
              <a:gd name="connsiteX71" fmla="*/ 9414 w 10000"/>
              <a:gd name="connsiteY71" fmla="*/ 1206 h 10000"/>
              <a:gd name="connsiteX72" fmla="*/ 9498 w 10000"/>
              <a:gd name="connsiteY72" fmla="*/ 545 h 10000"/>
              <a:gd name="connsiteX73" fmla="*/ 9588 w 10000"/>
              <a:gd name="connsiteY73" fmla="*/ 4163 h 10000"/>
              <a:gd name="connsiteX74" fmla="*/ 9661 w 10000"/>
              <a:gd name="connsiteY74" fmla="*/ 5700 h 10000"/>
              <a:gd name="connsiteX75" fmla="*/ 9836 w 10000"/>
              <a:gd name="connsiteY75" fmla="*/ 5700 h 10000"/>
              <a:gd name="connsiteX76" fmla="*/ 9913 w 10000"/>
              <a:gd name="connsiteY76" fmla="*/ 5156 h 10000"/>
              <a:gd name="connsiteX77" fmla="*/ 10000 w 10000"/>
              <a:gd name="connsiteY7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6934 w 10000"/>
              <a:gd name="connsiteY46" fmla="*/ 6148 h 10000"/>
              <a:gd name="connsiteX47" fmla="*/ 7022 w 10000"/>
              <a:gd name="connsiteY47" fmla="*/ 5486 h 10000"/>
              <a:gd name="connsiteX48" fmla="*/ 7108 w 10000"/>
              <a:gd name="connsiteY48" fmla="*/ 5700 h 10000"/>
              <a:gd name="connsiteX49" fmla="*/ 7188 w 10000"/>
              <a:gd name="connsiteY49" fmla="*/ 5156 h 10000"/>
              <a:gd name="connsiteX50" fmla="*/ 7360 w 10000"/>
              <a:gd name="connsiteY50" fmla="*/ 4942 h 10000"/>
              <a:gd name="connsiteX51" fmla="*/ 7431 w 10000"/>
              <a:gd name="connsiteY51" fmla="*/ 5370 h 10000"/>
              <a:gd name="connsiteX52" fmla="*/ 7521 w 10000"/>
              <a:gd name="connsiteY52" fmla="*/ 5486 h 10000"/>
              <a:gd name="connsiteX53" fmla="*/ 7594 w 10000"/>
              <a:gd name="connsiteY53" fmla="*/ 6362 h 10000"/>
              <a:gd name="connsiteX54" fmla="*/ 7768 w 10000"/>
              <a:gd name="connsiteY54" fmla="*/ 6265 h 10000"/>
              <a:gd name="connsiteX55" fmla="*/ 7840 w 10000"/>
              <a:gd name="connsiteY55" fmla="*/ 5817 h 10000"/>
              <a:gd name="connsiteX56" fmla="*/ 7930 w 10000"/>
              <a:gd name="connsiteY56" fmla="*/ 7023 h 10000"/>
              <a:gd name="connsiteX57" fmla="*/ 8022 w 10000"/>
              <a:gd name="connsiteY57" fmla="*/ 2743 h 10000"/>
              <a:gd name="connsiteX58" fmla="*/ 8181 w 10000"/>
              <a:gd name="connsiteY58" fmla="*/ 0 h 10000"/>
              <a:gd name="connsiteX59" fmla="*/ 8269 w 10000"/>
              <a:gd name="connsiteY59" fmla="*/ 1323 h 10000"/>
              <a:gd name="connsiteX60" fmla="*/ 8338 w 10000"/>
              <a:gd name="connsiteY60" fmla="*/ 875 h 10000"/>
              <a:gd name="connsiteX61" fmla="*/ 8429 w 10000"/>
              <a:gd name="connsiteY61" fmla="*/ 2082 h 10000"/>
              <a:gd name="connsiteX62" fmla="*/ 8592 w 10000"/>
              <a:gd name="connsiteY62" fmla="*/ 1751 h 10000"/>
              <a:gd name="connsiteX63" fmla="*/ 8677 w 10000"/>
              <a:gd name="connsiteY63" fmla="*/ 1751 h 10000"/>
              <a:gd name="connsiteX64" fmla="*/ 8755 w 10000"/>
              <a:gd name="connsiteY64" fmla="*/ 1965 h 10000"/>
              <a:gd name="connsiteX65" fmla="*/ 8839 w 10000"/>
              <a:gd name="connsiteY65" fmla="*/ 2626 h 10000"/>
              <a:gd name="connsiteX66" fmla="*/ 9002 w 10000"/>
              <a:gd name="connsiteY66" fmla="*/ 1634 h 10000"/>
              <a:gd name="connsiteX67" fmla="*/ 9091 w 10000"/>
              <a:gd name="connsiteY67" fmla="*/ 2082 h 10000"/>
              <a:gd name="connsiteX68" fmla="*/ 9161 w 10000"/>
              <a:gd name="connsiteY68" fmla="*/ 1965 h 10000"/>
              <a:gd name="connsiteX69" fmla="*/ 9252 w 10000"/>
              <a:gd name="connsiteY69" fmla="*/ 992 h 10000"/>
              <a:gd name="connsiteX70" fmla="*/ 9414 w 10000"/>
              <a:gd name="connsiteY70" fmla="*/ 1206 h 10000"/>
              <a:gd name="connsiteX71" fmla="*/ 9498 w 10000"/>
              <a:gd name="connsiteY71" fmla="*/ 545 h 10000"/>
              <a:gd name="connsiteX72" fmla="*/ 9588 w 10000"/>
              <a:gd name="connsiteY72" fmla="*/ 4163 h 10000"/>
              <a:gd name="connsiteX73" fmla="*/ 9661 w 10000"/>
              <a:gd name="connsiteY73" fmla="*/ 5700 h 10000"/>
              <a:gd name="connsiteX74" fmla="*/ 9836 w 10000"/>
              <a:gd name="connsiteY74" fmla="*/ 5700 h 10000"/>
              <a:gd name="connsiteX75" fmla="*/ 9913 w 10000"/>
              <a:gd name="connsiteY75" fmla="*/ 5156 h 10000"/>
              <a:gd name="connsiteX76" fmla="*/ 10000 w 10000"/>
              <a:gd name="connsiteY7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6934 w 10000"/>
              <a:gd name="connsiteY45" fmla="*/ 6148 h 10000"/>
              <a:gd name="connsiteX46" fmla="*/ 7022 w 10000"/>
              <a:gd name="connsiteY46" fmla="*/ 5486 h 10000"/>
              <a:gd name="connsiteX47" fmla="*/ 7108 w 10000"/>
              <a:gd name="connsiteY47" fmla="*/ 5700 h 10000"/>
              <a:gd name="connsiteX48" fmla="*/ 7188 w 10000"/>
              <a:gd name="connsiteY48" fmla="*/ 5156 h 10000"/>
              <a:gd name="connsiteX49" fmla="*/ 7360 w 10000"/>
              <a:gd name="connsiteY49" fmla="*/ 4942 h 10000"/>
              <a:gd name="connsiteX50" fmla="*/ 7431 w 10000"/>
              <a:gd name="connsiteY50" fmla="*/ 5370 h 10000"/>
              <a:gd name="connsiteX51" fmla="*/ 7521 w 10000"/>
              <a:gd name="connsiteY51" fmla="*/ 5486 h 10000"/>
              <a:gd name="connsiteX52" fmla="*/ 7594 w 10000"/>
              <a:gd name="connsiteY52" fmla="*/ 6362 h 10000"/>
              <a:gd name="connsiteX53" fmla="*/ 7768 w 10000"/>
              <a:gd name="connsiteY53" fmla="*/ 6265 h 10000"/>
              <a:gd name="connsiteX54" fmla="*/ 7840 w 10000"/>
              <a:gd name="connsiteY54" fmla="*/ 5817 h 10000"/>
              <a:gd name="connsiteX55" fmla="*/ 7930 w 10000"/>
              <a:gd name="connsiteY55" fmla="*/ 7023 h 10000"/>
              <a:gd name="connsiteX56" fmla="*/ 8022 w 10000"/>
              <a:gd name="connsiteY56" fmla="*/ 2743 h 10000"/>
              <a:gd name="connsiteX57" fmla="*/ 8181 w 10000"/>
              <a:gd name="connsiteY57" fmla="*/ 0 h 10000"/>
              <a:gd name="connsiteX58" fmla="*/ 8269 w 10000"/>
              <a:gd name="connsiteY58" fmla="*/ 1323 h 10000"/>
              <a:gd name="connsiteX59" fmla="*/ 8338 w 10000"/>
              <a:gd name="connsiteY59" fmla="*/ 875 h 10000"/>
              <a:gd name="connsiteX60" fmla="*/ 8429 w 10000"/>
              <a:gd name="connsiteY60" fmla="*/ 2082 h 10000"/>
              <a:gd name="connsiteX61" fmla="*/ 8592 w 10000"/>
              <a:gd name="connsiteY61" fmla="*/ 1751 h 10000"/>
              <a:gd name="connsiteX62" fmla="*/ 8677 w 10000"/>
              <a:gd name="connsiteY62" fmla="*/ 1751 h 10000"/>
              <a:gd name="connsiteX63" fmla="*/ 8755 w 10000"/>
              <a:gd name="connsiteY63" fmla="*/ 1965 h 10000"/>
              <a:gd name="connsiteX64" fmla="*/ 8839 w 10000"/>
              <a:gd name="connsiteY64" fmla="*/ 2626 h 10000"/>
              <a:gd name="connsiteX65" fmla="*/ 9002 w 10000"/>
              <a:gd name="connsiteY65" fmla="*/ 1634 h 10000"/>
              <a:gd name="connsiteX66" fmla="*/ 9091 w 10000"/>
              <a:gd name="connsiteY66" fmla="*/ 2082 h 10000"/>
              <a:gd name="connsiteX67" fmla="*/ 9161 w 10000"/>
              <a:gd name="connsiteY67" fmla="*/ 1965 h 10000"/>
              <a:gd name="connsiteX68" fmla="*/ 9252 w 10000"/>
              <a:gd name="connsiteY68" fmla="*/ 992 h 10000"/>
              <a:gd name="connsiteX69" fmla="*/ 9414 w 10000"/>
              <a:gd name="connsiteY69" fmla="*/ 1206 h 10000"/>
              <a:gd name="connsiteX70" fmla="*/ 9498 w 10000"/>
              <a:gd name="connsiteY70" fmla="*/ 545 h 10000"/>
              <a:gd name="connsiteX71" fmla="*/ 9588 w 10000"/>
              <a:gd name="connsiteY71" fmla="*/ 4163 h 10000"/>
              <a:gd name="connsiteX72" fmla="*/ 9661 w 10000"/>
              <a:gd name="connsiteY72" fmla="*/ 5700 h 10000"/>
              <a:gd name="connsiteX73" fmla="*/ 9836 w 10000"/>
              <a:gd name="connsiteY73" fmla="*/ 5700 h 10000"/>
              <a:gd name="connsiteX74" fmla="*/ 9913 w 10000"/>
              <a:gd name="connsiteY74" fmla="*/ 5156 h 10000"/>
              <a:gd name="connsiteX75" fmla="*/ 10000 w 10000"/>
              <a:gd name="connsiteY7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6934 w 10000"/>
              <a:gd name="connsiteY44" fmla="*/ 6148 h 10000"/>
              <a:gd name="connsiteX45" fmla="*/ 7022 w 10000"/>
              <a:gd name="connsiteY45" fmla="*/ 5486 h 10000"/>
              <a:gd name="connsiteX46" fmla="*/ 7108 w 10000"/>
              <a:gd name="connsiteY46" fmla="*/ 5700 h 10000"/>
              <a:gd name="connsiteX47" fmla="*/ 7188 w 10000"/>
              <a:gd name="connsiteY47" fmla="*/ 5156 h 10000"/>
              <a:gd name="connsiteX48" fmla="*/ 7360 w 10000"/>
              <a:gd name="connsiteY48" fmla="*/ 4942 h 10000"/>
              <a:gd name="connsiteX49" fmla="*/ 7431 w 10000"/>
              <a:gd name="connsiteY49" fmla="*/ 5370 h 10000"/>
              <a:gd name="connsiteX50" fmla="*/ 7521 w 10000"/>
              <a:gd name="connsiteY50" fmla="*/ 5486 h 10000"/>
              <a:gd name="connsiteX51" fmla="*/ 7594 w 10000"/>
              <a:gd name="connsiteY51" fmla="*/ 6362 h 10000"/>
              <a:gd name="connsiteX52" fmla="*/ 7768 w 10000"/>
              <a:gd name="connsiteY52" fmla="*/ 6265 h 10000"/>
              <a:gd name="connsiteX53" fmla="*/ 7840 w 10000"/>
              <a:gd name="connsiteY53" fmla="*/ 5817 h 10000"/>
              <a:gd name="connsiteX54" fmla="*/ 7930 w 10000"/>
              <a:gd name="connsiteY54" fmla="*/ 7023 h 10000"/>
              <a:gd name="connsiteX55" fmla="*/ 8022 w 10000"/>
              <a:gd name="connsiteY55" fmla="*/ 2743 h 10000"/>
              <a:gd name="connsiteX56" fmla="*/ 8181 w 10000"/>
              <a:gd name="connsiteY56" fmla="*/ 0 h 10000"/>
              <a:gd name="connsiteX57" fmla="*/ 8269 w 10000"/>
              <a:gd name="connsiteY57" fmla="*/ 1323 h 10000"/>
              <a:gd name="connsiteX58" fmla="*/ 8338 w 10000"/>
              <a:gd name="connsiteY58" fmla="*/ 875 h 10000"/>
              <a:gd name="connsiteX59" fmla="*/ 8429 w 10000"/>
              <a:gd name="connsiteY59" fmla="*/ 2082 h 10000"/>
              <a:gd name="connsiteX60" fmla="*/ 8592 w 10000"/>
              <a:gd name="connsiteY60" fmla="*/ 1751 h 10000"/>
              <a:gd name="connsiteX61" fmla="*/ 8677 w 10000"/>
              <a:gd name="connsiteY61" fmla="*/ 1751 h 10000"/>
              <a:gd name="connsiteX62" fmla="*/ 8755 w 10000"/>
              <a:gd name="connsiteY62" fmla="*/ 1965 h 10000"/>
              <a:gd name="connsiteX63" fmla="*/ 8839 w 10000"/>
              <a:gd name="connsiteY63" fmla="*/ 2626 h 10000"/>
              <a:gd name="connsiteX64" fmla="*/ 9002 w 10000"/>
              <a:gd name="connsiteY64" fmla="*/ 1634 h 10000"/>
              <a:gd name="connsiteX65" fmla="*/ 9091 w 10000"/>
              <a:gd name="connsiteY65" fmla="*/ 2082 h 10000"/>
              <a:gd name="connsiteX66" fmla="*/ 9161 w 10000"/>
              <a:gd name="connsiteY66" fmla="*/ 1965 h 10000"/>
              <a:gd name="connsiteX67" fmla="*/ 9252 w 10000"/>
              <a:gd name="connsiteY67" fmla="*/ 992 h 10000"/>
              <a:gd name="connsiteX68" fmla="*/ 9414 w 10000"/>
              <a:gd name="connsiteY68" fmla="*/ 1206 h 10000"/>
              <a:gd name="connsiteX69" fmla="*/ 9498 w 10000"/>
              <a:gd name="connsiteY69" fmla="*/ 545 h 10000"/>
              <a:gd name="connsiteX70" fmla="*/ 9588 w 10000"/>
              <a:gd name="connsiteY70" fmla="*/ 4163 h 10000"/>
              <a:gd name="connsiteX71" fmla="*/ 9661 w 10000"/>
              <a:gd name="connsiteY71" fmla="*/ 5700 h 10000"/>
              <a:gd name="connsiteX72" fmla="*/ 9836 w 10000"/>
              <a:gd name="connsiteY72" fmla="*/ 5700 h 10000"/>
              <a:gd name="connsiteX73" fmla="*/ 9913 w 10000"/>
              <a:gd name="connsiteY73" fmla="*/ 5156 h 10000"/>
              <a:gd name="connsiteX74" fmla="*/ 10000 w 10000"/>
              <a:gd name="connsiteY7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6934 w 10000"/>
              <a:gd name="connsiteY43" fmla="*/ 6148 h 10000"/>
              <a:gd name="connsiteX44" fmla="*/ 7022 w 10000"/>
              <a:gd name="connsiteY44" fmla="*/ 5486 h 10000"/>
              <a:gd name="connsiteX45" fmla="*/ 7108 w 10000"/>
              <a:gd name="connsiteY45" fmla="*/ 5700 h 10000"/>
              <a:gd name="connsiteX46" fmla="*/ 7188 w 10000"/>
              <a:gd name="connsiteY46" fmla="*/ 5156 h 10000"/>
              <a:gd name="connsiteX47" fmla="*/ 7360 w 10000"/>
              <a:gd name="connsiteY47" fmla="*/ 4942 h 10000"/>
              <a:gd name="connsiteX48" fmla="*/ 7431 w 10000"/>
              <a:gd name="connsiteY48" fmla="*/ 5370 h 10000"/>
              <a:gd name="connsiteX49" fmla="*/ 7521 w 10000"/>
              <a:gd name="connsiteY49" fmla="*/ 5486 h 10000"/>
              <a:gd name="connsiteX50" fmla="*/ 7594 w 10000"/>
              <a:gd name="connsiteY50" fmla="*/ 6362 h 10000"/>
              <a:gd name="connsiteX51" fmla="*/ 7768 w 10000"/>
              <a:gd name="connsiteY51" fmla="*/ 6265 h 10000"/>
              <a:gd name="connsiteX52" fmla="*/ 7840 w 10000"/>
              <a:gd name="connsiteY52" fmla="*/ 5817 h 10000"/>
              <a:gd name="connsiteX53" fmla="*/ 7930 w 10000"/>
              <a:gd name="connsiteY53" fmla="*/ 7023 h 10000"/>
              <a:gd name="connsiteX54" fmla="*/ 8022 w 10000"/>
              <a:gd name="connsiteY54" fmla="*/ 2743 h 10000"/>
              <a:gd name="connsiteX55" fmla="*/ 8181 w 10000"/>
              <a:gd name="connsiteY55" fmla="*/ 0 h 10000"/>
              <a:gd name="connsiteX56" fmla="*/ 8269 w 10000"/>
              <a:gd name="connsiteY56" fmla="*/ 1323 h 10000"/>
              <a:gd name="connsiteX57" fmla="*/ 8338 w 10000"/>
              <a:gd name="connsiteY57" fmla="*/ 875 h 10000"/>
              <a:gd name="connsiteX58" fmla="*/ 8429 w 10000"/>
              <a:gd name="connsiteY58" fmla="*/ 2082 h 10000"/>
              <a:gd name="connsiteX59" fmla="*/ 8592 w 10000"/>
              <a:gd name="connsiteY59" fmla="*/ 1751 h 10000"/>
              <a:gd name="connsiteX60" fmla="*/ 8677 w 10000"/>
              <a:gd name="connsiteY60" fmla="*/ 1751 h 10000"/>
              <a:gd name="connsiteX61" fmla="*/ 8755 w 10000"/>
              <a:gd name="connsiteY61" fmla="*/ 1965 h 10000"/>
              <a:gd name="connsiteX62" fmla="*/ 8839 w 10000"/>
              <a:gd name="connsiteY62" fmla="*/ 2626 h 10000"/>
              <a:gd name="connsiteX63" fmla="*/ 9002 w 10000"/>
              <a:gd name="connsiteY63" fmla="*/ 1634 h 10000"/>
              <a:gd name="connsiteX64" fmla="*/ 9091 w 10000"/>
              <a:gd name="connsiteY64" fmla="*/ 2082 h 10000"/>
              <a:gd name="connsiteX65" fmla="*/ 9161 w 10000"/>
              <a:gd name="connsiteY65" fmla="*/ 1965 h 10000"/>
              <a:gd name="connsiteX66" fmla="*/ 9252 w 10000"/>
              <a:gd name="connsiteY66" fmla="*/ 992 h 10000"/>
              <a:gd name="connsiteX67" fmla="*/ 9414 w 10000"/>
              <a:gd name="connsiteY67" fmla="*/ 1206 h 10000"/>
              <a:gd name="connsiteX68" fmla="*/ 9498 w 10000"/>
              <a:gd name="connsiteY68" fmla="*/ 545 h 10000"/>
              <a:gd name="connsiteX69" fmla="*/ 9588 w 10000"/>
              <a:gd name="connsiteY69" fmla="*/ 4163 h 10000"/>
              <a:gd name="connsiteX70" fmla="*/ 9661 w 10000"/>
              <a:gd name="connsiteY70" fmla="*/ 5700 h 10000"/>
              <a:gd name="connsiteX71" fmla="*/ 9836 w 10000"/>
              <a:gd name="connsiteY71" fmla="*/ 5700 h 10000"/>
              <a:gd name="connsiteX72" fmla="*/ 9913 w 10000"/>
              <a:gd name="connsiteY72" fmla="*/ 5156 h 10000"/>
              <a:gd name="connsiteX73" fmla="*/ 10000 w 10000"/>
              <a:gd name="connsiteY7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6934 w 10000"/>
              <a:gd name="connsiteY42" fmla="*/ 6148 h 10000"/>
              <a:gd name="connsiteX43" fmla="*/ 7022 w 10000"/>
              <a:gd name="connsiteY43" fmla="*/ 5486 h 10000"/>
              <a:gd name="connsiteX44" fmla="*/ 7108 w 10000"/>
              <a:gd name="connsiteY44" fmla="*/ 5700 h 10000"/>
              <a:gd name="connsiteX45" fmla="*/ 7188 w 10000"/>
              <a:gd name="connsiteY45" fmla="*/ 5156 h 10000"/>
              <a:gd name="connsiteX46" fmla="*/ 7360 w 10000"/>
              <a:gd name="connsiteY46" fmla="*/ 4942 h 10000"/>
              <a:gd name="connsiteX47" fmla="*/ 7431 w 10000"/>
              <a:gd name="connsiteY47" fmla="*/ 5370 h 10000"/>
              <a:gd name="connsiteX48" fmla="*/ 7521 w 10000"/>
              <a:gd name="connsiteY48" fmla="*/ 5486 h 10000"/>
              <a:gd name="connsiteX49" fmla="*/ 7594 w 10000"/>
              <a:gd name="connsiteY49" fmla="*/ 6362 h 10000"/>
              <a:gd name="connsiteX50" fmla="*/ 7768 w 10000"/>
              <a:gd name="connsiteY50" fmla="*/ 6265 h 10000"/>
              <a:gd name="connsiteX51" fmla="*/ 7840 w 10000"/>
              <a:gd name="connsiteY51" fmla="*/ 5817 h 10000"/>
              <a:gd name="connsiteX52" fmla="*/ 7930 w 10000"/>
              <a:gd name="connsiteY52" fmla="*/ 7023 h 10000"/>
              <a:gd name="connsiteX53" fmla="*/ 8022 w 10000"/>
              <a:gd name="connsiteY53" fmla="*/ 2743 h 10000"/>
              <a:gd name="connsiteX54" fmla="*/ 8181 w 10000"/>
              <a:gd name="connsiteY54" fmla="*/ 0 h 10000"/>
              <a:gd name="connsiteX55" fmla="*/ 8269 w 10000"/>
              <a:gd name="connsiteY55" fmla="*/ 1323 h 10000"/>
              <a:gd name="connsiteX56" fmla="*/ 8338 w 10000"/>
              <a:gd name="connsiteY56" fmla="*/ 875 h 10000"/>
              <a:gd name="connsiteX57" fmla="*/ 8429 w 10000"/>
              <a:gd name="connsiteY57" fmla="*/ 2082 h 10000"/>
              <a:gd name="connsiteX58" fmla="*/ 8592 w 10000"/>
              <a:gd name="connsiteY58" fmla="*/ 1751 h 10000"/>
              <a:gd name="connsiteX59" fmla="*/ 8677 w 10000"/>
              <a:gd name="connsiteY59" fmla="*/ 1751 h 10000"/>
              <a:gd name="connsiteX60" fmla="*/ 8755 w 10000"/>
              <a:gd name="connsiteY60" fmla="*/ 1965 h 10000"/>
              <a:gd name="connsiteX61" fmla="*/ 8839 w 10000"/>
              <a:gd name="connsiteY61" fmla="*/ 2626 h 10000"/>
              <a:gd name="connsiteX62" fmla="*/ 9002 w 10000"/>
              <a:gd name="connsiteY62" fmla="*/ 1634 h 10000"/>
              <a:gd name="connsiteX63" fmla="*/ 9091 w 10000"/>
              <a:gd name="connsiteY63" fmla="*/ 2082 h 10000"/>
              <a:gd name="connsiteX64" fmla="*/ 9161 w 10000"/>
              <a:gd name="connsiteY64" fmla="*/ 1965 h 10000"/>
              <a:gd name="connsiteX65" fmla="*/ 9252 w 10000"/>
              <a:gd name="connsiteY65" fmla="*/ 992 h 10000"/>
              <a:gd name="connsiteX66" fmla="*/ 9414 w 10000"/>
              <a:gd name="connsiteY66" fmla="*/ 1206 h 10000"/>
              <a:gd name="connsiteX67" fmla="*/ 9498 w 10000"/>
              <a:gd name="connsiteY67" fmla="*/ 545 h 10000"/>
              <a:gd name="connsiteX68" fmla="*/ 9588 w 10000"/>
              <a:gd name="connsiteY68" fmla="*/ 4163 h 10000"/>
              <a:gd name="connsiteX69" fmla="*/ 9661 w 10000"/>
              <a:gd name="connsiteY69" fmla="*/ 5700 h 10000"/>
              <a:gd name="connsiteX70" fmla="*/ 9836 w 10000"/>
              <a:gd name="connsiteY70" fmla="*/ 5700 h 10000"/>
              <a:gd name="connsiteX71" fmla="*/ 9913 w 10000"/>
              <a:gd name="connsiteY71" fmla="*/ 5156 h 10000"/>
              <a:gd name="connsiteX72" fmla="*/ 10000 w 10000"/>
              <a:gd name="connsiteY7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6934 w 10000"/>
              <a:gd name="connsiteY41" fmla="*/ 6148 h 10000"/>
              <a:gd name="connsiteX42" fmla="*/ 7022 w 10000"/>
              <a:gd name="connsiteY42" fmla="*/ 5486 h 10000"/>
              <a:gd name="connsiteX43" fmla="*/ 7108 w 10000"/>
              <a:gd name="connsiteY43" fmla="*/ 5700 h 10000"/>
              <a:gd name="connsiteX44" fmla="*/ 7188 w 10000"/>
              <a:gd name="connsiteY44" fmla="*/ 5156 h 10000"/>
              <a:gd name="connsiteX45" fmla="*/ 7360 w 10000"/>
              <a:gd name="connsiteY45" fmla="*/ 4942 h 10000"/>
              <a:gd name="connsiteX46" fmla="*/ 7431 w 10000"/>
              <a:gd name="connsiteY46" fmla="*/ 5370 h 10000"/>
              <a:gd name="connsiteX47" fmla="*/ 7521 w 10000"/>
              <a:gd name="connsiteY47" fmla="*/ 5486 h 10000"/>
              <a:gd name="connsiteX48" fmla="*/ 7594 w 10000"/>
              <a:gd name="connsiteY48" fmla="*/ 6362 h 10000"/>
              <a:gd name="connsiteX49" fmla="*/ 7768 w 10000"/>
              <a:gd name="connsiteY49" fmla="*/ 6265 h 10000"/>
              <a:gd name="connsiteX50" fmla="*/ 7840 w 10000"/>
              <a:gd name="connsiteY50" fmla="*/ 5817 h 10000"/>
              <a:gd name="connsiteX51" fmla="*/ 7930 w 10000"/>
              <a:gd name="connsiteY51" fmla="*/ 7023 h 10000"/>
              <a:gd name="connsiteX52" fmla="*/ 8022 w 10000"/>
              <a:gd name="connsiteY52" fmla="*/ 2743 h 10000"/>
              <a:gd name="connsiteX53" fmla="*/ 8181 w 10000"/>
              <a:gd name="connsiteY53" fmla="*/ 0 h 10000"/>
              <a:gd name="connsiteX54" fmla="*/ 8269 w 10000"/>
              <a:gd name="connsiteY54" fmla="*/ 1323 h 10000"/>
              <a:gd name="connsiteX55" fmla="*/ 8338 w 10000"/>
              <a:gd name="connsiteY55" fmla="*/ 875 h 10000"/>
              <a:gd name="connsiteX56" fmla="*/ 8429 w 10000"/>
              <a:gd name="connsiteY56" fmla="*/ 2082 h 10000"/>
              <a:gd name="connsiteX57" fmla="*/ 8592 w 10000"/>
              <a:gd name="connsiteY57" fmla="*/ 1751 h 10000"/>
              <a:gd name="connsiteX58" fmla="*/ 8677 w 10000"/>
              <a:gd name="connsiteY58" fmla="*/ 1751 h 10000"/>
              <a:gd name="connsiteX59" fmla="*/ 8755 w 10000"/>
              <a:gd name="connsiteY59" fmla="*/ 1965 h 10000"/>
              <a:gd name="connsiteX60" fmla="*/ 8839 w 10000"/>
              <a:gd name="connsiteY60" fmla="*/ 2626 h 10000"/>
              <a:gd name="connsiteX61" fmla="*/ 9002 w 10000"/>
              <a:gd name="connsiteY61" fmla="*/ 1634 h 10000"/>
              <a:gd name="connsiteX62" fmla="*/ 9091 w 10000"/>
              <a:gd name="connsiteY62" fmla="*/ 2082 h 10000"/>
              <a:gd name="connsiteX63" fmla="*/ 9161 w 10000"/>
              <a:gd name="connsiteY63" fmla="*/ 1965 h 10000"/>
              <a:gd name="connsiteX64" fmla="*/ 9252 w 10000"/>
              <a:gd name="connsiteY64" fmla="*/ 992 h 10000"/>
              <a:gd name="connsiteX65" fmla="*/ 9414 w 10000"/>
              <a:gd name="connsiteY65" fmla="*/ 1206 h 10000"/>
              <a:gd name="connsiteX66" fmla="*/ 9498 w 10000"/>
              <a:gd name="connsiteY66" fmla="*/ 545 h 10000"/>
              <a:gd name="connsiteX67" fmla="*/ 9588 w 10000"/>
              <a:gd name="connsiteY67" fmla="*/ 4163 h 10000"/>
              <a:gd name="connsiteX68" fmla="*/ 9661 w 10000"/>
              <a:gd name="connsiteY68" fmla="*/ 5700 h 10000"/>
              <a:gd name="connsiteX69" fmla="*/ 9836 w 10000"/>
              <a:gd name="connsiteY69" fmla="*/ 5700 h 10000"/>
              <a:gd name="connsiteX70" fmla="*/ 9913 w 10000"/>
              <a:gd name="connsiteY70" fmla="*/ 5156 h 10000"/>
              <a:gd name="connsiteX71" fmla="*/ 10000 w 10000"/>
              <a:gd name="connsiteY7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6934 w 10000"/>
              <a:gd name="connsiteY40" fmla="*/ 6148 h 10000"/>
              <a:gd name="connsiteX41" fmla="*/ 7022 w 10000"/>
              <a:gd name="connsiteY41" fmla="*/ 5486 h 10000"/>
              <a:gd name="connsiteX42" fmla="*/ 7108 w 10000"/>
              <a:gd name="connsiteY42" fmla="*/ 5700 h 10000"/>
              <a:gd name="connsiteX43" fmla="*/ 7188 w 10000"/>
              <a:gd name="connsiteY43" fmla="*/ 5156 h 10000"/>
              <a:gd name="connsiteX44" fmla="*/ 7360 w 10000"/>
              <a:gd name="connsiteY44" fmla="*/ 4942 h 10000"/>
              <a:gd name="connsiteX45" fmla="*/ 7431 w 10000"/>
              <a:gd name="connsiteY45" fmla="*/ 5370 h 10000"/>
              <a:gd name="connsiteX46" fmla="*/ 7521 w 10000"/>
              <a:gd name="connsiteY46" fmla="*/ 5486 h 10000"/>
              <a:gd name="connsiteX47" fmla="*/ 7594 w 10000"/>
              <a:gd name="connsiteY47" fmla="*/ 6362 h 10000"/>
              <a:gd name="connsiteX48" fmla="*/ 7768 w 10000"/>
              <a:gd name="connsiteY48" fmla="*/ 6265 h 10000"/>
              <a:gd name="connsiteX49" fmla="*/ 7840 w 10000"/>
              <a:gd name="connsiteY49" fmla="*/ 5817 h 10000"/>
              <a:gd name="connsiteX50" fmla="*/ 7930 w 10000"/>
              <a:gd name="connsiteY50" fmla="*/ 7023 h 10000"/>
              <a:gd name="connsiteX51" fmla="*/ 8022 w 10000"/>
              <a:gd name="connsiteY51" fmla="*/ 2743 h 10000"/>
              <a:gd name="connsiteX52" fmla="*/ 8181 w 10000"/>
              <a:gd name="connsiteY52" fmla="*/ 0 h 10000"/>
              <a:gd name="connsiteX53" fmla="*/ 8269 w 10000"/>
              <a:gd name="connsiteY53" fmla="*/ 1323 h 10000"/>
              <a:gd name="connsiteX54" fmla="*/ 8338 w 10000"/>
              <a:gd name="connsiteY54" fmla="*/ 875 h 10000"/>
              <a:gd name="connsiteX55" fmla="*/ 8429 w 10000"/>
              <a:gd name="connsiteY55" fmla="*/ 2082 h 10000"/>
              <a:gd name="connsiteX56" fmla="*/ 8592 w 10000"/>
              <a:gd name="connsiteY56" fmla="*/ 1751 h 10000"/>
              <a:gd name="connsiteX57" fmla="*/ 8677 w 10000"/>
              <a:gd name="connsiteY57" fmla="*/ 1751 h 10000"/>
              <a:gd name="connsiteX58" fmla="*/ 8755 w 10000"/>
              <a:gd name="connsiteY58" fmla="*/ 1965 h 10000"/>
              <a:gd name="connsiteX59" fmla="*/ 8839 w 10000"/>
              <a:gd name="connsiteY59" fmla="*/ 2626 h 10000"/>
              <a:gd name="connsiteX60" fmla="*/ 9002 w 10000"/>
              <a:gd name="connsiteY60" fmla="*/ 1634 h 10000"/>
              <a:gd name="connsiteX61" fmla="*/ 9091 w 10000"/>
              <a:gd name="connsiteY61" fmla="*/ 2082 h 10000"/>
              <a:gd name="connsiteX62" fmla="*/ 9161 w 10000"/>
              <a:gd name="connsiteY62" fmla="*/ 1965 h 10000"/>
              <a:gd name="connsiteX63" fmla="*/ 9252 w 10000"/>
              <a:gd name="connsiteY63" fmla="*/ 992 h 10000"/>
              <a:gd name="connsiteX64" fmla="*/ 9414 w 10000"/>
              <a:gd name="connsiteY64" fmla="*/ 1206 h 10000"/>
              <a:gd name="connsiteX65" fmla="*/ 9498 w 10000"/>
              <a:gd name="connsiteY65" fmla="*/ 545 h 10000"/>
              <a:gd name="connsiteX66" fmla="*/ 9588 w 10000"/>
              <a:gd name="connsiteY66" fmla="*/ 4163 h 10000"/>
              <a:gd name="connsiteX67" fmla="*/ 9661 w 10000"/>
              <a:gd name="connsiteY67" fmla="*/ 5700 h 10000"/>
              <a:gd name="connsiteX68" fmla="*/ 9836 w 10000"/>
              <a:gd name="connsiteY68" fmla="*/ 5700 h 10000"/>
              <a:gd name="connsiteX69" fmla="*/ 9913 w 10000"/>
              <a:gd name="connsiteY69" fmla="*/ 5156 h 10000"/>
              <a:gd name="connsiteX70" fmla="*/ 10000 w 10000"/>
              <a:gd name="connsiteY7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6934 w 10000"/>
              <a:gd name="connsiteY39" fmla="*/ 6148 h 10000"/>
              <a:gd name="connsiteX40" fmla="*/ 7022 w 10000"/>
              <a:gd name="connsiteY40" fmla="*/ 5486 h 10000"/>
              <a:gd name="connsiteX41" fmla="*/ 7108 w 10000"/>
              <a:gd name="connsiteY41" fmla="*/ 5700 h 10000"/>
              <a:gd name="connsiteX42" fmla="*/ 7188 w 10000"/>
              <a:gd name="connsiteY42" fmla="*/ 5156 h 10000"/>
              <a:gd name="connsiteX43" fmla="*/ 7360 w 10000"/>
              <a:gd name="connsiteY43" fmla="*/ 4942 h 10000"/>
              <a:gd name="connsiteX44" fmla="*/ 7431 w 10000"/>
              <a:gd name="connsiteY44" fmla="*/ 5370 h 10000"/>
              <a:gd name="connsiteX45" fmla="*/ 7521 w 10000"/>
              <a:gd name="connsiteY45" fmla="*/ 5486 h 10000"/>
              <a:gd name="connsiteX46" fmla="*/ 7594 w 10000"/>
              <a:gd name="connsiteY46" fmla="*/ 6362 h 10000"/>
              <a:gd name="connsiteX47" fmla="*/ 7768 w 10000"/>
              <a:gd name="connsiteY47" fmla="*/ 6265 h 10000"/>
              <a:gd name="connsiteX48" fmla="*/ 7840 w 10000"/>
              <a:gd name="connsiteY48" fmla="*/ 5817 h 10000"/>
              <a:gd name="connsiteX49" fmla="*/ 7930 w 10000"/>
              <a:gd name="connsiteY49" fmla="*/ 7023 h 10000"/>
              <a:gd name="connsiteX50" fmla="*/ 8022 w 10000"/>
              <a:gd name="connsiteY50" fmla="*/ 2743 h 10000"/>
              <a:gd name="connsiteX51" fmla="*/ 8181 w 10000"/>
              <a:gd name="connsiteY51" fmla="*/ 0 h 10000"/>
              <a:gd name="connsiteX52" fmla="*/ 8269 w 10000"/>
              <a:gd name="connsiteY52" fmla="*/ 1323 h 10000"/>
              <a:gd name="connsiteX53" fmla="*/ 8338 w 10000"/>
              <a:gd name="connsiteY53" fmla="*/ 875 h 10000"/>
              <a:gd name="connsiteX54" fmla="*/ 8429 w 10000"/>
              <a:gd name="connsiteY54" fmla="*/ 2082 h 10000"/>
              <a:gd name="connsiteX55" fmla="*/ 8592 w 10000"/>
              <a:gd name="connsiteY55" fmla="*/ 1751 h 10000"/>
              <a:gd name="connsiteX56" fmla="*/ 8677 w 10000"/>
              <a:gd name="connsiteY56" fmla="*/ 1751 h 10000"/>
              <a:gd name="connsiteX57" fmla="*/ 8755 w 10000"/>
              <a:gd name="connsiteY57" fmla="*/ 1965 h 10000"/>
              <a:gd name="connsiteX58" fmla="*/ 8839 w 10000"/>
              <a:gd name="connsiteY58" fmla="*/ 2626 h 10000"/>
              <a:gd name="connsiteX59" fmla="*/ 9002 w 10000"/>
              <a:gd name="connsiteY59" fmla="*/ 1634 h 10000"/>
              <a:gd name="connsiteX60" fmla="*/ 9091 w 10000"/>
              <a:gd name="connsiteY60" fmla="*/ 2082 h 10000"/>
              <a:gd name="connsiteX61" fmla="*/ 9161 w 10000"/>
              <a:gd name="connsiteY61" fmla="*/ 1965 h 10000"/>
              <a:gd name="connsiteX62" fmla="*/ 9252 w 10000"/>
              <a:gd name="connsiteY62" fmla="*/ 992 h 10000"/>
              <a:gd name="connsiteX63" fmla="*/ 9414 w 10000"/>
              <a:gd name="connsiteY63" fmla="*/ 1206 h 10000"/>
              <a:gd name="connsiteX64" fmla="*/ 9498 w 10000"/>
              <a:gd name="connsiteY64" fmla="*/ 545 h 10000"/>
              <a:gd name="connsiteX65" fmla="*/ 9588 w 10000"/>
              <a:gd name="connsiteY65" fmla="*/ 4163 h 10000"/>
              <a:gd name="connsiteX66" fmla="*/ 9661 w 10000"/>
              <a:gd name="connsiteY66" fmla="*/ 5700 h 10000"/>
              <a:gd name="connsiteX67" fmla="*/ 9836 w 10000"/>
              <a:gd name="connsiteY67" fmla="*/ 5700 h 10000"/>
              <a:gd name="connsiteX68" fmla="*/ 9913 w 10000"/>
              <a:gd name="connsiteY68" fmla="*/ 5156 h 10000"/>
              <a:gd name="connsiteX69" fmla="*/ 10000 w 10000"/>
              <a:gd name="connsiteY6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6934 w 10000"/>
              <a:gd name="connsiteY38" fmla="*/ 6148 h 10000"/>
              <a:gd name="connsiteX39" fmla="*/ 7022 w 10000"/>
              <a:gd name="connsiteY39" fmla="*/ 5486 h 10000"/>
              <a:gd name="connsiteX40" fmla="*/ 7108 w 10000"/>
              <a:gd name="connsiteY40" fmla="*/ 5700 h 10000"/>
              <a:gd name="connsiteX41" fmla="*/ 7188 w 10000"/>
              <a:gd name="connsiteY41" fmla="*/ 5156 h 10000"/>
              <a:gd name="connsiteX42" fmla="*/ 7360 w 10000"/>
              <a:gd name="connsiteY42" fmla="*/ 4942 h 10000"/>
              <a:gd name="connsiteX43" fmla="*/ 7431 w 10000"/>
              <a:gd name="connsiteY43" fmla="*/ 5370 h 10000"/>
              <a:gd name="connsiteX44" fmla="*/ 7521 w 10000"/>
              <a:gd name="connsiteY44" fmla="*/ 5486 h 10000"/>
              <a:gd name="connsiteX45" fmla="*/ 7594 w 10000"/>
              <a:gd name="connsiteY45" fmla="*/ 6362 h 10000"/>
              <a:gd name="connsiteX46" fmla="*/ 7768 w 10000"/>
              <a:gd name="connsiteY46" fmla="*/ 6265 h 10000"/>
              <a:gd name="connsiteX47" fmla="*/ 7840 w 10000"/>
              <a:gd name="connsiteY47" fmla="*/ 5817 h 10000"/>
              <a:gd name="connsiteX48" fmla="*/ 7930 w 10000"/>
              <a:gd name="connsiteY48" fmla="*/ 7023 h 10000"/>
              <a:gd name="connsiteX49" fmla="*/ 8022 w 10000"/>
              <a:gd name="connsiteY49" fmla="*/ 2743 h 10000"/>
              <a:gd name="connsiteX50" fmla="*/ 8181 w 10000"/>
              <a:gd name="connsiteY50" fmla="*/ 0 h 10000"/>
              <a:gd name="connsiteX51" fmla="*/ 8269 w 10000"/>
              <a:gd name="connsiteY51" fmla="*/ 1323 h 10000"/>
              <a:gd name="connsiteX52" fmla="*/ 8338 w 10000"/>
              <a:gd name="connsiteY52" fmla="*/ 875 h 10000"/>
              <a:gd name="connsiteX53" fmla="*/ 8429 w 10000"/>
              <a:gd name="connsiteY53" fmla="*/ 2082 h 10000"/>
              <a:gd name="connsiteX54" fmla="*/ 8592 w 10000"/>
              <a:gd name="connsiteY54" fmla="*/ 1751 h 10000"/>
              <a:gd name="connsiteX55" fmla="*/ 8677 w 10000"/>
              <a:gd name="connsiteY55" fmla="*/ 1751 h 10000"/>
              <a:gd name="connsiteX56" fmla="*/ 8755 w 10000"/>
              <a:gd name="connsiteY56" fmla="*/ 1965 h 10000"/>
              <a:gd name="connsiteX57" fmla="*/ 8839 w 10000"/>
              <a:gd name="connsiteY57" fmla="*/ 2626 h 10000"/>
              <a:gd name="connsiteX58" fmla="*/ 9002 w 10000"/>
              <a:gd name="connsiteY58" fmla="*/ 1634 h 10000"/>
              <a:gd name="connsiteX59" fmla="*/ 9091 w 10000"/>
              <a:gd name="connsiteY59" fmla="*/ 2082 h 10000"/>
              <a:gd name="connsiteX60" fmla="*/ 9161 w 10000"/>
              <a:gd name="connsiteY60" fmla="*/ 1965 h 10000"/>
              <a:gd name="connsiteX61" fmla="*/ 9252 w 10000"/>
              <a:gd name="connsiteY61" fmla="*/ 992 h 10000"/>
              <a:gd name="connsiteX62" fmla="*/ 9414 w 10000"/>
              <a:gd name="connsiteY62" fmla="*/ 1206 h 10000"/>
              <a:gd name="connsiteX63" fmla="*/ 9498 w 10000"/>
              <a:gd name="connsiteY63" fmla="*/ 545 h 10000"/>
              <a:gd name="connsiteX64" fmla="*/ 9588 w 10000"/>
              <a:gd name="connsiteY64" fmla="*/ 4163 h 10000"/>
              <a:gd name="connsiteX65" fmla="*/ 9661 w 10000"/>
              <a:gd name="connsiteY65" fmla="*/ 5700 h 10000"/>
              <a:gd name="connsiteX66" fmla="*/ 9836 w 10000"/>
              <a:gd name="connsiteY66" fmla="*/ 5700 h 10000"/>
              <a:gd name="connsiteX67" fmla="*/ 9913 w 10000"/>
              <a:gd name="connsiteY67" fmla="*/ 5156 h 10000"/>
              <a:gd name="connsiteX68" fmla="*/ 10000 w 10000"/>
              <a:gd name="connsiteY6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6934 w 10000"/>
              <a:gd name="connsiteY37" fmla="*/ 6148 h 10000"/>
              <a:gd name="connsiteX38" fmla="*/ 7022 w 10000"/>
              <a:gd name="connsiteY38" fmla="*/ 5486 h 10000"/>
              <a:gd name="connsiteX39" fmla="*/ 7108 w 10000"/>
              <a:gd name="connsiteY39" fmla="*/ 5700 h 10000"/>
              <a:gd name="connsiteX40" fmla="*/ 7188 w 10000"/>
              <a:gd name="connsiteY40" fmla="*/ 5156 h 10000"/>
              <a:gd name="connsiteX41" fmla="*/ 7360 w 10000"/>
              <a:gd name="connsiteY41" fmla="*/ 4942 h 10000"/>
              <a:gd name="connsiteX42" fmla="*/ 7431 w 10000"/>
              <a:gd name="connsiteY42" fmla="*/ 5370 h 10000"/>
              <a:gd name="connsiteX43" fmla="*/ 7521 w 10000"/>
              <a:gd name="connsiteY43" fmla="*/ 5486 h 10000"/>
              <a:gd name="connsiteX44" fmla="*/ 7594 w 10000"/>
              <a:gd name="connsiteY44" fmla="*/ 6362 h 10000"/>
              <a:gd name="connsiteX45" fmla="*/ 7768 w 10000"/>
              <a:gd name="connsiteY45" fmla="*/ 6265 h 10000"/>
              <a:gd name="connsiteX46" fmla="*/ 7840 w 10000"/>
              <a:gd name="connsiteY46" fmla="*/ 5817 h 10000"/>
              <a:gd name="connsiteX47" fmla="*/ 7930 w 10000"/>
              <a:gd name="connsiteY47" fmla="*/ 7023 h 10000"/>
              <a:gd name="connsiteX48" fmla="*/ 8022 w 10000"/>
              <a:gd name="connsiteY48" fmla="*/ 2743 h 10000"/>
              <a:gd name="connsiteX49" fmla="*/ 8181 w 10000"/>
              <a:gd name="connsiteY49" fmla="*/ 0 h 10000"/>
              <a:gd name="connsiteX50" fmla="*/ 8269 w 10000"/>
              <a:gd name="connsiteY50" fmla="*/ 1323 h 10000"/>
              <a:gd name="connsiteX51" fmla="*/ 8338 w 10000"/>
              <a:gd name="connsiteY51" fmla="*/ 875 h 10000"/>
              <a:gd name="connsiteX52" fmla="*/ 8429 w 10000"/>
              <a:gd name="connsiteY52" fmla="*/ 2082 h 10000"/>
              <a:gd name="connsiteX53" fmla="*/ 8592 w 10000"/>
              <a:gd name="connsiteY53" fmla="*/ 1751 h 10000"/>
              <a:gd name="connsiteX54" fmla="*/ 8677 w 10000"/>
              <a:gd name="connsiteY54" fmla="*/ 1751 h 10000"/>
              <a:gd name="connsiteX55" fmla="*/ 8755 w 10000"/>
              <a:gd name="connsiteY55" fmla="*/ 1965 h 10000"/>
              <a:gd name="connsiteX56" fmla="*/ 8839 w 10000"/>
              <a:gd name="connsiteY56" fmla="*/ 2626 h 10000"/>
              <a:gd name="connsiteX57" fmla="*/ 9002 w 10000"/>
              <a:gd name="connsiteY57" fmla="*/ 1634 h 10000"/>
              <a:gd name="connsiteX58" fmla="*/ 9091 w 10000"/>
              <a:gd name="connsiteY58" fmla="*/ 2082 h 10000"/>
              <a:gd name="connsiteX59" fmla="*/ 9161 w 10000"/>
              <a:gd name="connsiteY59" fmla="*/ 1965 h 10000"/>
              <a:gd name="connsiteX60" fmla="*/ 9252 w 10000"/>
              <a:gd name="connsiteY60" fmla="*/ 992 h 10000"/>
              <a:gd name="connsiteX61" fmla="*/ 9414 w 10000"/>
              <a:gd name="connsiteY61" fmla="*/ 1206 h 10000"/>
              <a:gd name="connsiteX62" fmla="*/ 9498 w 10000"/>
              <a:gd name="connsiteY62" fmla="*/ 545 h 10000"/>
              <a:gd name="connsiteX63" fmla="*/ 9588 w 10000"/>
              <a:gd name="connsiteY63" fmla="*/ 4163 h 10000"/>
              <a:gd name="connsiteX64" fmla="*/ 9661 w 10000"/>
              <a:gd name="connsiteY64" fmla="*/ 5700 h 10000"/>
              <a:gd name="connsiteX65" fmla="*/ 9836 w 10000"/>
              <a:gd name="connsiteY65" fmla="*/ 5700 h 10000"/>
              <a:gd name="connsiteX66" fmla="*/ 9913 w 10000"/>
              <a:gd name="connsiteY66" fmla="*/ 5156 h 10000"/>
              <a:gd name="connsiteX67" fmla="*/ 10000 w 10000"/>
              <a:gd name="connsiteY6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6934 w 10000"/>
              <a:gd name="connsiteY36" fmla="*/ 6148 h 10000"/>
              <a:gd name="connsiteX37" fmla="*/ 7022 w 10000"/>
              <a:gd name="connsiteY37" fmla="*/ 5486 h 10000"/>
              <a:gd name="connsiteX38" fmla="*/ 7108 w 10000"/>
              <a:gd name="connsiteY38" fmla="*/ 5700 h 10000"/>
              <a:gd name="connsiteX39" fmla="*/ 7188 w 10000"/>
              <a:gd name="connsiteY39" fmla="*/ 5156 h 10000"/>
              <a:gd name="connsiteX40" fmla="*/ 7360 w 10000"/>
              <a:gd name="connsiteY40" fmla="*/ 4942 h 10000"/>
              <a:gd name="connsiteX41" fmla="*/ 7431 w 10000"/>
              <a:gd name="connsiteY41" fmla="*/ 5370 h 10000"/>
              <a:gd name="connsiteX42" fmla="*/ 7521 w 10000"/>
              <a:gd name="connsiteY42" fmla="*/ 5486 h 10000"/>
              <a:gd name="connsiteX43" fmla="*/ 7594 w 10000"/>
              <a:gd name="connsiteY43" fmla="*/ 6362 h 10000"/>
              <a:gd name="connsiteX44" fmla="*/ 7768 w 10000"/>
              <a:gd name="connsiteY44" fmla="*/ 6265 h 10000"/>
              <a:gd name="connsiteX45" fmla="*/ 7840 w 10000"/>
              <a:gd name="connsiteY45" fmla="*/ 5817 h 10000"/>
              <a:gd name="connsiteX46" fmla="*/ 7930 w 10000"/>
              <a:gd name="connsiteY46" fmla="*/ 7023 h 10000"/>
              <a:gd name="connsiteX47" fmla="*/ 8022 w 10000"/>
              <a:gd name="connsiteY47" fmla="*/ 2743 h 10000"/>
              <a:gd name="connsiteX48" fmla="*/ 8181 w 10000"/>
              <a:gd name="connsiteY48" fmla="*/ 0 h 10000"/>
              <a:gd name="connsiteX49" fmla="*/ 8269 w 10000"/>
              <a:gd name="connsiteY49" fmla="*/ 1323 h 10000"/>
              <a:gd name="connsiteX50" fmla="*/ 8338 w 10000"/>
              <a:gd name="connsiteY50" fmla="*/ 875 h 10000"/>
              <a:gd name="connsiteX51" fmla="*/ 8429 w 10000"/>
              <a:gd name="connsiteY51" fmla="*/ 2082 h 10000"/>
              <a:gd name="connsiteX52" fmla="*/ 8592 w 10000"/>
              <a:gd name="connsiteY52" fmla="*/ 1751 h 10000"/>
              <a:gd name="connsiteX53" fmla="*/ 8677 w 10000"/>
              <a:gd name="connsiteY53" fmla="*/ 1751 h 10000"/>
              <a:gd name="connsiteX54" fmla="*/ 8755 w 10000"/>
              <a:gd name="connsiteY54" fmla="*/ 1965 h 10000"/>
              <a:gd name="connsiteX55" fmla="*/ 8839 w 10000"/>
              <a:gd name="connsiteY55" fmla="*/ 2626 h 10000"/>
              <a:gd name="connsiteX56" fmla="*/ 9002 w 10000"/>
              <a:gd name="connsiteY56" fmla="*/ 1634 h 10000"/>
              <a:gd name="connsiteX57" fmla="*/ 9091 w 10000"/>
              <a:gd name="connsiteY57" fmla="*/ 2082 h 10000"/>
              <a:gd name="connsiteX58" fmla="*/ 9161 w 10000"/>
              <a:gd name="connsiteY58" fmla="*/ 1965 h 10000"/>
              <a:gd name="connsiteX59" fmla="*/ 9252 w 10000"/>
              <a:gd name="connsiteY59" fmla="*/ 992 h 10000"/>
              <a:gd name="connsiteX60" fmla="*/ 9414 w 10000"/>
              <a:gd name="connsiteY60" fmla="*/ 1206 h 10000"/>
              <a:gd name="connsiteX61" fmla="*/ 9498 w 10000"/>
              <a:gd name="connsiteY61" fmla="*/ 545 h 10000"/>
              <a:gd name="connsiteX62" fmla="*/ 9588 w 10000"/>
              <a:gd name="connsiteY62" fmla="*/ 4163 h 10000"/>
              <a:gd name="connsiteX63" fmla="*/ 9661 w 10000"/>
              <a:gd name="connsiteY63" fmla="*/ 5700 h 10000"/>
              <a:gd name="connsiteX64" fmla="*/ 9836 w 10000"/>
              <a:gd name="connsiteY64" fmla="*/ 5700 h 10000"/>
              <a:gd name="connsiteX65" fmla="*/ 9913 w 10000"/>
              <a:gd name="connsiteY65" fmla="*/ 5156 h 10000"/>
              <a:gd name="connsiteX66" fmla="*/ 10000 w 10000"/>
              <a:gd name="connsiteY6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489 w 10000"/>
              <a:gd name="connsiteY34" fmla="*/ 5363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6934 w 10000"/>
              <a:gd name="connsiteY33" fmla="*/ 6148 h 10000"/>
              <a:gd name="connsiteX34" fmla="*/ 7022 w 10000"/>
              <a:gd name="connsiteY34" fmla="*/ 5486 h 10000"/>
              <a:gd name="connsiteX35" fmla="*/ 7108 w 10000"/>
              <a:gd name="connsiteY35" fmla="*/ 5700 h 10000"/>
              <a:gd name="connsiteX36" fmla="*/ 7188 w 10000"/>
              <a:gd name="connsiteY36" fmla="*/ 5156 h 10000"/>
              <a:gd name="connsiteX37" fmla="*/ 7360 w 10000"/>
              <a:gd name="connsiteY37" fmla="*/ 4942 h 10000"/>
              <a:gd name="connsiteX38" fmla="*/ 7431 w 10000"/>
              <a:gd name="connsiteY38" fmla="*/ 5370 h 10000"/>
              <a:gd name="connsiteX39" fmla="*/ 7521 w 10000"/>
              <a:gd name="connsiteY39" fmla="*/ 5486 h 10000"/>
              <a:gd name="connsiteX40" fmla="*/ 7594 w 10000"/>
              <a:gd name="connsiteY40" fmla="*/ 6362 h 10000"/>
              <a:gd name="connsiteX41" fmla="*/ 7768 w 10000"/>
              <a:gd name="connsiteY41" fmla="*/ 6265 h 10000"/>
              <a:gd name="connsiteX42" fmla="*/ 7840 w 10000"/>
              <a:gd name="connsiteY42" fmla="*/ 5817 h 10000"/>
              <a:gd name="connsiteX43" fmla="*/ 7930 w 10000"/>
              <a:gd name="connsiteY43" fmla="*/ 7023 h 10000"/>
              <a:gd name="connsiteX44" fmla="*/ 8022 w 10000"/>
              <a:gd name="connsiteY44" fmla="*/ 2743 h 10000"/>
              <a:gd name="connsiteX45" fmla="*/ 8181 w 10000"/>
              <a:gd name="connsiteY45" fmla="*/ 0 h 10000"/>
              <a:gd name="connsiteX46" fmla="*/ 8269 w 10000"/>
              <a:gd name="connsiteY46" fmla="*/ 1323 h 10000"/>
              <a:gd name="connsiteX47" fmla="*/ 8338 w 10000"/>
              <a:gd name="connsiteY47" fmla="*/ 875 h 10000"/>
              <a:gd name="connsiteX48" fmla="*/ 8429 w 10000"/>
              <a:gd name="connsiteY48" fmla="*/ 2082 h 10000"/>
              <a:gd name="connsiteX49" fmla="*/ 8592 w 10000"/>
              <a:gd name="connsiteY49" fmla="*/ 1751 h 10000"/>
              <a:gd name="connsiteX50" fmla="*/ 8677 w 10000"/>
              <a:gd name="connsiteY50" fmla="*/ 1751 h 10000"/>
              <a:gd name="connsiteX51" fmla="*/ 8755 w 10000"/>
              <a:gd name="connsiteY51" fmla="*/ 1965 h 10000"/>
              <a:gd name="connsiteX52" fmla="*/ 8839 w 10000"/>
              <a:gd name="connsiteY52" fmla="*/ 2626 h 10000"/>
              <a:gd name="connsiteX53" fmla="*/ 9002 w 10000"/>
              <a:gd name="connsiteY53" fmla="*/ 1634 h 10000"/>
              <a:gd name="connsiteX54" fmla="*/ 9091 w 10000"/>
              <a:gd name="connsiteY54" fmla="*/ 2082 h 10000"/>
              <a:gd name="connsiteX55" fmla="*/ 9161 w 10000"/>
              <a:gd name="connsiteY55" fmla="*/ 1965 h 10000"/>
              <a:gd name="connsiteX56" fmla="*/ 9252 w 10000"/>
              <a:gd name="connsiteY56" fmla="*/ 992 h 10000"/>
              <a:gd name="connsiteX57" fmla="*/ 9414 w 10000"/>
              <a:gd name="connsiteY57" fmla="*/ 1206 h 10000"/>
              <a:gd name="connsiteX58" fmla="*/ 9498 w 10000"/>
              <a:gd name="connsiteY58" fmla="*/ 545 h 10000"/>
              <a:gd name="connsiteX59" fmla="*/ 9588 w 10000"/>
              <a:gd name="connsiteY59" fmla="*/ 4163 h 10000"/>
              <a:gd name="connsiteX60" fmla="*/ 9661 w 10000"/>
              <a:gd name="connsiteY60" fmla="*/ 5700 h 10000"/>
              <a:gd name="connsiteX61" fmla="*/ 9836 w 10000"/>
              <a:gd name="connsiteY61" fmla="*/ 5700 h 10000"/>
              <a:gd name="connsiteX62" fmla="*/ 9913 w 10000"/>
              <a:gd name="connsiteY62" fmla="*/ 5156 h 10000"/>
              <a:gd name="connsiteX63" fmla="*/ 10000 w 10000"/>
              <a:gd name="connsiteY63" fmla="*/ 5156 h 10000"/>
              <a:gd name="connsiteX0" fmla="*/ 0 w 9825"/>
              <a:gd name="connsiteY0" fmla="*/ 9767 h 9767"/>
              <a:gd name="connsiteX1" fmla="*/ 74 w 9825"/>
              <a:gd name="connsiteY1" fmla="*/ 9767 h 9767"/>
              <a:gd name="connsiteX2" fmla="*/ 163 w 9825"/>
              <a:gd name="connsiteY2" fmla="*/ 9339 h 9767"/>
              <a:gd name="connsiteX3" fmla="*/ 234 w 9825"/>
              <a:gd name="connsiteY3" fmla="*/ 9125 h 9767"/>
              <a:gd name="connsiteX4" fmla="*/ 411 w 9825"/>
              <a:gd name="connsiteY4" fmla="*/ 8560 h 9767"/>
              <a:gd name="connsiteX5" fmla="*/ 487 w 9825"/>
              <a:gd name="connsiteY5" fmla="*/ 8560 h 9767"/>
              <a:gd name="connsiteX6" fmla="*/ 572 w 9825"/>
              <a:gd name="connsiteY6" fmla="*/ 7568 h 9767"/>
              <a:gd name="connsiteX7" fmla="*/ 659 w 9825"/>
              <a:gd name="connsiteY7" fmla="*/ 7568 h 9767"/>
              <a:gd name="connsiteX8" fmla="*/ 821 w 9825"/>
              <a:gd name="connsiteY8" fmla="*/ 7685 h 9767"/>
              <a:gd name="connsiteX9" fmla="*/ 906 w 9825"/>
              <a:gd name="connsiteY9" fmla="*/ 7802 h 9767"/>
              <a:gd name="connsiteX10" fmla="*/ 985 w 9825"/>
              <a:gd name="connsiteY10" fmla="*/ 7354 h 9767"/>
              <a:gd name="connsiteX11" fmla="*/ 1072 w 9825"/>
              <a:gd name="connsiteY11" fmla="*/ 7237 h 9767"/>
              <a:gd name="connsiteX12" fmla="*/ 1231 w 9825"/>
              <a:gd name="connsiteY12" fmla="*/ 5603 h 9767"/>
              <a:gd name="connsiteX13" fmla="*/ 1320 w 9825"/>
              <a:gd name="connsiteY13" fmla="*/ 4942 h 9767"/>
              <a:gd name="connsiteX14" fmla="*/ 1392 w 9825"/>
              <a:gd name="connsiteY14" fmla="*/ 5603 h 9767"/>
              <a:gd name="connsiteX15" fmla="*/ 1483 w 9825"/>
              <a:gd name="connsiteY15" fmla="*/ 5700 h 9767"/>
              <a:gd name="connsiteX16" fmla="*/ 1646 w 9825"/>
              <a:gd name="connsiteY16" fmla="*/ 5370 h 9767"/>
              <a:gd name="connsiteX17" fmla="*/ 1731 w 9825"/>
              <a:gd name="connsiteY17" fmla="*/ 5700 h 9767"/>
              <a:gd name="connsiteX18" fmla="*/ 1807 w 9825"/>
              <a:gd name="connsiteY18" fmla="*/ 5272 h 9767"/>
              <a:gd name="connsiteX19" fmla="*/ 1892 w 9825"/>
              <a:gd name="connsiteY19" fmla="*/ 5603 h 9767"/>
              <a:gd name="connsiteX20" fmla="*/ 2051 w 9825"/>
              <a:gd name="connsiteY20" fmla="*/ 5058 h 9767"/>
              <a:gd name="connsiteX21" fmla="*/ 2140 w 9825"/>
              <a:gd name="connsiteY21" fmla="*/ 5370 h 9767"/>
              <a:gd name="connsiteX22" fmla="*/ 2230 w 9825"/>
              <a:gd name="connsiteY22" fmla="*/ 5156 h 9767"/>
              <a:gd name="connsiteX23" fmla="*/ 2301 w 9825"/>
              <a:gd name="connsiteY23" fmla="*/ 5486 h 9767"/>
              <a:gd name="connsiteX24" fmla="*/ 2477 w 9825"/>
              <a:gd name="connsiteY24" fmla="*/ 4611 h 9767"/>
              <a:gd name="connsiteX25" fmla="*/ 2552 w 9825"/>
              <a:gd name="connsiteY25" fmla="*/ 5156 h 9767"/>
              <a:gd name="connsiteX26" fmla="*/ 2641 w 9825"/>
              <a:gd name="connsiteY26" fmla="*/ 5272 h 9767"/>
              <a:gd name="connsiteX27" fmla="*/ 2709 w 9825"/>
              <a:gd name="connsiteY27" fmla="*/ 5603 h 9767"/>
              <a:gd name="connsiteX28" fmla="*/ 2805 w 9825"/>
              <a:gd name="connsiteY28" fmla="*/ 5058 h 9767"/>
              <a:gd name="connsiteX29" fmla="*/ 2966 w 9825"/>
              <a:gd name="connsiteY29" fmla="*/ 5486 h 9767"/>
              <a:gd name="connsiteX30" fmla="*/ 3050 w 9825"/>
              <a:gd name="connsiteY30" fmla="*/ 5603 h 9767"/>
              <a:gd name="connsiteX31" fmla="*/ 3137 w 9825"/>
              <a:gd name="connsiteY31" fmla="*/ 5370 h 9767"/>
              <a:gd name="connsiteX32" fmla="*/ 6759 w 9825"/>
              <a:gd name="connsiteY32" fmla="*/ 6148 h 9767"/>
              <a:gd name="connsiteX33" fmla="*/ 6847 w 9825"/>
              <a:gd name="connsiteY33" fmla="*/ 5486 h 9767"/>
              <a:gd name="connsiteX34" fmla="*/ 6933 w 9825"/>
              <a:gd name="connsiteY34" fmla="*/ 5700 h 9767"/>
              <a:gd name="connsiteX35" fmla="*/ 7013 w 9825"/>
              <a:gd name="connsiteY35" fmla="*/ 5156 h 9767"/>
              <a:gd name="connsiteX36" fmla="*/ 7185 w 9825"/>
              <a:gd name="connsiteY36" fmla="*/ 4942 h 9767"/>
              <a:gd name="connsiteX37" fmla="*/ 7256 w 9825"/>
              <a:gd name="connsiteY37" fmla="*/ 5370 h 9767"/>
              <a:gd name="connsiteX38" fmla="*/ 7346 w 9825"/>
              <a:gd name="connsiteY38" fmla="*/ 5486 h 9767"/>
              <a:gd name="connsiteX39" fmla="*/ 7419 w 9825"/>
              <a:gd name="connsiteY39" fmla="*/ 6362 h 9767"/>
              <a:gd name="connsiteX40" fmla="*/ 7593 w 9825"/>
              <a:gd name="connsiteY40" fmla="*/ 6265 h 9767"/>
              <a:gd name="connsiteX41" fmla="*/ 7665 w 9825"/>
              <a:gd name="connsiteY41" fmla="*/ 5817 h 9767"/>
              <a:gd name="connsiteX42" fmla="*/ 7755 w 9825"/>
              <a:gd name="connsiteY42" fmla="*/ 7023 h 9767"/>
              <a:gd name="connsiteX43" fmla="*/ 7847 w 9825"/>
              <a:gd name="connsiteY43" fmla="*/ 2743 h 9767"/>
              <a:gd name="connsiteX44" fmla="*/ 8006 w 9825"/>
              <a:gd name="connsiteY44" fmla="*/ 0 h 9767"/>
              <a:gd name="connsiteX45" fmla="*/ 8094 w 9825"/>
              <a:gd name="connsiteY45" fmla="*/ 1323 h 9767"/>
              <a:gd name="connsiteX46" fmla="*/ 8163 w 9825"/>
              <a:gd name="connsiteY46" fmla="*/ 875 h 9767"/>
              <a:gd name="connsiteX47" fmla="*/ 8254 w 9825"/>
              <a:gd name="connsiteY47" fmla="*/ 2082 h 9767"/>
              <a:gd name="connsiteX48" fmla="*/ 8417 w 9825"/>
              <a:gd name="connsiteY48" fmla="*/ 1751 h 9767"/>
              <a:gd name="connsiteX49" fmla="*/ 8502 w 9825"/>
              <a:gd name="connsiteY49" fmla="*/ 1751 h 9767"/>
              <a:gd name="connsiteX50" fmla="*/ 8580 w 9825"/>
              <a:gd name="connsiteY50" fmla="*/ 1965 h 9767"/>
              <a:gd name="connsiteX51" fmla="*/ 8664 w 9825"/>
              <a:gd name="connsiteY51" fmla="*/ 2626 h 9767"/>
              <a:gd name="connsiteX52" fmla="*/ 8827 w 9825"/>
              <a:gd name="connsiteY52" fmla="*/ 1634 h 9767"/>
              <a:gd name="connsiteX53" fmla="*/ 8916 w 9825"/>
              <a:gd name="connsiteY53" fmla="*/ 2082 h 9767"/>
              <a:gd name="connsiteX54" fmla="*/ 8986 w 9825"/>
              <a:gd name="connsiteY54" fmla="*/ 1965 h 9767"/>
              <a:gd name="connsiteX55" fmla="*/ 9077 w 9825"/>
              <a:gd name="connsiteY55" fmla="*/ 992 h 9767"/>
              <a:gd name="connsiteX56" fmla="*/ 9239 w 9825"/>
              <a:gd name="connsiteY56" fmla="*/ 1206 h 9767"/>
              <a:gd name="connsiteX57" fmla="*/ 9323 w 9825"/>
              <a:gd name="connsiteY57" fmla="*/ 545 h 9767"/>
              <a:gd name="connsiteX58" fmla="*/ 9413 w 9825"/>
              <a:gd name="connsiteY58" fmla="*/ 4163 h 9767"/>
              <a:gd name="connsiteX59" fmla="*/ 9486 w 9825"/>
              <a:gd name="connsiteY59" fmla="*/ 5700 h 9767"/>
              <a:gd name="connsiteX60" fmla="*/ 9661 w 9825"/>
              <a:gd name="connsiteY60" fmla="*/ 5700 h 9767"/>
              <a:gd name="connsiteX61" fmla="*/ 9738 w 9825"/>
              <a:gd name="connsiteY61" fmla="*/ 5156 h 9767"/>
              <a:gd name="connsiteX62" fmla="*/ 9825 w 9825"/>
              <a:gd name="connsiteY62" fmla="*/ 5156 h 9767"/>
              <a:gd name="connsiteX0" fmla="*/ 0 w 9925"/>
              <a:gd name="connsiteY0" fmla="*/ 10000 h 10000"/>
              <a:gd name="connsiteX1" fmla="*/ 91 w 9925"/>
              <a:gd name="connsiteY1" fmla="*/ 9562 h 10000"/>
              <a:gd name="connsiteX2" fmla="*/ 163 w 9925"/>
              <a:gd name="connsiteY2" fmla="*/ 9343 h 10000"/>
              <a:gd name="connsiteX3" fmla="*/ 343 w 9925"/>
              <a:gd name="connsiteY3" fmla="*/ 8764 h 10000"/>
              <a:gd name="connsiteX4" fmla="*/ 421 w 9925"/>
              <a:gd name="connsiteY4" fmla="*/ 8764 h 10000"/>
              <a:gd name="connsiteX5" fmla="*/ 507 w 9925"/>
              <a:gd name="connsiteY5" fmla="*/ 7749 h 10000"/>
              <a:gd name="connsiteX6" fmla="*/ 596 w 9925"/>
              <a:gd name="connsiteY6" fmla="*/ 7749 h 10000"/>
              <a:gd name="connsiteX7" fmla="*/ 761 w 9925"/>
              <a:gd name="connsiteY7" fmla="*/ 7868 h 10000"/>
              <a:gd name="connsiteX8" fmla="*/ 847 w 9925"/>
              <a:gd name="connsiteY8" fmla="*/ 7988 h 10000"/>
              <a:gd name="connsiteX9" fmla="*/ 928 w 9925"/>
              <a:gd name="connsiteY9" fmla="*/ 7529 h 10000"/>
              <a:gd name="connsiteX10" fmla="*/ 1016 w 9925"/>
              <a:gd name="connsiteY10" fmla="*/ 7410 h 10000"/>
              <a:gd name="connsiteX11" fmla="*/ 1178 w 9925"/>
              <a:gd name="connsiteY11" fmla="*/ 5737 h 10000"/>
              <a:gd name="connsiteX12" fmla="*/ 1269 w 9925"/>
              <a:gd name="connsiteY12" fmla="*/ 5060 h 10000"/>
              <a:gd name="connsiteX13" fmla="*/ 1342 w 9925"/>
              <a:gd name="connsiteY13" fmla="*/ 5737 h 10000"/>
              <a:gd name="connsiteX14" fmla="*/ 1434 w 9925"/>
              <a:gd name="connsiteY14" fmla="*/ 5836 h 10000"/>
              <a:gd name="connsiteX15" fmla="*/ 1600 w 9925"/>
              <a:gd name="connsiteY15" fmla="*/ 5498 h 10000"/>
              <a:gd name="connsiteX16" fmla="*/ 1687 w 9925"/>
              <a:gd name="connsiteY16" fmla="*/ 5836 h 10000"/>
              <a:gd name="connsiteX17" fmla="*/ 1764 w 9925"/>
              <a:gd name="connsiteY17" fmla="*/ 5398 h 10000"/>
              <a:gd name="connsiteX18" fmla="*/ 1851 w 9925"/>
              <a:gd name="connsiteY18" fmla="*/ 5737 h 10000"/>
              <a:gd name="connsiteX19" fmla="*/ 2013 w 9925"/>
              <a:gd name="connsiteY19" fmla="*/ 5179 h 10000"/>
              <a:gd name="connsiteX20" fmla="*/ 2103 w 9925"/>
              <a:gd name="connsiteY20" fmla="*/ 5498 h 10000"/>
              <a:gd name="connsiteX21" fmla="*/ 2195 w 9925"/>
              <a:gd name="connsiteY21" fmla="*/ 5279 h 10000"/>
              <a:gd name="connsiteX22" fmla="*/ 2267 w 9925"/>
              <a:gd name="connsiteY22" fmla="*/ 5617 h 10000"/>
              <a:gd name="connsiteX23" fmla="*/ 2446 w 9925"/>
              <a:gd name="connsiteY23" fmla="*/ 4721 h 10000"/>
              <a:gd name="connsiteX24" fmla="*/ 2522 w 9925"/>
              <a:gd name="connsiteY24" fmla="*/ 5279 h 10000"/>
              <a:gd name="connsiteX25" fmla="*/ 2613 w 9925"/>
              <a:gd name="connsiteY25" fmla="*/ 5398 h 10000"/>
              <a:gd name="connsiteX26" fmla="*/ 2682 w 9925"/>
              <a:gd name="connsiteY26" fmla="*/ 5737 h 10000"/>
              <a:gd name="connsiteX27" fmla="*/ 2780 w 9925"/>
              <a:gd name="connsiteY27" fmla="*/ 5179 h 10000"/>
              <a:gd name="connsiteX28" fmla="*/ 2944 w 9925"/>
              <a:gd name="connsiteY28" fmla="*/ 5617 h 10000"/>
              <a:gd name="connsiteX29" fmla="*/ 3029 w 9925"/>
              <a:gd name="connsiteY29" fmla="*/ 5737 h 10000"/>
              <a:gd name="connsiteX30" fmla="*/ 3118 w 9925"/>
              <a:gd name="connsiteY30" fmla="*/ 5498 h 10000"/>
              <a:gd name="connsiteX31" fmla="*/ 6804 w 9925"/>
              <a:gd name="connsiteY31" fmla="*/ 6295 h 10000"/>
              <a:gd name="connsiteX32" fmla="*/ 6894 w 9925"/>
              <a:gd name="connsiteY32" fmla="*/ 5617 h 10000"/>
              <a:gd name="connsiteX33" fmla="*/ 6981 w 9925"/>
              <a:gd name="connsiteY33" fmla="*/ 5836 h 10000"/>
              <a:gd name="connsiteX34" fmla="*/ 7063 w 9925"/>
              <a:gd name="connsiteY34" fmla="*/ 5279 h 10000"/>
              <a:gd name="connsiteX35" fmla="*/ 7238 w 9925"/>
              <a:gd name="connsiteY35" fmla="*/ 5060 h 10000"/>
              <a:gd name="connsiteX36" fmla="*/ 7310 w 9925"/>
              <a:gd name="connsiteY36" fmla="*/ 5498 h 10000"/>
              <a:gd name="connsiteX37" fmla="*/ 7402 w 9925"/>
              <a:gd name="connsiteY37" fmla="*/ 5617 h 10000"/>
              <a:gd name="connsiteX38" fmla="*/ 7476 w 9925"/>
              <a:gd name="connsiteY38" fmla="*/ 6514 h 10000"/>
              <a:gd name="connsiteX39" fmla="*/ 7653 w 9925"/>
              <a:gd name="connsiteY39" fmla="*/ 6414 h 10000"/>
              <a:gd name="connsiteX40" fmla="*/ 7727 w 9925"/>
              <a:gd name="connsiteY40" fmla="*/ 5956 h 10000"/>
              <a:gd name="connsiteX41" fmla="*/ 7818 w 9925"/>
              <a:gd name="connsiteY41" fmla="*/ 7191 h 10000"/>
              <a:gd name="connsiteX42" fmla="*/ 7912 w 9925"/>
              <a:gd name="connsiteY42" fmla="*/ 2808 h 10000"/>
              <a:gd name="connsiteX43" fmla="*/ 8074 w 9925"/>
              <a:gd name="connsiteY43" fmla="*/ 0 h 10000"/>
              <a:gd name="connsiteX44" fmla="*/ 8163 w 9925"/>
              <a:gd name="connsiteY44" fmla="*/ 1355 h 10000"/>
              <a:gd name="connsiteX45" fmla="*/ 8233 w 9925"/>
              <a:gd name="connsiteY45" fmla="*/ 896 h 10000"/>
              <a:gd name="connsiteX46" fmla="*/ 8326 w 9925"/>
              <a:gd name="connsiteY46" fmla="*/ 2132 h 10000"/>
              <a:gd name="connsiteX47" fmla="*/ 8492 w 9925"/>
              <a:gd name="connsiteY47" fmla="*/ 1793 h 10000"/>
              <a:gd name="connsiteX48" fmla="*/ 8578 w 9925"/>
              <a:gd name="connsiteY48" fmla="*/ 1793 h 10000"/>
              <a:gd name="connsiteX49" fmla="*/ 8658 w 9925"/>
              <a:gd name="connsiteY49" fmla="*/ 2012 h 10000"/>
              <a:gd name="connsiteX50" fmla="*/ 8743 w 9925"/>
              <a:gd name="connsiteY50" fmla="*/ 2689 h 10000"/>
              <a:gd name="connsiteX51" fmla="*/ 8909 w 9925"/>
              <a:gd name="connsiteY51" fmla="*/ 1673 h 10000"/>
              <a:gd name="connsiteX52" fmla="*/ 9000 w 9925"/>
              <a:gd name="connsiteY52" fmla="*/ 2132 h 10000"/>
              <a:gd name="connsiteX53" fmla="*/ 9071 w 9925"/>
              <a:gd name="connsiteY53" fmla="*/ 2012 h 10000"/>
              <a:gd name="connsiteX54" fmla="*/ 9164 w 9925"/>
              <a:gd name="connsiteY54" fmla="*/ 1016 h 10000"/>
              <a:gd name="connsiteX55" fmla="*/ 9329 w 9925"/>
              <a:gd name="connsiteY55" fmla="*/ 1235 h 10000"/>
              <a:gd name="connsiteX56" fmla="*/ 9414 w 9925"/>
              <a:gd name="connsiteY56" fmla="*/ 558 h 10000"/>
              <a:gd name="connsiteX57" fmla="*/ 9506 w 9925"/>
              <a:gd name="connsiteY57" fmla="*/ 4262 h 10000"/>
              <a:gd name="connsiteX58" fmla="*/ 9580 w 9925"/>
              <a:gd name="connsiteY58" fmla="*/ 5836 h 10000"/>
              <a:gd name="connsiteX59" fmla="*/ 9758 w 9925"/>
              <a:gd name="connsiteY59" fmla="*/ 5836 h 10000"/>
              <a:gd name="connsiteX60" fmla="*/ 9836 w 9925"/>
              <a:gd name="connsiteY60" fmla="*/ 5279 h 10000"/>
              <a:gd name="connsiteX61" fmla="*/ 9925 w 9925"/>
              <a:gd name="connsiteY61" fmla="*/ 5279 h 10000"/>
              <a:gd name="connsiteX0" fmla="*/ 0 w 9908"/>
              <a:gd name="connsiteY0" fmla="*/ 9562 h 9562"/>
              <a:gd name="connsiteX1" fmla="*/ 72 w 9908"/>
              <a:gd name="connsiteY1" fmla="*/ 9343 h 9562"/>
              <a:gd name="connsiteX2" fmla="*/ 254 w 9908"/>
              <a:gd name="connsiteY2" fmla="*/ 8764 h 9562"/>
              <a:gd name="connsiteX3" fmla="*/ 332 w 9908"/>
              <a:gd name="connsiteY3" fmla="*/ 8764 h 9562"/>
              <a:gd name="connsiteX4" fmla="*/ 419 w 9908"/>
              <a:gd name="connsiteY4" fmla="*/ 7749 h 9562"/>
              <a:gd name="connsiteX5" fmla="*/ 509 w 9908"/>
              <a:gd name="connsiteY5" fmla="*/ 7749 h 9562"/>
              <a:gd name="connsiteX6" fmla="*/ 675 w 9908"/>
              <a:gd name="connsiteY6" fmla="*/ 7868 h 9562"/>
              <a:gd name="connsiteX7" fmla="*/ 761 w 9908"/>
              <a:gd name="connsiteY7" fmla="*/ 7988 h 9562"/>
              <a:gd name="connsiteX8" fmla="*/ 843 w 9908"/>
              <a:gd name="connsiteY8" fmla="*/ 7529 h 9562"/>
              <a:gd name="connsiteX9" fmla="*/ 932 w 9908"/>
              <a:gd name="connsiteY9" fmla="*/ 7410 h 9562"/>
              <a:gd name="connsiteX10" fmla="*/ 1095 w 9908"/>
              <a:gd name="connsiteY10" fmla="*/ 5737 h 9562"/>
              <a:gd name="connsiteX11" fmla="*/ 1187 w 9908"/>
              <a:gd name="connsiteY11" fmla="*/ 5060 h 9562"/>
              <a:gd name="connsiteX12" fmla="*/ 1260 w 9908"/>
              <a:gd name="connsiteY12" fmla="*/ 5737 h 9562"/>
              <a:gd name="connsiteX13" fmla="*/ 1353 w 9908"/>
              <a:gd name="connsiteY13" fmla="*/ 5836 h 9562"/>
              <a:gd name="connsiteX14" fmla="*/ 1520 w 9908"/>
              <a:gd name="connsiteY14" fmla="*/ 5498 h 9562"/>
              <a:gd name="connsiteX15" fmla="*/ 1608 w 9908"/>
              <a:gd name="connsiteY15" fmla="*/ 5836 h 9562"/>
              <a:gd name="connsiteX16" fmla="*/ 1685 w 9908"/>
              <a:gd name="connsiteY16" fmla="*/ 5398 h 9562"/>
              <a:gd name="connsiteX17" fmla="*/ 1773 w 9908"/>
              <a:gd name="connsiteY17" fmla="*/ 5737 h 9562"/>
              <a:gd name="connsiteX18" fmla="*/ 1936 w 9908"/>
              <a:gd name="connsiteY18" fmla="*/ 5179 h 9562"/>
              <a:gd name="connsiteX19" fmla="*/ 2027 w 9908"/>
              <a:gd name="connsiteY19" fmla="*/ 5498 h 9562"/>
              <a:gd name="connsiteX20" fmla="*/ 2120 w 9908"/>
              <a:gd name="connsiteY20" fmla="*/ 5279 h 9562"/>
              <a:gd name="connsiteX21" fmla="*/ 2192 w 9908"/>
              <a:gd name="connsiteY21" fmla="*/ 5617 h 9562"/>
              <a:gd name="connsiteX22" fmla="*/ 2372 w 9908"/>
              <a:gd name="connsiteY22" fmla="*/ 4721 h 9562"/>
              <a:gd name="connsiteX23" fmla="*/ 2449 w 9908"/>
              <a:gd name="connsiteY23" fmla="*/ 5279 h 9562"/>
              <a:gd name="connsiteX24" fmla="*/ 2541 w 9908"/>
              <a:gd name="connsiteY24" fmla="*/ 5398 h 9562"/>
              <a:gd name="connsiteX25" fmla="*/ 2610 w 9908"/>
              <a:gd name="connsiteY25" fmla="*/ 5737 h 9562"/>
              <a:gd name="connsiteX26" fmla="*/ 2709 w 9908"/>
              <a:gd name="connsiteY26" fmla="*/ 5179 h 9562"/>
              <a:gd name="connsiteX27" fmla="*/ 2874 w 9908"/>
              <a:gd name="connsiteY27" fmla="*/ 5617 h 9562"/>
              <a:gd name="connsiteX28" fmla="*/ 2960 w 9908"/>
              <a:gd name="connsiteY28" fmla="*/ 5737 h 9562"/>
              <a:gd name="connsiteX29" fmla="*/ 3050 w 9908"/>
              <a:gd name="connsiteY29" fmla="*/ 5498 h 9562"/>
              <a:gd name="connsiteX30" fmla="*/ 6763 w 9908"/>
              <a:gd name="connsiteY30" fmla="*/ 6295 h 9562"/>
              <a:gd name="connsiteX31" fmla="*/ 6854 w 9908"/>
              <a:gd name="connsiteY31" fmla="*/ 5617 h 9562"/>
              <a:gd name="connsiteX32" fmla="*/ 6942 w 9908"/>
              <a:gd name="connsiteY32" fmla="*/ 5836 h 9562"/>
              <a:gd name="connsiteX33" fmla="*/ 7024 w 9908"/>
              <a:gd name="connsiteY33" fmla="*/ 5279 h 9562"/>
              <a:gd name="connsiteX34" fmla="*/ 7201 w 9908"/>
              <a:gd name="connsiteY34" fmla="*/ 5060 h 9562"/>
              <a:gd name="connsiteX35" fmla="*/ 7273 w 9908"/>
              <a:gd name="connsiteY35" fmla="*/ 5498 h 9562"/>
              <a:gd name="connsiteX36" fmla="*/ 7366 w 9908"/>
              <a:gd name="connsiteY36" fmla="*/ 5617 h 9562"/>
              <a:gd name="connsiteX37" fmla="*/ 7440 w 9908"/>
              <a:gd name="connsiteY37" fmla="*/ 6514 h 9562"/>
              <a:gd name="connsiteX38" fmla="*/ 7619 w 9908"/>
              <a:gd name="connsiteY38" fmla="*/ 6414 h 9562"/>
              <a:gd name="connsiteX39" fmla="*/ 7693 w 9908"/>
              <a:gd name="connsiteY39" fmla="*/ 5956 h 9562"/>
              <a:gd name="connsiteX40" fmla="*/ 7785 w 9908"/>
              <a:gd name="connsiteY40" fmla="*/ 7191 h 9562"/>
              <a:gd name="connsiteX41" fmla="*/ 7880 w 9908"/>
              <a:gd name="connsiteY41" fmla="*/ 2808 h 9562"/>
              <a:gd name="connsiteX42" fmla="*/ 8043 w 9908"/>
              <a:gd name="connsiteY42" fmla="*/ 0 h 9562"/>
              <a:gd name="connsiteX43" fmla="*/ 8133 w 9908"/>
              <a:gd name="connsiteY43" fmla="*/ 1355 h 9562"/>
              <a:gd name="connsiteX44" fmla="*/ 8203 w 9908"/>
              <a:gd name="connsiteY44" fmla="*/ 896 h 9562"/>
              <a:gd name="connsiteX45" fmla="*/ 8297 w 9908"/>
              <a:gd name="connsiteY45" fmla="*/ 2132 h 9562"/>
              <a:gd name="connsiteX46" fmla="*/ 8464 w 9908"/>
              <a:gd name="connsiteY46" fmla="*/ 1793 h 9562"/>
              <a:gd name="connsiteX47" fmla="*/ 8551 w 9908"/>
              <a:gd name="connsiteY47" fmla="*/ 1793 h 9562"/>
              <a:gd name="connsiteX48" fmla="*/ 8631 w 9908"/>
              <a:gd name="connsiteY48" fmla="*/ 2012 h 9562"/>
              <a:gd name="connsiteX49" fmla="*/ 8717 w 9908"/>
              <a:gd name="connsiteY49" fmla="*/ 2689 h 9562"/>
              <a:gd name="connsiteX50" fmla="*/ 8884 w 9908"/>
              <a:gd name="connsiteY50" fmla="*/ 1673 h 9562"/>
              <a:gd name="connsiteX51" fmla="*/ 8976 w 9908"/>
              <a:gd name="connsiteY51" fmla="*/ 2132 h 9562"/>
              <a:gd name="connsiteX52" fmla="*/ 9048 w 9908"/>
              <a:gd name="connsiteY52" fmla="*/ 2012 h 9562"/>
              <a:gd name="connsiteX53" fmla="*/ 9141 w 9908"/>
              <a:gd name="connsiteY53" fmla="*/ 1016 h 9562"/>
              <a:gd name="connsiteX54" fmla="*/ 9307 w 9908"/>
              <a:gd name="connsiteY54" fmla="*/ 1235 h 9562"/>
              <a:gd name="connsiteX55" fmla="*/ 9393 w 9908"/>
              <a:gd name="connsiteY55" fmla="*/ 558 h 9562"/>
              <a:gd name="connsiteX56" fmla="*/ 9486 w 9908"/>
              <a:gd name="connsiteY56" fmla="*/ 4262 h 9562"/>
              <a:gd name="connsiteX57" fmla="*/ 9560 w 9908"/>
              <a:gd name="connsiteY57" fmla="*/ 5836 h 9562"/>
              <a:gd name="connsiteX58" fmla="*/ 9740 w 9908"/>
              <a:gd name="connsiteY58" fmla="*/ 5836 h 9562"/>
              <a:gd name="connsiteX59" fmla="*/ 9818 w 9908"/>
              <a:gd name="connsiteY59" fmla="*/ 5279 h 9562"/>
              <a:gd name="connsiteX60" fmla="*/ 9908 w 9908"/>
              <a:gd name="connsiteY60" fmla="*/ 5279 h 9562"/>
              <a:gd name="connsiteX0" fmla="*/ 0 w 9927"/>
              <a:gd name="connsiteY0" fmla="*/ 9771 h 9771"/>
              <a:gd name="connsiteX1" fmla="*/ 183 w 9927"/>
              <a:gd name="connsiteY1" fmla="*/ 9165 h 9771"/>
              <a:gd name="connsiteX2" fmla="*/ 262 w 9927"/>
              <a:gd name="connsiteY2" fmla="*/ 9165 h 9771"/>
              <a:gd name="connsiteX3" fmla="*/ 350 w 9927"/>
              <a:gd name="connsiteY3" fmla="*/ 8104 h 9771"/>
              <a:gd name="connsiteX4" fmla="*/ 441 w 9927"/>
              <a:gd name="connsiteY4" fmla="*/ 8104 h 9771"/>
              <a:gd name="connsiteX5" fmla="*/ 608 w 9927"/>
              <a:gd name="connsiteY5" fmla="*/ 8228 h 9771"/>
              <a:gd name="connsiteX6" fmla="*/ 695 w 9927"/>
              <a:gd name="connsiteY6" fmla="*/ 8354 h 9771"/>
              <a:gd name="connsiteX7" fmla="*/ 778 w 9927"/>
              <a:gd name="connsiteY7" fmla="*/ 7874 h 9771"/>
              <a:gd name="connsiteX8" fmla="*/ 868 w 9927"/>
              <a:gd name="connsiteY8" fmla="*/ 7749 h 9771"/>
              <a:gd name="connsiteX9" fmla="*/ 1032 w 9927"/>
              <a:gd name="connsiteY9" fmla="*/ 6000 h 9771"/>
              <a:gd name="connsiteX10" fmla="*/ 1125 w 9927"/>
              <a:gd name="connsiteY10" fmla="*/ 5292 h 9771"/>
              <a:gd name="connsiteX11" fmla="*/ 1199 w 9927"/>
              <a:gd name="connsiteY11" fmla="*/ 6000 h 9771"/>
              <a:gd name="connsiteX12" fmla="*/ 1293 w 9927"/>
              <a:gd name="connsiteY12" fmla="*/ 6103 h 9771"/>
              <a:gd name="connsiteX13" fmla="*/ 1461 w 9927"/>
              <a:gd name="connsiteY13" fmla="*/ 5750 h 9771"/>
              <a:gd name="connsiteX14" fmla="*/ 1550 w 9927"/>
              <a:gd name="connsiteY14" fmla="*/ 6103 h 9771"/>
              <a:gd name="connsiteX15" fmla="*/ 1628 w 9927"/>
              <a:gd name="connsiteY15" fmla="*/ 5645 h 9771"/>
              <a:gd name="connsiteX16" fmla="*/ 1716 w 9927"/>
              <a:gd name="connsiteY16" fmla="*/ 6000 h 9771"/>
              <a:gd name="connsiteX17" fmla="*/ 1881 w 9927"/>
              <a:gd name="connsiteY17" fmla="*/ 5416 h 9771"/>
              <a:gd name="connsiteX18" fmla="*/ 1973 w 9927"/>
              <a:gd name="connsiteY18" fmla="*/ 5750 h 9771"/>
              <a:gd name="connsiteX19" fmla="*/ 2067 w 9927"/>
              <a:gd name="connsiteY19" fmla="*/ 5521 h 9771"/>
              <a:gd name="connsiteX20" fmla="*/ 2139 w 9927"/>
              <a:gd name="connsiteY20" fmla="*/ 5874 h 9771"/>
              <a:gd name="connsiteX21" fmla="*/ 2321 w 9927"/>
              <a:gd name="connsiteY21" fmla="*/ 4937 h 9771"/>
              <a:gd name="connsiteX22" fmla="*/ 2399 w 9927"/>
              <a:gd name="connsiteY22" fmla="*/ 5521 h 9771"/>
              <a:gd name="connsiteX23" fmla="*/ 2492 w 9927"/>
              <a:gd name="connsiteY23" fmla="*/ 5645 h 9771"/>
              <a:gd name="connsiteX24" fmla="*/ 2561 w 9927"/>
              <a:gd name="connsiteY24" fmla="*/ 6000 h 9771"/>
              <a:gd name="connsiteX25" fmla="*/ 2661 w 9927"/>
              <a:gd name="connsiteY25" fmla="*/ 5416 h 9771"/>
              <a:gd name="connsiteX26" fmla="*/ 2828 w 9927"/>
              <a:gd name="connsiteY26" fmla="*/ 5874 h 9771"/>
              <a:gd name="connsiteX27" fmla="*/ 2914 w 9927"/>
              <a:gd name="connsiteY27" fmla="*/ 6000 h 9771"/>
              <a:gd name="connsiteX28" fmla="*/ 3005 w 9927"/>
              <a:gd name="connsiteY28" fmla="*/ 5750 h 9771"/>
              <a:gd name="connsiteX29" fmla="*/ 6753 w 9927"/>
              <a:gd name="connsiteY29" fmla="*/ 6583 h 9771"/>
              <a:gd name="connsiteX30" fmla="*/ 6845 w 9927"/>
              <a:gd name="connsiteY30" fmla="*/ 5874 h 9771"/>
              <a:gd name="connsiteX31" fmla="*/ 6933 w 9927"/>
              <a:gd name="connsiteY31" fmla="*/ 6103 h 9771"/>
              <a:gd name="connsiteX32" fmla="*/ 7016 w 9927"/>
              <a:gd name="connsiteY32" fmla="*/ 5521 h 9771"/>
              <a:gd name="connsiteX33" fmla="*/ 7195 w 9927"/>
              <a:gd name="connsiteY33" fmla="*/ 5292 h 9771"/>
              <a:gd name="connsiteX34" fmla="*/ 7268 w 9927"/>
              <a:gd name="connsiteY34" fmla="*/ 5750 h 9771"/>
              <a:gd name="connsiteX35" fmla="*/ 7361 w 9927"/>
              <a:gd name="connsiteY35" fmla="*/ 5874 h 9771"/>
              <a:gd name="connsiteX36" fmla="*/ 7436 w 9927"/>
              <a:gd name="connsiteY36" fmla="*/ 6812 h 9771"/>
              <a:gd name="connsiteX37" fmla="*/ 7617 w 9927"/>
              <a:gd name="connsiteY37" fmla="*/ 6708 h 9771"/>
              <a:gd name="connsiteX38" fmla="*/ 7691 w 9927"/>
              <a:gd name="connsiteY38" fmla="*/ 6229 h 9771"/>
              <a:gd name="connsiteX39" fmla="*/ 7784 w 9927"/>
              <a:gd name="connsiteY39" fmla="*/ 7520 h 9771"/>
              <a:gd name="connsiteX40" fmla="*/ 7880 w 9927"/>
              <a:gd name="connsiteY40" fmla="*/ 2937 h 9771"/>
              <a:gd name="connsiteX41" fmla="*/ 8045 w 9927"/>
              <a:gd name="connsiteY41" fmla="*/ 0 h 9771"/>
              <a:gd name="connsiteX42" fmla="*/ 8136 w 9927"/>
              <a:gd name="connsiteY42" fmla="*/ 1417 h 9771"/>
              <a:gd name="connsiteX43" fmla="*/ 8206 w 9927"/>
              <a:gd name="connsiteY43" fmla="*/ 937 h 9771"/>
              <a:gd name="connsiteX44" fmla="*/ 8301 w 9927"/>
              <a:gd name="connsiteY44" fmla="*/ 2230 h 9771"/>
              <a:gd name="connsiteX45" fmla="*/ 8470 w 9927"/>
              <a:gd name="connsiteY45" fmla="*/ 1875 h 9771"/>
              <a:gd name="connsiteX46" fmla="*/ 8557 w 9927"/>
              <a:gd name="connsiteY46" fmla="*/ 1875 h 9771"/>
              <a:gd name="connsiteX47" fmla="*/ 8638 w 9927"/>
              <a:gd name="connsiteY47" fmla="*/ 2104 h 9771"/>
              <a:gd name="connsiteX48" fmla="*/ 8725 w 9927"/>
              <a:gd name="connsiteY48" fmla="*/ 2812 h 9771"/>
              <a:gd name="connsiteX49" fmla="*/ 8893 w 9927"/>
              <a:gd name="connsiteY49" fmla="*/ 1750 h 9771"/>
              <a:gd name="connsiteX50" fmla="*/ 8986 w 9927"/>
              <a:gd name="connsiteY50" fmla="*/ 2230 h 9771"/>
              <a:gd name="connsiteX51" fmla="*/ 9059 w 9927"/>
              <a:gd name="connsiteY51" fmla="*/ 2104 h 9771"/>
              <a:gd name="connsiteX52" fmla="*/ 9153 w 9927"/>
              <a:gd name="connsiteY52" fmla="*/ 1063 h 9771"/>
              <a:gd name="connsiteX53" fmla="*/ 9320 w 9927"/>
              <a:gd name="connsiteY53" fmla="*/ 1292 h 9771"/>
              <a:gd name="connsiteX54" fmla="*/ 9407 w 9927"/>
              <a:gd name="connsiteY54" fmla="*/ 584 h 9771"/>
              <a:gd name="connsiteX55" fmla="*/ 9501 w 9927"/>
              <a:gd name="connsiteY55" fmla="*/ 4457 h 9771"/>
              <a:gd name="connsiteX56" fmla="*/ 9576 w 9927"/>
              <a:gd name="connsiteY56" fmla="*/ 6103 h 9771"/>
              <a:gd name="connsiteX57" fmla="*/ 9757 w 9927"/>
              <a:gd name="connsiteY57" fmla="*/ 6103 h 9771"/>
              <a:gd name="connsiteX58" fmla="*/ 9836 w 9927"/>
              <a:gd name="connsiteY58" fmla="*/ 5521 h 9771"/>
              <a:gd name="connsiteX59" fmla="*/ 9927 w 9927"/>
              <a:gd name="connsiteY59" fmla="*/ 5521 h 9771"/>
              <a:gd name="connsiteX0" fmla="*/ 0 w 9816"/>
              <a:gd name="connsiteY0" fmla="*/ 9380 h 9380"/>
              <a:gd name="connsiteX1" fmla="*/ 80 w 9816"/>
              <a:gd name="connsiteY1" fmla="*/ 9380 h 9380"/>
              <a:gd name="connsiteX2" fmla="*/ 169 w 9816"/>
              <a:gd name="connsiteY2" fmla="*/ 8294 h 9380"/>
              <a:gd name="connsiteX3" fmla="*/ 260 w 9816"/>
              <a:gd name="connsiteY3" fmla="*/ 8294 h 9380"/>
              <a:gd name="connsiteX4" fmla="*/ 428 w 9816"/>
              <a:gd name="connsiteY4" fmla="*/ 8421 h 9380"/>
              <a:gd name="connsiteX5" fmla="*/ 516 w 9816"/>
              <a:gd name="connsiteY5" fmla="*/ 8550 h 9380"/>
              <a:gd name="connsiteX6" fmla="*/ 600 w 9816"/>
              <a:gd name="connsiteY6" fmla="*/ 8059 h 9380"/>
              <a:gd name="connsiteX7" fmla="*/ 690 w 9816"/>
              <a:gd name="connsiteY7" fmla="*/ 7931 h 9380"/>
              <a:gd name="connsiteX8" fmla="*/ 856 w 9816"/>
              <a:gd name="connsiteY8" fmla="*/ 6141 h 9380"/>
              <a:gd name="connsiteX9" fmla="*/ 949 w 9816"/>
              <a:gd name="connsiteY9" fmla="*/ 5416 h 9380"/>
              <a:gd name="connsiteX10" fmla="*/ 1024 w 9816"/>
              <a:gd name="connsiteY10" fmla="*/ 6141 h 9380"/>
              <a:gd name="connsiteX11" fmla="*/ 1119 w 9816"/>
              <a:gd name="connsiteY11" fmla="*/ 6246 h 9380"/>
              <a:gd name="connsiteX12" fmla="*/ 1288 w 9816"/>
              <a:gd name="connsiteY12" fmla="*/ 5885 h 9380"/>
              <a:gd name="connsiteX13" fmla="*/ 1377 w 9816"/>
              <a:gd name="connsiteY13" fmla="*/ 6246 h 9380"/>
              <a:gd name="connsiteX14" fmla="*/ 1456 w 9816"/>
              <a:gd name="connsiteY14" fmla="*/ 5777 h 9380"/>
              <a:gd name="connsiteX15" fmla="*/ 1545 w 9816"/>
              <a:gd name="connsiteY15" fmla="*/ 6141 h 9380"/>
              <a:gd name="connsiteX16" fmla="*/ 1711 w 9816"/>
              <a:gd name="connsiteY16" fmla="*/ 5543 h 9380"/>
              <a:gd name="connsiteX17" fmla="*/ 1804 w 9816"/>
              <a:gd name="connsiteY17" fmla="*/ 5885 h 9380"/>
              <a:gd name="connsiteX18" fmla="*/ 1898 w 9816"/>
              <a:gd name="connsiteY18" fmla="*/ 5650 h 9380"/>
              <a:gd name="connsiteX19" fmla="*/ 1971 w 9816"/>
              <a:gd name="connsiteY19" fmla="*/ 6012 h 9380"/>
              <a:gd name="connsiteX20" fmla="*/ 2154 w 9816"/>
              <a:gd name="connsiteY20" fmla="*/ 5053 h 9380"/>
              <a:gd name="connsiteX21" fmla="*/ 2233 w 9816"/>
              <a:gd name="connsiteY21" fmla="*/ 5650 h 9380"/>
              <a:gd name="connsiteX22" fmla="*/ 2326 w 9816"/>
              <a:gd name="connsiteY22" fmla="*/ 5777 h 9380"/>
              <a:gd name="connsiteX23" fmla="*/ 2396 w 9816"/>
              <a:gd name="connsiteY23" fmla="*/ 6141 h 9380"/>
              <a:gd name="connsiteX24" fmla="*/ 2497 w 9816"/>
              <a:gd name="connsiteY24" fmla="*/ 5543 h 9380"/>
              <a:gd name="connsiteX25" fmla="*/ 2665 w 9816"/>
              <a:gd name="connsiteY25" fmla="*/ 6012 h 9380"/>
              <a:gd name="connsiteX26" fmla="*/ 2751 w 9816"/>
              <a:gd name="connsiteY26" fmla="*/ 6141 h 9380"/>
              <a:gd name="connsiteX27" fmla="*/ 2843 w 9816"/>
              <a:gd name="connsiteY27" fmla="*/ 5885 h 9380"/>
              <a:gd name="connsiteX28" fmla="*/ 6619 w 9816"/>
              <a:gd name="connsiteY28" fmla="*/ 6737 h 9380"/>
              <a:gd name="connsiteX29" fmla="*/ 6711 w 9816"/>
              <a:gd name="connsiteY29" fmla="*/ 6012 h 9380"/>
              <a:gd name="connsiteX30" fmla="*/ 6800 w 9816"/>
              <a:gd name="connsiteY30" fmla="*/ 6246 h 9380"/>
              <a:gd name="connsiteX31" fmla="*/ 6884 w 9816"/>
              <a:gd name="connsiteY31" fmla="*/ 5650 h 9380"/>
              <a:gd name="connsiteX32" fmla="*/ 7064 w 9816"/>
              <a:gd name="connsiteY32" fmla="*/ 5416 h 9380"/>
              <a:gd name="connsiteX33" fmla="*/ 7137 w 9816"/>
              <a:gd name="connsiteY33" fmla="*/ 5885 h 9380"/>
              <a:gd name="connsiteX34" fmla="*/ 7231 w 9816"/>
              <a:gd name="connsiteY34" fmla="*/ 6012 h 9380"/>
              <a:gd name="connsiteX35" fmla="*/ 7307 w 9816"/>
              <a:gd name="connsiteY35" fmla="*/ 6972 h 9380"/>
              <a:gd name="connsiteX36" fmla="*/ 7489 w 9816"/>
              <a:gd name="connsiteY36" fmla="*/ 6865 h 9380"/>
              <a:gd name="connsiteX37" fmla="*/ 7564 w 9816"/>
              <a:gd name="connsiteY37" fmla="*/ 6375 h 9380"/>
              <a:gd name="connsiteX38" fmla="*/ 7657 w 9816"/>
              <a:gd name="connsiteY38" fmla="*/ 7696 h 9380"/>
              <a:gd name="connsiteX39" fmla="*/ 7754 w 9816"/>
              <a:gd name="connsiteY39" fmla="*/ 3006 h 9380"/>
              <a:gd name="connsiteX40" fmla="*/ 7920 w 9816"/>
              <a:gd name="connsiteY40" fmla="*/ 0 h 9380"/>
              <a:gd name="connsiteX41" fmla="*/ 8012 w 9816"/>
              <a:gd name="connsiteY41" fmla="*/ 1450 h 9380"/>
              <a:gd name="connsiteX42" fmla="*/ 8082 w 9816"/>
              <a:gd name="connsiteY42" fmla="*/ 959 h 9380"/>
              <a:gd name="connsiteX43" fmla="*/ 8178 w 9816"/>
              <a:gd name="connsiteY43" fmla="*/ 2282 h 9380"/>
              <a:gd name="connsiteX44" fmla="*/ 8348 w 9816"/>
              <a:gd name="connsiteY44" fmla="*/ 1919 h 9380"/>
              <a:gd name="connsiteX45" fmla="*/ 8436 w 9816"/>
              <a:gd name="connsiteY45" fmla="*/ 1919 h 9380"/>
              <a:gd name="connsiteX46" fmla="*/ 8518 w 9816"/>
              <a:gd name="connsiteY46" fmla="*/ 2153 h 9380"/>
              <a:gd name="connsiteX47" fmla="*/ 8605 w 9816"/>
              <a:gd name="connsiteY47" fmla="*/ 2878 h 9380"/>
              <a:gd name="connsiteX48" fmla="*/ 8774 w 9816"/>
              <a:gd name="connsiteY48" fmla="*/ 1791 h 9380"/>
              <a:gd name="connsiteX49" fmla="*/ 8868 w 9816"/>
              <a:gd name="connsiteY49" fmla="*/ 2282 h 9380"/>
              <a:gd name="connsiteX50" fmla="*/ 8942 w 9816"/>
              <a:gd name="connsiteY50" fmla="*/ 2153 h 9380"/>
              <a:gd name="connsiteX51" fmla="*/ 9036 w 9816"/>
              <a:gd name="connsiteY51" fmla="*/ 1088 h 9380"/>
              <a:gd name="connsiteX52" fmla="*/ 9205 w 9816"/>
              <a:gd name="connsiteY52" fmla="*/ 1322 h 9380"/>
              <a:gd name="connsiteX53" fmla="*/ 9292 w 9816"/>
              <a:gd name="connsiteY53" fmla="*/ 598 h 9380"/>
              <a:gd name="connsiteX54" fmla="*/ 9387 w 9816"/>
              <a:gd name="connsiteY54" fmla="*/ 4561 h 9380"/>
              <a:gd name="connsiteX55" fmla="*/ 9462 w 9816"/>
              <a:gd name="connsiteY55" fmla="*/ 6246 h 9380"/>
              <a:gd name="connsiteX56" fmla="*/ 9645 w 9816"/>
              <a:gd name="connsiteY56" fmla="*/ 6246 h 9380"/>
              <a:gd name="connsiteX57" fmla="*/ 9724 w 9816"/>
              <a:gd name="connsiteY57" fmla="*/ 5650 h 9380"/>
              <a:gd name="connsiteX58" fmla="*/ 9816 w 9816"/>
              <a:gd name="connsiteY58" fmla="*/ 5650 h 9380"/>
              <a:gd name="connsiteX0" fmla="*/ 0 w 10000"/>
              <a:gd name="connsiteY0" fmla="*/ 10000 h 10000"/>
              <a:gd name="connsiteX1" fmla="*/ 172 w 10000"/>
              <a:gd name="connsiteY1" fmla="*/ 8842 h 10000"/>
              <a:gd name="connsiteX2" fmla="*/ 265 w 10000"/>
              <a:gd name="connsiteY2" fmla="*/ 8842 h 10000"/>
              <a:gd name="connsiteX3" fmla="*/ 436 w 10000"/>
              <a:gd name="connsiteY3" fmla="*/ 8978 h 10000"/>
              <a:gd name="connsiteX4" fmla="*/ 526 w 10000"/>
              <a:gd name="connsiteY4" fmla="*/ 9115 h 10000"/>
              <a:gd name="connsiteX5" fmla="*/ 611 w 10000"/>
              <a:gd name="connsiteY5" fmla="*/ 8592 h 10000"/>
              <a:gd name="connsiteX6" fmla="*/ 703 w 10000"/>
              <a:gd name="connsiteY6" fmla="*/ 8455 h 10000"/>
              <a:gd name="connsiteX7" fmla="*/ 872 w 10000"/>
              <a:gd name="connsiteY7" fmla="*/ 6547 h 10000"/>
              <a:gd name="connsiteX8" fmla="*/ 967 w 10000"/>
              <a:gd name="connsiteY8" fmla="*/ 5774 h 10000"/>
              <a:gd name="connsiteX9" fmla="*/ 1043 w 10000"/>
              <a:gd name="connsiteY9" fmla="*/ 6547 h 10000"/>
              <a:gd name="connsiteX10" fmla="*/ 1140 w 10000"/>
              <a:gd name="connsiteY10" fmla="*/ 6659 h 10000"/>
              <a:gd name="connsiteX11" fmla="*/ 1312 w 10000"/>
              <a:gd name="connsiteY11" fmla="*/ 6274 h 10000"/>
              <a:gd name="connsiteX12" fmla="*/ 1403 w 10000"/>
              <a:gd name="connsiteY12" fmla="*/ 6659 h 10000"/>
              <a:gd name="connsiteX13" fmla="*/ 1483 w 10000"/>
              <a:gd name="connsiteY13" fmla="*/ 6159 h 10000"/>
              <a:gd name="connsiteX14" fmla="*/ 1574 w 10000"/>
              <a:gd name="connsiteY14" fmla="*/ 6547 h 10000"/>
              <a:gd name="connsiteX15" fmla="*/ 1743 w 10000"/>
              <a:gd name="connsiteY15" fmla="*/ 5909 h 10000"/>
              <a:gd name="connsiteX16" fmla="*/ 1838 w 10000"/>
              <a:gd name="connsiteY16" fmla="*/ 6274 h 10000"/>
              <a:gd name="connsiteX17" fmla="*/ 1934 w 10000"/>
              <a:gd name="connsiteY17" fmla="*/ 6023 h 10000"/>
              <a:gd name="connsiteX18" fmla="*/ 2008 w 10000"/>
              <a:gd name="connsiteY18" fmla="*/ 6409 h 10000"/>
              <a:gd name="connsiteX19" fmla="*/ 2194 w 10000"/>
              <a:gd name="connsiteY19" fmla="*/ 5387 h 10000"/>
              <a:gd name="connsiteX20" fmla="*/ 2275 w 10000"/>
              <a:gd name="connsiteY20" fmla="*/ 6023 h 10000"/>
              <a:gd name="connsiteX21" fmla="*/ 2370 w 10000"/>
              <a:gd name="connsiteY21" fmla="*/ 6159 h 10000"/>
              <a:gd name="connsiteX22" fmla="*/ 2441 w 10000"/>
              <a:gd name="connsiteY22" fmla="*/ 6547 h 10000"/>
              <a:gd name="connsiteX23" fmla="*/ 2544 w 10000"/>
              <a:gd name="connsiteY23" fmla="*/ 5909 h 10000"/>
              <a:gd name="connsiteX24" fmla="*/ 2715 w 10000"/>
              <a:gd name="connsiteY24" fmla="*/ 6409 h 10000"/>
              <a:gd name="connsiteX25" fmla="*/ 2803 w 10000"/>
              <a:gd name="connsiteY25" fmla="*/ 6547 h 10000"/>
              <a:gd name="connsiteX26" fmla="*/ 2896 w 10000"/>
              <a:gd name="connsiteY26" fmla="*/ 6274 h 10000"/>
              <a:gd name="connsiteX27" fmla="*/ 6743 w 10000"/>
              <a:gd name="connsiteY27" fmla="*/ 7182 h 10000"/>
              <a:gd name="connsiteX28" fmla="*/ 6837 w 10000"/>
              <a:gd name="connsiteY28" fmla="*/ 6409 h 10000"/>
              <a:gd name="connsiteX29" fmla="*/ 6927 w 10000"/>
              <a:gd name="connsiteY29" fmla="*/ 6659 h 10000"/>
              <a:gd name="connsiteX30" fmla="*/ 7013 w 10000"/>
              <a:gd name="connsiteY30" fmla="*/ 6023 h 10000"/>
              <a:gd name="connsiteX31" fmla="*/ 7196 w 10000"/>
              <a:gd name="connsiteY31" fmla="*/ 5774 h 10000"/>
              <a:gd name="connsiteX32" fmla="*/ 7271 w 10000"/>
              <a:gd name="connsiteY32" fmla="*/ 6274 h 10000"/>
              <a:gd name="connsiteX33" fmla="*/ 7367 w 10000"/>
              <a:gd name="connsiteY33" fmla="*/ 6409 h 10000"/>
              <a:gd name="connsiteX34" fmla="*/ 7444 w 10000"/>
              <a:gd name="connsiteY34" fmla="*/ 7433 h 10000"/>
              <a:gd name="connsiteX35" fmla="*/ 7629 w 10000"/>
              <a:gd name="connsiteY35" fmla="*/ 7319 h 10000"/>
              <a:gd name="connsiteX36" fmla="*/ 7706 w 10000"/>
              <a:gd name="connsiteY36" fmla="*/ 6796 h 10000"/>
              <a:gd name="connsiteX37" fmla="*/ 7801 w 10000"/>
              <a:gd name="connsiteY37" fmla="*/ 8205 h 10000"/>
              <a:gd name="connsiteX38" fmla="*/ 7899 w 10000"/>
              <a:gd name="connsiteY38" fmla="*/ 3205 h 10000"/>
              <a:gd name="connsiteX39" fmla="*/ 8068 w 10000"/>
              <a:gd name="connsiteY39" fmla="*/ 0 h 10000"/>
              <a:gd name="connsiteX40" fmla="*/ 8162 w 10000"/>
              <a:gd name="connsiteY40" fmla="*/ 1546 h 10000"/>
              <a:gd name="connsiteX41" fmla="*/ 8233 w 10000"/>
              <a:gd name="connsiteY41" fmla="*/ 1022 h 10000"/>
              <a:gd name="connsiteX42" fmla="*/ 8331 w 10000"/>
              <a:gd name="connsiteY42" fmla="*/ 2433 h 10000"/>
              <a:gd name="connsiteX43" fmla="*/ 8504 w 10000"/>
              <a:gd name="connsiteY43" fmla="*/ 2046 h 10000"/>
              <a:gd name="connsiteX44" fmla="*/ 8594 w 10000"/>
              <a:gd name="connsiteY44" fmla="*/ 2046 h 10000"/>
              <a:gd name="connsiteX45" fmla="*/ 8678 w 10000"/>
              <a:gd name="connsiteY45" fmla="*/ 2295 h 10000"/>
              <a:gd name="connsiteX46" fmla="*/ 8766 w 10000"/>
              <a:gd name="connsiteY46" fmla="*/ 3068 h 10000"/>
              <a:gd name="connsiteX47" fmla="*/ 8938 w 10000"/>
              <a:gd name="connsiteY47" fmla="*/ 1909 h 10000"/>
              <a:gd name="connsiteX48" fmla="*/ 9034 w 10000"/>
              <a:gd name="connsiteY48" fmla="*/ 2433 h 10000"/>
              <a:gd name="connsiteX49" fmla="*/ 9110 w 10000"/>
              <a:gd name="connsiteY49" fmla="*/ 2295 h 10000"/>
              <a:gd name="connsiteX50" fmla="*/ 9205 w 10000"/>
              <a:gd name="connsiteY50" fmla="*/ 1160 h 10000"/>
              <a:gd name="connsiteX51" fmla="*/ 9378 w 10000"/>
              <a:gd name="connsiteY51" fmla="*/ 1409 h 10000"/>
              <a:gd name="connsiteX52" fmla="*/ 9466 w 10000"/>
              <a:gd name="connsiteY52" fmla="*/ 638 h 10000"/>
              <a:gd name="connsiteX53" fmla="*/ 9563 w 10000"/>
              <a:gd name="connsiteY53" fmla="*/ 4862 h 10000"/>
              <a:gd name="connsiteX54" fmla="*/ 9639 w 10000"/>
              <a:gd name="connsiteY54" fmla="*/ 6659 h 10000"/>
              <a:gd name="connsiteX55" fmla="*/ 9826 w 10000"/>
              <a:gd name="connsiteY55" fmla="*/ 6659 h 10000"/>
              <a:gd name="connsiteX56" fmla="*/ 9906 w 10000"/>
              <a:gd name="connsiteY56" fmla="*/ 6023 h 10000"/>
              <a:gd name="connsiteX57" fmla="*/ 10000 w 10000"/>
              <a:gd name="connsiteY57" fmla="*/ 6023 h 10000"/>
              <a:gd name="connsiteX0" fmla="*/ 0 w 9828"/>
              <a:gd name="connsiteY0" fmla="*/ 8842 h 9115"/>
              <a:gd name="connsiteX1" fmla="*/ 93 w 9828"/>
              <a:gd name="connsiteY1" fmla="*/ 8842 h 9115"/>
              <a:gd name="connsiteX2" fmla="*/ 264 w 9828"/>
              <a:gd name="connsiteY2" fmla="*/ 8978 h 9115"/>
              <a:gd name="connsiteX3" fmla="*/ 354 w 9828"/>
              <a:gd name="connsiteY3" fmla="*/ 9115 h 9115"/>
              <a:gd name="connsiteX4" fmla="*/ 439 w 9828"/>
              <a:gd name="connsiteY4" fmla="*/ 8592 h 9115"/>
              <a:gd name="connsiteX5" fmla="*/ 531 w 9828"/>
              <a:gd name="connsiteY5" fmla="*/ 8455 h 9115"/>
              <a:gd name="connsiteX6" fmla="*/ 700 w 9828"/>
              <a:gd name="connsiteY6" fmla="*/ 6547 h 9115"/>
              <a:gd name="connsiteX7" fmla="*/ 795 w 9828"/>
              <a:gd name="connsiteY7" fmla="*/ 5774 h 9115"/>
              <a:gd name="connsiteX8" fmla="*/ 871 w 9828"/>
              <a:gd name="connsiteY8" fmla="*/ 6547 h 9115"/>
              <a:gd name="connsiteX9" fmla="*/ 968 w 9828"/>
              <a:gd name="connsiteY9" fmla="*/ 6659 h 9115"/>
              <a:gd name="connsiteX10" fmla="*/ 1140 w 9828"/>
              <a:gd name="connsiteY10" fmla="*/ 6274 h 9115"/>
              <a:gd name="connsiteX11" fmla="*/ 1231 w 9828"/>
              <a:gd name="connsiteY11" fmla="*/ 6659 h 9115"/>
              <a:gd name="connsiteX12" fmla="*/ 1311 w 9828"/>
              <a:gd name="connsiteY12" fmla="*/ 6159 h 9115"/>
              <a:gd name="connsiteX13" fmla="*/ 1402 w 9828"/>
              <a:gd name="connsiteY13" fmla="*/ 6547 h 9115"/>
              <a:gd name="connsiteX14" fmla="*/ 1571 w 9828"/>
              <a:gd name="connsiteY14" fmla="*/ 5909 h 9115"/>
              <a:gd name="connsiteX15" fmla="*/ 1666 w 9828"/>
              <a:gd name="connsiteY15" fmla="*/ 6274 h 9115"/>
              <a:gd name="connsiteX16" fmla="*/ 1762 w 9828"/>
              <a:gd name="connsiteY16" fmla="*/ 6023 h 9115"/>
              <a:gd name="connsiteX17" fmla="*/ 1836 w 9828"/>
              <a:gd name="connsiteY17" fmla="*/ 6409 h 9115"/>
              <a:gd name="connsiteX18" fmla="*/ 2022 w 9828"/>
              <a:gd name="connsiteY18" fmla="*/ 5387 h 9115"/>
              <a:gd name="connsiteX19" fmla="*/ 2103 w 9828"/>
              <a:gd name="connsiteY19" fmla="*/ 6023 h 9115"/>
              <a:gd name="connsiteX20" fmla="*/ 2198 w 9828"/>
              <a:gd name="connsiteY20" fmla="*/ 6159 h 9115"/>
              <a:gd name="connsiteX21" fmla="*/ 2269 w 9828"/>
              <a:gd name="connsiteY21" fmla="*/ 6547 h 9115"/>
              <a:gd name="connsiteX22" fmla="*/ 2372 w 9828"/>
              <a:gd name="connsiteY22" fmla="*/ 5909 h 9115"/>
              <a:gd name="connsiteX23" fmla="*/ 2543 w 9828"/>
              <a:gd name="connsiteY23" fmla="*/ 6409 h 9115"/>
              <a:gd name="connsiteX24" fmla="*/ 2631 w 9828"/>
              <a:gd name="connsiteY24" fmla="*/ 6547 h 9115"/>
              <a:gd name="connsiteX25" fmla="*/ 2724 w 9828"/>
              <a:gd name="connsiteY25" fmla="*/ 6274 h 9115"/>
              <a:gd name="connsiteX26" fmla="*/ 6571 w 9828"/>
              <a:gd name="connsiteY26" fmla="*/ 7182 h 9115"/>
              <a:gd name="connsiteX27" fmla="*/ 6665 w 9828"/>
              <a:gd name="connsiteY27" fmla="*/ 6409 h 9115"/>
              <a:gd name="connsiteX28" fmla="*/ 6755 w 9828"/>
              <a:gd name="connsiteY28" fmla="*/ 6659 h 9115"/>
              <a:gd name="connsiteX29" fmla="*/ 6841 w 9828"/>
              <a:gd name="connsiteY29" fmla="*/ 6023 h 9115"/>
              <a:gd name="connsiteX30" fmla="*/ 7024 w 9828"/>
              <a:gd name="connsiteY30" fmla="*/ 5774 h 9115"/>
              <a:gd name="connsiteX31" fmla="*/ 7099 w 9828"/>
              <a:gd name="connsiteY31" fmla="*/ 6274 h 9115"/>
              <a:gd name="connsiteX32" fmla="*/ 7195 w 9828"/>
              <a:gd name="connsiteY32" fmla="*/ 6409 h 9115"/>
              <a:gd name="connsiteX33" fmla="*/ 7272 w 9828"/>
              <a:gd name="connsiteY33" fmla="*/ 7433 h 9115"/>
              <a:gd name="connsiteX34" fmla="*/ 7457 w 9828"/>
              <a:gd name="connsiteY34" fmla="*/ 7319 h 9115"/>
              <a:gd name="connsiteX35" fmla="*/ 7534 w 9828"/>
              <a:gd name="connsiteY35" fmla="*/ 6796 h 9115"/>
              <a:gd name="connsiteX36" fmla="*/ 7629 w 9828"/>
              <a:gd name="connsiteY36" fmla="*/ 8205 h 9115"/>
              <a:gd name="connsiteX37" fmla="*/ 7727 w 9828"/>
              <a:gd name="connsiteY37" fmla="*/ 3205 h 9115"/>
              <a:gd name="connsiteX38" fmla="*/ 7896 w 9828"/>
              <a:gd name="connsiteY38" fmla="*/ 0 h 9115"/>
              <a:gd name="connsiteX39" fmla="*/ 7990 w 9828"/>
              <a:gd name="connsiteY39" fmla="*/ 1546 h 9115"/>
              <a:gd name="connsiteX40" fmla="*/ 8061 w 9828"/>
              <a:gd name="connsiteY40" fmla="*/ 1022 h 9115"/>
              <a:gd name="connsiteX41" fmla="*/ 8159 w 9828"/>
              <a:gd name="connsiteY41" fmla="*/ 2433 h 9115"/>
              <a:gd name="connsiteX42" fmla="*/ 8332 w 9828"/>
              <a:gd name="connsiteY42" fmla="*/ 2046 h 9115"/>
              <a:gd name="connsiteX43" fmla="*/ 8422 w 9828"/>
              <a:gd name="connsiteY43" fmla="*/ 2046 h 9115"/>
              <a:gd name="connsiteX44" fmla="*/ 8506 w 9828"/>
              <a:gd name="connsiteY44" fmla="*/ 2295 h 9115"/>
              <a:gd name="connsiteX45" fmla="*/ 8594 w 9828"/>
              <a:gd name="connsiteY45" fmla="*/ 3068 h 9115"/>
              <a:gd name="connsiteX46" fmla="*/ 8766 w 9828"/>
              <a:gd name="connsiteY46" fmla="*/ 1909 h 9115"/>
              <a:gd name="connsiteX47" fmla="*/ 8862 w 9828"/>
              <a:gd name="connsiteY47" fmla="*/ 2433 h 9115"/>
              <a:gd name="connsiteX48" fmla="*/ 8938 w 9828"/>
              <a:gd name="connsiteY48" fmla="*/ 2295 h 9115"/>
              <a:gd name="connsiteX49" fmla="*/ 9033 w 9828"/>
              <a:gd name="connsiteY49" fmla="*/ 1160 h 9115"/>
              <a:gd name="connsiteX50" fmla="*/ 9206 w 9828"/>
              <a:gd name="connsiteY50" fmla="*/ 1409 h 9115"/>
              <a:gd name="connsiteX51" fmla="*/ 9294 w 9828"/>
              <a:gd name="connsiteY51" fmla="*/ 638 h 9115"/>
              <a:gd name="connsiteX52" fmla="*/ 9391 w 9828"/>
              <a:gd name="connsiteY52" fmla="*/ 4862 h 9115"/>
              <a:gd name="connsiteX53" fmla="*/ 9467 w 9828"/>
              <a:gd name="connsiteY53" fmla="*/ 6659 h 9115"/>
              <a:gd name="connsiteX54" fmla="*/ 9654 w 9828"/>
              <a:gd name="connsiteY54" fmla="*/ 6659 h 9115"/>
              <a:gd name="connsiteX55" fmla="*/ 9734 w 9828"/>
              <a:gd name="connsiteY55" fmla="*/ 6023 h 9115"/>
              <a:gd name="connsiteX56" fmla="*/ 9828 w 9828"/>
              <a:gd name="connsiteY56" fmla="*/ 6023 h 9115"/>
              <a:gd name="connsiteX0" fmla="*/ 0 w 10000"/>
              <a:gd name="connsiteY0" fmla="*/ 9700 h 10000"/>
              <a:gd name="connsiteX1" fmla="*/ 269 w 10000"/>
              <a:gd name="connsiteY1" fmla="*/ 9850 h 10000"/>
              <a:gd name="connsiteX2" fmla="*/ 360 w 10000"/>
              <a:gd name="connsiteY2" fmla="*/ 10000 h 10000"/>
              <a:gd name="connsiteX3" fmla="*/ 447 w 10000"/>
              <a:gd name="connsiteY3" fmla="*/ 9426 h 10000"/>
              <a:gd name="connsiteX4" fmla="*/ 540 w 10000"/>
              <a:gd name="connsiteY4" fmla="*/ 9276 h 10000"/>
              <a:gd name="connsiteX5" fmla="*/ 712 w 10000"/>
              <a:gd name="connsiteY5" fmla="*/ 7183 h 10000"/>
              <a:gd name="connsiteX6" fmla="*/ 809 w 10000"/>
              <a:gd name="connsiteY6" fmla="*/ 6335 h 10000"/>
              <a:gd name="connsiteX7" fmla="*/ 886 w 10000"/>
              <a:gd name="connsiteY7" fmla="*/ 7183 h 10000"/>
              <a:gd name="connsiteX8" fmla="*/ 985 w 10000"/>
              <a:gd name="connsiteY8" fmla="*/ 7306 h 10000"/>
              <a:gd name="connsiteX9" fmla="*/ 1160 w 10000"/>
              <a:gd name="connsiteY9" fmla="*/ 6883 h 10000"/>
              <a:gd name="connsiteX10" fmla="*/ 1253 w 10000"/>
              <a:gd name="connsiteY10" fmla="*/ 7306 h 10000"/>
              <a:gd name="connsiteX11" fmla="*/ 1334 w 10000"/>
              <a:gd name="connsiteY11" fmla="*/ 6757 h 10000"/>
              <a:gd name="connsiteX12" fmla="*/ 1427 w 10000"/>
              <a:gd name="connsiteY12" fmla="*/ 7183 h 10000"/>
              <a:gd name="connsiteX13" fmla="*/ 1598 w 10000"/>
              <a:gd name="connsiteY13" fmla="*/ 6483 h 10000"/>
              <a:gd name="connsiteX14" fmla="*/ 1695 w 10000"/>
              <a:gd name="connsiteY14" fmla="*/ 6883 h 10000"/>
              <a:gd name="connsiteX15" fmla="*/ 1793 w 10000"/>
              <a:gd name="connsiteY15" fmla="*/ 6608 h 10000"/>
              <a:gd name="connsiteX16" fmla="*/ 1868 w 10000"/>
              <a:gd name="connsiteY16" fmla="*/ 7031 h 10000"/>
              <a:gd name="connsiteX17" fmla="*/ 2057 w 10000"/>
              <a:gd name="connsiteY17" fmla="*/ 5910 h 10000"/>
              <a:gd name="connsiteX18" fmla="*/ 2140 w 10000"/>
              <a:gd name="connsiteY18" fmla="*/ 6608 h 10000"/>
              <a:gd name="connsiteX19" fmla="*/ 2236 w 10000"/>
              <a:gd name="connsiteY19" fmla="*/ 6757 h 10000"/>
              <a:gd name="connsiteX20" fmla="*/ 2309 w 10000"/>
              <a:gd name="connsiteY20" fmla="*/ 7183 h 10000"/>
              <a:gd name="connsiteX21" fmla="*/ 2414 w 10000"/>
              <a:gd name="connsiteY21" fmla="*/ 6483 h 10000"/>
              <a:gd name="connsiteX22" fmla="*/ 2588 w 10000"/>
              <a:gd name="connsiteY22" fmla="*/ 7031 h 10000"/>
              <a:gd name="connsiteX23" fmla="*/ 2677 w 10000"/>
              <a:gd name="connsiteY23" fmla="*/ 7183 h 10000"/>
              <a:gd name="connsiteX24" fmla="*/ 2772 w 10000"/>
              <a:gd name="connsiteY24" fmla="*/ 6883 h 10000"/>
              <a:gd name="connsiteX25" fmla="*/ 6686 w 10000"/>
              <a:gd name="connsiteY25" fmla="*/ 7879 h 10000"/>
              <a:gd name="connsiteX26" fmla="*/ 6782 w 10000"/>
              <a:gd name="connsiteY26" fmla="*/ 7031 h 10000"/>
              <a:gd name="connsiteX27" fmla="*/ 6873 w 10000"/>
              <a:gd name="connsiteY27" fmla="*/ 7306 h 10000"/>
              <a:gd name="connsiteX28" fmla="*/ 6961 w 10000"/>
              <a:gd name="connsiteY28" fmla="*/ 6608 h 10000"/>
              <a:gd name="connsiteX29" fmla="*/ 7147 w 10000"/>
              <a:gd name="connsiteY29" fmla="*/ 6335 h 10000"/>
              <a:gd name="connsiteX30" fmla="*/ 7223 w 10000"/>
              <a:gd name="connsiteY30" fmla="*/ 6883 h 10000"/>
              <a:gd name="connsiteX31" fmla="*/ 7321 w 10000"/>
              <a:gd name="connsiteY31" fmla="*/ 7031 h 10000"/>
              <a:gd name="connsiteX32" fmla="*/ 7399 w 10000"/>
              <a:gd name="connsiteY32" fmla="*/ 8155 h 10000"/>
              <a:gd name="connsiteX33" fmla="*/ 7588 w 10000"/>
              <a:gd name="connsiteY33" fmla="*/ 8030 h 10000"/>
              <a:gd name="connsiteX34" fmla="*/ 7666 w 10000"/>
              <a:gd name="connsiteY34" fmla="*/ 7456 h 10000"/>
              <a:gd name="connsiteX35" fmla="*/ 7763 w 10000"/>
              <a:gd name="connsiteY35" fmla="*/ 9002 h 10000"/>
              <a:gd name="connsiteX36" fmla="*/ 7862 w 10000"/>
              <a:gd name="connsiteY36" fmla="*/ 3516 h 10000"/>
              <a:gd name="connsiteX37" fmla="*/ 8034 w 10000"/>
              <a:gd name="connsiteY37" fmla="*/ 0 h 10000"/>
              <a:gd name="connsiteX38" fmla="*/ 8130 w 10000"/>
              <a:gd name="connsiteY38" fmla="*/ 1696 h 10000"/>
              <a:gd name="connsiteX39" fmla="*/ 8202 w 10000"/>
              <a:gd name="connsiteY39" fmla="*/ 1121 h 10000"/>
              <a:gd name="connsiteX40" fmla="*/ 8302 w 10000"/>
              <a:gd name="connsiteY40" fmla="*/ 2669 h 10000"/>
              <a:gd name="connsiteX41" fmla="*/ 8478 w 10000"/>
              <a:gd name="connsiteY41" fmla="*/ 2245 h 10000"/>
              <a:gd name="connsiteX42" fmla="*/ 8569 w 10000"/>
              <a:gd name="connsiteY42" fmla="*/ 2245 h 10000"/>
              <a:gd name="connsiteX43" fmla="*/ 8655 w 10000"/>
              <a:gd name="connsiteY43" fmla="*/ 2518 h 10000"/>
              <a:gd name="connsiteX44" fmla="*/ 8744 w 10000"/>
              <a:gd name="connsiteY44" fmla="*/ 3366 h 10000"/>
              <a:gd name="connsiteX45" fmla="*/ 8919 w 10000"/>
              <a:gd name="connsiteY45" fmla="*/ 2094 h 10000"/>
              <a:gd name="connsiteX46" fmla="*/ 9017 w 10000"/>
              <a:gd name="connsiteY46" fmla="*/ 2669 h 10000"/>
              <a:gd name="connsiteX47" fmla="*/ 9094 w 10000"/>
              <a:gd name="connsiteY47" fmla="*/ 2518 h 10000"/>
              <a:gd name="connsiteX48" fmla="*/ 9191 w 10000"/>
              <a:gd name="connsiteY48" fmla="*/ 1273 h 10000"/>
              <a:gd name="connsiteX49" fmla="*/ 9367 w 10000"/>
              <a:gd name="connsiteY49" fmla="*/ 1546 h 10000"/>
              <a:gd name="connsiteX50" fmla="*/ 9457 w 10000"/>
              <a:gd name="connsiteY50" fmla="*/ 700 h 10000"/>
              <a:gd name="connsiteX51" fmla="*/ 9555 w 10000"/>
              <a:gd name="connsiteY51" fmla="*/ 5334 h 10000"/>
              <a:gd name="connsiteX52" fmla="*/ 9633 w 10000"/>
              <a:gd name="connsiteY52" fmla="*/ 7306 h 10000"/>
              <a:gd name="connsiteX53" fmla="*/ 9823 w 10000"/>
              <a:gd name="connsiteY53" fmla="*/ 7306 h 10000"/>
              <a:gd name="connsiteX54" fmla="*/ 9904 w 10000"/>
              <a:gd name="connsiteY54" fmla="*/ 6608 h 10000"/>
              <a:gd name="connsiteX55" fmla="*/ 10000 w 10000"/>
              <a:gd name="connsiteY55" fmla="*/ 6608 h 10000"/>
              <a:gd name="connsiteX0" fmla="*/ 0 w 9731"/>
              <a:gd name="connsiteY0" fmla="*/ 9850 h 10000"/>
              <a:gd name="connsiteX1" fmla="*/ 91 w 9731"/>
              <a:gd name="connsiteY1" fmla="*/ 10000 h 10000"/>
              <a:gd name="connsiteX2" fmla="*/ 178 w 9731"/>
              <a:gd name="connsiteY2" fmla="*/ 9426 h 10000"/>
              <a:gd name="connsiteX3" fmla="*/ 271 w 9731"/>
              <a:gd name="connsiteY3" fmla="*/ 9276 h 10000"/>
              <a:gd name="connsiteX4" fmla="*/ 443 w 9731"/>
              <a:gd name="connsiteY4" fmla="*/ 7183 h 10000"/>
              <a:gd name="connsiteX5" fmla="*/ 540 w 9731"/>
              <a:gd name="connsiteY5" fmla="*/ 6335 h 10000"/>
              <a:gd name="connsiteX6" fmla="*/ 617 w 9731"/>
              <a:gd name="connsiteY6" fmla="*/ 7183 h 10000"/>
              <a:gd name="connsiteX7" fmla="*/ 716 w 9731"/>
              <a:gd name="connsiteY7" fmla="*/ 7306 h 10000"/>
              <a:gd name="connsiteX8" fmla="*/ 891 w 9731"/>
              <a:gd name="connsiteY8" fmla="*/ 6883 h 10000"/>
              <a:gd name="connsiteX9" fmla="*/ 984 w 9731"/>
              <a:gd name="connsiteY9" fmla="*/ 7306 h 10000"/>
              <a:gd name="connsiteX10" fmla="*/ 1065 w 9731"/>
              <a:gd name="connsiteY10" fmla="*/ 6757 h 10000"/>
              <a:gd name="connsiteX11" fmla="*/ 1158 w 9731"/>
              <a:gd name="connsiteY11" fmla="*/ 7183 h 10000"/>
              <a:gd name="connsiteX12" fmla="*/ 1329 w 9731"/>
              <a:gd name="connsiteY12" fmla="*/ 6483 h 10000"/>
              <a:gd name="connsiteX13" fmla="*/ 1426 w 9731"/>
              <a:gd name="connsiteY13" fmla="*/ 6883 h 10000"/>
              <a:gd name="connsiteX14" fmla="*/ 1524 w 9731"/>
              <a:gd name="connsiteY14" fmla="*/ 6608 h 10000"/>
              <a:gd name="connsiteX15" fmla="*/ 1599 w 9731"/>
              <a:gd name="connsiteY15" fmla="*/ 7031 h 10000"/>
              <a:gd name="connsiteX16" fmla="*/ 1788 w 9731"/>
              <a:gd name="connsiteY16" fmla="*/ 5910 h 10000"/>
              <a:gd name="connsiteX17" fmla="*/ 1871 w 9731"/>
              <a:gd name="connsiteY17" fmla="*/ 6608 h 10000"/>
              <a:gd name="connsiteX18" fmla="*/ 1967 w 9731"/>
              <a:gd name="connsiteY18" fmla="*/ 6757 h 10000"/>
              <a:gd name="connsiteX19" fmla="*/ 2040 w 9731"/>
              <a:gd name="connsiteY19" fmla="*/ 7183 h 10000"/>
              <a:gd name="connsiteX20" fmla="*/ 2145 w 9731"/>
              <a:gd name="connsiteY20" fmla="*/ 6483 h 10000"/>
              <a:gd name="connsiteX21" fmla="*/ 2319 w 9731"/>
              <a:gd name="connsiteY21" fmla="*/ 7031 h 10000"/>
              <a:gd name="connsiteX22" fmla="*/ 2408 w 9731"/>
              <a:gd name="connsiteY22" fmla="*/ 7183 h 10000"/>
              <a:gd name="connsiteX23" fmla="*/ 2503 w 9731"/>
              <a:gd name="connsiteY23" fmla="*/ 6883 h 10000"/>
              <a:gd name="connsiteX24" fmla="*/ 6417 w 9731"/>
              <a:gd name="connsiteY24" fmla="*/ 7879 h 10000"/>
              <a:gd name="connsiteX25" fmla="*/ 6513 w 9731"/>
              <a:gd name="connsiteY25" fmla="*/ 7031 h 10000"/>
              <a:gd name="connsiteX26" fmla="*/ 6604 w 9731"/>
              <a:gd name="connsiteY26" fmla="*/ 7306 h 10000"/>
              <a:gd name="connsiteX27" fmla="*/ 6692 w 9731"/>
              <a:gd name="connsiteY27" fmla="*/ 6608 h 10000"/>
              <a:gd name="connsiteX28" fmla="*/ 6878 w 9731"/>
              <a:gd name="connsiteY28" fmla="*/ 6335 h 10000"/>
              <a:gd name="connsiteX29" fmla="*/ 6954 w 9731"/>
              <a:gd name="connsiteY29" fmla="*/ 6883 h 10000"/>
              <a:gd name="connsiteX30" fmla="*/ 7052 w 9731"/>
              <a:gd name="connsiteY30" fmla="*/ 7031 h 10000"/>
              <a:gd name="connsiteX31" fmla="*/ 7130 w 9731"/>
              <a:gd name="connsiteY31" fmla="*/ 8155 h 10000"/>
              <a:gd name="connsiteX32" fmla="*/ 7319 w 9731"/>
              <a:gd name="connsiteY32" fmla="*/ 8030 h 10000"/>
              <a:gd name="connsiteX33" fmla="*/ 7397 w 9731"/>
              <a:gd name="connsiteY33" fmla="*/ 7456 h 10000"/>
              <a:gd name="connsiteX34" fmla="*/ 7494 w 9731"/>
              <a:gd name="connsiteY34" fmla="*/ 9002 h 10000"/>
              <a:gd name="connsiteX35" fmla="*/ 7593 w 9731"/>
              <a:gd name="connsiteY35" fmla="*/ 3516 h 10000"/>
              <a:gd name="connsiteX36" fmla="*/ 7765 w 9731"/>
              <a:gd name="connsiteY36" fmla="*/ 0 h 10000"/>
              <a:gd name="connsiteX37" fmla="*/ 7861 w 9731"/>
              <a:gd name="connsiteY37" fmla="*/ 1696 h 10000"/>
              <a:gd name="connsiteX38" fmla="*/ 7933 w 9731"/>
              <a:gd name="connsiteY38" fmla="*/ 1121 h 10000"/>
              <a:gd name="connsiteX39" fmla="*/ 8033 w 9731"/>
              <a:gd name="connsiteY39" fmla="*/ 2669 h 10000"/>
              <a:gd name="connsiteX40" fmla="*/ 8209 w 9731"/>
              <a:gd name="connsiteY40" fmla="*/ 2245 h 10000"/>
              <a:gd name="connsiteX41" fmla="*/ 8300 w 9731"/>
              <a:gd name="connsiteY41" fmla="*/ 2245 h 10000"/>
              <a:gd name="connsiteX42" fmla="*/ 8386 w 9731"/>
              <a:gd name="connsiteY42" fmla="*/ 2518 h 10000"/>
              <a:gd name="connsiteX43" fmla="*/ 8475 w 9731"/>
              <a:gd name="connsiteY43" fmla="*/ 3366 h 10000"/>
              <a:gd name="connsiteX44" fmla="*/ 8650 w 9731"/>
              <a:gd name="connsiteY44" fmla="*/ 2094 h 10000"/>
              <a:gd name="connsiteX45" fmla="*/ 8748 w 9731"/>
              <a:gd name="connsiteY45" fmla="*/ 2669 h 10000"/>
              <a:gd name="connsiteX46" fmla="*/ 8825 w 9731"/>
              <a:gd name="connsiteY46" fmla="*/ 2518 h 10000"/>
              <a:gd name="connsiteX47" fmla="*/ 8922 w 9731"/>
              <a:gd name="connsiteY47" fmla="*/ 1273 h 10000"/>
              <a:gd name="connsiteX48" fmla="*/ 9098 w 9731"/>
              <a:gd name="connsiteY48" fmla="*/ 1546 h 10000"/>
              <a:gd name="connsiteX49" fmla="*/ 9188 w 9731"/>
              <a:gd name="connsiteY49" fmla="*/ 700 h 10000"/>
              <a:gd name="connsiteX50" fmla="*/ 9286 w 9731"/>
              <a:gd name="connsiteY50" fmla="*/ 5334 h 10000"/>
              <a:gd name="connsiteX51" fmla="*/ 9364 w 9731"/>
              <a:gd name="connsiteY51" fmla="*/ 7306 h 10000"/>
              <a:gd name="connsiteX52" fmla="*/ 9554 w 9731"/>
              <a:gd name="connsiteY52" fmla="*/ 7306 h 10000"/>
              <a:gd name="connsiteX53" fmla="*/ 9635 w 9731"/>
              <a:gd name="connsiteY53" fmla="*/ 6608 h 10000"/>
              <a:gd name="connsiteX54" fmla="*/ 9731 w 9731"/>
              <a:gd name="connsiteY54" fmla="*/ 6608 h 10000"/>
              <a:gd name="connsiteX0" fmla="*/ 0 w 10000"/>
              <a:gd name="connsiteY0" fmla="*/ 9850 h 9850"/>
              <a:gd name="connsiteX1" fmla="*/ 183 w 10000"/>
              <a:gd name="connsiteY1" fmla="*/ 9426 h 9850"/>
              <a:gd name="connsiteX2" fmla="*/ 278 w 10000"/>
              <a:gd name="connsiteY2" fmla="*/ 9276 h 9850"/>
              <a:gd name="connsiteX3" fmla="*/ 455 w 10000"/>
              <a:gd name="connsiteY3" fmla="*/ 7183 h 9850"/>
              <a:gd name="connsiteX4" fmla="*/ 555 w 10000"/>
              <a:gd name="connsiteY4" fmla="*/ 6335 h 9850"/>
              <a:gd name="connsiteX5" fmla="*/ 634 w 10000"/>
              <a:gd name="connsiteY5" fmla="*/ 7183 h 9850"/>
              <a:gd name="connsiteX6" fmla="*/ 736 w 10000"/>
              <a:gd name="connsiteY6" fmla="*/ 7306 h 9850"/>
              <a:gd name="connsiteX7" fmla="*/ 916 w 10000"/>
              <a:gd name="connsiteY7" fmla="*/ 6883 h 9850"/>
              <a:gd name="connsiteX8" fmla="*/ 1011 w 10000"/>
              <a:gd name="connsiteY8" fmla="*/ 7306 h 9850"/>
              <a:gd name="connsiteX9" fmla="*/ 1094 w 10000"/>
              <a:gd name="connsiteY9" fmla="*/ 6757 h 9850"/>
              <a:gd name="connsiteX10" fmla="*/ 1190 w 10000"/>
              <a:gd name="connsiteY10" fmla="*/ 7183 h 9850"/>
              <a:gd name="connsiteX11" fmla="*/ 1366 w 10000"/>
              <a:gd name="connsiteY11" fmla="*/ 6483 h 9850"/>
              <a:gd name="connsiteX12" fmla="*/ 1465 w 10000"/>
              <a:gd name="connsiteY12" fmla="*/ 6883 h 9850"/>
              <a:gd name="connsiteX13" fmla="*/ 1566 w 10000"/>
              <a:gd name="connsiteY13" fmla="*/ 6608 h 9850"/>
              <a:gd name="connsiteX14" fmla="*/ 1643 w 10000"/>
              <a:gd name="connsiteY14" fmla="*/ 7031 h 9850"/>
              <a:gd name="connsiteX15" fmla="*/ 1837 w 10000"/>
              <a:gd name="connsiteY15" fmla="*/ 5910 h 9850"/>
              <a:gd name="connsiteX16" fmla="*/ 1923 w 10000"/>
              <a:gd name="connsiteY16" fmla="*/ 6608 h 9850"/>
              <a:gd name="connsiteX17" fmla="*/ 2021 w 10000"/>
              <a:gd name="connsiteY17" fmla="*/ 6757 h 9850"/>
              <a:gd name="connsiteX18" fmla="*/ 2096 w 10000"/>
              <a:gd name="connsiteY18" fmla="*/ 7183 h 9850"/>
              <a:gd name="connsiteX19" fmla="*/ 2204 w 10000"/>
              <a:gd name="connsiteY19" fmla="*/ 6483 h 9850"/>
              <a:gd name="connsiteX20" fmla="*/ 2383 w 10000"/>
              <a:gd name="connsiteY20" fmla="*/ 7031 h 9850"/>
              <a:gd name="connsiteX21" fmla="*/ 2475 w 10000"/>
              <a:gd name="connsiteY21" fmla="*/ 7183 h 9850"/>
              <a:gd name="connsiteX22" fmla="*/ 2572 w 10000"/>
              <a:gd name="connsiteY22" fmla="*/ 6883 h 9850"/>
              <a:gd name="connsiteX23" fmla="*/ 6594 w 10000"/>
              <a:gd name="connsiteY23" fmla="*/ 7879 h 9850"/>
              <a:gd name="connsiteX24" fmla="*/ 6693 w 10000"/>
              <a:gd name="connsiteY24" fmla="*/ 7031 h 9850"/>
              <a:gd name="connsiteX25" fmla="*/ 6787 w 10000"/>
              <a:gd name="connsiteY25" fmla="*/ 7306 h 9850"/>
              <a:gd name="connsiteX26" fmla="*/ 6877 w 10000"/>
              <a:gd name="connsiteY26" fmla="*/ 6608 h 9850"/>
              <a:gd name="connsiteX27" fmla="*/ 7068 w 10000"/>
              <a:gd name="connsiteY27" fmla="*/ 6335 h 9850"/>
              <a:gd name="connsiteX28" fmla="*/ 7146 w 10000"/>
              <a:gd name="connsiteY28" fmla="*/ 6883 h 9850"/>
              <a:gd name="connsiteX29" fmla="*/ 7247 w 10000"/>
              <a:gd name="connsiteY29" fmla="*/ 7031 h 9850"/>
              <a:gd name="connsiteX30" fmla="*/ 7327 w 10000"/>
              <a:gd name="connsiteY30" fmla="*/ 8155 h 9850"/>
              <a:gd name="connsiteX31" fmla="*/ 7521 w 10000"/>
              <a:gd name="connsiteY31" fmla="*/ 8030 h 9850"/>
              <a:gd name="connsiteX32" fmla="*/ 7601 w 10000"/>
              <a:gd name="connsiteY32" fmla="*/ 7456 h 9850"/>
              <a:gd name="connsiteX33" fmla="*/ 7701 w 10000"/>
              <a:gd name="connsiteY33" fmla="*/ 9002 h 9850"/>
              <a:gd name="connsiteX34" fmla="*/ 7803 w 10000"/>
              <a:gd name="connsiteY34" fmla="*/ 3516 h 9850"/>
              <a:gd name="connsiteX35" fmla="*/ 7980 w 10000"/>
              <a:gd name="connsiteY35" fmla="*/ 0 h 9850"/>
              <a:gd name="connsiteX36" fmla="*/ 8078 w 10000"/>
              <a:gd name="connsiteY36" fmla="*/ 1696 h 9850"/>
              <a:gd name="connsiteX37" fmla="*/ 8152 w 10000"/>
              <a:gd name="connsiteY37" fmla="*/ 1121 h 9850"/>
              <a:gd name="connsiteX38" fmla="*/ 8255 w 10000"/>
              <a:gd name="connsiteY38" fmla="*/ 2669 h 9850"/>
              <a:gd name="connsiteX39" fmla="*/ 8436 w 10000"/>
              <a:gd name="connsiteY39" fmla="*/ 2245 h 9850"/>
              <a:gd name="connsiteX40" fmla="*/ 8529 w 10000"/>
              <a:gd name="connsiteY40" fmla="*/ 2245 h 9850"/>
              <a:gd name="connsiteX41" fmla="*/ 8618 w 10000"/>
              <a:gd name="connsiteY41" fmla="*/ 2518 h 9850"/>
              <a:gd name="connsiteX42" fmla="*/ 8709 w 10000"/>
              <a:gd name="connsiteY42" fmla="*/ 3366 h 9850"/>
              <a:gd name="connsiteX43" fmla="*/ 8889 w 10000"/>
              <a:gd name="connsiteY43" fmla="*/ 2094 h 9850"/>
              <a:gd name="connsiteX44" fmla="*/ 8990 w 10000"/>
              <a:gd name="connsiteY44" fmla="*/ 2669 h 9850"/>
              <a:gd name="connsiteX45" fmla="*/ 9069 w 10000"/>
              <a:gd name="connsiteY45" fmla="*/ 2518 h 9850"/>
              <a:gd name="connsiteX46" fmla="*/ 9169 w 10000"/>
              <a:gd name="connsiteY46" fmla="*/ 1273 h 9850"/>
              <a:gd name="connsiteX47" fmla="*/ 9350 w 10000"/>
              <a:gd name="connsiteY47" fmla="*/ 1546 h 9850"/>
              <a:gd name="connsiteX48" fmla="*/ 9442 w 10000"/>
              <a:gd name="connsiteY48" fmla="*/ 700 h 9850"/>
              <a:gd name="connsiteX49" fmla="*/ 9543 w 10000"/>
              <a:gd name="connsiteY49" fmla="*/ 5334 h 9850"/>
              <a:gd name="connsiteX50" fmla="*/ 9623 w 10000"/>
              <a:gd name="connsiteY50" fmla="*/ 7306 h 9850"/>
              <a:gd name="connsiteX51" fmla="*/ 9818 w 10000"/>
              <a:gd name="connsiteY51" fmla="*/ 7306 h 9850"/>
              <a:gd name="connsiteX52" fmla="*/ 9901 w 10000"/>
              <a:gd name="connsiteY52" fmla="*/ 6608 h 9850"/>
              <a:gd name="connsiteX53" fmla="*/ 10000 w 10000"/>
              <a:gd name="connsiteY53" fmla="*/ 6608 h 9850"/>
              <a:gd name="connsiteX0" fmla="*/ 0 w 9817"/>
              <a:gd name="connsiteY0" fmla="*/ 9570 h 9570"/>
              <a:gd name="connsiteX1" fmla="*/ 95 w 9817"/>
              <a:gd name="connsiteY1" fmla="*/ 9417 h 9570"/>
              <a:gd name="connsiteX2" fmla="*/ 272 w 9817"/>
              <a:gd name="connsiteY2" fmla="*/ 7292 h 9570"/>
              <a:gd name="connsiteX3" fmla="*/ 372 w 9817"/>
              <a:gd name="connsiteY3" fmla="*/ 6431 h 9570"/>
              <a:gd name="connsiteX4" fmla="*/ 451 w 9817"/>
              <a:gd name="connsiteY4" fmla="*/ 7292 h 9570"/>
              <a:gd name="connsiteX5" fmla="*/ 553 w 9817"/>
              <a:gd name="connsiteY5" fmla="*/ 7417 h 9570"/>
              <a:gd name="connsiteX6" fmla="*/ 733 w 9817"/>
              <a:gd name="connsiteY6" fmla="*/ 6988 h 9570"/>
              <a:gd name="connsiteX7" fmla="*/ 828 w 9817"/>
              <a:gd name="connsiteY7" fmla="*/ 7417 h 9570"/>
              <a:gd name="connsiteX8" fmla="*/ 911 w 9817"/>
              <a:gd name="connsiteY8" fmla="*/ 6860 h 9570"/>
              <a:gd name="connsiteX9" fmla="*/ 1007 w 9817"/>
              <a:gd name="connsiteY9" fmla="*/ 7292 h 9570"/>
              <a:gd name="connsiteX10" fmla="*/ 1183 w 9817"/>
              <a:gd name="connsiteY10" fmla="*/ 6582 h 9570"/>
              <a:gd name="connsiteX11" fmla="*/ 1282 w 9817"/>
              <a:gd name="connsiteY11" fmla="*/ 6988 h 9570"/>
              <a:gd name="connsiteX12" fmla="*/ 1383 w 9817"/>
              <a:gd name="connsiteY12" fmla="*/ 6709 h 9570"/>
              <a:gd name="connsiteX13" fmla="*/ 1460 w 9817"/>
              <a:gd name="connsiteY13" fmla="*/ 7138 h 9570"/>
              <a:gd name="connsiteX14" fmla="*/ 1654 w 9817"/>
              <a:gd name="connsiteY14" fmla="*/ 6000 h 9570"/>
              <a:gd name="connsiteX15" fmla="*/ 1740 w 9817"/>
              <a:gd name="connsiteY15" fmla="*/ 6709 h 9570"/>
              <a:gd name="connsiteX16" fmla="*/ 1838 w 9817"/>
              <a:gd name="connsiteY16" fmla="*/ 6860 h 9570"/>
              <a:gd name="connsiteX17" fmla="*/ 1913 w 9817"/>
              <a:gd name="connsiteY17" fmla="*/ 7292 h 9570"/>
              <a:gd name="connsiteX18" fmla="*/ 2021 w 9817"/>
              <a:gd name="connsiteY18" fmla="*/ 6582 h 9570"/>
              <a:gd name="connsiteX19" fmla="*/ 2200 w 9817"/>
              <a:gd name="connsiteY19" fmla="*/ 7138 h 9570"/>
              <a:gd name="connsiteX20" fmla="*/ 2292 w 9817"/>
              <a:gd name="connsiteY20" fmla="*/ 7292 h 9570"/>
              <a:gd name="connsiteX21" fmla="*/ 2389 w 9817"/>
              <a:gd name="connsiteY21" fmla="*/ 6988 h 9570"/>
              <a:gd name="connsiteX22" fmla="*/ 6411 w 9817"/>
              <a:gd name="connsiteY22" fmla="*/ 7999 h 9570"/>
              <a:gd name="connsiteX23" fmla="*/ 6510 w 9817"/>
              <a:gd name="connsiteY23" fmla="*/ 7138 h 9570"/>
              <a:gd name="connsiteX24" fmla="*/ 6604 w 9817"/>
              <a:gd name="connsiteY24" fmla="*/ 7417 h 9570"/>
              <a:gd name="connsiteX25" fmla="*/ 6694 w 9817"/>
              <a:gd name="connsiteY25" fmla="*/ 6709 h 9570"/>
              <a:gd name="connsiteX26" fmla="*/ 6885 w 9817"/>
              <a:gd name="connsiteY26" fmla="*/ 6431 h 9570"/>
              <a:gd name="connsiteX27" fmla="*/ 6963 w 9817"/>
              <a:gd name="connsiteY27" fmla="*/ 6988 h 9570"/>
              <a:gd name="connsiteX28" fmla="*/ 7064 w 9817"/>
              <a:gd name="connsiteY28" fmla="*/ 7138 h 9570"/>
              <a:gd name="connsiteX29" fmla="*/ 7144 w 9817"/>
              <a:gd name="connsiteY29" fmla="*/ 8279 h 9570"/>
              <a:gd name="connsiteX30" fmla="*/ 7338 w 9817"/>
              <a:gd name="connsiteY30" fmla="*/ 8152 h 9570"/>
              <a:gd name="connsiteX31" fmla="*/ 7418 w 9817"/>
              <a:gd name="connsiteY31" fmla="*/ 7570 h 9570"/>
              <a:gd name="connsiteX32" fmla="*/ 7518 w 9817"/>
              <a:gd name="connsiteY32" fmla="*/ 9139 h 9570"/>
              <a:gd name="connsiteX33" fmla="*/ 7620 w 9817"/>
              <a:gd name="connsiteY33" fmla="*/ 3570 h 9570"/>
              <a:gd name="connsiteX34" fmla="*/ 7797 w 9817"/>
              <a:gd name="connsiteY34" fmla="*/ 0 h 9570"/>
              <a:gd name="connsiteX35" fmla="*/ 7895 w 9817"/>
              <a:gd name="connsiteY35" fmla="*/ 1722 h 9570"/>
              <a:gd name="connsiteX36" fmla="*/ 7969 w 9817"/>
              <a:gd name="connsiteY36" fmla="*/ 1138 h 9570"/>
              <a:gd name="connsiteX37" fmla="*/ 8072 w 9817"/>
              <a:gd name="connsiteY37" fmla="*/ 2710 h 9570"/>
              <a:gd name="connsiteX38" fmla="*/ 8253 w 9817"/>
              <a:gd name="connsiteY38" fmla="*/ 2279 h 9570"/>
              <a:gd name="connsiteX39" fmla="*/ 8346 w 9817"/>
              <a:gd name="connsiteY39" fmla="*/ 2279 h 9570"/>
              <a:gd name="connsiteX40" fmla="*/ 8435 w 9817"/>
              <a:gd name="connsiteY40" fmla="*/ 2556 h 9570"/>
              <a:gd name="connsiteX41" fmla="*/ 8526 w 9817"/>
              <a:gd name="connsiteY41" fmla="*/ 3417 h 9570"/>
              <a:gd name="connsiteX42" fmla="*/ 8706 w 9817"/>
              <a:gd name="connsiteY42" fmla="*/ 2126 h 9570"/>
              <a:gd name="connsiteX43" fmla="*/ 8807 w 9817"/>
              <a:gd name="connsiteY43" fmla="*/ 2710 h 9570"/>
              <a:gd name="connsiteX44" fmla="*/ 8886 w 9817"/>
              <a:gd name="connsiteY44" fmla="*/ 2556 h 9570"/>
              <a:gd name="connsiteX45" fmla="*/ 8986 w 9817"/>
              <a:gd name="connsiteY45" fmla="*/ 1292 h 9570"/>
              <a:gd name="connsiteX46" fmla="*/ 9167 w 9817"/>
              <a:gd name="connsiteY46" fmla="*/ 1570 h 9570"/>
              <a:gd name="connsiteX47" fmla="*/ 9259 w 9817"/>
              <a:gd name="connsiteY47" fmla="*/ 711 h 9570"/>
              <a:gd name="connsiteX48" fmla="*/ 9360 w 9817"/>
              <a:gd name="connsiteY48" fmla="*/ 5415 h 9570"/>
              <a:gd name="connsiteX49" fmla="*/ 9440 w 9817"/>
              <a:gd name="connsiteY49" fmla="*/ 7417 h 9570"/>
              <a:gd name="connsiteX50" fmla="*/ 9635 w 9817"/>
              <a:gd name="connsiteY50" fmla="*/ 7417 h 9570"/>
              <a:gd name="connsiteX51" fmla="*/ 9718 w 9817"/>
              <a:gd name="connsiteY51" fmla="*/ 6709 h 9570"/>
              <a:gd name="connsiteX52" fmla="*/ 9817 w 9817"/>
              <a:gd name="connsiteY52" fmla="*/ 6709 h 9570"/>
              <a:gd name="connsiteX0" fmla="*/ 0 w 9903"/>
              <a:gd name="connsiteY0" fmla="*/ 9840 h 9840"/>
              <a:gd name="connsiteX1" fmla="*/ 180 w 9903"/>
              <a:gd name="connsiteY1" fmla="*/ 7620 h 9840"/>
              <a:gd name="connsiteX2" fmla="*/ 282 w 9903"/>
              <a:gd name="connsiteY2" fmla="*/ 6720 h 9840"/>
              <a:gd name="connsiteX3" fmla="*/ 362 w 9903"/>
              <a:gd name="connsiteY3" fmla="*/ 7620 h 9840"/>
              <a:gd name="connsiteX4" fmla="*/ 466 w 9903"/>
              <a:gd name="connsiteY4" fmla="*/ 7750 h 9840"/>
              <a:gd name="connsiteX5" fmla="*/ 650 w 9903"/>
              <a:gd name="connsiteY5" fmla="*/ 7302 h 9840"/>
              <a:gd name="connsiteX6" fmla="*/ 746 w 9903"/>
              <a:gd name="connsiteY6" fmla="*/ 7750 h 9840"/>
              <a:gd name="connsiteX7" fmla="*/ 831 w 9903"/>
              <a:gd name="connsiteY7" fmla="*/ 7168 h 9840"/>
              <a:gd name="connsiteX8" fmla="*/ 929 w 9903"/>
              <a:gd name="connsiteY8" fmla="*/ 7620 h 9840"/>
              <a:gd name="connsiteX9" fmla="*/ 1108 w 9903"/>
              <a:gd name="connsiteY9" fmla="*/ 6878 h 9840"/>
              <a:gd name="connsiteX10" fmla="*/ 1209 w 9903"/>
              <a:gd name="connsiteY10" fmla="*/ 7302 h 9840"/>
              <a:gd name="connsiteX11" fmla="*/ 1312 w 9903"/>
              <a:gd name="connsiteY11" fmla="*/ 7010 h 9840"/>
              <a:gd name="connsiteX12" fmla="*/ 1390 w 9903"/>
              <a:gd name="connsiteY12" fmla="*/ 7459 h 9840"/>
              <a:gd name="connsiteX13" fmla="*/ 1588 w 9903"/>
              <a:gd name="connsiteY13" fmla="*/ 6270 h 9840"/>
              <a:gd name="connsiteX14" fmla="*/ 1675 w 9903"/>
              <a:gd name="connsiteY14" fmla="*/ 7010 h 9840"/>
              <a:gd name="connsiteX15" fmla="*/ 1775 w 9903"/>
              <a:gd name="connsiteY15" fmla="*/ 7168 h 9840"/>
              <a:gd name="connsiteX16" fmla="*/ 1852 w 9903"/>
              <a:gd name="connsiteY16" fmla="*/ 7620 h 9840"/>
              <a:gd name="connsiteX17" fmla="*/ 1962 w 9903"/>
              <a:gd name="connsiteY17" fmla="*/ 6878 h 9840"/>
              <a:gd name="connsiteX18" fmla="*/ 2144 w 9903"/>
              <a:gd name="connsiteY18" fmla="*/ 7459 h 9840"/>
              <a:gd name="connsiteX19" fmla="*/ 2238 w 9903"/>
              <a:gd name="connsiteY19" fmla="*/ 7620 h 9840"/>
              <a:gd name="connsiteX20" fmla="*/ 2337 w 9903"/>
              <a:gd name="connsiteY20" fmla="*/ 7302 h 9840"/>
              <a:gd name="connsiteX21" fmla="*/ 6434 w 9903"/>
              <a:gd name="connsiteY21" fmla="*/ 8358 h 9840"/>
              <a:gd name="connsiteX22" fmla="*/ 6534 w 9903"/>
              <a:gd name="connsiteY22" fmla="*/ 7459 h 9840"/>
              <a:gd name="connsiteX23" fmla="*/ 6630 w 9903"/>
              <a:gd name="connsiteY23" fmla="*/ 7750 h 9840"/>
              <a:gd name="connsiteX24" fmla="*/ 6722 w 9903"/>
              <a:gd name="connsiteY24" fmla="*/ 7010 h 9840"/>
              <a:gd name="connsiteX25" fmla="*/ 6916 w 9903"/>
              <a:gd name="connsiteY25" fmla="*/ 6720 h 9840"/>
              <a:gd name="connsiteX26" fmla="*/ 6996 w 9903"/>
              <a:gd name="connsiteY26" fmla="*/ 7302 h 9840"/>
              <a:gd name="connsiteX27" fmla="*/ 7099 w 9903"/>
              <a:gd name="connsiteY27" fmla="*/ 7459 h 9840"/>
              <a:gd name="connsiteX28" fmla="*/ 7180 w 9903"/>
              <a:gd name="connsiteY28" fmla="*/ 8651 h 9840"/>
              <a:gd name="connsiteX29" fmla="*/ 7378 w 9903"/>
              <a:gd name="connsiteY29" fmla="*/ 8518 h 9840"/>
              <a:gd name="connsiteX30" fmla="*/ 7459 w 9903"/>
              <a:gd name="connsiteY30" fmla="*/ 7910 h 9840"/>
              <a:gd name="connsiteX31" fmla="*/ 7561 w 9903"/>
              <a:gd name="connsiteY31" fmla="*/ 9550 h 9840"/>
              <a:gd name="connsiteX32" fmla="*/ 7665 w 9903"/>
              <a:gd name="connsiteY32" fmla="*/ 3730 h 9840"/>
              <a:gd name="connsiteX33" fmla="*/ 7845 w 9903"/>
              <a:gd name="connsiteY33" fmla="*/ 0 h 9840"/>
              <a:gd name="connsiteX34" fmla="*/ 7945 w 9903"/>
              <a:gd name="connsiteY34" fmla="*/ 1799 h 9840"/>
              <a:gd name="connsiteX35" fmla="*/ 8021 w 9903"/>
              <a:gd name="connsiteY35" fmla="*/ 1189 h 9840"/>
              <a:gd name="connsiteX36" fmla="*/ 8125 w 9903"/>
              <a:gd name="connsiteY36" fmla="*/ 2832 h 9840"/>
              <a:gd name="connsiteX37" fmla="*/ 8310 w 9903"/>
              <a:gd name="connsiteY37" fmla="*/ 2381 h 9840"/>
              <a:gd name="connsiteX38" fmla="*/ 8405 w 9903"/>
              <a:gd name="connsiteY38" fmla="*/ 2381 h 9840"/>
              <a:gd name="connsiteX39" fmla="*/ 8495 w 9903"/>
              <a:gd name="connsiteY39" fmla="*/ 2671 h 9840"/>
              <a:gd name="connsiteX40" fmla="*/ 8588 w 9903"/>
              <a:gd name="connsiteY40" fmla="*/ 3571 h 9840"/>
              <a:gd name="connsiteX41" fmla="*/ 8771 w 9903"/>
              <a:gd name="connsiteY41" fmla="*/ 2222 h 9840"/>
              <a:gd name="connsiteX42" fmla="*/ 8874 w 9903"/>
              <a:gd name="connsiteY42" fmla="*/ 2832 h 9840"/>
              <a:gd name="connsiteX43" fmla="*/ 8955 w 9903"/>
              <a:gd name="connsiteY43" fmla="*/ 2671 h 9840"/>
              <a:gd name="connsiteX44" fmla="*/ 9057 w 9903"/>
              <a:gd name="connsiteY44" fmla="*/ 1350 h 9840"/>
              <a:gd name="connsiteX45" fmla="*/ 9241 w 9903"/>
              <a:gd name="connsiteY45" fmla="*/ 1641 h 9840"/>
              <a:gd name="connsiteX46" fmla="*/ 9335 w 9903"/>
              <a:gd name="connsiteY46" fmla="*/ 743 h 9840"/>
              <a:gd name="connsiteX47" fmla="*/ 9437 w 9903"/>
              <a:gd name="connsiteY47" fmla="*/ 5658 h 9840"/>
              <a:gd name="connsiteX48" fmla="*/ 9519 w 9903"/>
              <a:gd name="connsiteY48" fmla="*/ 7750 h 9840"/>
              <a:gd name="connsiteX49" fmla="*/ 9718 w 9903"/>
              <a:gd name="connsiteY49" fmla="*/ 7750 h 9840"/>
              <a:gd name="connsiteX50" fmla="*/ 9802 w 9903"/>
              <a:gd name="connsiteY50" fmla="*/ 7010 h 9840"/>
              <a:gd name="connsiteX51" fmla="*/ 9903 w 9903"/>
              <a:gd name="connsiteY51" fmla="*/ 7010 h 9840"/>
              <a:gd name="connsiteX0" fmla="*/ 0 w 9818"/>
              <a:gd name="connsiteY0" fmla="*/ 7744 h 9705"/>
              <a:gd name="connsiteX1" fmla="*/ 103 w 9818"/>
              <a:gd name="connsiteY1" fmla="*/ 6829 h 9705"/>
              <a:gd name="connsiteX2" fmla="*/ 184 w 9818"/>
              <a:gd name="connsiteY2" fmla="*/ 7744 h 9705"/>
              <a:gd name="connsiteX3" fmla="*/ 289 w 9818"/>
              <a:gd name="connsiteY3" fmla="*/ 7876 h 9705"/>
              <a:gd name="connsiteX4" fmla="*/ 474 w 9818"/>
              <a:gd name="connsiteY4" fmla="*/ 7421 h 9705"/>
              <a:gd name="connsiteX5" fmla="*/ 571 w 9818"/>
              <a:gd name="connsiteY5" fmla="*/ 7876 h 9705"/>
              <a:gd name="connsiteX6" fmla="*/ 657 w 9818"/>
              <a:gd name="connsiteY6" fmla="*/ 7285 h 9705"/>
              <a:gd name="connsiteX7" fmla="*/ 756 w 9818"/>
              <a:gd name="connsiteY7" fmla="*/ 7744 h 9705"/>
              <a:gd name="connsiteX8" fmla="*/ 937 w 9818"/>
              <a:gd name="connsiteY8" fmla="*/ 6990 h 9705"/>
              <a:gd name="connsiteX9" fmla="*/ 1039 w 9818"/>
              <a:gd name="connsiteY9" fmla="*/ 7421 h 9705"/>
              <a:gd name="connsiteX10" fmla="*/ 1143 w 9818"/>
              <a:gd name="connsiteY10" fmla="*/ 7124 h 9705"/>
              <a:gd name="connsiteX11" fmla="*/ 1222 w 9818"/>
              <a:gd name="connsiteY11" fmla="*/ 7580 h 9705"/>
              <a:gd name="connsiteX12" fmla="*/ 1422 w 9818"/>
              <a:gd name="connsiteY12" fmla="*/ 6372 h 9705"/>
              <a:gd name="connsiteX13" fmla="*/ 1509 w 9818"/>
              <a:gd name="connsiteY13" fmla="*/ 7124 h 9705"/>
              <a:gd name="connsiteX14" fmla="*/ 1610 w 9818"/>
              <a:gd name="connsiteY14" fmla="*/ 7285 h 9705"/>
              <a:gd name="connsiteX15" fmla="*/ 1688 w 9818"/>
              <a:gd name="connsiteY15" fmla="*/ 7744 h 9705"/>
              <a:gd name="connsiteX16" fmla="*/ 1799 w 9818"/>
              <a:gd name="connsiteY16" fmla="*/ 6990 h 9705"/>
              <a:gd name="connsiteX17" fmla="*/ 1983 w 9818"/>
              <a:gd name="connsiteY17" fmla="*/ 7580 h 9705"/>
              <a:gd name="connsiteX18" fmla="*/ 2078 w 9818"/>
              <a:gd name="connsiteY18" fmla="*/ 7744 h 9705"/>
              <a:gd name="connsiteX19" fmla="*/ 2178 w 9818"/>
              <a:gd name="connsiteY19" fmla="*/ 7421 h 9705"/>
              <a:gd name="connsiteX20" fmla="*/ 6315 w 9818"/>
              <a:gd name="connsiteY20" fmla="*/ 8494 h 9705"/>
              <a:gd name="connsiteX21" fmla="*/ 6416 w 9818"/>
              <a:gd name="connsiteY21" fmla="*/ 7580 h 9705"/>
              <a:gd name="connsiteX22" fmla="*/ 6513 w 9818"/>
              <a:gd name="connsiteY22" fmla="*/ 7876 h 9705"/>
              <a:gd name="connsiteX23" fmla="*/ 6606 w 9818"/>
              <a:gd name="connsiteY23" fmla="*/ 7124 h 9705"/>
              <a:gd name="connsiteX24" fmla="*/ 6802 w 9818"/>
              <a:gd name="connsiteY24" fmla="*/ 6829 h 9705"/>
              <a:gd name="connsiteX25" fmla="*/ 6883 w 9818"/>
              <a:gd name="connsiteY25" fmla="*/ 7421 h 9705"/>
              <a:gd name="connsiteX26" fmla="*/ 6987 w 9818"/>
              <a:gd name="connsiteY26" fmla="*/ 7580 h 9705"/>
              <a:gd name="connsiteX27" fmla="*/ 7068 w 9818"/>
              <a:gd name="connsiteY27" fmla="*/ 8792 h 9705"/>
              <a:gd name="connsiteX28" fmla="*/ 7268 w 9818"/>
              <a:gd name="connsiteY28" fmla="*/ 8657 h 9705"/>
              <a:gd name="connsiteX29" fmla="*/ 7350 w 9818"/>
              <a:gd name="connsiteY29" fmla="*/ 8039 h 9705"/>
              <a:gd name="connsiteX30" fmla="*/ 7453 w 9818"/>
              <a:gd name="connsiteY30" fmla="*/ 9705 h 9705"/>
              <a:gd name="connsiteX31" fmla="*/ 7558 w 9818"/>
              <a:gd name="connsiteY31" fmla="*/ 3791 h 9705"/>
              <a:gd name="connsiteX32" fmla="*/ 7740 w 9818"/>
              <a:gd name="connsiteY32" fmla="*/ 0 h 9705"/>
              <a:gd name="connsiteX33" fmla="*/ 7841 w 9818"/>
              <a:gd name="connsiteY33" fmla="*/ 1828 h 9705"/>
              <a:gd name="connsiteX34" fmla="*/ 7918 w 9818"/>
              <a:gd name="connsiteY34" fmla="*/ 1208 h 9705"/>
              <a:gd name="connsiteX35" fmla="*/ 8023 w 9818"/>
              <a:gd name="connsiteY35" fmla="*/ 2878 h 9705"/>
              <a:gd name="connsiteX36" fmla="*/ 8209 w 9818"/>
              <a:gd name="connsiteY36" fmla="*/ 2420 h 9705"/>
              <a:gd name="connsiteX37" fmla="*/ 8305 w 9818"/>
              <a:gd name="connsiteY37" fmla="*/ 2420 h 9705"/>
              <a:gd name="connsiteX38" fmla="*/ 8396 w 9818"/>
              <a:gd name="connsiteY38" fmla="*/ 2714 h 9705"/>
              <a:gd name="connsiteX39" fmla="*/ 8490 w 9818"/>
              <a:gd name="connsiteY39" fmla="*/ 3629 h 9705"/>
              <a:gd name="connsiteX40" fmla="*/ 8675 w 9818"/>
              <a:gd name="connsiteY40" fmla="*/ 2258 h 9705"/>
              <a:gd name="connsiteX41" fmla="*/ 8779 w 9818"/>
              <a:gd name="connsiteY41" fmla="*/ 2878 h 9705"/>
              <a:gd name="connsiteX42" fmla="*/ 8861 w 9818"/>
              <a:gd name="connsiteY42" fmla="*/ 2714 h 9705"/>
              <a:gd name="connsiteX43" fmla="*/ 8964 w 9818"/>
              <a:gd name="connsiteY43" fmla="*/ 1372 h 9705"/>
              <a:gd name="connsiteX44" fmla="*/ 9150 w 9818"/>
              <a:gd name="connsiteY44" fmla="*/ 1668 h 9705"/>
              <a:gd name="connsiteX45" fmla="*/ 9244 w 9818"/>
              <a:gd name="connsiteY45" fmla="*/ 755 h 9705"/>
              <a:gd name="connsiteX46" fmla="*/ 9347 w 9818"/>
              <a:gd name="connsiteY46" fmla="*/ 5750 h 9705"/>
              <a:gd name="connsiteX47" fmla="*/ 9430 w 9818"/>
              <a:gd name="connsiteY47" fmla="*/ 7876 h 9705"/>
              <a:gd name="connsiteX48" fmla="*/ 9631 w 9818"/>
              <a:gd name="connsiteY48" fmla="*/ 7876 h 9705"/>
              <a:gd name="connsiteX49" fmla="*/ 9716 w 9818"/>
              <a:gd name="connsiteY49" fmla="*/ 7124 h 9705"/>
              <a:gd name="connsiteX50" fmla="*/ 9818 w 9818"/>
              <a:gd name="connsiteY50" fmla="*/ 7124 h 9705"/>
              <a:gd name="connsiteX0" fmla="*/ 0 w 9895"/>
              <a:gd name="connsiteY0" fmla="*/ 7037 h 10000"/>
              <a:gd name="connsiteX1" fmla="*/ 82 w 9895"/>
              <a:gd name="connsiteY1" fmla="*/ 7979 h 10000"/>
              <a:gd name="connsiteX2" fmla="*/ 189 w 9895"/>
              <a:gd name="connsiteY2" fmla="*/ 8115 h 10000"/>
              <a:gd name="connsiteX3" fmla="*/ 378 w 9895"/>
              <a:gd name="connsiteY3" fmla="*/ 7647 h 10000"/>
              <a:gd name="connsiteX4" fmla="*/ 477 w 9895"/>
              <a:gd name="connsiteY4" fmla="*/ 8115 h 10000"/>
              <a:gd name="connsiteX5" fmla="*/ 564 w 9895"/>
              <a:gd name="connsiteY5" fmla="*/ 7506 h 10000"/>
              <a:gd name="connsiteX6" fmla="*/ 665 w 9895"/>
              <a:gd name="connsiteY6" fmla="*/ 7979 h 10000"/>
              <a:gd name="connsiteX7" fmla="*/ 849 w 9895"/>
              <a:gd name="connsiteY7" fmla="*/ 7202 h 10000"/>
              <a:gd name="connsiteX8" fmla="*/ 953 w 9895"/>
              <a:gd name="connsiteY8" fmla="*/ 7647 h 10000"/>
              <a:gd name="connsiteX9" fmla="*/ 1059 w 9895"/>
              <a:gd name="connsiteY9" fmla="*/ 7341 h 10000"/>
              <a:gd name="connsiteX10" fmla="*/ 1140 w 9895"/>
              <a:gd name="connsiteY10" fmla="*/ 7810 h 10000"/>
              <a:gd name="connsiteX11" fmla="*/ 1343 w 9895"/>
              <a:gd name="connsiteY11" fmla="*/ 6566 h 10000"/>
              <a:gd name="connsiteX12" fmla="*/ 1432 w 9895"/>
              <a:gd name="connsiteY12" fmla="*/ 7341 h 10000"/>
              <a:gd name="connsiteX13" fmla="*/ 1535 w 9895"/>
              <a:gd name="connsiteY13" fmla="*/ 7506 h 10000"/>
              <a:gd name="connsiteX14" fmla="*/ 1614 w 9895"/>
              <a:gd name="connsiteY14" fmla="*/ 7979 h 10000"/>
              <a:gd name="connsiteX15" fmla="*/ 1727 w 9895"/>
              <a:gd name="connsiteY15" fmla="*/ 7202 h 10000"/>
              <a:gd name="connsiteX16" fmla="*/ 1915 w 9895"/>
              <a:gd name="connsiteY16" fmla="*/ 7810 h 10000"/>
              <a:gd name="connsiteX17" fmla="*/ 2012 w 9895"/>
              <a:gd name="connsiteY17" fmla="*/ 7979 h 10000"/>
              <a:gd name="connsiteX18" fmla="*/ 2113 w 9895"/>
              <a:gd name="connsiteY18" fmla="*/ 7647 h 10000"/>
              <a:gd name="connsiteX19" fmla="*/ 6327 w 9895"/>
              <a:gd name="connsiteY19" fmla="*/ 8752 h 10000"/>
              <a:gd name="connsiteX20" fmla="*/ 6430 w 9895"/>
              <a:gd name="connsiteY20" fmla="*/ 7810 h 10000"/>
              <a:gd name="connsiteX21" fmla="*/ 6529 w 9895"/>
              <a:gd name="connsiteY21" fmla="*/ 8115 h 10000"/>
              <a:gd name="connsiteX22" fmla="*/ 6623 w 9895"/>
              <a:gd name="connsiteY22" fmla="*/ 7341 h 10000"/>
              <a:gd name="connsiteX23" fmla="*/ 6823 w 9895"/>
              <a:gd name="connsiteY23" fmla="*/ 7037 h 10000"/>
              <a:gd name="connsiteX24" fmla="*/ 6906 w 9895"/>
              <a:gd name="connsiteY24" fmla="*/ 7647 h 10000"/>
              <a:gd name="connsiteX25" fmla="*/ 7012 w 9895"/>
              <a:gd name="connsiteY25" fmla="*/ 7810 h 10000"/>
              <a:gd name="connsiteX26" fmla="*/ 7094 w 9895"/>
              <a:gd name="connsiteY26" fmla="*/ 9059 h 10000"/>
              <a:gd name="connsiteX27" fmla="*/ 7298 w 9895"/>
              <a:gd name="connsiteY27" fmla="*/ 8920 h 10000"/>
              <a:gd name="connsiteX28" fmla="*/ 7381 w 9895"/>
              <a:gd name="connsiteY28" fmla="*/ 8283 h 10000"/>
              <a:gd name="connsiteX29" fmla="*/ 7486 w 9895"/>
              <a:gd name="connsiteY29" fmla="*/ 10000 h 10000"/>
              <a:gd name="connsiteX30" fmla="*/ 7593 w 9895"/>
              <a:gd name="connsiteY30" fmla="*/ 3906 h 10000"/>
              <a:gd name="connsiteX31" fmla="*/ 7778 w 9895"/>
              <a:gd name="connsiteY31" fmla="*/ 0 h 10000"/>
              <a:gd name="connsiteX32" fmla="*/ 7881 w 9895"/>
              <a:gd name="connsiteY32" fmla="*/ 1884 h 10000"/>
              <a:gd name="connsiteX33" fmla="*/ 7960 w 9895"/>
              <a:gd name="connsiteY33" fmla="*/ 1245 h 10000"/>
              <a:gd name="connsiteX34" fmla="*/ 8067 w 9895"/>
              <a:gd name="connsiteY34" fmla="*/ 2965 h 10000"/>
              <a:gd name="connsiteX35" fmla="*/ 8256 w 9895"/>
              <a:gd name="connsiteY35" fmla="*/ 2494 h 10000"/>
              <a:gd name="connsiteX36" fmla="*/ 8354 w 9895"/>
              <a:gd name="connsiteY36" fmla="*/ 2494 h 10000"/>
              <a:gd name="connsiteX37" fmla="*/ 8447 w 9895"/>
              <a:gd name="connsiteY37" fmla="*/ 2796 h 10000"/>
              <a:gd name="connsiteX38" fmla="*/ 8542 w 9895"/>
              <a:gd name="connsiteY38" fmla="*/ 3739 h 10000"/>
              <a:gd name="connsiteX39" fmla="*/ 8731 w 9895"/>
              <a:gd name="connsiteY39" fmla="*/ 2327 h 10000"/>
              <a:gd name="connsiteX40" fmla="*/ 8837 w 9895"/>
              <a:gd name="connsiteY40" fmla="*/ 2965 h 10000"/>
              <a:gd name="connsiteX41" fmla="*/ 8920 w 9895"/>
              <a:gd name="connsiteY41" fmla="*/ 2796 h 10000"/>
              <a:gd name="connsiteX42" fmla="*/ 9025 w 9895"/>
              <a:gd name="connsiteY42" fmla="*/ 1414 h 10000"/>
              <a:gd name="connsiteX43" fmla="*/ 9215 w 9895"/>
              <a:gd name="connsiteY43" fmla="*/ 1719 h 10000"/>
              <a:gd name="connsiteX44" fmla="*/ 9310 w 9895"/>
              <a:gd name="connsiteY44" fmla="*/ 778 h 10000"/>
              <a:gd name="connsiteX45" fmla="*/ 9415 w 9895"/>
              <a:gd name="connsiteY45" fmla="*/ 5925 h 10000"/>
              <a:gd name="connsiteX46" fmla="*/ 9500 w 9895"/>
              <a:gd name="connsiteY46" fmla="*/ 8115 h 10000"/>
              <a:gd name="connsiteX47" fmla="*/ 9705 w 9895"/>
              <a:gd name="connsiteY47" fmla="*/ 8115 h 10000"/>
              <a:gd name="connsiteX48" fmla="*/ 9791 w 9895"/>
              <a:gd name="connsiteY48" fmla="*/ 7341 h 10000"/>
              <a:gd name="connsiteX49" fmla="*/ 9895 w 9895"/>
              <a:gd name="connsiteY49" fmla="*/ 7341 h 10000"/>
              <a:gd name="connsiteX0" fmla="*/ 0 w 9917"/>
              <a:gd name="connsiteY0" fmla="*/ 7979 h 10000"/>
              <a:gd name="connsiteX1" fmla="*/ 108 w 9917"/>
              <a:gd name="connsiteY1" fmla="*/ 8115 h 10000"/>
              <a:gd name="connsiteX2" fmla="*/ 299 w 9917"/>
              <a:gd name="connsiteY2" fmla="*/ 7647 h 10000"/>
              <a:gd name="connsiteX3" fmla="*/ 399 w 9917"/>
              <a:gd name="connsiteY3" fmla="*/ 8115 h 10000"/>
              <a:gd name="connsiteX4" fmla="*/ 487 w 9917"/>
              <a:gd name="connsiteY4" fmla="*/ 7506 h 10000"/>
              <a:gd name="connsiteX5" fmla="*/ 589 w 9917"/>
              <a:gd name="connsiteY5" fmla="*/ 7979 h 10000"/>
              <a:gd name="connsiteX6" fmla="*/ 775 w 9917"/>
              <a:gd name="connsiteY6" fmla="*/ 7202 h 10000"/>
              <a:gd name="connsiteX7" fmla="*/ 880 w 9917"/>
              <a:gd name="connsiteY7" fmla="*/ 7647 h 10000"/>
              <a:gd name="connsiteX8" fmla="*/ 987 w 9917"/>
              <a:gd name="connsiteY8" fmla="*/ 7341 h 10000"/>
              <a:gd name="connsiteX9" fmla="*/ 1069 w 9917"/>
              <a:gd name="connsiteY9" fmla="*/ 7810 h 10000"/>
              <a:gd name="connsiteX10" fmla="*/ 1274 w 9917"/>
              <a:gd name="connsiteY10" fmla="*/ 6566 h 10000"/>
              <a:gd name="connsiteX11" fmla="*/ 1364 w 9917"/>
              <a:gd name="connsiteY11" fmla="*/ 7341 h 10000"/>
              <a:gd name="connsiteX12" fmla="*/ 1468 w 9917"/>
              <a:gd name="connsiteY12" fmla="*/ 7506 h 10000"/>
              <a:gd name="connsiteX13" fmla="*/ 1548 w 9917"/>
              <a:gd name="connsiteY13" fmla="*/ 7979 h 10000"/>
              <a:gd name="connsiteX14" fmla="*/ 1662 w 9917"/>
              <a:gd name="connsiteY14" fmla="*/ 7202 h 10000"/>
              <a:gd name="connsiteX15" fmla="*/ 1852 w 9917"/>
              <a:gd name="connsiteY15" fmla="*/ 7810 h 10000"/>
              <a:gd name="connsiteX16" fmla="*/ 1950 w 9917"/>
              <a:gd name="connsiteY16" fmla="*/ 7979 h 10000"/>
              <a:gd name="connsiteX17" fmla="*/ 2052 w 9917"/>
              <a:gd name="connsiteY17" fmla="*/ 7647 h 10000"/>
              <a:gd name="connsiteX18" fmla="*/ 6311 w 9917"/>
              <a:gd name="connsiteY18" fmla="*/ 8752 h 10000"/>
              <a:gd name="connsiteX19" fmla="*/ 6415 w 9917"/>
              <a:gd name="connsiteY19" fmla="*/ 7810 h 10000"/>
              <a:gd name="connsiteX20" fmla="*/ 6515 w 9917"/>
              <a:gd name="connsiteY20" fmla="*/ 8115 h 10000"/>
              <a:gd name="connsiteX21" fmla="*/ 6610 w 9917"/>
              <a:gd name="connsiteY21" fmla="*/ 7341 h 10000"/>
              <a:gd name="connsiteX22" fmla="*/ 6812 w 9917"/>
              <a:gd name="connsiteY22" fmla="*/ 7037 h 10000"/>
              <a:gd name="connsiteX23" fmla="*/ 6896 w 9917"/>
              <a:gd name="connsiteY23" fmla="*/ 7647 h 10000"/>
              <a:gd name="connsiteX24" fmla="*/ 7003 w 9917"/>
              <a:gd name="connsiteY24" fmla="*/ 7810 h 10000"/>
              <a:gd name="connsiteX25" fmla="*/ 7086 w 9917"/>
              <a:gd name="connsiteY25" fmla="*/ 9059 h 10000"/>
              <a:gd name="connsiteX26" fmla="*/ 7292 w 9917"/>
              <a:gd name="connsiteY26" fmla="*/ 8920 h 10000"/>
              <a:gd name="connsiteX27" fmla="*/ 7376 w 9917"/>
              <a:gd name="connsiteY27" fmla="*/ 8283 h 10000"/>
              <a:gd name="connsiteX28" fmla="*/ 7482 w 9917"/>
              <a:gd name="connsiteY28" fmla="*/ 10000 h 10000"/>
              <a:gd name="connsiteX29" fmla="*/ 7591 w 9917"/>
              <a:gd name="connsiteY29" fmla="*/ 3906 h 10000"/>
              <a:gd name="connsiteX30" fmla="*/ 7778 w 9917"/>
              <a:gd name="connsiteY30" fmla="*/ 0 h 10000"/>
              <a:gd name="connsiteX31" fmla="*/ 7882 w 9917"/>
              <a:gd name="connsiteY31" fmla="*/ 1884 h 10000"/>
              <a:gd name="connsiteX32" fmla="*/ 7961 w 9917"/>
              <a:gd name="connsiteY32" fmla="*/ 1245 h 10000"/>
              <a:gd name="connsiteX33" fmla="*/ 8070 w 9917"/>
              <a:gd name="connsiteY33" fmla="*/ 2965 h 10000"/>
              <a:gd name="connsiteX34" fmla="*/ 8261 w 9917"/>
              <a:gd name="connsiteY34" fmla="*/ 2494 h 10000"/>
              <a:gd name="connsiteX35" fmla="*/ 8360 w 9917"/>
              <a:gd name="connsiteY35" fmla="*/ 2494 h 10000"/>
              <a:gd name="connsiteX36" fmla="*/ 8454 w 9917"/>
              <a:gd name="connsiteY36" fmla="*/ 2796 h 10000"/>
              <a:gd name="connsiteX37" fmla="*/ 8550 w 9917"/>
              <a:gd name="connsiteY37" fmla="*/ 3739 h 10000"/>
              <a:gd name="connsiteX38" fmla="*/ 8741 w 9917"/>
              <a:gd name="connsiteY38" fmla="*/ 2327 h 10000"/>
              <a:gd name="connsiteX39" fmla="*/ 8848 w 9917"/>
              <a:gd name="connsiteY39" fmla="*/ 2965 h 10000"/>
              <a:gd name="connsiteX40" fmla="*/ 8932 w 9917"/>
              <a:gd name="connsiteY40" fmla="*/ 2796 h 10000"/>
              <a:gd name="connsiteX41" fmla="*/ 9038 w 9917"/>
              <a:gd name="connsiteY41" fmla="*/ 1414 h 10000"/>
              <a:gd name="connsiteX42" fmla="*/ 9230 w 9917"/>
              <a:gd name="connsiteY42" fmla="*/ 1719 h 10000"/>
              <a:gd name="connsiteX43" fmla="*/ 9326 w 9917"/>
              <a:gd name="connsiteY43" fmla="*/ 778 h 10000"/>
              <a:gd name="connsiteX44" fmla="*/ 9432 w 9917"/>
              <a:gd name="connsiteY44" fmla="*/ 5925 h 10000"/>
              <a:gd name="connsiteX45" fmla="*/ 9518 w 9917"/>
              <a:gd name="connsiteY45" fmla="*/ 8115 h 10000"/>
              <a:gd name="connsiteX46" fmla="*/ 9725 w 9917"/>
              <a:gd name="connsiteY46" fmla="*/ 8115 h 10000"/>
              <a:gd name="connsiteX47" fmla="*/ 9812 w 9917"/>
              <a:gd name="connsiteY47" fmla="*/ 7341 h 10000"/>
              <a:gd name="connsiteX48" fmla="*/ 9917 w 9917"/>
              <a:gd name="connsiteY48" fmla="*/ 7341 h 10000"/>
              <a:gd name="connsiteX0" fmla="*/ 0 w 10000"/>
              <a:gd name="connsiteY0" fmla="*/ 7979 h 10000"/>
              <a:gd name="connsiteX1" fmla="*/ 302 w 10000"/>
              <a:gd name="connsiteY1" fmla="*/ 7647 h 10000"/>
              <a:gd name="connsiteX2" fmla="*/ 402 w 10000"/>
              <a:gd name="connsiteY2" fmla="*/ 8115 h 10000"/>
              <a:gd name="connsiteX3" fmla="*/ 491 w 10000"/>
              <a:gd name="connsiteY3" fmla="*/ 7506 h 10000"/>
              <a:gd name="connsiteX4" fmla="*/ 594 w 10000"/>
              <a:gd name="connsiteY4" fmla="*/ 7979 h 10000"/>
              <a:gd name="connsiteX5" fmla="*/ 781 w 10000"/>
              <a:gd name="connsiteY5" fmla="*/ 7202 h 10000"/>
              <a:gd name="connsiteX6" fmla="*/ 887 w 10000"/>
              <a:gd name="connsiteY6" fmla="*/ 7647 h 10000"/>
              <a:gd name="connsiteX7" fmla="*/ 995 w 10000"/>
              <a:gd name="connsiteY7" fmla="*/ 7341 h 10000"/>
              <a:gd name="connsiteX8" fmla="*/ 1078 w 10000"/>
              <a:gd name="connsiteY8" fmla="*/ 7810 h 10000"/>
              <a:gd name="connsiteX9" fmla="*/ 1285 w 10000"/>
              <a:gd name="connsiteY9" fmla="*/ 6566 h 10000"/>
              <a:gd name="connsiteX10" fmla="*/ 1375 w 10000"/>
              <a:gd name="connsiteY10" fmla="*/ 7341 h 10000"/>
              <a:gd name="connsiteX11" fmla="*/ 1480 w 10000"/>
              <a:gd name="connsiteY11" fmla="*/ 7506 h 10000"/>
              <a:gd name="connsiteX12" fmla="*/ 1561 w 10000"/>
              <a:gd name="connsiteY12" fmla="*/ 7979 h 10000"/>
              <a:gd name="connsiteX13" fmla="*/ 1676 w 10000"/>
              <a:gd name="connsiteY13" fmla="*/ 7202 h 10000"/>
              <a:gd name="connsiteX14" fmla="*/ 1868 w 10000"/>
              <a:gd name="connsiteY14" fmla="*/ 7810 h 10000"/>
              <a:gd name="connsiteX15" fmla="*/ 1966 w 10000"/>
              <a:gd name="connsiteY15" fmla="*/ 7979 h 10000"/>
              <a:gd name="connsiteX16" fmla="*/ 2069 w 10000"/>
              <a:gd name="connsiteY16" fmla="*/ 7647 h 10000"/>
              <a:gd name="connsiteX17" fmla="*/ 6364 w 10000"/>
              <a:gd name="connsiteY17" fmla="*/ 8752 h 10000"/>
              <a:gd name="connsiteX18" fmla="*/ 6469 w 10000"/>
              <a:gd name="connsiteY18" fmla="*/ 7810 h 10000"/>
              <a:gd name="connsiteX19" fmla="*/ 6570 w 10000"/>
              <a:gd name="connsiteY19" fmla="*/ 8115 h 10000"/>
              <a:gd name="connsiteX20" fmla="*/ 6665 w 10000"/>
              <a:gd name="connsiteY20" fmla="*/ 7341 h 10000"/>
              <a:gd name="connsiteX21" fmla="*/ 6869 w 10000"/>
              <a:gd name="connsiteY21" fmla="*/ 7037 h 10000"/>
              <a:gd name="connsiteX22" fmla="*/ 6954 w 10000"/>
              <a:gd name="connsiteY22" fmla="*/ 7647 h 10000"/>
              <a:gd name="connsiteX23" fmla="*/ 7062 w 10000"/>
              <a:gd name="connsiteY23" fmla="*/ 7810 h 10000"/>
              <a:gd name="connsiteX24" fmla="*/ 7145 w 10000"/>
              <a:gd name="connsiteY24" fmla="*/ 9059 h 10000"/>
              <a:gd name="connsiteX25" fmla="*/ 7353 w 10000"/>
              <a:gd name="connsiteY25" fmla="*/ 8920 h 10000"/>
              <a:gd name="connsiteX26" fmla="*/ 7438 w 10000"/>
              <a:gd name="connsiteY26" fmla="*/ 8283 h 10000"/>
              <a:gd name="connsiteX27" fmla="*/ 7545 w 10000"/>
              <a:gd name="connsiteY27" fmla="*/ 10000 h 10000"/>
              <a:gd name="connsiteX28" fmla="*/ 7655 w 10000"/>
              <a:gd name="connsiteY28" fmla="*/ 3906 h 10000"/>
              <a:gd name="connsiteX29" fmla="*/ 7843 w 10000"/>
              <a:gd name="connsiteY29" fmla="*/ 0 h 10000"/>
              <a:gd name="connsiteX30" fmla="*/ 7948 w 10000"/>
              <a:gd name="connsiteY30" fmla="*/ 1884 h 10000"/>
              <a:gd name="connsiteX31" fmla="*/ 8028 w 10000"/>
              <a:gd name="connsiteY31" fmla="*/ 1245 h 10000"/>
              <a:gd name="connsiteX32" fmla="*/ 8138 w 10000"/>
              <a:gd name="connsiteY32" fmla="*/ 2965 h 10000"/>
              <a:gd name="connsiteX33" fmla="*/ 8330 w 10000"/>
              <a:gd name="connsiteY33" fmla="*/ 2494 h 10000"/>
              <a:gd name="connsiteX34" fmla="*/ 8430 w 10000"/>
              <a:gd name="connsiteY34" fmla="*/ 2494 h 10000"/>
              <a:gd name="connsiteX35" fmla="*/ 8525 w 10000"/>
              <a:gd name="connsiteY35" fmla="*/ 2796 h 10000"/>
              <a:gd name="connsiteX36" fmla="*/ 8622 w 10000"/>
              <a:gd name="connsiteY36" fmla="*/ 3739 h 10000"/>
              <a:gd name="connsiteX37" fmla="*/ 8814 w 10000"/>
              <a:gd name="connsiteY37" fmla="*/ 2327 h 10000"/>
              <a:gd name="connsiteX38" fmla="*/ 8922 w 10000"/>
              <a:gd name="connsiteY38" fmla="*/ 2965 h 10000"/>
              <a:gd name="connsiteX39" fmla="*/ 9007 w 10000"/>
              <a:gd name="connsiteY39" fmla="*/ 2796 h 10000"/>
              <a:gd name="connsiteX40" fmla="*/ 9114 w 10000"/>
              <a:gd name="connsiteY40" fmla="*/ 1414 h 10000"/>
              <a:gd name="connsiteX41" fmla="*/ 9307 w 10000"/>
              <a:gd name="connsiteY41" fmla="*/ 1719 h 10000"/>
              <a:gd name="connsiteX42" fmla="*/ 9404 w 10000"/>
              <a:gd name="connsiteY42" fmla="*/ 778 h 10000"/>
              <a:gd name="connsiteX43" fmla="*/ 9511 w 10000"/>
              <a:gd name="connsiteY43" fmla="*/ 5925 h 10000"/>
              <a:gd name="connsiteX44" fmla="*/ 9598 w 10000"/>
              <a:gd name="connsiteY44" fmla="*/ 8115 h 10000"/>
              <a:gd name="connsiteX45" fmla="*/ 9806 w 10000"/>
              <a:gd name="connsiteY45" fmla="*/ 8115 h 10000"/>
              <a:gd name="connsiteX46" fmla="*/ 9894 w 10000"/>
              <a:gd name="connsiteY46" fmla="*/ 7341 h 10000"/>
              <a:gd name="connsiteX47" fmla="*/ 10000 w 10000"/>
              <a:gd name="connsiteY47" fmla="*/ 7341 h 10000"/>
              <a:gd name="connsiteX0" fmla="*/ 0 w 9698"/>
              <a:gd name="connsiteY0" fmla="*/ 7647 h 10000"/>
              <a:gd name="connsiteX1" fmla="*/ 100 w 9698"/>
              <a:gd name="connsiteY1" fmla="*/ 8115 h 10000"/>
              <a:gd name="connsiteX2" fmla="*/ 189 w 9698"/>
              <a:gd name="connsiteY2" fmla="*/ 7506 h 10000"/>
              <a:gd name="connsiteX3" fmla="*/ 292 w 9698"/>
              <a:gd name="connsiteY3" fmla="*/ 7979 h 10000"/>
              <a:gd name="connsiteX4" fmla="*/ 479 w 9698"/>
              <a:gd name="connsiteY4" fmla="*/ 7202 h 10000"/>
              <a:gd name="connsiteX5" fmla="*/ 585 w 9698"/>
              <a:gd name="connsiteY5" fmla="*/ 7647 h 10000"/>
              <a:gd name="connsiteX6" fmla="*/ 693 w 9698"/>
              <a:gd name="connsiteY6" fmla="*/ 7341 h 10000"/>
              <a:gd name="connsiteX7" fmla="*/ 776 w 9698"/>
              <a:gd name="connsiteY7" fmla="*/ 7810 h 10000"/>
              <a:gd name="connsiteX8" fmla="*/ 983 w 9698"/>
              <a:gd name="connsiteY8" fmla="*/ 6566 h 10000"/>
              <a:gd name="connsiteX9" fmla="*/ 1073 w 9698"/>
              <a:gd name="connsiteY9" fmla="*/ 7341 h 10000"/>
              <a:gd name="connsiteX10" fmla="*/ 1178 w 9698"/>
              <a:gd name="connsiteY10" fmla="*/ 7506 h 10000"/>
              <a:gd name="connsiteX11" fmla="*/ 1259 w 9698"/>
              <a:gd name="connsiteY11" fmla="*/ 7979 h 10000"/>
              <a:gd name="connsiteX12" fmla="*/ 1374 w 9698"/>
              <a:gd name="connsiteY12" fmla="*/ 7202 h 10000"/>
              <a:gd name="connsiteX13" fmla="*/ 1566 w 9698"/>
              <a:gd name="connsiteY13" fmla="*/ 7810 h 10000"/>
              <a:gd name="connsiteX14" fmla="*/ 1664 w 9698"/>
              <a:gd name="connsiteY14" fmla="*/ 7979 h 10000"/>
              <a:gd name="connsiteX15" fmla="*/ 1767 w 9698"/>
              <a:gd name="connsiteY15" fmla="*/ 7647 h 10000"/>
              <a:gd name="connsiteX16" fmla="*/ 6062 w 9698"/>
              <a:gd name="connsiteY16" fmla="*/ 8752 h 10000"/>
              <a:gd name="connsiteX17" fmla="*/ 6167 w 9698"/>
              <a:gd name="connsiteY17" fmla="*/ 7810 h 10000"/>
              <a:gd name="connsiteX18" fmla="*/ 6268 w 9698"/>
              <a:gd name="connsiteY18" fmla="*/ 8115 h 10000"/>
              <a:gd name="connsiteX19" fmla="*/ 6363 w 9698"/>
              <a:gd name="connsiteY19" fmla="*/ 7341 h 10000"/>
              <a:gd name="connsiteX20" fmla="*/ 6567 w 9698"/>
              <a:gd name="connsiteY20" fmla="*/ 7037 h 10000"/>
              <a:gd name="connsiteX21" fmla="*/ 6652 w 9698"/>
              <a:gd name="connsiteY21" fmla="*/ 7647 h 10000"/>
              <a:gd name="connsiteX22" fmla="*/ 6760 w 9698"/>
              <a:gd name="connsiteY22" fmla="*/ 7810 h 10000"/>
              <a:gd name="connsiteX23" fmla="*/ 6843 w 9698"/>
              <a:gd name="connsiteY23" fmla="*/ 9059 h 10000"/>
              <a:gd name="connsiteX24" fmla="*/ 7051 w 9698"/>
              <a:gd name="connsiteY24" fmla="*/ 8920 h 10000"/>
              <a:gd name="connsiteX25" fmla="*/ 7136 w 9698"/>
              <a:gd name="connsiteY25" fmla="*/ 8283 h 10000"/>
              <a:gd name="connsiteX26" fmla="*/ 7243 w 9698"/>
              <a:gd name="connsiteY26" fmla="*/ 10000 h 10000"/>
              <a:gd name="connsiteX27" fmla="*/ 7353 w 9698"/>
              <a:gd name="connsiteY27" fmla="*/ 3906 h 10000"/>
              <a:gd name="connsiteX28" fmla="*/ 7541 w 9698"/>
              <a:gd name="connsiteY28" fmla="*/ 0 h 10000"/>
              <a:gd name="connsiteX29" fmla="*/ 7646 w 9698"/>
              <a:gd name="connsiteY29" fmla="*/ 1884 h 10000"/>
              <a:gd name="connsiteX30" fmla="*/ 7726 w 9698"/>
              <a:gd name="connsiteY30" fmla="*/ 1245 h 10000"/>
              <a:gd name="connsiteX31" fmla="*/ 7836 w 9698"/>
              <a:gd name="connsiteY31" fmla="*/ 2965 h 10000"/>
              <a:gd name="connsiteX32" fmla="*/ 8028 w 9698"/>
              <a:gd name="connsiteY32" fmla="*/ 2494 h 10000"/>
              <a:gd name="connsiteX33" fmla="*/ 8128 w 9698"/>
              <a:gd name="connsiteY33" fmla="*/ 2494 h 10000"/>
              <a:gd name="connsiteX34" fmla="*/ 8223 w 9698"/>
              <a:gd name="connsiteY34" fmla="*/ 2796 h 10000"/>
              <a:gd name="connsiteX35" fmla="*/ 8320 w 9698"/>
              <a:gd name="connsiteY35" fmla="*/ 3739 h 10000"/>
              <a:gd name="connsiteX36" fmla="*/ 8512 w 9698"/>
              <a:gd name="connsiteY36" fmla="*/ 2327 h 10000"/>
              <a:gd name="connsiteX37" fmla="*/ 8620 w 9698"/>
              <a:gd name="connsiteY37" fmla="*/ 2965 h 10000"/>
              <a:gd name="connsiteX38" fmla="*/ 8705 w 9698"/>
              <a:gd name="connsiteY38" fmla="*/ 2796 h 10000"/>
              <a:gd name="connsiteX39" fmla="*/ 8812 w 9698"/>
              <a:gd name="connsiteY39" fmla="*/ 1414 h 10000"/>
              <a:gd name="connsiteX40" fmla="*/ 9005 w 9698"/>
              <a:gd name="connsiteY40" fmla="*/ 1719 h 10000"/>
              <a:gd name="connsiteX41" fmla="*/ 9102 w 9698"/>
              <a:gd name="connsiteY41" fmla="*/ 778 h 10000"/>
              <a:gd name="connsiteX42" fmla="*/ 9209 w 9698"/>
              <a:gd name="connsiteY42" fmla="*/ 5925 h 10000"/>
              <a:gd name="connsiteX43" fmla="*/ 9296 w 9698"/>
              <a:gd name="connsiteY43" fmla="*/ 8115 h 10000"/>
              <a:gd name="connsiteX44" fmla="*/ 9504 w 9698"/>
              <a:gd name="connsiteY44" fmla="*/ 8115 h 10000"/>
              <a:gd name="connsiteX45" fmla="*/ 9592 w 9698"/>
              <a:gd name="connsiteY45" fmla="*/ 7341 h 10000"/>
              <a:gd name="connsiteX46" fmla="*/ 9698 w 9698"/>
              <a:gd name="connsiteY46" fmla="*/ 7341 h 10000"/>
              <a:gd name="connsiteX0" fmla="*/ 0 w 9897"/>
              <a:gd name="connsiteY0" fmla="*/ 8115 h 10000"/>
              <a:gd name="connsiteX1" fmla="*/ 92 w 9897"/>
              <a:gd name="connsiteY1" fmla="*/ 7506 h 10000"/>
              <a:gd name="connsiteX2" fmla="*/ 198 w 9897"/>
              <a:gd name="connsiteY2" fmla="*/ 7979 h 10000"/>
              <a:gd name="connsiteX3" fmla="*/ 391 w 9897"/>
              <a:gd name="connsiteY3" fmla="*/ 7202 h 10000"/>
              <a:gd name="connsiteX4" fmla="*/ 500 w 9897"/>
              <a:gd name="connsiteY4" fmla="*/ 7647 h 10000"/>
              <a:gd name="connsiteX5" fmla="*/ 612 w 9897"/>
              <a:gd name="connsiteY5" fmla="*/ 7341 h 10000"/>
              <a:gd name="connsiteX6" fmla="*/ 697 w 9897"/>
              <a:gd name="connsiteY6" fmla="*/ 7810 h 10000"/>
              <a:gd name="connsiteX7" fmla="*/ 911 w 9897"/>
              <a:gd name="connsiteY7" fmla="*/ 6566 h 10000"/>
              <a:gd name="connsiteX8" fmla="*/ 1003 w 9897"/>
              <a:gd name="connsiteY8" fmla="*/ 7341 h 10000"/>
              <a:gd name="connsiteX9" fmla="*/ 1112 w 9897"/>
              <a:gd name="connsiteY9" fmla="*/ 7506 h 10000"/>
              <a:gd name="connsiteX10" fmla="*/ 1195 w 9897"/>
              <a:gd name="connsiteY10" fmla="*/ 7979 h 10000"/>
              <a:gd name="connsiteX11" fmla="*/ 1314 w 9897"/>
              <a:gd name="connsiteY11" fmla="*/ 7202 h 10000"/>
              <a:gd name="connsiteX12" fmla="*/ 1512 w 9897"/>
              <a:gd name="connsiteY12" fmla="*/ 7810 h 10000"/>
              <a:gd name="connsiteX13" fmla="*/ 1613 w 9897"/>
              <a:gd name="connsiteY13" fmla="*/ 7979 h 10000"/>
              <a:gd name="connsiteX14" fmla="*/ 1719 w 9897"/>
              <a:gd name="connsiteY14" fmla="*/ 7647 h 10000"/>
              <a:gd name="connsiteX15" fmla="*/ 6148 w 9897"/>
              <a:gd name="connsiteY15" fmla="*/ 8752 h 10000"/>
              <a:gd name="connsiteX16" fmla="*/ 6256 w 9897"/>
              <a:gd name="connsiteY16" fmla="*/ 7810 h 10000"/>
              <a:gd name="connsiteX17" fmla="*/ 6360 w 9897"/>
              <a:gd name="connsiteY17" fmla="*/ 8115 h 10000"/>
              <a:gd name="connsiteX18" fmla="*/ 6458 w 9897"/>
              <a:gd name="connsiteY18" fmla="*/ 7341 h 10000"/>
              <a:gd name="connsiteX19" fmla="*/ 6668 w 9897"/>
              <a:gd name="connsiteY19" fmla="*/ 7037 h 10000"/>
              <a:gd name="connsiteX20" fmla="*/ 6756 w 9897"/>
              <a:gd name="connsiteY20" fmla="*/ 7647 h 10000"/>
              <a:gd name="connsiteX21" fmla="*/ 6868 w 9897"/>
              <a:gd name="connsiteY21" fmla="*/ 7810 h 10000"/>
              <a:gd name="connsiteX22" fmla="*/ 6953 w 9897"/>
              <a:gd name="connsiteY22" fmla="*/ 9059 h 10000"/>
              <a:gd name="connsiteX23" fmla="*/ 7168 w 9897"/>
              <a:gd name="connsiteY23" fmla="*/ 8920 h 10000"/>
              <a:gd name="connsiteX24" fmla="*/ 7255 w 9897"/>
              <a:gd name="connsiteY24" fmla="*/ 8283 h 10000"/>
              <a:gd name="connsiteX25" fmla="*/ 7366 w 9897"/>
              <a:gd name="connsiteY25" fmla="*/ 10000 h 10000"/>
              <a:gd name="connsiteX26" fmla="*/ 7479 w 9897"/>
              <a:gd name="connsiteY26" fmla="*/ 3906 h 10000"/>
              <a:gd name="connsiteX27" fmla="*/ 7673 w 9897"/>
              <a:gd name="connsiteY27" fmla="*/ 0 h 10000"/>
              <a:gd name="connsiteX28" fmla="*/ 7781 w 9897"/>
              <a:gd name="connsiteY28" fmla="*/ 1884 h 10000"/>
              <a:gd name="connsiteX29" fmla="*/ 7864 w 9897"/>
              <a:gd name="connsiteY29" fmla="*/ 1245 h 10000"/>
              <a:gd name="connsiteX30" fmla="*/ 7977 w 9897"/>
              <a:gd name="connsiteY30" fmla="*/ 2965 h 10000"/>
              <a:gd name="connsiteX31" fmla="*/ 8175 w 9897"/>
              <a:gd name="connsiteY31" fmla="*/ 2494 h 10000"/>
              <a:gd name="connsiteX32" fmla="*/ 8278 w 9897"/>
              <a:gd name="connsiteY32" fmla="*/ 2494 h 10000"/>
              <a:gd name="connsiteX33" fmla="*/ 8376 w 9897"/>
              <a:gd name="connsiteY33" fmla="*/ 2796 h 10000"/>
              <a:gd name="connsiteX34" fmla="*/ 8476 w 9897"/>
              <a:gd name="connsiteY34" fmla="*/ 3739 h 10000"/>
              <a:gd name="connsiteX35" fmla="*/ 8674 w 9897"/>
              <a:gd name="connsiteY35" fmla="*/ 2327 h 10000"/>
              <a:gd name="connsiteX36" fmla="*/ 8785 w 9897"/>
              <a:gd name="connsiteY36" fmla="*/ 2965 h 10000"/>
              <a:gd name="connsiteX37" fmla="*/ 8873 w 9897"/>
              <a:gd name="connsiteY37" fmla="*/ 2796 h 10000"/>
              <a:gd name="connsiteX38" fmla="*/ 8983 w 9897"/>
              <a:gd name="connsiteY38" fmla="*/ 1414 h 10000"/>
              <a:gd name="connsiteX39" fmla="*/ 9182 w 9897"/>
              <a:gd name="connsiteY39" fmla="*/ 1719 h 10000"/>
              <a:gd name="connsiteX40" fmla="*/ 9282 w 9897"/>
              <a:gd name="connsiteY40" fmla="*/ 778 h 10000"/>
              <a:gd name="connsiteX41" fmla="*/ 9393 w 9897"/>
              <a:gd name="connsiteY41" fmla="*/ 5925 h 10000"/>
              <a:gd name="connsiteX42" fmla="*/ 9482 w 9897"/>
              <a:gd name="connsiteY42" fmla="*/ 8115 h 10000"/>
              <a:gd name="connsiteX43" fmla="*/ 9697 w 9897"/>
              <a:gd name="connsiteY43" fmla="*/ 8115 h 10000"/>
              <a:gd name="connsiteX44" fmla="*/ 9788 w 9897"/>
              <a:gd name="connsiteY44" fmla="*/ 7341 h 10000"/>
              <a:gd name="connsiteX45" fmla="*/ 9897 w 9897"/>
              <a:gd name="connsiteY45" fmla="*/ 7341 h 10000"/>
              <a:gd name="connsiteX0" fmla="*/ 0 w 9907"/>
              <a:gd name="connsiteY0" fmla="*/ 7506 h 10000"/>
              <a:gd name="connsiteX1" fmla="*/ 107 w 9907"/>
              <a:gd name="connsiteY1" fmla="*/ 7979 h 10000"/>
              <a:gd name="connsiteX2" fmla="*/ 302 w 9907"/>
              <a:gd name="connsiteY2" fmla="*/ 7202 h 10000"/>
              <a:gd name="connsiteX3" fmla="*/ 412 w 9907"/>
              <a:gd name="connsiteY3" fmla="*/ 7647 h 10000"/>
              <a:gd name="connsiteX4" fmla="*/ 525 w 9907"/>
              <a:gd name="connsiteY4" fmla="*/ 7341 h 10000"/>
              <a:gd name="connsiteX5" fmla="*/ 611 w 9907"/>
              <a:gd name="connsiteY5" fmla="*/ 7810 h 10000"/>
              <a:gd name="connsiteX6" fmla="*/ 827 w 9907"/>
              <a:gd name="connsiteY6" fmla="*/ 6566 h 10000"/>
              <a:gd name="connsiteX7" fmla="*/ 920 w 9907"/>
              <a:gd name="connsiteY7" fmla="*/ 7341 h 10000"/>
              <a:gd name="connsiteX8" fmla="*/ 1031 w 9907"/>
              <a:gd name="connsiteY8" fmla="*/ 7506 h 10000"/>
              <a:gd name="connsiteX9" fmla="*/ 1114 w 9907"/>
              <a:gd name="connsiteY9" fmla="*/ 7979 h 10000"/>
              <a:gd name="connsiteX10" fmla="*/ 1235 w 9907"/>
              <a:gd name="connsiteY10" fmla="*/ 7202 h 10000"/>
              <a:gd name="connsiteX11" fmla="*/ 1435 w 9907"/>
              <a:gd name="connsiteY11" fmla="*/ 7810 h 10000"/>
              <a:gd name="connsiteX12" fmla="*/ 1537 w 9907"/>
              <a:gd name="connsiteY12" fmla="*/ 7979 h 10000"/>
              <a:gd name="connsiteX13" fmla="*/ 1644 w 9907"/>
              <a:gd name="connsiteY13" fmla="*/ 7647 h 10000"/>
              <a:gd name="connsiteX14" fmla="*/ 6119 w 9907"/>
              <a:gd name="connsiteY14" fmla="*/ 8752 h 10000"/>
              <a:gd name="connsiteX15" fmla="*/ 6228 w 9907"/>
              <a:gd name="connsiteY15" fmla="*/ 7810 h 10000"/>
              <a:gd name="connsiteX16" fmla="*/ 6333 w 9907"/>
              <a:gd name="connsiteY16" fmla="*/ 8115 h 10000"/>
              <a:gd name="connsiteX17" fmla="*/ 6432 w 9907"/>
              <a:gd name="connsiteY17" fmla="*/ 7341 h 10000"/>
              <a:gd name="connsiteX18" fmla="*/ 6644 w 9907"/>
              <a:gd name="connsiteY18" fmla="*/ 7037 h 10000"/>
              <a:gd name="connsiteX19" fmla="*/ 6733 w 9907"/>
              <a:gd name="connsiteY19" fmla="*/ 7647 h 10000"/>
              <a:gd name="connsiteX20" fmla="*/ 6846 w 9907"/>
              <a:gd name="connsiteY20" fmla="*/ 7810 h 10000"/>
              <a:gd name="connsiteX21" fmla="*/ 6932 w 9907"/>
              <a:gd name="connsiteY21" fmla="*/ 9059 h 10000"/>
              <a:gd name="connsiteX22" fmla="*/ 7150 w 9907"/>
              <a:gd name="connsiteY22" fmla="*/ 8920 h 10000"/>
              <a:gd name="connsiteX23" fmla="*/ 7238 w 9907"/>
              <a:gd name="connsiteY23" fmla="*/ 8283 h 10000"/>
              <a:gd name="connsiteX24" fmla="*/ 7350 w 9907"/>
              <a:gd name="connsiteY24" fmla="*/ 10000 h 10000"/>
              <a:gd name="connsiteX25" fmla="*/ 7464 w 9907"/>
              <a:gd name="connsiteY25" fmla="*/ 3906 h 10000"/>
              <a:gd name="connsiteX26" fmla="*/ 7660 w 9907"/>
              <a:gd name="connsiteY26" fmla="*/ 0 h 10000"/>
              <a:gd name="connsiteX27" fmla="*/ 7769 w 9907"/>
              <a:gd name="connsiteY27" fmla="*/ 1884 h 10000"/>
              <a:gd name="connsiteX28" fmla="*/ 7853 w 9907"/>
              <a:gd name="connsiteY28" fmla="*/ 1245 h 10000"/>
              <a:gd name="connsiteX29" fmla="*/ 7967 w 9907"/>
              <a:gd name="connsiteY29" fmla="*/ 2965 h 10000"/>
              <a:gd name="connsiteX30" fmla="*/ 8167 w 9907"/>
              <a:gd name="connsiteY30" fmla="*/ 2494 h 10000"/>
              <a:gd name="connsiteX31" fmla="*/ 8271 w 9907"/>
              <a:gd name="connsiteY31" fmla="*/ 2494 h 10000"/>
              <a:gd name="connsiteX32" fmla="*/ 8370 w 9907"/>
              <a:gd name="connsiteY32" fmla="*/ 2796 h 10000"/>
              <a:gd name="connsiteX33" fmla="*/ 8471 w 9907"/>
              <a:gd name="connsiteY33" fmla="*/ 3739 h 10000"/>
              <a:gd name="connsiteX34" fmla="*/ 8671 w 9907"/>
              <a:gd name="connsiteY34" fmla="*/ 2327 h 10000"/>
              <a:gd name="connsiteX35" fmla="*/ 8783 w 9907"/>
              <a:gd name="connsiteY35" fmla="*/ 2965 h 10000"/>
              <a:gd name="connsiteX36" fmla="*/ 8872 w 9907"/>
              <a:gd name="connsiteY36" fmla="*/ 2796 h 10000"/>
              <a:gd name="connsiteX37" fmla="*/ 8983 w 9907"/>
              <a:gd name="connsiteY37" fmla="*/ 1414 h 10000"/>
              <a:gd name="connsiteX38" fmla="*/ 9185 w 9907"/>
              <a:gd name="connsiteY38" fmla="*/ 1719 h 10000"/>
              <a:gd name="connsiteX39" fmla="*/ 9286 w 9907"/>
              <a:gd name="connsiteY39" fmla="*/ 778 h 10000"/>
              <a:gd name="connsiteX40" fmla="*/ 9398 w 9907"/>
              <a:gd name="connsiteY40" fmla="*/ 5925 h 10000"/>
              <a:gd name="connsiteX41" fmla="*/ 9488 w 9907"/>
              <a:gd name="connsiteY41" fmla="*/ 8115 h 10000"/>
              <a:gd name="connsiteX42" fmla="*/ 9705 w 9907"/>
              <a:gd name="connsiteY42" fmla="*/ 8115 h 10000"/>
              <a:gd name="connsiteX43" fmla="*/ 9797 w 9907"/>
              <a:gd name="connsiteY43" fmla="*/ 7341 h 10000"/>
              <a:gd name="connsiteX44" fmla="*/ 9907 w 9907"/>
              <a:gd name="connsiteY44" fmla="*/ 7341 h 10000"/>
              <a:gd name="connsiteX0" fmla="*/ 0 w 10000"/>
              <a:gd name="connsiteY0" fmla="*/ 7506 h 10000"/>
              <a:gd name="connsiteX1" fmla="*/ 305 w 10000"/>
              <a:gd name="connsiteY1" fmla="*/ 7202 h 10000"/>
              <a:gd name="connsiteX2" fmla="*/ 416 w 10000"/>
              <a:gd name="connsiteY2" fmla="*/ 7647 h 10000"/>
              <a:gd name="connsiteX3" fmla="*/ 530 w 10000"/>
              <a:gd name="connsiteY3" fmla="*/ 7341 h 10000"/>
              <a:gd name="connsiteX4" fmla="*/ 617 w 10000"/>
              <a:gd name="connsiteY4" fmla="*/ 7810 h 10000"/>
              <a:gd name="connsiteX5" fmla="*/ 835 w 10000"/>
              <a:gd name="connsiteY5" fmla="*/ 6566 h 10000"/>
              <a:gd name="connsiteX6" fmla="*/ 929 w 10000"/>
              <a:gd name="connsiteY6" fmla="*/ 7341 h 10000"/>
              <a:gd name="connsiteX7" fmla="*/ 1041 w 10000"/>
              <a:gd name="connsiteY7" fmla="*/ 7506 h 10000"/>
              <a:gd name="connsiteX8" fmla="*/ 1124 w 10000"/>
              <a:gd name="connsiteY8" fmla="*/ 7979 h 10000"/>
              <a:gd name="connsiteX9" fmla="*/ 1247 w 10000"/>
              <a:gd name="connsiteY9" fmla="*/ 7202 h 10000"/>
              <a:gd name="connsiteX10" fmla="*/ 1448 w 10000"/>
              <a:gd name="connsiteY10" fmla="*/ 7810 h 10000"/>
              <a:gd name="connsiteX11" fmla="*/ 1551 w 10000"/>
              <a:gd name="connsiteY11" fmla="*/ 7979 h 10000"/>
              <a:gd name="connsiteX12" fmla="*/ 1659 w 10000"/>
              <a:gd name="connsiteY12" fmla="*/ 7647 h 10000"/>
              <a:gd name="connsiteX13" fmla="*/ 6176 w 10000"/>
              <a:gd name="connsiteY13" fmla="*/ 8752 h 10000"/>
              <a:gd name="connsiteX14" fmla="*/ 6286 w 10000"/>
              <a:gd name="connsiteY14" fmla="*/ 7810 h 10000"/>
              <a:gd name="connsiteX15" fmla="*/ 6392 w 10000"/>
              <a:gd name="connsiteY15" fmla="*/ 8115 h 10000"/>
              <a:gd name="connsiteX16" fmla="*/ 6492 w 10000"/>
              <a:gd name="connsiteY16" fmla="*/ 7341 h 10000"/>
              <a:gd name="connsiteX17" fmla="*/ 6706 w 10000"/>
              <a:gd name="connsiteY17" fmla="*/ 7037 h 10000"/>
              <a:gd name="connsiteX18" fmla="*/ 6796 w 10000"/>
              <a:gd name="connsiteY18" fmla="*/ 7647 h 10000"/>
              <a:gd name="connsiteX19" fmla="*/ 6910 w 10000"/>
              <a:gd name="connsiteY19" fmla="*/ 7810 h 10000"/>
              <a:gd name="connsiteX20" fmla="*/ 6997 w 10000"/>
              <a:gd name="connsiteY20" fmla="*/ 9059 h 10000"/>
              <a:gd name="connsiteX21" fmla="*/ 7217 w 10000"/>
              <a:gd name="connsiteY21" fmla="*/ 8920 h 10000"/>
              <a:gd name="connsiteX22" fmla="*/ 7306 w 10000"/>
              <a:gd name="connsiteY22" fmla="*/ 8283 h 10000"/>
              <a:gd name="connsiteX23" fmla="*/ 7419 w 10000"/>
              <a:gd name="connsiteY23" fmla="*/ 10000 h 10000"/>
              <a:gd name="connsiteX24" fmla="*/ 7534 w 10000"/>
              <a:gd name="connsiteY24" fmla="*/ 3906 h 10000"/>
              <a:gd name="connsiteX25" fmla="*/ 7732 w 10000"/>
              <a:gd name="connsiteY25" fmla="*/ 0 h 10000"/>
              <a:gd name="connsiteX26" fmla="*/ 7842 w 10000"/>
              <a:gd name="connsiteY26" fmla="*/ 1884 h 10000"/>
              <a:gd name="connsiteX27" fmla="*/ 7927 w 10000"/>
              <a:gd name="connsiteY27" fmla="*/ 1245 h 10000"/>
              <a:gd name="connsiteX28" fmla="*/ 8042 w 10000"/>
              <a:gd name="connsiteY28" fmla="*/ 2965 h 10000"/>
              <a:gd name="connsiteX29" fmla="*/ 8244 w 10000"/>
              <a:gd name="connsiteY29" fmla="*/ 2494 h 10000"/>
              <a:gd name="connsiteX30" fmla="*/ 8349 w 10000"/>
              <a:gd name="connsiteY30" fmla="*/ 2494 h 10000"/>
              <a:gd name="connsiteX31" fmla="*/ 8449 w 10000"/>
              <a:gd name="connsiteY31" fmla="*/ 2796 h 10000"/>
              <a:gd name="connsiteX32" fmla="*/ 8551 w 10000"/>
              <a:gd name="connsiteY32" fmla="*/ 3739 h 10000"/>
              <a:gd name="connsiteX33" fmla="*/ 8752 w 10000"/>
              <a:gd name="connsiteY33" fmla="*/ 2327 h 10000"/>
              <a:gd name="connsiteX34" fmla="*/ 8865 w 10000"/>
              <a:gd name="connsiteY34" fmla="*/ 2965 h 10000"/>
              <a:gd name="connsiteX35" fmla="*/ 8955 w 10000"/>
              <a:gd name="connsiteY35" fmla="*/ 2796 h 10000"/>
              <a:gd name="connsiteX36" fmla="*/ 9067 w 10000"/>
              <a:gd name="connsiteY36" fmla="*/ 1414 h 10000"/>
              <a:gd name="connsiteX37" fmla="*/ 9271 w 10000"/>
              <a:gd name="connsiteY37" fmla="*/ 1719 h 10000"/>
              <a:gd name="connsiteX38" fmla="*/ 9373 w 10000"/>
              <a:gd name="connsiteY38" fmla="*/ 778 h 10000"/>
              <a:gd name="connsiteX39" fmla="*/ 9486 w 10000"/>
              <a:gd name="connsiteY39" fmla="*/ 5925 h 10000"/>
              <a:gd name="connsiteX40" fmla="*/ 9577 w 10000"/>
              <a:gd name="connsiteY40" fmla="*/ 8115 h 10000"/>
              <a:gd name="connsiteX41" fmla="*/ 9796 w 10000"/>
              <a:gd name="connsiteY41" fmla="*/ 8115 h 10000"/>
              <a:gd name="connsiteX42" fmla="*/ 9889 w 10000"/>
              <a:gd name="connsiteY42" fmla="*/ 7341 h 10000"/>
              <a:gd name="connsiteX43" fmla="*/ 10000 w 10000"/>
              <a:gd name="connsiteY43" fmla="*/ 7341 h 10000"/>
              <a:gd name="connsiteX0" fmla="*/ 0 w 9695"/>
              <a:gd name="connsiteY0" fmla="*/ 7202 h 10000"/>
              <a:gd name="connsiteX1" fmla="*/ 111 w 9695"/>
              <a:gd name="connsiteY1" fmla="*/ 7647 h 10000"/>
              <a:gd name="connsiteX2" fmla="*/ 225 w 9695"/>
              <a:gd name="connsiteY2" fmla="*/ 7341 h 10000"/>
              <a:gd name="connsiteX3" fmla="*/ 312 w 9695"/>
              <a:gd name="connsiteY3" fmla="*/ 7810 h 10000"/>
              <a:gd name="connsiteX4" fmla="*/ 530 w 9695"/>
              <a:gd name="connsiteY4" fmla="*/ 6566 h 10000"/>
              <a:gd name="connsiteX5" fmla="*/ 624 w 9695"/>
              <a:gd name="connsiteY5" fmla="*/ 7341 h 10000"/>
              <a:gd name="connsiteX6" fmla="*/ 736 w 9695"/>
              <a:gd name="connsiteY6" fmla="*/ 7506 h 10000"/>
              <a:gd name="connsiteX7" fmla="*/ 819 w 9695"/>
              <a:gd name="connsiteY7" fmla="*/ 7979 h 10000"/>
              <a:gd name="connsiteX8" fmla="*/ 942 w 9695"/>
              <a:gd name="connsiteY8" fmla="*/ 7202 h 10000"/>
              <a:gd name="connsiteX9" fmla="*/ 1143 w 9695"/>
              <a:gd name="connsiteY9" fmla="*/ 7810 h 10000"/>
              <a:gd name="connsiteX10" fmla="*/ 1246 w 9695"/>
              <a:gd name="connsiteY10" fmla="*/ 7979 h 10000"/>
              <a:gd name="connsiteX11" fmla="*/ 1354 w 9695"/>
              <a:gd name="connsiteY11" fmla="*/ 7647 h 10000"/>
              <a:gd name="connsiteX12" fmla="*/ 5871 w 9695"/>
              <a:gd name="connsiteY12" fmla="*/ 8752 h 10000"/>
              <a:gd name="connsiteX13" fmla="*/ 5981 w 9695"/>
              <a:gd name="connsiteY13" fmla="*/ 7810 h 10000"/>
              <a:gd name="connsiteX14" fmla="*/ 6087 w 9695"/>
              <a:gd name="connsiteY14" fmla="*/ 8115 h 10000"/>
              <a:gd name="connsiteX15" fmla="*/ 6187 w 9695"/>
              <a:gd name="connsiteY15" fmla="*/ 7341 h 10000"/>
              <a:gd name="connsiteX16" fmla="*/ 6401 w 9695"/>
              <a:gd name="connsiteY16" fmla="*/ 7037 h 10000"/>
              <a:gd name="connsiteX17" fmla="*/ 6491 w 9695"/>
              <a:gd name="connsiteY17" fmla="*/ 7647 h 10000"/>
              <a:gd name="connsiteX18" fmla="*/ 6605 w 9695"/>
              <a:gd name="connsiteY18" fmla="*/ 7810 h 10000"/>
              <a:gd name="connsiteX19" fmla="*/ 6692 w 9695"/>
              <a:gd name="connsiteY19" fmla="*/ 9059 h 10000"/>
              <a:gd name="connsiteX20" fmla="*/ 6912 w 9695"/>
              <a:gd name="connsiteY20" fmla="*/ 8920 h 10000"/>
              <a:gd name="connsiteX21" fmla="*/ 7001 w 9695"/>
              <a:gd name="connsiteY21" fmla="*/ 8283 h 10000"/>
              <a:gd name="connsiteX22" fmla="*/ 7114 w 9695"/>
              <a:gd name="connsiteY22" fmla="*/ 10000 h 10000"/>
              <a:gd name="connsiteX23" fmla="*/ 7229 w 9695"/>
              <a:gd name="connsiteY23" fmla="*/ 3906 h 10000"/>
              <a:gd name="connsiteX24" fmla="*/ 7427 w 9695"/>
              <a:gd name="connsiteY24" fmla="*/ 0 h 10000"/>
              <a:gd name="connsiteX25" fmla="*/ 7537 w 9695"/>
              <a:gd name="connsiteY25" fmla="*/ 1884 h 10000"/>
              <a:gd name="connsiteX26" fmla="*/ 7622 w 9695"/>
              <a:gd name="connsiteY26" fmla="*/ 1245 h 10000"/>
              <a:gd name="connsiteX27" fmla="*/ 7737 w 9695"/>
              <a:gd name="connsiteY27" fmla="*/ 2965 h 10000"/>
              <a:gd name="connsiteX28" fmla="*/ 7939 w 9695"/>
              <a:gd name="connsiteY28" fmla="*/ 2494 h 10000"/>
              <a:gd name="connsiteX29" fmla="*/ 8044 w 9695"/>
              <a:gd name="connsiteY29" fmla="*/ 2494 h 10000"/>
              <a:gd name="connsiteX30" fmla="*/ 8144 w 9695"/>
              <a:gd name="connsiteY30" fmla="*/ 2796 h 10000"/>
              <a:gd name="connsiteX31" fmla="*/ 8246 w 9695"/>
              <a:gd name="connsiteY31" fmla="*/ 3739 h 10000"/>
              <a:gd name="connsiteX32" fmla="*/ 8447 w 9695"/>
              <a:gd name="connsiteY32" fmla="*/ 2327 h 10000"/>
              <a:gd name="connsiteX33" fmla="*/ 8560 w 9695"/>
              <a:gd name="connsiteY33" fmla="*/ 2965 h 10000"/>
              <a:gd name="connsiteX34" fmla="*/ 8650 w 9695"/>
              <a:gd name="connsiteY34" fmla="*/ 2796 h 10000"/>
              <a:gd name="connsiteX35" fmla="*/ 8762 w 9695"/>
              <a:gd name="connsiteY35" fmla="*/ 1414 h 10000"/>
              <a:gd name="connsiteX36" fmla="*/ 8966 w 9695"/>
              <a:gd name="connsiteY36" fmla="*/ 1719 h 10000"/>
              <a:gd name="connsiteX37" fmla="*/ 9068 w 9695"/>
              <a:gd name="connsiteY37" fmla="*/ 778 h 10000"/>
              <a:gd name="connsiteX38" fmla="*/ 9181 w 9695"/>
              <a:gd name="connsiteY38" fmla="*/ 5925 h 10000"/>
              <a:gd name="connsiteX39" fmla="*/ 9272 w 9695"/>
              <a:gd name="connsiteY39" fmla="*/ 8115 h 10000"/>
              <a:gd name="connsiteX40" fmla="*/ 9491 w 9695"/>
              <a:gd name="connsiteY40" fmla="*/ 8115 h 10000"/>
              <a:gd name="connsiteX41" fmla="*/ 9584 w 9695"/>
              <a:gd name="connsiteY41" fmla="*/ 7341 h 10000"/>
              <a:gd name="connsiteX42" fmla="*/ 9695 w 9695"/>
              <a:gd name="connsiteY42" fmla="*/ 7341 h 10000"/>
              <a:gd name="connsiteX0" fmla="*/ 0 w 10000"/>
              <a:gd name="connsiteY0" fmla="*/ 7202 h 10000"/>
              <a:gd name="connsiteX1" fmla="*/ 232 w 10000"/>
              <a:gd name="connsiteY1" fmla="*/ 7341 h 10000"/>
              <a:gd name="connsiteX2" fmla="*/ 322 w 10000"/>
              <a:gd name="connsiteY2" fmla="*/ 7810 h 10000"/>
              <a:gd name="connsiteX3" fmla="*/ 547 w 10000"/>
              <a:gd name="connsiteY3" fmla="*/ 6566 h 10000"/>
              <a:gd name="connsiteX4" fmla="*/ 644 w 10000"/>
              <a:gd name="connsiteY4" fmla="*/ 7341 h 10000"/>
              <a:gd name="connsiteX5" fmla="*/ 759 w 10000"/>
              <a:gd name="connsiteY5" fmla="*/ 7506 h 10000"/>
              <a:gd name="connsiteX6" fmla="*/ 845 w 10000"/>
              <a:gd name="connsiteY6" fmla="*/ 7979 h 10000"/>
              <a:gd name="connsiteX7" fmla="*/ 972 w 10000"/>
              <a:gd name="connsiteY7" fmla="*/ 7202 h 10000"/>
              <a:gd name="connsiteX8" fmla="*/ 1179 w 10000"/>
              <a:gd name="connsiteY8" fmla="*/ 7810 h 10000"/>
              <a:gd name="connsiteX9" fmla="*/ 1285 w 10000"/>
              <a:gd name="connsiteY9" fmla="*/ 7979 h 10000"/>
              <a:gd name="connsiteX10" fmla="*/ 1397 w 10000"/>
              <a:gd name="connsiteY10" fmla="*/ 7647 h 10000"/>
              <a:gd name="connsiteX11" fmla="*/ 6056 w 10000"/>
              <a:gd name="connsiteY11" fmla="*/ 8752 h 10000"/>
              <a:gd name="connsiteX12" fmla="*/ 6169 w 10000"/>
              <a:gd name="connsiteY12" fmla="*/ 7810 h 10000"/>
              <a:gd name="connsiteX13" fmla="*/ 6278 w 10000"/>
              <a:gd name="connsiteY13" fmla="*/ 8115 h 10000"/>
              <a:gd name="connsiteX14" fmla="*/ 6382 w 10000"/>
              <a:gd name="connsiteY14" fmla="*/ 7341 h 10000"/>
              <a:gd name="connsiteX15" fmla="*/ 6602 w 10000"/>
              <a:gd name="connsiteY15" fmla="*/ 7037 h 10000"/>
              <a:gd name="connsiteX16" fmla="*/ 6695 w 10000"/>
              <a:gd name="connsiteY16" fmla="*/ 7647 h 10000"/>
              <a:gd name="connsiteX17" fmla="*/ 6813 w 10000"/>
              <a:gd name="connsiteY17" fmla="*/ 7810 h 10000"/>
              <a:gd name="connsiteX18" fmla="*/ 6903 w 10000"/>
              <a:gd name="connsiteY18" fmla="*/ 9059 h 10000"/>
              <a:gd name="connsiteX19" fmla="*/ 7129 w 10000"/>
              <a:gd name="connsiteY19" fmla="*/ 8920 h 10000"/>
              <a:gd name="connsiteX20" fmla="*/ 7221 w 10000"/>
              <a:gd name="connsiteY20" fmla="*/ 8283 h 10000"/>
              <a:gd name="connsiteX21" fmla="*/ 7338 w 10000"/>
              <a:gd name="connsiteY21" fmla="*/ 10000 h 10000"/>
              <a:gd name="connsiteX22" fmla="*/ 7456 w 10000"/>
              <a:gd name="connsiteY22" fmla="*/ 3906 h 10000"/>
              <a:gd name="connsiteX23" fmla="*/ 7661 w 10000"/>
              <a:gd name="connsiteY23" fmla="*/ 0 h 10000"/>
              <a:gd name="connsiteX24" fmla="*/ 7774 w 10000"/>
              <a:gd name="connsiteY24" fmla="*/ 1884 h 10000"/>
              <a:gd name="connsiteX25" fmla="*/ 7862 w 10000"/>
              <a:gd name="connsiteY25" fmla="*/ 1245 h 10000"/>
              <a:gd name="connsiteX26" fmla="*/ 7980 w 10000"/>
              <a:gd name="connsiteY26" fmla="*/ 2965 h 10000"/>
              <a:gd name="connsiteX27" fmla="*/ 8189 w 10000"/>
              <a:gd name="connsiteY27" fmla="*/ 2494 h 10000"/>
              <a:gd name="connsiteX28" fmla="*/ 8297 w 10000"/>
              <a:gd name="connsiteY28" fmla="*/ 2494 h 10000"/>
              <a:gd name="connsiteX29" fmla="*/ 8400 w 10000"/>
              <a:gd name="connsiteY29" fmla="*/ 2796 h 10000"/>
              <a:gd name="connsiteX30" fmla="*/ 8505 w 10000"/>
              <a:gd name="connsiteY30" fmla="*/ 3739 h 10000"/>
              <a:gd name="connsiteX31" fmla="*/ 8713 w 10000"/>
              <a:gd name="connsiteY31" fmla="*/ 2327 h 10000"/>
              <a:gd name="connsiteX32" fmla="*/ 8829 w 10000"/>
              <a:gd name="connsiteY32" fmla="*/ 2965 h 10000"/>
              <a:gd name="connsiteX33" fmla="*/ 8922 w 10000"/>
              <a:gd name="connsiteY33" fmla="*/ 2796 h 10000"/>
              <a:gd name="connsiteX34" fmla="*/ 9038 w 10000"/>
              <a:gd name="connsiteY34" fmla="*/ 1414 h 10000"/>
              <a:gd name="connsiteX35" fmla="*/ 9248 w 10000"/>
              <a:gd name="connsiteY35" fmla="*/ 1719 h 10000"/>
              <a:gd name="connsiteX36" fmla="*/ 9353 w 10000"/>
              <a:gd name="connsiteY36" fmla="*/ 778 h 10000"/>
              <a:gd name="connsiteX37" fmla="*/ 9470 w 10000"/>
              <a:gd name="connsiteY37" fmla="*/ 5925 h 10000"/>
              <a:gd name="connsiteX38" fmla="*/ 9564 w 10000"/>
              <a:gd name="connsiteY38" fmla="*/ 8115 h 10000"/>
              <a:gd name="connsiteX39" fmla="*/ 9790 w 10000"/>
              <a:gd name="connsiteY39" fmla="*/ 8115 h 10000"/>
              <a:gd name="connsiteX40" fmla="*/ 9886 w 10000"/>
              <a:gd name="connsiteY40" fmla="*/ 7341 h 10000"/>
              <a:gd name="connsiteX41" fmla="*/ 10000 w 10000"/>
              <a:gd name="connsiteY41" fmla="*/ 7341 h 10000"/>
              <a:gd name="connsiteX0" fmla="*/ 0 w 9768"/>
              <a:gd name="connsiteY0" fmla="*/ 7341 h 10000"/>
              <a:gd name="connsiteX1" fmla="*/ 90 w 9768"/>
              <a:gd name="connsiteY1" fmla="*/ 7810 h 10000"/>
              <a:gd name="connsiteX2" fmla="*/ 315 w 9768"/>
              <a:gd name="connsiteY2" fmla="*/ 6566 h 10000"/>
              <a:gd name="connsiteX3" fmla="*/ 412 w 9768"/>
              <a:gd name="connsiteY3" fmla="*/ 7341 h 10000"/>
              <a:gd name="connsiteX4" fmla="*/ 527 w 9768"/>
              <a:gd name="connsiteY4" fmla="*/ 7506 h 10000"/>
              <a:gd name="connsiteX5" fmla="*/ 613 w 9768"/>
              <a:gd name="connsiteY5" fmla="*/ 7979 h 10000"/>
              <a:gd name="connsiteX6" fmla="*/ 740 w 9768"/>
              <a:gd name="connsiteY6" fmla="*/ 7202 h 10000"/>
              <a:gd name="connsiteX7" fmla="*/ 947 w 9768"/>
              <a:gd name="connsiteY7" fmla="*/ 7810 h 10000"/>
              <a:gd name="connsiteX8" fmla="*/ 1053 w 9768"/>
              <a:gd name="connsiteY8" fmla="*/ 7979 h 10000"/>
              <a:gd name="connsiteX9" fmla="*/ 1165 w 9768"/>
              <a:gd name="connsiteY9" fmla="*/ 7647 h 10000"/>
              <a:gd name="connsiteX10" fmla="*/ 5824 w 9768"/>
              <a:gd name="connsiteY10" fmla="*/ 8752 h 10000"/>
              <a:gd name="connsiteX11" fmla="*/ 5937 w 9768"/>
              <a:gd name="connsiteY11" fmla="*/ 7810 h 10000"/>
              <a:gd name="connsiteX12" fmla="*/ 6046 w 9768"/>
              <a:gd name="connsiteY12" fmla="*/ 8115 h 10000"/>
              <a:gd name="connsiteX13" fmla="*/ 6150 w 9768"/>
              <a:gd name="connsiteY13" fmla="*/ 7341 h 10000"/>
              <a:gd name="connsiteX14" fmla="*/ 6370 w 9768"/>
              <a:gd name="connsiteY14" fmla="*/ 7037 h 10000"/>
              <a:gd name="connsiteX15" fmla="*/ 6463 w 9768"/>
              <a:gd name="connsiteY15" fmla="*/ 7647 h 10000"/>
              <a:gd name="connsiteX16" fmla="*/ 6581 w 9768"/>
              <a:gd name="connsiteY16" fmla="*/ 7810 h 10000"/>
              <a:gd name="connsiteX17" fmla="*/ 6671 w 9768"/>
              <a:gd name="connsiteY17" fmla="*/ 9059 h 10000"/>
              <a:gd name="connsiteX18" fmla="*/ 6897 w 9768"/>
              <a:gd name="connsiteY18" fmla="*/ 8920 h 10000"/>
              <a:gd name="connsiteX19" fmla="*/ 6989 w 9768"/>
              <a:gd name="connsiteY19" fmla="*/ 8283 h 10000"/>
              <a:gd name="connsiteX20" fmla="*/ 7106 w 9768"/>
              <a:gd name="connsiteY20" fmla="*/ 10000 h 10000"/>
              <a:gd name="connsiteX21" fmla="*/ 7224 w 9768"/>
              <a:gd name="connsiteY21" fmla="*/ 3906 h 10000"/>
              <a:gd name="connsiteX22" fmla="*/ 7429 w 9768"/>
              <a:gd name="connsiteY22" fmla="*/ 0 h 10000"/>
              <a:gd name="connsiteX23" fmla="*/ 7542 w 9768"/>
              <a:gd name="connsiteY23" fmla="*/ 1884 h 10000"/>
              <a:gd name="connsiteX24" fmla="*/ 7630 w 9768"/>
              <a:gd name="connsiteY24" fmla="*/ 1245 h 10000"/>
              <a:gd name="connsiteX25" fmla="*/ 7748 w 9768"/>
              <a:gd name="connsiteY25" fmla="*/ 2965 h 10000"/>
              <a:gd name="connsiteX26" fmla="*/ 7957 w 9768"/>
              <a:gd name="connsiteY26" fmla="*/ 2494 h 10000"/>
              <a:gd name="connsiteX27" fmla="*/ 8065 w 9768"/>
              <a:gd name="connsiteY27" fmla="*/ 2494 h 10000"/>
              <a:gd name="connsiteX28" fmla="*/ 8168 w 9768"/>
              <a:gd name="connsiteY28" fmla="*/ 2796 h 10000"/>
              <a:gd name="connsiteX29" fmla="*/ 8273 w 9768"/>
              <a:gd name="connsiteY29" fmla="*/ 3739 h 10000"/>
              <a:gd name="connsiteX30" fmla="*/ 8481 w 9768"/>
              <a:gd name="connsiteY30" fmla="*/ 2327 h 10000"/>
              <a:gd name="connsiteX31" fmla="*/ 8597 w 9768"/>
              <a:gd name="connsiteY31" fmla="*/ 2965 h 10000"/>
              <a:gd name="connsiteX32" fmla="*/ 8690 w 9768"/>
              <a:gd name="connsiteY32" fmla="*/ 2796 h 10000"/>
              <a:gd name="connsiteX33" fmla="*/ 8806 w 9768"/>
              <a:gd name="connsiteY33" fmla="*/ 1414 h 10000"/>
              <a:gd name="connsiteX34" fmla="*/ 9016 w 9768"/>
              <a:gd name="connsiteY34" fmla="*/ 1719 h 10000"/>
              <a:gd name="connsiteX35" fmla="*/ 9121 w 9768"/>
              <a:gd name="connsiteY35" fmla="*/ 778 h 10000"/>
              <a:gd name="connsiteX36" fmla="*/ 9238 w 9768"/>
              <a:gd name="connsiteY36" fmla="*/ 5925 h 10000"/>
              <a:gd name="connsiteX37" fmla="*/ 9332 w 9768"/>
              <a:gd name="connsiteY37" fmla="*/ 8115 h 10000"/>
              <a:gd name="connsiteX38" fmla="*/ 9558 w 9768"/>
              <a:gd name="connsiteY38" fmla="*/ 8115 h 10000"/>
              <a:gd name="connsiteX39" fmla="*/ 9654 w 9768"/>
              <a:gd name="connsiteY39" fmla="*/ 7341 h 10000"/>
              <a:gd name="connsiteX40" fmla="*/ 9768 w 9768"/>
              <a:gd name="connsiteY40" fmla="*/ 7341 h 10000"/>
              <a:gd name="connsiteX0" fmla="*/ 0 w 10000"/>
              <a:gd name="connsiteY0" fmla="*/ 7341 h 10000"/>
              <a:gd name="connsiteX1" fmla="*/ 322 w 10000"/>
              <a:gd name="connsiteY1" fmla="*/ 6566 h 10000"/>
              <a:gd name="connsiteX2" fmla="*/ 422 w 10000"/>
              <a:gd name="connsiteY2" fmla="*/ 7341 h 10000"/>
              <a:gd name="connsiteX3" fmla="*/ 540 w 10000"/>
              <a:gd name="connsiteY3" fmla="*/ 7506 h 10000"/>
              <a:gd name="connsiteX4" fmla="*/ 628 w 10000"/>
              <a:gd name="connsiteY4" fmla="*/ 7979 h 10000"/>
              <a:gd name="connsiteX5" fmla="*/ 758 w 10000"/>
              <a:gd name="connsiteY5" fmla="*/ 7202 h 10000"/>
              <a:gd name="connsiteX6" fmla="*/ 969 w 10000"/>
              <a:gd name="connsiteY6" fmla="*/ 7810 h 10000"/>
              <a:gd name="connsiteX7" fmla="*/ 1078 w 10000"/>
              <a:gd name="connsiteY7" fmla="*/ 7979 h 10000"/>
              <a:gd name="connsiteX8" fmla="*/ 1193 w 10000"/>
              <a:gd name="connsiteY8" fmla="*/ 7647 h 10000"/>
              <a:gd name="connsiteX9" fmla="*/ 5962 w 10000"/>
              <a:gd name="connsiteY9" fmla="*/ 8752 h 10000"/>
              <a:gd name="connsiteX10" fmla="*/ 6078 w 10000"/>
              <a:gd name="connsiteY10" fmla="*/ 7810 h 10000"/>
              <a:gd name="connsiteX11" fmla="*/ 6190 w 10000"/>
              <a:gd name="connsiteY11" fmla="*/ 8115 h 10000"/>
              <a:gd name="connsiteX12" fmla="*/ 6296 w 10000"/>
              <a:gd name="connsiteY12" fmla="*/ 7341 h 10000"/>
              <a:gd name="connsiteX13" fmla="*/ 6521 w 10000"/>
              <a:gd name="connsiteY13" fmla="*/ 7037 h 10000"/>
              <a:gd name="connsiteX14" fmla="*/ 6617 w 10000"/>
              <a:gd name="connsiteY14" fmla="*/ 7647 h 10000"/>
              <a:gd name="connsiteX15" fmla="*/ 6737 w 10000"/>
              <a:gd name="connsiteY15" fmla="*/ 7810 h 10000"/>
              <a:gd name="connsiteX16" fmla="*/ 6829 w 10000"/>
              <a:gd name="connsiteY16" fmla="*/ 9059 h 10000"/>
              <a:gd name="connsiteX17" fmla="*/ 7061 w 10000"/>
              <a:gd name="connsiteY17" fmla="*/ 8920 h 10000"/>
              <a:gd name="connsiteX18" fmla="*/ 7155 w 10000"/>
              <a:gd name="connsiteY18" fmla="*/ 8283 h 10000"/>
              <a:gd name="connsiteX19" fmla="*/ 7275 w 10000"/>
              <a:gd name="connsiteY19" fmla="*/ 10000 h 10000"/>
              <a:gd name="connsiteX20" fmla="*/ 7396 w 10000"/>
              <a:gd name="connsiteY20" fmla="*/ 3906 h 10000"/>
              <a:gd name="connsiteX21" fmla="*/ 7605 w 10000"/>
              <a:gd name="connsiteY21" fmla="*/ 0 h 10000"/>
              <a:gd name="connsiteX22" fmla="*/ 7721 w 10000"/>
              <a:gd name="connsiteY22" fmla="*/ 1884 h 10000"/>
              <a:gd name="connsiteX23" fmla="*/ 7811 w 10000"/>
              <a:gd name="connsiteY23" fmla="*/ 1245 h 10000"/>
              <a:gd name="connsiteX24" fmla="*/ 7932 w 10000"/>
              <a:gd name="connsiteY24" fmla="*/ 2965 h 10000"/>
              <a:gd name="connsiteX25" fmla="*/ 8146 w 10000"/>
              <a:gd name="connsiteY25" fmla="*/ 2494 h 10000"/>
              <a:gd name="connsiteX26" fmla="*/ 8257 w 10000"/>
              <a:gd name="connsiteY26" fmla="*/ 2494 h 10000"/>
              <a:gd name="connsiteX27" fmla="*/ 8362 w 10000"/>
              <a:gd name="connsiteY27" fmla="*/ 2796 h 10000"/>
              <a:gd name="connsiteX28" fmla="*/ 8469 w 10000"/>
              <a:gd name="connsiteY28" fmla="*/ 3739 h 10000"/>
              <a:gd name="connsiteX29" fmla="*/ 8682 w 10000"/>
              <a:gd name="connsiteY29" fmla="*/ 2327 h 10000"/>
              <a:gd name="connsiteX30" fmla="*/ 8801 w 10000"/>
              <a:gd name="connsiteY30" fmla="*/ 2965 h 10000"/>
              <a:gd name="connsiteX31" fmla="*/ 8896 w 10000"/>
              <a:gd name="connsiteY31" fmla="*/ 2796 h 10000"/>
              <a:gd name="connsiteX32" fmla="*/ 9015 w 10000"/>
              <a:gd name="connsiteY32" fmla="*/ 1414 h 10000"/>
              <a:gd name="connsiteX33" fmla="*/ 9230 w 10000"/>
              <a:gd name="connsiteY33" fmla="*/ 1719 h 10000"/>
              <a:gd name="connsiteX34" fmla="*/ 9338 w 10000"/>
              <a:gd name="connsiteY34" fmla="*/ 778 h 10000"/>
              <a:gd name="connsiteX35" fmla="*/ 9457 w 10000"/>
              <a:gd name="connsiteY35" fmla="*/ 5925 h 10000"/>
              <a:gd name="connsiteX36" fmla="*/ 9554 w 10000"/>
              <a:gd name="connsiteY36" fmla="*/ 8115 h 10000"/>
              <a:gd name="connsiteX37" fmla="*/ 9785 w 10000"/>
              <a:gd name="connsiteY37" fmla="*/ 8115 h 10000"/>
              <a:gd name="connsiteX38" fmla="*/ 9883 w 10000"/>
              <a:gd name="connsiteY38" fmla="*/ 7341 h 10000"/>
              <a:gd name="connsiteX39" fmla="*/ 10000 w 10000"/>
              <a:gd name="connsiteY39" fmla="*/ 7341 h 10000"/>
              <a:gd name="connsiteX0" fmla="*/ 0 w 9678"/>
              <a:gd name="connsiteY0" fmla="*/ 6566 h 10000"/>
              <a:gd name="connsiteX1" fmla="*/ 100 w 9678"/>
              <a:gd name="connsiteY1" fmla="*/ 7341 h 10000"/>
              <a:gd name="connsiteX2" fmla="*/ 218 w 9678"/>
              <a:gd name="connsiteY2" fmla="*/ 7506 h 10000"/>
              <a:gd name="connsiteX3" fmla="*/ 306 w 9678"/>
              <a:gd name="connsiteY3" fmla="*/ 7979 h 10000"/>
              <a:gd name="connsiteX4" fmla="*/ 436 w 9678"/>
              <a:gd name="connsiteY4" fmla="*/ 7202 h 10000"/>
              <a:gd name="connsiteX5" fmla="*/ 647 w 9678"/>
              <a:gd name="connsiteY5" fmla="*/ 7810 h 10000"/>
              <a:gd name="connsiteX6" fmla="*/ 756 w 9678"/>
              <a:gd name="connsiteY6" fmla="*/ 7979 h 10000"/>
              <a:gd name="connsiteX7" fmla="*/ 871 w 9678"/>
              <a:gd name="connsiteY7" fmla="*/ 7647 h 10000"/>
              <a:gd name="connsiteX8" fmla="*/ 5640 w 9678"/>
              <a:gd name="connsiteY8" fmla="*/ 8752 h 10000"/>
              <a:gd name="connsiteX9" fmla="*/ 5756 w 9678"/>
              <a:gd name="connsiteY9" fmla="*/ 7810 h 10000"/>
              <a:gd name="connsiteX10" fmla="*/ 5868 w 9678"/>
              <a:gd name="connsiteY10" fmla="*/ 8115 h 10000"/>
              <a:gd name="connsiteX11" fmla="*/ 5974 w 9678"/>
              <a:gd name="connsiteY11" fmla="*/ 7341 h 10000"/>
              <a:gd name="connsiteX12" fmla="*/ 6199 w 9678"/>
              <a:gd name="connsiteY12" fmla="*/ 7037 h 10000"/>
              <a:gd name="connsiteX13" fmla="*/ 6295 w 9678"/>
              <a:gd name="connsiteY13" fmla="*/ 7647 h 10000"/>
              <a:gd name="connsiteX14" fmla="*/ 6415 w 9678"/>
              <a:gd name="connsiteY14" fmla="*/ 7810 h 10000"/>
              <a:gd name="connsiteX15" fmla="*/ 6507 w 9678"/>
              <a:gd name="connsiteY15" fmla="*/ 9059 h 10000"/>
              <a:gd name="connsiteX16" fmla="*/ 6739 w 9678"/>
              <a:gd name="connsiteY16" fmla="*/ 8920 h 10000"/>
              <a:gd name="connsiteX17" fmla="*/ 6833 w 9678"/>
              <a:gd name="connsiteY17" fmla="*/ 8283 h 10000"/>
              <a:gd name="connsiteX18" fmla="*/ 6953 w 9678"/>
              <a:gd name="connsiteY18" fmla="*/ 10000 h 10000"/>
              <a:gd name="connsiteX19" fmla="*/ 7074 w 9678"/>
              <a:gd name="connsiteY19" fmla="*/ 3906 h 10000"/>
              <a:gd name="connsiteX20" fmla="*/ 7283 w 9678"/>
              <a:gd name="connsiteY20" fmla="*/ 0 h 10000"/>
              <a:gd name="connsiteX21" fmla="*/ 7399 w 9678"/>
              <a:gd name="connsiteY21" fmla="*/ 1884 h 10000"/>
              <a:gd name="connsiteX22" fmla="*/ 7489 w 9678"/>
              <a:gd name="connsiteY22" fmla="*/ 1245 h 10000"/>
              <a:gd name="connsiteX23" fmla="*/ 7610 w 9678"/>
              <a:gd name="connsiteY23" fmla="*/ 2965 h 10000"/>
              <a:gd name="connsiteX24" fmla="*/ 7824 w 9678"/>
              <a:gd name="connsiteY24" fmla="*/ 2494 h 10000"/>
              <a:gd name="connsiteX25" fmla="*/ 7935 w 9678"/>
              <a:gd name="connsiteY25" fmla="*/ 2494 h 10000"/>
              <a:gd name="connsiteX26" fmla="*/ 8040 w 9678"/>
              <a:gd name="connsiteY26" fmla="*/ 2796 h 10000"/>
              <a:gd name="connsiteX27" fmla="*/ 8147 w 9678"/>
              <a:gd name="connsiteY27" fmla="*/ 3739 h 10000"/>
              <a:gd name="connsiteX28" fmla="*/ 8360 w 9678"/>
              <a:gd name="connsiteY28" fmla="*/ 2327 h 10000"/>
              <a:gd name="connsiteX29" fmla="*/ 8479 w 9678"/>
              <a:gd name="connsiteY29" fmla="*/ 2965 h 10000"/>
              <a:gd name="connsiteX30" fmla="*/ 8574 w 9678"/>
              <a:gd name="connsiteY30" fmla="*/ 2796 h 10000"/>
              <a:gd name="connsiteX31" fmla="*/ 8693 w 9678"/>
              <a:gd name="connsiteY31" fmla="*/ 1414 h 10000"/>
              <a:gd name="connsiteX32" fmla="*/ 8908 w 9678"/>
              <a:gd name="connsiteY32" fmla="*/ 1719 h 10000"/>
              <a:gd name="connsiteX33" fmla="*/ 9016 w 9678"/>
              <a:gd name="connsiteY33" fmla="*/ 778 h 10000"/>
              <a:gd name="connsiteX34" fmla="*/ 9135 w 9678"/>
              <a:gd name="connsiteY34" fmla="*/ 5925 h 10000"/>
              <a:gd name="connsiteX35" fmla="*/ 9232 w 9678"/>
              <a:gd name="connsiteY35" fmla="*/ 8115 h 10000"/>
              <a:gd name="connsiteX36" fmla="*/ 9463 w 9678"/>
              <a:gd name="connsiteY36" fmla="*/ 8115 h 10000"/>
              <a:gd name="connsiteX37" fmla="*/ 9561 w 9678"/>
              <a:gd name="connsiteY37" fmla="*/ 7341 h 10000"/>
              <a:gd name="connsiteX38" fmla="*/ 9678 w 9678"/>
              <a:gd name="connsiteY38" fmla="*/ 7341 h 10000"/>
              <a:gd name="connsiteX0" fmla="*/ 0 w 9897"/>
              <a:gd name="connsiteY0" fmla="*/ 7341 h 10000"/>
              <a:gd name="connsiteX1" fmla="*/ 122 w 9897"/>
              <a:gd name="connsiteY1" fmla="*/ 7506 h 10000"/>
              <a:gd name="connsiteX2" fmla="*/ 213 w 9897"/>
              <a:gd name="connsiteY2" fmla="*/ 7979 h 10000"/>
              <a:gd name="connsiteX3" fmla="*/ 348 w 9897"/>
              <a:gd name="connsiteY3" fmla="*/ 7202 h 10000"/>
              <a:gd name="connsiteX4" fmla="*/ 566 w 9897"/>
              <a:gd name="connsiteY4" fmla="*/ 7810 h 10000"/>
              <a:gd name="connsiteX5" fmla="*/ 678 w 9897"/>
              <a:gd name="connsiteY5" fmla="*/ 7979 h 10000"/>
              <a:gd name="connsiteX6" fmla="*/ 797 w 9897"/>
              <a:gd name="connsiteY6" fmla="*/ 7647 h 10000"/>
              <a:gd name="connsiteX7" fmla="*/ 5725 w 9897"/>
              <a:gd name="connsiteY7" fmla="*/ 8752 h 10000"/>
              <a:gd name="connsiteX8" fmla="*/ 5845 w 9897"/>
              <a:gd name="connsiteY8" fmla="*/ 7810 h 10000"/>
              <a:gd name="connsiteX9" fmla="*/ 5960 w 9897"/>
              <a:gd name="connsiteY9" fmla="*/ 8115 h 10000"/>
              <a:gd name="connsiteX10" fmla="*/ 6070 w 9897"/>
              <a:gd name="connsiteY10" fmla="*/ 7341 h 10000"/>
              <a:gd name="connsiteX11" fmla="*/ 6302 w 9897"/>
              <a:gd name="connsiteY11" fmla="*/ 7037 h 10000"/>
              <a:gd name="connsiteX12" fmla="*/ 6401 w 9897"/>
              <a:gd name="connsiteY12" fmla="*/ 7647 h 10000"/>
              <a:gd name="connsiteX13" fmla="*/ 6525 w 9897"/>
              <a:gd name="connsiteY13" fmla="*/ 7810 h 10000"/>
              <a:gd name="connsiteX14" fmla="*/ 6620 w 9897"/>
              <a:gd name="connsiteY14" fmla="*/ 9059 h 10000"/>
              <a:gd name="connsiteX15" fmla="*/ 6860 w 9897"/>
              <a:gd name="connsiteY15" fmla="*/ 8920 h 10000"/>
              <a:gd name="connsiteX16" fmla="*/ 6957 w 9897"/>
              <a:gd name="connsiteY16" fmla="*/ 8283 h 10000"/>
              <a:gd name="connsiteX17" fmla="*/ 7081 w 9897"/>
              <a:gd name="connsiteY17" fmla="*/ 10000 h 10000"/>
              <a:gd name="connsiteX18" fmla="*/ 7206 w 9897"/>
              <a:gd name="connsiteY18" fmla="*/ 3906 h 10000"/>
              <a:gd name="connsiteX19" fmla="*/ 7422 w 9897"/>
              <a:gd name="connsiteY19" fmla="*/ 0 h 10000"/>
              <a:gd name="connsiteX20" fmla="*/ 7542 w 9897"/>
              <a:gd name="connsiteY20" fmla="*/ 1884 h 10000"/>
              <a:gd name="connsiteX21" fmla="*/ 7635 w 9897"/>
              <a:gd name="connsiteY21" fmla="*/ 1245 h 10000"/>
              <a:gd name="connsiteX22" fmla="*/ 7760 w 9897"/>
              <a:gd name="connsiteY22" fmla="*/ 2965 h 10000"/>
              <a:gd name="connsiteX23" fmla="*/ 7981 w 9897"/>
              <a:gd name="connsiteY23" fmla="*/ 2494 h 10000"/>
              <a:gd name="connsiteX24" fmla="*/ 8096 w 9897"/>
              <a:gd name="connsiteY24" fmla="*/ 2494 h 10000"/>
              <a:gd name="connsiteX25" fmla="*/ 8205 w 9897"/>
              <a:gd name="connsiteY25" fmla="*/ 2796 h 10000"/>
              <a:gd name="connsiteX26" fmla="*/ 8315 w 9897"/>
              <a:gd name="connsiteY26" fmla="*/ 3739 h 10000"/>
              <a:gd name="connsiteX27" fmla="*/ 8535 w 9897"/>
              <a:gd name="connsiteY27" fmla="*/ 2327 h 10000"/>
              <a:gd name="connsiteX28" fmla="*/ 8658 w 9897"/>
              <a:gd name="connsiteY28" fmla="*/ 2965 h 10000"/>
              <a:gd name="connsiteX29" fmla="*/ 8756 w 9897"/>
              <a:gd name="connsiteY29" fmla="*/ 2796 h 10000"/>
              <a:gd name="connsiteX30" fmla="*/ 8879 w 9897"/>
              <a:gd name="connsiteY30" fmla="*/ 1414 h 10000"/>
              <a:gd name="connsiteX31" fmla="*/ 9101 w 9897"/>
              <a:gd name="connsiteY31" fmla="*/ 1719 h 10000"/>
              <a:gd name="connsiteX32" fmla="*/ 9213 w 9897"/>
              <a:gd name="connsiteY32" fmla="*/ 778 h 10000"/>
              <a:gd name="connsiteX33" fmla="*/ 9336 w 9897"/>
              <a:gd name="connsiteY33" fmla="*/ 5925 h 10000"/>
              <a:gd name="connsiteX34" fmla="*/ 9436 w 9897"/>
              <a:gd name="connsiteY34" fmla="*/ 8115 h 10000"/>
              <a:gd name="connsiteX35" fmla="*/ 9675 w 9897"/>
              <a:gd name="connsiteY35" fmla="*/ 8115 h 10000"/>
              <a:gd name="connsiteX36" fmla="*/ 9776 w 9897"/>
              <a:gd name="connsiteY36" fmla="*/ 7341 h 10000"/>
              <a:gd name="connsiteX37" fmla="*/ 9897 w 9897"/>
              <a:gd name="connsiteY37" fmla="*/ 7341 h 10000"/>
              <a:gd name="connsiteX0" fmla="*/ 0 w 10000"/>
              <a:gd name="connsiteY0" fmla="*/ 7341 h 10000"/>
              <a:gd name="connsiteX1" fmla="*/ 123 w 10000"/>
              <a:gd name="connsiteY1" fmla="*/ 7506 h 10000"/>
              <a:gd name="connsiteX2" fmla="*/ 352 w 10000"/>
              <a:gd name="connsiteY2" fmla="*/ 7202 h 10000"/>
              <a:gd name="connsiteX3" fmla="*/ 572 w 10000"/>
              <a:gd name="connsiteY3" fmla="*/ 7810 h 10000"/>
              <a:gd name="connsiteX4" fmla="*/ 685 w 10000"/>
              <a:gd name="connsiteY4" fmla="*/ 7979 h 10000"/>
              <a:gd name="connsiteX5" fmla="*/ 805 w 10000"/>
              <a:gd name="connsiteY5" fmla="*/ 7647 h 10000"/>
              <a:gd name="connsiteX6" fmla="*/ 5785 w 10000"/>
              <a:gd name="connsiteY6" fmla="*/ 8752 h 10000"/>
              <a:gd name="connsiteX7" fmla="*/ 5906 w 10000"/>
              <a:gd name="connsiteY7" fmla="*/ 7810 h 10000"/>
              <a:gd name="connsiteX8" fmla="*/ 6022 w 10000"/>
              <a:gd name="connsiteY8" fmla="*/ 8115 h 10000"/>
              <a:gd name="connsiteX9" fmla="*/ 6133 w 10000"/>
              <a:gd name="connsiteY9" fmla="*/ 7341 h 10000"/>
              <a:gd name="connsiteX10" fmla="*/ 6368 w 10000"/>
              <a:gd name="connsiteY10" fmla="*/ 7037 h 10000"/>
              <a:gd name="connsiteX11" fmla="*/ 6468 w 10000"/>
              <a:gd name="connsiteY11" fmla="*/ 7647 h 10000"/>
              <a:gd name="connsiteX12" fmla="*/ 6593 w 10000"/>
              <a:gd name="connsiteY12" fmla="*/ 7810 h 10000"/>
              <a:gd name="connsiteX13" fmla="*/ 6689 w 10000"/>
              <a:gd name="connsiteY13" fmla="*/ 9059 h 10000"/>
              <a:gd name="connsiteX14" fmla="*/ 6931 w 10000"/>
              <a:gd name="connsiteY14" fmla="*/ 8920 h 10000"/>
              <a:gd name="connsiteX15" fmla="*/ 7029 w 10000"/>
              <a:gd name="connsiteY15" fmla="*/ 8283 h 10000"/>
              <a:gd name="connsiteX16" fmla="*/ 7155 w 10000"/>
              <a:gd name="connsiteY16" fmla="*/ 10000 h 10000"/>
              <a:gd name="connsiteX17" fmla="*/ 7281 w 10000"/>
              <a:gd name="connsiteY17" fmla="*/ 3906 h 10000"/>
              <a:gd name="connsiteX18" fmla="*/ 7499 w 10000"/>
              <a:gd name="connsiteY18" fmla="*/ 0 h 10000"/>
              <a:gd name="connsiteX19" fmla="*/ 7620 w 10000"/>
              <a:gd name="connsiteY19" fmla="*/ 1884 h 10000"/>
              <a:gd name="connsiteX20" fmla="*/ 7714 w 10000"/>
              <a:gd name="connsiteY20" fmla="*/ 1245 h 10000"/>
              <a:gd name="connsiteX21" fmla="*/ 7841 w 10000"/>
              <a:gd name="connsiteY21" fmla="*/ 2965 h 10000"/>
              <a:gd name="connsiteX22" fmla="*/ 8064 w 10000"/>
              <a:gd name="connsiteY22" fmla="*/ 2494 h 10000"/>
              <a:gd name="connsiteX23" fmla="*/ 8180 w 10000"/>
              <a:gd name="connsiteY23" fmla="*/ 2494 h 10000"/>
              <a:gd name="connsiteX24" fmla="*/ 8290 w 10000"/>
              <a:gd name="connsiteY24" fmla="*/ 2796 h 10000"/>
              <a:gd name="connsiteX25" fmla="*/ 8402 w 10000"/>
              <a:gd name="connsiteY25" fmla="*/ 3739 h 10000"/>
              <a:gd name="connsiteX26" fmla="*/ 8624 w 10000"/>
              <a:gd name="connsiteY26" fmla="*/ 2327 h 10000"/>
              <a:gd name="connsiteX27" fmla="*/ 8748 w 10000"/>
              <a:gd name="connsiteY27" fmla="*/ 2965 h 10000"/>
              <a:gd name="connsiteX28" fmla="*/ 8847 w 10000"/>
              <a:gd name="connsiteY28" fmla="*/ 2796 h 10000"/>
              <a:gd name="connsiteX29" fmla="*/ 8971 w 10000"/>
              <a:gd name="connsiteY29" fmla="*/ 1414 h 10000"/>
              <a:gd name="connsiteX30" fmla="*/ 9196 w 10000"/>
              <a:gd name="connsiteY30" fmla="*/ 1719 h 10000"/>
              <a:gd name="connsiteX31" fmla="*/ 9309 w 10000"/>
              <a:gd name="connsiteY31" fmla="*/ 778 h 10000"/>
              <a:gd name="connsiteX32" fmla="*/ 9433 w 10000"/>
              <a:gd name="connsiteY32" fmla="*/ 5925 h 10000"/>
              <a:gd name="connsiteX33" fmla="*/ 9534 w 10000"/>
              <a:gd name="connsiteY33" fmla="*/ 8115 h 10000"/>
              <a:gd name="connsiteX34" fmla="*/ 9776 w 10000"/>
              <a:gd name="connsiteY34" fmla="*/ 8115 h 10000"/>
              <a:gd name="connsiteX35" fmla="*/ 9878 w 10000"/>
              <a:gd name="connsiteY35" fmla="*/ 7341 h 10000"/>
              <a:gd name="connsiteX36" fmla="*/ 10000 w 10000"/>
              <a:gd name="connsiteY36" fmla="*/ 7341 h 10000"/>
              <a:gd name="connsiteX0" fmla="*/ 0 w 10000"/>
              <a:gd name="connsiteY0" fmla="*/ 7341 h 10000"/>
              <a:gd name="connsiteX1" fmla="*/ 352 w 10000"/>
              <a:gd name="connsiteY1" fmla="*/ 7202 h 10000"/>
              <a:gd name="connsiteX2" fmla="*/ 572 w 10000"/>
              <a:gd name="connsiteY2" fmla="*/ 7810 h 10000"/>
              <a:gd name="connsiteX3" fmla="*/ 685 w 10000"/>
              <a:gd name="connsiteY3" fmla="*/ 7979 h 10000"/>
              <a:gd name="connsiteX4" fmla="*/ 805 w 10000"/>
              <a:gd name="connsiteY4" fmla="*/ 7647 h 10000"/>
              <a:gd name="connsiteX5" fmla="*/ 5785 w 10000"/>
              <a:gd name="connsiteY5" fmla="*/ 8752 h 10000"/>
              <a:gd name="connsiteX6" fmla="*/ 5906 w 10000"/>
              <a:gd name="connsiteY6" fmla="*/ 7810 h 10000"/>
              <a:gd name="connsiteX7" fmla="*/ 6022 w 10000"/>
              <a:gd name="connsiteY7" fmla="*/ 8115 h 10000"/>
              <a:gd name="connsiteX8" fmla="*/ 6133 w 10000"/>
              <a:gd name="connsiteY8" fmla="*/ 7341 h 10000"/>
              <a:gd name="connsiteX9" fmla="*/ 6368 w 10000"/>
              <a:gd name="connsiteY9" fmla="*/ 7037 h 10000"/>
              <a:gd name="connsiteX10" fmla="*/ 6468 w 10000"/>
              <a:gd name="connsiteY10" fmla="*/ 7647 h 10000"/>
              <a:gd name="connsiteX11" fmla="*/ 6593 w 10000"/>
              <a:gd name="connsiteY11" fmla="*/ 7810 h 10000"/>
              <a:gd name="connsiteX12" fmla="*/ 6689 w 10000"/>
              <a:gd name="connsiteY12" fmla="*/ 9059 h 10000"/>
              <a:gd name="connsiteX13" fmla="*/ 6931 w 10000"/>
              <a:gd name="connsiteY13" fmla="*/ 8920 h 10000"/>
              <a:gd name="connsiteX14" fmla="*/ 7029 w 10000"/>
              <a:gd name="connsiteY14" fmla="*/ 8283 h 10000"/>
              <a:gd name="connsiteX15" fmla="*/ 7155 w 10000"/>
              <a:gd name="connsiteY15" fmla="*/ 10000 h 10000"/>
              <a:gd name="connsiteX16" fmla="*/ 7281 w 10000"/>
              <a:gd name="connsiteY16" fmla="*/ 3906 h 10000"/>
              <a:gd name="connsiteX17" fmla="*/ 7499 w 10000"/>
              <a:gd name="connsiteY17" fmla="*/ 0 h 10000"/>
              <a:gd name="connsiteX18" fmla="*/ 7620 w 10000"/>
              <a:gd name="connsiteY18" fmla="*/ 1884 h 10000"/>
              <a:gd name="connsiteX19" fmla="*/ 7714 w 10000"/>
              <a:gd name="connsiteY19" fmla="*/ 1245 h 10000"/>
              <a:gd name="connsiteX20" fmla="*/ 7841 w 10000"/>
              <a:gd name="connsiteY20" fmla="*/ 2965 h 10000"/>
              <a:gd name="connsiteX21" fmla="*/ 8064 w 10000"/>
              <a:gd name="connsiteY21" fmla="*/ 2494 h 10000"/>
              <a:gd name="connsiteX22" fmla="*/ 8180 w 10000"/>
              <a:gd name="connsiteY22" fmla="*/ 2494 h 10000"/>
              <a:gd name="connsiteX23" fmla="*/ 8290 w 10000"/>
              <a:gd name="connsiteY23" fmla="*/ 2796 h 10000"/>
              <a:gd name="connsiteX24" fmla="*/ 8402 w 10000"/>
              <a:gd name="connsiteY24" fmla="*/ 3739 h 10000"/>
              <a:gd name="connsiteX25" fmla="*/ 8624 w 10000"/>
              <a:gd name="connsiteY25" fmla="*/ 2327 h 10000"/>
              <a:gd name="connsiteX26" fmla="*/ 8748 w 10000"/>
              <a:gd name="connsiteY26" fmla="*/ 2965 h 10000"/>
              <a:gd name="connsiteX27" fmla="*/ 8847 w 10000"/>
              <a:gd name="connsiteY27" fmla="*/ 2796 h 10000"/>
              <a:gd name="connsiteX28" fmla="*/ 8971 w 10000"/>
              <a:gd name="connsiteY28" fmla="*/ 1414 h 10000"/>
              <a:gd name="connsiteX29" fmla="*/ 9196 w 10000"/>
              <a:gd name="connsiteY29" fmla="*/ 1719 h 10000"/>
              <a:gd name="connsiteX30" fmla="*/ 9309 w 10000"/>
              <a:gd name="connsiteY30" fmla="*/ 778 h 10000"/>
              <a:gd name="connsiteX31" fmla="*/ 9433 w 10000"/>
              <a:gd name="connsiteY31" fmla="*/ 5925 h 10000"/>
              <a:gd name="connsiteX32" fmla="*/ 9534 w 10000"/>
              <a:gd name="connsiteY32" fmla="*/ 8115 h 10000"/>
              <a:gd name="connsiteX33" fmla="*/ 9776 w 10000"/>
              <a:gd name="connsiteY33" fmla="*/ 8115 h 10000"/>
              <a:gd name="connsiteX34" fmla="*/ 9878 w 10000"/>
              <a:gd name="connsiteY34" fmla="*/ 7341 h 10000"/>
              <a:gd name="connsiteX35" fmla="*/ 10000 w 10000"/>
              <a:gd name="connsiteY35" fmla="*/ 7341 h 10000"/>
              <a:gd name="connsiteX0" fmla="*/ 0 w 9648"/>
              <a:gd name="connsiteY0" fmla="*/ 7202 h 10000"/>
              <a:gd name="connsiteX1" fmla="*/ 220 w 9648"/>
              <a:gd name="connsiteY1" fmla="*/ 7810 h 10000"/>
              <a:gd name="connsiteX2" fmla="*/ 333 w 9648"/>
              <a:gd name="connsiteY2" fmla="*/ 7979 h 10000"/>
              <a:gd name="connsiteX3" fmla="*/ 453 w 9648"/>
              <a:gd name="connsiteY3" fmla="*/ 7647 h 10000"/>
              <a:gd name="connsiteX4" fmla="*/ 5433 w 9648"/>
              <a:gd name="connsiteY4" fmla="*/ 8752 h 10000"/>
              <a:gd name="connsiteX5" fmla="*/ 5554 w 9648"/>
              <a:gd name="connsiteY5" fmla="*/ 7810 h 10000"/>
              <a:gd name="connsiteX6" fmla="*/ 5670 w 9648"/>
              <a:gd name="connsiteY6" fmla="*/ 8115 h 10000"/>
              <a:gd name="connsiteX7" fmla="*/ 5781 w 9648"/>
              <a:gd name="connsiteY7" fmla="*/ 7341 h 10000"/>
              <a:gd name="connsiteX8" fmla="*/ 6016 w 9648"/>
              <a:gd name="connsiteY8" fmla="*/ 7037 h 10000"/>
              <a:gd name="connsiteX9" fmla="*/ 6116 w 9648"/>
              <a:gd name="connsiteY9" fmla="*/ 7647 h 10000"/>
              <a:gd name="connsiteX10" fmla="*/ 6241 w 9648"/>
              <a:gd name="connsiteY10" fmla="*/ 7810 h 10000"/>
              <a:gd name="connsiteX11" fmla="*/ 6337 w 9648"/>
              <a:gd name="connsiteY11" fmla="*/ 9059 h 10000"/>
              <a:gd name="connsiteX12" fmla="*/ 6579 w 9648"/>
              <a:gd name="connsiteY12" fmla="*/ 8920 h 10000"/>
              <a:gd name="connsiteX13" fmla="*/ 6677 w 9648"/>
              <a:gd name="connsiteY13" fmla="*/ 8283 h 10000"/>
              <a:gd name="connsiteX14" fmla="*/ 6803 w 9648"/>
              <a:gd name="connsiteY14" fmla="*/ 10000 h 10000"/>
              <a:gd name="connsiteX15" fmla="*/ 6929 w 9648"/>
              <a:gd name="connsiteY15" fmla="*/ 3906 h 10000"/>
              <a:gd name="connsiteX16" fmla="*/ 7147 w 9648"/>
              <a:gd name="connsiteY16" fmla="*/ 0 h 10000"/>
              <a:gd name="connsiteX17" fmla="*/ 7268 w 9648"/>
              <a:gd name="connsiteY17" fmla="*/ 1884 h 10000"/>
              <a:gd name="connsiteX18" fmla="*/ 7362 w 9648"/>
              <a:gd name="connsiteY18" fmla="*/ 1245 h 10000"/>
              <a:gd name="connsiteX19" fmla="*/ 7489 w 9648"/>
              <a:gd name="connsiteY19" fmla="*/ 2965 h 10000"/>
              <a:gd name="connsiteX20" fmla="*/ 7712 w 9648"/>
              <a:gd name="connsiteY20" fmla="*/ 2494 h 10000"/>
              <a:gd name="connsiteX21" fmla="*/ 7828 w 9648"/>
              <a:gd name="connsiteY21" fmla="*/ 2494 h 10000"/>
              <a:gd name="connsiteX22" fmla="*/ 7938 w 9648"/>
              <a:gd name="connsiteY22" fmla="*/ 2796 h 10000"/>
              <a:gd name="connsiteX23" fmla="*/ 8050 w 9648"/>
              <a:gd name="connsiteY23" fmla="*/ 3739 h 10000"/>
              <a:gd name="connsiteX24" fmla="*/ 8272 w 9648"/>
              <a:gd name="connsiteY24" fmla="*/ 2327 h 10000"/>
              <a:gd name="connsiteX25" fmla="*/ 8396 w 9648"/>
              <a:gd name="connsiteY25" fmla="*/ 2965 h 10000"/>
              <a:gd name="connsiteX26" fmla="*/ 8495 w 9648"/>
              <a:gd name="connsiteY26" fmla="*/ 2796 h 10000"/>
              <a:gd name="connsiteX27" fmla="*/ 8619 w 9648"/>
              <a:gd name="connsiteY27" fmla="*/ 1414 h 10000"/>
              <a:gd name="connsiteX28" fmla="*/ 8844 w 9648"/>
              <a:gd name="connsiteY28" fmla="*/ 1719 h 10000"/>
              <a:gd name="connsiteX29" fmla="*/ 8957 w 9648"/>
              <a:gd name="connsiteY29" fmla="*/ 778 h 10000"/>
              <a:gd name="connsiteX30" fmla="*/ 9081 w 9648"/>
              <a:gd name="connsiteY30" fmla="*/ 5925 h 10000"/>
              <a:gd name="connsiteX31" fmla="*/ 9182 w 9648"/>
              <a:gd name="connsiteY31" fmla="*/ 8115 h 10000"/>
              <a:gd name="connsiteX32" fmla="*/ 9424 w 9648"/>
              <a:gd name="connsiteY32" fmla="*/ 8115 h 10000"/>
              <a:gd name="connsiteX33" fmla="*/ 9526 w 9648"/>
              <a:gd name="connsiteY33" fmla="*/ 7341 h 10000"/>
              <a:gd name="connsiteX34" fmla="*/ 9648 w 9648"/>
              <a:gd name="connsiteY34" fmla="*/ 7341 h 10000"/>
              <a:gd name="connsiteX0" fmla="*/ 0 w 10000"/>
              <a:gd name="connsiteY0" fmla="*/ 7202 h 10000"/>
              <a:gd name="connsiteX1" fmla="*/ 345 w 10000"/>
              <a:gd name="connsiteY1" fmla="*/ 7979 h 10000"/>
              <a:gd name="connsiteX2" fmla="*/ 470 w 10000"/>
              <a:gd name="connsiteY2" fmla="*/ 7647 h 10000"/>
              <a:gd name="connsiteX3" fmla="*/ 5631 w 10000"/>
              <a:gd name="connsiteY3" fmla="*/ 8752 h 10000"/>
              <a:gd name="connsiteX4" fmla="*/ 5757 w 10000"/>
              <a:gd name="connsiteY4" fmla="*/ 7810 h 10000"/>
              <a:gd name="connsiteX5" fmla="*/ 5877 w 10000"/>
              <a:gd name="connsiteY5" fmla="*/ 8115 h 10000"/>
              <a:gd name="connsiteX6" fmla="*/ 5992 w 10000"/>
              <a:gd name="connsiteY6" fmla="*/ 7341 h 10000"/>
              <a:gd name="connsiteX7" fmla="*/ 6235 w 10000"/>
              <a:gd name="connsiteY7" fmla="*/ 7037 h 10000"/>
              <a:gd name="connsiteX8" fmla="*/ 6339 w 10000"/>
              <a:gd name="connsiteY8" fmla="*/ 7647 h 10000"/>
              <a:gd name="connsiteX9" fmla="*/ 6469 w 10000"/>
              <a:gd name="connsiteY9" fmla="*/ 7810 h 10000"/>
              <a:gd name="connsiteX10" fmla="*/ 6568 w 10000"/>
              <a:gd name="connsiteY10" fmla="*/ 9059 h 10000"/>
              <a:gd name="connsiteX11" fmla="*/ 6819 w 10000"/>
              <a:gd name="connsiteY11" fmla="*/ 8920 h 10000"/>
              <a:gd name="connsiteX12" fmla="*/ 6921 w 10000"/>
              <a:gd name="connsiteY12" fmla="*/ 8283 h 10000"/>
              <a:gd name="connsiteX13" fmla="*/ 7051 w 10000"/>
              <a:gd name="connsiteY13" fmla="*/ 10000 h 10000"/>
              <a:gd name="connsiteX14" fmla="*/ 7182 w 10000"/>
              <a:gd name="connsiteY14" fmla="*/ 3906 h 10000"/>
              <a:gd name="connsiteX15" fmla="*/ 7408 w 10000"/>
              <a:gd name="connsiteY15" fmla="*/ 0 h 10000"/>
              <a:gd name="connsiteX16" fmla="*/ 7533 w 10000"/>
              <a:gd name="connsiteY16" fmla="*/ 1884 h 10000"/>
              <a:gd name="connsiteX17" fmla="*/ 7631 w 10000"/>
              <a:gd name="connsiteY17" fmla="*/ 1245 h 10000"/>
              <a:gd name="connsiteX18" fmla="*/ 7762 w 10000"/>
              <a:gd name="connsiteY18" fmla="*/ 2965 h 10000"/>
              <a:gd name="connsiteX19" fmla="*/ 7993 w 10000"/>
              <a:gd name="connsiteY19" fmla="*/ 2494 h 10000"/>
              <a:gd name="connsiteX20" fmla="*/ 8114 w 10000"/>
              <a:gd name="connsiteY20" fmla="*/ 2494 h 10000"/>
              <a:gd name="connsiteX21" fmla="*/ 8228 w 10000"/>
              <a:gd name="connsiteY21" fmla="*/ 2796 h 10000"/>
              <a:gd name="connsiteX22" fmla="*/ 8344 w 10000"/>
              <a:gd name="connsiteY22" fmla="*/ 3739 h 10000"/>
              <a:gd name="connsiteX23" fmla="*/ 8574 w 10000"/>
              <a:gd name="connsiteY23" fmla="*/ 2327 h 10000"/>
              <a:gd name="connsiteX24" fmla="*/ 8702 w 10000"/>
              <a:gd name="connsiteY24" fmla="*/ 2965 h 10000"/>
              <a:gd name="connsiteX25" fmla="*/ 8805 w 10000"/>
              <a:gd name="connsiteY25" fmla="*/ 2796 h 10000"/>
              <a:gd name="connsiteX26" fmla="*/ 8933 w 10000"/>
              <a:gd name="connsiteY26" fmla="*/ 1414 h 10000"/>
              <a:gd name="connsiteX27" fmla="*/ 9167 w 10000"/>
              <a:gd name="connsiteY27" fmla="*/ 1719 h 10000"/>
              <a:gd name="connsiteX28" fmla="*/ 9284 w 10000"/>
              <a:gd name="connsiteY28" fmla="*/ 778 h 10000"/>
              <a:gd name="connsiteX29" fmla="*/ 9412 w 10000"/>
              <a:gd name="connsiteY29" fmla="*/ 5925 h 10000"/>
              <a:gd name="connsiteX30" fmla="*/ 9517 w 10000"/>
              <a:gd name="connsiteY30" fmla="*/ 8115 h 10000"/>
              <a:gd name="connsiteX31" fmla="*/ 9768 w 10000"/>
              <a:gd name="connsiteY31" fmla="*/ 8115 h 10000"/>
              <a:gd name="connsiteX32" fmla="*/ 9874 w 10000"/>
              <a:gd name="connsiteY32" fmla="*/ 7341 h 10000"/>
              <a:gd name="connsiteX33" fmla="*/ 10000 w 10000"/>
              <a:gd name="connsiteY33" fmla="*/ 7341 h 10000"/>
              <a:gd name="connsiteX0" fmla="*/ 0 w 9655"/>
              <a:gd name="connsiteY0" fmla="*/ 7979 h 10000"/>
              <a:gd name="connsiteX1" fmla="*/ 125 w 9655"/>
              <a:gd name="connsiteY1" fmla="*/ 7647 h 10000"/>
              <a:gd name="connsiteX2" fmla="*/ 5286 w 9655"/>
              <a:gd name="connsiteY2" fmla="*/ 8752 h 10000"/>
              <a:gd name="connsiteX3" fmla="*/ 5412 w 9655"/>
              <a:gd name="connsiteY3" fmla="*/ 7810 h 10000"/>
              <a:gd name="connsiteX4" fmla="*/ 5532 w 9655"/>
              <a:gd name="connsiteY4" fmla="*/ 8115 h 10000"/>
              <a:gd name="connsiteX5" fmla="*/ 5647 w 9655"/>
              <a:gd name="connsiteY5" fmla="*/ 7341 h 10000"/>
              <a:gd name="connsiteX6" fmla="*/ 5890 w 9655"/>
              <a:gd name="connsiteY6" fmla="*/ 7037 h 10000"/>
              <a:gd name="connsiteX7" fmla="*/ 5994 w 9655"/>
              <a:gd name="connsiteY7" fmla="*/ 7647 h 10000"/>
              <a:gd name="connsiteX8" fmla="*/ 6124 w 9655"/>
              <a:gd name="connsiteY8" fmla="*/ 7810 h 10000"/>
              <a:gd name="connsiteX9" fmla="*/ 6223 w 9655"/>
              <a:gd name="connsiteY9" fmla="*/ 9059 h 10000"/>
              <a:gd name="connsiteX10" fmla="*/ 6474 w 9655"/>
              <a:gd name="connsiteY10" fmla="*/ 8920 h 10000"/>
              <a:gd name="connsiteX11" fmla="*/ 6576 w 9655"/>
              <a:gd name="connsiteY11" fmla="*/ 8283 h 10000"/>
              <a:gd name="connsiteX12" fmla="*/ 6706 w 9655"/>
              <a:gd name="connsiteY12" fmla="*/ 10000 h 10000"/>
              <a:gd name="connsiteX13" fmla="*/ 6837 w 9655"/>
              <a:gd name="connsiteY13" fmla="*/ 3906 h 10000"/>
              <a:gd name="connsiteX14" fmla="*/ 7063 w 9655"/>
              <a:gd name="connsiteY14" fmla="*/ 0 h 10000"/>
              <a:gd name="connsiteX15" fmla="*/ 7188 w 9655"/>
              <a:gd name="connsiteY15" fmla="*/ 1884 h 10000"/>
              <a:gd name="connsiteX16" fmla="*/ 7286 w 9655"/>
              <a:gd name="connsiteY16" fmla="*/ 1245 h 10000"/>
              <a:gd name="connsiteX17" fmla="*/ 7417 w 9655"/>
              <a:gd name="connsiteY17" fmla="*/ 2965 h 10000"/>
              <a:gd name="connsiteX18" fmla="*/ 7648 w 9655"/>
              <a:gd name="connsiteY18" fmla="*/ 2494 h 10000"/>
              <a:gd name="connsiteX19" fmla="*/ 7769 w 9655"/>
              <a:gd name="connsiteY19" fmla="*/ 2494 h 10000"/>
              <a:gd name="connsiteX20" fmla="*/ 7883 w 9655"/>
              <a:gd name="connsiteY20" fmla="*/ 2796 h 10000"/>
              <a:gd name="connsiteX21" fmla="*/ 7999 w 9655"/>
              <a:gd name="connsiteY21" fmla="*/ 3739 h 10000"/>
              <a:gd name="connsiteX22" fmla="*/ 8229 w 9655"/>
              <a:gd name="connsiteY22" fmla="*/ 2327 h 10000"/>
              <a:gd name="connsiteX23" fmla="*/ 8357 w 9655"/>
              <a:gd name="connsiteY23" fmla="*/ 2965 h 10000"/>
              <a:gd name="connsiteX24" fmla="*/ 8460 w 9655"/>
              <a:gd name="connsiteY24" fmla="*/ 2796 h 10000"/>
              <a:gd name="connsiteX25" fmla="*/ 8588 w 9655"/>
              <a:gd name="connsiteY25" fmla="*/ 1414 h 10000"/>
              <a:gd name="connsiteX26" fmla="*/ 8822 w 9655"/>
              <a:gd name="connsiteY26" fmla="*/ 1719 h 10000"/>
              <a:gd name="connsiteX27" fmla="*/ 8939 w 9655"/>
              <a:gd name="connsiteY27" fmla="*/ 778 h 10000"/>
              <a:gd name="connsiteX28" fmla="*/ 9067 w 9655"/>
              <a:gd name="connsiteY28" fmla="*/ 5925 h 10000"/>
              <a:gd name="connsiteX29" fmla="*/ 9172 w 9655"/>
              <a:gd name="connsiteY29" fmla="*/ 8115 h 10000"/>
              <a:gd name="connsiteX30" fmla="*/ 9423 w 9655"/>
              <a:gd name="connsiteY30" fmla="*/ 8115 h 10000"/>
              <a:gd name="connsiteX31" fmla="*/ 9529 w 9655"/>
              <a:gd name="connsiteY31" fmla="*/ 7341 h 10000"/>
              <a:gd name="connsiteX32" fmla="*/ 9655 w 9655"/>
              <a:gd name="connsiteY32" fmla="*/ 7341 h 10000"/>
              <a:gd name="connsiteX0" fmla="*/ 0 w 9871"/>
              <a:gd name="connsiteY0" fmla="*/ 7647 h 10000"/>
              <a:gd name="connsiteX1" fmla="*/ 5346 w 9871"/>
              <a:gd name="connsiteY1" fmla="*/ 8752 h 10000"/>
              <a:gd name="connsiteX2" fmla="*/ 5476 w 9871"/>
              <a:gd name="connsiteY2" fmla="*/ 7810 h 10000"/>
              <a:gd name="connsiteX3" fmla="*/ 5601 w 9871"/>
              <a:gd name="connsiteY3" fmla="*/ 8115 h 10000"/>
              <a:gd name="connsiteX4" fmla="*/ 5720 w 9871"/>
              <a:gd name="connsiteY4" fmla="*/ 7341 h 10000"/>
              <a:gd name="connsiteX5" fmla="*/ 5971 w 9871"/>
              <a:gd name="connsiteY5" fmla="*/ 7037 h 10000"/>
              <a:gd name="connsiteX6" fmla="*/ 6079 w 9871"/>
              <a:gd name="connsiteY6" fmla="*/ 7647 h 10000"/>
              <a:gd name="connsiteX7" fmla="*/ 6214 w 9871"/>
              <a:gd name="connsiteY7" fmla="*/ 7810 h 10000"/>
              <a:gd name="connsiteX8" fmla="*/ 6316 w 9871"/>
              <a:gd name="connsiteY8" fmla="*/ 9059 h 10000"/>
              <a:gd name="connsiteX9" fmla="*/ 6576 w 9871"/>
              <a:gd name="connsiteY9" fmla="*/ 8920 h 10000"/>
              <a:gd name="connsiteX10" fmla="*/ 6682 w 9871"/>
              <a:gd name="connsiteY10" fmla="*/ 8283 h 10000"/>
              <a:gd name="connsiteX11" fmla="*/ 6817 w 9871"/>
              <a:gd name="connsiteY11" fmla="*/ 10000 h 10000"/>
              <a:gd name="connsiteX12" fmla="*/ 6952 w 9871"/>
              <a:gd name="connsiteY12" fmla="*/ 3906 h 10000"/>
              <a:gd name="connsiteX13" fmla="*/ 7186 w 9871"/>
              <a:gd name="connsiteY13" fmla="*/ 0 h 10000"/>
              <a:gd name="connsiteX14" fmla="*/ 7316 w 9871"/>
              <a:gd name="connsiteY14" fmla="*/ 1884 h 10000"/>
              <a:gd name="connsiteX15" fmla="*/ 7417 w 9871"/>
              <a:gd name="connsiteY15" fmla="*/ 1245 h 10000"/>
              <a:gd name="connsiteX16" fmla="*/ 7553 w 9871"/>
              <a:gd name="connsiteY16" fmla="*/ 2965 h 10000"/>
              <a:gd name="connsiteX17" fmla="*/ 7792 w 9871"/>
              <a:gd name="connsiteY17" fmla="*/ 2494 h 10000"/>
              <a:gd name="connsiteX18" fmla="*/ 7918 w 9871"/>
              <a:gd name="connsiteY18" fmla="*/ 2494 h 10000"/>
              <a:gd name="connsiteX19" fmla="*/ 8036 w 9871"/>
              <a:gd name="connsiteY19" fmla="*/ 2796 h 10000"/>
              <a:gd name="connsiteX20" fmla="*/ 8156 w 9871"/>
              <a:gd name="connsiteY20" fmla="*/ 3739 h 10000"/>
              <a:gd name="connsiteX21" fmla="*/ 8394 w 9871"/>
              <a:gd name="connsiteY21" fmla="*/ 2327 h 10000"/>
              <a:gd name="connsiteX22" fmla="*/ 8527 w 9871"/>
              <a:gd name="connsiteY22" fmla="*/ 2965 h 10000"/>
              <a:gd name="connsiteX23" fmla="*/ 8633 w 9871"/>
              <a:gd name="connsiteY23" fmla="*/ 2796 h 10000"/>
              <a:gd name="connsiteX24" fmla="*/ 8766 w 9871"/>
              <a:gd name="connsiteY24" fmla="*/ 1414 h 10000"/>
              <a:gd name="connsiteX25" fmla="*/ 9008 w 9871"/>
              <a:gd name="connsiteY25" fmla="*/ 1719 h 10000"/>
              <a:gd name="connsiteX26" fmla="*/ 9129 w 9871"/>
              <a:gd name="connsiteY26" fmla="*/ 778 h 10000"/>
              <a:gd name="connsiteX27" fmla="*/ 9262 w 9871"/>
              <a:gd name="connsiteY27" fmla="*/ 5925 h 10000"/>
              <a:gd name="connsiteX28" fmla="*/ 9371 w 9871"/>
              <a:gd name="connsiteY28" fmla="*/ 8115 h 10000"/>
              <a:gd name="connsiteX29" fmla="*/ 9631 w 9871"/>
              <a:gd name="connsiteY29" fmla="*/ 8115 h 10000"/>
              <a:gd name="connsiteX30" fmla="*/ 9740 w 9871"/>
              <a:gd name="connsiteY30" fmla="*/ 7341 h 10000"/>
              <a:gd name="connsiteX31" fmla="*/ 9871 w 9871"/>
              <a:gd name="connsiteY31" fmla="*/ 7341 h 10000"/>
              <a:gd name="connsiteX0" fmla="*/ 0 w 4584"/>
              <a:gd name="connsiteY0" fmla="*/ 8752 h 10000"/>
              <a:gd name="connsiteX1" fmla="*/ 132 w 4584"/>
              <a:gd name="connsiteY1" fmla="*/ 7810 h 10000"/>
              <a:gd name="connsiteX2" fmla="*/ 258 w 4584"/>
              <a:gd name="connsiteY2" fmla="*/ 8115 h 10000"/>
              <a:gd name="connsiteX3" fmla="*/ 379 w 4584"/>
              <a:gd name="connsiteY3" fmla="*/ 7341 h 10000"/>
              <a:gd name="connsiteX4" fmla="*/ 633 w 4584"/>
              <a:gd name="connsiteY4" fmla="*/ 7037 h 10000"/>
              <a:gd name="connsiteX5" fmla="*/ 742 w 4584"/>
              <a:gd name="connsiteY5" fmla="*/ 7647 h 10000"/>
              <a:gd name="connsiteX6" fmla="*/ 879 w 4584"/>
              <a:gd name="connsiteY6" fmla="*/ 7810 h 10000"/>
              <a:gd name="connsiteX7" fmla="*/ 983 w 4584"/>
              <a:gd name="connsiteY7" fmla="*/ 9059 h 10000"/>
              <a:gd name="connsiteX8" fmla="*/ 1246 w 4584"/>
              <a:gd name="connsiteY8" fmla="*/ 8920 h 10000"/>
              <a:gd name="connsiteX9" fmla="*/ 1353 w 4584"/>
              <a:gd name="connsiteY9" fmla="*/ 8283 h 10000"/>
              <a:gd name="connsiteX10" fmla="*/ 1490 w 4584"/>
              <a:gd name="connsiteY10" fmla="*/ 10000 h 10000"/>
              <a:gd name="connsiteX11" fmla="*/ 1627 w 4584"/>
              <a:gd name="connsiteY11" fmla="*/ 3906 h 10000"/>
              <a:gd name="connsiteX12" fmla="*/ 1864 w 4584"/>
              <a:gd name="connsiteY12" fmla="*/ 0 h 10000"/>
              <a:gd name="connsiteX13" fmla="*/ 1996 w 4584"/>
              <a:gd name="connsiteY13" fmla="*/ 1884 h 10000"/>
              <a:gd name="connsiteX14" fmla="*/ 2098 w 4584"/>
              <a:gd name="connsiteY14" fmla="*/ 1245 h 10000"/>
              <a:gd name="connsiteX15" fmla="*/ 2236 w 4584"/>
              <a:gd name="connsiteY15" fmla="*/ 2965 h 10000"/>
              <a:gd name="connsiteX16" fmla="*/ 2478 w 4584"/>
              <a:gd name="connsiteY16" fmla="*/ 2494 h 10000"/>
              <a:gd name="connsiteX17" fmla="*/ 2605 w 4584"/>
              <a:gd name="connsiteY17" fmla="*/ 2494 h 10000"/>
              <a:gd name="connsiteX18" fmla="*/ 2725 w 4584"/>
              <a:gd name="connsiteY18" fmla="*/ 2796 h 10000"/>
              <a:gd name="connsiteX19" fmla="*/ 2847 w 4584"/>
              <a:gd name="connsiteY19" fmla="*/ 3739 h 10000"/>
              <a:gd name="connsiteX20" fmla="*/ 3088 w 4584"/>
              <a:gd name="connsiteY20" fmla="*/ 2327 h 10000"/>
              <a:gd name="connsiteX21" fmla="*/ 3222 w 4584"/>
              <a:gd name="connsiteY21" fmla="*/ 2965 h 10000"/>
              <a:gd name="connsiteX22" fmla="*/ 3330 w 4584"/>
              <a:gd name="connsiteY22" fmla="*/ 2796 h 10000"/>
              <a:gd name="connsiteX23" fmla="*/ 3465 w 4584"/>
              <a:gd name="connsiteY23" fmla="*/ 1414 h 10000"/>
              <a:gd name="connsiteX24" fmla="*/ 3710 w 4584"/>
              <a:gd name="connsiteY24" fmla="*/ 1719 h 10000"/>
              <a:gd name="connsiteX25" fmla="*/ 3832 w 4584"/>
              <a:gd name="connsiteY25" fmla="*/ 778 h 10000"/>
              <a:gd name="connsiteX26" fmla="*/ 3967 w 4584"/>
              <a:gd name="connsiteY26" fmla="*/ 5925 h 10000"/>
              <a:gd name="connsiteX27" fmla="*/ 4077 w 4584"/>
              <a:gd name="connsiteY27" fmla="*/ 8115 h 10000"/>
              <a:gd name="connsiteX28" fmla="*/ 4341 w 4584"/>
              <a:gd name="connsiteY28" fmla="*/ 8115 h 10000"/>
              <a:gd name="connsiteX29" fmla="*/ 4451 w 4584"/>
              <a:gd name="connsiteY29" fmla="*/ 7341 h 10000"/>
              <a:gd name="connsiteX30" fmla="*/ 4584 w 4584"/>
              <a:gd name="connsiteY30" fmla="*/ 73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4" h="10000">
                <a:moveTo>
                  <a:pt x="0" y="8752"/>
                </a:moveTo>
                <a:cubicBezTo>
                  <a:pt x="41" y="8439"/>
                  <a:pt x="86" y="8125"/>
                  <a:pt x="132" y="7810"/>
                </a:cubicBezTo>
                <a:cubicBezTo>
                  <a:pt x="175" y="7912"/>
                  <a:pt x="223" y="8013"/>
                  <a:pt x="258" y="8115"/>
                </a:cubicBezTo>
                <a:cubicBezTo>
                  <a:pt x="302" y="7860"/>
                  <a:pt x="331" y="7598"/>
                  <a:pt x="379" y="7341"/>
                </a:cubicBezTo>
                <a:cubicBezTo>
                  <a:pt x="465" y="7239"/>
                  <a:pt x="541" y="7139"/>
                  <a:pt x="633" y="7037"/>
                </a:cubicBezTo>
                <a:cubicBezTo>
                  <a:pt x="674" y="7239"/>
                  <a:pt x="707" y="7444"/>
                  <a:pt x="742" y="7647"/>
                </a:cubicBezTo>
                <a:cubicBezTo>
                  <a:pt x="787" y="7703"/>
                  <a:pt x="834" y="7755"/>
                  <a:pt x="879" y="7810"/>
                </a:cubicBezTo>
                <a:cubicBezTo>
                  <a:pt x="919" y="8228"/>
                  <a:pt x="947" y="8643"/>
                  <a:pt x="983" y="9059"/>
                </a:cubicBezTo>
                <a:cubicBezTo>
                  <a:pt x="1073" y="9014"/>
                  <a:pt x="1167" y="8964"/>
                  <a:pt x="1246" y="8920"/>
                </a:cubicBezTo>
                <a:cubicBezTo>
                  <a:pt x="1286" y="8708"/>
                  <a:pt x="1321" y="8495"/>
                  <a:pt x="1353" y="8283"/>
                </a:cubicBezTo>
                <a:cubicBezTo>
                  <a:pt x="1414" y="8853"/>
                  <a:pt x="1450" y="9427"/>
                  <a:pt x="1490" y="10000"/>
                </a:cubicBezTo>
                <a:cubicBezTo>
                  <a:pt x="1535" y="7966"/>
                  <a:pt x="1577" y="5937"/>
                  <a:pt x="1627" y="3906"/>
                </a:cubicBezTo>
                <a:cubicBezTo>
                  <a:pt x="1703" y="2606"/>
                  <a:pt x="1785" y="1301"/>
                  <a:pt x="1864" y="0"/>
                </a:cubicBezTo>
                <a:cubicBezTo>
                  <a:pt x="1904" y="630"/>
                  <a:pt x="1953" y="1255"/>
                  <a:pt x="1996" y="1884"/>
                </a:cubicBezTo>
                <a:cubicBezTo>
                  <a:pt x="2036" y="1671"/>
                  <a:pt x="2066" y="1458"/>
                  <a:pt x="2098" y="1245"/>
                </a:cubicBezTo>
                <a:cubicBezTo>
                  <a:pt x="2149" y="1818"/>
                  <a:pt x="2193" y="2393"/>
                  <a:pt x="2236" y="2965"/>
                </a:cubicBezTo>
                <a:cubicBezTo>
                  <a:pt x="2319" y="2807"/>
                  <a:pt x="2398" y="2649"/>
                  <a:pt x="2478" y="2494"/>
                </a:cubicBezTo>
                <a:lnTo>
                  <a:pt x="2605" y="2494"/>
                </a:lnTo>
                <a:cubicBezTo>
                  <a:pt x="2648" y="2595"/>
                  <a:pt x="2680" y="2698"/>
                  <a:pt x="2725" y="2796"/>
                </a:cubicBezTo>
                <a:cubicBezTo>
                  <a:pt x="2765" y="3111"/>
                  <a:pt x="2804" y="3425"/>
                  <a:pt x="2847" y="3739"/>
                </a:cubicBezTo>
                <a:cubicBezTo>
                  <a:pt x="2928" y="3268"/>
                  <a:pt x="3014" y="2796"/>
                  <a:pt x="3088" y="2327"/>
                </a:cubicBezTo>
                <a:cubicBezTo>
                  <a:pt x="3134" y="2539"/>
                  <a:pt x="3182" y="2753"/>
                  <a:pt x="3222" y="2965"/>
                </a:cubicBezTo>
                <a:cubicBezTo>
                  <a:pt x="3259" y="2909"/>
                  <a:pt x="3290" y="2852"/>
                  <a:pt x="3330" y="2796"/>
                </a:cubicBezTo>
                <a:cubicBezTo>
                  <a:pt x="3377" y="2336"/>
                  <a:pt x="3423" y="1873"/>
                  <a:pt x="3465" y="1414"/>
                </a:cubicBezTo>
                <a:cubicBezTo>
                  <a:pt x="3541" y="1515"/>
                  <a:pt x="3625" y="1615"/>
                  <a:pt x="3710" y="1719"/>
                </a:cubicBezTo>
                <a:cubicBezTo>
                  <a:pt x="3753" y="1404"/>
                  <a:pt x="3793" y="1089"/>
                  <a:pt x="3832" y="778"/>
                </a:cubicBezTo>
                <a:cubicBezTo>
                  <a:pt x="3873" y="2494"/>
                  <a:pt x="3927" y="4210"/>
                  <a:pt x="3967" y="5925"/>
                </a:cubicBezTo>
                <a:cubicBezTo>
                  <a:pt x="4010" y="6655"/>
                  <a:pt x="4042" y="7386"/>
                  <a:pt x="4077" y="8115"/>
                </a:cubicBezTo>
                <a:lnTo>
                  <a:pt x="4341" y="8115"/>
                </a:lnTo>
                <a:cubicBezTo>
                  <a:pt x="4372" y="7860"/>
                  <a:pt x="4415" y="7598"/>
                  <a:pt x="4451" y="7341"/>
                </a:cubicBezTo>
                <a:lnTo>
                  <a:pt x="4584" y="7341"/>
                </a:ln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107969" y="3836845"/>
            <a:ext cx="21512" cy="673113"/>
          </a:xfrm>
          <a:prstGeom prst="straightConnector1">
            <a:avLst/>
          </a:prstGeom>
          <a:ln w="381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3674" y="392310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43475" y="3893824"/>
            <a:ext cx="601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same elementwise minimum</a:t>
            </a:r>
          </a:p>
        </p:txBody>
      </p:sp>
    </p:spTree>
    <p:extLst>
      <p:ext uri="{BB962C8B-B14F-4D97-AF65-F5344CB8AC3E}">
        <p14:creationId xmlns:p14="http://schemas.microsoft.com/office/powerpoint/2010/main" val="1948833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349972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8" name="Freeform 34"/>
          <p:cNvSpPr>
            <a:spLocks/>
          </p:cNvSpPr>
          <p:nvPr/>
        </p:nvSpPr>
        <p:spPr bwMode="auto">
          <a:xfrm>
            <a:off x="6989405" y="1724554"/>
            <a:ext cx="871401" cy="573092"/>
          </a:xfrm>
          <a:custGeom>
            <a:avLst/>
            <a:gdLst>
              <a:gd name="T0" fmla="*/ 17 w 890"/>
              <a:gd name="T1" fmla="*/ 502 h 514"/>
              <a:gd name="T2" fmla="*/ 40 w 890"/>
              <a:gd name="T3" fmla="*/ 440 h 514"/>
              <a:gd name="T4" fmla="*/ 57 w 890"/>
              <a:gd name="T5" fmla="*/ 389 h 514"/>
              <a:gd name="T6" fmla="*/ 79 w 890"/>
              <a:gd name="T7" fmla="*/ 378 h 514"/>
              <a:gd name="T8" fmla="*/ 102 w 890"/>
              <a:gd name="T9" fmla="*/ 254 h 514"/>
              <a:gd name="T10" fmla="*/ 124 w 890"/>
              <a:gd name="T11" fmla="*/ 276 h 514"/>
              <a:gd name="T12" fmla="*/ 141 w 890"/>
              <a:gd name="T13" fmla="*/ 288 h 514"/>
              <a:gd name="T14" fmla="*/ 164 w 890"/>
              <a:gd name="T15" fmla="*/ 265 h 514"/>
              <a:gd name="T16" fmla="*/ 186 w 890"/>
              <a:gd name="T17" fmla="*/ 265 h 514"/>
              <a:gd name="T18" fmla="*/ 203 w 890"/>
              <a:gd name="T19" fmla="*/ 260 h 514"/>
              <a:gd name="T20" fmla="*/ 226 w 890"/>
              <a:gd name="T21" fmla="*/ 276 h 514"/>
              <a:gd name="T22" fmla="*/ 248 w 890"/>
              <a:gd name="T23" fmla="*/ 237 h 514"/>
              <a:gd name="T24" fmla="*/ 271 w 890"/>
              <a:gd name="T25" fmla="*/ 310 h 514"/>
              <a:gd name="T26" fmla="*/ 288 w 890"/>
              <a:gd name="T27" fmla="*/ 271 h 514"/>
              <a:gd name="T28" fmla="*/ 310 w 890"/>
              <a:gd name="T29" fmla="*/ 282 h 514"/>
              <a:gd name="T30" fmla="*/ 333 w 890"/>
              <a:gd name="T31" fmla="*/ 237 h 514"/>
              <a:gd name="T32" fmla="*/ 355 w 890"/>
              <a:gd name="T33" fmla="*/ 260 h 514"/>
              <a:gd name="T34" fmla="*/ 372 w 890"/>
              <a:gd name="T35" fmla="*/ 265 h 514"/>
              <a:gd name="T36" fmla="*/ 395 w 890"/>
              <a:gd name="T37" fmla="*/ 276 h 514"/>
              <a:gd name="T38" fmla="*/ 417 w 890"/>
              <a:gd name="T39" fmla="*/ 254 h 514"/>
              <a:gd name="T40" fmla="*/ 440 w 890"/>
              <a:gd name="T41" fmla="*/ 265 h 514"/>
              <a:gd name="T42" fmla="*/ 457 w 890"/>
              <a:gd name="T43" fmla="*/ 367 h 514"/>
              <a:gd name="T44" fmla="*/ 479 w 890"/>
              <a:gd name="T45" fmla="*/ 282 h 514"/>
              <a:gd name="T46" fmla="*/ 502 w 890"/>
              <a:gd name="T47" fmla="*/ 254 h 514"/>
              <a:gd name="T48" fmla="*/ 518 w 890"/>
              <a:gd name="T49" fmla="*/ 327 h 514"/>
              <a:gd name="T50" fmla="*/ 541 w 890"/>
              <a:gd name="T51" fmla="*/ 361 h 514"/>
              <a:gd name="T52" fmla="*/ 564 w 890"/>
              <a:gd name="T53" fmla="*/ 68 h 514"/>
              <a:gd name="T54" fmla="*/ 586 w 890"/>
              <a:gd name="T55" fmla="*/ 90 h 514"/>
              <a:gd name="T56" fmla="*/ 603 w 890"/>
              <a:gd name="T57" fmla="*/ 135 h 514"/>
              <a:gd name="T58" fmla="*/ 625 w 890"/>
              <a:gd name="T59" fmla="*/ 101 h 514"/>
              <a:gd name="T60" fmla="*/ 648 w 890"/>
              <a:gd name="T61" fmla="*/ 28 h 514"/>
              <a:gd name="T62" fmla="*/ 671 w 890"/>
              <a:gd name="T63" fmla="*/ 293 h 514"/>
              <a:gd name="T64" fmla="*/ 687 w 890"/>
              <a:gd name="T65" fmla="*/ 293 h 514"/>
              <a:gd name="T66" fmla="*/ 710 w 890"/>
              <a:gd name="T67" fmla="*/ 260 h 514"/>
              <a:gd name="T68" fmla="*/ 732 w 890"/>
              <a:gd name="T69" fmla="*/ 260 h 514"/>
              <a:gd name="T70" fmla="*/ 749 w 890"/>
              <a:gd name="T71" fmla="*/ 260 h 514"/>
              <a:gd name="T72" fmla="*/ 772 w 890"/>
              <a:gd name="T73" fmla="*/ 248 h 514"/>
              <a:gd name="T74" fmla="*/ 794 w 890"/>
              <a:gd name="T75" fmla="*/ 276 h 514"/>
              <a:gd name="T76" fmla="*/ 817 w 890"/>
              <a:gd name="T77" fmla="*/ 276 h 514"/>
              <a:gd name="T78" fmla="*/ 834 w 890"/>
              <a:gd name="T79" fmla="*/ 282 h 514"/>
              <a:gd name="T80" fmla="*/ 856 w 890"/>
              <a:gd name="T81" fmla="*/ 288 h 514"/>
              <a:gd name="T82" fmla="*/ 879 w 890"/>
              <a:gd name="T83" fmla="*/ 260 h 514"/>
              <a:gd name="connsiteX0" fmla="*/ 0 w 9944"/>
              <a:gd name="connsiteY0" fmla="*/ 10000 h 10000"/>
              <a:gd name="connsiteX1" fmla="*/ 135 w 9944"/>
              <a:gd name="connsiteY1" fmla="*/ 9767 h 10000"/>
              <a:gd name="connsiteX2" fmla="*/ 191 w 9944"/>
              <a:gd name="connsiteY2" fmla="*/ 9767 h 10000"/>
              <a:gd name="connsiteX3" fmla="*/ 258 w 9944"/>
              <a:gd name="connsiteY3" fmla="*/ 9339 h 10000"/>
              <a:gd name="connsiteX4" fmla="*/ 315 w 9944"/>
              <a:gd name="connsiteY4" fmla="*/ 9125 h 10000"/>
              <a:gd name="connsiteX5" fmla="*/ 449 w 9944"/>
              <a:gd name="connsiteY5" fmla="*/ 8560 h 10000"/>
              <a:gd name="connsiteX6" fmla="*/ 506 w 9944"/>
              <a:gd name="connsiteY6" fmla="*/ 8560 h 10000"/>
              <a:gd name="connsiteX7" fmla="*/ 573 w 9944"/>
              <a:gd name="connsiteY7" fmla="*/ 7568 h 10000"/>
              <a:gd name="connsiteX8" fmla="*/ 640 w 9944"/>
              <a:gd name="connsiteY8" fmla="*/ 7568 h 10000"/>
              <a:gd name="connsiteX9" fmla="*/ 764 w 9944"/>
              <a:gd name="connsiteY9" fmla="*/ 7685 h 10000"/>
              <a:gd name="connsiteX10" fmla="*/ 831 w 9944"/>
              <a:gd name="connsiteY10" fmla="*/ 7802 h 10000"/>
              <a:gd name="connsiteX11" fmla="*/ 888 w 9944"/>
              <a:gd name="connsiteY11" fmla="*/ 7354 h 10000"/>
              <a:gd name="connsiteX12" fmla="*/ 955 w 9944"/>
              <a:gd name="connsiteY12" fmla="*/ 7237 h 10000"/>
              <a:gd name="connsiteX13" fmla="*/ 1079 w 9944"/>
              <a:gd name="connsiteY13" fmla="*/ 5603 h 10000"/>
              <a:gd name="connsiteX14" fmla="*/ 1146 w 9944"/>
              <a:gd name="connsiteY14" fmla="*/ 4942 h 10000"/>
              <a:gd name="connsiteX15" fmla="*/ 1202 w 9944"/>
              <a:gd name="connsiteY15" fmla="*/ 5603 h 10000"/>
              <a:gd name="connsiteX16" fmla="*/ 1270 w 9944"/>
              <a:gd name="connsiteY16" fmla="*/ 5700 h 10000"/>
              <a:gd name="connsiteX17" fmla="*/ 1393 w 9944"/>
              <a:gd name="connsiteY17" fmla="*/ 5370 h 10000"/>
              <a:gd name="connsiteX18" fmla="*/ 1461 w 9944"/>
              <a:gd name="connsiteY18" fmla="*/ 5700 h 10000"/>
              <a:gd name="connsiteX19" fmla="*/ 1517 w 9944"/>
              <a:gd name="connsiteY19" fmla="*/ 5272 h 10000"/>
              <a:gd name="connsiteX20" fmla="*/ 1584 w 9944"/>
              <a:gd name="connsiteY20" fmla="*/ 5603 h 10000"/>
              <a:gd name="connsiteX21" fmla="*/ 1708 w 9944"/>
              <a:gd name="connsiteY21" fmla="*/ 5058 h 10000"/>
              <a:gd name="connsiteX22" fmla="*/ 1775 w 9944"/>
              <a:gd name="connsiteY22" fmla="*/ 5370 h 10000"/>
              <a:gd name="connsiteX23" fmla="*/ 1843 w 9944"/>
              <a:gd name="connsiteY23" fmla="*/ 5156 h 10000"/>
              <a:gd name="connsiteX24" fmla="*/ 1899 w 9944"/>
              <a:gd name="connsiteY24" fmla="*/ 5486 h 10000"/>
              <a:gd name="connsiteX25" fmla="*/ 2034 w 9944"/>
              <a:gd name="connsiteY25" fmla="*/ 4611 h 10000"/>
              <a:gd name="connsiteX26" fmla="*/ 2090 w 9944"/>
              <a:gd name="connsiteY26" fmla="*/ 5156 h 10000"/>
              <a:gd name="connsiteX27" fmla="*/ 2157 w 9944"/>
              <a:gd name="connsiteY27" fmla="*/ 5272 h 10000"/>
              <a:gd name="connsiteX28" fmla="*/ 2213 w 9944"/>
              <a:gd name="connsiteY28" fmla="*/ 5603 h 10000"/>
              <a:gd name="connsiteX29" fmla="*/ 2281 w 9944"/>
              <a:gd name="connsiteY29" fmla="*/ 5058 h 10000"/>
              <a:gd name="connsiteX30" fmla="*/ 2404 w 9944"/>
              <a:gd name="connsiteY30" fmla="*/ 5486 h 10000"/>
              <a:gd name="connsiteX31" fmla="*/ 2472 w 9944"/>
              <a:gd name="connsiteY31" fmla="*/ 5603 h 10000"/>
              <a:gd name="connsiteX32" fmla="*/ 2539 w 9944"/>
              <a:gd name="connsiteY32" fmla="*/ 5370 h 10000"/>
              <a:gd name="connsiteX33" fmla="*/ 2596 w 9944"/>
              <a:gd name="connsiteY33" fmla="*/ 5370 h 10000"/>
              <a:gd name="connsiteX34" fmla="*/ 2730 w 9944"/>
              <a:gd name="connsiteY34" fmla="*/ 5370 h 10000"/>
              <a:gd name="connsiteX35" fmla="*/ 2787 w 9944"/>
              <a:gd name="connsiteY35" fmla="*/ 4611 h 10000"/>
              <a:gd name="connsiteX36" fmla="*/ 2854 w 9944"/>
              <a:gd name="connsiteY36" fmla="*/ 4942 h 10000"/>
              <a:gd name="connsiteX37" fmla="*/ 2910 w 9944"/>
              <a:gd name="connsiteY37" fmla="*/ 4728 h 10000"/>
              <a:gd name="connsiteX38" fmla="*/ 3045 w 9944"/>
              <a:gd name="connsiteY38" fmla="*/ 6031 h 10000"/>
              <a:gd name="connsiteX39" fmla="*/ 3101 w 9944"/>
              <a:gd name="connsiteY39" fmla="*/ 5272 h 10000"/>
              <a:gd name="connsiteX40" fmla="*/ 3169 w 9944"/>
              <a:gd name="connsiteY40" fmla="*/ 5272 h 10000"/>
              <a:gd name="connsiteX41" fmla="*/ 3236 w 9944"/>
              <a:gd name="connsiteY41" fmla="*/ 5272 h 10000"/>
              <a:gd name="connsiteX42" fmla="*/ 3360 w 9944"/>
              <a:gd name="connsiteY42" fmla="*/ 4611 h 10000"/>
              <a:gd name="connsiteX43" fmla="*/ 3416 w 9944"/>
              <a:gd name="connsiteY43" fmla="*/ 5370 h 10000"/>
              <a:gd name="connsiteX44" fmla="*/ 3483 w 9944"/>
              <a:gd name="connsiteY44" fmla="*/ 5486 h 10000"/>
              <a:gd name="connsiteX45" fmla="*/ 3551 w 9944"/>
              <a:gd name="connsiteY45" fmla="*/ 5058 h 10000"/>
              <a:gd name="connsiteX46" fmla="*/ 3674 w 9944"/>
              <a:gd name="connsiteY46" fmla="*/ 5603 h 10000"/>
              <a:gd name="connsiteX47" fmla="*/ 3742 w 9944"/>
              <a:gd name="connsiteY47" fmla="*/ 4611 h 10000"/>
              <a:gd name="connsiteX48" fmla="*/ 3798 w 9944"/>
              <a:gd name="connsiteY48" fmla="*/ 4825 h 10000"/>
              <a:gd name="connsiteX49" fmla="*/ 3865 w 9944"/>
              <a:gd name="connsiteY49" fmla="*/ 4397 h 10000"/>
              <a:gd name="connsiteX50" fmla="*/ 3989 w 9944"/>
              <a:gd name="connsiteY50" fmla="*/ 5058 h 10000"/>
              <a:gd name="connsiteX51" fmla="*/ 4056 w 9944"/>
              <a:gd name="connsiteY51" fmla="*/ 5156 h 10000"/>
              <a:gd name="connsiteX52" fmla="*/ 4112 w 9944"/>
              <a:gd name="connsiteY52" fmla="*/ 4825 h 10000"/>
              <a:gd name="connsiteX53" fmla="*/ 4180 w 9944"/>
              <a:gd name="connsiteY53" fmla="*/ 5156 h 10000"/>
              <a:gd name="connsiteX54" fmla="*/ 4303 w 9944"/>
              <a:gd name="connsiteY54" fmla="*/ 5156 h 10000"/>
              <a:gd name="connsiteX55" fmla="*/ 4371 w 9944"/>
              <a:gd name="connsiteY55" fmla="*/ 5486 h 10000"/>
              <a:gd name="connsiteX56" fmla="*/ 4438 w 9944"/>
              <a:gd name="connsiteY56" fmla="*/ 5370 h 10000"/>
              <a:gd name="connsiteX57" fmla="*/ 4494 w 9944"/>
              <a:gd name="connsiteY57" fmla="*/ 5272 h 10000"/>
              <a:gd name="connsiteX58" fmla="*/ 4618 w 9944"/>
              <a:gd name="connsiteY58" fmla="*/ 4942 h 10000"/>
              <a:gd name="connsiteX59" fmla="*/ 4685 w 9944"/>
              <a:gd name="connsiteY59" fmla="*/ 4942 h 10000"/>
              <a:gd name="connsiteX60" fmla="*/ 4753 w 9944"/>
              <a:gd name="connsiteY60" fmla="*/ 5272 h 10000"/>
              <a:gd name="connsiteX61" fmla="*/ 4809 w 9944"/>
              <a:gd name="connsiteY61" fmla="*/ 5486 h 10000"/>
              <a:gd name="connsiteX62" fmla="*/ 4944 w 9944"/>
              <a:gd name="connsiteY62" fmla="*/ 5156 h 10000"/>
              <a:gd name="connsiteX63" fmla="*/ 5000 w 9944"/>
              <a:gd name="connsiteY63" fmla="*/ 7354 h 10000"/>
              <a:gd name="connsiteX64" fmla="*/ 5067 w 9944"/>
              <a:gd name="connsiteY64" fmla="*/ 8016 h 10000"/>
              <a:gd name="connsiteX65" fmla="*/ 5135 w 9944"/>
              <a:gd name="connsiteY65" fmla="*/ 7140 h 10000"/>
              <a:gd name="connsiteX66" fmla="*/ 5258 w 9944"/>
              <a:gd name="connsiteY66" fmla="*/ 6265 h 10000"/>
              <a:gd name="connsiteX67" fmla="*/ 5315 w 9944"/>
              <a:gd name="connsiteY67" fmla="*/ 6148 h 10000"/>
              <a:gd name="connsiteX68" fmla="*/ 5382 w 9944"/>
              <a:gd name="connsiteY68" fmla="*/ 5486 h 10000"/>
              <a:gd name="connsiteX69" fmla="*/ 5449 w 9944"/>
              <a:gd name="connsiteY69" fmla="*/ 5700 h 10000"/>
              <a:gd name="connsiteX70" fmla="*/ 5506 w 9944"/>
              <a:gd name="connsiteY70" fmla="*/ 5156 h 10000"/>
              <a:gd name="connsiteX71" fmla="*/ 5640 w 9944"/>
              <a:gd name="connsiteY71" fmla="*/ 4942 h 10000"/>
              <a:gd name="connsiteX72" fmla="*/ 5697 w 9944"/>
              <a:gd name="connsiteY72" fmla="*/ 5370 h 10000"/>
              <a:gd name="connsiteX73" fmla="*/ 5764 w 9944"/>
              <a:gd name="connsiteY73" fmla="*/ 5486 h 10000"/>
              <a:gd name="connsiteX74" fmla="*/ 5820 w 9944"/>
              <a:gd name="connsiteY74" fmla="*/ 6362 h 10000"/>
              <a:gd name="connsiteX75" fmla="*/ 5955 w 9944"/>
              <a:gd name="connsiteY75" fmla="*/ 6265 h 10000"/>
              <a:gd name="connsiteX76" fmla="*/ 6011 w 9944"/>
              <a:gd name="connsiteY76" fmla="*/ 5817 h 10000"/>
              <a:gd name="connsiteX77" fmla="*/ 6079 w 9944"/>
              <a:gd name="connsiteY77" fmla="*/ 7023 h 10000"/>
              <a:gd name="connsiteX78" fmla="*/ 6146 w 9944"/>
              <a:gd name="connsiteY78" fmla="*/ 2743 h 10000"/>
              <a:gd name="connsiteX79" fmla="*/ 6270 w 9944"/>
              <a:gd name="connsiteY79" fmla="*/ 0 h 10000"/>
              <a:gd name="connsiteX80" fmla="*/ 6337 w 9944"/>
              <a:gd name="connsiteY80" fmla="*/ 1323 h 10000"/>
              <a:gd name="connsiteX81" fmla="*/ 6393 w 9944"/>
              <a:gd name="connsiteY81" fmla="*/ 875 h 10000"/>
              <a:gd name="connsiteX82" fmla="*/ 6461 w 9944"/>
              <a:gd name="connsiteY82" fmla="*/ 2082 h 10000"/>
              <a:gd name="connsiteX83" fmla="*/ 6584 w 9944"/>
              <a:gd name="connsiteY83" fmla="*/ 1751 h 10000"/>
              <a:gd name="connsiteX84" fmla="*/ 6652 w 9944"/>
              <a:gd name="connsiteY84" fmla="*/ 1751 h 10000"/>
              <a:gd name="connsiteX85" fmla="*/ 6708 w 9944"/>
              <a:gd name="connsiteY85" fmla="*/ 1965 h 10000"/>
              <a:gd name="connsiteX86" fmla="*/ 6775 w 9944"/>
              <a:gd name="connsiteY86" fmla="*/ 2626 h 10000"/>
              <a:gd name="connsiteX87" fmla="*/ 6899 w 9944"/>
              <a:gd name="connsiteY87" fmla="*/ 1634 h 10000"/>
              <a:gd name="connsiteX88" fmla="*/ 6966 w 9944"/>
              <a:gd name="connsiteY88" fmla="*/ 2082 h 10000"/>
              <a:gd name="connsiteX89" fmla="*/ 7022 w 9944"/>
              <a:gd name="connsiteY89" fmla="*/ 1965 h 10000"/>
              <a:gd name="connsiteX90" fmla="*/ 7090 w 9944"/>
              <a:gd name="connsiteY90" fmla="*/ 992 h 10000"/>
              <a:gd name="connsiteX91" fmla="*/ 7213 w 9944"/>
              <a:gd name="connsiteY91" fmla="*/ 1206 h 10000"/>
              <a:gd name="connsiteX92" fmla="*/ 7281 w 9944"/>
              <a:gd name="connsiteY92" fmla="*/ 545 h 10000"/>
              <a:gd name="connsiteX93" fmla="*/ 7348 w 9944"/>
              <a:gd name="connsiteY93" fmla="*/ 4163 h 10000"/>
              <a:gd name="connsiteX94" fmla="*/ 7404 w 9944"/>
              <a:gd name="connsiteY94" fmla="*/ 5700 h 10000"/>
              <a:gd name="connsiteX95" fmla="*/ 7539 w 9944"/>
              <a:gd name="connsiteY95" fmla="*/ 5700 h 10000"/>
              <a:gd name="connsiteX96" fmla="*/ 7596 w 9944"/>
              <a:gd name="connsiteY96" fmla="*/ 5156 h 10000"/>
              <a:gd name="connsiteX97" fmla="*/ 7663 w 9944"/>
              <a:gd name="connsiteY97" fmla="*/ 5156 h 10000"/>
              <a:gd name="connsiteX98" fmla="*/ 7719 w 9944"/>
              <a:gd name="connsiteY98" fmla="*/ 5700 h 10000"/>
              <a:gd name="connsiteX99" fmla="*/ 7854 w 9944"/>
              <a:gd name="connsiteY99" fmla="*/ 5272 h 10000"/>
              <a:gd name="connsiteX100" fmla="*/ 7910 w 9944"/>
              <a:gd name="connsiteY100" fmla="*/ 4280 h 10000"/>
              <a:gd name="connsiteX101" fmla="*/ 7978 w 9944"/>
              <a:gd name="connsiteY101" fmla="*/ 5058 h 10000"/>
              <a:gd name="connsiteX102" fmla="*/ 8045 w 9944"/>
              <a:gd name="connsiteY102" fmla="*/ 5058 h 10000"/>
              <a:gd name="connsiteX103" fmla="*/ 8169 w 9944"/>
              <a:gd name="connsiteY103" fmla="*/ 4611 h 10000"/>
              <a:gd name="connsiteX104" fmla="*/ 8225 w 9944"/>
              <a:gd name="connsiteY104" fmla="*/ 5058 h 10000"/>
              <a:gd name="connsiteX105" fmla="*/ 8292 w 9944"/>
              <a:gd name="connsiteY105" fmla="*/ 5156 h 10000"/>
              <a:gd name="connsiteX106" fmla="*/ 8360 w 9944"/>
              <a:gd name="connsiteY106" fmla="*/ 5156 h 10000"/>
              <a:gd name="connsiteX107" fmla="*/ 8416 w 9944"/>
              <a:gd name="connsiteY107" fmla="*/ 5058 h 10000"/>
              <a:gd name="connsiteX108" fmla="*/ 8551 w 9944"/>
              <a:gd name="connsiteY108" fmla="*/ 4825 h 10000"/>
              <a:gd name="connsiteX109" fmla="*/ 8607 w 9944"/>
              <a:gd name="connsiteY109" fmla="*/ 5058 h 10000"/>
              <a:gd name="connsiteX110" fmla="*/ 8674 w 9944"/>
              <a:gd name="connsiteY110" fmla="*/ 4825 h 10000"/>
              <a:gd name="connsiteX111" fmla="*/ 8742 w 9944"/>
              <a:gd name="connsiteY111" fmla="*/ 5272 h 10000"/>
              <a:gd name="connsiteX112" fmla="*/ 8865 w 9944"/>
              <a:gd name="connsiteY112" fmla="*/ 4942 h 10000"/>
              <a:gd name="connsiteX113" fmla="*/ 8921 w 9944"/>
              <a:gd name="connsiteY113" fmla="*/ 5370 h 10000"/>
              <a:gd name="connsiteX114" fmla="*/ 8989 w 9944"/>
              <a:gd name="connsiteY114" fmla="*/ 4942 h 10000"/>
              <a:gd name="connsiteX115" fmla="*/ 9056 w 9944"/>
              <a:gd name="connsiteY115" fmla="*/ 5603 h 10000"/>
              <a:gd name="connsiteX116" fmla="*/ 9180 w 9944"/>
              <a:gd name="connsiteY116" fmla="*/ 5370 h 10000"/>
              <a:gd name="connsiteX117" fmla="*/ 9247 w 9944"/>
              <a:gd name="connsiteY117" fmla="*/ 5370 h 10000"/>
              <a:gd name="connsiteX118" fmla="*/ 9303 w 9944"/>
              <a:gd name="connsiteY118" fmla="*/ 4611 h 10000"/>
              <a:gd name="connsiteX119" fmla="*/ 9371 w 9944"/>
              <a:gd name="connsiteY119" fmla="*/ 5486 h 10000"/>
              <a:gd name="connsiteX120" fmla="*/ 9494 w 9944"/>
              <a:gd name="connsiteY120" fmla="*/ 5603 h 10000"/>
              <a:gd name="connsiteX121" fmla="*/ 9562 w 9944"/>
              <a:gd name="connsiteY121" fmla="*/ 5058 h 10000"/>
              <a:gd name="connsiteX122" fmla="*/ 9618 w 9944"/>
              <a:gd name="connsiteY122" fmla="*/ 5603 h 10000"/>
              <a:gd name="connsiteX123" fmla="*/ 9685 w 9944"/>
              <a:gd name="connsiteY123" fmla="*/ 5486 h 10000"/>
              <a:gd name="connsiteX124" fmla="*/ 9809 w 9944"/>
              <a:gd name="connsiteY124" fmla="*/ 5058 h 10000"/>
              <a:gd name="connsiteX125" fmla="*/ 9876 w 9944"/>
              <a:gd name="connsiteY125" fmla="*/ 5058 h 10000"/>
              <a:gd name="connsiteX126" fmla="*/ 9944 w 9944"/>
              <a:gd name="connsiteY126" fmla="*/ 4728 h 10000"/>
              <a:gd name="connsiteX0" fmla="*/ 0 w 9932"/>
              <a:gd name="connsiteY0" fmla="*/ 10000 h 10000"/>
              <a:gd name="connsiteX1" fmla="*/ 136 w 9932"/>
              <a:gd name="connsiteY1" fmla="*/ 9767 h 10000"/>
              <a:gd name="connsiteX2" fmla="*/ 192 w 9932"/>
              <a:gd name="connsiteY2" fmla="*/ 9767 h 10000"/>
              <a:gd name="connsiteX3" fmla="*/ 259 w 9932"/>
              <a:gd name="connsiteY3" fmla="*/ 9339 h 10000"/>
              <a:gd name="connsiteX4" fmla="*/ 317 w 9932"/>
              <a:gd name="connsiteY4" fmla="*/ 9125 h 10000"/>
              <a:gd name="connsiteX5" fmla="*/ 452 w 9932"/>
              <a:gd name="connsiteY5" fmla="*/ 8560 h 10000"/>
              <a:gd name="connsiteX6" fmla="*/ 509 w 9932"/>
              <a:gd name="connsiteY6" fmla="*/ 8560 h 10000"/>
              <a:gd name="connsiteX7" fmla="*/ 576 w 9932"/>
              <a:gd name="connsiteY7" fmla="*/ 7568 h 10000"/>
              <a:gd name="connsiteX8" fmla="*/ 644 w 9932"/>
              <a:gd name="connsiteY8" fmla="*/ 7568 h 10000"/>
              <a:gd name="connsiteX9" fmla="*/ 768 w 9932"/>
              <a:gd name="connsiteY9" fmla="*/ 7685 h 10000"/>
              <a:gd name="connsiteX10" fmla="*/ 836 w 9932"/>
              <a:gd name="connsiteY10" fmla="*/ 7802 h 10000"/>
              <a:gd name="connsiteX11" fmla="*/ 893 w 9932"/>
              <a:gd name="connsiteY11" fmla="*/ 7354 h 10000"/>
              <a:gd name="connsiteX12" fmla="*/ 960 w 9932"/>
              <a:gd name="connsiteY12" fmla="*/ 7237 h 10000"/>
              <a:gd name="connsiteX13" fmla="*/ 1085 w 9932"/>
              <a:gd name="connsiteY13" fmla="*/ 5603 h 10000"/>
              <a:gd name="connsiteX14" fmla="*/ 1152 w 9932"/>
              <a:gd name="connsiteY14" fmla="*/ 4942 h 10000"/>
              <a:gd name="connsiteX15" fmla="*/ 1209 w 9932"/>
              <a:gd name="connsiteY15" fmla="*/ 5603 h 10000"/>
              <a:gd name="connsiteX16" fmla="*/ 1277 w 9932"/>
              <a:gd name="connsiteY16" fmla="*/ 5700 h 10000"/>
              <a:gd name="connsiteX17" fmla="*/ 1401 w 9932"/>
              <a:gd name="connsiteY17" fmla="*/ 5370 h 10000"/>
              <a:gd name="connsiteX18" fmla="*/ 1469 w 9932"/>
              <a:gd name="connsiteY18" fmla="*/ 5700 h 10000"/>
              <a:gd name="connsiteX19" fmla="*/ 1526 w 9932"/>
              <a:gd name="connsiteY19" fmla="*/ 5272 h 10000"/>
              <a:gd name="connsiteX20" fmla="*/ 1593 w 9932"/>
              <a:gd name="connsiteY20" fmla="*/ 5603 h 10000"/>
              <a:gd name="connsiteX21" fmla="*/ 1718 w 9932"/>
              <a:gd name="connsiteY21" fmla="*/ 5058 h 10000"/>
              <a:gd name="connsiteX22" fmla="*/ 1785 w 9932"/>
              <a:gd name="connsiteY22" fmla="*/ 5370 h 10000"/>
              <a:gd name="connsiteX23" fmla="*/ 1853 w 9932"/>
              <a:gd name="connsiteY23" fmla="*/ 5156 h 10000"/>
              <a:gd name="connsiteX24" fmla="*/ 1910 w 9932"/>
              <a:gd name="connsiteY24" fmla="*/ 5486 h 10000"/>
              <a:gd name="connsiteX25" fmla="*/ 2045 w 9932"/>
              <a:gd name="connsiteY25" fmla="*/ 4611 h 10000"/>
              <a:gd name="connsiteX26" fmla="*/ 2102 w 9932"/>
              <a:gd name="connsiteY26" fmla="*/ 5156 h 10000"/>
              <a:gd name="connsiteX27" fmla="*/ 2169 w 9932"/>
              <a:gd name="connsiteY27" fmla="*/ 5272 h 10000"/>
              <a:gd name="connsiteX28" fmla="*/ 2225 w 9932"/>
              <a:gd name="connsiteY28" fmla="*/ 5603 h 10000"/>
              <a:gd name="connsiteX29" fmla="*/ 2294 w 9932"/>
              <a:gd name="connsiteY29" fmla="*/ 5058 h 10000"/>
              <a:gd name="connsiteX30" fmla="*/ 2418 w 9932"/>
              <a:gd name="connsiteY30" fmla="*/ 5486 h 10000"/>
              <a:gd name="connsiteX31" fmla="*/ 2486 w 9932"/>
              <a:gd name="connsiteY31" fmla="*/ 5603 h 10000"/>
              <a:gd name="connsiteX32" fmla="*/ 2553 w 9932"/>
              <a:gd name="connsiteY32" fmla="*/ 5370 h 10000"/>
              <a:gd name="connsiteX33" fmla="*/ 2611 w 9932"/>
              <a:gd name="connsiteY33" fmla="*/ 5370 h 10000"/>
              <a:gd name="connsiteX34" fmla="*/ 2745 w 9932"/>
              <a:gd name="connsiteY34" fmla="*/ 5370 h 10000"/>
              <a:gd name="connsiteX35" fmla="*/ 2803 w 9932"/>
              <a:gd name="connsiteY35" fmla="*/ 4611 h 10000"/>
              <a:gd name="connsiteX36" fmla="*/ 2870 w 9932"/>
              <a:gd name="connsiteY36" fmla="*/ 4942 h 10000"/>
              <a:gd name="connsiteX37" fmla="*/ 2926 w 9932"/>
              <a:gd name="connsiteY37" fmla="*/ 4728 h 10000"/>
              <a:gd name="connsiteX38" fmla="*/ 3062 w 9932"/>
              <a:gd name="connsiteY38" fmla="*/ 6031 h 10000"/>
              <a:gd name="connsiteX39" fmla="*/ 3118 w 9932"/>
              <a:gd name="connsiteY39" fmla="*/ 5272 h 10000"/>
              <a:gd name="connsiteX40" fmla="*/ 3187 w 9932"/>
              <a:gd name="connsiteY40" fmla="*/ 5272 h 10000"/>
              <a:gd name="connsiteX41" fmla="*/ 3254 w 9932"/>
              <a:gd name="connsiteY41" fmla="*/ 5272 h 10000"/>
              <a:gd name="connsiteX42" fmla="*/ 3379 w 9932"/>
              <a:gd name="connsiteY42" fmla="*/ 4611 h 10000"/>
              <a:gd name="connsiteX43" fmla="*/ 3435 w 9932"/>
              <a:gd name="connsiteY43" fmla="*/ 5370 h 10000"/>
              <a:gd name="connsiteX44" fmla="*/ 3503 w 9932"/>
              <a:gd name="connsiteY44" fmla="*/ 5486 h 10000"/>
              <a:gd name="connsiteX45" fmla="*/ 3571 w 9932"/>
              <a:gd name="connsiteY45" fmla="*/ 5058 h 10000"/>
              <a:gd name="connsiteX46" fmla="*/ 3695 w 9932"/>
              <a:gd name="connsiteY46" fmla="*/ 5603 h 10000"/>
              <a:gd name="connsiteX47" fmla="*/ 3763 w 9932"/>
              <a:gd name="connsiteY47" fmla="*/ 4611 h 10000"/>
              <a:gd name="connsiteX48" fmla="*/ 3819 w 9932"/>
              <a:gd name="connsiteY48" fmla="*/ 4825 h 10000"/>
              <a:gd name="connsiteX49" fmla="*/ 3887 w 9932"/>
              <a:gd name="connsiteY49" fmla="*/ 4397 h 10000"/>
              <a:gd name="connsiteX50" fmla="*/ 4011 w 9932"/>
              <a:gd name="connsiteY50" fmla="*/ 5058 h 10000"/>
              <a:gd name="connsiteX51" fmla="*/ 4079 w 9932"/>
              <a:gd name="connsiteY51" fmla="*/ 5156 h 10000"/>
              <a:gd name="connsiteX52" fmla="*/ 4135 w 9932"/>
              <a:gd name="connsiteY52" fmla="*/ 4825 h 10000"/>
              <a:gd name="connsiteX53" fmla="*/ 4204 w 9932"/>
              <a:gd name="connsiteY53" fmla="*/ 5156 h 10000"/>
              <a:gd name="connsiteX54" fmla="*/ 4327 w 9932"/>
              <a:gd name="connsiteY54" fmla="*/ 5156 h 10000"/>
              <a:gd name="connsiteX55" fmla="*/ 4396 w 9932"/>
              <a:gd name="connsiteY55" fmla="*/ 5486 h 10000"/>
              <a:gd name="connsiteX56" fmla="*/ 4463 w 9932"/>
              <a:gd name="connsiteY56" fmla="*/ 5370 h 10000"/>
              <a:gd name="connsiteX57" fmla="*/ 4519 w 9932"/>
              <a:gd name="connsiteY57" fmla="*/ 5272 h 10000"/>
              <a:gd name="connsiteX58" fmla="*/ 4644 w 9932"/>
              <a:gd name="connsiteY58" fmla="*/ 4942 h 10000"/>
              <a:gd name="connsiteX59" fmla="*/ 4711 w 9932"/>
              <a:gd name="connsiteY59" fmla="*/ 4942 h 10000"/>
              <a:gd name="connsiteX60" fmla="*/ 4780 w 9932"/>
              <a:gd name="connsiteY60" fmla="*/ 5272 h 10000"/>
              <a:gd name="connsiteX61" fmla="*/ 4836 w 9932"/>
              <a:gd name="connsiteY61" fmla="*/ 5486 h 10000"/>
              <a:gd name="connsiteX62" fmla="*/ 4972 w 9932"/>
              <a:gd name="connsiteY62" fmla="*/ 5156 h 10000"/>
              <a:gd name="connsiteX63" fmla="*/ 5028 w 9932"/>
              <a:gd name="connsiteY63" fmla="*/ 7354 h 10000"/>
              <a:gd name="connsiteX64" fmla="*/ 5096 w 9932"/>
              <a:gd name="connsiteY64" fmla="*/ 8016 h 10000"/>
              <a:gd name="connsiteX65" fmla="*/ 5164 w 9932"/>
              <a:gd name="connsiteY65" fmla="*/ 7140 h 10000"/>
              <a:gd name="connsiteX66" fmla="*/ 5288 w 9932"/>
              <a:gd name="connsiteY66" fmla="*/ 6265 h 10000"/>
              <a:gd name="connsiteX67" fmla="*/ 5345 w 9932"/>
              <a:gd name="connsiteY67" fmla="*/ 6148 h 10000"/>
              <a:gd name="connsiteX68" fmla="*/ 5412 w 9932"/>
              <a:gd name="connsiteY68" fmla="*/ 5486 h 10000"/>
              <a:gd name="connsiteX69" fmla="*/ 5480 w 9932"/>
              <a:gd name="connsiteY69" fmla="*/ 5700 h 10000"/>
              <a:gd name="connsiteX70" fmla="*/ 5537 w 9932"/>
              <a:gd name="connsiteY70" fmla="*/ 5156 h 10000"/>
              <a:gd name="connsiteX71" fmla="*/ 5672 w 9932"/>
              <a:gd name="connsiteY71" fmla="*/ 4942 h 10000"/>
              <a:gd name="connsiteX72" fmla="*/ 5729 w 9932"/>
              <a:gd name="connsiteY72" fmla="*/ 5370 h 10000"/>
              <a:gd name="connsiteX73" fmla="*/ 5796 w 9932"/>
              <a:gd name="connsiteY73" fmla="*/ 5486 h 10000"/>
              <a:gd name="connsiteX74" fmla="*/ 5853 w 9932"/>
              <a:gd name="connsiteY74" fmla="*/ 6362 h 10000"/>
              <a:gd name="connsiteX75" fmla="*/ 5989 w 9932"/>
              <a:gd name="connsiteY75" fmla="*/ 6265 h 10000"/>
              <a:gd name="connsiteX76" fmla="*/ 6045 w 9932"/>
              <a:gd name="connsiteY76" fmla="*/ 5817 h 10000"/>
              <a:gd name="connsiteX77" fmla="*/ 6113 w 9932"/>
              <a:gd name="connsiteY77" fmla="*/ 7023 h 10000"/>
              <a:gd name="connsiteX78" fmla="*/ 6181 w 9932"/>
              <a:gd name="connsiteY78" fmla="*/ 2743 h 10000"/>
              <a:gd name="connsiteX79" fmla="*/ 6305 w 9932"/>
              <a:gd name="connsiteY79" fmla="*/ 0 h 10000"/>
              <a:gd name="connsiteX80" fmla="*/ 6373 w 9932"/>
              <a:gd name="connsiteY80" fmla="*/ 1323 h 10000"/>
              <a:gd name="connsiteX81" fmla="*/ 6429 w 9932"/>
              <a:gd name="connsiteY81" fmla="*/ 875 h 10000"/>
              <a:gd name="connsiteX82" fmla="*/ 6497 w 9932"/>
              <a:gd name="connsiteY82" fmla="*/ 2082 h 10000"/>
              <a:gd name="connsiteX83" fmla="*/ 6621 w 9932"/>
              <a:gd name="connsiteY83" fmla="*/ 1751 h 10000"/>
              <a:gd name="connsiteX84" fmla="*/ 6689 w 9932"/>
              <a:gd name="connsiteY84" fmla="*/ 1751 h 10000"/>
              <a:gd name="connsiteX85" fmla="*/ 6746 w 9932"/>
              <a:gd name="connsiteY85" fmla="*/ 1965 h 10000"/>
              <a:gd name="connsiteX86" fmla="*/ 6813 w 9932"/>
              <a:gd name="connsiteY86" fmla="*/ 2626 h 10000"/>
              <a:gd name="connsiteX87" fmla="*/ 6938 w 9932"/>
              <a:gd name="connsiteY87" fmla="*/ 1634 h 10000"/>
              <a:gd name="connsiteX88" fmla="*/ 7005 w 9932"/>
              <a:gd name="connsiteY88" fmla="*/ 2082 h 10000"/>
              <a:gd name="connsiteX89" fmla="*/ 7062 w 9932"/>
              <a:gd name="connsiteY89" fmla="*/ 1965 h 10000"/>
              <a:gd name="connsiteX90" fmla="*/ 7130 w 9932"/>
              <a:gd name="connsiteY90" fmla="*/ 992 h 10000"/>
              <a:gd name="connsiteX91" fmla="*/ 7254 w 9932"/>
              <a:gd name="connsiteY91" fmla="*/ 1206 h 10000"/>
              <a:gd name="connsiteX92" fmla="*/ 7322 w 9932"/>
              <a:gd name="connsiteY92" fmla="*/ 545 h 10000"/>
              <a:gd name="connsiteX93" fmla="*/ 7389 w 9932"/>
              <a:gd name="connsiteY93" fmla="*/ 4163 h 10000"/>
              <a:gd name="connsiteX94" fmla="*/ 7446 w 9932"/>
              <a:gd name="connsiteY94" fmla="*/ 5700 h 10000"/>
              <a:gd name="connsiteX95" fmla="*/ 7581 w 9932"/>
              <a:gd name="connsiteY95" fmla="*/ 5700 h 10000"/>
              <a:gd name="connsiteX96" fmla="*/ 7639 w 9932"/>
              <a:gd name="connsiteY96" fmla="*/ 5156 h 10000"/>
              <a:gd name="connsiteX97" fmla="*/ 7706 w 9932"/>
              <a:gd name="connsiteY97" fmla="*/ 5156 h 10000"/>
              <a:gd name="connsiteX98" fmla="*/ 7762 w 9932"/>
              <a:gd name="connsiteY98" fmla="*/ 5700 h 10000"/>
              <a:gd name="connsiteX99" fmla="*/ 7898 w 9932"/>
              <a:gd name="connsiteY99" fmla="*/ 5272 h 10000"/>
              <a:gd name="connsiteX100" fmla="*/ 7955 w 9932"/>
              <a:gd name="connsiteY100" fmla="*/ 4280 h 10000"/>
              <a:gd name="connsiteX101" fmla="*/ 8023 w 9932"/>
              <a:gd name="connsiteY101" fmla="*/ 5058 h 10000"/>
              <a:gd name="connsiteX102" fmla="*/ 8090 w 9932"/>
              <a:gd name="connsiteY102" fmla="*/ 5058 h 10000"/>
              <a:gd name="connsiteX103" fmla="*/ 8215 w 9932"/>
              <a:gd name="connsiteY103" fmla="*/ 4611 h 10000"/>
              <a:gd name="connsiteX104" fmla="*/ 8271 w 9932"/>
              <a:gd name="connsiteY104" fmla="*/ 5058 h 10000"/>
              <a:gd name="connsiteX105" fmla="*/ 8339 w 9932"/>
              <a:gd name="connsiteY105" fmla="*/ 5156 h 10000"/>
              <a:gd name="connsiteX106" fmla="*/ 8407 w 9932"/>
              <a:gd name="connsiteY106" fmla="*/ 5156 h 10000"/>
              <a:gd name="connsiteX107" fmla="*/ 8463 w 9932"/>
              <a:gd name="connsiteY107" fmla="*/ 5058 h 10000"/>
              <a:gd name="connsiteX108" fmla="*/ 8599 w 9932"/>
              <a:gd name="connsiteY108" fmla="*/ 4825 h 10000"/>
              <a:gd name="connsiteX109" fmla="*/ 8655 w 9932"/>
              <a:gd name="connsiteY109" fmla="*/ 5058 h 10000"/>
              <a:gd name="connsiteX110" fmla="*/ 8723 w 9932"/>
              <a:gd name="connsiteY110" fmla="*/ 4825 h 10000"/>
              <a:gd name="connsiteX111" fmla="*/ 8791 w 9932"/>
              <a:gd name="connsiteY111" fmla="*/ 5272 h 10000"/>
              <a:gd name="connsiteX112" fmla="*/ 8915 w 9932"/>
              <a:gd name="connsiteY112" fmla="*/ 4942 h 10000"/>
              <a:gd name="connsiteX113" fmla="*/ 8971 w 9932"/>
              <a:gd name="connsiteY113" fmla="*/ 5370 h 10000"/>
              <a:gd name="connsiteX114" fmla="*/ 9040 w 9932"/>
              <a:gd name="connsiteY114" fmla="*/ 4942 h 10000"/>
              <a:gd name="connsiteX115" fmla="*/ 9107 w 9932"/>
              <a:gd name="connsiteY115" fmla="*/ 5603 h 10000"/>
              <a:gd name="connsiteX116" fmla="*/ 9232 w 9932"/>
              <a:gd name="connsiteY116" fmla="*/ 5370 h 10000"/>
              <a:gd name="connsiteX117" fmla="*/ 9299 w 9932"/>
              <a:gd name="connsiteY117" fmla="*/ 5370 h 10000"/>
              <a:gd name="connsiteX118" fmla="*/ 9355 w 9932"/>
              <a:gd name="connsiteY118" fmla="*/ 4611 h 10000"/>
              <a:gd name="connsiteX119" fmla="*/ 9424 w 9932"/>
              <a:gd name="connsiteY119" fmla="*/ 5486 h 10000"/>
              <a:gd name="connsiteX120" fmla="*/ 9547 w 9932"/>
              <a:gd name="connsiteY120" fmla="*/ 5603 h 10000"/>
              <a:gd name="connsiteX121" fmla="*/ 9616 w 9932"/>
              <a:gd name="connsiteY121" fmla="*/ 5058 h 10000"/>
              <a:gd name="connsiteX122" fmla="*/ 9672 w 9932"/>
              <a:gd name="connsiteY122" fmla="*/ 5603 h 10000"/>
              <a:gd name="connsiteX123" fmla="*/ 9740 w 9932"/>
              <a:gd name="connsiteY123" fmla="*/ 5486 h 10000"/>
              <a:gd name="connsiteX124" fmla="*/ 9864 w 9932"/>
              <a:gd name="connsiteY124" fmla="*/ 5058 h 10000"/>
              <a:gd name="connsiteX125" fmla="*/ 9932 w 9932"/>
              <a:gd name="connsiteY125" fmla="*/ 5058 h 10000"/>
              <a:gd name="connsiteX0" fmla="*/ 0 w 9932"/>
              <a:gd name="connsiteY0" fmla="*/ 10000 h 10000"/>
              <a:gd name="connsiteX1" fmla="*/ 137 w 9932"/>
              <a:gd name="connsiteY1" fmla="*/ 9767 h 10000"/>
              <a:gd name="connsiteX2" fmla="*/ 193 w 9932"/>
              <a:gd name="connsiteY2" fmla="*/ 9767 h 10000"/>
              <a:gd name="connsiteX3" fmla="*/ 261 w 9932"/>
              <a:gd name="connsiteY3" fmla="*/ 9339 h 10000"/>
              <a:gd name="connsiteX4" fmla="*/ 319 w 9932"/>
              <a:gd name="connsiteY4" fmla="*/ 9125 h 10000"/>
              <a:gd name="connsiteX5" fmla="*/ 455 w 9932"/>
              <a:gd name="connsiteY5" fmla="*/ 8560 h 10000"/>
              <a:gd name="connsiteX6" fmla="*/ 512 w 9932"/>
              <a:gd name="connsiteY6" fmla="*/ 8560 h 10000"/>
              <a:gd name="connsiteX7" fmla="*/ 580 w 9932"/>
              <a:gd name="connsiteY7" fmla="*/ 7568 h 10000"/>
              <a:gd name="connsiteX8" fmla="*/ 648 w 9932"/>
              <a:gd name="connsiteY8" fmla="*/ 7568 h 10000"/>
              <a:gd name="connsiteX9" fmla="*/ 773 w 9932"/>
              <a:gd name="connsiteY9" fmla="*/ 7685 h 10000"/>
              <a:gd name="connsiteX10" fmla="*/ 842 w 9932"/>
              <a:gd name="connsiteY10" fmla="*/ 7802 h 10000"/>
              <a:gd name="connsiteX11" fmla="*/ 899 w 9932"/>
              <a:gd name="connsiteY11" fmla="*/ 7354 h 10000"/>
              <a:gd name="connsiteX12" fmla="*/ 967 w 9932"/>
              <a:gd name="connsiteY12" fmla="*/ 7237 h 10000"/>
              <a:gd name="connsiteX13" fmla="*/ 1092 w 9932"/>
              <a:gd name="connsiteY13" fmla="*/ 5603 h 10000"/>
              <a:gd name="connsiteX14" fmla="*/ 1160 w 9932"/>
              <a:gd name="connsiteY14" fmla="*/ 4942 h 10000"/>
              <a:gd name="connsiteX15" fmla="*/ 1217 w 9932"/>
              <a:gd name="connsiteY15" fmla="*/ 5603 h 10000"/>
              <a:gd name="connsiteX16" fmla="*/ 1286 w 9932"/>
              <a:gd name="connsiteY16" fmla="*/ 5700 h 10000"/>
              <a:gd name="connsiteX17" fmla="*/ 1411 w 9932"/>
              <a:gd name="connsiteY17" fmla="*/ 5370 h 10000"/>
              <a:gd name="connsiteX18" fmla="*/ 1479 w 9932"/>
              <a:gd name="connsiteY18" fmla="*/ 5700 h 10000"/>
              <a:gd name="connsiteX19" fmla="*/ 1536 w 9932"/>
              <a:gd name="connsiteY19" fmla="*/ 5272 h 10000"/>
              <a:gd name="connsiteX20" fmla="*/ 1604 w 9932"/>
              <a:gd name="connsiteY20" fmla="*/ 5603 h 10000"/>
              <a:gd name="connsiteX21" fmla="*/ 1730 w 9932"/>
              <a:gd name="connsiteY21" fmla="*/ 5058 h 10000"/>
              <a:gd name="connsiteX22" fmla="*/ 1797 w 9932"/>
              <a:gd name="connsiteY22" fmla="*/ 5370 h 10000"/>
              <a:gd name="connsiteX23" fmla="*/ 1866 w 9932"/>
              <a:gd name="connsiteY23" fmla="*/ 5156 h 10000"/>
              <a:gd name="connsiteX24" fmla="*/ 1923 w 9932"/>
              <a:gd name="connsiteY24" fmla="*/ 5486 h 10000"/>
              <a:gd name="connsiteX25" fmla="*/ 2059 w 9932"/>
              <a:gd name="connsiteY25" fmla="*/ 4611 h 10000"/>
              <a:gd name="connsiteX26" fmla="*/ 2116 w 9932"/>
              <a:gd name="connsiteY26" fmla="*/ 5156 h 10000"/>
              <a:gd name="connsiteX27" fmla="*/ 2184 w 9932"/>
              <a:gd name="connsiteY27" fmla="*/ 5272 h 10000"/>
              <a:gd name="connsiteX28" fmla="*/ 2240 w 9932"/>
              <a:gd name="connsiteY28" fmla="*/ 5603 h 10000"/>
              <a:gd name="connsiteX29" fmla="*/ 2310 w 9932"/>
              <a:gd name="connsiteY29" fmla="*/ 5058 h 10000"/>
              <a:gd name="connsiteX30" fmla="*/ 2435 w 9932"/>
              <a:gd name="connsiteY30" fmla="*/ 5486 h 10000"/>
              <a:gd name="connsiteX31" fmla="*/ 2503 w 9932"/>
              <a:gd name="connsiteY31" fmla="*/ 5603 h 10000"/>
              <a:gd name="connsiteX32" fmla="*/ 2570 w 9932"/>
              <a:gd name="connsiteY32" fmla="*/ 5370 h 10000"/>
              <a:gd name="connsiteX33" fmla="*/ 2629 w 9932"/>
              <a:gd name="connsiteY33" fmla="*/ 5370 h 10000"/>
              <a:gd name="connsiteX34" fmla="*/ 2764 w 9932"/>
              <a:gd name="connsiteY34" fmla="*/ 5370 h 10000"/>
              <a:gd name="connsiteX35" fmla="*/ 2822 w 9932"/>
              <a:gd name="connsiteY35" fmla="*/ 4611 h 10000"/>
              <a:gd name="connsiteX36" fmla="*/ 2890 w 9932"/>
              <a:gd name="connsiteY36" fmla="*/ 4942 h 10000"/>
              <a:gd name="connsiteX37" fmla="*/ 2946 w 9932"/>
              <a:gd name="connsiteY37" fmla="*/ 4728 h 10000"/>
              <a:gd name="connsiteX38" fmla="*/ 3083 w 9932"/>
              <a:gd name="connsiteY38" fmla="*/ 6031 h 10000"/>
              <a:gd name="connsiteX39" fmla="*/ 3139 w 9932"/>
              <a:gd name="connsiteY39" fmla="*/ 5272 h 10000"/>
              <a:gd name="connsiteX40" fmla="*/ 3209 w 9932"/>
              <a:gd name="connsiteY40" fmla="*/ 5272 h 10000"/>
              <a:gd name="connsiteX41" fmla="*/ 3276 w 9932"/>
              <a:gd name="connsiteY41" fmla="*/ 5272 h 10000"/>
              <a:gd name="connsiteX42" fmla="*/ 3402 w 9932"/>
              <a:gd name="connsiteY42" fmla="*/ 4611 h 10000"/>
              <a:gd name="connsiteX43" fmla="*/ 3459 w 9932"/>
              <a:gd name="connsiteY43" fmla="*/ 5370 h 10000"/>
              <a:gd name="connsiteX44" fmla="*/ 3527 w 9932"/>
              <a:gd name="connsiteY44" fmla="*/ 5486 h 10000"/>
              <a:gd name="connsiteX45" fmla="*/ 3595 w 9932"/>
              <a:gd name="connsiteY45" fmla="*/ 5058 h 10000"/>
              <a:gd name="connsiteX46" fmla="*/ 3720 w 9932"/>
              <a:gd name="connsiteY46" fmla="*/ 5603 h 10000"/>
              <a:gd name="connsiteX47" fmla="*/ 3789 w 9932"/>
              <a:gd name="connsiteY47" fmla="*/ 4611 h 10000"/>
              <a:gd name="connsiteX48" fmla="*/ 3845 w 9932"/>
              <a:gd name="connsiteY48" fmla="*/ 4825 h 10000"/>
              <a:gd name="connsiteX49" fmla="*/ 3914 w 9932"/>
              <a:gd name="connsiteY49" fmla="*/ 4397 h 10000"/>
              <a:gd name="connsiteX50" fmla="*/ 4038 w 9932"/>
              <a:gd name="connsiteY50" fmla="*/ 5058 h 10000"/>
              <a:gd name="connsiteX51" fmla="*/ 4107 w 9932"/>
              <a:gd name="connsiteY51" fmla="*/ 5156 h 10000"/>
              <a:gd name="connsiteX52" fmla="*/ 4163 w 9932"/>
              <a:gd name="connsiteY52" fmla="*/ 4825 h 10000"/>
              <a:gd name="connsiteX53" fmla="*/ 4233 w 9932"/>
              <a:gd name="connsiteY53" fmla="*/ 5156 h 10000"/>
              <a:gd name="connsiteX54" fmla="*/ 4357 w 9932"/>
              <a:gd name="connsiteY54" fmla="*/ 5156 h 10000"/>
              <a:gd name="connsiteX55" fmla="*/ 4426 w 9932"/>
              <a:gd name="connsiteY55" fmla="*/ 5486 h 10000"/>
              <a:gd name="connsiteX56" fmla="*/ 4494 w 9932"/>
              <a:gd name="connsiteY56" fmla="*/ 5370 h 10000"/>
              <a:gd name="connsiteX57" fmla="*/ 4550 w 9932"/>
              <a:gd name="connsiteY57" fmla="*/ 5272 h 10000"/>
              <a:gd name="connsiteX58" fmla="*/ 4676 w 9932"/>
              <a:gd name="connsiteY58" fmla="*/ 4942 h 10000"/>
              <a:gd name="connsiteX59" fmla="*/ 4743 w 9932"/>
              <a:gd name="connsiteY59" fmla="*/ 4942 h 10000"/>
              <a:gd name="connsiteX60" fmla="*/ 4813 w 9932"/>
              <a:gd name="connsiteY60" fmla="*/ 5272 h 10000"/>
              <a:gd name="connsiteX61" fmla="*/ 4869 w 9932"/>
              <a:gd name="connsiteY61" fmla="*/ 5486 h 10000"/>
              <a:gd name="connsiteX62" fmla="*/ 5006 w 9932"/>
              <a:gd name="connsiteY62" fmla="*/ 5156 h 10000"/>
              <a:gd name="connsiteX63" fmla="*/ 5062 w 9932"/>
              <a:gd name="connsiteY63" fmla="*/ 7354 h 10000"/>
              <a:gd name="connsiteX64" fmla="*/ 5131 w 9932"/>
              <a:gd name="connsiteY64" fmla="*/ 8016 h 10000"/>
              <a:gd name="connsiteX65" fmla="*/ 5199 w 9932"/>
              <a:gd name="connsiteY65" fmla="*/ 7140 h 10000"/>
              <a:gd name="connsiteX66" fmla="*/ 5324 w 9932"/>
              <a:gd name="connsiteY66" fmla="*/ 6265 h 10000"/>
              <a:gd name="connsiteX67" fmla="*/ 5382 w 9932"/>
              <a:gd name="connsiteY67" fmla="*/ 6148 h 10000"/>
              <a:gd name="connsiteX68" fmla="*/ 5449 w 9932"/>
              <a:gd name="connsiteY68" fmla="*/ 5486 h 10000"/>
              <a:gd name="connsiteX69" fmla="*/ 5518 w 9932"/>
              <a:gd name="connsiteY69" fmla="*/ 5700 h 10000"/>
              <a:gd name="connsiteX70" fmla="*/ 5575 w 9932"/>
              <a:gd name="connsiteY70" fmla="*/ 5156 h 10000"/>
              <a:gd name="connsiteX71" fmla="*/ 5711 w 9932"/>
              <a:gd name="connsiteY71" fmla="*/ 4942 h 10000"/>
              <a:gd name="connsiteX72" fmla="*/ 5768 w 9932"/>
              <a:gd name="connsiteY72" fmla="*/ 5370 h 10000"/>
              <a:gd name="connsiteX73" fmla="*/ 5836 w 9932"/>
              <a:gd name="connsiteY73" fmla="*/ 5486 h 10000"/>
              <a:gd name="connsiteX74" fmla="*/ 5893 w 9932"/>
              <a:gd name="connsiteY74" fmla="*/ 6362 h 10000"/>
              <a:gd name="connsiteX75" fmla="*/ 6030 w 9932"/>
              <a:gd name="connsiteY75" fmla="*/ 6265 h 10000"/>
              <a:gd name="connsiteX76" fmla="*/ 6086 w 9932"/>
              <a:gd name="connsiteY76" fmla="*/ 5817 h 10000"/>
              <a:gd name="connsiteX77" fmla="*/ 6155 w 9932"/>
              <a:gd name="connsiteY77" fmla="*/ 7023 h 10000"/>
              <a:gd name="connsiteX78" fmla="*/ 6223 w 9932"/>
              <a:gd name="connsiteY78" fmla="*/ 2743 h 10000"/>
              <a:gd name="connsiteX79" fmla="*/ 6348 w 9932"/>
              <a:gd name="connsiteY79" fmla="*/ 0 h 10000"/>
              <a:gd name="connsiteX80" fmla="*/ 6417 w 9932"/>
              <a:gd name="connsiteY80" fmla="*/ 1323 h 10000"/>
              <a:gd name="connsiteX81" fmla="*/ 6473 w 9932"/>
              <a:gd name="connsiteY81" fmla="*/ 875 h 10000"/>
              <a:gd name="connsiteX82" fmla="*/ 6541 w 9932"/>
              <a:gd name="connsiteY82" fmla="*/ 2082 h 10000"/>
              <a:gd name="connsiteX83" fmla="*/ 6666 w 9932"/>
              <a:gd name="connsiteY83" fmla="*/ 1751 h 10000"/>
              <a:gd name="connsiteX84" fmla="*/ 6735 w 9932"/>
              <a:gd name="connsiteY84" fmla="*/ 1751 h 10000"/>
              <a:gd name="connsiteX85" fmla="*/ 6792 w 9932"/>
              <a:gd name="connsiteY85" fmla="*/ 1965 h 10000"/>
              <a:gd name="connsiteX86" fmla="*/ 6860 w 9932"/>
              <a:gd name="connsiteY86" fmla="*/ 2626 h 10000"/>
              <a:gd name="connsiteX87" fmla="*/ 6986 w 9932"/>
              <a:gd name="connsiteY87" fmla="*/ 1634 h 10000"/>
              <a:gd name="connsiteX88" fmla="*/ 7053 w 9932"/>
              <a:gd name="connsiteY88" fmla="*/ 2082 h 10000"/>
              <a:gd name="connsiteX89" fmla="*/ 7110 w 9932"/>
              <a:gd name="connsiteY89" fmla="*/ 1965 h 10000"/>
              <a:gd name="connsiteX90" fmla="*/ 7179 w 9932"/>
              <a:gd name="connsiteY90" fmla="*/ 992 h 10000"/>
              <a:gd name="connsiteX91" fmla="*/ 7304 w 9932"/>
              <a:gd name="connsiteY91" fmla="*/ 1206 h 10000"/>
              <a:gd name="connsiteX92" fmla="*/ 7372 w 9932"/>
              <a:gd name="connsiteY92" fmla="*/ 545 h 10000"/>
              <a:gd name="connsiteX93" fmla="*/ 7440 w 9932"/>
              <a:gd name="connsiteY93" fmla="*/ 4163 h 10000"/>
              <a:gd name="connsiteX94" fmla="*/ 7497 w 9932"/>
              <a:gd name="connsiteY94" fmla="*/ 5700 h 10000"/>
              <a:gd name="connsiteX95" fmla="*/ 7633 w 9932"/>
              <a:gd name="connsiteY95" fmla="*/ 5700 h 10000"/>
              <a:gd name="connsiteX96" fmla="*/ 7691 w 9932"/>
              <a:gd name="connsiteY96" fmla="*/ 5156 h 10000"/>
              <a:gd name="connsiteX97" fmla="*/ 7759 w 9932"/>
              <a:gd name="connsiteY97" fmla="*/ 5156 h 10000"/>
              <a:gd name="connsiteX98" fmla="*/ 7815 w 9932"/>
              <a:gd name="connsiteY98" fmla="*/ 5700 h 10000"/>
              <a:gd name="connsiteX99" fmla="*/ 7952 w 9932"/>
              <a:gd name="connsiteY99" fmla="*/ 5272 h 10000"/>
              <a:gd name="connsiteX100" fmla="*/ 8009 w 9932"/>
              <a:gd name="connsiteY100" fmla="*/ 4280 h 10000"/>
              <a:gd name="connsiteX101" fmla="*/ 8078 w 9932"/>
              <a:gd name="connsiteY101" fmla="*/ 5058 h 10000"/>
              <a:gd name="connsiteX102" fmla="*/ 8145 w 9932"/>
              <a:gd name="connsiteY102" fmla="*/ 5058 h 10000"/>
              <a:gd name="connsiteX103" fmla="*/ 8271 w 9932"/>
              <a:gd name="connsiteY103" fmla="*/ 4611 h 10000"/>
              <a:gd name="connsiteX104" fmla="*/ 8328 w 9932"/>
              <a:gd name="connsiteY104" fmla="*/ 5058 h 10000"/>
              <a:gd name="connsiteX105" fmla="*/ 8396 w 9932"/>
              <a:gd name="connsiteY105" fmla="*/ 5156 h 10000"/>
              <a:gd name="connsiteX106" fmla="*/ 8465 w 9932"/>
              <a:gd name="connsiteY106" fmla="*/ 5156 h 10000"/>
              <a:gd name="connsiteX107" fmla="*/ 8521 w 9932"/>
              <a:gd name="connsiteY107" fmla="*/ 5058 h 10000"/>
              <a:gd name="connsiteX108" fmla="*/ 8658 w 9932"/>
              <a:gd name="connsiteY108" fmla="*/ 4825 h 10000"/>
              <a:gd name="connsiteX109" fmla="*/ 8714 w 9932"/>
              <a:gd name="connsiteY109" fmla="*/ 5058 h 10000"/>
              <a:gd name="connsiteX110" fmla="*/ 8783 w 9932"/>
              <a:gd name="connsiteY110" fmla="*/ 4825 h 10000"/>
              <a:gd name="connsiteX111" fmla="*/ 8851 w 9932"/>
              <a:gd name="connsiteY111" fmla="*/ 5272 h 10000"/>
              <a:gd name="connsiteX112" fmla="*/ 8976 w 9932"/>
              <a:gd name="connsiteY112" fmla="*/ 4942 h 10000"/>
              <a:gd name="connsiteX113" fmla="*/ 9032 w 9932"/>
              <a:gd name="connsiteY113" fmla="*/ 5370 h 10000"/>
              <a:gd name="connsiteX114" fmla="*/ 9102 w 9932"/>
              <a:gd name="connsiteY114" fmla="*/ 4942 h 10000"/>
              <a:gd name="connsiteX115" fmla="*/ 9169 w 9932"/>
              <a:gd name="connsiteY115" fmla="*/ 5603 h 10000"/>
              <a:gd name="connsiteX116" fmla="*/ 9295 w 9932"/>
              <a:gd name="connsiteY116" fmla="*/ 5370 h 10000"/>
              <a:gd name="connsiteX117" fmla="*/ 9363 w 9932"/>
              <a:gd name="connsiteY117" fmla="*/ 5370 h 10000"/>
              <a:gd name="connsiteX118" fmla="*/ 9419 w 9932"/>
              <a:gd name="connsiteY118" fmla="*/ 4611 h 10000"/>
              <a:gd name="connsiteX119" fmla="*/ 9489 w 9932"/>
              <a:gd name="connsiteY119" fmla="*/ 5486 h 10000"/>
              <a:gd name="connsiteX120" fmla="*/ 9612 w 9932"/>
              <a:gd name="connsiteY120" fmla="*/ 5603 h 10000"/>
              <a:gd name="connsiteX121" fmla="*/ 9682 w 9932"/>
              <a:gd name="connsiteY121" fmla="*/ 5058 h 10000"/>
              <a:gd name="connsiteX122" fmla="*/ 9738 w 9932"/>
              <a:gd name="connsiteY122" fmla="*/ 5603 h 10000"/>
              <a:gd name="connsiteX123" fmla="*/ 9807 w 9932"/>
              <a:gd name="connsiteY123" fmla="*/ 5486 h 10000"/>
              <a:gd name="connsiteX124" fmla="*/ 9932 w 9932"/>
              <a:gd name="connsiteY124" fmla="*/ 5058 h 10000"/>
              <a:gd name="connsiteX0" fmla="*/ 0 w 9874"/>
              <a:gd name="connsiteY0" fmla="*/ 10000 h 10000"/>
              <a:gd name="connsiteX1" fmla="*/ 138 w 9874"/>
              <a:gd name="connsiteY1" fmla="*/ 9767 h 10000"/>
              <a:gd name="connsiteX2" fmla="*/ 194 w 9874"/>
              <a:gd name="connsiteY2" fmla="*/ 9767 h 10000"/>
              <a:gd name="connsiteX3" fmla="*/ 263 w 9874"/>
              <a:gd name="connsiteY3" fmla="*/ 9339 h 10000"/>
              <a:gd name="connsiteX4" fmla="*/ 321 w 9874"/>
              <a:gd name="connsiteY4" fmla="*/ 9125 h 10000"/>
              <a:gd name="connsiteX5" fmla="*/ 458 w 9874"/>
              <a:gd name="connsiteY5" fmla="*/ 8560 h 10000"/>
              <a:gd name="connsiteX6" fmla="*/ 516 w 9874"/>
              <a:gd name="connsiteY6" fmla="*/ 8560 h 10000"/>
              <a:gd name="connsiteX7" fmla="*/ 584 w 9874"/>
              <a:gd name="connsiteY7" fmla="*/ 7568 h 10000"/>
              <a:gd name="connsiteX8" fmla="*/ 652 w 9874"/>
              <a:gd name="connsiteY8" fmla="*/ 7568 h 10000"/>
              <a:gd name="connsiteX9" fmla="*/ 778 w 9874"/>
              <a:gd name="connsiteY9" fmla="*/ 7685 h 10000"/>
              <a:gd name="connsiteX10" fmla="*/ 848 w 9874"/>
              <a:gd name="connsiteY10" fmla="*/ 7802 h 10000"/>
              <a:gd name="connsiteX11" fmla="*/ 905 w 9874"/>
              <a:gd name="connsiteY11" fmla="*/ 7354 h 10000"/>
              <a:gd name="connsiteX12" fmla="*/ 974 w 9874"/>
              <a:gd name="connsiteY12" fmla="*/ 7237 h 10000"/>
              <a:gd name="connsiteX13" fmla="*/ 1099 w 9874"/>
              <a:gd name="connsiteY13" fmla="*/ 5603 h 10000"/>
              <a:gd name="connsiteX14" fmla="*/ 1168 w 9874"/>
              <a:gd name="connsiteY14" fmla="*/ 4942 h 10000"/>
              <a:gd name="connsiteX15" fmla="*/ 1225 w 9874"/>
              <a:gd name="connsiteY15" fmla="*/ 5603 h 10000"/>
              <a:gd name="connsiteX16" fmla="*/ 1295 w 9874"/>
              <a:gd name="connsiteY16" fmla="*/ 5700 h 10000"/>
              <a:gd name="connsiteX17" fmla="*/ 1421 w 9874"/>
              <a:gd name="connsiteY17" fmla="*/ 5370 h 10000"/>
              <a:gd name="connsiteX18" fmla="*/ 1489 w 9874"/>
              <a:gd name="connsiteY18" fmla="*/ 5700 h 10000"/>
              <a:gd name="connsiteX19" fmla="*/ 1547 w 9874"/>
              <a:gd name="connsiteY19" fmla="*/ 5272 h 10000"/>
              <a:gd name="connsiteX20" fmla="*/ 1615 w 9874"/>
              <a:gd name="connsiteY20" fmla="*/ 5603 h 10000"/>
              <a:gd name="connsiteX21" fmla="*/ 1742 w 9874"/>
              <a:gd name="connsiteY21" fmla="*/ 5058 h 10000"/>
              <a:gd name="connsiteX22" fmla="*/ 1809 w 9874"/>
              <a:gd name="connsiteY22" fmla="*/ 5370 h 10000"/>
              <a:gd name="connsiteX23" fmla="*/ 1879 w 9874"/>
              <a:gd name="connsiteY23" fmla="*/ 5156 h 10000"/>
              <a:gd name="connsiteX24" fmla="*/ 1936 w 9874"/>
              <a:gd name="connsiteY24" fmla="*/ 5486 h 10000"/>
              <a:gd name="connsiteX25" fmla="*/ 2073 w 9874"/>
              <a:gd name="connsiteY25" fmla="*/ 4611 h 10000"/>
              <a:gd name="connsiteX26" fmla="*/ 2130 w 9874"/>
              <a:gd name="connsiteY26" fmla="*/ 5156 h 10000"/>
              <a:gd name="connsiteX27" fmla="*/ 2199 w 9874"/>
              <a:gd name="connsiteY27" fmla="*/ 5272 h 10000"/>
              <a:gd name="connsiteX28" fmla="*/ 2255 w 9874"/>
              <a:gd name="connsiteY28" fmla="*/ 5603 h 10000"/>
              <a:gd name="connsiteX29" fmla="*/ 2326 w 9874"/>
              <a:gd name="connsiteY29" fmla="*/ 5058 h 10000"/>
              <a:gd name="connsiteX30" fmla="*/ 2452 w 9874"/>
              <a:gd name="connsiteY30" fmla="*/ 5486 h 10000"/>
              <a:gd name="connsiteX31" fmla="*/ 2520 w 9874"/>
              <a:gd name="connsiteY31" fmla="*/ 5603 h 10000"/>
              <a:gd name="connsiteX32" fmla="*/ 2588 w 9874"/>
              <a:gd name="connsiteY32" fmla="*/ 5370 h 10000"/>
              <a:gd name="connsiteX33" fmla="*/ 2647 w 9874"/>
              <a:gd name="connsiteY33" fmla="*/ 5370 h 10000"/>
              <a:gd name="connsiteX34" fmla="*/ 2783 w 9874"/>
              <a:gd name="connsiteY34" fmla="*/ 5370 h 10000"/>
              <a:gd name="connsiteX35" fmla="*/ 2841 w 9874"/>
              <a:gd name="connsiteY35" fmla="*/ 4611 h 10000"/>
              <a:gd name="connsiteX36" fmla="*/ 2910 w 9874"/>
              <a:gd name="connsiteY36" fmla="*/ 4942 h 10000"/>
              <a:gd name="connsiteX37" fmla="*/ 2966 w 9874"/>
              <a:gd name="connsiteY37" fmla="*/ 4728 h 10000"/>
              <a:gd name="connsiteX38" fmla="*/ 3104 w 9874"/>
              <a:gd name="connsiteY38" fmla="*/ 6031 h 10000"/>
              <a:gd name="connsiteX39" fmla="*/ 3160 w 9874"/>
              <a:gd name="connsiteY39" fmla="*/ 5272 h 10000"/>
              <a:gd name="connsiteX40" fmla="*/ 3231 w 9874"/>
              <a:gd name="connsiteY40" fmla="*/ 5272 h 10000"/>
              <a:gd name="connsiteX41" fmla="*/ 3298 w 9874"/>
              <a:gd name="connsiteY41" fmla="*/ 5272 h 10000"/>
              <a:gd name="connsiteX42" fmla="*/ 3425 w 9874"/>
              <a:gd name="connsiteY42" fmla="*/ 4611 h 10000"/>
              <a:gd name="connsiteX43" fmla="*/ 3483 w 9874"/>
              <a:gd name="connsiteY43" fmla="*/ 5370 h 10000"/>
              <a:gd name="connsiteX44" fmla="*/ 3551 w 9874"/>
              <a:gd name="connsiteY44" fmla="*/ 5486 h 10000"/>
              <a:gd name="connsiteX45" fmla="*/ 3620 w 9874"/>
              <a:gd name="connsiteY45" fmla="*/ 5058 h 10000"/>
              <a:gd name="connsiteX46" fmla="*/ 3745 w 9874"/>
              <a:gd name="connsiteY46" fmla="*/ 5603 h 10000"/>
              <a:gd name="connsiteX47" fmla="*/ 3815 w 9874"/>
              <a:gd name="connsiteY47" fmla="*/ 4611 h 10000"/>
              <a:gd name="connsiteX48" fmla="*/ 3871 w 9874"/>
              <a:gd name="connsiteY48" fmla="*/ 4825 h 10000"/>
              <a:gd name="connsiteX49" fmla="*/ 3941 w 9874"/>
              <a:gd name="connsiteY49" fmla="*/ 4397 h 10000"/>
              <a:gd name="connsiteX50" fmla="*/ 4066 w 9874"/>
              <a:gd name="connsiteY50" fmla="*/ 5058 h 10000"/>
              <a:gd name="connsiteX51" fmla="*/ 4135 w 9874"/>
              <a:gd name="connsiteY51" fmla="*/ 5156 h 10000"/>
              <a:gd name="connsiteX52" fmla="*/ 4192 w 9874"/>
              <a:gd name="connsiteY52" fmla="*/ 4825 h 10000"/>
              <a:gd name="connsiteX53" fmla="*/ 4262 w 9874"/>
              <a:gd name="connsiteY53" fmla="*/ 5156 h 10000"/>
              <a:gd name="connsiteX54" fmla="*/ 4387 w 9874"/>
              <a:gd name="connsiteY54" fmla="*/ 5156 h 10000"/>
              <a:gd name="connsiteX55" fmla="*/ 4456 w 9874"/>
              <a:gd name="connsiteY55" fmla="*/ 5486 h 10000"/>
              <a:gd name="connsiteX56" fmla="*/ 4525 w 9874"/>
              <a:gd name="connsiteY56" fmla="*/ 5370 h 10000"/>
              <a:gd name="connsiteX57" fmla="*/ 4581 w 9874"/>
              <a:gd name="connsiteY57" fmla="*/ 5272 h 10000"/>
              <a:gd name="connsiteX58" fmla="*/ 4708 w 9874"/>
              <a:gd name="connsiteY58" fmla="*/ 4942 h 10000"/>
              <a:gd name="connsiteX59" fmla="*/ 4775 w 9874"/>
              <a:gd name="connsiteY59" fmla="*/ 4942 h 10000"/>
              <a:gd name="connsiteX60" fmla="*/ 4846 w 9874"/>
              <a:gd name="connsiteY60" fmla="*/ 5272 h 10000"/>
              <a:gd name="connsiteX61" fmla="*/ 4902 w 9874"/>
              <a:gd name="connsiteY61" fmla="*/ 5486 h 10000"/>
              <a:gd name="connsiteX62" fmla="*/ 5040 w 9874"/>
              <a:gd name="connsiteY62" fmla="*/ 5156 h 10000"/>
              <a:gd name="connsiteX63" fmla="*/ 5097 w 9874"/>
              <a:gd name="connsiteY63" fmla="*/ 7354 h 10000"/>
              <a:gd name="connsiteX64" fmla="*/ 5166 w 9874"/>
              <a:gd name="connsiteY64" fmla="*/ 8016 h 10000"/>
              <a:gd name="connsiteX65" fmla="*/ 5235 w 9874"/>
              <a:gd name="connsiteY65" fmla="*/ 7140 h 10000"/>
              <a:gd name="connsiteX66" fmla="*/ 5360 w 9874"/>
              <a:gd name="connsiteY66" fmla="*/ 6265 h 10000"/>
              <a:gd name="connsiteX67" fmla="*/ 5419 w 9874"/>
              <a:gd name="connsiteY67" fmla="*/ 6148 h 10000"/>
              <a:gd name="connsiteX68" fmla="*/ 5486 w 9874"/>
              <a:gd name="connsiteY68" fmla="*/ 5486 h 10000"/>
              <a:gd name="connsiteX69" fmla="*/ 5556 w 9874"/>
              <a:gd name="connsiteY69" fmla="*/ 5700 h 10000"/>
              <a:gd name="connsiteX70" fmla="*/ 5613 w 9874"/>
              <a:gd name="connsiteY70" fmla="*/ 5156 h 10000"/>
              <a:gd name="connsiteX71" fmla="*/ 5750 w 9874"/>
              <a:gd name="connsiteY71" fmla="*/ 4942 h 10000"/>
              <a:gd name="connsiteX72" fmla="*/ 5807 w 9874"/>
              <a:gd name="connsiteY72" fmla="*/ 5370 h 10000"/>
              <a:gd name="connsiteX73" fmla="*/ 5876 w 9874"/>
              <a:gd name="connsiteY73" fmla="*/ 5486 h 10000"/>
              <a:gd name="connsiteX74" fmla="*/ 5933 w 9874"/>
              <a:gd name="connsiteY74" fmla="*/ 6362 h 10000"/>
              <a:gd name="connsiteX75" fmla="*/ 6071 w 9874"/>
              <a:gd name="connsiteY75" fmla="*/ 6265 h 10000"/>
              <a:gd name="connsiteX76" fmla="*/ 6128 w 9874"/>
              <a:gd name="connsiteY76" fmla="*/ 5817 h 10000"/>
              <a:gd name="connsiteX77" fmla="*/ 6197 w 9874"/>
              <a:gd name="connsiteY77" fmla="*/ 7023 h 10000"/>
              <a:gd name="connsiteX78" fmla="*/ 6266 w 9874"/>
              <a:gd name="connsiteY78" fmla="*/ 2743 h 10000"/>
              <a:gd name="connsiteX79" fmla="*/ 6391 w 9874"/>
              <a:gd name="connsiteY79" fmla="*/ 0 h 10000"/>
              <a:gd name="connsiteX80" fmla="*/ 6461 w 9874"/>
              <a:gd name="connsiteY80" fmla="*/ 1323 h 10000"/>
              <a:gd name="connsiteX81" fmla="*/ 6517 w 9874"/>
              <a:gd name="connsiteY81" fmla="*/ 875 h 10000"/>
              <a:gd name="connsiteX82" fmla="*/ 6586 w 9874"/>
              <a:gd name="connsiteY82" fmla="*/ 2082 h 10000"/>
              <a:gd name="connsiteX83" fmla="*/ 6712 w 9874"/>
              <a:gd name="connsiteY83" fmla="*/ 1751 h 10000"/>
              <a:gd name="connsiteX84" fmla="*/ 6781 w 9874"/>
              <a:gd name="connsiteY84" fmla="*/ 1751 h 10000"/>
              <a:gd name="connsiteX85" fmla="*/ 6839 w 9874"/>
              <a:gd name="connsiteY85" fmla="*/ 1965 h 10000"/>
              <a:gd name="connsiteX86" fmla="*/ 6907 w 9874"/>
              <a:gd name="connsiteY86" fmla="*/ 2626 h 10000"/>
              <a:gd name="connsiteX87" fmla="*/ 7034 w 9874"/>
              <a:gd name="connsiteY87" fmla="*/ 1634 h 10000"/>
              <a:gd name="connsiteX88" fmla="*/ 7101 w 9874"/>
              <a:gd name="connsiteY88" fmla="*/ 2082 h 10000"/>
              <a:gd name="connsiteX89" fmla="*/ 7159 w 9874"/>
              <a:gd name="connsiteY89" fmla="*/ 1965 h 10000"/>
              <a:gd name="connsiteX90" fmla="*/ 7228 w 9874"/>
              <a:gd name="connsiteY90" fmla="*/ 992 h 10000"/>
              <a:gd name="connsiteX91" fmla="*/ 7354 w 9874"/>
              <a:gd name="connsiteY91" fmla="*/ 1206 h 10000"/>
              <a:gd name="connsiteX92" fmla="*/ 7422 w 9874"/>
              <a:gd name="connsiteY92" fmla="*/ 545 h 10000"/>
              <a:gd name="connsiteX93" fmla="*/ 7491 w 9874"/>
              <a:gd name="connsiteY93" fmla="*/ 4163 h 10000"/>
              <a:gd name="connsiteX94" fmla="*/ 7548 w 9874"/>
              <a:gd name="connsiteY94" fmla="*/ 5700 h 10000"/>
              <a:gd name="connsiteX95" fmla="*/ 7685 w 9874"/>
              <a:gd name="connsiteY95" fmla="*/ 5700 h 10000"/>
              <a:gd name="connsiteX96" fmla="*/ 7744 w 9874"/>
              <a:gd name="connsiteY96" fmla="*/ 5156 h 10000"/>
              <a:gd name="connsiteX97" fmla="*/ 7812 w 9874"/>
              <a:gd name="connsiteY97" fmla="*/ 5156 h 10000"/>
              <a:gd name="connsiteX98" fmla="*/ 7869 w 9874"/>
              <a:gd name="connsiteY98" fmla="*/ 5700 h 10000"/>
              <a:gd name="connsiteX99" fmla="*/ 8006 w 9874"/>
              <a:gd name="connsiteY99" fmla="*/ 5272 h 10000"/>
              <a:gd name="connsiteX100" fmla="*/ 8064 w 9874"/>
              <a:gd name="connsiteY100" fmla="*/ 4280 h 10000"/>
              <a:gd name="connsiteX101" fmla="*/ 8133 w 9874"/>
              <a:gd name="connsiteY101" fmla="*/ 5058 h 10000"/>
              <a:gd name="connsiteX102" fmla="*/ 8201 w 9874"/>
              <a:gd name="connsiteY102" fmla="*/ 5058 h 10000"/>
              <a:gd name="connsiteX103" fmla="*/ 8328 w 9874"/>
              <a:gd name="connsiteY103" fmla="*/ 4611 h 10000"/>
              <a:gd name="connsiteX104" fmla="*/ 8385 w 9874"/>
              <a:gd name="connsiteY104" fmla="*/ 5058 h 10000"/>
              <a:gd name="connsiteX105" fmla="*/ 8453 w 9874"/>
              <a:gd name="connsiteY105" fmla="*/ 5156 h 10000"/>
              <a:gd name="connsiteX106" fmla="*/ 8523 w 9874"/>
              <a:gd name="connsiteY106" fmla="*/ 5156 h 10000"/>
              <a:gd name="connsiteX107" fmla="*/ 8579 w 9874"/>
              <a:gd name="connsiteY107" fmla="*/ 5058 h 10000"/>
              <a:gd name="connsiteX108" fmla="*/ 8717 w 9874"/>
              <a:gd name="connsiteY108" fmla="*/ 4825 h 10000"/>
              <a:gd name="connsiteX109" fmla="*/ 8774 w 9874"/>
              <a:gd name="connsiteY109" fmla="*/ 5058 h 10000"/>
              <a:gd name="connsiteX110" fmla="*/ 8843 w 9874"/>
              <a:gd name="connsiteY110" fmla="*/ 4825 h 10000"/>
              <a:gd name="connsiteX111" fmla="*/ 8912 w 9874"/>
              <a:gd name="connsiteY111" fmla="*/ 5272 h 10000"/>
              <a:gd name="connsiteX112" fmla="*/ 9037 w 9874"/>
              <a:gd name="connsiteY112" fmla="*/ 4942 h 10000"/>
              <a:gd name="connsiteX113" fmla="*/ 9094 w 9874"/>
              <a:gd name="connsiteY113" fmla="*/ 5370 h 10000"/>
              <a:gd name="connsiteX114" fmla="*/ 9164 w 9874"/>
              <a:gd name="connsiteY114" fmla="*/ 4942 h 10000"/>
              <a:gd name="connsiteX115" fmla="*/ 9232 w 9874"/>
              <a:gd name="connsiteY115" fmla="*/ 5603 h 10000"/>
              <a:gd name="connsiteX116" fmla="*/ 9359 w 9874"/>
              <a:gd name="connsiteY116" fmla="*/ 5370 h 10000"/>
              <a:gd name="connsiteX117" fmla="*/ 9427 w 9874"/>
              <a:gd name="connsiteY117" fmla="*/ 5370 h 10000"/>
              <a:gd name="connsiteX118" fmla="*/ 9483 w 9874"/>
              <a:gd name="connsiteY118" fmla="*/ 4611 h 10000"/>
              <a:gd name="connsiteX119" fmla="*/ 9554 w 9874"/>
              <a:gd name="connsiteY119" fmla="*/ 5486 h 10000"/>
              <a:gd name="connsiteX120" fmla="*/ 9678 w 9874"/>
              <a:gd name="connsiteY120" fmla="*/ 5603 h 10000"/>
              <a:gd name="connsiteX121" fmla="*/ 9748 w 9874"/>
              <a:gd name="connsiteY121" fmla="*/ 5058 h 10000"/>
              <a:gd name="connsiteX122" fmla="*/ 9805 w 9874"/>
              <a:gd name="connsiteY122" fmla="*/ 5603 h 10000"/>
              <a:gd name="connsiteX123" fmla="*/ 9874 w 9874"/>
              <a:gd name="connsiteY123" fmla="*/ 5486 h 10000"/>
              <a:gd name="connsiteX0" fmla="*/ 0 w 9930"/>
              <a:gd name="connsiteY0" fmla="*/ 10000 h 10000"/>
              <a:gd name="connsiteX1" fmla="*/ 140 w 9930"/>
              <a:gd name="connsiteY1" fmla="*/ 9767 h 10000"/>
              <a:gd name="connsiteX2" fmla="*/ 196 w 9930"/>
              <a:gd name="connsiteY2" fmla="*/ 9767 h 10000"/>
              <a:gd name="connsiteX3" fmla="*/ 266 w 9930"/>
              <a:gd name="connsiteY3" fmla="*/ 9339 h 10000"/>
              <a:gd name="connsiteX4" fmla="*/ 325 w 9930"/>
              <a:gd name="connsiteY4" fmla="*/ 9125 h 10000"/>
              <a:gd name="connsiteX5" fmla="*/ 464 w 9930"/>
              <a:gd name="connsiteY5" fmla="*/ 8560 h 10000"/>
              <a:gd name="connsiteX6" fmla="*/ 523 w 9930"/>
              <a:gd name="connsiteY6" fmla="*/ 8560 h 10000"/>
              <a:gd name="connsiteX7" fmla="*/ 591 w 9930"/>
              <a:gd name="connsiteY7" fmla="*/ 7568 h 10000"/>
              <a:gd name="connsiteX8" fmla="*/ 660 w 9930"/>
              <a:gd name="connsiteY8" fmla="*/ 7568 h 10000"/>
              <a:gd name="connsiteX9" fmla="*/ 788 w 9930"/>
              <a:gd name="connsiteY9" fmla="*/ 7685 h 10000"/>
              <a:gd name="connsiteX10" fmla="*/ 859 w 9930"/>
              <a:gd name="connsiteY10" fmla="*/ 7802 h 10000"/>
              <a:gd name="connsiteX11" fmla="*/ 917 w 9930"/>
              <a:gd name="connsiteY11" fmla="*/ 7354 h 10000"/>
              <a:gd name="connsiteX12" fmla="*/ 986 w 9930"/>
              <a:gd name="connsiteY12" fmla="*/ 7237 h 10000"/>
              <a:gd name="connsiteX13" fmla="*/ 1113 w 9930"/>
              <a:gd name="connsiteY13" fmla="*/ 5603 h 10000"/>
              <a:gd name="connsiteX14" fmla="*/ 1183 w 9930"/>
              <a:gd name="connsiteY14" fmla="*/ 4942 h 10000"/>
              <a:gd name="connsiteX15" fmla="*/ 1241 w 9930"/>
              <a:gd name="connsiteY15" fmla="*/ 5603 h 10000"/>
              <a:gd name="connsiteX16" fmla="*/ 1312 w 9930"/>
              <a:gd name="connsiteY16" fmla="*/ 5700 h 10000"/>
              <a:gd name="connsiteX17" fmla="*/ 1439 w 9930"/>
              <a:gd name="connsiteY17" fmla="*/ 5370 h 10000"/>
              <a:gd name="connsiteX18" fmla="*/ 1508 w 9930"/>
              <a:gd name="connsiteY18" fmla="*/ 5700 h 10000"/>
              <a:gd name="connsiteX19" fmla="*/ 1567 w 9930"/>
              <a:gd name="connsiteY19" fmla="*/ 5272 h 10000"/>
              <a:gd name="connsiteX20" fmla="*/ 1636 w 9930"/>
              <a:gd name="connsiteY20" fmla="*/ 5603 h 10000"/>
              <a:gd name="connsiteX21" fmla="*/ 1764 w 9930"/>
              <a:gd name="connsiteY21" fmla="*/ 5058 h 10000"/>
              <a:gd name="connsiteX22" fmla="*/ 1832 w 9930"/>
              <a:gd name="connsiteY22" fmla="*/ 5370 h 10000"/>
              <a:gd name="connsiteX23" fmla="*/ 1903 w 9930"/>
              <a:gd name="connsiteY23" fmla="*/ 5156 h 10000"/>
              <a:gd name="connsiteX24" fmla="*/ 1961 w 9930"/>
              <a:gd name="connsiteY24" fmla="*/ 5486 h 10000"/>
              <a:gd name="connsiteX25" fmla="*/ 2099 w 9930"/>
              <a:gd name="connsiteY25" fmla="*/ 4611 h 10000"/>
              <a:gd name="connsiteX26" fmla="*/ 2157 w 9930"/>
              <a:gd name="connsiteY26" fmla="*/ 5156 h 10000"/>
              <a:gd name="connsiteX27" fmla="*/ 2227 w 9930"/>
              <a:gd name="connsiteY27" fmla="*/ 5272 h 10000"/>
              <a:gd name="connsiteX28" fmla="*/ 2284 w 9930"/>
              <a:gd name="connsiteY28" fmla="*/ 5603 h 10000"/>
              <a:gd name="connsiteX29" fmla="*/ 2356 w 9930"/>
              <a:gd name="connsiteY29" fmla="*/ 5058 h 10000"/>
              <a:gd name="connsiteX30" fmla="*/ 2483 w 9930"/>
              <a:gd name="connsiteY30" fmla="*/ 5486 h 10000"/>
              <a:gd name="connsiteX31" fmla="*/ 2552 w 9930"/>
              <a:gd name="connsiteY31" fmla="*/ 5603 h 10000"/>
              <a:gd name="connsiteX32" fmla="*/ 2621 w 9930"/>
              <a:gd name="connsiteY32" fmla="*/ 5370 h 10000"/>
              <a:gd name="connsiteX33" fmla="*/ 2681 w 9930"/>
              <a:gd name="connsiteY33" fmla="*/ 5370 h 10000"/>
              <a:gd name="connsiteX34" fmla="*/ 2819 w 9930"/>
              <a:gd name="connsiteY34" fmla="*/ 5370 h 10000"/>
              <a:gd name="connsiteX35" fmla="*/ 2877 w 9930"/>
              <a:gd name="connsiteY35" fmla="*/ 4611 h 10000"/>
              <a:gd name="connsiteX36" fmla="*/ 2947 w 9930"/>
              <a:gd name="connsiteY36" fmla="*/ 4942 h 10000"/>
              <a:gd name="connsiteX37" fmla="*/ 3004 w 9930"/>
              <a:gd name="connsiteY37" fmla="*/ 4728 h 10000"/>
              <a:gd name="connsiteX38" fmla="*/ 3144 w 9930"/>
              <a:gd name="connsiteY38" fmla="*/ 6031 h 10000"/>
              <a:gd name="connsiteX39" fmla="*/ 3200 w 9930"/>
              <a:gd name="connsiteY39" fmla="*/ 5272 h 10000"/>
              <a:gd name="connsiteX40" fmla="*/ 3272 w 9930"/>
              <a:gd name="connsiteY40" fmla="*/ 5272 h 10000"/>
              <a:gd name="connsiteX41" fmla="*/ 3340 w 9930"/>
              <a:gd name="connsiteY41" fmla="*/ 5272 h 10000"/>
              <a:gd name="connsiteX42" fmla="*/ 3469 w 9930"/>
              <a:gd name="connsiteY42" fmla="*/ 4611 h 10000"/>
              <a:gd name="connsiteX43" fmla="*/ 3527 w 9930"/>
              <a:gd name="connsiteY43" fmla="*/ 5370 h 10000"/>
              <a:gd name="connsiteX44" fmla="*/ 3596 w 9930"/>
              <a:gd name="connsiteY44" fmla="*/ 5486 h 10000"/>
              <a:gd name="connsiteX45" fmla="*/ 3666 w 9930"/>
              <a:gd name="connsiteY45" fmla="*/ 5058 h 10000"/>
              <a:gd name="connsiteX46" fmla="*/ 3793 w 9930"/>
              <a:gd name="connsiteY46" fmla="*/ 5603 h 10000"/>
              <a:gd name="connsiteX47" fmla="*/ 3864 w 9930"/>
              <a:gd name="connsiteY47" fmla="*/ 4611 h 10000"/>
              <a:gd name="connsiteX48" fmla="*/ 3920 w 9930"/>
              <a:gd name="connsiteY48" fmla="*/ 4825 h 10000"/>
              <a:gd name="connsiteX49" fmla="*/ 3991 w 9930"/>
              <a:gd name="connsiteY49" fmla="*/ 4397 h 10000"/>
              <a:gd name="connsiteX50" fmla="*/ 4118 w 9930"/>
              <a:gd name="connsiteY50" fmla="*/ 5058 h 10000"/>
              <a:gd name="connsiteX51" fmla="*/ 4188 w 9930"/>
              <a:gd name="connsiteY51" fmla="*/ 5156 h 10000"/>
              <a:gd name="connsiteX52" fmla="*/ 4245 w 9930"/>
              <a:gd name="connsiteY52" fmla="*/ 4825 h 10000"/>
              <a:gd name="connsiteX53" fmla="*/ 4316 w 9930"/>
              <a:gd name="connsiteY53" fmla="*/ 5156 h 10000"/>
              <a:gd name="connsiteX54" fmla="*/ 4443 w 9930"/>
              <a:gd name="connsiteY54" fmla="*/ 5156 h 10000"/>
              <a:gd name="connsiteX55" fmla="*/ 4513 w 9930"/>
              <a:gd name="connsiteY55" fmla="*/ 5486 h 10000"/>
              <a:gd name="connsiteX56" fmla="*/ 4583 w 9930"/>
              <a:gd name="connsiteY56" fmla="*/ 5370 h 10000"/>
              <a:gd name="connsiteX57" fmla="*/ 4639 w 9930"/>
              <a:gd name="connsiteY57" fmla="*/ 5272 h 10000"/>
              <a:gd name="connsiteX58" fmla="*/ 4768 w 9930"/>
              <a:gd name="connsiteY58" fmla="*/ 4942 h 10000"/>
              <a:gd name="connsiteX59" fmla="*/ 4836 w 9930"/>
              <a:gd name="connsiteY59" fmla="*/ 4942 h 10000"/>
              <a:gd name="connsiteX60" fmla="*/ 4908 w 9930"/>
              <a:gd name="connsiteY60" fmla="*/ 5272 h 10000"/>
              <a:gd name="connsiteX61" fmla="*/ 4965 w 9930"/>
              <a:gd name="connsiteY61" fmla="*/ 5486 h 10000"/>
              <a:gd name="connsiteX62" fmla="*/ 5104 w 9930"/>
              <a:gd name="connsiteY62" fmla="*/ 5156 h 10000"/>
              <a:gd name="connsiteX63" fmla="*/ 5162 w 9930"/>
              <a:gd name="connsiteY63" fmla="*/ 7354 h 10000"/>
              <a:gd name="connsiteX64" fmla="*/ 5232 w 9930"/>
              <a:gd name="connsiteY64" fmla="*/ 8016 h 10000"/>
              <a:gd name="connsiteX65" fmla="*/ 5302 w 9930"/>
              <a:gd name="connsiteY65" fmla="*/ 7140 h 10000"/>
              <a:gd name="connsiteX66" fmla="*/ 5428 w 9930"/>
              <a:gd name="connsiteY66" fmla="*/ 6265 h 10000"/>
              <a:gd name="connsiteX67" fmla="*/ 5488 w 9930"/>
              <a:gd name="connsiteY67" fmla="*/ 6148 h 10000"/>
              <a:gd name="connsiteX68" fmla="*/ 5556 w 9930"/>
              <a:gd name="connsiteY68" fmla="*/ 5486 h 10000"/>
              <a:gd name="connsiteX69" fmla="*/ 5627 w 9930"/>
              <a:gd name="connsiteY69" fmla="*/ 5700 h 10000"/>
              <a:gd name="connsiteX70" fmla="*/ 5685 w 9930"/>
              <a:gd name="connsiteY70" fmla="*/ 5156 h 10000"/>
              <a:gd name="connsiteX71" fmla="*/ 5823 w 9930"/>
              <a:gd name="connsiteY71" fmla="*/ 4942 h 10000"/>
              <a:gd name="connsiteX72" fmla="*/ 5881 w 9930"/>
              <a:gd name="connsiteY72" fmla="*/ 5370 h 10000"/>
              <a:gd name="connsiteX73" fmla="*/ 5951 w 9930"/>
              <a:gd name="connsiteY73" fmla="*/ 5486 h 10000"/>
              <a:gd name="connsiteX74" fmla="*/ 6009 w 9930"/>
              <a:gd name="connsiteY74" fmla="*/ 6362 h 10000"/>
              <a:gd name="connsiteX75" fmla="*/ 6148 w 9930"/>
              <a:gd name="connsiteY75" fmla="*/ 6265 h 10000"/>
              <a:gd name="connsiteX76" fmla="*/ 6206 w 9930"/>
              <a:gd name="connsiteY76" fmla="*/ 5817 h 10000"/>
              <a:gd name="connsiteX77" fmla="*/ 6276 w 9930"/>
              <a:gd name="connsiteY77" fmla="*/ 7023 h 10000"/>
              <a:gd name="connsiteX78" fmla="*/ 6346 w 9930"/>
              <a:gd name="connsiteY78" fmla="*/ 2743 h 10000"/>
              <a:gd name="connsiteX79" fmla="*/ 6473 w 9930"/>
              <a:gd name="connsiteY79" fmla="*/ 0 h 10000"/>
              <a:gd name="connsiteX80" fmla="*/ 6543 w 9930"/>
              <a:gd name="connsiteY80" fmla="*/ 1323 h 10000"/>
              <a:gd name="connsiteX81" fmla="*/ 6600 w 9930"/>
              <a:gd name="connsiteY81" fmla="*/ 875 h 10000"/>
              <a:gd name="connsiteX82" fmla="*/ 6670 w 9930"/>
              <a:gd name="connsiteY82" fmla="*/ 2082 h 10000"/>
              <a:gd name="connsiteX83" fmla="*/ 6798 w 9930"/>
              <a:gd name="connsiteY83" fmla="*/ 1751 h 10000"/>
              <a:gd name="connsiteX84" fmla="*/ 6868 w 9930"/>
              <a:gd name="connsiteY84" fmla="*/ 1751 h 10000"/>
              <a:gd name="connsiteX85" fmla="*/ 6926 w 9930"/>
              <a:gd name="connsiteY85" fmla="*/ 1965 h 10000"/>
              <a:gd name="connsiteX86" fmla="*/ 6995 w 9930"/>
              <a:gd name="connsiteY86" fmla="*/ 2626 h 10000"/>
              <a:gd name="connsiteX87" fmla="*/ 7124 w 9930"/>
              <a:gd name="connsiteY87" fmla="*/ 1634 h 10000"/>
              <a:gd name="connsiteX88" fmla="*/ 7192 w 9930"/>
              <a:gd name="connsiteY88" fmla="*/ 2082 h 10000"/>
              <a:gd name="connsiteX89" fmla="*/ 7250 w 9930"/>
              <a:gd name="connsiteY89" fmla="*/ 1965 h 10000"/>
              <a:gd name="connsiteX90" fmla="*/ 7320 w 9930"/>
              <a:gd name="connsiteY90" fmla="*/ 992 h 10000"/>
              <a:gd name="connsiteX91" fmla="*/ 7448 w 9930"/>
              <a:gd name="connsiteY91" fmla="*/ 1206 h 10000"/>
              <a:gd name="connsiteX92" fmla="*/ 7517 w 9930"/>
              <a:gd name="connsiteY92" fmla="*/ 545 h 10000"/>
              <a:gd name="connsiteX93" fmla="*/ 7587 w 9930"/>
              <a:gd name="connsiteY93" fmla="*/ 4163 h 10000"/>
              <a:gd name="connsiteX94" fmla="*/ 7644 w 9930"/>
              <a:gd name="connsiteY94" fmla="*/ 5700 h 10000"/>
              <a:gd name="connsiteX95" fmla="*/ 7783 w 9930"/>
              <a:gd name="connsiteY95" fmla="*/ 5700 h 10000"/>
              <a:gd name="connsiteX96" fmla="*/ 7843 w 9930"/>
              <a:gd name="connsiteY96" fmla="*/ 5156 h 10000"/>
              <a:gd name="connsiteX97" fmla="*/ 7912 w 9930"/>
              <a:gd name="connsiteY97" fmla="*/ 5156 h 10000"/>
              <a:gd name="connsiteX98" fmla="*/ 7969 w 9930"/>
              <a:gd name="connsiteY98" fmla="*/ 5700 h 10000"/>
              <a:gd name="connsiteX99" fmla="*/ 8108 w 9930"/>
              <a:gd name="connsiteY99" fmla="*/ 5272 h 10000"/>
              <a:gd name="connsiteX100" fmla="*/ 8167 w 9930"/>
              <a:gd name="connsiteY100" fmla="*/ 4280 h 10000"/>
              <a:gd name="connsiteX101" fmla="*/ 8237 w 9930"/>
              <a:gd name="connsiteY101" fmla="*/ 5058 h 10000"/>
              <a:gd name="connsiteX102" fmla="*/ 8306 w 9930"/>
              <a:gd name="connsiteY102" fmla="*/ 5058 h 10000"/>
              <a:gd name="connsiteX103" fmla="*/ 8434 w 9930"/>
              <a:gd name="connsiteY103" fmla="*/ 4611 h 10000"/>
              <a:gd name="connsiteX104" fmla="*/ 8492 w 9930"/>
              <a:gd name="connsiteY104" fmla="*/ 5058 h 10000"/>
              <a:gd name="connsiteX105" fmla="*/ 8561 w 9930"/>
              <a:gd name="connsiteY105" fmla="*/ 5156 h 10000"/>
              <a:gd name="connsiteX106" fmla="*/ 8632 w 9930"/>
              <a:gd name="connsiteY106" fmla="*/ 5156 h 10000"/>
              <a:gd name="connsiteX107" fmla="*/ 8688 w 9930"/>
              <a:gd name="connsiteY107" fmla="*/ 5058 h 10000"/>
              <a:gd name="connsiteX108" fmla="*/ 8828 w 9930"/>
              <a:gd name="connsiteY108" fmla="*/ 4825 h 10000"/>
              <a:gd name="connsiteX109" fmla="*/ 8886 w 9930"/>
              <a:gd name="connsiteY109" fmla="*/ 5058 h 10000"/>
              <a:gd name="connsiteX110" fmla="*/ 8956 w 9930"/>
              <a:gd name="connsiteY110" fmla="*/ 4825 h 10000"/>
              <a:gd name="connsiteX111" fmla="*/ 9026 w 9930"/>
              <a:gd name="connsiteY111" fmla="*/ 5272 h 10000"/>
              <a:gd name="connsiteX112" fmla="*/ 9152 w 9930"/>
              <a:gd name="connsiteY112" fmla="*/ 4942 h 10000"/>
              <a:gd name="connsiteX113" fmla="*/ 9210 w 9930"/>
              <a:gd name="connsiteY113" fmla="*/ 5370 h 10000"/>
              <a:gd name="connsiteX114" fmla="*/ 9281 w 9930"/>
              <a:gd name="connsiteY114" fmla="*/ 4942 h 10000"/>
              <a:gd name="connsiteX115" fmla="*/ 9350 w 9930"/>
              <a:gd name="connsiteY115" fmla="*/ 5603 h 10000"/>
              <a:gd name="connsiteX116" fmla="*/ 9478 w 9930"/>
              <a:gd name="connsiteY116" fmla="*/ 5370 h 10000"/>
              <a:gd name="connsiteX117" fmla="*/ 9547 w 9930"/>
              <a:gd name="connsiteY117" fmla="*/ 5370 h 10000"/>
              <a:gd name="connsiteX118" fmla="*/ 9604 w 9930"/>
              <a:gd name="connsiteY118" fmla="*/ 4611 h 10000"/>
              <a:gd name="connsiteX119" fmla="*/ 9676 w 9930"/>
              <a:gd name="connsiteY119" fmla="*/ 5486 h 10000"/>
              <a:gd name="connsiteX120" fmla="*/ 9801 w 9930"/>
              <a:gd name="connsiteY120" fmla="*/ 5603 h 10000"/>
              <a:gd name="connsiteX121" fmla="*/ 9872 w 9930"/>
              <a:gd name="connsiteY121" fmla="*/ 5058 h 10000"/>
              <a:gd name="connsiteX122" fmla="*/ 9930 w 9930"/>
              <a:gd name="connsiteY122" fmla="*/ 5603 h 10000"/>
              <a:gd name="connsiteX0" fmla="*/ 0 w 9942"/>
              <a:gd name="connsiteY0" fmla="*/ 10000 h 10000"/>
              <a:gd name="connsiteX1" fmla="*/ 141 w 9942"/>
              <a:gd name="connsiteY1" fmla="*/ 9767 h 10000"/>
              <a:gd name="connsiteX2" fmla="*/ 197 w 9942"/>
              <a:gd name="connsiteY2" fmla="*/ 9767 h 10000"/>
              <a:gd name="connsiteX3" fmla="*/ 268 w 9942"/>
              <a:gd name="connsiteY3" fmla="*/ 9339 h 10000"/>
              <a:gd name="connsiteX4" fmla="*/ 327 w 9942"/>
              <a:gd name="connsiteY4" fmla="*/ 9125 h 10000"/>
              <a:gd name="connsiteX5" fmla="*/ 467 w 9942"/>
              <a:gd name="connsiteY5" fmla="*/ 8560 h 10000"/>
              <a:gd name="connsiteX6" fmla="*/ 527 w 9942"/>
              <a:gd name="connsiteY6" fmla="*/ 8560 h 10000"/>
              <a:gd name="connsiteX7" fmla="*/ 595 w 9942"/>
              <a:gd name="connsiteY7" fmla="*/ 7568 h 10000"/>
              <a:gd name="connsiteX8" fmla="*/ 665 w 9942"/>
              <a:gd name="connsiteY8" fmla="*/ 7568 h 10000"/>
              <a:gd name="connsiteX9" fmla="*/ 794 w 9942"/>
              <a:gd name="connsiteY9" fmla="*/ 7685 h 10000"/>
              <a:gd name="connsiteX10" fmla="*/ 865 w 9942"/>
              <a:gd name="connsiteY10" fmla="*/ 7802 h 10000"/>
              <a:gd name="connsiteX11" fmla="*/ 923 w 9942"/>
              <a:gd name="connsiteY11" fmla="*/ 7354 h 10000"/>
              <a:gd name="connsiteX12" fmla="*/ 993 w 9942"/>
              <a:gd name="connsiteY12" fmla="*/ 7237 h 10000"/>
              <a:gd name="connsiteX13" fmla="*/ 1121 w 9942"/>
              <a:gd name="connsiteY13" fmla="*/ 5603 h 10000"/>
              <a:gd name="connsiteX14" fmla="*/ 1191 w 9942"/>
              <a:gd name="connsiteY14" fmla="*/ 4942 h 10000"/>
              <a:gd name="connsiteX15" fmla="*/ 1250 w 9942"/>
              <a:gd name="connsiteY15" fmla="*/ 5603 h 10000"/>
              <a:gd name="connsiteX16" fmla="*/ 1321 w 9942"/>
              <a:gd name="connsiteY16" fmla="*/ 5700 h 10000"/>
              <a:gd name="connsiteX17" fmla="*/ 1449 w 9942"/>
              <a:gd name="connsiteY17" fmla="*/ 5370 h 10000"/>
              <a:gd name="connsiteX18" fmla="*/ 1519 w 9942"/>
              <a:gd name="connsiteY18" fmla="*/ 5700 h 10000"/>
              <a:gd name="connsiteX19" fmla="*/ 1578 w 9942"/>
              <a:gd name="connsiteY19" fmla="*/ 5272 h 10000"/>
              <a:gd name="connsiteX20" fmla="*/ 1648 w 9942"/>
              <a:gd name="connsiteY20" fmla="*/ 5603 h 10000"/>
              <a:gd name="connsiteX21" fmla="*/ 1776 w 9942"/>
              <a:gd name="connsiteY21" fmla="*/ 5058 h 10000"/>
              <a:gd name="connsiteX22" fmla="*/ 1845 w 9942"/>
              <a:gd name="connsiteY22" fmla="*/ 5370 h 10000"/>
              <a:gd name="connsiteX23" fmla="*/ 1916 w 9942"/>
              <a:gd name="connsiteY23" fmla="*/ 5156 h 10000"/>
              <a:gd name="connsiteX24" fmla="*/ 1975 w 9942"/>
              <a:gd name="connsiteY24" fmla="*/ 5486 h 10000"/>
              <a:gd name="connsiteX25" fmla="*/ 2114 w 9942"/>
              <a:gd name="connsiteY25" fmla="*/ 4611 h 10000"/>
              <a:gd name="connsiteX26" fmla="*/ 2172 w 9942"/>
              <a:gd name="connsiteY26" fmla="*/ 5156 h 10000"/>
              <a:gd name="connsiteX27" fmla="*/ 2243 w 9942"/>
              <a:gd name="connsiteY27" fmla="*/ 5272 h 10000"/>
              <a:gd name="connsiteX28" fmla="*/ 2300 w 9942"/>
              <a:gd name="connsiteY28" fmla="*/ 5603 h 10000"/>
              <a:gd name="connsiteX29" fmla="*/ 2373 w 9942"/>
              <a:gd name="connsiteY29" fmla="*/ 5058 h 10000"/>
              <a:gd name="connsiteX30" fmla="*/ 2501 w 9942"/>
              <a:gd name="connsiteY30" fmla="*/ 5486 h 10000"/>
              <a:gd name="connsiteX31" fmla="*/ 2570 w 9942"/>
              <a:gd name="connsiteY31" fmla="*/ 5603 h 10000"/>
              <a:gd name="connsiteX32" fmla="*/ 2639 w 9942"/>
              <a:gd name="connsiteY32" fmla="*/ 5370 h 10000"/>
              <a:gd name="connsiteX33" fmla="*/ 2700 w 9942"/>
              <a:gd name="connsiteY33" fmla="*/ 5370 h 10000"/>
              <a:gd name="connsiteX34" fmla="*/ 2839 w 9942"/>
              <a:gd name="connsiteY34" fmla="*/ 5370 h 10000"/>
              <a:gd name="connsiteX35" fmla="*/ 2897 w 9942"/>
              <a:gd name="connsiteY35" fmla="*/ 4611 h 10000"/>
              <a:gd name="connsiteX36" fmla="*/ 2968 w 9942"/>
              <a:gd name="connsiteY36" fmla="*/ 4942 h 10000"/>
              <a:gd name="connsiteX37" fmla="*/ 3025 w 9942"/>
              <a:gd name="connsiteY37" fmla="*/ 4728 h 10000"/>
              <a:gd name="connsiteX38" fmla="*/ 3166 w 9942"/>
              <a:gd name="connsiteY38" fmla="*/ 6031 h 10000"/>
              <a:gd name="connsiteX39" fmla="*/ 3223 w 9942"/>
              <a:gd name="connsiteY39" fmla="*/ 5272 h 10000"/>
              <a:gd name="connsiteX40" fmla="*/ 3295 w 9942"/>
              <a:gd name="connsiteY40" fmla="*/ 5272 h 10000"/>
              <a:gd name="connsiteX41" fmla="*/ 3364 w 9942"/>
              <a:gd name="connsiteY41" fmla="*/ 5272 h 10000"/>
              <a:gd name="connsiteX42" fmla="*/ 3493 w 9942"/>
              <a:gd name="connsiteY42" fmla="*/ 4611 h 10000"/>
              <a:gd name="connsiteX43" fmla="*/ 3552 w 9942"/>
              <a:gd name="connsiteY43" fmla="*/ 5370 h 10000"/>
              <a:gd name="connsiteX44" fmla="*/ 3621 w 9942"/>
              <a:gd name="connsiteY44" fmla="*/ 5486 h 10000"/>
              <a:gd name="connsiteX45" fmla="*/ 3692 w 9942"/>
              <a:gd name="connsiteY45" fmla="*/ 5058 h 10000"/>
              <a:gd name="connsiteX46" fmla="*/ 3820 w 9942"/>
              <a:gd name="connsiteY46" fmla="*/ 5603 h 10000"/>
              <a:gd name="connsiteX47" fmla="*/ 3891 w 9942"/>
              <a:gd name="connsiteY47" fmla="*/ 4611 h 10000"/>
              <a:gd name="connsiteX48" fmla="*/ 3948 w 9942"/>
              <a:gd name="connsiteY48" fmla="*/ 4825 h 10000"/>
              <a:gd name="connsiteX49" fmla="*/ 4019 w 9942"/>
              <a:gd name="connsiteY49" fmla="*/ 4397 h 10000"/>
              <a:gd name="connsiteX50" fmla="*/ 4147 w 9942"/>
              <a:gd name="connsiteY50" fmla="*/ 5058 h 10000"/>
              <a:gd name="connsiteX51" fmla="*/ 4218 w 9942"/>
              <a:gd name="connsiteY51" fmla="*/ 5156 h 10000"/>
              <a:gd name="connsiteX52" fmla="*/ 4275 w 9942"/>
              <a:gd name="connsiteY52" fmla="*/ 4825 h 10000"/>
              <a:gd name="connsiteX53" fmla="*/ 4346 w 9942"/>
              <a:gd name="connsiteY53" fmla="*/ 5156 h 10000"/>
              <a:gd name="connsiteX54" fmla="*/ 4474 w 9942"/>
              <a:gd name="connsiteY54" fmla="*/ 5156 h 10000"/>
              <a:gd name="connsiteX55" fmla="*/ 4545 w 9942"/>
              <a:gd name="connsiteY55" fmla="*/ 5486 h 10000"/>
              <a:gd name="connsiteX56" fmla="*/ 4615 w 9942"/>
              <a:gd name="connsiteY56" fmla="*/ 5370 h 10000"/>
              <a:gd name="connsiteX57" fmla="*/ 4672 w 9942"/>
              <a:gd name="connsiteY57" fmla="*/ 5272 h 10000"/>
              <a:gd name="connsiteX58" fmla="*/ 4802 w 9942"/>
              <a:gd name="connsiteY58" fmla="*/ 4942 h 10000"/>
              <a:gd name="connsiteX59" fmla="*/ 4870 w 9942"/>
              <a:gd name="connsiteY59" fmla="*/ 4942 h 10000"/>
              <a:gd name="connsiteX60" fmla="*/ 4943 w 9942"/>
              <a:gd name="connsiteY60" fmla="*/ 5272 h 10000"/>
              <a:gd name="connsiteX61" fmla="*/ 5000 w 9942"/>
              <a:gd name="connsiteY61" fmla="*/ 5486 h 10000"/>
              <a:gd name="connsiteX62" fmla="*/ 5140 w 9942"/>
              <a:gd name="connsiteY62" fmla="*/ 5156 h 10000"/>
              <a:gd name="connsiteX63" fmla="*/ 5198 w 9942"/>
              <a:gd name="connsiteY63" fmla="*/ 7354 h 10000"/>
              <a:gd name="connsiteX64" fmla="*/ 5269 w 9942"/>
              <a:gd name="connsiteY64" fmla="*/ 8016 h 10000"/>
              <a:gd name="connsiteX65" fmla="*/ 5339 w 9942"/>
              <a:gd name="connsiteY65" fmla="*/ 7140 h 10000"/>
              <a:gd name="connsiteX66" fmla="*/ 5466 w 9942"/>
              <a:gd name="connsiteY66" fmla="*/ 6265 h 10000"/>
              <a:gd name="connsiteX67" fmla="*/ 5527 w 9942"/>
              <a:gd name="connsiteY67" fmla="*/ 6148 h 10000"/>
              <a:gd name="connsiteX68" fmla="*/ 5595 w 9942"/>
              <a:gd name="connsiteY68" fmla="*/ 5486 h 10000"/>
              <a:gd name="connsiteX69" fmla="*/ 5667 w 9942"/>
              <a:gd name="connsiteY69" fmla="*/ 5700 h 10000"/>
              <a:gd name="connsiteX70" fmla="*/ 5725 w 9942"/>
              <a:gd name="connsiteY70" fmla="*/ 5156 h 10000"/>
              <a:gd name="connsiteX71" fmla="*/ 5864 w 9942"/>
              <a:gd name="connsiteY71" fmla="*/ 4942 h 10000"/>
              <a:gd name="connsiteX72" fmla="*/ 5922 w 9942"/>
              <a:gd name="connsiteY72" fmla="*/ 5370 h 10000"/>
              <a:gd name="connsiteX73" fmla="*/ 5993 w 9942"/>
              <a:gd name="connsiteY73" fmla="*/ 5486 h 10000"/>
              <a:gd name="connsiteX74" fmla="*/ 6051 w 9942"/>
              <a:gd name="connsiteY74" fmla="*/ 6362 h 10000"/>
              <a:gd name="connsiteX75" fmla="*/ 6191 w 9942"/>
              <a:gd name="connsiteY75" fmla="*/ 6265 h 10000"/>
              <a:gd name="connsiteX76" fmla="*/ 6250 w 9942"/>
              <a:gd name="connsiteY76" fmla="*/ 5817 h 10000"/>
              <a:gd name="connsiteX77" fmla="*/ 6320 w 9942"/>
              <a:gd name="connsiteY77" fmla="*/ 7023 h 10000"/>
              <a:gd name="connsiteX78" fmla="*/ 6391 w 9942"/>
              <a:gd name="connsiteY78" fmla="*/ 2743 h 10000"/>
              <a:gd name="connsiteX79" fmla="*/ 6519 w 9942"/>
              <a:gd name="connsiteY79" fmla="*/ 0 h 10000"/>
              <a:gd name="connsiteX80" fmla="*/ 6589 w 9942"/>
              <a:gd name="connsiteY80" fmla="*/ 1323 h 10000"/>
              <a:gd name="connsiteX81" fmla="*/ 6647 w 9942"/>
              <a:gd name="connsiteY81" fmla="*/ 875 h 10000"/>
              <a:gd name="connsiteX82" fmla="*/ 6717 w 9942"/>
              <a:gd name="connsiteY82" fmla="*/ 2082 h 10000"/>
              <a:gd name="connsiteX83" fmla="*/ 6846 w 9942"/>
              <a:gd name="connsiteY83" fmla="*/ 1751 h 10000"/>
              <a:gd name="connsiteX84" fmla="*/ 6916 w 9942"/>
              <a:gd name="connsiteY84" fmla="*/ 1751 h 10000"/>
              <a:gd name="connsiteX85" fmla="*/ 6975 w 9942"/>
              <a:gd name="connsiteY85" fmla="*/ 1965 h 10000"/>
              <a:gd name="connsiteX86" fmla="*/ 7044 w 9942"/>
              <a:gd name="connsiteY86" fmla="*/ 2626 h 10000"/>
              <a:gd name="connsiteX87" fmla="*/ 7174 w 9942"/>
              <a:gd name="connsiteY87" fmla="*/ 1634 h 10000"/>
              <a:gd name="connsiteX88" fmla="*/ 7243 w 9942"/>
              <a:gd name="connsiteY88" fmla="*/ 2082 h 10000"/>
              <a:gd name="connsiteX89" fmla="*/ 7301 w 9942"/>
              <a:gd name="connsiteY89" fmla="*/ 1965 h 10000"/>
              <a:gd name="connsiteX90" fmla="*/ 7372 w 9942"/>
              <a:gd name="connsiteY90" fmla="*/ 992 h 10000"/>
              <a:gd name="connsiteX91" fmla="*/ 7501 w 9942"/>
              <a:gd name="connsiteY91" fmla="*/ 1206 h 10000"/>
              <a:gd name="connsiteX92" fmla="*/ 7570 w 9942"/>
              <a:gd name="connsiteY92" fmla="*/ 545 h 10000"/>
              <a:gd name="connsiteX93" fmla="*/ 7640 w 9942"/>
              <a:gd name="connsiteY93" fmla="*/ 4163 h 10000"/>
              <a:gd name="connsiteX94" fmla="*/ 7698 w 9942"/>
              <a:gd name="connsiteY94" fmla="*/ 5700 h 10000"/>
              <a:gd name="connsiteX95" fmla="*/ 7838 w 9942"/>
              <a:gd name="connsiteY95" fmla="*/ 5700 h 10000"/>
              <a:gd name="connsiteX96" fmla="*/ 7898 w 9942"/>
              <a:gd name="connsiteY96" fmla="*/ 5156 h 10000"/>
              <a:gd name="connsiteX97" fmla="*/ 7968 w 9942"/>
              <a:gd name="connsiteY97" fmla="*/ 5156 h 10000"/>
              <a:gd name="connsiteX98" fmla="*/ 8025 w 9942"/>
              <a:gd name="connsiteY98" fmla="*/ 5700 h 10000"/>
              <a:gd name="connsiteX99" fmla="*/ 8165 w 9942"/>
              <a:gd name="connsiteY99" fmla="*/ 5272 h 10000"/>
              <a:gd name="connsiteX100" fmla="*/ 8225 w 9942"/>
              <a:gd name="connsiteY100" fmla="*/ 4280 h 10000"/>
              <a:gd name="connsiteX101" fmla="*/ 8295 w 9942"/>
              <a:gd name="connsiteY101" fmla="*/ 5058 h 10000"/>
              <a:gd name="connsiteX102" fmla="*/ 8365 w 9942"/>
              <a:gd name="connsiteY102" fmla="*/ 5058 h 10000"/>
              <a:gd name="connsiteX103" fmla="*/ 8493 w 9942"/>
              <a:gd name="connsiteY103" fmla="*/ 4611 h 10000"/>
              <a:gd name="connsiteX104" fmla="*/ 8552 w 9942"/>
              <a:gd name="connsiteY104" fmla="*/ 5058 h 10000"/>
              <a:gd name="connsiteX105" fmla="*/ 8621 w 9942"/>
              <a:gd name="connsiteY105" fmla="*/ 5156 h 10000"/>
              <a:gd name="connsiteX106" fmla="*/ 8693 w 9942"/>
              <a:gd name="connsiteY106" fmla="*/ 5156 h 10000"/>
              <a:gd name="connsiteX107" fmla="*/ 8749 w 9942"/>
              <a:gd name="connsiteY107" fmla="*/ 5058 h 10000"/>
              <a:gd name="connsiteX108" fmla="*/ 8890 w 9942"/>
              <a:gd name="connsiteY108" fmla="*/ 4825 h 10000"/>
              <a:gd name="connsiteX109" fmla="*/ 8949 w 9942"/>
              <a:gd name="connsiteY109" fmla="*/ 5058 h 10000"/>
              <a:gd name="connsiteX110" fmla="*/ 9019 w 9942"/>
              <a:gd name="connsiteY110" fmla="*/ 4825 h 10000"/>
              <a:gd name="connsiteX111" fmla="*/ 9090 w 9942"/>
              <a:gd name="connsiteY111" fmla="*/ 5272 h 10000"/>
              <a:gd name="connsiteX112" fmla="*/ 9217 w 9942"/>
              <a:gd name="connsiteY112" fmla="*/ 4942 h 10000"/>
              <a:gd name="connsiteX113" fmla="*/ 9275 w 9942"/>
              <a:gd name="connsiteY113" fmla="*/ 5370 h 10000"/>
              <a:gd name="connsiteX114" fmla="*/ 9346 w 9942"/>
              <a:gd name="connsiteY114" fmla="*/ 4942 h 10000"/>
              <a:gd name="connsiteX115" fmla="*/ 9416 w 9942"/>
              <a:gd name="connsiteY115" fmla="*/ 5603 h 10000"/>
              <a:gd name="connsiteX116" fmla="*/ 9545 w 9942"/>
              <a:gd name="connsiteY116" fmla="*/ 5370 h 10000"/>
              <a:gd name="connsiteX117" fmla="*/ 9614 w 9942"/>
              <a:gd name="connsiteY117" fmla="*/ 5370 h 10000"/>
              <a:gd name="connsiteX118" fmla="*/ 9672 w 9942"/>
              <a:gd name="connsiteY118" fmla="*/ 4611 h 10000"/>
              <a:gd name="connsiteX119" fmla="*/ 9744 w 9942"/>
              <a:gd name="connsiteY119" fmla="*/ 5486 h 10000"/>
              <a:gd name="connsiteX120" fmla="*/ 9870 w 9942"/>
              <a:gd name="connsiteY120" fmla="*/ 5603 h 10000"/>
              <a:gd name="connsiteX121" fmla="*/ 9942 w 9942"/>
              <a:gd name="connsiteY121" fmla="*/ 5058 h 10000"/>
              <a:gd name="connsiteX0" fmla="*/ 0 w 9928"/>
              <a:gd name="connsiteY0" fmla="*/ 10000 h 10000"/>
              <a:gd name="connsiteX1" fmla="*/ 142 w 9928"/>
              <a:gd name="connsiteY1" fmla="*/ 9767 h 10000"/>
              <a:gd name="connsiteX2" fmla="*/ 198 w 9928"/>
              <a:gd name="connsiteY2" fmla="*/ 9767 h 10000"/>
              <a:gd name="connsiteX3" fmla="*/ 270 w 9928"/>
              <a:gd name="connsiteY3" fmla="*/ 9339 h 10000"/>
              <a:gd name="connsiteX4" fmla="*/ 329 w 9928"/>
              <a:gd name="connsiteY4" fmla="*/ 9125 h 10000"/>
              <a:gd name="connsiteX5" fmla="*/ 470 w 9928"/>
              <a:gd name="connsiteY5" fmla="*/ 8560 h 10000"/>
              <a:gd name="connsiteX6" fmla="*/ 530 w 9928"/>
              <a:gd name="connsiteY6" fmla="*/ 8560 h 10000"/>
              <a:gd name="connsiteX7" fmla="*/ 598 w 9928"/>
              <a:gd name="connsiteY7" fmla="*/ 7568 h 10000"/>
              <a:gd name="connsiteX8" fmla="*/ 669 w 9928"/>
              <a:gd name="connsiteY8" fmla="*/ 7568 h 10000"/>
              <a:gd name="connsiteX9" fmla="*/ 799 w 9928"/>
              <a:gd name="connsiteY9" fmla="*/ 7685 h 10000"/>
              <a:gd name="connsiteX10" fmla="*/ 870 w 9928"/>
              <a:gd name="connsiteY10" fmla="*/ 7802 h 10000"/>
              <a:gd name="connsiteX11" fmla="*/ 928 w 9928"/>
              <a:gd name="connsiteY11" fmla="*/ 7354 h 10000"/>
              <a:gd name="connsiteX12" fmla="*/ 999 w 9928"/>
              <a:gd name="connsiteY12" fmla="*/ 7237 h 10000"/>
              <a:gd name="connsiteX13" fmla="*/ 1128 w 9928"/>
              <a:gd name="connsiteY13" fmla="*/ 5603 h 10000"/>
              <a:gd name="connsiteX14" fmla="*/ 1198 w 9928"/>
              <a:gd name="connsiteY14" fmla="*/ 4942 h 10000"/>
              <a:gd name="connsiteX15" fmla="*/ 1257 w 9928"/>
              <a:gd name="connsiteY15" fmla="*/ 5603 h 10000"/>
              <a:gd name="connsiteX16" fmla="*/ 1329 w 9928"/>
              <a:gd name="connsiteY16" fmla="*/ 5700 h 10000"/>
              <a:gd name="connsiteX17" fmla="*/ 1457 w 9928"/>
              <a:gd name="connsiteY17" fmla="*/ 5370 h 10000"/>
              <a:gd name="connsiteX18" fmla="*/ 1528 w 9928"/>
              <a:gd name="connsiteY18" fmla="*/ 5700 h 10000"/>
              <a:gd name="connsiteX19" fmla="*/ 1587 w 9928"/>
              <a:gd name="connsiteY19" fmla="*/ 5272 h 10000"/>
              <a:gd name="connsiteX20" fmla="*/ 1658 w 9928"/>
              <a:gd name="connsiteY20" fmla="*/ 5603 h 10000"/>
              <a:gd name="connsiteX21" fmla="*/ 1786 w 9928"/>
              <a:gd name="connsiteY21" fmla="*/ 5058 h 10000"/>
              <a:gd name="connsiteX22" fmla="*/ 1856 w 9928"/>
              <a:gd name="connsiteY22" fmla="*/ 5370 h 10000"/>
              <a:gd name="connsiteX23" fmla="*/ 1927 w 9928"/>
              <a:gd name="connsiteY23" fmla="*/ 5156 h 10000"/>
              <a:gd name="connsiteX24" fmla="*/ 1987 w 9928"/>
              <a:gd name="connsiteY24" fmla="*/ 5486 h 10000"/>
              <a:gd name="connsiteX25" fmla="*/ 2126 w 9928"/>
              <a:gd name="connsiteY25" fmla="*/ 4611 h 10000"/>
              <a:gd name="connsiteX26" fmla="*/ 2185 w 9928"/>
              <a:gd name="connsiteY26" fmla="*/ 5156 h 10000"/>
              <a:gd name="connsiteX27" fmla="*/ 2256 w 9928"/>
              <a:gd name="connsiteY27" fmla="*/ 5272 h 10000"/>
              <a:gd name="connsiteX28" fmla="*/ 2313 w 9928"/>
              <a:gd name="connsiteY28" fmla="*/ 5603 h 10000"/>
              <a:gd name="connsiteX29" fmla="*/ 2387 w 9928"/>
              <a:gd name="connsiteY29" fmla="*/ 5058 h 10000"/>
              <a:gd name="connsiteX30" fmla="*/ 2516 w 9928"/>
              <a:gd name="connsiteY30" fmla="*/ 5486 h 10000"/>
              <a:gd name="connsiteX31" fmla="*/ 2585 w 9928"/>
              <a:gd name="connsiteY31" fmla="*/ 5603 h 10000"/>
              <a:gd name="connsiteX32" fmla="*/ 2654 w 9928"/>
              <a:gd name="connsiteY32" fmla="*/ 5370 h 10000"/>
              <a:gd name="connsiteX33" fmla="*/ 2716 w 9928"/>
              <a:gd name="connsiteY33" fmla="*/ 5370 h 10000"/>
              <a:gd name="connsiteX34" fmla="*/ 2856 w 9928"/>
              <a:gd name="connsiteY34" fmla="*/ 5370 h 10000"/>
              <a:gd name="connsiteX35" fmla="*/ 2914 w 9928"/>
              <a:gd name="connsiteY35" fmla="*/ 4611 h 10000"/>
              <a:gd name="connsiteX36" fmla="*/ 2985 w 9928"/>
              <a:gd name="connsiteY36" fmla="*/ 4942 h 10000"/>
              <a:gd name="connsiteX37" fmla="*/ 3043 w 9928"/>
              <a:gd name="connsiteY37" fmla="*/ 4728 h 10000"/>
              <a:gd name="connsiteX38" fmla="*/ 3184 w 9928"/>
              <a:gd name="connsiteY38" fmla="*/ 6031 h 10000"/>
              <a:gd name="connsiteX39" fmla="*/ 3242 w 9928"/>
              <a:gd name="connsiteY39" fmla="*/ 5272 h 10000"/>
              <a:gd name="connsiteX40" fmla="*/ 3314 w 9928"/>
              <a:gd name="connsiteY40" fmla="*/ 5272 h 10000"/>
              <a:gd name="connsiteX41" fmla="*/ 3384 w 9928"/>
              <a:gd name="connsiteY41" fmla="*/ 5272 h 10000"/>
              <a:gd name="connsiteX42" fmla="*/ 3513 w 9928"/>
              <a:gd name="connsiteY42" fmla="*/ 4611 h 10000"/>
              <a:gd name="connsiteX43" fmla="*/ 3573 w 9928"/>
              <a:gd name="connsiteY43" fmla="*/ 5370 h 10000"/>
              <a:gd name="connsiteX44" fmla="*/ 3642 w 9928"/>
              <a:gd name="connsiteY44" fmla="*/ 5486 h 10000"/>
              <a:gd name="connsiteX45" fmla="*/ 3714 w 9928"/>
              <a:gd name="connsiteY45" fmla="*/ 5058 h 10000"/>
              <a:gd name="connsiteX46" fmla="*/ 3842 w 9928"/>
              <a:gd name="connsiteY46" fmla="*/ 5603 h 10000"/>
              <a:gd name="connsiteX47" fmla="*/ 3914 w 9928"/>
              <a:gd name="connsiteY47" fmla="*/ 4611 h 10000"/>
              <a:gd name="connsiteX48" fmla="*/ 3971 w 9928"/>
              <a:gd name="connsiteY48" fmla="*/ 4825 h 10000"/>
              <a:gd name="connsiteX49" fmla="*/ 4042 w 9928"/>
              <a:gd name="connsiteY49" fmla="*/ 4397 h 10000"/>
              <a:gd name="connsiteX50" fmla="*/ 4171 w 9928"/>
              <a:gd name="connsiteY50" fmla="*/ 5058 h 10000"/>
              <a:gd name="connsiteX51" fmla="*/ 4243 w 9928"/>
              <a:gd name="connsiteY51" fmla="*/ 5156 h 10000"/>
              <a:gd name="connsiteX52" fmla="*/ 4300 w 9928"/>
              <a:gd name="connsiteY52" fmla="*/ 4825 h 10000"/>
              <a:gd name="connsiteX53" fmla="*/ 4371 w 9928"/>
              <a:gd name="connsiteY53" fmla="*/ 5156 h 10000"/>
              <a:gd name="connsiteX54" fmla="*/ 4500 w 9928"/>
              <a:gd name="connsiteY54" fmla="*/ 5156 h 10000"/>
              <a:gd name="connsiteX55" fmla="*/ 4572 w 9928"/>
              <a:gd name="connsiteY55" fmla="*/ 5486 h 10000"/>
              <a:gd name="connsiteX56" fmla="*/ 4642 w 9928"/>
              <a:gd name="connsiteY56" fmla="*/ 5370 h 10000"/>
              <a:gd name="connsiteX57" fmla="*/ 4699 w 9928"/>
              <a:gd name="connsiteY57" fmla="*/ 5272 h 10000"/>
              <a:gd name="connsiteX58" fmla="*/ 4830 w 9928"/>
              <a:gd name="connsiteY58" fmla="*/ 4942 h 10000"/>
              <a:gd name="connsiteX59" fmla="*/ 4898 w 9928"/>
              <a:gd name="connsiteY59" fmla="*/ 4942 h 10000"/>
              <a:gd name="connsiteX60" fmla="*/ 4972 w 9928"/>
              <a:gd name="connsiteY60" fmla="*/ 5272 h 10000"/>
              <a:gd name="connsiteX61" fmla="*/ 5029 w 9928"/>
              <a:gd name="connsiteY61" fmla="*/ 5486 h 10000"/>
              <a:gd name="connsiteX62" fmla="*/ 5170 w 9928"/>
              <a:gd name="connsiteY62" fmla="*/ 5156 h 10000"/>
              <a:gd name="connsiteX63" fmla="*/ 5228 w 9928"/>
              <a:gd name="connsiteY63" fmla="*/ 7354 h 10000"/>
              <a:gd name="connsiteX64" fmla="*/ 5300 w 9928"/>
              <a:gd name="connsiteY64" fmla="*/ 8016 h 10000"/>
              <a:gd name="connsiteX65" fmla="*/ 5370 w 9928"/>
              <a:gd name="connsiteY65" fmla="*/ 7140 h 10000"/>
              <a:gd name="connsiteX66" fmla="*/ 5498 w 9928"/>
              <a:gd name="connsiteY66" fmla="*/ 6265 h 10000"/>
              <a:gd name="connsiteX67" fmla="*/ 5559 w 9928"/>
              <a:gd name="connsiteY67" fmla="*/ 6148 h 10000"/>
              <a:gd name="connsiteX68" fmla="*/ 5628 w 9928"/>
              <a:gd name="connsiteY68" fmla="*/ 5486 h 10000"/>
              <a:gd name="connsiteX69" fmla="*/ 5700 w 9928"/>
              <a:gd name="connsiteY69" fmla="*/ 5700 h 10000"/>
              <a:gd name="connsiteX70" fmla="*/ 5758 w 9928"/>
              <a:gd name="connsiteY70" fmla="*/ 5156 h 10000"/>
              <a:gd name="connsiteX71" fmla="*/ 5898 w 9928"/>
              <a:gd name="connsiteY71" fmla="*/ 4942 h 10000"/>
              <a:gd name="connsiteX72" fmla="*/ 5957 w 9928"/>
              <a:gd name="connsiteY72" fmla="*/ 5370 h 10000"/>
              <a:gd name="connsiteX73" fmla="*/ 6028 w 9928"/>
              <a:gd name="connsiteY73" fmla="*/ 5486 h 10000"/>
              <a:gd name="connsiteX74" fmla="*/ 6086 w 9928"/>
              <a:gd name="connsiteY74" fmla="*/ 6362 h 10000"/>
              <a:gd name="connsiteX75" fmla="*/ 6227 w 9928"/>
              <a:gd name="connsiteY75" fmla="*/ 6265 h 10000"/>
              <a:gd name="connsiteX76" fmla="*/ 6286 w 9928"/>
              <a:gd name="connsiteY76" fmla="*/ 5817 h 10000"/>
              <a:gd name="connsiteX77" fmla="*/ 6357 w 9928"/>
              <a:gd name="connsiteY77" fmla="*/ 7023 h 10000"/>
              <a:gd name="connsiteX78" fmla="*/ 6428 w 9928"/>
              <a:gd name="connsiteY78" fmla="*/ 2743 h 10000"/>
              <a:gd name="connsiteX79" fmla="*/ 6557 w 9928"/>
              <a:gd name="connsiteY79" fmla="*/ 0 h 10000"/>
              <a:gd name="connsiteX80" fmla="*/ 6627 w 9928"/>
              <a:gd name="connsiteY80" fmla="*/ 1323 h 10000"/>
              <a:gd name="connsiteX81" fmla="*/ 6686 w 9928"/>
              <a:gd name="connsiteY81" fmla="*/ 875 h 10000"/>
              <a:gd name="connsiteX82" fmla="*/ 6756 w 9928"/>
              <a:gd name="connsiteY82" fmla="*/ 2082 h 10000"/>
              <a:gd name="connsiteX83" fmla="*/ 6886 w 9928"/>
              <a:gd name="connsiteY83" fmla="*/ 1751 h 10000"/>
              <a:gd name="connsiteX84" fmla="*/ 6956 w 9928"/>
              <a:gd name="connsiteY84" fmla="*/ 1751 h 10000"/>
              <a:gd name="connsiteX85" fmla="*/ 7016 w 9928"/>
              <a:gd name="connsiteY85" fmla="*/ 1965 h 10000"/>
              <a:gd name="connsiteX86" fmla="*/ 7085 w 9928"/>
              <a:gd name="connsiteY86" fmla="*/ 2626 h 10000"/>
              <a:gd name="connsiteX87" fmla="*/ 7216 w 9928"/>
              <a:gd name="connsiteY87" fmla="*/ 1634 h 10000"/>
              <a:gd name="connsiteX88" fmla="*/ 7285 w 9928"/>
              <a:gd name="connsiteY88" fmla="*/ 2082 h 10000"/>
              <a:gd name="connsiteX89" fmla="*/ 7344 w 9928"/>
              <a:gd name="connsiteY89" fmla="*/ 1965 h 10000"/>
              <a:gd name="connsiteX90" fmla="*/ 7415 w 9928"/>
              <a:gd name="connsiteY90" fmla="*/ 992 h 10000"/>
              <a:gd name="connsiteX91" fmla="*/ 7545 w 9928"/>
              <a:gd name="connsiteY91" fmla="*/ 1206 h 10000"/>
              <a:gd name="connsiteX92" fmla="*/ 7614 w 9928"/>
              <a:gd name="connsiteY92" fmla="*/ 545 h 10000"/>
              <a:gd name="connsiteX93" fmla="*/ 7685 w 9928"/>
              <a:gd name="connsiteY93" fmla="*/ 4163 h 10000"/>
              <a:gd name="connsiteX94" fmla="*/ 7743 w 9928"/>
              <a:gd name="connsiteY94" fmla="*/ 5700 h 10000"/>
              <a:gd name="connsiteX95" fmla="*/ 7884 w 9928"/>
              <a:gd name="connsiteY95" fmla="*/ 5700 h 10000"/>
              <a:gd name="connsiteX96" fmla="*/ 7944 w 9928"/>
              <a:gd name="connsiteY96" fmla="*/ 5156 h 10000"/>
              <a:gd name="connsiteX97" fmla="*/ 8014 w 9928"/>
              <a:gd name="connsiteY97" fmla="*/ 5156 h 10000"/>
              <a:gd name="connsiteX98" fmla="*/ 8072 w 9928"/>
              <a:gd name="connsiteY98" fmla="*/ 5700 h 10000"/>
              <a:gd name="connsiteX99" fmla="*/ 8213 w 9928"/>
              <a:gd name="connsiteY99" fmla="*/ 5272 h 10000"/>
              <a:gd name="connsiteX100" fmla="*/ 8273 w 9928"/>
              <a:gd name="connsiteY100" fmla="*/ 4280 h 10000"/>
              <a:gd name="connsiteX101" fmla="*/ 8343 w 9928"/>
              <a:gd name="connsiteY101" fmla="*/ 5058 h 10000"/>
              <a:gd name="connsiteX102" fmla="*/ 8414 w 9928"/>
              <a:gd name="connsiteY102" fmla="*/ 5058 h 10000"/>
              <a:gd name="connsiteX103" fmla="*/ 8543 w 9928"/>
              <a:gd name="connsiteY103" fmla="*/ 4611 h 10000"/>
              <a:gd name="connsiteX104" fmla="*/ 8602 w 9928"/>
              <a:gd name="connsiteY104" fmla="*/ 5058 h 10000"/>
              <a:gd name="connsiteX105" fmla="*/ 8671 w 9928"/>
              <a:gd name="connsiteY105" fmla="*/ 5156 h 10000"/>
              <a:gd name="connsiteX106" fmla="*/ 8744 w 9928"/>
              <a:gd name="connsiteY106" fmla="*/ 5156 h 10000"/>
              <a:gd name="connsiteX107" fmla="*/ 8800 w 9928"/>
              <a:gd name="connsiteY107" fmla="*/ 5058 h 10000"/>
              <a:gd name="connsiteX108" fmla="*/ 8942 w 9928"/>
              <a:gd name="connsiteY108" fmla="*/ 4825 h 10000"/>
              <a:gd name="connsiteX109" fmla="*/ 9001 w 9928"/>
              <a:gd name="connsiteY109" fmla="*/ 5058 h 10000"/>
              <a:gd name="connsiteX110" fmla="*/ 9072 w 9928"/>
              <a:gd name="connsiteY110" fmla="*/ 4825 h 10000"/>
              <a:gd name="connsiteX111" fmla="*/ 9143 w 9928"/>
              <a:gd name="connsiteY111" fmla="*/ 5272 h 10000"/>
              <a:gd name="connsiteX112" fmla="*/ 9271 w 9928"/>
              <a:gd name="connsiteY112" fmla="*/ 4942 h 10000"/>
              <a:gd name="connsiteX113" fmla="*/ 9329 w 9928"/>
              <a:gd name="connsiteY113" fmla="*/ 5370 h 10000"/>
              <a:gd name="connsiteX114" fmla="*/ 9401 w 9928"/>
              <a:gd name="connsiteY114" fmla="*/ 4942 h 10000"/>
              <a:gd name="connsiteX115" fmla="*/ 9471 w 9928"/>
              <a:gd name="connsiteY115" fmla="*/ 5603 h 10000"/>
              <a:gd name="connsiteX116" fmla="*/ 9601 w 9928"/>
              <a:gd name="connsiteY116" fmla="*/ 5370 h 10000"/>
              <a:gd name="connsiteX117" fmla="*/ 9670 w 9928"/>
              <a:gd name="connsiteY117" fmla="*/ 5370 h 10000"/>
              <a:gd name="connsiteX118" fmla="*/ 9728 w 9928"/>
              <a:gd name="connsiteY118" fmla="*/ 4611 h 10000"/>
              <a:gd name="connsiteX119" fmla="*/ 9801 w 9928"/>
              <a:gd name="connsiteY119" fmla="*/ 5486 h 10000"/>
              <a:gd name="connsiteX120" fmla="*/ 9928 w 9928"/>
              <a:gd name="connsiteY120" fmla="*/ 5603 h 10000"/>
              <a:gd name="connsiteX0" fmla="*/ 0 w 9872"/>
              <a:gd name="connsiteY0" fmla="*/ 10000 h 10000"/>
              <a:gd name="connsiteX1" fmla="*/ 143 w 9872"/>
              <a:gd name="connsiteY1" fmla="*/ 9767 h 10000"/>
              <a:gd name="connsiteX2" fmla="*/ 199 w 9872"/>
              <a:gd name="connsiteY2" fmla="*/ 9767 h 10000"/>
              <a:gd name="connsiteX3" fmla="*/ 272 w 9872"/>
              <a:gd name="connsiteY3" fmla="*/ 9339 h 10000"/>
              <a:gd name="connsiteX4" fmla="*/ 331 w 9872"/>
              <a:gd name="connsiteY4" fmla="*/ 9125 h 10000"/>
              <a:gd name="connsiteX5" fmla="*/ 473 w 9872"/>
              <a:gd name="connsiteY5" fmla="*/ 8560 h 10000"/>
              <a:gd name="connsiteX6" fmla="*/ 534 w 9872"/>
              <a:gd name="connsiteY6" fmla="*/ 8560 h 10000"/>
              <a:gd name="connsiteX7" fmla="*/ 602 w 9872"/>
              <a:gd name="connsiteY7" fmla="*/ 7568 h 10000"/>
              <a:gd name="connsiteX8" fmla="*/ 674 w 9872"/>
              <a:gd name="connsiteY8" fmla="*/ 7568 h 10000"/>
              <a:gd name="connsiteX9" fmla="*/ 805 w 9872"/>
              <a:gd name="connsiteY9" fmla="*/ 7685 h 10000"/>
              <a:gd name="connsiteX10" fmla="*/ 876 w 9872"/>
              <a:gd name="connsiteY10" fmla="*/ 7802 h 10000"/>
              <a:gd name="connsiteX11" fmla="*/ 935 w 9872"/>
              <a:gd name="connsiteY11" fmla="*/ 7354 h 10000"/>
              <a:gd name="connsiteX12" fmla="*/ 1006 w 9872"/>
              <a:gd name="connsiteY12" fmla="*/ 7237 h 10000"/>
              <a:gd name="connsiteX13" fmla="*/ 1136 w 9872"/>
              <a:gd name="connsiteY13" fmla="*/ 5603 h 10000"/>
              <a:gd name="connsiteX14" fmla="*/ 1207 w 9872"/>
              <a:gd name="connsiteY14" fmla="*/ 4942 h 10000"/>
              <a:gd name="connsiteX15" fmla="*/ 1266 w 9872"/>
              <a:gd name="connsiteY15" fmla="*/ 5603 h 10000"/>
              <a:gd name="connsiteX16" fmla="*/ 1339 w 9872"/>
              <a:gd name="connsiteY16" fmla="*/ 5700 h 10000"/>
              <a:gd name="connsiteX17" fmla="*/ 1468 w 9872"/>
              <a:gd name="connsiteY17" fmla="*/ 5370 h 10000"/>
              <a:gd name="connsiteX18" fmla="*/ 1539 w 9872"/>
              <a:gd name="connsiteY18" fmla="*/ 5700 h 10000"/>
              <a:gd name="connsiteX19" fmla="*/ 1599 w 9872"/>
              <a:gd name="connsiteY19" fmla="*/ 5272 h 10000"/>
              <a:gd name="connsiteX20" fmla="*/ 1670 w 9872"/>
              <a:gd name="connsiteY20" fmla="*/ 5603 h 10000"/>
              <a:gd name="connsiteX21" fmla="*/ 1799 w 9872"/>
              <a:gd name="connsiteY21" fmla="*/ 5058 h 10000"/>
              <a:gd name="connsiteX22" fmla="*/ 1869 w 9872"/>
              <a:gd name="connsiteY22" fmla="*/ 5370 h 10000"/>
              <a:gd name="connsiteX23" fmla="*/ 1941 w 9872"/>
              <a:gd name="connsiteY23" fmla="*/ 5156 h 10000"/>
              <a:gd name="connsiteX24" fmla="*/ 2001 w 9872"/>
              <a:gd name="connsiteY24" fmla="*/ 5486 h 10000"/>
              <a:gd name="connsiteX25" fmla="*/ 2141 w 9872"/>
              <a:gd name="connsiteY25" fmla="*/ 4611 h 10000"/>
              <a:gd name="connsiteX26" fmla="*/ 2201 w 9872"/>
              <a:gd name="connsiteY26" fmla="*/ 5156 h 10000"/>
              <a:gd name="connsiteX27" fmla="*/ 2272 w 9872"/>
              <a:gd name="connsiteY27" fmla="*/ 5272 h 10000"/>
              <a:gd name="connsiteX28" fmla="*/ 2330 w 9872"/>
              <a:gd name="connsiteY28" fmla="*/ 5603 h 10000"/>
              <a:gd name="connsiteX29" fmla="*/ 2404 w 9872"/>
              <a:gd name="connsiteY29" fmla="*/ 5058 h 10000"/>
              <a:gd name="connsiteX30" fmla="*/ 2534 w 9872"/>
              <a:gd name="connsiteY30" fmla="*/ 5486 h 10000"/>
              <a:gd name="connsiteX31" fmla="*/ 2604 w 9872"/>
              <a:gd name="connsiteY31" fmla="*/ 5603 h 10000"/>
              <a:gd name="connsiteX32" fmla="*/ 2673 w 9872"/>
              <a:gd name="connsiteY32" fmla="*/ 5370 h 10000"/>
              <a:gd name="connsiteX33" fmla="*/ 2736 w 9872"/>
              <a:gd name="connsiteY33" fmla="*/ 5370 h 10000"/>
              <a:gd name="connsiteX34" fmla="*/ 2877 w 9872"/>
              <a:gd name="connsiteY34" fmla="*/ 5370 h 10000"/>
              <a:gd name="connsiteX35" fmla="*/ 2935 w 9872"/>
              <a:gd name="connsiteY35" fmla="*/ 4611 h 10000"/>
              <a:gd name="connsiteX36" fmla="*/ 3007 w 9872"/>
              <a:gd name="connsiteY36" fmla="*/ 4942 h 10000"/>
              <a:gd name="connsiteX37" fmla="*/ 3065 w 9872"/>
              <a:gd name="connsiteY37" fmla="*/ 4728 h 10000"/>
              <a:gd name="connsiteX38" fmla="*/ 3207 w 9872"/>
              <a:gd name="connsiteY38" fmla="*/ 6031 h 10000"/>
              <a:gd name="connsiteX39" fmla="*/ 3266 w 9872"/>
              <a:gd name="connsiteY39" fmla="*/ 5272 h 10000"/>
              <a:gd name="connsiteX40" fmla="*/ 3338 w 9872"/>
              <a:gd name="connsiteY40" fmla="*/ 5272 h 10000"/>
              <a:gd name="connsiteX41" fmla="*/ 3409 w 9872"/>
              <a:gd name="connsiteY41" fmla="*/ 5272 h 10000"/>
              <a:gd name="connsiteX42" fmla="*/ 3538 w 9872"/>
              <a:gd name="connsiteY42" fmla="*/ 4611 h 10000"/>
              <a:gd name="connsiteX43" fmla="*/ 3599 w 9872"/>
              <a:gd name="connsiteY43" fmla="*/ 5370 h 10000"/>
              <a:gd name="connsiteX44" fmla="*/ 3668 w 9872"/>
              <a:gd name="connsiteY44" fmla="*/ 5486 h 10000"/>
              <a:gd name="connsiteX45" fmla="*/ 3741 w 9872"/>
              <a:gd name="connsiteY45" fmla="*/ 5058 h 10000"/>
              <a:gd name="connsiteX46" fmla="*/ 3870 w 9872"/>
              <a:gd name="connsiteY46" fmla="*/ 5603 h 10000"/>
              <a:gd name="connsiteX47" fmla="*/ 3942 w 9872"/>
              <a:gd name="connsiteY47" fmla="*/ 4611 h 10000"/>
              <a:gd name="connsiteX48" fmla="*/ 4000 w 9872"/>
              <a:gd name="connsiteY48" fmla="*/ 4825 h 10000"/>
              <a:gd name="connsiteX49" fmla="*/ 4071 w 9872"/>
              <a:gd name="connsiteY49" fmla="*/ 4397 h 10000"/>
              <a:gd name="connsiteX50" fmla="*/ 4201 w 9872"/>
              <a:gd name="connsiteY50" fmla="*/ 5058 h 10000"/>
              <a:gd name="connsiteX51" fmla="*/ 4274 w 9872"/>
              <a:gd name="connsiteY51" fmla="*/ 5156 h 10000"/>
              <a:gd name="connsiteX52" fmla="*/ 4331 w 9872"/>
              <a:gd name="connsiteY52" fmla="*/ 4825 h 10000"/>
              <a:gd name="connsiteX53" fmla="*/ 4403 w 9872"/>
              <a:gd name="connsiteY53" fmla="*/ 5156 h 10000"/>
              <a:gd name="connsiteX54" fmla="*/ 4533 w 9872"/>
              <a:gd name="connsiteY54" fmla="*/ 5156 h 10000"/>
              <a:gd name="connsiteX55" fmla="*/ 4605 w 9872"/>
              <a:gd name="connsiteY55" fmla="*/ 5486 h 10000"/>
              <a:gd name="connsiteX56" fmla="*/ 4676 w 9872"/>
              <a:gd name="connsiteY56" fmla="*/ 5370 h 10000"/>
              <a:gd name="connsiteX57" fmla="*/ 4733 w 9872"/>
              <a:gd name="connsiteY57" fmla="*/ 5272 h 10000"/>
              <a:gd name="connsiteX58" fmla="*/ 4865 w 9872"/>
              <a:gd name="connsiteY58" fmla="*/ 4942 h 10000"/>
              <a:gd name="connsiteX59" fmla="*/ 4934 w 9872"/>
              <a:gd name="connsiteY59" fmla="*/ 4942 h 10000"/>
              <a:gd name="connsiteX60" fmla="*/ 5008 w 9872"/>
              <a:gd name="connsiteY60" fmla="*/ 5272 h 10000"/>
              <a:gd name="connsiteX61" fmla="*/ 5065 w 9872"/>
              <a:gd name="connsiteY61" fmla="*/ 5486 h 10000"/>
              <a:gd name="connsiteX62" fmla="*/ 5207 w 9872"/>
              <a:gd name="connsiteY62" fmla="*/ 5156 h 10000"/>
              <a:gd name="connsiteX63" fmla="*/ 5266 w 9872"/>
              <a:gd name="connsiteY63" fmla="*/ 7354 h 10000"/>
              <a:gd name="connsiteX64" fmla="*/ 5338 w 9872"/>
              <a:gd name="connsiteY64" fmla="*/ 8016 h 10000"/>
              <a:gd name="connsiteX65" fmla="*/ 5409 w 9872"/>
              <a:gd name="connsiteY65" fmla="*/ 7140 h 10000"/>
              <a:gd name="connsiteX66" fmla="*/ 5538 w 9872"/>
              <a:gd name="connsiteY66" fmla="*/ 6265 h 10000"/>
              <a:gd name="connsiteX67" fmla="*/ 5599 w 9872"/>
              <a:gd name="connsiteY67" fmla="*/ 6148 h 10000"/>
              <a:gd name="connsiteX68" fmla="*/ 5669 w 9872"/>
              <a:gd name="connsiteY68" fmla="*/ 5486 h 10000"/>
              <a:gd name="connsiteX69" fmla="*/ 5741 w 9872"/>
              <a:gd name="connsiteY69" fmla="*/ 5700 h 10000"/>
              <a:gd name="connsiteX70" fmla="*/ 5800 w 9872"/>
              <a:gd name="connsiteY70" fmla="*/ 5156 h 10000"/>
              <a:gd name="connsiteX71" fmla="*/ 5941 w 9872"/>
              <a:gd name="connsiteY71" fmla="*/ 4942 h 10000"/>
              <a:gd name="connsiteX72" fmla="*/ 6000 w 9872"/>
              <a:gd name="connsiteY72" fmla="*/ 5370 h 10000"/>
              <a:gd name="connsiteX73" fmla="*/ 6072 w 9872"/>
              <a:gd name="connsiteY73" fmla="*/ 5486 h 10000"/>
              <a:gd name="connsiteX74" fmla="*/ 6130 w 9872"/>
              <a:gd name="connsiteY74" fmla="*/ 6362 h 10000"/>
              <a:gd name="connsiteX75" fmla="*/ 6272 w 9872"/>
              <a:gd name="connsiteY75" fmla="*/ 6265 h 10000"/>
              <a:gd name="connsiteX76" fmla="*/ 6332 w 9872"/>
              <a:gd name="connsiteY76" fmla="*/ 5817 h 10000"/>
              <a:gd name="connsiteX77" fmla="*/ 6403 w 9872"/>
              <a:gd name="connsiteY77" fmla="*/ 7023 h 10000"/>
              <a:gd name="connsiteX78" fmla="*/ 6475 w 9872"/>
              <a:gd name="connsiteY78" fmla="*/ 2743 h 10000"/>
              <a:gd name="connsiteX79" fmla="*/ 6605 w 9872"/>
              <a:gd name="connsiteY79" fmla="*/ 0 h 10000"/>
              <a:gd name="connsiteX80" fmla="*/ 6675 w 9872"/>
              <a:gd name="connsiteY80" fmla="*/ 1323 h 10000"/>
              <a:gd name="connsiteX81" fmla="*/ 6734 w 9872"/>
              <a:gd name="connsiteY81" fmla="*/ 875 h 10000"/>
              <a:gd name="connsiteX82" fmla="*/ 6805 w 9872"/>
              <a:gd name="connsiteY82" fmla="*/ 2082 h 10000"/>
              <a:gd name="connsiteX83" fmla="*/ 6936 w 9872"/>
              <a:gd name="connsiteY83" fmla="*/ 1751 h 10000"/>
              <a:gd name="connsiteX84" fmla="*/ 7006 w 9872"/>
              <a:gd name="connsiteY84" fmla="*/ 1751 h 10000"/>
              <a:gd name="connsiteX85" fmla="*/ 7067 w 9872"/>
              <a:gd name="connsiteY85" fmla="*/ 1965 h 10000"/>
              <a:gd name="connsiteX86" fmla="*/ 7136 w 9872"/>
              <a:gd name="connsiteY86" fmla="*/ 2626 h 10000"/>
              <a:gd name="connsiteX87" fmla="*/ 7268 w 9872"/>
              <a:gd name="connsiteY87" fmla="*/ 1634 h 10000"/>
              <a:gd name="connsiteX88" fmla="*/ 7338 w 9872"/>
              <a:gd name="connsiteY88" fmla="*/ 2082 h 10000"/>
              <a:gd name="connsiteX89" fmla="*/ 7397 w 9872"/>
              <a:gd name="connsiteY89" fmla="*/ 1965 h 10000"/>
              <a:gd name="connsiteX90" fmla="*/ 7469 w 9872"/>
              <a:gd name="connsiteY90" fmla="*/ 992 h 10000"/>
              <a:gd name="connsiteX91" fmla="*/ 7600 w 9872"/>
              <a:gd name="connsiteY91" fmla="*/ 1206 h 10000"/>
              <a:gd name="connsiteX92" fmla="*/ 7669 w 9872"/>
              <a:gd name="connsiteY92" fmla="*/ 545 h 10000"/>
              <a:gd name="connsiteX93" fmla="*/ 7741 w 9872"/>
              <a:gd name="connsiteY93" fmla="*/ 4163 h 10000"/>
              <a:gd name="connsiteX94" fmla="*/ 7799 w 9872"/>
              <a:gd name="connsiteY94" fmla="*/ 5700 h 10000"/>
              <a:gd name="connsiteX95" fmla="*/ 7941 w 9872"/>
              <a:gd name="connsiteY95" fmla="*/ 5700 h 10000"/>
              <a:gd name="connsiteX96" fmla="*/ 8002 w 9872"/>
              <a:gd name="connsiteY96" fmla="*/ 5156 h 10000"/>
              <a:gd name="connsiteX97" fmla="*/ 8072 w 9872"/>
              <a:gd name="connsiteY97" fmla="*/ 5156 h 10000"/>
              <a:gd name="connsiteX98" fmla="*/ 8131 w 9872"/>
              <a:gd name="connsiteY98" fmla="*/ 5700 h 10000"/>
              <a:gd name="connsiteX99" fmla="*/ 8273 w 9872"/>
              <a:gd name="connsiteY99" fmla="*/ 5272 h 10000"/>
              <a:gd name="connsiteX100" fmla="*/ 8333 w 9872"/>
              <a:gd name="connsiteY100" fmla="*/ 4280 h 10000"/>
              <a:gd name="connsiteX101" fmla="*/ 8404 w 9872"/>
              <a:gd name="connsiteY101" fmla="*/ 5058 h 10000"/>
              <a:gd name="connsiteX102" fmla="*/ 8475 w 9872"/>
              <a:gd name="connsiteY102" fmla="*/ 5058 h 10000"/>
              <a:gd name="connsiteX103" fmla="*/ 8605 w 9872"/>
              <a:gd name="connsiteY103" fmla="*/ 4611 h 10000"/>
              <a:gd name="connsiteX104" fmla="*/ 8664 w 9872"/>
              <a:gd name="connsiteY104" fmla="*/ 5058 h 10000"/>
              <a:gd name="connsiteX105" fmla="*/ 8734 w 9872"/>
              <a:gd name="connsiteY105" fmla="*/ 5156 h 10000"/>
              <a:gd name="connsiteX106" fmla="*/ 8807 w 9872"/>
              <a:gd name="connsiteY106" fmla="*/ 5156 h 10000"/>
              <a:gd name="connsiteX107" fmla="*/ 8864 w 9872"/>
              <a:gd name="connsiteY107" fmla="*/ 5058 h 10000"/>
              <a:gd name="connsiteX108" fmla="*/ 9007 w 9872"/>
              <a:gd name="connsiteY108" fmla="*/ 4825 h 10000"/>
              <a:gd name="connsiteX109" fmla="*/ 9066 w 9872"/>
              <a:gd name="connsiteY109" fmla="*/ 5058 h 10000"/>
              <a:gd name="connsiteX110" fmla="*/ 9138 w 9872"/>
              <a:gd name="connsiteY110" fmla="*/ 4825 h 10000"/>
              <a:gd name="connsiteX111" fmla="*/ 9209 w 9872"/>
              <a:gd name="connsiteY111" fmla="*/ 5272 h 10000"/>
              <a:gd name="connsiteX112" fmla="*/ 9338 w 9872"/>
              <a:gd name="connsiteY112" fmla="*/ 4942 h 10000"/>
              <a:gd name="connsiteX113" fmla="*/ 9397 w 9872"/>
              <a:gd name="connsiteY113" fmla="*/ 5370 h 10000"/>
              <a:gd name="connsiteX114" fmla="*/ 9469 w 9872"/>
              <a:gd name="connsiteY114" fmla="*/ 4942 h 10000"/>
              <a:gd name="connsiteX115" fmla="*/ 9540 w 9872"/>
              <a:gd name="connsiteY115" fmla="*/ 5603 h 10000"/>
              <a:gd name="connsiteX116" fmla="*/ 9671 w 9872"/>
              <a:gd name="connsiteY116" fmla="*/ 5370 h 10000"/>
              <a:gd name="connsiteX117" fmla="*/ 9740 w 9872"/>
              <a:gd name="connsiteY117" fmla="*/ 5370 h 10000"/>
              <a:gd name="connsiteX118" fmla="*/ 9799 w 9872"/>
              <a:gd name="connsiteY118" fmla="*/ 4611 h 10000"/>
              <a:gd name="connsiteX119" fmla="*/ 9872 w 9872"/>
              <a:gd name="connsiteY119" fmla="*/ 5486 h 10000"/>
              <a:gd name="connsiteX0" fmla="*/ 0 w 9926"/>
              <a:gd name="connsiteY0" fmla="*/ 10000 h 10000"/>
              <a:gd name="connsiteX1" fmla="*/ 145 w 9926"/>
              <a:gd name="connsiteY1" fmla="*/ 9767 h 10000"/>
              <a:gd name="connsiteX2" fmla="*/ 202 w 9926"/>
              <a:gd name="connsiteY2" fmla="*/ 9767 h 10000"/>
              <a:gd name="connsiteX3" fmla="*/ 276 w 9926"/>
              <a:gd name="connsiteY3" fmla="*/ 9339 h 10000"/>
              <a:gd name="connsiteX4" fmla="*/ 335 w 9926"/>
              <a:gd name="connsiteY4" fmla="*/ 9125 h 10000"/>
              <a:gd name="connsiteX5" fmla="*/ 479 w 9926"/>
              <a:gd name="connsiteY5" fmla="*/ 8560 h 10000"/>
              <a:gd name="connsiteX6" fmla="*/ 541 w 9926"/>
              <a:gd name="connsiteY6" fmla="*/ 8560 h 10000"/>
              <a:gd name="connsiteX7" fmla="*/ 610 w 9926"/>
              <a:gd name="connsiteY7" fmla="*/ 7568 h 10000"/>
              <a:gd name="connsiteX8" fmla="*/ 683 w 9926"/>
              <a:gd name="connsiteY8" fmla="*/ 7568 h 10000"/>
              <a:gd name="connsiteX9" fmla="*/ 815 w 9926"/>
              <a:gd name="connsiteY9" fmla="*/ 7685 h 10000"/>
              <a:gd name="connsiteX10" fmla="*/ 887 w 9926"/>
              <a:gd name="connsiteY10" fmla="*/ 7802 h 10000"/>
              <a:gd name="connsiteX11" fmla="*/ 947 w 9926"/>
              <a:gd name="connsiteY11" fmla="*/ 7354 h 10000"/>
              <a:gd name="connsiteX12" fmla="*/ 1019 w 9926"/>
              <a:gd name="connsiteY12" fmla="*/ 7237 h 10000"/>
              <a:gd name="connsiteX13" fmla="*/ 1151 w 9926"/>
              <a:gd name="connsiteY13" fmla="*/ 5603 h 10000"/>
              <a:gd name="connsiteX14" fmla="*/ 1223 w 9926"/>
              <a:gd name="connsiteY14" fmla="*/ 4942 h 10000"/>
              <a:gd name="connsiteX15" fmla="*/ 1282 w 9926"/>
              <a:gd name="connsiteY15" fmla="*/ 5603 h 10000"/>
              <a:gd name="connsiteX16" fmla="*/ 1356 w 9926"/>
              <a:gd name="connsiteY16" fmla="*/ 5700 h 10000"/>
              <a:gd name="connsiteX17" fmla="*/ 1487 w 9926"/>
              <a:gd name="connsiteY17" fmla="*/ 5370 h 10000"/>
              <a:gd name="connsiteX18" fmla="*/ 1559 w 9926"/>
              <a:gd name="connsiteY18" fmla="*/ 5700 h 10000"/>
              <a:gd name="connsiteX19" fmla="*/ 1620 w 9926"/>
              <a:gd name="connsiteY19" fmla="*/ 5272 h 10000"/>
              <a:gd name="connsiteX20" fmla="*/ 1692 w 9926"/>
              <a:gd name="connsiteY20" fmla="*/ 5603 h 10000"/>
              <a:gd name="connsiteX21" fmla="*/ 1822 w 9926"/>
              <a:gd name="connsiteY21" fmla="*/ 5058 h 10000"/>
              <a:gd name="connsiteX22" fmla="*/ 1893 w 9926"/>
              <a:gd name="connsiteY22" fmla="*/ 5370 h 10000"/>
              <a:gd name="connsiteX23" fmla="*/ 1966 w 9926"/>
              <a:gd name="connsiteY23" fmla="*/ 5156 h 10000"/>
              <a:gd name="connsiteX24" fmla="*/ 2027 w 9926"/>
              <a:gd name="connsiteY24" fmla="*/ 5486 h 10000"/>
              <a:gd name="connsiteX25" fmla="*/ 2169 w 9926"/>
              <a:gd name="connsiteY25" fmla="*/ 4611 h 10000"/>
              <a:gd name="connsiteX26" fmla="*/ 2230 w 9926"/>
              <a:gd name="connsiteY26" fmla="*/ 5156 h 10000"/>
              <a:gd name="connsiteX27" fmla="*/ 2301 w 9926"/>
              <a:gd name="connsiteY27" fmla="*/ 5272 h 10000"/>
              <a:gd name="connsiteX28" fmla="*/ 2360 w 9926"/>
              <a:gd name="connsiteY28" fmla="*/ 5603 h 10000"/>
              <a:gd name="connsiteX29" fmla="*/ 2435 w 9926"/>
              <a:gd name="connsiteY29" fmla="*/ 5058 h 10000"/>
              <a:gd name="connsiteX30" fmla="*/ 2567 w 9926"/>
              <a:gd name="connsiteY30" fmla="*/ 5486 h 10000"/>
              <a:gd name="connsiteX31" fmla="*/ 2638 w 9926"/>
              <a:gd name="connsiteY31" fmla="*/ 5603 h 10000"/>
              <a:gd name="connsiteX32" fmla="*/ 2708 w 9926"/>
              <a:gd name="connsiteY32" fmla="*/ 5370 h 10000"/>
              <a:gd name="connsiteX33" fmla="*/ 2771 w 9926"/>
              <a:gd name="connsiteY33" fmla="*/ 5370 h 10000"/>
              <a:gd name="connsiteX34" fmla="*/ 2914 w 9926"/>
              <a:gd name="connsiteY34" fmla="*/ 5370 h 10000"/>
              <a:gd name="connsiteX35" fmla="*/ 2973 w 9926"/>
              <a:gd name="connsiteY35" fmla="*/ 4611 h 10000"/>
              <a:gd name="connsiteX36" fmla="*/ 3046 w 9926"/>
              <a:gd name="connsiteY36" fmla="*/ 4942 h 10000"/>
              <a:gd name="connsiteX37" fmla="*/ 3105 w 9926"/>
              <a:gd name="connsiteY37" fmla="*/ 4728 h 10000"/>
              <a:gd name="connsiteX38" fmla="*/ 3249 w 9926"/>
              <a:gd name="connsiteY38" fmla="*/ 6031 h 10000"/>
              <a:gd name="connsiteX39" fmla="*/ 3308 w 9926"/>
              <a:gd name="connsiteY39" fmla="*/ 5272 h 10000"/>
              <a:gd name="connsiteX40" fmla="*/ 3381 w 9926"/>
              <a:gd name="connsiteY40" fmla="*/ 5272 h 10000"/>
              <a:gd name="connsiteX41" fmla="*/ 3453 w 9926"/>
              <a:gd name="connsiteY41" fmla="*/ 5272 h 10000"/>
              <a:gd name="connsiteX42" fmla="*/ 3584 w 9926"/>
              <a:gd name="connsiteY42" fmla="*/ 4611 h 10000"/>
              <a:gd name="connsiteX43" fmla="*/ 3646 w 9926"/>
              <a:gd name="connsiteY43" fmla="*/ 5370 h 10000"/>
              <a:gd name="connsiteX44" fmla="*/ 3716 w 9926"/>
              <a:gd name="connsiteY44" fmla="*/ 5486 h 10000"/>
              <a:gd name="connsiteX45" fmla="*/ 3790 w 9926"/>
              <a:gd name="connsiteY45" fmla="*/ 5058 h 10000"/>
              <a:gd name="connsiteX46" fmla="*/ 3920 w 9926"/>
              <a:gd name="connsiteY46" fmla="*/ 5603 h 10000"/>
              <a:gd name="connsiteX47" fmla="*/ 3993 w 9926"/>
              <a:gd name="connsiteY47" fmla="*/ 4611 h 10000"/>
              <a:gd name="connsiteX48" fmla="*/ 4052 w 9926"/>
              <a:gd name="connsiteY48" fmla="*/ 4825 h 10000"/>
              <a:gd name="connsiteX49" fmla="*/ 4124 w 9926"/>
              <a:gd name="connsiteY49" fmla="*/ 4397 h 10000"/>
              <a:gd name="connsiteX50" fmla="*/ 4255 w 9926"/>
              <a:gd name="connsiteY50" fmla="*/ 5058 h 10000"/>
              <a:gd name="connsiteX51" fmla="*/ 4329 w 9926"/>
              <a:gd name="connsiteY51" fmla="*/ 5156 h 10000"/>
              <a:gd name="connsiteX52" fmla="*/ 4387 w 9926"/>
              <a:gd name="connsiteY52" fmla="*/ 4825 h 10000"/>
              <a:gd name="connsiteX53" fmla="*/ 4460 w 9926"/>
              <a:gd name="connsiteY53" fmla="*/ 5156 h 10000"/>
              <a:gd name="connsiteX54" fmla="*/ 4592 w 9926"/>
              <a:gd name="connsiteY54" fmla="*/ 5156 h 10000"/>
              <a:gd name="connsiteX55" fmla="*/ 4665 w 9926"/>
              <a:gd name="connsiteY55" fmla="*/ 5486 h 10000"/>
              <a:gd name="connsiteX56" fmla="*/ 4737 w 9926"/>
              <a:gd name="connsiteY56" fmla="*/ 5370 h 10000"/>
              <a:gd name="connsiteX57" fmla="*/ 4794 w 9926"/>
              <a:gd name="connsiteY57" fmla="*/ 5272 h 10000"/>
              <a:gd name="connsiteX58" fmla="*/ 4928 w 9926"/>
              <a:gd name="connsiteY58" fmla="*/ 4942 h 10000"/>
              <a:gd name="connsiteX59" fmla="*/ 4998 w 9926"/>
              <a:gd name="connsiteY59" fmla="*/ 4942 h 10000"/>
              <a:gd name="connsiteX60" fmla="*/ 5073 w 9926"/>
              <a:gd name="connsiteY60" fmla="*/ 5272 h 10000"/>
              <a:gd name="connsiteX61" fmla="*/ 5131 w 9926"/>
              <a:gd name="connsiteY61" fmla="*/ 5486 h 10000"/>
              <a:gd name="connsiteX62" fmla="*/ 5275 w 9926"/>
              <a:gd name="connsiteY62" fmla="*/ 5156 h 10000"/>
              <a:gd name="connsiteX63" fmla="*/ 5334 w 9926"/>
              <a:gd name="connsiteY63" fmla="*/ 7354 h 10000"/>
              <a:gd name="connsiteX64" fmla="*/ 5407 w 9926"/>
              <a:gd name="connsiteY64" fmla="*/ 8016 h 10000"/>
              <a:gd name="connsiteX65" fmla="*/ 5479 w 9926"/>
              <a:gd name="connsiteY65" fmla="*/ 7140 h 10000"/>
              <a:gd name="connsiteX66" fmla="*/ 5610 w 9926"/>
              <a:gd name="connsiteY66" fmla="*/ 6265 h 10000"/>
              <a:gd name="connsiteX67" fmla="*/ 5672 w 9926"/>
              <a:gd name="connsiteY67" fmla="*/ 6148 h 10000"/>
              <a:gd name="connsiteX68" fmla="*/ 5743 w 9926"/>
              <a:gd name="connsiteY68" fmla="*/ 5486 h 10000"/>
              <a:gd name="connsiteX69" fmla="*/ 5815 w 9926"/>
              <a:gd name="connsiteY69" fmla="*/ 5700 h 10000"/>
              <a:gd name="connsiteX70" fmla="*/ 5875 w 9926"/>
              <a:gd name="connsiteY70" fmla="*/ 5156 h 10000"/>
              <a:gd name="connsiteX71" fmla="*/ 6018 w 9926"/>
              <a:gd name="connsiteY71" fmla="*/ 4942 h 10000"/>
              <a:gd name="connsiteX72" fmla="*/ 6078 w 9926"/>
              <a:gd name="connsiteY72" fmla="*/ 5370 h 10000"/>
              <a:gd name="connsiteX73" fmla="*/ 6151 w 9926"/>
              <a:gd name="connsiteY73" fmla="*/ 5486 h 10000"/>
              <a:gd name="connsiteX74" fmla="*/ 6209 w 9926"/>
              <a:gd name="connsiteY74" fmla="*/ 6362 h 10000"/>
              <a:gd name="connsiteX75" fmla="*/ 6353 w 9926"/>
              <a:gd name="connsiteY75" fmla="*/ 6265 h 10000"/>
              <a:gd name="connsiteX76" fmla="*/ 6414 w 9926"/>
              <a:gd name="connsiteY76" fmla="*/ 5817 h 10000"/>
              <a:gd name="connsiteX77" fmla="*/ 6486 w 9926"/>
              <a:gd name="connsiteY77" fmla="*/ 7023 h 10000"/>
              <a:gd name="connsiteX78" fmla="*/ 6559 w 9926"/>
              <a:gd name="connsiteY78" fmla="*/ 2743 h 10000"/>
              <a:gd name="connsiteX79" fmla="*/ 6691 w 9926"/>
              <a:gd name="connsiteY79" fmla="*/ 0 h 10000"/>
              <a:gd name="connsiteX80" fmla="*/ 6762 w 9926"/>
              <a:gd name="connsiteY80" fmla="*/ 1323 h 10000"/>
              <a:gd name="connsiteX81" fmla="*/ 6821 w 9926"/>
              <a:gd name="connsiteY81" fmla="*/ 875 h 10000"/>
              <a:gd name="connsiteX82" fmla="*/ 6893 w 9926"/>
              <a:gd name="connsiteY82" fmla="*/ 2082 h 10000"/>
              <a:gd name="connsiteX83" fmla="*/ 7026 w 9926"/>
              <a:gd name="connsiteY83" fmla="*/ 1751 h 10000"/>
              <a:gd name="connsiteX84" fmla="*/ 7097 w 9926"/>
              <a:gd name="connsiteY84" fmla="*/ 1751 h 10000"/>
              <a:gd name="connsiteX85" fmla="*/ 7159 w 9926"/>
              <a:gd name="connsiteY85" fmla="*/ 1965 h 10000"/>
              <a:gd name="connsiteX86" fmla="*/ 7229 w 9926"/>
              <a:gd name="connsiteY86" fmla="*/ 2626 h 10000"/>
              <a:gd name="connsiteX87" fmla="*/ 7362 w 9926"/>
              <a:gd name="connsiteY87" fmla="*/ 1634 h 10000"/>
              <a:gd name="connsiteX88" fmla="*/ 7433 w 9926"/>
              <a:gd name="connsiteY88" fmla="*/ 2082 h 10000"/>
              <a:gd name="connsiteX89" fmla="*/ 7493 w 9926"/>
              <a:gd name="connsiteY89" fmla="*/ 1965 h 10000"/>
              <a:gd name="connsiteX90" fmla="*/ 7566 w 9926"/>
              <a:gd name="connsiteY90" fmla="*/ 992 h 10000"/>
              <a:gd name="connsiteX91" fmla="*/ 7699 w 9926"/>
              <a:gd name="connsiteY91" fmla="*/ 1206 h 10000"/>
              <a:gd name="connsiteX92" fmla="*/ 7768 w 9926"/>
              <a:gd name="connsiteY92" fmla="*/ 545 h 10000"/>
              <a:gd name="connsiteX93" fmla="*/ 7841 w 9926"/>
              <a:gd name="connsiteY93" fmla="*/ 4163 h 10000"/>
              <a:gd name="connsiteX94" fmla="*/ 7900 w 9926"/>
              <a:gd name="connsiteY94" fmla="*/ 5700 h 10000"/>
              <a:gd name="connsiteX95" fmla="*/ 8044 w 9926"/>
              <a:gd name="connsiteY95" fmla="*/ 5700 h 10000"/>
              <a:gd name="connsiteX96" fmla="*/ 8106 w 9926"/>
              <a:gd name="connsiteY96" fmla="*/ 5156 h 10000"/>
              <a:gd name="connsiteX97" fmla="*/ 8177 w 9926"/>
              <a:gd name="connsiteY97" fmla="*/ 5156 h 10000"/>
              <a:gd name="connsiteX98" fmla="*/ 8236 w 9926"/>
              <a:gd name="connsiteY98" fmla="*/ 5700 h 10000"/>
              <a:gd name="connsiteX99" fmla="*/ 8380 w 9926"/>
              <a:gd name="connsiteY99" fmla="*/ 5272 h 10000"/>
              <a:gd name="connsiteX100" fmla="*/ 8441 w 9926"/>
              <a:gd name="connsiteY100" fmla="*/ 4280 h 10000"/>
              <a:gd name="connsiteX101" fmla="*/ 8513 w 9926"/>
              <a:gd name="connsiteY101" fmla="*/ 5058 h 10000"/>
              <a:gd name="connsiteX102" fmla="*/ 8585 w 9926"/>
              <a:gd name="connsiteY102" fmla="*/ 5058 h 10000"/>
              <a:gd name="connsiteX103" fmla="*/ 8717 w 9926"/>
              <a:gd name="connsiteY103" fmla="*/ 4611 h 10000"/>
              <a:gd name="connsiteX104" fmla="*/ 8776 w 9926"/>
              <a:gd name="connsiteY104" fmla="*/ 5058 h 10000"/>
              <a:gd name="connsiteX105" fmla="*/ 8847 w 9926"/>
              <a:gd name="connsiteY105" fmla="*/ 5156 h 10000"/>
              <a:gd name="connsiteX106" fmla="*/ 8921 w 9926"/>
              <a:gd name="connsiteY106" fmla="*/ 5156 h 10000"/>
              <a:gd name="connsiteX107" fmla="*/ 8979 w 9926"/>
              <a:gd name="connsiteY107" fmla="*/ 5058 h 10000"/>
              <a:gd name="connsiteX108" fmla="*/ 9124 w 9926"/>
              <a:gd name="connsiteY108" fmla="*/ 4825 h 10000"/>
              <a:gd name="connsiteX109" fmla="*/ 9184 w 9926"/>
              <a:gd name="connsiteY109" fmla="*/ 5058 h 10000"/>
              <a:gd name="connsiteX110" fmla="*/ 9256 w 9926"/>
              <a:gd name="connsiteY110" fmla="*/ 4825 h 10000"/>
              <a:gd name="connsiteX111" fmla="*/ 9328 w 9926"/>
              <a:gd name="connsiteY111" fmla="*/ 5272 h 10000"/>
              <a:gd name="connsiteX112" fmla="*/ 9459 w 9926"/>
              <a:gd name="connsiteY112" fmla="*/ 4942 h 10000"/>
              <a:gd name="connsiteX113" fmla="*/ 9519 w 9926"/>
              <a:gd name="connsiteY113" fmla="*/ 5370 h 10000"/>
              <a:gd name="connsiteX114" fmla="*/ 9592 w 9926"/>
              <a:gd name="connsiteY114" fmla="*/ 4942 h 10000"/>
              <a:gd name="connsiteX115" fmla="*/ 9664 w 9926"/>
              <a:gd name="connsiteY115" fmla="*/ 5603 h 10000"/>
              <a:gd name="connsiteX116" fmla="*/ 9796 w 9926"/>
              <a:gd name="connsiteY116" fmla="*/ 5370 h 10000"/>
              <a:gd name="connsiteX117" fmla="*/ 9866 w 9926"/>
              <a:gd name="connsiteY117" fmla="*/ 5370 h 10000"/>
              <a:gd name="connsiteX118" fmla="*/ 9926 w 9926"/>
              <a:gd name="connsiteY118" fmla="*/ 4611 h 10000"/>
              <a:gd name="connsiteX0" fmla="*/ 0 w 9940"/>
              <a:gd name="connsiteY0" fmla="*/ 10000 h 10000"/>
              <a:gd name="connsiteX1" fmla="*/ 146 w 9940"/>
              <a:gd name="connsiteY1" fmla="*/ 9767 h 10000"/>
              <a:gd name="connsiteX2" fmla="*/ 204 w 9940"/>
              <a:gd name="connsiteY2" fmla="*/ 9767 h 10000"/>
              <a:gd name="connsiteX3" fmla="*/ 278 w 9940"/>
              <a:gd name="connsiteY3" fmla="*/ 9339 h 10000"/>
              <a:gd name="connsiteX4" fmla="*/ 337 w 9940"/>
              <a:gd name="connsiteY4" fmla="*/ 9125 h 10000"/>
              <a:gd name="connsiteX5" fmla="*/ 483 w 9940"/>
              <a:gd name="connsiteY5" fmla="*/ 8560 h 10000"/>
              <a:gd name="connsiteX6" fmla="*/ 545 w 9940"/>
              <a:gd name="connsiteY6" fmla="*/ 8560 h 10000"/>
              <a:gd name="connsiteX7" fmla="*/ 615 w 9940"/>
              <a:gd name="connsiteY7" fmla="*/ 7568 h 10000"/>
              <a:gd name="connsiteX8" fmla="*/ 688 w 9940"/>
              <a:gd name="connsiteY8" fmla="*/ 7568 h 10000"/>
              <a:gd name="connsiteX9" fmla="*/ 821 w 9940"/>
              <a:gd name="connsiteY9" fmla="*/ 7685 h 10000"/>
              <a:gd name="connsiteX10" fmla="*/ 894 w 9940"/>
              <a:gd name="connsiteY10" fmla="*/ 7802 h 10000"/>
              <a:gd name="connsiteX11" fmla="*/ 954 w 9940"/>
              <a:gd name="connsiteY11" fmla="*/ 7354 h 10000"/>
              <a:gd name="connsiteX12" fmla="*/ 1027 w 9940"/>
              <a:gd name="connsiteY12" fmla="*/ 7237 h 10000"/>
              <a:gd name="connsiteX13" fmla="*/ 1160 w 9940"/>
              <a:gd name="connsiteY13" fmla="*/ 5603 h 10000"/>
              <a:gd name="connsiteX14" fmla="*/ 1232 w 9940"/>
              <a:gd name="connsiteY14" fmla="*/ 4942 h 10000"/>
              <a:gd name="connsiteX15" fmla="*/ 1292 w 9940"/>
              <a:gd name="connsiteY15" fmla="*/ 5603 h 10000"/>
              <a:gd name="connsiteX16" fmla="*/ 1366 w 9940"/>
              <a:gd name="connsiteY16" fmla="*/ 5700 h 10000"/>
              <a:gd name="connsiteX17" fmla="*/ 1498 w 9940"/>
              <a:gd name="connsiteY17" fmla="*/ 5370 h 10000"/>
              <a:gd name="connsiteX18" fmla="*/ 1571 w 9940"/>
              <a:gd name="connsiteY18" fmla="*/ 5700 h 10000"/>
              <a:gd name="connsiteX19" fmla="*/ 1632 w 9940"/>
              <a:gd name="connsiteY19" fmla="*/ 5272 h 10000"/>
              <a:gd name="connsiteX20" fmla="*/ 1705 w 9940"/>
              <a:gd name="connsiteY20" fmla="*/ 5603 h 10000"/>
              <a:gd name="connsiteX21" fmla="*/ 1836 w 9940"/>
              <a:gd name="connsiteY21" fmla="*/ 5058 h 10000"/>
              <a:gd name="connsiteX22" fmla="*/ 1907 w 9940"/>
              <a:gd name="connsiteY22" fmla="*/ 5370 h 10000"/>
              <a:gd name="connsiteX23" fmla="*/ 1981 w 9940"/>
              <a:gd name="connsiteY23" fmla="*/ 5156 h 10000"/>
              <a:gd name="connsiteX24" fmla="*/ 2042 w 9940"/>
              <a:gd name="connsiteY24" fmla="*/ 5486 h 10000"/>
              <a:gd name="connsiteX25" fmla="*/ 2185 w 9940"/>
              <a:gd name="connsiteY25" fmla="*/ 4611 h 10000"/>
              <a:gd name="connsiteX26" fmla="*/ 2247 w 9940"/>
              <a:gd name="connsiteY26" fmla="*/ 5156 h 10000"/>
              <a:gd name="connsiteX27" fmla="*/ 2318 w 9940"/>
              <a:gd name="connsiteY27" fmla="*/ 5272 h 10000"/>
              <a:gd name="connsiteX28" fmla="*/ 2378 w 9940"/>
              <a:gd name="connsiteY28" fmla="*/ 5603 h 10000"/>
              <a:gd name="connsiteX29" fmla="*/ 2453 w 9940"/>
              <a:gd name="connsiteY29" fmla="*/ 5058 h 10000"/>
              <a:gd name="connsiteX30" fmla="*/ 2586 w 9940"/>
              <a:gd name="connsiteY30" fmla="*/ 5486 h 10000"/>
              <a:gd name="connsiteX31" fmla="*/ 2658 w 9940"/>
              <a:gd name="connsiteY31" fmla="*/ 5603 h 10000"/>
              <a:gd name="connsiteX32" fmla="*/ 2728 w 9940"/>
              <a:gd name="connsiteY32" fmla="*/ 5370 h 10000"/>
              <a:gd name="connsiteX33" fmla="*/ 2792 w 9940"/>
              <a:gd name="connsiteY33" fmla="*/ 5370 h 10000"/>
              <a:gd name="connsiteX34" fmla="*/ 2936 w 9940"/>
              <a:gd name="connsiteY34" fmla="*/ 5370 h 10000"/>
              <a:gd name="connsiteX35" fmla="*/ 2995 w 9940"/>
              <a:gd name="connsiteY35" fmla="*/ 4611 h 10000"/>
              <a:gd name="connsiteX36" fmla="*/ 3069 w 9940"/>
              <a:gd name="connsiteY36" fmla="*/ 4942 h 10000"/>
              <a:gd name="connsiteX37" fmla="*/ 3128 w 9940"/>
              <a:gd name="connsiteY37" fmla="*/ 4728 h 10000"/>
              <a:gd name="connsiteX38" fmla="*/ 3273 w 9940"/>
              <a:gd name="connsiteY38" fmla="*/ 6031 h 10000"/>
              <a:gd name="connsiteX39" fmla="*/ 3333 w 9940"/>
              <a:gd name="connsiteY39" fmla="*/ 5272 h 10000"/>
              <a:gd name="connsiteX40" fmla="*/ 3406 w 9940"/>
              <a:gd name="connsiteY40" fmla="*/ 5272 h 10000"/>
              <a:gd name="connsiteX41" fmla="*/ 3479 w 9940"/>
              <a:gd name="connsiteY41" fmla="*/ 5272 h 10000"/>
              <a:gd name="connsiteX42" fmla="*/ 3611 w 9940"/>
              <a:gd name="connsiteY42" fmla="*/ 4611 h 10000"/>
              <a:gd name="connsiteX43" fmla="*/ 3673 w 9940"/>
              <a:gd name="connsiteY43" fmla="*/ 5370 h 10000"/>
              <a:gd name="connsiteX44" fmla="*/ 3744 w 9940"/>
              <a:gd name="connsiteY44" fmla="*/ 5486 h 10000"/>
              <a:gd name="connsiteX45" fmla="*/ 3818 w 9940"/>
              <a:gd name="connsiteY45" fmla="*/ 5058 h 10000"/>
              <a:gd name="connsiteX46" fmla="*/ 3949 w 9940"/>
              <a:gd name="connsiteY46" fmla="*/ 5603 h 10000"/>
              <a:gd name="connsiteX47" fmla="*/ 4023 w 9940"/>
              <a:gd name="connsiteY47" fmla="*/ 4611 h 10000"/>
              <a:gd name="connsiteX48" fmla="*/ 4082 w 9940"/>
              <a:gd name="connsiteY48" fmla="*/ 4825 h 10000"/>
              <a:gd name="connsiteX49" fmla="*/ 4155 w 9940"/>
              <a:gd name="connsiteY49" fmla="*/ 4397 h 10000"/>
              <a:gd name="connsiteX50" fmla="*/ 4287 w 9940"/>
              <a:gd name="connsiteY50" fmla="*/ 5058 h 10000"/>
              <a:gd name="connsiteX51" fmla="*/ 4361 w 9940"/>
              <a:gd name="connsiteY51" fmla="*/ 5156 h 10000"/>
              <a:gd name="connsiteX52" fmla="*/ 4420 w 9940"/>
              <a:gd name="connsiteY52" fmla="*/ 4825 h 10000"/>
              <a:gd name="connsiteX53" fmla="*/ 4493 w 9940"/>
              <a:gd name="connsiteY53" fmla="*/ 5156 h 10000"/>
              <a:gd name="connsiteX54" fmla="*/ 4626 w 9940"/>
              <a:gd name="connsiteY54" fmla="*/ 5156 h 10000"/>
              <a:gd name="connsiteX55" fmla="*/ 4700 w 9940"/>
              <a:gd name="connsiteY55" fmla="*/ 5486 h 10000"/>
              <a:gd name="connsiteX56" fmla="*/ 4772 w 9940"/>
              <a:gd name="connsiteY56" fmla="*/ 5370 h 10000"/>
              <a:gd name="connsiteX57" fmla="*/ 4830 w 9940"/>
              <a:gd name="connsiteY57" fmla="*/ 5272 h 10000"/>
              <a:gd name="connsiteX58" fmla="*/ 4965 w 9940"/>
              <a:gd name="connsiteY58" fmla="*/ 4942 h 10000"/>
              <a:gd name="connsiteX59" fmla="*/ 5035 w 9940"/>
              <a:gd name="connsiteY59" fmla="*/ 4942 h 10000"/>
              <a:gd name="connsiteX60" fmla="*/ 5111 w 9940"/>
              <a:gd name="connsiteY60" fmla="*/ 5272 h 10000"/>
              <a:gd name="connsiteX61" fmla="*/ 5169 w 9940"/>
              <a:gd name="connsiteY61" fmla="*/ 5486 h 10000"/>
              <a:gd name="connsiteX62" fmla="*/ 5314 w 9940"/>
              <a:gd name="connsiteY62" fmla="*/ 5156 h 10000"/>
              <a:gd name="connsiteX63" fmla="*/ 5374 w 9940"/>
              <a:gd name="connsiteY63" fmla="*/ 7354 h 10000"/>
              <a:gd name="connsiteX64" fmla="*/ 5447 w 9940"/>
              <a:gd name="connsiteY64" fmla="*/ 8016 h 10000"/>
              <a:gd name="connsiteX65" fmla="*/ 5520 w 9940"/>
              <a:gd name="connsiteY65" fmla="*/ 7140 h 10000"/>
              <a:gd name="connsiteX66" fmla="*/ 5652 w 9940"/>
              <a:gd name="connsiteY66" fmla="*/ 6265 h 10000"/>
              <a:gd name="connsiteX67" fmla="*/ 5714 w 9940"/>
              <a:gd name="connsiteY67" fmla="*/ 6148 h 10000"/>
              <a:gd name="connsiteX68" fmla="*/ 5786 w 9940"/>
              <a:gd name="connsiteY68" fmla="*/ 5486 h 10000"/>
              <a:gd name="connsiteX69" fmla="*/ 5858 w 9940"/>
              <a:gd name="connsiteY69" fmla="*/ 5700 h 10000"/>
              <a:gd name="connsiteX70" fmla="*/ 5919 w 9940"/>
              <a:gd name="connsiteY70" fmla="*/ 5156 h 10000"/>
              <a:gd name="connsiteX71" fmla="*/ 6063 w 9940"/>
              <a:gd name="connsiteY71" fmla="*/ 4942 h 10000"/>
              <a:gd name="connsiteX72" fmla="*/ 6123 w 9940"/>
              <a:gd name="connsiteY72" fmla="*/ 5370 h 10000"/>
              <a:gd name="connsiteX73" fmla="*/ 6197 w 9940"/>
              <a:gd name="connsiteY73" fmla="*/ 5486 h 10000"/>
              <a:gd name="connsiteX74" fmla="*/ 6255 w 9940"/>
              <a:gd name="connsiteY74" fmla="*/ 6362 h 10000"/>
              <a:gd name="connsiteX75" fmla="*/ 6400 w 9940"/>
              <a:gd name="connsiteY75" fmla="*/ 6265 h 10000"/>
              <a:gd name="connsiteX76" fmla="*/ 6462 w 9940"/>
              <a:gd name="connsiteY76" fmla="*/ 5817 h 10000"/>
              <a:gd name="connsiteX77" fmla="*/ 6534 w 9940"/>
              <a:gd name="connsiteY77" fmla="*/ 7023 h 10000"/>
              <a:gd name="connsiteX78" fmla="*/ 6608 w 9940"/>
              <a:gd name="connsiteY78" fmla="*/ 2743 h 10000"/>
              <a:gd name="connsiteX79" fmla="*/ 6741 w 9940"/>
              <a:gd name="connsiteY79" fmla="*/ 0 h 10000"/>
              <a:gd name="connsiteX80" fmla="*/ 6812 w 9940"/>
              <a:gd name="connsiteY80" fmla="*/ 1323 h 10000"/>
              <a:gd name="connsiteX81" fmla="*/ 6872 w 9940"/>
              <a:gd name="connsiteY81" fmla="*/ 875 h 10000"/>
              <a:gd name="connsiteX82" fmla="*/ 6944 w 9940"/>
              <a:gd name="connsiteY82" fmla="*/ 2082 h 10000"/>
              <a:gd name="connsiteX83" fmla="*/ 7078 w 9940"/>
              <a:gd name="connsiteY83" fmla="*/ 1751 h 10000"/>
              <a:gd name="connsiteX84" fmla="*/ 7150 w 9940"/>
              <a:gd name="connsiteY84" fmla="*/ 1751 h 10000"/>
              <a:gd name="connsiteX85" fmla="*/ 7212 w 9940"/>
              <a:gd name="connsiteY85" fmla="*/ 1965 h 10000"/>
              <a:gd name="connsiteX86" fmla="*/ 7283 w 9940"/>
              <a:gd name="connsiteY86" fmla="*/ 2626 h 10000"/>
              <a:gd name="connsiteX87" fmla="*/ 7417 w 9940"/>
              <a:gd name="connsiteY87" fmla="*/ 1634 h 10000"/>
              <a:gd name="connsiteX88" fmla="*/ 7488 w 9940"/>
              <a:gd name="connsiteY88" fmla="*/ 2082 h 10000"/>
              <a:gd name="connsiteX89" fmla="*/ 7549 w 9940"/>
              <a:gd name="connsiteY89" fmla="*/ 1965 h 10000"/>
              <a:gd name="connsiteX90" fmla="*/ 7622 w 9940"/>
              <a:gd name="connsiteY90" fmla="*/ 992 h 10000"/>
              <a:gd name="connsiteX91" fmla="*/ 7756 w 9940"/>
              <a:gd name="connsiteY91" fmla="*/ 1206 h 10000"/>
              <a:gd name="connsiteX92" fmla="*/ 7826 w 9940"/>
              <a:gd name="connsiteY92" fmla="*/ 545 h 10000"/>
              <a:gd name="connsiteX93" fmla="*/ 7899 w 9940"/>
              <a:gd name="connsiteY93" fmla="*/ 4163 h 10000"/>
              <a:gd name="connsiteX94" fmla="*/ 7959 w 9940"/>
              <a:gd name="connsiteY94" fmla="*/ 5700 h 10000"/>
              <a:gd name="connsiteX95" fmla="*/ 8104 w 9940"/>
              <a:gd name="connsiteY95" fmla="*/ 5700 h 10000"/>
              <a:gd name="connsiteX96" fmla="*/ 8166 w 9940"/>
              <a:gd name="connsiteY96" fmla="*/ 5156 h 10000"/>
              <a:gd name="connsiteX97" fmla="*/ 8238 w 9940"/>
              <a:gd name="connsiteY97" fmla="*/ 5156 h 10000"/>
              <a:gd name="connsiteX98" fmla="*/ 8297 w 9940"/>
              <a:gd name="connsiteY98" fmla="*/ 5700 h 10000"/>
              <a:gd name="connsiteX99" fmla="*/ 8442 w 9940"/>
              <a:gd name="connsiteY99" fmla="*/ 5272 h 10000"/>
              <a:gd name="connsiteX100" fmla="*/ 8504 w 9940"/>
              <a:gd name="connsiteY100" fmla="*/ 4280 h 10000"/>
              <a:gd name="connsiteX101" fmla="*/ 8576 w 9940"/>
              <a:gd name="connsiteY101" fmla="*/ 5058 h 10000"/>
              <a:gd name="connsiteX102" fmla="*/ 8649 w 9940"/>
              <a:gd name="connsiteY102" fmla="*/ 5058 h 10000"/>
              <a:gd name="connsiteX103" fmla="*/ 8782 w 9940"/>
              <a:gd name="connsiteY103" fmla="*/ 4611 h 10000"/>
              <a:gd name="connsiteX104" fmla="*/ 8841 w 9940"/>
              <a:gd name="connsiteY104" fmla="*/ 5058 h 10000"/>
              <a:gd name="connsiteX105" fmla="*/ 8913 w 9940"/>
              <a:gd name="connsiteY105" fmla="*/ 5156 h 10000"/>
              <a:gd name="connsiteX106" fmla="*/ 8988 w 9940"/>
              <a:gd name="connsiteY106" fmla="*/ 5156 h 10000"/>
              <a:gd name="connsiteX107" fmla="*/ 9046 w 9940"/>
              <a:gd name="connsiteY107" fmla="*/ 5058 h 10000"/>
              <a:gd name="connsiteX108" fmla="*/ 9192 w 9940"/>
              <a:gd name="connsiteY108" fmla="*/ 4825 h 10000"/>
              <a:gd name="connsiteX109" fmla="*/ 9252 w 9940"/>
              <a:gd name="connsiteY109" fmla="*/ 5058 h 10000"/>
              <a:gd name="connsiteX110" fmla="*/ 9325 w 9940"/>
              <a:gd name="connsiteY110" fmla="*/ 4825 h 10000"/>
              <a:gd name="connsiteX111" fmla="*/ 9398 w 9940"/>
              <a:gd name="connsiteY111" fmla="*/ 5272 h 10000"/>
              <a:gd name="connsiteX112" fmla="*/ 9530 w 9940"/>
              <a:gd name="connsiteY112" fmla="*/ 4942 h 10000"/>
              <a:gd name="connsiteX113" fmla="*/ 9590 w 9940"/>
              <a:gd name="connsiteY113" fmla="*/ 5370 h 10000"/>
              <a:gd name="connsiteX114" fmla="*/ 9664 w 9940"/>
              <a:gd name="connsiteY114" fmla="*/ 4942 h 10000"/>
              <a:gd name="connsiteX115" fmla="*/ 9736 w 9940"/>
              <a:gd name="connsiteY115" fmla="*/ 5603 h 10000"/>
              <a:gd name="connsiteX116" fmla="*/ 9869 w 9940"/>
              <a:gd name="connsiteY116" fmla="*/ 5370 h 10000"/>
              <a:gd name="connsiteX117" fmla="*/ 9940 w 9940"/>
              <a:gd name="connsiteY117" fmla="*/ 5370 h 10000"/>
              <a:gd name="connsiteX0" fmla="*/ 0 w 9929"/>
              <a:gd name="connsiteY0" fmla="*/ 10000 h 10000"/>
              <a:gd name="connsiteX1" fmla="*/ 147 w 9929"/>
              <a:gd name="connsiteY1" fmla="*/ 9767 h 10000"/>
              <a:gd name="connsiteX2" fmla="*/ 205 w 9929"/>
              <a:gd name="connsiteY2" fmla="*/ 9767 h 10000"/>
              <a:gd name="connsiteX3" fmla="*/ 280 w 9929"/>
              <a:gd name="connsiteY3" fmla="*/ 9339 h 10000"/>
              <a:gd name="connsiteX4" fmla="*/ 339 w 9929"/>
              <a:gd name="connsiteY4" fmla="*/ 9125 h 10000"/>
              <a:gd name="connsiteX5" fmla="*/ 486 w 9929"/>
              <a:gd name="connsiteY5" fmla="*/ 8560 h 10000"/>
              <a:gd name="connsiteX6" fmla="*/ 548 w 9929"/>
              <a:gd name="connsiteY6" fmla="*/ 8560 h 10000"/>
              <a:gd name="connsiteX7" fmla="*/ 619 w 9929"/>
              <a:gd name="connsiteY7" fmla="*/ 7568 h 10000"/>
              <a:gd name="connsiteX8" fmla="*/ 692 w 9929"/>
              <a:gd name="connsiteY8" fmla="*/ 7568 h 10000"/>
              <a:gd name="connsiteX9" fmla="*/ 826 w 9929"/>
              <a:gd name="connsiteY9" fmla="*/ 7685 h 10000"/>
              <a:gd name="connsiteX10" fmla="*/ 899 w 9929"/>
              <a:gd name="connsiteY10" fmla="*/ 7802 h 10000"/>
              <a:gd name="connsiteX11" fmla="*/ 960 w 9929"/>
              <a:gd name="connsiteY11" fmla="*/ 7354 h 10000"/>
              <a:gd name="connsiteX12" fmla="*/ 1033 w 9929"/>
              <a:gd name="connsiteY12" fmla="*/ 7237 h 10000"/>
              <a:gd name="connsiteX13" fmla="*/ 1167 w 9929"/>
              <a:gd name="connsiteY13" fmla="*/ 5603 h 10000"/>
              <a:gd name="connsiteX14" fmla="*/ 1239 w 9929"/>
              <a:gd name="connsiteY14" fmla="*/ 4942 h 10000"/>
              <a:gd name="connsiteX15" fmla="*/ 1300 w 9929"/>
              <a:gd name="connsiteY15" fmla="*/ 5603 h 10000"/>
              <a:gd name="connsiteX16" fmla="*/ 1374 w 9929"/>
              <a:gd name="connsiteY16" fmla="*/ 5700 h 10000"/>
              <a:gd name="connsiteX17" fmla="*/ 1507 w 9929"/>
              <a:gd name="connsiteY17" fmla="*/ 5370 h 10000"/>
              <a:gd name="connsiteX18" fmla="*/ 1580 w 9929"/>
              <a:gd name="connsiteY18" fmla="*/ 5700 h 10000"/>
              <a:gd name="connsiteX19" fmla="*/ 1642 w 9929"/>
              <a:gd name="connsiteY19" fmla="*/ 5272 h 10000"/>
              <a:gd name="connsiteX20" fmla="*/ 1715 w 9929"/>
              <a:gd name="connsiteY20" fmla="*/ 5603 h 10000"/>
              <a:gd name="connsiteX21" fmla="*/ 1847 w 9929"/>
              <a:gd name="connsiteY21" fmla="*/ 5058 h 10000"/>
              <a:gd name="connsiteX22" fmla="*/ 1919 w 9929"/>
              <a:gd name="connsiteY22" fmla="*/ 5370 h 10000"/>
              <a:gd name="connsiteX23" fmla="*/ 1993 w 9929"/>
              <a:gd name="connsiteY23" fmla="*/ 5156 h 10000"/>
              <a:gd name="connsiteX24" fmla="*/ 2054 w 9929"/>
              <a:gd name="connsiteY24" fmla="*/ 5486 h 10000"/>
              <a:gd name="connsiteX25" fmla="*/ 2198 w 9929"/>
              <a:gd name="connsiteY25" fmla="*/ 4611 h 10000"/>
              <a:gd name="connsiteX26" fmla="*/ 2261 w 9929"/>
              <a:gd name="connsiteY26" fmla="*/ 5156 h 10000"/>
              <a:gd name="connsiteX27" fmla="*/ 2332 w 9929"/>
              <a:gd name="connsiteY27" fmla="*/ 5272 h 10000"/>
              <a:gd name="connsiteX28" fmla="*/ 2392 w 9929"/>
              <a:gd name="connsiteY28" fmla="*/ 5603 h 10000"/>
              <a:gd name="connsiteX29" fmla="*/ 2468 w 9929"/>
              <a:gd name="connsiteY29" fmla="*/ 5058 h 10000"/>
              <a:gd name="connsiteX30" fmla="*/ 2602 w 9929"/>
              <a:gd name="connsiteY30" fmla="*/ 5486 h 10000"/>
              <a:gd name="connsiteX31" fmla="*/ 2674 w 9929"/>
              <a:gd name="connsiteY31" fmla="*/ 5603 h 10000"/>
              <a:gd name="connsiteX32" fmla="*/ 2744 w 9929"/>
              <a:gd name="connsiteY32" fmla="*/ 5370 h 10000"/>
              <a:gd name="connsiteX33" fmla="*/ 2809 w 9929"/>
              <a:gd name="connsiteY33" fmla="*/ 5370 h 10000"/>
              <a:gd name="connsiteX34" fmla="*/ 2954 w 9929"/>
              <a:gd name="connsiteY34" fmla="*/ 5370 h 10000"/>
              <a:gd name="connsiteX35" fmla="*/ 3013 w 9929"/>
              <a:gd name="connsiteY35" fmla="*/ 4611 h 10000"/>
              <a:gd name="connsiteX36" fmla="*/ 3088 w 9929"/>
              <a:gd name="connsiteY36" fmla="*/ 4942 h 10000"/>
              <a:gd name="connsiteX37" fmla="*/ 3147 w 9929"/>
              <a:gd name="connsiteY37" fmla="*/ 4728 h 10000"/>
              <a:gd name="connsiteX38" fmla="*/ 3293 w 9929"/>
              <a:gd name="connsiteY38" fmla="*/ 6031 h 10000"/>
              <a:gd name="connsiteX39" fmla="*/ 3353 w 9929"/>
              <a:gd name="connsiteY39" fmla="*/ 5272 h 10000"/>
              <a:gd name="connsiteX40" fmla="*/ 3427 w 9929"/>
              <a:gd name="connsiteY40" fmla="*/ 5272 h 10000"/>
              <a:gd name="connsiteX41" fmla="*/ 3500 w 9929"/>
              <a:gd name="connsiteY41" fmla="*/ 5272 h 10000"/>
              <a:gd name="connsiteX42" fmla="*/ 3633 w 9929"/>
              <a:gd name="connsiteY42" fmla="*/ 4611 h 10000"/>
              <a:gd name="connsiteX43" fmla="*/ 3695 w 9929"/>
              <a:gd name="connsiteY43" fmla="*/ 5370 h 10000"/>
              <a:gd name="connsiteX44" fmla="*/ 3767 w 9929"/>
              <a:gd name="connsiteY44" fmla="*/ 5486 h 10000"/>
              <a:gd name="connsiteX45" fmla="*/ 3841 w 9929"/>
              <a:gd name="connsiteY45" fmla="*/ 5058 h 10000"/>
              <a:gd name="connsiteX46" fmla="*/ 3973 w 9929"/>
              <a:gd name="connsiteY46" fmla="*/ 5603 h 10000"/>
              <a:gd name="connsiteX47" fmla="*/ 4047 w 9929"/>
              <a:gd name="connsiteY47" fmla="*/ 4611 h 10000"/>
              <a:gd name="connsiteX48" fmla="*/ 4107 w 9929"/>
              <a:gd name="connsiteY48" fmla="*/ 4825 h 10000"/>
              <a:gd name="connsiteX49" fmla="*/ 4180 w 9929"/>
              <a:gd name="connsiteY49" fmla="*/ 4397 h 10000"/>
              <a:gd name="connsiteX50" fmla="*/ 4313 w 9929"/>
              <a:gd name="connsiteY50" fmla="*/ 5058 h 10000"/>
              <a:gd name="connsiteX51" fmla="*/ 4387 w 9929"/>
              <a:gd name="connsiteY51" fmla="*/ 5156 h 10000"/>
              <a:gd name="connsiteX52" fmla="*/ 4447 w 9929"/>
              <a:gd name="connsiteY52" fmla="*/ 4825 h 10000"/>
              <a:gd name="connsiteX53" fmla="*/ 4520 w 9929"/>
              <a:gd name="connsiteY53" fmla="*/ 5156 h 10000"/>
              <a:gd name="connsiteX54" fmla="*/ 4654 w 9929"/>
              <a:gd name="connsiteY54" fmla="*/ 5156 h 10000"/>
              <a:gd name="connsiteX55" fmla="*/ 4728 w 9929"/>
              <a:gd name="connsiteY55" fmla="*/ 5486 h 10000"/>
              <a:gd name="connsiteX56" fmla="*/ 4801 w 9929"/>
              <a:gd name="connsiteY56" fmla="*/ 5370 h 10000"/>
              <a:gd name="connsiteX57" fmla="*/ 4859 w 9929"/>
              <a:gd name="connsiteY57" fmla="*/ 5272 h 10000"/>
              <a:gd name="connsiteX58" fmla="*/ 4995 w 9929"/>
              <a:gd name="connsiteY58" fmla="*/ 4942 h 10000"/>
              <a:gd name="connsiteX59" fmla="*/ 5065 w 9929"/>
              <a:gd name="connsiteY59" fmla="*/ 4942 h 10000"/>
              <a:gd name="connsiteX60" fmla="*/ 5142 w 9929"/>
              <a:gd name="connsiteY60" fmla="*/ 5272 h 10000"/>
              <a:gd name="connsiteX61" fmla="*/ 5200 w 9929"/>
              <a:gd name="connsiteY61" fmla="*/ 5486 h 10000"/>
              <a:gd name="connsiteX62" fmla="*/ 5346 w 9929"/>
              <a:gd name="connsiteY62" fmla="*/ 5156 h 10000"/>
              <a:gd name="connsiteX63" fmla="*/ 5406 w 9929"/>
              <a:gd name="connsiteY63" fmla="*/ 7354 h 10000"/>
              <a:gd name="connsiteX64" fmla="*/ 5480 w 9929"/>
              <a:gd name="connsiteY64" fmla="*/ 8016 h 10000"/>
              <a:gd name="connsiteX65" fmla="*/ 5553 w 9929"/>
              <a:gd name="connsiteY65" fmla="*/ 7140 h 10000"/>
              <a:gd name="connsiteX66" fmla="*/ 5686 w 9929"/>
              <a:gd name="connsiteY66" fmla="*/ 6265 h 10000"/>
              <a:gd name="connsiteX67" fmla="*/ 5748 w 9929"/>
              <a:gd name="connsiteY67" fmla="*/ 6148 h 10000"/>
              <a:gd name="connsiteX68" fmla="*/ 5821 w 9929"/>
              <a:gd name="connsiteY68" fmla="*/ 5486 h 10000"/>
              <a:gd name="connsiteX69" fmla="*/ 5893 w 9929"/>
              <a:gd name="connsiteY69" fmla="*/ 5700 h 10000"/>
              <a:gd name="connsiteX70" fmla="*/ 5955 w 9929"/>
              <a:gd name="connsiteY70" fmla="*/ 5156 h 10000"/>
              <a:gd name="connsiteX71" fmla="*/ 6100 w 9929"/>
              <a:gd name="connsiteY71" fmla="*/ 4942 h 10000"/>
              <a:gd name="connsiteX72" fmla="*/ 6160 w 9929"/>
              <a:gd name="connsiteY72" fmla="*/ 5370 h 10000"/>
              <a:gd name="connsiteX73" fmla="*/ 6234 w 9929"/>
              <a:gd name="connsiteY73" fmla="*/ 5486 h 10000"/>
              <a:gd name="connsiteX74" fmla="*/ 6293 w 9929"/>
              <a:gd name="connsiteY74" fmla="*/ 6362 h 10000"/>
              <a:gd name="connsiteX75" fmla="*/ 6439 w 9929"/>
              <a:gd name="connsiteY75" fmla="*/ 6265 h 10000"/>
              <a:gd name="connsiteX76" fmla="*/ 6501 w 9929"/>
              <a:gd name="connsiteY76" fmla="*/ 5817 h 10000"/>
              <a:gd name="connsiteX77" fmla="*/ 6573 w 9929"/>
              <a:gd name="connsiteY77" fmla="*/ 7023 h 10000"/>
              <a:gd name="connsiteX78" fmla="*/ 6648 w 9929"/>
              <a:gd name="connsiteY78" fmla="*/ 2743 h 10000"/>
              <a:gd name="connsiteX79" fmla="*/ 6782 w 9929"/>
              <a:gd name="connsiteY79" fmla="*/ 0 h 10000"/>
              <a:gd name="connsiteX80" fmla="*/ 6853 w 9929"/>
              <a:gd name="connsiteY80" fmla="*/ 1323 h 10000"/>
              <a:gd name="connsiteX81" fmla="*/ 6913 w 9929"/>
              <a:gd name="connsiteY81" fmla="*/ 875 h 10000"/>
              <a:gd name="connsiteX82" fmla="*/ 6986 w 9929"/>
              <a:gd name="connsiteY82" fmla="*/ 2082 h 10000"/>
              <a:gd name="connsiteX83" fmla="*/ 7121 w 9929"/>
              <a:gd name="connsiteY83" fmla="*/ 1751 h 10000"/>
              <a:gd name="connsiteX84" fmla="*/ 7193 w 9929"/>
              <a:gd name="connsiteY84" fmla="*/ 1751 h 10000"/>
              <a:gd name="connsiteX85" fmla="*/ 7256 w 9929"/>
              <a:gd name="connsiteY85" fmla="*/ 1965 h 10000"/>
              <a:gd name="connsiteX86" fmla="*/ 7327 w 9929"/>
              <a:gd name="connsiteY86" fmla="*/ 2626 h 10000"/>
              <a:gd name="connsiteX87" fmla="*/ 7462 w 9929"/>
              <a:gd name="connsiteY87" fmla="*/ 1634 h 10000"/>
              <a:gd name="connsiteX88" fmla="*/ 7533 w 9929"/>
              <a:gd name="connsiteY88" fmla="*/ 2082 h 10000"/>
              <a:gd name="connsiteX89" fmla="*/ 7595 w 9929"/>
              <a:gd name="connsiteY89" fmla="*/ 1965 h 10000"/>
              <a:gd name="connsiteX90" fmla="*/ 7668 w 9929"/>
              <a:gd name="connsiteY90" fmla="*/ 992 h 10000"/>
              <a:gd name="connsiteX91" fmla="*/ 7803 w 9929"/>
              <a:gd name="connsiteY91" fmla="*/ 1206 h 10000"/>
              <a:gd name="connsiteX92" fmla="*/ 7873 w 9929"/>
              <a:gd name="connsiteY92" fmla="*/ 545 h 10000"/>
              <a:gd name="connsiteX93" fmla="*/ 7947 w 9929"/>
              <a:gd name="connsiteY93" fmla="*/ 4163 h 10000"/>
              <a:gd name="connsiteX94" fmla="*/ 8007 w 9929"/>
              <a:gd name="connsiteY94" fmla="*/ 5700 h 10000"/>
              <a:gd name="connsiteX95" fmla="*/ 8153 w 9929"/>
              <a:gd name="connsiteY95" fmla="*/ 5700 h 10000"/>
              <a:gd name="connsiteX96" fmla="*/ 8215 w 9929"/>
              <a:gd name="connsiteY96" fmla="*/ 5156 h 10000"/>
              <a:gd name="connsiteX97" fmla="*/ 8288 w 9929"/>
              <a:gd name="connsiteY97" fmla="*/ 5156 h 10000"/>
              <a:gd name="connsiteX98" fmla="*/ 8347 w 9929"/>
              <a:gd name="connsiteY98" fmla="*/ 5700 h 10000"/>
              <a:gd name="connsiteX99" fmla="*/ 8493 w 9929"/>
              <a:gd name="connsiteY99" fmla="*/ 5272 h 10000"/>
              <a:gd name="connsiteX100" fmla="*/ 8555 w 9929"/>
              <a:gd name="connsiteY100" fmla="*/ 4280 h 10000"/>
              <a:gd name="connsiteX101" fmla="*/ 8628 w 9929"/>
              <a:gd name="connsiteY101" fmla="*/ 5058 h 10000"/>
              <a:gd name="connsiteX102" fmla="*/ 8701 w 9929"/>
              <a:gd name="connsiteY102" fmla="*/ 5058 h 10000"/>
              <a:gd name="connsiteX103" fmla="*/ 8835 w 9929"/>
              <a:gd name="connsiteY103" fmla="*/ 4611 h 10000"/>
              <a:gd name="connsiteX104" fmla="*/ 8894 w 9929"/>
              <a:gd name="connsiteY104" fmla="*/ 5058 h 10000"/>
              <a:gd name="connsiteX105" fmla="*/ 8967 w 9929"/>
              <a:gd name="connsiteY105" fmla="*/ 5156 h 10000"/>
              <a:gd name="connsiteX106" fmla="*/ 9042 w 9929"/>
              <a:gd name="connsiteY106" fmla="*/ 5156 h 10000"/>
              <a:gd name="connsiteX107" fmla="*/ 9101 w 9929"/>
              <a:gd name="connsiteY107" fmla="*/ 5058 h 10000"/>
              <a:gd name="connsiteX108" fmla="*/ 9247 w 9929"/>
              <a:gd name="connsiteY108" fmla="*/ 4825 h 10000"/>
              <a:gd name="connsiteX109" fmla="*/ 9308 w 9929"/>
              <a:gd name="connsiteY109" fmla="*/ 5058 h 10000"/>
              <a:gd name="connsiteX110" fmla="*/ 9381 w 9929"/>
              <a:gd name="connsiteY110" fmla="*/ 4825 h 10000"/>
              <a:gd name="connsiteX111" fmla="*/ 9455 w 9929"/>
              <a:gd name="connsiteY111" fmla="*/ 5272 h 10000"/>
              <a:gd name="connsiteX112" fmla="*/ 9588 w 9929"/>
              <a:gd name="connsiteY112" fmla="*/ 4942 h 10000"/>
              <a:gd name="connsiteX113" fmla="*/ 9648 w 9929"/>
              <a:gd name="connsiteY113" fmla="*/ 5370 h 10000"/>
              <a:gd name="connsiteX114" fmla="*/ 9722 w 9929"/>
              <a:gd name="connsiteY114" fmla="*/ 4942 h 10000"/>
              <a:gd name="connsiteX115" fmla="*/ 9795 w 9929"/>
              <a:gd name="connsiteY115" fmla="*/ 5603 h 10000"/>
              <a:gd name="connsiteX116" fmla="*/ 9929 w 9929"/>
              <a:gd name="connsiteY116" fmla="*/ 5370 h 10000"/>
              <a:gd name="connsiteX0" fmla="*/ 0 w 9865"/>
              <a:gd name="connsiteY0" fmla="*/ 10000 h 10000"/>
              <a:gd name="connsiteX1" fmla="*/ 148 w 9865"/>
              <a:gd name="connsiteY1" fmla="*/ 9767 h 10000"/>
              <a:gd name="connsiteX2" fmla="*/ 206 w 9865"/>
              <a:gd name="connsiteY2" fmla="*/ 9767 h 10000"/>
              <a:gd name="connsiteX3" fmla="*/ 282 w 9865"/>
              <a:gd name="connsiteY3" fmla="*/ 9339 h 10000"/>
              <a:gd name="connsiteX4" fmla="*/ 341 w 9865"/>
              <a:gd name="connsiteY4" fmla="*/ 9125 h 10000"/>
              <a:gd name="connsiteX5" fmla="*/ 489 w 9865"/>
              <a:gd name="connsiteY5" fmla="*/ 8560 h 10000"/>
              <a:gd name="connsiteX6" fmla="*/ 552 w 9865"/>
              <a:gd name="connsiteY6" fmla="*/ 8560 h 10000"/>
              <a:gd name="connsiteX7" fmla="*/ 623 w 9865"/>
              <a:gd name="connsiteY7" fmla="*/ 7568 h 10000"/>
              <a:gd name="connsiteX8" fmla="*/ 697 w 9865"/>
              <a:gd name="connsiteY8" fmla="*/ 7568 h 10000"/>
              <a:gd name="connsiteX9" fmla="*/ 832 w 9865"/>
              <a:gd name="connsiteY9" fmla="*/ 7685 h 10000"/>
              <a:gd name="connsiteX10" fmla="*/ 905 w 9865"/>
              <a:gd name="connsiteY10" fmla="*/ 7802 h 10000"/>
              <a:gd name="connsiteX11" fmla="*/ 967 w 9865"/>
              <a:gd name="connsiteY11" fmla="*/ 7354 h 10000"/>
              <a:gd name="connsiteX12" fmla="*/ 1040 w 9865"/>
              <a:gd name="connsiteY12" fmla="*/ 7237 h 10000"/>
              <a:gd name="connsiteX13" fmla="*/ 1175 w 9865"/>
              <a:gd name="connsiteY13" fmla="*/ 5603 h 10000"/>
              <a:gd name="connsiteX14" fmla="*/ 1248 w 9865"/>
              <a:gd name="connsiteY14" fmla="*/ 4942 h 10000"/>
              <a:gd name="connsiteX15" fmla="*/ 1309 w 9865"/>
              <a:gd name="connsiteY15" fmla="*/ 5603 h 10000"/>
              <a:gd name="connsiteX16" fmla="*/ 1384 w 9865"/>
              <a:gd name="connsiteY16" fmla="*/ 5700 h 10000"/>
              <a:gd name="connsiteX17" fmla="*/ 1518 w 9865"/>
              <a:gd name="connsiteY17" fmla="*/ 5370 h 10000"/>
              <a:gd name="connsiteX18" fmla="*/ 1591 w 9865"/>
              <a:gd name="connsiteY18" fmla="*/ 5700 h 10000"/>
              <a:gd name="connsiteX19" fmla="*/ 1654 w 9865"/>
              <a:gd name="connsiteY19" fmla="*/ 5272 h 10000"/>
              <a:gd name="connsiteX20" fmla="*/ 1727 w 9865"/>
              <a:gd name="connsiteY20" fmla="*/ 5603 h 10000"/>
              <a:gd name="connsiteX21" fmla="*/ 1860 w 9865"/>
              <a:gd name="connsiteY21" fmla="*/ 5058 h 10000"/>
              <a:gd name="connsiteX22" fmla="*/ 1933 w 9865"/>
              <a:gd name="connsiteY22" fmla="*/ 5370 h 10000"/>
              <a:gd name="connsiteX23" fmla="*/ 2007 w 9865"/>
              <a:gd name="connsiteY23" fmla="*/ 5156 h 10000"/>
              <a:gd name="connsiteX24" fmla="*/ 2069 w 9865"/>
              <a:gd name="connsiteY24" fmla="*/ 5486 h 10000"/>
              <a:gd name="connsiteX25" fmla="*/ 2214 w 9865"/>
              <a:gd name="connsiteY25" fmla="*/ 4611 h 10000"/>
              <a:gd name="connsiteX26" fmla="*/ 2277 w 9865"/>
              <a:gd name="connsiteY26" fmla="*/ 5156 h 10000"/>
              <a:gd name="connsiteX27" fmla="*/ 2349 w 9865"/>
              <a:gd name="connsiteY27" fmla="*/ 5272 h 10000"/>
              <a:gd name="connsiteX28" fmla="*/ 2409 w 9865"/>
              <a:gd name="connsiteY28" fmla="*/ 5603 h 10000"/>
              <a:gd name="connsiteX29" fmla="*/ 2486 w 9865"/>
              <a:gd name="connsiteY29" fmla="*/ 5058 h 10000"/>
              <a:gd name="connsiteX30" fmla="*/ 2621 w 9865"/>
              <a:gd name="connsiteY30" fmla="*/ 5486 h 10000"/>
              <a:gd name="connsiteX31" fmla="*/ 2693 w 9865"/>
              <a:gd name="connsiteY31" fmla="*/ 5603 h 10000"/>
              <a:gd name="connsiteX32" fmla="*/ 2764 w 9865"/>
              <a:gd name="connsiteY32" fmla="*/ 5370 h 10000"/>
              <a:gd name="connsiteX33" fmla="*/ 2829 w 9865"/>
              <a:gd name="connsiteY33" fmla="*/ 5370 h 10000"/>
              <a:gd name="connsiteX34" fmla="*/ 2975 w 9865"/>
              <a:gd name="connsiteY34" fmla="*/ 5370 h 10000"/>
              <a:gd name="connsiteX35" fmla="*/ 3035 w 9865"/>
              <a:gd name="connsiteY35" fmla="*/ 4611 h 10000"/>
              <a:gd name="connsiteX36" fmla="*/ 3110 w 9865"/>
              <a:gd name="connsiteY36" fmla="*/ 4942 h 10000"/>
              <a:gd name="connsiteX37" fmla="*/ 3170 w 9865"/>
              <a:gd name="connsiteY37" fmla="*/ 4728 h 10000"/>
              <a:gd name="connsiteX38" fmla="*/ 3317 w 9865"/>
              <a:gd name="connsiteY38" fmla="*/ 6031 h 10000"/>
              <a:gd name="connsiteX39" fmla="*/ 3377 w 9865"/>
              <a:gd name="connsiteY39" fmla="*/ 5272 h 10000"/>
              <a:gd name="connsiteX40" fmla="*/ 3452 w 9865"/>
              <a:gd name="connsiteY40" fmla="*/ 5272 h 10000"/>
              <a:gd name="connsiteX41" fmla="*/ 3525 w 9865"/>
              <a:gd name="connsiteY41" fmla="*/ 5272 h 10000"/>
              <a:gd name="connsiteX42" fmla="*/ 3659 w 9865"/>
              <a:gd name="connsiteY42" fmla="*/ 4611 h 10000"/>
              <a:gd name="connsiteX43" fmla="*/ 3721 w 9865"/>
              <a:gd name="connsiteY43" fmla="*/ 5370 h 10000"/>
              <a:gd name="connsiteX44" fmla="*/ 3794 w 9865"/>
              <a:gd name="connsiteY44" fmla="*/ 5486 h 10000"/>
              <a:gd name="connsiteX45" fmla="*/ 3868 w 9865"/>
              <a:gd name="connsiteY45" fmla="*/ 5058 h 10000"/>
              <a:gd name="connsiteX46" fmla="*/ 4001 w 9865"/>
              <a:gd name="connsiteY46" fmla="*/ 5603 h 10000"/>
              <a:gd name="connsiteX47" fmla="*/ 4076 w 9865"/>
              <a:gd name="connsiteY47" fmla="*/ 4611 h 10000"/>
              <a:gd name="connsiteX48" fmla="*/ 4136 w 9865"/>
              <a:gd name="connsiteY48" fmla="*/ 4825 h 10000"/>
              <a:gd name="connsiteX49" fmla="*/ 4210 w 9865"/>
              <a:gd name="connsiteY49" fmla="*/ 4397 h 10000"/>
              <a:gd name="connsiteX50" fmla="*/ 4344 w 9865"/>
              <a:gd name="connsiteY50" fmla="*/ 5058 h 10000"/>
              <a:gd name="connsiteX51" fmla="*/ 4418 w 9865"/>
              <a:gd name="connsiteY51" fmla="*/ 5156 h 10000"/>
              <a:gd name="connsiteX52" fmla="*/ 4479 w 9865"/>
              <a:gd name="connsiteY52" fmla="*/ 4825 h 10000"/>
              <a:gd name="connsiteX53" fmla="*/ 4552 w 9865"/>
              <a:gd name="connsiteY53" fmla="*/ 5156 h 10000"/>
              <a:gd name="connsiteX54" fmla="*/ 4687 w 9865"/>
              <a:gd name="connsiteY54" fmla="*/ 5156 h 10000"/>
              <a:gd name="connsiteX55" fmla="*/ 4762 w 9865"/>
              <a:gd name="connsiteY55" fmla="*/ 5486 h 10000"/>
              <a:gd name="connsiteX56" fmla="*/ 4835 w 9865"/>
              <a:gd name="connsiteY56" fmla="*/ 5370 h 10000"/>
              <a:gd name="connsiteX57" fmla="*/ 4894 w 9865"/>
              <a:gd name="connsiteY57" fmla="*/ 5272 h 10000"/>
              <a:gd name="connsiteX58" fmla="*/ 5031 w 9865"/>
              <a:gd name="connsiteY58" fmla="*/ 4942 h 10000"/>
              <a:gd name="connsiteX59" fmla="*/ 5101 w 9865"/>
              <a:gd name="connsiteY59" fmla="*/ 4942 h 10000"/>
              <a:gd name="connsiteX60" fmla="*/ 5179 w 9865"/>
              <a:gd name="connsiteY60" fmla="*/ 5272 h 10000"/>
              <a:gd name="connsiteX61" fmla="*/ 5237 w 9865"/>
              <a:gd name="connsiteY61" fmla="*/ 5486 h 10000"/>
              <a:gd name="connsiteX62" fmla="*/ 5384 w 9865"/>
              <a:gd name="connsiteY62" fmla="*/ 5156 h 10000"/>
              <a:gd name="connsiteX63" fmla="*/ 5445 w 9865"/>
              <a:gd name="connsiteY63" fmla="*/ 7354 h 10000"/>
              <a:gd name="connsiteX64" fmla="*/ 5519 w 9865"/>
              <a:gd name="connsiteY64" fmla="*/ 8016 h 10000"/>
              <a:gd name="connsiteX65" fmla="*/ 5593 w 9865"/>
              <a:gd name="connsiteY65" fmla="*/ 7140 h 10000"/>
              <a:gd name="connsiteX66" fmla="*/ 5727 w 9865"/>
              <a:gd name="connsiteY66" fmla="*/ 6265 h 10000"/>
              <a:gd name="connsiteX67" fmla="*/ 5789 w 9865"/>
              <a:gd name="connsiteY67" fmla="*/ 6148 h 10000"/>
              <a:gd name="connsiteX68" fmla="*/ 5863 w 9865"/>
              <a:gd name="connsiteY68" fmla="*/ 5486 h 10000"/>
              <a:gd name="connsiteX69" fmla="*/ 5935 w 9865"/>
              <a:gd name="connsiteY69" fmla="*/ 5700 h 10000"/>
              <a:gd name="connsiteX70" fmla="*/ 5998 w 9865"/>
              <a:gd name="connsiteY70" fmla="*/ 5156 h 10000"/>
              <a:gd name="connsiteX71" fmla="*/ 6144 w 9865"/>
              <a:gd name="connsiteY71" fmla="*/ 4942 h 10000"/>
              <a:gd name="connsiteX72" fmla="*/ 6204 w 9865"/>
              <a:gd name="connsiteY72" fmla="*/ 5370 h 10000"/>
              <a:gd name="connsiteX73" fmla="*/ 6279 w 9865"/>
              <a:gd name="connsiteY73" fmla="*/ 5486 h 10000"/>
              <a:gd name="connsiteX74" fmla="*/ 6338 w 9865"/>
              <a:gd name="connsiteY74" fmla="*/ 6362 h 10000"/>
              <a:gd name="connsiteX75" fmla="*/ 6485 w 9865"/>
              <a:gd name="connsiteY75" fmla="*/ 6265 h 10000"/>
              <a:gd name="connsiteX76" fmla="*/ 6547 w 9865"/>
              <a:gd name="connsiteY76" fmla="*/ 5817 h 10000"/>
              <a:gd name="connsiteX77" fmla="*/ 6620 w 9865"/>
              <a:gd name="connsiteY77" fmla="*/ 7023 h 10000"/>
              <a:gd name="connsiteX78" fmla="*/ 6696 w 9865"/>
              <a:gd name="connsiteY78" fmla="*/ 2743 h 10000"/>
              <a:gd name="connsiteX79" fmla="*/ 6830 w 9865"/>
              <a:gd name="connsiteY79" fmla="*/ 0 h 10000"/>
              <a:gd name="connsiteX80" fmla="*/ 6902 w 9865"/>
              <a:gd name="connsiteY80" fmla="*/ 1323 h 10000"/>
              <a:gd name="connsiteX81" fmla="*/ 6962 w 9865"/>
              <a:gd name="connsiteY81" fmla="*/ 875 h 10000"/>
              <a:gd name="connsiteX82" fmla="*/ 7036 w 9865"/>
              <a:gd name="connsiteY82" fmla="*/ 2082 h 10000"/>
              <a:gd name="connsiteX83" fmla="*/ 7172 w 9865"/>
              <a:gd name="connsiteY83" fmla="*/ 1751 h 10000"/>
              <a:gd name="connsiteX84" fmla="*/ 7244 w 9865"/>
              <a:gd name="connsiteY84" fmla="*/ 1751 h 10000"/>
              <a:gd name="connsiteX85" fmla="*/ 7308 w 9865"/>
              <a:gd name="connsiteY85" fmla="*/ 1965 h 10000"/>
              <a:gd name="connsiteX86" fmla="*/ 7379 w 9865"/>
              <a:gd name="connsiteY86" fmla="*/ 2626 h 10000"/>
              <a:gd name="connsiteX87" fmla="*/ 7515 w 9865"/>
              <a:gd name="connsiteY87" fmla="*/ 1634 h 10000"/>
              <a:gd name="connsiteX88" fmla="*/ 7587 w 9865"/>
              <a:gd name="connsiteY88" fmla="*/ 2082 h 10000"/>
              <a:gd name="connsiteX89" fmla="*/ 7649 w 9865"/>
              <a:gd name="connsiteY89" fmla="*/ 1965 h 10000"/>
              <a:gd name="connsiteX90" fmla="*/ 7723 w 9865"/>
              <a:gd name="connsiteY90" fmla="*/ 992 h 10000"/>
              <a:gd name="connsiteX91" fmla="*/ 7859 w 9865"/>
              <a:gd name="connsiteY91" fmla="*/ 1206 h 10000"/>
              <a:gd name="connsiteX92" fmla="*/ 7929 w 9865"/>
              <a:gd name="connsiteY92" fmla="*/ 545 h 10000"/>
              <a:gd name="connsiteX93" fmla="*/ 8004 w 9865"/>
              <a:gd name="connsiteY93" fmla="*/ 4163 h 10000"/>
              <a:gd name="connsiteX94" fmla="*/ 8064 w 9865"/>
              <a:gd name="connsiteY94" fmla="*/ 5700 h 10000"/>
              <a:gd name="connsiteX95" fmla="*/ 8211 w 9865"/>
              <a:gd name="connsiteY95" fmla="*/ 5700 h 10000"/>
              <a:gd name="connsiteX96" fmla="*/ 8274 w 9865"/>
              <a:gd name="connsiteY96" fmla="*/ 5156 h 10000"/>
              <a:gd name="connsiteX97" fmla="*/ 8347 w 9865"/>
              <a:gd name="connsiteY97" fmla="*/ 5156 h 10000"/>
              <a:gd name="connsiteX98" fmla="*/ 8407 w 9865"/>
              <a:gd name="connsiteY98" fmla="*/ 5700 h 10000"/>
              <a:gd name="connsiteX99" fmla="*/ 8554 w 9865"/>
              <a:gd name="connsiteY99" fmla="*/ 5272 h 10000"/>
              <a:gd name="connsiteX100" fmla="*/ 8616 w 9865"/>
              <a:gd name="connsiteY100" fmla="*/ 4280 h 10000"/>
              <a:gd name="connsiteX101" fmla="*/ 8690 w 9865"/>
              <a:gd name="connsiteY101" fmla="*/ 5058 h 10000"/>
              <a:gd name="connsiteX102" fmla="*/ 8763 w 9865"/>
              <a:gd name="connsiteY102" fmla="*/ 5058 h 10000"/>
              <a:gd name="connsiteX103" fmla="*/ 8898 w 9865"/>
              <a:gd name="connsiteY103" fmla="*/ 4611 h 10000"/>
              <a:gd name="connsiteX104" fmla="*/ 8958 w 9865"/>
              <a:gd name="connsiteY104" fmla="*/ 5058 h 10000"/>
              <a:gd name="connsiteX105" fmla="*/ 9031 w 9865"/>
              <a:gd name="connsiteY105" fmla="*/ 5156 h 10000"/>
              <a:gd name="connsiteX106" fmla="*/ 9107 w 9865"/>
              <a:gd name="connsiteY106" fmla="*/ 5156 h 10000"/>
              <a:gd name="connsiteX107" fmla="*/ 9166 w 9865"/>
              <a:gd name="connsiteY107" fmla="*/ 5058 h 10000"/>
              <a:gd name="connsiteX108" fmla="*/ 9313 w 9865"/>
              <a:gd name="connsiteY108" fmla="*/ 4825 h 10000"/>
              <a:gd name="connsiteX109" fmla="*/ 9375 w 9865"/>
              <a:gd name="connsiteY109" fmla="*/ 5058 h 10000"/>
              <a:gd name="connsiteX110" fmla="*/ 9448 w 9865"/>
              <a:gd name="connsiteY110" fmla="*/ 4825 h 10000"/>
              <a:gd name="connsiteX111" fmla="*/ 9523 w 9865"/>
              <a:gd name="connsiteY111" fmla="*/ 5272 h 10000"/>
              <a:gd name="connsiteX112" fmla="*/ 9657 w 9865"/>
              <a:gd name="connsiteY112" fmla="*/ 4942 h 10000"/>
              <a:gd name="connsiteX113" fmla="*/ 9717 w 9865"/>
              <a:gd name="connsiteY113" fmla="*/ 5370 h 10000"/>
              <a:gd name="connsiteX114" fmla="*/ 9792 w 9865"/>
              <a:gd name="connsiteY114" fmla="*/ 4942 h 10000"/>
              <a:gd name="connsiteX115" fmla="*/ 9865 w 9865"/>
              <a:gd name="connsiteY115" fmla="*/ 5603 h 10000"/>
              <a:gd name="connsiteX0" fmla="*/ 0 w 9926"/>
              <a:gd name="connsiteY0" fmla="*/ 10000 h 10000"/>
              <a:gd name="connsiteX1" fmla="*/ 150 w 9926"/>
              <a:gd name="connsiteY1" fmla="*/ 9767 h 10000"/>
              <a:gd name="connsiteX2" fmla="*/ 209 w 9926"/>
              <a:gd name="connsiteY2" fmla="*/ 9767 h 10000"/>
              <a:gd name="connsiteX3" fmla="*/ 286 w 9926"/>
              <a:gd name="connsiteY3" fmla="*/ 9339 h 10000"/>
              <a:gd name="connsiteX4" fmla="*/ 346 w 9926"/>
              <a:gd name="connsiteY4" fmla="*/ 9125 h 10000"/>
              <a:gd name="connsiteX5" fmla="*/ 496 w 9926"/>
              <a:gd name="connsiteY5" fmla="*/ 8560 h 10000"/>
              <a:gd name="connsiteX6" fmla="*/ 560 w 9926"/>
              <a:gd name="connsiteY6" fmla="*/ 8560 h 10000"/>
              <a:gd name="connsiteX7" fmla="*/ 632 w 9926"/>
              <a:gd name="connsiteY7" fmla="*/ 7568 h 10000"/>
              <a:gd name="connsiteX8" fmla="*/ 707 w 9926"/>
              <a:gd name="connsiteY8" fmla="*/ 7568 h 10000"/>
              <a:gd name="connsiteX9" fmla="*/ 843 w 9926"/>
              <a:gd name="connsiteY9" fmla="*/ 7685 h 10000"/>
              <a:gd name="connsiteX10" fmla="*/ 917 w 9926"/>
              <a:gd name="connsiteY10" fmla="*/ 7802 h 10000"/>
              <a:gd name="connsiteX11" fmla="*/ 980 w 9926"/>
              <a:gd name="connsiteY11" fmla="*/ 7354 h 10000"/>
              <a:gd name="connsiteX12" fmla="*/ 1054 w 9926"/>
              <a:gd name="connsiteY12" fmla="*/ 7237 h 10000"/>
              <a:gd name="connsiteX13" fmla="*/ 1191 w 9926"/>
              <a:gd name="connsiteY13" fmla="*/ 5603 h 10000"/>
              <a:gd name="connsiteX14" fmla="*/ 1265 w 9926"/>
              <a:gd name="connsiteY14" fmla="*/ 4942 h 10000"/>
              <a:gd name="connsiteX15" fmla="*/ 1327 w 9926"/>
              <a:gd name="connsiteY15" fmla="*/ 5603 h 10000"/>
              <a:gd name="connsiteX16" fmla="*/ 1403 w 9926"/>
              <a:gd name="connsiteY16" fmla="*/ 5700 h 10000"/>
              <a:gd name="connsiteX17" fmla="*/ 1539 w 9926"/>
              <a:gd name="connsiteY17" fmla="*/ 5370 h 10000"/>
              <a:gd name="connsiteX18" fmla="*/ 1613 w 9926"/>
              <a:gd name="connsiteY18" fmla="*/ 5700 h 10000"/>
              <a:gd name="connsiteX19" fmla="*/ 1677 w 9926"/>
              <a:gd name="connsiteY19" fmla="*/ 5272 h 10000"/>
              <a:gd name="connsiteX20" fmla="*/ 1751 w 9926"/>
              <a:gd name="connsiteY20" fmla="*/ 5603 h 10000"/>
              <a:gd name="connsiteX21" fmla="*/ 1885 w 9926"/>
              <a:gd name="connsiteY21" fmla="*/ 5058 h 10000"/>
              <a:gd name="connsiteX22" fmla="*/ 1959 w 9926"/>
              <a:gd name="connsiteY22" fmla="*/ 5370 h 10000"/>
              <a:gd name="connsiteX23" fmla="*/ 2034 w 9926"/>
              <a:gd name="connsiteY23" fmla="*/ 5156 h 10000"/>
              <a:gd name="connsiteX24" fmla="*/ 2097 w 9926"/>
              <a:gd name="connsiteY24" fmla="*/ 5486 h 10000"/>
              <a:gd name="connsiteX25" fmla="*/ 2244 w 9926"/>
              <a:gd name="connsiteY25" fmla="*/ 4611 h 10000"/>
              <a:gd name="connsiteX26" fmla="*/ 2308 w 9926"/>
              <a:gd name="connsiteY26" fmla="*/ 5156 h 10000"/>
              <a:gd name="connsiteX27" fmla="*/ 2381 w 9926"/>
              <a:gd name="connsiteY27" fmla="*/ 5272 h 10000"/>
              <a:gd name="connsiteX28" fmla="*/ 2442 w 9926"/>
              <a:gd name="connsiteY28" fmla="*/ 5603 h 10000"/>
              <a:gd name="connsiteX29" fmla="*/ 2520 w 9926"/>
              <a:gd name="connsiteY29" fmla="*/ 5058 h 10000"/>
              <a:gd name="connsiteX30" fmla="*/ 2657 w 9926"/>
              <a:gd name="connsiteY30" fmla="*/ 5486 h 10000"/>
              <a:gd name="connsiteX31" fmla="*/ 2730 w 9926"/>
              <a:gd name="connsiteY31" fmla="*/ 5603 h 10000"/>
              <a:gd name="connsiteX32" fmla="*/ 2802 w 9926"/>
              <a:gd name="connsiteY32" fmla="*/ 5370 h 10000"/>
              <a:gd name="connsiteX33" fmla="*/ 2868 w 9926"/>
              <a:gd name="connsiteY33" fmla="*/ 5370 h 10000"/>
              <a:gd name="connsiteX34" fmla="*/ 3016 w 9926"/>
              <a:gd name="connsiteY34" fmla="*/ 5370 h 10000"/>
              <a:gd name="connsiteX35" fmla="*/ 3077 w 9926"/>
              <a:gd name="connsiteY35" fmla="*/ 4611 h 10000"/>
              <a:gd name="connsiteX36" fmla="*/ 3153 w 9926"/>
              <a:gd name="connsiteY36" fmla="*/ 4942 h 10000"/>
              <a:gd name="connsiteX37" fmla="*/ 3213 w 9926"/>
              <a:gd name="connsiteY37" fmla="*/ 4728 h 10000"/>
              <a:gd name="connsiteX38" fmla="*/ 3362 w 9926"/>
              <a:gd name="connsiteY38" fmla="*/ 6031 h 10000"/>
              <a:gd name="connsiteX39" fmla="*/ 3423 w 9926"/>
              <a:gd name="connsiteY39" fmla="*/ 5272 h 10000"/>
              <a:gd name="connsiteX40" fmla="*/ 3499 w 9926"/>
              <a:gd name="connsiteY40" fmla="*/ 5272 h 10000"/>
              <a:gd name="connsiteX41" fmla="*/ 3573 w 9926"/>
              <a:gd name="connsiteY41" fmla="*/ 5272 h 10000"/>
              <a:gd name="connsiteX42" fmla="*/ 3709 w 9926"/>
              <a:gd name="connsiteY42" fmla="*/ 4611 h 10000"/>
              <a:gd name="connsiteX43" fmla="*/ 3772 w 9926"/>
              <a:gd name="connsiteY43" fmla="*/ 5370 h 10000"/>
              <a:gd name="connsiteX44" fmla="*/ 3846 w 9926"/>
              <a:gd name="connsiteY44" fmla="*/ 5486 h 10000"/>
              <a:gd name="connsiteX45" fmla="*/ 3921 w 9926"/>
              <a:gd name="connsiteY45" fmla="*/ 5058 h 10000"/>
              <a:gd name="connsiteX46" fmla="*/ 4056 w 9926"/>
              <a:gd name="connsiteY46" fmla="*/ 5603 h 10000"/>
              <a:gd name="connsiteX47" fmla="*/ 4132 w 9926"/>
              <a:gd name="connsiteY47" fmla="*/ 4611 h 10000"/>
              <a:gd name="connsiteX48" fmla="*/ 4193 w 9926"/>
              <a:gd name="connsiteY48" fmla="*/ 4825 h 10000"/>
              <a:gd name="connsiteX49" fmla="*/ 4268 w 9926"/>
              <a:gd name="connsiteY49" fmla="*/ 4397 h 10000"/>
              <a:gd name="connsiteX50" fmla="*/ 4403 w 9926"/>
              <a:gd name="connsiteY50" fmla="*/ 5058 h 10000"/>
              <a:gd name="connsiteX51" fmla="*/ 4478 w 9926"/>
              <a:gd name="connsiteY51" fmla="*/ 5156 h 10000"/>
              <a:gd name="connsiteX52" fmla="*/ 4540 w 9926"/>
              <a:gd name="connsiteY52" fmla="*/ 4825 h 10000"/>
              <a:gd name="connsiteX53" fmla="*/ 4614 w 9926"/>
              <a:gd name="connsiteY53" fmla="*/ 5156 h 10000"/>
              <a:gd name="connsiteX54" fmla="*/ 4751 w 9926"/>
              <a:gd name="connsiteY54" fmla="*/ 5156 h 10000"/>
              <a:gd name="connsiteX55" fmla="*/ 4827 w 9926"/>
              <a:gd name="connsiteY55" fmla="*/ 5486 h 10000"/>
              <a:gd name="connsiteX56" fmla="*/ 4901 w 9926"/>
              <a:gd name="connsiteY56" fmla="*/ 5370 h 10000"/>
              <a:gd name="connsiteX57" fmla="*/ 4961 w 9926"/>
              <a:gd name="connsiteY57" fmla="*/ 5272 h 10000"/>
              <a:gd name="connsiteX58" fmla="*/ 5100 w 9926"/>
              <a:gd name="connsiteY58" fmla="*/ 4942 h 10000"/>
              <a:gd name="connsiteX59" fmla="*/ 5171 w 9926"/>
              <a:gd name="connsiteY59" fmla="*/ 4942 h 10000"/>
              <a:gd name="connsiteX60" fmla="*/ 5250 w 9926"/>
              <a:gd name="connsiteY60" fmla="*/ 5272 h 10000"/>
              <a:gd name="connsiteX61" fmla="*/ 5309 w 9926"/>
              <a:gd name="connsiteY61" fmla="*/ 5486 h 10000"/>
              <a:gd name="connsiteX62" fmla="*/ 5458 w 9926"/>
              <a:gd name="connsiteY62" fmla="*/ 5156 h 10000"/>
              <a:gd name="connsiteX63" fmla="*/ 5520 w 9926"/>
              <a:gd name="connsiteY63" fmla="*/ 7354 h 10000"/>
              <a:gd name="connsiteX64" fmla="*/ 5595 w 9926"/>
              <a:gd name="connsiteY64" fmla="*/ 8016 h 10000"/>
              <a:gd name="connsiteX65" fmla="*/ 5670 w 9926"/>
              <a:gd name="connsiteY65" fmla="*/ 7140 h 10000"/>
              <a:gd name="connsiteX66" fmla="*/ 5805 w 9926"/>
              <a:gd name="connsiteY66" fmla="*/ 6265 h 10000"/>
              <a:gd name="connsiteX67" fmla="*/ 5868 w 9926"/>
              <a:gd name="connsiteY67" fmla="*/ 6148 h 10000"/>
              <a:gd name="connsiteX68" fmla="*/ 5943 w 9926"/>
              <a:gd name="connsiteY68" fmla="*/ 5486 h 10000"/>
              <a:gd name="connsiteX69" fmla="*/ 6016 w 9926"/>
              <a:gd name="connsiteY69" fmla="*/ 5700 h 10000"/>
              <a:gd name="connsiteX70" fmla="*/ 6080 w 9926"/>
              <a:gd name="connsiteY70" fmla="*/ 5156 h 10000"/>
              <a:gd name="connsiteX71" fmla="*/ 6228 w 9926"/>
              <a:gd name="connsiteY71" fmla="*/ 4942 h 10000"/>
              <a:gd name="connsiteX72" fmla="*/ 6289 w 9926"/>
              <a:gd name="connsiteY72" fmla="*/ 5370 h 10000"/>
              <a:gd name="connsiteX73" fmla="*/ 6365 w 9926"/>
              <a:gd name="connsiteY73" fmla="*/ 5486 h 10000"/>
              <a:gd name="connsiteX74" fmla="*/ 6425 w 9926"/>
              <a:gd name="connsiteY74" fmla="*/ 6362 h 10000"/>
              <a:gd name="connsiteX75" fmla="*/ 6574 w 9926"/>
              <a:gd name="connsiteY75" fmla="*/ 6265 h 10000"/>
              <a:gd name="connsiteX76" fmla="*/ 6637 w 9926"/>
              <a:gd name="connsiteY76" fmla="*/ 5817 h 10000"/>
              <a:gd name="connsiteX77" fmla="*/ 6711 w 9926"/>
              <a:gd name="connsiteY77" fmla="*/ 7023 h 10000"/>
              <a:gd name="connsiteX78" fmla="*/ 6788 w 9926"/>
              <a:gd name="connsiteY78" fmla="*/ 2743 h 10000"/>
              <a:gd name="connsiteX79" fmla="*/ 6923 w 9926"/>
              <a:gd name="connsiteY79" fmla="*/ 0 h 10000"/>
              <a:gd name="connsiteX80" fmla="*/ 6996 w 9926"/>
              <a:gd name="connsiteY80" fmla="*/ 1323 h 10000"/>
              <a:gd name="connsiteX81" fmla="*/ 7057 w 9926"/>
              <a:gd name="connsiteY81" fmla="*/ 875 h 10000"/>
              <a:gd name="connsiteX82" fmla="*/ 7132 w 9926"/>
              <a:gd name="connsiteY82" fmla="*/ 2082 h 10000"/>
              <a:gd name="connsiteX83" fmla="*/ 7270 w 9926"/>
              <a:gd name="connsiteY83" fmla="*/ 1751 h 10000"/>
              <a:gd name="connsiteX84" fmla="*/ 7343 w 9926"/>
              <a:gd name="connsiteY84" fmla="*/ 1751 h 10000"/>
              <a:gd name="connsiteX85" fmla="*/ 7408 w 9926"/>
              <a:gd name="connsiteY85" fmla="*/ 1965 h 10000"/>
              <a:gd name="connsiteX86" fmla="*/ 7480 w 9926"/>
              <a:gd name="connsiteY86" fmla="*/ 2626 h 10000"/>
              <a:gd name="connsiteX87" fmla="*/ 7618 w 9926"/>
              <a:gd name="connsiteY87" fmla="*/ 1634 h 10000"/>
              <a:gd name="connsiteX88" fmla="*/ 7691 w 9926"/>
              <a:gd name="connsiteY88" fmla="*/ 2082 h 10000"/>
              <a:gd name="connsiteX89" fmla="*/ 7754 w 9926"/>
              <a:gd name="connsiteY89" fmla="*/ 1965 h 10000"/>
              <a:gd name="connsiteX90" fmla="*/ 7829 w 9926"/>
              <a:gd name="connsiteY90" fmla="*/ 992 h 10000"/>
              <a:gd name="connsiteX91" fmla="*/ 7967 w 9926"/>
              <a:gd name="connsiteY91" fmla="*/ 1206 h 10000"/>
              <a:gd name="connsiteX92" fmla="*/ 8038 w 9926"/>
              <a:gd name="connsiteY92" fmla="*/ 545 h 10000"/>
              <a:gd name="connsiteX93" fmla="*/ 8114 w 9926"/>
              <a:gd name="connsiteY93" fmla="*/ 4163 h 10000"/>
              <a:gd name="connsiteX94" fmla="*/ 8174 w 9926"/>
              <a:gd name="connsiteY94" fmla="*/ 5700 h 10000"/>
              <a:gd name="connsiteX95" fmla="*/ 8323 w 9926"/>
              <a:gd name="connsiteY95" fmla="*/ 5700 h 10000"/>
              <a:gd name="connsiteX96" fmla="*/ 8387 w 9926"/>
              <a:gd name="connsiteY96" fmla="*/ 5156 h 10000"/>
              <a:gd name="connsiteX97" fmla="*/ 8461 w 9926"/>
              <a:gd name="connsiteY97" fmla="*/ 5156 h 10000"/>
              <a:gd name="connsiteX98" fmla="*/ 8522 w 9926"/>
              <a:gd name="connsiteY98" fmla="*/ 5700 h 10000"/>
              <a:gd name="connsiteX99" fmla="*/ 8671 w 9926"/>
              <a:gd name="connsiteY99" fmla="*/ 5272 h 10000"/>
              <a:gd name="connsiteX100" fmla="*/ 8734 w 9926"/>
              <a:gd name="connsiteY100" fmla="*/ 4280 h 10000"/>
              <a:gd name="connsiteX101" fmla="*/ 8809 w 9926"/>
              <a:gd name="connsiteY101" fmla="*/ 5058 h 10000"/>
              <a:gd name="connsiteX102" fmla="*/ 8883 w 9926"/>
              <a:gd name="connsiteY102" fmla="*/ 5058 h 10000"/>
              <a:gd name="connsiteX103" fmla="*/ 9020 w 9926"/>
              <a:gd name="connsiteY103" fmla="*/ 4611 h 10000"/>
              <a:gd name="connsiteX104" fmla="*/ 9081 w 9926"/>
              <a:gd name="connsiteY104" fmla="*/ 5058 h 10000"/>
              <a:gd name="connsiteX105" fmla="*/ 9155 w 9926"/>
              <a:gd name="connsiteY105" fmla="*/ 5156 h 10000"/>
              <a:gd name="connsiteX106" fmla="*/ 9232 w 9926"/>
              <a:gd name="connsiteY106" fmla="*/ 5156 h 10000"/>
              <a:gd name="connsiteX107" fmla="*/ 9291 w 9926"/>
              <a:gd name="connsiteY107" fmla="*/ 5058 h 10000"/>
              <a:gd name="connsiteX108" fmla="*/ 9440 w 9926"/>
              <a:gd name="connsiteY108" fmla="*/ 4825 h 10000"/>
              <a:gd name="connsiteX109" fmla="*/ 9503 w 9926"/>
              <a:gd name="connsiteY109" fmla="*/ 5058 h 10000"/>
              <a:gd name="connsiteX110" fmla="*/ 9577 w 9926"/>
              <a:gd name="connsiteY110" fmla="*/ 4825 h 10000"/>
              <a:gd name="connsiteX111" fmla="*/ 9653 w 9926"/>
              <a:gd name="connsiteY111" fmla="*/ 5272 h 10000"/>
              <a:gd name="connsiteX112" fmla="*/ 9789 w 9926"/>
              <a:gd name="connsiteY112" fmla="*/ 4942 h 10000"/>
              <a:gd name="connsiteX113" fmla="*/ 9850 w 9926"/>
              <a:gd name="connsiteY113" fmla="*/ 5370 h 10000"/>
              <a:gd name="connsiteX114" fmla="*/ 9926 w 9926"/>
              <a:gd name="connsiteY114" fmla="*/ 4942 h 10000"/>
              <a:gd name="connsiteX0" fmla="*/ 0 w 9923"/>
              <a:gd name="connsiteY0" fmla="*/ 10000 h 10000"/>
              <a:gd name="connsiteX1" fmla="*/ 151 w 9923"/>
              <a:gd name="connsiteY1" fmla="*/ 9767 h 10000"/>
              <a:gd name="connsiteX2" fmla="*/ 211 w 9923"/>
              <a:gd name="connsiteY2" fmla="*/ 9767 h 10000"/>
              <a:gd name="connsiteX3" fmla="*/ 288 w 9923"/>
              <a:gd name="connsiteY3" fmla="*/ 9339 h 10000"/>
              <a:gd name="connsiteX4" fmla="*/ 349 w 9923"/>
              <a:gd name="connsiteY4" fmla="*/ 9125 h 10000"/>
              <a:gd name="connsiteX5" fmla="*/ 500 w 9923"/>
              <a:gd name="connsiteY5" fmla="*/ 8560 h 10000"/>
              <a:gd name="connsiteX6" fmla="*/ 564 w 9923"/>
              <a:gd name="connsiteY6" fmla="*/ 8560 h 10000"/>
              <a:gd name="connsiteX7" fmla="*/ 637 w 9923"/>
              <a:gd name="connsiteY7" fmla="*/ 7568 h 10000"/>
              <a:gd name="connsiteX8" fmla="*/ 712 w 9923"/>
              <a:gd name="connsiteY8" fmla="*/ 7568 h 10000"/>
              <a:gd name="connsiteX9" fmla="*/ 849 w 9923"/>
              <a:gd name="connsiteY9" fmla="*/ 7685 h 10000"/>
              <a:gd name="connsiteX10" fmla="*/ 924 w 9923"/>
              <a:gd name="connsiteY10" fmla="*/ 7802 h 10000"/>
              <a:gd name="connsiteX11" fmla="*/ 987 w 9923"/>
              <a:gd name="connsiteY11" fmla="*/ 7354 h 10000"/>
              <a:gd name="connsiteX12" fmla="*/ 1062 w 9923"/>
              <a:gd name="connsiteY12" fmla="*/ 7237 h 10000"/>
              <a:gd name="connsiteX13" fmla="*/ 1200 w 9923"/>
              <a:gd name="connsiteY13" fmla="*/ 5603 h 10000"/>
              <a:gd name="connsiteX14" fmla="*/ 1274 w 9923"/>
              <a:gd name="connsiteY14" fmla="*/ 4942 h 10000"/>
              <a:gd name="connsiteX15" fmla="*/ 1337 w 9923"/>
              <a:gd name="connsiteY15" fmla="*/ 5603 h 10000"/>
              <a:gd name="connsiteX16" fmla="*/ 1413 w 9923"/>
              <a:gd name="connsiteY16" fmla="*/ 5700 h 10000"/>
              <a:gd name="connsiteX17" fmla="*/ 1550 w 9923"/>
              <a:gd name="connsiteY17" fmla="*/ 5370 h 10000"/>
              <a:gd name="connsiteX18" fmla="*/ 1625 w 9923"/>
              <a:gd name="connsiteY18" fmla="*/ 5700 h 10000"/>
              <a:gd name="connsiteX19" fmla="*/ 1690 w 9923"/>
              <a:gd name="connsiteY19" fmla="*/ 5272 h 10000"/>
              <a:gd name="connsiteX20" fmla="*/ 1764 w 9923"/>
              <a:gd name="connsiteY20" fmla="*/ 5603 h 10000"/>
              <a:gd name="connsiteX21" fmla="*/ 1899 w 9923"/>
              <a:gd name="connsiteY21" fmla="*/ 5058 h 10000"/>
              <a:gd name="connsiteX22" fmla="*/ 1974 w 9923"/>
              <a:gd name="connsiteY22" fmla="*/ 5370 h 10000"/>
              <a:gd name="connsiteX23" fmla="*/ 2049 w 9923"/>
              <a:gd name="connsiteY23" fmla="*/ 5156 h 10000"/>
              <a:gd name="connsiteX24" fmla="*/ 2113 w 9923"/>
              <a:gd name="connsiteY24" fmla="*/ 5486 h 10000"/>
              <a:gd name="connsiteX25" fmla="*/ 2261 w 9923"/>
              <a:gd name="connsiteY25" fmla="*/ 4611 h 10000"/>
              <a:gd name="connsiteX26" fmla="*/ 2325 w 9923"/>
              <a:gd name="connsiteY26" fmla="*/ 5156 h 10000"/>
              <a:gd name="connsiteX27" fmla="*/ 2399 w 9923"/>
              <a:gd name="connsiteY27" fmla="*/ 5272 h 10000"/>
              <a:gd name="connsiteX28" fmla="*/ 2460 w 9923"/>
              <a:gd name="connsiteY28" fmla="*/ 5603 h 10000"/>
              <a:gd name="connsiteX29" fmla="*/ 2539 w 9923"/>
              <a:gd name="connsiteY29" fmla="*/ 5058 h 10000"/>
              <a:gd name="connsiteX30" fmla="*/ 2677 w 9923"/>
              <a:gd name="connsiteY30" fmla="*/ 5486 h 10000"/>
              <a:gd name="connsiteX31" fmla="*/ 2750 w 9923"/>
              <a:gd name="connsiteY31" fmla="*/ 5603 h 10000"/>
              <a:gd name="connsiteX32" fmla="*/ 2823 w 9923"/>
              <a:gd name="connsiteY32" fmla="*/ 5370 h 10000"/>
              <a:gd name="connsiteX33" fmla="*/ 2889 w 9923"/>
              <a:gd name="connsiteY33" fmla="*/ 5370 h 10000"/>
              <a:gd name="connsiteX34" fmla="*/ 3038 w 9923"/>
              <a:gd name="connsiteY34" fmla="*/ 5370 h 10000"/>
              <a:gd name="connsiteX35" fmla="*/ 3100 w 9923"/>
              <a:gd name="connsiteY35" fmla="*/ 4611 h 10000"/>
              <a:gd name="connsiteX36" fmla="*/ 3177 w 9923"/>
              <a:gd name="connsiteY36" fmla="*/ 4942 h 10000"/>
              <a:gd name="connsiteX37" fmla="*/ 3237 w 9923"/>
              <a:gd name="connsiteY37" fmla="*/ 4728 h 10000"/>
              <a:gd name="connsiteX38" fmla="*/ 3387 w 9923"/>
              <a:gd name="connsiteY38" fmla="*/ 6031 h 10000"/>
              <a:gd name="connsiteX39" fmla="*/ 3449 w 9923"/>
              <a:gd name="connsiteY39" fmla="*/ 5272 h 10000"/>
              <a:gd name="connsiteX40" fmla="*/ 3525 w 9923"/>
              <a:gd name="connsiteY40" fmla="*/ 5272 h 10000"/>
              <a:gd name="connsiteX41" fmla="*/ 3600 w 9923"/>
              <a:gd name="connsiteY41" fmla="*/ 5272 h 10000"/>
              <a:gd name="connsiteX42" fmla="*/ 3737 w 9923"/>
              <a:gd name="connsiteY42" fmla="*/ 4611 h 10000"/>
              <a:gd name="connsiteX43" fmla="*/ 3800 w 9923"/>
              <a:gd name="connsiteY43" fmla="*/ 5370 h 10000"/>
              <a:gd name="connsiteX44" fmla="*/ 3875 w 9923"/>
              <a:gd name="connsiteY44" fmla="*/ 5486 h 10000"/>
              <a:gd name="connsiteX45" fmla="*/ 3950 w 9923"/>
              <a:gd name="connsiteY45" fmla="*/ 5058 h 10000"/>
              <a:gd name="connsiteX46" fmla="*/ 4086 w 9923"/>
              <a:gd name="connsiteY46" fmla="*/ 5603 h 10000"/>
              <a:gd name="connsiteX47" fmla="*/ 4163 w 9923"/>
              <a:gd name="connsiteY47" fmla="*/ 4611 h 10000"/>
              <a:gd name="connsiteX48" fmla="*/ 4224 w 9923"/>
              <a:gd name="connsiteY48" fmla="*/ 4825 h 10000"/>
              <a:gd name="connsiteX49" fmla="*/ 4300 w 9923"/>
              <a:gd name="connsiteY49" fmla="*/ 4397 h 10000"/>
              <a:gd name="connsiteX50" fmla="*/ 4436 w 9923"/>
              <a:gd name="connsiteY50" fmla="*/ 5058 h 10000"/>
              <a:gd name="connsiteX51" fmla="*/ 4511 w 9923"/>
              <a:gd name="connsiteY51" fmla="*/ 5156 h 10000"/>
              <a:gd name="connsiteX52" fmla="*/ 4574 w 9923"/>
              <a:gd name="connsiteY52" fmla="*/ 4825 h 10000"/>
              <a:gd name="connsiteX53" fmla="*/ 4648 w 9923"/>
              <a:gd name="connsiteY53" fmla="*/ 5156 h 10000"/>
              <a:gd name="connsiteX54" fmla="*/ 4786 w 9923"/>
              <a:gd name="connsiteY54" fmla="*/ 5156 h 10000"/>
              <a:gd name="connsiteX55" fmla="*/ 4863 w 9923"/>
              <a:gd name="connsiteY55" fmla="*/ 5486 h 10000"/>
              <a:gd name="connsiteX56" fmla="*/ 4938 w 9923"/>
              <a:gd name="connsiteY56" fmla="*/ 5370 h 10000"/>
              <a:gd name="connsiteX57" fmla="*/ 4998 w 9923"/>
              <a:gd name="connsiteY57" fmla="*/ 5272 h 10000"/>
              <a:gd name="connsiteX58" fmla="*/ 5138 w 9923"/>
              <a:gd name="connsiteY58" fmla="*/ 4942 h 10000"/>
              <a:gd name="connsiteX59" fmla="*/ 5210 w 9923"/>
              <a:gd name="connsiteY59" fmla="*/ 4942 h 10000"/>
              <a:gd name="connsiteX60" fmla="*/ 5289 w 9923"/>
              <a:gd name="connsiteY60" fmla="*/ 5272 h 10000"/>
              <a:gd name="connsiteX61" fmla="*/ 5349 w 9923"/>
              <a:gd name="connsiteY61" fmla="*/ 5486 h 10000"/>
              <a:gd name="connsiteX62" fmla="*/ 5499 w 9923"/>
              <a:gd name="connsiteY62" fmla="*/ 5156 h 10000"/>
              <a:gd name="connsiteX63" fmla="*/ 5561 w 9923"/>
              <a:gd name="connsiteY63" fmla="*/ 7354 h 10000"/>
              <a:gd name="connsiteX64" fmla="*/ 5637 w 9923"/>
              <a:gd name="connsiteY64" fmla="*/ 8016 h 10000"/>
              <a:gd name="connsiteX65" fmla="*/ 5712 w 9923"/>
              <a:gd name="connsiteY65" fmla="*/ 7140 h 10000"/>
              <a:gd name="connsiteX66" fmla="*/ 5848 w 9923"/>
              <a:gd name="connsiteY66" fmla="*/ 6265 h 10000"/>
              <a:gd name="connsiteX67" fmla="*/ 5912 w 9923"/>
              <a:gd name="connsiteY67" fmla="*/ 6148 h 10000"/>
              <a:gd name="connsiteX68" fmla="*/ 5987 w 9923"/>
              <a:gd name="connsiteY68" fmla="*/ 5486 h 10000"/>
              <a:gd name="connsiteX69" fmla="*/ 6061 w 9923"/>
              <a:gd name="connsiteY69" fmla="*/ 5700 h 10000"/>
              <a:gd name="connsiteX70" fmla="*/ 6125 w 9923"/>
              <a:gd name="connsiteY70" fmla="*/ 5156 h 10000"/>
              <a:gd name="connsiteX71" fmla="*/ 6274 w 9923"/>
              <a:gd name="connsiteY71" fmla="*/ 4942 h 10000"/>
              <a:gd name="connsiteX72" fmla="*/ 6336 w 9923"/>
              <a:gd name="connsiteY72" fmla="*/ 5370 h 10000"/>
              <a:gd name="connsiteX73" fmla="*/ 6412 w 9923"/>
              <a:gd name="connsiteY73" fmla="*/ 5486 h 10000"/>
              <a:gd name="connsiteX74" fmla="*/ 6473 w 9923"/>
              <a:gd name="connsiteY74" fmla="*/ 6362 h 10000"/>
              <a:gd name="connsiteX75" fmla="*/ 6623 w 9923"/>
              <a:gd name="connsiteY75" fmla="*/ 6265 h 10000"/>
              <a:gd name="connsiteX76" fmla="*/ 6686 w 9923"/>
              <a:gd name="connsiteY76" fmla="*/ 5817 h 10000"/>
              <a:gd name="connsiteX77" fmla="*/ 6761 w 9923"/>
              <a:gd name="connsiteY77" fmla="*/ 7023 h 10000"/>
              <a:gd name="connsiteX78" fmla="*/ 6839 w 9923"/>
              <a:gd name="connsiteY78" fmla="*/ 2743 h 10000"/>
              <a:gd name="connsiteX79" fmla="*/ 6975 w 9923"/>
              <a:gd name="connsiteY79" fmla="*/ 0 h 10000"/>
              <a:gd name="connsiteX80" fmla="*/ 7048 w 9923"/>
              <a:gd name="connsiteY80" fmla="*/ 1323 h 10000"/>
              <a:gd name="connsiteX81" fmla="*/ 7110 w 9923"/>
              <a:gd name="connsiteY81" fmla="*/ 875 h 10000"/>
              <a:gd name="connsiteX82" fmla="*/ 7185 w 9923"/>
              <a:gd name="connsiteY82" fmla="*/ 2082 h 10000"/>
              <a:gd name="connsiteX83" fmla="*/ 7324 w 9923"/>
              <a:gd name="connsiteY83" fmla="*/ 1751 h 10000"/>
              <a:gd name="connsiteX84" fmla="*/ 7398 w 9923"/>
              <a:gd name="connsiteY84" fmla="*/ 1751 h 10000"/>
              <a:gd name="connsiteX85" fmla="*/ 7463 w 9923"/>
              <a:gd name="connsiteY85" fmla="*/ 1965 h 10000"/>
              <a:gd name="connsiteX86" fmla="*/ 7536 w 9923"/>
              <a:gd name="connsiteY86" fmla="*/ 2626 h 10000"/>
              <a:gd name="connsiteX87" fmla="*/ 7675 w 9923"/>
              <a:gd name="connsiteY87" fmla="*/ 1634 h 10000"/>
              <a:gd name="connsiteX88" fmla="*/ 7748 w 9923"/>
              <a:gd name="connsiteY88" fmla="*/ 2082 h 10000"/>
              <a:gd name="connsiteX89" fmla="*/ 7812 w 9923"/>
              <a:gd name="connsiteY89" fmla="*/ 1965 h 10000"/>
              <a:gd name="connsiteX90" fmla="*/ 7887 w 9923"/>
              <a:gd name="connsiteY90" fmla="*/ 992 h 10000"/>
              <a:gd name="connsiteX91" fmla="*/ 8026 w 9923"/>
              <a:gd name="connsiteY91" fmla="*/ 1206 h 10000"/>
              <a:gd name="connsiteX92" fmla="*/ 8098 w 9923"/>
              <a:gd name="connsiteY92" fmla="*/ 545 h 10000"/>
              <a:gd name="connsiteX93" fmla="*/ 8174 w 9923"/>
              <a:gd name="connsiteY93" fmla="*/ 4163 h 10000"/>
              <a:gd name="connsiteX94" fmla="*/ 8235 w 9923"/>
              <a:gd name="connsiteY94" fmla="*/ 5700 h 10000"/>
              <a:gd name="connsiteX95" fmla="*/ 8385 w 9923"/>
              <a:gd name="connsiteY95" fmla="*/ 5700 h 10000"/>
              <a:gd name="connsiteX96" fmla="*/ 8450 w 9923"/>
              <a:gd name="connsiteY96" fmla="*/ 5156 h 10000"/>
              <a:gd name="connsiteX97" fmla="*/ 8524 w 9923"/>
              <a:gd name="connsiteY97" fmla="*/ 5156 h 10000"/>
              <a:gd name="connsiteX98" fmla="*/ 8586 w 9923"/>
              <a:gd name="connsiteY98" fmla="*/ 5700 h 10000"/>
              <a:gd name="connsiteX99" fmla="*/ 8736 w 9923"/>
              <a:gd name="connsiteY99" fmla="*/ 5272 h 10000"/>
              <a:gd name="connsiteX100" fmla="*/ 8799 w 9923"/>
              <a:gd name="connsiteY100" fmla="*/ 4280 h 10000"/>
              <a:gd name="connsiteX101" fmla="*/ 8875 w 9923"/>
              <a:gd name="connsiteY101" fmla="*/ 5058 h 10000"/>
              <a:gd name="connsiteX102" fmla="*/ 8949 w 9923"/>
              <a:gd name="connsiteY102" fmla="*/ 5058 h 10000"/>
              <a:gd name="connsiteX103" fmla="*/ 9087 w 9923"/>
              <a:gd name="connsiteY103" fmla="*/ 4611 h 10000"/>
              <a:gd name="connsiteX104" fmla="*/ 9149 w 9923"/>
              <a:gd name="connsiteY104" fmla="*/ 5058 h 10000"/>
              <a:gd name="connsiteX105" fmla="*/ 9223 w 9923"/>
              <a:gd name="connsiteY105" fmla="*/ 5156 h 10000"/>
              <a:gd name="connsiteX106" fmla="*/ 9301 w 9923"/>
              <a:gd name="connsiteY106" fmla="*/ 5156 h 10000"/>
              <a:gd name="connsiteX107" fmla="*/ 9360 w 9923"/>
              <a:gd name="connsiteY107" fmla="*/ 5058 h 10000"/>
              <a:gd name="connsiteX108" fmla="*/ 9510 w 9923"/>
              <a:gd name="connsiteY108" fmla="*/ 4825 h 10000"/>
              <a:gd name="connsiteX109" fmla="*/ 9574 w 9923"/>
              <a:gd name="connsiteY109" fmla="*/ 5058 h 10000"/>
              <a:gd name="connsiteX110" fmla="*/ 9648 w 9923"/>
              <a:gd name="connsiteY110" fmla="*/ 4825 h 10000"/>
              <a:gd name="connsiteX111" fmla="*/ 9725 w 9923"/>
              <a:gd name="connsiteY111" fmla="*/ 5272 h 10000"/>
              <a:gd name="connsiteX112" fmla="*/ 9862 w 9923"/>
              <a:gd name="connsiteY112" fmla="*/ 4942 h 10000"/>
              <a:gd name="connsiteX113" fmla="*/ 9923 w 9923"/>
              <a:gd name="connsiteY113" fmla="*/ 5370 h 10000"/>
              <a:gd name="connsiteX0" fmla="*/ 0 w 9939"/>
              <a:gd name="connsiteY0" fmla="*/ 10000 h 10000"/>
              <a:gd name="connsiteX1" fmla="*/ 152 w 9939"/>
              <a:gd name="connsiteY1" fmla="*/ 9767 h 10000"/>
              <a:gd name="connsiteX2" fmla="*/ 213 w 9939"/>
              <a:gd name="connsiteY2" fmla="*/ 9767 h 10000"/>
              <a:gd name="connsiteX3" fmla="*/ 290 w 9939"/>
              <a:gd name="connsiteY3" fmla="*/ 9339 h 10000"/>
              <a:gd name="connsiteX4" fmla="*/ 352 w 9939"/>
              <a:gd name="connsiteY4" fmla="*/ 9125 h 10000"/>
              <a:gd name="connsiteX5" fmla="*/ 504 w 9939"/>
              <a:gd name="connsiteY5" fmla="*/ 8560 h 10000"/>
              <a:gd name="connsiteX6" fmla="*/ 568 w 9939"/>
              <a:gd name="connsiteY6" fmla="*/ 8560 h 10000"/>
              <a:gd name="connsiteX7" fmla="*/ 642 w 9939"/>
              <a:gd name="connsiteY7" fmla="*/ 7568 h 10000"/>
              <a:gd name="connsiteX8" fmla="*/ 718 w 9939"/>
              <a:gd name="connsiteY8" fmla="*/ 7568 h 10000"/>
              <a:gd name="connsiteX9" fmla="*/ 856 w 9939"/>
              <a:gd name="connsiteY9" fmla="*/ 7685 h 10000"/>
              <a:gd name="connsiteX10" fmla="*/ 931 w 9939"/>
              <a:gd name="connsiteY10" fmla="*/ 7802 h 10000"/>
              <a:gd name="connsiteX11" fmla="*/ 995 w 9939"/>
              <a:gd name="connsiteY11" fmla="*/ 7354 h 10000"/>
              <a:gd name="connsiteX12" fmla="*/ 1070 w 9939"/>
              <a:gd name="connsiteY12" fmla="*/ 7237 h 10000"/>
              <a:gd name="connsiteX13" fmla="*/ 1209 w 9939"/>
              <a:gd name="connsiteY13" fmla="*/ 5603 h 10000"/>
              <a:gd name="connsiteX14" fmla="*/ 1284 w 9939"/>
              <a:gd name="connsiteY14" fmla="*/ 4942 h 10000"/>
              <a:gd name="connsiteX15" fmla="*/ 1347 w 9939"/>
              <a:gd name="connsiteY15" fmla="*/ 5603 h 10000"/>
              <a:gd name="connsiteX16" fmla="*/ 1424 w 9939"/>
              <a:gd name="connsiteY16" fmla="*/ 5700 h 10000"/>
              <a:gd name="connsiteX17" fmla="*/ 1562 w 9939"/>
              <a:gd name="connsiteY17" fmla="*/ 5370 h 10000"/>
              <a:gd name="connsiteX18" fmla="*/ 1638 w 9939"/>
              <a:gd name="connsiteY18" fmla="*/ 5700 h 10000"/>
              <a:gd name="connsiteX19" fmla="*/ 1703 w 9939"/>
              <a:gd name="connsiteY19" fmla="*/ 5272 h 10000"/>
              <a:gd name="connsiteX20" fmla="*/ 1778 w 9939"/>
              <a:gd name="connsiteY20" fmla="*/ 5603 h 10000"/>
              <a:gd name="connsiteX21" fmla="*/ 1914 w 9939"/>
              <a:gd name="connsiteY21" fmla="*/ 5058 h 10000"/>
              <a:gd name="connsiteX22" fmla="*/ 1989 w 9939"/>
              <a:gd name="connsiteY22" fmla="*/ 5370 h 10000"/>
              <a:gd name="connsiteX23" fmla="*/ 2065 w 9939"/>
              <a:gd name="connsiteY23" fmla="*/ 5156 h 10000"/>
              <a:gd name="connsiteX24" fmla="*/ 2129 w 9939"/>
              <a:gd name="connsiteY24" fmla="*/ 5486 h 10000"/>
              <a:gd name="connsiteX25" fmla="*/ 2279 w 9939"/>
              <a:gd name="connsiteY25" fmla="*/ 4611 h 10000"/>
              <a:gd name="connsiteX26" fmla="*/ 2343 w 9939"/>
              <a:gd name="connsiteY26" fmla="*/ 5156 h 10000"/>
              <a:gd name="connsiteX27" fmla="*/ 2418 w 9939"/>
              <a:gd name="connsiteY27" fmla="*/ 5272 h 10000"/>
              <a:gd name="connsiteX28" fmla="*/ 2479 w 9939"/>
              <a:gd name="connsiteY28" fmla="*/ 5603 h 10000"/>
              <a:gd name="connsiteX29" fmla="*/ 2559 w 9939"/>
              <a:gd name="connsiteY29" fmla="*/ 5058 h 10000"/>
              <a:gd name="connsiteX30" fmla="*/ 2698 w 9939"/>
              <a:gd name="connsiteY30" fmla="*/ 5486 h 10000"/>
              <a:gd name="connsiteX31" fmla="*/ 2771 w 9939"/>
              <a:gd name="connsiteY31" fmla="*/ 5603 h 10000"/>
              <a:gd name="connsiteX32" fmla="*/ 2845 w 9939"/>
              <a:gd name="connsiteY32" fmla="*/ 5370 h 10000"/>
              <a:gd name="connsiteX33" fmla="*/ 2911 w 9939"/>
              <a:gd name="connsiteY33" fmla="*/ 5370 h 10000"/>
              <a:gd name="connsiteX34" fmla="*/ 3062 w 9939"/>
              <a:gd name="connsiteY34" fmla="*/ 5370 h 10000"/>
              <a:gd name="connsiteX35" fmla="*/ 3124 w 9939"/>
              <a:gd name="connsiteY35" fmla="*/ 4611 h 10000"/>
              <a:gd name="connsiteX36" fmla="*/ 3202 w 9939"/>
              <a:gd name="connsiteY36" fmla="*/ 4942 h 10000"/>
              <a:gd name="connsiteX37" fmla="*/ 3262 w 9939"/>
              <a:gd name="connsiteY37" fmla="*/ 4728 h 10000"/>
              <a:gd name="connsiteX38" fmla="*/ 3413 w 9939"/>
              <a:gd name="connsiteY38" fmla="*/ 6031 h 10000"/>
              <a:gd name="connsiteX39" fmla="*/ 3476 w 9939"/>
              <a:gd name="connsiteY39" fmla="*/ 5272 h 10000"/>
              <a:gd name="connsiteX40" fmla="*/ 3552 w 9939"/>
              <a:gd name="connsiteY40" fmla="*/ 5272 h 10000"/>
              <a:gd name="connsiteX41" fmla="*/ 3628 w 9939"/>
              <a:gd name="connsiteY41" fmla="*/ 5272 h 10000"/>
              <a:gd name="connsiteX42" fmla="*/ 3766 w 9939"/>
              <a:gd name="connsiteY42" fmla="*/ 4611 h 10000"/>
              <a:gd name="connsiteX43" fmla="*/ 3829 w 9939"/>
              <a:gd name="connsiteY43" fmla="*/ 5370 h 10000"/>
              <a:gd name="connsiteX44" fmla="*/ 3905 w 9939"/>
              <a:gd name="connsiteY44" fmla="*/ 5486 h 10000"/>
              <a:gd name="connsiteX45" fmla="*/ 3981 w 9939"/>
              <a:gd name="connsiteY45" fmla="*/ 5058 h 10000"/>
              <a:gd name="connsiteX46" fmla="*/ 4118 w 9939"/>
              <a:gd name="connsiteY46" fmla="*/ 5603 h 10000"/>
              <a:gd name="connsiteX47" fmla="*/ 4195 w 9939"/>
              <a:gd name="connsiteY47" fmla="*/ 4611 h 10000"/>
              <a:gd name="connsiteX48" fmla="*/ 4257 w 9939"/>
              <a:gd name="connsiteY48" fmla="*/ 4825 h 10000"/>
              <a:gd name="connsiteX49" fmla="*/ 4333 w 9939"/>
              <a:gd name="connsiteY49" fmla="*/ 4397 h 10000"/>
              <a:gd name="connsiteX50" fmla="*/ 4470 w 9939"/>
              <a:gd name="connsiteY50" fmla="*/ 5058 h 10000"/>
              <a:gd name="connsiteX51" fmla="*/ 4546 w 9939"/>
              <a:gd name="connsiteY51" fmla="*/ 5156 h 10000"/>
              <a:gd name="connsiteX52" fmla="*/ 4609 w 9939"/>
              <a:gd name="connsiteY52" fmla="*/ 4825 h 10000"/>
              <a:gd name="connsiteX53" fmla="*/ 4684 w 9939"/>
              <a:gd name="connsiteY53" fmla="*/ 5156 h 10000"/>
              <a:gd name="connsiteX54" fmla="*/ 4823 w 9939"/>
              <a:gd name="connsiteY54" fmla="*/ 5156 h 10000"/>
              <a:gd name="connsiteX55" fmla="*/ 4901 w 9939"/>
              <a:gd name="connsiteY55" fmla="*/ 5486 h 10000"/>
              <a:gd name="connsiteX56" fmla="*/ 4976 w 9939"/>
              <a:gd name="connsiteY56" fmla="*/ 5370 h 10000"/>
              <a:gd name="connsiteX57" fmla="*/ 5037 w 9939"/>
              <a:gd name="connsiteY57" fmla="*/ 5272 h 10000"/>
              <a:gd name="connsiteX58" fmla="*/ 5178 w 9939"/>
              <a:gd name="connsiteY58" fmla="*/ 4942 h 10000"/>
              <a:gd name="connsiteX59" fmla="*/ 5250 w 9939"/>
              <a:gd name="connsiteY59" fmla="*/ 4942 h 10000"/>
              <a:gd name="connsiteX60" fmla="*/ 5330 w 9939"/>
              <a:gd name="connsiteY60" fmla="*/ 5272 h 10000"/>
              <a:gd name="connsiteX61" fmla="*/ 5391 w 9939"/>
              <a:gd name="connsiteY61" fmla="*/ 5486 h 10000"/>
              <a:gd name="connsiteX62" fmla="*/ 5542 w 9939"/>
              <a:gd name="connsiteY62" fmla="*/ 5156 h 10000"/>
              <a:gd name="connsiteX63" fmla="*/ 5604 w 9939"/>
              <a:gd name="connsiteY63" fmla="*/ 7354 h 10000"/>
              <a:gd name="connsiteX64" fmla="*/ 5681 w 9939"/>
              <a:gd name="connsiteY64" fmla="*/ 8016 h 10000"/>
              <a:gd name="connsiteX65" fmla="*/ 5756 w 9939"/>
              <a:gd name="connsiteY65" fmla="*/ 7140 h 10000"/>
              <a:gd name="connsiteX66" fmla="*/ 5893 w 9939"/>
              <a:gd name="connsiteY66" fmla="*/ 6265 h 10000"/>
              <a:gd name="connsiteX67" fmla="*/ 5958 w 9939"/>
              <a:gd name="connsiteY67" fmla="*/ 6148 h 10000"/>
              <a:gd name="connsiteX68" fmla="*/ 6033 w 9939"/>
              <a:gd name="connsiteY68" fmla="*/ 5486 h 10000"/>
              <a:gd name="connsiteX69" fmla="*/ 6108 w 9939"/>
              <a:gd name="connsiteY69" fmla="*/ 5700 h 10000"/>
              <a:gd name="connsiteX70" fmla="*/ 6173 w 9939"/>
              <a:gd name="connsiteY70" fmla="*/ 5156 h 10000"/>
              <a:gd name="connsiteX71" fmla="*/ 6323 w 9939"/>
              <a:gd name="connsiteY71" fmla="*/ 4942 h 10000"/>
              <a:gd name="connsiteX72" fmla="*/ 6385 w 9939"/>
              <a:gd name="connsiteY72" fmla="*/ 5370 h 10000"/>
              <a:gd name="connsiteX73" fmla="*/ 6462 w 9939"/>
              <a:gd name="connsiteY73" fmla="*/ 5486 h 10000"/>
              <a:gd name="connsiteX74" fmla="*/ 6523 w 9939"/>
              <a:gd name="connsiteY74" fmla="*/ 6362 h 10000"/>
              <a:gd name="connsiteX75" fmla="*/ 6674 w 9939"/>
              <a:gd name="connsiteY75" fmla="*/ 6265 h 10000"/>
              <a:gd name="connsiteX76" fmla="*/ 6738 w 9939"/>
              <a:gd name="connsiteY76" fmla="*/ 5817 h 10000"/>
              <a:gd name="connsiteX77" fmla="*/ 6813 w 9939"/>
              <a:gd name="connsiteY77" fmla="*/ 7023 h 10000"/>
              <a:gd name="connsiteX78" fmla="*/ 6892 w 9939"/>
              <a:gd name="connsiteY78" fmla="*/ 2743 h 10000"/>
              <a:gd name="connsiteX79" fmla="*/ 7029 w 9939"/>
              <a:gd name="connsiteY79" fmla="*/ 0 h 10000"/>
              <a:gd name="connsiteX80" fmla="*/ 7103 w 9939"/>
              <a:gd name="connsiteY80" fmla="*/ 1323 h 10000"/>
              <a:gd name="connsiteX81" fmla="*/ 7165 w 9939"/>
              <a:gd name="connsiteY81" fmla="*/ 875 h 10000"/>
              <a:gd name="connsiteX82" fmla="*/ 7241 w 9939"/>
              <a:gd name="connsiteY82" fmla="*/ 2082 h 10000"/>
              <a:gd name="connsiteX83" fmla="*/ 7381 w 9939"/>
              <a:gd name="connsiteY83" fmla="*/ 1751 h 10000"/>
              <a:gd name="connsiteX84" fmla="*/ 7455 w 9939"/>
              <a:gd name="connsiteY84" fmla="*/ 1751 h 10000"/>
              <a:gd name="connsiteX85" fmla="*/ 7521 w 9939"/>
              <a:gd name="connsiteY85" fmla="*/ 1965 h 10000"/>
              <a:gd name="connsiteX86" fmla="*/ 7594 w 9939"/>
              <a:gd name="connsiteY86" fmla="*/ 2626 h 10000"/>
              <a:gd name="connsiteX87" fmla="*/ 7735 w 9939"/>
              <a:gd name="connsiteY87" fmla="*/ 1634 h 10000"/>
              <a:gd name="connsiteX88" fmla="*/ 7808 w 9939"/>
              <a:gd name="connsiteY88" fmla="*/ 2082 h 10000"/>
              <a:gd name="connsiteX89" fmla="*/ 7873 w 9939"/>
              <a:gd name="connsiteY89" fmla="*/ 1965 h 10000"/>
              <a:gd name="connsiteX90" fmla="*/ 7948 w 9939"/>
              <a:gd name="connsiteY90" fmla="*/ 992 h 10000"/>
              <a:gd name="connsiteX91" fmla="*/ 8088 w 9939"/>
              <a:gd name="connsiteY91" fmla="*/ 1206 h 10000"/>
              <a:gd name="connsiteX92" fmla="*/ 8161 w 9939"/>
              <a:gd name="connsiteY92" fmla="*/ 545 h 10000"/>
              <a:gd name="connsiteX93" fmla="*/ 8237 w 9939"/>
              <a:gd name="connsiteY93" fmla="*/ 4163 h 10000"/>
              <a:gd name="connsiteX94" fmla="*/ 8299 w 9939"/>
              <a:gd name="connsiteY94" fmla="*/ 5700 h 10000"/>
              <a:gd name="connsiteX95" fmla="*/ 8450 w 9939"/>
              <a:gd name="connsiteY95" fmla="*/ 5700 h 10000"/>
              <a:gd name="connsiteX96" fmla="*/ 8516 w 9939"/>
              <a:gd name="connsiteY96" fmla="*/ 5156 h 10000"/>
              <a:gd name="connsiteX97" fmla="*/ 8590 w 9939"/>
              <a:gd name="connsiteY97" fmla="*/ 5156 h 10000"/>
              <a:gd name="connsiteX98" fmla="*/ 8653 w 9939"/>
              <a:gd name="connsiteY98" fmla="*/ 5700 h 10000"/>
              <a:gd name="connsiteX99" fmla="*/ 8804 w 9939"/>
              <a:gd name="connsiteY99" fmla="*/ 5272 h 10000"/>
              <a:gd name="connsiteX100" fmla="*/ 8867 w 9939"/>
              <a:gd name="connsiteY100" fmla="*/ 4280 h 10000"/>
              <a:gd name="connsiteX101" fmla="*/ 8944 w 9939"/>
              <a:gd name="connsiteY101" fmla="*/ 5058 h 10000"/>
              <a:gd name="connsiteX102" fmla="*/ 9018 w 9939"/>
              <a:gd name="connsiteY102" fmla="*/ 5058 h 10000"/>
              <a:gd name="connsiteX103" fmla="*/ 9158 w 9939"/>
              <a:gd name="connsiteY103" fmla="*/ 4611 h 10000"/>
              <a:gd name="connsiteX104" fmla="*/ 9220 w 9939"/>
              <a:gd name="connsiteY104" fmla="*/ 5058 h 10000"/>
              <a:gd name="connsiteX105" fmla="*/ 9295 w 9939"/>
              <a:gd name="connsiteY105" fmla="*/ 5156 h 10000"/>
              <a:gd name="connsiteX106" fmla="*/ 9373 w 9939"/>
              <a:gd name="connsiteY106" fmla="*/ 5156 h 10000"/>
              <a:gd name="connsiteX107" fmla="*/ 9433 w 9939"/>
              <a:gd name="connsiteY107" fmla="*/ 5058 h 10000"/>
              <a:gd name="connsiteX108" fmla="*/ 9584 w 9939"/>
              <a:gd name="connsiteY108" fmla="*/ 4825 h 10000"/>
              <a:gd name="connsiteX109" fmla="*/ 9648 w 9939"/>
              <a:gd name="connsiteY109" fmla="*/ 5058 h 10000"/>
              <a:gd name="connsiteX110" fmla="*/ 9723 w 9939"/>
              <a:gd name="connsiteY110" fmla="*/ 4825 h 10000"/>
              <a:gd name="connsiteX111" fmla="*/ 9800 w 9939"/>
              <a:gd name="connsiteY111" fmla="*/ 5272 h 10000"/>
              <a:gd name="connsiteX112" fmla="*/ 9939 w 9939"/>
              <a:gd name="connsiteY112" fmla="*/ 4942 h 10000"/>
              <a:gd name="connsiteX0" fmla="*/ 0 w 9860"/>
              <a:gd name="connsiteY0" fmla="*/ 10000 h 10000"/>
              <a:gd name="connsiteX1" fmla="*/ 153 w 9860"/>
              <a:gd name="connsiteY1" fmla="*/ 9767 h 10000"/>
              <a:gd name="connsiteX2" fmla="*/ 214 w 9860"/>
              <a:gd name="connsiteY2" fmla="*/ 9767 h 10000"/>
              <a:gd name="connsiteX3" fmla="*/ 292 w 9860"/>
              <a:gd name="connsiteY3" fmla="*/ 9339 h 10000"/>
              <a:gd name="connsiteX4" fmla="*/ 354 w 9860"/>
              <a:gd name="connsiteY4" fmla="*/ 9125 h 10000"/>
              <a:gd name="connsiteX5" fmla="*/ 507 w 9860"/>
              <a:gd name="connsiteY5" fmla="*/ 8560 h 10000"/>
              <a:gd name="connsiteX6" fmla="*/ 571 w 9860"/>
              <a:gd name="connsiteY6" fmla="*/ 8560 h 10000"/>
              <a:gd name="connsiteX7" fmla="*/ 646 w 9860"/>
              <a:gd name="connsiteY7" fmla="*/ 7568 h 10000"/>
              <a:gd name="connsiteX8" fmla="*/ 722 w 9860"/>
              <a:gd name="connsiteY8" fmla="*/ 7568 h 10000"/>
              <a:gd name="connsiteX9" fmla="*/ 861 w 9860"/>
              <a:gd name="connsiteY9" fmla="*/ 7685 h 10000"/>
              <a:gd name="connsiteX10" fmla="*/ 937 w 9860"/>
              <a:gd name="connsiteY10" fmla="*/ 7802 h 10000"/>
              <a:gd name="connsiteX11" fmla="*/ 1001 w 9860"/>
              <a:gd name="connsiteY11" fmla="*/ 7354 h 10000"/>
              <a:gd name="connsiteX12" fmla="*/ 1077 w 9860"/>
              <a:gd name="connsiteY12" fmla="*/ 7237 h 10000"/>
              <a:gd name="connsiteX13" fmla="*/ 1216 w 9860"/>
              <a:gd name="connsiteY13" fmla="*/ 5603 h 10000"/>
              <a:gd name="connsiteX14" fmla="*/ 1292 w 9860"/>
              <a:gd name="connsiteY14" fmla="*/ 4942 h 10000"/>
              <a:gd name="connsiteX15" fmla="*/ 1355 w 9860"/>
              <a:gd name="connsiteY15" fmla="*/ 5603 h 10000"/>
              <a:gd name="connsiteX16" fmla="*/ 1433 w 9860"/>
              <a:gd name="connsiteY16" fmla="*/ 5700 h 10000"/>
              <a:gd name="connsiteX17" fmla="*/ 1572 w 9860"/>
              <a:gd name="connsiteY17" fmla="*/ 5370 h 10000"/>
              <a:gd name="connsiteX18" fmla="*/ 1648 w 9860"/>
              <a:gd name="connsiteY18" fmla="*/ 5700 h 10000"/>
              <a:gd name="connsiteX19" fmla="*/ 1713 w 9860"/>
              <a:gd name="connsiteY19" fmla="*/ 5272 h 10000"/>
              <a:gd name="connsiteX20" fmla="*/ 1789 w 9860"/>
              <a:gd name="connsiteY20" fmla="*/ 5603 h 10000"/>
              <a:gd name="connsiteX21" fmla="*/ 1926 w 9860"/>
              <a:gd name="connsiteY21" fmla="*/ 5058 h 10000"/>
              <a:gd name="connsiteX22" fmla="*/ 2001 w 9860"/>
              <a:gd name="connsiteY22" fmla="*/ 5370 h 10000"/>
              <a:gd name="connsiteX23" fmla="*/ 2078 w 9860"/>
              <a:gd name="connsiteY23" fmla="*/ 5156 h 10000"/>
              <a:gd name="connsiteX24" fmla="*/ 2142 w 9860"/>
              <a:gd name="connsiteY24" fmla="*/ 5486 h 10000"/>
              <a:gd name="connsiteX25" fmla="*/ 2293 w 9860"/>
              <a:gd name="connsiteY25" fmla="*/ 4611 h 10000"/>
              <a:gd name="connsiteX26" fmla="*/ 2357 w 9860"/>
              <a:gd name="connsiteY26" fmla="*/ 5156 h 10000"/>
              <a:gd name="connsiteX27" fmla="*/ 2433 w 9860"/>
              <a:gd name="connsiteY27" fmla="*/ 5272 h 10000"/>
              <a:gd name="connsiteX28" fmla="*/ 2494 w 9860"/>
              <a:gd name="connsiteY28" fmla="*/ 5603 h 10000"/>
              <a:gd name="connsiteX29" fmla="*/ 2575 w 9860"/>
              <a:gd name="connsiteY29" fmla="*/ 5058 h 10000"/>
              <a:gd name="connsiteX30" fmla="*/ 2715 w 9860"/>
              <a:gd name="connsiteY30" fmla="*/ 5486 h 10000"/>
              <a:gd name="connsiteX31" fmla="*/ 2788 w 9860"/>
              <a:gd name="connsiteY31" fmla="*/ 5603 h 10000"/>
              <a:gd name="connsiteX32" fmla="*/ 2862 w 9860"/>
              <a:gd name="connsiteY32" fmla="*/ 5370 h 10000"/>
              <a:gd name="connsiteX33" fmla="*/ 2929 w 9860"/>
              <a:gd name="connsiteY33" fmla="*/ 5370 h 10000"/>
              <a:gd name="connsiteX34" fmla="*/ 3081 w 9860"/>
              <a:gd name="connsiteY34" fmla="*/ 5370 h 10000"/>
              <a:gd name="connsiteX35" fmla="*/ 3143 w 9860"/>
              <a:gd name="connsiteY35" fmla="*/ 4611 h 10000"/>
              <a:gd name="connsiteX36" fmla="*/ 3222 w 9860"/>
              <a:gd name="connsiteY36" fmla="*/ 4942 h 10000"/>
              <a:gd name="connsiteX37" fmla="*/ 3282 w 9860"/>
              <a:gd name="connsiteY37" fmla="*/ 4728 h 10000"/>
              <a:gd name="connsiteX38" fmla="*/ 3434 w 9860"/>
              <a:gd name="connsiteY38" fmla="*/ 6031 h 10000"/>
              <a:gd name="connsiteX39" fmla="*/ 3497 w 9860"/>
              <a:gd name="connsiteY39" fmla="*/ 5272 h 10000"/>
              <a:gd name="connsiteX40" fmla="*/ 3574 w 9860"/>
              <a:gd name="connsiteY40" fmla="*/ 5272 h 10000"/>
              <a:gd name="connsiteX41" fmla="*/ 3650 w 9860"/>
              <a:gd name="connsiteY41" fmla="*/ 5272 h 10000"/>
              <a:gd name="connsiteX42" fmla="*/ 3789 w 9860"/>
              <a:gd name="connsiteY42" fmla="*/ 4611 h 10000"/>
              <a:gd name="connsiteX43" fmla="*/ 3853 w 9860"/>
              <a:gd name="connsiteY43" fmla="*/ 5370 h 10000"/>
              <a:gd name="connsiteX44" fmla="*/ 3929 w 9860"/>
              <a:gd name="connsiteY44" fmla="*/ 5486 h 10000"/>
              <a:gd name="connsiteX45" fmla="*/ 4005 w 9860"/>
              <a:gd name="connsiteY45" fmla="*/ 5058 h 10000"/>
              <a:gd name="connsiteX46" fmla="*/ 4143 w 9860"/>
              <a:gd name="connsiteY46" fmla="*/ 5603 h 10000"/>
              <a:gd name="connsiteX47" fmla="*/ 4221 w 9860"/>
              <a:gd name="connsiteY47" fmla="*/ 4611 h 10000"/>
              <a:gd name="connsiteX48" fmla="*/ 4283 w 9860"/>
              <a:gd name="connsiteY48" fmla="*/ 4825 h 10000"/>
              <a:gd name="connsiteX49" fmla="*/ 4360 w 9860"/>
              <a:gd name="connsiteY49" fmla="*/ 4397 h 10000"/>
              <a:gd name="connsiteX50" fmla="*/ 4497 w 9860"/>
              <a:gd name="connsiteY50" fmla="*/ 5058 h 10000"/>
              <a:gd name="connsiteX51" fmla="*/ 4574 w 9860"/>
              <a:gd name="connsiteY51" fmla="*/ 5156 h 10000"/>
              <a:gd name="connsiteX52" fmla="*/ 4637 w 9860"/>
              <a:gd name="connsiteY52" fmla="*/ 4825 h 10000"/>
              <a:gd name="connsiteX53" fmla="*/ 4713 w 9860"/>
              <a:gd name="connsiteY53" fmla="*/ 5156 h 10000"/>
              <a:gd name="connsiteX54" fmla="*/ 4853 w 9860"/>
              <a:gd name="connsiteY54" fmla="*/ 5156 h 10000"/>
              <a:gd name="connsiteX55" fmla="*/ 4931 w 9860"/>
              <a:gd name="connsiteY55" fmla="*/ 5486 h 10000"/>
              <a:gd name="connsiteX56" fmla="*/ 5007 w 9860"/>
              <a:gd name="connsiteY56" fmla="*/ 5370 h 10000"/>
              <a:gd name="connsiteX57" fmla="*/ 5068 w 9860"/>
              <a:gd name="connsiteY57" fmla="*/ 5272 h 10000"/>
              <a:gd name="connsiteX58" fmla="*/ 5210 w 9860"/>
              <a:gd name="connsiteY58" fmla="*/ 4942 h 10000"/>
              <a:gd name="connsiteX59" fmla="*/ 5282 w 9860"/>
              <a:gd name="connsiteY59" fmla="*/ 4942 h 10000"/>
              <a:gd name="connsiteX60" fmla="*/ 5363 w 9860"/>
              <a:gd name="connsiteY60" fmla="*/ 5272 h 10000"/>
              <a:gd name="connsiteX61" fmla="*/ 5424 w 9860"/>
              <a:gd name="connsiteY61" fmla="*/ 5486 h 10000"/>
              <a:gd name="connsiteX62" fmla="*/ 5576 w 9860"/>
              <a:gd name="connsiteY62" fmla="*/ 5156 h 10000"/>
              <a:gd name="connsiteX63" fmla="*/ 5638 w 9860"/>
              <a:gd name="connsiteY63" fmla="*/ 7354 h 10000"/>
              <a:gd name="connsiteX64" fmla="*/ 5716 w 9860"/>
              <a:gd name="connsiteY64" fmla="*/ 8016 h 10000"/>
              <a:gd name="connsiteX65" fmla="*/ 5791 w 9860"/>
              <a:gd name="connsiteY65" fmla="*/ 7140 h 10000"/>
              <a:gd name="connsiteX66" fmla="*/ 5929 w 9860"/>
              <a:gd name="connsiteY66" fmla="*/ 6265 h 10000"/>
              <a:gd name="connsiteX67" fmla="*/ 5995 w 9860"/>
              <a:gd name="connsiteY67" fmla="*/ 6148 h 10000"/>
              <a:gd name="connsiteX68" fmla="*/ 6070 w 9860"/>
              <a:gd name="connsiteY68" fmla="*/ 5486 h 10000"/>
              <a:gd name="connsiteX69" fmla="*/ 6145 w 9860"/>
              <a:gd name="connsiteY69" fmla="*/ 5700 h 10000"/>
              <a:gd name="connsiteX70" fmla="*/ 6211 w 9860"/>
              <a:gd name="connsiteY70" fmla="*/ 5156 h 10000"/>
              <a:gd name="connsiteX71" fmla="*/ 6362 w 9860"/>
              <a:gd name="connsiteY71" fmla="*/ 4942 h 10000"/>
              <a:gd name="connsiteX72" fmla="*/ 6424 w 9860"/>
              <a:gd name="connsiteY72" fmla="*/ 5370 h 10000"/>
              <a:gd name="connsiteX73" fmla="*/ 6502 w 9860"/>
              <a:gd name="connsiteY73" fmla="*/ 5486 h 10000"/>
              <a:gd name="connsiteX74" fmla="*/ 6563 w 9860"/>
              <a:gd name="connsiteY74" fmla="*/ 6362 h 10000"/>
              <a:gd name="connsiteX75" fmla="*/ 6715 w 9860"/>
              <a:gd name="connsiteY75" fmla="*/ 6265 h 10000"/>
              <a:gd name="connsiteX76" fmla="*/ 6779 w 9860"/>
              <a:gd name="connsiteY76" fmla="*/ 5817 h 10000"/>
              <a:gd name="connsiteX77" fmla="*/ 6855 w 9860"/>
              <a:gd name="connsiteY77" fmla="*/ 7023 h 10000"/>
              <a:gd name="connsiteX78" fmla="*/ 6934 w 9860"/>
              <a:gd name="connsiteY78" fmla="*/ 2743 h 10000"/>
              <a:gd name="connsiteX79" fmla="*/ 7072 w 9860"/>
              <a:gd name="connsiteY79" fmla="*/ 0 h 10000"/>
              <a:gd name="connsiteX80" fmla="*/ 7147 w 9860"/>
              <a:gd name="connsiteY80" fmla="*/ 1323 h 10000"/>
              <a:gd name="connsiteX81" fmla="*/ 7209 w 9860"/>
              <a:gd name="connsiteY81" fmla="*/ 875 h 10000"/>
              <a:gd name="connsiteX82" fmla="*/ 7285 w 9860"/>
              <a:gd name="connsiteY82" fmla="*/ 2082 h 10000"/>
              <a:gd name="connsiteX83" fmla="*/ 7426 w 9860"/>
              <a:gd name="connsiteY83" fmla="*/ 1751 h 10000"/>
              <a:gd name="connsiteX84" fmla="*/ 7501 w 9860"/>
              <a:gd name="connsiteY84" fmla="*/ 1751 h 10000"/>
              <a:gd name="connsiteX85" fmla="*/ 7567 w 9860"/>
              <a:gd name="connsiteY85" fmla="*/ 1965 h 10000"/>
              <a:gd name="connsiteX86" fmla="*/ 7641 w 9860"/>
              <a:gd name="connsiteY86" fmla="*/ 2626 h 10000"/>
              <a:gd name="connsiteX87" fmla="*/ 7782 w 9860"/>
              <a:gd name="connsiteY87" fmla="*/ 1634 h 10000"/>
              <a:gd name="connsiteX88" fmla="*/ 7856 w 9860"/>
              <a:gd name="connsiteY88" fmla="*/ 2082 h 10000"/>
              <a:gd name="connsiteX89" fmla="*/ 7921 w 9860"/>
              <a:gd name="connsiteY89" fmla="*/ 1965 h 10000"/>
              <a:gd name="connsiteX90" fmla="*/ 7997 w 9860"/>
              <a:gd name="connsiteY90" fmla="*/ 992 h 10000"/>
              <a:gd name="connsiteX91" fmla="*/ 8138 w 9860"/>
              <a:gd name="connsiteY91" fmla="*/ 1206 h 10000"/>
              <a:gd name="connsiteX92" fmla="*/ 8211 w 9860"/>
              <a:gd name="connsiteY92" fmla="*/ 545 h 10000"/>
              <a:gd name="connsiteX93" fmla="*/ 8288 w 9860"/>
              <a:gd name="connsiteY93" fmla="*/ 4163 h 10000"/>
              <a:gd name="connsiteX94" fmla="*/ 8350 w 9860"/>
              <a:gd name="connsiteY94" fmla="*/ 5700 h 10000"/>
              <a:gd name="connsiteX95" fmla="*/ 8502 w 9860"/>
              <a:gd name="connsiteY95" fmla="*/ 5700 h 10000"/>
              <a:gd name="connsiteX96" fmla="*/ 8568 w 9860"/>
              <a:gd name="connsiteY96" fmla="*/ 5156 h 10000"/>
              <a:gd name="connsiteX97" fmla="*/ 8643 w 9860"/>
              <a:gd name="connsiteY97" fmla="*/ 5156 h 10000"/>
              <a:gd name="connsiteX98" fmla="*/ 8706 w 9860"/>
              <a:gd name="connsiteY98" fmla="*/ 5700 h 10000"/>
              <a:gd name="connsiteX99" fmla="*/ 8858 w 9860"/>
              <a:gd name="connsiteY99" fmla="*/ 5272 h 10000"/>
              <a:gd name="connsiteX100" fmla="*/ 8921 w 9860"/>
              <a:gd name="connsiteY100" fmla="*/ 4280 h 10000"/>
              <a:gd name="connsiteX101" fmla="*/ 8999 w 9860"/>
              <a:gd name="connsiteY101" fmla="*/ 5058 h 10000"/>
              <a:gd name="connsiteX102" fmla="*/ 9073 w 9860"/>
              <a:gd name="connsiteY102" fmla="*/ 5058 h 10000"/>
              <a:gd name="connsiteX103" fmla="*/ 9214 w 9860"/>
              <a:gd name="connsiteY103" fmla="*/ 4611 h 10000"/>
              <a:gd name="connsiteX104" fmla="*/ 9277 w 9860"/>
              <a:gd name="connsiteY104" fmla="*/ 5058 h 10000"/>
              <a:gd name="connsiteX105" fmla="*/ 9352 w 9860"/>
              <a:gd name="connsiteY105" fmla="*/ 5156 h 10000"/>
              <a:gd name="connsiteX106" fmla="*/ 9431 w 9860"/>
              <a:gd name="connsiteY106" fmla="*/ 5156 h 10000"/>
              <a:gd name="connsiteX107" fmla="*/ 9491 w 9860"/>
              <a:gd name="connsiteY107" fmla="*/ 5058 h 10000"/>
              <a:gd name="connsiteX108" fmla="*/ 9643 w 9860"/>
              <a:gd name="connsiteY108" fmla="*/ 4825 h 10000"/>
              <a:gd name="connsiteX109" fmla="*/ 9707 w 9860"/>
              <a:gd name="connsiteY109" fmla="*/ 5058 h 10000"/>
              <a:gd name="connsiteX110" fmla="*/ 9783 w 9860"/>
              <a:gd name="connsiteY110" fmla="*/ 4825 h 10000"/>
              <a:gd name="connsiteX111" fmla="*/ 9860 w 9860"/>
              <a:gd name="connsiteY111" fmla="*/ 5272 h 10000"/>
              <a:gd name="connsiteX0" fmla="*/ 0 w 9922"/>
              <a:gd name="connsiteY0" fmla="*/ 10000 h 10000"/>
              <a:gd name="connsiteX1" fmla="*/ 155 w 9922"/>
              <a:gd name="connsiteY1" fmla="*/ 9767 h 10000"/>
              <a:gd name="connsiteX2" fmla="*/ 217 w 9922"/>
              <a:gd name="connsiteY2" fmla="*/ 9767 h 10000"/>
              <a:gd name="connsiteX3" fmla="*/ 296 w 9922"/>
              <a:gd name="connsiteY3" fmla="*/ 9339 h 10000"/>
              <a:gd name="connsiteX4" fmla="*/ 359 w 9922"/>
              <a:gd name="connsiteY4" fmla="*/ 9125 h 10000"/>
              <a:gd name="connsiteX5" fmla="*/ 514 w 9922"/>
              <a:gd name="connsiteY5" fmla="*/ 8560 h 10000"/>
              <a:gd name="connsiteX6" fmla="*/ 579 w 9922"/>
              <a:gd name="connsiteY6" fmla="*/ 8560 h 10000"/>
              <a:gd name="connsiteX7" fmla="*/ 655 w 9922"/>
              <a:gd name="connsiteY7" fmla="*/ 7568 h 10000"/>
              <a:gd name="connsiteX8" fmla="*/ 732 w 9922"/>
              <a:gd name="connsiteY8" fmla="*/ 7568 h 10000"/>
              <a:gd name="connsiteX9" fmla="*/ 873 w 9922"/>
              <a:gd name="connsiteY9" fmla="*/ 7685 h 10000"/>
              <a:gd name="connsiteX10" fmla="*/ 950 w 9922"/>
              <a:gd name="connsiteY10" fmla="*/ 7802 h 10000"/>
              <a:gd name="connsiteX11" fmla="*/ 1015 w 9922"/>
              <a:gd name="connsiteY11" fmla="*/ 7354 h 10000"/>
              <a:gd name="connsiteX12" fmla="*/ 1092 w 9922"/>
              <a:gd name="connsiteY12" fmla="*/ 7237 h 10000"/>
              <a:gd name="connsiteX13" fmla="*/ 1233 w 9922"/>
              <a:gd name="connsiteY13" fmla="*/ 5603 h 10000"/>
              <a:gd name="connsiteX14" fmla="*/ 1310 w 9922"/>
              <a:gd name="connsiteY14" fmla="*/ 4942 h 10000"/>
              <a:gd name="connsiteX15" fmla="*/ 1374 w 9922"/>
              <a:gd name="connsiteY15" fmla="*/ 5603 h 10000"/>
              <a:gd name="connsiteX16" fmla="*/ 1453 w 9922"/>
              <a:gd name="connsiteY16" fmla="*/ 5700 h 10000"/>
              <a:gd name="connsiteX17" fmla="*/ 1594 w 9922"/>
              <a:gd name="connsiteY17" fmla="*/ 5370 h 10000"/>
              <a:gd name="connsiteX18" fmla="*/ 1671 w 9922"/>
              <a:gd name="connsiteY18" fmla="*/ 5700 h 10000"/>
              <a:gd name="connsiteX19" fmla="*/ 1737 w 9922"/>
              <a:gd name="connsiteY19" fmla="*/ 5272 h 10000"/>
              <a:gd name="connsiteX20" fmla="*/ 1814 w 9922"/>
              <a:gd name="connsiteY20" fmla="*/ 5603 h 10000"/>
              <a:gd name="connsiteX21" fmla="*/ 1953 w 9922"/>
              <a:gd name="connsiteY21" fmla="*/ 5058 h 10000"/>
              <a:gd name="connsiteX22" fmla="*/ 2029 w 9922"/>
              <a:gd name="connsiteY22" fmla="*/ 5370 h 10000"/>
              <a:gd name="connsiteX23" fmla="*/ 2108 w 9922"/>
              <a:gd name="connsiteY23" fmla="*/ 5156 h 10000"/>
              <a:gd name="connsiteX24" fmla="*/ 2172 w 9922"/>
              <a:gd name="connsiteY24" fmla="*/ 5486 h 10000"/>
              <a:gd name="connsiteX25" fmla="*/ 2326 w 9922"/>
              <a:gd name="connsiteY25" fmla="*/ 4611 h 10000"/>
              <a:gd name="connsiteX26" fmla="*/ 2390 w 9922"/>
              <a:gd name="connsiteY26" fmla="*/ 5156 h 10000"/>
              <a:gd name="connsiteX27" fmla="*/ 2468 w 9922"/>
              <a:gd name="connsiteY27" fmla="*/ 5272 h 10000"/>
              <a:gd name="connsiteX28" fmla="*/ 2529 w 9922"/>
              <a:gd name="connsiteY28" fmla="*/ 5603 h 10000"/>
              <a:gd name="connsiteX29" fmla="*/ 2612 w 9922"/>
              <a:gd name="connsiteY29" fmla="*/ 5058 h 10000"/>
              <a:gd name="connsiteX30" fmla="*/ 2754 w 9922"/>
              <a:gd name="connsiteY30" fmla="*/ 5486 h 10000"/>
              <a:gd name="connsiteX31" fmla="*/ 2828 w 9922"/>
              <a:gd name="connsiteY31" fmla="*/ 5603 h 10000"/>
              <a:gd name="connsiteX32" fmla="*/ 2903 w 9922"/>
              <a:gd name="connsiteY32" fmla="*/ 5370 h 10000"/>
              <a:gd name="connsiteX33" fmla="*/ 2971 w 9922"/>
              <a:gd name="connsiteY33" fmla="*/ 5370 h 10000"/>
              <a:gd name="connsiteX34" fmla="*/ 3125 w 9922"/>
              <a:gd name="connsiteY34" fmla="*/ 5370 h 10000"/>
              <a:gd name="connsiteX35" fmla="*/ 3188 w 9922"/>
              <a:gd name="connsiteY35" fmla="*/ 4611 h 10000"/>
              <a:gd name="connsiteX36" fmla="*/ 3268 w 9922"/>
              <a:gd name="connsiteY36" fmla="*/ 4942 h 10000"/>
              <a:gd name="connsiteX37" fmla="*/ 3329 w 9922"/>
              <a:gd name="connsiteY37" fmla="*/ 4728 h 10000"/>
              <a:gd name="connsiteX38" fmla="*/ 3483 w 9922"/>
              <a:gd name="connsiteY38" fmla="*/ 6031 h 10000"/>
              <a:gd name="connsiteX39" fmla="*/ 3547 w 9922"/>
              <a:gd name="connsiteY39" fmla="*/ 5272 h 10000"/>
              <a:gd name="connsiteX40" fmla="*/ 3625 w 9922"/>
              <a:gd name="connsiteY40" fmla="*/ 5272 h 10000"/>
              <a:gd name="connsiteX41" fmla="*/ 3702 w 9922"/>
              <a:gd name="connsiteY41" fmla="*/ 5272 h 10000"/>
              <a:gd name="connsiteX42" fmla="*/ 3843 w 9922"/>
              <a:gd name="connsiteY42" fmla="*/ 4611 h 10000"/>
              <a:gd name="connsiteX43" fmla="*/ 3908 w 9922"/>
              <a:gd name="connsiteY43" fmla="*/ 5370 h 10000"/>
              <a:gd name="connsiteX44" fmla="*/ 3985 w 9922"/>
              <a:gd name="connsiteY44" fmla="*/ 5486 h 10000"/>
              <a:gd name="connsiteX45" fmla="*/ 4062 w 9922"/>
              <a:gd name="connsiteY45" fmla="*/ 5058 h 10000"/>
              <a:gd name="connsiteX46" fmla="*/ 4202 w 9922"/>
              <a:gd name="connsiteY46" fmla="*/ 5603 h 10000"/>
              <a:gd name="connsiteX47" fmla="*/ 4281 w 9922"/>
              <a:gd name="connsiteY47" fmla="*/ 4611 h 10000"/>
              <a:gd name="connsiteX48" fmla="*/ 4344 w 9922"/>
              <a:gd name="connsiteY48" fmla="*/ 4825 h 10000"/>
              <a:gd name="connsiteX49" fmla="*/ 4422 w 9922"/>
              <a:gd name="connsiteY49" fmla="*/ 4397 h 10000"/>
              <a:gd name="connsiteX50" fmla="*/ 4561 w 9922"/>
              <a:gd name="connsiteY50" fmla="*/ 5058 h 10000"/>
              <a:gd name="connsiteX51" fmla="*/ 4639 w 9922"/>
              <a:gd name="connsiteY51" fmla="*/ 5156 h 10000"/>
              <a:gd name="connsiteX52" fmla="*/ 4703 w 9922"/>
              <a:gd name="connsiteY52" fmla="*/ 4825 h 10000"/>
              <a:gd name="connsiteX53" fmla="*/ 4780 w 9922"/>
              <a:gd name="connsiteY53" fmla="*/ 5156 h 10000"/>
              <a:gd name="connsiteX54" fmla="*/ 4922 w 9922"/>
              <a:gd name="connsiteY54" fmla="*/ 5156 h 10000"/>
              <a:gd name="connsiteX55" fmla="*/ 5001 w 9922"/>
              <a:gd name="connsiteY55" fmla="*/ 5486 h 10000"/>
              <a:gd name="connsiteX56" fmla="*/ 5078 w 9922"/>
              <a:gd name="connsiteY56" fmla="*/ 5370 h 10000"/>
              <a:gd name="connsiteX57" fmla="*/ 5140 w 9922"/>
              <a:gd name="connsiteY57" fmla="*/ 5272 h 10000"/>
              <a:gd name="connsiteX58" fmla="*/ 5284 w 9922"/>
              <a:gd name="connsiteY58" fmla="*/ 4942 h 10000"/>
              <a:gd name="connsiteX59" fmla="*/ 5357 w 9922"/>
              <a:gd name="connsiteY59" fmla="*/ 4942 h 10000"/>
              <a:gd name="connsiteX60" fmla="*/ 5439 w 9922"/>
              <a:gd name="connsiteY60" fmla="*/ 5272 h 10000"/>
              <a:gd name="connsiteX61" fmla="*/ 5501 w 9922"/>
              <a:gd name="connsiteY61" fmla="*/ 5486 h 10000"/>
              <a:gd name="connsiteX62" fmla="*/ 5655 w 9922"/>
              <a:gd name="connsiteY62" fmla="*/ 5156 h 10000"/>
              <a:gd name="connsiteX63" fmla="*/ 5718 w 9922"/>
              <a:gd name="connsiteY63" fmla="*/ 7354 h 10000"/>
              <a:gd name="connsiteX64" fmla="*/ 5797 w 9922"/>
              <a:gd name="connsiteY64" fmla="*/ 8016 h 10000"/>
              <a:gd name="connsiteX65" fmla="*/ 5873 w 9922"/>
              <a:gd name="connsiteY65" fmla="*/ 7140 h 10000"/>
              <a:gd name="connsiteX66" fmla="*/ 6013 w 9922"/>
              <a:gd name="connsiteY66" fmla="*/ 6265 h 10000"/>
              <a:gd name="connsiteX67" fmla="*/ 6080 w 9922"/>
              <a:gd name="connsiteY67" fmla="*/ 6148 h 10000"/>
              <a:gd name="connsiteX68" fmla="*/ 6156 w 9922"/>
              <a:gd name="connsiteY68" fmla="*/ 5486 h 10000"/>
              <a:gd name="connsiteX69" fmla="*/ 6232 w 9922"/>
              <a:gd name="connsiteY69" fmla="*/ 5700 h 10000"/>
              <a:gd name="connsiteX70" fmla="*/ 6299 w 9922"/>
              <a:gd name="connsiteY70" fmla="*/ 5156 h 10000"/>
              <a:gd name="connsiteX71" fmla="*/ 6452 w 9922"/>
              <a:gd name="connsiteY71" fmla="*/ 4942 h 10000"/>
              <a:gd name="connsiteX72" fmla="*/ 6515 w 9922"/>
              <a:gd name="connsiteY72" fmla="*/ 5370 h 10000"/>
              <a:gd name="connsiteX73" fmla="*/ 6594 w 9922"/>
              <a:gd name="connsiteY73" fmla="*/ 5486 h 10000"/>
              <a:gd name="connsiteX74" fmla="*/ 6656 w 9922"/>
              <a:gd name="connsiteY74" fmla="*/ 6362 h 10000"/>
              <a:gd name="connsiteX75" fmla="*/ 6810 w 9922"/>
              <a:gd name="connsiteY75" fmla="*/ 6265 h 10000"/>
              <a:gd name="connsiteX76" fmla="*/ 6875 w 9922"/>
              <a:gd name="connsiteY76" fmla="*/ 5817 h 10000"/>
              <a:gd name="connsiteX77" fmla="*/ 6952 w 9922"/>
              <a:gd name="connsiteY77" fmla="*/ 7023 h 10000"/>
              <a:gd name="connsiteX78" fmla="*/ 7032 w 9922"/>
              <a:gd name="connsiteY78" fmla="*/ 2743 h 10000"/>
              <a:gd name="connsiteX79" fmla="*/ 7172 w 9922"/>
              <a:gd name="connsiteY79" fmla="*/ 0 h 10000"/>
              <a:gd name="connsiteX80" fmla="*/ 7248 w 9922"/>
              <a:gd name="connsiteY80" fmla="*/ 1323 h 10000"/>
              <a:gd name="connsiteX81" fmla="*/ 7311 w 9922"/>
              <a:gd name="connsiteY81" fmla="*/ 875 h 10000"/>
              <a:gd name="connsiteX82" fmla="*/ 7388 w 9922"/>
              <a:gd name="connsiteY82" fmla="*/ 2082 h 10000"/>
              <a:gd name="connsiteX83" fmla="*/ 7531 w 9922"/>
              <a:gd name="connsiteY83" fmla="*/ 1751 h 10000"/>
              <a:gd name="connsiteX84" fmla="*/ 7608 w 9922"/>
              <a:gd name="connsiteY84" fmla="*/ 1751 h 10000"/>
              <a:gd name="connsiteX85" fmla="*/ 7674 w 9922"/>
              <a:gd name="connsiteY85" fmla="*/ 1965 h 10000"/>
              <a:gd name="connsiteX86" fmla="*/ 7749 w 9922"/>
              <a:gd name="connsiteY86" fmla="*/ 2626 h 10000"/>
              <a:gd name="connsiteX87" fmla="*/ 7892 w 9922"/>
              <a:gd name="connsiteY87" fmla="*/ 1634 h 10000"/>
              <a:gd name="connsiteX88" fmla="*/ 7968 w 9922"/>
              <a:gd name="connsiteY88" fmla="*/ 2082 h 10000"/>
              <a:gd name="connsiteX89" fmla="*/ 8033 w 9922"/>
              <a:gd name="connsiteY89" fmla="*/ 1965 h 10000"/>
              <a:gd name="connsiteX90" fmla="*/ 8111 w 9922"/>
              <a:gd name="connsiteY90" fmla="*/ 992 h 10000"/>
              <a:gd name="connsiteX91" fmla="*/ 8254 w 9922"/>
              <a:gd name="connsiteY91" fmla="*/ 1206 h 10000"/>
              <a:gd name="connsiteX92" fmla="*/ 8328 w 9922"/>
              <a:gd name="connsiteY92" fmla="*/ 545 h 10000"/>
              <a:gd name="connsiteX93" fmla="*/ 8406 w 9922"/>
              <a:gd name="connsiteY93" fmla="*/ 4163 h 10000"/>
              <a:gd name="connsiteX94" fmla="*/ 8469 w 9922"/>
              <a:gd name="connsiteY94" fmla="*/ 5700 h 10000"/>
              <a:gd name="connsiteX95" fmla="*/ 8623 w 9922"/>
              <a:gd name="connsiteY95" fmla="*/ 5700 h 10000"/>
              <a:gd name="connsiteX96" fmla="*/ 8690 w 9922"/>
              <a:gd name="connsiteY96" fmla="*/ 5156 h 10000"/>
              <a:gd name="connsiteX97" fmla="*/ 8766 w 9922"/>
              <a:gd name="connsiteY97" fmla="*/ 5156 h 10000"/>
              <a:gd name="connsiteX98" fmla="*/ 8830 w 9922"/>
              <a:gd name="connsiteY98" fmla="*/ 5700 h 10000"/>
              <a:gd name="connsiteX99" fmla="*/ 8984 w 9922"/>
              <a:gd name="connsiteY99" fmla="*/ 5272 h 10000"/>
              <a:gd name="connsiteX100" fmla="*/ 9048 w 9922"/>
              <a:gd name="connsiteY100" fmla="*/ 4280 h 10000"/>
              <a:gd name="connsiteX101" fmla="*/ 9127 w 9922"/>
              <a:gd name="connsiteY101" fmla="*/ 5058 h 10000"/>
              <a:gd name="connsiteX102" fmla="*/ 9202 w 9922"/>
              <a:gd name="connsiteY102" fmla="*/ 5058 h 10000"/>
              <a:gd name="connsiteX103" fmla="*/ 9345 w 9922"/>
              <a:gd name="connsiteY103" fmla="*/ 4611 h 10000"/>
              <a:gd name="connsiteX104" fmla="*/ 9409 w 9922"/>
              <a:gd name="connsiteY104" fmla="*/ 5058 h 10000"/>
              <a:gd name="connsiteX105" fmla="*/ 9485 w 9922"/>
              <a:gd name="connsiteY105" fmla="*/ 5156 h 10000"/>
              <a:gd name="connsiteX106" fmla="*/ 9565 w 9922"/>
              <a:gd name="connsiteY106" fmla="*/ 5156 h 10000"/>
              <a:gd name="connsiteX107" fmla="*/ 9626 w 9922"/>
              <a:gd name="connsiteY107" fmla="*/ 5058 h 10000"/>
              <a:gd name="connsiteX108" fmla="*/ 9780 w 9922"/>
              <a:gd name="connsiteY108" fmla="*/ 4825 h 10000"/>
              <a:gd name="connsiteX109" fmla="*/ 9845 w 9922"/>
              <a:gd name="connsiteY109" fmla="*/ 5058 h 10000"/>
              <a:gd name="connsiteX110" fmla="*/ 9922 w 9922"/>
              <a:gd name="connsiteY110" fmla="*/ 4825 h 10000"/>
              <a:gd name="connsiteX0" fmla="*/ 0 w 9922"/>
              <a:gd name="connsiteY0" fmla="*/ 10000 h 10000"/>
              <a:gd name="connsiteX1" fmla="*/ 156 w 9922"/>
              <a:gd name="connsiteY1" fmla="*/ 9767 h 10000"/>
              <a:gd name="connsiteX2" fmla="*/ 219 w 9922"/>
              <a:gd name="connsiteY2" fmla="*/ 9767 h 10000"/>
              <a:gd name="connsiteX3" fmla="*/ 298 w 9922"/>
              <a:gd name="connsiteY3" fmla="*/ 9339 h 10000"/>
              <a:gd name="connsiteX4" fmla="*/ 362 w 9922"/>
              <a:gd name="connsiteY4" fmla="*/ 9125 h 10000"/>
              <a:gd name="connsiteX5" fmla="*/ 518 w 9922"/>
              <a:gd name="connsiteY5" fmla="*/ 8560 h 10000"/>
              <a:gd name="connsiteX6" fmla="*/ 584 w 9922"/>
              <a:gd name="connsiteY6" fmla="*/ 8560 h 10000"/>
              <a:gd name="connsiteX7" fmla="*/ 660 w 9922"/>
              <a:gd name="connsiteY7" fmla="*/ 7568 h 10000"/>
              <a:gd name="connsiteX8" fmla="*/ 738 w 9922"/>
              <a:gd name="connsiteY8" fmla="*/ 7568 h 10000"/>
              <a:gd name="connsiteX9" fmla="*/ 880 w 9922"/>
              <a:gd name="connsiteY9" fmla="*/ 7685 h 10000"/>
              <a:gd name="connsiteX10" fmla="*/ 957 w 9922"/>
              <a:gd name="connsiteY10" fmla="*/ 7802 h 10000"/>
              <a:gd name="connsiteX11" fmla="*/ 1023 w 9922"/>
              <a:gd name="connsiteY11" fmla="*/ 7354 h 10000"/>
              <a:gd name="connsiteX12" fmla="*/ 1101 w 9922"/>
              <a:gd name="connsiteY12" fmla="*/ 7237 h 10000"/>
              <a:gd name="connsiteX13" fmla="*/ 1243 w 9922"/>
              <a:gd name="connsiteY13" fmla="*/ 5603 h 10000"/>
              <a:gd name="connsiteX14" fmla="*/ 1320 w 9922"/>
              <a:gd name="connsiteY14" fmla="*/ 4942 h 10000"/>
              <a:gd name="connsiteX15" fmla="*/ 1385 w 9922"/>
              <a:gd name="connsiteY15" fmla="*/ 5603 h 10000"/>
              <a:gd name="connsiteX16" fmla="*/ 1464 w 9922"/>
              <a:gd name="connsiteY16" fmla="*/ 5700 h 10000"/>
              <a:gd name="connsiteX17" fmla="*/ 1607 w 9922"/>
              <a:gd name="connsiteY17" fmla="*/ 5370 h 10000"/>
              <a:gd name="connsiteX18" fmla="*/ 1684 w 9922"/>
              <a:gd name="connsiteY18" fmla="*/ 5700 h 10000"/>
              <a:gd name="connsiteX19" fmla="*/ 1751 w 9922"/>
              <a:gd name="connsiteY19" fmla="*/ 5272 h 10000"/>
              <a:gd name="connsiteX20" fmla="*/ 1828 w 9922"/>
              <a:gd name="connsiteY20" fmla="*/ 5603 h 10000"/>
              <a:gd name="connsiteX21" fmla="*/ 1968 w 9922"/>
              <a:gd name="connsiteY21" fmla="*/ 5058 h 10000"/>
              <a:gd name="connsiteX22" fmla="*/ 2045 w 9922"/>
              <a:gd name="connsiteY22" fmla="*/ 5370 h 10000"/>
              <a:gd name="connsiteX23" fmla="*/ 2125 w 9922"/>
              <a:gd name="connsiteY23" fmla="*/ 5156 h 10000"/>
              <a:gd name="connsiteX24" fmla="*/ 2189 w 9922"/>
              <a:gd name="connsiteY24" fmla="*/ 5486 h 10000"/>
              <a:gd name="connsiteX25" fmla="*/ 2344 w 9922"/>
              <a:gd name="connsiteY25" fmla="*/ 4611 h 10000"/>
              <a:gd name="connsiteX26" fmla="*/ 2409 w 9922"/>
              <a:gd name="connsiteY26" fmla="*/ 5156 h 10000"/>
              <a:gd name="connsiteX27" fmla="*/ 2487 w 9922"/>
              <a:gd name="connsiteY27" fmla="*/ 5272 h 10000"/>
              <a:gd name="connsiteX28" fmla="*/ 2549 w 9922"/>
              <a:gd name="connsiteY28" fmla="*/ 5603 h 10000"/>
              <a:gd name="connsiteX29" fmla="*/ 2633 w 9922"/>
              <a:gd name="connsiteY29" fmla="*/ 5058 h 10000"/>
              <a:gd name="connsiteX30" fmla="*/ 2776 w 9922"/>
              <a:gd name="connsiteY30" fmla="*/ 5486 h 10000"/>
              <a:gd name="connsiteX31" fmla="*/ 2850 w 9922"/>
              <a:gd name="connsiteY31" fmla="*/ 5603 h 10000"/>
              <a:gd name="connsiteX32" fmla="*/ 2926 w 9922"/>
              <a:gd name="connsiteY32" fmla="*/ 5370 h 10000"/>
              <a:gd name="connsiteX33" fmla="*/ 2994 w 9922"/>
              <a:gd name="connsiteY33" fmla="*/ 5370 h 10000"/>
              <a:gd name="connsiteX34" fmla="*/ 3150 w 9922"/>
              <a:gd name="connsiteY34" fmla="*/ 5370 h 10000"/>
              <a:gd name="connsiteX35" fmla="*/ 3213 w 9922"/>
              <a:gd name="connsiteY35" fmla="*/ 4611 h 10000"/>
              <a:gd name="connsiteX36" fmla="*/ 3294 w 9922"/>
              <a:gd name="connsiteY36" fmla="*/ 4942 h 10000"/>
              <a:gd name="connsiteX37" fmla="*/ 3355 w 9922"/>
              <a:gd name="connsiteY37" fmla="*/ 4728 h 10000"/>
              <a:gd name="connsiteX38" fmla="*/ 3510 w 9922"/>
              <a:gd name="connsiteY38" fmla="*/ 6031 h 10000"/>
              <a:gd name="connsiteX39" fmla="*/ 3575 w 9922"/>
              <a:gd name="connsiteY39" fmla="*/ 5272 h 10000"/>
              <a:gd name="connsiteX40" fmla="*/ 3653 w 9922"/>
              <a:gd name="connsiteY40" fmla="*/ 5272 h 10000"/>
              <a:gd name="connsiteX41" fmla="*/ 3731 w 9922"/>
              <a:gd name="connsiteY41" fmla="*/ 5272 h 10000"/>
              <a:gd name="connsiteX42" fmla="*/ 3873 w 9922"/>
              <a:gd name="connsiteY42" fmla="*/ 4611 h 10000"/>
              <a:gd name="connsiteX43" fmla="*/ 3939 w 9922"/>
              <a:gd name="connsiteY43" fmla="*/ 5370 h 10000"/>
              <a:gd name="connsiteX44" fmla="*/ 4016 w 9922"/>
              <a:gd name="connsiteY44" fmla="*/ 5486 h 10000"/>
              <a:gd name="connsiteX45" fmla="*/ 4094 w 9922"/>
              <a:gd name="connsiteY45" fmla="*/ 5058 h 10000"/>
              <a:gd name="connsiteX46" fmla="*/ 4235 w 9922"/>
              <a:gd name="connsiteY46" fmla="*/ 5603 h 10000"/>
              <a:gd name="connsiteX47" fmla="*/ 4315 w 9922"/>
              <a:gd name="connsiteY47" fmla="*/ 4611 h 10000"/>
              <a:gd name="connsiteX48" fmla="*/ 4378 w 9922"/>
              <a:gd name="connsiteY48" fmla="*/ 4825 h 10000"/>
              <a:gd name="connsiteX49" fmla="*/ 4457 w 9922"/>
              <a:gd name="connsiteY49" fmla="*/ 4397 h 10000"/>
              <a:gd name="connsiteX50" fmla="*/ 4597 w 9922"/>
              <a:gd name="connsiteY50" fmla="*/ 5058 h 10000"/>
              <a:gd name="connsiteX51" fmla="*/ 4675 w 9922"/>
              <a:gd name="connsiteY51" fmla="*/ 5156 h 10000"/>
              <a:gd name="connsiteX52" fmla="*/ 4740 w 9922"/>
              <a:gd name="connsiteY52" fmla="*/ 4825 h 10000"/>
              <a:gd name="connsiteX53" fmla="*/ 4818 w 9922"/>
              <a:gd name="connsiteY53" fmla="*/ 5156 h 10000"/>
              <a:gd name="connsiteX54" fmla="*/ 4961 w 9922"/>
              <a:gd name="connsiteY54" fmla="*/ 5156 h 10000"/>
              <a:gd name="connsiteX55" fmla="*/ 5040 w 9922"/>
              <a:gd name="connsiteY55" fmla="*/ 5486 h 10000"/>
              <a:gd name="connsiteX56" fmla="*/ 5118 w 9922"/>
              <a:gd name="connsiteY56" fmla="*/ 5370 h 10000"/>
              <a:gd name="connsiteX57" fmla="*/ 5180 w 9922"/>
              <a:gd name="connsiteY57" fmla="*/ 5272 h 10000"/>
              <a:gd name="connsiteX58" fmla="*/ 5326 w 9922"/>
              <a:gd name="connsiteY58" fmla="*/ 4942 h 10000"/>
              <a:gd name="connsiteX59" fmla="*/ 5399 w 9922"/>
              <a:gd name="connsiteY59" fmla="*/ 4942 h 10000"/>
              <a:gd name="connsiteX60" fmla="*/ 5482 w 9922"/>
              <a:gd name="connsiteY60" fmla="*/ 5272 h 10000"/>
              <a:gd name="connsiteX61" fmla="*/ 5544 w 9922"/>
              <a:gd name="connsiteY61" fmla="*/ 5486 h 10000"/>
              <a:gd name="connsiteX62" fmla="*/ 5699 w 9922"/>
              <a:gd name="connsiteY62" fmla="*/ 5156 h 10000"/>
              <a:gd name="connsiteX63" fmla="*/ 5763 w 9922"/>
              <a:gd name="connsiteY63" fmla="*/ 7354 h 10000"/>
              <a:gd name="connsiteX64" fmla="*/ 5843 w 9922"/>
              <a:gd name="connsiteY64" fmla="*/ 8016 h 10000"/>
              <a:gd name="connsiteX65" fmla="*/ 5919 w 9922"/>
              <a:gd name="connsiteY65" fmla="*/ 7140 h 10000"/>
              <a:gd name="connsiteX66" fmla="*/ 6060 w 9922"/>
              <a:gd name="connsiteY66" fmla="*/ 6265 h 10000"/>
              <a:gd name="connsiteX67" fmla="*/ 6128 w 9922"/>
              <a:gd name="connsiteY67" fmla="*/ 6148 h 10000"/>
              <a:gd name="connsiteX68" fmla="*/ 6204 w 9922"/>
              <a:gd name="connsiteY68" fmla="*/ 5486 h 10000"/>
              <a:gd name="connsiteX69" fmla="*/ 6281 w 9922"/>
              <a:gd name="connsiteY69" fmla="*/ 5700 h 10000"/>
              <a:gd name="connsiteX70" fmla="*/ 6349 w 9922"/>
              <a:gd name="connsiteY70" fmla="*/ 5156 h 10000"/>
              <a:gd name="connsiteX71" fmla="*/ 6503 w 9922"/>
              <a:gd name="connsiteY71" fmla="*/ 4942 h 10000"/>
              <a:gd name="connsiteX72" fmla="*/ 6566 w 9922"/>
              <a:gd name="connsiteY72" fmla="*/ 5370 h 10000"/>
              <a:gd name="connsiteX73" fmla="*/ 6646 w 9922"/>
              <a:gd name="connsiteY73" fmla="*/ 5486 h 10000"/>
              <a:gd name="connsiteX74" fmla="*/ 6708 w 9922"/>
              <a:gd name="connsiteY74" fmla="*/ 6362 h 10000"/>
              <a:gd name="connsiteX75" fmla="*/ 6864 w 9922"/>
              <a:gd name="connsiteY75" fmla="*/ 6265 h 10000"/>
              <a:gd name="connsiteX76" fmla="*/ 6929 w 9922"/>
              <a:gd name="connsiteY76" fmla="*/ 5817 h 10000"/>
              <a:gd name="connsiteX77" fmla="*/ 7007 w 9922"/>
              <a:gd name="connsiteY77" fmla="*/ 7023 h 10000"/>
              <a:gd name="connsiteX78" fmla="*/ 7087 w 9922"/>
              <a:gd name="connsiteY78" fmla="*/ 2743 h 10000"/>
              <a:gd name="connsiteX79" fmla="*/ 7228 w 9922"/>
              <a:gd name="connsiteY79" fmla="*/ 0 h 10000"/>
              <a:gd name="connsiteX80" fmla="*/ 7305 w 9922"/>
              <a:gd name="connsiteY80" fmla="*/ 1323 h 10000"/>
              <a:gd name="connsiteX81" fmla="*/ 7368 w 9922"/>
              <a:gd name="connsiteY81" fmla="*/ 875 h 10000"/>
              <a:gd name="connsiteX82" fmla="*/ 7446 w 9922"/>
              <a:gd name="connsiteY82" fmla="*/ 2082 h 10000"/>
              <a:gd name="connsiteX83" fmla="*/ 7590 w 9922"/>
              <a:gd name="connsiteY83" fmla="*/ 1751 h 10000"/>
              <a:gd name="connsiteX84" fmla="*/ 7668 w 9922"/>
              <a:gd name="connsiteY84" fmla="*/ 1751 h 10000"/>
              <a:gd name="connsiteX85" fmla="*/ 7734 w 9922"/>
              <a:gd name="connsiteY85" fmla="*/ 1965 h 10000"/>
              <a:gd name="connsiteX86" fmla="*/ 7810 w 9922"/>
              <a:gd name="connsiteY86" fmla="*/ 2626 h 10000"/>
              <a:gd name="connsiteX87" fmla="*/ 7954 w 9922"/>
              <a:gd name="connsiteY87" fmla="*/ 1634 h 10000"/>
              <a:gd name="connsiteX88" fmla="*/ 8031 w 9922"/>
              <a:gd name="connsiteY88" fmla="*/ 2082 h 10000"/>
              <a:gd name="connsiteX89" fmla="*/ 8096 w 9922"/>
              <a:gd name="connsiteY89" fmla="*/ 1965 h 10000"/>
              <a:gd name="connsiteX90" fmla="*/ 8175 w 9922"/>
              <a:gd name="connsiteY90" fmla="*/ 992 h 10000"/>
              <a:gd name="connsiteX91" fmla="*/ 8319 w 9922"/>
              <a:gd name="connsiteY91" fmla="*/ 1206 h 10000"/>
              <a:gd name="connsiteX92" fmla="*/ 8393 w 9922"/>
              <a:gd name="connsiteY92" fmla="*/ 545 h 10000"/>
              <a:gd name="connsiteX93" fmla="*/ 8472 w 9922"/>
              <a:gd name="connsiteY93" fmla="*/ 4163 h 10000"/>
              <a:gd name="connsiteX94" fmla="*/ 8536 w 9922"/>
              <a:gd name="connsiteY94" fmla="*/ 5700 h 10000"/>
              <a:gd name="connsiteX95" fmla="*/ 8691 w 9922"/>
              <a:gd name="connsiteY95" fmla="*/ 5700 h 10000"/>
              <a:gd name="connsiteX96" fmla="*/ 8758 w 9922"/>
              <a:gd name="connsiteY96" fmla="*/ 5156 h 10000"/>
              <a:gd name="connsiteX97" fmla="*/ 8835 w 9922"/>
              <a:gd name="connsiteY97" fmla="*/ 5156 h 10000"/>
              <a:gd name="connsiteX98" fmla="*/ 8899 w 9922"/>
              <a:gd name="connsiteY98" fmla="*/ 5700 h 10000"/>
              <a:gd name="connsiteX99" fmla="*/ 9055 w 9922"/>
              <a:gd name="connsiteY99" fmla="*/ 5272 h 10000"/>
              <a:gd name="connsiteX100" fmla="*/ 9119 w 9922"/>
              <a:gd name="connsiteY100" fmla="*/ 4280 h 10000"/>
              <a:gd name="connsiteX101" fmla="*/ 9199 w 9922"/>
              <a:gd name="connsiteY101" fmla="*/ 5058 h 10000"/>
              <a:gd name="connsiteX102" fmla="*/ 9274 w 9922"/>
              <a:gd name="connsiteY102" fmla="*/ 5058 h 10000"/>
              <a:gd name="connsiteX103" fmla="*/ 9418 w 9922"/>
              <a:gd name="connsiteY103" fmla="*/ 4611 h 10000"/>
              <a:gd name="connsiteX104" fmla="*/ 9483 w 9922"/>
              <a:gd name="connsiteY104" fmla="*/ 5058 h 10000"/>
              <a:gd name="connsiteX105" fmla="*/ 9560 w 9922"/>
              <a:gd name="connsiteY105" fmla="*/ 5156 h 10000"/>
              <a:gd name="connsiteX106" fmla="*/ 9640 w 9922"/>
              <a:gd name="connsiteY106" fmla="*/ 5156 h 10000"/>
              <a:gd name="connsiteX107" fmla="*/ 9702 w 9922"/>
              <a:gd name="connsiteY107" fmla="*/ 5058 h 10000"/>
              <a:gd name="connsiteX108" fmla="*/ 9857 w 9922"/>
              <a:gd name="connsiteY108" fmla="*/ 4825 h 10000"/>
              <a:gd name="connsiteX109" fmla="*/ 9922 w 9922"/>
              <a:gd name="connsiteY109" fmla="*/ 5058 h 10000"/>
              <a:gd name="connsiteX0" fmla="*/ 0 w 9934"/>
              <a:gd name="connsiteY0" fmla="*/ 10000 h 10000"/>
              <a:gd name="connsiteX1" fmla="*/ 157 w 9934"/>
              <a:gd name="connsiteY1" fmla="*/ 9767 h 10000"/>
              <a:gd name="connsiteX2" fmla="*/ 221 w 9934"/>
              <a:gd name="connsiteY2" fmla="*/ 9767 h 10000"/>
              <a:gd name="connsiteX3" fmla="*/ 300 w 9934"/>
              <a:gd name="connsiteY3" fmla="*/ 9339 h 10000"/>
              <a:gd name="connsiteX4" fmla="*/ 365 w 9934"/>
              <a:gd name="connsiteY4" fmla="*/ 9125 h 10000"/>
              <a:gd name="connsiteX5" fmla="*/ 522 w 9934"/>
              <a:gd name="connsiteY5" fmla="*/ 8560 h 10000"/>
              <a:gd name="connsiteX6" fmla="*/ 589 w 9934"/>
              <a:gd name="connsiteY6" fmla="*/ 8560 h 10000"/>
              <a:gd name="connsiteX7" fmla="*/ 665 w 9934"/>
              <a:gd name="connsiteY7" fmla="*/ 7568 h 10000"/>
              <a:gd name="connsiteX8" fmla="*/ 744 w 9934"/>
              <a:gd name="connsiteY8" fmla="*/ 7568 h 10000"/>
              <a:gd name="connsiteX9" fmla="*/ 887 w 9934"/>
              <a:gd name="connsiteY9" fmla="*/ 7685 h 10000"/>
              <a:gd name="connsiteX10" fmla="*/ 965 w 9934"/>
              <a:gd name="connsiteY10" fmla="*/ 7802 h 10000"/>
              <a:gd name="connsiteX11" fmla="*/ 1031 w 9934"/>
              <a:gd name="connsiteY11" fmla="*/ 7354 h 10000"/>
              <a:gd name="connsiteX12" fmla="*/ 1110 w 9934"/>
              <a:gd name="connsiteY12" fmla="*/ 7237 h 10000"/>
              <a:gd name="connsiteX13" fmla="*/ 1253 w 9934"/>
              <a:gd name="connsiteY13" fmla="*/ 5603 h 10000"/>
              <a:gd name="connsiteX14" fmla="*/ 1330 w 9934"/>
              <a:gd name="connsiteY14" fmla="*/ 4942 h 10000"/>
              <a:gd name="connsiteX15" fmla="*/ 1396 w 9934"/>
              <a:gd name="connsiteY15" fmla="*/ 5603 h 10000"/>
              <a:gd name="connsiteX16" fmla="*/ 1476 w 9934"/>
              <a:gd name="connsiteY16" fmla="*/ 5700 h 10000"/>
              <a:gd name="connsiteX17" fmla="*/ 1620 w 9934"/>
              <a:gd name="connsiteY17" fmla="*/ 5370 h 10000"/>
              <a:gd name="connsiteX18" fmla="*/ 1697 w 9934"/>
              <a:gd name="connsiteY18" fmla="*/ 5700 h 10000"/>
              <a:gd name="connsiteX19" fmla="*/ 1765 w 9934"/>
              <a:gd name="connsiteY19" fmla="*/ 5272 h 10000"/>
              <a:gd name="connsiteX20" fmla="*/ 1842 w 9934"/>
              <a:gd name="connsiteY20" fmla="*/ 5603 h 10000"/>
              <a:gd name="connsiteX21" fmla="*/ 1983 w 9934"/>
              <a:gd name="connsiteY21" fmla="*/ 5058 h 10000"/>
              <a:gd name="connsiteX22" fmla="*/ 2061 w 9934"/>
              <a:gd name="connsiteY22" fmla="*/ 5370 h 10000"/>
              <a:gd name="connsiteX23" fmla="*/ 2142 w 9934"/>
              <a:gd name="connsiteY23" fmla="*/ 5156 h 10000"/>
              <a:gd name="connsiteX24" fmla="*/ 2206 w 9934"/>
              <a:gd name="connsiteY24" fmla="*/ 5486 h 10000"/>
              <a:gd name="connsiteX25" fmla="*/ 2362 w 9934"/>
              <a:gd name="connsiteY25" fmla="*/ 4611 h 10000"/>
              <a:gd name="connsiteX26" fmla="*/ 2428 w 9934"/>
              <a:gd name="connsiteY26" fmla="*/ 5156 h 10000"/>
              <a:gd name="connsiteX27" fmla="*/ 2507 w 9934"/>
              <a:gd name="connsiteY27" fmla="*/ 5272 h 10000"/>
              <a:gd name="connsiteX28" fmla="*/ 2569 w 9934"/>
              <a:gd name="connsiteY28" fmla="*/ 5603 h 10000"/>
              <a:gd name="connsiteX29" fmla="*/ 2654 w 9934"/>
              <a:gd name="connsiteY29" fmla="*/ 5058 h 10000"/>
              <a:gd name="connsiteX30" fmla="*/ 2798 w 9934"/>
              <a:gd name="connsiteY30" fmla="*/ 5486 h 10000"/>
              <a:gd name="connsiteX31" fmla="*/ 2872 w 9934"/>
              <a:gd name="connsiteY31" fmla="*/ 5603 h 10000"/>
              <a:gd name="connsiteX32" fmla="*/ 2949 w 9934"/>
              <a:gd name="connsiteY32" fmla="*/ 5370 h 10000"/>
              <a:gd name="connsiteX33" fmla="*/ 3018 w 9934"/>
              <a:gd name="connsiteY33" fmla="*/ 5370 h 10000"/>
              <a:gd name="connsiteX34" fmla="*/ 3175 w 9934"/>
              <a:gd name="connsiteY34" fmla="*/ 5370 h 10000"/>
              <a:gd name="connsiteX35" fmla="*/ 3238 w 9934"/>
              <a:gd name="connsiteY35" fmla="*/ 4611 h 10000"/>
              <a:gd name="connsiteX36" fmla="*/ 3320 w 9934"/>
              <a:gd name="connsiteY36" fmla="*/ 4942 h 10000"/>
              <a:gd name="connsiteX37" fmla="*/ 3381 w 9934"/>
              <a:gd name="connsiteY37" fmla="*/ 4728 h 10000"/>
              <a:gd name="connsiteX38" fmla="*/ 3538 w 9934"/>
              <a:gd name="connsiteY38" fmla="*/ 6031 h 10000"/>
              <a:gd name="connsiteX39" fmla="*/ 3603 w 9934"/>
              <a:gd name="connsiteY39" fmla="*/ 5272 h 10000"/>
              <a:gd name="connsiteX40" fmla="*/ 3682 w 9934"/>
              <a:gd name="connsiteY40" fmla="*/ 5272 h 10000"/>
              <a:gd name="connsiteX41" fmla="*/ 3760 w 9934"/>
              <a:gd name="connsiteY41" fmla="*/ 5272 h 10000"/>
              <a:gd name="connsiteX42" fmla="*/ 3903 w 9934"/>
              <a:gd name="connsiteY42" fmla="*/ 4611 h 10000"/>
              <a:gd name="connsiteX43" fmla="*/ 3970 w 9934"/>
              <a:gd name="connsiteY43" fmla="*/ 5370 h 10000"/>
              <a:gd name="connsiteX44" fmla="*/ 4048 w 9934"/>
              <a:gd name="connsiteY44" fmla="*/ 5486 h 10000"/>
              <a:gd name="connsiteX45" fmla="*/ 4126 w 9934"/>
              <a:gd name="connsiteY45" fmla="*/ 5058 h 10000"/>
              <a:gd name="connsiteX46" fmla="*/ 4268 w 9934"/>
              <a:gd name="connsiteY46" fmla="*/ 5603 h 10000"/>
              <a:gd name="connsiteX47" fmla="*/ 4349 w 9934"/>
              <a:gd name="connsiteY47" fmla="*/ 4611 h 10000"/>
              <a:gd name="connsiteX48" fmla="*/ 4412 w 9934"/>
              <a:gd name="connsiteY48" fmla="*/ 4825 h 10000"/>
              <a:gd name="connsiteX49" fmla="*/ 4492 w 9934"/>
              <a:gd name="connsiteY49" fmla="*/ 4397 h 10000"/>
              <a:gd name="connsiteX50" fmla="*/ 4633 w 9934"/>
              <a:gd name="connsiteY50" fmla="*/ 5058 h 10000"/>
              <a:gd name="connsiteX51" fmla="*/ 4712 w 9934"/>
              <a:gd name="connsiteY51" fmla="*/ 5156 h 10000"/>
              <a:gd name="connsiteX52" fmla="*/ 4777 w 9934"/>
              <a:gd name="connsiteY52" fmla="*/ 4825 h 10000"/>
              <a:gd name="connsiteX53" fmla="*/ 4856 w 9934"/>
              <a:gd name="connsiteY53" fmla="*/ 5156 h 10000"/>
              <a:gd name="connsiteX54" fmla="*/ 5000 w 9934"/>
              <a:gd name="connsiteY54" fmla="*/ 5156 h 10000"/>
              <a:gd name="connsiteX55" fmla="*/ 5080 w 9934"/>
              <a:gd name="connsiteY55" fmla="*/ 5486 h 10000"/>
              <a:gd name="connsiteX56" fmla="*/ 5158 w 9934"/>
              <a:gd name="connsiteY56" fmla="*/ 5370 h 10000"/>
              <a:gd name="connsiteX57" fmla="*/ 5221 w 9934"/>
              <a:gd name="connsiteY57" fmla="*/ 5272 h 10000"/>
              <a:gd name="connsiteX58" fmla="*/ 5368 w 9934"/>
              <a:gd name="connsiteY58" fmla="*/ 4942 h 10000"/>
              <a:gd name="connsiteX59" fmla="*/ 5441 w 9934"/>
              <a:gd name="connsiteY59" fmla="*/ 4942 h 10000"/>
              <a:gd name="connsiteX60" fmla="*/ 5525 w 9934"/>
              <a:gd name="connsiteY60" fmla="*/ 5272 h 10000"/>
              <a:gd name="connsiteX61" fmla="*/ 5588 w 9934"/>
              <a:gd name="connsiteY61" fmla="*/ 5486 h 10000"/>
              <a:gd name="connsiteX62" fmla="*/ 5744 w 9934"/>
              <a:gd name="connsiteY62" fmla="*/ 5156 h 10000"/>
              <a:gd name="connsiteX63" fmla="*/ 5808 w 9934"/>
              <a:gd name="connsiteY63" fmla="*/ 7354 h 10000"/>
              <a:gd name="connsiteX64" fmla="*/ 5889 w 9934"/>
              <a:gd name="connsiteY64" fmla="*/ 8016 h 10000"/>
              <a:gd name="connsiteX65" fmla="*/ 5966 w 9934"/>
              <a:gd name="connsiteY65" fmla="*/ 7140 h 10000"/>
              <a:gd name="connsiteX66" fmla="*/ 6108 w 9934"/>
              <a:gd name="connsiteY66" fmla="*/ 6265 h 10000"/>
              <a:gd name="connsiteX67" fmla="*/ 6176 w 9934"/>
              <a:gd name="connsiteY67" fmla="*/ 6148 h 10000"/>
              <a:gd name="connsiteX68" fmla="*/ 6253 w 9934"/>
              <a:gd name="connsiteY68" fmla="*/ 5486 h 10000"/>
              <a:gd name="connsiteX69" fmla="*/ 6330 w 9934"/>
              <a:gd name="connsiteY69" fmla="*/ 5700 h 10000"/>
              <a:gd name="connsiteX70" fmla="*/ 6399 w 9934"/>
              <a:gd name="connsiteY70" fmla="*/ 5156 h 10000"/>
              <a:gd name="connsiteX71" fmla="*/ 6554 w 9934"/>
              <a:gd name="connsiteY71" fmla="*/ 4942 h 10000"/>
              <a:gd name="connsiteX72" fmla="*/ 6618 w 9934"/>
              <a:gd name="connsiteY72" fmla="*/ 5370 h 10000"/>
              <a:gd name="connsiteX73" fmla="*/ 6698 w 9934"/>
              <a:gd name="connsiteY73" fmla="*/ 5486 h 10000"/>
              <a:gd name="connsiteX74" fmla="*/ 6761 w 9934"/>
              <a:gd name="connsiteY74" fmla="*/ 6362 h 10000"/>
              <a:gd name="connsiteX75" fmla="*/ 6918 w 9934"/>
              <a:gd name="connsiteY75" fmla="*/ 6265 h 10000"/>
              <a:gd name="connsiteX76" fmla="*/ 6983 w 9934"/>
              <a:gd name="connsiteY76" fmla="*/ 5817 h 10000"/>
              <a:gd name="connsiteX77" fmla="*/ 7062 w 9934"/>
              <a:gd name="connsiteY77" fmla="*/ 7023 h 10000"/>
              <a:gd name="connsiteX78" fmla="*/ 7143 w 9934"/>
              <a:gd name="connsiteY78" fmla="*/ 2743 h 10000"/>
              <a:gd name="connsiteX79" fmla="*/ 7285 w 9934"/>
              <a:gd name="connsiteY79" fmla="*/ 0 h 10000"/>
              <a:gd name="connsiteX80" fmla="*/ 7362 w 9934"/>
              <a:gd name="connsiteY80" fmla="*/ 1323 h 10000"/>
              <a:gd name="connsiteX81" fmla="*/ 7426 w 9934"/>
              <a:gd name="connsiteY81" fmla="*/ 875 h 10000"/>
              <a:gd name="connsiteX82" fmla="*/ 7505 w 9934"/>
              <a:gd name="connsiteY82" fmla="*/ 2082 h 10000"/>
              <a:gd name="connsiteX83" fmla="*/ 7650 w 9934"/>
              <a:gd name="connsiteY83" fmla="*/ 1751 h 10000"/>
              <a:gd name="connsiteX84" fmla="*/ 7728 w 9934"/>
              <a:gd name="connsiteY84" fmla="*/ 1751 h 10000"/>
              <a:gd name="connsiteX85" fmla="*/ 7795 w 9934"/>
              <a:gd name="connsiteY85" fmla="*/ 1965 h 10000"/>
              <a:gd name="connsiteX86" fmla="*/ 7871 w 9934"/>
              <a:gd name="connsiteY86" fmla="*/ 2626 h 10000"/>
              <a:gd name="connsiteX87" fmla="*/ 8017 w 9934"/>
              <a:gd name="connsiteY87" fmla="*/ 1634 h 10000"/>
              <a:gd name="connsiteX88" fmla="*/ 8094 w 9934"/>
              <a:gd name="connsiteY88" fmla="*/ 2082 h 10000"/>
              <a:gd name="connsiteX89" fmla="*/ 8160 w 9934"/>
              <a:gd name="connsiteY89" fmla="*/ 1965 h 10000"/>
              <a:gd name="connsiteX90" fmla="*/ 8239 w 9934"/>
              <a:gd name="connsiteY90" fmla="*/ 992 h 10000"/>
              <a:gd name="connsiteX91" fmla="*/ 8384 w 9934"/>
              <a:gd name="connsiteY91" fmla="*/ 1206 h 10000"/>
              <a:gd name="connsiteX92" fmla="*/ 8459 w 9934"/>
              <a:gd name="connsiteY92" fmla="*/ 545 h 10000"/>
              <a:gd name="connsiteX93" fmla="*/ 8539 w 9934"/>
              <a:gd name="connsiteY93" fmla="*/ 4163 h 10000"/>
              <a:gd name="connsiteX94" fmla="*/ 8603 w 9934"/>
              <a:gd name="connsiteY94" fmla="*/ 5700 h 10000"/>
              <a:gd name="connsiteX95" fmla="*/ 8759 w 9934"/>
              <a:gd name="connsiteY95" fmla="*/ 5700 h 10000"/>
              <a:gd name="connsiteX96" fmla="*/ 8827 w 9934"/>
              <a:gd name="connsiteY96" fmla="*/ 5156 h 10000"/>
              <a:gd name="connsiteX97" fmla="*/ 8904 w 9934"/>
              <a:gd name="connsiteY97" fmla="*/ 5156 h 10000"/>
              <a:gd name="connsiteX98" fmla="*/ 8969 w 9934"/>
              <a:gd name="connsiteY98" fmla="*/ 5700 h 10000"/>
              <a:gd name="connsiteX99" fmla="*/ 9126 w 9934"/>
              <a:gd name="connsiteY99" fmla="*/ 5272 h 10000"/>
              <a:gd name="connsiteX100" fmla="*/ 9191 w 9934"/>
              <a:gd name="connsiteY100" fmla="*/ 4280 h 10000"/>
              <a:gd name="connsiteX101" fmla="*/ 9271 w 9934"/>
              <a:gd name="connsiteY101" fmla="*/ 5058 h 10000"/>
              <a:gd name="connsiteX102" fmla="*/ 9347 w 9934"/>
              <a:gd name="connsiteY102" fmla="*/ 5058 h 10000"/>
              <a:gd name="connsiteX103" fmla="*/ 9492 w 9934"/>
              <a:gd name="connsiteY103" fmla="*/ 4611 h 10000"/>
              <a:gd name="connsiteX104" fmla="*/ 9558 w 9934"/>
              <a:gd name="connsiteY104" fmla="*/ 5058 h 10000"/>
              <a:gd name="connsiteX105" fmla="*/ 9635 w 9934"/>
              <a:gd name="connsiteY105" fmla="*/ 5156 h 10000"/>
              <a:gd name="connsiteX106" fmla="*/ 9716 w 9934"/>
              <a:gd name="connsiteY106" fmla="*/ 5156 h 10000"/>
              <a:gd name="connsiteX107" fmla="*/ 9778 w 9934"/>
              <a:gd name="connsiteY107" fmla="*/ 5058 h 10000"/>
              <a:gd name="connsiteX108" fmla="*/ 9934 w 9934"/>
              <a:gd name="connsiteY108" fmla="*/ 4825 h 10000"/>
              <a:gd name="connsiteX0" fmla="*/ 0 w 9843"/>
              <a:gd name="connsiteY0" fmla="*/ 10000 h 10000"/>
              <a:gd name="connsiteX1" fmla="*/ 158 w 9843"/>
              <a:gd name="connsiteY1" fmla="*/ 9767 h 10000"/>
              <a:gd name="connsiteX2" fmla="*/ 222 w 9843"/>
              <a:gd name="connsiteY2" fmla="*/ 9767 h 10000"/>
              <a:gd name="connsiteX3" fmla="*/ 302 w 9843"/>
              <a:gd name="connsiteY3" fmla="*/ 9339 h 10000"/>
              <a:gd name="connsiteX4" fmla="*/ 367 w 9843"/>
              <a:gd name="connsiteY4" fmla="*/ 9125 h 10000"/>
              <a:gd name="connsiteX5" fmla="*/ 525 w 9843"/>
              <a:gd name="connsiteY5" fmla="*/ 8560 h 10000"/>
              <a:gd name="connsiteX6" fmla="*/ 593 w 9843"/>
              <a:gd name="connsiteY6" fmla="*/ 8560 h 10000"/>
              <a:gd name="connsiteX7" fmla="*/ 669 w 9843"/>
              <a:gd name="connsiteY7" fmla="*/ 7568 h 10000"/>
              <a:gd name="connsiteX8" fmla="*/ 749 w 9843"/>
              <a:gd name="connsiteY8" fmla="*/ 7568 h 10000"/>
              <a:gd name="connsiteX9" fmla="*/ 893 w 9843"/>
              <a:gd name="connsiteY9" fmla="*/ 7685 h 10000"/>
              <a:gd name="connsiteX10" fmla="*/ 971 w 9843"/>
              <a:gd name="connsiteY10" fmla="*/ 7802 h 10000"/>
              <a:gd name="connsiteX11" fmla="*/ 1038 w 9843"/>
              <a:gd name="connsiteY11" fmla="*/ 7354 h 10000"/>
              <a:gd name="connsiteX12" fmla="*/ 1117 w 9843"/>
              <a:gd name="connsiteY12" fmla="*/ 7237 h 10000"/>
              <a:gd name="connsiteX13" fmla="*/ 1261 w 9843"/>
              <a:gd name="connsiteY13" fmla="*/ 5603 h 10000"/>
              <a:gd name="connsiteX14" fmla="*/ 1339 w 9843"/>
              <a:gd name="connsiteY14" fmla="*/ 4942 h 10000"/>
              <a:gd name="connsiteX15" fmla="*/ 1405 w 9843"/>
              <a:gd name="connsiteY15" fmla="*/ 5603 h 10000"/>
              <a:gd name="connsiteX16" fmla="*/ 1486 w 9843"/>
              <a:gd name="connsiteY16" fmla="*/ 5700 h 10000"/>
              <a:gd name="connsiteX17" fmla="*/ 1631 w 9843"/>
              <a:gd name="connsiteY17" fmla="*/ 5370 h 10000"/>
              <a:gd name="connsiteX18" fmla="*/ 1708 w 9843"/>
              <a:gd name="connsiteY18" fmla="*/ 5700 h 10000"/>
              <a:gd name="connsiteX19" fmla="*/ 1777 w 9843"/>
              <a:gd name="connsiteY19" fmla="*/ 5272 h 10000"/>
              <a:gd name="connsiteX20" fmla="*/ 1854 w 9843"/>
              <a:gd name="connsiteY20" fmla="*/ 5603 h 10000"/>
              <a:gd name="connsiteX21" fmla="*/ 1996 w 9843"/>
              <a:gd name="connsiteY21" fmla="*/ 5058 h 10000"/>
              <a:gd name="connsiteX22" fmla="*/ 2075 w 9843"/>
              <a:gd name="connsiteY22" fmla="*/ 5370 h 10000"/>
              <a:gd name="connsiteX23" fmla="*/ 2156 w 9843"/>
              <a:gd name="connsiteY23" fmla="*/ 5156 h 10000"/>
              <a:gd name="connsiteX24" fmla="*/ 2221 w 9843"/>
              <a:gd name="connsiteY24" fmla="*/ 5486 h 10000"/>
              <a:gd name="connsiteX25" fmla="*/ 2378 w 9843"/>
              <a:gd name="connsiteY25" fmla="*/ 4611 h 10000"/>
              <a:gd name="connsiteX26" fmla="*/ 2444 w 9843"/>
              <a:gd name="connsiteY26" fmla="*/ 5156 h 10000"/>
              <a:gd name="connsiteX27" fmla="*/ 2524 w 9843"/>
              <a:gd name="connsiteY27" fmla="*/ 5272 h 10000"/>
              <a:gd name="connsiteX28" fmla="*/ 2586 w 9843"/>
              <a:gd name="connsiteY28" fmla="*/ 5603 h 10000"/>
              <a:gd name="connsiteX29" fmla="*/ 2672 w 9843"/>
              <a:gd name="connsiteY29" fmla="*/ 5058 h 10000"/>
              <a:gd name="connsiteX30" fmla="*/ 2817 w 9843"/>
              <a:gd name="connsiteY30" fmla="*/ 5486 h 10000"/>
              <a:gd name="connsiteX31" fmla="*/ 2891 w 9843"/>
              <a:gd name="connsiteY31" fmla="*/ 5603 h 10000"/>
              <a:gd name="connsiteX32" fmla="*/ 2969 w 9843"/>
              <a:gd name="connsiteY32" fmla="*/ 5370 h 10000"/>
              <a:gd name="connsiteX33" fmla="*/ 3038 w 9843"/>
              <a:gd name="connsiteY33" fmla="*/ 5370 h 10000"/>
              <a:gd name="connsiteX34" fmla="*/ 3196 w 9843"/>
              <a:gd name="connsiteY34" fmla="*/ 5370 h 10000"/>
              <a:gd name="connsiteX35" fmla="*/ 3260 w 9843"/>
              <a:gd name="connsiteY35" fmla="*/ 4611 h 10000"/>
              <a:gd name="connsiteX36" fmla="*/ 3342 w 9843"/>
              <a:gd name="connsiteY36" fmla="*/ 4942 h 10000"/>
              <a:gd name="connsiteX37" fmla="*/ 3403 w 9843"/>
              <a:gd name="connsiteY37" fmla="*/ 4728 h 10000"/>
              <a:gd name="connsiteX38" fmla="*/ 3562 w 9843"/>
              <a:gd name="connsiteY38" fmla="*/ 6031 h 10000"/>
              <a:gd name="connsiteX39" fmla="*/ 3627 w 9843"/>
              <a:gd name="connsiteY39" fmla="*/ 5272 h 10000"/>
              <a:gd name="connsiteX40" fmla="*/ 3706 w 9843"/>
              <a:gd name="connsiteY40" fmla="*/ 5272 h 10000"/>
              <a:gd name="connsiteX41" fmla="*/ 3785 w 9843"/>
              <a:gd name="connsiteY41" fmla="*/ 5272 h 10000"/>
              <a:gd name="connsiteX42" fmla="*/ 3929 w 9843"/>
              <a:gd name="connsiteY42" fmla="*/ 4611 h 10000"/>
              <a:gd name="connsiteX43" fmla="*/ 3996 w 9843"/>
              <a:gd name="connsiteY43" fmla="*/ 5370 h 10000"/>
              <a:gd name="connsiteX44" fmla="*/ 4075 w 9843"/>
              <a:gd name="connsiteY44" fmla="*/ 5486 h 10000"/>
              <a:gd name="connsiteX45" fmla="*/ 4153 w 9843"/>
              <a:gd name="connsiteY45" fmla="*/ 5058 h 10000"/>
              <a:gd name="connsiteX46" fmla="*/ 4296 w 9843"/>
              <a:gd name="connsiteY46" fmla="*/ 5603 h 10000"/>
              <a:gd name="connsiteX47" fmla="*/ 4378 w 9843"/>
              <a:gd name="connsiteY47" fmla="*/ 4611 h 10000"/>
              <a:gd name="connsiteX48" fmla="*/ 4441 w 9843"/>
              <a:gd name="connsiteY48" fmla="*/ 4825 h 10000"/>
              <a:gd name="connsiteX49" fmla="*/ 4522 w 9843"/>
              <a:gd name="connsiteY49" fmla="*/ 4397 h 10000"/>
              <a:gd name="connsiteX50" fmla="*/ 4664 w 9843"/>
              <a:gd name="connsiteY50" fmla="*/ 5058 h 10000"/>
              <a:gd name="connsiteX51" fmla="*/ 4743 w 9843"/>
              <a:gd name="connsiteY51" fmla="*/ 5156 h 10000"/>
              <a:gd name="connsiteX52" fmla="*/ 4809 w 9843"/>
              <a:gd name="connsiteY52" fmla="*/ 4825 h 10000"/>
              <a:gd name="connsiteX53" fmla="*/ 4888 w 9843"/>
              <a:gd name="connsiteY53" fmla="*/ 5156 h 10000"/>
              <a:gd name="connsiteX54" fmla="*/ 5033 w 9843"/>
              <a:gd name="connsiteY54" fmla="*/ 5156 h 10000"/>
              <a:gd name="connsiteX55" fmla="*/ 5114 w 9843"/>
              <a:gd name="connsiteY55" fmla="*/ 5486 h 10000"/>
              <a:gd name="connsiteX56" fmla="*/ 5192 w 9843"/>
              <a:gd name="connsiteY56" fmla="*/ 5370 h 10000"/>
              <a:gd name="connsiteX57" fmla="*/ 5256 w 9843"/>
              <a:gd name="connsiteY57" fmla="*/ 5272 h 10000"/>
              <a:gd name="connsiteX58" fmla="*/ 5404 w 9843"/>
              <a:gd name="connsiteY58" fmla="*/ 4942 h 10000"/>
              <a:gd name="connsiteX59" fmla="*/ 5477 w 9843"/>
              <a:gd name="connsiteY59" fmla="*/ 4942 h 10000"/>
              <a:gd name="connsiteX60" fmla="*/ 5562 w 9843"/>
              <a:gd name="connsiteY60" fmla="*/ 5272 h 10000"/>
              <a:gd name="connsiteX61" fmla="*/ 5625 w 9843"/>
              <a:gd name="connsiteY61" fmla="*/ 5486 h 10000"/>
              <a:gd name="connsiteX62" fmla="*/ 5782 w 9843"/>
              <a:gd name="connsiteY62" fmla="*/ 5156 h 10000"/>
              <a:gd name="connsiteX63" fmla="*/ 5847 w 9843"/>
              <a:gd name="connsiteY63" fmla="*/ 7354 h 10000"/>
              <a:gd name="connsiteX64" fmla="*/ 5928 w 9843"/>
              <a:gd name="connsiteY64" fmla="*/ 8016 h 10000"/>
              <a:gd name="connsiteX65" fmla="*/ 6006 w 9843"/>
              <a:gd name="connsiteY65" fmla="*/ 7140 h 10000"/>
              <a:gd name="connsiteX66" fmla="*/ 6149 w 9843"/>
              <a:gd name="connsiteY66" fmla="*/ 6265 h 10000"/>
              <a:gd name="connsiteX67" fmla="*/ 6217 w 9843"/>
              <a:gd name="connsiteY67" fmla="*/ 6148 h 10000"/>
              <a:gd name="connsiteX68" fmla="*/ 6295 w 9843"/>
              <a:gd name="connsiteY68" fmla="*/ 5486 h 10000"/>
              <a:gd name="connsiteX69" fmla="*/ 6372 w 9843"/>
              <a:gd name="connsiteY69" fmla="*/ 5700 h 10000"/>
              <a:gd name="connsiteX70" fmla="*/ 6442 w 9843"/>
              <a:gd name="connsiteY70" fmla="*/ 5156 h 10000"/>
              <a:gd name="connsiteX71" fmla="*/ 6598 w 9843"/>
              <a:gd name="connsiteY71" fmla="*/ 4942 h 10000"/>
              <a:gd name="connsiteX72" fmla="*/ 6662 w 9843"/>
              <a:gd name="connsiteY72" fmla="*/ 5370 h 10000"/>
              <a:gd name="connsiteX73" fmla="*/ 6743 w 9843"/>
              <a:gd name="connsiteY73" fmla="*/ 5486 h 10000"/>
              <a:gd name="connsiteX74" fmla="*/ 6806 w 9843"/>
              <a:gd name="connsiteY74" fmla="*/ 6362 h 10000"/>
              <a:gd name="connsiteX75" fmla="*/ 6964 w 9843"/>
              <a:gd name="connsiteY75" fmla="*/ 6265 h 10000"/>
              <a:gd name="connsiteX76" fmla="*/ 7029 w 9843"/>
              <a:gd name="connsiteY76" fmla="*/ 5817 h 10000"/>
              <a:gd name="connsiteX77" fmla="*/ 7109 w 9843"/>
              <a:gd name="connsiteY77" fmla="*/ 7023 h 10000"/>
              <a:gd name="connsiteX78" fmla="*/ 7190 w 9843"/>
              <a:gd name="connsiteY78" fmla="*/ 2743 h 10000"/>
              <a:gd name="connsiteX79" fmla="*/ 7333 w 9843"/>
              <a:gd name="connsiteY79" fmla="*/ 0 h 10000"/>
              <a:gd name="connsiteX80" fmla="*/ 7411 w 9843"/>
              <a:gd name="connsiteY80" fmla="*/ 1323 h 10000"/>
              <a:gd name="connsiteX81" fmla="*/ 7475 w 9843"/>
              <a:gd name="connsiteY81" fmla="*/ 875 h 10000"/>
              <a:gd name="connsiteX82" fmla="*/ 7555 w 9843"/>
              <a:gd name="connsiteY82" fmla="*/ 2082 h 10000"/>
              <a:gd name="connsiteX83" fmla="*/ 7701 w 9843"/>
              <a:gd name="connsiteY83" fmla="*/ 1751 h 10000"/>
              <a:gd name="connsiteX84" fmla="*/ 7779 w 9843"/>
              <a:gd name="connsiteY84" fmla="*/ 1751 h 10000"/>
              <a:gd name="connsiteX85" fmla="*/ 7847 w 9843"/>
              <a:gd name="connsiteY85" fmla="*/ 1965 h 10000"/>
              <a:gd name="connsiteX86" fmla="*/ 7923 w 9843"/>
              <a:gd name="connsiteY86" fmla="*/ 2626 h 10000"/>
              <a:gd name="connsiteX87" fmla="*/ 8070 w 9843"/>
              <a:gd name="connsiteY87" fmla="*/ 1634 h 10000"/>
              <a:gd name="connsiteX88" fmla="*/ 8148 w 9843"/>
              <a:gd name="connsiteY88" fmla="*/ 2082 h 10000"/>
              <a:gd name="connsiteX89" fmla="*/ 8214 w 9843"/>
              <a:gd name="connsiteY89" fmla="*/ 1965 h 10000"/>
              <a:gd name="connsiteX90" fmla="*/ 8294 w 9843"/>
              <a:gd name="connsiteY90" fmla="*/ 992 h 10000"/>
              <a:gd name="connsiteX91" fmla="*/ 8440 w 9843"/>
              <a:gd name="connsiteY91" fmla="*/ 1206 h 10000"/>
              <a:gd name="connsiteX92" fmla="*/ 8515 w 9843"/>
              <a:gd name="connsiteY92" fmla="*/ 545 h 10000"/>
              <a:gd name="connsiteX93" fmla="*/ 8596 w 9843"/>
              <a:gd name="connsiteY93" fmla="*/ 4163 h 10000"/>
              <a:gd name="connsiteX94" fmla="*/ 8660 w 9843"/>
              <a:gd name="connsiteY94" fmla="*/ 5700 h 10000"/>
              <a:gd name="connsiteX95" fmla="*/ 8817 w 9843"/>
              <a:gd name="connsiteY95" fmla="*/ 5700 h 10000"/>
              <a:gd name="connsiteX96" fmla="*/ 8886 w 9843"/>
              <a:gd name="connsiteY96" fmla="*/ 5156 h 10000"/>
              <a:gd name="connsiteX97" fmla="*/ 8963 w 9843"/>
              <a:gd name="connsiteY97" fmla="*/ 5156 h 10000"/>
              <a:gd name="connsiteX98" fmla="*/ 9029 w 9843"/>
              <a:gd name="connsiteY98" fmla="*/ 5700 h 10000"/>
              <a:gd name="connsiteX99" fmla="*/ 9187 w 9843"/>
              <a:gd name="connsiteY99" fmla="*/ 5272 h 10000"/>
              <a:gd name="connsiteX100" fmla="*/ 9252 w 9843"/>
              <a:gd name="connsiteY100" fmla="*/ 4280 h 10000"/>
              <a:gd name="connsiteX101" fmla="*/ 9333 w 9843"/>
              <a:gd name="connsiteY101" fmla="*/ 5058 h 10000"/>
              <a:gd name="connsiteX102" fmla="*/ 9409 w 9843"/>
              <a:gd name="connsiteY102" fmla="*/ 5058 h 10000"/>
              <a:gd name="connsiteX103" fmla="*/ 9555 w 9843"/>
              <a:gd name="connsiteY103" fmla="*/ 4611 h 10000"/>
              <a:gd name="connsiteX104" fmla="*/ 9622 w 9843"/>
              <a:gd name="connsiteY104" fmla="*/ 5058 h 10000"/>
              <a:gd name="connsiteX105" fmla="*/ 9699 w 9843"/>
              <a:gd name="connsiteY105" fmla="*/ 5156 h 10000"/>
              <a:gd name="connsiteX106" fmla="*/ 9781 w 9843"/>
              <a:gd name="connsiteY106" fmla="*/ 5156 h 10000"/>
              <a:gd name="connsiteX107" fmla="*/ 9843 w 9843"/>
              <a:gd name="connsiteY107" fmla="*/ 5058 h 10000"/>
              <a:gd name="connsiteX0" fmla="*/ 0 w 9937"/>
              <a:gd name="connsiteY0" fmla="*/ 10000 h 10000"/>
              <a:gd name="connsiteX1" fmla="*/ 161 w 9937"/>
              <a:gd name="connsiteY1" fmla="*/ 9767 h 10000"/>
              <a:gd name="connsiteX2" fmla="*/ 226 w 9937"/>
              <a:gd name="connsiteY2" fmla="*/ 9767 h 10000"/>
              <a:gd name="connsiteX3" fmla="*/ 307 w 9937"/>
              <a:gd name="connsiteY3" fmla="*/ 9339 h 10000"/>
              <a:gd name="connsiteX4" fmla="*/ 373 w 9937"/>
              <a:gd name="connsiteY4" fmla="*/ 9125 h 10000"/>
              <a:gd name="connsiteX5" fmla="*/ 533 w 9937"/>
              <a:gd name="connsiteY5" fmla="*/ 8560 h 10000"/>
              <a:gd name="connsiteX6" fmla="*/ 602 w 9937"/>
              <a:gd name="connsiteY6" fmla="*/ 8560 h 10000"/>
              <a:gd name="connsiteX7" fmla="*/ 680 w 9937"/>
              <a:gd name="connsiteY7" fmla="*/ 7568 h 10000"/>
              <a:gd name="connsiteX8" fmla="*/ 761 w 9937"/>
              <a:gd name="connsiteY8" fmla="*/ 7568 h 10000"/>
              <a:gd name="connsiteX9" fmla="*/ 907 w 9937"/>
              <a:gd name="connsiteY9" fmla="*/ 7685 h 10000"/>
              <a:gd name="connsiteX10" fmla="*/ 986 w 9937"/>
              <a:gd name="connsiteY10" fmla="*/ 7802 h 10000"/>
              <a:gd name="connsiteX11" fmla="*/ 1055 w 9937"/>
              <a:gd name="connsiteY11" fmla="*/ 7354 h 10000"/>
              <a:gd name="connsiteX12" fmla="*/ 1135 w 9937"/>
              <a:gd name="connsiteY12" fmla="*/ 7237 h 10000"/>
              <a:gd name="connsiteX13" fmla="*/ 1281 w 9937"/>
              <a:gd name="connsiteY13" fmla="*/ 5603 h 10000"/>
              <a:gd name="connsiteX14" fmla="*/ 1360 w 9937"/>
              <a:gd name="connsiteY14" fmla="*/ 4942 h 10000"/>
              <a:gd name="connsiteX15" fmla="*/ 1427 w 9937"/>
              <a:gd name="connsiteY15" fmla="*/ 5603 h 10000"/>
              <a:gd name="connsiteX16" fmla="*/ 1510 w 9937"/>
              <a:gd name="connsiteY16" fmla="*/ 5700 h 10000"/>
              <a:gd name="connsiteX17" fmla="*/ 1657 w 9937"/>
              <a:gd name="connsiteY17" fmla="*/ 5370 h 10000"/>
              <a:gd name="connsiteX18" fmla="*/ 1735 w 9937"/>
              <a:gd name="connsiteY18" fmla="*/ 5700 h 10000"/>
              <a:gd name="connsiteX19" fmla="*/ 1805 w 9937"/>
              <a:gd name="connsiteY19" fmla="*/ 5272 h 10000"/>
              <a:gd name="connsiteX20" fmla="*/ 1884 w 9937"/>
              <a:gd name="connsiteY20" fmla="*/ 5603 h 10000"/>
              <a:gd name="connsiteX21" fmla="*/ 2028 w 9937"/>
              <a:gd name="connsiteY21" fmla="*/ 5058 h 10000"/>
              <a:gd name="connsiteX22" fmla="*/ 2108 w 9937"/>
              <a:gd name="connsiteY22" fmla="*/ 5370 h 10000"/>
              <a:gd name="connsiteX23" fmla="*/ 2190 w 9937"/>
              <a:gd name="connsiteY23" fmla="*/ 5156 h 10000"/>
              <a:gd name="connsiteX24" fmla="*/ 2256 w 9937"/>
              <a:gd name="connsiteY24" fmla="*/ 5486 h 10000"/>
              <a:gd name="connsiteX25" fmla="*/ 2416 w 9937"/>
              <a:gd name="connsiteY25" fmla="*/ 4611 h 10000"/>
              <a:gd name="connsiteX26" fmla="*/ 2483 w 9937"/>
              <a:gd name="connsiteY26" fmla="*/ 5156 h 10000"/>
              <a:gd name="connsiteX27" fmla="*/ 2564 w 9937"/>
              <a:gd name="connsiteY27" fmla="*/ 5272 h 10000"/>
              <a:gd name="connsiteX28" fmla="*/ 2627 w 9937"/>
              <a:gd name="connsiteY28" fmla="*/ 5603 h 10000"/>
              <a:gd name="connsiteX29" fmla="*/ 2715 w 9937"/>
              <a:gd name="connsiteY29" fmla="*/ 5058 h 10000"/>
              <a:gd name="connsiteX30" fmla="*/ 2862 w 9937"/>
              <a:gd name="connsiteY30" fmla="*/ 5486 h 10000"/>
              <a:gd name="connsiteX31" fmla="*/ 2937 w 9937"/>
              <a:gd name="connsiteY31" fmla="*/ 5603 h 10000"/>
              <a:gd name="connsiteX32" fmla="*/ 3016 w 9937"/>
              <a:gd name="connsiteY32" fmla="*/ 5370 h 10000"/>
              <a:gd name="connsiteX33" fmla="*/ 3086 w 9937"/>
              <a:gd name="connsiteY33" fmla="*/ 5370 h 10000"/>
              <a:gd name="connsiteX34" fmla="*/ 3247 w 9937"/>
              <a:gd name="connsiteY34" fmla="*/ 5370 h 10000"/>
              <a:gd name="connsiteX35" fmla="*/ 3312 w 9937"/>
              <a:gd name="connsiteY35" fmla="*/ 4611 h 10000"/>
              <a:gd name="connsiteX36" fmla="*/ 3395 w 9937"/>
              <a:gd name="connsiteY36" fmla="*/ 4942 h 10000"/>
              <a:gd name="connsiteX37" fmla="*/ 3457 w 9937"/>
              <a:gd name="connsiteY37" fmla="*/ 4728 h 10000"/>
              <a:gd name="connsiteX38" fmla="*/ 3619 w 9937"/>
              <a:gd name="connsiteY38" fmla="*/ 6031 h 10000"/>
              <a:gd name="connsiteX39" fmla="*/ 3685 w 9937"/>
              <a:gd name="connsiteY39" fmla="*/ 5272 h 10000"/>
              <a:gd name="connsiteX40" fmla="*/ 3765 w 9937"/>
              <a:gd name="connsiteY40" fmla="*/ 5272 h 10000"/>
              <a:gd name="connsiteX41" fmla="*/ 3845 w 9937"/>
              <a:gd name="connsiteY41" fmla="*/ 5272 h 10000"/>
              <a:gd name="connsiteX42" fmla="*/ 3992 w 9937"/>
              <a:gd name="connsiteY42" fmla="*/ 4611 h 10000"/>
              <a:gd name="connsiteX43" fmla="*/ 4060 w 9937"/>
              <a:gd name="connsiteY43" fmla="*/ 5370 h 10000"/>
              <a:gd name="connsiteX44" fmla="*/ 4140 w 9937"/>
              <a:gd name="connsiteY44" fmla="*/ 5486 h 10000"/>
              <a:gd name="connsiteX45" fmla="*/ 4219 w 9937"/>
              <a:gd name="connsiteY45" fmla="*/ 5058 h 10000"/>
              <a:gd name="connsiteX46" fmla="*/ 4365 w 9937"/>
              <a:gd name="connsiteY46" fmla="*/ 5603 h 10000"/>
              <a:gd name="connsiteX47" fmla="*/ 4448 w 9937"/>
              <a:gd name="connsiteY47" fmla="*/ 4611 h 10000"/>
              <a:gd name="connsiteX48" fmla="*/ 4512 w 9937"/>
              <a:gd name="connsiteY48" fmla="*/ 4825 h 10000"/>
              <a:gd name="connsiteX49" fmla="*/ 4594 w 9937"/>
              <a:gd name="connsiteY49" fmla="*/ 4397 h 10000"/>
              <a:gd name="connsiteX50" fmla="*/ 4738 w 9937"/>
              <a:gd name="connsiteY50" fmla="*/ 5058 h 10000"/>
              <a:gd name="connsiteX51" fmla="*/ 4819 w 9937"/>
              <a:gd name="connsiteY51" fmla="*/ 5156 h 10000"/>
              <a:gd name="connsiteX52" fmla="*/ 4886 w 9937"/>
              <a:gd name="connsiteY52" fmla="*/ 4825 h 10000"/>
              <a:gd name="connsiteX53" fmla="*/ 4966 w 9937"/>
              <a:gd name="connsiteY53" fmla="*/ 5156 h 10000"/>
              <a:gd name="connsiteX54" fmla="*/ 5113 w 9937"/>
              <a:gd name="connsiteY54" fmla="*/ 5156 h 10000"/>
              <a:gd name="connsiteX55" fmla="*/ 5196 w 9937"/>
              <a:gd name="connsiteY55" fmla="*/ 5486 h 10000"/>
              <a:gd name="connsiteX56" fmla="*/ 5275 w 9937"/>
              <a:gd name="connsiteY56" fmla="*/ 5370 h 10000"/>
              <a:gd name="connsiteX57" fmla="*/ 5340 w 9937"/>
              <a:gd name="connsiteY57" fmla="*/ 5272 h 10000"/>
              <a:gd name="connsiteX58" fmla="*/ 5490 w 9937"/>
              <a:gd name="connsiteY58" fmla="*/ 4942 h 10000"/>
              <a:gd name="connsiteX59" fmla="*/ 5564 w 9937"/>
              <a:gd name="connsiteY59" fmla="*/ 4942 h 10000"/>
              <a:gd name="connsiteX60" fmla="*/ 5651 w 9937"/>
              <a:gd name="connsiteY60" fmla="*/ 5272 h 10000"/>
              <a:gd name="connsiteX61" fmla="*/ 5715 w 9937"/>
              <a:gd name="connsiteY61" fmla="*/ 5486 h 10000"/>
              <a:gd name="connsiteX62" fmla="*/ 5874 w 9937"/>
              <a:gd name="connsiteY62" fmla="*/ 5156 h 10000"/>
              <a:gd name="connsiteX63" fmla="*/ 5940 w 9937"/>
              <a:gd name="connsiteY63" fmla="*/ 7354 h 10000"/>
              <a:gd name="connsiteX64" fmla="*/ 6023 w 9937"/>
              <a:gd name="connsiteY64" fmla="*/ 8016 h 10000"/>
              <a:gd name="connsiteX65" fmla="*/ 6102 w 9937"/>
              <a:gd name="connsiteY65" fmla="*/ 7140 h 10000"/>
              <a:gd name="connsiteX66" fmla="*/ 6247 w 9937"/>
              <a:gd name="connsiteY66" fmla="*/ 6265 h 10000"/>
              <a:gd name="connsiteX67" fmla="*/ 6316 w 9937"/>
              <a:gd name="connsiteY67" fmla="*/ 6148 h 10000"/>
              <a:gd name="connsiteX68" fmla="*/ 6395 w 9937"/>
              <a:gd name="connsiteY68" fmla="*/ 5486 h 10000"/>
              <a:gd name="connsiteX69" fmla="*/ 6474 w 9937"/>
              <a:gd name="connsiteY69" fmla="*/ 5700 h 10000"/>
              <a:gd name="connsiteX70" fmla="*/ 6545 w 9937"/>
              <a:gd name="connsiteY70" fmla="*/ 5156 h 10000"/>
              <a:gd name="connsiteX71" fmla="*/ 6703 w 9937"/>
              <a:gd name="connsiteY71" fmla="*/ 4942 h 10000"/>
              <a:gd name="connsiteX72" fmla="*/ 6768 w 9937"/>
              <a:gd name="connsiteY72" fmla="*/ 5370 h 10000"/>
              <a:gd name="connsiteX73" fmla="*/ 6851 w 9937"/>
              <a:gd name="connsiteY73" fmla="*/ 5486 h 10000"/>
              <a:gd name="connsiteX74" fmla="*/ 6915 w 9937"/>
              <a:gd name="connsiteY74" fmla="*/ 6362 h 10000"/>
              <a:gd name="connsiteX75" fmla="*/ 7075 w 9937"/>
              <a:gd name="connsiteY75" fmla="*/ 6265 h 10000"/>
              <a:gd name="connsiteX76" fmla="*/ 7141 w 9937"/>
              <a:gd name="connsiteY76" fmla="*/ 5817 h 10000"/>
              <a:gd name="connsiteX77" fmla="*/ 7222 w 9937"/>
              <a:gd name="connsiteY77" fmla="*/ 7023 h 10000"/>
              <a:gd name="connsiteX78" fmla="*/ 7305 w 9937"/>
              <a:gd name="connsiteY78" fmla="*/ 2743 h 10000"/>
              <a:gd name="connsiteX79" fmla="*/ 7450 w 9937"/>
              <a:gd name="connsiteY79" fmla="*/ 0 h 10000"/>
              <a:gd name="connsiteX80" fmla="*/ 7529 w 9937"/>
              <a:gd name="connsiteY80" fmla="*/ 1323 h 10000"/>
              <a:gd name="connsiteX81" fmla="*/ 7594 w 9937"/>
              <a:gd name="connsiteY81" fmla="*/ 875 h 10000"/>
              <a:gd name="connsiteX82" fmla="*/ 7676 w 9937"/>
              <a:gd name="connsiteY82" fmla="*/ 2082 h 10000"/>
              <a:gd name="connsiteX83" fmla="*/ 7824 w 9937"/>
              <a:gd name="connsiteY83" fmla="*/ 1751 h 10000"/>
              <a:gd name="connsiteX84" fmla="*/ 7903 w 9937"/>
              <a:gd name="connsiteY84" fmla="*/ 1751 h 10000"/>
              <a:gd name="connsiteX85" fmla="*/ 7972 w 9937"/>
              <a:gd name="connsiteY85" fmla="*/ 1965 h 10000"/>
              <a:gd name="connsiteX86" fmla="*/ 8049 w 9937"/>
              <a:gd name="connsiteY86" fmla="*/ 2626 h 10000"/>
              <a:gd name="connsiteX87" fmla="*/ 8199 w 9937"/>
              <a:gd name="connsiteY87" fmla="*/ 1634 h 10000"/>
              <a:gd name="connsiteX88" fmla="*/ 8278 w 9937"/>
              <a:gd name="connsiteY88" fmla="*/ 2082 h 10000"/>
              <a:gd name="connsiteX89" fmla="*/ 8345 w 9937"/>
              <a:gd name="connsiteY89" fmla="*/ 1965 h 10000"/>
              <a:gd name="connsiteX90" fmla="*/ 8426 w 9937"/>
              <a:gd name="connsiteY90" fmla="*/ 992 h 10000"/>
              <a:gd name="connsiteX91" fmla="*/ 8575 w 9937"/>
              <a:gd name="connsiteY91" fmla="*/ 1206 h 10000"/>
              <a:gd name="connsiteX92" fmla="*/ 8651 w 9937"/>
              <a:gd name="connsiteY92" fmla="*/ 545 h 10000"/>
              <a:gd name="connsiteX93" fmla="*/ 8733 w 9937"/>
              <a:gd name="connsiteY93" fmla="*/ 4163 h 10000"/>
              <a:gd name="connsiteX94" fmla="*/ 8798 w 9937"/>
              <a:gd name="connsiteY94" fmla="*/ 5700 h 10000"/>
              <a:gd name="connsiteX95" fmla="*/ 8958 w 9937"/>
              <a:gd name="connsiteY95" fmla="*/ 5700 h 10000"/>
              <a:gd name="connsiteX96" fmla="*/ 9028 w 9937"/>
              <a:gd name="connsiteY96" fmla="*/ 5156 h 10000"/>
              <a:gd name="connsiteX97" fmla="*/ 9106 w 9937"/>
              <a:gd name="connsiteY97" fmla="*/ 5156 h 10000"/>
              <a:gd name="connsiteX98" fmla="*/ 9173 w 9937"/>
              <a:gd name="connsiteY98" fmla="*/ 5700 h 10000"/>
              <a:gd name="connsiteX99" fmla="*/ 9334 w 9937"/>
              <a:gd name="connsiteY99" fmla="*/ 5272 h 10000"/>
              <a:gd name="connsiteX100" fmla="*/ 9400 w 9937"/>
              <a:gd name="connsiteY100" fmla="*/ 4280 h 10000"/>
              <a:gd name="connsiteX101" fmla="*/ 9482 w 9937"/>
              <a:gd name="connsiteY101" fmla="*/ 5058 h 10000"/>
              <a:gd name="connsiteX102" fmla="*/ 9559 w 9937"/>
              <a:gd name="connsiteY102" fmla="*/ 5058 h 10000"/>
              <a:gd name="connsiteX103" fmla="*/ 9707 w 9937"/>
              <a:gd name="connsiteY103" fmla="*/ 4611 h 10000"/>
              <a:gd name="connsiteX104" fmla="*/ 9775 w 9937"/>
              <a:gd name="connsiteY104" fmla="*/ 5058 h 10000"/>
              <a:gd name="connsiteX105" fmla="*/ 9854 w 9937"/>
              <a:gd name="connsiteY105" fmla="*/ 5156 h 10000"/>
              <a:gd name="connsiteX106" fmla="*/ 9937 w 9937"/>
              <a:gd name="connsiteY106" fmla="*/ 5156 h 10000"/>
              <a:gd name="connsiteX0" fmla="*/ 0 w 9916"/>
              <a:gd name="connsiteY0" fmla="*/ 10000 h 10000"/>
              <a:gd name="connsiteX1" fmla="*/ 162 w 9916"/>
              <a:gd name="connsiteY1" fmla="*/ 9767 h 10000"/>
              <a:gd name="connsiteX2" fmla="*/ 227 w 9916"/>
              <a:gd name="connsiteY2" fmla="*/ 9767 h 10000"/>
              <a:gd name="connsiteX3" fmla="*/ 309 w 9916"/>
              <a:gd name="connsiteY3" fmla="*/ 9339 h 10000"/>
              <a:gd name="connsiteX4" fmla="*/ 375 w 9916"/>
              <a:gd name="connsiteY4" fmla="*/ 9125 h 10000"/>
              <a:gd name="connsiteX5" fmla="*/ 536 w 9916"/>
              <a:gd name="connsiteY5" fmla="*/ 8560 h 10000"/>
              <a:gd name="connsiteX6" fmla="*/ 606 w 9916"/>
              <a:gd name="connsiteY6" fmla="*/ 8560 h 10000"/>
              <a:gd name="connsiteX7" fmla="*/ 684 w 9916"/>
              <a:gd name="connsiteY7" fmla="*/ 7568 h 10000"/>
              <a:gd name="connsiteX8" fmla="*/ 766 w 9916"/>
              <a:gd name="connsiteY8" fmla="*/ 7568 h 10000"/>
              <a:gd name="connsiteX9" fmla="*/ 913 w 9916"/>
              <a:gd name="connsiteY9" fmla="*/ 7685 h 10000"/>
              <a:gd name="connsiteX10" fmla="*/ 992 w 9916"/>
              <a:gd name="connsiteY10" fmla="*/ 7802 h 10000"/>
              <a:gd name="connsiteX11" fmla="*/ 1062 w 9916"/>
              <a:gd name="connsiteY11" fmla="*/ 7354 h 10000"/>
              <a:gd name="connsiteX12" fmla="*/ 1142 w 9916"/>
              <a:gd name="connsiteY12" fmla="*/ 7237 h 10000"/>
              <a:gd name="connsiteX13" fmla="*/ 1289 w 9916"/>
              <a:gd name="connsiteY13" fmla="*/ 5603 h 10000"/>
              <a:gd name="connsiteX14" fmla="*/ 1369 w 9916"/>
              <a:gd name="connsiteY14" fmla="*/ 4942 h 10000"/>
              <a:gd name="connsiteX15" fmla="*/ 1436 w 9916"/>
              <a:gd name="connsiteY15" fmla="*/ 5603 h 10000"/>
              <a:gd name="connsiteX16" fmla="*/ 1520 w 9916"/>
              <a:gd name="connsiteY16" fmla="*/ 5700 h 10000"/>
              <a:gd name="connsiteX17" fmla="*/ 1668 w 9916"/>
              <a:gd name="connsiteY17" fmla="*/ 5370 h 10000"/>
              <a:gd name="connsiteX18" fmla="*/ 1746 w 9916"/>
              <a:gd name="connsiteY18" fmla="*/ 5700 h 10000"/>
              <a:gd name="connsiteX19" fmla="*/ 1816 w 9916"/>
              <a:gd name="connsiteY19" fmla="*/ 5272 h 10000"/>
              <a:gd name="connsiteX20" fmla="*/ 1896 w 9916"/>
              <a:gd name="connsiteY20" fmla="*/ 5603 h 10000"/>
              <a:gd name="connsiteX21" fmla="*/ 2041 w 9916"/>
              <a:gd name="connsiteY21" fmla="*/ 5058 h 10000"/>
              <a:gd name="connsiteX22" fmla="*/ 2121 w 9916"/>
              <a:gd name="connsiteY22" fmla="*/ 5370 h 10000"/>
              <a:gd name="connsiteX23" fmla="*/ 2204 w 9916"/>
              <a:gd name="connsiteY23" fmla="*/ 5156 h 10000"/>
              <a:gd name="connsiteX24" fmla="*/ 2270 w 9916"/>
              <a:gd name="connsiteY24" fmla="*/ 5486 h 10000"/>
              <a:gd name="connsiteX25" fmla="*/ 2431 w 9916"/>
              <a:gd name="connsiteY25" fmla="*/ 4611 h 10000"/>
              <a:gd name="connsiteX26" fmla="*/ 2499 w 9916"/>
              <a:gd name="connsiteY26" fmla="*/ 5156 h 10000"/>
              <a:gd name="connsiteX27" fmla="*/ 2580 w 9916"/>
              <a:gd name="connsiteY27" fmla="*/ 5272 h 10000"/>
              <a:gd name="connsiteX28" fmla="*/ 2644 w 9916"/>
              <a:gd name="connsiteY28" fmla="*/ 5603 h 10000"/>
              <a:gd name="connsiteX29" fmla="*/ 2732 w 9916"/>
              <a:gd name="connsiteY29" fmla="*/ 5058 h 10000"/>
              <a:gd name="connsiteX30" fmla="*/ 2880 w 9916"/>
              <a:gd name="connsiteY30" fmla="*/ 5486 h 10000"/>
              <a:gd name="connsiteX31" fmla="*/ 2956 w 9916"/>
              <a:gd name="connsiteY31" fmla="*/ 5603 h 10000"/>
              <a:gd name="connsiteX32" fmla="*/ 3035 w 9916"/>
              <a:gd name="connsiteY32" fmla="*/ 5370 h 10000"/>
              <a:gd name="connsiteX33" fmla="*/ 3106 w 9916"/>
              <a:gd name="connsiteY33" fmla="*/ 5370 h 10000"/>
              <a:gd name="connsiteX34" fmla="*/ 3268 w 9916"/>
              <a:gd name="connsiteY34" fmla="*/ 5370 h 10000"/>
              <a:gd name="connsiteX35" fmla="*/ 3333 w 9916"/>
              <a:gd name="connsiteY35" fmla="*/ 4611 h 10000"/>
              <a:gd name="connsiteX36" fmla="*/ 3417 w 9916"/>
              <a:gd name="connsiteY36" fmla="*/ 4942 h 10000"/>
              <a:gd name="connsiteX37" fmla="*/ 3479 w 9916"/>
              <a:gd name="connsiteY37" fmla="*/ 4728 h 10000"/>
              <a:gd name="connsiteX38" fmla="*/ 3642 w 9916"/>
              <a:gd name="connsiteY38" fmla="*/ 6031 h 10000"/>
              <a:gd name="connsiteX39" fmla="*/ 3708 w 9916"/>
              <a:gd name="connsiteY39" fmla="*/ 5272 h 10000"/>
              <a:gd name="connsiteX40" fmla="*/ 3789 w 9916"/>
              <a:gd name="connsiteY40" fmla="*/ 5272 h 10000"/>
              <a:gd name="connsiteX41" fmla="*/ 3869 w 9916"/>
              <a:gd name="connsiteY41" fmla="*/ 5272 h 10000"/>
              <a:gd name="connsiteX42" fmla="*/ 4017 w 9916"/>
              <a:gd name="connsiteY42" fmla="*/ 4611 h 10000"/>
              <a:gd name="connsiteX43" fmla="*/ 4086 w 9916"/>
              <a:gd name="connsiteY43" fmla="*/ 5370 h 10000"/>
              <a:gd name="connsiteX44" fmla="*/ 4166 w 9916"/>
              <a:gd name="connsiteY44" fmla="*/ 5486 h 10000"/>
              <a:gd name="connsiteX45" fmla="*/ 4246 w 9916"/>
              <a:gd name="connsiteY45" fmla="*/ 5058 h 10000"/>
              <a:gd name="connsiteX46" fmla="*/ 4393 w 9916"/>
              <a:gd name="connsiteY46" fmla="*/ 5603 h 10000"/>
              <a:gd name="connsiteX47" fmla="*/ 4476 w 9916"/>
              <a:gd name="connsiteY47" fmla="*/ 4611 h 10000"/>
              <a:gd name="connsiteX48" fmla="*/ 4541 w 9916"/>
              <a:gd name="connsiteY48" fmla="*/ 4825 h 10000"/>
              <a:gd name="connsiteX49" fmla="*/ 4623 w 9916"/>
              <a:gd name="connsiteY49" fmla="*/ 4397 h 10000"/>
              <a:gd name="connsiteX50" fmla="*/ 4768 w 9916"/>
              <a:gd name="connsiteY50" fmla="*/ 5058 h 10000"/>
              <a:gd name="connsiteX51" fmla="*/ 4850 w 9916"/>
              <a:gd name="connsiteY51" fmla="*/ 5156 h 10000"/>
              <a:gd name="connsiteX52" fmla="*/ 4917 w 9916"/>
              <a:gd name="connsiteY52" fmla="*/ 4825 h 10000"/>
              <a:gd name="connsiteX53" fmla="*/ 4997 w 9916"/>
              <a:gd name="connsiteY53" fmla="*/ 5156 h 10000"/>
              <a:gd name="connsiteX54" fmla="*/ 5145 w 9916"/>
              <a:gd name="connsiteY54" fmla="*/ 5156 h 10000"/>
              <a:gd name="connsiteX55" fmla="*/ 5229 w 9916"/>
              <a:gd name="connsiteY55" fmla="*/ 5486 h 10000"/>
              <a:gd name="connsiteX56" fmla="*/ 5308 w 9916"/>
              <a:gd name="connsiteY56" fmla="*/ 5370 h 10000"/>
              <a:gd name="connsiteX57" fmla="*/ 5374 w 9916"/>
              <a:gd name="connsiteY57" fmla="*/ 5272 h 10000"/>
              <a:gd name="connsiteX58" fmla="*/ 5525 w 9916"/>
              <a:gd name="connsiteY58" fmla="*/ 4942 h 10000"/>
              <a:gd name="connsiteX59" fmla="*/ 5599 w 9916"/>
              <a:gd name="connsiteY59" fmla="*/ 4942 h 10000"/>
              <a:gd name="connsiteX60" fmla="*/ 5687 w 9916"/>
              <a:gd name="connsiteY60" fmla="*/ 5272 h 10000"/>
              <a:gd name="connsiteX61" fmla="*/ 5751 w 9916"/>
              <a:gd name="connsiteY61" fmla="*/ 5486 h 10000"/>
              <a:gd name="connsiteX62" fmla="*/ 5911 w 9916"/>
              <a:gd name="connsiteY62" fmla="*/ 5156 h 10000"/>
              <a:gd name="connsiteX63" fmla="*/ 5978 w 9916"/>
              <a:gd name="connsiteY63" fmla="*/ 7354 h 10000"/>
              <a:gd name="connsiteX64" fmla="*/ 6061 w 9916"/>
              <a:gd name="connsiteY64" fmla="*/ 8016 h 10000"/>
              <a:gd name="connsiteX65" fmla="*/ 6141 w 9916"/>
              <a:gd name="connsiteY65" fmla="*/ 7140 h 10000"/>
              <a:gd name="connsiteX66" fmla="*/ 6287 w 9916"/>
              <a:gd name="connsiteY66" fmla="*/ 6265 h 10000"/>
              <a:gd name="connsiteX67" fmla="*/ 6356 w 9916"/>
              <a:gd name="connsiteY67" fmla="*/ 6148 h 10000"/>
              <a:gd name="connsiteX68" fmla="*/ 6436 w 9916"/>
              <a:gd name="connsiteY68" fmla="*/ 5486 h 10000"/>
              <a:gd name="connsiteX69" fmla="*/ 6515 w 9916"/>
              <a:gd name="connsiteY69" fmla="*/ 5700 h 10000"/>
              <a:gd name="connsiteX70" fmla="*/ 6586 w 9916"/>
              <a:gd name="connsiteY70" fmla="*/ 5156 h 10000"/>
              <a:gd name="connsiteX71" fmla="*/ 6745 w 9916"/>
              <a:gd name="connsiteY71" fmla="*/ 4942 h 10000"/>
              <a:gd name="connsiteX72" fmla="*/ 6811 w 9916"/>
              <a:gd name="connsiteY72" fmla="*/ 5370 h 10000"/>
              <a:gd name="connsiteX73" fmla="*/ 6894 w 9916"/>
              <a:gd name="connsiteY73" fmla="*/ 5486 h 10000"/>
              <a:gd name="connsiteX74" fmla="*/ 6959 w 9916"/>
              <a:gd name="connsiteY74" fmla="*/ 6362 h 10000"/>
              <a:gd name="connsiteX75" fmla="*/ 7120 w 9916"/>
              <a:gd name="connsiteY75" fmla="*/ 6265 h 10000"/>
              <a:gd name="connsiteX76" fmla="*/ 7186 w 9916"/>
              <a:gd name="connsiteY76" fmla="*/ 5817 h 10000"/>
              <a:gd name="connsiteX77" fmla="*/ 7268 w 9916"/>
              <a:gd name="connsiteY77" fmla="*/ 7023 h 10000"/>
              <a:gd name="connsiteX78" fmla="*/ 7351 w 9916"/>
              <a:gd name="connsiteY78" fmla="*/ 2743 h 10000"/>
              <a:gd name="connsiteX79" fmla="*/ 7497 w 9916"/>
              <a:gd name="connsiteY79" fmla="*/ 0 h 10000"/>
              <a:gd name="connsiteX80" fmla="*/ 7577 w 9916"/>
              <a:gd name="connsiteY80" fmla="*/ 1323 h 10000"/>
              <a:gd name="connsiteX81" fmla="*/ 7642 w 9916"/>
              <a:gd name="connsiteY81" fmla="*/ 875 h 10000"/>
              <a:gd name="connsiteX82" fmla="*/ 7725 w 9916"/>
              <a:gd name="connsiteY82" fmla="*/ 2082 h 10000"/>
              <a:gd name="connsiteX83" fmla="*/ 7874 w 9916"/>
              <a:gd name="connsiteY83" fmla="*/ 1751 h 10000"/>
              <a:gd name="connsiteX84" fmla="*/ 7953 w 9916"/>
              <a:gd name="connsiteY84" fmla="*/ 1751 h 10000"/>
              <a:gd name="connsiteX85" fmla="*/ 8023 w 9916"/>
              <a:gd name="connsiteY85" fmla="*/ 1965 h 10000"/>
              <a:gd name="connsiteX86" fmla="*/ 8100 w 9916"/>
              <a:gd name="connsiteY86" fmla="*/ 2626 h 10000"/>
              <a:gd name="connsiteX87" fmla="*/ 8251 w 9916"/>
              <a:gd name="connsiteY87" fmla="*/ 1634 h 10000"/>
              <a:gd name="connsiteX88" fmla="*/ 8330 w 9916"/>
              <a:gd name="connsiteY88" fmla="*/ 2082 h 10000"/>
              <a:gd name="connsiteX89" fmla="*/ 8398 w 9916"/>
              <a:gd name="connsiteY89" fmla="*/ 1965 h 10000"/>
              <a:gd name="connsiteX90" fmla="*/ 8479 w 9916"/>
              <a:gd name="connsiteY90" fmla="*/ 992 h 10000"/>
              <a:gd name="connsiteX91" fmla="*/ 8629 w 9916"/>
              <a:gd name="connsiteY91" fmla="*/ 1206 h 10000"/>
              <a:gd name="connsiteX92" fmla="*/ 8706 w 9916"/>
              <a:gd name="connsiteY92" fmla="*/ 545 h 10000"/>
              <a:gd name="connsiteX93" fmla="*/ 8788 w 9916"/>
              <a:gd name="connsiteY93" fmla="*/ 4163 h 10000"/>
              <a:gd name="connsiteX94" fmla="*/ 8854 w 9916"/>
              <a:gd name="connsiteY94" fmla="*/ 5700 h 10000"/>
              <a:gd name="connsiteX95" fmla="*/ 9015 w 9916"/>
              <a:gd name="connsiteY95" fmla="*/ 5700 h 10000"/>
              <a:gd name="connsiteX96" fmla="*/ 9085 w 9916"/>
              <a:gd name="connsiteY96" fmla="*/ 5156 h 10000"/>
              <a:gd name="connsiteX97" fmla="*/ 9164 w 9916"/>
              <a:gd name="connsiteY97" fmla="*/ 5156 h 10000"/>
              <a:gd name="connsiteX98" fmla="*/ 9231 w 9916"/>
              <a:gd name="connsiteY98" fmla="*/ 5700 h 10000"/>
              <a:gd name="connsiteX99" fmla="*/ 9393 w 9916"/>
              <a:gd name="connsiteY99" fmla="*/ 5272 h 10000"/>
              <a:gd name="connsiteX100" fmla="*/ 9460 w 9916"/>
              <a:gd name="connsiteY100" fmla="*/ 4280 h 10000"/>
              <a:gd name="connsiteX101" fmla="*/ 9542 w 9916"/>
              <a:gd name="connsiteY101" fmla="*/ 5058 h 10000"/>
              <a:gd name="connsiteX102" fmla="*/ 9620 w 9916"/>
              <a:gd name="connsiteY102" fmla="*/ 5058 h 10000"/>
              <a:gd name="connsiteX103" fmla="*/ 9769 w 9916"/>
              <a:gd name="connsiteY103" fmla="*/ 4611 h 10000"/>
              <a:gd name="connsiteX104" fmla="*/ 9837 w 9916"/>
              <a:gd name="connsiteY104" fmla="*/ 5058 h 10000"/>
              <a:gd name="connsiteX105" fmla="*/ 9916 w 9916"/>
              <a:gd name="connsiteY105" fmla="*/ 5156 h 10000"/>
              <a:gd name="connsiteX0" fmla="*/ 0 w 9920"/>
              <a:gd name="connsiteY0" fmla="*/ 10000 h 10000"/>
              <a:gd name="connsiteX1" fmla="*/ 163 w 9920"/>
              <a:gd name="connsiteY1" fmla="*/ 9767 h 10000"/>
              <a:gd name="connsiteX2" fmla="*/ 229 w 9920"/>
              <a:gd name="connsiteY2" fmla="*/ 9767 h 10000"/>
              <a:gd name="connsiteX3" fmla="*/ 312 w 9920"/>
              <a:gd name="connsiteY3" fmla="*/ 9339 h 10000"/>
              <a:gd name="connsiteX4" fmla="*/ 378 w 9920"/>
              <a:gd name="connsiteY4" fmla="*/ 9125 h 10000"/>
              <a:gd name="connsiteX5" fmla="*/ 541 w 9920"/>
              <a:gd name="connsiteY5" fmla="*/ 8560 h 10000"/>
              <a:gd name="connsiteX6" fmla="*/ 611 w 9920"/>
              <a:gd name="connsiteY6" fmla="*/ 8560 h 10000"/>
              <a:gd name="connsiteX7" fmla="*/ 690 w 9920"/>
              <a:gd name="connsiteY7" fmla="*/ 7568 h 10000"/>
              <a:gd name="connsiteX8" fmla="*/ 772 w 9920"/>
              <a:gd name="connsiteY8" fmla="*/ 7568 h 10000"/>
              <a:gd name="connsiteX9" fmla="*/ 921 w 9920"/>
              <a:gd name="connsiteY9" fmla="*/ 7685 h 10000"/>
              <a:gd name="connsiteX10" fmla="*/ 1000 w 9920"/>
              <a:gd name="connsiteY10" fmla="*/ 7802 h 10000"/>
              <a:gd name="connsiteX11" fmla="*/ 1071 w 9920"/>
              <a:gd name="connsiteY11" fmla="*/ 7354 h 10000"/>
              <a:gd name="connsiteX12" fmla="*/ 1152 w 9920"/>
              <a:gd name="connsiteY12" fmla="*/ 7237 h 10000"/>
              <a:gd name="connsiteX13" fmla="*/ 1300 w 9920"/>
              <a:gd name="connsiteY13" fmla="*/ 5603 h 10000"/>
              <a:gd name="connsiteX14" fmla="*/ 1381 w 9920"/>
              <a:gd name="connsiteY14" fmla="*/ 4942 h 10000"/>
              <a:gd name="connsiteX15" fmla="*/ 1448 w 9920"/>
              <a:gd name="connsiteY15" fmla="*/ 5603 h 10000"/>
              <a:gd name="connsiteX16" fmla="*/ 1533 w 9920"/>
              <a:gd name="connsiteY16" fmla="*/ 5700 h 10000"/>
              <a:gd name="connsiteX17" fmla="*/ 1682 w 9920"/>
              <a:gd name="connsiteY17" fmla="*/ 5370 h 10000"/>
              <a:gd name="connsiteX18" fmla="*/ 1761 w 9920"/>
              <a:gd name="connsiteY18" fmla="*/ 5700 h 10000"/>
              <a:gd name="connsiteX19" fmla="*/ 1831 w 9920"/>
              <a:gd name="connsiteY19" fmla="*/ 5272 h 10000"/>
              <a:gd name="connsiteX20" fmla="*/ 1912 w 9920"/>
              <a:gd name="connsiteY20" fmla="*/ 5603 h 10000"/>
              <a:gd name="connsiteX21" fmla="*/ 2058 w 9920"/>
              <a:gd name="connsiteY21" fmla="*/ 5058 h 10000"/>
              <a:gd name="connsiteX22" fmla="*/ 2139 w 9920"/>
              <a:gd name="connsiteY22" fmla="*/ 5370 h 10000"/>
              <a:gd name="connsiteX23" fmla="*/ 2223 w 9920"/>
              <a:gd name="connsiteY23" fmla="*/ 5156 h 10000"/>
              <a:gd name="connsiteX24" fmla="*/ 2289 w 9920"/>
              <a:gd name="connsiteY24" fmla="*/ 5486 h 10000"/>
              <a:gd name="connsiteX25" fmla="*/ 2452 w 9920"/>
              <a:gd name="connsiteY25" fmla="*/ 4611 h 10000"/>
              <a:gd name="connsiteX26" fmla="*/ 2520 w 9920"/>
              <a:gd name="connsiteY26" fmla="*/ 5156 h 10000"/>
              <a:gd name="connsiteX27" fmla="*/ 2602 w 9920"/>
              <a:gd name="connsiteY27" fmla="*/ 5272 h 10000"/>
              <a:gd name="connsiteX28" fmla="*/ 2666 w 9920"/>
              <a:gd name="connsiteY28" fmla="*/ 5603 h 10000"/>
              <a:gd name="connsiteX29" fmla="*/ 2755 w 9920"/>
              <a:gd name="connsiteY29" fmla="*/ 5058 h 10000"/>
              <a:gd name="connsiteX30" fmla="*/ 2904 w 9920"/>
              <a:gd name="connsiteY30" fmla="*/ 5486 h 10000"/>
              <a:gd name="connsiteX31" fmla="*/ 2981 w 9920"/>
              <a:gd name="connsiteY31" fmla="*/ 5603 h 10000"/>
              <a:gd name="connsiteX32" fmla="*/ 3061 w 9920"/>
              <a:gd name="connsiteY32" fmla="*/ 5370 h 10000"/>
              <a:gd name="connsiteX33" fmla="*/ 3132 w 9920"/>
              <a:gd name="connsiteY33" fmla="*/ 5370 h 10000"/>
              <a:gd name="connsiteX34" fmla="*/ 3296 w 9920"/>
              <a:gd name="connsiteY34" fmla="*/ 5370 h 10000"/>
              <a:gd name="connsiteX35" fmla="*/ 3361 w 9920"/>
              <a:gd name="connsiteY35" fmla="*/ 4611 h 10000"/>
              <a:gd name="connsiteX36" fmla="*/ 3446 w 9920"/>
              <a:gd name="connsiteY36" fmla="*/ 4942 h 10000"/>
              <a:gd name="connsiteX37" fmla="*/ 3508 w 9920"/>
              <a:gd name="connsiteY37" fmla="*/ 4728 h 10000"/>
              <a:gd name="connsiteX38" fmla="*/ 3673 w 9920"/>
              <a:gd name="connsiteY38" fmla="*/ 6031 h 10000"/>
              <a:gd name="connsiteX39" fmla="*/ 3739 w 9920"/>
              <a:gd name="connsiteY39" fmla="*/ 5272 h 10000"/>
              <a:gd name="connsiteX40" fmla="*/ 3821 w 9920"/>
              <a:gd name="connsiteY40" fmla="*/ 5272 h 10000"/>
              <a:gd name="connsiteX41" fmla="*/ 3902 w 9920"/>
              <a:gd name="connsiteY41" fmla="*/ 5272 h 10000"/>
              <a:gd name="connsiteX42" fmla="*/ 4051 w 9920"/>
              <a:gd name="connsiteY42" fmla="*/ 4611 h 10000"/>
              <a:gd name="connsiteX43" fmla="*/ 4121 w 9920"/>
              <a:gd name="connsiteY43" fmla="*/ 5370 h 10000"/>
              <a:gd name="connsiteX44" fmla="*/ 4201 w 9920"/>
              <a:gd name="connsiteY44" fmla="*/ 5486 h 10000"/>
              <a:gd name="connsiteX45" fmla="*/ 4282 w 9920"/>
              <a:gd name="connsiteY45" fmla="*/ 5058 h 10000"/>
              <a:gd name="connsiteX46" fmla="*/ 4430 w 9920"/>
              <a:gd name="connsiteY46" fmla="*/ 5603 h 10000"/>
              <a:gd name="connsiteX47" fmla="*/ 4514 w 9920"/>
              <a:gd name="connsiteY47" fmla="*/ 4611 h 10000"/>
              <a:gd name="connsiteX48" fmla="*/ 4579 w 9920"/>
              <a:gd name="connsiteY48" fmla="*/ 4825 h 10000"/>
              <a:gd name="connsiteX49" fmla="*/ 4662 w 9920"/>
              <a:gd name="connsiteY49" fmla="*/ 4397 h 10000"/>
              <a:gd name="connsiteX50" fmla="*/ 4808 w 9920"/>
              <a:gd name="connsiteY50" fmla="*/ 5058 h 10000"/>
              <a:gd name="connsiteX51" fmla="*/ 4891 w 9920"/>
              <a:gd name="connsiteY51" fmla="*/ 5156 h 10000"/>
              <a:gd name="connsiteX52" fmla="*/ 4959 w 9920"/>
              <a:gd name="connsiteY52" fmla="*/ 4825 h 10000"/>
              <a:gd name="connsiteX53" fmla="*/ 5039 w 9920"/>
              <a:gd name="connsiteY53" fmla="*/ 5156 h 10000"/>
              <a:gd name="connsiteX54" fmla="*/ 5189 w 9920"/>
              <a:gd name="connsiteY54" fmla="*/ 5156 h 10000"/>
              <a:gd name="connsiteX55" fmla="*/ 5273 w 9920"/>
              <a:gd name="connsiteY55" fmla="*/ 5486 h 10000"/>
              <a:gd name="connsiteX56" fmla="*/ 5353 w 9920"/>
              <a:gd name="connsiteY56" fmla="*/ 5370 h 10000"/>
              <a:gd name="connsiteX57" fmla="*/ 5420 w 9920"/>
              <a:gd name="connsiteY57" fmla="*/ 5272 h 10000"/>
              <a:gd name="connsiteX58" fmla="*/ 5572 w 9920"/>
              <a:gd name="connsiteY58" fmla="*/ 4942 h 10000"/>
              <a:gd name="connsiteX59" fmla="*/ 5646 w 9920"/>
              <a:gd name="connsiteY59" fmla="*/ 4942 h 10000"/>
              <a:gd name="connsiteX60" fmla="*/ 5735 w 9920"/>
              <a:gd name="connsiteY60" fmla="*/ 5272 h 10000"/>
              <a:gd name="connsiteX61" fmla="*/ 5800 w 9920"/>
              <a:gd name="connsiteY61" fmla="*/ 5486 h 10000"/>
              <a:gd name="connsiteX62" fmla="*/ 5961 w 9920"/>
              <a:gd name="connsiteY62" fmla="*/ 5156 h 10000"/>
              <a:gd name="connsiteX63" fmla="*/ 6029 w 9920"/>
              <a:gd name="connsiteY63" fmla="*/ 7354 h 10000"/>
              <a:gd name="connsiteX64" fmla="*/ 6112 w 9920"/>
              <a:gd name="connsiteY64" fmla="*/ 8016 h 10000"/>
              <a:gd name="connsiteX65" fmla="*/ 6193 w 9920"/>
              <a:gd name="connsiteY65" fmla="*/ 7140 h 10000"/>
              <a:gd name="connsiteX66" fmla="*/ 6340 w 9920"/>
              <a:gd name="connsiteY66" fmla="*/ 6265 h 10000"/>
              <a:gd name="connsiteX67" fmla="*/ 6410 w 9920"/>
              <a:gd name="connsiteY67" fmla="*/ 6148 h 10000"/>
              <a:gd name="connsiteX68" fmla="*/ 6491 w 9920"/>
              <a:gd name="connsiteY68" fmla="*/ 5486 h 10000"/>
              <a:gd name="connsiteX69" fmla="*/ 6570 w 9920"/>
              <a:gd name="connsiteY69" fmla="*/ 5700 h 10000"/>
              <a:gd name="connsiteX70" fmla="*/ 6642 w 9920"/>
              <a:gd name="connsiteY70" fmla="*/ 5156 h 10000"/>
              <a:gd name="connsiteX71" fmla="*/ 6802 w 9920"/>
              <a:gd name="connsiteY71" fmla="*/ 4942 h 10000"/>
              <a:gd name="connsiteX72" fmla="*/ 6869 w 9920"/>
              <a:gd name="connsiteY72" fmla="*/ 5370 h 10000"/>
              <a:gd name="connsiteX73" fmla="*/ 6952 w 9920"/>
              <a:gd name="connsiteY73" fmla="*/ 5486 h 10000"/>
              <a:gd name="connsiteX74" fmla="*/ 7018 w 9920"/>
              <a:gd name="connsiteY74" fmla="*/ 6362 h 10000"/>
              <a:gd name="connsiteX75" fmla="*/ 7180 w 9920"/>
              <a:gd name="connsiteY75" fmla="*/ 6265 h 10000"/>
              <a:gd name="connsiteX76" fmla="*/ 7247 w 9920"/>
              <a:gd name="connsiteY76" fmla="*/ 5817 h 10000"/>
              <a:gd name="connsiteX77" fmla="*/ 7330 w 9920"/>
              <a:gd name="connsiteY77" fmla="*/ 7023 h 10000"/>
              <a:gd name="connsiteX78" fmla="*/ 7413 w 9920"/>
              <a:gd name="connsiteY78" fmla="*/ 2743 h 10000"/>
              <a:gd name="connsiteX79" fmla="*/ 7561 w 9920"/>
              <a:gd name="connsiteY79" fmla="*/ 0 h 10000"/>
              <a:gd name="connsiteX80" fmla="*/ 7641 w 9920"/>
              <a:gd name="connsiteY80" fmla="*/ 1323 h 10000"/>
              <a:gd name="connsiteX81" fmla="*/ 7707 w 9920"/>
              <a:gd name="connsiteY81" fmla="*/ 875 h 10000"/>
              <a:gd name="connsiteX82" fmla="*/ 7790 w 9920"/>
              <a:gd name="connsiteY82" fmla="*/ 2082 h 10000"/>
              <a:gd name="connsiteX83" fmla="*/ 7941 w 9920"/>
              <a:gd name="connsiteY83" fmla="*/ 1751 h 10000"/>
              <a:gd name="connsiteX84" fmla="*/ 8020 w 9920"/>
              <a:gd name="connsiteY84" fmla="*/ 1751 h 10000"/>
              <a:gd name="connsiteX85" fmla="*/ 8091 w 9920"/>
              <a:gd name="connsiteY85" fmla="*/ 1965 h 10000"/>
              <a:gd name="connsiteX86" fmla="*/ 8169 w 9920"/>
              <a:gd name="connsiteY86" fmla="*/ 2626 h 10000"/>
              <a:gd name="connsiteX87" fmla="*/ 8321 w 9920"/>
              <a:gd name="connsiteY87" fmla="*/ 1634 h 10000"/>
              <a:gd name="connsiteX88" fmla="*/ 8401 w 9920"/>
              <a:gd name="connsiteY88" fmla="*/ 2082 h 10000"/>
              <a:gd name="connsiteX89" fmla="*/ 8469 w 9920"/>
              <a:gd name="connsiteY89" fmla="*/ 1965 h 10000"/>
              <a:gd name="connsiteX90" fmla="*/ 8551 w 9920"/>
              <a:gd name="connsiteY90" fmla="*/ 992 h 10000"/>
              <a:gd name="connsiteX91" fmla="*/ 8702 w 9920"/>
              <a:gd name="connsiteY91" fmla="*/ 1206 h 10000"/>
              <a:gd name="connsiteX92" fmla="*/ 8780 w 9920"/>
              <a:gd name="connsiteY92" fmla="*/ 545 h 10000"/>
              <a:gd name="connsiteX93" fmla="*/ 8862 w 9920"/>
              <a:gd name="connsiteY93" fmla="*/ 4163 h 10000"/>
              <a:gd name="connsiteX94" fmla="*/ 8929 w 9920"/>
              <a:gd name="connsiteY94" fmla="*/ 5700 h 10000"/>
              <a:gd name="connsiteX95" fmla="*/ 9091 w 9920"/>
              <a:gd name="connsiteY95" fmla="*/ 5700 h 10000"/>
              <a:gd name="connsiteX96" fmla="*/ 9162 w 9920"/>
              <a:gd name="connsiteY96" fmla="*/ 5156 h 10000"/>
              <a:gd name="connsiteX97" fmla="*/ 9242 w 9920"/>
              <a:gd name="connsiteY97" fmla="*/ 5156 h 10000"/>
              <a:gd name="connsiteX98" fmla="*/ 9309 w 9920"/>
              <a:gd name="connsiteY98" fmla="*/ 5700 h 10000"/>
              <a:gd name="connsiteX99" fmla="*/ 9473 w 9920"/>
              <a:gd name="connsiteY99" fmla="*/ 5272 h 10000"/>
              <a:gd name="connsiteX100" fmla="*/ 9540 w 9920"/>
              <a:gd name="connsiteY100" fmla="*/ 4280 h 10000"/>
              <a:gd name="connsiteX101" fmla="*/ 9623 w 9920"/>
              <a:gd name="connsiteY101" fmla="*/ 5058 h 10000"/>
              <a:gd name="connsiteX102" fmla="*/ 9701 w 9920"/>
              <a:gd name="connsiteY102" fmla="*/ 5058 h 10000"/>
              <a:gd name="connsiteX103" fmla="*/ 9852 w 9920"/>
              <a:gd name="connsiteY103" fmla="*/ 4611 h 10000"/>
              <a:gd name="connsiteX104" fmla="*/ 9920 w 9920"/>
              <a:gd name="connsiteY104" fmla="*/ 5058 h 10000"/>
              <a:gd name="connsiteX0" fmla="*/ 0 w 9931"/>
              <a:gd name="connsiteY0" fmla="*/ 10000 h 10000"/>
              <a:gd name="connsiteX1" fmla="*/ 164 w 9931"/>
              <a:gd name="connsiteY1" fmla="*/ 9767 h 10000"/>
              <a:gd name="connsiteX2" fmla="*/ 231 w 9931"/>
              <a:gd name="connsiteY2" fmla="*/ 9767 h 10000"/>
              <a:gd name="connsiteX3" fmla="*/ 315 w 9931"/>
              <a:gd name="connsiteY3" fmla="*/ 9339 h 10000"/>
              <a:gd name="connsiteX4" fmla="*/ 381 w 9931"/>
              <a:gd name="connsiteY4" fmla="*/ 9125 h 10000"/>
              <a:gd name="connsiteX5" fmla="*/ 545 w 9931"/>
              <a:gd name="connsiteY5" fmla="*/ 8560 h 10000"/>
              <a:gd name="connsiteX6" fmla="*/ 616 w 9931"/>
              <a:gd name="connsiteY6" fmla="*/ 8560 h 10000"/>
              <a:gd name="connsiteX7" fmla="*/ 696 w 9931"/>
              <a:gd name="connsiteY7" fmla="*/ 7568 h 10000"/>
              <a:gd name="connsiteX8" fmla="*/ 778 w 9931"/>
              <a:gd name="connsiteY8" fmla="*/ 7568 h 10000"/>
              <a:gd name="connsiteX9" fmla="*/ 928 w 9931"/>
              <a:gd name="connsiteY9" fmla="*/ 7685 h 10000"/>
              <a:gd name="connsiteX10" fmla="*/ 1008 w 9931"/>
              <a:gd name="connsiteY10" fmla="*/ 7802 h 10000"/>
              <a:gd name="connsiteX11" fmla="*/ 1080 w 9931"/>
              <a:gd name="connsiteY11" fmla="*/ 7354 h 10000"/>
              <a:gd name="connsiteX12" fmla="*/ 1161 w 9931"/>
              <a:gd name="connsiteY12" fmla="*/ 7237 h 10000"/>
              <a:gd name="connsiteX13" fmla="*/ 1310 w 9931"/>
              <a:gd name="connsiteY13" fmla="*/ 5603 h 10000"/>
              <a:gd name="connsiteX14" fmla="*/ 1392 w 9931"/>
              <a:gd name="connsiteY14" fmla="*/ 4942 h 10000"/>
              <a:gd name="connsiteX15" fmla="*/ 1460 w 9931"/>
              <a:gd name="connsiteY15" fmla="*/ 5603 h 10000"/>
              <a:gd name="connsiteX16" fmla="*/ 1545 w 9931"/>
              <a:gd name="connsiteY16" fmla="*/ 5700 h 10000"/>
              <a:gd name="connsiteX17" fmla="*/ 1696 w 9931"/>
              <a:gd name="connsiteY17" fmla="*/ 5370 h 10000"/>
              <a:gd name="connsiteX18" fmla="*/ 1775 w 9931"/>
              <a:gd name="connsiteY18" fmla="*/ 5700 h 10000"/>
              <a:gd name="connsiteX19" fmla="*/ 1846 w 9931"/>
              <a:gd name="connsiteY19" fmla="*/ 5272 h 10000"/>
              <a:gd name="connsiteX20" fmla="*/ 1927 w 9931"/>
              <a:gd name="connsiteY20" fmla="*/ 5603 h 10000"/>
              <a:gd name="connsiteX21" fmla="*/ 2075 w 9931"/>
              <a:gd name="connsiteY21" fmla="*/ 5058 h 10000"/>
              <a:gd name="connsiteX22" fmla="*/ 2156 w 9931"/>
              <a:gd name="connsiteY22" fmla="*/ 5370 h 10000"/>
              <a:gd name="connsiteX23" fmla="*/ 2241 w 9931"/>
              <a:gd name="connsiteY23" fmla="*/ 5156 h 10000"/>
              <a:gd name="connsiteX24" fmla="*/ 2307 w 9931"/>
              <a:gd name="connsiteY24" fmla="*/ 5486 h 10000"/>
              <a:gd name="connsiteX25" fmla="*/ 2472 w 9931"/>
              <a:gd name="connsiteY25" fmla="*/ 4611 h 10000"/>
              <a:gd name="connsiteX26" fmla="*/ 2540 w 9931"/>
              <a:gd name="connsiteY26" fmla="*/ 5156 h 10000"/>
              <a:gd name="connsiteX27" fmla="*/ 2623 w 9931"/>
              <a:gd name="connsiteY27" fmla="*/ 5272 h 10000"/>
              <a:gd name="connsiteX28" fmla="*/ 2688 w 9931"/>
              <a:gd name="connsiteY28" fmla="*/ 5603 h 10000"/>
              <a:gd name="connsiteX29" fmla="*/ 2777 w 9931"/>
              <a:gd name="connsiteY29" fmla="*/ 5058 h 10000"/>
              <a:gd name="connsiteX30" fmla="*/ 2927 w 9931"/>
              <a:gd name="connsiteY30" fmla="*/ 5486 h 10000"/>
              <a:gd name="connsiteX31" fmla="*/ 3005 w 9931"/>
              <a:gd name="connsiteY31" fmla="*/ 5603 h 10000"/>
              <a:gd name="connsiteX32" fmla="*/ 3086 w 9931"/>
              <a:gd name="connsiteY32" fmla="*/ 5370 h 10000"/>
              <a:gd name="connsiteX33" fmla="*/ 3157 w 9931"/>
              <a:gd name="connsiteY33" fmla="*/ 5370 h 10000"/>
              <a:gd name="connsiteX34" fmla="*/ 3323 w 9931"/>
              <a:gd name="connsiteY34" fmla="*/ 5370 h 10000"/>
              <a:gd name="connsiteX35" fmla="*/ 3388 w 9931"/>
              <a:gd name="connsiteY35" fmla="*/ 4611 h 10000"/>
              <a:gd name="connsiteX36" fmla="*/ 3474 w 9931"/>
              <a:gd name="connsiteY36" fmla="*/ 4942 h 10000"/>
              <a:gd name="connsiteX37" fmla="*/ 3536 w 9931"/>
              <a:gd name="connsiteY37" fmla="*/ 4728 h 10000"/>
              <a:gd name="connsiteX38" fmla="*/ 3703 w 9931"/>
              <a:gd name="connsiteY38" fmla="*/ 6031 h 10000"/>
              <a:gd name="connsiteX39" fmla="*/ 3769 w 9931"/>
              <a:gd name="connsiteY39" fmla="*/ 5272 h 10000"/>
              <a:gd name="connsiteX40" fmla="*/ 3852 w 9931"/>
              <a:gd name="connsiteY40" fmla="*/ 5272 h 10000"/>
              <a:gd name="connsiteX41" fmla="*/ 3933 w 9931"/>
              <a:gd name="connsiteY41" fmla="*/ 5272 h 10000"/>
              <a:gd name="connsiteX42" fmla="*/ 4084 w 9931"/>
              <a:gd name="connsiteY42" fmla="*/ 4611 h 10000"/>
              <a:gd name="connsiteX43" fmla="*/ 4154 w 9931"/>
              <a:gd name="connsiteY43" fmla="*/ 5370 h 10000"/>
              <a:gd name="connsiteX44" fmla="*/ 4235 w 9931"/>
              <a:gd name="connsiteY44" fmla="*/ 5486 h 10000"/>
              <a:gd name="connsiteX45" fmla="*/ 4317 w 9931"/>
              <a:gd name="connsiteY45" fmla="*/ 5058 h 10000"/>
              <a:gd name="connsiteX46" fmla="*/ 4466 w 9931"/>
              <a:gd name="connsiteY46" fmla="*/ 5603 h 10000"/>
              <a:gd name="connsiteX47" fmla="*/ 4550 w 9931"/>
              <a:gd name="connsiteY47" fmla="*/ 4611 h 10000"/>
              <a:gd name="connsiteX48" fmla="*/ 4616 w 9931"/>
              <a:gd name="connsiteY48" fmla="*/ 4825 h 10000"/>
              <a:gd name="connsiteX49" fmla="*/ 4700 w 9931"/>
              <a:gd name="connsiteY49" fmla="*/ 4397 h 10000"/>
              <a:gd name="connsiteX50" fmla="*/ 4847 w 9931"/>
              <a:gd name="connsiteY50" fmla="*/ 5058 h 10000"/>
              <a:gd name="connsiteX51" fmla="*/ 4930 w 9931"/>
              <a:gd name="connsiteY51" fmla="*/ 5156 h 10000"/>
              <a:gd name="connsiteX52" fmla="*/ 4999 w 9931"/>
              <a:gd name="connsiteY52" fmla="*/ 4825 h 10000"/>
              <a:gd name="connsiteX53" fmla="*/ 5080 w 9931"/>
              <a:gd name="connsiteY53" fmla="*/ 5156 h 10000"/>
              <a:gd name="connsiteX54" fmla="*/ 5231 w 9931"/>
              <a:gd name="connsiteY54" fmla="*/ 5156 h 10000"/>
              <a:gd name="connsiteX55" fmla="*/ 5316 w 9931"/>
              <a:gd name="connsiteY55" fmla="*/ 5486 h 10000"/>
              <a:gd name="connsiteX56" fmla="*/ 5396 w 9931"/>
              <a:gd name="connsiteY56" fmla="*/ 5370 h 10000"/>
              <a:gd name="connsiteX57" fmla="*/ 5464 w 9931"/>
              <a:gd name="connsiteY57" fmla="*/ 5272 h 10000"/>
              <a:gd name="connsiteX58" fmla="*/ 5617 w 9931"/>
              <a:gd name="connsiteY58" fmla="*/ 4942 h 10000"/>
              <a:gd name="connsiteX59" fmla="*/ 5692 w 9931"/>
              <a:gd name="connsiteY59" fmla="*/ 4942 h 10000"/>
              <a:gd name="connsiteX60" fmla="*/ 5781 w 9931"/>
              <a:gd name="connsiteY60" fmla="*/ 5272 h 10000"/>
              <a:gd name="connsiteX61" fmla="*/ 5847 w 9931"/>
              <a:gd name="connsiteY61" fmla="*/ 5486 h 10000"/>
              <a:gd name="connsiteX62" fmla="*/ 6009 w 9931"/>
              <a:gd name="connsiteY62" fmla="*/ 5156 h 10000"/>
              <a:gd name="connsiteX63" fmla="*/ 6078 w 9931"/>
              <a:gd name="connsiteY63" fmla="*/ 7354 h 10000"/>
              <a:gd name="connsiteX64" fmla="*/ 6161 w 9931"/>
              <a:gd name="connsiteY64" fmla="*/ 8016 h 10000"/>
              <a:gd name="connsiteX65" fmla="*/ 6243 w 9931"/>
              <a:gd name="connsiteY65" fmla="*/ 7140 h 10000"/>
              <a:gd name="connsiteX66" fmla="*/ 6391 w 9931"/>
              <a:gd name="connsiteY66" fmla="*/ 6265 h 10000"/>
              <a:gd name="connsiteX67" fmla="*/ 6462 w 9931"/>
              <a:gd name="connsiteY67" fmla="*/ 6148 h 10000"/>
              <a:gd name="connsiteX68" fmla="*/ 6543 w 9931"/>
              <a:gd name="connsiteY68" fmla="*/ 5486 h 10000"/>
              <a:gd name="connsiteX69" fmla="*/ 6623 w 9931"/>
              <a:gd name="connsiteY69" fmla="*/ 5700 h 10000"/>
              <a:gd name="connsiteX70" fmla="*/ 6696 w 9931"/>
              <a:gd name="connsiteY70" fmla="*/ 5156 h 10000"/>
              <a:gd name="connsiteX71" fmla="*/ 6857 w 9931"/>
              <a:gd name="connsiteY71" fmla="*/ 4942 h 10000"/>
              <a:gd name="connsiteX72" fmla="*/ 6924 w 9931"/>
              <a:gd name="connsiteY72" fmla="*/ 5370 h 10000"/>
              <a:gd name="connsiteX73" fmla="*/ 7008 w 9931"/>
              <a:gd name="connsiteY73" fmla="*/ 5486 h 10000"/>
              <a:gd name="connsiteX74" fmla="*/ 7075 w 9931"/>
              <a:gd name="connsiteY74" fmla="*/ 6362 h 10000"/>
              <a:gd name="connsiteX75" fmla="*/ 7238 w 9931"/>
              <a:gd name="connsiteY75" fmla="*/ 6265 h 10000"/>
              <a:gd name="connsiteX76" fmla="*/ 7305 w 9931"/>
              <a:gd name="connsiteY76" fmla="*/ 5817 h 10000"/>
              <a:gd name="connsiteX77" fmla="*/ 7389 w 9931"/>
              <a:gd name="connsiteY77" fmla="*/ 7023 h 10000"/>
              <a:gd name="connsiteX78" fmla="*/ 7473 w 9931"/>
              <a:gd name="connsiteY78" fmla="*/ 2743 h 10000"/>
              <a:gd name="connsiteX79" fmla="*/ 7622 w 9931"/>
              <a:gd name="connsiteY79" fmla="*/ 0 h 10000"/>
              <a:gd name="connsiteX80" fmla="*/ 7703 w 9931"/>
              <a:gd name="connsiteY80" fmla="*/ 1323 h 10000"/>
              <a:gd name="connsiteX81" fmla="*/ 7769 w 9931"/>
              <a:gd name="connsiteY81" fmla="*/ 875 h 10000"/>
              <a:gd name="connsiteX82" fmla="*/ 7853 w 9931"/>
              <a:gd name="connsiteY82" fmla="*/ 2082 h 10000"/>
              <a:gd name="connsiteX83" fmla="*/ 8005 w 9931"/>
              <a:gd name="connsiteY83" fmla="*/ 1751 h 10000"/>
              <a:gd name="connsiteX84" fmla="*/ 8085 w 9931"/>
              <a:gd name="connsiteY84" fmla="*/ 1751 h 10000"/>
              <a:gd name="connsiteX85" fmla="*/ 8156 w 9931"/>
              <a:gd name="connsiteY85" fmla="*/ 1965 h 10000"/>
              <a:gd name="connsiteX86" fmla="*/ 8235 w 9931"/>
              <a:gd name="connsiteY86" fmla="*/ 2626 h 10000"/>
              <a:gd name="connsiteX87" fmla="*/ 8388 w 9931"/>
              <a:gd name="connsiteY87" fmla="*/ 1634 h 10000"/>
              <a:gd name="connsiteX88" fmla="*/ 8469 w 9931"/>
              <a:gd name="connsiteY88" fmla="*/ 2082 h 10000"/>
              <a:gd name="connsiteX89" fmla="*/ 8537 w 9931"/>
              <a:gd name="connsiteY89" fmla="*/ 1965 h 10000"/>
              <a:gd name="connsiteX90" fmla="*/ 8620 w 9931"/>
              <a:gd name="connsiteY90" fmla="*/ 992 h 10000"/>
              <a:gd name="connsiteX91" fmla="*/ 8772 w 9931"/>
              <a:gd name="connsiteY91" fmla="*/ 1206 h 10000"/>
              <a:gd name="connsiteX92" fmla="*/ 8851 w 9931"/>
              <a:gd name="connsiteY92" fmla="*/ 545 h 10000"/>
              <a:gd name="connsiteX93" fmla="*/ 8933 w 9931"/>
              <a:gd name="connsiteY93" fmla="*/ 4163 h 10000"/>
              <a:gd name="connsiteX94" fmla="*/ 9001 w 9931"/>
              <a:gd name="connsiteY94" fmla="*/ 5700 h 10000"/>
              <a:gd name="connsiteX95" fmla="*/ 9164 w 9931"/>
              <a:gd name="connsiteY95" fmla="*/ 5700 h 10000"/>
              <a:gd name="connsiteX96" fmla="*/ 9236 w 9931"/>
              <a:gd name="connsiteY96" fmla="*/ 5156 h 10000"/>
              <a:gd name="connsiteX97" fmla="*/ 9317 w 9931"/>
              <a:gd name="connsiteY97" fmla="*/ 5156 h 10000"/>
              <a:gd name="connsiteX98" fmla="*/ 9384 w 9931"/>
              <a:gd name="connsiteY98" fmla="*/ 5700 h 10000"/>
              <a:gd name="connsiteX99" fmla="*/ 9549 w 9931"/>
              <a:gd name="connsiteY99" fmla="*/ 5272 h 10000"/>
              <a:gd name="connsiteX100" fmla="*/ 9617 w 9931"/>
              <a:gd name="connsiteY100" fmla="*/ 4280 h 10000"/>
              <a:gd name="connsiteX101" fmla="*/ 9701 w 9931"/>
              <a:gd name="connsiteY101" fmla="*/ 5058 h 10000"/>
              <a:gd name="connsiteX102" fmla="*/ 9779 w 9931"/>
              <a:gd name="connsiteY102" fmla="*/ 5058 h 10000"/>
              <a:gd name="connsiteX103" fmla="*/ 9931 w 9931"/>
              <a:gd name="connsiteY103" fmla="*/ 4611 h 10000"/>
              <a:gd name="connsiteX0" fmla="*/ 0 w 9847"/>
              <a:gd name="connsiteY0" fmla="*/ 10000 h 10000"/>
              <a:gd name="connsiteX1" fmla="*/ 165 w 9847"/>
              <a:gd name="connsiteY1" fmla="*/ 9767 h 10000"/>
              <a:gd name="connsiteX2" fmla="*/ 233 w 9847"/>
              <a:gd name="connsiteY2" fmla="*/ 9767 h 10000"/>
              <a:gd name="connsiteX3" fmla="*/ 317 w 9847"/>
              <a:gd name="connsiteY3" fmla="*/ 9339 h 10000"/>
              <a:gd name="connsiteX4" fmla="*/ 384 w 9847"/>
              <a:gd name="connsiteY4" fmla="*/ 9125 h 10000"/>
              <a:gd name="connsiteX5" fmla="*/ 549 w 9847"/>
              <a:gd name="connsiteY5" fmla="*/ 8560 h 10000"/>
              <a:gd name="connsiteX6" fmla="*/ 620 w 9847"/>
              <a:gd name="connsiteY6" fmla="*/ 8560 h 10000"/>
              <a:gd name="connsiteX7" fmla="*/ 701 w 9847"/>
              <a:gd name="connsiteY7" fmla="*/ 7568 h 10000"/>
              <a:gd name="connsiteX8" fmla="*/ 783 w 9847"/>
              <a:gd name="connsiteY8" fmla="*/ 7568 h 10000"/>
              <a:gd name="connsiteX9" fmla="*/ 934 w 9847"/>
              <a:gd name="connsiteY9" fmla="*/ 7685 h 10000"/>
              <a:gd name="connsiteX10" fmla="*/ 1015 w 9847"/>
              <a:gd name="connsiteY10" fmla="*/ 7802 h 10000"/>
              <a:gd name="connsiteX11" fmla="*/ 1088 w 9847"/>
              <a:gd name="connsiteY11" fmla="*/ 7354 h 10000"/>
              <a:gd name="connsiteX12" fmla="*/ 1169 w 9847"/>
              <a:gd name="connsiteY12" fmla="*/ 7237 h 10000"/>
              <a:gd name="connsiteX13" fmla="*/ 1319 w 9847"/>
              <a:gd name="connsiteY13" fmla="*/ 5603 h 10000"/>
              <a:gd name="connsiteX14" fmla="*/ 1402 w 9847"/>
              <a:gd name="connsiteY14" fmla="*/ 4942 h 10000"/>
              <a:gd name="connsiteX15" fmla="*/ 1470 w 9847"/>
              <a:gd name="connsiteY15" fmla="*/ 5603 h 10000"/>
              <a:gd name="connsiteX16" fmla="*/ 1556 w 9847"/>
              <a:gd name="connsiteY16" fmla="*/ 5700 h 10000"/>
              <a:gd name="connsiteX17" fmla="*/ 1708 w 9847"/>
              <a:gd name="connsiteY17" fmla="*/ 5370 h 10000"/>
              <a:gd name="connsiteX18" fmla="*/ 1787 w 9847"/>
              <a:gd name="connsiteY18" fmla="*/ 5700 h 10000"/>
              <a:gd name="connsiteX19" fmla="*/ 1859 w 9847"/>
              <a:gd name="connsiteY19" fmla="*/ 5272 h 10000"/>
              <a:gd name="connsiteX20" fmla="*/ 1940 w 9847"/>
              <a:gd name="connsiteY20" fmla="*/ 5603 h 10000"/>
              <a:gd name="connsiteX21" fmla="*/ 2089 w 9847"/>
              <a:gd name="connsiteY21" fmla="*/ 5058 h 10000"/>
              <a:gd name="connsiteX22" fmla="*/ 2171 w 9847"/>
              <a:gd name="connsiteY22" fmla="*/ 5370 h 10000"/>
              <a:gd name="connsiteX23" fmla="*/ 2257 w 9847"/>
              <a:gd name="connsiteY23" fmla="*/ 5156 h 10000"/>
              <a:gd name="connsiteX24" fmla="*/ 2323 w 9847"/>
              <a:gd name="connsiteY24" fmla="*/ 5486 h 10000"/>
              <a:gd name="connsiteX25" fmla="*/ 2489 w 9847"/>
              <a:gd name="connsiteY25" fmla="*/ 4611 h 10000"/>
              <a:gd name="connsiteX26" fmla="*/ 2558 w 9847"/>
              <a:gd name="connsiteY26" fmla="*/ 5156 h 10000"/>
              <a:gd name="connsiteX27" fmla="*/ 2641 w 9847"/>
              <a:gd name="connsiteY27" fmla="*/ 5272 h 10000"/>
              <a:gd name="connsiteX28" fmla="*/ 2707 w 9847"/>
              <a:gd name="connsiteY28" fmla="*/ 5603 h 10000"/>
              <a:gd name="connsiteX29" fmla="*/ 2796 w 9847"/>
              <a:gd name="connsiteY29" fmla="*/ 5058 h 10000"/>
              <a:gd name="connsiteX30" fmla="*/ 2947 w 9847"/>
              <a:gd name="connsiteY30" fmla="*/ 5486 h 10000"/>
              <a:gd name="connsiteX31" fmla="*/ 3026 w 9847"/>
              <a:gd name="connsiteY31" fmla="*/ 5603 h 10000"/>
              <a:gd name="connsiteX32" fmla="*/ 3107 w 9847"/>
              <a:gd name="connsiteY32" fmla="*/ 5370 h 10000"/>
              <a:gd name="connsiteX33" fmla="*/ 3179 w 9847"/>
              <a:gd name="connsiteY33" fmla="*/ 5370 h 10000"/>
              <a:gd name="connsiteX34" fmla="*/ 3346 w 9847"/>
              <a:gd name="connsiteY34" fmla="*/ 5370 h 10000"/>
              <a:gd name="connsiteX35" fmla="*/ 3412 w 9847"/>
              <a:gd name="connsiteY35" fmla="*/ 4611 h 10000"/>
              <a:gd name="connsiteX36" fmla="*/ 3498 w 9847"/>
              <a:gd name="connsiteY36" fmla="*/ 4942 h 10000"/>
              <a:gd name="connsiteX37" fmla="*/ 3561 w 9847"/>
              <a:gd name="connsiteY37" fmla="*/ 4728 h 10000"/>
              <a:gd name="connsiteX38" fmla="*/ 3729 w 9847"/>
              <a:gd name="connsiteY38" fmla="*/ 6031 h 10000"/>
              <a:gd name="connsiteX39" fmla="*/ 3795 w 9847"/>
              <a:gd name="connsiteY39" fmla="*/ 5272 h 10000"/>
              <a:gd name="connsiteX40" fmla="*/ 3879 w 9847"/>
              <a:gd name="connsiteY40" fmla="*/ 5272 h 10000"/>
              <a:gd name="connsiteX41" fmla="*/ 3960 w 9847"/>
              <a:gd name="connsiteY41" fmla="*/ 5272 h 10000"/>
              <a:gd name="connsiteX42" fmla="*/ 4112 w 9847"/>
              <a:gd name="connsiteY42" fmla="*/ 4611 h 10000"/>
              <a:gd name="connsiteX43" fmla="*/ 4183 w 9847"/>
              <a:gd name="connsiteY43" fmla="*/ 5370 h 10000"/>
              <a:gd name="connsiteX44" fmla="*/ 4264 w 9847"/>
              <a:gd name="connsiteY44" fmla="*/ 5486 h 10000"/>
              <a:gd name="connsiteX45" fmla="*/ 4347 w 9847"/>
              <a:gd name="connsiteY45" fmla="*/ 5058 h 10000"/>
              <a:gd name="connsiteX46" fmla="*/ 4497 w 9847"/>
              <a:gd name="connsiteY46" fmla="*/ 5603 h 10000"/>
              <a:gd name="connsiteX47" fmla="*/ 4582 w 9847"/>
              <a:gd name="connsiteY47" fmla="*/ 4611 h 10000"/>
              <a:gd name="connsiteX48" fmla="*/ 4648 w 9847"/>
              <a:gd name="connsiteY48" fmla="*/ 4825 h 10000"/>
              <a:gd name="connsiteX49" fmla="*/ 4733 w 9847"/>
              <a:gd name="connsiteY49" fmla="*/ 4397 h 10000"/>
              <a:gd name="connsiteX50" fmla="*/ 4881 w 9847"/>
              <a:gd name="connsiteY50" fmla="*/ 5058 h 10000"/>
              <a:gd name="connsiteX51" fmla="*/ 4964 w 9847"/>
              <a:gd name="connsiteY51" fmla="*/ 5156 h 10000"/>
              <a:gd name="connsiteX52" fmla="*/ 5034 w 9847"/>
              <a:gd name="connsiteY52" fmla="*/ 4825 h 10000"/>
              <a:gd name="connsiteX53" fmla="*/ 5115 w 9847"/>
              <a:gd name="connsiteY53" fmla="*/ 5156 h 10000"/>
              <a:gd name="connsiteX54" fmla="*/ 5267 w 9847"/>
              <a:gd name="connsiteY54" fmla="*/ 5156 h 10000"/>
              <a:gd name="connsiteX55" fmla="*/ 5353 w 9847"/>
              <a:gd name="connsiteY55" fmla="*/ 5486 h 10000"/>
              <a:gd name="connsiteX56" fmla="*/ 5433 w 9847"/>
              <a:gd name="connsiteY56" fmla="*/ 5370 h 10000"/>
              <a:gd name="connsiteX57" fmla="*/ 5502 w 9847"/>
              <a:gd name="connsiteY57" fmla="*/ 5272 h 10000"/>
              <a:gd name="connsiteX58" fmla="*/ 5656 w 9847"/>
              <a:gd name="connsiteY58" fmla="*/ 4942 h 10000"/>
              <a:gd name="connsiteX59" fmla="*/ 5732 w 9847"/>
              <a:gd name="connsiteY59" fmla="*/ 4942 h 10000"/>
              <a:gd name="connsiteX60" fmla="*/ 5821 w 9847"/>
              <a:gd name="connsiteY60" fmla="*/ 5272 h 10000"/>
              <a:gd name="connsiteX61" fmla="*/ 5888 w 9847"/>
              <a:gd name="connsiteY61" fmla="*/ 5486 h 10000"/>
              <a:gd name="connsiteX62" fmla="*/ 6051 w 9847"/>
              <a:gd name="connsiteY62" fmla="*/ 5156 h 10000"/>
              <a:gd name="connsiteX63" fmla="*/ 6120 w 9847"/>
              <a:gd name="connsiteY63" fmla="*/ 7354 h 10000"/>
              <a:gd name="connsiteX64" fmla="*/ 6204 w 9847"/>
              <a:gd name="connsiteY64" fmla="*/ 8016 h 10000"/>
              <a:gd name="connsiteX65" fmla="*/ 6286 w 9847"/>
              <a:gd name="connsiteY65" fmla="*/ 7140 h 10000"/>
              <a:gd name="connsiteX66" fmla="*/ 6435 w 9847"/>
              <a:gd name="connsiteY66" fmla="*/ 6265 h 10000"/>
              <a:gd name="connsiteX67" fmla="*/ 6507 w 9847"/>
              <a:gd name="connsiteY67" fmla="*/ 6148 h 10000"/>
              <a:gd name="connsiteX68" fmla="*/ 6588 w 9847"/>
              <a:gd name="connsiteY68" fmla="*/ 5486 h 10000"/>
              <a:gd name="connsiteX69" fmla="*/ 6669 w 9847"/>
              <a:gd name="connsiteY69" fmla="*/ 5700 h 10000"/>
              <a:gd name="connsiteX70" fmla="*/ 6743 w 9847"/>
              <a:gd name="connsiteY70" fmla="*/ 5156 h 10000"/>
              <a:gd name="connsiteX71" fmla="*/ 6905 w 9847"/>
              <a:gd name="connsiteY71" fmla="*/ 4942 h 10000"/>
              <a:gd name="connsiteX72" fmla="*/ 6972 w 9847"/>
              <a:gd name="connsiteY72" fmla="*/ 5370 h 10000"/>
              <a:gd name="connsiteX73" fmla="*/ 7057 w 9847"/>
              <a:gd name="connsiteY73" fmla="*/ 5486 h 10000"/>
              <a:gd name="connsiteX74" fmla="*/ 7124 w 9847"/>
              <a:gd name="connsiteY74" fmla="*/ 6362 h 10000"/>
              <a:gd name="connsiteX75" fmla="*/ 7288 w 9847"/>
              <a:gd name="connsiteY75" fmla="*/ 6265 h 10000"/>
              <a:gd name="connsiteX76" fmla="*/ 7356 w 9847"/>
              <a:gd name="connsiteY76" fmla="*/ 5817 h 10000"/>
              <a:gd name="connsiteX77" fmla="*/ 7440 w 9847"/>
              <a:gd name="connsiteY77" fmla="*/ 7023 h 10000"/>
              <a:gd name="connsiteX78" fmla="*/ 7525 w 9847"/>
              <a:gd name="connsiteY78" fmla="*/ 2743 h 10000"/>
              <a:gd name="connsiteX79" fmla="*/ 7675 w 9847"/>
              <a:gd name="connsiteY79" fmla="*/ 0 h 10000"/>
              <a:gd name="connsiteX80" fmla="*/ 7757 w 9847"/>
              <a:gd name="connsiteY80" fmla="*/ 1323 h 10000"/>
              <a:gd name="connsiteX81" fmla="*/ 7823 w 9847"/>
              <a:gd name="connsiteY81" fmla="*/ 875 h 10000"/>
              <a:gd name="connsiteX82" fmla="*/ 7908 w 9847"/>
              <a:gd name="connsiteY82" fmla="*/ 2082 h 10000"/>
              <a:gd name="connsiteX83" fmla="*/ 8061 w 9847"/>
              <a:gd name="connsiteY83" fmla="*/ 1751 h 10000"/>
              <a:gd name="connsiteX84" fmla="*/ 8141 w 9847"/>
              <a:gd name="connsiteY84" fmla="*/ 1751 h 10000"/>
              <a:gd name="connsiteX85" fmla="*/ 8213 w 9847"/>
              <a:gd name="connsiteY85" fmla="*/ 1965 h 10000"/>
              <a:gd name="connsiteX86" fmla="*/ 8292 w 9847"/>
              <a:gd name="connsiteY86" fmla="*/ 2626 h 10000"/>
              <a:gd name="connsiteX87" fmla="*/ 8446 w 9847"/>
              <a:gd name="connsiteY87" fmla="*/ 1634 h 10000"/>
              <a:gd name="connsiteX88" fmla="*/ 8528 w 9847"/>
              <a:gd name="connsiteY88" fmla="*/ 2082 h 10000"/>
              <a:gd name="connsiteX89" fmla="*/ 8596 w 9847"/>
              <a:gd name="connsiteY89" fmla="*/ 1965 h 10000"/>
              <a:gd name="connsiteX90" fmla="*/ 8680 w 9847"/>
              <a:gd name="connsiteY90" fmla="*/ 992 h 10000"/>
              <a:gd name="connsiteX91" fmla="*/ 8833 w 9847"/>
              <a:gd name="connsiteY91" fmla="*/ 1206 h 10000"/>
              <a:gd name="connsiteX92" fmla="*/ 8912 w 9847"/>
              <a:gd name="connsiteY92" fmla="*/ 545 h 10000"/>
              <a:gd name="connsiteX93" fmla="*/ 8995 w 9847"/>
              <a:gd name="connsiteY93" fmla="*/ 4163 h 10000"/>
              <a:gd name="connsiteX94" fmla="*/ 9064 w 9847"/>
              <a:gd name="connsiteY94" fmla="*/ 5700 h 10000"/>
              <a:gd name="connsiteX95" fmla="*/ 9228 w 9847"/>
              <a:gd name="connsiteY95" fmla="*/ 5700 h 10000"/>
              <a:gd name="connsiteX96" fmla="*/ 9300 w 9847"/>
              <a:gd name="connsiteY96" fmla="*/ 5156 h 10000"/>
              <a:gd name="connsiteX97" fmla="*/ 9382 w 9847"/>
              <a:gd name="connsiteY97" fmla="*/ 5156 h 10000"/>
              <a:gd name="connsiteX98" fmla="*/ 9449 w 9847"/>
              <a:gd name="connsiteY98" fmla="*/ 5700 h 10000"/>
              <a:gd name="connsiteX99" fmla="*/ 9615 w 9847"/>
              <a:gd name="connsiteY99" fmla="*/ 5272 h 10000"/>
              <a:gd name="connsiteX100" fmla="*/ 9684 w 9847"/>
              <a:gd name="connsiteY100" fmla="*/ 4280 h 10000"/>
              <a:gd name="connsiteX101" fmla="*/ 9768 w 9847"/>
              <a:gd name="connsiteY101" fmla="*/ 5058 h 10000"/>
              <a:gd name="connsiteX102" fmla="*/ 9847 w 9847"/>
              <a:gd name="connsiteY102" fmla="*/ 5058 h 10000"/>
              <a:gd name="connsiteX0" fmla="*/ 0 w 9920"/>
              <a:gd name="connsiteY0" fmla="*/ 10000 h 10000"/>
              <a:gd name="connsiteX1" fmla="*/ 168 w 9920"/>
              <a:gd name="connsiteY1" fmla="*/ 9767 h 10000"/>
              <a:gd name="connsiteX2" fmla="*/ 237 w 9920"/>
              <a:gd name="connsiteY2" fmla="*/ 9767 h 10000"/>
              <a:gd name="connsiteX3" fmla="*/ 322 w 9920"/>
              <a:gd name="connsiteY3" fmla="*/ 9339 h 10000"/>
              <a:gd name="connsiteX4" fmla="*/ 390 w 9920"/>
              <a:gd name="connsiteY4" fmla="*/ 9125 h 10000"/>
              <a:gd name="connsiteX5" fmla="*/ 558 w 9920"/>
              <a:gd name="connsiteY5" fmla="*/ 8560 h 10000"/>
              <a:gd name="connsiteX6" fmla="*/ 630 w 9920"/>
              <a:gd name="connsiteY6" fmla="*/ 8560 h 10000"/>
              <a:gd name="connsiteX7" fmla="*/ 712 w 9920"/>
              <a:gd name="connsiteY7" fmla="*/ 7568 h 10000"/>
              <a:gd name="connsiteX8" fmla="*/ 795 w 9920"/>
              <a:gd name="connsiteY8" fmla="*/ 7568 h 10000"/>
              <a:gd name="connsiteX9" fmla="*/ 949 w 9920"/>
              <a:gd name="connsiteY9" fmla="*/ 7685 h 10000"/>
              <a:gd name="connsiteX10" fmla="*/ 1031 w 9920"/>
              <a:gd name="connsiteY10" fmla="*/ 7802 h 10000"/>
              <a:gd name="connsiteX11" fmla="*/ 1105 w 9920"/>
              <a:gd name="connsiteY11" fmla="*/ 7354 h 10000"/>
              <a:gd name="connsiteX12" fmla="*/ 1187 w 9920"/>
              <a:gd name="connsiteY12" fmla="*/ 7237 h 10000"/>
              <a:gd name="connsiteX13" fmla="*/ 1339 w 9920"/>
              <a:gd name="connsiteY13" fmla="*/ 5603 h 10000"/>
              <a:gd name="connsiteX14" fmla="*/ 1424 w 9920"/>
              <a:gd name="connsiteY14" fmla="*/ 4942 h 10000"/>
              <a:gd name="connsiteX15" fmla="*/ 1493 w 9920"/>
              <a:gd name="connsiteY15" fmla="*/ 5603 h 10000"/>
              <a:gd name="connsiteX16" fmla="*/ 1580 w 9920"/>
              <a:gd name="connsiteY16" fmla="*/ 5700 h 10000"/>
              <a:gd name="connsiteX17" fmla="*/ 1735 w 9920"/>
              <a:gd name="connsiteY17" fmla="*/ 5370 h 10000"/>
              <a:gd name="connsiteX18" fmla="*/ 1815 w 9920"/>
              <a:gd name="connsiteY18" fmla="*/ 5700 h 10000"/>
              <a:gd name="connsiteX19" fmla="*/ 1888 w 9920"/>
              <a:gd name="connsiteY19" fmla="*/ 5272 h 10000"/>
              <a:gd name="connsiteX20" fmla="*/ 1970 w 9920"/>
              <a:gd name="connsiteY20" fmla="*/ 5603 h 10000"/>
              <a:gd name="connsiteX21" fmla="*/ 2121 w 9920"/>
              <a:gd name="connsiteY21" fmla="*/ 5058 h 10000"/>
              <a:gd name="connsiteX22" fmla="*/ 2205 w 9920"/>
              <a:gd name="connsiteY22" fmla="*/ 5370 h 10000"/>
              <a:gd name="connsiteX23" fmla="*/ 2292 w 9920"/>
              <a:gd name="connsiteY23" fmla="*/ 5156 h 10000"/>
              <a:gd name="connsiteX24" fmla="*/ 2359 w 9920"/>
              <a:gd name="connsiteY24" fmla="*/ 5486 h 10000"/>
              <a:gd name="connsiteX25" fmla="*/ 2528 w 9920"/>
              <a:gd name="connsiteY25" fmla="*/ 4611 h 10000"/>
              <a:gd name="connsiteX26" fmla="*/ 2598 w 9920"/>
              <a:gd name="connsiteY26" fmla="*/ 5156 h 10000"/>
              <a:gd name="connsiteX27" fmla="*/ 2682 w 9920"/>
              <a:gd name="connsiteY27" fmla="*/ 5272 h 10000"/>
              <a:gd name="connsiteX28" fmla="*/ 2749 w 9920"/>
              <a:gd name="connsiteY28" fmla="*/ 5603 h 10000"/>
              <a:gd name="connsiteX29" fmla="*/ 2839 w 9920"/>
              <a:gd name="connsiteY29" fmla="*/ 5058 h 10000"/>
              <a:gd name="connsiteX30" fmla="*/ 2993 w 9920"/>
              <a:gd name="connsiteY30" fmla="*/ 5486 h 10000"/>
              <a:gd name="connsiteX31" fmla="*/ 3073 w 9920"/>
              <a:gd name="connsiteY31" fmla="*/ 5603 h 10000"/>
              <a:gd name="connsiteX32" fmla="*/ 3155 w 9920"/>
              <a:gd name="connsiteY32" fmla="*/ 5370 h 10000"/>
              <a:gd name="connsiteX33" fmla="*/ 3228 w 9920"/>
              <a:gd name="connsiteY33" fmla="*/ 5370 h 10000"/>
              <a:gd name="connsiteX34" fmla="*/ 3398 w 9920"/>
              <a:gd name="connsiteY34" fmla="*/ 5370 h 10000"/>
              <a:gd name="connsiteX35" fmla="*/ 3465 w 9920"/>
              <a:gd name="connsiteY35" fmla="*/ 4611 h 10000"/>
              <a:gd name="connsiteX36" fmla="*/ 3552 w 9920"/>
              <a:gd name="connsiteY36" fmla="*/ 4942 h 10000"/>
              <a:gd name="connsiteX37" fmla="*/ 3616 w 9920"/>
              <a:gd name="connsiteY37" fmla="*/ 4728 h 10000"/>
              <a:gd name="connsiteX38" fmla="*/ 3787 w 9920"/>
              <a:gd name="connsiteY38" fmla="*/ 6031 h 10000"/>
              <a:gd name="connsiteX39" fmla="*/ 3854 w 9920"/>
              <a:gd name="connsiteY39" fmla="*/ 5272 h 10000"/>
              <a:gd name="connsiteX40" fmla="*/ 3939 w 9920"/>
              <a:gd name="connsiteY40" fmla="*/ 5272 h 10000"/>
              <a:gd name="connsiteX41" fmla="*/ 4022 w 9920"/>
              <a:gd name="connsiteY41" fmla="*/ 5272 h 10000"/>
              <a:gd name="connsiteX42" fmla="*/ 4176 w 9920"/>
              <a:gd name="connsiteY42" fmla="*/ 4611 h 10000"/>
              <a:gd name="connsiteX43" fmla="*/ 4248 w 9920"/>
              <a:gd name="connsiteY43" fmla="*/ 5370 h 10000"/>
              <a:gd name="connsiteX44" fmla="*/ 4330 w 9920"/>
              <a:gd name="connsiteY44" fmla="*/ 5486 h 10000"/>
              <a:gd name="connsiteX45" fmla="*/ 4415 w 9920"/>
              <a:gd name="connsiteY45" fmla="*/ 5058 h 10000"/>
              <a:gd name="connsiteX46" fmla="*/ 4567 w 9920"/>
              <a:gd name="connsiteY46" fmla="*/ 5603 h 10000"/>
              <a:gd name="connsiteX47" fmla="*/ 4653 w 9920"/>
              <a:gd name="connsiteY47" fmla="*/ 4611 h 10000"/>
              <a:gd name="connsiteX48" fmla="*/ 4720 w 9920"/>
              <a:gd name="connsiteY48" fmla="*/ 4825 h 10000"/>
              <a:gd name="connsiteX49" fmla="*/ 4807 w 9920"/>
              <a:gd name="connsiteY49" fmla="*/ 4397 h 10000"/>
              <a:gd name="connsiteX50" fmla="*/ 4957 w 9920"/>
              <a:gd name="connsiteY50" fmla="*/ 5058 h 10000"/>
              <a:gd name="connsiteX51" fmla="*/ 5041 w 9920"/>
              <a:gd name="connsiteY51" fmla="*/ 5156 h 10000"/>
              <a:gd name="connsiteX52" fmla="*/ 5112 w 9920"/>
              <a:gd name="connsiteY52" fmla="*/ 4825 h 10000"/>
              <a:gd name="connsiteX53" fmla="*/ 5194 w 9920"/>
              <a:gd name="connsiteY53" fmla="*/ 5156 h 10000"/>
              <a:gd name="connsiteX54" fmla="*/ 5349 w 9920"/>
              <a:gd name="connsiteY54" fmla="*/ 5156 h 10000"/>
              <a:gd name="connsiteX55" fmla="*/ 5436 w 9920"/>
              <a:gd name="connsiteY55" fmla="*/ 5486 h 10000"/>
              <a:gd name="connsiteX56" fmla="*/ 5517 w 9920"/>
              <a:gd name="connsiteY56" fmla="*/ 5370 h 10000"/>
              <a:gd name="connsiteX57" fmla="*/ 5587 w 9920"/>
              <a:gd name="connsiteY57" fmla="*/ 5272 h 10000"/>
              <a:gd name="connsiteX58" fmla="*/ 5744 w 9920"/>
              <a:gd name="connsiteY58" fmla="*/ 4942 h 10000"/>
              <a:gd name="connsiteX59" fmla="*/ 5821 w 9920"/>
              <a:gd name="connsiteY59" fmla="*/ 4942 h 10000"/>
              <a:gd name="connsiteX60" fmla="*/ 5911 w 9920"/>
              <a:gd name="connsiteY60" fmla="*/ 5272 h 10000"/>
              <a:gd name="connsiteX61" fmla="*/ 5979 w 9920"/>
              <a:gd name="connsiteY61" fmla="*/ 5486 h 10000"/>
              <a:gd name="connsiteX62" fmla="*/ 6145 w 9920"/>
              <a:gd name="connsiteY62" fmla="*/ 5156 h 10000"/>
              <a:gd name="connsiteX63" fmla="*/ 6215 w 9920"/>
              <a:gd name="connsiteY63" fmla="*/ 7354 h 10000"/>
              <a:gd name="connsiteX64" fmla="*/ 6300 w 9920"/>
              <a:gd name="connsiteY64" fmla="*/ 8016 h 10000"/>
              <a:gd name="connsiteX65" fmla="*/ 6384 w 9920"/>
              <a:gd name="connsiteY65" fmla="*/ 7140 h 10000"/>
              <a:gd name="connsiteX66" fmla="*/ 6535 w 9920"/>
              <a:gd name="connsiteY66" fmla="*/ 6265 h 10000"/>
              <a:gd name="connsiteX67" fmla="*/ 6608 w 9920"/>
              <a:gd name="connsiteY67" fmla="*/ 6148 h 10000"/>
              <a:gd name="connsiteX68" fmla="*/ 6690 w 9920"/>
              <a:gd name="connsiteY68" fmla="*/ 5486 h 10000"/>
              <a:gd name="connsiteX69" fmla="*/ 6773 w 9920"/>
              <a:gd name="connsiteY69" fmla="*/ 5700 h 10000"/>
              <a:gd name="connsiteX70" fmla="*/ 6848 w 9920"/>
              <a:gd name="connsiteY70" fmla="*/ 5156 h 10000"/>
              <a:gd name="connsiteX71" fmla="*/ 7012 w 9920"/>
              <a:gd name="connsiteY71" fmla="*/ 4942 h 10000"/>
              <a:gd name="connsiteX72" fmla="*/ 7080 w 9920"/>
              <a:gd name="connsiteY72" fmla="*/ 5370 h 10000"/>
              <a:gd name="connsiteX73" fmla="*/ 7167 w 9920"/>
              <a:gd name="connsiteY73" fmla="*/ 5486 h 10000"/>
              <a:gd name="connsiteX74" fmla="*/ 7235 w 9920"/>
              <a:gd name="connsiteY74" fmla="*/ 6362 h 10000"/>
              <a:gd name="connsiteX75" fmla="*/ 7401 w 9920"/>
              <a:gd name="connsiteY75" fmla="*/ 6265 h 10000"/>
              <a:gd name="connsiteX76" fmla="*/ 7470 w 9920"/>
              <a:gd name="connsiteY76" fmla="*/ 5817 h 10000"/>
              <a:gd name="connsiteX77" fmla="*/ 7556 w 9920"/>
              <a:gd name="connsiteY77" fmla="*/ 7023 h 10000"/>
              <a:gd name="connsiteX78" fmla="*/ 7642 w 9920"/>
              <a:gd name="connsiteY78" fmla="*/ 2743 h 10000"/>
              <a:gd name="connsiteX79" fmla="*/ 7794 w 9920"/>
              <a:gd name="connsiteY79" fmla="*/ 0 h 10000"/>
              <a:gd name="connsiteX80" fmla="*/ 7878 w 9920"/>
              <a:gd name="connsiteY80" fmla="*/ 1323 h 10000"/>
              <a:gd name="connsiteX81" fmla="*/ 7945 w 9920"/>
              <a:gd name="connsiteY81" fmla="*/ 875 h 10000"/>
              <a:gd name="connsiteX82" fmla="*/ 8031 w 9920"/>
              <a:gd name="connsiteY82" fmla="*/ 2082 h 10000"/>
              <a:gd name="connsiteX83" fmla="*/ 8186 w 9920"/>
              <a:gd name="connsiteY83" fmla="*/ 1751 h 10000"/>
              <a:gd name="connsiteX84" fmla="*/ 8267 w 9920"/>
              <a:gd name="connsiteY84" fmla="*/ 1751 h 10000"/>
              <a:gd name="connsiteX85" fmla="*/ 8341 w 9920"/>
              <a:gd name="connsiteY85" fmla="*/ 1965 h 10000"/>
              <a:gd name="connsiteX86" fmla="*/ 8421 w 9920"/>
              <a:gd name="connsiteY86" fmla="*/ 2626 h 10000"/>
              <a:gd name="connsiteX87" fmla="*/ 8577 w 9920"/>
              <a:gd name="connsiteY87" fmla="*/ 1634 h 10000"/>
              <a:gd name="connsiteX88" fmla="*/ 8661 w 9920"/>
              <a:gd name="connsiteY88" fmla="*/ 2082 h 10000"/>
              <a:gd name="connsiteX89" fmla="*/ 8730 w 9920"/>
              <a:gd name="connsiteY89" fmla="*/ 1965 h 10000"/>
              <a:gd name="connsiteX90" fmla="*/ 8815 w 9920"/>
              <a:gd name="connsiteY90" fmla="*/ 992 h 10000"/>
              <a:gd name="connsiteX91" fmla="*/ 8970 w 9920"/>
              <a:gd name="connsiteY91" fmla="*/ 1206 h 10000"/>
              <a:gd name="connsiteX92" fmla="*/ 9050 w 9920"/>
              <a:gd name="connsiteY92" fmla="*/ 545 h 10000"/>
              <a:gd name="connsiteX93" fmla="*/ 9135 w 9920"/>
              <a:gd name="connsiteY93" fmla="*/ 4163 h 10000"/>
              <a:gd name="connsiteX94" fmla="*/ 9205 w 9920"/>
              <a:gd name="connsiteY94" fmla="*/ 5700 h 10000"/>
              <a:gd name="connsiteX95" fmla="*/ 9371 w 9920"/>
              <a:gd name="connsiteY95" fmla="*/ 5700 h 10000"/>
              <a:gd name="connsiteX96" fmla="*/ 9445 w 9920"/>
              <a:gd name="connsiteY96" fmla="*/ 5156 h 10000"/>
              <a:gd name="connsiteX97" fmla="*/ 9528 w 9920"/>
              <a:gd name="connsiteY97" fmla="*/ 5156 h 10000"/>
              <a:gd name="connsiteX98" fmla="*/ 9596 w 9920"/>
              <a:gd name="connsiteY98" fmla="*/ 5700 h 10000"/>
              <a:gd name="connsiteX99" fmla="*/ 9764 w 9920"/>
              <a:gd name="connsiteY99" fmla="*/ 5272 h 10000"/>
              <a:gd name="connsiteX100" fmla="*/ 9834 w 9920"/>
              <a:gd name="connsiteY100" fmla="*/ 4280 h 10000"/>
              <a:gd name="connsiteX101" fmla="*/ 9920 w 9920"/>
              <a:gd name="connsiteY101" fmla="*/ 5058 h 10000"/>
              <a:gd name="connsiteX0" fmla="*/ 0 w 9913"/>
              <a:gd name="connsiteY0" fmla="*/ 10000 h 10000"/>
              <a:gd name="connsiteX1" fmla="*/ 169 w 9913"/>
              <a:gd name="connsiteY1" fmla="*/ 9767 h 10000"/>
              <a:gd name="connsiteX2" fmla="*/ 239 w 9913"/>
              <a:gd name="connsiteY2" fmla="*/ 9767 h 10000"/>
              <a:gd name="connsiteX3" fmla="*/ 325 w 9913"/>
              <a:gd name="connsiteY3" fmla="*/ 9339 h 10000"/>
              <a:gd name="connsiteX4" fmla="*/ 393 w 9913"/>
              <a:gd name="connsiteY4" fmla="*/ 9125 h 10000"/>
              <a:gd name="connsiteX5" fmla="*/ 563 w 9913"/>
              <a:gd name="connsiteY5" fmla="*/ 8560 h 10000"/>
              <a:gd name="connsiteX6" fmla="*/ 635 w 9913"/>
              <a:gd name="connsiteY6" fmla="*/ 8560 h 10000"/>
              <a:gd name="connsiteX7" fmla="*/ 718 w 9913"/>
              <a:gd name="connsiteY7" fmla="*/ 7568 h 10000"/>
              <a:gd name="connsiteX8" fmla="*/ 801 w 9913"/>
              <a:gd name="connsiteY8" fmla="*/ 7568 h 10000"/>
              <a:gd name="connsiteX9" fmla="*/ 957 w 9913"/>
              <a:gd name="connsiteY9" fmla="*/ 7685 h 10000"/>
              <a:gd name="connsiteX10" fmla="*/ 1039 w 9913"/>
              <a:gd name="connsiteY10" fmla="*/ 7802 h 10000"/>
              <a:gd name="connsiteX11" fmla="*/ 1114 w 9913"/>
              <a:gd name="connsiteY11" fmla="*/ 7354 h 10000"/>
              <a:gd name="connsiteX12" fmla="*/ 1197 w 9913"/>
              <a:gd name="connsiteY12" fmla="*/ 7237 h 10000"/>
              <a:gd name="connsiteX13" fmla="*/ 1350 w 9913"/>
              <a:gd name="connsiteY13" fmla="*/ 5603 h 10000"/>
              <a:gd name="connsiteX14" fmla="*/ 1435 w 9913"/>
              <a:gd name="connsiteY14" fmla="*/ 4942 h 10000"/>
              <a:gd name="connsiteX15" fmla="*/ 1505 w 9913"/>
              <a:gd name="connsiteY15" fmla="*/ 5603 h 10000"/>
              <a:gd name="connsiteX16" fmla="*/ 1593 w 9913"/>
              <a:gd name="connsiteY16" fmla="*/ 5700 h 10000"/>
              <a:gd name="connsiteX17" fmla="*/ 1749 w 9913"/>
              <a:gd name="connsiteY17" fmla="*/ 5370 h 10000"/>
              <a:gd name="connsiteX18" fmla="*/ 1830 w 9913"/>
              <a:gd name="connsiteY18" fmla="*/ 5700 h 10000"/>
              <a:gd name="connsiteX19" fmla="*/ 1903 w 9913"/>
              <a:gd name="connsiteY19" fmla="*/ 5272 h 10000"/>
              <a:gd name="connsiteX20" fmla="*/ 1986 w 9913"/>
              <a:gd name="connsiteY20" fmla="*/ 5603 h 10000"/>
              <a:gd name="connsiteX21" fmla="*/ 2138 w 9913"/>
              <a:gd name="connsiteY21" fmla="*/ 5058 h 10000"/>
              <a:gd name="connsiteX22" fmla="*/ 2223 w 9913"/>
              <a:gd name="connsiteY22" fmla="*/ 5370 h 10000"/>
              <a:gd name="connsiteX23" fmla="*/ 2310 w 9913"/>
              <a:gd name="connsiteY23" fmla="*/ 5156 h 10000"/>
              <a:gd name="connsiteX24" fmla="*/ 2378 w 9913"/>
              <a:gd name="connsiteY24" fmla="*/ 5486 h 10000"/>
              <a:gd name="connsiteX25" fmla="*/ 2548 w 9913"/>
              <a:gd name="connsiteY25" fmla="*/ 4611 h 10000"/>
              <a:gd name="connsiteX26" fmla="*/ 2619 w 9913"/>
              <a:gd name="connsiteY26" fmla="*/ 5156 h 10000"/>
              <a:gd name="connsiteX27" fmla="*/ 2704 w 9913"/>
              <a:gd name="connsiteY27" fmla="*/ 5272 h 10000"/>
              <a:gd name="connsiteX28" fmla="*/ 2771 w 9913"/>
              <a:gd name="connsiteY28" fmla="*/ 5603 h 10000"/>
              <a:gd name="connsiteX29" fmla="*/ 2862 w 9913"/>
              <a:gd name="connsiteY29" fmla="*/ 5058 h 10000"/>
              <a:gd name="connsiteX30" fmla="*/ 3017 w 9913"/>
              <a:gd name="connsiteY30" fmla="*/ 5486 h 10000"/>
              <a:gd name="connsiteX31" fmla="*/ 3098 w 9913"/>
              <a:gd name="connsiteY31" fmla="*/ 5603 h 10000"/>
              <a:gd name="connsiteX32" fmla="*/ 3180 w 9913"/>
              <a:gd name="connsiteY32" fmla="*/ 5370 h 10000"/>
              <a:gd name="connsiteX33" fmla="*/ 3254 w 9913"/>
              <a:gd name="connsiteY33" fmla="*/ 5370 h 10000"/>
              <a:gd name="connsiteX34" fmla="*/ 3425 w 9913"/>
              <a:gd name="connsiteY34" fmla="*/ 5370 h 10000"/>
              <a:gd name="connsiteX35" fmla="*/ 3493 w 9913"/>
              <a:gd name="connsiteY35" fmla="*/ 4611 h 10000"/>
              <a:gd name="connsiteX36" fmla="*/ 3581 w 9913"/>
              <a:gd name="connsiteY36" fmla="*/ 4942 h 10000"/>
              <a:gd name="connsiteX37" fmla="*/ 3645 w 9913"/>
              <a:gd name="connsiteY37" fmla="*/ 4728 h 10000"/>
              <a:gd name="connsiteX38" fmla="*/ 3818 w 9913"/>
              <a:gd name="connsiteY38" fmla="*/ 6031 h 10000"/>
              <a:gd name="connsiteX39" fmla="*/ 3885 w 9913"/>
              <a:gd name="connsiteY39" fmla="*/ 5272 h 10000"/>
              <a:gd name="connsiteX40" fmla="*/ 3971 w 9913"/>
              <a:gd name="connsiteY40" fmla="*/ 5272 h 10000"/>
              <a:gd name="connsiteX41" fmla="*/ 4054 w 9913"/>
              <a:gd name="connsiteY41" fmla="*/ 5272 h 10000"/>
              <a:gd name="connsiteX42" fmla="*/ 4210 w 9913"/>
              <a:gd name="connsiteY42" fmla="*/ 4611 h 10000"/>
              <a:gd name="connsiteX43" fmla="*/ 4282 w 9913"/>
              <a:gd name="connsiteY43" fmla="*/ 5370 h 10000"/>
              <a:gd name="connsiteX44" fmla="*/ 4365 w 9913"/>
              <a:gd name="connsiteY44" fmla="*/ 5486 h 10000"/>
              <a:gd name="connsiteX45" fmla="*/ 4451 w 9913"/>
              <a:gd name="connsiteY45" fmla="*/ 5058 h 10000"/>
              <a:gd name="connsiteX46" fmla="*/ 4604 w 9913"/>
              <a:gd name="connsiteY46" fmla="*/ 5603 h 10000"/>
              <a:gd name="connsiteX47" fmla="*/ 4691 w 9913"/>
              <a:gd name="connsiteY47" fmla="*/ 4611 h 10000"/>
              <a:gd name="connsiteX48" fmla="*/ 4758 w 9913"/>
              <a:gd name="connsiteY48" fmla="*/ 4825 h 10000"/>
              <a:gd name="connsiteX49" fmla="*/ 4846 w 9913"/>
              <a:gd name="connsiteY49" fmla="*/ 4397 h 10000"/>
              <a:gd name="connsiteX50" fmla="*/ 4997 w 9913"/>
              <a:gd name="connsiteY50" fmla="*/ 5058 h 10000"/>
              <a:gd name="connsiteX51" fmla="*/ 5082 w 9913"/>
              <a:gd name="connsiteY51" fmla="*/ 5156 h 10000"/>
              <a:gd name="connsiteX52" fmla="*/ 5153 w 9913"/>
              <a:gd name="connsiteY52" fmla="*/ 4825 h 10000"/>
              <a:gd name="connsiteX53" fmla="*/ 5236 w 9913"/>
              <a:gd name="connsiteY53" fmla="*/ 5156 h 10000"/>
              <a:gd name="connsiteX54" fmla="*/ 5392 w 9913"/>
              <a:gd name="connsiteY54" fmla="*/ 5156 h 10000"/>
              <a:gd name="connsiteX55" fmla="*/ 5480 w 9913"/>
              <a:gd name="connsiteY55" fmla="*/ 5486 h 10000"/>
              <a:gd name="connsiteX56" fmla="*/ 5561 w 9913"/>
              <a:gd name="connsiteY56" fmla="*/ 5370 h 10000"/>
              <a:gd name="connsiteX57" fmla="*/ 5632 w 9913"/>
              <a:gd name="connsiteY57" fmla="*/ 5272 h 10000"/>
              <a:gd name="connsiteX58" fmla="*/ 5790 w 9913"/>
              <a:gd name="connsiteY58" fmla="*/ 4942 h 10000"/>
              <a:gd name="connsiteX59" fmla="*/ 5868 w 9913"/>
              <a:gd name="connsiteY59" fmla="*/ 4942 h 10000"/>
              <a:gd name="connsiteX60" fmla="*/ 5959 w 9913"/>
              <a:gd name="connsiteY60" fmla="*/ 5272 h 10000"/>
              <a:gd name="connsiteX61" fmla="*/ 6027 w 9913"/>
              <a:gd name="connsiteY61" fmla="*/ 5486 h 10000"/>
              <a:gd name="connsiteX62" fmla="*/ 6195 w 9913"/>
              <a:gd name="connsiteY62" fmla="*/ 5156 h 10000"/>
              <a:gd name="connsiteX63" fmla="*/ 6265 w 9913"/>
              <a:gd name="connsiteY63" fmla="*/ 7354 h 10000"/>
              <a:gd name="connsiteX64" fmla="*/ 6351 w 9913"/>
              <a:gd name="connsiteY64" fmla="*/ 8016 h 10000"/>
              <a:gd name="connsiteX65" fmla="*/ 6435 w 9913"/>
              <a:gd name="connsiteY65" fmla="*/ 7140 h 10000"/>
              <a:gd name="connsiteX66" fmla="*/ 6588 w 9913"/>
              <a:gd name="connsiteY66" fmla="*/ 6265 h 10000"/>
              <a:gd name="connsiteX67" fmla="*/ 6661 w 9913"/>
              <a:gd name="connsiteY67" fmla="*/ 6148 h 10000"/>
              <a:gd name="connsiteX68" fmla="*/ 6744 w 9913"/>
              <a:gd name="connsiteY68" fmla="*/ 5486 h 10000"/>
              <a:gd name="connsiteX69" fmla="*/ 6828 w 9913"/>
              <a:gd name="connsiteY69" fmla="*/ 5700 h 10000"/>
              <a:gd name="connsiteX70" fmla="*/ 6903 w 9913"/>
              <a:gd name="connsiteY70" fmla="*/ 5156 h 10000"/>
              <a:gd name="connsiteX71" fmla="*/ 7069 w 9913"/>
              <a:gd name="connsiteY71" fmla="*/ 4942 h 10000"/>
              <a:gd name="connsiteX72" fmla="*/ 7137 w 9913"/>
              <a:gd name="connsiteY72" fmla="*/ 5370 h 10000"/>
              <a:gd name="connsiteX73" fmla="*/ 7225 w 9913"/>
              <a:gd name="connsiteY73" fmla="*/ 5486 h 10000"/>
              <a:gd name="connsiteX74" fmla="*/ 7293 w 9913"/>
              <a:gd name="connsiteY74" fmla="*/ 6362 h 10000"/>
              <a:gd name="connsiteX75" fmla="*/ 7461 w 9913"/>
              <a:gd name="connsiteY75" fmla="*/ 6265 h 10000"/>
              <a:gd name="connsiteX76" fmla="*/ 7530 w 9913"/>
              <a:gd name="connsiteY76" fmla="*/ 5817 h 10000"/>
              <a:gd name="connsiteX77" fmla="*/ 7617 w 9913"/>
              <a:gd name="connsiteY77" fmla="*/ 7023 h 10000"/>
              <a:gd name="connsiteX78" fmla="*/ 7704 w 9913"/>
              <a:gd name="connsiteY78" fmla="*/ 2743 h 10000"/>
              <a:gd name="connsiteX79" fmla="*/ 7857 w 9913"/>
              <a:gd name="connsiteY79" fmla="*/ 0 h 10000"/>
              <a:gd name="connsiteX80" fmla="*/ 7942 w 9913"/>
              <a:gd name="connsiteY80" fmla="*/ 1323 h 10000"/>
              <a:gd name="connsiteX81" fmla="*/ 8009 w 9913"/>
              <a:gd name="connsiteY81" fmla="*/ 875 h 10000"/>
              <a:gd name="connsiteX82" fmla="*/ 8096 w 9913"/>
              <a:gd name="connsiteY82" fmla="*/ 2082 h 10000"/>
              <a:gd name="connsiteX83" fmla="*/ 8252 w 9913"/>
              <a:gd name="connsiteY83" fmla="*/ 1751 h 10000"/>
              <a:gd name="connsiteX84" fmla="*/ 8334 w 9913"/>
              <a:gd name="connsiteY84" fmla="*/ 1751 h 10000"/>
              <a:gd name="connsiteX85" fmla="*/ 8408 w 9913"/>
              <a:gd name="connsiteY85" fmla="*/ 1965 h 10000"/>
              <a:gd name="connsiteX86" fmla="*/ 8489 w 9913"/>
              <a:gd name="connsiteY86" fmla="*/ 2626 h 10000"/>
              <a:gd name="connsiteX87" fmla="*/ 8646 w 9913"/>
              <a:gd name="connsiteY87" fmla="*/ 1634 h 10000"/>
              <a:gd name="connsiteX88" fmla="*/ 8731 w 9913"/>
              <a:gd name="connsiteY88" fmla="*/ 2082 h 10000"/>
              <a:gd name="connsiteX89" fmla="*/ 8800 w 9913"/>
              <a:gd name="connsiteY89" fmla="*/ 1965 h 10000"/>
              <a:gd name="connsiteX90" fmla="*/ 8886 w 9913"/>
              <a:gd name="connsiteY90" fmla="*/ 992 h 10000"/>
              <a:gd name="connsiteX91" fmla="*/ 9042 w 9913"/>
              <a:gd name="connsiteY91" fmla="*/ 1206 h 10000"/>
              <a:gd name="connsiteX92" fmla="*/ 9123 w 9913"/>
              <a:gd name="connsiteY92" fmla="*/ 545 h 10000"/>
              <a:gd name="connsiteX93" fmla="*/ 9209 w 9913"/>
              <a:gd name="connsiteY93" fmla="*/ 4163 h 10000"/>
              <a:gd name="connsiteX94" fmla="*/ 9279 w 9913"/>
              <a:gd name="connsiteY94" fmla="*/ 5700 h 10000"/>
              <a:gd name="connsiteX95" fmla="*/ 9447 w 9913"/>
              <a:gd name="connsiteY95" fmla="*/ 5700 h 10000"/>
              <a:gd name="connsiteX96" fmla="*/ 9521 w 9913"/>
              <a:gd name="connsiteY96" fmla="*/ 5156 h 10000"/>
              <a:gd name="connsiteX97" fmla="*/ 9605 w 9913"/>
              <a:gd name="connsiteY97" fmla="*/ 5156 h 10000"/>
              <a:gd name="connsiteX98" fmla="*/ 9673 w 9913"/>
              <a:gd name="connsiteY98" fmla="*/ 5700 h 10000"/>
              <a:gd name="connsiteX99" fmla="*/ 9843 w 9913"/>
              <a:gd name="connsiteY99" fmla="*/ 5272 h 10000"/>
              <a:gd name="connsiteX100" fmla="*/ 9913 w 9913"/>
              <a:gd name="connsiteY100" fmla="*/ 4280 h 10000"/>
              <a:gd name="connsiteX0" fmla="*/ 0 w 9929"/>
              <a:gd name="connsiteY0" fmla="*/ 10000 h 10000"/>
              <a:gd name="connsiteX1" fmla="*/ 170 w 9929"/>
              <a:gd name="connsiteY1" fmla="*/ 9767 h 10000"/>
              <a:gd name="connsiteX2" fmla="*/ 241 w 9929"/>
              <a:gd name="connsiteY2" fmla="*/ 9767 h 10000"/>
              <a:gd name="connsiteX3" fmla="*/ 328 w 9929"/>
              <a:gd name="connsiteY3" fmla="*/ 9339 h 10000"/>
              <a:gd name="connsiteX4" fmla="*/ 396 w 9929"/>
              <a:gd name="connsiteY4" fmla="*/ 9125 h 10000"/>
              <a:gd name="connsiteX5" fmla="*/ 568 w 9929"/>
              <a:gd name="connsiteY5" fmla="*/ 8560 h 10000"/>
              <a:gd name="connsiteX6" fmla="*/ 641 w 9929"/>
              <a:gd name="connsiteY6" fmla="*/ 8560 h 10000"/>
              <a:gd name="connsiteX7" fmla="*/ 724 w 9929"/>
              <a:gd name="connsiteY7" fmla="*/ 7568 h 10000"/>
              <a:gd name="connsiteX8" fmla="*/ 808 w 9929"/>
              <a:gd name="connsiteY8" fmla="*/ 7568 h 10000"/>
              <a:gd name="connsiteX9" fmla="*/ 965 w 9929"/>
              <a:gd name="connsiteY9" fmla="*/ 7685 h 10000"/>
              <a:gd name="connsiteX10" fmla="*/ 1048 w 9929"/>
              <a:gd name="connsiteY10" fmla="*/ 7802 h 10000"/>
              <a:gd name="connsiteX11" fmla="*/ 1124 w 9929"/>
              <a:gd name="connsiteY11" fmla="*/ 7354 h 10000"/>
              <a:gd name="connsiteX12" fmla="*/ 1208 w 9929"/>
              <a:gd name="connsiteY12" fmla="*/ 7237 h 10000"/>
              <a:gd name="connsiteX13" fmla="*/ 1362 w 9929"/>
              <a:gd name="connsiteY13" fmla="*/ 5603 h 10000"/>
              <a:gd name="connsiteX14" fmla="*/ 1448 w 9929"/>
              <a:gd name="connsiteY14" fmla="*/ 4942 h 10000"/>
              <a:gd name="connsiteX15" fmla="*/ 1518 w 9929"/>
              <a:gd name="connsiteY15" fmla="*/ 5603 h 10000"/>
              <a:gd name="connsiteX16" fmla="*/ 1607 w 9929"/>
              <a:gd name="connsiteY16" fmla="*/ 5700 h 10000"/>
              <a:gd name="connsiteX17" fmla="*/ 1764 w 9929"/>
              <a:gd name="connsiteY17" fmla="*/ 5370 h 10000"/>
              <a:gd name="connsiteX18" fmla="*/ 1846 w 9929"/>
              <a:gd name="connsiteY18" fmla="*/ 5700 h 10000"/>
              <a:gd name="connsiteX19" fmla="*/ 1920 w 9929"/>
              <a:gd name="connsiteY19" fmla="*/ 5272 h 10000"/>
              <a:gd name="connsiteX20" fmla="*/ 2003 w 9929"/>
              <a:gd name="connsiteY20" fmla="*/ 5603 h 10000"/>
              <a:gd name="connsiteX21" fmla="*/ 2157 w 9929"/>
              <a:gd name="connsiteY21" fmla="*/ 5058 h 10000"/>
              <a:gd name="connsiteX22" fmla="*/ 2243 w 9929"/>
              <a:gd name="connsiteY22" fmla="*/ 5370 h 10000"/>
              <a:gd name="connsiteX23" fmla="*/ 2330 w 9929"/>
              <a:gd name="connsiteY23" fmla="*/ 5156 h 10000"/>
              <a:gd name="connsiteX24" fmla="*/ 2399 w 9929"/>
              <a:gd name="connsiteY24" fmla="*/ 5486 h 10000"/>
              <a:gd name="connsiteX25" fmla="*/ 2570 w 9929"/>
              <a:gd name="connsiteY25" fmla="*/ 4611 h 10000"/>
              <a:gd name="connsiteX26" fmla="*/ 2642 w 9929"/>
              <a:gd name="connsiteY26" fmla="*/ 5156 h 10000"/>
              <a:gd name="connsiteX27" fmla="*/ 2728 w 9929"/>
              <a:gd name="connsiteY27" fmla="*/ 5272 h 10000"/>
              <a:gd name="connsiteX28" fmla="*/ 2795 w 9929"/>
              <a:gd name="connsiteY28" fmla="*/ 5603 h 10000"/>
              <a:gd name="connsiteX29" fmla="*/ 2887 w 9929"/>
              <a:gd name="connsiteY29" fmla="*/ 5058 h 10000"/>
              <a:gd name="connsiteX30" fmla="*/ 3043 w 9929"/>
              <a:gd name="connsiteY30" fmla="*/ 5486 h 10000"/>
              <a:gd name="connsiteX31" fmla="*/ 3125 w 9929"/>
              <a:gd name="connsiteY31" fmla="*/ 5603 h 10000"/>
              <a:gd name="connsiteX32" fmla="*/ 3208 w 9929"/>
              <a:gd name="connsiteY32" fmla="*/ 5370 h 10000"/>
              <a:gd name="connsiteX33" fmla="*/ 3283 w 9929"/>
              <a:gd name="connsiteY33" fmla="*/ 5370 h 10000"/>
              <a:gd name="connsiteX34" fmla="*/ 3455 w 9929"/>
              <a:gd name="connsiteY34" fmla="*/ 5370 h 10000"/>
              <a:gd name="connsiteX35" fmla="*/ 3524 w 9929"/>
              <a:gd name="connsiteY35" fmla="*/ 4611 h 10000"/>
              <a:gd name="connsiteX36" fmla="*/ 3612 w 9929"/>
              <a:gd name="connsiteY36" fmla="*/ 4942 h 10000"/>
              <a:gd name="connsiteX37" fmla="*/ 3677 w 9929"/>
              <a:gd name="connsiteY37" fmla="*/ 4728 h 10000"/>
              <a:gd name="connsiteX38" fmla="*/ 3852 w 9929"/>
              <a:gd name="connsiteY38" fmla="*/ 6031 h 10000"/>
              <a:gd name="connsiteX39" fmla="*/ 3919 w 9929"/>
              <a:gd name="connsiteY39" fmla="*/ 5272 h 10000"/>
              <a:gd name="connsiteX40" fmla="*/ 4006 w 9929"/>
              <a:gd name="connsiteY40" fmla="*/ 5272 h 10000"/>
              <a:gd name="connsiteX41" fmla="*/ 4090 w 9929"/>
              <a:gd name="connsiteY41" fmla="*/ 5272 h 10000"/>
              <a:gd name="connsiteX42" fmla="*/ 4247 w 9929"/>
              <a:gd name="connsiteY42" fmla="*/ 4611 h 10000"/>
              <a:gd name="connsiteX43" fmla="*/ 4320 w 9929"/>
              <a:gd name="connsiteY43" fmla="*/ 5370 h 10000"/>
              <a:gd name="connsiteX44" fmla="*/ 4403 w 9929"/>
              <a:gd name="connsiteY44" fmla="*/ 5486 h 10000"/>
              <a:gd name="connsiteX45" fmla="*/ 4490 w 9929"/>
              <a:gd name="connsiteY45" fmla="*/ 5058 h 10000"/>
              <a:gd name="connsiteX46" fmla="*/ 4644 w 9929"/>
              <a:gd name="connsiteY46" fmla="*/ 5603 h 10000"/>
              <a:gd name="connsiteX47" fmla="*/ 4732 w 9929"/>
              <a:gd name="connsiteY47" fmla="*/ 4611 h 10000"/>
              <a:gd name="connsiteX48" fmla="*/ 4800 w 9929"/>
              <a:gd name="connsiteY48" fmla="*/ 4825 h 10000"/>
              <a:gd name="connsiteX49" fmla="*/ 4889 w 9929"/>
              <a:gd name="connsiteY49" fmla="*/ 4397 h 10000"/>
              <a:gd name="connsiteX50" fmla="*/ 5041 w 9929"/>
              <a:gd name="connsiteY50" fmla="*/ 5058 h 10000"/>
              <a:gd name="connsiteX51" fmla="*/ 5127 w 9929"/>
              <a:gd name="connsiteY51" fmla="*/ 5156 h 10000"/>
              <a:gd name="connsiteX52" fmla="*/ 5198 w 9929"/>
              <a:gd name="connsiteY52" fmla="*/ 4825 h 10000"/>
              <a:gd name="connsiteX53" fmla="*/ 5282 w 9929"/>
              <a:gd name="connsiteY53" fmla="*/ 5156 h 10000"/>
              <a:gd name="connsiteX54" fmla="*/ 5439 w 9929"/>
              <a:gd name="connsiteY54" fmla="*/ 5156 h 10000"/>
              <a:gd name="connsiteX55" fmla="*/ 5528 w 9929"/>
              <a:gd name="connsiteY55" fmla="*/ 5486 h 10000"/>
              <a:gd name="connsiteX56" fmla="*/ 5610 w 9929"/>
              <a:gd name="connsiteY56" fmla="*/ 5370 h 10000"/>
              <a:gd name="connsiteX57" fmla="*/ 5681 w 9929"/>
              <a:gd name="connsiteY57" fmla="*/ 5272 h 10000"/>
              <a:gd name="connsiteX58" fmla="*/ 5841 w 9929"/>
              <a:gd name="connsiteY58" fmla="*/ 4942 h 10000"/>
              <a:gd name="connsiteX59" fmla="*/ 5919 w 9929"/>
              <a:gd name="connsiteY59" fmla="*/ 4942 h 10000"/>
              <a:gd name="connsiteX60" fmla="*/ 6011 w 9929"/>
              <a:gd name="connsiteY60" fmla="*/ 5272 h 10000"/>
              <a:gd name="connsiteX61" fmla="*/ 6080 w 9929"/>
              <a:gd name="connsiteY61" fmla="*/ 5486 h 10000"/>
              <a:gd name="connsiteX62" fmla="*/ 6249 w 9929"/>
              <a:gd name="connsiteY62" fmla="*/ 5156 h 10000"/>
              <a:gd name="connsiteX63" fmla="*/ 6320 w 9929"/>
              <a:gd name="connsiteY63" fmla="*/ 7354 h 10000"/>
              <a:gd name="connsiteX64" fmla="*/ 6407 w 9929"/>
              <a:gd name="connsiteY64" fmla="*/ 8016 h 10000"/>
              <a:gd name="connsiteX65" fmla="*/ 6491 w 9929"/>
              <a:gd name="connsiteY65" fmla="*/ 7140 h 10000"/>
              <a:gd name="connsiteX66" fmla="*/ 6646 w 9929"/>
              <a:gd name="connsiteY66" fmla="*/ 6265 h 10000"/>
              <a:gd name="connsiteX67" fmla="*/ 6719 w 9929"/>
              <a:gd name="connsiteY67" fmla="*/ 6148 h 10000"/>
              <a:gd name="connsiteX68" fmla="*/ 6803 w 9929"/>
              <a:gd name="connsiteY68" fmla="*/ 5486 h 10000"/>
              <a:gd name="connsiteX69" fmla="*/ 6888 w 9929"/>
              <a:gd name="connsiteY69" fmla="*/ 5700 h 10000"/>
              <a:gd name="connsiteX70" fmla="*/ 6964 w 9929"/>
              <a:gd name="connsiteY70" fmla="*/ 5156 h 10000"/>
              <a:gd name="connsiteX71" fmla="*/ 7131 w 9929"/>
              <a:gd name="connsiteY71" fmla="*/ 4942 h 10000"/>
              <a:gd name="connsiteX72" fmla="*/ 7200 w 9929"/>
              <a:gd name="connsiteY72" fmla="*/ 5370 h 10000"/>
              <a:gd name="connsiteX73" fmla="*/ 7288 w 9929"/>
              <a:gd name="connsiteY73" fmla="*/ 5486 h 10000"/>
              <a:gd name="connsiteX74" fmla="*/ 7357 w 9929"/>
              <a:gd name="connsiteY74" fmla="*/ 6362 h 10000"/>
              <a:gd name="connsiteX75" fmla="*/ 7526 w 9929"/>
              <a:gd name="connsiteY75" fmla="*/ 6265 h 10000"/>
              <a:gd name="connsiteX76" fmla="*/ 7596 w 9929"/>
              <a:gd name="connsiteY76" fmla="*/ 5817 h 10000"/>
              <a:gd name="connsiteX77" fmla="*/ 7684 w 9929"/>
              <a:gd name="connsiteY77" fmla="*/ 7023 h 10000"/>
              <a:gd name="connsiteX78" fmla="*/ 7772 w 9929"/>
              <a:gd name="connsiteY78" fmla="*/ 2743 h 10000"/>
              <a:gd name="connsiteX79" fmla="*/ 7926 w 9929"/>
              <a:gd name="connsiteY79" fmla="*/ 0 h 10000"/>
              <a:gd name="connsiteX80" fmla="*/ 8012 w 9929"/>
              <a:gd name="connsiteY80" fmla="*/ 1323 h 10000"/>
              <a:gd name="connsiteX81" fmla="*/ 8079 w 9929"/>
              <a:gd name="connsiteY81" fmla="*/ 875 h 10000"/>
              <a:gd name="connsiteX82" fmla="*/ 8167 w 9929"/>
              <a:gd name="connsiteY82" fmla="*/ 2082 h 10000"/>
              <a:gd name="connsiteX83" fmla="*/ 8324 w 9929"/>
              <a:gd name="connsiteY83" fmla="*/ 1751 h 10000"/>
              <a:gd name="connsiteX84" fmla="*/ 8407 w 9929"/>
              <a:gd name="connsiteY84" fmla="*/ 1751 h 10000"/>
              <a:gd name="connsiteX85" fmla="*/ 8482 w 9929"/>
              <a:gd name="connsiteY85" fmla="*/ 1965 h 10000"/>
              <a:gd name="connsiteX86" fmla="*/ 8564 w 9929"/>
              <a:gd name="connsiteY86" fmla="*/ 2626 h 10000"/>
              <a:gd name="connsiteX87" fmla="*/ 8722 w 9929"/>
              <a:gd name="connsiteY87" fmla="*/ 1634 h 10000"/>
              <a:gd name="connsiteX88" fmla="*/ 8808 w 9929"/>
              <a:gd name="connsiteY88" fmla="*/ 2082 h 10000"/>
              <a:gd name="connsiteX89" fmla="*/ 8877 w 9929"/>
              <a:gd name="connsiteY89" fmla="*/ 1965 h 10000"/>
              <a:gd name="connsiteX90" fmla="*/ 8964 w 9929"/>
              <a:gd name="connsiteY90" fmla="*/ 992 h 10000"/>
              <a:gd name="connsiteX91" fmla="*/ 9121 w 9929"/>
              <a:gd name="connsiteY91" fmla="*/ 1206 h 10000"/>
              <a:gd name="connsiteX92" fmla="*/ 9203 w 9929"/>
              <a:gd name="connsiteY92" fmla="*/ 545 h 10000"/>
              <a:gd name="connsiteX93" fmla="*/ 9290 w 9929"/>
              <a:gd name="connsiteY93" fmla="*/ 4163 h 10000"/>
              <a:gd name="connsiteX94" fmla="*/ 9360 w 9929"/>
              <a:gd name="connsiteY94" fmla="*/ 5700 h 10000"/>
              <a:gd name="connsiteX95" fmla="*/ 9530 w 9929"/>
              <a:gd name="connsiteY95" fmla="*/ 5700 h 10000"/>
              <a:gd name="connsiteX96" fmla="*/ 9605 w 9929"/>
              <a:gd name="connsiteY96" fmla="*/ 5156 h 10000"/>
              <a:gd name="connsiteX97" fmla="*/ 9689 w 9929"/>
              <a:gd name="connsiteY97" fmla="*/ 5156 h 10000"/>
              <a:gd name="connsiteX98" fmla="*/ 9758 w 9929"/>
              <a:gd name="connsiteY98" fmla="*/ 5700 h 10000"/>
              <a:gd name="connsiteX99" fmla="*/ 9929 w 9929"/>
              <a:gd name="connsiteY99" fmla="*/ 5272 h 10000"/>
              <a:gd name="connsiteX0" fmla="*/ 0 w 9828"/>
              <a:gd name="connsiteY0" fmla="*/ 10000 h 10000"/>
              <a:gd name="connsiteX1" fmla="*/ 171 w 9828"/>
              <a:gd name="connsiteY1" fmla="*/ 9767 h 10000"/>
              <a:gd name="connsiteX2" fmla="*/ 243 w 9828"/>
              <a:gd name="connsiteY2" fmla="*/ 9767 h 10000"/>
              <a:gd name="connsiteX3" fmla="*/ 330 w 9828"/>
              <a:gd name="connsiteY3" fmla="*/ 9339 h 10000"/>
              <a:gd name="connsiteX4" fmla="*/ 399 w 9828"/>
              <a:gd name="connsiteY4" fmla="*/ 9125 h 10000"/>
              <a:gd name="connsiteX5" fmla="*/ 572 w 9828"/>
              <a:gd name="connsiteY5" fmla="*/ 8560 h 10000"/>
              <a:gd name="connsiteX6" fmla="*/ 646 w 9828"/>
              <a:gd name="connsiteY6" fmla="*/ 8560 h 10000"/>
              <a:gd name="connsiteX7" fmla="*/ 729 w 9828"/>
              <a:gd name="connsiteY7" fmla="*/ 7568 h 10000"/>
              <a:gd name="connsiteX8" fmla="*/ 814 w 9828"/>
              <a:gd name="connsiteY8" fmla="*/ 7568 h 10000"/>
              <a:gd name="connsiteX9" fmla="*/ 972 w 9828"/>
              <a:gd name="connsiteY9" fmla="*/ 7685 h 10000"/>
              <a:gd name="connsiteX10" fmla="*/ 1055 w 9828"/>
              <a:gd name="connsiteY10" fmla="*/ 7802 h 10000"/>
              <a:gd name="connsiteX11" fmla="*/ 1132 w 9828"/>
              <a:gd name="connsiteY11" fmla="*/ 7354 h 10000"/>
              <a:gd name="connsiteX12" fmla="*/ 1217 w 9828"/>
              <a:gd name="connsiteY12" fmla="*/ 7237 h 10000"/>
              <a:gd name="connsiteX13" fmla="*/ 1372 w 9828"/>
              <a:gd name="connsiteY13" fmla="*/ 5603 h 10000"/>
              <a:gd name="connsiteX14" fmla="*/ 1458 w 9828"/>
              <a:gd name="connsiteY14" fmla="*/ 4942 h 10000"/>
              <a:gd name="connsiteX15" fmla="*/ 1529 w 9828"/>
              <a:gd name="connsiteY15" fmla="*/ 5603 h 10000"/>
              <a:gd name="connsiteX16" fmla="*/ 1618 w 9828"/>
              <a:gd name="connsiteY16" fmla="*/ 5700 h 10000"/>
              <a:gd name="connsiteX17" fmla="*/ 1777 w 9828"/>
              <a:gd name="connsiteY17" fmla="*/ 5370 h 10000"/>
              <a:gd name="connsiteX18" fmla="*/ 1859 w 9828"/>
              <a:gd name="connsiteY18" fmla="*/ 5700 h 10000"/>
              <a:gd name="connsiteX19" fmla="*/ 1934 w 9828"/>
              <a:gd name="connsiteY19" fmla="*/ 5272 h 10000"/>
              <a:gd name="connsiteX20" fmla="*/ 2017 w 9828"/>
              <a:gd name="connsiteY20" fmla="*/ 5603 h 10000"/>
              <a:gd name="connsiteX21" fmla="*/ 2172 w 9828"/>
              <a:gd name="connsiteY21" fmla="*/ 5058 h 10000"/>
              <a:gd name="connsiteX22" fmla="*/ 2259 w 9828"/>
              <a:gd name="connsiteY22" fmla="*/ 5370 h 10000"/>
              <a:gd name="connsiteX23" fmla="*/ 2347 w 9828"/>
              <a:gd name="connsiteY23" fmla="*/ 5156 h 10000"/>
              <a:gd name="connsiteX24" fmla="*/ 2416 w 9828"/>
              <a:gd name="connsiteY24" fmla="*/ 5486 h 10000"/>
              <a:gd name="connsiteX25" fmla="*/ 2588 w 9828"/>
              <a:gd name="connsiteY25" fmla="*/ 4611 h 10000"/>
              <a:gd name="connsiteX26" fmla="*/ 2661 w 9828"/>
              <a:gd name="connsiteY26" fmla="*/ 5156 h 10000"/>
              <a:gd name="connsiteX27" fmla="*/ 2748 w 9828"/>
              <a:gd name="connsiteY27" fmla="*/ 5272 h 10000"/>
              <a:gd name="connsiteX28" fmla="*/ 2815 w 9828"/>
              <a:gd name="connsiteY28" fmla="*/ 5603 h 10000"/>
              <a:gd name="connsiteX29" fmla="*/ 2908 w 9828"/>
              <a:gd name="connsiteY29" fmla="*/ 5058 h 10000"/>
              <a:gd name="connsiteX30" fmla="*/ 3065 w 9828"/>
              <a:gd name="connsiteY30" fmla="*/ 5486 h 10000"/>
              <a:gd name="connsiteX31" fmla="*/ 3147 w 9828"/>
              <a:gd name="connsiteY31" fmla="*/ 5603 h 10000"/>
              <a:gd name="connsiteX32" fmla="*/ 3231 w 9828"/>
              <a:gd name="connsiteY32" fmla="*/ 5370 h 10000"/>
              <a:gd name="connsiteX33" fmla="*/ 3306 w 9828"/>
              <a:gd name="connsiteY33" fmla="*/ 5370 h 10000"/>
              <a:gd name="connsiteX34" fmla="*/ 3480 w 9828"/>
              <a:gd name="connsiteY34" fmla="*/ 5370 h 10000"/>
              <a:gd name="connsiteX35" fmla="*/ 3549 w 9828"/>
              <a:gd name="connsiteY35" fmla="*/ 4611 h 10000"/>
              <a:gd name="connsiteX36" fmla="*/ 3638 w 9828"/>
              <a:gd name="connsiteY36" fmla="*/ 4942 h 10000"/>
              <a:gd name="connsiteX37" fmla="*/ 3703 w 9828"/>
              <a:gd name="connsiteY37" fmla="*/ 4728 h 10000"/>
              <a:gd name="connsiteX38" fmla="*/ 3880 w 9828"/>
              <a:gd name="connsiteY38" fmla="*/ 6031 h 10000"/>
              <a:gd name="connsiteX39" fmla="*/ 3947 w 9828"/>
              <a:gd name="connsiteY39" fmla="*/ 5272 h 10000"/>
              <a:gd name="connsiteX40" fmla="*/ 4035 w 9828"/>
              <a:gd name="connsiteY40" fmla="*/ 5272 h 10000"/>
              <a:gd name="connsiteX41" fmla="*/ 4119 w 9828"/>
              <a:gd name="connsiteY41" fmla="*/ 5272 h 10000"/>
              <a:gd name="connsiteX42" fmla="*/ 4277 w 9828"/>
              <a:gd name="connsiteY42" fmla="*/ 4611 h 10000"/>
              <a:gd name="connsiteX43" fmla="*/ 4351 w 9828"/>
              <a:gd name="connsiteY43" fmla="*/ 5370 h 10000"/>
              <a:gd name="connsiteX44" fmla="*/ 4434 w 9828"/>
              <a:gd name="connsiteY44" fmla="*/ 5486 h 10000"/>
              <a:gd name="connsiteX45" fmla="*/ 4522 w 9828"/>
              <a:gd name="connsiteY45" fmla="*/ 5058 h 10000"/>
              <a:gd name="connsiteX46" fmla="*/ 4677 w 9828"/>
              <a:gd name="connsiteY46" fmla="*/ 5603 h 10000"/>
              <a:gd name="connsiteX47" fmla="*/ 4766 w 9828"/>
              <a:gd name="connsiteY47" fmla="*/ 4611 h 10000"/>
              <a:gd name="connsiteX48" fmla="*/ 4834 w 9828"/>
              <a:gd name="connsiteY48" fmla="*/ 4825 h 10000"/>
              <a:gd name="connsiteX49" fmla="*/ 4924 w 9828"/>
              <a:gd name="connsiteY49" fmla="*/ 4397 h 10000"/>
              <a:gd name="connsiteX50" fmla="*/ 5077 w 9828"/>
              <a:gd name="connsiteY50" fmla="*/ 5058 h 10000"/>
              <a:gd name="connsiteX51" fmla="*/ 5164 w 9828"/>
              <a:gd name="connsiteY51" fmla="*/ 5156 h 10000"/>
              <a:gd name="connsiteX52" fmla="*/ 5235 w 9828"/>
              <a:gd name="connsiteY52" fmla="*/ 4825 h 10000"/>
              <a:gd name="connsiteX53" fmla="*/ 5320 w 9828"/>
              <a:gd name="connsiteY53" fmla="*/ 5156 h 10000"/>
              <a:gd name="connsiteX54" fmla="*/ 5478 w 9828"/>
              <a:gd name="connsiteY54" fmla="*/ 5156 h 10000"/>
              <a:gd name="connsiteX55" fmla="*/ 5568 w 9828"/>
              <a:gd name="connsiteY55" fmla="*/ 5486 h 10000"/>
              <a:gd name="connsiteX56" fmla="*/ 5650 w 9828"/>
              <a:gd name="connsiteY56" fmla="*/ 5370 h 10000"/>
              <a:gd name="connsiteX57" fmla="*/ 5722 w 9828"/>
              <a:gd name="connsiteY57" fmla="*/ 5272 h 10000"/>
              <a:gd name="connsiteX58" fmla="*/ 5883 w 9828"/>
              <a:gd name="connsiteY58" fmla="*/ 4942 h 10000"/>
              <a:gd name="connsiteX59" fmla="*/ 5961 w 9828"/>
              <a:gd name="connsiteY59" fmla="*/ 4942 h 10000"/>
              <a:gd name="connsiteX60" fmla="*/ 6054 w 9828"/>
              <a:gd name="connsiteY60" fmla="*/ 5272 h 10000"/>
              <a:gd name="connsiteX61" fmla="*/ 6123 w 9828"/>
              <a:gd name="connsiteY61" fmla="*/ 5486 h 10000"/>
              <a:gd name="connsiteX62" fmla="*/ 6294 w 9828"/>
              <a:gd name="connsiteY62" fmla="*/ 5156 h 10000"/>
              <a:gd name="connsiteX63" fmla="*/ 6365 w 9828"/>
              <a:gd name="connsiteY63" fmla="*/ 7354 h 10000"/>
              <a:gd name="connsiteX64" fmla="*/ 6453 w 9828"/>
              <a:gd name="connsiteY64" fmla="*/ 8016 h 10000"/>
              <a:gd name="connsiteX65" fmla="*/ 6537 w 9828"/>
              <a:gd name="connsiteY65" fmla="*/ 7140 h 10000"/>
              <a:gd name="connsiteX66" fmla="*/ 6694 w 9828"/>
              <a:gd name="connsiteY66" fmla="*/ 6265 h 10000"/>
              <a:gd name="connsiteX67" fmla="*/ 6767 w 9828"/>
              <a:gd name="connsiteY67" fmla="*/ 6148 h 10000"/>
              <a:gd name="connsiteX68" fmla="*/ 6852 w 9828"/>
              <a:gd name="connsiteY68" fmla="*/ 5486 h 10000"/>
              <a:gd name="connsiteX69" fmla="*/ 6937 w 9828"/>
              <a:gd name="connsiteY69" fmla="*/ 5700 h 10000"/>
              <a:gd name="connsiteX70" fmla="*/ 7014 w 9828"/>
              <a:gd name="connsiteY70" fmla="*/ 5156 h 10000"/>
              <a:gd name="connsiteX71" fmla="*/ 7182 w 9828"/>
              <a:gd name="connsiteY71" fmla="*/ 4942 h 10000"/>
              <a:gd name="connsiteX72" fmla="*/ 7251 w 9828"/>
              <a:gd name="connsiteY72" fmla="*/ 5370 h 10000"/>
              <a:gd name="connsiteX73" fmla="*/ 7340 w 9828"/>
              <a:gd name="connsiteY73" fmla="*/ 5486 h 10000"/>
              <a:gd name="connsiteX74" fmla="*/ 7410 w 9828"/>
              <a:gd name="connsiteY74" fmla="*/ 6362 h 10000"/>
              <a:gd name="connsiteX75" fmla="*/ 7580 w 9828"/>
              <a:gd name="connsiteY75" fmla="*/ 6265 h 10000"/>
              <a:gd name="connsiteX76" fmla="*/ 7650 w 9828"/>
              <a:gd name="connsiteY76" fmla="*/ 5817 h 10000"/>
              <a:gd name="connsiteX77" fmla="*/ 7739 w 9828"/>
              <a:gd name="connsiteY77" fmla="*/ 7023 h 10000"/>
              <a:gd name="connsiteX78" fmla="*/ 7828 w 9828"/>
              <a:gd name="connsiteY78" fmla="*/ 2743 h 10000"/>
              <a:gd name="connsiteX79" fmla="*/ 7983 w 9828"/>
              <a:gd name="connsiteY79" fmla="*/ 0 h 10000"/>
              <a:gd name="connsiteX80" fmla="*/ 8069 w 9828"/>
              <a:gd name="connsiteY80" fmla="*/ 1323 h 10000"/>
              <a:gd name="connsiteX81" fmla="*/ 8137 w 9828"/>
              <a:gd name="connsiteY81" fmla="*/ 875 h 10000"/>
              <a:gd name="connsiteX82" fmla="*/ 8225 w 9828"/>
              <a:gd name="connsiteY82" fmla="*/ 2082 h 10000"/>
              <a:gd name="connsiteX83" fmla="*/ 8384 w 9828"/>
              <a:gd name="connsiteY83" fmla="*/ 1751 h 10000"/>
              <a:gd name="connsiteX84" fmla="*/ 8467 w 9828"/>
              <a:gd name="connsiteY84" fmla="*/ 1751 h 10000"/>
              <a:gd name="connsiteX85" fmla="*/ 8543 w 9828"/>
              <a:gd name="connsiteY85" fmla="*/ 1965 h 10000"/>
              <a:gd name="connsiteX86" fmla="*/ 8625 w 9828"/>
              <a:gd name="connsiteY86" fmla="*/ 2626 h 10000"/>
              <a:gd name="connsiteX87" fmla="*/ 8784 w 9828"/>
              <a:gd name="connsiteY87" fmla="*/ 1634 h 10000"/>
              <a:gd name="connsiteX88" fmla="*/ 8871 w 9828"/>
              <a:gd name="connsiteY88" fmla="*/ 2082 h 10000"/>
              <a:gd name="connsiteX89" fmla="*/ 8940 w 9828"/>
              <a:gd name="connsiteY89" fmla="*/ 1965 h 10000"/>
              <a:gd name="connsiteX90" fmla="*/ 9028 w 9828"/>
              <a:gd name="connsiteY90" fmla="*/ 992 h 10000"/>
              <a:gd name="connsiteX91" fmla="*/ 9186 w 9828"/>
              <a:gd name="connsiteY91" fmla="*/ 1206 h 10000"/>
              <a:gd name="connsiteX92" fmla="*/ 9269 w 9828"/>
              <a:gd name="connsiteY92" fmla="*/ 545 h 10000"/>
              <a:gd name="connsiteX93" fmla="*/ 9356 w 9828"/>
              <a:gd name="connsiteY93" fmla="*/ 4163 h 10000"/>
              <a:gd name="connsiteX94" fmla="*/ 9427 w 9828"/>
              <a:gd name="connsiteY94" fmla="*/ 5700 h 10000"/>
              <a:gd name="connsiteX95" fmla="*/ 9598 w 9828"/>
              <a:gd name="connsiteY95" fmla="*/ 5700 h 10000"/>
              <a:gd name="connsiteX96" fmla="*/ 9674 w 9828"/>
              <a:gd name="connsiteY96" fmla="*/ 5156 h 10000"/>
              <a:gd name="connsiteX97" fmla="*/ 9758 w 9828"/>
              <a:gd name="connsiteY97" fmla="*/ 5156 h 10000"/>
              <a:gd name="connsiteX98" fmla="*/ 9828 w 9828"/>
              <a:gd name="connsiteY98" fmla="*/ 5700 h 10000"/>
              <a:gd name="connsiteX0" fmla="*/ 0 w 9929"/>
              <a:gd name="connsiteY0" fmla="*/ 10000 h 10000"/>
              <a:gd name="connsiteX1" fmla="*/ 174 w 9929"/>
              <a:gd name="connsiteY1" fmla="*/ 9767 h 10000"/>
              <a:gd name="connsiteX2" fmla="*/ 247 w 9929"/>
              <a:gd name="connsiteY2" fmla="*/ 9767 h 10000"/>
              <a:gd name="connsiteX3" fmla="*/ 336 w 9929"/>
              <a:gd name="connsiteY3" fmla="*/ 9339 h 10000"/>
              <a:gd name="connsiteX4" fmla="*/ 406 w 9929"/>
              <a:gd name="connsiteY4" fmla="*/ 9125 h 10000"/>
              <a:gd name="connsiteX5" fmla="*/ 582 w 9929"/>
              <a:gd name="connsiteY5" fmla="*/ 8560 h 10000"/>
              <a:gd name="connsiteX6" fmla="*/ 657 w 9929"/>
              <a:gd name="connsiteY6" fmla="*/ 8560 h 10000"/>
              <a:gd name="connsiteX7" fmla="*/ 742 w 9929"/>
              <a:gd name="connsiteY7" fmla="*/ 7568 h 10000"/>
              <a:gd name="connsiteX8" fmla="*/ 828 w 9929"/>
              <a:gd name="connsiteY8" fmla="*/ 7568 h 10000"/>
              <a:gd name="connsiteX9" fmla="*/ 989 w 9929"/>
              <a:gd name="connsiteY9" fmla="*/ 7685 h 10000"/>
              <a:gd name="connsiteX10" fmla="*/ 1073 w 9929"/>
              <a:gd name="connsiteY10" fmla="*/ 7802 h 10000"/>
              <a:gd name="connsiteX11" fmla="*/ 1152 w 9929"/>
              <a:gd name="connsiteY11" fmla="*/ 7354 h 10000"/>
              <a:gd name="connsiteX12" fmla="*/ 1238 w 9929"/>
              <a:gd name="connsiteY12" fmla="*/ 7237 h 10000"/>
              <a:gd name="connsiteX13" fmla="*/ 1396 w 9929"/>
              <a:gd name="connsiteY13" fmla="*/ 5603 h 10000"/>
              <a:gd name="connsiteX14" fmla="*/ 1484 w 9929"/>
              <a:gd name="connsiteY14" fmla="*/ 4942 h 10000"/>
              <a:gd name="connsiteX15" fmla="*/ 1556 w 9929"/>
              <a:gd name="connsiteY15" fmla="*/ 5603 h 10000"/>
              <a:gd name="connsiteX16" fmla="*/ 1646 w 9929"/>
              <a:gd name="connsiteY16" fmla="*/ 5700 h 10000"/>
              <a:gd name="connsiteX17" fmla="*/ 1808 w 9929"/>
              <a:gd name="connsiteY17" fmla="*/ 5370 h 10000"/>
              <a:gd name="connsiteX18" fmla="*/ 1892 w 9929"/>
              <a:gd name="connsiteY18" fmla="*/ 5700 h 10000"/>
              <a:gd name="connsiteX19" fmla="*/ 1968 w 9929"/>
              <a:gd name="connsiteY19" fmla="*/ 5272 h 10000"/>
              <a:gd name="connsiteX20" fmla="*/ 2052 w 9929"/>
              <a:gd name="connsiteY20" fmla="*/ 5603 h 10000"/>
              <a:gd name="connsiteX21" fmla="*/ 2210 w 9929"/>
              <a:gd name="connsiteY21" fmla="*/ 5058 h 10000"/>
              <a:gd name="connsiteX22" fmla="*/ 2299 w 9929"/>
              <a:gd name="connsiteY22" fmla="*/ 5370 h 10000"/>
              <a:gd name="connsiteX23" fmla="*/ 2388 w 9929"/>
              <a:gd name="connsiteY23" fmla="*/ 5156 h 10000"/>
              <a:gd name="connsiteX24" fmla="*/ 2458 w 9929"/>
              <a:gd name="connsiteY24" fmla="*/ 5486 h 10000"/>
              <a:gd name="connsiteX25" fmla="*/ 2633 w 9929"/>
              <a:gd name="connsiteY25" fmla="*/ 4611 h 10000"/>
              <a:gd name="connsiteX26" fmla="*/ 2708 w 9929"/>
              <a:gd name="connsiteY26" fmla="*/ 5156 h 10000"/>
              <a:gd name="connsiteX27" fmla="*/ 2796 w 9929"/>
              <a:gd name="connsiteY27" fmla="*/ 5272 h 10000"/>
              <a:gd name="connsiteX28" fmla="*/ 2864 w 9929"/>
              <a:gd name="connsiteY28" fmla="*/ 5603 h 10000"/>
              <a:gd name="connsiteX29" fmla="*/ 2959 w 9929"/>
              <a:gd name="connsiteY29" fmla="*/ 5058 h 10000"/>
              <a:gd name="connsiteX30" fmla="*/ 3119 w 9929"/>
              <a:gd name="connsiteY30" fmla="*/ 5486 h 10000"/>
              <a:gd name="connsiteX31" fmla="*/ 3202 w 9929"/>
              <a:gd name="connsiteY31" fmla="*/ 5603 h 10000"/>
              <a:gd name="connsiteX32" fmla="*/ 3288 w 9929"/>
              <a:gd name="connsiteY32" fmla="*/ 5370 h 10000"/>
              <a:gd name="connsiteX33" fmla="*/ 3364 w 9929"/>
              <a:gd name="connsiteY33" fmla="*/ 5370 h 10000"/>
              <a:gd name="connsiteX34" fmla="*/ 3541 w 9929"/>
              <a:gd name="connsiteY34" fmla="*/ 5370 h 10000"/>
              <a:gd name="connsiteX35" fmla="*/ 3611 w 9929"/>
              <a:gd name="connsiteY35" fmla="*/ 4611 h 10000"/>
              <a:gd name="connsiteX36" fmla="*/ 3702 w 9929"/>
              <a:gd name="connsiteY36" fmla="*/ 4942 h 10000"/>
              <a:gd name="connsiteX37" fmla="*/ 3768 w 9929"/>
              <a:gd name="connsiteY37" fmla="*/ 4728 h 10000"/>
              <a:gd name="connsiteX38" fmla="*/ 3948 w 9929"/>
              <a:gd name="connsiteY38" fmla="*/ 6031 h 10000"/>
              <a:gd name="connsiteX39" fmla="*/ 4016 w 9929"/>
              <a:gd name="connsiteY39" fmla="*/ 5272 h 10000"/>
              <a:gd name="connsiteX40" fmla="*/ 4106 w 9929"/>
              <a:gd name="connsiteY40" fmla="*/ 5272 h 10000"/>
              <a:gd name="connsiteX41" fmla="*/ 4191 w 9929"/>
              <a:gd name="connsiteY41" fmla="*/ 5272 h 10000"/>
              <a:gd name="connsiteX42" fmla="*/ 4352 w 9929"/>
              <a:gd name="connsiteY42" fmla="*/ 4611 h 10000"/>
              <a:gd name="connsiteX43" fmla="*/ 4427 w 9929"/>
              <a:gd name="connsiteY43" fmla="*/ 5370 h 10000"/>
              <a:gd name="connsiteX44" fmla="*/ 4512 w 9929"/>
              <a:gd name="connsiteY44" fmla="*/ 5486 h 10000"/>
              <a:gd name="connsiteX45" fmla="*/ 4601 w 9929"/>
              <a:gd name="connsiteY45" fmla="*/ 5058 h 10000"/>
              <a:gd name="connsiteX46" fmla="*/ 4759 w 9929"/>
              <a:gd name="connsiteY46" fmla="*/ 5603 h 10000"/>
              <a:gd name="connsiteX47" fmla="*/ 4849 w 9929"/>
              <a:gd name="connsiteY47" fmla="*/ 4611 h 10000"/>
              <a:gd name="connsiteX48" fmla="*/ 4919 w 9929"/>
              <a:gd name="connsiteY48" fmla="*/ 4825 h 10000"/>
              <a:gd name="connsiteX49" fmla="*/ 5010 w 9929"/>
              <a:gd name="connsiteY49" fmla="*/ 4397 h 10000"/>
              <a:gd name="connsiteX50" fmla="*/ 5166 w 9929"/>
              <a:gd name="connsiteY50" fmla="*/ 5058 h 10000"/>
              <a:gd name="connsiteX51" fmla="*/ 5254 w 9929"/>
              <a:gd name="connsiteY51" fmla="*/ 5156 h 10000"/>
              <a:gd name="connsiteX52" fmla="*/ 5327 w 9929"/>
              <a:gd name="connsiteY52" fmla="*/ 4825 h 10000"/>
              <a:gd name="connsiteX53" fmla="*/ 5413 w 9929"/>
              <a:gd name="connsiteY53" fmla="*/ 5156 h 10000"/>
              <a:gd name="connsiteX54" fmla="*/ 5574 w 9929"/>
              <a:gd name="connsiteY54" fmla="*/ 5156 h 10000"/>
              <a:gd name="connsiteX55" fmla="*/ 5665 w 9929"/>
              <a:gd name="connsiteY55" fmla="*/ 5486 h 10000"/>
              <a:gd name="connsiteX56" fmla="*/ 5749 w 9929"/>
              <a:gd name="connsiteY56" fmla="*/ 5370 h 10000"/>
              <a:gd name="connsiteX57" fmla="*/ 5822 w 9929"/>
              <a:gd name="connsiteY57" fmla="*/ 5272 h 10000"/>
              <a:gd name="connsiteX58" fmla="*/ 5986 w 9929"/>
              <a:gd name="connsiteY58" fmla="*/ 4942 h 10000"/>
              <a:gd name="connsiteX59" fmla="*/ 6065 w 9929"/>
              <a:gd name="connsiteY59" fmla="*/ 4942 h 10000"/>
              <a:gd name="connsiteX60" fmla="*/ 6160 w 9929"/>
              <a:gd name="connsiteY60" fmla="*/ 5272 h 10000"/>
              <a:gd name="connsiteX61" fmla="*/ 6230 w 9929"/>
              <a:gd name="connsiteY61" fmla="*/ 5486 h 10000"/>
              <a:gd name="connsiteX62" fmla="*/ 6404 w 9929"/>
              <a:gd name="connsiteY62" fmla="*/ 5156 h 10000"/>
              <a:gd name="connsiteX63" fmla="*/ 6476 w 9929"/>
              <a:gd name="connsiteY63" fmla="*/ 7354 h 10000"/>
              <a:gd name="connsiteX64" fmla="*/ 6566 w 9929"/>
              <a:gd name="connsiteY64" fmla="*/ 8016 h 10000"/>
              <a:gd name="connsiteX65" fmla="*/ 6651 w 9929"/>
              <a:gd name="connsiteY65" fmla="*/ 7140 h 10000"/>
              <a:gd name="connsiteX66" fmla="*/ 6811 w 9929"/>
              <a:gd name="connsiteY66" fmla="*/ 6265 h 10000"/>
              <a:gd name="connsiteX67" fmla="*/ 6885 w 9929"/>
              <a:gd name="connsiteY67" fmla="*/ 6148 h 10000"/>
              <a:gd name="connsiteX68" fmla="*/ 6972 w 9929"/>
              <a:gd name="connsiteY68" fmla="*/ 5486 h 10000"/>
              <a:gd name="connsiteX69" fmla="*/ 7058 w 9929"/>
              <a:gd name="connsiteY69" fmla="*/ 5700 h 10000"/>
              <a:gd name="connsiteX70" fmla="*/ 7137 w 9929"/>
              <a:gd name="connsiteY70" fmla="*/ 5156 h 10000"/>
              <a:gd name="connsiteX71" fmla="*/ 7308 w 9929"/>
              <a:gd name="connsiteY71" fmla="*/ 4942 h 10000"/>
              <a:gd name="connsiteX72" fmla="*/ 7378 w 9929"/>
              <a:gd name="connsiteY72" fmla="*/ 5370 h 10000"/>
              <a:gd name="connsiteX73" fmla="*/ 7468 w 9929"/>
              <a:gd name="connsiteY73" fmla="*/ 5486 h 10000"/>
              <a:gd name="connsiteX74" fmla="*/ 7540 w 9929"/>
              <a:gd name="connsiteY74" fmla="*/ 6362 h 10000"/>
              <a:gd name="connsiteX75" fmla="*/ 7713 w 9929"/>
              <a:gd name="connsiteY75" fmla="*/ 6265 h 10000"/>
              <a:gd name="connsiteX76" fmla="*/ 7784 w 9929"/>
              <a:gd name="connsiteY76" fmla="*/ 5817 h 10000"/>
              <a:gd name="connsiteX77" fmla="*/ 7874 w 9929"/>
              <a:gd name="connsiteY77" fmla="*/ 7023 h 10000"/>
              <a:gd name="connsiteX78" fmla="*/ 7965 w 9929"/>
              <a:gd name="connsiteY78" fmla="*/ 2743 h 10000"/>
              <a:gd name="connsiteX79" fmla="*/ 8123 w 9929"/>
              <a:gd name="connsiteY79" fmla="*/ 0 h 10000"/>
              <a:gd name="connsiteX80" fmla="*/ 8210 w 9929"/>
              <a:gd name="connsiteY80" fmla="*/ 1323 h 10000"/>
              <a:gd name="connsiteX81" fmla="*/ 8279 w 9929"/>
              <a:gd name="connsiteY81" fmla="*/ 875 h 10000"/>
              <a:gd name="connsiteX82" fmla="*/ 8369 w 9929"/>
              <a:gd name="connsiteY82" fmla="*/ 2082 h 10000"/>
              <a:gd name="connsiteX83" fmla="*/ 8531 w 9929"/>
              <a:gd name="connsiteY83" fmla="*/ 1751 h 10000"/>
              <a:gd name="connsiteX84" fmla="*/ 8615 w 9929"/>
              <a:gd name="connsiteY84" fmla="*/ 1751 h 10000"/>
              <a:gd name="connsiteX85" fmla="*/ 8693 w 9929"/>
              <a:gd name="connsiteY85" fmla="*/ 1965 h 10000"/>
              <a:gd name="connsiteX86" fmla="*/ 8776 w 9929"/>
              <a:gd name="connsiteY86" fmla="*/ 2626 h 10000"/>
              <a:gd name="connsiteX87" fmla="*/ 8938 w 9929"/>
              <a:gd name="connsiteY87" fmla="*/ 1634 h 10000"/>
              <a:gd name="connsiteX88" fmla="*/ 9026 w 9929"/>
              <a:gd name="connsiteY88" fmla="*/ 2082 h 10000"/>
              <a:gd name="connsiteX89" fmla="*/ 9096 w 9929"/>
              <a:gd name="connsiteY89" fmla="*/ 1965 h 10000"/>
              <a:gd name="connsiteX90" fmla="*/ 9186 w 9929"/>
              <a:gd name="connsiteY90" fmla="*/ 992 h 10000"/>
              <a:gd name="connsiteX91" fmla="*/ 9347 w 9929"/>
              <a:gd name="connsiteY91" fmla="*/ 1206 h 10000"/>
              <a:gd name="connsiteX92" fmla="*/ 9431 w 9929"/>
              <a:gd name="connsiteY92" fmla="*/ 545 h 10000"/>
              <a:gd name="connsiteX93" fmla="*/ 9520 w 9929"/>
              <a:gd name="connsiteY93" fmla="*/ 4163 h 10000"/>
              <a:gd name="connsiteX94" fmla="*/ 9592 w 9929"/>
              <a:gd name="connsiteY94" fmla="*/ 5700 h 10000"/>
              <a:gd name="connsiteX95" fmla="*/ 9766 w 9929"/>
              <a:gd name="connsiteY95" fmla="*/ 5700 h 10000"/>
              <a:gd name="connsiteX96" fmla="*/ 9843 w 9929"/>
              <a:gd name="connsiteY96" fmla="*/ 5156 h 10000"/>
              <a:gd name="connsiteX97" fmla="*/ 9929 w 9929"/>
              <a:gd name="connsiteY9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699 w 10000"/>
              <a:gd name="connsiteY65" fmla="*/ 7140 h 10000"/>
              <a:gd name="connsiteX66" fmla="*/ 6934 w 10000"/>
              <a:gd name="connsiteY66" fmla="*/ 6148 h 10000"/>
              <a:gd name="connsiteX67" fmla="*/ 7022 w 10000"/>
              <a:gd name="connsiteY67" fmla="*/ 5486 h 10000"/>
              <a:gd name="connsiteX68" fmla="*/ 7108 w 10000"/>
              <a:gd name="connsiteY68" fmla="*/ 5700 h 10000"/>
              <a:gd name="connsiteX69" fmla="*/ 7188 w 10000"/>
              <a:gd name="connsiteY69" fmla="*/ 5156 h 10000"/>
              <a:gd name="connsiteX70" fmla="*/ 7360 w 10000"/>
              <a:gd name="connsiteY70" fmla="*/ 4942 h 10000"/>
              <a:gd name="connsiteX71" fmla="*/ 7431 w 10000"/>
              <a:gd name="connsiteY71" fmla="*/ 5370 h 10000"/>
              <a:gd name="connsiteX72" fmla="*/ 7521 w 10000"/>
              <a:gd name="connsiteY72" fmla="*/ 5486 h 10000"/>
              <a:gd name="connsiteX73" fmla="*/ 7594 w 10000"/>
              <a:gd name="connsiteY73" fmla="*/ 6362 h 10000"/>
              <a:gd name="connsiteX74" fmla="*/ 7768 w 10000"/>
              <a:gd name="connsiteY74" fmla="*/ 6265 h 10000"/>
              <a:gd name="connsiteX75" fmla="*/ 7840 w 10000"/>
              <a:gd name="connsiteY75" fmla="*/ 5817 h 10000"/>
              <a:gd name="connsiteX76" fmla="*/ 7930 w 10000"/>
              <a:gd name="connsiteY76" fmla="*/ 7023 h 10000"/>
              <a:gd name="connsiteX77" fmla="*/ 8022 w 10000"/>
              <a:gd name="connsiteY77" fmla="*/ 2743 h 10000"/>
              <a:gd name="connsiteX78" fmla="*/ 8181 w 10000"/>
              <a:gd name="connsiteY78" fmla="*/ 0 h 10000"/>
              <a:gd name="connsiteX79" fmla="*/ 8269 w 10000"/>
              <a:gd name="connsiteY79" fmla="*/ 1323 h 10000"/>
              <a:gd name="connsiteX80" fmla="*/ 8338 w 10000"/>
              <a:gd name="connsiteY80" fmla="*/ 875 h 10000"/>
              <a:gd name="connsiteX81" fmla="*/ 8429 w 10000"/>
              <a:gd name="connsiteY81" fmla="*/ 2082 h 10000"/>
              <a:gd name="connsiteX82" fmla="*/ 8592 w 10000"/>
              <a:gd name="connsiteY82" fmla="*/ 1751 h 10000"/>
              <a:gd name="connsiteX83" fmla="*/ 8677 w 10000"/>
              <a:gd name="connsiteY83" fmla="*/ 1751 h 10000"/>
              <a:gd name="connsiteX84" fmla="*/ 8755 w 10000"/>
              <a:gd name="connsiteY84" fmla="*/ 1965 h 10000"/>
              <a:gd name="connsiteX85" fmla="*/ 8839 w 10000"/>
              <a:gd name="connsiteY85" fmla="*/ 2626 h 10000"/>
              <a:gd name="connsiteX86" fmla="*/ 9002 w 10000"/>
              <a:gd name="connsiteY86" fmla="*/ 1634 h 10000"/>
              <a:gd name="connsiteX87" fmla="*/ 9091 w 10000"/>
              <a:gd name="connsiteY87" fmla="*/ 2082 h 10000"/>
              <a:gd name="connsiteX88" fmla="*/ 9161 w 10000"/>
              <a:gd name="connsiteY88" fmla="*/ 1965 h 10000"/>
              <a:gd name="connsiteX89" fmla="*/ 9252 w 10000"/>
              <a:gd name="connsiteY89" fmla="*/ 992 h 10000"/>
              <a:gd name="connsiteX90" fmla="*/ 9414 w 10000"/>
              <a:gd name="connsiteY90" fmla="*/ 1206 h 10000"/>
              <a:gd name="connsiteX91" fmla="*/ 9498 w 10000"/>
              <a:gd name="connsiteY91" fmla="*/ 545 h 10000"/>
              <a:gd name="connsiteX92" fmla="*/ 9588 w 10000"/>
              <a:gd name="connsiteY92" fmla="*/ 4163 h 10000"/>
              <a:gd name="connsiteX93" fmla="*/ 9661 w 10000"/>
              <a:gd name="connsiteY93" fmla="*/ 5700 h 10000"/>
              <a:gd name="connsiteX94" fmla="*/ 9836 w 10000"/>
              <a:gd name="connsiteY94" fmla="*/ 5700 h 10000"/>
              <a:gd name="connsiteX95" fmla="*/ 9913 w 10000"/>
              <a:gd name="connsiteY95" fmla="*/ 5156 h 10000"/>
              <a:gd name="connsiteX96" fmla="*/ 10000 w 10000"/>
              <a:gd name="connsiteY9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934 w 10000"/>
              <a:gd name="connsiteY65" fmla="*/ 6148 h 10000"/>
              <a:gd name="connsiteX66" fmla="*/ 7022 w 10000"/>
              <a:gd name="connsiteY66" fmla="*/ 5486 h 10000"/>
              <a:gd name="connsiteX67" fmla="*/ 7108 w 10000"/>
              <a:gd name="connsiteY67" fmla="*/ 5700 h 10000"/>
              <a:gd name="connsiteX68" fmla="*/ 7188 w 10000"/>
              <a:gd name="connsiteY68" fmla="*/ 5156 h 10000"/>
              <a:gd name="connsiteX69" fmla="*/ 7360 w 10000"/>
              <a:gd name="connsiteY69" fmla="*/ 4942 h 10000"/>
              <a:gd name="connsiteX70" fmla="*/ 7431 w 10000"/>
              <a:gd name="connsiteY70" fmla="*/ 5370 h 10000"/>
              <a:gd name="connsiteX71" fmla="*/ 7521 w 10000"/>
              <a:gd name="connsiteY71" fmla="*/ 5486 h 10000"/>
              <a:gd name="connsiteX72" fmla="*/ 7594 w 10000"/>
              <a:gd name="connsiteY72" fmla="*/ 6362 h 10000"/>
              <a:gd name="connsiteX73" fmla="*/ 7768 w 10000"/>
              <a:gd name="connsiteY73" fmla="*/ 6265 h 10000"/>
              <a:gd name="connsiteX74" fmla="*/ 7840 w 10000"/>
              <a:gd name="connsiteY74" fmla="*/ 5817 h 10000"/>
              <a:gd name="connsiteX75" fmla="*/ 7930 w 10000"/>
              <a:gd name="connsiteY75" fmla="*/ 7023 h 10000"/>
              <a:gd name="connsiteX76" fmla="*/ 8022 w 10000"/>
              <a:gd name="connsiteY76" fmla="*/ 2743 h 10000"/>
              <a:gd name="connsiteX77" fmla="*/ 8181 w 10000"/>
              <a:gd name="connsiteY77" fmla="*/ 0 h 10000"/>
              <a:gd name="connsiteX78" fmla="*/ 8269 w 10000"/>
              <a:gd name="connsiteY78" fmla="*/ 1323 h 10000"/>
              <a:gd name="connsiteX79" fmla="*/ 8338 w 10000"/>
              <a:gd name="connsiteY79" fmla="*/ 875 h 10000"/>
              <a:gd name="connsiteX80" fmla="*/ 8429 w 10000"/>
              <a:gd name="connsiteY80" fmla="*/ 2082 h 10000"/>
              <a:gd name="connsiteX81" fmla="*/ 8592 w 10000"/>
              <a:gd name="connsiteY81" fmla="*/ 1751 h 10000"/>
              <a:gd name="connsiteX82" fmla="*/ 8677 w 10000"/>
              <a:gd name="connsiteY82" fmla="*/ 1751 h 10000"/>
              <a:gd name="connsiteX83" fmla="*/ 8755 w 10000"/>
              <a:gd name="connsiteY83" fmla="*/ 1965 h 10000"/>
              <a:gd name="connsiteX84" fmla="*/ 8839 w 10000"/>
              <a:gd name="connsiteY84" fmla="*/ 2626 h 10000"/>
              <a:gd name="connsiteX85" fmla="*/ 9002 w 10000"/>
              <a:gd name="connsiteY85" fmla="*/ 1634 h 10000"/>
              <a:gd name="connsiteX86" fmla="*/ 9091 w 10000"/>
              <a:gd name="connsiteY86" fmla="*/ 2082 h 10000"/>
              <a:gd name="connsiteX87" fmla="*/ 9161 w 10000"/>
              <a:gd name="connsiteY87" fmla="*/ 1965 h 10000"/>
              <a:gd name="connsiteX88" fmla="*/ 9252 w 10000"/>
              <a:gd name="connsiteY88" fmla="*/ 992 h 10000"/>
              <a:gd name="connsiteX89" fmla="*/ 9414 w 10000"/>
              <a:gd name="connsiteY89" fmla="*/ 1206 h 10000"/>
              <a:gd name="connsiteX90" fmla="*/ 9498 w 10000"/>
              <a:gd name="connsiteY90" fmla="*/ 545 h 10000"/>
              <a:gd name="connsiteX91" fmla="*/ 9588 w 10000"/>
              <a:gd name="connsiteY91" fmla="*/ 4163 h 10000"/>
              <a:gd name="connsiteX92" fmla="*/ 9661 w 10000"/>
              <a:gd name="connsiteY92" fmla="*/ 5700 h 10000"/>
              <a:gd name="connsiteX93" fmla="*/ 9836 w 10000"/>
              <a:gd name="connsiteY93" fmla="*/ 5700 h 10000"/>
              <a:gd name="connsiteX94" fmla="*/ 9913 w 10000"/>
              <a:gd name="connsiteY94" fmla="*/ 5156 h 10000"/>
              <a:gd name="connsiteX95" fmla="*/ 10000 w 10000"/>
              <a:gd name="connsiteY9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934 w 10000"/>
              <a:gd name="connsiteY64" fmla="*/ 6148 h 10000"/>
              <a:gd name="connsiteX65" fmla="*/ 7022 w 10000"/>
              <a:gd name="connsiteY65" fmla="*/ 5486 h 10000"/>
              <a:gd name="connsiteX66" fmla="*/ 7108 w 10000"/>
              <a:gd name="connsiteY66" fmla="*/ 5700 h 10000"/>
              <a:gd name="connsiteX67" fmla="*/ 7188 w 10000"/>
              <a:gd name="connsiteY67" fmla="*/ 5156 h 10000"/>
              <a:gd name="connsiteX68" fmla="*/ 7360 w 10000"/>
              <a:gd name="connsiteY68" fmla="*/ 4942 h 10000"/>
              <a:gd name="connsiteX69" fmla="*/ 7431 w 10000"/>
              <a:gd name="connsiteY69" fmla="*/ 5370 h 10000"/>
              <a:gd name="connsiteX70" fmla="*/ 7521 w 10000"/>
              <a:gd name="connsiteY70" fmla="*/ 5486 h 10000"/>
              <a:gd name="connsiteX71" fmla="*/ 7594 w 10000"/>
              <a:gd name="connsiteY71" fmla="*/ 6362 h 10000"/>
              <a:gd name="connsiteX72" fmla="*/ 7768 w 10000"/>
              <a:gd name="connsiteY72" fmla="*/ 6265 h 10000"/>
              <a:gd name="connsiteX73" fmla="*/ 7840 w 10000"/>
              <a:gd name="connsiteY73" fmla="*/ 5817 h 10000"/>
              <a:gd name="connsiteX74" fmla="*/ 7930 w 10000"/>
              <a:gd name="connsiteY74" fmla="*/ 7023 h 10000"/>
              <a:gd name="connsiteX75" fmla="*/ 8022 w 10000"/>
              <a:gd name="connsiteY75" fmla="*/ 2743 h 10000"/>
              <a:gd name="connsiteX76" fmla="*/ 8181 w 10000"/>
              <a:gd name="connsiteY76" fmla="*/ 0 h 10000"/>
              <a:gd name="connsiteX77" fmla="*/ 8269 w 10000"/>
              <a:gd name="connsiteY77" fmla="*/ 1323 h 10000"/>
              <a:gd name="connsiteX78" fmla="*/ 8338 w 10000"/>
              <a:gd name="connsiteY78" fmla="*/ 875 h 10000"/>
              <a:gd name="connsiteX79" fmla="*/ 8429 w 10000"/>
              <a:gd name="connsiteY79" fmla="*/ 2082 h 10000"/>
              <a:gd name="connsiteX80" fmla="*/ 8592 w 10000"/>
              <a:gd name="connsiteY80" fmla="*/ 1751 h 10000"/>
              <a:gd name="connsiteX81" fmla="*/ 8677 w 10000"/>
              <a:gd name="connsiteY81" fmla="*/ 1751 h 10000"/>
              <a:gd name="connsiteX82" fmla="*/ 8755 w 10000"/>
              <a:gd name="connsiteY82" fmla="*/ 1965 h 10000"/>
              <a:gd name="connsiteX83" fmla="*/ 8839 w 10000"/>
              <a:gd name="connsiteY83" fmla="*/ 2626 h 10000"/>
              <a:gd name="connsiteX84" fmla="*/ 9002 w 10000"/>
              <a:gd name="connsiteY84" fmla="*/ 1634 h 10000"/>
              <a:gd name="connsiteX85" fmla="*/ 9091 w 10000"/>
              <a:gd name="connsiteY85" fmla="*/ 2082 h 10000"/>
              <a:gd name="connsiteX86" fmla="*/ 9161 w 10000"/>
              <a:gd name="connsiteY86" fmla="*/ 1965 h 10000"/>
              <a:gd name="connsiteX87" fmla="*/ 9252 w 10000"/>
              <a:gd name="connsiteY87" fmla="*/ 992 h 10000"/>
              <a:gd name="connsiteX88" fmla="*/ 9414 w 10000"/>
              <a:gd name="connsiteY88" fmla="*/ 1206 h 10000"/>
              <a:gd name="connsiteX89" fmla="*/ 9498 w 10000"/>
              <a:gd name="connsiteY89" fmla="*/ 545 h 10000"/>
              <a:gd name="connsiteX90" fmla="*/ 9588 w 10000"/>
              <a:gd name="connsiteY90" fmla="*/ 4163 h 10000"/>
              <a:gd name="connsiteX91" fmla="*/ 9661 w 10000"/>
              <a:gd name="connsiteY91" fmla="*/ 5700 h 10000"/>
              <a:gd name="connsiteX92" fmla="*/ 9836 w 10000"/>
              <a:gd name="connsiteY92" fmla="*/ 5700 h 10000"/>
              <a:gd name="connsiteX93" fmla="*/ 9913 w 10000"/>
              <a:gd name="connsiteY93" fmla="*/ 5156 h 10000"/>
              <a:gd name="connsiteX94" fmla="*/ 10000 w 10000"/>
              <a:gd name="connsiteY9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934 w 10000"/>
              <a:gd name="connsiteY63" fmla="*/ 6148 h 10000"/>
              <a:gd name="connsiteX64" fmla="*/ 7022 w 10000"/>
              <a:gd name="connsiteY64" fmla="*/ 5486 h 10000"/>
              <a:gd name="connsiteX65" fmla="*/ 7108 w 10000"/>
              <a:gd name="connsiteY65" fmla="*/ 5700 h 10000"/>
              <a:gd name="connsiteX66" fmla="*/ 7188 w 10000"/>
              <a:gd name="connsiteY66" fmla="*/ 5156 h 10000"/>
              <a:gd name="connsiteX67" fmla="*/ 7360 w 10000"/>
              <a:gd name="connsiteY67" fmla="*/ 4942 h 10000"/>
              <a:gd name="connsiteX68" fmla="*/ 7431 w 10000"/>
              <a:gd name="connsiteY68" fmla="*/ 5370 h 10000"/>
              <a:gd name="connsiteX69" fmla="*/ 7521 w 10000"/>
              <a:gd name="connsiteY69" fmla="*/ 5486 h 10000"/>
              <a:gd name="connsiteX70" fmla="*/ 7594 w 10000"/>
              <a:gd name="connsiteY70" fmla="*/ 6362 h 10000"/>
              <a:gd name="connsiteX71" fmla="*/ 7768 w 10000"/>
              <a:gd name="connsiteY71" fmla="*/ 6265 h 10000"/>
              <a:gd name="connsiteX72" fmla="*/ 7840 w 10000"/>
              <a:gd name="connsiteY72" fmla="*/ 5817 h 10000"/>
              <a:gd name="connsiteX73" fmla="*/ 7930 w 10000"/>
              <a:gd name="connsiteY73" fmla="*/ 7023 h 10000"/>
              <a:gd name="connsiteX74" fmla="*/ 8022 w 10000"/>
              <a:gd name="connsiteY74" fmla="*/ 2743 h 10000"/>
              <a:gd name="connsiteX75" fmla="*/ 8181 w 10000"/>
              <a:gd name="connsiteY75" fmla="*/ 0 h 10000"/>
              <a:gd name="connsiteX76" fmla="*/ 8269 w 10000"/>
              <a:gd name="connsiteY76" fmla="*/ 1323 h 10000"/>
              <a:gd name="connsiteX77" fmla="*/ 8338 w 10000"/>
              <a:gd name="connsiteY77" fmla="*/ 875 h 10000"/>
              <a:gd name="connsiteX78" fmla="*/ 8429 w 10000"/>
              <a:gd name="connsiteY78" fmla="*/ 2082 h 10000"/>
              <a:gd name="connsiteX79" fmla="*/ 8592 w 10000"/>
              <a:gd name="connsiteY79" fmla="*/ 1751 h 10000"/>
              <a:gd name="connsiteX80" fmla="*/ 8677 w 10000"/>
              <a:gd name="connsiteY80" fmla="*/ 1751 h 10000"/>
              <a:gd name="connsiteX81" fmla="*/ 8755 w 10000"/>
              <a:gd name="connsiteY81" fmla="*/ 1965 h 10000"/>
              <a:gd name="connsiteX82" fmla="*/ 8839 w 10000"/>
              <a:gd name="connsiteY82" fmla="*/ 2626 h 10000"/>
              <a:gd name="connsiteX83" fmla="*/ 9002 w 10000"/>
              <a:gd name="connsiteY83" fmla="*/ 1634 h 10000"/>
              <a:gd name="connsiteX84" fmla="*/ 9091 w 10000"/>
              <a:gd name="connsiteY84" fmla="*/ 2082 h 10000"/>
              <a:gd name="connsiteX85" fmla="*/ 9161 w 10000"/>
              <a:gd name="connsiteY85" fmla="*/ 1965 h 10000"/>
              <a:gd name="connsiteX86" fmla="*/ 9252 w 10000"/>
              <a:gd name="connsiteY86" fmla="*/ 992 h 10000"/>
              <a:gd name="connsiteX87" fmla="*/ 9414 w 10000"/>
              <a:gd name="connsiteY87" fmla="*/ 1206 h 10000"/>
              <a:gd name="connsiteX88" fmla="*/ 9498 w 10000"/>
              <a:gd name="connsiteY88" fmla="*/ 545 h 10000"/>
              <a:gd name="connsiteX89" fmla="*/ 9588 w 10000"/>
              <a:gd name="connsiteY89" fmla="*/ 4163 h 10000"/>
              <a:gd name="connsiteX90" fmla="*/ 9661 w 10000"/>
              <a:gd name="connsiteY90" fmla="*/ 5700 h 10000"/>
              <a:gd name="connsiteX91" fmla="*/ 9836 w 10000"/>
              <a:gd name="connsiteY91" fmla="*/ 5700 h 10000"/>
              <a:gd name="connsiteX92" fmla="*/ 9913 w 10000"/>
              <a:gd name="connsiteY92" fmla="*/ 5156 h 10000"/>
              <a:gd name="connsiteX93" fmla="*/ 10000 w 10000"/>
              <a:gd name="connsiteY9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450 w 10000"/>
              <a:gd name="connsiteY61" fmla="*/ 5156 h 10000"/>
              <a:gd name="connsiteX62" fmla="*/ 6934 w 10000"/>
              <a:gd name="connsiteY62" fmla="*/ 6148 h 10000"/>
              <a:gd name="connsiteX63" fmla="*/ 7022 w 10000"/>
              <a:gd name="connsiteY63" fmla="*/ 5486 h 10000"/>
              <a:gd name="connsiteX64" fmla="*/ 7108 w 10000"/>
              <a:gd name="connsiteY64" fmla="*/ 5700 h 10000"/>
              <a:gd name="connsiteX65" fmla="*/ 7188 w 10000"/>
              <a:gd name="connsiteY65" fmla="*/ 5156 h 10000"/>
              <a:gd name="connsiteX66" fmla="*/ 7360 w 10000"/>
              <a:gd name="connsiteY66" fmla="*/ 4942 h 10000"/>
              <a:gd name="connsiteX67" fmla="*/ 7431 w 10000"/>
              <a:gd name="connsiteY67" fmla="*/ 5370 h 10000"/>
              <a:gd name="connsiteX68" fmla="*/ 7521 w 10000"/>
              <a:gd name="connsiteY68" fmla="*/ 5486 h 10000"/>
              <a:gd name="connsiteX69" fmla="*/ 7594 w 10000"/>
              <a:gd name="connsiteY69" fmla="*/ 6362 h 10000"/>
              <a:gd name="connsiteX70" fmla="*/ 7768 w 10000"/>
              <a:gd name="connsiteY70" fmla="*/ 6265 h 10000"/>
              <a:gd name="connsiteX71" fmla="*/ 7840 w 10000"/>
              <a:gd name="connsiteY71" fmla="*/ 5817 h 10000"/>
              <a:gd name="connsiteX72" fmla="*/ 7930 w 10000"/>
              <a:gd name="connsiteY72" fmla="*/ 7023 h 10000"/>
              <a:gd name="connsiteX73" fmla="*/ 8022 w 10000"/>
              <a:gd name="connsiteY73" fmla="*/ 2743 h 10000"/>
              <a:gd name="connsiteX74" fmla="*/ 8181 w 10000"/>
              <a:gd name="connsiteY74" fmla="*/ 0 h 10000"/>
              <a:gd name="connsiteX75" fmla="*/ 8269 w 10000"/>
              <a:gd name="connsiteY75" fmla="*/ 1323 h 10000"/>
              <a:gd name="connsiteX76" fmla="*/ 8338 w 10000"/>
              <a:gd name="connsiteY76" fmla="*/ 875 h 10000"/>
              <a:gd name="connsiteX77" fmla="*/ 8429 w 10000"/>
              <a:gd name="connsiteY77" fmla="*/ 2082 h 10000"/>
              <a:gd name="connsiteX78" fmla="*/ 8592 w 10000"/>
              <a:gd name="connsiteY78" fmla="*/ 1751 h 10000"/>
              <a:gd name="connsiteX79" fmla="*/ 8677 w 10000"/>
              <a:gd name="connsiteY79" fmla="*/ 1751 h 10000"/>
              <a:gd name="connsiteX80" fmla="*/ 8755 w 10000"/>
              <a:gd name="connsiteY80" fmla="*/ 1965 h 10000"/>
              <a:gd name="connsiteX81" fmla="*/ 8839 w 10000"/>
              <a:gd name="connsiteY81" fmla="*/ 2626 h 10000"/>
              <a:gd name="connsiteX82" fmla="*/ 9002 w 10000"/>
              <a:gd name="connsiteY82" fmla="*/ 1634 h 10000"/>
              <a:gd name="connsiteX83" fmla="*/ 9091 w 10000"/>
              <a:gd name="connsiteY83" fmla="*/ 2082 h 10000"/>
              <a:gd name="connsiteX84" fmla="*/ 9161 w 10000"/>
              <a:gd name="connsiteY84" fmla="*/ 1965 h 10000"/>
              <a:gd name="connsiteX85" fmla="*/ 9252 w 10000"/>
              <a:gd name="connsiteY85" fmla="*/ 992 h 10000"/>
              <a:gd name="connsiteX86" fmla="*/ 9414 w 10000"/>
              <a:gd name="connsiteY86" fmla="*/ 1206 h 10000"/>
              <a:gd name="connsiteX87" fmla="*/ 9498 w 10000"/>
              <a:gd name="connsiteY87" fmla="*/ 545 h 10000"/>
              <a:gd name="connsiteX88" fmla="*/ 9588 w 10000"/>
              <a:gd name="connsiteY88" fmla="*/ 4163 h 10000"/>
              <a:gd name="connsiteX89" fmla="*/ 9661 w 10000"/>
              <a:gd name="connsiteY89" fmla="*/ 5700 h 10000"/>
              <a:gd name="connsiteX90" fmla="*/ 9836 w 10000"/>
              <a:gd name="connsiteY90" fmla="*/ 5700 h 10000"/>
              <a:gd name="connsiteX91" fmla="*/ 9913 w 10000"/>
              <a:gd name="connsiteY91" fmla="*/ 5156 h 10000"/>
              <a:gd name="connsiteX92" fmla="*/ 10000 w 10000"/>
              <a:gd name="connsiteY9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450 w 10000"/>
              <a:gd name="connsiteY60" fmla="*/ 5156 h 10000"/>
              <a:gd name="connsiteX61" fmla="*/ 6934 w 10000"/>
              <a:gd name="connsiteY61" fmla="*/ 6148 h 10000"/>
              <a:gd name="connsiteX62" fmla="*/ 7022 w 10000"/>
              <a:gd name="connsiteY62" fmla="*/ 5486 h 10000"/>
              <a:gd name="connsiteX63" fmla="*/ 7108 w 10000"/>
              <a:gd name="connsiteY63" fmla="*/ 5700 h 10000"/>
              <a:gd name="connsiteX64" fmla="*/ 7188 w 10000"/>
              <a:gd name="connsiteY64" fmla="*/ 5156 h 10000"/>
              <a:gd name="connsiteX65" fmla="*/ 7360 w 10000"/>
              <a:gd name="connsiteY65" fmla="*/ 4942 h 10000"/>
              <a:gd name="connsiteX66" fmla="*/ 7431 w 10000"/>
              <a:gd name="connsiteY66" fmla="*/ 5370 h 10000"/>
              <a:gd name="connsiteX67" fmla="*/ 7521 w 10000"/>
              <a:gd name="connsiteY67" fmla="*/ 5486 h 10000"/>
              <a:gd name="connsiteX68" fmla="*/ 7594 w 10000"/>
              <a:gd name="connsiteY68" fmla="*/ 6362 h 10000"/>
              <a:gd name="connsiteX69" fmla="*/ 7768 w 10000"/>
              <a:gd name="connsiteY69" fmla="*/ 6265 h 10000"/>
              <a:gd name="connsiteX70" fmla="*/ 7840 w 10000"/>
              <a:gd name="connsiteY70" fmla="*/ 5817 h 10000"/>
              <a:gd name="connsiteX71" fmla="*/ 7930 w 10000"/>
              <a:gd name="connsiteY71" fmla="*/ 7023 h 10000"/>
              <a:gd name="connsiteX72" fmla="*/ 8022 w 10000"/>
              <a:gd name="connsiteY72" fmla="*/ 2743 h 10000"/>
              <a:gd name="connsiteX73" fmla="*/ 8181 w 10000"/>
              <a:gd name="connsiteY73" fmla="*/ 0 h 10000"/>
              <a:gd name="connsiteX74" fmla="*/ 8269 w 10000"/>
              <a:gd name="connsiteY74" fmla="*/ 1323 h 10000"/>
              <a:gd name="connsiteX75" fmla="*/ 8338 w 10000"/>
              <a:gd name="connsiteY75" fmla="*/ 875 h 10000"/>
              <a:gd name="connsiteX76" fmla="*/ 8429 w 10000"/>
              <a:gd name="connsiteY76" fmla="*/ 2082 h 10000"/>
              <a:gd name="connsiteX77" fmla="*/ 8592 w 10000"/>
              <a:gd name="connsiteY77" fmla="*/ 1751 h 10000"/>
              <a:gd name="connsiteX78" fmla="*/ 8677 w 10000"/>
              <a:gd name="connsiteY78" fmla="*/ 1751 h 10000"/>
              <a:gd name="connsiteX79" fmla="*/ 8755 w 10000"/>
              <a:gd name="connsiteY79" fmla="*/ 1965 h 10000"/>
              <a:gd name="connsiteX80" fmla="*/ 8839 w 10000"/>
              <a:gd name="connsiteY80" fmla="*/ 2626 h 10000"/>
              <a:gd name="connsiteX81" fmla="*/ 9002 w 10000"/>
              <a:gd name="connsiteY81" fmla="*/ 1634 h 10000"/>
              <a:gd name="connsiteX82" fmla="*/ 9091 w 10000"/>
              <a:gd name="connsiteY82" fmla="*/ 2082 h 10000"/>
              <a:gd name="connsiteX83" fmla="*/ 9161 w 10000"/>
              <a:gd name="connsiteY83" fmla="*/ 1965 h 10000"/>
              <a:gd name="connsiteX84" fmla="*/ 9252 w 10000"/>
              <a:gd name="connsiteY84" fmla="*/ 992 h 10000"/>
              <a:gd name="connsiteX85" fmla="*/ 9414 w 10000"/>
              <a:gd name="connsiteY85" fmla="*/ 1206 h 10000"/>
              <a:gd name="connsiteX86" fmla="*/ 9498 w 10000"/>
              <a:gd name="connsiteY86" fmla="*/ 545 h 10000"/>
              <a:gd name="connsiteX87" fmla="*/ 9588 w 10000"/>
              <a:gd name="connsiteY87" fmla="*/ 4163 h 10000"/>
              <a:gd name="connsiteX88" fmla="*/ 9661 w 10000"/>
              <a:gd name="connsiteY88" fmla="*/ 5700 h 10000"/>
              <a:gd name="connsiteX89" fmla="*/ 9836 w 10000"/>
              <a:gd name="connsiteY89" fmla="*/ 5700 h 10000"/>
              <a:gd name="connsiteX90" fmla="*/ 9913 w 10000"/>
              <a:gd name="connsiteY90" fmla="*/ 5156 h 10000"/>
              <a:gd name="connsiteX91" fmla="*/ 10000 w 10000"/>
              <a:gd name="connsiteY9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934 w 10000"/>
              <a:gd name="connsiteY60" fmla="*/ 6148 h 10000"/>
              <a:gd name="connsiteX61" fmla="*/ 7022 w 10000"/>
              <a:gd name="connsiteY61" fmla="*/ 5486 h 10000"/>
              <a:gd name="connsiteX62" fmla="*/ 7108 w 10000"/>
              <a:gd name="connsiteY62" fmla="*/ 5700 h 10000"/>
              <a:gd name="connsiteX63" fmla="*/ 7188 w 10000"/>
              <a:gd name="connsiteY63" fmla="*/ 5156 h 10000"/>
              <a:gd name="connsiteX64" fmla="*/ 7360 w 10000"/>
              <a:gd name="connsiteY64" fmla="*/ 4942 h 10000"/>
              <a:gd name="connsiteX65" fmla="*/ 7431 w 10000"/>
              <a:gd name="connsiteY65" fmla="*/ 5370 h 10000"/>
              <a:gd name="connsiteX66" fmla="*/ 7521 w 10000"/>
              <a:gd name="connsiteY66" fmla="*/ 5486 h 10000"/>
              <a:gd name="connsiteX67" fmla="*/ 7594 w 10000"/>
              <a:gd name="connsiteY67" fmla="*/ 6362 h 10000"/>
              <a:gd name="connsiteX68" fmla="*/ 7768 w 10000"/>
              <a:gd name="connsiteY68" fmla="*/ 6265 h 10000"/>
              <a:gd name="connsiteX69" fmla="*/ 7840 w 10000"/>
              <a:gd name="connsiteY69" fmla="*/ 5817 h 10000"/>
              <a:gd name="connsiteX70" fmla="*/ 7930 w 10000"/>
              <a:gd name="connsiteY70" fmla="*/ 7023 h 10000"/>
              <a:gd name="connsiteX71" fmla="*/ 8022 w 10000"/>
              <a:gd name="connsiteY71" fmla="*/ 2743 h 10000"/>
              <a:gd name="connsiteX72" fmla="*/ 8181 w 10000"/>
              <a:gd name="connsiteY72" fmla="*/ 0 h 10000"/>
              <a:gd name="connsiteX73" fmla="*/ 8269 w 10000"/>
              <a:gd name="connsiteY73" fmla="*/ 1323 h 10000"/>
              <a:gd name="connsiteX74" fmla="*/ 8338 w 10000"/>
              <a:gd name="connsiteY74" fmla="*/ 875 h 10000"/>
              <a:gd name="connsiteX75" fmla="*/ 8429 w 10000"/>
              <a:gd name="connsiteY75" fmla="*/ 2082 h 10000"/>
              <a:gd name="connsiteX76" fmla="*/ 8592 w 10000"/>
              <a:gd name="connsiteY76" fmla="*/ 1751 h 10000"/>
              <a:gd name="connsiteX77" fmla="*/ 8677 w 10000"/>
              <a:gd name="connsiteY77" fmla="*/ 1751 h 10000"/>
              <a:gd name="connsiteX78" fmla="*/ 8755 w 10000"/>
              <a:gd name="connsiteY78" fmla="*/ 1965 h 10000"/>
              <a:gd name="connsiteX79" fmla="*/ 8839 w 10000"/>
              <a:gd name="connsiteY79" fmla="*/ 2626 h 10000"/>
              <a:gd name="connsiteX80" fmla="*/ 9002 w 10000"/>
              <a:gd name="connsiteY80" fmla="*/ 1634 h 10000"/>
              <a:gd name="connsiteX81" fmla="*/ 9091 w 10000"/>
              <a:gd name="connsiteY81" fmla="*/ 2082 h 10000"/>
              <a:gd name="connsiteX82" fmla="*/ 9161 w 10000"/>
              <a:gd name="connsiteY82" fmla="*/ 1965 h 10000"/>
              <a:gd name="connsiteX83" fmla="*/ 9252 w 10000"/>
              <a:gd name="connsiteY83" fmla="*/ 992 h 10000"/>
              <a:gd name="connsiteX84" fmla="*/ 9414 w 10000"/>
              <a:gd name="connsiteY84" fmla="*/ 1206 h 10000"/>
              <a:gd name="connsiteX85" fmla="*/ 9498 w 10000"/>
              <a:gd name="connsiteY85" fmla="*/ 545 h 10000"/>
              <a:gd name="connsiteX86" fmla="*/ 9588 w 10000"/>
              <a:gd name="connsiteY86" fmla="*/ 4163 h 10000"/>
              <a:gd name="connsiteX87" fmla="*/ 9661 w 10000"/>
              <a:gd name="connsiteY87" fmla="*/ 5700 h 10000"/>
              <a:gd name="connsiteX88" fmla="*/ 9836 w 10000"/>
              <a:gd name="connsiteY88" fmla="*/ 5700 h 10000"/>
              <a:gd name="connsiteX89" fmla="*/ 9913 w 10000"/>
              <a:gd name="connsiteY89" fmla="*/ 5156 h 10000"/>
              <a:gd name="connsiteX90" fmla="*/ 10000 w 10000"/>
              <a:gd name="connsiteY9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934 w 10000"/>
              <a:gd name="connsiteY59" fmla="*/ 6148 h 10000"/>
              <a:gd name="connsiteX60" fmla="*/ 7022 w 10000"/>
              <a:gd name="connsiteY60" fmla="*/ 5486 h 10000"/>
              <a:gd name="connsiteX61" fmla="*/ 7108 w 10000"/>
              <a:gd name="connsiteY61" fmla="*/ 5700 h 10000"/>
              <a:gd name="connsiteX62" fmla="*/ 7188 w 10000"/>
              <a:gd name="connsiteY62" fmla="*/ 5156 h 10000"/>
              <a:gd name="connsiteX63" fmla="*/ 7360 w 10000"/>
              <a:gd name="connsiteY63" fmla="*/ 4942 h 10000"/>
              <a:gd name="connsiteX64" fmla="*/ 7431 w 10000"/>
              <a:gd name="connsiteY64" fmla="*/ 5370 h 10000"/>
              <a:gd name="connsiteX65" fmla="*/ 7521 w 10000"/>
              <a:gd name="connsiteY65" fmla="*/ 5486 h 10000"/>
              <a:gd name="connsiteX66" fmla="*/ 7594 w 10000"/>
              <a:gd name="connsiteY66" fmla="*/ 6362 h 10000"/>
              <a:gd name="connsiteX67" fmla="*/ 7768 w 10000"/>
              <a:gd name="connsiteY67" fmla="*/ 6265 h 10000"/>
              <a:gd name="connsiteX68" fmla="*/ 7840 w 10000"/>
              <a:gd name="connsiteY68" fmla="*/ 5817 h 10000"/>
              <a:gd name="connsiteX69" fmla="*/ 7930 w 10000"/>
              <a:gd name="connsiteY69" fmla="*/ 7023 h 10000"/>
              <a:gd name="connsiteX70" fmla="*/ 8022 w 10000"/>
              <a:gd name="connsiteY70" fmla="*/ 2743 h 10000"/>
              <a:gd name="connsiteX71" fmla="*/ 8181 w 10000"/>
              <a:gd name="connsiteY71" fmla="*/ 0 h 10000"/>
              <a:gd name="connsiteX72" fmla="*/ 8269 w 10000"/>
              <a:gd name="connsiteY72" fmla="*/ 1323 h 10000"/>
              <a:gd name="connsiteX73" fmla="*/ 8338 w 10000"/>
              <a:gd name="connsiteY73" fmla="*/ 875 h 10000"/>
              <a:gd name="connsiteX74" fmla="*/ 8429 w 10000"/>
              <a:gd name="connsiteY74" fmla="*/ 2082 h 10000"/>
              <a:gd name="connsiteX75" fmla="*/ 8592 w 10000"/>
              <a:gd name="connsiteY75" fmla="*/ 1751 h 10000"/>
              <a:gd name="connsiteX76" fmla="*/ 8677 w 10000"/>
              <a:gd name="connsiteY76" fmla="*/ 1751 h 10000"/>
              <a:gd name="connsiteX77" fmla="*/ 8755 w 10000"/>
              <a:gd name="connsiteY77" fmla="*/ 1965 h 10000"/>
              <a:gd name="connsiteX78" fmla="*/ 8839 w 10000"/>
              <a:gd name="connsiteY78" fmla="*/ 2626 h 10000"/>
              <a:gd name="connsiteX79" fmla="*/ 9002 w 10000"/>
              <a:gd name="connsiteY79" fmla="*/ 1634 h 10000"/>
              <a:gd name="connsiteX80" fmla="*/ 9091 w 10000"/>
              <a:gd name="connsiteY80" fmla="*/ 2082 h 10000"/>
              <a:gd name="connsiteX81" fmla="*/ 9161 w 10000"/>
              <a:gd name="connsiteY81" fmla="*/ 1965 h 10000"/>
              <a:gd name="connsiteX82" fmla="*/ 9252 w 10000"/>
              <a:gd name="connsiteY82" fmla="*/ 992 h 10000"/>
              <a:gd name="connsiteX83" fmla="*/ 9414 w 10000"/>
              <a:gd name="connsiteY83" fmla="*/ 1206 h 10000"/>
              <a:gd name="connsiteX84" fmla="*/ 9498 w 10000"/>
              <a:gd name="connsiteY84" fmla="*/ 545 h 10000"/>
              <a:gd name="connsiteX85" fmla="*/ 9588 w 10000"/>
              <a:gd name="connsiteY85" fmla="*/ 4163 h 10000"/>
              <a:gd name="connsiteX86" fmla="*/ 9661 w 10000"/>
              <a:gd name="connsiteY86" fmla="*/ 5700 h 10000"/>
              <a:gd name="connsiteX87" fmla="*/ 9836 w 10000"/>
              <a:gd name="connsiteY87" fmla="*/ 5700 h 10000"/>
              <a:gd name="connsiteX88" fmla="*/ 9913 w 10000"/>
              <a:gd name="connsiteY88" fmla="*/ 5156 h 10000"/>
              <a:gd name="connsiteX89" fmla="*/ 10000 w 10000"/>
              <a:gd name="connsiteY8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934 w 10000"/>
              <a:gd name="connsiteY58" fmla="*/ 6148 h 10000"/>
              <a:gd name="connsiteX59" fmla="*/ 7022 w 10000"/>
              <a:gd name="connsiteY59" fmla="*/ 5486 h 10000"/>
              <a:gd name="connsiteX60" fmla="*/ 7108 w 10000"/>
              <a:gd name="connsiteY60" fmla="*/ 5700 h 10000"/>
              <a:gd name="connsiteX61" fmla="*/ 7188 w 10000"/>
              <a:gd name="connsiteY61" fmla="*/ 5156 h 10000"/>
              <a:gd name="connsiteX62" fmla="*/ 7360 w 10000"/>
              <a:gd name="connsiteY62" fmla="*/ 4942 h 10000"/>
              <a:gd name="connsiteX63" fmla="*/ 7431 w 10000"/>
              <a:gd name="connsiteY63" fmla="*/ 5370 h 10000"/>
              <a:gd name="connsiteX64" fmla="*/ 7521 w 10000"/>
              <a:gd name="connsiteY64" fmla="*/ 5486 h 10000"/>
              <a:gd name="connsiteX65" fmla="*/ 7594 w 10000"/>
              <a:gd name="connsiteY65" fmla="*/ 6362 h 10000"/>
              <a:gd name="connsiteX66" fmla="*/ 7768 w 10000"/>
              <a:gd name="connsiteY66" fmla="*/ 6265 h 10000"/>
              <a:gd name="connsiteX67" fmla="*/ 7840 w 10000"/>
              <a:gd name="connsiteY67" fmla="*/ 5817 h 10000"/>
              <a:gd name="connsiteX68" fmla="*/ 7930 w 10000"/>
              <a:gd name="connsiteY68" fmla="*/ 7023 h 10000"/>
              <a:gd name="connsiteX69" fmla="*/ 8022 w 10000"/>
              <a:gd name="connsiteY69" fmla="*/ 2743 h 10000"/>
              <a:gd name="connsiteX70" fmla="*/ 8181 w 10000"/>
              <a:gd name="connsiteY70" fmla="*/ 0 h 10000"/>
              <a:gd name="connsiteX71" fmla="*/ 8269 w 10000"/>
              <a:gd name="connsiteY71" fmla="*/ 1323 h 10000"/>
              <a:gd name="connsiteX72" fmla="*/ 8338 w 10000"/>
              <a:gd name="connsiteY72" fmla="*/ 875 h 10000"/>
              <a:gd name="connsiteX73" fmla="*/ 8429 w 10000"/>
              <a:gd name="connsiteY73" fmla="*/ 2082 h 10000"/>
              <a:gd name="connsiteX74" fmla="*/ 8592 w 10000"/>
              <a:gd name="connsiteY74" fmla="*/ 1751 h 10000"/>
              <a:gd name="connsiteX75" fmla="*/ 8677 w 10000"/>
              <a:gd name="connsiteY75" fmla="*/ 1751 h 10000"/>
              <a:gd name="connsiteX76" fmla="*/ 8755 w 10000"/>
              <a:gd name="connsiteY76" fmla="*/ 1965 h 10000"/>
              <a:gd name="connsiteX77" fmla="*/ 8839 w 10000"/>
              <a:gd name="connsiteY77" fmla="*/ 2626 h 10000"/>
              <a:gd name="connsiteX78" fmla="*/ 9002 w 10000"/>
              <a:gd name="connsiteY78" fmla="*/ 1634 h 10000"/>
              <a:gd name="connsiteX79" fmla="*/ 9091 w 10000"/>
              <a:gd name="connsiteY79" fmla="*/ 2082 h 10000"/>
              <a:gd name="connsiteX80" fmla="*/ 9161 w 10000"/>
              <a:gd name="connsiteY80" fmla="*/ 1965 h 10000"/>
              <a:gd name="connsiteX81" fmla="*/ 9252 w 10000"/>
              <a:gd name="connsiteY81" fmla="*/ 992 h 10000"/>
              <a:gd name="connsiteX82" fmla="*/ 9414 w 10000"/>
              <a:gd name="connsiteY82" fmla="*/ 1206 h 10000"/>
              <a:gd name="connsiteX83" fmla="*/ 9498 w 10000"/>
              <a:gd name="connsiteY83" fmla="*/ 545 h 10000"/>
              <a:gd name="connsiteX84" fmla="*/ 9588 w 10000"/>
              <a:gd name="connsiteY84" fmla="*/ 4163 h 10000"/>
              <a:gd name="connsiteX85" fmla="*/ 9661 w 10000"/>
              <a:gd name="connsiteY85" fmla="*/ 5700 h 10000"/>
              <a:gd name="connsiteX86" fmla="*/ 9836 w 10000"/>
              <a:gd name="connsiteY86" fmla="*/ 5700 h 10000"/>
              <a:gd name="connsiteX87" fmla="*/ 9913 w 10000"/>
              <a:gd name="connsiteY87" fmla="*/ 5156 h 10000"/>
              <a:gd name="connsiteX88" fmla="*/ 10000 w 10000"/>
              <a:gd name="connsiteY8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6934 w 10000"/>
              <a:gd name="connsiteY57" fmla="*/ 6148 h 10000"/>
              <a:gd name="connsiteX58" fmla="*/ 7022 w 10000"/>
              <a:gd name="connsiteY58" fmla="*/ 5486 h 10000"/>
              <a:gd name="connsiteX59" fmla="*/ 7108 w 10000"/>
              <a:gd name="connsiteY59" fmla="*/ 5700 h 10000"/>
              <a:gd name="connsiteX60" fmla="*/ 7188 w 10000"/>
              <a:gd name="connsiteY60" fmla="*/ 5156 h 10000"/>
              <a:gd name="connsiteX61" fmla="*/ 7360 w 10000"/>
              <a:gd name="connsiteY61" fmla="*/ 4942 h 10000"/>
              <a:gd name="connsiteX62" fmla="*/ 7431 w 10000"/>
              <a:gd name="connsiteY62" fmla="*/ 5370 h 10000"/>
              <a:gd name="connsiteX63" fmla="*/ 7521 w 10000"/>
              <a:gd name="connsiteY63" fmla="*/ 5486 h 10000"/>
              <a:gd name="connsiteX64" fmla="*/ 7594 w 10000"/>
              <a:gd name="connsiteY64" fmla="*/ 6362 h 10000"/>
              <a:gd name="connsiteX65" fmla="*/ 7768 w 10000"/>
              <a:gd name="connsiteY65" fmla="*/ 6265 h 10000"/>
              <a:gd name="connsiteX66" fmla="*/ 7840 w 10000"/>
              <a:gd name="connsiteY66" fmla="*/ 5817 h 10000"/>
              <a:gd name="connsiteX67" fmla="*/ 7930 w 10000"/>
              <a:gd name="connsiteY67" fmla="*/ 7023 h 10000"/>
              <a:gd name="connsiteX68" fmla="*/ 8022 w 10000"/>
              <a:gd name="connsiteY68" fmla="*/ 2743 h 10000"/>
              <a:gd name="connsiteX69" fmla="*/ 8181 w 10000"/>
              <a:gd name="connsiteY69" fmla="*/ 0 h 10000"/>
              <a:gd name="connsiteX70" fmla="*/ 8269 w 10000"/>
              <a:gd name="connsiteY70" fmla="*/ 1323 h 10000"/>
              <a:gd name="connsiteX71" fmla="*/ 8338 w 10000"/>
              <a:gd name="connsiteY71" fmla="*/ 875 h 10000"/>
              <a:gd name="connsiteX72" fmla="*/ 8429 w 10000"/>
              <a:gd name="connsiteY72" fmla="*/ 2082 h 10000"/>
              <a:gd name="connsiteX73" fmla="*/ 8592 w 10000"/>
              <a:gd name="connsiteY73" fmla="*/ 1751 h 10000"/>
              <a:gd name="connsiteX74" fmla="*/ 8677 w 10000"/>
              <a:gd name="connsiteY74" fmla="*/ 1751 h 10000"/>
              <a:gd name="connsiteX75" fmla="*/ 8755 w 10000"/>
              <a:gd name="connsiteY75" fmla="*/ 1965 h 10000"/>
              <a:gd name="connsiteX76" fmla="*/ 8839 w 10000"/>
              <a:gd name="connsiteY76" fmla="*/ 2626 h 10000"/>
              <a:gd name="connsiteX77" fmla="*/ 9002 w 10000"/>
              <a:gd name="connsiteY77" fmla="*/ 1634 h 10000"/>
              <a:gd name="connsiteX78" fmla="*/ 9091 w 10000"/>
              <a:gd name="connsiteY78" fmla="*/ 2082 h 10000"/>
              <a:gd name="connsiteX79" fmla="*/ 9161 w 10000"/>
              <a:gd name="connsiteY79" fmla="*/ 1965 h 10000"/>
              <a:gd name="connsiteX80" fmla="*/ 9252 w 10000"/>
              <a:gd name="connsiteY80" fmla="*/ 992 h 10000"/>
              <a:gd name="connsiteX81" fmla="*/ 9414 w 10000"/>
              <a:gd name="connsiteY81" fmla="*/ 1206 h 10000"/>
              <a:gd name="connsiteX82" fmla="*/ 9498 w 10000"/>
              <a:gd name="connsiteY82" fmla="*/ 545 h 10000"/>
              <a:gd name="connsiteX83" fmla="*/ 9588 w 10000"/>
              <a:gd name="connsiteY83" fmla="*/ 4163 h 10000"/>
              <a:gd name="connsiteX84" fmla="*/ 9661 w 10000"/>
              <a:gd name="connsiteY84" fmla="*/ 5700 h 10000"/>
              <a:gd name="connsiteX85" fmla="*/ 9836 w 10000"/>
              <a:gd name="connsiteY85" fmla="*/ 5700 h 10000"/>
              <a:gd name="connsiteX86" fmla="*/ 9913 w 10000"/>
              <a:gd name="connsiteY86" fmla="*/ 5156 h 10000"/>
              <a:gd name="connsiteX87" fmla="*/ 10000 w 10000"/>
              <a:gd name="connsiteY8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6934 w 10000"/>
              <a:gd name="connsiteY56" fmla="*/ 6148 h 10000"/>
              <a:gd name="connsiteX57" fmla="*/ 7022 w 10000"/>
              <a:gd name="connsiteY57" fmla="*/ 5486 h 10000"/>
              <a:gd name="connsiteX58" fmla="*/ 7108 w 10000"/>
              <a:gd name="connsiteY58" fmla="*/ 5700 h 10000"/>
              <a:gd name="connsiteX59" fmla="*/ 7188 w 10000"/>
              <a:gd name="connsiteY59" fmla="*/ 5156 h 10000"/>
              <a:gd name="connsiteX60" fmla="*/ 7360 w 10000"/>
              <a:gd name="connsiteY60" fmla="*/ 4942 h 10000"/>
              <a:gd name="connsiteX61" fmla="*/ 7431 w 10000"/>
              <a:gd name="connsiteY61" fmla="*/ 5370 h 10000"/>
              <a:gd name="connsiteX62" fmla="*/ 7521 w 10000"/>
              <a:gd name="connsiteY62" fmla="*/ 5486 h 10000"/>
              <a:gd name="connsiteX63" fmla="*/ 7594 w 10000"/>
              <a:gd name="connsiteY63" fmla="*/ 6362 h 10000"/>
              <a:gd name="connsiteX64" fmla="*/ 7768 w 10000"/>
              <a:gd name="connsiteY64" fmla="*/ 6265 h 10000"/>
              <a:gd name="connsiteX65" fmla="*/ 7840 w 10000"/>
              <a:gd name="connsiteY65" fmla="*/ 5817 h 10000"/>
              <a:gd name="connsiteX66" fmla="*/ 7930 w 10000"/>
              <a:gd name="connsiteY66" fmla="*/ 7023 h 10000"/>
              <a:gd name="connsiteX67" fmla="*/ 8022 w 10000"/>
              <a:gd name="connsiteY67" fmla="*/ 2743 h 10000"/>
              <a:gd name="connsiteX68" fmla="*/ 8181 w 10000"/>
              <a:gd name="connsiteY68" fmla="*/ 0 h 10000"/>
              <a:gd name="connsiteX69" fmla="*/ 8269 w 10000"/>
              <a:gd name="connsiteY69" fmla="*/ 1323 h 10000"/>
              <a:gd name="connsiteX70" fmla="*/ 8338 w 10000"/>
              <a:gd name="connsiteY70" fmla="*/ 875 h 10000"/>
              <a:gd name="connsiteX71" fmla="*/ 8429 w 10000"/>
              <a:gd name="connsiteY71" fmla="*/ 2082 h 10000"/>
              <a:gd name="connsiteX72" fmla="*/ 8592 w 10000"/>
              <a:gd name="connsiteY72" fmla="*/ 1751 h 10000"/>
              <a:gd name="connsiteX73" fmla="*/ 8677 w 10000"/>
              <a:gd name="connsiteY73" fmla="*/ 1751 h 10000"/>
              <a:gd name="connsiteX74" fmla="*/ 8755 w 10000"/>
              <a:gd name="connsiteY74" fmla="*/ 1965 h 10000"/>
              <a:gd name="connsiteX75" fmla="*/ 8839 w 10000"/>
              <a:gd name="connsiteY75" fmla="*/ 2626 h 10000"/>
              <a:gd name="connsiteX76" fmla="*/ 9002 w 10000"/>
              <a:gd name="connsiteY76" fmla="*/ 1634 h 10000"/>
              <a:gd name="connsiteX77" fmla="*/ 9091 w 10000"/>
              <a:gd name="connsiteY77" fmla="*/ 2082 h 10000"/>
              <a:gd name="connsiteX78" fmla="*/ 9161 w 10000"/>
              <a:gd name="connsiteY78" fmla="*/ 1965 h 10000"/>
              <a:gd name="connsiteX79" fmla="*/ 9252 w 10000"/>
              <a:gd name="connsiteY79" fmla="*/ 992 h 10000"/>
              <a:gd name="connsiteX80" fmla="*/ 9414 w 10000"/>
              <a:gd name="connsiteY80" fmla="*/ 1206 h 10000"/>
              <a:gd name="connsiteX81" fmla="*/ 9498 w 10000"/>
              <a:gd name="connsiteY81" fmla="*/ 545 h 10000"/>
              <a:gd name="connsiteX82" fmla="*/ 9588 w 10000"/>
              <a:gd name="connsiteY82" fmla="*/ 4163 h 10000"/>
              <a:gd name="connsiteX83" fmla="*/ 9661 w 10000"/>
              <a:gd name="connsiteY83" fmla="*/ 5700 h 10000"/>
              <a:gd name="connsiteX84" fmla="*/ 9836 w 10000"/>
              <a:gd name="connsiteY84" fmla="*/ 5700 h 10000"/>
              <a:gd name="connsiteX85" fmla="*/ 9913 w 10000"/>
              <a:gd name="connsiteY85" fmla="*/ 5156 h 10000"/>
              <a:gd name="connsiteX86" fmla="*/ 10000 w 10000"/>
              <a:gd name="connsiteY8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6934 w 10000"/>
              <a:gd name="connsiteY55" fmla="*/ 6148 h 10000"/>
              <a:gd name="connsiteX56" fmla="*/ 7022 w 10000"/>
              <a:gd name="connsiteY56" fmla="*/ 5486 h 10000"/>
              <a:gd name="connsiteX57" fmla="*/ 7108 w 10000"/>
              <a:gd name="connsiteY57" fmla="*/ 5700 h 10000"/>
              <a:gd name="connsiteX58" fmla="*/ 7188 w 10000"/>
              <a:gd name="connsiteY58" fmla="*/ 5156 h 10000"/>
              <a:gd name="connsiteX59" fmla="*/ 7360 w 10000"/>
              <a:gd name="connsiteY59" fmla="*/ 4942 h 10000"/>
              <a:gd name="connsiteX60" fmla="*/ 7431 w 10000"/>
              <a:gd name="connsiteY60" fmla="*/ 5370 h 10000"/>
              <a:gd name="connsiteX61" fmla="*/ 7521 w 10000"/>
              <a:gd name="connsiteY61" fmla="*/ 5486 h 10000"/>
              <a:gd name="connsiteX62" fmla="*/ 7594 w 10000"/>
              <a:gd name="connsiteY62" fmla="*/ 6362 h 10000"/>
              <a:gd name="connsiteX63" fmla="*/ 7768 w 10000"/>
              <a:gd name="connsiteY63" fmla="*/ 6265 h 10000"/>
              <a:gd name="connsiteX64" fmla="*/ 7840 w 10000"/>
              <a:gd name="connsiteY64" fmla="*/ 5817 h 10000"/>
              <a:gd name="connsiteX65" fmla="*/ 7930 w 10000"/>
              <a:gd name="connsiteY65" fmla="*/ 7023 h 10000"/>
              <a:gd name="connsiteX66" fmla="*/ 8022 w 10000"/>
              <a:gd name="connsiteY66" fmla="*/ 2743 h 10000"/>
              <a:gd name="connsiteX67" fmla="*/ 8181 w 10000"/>
              <a:gd name="connsiteY67" fmla="*/ 0 h 10000"/>
              <a:gd name="connsiteX68" fmla="*/ 8269 w 10000"/>
              <a:gd name="connsiteY68" fmla="*/ 1323 h 10000"/>
              <a:gd name="connsiteX69" fmla="*/ 8338 w 10000"/>
              <a:gd name="connsiteY69" fmla="*/ 875 h 10000"/>
              <a:gd name="connsiteX70" fmla="*/ 8429 w 10000"/>
              <a:gd name="connsiteY70" fmla="*/ 2082 h 10000"/>
              <a:gd name="connsiteX71" fmla="*/ 8592 w 10000"/>
              <a:gd name="connsiteY71" fmla="*/ 1751 h 10000"/>
              <a:gd name="connsiteX72" fmla="*/ 8677 w 10000"/>
              <a:gd name="connsiteY72" fmla="*/ 1751 h 10000"/>
              <a:gd name="connsiteX73" fmla="*/ 8755 w 10000"/>
              <a:gd name="connsiteY73" fmla="*/ 1965 h 10000"/>
              <a:gd name="connsiteX74" fmla="*/ 8839 w 10000"/>
              <a:gd name="connsiteY74" fmla="*/ 2626 h 10000"/>
              <a:gd name="connsiteX75" fmla="*/ 9002 w 10000"/>
              <a:gd name="connsiteY75" fmla="*/ 1634 h 10000"/>
              <a:gd name="connsiteX76" fmla="*/ 9091 w 10000"/>
              <a:gd name="connsiteY76" fmla="*/ 2082 h 10000"/>
              <a:gd name="connsiteX77" fmla="*/ 9161 w 10000"/>
              <a:gd name="connsiteY77" fmla="*/ 1965 h 10000"/>
              <a:gd name="connsiteX78" fmla="*/ 9252 w 10000"/>
              <a:gd name="connsiteY78" fmla="*/ 992 h 10000"/>
              <a:gd name="connsiteX79" fmla="*/ 9414 w 10000"/>
              <a:gd name="connsiteY79" fmla="*/ 1206 h 10000"/>
              <a:gd name="connsiteX80" fmla="*/ 9498 w 10000"/>
              <a:gd name="connsiteY80" fmla="*/ 545 h 10000"/>
              <a:gd name="connsiteX81" fmla="*/ 9588 w 10000"/>
              <a:gd name="connsiteY81" fmla="*/ 4163 h 10000"/>
              <a:gd name="connsiteX82" fmla="*/ 9661 w 10000"/>
              <a:gd name="connsiteY82" fmla="*/ 5700 h 10000"/>
              <a:gd name="connsiteX83" fmla="*/ 9836 w 10000"/>
              <a:gd name="connsiteY83" fmla="*/ 5700 h 10000"/>
              <a:gd name="connsiteX84" fmla="*/ 9913 w 10000"/>
              <a:gd name="connsiteY84" fmla="*/ 5156 h 10000"/>
              <a:gd name="connsiteX85" fmla="*/ 10000 w 10000"/>
              <a:gd name="connsiteY8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6934 w 10000"/>
              <a:gd name="connsiteY54" fmla="*/ 6148 h 10000"/>
              <a:gd name="connsiteX55" fmla="*/ 7022 w 10000"/>
              <a:gd name="connsiteY55" fmla="*/ 5486 h 10000"/>
              <a:gd name="connsiteX56" fmla="*/ 7108 w 10000"/>
              <a:gd name="connsiteY56" fmla="*/ 5700 h 10000"/>
              <a:gd name="connsiteX57" fmla="*/ 7188 w 10000"/>
              <a:gd name="connsiteY57" fmla="*/ 5156 h 10000"/>
              <a:gd name="connsiteX58" fmla="*/ 7360 w 10000"/>
              <a:gd name="connsiteY58" fmla="*/ 4942 h 10000"/>
              <a:gd name="connsiteX59" fmla="*/ 7431 w 10000"/>
              <a:gd name="connsiteY59" fmla="*/ 5370 h 10000"/>
              <a:gd name="connsiteX60" fmla="*/ 7521 w 10000"/>
              <a:gd name="connsiteY60" fmla="*/ 5486 h 10000"/>
              <a:gd name="connsiteX61" fmla="*/ 7594 w 10000"/>
              <a:gd name="connsiteY61" fmla="*/ 6362 h 10000"/>
              <a:gd name="connsiteX62" fmla="*/ 7768 w 10000"/>
              <a:gd name="connsiteY62" fmla="*/ 6265 h 10000"/>
              <a:gd name="connsiteX63" fmla="*/ 7840 w 10000"/>
              <a:gd name="connsiteY63" fmla="*/ 5817 h 10000"/>
              <a:gd name="connsiteX64" fmla="*/ 7930 w 10000"/>
              <a:gd name="connsiteY64" fmla="*/ 7023 h 10000"/>
              <a:gd name="connsiteX65" fmla="*/ 8022 w 10000"/>
              <a:gd name="connsiteY65" fmla="*/ 2743 h 10000"/>
              <a:gd name="connsiteX66" fmla="*/ 8181 w 10000"/>
              <a:gd name="connsiteY66" fmla="*/ 0 h 10000"/>
              <a:gd name="connsiteX67" fmla="*/ 8269 w 10000"/>
              <a:gd name="connsiteY67" fmla="*/ 1323 h 10000"/>
              <a:gd name="connsiteX68" fmla="*/ 8338 w 10000"/>
              <a:gd name="connsiteY68" fmla="*/ 875 h 10000"/>
              <a:gd name="connsiteX69" fmla="*/ 8429 w 10000"/>
              <a:gd name="connsiteY69" fmla="*/ 2082 h 10000"/>
              <a:gd name="connsiteX70" fmla="*/ 8592 w 10000"/>
              <a:gd name="connsiteY70" fmla="*/ 1751 h 10000"/>
              <a:gd name="connsiteX71" fmla="*/ 8677 w 10000"/>
              <a:gd name="connsiteY71" fmla="*/ 1751 h 10000"/>
              <a:gd name="connsiteX72" fmla="*/ 8755 w 10000"/>
              <a:gd name="connsiteY72" fmla="*/ 1965 h 10000"/>
              <a:gd name="connsiteX73" fmla="*/ 8839 w 10000"/>
              <a:gd name="connsiteY73" fmla="*/ 2626 h 10000"/>
              <a:gd name="connsiteX74" fmla="*/ 9002 w 10000"/>
              <a:gd name="connsiteY74" fmla="*/ 1634 h 10000"/>
              <a:gd name="connsiteX75" fmla="*/ 9091 w 10000"/>
              <a:gd name="connsiteY75" fmla="*/ 2082 h 10000"/>
              <a:gd name="connsiteX76" fmla="*/ 9161 w 10000"/>
              <a:gd name="connsiteY76" fmla="*/ 1965 h 10000"/>
              <a:gd name="connsiteX77" fmla="*/ 9252 w 10000"/>
              <a:gd name="connsiteY77" fmla="*/ 992 h 10000"/>
              <a:gd name="connsiteX78" fmla="*/ 9414 w 10000"/>
              <a:gd name="connsiteY78" fmla="*/ 1206 h 10000"/>
              <a:gd name="connsiteX79" fmla="*/ 9498 w 10000"/>
              <a:gd name="connsiteY79" fmla="*/ 545 h 10000"/>
              <a:gd name="connsiteX80" fmla="*/ 9588 w 10000"/>
              <a:gd name="connsiteY80" fmla="*/ 4163 h 10000"/>
              <a:gd name="connsiteX81" fmla="*/ 9661 w 10000"/>
              <a:gd name="connsiteY81" fmla="*/ 5700 h 10000"/>
              <a:gd name="connsiteX82" fmla="*/ 9836 w 10000"/>
              <a:gd name="connsiteY82" fmla="*/ 5700 h 10000"/>
              <a:gd name="connsiteX83" fmla="*/ 9913 w 10000"/>
              <a:gd name="connsiteY83" fmla="*/ 5156 h 10000"/>
              <a:gd name="connsiteX84" fmla="*/ 10000 w 10000"/>
              <a:gd name="connsiteY8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6934 w 10000"/>
              <a:gd name="connsiteY53" fmla="*/ 6148 h 10000"/>
              <a:gd name="connsiteX54" fmla="*/ 7022 w 10000"/>
              <a:gd name="connsiteY54" fmla="*/ 5486 h 10000"/>
              <a:gd name="connsiteX55" fmla="*/ 7108 w 10000"/>
              <a:gd name="connsiteY55" fmla="*/ 5700 h 10000"/>
              <a:gd name="connsiteX56" fmla="*/ 7188 w 10000"/>
              <a:gd name="connsiteY56" fmla="*/ 5156 h 10000"/>
              <a:gd name="connsiteX57" fmla="*/ 7360 w 10000"/>
              <a:gd name="connsiteY57" fmla="*/ 4942 h 10000"/>
              <a:gd name="connsiteX58" fmla="*/ 7431 w 10000"/>
              <a:gd name="connsiteY58" fmla="*/ 5370 h 10000"/>
              <a:gd name="connsiteX59" fmla="*/ 7521 w 10000"/>
              <a:gd name="connsiteY59" fmla="*/ 5486 h 10000"/>
              <a:gd name="connsiteX60" fmla="*/ 7594 w 10000"/>
              <a:gd name="connsiteY60" fmla="*/ 6362 h 10000"/>
              <a:gd name="connsiteX61" fmla="*/ 7768 w 10000"/>
              <a:gd name="connsiteY61" fmla="*/ 6265 h 10000"/>
              <a:gd name="connsiteX62" fmla="*/ 7840 w 10000"/>
              <a:gd name="connsiteY62" fmla="*/ 5817 h 10000"/>
              <a:gd name="connsiteX63" fmla="*/ 7930 w 10000"/>
              <a:gd name="connsiteY63" fmla="*/ 7023 h 10000"/>
              <a:gd name="connsiteX64" fmla="*/ 8022 w 10000"/>
              <a:gd name="connsiteY64" fmla="*/ 2743 h 10000"/>
              <a:gd name="connsiteX65" fmla="*/ 8181 w 10000"/>
              <a:gd name="connsiteY65" fmla="*/ 0 h 10000"/>
              <a:gd name="connsiteX66" fmla="*/ 8269 w 10000"/>
              <a:gd name="connsiteY66" fmla="*/ 1323 h 10000"/>
              <a:gd name="connsiteX67" fmla="*/ 8338 w 10000"/>
              <a:gd name="connsiteY67" fmla="*/ 875 h 10000"/>
              <a:gd name="connsiteX68" fmla="*/ 8429 w 10000"/>
              <a:gd name="connsiteY68" fmla="*/ 2082 h 10000"/>
              <a:gd name="connsiteX69" fmla="*/ 8592 w 10000"/>
              <a:gd name="connsiteY69" fmla="*/ 1751 h 10000"/>
              <a:gd name="connsiteX70" fmla="*/ 8677 w 10000"/>
              <a:gd name="connsiteY70" fmla="*/ 1751 h 10000"/>
              <a:gd name="connsiteX71" fmla="*/ 8755 w 10000"/>
              <a:gd name="connsiteY71" fmla="*/ 1965 h 10000"/>
              <a:gd name="connsiteX72" fmla="*/ 8839 w 10000"/>
              <a:gd name="connsiteY72" fmla="*/ 2626 h 10000"/>
              <a:gd name="connsiteX73" fmla="*/ 9002 w 10000"/>
              <a:gd name="connsiteY73" fmla="*/ 1634 h 10000"/>
              <a:gd name="connsiteX74" fmla="*/ 9091 w 10000"/>
              <a:gd name="connsiteY74" fmla="*/ 2082 h 10000"/>
              <a:gd name="connsiteX75" fmla="*/ 9161 w 10000"/>
              <a:gd name="connsiteY75" fmla="*/ 1965 h 10000"/>
              <a:gd name="connsiteX76" fmla="*/ 9252 w 10000"/>
              <a:gd name="connsiteY76" fmla="*/ 992 h 10000"/>
              <a:gd name="connsiteX77" fmla="*/ 9414 w 10000"/>
              <a:gd name="connsiteY77" fmla="*/ 1206 h 10000"/>
              <a:gd name="connsiteX78" fmla="*/ 9498 w 10000"/>
              <a:gd name="connsiteY78" fmla="*/ 545 h 10000"/>
              <a:gd name="connsiteX79" fmla="*/ 9588 w 10000"/>
              <a:gd name="connsiteY79" fmla="*/ 4163 h 10000"/>
              <a:gd name="connsiteX80" fmla="*/ 9661 w 10000"/>
              <a:gd name="connsiteY80" fmla="*/ 5700 h 10000"/>
              <a:gd name="connsiteX81" fmla="*/ 9836 w 10000"/>
              <a:gd name="connsiteY81" fmla="*/ 5700 h 10000"/>
              <a:gd name="connsiteX82" fmla="*/ 9913 w 10000"/>
              <a:gd name="connsiteY82" fmla="*/ 5156 h 10000"/>
              <a:gd name="connsiteX83" fmla="*/ 10000 w 10000"/>
              <a:gd name="connsiteY8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6934 w 10000"/>
              <a:gd name="connsiteY52" fmla="*/ 6148 h 10000"/>
              <a:gd name="connsiteX53" fmla="*/ 7022 w 10000"/>
              <a:gd name="connsiteY53" fmla="*/ 5486 h 10000"/>
              <a:gd name="connsiteX54" fmla="*/ 7108 w 10000"/>
              <a:gd name="connsiteY54" fmla="*/ 5700 h 10000"/>
              <a:gd name="connsiteX55" fmla="*/ 7188 w 10000"/>
              <a:gd name="connsiteY55" fmla="*/ 5156 h 10000"/>
              <a:gd name="connsiteX56" fmla="*/ 7360 w 10000"/>
              <a:gd name="connsiteY56" fmla="*/ 4942 h 10000"/>
              <a:gd name="connsiteX57" fmla="*/ 7431 w 10000"/>
              <a:gd name="connsiteY57" fmla="*/ 5370 h 10000"/>
              <a:gd name="connsiteX58" fmla="*/ 7521 w 10000"/>
              <a:gd name="connsiteY58" fmla="*/ 5486 h 10000"/>
              <a:gd name="connsiteX59" fmla="*/ 7594 w 10000"/>
              <a:gd name="connsiteY59" fmla="*/ 6362 h 10000"/>
              <a:gd name="connsiteX60" fmla="*/ 7768 w 10000"/>
              <a:gd name="connsiteY60" fmla="*/ 6265 h 10000"/>
              <a:gd name="connsiteX61" fmla="*/ 7840 w 10000"/>
              <a:gd name="connsiteY61" fmla="*/ 5817 h 10000"/>
              <a:gd name="connsiteX62" fmla="*/ 7930 w 10000"/>
              <a:gd name="connsiteY62" fmla="*/ 7023 h 10000"/>
              <a:gd name="connsiteX63" fmla="*/ 8022 w 10000"/>
              <a:gd name="connsiteY63" fmla="*/ 2743 h 10000"/>
              <a:gd name="connsiteX64" fmla="*/ 8181 w 10000"/>
              <a:gd name="connsiteY64" fmla="*/ 0 h 10000"/>
              <a:gd name="connsiteX65" fmla="*/ 8269 w 10000"/>
              <a:gd name="connsiteY65" fmla="*/ 1323 h 10000"/>
              <a:gd name="connsiteX66" fmla="*/ 8338 w 10000"/>
              <a:gd name="connsiteY66" fmla="*/ 875 h 10000"/>
              <a:gd name="connsiteX67" fmla="*/ 8429 w 10000"/>
              <a:gd name="connsiteY67" fmla="*/ 2082 h 10000"/>
              <a:gd name="connsiteX68" fmla="*/ 8592 w 10000"/>
              <a:gd name="connsiteY68" fmla="*/ 1751 h 10000"/>
              <a:gd name="connsiteX69" fmla="*/ 8677 w 10000"/>
              <a:gd name="connsiteY69" fmla="*/ 1751 h 10000"/>
              <a:gd name="connsiteX70" fmla="*/ 8755 w 10000"/>
              <a:gd name="connsiteY70" fmla="*/ 1965 h 10000"/>
              <a:gd name="connsiteX71" fmla="*/ 8839 w 10000"/>
              <a:gd name="connsiteY71" fmla="*/ 2626 h 10000"/>
              <a:gd name="connsiteX72" fmla="*/ 9002 w 10000"/>
              <a:gd name="connsiteY72" fmla="*/ 1634 h 10000"/>
              <a:gd name="connsiteX73" fmla="*/ 9091 w 10000"/>
              <a:gd name="connsiteY73" fmla="*/ 2082 h 10000"/>
              <a:gd name="connsiteX74" fmla="*/ 9161 w 10000"/>
              <a:gd name="connsiteY74" fmla="*/ 1965 h 10000"/>
              <a:gd name="connsiteX75" fmla="*/ 9252 w 10000"/>
              <a:gd name="connsiteY75" fmla="*/ 992 h 10000"/>
              <a:gd name="connsiteX76" fmla="*/ 9414 w 10000"/>
              <a:gd name="connsiteY76" fmla="*/ 1206 h 10000"/>
              <a:gd name="connsiteX77" fmla="*/ 9498 w 10000"/>
              <a:gd name="connsiteY77" fmla="*/ 545 h 10000"/>
              <a:gd name="connsiteX78" fmla="*/ 9588 w 10000"/>
              <a:gd name="connsiteY78" fmla="*/ 4163 h 10000"/>
              <a:gd name="connsiteX79" fmla="*/ 9661 w 10000"/>
              <a:gd name="connsiteY79" fmla="*/ 5700 h 10000"/>
              <a:gd name="connsiteX80" fmla="*/ 9836 w 10000"/>
              <a:gd name="connsiteY80" fmla="*/ 5700 h 10000"/>
              <a:gd name="connsiteX81" fmla="*/ 9913 w 10000"/>
              <a:gd name="connsiteY81" fmla="*/ 5156 h 10000"/>
              <a:gd name="connsiteX82" fmla="*/ 10000 w 10000"/>
              <a:gd name="connsiteY8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6934 w 10000"/>
              <a:gd name="connsiteY51" fmla="*/ 6148 h 10000"/>
              <a:gd name="connsiteX52" fmla="*/ 7022 w 10000"/>
              <a:gd name="connsiteY52" fmla="*/ 5486 h 10000"/>
              <a:gd name="connsiteX53" fmla="*/ 7108 w 10000"/>
              <a:gd name="connsiteY53" fmla="*/ 5700 h 10000"/>
              <a:gd name="connsiteX54" fmla="*/ 7188 w 10000"/>
              <a:gd name="connsiteY54" fmla="*/ 5156 h 10000"/>
              <a:gd name="connsiteX55" fmla="*/ 7360 w 10000"/>
              <a:gd name="connsiteY55" fmla="*/ 4942 h 10000"/>
              <a:gd name="connsiteX56" fmla="*/ 7431 w 10000"/>
              <a:gd name="connsiteY56" fmla="*/ 5370 h 10000"/>
              <a:gd name="connsiteX57" fmla="*/ 7521 w 10000"/>
              <a:gd name="connsiteY57" fmla="*/ 5486 h 10000"/>
              <a:gd name="connsiteX58" fmla="*/ 7594 w 10000"/>
              <a:gd name="connsiteY58" fmla="*/ 6362 h 10000"/>
              <a:gd name="connsiteX59" fmla="*/ 7768 w 10000"/>
              <a:gd name="connsiteY59" fmla="*/ 6265 h 10000"/>
              <a:gd name="connsiteX60" fmla="*/ 7840 w 10000"/>
              <a:gd name="connsiteY60" fmla="*/ 5817 h 10000"/>
              <a:gd name="connsiteX61" fmla="*/ 7930 w 10000"/>
              <a:gd name="connsiteY61" fmla="*/ 7023 h 10000"/>
              <a:gd name="connsiteX62" fmla="*/ 8022 w 10000"/>
              <a:gd name="connsiteY62" fmla="*/ 2743 h 10000"/>
              <a:gd name="connsiteX63" fmla="*/ 8181 w 10000"/>
              <a:gd name="connsiteY63" fmla="*/ 0 h 10000"/>
              <a:gd name="connsiteX64" fmla="*/ 8269 w 10000"/>
              <a:gd name="connsiteY64" fmla="*/ 1323 h 10000"/>
              <a:gd name="connsiteX65" fmla="*/ 8338 w 10000"/>
              <a:gd name="connsiteY65" fmla="*/ 875 h 10000"/>
              <a:gd name="connsiteX66" fmla="*/ 8429 w 10000"/>
              <a:gd name="connsiteY66" fmla="*/ 2082 h 10000"/>
              <a:gd name="connsiteX67" fmla="*/ 8592 w 10000"/>
              <a:gd name="connsiteY67" fmla="*/ 1751 h 10000"/>
              <a:gd name="connsiteX68" fmla="*/ 8677 w 10000"/>
              <a:gd name="connsiteY68" fmla="*/ 1751 h 10000"/>
              <a:gd name="connsiteX69" fmla="*/ 8755 w 10000"/>
              <a:gd name="connsiteY69" fmla="*/ 1965 h 10000"/>
              <a:gd name="connsiteX70" fmla="*/ 8839 w 10000"/>
              <a:gd name="connsiteY70" fmla="*/ 2626 h 10000"/>
              <a:gd name="connsiteX71" fmla="*/ 9002 w 10000"/>
              <a:gd name="connsiteY71" fmla="*/ 1634 h 10000"/>
              <a:gd name="connsiteX72" fmla="*/ 9091 w 10000"/>
              <a:gd name="connsiteY72" fmla="*/ 2082 h 10000"/>
              <a:gd name="connsiteX73" fmla="*/ 9161 w 10000"/>
              <a:gd name="connsiteY73" fmla="*/ 1965 h 10000"/>
              <a:gd name="connsiteX74" fmla="*/ 9252 w 10000"/>
              <a:gd name="connsiteY74" fmla="*/ 992 h 10000"/>
              <a:gd name="connsiteX75" fmla="*/ 9414 w 10000"/>
              <a:gd name="connsiteY75" fmla="*/ 1206 h 10000"/>
              <a:gd name="connsiteX76" fmla="*/ 9498 w 10000"/>
              <a:gd name="connsiteY76" fmla="*/ 545 h 10000"/>
              <a:gd name="connsiteX77" fmla="*/ 9588 w 10000"/>
              <a:gd name="connsiteY77" fmla="*/ 4163 h 10000"/>
              <a:gd name="connsiteX78" fmla="*/ 9661 w 10000"/>
              <a:gd name="connsiteY78" fmla="*/ 5700 h 10000"/>
              <a:gd name="connsiteX79" fmla="*/ 9836 w 10000"/>
              <a:gd name="connsiteY79" fmla="*/ 5700 h 10000"/>
              <a:gd name="connsiteX80" fmla="*/ 9913 w 10000"/>
              <a:gd name="connsiteY80" fmla="*/ 5156 h 10000"/>
              <a:gd name="connsiteX81" fmla="*/ 10000 w 10000"/>
              <a:gd name="connsiteY8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6934 w 10000"/>
              <a:gd name="connsiteY50" fmla="*/ 6148 h 10000"/>
              <a:gd name="connsiteX51" fmla="*/ 7022 w 10000"/>
              <a:gd name="connsiteY51" fmla="*/ 5486 h 10000"/>
              <a:gd name="connsiteX52" fmla="*/ 7108 w 10000"/>
              <a:gd name="connsiteY52" fmla="*/ 5700 h 10000"/>
              <a:gd name="connsiteX53" fmla="*/ 7188 w 10000"/>
              <a:gd name="connsiteY53" fmla="*/ 5156 h 10000"/>
              <a:gd name="connsiteX54" fmla="*/ 7360 w 10000"/>
              <a:gd name="connsiteY54" fmla="*/ 4942 h 10000"/>
              <a:gd name="connsiteX55" fmla="*/ 7431 w 10000"/>
              <a:gd name="connsiteY55" fmla="*/ 5370 h 10000"/>
              <a:gd name="connsiteX56" fmla="*/ 7521 w 10000"/>
              <a:gd name="connsiteY56" fmla="*/ 5486 h 10000"/>
              <a:gd name="connsiteX57" fmla="*/ 7594 w 10000"/>
              <a:gd name="connsiteY57" fmla="*/ 6362 h 10000"/>
              <a:gd name="connsiteX58" fmla="*/ 7768 w 10000"/>
              <a:gd name="connsiteY58" fmla="*/ 6265 h 10000"/>
              <a:gd name="connsiteX59" fmla="*/ 7840 w 10000"/>
              <a:gd name="connsiteY59" fmla="*/ 5817 h 10000"/>
              <a:gd name="connsiteX60" fmla="*/ 7930 w 10000"/>
              <a:gd name="connsiteY60" fmla="*/ 7023 h 10000"/>
              <a:gd name="connsiteX61" fmla="*/ 8022 w 10000"/>
              <a:gd name="connsiteY61" fmla="*/ 2743 h 10000"/>
              <a:gd name="connsiteX62" fmla="*/ 8181 w 10000"/>
              <a:gd name="connsiteY62" fmla="*/ 0 h 10000"/>
              <a:gd name="connsiteX63" fmla="*/ 8269 w 10000"/>
              <a:gd name="connsiteY63" fmla="*/ 1323 h 10000"/>
              <a:gd name="connsiteX64" fmla="*/ 8338 w 10000"/>
              <a:gd name="connsiteY64" fmla="*/ 875 h 10000"/>
              <a:gd name="connsiteX65" fmla="*/ 8429 w 10000"/>
              <a:gd name="connsiteY65" fmla="*/ 2082 h 10000"/>
              <a:gd name="connsiteX66" fmla="*/ 8592 w 10000"/>
              <a:gd name="connsiteY66" fmla="*/ 1751 h 10000"/>
              <a:gd name="connsiteX67" fmla="*/ 8677 w 10000"/>
              <a:gd name="connsiteY67" fmla="*/ 1751 h 10000"/>
              <a:gd name="connsiteX68" fmla="*/ 8755 w 10000"/>
              <a:gd name="connsiteY68" fmla="*/ 1965 h 10000"/>
              <a:gd name="connsiteX69" fmla="*/ 8839 w 10000"/>
              <a:gd name="connsiteY69" fmla="*/ 2626 h 10000"/>
              <a:gd name="connsiteX70" fmla="*/ 9002 w 10000"/>
              <a:gd name="connsiteY70" fmla="*/ 1634 h 10000"/>
              <a:gd name="connsiteX71" fmla="*/ 9091 w 10000"/>
              <a:gd name="connsiteY71" fmla="*/ 2082 h 10000"/>
              <a:gd name="connsiteX72" fmla="*/ 9161 w 10000"/>
              <a:gd name="connsiteY72" fmla="*/ 1965 h 10000"/>
              <a:gd name="connsiteX73" fmla="*/ 9252 w 10000"/>
              <a:gd name="connsiteY73" fmla="*/ 992 h 10000"/>
              <a:gd name="connsiteX74" fmla="*/ 9414 w 10000"/>
              <a:gd name="connsiteY74" fmla="*/ 1206 h 10000"/>
              <a:gd name="connsiteX75" fmla="*/ 9498 w 10000"/>
              <a:gd name="connsiteY75" fmla="*/ 545 h 10000"/>
              <a:gd name="connsiteX76" fmla="*/ 9588 w 10000"/>
              <a:gd name="connsiteY76" fmla="*/ 4163 h 10000"/>
              <a:gd name="connsiteX77" fmla="*/ 9661 w 10000"/>
              <a:gd name="connsiteY77" fmla="*/ 5700 h 10000"/>
              <a:gd name="connsiteX78" fmla="*/ 9836 w 10000"/>
              <a:gd name="connsiteY78" fmla="*/ 5700 h 10000"/>
              <a:gd name="connsiteX79" fmla="*/ 9913 w 10000"/>
              <a:gd name="connsiteY79" fmla="*/ 5156 h 10000"/>
              <a:gd name="connsiteX80" fmla="*/ 10000 w 10000"/>
              <a:gd name="connsiteY8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6934 w 10000"/>
              <a:gd name="connsiteY49" fmla="*/ 6148 h 10000"/>
              <a:gd name="connsiteX50" fmla="*/ 7022 w 10000"/>
              <a:gd name="connsiteY50" fmla="*/ 5486 h 10000"/>
              <a:gd name="connsiteX51" fmla="*/ 7108 w 10000"/>
              <a:gd name="connsiteY51" fmla="*/ 5700 h 10000"/>
              <a:gd name="connsiteX52" fmla="*/ 7188 w 10000"/>
              <a:gd name="connsiteY52" fmla="*/ 5156 h 10000"/>
              <a:gd name="connsiteX53" fmla="*/ 7360 w 10000"/>
              <a:gd name="connsiteY53" fmla="*/ 4942 h 10000"/>
              <a:gd name="connsiteX54" fmla="*/ 7431 w 10000"/>
              <a:gd name="connsiteY54" fmla="*/ 5370 h 10000"/>
              <a:gd name="connsiteX55" fmla="*/ 7521 w 10000"/>
              <a:gd name="connsiteY55" fmla="*/ 5486 h 10000"/>
              <a:gd name="connsiteX56" fmla="*/ 7594 w 10000"/>
              <a:gd name="connsiteY56" fmla="*/ 6362 h 10000"/>
              <a:gd name="connsiteX57" fmla="*/ 7768 w 10000"/>
              <a:gd name="connsiteY57" fmla="*/ 6265 h 10000"/>
              <a:gd name="connsiteX58" fmla="*/ 7840 w 10000"/>
              <a:gd name="connsiteY58" fmla="*/ 5817 h 10000"/>
              <a:gd name="connsiteX59" fmla="*/ 7930 w 10000"/>
              <a:gd name="connsiteY59" fmla="*/ 7023 h 10000"/>
              <a:gd name="connsiteX60" fmla="*/ 8022 w 10000"/>
              <a:gd name="connsiteY60" fmla="*/ 2743 h 10000"/>
              <a:gd name="connsiteX61" fmla="*/ 8181 w 10000"/>
              <a:gd name="connsiteY61" fmla="*/ 0 h 10000"/>
              <a:gd name="connsiteX62" fmla="*/ 8269 w 10000"/>
              <a:gd name="connsiteY62" fmla="*/ 1323 h 10000"/>
              <a:gd name="connsiteX63" fmla="*/ 8338 w 10000"/>
              <a:gd name="connsiteY63" fmla="*/ 875 h 10000"/>
              <a:gd name="connsiteX64" fmla="*/ 8429 w 10000"/>
              <a:gd name="connsiteY64" fmla="*/ 2082 h 10000"/>
              <a:gd name="connsiteX65" fmla="*/ 8592 w 10000"/>
              <a:gd name="connsiteY65" fmla="*/ 1751 h 10000"/>
              <a:gd name="connsiteX66" fmla="*/ 8677 w 10000"/>
              <a:gd name="connsiteY66" fmla="*/ 1751 h 10000"/>
              <a:gd name="connsiteX67" fmla="*/ 8755 w 10000"/>
              <a:gd name="connsiteY67" fmla="*/ 1965 h 10000"/>
              <a:gd name="connsiteX68" fmla="*/ 8839 w 10000"/>
              <a:gd name="connsiteY68" fmla="*/ 2626 h 10000"/>
              <a:gd name="connsiteX69" fmla="*/ 9002 w 10000"/>
              <a:gd name="connsiteY69" fmla="*/ 1634 h 10000"/>
              <a:gd name="connsiteX70" fmla="*/ 9091 w 10000"/>
              <a:gd name="connsiteY70" fmla="*/ 2082 h 10000"/>
              <a:gd name="connsiteX71" fmla="*/ 9161 w 10000"/>
              <a:gd name="connsiteY71" fmla="*/ 1965 h 10000"/>
              <a:gd name="connsiteX72" fmla="*/ 9252 w 10000"/>
              <a:gd name="connsiteY72" fmla="*/ 992 h 10000"/>
              <a:gd name="connsiteX73" fmla="*/ 9414 w 10000"/>
              <a:gd name="connsiteY73" fmla="*/ 1206 h 10000"/>
              <a:gd name="connsiteX74" fmla="*/ 9498 w 10000"/>
              <a:gd name="connsiteY74" fmla="*/ 545 h 10000"/>
              <a:gd name="connsiteX75" fmla="*/ 9588 w 10000"/>
              <a:gd name="connsiteY75" fmla="*/ 4163 h 10000"/>
              <a:gd name="connsiteX76" fmla="*/ 9661 w 10000"/>
              <a:gd name="connsiteY76" fmla="*/ 5700 h 10000"/>
              <a:gd name="connsiteX77" fmla="*/ 9836 w 10000"/>
              <a:gd name="connsiteY77" fmla="*/ 5700 h 10000"/>
              <a:gd name="connsiteX78" fmla="*/ 9913 w 10000"/>
              <a:gd name="connsiteY78" fmla="*/ 5156 h 10000"/>
              <a:gd name="connsiteX79" fmla="*/ 10000 w 10000"/>
              <a:gd name="connsiteY7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6934 w 10000"/>
              <a:gd name="connsiteY48" fmla="*/ 6148 h 10000"/>
              <a:gd name="connsiteX49" fmla="*/ 7022 w 10000"/>
              <a:gd name="connsiteY49" fmla="*/ 5486 h 10000"/>
              <a:gd name="connsiteX50" fmla="*/ 7108 w 10000"/>
              <a:gd name="connsiteY50" fmla="*/ 5700 h 10000"/>
              <a:gd name="connsiteX51" fmla="*/ 7188 w 10000"/>
              <a:gd name="connsiteY51" fmla="*/ 5156 h 10000"/>
              <a:gd name="connsiteX52" fmla="*/ 7360 w 10000"/>
              <a:gd name="connsiteY52" fmla="*/ 4942 h 10000"/>
              <a:gd name="connsiteX53" fmla="*/ 7431 w 10000"/>
              <a:gd name="connsiteY53" fmla="*/ 5370 h 10000"/>
              <a:gd name="connsiteX54" fmla="*/ 7521 w 10000"/>
              <a:gd name="connsiteY54" fmla="*/ 5486 h 10000"/>
              <a:gd name="connsiteX55" fmla="*/ 7594 w 10000"/>
              <a:gd name="connsiteY55" fmla="*/ 6362 h 10000"/>
              <a:gd name="connsiteX56" fmla="*/ 7768 w 10000"/>
              <a:gd name="connsiteY56" fmla="*/ 6265 h 10000"/>
              <a:gd name="connsiteX57" fmla="*/ 7840 w 10000"/>
              <a:gd name="connsiteY57" fmla="*/ 5817 h 10000"/>
              <a:gd name="connsiteX58" fmla="*/ 7930 w 10000"/>
              <a:gd name="connsiteY58" fmla="*/ 7023 h 10000"/>
              <a:gd name="connsiteX59" fmla="*/ 8022 w 10000"/>
              <a:gd name="connsiteY59" fmla="*/ 2743 h 10000"/>
              <a:gd name="connsiteX60" fmla="*/ 8181 w 10000"/>
              <a:gd name="connsiteY60" fmla="*/ 0 h 10000"/>
              <a:gd name="connsiteX61" fmla="*/ 8269 w 10000"/>
              <a:gd name="connsiteY61" fmla="*/ 1323 h 10000"/>
              <a:gd name="connsiteX62" fmla="*/ 8338 w 10000"/>
              <a:gd name="connsiteY62" fmla="*/ 875 h 10000"/>
              <a:gd name="connsiteX63" fmla="*/ 8429 w 10000"/>
              <a:gd name="connsiteY63" fmla="*/ 2082 h 10000"/>
              <a:gd name="connsiteX64" fmla="*/ 8592 w 10000"/>
              <a:gd name="connsiteY64" fmla="*/ 1751 h 10000"/>
              <a:gd name="connsiteX65" fmla="*/ 8677 w 10000"/>
              <a:gd name="connsiteY65" fmla="*/ 1751 h 10000"/>
              <a:gd name="connsiteX66" fmla="*/ 8755 w 10000"/>
              <a:gd name="connsiteY66" fmla="*/ 1965 h 10000"/>
              <a:gd name="connsiteX67" fmla="*/ 8839 w 10000"/>
              <a:gd name="connsiteY67" fmla="*/ 2626 h 10000"/>
              <a:gd name="connsiteX68" fmla="*/ 9002 w 10000"/>
              <a:gd name="connsiteY68" fmla="*/ 1634 h 10000"/>
              <a:gd name="connsiteX69" fmla="*/ 9091 w 10000"/>
              <a:gd name="connsiteY69" fmla="*/ 2082 h 10000"/>
              <a:gd name="connsiteX70" fmla="*/ 9161 w 10000"/>
              <a:gd name="connsiteY70" fmla="*/ 1965 h 10000"/>
              <a:gd name="connsiteX71" fmla="*/ 9252 w 10000"/>
              <a:gd name="connsiteY71" fmla="*/ 992 h 10000"/>
              <a:gd name="connsiteX72" fmla="*/ 9414 w 10000"/>
              <a:gd name="connsiteY72" fmla="*/ 1206 h 10000"/>
              <a:gd name="connsiteX73" fmla="*/ 9498 w 10000"/>
              <a:gd name="connsiteY73" fmla="*/ 545 h 10000"/>
              <a:gd name="connsiteX74" fmla="*/ 9588 w 10000"/>
              <a:gd name="connsiteY74" fmla="*/ 4163 h 10000"/>
              <a:gd name="connsiteX75" fmla="*/ 9661 w 10000"/>
              <a:gd name="connsiteY75" fmla="*/ 5700 h 10000"/>
              <a:gd name="connsiteX76" fmla="*/ 9836 w 10000"/>
              <a:gd name="connsiteY76" fmla="*/ 5700 h 10000"/>
              <a:gd name="connsiteX77" fmla="*/ 9913 w 10000"/>
              <a:gd name="connsiteY77" fmla="*/ 5156 h 10000"/>
              <a:gd name="connsiteX78" fmla="*/ 10000 w 10000"/>
              <a:gd name="connsiteY7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6934 w 10000"/>
              <a:gd name="connsiteY47" fmla="*/ 6148 h 10000"/>
              <a:gd name="connsiteX48" fmla="*/ 7022 w 10000"/>
              <a:gd name="connsiteY48" fmla="*/ 5486 h 10000"/>
              <a:gd name="connsiteX49" fmla="*/ 7108 w 10000"/>
              <a:gd name="connsiteY49" fmla="*/ 5700 h 10000"/>
              <a:gd name="connsiteX50" fmla="*/ 7188 w 10000"/>
              <a:gd name="connsiteY50" fmla="*/ 5156 h 10000"/>
              <a:gd name="connsiteX51" fmla="*/ 7360 w 10000"/>
              <a:gd name="connsiteY51" fmla="*/ 4942 h 10000"/>
              <a:gd name="connsiteX52" fmla="*/ 7431 w 10000"/>
              <a:gd name="connsiteY52" fmla="*/ 5370 h 10000"/>
              <a:gd name="connsiteX53" fmla="*/ 7521 w 10000"/>
              <a:gd name="connsiteY53" fmla="*/ 5486 h 10000"/>
              <a:gd name="connsiteX54" fmla="*/ 7594 w 10000"/>
              <a:gd name="connsiteY54" fmla="*/ 6362 h 10000"/>
              <a:gd name="connsiteX55" fmla="*/ 7768 w 10000"/>
              <a:gd name="connsiteY55" fmla="*/ 6265 h 10000"/>
              <a:gd name="connsiteX56" fmla="*/ 7840 w 10000"/>
              <a:gd name="connsiteY56" fmla="*/ 5817 h 10000"/>
              <a:gd name="connsiteX57" fmla="*/ 7930 w 10000"/>
              <a:gd name="connsiteY57" fmla="*/ 7023 h 10000"/>
              <a:gd name="connsiteX58" fmla="*/ 8022 w 10000"/>
              <a:gd name="connsiteY58" fmla="*/ 2743 h 10000"/>
              <a:gd name="connsiteX59" fmla="*/ 8181 w 10000"/>
              <a:gd name="connsiteY59" fmla="*/ 0 h 10000"/>
              <a:gd name="connsiteX60" fmla="*/ 8269 w 10000"/>
              <a:gd name="connsiteY60" fmla="*/ 1323 h 10000"/>
              <a:gd name="connsiteX61" fmla="*/ 8338 w 10000"/>
              <a:gd name="connsiteY61" fmla="*/ 875 h 10000"/>
              <a:gd name="connsiteX62" fmla="*/ 8429 w 10000"/>
              <a:gd name="connsiteY62" fmla="*/ 2082 h 10000"/>
              <a:gd name="connsiteX63" fmla="*/ 8592 w 10000"/>
              <a:gd name="connsiteY63" fmla="*/ 1751 h 10000"/>
              <a:gd name="connsiteX64" fmla="*/ 8677 w 10000"/>
              <a:gd name="connsiteY64" fmla="*/ 1751 h 10000"/>
              <a:gd name="connsiteX65" fmla="*/ 8755 w 10000"/>
              <a:gd name="connsiteY65" fmla="*/ 1965 h 10000"/>
              <a:gd name="connsiteX66" fmla="*/ 8839 w 10000"/>
              <a:gd name="connsiteY66" fmla="*/ 2626 h 10000"/>
              <a:gd name="connsiteX67" fmla="*/ 9002 w 10000"/>
              <a:gd name="connsiteY67" fmla="*/ 1634 h 10000"/>
              <a:gd name="connsiteX68" fmla="*/ 9091 w 10000"/>
              <a:gd name="connsiteY68" fmla="*/ 2082 h 10000"/>
              <a:gd name="connsiteX69" fmla="*/ 9161 w 10000"/>
              <a:gd name="connsiteY69" fmla="*/ 1965 h 10000"/>
              <a:gd name="connsiteX70" fmla="*/ 9252 w 10000"/>
              <a:gd name="connsiteY70" fmla="*/ 992 h 10000"/>
              <a:gd name="connsiteX71" fmla="*/ 9414 w 10000"/>
              <a:gd name="connsiteY71" fmla="*/ 1206 h 10000"/>
              <a:gd name="connsiteX72" fmla="*/ 9498 w 10000"/>
              <a:gd name="connsiteY72" fmla="*/ 545 h 10000"/>
              <a:gd name="connsiteX73" fmla="*/ 9588 w 10000"/>
              <a:gd name="connsiteY73" fmla="*/ 4163 h 10000"/>
              <a:gd name="connsiteX74" fmla="*/ 9661 w 10000"/>
              <a:gd name="connsiteY74" fmla="*/ 5700 h 10000"/>
              <a:gd name="connsiteX75" fmla="*/ 9836 w 10000"/>
              <a:gd name="connsiteY75" fmla="*/ 5700 h 10000"/>
              <a:gd name="connsiteX76" fmla="*/ 9913 w 10000"/>
              <a:gd name="connsiteY76" fmla="*/ 5156 h 10000"/>
              <a:gd name="connsiteX77" fmla="*/ 10000 w 10000"/>
              <a:gd name="connsiteY7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6934 w 10000"/>
              <a:gd name="connsiteY46" fmla="*/ 6148 h 10000"/>
              <a:gd name="connsiteX47" fmla="*/ 7022 w 10000"/>
              <a:gd name="connsiteY47" fmla="*/ 5486 h 10000"/>
              <a:gd name="connsiteX48" fmla="*/ 7108 w 10000"/>
              <a:gd name="connsiteY48" fmla="*/ 5700 h 10000"/>
              <a:gd name="connsiteX49" fmla="*/ 7188 w 10000"/>
              <a:gd name="connsiteY49" fmla="*/ 5156 h 10000"/>
              <a:gd name="connsiteX50" fmla="*/ 7360 w 10000"/>
              <a:gd name="connsiteY50" fmla="*/ 4942 h 10000"/>
              <a:gd name="connsiteX51" fmla="*/ 7431 w 10000"/>
              <a:gd name="connsiteY51" fmla="*/ 5370 h 10000"/>
              <a:gd name="connsiteX52" fmla="*/ 7521 w 10000"/>
              <a:gd name="connsiteY52" fmla="*/ 5486 h 10000"/>
              <a:gd name="connsiteX53" fmla="*/ 7594 w 10000"/>
              <a:gd name="connsiteY53" fmla="*/ 6362 h 10000"/>
              <a:gd name="connsiteX54" fmla="*/ 7768 w 10000"/>
              <a:gd name="connsiteY54" fmla="*/ 6265 h 10000"/>
              <a:gd name="connsiteX55" fmla="*/ 7840 w 10000"/>
              <a:gd name="connsiteY55" fmla="*/ 5817 h 10000"/>
              <a:gd name="connsiteX56" fmla="*/ 7930 w 10000"/>
              <a:gd name="connsiteY56" fmla="*/ 7023 h 10000"/>
              <a:gd name="connsiteX57" fmla="*/ 8022 w 10000"/>
              <a:gd name="connsiteY57" fmla="*/ 2743 h 10000"/>
              <a:gd name="connsiteX58" fmla="*/ 8181 w 10000"/>
              <a:gd name="connsiteY58" fmla="*/ 0 h 10000"/>
              <a:gd name="connsiteX59" fmla="*/ 8269 w 10000"/>
              <a:gd name="connsiteY59" fmla="*/ 1323 h 10000"/>
              <a:gd name="connsiteX60" fmla="*/ 8338 w 10000"/>
              <a:gd name="connsiteY60" fmla="*/ 875 h 10000"/>
              <a:gd name="connsiteX61" fmla="*/ 8429 w 10000"/>
              <a:gd name="connsiteY61" fmla="*/ 2082 h 10000"/>
              <a:gd name="connsiteX62" fmla="*/ 8592 w 10000"/>
              <a:gd name="connsiteY62" fmla="*/ 1751 h 10000"/>
              <a:gd name="connsiteX63" fmla="*/ 8677 w 10000"/>
              <a:gd name="connsiteY63" fmla="*/ 1751 h 10000"/>
              <a:gd name="connsiteX64" fmla="*/ 8755 w 10000"/>
              <a:gd name="connsiteY64" fmla="*/ 1965 h 10000"/>
              <a:gd name="connsiteX65" fmla="*/ 8839 w 10000"/>
              <a:gd name="connsiteY65" fmla="*/ 2626 h 10000"/>
              <a:gd name="connsiteX66" fmla="*/ 9002 w 10000"/>
              <a:gd name="connsiteY66" fmla="*/ 1634 h 10000"/>
              <a:gd name="connsiteX67" fmla="*/ 9091 w 10000"/>
              <a:gd name="connsiteY67" fmla="*/ 2082 h 10000"/>
              <a:gd name="connsiteX68" fmla="*/ 9161 w 10000"/>
              <a:gd name="connsiteY68" fmla="*/ 1965 h 10000"/>
              <a:gd name="connsiteX69" fmla="*/ 9252 w 10000"/>
              <a:gd name="connsiteY69" fmla="*/ 992 h 10000"/>
              <a:gd name="connsiteX70" fmla="*/ 9414 w 10000"/>
              <a:gd name="connsiteY70" fmla="*/ 1206 h 10000"/>
              <a:gd name="connsiteX71" fmla="*/ 9498 w 10000"/>
              <a:gd name="connsiteY71" fmla="*/ 545 h 10000"/>
              <a:gd name="connsiteX72" fmla="*/ 9588 w 10000"/>
              <a:gd name="connsiteY72" fmla="*/ 4163 h 10000"/>
              <a:gd name="connsiteX73" fmla="*/ 9661 w 10000"/>
              <a:gd name="connsiteY73" fmla="*/ 5700 h 10000"/>
              <a:gd name="connsiteX74" fmla="*/ 9836 w 10000"/>
              <a:gd name="connsiteY74" fmla="*/ 5700 h 10000"/>
              <a:gd name="connsiteX75" fmla="*/ 9913 w 10000"/>
              <a:gd name="connsiteY75" fmla="*/ 5156 h 10000"/>
              <a:gd name="connsiteX76" fmla="*/ 10000 w 10000"/>
              <a:gd name="connsiteY7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6934 w 10000"/>
              <a:gd name="connsiteY45" fmla="*/ 6148 h 10000"/>
              <a:gd name="connsiteX46" fmla="*/ 7022 w 10000"/>
              <a:gd name="connsiteY46" fmla="*/ 5486 h 10000"/>
              <a:gd name="connsiteX47" fmla="*/ 7108 w 10000"/>
              <a:gd name="connsiteY47" fmla="*/ 5700 h 10000"/>
              <a:gd name="connsiteX48" fmla="*/ 7188 w 10000"/>
              <a:gd name="connsiteY48" fmla="*/ 5156 h 10000"/>
              <a:gd name="connsiteX49" fmla="*/ 7360 w 10000"/>
              <a:gd name="connsiteY49" fmla="*/ 4942 h 10000"/>
              <a:gd name="connsiteX50" fmla="*/ 7431 w 10000"/>
              <a:gd name="connsiteY50" fmla="*/ 5370 h 10000"/>
              <a:gd name="connsiteX51" fmla="*/ 7521 w 10000"/>
              <a:gd name="connsiteY51" fmla="*/ 5486 h 10000"/>
              <a:gd name="connsiteX52" fmla="*/ 7594 w 10000"/>
              <a:gd name="connsiteY52" fmla="*/ 6362 h 10000"/>
              <a:gd name="connsiteX53" fmla="*/ 7768 w 10000"/>
              <a:gd name="connsiteY53" fmla="*/ 6265 h 10000"/>
              <a:gd name="connsiteX54" fmla="*/ 7840 w 10000"/>
              <a:gd name="connsiteY54" fmla="*/ 5817 h 10000"/>
              <a:gd name="connsiteX55" fmla="*/ 7930 w 10000"/>
              <a:gd name="connsiteY55" fmla="*/ 7023 h 10000"/>
              <a:gd name="connsiteX56" fmla="*/ 8022 w 10000"/>
              <a:gd name="connsiteY56" fmla="*/ 2743 h 10000"/>
              <a:gd name="connsiteX57" fmla="*/ 8181 w 10000"/>
              <a:gd name="connsiteY57" fmla="*/ 0 h 10000"/>
              <a:gd name="connsiteX58" fmla="*/ 8269 w 10000"/>
              <a:gd name="connsiteY58" fmla="*/ 1323 h 10000"/>
              <a:gd name="connsiteX59" fmla="*/ 8338 w 10000"/>
              <a:gd name="connsiteY59" fmla="*/ 875 h 10000"/>
              <a:gd name="connsiteX60" fmla="*/ 8429 w 10000"/>
              <a:gd name="connsiteY60" fmla="*/ 2082 h 10000"/>
              <a:gd name="connsiteX61" fmla="*/ 8592 w 10000"/>
              <a:gd name="connsiteY61" fmla="*/ 1751 h 10000"/>
              <a:gd name="connsiteX62" fmla="*/ 8677 w 10000"/>
              <a:gd name="connsiteY62" fmla="*/ 1751 h 10000"/>
              <a:gd name="connsiteX63" fmla="*/ 8755 w 10000"/>
              <a:gd name="connsiteY63" fmla="*/ 1965 h 10000"/>
              <a:gd name="connsiteX64" fmla="*/ 8839 w 10000"/>
              <a:gd name="connsiteY64" fmla="*/ 2626 h 10000"/>
              <a:gd name="connsiteX65" fmla="*/ 9002 w 10000"/>
              <a:gd name="connsiteY65" fmla="*/ 1634 h 10000"/>
              <a:gd name="connsiteX66" fmla="*/ 9091 w 10000"/>
              <a:gd name="connsiteY66" fmla="*/ 2082 h 10000"/>
              <a:gd name="connsiteX67" fmla="*/ 9161 w 10000"/>
              <a:gd name="connsiteY67" fmla="*/ 1965 h 10000"/>
              <a:gd name="connsiteX68" fmla="*/ 9252 w 10000"/>
              <a:gd name="connsiteY68" fmla="*/ 992 h 10000"/>
              <a:gd name="connsiteX69" fmla="*/ 9414 w 10000"/>
              <a:gd name="connsiteY69" fmla="*/ 1206 h 10000"/>
              <a:gd name="connsiteX70" fmla="*/ 9498 w 10000"/>
              <a:gd name="connsiteY70" fmla="*/ 545 h 10000"/>
              <a:gd name="connsiteX71" fmla="*/ 9588 w 10000"/>
              <a:gd name="connsiteY71" fmla="*/ 4163 h 10000"/>
              <a:gd name="connsiteX72" fmla="*/ 9661 w 10000"/>
              <a:gd name="connsiteY72" fmla="*/ 5700 h 10000"/>
              <a:gd name="connsiteX73" fmla="*/ 9836 w 10000"/>
              <a:gd name="connsiteY73" fmla="*/ 5700 h 10000"/>
              <a:gd name="connsiteX74" fmla="*/ 9913 w 10000"/>
              <a:gd name="connsiteY74" fmla="*/ 5156 h 10000"/>
              <a:gd name="connsiteX75" fmla="*/ 10000 w 10000"/>
              <a:gd name="connsiteY7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6934 w 10000"/>
              <a:gd name="connsiteY44" fmla="*/ 6148 h 10000"/>
              <a:gd name="connsiteX45" fmla="*/ 7022 w 10000"/>
              <a:gd name="connsiteY45" fmla="*/ 5486 h 10000"/>
              <a:gd name="connsiteX46" fmla="*/ 7108 w 10000"/>
              <a:gd name="connsiteY46" fmla="*/ 5700 h 10000"/>
              <a:gd name="connsiteX47" fmla="*/ 7188 w 10000"/>
              <a:gd name="connsiteY47" fmla="*/ 5156 h 10000"/>
              <a:gd name="connsiteX48" fmla="*/ 7360 w 10000"/>
              <a:gd name="connsiteY48" fmla="*/ 4942 h 10000"/>
              <a:gd name="connsiteX49" fmla="*/ 7431 w 10000"/>
              <a:gd name="connsiteY49" fmla="*/ 5370 h 10000"/>
              <a:gd name="connsiteX50" fmla="*/ 7521 w 10000"/>
              <a:gd name="connsiteY50" fmla="*/ 5486 h 10000"/>
              <a:gd name="connsiteX51" fmla="*/ 7594 w 10000"/>
              <a:gd name="connsiteY51" fmla="*/ 6362 h 10000"/>
              <a:gd name="connsiteX52" fmla="*/ 7768 w 10000"/>
              <a:gd name="connsiteY52" fmla="*/ 6265 h 10000"/>
              <a:gd name="connsiteX53" fmla="*/ 7840 w 10000"/>
              <a:gd name="connsiteY53" fmla="*/ 5817 h 10000"/>
              <a:gd name="connsiteX54" fmla="*/ 7930 w 10000"/>
              <a:gd name="connsiteY54" fmla="*/ 7023 h 10000"/>
              <a:gd name="connsiteX55" fmla="*/ 8022 w 10000"/>
              <a:gd name="connsiteY55" fmla="*/ 2743 h 10000"/>
              <a:gd name="connsiteX56" fmla="*/ 8181 w 10000"/>
              <a:gd name="connsiteY56" fmla="*/ 0 h 10000"/>
              <a:gd name="connsiteX57" fmla="*/ 8269 w 10000"/>
              <a:gd name="connsiteY57" fmla="*/ 1323 h 10000"/>
              <a:gd name="connsiteX58" fmla="*/ 8338 w 10000"/>
              <a:gd name="connsiteY58" fmla="*/ 875 h 10000"/>
              <a:gd name="connsiteX59" fmla="*/ 8429 w 10000"/>
              <a:gd name="connsiteY59" fmla="*/ 2082 h 10000"/>
              <a:gd name="connsiteX60" fmla="*/ 8592 w 10000"/>
              <a:gd name="connsiteY60" fmla="*/ 1751 h 10000"/>
              <a:gd name="connsiteX61" fmla="*/ 8677 w 10000"/>
              <a:gd name="connsiteY61" fmla="*/ 1751 h 10000"/>
              <a:gd name="connsiteX62" fmla="*/ 8755 w 10000"/>
              <a:gd name="connsiteY62" fmla="*/ 1965 h 10000"/>
              <a:gd name="connsiteX63" fmla="*/ 8839 w 10000"/>
              <a:gd name="connsiteY63" fmla="*/ 2626 h 10000"/>
              <a:gd name="connsiteX64" fmla="*/ 9002 w 10000"/>
              <a:gd name="connsiteY64" fmla="*/ 1634 h 10000"/>
              <a:gd name="connsiteX65" fmla="*/ 9091 w 10000"/>
              <a:gd name="connsiteY65" fmla="*/ 2082 h 10000"/>
              <a:gd name="connsiteX66" fmla="*/ 9161 w 10000"/>
              <a:gd name="connsiteY66" fmla="*/ 1965 h 10000"/>
              <a:gd name="connsiteX67" fmla="*/ 9252 w 10000"/>
              <a:gd name="connsiteY67" fmla="*/ 992 h 10000"/>
              <a:gd name="connsiteX68" fmla="*/ 9414 w 10000"/>
              <a:gd name="connsiteY68" fmla="*/ 1206 h 10000"/>
              <a:gd name="connsiteX69" fmla="*/ 9498 w 10000"/>
              <a:gd name="connsiteY69" fmla="*/ 545 h 10000"/>
              <a:gd name="connsiteX70" fmla="*/ 9588 w 10000"/>
              <a:gd name="connsiteY70" fmla="*/ 4163 h 10000"/>
              <a:gd name="connsiteX71" fmla="*/ 9661 w 10000"/>
              <a:gd name="connsiteY71" fmla="*/ 5700 h 10000"/>
              <a:gd name="connsiteX72" fmla="*/ 9836 w 10000"/>
              <a:gd name="connsiteY72" fmla="*/ 5700 h 10000"/>
              <a:gd name="connsiteX73" fmla="*/ 9913 w 10000"/>
              <a:gd name="connsiteY73" fmla="*/ 5156 h 10000"/>
              <a:gd name="connsiteX74" fmla="*/ 10000 w 10000"/>
              <a:gd name="connsiteY7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6934 w 10000"/>
              <a:gd name="connsiteY43" fmla="*/ 6148 h 10000"/>
              <a:gd name="connsiteX44" fmla="*/ 7022 w 10000"/>
              <a:gd name="connsiteY44" fmla="*/ 5486 h 10000"/>
              <a:gd name="connsiteX45" fmla="*/ 7108 w 10000"/>
              <a:gd name="connsiteY45" fmla="*/ 5700 h 10000"/>
              <a:gd name="connsiteX46" fmla="*/ 7188 w 10000"/>
              <a:gd name="connsiteY46" fmla="*/ 5156 h 10000"/>
              <a:gd name="connsiteX47" fmla="*/ 7360 w 10000"/>
              <a:gd name="connsiteY47" fmla="*/ 4942 h 10000"/>
              <a:gd name="connsiteX48" fmla="*/ 7431 w 10000"/>
              <a:gd name="connsiteY48" fmla="*/ 5370 h 10000"/>
              <a:gd name="connsiteX49" fmla="*/ 7521 w 10000"/>
              <a:gd name="connsiteY49" fmla="*/ 5486 h 10000"/>
              <a:gd name="connsiteX50" fmla="*/ 7594 w 10000"/>
              <a:gd name="connsiteY50" fmla="*/ 6362 h 10000"/>
              <a:gd name="connsiteX51" fmla="*/ 7768 w 10000"/>
              <a:gd name="connsiteY51" fmla="*/ 6265 h 10000"/>
              <a:gd name="connsiteX52" fmla="*/ 7840 w 10000"/>
              <a:gd name="connsiteY52" fmla="*/ 5817 h 10000"/>
              <a:gd name="connsiteX53" fmla="*/ 7930 w 10000"/>
              <a:gd name="connsiteY53" fmla="*/ 7023 h 10000"/>
              <a:gd name="connsiteX54" fmla="*/ 8022 w 10000"/>
              <a:gd name="connsiteY54" fmla="*/ 2743 h 10000"/>
              <a:gd name="connsiteX55" fmla="*/ 8181 w 10000"/>
              <a:gd name="connsiteY55" fmla="*/ 0 h 10000"/>
              <a:gd name="connsiteX56" fmla="*/ 8269 w 10000"/>
              <a:gd name="connsiteY56" fmla="*/ 1323 h 10000"/>
              <a:gd name="connsiteX57" fmla="*/ 8338 w 10000"/>
              <a:gd name="connsiteY57" fmla="*/ 875 h 10000"/>
              <a:gd name="connsiteX58" fmla="*/ 8429 w 10000"/>
              <a:gd name="connsiteY58" fmla="*/ 2082 h 10000"/>
              <a:gd name="connsiteX59" fmla="*/ 8592 w 10000"/>
              <a:gd name="connsiteY59" fmla="*/ 1751 h 10000"/>
              <a:gd name="connsiteX60" fmla="*/ 8677 w 10000"/>
              <a:gd name="connsiteY60" fmla="*/ 1751 h 10000"/>
              <a:gd name="connsiteX61" fmla="*/ 8755 w 10000"/>
              <a:gd name="connsiteY61" fmla="*/ 1965 h 10000"/>
              <a:gd name="connsiteX62" fmla="*/ 8839 w 10000"/>
              <a:gd name="connsiteY62" fmla="*/ 2626 h 10000"/>
              <a:gd name="connsiteX63" fmla="*/ 9002 w 10000"/>
              <a:gd name="connsiteY63" fmla="*/ 1634 h 10000"/>
              <a:gd name="connsiteX64" fmla="*/ 9091 w 10000"/>
              <a:gd name="connsiteY64" fmla="*/ 2082 h 10000"/>
              <a:gd name="connsiteX65" fmla="*/ 9161 w 10000"/>
              <a:gd name="connsiteY65" fmla="*/ 1965 h 10000"/>
              <a:gd name="connsiteX66" fmla="*/ 9252 w 10000"/>
              <a:gd name="connsiteY66" fmla="*/ 992 h 10000"/>
              <a:gd name="connsiteX67" fmla="*/ 9414 w 10000"/>
              <a:gd name="connsiteY67" fmla="*/ 1206 h 10000"/>
              <a:gd name="connsiteX68" fmla="*/ 9498 w 10000"/>
              <a:gd name="connsiteY68" fmla="*/ 545 h 10000"/>
              <a:gd name="connsiteX69" fmla="*/ 9588 w 10000"/>
              <a:gd name="connsiteY69" fmla="*/ 4163 h 10000"/>
              <a:gd name="connsiteX70" fmla="*/ 9661 w 10000"/>
              <a:gd name="connsiteY70" fmla="*/ 5700 h 10000"/>
              <a:gd name="connsiteX71" fmla="*/ 9836 w 10000"/>
              <a:gd name="connsiteY71" fmla="*/ 5700 h 10000"/>
              <a:gd name="connsiteX72" fmla="*/ 9913 w 10000"/>
              <a:gd name="connsiteY72" fmla="*/ 5156 h 10000"/>
              <a:gd name="connsiteX73" fmla="*/ 10000 w 10000"/>
              <a:gd name="connsiteY7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6934 w 10000"/>
              <a:gd name="connsiteY42" fmla="*/ 6148 h 10000"/>
              <a:gd name="connsiteX43" fmla="*/ 7022 w 10000"/>
              <a:gd name="connsiteY43" fmla="*/ 5486 h 10000"/>
              <a:gd name="connsiteX44" fmla="*/ 7108 w 10000"/>
              <a:gd name="connsiteY44" fmla="*/ 5700 h 10000"/>
              <a:gd name="connsiteX45" fmla="*/ 7188 w 10000"/>
              <a:gd name="connsiteY45" fmla="*/ 5156 h 10000"/>
              <a:gd name="connsiteX46" fmla="*/ 7360 w 10000"/>
              <a:gd name="connsiteY46" fmla="*/ 4942 h 10000"/>
              <a:gd name="connsiteX47" fmla="*/ 7431 w 10000"/>
              <a:gd name="connsiteY47" fmla="*/ 5370 h 10000"/>
              <a:gd name="connsiteX48" fmla="*/ 7521 w 10000"/>
              <a:gd name="connsiteY48" fmla="*/ 5486 h 10000"/>
              <a:gd name="connsiteX49" fmla="*/ 7594 w 10000"/>
              <a:gd name="connsiteY49" fmla="*/ 6362 h 10000"/>
              <a:gd name="connsiteX50" fmla="*/ 7768 w 10000"/>
              <a:gd name="connsiteY50" fmla="*/ 6265 h 10000"/>
              <a:gd name="connsiteX51" fmla="*/ 7840 w 10000"/>
              <a:gd name="connsiteY51" fmla="*/ 5817 h 10000"/>
              <a:gd name="connsiteX52" fmla="*/ 7930 w 10000"/>
              <a:gd name="connsiteY52" fmla="*/ 7023 h 10000"/>
              <a:gd name="connsiteX53" fmla="*/ 8022 w 10000"/>
              <a:gd name="connsiteY53" fmla="*/ 2743 h 10000"/>
              <a:gd name="connsiteX54" fmla="*/ 8181 w 10000"/>
              <a:gd name="connsiteY54" fmla="*/ 0 h 10000"/>
              <a:gd name="connsiteX55" fmla="*/ 8269 w 10000"/>
              <a:gd name="connsiteY55" fmla="*/ 1323 h 10000"/>
              <a:gd name="connsiteX56" fmla="*/ 8338 w 10000"/>
              <a:gd name="connsiteY56" fmla="*/ 875 h 10000"/>
              <a:gd name="connsiteX57" fmla="*/ 8429 w 10000"/>
              <a:gd name="connsiteY57" fmla="*/ 2082 h 10000"/>
              <a:gd name="connsiteX58" fmla="*/ 8592 w 10000"/>
              <a:gd name="connsiteY58" fmla="*/ 1751 h 10000"/>
              <a:gd name="connsiteX59" fmla="*/ 8677 w 10000"/>
              <a:gd name="connsiteY59" fmla="*/ 1751 h 10000"/>
              <a:gd name="connsiteX60" fmla="*/ 8755 w 10000"/>
              <a:gd name="connsiteY60" fmla="*/ 1965 h 10000"/>
              <a:gd name="connsiteX61" fmla="*/ 8839 w 10000"/>
              <a:gd name="connsiteY61" fmla="*/ 2626 h 10000"/>
              <a:gd name="connsiteX62" fmla="*/ 9002 w 10000"/>
              <a:gd name="connsiteY62" fmla="*/ 1634 h 10000"/>
              <a:gd name="connsiteX63" fmla="*/ 9091 w 10000"/>
              <a:gd name="connsiteY63" fmla="*/ 2082 h 10000"/>
              <a:gd name="connsiteX64" fmla="*/ 9161 w 10000"/>
              <a:gd name="connsiteY64" fmla="*/ 1965 h 10000"/>
              <a:gd name="connsiteX65" fmla="*/ 9252 w 10000"/>
              <a:gd name="connsiteY65" fmla="*/ 992 h 10000"/>
              <a:gd name="connsiteX66" fmla="*/ 9414 w 10000"/>
              <a:gd name="connsiteY66" fmla="*/ 1206 h 10000"/>
              <a:gd name="connsiteX67" fmla="*/ 9498 w 10000"/>
              <a:gd name="connsiteY67" fmla="*/ 545 h 10000"/>
              <a:gd name="connsiteX68" fmla="*/ 9588 w 10000"/>
              <a:gd name="connsiteY68" fmla="*/ 4163 h 10000"/>
              <a:gd name="connsiteX69" fmla="*/ 9661 w 10000"/>
              <a:gd name="connsiteY69" fmla="*/ 5700 h 10000"/>
              <a:gd name="connsiteX70" fmla="*/ 9836 w 10000"/>
              <a:gd name="connsiteY70" fmla="*/ 5700 h 10000"/>
              <a:gd name="connsiteX71" fmla="*/ 9913 w 10000"/>
              <a:gd name="connsiteY71" fmla="*/ 5156 h 10000"/>
              <a:gd name="connsiteX72" fmla="*/ 10000 w 10000"/>
              <a:gd name="connsiteY7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6934 w 10000"/>
              <a:gd name="connsiteY41" fmla="*/ 6148 h 10000"/>
              <a:gd name="connsiteX42" fmla="*/ 7022 w 10000"/>
              <a:gd name="connsiteY42" fmla="*/ 5486 h 10000"/>
              <a:gd name="connsiteX43" fmla="*/ 7108 w 10000"/>
              <a:gd name="connsiteY43" fmla="*/ 5700 h 10000"/>
              <a:gd name="connsiteX44" fmla="*/ 7188 w 10000"/>
              <a:gd name="connsiteY44" fmla="*/ 5156 h 10000"/>
              <a:gd name="connsiteX45" fmla="*/ 7360 w 10000"/>
              <a:gd name="connsiteY45" fmla="*/ 4942 h 10000"/>
              <a:gd name="connsiteX46" fmla="*/ 7431 w 10000"/>
              <a:gd name="connsiteY46" fmla="*/ 5370 h 10000"/>
              <a:gd name="connsiteX47" fmla="*/ 7521 w 10000"/>
              <a:gd name="connsiteY47" fmla="*/ 5486 h 10000"/>
              <a:gd name="connsiteX48" fmla="*/ 7594 w 10000"/>
              <a:gd name="connsiteY48" fmla="*/ 6362 h 10000"/>
              <a:gd name="connsiteX49" fmla="*/ 7768 w 10000"/>
              <a:gd name="connsiteY49" fmla="*/ 6265 h 10000"/>
              <a:gd name="connsiteX50" fmla="*/ 7840 w 10000"/>
              <a:gd name="connsiteY50" fmla="*/ 5817 h 10000"/>
              <a:gd name="connsiteX51" fmla="*/ 7930 w 10000"/>
              <a:gd name="connsiteY51" fmla="*/ 7023 h 10000"/>
              <a:gd name="connsiteX52" fmla="*/ 8022 w 10000"/>
              <a:gd name="connsiteY52" fmla="*/ 2743 h 10000"/>
              <a:gd name="connsiteX53" fmla="*/ 8181 w 10000"/>
              <a:gd name="connsiteY53" fmla="*/ 0 h 10000"/>
              <a:gd name="connsiteX54" fmla="*/ 8269 w 10000"/>
              <a:gd name="connsiteY54" fmla="*/ 1323 h 10000"/>
              <a:gd name="connsiteX55" fmla="*/ 8338 w 10000"/>
              <a:gd name="connsiteY55" fmla="*/ 875 h 10000"/>
              <a:gd name="connsiteX56" fmla="*/ 8429 w 10000"/>
              <a:gd name="connsiteY56" fmla="*/ 2082 h 10000"/>
              <a:gd name="connsiteX57" fmla="*/ 8592 w 10000"/>
              <a:gd name="connsiteY57" fmla="*/ 1751 h 10000"/>
              <a:gd name="connsiteX58" fmla="*/ 8677 w 10000"/>
              <a:gd name="connsiteY58" fmla="*/ 1751 h 10000"/>
              <a:gd name="connsiteX59" fmla="*/ 8755 w 10000"/>
              <a:gd name="connsiteY59" fmla="*/ 1965 h 10000"/>
              <a:gd name="connsiteX60" fmla="*/ 8839 w 10000"/>
              <a:gd name="connsiteY60" fmla="*/ 2626 h 10000"/>
              <a:gd name="connsiteX61" fmla="*/ 9002 w 10000"/>
              <a:gd name="connsiteY61" fmla="*/ 1634 h 10000"/>
              <a:gd name="connsiteX62" fmla="*/ 9091 w 10000"/>
              <a:gd name="connsiteY62" fmla="*/ 2082 h 10000"/>
              <a:gd name="connsiteX63" fmla="*/ 9161 w 10000"/>
              <a:gd name="connsiteY63" fmla="*/ 1965 h 10000"/>
              <a:gd name="connsiteX64" fmla="*/ 9252 w 10000"/>
              <a:gd name="connsiteY64" fmla="*/ 992 h 10000"/>
              <a:gd name="connsiteX65" fmla="*/ 9414 w 10000"/>
              <a:gd name="connsiteY65" fmla="*/ 1206 h 10000"/>
              <a:gd name="connsiteX66" fmla="*/ 9498 w 10000"/>
              <a:gd name="connsiteY66" fmla="*/ 545 h 10000"/>
              <a:gd name="connsiteX67" fmla="*/ 9588 w 10000"/>
              <a:gd name="connsiteY67" fmla="*/ 4163 h 10000"/>
              <a:gd name="connsiteX68" fmla="*/ 9661 w 10000"/>
              <a:gd name="connsiteY68" fmla="*/ 5700 h 10000"/>
              <a:gd name="connsiteX69" fmla="*/ 9836 w 10000"/>
              <a:gd name="connsiteY69" fmla="*/ 5700 h 10000"/>
              <a:gd name="connsiteX70" fmla="*/ 9913 w 10000"/>
              <a:gd name="connsiteY70" fmla="*/ 5156 h 10000"/>
              <a:gd name="connsiteX71" fmla="*/ 10000 w 10000"/>
              <a:gd name="connsiteY7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6934 w 10000"/>
              <a:gd name="connsiteY40" fmla="*/ 6148 h 10000"/>
              <a:gd name="connsiteX41" fmla="*/ 7022 w 10000"/>
              <a:gd name="connsiteY41" fmla="*/ 5486 h 10000"/>
              <a:gd name="connsiteX42" fmla="*/ 7108 w 10000"/>
              <a:gd name="connsiteY42" fmla="*/ 5700 h 10000"/>
              <a:gd name="connsiteX43" fmla="*/ 7188 w 10000"/>
              <a:gd name="connsiteY43" fmla="*/ 5156 h 10000"/>
              <a:gd name="connsiteX44" fmla="*/ 7360 w 10000"/>
              <a:gd name="connsiteY44" fmla="*/ 4942 h 10000"/>
              <a:gd name="connsiteX45" fmla="*/ 7431 w 10000"/>
              <a:gd name="connsiteY45" fmla="*/ 5370 h 10000"/>
              <a:gd name="connsiteX46" fmla="*/ 7521 w 10000"/>
              <a:gd name="connsiteY46" fmla="*/ 5486 h 10000"/>
              <a:gd name="connsiteX47" fmla="*/ 7594 w 10000"/>
              <a:gd name="connsiteY47" fmla="*/ 6362 h 10000"/>
              <a:gd name="connsiteX48" fmla="*/ 7768 w 10000"/>
              <a:gd name="connsiteY48" fmla="*/ 6265 h 10000"/>
              <a:gd name="connsiteX49" fmla="*/ 7840 w 10000"/>
              <a:gd name="connsiteY49" fmla="*/ 5817 h 10000"/>
              <a:gd name="connsiteX50" fmla="*/ 7930 w 10000"/>
              <a:gd name="connsiteY50" fmla="*/ 7023 h 10000"/>
              <a:gd name="connsiteX51" fmla="*/ 8022 w 10000"/>
              <a:gd name="connsiteY51" fmla="*/ 2743 h 10000"/>
              <a:gd name="connsiteX52" fmla="*/ 8181 w 10000"/>
              <a:gd name="connsiteY52" fmla="*/ 0 h 10000"/>
              <a:gd name="connsiteX53" fmla="*/ 8269 w 10000"/>
              <a:gd name="connsiteY53" fmla="*/ 1323 h 10000"/>
              <a:gd name="connsiteX54" fmla="*/ 8338 w 10000"/>
              <a:gd name="connsiteY54" fmla="*/ 875 h 10000"/>
              <a:gd name="connsiteX55" fmla="*/ 8429 w 10000"/>
              <a:gd name="connsiteY55" fmla="*/ 2082 h 10000"/>
              <a:gd name="connsiteX56" fmla="*/ 8592 w 10000"/>
              <a:gd name="connsiteY56" fmla="*/ 1751 h 10000"/>
              <a:gd name="connsiteX57" fmla="*/ 8677 w 10000"/>
              <a:gd name="connsiteY57" fmla="*/ 1751 h 10000"/>
              <a:gd name="connsiteX58" fmla="*/ 8755 w 10000"/>
              <a:gd name="connsiteY58" fmla="*/ 1965 h 10000"/>
              <a:gd name="connsiteX59" fmla="*/ 8839 w 10000"/>
              <a:gd name="connsiteY59" fmla="*/ 2626 h 10000"/>
              <a:gd name="connsiteX60" fmla="*/ 9002 w 10000"/>
              <a:gd name="connsiteY60" fmla="*/ 1634 h 10000"/>
              <a:gd name="connsiteX61" fmla="*/ 9091 w 10000"/>
              <a:gd name="connsiteY61" fmla="*/ 2082 h 10000"/>
              <a:gd name="connsiteX62" fmla="*/ 9161 w 10000"/>
              <a:gd name="connsiteY62" fmla="*/ 1965 h 10000"/>
              <a:gd name="connsiteX63" fmla="*/ 9252 w 10000"/>
              <a:gd name="connsiteY63" fmla="*/ 992 h 10000"/>
              <a:gd name="connsiteX64" fmla="*/ 9414 w 10000"/>
              <a:gd name="connsiteY64" fmla="*/ 1206 h 10000"/>
              <a:gd name="connsiteX65" fmla="*/ 9498 w 10000"/>
              <a:gd name="connsiteY65" fmla="*/ 545 h 10000"/>
              <a:gd name="connsiteX66" fmla="*/ 9588 w 10000"/>
              <a:gd name="connsiteY66" fmla="*/ 4163 h 10000"/>
              <a:gd name="connsiteX67" fmla="*/ 9661 w 10000"/>
              <a:gd name="connsiteY67" fmla="*/ 5700 h 10000"/>
              <a:gd name="connsiteX68" fmla="*/ 9836 w 10000"/>
              <a:gd name="connsiteY68" fmla="*/ 5700 h 10000"/>
              <a:gd name="connsiteX69" fmla="*/ 9913 w 10000"/>
              <a:gd name="connsiteY69" fmla="*/ 5156 h 10000"/>
              <a:gd name="connsiteX70" fmla="*/ 10000 w 10000"/>
              <a:gd name="connsiteY7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6934 w 10000"/>
              <a:gd name="connsiteY39" fmla="*/ 6148 h 10000"/>
              <a:gd name="connsiteX40" fmla="*/ 7022 w 10000"/>
              <a:gd name="connsiteY40" fmla="*/ 5486 h 10000"/>
              <a:gd name="connsiteX41" fmla="*/ 7108 w 10000"/>
              <a:gd name="connsiteY41" fmla="*/ 5700 h 10000"/>
              <a:gd name="connsiteX42" fmla="*/ 7188 w 10000"/>
              <a:gd name="connsiteY42" fmla="*/ 5156 h 10000"/>
              <a:gd name="connsiteX43" fmla="*/ 7360 w 10000"/>
              <a:gd name="connsiteY43" fmla="*/ 4942 h 10000"/>
              <a:gd name="connsiteX44" fmla="*/ 7431 w 10000"/>
              <a:gd name="connsiteY44" fmla="*/ 5370 h 10000"/>
              <a:gd name="connsiteX45" fmla="*/ 7521 w 10000"/>
              <a:gd name="connsiteY45" fmla="*/ 5486 h 10000"/>
              <a:gd name="connsiteX46" fmla="*/ 7594 w 10000"/>
              <a:gd name="connsiteY46" fmla="*/ 6362 h 10000"/>
              <a:gd name="connsiteX47" fmla="*/ 7768 w 10000"/>
              <a:gd name="connsiteY47" fmla="*/ 6265 h 10000"/>
              <a:gd name="connsiteX48" fmla="*/ 7840 w 10000"/>
              <a:gd name="connsiteY48" fmla="*/ 5817 h 10000"/>
              <a:gd name="connsiteX49" fmla="*/ 7930 w 10000"/>
              <a:gd name="connsiteY49" fmla="*/ 7023 h 10000"/>
              <a:gd name="connsiteX50" fmla="*/ 8022 w 10000"/>
              <a:gd name="connsiteY50" fmla="*/ 2743 h 10000"/>
              <a:gd name="connsiteX51" fmla="*/ 8181 w 10000"/>
              <a:gd name="connsiteY51" fmla="*/ 0 h 10000"/>
              <a:gd name="connsiteX52" fmla="*/ 8269 w 10000"/>
              <a:gd name="connsiteY52" fmla="*/ 1323 h 10000"/>
              <a:gd name="connsiteX53" fmla="*/ 8338 w 10000"/>
              <a:gd name="connsiteY53" fmla="*/ 875 h 10000"/>
              <a:gd name="connsiteX54" fmla="*/ 8429 w 10000"/>
              <a:gd name="connsiteY54" fmla="*/ 2082 h 10000"/>
              <a:gd name="connsiteX55" fmla="*/ 8592 w 10000"/>
              <a:gd name="connsiteY55" fmla="*/ 1751 h 10000"/>
              <a:gd name="connsiteX56" fmla="*/ 8677 w 10000"/>
              <a:gd name="connsiteY56" fmla="*/ 1751 h 10000"/>
              <a:gd name="connsiteX57" fmla="*/ 8755 w 10000"/>
              <a:gd name="connsiteY57" fmla="*/ 1965 h 10000"/>
              <a:gd name="connsiteX58" fmla="*/ 8839 w 10000"/>
              <a:gd name="connsiteY58" fmla="*/ 2626 h 10000"/>
              <a:gd name="connsiteX59" fmla="*/ 9002 w 10000"/>
              <a:gd name="connsiteY59" fmla="*/ 1634 h 10000"/>
              <a:gd name="connsiteX60" fmla="*/ 9091 w 10000"/>
              <a:gd name="connsiteY60" fmla="*/ 2082 h 10000"/>
              <a:gd name="connsiteX61" fmla="*/ 9161 w 10000"/>
              <a:gd name="connsiteY61" fmla="*/ 1965 h 10000"/>
              <a:gd name="connsiteX62" fmla="*/ 9252 w 10000"/>
              <a:gd name="connsiteY62" fmla="*/ 992 h 10000"/>
              <a:gd name="connsiteX63" fmla="*/ 9414 w 10000"/>
              <a:gd name="connsiteY63" fmla="*/ 1206 h 10000"/>
              <a:gd name="connsiteX64" fmla="*/ 9498 w 10000"/>
              <a:gd name="connsiteY64" fmla="*/ 545 h 10000"/>
              <a:gd name="connsiteX65" fmla="*/ 9588 w 10000"/>
              <a:gd name="connsiteY65" fmla="*/ 4163 h 10000"/>
              <a:gd name="connsiteX66" fmla="*/ 9661 w 10000"/>
              <a:gd name="connsiteY66" fmla="*/ 5700 h 10000"/>
              <a:gd name="connsiteX67" fmla="*/ 9836 w 10000"/>
              <a:gd name="connsiteY67" fmla="*/ 5700 h 10000"/>
              <a:gd name="connsiteX68" fmla="*/ 9913 w 10000"/>
              <a:gd name="connsiteY68" fmla="*/ 5156 h 10000"/>
              <a:gd name="connsiteX69" fmla="*/ 10000 w 10000"/>
              <a:gd name="connsiteY6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6934 w 10000"/>
              <a:gd name="connsiteY38" fmla="*/ 6148 h 10000"/>
              <a:gd name="connsiteX39" fmla="*/ 7022 w 10000"/>
              <a:gd name="connsiteY39" fmla="*/ 5486 h 10000"/>
              <a:gd name="connsiteX40" fmla="*/ 7108 w 10000"/>
              <a:gd name="connsiteY40" fmla="*/ 5700 h 10000"/>
              <a:gd name="connsiteX41" fmla="*/ 7188 w 10000"/>
              <a:gd name="connsiteY41" fmla="*/ 5156 h 10000"/>
              <a:gd name="connsiteX42" fmla="*/ 7360 w 10000"/>
              <a:gd name="connsiteY42" fmla="*/ 4942 h 10000"/>
              <a:gd name="connsiteX43" fmla="*/ 7431 w 10000"/>
              <a:gd name="connsiteY43" fmla="*/ 5370 h 10000"/>
              <a:gd name="connsiteX44" fmla="*/ 7521 w 10000"/>
              <a:gd name="connsiteY44" fmla="*/ 5486 h 10000"/>
              <a:gd name="connsiteX45" fmla="*/ 7594 w 10000"/>
              <a:gd name="connsiteY45" fmla="*/ 6362 h 10000"/>
              <a:gd name="connsiteX46" fmla="*/ 7768 w 10000"/>
              <a:gd name="connsiteY46" fmla="*/ 6265 h 10000"/>
              <a:gd name="connsiteX47" fmla="*/ 7840 w 10000"/>
              <a:gd name="connsiteY47" fmla="*/ 5817 h 10000"/>
              <a:gd name="connsiteX48" fmla="*/ 7930 w 10000"/>
              <a:gd name="connsiteY48" fmla="*/ 7023 h 10000"/>
              <a:gd name="connsiteX49" fmla="*/ 8022 w 10000"/>
              <a:gd name="connsiteY49" fmla="*/ 2743 h 10000"/>
              <a:gd name="connsiteX50" fmla="*/ 8181 w 10000"/>
              <a:gd name="connsiteY50" fmla="*/ 0 h 10000"/>
              <a:gd name="connsiteX51" fmla="*/ 8269 w 10000"/>
              <a:gd name="connsiteY51" fmla="*/ 1323 h 10000"/>
              <a:gd name="connsiteX52" fmla="*/ 8338 w 10000"/>
              <a:gd name="connsiteY52" fmla="*/ 875 h 10000"/>
              <a:gd name="connsiteX53" fmla="*/ 8429 w 10000"/>
              <a:gd name="connsiteY53" fmla="*/ 2082 h 10000"/>
              <a:gd name="connsiteX54" fmla="*/ 8592 w 10000"/>
              <a:gd name="connsiteY54" fmla="*/ 1751 h 10000"/>
              <a:gd name="connsiteX55" fmla="*/ 8677 w 10000"/>
              <a:gd name="connsiteY55" fmla="*/ 1751 h 10000"/>
              <a:gd name="connsiteX56" fmla="*/ 8755 w 10000"/>
              <a:gd name="connsiteY56" fmla="*/ 1965 h 10000"/>
              <a:gd name="connsiteX57" fmla="*/ 8839 w 10000"/>
              <a:gd name="connsiteY57" fmla="*/ 2626 h 10000"/>
              <a:gd name="connsiteX58" fmla="*/ 9002 w 10000"/>
              <a:gd name="connsiteY58" fmla="*/ 1634 h 10000"/>
              <a:gd name="connsiteX59" fmla="*/ 9091 w 10000"/>
              <a:gd name="connsiteY59" fmla="*/ 2082 h 10000"/>
              <a:gd name="connsiteX60" fmla="*/ 9161 w 10000"/>
              <a:gd name="connsiteY60" fmla="*/ 1965 h 10000"/>
              <a:gd name="connsiteX61" fmla="*/ 9252 w 10000"/>
              <a:gd name="connsiteY61" fmla="*/ 992 h 10000"/>
              <a:gd name="connsiteX62" fmla="*/ 9414 w 10000"/>
              <a:gd name="connsiteY62" fmla="*/ 1206 h 10000"/>
              <a:gd name="connsiteX63" fmla="*/ 9498 w 10000"/>
              <a:gd name="connsiteY63" fmla="*/ 545 h 10000"/>
              <a:gd name="connsiteX64" fmla="*/ 9588 w 10000"/>
              <a:gd name="connsiteY64" fmla="*/ 4163 h 10000"/>
              <a:gd name="connsiteX65" fmla="*/ 9661 w 10000"/>
              <a:gd name="connsiteY65" fmla="*/ 5700 h 10000"/>
              <a:gd name="connsiteX66" fmla="*/ 9836 w 10000"/>
              <a:gd name="connsiteY66" fmla="*/ 5700 h 10000"/>
              <a:gd name="connsiteX67" fmla="*/ 9913 w 10000"/>
              <a:gd name="connsiteY67" fmla="*/ 5156 h 10000"/>
              <a:gd name="connsiteX68" fmla="*/ 10000 w 10000"/>
              <a:gd name="connsiteY6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6934 w 10000"/>
              <a:gd name="connsiteY37" fmla="*/ 6148 h 10000"/>
              <a:gd name="connsiteX38" fmla="*/ 7022 w 10000"/>
              <a:gd name="connsiteY38" fmla="*/ 5486 h 10000"/>
              <a:gd name="connsiteX39" fmla="*/ 7108 w 10000"/>
              <a:gd name="connsiteY39" fmla="*/ 5700 h 10000"/>
              <a:gd name="connsiteX40" fmla="*/ 7188 w 10000"/>
              <a:gd name="connsiteY40" fmla="*/ 5156 h 10000"/>
              <a:gd name="connsiteX41" fmla="*/ 7360 w 10000"/>
              <a:gd name="connsiteY41" fmla="*/ 4942 h 10000"/>
              <a:gd name="connsiteX42" fmla="*/ 7431 w 10000"/>
              <a:gd name="connsiteY42" fmla="*/ 5370 h 10000"/>
              <a:gd name="connsiteX43" fmla="*/ 7521 w 10000"/>
              <a:gd name="connsiteY43" fmla="*/ 5486 h 10000"/>
              <a:gd name="connsiteX44" fmla="*/ 7594 w 10000"/>
              <a:gd name="connsiteY44" fmla="*/ 6362 h 10000"/>
              <a:gd name="connsiteX45" fmla="*/ 7768 w 10000"/>
              <a:gd name="connsiteY45" fmla="*/ 6265 h 10000"/>
              <a:gd name="connsiteX46" fmla="*/ 7840 w 10000"/>
              <a:gd name="connsiteY46" fmla="*/ 5817 h 10000"/>
              <a:gd name="connsiteX47" fmla="*/ 7930 w 10000"/>
              <a:gd name="connsiteY47" fmla="*/ 7023 h 10000"/>
              <a:gd name="connsiteX48" fmla="*/ 8022 w 10000"/>
              <a:gd name="connsiteY48" fmla="*/ 2743 h 10000"/>
              <a:gd name="connsiteX49" fmla="*/ 8181 w 10000"/>
              <a:gd name="connsiteY49" fmla="*/ 0 h 10000"/>
              <a:gd name="connsiteX50" fmla="*/ 8269 w 10000"/>
              <a:gd name="connsiteY50" fmla="*/ 1323 h 10000"/>
              <a:gd name="connsiteX51" fmla="*/ 8338 w 10000"/>
              <a:gd name="connsiteY51" fmla="*/ 875 h 10000"/>
              <a:gd name="connsiteX52" fmla="*/ 8429 w 10000"/>
              <a:gd name="connsiteY52" fmla="*/ 2082 h 10000"/>
              <a:gd name="connsiteX53" fmla="*/ 8592 w 10000"/>
              <a:gd name="connsiteY53" fmla="*/ 1751 h 10000"/>
              <a:gd name="connsiteX54" fmla="*/ 8677 w 10000"/>
              <a:gd name="connsiteY54" fmla="*/ 1751 h 10000"/>
              <a:gd name="connsiteX55" fmla="*/ 8755 w 10000"/>
              <a:gd name="connsiteY55" fmla="*/ 1965 h 10000"/>
              <a:gd name="connsiteX56" fmla="*/ 8839 w 10000"/>
              <a:gd name="connsiteY56" fmla="*/ 2626 h 10000"/>
              <a:gd name="connsiteX57" fmla="*/ 9002 w 10000"/>
              <a:gd name="connsiteY57" fmla="*/ 1634 h 10000"/>
              <a:gd name="connsiteX58" fmla="*/ 9091 w 10000"/>
              <a:gd name="connsiteY58" fmla="*/ 2082 h 10000"/>
              <a:gd name="connsiteX59" fmla="*/ 9161 w 10000"/>
              <a:gd name="connsiteY59" fmla="*/ 1965 h 10000"/>
              <a:gd name="connsiteX60" fmla="*/ 9252 w 10000"/>
              <a:gd name="connsiteY60" fmla="*/ 992 h 10000"/>
              <a:gd name="connsiteX61" fmla="*/ 9414 w 10000"/>
              <a:gd name="connsiteY61" fmla="*/ 1206 h 10000"/>
              <a:gd name="connsiteX62" fmla="*/ 9498 w 10000"/>
              <a:gd name="connsiteY62" fmla="*/ 545 h 10000"/>
              <a:gd name="connsiteX63" fmla="*/ 9588 w 10000"/>
              <a:gd name="connsiteY63" fmla="*/ 4163 h 10000"/>
              <a:gd name="connsiteX64" fmla="*/ 9661 w 10000"/>
              <a:gd name="connsiteY64" fmla="*/ 5700 h 10000"/>
              <a:gd name="connsiteX65" fmla="*/ 9836 w 10000"/>
              <a:gd name="connsiteY65" fmla="*/ 5700 h 10000"/>
              <a:gd name="connsiteX66" fmla="*/ 9913 w 10000"/>
              <a:gd name="connsiteY66" fmla="*/ 5156 h 10000"/>
              <a:gd name="connsiteX67" fmla="*/ 10000 w 10000"/>
              <a:gd name="connsiteY6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6934 w 10000"/>
              <a:gd name="connsiteY36" fmla="*/ 6148 h 10000"/>
              <a:gd name="connsiteX37" fmla="*/ 7022 w 10000"/>
              <a:gd name="connsiteY37" fmla="*/ 5486 h 10000"/>
              <a:gd name="connsiteX38" fmla="*/ 7108 w 10000"/>
              <a:gd name="connsiteY38" fmla="*/ 5700 h 10000"/>
              <a:gd name="connsiteX39" fmla="*/ 7188 w 10000"/>
              <a:gd name="connsiteY39" fmla="*/ 5156 h 10000"/>
              <a:gd name="connsiteX40" fmla="*/ 7360 w 10000"/>
              <a:gd name="connsiteY40" fmla="*/ 4942 h 10000"/>
              <a:gd name="connsiteX41" fmla="*/ 7431 w 10000"/>
              <a:gd name="connsiteY41" fmla="*/ 5370 h 10000"/>
              <a:gd name="connsiteX42" fmla="*/ 7521 w 10000"/>
              <a:gd name="connsiteY42" fmla="*/ 5486 h 10000"/>
              <a:gd name="connsiteX43" fmla="*/ 7594 w 10000"/>
              <a:gd name="connsiteY43" fmla="*/ 6362 h 10000"/>
              <a:gd name="connsiteX44" fmla="*/ 7768 w 10000"/>
              <a:gd name="connsiteY44" fmla="*/ 6265 h 10000"/>
              <a:gd name="connsiteX45" fmla="*/ 7840 w 10000"/>
              <a:gd name="connsiteY45" fmla="*/ 5817 h 10000"/>
              <a:gd name="connsiteX46" fmla="*/ 7930 w 10000"/>
              <a:gd name="connsiteY46" fmla="*/ 7023 h 10000"/>
              <a:gd name="connsiteX47" fmla="*/ 8022 w 10000"/>
              <a:gd name="connsiteY47" fmla="*/ 2743 h 10000"/>
              <a:gd name="connsiteX48" fmla="*/ 8181 w 10000"/>
              <a:gd name="connsiteY48" fmla="*/ 0 h 10000"/>
              <a:gd name="connsiteX49" fmla="*/ 8269 w 10000"/>
              <a:gd name="connsiteY49" fmla="*/ 1323 h 10000"/>
              <a:gd name="connsiteX50" fmla="*/ 8338 w 10000"/>
              <a:gd name="connsiteY50" fmla="*/ 875 h 10000"/>
              <a:gd name="connsiteX51" fmla="*/ 8429 w 10000"/>
              <a:gd name="connsiteY51" fmla="*/ 2082 h 10000"/>
              <a:gd name="connsiteX52" fmla="*/ 8592 w 10000"/>
              <a:gd name="connsiteY52" fmla="*/ 1751 h 10000"/>
              <a:gd name="connsiteX53" fmla="*/ 8677 w 10000"/>
              <a:gd name="connsiteY53" fmla="*/ 1751 h 10000"/>
              <a:gd name="connsiteX54" fmla="*/ 8755 w 10000"/>
              <a:gd name="connsiteY54" fmla="*/ 1965 h 10000"/>
              <a:gd name="connsiteX55" fmla="*/ 8839 w 10000"/>
              <a:gd name="connsiteY55" fmla="*/ 2626 h 10000"/>
              <a:gd name="connsiteX56" fmla="*/ 9002 w 10000"/>
              <a:gd name="connsiteY56" fmla="*/ 1634 h 10000"/>
              <a:gd name="connsiteX57" fmla="*/ 9091 w 10000"/>
              <a:gd name="connsiteY57" fmla="*/ 2082 h 10000"/>
              <a:gd name="connsiteX58" fmla="*/ 9161 w 10000"/>
              <a:gd name="connsiteY58" fmla="*/ 1965 h 10000"/>
              <a:gd name="connsiteX59" fmla="*/ 9252 w 10000"/>
              <a:gd name="connsiteY59" fmla="*/ 992 h 10000"/>
              <a:gd name="connsiteX60" fmla="*/ 9414 w 10000"/>
              <a:gd name="connsiteY60" fmla="*/ 1206 h 10000"/>
              <a:gd name="connsiteX61" fmla="*/ 9498 w 10000"/>
              <a:gd name="connsiteY61" fmla="*/ 545 h 10000"/>
              <a:gd name="connsiteX62" fmla="*/ 9588 w 10000"/>
              <a:gd name="connsiteY62" fmla="*/ 4163 h 10000"/>
              <a:gd name="connsiteX63" fmla="*/ 9661 w 10000"/>
              <a:gd name="connsiteY63" fmla="*/ 5700 h 10000"/>
              <a:gd name="connsiteX64" fmla="*/ 9836 w 10000"/>
              <a:gd name="connsiteY64" fmla="*/ 5700 h 10000"/>
              <a:gd name="connsiteX65" fmla="*/ 9913 w 10000"/>
              <a:gd name="connsiteY65" fmla="*/ 5156 h 10000"/>
              <a:gd name="connsiteX66" fmla="*/ 10000 w 10000"/>
              <a:gd name="connsiteY6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489 w 10000"/>
              <a:gd name="connsiteY34" fmla="*/ 5363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6934 w 10000"/>
              <a:gd name="connsiteY33" fmla="*/ 6148 h 10000"/>
              <a:gd name="connsiteX34" fmla="*/ 7022 w 10000"/>
              <a:gd name="connsiteY34" fmla="*/ 5486 h 10000"/>
              <a:gd name="connsiteX35" fmla="*/ 7108 w 10000"/>
              <a:gd name="connsiteY35" fmla="*/ 5700 h 10000"/>
              <a:gd name="connsiteX36" fmla="*/ 7188 w 10000"/>
              <a:gd name="connsiteY36" fmla="*/ 5156 h 10000"/>
              <a:gd name="connsiteX37" fmla="*/ 7360 w 10000"/>
              <a:gd name="connsiteY37" fmla="*/ 4942 h 10000"/>
              <a:gd name="connsiteX38" fmla="*/ 7431 w 10000"/>
              <a:gd name="connsiteY38" fmla="*/ 5370 h 10000"/>
              <a:gd name="connsiteX39" fmla="*/ 7521 w 10000"/>
              <a:gd name="connsiteY39" fmla="*/ 5486 h 10000"/>
              <a:gd name="connsiteX40" fmla="*/ 7594 w 10000"/>
              <a:gd name="connsiteY40" fmla="*/ 6362 h 10000"/>
              <a:gd name="connsiteX41" fmla="*/ 7768 w 10000"/>
              <a:gd name="connsiteY41" fmla="*/ 6265 h 10000"/>
              <a:gd name="connsiteX42" fmla="*/ 7840 w 10000"/>
              <a:gd name="connsiteY42" fmla="*/ 5817 h 10000"/>
              <a:gd name="connsiteX43" fmla="*/ 7930 w 10000"/>
              <a:gd name="connsiteY43" fmla="*/ 7023 h 10000"/>
              <a:gd name="connsiteX44" fmla="*/ 8022 w 10000"/>
              <a:gd name="connsiteY44" fmla="*/ 2743 h 10000"/>
              <a:gd name="connsiteX45" fmla="*/ 8181 w 10000"/>
              <a:gd name="connsiteY45" fmla="*/ 0 h 10000"/>
              <a:gd name="connsiteX46" fmla="*/ 8269 w 10000"/>
              <a:gd name="connsiteY46" fmla="*/ 1323 h 10000"/>
              <a:gd name="connsiteX47" fmla="*/ 8338 w 10000"/>
              <a:gd name="connsiteY47" fmla="*/ 875 h 10000"/>
              <a:gd name="connsiteX48" fmla="*/ 8429 w 10000"/>
              <a:gd name="connsiteY48" fmla="*/ 2082 h 10000"/>
              <a:gd name="connsiteX49" fmla="*/ 8592 w 10000"/>
              <a:gd name="connsiteY49" fmla="*/ 1751 h 10000"/>
              <a:gd name="connsiteX50" fmla="*/ 8677 w 10000"/>
              <a:gd name="connsiteY50" fmla="*/ 1751 h 10000"/>
              <a:gd name="connsiteX51" fmla="*/ 8755 w 10000"/>
              <a:gd name="connsiteY51" fmla="*/ 1965 h 10000"/>
              <a:gd name="connsiteX52" fmla="*/ 8839 w 10000"/>
              <a:gd name="connsiteY52" fmla="*/ 2626 h 10000"/>
              <a:gd name="connsiteX53" fmla="*/ 9002 w 10000"/>
              <a:gd name="connsiteY53" fmla="*/ 1634 h 10000"/>
              <a:gd name="connsiteX54" fmla="*/ 9091 w 10000"/>
              <a:gd name="connsiteY54" fmla="*/ 2082 h 10000"/>
              <a:gd name="connsiteX55" fmla="*/ 9161 w 10000"/>
              <a:gd name="connsiteY55" fmla="*/ 1965 h 10000"/>
              <a:gd name="connsiteX56" fmla="*/ 9252 w 10000"/>
              <a:gd name="connsiteY56" fmla="*/ 992 h 10000"/>
              <a:gd name="connsiteX57" fmla="*/ 9414 w 10000"/>
              <a:gd name="connsiteY57" fmla="*/ 1206 h 10000"/>
              <a:gd name="connsiteX58" fmla="*/ 9498 w 10000"/>
              <a:gd name="connsiteY58" fmla="*/ 545 h 10000"/>
              <a:gd name="connsiteX59" fmla="*/ 9588 w 10000"/>
              <a:gd name="connsiteY59" fmla="*/ 4163 h 10000"/>
              <a:gd name="connsiteX60" fmla="*/ 9661 w 10000"/>
              <a:gd name="connsiteY60" fmla="*/ 5700 h 10000"/>
              <a:gd name="connsiteX61" fmla="*/ 9836 w 10000"/>
              <a:gd name="connsiteY61" fmla="*/ 5700 h 10000"/>
              <a:gd name="connsiteX62" fmla="*/ 9913 w 10000"/>
              <a:gd name="connsiteY62" fmla="*/ 5156 h 10000"/>
              <a:gd name="connsiteX63" fmla="*/ 10000 w 10000"/>
              <a:gd name="connsiteY63" fmla="*/ 5156 h 10000"/>
              <a:gd name="connsiteX0" fmla="*/ 0 w 9825"/>
              <a:gd name="connsiteY0" fmla="*/ 9767 h 9767"/>
              <a:gd name="connsiteX1" fmla="*/ 74 w 9825"/>
              <a:gd name="connsiteY1" fmla="*/ 9767 h 9767"/>
              <a:gd name="connsiteX2" fmla="*/ 163 w 9825"/>
              <a:gd name="connsiteY2" fmla="*/ 9339 h 9767"/>
              <a:gd name="connsiteX3" fmla="*/ 234 w 9825"/>
              <a:gd name="connsiteY3" fmla="*/ 9125 h 9767"/>
              <a:gd name="connsiteX4" fmla="*/ 411 w 9825"/>
              <a:gd name="connsiteY4" fmla="*/ 8560 h 9767"/>
              <a:gd name="connsiteX5" fmla="*/ 487 w 9825"/>
              <a:gd name="connsiteY5" fmla="*/ 8560 h 9767"/>
              <a:gd name="connsiteX6" fmla="*/ 572 w 9825"/>
              <a:gd name="connsiteY6" fmla="*/ 7568 h 9767"/>
              <a:gd name="connsiteX7" fmla="*/ 659 w 9825"/>
              <a:gd name="connsiteY7" fmla="*/ 7568 h 9767"/>
              <a:gd name="connsiteX8" fmla="*/ 821 w 9825"/>
              <a:gd name="connsiteY8" fmla="*/ 7685 h 9767"/>
              <a:gd name="connsiteX9" fmla="*/ 906 w 9825"/>
              <a:gd name="connsiteY9" fmla="*/ 7802 h 9767"/>
              <a:gd name="connsiteX10" fmla="*/ 985 w 9825"/>
              <a:gd name="connsiteY10" fmla="*/ 7354 h 9767"/>
              <a:gd name="connsiteX11" fmla="*/ 1072 w 9825"/>
              <a:gd name="connsiteY11" fmla="*/ 7237 h 9767"/>
              <a:gd name="connsiteX12" fmla="*/ 1231 w 9825"/>
              <a:gd name="connsiteY12" fmla="*/ 5603 h 9767"/>
              <a:gd name="connsiteX13" fmla="*/ 1320 w 9825"/>
              <a:gd name="connsiteY13" fmla="*/ 4942 h 9767"/>
              <a:gd name="connsiteX14" fmla="*/ 1392 w 9825"/>
              <a:gd name="connsiteY14" fmla="*/ 5603 h 9767"/>
              <a:gd name="connsiteX15" fmla="*/ 1483 w 9825"/>
              <a:gd name="connsiteY15" fmla="*/ 5700 h 9767"/>
              <a:gd name="connsiteX16" fmla="*/ 1646 w 9825"/>
              <a:gd name="connsiteY16" fmla="*/ 5370 h 9767"/>
              <a:gd name="connsiteX17" fmla="*/ 1731 w 9825"/>
              <a:gd name="connsiteY17" fmla="*/ 5700 h 9767"/>
              <a:gd name="connsiteX18" fmla="*/ 1807 w 9825"/>
              <a:gd name="connsiteY18" fmla="*/ 5272 h 9767"/>
              <a:gd name="connsiteX19" fmla="*/ 1892 w 9825"/>
              <a:gd name="connsiteY19" fmla="*/ 5603 h 9767"/>
              <a:gd name="connsiteX20" fmla="*/ 2051 w 9825"/>
              <a:gd name="connsiteY20" fmla="*/ 5058 h 9767"/>
              <a:gd name="connsiteX21" fmla="*/ 2140 w 9825"/>
              <a:gd name="connsiteY21" fmla="*/ 5370 h 9767"/>
              <a:gd name="connsiteX22" fmla="*/ 2230 w 9825"/>
              <a:gd name="connsiteY22" fmla="*/ 5156 h 9767"/>
              <a:gd name="connsiteX23" fmla="*/ 2301 w 9825"/>
              <a:gd name="connsiteY23" fmla="*/ 5486 h 9767"/>
              <a:gd name="connsiteX24" fmla="*/ 2477 w 9825"/>
              <a:gd name="connsiteY24" fmla="*/ 4611 h 9767"/>
              <a:gd name="connsiteX25" fmla="*/ 2552 w 9825"/>
              <a:gd name="connsiteY25" fmla="*/ 5156 h 9767"/>
              <a:gd name="connsiteX26" fmla="*/ 2641 w 9825"/>
              <a:gd name="connsiteY26" fmla="*/ 5272 h 9767"/>
              <a:gd name="connsiteX27" fmla="*/ 2709 w 9825"/>
              <a:gd name="connsiteY27" fmla="*/ 5603 h 9767"/>
              <a:gd name="connsiteX28" fmla="*/ 2805 w 9825"/>
              <a:gd name="connsiteY28" fmla="*/ 5058 h 9767"/>
              <a:gd name="connsiteX29" fmla="*/ 2966 w 9825"/>
              <a:gd name="connsiteY29" fmla="*/ 5486 h 9767"/>
              <a:gd name="connsiteX30" fmla="*/ 3050 w 9825"/>
              <a:gd name="connsiteY30" fmla="*/ 5603 h 9767"/>
              <a:gd name="connsiteX31" fmla="*/ 3137 w 9825"/>
              <a:gd name="connsiteY31" fmla="*/ 5370 h 9767"/>
              <a:gd name="connsiteX32" fmla="*/ 6759 w 9825"/>
              <a:gd name="connsiteY32" fmla="*/ 6148 h 9767"/>
              <a:gd name="connsiteX33" fmla="*/ 6847 w 9825"/>
              <a:gd name="connsiteY33" fmla="*/ 5486 h 9767"/>
              <a:gd name="connsiteX34" fmla="*/ 6933 w 9825"/>
              <a:gd name="connsiteY34" fmla="*/ 5700 h 9767"/>
              <a:gd name="connsiteX35" fmla="*/ 7013 w 9825"/>
              <a:gd name="connsiteY35" fmla="*/ 5156 h 9767"/>
              <a:gd name="connsiteX36" fmla="*/ 7185 w 9825"/>
              <a:gd name="connsiteY36" fmla="*/ 4942 h 9767"/>
              <a:gd name="connsiteX37" fmla="*/ 7256 w 9825"/>
              <a:gd name="connsiteY37" fmla="*/ 5370 h 9767"/>
              <a:gd name="connsiteX38" fmla="*/ 7346 w 9825"/>
              <a:gd name="connsiteY38" fmla="*/ 5486 h 9767"/>
              <a:gd name="connsiteX39" fmla="*/ 7419 w 9825"/>
              <a:gd name="connsiteY39" fmla="*/ 6362 h 9767"/>
              <a:gd name="connsiteX40" fmla="*/ 7593 w 9825"/>
              <a:gd name="connsiteY40" fmla="*/ 6265 h 9767"/>
              <a:gd name="connsiteX41" fmla="*/ 7665 w 9825"/>
              <a:gd name="connsiteY41" fmla="*/ 5817 h 9767"/>
              <a:gd name="connsiteX42" fmla="*/ 7755 w 9825"/>
              <a:gd name="connsiteY42" fmla="*/ 7023 h 9767"/>
              <a:gd name="connsiteX43" fmla="*/ 7847 w 9825"/>
              <a:gd name="connsiteY43" fmla="*/ 2743 h 9767"/>
              <a:gd name="connsiteX44" fmla="*/ 8006 w 9825"/>
              <a:gd name="connsiteY44" fmla="*/ 0 h 9767"/>
              <a:gd name="connsiteX45" fmla="*/ 8094 w 9825"/>
              <a:gd name="connsiteY45" fmla="*/ 1323 h 9767"/>
              <a:gd name="connsiteX46" fmla="*/ 8163 w 9825"/>
              <a:gd name="connsiteY46" fmla="*/ 875 h 9767"/>
              <a:gd name="connsiteX47" fmla="*/ 8254 w 9825"/>
              <a:gd name="connsiteY47" fmla="*/ 2082 h 9767"/>
              <a:gd name="connsiteX48" fmla="*/ 8417 w 9825"/>
              <a:gd name="connsiteY48" fmla="*/ 1751 h 9767"/>
              <a:gd name="connsiteX49" fmla="*/ 8502 w 9825"/>
              <a:gd name="connsiteY49" fmla="*/ 1751 h 9767"/>
              <a:gd name="connsiteX50" fmla="*/ 8580 w 9825"/>
              <a:gd name="connsiteY50" fmla="*/ 1965 h 9767"/>
              <a:gd name="connsiteX51" fmla="*/ 8664 w 9825"/>
              <a:gd name="connsiteY51" fmla="*/ 2626 h 9767"/>
              <a:gd name="connsiteX52" fmla="*/ 8827 w 9825"/>
              <a:gd name="connsiteY52" fmla="*/ 1634 h 9767"/>
              <a:gd name="connsiteX53" fmla="*/ 8916 w 9825"/>
              <a:gd name="connsiteY53" fmla="*/ 2082 h 9767"/>
              <a:gd name="connsiteX54" fmla="*/ 8986 w 9825"/>
              <a:gd name="connsiteY54" fmla="*/ 1965 h 9767"/>
              <a:gd name="connsiteX55" fmla="*/ 9077 w 9825"/>
              <a:gd name="connsiteY55" fmla="*/ 992 h 9767"/>
              <a:gd name="connsiteX56" fmla="*/ 9239 w 9825"/>
              <a:gd name="connsiteY56" fmla="*/ 1206 h 9767"/>
              <a:gd name="connsiteX57" fmla="*/ 9323 w 9825"/>
              <a:gd name="connsiteY57" fmla="*/ 545 h 9767"/>
              <a:gd name="connsiteX58" fmla="*/ 9413 w 9825"/>
              <a:gd name="connsiteY58" fmla="*/ 4163 h 9767"/>
              <a:gd name="connsiteX59" fmla="*/ 9486 w 9825"/>
              <a:gd name="connsiteY59" fmla="*/ 5700 h 9767"/>
              <a:gd name="connsiteX60" fmla="*/ 9661 w 9825"/>
              <a:gd name="connsiteY60" fmla="*/ 5700 h 9767"/>
              <a:gd name="connsiteX61" fmla="*/ 9738 w 9825"/>
              <a:gd name="connsiteY61" fmla="*/ 5156 h 9767"/>
              <a:gd name="connsiteX62" fmla="*/ 9825 w 9825"/>
              <a:gd name="connsiteY62" fmla="*/ 5156 h 9767"/>
              <a:gd name="connsiteX0" fmla="*/ 0 w 9925"/>
              <a:gd name="connsiteY0" fmla="*/ 10000 h 10000"/>
              <a:gd name="connsiteX1" fmla="*/ 91 w 9925"/>
              <a:gd name="connsiteY1" fmla="*/ 9562 h 10000"/>
              <a:gd name="connsiteX2" fmla="*/ 163 w 9925"/>
              <a:gd name="connsiteY2" fmla="*/ 9343 h 10000"/>
              <a:gd name="connsiteX3" fmla="*/ 343 w 9925"/>
              <a:gd name="connsiteY3" fmla="*/ 8764 h 10000"/>
              <a:gd name="connsiteX4" fmla="*/ 421 w 9925"/>
              <a:gd name="connsiteY4" fmla="*/ 8764 h 10000"/>
              <a:gd name="connsiteX5" fmla="*/ 507 w 9925"/>
              <a:gd name="connsiteY5" fmla="*/ 7749 h 10000"/>
              <a:gd name="connsiteX6" fmla="*/ 596 w 9925"/>
              <a:gd name="connsiteY6" fmla="*/ 7749 h 10000"/>
              <a:gd name="connsiteX7" fmla="*/ 761 w 9925"/>
              <a:gd name="connsiteY7" fmla="*/ 7868 h 10000"/>
              <a:gd name="connsiteX8" fmla="*/ 847 w 9925"/>
              <a:gd name="connsiteY8" fmla="*/ 7988 h 10000"/>
              <a:gd name="connsiteX9" fmla="*/ 928 w 9925"/>
              <a:gd name="connsiteY9" fmla="*/ 7529 h 10000"/>
              <a:gd name="connsiteX10" fmla="*/ 1016 w 9925"/>
              <a:gd name="connsiteY10" fmla="*/ 7410 h 10000"/>
              <a:gd name="connsiteX11" fmla="*/ 1178 w 9925"/>
              <a:gd name="connsiteY11" fmla="*/ 5737 h 10000"/>
              <a:gd name="connsiteX12" fmla="*/ 1269 w 9925"/>
              <a:gd name="connsiteY12" fmla="*/ 5060 h 10000"/>
              <a:gd name="connsiteX13" fmla="*/ 1342 w 9925"/>
              <a:gd name="connsiteY13" fmla="*/ 5737 h 10000"/>
              <a:gd name="connsiteX14" fmla="*/ 1434 w 9925"/>
              <a:gd name="connsiteY14" fmla="*/ 5836 h 10000"/>
              <a:gd name="connsiteX15" fmla="*/ 1600 w 9925"/>
              <a:gd name="connsiteY15" fmla="*/ 5498 h 10000"/>
              <a:gd name="connsiteX16" fmla="*/ 1687 w 9925"/>
              <a:gd name="connsiteY16" fmla="*/ 5836 h 10000"/>
              <a:gd name="connsiteX17" fmla="*/ 1764 w 9925"/>
              <a:gd name="connsiteY17" fmla="*/ 5398 h 10000"/>
              <a:gd name="connsiteX18" fmla="*/ 1851 w 9925"/>
              <a:gd name="connsiteY18" fmla="*/ 5737 h 10000"/>
              <a:gd name="connsiteX19" fmla="*/ 2013 w 9925"/>
              <a:gd name="connsiteY19" fmla="*/ 5179 h 10000"/>
              <a:gd name="connsiteX20" fmla="*/ 2103 w 9925"/>
              <a:gd name="connsiteY20" fmla="*/ 5498 h 10000"/>
              <a:gd name="connsiteX21" fmla="*/ 2195 w 9925"/>
              <a:gd name="connsiteY21" fmla="*/ 5279 h 10000"/>
              <a:gd name="connsiteX22" fmla="*/ 2267 w 9925"/>
              <a:gd name="connsiteY22" fmla="*/ 5617 h 10000"/>
              <a:gd name="connsiteX23" fmla="*/ 2446 w 9925"/>
              <a:gd name="connsiteY23" fmla="*/ 4721 h 10000"/>
              <a:gd name="connsiteX24" fmla="*/ 2522 w 9925"/>
              <a:gd name="connsiteY24" fmla="*/ 5279 h 10000"/>
              <a:gd name="connsiteX25" fmla="*/ 2613 w 9925"/>
              <a:gd name="connsiteY25" fmla="*/ 5398 h 10000"/>
              <a:gd name="connsiteX26" fmla="*/ 2682 w 9925"/>
              <a:gd name="connsiteY26" fmla="*/ 5737 h 10000"/>
              <a:gd name="connsiteX27" fmla="*/ 2780 w 9925"/>
              <a:gd name="connsiteY27" fmla="*/ 5179 h 10000"/>
              <a:gd name="connsiteX28" fmla="*/ 2944 w 9925"/>
              <a:gd name="connsiteY28" fmla="*/ 5617 h 10000"/>
              <a:gd name="connsiteX29" fmla="*/ 3029 w 9925"/>
              <a:gd name="connsiteY29" fmla="*/ 5737 h 10000"/>
              <a:gd name="connsiteX30" fmla="*/ 3118 w 9925"/>
              <a:gd name="connsiteY30" fmla="*/ 5498 h 10000"/>
              <a:gd name="connsiteX31" fmla="*/ 6804 w 9925"/>
              <a:gd name="connsiteY31" fmla="*/ 6295 h 10000"/>
              <a:gd name="connsiteX32" fmla="*/ 6894 w 9925"/>
              <a:gd name="connsiteY32" fmla="*/ 5617 h 10000"/>
              <a:gd name="connsiteX33" fmla="*/ 6981 w 9925"/>
              <a:gd name="connsiteY33" fmla="*/ 5836 h 10000"/>
              <a:gd name="connsiteX34" fmla="*/ 7063 w 9925"/>
              <a:gd name="connsiteY34" fmla="*/ 5279 h 10000"/>
              <a:gd name="connsiteX35" fmla="*/ 7238 w 9925"/>
              <a:gd name="connsiteY35" fmla="*/ 5060 h 10000"/>
              <a:gd name="connsiteX36" fmla="*/ 7310 w 9925"/>
              <a:gd name="connsiteY36" fmla="*/ 5498 h 10000"/>
              <a:gd name="connsiteX37" fmla="*/ 7402 w 9925"/>
              <a:gd name="connsiteY37" fmla="*/ 5617 h 10000"/>
              <a:gd name="connsiteX38" fmla="*/ 7476 w 9925"/>
              <a:gd name="connsiteY38" fmla="*/ 6514 h 10000"/>
              <a:gd name="connsiteX39" fmla="*/ 7653 w 9925"/>
              <a:gd name="connsiteY39" fmla="*/ 6414 h 10000"/>
              <a:gd name="connsiteX40" fmla="*/ 7727 w 9925"/>
              <a:gd name="connsiteY40" fmla="*/ 5956 h 10000"/>
              <a:gd name="connsiteX41" fmla="*/ 7818 w 9925"/>
              <a:gd name="connsiteY41" fmla="*/ 7191 h 10000"/>
              <a:gd name="connsiteX42" fmla="*/ 7912 w 9925"/>
              <a:gd name="connsiteY42" fmla="*/ 2808 h 10000"/>
              <a:gd name="connsiteX43" fmla="*/ 8074 w 9925"/>
              <a:gd name="connsiteY43" fmla="*/ 0 h 10000"/>
              <a:gd name="connsiteX44" fmla="*/ 8163 w 9925"/>
              <a:gd name="connsiteY44" fmla="*/ 1355 h 10000"/>
              <a:gd name="connsiteX45" fmla="*/ 8233 w 9925"/>
              <a:gd name="connsiteY45" fmla="*/ 896 h 10000"/>
              <a:gd name="connsiteX46" fmla="*/ 8326 w 9925"/>
              <a:gd name="connsiteY46" fmla="*/ 2132 h 10000"/>
              <a:gd name="connsiteX47" fmla="*/ 8492 w 9925"/>
              <a:gd name="connsiteY47" fmla="*/ 1793 h 10000"/>
              <a:gd name="connsiteX48" fmla="*/ 8578 w 9925"/>
              <a:gd name="connsiteY48" fmla="*/ 1793 h 10000"/>
              <a:gd name="connsiteX49" fmla="*/ 8658 w 9925"/>
              <a:gd name="connsiteY49" fmla="*/ 2012 h 10000"/>
              <a:gd name="connsiteX50" fmla="*/ 8743 w 9925"/>
              <a:gd name="connsiteY50" fmla="*/ 2689 h 10000"/>
              <a:gd name="connsiteX51" fmla="*/ 8909 w 9925"/>
              <a:gd name="connsiteY51" fmla="*/ 1673 h 10000"/>
              <a:gd name="connsiteX52" fmla="*/ 9000 w 9925"/>
              <a:gd name="connsiteY52" fmla="*/ 2132 h 10000"/>
              <a:gd name="connsiteX53" fmla="*/ 9071 w 9925"/>
              <a:gd name="connsiteY53" fmla="*/ 2012 h 10000"/>
              <a:gd name="connsiteX54" fmla="*/ 9164 w 9925"/>
              <a:gd name="connsiteY54" fmla="*/ 1016 h 10000"/>
              <a:gd name="connsiteX55" fmla="*/ 9329 w 9925"/>
              <a:gd name="connsiteY55" fmla="*/ 1235 h 10000"/>
              <a:gd name="connsiteX56" fmla="*/ 9414 w 9925"/>
              <a:gd name="connsiteY56" fmla="*/ 558 h 10000"/>
              <a:gd name="connsiteX57" fmla="*/ 9506 w 9925"/>
              <a:gd name="connsiteY57" fmla="*/ 4262 h 10000"/>
              <a:gd name="connsiteX58" fmla="*/ 9580 w 9925"/>
              <a:gd name="connsiteY58" fmla="*/ 5836 h 10000"/>
              <a:gd name="connsiteX59" fmla="*/ 9758 w 9925"/>
              <a:gd name="connsiteY59" fmla="*/ 5836 h 10000"/>
              <a:gd name="connsiteX60" fmla="*/ 9836 w 9925"/>
              <a:gd name="connsiteY60" fmla="*/ 5279 h 10000"/>
              <a:gd name="connsiteX61" fmla="*/ 9925 w 9925"/>
              <a:gd name="connsiteY61" fmla="*/ 5279 h 10000"/>
              <a:gd name="connsiteX0" fmla="*/ 0 w 9908"/>
              <a:gd name="connsiteY0" fmla="*/ 9562 h 9562"/>
              <a:gd name="connsiteX1" fmla="*/ 72 w 9908"/>
              <a:gd name="connsiteY1" fmla="*/ 9343 h 9562"/>
              <a:gd name="connsiteX2" fmla="*/ 254 w 9908"/>
              <a:gd name="connsiteY2" fmla="*/ 8764 h 9562"/>
              <a:gd name="connsiteX3" fmla="*/ 332 w 9908"/>
              <a:gd name="connsiteY3" fmla="*/ 8764 h 9562"/>
              <a:gd name="connsiteX4" fmla="*/ 419 w 9908"/>
              <a:gd name="connsiteY4" fmla="*/ 7749 h 9562"/>
              <a:gd name="connsiteX5" fmla="*/ 509 w 9908"/>
              <a:gd name="connsiteY5" fmla="*/ 7749 h 9562"/>
              <a:gd name="connsiteX6" fmla="*/ 675 w 9908"/>
              <a:gd name="connsiteY6" fmla="*/ 7868 h 9562"/>
              <a:gd name="connsiteX7" fmla="*/ 761 w 9908"/>
              <a:gd name="connsiteY7" fmla="*/ 7988 h 9562"/>
              <a:gd name="connsiteX8" fmla="*/ 843 w 9908"/>
              <a:gd name="connsiteY8" fmla="*/ 7529 h 9562"/>
              <a:gd name="connsiteX9" fmla="*/ 932 w 9908"/>
              <a:gd name="connsiteY9" fmla="*/ 7410 h 9562"/>
              <a:gd name="connsiteX10" fmla="*/ 1095 w 9908"/>
              <a:gd name="connsiteY10" fmla="*/ 5737 h 9562"/>
              <a:gd name="connsiteX11" fmla="*/ 1187 w 9908"/>
              <a:gd name="connsiteY11" fmla="*/ 5060 h 9562"/>
              <a:gd name="connsiteX12" fmla="*/ 1260 w 9908"/>
              <a:gd name="connsiteY12" fmla="*/ 5737 h 9562"/>
              <a:gd name="connsiteX13" fmla="*/ 1353 w 9908"/>
              <a:gd name="connsiteY13" fmla="*/ 5836 h 9562"/>
              <a:gd name="connsiteX14" fmla="*/ 1520 w 9908"/>
              <a:gd name="connsiteY14" fmla="*/ 5498 h 9562"/>
              <a:gd name="connsiteX15" fmla="*/ 1608 w 9908"/>
              <a:gd name="connsiteY15" fmla="*/ 5836 h 9562"/>
              <a:gd name="connsiteX16" fmla="*/ 1685 w 9908"/>
              <a:gd name="connsiteY16" fmla="*/ 5398 h 9562"/>
              <a:gd name="connsiteX17" fmla="*/ 1773 w 9908"/>
              <a:gd name="connsiteY17" fmla="*/ 5737 h 9562"/>
              <a:gd name="connsiteX18" fmla="*/ 1936 w 9908"/>
              <a:gd name="connsiteY18" fmla="*/ 5179 h 9562"/>
              <a:gd name="connsiteX19" fmla="*/ 2027 w 9908"/>
              <a:gd name="connsiteY19" fmla="*/ 5498 h 9562"/>
              <a:gd name="connsiteX20" fmla="*/ 2120 w 9908"/>
              <a:gd name="connsiteY20" fmla="*/ 5279 h 9562"/>
              <a:gd name="connsiteX21" fmla="*/ 2192 w 9908"/>
              <a:gd name="connsiteY21" fmla="*/ 5617 h 9562"/>
              <a:gd name="connsiteX22" fmla="*/ 2372 w 9908"/>
              <a:gd name="connsiteY22" fmla="*/ 4721 h 9562"/>
              <a:gd name="connsiteX23" fmla="*/ 2449 w 9908"/>
              <a:gd name="connsiteY23" fmla="*/ 5279 h 9562"/>
              <a:gd name="connsiteX24" fmla="*/ 2541 w 9908"/>
              <a:gd name="connsiteY24" fmla="*/ 5398 h 9562"/>
              <a:gd name="connsiteX25" fmla="*/ 2610 w 9908"/>
              <a:gd name="connsiteY25" fmla="*/ 5737 h 9562"/>
              <a:gd name="connsiteX26" fmla="*/ 2709 w 9908"/>
              <a:gd name="connsiteY26" fmla="*/ 5179 h 9562"/>
              <a:gd name="connsiteX27" fmla="*/ 2874 w 9908"/>
              <a:gd name="connsiteY27" fmla="*/ 5617 h 9562"/>
              <a:gd name="connsiteX28" fmla="*/ 2960 w 9908"/>
              <a:gd name="connsiteY28" fmla="*/ 5737 h 9562"/>
              <a:gd name="connsiteX29" fmla="*/ 3050 w 9908"/>
              <a:gd name="connsiteY29" fmla="*/ 5498 h 9562"/>
              <a:gd name="connsiteX30" fmla="*/ 6763 w 9908"/>
              <a:gd name="connsiteY30" fmla="*/ 6295 h 9562"/>
              <a:gd name="connsiteX31" fmla="*/ 6854 w 9908"/>
              <a:gd name="connsiteY31" fmla="*/ 5617 h 9562"/>
              <a:gd name="connsiteX32" fmla="*/ 6942 w 9908"/>
              <a:gd name="connsiteY32" fmla="*/ 5836 h 9562"/>
              <a:gd name="connsiteX33" fmla="*/ 7024 w 9908"/>
              <a:gd name="connsiteY33" fmla="*/ 5279 h 9562"/>
              <a:gd name="connsiteX34" fmla="*/ 7201 w 9908"/>
              <a:gd name="connsiteY34" fmla="*/ 5060 h 9562"/>
              <a:gd name="connsiteX35" fmla="*/ 7273 w 9908"/>
              <a:gd name="connsiteY35" fmla="*/ 5498 h 9562"/>
              <a:gd name="connsiteX36" fmla="*/ 7366 w 9908"/>
              <a:gd name="connsiteY36" fmla="*/ 5617 h 9562"/>
              <a:gd name="connsiteX37" fmla="*/ 7440 w 9908"/>
              <a:gd name="connsiteY37" fmla="*/ 6514 h 9562"/>
              <a:gd name="connsiteX38" fmla="*/ 7619 w 9908"/>
              <a:gd name="connsiteY38" fmla="*/ 6414 h 9562"/>
              <a:gd name="connsiteX39" fmla="*/ 7693 w 9908"/>
              <a:gd name="connsiteY39" fmla="*/ 5956 h 9562"/>
              <a:gd name="connsiteX40" fmla="*/ 7785 w 9908"/>
              <a:gd name="connsiteY40" fmla="*/ 7191 h 9562"/>
              <a:gd name="connsiteX41" fmla="*/ 7880 w 9908"/>
              <a:gd name="connsiteY41" fmla="*/ 2808 h 9562"/>
              <a:gd name="connsiteX42" fmla="*/ 8043 w 9908"/>
              <a:gd name="connsiteY42" fmla="*/ 0 h 9562"/>
              <a:gd name="connsiteX43" fmla="*/ 8133 w 9908"/>
              <a:gd name="connsiteY43" fmla="*/ 1355 h 9562"/>
              <a:gd name="connsiteX44" fmla="*/ 8203 w 9908"/>
              <a:gd name="connsiteY44" fmla="*/ 896 h 9562"/>
              <a:gd name="connsiteX45" fmla="*/ 8297 w 9908"/>
              <a:gd name="connsiteY45" fmla="*/ 2132 h 9562"/>
              <a:gd name="connsiteX46" fmla="*/ 8464 w 9908"/>
              <a:gd name="connsiteY46" fmla="*/ 1793 h 9562"/>
              <a:gd name="connsiteX47" fmla="*/ 8551 w 9908"/>
              <a:gd name="connsiteY47" fmla="*/ 1793 h 9562"/>
              <a:gd name="connsiteX48" fmla="*/ 8631 w 9908"/>
              <a:gd name="connsiteY48" fmla="*/ 2012 h 9562"/>
              <a:gd name="connsiteX49" fmla="*/ 8717 w 9908"/>
              <a:gd name="connsiteY49" fmla="*/ 2689 h 9562"/>
              <a:gd name="connsiteX50" fmla="*/ 8884 w 9908"/>
              <a:gd name="connsiteY50" fmla="*/ 1673 h 9562"/>
              <a:gd name="connsiteX51" fmla="*/ 8976 w 9908"/>
              <a:gd name="connsiteY51" fmla="*/ 2132 h 9562"/>
              <a:gd name="connsiteX52" fmla="*/ 9048 w 9908"/>
              <a:gd name="connsiteY52" fmla="*/ 2012 h 9562"/>
              <a:gd name="connsiteX53" fmla="*/ 9141 w 9908"/>
              <a:gd name="connsiteY53" fmla="*/ 1016 h 9562"/>
              <a:gd name="connsiteX54" fmla="*/ 9307 w 9908"/>
              <a:gd name="connsiteY54" fmla="*/ 1235 h 9562"/>
              <a:gd name="connsiteX55" fmla="*/ 9393 w 9908"/>
              <a:gd name="connsiteY55" fmla="*/ 558 h 9562"/>
              <a:gd name="connsiteX56" fmla="*/ 9486 w 9908"/>
              <a:gd name="connsiteY56" fmla="*/ 4262 h 9562"/>
              <a:gd name="connsiteX57" fmla="*/ 9560 w 9908"/>
              <a:gd name="connsiteY57" fmla="*/ 5836 h 9562"/>
              <a:gd name="connsiteX58" fmla="*/ 9740 w 9908"/>
              <a:gd name="connsiteY58" fmla="*/ 5836 h 9562"/>
              <a:gd name="connsiteX59" fmla="*/ 9818 w 9908"/>
              <a:gd name="connsiteY59" fmla="*/ 5279 h 9562"/>
              <a:gd name="connsiteX60" fmla="*/ 9908 w 9908"/>
              <a:gd name="connsiteY60" fmla="*/ 5279 h 9562"/>
              <a:gd name="connsiteX0" fmla="*/ 0 w 9927"/>
              <a:gd name="connsiteY0" fmla="*/ 9771 h 9771"/>
              <a:gd name="connsiteX1" fmla="*/ 183 w 9927"/>
              <a:gd name="connsiteY1" fmla="*/ 9165 h 9771"/>
              <a:gd name="connsiteX2" fmla="*/ 262 w 9927"/>
              <a:gd name="connsiteY2" fmla="*/ 9165 h 9771"/>
              <a:gd name="connsiteX3" fmla="*/ 350 w 9927"/>
              <a:gd name="connsiteY3" fmla="*/ 8104 h 9771"/>
              <a:gd name="connsiteX4" fmla="*/ 441 w 9927"/>
              <a:gd name="connsiteY4" fmla="*/ 8104 h 9771"/>
              <a:gd name="connsiteX5" fmla="*/ 608 w 9927"/>
              <a:gd name="connsiteY5" fmla="*/ 8228 h 9771"/>
              <a:gd name="connsiteX6" fmla="*/ 695 w 9927"/>
              <a:gd name="connsiteY6" fmla="*/ 8354 h 9771"/>
              <a:gd name="connsiteX7" fmla="*/ 778 w 9927"/>
              <a:gd name="connsiteY7" fmla="*/ 7874 h 9771"/>
              <a:gd name="connsiteX8" fmla="*/ 868 w 9927"/>
              <a:gd name="connsiteY8" fmla="*/ 7749 h 9771"/>
              <a:gd name="connsiteX9" fmla="*/ 1032 w 9927"/>
              <a:gd name="connsiteY9" fmla="*/ 6000 h 9771"/>
              <a:gd name="connsiteX10" fmla="*/ 1125 w 9927"/>
              <a:gd name="connsiteY10" fmla="*/ 5292 h 9771"/>
              <a:gd name="connsiteX11" fmla="*/ 1199 w 9927"/>
              <a:gd name="connsiteY11" fmla="*/ 6000 h 9771"/>
              <a:gd name="connsiteX12" fmla="*/ 1293 w 9927"/>
              <a:gd name="connsiteY12" fmla="*/ 6103 h 9771"/>
              <a:gd name="connsiteX13" fmla="*/ 1461 w 9927"/>
              <a:gd name="connsiteY13" fmla="*/ 5750 h 9771"/>
              <a:gd name="connsiteX14" fmla="*/ 1550 w 9927"/>
              <a:gd name="connsiteY14" fmla="*/ 6103 h 9771"/>
              <a:gd name="connsiteX15" fmla="*/ 1628 w 9927"/>
              <a:gd name="connsiteY15" fmla="*/ 5645 h 9771"/>
              <a:gd name="connsiteX16" fmla="*/ 1716 w 9927"/>
              <a:gd name="connsiteY16" fmla="*/ 6000 h 9771"/>
              <a:gd name="connsiteX17" fmla="*/ 1881 w 9927"/>
              <a:gd name="connsiteY17" fmla="*/ 5416 h 9771"/>
              <a:gd name="connsiteX18" fmla="*/ 1973 w 9927"/>
              <a:gd name="connsiteY18" fmla="*/ 5750 h 9771"/>
              <a:gd name="connsiteX19" fmla="*/ 2067 w 9927"/>
              <a:gd name="connsiteY19" fmla="*/ 5521 h 9771"/>
              <a:gd name="connsiteX20" fmla="*/ 2139 w 9927"/>
              <a:gd name="connsiteY20" fmla="*/ 5874 h 9771"/>
              <a:gd name="connsiteX21" fmla="*/ 2321 w 9927"/>
              <a:gd name="connsiteY21" fmla="*/ 4937 h 9771"/>
              <a:gd name="connsiteX22" fmla="*/ 2399 w 9927"/>
              <a:gd name="connsiteY22" fmla="*/ 5521 h 9771"/>
              <a:gd name="connsiteX23" fmla="*/ 2492 w 9927"/>
              <a:gd name="connsiteY23" fmla="*/ 5645 h 9771"/>
              <a:gd name="connsiteX24" fmla="*/ 2561 w 9927"/>
              <a:gd name="connsiteY24" fmla="*/ 6000 h 9771"/>
              <a:gd name="connsiteX25" fmla="*/ 2661 w 9927"/>
              <a:gd name="connsiteY25" fmla="*/ 5416 h 9771"/>
              <a:gd name="connsiteX26" fmla="*/ 2828 w 9927"/>
              <a:gd name="connsiteY26" fmla="*/ 5874 h 9771"/>
              <a:gd name="connsiteX27" fmla="*/ 2914 w 9927"/>
              <a:gd name="connsiteY27" fmla="*/ 6000 h 9771"/>
              <a:gd name="connsiteX28" fmla="*/ 3005 w 9927"/>
              <a:gd name="connsiteY28" fmla="*/ 5750 h 9771"/>
              <a:gd name="connsiteX29" fmla="*/ 6753 w 9927"/>
              <a:gd name="connsiteY29" fmla="*/ 6583 h 9771"/>
              <a:gd name="connsiteX30" fmla="*/ 6845 w 9927"/>
              <a:gd name="connsiteY30" fmla="*/ 5874 h 9771"/>
              <a:gd name="connsiteX31" fmla="*/ 6933 w 9927"/>
              <a:gd name="connsiteY31" fmla="*/ 6103 h 9771"/>
              <a:gd name="connsiteX32" fmla="*/ 7016 w 9927"/>
              <a:gd name="connsiteY32" fmla="*/ 5521 h 9771"/>
              <a:gd name="connsiteX33" fmla="*/ 7195 w 9927"/>
              <a:gd name="connsiteY33" fmla="*/ 5292 h 9771"/>
              <a:gd name="connsiteX34" fmla="*/ 7268 w 9927"/>
              <a:gd name="connsiteY34" fmla="*/ 5750 h 9771"/>
              <a:gd name="connsiteX35" fmla="*/ 7361 w 9927"/>
              <a:gd name="connsiteY35" fmla="*/ 5874 h 9771"/>
              <a:gd name="connsiteX36" fmla="*/ 7436 w 9927"/>
              <a:gd name="connsiteY36" fmla="*/ 6812 h 9771"/>
              <a:gd name="connsiteX37" fmla="*/ 7617 w 9927"/>
              <a:gd name="connsiteY37" fmla="*/ 6708 h 9771"/>
              <a:gd name="connsiteX38" fmla="*/ 7691 w 9927"/>
              <a:gd name="connsiteY38" fmla="*/ 6229 h 9771"/>
              <a:gd name="connsiteX39" fmla="*/ 7784 w 9927"/>
              <a:gd name="connsiteY39" fmla="*/ 7520 h 9771"/>
              <a:gd name="connsiteX40" fmla="*/ 7880 w 9927"/>
              <a:gd name="connsiteY40" fmla="*/ 2937 h 9771"/>
              <a:gd name="connsiteX41" fmla="*/ 8045 w 9927"/>
              <a:gd name="connsiteY41" fmla="*/ 0 h 9771"/>
              <a:gd name="connsiteX42" fmla="*/ 8136 w 9927"/>
              <a:gd name="connsiteY42" fmla="*/ 1417 h 9771"/>
              <a:gd name="connsiteX43" fmla="*/ 8206 w 9927"/>
              <a:gd name="connsiteY43" fmla="*/ 937 h 9771"/>
              <a:gd name="connsiteX44" fmla="*/ 8301 w 9927"/>
              <a:gd name="connsiteY44" fmla="*/ 2230 h 9771"/>
              <a:gd name="connsiteX45" fmla="*/ 8470 w 9927"/>
              <a:gd name="connsiteY45" fmla="*/ 1875 h 9771"/>
              <a:gd name="connsiteX46" fmla="*/ 8557 w 9927"/>
              <a:gd name="connsiteY46" fmla="*/ 1875 h 9771"/>
              <a:gd name="connsiteX47" fmla="*/ 8638 w 9927"/>
              <a:gd name="connsiteY47" fmla="*/ 2104 h 9771"/>
              <a:gd name="connsiteX48" fmla="*/ 8725 w 9927"/>
              <a:gd name="connsiteY48" fmla="*/ 2812 h 9771"/>
              <a:gd name="connsiteX49" fmla="*/ 8893 w 9927"/>
              <a:gd name="connsiteY49" fmla="*/ 1750 h 9771"/>
              <a:gd name="connsiteX50" fmla="*/ 8986 w 9927"/>
              <a:gd name="connsiteY50" fmla="*/ 2230 h 9771"/>
              <a:gd name="connsiteX51" fmla="*/ 9059 w 9927"/>
              <a:gd name="connsiteY51" fmla="*/ 2104 h 9771"/>
              <a:gd name="connsiteX52" fmla="*/ 9153 w 9927"/>
              <a:gd name="connsiteY52" fmla="*/ 1063 h 9771"/>
              <a:gd name="connsiteX53" fmla="*/ 9320 w 9927"/>
              <a:gd name="connsiteY53" fmla="*/ 1292 h 9771"/>
              <a:gd name="connsiteX54" fmla="*/ 9407 w 9927"/>
              <a:gd name="connsiteY54" fmla="*/ 584 h 9771"/>
              <a:gd name="connsiteX55" fmla="*/ 9501 w 9927"/>
              <a:gd name="connsiteY55" fmla="*/ 4457 h 9771"/>
              <a:gd name="connsiteX56" fmla="*/ 9576 w 9927"/>
              <a:gd name="connsiteY56" fmla="*/ 6103 h 9771"/>
              <a:gd name="connsiteX57" fmla="*/ 9757 w 9927"/>
              <a:gd name="connsiteY57" fmla="*/ 6103 h 9771"/>
              <a:gd name="connsiteX58" fmla="*/ 9836 w 9927"/>
              <a:gd name="connsiteY58" fmla="*/ 5521 h 9771"/>
              <a:gd name="connsiteX59" fmla="*/ 9927 w 9927"/>
              <a:gd name="connsiteY59" fmla="*/ 5521 h 9771"/>
              <a:gd name="connsiteX0" fmla="*/ 0 w 9816"/>
              <a:gd name="connsiteY0" fmla="*/ 9380 h 9380"/>
              <a:gd name="connsiteX1" fmla="*/ 80 w 9816"/>
              <a:gd name="connsiteY1" fmla="*/ 9380 h 9380"/>
              <a:gd name="connsiteX2" fmla="*/ 169 w 9816"/>
              <a:gd name="connsiteY2" fmla="*/ 8294 h 9380"/>
              <a:gd name="connsiteX3" fmla="*/ 260 w 9816"/>
              <a:gd name="connsiteY3" fmla="*/ 8294 h 9380"/>
              <a:gd name="connsiteX4" fmla="*/ 428 w 9816"/>
              <a:gd name="connsiteY4" fmla="*/ 8421 h 9380"/>
              <a:gd name="connsiteX5" fmla="*/ 516 w 9816"/>
              <a:gd name="connsiteY5" fmla="*/ 8550 h 9380"/>
              <a:gd name="connsiteX6" fmla="*/ 600 w 9816"/>
              <a:gd name="connsiteY6" fmla="*/ 8059 h 9380"/>
              <a:gd name="connsiteX7" fmla="*/ 690 w 9816"/>
              <a:gd name="connsiteY7" fmla="*/ 7931 h 9380"/>
              <a:gd name="connsiteX8" fmla="*/ 856 w 9816"/>
              <a:gd name="connsiteY8" fmla="*/ 6141 h 9380"/>
              <a:gd name="connsiteX9" fmla="*/ 949 w 9816"/>
              <a:gd name="connsiteY9" fmla="*/ 5416 h 9380"/>
              <a:gd name="connsiteX10" fmla="*/ 1024 w 9816"/>
              <a:gd name="connsiteY10" fmla="*/ 6141 h 9380"/>
              <a:gd name="connsiteX11" fmla="*/ 1119 w 9816"/>
              <a:gd name="connsiteY11" fmla="*/ 6246 h 9380"/>
              <a:gd name="connsiteX12" fmla="*/ 1288 w 9816"/>
              <a:gd name="connsiteY12" fmla="*/ 5885 h 9380"/>
              <a:gd name="connsiteX13" fmla="*/ 1377 w 9816"/>
              <a:gd name="connsiteY13" fmla="*/ 6246 h 9380"/>
              <a:gd name="connsiteX14" fmla="*/ 1456 w 9816"/>
              <a:gd name="connsiteY14" fmla="*/ 5777 h 9380"/>
              <a:gd name="connsiteX15" fmla="*/ 1545 w 9816"/>
              <a:gd name="connsiteY15" fmla="*/ 6141 h 9380"/>
              <a:gd name="connsiteX16" fmla="*/ 1711 w 9816"/>
              <a:gd name="connsiteY16" fmla="*/ 5543 h 9380"/>
              <a:gd name="connsiteX17" fmla="*/ 1804 w 9816"/>
              <a:gd name="connsiteY17" fmla="*/ 5885 h 9380"/>
              <a:gd name="connsiteX18" fmla="*/ 1898 w 9816"/>
              <a:gd name="connsiteY18" fmla="*/ 5650 h 9380"/>
              <a:gd name="connsiteX19" fmla="*/ 1971 w 9816"/>
              <a:gd name="connsiteY19" fmla="*/ 6012 h 9380"/>
              <a:gd name="connsiteX20" fmla="*/ 2154 w 9816"/>
              <a:gd name="connsiteY20" fmla="*/ 5053 h 9380"/>
              <a:gd name="connsiteX21" fmla="*/ 2233 w 9816"/>
              <a:gd name="connsiteY21" fmla="*/ 5650 h 9380"/>
              <a:gd name="connsiteX22" fmla="*/ 2326 w 9816"/>
              <a:gd name="connsiteY22" fmla="*/ 5777 h 9380"/>
              <a:gd name="connsiteX23" fmla="*/ 2396 w 9816"/>
              <a:gd name="connsiteY23" fmla="*/ 6141 h 9380"/>
              <a:gd name="connsiteX24" fmla="*/ 2497 w 9816"/>
              <a:gd name="connsiteY24" fmla="*/ 5543 h 9380"/>
              <a:gd name="connsiteX25" fmla="*/ 2665 w 9816"/>
              <a:gd name="connsiteY25" fmla="*/ 6012 h 9380"/>
              <a:gd name="connsiteX26" fmla="*/ 2751 w 9816"/>
              <a:gd name="connsiteY26" fmla="*/ 6141 h 9380"/>
              <a:gd name="connsiteX27" fmla="*/ 2843 w 9816"/>
              <a:gd name="connsiteY27" fmla="*/ 5885 h 9380"/>
              <a:gd name="connsiteX28" fmla="*/ 6619 w 9816"/>
              <a:gd name="connsiteY28" fmla="*/ 6737 h 9380"/>
              <a:gd name="connsiteX29" fmla="*/ 6711 w 9816"/>
              <a:gd name="connsiteY29" fmla="*/ 6012 h 9380"/>
              <a:gd name="connsiteX30" fmla="*/ 6800 w 9816"/>
              <a:gd name="connsiteY30" fmla="*/ 6246 h 9380"/>
              <a:gd name="connsiteX31" fmla="*/ 6884 w 9816"/>
              <a:gd name="connsiteY31" fmla="*/ 5650 h 9380"/>
              <a:gd name="connsiteX32" fmla="*/ 7064 w 9816"/>
              <a:gd name="connsiteY32" fmla="*/ 5416 h 9380"/>
              <a:gd name="connsiteX33" fmla="*/ 7137 w 9816"/>
              <a:gd name="connsiteY33" fmla="*/ 5885 h 9380"/>
              <a:gd name="connsiteX34" fmla="*/ 7231 w 9816"/>
              <a:gd name="connsiteY34" fmla="*/ 6012 h 9380"/>
              <a:gd name="connsiteX35" fmla="*/ 7307 w 9816"/>
              <a:gd name="connsiteY35" fmla="*/ 6972 h 9380"/>
              <a:gd name="connsiteX36" fmla="*/ 7489 w 9816"/>
              <a:gd name="connsiteY36" fmla="*/ 6865 h 9380"/>
              <a:gd name="connsiteX37" fmla="*/ 7564 w 9816"/>
              <a:gd name="connsiteY37" fmla="*/ 6375 h 9380"/>
              <a:gd name="connsiteX38" fmla="*/ 7657 w 9816"/>
              <a:gd name="connsiteY38" fmla="*/ 7696 h 9380"/>
              <a:gd name="connsiteX39" fmla="*/ 7754 w 9816"/>
              <a:gd name="connsiteY39" fmla="*/ 3006 h 9380"/>
              <a:gd name="connsiteX40" fmla="*/ 7920 w 9816"/>
              <a:gd name="connsiteY40" fmla="*/ 0 h 9380"/>
              <a:gd name="connsiteX41" fmla="*/ 8012 w 9816"/>
              <a:gd name="connsiteY41" fmla="*/ 1450 h 9380"/>
              <a:gd name="connsiteX42" fmla="*/ 8082 w 9816"/>
              <a:gd name="connsiteY42" fmla="*/ 959 h 9380"/>
              <a:gd name="connsiteX43" fmla="*/ 8178 w 9816"/>
              <a:gd name="connsiteY43" fmla="*/ 2282 h 9380"/>
              <a:gd name="connsiteX44" fmla="*/ 8348 w 9816"/>
              <a:gd name="connsiteY44" fmla="*/ 1919 h 9380"/>
              <a:gd name="connsiteX45" fmla="*/ 8436 w 9816"/>
              <a:gd name="connsiteY45" fmla="*/ 1919 h 9380"/>
              <a:gd name="connsiteX46" fmla="*/ 8518 w 9816"/>
              <a:gd name="connsiteY46" fmla="*/ 2153 h 9380"/>
              <a:gd name="connsiteX47" fmla="*/ 8605 w 9816"/>
              <a:gd name="connsiteY47" fmla="*/ 2878 h 9380"/>
              <a:gd name="connsiteX48" fmla="*/ 8774 w 9816"/>
              <a:gd name="connsiteY48" fmla="*/ 1791 h 9380"/>
              <a:gd name="connsiteX49" fmla="*/ 8868 w 9816"/>
              <a:gd name="connsiteY49" fmla="*/ 2282 h 9380"/>
              <a:gd name="connsiteX50" fmla="*/ 8942 w 9816"/>
              <a:gd name="connsiteY50" fmla="*/ 2153 h 9380"/>
              <a:gd name="connsiteX51" fmla="*/ 9036 w 9816"/>
              <a:gd name="connsiteY51" fmla="*/ 1088 h 9380"/>
              <a:gd name="connsiteX52" fmla="*/ 9205 w 9816"/>
              <a:gd name="connsiteY52" fmla="*/ 1322 h 9380"/>
              <a:gd name="connsiteX53" fmla="*/ 9292 w 9816"/>
              <a:gd name="connsiteY53" fmla="*/ 598 h 9380"/>
              <a:gd name="connsiteX54" fmla="*/ 9387 w 9816"/>
              <a:gd name="connsiteY54" fmla="*/ 4561 h 9380"/>
              <a:gd name="connsiteX55" fmla="*/ 9462 w 9816"/>
              <a:gd name="connsiteY55" fmla="*/ 6246 h 9380"/>
              <a:gd name="connsiteX56" fmla="*/ 9645 w 9816"/>
              <a:gd name="connsiteY56" fmla="*/ 6246 h 9380"/>
              <a:gd name="connsiteX57" fmla="*/ 9724 w 9816"/>
              <a:gd name="connsiteY57" fmla="*/ 5650 h 9380"/>
              <a:gd name="connsiteX58" fmla="*/ 9816 w 9816"/>
              <a:gd name="connsiteY58" fmla="*/ 5650 h 9380"/>
              <a:gd name="connsiteX0" fmla="*/ 0 w 10000"/>
              <a:gd name="connsiteY0" fmla="*/ 10000 h 10000"/>
              <a:gd name="connsiteX1" fmla="*/ 172 w 10000"/>
              <a:gd name="connsiteY1" fmla="*/ 8842 h 10000"/>
              <a:gd name="connsiteX2" fmla="*/ 265 w 10000"/>
              <a:gd name="connsiteY2" fmla="*/ 8842 h 10000"/>
              <a:gd name="connsiteX3" fmla="*/ 436 w 10000"/>
              <a:gd name="connsiteY3" fmla="*/ 8978 h 10000"/>
              <a:gd name="connsiteX4" fmla="*/ 526 w 10000"/>
              <a:gd name="connsiteY4" fmla="*/ 9115 h 10000"/>
              <a:gd name="connsiteX5" fmla="*/ 611 w 10000"/>
              <a:gd name="connsiteY5" fmla="*/ 8592 h 10000"/>
              <a:gd name="connsiteX6" fmla="*/ 703 w 10000"/>
              <a:gd name="connsiteY6" fmla="*/ 8455 h 10000"/>
              <a:gd name="connsiteX7" fmla="*/ 872 w 10000"/>
              <a:gd name="connsiteY7" fmla="*/ 6547 h 10000"/>
              <a:gd name="connsiteX8" fmla="*/ 967 w 10000"/>
              <a:gd name="connsiteY8" fmla="*/ 5774 h 10000"/>
              <a:gd name="connsiteX9" fmla="*/ 1043 w 10000"/>
              <a:gd name="connsiteY9" fmla="*/ 6547 h 10000"/>
              <a:gd name="connsiteX10" fmla="*/ 1140 w 10000"/>
              <a:gd name="connsiteY10" fmla="*/ 6659 h 10000"/>
              <a:gd name="connsiteX11" fmla="*/ 1312 w 10000"/>
              <a:gd name="connsiteY11" fmla="*/ 6274 h 10000"/>
              <a:gd name="connsiteX12" fmla="*/ 1403 w 10000"/>
              <a:gd name="connsiteY12" fmla="*/ 6659 h 10000"/>
              <a:gd name="connsiteX13" fmla="*/ 1483 w 10000"/>
              <a:gd name="connsiteY13" fmla="*/ 6159 h 10000"/>
              <a:gd name="connsiteX14" fmla="*/ 1574 w 10000"/>
              <a:gd name="connsiteY14" fmla="*/ 6547 h 10000"/>
              <a:gd name="connsiteX15" fmla="*/ 1743 w 10000"/>
              <a:gd name="connsiteY15" fmla="*/ 5909 h 10000"/>
              <a:gd name="connsiteX16" fmla="*/ 1838 w 10000"/>
              <a:gd name="connsiteY16" fmla="*/ 6274 h 10000"/>
              <a:gd name="connsiteX17" fmla="*/ 1934 w 10000"/>
              <a:gd name="connsiteY17" fmla="*/ 6023 h 10000"/>
              <a:gd name="connsiteX18" fmla="*/ 2008 w 10000"/>
              <a:gd name="connsiteY18" fmla="*/ 6409 h 10000"/>
              <a:gd name="connsiteX19" fmla="*/ 2194 w 10000"/>
              <a:gd name="connsiteY19" fmla="*/ 5387 h 10000"/>
              <a:gd name="connsiteX20" fmla="*/ 2275 w 10000"/>
              <a:gd name="connsiteY20" fmla="*/ 6023 h 10000"/>
              <a:gd name="connsiteX21" fmla="*/ 2370 w 10000"/>
              <a:gd name="connsiteY21" fmla="*/ 6159 h 10000"/>
              <a:gd name="connsiteX22" fmla="*/ 2441 w 10000"/>
              <a:gd name="connsiteY22" fmla="*/ 6547 h 10000"/>
              <a:gd name="connsiteX23" fmla="*/ 2544 w 10000"/>
              <a:gd name="connsiteY23" fmla="*/ 5909 h 10000"/>
              <a:gd name="connsiteX24" fmla="*/ 2715 w 10000"/>
              <a:gd name="connsiteY24" fmla="*/ 6409 h 10000"/>
              <a:gd name="connsiteX25" fmla="*/ 2803 w 10000"/>
              <a:gd name="connsiteY25" fmla="*/ 6547 h 10000"/>
              <a:gd name="connsiteX26" fmla="*/ 2896 w 10000"/>
              <a:gd name="connsiteY26" fmla="*/ 6274 h 10000"/>
              <a:gd name="connsiteX27" fmla="*/ 6743 w 10000"/>
              <a:gd name="connsiteY27" fmla="*/ 7182 h 10000"/>
              <a:gd name="connsiteX28" fmla="*/ 6837 w 10000"/>
              <a:gd name="connsiteY28" fmla="*/ 6409 h 10000"/>
              <a:gd name="connsiteX29" fmla="*/ 6927 w 10000"/>
              <a:gd name="connsiteY29" fmla="*/ 6659 h 10000"/>
              <a:gd name="connsiteX30" fmla="*/ 7013 w 10000"/>
              <a:gd name="connsiteY30" fmla="*/ 6023 h 10000"/>
              <a:gd name="connsiteX31" fmla="*/ 7196 w 10000"/>
              <a:gd name="connsiteY31" fmla="*/ 5774 h 10000"/>
              <a:gd name="connsiteX32" fmla="*/ 7271 w 10000"/>
              <a:gd name="connsiteY32" fmla="*/ 6274 h 10000"/>
              <a:gd name="connsiteX33" fmla="*/ 7367 w 10000"/>
              <a:gd name="connsiteY33" fmla="*/ 6409 h 10000"/>
              <a:gd name="connsiteX34" fmla="*/ 7444 w 10000"/>
              <a:gd name="connsiteY34" fmla="*/ 7433 h 10000"/>
              <a:gd name="connsiteX35" fmla="*/ 7629 w 10000"/>
              <a:gd name="connsiteY35" fmla="*/ 7319 h 10000"/>
              <a:gd name="connsiteX36" fmla="*/ 7706 w 10000"/>
              <a:gd name="connsiteY36" fmla="*/ 6796 h 10000"/>
              <a:gd name="connsiteX37" fmla="*/ 7801 w 10000"/>
              <a:gd name="connsiteY37" fmla="*/ 8205 h 10000"/>
              <a:gd name="connsiteX38" fmla="*/ 7899 w 10000"/>
              <a:gd name="connsiteY38" fmla="*/ 3205 h 10000"/>
              <a:gd name="connsiteX39" fmla="*/ 8068 w 10000"/>
              <a:gd name="connsiteY39" fmla="*/ 0 h 10000"/>
              <a:gd name="connsiteX40" fmla="*/ 8162 w 10000"/>
              <a:gd name="connsiteY40" fmla="*/ 1546 h 10000"/>
              <a:gd name="connsiteX41" fmla="*/ 8233 w 10000"/>
              <a:gd name="connsiteY41" fmla="*/ 1022 h 10000"/>
              <a:gd name="connsiteX42" fmla="*/ 8331 w 10000"/>
              <a:gd name="connsiteY42" fmla="*/ 2433 h 10000"/>
              <a:gd name="connsiteX43" fmla="*/ 8504 w 10000"/>
              <a:gd name="connsiteY43" fmla="*/ 2046 h 10000"/>
              <a:gd name="connsiteX44" fmla="*/ 8594 w 10000"/>
              <a:gd name="connsiteY44" fmla="*/ 2046 h 10000"/>
              <a:gd name="connsiteX45" fmla="*/ 8678 w 10000"/>
              <a:gd name="connsiteY45" fmla="*/ 2295 h 10000"/>
              <a:gd name="connsiteX46" fmla="*/ 8766 w 10000"/>
              <a:gd name="connsiteY46" fmla="*/ 3068 h 10000"/>
              <a:gd name="connsiteX47" fmla="*/ 8938 w 10000"/>
              <a:gd name="connsiteY47" fmla="*/ 1909 h 10000"/>
              <a:gd name="connsiteX48" fmla="*/ 9034 w 10000"/>
              <a:gd name="connsiteY48" fmla="*/ 2433 h 10000"/>
              <a:gd name="connsiteX49" fmla="*/ 9110 w 10000"/>
              <a:gd name="connsiteY49" fmla="*/ 2295 h 10000"/>
              <a:gd name="connsiteX50" fmla="*/ 9205 w 10000"/>
              <a:gd name="connsiteY50" fmla="*/ 1160 h 10000"/>
              <a:gd name="connsiteX51" fmla="*/ 9378 w 10000"/>
              <a:gd name="connsiteY51" fmla="*/ 1409 h 10000"/>
              <a:gd name="connsiteX52" fmla="*/ 9466 w 10000"/>
              <a:gd name="connsiteY52" fmla="*/ 638 h 10000"/>
              <a:gd name="connsiteX53" fmla="*/ 9563 w 10000"/>
              <a:gd name="connsiteY53" fmla="*/ 4862 h 10000"/>
              <a:gd name="connsiteX54" fmla="*/ 9639 w 10000"/>
              <a:gd name="connsiteY54" fmla="*/ 6659 h 10000"/>
              <a:gd name="connsiteX55" fmla="*/ 9826 w 10000"/>
              <a:gd name="connsiteY55" fmla="*/ 6659 h 10000"/>
              <a:gd name="connsiteX56" fmla="*/ 9906 w 10000"/>
              <a:gd name="connsiteY56" fmla="*/ 6023 h 10000"/>
              <a:gd name="connsiteX57" fmla="*/ 10000 w 10000"/>
              <a:gd name="connsiteY57" fmla="*/ 6023 h 10000"/>
              <a:gd name="connsiteX0" fmla="*/ 0 w 9828"/>
              <a:gd name="connsiteY0" fmla="*/ 8842 h 9115"/>
              <a:gd name="connsiteX1" fmla="*/ 93 w 9828"/>
              <a:gd name="connsiteY1" fmla="*/ 8842 h 9115"/>
              <a:gd name="connsiteX2" fmla="*/ 264 w 9828"/>
              <a:gd name="connsiteY2" fmla="*/ 8978 h 9115"/>
              <a:gd name="connsiteX3" fmla="*/ 354 w 9828"/>
              <a:gd name="connsiteY3" fmla="*/ 9115 h 9115"/>
              <a:gd name="connsiteX4" fmla="*/ 439 w 9828"/>
              <a:gd name="connsiteY4" fmla="*/ 8592 h 9115"/>
              <a:gd name="connsiteX5" fmla="*/ 531 w 9828"/>
              <a:gd name="connsiteY5" fmla="*/ 8455 h 9115"/>
              <a:gd name="connsiteX6" fmla="*/ 700 w 9828"/>
              <a:gd name="connsiteY6" fmla="*/ 6547 h 9115"/>
              <a:gd name="connsiteX7" fmla="*/ 795 w 9828"/>
              <a:gd name="connsiteY7" fmla="*/ 5774 h 9115"/>
              <a:gd name="connsiteX8" fmla="*/ 871 w 9828"/>
              <a:gd name="connsiteY8" fmla="*/ 6547 h 9115"/>
              <a:gd name="connsiteX9" fmla="*/ 968 w 9828"/>
              <a:gd name="connsiteY9" fmla="*/ 6659 h 9115"/>
              <a:gd name="connsiteX10" fmla="*/ 1140 w 9828"/>
              <a:gd name="connsiteY10" fmla="*/ 6274 h 9115"/>
              <a:gd name="connsiteX11" fmla="*/ 1231 w 9828"/>
              <a:gd name="connsiteY11" fmla="*/ 6659 h 9115"/>
              <a:gd name="connsiteX12" fmla="*/ 1311 w 9828"/>
              <a:gd name="connsiteY12" fmla="*/ 6159 h 9115"/>
              <a:gd name="connsiteX13" fmla="*/ 1402 w 9828"/>
              <a:gd name="connsiteY13" fmla="*/ 6547 h 9115"/>
              <a:gd name="connsiteX14" fmla="*/ 1571 w 9828"/>
              <a:gd name="connsiteY14" fmla="*/ 5909 h 9115"/>
              <a:gd name="connsiteX15" fmla="*/ 1666 w 9828"/>
              <a:gd name="connsiteY15" fmla="*/ 6274 h 9115"/>
              <a:gd name="connsiteX16" fmla="*/ 1762 w 9828"/>
              <a:gd name="connsiteY16" fmla="*/ 6023 h 9115"/>
              <a:gd name="connsiteX17" fmla="*/ 1836 w 9828"/>
              <a:gd name="connsiteY17" fmla="*/ 6409 h 9115"/>
              <a:gd name="connsiteX18" fmla="*/ 2022 w 9828"/>
              <a:gd name="connsiteY18" fmla="*/ 5387 h 9115"/>
              <a:gd name="connsiteX19" fmla="*/ 2103 w 9828"/>
              <a:gd name="connsiteY19" fmla="*/ 6023 h 9115"/>
              <a:gd name="connsiteX20" fmla="*/ 2198 w 9828"/>
              <a:gd name="connsiteY20" fmla="*/ 6159 h 9115"/>
              <a:gd name="connsiteX21" fmla="*/ 2269 w 9828"/>
              <a:gd name="connsiteY21" fmla="*/ 6547 h 9115"/>
              <a:gd name="connsiteX22" fmla="*/ 2372 w 9828"/>
              <a:gd name="connsiteY22" fmla="*/ 5909 h 9115"/>
              <a:gd name="connsiteX23" fmla="*/ 2543 w 9828"/>
              <a:gd name="connsiteY23" fmla="*/ 6409 h 9115"/>
              <a:gd name="connsiteX24" fmla="*/ 2631 w 9828"/>
              <a:gd name="connsiteY24" fmla="*/ 6547 h 9115"/>
              <a:gd name="connsiteX25" fmla="*/ 2724 w 9828"/>
              <a:gd name="connsiteY25" fmla="*/ 6274 h 9115"/>
              <a:gd name="connsiteX26" fmla="*/ 6571 w 9828"/>
              <a:gd name="connsiteY26" fmla="*/ 7182 h 9115"/>
              <a:gd name="connsiteX27" fmla="*/ 6665 w 9828"/>
              <a:gd name="connsiteY27" fmla="*/ 6409 h 9115"/>
              <a:gd name="connsiteX28" fmla="*/ 6755 w 9828"/>
              <a:gd name="connsiteY28" fmla="*/ 6659 h 9115"/>
              <a:gd name="connsiteX29" fmla="*/ 6841 w 9828"/>
              <a:gd name="connsiteY29" fmla="*/ 6023 h 9115"/>
              <a:gd name="connsiteX30" fmla="*/ 7024 w 9828"/>
              <a:gd name="connsiteY30" fmla="*/ 5774 h 9115"/>
              <a:gd name="connsiteX31" fmla="*/ 7099 w 9828"/>
              <a:gd name="connsiteY31" fmla="*/ 6274 h 9115"/>
              <a:gd name="connsiteX32" fmla="*/ 7195 w 9828"/>
              <a:gd name="connsiteY32" fmla="*/ 6409 h 9115"/>
              <a:gd name="connsiteX33" fmla="*/ 7272 w 9828"/>
              <a:gd name="connsiteY33" fmla="*/ 7433 h 9115"/>
              <a:gd name="connsiteX34" fmla="*/ 7457 w 9828"/>
              <a:gd name="connsiteY34" fmla="*/ 7319 h 9115"/>
              <a:gd name="connsiteX35" fmla="*/ 7534 w 9828"/>
              <a:gd name="connsiteY35" fmla="*/ 6796 h 9115"/>
              <a:gd name="connsiteX36" fmla="*/ 7629 w 9828"/>
              <a:gd name="connsiteY36" fmla="*/ 8205 h 9115"/>
              <a:gd name="connsiteX37" fmla="*/ 7727 w 9828"/>
              <a:gd name="connsiteY37" fmla="*/ 3205 h 9115"/>
              <a:gd name="connsiteX38" fmla="*/ 7896 w 9828"/>
              <a:gd name="connsiteY38" fmla="*/ 0 h 9115"/>
              <a:gd name="connsiteX39" fmla="*/ 7990 w 9828"/>
              <a:gd name="connsiteY39" fmla="*/ 1546 h 9115"/>
              <a:gd name="connsiteX40" fmla="*/ 8061 w 9828"/>
              <a:gd name="connsiteY40" fmla="*/ 1022 h 9115"/>
              <a:gd name="connsiteX41" fmla="*/ 8159 w 9828"/>
              <a:gd name="connsiteY41" fmla="*/ 2433 h 9115"/>
              <a:gd name="connsiteX42" fmla="*/ 8332 w 9828"/>
              <a:gd name="connsiteY42" fmla="*/ 2046 h 9115"/>
              <a:gd name="connsiteX43" fmla="*/ 8422 w 9828"/>
              <a:gd name="connsiteY43" fmla="*/ 2046 h 9115"/>
              <a:gd name="connsiteX44" fmla="*/ 8506 w 9828"/>
              <a:gd name="connsiteY44" fmla="*/ 2295 h 9115"/>
              <a:gd name="connsiteX45" fmla="*/ 8594 w 9828"/>
              <a:gd name="connsiteY45" fmla="*/ 3068 h 9115"/>
              <a:gd name="connsiteX46" fmla="*/ 8766 w 9828"/>
              <a:gd name="connsiteY46" fmla="*/ 1909 h 9115"/>
              <a:gd name="connsiteX47" fmla="*/ 8862 w 9828"/>
              <a:gd name="connsiteY47" fmla="*/ 2433 h 9115"/>
              <a:gd name="connsiteX48" fmla="*/ 8938 w 9828"/>
              <a:gd name="connsiteY48" fmla="*/ 2295 h 9115"/>
              <a:gd name="connsiteX49" fmla="*/ 9033 w 9828"/>
              <a:gd name="connsiteY49" fmla="*/ 1160 h 9115"/>
              <a:gd name="connsiteX50" fmla="*/ 9206 w 9828"/>
              <a:gd name="connsiteY50" fmla="*/ 1409 h 9115"/>
              <a:gd name="connsiteX51" fmla="*/ 9294 w 9828"/>
              <a:gd name="connsiteY51" fmla="*/ 638 h 9115"/>
              <a:gd name="connsiteX52" fmla="*/ 9391 w 9828"/>
              <a:gd name="connsiteY52" fmla="*/ 4862 h 9115"/>
              <a:gd name="connsiteX53" fmla="*/ 9467 w 9828"/>
              <a:gd name="connsiteY53" fmla="*/ 6659 h 9115"/>
              <a:gd name="connsiteX54" fmla="*/ 9654 w 9828"/>
              <a:gd name="connsiteY54" fmla="*/ 6659 h 9115"/>
              <a:gd name="connsiteX55" fmla="*/ 9734 w 9828"/>
              <a:gd name="connsiteY55" fmla="*/ 6023 h 9115"/>
              <a:gd name="connsiteX56" fmla="*/ 9828 w 9828"/>
              <a:gd name="connsiteY56" fmla="*/ 6023 h 9115"/>
              <a:gd name="connsiteX0" fmla="*/ 0 w 10000"/>
              <a:gd name="connsiteY0" fmla="*/ 9700 h 10000"/>
              <a:gd name="connsiteX1" fmla="*/ 269 w 10000"/>
              <a:gd name="connsiteY1" fmla="*/ 9850 h 10000"/>
              <a:gd name="connsiteX2" fmla="*/ 360 w 10000"/>
              <a:gd name="connsiteY2" fmla="*/ 10000 h 10000"/>
              <a:gd name="connsiteX3" fmla="*/ 447 w 10000"/>
              <a:gd name="connsiteY3" fmla="*/ 9426 h 10000"/>
              <a:gd name="connsiteX4" fmla="*/ 540 w 10000"/>
              <a:gd name="connsiteY4" fmla="*/ 9276 h 10000"/>
              <a:gd name="connsiteX5" fmla="*/ 712 w 10000"/>
              <a:gd name="connsiteY5" fmla="*/ 7183 h 10000"/>
              <a:gd name="connsiteX6" fmla="*/ 809 w 10000"/>
              <a:gd name="connsiteY6" fmla="*/ 6335 h 10000"/>
              <a:gd name="connsiteX7" fmla="*/ 886 w 10000"/>
              <a:gd name="connsiteY7" fmla="*/ 7183 h 10000"/>
              <a:gd name="connsiteX8" fmla="*/ 985 w 10000"/>
              <a:gd name="connsiteY8" fmla="*/ 7306 h 10000"/>
              <a:gd name="connsiteX9" fmla="*/ 1160 w 10000"/>
              <a:gd name="connsiteY9" fmla="*/ 6883 h 10000"/>
              <a:gd name="connsiteX10" fmla="*/ 1253 w 10000"/>
              <a:gd name="connsiteY10" fmla="*/ 7306 h 10000"/>
              <a:gd name="connsiteX11" fmla="*/ 1334 w 10000"/>
              <a:gd name="connsiteY11" fmla="*/ 6757 h 10000"/>
              <a:gd name="connsiteX12" fmla="*/ 1427 w 10000"/>
              <a:gd name="connsiteY12" fmla="*/ 7183 h 10000"/>
              <a:gd name="connsiteX13" fmla="*/ 1598 w 10000"/>
              <a:gd name="connsiteY13" fmla="*/ 6483 h 10000"/>
              <a:gd name="connsiteX14" fmla="*/ 1695 w 10000"/>
              <a:gd name="connsiteY14" fmla="*/ 6883 h 10000"/>
              <a:gd name="connsiteX15" fmla="*/ 1793 w 10000"/>
              <a:gd name="connsiteY15" fmla="*/ 6608 h 10000"/>
              <a:gd name="connsiteX16" fmla="*/ 1868 w 10000"/>
              <a:gd name="connsiteY16" fmla="*/ 7031 h 10000"/>
              <a:gd name="connsiteX17" fmla="*/ 2057 w 10000"/>
              <a:gd name="connsiteY17" fmla="*/ 5910 h 10000"/>
              <a:gd name="connsiteX18" fmla="*/ 2140 w 10000"/>
              <a:gd name="connsiteY18" fmla="*/ 6608 h 10000"/>
              <a:gd name="connsiteX19" fmla="*/ 2236 w 10000"/>
              <a:gd name="connsiteY19" fmla="*/ 6757 h 10000"/>
              <a:gd name="connsiteX20" fmla="*/ 2309 w 10000"/>
              <a:gd name="connsiteY20" fmla="*/ 7183 h 10000"/>
              <a:gd name="connsiteX21" fmla="*/ 2414 w 10000"/>
              <a:gd name="connsiteY21" fmla="*/ 6483 h 10000"/>
              <a:gd name="connsiteX22" fmla="*/ 2588 w 10000"/>
              <a:gd name="connsiteY22" fmla="*/ 7031 h 10000"/>
              <a:gd name="connsiteX23" fmla="*/ 2677 w 10000"/>
              <a:gd name="connsiteY23" fmla="*/ 7183 h 10000"/>
              <a:gd name="connsiteX24" fmla="*/ 2772 w 10000"/>
              <a:gd name="connsiteY24" fmla="*/ 6883 h 10000"/>
              <a:gd name="connsiteX25" fmla="*/ 6686 w 10000"/>
              <a:gd name="connsiteY25" fmla="*/ 7879 h 10000"/>
              <a:gd name="connsiteX26" fmla="*/ 6782 w 10000"/>
              <a:gd name="connsiteY26" fmla="*/ 7031 h 10000"/>
              <a:gd name="connsiteX27" fmla="*/ 6873 w 10000"/>
              <a:gd name="connsiteY27" fmla="*/ 7306 h 10000"/>
              <a:gd name="connsiteX28" fmla="*/ 6961 w 10000"/>
              <a:gd name="connsiteY28" fmla="*/ 6608 h 10000"/>
              <a:gd name="connsiteX29" fmla="*/ 7147 w 10000"/>
              <a:gd name="connsiteY29" fmla="*/ 6335 h 10000"/>
              <a:gd name="connsiteX30" fmla="*/ 7223 w 10000"/>
              <a:gd name="connsiteY30" fmla="*/ 6883 h 10000"/>
              <a:gd name="connsiteX31" fmla="*/ 7321 w 10000"/>
              <a:gd name="connsiteY31" fmla="*/ 7031 h 10000"/>
              <a:gd name="connsiteX32" fmla="*/ 7399 w 10000"/>
              <a:gd name="connsiteY32" fmla="*/ 8155 h 10000"/>
              <a:gd name="connsiteX33" fmla="*/ 7588 w 10000"/>
              <a:gd name="connsiteY33" fmla="*/ 8030 h 10000"/>
              <a:gd name="connsiteX34" fmla="*/ 7666 w 10000"/>
              <a:gd name="connsiteY34" fmla="*/ 7456 h 10000"/>
              <a:gd name="connsiteX35" fmla="*/ 7763 w 10000"/>
              <a:gd name="connsiteY35" fmla="*/ 9002 h 10000"/>
              <a:gd name="connsiteX36" fmla="*/ 7862 w 10000"/>
              <a:gd name="connsiteY36" fmla="*/ 3516 h 10000"/>
              <a:gd name="connsiteX37" fmla="*/ 8034 w 10000"/>
              <a:gd name="connsiteY37" fmla="*/ 0 h 10000"/>
              <a:gd name="connsiteX38" fmla="*/ 8130 w 10000"/>
              <a:gd name="connsiteY38" fmla="*/ 1696 h 10000"/>
              <a:gd name="connsiteX39" fmla="*/ 8202 w 10000"/>
              <a:gd name="connsiteY39" fmla="*/ 1121 h 10000"/>
              <a:gd name="connsiteX40" fmla="*/ 8302 w 10000"/>
              <a:gd name="connsiteY40" fmla="*/ 2669 h 10000"/>
              <a:gd name="connsiteX41" fmla="*/ 8478 w 10000"/>
              <a:gd name="connsiteY41" fmla="*/ 2245 h 10000"/>
              <a:gd name="connsiteX42" fmla="*/ 8569 w 10000"/>
              <a:gd name="connsiteY42" fmla="*/ 2245 h 10000"/>
              <a:gd name="connsiteX43" fmla="*/ 8655 w 10000"/>
              <a:gd name="connsiteY43" fmla="*/ 2518 h 10000"/>
              <a:gd name="connsiteX44" fmla="*/ 8744 w 10000"/>
              <a:gd name="connsiteY44" fmla="*/ 3366 h 10000"/>
              <a:gd name="connsiteX45" fmla="*/ 8919 w 10000"/>
              <a:gd name="connsiteY45" fmla="*/ 2094 h 10000"/>
              <a:gd name="connsiteX46" fmla="*/ 9017 w 10000"/>
              <a:gd name="connsiteY46" fmla="*/ 2669 h 10000"/>
              <a:gd name="connsiteX47" fmla="*/ 9094 w 10000"/>
              <a:gd name="connsiteY47" fmla="*/ 2518 h 10000"/>
              <a:gd name="connsiteX48" fmla="*/ 9191 w 10000"/>
              <a:gd name="connsiteY48" fmla="*/ 1273 h 10000"/>
              <a:gd name="connsiteX49" fmla="*/ 9367 w 10000"/>
              <a:gd name="connsiteY49" fmla="*/ 1546 h 10000"/>
              <a:gd name="connsiteX50" fmla="*/ 9457 w 10000"/>
              <a:gd name="connsiteY50" fmla="*/ 700 h 10000"/>
              <a:gd name="connsiteX51" fmla="*/ 9555 w 10000"/>
              <a:gd name="connsiteY51" fmla="*/ 5334 h 10000"/>
              <a:gd name="connsiteX52" fmla="*/ 9633 w 10000"/>
              <a:gd name="connsiteY52" fmla="*/ 7306 h 10000"/>
              <a:gd name="connsiteX53" fmla="*/ 9823 w 10000"/>
              <a:gd name="connsiteY53" fmla="*/ 7306 h 10000"/>
              <a:gd name="connsiteX54" fmla="*/ 9904 w 10000"/>
              <a:gd name="connsiteY54" fmla="*/ 6608 h 10000"/>
              <a:gd name="connsiteX55" fmla="*/ 10000 w 10000"/>
              <a:gd name="connsiteY55" fmla="*/ 6608 h 10000"/>
              <a:gd name="connsiteX0" fmla="*/ 0 w 9731"/>
              <a:gd name="connsiteY0" fmla="*/ 9850 h 10000"/>
              <a:gd name="connsiteX1" fmla="*/ 91 w 9731"/>
              <a:gd name="connsiteY1" fmla="*/ 10000 h 10000"/>
              <a:gd name="connsiteX2" fmla="*/ 178 w 9731"/>
              <a:gd name="connsiteY2" fmla="*/ 9426 h 10000"/>
              <a:gd name="connsiteX3" fmla="*/ 271 w 9731"/>
              <a:gd name="connsiteY3" fmla="*/ 9276 h 10000"/>
              <a:gd name="connsiteX4" fmla="*/ 443 w 9731"/>
              <a:gd name="connsiteY4" fmla="*/ 7183 h 10000"/>
              <a:gd name="connsiteX5" fmla="*/ 540 w 9731"/>
              <a:gd name="connsiteY5" fmla="*/ 6335 h 10000"/>
              <a:gd name="connsiteX6" fmla="*/ 617 w 9731"/>
              <a:gd name="connsiteY6" fmla="*/ 7183 h 10000"/>
              <a:gd name="connsiteX7" fmla="*/ 716 w 9731"/>
              <a:gd name="connsiteY7" fmla="*/ 7306 h 10000"/>
              <a:gd name="connsiteX8" fmla="*/ 891 w 9731"/>
              <a:gd name="connsiteY8" fmla="*/ 6883 h 10000"/>
              <a:gd name="connsiteX9" fmla="*/ 984 w 9731"/>
              <a:gd name="connsiteY9" fmla="*/ 7306 h 10000"/>
              <a:gd name="connsiteX10" fmla="*/ 1065 w 9731"/>
              <a:gd name="connsiteY10" fmla="*/ 6757 h 10000"/>
              <a:gd name="connsiteX11" fmla="*/ 1158 w 9731"/>
              <a:gd name="connsiteY11" fmla="*/ 7183 h 10000"/>
              <a:gd name="connsiteX12" fmla="*/ 1329 w 9731"/>
              <a:gd name="connsiteY12" fmla="*/ 6483 h 10000"/>
              <a:gd name="connsiteX13" fmla="*/ 1426 w 9731"/>
              <a:gd name="connsiteY13" fmla="*/ 6883 h 10000"/>
              <a:gd name="connsiteX14" fmla="*/ 1524 w 9731"/>
              <a:gd name="connsiteY14" fmla="*/ 6608 h 10000"/>
              <a:gd name="connsiteX15" fmla="*/ 1599 w 9731"/>
              <a:gd name="connsiteY15" fmla="*/ 7031 h 10000"/>
              <a:gd name="connsiteX16" fmla="*/ 1788 w 9731"/>
              <a:gd name="connsiteY16" fmla="*/ 5910 h 10000"/>
              <a:gd name="connsiteX17" fmla="*/ 1871 w 9731"/>
              <a:gd name="connsiteY17" fmla="*/ 6608 h 10000"/>
              <a:gd name="connsiteX18" fmla="*/ 1967 w 9731"/>
              <a:gd name="connsiteY18" fmla="*/ 6757 h 10000"/>
              <a:gd name="connsiteX19" fmla="*/ 2040 w 9731"/>
              <a:gd name="connsiteY19" fmla="*/ 7183 h 10000"/>
              <a:gd name="connsiteX20" fmla="*/ 2145 w 9731"/>
              <a:gd name="connsiteY20" fmla="*/ 6483 h 10000"/>
              <a:gd name="connsiteX21" fmla="*/ 2319 w 9731"/>
              <a:gd name="connsiteY21" fmla="*/ 7031 h 10000"/>
              <a:gd name="connsiteX22" fmla="*/ 2408 w 9731"/>
              <a:gd name="connsiteY22" fmla="*/ 7183 h 10000"/>
              <a:gd name="connsiteX23" fmla="*/ 2503 w 9731"/>
              <a:gd name="connsiteY23" fmla="*/ 6883 h 10000"/>
              <a:gd name="connsiteX24" fmla="*/ 6417 w 9731"/>
              <a:gd name="connsiteY24" fmla="*/ 7879 h 10000"/>
              <a:gd name="connsiteX25" fmla="*/ 6513 w 9731"/>
              <a:gd name="connsiteY25" fmla="*/ 7031 h 10000"/>
              <a:gd name="connsiteX26" fmla="*/ 6604 w 9731"/>
              <a:gd name="connsiteY26" fmla="*/ 7306 h 10000"/>
              <a:gd name="connsiteX27" fmla="*/ 6692 w 9731"/>
              <a:gd name="connsiteY27" fmla="*/ 6608 h 10000"/>
              <a:gd name="connsiteX28" fmla="*/ 6878 w 9731"/>
              <a:gd name="connsiteY28" fmla="*/ 6335 h 10000"/>
              <a:gd name="connsiteX29" fmla="*/ 6954 w 9731"/>
              <a:gd name="connsiteY29" fmla="*/ 6883 h 10000"/>
              <a:gd name="connsiteX30" fmla="*/ 7052 w 9731"/>
              <a:gd name="connsiteY30" fmla="*/ 7031 h 10000"/>
              <a:gd name="connsiteX31" fmla="*/ 7130 w 9731"/>
              <a:gd name="connsiteY31" fmla="*/ 8155 h 10000"/>
              <a:gd name="connsiteX32" fmla="*/ 7319 w 9731"/>
              <a:gd name="connsiteY32" fmla="*/ 8030 h 10000"/>
              <a:gd name="connsiteX33" fmla="*/ 7397 w 9731"/>
              <a:gd name="connsiteY33" fmla="*/ 7456 h 10000"/>
              <a:gd name="connsiteX34" fmla="*/ 7494 w 9731"/>
              <a:gd name="connsiteY34" fmla="*/ 9002 h 10000"/>
              <a:gd name="connsiteX35" fmla="*/ 7593 w 9731"/>
              <a:gd name="connsiteY35" fmla="*/ 3516 h 10000"/>
              <a:gd name="connsiteX36" fmla="*/ 7765 w 9731"/>
              <a:gd name="connsiteY36" fmla="*/ 0 h 10000"/>
              <a:gd name="connsiteX37" fmla="*/ 7861 w 9731"/>
              <a:gd name="connsiteY37" fmla="*/ 1696 h 10000"/>
              <a:gd name="connsiteX38" fmla="*/ 7933 w 9731"/>
              <a:gd name="connsiteY38" fmla="*/ 1121 h 10000"/>
              <a:gd name="connsiteX39" fmla="*/ 8033 w 9731"/>
              <a:gd name="connsiteY39" fmla="*/ 2669 h 10000"/>
              <a:gd name="connsiteX40" fmla="*/ 8209 w 9731"/>
              <a:gd name="connsiteY40" fmla="*/ 2245 h 10000"/>
              <a:gd name="connsiteX41" fmla="*/ 8300 w 9731"/>
              <a:gd name="connsiteY41" fmla="*/ 2245 h 10000"/>
              <a:gd name="connsiteX42" fmla="*/ 8386 w 9731"/>
              <a:gd name="connsiteY42" fmla="*/ 2518 h 10000"/>
              <a:gd name="connsiteX43" fmla="*/ 8475 w 9731"/>
              <a:gd name="connsiteY43" fmla="*/ 3366 h 10000"/>
              <a:gd name="connsiteX44" fmla="*/ 8650 w 9731"/>
              <a:gd name="connsiteY44" fmla="*/ 2094 h 10000"/>
              <a:gd name="connsiteX45" fmla="*/ 8748 w 9731"/>
              <a:gd name="connsiteY45" fmla="*/ 2669 h 10000"/>
              <a:gd name="connsiteX46" fmla="*/ 8825 w 9731"/>
              <a:gd name="connsiteY46" fmla="*/ 2518 h 10000"/>
              <a:gd name="connsiteX47" fmla="*/ 8922 w 9731"/>
              <a:gd name="connsiteY47" fmla="*/ 1273 h 10000"/>
              <a:gd name="connsiteX48" fmla="*/ 9098 w 9731"/>
              <a:gd name="connsiteY48" fmla="*/ 1546 h 10000"/>
              <a:gd name="connsiteX49" fmla="*/ 9188 w 9731"/>
              <a:gd name="connsiteY49" fmla="*/ 700 h 10000"/>
              <a:gd name="connsiteX50" fmla="*/ 9286 w 9731"/>
              <a:gd name="connsiteY50" fmla="*/ 5334 h 10000"/>
              <a:gd name="connsiteX51" fmla="*/ 9364 w 9731"/>
              <a:gd name="connsiteY51" fmla="*/ 7306 h 10000"/>
              <a:gd name="connsiteX52" fmla="*/ 9554 w 9731"/>
              <a:gd name="connsiteY52" fmla="*/ 7306 h 10000"/>
              <a:gd name="connsiteX53" fmla="*/ 9635 w 9731"/>
              <a:gd name="connsiteY53" fmla="*/ 6608 h 10000"/>
              <a:gd name="connsiteX54" fmla="*/ 9731 w 9731"/>
              <a:gd name="connsiteY54" fmla="*/ 6608 h 10000"/>
              <a:gd name="connsiteX0" fmla="*/ 0 w 10000"/>
              <a:gd name="connsiteY0" fmla="*/ 9850 h 9850"/>
              <a:gd name="connsiteX1" fmla="*/ 183 w 10000"/>
              <a:gd name="connsiteY1" fmla="*/ 9426 h 9850"/>
              <a:gd name="connsiteX2" fmla="*/ 278 w 10000"/>
              <a:gd name="connsiteY2" fmla="*/ 9276 h 9850"/>
              <a:gd name="connsiteX3" fmla="*/ 455 w 10000"/>
              <a:gd name="connsiteY3" fmla="*/ 7183 h 9850"/>
              <a:gd name="connsiteX4" fmla="*/ 555 w 10000"/>
              <a:gd name="connsiteY4" fmla="*/ 6335 h 9850"/>
              <a:gd name="connsiteX5" fmla="*/ 634 w 10000"/>
              <a:gd name="connsiteY5" fmla="*/ 7183 h 9850"/>
              <a:gd name="connsiteX6" fmla="*/ 736 w 10000"/>
              <a:gd name="connsiteY6" fmla="*/ 7306 h 9850"/>
              <a:gd name="connsiteX7" fmla="*/ 916 w 10000"/>
              <a:gd name="connsiteY7" fmla="*/ 6883 h 9850"/>
              <a:gd name="connsiteX8" fmla="*/ 1011 w 10000"/>
              <a:gd name="connsiteY8" fmla="*/ 7306 h 9850"/>
              <a:gd name="connsiteX9" fmla="*/ 1094 w 10000"/>
              <a:gd name="connsiteY9" fmla="*/ 6757 h 9850"/>
              <a:gd name="connsiteX10" fmla="*/ 1190 w 10000"/>
              <a:gd name="connsiteY10" fmla="*/ 7183 h 9850"/>
              <a:gd name="connsiteX11" fmla="*/ 1366 w 10000"/>
              <a:gd name="connsiteY11" fmla="*/ 6483 h 9850"/>
              <a:gd name="connsiteX12" fmla="*/ 1465 w 10000"/>
              <a:gd name="connsiteY12" fmla="*/ 6883 h 9850"/>
              <a:gd name="connsiteX13" fmla="*/ 1566 w 10000"/>
              <a:gd name="connsiteY13" fmla="*/ 6608 h 9850"/>
              <a:gd name="connsiteX14" fmla="*/ 1643 w 10000"/>
              <a:gd name="connsiteY14" fmla="*/ 7031 h 9850"/>
              <a:gd name="connsiteX15" fmla="*/ 1837 w 10000"/>
              <a:gd name="connsiteY15" fmla="*/ 5910 h 9850"/>
              <a:gd name="connsiteX16" fmla="*/ 1923 w 10000"/>
              <a:gd name="connsiteY16" fmla="*/ 6608 h 9850"/>
              <a:gd name="connsiteX17" fmla="*/ 2021 w 10000"/>
              <a:gd name="connsiteY17" fmla="*/ 6757 h 9850"/>
              <a:gd name="connsiteX18" fmla="*/ 2096 w 10000"/>
              <a:gd name="connsiteY18" fmla="*/ 7183 h 9850"/>
              <a:gd name="connsiteX19" fmla="*/ 2204 w 10000"/>
              <a:gd name="connsiteY19" fmla="*/ 6483 h 9850"/>
              <a:gd name="connsiteX20" fmla="*/ 2383 w 10000"/>
              <a:gd name="connsiteY20" fmla="*/ 7031 h 9850"/>
              <a:gd name="connsiteX21" fmla="*/ 2475 w 10000"/>
              <a:gd name="connsiteY21" fmla="*/ 7183 h 9850"/>
              <a:gd name="connsiteX22" fmla="*/ 2572 w 10000"/>
              <a:gd name="connsiteY22" fmla="*/ 6883 h 9850"/>
              <a:gd name="connsiteX23" fmla="*/ 6594 w 10000"/>
              <a:gd name="connsiteY23" fmla="*/ 7879 h 9850"/>
              <a:gd name="connsiteX24" fmla="*/ 6693 w 10000"/>
              <a:gd name="connsiteY24" fmla="*/ 7031 h 9850"/>
              <a:gd name="connsiteX25" fmla="*/ 6787 w 10000"/>
              <a:gd name="connsiteY25" fmla="*/ 7306 h 9850"/>
              <a:gd name="connsiteX26" fmla="*/ 6877 w 10000"/>
              <a:gd name="connsiteY26" fmla="*/ 6608 h 9850"/>
              <a:gd name="connsiteX27" fmla="*/ 7068 w 10000"/>
              <a:gd name="connsiteY27" fmla="*/ 6335 h 9850"/>
              <a:gd name="connsiteX28" fmla="*/ 7146 w 10000"/>
              <a:gd name="connsiteY28" fmla="*/ 6883 h 9850"/>
              <a:gd name="connsiteX29" fmla="*/ 7247 w 10000"/>
              <a:gd name="connsiteY29" fmla="*/ 7031 h 9850"/>
              <a:gd name="connsiteX30" fmla="*/ 7327 w 10000"/>
              <a:gd name="connsiteY30" fmla="*/ 8155 h 9850"/>
              <a:gd name="connsiteX31" fmla="*/ 7521 w 10000"/>
              <a:gd name="connsiteY31" fmla="*/ 8030 h 9850"/>
              <a:gd name="connsiteX32" fmla="*/ 7601 w 10000"/>
              <a:gd name="connsiteY32" fmla="*/ 7456 h 9850"/>
              <a:gd name="connsiteX33" fmla="*/ 7701 w 10000"/>
              <a:gd name="connsiteY33" fmla="*/ 9002 h 9850"/>
              <a:gd name="connsiteX34" fmla="*/ 7803 w 10000"/>
              <a:gd name="connsiteY34" fmla="*/ 3516 h 9850"/>
              <a:gd name="connsiteX35" fmla="*/ 7980 w 10000"/>
              <a:gd name="connsiteY35" fmla="*/ 0 h 9850"/>
              <a:gd name="connsiteX36" fmla="*/ 8078 w 10000"/>
              <a:gd name="connsiteY36" fmla="*/ 1696 h 9850"/>
              <a:gd name="connsiteX37" fmla="*/ 8152 w 10000"/>
              <a:gd name="connsiteY37" fmla="*/ 1121 h 9850"/>
              <a:gd name="connsiteX38" fmla="*/ 8255 w 10000"/>
              <a:gd name="connsiteY38" fmla="*/ 2669 h 9850"/>
              <a:gd name="connsiteX39" fmla="*/ 8436 w 10000"/>
              <a:gd name="connsiteY39" fmla="*/ 2245 h 9850"/>
              <a:gd name="connsiteX40" fmla="*/ 8529 w 10000"/>
              <a:gd name="connsiteY40" fmla="*/ 2245 h 9850"/>
              <a:gd name="connsiteX41" fmla="*/ 8618 w 10000"/>
              <a:gd name="connsiteY41" fmla="*/ 2518 h 9850"/>
              <a:gd name="connsiteX42" fmla="*/ 8709 w 10000"/>
              <a:gd name="connsiteY42" fmla="*/ 3366 h 9850"/>
              <a:gd name="connsiteX43" fmla="*/ 8889 w 10000"/>
              <a:gd name="connsiteY43" fmla="*/ 2094 h 9850"/>
              <a:gd name="connsiteX44" fmla="*/ 8990 w 10000"/>
              <a:gd name="connsiteY44" fmla="*/ 2669 h 9850"/>
              <a:gd name="connsiteX45" fmla="*/ 9069 w 10000"/>
              <a:gd name="connsiteY45" fmla="*/ 2518 h 9850"/>
              <a:gd name="connsiteX46" fmla="*/ 9169 w 10000"/>
              <a:gd name="connsiteY46" fmla="*/ 1273 h 9850"/>
              <a:gd name="connsiteX47" fmla="*/ 9350 w 10000"/>
              <a:gd name="connsiteY47" fmla="*/ 1546 h 9850"/>
              <a:gd name="connsiteX48" fmla="*/ 9442 w 10000"/>
              <a:gd name="connsiteY48" fmla="*/ 700 h 9850"/>
              <a:gd name="connsiteX49" fmla="*/ 9543 w 10000"/>
              <a:gd name="connsiteY49" fmla="*/ 5334 h 9850"/>
              <a:gd name="connsiteX50" fmla="*/ 9623 w 10000"/>
              <a:gd name="connsiteY50" fmla="*/ 7306 h 9850"/>
              <a:gd name="connsiteX51" fmla="*/ 9818 w 10000"/>
              <a:gd name="connsiteY51" fmla="*/ 7306 h 9850"/>
              <a:gd name="connsiteX52" fmla="*/ 9901 w 10000"/>
              <a:gd name="connsiteY52" fmla="*/ 6608 h 9850"/>
              <a:gd name="connsiteX53" fmla="*/ 10000 w 10000"/>
              <a:gd name="connsiteY53" fmla="*/ 6608 h 9850"/>
              <a:gd name="connsiteX0" fmla="*/ 0 w 9817"/>
              <a:gd name="connsiteY0" fmla="*/ 9570 h 9570"/>
              <a:gd name="connsiteX1" fmla="*/ 95 w 9817"/>
              <a:gd name="connsiteY1" fmla="*/ 9417 h 9570"/>
              <a:gd name="connsiteX2" fmla="*/ 272 w 9817"/>
              <a:gd name="connsiteY2" fmla="*/ 7292 h 9570"/>
              <a:gd name="connsiteX3" fmla="*/ 372 w 9817"/>
              <a:gd name="connsiteY3" fmla="*/ 6431 h 9570"/>
              <a:gd name="connsiteX4" fmla="*/ 451 w 9817"/>
              <a:gd name="connsiteY4" fmla="*/ 7292 h 9570"/>
              <a:gd name="connsiteX5" fmla="*/ 553 w 9817"/>
              <a:gd name="connsiteY5" fmla="*/ 7417 h 9570"/>
              <a:gd name="connsiteX6" fmla="*/ 733 w 9817"/>
              <a:gd name="connsiteY6" fmla="*/ 6988 h 9570"/>
              <a:gd name="connsiteX7" fmla="*/ 828 w 9817"/>
              <a:gd name="connsiteY7" fmla="*/ 7417 h 9570"/>
              <a:gd name="connsiteX8" fmla="*/ 911 w 9817"/>
              <a:gd name="connsiteY8" fmla="*/ 6860 h 9570"/>
              <a:gd name="connsiteX9" fmla="*/ 1007 w 9817"/>
              <a:gd name="connsiteY9" fmla="*/ 7292 h 9570"/>
              <a:gd name="connsiteX10" fmla="*/ 1183 w 9817"/>
              <a:gd name="connsiteY10" fmla="*/ 6582 h 9570"/>
              <a:gd name="connsiteX11" fmla="*/ 1282 w 9817"/>
              <a:gd name="connsiteY11" fmla="*/ 6988 h 9570"/>
              <a:gd name="connsiteX12" fmla="*/ 1383 w 9817"/>
              <a:gd name="connsiteY12" fmla="*/ 6709 h 9570"/>
              <a:gd name="connsiteX13" fmla="*/ 1460 w 9817"/>
              <a:gd name="connsiteY13" fmla="*/ 7138 h 9570"/>
              <a:gd name="connsiteX14" fmla="*/ 1654 w 9817"/>
              <a:gd name="connsiteY14" fmla="*/ 6000 h 9570"/>
              <a:gd name="connsiteX15" fmla="*/ 1740 w 9817"/>
              <a:gd name="connsiteY15" fmla="*/ 6709 h 9570"/>
              <a:gd name="connsiteX16" fmla="*/ 1838 w 9817"/>
              <a:gd name="connsiteY16" fmla="*/ 6860 h 9570"/>
              <a:gd name="connsiteX17" fmla="*/ 1913 w 9817"/>
              <a:gd name="connsiteY17" fmla="*/ 7292 h 9570"/>
              <a:gd name="connsiteX18" fmla="*/ 2021 w 9817"/>
              <a:gd name="connsiteY18" fmla="*/ 6582 h 9570"/>
              <a:gd name="connsiteX19" fmla="*/ 2200 w 9817"/>
              <a:gd name="connsiteY19" fmla="*/ 7138 h 9570"/>
              <a:gd name="connsiteX20" fmla="*/ 2292 w 9817"/>
              <a:gd name="connsiteY20" fmla="*/ 7292 h 9570"/>
              <a:gd name="connsiteX21" fmla="*/ 2389 w 9817"/>
              <a:gd name="connsiteY21" fmla="*/ 6988 h 9570"/>
              <a:gd name="connsiteX22" fmla="*/ 6411 w 9817"/>
              <a:gd name="connsiteY22" fmla="*/ 7999 h 9570"/>
              <a:gd name="connsiteX23" fmla="*/ 6510 w 9817"/>
              <a:gd name="connsiteY23" fmla="*/ 7138 h 9570"/>
              <a:gd name="connsiteX24" fmla="*/ 6604 w 9817"/>
              <a:gd name="connsiteY24" fmla="*/ 7417 h 9570"/>
              <a:gd name="connsiteX25" fmla="*/ 6694 w 9817"/>
              <a:gd name="connsiteY25" fmla="*/ 6709 h 9570"/>
              <a:gd name="connsiteX26" fmla="*/ 6885 w 9817"/>
              <a:gd name="connsiteY26" fmla="*/ 6431 h 9570"/>
              <a:gd name="connsiteX27" fmla="*/ 6963 w 9817"/>
              <a:gd name="connsiteY27" fmla="*/ 6988 h 9570"/>
              <a:gd name="connsiteX28" fmla="*/ 7064 w 9817"/>
              <a:gd name="connsiteY28" fmla="*/ 7138 h 9570"/>
              <a:gd name="connsiteX29" fmla="*/ 7144 w 9817"/>
              <a:gd name="connsiteY29" fmla="*/ 8279 h 9570"/>
              <a:gd name="connsiteX30" fmla="*/ 7338 w 9817"/>
              <a:gd name="connsiteY30" fmla="*/ 8152 h 9570"/>
              <a:gd name="connsiteX31" fmla="*/ 7418 w 9817"/>
              <a:gd name="connsiteY31" fmla="*/ 7570 h 9570"/>
              <a:gd name="connsiteX32" fmla="*/ 7518 w 9817"/>
              <a:gd name="connsiteY32" fmla="*/ 9139 h 9570"/>
              <a:gd name="connsiteX33" fmla="*/ 7620 w 9817"/>
              <a:gd name="connsiteY33" fmla="*/ 3570 h 9570"/>
              <a:gd name="connsiteX34" fmla="*/ 7797 w 9817"/>
              <a:gd name="connsiteY34" fmla="*/ 0 h 9570"/>
              <a:gd name="connsiteX35" fmla="*/ 7895 w 9817"/>
              <a:gd name="connsiteY35" fmla="*/ 1722 h 9570"/>
              <a:gd name="connsiteX36" fmla="*/ 7969 w 9817"/>
              <a:gd name="connsiteY36" fmla="*/ 1138 h 9570"/>
              <a:gd name="connsiteX37" fmla="*/ 8072 w 9817"/>
              <a:gd name="connsiteY37" fmla="*/ 2710 h 9570"/>
              <a:gd name="connsiteX38" fmla="*/ 8253 w 9817"/>
              <a:gd name="connsiteY38" fmla="*/ 2279 h 9570"/>
              <a:gd name="connsiteX39" fmla="*/ 8346 w 9817"/>
              <a:gd name="connsiteY39" fmla="*/ 2279 h 9570"/>
              <a:gd name="connsiteX40" fmla="*/ 8435 w 9817"/>
              <a:gd name="connsiteY40" fmla="*/ 2556 h 9570"/>
              <a:gd name="connsiteX41" fmla="*/ 8526 w 9817"/>
              <a:gd name="connsiteY41" fmla="*/ 3417 h 9570"/>
              <a:gd name="connsiteX42" fmla="*/ 8706 w 9817"/>
              <a:gd name="connsiteY42" fmla="*/ 2126 h 9570"/>
              <a:gd name="connsiteX43" fmla="*/ 8807 w 9817"/>
              <a:gd name="connsiteY43" fmla="*/ 2710 h 9570"/>
              <a:gd name="connsiteX44" fmla="*/ 8886 w 9817"/>
              <a:gd name="connsiteY44" fmla="*/ 2556 h 9570"/>
              <a:gd name="connsiteX45" fmla="*/ 8986 w 9817"/>
              <a:gd name="connsiteY45" fmla="*/ 1292 h 9570"/>
              <a:gd name="connsiteX46" fmla="*/ 9167 w 9817"/>
              <a:gd name="connsiteY46" fmla="*/ 1570 h 9570"/>
              <a:gd name="connsiteX47" fmla="*/ 9259 w 9817"/>
              <a:gd name="connsiteY47" fmla="*/ 711 h 9570"/>
              <a:gd name="connsiteX48" fmla="*/ 9360 w 9817"/>
              <a:gd name="connsiteY48" fmla="*/ 5415 h 9570"/>
              <a:gd name="connsiteX49" fmla="*/ 9440 w 9817"/>
              <a:gd name="connsiteY49" fmla="*/ 7417 h 9570"/>
              <a:gd name="connsiteX50" fmla="*/ 9635 w 9817"/>
              <a:gd name="connsiteY50" fmla="*/ 7417 h 9570"/>
              <a:gd name="connsiteX51" fmla="*/ 9718 w 9817"/>
              <a:gd name="connsiteY51" fmla="*/ 6709 h 9570"/>
              <a:gd name="connsiteX52" fmla="*/ 9817 w 9817"/>
              <a:gd name="connsiteY52" fmla="*/ 6709 h 9570"/>
              <a:gd name="connsiteX0" fmla="*/ 0 w 9903"/>
              <a:gd name="connsiteY0" fmla="*/ 9840 h 9840"/>
              <a:gd name="connsiteX1" fmla="*/ 180 w 9903"/>
              <a:gd name="connsiteY1" fmla="*/ 7620 h 9840"/>
              <a:gd name="connsiteX2" fmla="*/ 282 w 9903"/>
              <a:gd name="connsiteY2" fmla="*/ 6720 h 9840"/>
              <a:gd name="connsiteX3" fmla="*/ 362 w 9903"/>
              <a:gd name="connsiteY3" fmla="*/ 7620 h 9840"/>
              <a:gd name="connsiteX4" fmla="*/ 466 w 9903"/>
              <a:gd name="connsiteY4" fmla="*/ 7750 h 9840"/>
              <a:gd name="connsiteX5" fmla="*/ 650 w 9903"/>
              <a:gd name="connsiteY5" fmla="*/ 7302 h 9840"/>
              <a:gd name="connsiteX6" fmla="*/ 746 w 9903"/>
              <a:gd name="connsiteY6" fmla="*/ 7750 h 9840"/>
              <a:gd name="connsiteX7" fmla="*/ 831 w 9903"/>
              <a:gd name="connsiteY7" fmla="*/ 7168 h 9840"/>
              <a:gd name="connsiteX8" fmla="*/ 929 w 9903"/>
              <a:gd name="connsiteY8" fmla="*/ 7620 h 9840"/>
              <a:gd name="connsiteX9" fmla="*/ 1108 w 9903"/>
              <a:gd name="connsiteY9" fmla="*/ 6878 h 9840"/>
              <a:gd name="connsiteX10" fmla="*/ 1209 w 9903"/>
              <a:gd name="connsiteY10" fmla="*/ 7302 h 9840"/>
              <a:gd name="connsiteX11" fmla="*/ 1312 w 9903"/>
              <a:gd name="connsiteY11" fmla="*/ 7010 h 9840"/>
              <a:gd name="connsiteX12" fmla="*/ 1390 w 9903"/>
              <a:gd name="connsiteY12" fmla="*/ 7459 h 9840"/>
              <a:gd name="connsiteX13" fmla="*/ 1588 w 9903"/>
              <a:gd name="connsiteY13" fmla="*/ 6270 h 9840"/>
              <a:gd name="connsiteX14" fmla="*/ 1675 w 9903"/>
              <a:gd name="connsiteY14" fmla="*/ 7010 h 9840"/>
              <a:gd name="connsiteX15" fmla="*/ 1775 w 9903"/>
              <a:gd name="connsiteY15" fmla="*/ 7168 h 9840"/>
              <a:gd name="connsiteX16" fmla="*/ 1852 w 9903"/>
              <a:gd name="connsiteY16" fmla="*/ 7620 h 9840"/>
              <a:gd name="connsiteX17" fmla="*/ 1962 w 9903"/>
              <a:gd name="connsiteY17" fmla="*/ 6878 h 9840"/>
              <a:gd name="connsiteX18" fmla="*/ 2144 w 9903"/>
              <a:gd name="connsiteY18" fmla="*/ 7459 h 9840"/>
              <a:gd name="connsiteX19" fmla="*/ 2238 w 9903"/>
              <a:gd name="connsiteY19" fmla="*/ 7620 h 9840"/>
              <a:gd name="connsiteX20" fmla="*/ 2337 w 9903"/>
              <a:gd name="connsiteY20" fmla="*/ 7302 h 9840"/>
              <a:gd name="connsiteX21" fmla="*/ 6434 w 9903"/>
              <a:gd name="connsiteY21" fmla="*/ 8358 h 9840"/>
              <a:gd name="connsiteX22" fmla="*/ 6534 w 9903"/>
              <a:gd name="connsiteY22" fmla="*/ 7459 h 9840"/>
              <a:gd name="connsiteX23" fmla="*/ 6630 w 9903"/>
              <a:gd name="connsiteY23" fmla="*/ 7750 h 9840"/>
              <a:gd name="connsiteX24" fmla="*/ 6722 w 9903"/>
              <a:gd name="connsiteY24" fmla="*/ 7010 h 9840"/>
              <a:gd name="connsiteX25" fmla="*/ 6916 w 9903"/>
              <a:gd name="connsiteY25" fmla="*/ 6720 h 9840"/>
              <a:gd name="connsiteX26" fmla="*/ 6996 w 9903"/>
              <a:gd name="connsiteY26" fmla="*/ 7302 h 9840"/>
              <a:gd name="connsiteX27" fmla="*/ 7099 w 9903"/>
              <a:gd name="connsiteY27" fmla="*/ 7459 h 9840"/>
              <a:gd name="connsiteX28" fmla="*/ 7180 w 9903"/>
              <a:gd name="connsiteY28" fmla="*/ 8651 h 9840"/>
              <a:gd name="connsiteX29" fmla="*/ 7378 w 9903"/>
              <a:gd name="connsiteY29" fmla="*/ 8518 h 9840"/>
              <a:gd name="connsiteX30" fmla="*/ 7459 w 9903"/>
              <a:gd name="connsiteY30" fmla="*/ 7910 h 9840"/>
              <a:gd name="connsiteX31" fmla="*/ 7561 w 9903"/>
              <a:gd name="connsiteY31" fmla="*/ 9550 h 9840"/>
              <a:gd name="connsiteX32" fmla="*/ 7665 w 9903"/>
              <a:gd name="connsiteY32" fmla="*/ 3730 h 9840"/>
              <a:gd name="connsiteX33" fmla="*/ 7845 w 9903"/>
              <a:gd name="connsiteY33" fmla="*/ 0 h 9840"/>
              <a:gd name="connsiteX34" fmla="*/ 7945 w 9903"/>
              <a:gd name="connsiteY34" fmla="*/ 1799 h 9840"/>
              <a:gd name="connsiteX35" fmla="*/ 8021 w 9903"/>
              <a:gd name="connsiteY35" fmla="*/ 1189 h 9840"/>
              <a:gd name="connsiteX36" fmla="*/ 8125 w 9903"/>
              <a:gd name="connsiteY36" fmla="*/ 2832 h 9840"/>
              <a:gd name="connsiteX37" fmla="*/ 8310 w 9903"/>
              <a:gd name="connsiteY37" fmla="*/ 2381 h 9840"/>
              <a:gd name="connsiteX38" fmla="*/ 8405 w 9903"/>
              <a:gd name="connsiteY38" fmla="*/ 2381 h 9840"/>
              <a:gd name="connsiteX39" fmla="*/ 8495 w 9903"/>
              <a:gd name="connsiteY39" fmla="*/ 2671 h 9840"/>
              <a:gd name="connsiteX40" fmla="*/ 8588 w 9903"/>
              <a:gd name="connsiteY40" fmla="*/ 3571 h 9840"/>
              <a:gd name="connsiteX41" fmla="*/ 8771 w 9903"/>
              <a:gd name="connsiteY41" fmla="*/ 2222 h 9840"/>
              <a:gd name="connsiteX42" fmla="*/ 8874 w 9903"/>
              <a:gd name="connsiteY42" fmla="*/ 2832 h 9840"/>
              <a:gd name="connsiteX43" fmla="*/ 8955 w 9903"/>
              <a:gd name="connsiteY43" fmla="*/ 2671 h 9840"/>
              <a:gd name="connsiteX44" fmla="*/ 9057 w 9903"/>
              <a:gd name="connsiteY44" fmla="*/ 1350 h 9840"/>
              <a:gd name="connsiteX45" fmla="*/ 9241 w 9903"/>
              <a:gd name="connsiteY45" fmla="*/ 1641 h 9840"/>
              <a:gd name="connsiteX46" fmla="*/ 9335 w 9903"/>
              <a:gd name="connsiteY46" fmla="*/ 743 h 9840"/>
              <a:gd name="connsiteX47" fmla="*/ 9437 w 9903"/>
              <a:gd name="connsiteY47" fmla="*/ 5658 h 9840"/>
              <a:gd name="connsiteX48" fmla="*/ 9519 w 9903"/>
              <a:gd name="connsiteY48" fmla="*/ 7750 h 9840"/>
              <a:gd name="connsiteX49" fmla="*/ 9718 w 9903"/>
              <a:gd name="connsiteY49" fmla="*/ 7750 h 9840"/>
              <a:gd name="connsiteX50" fmla="*/ 9802 w 9903"/>
              <a:gd name="connsiteY50" fmla="*/ 7010 h 9840"/>
              <a:gd name="connsiteX51" fmla="*/ 9903 w 9903"/>
              <a:gd name="connsiteY51" fmla="*/ 7010 h 9840"/>
              <a:gd name="connsiteX0" fmla="*/ 0 w 9818"/>
              <a:gd name="connsiteY0" fmla="*/ 7744 h 9705"/>
              <a:gd name="connsiteX1" fmla="*/ 103 w 9818"/>
              <a:gd name="connsiteY1" fmla="*/ 6829 h 9705"/>
              <a:gd name="connsiteX2" fmla="*/ 184 w 9818"/>
              <a:gd name="connsiteY2" fmla="*/ 7744 h 9705"/>
              <a:gd name="connsiteX3" fmla="*/ 289 w 9818"/>
              <a:gd name="connsiteY3" fmla="*/ 7876 h 9705"/>
              <a:gd name="connsiteX4" fmla="*/ 474 w 9818"/>
              <a:gd name="connsiteY4" fmla="*/ 7421 h 9705"/>
              <a:gd name="connsiteX5" fmla="*/ 571 w 9818"/>
              <a:gd name="connsiteY5" fmla="*/ 7876 h 9705"/>
              <a:gd name="connsiteX6" fmla="*/ 657 w 9818"/>
              <a:gd name="connsiteY6" fmla="*/ 7285 h 9705"/>
              <a:gd name="connsiteX7" fmla="*/ 756 w 9818"/>
              <a:gd name="connsiteY7" fmla="*/ 7744 h 9705"/>
              <a:gd name="connsiteX8" fmla="*/ 937 w 9818"/>
              <a:gd name="connsiteY8" fmla="*/ 6990 h 9705"/>
              <a:gd name="connsiteX9" fmla="*/ 1039 w 9818"/>
              <a:gd name="connsiteY9" fmla="*/ 7421 h 9705"/>
              <a:gd name="connsiteX10" fmla="*/ 1143 w 9818"/>
              <a:gd name="connsiteY10" fmla="*/ 7124 h 9705"/>
              <a:gd name="connsiteX11" fmla="*/ 1222 w 9818"/>
              <a:gd name="connsiteY11" fmla="*/ 7580 h 9705"/>
              <a:gd name="connsiteX12" fmla="*/ 1422 w 9818"/>
              <a:gd name="connsiteY12" fmla="*/ 6372 h 9705"/>
              <a:gd name="connsiteX13" fmla="*/ 1509 w 9818"/>
              <a:gd name="connsiteY13" fmla="*/ 7124 h 9705"/>
              <a:gd name="connsiteX14" fmla="*/ 1610 w 9818"/>
              <a:gd name="connsiteY14" fmla="*/ 7285 h 9705"/>
              <a:gd name="connsiteX15" fmla="*/ 1688 w 9818"/>
              <a:gd name="connsiteY15" fmla="*/ 7744 h 9705"/>
              <a:gd name="connsiteX16" fmla="*/ 1799 w 9818"/>
              <a:gd name="connsiteY16" fmla="*/ 6990 h 9705"/>
              <a:gd name="connsiteX17" fmla="*/ 1983 w 9818"/>
              <a:gd name="connsiteY17" fmla="*/ 7580 h 9705"/>
              <a:gd name="connsiteX18" fmla="*/ 2078 w 9818"/>
              <a:gd name="connsiteY18" fmla="*/ 7744 h 9705"/>
              <a:gd name="connsiteX19" fmla="*/ 2178 w 9818"/>
              <a:gd name="connsiteY19" fmla="*/ 7421 h 9705"/>
              <a:gd name="connsiteX20" fmla="*/ 6315 w 9818"/>
              <a:gd name="connsiteY20" fmla="*/ 8494 h 9705"/>
              <a:gd name="connsiteX21" fmla="*/ 6416 w 9818"/>
              <a:gd name="connsiteY21" fmla="*/ 7580 h 9705"/>
              <a:gd name="connsiteX22" fmla="*/ 6513 w 9818"/>
              <a:gd name="connsiteY22" fmla="*/ 7876 h 9705"/>
              <a:gd name="connsiteX23" fmla="*/ 6606 w 9818"/>
              <a:gd name="connsiteY23" fmla="*/ 7124 h 9705"/>
              <a:gd name="connsiteX24" fmla="*/ 6802 w 9818"/>
              <a:gd name="connsiteY24" fmla="*/ 6829 h 9705"/>
              <a:gd name="connsiteX25" fmla="*/ 6883 w 9818"/>
              <a:gd name="connsiteY25" fmla="*/ 7421 h 9705"/>
              <a:gd name="connsiteX26" fmla="*/ 6987 w 9818"/>
              <a:gd name="connsiteY26" fmla="*/ 7580 h 9705"/>
              <a:gd name="connsiteX27" fmla="*/ 7068 w 9818"/>
              <a:gd name="connsiteY27" fmla="*/ 8792 h 9705"/>
              <a:gd name="connsiteX28" fmla="*/ 7268 w 9818"/>
              <a:gd name="connsiteY28" fmla="*/ 8657 h 9705"/>
              <a:gd name="connsiteX29" fmla="*/ 7350 w 9818"/>
              <a:gd name="connsiteY29" fmla="*/ 8039 h 9705"/>
              <a:gd name="connsiteX30" fmla="*/ 7453 w 9818"/>
              <a:gd name="connsiteY30" fmla="*/ 9705 h 9705"/>
              <a:gd name="connsiteX31" fmla="*/ 7558 w 9818"/>
              <a:gd name="connsiteY31" fmla="*/ 3791 h 9705"/>
              <a:gd name="connsiteX32" fmla="*/ 7740 w 9818"/>
              <a:gd name="connsiteY32" fmla="*/ 0 h 9705"/>
              <a:gd name="connsiteX33" fmla="*/ 7841 w 9818"/>
              <a:gd name="connsiteY33" fmla="*/ 1828 h 9705"/>
              <a:gd name="connsiteX34" fmla="*/ 7918 w 9818"/>
              <a:gd name="connsiteY34" fmla="*/ 1208 h 9705"/>
              <a:gd name="connsiteX35" fmla="*/ 8023 w 9818"/>
              <a:gd name="connsiteY35" fmla="*/ 2878 h 9705"/>
              <a:gd name="connsiteX36" fmla="*/ 8209 w 9818"/>
              <a:gd name="connsiteY36" fmla="*/ 2420 h 9705"/>
              <a:gd name="connsiteX37" fmla="*/ 8305 w 9818"/>
              <a:gd name="connsiteY37" fmla="*/ 2420 h 9705"/>
              <a:gd name="connsiteX38" fmla="*/ 8396 w 9818"/>
              <a:gd name="connsiteY38" fmla="*/ 2714 h 9705"/>
              <a:gd name="connsiteX39" fmla="*/ 8490 w 9818"/>
              <a:gd name="connsiteY39" fmla="*/ 3629 h 9705"/>
              <a:gd name="connsiteX40" fmla="*/ 8675 w 9818"/>
              <a:gd name="connsiteY40" fmla="*/ 2258 h 9705"/>
              <a:gd name="connsiteX41" fmla="*/ 8779 w 9818"/>
              <a:gd name="connsiteY41" fmla="*/ 2878 h 9705"/>
              <a:gd name="connsiteX42" fmla="*/ 8861 w 9818"/>
              <a:gd name="connsiteY42" fmla="*/ 2714 h 9705"/>
              <a:gd name="connsiteX43" fmla="*/ 8964 w 9818"/>
              <a:gd name="connsiteY43" fmla="*/ 1372 h 9705"/>
              <a:gd name="connsiteX44" fmla="*/ 9150 w 9818"/>
              <a:gd name="connsiteY44" fmla="*/ 1668 h 9705"/>
              <a:gd name="connsiteX45" fmla="*/ 9244 w 9818"/>
              <a:gd name="connsiteY45" fmla="*/ 755 h 9705"/>
              <a:gd name="connsiteX46" fmla="*/ 9347 w 9818"/>
              <a:gd name="connsiteY46" fmla="*/ 5750 h 9705"/>
              <a:gd name="connsiteX47" fmla="*/ 9430 w 9818"/>
              <a:gd name="connsiteY47" fmla="*/ 7876 h 9705"/>
              <a:gd name="connsiteX48" fmla="*/ 9631 w 9818"/>
              <a:gd name="connsiteY48" fmla="*/ 7876 h 9705"/>
              <a:gd name="connsiteX49" fmla="*/ 9716 w 9818"/>
              <a:gd name="connsiteY49" fmla="*/ 7124 h 9705"/>
              <a:gd name="connsiteX50" fmla="*/ 9818 w 9818"/>
              <a:gd name="connsiteY50" fmla="*/ 7124 h 9705"/>
              <a:gd name="connsiteX0" fmla="*/ 0 w 9895"/>
              <a:gd name="connsiteY0" fmla="*/ 7037 h 10000"/>
              <a:gd name="connsiteX1" fmla="*/ 82 w 9895"/>
              <a:gd name="connsiteY1" fmla="*/ 7979 h 10000"/>
              <a:gd name="connsiteX2" fmla="*/ 189 w 9895"/>
              <a:gd name="connsiteY2" fmla="*/ 8115 h 10000"/>
              <a:gd name="connsiteX3" fmla="*/ 378 w 9895"/>
              <a:gd name="connsiteY3" fmla="*/ 7647 h 10000"/>
              <a:gd name="connsiteX4" fmla="*/ 477 w 9895"/>
              <a:gd name="connsiteY4" fmla="*/ 8115 h 10000"/>
              <a:gd name="connsiteX5" fmla="*/ 564 w 9895"/>
              <a:gd name="connsiteY5" fmla="*/ 7506 h 10000"/>
              <a:gd name="connsiteX6" fmla="*/ 665 w 9895"/>
              <a:gd name="connsiteY6" fmla="*/ 7979 h 10000"/>
              <a:gd name="connsiteX7" fmla="*/ 849 w 9895"/>
              <a:gd name="connsiteY7" fmla="*/ 7202 h 10000"/>
              <a:gd name="connsiteX8" fmla="*/ 953 w 9895"/>
              <a:gd name="connsiteY8" fmla="*/ 7647 h 10000"/>
              <a:gd name="connsiteX9" fmla="*/ 1059 w 9895"/>
              <a:gd name="connsiteY9" fmla="*/ 7341 h 10000"/>
              <a:gd name="connsiteX10" fmla="*/ 1140 w 9895"/>
              <a:gd name="connsiteY10" fmla="*/ 7810 h 10000"/>
              <a:gd name="connsiteX11" fmla="*/ 1343 w 9895"/>
              <a:gd name="connsiteY11" fmla="*/ 6566 h 10000"/>
              <a:gd name="connsiteX12" fmla="*/ 1432 w 9895"/>
              <a:gd name="connsiteY12" fmla="*/ 7341 h 10000"/>
              <a:gd name="connsiteX13" fmla="*/ 1535 w 9895"/>
              <a:gd name="connsiteY13" fmla="*/ 7506 h 10000"/>
              <a:gd name="connsiteX14" fmla="*/ 1614 w 9895"/>
              <a:gd name="connsiteY14" fmla="*/ 7979 h 10000"/>
              <a:gd name="connsiteX15" fmla="*/ 1727 w 9895"/>
              <a:gd name="connsiteY15" fmla="*/ 7202 h 10000"/>
              <a:gd name="connsiteX16" fmla="*/ 1915 w 9895"/>
              <a:gd name="connsiteY16" fmla="*/ 7810 h 10000"/>
              <a:gd name="connsiteX17" fmla="*/ 2012 w 9895"/>
              <a:gd name="connsiteY17" fmla="*/ 7979 h 10000"/>
              <a:gd name="connsiteX18" fmla="*/ 2113 w 9895"/>
              <a:gd name="connsiteY18" fmla="*/ 7647 h 10000"/>
              <a:gd name="connsiteX19" fmla="*/ 6327 w 9895"/>
              <a:gd name="connsiteY19" fmla="*/ 8752 h 10000"/>
              <a:gd name="connsiteX20" fmla="*/ 6430 w 9895"/>
              <a:gd name="connsiteY20" fmla="*/ 7810 h 10000"/>
              <a:gd name="connsiteX21" fmla="*/ 6529 w 9895"/>
              <a:gd name="connsiteY21" fmla="*/ 8115 h 10000"/>
              <a:gd name="connsiteX22" fmla="*/ 6623 w 9895"/>
              <a:gd name="connsiteY22" fmla="*/ 7341 h 10000"/>
              <a:gd name="connsiteX23" fmla="*/ 6823 w 9895"/>
              <a:gd name="connsiteY23" fmla="*/ 7037 h 10000"/>
              <a:gd name="connsiteX24" fmla="*/ 6906 w 9895"/>
              <a:gd name="connsiteY24" fmla="*/ 7647 h 10000"/>
              <a:gd name="connsiteX25" fmla="*/ 7012 w 9895"/>
              <a:gd name="connsiteY25" fmla="*/ 7810 h 10000"/>
              <a:gd name="connsiteX26" fmla="*/ 7094 w 9895"/>
              <a:gd name="connsiteY26" fmla="*/ 9059 h 10000"/>
              <a:gd name="connsiteX27" fmla="*/ 7298 w 9895"/>
              <a:gd name="connsiteY27" fmla="*/ 8920 h 10000"/>
              <a:gd name="connsiteX28" fmla="*/ 7381 w 9895"/>
              <a:gd name="connsiteY28" fmla="*/ 8283 h 10000"/>
              <a:gd name="connsiteX29" fmla="*/ 7486 w 9895"/>
              <a:gd name="connsiteY29" fmla="*/ 10000 h 10000"/>
              <a:gd name="connsiteX30" fmla="*/ 7593 w 9895"/>
              <a:gd name="connsiteY30" fmla="*/ 3906 h 10000"/>
              <a:gd name="connsiteX31" fmla="*/ 7778 w 9895"/>
              <a:gd name="connsiteY31" fmla="*/ 0 h 10000"/>
              <a:gd name="connsiteX32" fmla="*/ 7881 w 9895"/>
              <a:gd name="connsiteY32" fmla="*/ 1884 h 10000"/>
              <a:gd name="connsiteX33" fmla="*/ 7960 w 9895"/>
              <a:gd name="connsiteY33" fmla="*/ 1245 h 10000"/>
              <a:gd name="connsiteX34" fmla="*/ 8067 w 9895"/>
              <a:gd name="connsiteY34" fmla="*/ 2965 h 10000"/>
              <a:gd name="connsiteX35" fmla="*/ 8256 w 9895"/>
              <a:gd name="connsiteY35" fmla="*/ 2494 h 10000"/>
              <a:gd name="connsiteX36" fmla="*/ 8354 w 9895"/>
              <a:gd name="connsiteY36" fmla="*/ 2494 h 10000"/>
              <a:gd name="connsiteX37" fmla="*/ 8447 w 9895"/>
              <a:gd name="connsiteY37" fmla="*/ 2796 h 10000"/>
              <a:gd name="connsiteX38" fmla="*/ 8542 w 9895"/>
              <a:gd name="connsiteY38" fmla="*/ 3739 h 10000"/>
              <a:gd name="connsiteX39" fmla="*/ 8731 w 9895"/>
              <a:gd name="connsiteY39" fmla="*/ 2327 h 10000"/>
              <a:gd name="connsiteX40" fmla="*/ 8837 w 9895"/>
              <a:gd name="connsiteY40" fmla="*/ 2965 h 10000"/>
              <a:gd name="connsiteX41" fmla="*/ 8920 w 9895"/>
              <a:gd name="connsiteY41" fmla="*/ 2796 h 10000"/>
              <a:gd name="connsiteX42" fmla="*/ 9025 w 9895"/>
              <a:gd name="connsiteY42" fmla="*/ 1414 h 10000"/>
              <a:gd name="connsiteX43" fmla="*/ 9215 w 9895"/>
              <a:gd name="connsiteY43" fmla="*/ 1719 h 10000"/>
              <a:gd name="connsiteX44" fmla="*/ 9310 w 9895"/>
              <a:gd name="connsiteY44" fmla="*/ 778 h 10000"/>
              <a:gd name="connsiteX45" fmla="*/ 9415 w 9895"/>
              <a:gd name="connsiteY45" fmla="*/ 5925 h 10000"/>
              <a:gd name="connsiteX46" fmla="*/ 9500 w 9895"/>
              <a:gd name="connsiteY46" fmla="*/ 8115 h 10000"/>
              <a:gd name="connsiteX47" fmla="*/ 9705 w 9895"/>
              <a:gd name="connsiteY47" fmla="*/ 8115 h 10000"/>
              <a:gd name="connsiteX48" fmla="*/ 9791 w 9895"/>
              <a:gd name="connsiteY48" fmla="*/ 7341 h 10000"/>
              <a:gd name="connsiteX49" fmla="*/ 9895 w 9895"/>
              <a:gd name="connsiteY49" fmla="*/ 7341 h 10000"/>
              <a:gd name="connsiteX0" fmla="*/ 0 w 9917"/>
              <a:gd name="connsiteY0" fmla="*/ 7979 h 10000"/>
              <a:gd name="connsiteX1" fmla="*/ 108 w 9917"/>
              <a:gd name="connsiteY1" fmla="*/ 8115 h 10000"/>
              <a:gd name="connsiteX2" fmla="*/ 299 w 9917"/>
              <a:gd name="connsiteY2" fmla="*/ 7647 h 10000"/>
              <a:gd name="connsiteX3" fmla="*/ 399 w 9917"/>
              <a:gd name="connsiteY3" fmla="*/ 8115 h 10000"/>
              <a:gd name="connsiteX4" fmla="*/ 487 w 9917"/>
              <a:gd name="connsiteY4" fmla="*/ 7506 h 10000"/>
              <a:gd name="connsiteX5" fmla="*/ 589 w 9917"/>
              <a:gd name="connsiteY5" fmla="*/ 7979 h 10000"/>
              <a:gd name="connsiteX6" fmla="*/ 775 w 9917"/>
              <a:gd name="connsiteY6" fmla="*/ 7202 h 10000"/>
              <a:gd name="connsiteX7" fmla="*/ 880 w 9917"/>
              <a:gd name="connsiteY7" fmla="*/ 7647 h 10000"/>
              <a:gd name="connsiteX8" fmla="*/ 987 w 9917"/>
              <a:gd name="connsiteY8" fmla="*/ 7341 h 10000"/>
              <a:gd name="connsiteX9" fmla="*/ 1069 w 9917"/>
              <a:gd name="connsiteY9" fmla="*/ 7810 h 10000"/>
              <a:gd name="connsiteX10" fmla="*/ 1274 w 9917"/>
              <a:gd name="connsiteY10" fmla="*/ 6566 h 10000"/>
              <a:gd name="connsiteX11" fmla="*/ 1364 w 9917"/>
              <a:gd name="connsiteY11" fmla="*/ 7341 h 10000"/>
              <a:gd name="connsiteX12" fmla="*/ 1468 w 9917"/>
              <a:gd name="connsiteY12" fmla="*/ 7506 h 10000"/>
              <a:gd name="connsiteX13" fmla="*/ 1548 w 9917"/>
              <a:gd name="connsiteY13" fmla="*/ 7979 h 10000"/>
              <a:gd name="connsiteX14" fmla="*/ 1662 w 9917"/>
              <a:gd name="connsiteY14" fmla="*/ 7202 h 10000"/>
              <a:gd name="connsiteX15" fmla="*/ 1852 w 9917"/>
              <a:gd name="connsiteY15" fmla="*/ 7810 h 10000"/>
              <a:gd name="connsiteX16" fmla="*/ 1950 w 9917"/>
              <a:gd name="connsiteY16" fmla="*/ 7979 h 10000"/>
              <a:gd name="connsiteX17" fmla="*/ 2052 w 9917"/>
              <a:gd name="connsiteY17" fmla="*/ 7647 h 10000"/>
              <a:gd name="connsiteX18" fmla="*/ 6311 w 9917"/>
              <a:gd name="connsiteY18" fmla="*/ 8752 h 10000"/>
              <a:gd name="connsiteX19" fmla="*/ 6415 w 9917"/>
              <a:gd name="connsiteY19" fmla="*/ 7810 h 10000"/>
              <a:gd name="connsiteX20" fmla="*/ 6515 w 9917"/>
              <a:gd name="connsiteY20" fmla="*/ 8115 h 10000"/>
              <a:gd name="connsiteX21" fmla="*/ 6610 w 9917"/>
              <a:gd name="connsiteY21" fmla="*/ 7341 h 10000"/>
              <a:gd name="connsiteX22" fmla="*/ 6812 w 9917"/>
              <a:gd name="connsiteY22" fmla="*/ 7037 h 10000"/>
              <a:gd name="connsiteX23" fmla="*/ 6896 w 9917"/>
              <a:gd name="connsiteY23" fmla="*/ 7647 h 10000"/>
              <a:gd name="connsiteX24" fmla="*/ 7003 w 9917"/>
              <a:gd name="connsiteY24" fmla="*/ 7810 h 10000"/>
              <a:gd name="connsiteX25" fmla="*/ 7086 w 9917"/>
              <a:gd name="connsiteY25" fmla="*/ 9059 h 10000"/>
              <a:gd name="connsiteX26" fmla="*/ 7292 w 9917"/>
              <a:gd name="connsiteY26" fmla="*/ 8920 h 10000"/>
              <a:gd name="connsiteX27" fmla="*/ 7376 w 9917"/>
              <a:gd name="connsiteY27" fmla="*/ 8283 h 10000"/>
              <a:gd name="connsiteX28" fmla="*/ 7482 w 9917"/>
              <a:gd name="connsiteY28" fmla="*/ 10000 h 10000"/>
              <a:gd name="connsiteX29" fmla="*/ 7591 w 9917"/>
              <a:gd name="connsiteY29" fmla="*/ 3906 h 10000"/>
              <a:gd name="connsiteX30" fmla="*/ 7778 w 9917"/>
              <a:gd name="connsiteY30" fmla="*/ 0 h 10000"/>
              <a:gd name="connsiteX31" fmla="*/ 7882 w 9917"/>
              <a:gd name="connsiteY31" fmla="*/ 1884 h 10000"/>
              <a:gd name="connsiteX32" fmla="*/ 7961 w 9917"/>
              <a:gd name="connsiteY32" fmla="*/ 1245 h 10000"/>
              <a:gd name="connsiteX33" fmla="*/ 8070 w 9917"/>
              <a:gd name="connsiteY33" fmla="*/ 2965 h 10000"/>
              <a:gd name="connsiteX34" fmla="*/ 8261 w 9917"/>
              <a:gd name="connsiteY34" fmla="*/ 2494 h 10000"/>
              <a:gd name="connsiteX35" fmla="*/ 8360 w 9917"/>
              <a:gd name="connsiteY35" fmla="*/ 2494 h 10000"/>
              <a:gd name="connsiteX36" fmla="*/ 8454 w 9917"/>
              <a:gd name="connsiteY36" fmla="*/ 2796 h 10000"/>
              <a:gd name="connsiteX37" fmla="*/ 8550 w 9917"/>
              <a:gd name="connsiteY37" fmla="*/ 3739 h 10000"/>
              <a:gd name="connsiteX38" fmla="*/ 8741 w 9917"/>
              <a:gd name="connsiteY38" fmla="*/ 2327 h 10000"/>
              <a:gd name="connsiteX39" fmla="*/ 8848 w 9917"/>
              <a:gd name="connsiteY39" fmla="*/ 2965 h 10000"/>
              <a:gd name="connsiteX40" fmla="*/ 8932 w 9917"/>
              <a:gd name="connsiteY40" fmla="*/ 2796 h 10000"/>
              <a:gd name="connsiteX41" fmla="*/ 9038 w 9917"/>
              <a:gd name="connsiteY41" fmla="*/ 1414 h 10000"/>
              <a:gd name="connsiteX42" fmla="*/ 9230 w 9917"/>
              <a:gd name="connsiteY42" fmla="*/ 1719 h 10000"/>
              <a:gd name="connsiteX43" fmla="*/ 9326 w 9917"/>
              <a:gd name="connsiteY43" fmla="*/ 778 h 10000"/>
              <a:gd name="connsiteX44" fmla="*/ 9432 w 9917"/>
              <a:gd name="connsiteY44" fmla="*/ 5925 h 10000"/>
              <a:gd name="connsiteX45" fmla="*/ 9518 w 9917"/>
              <a:gd name="connsiteY45" fmla="*/ 8115 h 10000"/>
              <a:gd name="connsiteX46" fmla="*/ 9725 w 9917"/>
              <a:gd name="connsiteY46" fmla="*/ 8115 h 10000"/>
              <a:gd name="connsiteX47" fmla="*/ 9812 w 9917"/>
              <a:gd name="connsiteY47" fmla="*/ 7341 h 10000"/>
              <a:gd name="connsiteX48" fmla="*/ 9917 w 9917"/>
              <a:gd name="connsiteY48" fmla="*/ 7341 h 10000"/>
              <a:gd name="connsiteX0" fmla="*/ 0 w 10000"/>
              <a:gd name="connsiteY0" fmla="*/ 7979 h 10000"/>
              <a:gd name="connsiteX1" fmla="*/ 302 w 10000"/>
              <a:gd name="connsiteY1" fmla="*/ 7647 h 10000"/>
              <a:gd name="connsiteX2" fmla="*/ 402 w 10000"/>
              <a:gd name="connsiteY2" fmla="*/ 8115 h 10000"/>
              <a:gd name="connsiteX3" fmla="*/ 491 w 10000"/>
              <a:gd name="connsiteY3" fmla="*/ 7506 h 10000"/>
              <a:gd name="connsiteX4" fmla="*/ 594 w 10000"/>
              <a:gd name="connsiteY4" fmla="*/ 7979 h 10000"/>
              <a:gd name="connsiteX5" fmla="*/ 781 w 10000"/>
              <a:gd name="connsiteY5" fmla="*/ 7202 h 10000"/>
              <a:gd name="connsiteX6" fmla="*/ 887 w 10000"/>
              <a:gd name="connsiteY6" fmla="*/ 7647 h 10000"/>
              <a:gd name="connsiteX7" fmla="*/ 995 w 10000"/>
              <a:gd name="connsiteY7" fmla="*/ 7341 h 10000"/>
              <a:gd name="connsiteX8" fmla="*/ 1078 w 10000"/>
              <a:gd name="connsiteY8" fmla="*/ 7810 h 10000"/>
              <a:gd name="connsiteX9" fmla="*/ 1285 w 10000"/>
              <a:gd name="connsiteY9" fmla="*/ 6566 h 10000"/>
              <a:gd name="connsiteX10" fmla="*/ 1375 w 10000"/>
              <a:gd name="connsiteY10" fmla="*/ 7341 h 10000"/>
              <a:gd name="connsiteX11" fmla="*/ 1480 w 10000"/>
              <a:gd name="connsiteY11" fmla="*/ 7506 h 10000"/>
              <a:gd name="connsiteX12" fmla="*/ 1561 w 10000"/>
              <a:gd name="connsiteY12" fmla="*/ 7979 h 10000"/>
              <a:gd name="connsiteX13" fmla="*/ 1676 w 10000"/>
              <a:gd name="connsiteY13" fmla="*/ 7202 h 10000"/>
              <a:gd name="connsiteX14" fmla="*/ 1868 w 10000"/>
              <a:gd name="connsiteY14" fmla="*/ 7810 h 10000"/>
              <a:gd name="connsiteX15" fmla="*/ 1966 w 10000"/>
              <a:gd name="connsiteY15" fmla="*/ 7979 h 10000"/>
              <a:gd name="connsiteX16" fmla="*/ 2069 w 10000"/>
              <a:gd name="connsiteY16" fmla="*/ 7647 h 10000"/>
              <a:gd name="connsiteX17" fmla="*/ 6364 w 10000"/>
              <a:gd name="connsiteY17" fmla="*/ 8752 h 10000"/>
              <a:gd name="connsiteX18" fmla="*/ 6469 w 10000"/>
              <a:gd name="connsiteY18" fmla="*/ 7810 h 10000"/>
              <a:gd name="connsiteX19" fmla="*/ 6570 w 10000"/>
              <a:gd name="connsiteY19" fmla="*/ 8115 h 10000"/>
              <a:gd name="connsiteX20" fmla="*/ 6665 w 10000"/>
              <a:gd name="connsiteY20" fmla="*/ 7341 h 10000"/>
              <a:gd name="connsiteX21" fmla="*/ 6869 w 10000"/>
              <a:gd name="connsiteY21" fmla="*/ 7037 h 10000"/>
              <a:gd name="connsiteX22" fmla="*/ 6954 w 10000"/>
              <a:gd name="connsiteY22" fmla="*/ 7647 h 10000"/>
              <a:gd name="connsiteX23" fmla="*/ 7062 w 10000"/>
              <a:gd name="connsiteY23" fmla="*/ 7810 h 10000"/>
              <a:gd name="connsiteX24" fmla="*/ 7145 w 10000"/>
              <a:gd name="connsiteY24" fmla="*/ 9059 h 10000"/>
              <a:gd name="connsiteX25" fmla="*/ 7353 w 10000"/>
              <a:gd name="connsiteY25" fmla="*/ 8920 h 10000"/>
              <a:gd name="connsiteX26" fmla="*/ 7438 w 10000"/>
              <a:gd name="connsiteY26" fmla="*/ 8283 h 10000"/>
              <a:gd name="connsiteX27" fmla="*/ 7545 w 10000"/>
              <a:gd name="connsiteY27" fmla="*/ 10000 h 10000"/>
              <a:gd name="connsiteX28" fmla="*/ 7655 w 10000"/>
              <a:gd name="connsiteY28" fmla="*/ 3906 h 10000"/>
              <a:gd name="connsiteX29" fmla="*/ 7843 w 10000"/>
              <a:gd name="connsiteY29" fmla="*/ 0 h 10000"/>
              <a:gd name="connsiteX30" fmla="*/ 7948 w 10000"/>
              <a:gd name="connsiteY30" fmla="*/ 1884 h 10000"/>
              <a:gd name="connsiteX31" fmla="*/ 8028 w 10000"/>
              <a:gd name="connsiteY31" fmla="*/ 1245 h 10000"/>
              <a:gd name="connsiteX32" fmla="*/ 8138 w 10000"/>
              <a:gd name="connsiteY32" fmla="*/ 2965 h 10000"/>
              <a:gd name="connsiteX33" fmla="*/ 8330 w 10000"/>
              <a:gd name="connsiteY33" fmla="*/ 2494 h 10000"/>
              <a:gd name="connsiteX34" fmla="*/ 8430 w 10000"/>
              <a:gd name="connsiteY34" fmla="*/ 2494 h 10000"/>
              <a:gd name="connsiteX35" fmla="*/ 8525 w 10000"/>
              <a:gd name="connsiteY35" fmla="*/ 2796 h 10000"/>
              <a:gd name="connsiteX36" fmla="*/ 8622 w 10000"/>
              <a:gd name="connsiteY36" fmla="*/ 3739 h 10000"/>
              <a:gd name="connsiteX37" fmla="*/ 8814 w 10000"/>
              <a:gd name="connsiteY37" fmla="*/ 2327 h 10000"/>
              <a:gd name="connsiteX38" fmla="*/ 8922 w 10000"/>
              <a:gd name="connsiteY38" fmla="*/ 2965 h 10000"/>
              <a:gd name="connsiteX39" fmla="*/ 9007 w 10000"/>
              <a:gd name="connsiteY39" fmla="*/ 2796 h 10000"/>
              <a:gd name="connsiteX40" fmla="*/ 9114 w 10000"/>
              <a:gd name="connsiteY40" fmla="*/ 1414 h 10000"/>
              <a:gd name="connsiteX41" fmla="*/ 9307 w 10000"/>
              <a:gd name="connsiteY41" fmla="*/ 1719 h 10000"/>
              <a:gd name="connsiteX42" fmla="*/ 9404 w 10000"/>
              <a:gd name="connsiteY42" fmla="*/ 778 h 10000"/>
              <a:gd name="connsiteX43" fmla="*/ 9511 w 10000"/>
              <a:gd name="connsiteY43" fmla="*/ 5925 h 10000"/>
              <a:gd name="connsiteX44" fmla="*/ 9598 w 10000"/>
              <a:gd name="connsiteY44" fmla="*/ 8115 h 10000"/>
              <a:gd name="connsiteX45" fmla="*/ 9806 w 10000"/>
              <a:gd name="connsiteY45" fmla="*/ 8115 h 10000"/>
              <a:gd name="connsiteX46" fmla="*/ 9894 w 10000"/>
              <a:gd name="connsiteY46" fmla="*/ 7341 h 10000"/>
              <a:gd name="connsiteX47" fmla="*/ 10000 w 10000"/>
              <a:gd name="connsiteY47" fmla="*/ 7341 h 10000"/>
              <a:gd name="connsiteX0" fmla="*/ 0 w 9698"/>
              <a:gd name="connsiteY0" fmla="*/ 7647 h 10000"/>
              <a:gd name="connsiteX1" fmla="*/ 100 w 9698"/>
              <a:gd name="connsiteY1" fmla="*/ 8115 h 10000"/>
              <a:gd name="connsiteX2" fmla="*/ 189 w 9698"/>
              <a:gd name="connsiteY2" fmla="*/ 7506 h 10000"/>
              <a:gd name="connsiteX3" fmla="*/ 292 w 9698"/>
              <a:gd name="connsiteY3" fmla="*/ 7979 h 10000"/>
              <a:gd name="connsiteX4" fmla="*/ 479 w 9698"/>
              <a:gd name="connsiteY4" fmla="*/ 7202 h 10000"/>
              <a:gd name="connsiteX5" fmla="*/ 585 w 9698"/>
              <a:gd name="connsiteY5" fmla="*/ 7647 h 10000"/>
              <a:gd name="connsiteX6" fmla="*/ 693 w 9698"/>
              <a:gd name="connsiteY6" fmla="*/ 7341 h 10000"/>
              <a:gd name="connsiteX7" fmla="*/ 776 w 9698"/>
              <a:gd name="connsiteY7" fmla="*/ 7810 h 10000"/>
              <a:gd name="connsiteX8" fmla="*/ 983 w 9698"/>
              <a:gd name="connsiteY8" fmla="*/ 6566 h 10000"/>
              <a:gd name="connsiteX9" fmla="*/ 1073 w 9698"/>
              <a:gd name="connsiteY9" fmla="*/ 7341 h 10000"/>
              <a:gd name="connsiteX10" fmla="*/ 1178 w 9698"/>
              <a:gd name="connsiteY10" fmla="*/ 7506 h 10000"/>
              <a:gd name="connsiteX11" fmla="*/ 1259 w 9698"/>
              <a:gd name="connsiteY11" fmla="*/ 7979 h 10000"/>
              <a:gd name="connsiteX12" fmla="*/ 1374 w 9698"/>
              <a:gd name="connsiteY12" fmla="*/ 7202 h 10000"/>
              <a:gd name="connsiteX13" fmla="*/ 1566 w 9698"/>
              <a:gd name="connsiteY13" fmla="*/ 7810 h 10000"/>
              <a:gd name="connsiteX14" fmla="*/ 1664 w 9698"/>
              <a:gd name="connsiteY14" fmla="*/ 7979 h 10000"/>
              <a:gd name="connsiteX15" fmla="*/ 1767 w 9698"/>
              <a:gd name="connsiteY15" fmla="*/ 7647 h 10000"/>
              <a:gd name="connsiteX16" fmla="*/ 6062 w 9698"/>
              <a:gd name="connsiteY16" fmla="*/ 8752 h 10000"/>
              <a:gd name="connsiteX17" fmla="*/ 6167 w 9698"/>
              <a:gd name="connsiteY17" fmla="*/ 7810 h 10000"/>
              <a:gd name="connsiteX18" fmla="*/ 6268 w 9698"/>
              <a:gd name="connsiteY18" fmla="*/ 8115 h 10000"/>
              <a:gd name="connsiteX19" fmla="*/ 6363 w 9698"/>
              <a:gd name="connsiteY19" fmla="*/ 7341 h 10000"/>
              <a:gd name="connsiteX20" fmla="*/ 6567 w 9698"/>
              <a:gd name="connsiteY20" fmla="*/ 7037 h 10000"/>
              <a:gd name="connsiteX21" fmla="*/ 6652 w 9698"/>
              <a:gd name="connsiteY21" fmla="*/ 7647 h 10000"/>
              <a:gd name="connsiteX22" fmla="*/ 6760 w 9698"/>
              <a:gd name="connsiteY22" fmla="*/ 7810 h 10000"/>
              <a:gd name="connsiteX23" fmla="*/ 6843 w 9698"/>
              <a:gd name="connsiteY23" fmla="*/ 9059 h 10000"/>
              <a:gd name="connsiteX24" fmla="*/ 7051 w 9698"/>
              <a:gd name="connsiteY24" fmla="*/ 8920 h 10000"/>
              <a:gd name="connsiteX25" fmla="*/ 7136 w 9698"/>
              <a:gd name="connsiteY25" fmla="*/ 8283 h 10000"/>
              <a:gd name="connsiteX26" fmla="*/ 7243 w 9698"/>
              <a:gd name="connsiteY26" fmla="*/ 10000 h 10000"/>
              <a:gd name="connsiteX27" fmla="*/ 7353 w 9698"/>
              <a:gd name="connsiteY27" fmla="*/ 3906 h 10000"/>
              <a:gd name="connsiteX28" fmla="*/ 7541 w 9698"/>
              <a:gd name="connsiteY28" fmla="*/ 0 h 10000"/>
              <a:gd name="connsiteX29" fmla="*/ 7646 w 9698"/>
              <a:gd name="connsiteY29" fmla="*/ 1884 h 10000"/>
              <a:gd name="connsiteX30" fmla="*/ 7726 w 9698"/>
              <a:gd name="connsiteY30" fmla="*/ 1245 h 10000"/>
              <a:gd name="connsiteX31" fmla="*/ 7836 w 9698"/>
              <a:gd name="connsiteY31" fmla="*/ 2965 h 10000"/>
              <a:gd name="connsiteX32" fmla="*/ 8028 w 9698"/>
              <a:gd name="connsiteY32" fmla="*/ 2494 h 10000"/>
              <a:gd name="connsiteX33" fmla="*/ 8128 w 9698"/>
              <a:gd name="connsiteY33" fmla="*/ 2494 h 10000"/>
              <a:gd name="connsiteX34" fmla="*/ 8223 w 9698"/>
              <a:gd name="connsiteY34" fmla="*/ 2796 h 10000"/>
              <a:gd name="connsiteX35" fmla="*/ 8320 w 9698"/>
              <a:gd name="connsiteY35" fmla="*/ 3739 h 10000"/>
              <a:gd name="connsiteX36" fmla="*/ 8512 w 9698"/>
              <a:gd name="connsiteY36" fmla="*/ 2327 h 10000"/>
              <a:gd name="connsiteX37" fmla="*/ 8620 w 9698"/>
              <a:gd name="connsiteY37" fmla="*/ 2965 h 10000"/>
              <a:gd name="connsiteX38" fmla="*/ 8705 w 9698"/>
              <a:gd name="connsiteY38" fmla="*/ 2796 h 10000"/>
              <a:gd name="connsiteX39" fmla="*/ 8812 w 9698"/>
              <a:gd name="connsiteY39" fmla="*/ 1414 h 10000"/>
              <a:gd name="connsiteX40" fmla="*/ 9005 w 9698"/>
              <a:gd name="connsiteY40" fmla="*/ 1719 h 10000"/>
              <a:gd name="connsiteX41" fmla="*/ 9102 w 9698"/>
              <a:gd name="connsiteY41" fmla="*/ 778 h 10000"/>
              <a:gd name="connsiteX42" fmla="*/ 9209 w 9698"/>
              <a:gd name="connsiteY42" fmla="*/ 5925 h 10000"/>
              <a:gd name="connsiteX43" fmla="*/ 9296 w 9698"/>
              <a:gd name="connsiteY43" fmla="*/ 8115 h 10000"/>
              <a:gd name="connsiteX44" fmla="*/ 9504 w 9698"/>
              <a:gd name="connsiteY44" fmla="*/ 8115 h 10000"/>
              <a:gd name="connsiteX45" fmla="*/ 9592 w 9698"/>
              <a:gd name="connsiteY45" fmla="*/ 7341 h 10000"/>
              <a:gd name="connsiteX46" fmla="*/ 9698 w 9698"/>
              <a:gd name="connsiteY46" fmla="*/ 7341 h 10000"/>
              <a:gd name="connsiteX0" fmla="*/ 0 w 9897"/>
              <a:gd name="connsiteY0" fmla="*/ 8115 h 10000"/>
              <a:gd name="connsiteX1" fmla="*/ 92 w 9897"/>
              <a:gd name="connsiteY1" fmla="*/ 7506 h 10000"/>
              <a:gd name="connsiteX2" fmla="*/ 198 w 9897"/>
              <a:gd name="connsiteY2" fmla="*/ 7979 h 10000"/>
              <a:gd name="connsiteX3" fmla="*/ 391 w 9897"/>
              <a:gd name="connsiteY3" fmla="*/ 7202 h 10000"/>
              <a:gd name="connsiteX4" fmla="*/ 500 w 9897"/>
              <a:gd name="connsiteY4" fmla="*/ 7647 h 10000"/>
              <a:gd name="connsiteX5" fmla="*/ 612 w 9897"/>
              <a:gd name="connsiteY5" fmla="*/ 7341 h 10000"/>
              <a:gd name="connsiteX6" fmla="*/ 697 w 9897"/>
              <a:gd name="connsiteY6" fmla="*/ 7810 h 10000"/>
              <a:gd name="connsiteX7" fmla="*/ 911 w 9897"/>
              <a:gd name="connsiteY7" fmla="*/ 6566 h 10000"/>
              <a:gd name="connsiteX8" fmla="*/ 1003 w 9897"/>
              <a:gd name="connsiteY8" fmla="*/ 7341 h 10000"/>
              <a:gd name="connsiteX9" fmla="*/ 1112 w 9897"/>
              <a:gd name="connsiteY9" fmla="*/ 7506 h 10000"/>
              <a:gd name="connsiteX10" fmla="*/ 1195 w 9897"/>
              <a:gd name="connsiteY10" fmla="*/ 7979 h 10000"/>
              <a:gd name="connsiteX11" fmla="*/ 1314 w 9897"/>
              <a:gd name="connsiteY11" fmla="*/ 7202 h 10000"/>
              <a:gd name="connsiteX12" fmla="*/ 1512 w 9897"/>
              <a:gd name="connsiteY12" fmla="*/ 7810 h 10000"/>
              <a:gd name="connsiteX13" fmla="*/ 1613 w 9897"/>
              <a:gd name="connsiteY13" fmla="*/ 7979 h 10000"/>
              <a:gd name="connsiteX14" fmla="*/ 1719 w 9897"/>
              <a:gd name="connsiteY14" fmla="*/ 7647 h 10000"/>
              <a:gd name="connsiteX15" fmla="*/ 6148 w 9897"/>
              <a:gd name="connsiteY15" fmla="*/ 8752 h 10000"/>
              <a:gd name="connsiteX16" fmla="*/ 6256 w 9897"/>
              <a:gd name="connsiteY16" fmla="*/ 7810 h 10000"/>
              <a:gd name="connsiteX17" fmla="*/ 6360 w 9897"/>
              <a:gd name="connsiteY17" fmla="*/ 8115 h 10000"/>
              <a:gd name="connsiteX18" fmla="*/ 6458 w 9897"/>
              <a:gd name="connsiteY18" fmla="*/ 7341 h 10000"/>
              <a:gd name="connsiteX19" fmla="*/ 6668 w 9897"/>
              <a:gd name="connsiteY19" fmla="*/ 7037 h 10000"/>
              <a:gd name="connsiteX20" fmla="*/ 6756 w 9897"/>
              <a:gd name="connsiteY20" fmla="*/ 7647 h 10000"/>
              <a:gd name="connsiteX21" fmla="*/ 6868 w 9897"/>
              <a:gd name="connsiteY21" fmla="*/ 7810 h 10000"/>
              <a:gd name="connsiteX22" fmla="*/ 6953 w 9897"/>
              <a:gd name="connsiteY22" fmla="*/ 9059 h 10000"/>
              <a:gd name="connsiteX23" fmla="*/ 7168 w 9897"/>
              <a:gd name="connsiteY23" fmla="*/ 8920 h 10000"/>
              <a:gd name="connsiteX24" fmla="*/ 7255 w 9897"/>
              <a:gd name="connsiteY24" fmla="*/ 8283 h 10000"/>
              <a:gd name="connsiteX25" fmla="*/ 7366 w 9897"/>
              <a:gd name="connsiteY25" fmla="*/ 10000 h 10000"/>
              <a:gd name="connsiteX26" fmla="*/ 7479 w 9897"/>
              <a:gd name="connsiteY26" fmla="*/ 3906 h 10000"/>
              <a:gd name="connsiteX27" fmla="*/ 7673 w 9897"/>
              <a:gd name="connsiteY27" fmla="*/ 0 h 10000"/>
              <a:gd name="connsiteX28" fmla="*/ 7781 w 9897"/>
              <a:gd name="connsiteY28" fmla="*/ 1884 h 10000"/>
              <a:gd name="connsiteX29" fmla="*/ 7864 w 9897"/>
              <a:gd name="connsiteY29" fmla="*/ 1245 h 10000"/>
              <a:gd name="connsiteX30" fmla="*/ 7977 w 9897"/>
              <a:gd name="connsiteY30" fmla="*/ 2965 h 10000"/>
              <a:gd name="connsiteX31" fmla="*/ 8175 w 9897"/>
              <a:gd name="connsiteY31" fmla="*/ 2494 h 10000"/>
              <a:gd name="connsiteX32" fmla="*/ 8278 w 9897"/>
              <a:gd name="connsiteY32" fmla="*/ 2494 h 10000"/>
              <a:gd name="connsiteX33" fmla="*/ 8376 w 9897"/>
              <a:gd name="connsiteY33" fmla="*/ 2796 h 10000"/>
              <a:gd name="connsiteX34" fmla="*/ 8476 w 9897"/>
              <a:gd name="connsiteY34" fmla="*/ 3739 h 10000"/>
              <a:gd name="connsiteX35" fmla="*/ 8674 w 9897"/>
              <a:gd name="connsiteY35" fmla="*/ 2327 h 10000"/>
              <a:gd name="connsiteX36" fmla="*/ 8785 w 9897"/>
              <a:gd name="connsiteY36" fmla="*/ 2965 h 10000"/>
              <a:gd name="connsiteX37" fmla="*/ 8873 w 9897"/>
              <a:gd name="connsiteY37" fmla="*/ 2796 h 10000"/>
              <a:gd name="connsiteX38" fmla="*/ 8983 w 9897"/>
              <a:gd name="connsiteY38" fmla="*/ 1414 h 10000"/>
              <a:gd name="connsiteX39" fmla="*/ 9182 w 9897"/>
              <a:gd name="connsiteY39" fmla="*/ 1719 h 10000"/>
              <a:gd name="connsiteX40" fmla="*/ 9282 w 9897"/>
              <a:gd name="connsiteY40" fmla="*/ 778 h 10000"/>
              <a:gd name="connsiteX41" fmla="*/ 9393 w 9897"/>
              <a:gd name="connsiteY41" fmla="*/ 5925 h 10000"/>
              <a:gd name="connsiteX42" fmla="*/ 9482 w 9897"/>
              <a:gd name="connsiteY42" fmla="*/ 8115 h 10000"/>
              <a:gd name="connsiteX43" fmla="*/ 9697 w 9897"/>
              <a:gd name="connsiteY43" fmla="*/ 8115 h 10000"/>
              <a:gd name="connsiteX44" fmla="*/ 9788 w 9897"/>
              <a:gd name="connsiteY44" fmla="*/ 7341 h 10000"/>
              <a:gd name="connsiteX45" fmla="*/ 9897 w 9897"/>
              <a:gd name="connsiteY45" fmla="*/ 7341 h 10000"/>
              <a:gd name="connsiteX0" fmla="*/ 0 w 9907"/>
              <a:gd name="connsiteY0" fmla="*/ 7506 h 10000"/>
              <a:gd name="connsiteX1" fmla="*/ 107 w 9907"/>
              <a:gd name="connsiteY1" fmla="*/ 7979 h 10000"/>
              <a:gd name="connsiteX2" fmla="*/ 302 w 9907"/>
              <a:gd name="connsiteY2" fmla="*/ 7202 h 10000"/>
              <a:gd name="connsiteX3" fmla="*/ 412 w 9907"/>
              <a:gd name="connsiteY3" fmla="*/ 7647 h 10000"/>
              <a:gd name="connsiteX4" fmla="*/ 525 w 9907"/>
              <a:gd name="connsiteY4" fmla="*/ 7341 h 10000"/>
              <a:gd name="connsiteX5" fmla="*/ 611 w 9907"/>
              <a:gd name="connsiteY5" fmla="*/ 7810 h 10000"/>
              <a:gd name="connsiteX6" fmla="*/ 827 w 9907"/>
              <a:gd name="connsiteY6" fmla="*/ 6566 h 10000"/>
              <a:gd name="connsiteX7" fmla="*/ 920 w 9907"/>
              <a:gd name="connsiteY7" fmla="*/ 7341 h 10000"/>
              <a:gd name="connsiteX8" fmla="*/ 1031 w 9907"/>
              <a:gd name="connsiteY8" fmla="*/ 7506 h 10000"/>
              <a:gd name="connsiteX9" fmla="*/ 1114 w 9907"/>
              <a:gd name="connsiteY9" fmla="*/ 7979 h 10000"/>
              <a:gd name="connsiteX10" fmla="*/ 1235 w 9907"/>
              <a:gd name="connsiteY10" fmla="*/ 7202 h 10000"/>
              <a:gd name="connsiteX11" fmla="*/ 1435 w 9907"/>
              <a:gd name="connsiteY11" fmla="*/ 7810 h 10000"/>
              <a:gd name="connsiteX12" fmla="*/ 1537 w 9907"/>
              <a:gd name="connsiteY12" fmla="*/ 7979 h 10000"/>
              <a:gd name="connsiteX13" fmla="*/ 1644 w 9907"/>
              <a:gd name="connsiteY13" fmla="*/ 7647 h 10000"/>
              <a:gd name="connsiteX14" fmla="*/ 6119 w 9907"/>
              <a:gd name="connsiteY14" fmla="*/ 8752 h 10000"/>
              <a:gd name="connsiteX15" fmla="*/ 6228 w 9907"/>
              <a:gd name="connsiteY15" fmla="*/ 7810 h 10000"/>
              <a:gd name="connsiteX16" fmla="*/ 6333 w 9907"/>
              <a:gd name="connsiteY16" fmla="*/ 8115 h 10000"/>
              <a:gd name="connsiteX17" fmla="*/ 6432 w 9907"/>
              <a:gd name="connsiteY17" fmla="*/ 7341 h 10000"/>
              <a:gd name="connsiteX18" fmla="*/ 6644 w 9907"/>
              <a:gd name="connsiteY18" fmla="*/ 7037 h 10000"/>
              <a:gd name="connsiteX19" fmla="*/ 6733 w 9907"/>
              <a:gd name="connsiteY19" fmla="*/ 7647 h 10000"/>
              <a:gd name="connsiteX20" fmla="*/ 6846 w 9907"/>
              <a:gd name="connsiteY20" fmla="*/ 7810 h 10000"/>
              <a:gd name="connsiteX21" fmla="*/ 6932 w 9907"/>
              <a:gd name="connsiteY21" fmla="*/ 9059 h 10000"/>
              <a:gd name="connsiteX22" fmla="*/ 7150 w 9907"/>
              <a:gd name="connsiteY22" fmla="*/ 8920 h 10000"/>
              <a:gd name="connsiteX23" fmla="*/ 7238 w 9907"/>
              <a:gd name="connsiteY23" fmla="*/ 8283 h 10000"/>
              <a:gd name="connsiteX24" fmla="*/ 7350 w 9907"/>
              <a:gd name="connsiteY24" fmla="*/ 10000 h 10000"/>
              <a:gd name="connsiteX25" fmla="*/ 7464 w 9907"/>
              <a:gd name="connsiteY25" fmla="*/ 3906 h 10000"/>
              <a:gd name="connsiteX26" fmla="*/ 7660 w 9907"/>
              <a:gd name="connsiteY26" fmla="*/ 0 h 10000"/>
              <a:gd name="connsiteX27" fmla="*/ 7769 w 9907"/>
              <a:gd name="connsiteY27" fmla="*/ 1884 h 10000"/>
              <a:gd name="connsiteX28" fmla="*/ 7853 w 9907"/>
              <a:gd name="connsiteY28" fmla="*/ 1245 h 10000"/>
              <a:gd name="connsiteX29" fmla="*/ 7967 w 9907"/>
              <a:gd name="connsiteY29" fmla="*/ 2965 h 10000"/>
              <a:gd name="connsiteX30" fmla="*/ 8167 w 9907"/>
              <a:gd name="connsiteY30" fmla="*/ 2494 h 10000"/>
              <a:gd name="connsiteX31" fmla="*/ 8271 w 9907"/>
              <a:gd name="connsiteY31" fmla="*/ 2494 h 10000"/>
              <a:gd name="connsiteX32" fmla="*/ 8370 w 9907"/>
              <a:gd name="connsiteY32" fmla="*/ 2796 h 10000"/>
              <a:gd name="connsiteX33" fmla="*/ 8471 w 9907"/>
              <a:gd name="connsiteY33" fmla="*/ 3739 h 10000"/>
              <a:gd name="connsiteX34" fmla="*/ 8671 w 9907"/>
              <a:gd name="connsiteY34" fmla="*/ 2327 h 10000"/>
              <a:gd name="connsiteX35" fmla="*/ 8783 w 9907"/>
              <a:gd name="connsiteY35" fmla="*/ 2965 h 10000"/>
              <a:gd name="connsiteX36" fmla="*/ 8872 w 9907"/>
              <a:gd name="connsiteY36" fmla="*/ 2796 h 10000"/>
              <a:gd name="connsiteX37" fmla="*/ 8983 w 9907"/>
              <a:gd name="connsiteY37" fmla="*/ 1414 h 10000"/>
              <a:gd name="connsiteX38" fmla="*/ 9185 w 9907"/>
              <a:gd name="connsiteY38" fmla="*/ 1719 h 10000"/>
              <a:gd name="connsiteX39" fmla="*/ 9286 w 9907"/>
              <a:gd name="connsiteY39" fmla="*/ 778 h 10000"/>
              <a:gd name="connsiteX40" fmla="*/ 9398 w 9907"/>
              <a:gd name="connsiteY40" fmla="*/ 5925 h 10000"/>
              <a:gd name="connsiteX41" fmla="*/ 9488 w 9907"/>
              <a:gd name="connsiteY41" fmla="*/ 8115 h 10000"/>
              <a:gd name="connsiteX42" fmla="*/ 9705 w 9907"/>
              <a:gd name="connsiteY42" fmla="*/ 8115 h 10000"/>
              <a:gd name="connsiteX43" fmla="*/ 9797 w 9907"/>
              <a:gd name="connsiteY43" fmla="*/ 7341 h 10000"/>
              <a:gd name="connsiteX44" fmla="*/ 9907 w 9907"/>
              <a:gd name="connsiteY44" fmla="*/ 7341 h 10000"/>
              <a:gd name="connsiteX0" fmla="*/ 0 w 10000"/>
              <a:gd name="connsiteY0" fmla="*/ 7506 h 10000"/>
              <a:gd name="connsiteX1" fmla="*/ 305 w 10000"/>
              <a:gd name="connsiteY1" fmla="*/ 7202 h 10000"/>
              <a:gd name="connsiteX2" fmla="*/ 416 w 10000"/>
              <a:gd name="connsiteY2" fmla="*/ 7647 h 10000"/>
              <a:gd name="connsiteX3" fmla="*/ 530 w 10000"/>
              <a:gd name="connsiteY3" fmla="*/ 7341 h 10000"/>
              <a:gd name="connsiteX4" fmla="*/ 617 w 10000"/>
              <a:gd name="connsiteY4" fmla="*/ 7810 h 10000"/>
              <a:gd name="connsiteX5" fmla="*/ 835 w 10000"/>
              <a:gd name="connsiteY5" fmla="*/ 6566 h 10000"/>
              <a:gd name="connsiteX6" fmla="*/ 929 w 10000"/>
              <a:gd name="connsiteY6" fmla="*/ 7341 h 10000"/>
              <a:gd name="connsiteX7" fmla="*/ 1041 w 10000"/>
              <a:gd name="connsiteY7" fmla="*/ 7506 h 10000"/>
              <a:gd name="connsiteX8" fmla="*/ 1124 w 10000"/>
              <a:gd name="connsiteY8" fmla="*/ 7979 h 10000"/>
              <a:gd name="connsiteX9" fmla="*/ 1247 w 10000"/>
              <a:gd name="connsiteY9" fmla="*/ 7202 h 10000"/>
              <a:gd name="connsiteX10" fmla="*/ 1448 w 10000"/>
              <a:gd name="connsiteY10" fmla="*/ 7810 h 10000"/>
              <a:gd name="connsiteX11" fmla="*/ 1551 w 10000"/>
              <a:gd name="connsiteY11" fmla="*/ 7979 h 10000"/>
              <a:gd name="connsiteX12" fmla="*/ 1659 w 10000"/>
              <a:gd name="connsiteY12" fmla="*/ 7647 h 10000"/>
              <a:gd name="connsiteX13" fmla="*/ 6176 w 10000"/>
              <a:gd name="connsiteY13" fmla="*/ 8752 h 10000"/>
              <a:gd name="connsiteX14" fmla="*/ 6286 w 10000"/>
              <a:gd name="connsiteY14" fmla="*/ 7810 h 10000"/>
              <a:gd name="connsiteX15" fmla="*/ 6392 w 10000"/>
              <a:gd name="connsiteY15" fmla="*/ 8115 h 10000"/>
              <a:gd name="connsiteX16" fmla="*/ 6492 w 10000"/>
              <a:gd name="connsiteY16" fmla="*/ 7341 h 10000"/>
              <a:gd name="connsiteX17" fmla="*/ 6706 w 10000"/>
              <a:gd name="connsiteY17" fmla="*/ 7037 h 10000"/>
              <a:gd name="connsiteX18" fmla="*/ 6796 w 10000"/>
              <a:gd name="connsiteY18" fmla="*/ 7647 h 10000"/>
              <a:gd name="connsiteX19" fmla="*/ 6910 w 10000"/>
              <a:gd name="connsiteY19" fmla="*/ 7810 h 10000"/>
              <a:gd name="connsiteX20" fmla="*/ 6997 w 10000"/>
              <a:gd name="connsiteY20" fmla="*/ 9059 h 10000"/>
              <a:gd name="connsiteX21" fmla="*/ 7217 w 10000"/>
              <a:gd name="connsiteY21" fmla="*/ 8920 h 10000"/>
              <a:gd name="connsiteX22" fmla="*/ 7306 w 10000"/>
              <a:gd name="connsiteY22" fmla="*/ 8283 h 10000"/>
              <a:gd name="connsiteX23" fmla="*/ 7419 w 10000"/>
              <a:gd name="connsiteY23" fmla="*/ 10000 h 10000"/>
              <a:gd name="connsiteX24" fmla="*/ 7534 w 10000"/>
              <a:gd name="connsiteY24" fmla="*/ 3906 h 10000"/>
              <a:gd name="connsiteX25" fmla="*/ 7732 w 10000"/>
              <a:gd name="connsiteY25" fmla="*/ 0 h 10000"/>
              <a:gd name="connsiteX26" fmla="*/ 7842 w 10000"/>
              <a:gd name="connsiteY26" fmla="*/ 1884 h 10000"/>
              <a:gd name="connsiteX27" fmla="*/ 7927 w 10000"/>
              <a:gd name="connsiteY27" fmla="*/ 1245 h 10000"/>
              <a:gd name="connsiteX28" fmla="*/ 8042 w 10000"/>
              <a:gd name="connsiteY28" fmla="*/ 2965 h 10000"/>
              <a:gd name="connsiteX29" fmla="*/ 8244 w 10000"/>
              <a:gd name="connsiteY29" fmla="*/ 2494 h 10000"/>
              <a:gd name="connsiteX30" fmla="*/ 8349 w 10000"/>
              <a:gd name="connsiteY30" fmla="*/ 2494 h 10000"/>
              <a:gd name="connsiteX31" fmla="*/ 8449 w 10000"/>
              <a:gd name="connsiteY31" fmla="*/ 2796 h 10000"/>
              <a:gd name="connsiteX32" fmla="*/ 8551 w 10000"/>
              <a:gd name="connsiteY32" fmla="*/ 3739 h 10000"/>
              <a:gd name="connsiteX33" fmla="*/ 8752 w 10000"/>
              <a:gd name="connsiteY33" fmla="*/ 2327 h 10000"/>
              <a:gd name="connsiteX34" fmla="*/ 8865 w 10000"/>
              <a:gd name="connsiteY34" fmla="*/ 2965 h 10000"/>
              <a:gd name="connsiteX35" fmla="*/ 8955 w 10000"/>
              <a:gd name="connsiteY35" fmla="*/ 2796 h 10000"/>
              <a:gd name="connsiteX36" fmla="*/ 9067 w 10000"/>
              <a:gd name="connsiteY36" fmla="*/ 1414 h 10000"/>
              <a:gd name="connsiteX37" fmla="*/ 9271 w 10000"/>
              <a:gd name="connsiteY37" fmla="*/ 1719 h 10000"/>
              <a:gd name="connsiteX38" fmla="*/ 9373 w 10000"/>
              <a:gd name="connsiteY38" fmla="*/ 778 h 10000"/>
              <a:gd name="connsiteX39" fmla="*/ 9486 w 10000"/>
              <a:gd name="connsiteY39" fmla="*/ 5925 h 10000"/>
              <a:gd name="connsiteX40" fmla="*/ 9577 w 10000"/>
              <a:gd name="connsiteY40" fmla="*/ 8115 h 10000"/>
              <a:gd name="connsiteX41" fmla="*/ 9796 w 10000"/>
              <a:gd name="connsiteY41" fmla="*/ 8115 h 10000"/>
              <a:gd name="connsiteX42" fmla="*/ 9889 w 10000"/>
              <a:gd name="connsiteY42" fmla="*/ 7341 h 10000"/>
              <a:gd name="connsiteX43" fmla="*/ 10000 w 10000"/>
              <a:gd name="connsiteY43" fmla="*/ 7341 h 10000"/>
              <a:gd name="connsiteX0" fmla="*/ 0 w 9695"/>
              <a:gd name="connsiteY0" fmla="*/ 7202 h 10000"/>
              <a:gd name="connsiteX1" fmla="*/ 111 w 9695"/>
              <a:gd name="connsiteY1" fmla="*/ 7647 h 10000"/>
              <a:gd name="connsiteX2" fmla="*/ 225 w 9695"/>
              <a:gd name="connsiteY2" fmla="*/ 7341 h 10000"/>
              <a:gd name="connsiteX3" fmla="*/ 312 w 9695"/>
              <a:gd name="connsiteY3" fmla="*/ 7810 h 10000"/>
              <a:gd name="connsiteX4" fmla="*/ 530 w 9695"/>
              <a:gd name="connsiteY4" fmla="*/ 6566 h 10000"/>
              <a:gd name="connsiteX5" fmla="*/ 624 w 9695"/>
              <a:gd name="connsiteY5" fmla="*/ 7341 h 10000"/>
              <a:gd name="connsiteX6" fmla="*/ 736 w 9695"/>
              <a:gd name="connsiteY6" fmla="*/ 7506 h 10000"/>
              <a:gd name="connsiteX7" fmla="*/ 819 w 9695"/>
              <a:gd name="connsiteY7" fmla="*/ 7979 h 10000"/>
              <a:gd name="connsiteX8" fmla="*/ 942 w 9695"/>
              <a:gd name="connsiteY8" fmla="*/ 7202 h 10000"/>
              <a:gd name="connsiteX9" fmla="*/ 1143 w 9695"/>
              <a:gd name="connsiteY9" fmla="*/ 7810 h 10000"/>
              <a:gd name="connsiteX10" fmla="*/ 1246 w 9695"/>
              <a:gd name="connsiteY10" fmla="*/ 7979 h 10000"/>
              <a:gd name="connsiteX11" fmla="*/ 1354 w 9695"/>
              <a:gd name="connsiteY11" fmla="*/ 7647 h 10000"/>
              <a:gd name="connsiteX12" fmla="*/ 5871 w 9695"/>
              <a:gd name="connsiteY12" fmla="*/ 8752 h 10000"/>
              <a:gd name="connsiteX13" fmla="*/ 5981 w 9695"/>
              <a:gd name="connsiteY13" fmla="*/ 7810 h 10000"/>
              <a:gd name="connsiteX14" fmla="*/ 6087 w 9695"/>
              <a:gd name="connsiteY14" fmla="*/ 8115 h 10000"/>
              <a:gd name="connsiteX15" fmla="*/ 6187 w 9695"/>
              <a:gd name="connsiteY15" fmla="*/ 7341 h 10000"/>
              <a:gd name="connsiteX16" fmla="*/ 6401 w 9695"/>
              <a:gd name="connsiteY16" fmla="*/ 7037 h 10000"/>
              <a:gd name="connsiteX17" fmla="*/ 6491 w 9695"/>
              <a:gd name="connsiteY17" fmla="*/ 7647 h 10000"/>
              <a:gd name="connsiteX18" fmla="*/ 6605 w 9695"/>
              <a:gd name="connsiteY18" fmla="*/ 7810 h 10000"/>
              <a:gd name="connsiteX19" fmla="*/ 6692 w 9695"/>
              <a:gd name="connsiteY19" fmla="*/ 9059 h 10000"/>
              <a:gd name="connsiteX20" fmla="*/ 6912 w 9695"/>
              <a:gd name="connsiteY20" fmla="*/ 8920 h 10000"/>
              <a:gd name="connsiteX21" fmla="*/ 7001 w 9695"/>
              <a:gd name="connsiteY21" fmla="*/ 8283 h 10000"/>
              <a:gd name="connsiteX22" fmla="*/ 7114 w 9695"/>
              <a:gd name="connsiteY22" fmla="*/ 10000 h 10000"/>
              <a:gd name="connsiteX23" fmla="*/ 7229 w 9695"/>
              <a:gd name="connsiteY23" fmla="*/ 3906 h 10000"/>
              <a:gd name="connsiteX24" fmla="*/ 7427 w 9695"/>
              <a:gd name="connsiteY24" fmla="*/ 0 h 10000"/>
              <a:gd name="connsiteX25" fmla="*/ 7537 w 9695"/>
              <a:gd name="connsiteY25" fmla="*/ 1884 h 10000"/>
              <a:gd name="connsiteX26" fmla="*/ 7622 w 9695"/>
              <a:gd name="connsiteY26" fmla="*/ 1245 h 10000"/>
              <a:gd name="connsiteX27" fmla="*/ 7737 w 9695"/>
              <a:gd name="connsiteY27" fmla="*/ 2965 h 10000"/>
              <a:gd name="connsiteX28" fmla="*/ 7939 w 9695"/>
              <a:gd name="connsiteY28" fmla="*/ 2494 h 10000"/>
              <a:gd name="connsiteX29" fmla="*/ 8044 w 9695"/>
              <a:gd name="connsiteY29" fmla="*/ 2494 h 10000"/>
              <a:gd name="connsiteX30" fmla="*/ 8144 w 9695"/>
              <a:gd name="connsiteY30" fmla="*/ 2796 h 10000"/>
              <a:gd name="connsiteX31" fmla="*/ 8246 w 9695"/>
              <a:gd name="connsiteY31" fmla="*/ 3739 h 10000"/>
              <a:gd name="connsiteX32" fmla="*/ 8447 w 9695"/>
              <a:gd name="connsiteY32" fmla="*/ 2327 h 10000"/>
              <a:gd name="connsiteX33" fmla="*/ 8560 w 9695"/>
              <a:gd name="connsiteY33" fmla="*/ 2965 h 10000"/>
              <a:gd name="connsiteX34" fmla="*/ 8650 w 9695"/>
              <a:gd name="connsiteY34" fmla="*/ 2796 h 10000"/>
              <a:gd name="connsiteX35" fmla="*/ 8762 w 9695"/>
              <a:gd name="connsiteY35" fmla="*/ 1414 h 10000"/>
              <a:gd name="connsiteX36" fmla="*/ 8966 w 9695"/>
              <a:gd name="connsiteY36" fmla="*/ 1719 h 10000"/>
              <a:gd name="connsiteX37" fmla="*/ 9068 w 9695"/>
              <a:gd name="connsiteY37" fmla="*/ 778 h 10000"/>
              <a:gd name="connsiteX38" fmla="*/ 9181 w 9695"/>
              <a:gd name="connsiteY38" fmla="*/ 5925 h 10000"/>
              <a:gd name="connsiteX39" fmla="*/ 9272 w 9695"/>
              <a:gd name="connsiteY39" fmla="*/ 8115 h 10000"/>
              <a:gd name="connsiteX40" fmla="*/ 9491 w 9695"/>
              <a:gd name="connsiteY40" fmla="*/ 8115 h 10000"/>
              <a:gd name="connsiteX41" fmla="*/ 9584 w 9695"/>
              <a:gd name="connsiteY41" fmla="*/ 7341 h 10000"/>
              <a:gd name="connsiteX42" fmla="*/ 9695 w 9695"/>
              <a:gd name="connsiteY42" fmla="*/ 7341 h 10000"/>
              <a:gd name="connsiteX0" fmla="*/ 0 w 10000"/>
              <a:gd name="connsiteY0" fmla="*/ 7202 h 10000"/>
              <a:gd name="connsiteX1" fmla="*/ 232 w 10000"/>
              <a:gd name="connsiteY1" fmla="*/ 7341 h 10000"/>
              <a:gd name="connsiteX2" fmla="*/ 322 w 10000"/>
              <a:gd name="connsiteY2" fmla="*/ 7810 h 10000"/>
              <a:gd name="connsiteX3" fmla="*/ 547 w 10000"/>
              <a:gd name="connsiteY3" fmla="*/ 6566 h 10000"/>
              <a:gd name="connsiteX4" fmla="*/ 644 w 10000"/>
              <a:gd name="connsiteY4" fmla="*/ 7341 h 10000"/>
              <a:gd name="connsiteX5" fmla="*/ 759 w 10000"/>
              <a:gd name="connsiteY5" fmla="*/ 7506 h 10000"/>
              <a:gd name="connsiteX6" fmla="*/ 845 w 10000"/>
              <a:gd name="connsiteY6" fmla="*/ 7979 h 10000"/>
              <a:gd name="connsiteX7" fmla="*/ 972 w 10000"/>
              <a:gd name="connsiteY7" fmla="*/ 7202 h 10000"/>
              <a:gd name="connsiteX8" fmla="*/ 1179 w 10000"/>
              <a:gd name="connsiteY8" fmla="*/ 7810 h 10000"/>
              <a:gd name="connsiteX9" fmla="*/ 1285 w 10000"/>
              <a:gd name="connsiteY9" fmla="*/ 7979 h 10000"/>
              <a:gd name="connsiteX10" fmla="*/ 1397 w 10000"/>
              <a:gd name="connsiteY10" fmla="*/ 7647 h 10000"/>
              <a:gd name="connsiteX11" fmla="*/ 6056 w 10000"/>
              <a:gd name="connsiteY11" fmla="*/ 8752 h 10000"/>
              <a:gd name="connsiteX12" fmla="*/ 6169 w 10000"/>
              <a:gd name="connsiteY12" fmla="*/ 7810 h 10000"/>
              <a:gd name="connsiteX13" fmla="*/ 6278 w 10000"/>
              <a:gd name="connsiteY13" fmla="*/ 8115 h 10000"/>
              <a:gd name="connsiteX14" fmla="*/ 6382 w 10000"/>
              <a:gd name="connsiteY14" fmla="*/ 7341 h 10000"/>
              <a:gd name="connsiteX15" fmla="*/ 6602 w 10000"/>
              <a:gd name="connsiteY15" fmla="*/ 7037 h 10000"/>
              <a:gd name="connsiteX16" fmla="*/ 6695 w 10000"/>
              <a:gd name="connsiteY16" fmla="*/ 7647 h 10000"/>
              <a:gd name="connsiteX17" fmla="*/ 6813 w 10000"/>
              <a:gd name="connsiteY17" fmla="*/ 7810 h 10000"/>
              <a:gd name="connsiteX18" fmla="*/ 6903 w 10000"/>
              <a:gd name="connsiteY18" fmla="*/ 9059 h 10000"/>
              <a:gd name="connsiteX19" fmla="*/ 7129 w 10000"/>
              <a:gd name="connsiteY19" fmla="*/ 8920 h 10000"/>
              <a:gd name="connsiteX20" fmla="*/ 7221 w 10000"/>
              <a:gd name="connsiteY20" fmla="*/ 8283 h 10000"/>
              <a:gd name="connsiteX21" fmla="*/ 7338 w 10000"/>
              <a:gd name="connsiteY21" fmla="*/ 10000 h 10000"/>
              <a:gd name="connsiteX22" fmla="*/ 7456 w 10000"/>
              <a:gd name="connsiteY22" fmla="*/ 3906 h 10000"/>
              <a:gd name="connsiteX23" fmla="*/ 7661 w 10000"/>
              <a:gd name="connsiteY23" fmla="*/ 0 h 10000"/>
              <a:gd name="connsiteX24" fmla="*/ 7774 w 10000"/>
              <a:gd name="connsiteY24" fmla="*/ 1884 h 10000"/>
              <a:gd name="connsiteX25" fmla="*/ 7862 w 10000"/>
              <a:gd name="connsiteY25" fmla="*/ 1245 h 10000"/>
              <a:gd name="connsiteX26" fmla="*/ 7980 w 10000"/>
              <a:gd name="connsiteY26" fmla="*/ 2965 h 10000"/>
              <a:gd name="connsiteX27" fmla="*/ 8189 w 10000"/>
              <a:gd name="connsiteY27" fmla="*/ 2494 h 10000"/>
              <a:gd name="connsiteX28" fmla="*/ 8297 w 10000"/>
              <a:gd name="connsiteY28" fmla="*/ 2494 h 10000"/>
              <a:gd name="connsiteX29" fmla="*/ 8400 w 10000"/>
              <a:gd name="connsiteY29" fmla="*/ 2796 h 10000"/>
              <a:gd name="connsiteX30" fmla="*/ 8505 w 10000"/>
              <a:gd name="connsiteY30" fmla="*/ 3739 h 10000"/>
              <a:gd name="connsiteX31" fmla="*/ 8713 w 10000"/>
              <a:gd name="connsiteY31" fmla="*/ 2327 h 10000"/>
              <a:gd name="connsiteX32" fmla="*/ 8829 w 10000"/>
              <a:gd name="connsiteY32" fmla="*/ 2965 h 10000"/>
              <a:gd name="connsiteX33" fmla="*/ 8922 w 10000"/>
              <a:gd name="connsiteY33" fmla="*/ 2796 h 10000"/>
              <a:gd name="connsiteX34" fmla="*/ 9038 w 10000"/>
              <a:gd name="connsiteY34" fmla="*/ 1414 h 10000"/>
              <a:gd name="connsiteX35" fmla="*/ 9248 w 10000"/>
              <a:gd name="connsiteY35" fmla="*/ 1719 h 10000"/>
              <a:gd name="connsiteX36" fmla="*/ 9353 w 10000"/>
              <a:gd name="connsiteY36" fmla="*/ 778 h 10000"/>
              <a:gd name="connsiteX37" fmla="*/ 9470 w 10000"/>
              <a:gd name="connsiteY37" fmla="*/ 5925 h 10000"/>
              <a:gd name="connsiteX38" fmla="*/ 9564 w 10000"/>
              <a:gd name="connsiteY38" fmla="*/ 8115 h 10000"/>
              <a:gd name="connsiteX39" fmla="*/ 9790 w 10000"/>
              <a:gd name="connsiteY39" fmla="*/ 8115 h 10000"/>
              <a:gd name="connsiteX40" fmla="*/ 9886 w 10000"/>
              <a:gd name="connsiteY40" fmla="*/ 7341 h 10000"/>
              <a:gd name="connsiteX41" fmla="*/ 10000 w 10000"/>
              <a:gd name="connsiteY41" fmla="*/ 7341 h 10000"/>
              <a:gd name="connsiteX0" fmla="*/ 0 w 9768"/>
              <a:gd name="connsiteY0" fmla="*/ 7341 h 10000"/>
              <a:gd name="connsiteX1" fmla="*/ 90 w 9768"/>
              <a:gd name="connsiteY1" fmla="*/ 7810 h 10000"/>
              <a:gd name="connsiteX2" fmla="*/ 315 w 9768"/>
              <a:gd name="connsiteY2" fmla="*/ 6566 h 10000"/>
              <a:gd name="connsiteX3" fmla="*/ 412 w 9768"/>
              <a:gd name="connsiteY3" fmla="*/ 7341 h 10000"/>
              <a:gd name="connsiteX4" fmla="*/ 527 w 9768"/>
              <a:gd name="connsiteY4" fmla="*/ 7506 h 10000"/>
              <a:gd name="connsiteX5" fmla="*/ 613 w 9768"/>
              <a:gd name="connsiteY5" fmla="*/ 7979 h 10000"/>
              <a:gd name="connsiteX6" fmla="*/ 740 w 9768"/>
              <a:gd name="connsiteY6" fmla="*/ 7202 h 10000"/>
              <a:gd name="connsiteX7" fmla="*/ 947 w 9768"/>
              <a:gd name="connsiteY7" fmla="*/ 7810 h 10000"/>
              <a:gd name="connsiteX8" fmla="*/ 1053 w 9768"/>
              <a:gd name="connsiteY8" fmla="*/ 7979 h 10000"/>
              <a:gd name="connsiteX9" fmla="*/ 1165 w 9768"/>
              <a:gd name="connsiteY9" fmla="*/ 7647 h 10000"/>
              <a:gd name="connsiteX10" fmla="*/ 5824 w 9768"/>
              <a:gd name="connsiteY10" fmla="*/ 8752 h 10000"/>
              <a:gd name="connsiteX11" fmla="*/ 5937 w 9768"/>
              <a:gd name="connsiteY11" fmla="*/ 7810 h 10000"/>
              <a:gd name="connsiteX12" fmla="*/ 6046 w 9768"/>
              <a:gd name="connsiteY12" fmla="*/ 8115 h 10000"/>
              <a:gd name="connsiteX13" fmla="*/ 6150 w 9768"/>
              <a:gd name="connsiteY13" fmla="*/ 7341 h 10000"/>
              <a:gd name="connsiteX14" fmla="*/ 6370 w 9768"/>
              <a:gd name="connsiteY14" fmla="*/ 7037 h 10000"/>
              <a:gd name="connsiteX15" fmla="*/ 6463 w 9768"/>
              <a:gd name="connsiteY15" fmla="*/ 7647 h 10000"/>
              <a:gd name="connsiteX16" fmla="*/ 6581 w 9768"/>
              <a:gd name="connsiteY16" fmla="*/ 7810 h 10000"/>
              <a:gd name="connsiteX17" fmla="*/ 6671 w 9768"/>
              <a:gd name="connsiteY17" fmla="*/ 9059 h 10000"/>
              <a:gd name="connsiteX18" fmla="*/ 6897 w 9768"/>
              <a:gd name="connsiteY18" fmla="*/ 8920 h 10000"/>
              <a:gd name="connsiteX19" fmla="*/ 6989 w 9768"/>
              <a:gd name="connsiteY19" fmla="*/ 8283 h 10000"/>
              <a:gd name="connsiteX20" fmla="*/ 7106 w 9768"/>
              <a:gd name="connsiteY20" fmla="*/ 10000 h 10000"/>
              <a:gd name="connsiteX21" fmla="*/ 7224 w 9768"/>
              <a:gd name="connsiteY21" fmla="*/ 3906 h 10000"/>
              <a:gd name="connsiteX22" fmla="*/ 7429 w 9768"/>
              <a:gd name="connsiteY22" fmla="*/ 0 h 10000"/>
              <a:gd name="connsiteX23" fmla="*/ 7542 w 9768"/>
              <a:gd name="connsiteY23" fmla="*/ 1884 h 10000"/>
              <a:gd name="connsiteX24" fmla="*/ 7630 w 9768"/>
              <a:gd name="connsiteY24" fmla="*/ 1245 h 10000"/>
              <a:gd name="connsiteX25" fmla="*/ 7748 w 9768"/>
              <a:gd name="connsiteY25" fmla="*/ 2965 h 10000"/>
              <a:gd name="connsiteX26" fmla="*/ 7957 w 9768"/>
              <a:gd name="connsiteY26" fmla="*/ 2494 h 10000"/>
              <a:gd name="connsiteX27" fmla="*/ 8065 w 9768"/>
              <a:gd name="connsiteY27" fmla="*/ 2494 h 10000"/>
              <a:gd name="connsiteX28" fmla="*/ 8168 w 9768"/>
              <a:gd name="connsiteY28" fmla="*/ 2796 h 10000"/>
              <a:gd name="connsiteX29" fmla="*/ 8273 w 9768"/>
              <a:gd name="connsiteY29" fmla="*/ 3739 h 10000"/>
              <a:gd name="connsiteX30" fmla="*/ 8481 w 9768"/>
              <a:gd name="connsiteY30" fmla="*/ 2327 h 10000"/>
              <a:gd name="connsiteX31" fmla="*/ 8597 w 9768"/>
              <a:gd name="connsiteY31" fmla="*/ 2965 h 10000"/>
              <a:gd name="connsiteX32" fmla="*/ 8690 w 9768"/>
              <a:gd name="connsiteY32" fmla="*/ 2796 h 10000"/>
              <a:gd name="connsiteX33" fmla="*/ 8806 w 9768"/>
              <a:gd name="connsiteY33" fmla="*/ 1414 h 10000"/>
              <a:gd name="connsiteX34" fmla="*/ 9016 w 9768"/>
              <a:gd name="connsiteY34" fmla="*/ 1719 h 10000"/>
              <a:gd name="connsiteX35" fmla="*/ 9121 w 9768"/>
              <a:gd name="connsiteY35" fmla="*/ 778 h 10000"/>
              <a:gd name="connsiteX36" fmla="*/ 9238 w 9768"/>
              <a:gd name="connsiteY36" fmla="*/ 5925 h 10000"/>
              <a:gd name="connsiteX37" fmla="*/ 9332 w 9768"/>
              <a:gd name="connsiteY37" fmla="*/ 8115 h 10000"/>
              <a:gd name="connsiteX38" fmla="*/ 9558 w 9768"/>
              <a:gd name="connsiteY38" fmla="*/ 8115 h 10000"/>
              <a:gd name="connsiteX39" fmla="*/ 9654 w 9768"/>
              <a:gd name="connsiteY39" fmla="*/ 7341 h 10000"/>
              <a:gd name="connsiteX40" fmla="*/ 9768 w 9768"/>
              <a:gd name="connsiteY40" fmla="*/ 7341 h 10000"/>
              <a:gd name="connsiteX0" fmla="*/ 0 w 10000"/>
              <a:gd name="connsiteY0" fmla="*/ 7341 h 10000"/>
              <a:gd name="connsiteX1" fmla="*/ 322 w 10000"/>
              <a:gd name="connsiteY1" fmla="*/ 6566 h 10000"/>
              <a:gd name="connsiteX2" fmla="*/ 422 w 10000"/>
              <a:gd name="connsiteY2" fmla="*/ 7341 h 10000"/>
              <a:gd name="connsiteX3" fmla="*/ 540 w 10000"/>
              <a:gd name="connsiteY3" fmla="*/ 7506 h 10000"/>
              <a:gd name="connsiteX4" fmla="*/ 628 w 10000"/>
              <a:gd name="connsiteY4" fmla="*/ 7979 h 10000"/>
              <a:gd name="connsiteX5" fmla="*/ 758 w 10000"/>
              <a:gd name="connsiteY5" fmla="*/ 7202 h 10000"/>
              <a:gd name="connsiteX6" fmla="*/ 969 w 10000"/>
              <a:gd name="connsiteY6" fmla="*/ 7810 h 10000"/>
              <a:gd name="connsiteX7" fmla="*/ 1078 w 10000"/>
              <a:gd name="connsiteY7" fmla="*/ 7979 h 10000"/>
              <a:gd name="connsiteX8" fmla="*/ 1193 w 10000"/>
              <a:gd name="connsiteY8" fmla="*/ 7647 h 10000"/>
              <a:gd name="connsiteX9" fmla="*/ 5962 w 10000"/>
              <a:gd name="connsiteY9" fmla="*/ 8752 h 10000"/>
              <a:gd name="connsiteX10" fmla="*/ 6078 w 10000"/>
              <a:gd name="connsiteY10" fmla="*/ 7810 h 10000"/>
              <a:gd name="connsiteX11" fmla="*/ 6190 w 10000"/>
              <a:gd name="connsiteY11" fmla="*/ 8115 h 10000"/>
              <a:gd name="connsiteX12" fmla="*/ 6296 w 10000"/>
              <a:gd name="connsiteY12" fmla="*/ 7341 h 10000"/>
              <a:gd name="connsiteX13" fmla="*/ 6521 w 10000"/>
              <a:gd name="connsiteY13" fmla="*/ 7037 h 10000"/>
              <a:gd name="connsiteX14" fmla="*/ 6617 w 10000"/>
              <a:gd name="connsiteY14" fmla="*/ 7647 h 10000"/>
              <a:gd name="connsiteX15" fmla="*/ 6737 w 10000"/>
              <a:gd name="connsiteY15" fmla="*/ 7810 h 10000"/>
              <a:gd name="connsiteX16" fmla="*/ 6829 w 10000"/>
              <a:gd name="connsiteY16" fmla="*/ 9059 h 10000"/>
              <a:gd name="connsiteX17" fmla="*/ 7061 w 10000"/>
              <a:gd name="connsiteY17" fmla="*/ 8920 h 10000"/>
              <a:gd name="connsiteX18" fmla="*/ 7155 w 10000"/>
              <a:gd name="connsiteY18" fmla="*/ 8283 h 10000"/>
              <a:gd name="connsiteX19" fmla="*/ 7275 w 10000"/>
              <a:gd name="connsiteY19" fmla="*/ 10000 h 10000"/>
              <a:gd name="connsiteX20" fmla="*/ 7396 w 10000"/>
              <a:gd name="connsiteY20" fmla="*/ 3906 h 10000"/>
              <a:gd name="connsiteX21" fmla="*/ 7605 w 10000"/>
              <a:gd name="connsiteY21" fmla="*/ 0 h 10000"/>
              <a:gd name="connsiteX22" fmla="*/ 7721 w 10000"/>
              <a:gd name="connsiteY22" fmla="*/ 1884 h 10000"/>
              <a:gd name="connsiteX23" fmla="*/ 7811 w 10000"/>
              <a:gd name="connsiteY23" fmla="*/ 1245 h 10000"/>
              <a:gd name="connsiteX24" fmla="*/ 7932 w 10000"/>
              <a:gd name="connsiteY24" fmla="*/ 2965 h 10000"/>
              <a:gd name="connsiteX25" fmla="*/ 8146 w 10000"/>
              <a:gd name="connsiteY25" fmla="*/ 2494 h 10000"/>
              <a:gd name="connsiteX26" fmla="*/ 8257 w 10000"/>
              <a:gd name="connsiteY26" fmla="*/ 2494 h 10000"/>
              <a:gd name="connsiteX27" fmla="*/ 8362 w 10000"/>
              <a:gd name="connsiteY27" fmla="*/ 2796 h 10000"/>
              <a:gd name="connsiteX28" fmla="*/ 8469 w 10000"/>
              <a:gd name="connsiteY28" fmla="*/ 3739 h 10000"/>
              <a:gd name="connsiteX29" fmla="*/ 8682 w 10000"/>
              <a:gd name="connsiteY29" fmla="*/ 2327 h 10000"/>
              <a:gd name="connsiteX30" fmla="*/ 8801 w 10000"/>
              <a:gd name="connsiteY30" fmla="*/ 2965 h 10000"/>
              <a:gd name="connsiteX31" fmla="*/ 8896 w 10000"/>
              <a:gd name="connsiteY31" fmla="*/ 2796 h 10000"/>
              <a:gd name="connsiteX32" fmla="*/ 9015 w 10000"/>
              <a:gd name="connsiteY32" fmla="*/ 1414 h 10000"/>
              <a:gd name="connsiteX33" fmla="*/ 9230 w 10000"/>
              <a:gd name="connsiteY33" fmla="*/ 1719 h 10000"/>
              <a:gd name="connsiteX34" fmla="*/ 9338 w 10000"/>
              <a:gd name="connsiteY34" fmla="*/ 778 h 10000"/>
              <a:gd name="connsiteX35" fmla="*/ 9457 w 10000"/>
              <a:gd name="connsiteY35" fmla="*/ 5925 h 10000"/>
              <a:gd name="connsiteX36" fmla="*/ 9554 w 10000"/>
              <a:gd name="connsiteY36" fmla="*/ 8115 h 10000"/>
              <a:gd name="connsiteX37" fmla="*/ 9785 w 10000"/>
              <a:gd name="connsiteY37" fmla="*/ 8115 h 10000"/>
              <a:gd name="connsiteX38" fmla="*/ 9883 w 10000"/>
              <a:gd name="connsiteY38" fmla="*/ 7341 h 10000"/>
              <a:gd name="connsiteX39" fmla="*/ 10000 w 10000"/>
              <a:gd name="connsiteY39" fmla="*/ 7341 h 10000"/>
              <a:gd name="connsiteX0" fmla="*/ 0 w 9678"/>
              <a:gd name="connsiteY0" fmla="*/ 6566 h 10000"/>
              <a:gd name="connsiteX1" fmla="*/ 100 w 9678"/>
              <a:gd name="connsiteY1" fmla="*/ 7341 h 10000"/>
              <a:gd name="connsiteX2" fmla="*/ 218 w 9678"/>
              <a:gd name="connsiteY2" fmla="*/ 7506 h 10000"/>
              <a:gd name="connsiteX3" fmla="*/ 306 w 9678"/>
              <a:gd name="connsiteY3" fmla="*/ 7979 h 10000"/>
              <a:gd name="connsiteX4" fmla="*/ 436 w 9678"/>
              <a:gd name="connsiteY4" fmla="*/ 7202 h 10000"/>
              <a:gd name="connsiteX5" fmla="*/ 647 w 9678"/>
              <a:gd name="connsiteY5" fmla="*/ 7810 h 10000"/>
              <a:gd name="connsiteX6" fmla="*/ 756 w 9678"/>
              <a:gd name="connsiteY6" fmla="*/ 7979 h 10000"/>
              <a:gd name="connsiteX7" fmla="*/ 871 w 9678"/>
              <a:gd name="connsiteY7" fmla="*/ 7647 h 10000"/>
              <a:gd name="connsiteX8" fmla="*/ 5640 w 9678"/>
              <a:gd name="connsiteY8" fmla="*/ 8752 h 10000"/>
              <a:gd name="connsiteX9" fmla="*/ 5756 w 9678"/>
              <a:gd name="connsiteY9" fmla="*/ 7810 h 10000"/>
              <a:gd name="connsiteX10" fmla="*/ 5868 w 9678"/>
              <a:gd name="connsiteY10" fmla="*/ 8115 h 10000"/>
              <a:gd name="connsiteX11" fmla="*/ 5974 w 9678"/>
              <a:gd name="connsiteY11" fmla="*/ 7341 h 10000"/>
              <a:gd name="connsiteX12" fmla="*/ 6199 w 9678"/>
              <a:gd name="connsiteY12" fmla="*/ 7037 h 10000"/>
              <a:gd name="connsiteX13" fmla="*/ 6295 w 9678"/>
              <a:gd name="connsiteY13" fmla="*/ 7647 h 10000"/>
              <a:gd name="connsiteX14" fmla="*/ 6415 w 9678"/>
              <a:gd name="connsiteY14" fmla="*/ 7810 h 10000"/>
              <a:gd name="connsiteX15" fmla="*/ 6507 w 9678"/>
              <a:gd name="connsiteY15" fmla="*/ 9059 h 10000"/>
              <a:gd name="connsiteX16" fmla="*/ 6739 w 9678"/>
              <a:gd name="connsiteY16" fmla="*/ 8920 h 10000"/>
              <a:gd name="connsiteX17" fmla="*/ 6833 w 9678"/>
              <a:gd name="connsiteY17" fmla="*/ 8283 h 10000"/>
              <a:gd name="connsiteX18" fmla="*/ 6953 w 9678"/>
              <a:gd name="connsiteY18" fmla="*/ 10000 h 10000"/>
              <a:gd name="connsiteX19" fmla="*/ 7074 w 9678"/>
              <a:gd name="connsiteY19" fmla="*/ 3906 h 10000"/>
              <a:gd name="connsiteX20" fmla="*/ 7283 w 9678"/>
              <a:gd name="connsiteY20" fmla="*/ 0 h 10000"/>
              <a:gd name="connsiteX21" fmla="*/ 7399 w 9678"/>
              <a:gd name="connsiteY21" fmla="*/ 1884 h 10000"/>
              <a:gd name="connsiteX22" fmla="*/ 7489 w 9678"/>
              <a:gd name="connsiteY22" fmla="*/ 1245 h 10000"/>
              <a:gd name="connsiteX23" fmla="*/ 7610 w 9678"/>
              <a:gd name="connsiteY23" fmla="*/ 2965 h 10000"/>
              <a:gd name="connsiteX24" fmla="*/ 7824 w 9678"/>
              <a:gd name="connsiteY24" fmla="*/ 2494 h 10000"/>
              <a:gd name="connsiteX25" fmla="*/ 7935 w 9678"/>
              <a:gd name="connsiteY25" fmla="*/ 2494 h 10000"/>
              <a:gd name="connsiteX26" fmla="*/ 8040 w 9678"/>
              <a:gd name="connsiteY26" fmla="*/ 2796 h 10000"/>
              <a:gd name="connsiteX27" fmla="*/ 8147 w 9678"/>
              <a:gd name="connsiteY27" fmla="*/ 3739 h 10000"/>
              <a:gd name="connsiteX28" fmla="*/ 8360 w 9678"/>
              <a:gd name="connsiteY28" fmla="*/ 2327 h 10000"/>
              <a:gd name="connsiteX29" fmla="*/ 8479 w 9678"/>
              <a:gd name="connsiteY29" fmla="*/ 2965 h 10000"/>
              <a:gd name="connsiteX30" fmla="*/ 8574 w 9678"/>
              <a:gd name="connsiteY30" fmla="*/ 2796 h 10000"/>
              <a:gd name="connsiteX31" fmla="*/ 8693 w 9678"/>
              <a:gd name="connsiteY31" fmla="*/ 1414 h 10000"/>
              <a:gd name="connsiteX32" fmla="*/ 8908 w 9678"/>
              <a:gd name="connsiteY32" fmla="*/ 1719 h 10000"/>
              <a:gd name="connsiteX33" fmla="*/ 9016 w 9678"/>
              <a:gd name="connsiteY33" fmla="*/ 778 h 10000"/>
              <a:gd name="connsiteX34" fmla="*/ 9135 w 9678"/>
              <a:gd name="connsiteY34" fmla="*/ 5925 h 10000"/>
              <a:gd name="connsiteX35" fmla="*/ 9232 w 9678"/>
              <a:gd name="connsiteY35" fmla="*/ 8115 h 10000"/>
              <a:gd name="connsiteX36" fmla="*/ 9463 w 9678"/>
              <a:gd name="connsiteY36" fmla="*/ 8115 h 10000"/>
              <a:gd name="connsiteX37" fmla="*/ 9561 w 9678"/>
              <a:gd name="connsiteY37" fmla="*/ 7341 h 10000"/>
              <a:gd name="connsiteX38" fmla="*/ 9678 w 9678"/>
              <a:gd name="connsiteY38" fmla="*/ 7341 h 10000"/>
              <a:gd name="connsiteX0" fmla="*/ 0 w 9897"/>
              <a:gd name="connsiteY0" fmla="*/ 7341 h 10000"/>
              <a:gd name="connsiteX1" fmla="*/ 122 w 9897"/>
              <a:gd name="connsiteY1" fmla="*/ 7506 h 10000"/>
              <a:gd name="connsiteX2" fmla="*/ 213 w 9897"/>
              <a:gd name="connsiteY2" fmla="*/ 7979 h 10000"/>
              <a:gd name="connsiteX3" fmla="*/ 348 w 9897"/>
              <a:gd name="connsiteY3" fmla="*/ 7202 h 10000"/>
              <a:gd name="connsiteX4" fmla="*/ 566 w 9897"/>
              <a:gd name="connsiteY4" fmla="*/ 7810 h 10000"/>
              <a:gd name="connsiteX5" fmla="*/ 678 w 9897"/>
              <a:gd name="connsiteY5" fmla="*/ 7979 h 10000"/>
              <a:gd name="connsiteX6" fmla="*/ 797 w 9897"/>
              <a:gd name="connsiteY6" fmla="*/ 7647 h 10000"/>
              <a:gd name="connsiteX7" fmla="*/ 5725 w 9897"/>
              <a:gd name="connsiteY7" fmla="*/ 8752 h 10000"/>
              <a:gd name="connsiteX8" fmla="*/ 5845 w 9897"/>
              <a:gd name="connsiteY8" fmla="*/ 7810 h 10000"/>
              <a:gd name="connsiteX9" fmla="*/ 5960 w 9897"/>
              <a:gd name="connsiteY9" fmla="*/ 8115 h 10000"/>
              <a:gd name="connsiteX10" fmla="*/ 6070 w 9897"/>
              <a:gd name="connsiteY10" fmla="*/ 7341 h 10000"/>
              <a:gd name="connsiteX11" fmla="*/ 6302 w 9897"/>
              <a:gd name="connsiteY11" fmla="*/ 7037 h 10000"/>
              <a:gd name="connsiteX12" fmla="*/ 6401 w 9897"/>
              <a:gd name="connsiteY12" fmla="*/ 7647 h 10000"/>
              <a:gd name="connsiteX13" fmla="*/ 6525 w 9897"/>
              <a:gd name="connsiteY13" fmla="*/ 7810 h 10000"/>
              <a:gd name="connsiteX14" fmla="*/ 6620 w 9897"/>
              <a:gd name="connsiteY14" fmla="*/ 9059 h 10000"/>
              <a:gd name="connsiteX15" fmla="*/ 6860 w 9897"/>
              <a:gd name="connsiteY15" fmla="*/ 8920 h 10000"/>
              <a:gd name="connsiteX16" fmla="*/ 6957 w 9897"/>
              <a:gd name="connsiteY16" fmla="*/ 8283 h 10000"/>
              <a:gd name="connsiteX17" fmla="*/ 7081 w 9897"/>
              <a:gd name="connsiteY17" fmla="*/ 10000 h 10000"/>
              <a:gd name="connsiteX18" fmla="*/ 7206 w 9897"/>
              <a:gd name="connsiteY18" fmla="*/ 3906 h 10000"/>
              <a:gd name="connsiteX19" fmla="*/ 7422 w 9897"/>
              <a:gd name="connsiteY19" fmla="*/ 0 h 10000"/>
              <a:gd name="connsiteX20" fmla="*/ 7542 w 9897"/>
              <a:gd name="connsiteY20" fmla="*/ 1884 h 10000"/>
              <a:gd name="connsiteX21" fmla="*/ 7635 w 9897"/>
              <a:gd name="connsiteY21" fmla="*/ 1245 h 10000"/>
              <a:gd name="connsiteX22" fmla="*/ 7760 w 9897"/>
              <a:gd name="connsiteY22" fmla="*/ 2965 h 10000"/>
              <a:gd name="connsiteX23" fmla="*/ 7981 w 9897"/>
              <a:gd name="connsiteY23" fmla="*/ 2494 h 10000"/>
              <a:gd name="connsiteX24" fmla="*/ 8096 w 9897"/>
              <a:gd name="connsiteY24" fmla="*/ 2494 h 10000"/>
              <a:gd name="connsiteX25" fmla="*/ 8205 w 9897"/>
              <a:gd name="connsiteY25" fmla="*/ 2796 h 10000"/>
              <a:gd name="connsiteX26" fmla="*/ 8315 w 9897"/>
              <a:gd name="connsiteY26" fmla="*/ 3739 h 10000"/>
              <a:gd name="connsiteX27" fmla="*/ 8535 w 9897"/>
              <a:gd name="connsiteY27" fmla="*/ 2327 h 10000"/>
              <a:gd name="connsiteX28" fmla="*/ 8658 w 9897"/>
              <a:gd name="connsiteY28" fmla="*/ 2965 h 10000"/>
              <a:gd name="connsiteX29" fmla="*/ 8756 w 9897"/>
              <a:gd name="connsiteY29" fmla="*/ 2796 h 10000"/>
              <a:gd name="connsiteX30" fmla="*/ 8879 w 9897"/>
              <a:gd name="connsiteY30" fmla="*/ 1414 h 10000"/>
              <a:gd name="connsiteX31" fmla="*/ 9101 w 9897"/>
              <a:gd name="connsiteY31" fmla="*/ 1719 h 10000"/>
              <a:gd name="connsiteX32" fmla="*/ 9213 w 9897"/>
              <a:gd name="connsiteY32" fmla="*/ 778 h 10000"/>
              <a:gd name="connsiteX33" fmla="*/ 9336 w 9897"/>
              <a:gd name="connsiteY33" fmla="*/ 5925 h 10000"/>
              <a:gd name="connsiteX34" fmla="*/ 9436 w 9897"/>
              <a:gd name="connsiteY34" fmla="*/ 8115 h 10000"/>
              <a:gd name="connsiteX35" fmla="*/ 9675 w 9897"/>
              <a:gd name="connsiteY35" fmla="*/ 8115 h 10000"/>
              <a:gd name="connsiteX36" fmla="*/ 9776 w 9897"/>
              <a:gd name="connsiteY36" fmla="*/ 7341 h 10000"/>
              <a:gd name="connsiteX37" fmla="*/ 9897 w 9897"/>
              <a:gd name="connsiteY37" fmla="*/ 7341 h 10000"/>
              <a:gd name="connsiteX0" fmla="*/ 0 w 10000"/>
              <a:gd name="connsiteY0" fmla="*/ 7341 h 10000"/>
              <a:gd name="connsiteX1" fmla="*/ 123 w 10000"/>
              <a:gd name="connsiteY1" fmla="*/ 7506 h 10000"/>
              <a:gd name="connsiteX2" fmla="*/ 352 w 10000"/>
              <a:gd name="connsiteY2" fmla="*/ 7202 h 10000"/>
              <a:gd name="connsiteX3" fmla="*/ 572 w 10000"/>
              <a:gd name="connsiteY3" fmla="*/ 7810 h 10000"/>
              <a:gd name="connsiteX4" fmla="*/ 685 w 10000"/>
              <a:gd name="connsiteY4" fmla="*/ 7979 h 10000"/>
              <a:gd name="connsiteX5" fmla="*/ 805 w 10000"/>
              <a:gd name="connsiteY5" fmla="*/ 7647 h 10000"/>
              <a:gd name="connsiteX6" fmla="*/ 5785 w 10000"/>
              <a:gd name="connsiteY6" fmla="*/ 8752 h 10000"/>
              <a:gd name="connsiteX7" fmla="*/ 5906 w 10000"/>
              <a:gd name="connsiteY7" fmla="*/ 7810 h 10000"/>
              <a:gd name="connsiteX8" fmla="*/ 6022 w 10000"/>
              <a:gd name="connsiteY8" fmla="*/ 8115 h 10000"/>
              <a:gd name="connsiteX9" fmla="*/ 6133 w 10000"/>
              <a:gd name="connsiteY9" fmla="*/ 7341 h 10000"/>
              <a:gd name="connsiteX10" fmla="*/ 6368 w 10000"/>
              <a:gd name="connsiteY10" fmla="*/ 7037 h 10000"/>
              <a:gd name="connsiteX11" fmla="*/ 6468 w 10000"/>
              <a:gd name="connsiteY11" fmla="*/ 7647 h 10000"/>
              <a:gd name="connsiteX12" fmla="*/ 6593 w 10000"/>
              <a:gd name="connsiteY12" fmla="*/ 7810 h 10000"/>
              <a:gd name="connsiteX13" fmla="*/ 6689 w 10000"/>
              <a:gd name="connsiteY13" fmla="*/ 9059 h 10000"/>
              <a:gd name="connsiteX14" fmla="*/ 6931 w 10000"/>
              <a:gd name="connsiteY14" fmla="*/ 8920 h 10000"/>
              <a:gd name="connsiteX15" fmla="*/ 7029 w 10000"/>
              <a:gd name="connsiteY15" fmla="*/ 8283 h 10000"/>
              <a:gd name="connsiteX16" fmla="*/ 7155 w 10000"/>
              <a:gd name="connsiteY16" fmla="*/ 10000 h 10000"/>
              <a:gd name="connsiteX17" fmla="*/ 7281 w 10000"/>
              <a:gd name="connsiteY17" fmla="*/ 3906 h 10000"/>
              <a:gd name="connsiteX18" fmla="*/ 7499 w 10000"/>
              <a:gd name="connsiteY18" fmla="*/ 0 h 10000"/>
              <a:gd name="connsiteX19" fmla="*/ 7620 w 10000"/>
              <a:gd name="connsiteY19" fmla="*/ 1884 h 10000"/>
              <a:gd name="connsiteX20" fmla="*/ 7714 w 10000"/>
              <a:gd name="connsiteY20" fmla="*/ 1245 h 10000"/>
              <a:gd name="connsiteX21" fmla="*/ 7841 w 10000"/>
              <a:gd name="connsiteY21" fmla="*/ 2965 h 10000"/>
              <a:gd name="connsiteX22" fmla="*/ 8064 w 10000"/>
              <a:gd name="connsiteY22" fmla="*/ 2494 h 10000"/>
              <a:gd name="connsiteX23" fmla="*/ 8180 w 10000"/>
              <a:gd name="connsiteY23" fmla="*/ 2494 h 10000"/>
              <a:gd name="connsiteX24" fmla="*/ 8290 w 10000"/>
              <a:gd name="connsiteY24" fmla="*/ 2796 h 10000"/>
              <a:gd name="connsiteX25" fmla="*/ 8402 w 10000"/>
              <a:gd name="connsiteY25" fmla="*/ 3739 h 10000"/>
              <a:gd name="connsiteX26" fmla="*/ 8624 w 10000"/>
              <a:gd name="connsiteY26" fmla="*/ 2327 h 10000"/>
              <a:gd name="connsiteX27" fmla="*/ 8748 w 10000"/>
              <a:gd name="connsiteY27" fmla="*/ 2965 h 10000"/>
              <a:gd name="connsiteX28" fmla="*/ 8847 w 10000"/>
              <a:gd name="connsiteY28" fmla="*/ 2796 h 10000"/>
              <a:gd name="connsiteX29" fmla="*/ 8971 w 10000"/>
              <a:gd name="connsiteY29" fmla="*/ 1414 h 10000"/>
              <a:gd name="connsiteX30" fmla="*/ 9196 w 10000"/>
              <a:gd name="connsiteY30" fmla="*/ 1719 h 10000"/>
              <a:gd name="connsiteX31" fmla="*/ 9309 w 10000"/>
              <a:gd name="connsiteY31" fmla="*/ 778 h 10000"/>
              <a:gd name="connsiteX32" fmla="*/ 9433 w 10000"/>
              <a:gd name="connsiteY32" fmla="*/ 5925 h 10000"/>
              <a:gd name="connsiteX33" fmla="*/ 9534 w 10000"/>
              <a:gd name="connsiteY33" fmla="*/ 8115 h 10000"/>
              <a:gd name="connsiteX34" fmla="*/ 9776 w 10000"/>
              <a:gd name="connsiteY34" fmla="*/ 8115 h 10000"/>
              <a:gd name="connsiteX35" fmla="*/ 9878 w 10000"/>
              <a:gd name="connsiteY35" fmla="*/ 7341 h 10000"/>
              <a:gd name="connsiteX36" fmla="*/ 10000 w 10000"/>
              <a:gd name="connsiteY36" fmla="*/ 7341 h 10000"/>
              <a:gd name="connsiteX0" fmla="*/ 0 w 10000"/>
              <a:gd name="connsiteY0" fmla="*/ 7341 h 10000"/>
              <a:gd name="connsiteX1" fmla="*/ 352 w 10000"/>
              <a:gd name="connsiteY1" fmla="*/ 7202 h 10000"/>
              <a:gd name="connsiteX2" fmla="*/ 572 w 10000"/>
              <a:gd name="connsiteY2" fmla="*/ 7810 h 10000"/>
              <a:gd name="connsiteX3" fmla="*/ 685 w 10000"/>
              <a:gd name="connsiteY3" fmla="*/ 7979 h 10000"/>
              <a:gd name="connsiteX4" fmla="*/ 805 w 10000"/>
              <a:gd name="connsiteY4" fmla="*/ 7647 h 10000"/>
              <a:gd name="connsiteX5" fmla="*/ 5785 w 10000"/>
              <a:gd name="connsiteY5" fmla="*/ 8752 h 10000"/>
              <a:gd name="connsiteX6" fmla="*/ 5906 w 10000"/>
              <a:gd name="connsiteY6" fmla="*/ 7810 h 10000"/>
              <a:gd name="connsiteX7" fmla="*/ 6022 w 10000"/>
              <a:gd name="connsiteY7" fmla="*/ 8115 h 10000"/>
              <a:gd name="connsiteX8" fmla="*/ 6133 w 10000"/>
              <a:gd name="connsiteY8" fmla="*/ 7341 h 10000"/>
              <a:gd name="connsiteX9" fmla="*/ 6368 w 10000"/>
              <a:gd name="connsiteY9" fmla="*/ 7037 h 10000"/>
              <a:gd name="connsiteX10" fmla="*/ 6468 w 10000"/>
              <a:gd name="connsiteY10" fmla="*/ 7647 h 10000"/>
              <a:gd name="connsiteX11" fmla="*/ 6593 w 10000"/>
              <a:gd name="connsiteY11" fmla="*/ 7810 h 10000"/>
              <a:gd name="connsiteX12" fmla="*/ 6689 w 10000"/>
              <a:gd name="connsiteY12" fmla="*/ 9059 h 10000"/>
              <a:gd name="connsiteX13" fmla="*/ 6931 w 10000"/>
              <a:gd name="connsiteY13" fmla="*/ 8920 h 10000"/>
              <a:gd name="connsiteX14" fmla="*/ 7029 w 10000"/>
              <a:gd name="connsiteY14" fmla="*/ 8283 h 10000"/>
              <a:gd name="connsiteX15" fmla="*/ 7155 w 10000"/>
              <a:gd name="connsiteY15" fmla="*/ 10000 h 10000"/>
              <a:gd name="connsiteX16" fmla="*/ 7281 w 10000"/>
              <a:gd name="connsiteY16" fmla="*/ 3906 h 10000"/>
              <a:gd name="connsiteX17" fmla="*/ 7499 w 10000"/>
              <a:gd name="connsiteY17" fmla="*/ 0 h 10000"/>
              <a:gd name="connsiteX18" fmla="*/ 7620 w 10000"/>
              <a:gd name="connsiteY18" fmla="*/ 1884 h 10000"/>
              <a:gd name="connsiteX19" fmla="*/ 7714 w 10000"/>
              <a:gd name="connsiteY19" fmla="*/ 1245 h 10000"/>
              <a:gd name="connsiteX20" fmla="*/ 7841 w 10000"/>
              <a:gd name="connsiteY20" fmla="*/ 2965 h 10000"/>
              <a:gd name="connsiteX21" fmla="*/ 8064 w 10000"/>
              <a:gd name="connsiteY21" fmla="*/ 2494 h 10000"/>
              <a:gd name="connsiteX22" fmla="*/ 8180 w 10000"/>
              <a:gd name="connsiteY22" fmla="*/ 2494 h 10000"/>
              <a:gd name="connsiteX23" fmla="*/ 8290 w 10000"/>
              <a:gd name="connsiteY23" fmla="*/ 2796 h 10000"/>
              <a:gd name="connsiteX24" fmla="*/ 8402 w 10000"/>
              <a:gd name="connsiteY24" fmla="*/ 3739 h 10000"/>
              <a:gd name="connsiteX25" fmla="*/ 8624 w 10000"/>
              <a:gd name="connsiteY25" fmla="*/ 2327 h 10000"/>
              <a:gd name="connsiteX26" fmla="*/ 8748 w 10000"/>
              <a:gd name="connsiteY26" fmla="*/ 2965 h 10000"/>
              <a:gd name="connsiteX27" fmla="*/ 8847 w 10000"/>
              <a:gd name="connsiteY27" fmla="*/ 2796 h 10000"/>
              <a:gd name="connsiteX28" fmla="*/ 8971 w 10000"/>
              <a:gd name="connsiteY28" fmla="*/ 1414 h 10000"/>
              <a:gd name="connsiteX29" fmla="*/ 9196 w 10000"/>
              <a:gd name="connsiteY29" fmla="*/ 1719 h 10000"/>
              <a:gd name="connsiteX30" fmla="*/ 9309 w 10000"/>
              <a:gd name="connsiteY30" fmla="*/ 778 h 10000"/>
              <a:gd name="connsiteX31" fmla="*/ 9433 w 10000"/>
              <a:gd name="connsiteY31" fmla="*/ 5925 h 10000"/>
              <a:gd name="connsiteX32" fmla="*/ 9534 w 10000"/>
              <a:gd name="connsiteY32" fmla="*/ 8115 h 10000"/>
              <a:gd name="connsiteX33" fmla="*/ 9776 w 10000"/>
              <a:gd name="connsiteY33" fmla="*/ 8115 h 10000"/>
              <a:gd name="connsiteX34" fmla="*/ 9878 w 10000"/>
              <a:gd name="connsiteY34" fmla="*/ 7341 h 10000"/>
              <a:gd name="connsiteX35" fmla="*/ 10000 w 10000"/>
              <a:gd name="connsiteY35" fmla="*/ 7341 h 10000"/>
              <a:gd name="connsiteX0" fmla="*/ 0 w 9648"/>
              <a:gd name="connsiteY0" fmla="*/ 7202 h 10000"/>
              <a:gd name="connsiteX1" fmla="*/ 220 w 9648"/>
              <a:gd name="connsiteY1" fmla="*/ 7810 h 10000"/>
              <a:gd name="connsiteX2" fmla="*/ 333 w 9648"/>
              <a:gd name="connsiteY2" fmla="*/ 7979 h 10000"/>
              <a:gd name="connsiteX3" fmla="*/ 453 w 9648"/>
              <a:gd name="connsiteY3" fmla="*/ 7647 h 10000"/>
              <a:gd name="connsiteX4" fmla="*/ 5433 w 9648"/>
              <a:gd name="connsiteY4" fmla="*/ 8752 h 10000"/>
              <a:gd name="connsiteX5" fmla="*/ 5554 w 9648"/>
              <a:gd name="connsiteY5" fmla="*/ 7810 h 10000"/>
              <a:gd name="connsiteX6" fmla="*/ 5670 w 9648"/>
              <a:gd name="connsiteY6" fmla="*/ 8115 h 10000"/>
              <a:gd name="connsiteX7" fmla="*/ 5781 w 9648"/>
              <a:gd name="connsiteY7" fmla="*/ 7341 h 10000"/>
              <a:gd name="connsiteX8" fmla="*/ 6016 w 9648"/>
              <a:gd name="connsiteY8" fmla="*/ 7037 h 10000"/>
              <a:gd name="connsiteX9" fmla="*/ 6116 w 9648"/>
              <a:gd name="connsiteY9" fmla="*/ 7647 h 10000"/>
              <a:gd name="connsiteX10" fmla="*/ 6241 w 9648"/>
              <a:gd name="connsiteY10" fmla="*/ 7810 h 10000"/>
              <a:gd name="connsiteX11" fmla="*/ 6337 w 9648"/>
              <a:gd name="connsiteY11" fmla="*/ 9059 h 10000"/>
              <a:gd name="connsiteX12" fmla="*/ 6579 w 9648"/>
              <a:gd name="connsiteY12" fmla="*/ 8920 h 10000"/>
              <a:gd name="connsiteX13" fmla="*/ 6677 w 9648"/>
              <a:gd name="connsiteY13" fmla="*/ 8283 h 10000"/>
              <a:gd name="connsiteX14" fmla="*/ 6803 w 9648"/>
              <a:gd name="connsiteY14" fmla="*/ 10000 h 10000"/>
              <a:gd name="connsiteX15" fmla="*/ 6929 w 9648"/>
              <a:gd name="connsiteY15" fmla="*/ 3906 h 10000"/>
              <a:gd name="connsiteX16" fmla="*/ 7147 w 9648"/>
              <a:gd name="connsiteY16" fmla="*/ 0 h 10000"/>
              <a:gd name="connsiteX17" fmla="*/ 7268 w 9648"/>
              <a:gd name="connsiteY17" fmla="*/ 1884 h 10000"/>
              <a:gd name="connsiteX18" fmla="*/ 7362 w 9648"/>
              <a:gd name="connsiteY18" fmla="*/ 1245 h 10000"/>
              <a:gd name="connsiteX19" fmla="*/ 7489 w 9648"/>
              <a:gd name="connsiteY19" fmla="*/ 2965 h 10000"/>
              <a:gd name="connsiteX20" fmla="*/ 7712 w 9648"/>
              <a:gd name="connsiteY20" fmla="*/ 2494 h 10000"/>
              <a:gd name="connsiteX21" fmla="*/ 7828 w 9648"/>
              <a:gd name="connsiteY21" fmla="*/ 2494 h 10000"/>
              <a:gd name="connsiteX22" fmla="*/ 7938 w 9648"/>
              <a:gd name="connsiteY22" fmla="*/ 2796 h 10000"/>
              <a:gd name="connsiteX23" fmla="*/ 8050 w 9648"/>
              <a:gd name="connsiteY23" fmla="*/ 3739 h 10000"/>
              <a:gd name="connsiteX24" fmla="*/ 8272 w 9648"/>
              <a:gd name="connsiteY24" fmla="*/ 2327 h 10000"/>
              <a:gd name="connsiteX25" fmla="*/ 8396 w 9648"/>
              <a:gd name="connsiteY25" fmla="*/ 2965 h 10000"/>
              <a:gd name="connsiteX26" fmla="*/ 8495 w 9648"/>
              <a:gd name="connsiteY26" fmla="*/ 2796 h 10000"/>
              <a:gd name="connsiteX27" fmla="*/ 8619 w 9648"/>
              <a:gd name="connsiteY27" fmla="*/ 1414 h 10000"/>
              <a:gd name="connsiteX28" fmla="*/ 8844 w 9648"/>
              <a:gd name="connsiteY28" fmla="*/ 1719 h 10000"/>
              <a:gd name="connsiteX29" fmla="*/ 8957 w 9648"/>
              <a:gd name="connsiteY29" fmla="*/ 778 h 10000"/>
              <a:gd name="connsiteX30" fmla="*/ 9081 w 9648"/>
              <a:gd name="connsiteY30" fmla="*/ 5925 h 10000"/>
              <a:gd name="connsiteX31" fmla="*/ 9182 w 9648"/>
              <a:gd name="connsiteY31" fmla="*/ 8115 h 10000"/>
              <a:gd name="connsiteX32" fmla="*/ 9424 w 9648"/>
              <a:gd name="connsiteY32" fmla="*/ 8115 h 10000"/>
              <a:gd name="connsiteX33" fmla="*/ 9526 w 9648"/>
              <a:gd name="connsiteY33" fmla="*/ 7341 h 10000"/>
              <a:gd name="connsiteX34" fmla="*/ 9648 w 9648"/>
              <a:gd name="connsiteY34" fmla="*/ 7341 h 10000"/>
              <a:gd name="connsiteX0" fmla="*/ 0 w 10000"/>
              <a:gd name="connsiteY0" fmla="*/ 7202 h 10000"/>
              <a:gd name="connsiteX1" fmla="*/ 345 w 10000"/>
              <a:gd name="connsiteY1" fmla="*/ 7979 h 10000"/>
              <a:gd name="connsiteX2" fmla="*/ 470 w 10000"/>
              <a:gd name="connsiteY2" fmla="*/ 7647 h 10000"/>
              <a:gd name="connsiteX3" fmla="*/ 5631 w 10000"/>
              <a:gd name="connsiteY3" fmla="*/ 8752 h 10000"/>
              <a:gd name="connsiteX4" fmla="*/ 5757 w 10000"/>
              <a:gd name="connsiteY4" fmla="*/ 7810 h 10000"/>
              <a:gd name="connsiteX5" fmla="*/ 5877 w 10000"/>
              <a:gd name="connsiteY5" fmla="*/ 8115 h 10000"/>
              <a:gd name="connsiteX6" fmla="*/ 5992 w 10000"/>
              <a:gd name="connsiteY6" fmla="*/ 7341 h 10000"/>
              <a:gd name="connsiteX7" fmla="*/ 6235 w 10000"/>
              <a:gd name="connsiteY7" fmla="*/ 7037 h 10000"/>
              <a:gd name="connsiteX8" fmla="*/ 6339 w 10000"/>
              <a:gd name="connsiteY8" fmla="*/ 7647 h 10000"/>
              <a:gd name="connsiteX9" fmla="*/ 6469 w 10000"/>
              <a:gd name="connsiteY9" fmla="*/ 7810 h 10000"/>
              <a:gd name="connsiteX10" fmla="*/ 6568 w 10000"/>
              <a:gd name="connsiteY10" fmla="*/ 9059 h 10000"/>
              <a:gd name="connsiteX11" fmla="*/ 6819 w 10000"/>
              <a:gd name="connsiteY11" fmla="*/ 8920 h 10000"/>
              <a:gd name="connsiteX12" fmla="*/ 6921 w 10000"/>
              <a:gd name="connsiteY12" fmla="*/ 8283 h 10000"/>
              <a:gd name="connsiteX13" fmla="*/ 7051 w 10000"/>
              <a:gd name="connsiteY13" fmla="*/ 10000 h 10000"/>
              <a:gd name="connsiteX14" fmla="*/ 7182 w 10000"/>
              <a:gd name="connsiteY14" fmla="*/ 3906 h 10000"/>
              <a:gd name="connsiteX15" fmla="*/ 7408 w 10000"/>
              <a:gd name="connsiteY15" fmla="*/ 0 h 10000"/>
              <a:gd name="connsiteX16" fmla="*/ 7533 w 10000"/>
              <a:gd name="connsiteY16" fmla="*/ 1884 h 10000"/>
              <a:gd name="connsiteX17" fmla="*/ 7631 w 10000"/>
              <a:gd name="connsiteY17" fmla="*/ 1245 h 10000"/>
              <a:gd name="connsiteX18" fmla="*/ 7762 w 10000"/>
              <a:gd name="connsiteY18" fmla="*/ 2965 h 10000"/>
              <a:gd name="connsiteX19" fmla="*/ 7993 w 10000"/>
              <a:gd name="connsiteY19" fmla="*/ 2494 h 10000"/>
              <a:gd name="connsiteX20" fmla="*/ 8114 w 10000"/>
              <a:gd name="connsiteY20" fmla="*/ 2494 h 10000"/>
              <a:gd name="connsiteX21" fmla="*/ 8228 w 10000"/>
              <a:gd name="connsiteY21" fmla="*/ 2796 h 10000"/>
              <a:gd name="connsiteX22" fmla="*/ 8344 w 10000"/>
              <a:gd name="connsiteY22" fmla="*/ 3739 h 10000"/>
              <a:gd name="connsiteX23" fmla="*/ 8574 w 10000"/>
              <a:gd name="connsiteY23" fmla="*/ 2327 h 10000"/>
              <a:gd name="connsiteX24" fmla="*/ 8702 w 10000"/>
              <a:gd name="connsiteY24" fmla="*/ 2965 h 10000"/>
              <a:gd name="connsiteX25" fmla="*/ 8805 w 10000"/>
              <a:gd name="connsiteY25" fmla="*/ 2796 h 10000"/>
              <a:gd name="connsiteX26" fmla="*/ 8933 w 10000"/>
              <a:gd name="connsiteY26" fmla="*/ 1414 h 10000"/>
              <a:gd name="connsiteX27" fmla="*/ 9167 w 10000"/>
              <a:gd name="connsiteY27" fmla="*/ 1719 h 10000"/>
              <a:gd name="connsiteX28" fmla="*/ 9284 w 10000"/>
              <a:gd name="connsiteY28" fmla="*/ 778 h 10000"/>
              <a:gd name="connsiteX29" fmla="*/ 9412 w 10000"/>
              <a:gd name="connsiteY29" fmla="*/ 5925 h 10000"/>
              <a:gd name="connsiteX30" fmla="*/ 9517 w 10000"/>
              <a:gd name="connsiteY30" fmla="*/ 8115 h 10000"/>
              <a:gd name="connsiteX31" fmla="*/ 9768 w 10000"/>
              <a:gd name="connsiteY31" fmla="*/ 8115 h 10000"/>
              <a:gd name="connsiteX32" fmla="*/ 9874 w 10000"/>
              <a:gd name="connsiteY32" fmla="*/ 7341 h 10000"/>
              <a:gd name="connsiteX33" fmla="*/ 10000 w 10000"/>
              <a:gd name="connsiteY33" fmla="*/ 7341 h 10000"/>
              <a:gd name="connsiteX0" fmla="*/ 0 w 9655"/>
              <a:gd name="connsiteY0" fmla="*/ 7979 h 10000"/>
              <a:gd name="connsiteX1" fmla="*/ 125 w 9655"/>
              <a:gd name="connsiteY1" fmla="*/ 7647 h 10000"/>
              <a:gd name="connsiteX2" fmla="*/ 5286 w 9655"/>
              <a:gd name="connsiteY2" fmla="*/ 8752 h 10000"/>
              <a:gd name="connsiteX3" fmla="*/ 5412 w 9655"/>
              <a:gd name="connsiteY3" fmla="*/ 7810 h 10000"/>
              <a:gd name="connsiteX4" fmla="*/ 5532 w 9655"/>
              <a:gd name="connsiteY4" fmla="*/ 8115 h 10000"/>
              <a:gd name="connsiteX5" fmla="*/ 5647 w 9655"/>
              <a:gd name="connsiteY5" fmla="*/ 7341 h 10000"/>
              <a:gd name="connsiteX6" fmla="*/ 5890 w 9655"/>
              <a:gd name="connsiteY6" fmla="*/ 7037 h 10000"/>
              <a:gd name="connsiteX7" fmla="*/ 5994 w 9655"/>
              <a:gd name="connsiteY7" fmla="*/ 7647 h 10000"/>
              <a:gd name="connsiteX8" fmla="*/ 6124 w 9655"/>
              <a:gd name="connsiteY8" fmla="*/ 7810 h 10000"/>
              <a:gd name="connsiteX9" fmla="*/ 6223 w 9655"/>
              <a:gd name="connsiteY9" fmla="*/ 9059 h 10000"/>
              <a:gd name="connsiteX10" fmla="*/ 6474 w 9655"/>
              <a:gd name="connsiteY10" fmla="*/ 8920 h 10000"/>
              <a:gd name="connsiteX11" fmla="*/ 6576 w 9655"/>
              <a:gd name="connsiteY11" fmla="*/ 8283 h 10000"/>
              <a:gd name="connsiteX12" fmla="*/ 6706 w 9655"/>
              <a:gd name="connsiteY12" fmla="*/ 10000 h 10000"/>
              <a:gd name="connsiteX13" fmla="*/ 6837 w 9655"/>
              <a:gd name="connsiteY13" fmla="*/ 3906 h 10000"/>
              <a:gd name="connsiteX14" fmla="*/ 7063 w 9655"/>
              <a:gd name="connsiteY14" fmla="*/ 0 h 10000"/>
              <a:gd name="connsiteX15" fmla="*/ 7188 w 9655"/>
              <a:gd name="connsiteY15" fmla="*/ 1884 h 10000"/>
              <a:gd name="connsiteX16" fmla="*/ 7286 w 9655"/>
              <a:gd name="connsiteY16" fmla="*/ 1245 h 10000"/>
              <a:gd name="connsiteX17" fmla="*/ 7417 w 9655"/>
              <a:gd name="connsiteY17" fmla="*/ 2965 h 10000"/>
              <a:gd name="connsiteX18" fmla="*/ 7648 w 9655"/>
              <a:gd name="connsiteY18" fmla="*/ 2494 h 10000"/>
              <a:gd name="connsiteX19" fmla="*/ 7769 w 9655"/>
              <a:gd name="connsiteY19" fmla="*/ 2494 h 10000"/>
              <a:gd name="connsiteX20" fmla="*/ 7883 w 9655"/>
              <a:gd name="connsiteY20" fmla="*/ 2796 h 10000"/>
              <a:gd name="connsiteX21" fmla="*/ 7999 w 9655"/>
              <a:gd name="connsiteY21" fmla="*/ 3739 h 10000"/>
              <a:gd name="connsiteX22" fmla="*/ 8229 w 9655"/>
              <a:gd name="connsiteY22" fmla="*/ 2327 h 10000"/>
              <a:gd name="connsiteX23" fmla="*/ 8357 w 9655"/>
              <a:gd name="connsiteY23" fmla="*/ 2965 h 10000"/>
              <a:gd name="connsiteX24" fmla="*/ 8460 w 9655"/>
              <a:gd name="connsiteY24" fmla="*/ 2796 h 10000"/>
              <a:gd name="connsiteX25" fmla="*/ 8588 w 9655"/>
              <a:gd name="connsiteY25" fmla="*/ 1414 h 10000"/>
              <a:gd name="connsiteX26" fmla="*/ 8822 w 9655"/>
              <a:gd name="connsiteY26" fmla="*/ 1719 h 10000"/>
              <a:gd name="connsiteX27" fmla="*/ 8939 w 9655"/>
              <a:gd name="connsiteY27" fmla="*/ 778 h 10000"/>
              <a:gd name="connsiteX28" fmla="*/ 9067 w 9655"/>
              <a:gd name="connsiteY28" fmla="*/ 5925 h 10000"/>
              <a:gd name="connsiteX29" fmla="*/ 9172 w 9655"/>
              <a:gd name="connsiteY29" fmla="*/ 8115 h 10000"/>
              <a:gd name="connsiteX30" fmla="*/ 9423 w 9655"/>
              <a:gd name="connsiteY30" fmla="*/ 8115 h 10000"/>
              <a:gd name="connsiteX31" fmla="*/ 9529 w 9655"/>
              <a:gd name="connsiteY31" fmla="*/ 7341 h 10000"/>
              <a:gd name="connsiteX32" fmla="*/ 9655 w 9655"/>
              <a:gd name="connsiteY32" fmla="*/ 7341 h 10000"/>
              <a:gd name="connsiteX0" fmla="*/ 0 w 9871"/>
              <a:gd name="connsiteY0" fmla="*/ 7647 h 10000"/>
              <a:gd name="connsiteX1" fmla="*/ 5346 w 9871"/>
              <a:gd name="connsiteY1" fmla="*/ 8752 h 10000"/>
              <a:gd name="connsiteX2" fmla="*/ 5476 w 9871"/>
              <a:gd name="connsiteY2" fmla="*/ 7810 h 10000"/>
              <a:gd name="connsiteX3" fmla="*/ 5601 w 9871"/>
              <a:gd name="connsiteY3" fmla="*/ 8115 h 10000"/>
              <a:gd name="connsiteX4" fmla="*/ 5720 w 9871"/>
              <a:gd name="connsiteY4" fmla="*/ 7341 h 10000"/>
              <a:gd name="connsiteX5" fmla="*/ 5971 w 9871"/>
              <a:gd name="connsiteY5" fmla="*/ 7037 h 10000"/>
              <a:gd name="connsiteX6" fmla="*/ 6079 w 9871"/>
              <a:gd name="connsiteY6" fmla="*/ 7647 h 10000"/>
              <a:gd name="connsiteX7" fmla="*/ 6214 w 9871"/>
              <a:gd name="connsiteY7" fmla="*/ 7810 h 10000"/>
              <a:gd name="connsiteX8" fmla="*/ 6316 w 9871"/>
              <a:gd name="connsiteY8" fmla="*/ 9059 h 10000"/>
              <a:gd name="connsiteX9" fmla="*/ 6576 w 9871"/>
              <a:gd name="connsiteY9" fmla="*/ 8920 h 10000"/>
              <a:gd name="connsiteX10" fmla="*/ 6682 w 9871"/>
              <a:gd name="connsiteY10" fmla="*/ 8283 h 10000"/>
              <a:gd name="connsiteX11" fmla="*/ 6817 w 9871"/>
              <a:gd name="connsiteY11" fmla="*/ 10000 h 10000"/>
              <a:gd name="connsiteX12" fmla="*/ 6952 w 9871"/>
              <a:gd name="connsiteY12" fmla="*/ 3906 h 10000"/>
              <a:gd name="connsiteX13" fmla="*/ 7186 w 9871"/>
              <a:gd name="connsiteY13" fmla="*/ 0 h 10000"/>
              <a:gd name="connsiteX14" fmla="*/ 7316 w 9871"/>
              <a:gd name="connsiteY14" fmla="*/ 1884 h 10000"/>
              <a:gd name="connsiteX15" fmla="*/ 7417 w 9871"/>
              <a:gd name="connsiteY15" fmla="*/ 1245 h 10000"/>
              <a:gd name="connsiteX16" fmla="*/ 7553 w 9871"/>
              <a:gd name="connsiteY16" fmla="*/ 2965 h 10000"/>
              <a:gd name="connsiteX17" fmla="*/ 7792 w 9871"/>
              <a:gd name="connsiteY17" fmla="*/ 2494 h 10000"/>
              <a:gd name="connsiteX18" fmla="*/ 7918 w 9871"/>
              <a:gd name="connsiteY18" fmla="*/ 2494 h 10000"/>
              <a:gd name="connsiteX19" fmla="*/ 8036 w 9871"/>
              <a:gd name="connsiteY19" fmla="*/ 2796 h 10000"/>
              <a:gd name="connsiteX20" fmla="*/ 8156 w 9871"/>
              <a:gd name="connsiteY20" fmla="*/ 3739 h 10000"/>
              <a:gd name="connsiteX21" fmla="*/ 8394 w 9871"/>
              <a:gd name="connsiteY21" fmla="*/ 2327 h 10000"/>
              <a:gd name="connsiteX22" fmla="*/ 8527 w 9871"/>
              <a:gd name="connsiteY22" fmla="*/ 2965 h 10000"/>
              <a:gd name="connsiteX23" fmla="*/ 8633 w 9871"/>
              <a:gd name="connsiteY23" fmla="*/ 2796 h 10000"/>
              <a:gd name="connsiteX24" fmla="*/ 8766 w 9871"/>
              <a:gd name="connsiteY24" fmla="*/ 1414 h 10000"/>
              <a:gd name="connsiteX25" fmla="*/ 9008 w 9871"/>
              <a:gd name="connsiteY25" fmla="*/ 1719 h 10000"/>
              <a:gd name="connsiteX26" fmla="*/ 9129 w 9871"/>
              <a:gd name="connsiteY26" fmla="*/ 778 h 10000"/>
              <a:gd name="connsiteX27" fmla="*/ 9262 w 9871"/>
              <a:gd name="connsiteY27" fmla="*/ 5925 h 10000"/>
              <a:gd name="connsiteX28" fmla="*/ 9371 w 9871"/>
              <a:gd name="connsiteY28" fmla="*/ 8115 h 10000"/>
              <a:gd name="connsiteX29" fmla="*/ 9631 w 9871"/>
              <a:gd name="connsiteY29" fmla="*/ 8115 h 10000"/>
              <a:gd name="connsiteX30" fmla="*/ 9740 w 9871"/>
              <a:gd name="connsiteY30" fmla="*/ 7341 h 10000"/>
              <a:gd name="connsiteX31" fmla="*/ 9871 w 9871"/>
              <a:gd name="connsiteY31" fmla="*/ 7341 h 10000"/>
              <a:gd name="connsiteX0" fmla="*/ 0 w 4584"/>
              <a:gd name="connsiteY0" fmla="*/ 8752 h 10000"/>
              <a:gd name="connsiteX1" fmla="*/ 132 w 4584"/>
              <a:gd name="connsiteY1" fmla="*/ 7810 h 10000"/>
              <a:gd name="connsiteX2" fmla="*/ 258 w 4584"/>
              <a:gd name="connsiteY2" fmla="*/ 8115 h 10000"/>
              <a:gd name="connsiteX3" fmla="*/ 379 w 4584"/>
              <a:gd name="connsiteY3" fmla="*/ 7341 h 10000"/>
              <a:gd name="connsiteX4" fmla="*/ 633 w 4584"/>
              <a:gd name="connsiteY4" fmla="*/ 7037 h 10000"/>
              <a:gd name="connsiteX5" fmla="*/ 742 w 4584"/>
              <a:gd name="connsiteY5" fmla="*/ 7647 h 10000"/>
              <a:gd name="connsiteX6" fmla="*/ 879 w 4584"/>
              <a:gd name="connsiteY6" fmla="*/ 7810 h 10000"/>
              <a:gd name="connsiteX7" fmla="*/ 983 w 4584"/>
              <a:gd name="connsiteY7" fmla="*/ 9059 h 10000"/>
              <a:gd name="connsiteX8" fmla="*/ 1246 w 4584"/>
              <a:gd name="connsiteY8" fmla="*/ 8920 h 10000"/>
              <a:gd name="connsiteX9" fmla="*/ 1353 w 4584"/>
              <a:gd name="connsiteY9" fmla="*/ 8283 h 10000"/>
              <a:gd name="connsiteX10" fmla="*/ 1490 w 4584"/>
              <a:gd name="connsiteY10" fmla="*/ 10000 h 10000"/>
              <a:gd name="connsiteX11" fmla="*/ 1627 w 4584"/>
              <a:gd name="connsiteY11" fmla="*/ 3906 h 10000"/>
              <a:gd name="connsiteX12" fmla="*/ 1864 w 4584"/>
              <a:gd name="connsiteY12" fmla="*/ 0 h 10000"/>
              <a:gd name="connsiteX13" fmla="*/ 1996 w 4584"/>
              <a:gd name="connsiteY13" fmla="*/ 1884 h 10000"/>
              <a:gd name="connsiteX14" fmla="*/ 2098 w 4584"/>
              <a:gd name="connsiteY14" fmla="*/ 1245 h 10000"/>
              <a:gd name="connsiteX15" fmla="*/ 2236 w 4584"/>
              <a:gd name="connsiteY15" fmla="*/ 2965 h 10000"/>
              <a:gd name="connsiteX16" fmla="*/ 2478 w 4584"/>
              <a:gd name="connsiteY16" fmla="*/ 2494 h 10000"/>
              <a:gd name="connsiteX17" fmla="*/ 2605 w 4584"/>
              <a:gd name="connsiteY17" fmla="*/ 2494 h 10000"/>
              <a:gd name="connsiteX18" fmla="*/ 2725 w 4584"/>
              <a:gd name="connsiteY18" fmla="*/ 2796 h 10000"/>
              <a:gd name="connsiteX19" fmla="*/ 2847 w 4584"/>
              <a:gd name="connsiteY19" fmla="*/ 3739 h 10000"/>
              <a:gd name="connsiteX20" fmla="*/ 3088 w 4584"/>
              <a:gd name="connsiteY20" fmla="*/ 2327 h 10000"/>
              <a:gd name="connsiteX21" fmla="*/ 3222 w 4584"/>
              <a:gd name="connsiteY21" fmla="*/ 2965 h 10000"/>
              <a:gd name="connsiteX22" fmla="*/ 3330 w 4584"/>
              <a:gd name="connsiteY22" fmla="*/ 2796 h 10000"/>
              <a:gd name="connsiteX23" fmla="*/ 3465 w 4584"/>
              <a:gd name="connsiteY23" fmla="*/ 1414 h 10000"/>
              <a:gd name="connsiteX24" fmla="*/ 3710 w 4584"/>
              <a:gd name="connsiteY24" fmla="*/ 1719 h 10000"/>
              <a:gd name="connsiteX25" fmla="*/ 3832 w 4584"/>
              <a:gd name="connsiteY25" fmla="*/ 778 h 10000"/>
              <a:gd name="connsiteX26" fmla="*/ 3967 w 4584"/>
              <a:gd name="connsiteY26" fmla="*/ 5925 h 10000"/>
              <a:gd name="connsiteX27" fmla="*/ 4077 w 4584"/>
              <a:gd name="connsiteY27" fmla="*/ 8115 h 10000"/>
              <a:gd name="connsiteX28" fmla="*/ 4341 w 4584"/>
              <a:gd name="connsiteY28" fmla="*/ 8115 h 10000"/>
              <a:gd name="connsiteX29" fmla="*/ 4451 w 4584"/>
              <a:gd name="connsiteY29" fmla="*/ 7341 h 10000"/>
              <a:gd name="connsiteX30" fmla="*/ 4584 w 4584"/>
              <a:gd name="connsiteY30" fmla="*/ 73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4" h="10000">
                <a:moveTo>
                  <a:pt x="0" y="8752"/>
                </a:moveTo>
                <a:cubicBezTo>
                  <a:pt x="41" y="8439"/>
                  <a:pt x="86" y="8125"/>
                  <a:pt x="132" y="7810"/>
                </a:cubicBezTo>
                <a:cubicBezTo>
                  <a:pt x="175" y="7912"/>
                  <a:pt x="223" y="8013"/>
                  <a:pt x="258" y="8115"/>
                </a:cubicBezTo>
                <a:cubicBezTo>
                  <a:pt x="302" y="7860"/>
                  <a:pt x="331" y="7598"/>
                  <a:pt x="379" y="7341"/>
                </a:cubicBezTo>
                <a:cubicBezTo>
                  <a:pt x="465" y="7239"/>
                  <a:pt x="541" y="7139"/>
                  <a:pt x="633" y="7037"/>
                </a:cubicBezTo>
                <a:cubicBezTo>
                  <a:pt x="674" y="7239"/>
                  <a:pt x="707" y="7444"/>
                  <a:pt x="742" y="7647"/>
                </a:cubicBezTo>
                <a:cubicBezTo>
                  <a:pt x="787" y="7703"/>
                  <a:pt x="834" y="7755"/>
                  <a:pt x="879" y="7810"/>
                </a:cubicBezTo>
                <a:cubicBezTo>
                  <a:pt x="919" y="8228"/>
                  <a:pt x="947" y="8643"/>
                  <a:pt x="983" y="9059"/>
                </a:cubicBezTo>
                <a:cubicBezTo>
                  <a:pt x="1073" y="9014"/>
                  <a:pt x="1167" y="8964"/>
                  <a:pt x="1246" y="8920"/>
                </a:cubicBezTo>
                <a:cubicBezTo>
                  <a:pt x="1286" y="8708"/>
                  <a:pt x="1321" y="8495"/>
                  <a:pt x="1353" y="8283"/>
                </a:cubicBezTo>
                <a:cubicBezTo>
                  <a:pt x="1414" y="8853"/>
                  <a:pt x="1450" y="9427"/>
                  <a:pt x="1490" y="10000"/>
                </a:cubicBezTo>
                <a:cubicBezTo>
                  <a:pt x="1535" y="7966"/>
                  <a:pt x="1577" y="5937"/>
                  <a:pt x="1627" y="3906"/>
                </a:cubicBezTo>
                <a:cubicBezTo>
                  <a:pt x="1703" y="2606"/>
                  <a:pt x="1785" y="1301"/>
                  <a:pt x="1864" y="0"/>
                </a:cubicBezTo>
                <a:cubicBezTo>
                  <a:pt x="1904" y="630"/>
                  <a:pt x="1953" y="1255"/>
                  <a:pt x="1996" y="1884"/>
                </a:cubicBezTo>
                <a:cubicBezTo>
                  <a:pt x="2036" y="1671"/>
                  <a:pt x="2066" y="1458"/>
                  <a:pt x="2098" y="1245"/>
                </a:cubicBezTo>
                <a:cubicBezTo>
                  <a:pt x="2149" y="1818"/>
                  <a:pt x="2193" y="2393"/>
                  <a:pt x="2236" y="2965"/>
                </a:cubicBezTo>
                <a:cubicBezTo>
                  <a:pt x="2319" y="2807"/>
                  <a:pt x="2398" y="2649"/>
                  <a:pt x="2478" y="2494"/>
                </a:cubicBezTo>
                <a:lnTo>
                  <a:pt x="2605" y="2494"/>
                </a:lnTo>
                <a:cubicBezTo>
                  <a:pt x="2648" y="2595"/>
                  <a:pt x="2680" y="2698"/>
                  <a:pt x="2725" y="2796"/>
                </a:cubicBezTo>
                <a:cubicBezTo>
                  <a:pt x="2765" y="3111"/>
                  <a:pt x="2804" y="3425"/>
                  <a:pt x="2847" y="3739"/>
                </a:cubicBezTo>
                <a:cubicBezTo>
                  <a:pt x="2928" y="3268"/>
                  <a:pt x="3014" y="2796"/>
                  <a:pt x="3088" y="2327"/>
                </a:cubicBezTo>
                <a:cubicBezTo>
                  <a:pt x="3134" y="2539"/>
                  <a:pt x="3182" y="2753"/>
                  <a:pt x="3222" y="2965"/>
                </a:cubicBezTo>
                <a:cubicBezTo>
                  <a:pt x="3259" y="2909"/>
                  <a:pt x="3290" y="2852"/>
                  <a:pt x="3330" y="2796"/>
                </a:cubicBezTo>
                <a:cubicBezTo>
                  <a:pt x="3377" y="2336"/>
                  <a:pt x="3423" y="1873"/>
                  <a:pt x="3465" y="1414"/>
                </a:cubicBezTo>
                <a:cubicBezTo>
                  <a:pt x="3541" y="1515"/>
                  <a:pt x="3625" y="1615"/>
                  <a:pt x="3710" y="1719"/>
                </a:cubicBezTo>
                <a:cubicBezTo>
                  <a:pt x="3753" y="1404"/>
                  <a:pt x="3793" y="1089"/>
                  <a:pt x="3832" y="778"/>
                </a:cubicBezTo>
                <a:cubicBezTo>
                  <a:pt x="3873" y="2494"/>
                  <a:pt x="3927" y="4210"/>
                  <a:pt x="3967" y="5925"/>
                </a:cubicBezTo>
                <a:cubicBezTo>
                  <a:pt x="4010" y="6655"/>
                  <a:pt x="4042" y="7386"/>
                  <a:pt x="4077" y="8115"/>
                </a:cubicBezTo>
                <a:lnTo>
                  <a:pt x="4341" y="8115"/>
                </a:lnTo>
                <a:cubicBezTo>
                  <a:pt x="4372" y="7860"/>
                  <a:pt x="4415" y="7598"/>
                  <a:pt x="4451" y="7341"/>
                </a:cubicBezTo>
                <a:lnTo>
                  <a:pt x="4584" y="7341"/>
                </a:ln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660419" y="3836845"/>
            <a:ext cx="21512" cy="673113"/>
          </a:xfrm>
          <a:prstGeom prst="straightConnector1">
            <a:avLst/>
          </a:prstGeom>
          <a:ln w="381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36124" y="392310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43475" y="3893824"/>
            <a:ext cx="601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same elementwise minimum</a:t>
            </a:r>
          </a:p>
        </p:txBody>
      </p:sp>
    </p:spTree>
    <p:extLst>
      <p:ext uri="{BB962C8B-B14F-4D97-AF65-F5344CB8AC3E}">
        <p14:creationId xmlns:p14="http://schemas.microsoft.com/office/powerpoint/2010/main" val="666538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397964"/>
              </p:ext>
            </p:extLst>
          </p:nvPr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349972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8" name="Freeform 34"/>
          <p:cNvSpPr>
            <a:spLocks/>
          </p:cNvSpPr>
          <p:nvPr/>
        </p:nvSpPr>
        <p:spPr bwMode="auto">
          <a:xfrm>
            <a:off x="6989405" y="1724554"/>
            <a:ext cx="871401" cy="573092"/>
          </a:xfrm>
          <a:custGeom>
            <a:avLst/>
            <a:gdLst>
              <a:gd name="T0" fmla="*/ 17 w 890"/>
              <a:gd name="T1" fmla="*/ 502 h 514"/>
              <a:gd name="T2" fmla="*/ 40 w 890"/>
              <a:gd name="T3" fmla="*/ 440 h 514"/>
              <a:gd name="T4" fmla="*/ 57 w 890"/>
              <a:gd name="T5" fmla="*/ 389 h 514"/>
              <a:gd name="T6" fmla="*/ 79 w 890"/>
              <a:gd name="T7" fmla="*/ 378 h 514"/>
              <a:gd name="T8" fmla="*/ 102 w 890"/>
              <a:gd name="T9" fmla="*/ 254 h 514"/>
              <a:gd name="T10" fmla="*/ 124 w 890"/>
              <a:gd name="T11" fmla="*/ 276 h 514"/>
              <a:gd name="T12" fmla="*/ 141 w 890"/>
              <a:gd name="T13" fmla="*/ 288 h 514"/>
              <a:gd name="T14" fmla="*/ 164 w 890"/>
              <a:gd name="T15" fmla="*/ 265 h 514"/>
              <a:gd name="T16" fmla="*/ 186 w 890"/>
              <a:gd name="T17" fmla="*/ 265 h 514"/>
              <a:gd name="T18" fmla="*/ 203 w 890"/>
              <a:gd name="T19" fmla="*/ 260 h 514"/>
              <a:gd name="T20" fmla="*/ 226 w 890"/>
              <a:gd name="T21" fmla="*/ 276 h 514"/>
              <a:gd name="T22" fmla="*/ 248 w 890"/>
              <a:gd name="T23" fmla="*/ 237 h 514"/>
              <a:gd name="T24" fmla="*/ 271 w 890"/>
              <a:gd name="T25" fmla="*/ 310 h 514"/>
              <a:gd name="T26" fmla="*/ 288 w 890"/>
              <a:gd name="T27" fmla="*/ 271 h 514"/>
              <a:gd name="T28" fmla="*/ 310 w 890"/>
              <a:gd name="T29" fmla="*/ 282 h 514"/>
              <a:gd name="T30" fmla="*/ 333 w 890"/>
              <a:gd name="T31" fmla="*/ 237 h 514"/>
              <a:gd name="T32" fmla="*/ 355 w 890"/>
              <a:gd name="T33" fmla="*/ 260 h 514"/>
              <a:gd name="T34" fmla="*/ 372 w 890"/>
              <a:gd name="T35" fmla="*/ 265 h 514"/>
              <a:gd name="T36" fmla="*/ 395 w 890"/>
              <a:gd name="T37" fmla="*/ 276 h 514"/>
              <a:gd name="T38" fmla="*/ 417 w 890"/>
              <a:gd name="T39" fmla="*/ 254 h 514"/>
              <a:gd name="T40" fmla="*/ 440 w 890"/>
              <a:gd name="T41" fmla="*/ 265 h 514"/>
              <a:gd name="T42" fmla="*/ 457 w 890"/>
              <a:gd name="T43" fmla="*/ 367 h 514"/>
              <a:gd name="T44" fmla="*/ 479 w 890"/>
              <a:gd name="T45" fmla="*/ 282 h 514"/>
              <a:gd name="T46" fmla="*/ 502 w 890"/>
              <a:gd name="T47" fmla="*/ 254 h 514"/>
              <a:gd name="T48" fmla="*/ 518 w 890"/>
              <a:gd name="T49" fmla="*/ 327 h 514"/>
              <a:gd name="T50" fmla="*/ 541 w 890"/>
              <a:gd name="T51" fmla="*/ 361 h 514"/>
              <a:gd name="T52" fmla="*/ 564 w 890"/>
              <a:gd name="T53" fmla="*/ 68 h 514"/>
              <a:gd name="T54" fmla="*/ 586 w 890"/>
              <a:gd name="T55" fmla="*/ 90 h 514"/>
              <a:gd name="T56" fmla="*/ 603 w 890"/>
              <a:gd name="T57" fmla="*/ 135 h 514"/>
              <a:gd name="T58" fmla="*/ 625 w 890"/>
              <a:gd name="T59" fmla="*/ 101 h 514"/>
              <a:gd name="T60" fmla="*/ 648 w 890"/>
              <a:gd name="T61" fmla="*/ 28 h 514"/>
              <a:gd name="T62" fmla="*/ 671 w 890"/>
              <a:gd name="T63" fmla="*/ 293 h 514"/>
              <a:gd name="T64" fmla="*/ 687 w 890"/>
              <a:gd name="T65" fmla="*/ 293 h 514"/>
              <a:gd name="T66" fmla="*/ 710 w 890"/>
              <a:gd name="T67" fmla="*/ 260 h 514"/>
              <a:gd name="T68" fmla="*/ 732 w 890"/>
              <a:gd name="T69" fmla="*/ 260 h 514"/>
              <a:gd name="T70" fmla="*/ 749 w 890"/>
              <a:gd name="T71" fmla="*/ 260 h 514"/>
              <a:gd name="T72" fmla="*/ 772 w 890"/>
              <a:gd name="T73" fmla="*/ 248 h 514"/>
              <a:gd name="T74" fmla="*/ 794 w 890"/>
              <a:gd name="T75" fmla="*/ 276 h 514"/>
              <a:gd name="T76" fmla="*/ 817 w 890"/>
              <a:gd name="T77" fmla="*/ 276 h 514"/>
              <a:gd name="T78" fmla="*/ 834 w 890"/>
              <a:gd name="T79" fmla="*/ 282 h 514"/>
              <a:gd name="T80" fmla="*/ 856 w 890"/>
              <a:gd name="T81" fmla="*/ 288 h 514"/>
              <a:gd name="T82" fmla="*/ 879 w 890"/>
              <a:gd name="T83" fmla="*/ 260 h 514"/>
              <a:gd name="connsiteX0" fmla="*/ 0 w 9944"/>
              <a:gd name="connsiteY0" fmla="*/ 10000 h 10000"/>
              <a:gd name="connsiteX1" fmla="*/ 135 w 9944"/>
              <a:gd name="connsiteY1" fmla="*/ 9767 h 10000"/>
              <a:gd name="connsiteX2" fmla="*/ 191 w 9944"/>
              <a:gd name="connsiteY2" fmla="*/ 9767 h 10000"/>
              <a:gd name="connsiteX3" fmla="*/ 258 w 9944"/>
              <a:gd name="connsiteY3" fmla="*/ 9339 h 10000"/>
              <a:gd name="connsiteX4" fmla="*/ 315 w 9944"/>
              <a:gd name="connsiteY4" fmla="*/ 9125 h 10000"/>
              <a:gd name="connsiteX5" fmla="*/ 449 w 9944"/>
              <a:gd name="connsiteY5" fmla="*/ 8560 h 10000"/>
              <a:gd name="connsiteX6" fmla="*/ 506 w 9944"/>
              <a:gd name="connsiteY6" fmla="*/ 8560 h 10000"/>
              <a:gd name="connsiteX7" fmla="*/ 573 w 9944"/>
              <a:gd name="connsiteY7" fmla="*/ 7568 h 10000"/>
              <a:gd name="connsiteX8" fmla="*/ 640 w 9944"/>
              <a:gd name="connsiteY8" fmla="*/ 7568 h 10000"/>
              <a:gd name="connsiteX9" fmla="*/ 764 w 9944"/>
              <a:gd name="connsiteY9" fmla="*/ 7685 h 10000"/>
              <a:gd name="connsiteX10" fmla="*/ 831 w 9944"/>
              <a:gd name="connsiteY10" fmla="*/ 7802 h 10000"/>
              <a:gd name="connsiteX11" fmla="*/ 888 w 9944"/>
              <a:gd name="connsiteY11" fmla="*/ 7354 h 10000"/>
              <a:gd name="connsiteX12" fmla="*/ 955 w 9944"/>
              <a:gd name="connsiteY12" fmla="*/ 7237 h 10000"/>
              <a:gd name="connsiteX13" fmla="*/ 1079 w 9944"/>
              <a:gd name="connsiteY13" fmla="*/ 5603 h 10000"/>
              <a:gd name="connsiteX14" fmla="*/ 1146 w 9944"/>
              <a:gd name="connsiteY14" fmla="*/ 4942 h 10000"/>
              <a:gd name="connsiteX15" fmla="*/ 1202 w 9944"/>
              <a:gd name="connsiteY15" fmla="*/ 5603 h 10000"/>
              <a:gd name="connsiteX16" fmla="*/ 1270 w 9944"/>
              <a:gd name="connsiteY16" fmla="*/ 5700 h 10000"/>
              <a:gd name="connsiteX17" fmla="*/ 1393 w 9944"/>
              <a:gd name="connsiteY17" fmla="*/ 5370 h 10000"/>
              <a:gd name="connsiteX18" fmla="*/ 1461 w 9944"/>
              <a:gd name="connsiteY18" fmla="*/ 5700 h 10000"/>
              <a:gd name="connsiteX19" fmla="*/ 1517 w 9944"/>
              <a:gd name="connsiteY19" fmla="*/ 5272 h 10000"/>
              <a:gd name="connsiteX20" fmla="*/ 1584 w 9944"/>
              <a:gd name="connsiteY20" fmla="*/ 5603 h 10000"/>
              <a:gd name="connsiteX21" fmla="*/ 1708 w 9944"/>
              <a:gd name="connsiteY21" fmla="*/ 5058 h 10000"/>
              <a:gd name="connsiteX22" fmla="*/ 1775 w 9944"/>
              <a:gd name="connsiteY22" fmla="*/ 5370 h 10000"/>
              <a:gd name="connsiteX23" fmla="*/ 1843 w 9944"/>
              <a:gd name="connsiteY23" fmla="*/ 5156 h 10000"/>
              <a:gd name="connsiteX24" fmla="*/ 1899 w 9944"/>
              <a:gd name="connsiteY24" fmla="*/ 5486 h 10000"/>
              <a:gd name="connsiteX25" fmla="*/ 2034 w 9944"/>
              <a:gd name="connsiteY25" fmla="*/ 4611 h 10000"/>
              <a:gd name="connsiteX26" fmla="*/ 2090 w 9944"/>
              <a:gd name="connsiteY26" fmla="*/ 5156 h 10000"/>
              <a:gd name="connsiteX27" fmla="*/ 2157 w 9944"/>
              <a:gd name="connsiteY27" fmla="*/ 5272 h 10000"/>
              <a:gd name="connsiteX28" fmla="*/ 2213 w 9944"/>
              <a:gd name="connsiteY28" fmla="*/ 5603 h 10000"/>
              <a:gd name="connsiteX29" fmla="*/ 2281 w 9944"/>
              <a:gd name="connsiteY29" fmla="*/ 5058 h 10000"/>
              <a:gd name="connsiteX30" fmla="*/ 2404 w 9944"/>
              <a:gd name="connsiteY30" fmla="*/ 5486 h 10000"/>
              <a:gd name="connsiteX31" fmla="*/ 2472 w 9944"/>
              <a:gd name="connsiteY31" fmla="*/ 5603 h 10000"/>
              <a:gd name="connsiteX32" fmla="*/ 2539 w 9944"/>
              <a:gd name="connsiteY32" fmla="*/ 5370 h 10000"/>
              <a:gd name="connsiteX33" fmla="*/ 2596 w 9944"/>
              <a:gd name="connsiteY33" fmla="*/ 5370 h 10000"/>
              <a:gd name="connsiteX34" fmla="*/ 2730 w 9944"/>
              <a:gd name="connsiteY34" fmla="*/ 5370 h 10000"/>
              <a:gd name="connsiteX35" fmla="*/ 2787 w 9944"/>
              <a:gd name="connsiteY35" fmla="*/ 4611 h 10000"/>
              <a:gd name="connsiteX36" fmla="*/ 2854 w 9944"/>
              <a:gd name="connsiteY36" fmla="*/ 4942 h 10000"/>
              <a:gd name="connsiteX37" fmla="*/ 2910 w 9944"/>
              <a:gd name="connsiteY37" fmla="*/ 4728 h 10000"/>
              <a:gd name="connsiteX38" fmla="*/ 3045 w 9944"/>
              <a:gd name="connsiteY38" fmla="*/ 6031 h 10000"/>
              <a:gd name="connsiteX39" fmla="*/ 3101 w 9944"/>
              <a:gd name="connsiteY39" fmla="*/ 5272 h 10000"/>
              <a:gd name="connsiteX40" fmla="*/ 3169 w 9944"/>
              <a:gd name="connsiteY40" fmla="*/ 5272 h 10000"/>
              <a:gd name="connsiteX41" fmla="*/ 3236 w 9944"/>
              <a:gd name="connsiteY41" fmla="*/ 5272 h 10000"/>
              <a:gd name="connsiteX42" fmla="*/ 3360 w 9944"/>
              <a:gd name="connsiteY42" fmla="*/ 4611 h 10000"/>
              <a:gd name="connsiteX43" fmla="*/ 3416 w 9944"/>
              <a:gd name="connsiteY43" fmla="*/ 5370 h 10000"/>
              <a:gd name="connsiteX44" fmla="*/ 3483 w 9944"/>
              <a:gd name="connsiteY44" fmla="*/ 5486 h 10000"/>
              <a:gd name="connsiteX45" fmla="*/ 3551 w 9944"/>
              <a:gd name="connsiteY45" fmla="*/ 5058 h 10000"/>
              <a:gd name="connsiteX46" fmla="*/ 3674 w 9944"/>
              <a:gd name="connsiteY46" fmla="*/ 5603 h 10000"/>
              <a:gd name="connsiteX47" fmla="*/ 3742 w 9944"/>
              <a:gd name="connsiteY47" fmla="*/ 4611 h 10000"/>
              <a:gd name="connsiteX48" fmla="*/ 3798 w 9944"/>
              <a:gd name="connsiteY48" fmla="*/ 4825 h 10000"/>
              <a:gd name="connsiteX49" fmla="*/ 3865 w 9944"/>
              <a:gd name="connsiteY49" fmla="*/ 4397 h 10000"/>
              <a:gd name="connsiteX50" fmla="*/ 3989 w 9944"/>
              <a:gd name="connsiteY50" fmla="*/ 5058 h 10000"/>
              <a:gd name="connsiteX51" fmla="*/ 4056 w 9944"/>
              <a:gd name="connsiteY51" fmla="*/ 5156 h 10000"/>
              <a:gd name="connsiteX52" fmla="*/ 4112 w 9944"/>
              <a:gd name="connsiteY52" fmla="*/ 4825 h 10000"/>
              <a:gd name="connsiteX53" fmla="*/ 4180 w 9944"/>
              <a:gd name="connsiteY53" fmla="*/ 5156 h 10000"/>
              <a:gd name="connsiteX54" fmla="*/ 4303 w 9944"/>
              <a:gd name="connsiteY54" fmla="*/ 5156 h 10000"/>
              <a:gd name="connsiteX55" fmla="*/ 4371 w 9944"/>
              <a:gd name="connsiteY55" fmla="*/ 5486 h 10000"/>
              <a:gd name="connsiteX56" fmla="*/ 4438 w 9944"/>
              <a:gd name="connsiteY56" fmla="*/ 5370 h 10000"/>
              <a:gd name="connsiteX57" fmla="*/ 4494 w 9944"/>
              <a:gd name="connsiteY57" fmla="*/ 5272 h 10000"/>
              <a:gd name="connsiteX58" fmla="*/ 4618 w 9944"/>
              <a:gd name="connsiteY58" fmla="*/ 4942 h 10000"/>
              <a:gd name="connsiteX59" fmla="*/ 4685 w 9944"/>
              <a:gd name="connsiteY59" fmla="*/ 4942 h 10000"/>
              <a:gd name="connsiteX60" fmla="*/ 4753 w 9944"/>
              <a:gd name="connsiteY60" fmla="*/ 5272 h 10000"/>
              <a:gd name="connsiteX61" fmla="*/ 4809 w 9944"/>
              <a:gd name="connsiteY61" fmla="*/ 5486 h 10000"/>
              <a:gd name="connsiteX62" fmla="*/ 4944 w 9944"/>
              <a:gd name="connsiteY62" fmla="*/ 5156 h 10000"/>
              <a:gd name="connsiteX63" fmla="*/ 5000 w 9944"/>
              <a:gd name="connsiteY63" fmla="*/ 7354 h 10000"/>
              <a:gd name="connsiteX64" fmla="*/ 5067 w 9944"/>
              <a:gd name="connsiteY64" fmla="*/ 8016 h 10000"/>
              <a:gd name="connsiteX65" fmla="*/ 5135 w 9944"/>
              <a:gd name="connsiteY65" fmla="*/ 7140 h 10000"/>
              <a:gd name="connsiteX66" fmla="*/ 5258 w 9944"/>
              <a:gd name="connsiteY66" fmla="*/ 6265 h 10000"/>
              <a:gd name="connsiteX67" fmla="*/ 5315 w 9944"/>
              <a:gd name="connsiteY67" fmla="*/ 6148 h 10000"/>
              <a:gd name="connsiteX68" fmla="*/ 5382 w 9944"/>
              <a:gd name="connsiteY68" fmla="*/ 5486 h 10000"/>
              <a:gd name="connsiteX69" fmla="*/ 5449 w 9944"/>
              <a:gd name="connsiteY69" fmla="*/ 5700 h 10000"/>
              <a:gd name="connsiteX70" fmla="*/ 5506 w 9944"/>
              <a:gd name="connsiteY70" fmla="*/ 5156 h 10000"/>
              <a:gd name="connsiteX71" fmla="*/ 5640 w 9944"/>
              <a:gd name="connsiteY71" fmla="*/ 4942 h 10000"/>
              <a:gd name="connsiteX72" fmla="*/ 5697 w 9944"/>
              <a:gd name="connsiteY72" fmla="*/ 5370 h 10000"/>
              <a:gd name="connsiteX73" fmla="*/ 5764 w 9944"/>
              <a:gd name="connsiteY73" fmla="*/ 5486 h 10000"/>
              <a:gd name="connsiteX74" fmla="*/ 5820 w 9944"/>
              <a:gd name="connsiteY74" fmla="*/ 6362 h 10000"/>
              <a:gd name="connsiteX75" fmla="*/ 5955 w 9944"/>
              <a:gd name="connsiteY75" fmla="*/ 6265 h 10000"/>
              <a:gd name="connsiteX76" fmla="*/ 6011 w 9944"/>
              <a:gd name="connsiteY76" fmla="*/ 5817 h 10000"/>
              <a:gd name="connsiteX77" fmla="*/ 6079 w 9944"/>
              <a:gd name="connsiteY77" fmla="*/ 7023 h 10000"/>
              <a:gd name="connsiteX78" fmla="*/ 6146 w 9944"/>
              <a:gd name="connsiteY78" fmla="*/ 2743 h 10000"/>
              <a:gd name="connsiteX79" fmla="*/ 6270 w 9944"/>
              <a:gd name="connsiteY79" fmla="*/ 0 h 10000"/>
              <a:gd name="connsiteX80" fmla="*/ 6337 w 9944"/>
              <a:gd name="connsiteY80" fmla="*/ 1323 h 10000"/>
              <a:gd name="connsiteX81" fmla="*/ 6393 w 9944"/>
              <a:gd name="connsiteY81" fmla="*/ 875 h 10000"/>
              <a:gd name="connsiteX82" fmla="*/ 6461 w 9944"/>
              <a:gd name="connsiteY82" fmla="*/ 2082 h 10000"/>
              <a:gd name="connsiteX83" fmla="*/ 6584 w 9944"/>
              <a:gd name="connsiteY83" fmla="*/ 1751 h 10000"/>
              <a:gd name="connsiteX84" fmla="*/ 6652 w 9944"/>
              <a:gd name="connsiteY84" fmla="*/ 1751 h 10000"/>
              <a:gd name="connsiteX85" fmla="*/ 6708 w 9944"/>
              <a:gd name="connsiteY85" fmla="*/ 1965 h 10000"/>
              <a:gd name="connsiteX86" fmla="*/ 6775 w 9944"/>
              <a:gd name="connsiteY86" fmla="*/ 2626 h 10000"/>
              <a:gd name="connsiteX87" fmla="*/ 6899 w 9944"/>
              <a:gd name="connsiteY87" fmla="*/ 1634 h 10000"/>
              <a:gd name="connsiteX88" fmla="*/ 6966 w 9944"/>
              <a:gd name="connsiteY88" fmla="*/ 2082 h 10000"/>
              <a:gd name="connsiteX89" fmla="*/ 7022 w 9944"/>
              <a:gd name="connsiteY89" fmla="*/ 1965 h 10000"/>
              <a:gd name="connsiteX90" fmla="*/ 7090 w 9944"/>
              <a:gd name="connsiteY90" fmla="*/ 992 h 10000"/>
              <a:gd name="connsiteX91" fmla="*/ 7213 w 9944"/>
              <a:gd name="connsiteY91" fmla="*/ 1206 h 10000"/>
              <a:gd name="connsiteX92" fmla="*/ 7281 w 9944"/>
              <a:gd name="connsiteY92" fmla="*/ 545 h 10000"/>
              <a:gd name="connsiteX93" fmla="*/ 7348 w 9944"/>
              <a:gd name="connsiteY93" fmla="*/ 4163 h 10000"/>
              <a:gd name="connsiteX94" fmla="*/ 7404 w 9944"/>
              <a:gd name="connsiteY94" fmla="*/ 5700 h 10000"/>
              <a:gd name="connsiteX95" fmla="*/ 7539 w 9944"/>
              <a:gd name="connsiteY95" fmla="*/ 5700 h 10000"/>
              <a:gd name="connsiteX96" fmla="*/ 7596 w 9944"/>
              <a:gd name="connsiteY96" fmla="*/ 5156 h 10000"/>
              <a:gd name="connsiteX97" fmla="*/ 7663 w 9944"/>
              <a:gd name="connsiteY97" fmla="*/ 5156 h 10000"/>
              <a:gd name="connsiteX98" fmla="*/ 7719 w 9944"/>
              <a:gd name="connsiteY98" fmla="*/ 5700 h 10000"/>
              <a:gd name="connsiteX99" fmla="*/ 7854 w 9944"/>
              <a:gd name="connsiteY99" fmla="*/ 5272 h 10000"/>
              <a:gd name="connsiteX100" fmla="*/ 7910 w 9944"/>
              <a:gd name="connsiteY100" fmla="*/ 4280 h 10000"/>
              <a:gd name="connsiteX101" fmla="*/ 7978 w 9944"/>
              <a:gd name="connsiteY101" fmla="*/ 5058 h 10000"/>
              <a:gd name="connsiteX102" fmla="*/ 8045 w 9944"/>
              <a:gd name="connsiteY102" fmla="*/ 5058 h 10000"/>
              <a:gd name="connsiteX103" fmla="*/ 8169 w 9944"/>
              <a:gd name="connsiteY103" fmla="*/ 4611 h 10000"/>
              <a:gd name="connsiteX104" fmla="*/ 8225 w 9944"/>
              <a:gd name="connsiteY104" fmla="*/ 5058 h 10000"/>
              <a:gd name="connsiteX105" fmla="*/ 8292 w 9944"/>
              <a:gd name="connsiteY105" fmla="*/ 5156 h 10000"/>
              <a:gd name="connsiteX106" fmla="*/ 8360 w 9944"/>
              <a:gd name="connsiteY106" fmla="*/ 5156 h 10000"/>
              <a:gd name="connsiteX107" fmla="*/ 8416 w 9944"/>
              <a:gd name="connsiteY107" fmla="*/ 5058 h 10000"/>
              <a:gd name="connsiteX108" fmla="*/ 8551 w 9944"/>
              <a:gd name="connsiteY108" fmla="*/ 4825 h 10000"/>
              <a:gd name="connsiteX109" fmla="*/ 8607 w 9944"/>
              <a:gd name="connsiteY109" fmla="*/ 5058 h 10000"/>
              <a:gd name="connsiteX110" fmla="*/ 8674 w 9944"/>
              <a:gd name="connsiteY110" fmla="*/ 4825 h 10000"/>
              <a:gd name="connsiteX111" fmla="*/ 8742 w 9944"/>
              <a:gd name="connsiteY111" fmla="*/ 5272 h 10000"/>
              <a:gd name="connsiteX112" fmla="*/ 8865 w 9944"/>
              <a:gd name="connsiteY112" fmla="*/ 4942 h 10000"/>
              <a:gd name="connsiteX113" fmla="*/ 8921 w 9944"/>
              <a:gd name="connsiteY113" fmla="*/ 5370 h 10000"/>
              <a:gd name="connsiteX114" fmla="*/ 8989 w 9944"/>
              <a:gd name="connsiteY114" fmla="*/ 4942 h 10000"/>
              <a:gd name="connsiteX115" fmla="*/ 9056 w 9944"/>
              <a:gd name="connsiteY115" fmla="*/ 5603 h 10000"/>
              <a:gd name="connsiteX116" fmla="*/ 9180 w 9944"/>
              <a:gd name="connsiteY116" fmla="*/ 5370 h 10000"/>
              <a:gd name="connsiteX117" fmla="*/ 9247 w 9944"/>
              <a:gd name="connsiteY117" fmla="*/ 5370 h 10000"/>
              <a:gd name="connsiteX118" fmla="*/ 9303 w 9944"/>
              <a:gd name="connsiteY118" fmla="*/ 4611 h 10000"/>
              <a:gd name="connsiteX119" fmla="*/ 9371 w 9944"/>
              <a:gd name="connsiteY119" fmla="*/ 5486 h 10000"/>
              <a:gd name="connsiteX120" fmla="*/ 9494 w 9944"/>
              <a:gd name="connsiteY120" fmla="*/ 5603 h 10000"/>
              <a:gd name="connsiteX121" fmla="*/ 9562 w 9944"/>
              <a:gd name="connsiteY121" fmla="*/ 5058 h 10000"/>
              <a:gd name="connsiteX122" fmla="*/ 9618 w 9944"/>
              <a:gd name="connsiteY122" fmla="*/ 5603 h 10000"/>
              <a:gd name="connsiteX123" fmla="*/ 9685 w 9944"/>
              <a:gd name="connsiteY123" fmla="*/ 5486 h 10000"/>
              <a:gd name="connsiteX124" fmla="*/ 9809 w 9944"/>
              <a:gd name="connsiteY124" fmla="*/ 5058 h 10000"/>
              <a:gd name="connsiteX125" fmla="*/ 9876 w 9944"/>
              <a:gd name="connsiteY125" fmla="*/ 5058 h 10000"/>
              <a:gd name="connsiteX126" fmla="*/ 9944 w 9944"/>
              <a:gd name="connsiteY126" fmla="*/ 4728 h 10000"/>
              <a:gd name="connsiteX0" fmla="*/ 0 w 9932"/>
              <a:gd name="connsiteY0" fmla="*/ 10000 h 10000"/>
              <a:gd name="connsiteX1" fmla="*/ 136 w 9932"/>
              <a:gd name="connsiteY1" fmla="*/ 9767 h 10000"/>
              <a:gd name="connsiteX2" fmla="*/ 192 w 9932"/>
              <a:gd name="connsiteY2" fmla="*/ 9767 h 10000"/>
              <a:gd name="connsiteX3" fmla="*/ 259 w 9932"/>
              <a:gd name="connsiteY3" fmla="*/ 9339 h 10000"/>
              <a:gd name="connsiteX4" fmla="*/ 317 w 9932"/>
              <a:gd name="connsiteY4" fmla="*/ 9125 h 10000"/>
              <a:gd name="connsiteX5" fmla="*/ 452 w 9932"/>
              <a:gd name="connsiteY5" fmla="*/ 8560 h 10000"/>
              <a:gd name="connsiteX6" fmla="*/ 509 w 9932"/>
              <a:gd name="connsiteY6" fmla="*/ 8560 h 10000"/>
              <a:gd name="connsiteX7" fmla="*/ 576 w 9932"/>
              <a:gd name="connsiteY7" fmla="*/ 7568 h 10000"/>
              <a:gd name="connsiteX8" fmla="*/ 644 w 9932"/>
              <a:gd name="connsiteY8" fmla="*/ 7568 h 10000"/>
              <a:gd name="connsiteX9" fmla="*/ 768 w 9932"/>
              <a:gd name="connsiteY9" fmla="*/ 7685 h 10000"/>
              <a:gd name="connsiteX10" fmla="*/ 836 w 9932"/>
              <a:gd name="connsiteY10" fmla="*/ 7802 h 10000"/>
              <a:gd name="connsiteX11" fmla="*/ 893 w 9932"/>
              <a:gd name="connsiteY11" fmla="*/ 7354 h 10000"/>
              <a:gd name="connsiteX12" fmla="*/ 960 w 9932"/>
              <a:gd name="connsiteY12" fmla="*/ 7237 h 10000"/>
              <a:gd name="connsiteX13" fmla="*/ 1085 w 9932"/>
              <a:gd name="connsiteY13" fmla="*/ 5603 h 10000"/>
              <a:gd name="connsiteX14" fmla="*/ 1152 w 9932"/>
              <a:gd name="connsiteY14" fmla="*/ 4942 h 10000"/>
              <a:gd name="connsiteX15" fmla="*/ 1209 w 9932"/>
              <a:gd name="connsiteY15" fmla="*/ 5603 h 10000"/>
              <a:gd name="connsiteX16" fmla="*/ 1277 w 9932"/>
              <a:gd name="connsiteY16" fmla="*/ 5700 h 10000"/>
              <a:gd name="connsiteX17" fmla="*/ 1401 w 9932"/>
              <a:gd name="connsiteY17" fmla="*/ 5370 h 10000"/>
              <a:gd name="connsiteX18" fmla="*/ 1469 w 9932"/>
              <a:gd name="connsiteY18" fmla="*/ 5700 h 10000"/>
              <a:gd name="connsiteX19" fmla="*/ 1526 w 9932"/>
              <a:gd name="connsiteY19" fmla="*/ 5272 h 10000"/>
              <a:gd name="connsiteX20" fmla="*/ 1593 w 9932"/>
              <a:gd name="connsiteY20" fmla="*/ 5603 h 10000"/>
              <a:gd name="connsiteX21" fmla="*/ 1718 w 9932"/>
              <a:gd name="connsiteY21" fmla="*/ 5058 h 10000"/>
              <a:gd name="connsiteX22" fmla="*/ 1785 w 9932"/>
              <a:gd name="connsiteY22" fmla="*/ 5370 h 10000"/>
              <a:gd name="connsiteX23" fmla="*/ 1853 w 9932"/>
              <a:gd name="connsiteY23" fmla="*/ 5156 h 10000"/>
              <a:gd name="connsiteX24" fmla="*/ 1910 w 9932"/>
              <a:gd name="connsiteY24" fmla="*/ 5486 h 10000"/>
              <a:gd name="connsiteX25" fmla="*/ 2045 w 9932"/>
              <a:gd name="connsiteY25" fmla="*/ 4611 h 10000"/>
              <a:gd name="connsiteX26" fmla="*/ 2102 w 9932"/>
              <a:gd name="connsiteY26" fmla="*/ 5156 h 10000"/>
              <a:gd name="connsiteX27" fmla="*/ 2169 w 9932"/>
              <a:gd name="connsiteY27" fmla="*/ 5272 h 10000"/>
              <a:gd name="connsiteX28" fmla="*/ 2225 w 9932"/>
              <a:gd name="connsiteY28" fmla="*/ 5603 h 10000"/>
              <a:gd name="connsiteX29" fmla="*/ 2294 w 9932"/>
              <a:gd name="connsiteY29" fmla="*/ 5058 h 10000"/>
              <a:gd name="connsiteX30" fmla="*/ 2418 w 9932"/>
              <a:gd name="connsiteY30" fmla="*/ 5486 h 10000"/>
              <a:gd name="connsiteX31" fmla="*/ 2486 w 9932"/>
              <a:gd name="connsiteY31" fmla="*/ 5603 h 10000"/>
              <a:gd name="connsiteX32" fmla="*/ 2553 w 9932"/>
              <a:gd name="connsiteY32" fmla="*/ 5370 h 10000"/>
              <a:gd name="connsiteX33" fmla="*/ 2611 w 9932"/>
              <a:gd name="connsiteY33" fmla="*/ 5370 h 10000"/>
              <a:gd name="connsiteX34" fmla="*/ 2745 w 9932"/>
              <a:gd name="connsiteY34" fmla="*/ 5370 h 10000"/>
              <a:gd name="connsiteX35" fmla="*/ 2803 w 9932"/>
              <a:gd name="connsiteY35" fmla="*/ 4611 h 10000"/>
              <a:gd name="connsiteX36" fmla="*/ 2870 w 9932"/>
              <a:gd name="connsiteY36" fmla="*/ 4942 h 10000"/>
              <a:gd name="connsiteX37" fmla="*/ 2926 w 9932"/>
              <a:gd name="connsiteY37" fmla="*/ 4728 h 10000"/>
              <a:gd name="connsiteX38" fmla="*/ 3062 w 9932"/>
              <a:gd name="connsiteY38" fmla="*/ 6031 h 10000"/>
              <a:gd name="connsiteX39" fmla="*/ 3118 w 9932"/>
              <a:gd name="connsiteY39" fmla="*/ 5272 h 10000"/>
              <a:gd name="connsiteX40" fmla="*/ 3187 w 9932"/>
              <a:gd name="connsiteY40" fmla="*/ 5272 h 10000"/>
              <a:gd name="connsiteX41" fmla="*/ 3254 w 9932"/>
              <a:gd name="connsiteY41" fmla="*/ 5272 h 10000"/>
              <a:gd name="connsiteX42" fmla="*/ 3379 w 9932"/>
              <a:gd name="connsiteY42" fmla="*/ 4611 h 10000"/>
              <a:gd name="connsiteX43" fmla="*/ 3435 w 9932"/>
              <a:gd name="connsiteY43" fmla="*/ 5370 h 10000"/>
              <a:gd name="connsiteX44" fmla="*/ 3503 w 9932"/>
              <a:gd name="connsiteY44" fmla="*/ 5486 h 10000"/>
              <a:gd name="connsiteX45" fmla="*/ 3571 w 9932"/>
              <a:gd name="connsiteY45" fmla="*/ 5058 h 10000"/>
              <a:gd name="connsiteX46" fmla="*/ 3695 w 9932"/>
              <a:gd name="connsiteY46" fmla="*/ 5603 h 10000"/>
              <a:gd name="connsiteX47" fmla="*/ 3763 w 9932"/>
              <a:gd name="connsiteY47" fmla="*/ 4611 h 10000"/>
              <a:gd name="connsiteX48" fmla="*/ 3819 w 9932"/>
              <a:gd name="connsiteY48" fmla="*/ 4825 h 10000"/>
              <a:gd name="connsiteX49" fmla="*/ 3887 w 9932"/>
              <a:gd name="connsiteY49" fmla="*/ 4397 h 10000"/>
              <a:gd name="connsiteX50" fmla="*/ 4011 w 9932"/>
              <a:gd name="connsiteY50" fmla="*/ 5058 h 10000"/>
              <a:gd name="connsiteX51" fmla="*/ 4079 w 9932"/>
              <a:gd name="connsiteY51" fmla="*/ 5156 h 10000"/>
              <a:gd name="connsiteX52" fmla="*/ 4135 w 9932"/>
              <a:gd name="connsiteY52" fmla="*/ 4825 h 10000"/>
              <a:gd name="connsiteX53" fmla="*/ 4204 w 9932"/>
              <a:gd name="connsiteY53" fmla="*/ 5156 h 10000"/>
              <a:gd name="connsiteX54" fmla="*/ 4327 w 9932"/>
              <a:gd name="connsiteY54" fmla="*/ 5156 h 10000"/>
              <a:gd name="connsiteX55" fmla="*/ 4396 w 9932"/>
              <a:gd name="connsiteY55" fmla="*/ 5486 h 10000"/>
              <a:gd name="connsiteX56" fmla="*/ 4463 w 9932"/>
              <a:gd name="connsiteY56" fmla="*/ 5370 h 10000"/>
              <a:gd name="connsiteX57" fmla="*/ 4519 w 9932"/>
              <a:gd name="connsiteY57" fmla="*/ 5272 h 10000"/>
              <a:gd name="connsiteX58" fmla="*/ 4644 w 9932"/>
              <a:gd name="connsiteY58" fmla="*/ 4942 h 10000"/>
              <a:gd name="connsiteX59" fmla="*/ 4711 w 9932"/>
              <a:gd name="connsiteY59" fmla="*/ 4942 h 10000"/>
              <a:gd name="connsiteX60" fmla="*/ 4780 w 9932"/>
              <a:gd name="connsiteY60" fmla="*/ 5272 h 10000"/>
              <a:gd name="connsiteX61" fmla="*/ 4836 w 9932"/>
              <a:gd name="connsiteY61" fmla="*/ 5486 h 10000"/>
              <a:gd name="connsiteX62" fmla="*/ 4972 w 9932"/>
              <a:gd name="connsiteY62" fmla="*/ 5156 h 10000"/>
              <a:gd name="connsiteX63" fmla="*/ 5028 w 9932"/>
              <a:gd name="connsiteY63" fmla="*/ 7354 h 10000"/>
              <a:gd name="connsiteX64" fmla="*/ 5096 w 9932"/>
              <a:gd name="connsiteY64" fmla="*/ 8016 h 10000"/>
              <a:gd name="connsiteX65" fmla="*/ 5164 w 9932"/>
              <a:gd name="connsiteY65" fmla="*/ 7140 h 10000"/>
              <a:gd name="connsiteX66" fmla="*/ 5288 w 9932"/>
              <a:gd name="connsiteY66" fmla="*/ 6265 h 10000"/>
              <a:gd name="connsiteX67" fmla="*/ 5345 w 9932"/>
              <a:gd name="connsiteY67" fmla="*/ 6148 h 10000"/>
              <a:gd name="connsiteX68" fmla="*/ 5412 w 9932"/>
              <a:gd name="connsiteY68" fmla="*/ 5486 h 10000"/>
              <a:gd name="connsiteX69" fmla="*/ 5480 w 9932"/>
              <a:gd name="connsiteY69" fmla="*/ 5700 h 10000"/>
              <a:gd name="connsiteX70" fmla="*/ 5537 w 9932"/>
              <a:gd name="connsiteY70" fmla="*/ 5156 h 10000"/>
              <a:gd name="connsiteX71" fmla="*/ 5672 w 9932"/>
              <a:gd name="connsiteY71" fmla="*/ 4942 h 10000"/>
              <a:gd name="connsiteX72" fmla="*/ 5729 w 9932"/>
              <a:gd name="connsiteY72" fmla="*/ 5370 h 10000"/>
              <a:gd name="connsiteX73" fmla="*/ 5796 w 9932"/>
              <a:gd name="connsiteY73" fmla="*/ 5486 h 10000"/>
              <a:gd name="connsiteX74" fmla="*/ 5853 w 9932"/>
              <a:gd name="connsiteY74" fmla="*/ 6362 h 10000"/>
              <a:gd name="connsiteX75" fmla="*/ 5989 w 9932"/>
              <a:gd name="connsiteY75" fmla="*/ 6265 h 10000"/>
              <a:gd name="connsiteX76" fmla="*/ 6045 w 9932"/>
              <a:gd name="connsiteY76" fmla="*/ 5817 h 10000"/>
              <a:gd name="connsiteX77" fmla="*/ 6113 w 9932"/>
              <a:gd name="connsiteY77" fmla="*/ 7023 h 10000"/>
              <a:gd name="connsiteX78" fmla="*/ 6181 w 9932"/>
              <a:gd name="connsiteY78" fmla="*/ 2743 h 10000"/>
              <a:gd name="connsiteX79" fmla="*/ 6305 w 9932"/>
              <a:gd name="connsiteY79" fmla="*/ 0 h 10000"/>
              <a:gd name="connsiteX80" fmla="*/ 6373 w 9932"/>
              <a:gd name="connsiteY80" fmla="*/ 1323 h 10000"/>
              <a:gd name="connsiteX81" fmla="*/ 6429 w 9932"/>
              <a:gd name="connsiteY81" fmla="*/ 875 h 10000"/>
              <a:gd name="connsiteX82" fmla="*/ 6497 w 9932"/>
              <a:gd name="connsiteY82" fmla="*/ 2082 h 10000"/>
              <a:gd name="connsiteX83" fmla="*/ 6621 w 9932"/>
              <a:gd name="connsiteY83" fmla="*/ 1751 h 10000"/>
              <a:gd name="connsiteX84" fmla="*/ 6689 w 9932"/>
              <a:gd name="connsiteY84" fmla="*/ 1751 h 10000"/>
              <a:gd name="connsiteX85" fmla="*/ 6746 w 9932"/>
              <a:gd name="connsiteY85" fmla="*/ 1965 h 10000"/>
              <a:gd name="connsiteX86" fmla="*/ 6813 w 9932"/>
              <a:gd name="connsiteY86" fmla="*/ 2626 h 10000"/>
              <a:gd name="connsiteX87" fmla="*/ 6938 w 9932"/>
              <a:gd name="connsiteY87" fmla="*/ 1634 h 10000"/>
              <a:gd name="connsiteX88" fmla="*/ 7005 w 9932"/>
              <a:gd name="connsiteY88" fmla="*/ 2082 h 10000"/>
              <a:gd name="connsiteX89" fmla="*/ 7062 w 9932"/>
              <a:gd name="connsiteY89" fmla="*/ 1965 h 10000"/>
              <a:gd name="connsiteX90" fmla="*/ 7130 w 9932"/>
              <a:gd name="connsiteY90" fmla="*/ 992 h 10000"/>
              <a:gd name="connsiteX91" fmla="*/ 7254 w 9932"/>
              <a:gd name="connsiteY91" fmla="*/ 1206 h 10000"/>
              <a:gd name="connsiteX92" fmla="*/ 7322 w 9932"/>
              <a:gd name="connsiteY92" fmla="*/ 545 h 10000"/>
              <a:gd name="connsiteX93" fmla="*/ 7389 w 9932"/>
              <a:gd name="connsiteY93" fmla="*/ 4163 h 10000"/>
              <a:gd name="connsiteX94" fmla="*/ 7446 w 9932"/>
              <a:gd name="connsiteY94" fmla="*/ 5700 h 10000"/>
              <a:gd name="connsiteX95" fmla="*/ 7581 w 9932"/>
              <a:gd name="connsiteY95" fmla="*/ 5700 h 10000"/>
              <a:gd name="connsiteX96" fmla="*/ 7639 w 9932"/>
              <a:gd name="connsiteY96" fmla="*/ 5156 h 10000"/>
              <a:gd name="connsiteX97" fmla="*/ 7706 w 9932"/>
              <a:gd name="connsiteY97" fmla="*/ 5156 h 10000"/>
              <a:gd name="connsiteX98" fmla="*/ 7762 w 9932"/>
              <a:gd name="connsiteY98" fmla="*/ 5700 h 10000"/>
              <a:gd name="connsiteX99" fmla="*/ 7898 w 9932"/>
              <a:gd name="connsiteY99" fmla="*/ 5272 h 10000"/>
              <a:gd name="connsiteX100" fmla="*/ 7955 w 9932"/>
              <a:gd name="connsiteY100" fmla="*/ 4280 h 10000"/>
              <a:gd name="connsiteX101" fmla="*/ 8023 w 9932"/>
              <a:gd name="connsiteY101" fmla="*/ 5058 h 10000"/>
              <a:gd name="connsiteX102" fmla="*/ 8090 w 9932"/>
              <a:gd name="connsiteY102" fmla="*/ 5058 h 10000"/>
              <a:gd name="connsiteX103" fmla="*/ 8215 w 9932"/>
              <a:gd name="connsiteY103" fmla="*/ 4611 h 10000"/>
              <a:gd name="connsiteX104" fmla="*/ 8271 w 9932"/>
              <a:gd name="connsiteY104" fmla="*/ 5058 h 10000"/>
              <a:gd name="connsiteX105" fmla="*/ 8339 w 9932"/>
              <a:gd name="connsiteY105" fmla="*/ 5156 h 10000"/>
              <a:gd name="connsiteX106" fmla="*/ 8407 w 9932"/>
              <a:gd name="connsiteY106" fmla="*/ 5156 h 10000"/>
              <a:gd name="connsiteX107" fmla="*/ 8463 w 9932"/>
              <a:gd name="connsiteY107" fmla="*/ 5058 h 10000"/>
              <a:gd name="connsiteX108" fmla="*/ 8599 w 9932"/>
              <a:gd name="connsiteY108" fmla="*/ 4825 h 10000"/>
              <a:gd name="connsiteX109" fmla="*/ 8655 w 9932"/>
              <a:gd name="connsiteY109" fmla="*/ 5058 h 10000"/>
              <a:gd name="connsiteX110" fmla="*/ 8723 w 9932"/>
              <a:gd name="connsiteY110" fmla="*/ 4825 h 10000"/>
              <a:gd name="connsiteX111" fmla="*/ 8791 w 9932"/>
              <a:gd name="connsiteY111" fmla="*/ 5272 h 10000"/>
              <a:gd name="connsiteX112" fmla="*/ 8915 w 9932"/>
              <a:gd name="connsiteY112" fmla="*/ 4942 h 10000"/>
              <a:gd name="connsiteX113" fmla="*/ 8971 w 9932"/>
              <a:gd name="connsiteY113" fmla="*/ 5370 h 10000"/>
              <a:gd name="connsiteX114" fmla="*/ 9040 w 9932"/>
              <a:gd name="connsiteY114" fmla="*/ 4942 h 10000"/>
              <a:gd name="connsiteX115" fmla="*/ 9107 w 9932"/>
              <a:gd name="connsiteY115" fmla="*/ 5603 h 10000"/>
              <a:gd name="connsiteX116" fmla="*/ 9232 w 9932"/>
              <a:gd name="connsiteY116" fmla="*/ 5370 h 10000"/>
              <a:gd name="connsiteX117" fmla="*/ 9299 w 9932"/>
              <a:gd name="connsiteY117" fmla="*/ 5370 h 10000"/>
              <a:gd name="connsiteX118" fmla="*/ 9355 w 9932"/>
              <a:gd name="connsiteY118" fmla="*/ 4611 h 10000"/>
              <a:gd name="connsiteX119" fmla="*/ 9424 w 9932"/>
              <a:gd name="connsiteY119" fmla="*/ 5486 h 10000"/>
              <a:gd name="connsiteX120" fmla="*/ 9547 w 9932"/>
              <a:gd name="connsiteY120" fmla="*/ 5603 h 10000"/>
              <a:gd name="connsiteX121" fmla="*/ 9616 w 9932"/>
              <a:gd name="connsiteY121" fmla="*/ 5058 h 10000"/>
              <a:gd name="connsiteX122" fmla="*/ 9672 w 9932"/>
              <a:gd name="connsiteY122" fmla="*/ 5603 h 10000"/>
              <a:gd name="connsiteX123" fmla="*/ 9740 w 9932"/>
              <a:gd name="connsiteY123" fmla="*/ 5486 h 10000"/>
              <a:gd name="connsiteX124" fmla="*/ 9864 w 9932"/>
              <a:gd name="connsiteY124" fmla="*/ 5058 h 10000"/>
              <a:gd name="connsiteX125" fmla="*/ 9932 w 9932"/>
              <a:gd name="connsiteY125" fmla="*/ 5058 h 10000"/>
              <a:gd name="connsiteX0" fmla="*/ 0 w 9932"/>
              <a:gd name="connsiteY0" fmla="*/ 10000 h 10000"/>
              <a:gd name="connsiteX1" fmla="*/ 137 w 9932"/>
              <a:gd name="connsiteY1" fmla="*/ 9767 h 10000"/>
              <a:gd name="connsiteX2" fmla="*/ 193 w 9932"/>
              <a:gd name="connsiteY2" fmla="*/ 9767 h 10000"/>
              <a:gd name="connsiteX3" fmla="*/ 261 w 9932"/>
              <a:gd name="connsiteY3" fmla="*/ 9339 h 10000"/>
              <a:gd name="connsiteX4" fmla="*/ 319 w 9932"/>
              <a:gd name="connsiteY4" fmla="*/ 9125 h 10000"/>
              <a:gd name="connsiteX5" fmla="*/ 455 w 9932"/>
              <a:gd name="connsiteY5" fmla="*/ 8560 h 10000"/>
              <a:gd name="connsiteX6" fmla="*/ 512 w 9932"/>
              <a:gd name="connsiteY6" fmla="*/ 8560 h 10000"/>
              <a:gd name="connsiteX7" fmla="*/ 580 w 9932"/>
              <a:gd name="connsiteY7" fmla="*/ 7568 h 10000"/>
              <a:gd name="connsiteX8" fmla="*/ 648 w 9932"/>
              <a:gd name="connsiteY8" fmla="*/ 7568 h 10000"/>
              <a:gd name="connsiteX9" fmla="*/ 773 w 9932"/>
              <a:gd name="connsiteY9" fmla="*/ 7685 h 10000"/>
              <a:gd name="connsiteX10" fmla="*/ 842 w 9932"/>
              <a:gd name="connsiteY10" fmla="*/ 7802 h 10000"/>
              <a:gd name="connsiteX11" fmla="*/ 899 w 9932"/>
              <a:gd name="connsiteY11" fmla="*/ 7354 h 10000"/>
              <a:gd name="connsiteX12" fmla="*/ 967 w 9932"/>
              <a:gd name="connsiteY12" fmla="*/ 7237 h 10000"/>
              <a:gd name="connsiteX13" fmla="*/ 1092 w 9932"/>
              <a:gd name="connsiteY13" fmla="*/ 5603 h 10000"/>
              <a:gd name="connsiteX14" fmla="*/ 1160 w 9932"/>
              <a:gd name="connsiteY14" fmla="*/ 4942 h 10000"/>
              <a:gd name="connsiteX15" fmla="*/ 1217 w 9932"/>
              <a:gd name="connsiteY15" fmla="*/ 5603 h 10000"/>
              <a:gd name="connsiteX16" fmla="*/ 1286 w 9932"/>
              <a:gd name="connsiteY16" fmla="*/ 5700 h 10000"/>
              <a:gd name="connsiteX17" fmla="*/ 1411 w 9932"/>
              <a:gd name="connsiteY17" fmla="*/ 5370 h 10000"/>
              <a:gd name="connsiteX18" fmla="*/ 1479 w 9932"/>
              <a:gd name="connsiteY18" fmla="*/ 5700 h 10000"/>
              <a:gd name="connsiteX19" fmla="*/ 1536 w 9932"/>
              <a:gd name="connsiteY19" fmla="*/ 5272 h 10000"/>
              <a:gd name="connsiteX20" fmla="*/ 1604 w 9932"/>
              <a:gd name="connsiteY20" fmla="*/ 5603 h 10000"/>
              <a:gd name="connsiteX21" fmla="*/ 1730 w 9932"/>
              <a:gd name="connsiteY21" fmla="*/ 5058 h 10000"/>
              <a:gd name="connsiteX22" fmla="*/ 1797 w 9932"/>
              <a:gd name="connsiteY22" fmla="*/ 5370 h 10000"/>
              <a:gd name="connsiteX23" fmla="*/ 1866 w 9932"/>
              <a:gd name="connsiteY23" fmla="*/ 5156 h 10000"/>
              <a:gd name="connsiteX24" fmla="*/ 1923 w 9932"/>
              <a:gd name="connsiteY24" fmla="*/ 5486 h 10000"/>
              <a:gd name="connsiteX25" fmla="*/ 2059 w 9932"/>
              <a:gd name="connsiteY25" fmla="*/ 4611 h 10000"/>
              <a:gd name="connsiteX26" fmla="*/ 2116 w 9932"/>
              <a:gd name="connsiteY26" fmla="*/ 5156 h 10000"/>
              <a:gd name="connsiteX27" fmla="*/ 2184 w 9932"/>
              <a:gd name="connsiteY27" fmla="*/ 5272 h 10000"/>
              <a:gd name="connsiteX28" fmla="*/ 2240 w 9932"/>
              <a:gd name="connsiteY28" fmla="*/ 5603 h 10000"/>
              <a:gd name="connsiteX29" fmla="*/ 2310 w 9932"/>
              <a:gd name="connsiteY29" fmla="*/ 5058 h 10000"/>
              <a:gd name="connsiteX30" fmla="*/ 2435 w 9932"/>
              <a:gd name="connsiteY30" fmla="*/ 5486 h 10000"/>
              <a:gd name="connsiteX31" fmla="*/ 2503 w 9932"/>
              <a:gd name="connsiteY31" fmla="*/ 5603 h 10000"/>
              <a:gd name="connsiteX32" fmla="*/ 2570 w 9932"/>
              <a:gd name="connsiteY32" fmla="*/ 5370 h 10000"/>
              <a:gd name="connsiteX33" fmla="*/ 2629 w 9932"/>
              <a:gd name="connsiteY33" fmla="*/ 5370 h 10000"/>
              <a:gd name="connsiteX34" fmla="*/ 2764 w 9932"/>
              <a:gd name="connsiteY34" fmla="*/ 5370 h 10000"/>
              <a:gd name="connsiteX35" fmla="*/ 2822 w 9932"/>
              <a:gd name="connsiteY35" fmla="*/ 4611 h 10000"/>
              <a:gd name="connsiteX36" fmla="*/ 2890 w 9932"/>
              <a:gd name="connsiteY36" fmla="*/ 4942 h 10000"/>
              <a:gd name="connsiteX37" fmla="*/ 2946 w 9932"/>
              <a:gd name="connsiteY37" fmla="*/ 4728 h 10000"/>
              <a:gd name="connsiteX38" fmla="*/ 3083 w 9932"/>
              <a:gd name="connsiteY38" fmla="*/ 6031 h 10000"/>
              <a:gd name="connsiteX39" fmla="*/ 3139 w 9932"/>
              <a:gd name="connsiteY39" fmla="*/ 5272 h 10000"/>
              <a:gd name="connsiteX40" fmla="*/ 3209 w 9932"/>
              <a:gd name="connsiteY40" fmla="*/ 5272 h 10000"/>
              <a:gd name="connsiteX41" fmla="*/ 3276 w 9932"/>
              <a:gd name="connsiteY41" fmla="*/ 5272 h 10000"/>
              <a:gd name="connsiteX42" fmla="*/ 3402 w 9932"/>
              <a:gd name="connsiteY42" fmla="*/ 4611 h 10000"/>
              <a:gd name="connsiteX43" fmla="*/ 3459 w 9932"/>
              <a:gd name="connsiteY43" fmla="*/ 5370 h 10000"/>
              <a:gd name="connsiteX44" fmla="*/ 3527 w 9932"/>
              <a:gd name="connsiteY44" fmla="*/ 5486 h 10000"/>
              <a:gd name="connsiteX45" fmla="*/ 3595 w 9932"/>
              <a:gd name="connsiteY45" fmla="*/ 5058 h 10000"/>
              <a:gd name="connsiteX46" fmla="*/ 3720 w 9932"/>
              <a:gd name="connsiteY46" fmla="*/ 5603 h 10000"/>
              <a:gd name="connsiteX47" fmla="*/ 3789 w 9932"/>
              <a:gd name="connsiteY47" fmla="*/ 4611 h 10000"/>
              <a:gd name="connsiteX48" fmla="*/ 3845 w 9932"/>
              <a:gd name="connsiteY48" fmla="*/ 4825 h 10000"/>
              <a:gd name="connsiteX49" fmla="*/ 3914 w 9932"/>
              <a:gd name="connsiteY49" fmla="*/ 4397 h 10000"/>
              <a:gd name="connsiteX50" fmla="*/ 4038 w 9932"/>
              <a:gd name="connsiteY50" fmla="*/ 5058 h 10000"/>
              <a:gd name="connsiteX51" fmla="*/ 4107 w 9932"/>
              <a:gd name="connsiteY51" fmla="*/ 5156 h 10000"/>
              <a:gd name="connsiteX52" fmla="*/ 4163 w 9932"/>
              <a:gd name="connsiteY52" fmla="*/ 4825 h 10000"/>
              <a:gd name="connsiteX53" fmla="*/ 4233 w 9932"/>
              <a:gd name="connsiteY53" fmla="*/ 5156 h 10000"/>
              <a:gd name="connsiteX54" fmla="*/ 4357 w 9932"/>
              <a:gd name="connsiteY54" fmla="*/ 5156 h 10000"/>
              <a:gd name="connsiteX55" fmla="*/ 4426 w 9932"/>
              <a:gd name="connsiteY55" fmla="*/ 5486 h 10000"/>
              <a:gd name="connsiteX56" fmla="*/ 4494 w 9932"/>
              <a:gd name="connsiteY56" fmla="*/ 5370 h 10000"/>
              <a:gd name="connsiteX57" fmla="*/ 4550 w 9932"/>
              <a:gd name="connsiteY57" fmla="*/ 5272 h 10000"/>
              <a:gd name="connsiteX58" fmla="*/ 4676 w 9932"/>
              <a:gd name="connsiteY58" fmla="*/ 4942 h 10000"/>
              <a:gd name="connsiteX59" fmla="*/ 4743 w 9932"/>
              <a:gd name="connsiteY59" fmla="*/ 4942 h 10000"/>
              <a:gd name="connsiteX60" fmla="*/ 4813 w 9932"/>
              <a:gd name="connsiteY60" fmla="*/ 5272 h 10000"/>
              <a:gd name="connsiteX61" fmla="*/ 4869 w 9932"/>
              <a:gd name="connsiteY61" fmla="*/ 5486 h 10000"/>
              <a:gd name="connsiteX62" fmla="*/ 5006 w 9932"/>
              <a:gd name="connsiteY62" fmla="*/ 5156 h 10000"/>
              <a:gd name="connsiteX63" fmla="*/ 5062 w 9932"/>
              <a:gd name="connsiteY63" fmla="*/ 7354 h 10000"/>
              <a:gd name="connsiteX64" fmla="*/ 5131 w 9932"/>
              <a:gd name="connsiteY64" fmla="*/ 8016 h 10000"/>
              <a:gd name="connsiteX65" fmla="*/ 5199 w 9932"/>
              <a:gd name="connsiteY65" fmla="*/ 7140 h 10000"/>
              <a:gd name="connsiteX66" fmla="*/ 5324 w 9932"/>
              <a:gd name="connsiteY66" fmla="*/ 6265 h 10000"/>
              <a:gd name="connsiteX67" fmla="*/ 5382 w 9932"/>
              <a:gd name="connsiteY67" fmla="*/ 6148 h 10000"/>
              <a:gd name="connsiteX68" fmla="*/ 5449 w 9932"/>
              <a:gd name="connsiteY68" fmla="*/ 5486 h 10000"/>
              <a:gd name="connsiteX69" fmla="*/ 5518 w 9932"/>
              <a:gd name="connsiteY69" fmla="*/ 5700 h 10000"/>
              <a:gd name="connsiteX70" fmla="*/ 5575 w 9932"/>
              <a:gd name="connsiteY70" fmla="*/ 5156 h 10000"/>
              <a:gd name="connsiteX71" fmla="*/ 5711 w 9932"/>
              <a:gd name="connsiteY71" fmla="*/ 4942 h 10000"/>
              <a:gd name="connsiteX72" fmla="*/ 5768 w 9932"/>
              <a:gd name="connsiteY72" fmla="*/ 5370 h 10000"/>
              <a:gd name="connsiteX73" fmla="*/ 5836 w 9932"/>
              <a:gd name="connsiteY73" fmla="*/ 5486 h 10000"/>
              <a:gd name="connsiteX74" fmla="*/ 5893 w 9932"/>
              <a:gd name="connsiteY74" fmla="*/ 6362 h 10000"/>
              <a:gd name="connsiteX75" fmla="*/ 6030 w 9932"/>
              <a:gd name="connsiteY75" fmla="*/ 6265 h 10000"/>
              <a:gd name="connsiteX76" fmla="*/ 6086 w 9932"/>
              <a:gd name="connsiteY76" fmla="*/ 5817 h 10000"/>
              <a:gd name="connsiteX77" fmla="*/ 6155 w 9932"/>
              <a:gd name="connsiteY77" fmla="*/ 7023 h 10000"/>
              <a:gd name="connsiteX78" fmla="*/ 6223 w 9932"/>
              <a:gd name="connsiteY78" fmla="*/ 2743 h 10000"/>
              <a:gd name="connsiteX79" fmla="*/ 6348 w 9932"/>
              <a:gd name="connsiteY79" fmla="*/ 0 h 10000"/>
              <a:gd name="connsiteX80" fmla="*/ 6417 w 9932"/>
              <a:gd name="connsiteY80" fmla="*/ 1323 h 10000"/>
              <a:gd name="connsiteX81" fmla="*/ 6473 w 9932"/>
              <a:gd name="connsiteY81" fmla="*/ 875 h 10000"/>
              <a:gd name="connsiteX82" fmla="*/ 6541 w 9932"/>
              <a:gd name="connsiteY82" fmla="*/ 2082 h 10000"/>
              <a:gd name="connsiteX83" fmla="*/ 6666 w 9932"/>
              <a:gd name="connsiteY83" fmla="*/ 1751 h 10000"/>
              <a:gd name="connsiteX84" fmla="*/ 6735 w 9932"/>
              <a:gd name="connsiteY84" fmla="*/ 1751 h 10000"/>
              <a:gd name="connsiteX85" fmla="*/ 6792 w 9932"/>
              <a:gd name="connsiteY85" fmla="*/ 1965 h 10000"/>
              <a:gd name="connsiteX86" fmla="*/ 6860 w 9932"/>
              <a:gd name="connsiteY86" fmla="*/ 2626 h 10000"/>
              <a:gd name="connsiteX87" fmla="*/ 6986 w 9932"/>
              <a:gd name="connsiteY87" fmla="*/ 1634 h 10000"/>
              <a:gd name="connsiteX88" fmla="*/ 7053 w 9932"/>
              <a:gd name="connsiteY88" fmla="*/ 2082 h 10000"/>
              <a:gd name="connsiteX89" fmla="*/ 7110 w 9932"/>
              <a:gd name="connsiteY89" fmla="*/ 1965 h 10000"/>
              <a:gd name="connsiteX90" fmla="*/ 7179 w 9932"/>
              <a:gd name="connsiteY90" fmla="*/ 992 h 10000"/>
              <a:gd name="connsiteX91" fmla="*/ 7304 w 9932"/>
              <a:gd name="connsiteY91" fmla="*/ 1206 h 10000"/>
              <a:gd name="connsiteX92" fmla="*/ 7372 w 9932"/>
              <a:gd name="connsiteY92" fmla="*/ 545 h 10000"/>
              <a:gd name="connsiteX93" fmla="*/ 7440 w 9932"/>
              <a:gd name="connsiteY93" fmla="*/ 4163 h 10000"/>
              <a:gd name="connsiteX94" fmla="*/ 7497 w 9932"/>
              <a:gd name="connsiteY94" fmla="*/ 5700 h 10000"/>
              <a:gd name="connsiteX95" fmla="*/ 7633 w 9932"/>
              <a:gd name="connsiteY95" fmla="*/ 5700 h 10000"/>
              <a:gd name="connsiteX96" fmla="*/ 7691 w 9932"/>
              <a:gd name="connsiteY96" fmla="*/ 5156 h 10000"/>
              <a:gd name="connsiteX97" fmla="*/ 7759 w 9932"/>
              <a:gd name="connsiteY97" fmla="*/ 5156 h 10000"/>
              <a:gd name="connsiteX98" fmla="*/ 7815 w 9932"/>
              <a:gd name="connsiteY98" fmla="*/ 5700 h 10000"/>
              <a:gd name="connsiteX99" fmla="*/ 7952 w 9932"/>
              <a:gd name="connsiteY99" fmla="*/ 5272 h 10000"/>
              <a:gd name="connsiteX100" fmla="*/ 8009 w 9932"/>
              <a:gd name="connsiteY100" fmla="*/ 4280 h 10000"/>
              <a:gd name="connsiteX101" fmla="*/ 8078 w 9932"/>
              <a:gd name="connsiteY101" fmla="*/ 5058 h 10000"/>
              <a:gd name="connsiteX102" fmla="*/ 8145 w 9932"/>
              <a:gd name="connsiteY102" fmla="*/ 5058 h 10000"/>
              <a:gd name="connsiteX103" fmla="*/ 8271 w 9932"/>
              <a:gd name="connsiteY103" fmla="*/ 4611 h 10000"/>
              <a:gd name="connsiteX104" fmla="*/ 8328 w 9932"/>
              <a:gd name="connsiteY104" fmla="*/ 5058 h 10000"/>
              <a:gd name="connsiteX105" fmla="*/ 8396 w 9932"/>
              <a:gd name="connsiteY105" fmla="*/ 5156 h 10000"/>
              <a:gd name="connsiteX106" fmla="*/ 8465 w 9932"/>
              <a:gd name="connsiteY106" fmla="*/ 5156 h 10000"/>
              <a:gd name="connsiteX107" fmla="*/ 8521 w 9932"/>
              <a:gd name="connsiteY107" fmla="*/ 5058 h 10000"/>
              <a:gd name="connsiteX108" fmla="*/ 8658 w 9932"/>
              <a:gd name="connsiteY108" fmla="*/ 4825 h 10000"/>
              <a:gd name="connsiteX109" fmla="*/ 8714 w 9932"/>
              <a:gd name="connsiteY109" fmla="*/ 5058 h 10000"/>
              <a:gd name="connsiteX110" fmla="*/ 8783 w 9932"/>
              <a:gd name="connsiteY110" fmla="*/ 4825 h 10000"/>
              <a:gd name="connsiteX111" fmla="*/ 8851 w 9932"/>
              <a:gd name="connsiteY111" fmla="*/ 5272 h 10000"/>
              <a:gd name="connsiteX112" fmla="*/ 8976 w 9932"/>
              <a:gd name="connsiteY112" fmla="*/ 4942 h 10000"/>
              <a:gd name="connsiteX113" fmla="*/ 9032 w 9932"/>
              <a:gd name="connsiteY113" fmla="*/ 5370 h 10000"/>
              <a:gd name="connsiteX114" fmla="*/ 9102 w 9932"/>
              <a:gd name="connsiteY114" fmla="*/ 4942 h 10000"/>
              <a:gd name="connsiteX115" fmla="*/ 9169 w 9932"/>
              <a:gd name="connsiteY115" fmla="*/ 5603 h 10000"/>
              <a:gd name="connsiteX116" fmla="*/ 9295 w 9932"/>
              <a:gd name="connsiteY116" fmla="*/ 5370 h 10000"/>
              <a:gd name="connsiteX117" fmla="*/ 9363 w 9932"/>
              <a:gd name="connsiteY117" fmla="*/ 5370 h 10000"/>
              <a:gd name="connsiteX118" fmla="*/ 9419 w 9932"/>
              <a:gd name="connsiteY118" fmla="*/ 4611 h 10000"/>
              <a:gd name="connsiteX119" fmla="*/ 9489 w 9932"/>
              <a:gd name="connsiteY119" fmla="*/ 5486 h 10000"/>
              <a:gd name="connsiteX120" fmla="*/ 9612 w 9932"/>
              <a:gd name="connsiteY120" fmla="*/ 5603 h 10000"/>
              <a:gd name="connsiteX121" fmla="*/ 9682 w 9932"/>
              <a:gd name="connsiteY121" fmla="*/ 5058 h 10000"/>
              <a:gd name="connsiteX122" fmla="*/ 9738 w 9932"/>
              <a:gd name="connsiteY122" fmla="*/ 5603 h 10000"/>
              <a:gd name="connsiteX123" fmla="*/ 9807 w 9932"/>
              <a:gd name="connsiteY123" fmla="*/ 5486 h 10000"/>
              <a:gd name="connsiteX124" fmla="*/ 9932 w 9932"/>
              <a:gd name="connsiteY124" fmla="*/ 5058 h 10000"/>
              <a:gd name="connsiteX0" fmla="*/ 0 w 9874"/>
              <a:gd name="connsiteY0" fmla="*/ 10000 h 10000"/>
              <a:gd name="connsiteX1" fmla="*/ 138 w 9874"/>
              <a:gd name="connsiteY1" fmla="*/ 9767 h 10000"/>
              <a:gd name="connsiteX2" fmla="*/ 194 w 9874"/>
              <a:gd name="connsiteY2" fmla="*/ 9767 h 10000"/>
              <a:gd name="connsiteX3" fmla="*/ 263 w 9874"/>
              <a:gd name="connsiteY3" fmla="*/ 9339 h 10000"/>
              <a:gd name="connsiteX4" fmla="*/ 321 w 9874"/>
              <a:gd name="connsiteY4" fmla="*/ 9125 h 10000"/>
              <a:gd name="connsiteX5" fmla="*/ 458 w 9874"/>
              <a:gd name="connsiteY5" fmla="*/ 8560 h 10000"/>
              <a:gd name="connsiteX6" fmla="*/ 516 w 9874"/>
              <a:gd name="connsiteY6" fmla="*/ 8560 h 10000"/>
              <a:gd name="connsiteX7" fmla="*/ 584 w 9874"/>
              <a:gd name="connsiteY7" fmla="*/ 7568 h 10000"/>
              <a:gd name="connsiteX8" fmla="*/ 652 w 9874"/>
              <a:gd name="connsiteY8" fmla="*/ 7568 h 10000"/>
              <a:gd name="connsiteX9" fmla="*/ 778 w 9874"/>
              <a:gd name="connsiteY9" fmla="*/ 7685 h 10000"/>
              <a:gd name="connsiteX10" fmla="*/ 848 w 9874"/>
              <a:gd name="connsiteY10" fmla="*/ 7802 h 10000"/>
              <a:gd name="connsiteX11" fmla="*/ 905 w 9874"/>
              <a:gd name="connsiteY11" fmla="*/ 7354 h 10000"/>
              <a:gd name="connsiteX12" fmla="*/ 974 w 9874"/>
              <a:gd name="connsiteY12" fmla="*/ 7237 h 10000"/>
              <a:gd name="connsiteX13" fmla="*/ 1099 w 9874"/>
              <a:gd name="connsiteY13" fmla="*/ 5603 h 10000"/>
              <a:gd name="connsiteX14" fmla="*/ 1168 w 9874"/>
              <a:gd name="connsiteY14" fmla="*/ 4942 h 10000"/>
              <a:gd name="connsiteX15" fmla="*/ 1225 w 9874"/>
              <a:gd name="connsiteY15" fmla="*/ 5603 h 10000"/>
              <a:gd name="connsiteX16" fmla="*/ 1295 w 9874"/>
              <a:gd name="connsiteY16" fmla="*/ 5700 h 10000"/>
              <a:gd name="connsiteX17" fmla="*/ 1421 w 9874"/>
              <a:gd name="connsiteY17" fmla="*/ 5370 h 10000"/>
              <a:gd name="connsiteX18" fmla="*/ 1489 w 9874"/>
              <a:gd name="connsiteY18" fmla="*/ 5700 h 10000"/>
              <a:gd name="connsiteX19" fmla="*/ 1547 w 9874"/>
              <a:gd name="connsiteY19" fmla="*/ 5272 h 10000"/>
              <a:gd name="connsiteX20" fmla="*/ 1615 w 9874"/>
              <a:gd name="connsiteY20" fmla="*/ 5603 h 10000"/>
              <a:gd name="connsiteX21" fmla="*/ 1742 w 9874"/>
              <a:gd name="connsiteY21" fmla="*/ 5058 h 10000"/>
              <a:gd name="connsiteX22" fmla="*/ 1809 w 9874"/>
              <a:gd name="connsiteY22" fmla="*/ 5370 h 10000"/>
              <a:gd name="connsiteX23" fmla="*/ 1879 w 9874"/>
              <a:gd name="connsiteY23" fmla="*/ 5156 h 10000"/>
              <a:gd name="connsiteX24" fmla="*/ 1936 w 9874"/>
              <a:gd name="connsiteY24" fmla="*/ 5486 h 10000"/>
              <a:gd name="connsiteX25" fmla="*/ 2073 w 9874"/>
              <a:gd name="connsiteY25" fmla="*/ 4611 h 10000"/>
              <a:gd name="connsiteX26" fmla="*/ 2130 w 9874"/>
              <a:gd name="connsiteY26" fmla="*/ 5156 h 10000"/>
              <a:gd name="connsiteX27" fmla="*/ 2199 w 9874"/>
              <a:gd name="connsiteY27" fmla="*/ 5272 h 10000"/>
              <a:gd name="connsiteX28" fmla="*/ 2255 w 9874"/>
              <a:gd name="connsiteY28" fmla="*/ 5603 h 10000"/>
              <a:gd name="connsiteX29" fmla="*/ 2326 w 9874"/>
              <a:gd name="connsiteY29" fmla="*/ 5058 h 10000"/>
              <a:gd name="connsiteX30" fmla="*/ 2452 w 9874"/>
              <a:gd name="connsiteY30" fmla="*/ 5486 h 10000"/>
              <a:gd name="connsiteX31" fmla="*/ 2520 w 9874"/>
              <a:gd name="connsiteY31" fmla="*/ 5603 h 10000"/>
              <a:gd name="connsiteX32" fmla="*/ 2588 w 9874"/>
              <a:gd name="connsiteY32" fmla="*/ 5370 h 10000"/>
              <a:gd name="connsiteX33" fmla="*/ 2647 w 9874"/>
              <a:gd name="connsiteY33" fmla="*/ 5370 h 10000"/>
              <a:gd name="connsiteX34" fmla="*/ 2783 w 9874"/>
              <a:gd name="connsiteY34" fmla="*/ 5370 h 10000"/>
              <a:gd name="connsiteX35" fmla="*/ 2841 w 9874"/>
              <a:gd name="connsiteY35" fmla="*/ 4611 h 10000"/>
              <a:gd name="connsiteX36" fmla="*/ 2910 w 9874"/>
              <a:gd name="connsiteY36" fmla="*/ 4942 h 10000"/>
              <a:gd name="connsiteX37" fmla="*/ 2966 w 9874"/>
              <a:gd name="connsiteY37" fmla="*/ 4728 h 10000"/>
              <a:gd name="connsiteX38" fmla="*/ 3104 w 9874"/>
              <a:gd name="connsiteY38" fmla="*/ 6031 h 10000"/>
              <a:gd name="connsiteX39" fmla="*/ 3160 w 9874"/>
              <a:gd name="connsiteY39" fmla="*/ 5272 h 10000"/>
              <a:gd name="connsiteX40" fmla="*/ 3231 w 9874"/>
              <a:gd name="connsiteY40" fmla="*/ 5272 h 10000"/>
              <a:gd name="connsiteX41" fmla="*/ 3298 w 9874"/>
              <a:gd name="connsiteY41" fmla="*/ 5272 h 10000"/>
              <a:gd name="connsiteX42" fmla="*/ 3425 w 9874"/>
              <a:gd name="connsiteY42" fmla="*/ 4611 h 10000"/>
              <a:gd name="connsiteX43" fmla="*/ 3483 w 9874"/>
              <a:gd name="connsiteY43" fmla="*/ 5370 h 10000"/>
              <a:gd name="connsiteX44" fmla="*/ 3551 w 9874"/>
              <a:gd name="connsiteY44" fmla="*/ 5486 h 10000"/>
              <a:gd name="connsiteX45" fmla="*/ 3620 w 9874"/>
              <a:gd name="connsiteY45" fmla="*/ 5058 h 10000"/>
              <a:gd name="connsiteX46" fmla="*/ 3745 w 9874"/>
              <a:gd name="connsiteY46" fmla="*/ 5603 h 10000"/>
              <a:gd name="connsiteX47" fmla="*/ 3815 w 9874"/>
              <a:gd name="connsiteY47" fmla="*/ 4611 h 10000"/>
              <a:gd name="connsiteX48" fmla="*/ 3871 w 9874"/>
              <a:gd name="connsiteY48" fmla="*/ 4825 h 10000"/>
              <a:gd name="connsiteX49" fmla="*/ 3941 w 9874"/>
              <a:gd name="connsiteY49" fmla="*/ 4397 h 10000"/>
              <a:gd name="connsiteX50" fmla="*/ 4066 w 9874"/>
              <a:gd name="connsiteY50" fmla="*/ 5058 h 10000"/>
              <a:gd name="connsiteX51" fmla="*/ 4135 w 9874"/>
              <a:gd name="connsiteY51" fmla="*/ 5156 h 10000"/>
              <a:gd name="connsiteX52" fmla="*/ 4192 w 9874"/>
              <a:gd name="connsiteY52" fmla="*/ 4825 h 10000"/>
              <a:gd name="connsiteX53" fmla="*/ 4262 w 9874"/>
              <a:gd name="connsiteY53" fmla="*/ 5156 h 10000"/>
              <a:gd name="connsiteX54" fmla="*/ 4387 w 9874"/>
              <a:gd name="connsiteY54" fmla="*/ 5156 h 10000"/>
              <a:gd name="connsiteX55" fmla="*/ 4456 w 9874"/>
              <a:gd name="connsiteY55" fmla="*/ 5486 h 10000"/>
              <a:gd name="connsiteX56" fmla="*/ 4525 w 9874"/>
              <a:gd name="connsiteY56" fmla="*/ 5370 h 10000"/>
              <a:gd name="connsiteX57" fmla="*/ 4581 w 9874"/>
              <a:gd name="connsiteY57" fmla="*/ 5272 h 10000"/>
              <a:gd name="connsiteX58" fmla="*/ 4708 w 9874"/>
              <a:gd name="connsiteY58" fmla="*/ 4942 h 10000"/>
              <a:gd name="connsiteX59" fmla="*/ 4775 w 9874"/>
              <a:gd name="connsiteY59" fmla="*/ 4942 h 10000"/>
              <a:gd name="connsiteX60" fmla="*/ 4846 w 9874"/>
              <a:gd name="connsiteY60" fmla="*/ 5272 h 10000"/>
              <a:gd name="connsiteX61" fmla="*/ 4902 w 9874"/>
              <a:gd name="connsiteY61" fmla="*/ 5486 h 10000"/>
              <a:gd name="connsiteX62" fmla="*/ 5040 w 9874"/>
              <a:gd name="connsiteY62" fmla="*/ 5156 h 10000"/>
              <a:gd name="connsiteX63" fmla="*/ 5097 w 9874"/>
              <a:gd name="connsiteY63" fmla="*/ 7354 h 10000"/>
              <a:gd name="connsiteX64" fmla="*/ 5166 w 9874"/>
              <a:gd name="connsiteY64" fmla="*/ 8016 h 10000"/>
              <a:gd name="connsiteX65" fmla="*/ 5235 w 9874"/>
              <a:gd name="connsiteY65" fmla="*/ 7140 h 10000"/>
              <a:gd name="connsiteX66" fmla="*/ 5360 w 9874"/>
              <a:gd name="connsiteY66" fmla="*/ 6265 h 10000"/>
              <a:gd name="connsiteX67" fmla="*/ 5419 w 9874"/>
              <a:gd name="connsiteY67" fmla="*/ 6148 h 10000"/>
              <a:gd name="connsiteX68" fmla="*/ 5486 w 9874"/>
              <a:gd name="connsiteY68" fmla="*/ 5486 h 10000"/>
              <a:gd name="connsiteX69" fmla="*/ 5556 w 9874"/>
              <a:gd name="connsiteY69" fmla="*/ 5700 h 10000"/>
              <a:gd name="connsiteX70" fmla="*/ 5613 w 9874"/>
              <a:gd name="connsiteY70" fmla="*/ 5156 h 10000"/>
              <a:gd name="connsiteX71" fmla="*/ 5750 w 9874"/>
              <a:gd name="connsiteY71" fmla="*/ 4942 h 10000"/>
              <a:gd name="connsiteX72" fmla="*/ 5807 w 9874"/>
              <a:gd name="connsiteY72" fmla="*/ 5370 h 10000"/>
              <a:gd name="connsiteX73" fmla="*/ 5876 w 9874"/>
              <a:gd name="connsiteY73" fmla="*/ 5486 h 10000"/>
              <a:gd name="connsiteX74" fmla="*/ 5933 w 9874"/>
              <a:gd name="connsiteY74" fmla="*/ 6362 h 10000"/>
              <a:gd name="connsiteX75" fmla="*/ 6071 w 9874"/>
              <a:gd name="connsiteY75" fmla="*/ 6265 h 10000"/>
              <a:gd name="connsiteX76" fmla="*/ 6128 w 9874"/>
              <a:gd name="connsiteY76" fmla="*/ 5817 h 10000"/>
              <a:gd name="connsiteX77" fmla="*/ 6197 w 9874"/>
              <a:gd name="connsiteY77" fmla="*/ 7023 h 10000"/>
              <a:gd name="connsiteX78" fmla="*/ 6266 w 9874"/>
              <a:gd name="connsiteY78" fmla="*/ 2743 h 10000"/>
              <a:gd name="connsiteX79" fmla="*/ 6391 w 9874"/>
              <a:gd name="connsiteY79" fmla="*/ 0 h 10000"/>
              <a:gd name="connsiteX80" fmla="*/ 6461 w 9874"/>
              <a:gd name="connsiteY80" fmla="*/ 1323 h 10000"/>
              <a:gd name="connsiteX81" fmla="*/ 6517 w 9874"/>
              <a:gd name="connsiteY81" fmla="*/ 875 h 10000"/>
              <a:gd name="connsiteX82" fmla="*/ 6586 w 9874"/>
              <a:gd name="connsiteY82" fmla="*/ 2082 h 10000"/>
              <a:gd name="connsiteX83" fmla="*/ 6712 w 9874"/>
              <a:gd name="connsiteY83" fmla="*/ 1751 h 10000"/>
              <a:gd name="connsiteX84" fmla="*/ 6781 w 9874"/>
              <a:gd name="connsiteY84" fmla="*/ 1751 h 10000"/>
              <a:gd name="connsiteX85" fmla="*/ 6839 w 9874"/>
              <a:gd name="connsiteY85" fmla="*/ 1965 h 10000"/>
              <a:gd name="connsiteX86" fmla="*/ 6907 w 9874"/>
              <a:gd name="connsiteY86" fmla="*/ 2626 h 10000"/>
              <a:gd name="connsiteX87" fmla="*/ 7034 w 9874"/>
              <a:gd name="connsiteY87" fmla="*/ 1634 h 10000"/>
              <a:gd name="connsiteX88" fmla="*/ 7101 w 9874"/>
              <a:gd name="connsiteY88" fmla="*/ 2082 h 10000"/>
              <a:gd name="connsiteX89" fmla="*/ 7159 w 9874"/>
              <a:gd name="connsiteY89" fmla="*/ 1965 h 10000"/>
              <a:gd name="connsiteX90" fmla="*/ 7228 w 9874"/>
              <a:gd name="connsiteY90" fmla="*/ 992 h 10000"/>
              <a:gd name="connsiteX91" fmla="*/ 7354 w 9874"/>
              <a:gd name="connsiteY91" fmla="*/ 1206 h 10000"/>
              <a:gd name="connsiteX92" fmla="*/ 7422 w 9874"/>
              <a:gd name="connsiteY92" fmla="*/ 545 h 10000"/>
              <a:gd name="connsiteX93" fmla="*/ 7491 w 9874"/>
              <a:gd name="connsiteY93" fmla="*/ 4163 h 10000"/>
              <a:gd name="connsiteX94" fmla="*/ 7548 w 9874"/>
              <a:gd name="connsiteY94" fmla="*/ 5700 h 10000"/>
              <a:gd name="connsiteX95" fmla="*/ 7685 w 9874"/>
              <a:gd name="connsiteY95" fmla="*/ 5700 h 10000"/>
              <a:gd name="connsiteX96" fmla="*/ 7744 w 9874"/>
              <a:gd name="connsiteY96" fmla="*/ 5156 h 10000"/>
              <a:gd name="connsiteX97" fmla="*/ 7812 w 9874"/>
              <a:gd name="connsiteY97" fmla="*/ 5156 h 10000"/>
              <a:gd name="connsiteX98" fmla="*/ 7869 w 9874"/>
              <a:gd name="connsiteY98" fmla="*/ 5700 h 10000"/>
              <a:gd name="connsiteX99" fmla="*/ 8006 w 9874"/>
              <a:gd name="connsiteY99" fmla="*/ 5272 h 10000"/>
              <a:gd name="connsiteX100" fmla="*/ 8064 w 9874"/>
              <a:gd name="connsiteY100" fmla="*/ 4280 h 10000"/>
              <a:gd name="connsiteX101" fmla="*/ 8133 w 9874"/>
              <a:gd name="connsiteY101" fmla="*/ 5058 h 10000"/>
              <a:gd name="connsiteX102" fmla="*/ 8201 w 9874"/>
              <a:gd name="connsiteY102" fmla="*/ 5058 h 10000"/>
              <a:gd name="connsiteX103" fmla="*/ 8328 w 9874"/>
              <a:gd name="connsiteY103" fmla="*/ 4611 h 10000"/>
              <a:gd name="connsiteX104" fmla="*/ 8385 w 9874"/>
              <a:gd name="connsiteY104" fmla="*/ 5058 h 10000"/>
              <a:gd name="connsiteX105" fmla="*/ 8453 w 9874"/>
              <a:gd name="connsiteY105" fmla="*/ 5156 h 10000"/>
              <a:gd name="connsiteX106" fmla="*/ 8523 w 9874"/>
              <a:gd name="connsiteY106" fmla="*/ 5156 h 10000"/>
              <a:gd name="connsiteX107" fmla="*/ 8579 w 9874"/>
              <a:gd name="connsiteY107" fmla="*/ 5058 h 10000"/>
              <a:gd name="connsiteX108" fmla="*/ 8717 w 9874"/>
              <a:gd name="connsiteY108" fmla="*/ 4825 h 10000"/>
              <a:gd name="connsiteX109" fmla="*/ 8774 w 9874"/>
              <a:gd name="connsiteY109" fmla="*/ 5058 h 10000"/>
              <a:gd name="connsiteX110" fmla="*/ 8843 w 9874"/>
              <a:gd name="connsiteY110" fmla="*/ 4825 h 10000"/>
              <a:gd name="connsiteX111" fmla="*/ 8912 w 9874"/>
              <a:gd name="connsiteY111" fmla="*/ 5272 h 10000"/>
              <a:gd name="connsiteX112" fmla="*/ 9037 w 9874"/>
              <a:gd name="connsiteY112" fmla="*/ 4942 h 10000"/>
              <a:gd name="connsiteX113" fmla="*/ 9094 w 9874"/>
              <a:gd name="connsiteY113" fmla="*/ 5370 h 10000"/>
              <a:gd name="connsiteX114" fmla="*/ 9164 w 9874"/>
              <a:gd name="connsiteY114" fmla="*/ 4942 h 10000"/>
              <a:gd name="connsiteX115" fmla="*/ 9232 w 9874"/>
              <a:gd name="connsiteY115" fmla="*/ 5603 h 10000"/>
              <a:gd name="connsiteX116" fmla="*/ 9359 w 9874"/>
              <a:gd name="connsiteY116" fmla="*/ 5370 h 10000"/>
              <a:gd name="connsiteX117" fmla="*/ 9427 w 9874"/>
              <a:gd name="connsiteY117" fmla="*/ 5370 h 10000"/>
              <a:gd name="connsiteX118" fmla="*/ 9483 w 9874"/>
              <a:gd name="connsiteY118" fmla="*/ 4611 h 10000"/>
              <a:gd name="connsiteX119" fmla="*/ 9554 w 9874"/>
              <a:gd name="connsiteY119" fmla="*/ 5486 h 10000"/>
              <a:gd name="connsiteX120" fmla="*/ 9678 w 9874"/>
              <a:gd name="connsiteY120" fmla="*/ 5603 h 10000"/>
              <a:gd name="connsiteX121" fmla="*/ 9748 w 9874"/>
              <a:gd name="connsiteY121" fmla="*/ 5058 h 10000"/>
              <a:gd name="connsiteX122" fmla="*/ 9805 w 9874"/>
              <a:gd name="connsiteY122" fmla="*/ 5603 h 10000"/>
              <a:gd name="connsiteX123" fmla="*/ 9874 w 9874"/>
              <a:gd name="connsiteY123" fmla="*/ 5486 h 10000"/>
              <a:gd name="connsiteX0" fmla="*/ 0 w 9930"/>
              <a:gd name="connsiteY0" fmla="*/ 10000 h 10000"/>
              <a:gd name="connsiteX1" fmla="*/ 140 w 9930"/>
              <a:gd name="connsiteY1" fmla="*/ 9767 h 10000"/>
              <a:gd name="connsiteX2" fmla="*/ 196 w 9930"/>
              <a:gd name="connsiteY2" fmla="*/ 9767 h 10000"/>
              <a:gd name="connsiteX3" fmla="*/ 266 w 9930"/>
              <a:gd name="connsiteY3" fmla="*/ 9339 h 10000"/>
              <a:gd name="connsiteX4" fmla="*/ 325 w 9930"/>
              <a:gd name="connsiteY4" fmla="*/ 9125 h 10000"/>
              <a:gd name="connsiteX5" fmla="*/ 464 w 9930"/>
              <a:gd name="connsiteY5" fmla="*/ 8560 h 10000"/>
              <a:gd name="connsiteX6" fmla="*/ 523 w 9930"/>
              <a:gd name="connsiteY6" fmla="*/ 8560 h 10000"/>
              <a:gd name="connsiteX7" fmla="*/ 591 w 9930"/>
              <a:gd name="connsiteY7" fmla="*/ 7568 h 10000"/>
              <a:gd name="connsiteX8" fmla="*/ 660 w 9930"/>
              <a:gd name="connsiteY8" fmla="*/ 7568 h 10000"/>
              <a:gd name="connsiteX9" fmla="*/ 788 w 9930"/>
              <a:gd name="connsiteY9" fmla="*/ 7685 h 10000"/>
              <a:gd name="connsiteX10" fmla="*/ 859 w 9930"/>
              <a:gd name="connsiteY10" fmla="*/ 7802 h 10000"/>
              <a:gd name="connsiteX11" fmla="*/ 917 w 9930"/>
              <a:gd name="connsiteY11" fmla="*/ 7354 h 10000"/>
              <a:gd name="connsiteX12" fmla="*/ 986 w 9930"/>
              <a:gd name="connsiteY12" fmla="*/ 7237 h 10000"/>
              <a:gd name="connsiteX13" fmla="*/ 1113 w 9930"/>
              <a:gd name="connsiteY13" fmla="*/ 5603 h 10000"/>
              <a:gd name="connsiteX14" fmla="*/ 1183 w 9930"/>
              <a:gd name="connsiteY14" fmla="*/ 4942 h 10000"/>
              <a:gd name="connsiteX15" fmla="*/ 1241 w 9930"/>
              <a:gd name="connsiteY15" fmla="*/ 5603 h 10000"/>
              <a:gd name="connsiteX16" fmla="*/ 1312 w 9930"/>
              <a:gd name="connsiteY16" fmla="*/ 5700 h 10000"/>
              <a:gd name="connsiteX17" fmla="*/ 1439 w 9930"/>
              <a:gd name="connsiteY17" fmla="*/ 5370 h 10000"/>
              <a:gd name="connsiteX18" fmla="*/ 1508 w 9930"/>
              <a:gd name="connsiteY18" fmla="*/ 5700 h 10000"/>
              <a:gd name="connsiteX19" fmla="*/ 1567 w 9930"/>
              <a:gd name="connsiteY19" fmla="*/ 5272 h 10000"/>
              <a:gd name="connsiteX20" fmla="*/ 1636 w 9930"/>
              <a:gd name="connsiteY20" fmla="*/ 5603 h 10000"/>
              <a:gd name="connsiteX21" fmla="*/ 1764 w 9930"/>
              <a:gd name="connsiteY21" fmla="*/ 5058 h 10000"/>
              <a:gd name="connsiteX22" fmla="*/ 1832 w 9930"/>
              <a:gd name="connsiteY22" fmla="*/ 5370 h 10000"/>
              <a:gd name="connsiteX23" fmla="*/ 1903 w 9930"/>
              <a:gd name="connsiteY23" fmla="*/ 5156 h 10000"/>
              <a:gd name="connsiteX24" fmla="*/ 1961 w 9930"/>
              <a:gd name="connsiteY24" fmla="*/ 5486 h 10000"/>
              <a:gd name="connsiteX25" fmla="*/ 2099 w 9930"/>
              <a:gd name="connsiteY25" fmla="*/ 4611 h 10000"/>
              <a:gd name="connsiteX26" fmla="*/ 2157 w 9930"/>
              <a:gd name="connsiteY26" fmla="*/ 5156 h 10000"/>
              <a:gd name="connsiteX27" fmla="*/ 2227 w 9930"/>
              <a:gd name="connsiteY27" fmla="*/ 5272 h 10000"/>
              <a:gd name="connsiteX28" fmla="*/ 2284 w 9930"/>
              <a:gd name="connsiteY28" fmla="*/ 5603 h 10000"/>
              <a:gd name="connsiteX29" fmla="*/ 2356 w 9930"/>
              <a:gd name="connsiteY29" fmla="*/ 5058 h 10000"/>
              <a:gd name="connsiteX30" fmla="*/ 2483 w 9930"/>
              <a:gd name="connsiteY30" fmla="*/ 5486 h 10000"/>
              <a:gd name="connsiteX31" fmla="*/ 2552 w 9930"/>
              <a:gd name="connsiteY31" fmla="*/ 5603 h 10000"/>
              <a:gd name="connsiteX32" fmla="*/ 2621 w 9930"/>
              <a:gd name="connsiteY32" fmla="*/ 5370 h 10000"/>
              <a:gd name="connsiteX33" fmla="*/ 2681 w 9930"/>
              <a:gd name="connsiteY33" fmla="*/ 5370 h 10000"/>
              <a:gd name="connsiteX34" fmla="*/ 2819 w 9930"/>
              <a:gd name="connsiteY34" fmla="*/ 5370 h 10000"/>
              <a:gd name="connsiteX35" fmla="*/ 2877 w 9930"/>
              <a:gd name="connsiteY35" fmla="*/ 4611 h 10000"/>
              <a:gd name="connsiteX36" fmla="*/ 2947 w 9930"/>
              <a:gd name="connsiteY36" fmla="*/ 4942 h 10000"/>
              <a:gd name="connsiteX37" fmla="*/ 3004 w 9930"/>
              <a:gd name="connsiteY37" fmla="*/ 4728 h 10000"/>
              <a:gd name="connsiteX38" fmla="*/ 3144 w 9930"/>
              <a:gd name="connsiteY38" fmla="*/ 6031 h 10000"/>
              <a:gd name="connsiteX39" fmla="*/ 3200 w 9930"/>
              <a:gd name="connsiteY39" fmla="*/ 5272 h 10000"/>
              <a:gd name="connsiteX40" fmla="*/ 3272 w 9930"/>
              <a:gd name="connsiteY40" fmla="*/ 5272 h 10000"/>
              <a:gd name="connsiteX41" fmla="*/ 3340 w 9930"/>
              <a:gd name="connsiteY41" fmla="*/ 5272 h 10000"/>
              <a:gd name="connsiteX42" fmla="*/ 3469 w 9930"/>
              <a:gd name="connsiteY42" fmla="*/ 4611 h 10000"/>
              <a:gd name="connsiteX43" fmla="*/ 3527 w 9930"/>
              <a:gd name="connsiteY43" fmla="*/ 5370 h 10000"/>
              <a:gd name="connsiteX44" fmla="*/ 3596 w 9930"/>
              <a:gd name="connsiteY44" fmla="*/ 5486 h 10000"/>
              <a:gd name="connsiteX45" fmla="*/ 3666 w 9930"/>
              <a:gd name="connsiteY45" fmla="*/ 5058 h 10000"/>
              <a:gd name="connsiteX46" fmla="*/ 3793 w 9930"/>
              <a:gd name="connsiteY46" fmla="*/ 5603 h 10000"/>
              <a:gd name="connsiteX47" fmla="*/ 3864 w 9930"/>
              <a:gd name="connsiteY47" fmla="*/ 4611 h 10000"/>
              <a:gd name="connsiteX48" fmla="*/ 3920 w 9930"/>
              <a:gd name="connsiteY48" fmla="*/ 4825 h 10000"/>
              <a:gd name="connsiteX49" fmla="*/ 3991 w 9930"/>
              <a:gd name="connsiteY49" fmla="*/ 4397 h 10000"/>
              <a:gd name="connsiteX50" fmla="*/ 4118 w 9930"/>
              <a:gd name="connsiteY50" fmla="*/ 5058 h 10000"/>
              <a:gd name="connsiteX51" fmla="*/ 4188 w 9930"/>
              <a:gd name="connsiteY51" fmla="*/ 5156 h 10000"/>
              <a:gd name="connsiteX52" fmla="*/ 4245 w 9930"/>
              <a:gd name="connsiteY52" fmla="*/ 4825 h 10000"/>
              <a:gd name="connsiteX53" fmla="*/ 4316 w 9930"/>
              <a:gd name="connsiteY53" fmla="*/ 5156 h 10000"/>
              <a:gd name="connsiteX54" fmla="*/ 4443 w 9930"/>
              <a:gd name="connsiteY54" fmla="*/ 5156 h 10000"/>
              <a:gd name="connsiteX55" fmla="*/ 4513 w 9930"/>
              <a:gd name="connsiteY55" fmla="*/ 5486 h 10000"/>
              <a:gd name="connsiteX56" fmla="*/ 4583 w 9930"/>
              <a:gd name="connsiteY56" fmla="*/ 5370 h 10000"/>
              <a:gd name="connsiteX57" fmla="*/ 4639 w 9930"/>
              <a:gd name="connsiteY57" fmla="*/ 5272 h 10000"/>
              <a:gd name="connsiteX58" fmla="*/ 4768 w 9930"/>
              <a:gd name="connsiteY58" fmla="*/ 4942 h 10000"/>
              <a:gd name="connsiteX59" fmla="*/ 4836 w 9930"/>
              <a:gd name="connsiteY59" fmla="*/ 4942 h 10000"/>
              <a:gd name="connsiteX60" fmla="*/ 4908 w 9930"/>
              <a:gd name="connsiteY60" fmla="*/ 5272 h 10000"/>
              <a:gd name="connsiteX61" fmla="*/ 4965 w 9930"/>
              <a:gd name="connsiteY61" fmla="*/ 5486 h 10000"/>
              <a:gd name="connsiteX62" fmla="*/ 5104 w 9930"/>
              <a:gd name="connsiteY62" fmla="*/ 5156 h 10000"/>
              <a:gd name="connsiteX63" fmla="*/ 5162 w 9930"/>
              <a:gd name="connsiteY63" fmla="*/ 7354 h 10000"/>
              <a:gd name="connsiteX64" fmla="*/ 5232 w 9930"/>
              <a:gd name="connsiteY64" fmla="*/ 8016 h 10000"/>
              <a:gd name="connsiteX65" fmla="*/ 5302 w 9930"/>
              <a:gd name="connsiteY65" fmla="*/ 7140 h 10000"/>
              <a:gd name="connsiteX66" fmla="*/ 5428 w 9930"/>
              <a:gd name="connsiteY66" fmla="*/ 6265 h 10000"/>
              <a:gd name="connsiteX67" fmla="*/ 5488 w 9930"/>
              <a:gd name="connsiteY67" fmla="*/ 6148 h 10000"/>
              <a:gd name="connsiteX68" fmla="*/ 5556 w 9930"/>
              <a:gd name="connsiteY68" fmla="*/ 5486 h 10000"/>
              <a:gd name="connsiteX69" fmla="*/ 5627 w 9930"/>
              <a:gd name="connsiteY69" fmla="*/ 5700 h 10000"/>
              <a:gd name="connsiteX70" fmla="*/ 5685 w 9930"/>
              <a:gd name="connsiteY70" fmla="*/ 5156 h 10000"/>
              <a:gd name="connsiteX71" fmla="*/ 5823 w 9930"/>
              <a:gd name="connsiteY71" fmla="*/ 4942 h 10000"/>
              <a:gd name="connsiteX72" fmla="*/ 5881 w 9930"/>
              <a:gd name="connsiteY72" fmla="*/ 5370 h 10000"/>
              <a:gd name="connsiteX73" fmla="*/ 5951 w 9930"/>
              <a:gd name="connsiteY73" fmla="*/ 5486 h 10000"/>
              <a:gd name="connsiteX74" fmla="*/ 6009 w 9930"/>
              <a:gd name="connsiteY74" fmla="*/ 6362 h 10000"/>
              <a:gd name="connsiteX75" fmla="*/ 6148 w 9930"/>
              <a:gd name="connsiteY75" fmla="*/ 6265 h 10000"/>
              <a:gd name="connsiteX76" fmla="*/ 6206 w 9930"/>
              <a:gd name="connsiteY76" fmla="*/ 5817 h 10000"/>
              <a:gd name="connsiteX77" fmla="*/ 6276 w 9930"/>
              <a:gd name="connsiteY77" fmla="*/ 7023 h 10000"/>
              <a:gd name="connsiteX78" fmla="*/ 6346 w 9930"/>
              <a:gd name="connsiteY78" fmla="*/ 2743 h 10000"/>
              <a:gd name="connsiteX79" fmla="*/ 6473 w 9930"/>
              <a:gd name="connsiteY79" fmla="*/ 0 h 10000"/>
              <a:gd name="connsiteX80" fmla="*/ 6543 w 9930"/>
              <a:gd name="connsiteY80" fmla="*/ 1323 h 10000"/>
              <a:gd name="connsiteX81" fmla="*/ 6600 w 9930"/>
              <a:gd name="connsiteY81" fmla="*/ 875 h 10000"/>
              <a:gd name="connsiteX82" fmla="*/ 6670 w 9930"/>
              <a:gd name="connsiteY82" fmla="*/ 2082 h 10000"/>
              <a:gd name="connsiteX83" fmla="*/ 6798 w 9930"/>
              <a:gd name="connsiteY83" fmla="*/ 1751 h 10000"/>
              <a:gd name="connsiteX84" fmla="*/ 6868 w 9930"/>
              <a:gd name="connsiteY84" fmla="*/ 1751 h 10000"/>
              <a:gd name="connsiteX85" fmla="*/ 6926 w 9930"/>
              <a:gd name="connsiteY85" fmla="*/ 1965 h 10000"/>
              <a:gd name="connsiteX86" fmla="*/ 6995 w 9930"/>
              <a:gd name="connsiteY86" fmla="*/ 2626 h 10000"/>
              <a:gd name="connsiteX87" fmla="*/ 7124 w 9930"/>
              <a:gd name="connsiteY87" fmla="*/ 1634 h 10000"/>
              <a:gd name="connsiteX88" fmla="*/ 7192 w 9930"/>
              <a:gd name="connsiteY88" fmla="*/ 2082 h 10000"/>
              <a:gd name="connsiteX89" fmla="*/ 7250 w 9930"/>
              <a:gd name="connsiteY89" fmla="*/ 1965 h 10000"/>
              <a:gd name="connsiteX90" fmla="*/ 7320 w 9930"/>
              <a:gd name="connsiteY90" fmla="*/ 992 h 10000"/>
              <a:gd name="connsiteX91" fmla="*/ 7448 w 9930"/>
              <a:gd name="connsiteY91" fmla="*/ 1206 h 10000"/>
              <a:gd name="connsiteX92" fmla="*/ 7517 w 9930"/>
              <a:gd name="connsiteY92" fmla="*/ 545 h 10000"/>
              <a:gd name="connsiteX93" fmla="*/ 7587 w 9930"/>
              <a:gd name="connsiteY93" fmla="*/ 4163 h 10000"/>
              <a:gd name="connsiteX94" fmla="*/ 7644 w 9930"/>
              <a:gd name="connsiteY94" fmla="*/ 5700 h 10000"/>
              <a:gd name="connsiteX95" fmla="*/ 7783 w 9930"/>
              <a:gd name="connsiteY95" fmla="*/ 5700 h 10000"/>
              <a:gd name="connsiteX96" fmla="*/ 7843 w 9930"/>
              <a:gd name="connsiteY96" fmla="*/ 5156 h 10000"/>
              <a:gd name="connsiteX97" fmla="*/ 7912 w 9930"/>
              <a:gd name="connsiteY97" fmla="*/ 5156 h 10000"/>
              <a:gd name="connsiteX98" fmla="*/ 7969 w 9930"/>
              <a:gd name="connsiteY98" fmla="*/ 5700 h 10000"/>
              <a:gd name="connsiteX99" fmla="*/ 8108 w 9930"/>
              <a:gd name="connsiteY99" fmla="*/ 5272 h 10000"/>
              <a:gd name="connsiteX100" fmla="*/ 8167 w 9930"/>
              <a:gd name="connsiteY100" fmla="*/ 4280 h 10000"/>
              <a:gd name="connsiteX101" fmla="*/ 8237 w 9930"/>
              <a:gd name="connsiteY101" fmla="*/ 5058 h 10000"/>
              <a:gd name="connsiteX102" fmla="*/ 8306 w 9930"/>
              <a:gd name="connsiteY102" fmla="*/ 5058 h 10000"/>
              <a:gd name="connsiteX103" fmla="*/ 8434 w 9930"/>
              <a:gd name="connsiteY103" fmla="*/ 4611 h 10000"/>
              <a:gd name="connsiteX104" fmla="*/ 8492 w 9930"/>
              <a:gd name="connsiteY104" fmla="*/ 5058 h 10000"/>
              <a:gd name="connsiteX105" fmla="*/ 8561 w 9930"/>
              <a:gd name="connsiteY105" fmla="*/ 5156 h 10000"/>
              <a:gd name="connsiteX106" fmla="*/ 8632 w 9930"/>
              <a:gd name="connsiteY106" fmla="*/ 5156 h 10000"/>
              <a:gd name="connsiteX107" fmla="*/ 8688 w 9930"/>
              <a:gd name="connsiteY107" fmla="*/ 5058 h 10000"/>
              <a:gd name="connsiteX108" fmla="*/ 8828 w 9930"/>
              <a:gd name="connsiteY108" fmla="*/ 4825 h 10000"/>
              <a:gd name="connsiteX109" fmla="*/ 8886 w 9930"/>
              <a:gd name="connsiteY109" fmla="*/ 5058 h 10000"/>
              <a:gd name="connsiteX110" fmla="*/ 8956 w 9930"/>
              <a:gd name="connsiteY110" fmla="*/ 4825 h 10000"/>
              <a:gd name="connsiteX111" fmla="*/ 9026 w 9930"/>
              <a:gd name="connsiteY111" fmla="*/ 5272 h 10000"/>
              <a:gd name="connsiteX112" fmla="*/ 9152 w 9930"/>
              <a:gd name="connsiteY112" fmla="*/ 4942 h 10000"/>
              <a:gd name="connsiteX113" fmla="*/ 9210 w 9930"/>
              <a:gd name="connsiteY113" fmla="*/ 5370 h 10000"/>
              <a:gd name="connsiteX114" fmla="*/ 9281 w 9930"/>
              <a:gd name="connsiteY114" fmla="*/ 4942 h 10000"/>
              <a:gd name="connsiteX115" fmla="*/ 9350 w 9930"/>
              <a:gd name="connsiteY115" fmla="*/ 5603 h 10000"/>
              <a:gd name="connsiteX116" fmla="*/ 9478 w 9930"/>
              <a:gd name="connsiteY116" fmla="*/ 5370 h 10000"/>
              <a:gd name="connsiteX117" fmla="*/ 9547 w 9930"/>
              <a:gd name="connsiteY117" fmla="*/ 5370 h 10000"/>
              <a:gd name="connsiteX118" fmla="*/ 9604 w 9930"/>
              <a:gd name="connsiteY118" fmla="*/ 4611 h 10000"/>
              <a:gd name="connsiteX119" fmla="*/ 9676 w 9930"/>
              <a:gd name="connsiteY119" fmla="*/ 5486 h 10000"/>
              <a:gd name="connsiteX120" fmla="*/ 9801 w 9930"/>
              <a:gd name="connsiteY120" fmla="*/ 5603 h 10000"/>
              <a:gd name="connsiteX121" fmla="*/ 9872 w 9930"/>
              <a:gd name="connsiteY121" fmla="*/ 5058 h 10000"/>
              <a:gd name="connsiteX122" fmla="*/ 9930 w 9930"/>
              <a:gd name="connsiteY122" fmla="*/ 5603 h 10000"/>
              <a:gd name="connsiteX0" fmla="*/ 0 w 9942"/>
              <a:gd name="connsiteY0" fmla="*/ 10000 h 10000"/>
              <a:gd name="connsiteX1" fmla="*/ 141 w 9942"/>
              <a:gd name="connsiteY1" fmla="*/ 9767 h 10000"/>
              <a:gd name="connsiteX2" fmla="*/ 197 w 9942"/>
              <a:gd name="connsiteY2" fmla="*/ 9767 h 10000"/>
              <a:gd name="connsiteX3" fmla="*/ 268 w 9942"/>
              <a:gd name="connsiteY3" fmla="*/ 9339 h 10000"/>
              <a:gd name="connsiteX4" fmla="*/ 327 w 9942"/>
              <a:gd name="connsiteY4" fmla="*/ 9125 h 10000"/>
              <a:gd name="connsiteX5" fmla="*/ 467 w 9942"/>
              <a:gd name="connsiteY5" fmla="*/ 8560 h 10000"/>
              <a:gd name="connsiteX6" fmla="*/ 527 w 9942"/>
              <a:gd name="connsiteY6" fmla="*/ 8560 h 10000"/>
              <a:gd name="connsiteX7" fmla="*/ 595 w 9942"/>
              <a:gd name="connsiteY7" fmla="*/ 7568 h 10000"/>
              <a:gd name="connsiteX8" fmla="*/ 665 w 9942"/>
              <a:gd name="connsiteY8" fmla="*/ 7568 h 10000"/>
              <a:gd name="connsiteX9" fmla="*/ 794 w 9942"/>
              <a:gd name="connsiteY9" fmla="*/ 7685 h 10000"/>
              <a:gd name="connsiteX10" fmla="*/ 865 w 9942"/>
              <a:gd name="connsiteY10" fmla="*/ 7802 h 10000"/>
              <a:gd name="connsiteX11" fmla="*/ 923 w 9942"/>
              <a:gd name="connsiteY11" fmla="*/ 7354 h 10000"/>
              <a:gd name="connsiteX12" fmla="*/ 993 w 9942"/>
              <a:gd name="connsiteY12" fmla="*/ 7237 h 10000"/>
              <a:gd name="connsiteX13" fmla="*/ 1121 w 9942"/>
              <a:gd name="connsiteY13" fmla="*/ 5603 h 10000"/>
              <a:gd name="connsiteX14" fmla="*/ 1191 w 9942"/>
              <a:gd name="connsiteY14" fmla="*/ 4942 h 10000"/>
              <a:gd name="connsiteX15" fmla="*/ 1250 w 9942"/>
              <a:gd name="connsiteY15" fmla="*/ 5603 h 10000"/>
              <a:gd name="connsiteX16" fmla="*/ 1321 w 9942"/>
              <a:gd name="connsiteY16" fmla="*/ 5700 h 10000"/>
              <a:gd name="connsiteX17" fmla="*/ 1449 w 9942"/>
              <a:gd name="connsiteY17" fmla="*/ 5370 h 10000"/>
              <a:gd name="connsiteX18" fmla="*/ 1519 w 9942"/>
              <a:gd name="connsiteY18" fmla="*/ 5700 h 10000"/>
              <a:gd name="connsiteX19" fmla="*/ 1578 w 9942"/>
              <a:gd name="connsiteY19" fmla="*/ 5272 h 10000"/>
              <a:gd name="connsiteX20" fmla="*/ 1648 w 9942"/>
              <a:gd name="connsiteY20" fmla="*/ 5603 h 10000"/>
              <a:gd name="connsiteX21" fmla="*/ 1776 w 9942"/>
              <a:gd name="connsiteY21" fmla="*/ 5058 h 10000"/>
              <a:gd name="connsiteX22" fmla="*/ 1845 w 9942"/>
              <a:gd name="connsiteY22" fmla="*/ 5370 h 10000"/>
              <a:gd name="connsiteX23" fmla="*/ 1916 w 9942"/>
              <a:gd name="connsiteY23" fmla="*/ 5156 h 10000"/>
              <a:gd name="connsiteX24" fmla="*/ 1975 w 9942"/>
              <a:gd name="connsiteY24" fmla="*/ 5486 h 10000"/>
              <a:gd name="connsiteX25" fmla="*/ 2114 w 9942"/>
              <a:gd name="connsiteY25" fmla="*/ 4611 h 10000"/>
              <a:gd name="connsiteX26" fmla="*/ 2172 w 9942"/>
              <a:gd name="connsiteY26" fmla="*/ 5156 h 10000"/>
              <a:gd name="connsiteX27" fmla="*/ 2243 w 9942"/>
              <a:gd name="connsiteY27" fmla="*/ 5272 h 10000"/>
              <a:gd name="connsiteX28" fmla="*/ 2300 w 9942"/>
              <a:gd name="connsiteY28" fmla="*/ 5603 h 10000"/>
              <a:gd name="connsiteX29" fmla="*/ 2373 w 9942"/>
              <a:gd name="connsiteY29" fmla="*/ 5058 h 10000"/>
              <a:gd name="connsiteX30" fmla="*/ 2501 w 9942"/>
              <a:gd name="connsiteY30" fmla="*/ 5486 h 10000"/>
              <a:gd name="connsiteX31" fmla="*/ 2570 w 9942"/>
              <a:gd name="connsiteY31" fmla="*/ 5603 h 10000"/>
              <a:gd name="connsiteX32" fmla="*/ 2639 w 9942"/>
              <a:gd name="connsiteY32" fmla="*/ 5370 h 10000"/>
              <a:gd name="connsiteX33" fmla="*/ 2700 w 9942"/>
              <a:gd name="connsiteY33" fmla="*/ 5370 h 10000"/>
              <a:gd name="connsiteX34" fmla="*/ 2839 w 9942"/>
              <a:gd name="connsiteY34" fmla="*/ 5370 h 10000"/>
              <a:gd name="connsiteX35" fmla="*/ 2897 w 9942"/>
              <a:gd name="connsiteY35" fmla="*/ 4611 h 10000"/>
              <a:gd name="connsiteX36" fmla="*/ 2968 w 9942"/>
              <a:gd name="connsiteY36" fmla="*/ 4942 h 10000"/>
              <a:gd name="connsiteX37" fmla="*/ 3025 w 9942"/>
              <a:gd name="connsiteY37" fmla="*/ 4728 h 10000"/>
              <a:gd name="connsiteX38" fmla="*/ 3166 w 9942"/>
              <a:gd name="connsiteY38" fmla="*/ 6031 h 10000"/>
              <a:gd name="connsiteX39" fmla="*/ 3223 w 9942"/>
              <a:gd name="connsiteY39" fmla="*/ 5272 h 10000"/>
              <a:gd name="connsiteX40" fmla="*/ 3295 w 9942"/>
              <a:gd name="connsiteY40" fmla="*/ 5272 h 10000"/>
              <a:gd name="connsiteX41" fmla="*/ 3364 w 9942"/>
              <a:gd name="connsiteY41" fmla="*/ 5272 h 10000"/>
              <a:gd name="connsiteX42" fmla="*/ 3493 w 9942"/>
              <a:gd name="connsiteY42" fmla="*/ 4611 h 10000"/>
              <a:gd name="connsiteX43" fmla="*/ 3552 w 9942"/>
              <a:gd name="connsiteY43" fmla="*/ 5370 h 10000"/>
              <a:gd name="connsiteX44" fmla="*/ 3621 w 9942"/>
              <a:gd name="connsiteY44" fmla="*/ 5486 h 10000"/>
              <a:gd name="connsiteX45" fmla="*/ 3692 w 9942"/>
              <a:gd name="connsiteY45" fmla="*/ 5058 h 10000"/>
              <a:gd name="connsiteX46" fmla="*/ 3820 w 9942"/>
              <a:gd name="connsiteY46" fmla="*/ 5603 h 10000"/>
              <a:gd name="connsiteX47" fmla="*/ 3891 w 9942"/>
              <a:gd name="connsiteY47" fmla="*/ 4611 h 10000"/>
              <a:gd name="connsiteX48" fmla="*/ 3948 w 9942"/>
              <a:gd name="connsiteY48" fmla="*/ 4825 h 10000"/>
              <a:gd name="connsiteX49" fmla="*/ 4019 w 9942"/>
              <a:gd name="connsiteY49" fmla="*/ 4397 h 10000"/>
              <a:gd name="connsiteX50" fmla="*/ 4147 w 9942"/>
              <a:gd name="connsiteY50" fmla="*/ 5058 h 10000"/>
              <a:gd name="connsiteX51" fmla="*/ 4218 w 9942"/>
              <a:gd name="connsiteY51" fmla="*/ 5156 h 10000"/>
              <a:gd name="connsiteX52" fmla="*/ 4275 w 9942"/>
              <a:gd name="connsiteY52" fmla="*/ 4825 h 10000"/>
              <a:gd name="connsiteX53" fmla="*/ 4346 w 9942"/>
              <a:gd name="connsiteY53" fmla="*/ 5156 h 10000"/>
              <a:gd name="connsiteX54" fmla="*/ 4474 w 9942"/>
              <a:gd name="connsiteY54" fmla="*/ 5156 h 10000"/>
              <a:gd name="connsiteX55" fmla="*/ 4545 w 9942"/>
              <a:gd name="connsiteY55" fmla="*/ 5486 h 10000"/>
              <a:gd name="connsiteX56" fmla="*/ 4615 w 9942"/>
              <a:gd name="connsiteY56" fmla="*/ 5370 h 10000"/>
              <a:gd name="connsiteX57" fmla="*/ 4672 w 9942"/>
              <a:gd name="connsiteY57" fmla="*/ 5272 h 10000"/>
              <a:gd name="connsiteX58" fmla="*/ 4802 w 9942"/>
              <a:gd name="connsiteY58" fmla="*/ 4942 h 10000"/>
              <a:gd name="connsiteX59" fmla="*/ 4870 w 9942"/>
              <a:gd name="connsiteY59" fmla="*/ 4942 h 10000"/>
              <a:gd name="connsiteX60" fmla="*/ 4943 w 9942"/>
              <a:gd name="connsiteY60" fmla="*/ 5272 h 10000"/>
              <a:gd name="connsiteX61" fmla="*/ 5000 w 9942"/>
              <a:gd name="connsiteY61" fmla="*/ 5486 h 10000"/>
              <a:gd name="connsiteX62" fmla="*/ 5140 w 9942"/>
              <a:gd name="connsiteY62" fmla="*/ 5156 h 10000"/>
              <a:gd name="connsiteX63" fmla="*/ 5198 w 9942"/>
              <a:gd name="connsiteY63" fmla="*/ 7354 h 10000"/>
              <a:gd name="connsiteX64" fmla="*/ 5269 w 9942"/>
              <a:gd name="connsiteY64" fmla="*/ 8016 h 10000"/>
              <a:gd name="connsiteX65" fmla="*/ 5339 w 9942"/>
              <a:gd name="connsiteY65" fmla="*/ 7140 h 10000"/>
              <a:gd name="connsiteX66" fmla="*/ 5466 w 9942"/>
              <a:gd name="connsiteY66" fmla="*/ 6265 h 10000"/>
              <a:gd name="connsiteX67" fmla="*/ 5527 w 9942"/>
              <a:gd name="connsiteY67" fmla="*/ 6148 h 10000"/>
              <a:gd name="connsiteX68" fmla="*/ 5595 w 9942"/>
              <a:gd name="connsiteY68" fmla="*/ 5486 h 10000"/>
              <a:gd name="connsiteX69" fmla="*/ 5667 w 9942"/>
              <a:gd name="connsiteY69" fmla="*/ 5700 h 10000"/>
              <a:gd name="connsiteX70" fmla="*/ 5725 w 9942"/>
              <a:gd name="connsiteY70" fmla="*/ 5156 h 10000"/>
              <a:gd name="connsiteX71" fmla="*/ 5864 w 9942"/>
              <a:gd name="connsiteY71" fmla="*/ 4942 h 10000"/>
              <a:gd name="connsiteX72" fmla="*/ 5922 w 9942"/>
              <a:gd name="connsiteY72" fmla="*/ 5370 h 10000"/>
              <a:gd name="connsiteX73" fmla="*/ 5993 w 9942"/>
              <a:gd name="connsiteY73" fmla="*/ 5486 h 10000"/>
              <a:gd name="connsiteX74" fmla="*/ 6051 w 9942"/>
              <a:gd name="connsiteY74" fmla="*/ 6362 h 10000"/>
              <a:gd name="connsiteX75" fmla="*/ 6191 w 9942"/>
              <a:gd name="connsiteY75" fmla="*/ 6265 h 10000"/>
              <a:gd name="connsiteX76" fmla="*/ 6250 w 9942"/>
              <a:gd name="connsiteY76" fmla="*/ 5817 h 10000"/>
              <a:gd name="connsiteX77" fmla="*/ 6320 w 9942"/>
              <a:gd name="connsiteY77" fmla="*/ 7023 h 10000"/>
              <a:gd name="connsiteX78" fmla="*/ 6391 w 9942"/>
              <a:gd name="connsiteY78" fmla="*/ 2743 h 10000"/>
              <a:gd name="connsiteX79" fmla="*/ 6519 w 9942"/>
              <a:gd name="connsiteY79" fmla="*/ 0 h 10000"/>
              <a:gd name="connsiteX80" fmla="*/ 6589 w 9942"/>
              <a:gd name="connsiteY80" fmla="*/ 1323 h 10000"/>
              <a:gd name="connsiteX81" fmla="*/ 6647 w 9942"/>
              <a:gd name="connsiteY81" fmla="*/ 875 h 10000"/>
              <a:gd name="connsiteX82" fmla="*/ 6717 w 9942"/>
              <a:gd name="connsiteY82" fmla="*/ 2082 h 10000"/>
              <a:gd name="connsiteX83" fmla="*/ 6846 w 9942"/>
              <a:gd name="connsiteY83" fmla="*/ 1751 h 10000"/>
              <a:gd name="connsiteX84" fmla="*/ 6916 w 9942"/>
              <a:gd name="connsiteY84" fmla="*/ 1751 h 10000"/>
              <a:gd name="connsiteX85" fmla="*/ 6975 w 9942"/>
              <a:gd name="connsiteY85" fmla="*/ 1965 h 10000"/>
              <a:gd name="connsiteX86" fmla="*/ 7044 w 9942"/>
              <a:gd name="connsiteY86" fmla="*/ 2626 h 10000"/>
              <a:gd name="connsiteX87" fmla="*/ 7174 w 9942"/>
              <a:gd name="connsiteY87" fmla="*/ 1634 h 10000"/>
              <a:gd name="connsiteX88" fmla="*/ 7243 w 9942"/>
              <a:gd name="connsiteY88" fmla="*/ 2082 h 10000"/>
              <a:gd name="connsiteX89" fmla="*/ 7301 w 9942"/>
              <a:gd name="connsiteY89" fmla="*/ 1965 h 10000"/>
              <a:gd name="connsiteX90" fmla="*/ 7372 w 9942"/>
              <a:gd name="connsiteY90" fmla="*/ 992 h 10000"/>
              <a:gd name="connsiteX91" fmla="*/ 7501 w 9942"/>
              <a:gd name="connsiteY91" fmla="*/ 1206 h 10000"/>
              <a:gd name="connsiteX92" fmla="*/ 7570 w 9942"/>
              <a:gd name="connsiteY92" fmla="*/ 545 h 10000"/>
              <a:gd name="connsiteX93" fmla="*/ 7640 w 9942"/>
              <a:gd name="connsiteY93" fmla="*/ 4163 h 10000"/>
              <a:gd name="connsiteX94" fmla="*/ 7698 w 9942"/>
              <a:gd name="connsiteY94" fmla="*/ 5700 h 10000"/>
              <a:gd name="connsiteX95" fmla="*/ 7838 w 9942"/>
              <a:gd name="connsiteY95" fmla="*/ 5700 h 10000"/>
              <a:gd name="connsiteX96" fmla="*/ 7898 w 9942"/>
              <a:gd name="connsiteY96" fmla="*/ 5156 h 10000"/>
              <a:gd name="connsiteX97" fmla="*/ 7968 w 9942"/>
              <a:gd name="connsiteY97" fmla="*/ 5156 h 10000"/>
              <a:gd name="connsiteX98" fmla="*/ 8025 w 9942"/>
              <a:gd name="connsiteY98" fmla="*/ 5700 h 10000"/>
              <a:gd name="connsiteX99" fmla="*/ 8165 w 9942"/>
              <a:gd name="connsiteY99" fmla="*/ 5272 h 10000"/>
              <a:gd name="connsiteX100" fmla="*/ 8225 w 9942"/>
              <a:gd name="connsiteY100" fmla="*/ 4280 h 10000"/>
              <a:gd name="connsiteX101" fmla="*/ 8295 w 9942"/>
              <a:gd name="connsiteY101" fmla="*/ 5058 h 10000"/>
              <a:gd name="connsiteX102" fmla="*/ 8365 w 9942"/>
              <a:gd name="connsiteY102" fmla="*/ 5058 h 10000"/>
              <a:gd name="connsiteX103" fmla="*/ 8493 w 9942"/>
              <a:gd name="connsiteY103" fmla="*/ 4611 h 10000"/>
              <a:gd name="connsiteX104" fmla="*/ 8552 w 9942"/>
              <a:gd name="connsiteY104" fmla="*/ 5058 h 10000"/>
              <a:gd name="connsiteX105" fmla="*/ 8621 w 9942"/>
              <a:gd name="connsiteY105" fmla="*/ 5156 h 10000"/>
              <a:gd name="connsiteX106" fmla="*/ 8693 w 9942"/>
              <a:gd name="connsiteY106" fmla="*/ 5156 h 10000"/>
              <a:gd name="connsiteX107" fmla="*/ 8749 w 9942"/>
              <a:gd name="connsiteY107" fmla="*/ 5058 h 10000"/>
              <a:gd name="connsiteX108" fmla="*/ 8890 w 9942"/>
              <a:gd name="connsiteY108" fmla="*/ 4825 h 10000"/>
              <a:gd name="connsiteX109" fmla="*/ 8949 w 9942"/>
              <a:gd name="connsiteY109" fmla="*/ 5058 h 10000"/>
              <a:gd name="connsiteX110" fmla="*/ 9019 w 9942"/>
              <a:gd name="connsiteY110" fmla="*/ 4825 h 10000"/>
              <a:gd name="connsiteX111" fmla="*/ 9090 w 9942"/>
              <a:gd name="connsiteY111" fmla="*/ 5272 h 10000"/>
              <a:gd name="connsiteX112" fmla="*/ 9217 w 9942"/>
              <a:gd name="connsiteY112" fmla="*/ 4942 h 10000"/>
              <a:gd name="connsiteX113" fmla="*/ 9275 w 9942"/>
              <a:gd name="connsiteY113" fmla="*/ 5370 h 10000"/>
              <a:gd name="connsiteX114" fmla="*/ 9346 w 9942"/>
              <a:gd name="connsiteY114" fmla="*/ 4942 h 10000"/>
              <a:gd name="connsiteX115" fmla="*/ 9416 w 9942"/>
              <a:gd name="connsiteY115" fmla="*/ 5603 h 10000"/>
              <a:gd name="connsiteX116" fmla="*/ 9545 w 9942"/>
              <a:gd name="connsiteY116" fmla="*/ 5370 h 10000"/>
              <a:gd name="connsiteX117" fmla="*/ 9614 w 9942"/>
              <a:gd name="connsiteY117" fmla="*/ 5370 h 10000"/>
              <a:gd name="connsiteX118" fmla="*/ 9672 w 9942"/>
              <a:gd name="connsiteY118" fmla="*/ 4611 h 10000"/>
              <a:gd name="connsiteX119" fmla="*/ 9744 w 9942"/>
              <a:gd name="connsiteY119" fmla="*/ 5486 h 10000"/>
              <a:gd name="connsiteX120" fmla="*/ 9870 w 9942"/>
              <a:gd name="connsiteY120" fmla="*/ 5603 h 10000"/>
              <a:gd name="connsiteX121" fmla="*/ 9942 w 9942"/>
              <a:gd name="connsiteY121" fmla="*/ 5058 h 10000"/>
              <a:gd name="connsiteX0" fmla="*/ 0 w 9928"/>
              <a:gd name="connsiteY0" fmla="*/ 10000 h 10000"/>
              <a:gd name="connsiteX1" fmla="*/ 142 w 9928"/>
              <a:gd name="connsiteY1" fmla="*/ 9767 h 10000"/>
              <a:gd name="connsiteX2" fmla="*/ 198 w 9928"/>
              <a:gd name="connsiteY2" fmla="*/ 9767 h 10000"/>
              <a:gd name="connsiteX3" fmla="*/ 270 w 9928"/>
              <a:gd name="connsiteY3" fmla="*/ 9339 h 10000"/>
              <a:gd name="connsiteX4" fmla="*/ 329 w 9928"/>
              <a:gd name="connsiteY4" fmla="*/ 9125 h 10000"/>
              <a:gd name="connsiteX5" fmla="*/ 470 w 9928"/>
              <a:gd name="connsiteY5" fmla="*/ 8560 h 10000"/>
              <a:gd name="connsiteX6" fmla="*/ 530 w 9928"/>
              <a:gd name="connsiteY6" fmla="*/ 8560 h 10000"/>
              <a:gd name="connsiteX7" fmla="*/ 598 w 9928"/>
              <a:gd name="connsiteY7" fmla="*/ 7568 h 10000"/>
              <a:gd name="connsiteX8" fmla="*/ 669 w 9928"/>
              <a:gd name="connsiteY8" fmla="*/ 7568 h 10000"/>
              <a:gd name="connsiteX9" fmla="*/ 799 w 9928"/>
              <a:gd name="connsiteY9" fmla="*/ 7685 h 10000"/>
              <a:gd name="connsiteX10" fmla="*/ 870 w 9928"/>
              <a:gd name="connsiteY10" fmla="*/ 7802 h 10000"/>
              <a:gd name="connsiteX11" fmla="*/ 928 w 9928"/>
              <a:gd name="connsiteY11" fmla="*/ 7354 h 10000"/>
              <a:gd name="connsiteX12" fmla="*/ 999 w 9928"/>
              <a:gd name="connsiteY12" fmla="*/ 7237 h 10000"/>
              <a:gd name="connsiteX13" fmla="*/ 1128 w 9928"/>
              <a:gd name="connsiteY13" fmla="*/ 5603 h 10000"/>
              <a:gd name="connsiteX14" fmla="*/ 1198 w 9928"/>
              <a:gd name="connsiteY14" fmla="*/ 4942 h 10000"/>
              <a:gd name="connsiteX15" fmla="*/ 1257 w 9928"/>
              <a:gd name="connsiteY15" fmla="*/ 5603 h 10000"/>
              <a:gd name="connsiteX16" fmla="*/ 1329 w 9928"/>
              <a:gd name="connsiteY16" fmla="*/ 5700 h 10000"/>
              <a:gd name="connsiteX17" fmla="*/ 1457 w 9928"/>
              <a:gd name="connsiteY17" fmla="*/ 5370 h 10000"/>
              <a:gd name="connsiteX18" fmla="*/ 1528 w 9928"/>
              <a:gd name="connsiteY18" fmla="*/ 5700 h 10000"/>
              <a:gd name="connsiteX19" fmla="*/ 1587 w 9928"/>
              <a:gd name="connsiteY19" fmla="*/ 5272 h 10000"/>
              <a:gd name="connsiteX20" fmla="*/ 1658 w 9928"/>
              <a:gd name="connsiteY20" fmla="*/ 5603 h 10000"/>
              <a:gd name="connsiteX21" fmla="*/ 1786 w 9928"/>
              <a:gd name="connsiteY21" fmla="*/ 5058 h 10000"/>
              <a:gd name="connsiteX22" fmla="*/ 1856 w 9928"/>
              <a:gd name="connsiteY22" fmla="*/ 5370 h 10000"/>
              <a:gd name="connsiteX23" fmla="*/ 1927 w 9928"/>
              <a:gd name="connsiteY23" fmla="*/ 5156 h 10000"/>
              <a:gd name="connsiteX24" fmla="*/ 1987 w 9928"/>
              <a:gd name="connsiteY24" fmla="*/ 5486 h 10000"/>
              <a:gd name="connsiteX25" fmla="*/ 2126 w 9928"/>
              <a:gd name="connsiteY25" fmla="*/ 4611 h 10000"/>
              <a:gd name="connsiteX26" fmla="*/ 2185 w 9928"/>
              <a:gd name="connsiteY26" fmla="*/ 5156 h 10000"/>
              <a:gd name="connsiteX27" fmla="*/ 2256 w 9928"/>
              <a:gd name="connsiteY27" fmla="*/ 5272 h 10000"/>
              <a:gd name="connsiteX28" fmla="*/ 2313 w 9928"/>
              <a:gd name="connsiteY28" fmla="*/ 5603 h 10000"/>
              <a:gd name="connsiteX29" fmla="*/ 2387 w 9928"/>
              <a:gd name="connsiteY29" fmla="*/ 5058 h 10000"/>
              <a:gd name="connsiteX30" fmla="*/ 2516 w 9928"/>
              <a:gd name="connsiteY30" fmla="*/ 5486 h 10000"/>
              <a:gd name="connsiteX31" fmla="*/ 2585 w 9928"/>
              <a:gd name="connsiteY31" fmla="*/ 5603 h 10000"/>
              <a:gd name="connsiteX32" fmla="*/ 2654 w 9928"/>
              <a:gd name="connsiteY32" fmla="*/ 5370 h 10000"/>
              <a:gd name="connsiteX33" fmla="*/ 2716 w 9928"/>
              <a:gd name="connsiteY33" fmla="*/ 5370 h 10000"/>
              <a:gd name="connsiteX34" fmla="*/ 2856 w 9928"/>
              <a:gd name="connsiteY34" fmla="*/ 5370 h 10000"/>
              <a:gd name="connsiteX35" fmla="*/ 2914 w 9928"/>
              <a:gd name="connsiteY35" fmla="*/ 4611 h 10000"/>
              <a:gd name="connsiteX36" fmla="*/ 2985 w 9928"/>
              <a:gd name="connsiteY36" fmla="*/ 4942 h 10000"/>
              <a:gd name="connsiteX37" fmla="*/ 3043 w 9928"/>
              <a:gd name="connsiteY37" fmla="*/ 4728 h 10000"/>
              <a:gd name="connsiteX38" fmla="*/ 3184 w 9928"/>
              <a:gd name="connsiteY38" fmla="*/ 6031 h 10000"/>
              <a:gd name="connsiteX39" fmla="*/ 3242 w 9928"/>
              <a:gd name="connsiteY39" fmla="*/ 5272 h 10000"/>
              <a:gd name="connsiteX40" fmla="*/ 3314 w 9928"/>
              <a:gd name="connsiteY40" fmla="*/ 5272 h 10000"/>
              <a:gd name="connsiteX41" fmla="*/ 3384 w 9928"/>
              <a:gd name="connsiteY41" fmla="*/ 5272 h 10000"/>
              <a:gd name="connsiteX42" fmla="*/ 3513 w 9928"/>
              <a:gd name="connsiteY42" fmla="*/ 4611 h 10000"/>
              <a:gd name="connsiteX43" fmla="*/ 3573 w 9928"/>
              <a:gd name="connsiteY43" fmla="*/ 5370 h 10000"/>
              <a:gd name="connsiteX44" fmla="*/ 3642 w 9928"/>
              <a:gd name="connsiteY44" fmla="*/ 5486 h 10000"/>
              <a:gd name="connsiteX45" fmla="*/ 3714 w 9928"/>
              <a:gd name="connsiteY45" fmla="*/ 5058 h 10000"/>
              <a:gd name="connsiteX46" fmla="*/ 3842 w 9928"/>
              <a:gd name="connsiteY46" fmla="*/ 5603 h 10000"/>
              <a:gd name="connsiteX47" fmla="*/ 3914 w 9928"/>
              <a:gd name="connsiteY47" fmla="*/ 4611 h 10000"/>
              <a:gd name="connsiteX48" fmla="*/ 3971 w 9928"/>
              <a:gd name="connsiteY48" fmla="*/ 4825 h 10000"/>
              <a:gd name="connsiteX49" fmla="*/ 4042 w 9928"/>
              <a:gd name="connsiteY49" fmla="*/ 4397 h 10000"/>
              <a:gd name="connsiteX50" fmla="*/ 4171 w 9928"/>
              <a:gd name="connsiteY50" fmla="*/ 5058 h 10000"/>
              <a:gd name="connsiteX51" fmla="*/ 4243 w 9928"/>
              <a:gd name="connsiteY51" fmla="*/ 5156 h 10000"/>
              <a:gd name="connsiteX52" fmla="*/ 4300 w 9928"/>
              <a:gd name="connsiteY52" fmla="*/ 4825 h 10000"/>
              <a:gd name="connsiteX53" fmla="*/ 4371 w 9928"/>
              <a:gd name="connsiteY53" fmla="*/ 5156 h 10000"/>
              <a:gd name="connsiteX54" fmla="*/ 4500 w 9928"/>
              <a:gd name="connsiteY54" fmla="*/ 5156 h 10000"/>
              <a:gd name="connsiteX55" fmla="*/ 4572 w 9928"/>
              <a:gd name="connsiteY55" fmla="*/ 5486 h 10000"/>
              <a:gd name="connsiteX56" fmla="*/ 4642 w 9928"/>
              <a:gd name="connsiteY56" fmla="*/ 5370 h 10000"/>
              <a:gd name="connsiteX57" fmla="*/ 4699 w 9928"/>
              <a:gd name="connsiteY57" fmla="*/ 5272 h 10000"/>
              <a:gd name="connsiteX58" fmla="*/ 4830 w 9928"/>
              <a:gd name="connsiteY58" fmla="*/ 4942 h 10000"/>
              <a:gd name="connsiteX59" fmla="*/ 4898 w 9928"/>
              <a:gd name="connsiteY59" fmla="*/ 4942 h 10000"/>
              <a:gd name="connsiteX60" fmla="*/ 4972 w 9928"/>
              <a:gd name="connsiteY60" fmla="*/ 5272 h 10000"/>
              <a:gd name="connsiteX61" fmla="*/ 5029 w 9928"/>
              <a:gd name="connsiteY61" fmla="*/ 5486 h 10000"/>
              <a:gd name="connsiteX62" fmla="*/ 5170 w 9928"/>
              <a:gd name="connsiteY62" fmla="*/ 5156 h 10000"/>
              <a:gd name="connsiteX63" fmla="*/ 5228 w 9928"/>
              <a:gd name="connsiteY63" fmla="*/ 7354 h 10000"/>
              <a:gd name="connsiteX64" fmla="*/ 5300 w 9928"/>
              <a:gd name="connsiteY64" fmla="*/ 8016 h 10000"/>
              <a:gd name="connsiteX65" fmla="*/ 5370 w 9928"/>
              <a:gd name="connsiteY65" fmla="*/ 7140 h 10000"/>
              <a:gd name="connsiteX66" fmla="*/ 5498 w 9928"/>
              <a:gd name="connsiteY66" fmla="*/ 6265 h 10000"/>
              <a:gd name="connsiteX67" fmla="*/ 5559 w 9928"/>
              <a:gd name="connsiteY67" fmla="*/ 6148 h 10000"/>
              <a:gd name="connsiteX68" fmla="*/ 5628 w 9928"/>
              <a:gd name="connsiteY68" fmla="*/ 5486 h 10000"/>
              <a:gd name="connsiteX69" fmla="*/ 5700 w 9928"/>
              <a:gd name="connsiteY69" fmla="*/ 5700 h 10000"/>
              <a:gd name="connsiteX70" fmla="*/ 5758 w 9928"/>
              <a:gd name="connsiteY70" fmla="*/ 5156 h 10000"/>
              <a:gd name="connsiteX71" fmla="*/ 5898 w 9928"/>
              <a:gd name="connsiteY71" fmla="*/ 4942 h 10000"/>
              <a:gd name="connsiteX72" fmla="*/ 5957 w 9928"/>
              <a:gd name="connsiteY72" fmla="*/ 5370 h 10000"/>
              <a:gd name="connsiteX73" fmla="*/ 6028 w 9928"/>
              <a:gd name="connsiteY73" fmla="*/ 5486 h 10000"/>
              <a:gd name="connsiteX74" fmla="*/ 6086 w 9928"/>
              <a:gd name="connsiteY74" fmla="*/ 6362 h 10000"/>
              <a:gd name="connsiteX75" fmla="*/ 6227 w 9928"/>
              <a:gd name="connsiteY75" fmla="*/ 6265 h 10000"/>
              <a:gd name="connsiteX76" fmla="*/ 6286 w 9928"/>
              <a:gd name="connsiteY76" fmla="*/ 5817 h 10000"/>
              <a:gd name="connsiteX77" fmla="*/ 6357 w 9928"/>
              <a:gd name="connsiteY77" fmla="*/ 7023 h 10000"/>
              <a:gd name="connsiteX78" fmla="*/ 6428 w 9928"/>
              <a:gd name="connsiteY78" fmla="*/ 2743 h 10000"/>
              <a:gd name="connsiteX79" fmla="*/ 6557 w 9928"/>
              <a:gd name="connsiteY79" fmla="*/ 0 h 10000"/>
              <a:gd name="connsiteX80" fmla="*/ 6627 w 9928"/>
              <a:gd name="connsiteY80" fmla="*/ 1323 h 10000"/>
              <a:gd name="connsiteX81" fmla="*/ 6686 w 9928"/>
              <a:gd name="connsiteY81" fmla="*/ 875 h 10000"/>
              <a:gd name="connsiteX82" fmla="*/ 6756 w 9928"/>
              <a:gd name="connsiteY82" fmla="*/ 2082 h 10000"/>
              <a:gd name="connsiteX83" fmla="*/ 6886 w 9928"/>
              <a:gd name="connsiteY83" fmla="*/ 1751 h 10000"/>
              <a:gd name="connsiteX84" fmla="*/ 6956 w 9928"/>
              <a:gd name="connsiteY84" fmla="*/ 1751 h 10000"/>
              <a:gd name="connsiteX85" fmla="*/ 7016 w 9928"/>
              <a:gd name="connsiteY85" fmla="*/ 1965 h 10000"/>
              <a:gd name="connsiteX86" fmla="*/ 7085 w 9928"/>
              <a:gd name="connsiteY86" fmla="*/ 2626 h 10000"/>
              <a:gd name="connsiteX87" fmla="*/ 7216 w 9928"/>
              <a:gd name="connsiteY87" fmla="*/ 1634 h 10000"/>
              <a:gd name="connsiteX88" fmla="*/ 7285 w 9928"/>
              <a:gd name="connsiteY88" fmla="*/ 2082 h 10000"/>
              <a:gd name="connsiteX89" fmla="*/ 7344 w 9928"/>
              <a:gd name="connsiteY89" fmla="*/ 1965 h 10000"/>
              <a:gd name="connsiteX90" fmla="*/ 7415 w 9928"/>
              <a:gd name="connsiteY90" fmla="*/ 992 h 10000"/>
              <a:gd name="connsiteX91" fmla="*/ 7545 w 9928"/>
              <a:gd name="connsiteY91" fmla="*/ 1206 h 10000"/>
              <a:gd name="connsiteX92" fmla="*/ 7614 w 9928"/>
              <a:gd name="connsiteY92" fmla="*/ 545 h 10000"/>
              <a:gd name="connsiteX93" fmla="*/ 7685 w 9928"/>
              <a:gd name="connsiteY93" fmla="*/ 4163 h 10000"/>
              <a:gd name="connsiteX94" fmla="*/ 7743 w 9928"/>
              <a:gd name="connsiteY94" fmla="*/ 5700 h 10000"/>
              <a:gd name="connsiteX95" fmla="*/ 7884 w 9928"/>
              <a:gd name="connsiteY95" fmla="*/ 5700 h 10000"/>
              <a:gd name="connsiteX96" fmla="*/ 7944 w 9928"/>
              <a:gd name="connsiteY96" fmla="*/ 5156 h 10000"/>
              <a:gd name="connsiteX97" fmla="*/ 8014 w 9928"/>
              <a:gd name="connsiteY97" fmla="*/ 5156 h 10000"/>
              <a:gd name="connsiteX98" fmla="*/ 8072 w 9928"/>
              <a:gd name="connsiteY98" fmla="*/ 5700 h 10000"/>
              <a:gd name="connsiteX99" fmla="*/ 8213 w 9928"/>
              <a:gd name="connsiteY99" fmla="*/ 5272 h 10000"/>
              <a:gd name="connsiteX100" fmla="*/ 8273 w 9928"/>
              <a:gd name="connsiteY100" fmla="*/ 4280 h 10000"/>
              <a:gd name="connsiteX101" fmla="*/ 8343 w 9928"/>
              <a:gd name="connsiteY101" fmla="*/ 5058 h 10000"/>
              <a:gd name="connsiteX102" fmla="*/ 8414 w 9928"/>
              <a:gd name="connsiteY102" fmla="*/ 5058 h 10000"/>
              <a:gd name="connsiteX103" fmla="*/ 8543 w 9928"/>
              <a:gd name="connsiteY103" fmla="*/ 4611 h 10000"/>
              <a:gd name="connsiteX104" fmla="*/ 8602 w 9928"/>
              <a:gd name="connsiteY104" fmla="*/ 5058 h 10000"/>
              <a:gd name="connsiteX105" fmla="*/ 8671 w 9928"/>
              <a:gd name="connsiteY105" fmla="*/ 5156 h 10000"/>
              <a:gd name="connsiteX106" fmla="*/ 8744 w 9928"/>
              <a:gd name="connsiteY106" fmla="*/ 5156 h 10000"/>
              <a:gd name="connsiteX107" fmla="*/ 8800 w 9928"/>
              <a:gd name="connsiteY107" fmla="*/ 5058 h 10000"/>
              <a:gd name="connsiteX108" fmla="*/ 8942 w 9928"/>
              <a:gd name="connsiteY108" fmla="*/ 4825 h 10000"/>
              <a:gd name="connsiteX109" fmla="*/ 9001 w 9928"/>
              <a:gd name="connsiteY109" fmla="*/ 5058 h 10000"/>
              <a:gd name="connsiteX110" fmla="*/ 9072 w 9928"/>
              <a:gd name="connsiteY110" fmla="*/ 4825 h 10000"/>
              <a:gd name="connsiteX111" fmla="*/ 9143 w 9928"/>
              <a:gd name="connsiteY111" fmla="*/ 5272 h 10000"/>
              <a:gd name="connsiteX112" fmla="*/ 9271 w 9928"/>
              <a:gd name="connsiteY112" fmla="*/ 4942 h 10000"/>
              <a:gd name="connsiteX113" fmla="*/ 9329 w 9928"/>
              <a:gd name="connsiteY113" fmla="*/ 5370 h 10000"/>
              <a:gd name="connsiteX114" fmla="*/ 9401 w 9928"/>
              <a:gd name="connsiteY114" fmla="*/ 4942 h 10000"/>
              <a:gd name="connsiteX115" fmla="*/ 9471 w 9928"/>
              <a:gd name="connsiteY115" fmla="*/ 5603 h 10000"/>
              <a:gd name="connsiteX116" fmla="*/ 9601 w 9928"/>
              <a:gd name="connsiteY116" fmla="*/ 5370 h 10000"/>
              <a:gd name="connsiteX117" fmla="*/ 9670 w 9928"/>
              <a:gd name="connsiteY117" fmla="*/ 5370 h 10000"/>
              <a:gd name="connsiteX118" fmla="*/ 9728 w 9928"/>
              <a:gd name="connsiteY118" fmla="*/ 4611 h 10000"/>
              <a:gd name="connsiteX119" fmla="*/ 9801 w 9928"/>
              <a:gd name="connsiteY119" fmla="*/ 5486 h 10000"/>
              <a:gd name="connsiteX120" fmla="*/ 9928 w 9928"/>
              <a:gd name="connsiteY120" fmla="*/ 5603 h 10000"/>
              <a:gd name="connsiteX0" fmla="*/ 0 w 9872"/>
              <a:gd name="connsiteY0" fmla="*/ 10000 h 10000"/>
              <a:gd name="connsiteX1" fmla="*/ 143 w 9872"/>
              <a:gd name="connsiteY1" fmla="*/ 9767 h 10000"/>
              <a:gd name="connsiteX2" fmla="*/ 199 w 9872"/>
              <a:gd name="connsiteY2" fmla="*/ 9767 h 10000"/>
              <a:gd name="connsiteX3" fmla="*/ 272 w 9872"/>
              <a:gd name="connsiteY3" fmla="*/ 9339 h 10000"/>
              <a:gd name="connsiteX4" fmla="*/ 331 w 9872"/>
              <a:gd name="connsiteY4" fmla="*/ 9125 h 10000"/>
              <a:gd name="connsiteX5" fmla="*/ 473 w 9872"/>
              <a:gd name="connsiteY5" fmla="*/ 8560 h 10000"/>
              <a:gd name="connsiteX6" fmla="*/ 534 w 9872"/>
              <a:gd name="connsiteY6" fmla="*/ 8560 h 10000"/>
              <a:gd name="connsiteX7" fmla="*/ 602 w 9872"/>
              <a:gd name="connsiteY7" fmla="*/ 7568 h 10000"/>
              <a:gd name="connsiteX8" fmla="*/ 674 w 9872"/>
              <a:gd name="connsiteY8" fmla="*/ 7568 h 10000"/>
              <a:gd name="connsiteX9" fmla="*/ 805 w 9872"/>
              <a:gd name="connsiteY9" fmla="*/ 7685 h 10000"/>
              <a:gd name="connsiteX10" fmla="*/ 876 w 9872"/>
              <a:gd name="connsiteY10" fmla="*/ 7802 h 10000"/>
              <a:gd name="connsiteX11" fmla="*/ 935 w 9872"/>
              <a:gd name="connsiteY11" fmla="*/ 7354 h 10000"/>
              <a:gd name="connsiteX12" fmla="*/ 1006 w 9872"/>
              <a:gd name="connsiteY12" fmla="*/ 7237 h 10000"/>
              <a:gd name="connsiteX13" fmla="*/ 1136 w 9872"/>
              <a:gd name="connsiteY13" fmla="*/ 5603 h 10000"/>
              <a:gd name="connsiteX14" fmla="*/ 1207 w 9872"/>
              <a:gd name="connsiteY14" fmla="*/ 4942 h 10000"/>
              <a:gd name="connsiteX15" fmla="*/ 1266 w 9872"/>
              <a:gd name="connsiteY15" fmla="*/ 5603 h 10000"/>
              <a:gd name="connsiteX16" fmla="*/ 1339 w 9872"/>
              <a:gd name="connsiteY16" fmla="*/ 5700 h 10000"/>
              <a:gd name="connsiteX17" fmla="*/ 1468 w 9872"/>
              <a:gd name="connsiteY17" fmla="*/ 5370 h 10000"/>
              <a:gd name="connsiteX18" fmla="*/ 1539 w 9872"/>
              <a:gd name="connsiteY18" fmla="*/ 5700 h 10000"/>
              <a:gd name="connsiteX19" fmla="*/ 1599 w 9872"/>
              <a:gd name="connsiteY19" fmla="*/ 5272 h 10000"/>
              <a:gd name="connsiteX20" fmla="*/ 1670 w 9872"/>
              <a:gd name="connsiteY20" fmla="*/ 5603 h 10000"/>
              <a:gd name="connsiteX21" fmla="*/ 1799 w 9872"/>
              <a:gd name="connsiteY21" fmla="*/ 5058 h 10000"/>
              <a:gd name="connsiteX22" fmla="*/ 1869 w 9872"/>
              <a:gd name="connsiteY22" fmla="*/ 5370 h 10000"/>
              <a:gd name="connsiteX23" fmla="*/ 1941 w 9872"/>
              <a:gd name="connsiteY23" fmla="*/ 5156 h 10000"/>
              <a:gd name="connsiteX24" fmla="*/ 2001 w 9872"/>
              <a:gd name="connsiteY24" fmla="*/ 5486 h 10000"/>
              <a:gd name="connsiteX25" fmla="*/ 2141 w 9872"/>
              <a:gd name="connsiteY25" fmla="*/ 4611 h 10000"/>
              <a:gd name="connsiteX26" fmla="*/ 2201 w 9872"/>
              <a:gd name="connsiteY26" fmla="*/ 5156 h 10000"/>
              <a:gd name="connsiteX27" fmla="*/ 2272 w 9872"/>
              <a:gd name="connsiteY27" fmla="*/ 5272 h 10000"/>
              <a:gd name="connsiteX28" fmla="*/ 2330 w 9872"/>
              <a:gd name="connsiteY28" fmla="*/ 5603 h 10000"/>
              <a:gd name="connsiteX29" fmla="*/ 2404 w 9872"/>
              <a:gd name="connsiteY29" fmla="*/ 5058 h 10000"/>
              <a:gd name="connsiteX30" fmla="*/ 2534 w 9872"/>
              <a:gd name="connsiteY30" fmla="*/ 5486 h 10000"/>
              <a:gd name="connsiteX31" fmla="*/ 2604 w 9872"/>
              <a:gd name="connsiteY31" fmla="*/ 5603 h 10000"/>
              <a:gd name="connsiteX32" fmla="*/ 2673 w 9872"/>
              <a:gd name="connsiteY32" fmla="*/ 5370 h 10000"/>
              <a:gd name="connsiteX33" fmla="*/ 2736 w 9872"/>
              <a:gd name="connsiteY33" fmla="*/ 5370 h 10000"/>
              <a:gd name="connsiteX34" fmla="*/ 2877 w 9872"/>
              <a:gd name="connsiteY34" fmla="*/ 5370 h 10000"/>
              <a:gd name="connsiteX35" fmla="*/ 2935 w 9872"/>
              <a:gd name="connsiteY35" fmla="*/ 4611 h 10000"/>
              <a:gd name="connsiteX36" fmla="*/ 3007 w 9872"/>
              <a:gd name="connsiteY36" fmla="*/ 4942 h 10000"/>
              <a:gd name="connsiteX37" fmla="*/ 3065 w 9872"/>
              <a:gd name="connsiteY37" fmla="*/ 4728 h 10000"/>
              <a:gd name="connsiteX38" fmla="*/ 3207 w 9872"/>
              <a:gd name="connsiteY38" fmla="*/ 6031 h 10000"/>
              <a:gd name="connsiteX39" fmla="*/ 3266 w 9872"/>
              <a:gd name="connsiteY39" fmla="*/ 5272 h 10000"/>
              <a:gd name="connsiteX40" fmla="*/ 3338 w 9872"/>
              <a:gd name="connsiteY40" fmla="*/ 5272 h 10000"/>
              <a:gd name="connsiteX41" fmla="*/ 3409 w 9872"/>
              <a:gd name="connsiteY41" fmla="*/ 5272 h 10000"/>
              <a:gd name="connsiteX42" fmla="*/ 3538 w 9872"/>
              <a:gd name="connsiteY42" fmla="*/ 4611 h 10000"/>
              <a:gd name="connsiteX43" fmla="*/ 3599 w 9872"/>
              <a:gd name="connsiteY43" fmla="*/ 5370 h 10000"/>
              <a:gd name="connsiteX44" fmla="*/ 3668 w 9872"/>
              <a:gd name="connsiteY44" fmla="*/ 5486 h 10000"/>
              <a:gd name="connsiteX45" fmla="*/ 3741 w 9872"/>
              <a:gd name="connsiteY45" fmla="*/ 5058 h 10000"/>
              <a:gd name="connsiteX46" fmla="*/ 3870 w 9872"/>
              <a:gd name="connsiteY46" fmla="*/ 5603 h 10000"/>
              <a:gd name="connsiteX47" fmla="*/ 3942 w 9872"/>
              <a:gd name="connsiteY47" fmla="*/ 4611 h 10000"/>
              <a:gd name="connsiteX48" fmla="*/ 4000 w 9872"/>
              <a:gd name="connsiteY48" fmla="*/ 4825 h 10000"/>
              <a:gd name="connsiteX49" fmla="*/ 4071 w 9872"/>
              <a:gd name="connsiteY49" fmla="*/ 4397 h 10000"/>
              <a:gd name="connsiteX50" fmla="*/ 4201 w 9872"/>
              <a:gd name="connsiteY50" fmla="*/ 5058 h 10000"/>
              <a:gd name="connsiteX51" fmla="*/ 4274 w 9872"/>
              <a:gd name="connsiteY51" fmla="*/ 5156 h 10000"/>
              <a:gd name="connsiteX52" fmla="*/ 4331 w 9872"/>
              <a:gd name="connsiteY52" fmla="*/ 4825 h 10000"/>
              <a:gd name="connsiteX53" fmla="*/ 4403 w 9872"/>
              <a:gd name="connsiteY53" fmla="*/ 5156 h 10000"/>
              <a:gd name="connsiteX54" fmla="*/ 4533 w 9872"/>
              <a:gd name="connsiteY54" fmla="*/ 5156 h 10000"/>
              <a:gd name="connsiteX55" fmla="*/ 4605 w 9872"/>
              <a:gd name="connsiteY55" fmla="*/ 5486 h 10000"/>
              <a:gd name="connsiteX56" fmla="*/ 4676 w 9872"/>
              <a:gd name="connsiteY56" fmla="*/ 5370 h 10000"/>
              <a:gd name="connsiteX57" fmla="*/ 4733 w 9872"/>
              <a:gd name="connsiteY57" fmla="*/ 5272 h 10000"/>
              <a:gd name="connsiteX58" fmla="*/ 4865 w 9872"/>
              <a:gd name="connsiteY58" fmla="*/ 4942 h 10000"/>
              <a:gd name="connsiteX59" fmla="*/ 4934 w 9872"/>
              <a:gd name="connsiteY59" fmla="*/ 4942 h 10000"/>
              <a:gd name="connsiteX60" fmla="*/ 5008 w 9872"/>
              <a:gd name="connsiteY60" fmla="*/ 5272 h 10000"/>
              <a:gd name="connsiteX61" fmla="*/ 5065 w 9872"/>
              <a:gd name="connsiteY61" fmla="*/ 5486 h 10000"/>
              <a:gd name="connsiteX62" fmla="*/ 5207 w 9872"/>
              <a:gd name="connsiteY62" fmla="*/ 5156 h 10000"/>
              <a:gd name="connsiteX63" fmla="*/ 5266 w 9872"/>
              <a:gd name="connsiteY63" fmla="*/ 7354 h 10000"/>
              <a:gd name="connsiteX64" fmla="*/ 5338 w 9872"/>
              <a:gd name="connsiteY64" fmla="*/ 8016 h 10000"/>
              <a:gd name="connsiteX65" fmla="*/ 5409 w 9872"/>
              <a:gd name="connsiteY65" fmla="*/ 7140 h 10000"/>
              <a:gd name="connsiteX66" fmla="*/ 5538 w 9872"/>
              <a:gd name="connsiteY66" fmla="*/ 6265 h 10000"/>
              <a:gd name="connsiteX67" fmla="*/ 5599 w 9872"/>
              <a:gd name="connsiteY67" fmla="*/ 6148 h 10000"/>
              <a:gd name="connsiteX68" fmla="*/ 5669 w 9872"/>
              <a:gd name="connsiteY68" fmla="*/ 5486 h 10000"/>
              <a:gd name="connsiteX69" fmla="*/ 5741 w 9872"/>
              <a:gd name="connsiteY69" fmla="*/ 5700 h 10000"/>
              <a:gd name="connsiteX70" fmla="*/ 5800 w 9872"/>
              <a:gd name="connsiteY70" fmla="*/ 5156 h 10000"/>
              <a:gd name="connsiteX71" fmla="*/ 5941 w 9872"/>
              <a:gd name="connsiteY71" fmla="*/ 4942 h 10000"/>
              <a:gd name="connsiteX72" fmla="*/ 6000 w 9872"/>
              <a:gd name="connsiteY72" fmla="*/ 5370 h 10000"/>
              <a:gd name="connsiteX73" fmla="*/ 6072 w 9872"/>
              <a:gd name="connsiteY73" fmla="*/ 5486 h 10000"/>
              <a:gd name="connsiteX74" fmla="*/ 6130 w 9872"/>
              <a:gd name="connsiteY74" fmla="*/ 6362 h 10000"/>
              <a:gd name="connsiteX75" fmla="*/ 6272 w 9872"/>
              <a:gd name="connsiteY75" fmla="*/ 6265 h 10000"/>
              <a:gd name="connsiteX76" fmla="*/ 6332 w 9872"/>
              <a:gd name="connsiteY76" fmla="*/ 5817 h 10000"/>
              <a:gd name="connsiteX77" fmla="*/ 6403 w 9872"/>
              <a:gd name="connsiteY77" fmla="*/ 7023 h 10000"/>
              <a:gd name="connsiteX78" fmla="*/ 6475 w 9872"/>
              <a:gd name="connsiteY78" fmla="*/ 2743 h 10000"/>
              <a:gd name="connsiteX79" fmla="*/ 6605 w 9872"/>
              <a:gd name="connsiteY79" fmla="*/ 0 h 10000"/>
              <a:gd name="connsiteX80" fmla="*/ 6675 w 9872"/>
              <a:gd name="connsiteY80" fmla="*/ 1323 h 10000"/>
              <a:gd name="connsiteX81" fmla="*/ 6734 w 9872"/>
              <a:gd name="connsiteY81" fmla="*/ 875 h 10000"/>
              <a:gd name="connsiteX82" fmla="*/ 6805 w 9872"/>
              <a:gd name="connsiteY82" fmla="*/ 2082 h 10000"/>
              <a:gd name="connsiteX83" fmla="*/ 6936 w 9872"/>
              <a:gd name="connsiteY83" fmla="*/ 1751 h 10000"/>
              <a:gd name="connsiteX84" fmla="*/ 7006 w 9872"/>
              <a:gd name="connsiteY84" fmla="*/ 1751 h 10000"/>
              <a:gd name="connsiteX85" fmla="*/ 7067 w 9872"/>
              <a:gd name="connsiteY85" fmla="*/ 1965 h 10000"/>
              <a:gd name="connsiteX86" fmla="*/ 7136 w 9872"/>
              <a:gd name="connsiteY86" fmla="*/ 2626 h 10000"/>
              <a:gd name="connsiteX87" fmla="*/ 7268 w 9872"/>
              <a:gd name="connsiteY87" fmla="*/ 1634 h 10000"/>
              <a:gd name="connsiteX88" fmla="*/ 7338 w 9872"/>
              <a:gd name="connsiteY88" fmla="*/ 2082 h 10000"/>
              <a:gd name="connsiteX89" fmla="*/ 7397 w 9872"/>
              <a:gd name="connsiteY89" fmla="*/ 1965 h 10000"/>
              <a:gd name="connsiteX90" fmla="*/ 7469 w 9872"/>
              <a:gd name="connsiteY90" fmla="*/ 992 h 10000"/>
              <a:gd name="connsiteX91" fmla="*/ 7600 w 9872"/>
              <a:gd name="connsiteY91" fmla="*/ 1206 h 10000"/>
              <a:gd name="connsiteX92" fmla="*/ 7669 w 9872"/>
              <a:gd name="connsiteY92" fmla="*/ 545 h 10000"/>
              <a:gd name="connsiteX93" fmla="*/ 7741 w 9872"/>
              <a:gd name="connsiteY93" fmla="*/ 4163 h 10000"/>
              <a:gd name="connsiteX94" fmla="*/ 7799 w 9872"/>
              <a:gd name="connsiteY94" fmla="*/ 5700 h 10000"/>
              <a:gd name="connsiteX95" fmla="*/ 7941 w 9872"/>
              <a:gd name="connsiteY95" fmla="*/ 5700 h 10000"/>
              <a:gd name="connsiteX96" fmla="*/ 8002 w 9872"/>
              <a:gd name="connsiteY96" fmla="*/ 5156 h 10000"/>
              <a:gd name="connsiteX97" fmla="*/ 8072 w 9872"/>
              <a:gd name="connsiteY97" fmla="*/ 5156 h 10000"/>
              <a:gd name="connsiteX98" fmla="*/ 8131 w 9872"/>
              <a:gd name="connsiteY98" fmla="*/ 5700 h 10000"/>
              <a:gd name="connsiteX99" fmla="*/ 8273 w 9872"/>
              <a:gd name="connsiteY99" fmla="*/ 5272 h 10000"/>
              <a:gd name="connsiteX100" fmla="*/ 8333 w 9872"/>
              <a:gd name="connsiteY100" fmla="*/ 4280 h 10000"/>
              <a:gd name="connsiteX101" fmla="*/ 8404 w 9872"/>
              <a:gd name="connsiteY101" fmla="*/ 5058 h 10000"/>
              <a:gd name="connsiteX102" fmla="*/ 8475 w 9872"/>
              <a:gd name="connsiteY102" fmla="*/ 5058 h 10000"/>
              <a:gd name="connsiteX103" fmla="*/ 8605 w 9872"/>
              <a:gd name="connsiteY103" fmla="*/ 4611 h 10000"/>
              <a:gd name="connsiteX104" fmla="*/ 8664 w 9872"/>
              <a:gd name="connsiteY104" fmla="*/ 5058 h 10000"/>
              <a:gd name="connsiteX105" fmla="*/ 8734 w 9872"/>
              <a:gd name="connsiteY105" fmla="*/ 5156 h 10000"/>
              <a:gd name="connsiteX106" fmla="*/ 8807 w 9872"/>
              <a:gd name="connsiteY106" fmla="*/ 5156 h 10000"/>
              <a:gd name="connsiteX107" fmla="*/ 8864 w 9872"/>
              <a:gd name="connsiteY107" fmla="*/ 5058 h 10000"/>
              <a:gd name="connsiteX108" fmla="*/ 9007 w 9872"/>
              <a:gd name="connsiteY108" fmla="*/ 4825 h 10000"/>
              <a:gd name="connsiteX109" fmla="*/ 9066 w 9872"/>
              <a:gd name="connsiteY109" fmla="*/ 5058 h 10000"/>
              <a:gd name="connsiteX110" fmla="*/ 9138 w 9872"/>
              <a:gd name="connsiteY110" fmla="*/ 4825 h 10000"/>
              <a:gd name="connsiteX111" fmla="*/ 9209 w 9872"/>
              <a:gd name="connsiteY111" fmla="*/ 5272 h 10000"/>
              <a:gd name="connsiteX112" fmla="*/ 9338 w 9872"/>
              <a:gd name="connsiteY112" fmla="*/ 4942 h 10000"/>
              <a:gd name="connsiteX113" fmla="*/ 9397 w 9872"/>
              <a:gd name="connsiteY113" fmla="*/ 5370 h 10000"/>
              <a:gd name="connsiteX114" fmla="*/ 9469 w 9872"/>
              <a:gd name="connsiteY114" fmla="*/ 4942 h 10000"/>
              <a:gd name="connsiteX115" fmla="*/ 9540 w 9872"/>
              <a:gd name="connsiteY115" fmla="*/ 5603 h 10000"/>
              <a:gd name="connsiteX116" fmla="*/ 9671 w 9872"/>
              <a:gd name="connsiteY116" fmla="*/ 5370 h 10000"/>
              <a:gd name="connsiteX117" fmla="*/ 9740 w 9872"/>
              <a:gd name="connsiteY117" fmla="*/ 5370 h 10000"/>
              <a:gd name="connsiteX118" fmla="*/ 9799 w 9872"/>
              <a:gd name="connsiteY118" fmla="*/ 4611 h 10000"/>
              <a:gd name="connsiteX119" fmla="*/ 9872 w 9872"/>
              <a:gd name="connsiteY119" fmla="*/ 5486 h 10000"/>
              <a:gd name="connsiteX0" fmla="*/ 0 w 9926"/>
              <a:gd name="connsiteY0" fmla="*/ 10000 h 10000"/>
              <a:gd name="connsiteX1" fmla="*/ 145 w 9926"/>
              <a:gd name="connsiteY1" fmla="*/ 9767 h 10000"/>
              <a:gd name="connsiteX2" fmla="*/ 202 w 9926"/>
              <a:gd name="connsiteY2" fmla="*/ 9767 h 10000"/>
              <a:gd name="connsiteX3" fmla="*/ 276 w 9926"/>
              <a:gd name="connsiteY3" fmla="*/ 9339 h 10000"/>
              <a:gd name="connsiteX4" fmla="*/ 335 w 9926"/>
              <a:gd name="connsiteY4" fmla="*/ 9125 h 10000"/>
              <a:gd name="connsiteX5" fmla="*/ 479 w 9926"/>
              <a:gd name="connsiteY5" fmla="*/ 8560 h 10000"/>
              <a:gd name="connsiteX6" fmla="*/ 541 w 9926"/>
              <a:gd name="connsiteY6" fmla="*/ 8560 h 10000"/>
              <a:gd name="connsiteX7" fmla="*/ 610 w 9926"/>
              <a:gd name="connsiteY7" fmla="*/ 7568 h 10000"/>
              <a:gd name="connsiteX8" fmla="*/ 683 w 9926"/>
              <a:gd name="connsiteY8" fmla="*/ 7568 h 10000"/>
              <a:gd name="connsiteX9" fmla="*/ 815 w 9926"/>
              <a:gd name="connsiteY9" fmla="*/ 7685 h 10000"/>
              <a:gd name="connsiteX10" fmla="*/ 887 w 9926"/>
              <a:gd name="connsiteY10" fmla="*/ 7802 h 10000"/>
              <a:gd name="connsiteX11" fmla="*/ 947 w 9926"/>
              <a:gd name="connsiteY11" fmla="*/ 7354 h 10000"/>
              <a:gd name="connsiteX12" fmla="*/ 1019 w 9926"/>
              <a:gd name="connsiteY12" fmla="*/ 7237 h 10000"/>
              <a:gd name="connsiteX13" fmla="*/ 1151 w 9926"/>
              <a:gd name="connsiteY13" fmla="*/ 5603 h 10000"/>
              <a:gd name="connsiteX14" fmla="*/ 1223 w 9926"/>
              <a:gd name="connsiteY14" fmla="*/ 4942 h 10000"/>
              <a:gd name="connsiteX15" fmla="*/ 1282 w 9926"/>
              <a:gd name="connsiteY15" fmla="*/ 5603 h 10000"/>
              <a:gd name="connsiteX16" fmla="*/ 1356 w 9926"/>
              <a:gd name="connsiteY16" fmla="*/ 5700 h 10000"/>
              <a:gd name="connsiteX17" fmla="*/ 1487 w 9926"/>
              <a:gd name="connsiteY17" fmla="*/ 5370 h 10000"/>
              <a:gd name="connsiteX18" fmla="*/ 1559 w 9926"/>
              <a:gd name="connsiteY18" fmla="*/ 5700 h 10000"/>
              <a:gd name="connsiteX19" fmla="*/ 1620 w 9926"/>
              <a:gd name="connsiteY19" fmla="*/ 5272 h 10000"/>
              <a:gd name="connsiteX20" fmla="*/ 1692 w 9926"/>
              <a:gd name="connsiteY20" fmla="*/ 5603 h 10000"/>
              <a:gd name="connsiteX21" fmla="*/ 1822 w 9926"/>
              <a:gd name="connsiteY21" fmla="*/ 5058 h 10000"/>
              <a:gd name="connsiteX22" fmla="*/ 1893 w 9926"/>
              <a:gd name="connsiteY22" fmla="*/ 5370 h 10000"/>
              <a:gd name="connsiteX23" fmla="*/ 1966 w 9926"/>
              <a:gd name="connsiteY23" fmla="*/ 5156 h 10000"/>
              <a:gd name="connsiteX24" fmla="*/ 2027 w 9926"/>
              <a:gd name="connsiteY24" fmla="*/ 5486 h 10000"/>
              <a:gd name="connsiteX25" fmla="*/ 2169 w 9926"/>
              <a:gd name="connsiteY25" fmla="*/ 4611 h 10000"/>
              <a:gd name="connsiteX26" fmla="*/ 2230 w 9926"/>
              <a:gd name="connsiteY26" fmla="*/ 5156 h 10000"/>
              <a:gd name="connsiteX27" fmla="*/ 2301 w 9926"/>
              <a:gd name="connsiteY27" fmla="*/ 5272 h 10000"/>
              <a:gd name="connsiteX28" fmla="*/ 2360 w 9926"/>
              <a:gd name="connsiteY28" fmla="*/ 5603 h 10000"/>
              <a:gd name="connsiteX29" fmla="*/ 2435 w 9926"/>
              <a:gd name="connsiteY29" fmla="*/ 5058 h 10000"/>
              <a:gd name="connsiteX30" fmla="*/ 2567 w 9926"/>
              <a:gd name="connsiteY30" fmla="*/ 5486 h 10000"/>
              <a:gd name="connsiteX31" fmla="*/ 2638 w 9926"/>
              <a:gd name="connsiteY31" fmla="*/ 5603 h 10000"/>
              <a:gd name="connsiteX32" fmla="*/ 2708 w 9926"/>
              <a:gd name="connsiteY32" fmla="*/ 5370 h 10000"/>
              <a:gd name="connsiteX33" fmla="*/ 2771 w 9926"/>
              <a:gd name="connsiteY33" fmla="*/ 5370 h 10000"/>
              <a:gd name="connsiteX34" fmla="*/ 2914 w 9926"/>
              <a:gd name="connsiteY34" fmla="*/ 5370 h 10000"/>
              <a:gd name="connsiteX35" fmla="*/ 2973 w 9926"/>
              <a:gd name="connsiteY35" fmla="*/ 4611 h 10000"/>
              <a:gd name="connsiteX36" fmla="*/ 3046 w 9926"/>
              <a:gd name="connsiteY36" fmla="*/ 4942 h 10000"/>
              <a:gd name="connsiteX37" fmla="*/ 3105 w 9926"/>
              <a:gd name="connsiteY37" fmla="*/ 4728 h 10000"/>
              <a:gd name="connsiteX38" fmla="*/ 3249 w 9926"/>
              <a:gd name="connsiteY38" fmla="*/ 6031 h 10000"/>
              <a:gd name="connsiteX39" fmla="*/ 3308 w 9926"/>
              <a:gd name="connsiteY39" fmla="*/ 5272 h 10000"/>
              <a:gd name="connsiteX40" fmla="*/ 3381 w 9926"/>
              <a:gd name="connsiteY40" fmla="*/ 5272 h 10000"/>
              <a:gd name="connsiteX41" fmla="*/ 3453 w 9926"/>
              <a:gd name="connsiteY41" fmla="*/ 5272 h 10000"/>
              <a:gd name="connsiteX42" fmla="*/ 3584 w 9926"/>
              <a:gd name="connsiteY42" fmla="*/ 4611 h 10000"/>
              <a:gd name="connsiteX43" fmla="*/ 3646 w 9926"/>
              <a:gd name="connsiteY43" fmla="*/ 5370 h 10000"/>
              <a:gd name="connsiteX44" fmla="*/ 3716 w 9926"/>
              <a:gd name="connsiteY44" fmla="*/ 5486 h 10000"/>
              <a:gd name="connsiteX45" fmla="*/ 3790 w 9926"/>
              <a:gd name="connsiteY45" fmla="*/ 5058 h 10000"/>
              <a:gd name="connsiteX46" fmla="*/ 3920 w 9926"/>
              <a:gd name="connsiteY46" fmla="*/ 5603 h 10000"/>
              <a:gd name="connsiteX47" fmla="*/ 3993 w 9926"/>
              <a:gd name="connsiteY47" fmla="*/ 4611 h 10000"/>
              <a:gd name="connsiteX48" fmla="*/ 4052 w 9926"/>
              <a:gd name="connsiteY48" fmla="*/ 4825 h 10000"/>
              <a:gd name="connsiteX49" fmla="*/ 4124 w 9926"/>
              <a:gd name="connsiteY49" fmla="*/ 4397 h 10000"/>
              <a:gd name="connsiteX50" fmla="*/ 4255 w 9926"/>
              <a:gd name="connsiteY50" fmla="*/ 5058 h 10000"/>
              <a:gd name="connsiteX51" fmla="*/ 4329 w 9926"/>
              <a:gd name="connsiteY51" fmla="*/ 5156 h 10000"/>
              <a:gd name="connsiteX52" fmla="*/ 4387 w 9926"/>
              <a:gd name="connsiteY52" fmla="*/ 4825 h 10000"/>
              <a:gd name="connsiteX53" fmla="*/ 4460 w 9926"/>
              <a:gd name="connsiteY53" fmla="*/ 5156 h 10000"/>
              <a:gd name="connsiteX54" fmla="*/ 4592 w 9926"/>
              <a:gd name="connsiteY54" fmla="*/ 5156 h 10000"/>
              <a:gd name="connsiteX55" fmla="*/ 4665 w 9926"/>
              <a:gd name="connsiteY55" fmla="*/ 5486 h 10000"/>
              <a:gd name="connsiteX56" fmla="*/ 4737 w 9926"/>
              <a:gd name="connsiteY56" fmla="*/ 5370 h 10000"/>
              <a:gd name="connsiteX57" fmla="*/ 4794 w 9926"/>
              <a:gd name="connsiteY57" fmla="*/ 5272 h 10000"/>
              <a:gd name="connsiteX58" fmla="*/ 4928 w 9926"/>
              <a:gd name="connsiteY58" fmla="*/ 4942 h 10000"/>
              <a:gd name="connsiteX59" fmla="*/ 4998 w 9926"/>
              <a:gd name="connsiteY59" fmla="*/ 4942 h 10000"/>
              <a:gd name="connsiteX60" fmla="*/ 5073 w 9926"/>
              <a:gd name="connsiteY60" fmla="*/ 5272 h 10000"/>
              <a:gd name="connsiteX61" fmla="*/ 5131 w 9926"/>
              <a:gd name="connsiteY61" fmla="*/ 5486 h 10000"/>
              <a:gd name="connsiteX62" fmla="*/ 5275 w 9926"/>
              <a:gd name="connsiteY62" fmla="*/ 5156 h 10000"/>
              <a:gd name="connsiteX63" fmla="*/ 5334 w 9926"/>
              <a:gd name="connsiteY63" fmla="*/ 7354 h 10000"/>
              <a:gd name="connsiteX64" fmla="*/ 5407 w 9926"/>
              <a:gd name="connsiteY64" fmla="*/ 8016 h 10000"/>
              <a:gd name="connsiteX65" fmla="*/ 5479 w 9926"/>
              <a:gd name="connsiteY65" fmla="*/ 7140 h 10000"/>
              <a:gd name="connsiteX66" fmla="*/ 5610 w 9926"/>
              <a:gd name="connsiteY66" fmla="*/ 6265 h 10000"/>
              <a:gd name="connsiteX67" fmla="*/ 5672 w 9926"/>
              <a:gd name="connsiteY67" fmla="*/ 6148 h 10000"/>
              <a:gd name="connsiteX68" fmla="*/ 5743 w 9926"/>
              <a:gd name="connsiteY68" fmla="*/ 5486 h 10000"/>
              <a:gd name="connsiteX69" fmla="*/ 5815 w 9926"/>
              <a:gd name="connsiteY69" fmla="*/ 5700 h 10000"/>
              <a:gd name="connsiteX70" fmla="*/ 5875 w 9926"/>
              <a:gd name="connsiteY70" fmla="*/ 5156 h 10000"/>
              <a:gd name="connsiteX71" fmla="*/ 6018 w 9926"/>
              <a:gd name="connsiteY71" fmla="*/ 4942 h 10000"/>
              <a:gd name="connsiteX72" fmla="*/ 6078 w 9926"/>
              <a:gd name="connsiteY72" fmla="*/ 5370 h 10000"/>
              <a:gd name="connsiteX73" fmla="*/ 6151 w 9926"/>
              <a:gd name="connsiteY73" fmla="*/ 5486 h 10000"/>
              <a:gd name="connsiteX74" fmla="*/ 6209 w 9926"/>
              <a:gd name="connsiteY74" fmla="*/ 6362 h 10000"/>
              <a:gd name="connsiteX75" fmla="*/ 6353 w 9926"/>
              <a:gd name="connsiteY75" fmla="*/ 6265 h 10000"/>
              <a:gd name="connsiteX76" fmla="*/ 6414 w 9926"/>
              <a:gd name="connsiteY76" fmla="*/ 5817 h 10000"/>
              <a:gd name="connsiteX77" fmla="*/ 6486 w 9926"/>
              <a:gd name="connsiteY77" fmla="*/ 7023 h 10000"/>
              <a:gd name="connsiteX78" fmla="*/ 6559 w 9926"/>
              <a:gd name="connsiteY78" fmla="*/ 2743 h 10000"/>
              <a:gd name="connsiteX79" fmla="*/ 6691 w 9926"/>
              <a:gd name="connsiteY79" fmla="*/ 0 h 10000"/>
              <a:gd name="connsiteX80" fmla="*/ 6762 w 9926"/>
              <a:gd name="connsiteY80" fmla="*/ 1323 h 10000"/>
              <a:gd name="connsiteX81" fmla="*/ 6821 w 9926"/>
              <a:gd name="connsiteY81" fmla="*/ 875 h 10000"/>
              <a:gd name="connsiteX82" fmla="*/ 6893 w 9926"/>
              <a:gd name="connsiteY82" fmla="*/ 2082 h 10000"/>
              <a:gd name="connsiteX83" fmla="*/ 7026 w 9926"/>
              <a:gd name="connsiteY83" fmla="*/ 1751 h 10000"/>
              <a:gd name="connsiteX84" fmla="*/ 7097 w 9926"/>
              <a:gd name="connsiteY84" fmla="*/ 1751 h 10000"/>
              <a:gd name="connsiteX85" fmla="*/ 7159 w 9926"/>
              <a:gd name="connsiteY85" fmla="*/ 1965 h 10000"/>
              <a:gd name="connsiteX86" fmla="*/ 7229 w 9926"/>
              <a:gd name="connsiteY86" fmla="*/ 2626 h 10000"/>
              <a:gd name="connsiteX87" fmla="*/ 7362 w 9926"/>
              <a:gd name="connsiteY87" fmla="*/ 1634 h 10000"/>
              <a:gd name="connsiteX88" fmla="*/ 7433 w 9926"/>
              <a:gd name="connsiteY88" fmla="*/ 2082 h 10000"/>
              <a:gd name="connsiteX89" fmla="*/ 7493 w 9926"/>
              <a:gd name="connsiteY89" fmla="*/ 1965 h 10000"/>
              <a:gd name="connsiteX90" fmla="*/ 7566 w 9926"/>
              <a:gd name="connsiteY90" fmla="*/ 992 h 10000"/>
              <a:gd name="connsiteX91" fmla="*/ 7699 w 9926"/>
              <a:gd name="connsiteY91" fmla="*/ 1206 h 10000"/>
              <a:gd name="connsiteX92" fmla="*/ 7768 w 9926"/>
              <a:gd name="connsiteY92" fmla="*/ 545 h 10000"/>
              <a:gd name="connsiteX93" fmla="*/ 7841 w 9926"/>
              <a:gd name="connsiteY93" fmla="*/ 4163 h 10000"/>
              <a:gd name="connsiteX94" fmla="*/ 7900 w 9926"/>
              <a:gd name="connsiteY94" fmla="*/ 5700 h 10000"/>
              <a:gd name="connsiteX95" fmla="*/ 8044 w 9926"/>
              <a:gd name="connsiteY95" fmla="*/ 5700 h 10000"/>
              <a:gd name="connsiteX96" fmla="*/ 8106 w 9926"/>
              <a:gd name="connsiteY96" fmla="*/ 5156 h 10000"/>
              <a:gd name="connsiteX97" fmla="*/ 8177 w 9926"/>
              <a:gd name="connsiteY97" fmla="*/ 5156 h 10000"/>
              <a:gd name="connsiteX98" fmla="*/ 8236 w 9926"/>
              <a:gd name="connsiteY98" fmla="*/ 5700 h 10000"/>
              <a:gd name="connsiteX99" fmla="*/ 8380 w 9926"/>
              <a:gd name="connsiteY99" fmla="*/ 5272 h 10000"/>
              <a:gd name="connsiteX100" fmla="*/ 8441 w 9926"/>
              <a:gd name="connsiteY100" fmla="*/ 4280 h 10000"/>
              <a:gd name="connsiteX101" fmla="*/ 8513 w 9926"/>
              <a:gd name="connsiteY101" fmla="*/ 5058 h 10000"/>
              <a:gd name="connsiteX102" fmla="*/ 8585 w 9926"/>
              <a:gd name="connsiteY102" fmla="*/ 5058 h 10000"/>
              <a:gd name="connsiteX103" fmla="*/ 8717 w 9926"/>
              <a:gd name="connsiteY103" fmla="*/ 4611 h 10000"/>
              <a:gd name="connsiteX104" fmla="*/ 8776 w 9926"/>
              <a:gd name="connsiteY104" fmla="*/ 5058 h 10000"/>
              <a:gd name="connsiteX105" fmla="*/ 8847 w 9926"/>
              <a:gd name="connsiteY105" fmla="*/ 5156 h 10000"/>
              <a:gd name="connsiteX106" fmla="*/ 8921 w 9926"/>
              <a:gd name="connsiteY106" fmla="*/ 5156 h 10000"/>
              <a:gd name="connsiteX107" fmla="*/ 8979 w 9926"/>
              <a:gd name="connsiteY107" fmla="*/ 5058 h 10000"/>
              <a:gd name="connsiteX108" fmla="*/ 9124 w 9926"/>
              <a:gd name="connsiteY108" fmla="*/ 4825 h 10000"/>
              <a:gd name="connsiteX109" fmla="*/ 9184 w 9926"/>
              <a:gd name="connsiteY109" fmla="*/ 5058 h 10000"/>
              <a:gd name="connsiteX110" fmla="*/ 9256 w 9926"/>
              <a:gd name="connsiteY110" fmla="*/ 4825 h 10000"/>
              <a:gd name="connsiteX111" fmla="*/ 9328 w 9926"/>
              <a:gd name="connsiteY111" fmla="*/ 5272 h 10000"/>
              <a:gd name="connsiteX112" fmla="*/ 9459 w 9926"/>
              <a:gd name="connsiteY112" fmla="*/ 4942 h 10000"/>
              <a:gd name="connsiteX113" fmla="*/ 9519 w 9926"/>
              <a:gd name="connsiteY113" fmla="*/ 5370 h 10000"/>
              <a:gd name="connsiteX114" fmla="*/ 9592 w 9926"/>
              <a:gd name="connsiteY114" fmla="*/ 4942 h 10000"/>
              <a:gd name="connsiteX115" fmla="*/ 9664 w 9926"/>
              <a:gd name="connsiteY115" fmla="*/ 5603 h 10000"/>
              <a:gd name="connsiteX116" fmla="*/ 9796 w 9926"/>
              <a:gd name="connsiteY116" fmla="*/ 5370 h 10000"/>
              <a:gd name="connsiteX117" fmla="*/ 9866 w 9926"/>
              <a:gd name="connsiteY117" fmla="*/ 5370 h 10000"/>
              <a:gd name="connsiteX118" fmla="*/ 9926 w 9926"/>
              <a:gd name="connsiteY118" fmla="*/ 4611 h 10000"/>
              <a:gd name="connsiteX0" fmla="*/ 0 w 9940"/>
              <a:gd name="connsiteY0" fmla="*/ 10000 h 10000"/>
              <a:gd name="connsiteX1" fmla="*/ 146 w 9940"/>
              <a:gd name="connsiteY1" fmla="*/ 9767 h 10000"/>
              <a:gd name="connsiteX2" fmla="*/ 204 w 9940"/>
              <a:gd name="connsiteY2" fmla="*/ 9767 h 10000"/>
              <a:gd name="connsiteX3" fmla="*/ 278 w 9940"/>
              <a:gd name="connsiteY3" fmla="*/ 9339 h 10000"/>
              <a:gd name="connsiteX4" fmla="*/ 337 w 9940"/>
              <a:gd name="connsiteY4" fmla="*/ 9125 h 10000"/>
              <a:gd name="connsiteX5" fmla="*/ 483 w 9940"/>
              <a:gd name="connsiteY5" fmla="*/ 8560 h 10000"/>
              <a:gd name="connsiteX6" fmla="*/ 545 w 9940"/>
              <a:gd name="connsiteY6" fmla="*/ 8560 h 10000"/>
              <a:gd name="connsiteX7" fmla="*/ 615 w 9940"/>
              <a:gd name="connsiteY7" fmla="*/ 7568 h 10000"/>
              <a:gd name="connsiteX8" fmla="*/ 688 w 9940"/>
              <a:gd name="connsiteY8" fmla="*/ 7568 h 10000"/>
              <a:gd name="connsiteX9" fmla="*/ 821 w 9940"/>
              <a:gd name="connsiteY9" fmla="*/ 7685 h 10000"/>
              <a:gd name="connsiteX10" fmla="*/ 894 w 9940"/>
              <a:gd name="connsiteY10" fmla="*/ 7802 h 10000"/>
              <a:gd name="connsiteX11" fmla="*/ 954 w 9940"/>
              <a:gd name="connsiteY11" fmla="*/ 7354 h 10000"/>
              <a:gd name="connsiteX12" fmla="*/ 1027 w 9940"/>
              <a:gd name="connsiteY12" fmla="*/ 7237 h 10000"/>
              <a:gd name="connsiteX13" fmla="*/ 1160 w 9940"/>
              <a:gd name="connsiteY13" fmla="*/ 5603 h 10000"/>
              <a:gd name="connsiteX14" fmla="*/ 1232 w 9940"/>
              <a:gd name="connsiteY14" fmla="*/ 4942 h 10000"/>
              <a:gd name="connsiteX15" fmla="*/ 1292 w 9940"/>
              <a:gd name="connsiteY15" fmla="*/ 5603 h 10000"/>
              <a:gd name="connsiteX16" fmla="*/ 1366 w 9940"/>
              <a:gd name="connsiteY16" fmla="*/ 5700 h 10000"/>
              <a:gd name="connsiteX17" fmla="*/ 1498 w 9940"/>
              <a:gd name="connsiteY17" fmla="*/ 5370 h 10000"/>
              <a:gd name="connsiteX18" fmla="*/ 1571 w 9940"/>
              <a:gd name="connsiteY18" fmla="*/ 5700 h 10000"/>
              <a:gd name="connsiteX19" fmla="*/ 1632 w 9940"/>
              <a:gd name="connsiteY19" fmla="*/ 5272 h 10000"/>
              <a:gd name="connsiteX20" fmla="*/ 1705 w 9940"/>
              <a:gd name="connsiteY20" fmla="*/ 5603 h 10000"/>
              <a:gd name="connsiteX21" fmla="*/ 1836 w 9940"/>
              <a:gd name="connsiteY21" fmla="*/ 5058 h 10000"/>
              <a:gd name="connsiteX22" fmla="*/ 1907 w 9940"/>
              <a:gd name="connsiteY22" fmla="*/ 5370 h 10000"/>
              <a:gd name="connsiteX23" fmla="*/ 1981 w 9940"/>
              <a:gd name="connsiteY23" fmla="*/ 5156 h 10000"/>
              <a:gd name="connsiteX24" fmla="*/ 2042 w 9940"/>
              <a:gd name="connsiteY24" fmla="*/ 5486 h 10000"/>
              <a:gd name="connsiteX25" fmla="*/ 2185 w 9940"/>
              <a:gd name="connsiteY25" fmla="*/ 4611 h 10000"/>
              <a:gd name="connsiteX26" fmla="*/ 2247 w 9940"/>
              <a:gd name="connsiteY26" fmla="*/ 5156 h 10000"/>
              <a:gd name="connsiteX27" fmla="*/ 2318 w 9940"/>
              <a:gd name="connsiteY27" fmla="*/ 5272 h 10000"/>
              <a:gd name="connsiteX28" fmla="*/ 2378 w 9940"/>
              <a:gd name="connsiteY28" fmla="*/ 5603 h 10000"/>
              <a:gd name="connsiteX29" fmla="*/ 2453 w 9940"/>
              <a:gd name="connsiteY29" fmla="*/ 5058 h 10000"/>
              <a:gd name="connsiteX30" fmla="*/ 2586 w 9940"/>
              <a:gd name="connsiteY30" fmla="*/ 5486 h 10000"/>
              <a:gd name="connsiteX31" fmla="*/ 2658 w 9940"/>
              <a:gd name="connsiteY31" fmla="*/ 5603 h 10000"/>
              <a:gd name="connsiteX32" fmla="*/ 2728 w 9940"/>
              <a:gd name="connsiteY32" fmla="*/ 5370 h 10000"/>
              <a:gd name="connsiteX33" fmla="*/ 2792 w 9940"/>
              <a:gd name="connsiteY33" fmla="*/ 5370 h 10000"/>
              <a:gd name="connsiteX34" fmla="*/ 2936 w 9940"/>
              <a:gd name="connsiteY34" fmla="*/ 5370 h 10000"/>
              <a:gd name="connsiteX35" fmla="*/ 2995 w 9940"/>
              <a:gd name="connsiteY35" fmla="*/ 4611 h 10000"/>
              <a:gd name="connsiteX36" fmla="*/ 3069 w 9940"/>
              <a:gd name="connsiteY36" fmla="*/ 4942 h 10000"/>
              <a:gd name="connsiteX37" fmla="*/ 3128 w 9940"/>
              <a:gd name="connsiteY37" fmla="*/ 4728 h 10000"/>
              <a:gd name="connsiteX38" fmla="*/ 3273 w 9940"/>
              <a:gd name="connsiteY38" fmla="*/ 6031 h 10000"/>
              <a:gd name="connsiteX39" fmla="*/ 3333 w 9940"/>
              <a:gd name="connsiteY39" fmla="*/ 5272 h 10000"/>
              <a:gd name="connsiteX40" fmla="*/ 3406 w 9940"/>
              <a:gd name="connsiteY40" fmla="*/ 5272 h 10000"/>
              <a:gd name="connsiteX41" fmla="*/ 3479 w 9940"/>
              <a:gd name="connsiteY41" fmla="*/ 5272 h 10000"/>
              <a:gd name="connsiteX42" fmla="*/ 3611 w 9940"/>
              <a:gd name="connsiteY42" fmla="*/ 4611 h 10000"/>
              <a:gd name="connsiteX43" fmla="*/ 3673 w 9940"/>
              <a:gd name="connsiteY43" fmla="*/ 5370 h 10000"/>
              <a:gd name="connsiteX44" fmla="*/ 3744 w 9940"/>
              <a:gd name="connsiteY44" fmla="*/ 5486 h 10000"/>
              <a:gd name="connsiteX45" fmla="*/ 3818 w 9940"/>
              <a:gd name="connsiteY45" fmla="*/ 5058 h 10000"/>
              <a:gd name="connsiteX46" fmla="*/ 3949 w 9940"/>
              <a:gd name="connsiteY46" fmla="*/ 5603 h 10000"/>
              <a:gd name="connsiteX47" fmla="*/ 4023 w 9940"/>
              <a:gd name="connsiteY47" fmla="*/ 4611 h 10000"/>
              <a:gd name="connsiteX48" fmla="*/ 4082 w 9940"/>
              <a:gd name="connsiteY48" fmla="*/ 4825 h 10000"/>
              <a:gd name="connsiteX49" fmla="*/ 4155 w 9940"/>
              <a:gd name="connsiteY49" fmla="*/ 4397 h 10000"/>
              <a:gd name="connsiteX50" fmla="*/ 4287 w 9940"/>
              <a:gd name="connsiteY50" fmla="*/ 5058 h 10000"/>
              <a:gd name="connsiteX51" fmla="*/ 4361 w 9940"/>
              <a:gd name="connsiteY51" fmla="*/ 5156 h 10000"/>
              <a:gd name="connsiteX52" fmla="*/ 4420 w 9940"/>
              <a:gd name="connsiteY52" fmla="*/ 4825 h 10000"/>
              <a:gd name="connsiteX53" fmla="*/ 4493 w 9940"/>
              <a:gd name="connsiteY53" fmla="*/ 5156 h 10000"/>
              <a:gd name="connsiteX54" fmla="*/ 4626 w 9940"/>
              <a:gd name="connsiteY54" fmla="*/ 5156 h 10000"/>
              <a:gd name="connsiteX55" fmla="*/ 4700 w 9940"/>
              <a:gd name="connsiteY55" fmla="*/ 5486 h 10000"/>
              <a:gd name="connsiteX56" fmla="*/ 4772 w 9940"/>
              <a:gd name="connsiteY56" fmla="*/ 5370 h 10000"/>
              <a:gd name="connsiteX57" fmla="*/ 4830 w 9940"/>
              <a:gd name="connsiteY57" fmla="*/ 5272 h 10000"/>
              <a:gd name="connsiteX58" fmla="*/ 4965 w 9940"/>
              <a:gd name="connsiteY58" fmla="*/ 4942 h 10000"/>
              <a:gd name="connsiteX59" fmla="*/ 5035 w 9940"/>
              <a:gd name="connsiteY59" fmla="*/ 4942 h 10000"/>
              <a:gd name="connsiteX60" fmla="*/ 5111 w 9940"/>
              <a:gd name="connsiteY60" fmla="*/ 5272 h 10000"/>
              <a:gd name="connsiteX61" fmla="*/ 5169 w 9940"/>
              <a:gd name="connsiteY61" fmla="*/ 5486 h 10000"/>
              <a:gd name="connsiteX62" fmla="*/ 5314 w 9940"/>
              <a:gd name="connsiteY62" fmla="*/ 5156 h 10000"/>
              <a:gd name="connsiteX63" fmla="*/ 5374 w 9940"/>
              <a:gd name="connsiteY63" fmla="*/ 7354 h 10000"/>
              <a:gd name="connsiteX64" fmla="*/ 5447 w 9940"/>
              <a:gd name="connsiteY64" fmla="*/ 8016 h 10000"/>
              <a:gd name="connsiteX65" fmla="*/ 5520 w 9940"/>
              <a:gd name="connsiteY65" fmla="*/ 7140 h 10000"/>
              <a:gd name="connsiteX66" fmla="*/ 5652 w 9940"/>
              <a:gd name="connsiteY66" fmla="*/ 6265 h 10000"/>
              <a:gd name="connsiteX67" fmla="*/ 5714 w 9940"/>
              <a:gd name="connsiteY67" fmla="*/ 6148 h 10000"/>
              <a:gd name="connsiteX68" fmla="*/ 5786 w 9940"/>
              <a:gd name="connsiteY68" fmla="*/ 5486 h 10000"/>
              <a:gd name="connsiteX69" fmla="*/ 5858 w 9940"/>
              <a:gd name="connsiteY69" fmla="*/ 5700 h 10000"/>
              <a:gd name="connsiteX70" fmla="*/ 5919 w 9940"/>
              <a:gd name="connsiteY70" fmla="*/ 5156 h 10000"/>
              <a:gd name="connsiteX71" fmla="*/ 6063 w 9940"/>
              <a:gd name="connsiteY71" fmla="*/ 4942 h 10000"/>
              <a:gd name="connsiteX72" fmla="*/ 6123 w 9940"/>
              <a:gd name="connsiteY72" fmla="*/ 5370 h 10000"/>
              <a:gd name="connsiteX73" fmla="*/ 6197 w 9940"/>
              <a:gd name="connsiteY73" fmla="*/ 5486 h 10000"/>
              <a:gd name="connsiteX74" fmla="*/ 6255 w 9940"/>
              <a:gd name="connsiteY74" fmla="*/ 6362 h 10000"/>
              <a:gd name="connsiteX75" fmla="*/ 6400 w 9940"/>
              <a:gd name="connsiteY75" fmla="*/ 6265 h 10000"/>
              <a:gd name="connsiteX76" fmla="*/ 6462 w 9940"/>
              <a:gd name="connsiteY76" fmla="*/ 5817 h 10000"/>
              <a:gd name="connsiteX77" fmla="*/ 6534 w 9940"/>
              <a:gd name="connsiteY77" fmla="*/ 7023 h 10000"/>
              <a:gd name="connsiteX78" fmla="*/ 6608 w 9940"/>
              <a:gd name="connsiteY78" fmla="*/ 2743 h 10000"/>
              <a:gd name="connsiteX79" fmla="*/ 6741 w 9940"/>
              <a:gd name="connsiteY79" fmla="*/ 0 h 10000"/>
              <a:gd name="connsiteX80" fmla="*/ 6812 w 9940"/>
              <a:gd name="connsiteY80" fmla="*/ 1323 h 10000"/>
              <a:gd name="connsiteX81" fmla="*/ 6872 w 9940"/>
              <a:gd name="connsiteY81" fmla="*/ 875 h 10000"/>
              <a:gd name="connsiteX82" fmla="*/ 6944 w 9940"/>
              <a:gd name="connsiteY82" fmla="*/ 2082 h 10000"/>
              <a:gd name="connsiteX83" fmla="*/ 7078 w 9940"/>
              <a:gd name="connsiteY83" fmla="*/ 1751 h 10000"/>
              <a:gd name="connsiteX84" fmla="*/ 7150 w 9940"/>
              <a:gd name="connsiteY84" fmla="*/ 1751 h 10000"/>
              <a:gd name="connsiteX85" fmla="*/ 7212 w 9940"/>
              <a:gd name="connsiteY85" fmla="*/ 1965 h 10000"/>
              <a:gd name="connsiteX86" fmla="*/ 7283 w 9940"/>
              <a:gd name="connsiteY86" fmla="*/ 2626 h 10000"/>
              <a:gd name="connsiteX87" fmla="*/ 7417 w 9940"/>
              <a:gd name="connsiteY87" fmla="*/ 1634 h 10000"/>
              <a:gd name="connsiteX88" fmla="*/ 7488 w 9940"/>
              <a:gd name="connsiteY88" fmla="*/ 2082 h 10000"/>
              <a:gd name="connsiteX89" fmla="*/ 7549 w 9940"/>
              <a:gd name="connsiteY89" fmla="*/ 1965 h 10000"/>
              <a:gd name="connsiteX90" fmla="*/ 7622 w 9940"/>
              <a:gd name="connsiteY90" fmla="*/ 992 h 10000"/>
              <a:gd name="connsiteX91" fmla="*/ 7756 w 9940"/>
              <a:gd name="connsiteY91" fmla="*/ 1206 h 10000"/>
              <a:gd name="connsiteX92" fmla="*/ 7826 w 9940"/>
              <a:gd name="connsiteY92" fmla="*/ 545 h 10000"/>
              <a:gd name="connsiteX93" fmla="*/ 7899 w 9940"/>
              <a:gd name="connsiteY93" fmla="*/ 4163 h 10000"/>
              <a:gd name="connsiteX94" fmla="*/ 7959 w 9940"/>
              <a:gd name="connsiteY94" fmla="*/ 5700 h 10000"/>
              <a:gd name="connsiteX95" fmla="*/ 8104 w 9940"/>
              <a:gd name="connsiteY95" fmla="*/ 5700 h 10000"/>
              <a:gd name="connsiteX96" fmla="*/ 8166 w 9940"/>
              <a:gd name="connsiteY96" fmla="*/ 5156 h 10000"/>
              <a:gd name="connsiteX97" fmla="*/ 8238 w 9940"/>
              <a:gd name="connsiteY97" fmla="*/ 5156 h 10000"/>
              <a:gd name="connsiteX98" fmla="*/ 8297 w 9940"/>
              <a:gd name="connsiteY98" fmla="*/ 5700 h 10000"/>
              <a:gd name="connsiteX99" fmla="*/ 8442 w 9940"/>
              <a:gd name="connsiteY99" fmla="*/ 5272 h 10000"/>
              <a:gd name="connsiteX100" fmla="*/ 8504 w 9940"/>
              <a:gd name="connsiteY100" fmla="*/ 4280 h 10000"/>
              <a:gd name="connsiteX101" fmla="*/ 8576 w 9940"/>
              <a:gd name="connsiteY101" fmla="*/ 5058 h 10000"/>
              <a:gd name="connsiteX102" fmla="*/ 8649 w 9940"/>
              <a:gd name="connsiteY102" fmla="*/ 5058 h 10000"/>
              <a:gd name="connsiteX103" fmla="*/ 8782 w 9940"/>
              <a:gd name="connsiteY103" fmla="*/ 4611 h 10000"/>
              <a:gd name="connsiteX104" fmla="*/ 8841 w 9940"/>
              <a:gd name="connsiteY104" fmla="*/ 5058 h 10000"/>
              <a:gd name="connsiteX105" fmla="*/ 8913 w 9940"/>
              <a:gd name="connsiteY105" fmla="*/ 5156 h 10000"/>
              <a:gd name="connsiteX106" fmla="*/ 8988 w 9940"/>
              <a:gd name="connsiteY106" fmla="*/ 5156 h 10000"/>
              <a:gd name="connsiteX107" fmla="*/ 9046 w 9940"/>
              <a:gd name="connsiteY107" fmla="*/ 5058 h 10000"/>
              <a:gd name="connsiteX108" fmla="*/ 9192 w 9940"/>
              <a:gd name="connsiteY108" fmla="*/ 4825 h 10000"/>
              <a:gd name="connsiteX109" fmla="*/ 9252 w 9940"/>
              <a:gd name="connsiteY109" fmla="*/ 5058 h 10000"/>
              <a:gd name="connsiteX110" fmla="*/ 9325 w 9940"/>
              <a:gd name="connsiteY110" fmla="*/ 4825 h 10000"/>
              <a:gd name="connsiteX111" fmla="*/ 9398 w 9940"/>
              <a:gd name="connsiteY111" fmla="*/ 5272 h 10000"/>
              <a:gd name="connsiteX112" fmla="*/ 9530 w 9940"/>
              <a:gd name="connsiteY112" fmla="*/ 4942 h 10000"/>
              <a:gd name="connsiteX113" fmla="*/ 9590 w 9940"/>
              <a:gd name="connsiteY113" fmla="*/ 5370 h 10000"/>
              <a:gd name="connsiteX114" fmla="*/ 9664 w 9940"/>
              <a:gd name="connsiteY114" fmla="*/ 4942 h 10000"/>
              <a:gd name="connsiteX115" fmla="*/ 9736 w 9940"/>
              <a:gd name="connsiteY115" fmla="*/ 5603 h 10000"/>
              <a:gd name="connsiteX116" fmla="*/ 9869 w 9940"/>
              <a:gd name="connsiteY116" fmla="*/ 5370 h 10000"/>
              <a:gd name="connsiteX117" fmla="*/ 9940 w 9940"/>
              <a:gd name="connsiteY117" fmla="*/ 5370 h 10000"/>
              <a:gd name="connsiteX0" fmla="*/ 0 w 9929"/>
              <a:gd name="connsiteY0" fmla="*/ 10000 h 10000"/>
              <a:gd name="connsiteX1" fmla="*/ 147 w 9929"/>
              <a:gd name="connsiteY1" fmla="*/ 9767 h 10000"/>
              <a:gd name="connsiteX2" fmla="*/ 205 w 9929"/>
              <a:gd name="connsiteY2" fmla="*/ 9767 h 10000"/>
              <a:gd name="connsiteX3" fmla="*/ 280 w 9929"/>
              <a:gd name="connsiteY3" fmla="*/ 9339 h 10000"/>
              <a:gd name="connsiteX4" fmla="*/ 339 w 9929"/>
              <a:gd name="connsiteY4" fmla="*/ 9125 h 10000"/>
              <a:gd name="connsiteX5" fmla="*/ 486 w 9929"/>
              <a:gd name="connsiteY5" fmla="*/ 8560 h 10000"/>
              <a:gd name="connsiteX6" fmla="*/ 548 w 9929"/>
              <a:gd name="connsiteY6" fmla="*/ 8560 h 10000"/>
              <a:gd name="connsiteX7" fmla="*/ 619 w 9929"/>
              <a:gd name="connsiteY7" fmla="*/ 7568 h 10000"/>
              <a:gd name="connsiteX8" fmla="*/ 692 w 9929"/>
              <a:gd name="connsiteY8" fmla="*/ 7568 h 10000"/>
              <a:gd name="connsiteX9" fmla="*/ 826 w 9929"/>
              <a:gd name="connsiteY9" fmla="*/ 7685 h 10000"/>
              <a:gd name="connsiteX10" fmla="*/ 899 w 9929"/>
              <a:gd name="connsiteY10" fmla="*/ 7802 h 10000"/>
              <a:gd name="connsiteX11" fmla="*/ 960 w 9929"/>
              <a:gd name="connsiteY11" fmla="*/ 7354 h 10000"/>
              <a:gd name="connsiteX12" fmla="*/ 1033 w 9929"/>
              <a:gd name="connsiteY12" fmla="*/ 7237 h 10000"/>
              <a:gd name="connsiteX13" fmla="*/ 1167 w 9929"/>
              <a:gd name="connsiteY13" fmla="*/ 5603 h 10000"/>
              <a:gd name="connsiteX14" fmla="*/ 1239 w 9929"/>
              <a:gd name="connsiteY14" fmla="*/ 4942 h 10000"/>
              <a:gd name="connsiteX15" fmla="*/ 1300 w 9929"/>
              <a:gd name="connsiteY15" fmla="*/ 5603 h 10000"/>
              <a:gd name="connsiteX16" fmla="*/ 1374 w 9929"/>
              <a:gd name="connsiteY16" fmla="*/ 5700 h 10000"/>
              <a:gd name="connsiteX17" fmla="*/ 1507 w 9929"/>
              <a:gd name="connsiteY17" fmla="*/ 5370 h 10000"/>
              <a:gd name="connsiteX18" fmla="*/ 1580 w 9929"/>
              <a:gd name="connsiteY18" fmla="*/ 5700 h 10000"/>
              <a:gd name="connsiteX19" fmla="*/ 1642 w 9929"/>
              <a:gd name="connsiteY19" fmla="*/ 5272 h 10000"/>
              <a:gd name="connsiteX20" fmla="*/ 1715 w 9929"/>
              <a:gd name="connsiteY20" fmla="*/ 5603 h 10000"/>
              <a:gd name="connsiteX21" fmla="*/ 1847 w 9929"/>
              <a:gd name="connsiteY21" fmla="*/ 5058 h 10000"/>
              <a:gd name="connsiteX22" fmla="*/ 1919 w 9929"/>
              <a:gd name="connsiteY22" fmla="*/ 5370 h 10000"/>
              <a:gd name="connsiteX23" fmla="*/ 1993 w 9929"/>
              <a:gd name="connsiteY23" fmla="*/ 5156 h 10000"/>
              <a:gd name="connsiteX24" fmla="*/ 2054 w 9929"/>
              <a:gd name="connsiteY24" fmla="*/ 5486 h 10000"/>
              <a:gd name="connsiteX25" fmla="*/ 2198 w 9929"/>
              <a:gd name="connsiteY25" fmla="*/ 4611 h 10000"/>
              <a:gd name="connsiteX26" fmla="*/ 2261 w 9929"/>
              <a:gd name="connsiteY26" fmla="*/ 5156 h 10000"/>
              <a:gd name="connsiteX27" fmla="*/ 2332 w 9929"/>
              <a:gd name="connsiteY27" fmla="*/ 5272 h 10000"/>
              <a:gd name="connsiteX28" fmla="*/ 2392 w 9929"/>
              <a:gd name="connsiteY28" fmla="*/ 5603 h 10000"/>
              <a:gd name="connsiteX29" fmla="*/ 2468 w 9929"/>
              <a:gd name="connsiteY29" fmla="*/ 5058 h 10000"/>
              <a:gd name="connsiteX30" fmla="*/ 2602 w 9929"/>
              <a:gd name="connsiteY30" fmla="*/ 5486 h 10000"/>
              <a:gd name="connsiteX31" fmla="*/ 2674 w 9929"/>
              <a:gd name="connsiteY31" fmla="*/ 5603 h 10000"/>
              <a:gd name="connsiteX32" fmla="*/ 2744 w 9929"/>
              <a:gd name="connsiteY32" fmla="*/ 5370 h 10000"/>
              <a:gd name="connsiteX33" fmla="*/ 2809 w 9929"/>
              <a:gd name="connsiteY33" fmla="*/ 5370 h 10000"/>
              <a:gd name="connsiteX34" fmla="*/ 2954 w 9929"/>
              <a:gd name="connsiteY34" fmla="*/ 5370 h 10000"/>
              <a:gd name="connsiteX35" fmla="*/ 3013 w 9929"/>
              <a:gd name="connsiteY35" fmla="*/ 4611 h 10000"/>
              <a:gd name="connsiteX36" fmla="*/ 3088 w 9929"/>
              <a:gd name="connsiteY36" fmla="*/ 4942 h 10000"/>
              <a:gd name="connsiteX37" fmla="*/ 3147 w 9929"/>
              <a:gd name="connsiteY37" fmla="*/ 4728 h 10000"/>
              <a:gd name="connsiteX38" fmla="*/ 3293 w 9929"/>
              <a:gd name="connsiteY38" fmla="*/ 6031 h 10000"/>
              <a:gd name="connsiteX39" fmla="*/ 3353 w 9929"/>
              <a:gd name="connsiteY39" fmla="*/ 5272 h 10000"/>
              <a:gd name="connsiteX40" fmla="*/ 3427 w 9929"/>
              <a:gd name="connsiteY40" fmla="*/ 5272 h 10000"/>
              <a:gd name="connsiteX41" fmla="*/ 3500 w 9929"/>
              <a:gd name="connsiteY41" fmla="*/ 5272 h 10000"/>
              <a:gd name="connsiteX42" fmla="*/ 3633 w 9929"/>
              <a:gd name="connsiteY42" fmla="*/ 4611 h 10000"/>
              <a:gd name="connsiteX43" fmla="*/ 3695 w 9929"/>
              <a:gd name="connsiteY43" fmla="*/ 5370 h 10000"/>
              <a:gd name="connsiteX44" fmla="*/ 3767 w 9929"/>
              <a:gd name="connsiteY44" fmla="*/ 5486 h 10000"/>
              <a:gd name="connsiteX45" fmla="*/ 3841 w 9929"/>
              <a:gd name="connsiteY45" fmla="*/ 5058 h 10000"/>
              <a:gd name="connsiteX46" fmla="*/ 3973 w 9929"/>
              <a:gd name="connsiteY46" fmla="*/ 5603 h 10000"/>
              <a:gd name="connsiteX47" fmla="*/ 4047 w 9929"/>
              <a:gd name="connsiteY47" fmla="*/ 4611 h 10000"/>
              <a:gd name="connsiteX48" fmla="*/ 4107 w 9929"/>
              <a:gd name="connsiteY48" fmla="*/ 4825 h 10000"/>
              <a:gd name="connsiteX49" fmla="*/ 4180 w 9929"/>
              <a:gd name="connsiteY49" fmla="*/ 4397 h 10000"/>
              <a:gd name="connsiteX50" fmla="*/ 4313 w 9929"/>
              <a:gd name="connsiteY50" fmla="*/ 5058 h 10000"/>
              <a:gd name="connsiteX51" fmla="*/ 4387 w 9929"/>
              <a:gd name="connsiteY51" fmla="*/ 5156 h 10000"/>
              <a:gd name="connsiteX52" fmla="*/ 4447 w 9929"/>
              <a:gd name="connsiteY52" fmla="*/ 4825 h 10000"/>
              <a:gd name="connsiteX53" fmla="*/ 4520 w 9929"/>
              <a:gd name="connsiteY53" fmla="*/ 5156 h 10000"/>
              <a:gd name="connsiteX54" fmla="*/ 4654 w 9929"/>
              <a:gd name="connsiteY54" fmla="*/ 5156 h 10000"/>
              <a:gd name="connsiteX55" fmla="*/ 4728 w 9929"/>
              <a:gd name="connsiteY55" fmla="*/ 5486 h 10000"/>
              <a:gd name="connsiteX56" fmla="*/ 4801 w 9929"/>
              <a:gd name="connsiteY56" fmla="*/ 5370 h 10000"/>
              <a:gd name="connsiteX57" fmla="*/ 4859 w 9929"/>
              <a:gd name="connsiteY57" fmla="*/ 5272 h 10000"/>
              <a:gd name="connsiteX58" fmla="*/ 4995 w 9929"/>
              <a:gd name="connsiteY58" fmla="*/ 4942 h 10000"/>
              <a:gd name="connsiteX59" fmla="*/ 5065 w 9929"/>
              <a:gd name="connsiteY59" fmla="*/ 4942 h 10000"/>
              <a:gd name="connsiteX60" fmla="*/ 5142 w 9929"/>
              <a:gd name="connsiteY60" fmla="*/ 5272 h 10000"/>
              <a:gd name="connsiteX61" fmla="*/ 5200 w 9929"/>
              <a:gd name="connsiteY61" fmla="*/ 5486 h 10000"/>
              <a:gd name="connsiteX62" fmla="*/ 5346 w 9929"/>
              <a:gd name="connsiteY62" fmla="*/ 5156 h 10000"/>
              <a:gd name="connsiteX63" fmla="*/ 5406 w 9929"/>
              <a:gd name="connsiteY63" fmla="*/ 7354 h 10000"/>
              <a:gd name="connsiteX64" fmla="*/ 5480 w 9929"/>
              <a:gd name="connsiteY64" fmla="*/ 8016 h 10000"/>
              <a:gd name="connsiteX65" fmla="*/ 5553 w 9929"/>
              <a:gd name="connsiteY65" fmla="*/ 7140 h 10000"/>
              <a:gd name="connsiteX66" fmla="*/ 5686 w 9929"/>
              <a:gd name="connsiteY66" fmla="*/ 6265 h 10000"/>
              <a:gd name="connsiteX67" fmla="*/ 5748 w 9929"/>
              <a:gd name="connsiteY67" fmla="*/ 6148 h 10000"/>
              <a:gd name="connsiteX68" fmla="*/ 5821 w 9929"/>
              <a:gd name="connsiteY68" fmla="*/ 5486 h 10000"/>
              <a:gd name="connsiteX69" fmla="*/ 5893 w 9929"/>
              <a:gd name="connsiteY69" fmla="*/ 5700 h 10000"/>
              <a:gd name="connsiteX70" fmla="*/ 5955 w 9929"/>
              <a:gd name="connsiteY70" fmla="*/ 5156 h 10000"/>
              <a:gd name="connsiteX71" fmla="*/ 6100 w 9929"/>
              <a:gd name="connsiteY71" fmla="*/ 4942 h 10000"/>
              <a:gd name="connsiteX72" fmla="*/ 6160 w 9929"/>
              <a:gd name="connsiteY72" fmla="*/ 5370 h 10000"/>
              <a:gd name="connsiteX73" fmla="*/ 6234 w 9929"/>
              <a:gd name="connsiteY73" fmla="*/ 5486 h 10000"/>
              <a:gd name="connsiteX74" fmla="*/ 6293 w 9929"/>
              <a:gd name="connsiteY74" fmla="*/ 6362 h 10000"/>
              <a:gd name="connsiteX75" fmla="*/ 6439 w 9929"/>
              <a:gd name="connsiteY75" fmla="*/ 6265 h 10000"/>
              <a:gd name="connsiteX76" fmla="*/ 6501 w 9929"/>
              <a:gd name="connsiteY76" fmla="*/ 5817 h 10000"/>
              <a:gd name="connsiteX77" fmla="*/ 6573 w 9929"/>
              <a:gd name="connsiteY77" fmla="*/ 7023 h 10000"/>
              <a:gd name="connsiteX78" fmla="*/ 6648 w 9929"/>
              <a:gd name="connsiteY78" fmla="*/ 2743 h 10000"/>
              <a:gd name="connsiteX79" fmla="*/ 6782 w 9929"/>
              <a:gd name="connsiteY79" fmla="*/ 0 h 10000"/>
              <a:gd name="connsiteX80" fmla="*/ 6853 w 9929"/>
              <a:gd name="connsiteY80" fmla="*/ 1323 h 10000"/>
              <a:gd name="connsiteX81" fmla="*/ 6913 w 9929"/>
              <a:gd name="connsiteY81" fmla="*/ 875 h 10000"/>
              <a:gd name="connsiteX82" fmla="*/ 6986 w 9929"/>
              <a:gd name="connsiteY82" fmla="*/ 2082 h 10000"/>
              <a:gd name="connsiteX83" fmla="*/ 7121 w 9929"/>
              <a:gd name="connsiteY83" fmla="*/ 1751 h 10000"/>
              <a:gd name="connsiteX84" fmla="*/ 7193 w 9929"/>
              <a:gd name="connsiteY84" fmla="*/ 1751 h 10000"/>
              <a:gd name="connsiteX85" fmla="*/ 7256 w 9929"/>
              <a:gd name="connsiteY85" fmla="*/ 1965 h 10000"/>
              <a:gd name="connsiteX86" fmla="*/ 7327 w 9929"/>
              <a:gd name="connsiteY86" fmla="*/ 2626 h 10000"/>
              <a:gd name="connsiteX87" fmla="*/ 7462 w 9929"/>
              <a:gd name="connsiteY87" fmla="*/ 1634 h 10000"/>
              <a:gd name="connsiteX88" fmla="*/ 7533 w 9929"/>
              <a:gd name="connsiteY88" fmla="*/ 2082 h 10000"/>
              <a:gd name="connsiteX89" fmla="*/ 7595 w 9929"/>
              <a:gd name="connsiteY89" fmla="*/ 1965 h 10000"/>
              <a:gd name="connsiteX90" fmla="*/ 7668 w 9929"/>
              <a:gd name="connsiteY90" fmla="*/ 992 h 10000"/>
              <a:gd name="connsiteX91" fmla="*/ 7803 w 9929"/>
              <a:gd name="connsiteY91" fmla="*/ 1206 h 10000"/>
              <a:gd name="connsiteX92" fmla="*/ 7873 w 9929"/>
              <a:gd name="connsiteY92" fmla="*/ 545 h 10000"/>
              <a:gd name="connsiteX93" fmla="*/ 7947 w 9929"/>
              <a:gd name="connsiteY93" fmla="*/ 4163 h 10000"/>
              <a:gd name="connsiteX94" fmla="*/ 8007 w 9929"/>
              <a:gd name="connsiteY94" fmla="*/ 5700 h 10000"/>
              <a:gd name="connsiteX95" fmla="*/ 8153 w 9929"/>
              <a:gd name="connsiteY95" fmla="*/ 5700 h 10000"/>
              <a:gd name="connsiteX96" fmla="*/ 8215 w 9929"/>
              <a:gd name="connsiteY96" fmla="*/ 5156 h 10000"/>
              <a:gd name="connsiteX97" fmla="*/ 8288 w 9929"/>
              <a:gd name="connsiteY97" fmla="*/ 5156 h 10000"/>
              <a:gd name="connsiteX98" fmla="*/ 8347 w 9929"/>
              <a:gd name="connsiteY98" fmla="*/ 5700 h 10000"/>
              <a:gd name="connsiteX99" fmla="*/ 8493 w 9929"/>
              <a:gd name="connsiteY99" fmla="*/ 5272 h 10000"/>
              <a:gd name="connsiteX100" fmla="*/ 8555 w 9929"/>
              <a:gd name="connsiteY100" fmla="*/ 4280 h 10000"/>
              <a:gd name="connsiteX101" fmla="*/ 8628 w 9929"/>
              <a:gd name="connsiteY101" fmla="*/ 5058 h 10000"/>
              <a:gd name="connsiteX102" fmla="*/ 8701 w 9929"/>
              <a:gd name="connsiteY102" fmla="*/ 5058 h 10000"/>
              <a:gd name="connsiteX103" fmla="*/ 8835 w 9929"/>
              <a:gd name="connsiteY103" fmla="*/ 4611 h 10000"/>
              <a:gd name="connsiteX104" fmla="*/ 8894 w 9929"/>
              <a:gd name="connsiteY104" fmla="*/ 5058 h 10000"/>
              <a:gd name="connsiteX105" fmla="*/ 8967 w 9929"/>
              <a:gd name="connsiteY105" fmla="*/ 5156 h 10000"/>
              <a:gd name="connsiteX106" fmla="*/ 9042 w 9929"/>
              <a:gd name="connsiteY106" fmla="*/ 5156 h 10000"/>
              <a:gd name="connsiteX107" fmla="*/ 9101 w 9929"/>
              <a:gd name="connsiteY107" fmla="*/ 5058 h 10000"/>
              <a:gd name="connsiteX108" fmla="*/ 9247 w 9929"/>
              <a:gd name="connsiteY108" fmla="*/ 4825 h 10000"/>
              <a:gd name="connsiteX109" fmla="*/ 9308 w 9929"/>
              <a:gd name="connsiteY109" fmla="*/ 5058 h 10000"/>
              <a:gd name="connsiteX110" fmla="*/ 9381 w 9929"/>
              <a:gd name="connsiteY110" fmla="*/ 4825 h 10000"/>
              <a:gd name="connsiteX111" fmla="*/ 9455 w 9929"/>
              <a:gd name="connsiteY111" fmla="*/ 5272 h 10000"/>
              <a:gd name="connsiteX112" fmla="*/ 9588 w 9929"/>
              <a:gd name="connsiteY112" fmla="*/ 4942 h 10000"/>
              <a:gd name="connsiteX113" fmla="*/ 9648 w 9929"/>
              <a:gd name="connsiteY113" fmla="*/ 5370 h 10000"/>
              <a:gd name="connsiteX114" fmla="*/ 9722 w 9929"/>
              <a:gd name="connsiteY114" fmla="*/ 4942 h 10000"/>
              <a:gd name="connsiteX115" fmla="*/ 9795 w 9929"/>
              <a:gd name="connsiteY115" fmla="*/ 5603 h 10000"/>
              <a:gd name="connsiteX116" fmla="*/ 9929 w 9929"/>
              <a:gd name="connsiteY116" fmla="*/ 5370 h 10000"/>
              <a:gd name="connsiteX0" fmla="*/ 0 w 9865"/>
              <a:gd name="connsiteY0" fmla="*/ 10000 h 10000"/>
              <a:gd name="connsiteX1" fmla="*/ 148 w 9865"/>
              <a:gd name="connsiteY1" fmla="*/ 9767 h 10000"/>
              <a:gd name="connsiteX2" fmla="*/ 206 w 9865"/>
              <a:gd name="connsiteY2" fmla="*/ 9767 h 10000"/>
              <a:gd name="connsiteX3" fmla="*/ 282 w 9865"/>
              <a:gd name="connsiteY3" fmla="*/ 9339 h 10000"/>
              <a:gd name="connsiteX4" fmla="*/ 341 w 9865"/>
              <a:gd name="connsiteY4" fmla="*/ 9125 h 10000"/>
              <a:gd name="connsiteX5" fmla="*/ 489 w 9865"/>
              <a:gd name="connsiteY5" fmla="*/ 8560 h 10000"/>
              <a:gd name="connsiteX6" fmla="*/ 552 w 9865"/>
              <a:gd name="connsiteY6" fmla="*/ 8560 h 10000"/>
              <a:gd name="connsiteX7" fmla="*/ 623 w 9865"/>
              <a:gd name="connsiteY7" fmla="*/ 7568 h 10000"/>
              <a:gd name="connsiteX8" fmla="*/ 697 w 9865"/>
              <a:gd name="connsiteY8" fmla="*/ 7568 h 10000"/>
              <a:gd name="connsiteX9" fmla="*/ 832 w 9865"/>
              <a:gd name="connsiteY9" fmla="*/ 7685 h 10000"/>
              <a:gd name="connsiteX10" fmla="*/ 905 w 9865"/>
              <a:gd name="connsiteY10" fmla="*/ 7802 h 10000"/>
              <a:gd name="connsiteX11" fmla="*/ 967 w 9865"/>
              <a:gd name="connsiteY11" fmla="*/ 7354 h 10000"/>
              <a:gd name="connsiteX12" fmla="*/ 1040 w 9865"/>
              <a:gd name="connsiteY12" fmla="*/ 7237 h 10000"/>
              <a:gd name="connsiteX13" fmla="*/ 1175 w 9865"/>
              <a:gd name="connsiteY13" fmla="*/ 5603 h 10000"/>
              <a:gd name="connsiteX14" fmla="*/ 1248 w 9865"/>
              <a:gd name="connsiteY14" fmla="*/ 4942 h 10000"/>
              <a:gd name="connsiteX15" fmla="*/ 1309 w 9865"/>
              <a:gd name="connsiteY15" fmla="*/ 5603 h 10000"/>
              <a:gd name="connsiteX16" fmla="*/ 1384 w 9865"/>
              <a:gd name="connsiteY16" fmla="*/ 5700 h 10000"/>
              <a:gd name="connsiteX17" fmla="*/ 1518 w 9865"/>
              <a:gd name="connsiteY17" fmla="*/ 5370 h 10000"/>
              <a:gd name="connsiteX18" fmla="*/ 1591 w 9865"/>
              <a:gd name="connsiteY18" fmla="*/ 5700 h 10000"/>
              <a:gd name="connsiteX19" fmla="*/ 1654 w 9865"/>
              <a:gd name="connsiteY19" fmla="*/ 5272 h 10000"/>
              <a:gd name="connsiteX20" fmla="*/ 1727 w 9865"/>
              <a:gd name="connsiteY20" fmla="*/ 5603 h 10000"/>
              <a:gd name="connsiteX21" fmla="*/ 1860 w 9865"/>
              <a:gd name="connsiteY21" fmla="*/ 5058 h 10000"/>
              <a:gd name="connsiteX22" fmla="*/ 1933 w 9865"/>
              <a:gd name="connsiteY22" fmla="*/ 5370 h 10000"/>
              <a:gd name="connsiteX23" fmla="*/ 2007 w 9865"/>
              <a:gd name="connsiteY23" fmla="*/ 5156 h 10000"/>
              <a:gd name="connsiteX24" fmla="*/ 2069 w 9865"/>
              <a:gd name="connsiteY24" fmla="*/ 5486 h 10000"/>
              <a:gd name="connsiteX25" fmla="*/ 2214 w 9865"/>
              <a:gd name="connsiteY25" fmla="*/ 4611 h 10000"/>
              <a:gd name="connsiteX26" fmla="*/ 2277 w 9865"/>
              <a:gd name="connsiteY26" fmla="*/ 5156 h 10000"/>
              <a:gd name="connsiteX27" fmla="*/ 2349 w 9865"/>
              <a:gd name="connsiteY27" fmla="*/ 5272 h 10000"/>
              <a:gd name="connsiteX28" fmla="*/ 2409 w 9865"/>
              <a:gd name="connsiteY28" fmla="*/ 5603 h 10000"/>
              <a:gd name="connsiteX29" fmla="*/ 2486 w 9865"/>
              <a:gd name="connsiteY29" fmla="*/ 5058 h 10000"/>
              <a:gd name="connsiteX30" fmla="*/ 2621 w 9865"/>
              <a:gd name="connsiteY30" fmla="*/ 5486 h 10000"/>
              <a:gd name="connsiteX31" fmla="*/ 2693 w 9865"/>
              <a:gd name="connsiteY31" fmla="*/ 5603 h 10000"/>
              <a:gd name="connsiteX32" fmla="*/ 2764 w 9865"/>
              <a:gd name="connsiteY32" fmla="*/ 5370 h 10000"/>
              <a:gd name="connsiteX33" fmla="*/ 2829 w 9865"/>
              <a:gd name="connsiteY33" fmla="*/ 5370 h 10000"/>
              <a:gd name="connsiteX34" fmla="*/ 2975 w 9865"/>
              <a:gd name="connsiteY34" fmla="*/ 5370 h 10000"/>
              <a:gd name="connsiteX35" fmla="*/ 3035 w 9865"/>
              <a:gd name="connsiteY35" fmla="*/ 4611 h 10000"/>
              <a:gd name="connsiteX36" fmla="*/ 3110 w 9865"/>
              <a:gd name="connsiteY36" fmla="*/ 4942 h 10000"/>
              <a:gd name="connsiteX37" fmla="*/ 3170 w 9865"/>
              <a:gd name="connsiteY37" fmla="*/ 4728 h 10000"/>
              <a:gd name="connsiteX38" fmla="*/ 3317 w 9865"/>
              <a:gd name="connsiteY38" fmla="*/ 6031 h 10000"/>
              <a:gd name="connsiteX39" fmla="*/ 3377 w 9865"/>
              <a:gd name="connsiteY39" fmla="*/ 5272 h 10000"/>
              <a:gd name="connsiteX40" fmla="*/ 3452 w 9865"/>
              <a:gd name="connsiteY40" fmla="*/ 5272 h 10000"/>
              <a:gd name="connsiteX41" fmla="*/ 3525 w 9865"/>
              <a:gd name="connsiteY41" fmla="*/ 5272 h 10000"/>
              <a:gd name="connsiteX42" fmla="*/ 3659 w 9865"/>
              <a:gd name="connsiteY42" fmla="*/ 4611 h 10000"/>
              <a:gd name="connsiteX43" fmla="*/ 3721 w 9865"/>
              <a:gd name="connsiteY43" fmla="*/ 5370 h 10000"/>
              <a:gd name="connsiteX44" fmla="*/ 3794 w 9865"/>
              <a:gd name="connsiteY44" fmla="*/ 5486 h 10000"/>
              <a:gd name="connsiteX45" fmla="*/ 3868 w 9865"/>
              <a:gd name="connsiteY45" fmla="*/ 5058 h 10000"/>
              <a:gd name="connsiteX46" fmla="*/ 4001 w 9865"/>
              <a:gd name="connsiteY46" fmla="*/ 5603 h 10000"/>
              <a:gd name="connsiteX47" fmla="*/ 4076 w 9865"/>
              <a:gd name="connsiteY47" fmla="*/ 4611 h 10000"/>
              <a:gd name="connsiteX48" fmla="*/ 4136 w 9865"/>
              <a:gd name="connsiteY48" fmla="*/ 4825 h 10000"/>
              <a:gd name="connsiteX49" fmla="*/ 4210 w 9865"/>
              <a:gd name="connsiteY49" fmla="*/ 4397 h 10000"/>
              <a:gd name="connsiteX50" fmla="*/ 4344 w 9865"/>
              <a:gd name="connsiteY50" fmla="*/ 5058 h 10000"/>
              <a:gd name="connsiteX51" fmla="*/ 4418 w 9865"/>
              <a:gd name="connsiteY51" fmla="*/ 5156 h 10000"/>
              <a:gd name="connsiteX52" fmla="*/ 4479 w 9865"/>
              <a:gd name="connsiteY52" fmla="*/ 4825 h 10000"/>
              <a:gd name="connsiteX53" fmla="*/ 4552 w 9865"/>
              <a:gd name="connsiteY53" fmla="*/ 5156 h 10000"/>
              <a:gd name="connsiteX54" fmla="*/ 4687 w 9865"/>
              <a:gd name="connsiteY54" fmla="*/ 5156 h 10000"/>
              <a:gd name="connsiteX55" fmla="*/ 4762 w 9865"/>
              <a:gd name="connsiteY55" fmla="*/ 5486 h 10000"/>
              <a:gd name="connsiteX56" fmla="*/ 4835 w 9865"/>
              <a:gd name="connsiteY56" fmla="*/ 5370 h 10000"/>
              <a:gd name="connsiteX57" fmla="*/ 4894 w 9865"/>
              <a:gd name="connsiteY57" fmla="*/ 5272 h 10000"/>
              <a:gd name="connsiteX58" fmla="*/ 5031 w 9865"/>
              <a:gd name="connsiteY58" fmla="*/ 4942 h 10000"/>
              <a:gd name="connsiteX59" fmla="*/ 5101 w 9865"/>
              <a:gd name="connsiteY59" fmla="*/ 4942 h 10000"/>
              <a:gd name="connsiteX60" fmla="*/ 5179 w 9865"/>
              <a:gd name="connsiteY60" fmla="*/ 5272 h 10000"/>
              <a:gd name="connsiteX61" fmla="*/ 5237 w 9865"/>
              <a:gd name="connsiteY61" fmla="*/ 5486 h 10000"/>
              <a:gd name="connsiteX62" fmla="*/ 5384 w 9865"/>
              <a:gd name="connsiteY62" fmla="*/ 5156 h 10000"/>
              <a:gd name="connsiteX63" fmla="*/ 5445 w 9865"/>
              <a:gd name="connsiteY63" fmla="*/ 7354 h 10000"/>
              <a:gd name="connsiteX64" fmla="*/ 5519 w 9865"/>
              <a:gd name="connsiteY64" fmla="*/ 8016 h 10000"/>
              <a:gd name="connsiteX65" fmla="*/ 5593 w 9865"/>
              <a:gd name="connsiteY65" fmla="*/ 7140 h 10000"/>
              <a:gd name="connsiteX66" fmla="*/ 5727 w 9865"/>
              <a:gd name="connsiteY66" fmla="*/ 6265 h 10000"/>
              <a:gd name="connsiteX67" fmla="*/ 5789 w 9865"/>
              <a:gd name="connsiteY67" fmla="*/ 6148 h 10000"/>
              <a:gd name="connsiteX68" fmla="*/ 5863 w 9865"/>
              <a:gd name="connsiteY68" fmla="*/ 5486 h 10000"/>
              <a:gd name="connsiteX69" fmla="*/ 5935 w 9865"/>
              <a:gd name="connsiteY69" fmla="*/ 5700 h 10000"/>
              <a:gd name="connsiteX70" fmla="*/ 5998 w 9865"/>
              <a:gd name="connsiteY70" fmla="*/ 5156 h 10000"/>
              <a:gd name="connsiteX71" fmla="*/ 6144 w 9865"/>
              <a:gd name="connsiteY71" fmla="*/ 4942 h 10000"/>
              <a:gd name="connsiteX72" fmla="*/ 6204 w 9865"/>
              <a:gd name="connsiteY72" fmla="*/ 5370 h 10000"/>
              <a:gd name="connsiteX73" fmla="*/ 6279 w 9865"/>
              <a:gd name="connsiteY73" fmla="*/ 5486 h 10000"/>
              <a:gd name="connsiteX74" fmla="*/ 6338 w 9865"/>
              <a:gd name="connsiteY74" fmla="*/ 6362 h 10000"/>
              <a:gd name="connsiteX75" fmla="*/ 6485 w 9865"/>
              <a:gd name="connsiteY75" fmla="*/ 6265 h 10000"/>
              <a:gd name="connsiteX76" fmla="*/ 6547 w 9865"/>
              <a:gd name="connsiteY76" fmla="*/ 5817 h 10000"/>
              <a:gd name="connsiteX77" fmla="*/ 6620 w 9865"/>
              <a:gd name="connsiteY77" fmla="*/ 7023 h 10000"/>
              <a:gd name="connsiteX78" fmla="*/ 6696 w 9865"/>
              <a:gd name="connsiteY78" fmla="*/ 2743 h 10000"/>
              <a:gd name="connsiteX79" fmla="*/ 6830 w 9865"/>
              <a:gd name="connsiteY79" fmla="*/ 0 h 10000"/>
              <a:gd name="connsiteX80" fmla="*/ 6902 w 9865"/>
              <a:gd name="connsiteY80" fmla="*/ 1323 h 10000"/>
              <a:gd name="connsiteX81" fmla="*/ 6962 w 9865"/>
              <a:gd name="connsiteY81" fmla="*/ 875 h 10000"/>
              <a:gd name="connsiteX82" fmla="*/ 7036 w 9865"/>
              <a:gd name="connsiteY82" fmla="*/ 2082 h 10000"/>
              <a:gd name="connsiteX83" fmla="*/ 7172 w 9865"/>
              <a:gd name="connsiteY83" fmla="*/ 1751 h 10000"/>
              <a:gd name="connsiteX84" fmla="*/ 7244 w 9865"/>
              <a:gd name="connsiteY84" fmla="*/ 1751 h 10000"/>
              <a:gd name="connsiteX85" fmla="*/ 7308 w 9865"/>
              <a:gd name="connsiteY85" fmla="*/ 1965 h 10000"/>
              <a:gd name="connsiteX86" fmla="*/ 7379 w 9865"/>
              <a:gd name="connsiteY86" fmla="*/ 2626 h 10000"/>
              <a:gd name="connsiteX87" fmla="*/ 7515 w 9865"/>
              <a:gd name="connsiteY87" fmla="*/ 1634 h 10000"/>
              <a:gd name="connsiteX88" fmla="*/ 7587 w 9865"/>
              <a:gd name="connsiteY88" fmla="*/ 2082 h 10000"/>
              <a:gd name="connsiteX89" fmla="*/ 7649 w 9865"/>
              <a:gd name="connsiteY89" fmla="*/ 1965 h 10000"/>
              <a:gd name="connsiteX90" fmla="*/ 7723 w 9865"/>
              <a:gd name="connsiteY90" fmla="*/ 992 h 10000"/>
              <a:gd name="connsiteX91" fmla="*/ 7859 w 9865"/>
              <a:gd name="connsiteY91" fmla="*/ 1206 h 10000"/>
              <a:gd name="connsiteX92" fmla="*/ 7929 w 9865"/>
              <a:gd name="connsiteY92" fmla="*/ 545 h 10000"/>
              <a:gd name="connsiteX93" fmla="*/ 8004 w 9865"/>
              <a:gd name="connsiteY93" fmla="*/ 4163 h 10000"/>
              <a:gd name="connsiteX94" fmla="*/ 8064 w 9865"/>
              <a:gd name="connsiteY94" fmla="*/ 5700 h 10000"/>
              <a:gd name="connsiteX95" fmla="*/ 8211 w 9865"/>
              <a:gd name="connsiteY95" fmla="*/ 5700 h 10000"/>
              <a:gd name="connsiteX96" fmla="*/ 8274 w 9865"/>
              <a:gd name="connsiteY96" fmla="*/ 5156 h 10000"/>
              <a:gd name="connsiteX97" fmla="*/ 8347 w 9865"/>
              <a:gd name="connsiteY97" fmla="*/ 5156 h 10000"/>
              <a:gd name="connsiteX98" fmla="*/ 8407 w 9865"/>
              <a:gd name="connsiteY98" fmla="*/ 5700 h 10000"/>
              <a:gd name="connsiteX99" fmla="*/ 8554 w 9865"/>
              <a:gd name="connsiteY99" fmla="*/ 5272 h 10000"/>
              <a:gd name="connsiteX100" fmla="*/ 8616 w 9865"/>
              <a:gd name="connsiteY100" fmla="*/ 4280 h 10000"/>
              <a:gd name="connsiteX101" fmla="*/ 8690 w 9865"/>
              <a:gd name="connsiteY101" fmla="*/ 5058 h 10000"/>
              <a:gd name="connsiteX102" fmla="*/ 8763 w 9865"/>
              <a:gd name="connsiteY102" fmla="*/ 5058 h 10000"/>
              <a:gd name="connsiteX103" fmla="*/ 8898 w 9865"/>
              <a:gd name="connsiteY103" fmla="*/ 4611 h 10000"/>
              <a:gd name="connsiteX104" fmla="*/ 8958 w 9865"/>
              <a:gd name="connsiteY104" fmla="*/ 5058 h 10000"/>
              <a:gd name="connsiteX105" fmla="*/ 9031 w 9865"/>
              <a:gd name="connsiteY105" fmla="*/ 5156 h 10000"/>
              <a:gd name="connsiteX106" fmla="*/ 9107 w 9865"/>
              <a:gd name="connsiteY106" fmla="*/ 5156 h 10000"/>
              <a:gd name="connsiteX107" fmla="*/ 9166 w 9865"/>
              <a:gd name="connsiteY107" fmla="*/ 5058 h 10000"/>
              <a:gd name="connsiteX108" fmla="*/ 9313 w 9865"/>
              <a:gd name="connsiteY108" fmla="*/ 4825 h 10000"/>
              <a:gd name="connsiteX109" fmla="*/ 9375 w 9865"/>
              <a:gd name="connsiteY109" fmla="*/ 5058 h 10000"/>
              <a:gd name="connsiteX110" fmla="*/ 9448 w 9865"/>
              <a:gd name="connsiteY110" fmla="*/ 4825 h 10000"/>
              <a:gd name="connsiteX111" fmla="*/ 9523 w 9865"/>
              <a:gd name="connsiteY111" fmla="*/ 5272 h 10000"/>
              <a:gd name="connsiteX112" fmla="*/ 9657 w 9865"/>
              <a:gd name="connsiteY112" fmla="*/ 4942 h 10000"/>
              <a:gd name="connsiteX113" fmla="*/ 9717 w 9865"/>
              <a:gd name="connsiteY113" fmla="*/ 5370 h 10000"/>
              <a:gd name="connsiteX114" fmla="*/ 9792 w 9865"/>
              <a:gd name="connsiteY114" fmla="*/ 4942 h 10000"/>
              <a:gd name="connsiteX115" fmla="*/ 9865 w 9865"/>
              <a:gd name="connsiteY115" fmla="*/ 5603 h 10000"/>
              <a:gd name="connsiteX0" fmla="*/ 0 w 9926"/>
              <a:gd name="connsiteY0" fmla="*/ 10000 h 10000"/>
              <a:gd name="connsiteX1" fmla="*/ 150 w 9926"/>
              <a:gd name="connsiteY1" fmla="*/ 9767 h 10000"/>
              <a:gd name="connsiteX2" fmla="*/ 209 w 9926"/>
              <a:gd name="connsiteY2" fmla="*/ 9767 h 10000"/>
              <a:gd name="connsiteX3" fmla="*/ 286 w 9926"/>
              <a:gd name="connsiteY3" fmla="*/ 9339 h 10000"/>
              <a:gd name="connsiteX4" fmla="*/ 346 w 9926"/>
              <a:gd name="connsiteY4" fmla="*/ 9125 h 10000"/>
              <a:gd name="connsiteX5" fmla="*/ 496 w 9926"/>
              <a:gd name="connsiteY5" fmla="*/ 8560 h 10000"/>
              <a:gd name="connsiteX6" fmla="*/ 560 w 9926"/>
              <a:gd name="connsiteY6" fmla="*/ 8560 h 10000"/>
              <a:gd name="connsiteX7" fmla="*/ 632 w 9926"/>
              <a:gd name="connsiteY7" fmla="*/ 7568 h 10000"/>
              <a:gd name="connsiteX8" fmla="*/ 707 w 9926"/>
              <a:gd name="connsiteY8" fmla="*/ 7568 h 10000"/>
              <a:gd name="connsiteX9" fmla="*/ 843 w 9926"/>
              <a:gd name="connsiteY9" fmla="*/ 7685 h 10000"/>
              <a:gd name="connsiteX10" fmla="*/ 917 w 9926"/>
              <a:gd name="connsiteY10" fmla="*/ 7802 h 10000"/>
              <a:gd name="connsiteX11" fmla="*/ 980 w 9926"/>
              <a:gd name="connsiteY11" fmla="*/ 7354 h 10000"/>
              <a:gd name="connsiteX12" fmla="*/ 1054 w 9926"/>
              <a:gd name="connsiteY12" fmla="*/ 7237 h 10000"/>
              <a:gd name="connsiteX13" fmla="*/ 1191 w 9926"/>
              <a:gd name="connsiteY13" fmla="*/ 5603 h 10000"/>
              <a:gd name="connsiteX14" fmla="*/ 1265 w 9926"/>
              <a:gd name="connsiteY14" fmla="*/ 4942 h 10000"/>
              <a:gd name="connsiteX15" fmla="*/ 1327 w 9926"/>
              <a:gd name="connsiteY15" fmla="*/ 5603 h 10000"/>
              <a:gd name="connsiteX16" fmla="*/ 1403 w 9926"/>
              <a:gd name="connsiteY16" fmla="*/ 5700 h 10000"/>
              <a:gd name="connsiteX17" fmla="*/ 1539 w 9926"/>
              <a:gd name="connsiteY17" fmla="*/ 5370 h 10000"/>
              <a:gd name="connsiteX18" fmla="*/ 1613 w 9926"/>
              <a:gd name="connsiteY18" fmla="*/ 5700 h 10000"/>
              <a:gd name="connsiteX19" fmla="*/ 1677 w 9926"/>
              <a:gd name="connsiteY19" fmla="*/ 5272 h 10000"/>
              <a:gd name="connsiteX20" fmla="*/ 1751 w 9926"/>
              <a:gd name="connsiteY20" fmla="*/ 5603 h 10000"/>
              <a:gd name="connsiteX21" fmla="*/ 1885 w 9926"/>
              <a:gd name="connsiteY21" fmla="*/ 5058 h 10000"/>
              <a:gd name="connsiteX22" fmla="*/ 1959 w 9926"/>
              <a:gd name="connsiteY22" fmla="*/ 5370 h 10000"/>
              <a:gd name="connsiteX23" fmla="*/ 2034 w 9926"/>
              <a:gd name="connsiteY23" fmla="*/ 5156 h 10000"/>
              <a:gd name="connsiteX24" fmla="*/ 2097 w 9926"/>
              <a:gd name="connsiteY24" fmla="*/ 5486 h 10000"/>
              <a:gd name="connsiteX25" fmla="*/ 2244 w 9926"/>
              <a:gd name="connsiteY25" fmla="*/ 4611 h 10000"/>
              <a:gd name="connsiteX26" fmla="*/ 2308 w 9926"/>
              <a:gd name="connsiteY26" fmla="*/ 5156 h 10000"/>
              <a:gd name="connsiteX27" fmla="*/ 2381 w 9926"/>
              <a:gd name="connsiteY27" fmla="*/ 5272 h 10000"/>
              <a:gd name="connsiteX28" fmla="*/ 2442 w 9926"/>
              <a:gd name="connsiteY28" fmla="*/ 5603 h 10000"/>
              <a:gd name="connsiteX29" fmla="*/ 2520 w 9926"/>
              <a:gd name="connsiteY29" fmla="*/ 5058 h 10000"/>
              <a:gd name="connsiteX30" fmla="*/ 2657 w 9926"/>
              <a:gd name="connsiteY30" fmla="*/ 5486 h 10000"/>
              <a:gd name="connsiteX31" fmla="*/ 2730 w 9926"/>
              <a:gd name="connsiteY31" fmla="*/ 5603 h 10000"/>
              <a:gd name="connsiteX32" fmla="*/ 2802 w 9926"/>
              <a:gd name="connsiteY32" fmla="*/ 5370 h 10000"/>
              <a:gd name="connsiteX33" fmla="*/ 2868 w 9926"/>
              <a:gd name="connsiteY33" fmla="*/ 5370 h 10000"/>
              <a:gd name="connsiteX34" fmla="*/ 3016 w 9926"/>
              <a:gd name="connsiteY34" fmla="*/ 5370 h 10000"/>
              <a:gd name="connsiteX35" fmla="*/ 3077 w 9926"/>
              <a:gd name="connsiteY35" fmla="*/ 4611 h 10000"/>
              <a:gd name="connsiteX36" fmla="*/ 3153 w 9926"/>
              <a:gd name="connsiteY36" fmla="*/ 4942 h 10000"/>
              <a:gd name="connsiteX37" fmla="*/ 3213 w 9926"/>
              <a:gd name="connsiteY37" fmla="*/ 4728 h 10000"/>
              <a:gd name="connsiteX38" fmla="*/ 3362 w 9926"/>
              <a:gd name="connsiteY38" fmla="*/ 6031 h 10000"/>
              <a:gd name="connsiteX39" fmla="*/ 3423 w 9926"/>
              <a:gd name="connsiteY39" fmla="*/ 5272 h 10000"/>
              <a:gd name="connsiteX40" fmla="*/ 3499 w 9926"/>
              <a:gd name="connsiteY40" fmla="*/ 5272 h 10000"/>
              <a:gd name="connsiteX41" fmla="*/ 3573 w 9926"/>
              <a:gd name="connsiteY41" fmla="*/ 5272 h 10000"/>
              <a:gd name="connsiteX42" fmla="*/ 3709 w 9926"/>
              <a:gd name="connsiteY42" fmla="*/ 4611 h 10000"/>
              <a:gd name="connsiteX43" fmla="*/ 3772 w 9926"/>
              <a:gd name="connsiteY43" fmla="*/ 5370 h 10000"/>
              <a:gd name="connsiteX44" fmla="*/ 3846 w 9926"/>
              <a:gd name="connsiteY44" fmla="*/ 5486 h 10000"/>
              <a:gd name="connsiteX45" fmla="*/ 3921 w 9926"/>
              <a:gd name="connsiteY45" fmla="*/ 5058 h 10000"/>
              <a:gd name="connsiteX46" fmla="*/ 4056 w 9926"/>
              <a:gd name="connsiteY46" fmla="*/ 5603 h 10000"/>
              <a:gd name="connsiteX47" fmla="*/ 4132 w 9926"/>
              <a:gd name="connsiteY47" fmla="*/ 4611 h 10000"/>
              <a:gd name="connsiteX48" fmla="*/ 4193 w 9926"/>
              <a:gd name="connsiteY48" fmla="*/ 4825 h 10000"/>
              <a:gd name="connsiteX49" fmla="*/ 4268 w 9926"/>
              <a:gd name="connsiteY49" fmla="*/ 4397 h 10000"/>
              <a:gd name="connsiteX50" fmla="*/ 4403 w 9926"/>
              <a:gd name="connsiteY50" fmla="*/ 5058 h 10000"/>
              <a:gd name="connsiteX51" fmla="*/ 4478 w 9926"/>
              <a:gd name="connsiteY51" fmla="*/ 5156 h 10000"/>
              <a:gd name="connsiteX52" fmla="*/ 4540 w 9926"/>
              <a:gd name="connsiteY52" fmla="*/ 4825 h 10000"/>
              <a:gd name="connsiteX53" fmla="*/ 4614 w 9926"/>
              <a:gd name="connsiteY53" fmla="*/ 5156 h 10000"/>
              <a:gd name="connsiteX54" fmla="*/ 4751 w 9926"/>
              <a:gd name="connsiteY54" fmla="*/ 5156 h 10000"/>
              <a:gd name="connsiteX55" fmla="*/ 4827 w 9926"/>
              <a:gd name="connsiteY55" fmla="*/ 5486 h 10000"/>
              <a:gd name="connsiteX56" fmla="*/ 4901 w 9926"/>
              <a:gd name="connsiteY56" fmla="*/ 5370 h 10000"/>
              <a:gd name="connsiteX57" fmla="*/ 4961 w 9926"/>
              <a:gd name="connsiteY57" fmla="*/ 5272 h 10000"/>
              <a:gd name="connsiteX58" fmla="*/ 5100 w 9926"/>
              <a:gd name="connsiteY58" fmla="*/ 4942 h 10000"/>
              <a:gd name="connsiteX59" fmla="*/ 5171 w 9926"/>
              <a:gd name="connsiteY59" fmla="*/ 4942 h 10000"/>
              <a:gd name="connsiteX60" fmla="*/ 5250 w 9926"/>
              <a:gd name="connsiteY60" fmla="*/ 5272 h 10000"/>
              <a:gd name="connsiteX61" fmla="*/ 5309 w 9926"/>
              <a:gd name="connsiteY61" fmla="*/ 5486 h 10000"/>
              <a:gd name="connsiteX62" fmla="*/ 5458 w 9926"/>
              <a:gd name="connsiteY62" fmla="*/ 5156 h 10000"/>
              <a:gd name="connsiteX63" fmla="*/ 5520 w 9926"/>
              <a:gd name="connsiteY63" fmla="*/ 7354 h 10000"/>
              <a:gd name="connsiteX64" fmla="*/ 5595 w 9926"/>
              <a:gd name="connsiteY64" fmla="*/ 8016 h 10000"/>
              <a:gd name="connsiteX65" fmla="*/ 5670 w 9926"/>
              <a:gd name="connsiteY65" fmla="*/ 7140 h 10000"/>
              <a:gd name="connsiteX66" fmla="*/ 5805 w 9926"/>
              <a:gd name="connsiteY66" fmla="*/ 6265 h 10000"/>
              <a:gd name="connsiteX67" fmla="*/ 5868 w 9926"/>
              <a:gd name="connsiteY67" fmla="*/ 6148 h 10000"/>
              <a:gd name="connsiteX68" fmla="*/ 5943 w 9926"/>
              <a:gd name="connsiteY68" fmla="*/ 5486 h 10000"/>
              <a:gd name="connsiteX69" fmla="*/ 6016 w 9926"/>
              <a:gd name="connsiteY69" fmla="*/ 5700 h 10000"/>
              <a:gd name="connsiteX70" fmla="*/ 6080 w 9926"/>
              <a:gd name="connsiteY70" fmla="*/ 5156 h 10000"/>
              <a:gd name="connsiteX71" fmla="*/ 6228 w 9926"/>
              <a:gd name="connsiteY71" fmla="*/ 4942 h 10000"/>
              <a:gd name="connsiteX72" fmla="*/ 6289 w 9926"/>
              <a:gd name="connsiteY72" fmla="*/ 5370 h 10000"/>
              <a:gd name="connsiteX73" fmla="*/ 6365 w 9926"/>
              <a:gd name="connsiteY73" fmla="*/ 5486 h 10000"/>
              <a:gd name="connsiteX74" fmla="*/ 6425 w 9926"/>
              <a:gd name="connsiteY74" fmla="*/ 6362 h 10000"/>
              <a:gd name="connsiteX75" fmla="*/ 6574 w 9926"/>
              <a:gd name="connsiteY75" fmla="*/ 6265 h 10000"/>
              <a:gd name="connsiteX76" fmla="*/ 6637 w 9926"/>
              <a:gd name="connsiteY76" fmla="*/ 5817 h 10000"/>
              <a:gd name="connsiteX77" fmla="*/ 6711 w 9926"/>
              <a:gd name="connsiteY77" fmla="*/ 7023 h 10000"/>
              <a:gd name="connsiteX78" fmla="*/ 6788 w 9926"/>
              <a:gd name="connsiteY78" fmla="*/ 2743 h 10000"/>
              <a:gd name="connsiteX79" fmla="*/ 6923 w 9926"/>
              <a:gd name="connsiteY79" fmla="*/ 0 h 10000"/>
              <a:gd name="connsiteX80" fmla="*/ 6996 w 9926"/>
              <a:gd name="connsiteY80" fmla="*/ 1323 h 10000"/>
              <a:gd name="connsiteX81" fmla="*/ 7057 w 9926"/>
              <a:gd name="connsiteY81" fmla="*/ 875 h 10000"/>
              <a:gd name="connsiteX82" fmla="*/ 7132 w 9926"/>
              <a:gd name="connsiteY82" fmla="*/ 2082 h 10000"/>
              <a:gd name="connsiteX83" fmla="*/ 7270 w 9926"/>
              <a:gd name="connsiteY83" fmla="*/ 1751 h 10000"/>
              <a:gd name="connsiteX84" fmla="*/ 7343 w 9926"/>
              <a:gd name="connsiteY84" fmla="*/ 1751 h 10000"/>
              <a:gd name="connsiteX85" fmla="*/ 7408 w 9926"/>
              <a:gd name="connsiteY85" fmla="*/ 1965 h 10000"/>
              <a:gd name="connsiteX86" fmla="*/ 7480 w 9926"/>
              <a:gd name="connsiteY86" fmla="*/ 2626 h 10000"/>
              <a:gd name="connsiteX87" fmla="*/ 7618 w 9926"/>
              <a:gd name="connsiteY87" fmla="*/ 1634 h 10000"/>
              <a:gd name="connsiteX88" fmla="*/ 7691 w 9926"/>
              <a:gd name="connsiteY88" fmla="*/ 2082 h 10000"/>
              <a:gd name="connsiteX89" fmla="*/ 7754 w 9926"/>
              <a:gd name="connsiteY89" fmla="*/ 1965 h 10000"/>
              <a:gd name="connsiteX90" fmla="*/ 7829 w 9926"/>
              <a:gd name="connsiteY90" fmla="*/ 992 h 10000"/>
              <a:gd name="connsiteX91" fmla="*/ 7967 w 9926"/>
              <a:gd name="connsiteY91" fmla="*/ 1206 h 10000"/>
              <a:gd name="connsiteX92" fmla="*/ 8038 w 9926"/>
              <a:gd name="connsiteY92" fmla="*/ 545 h 10000"/>
              <a:gd name="connsiteX93" fmla="*/ 8114 w 9926"/>
              <a:gd name="connsiteY93" fmla="*/ 4163 h 10000"/>
              <a:gd name="connsiteX94" fmla="*/ 8174 w 9926"/>
              <a:gd name="connsiteY94" fmla="*/ 5700 h 10000"/>
              <a:gd name="connsiteX95" fmla="*/ 8323 w 9926"/>
              <a:gd name="connsiteY95" fmla="*/ 5700 h 10000"/>
              <a:gd name="connsiteX96" fmla="*/ 8387 w 9926"/>
              <a:gd name="connsiteY96" fmla="*/ 5156 h 10000"/>
              <a:gd name="connsiteX97" fmla="*/ 8461 w 9926"/>
              <a:gd name="connsiteY97" fmla="*/ 5156 h 10000"/>
              <a:gd name="connsiteX98" fmla="*/ 8522 w 9926"/>
              <a:gd name="connsiteY98" fmla="*/ 5700 h 10000"/>
              <a:gd name="connsiteX99" fmla="*/ 8671 w 9926"/>
              <a:gd name="connsiteY99" fmla="*/ 5272 h 10000"/>
              <a:gd name="connsiteX100" fmla="*/ 8734 w 9926"/>
              <a:gd name="connsiteY100" fmla="*/ 4280 h 10000"/>
              <a:gd name="connsiteX101" fmla="*/ 8809 w 9926"/>
              <a:gd name="connsiteY101" fmla="*/ 5058 h 10000"/>
              <a:gd name="connsiteX102" fmla="*/ 8883 w 9926"/>
              <a:gd name="connsiteY102" fmla="*/ 5058 h 10000"/>
              <a:gd name="connsiteX103" fmla="*/ 9020 w 9926"/>
              <a:gd name="connsiteY103" fmla="*/ 4611 h 10000"/>
              <a:gd name="connsiteX104" fmla="*/ 9081 w 9926"/>
              <a:gd name="connsiteY104" fmla="*/ 5058 h 10000"/>
              <a:gd name="connsiteX105" fmla="*/ 9155 w 9926"/>
              <a:gd name="connsiteY105" fmla="*/ 5156 h 10000"/>
              <a:gd name="connsiteX106" fmla="*/ 9232 w 9926"/>
              <a:gd name="connsiteY106" fmla="*/ 5156 h 10000"/>
              <a:gd name="connsiteX107" fmla="*/ 9291 w 9926"/>
              <a:gd name="connsiteY107" fmla="*/ 5058 h 10000"/>
              <a:gd name="connsiteX108" fmla="*/ 9440 w 9926"/>
              <a:gd name="connsiteY108" fmla="*/ 4825 h 10000"/>
              <a:gd name="connsiteX109" fmla="*/ 9503 w 9926"/>
              <a:gd name="connsiteY109" fmla="*/ 5058 h 10000"/>
              <a:gd name="connsiteX110" fmla="*/ 9577 w 9926"/>
              <a:gd name="connsiteY110" fmla="*/ 4825 h 10000"/>
              <a:gd name="connsiteX111" fmla="*/ 9653 w 9926"/>
              <a:gd name="connsiteY111" fmla="*/ 5272 h 10000"/>
              <a:gd name="connsiteX112" fmla="*/ 9789 w 9926"/>
              <a:gd name="connsiteY112" fmla="*/ 4942 h 10000"/>
              <a:gd name="connsiteX113" fmla="*/ 9850 w 9926"/>
              <a:gd name="connsiteY113" fmla="*/ 5370 h 10000"/>
              <a:gd name="connsiteX114" fmla="*/ 9926 w 9926"/>
              <a:gd name="connsiteY114" fmla="*/ 4942 h 10000"/>
              <a:gd name="connsiteX0" fmla="*/ 0 w 9923"/>
              <a:gd name="connsiteY0" fmla="*/ 10000 h 10000"/>
              <a:gd name="connsiteX1" fmla="*/ 151 w 9923"/>
              <a:gd name="connsiteY1" fmla="*/ 9767 h 10000"/>
              <a:gd name="connsiteX2" fmla="*/ 211 w 9923"/>
              <a:gd name="connsiteY2" fmla="*/ 9767 h 10000"/>
              <a:gd name="connsiteX3" fmla="*/ 288 w 9923"/>
              <a:gd name="connsiteY3" fmla="*/ 9339 h 10000"/>
              <a:gd name="connsiteX4" fmla="*/ 349 w 9923"/>
              <a:gd name="connsiteY4" fmla="*/ 9125 h 10000"/>
              <a:gd name="connsiteX5" fmla="*/ 500 w 9923"/>
              <a:gd name="connsiteY5" fmla="*/ 8560 h 10000"/>
              <a:gd name="connsiteX6" fmla="*/ 564 w 9923"/>
              <a:gd name="connsiteY6" fmla="*/ 8560 h 10000"/>
              <a:gd name="connsiteX7" fmla="*/ 637 w 9923"/>
              <a:gd name="connsiteY7" fmla="*/ 7568 h 10000"/>
              <a:gd name="connsiteX8" fmla="*/ 712 w 9923"/>
              <a:gd name="connsiteY8" fmla="*/ 7568 h 10000"/>
              <a:gd name="connsiteX9" fmla="*/ 849 w 9923"/>
              <a:gd name="connsiteY9" fmla="*/ 7685 h 10000"/>
              <a:gd name="connsiteX10" fmla="*/ 924 w 9923"/>
              <a:gd name="connsiteY10" fmla="*/ 7802 h 10000"/>
              <a:gd name="connsiteX11" fmla="*/ 987 w 9923"/>
              <a:gd name="connsiteY11" fmla="*/ 7354 h 10000"/>
              <a:gd name="connsiteX12" fmla="*/ 1062 w 9923"/>
              <a:gd name="connsiteY12" fmla="*/ 7237 h 10000"/>
              <a:gd name="connsiteX13" fmla="*/ 1200 w 9923"/>
              <a:gd name="connsiteY13" fmla="*/ 5603 h 10000"/>
              <a:gd name="connsiteX14" fmla="*/ 1274 w 9923"/>
              <a:gd name="connsiteY14" fmla="*/ 4942 h 10000"/>
              <a:gd name="connsiteX15" fmla="*/ 1337 w 9923"/>
              <a:gd name="connsiteY15" fmla="*/ 5603 h 10000"/>
              <a:gd name="connsiteX16" fmla="*/ 1413 w 9923"/>
              <a:gd name="connsiteY16" fmla="*/ 5700 h 10000"/>
              <a:gd name="connsiteX17" fmla="*/ 1550 w 9923"/>
              <a:gd name="connsiteY17" fmla="*/ 5370 h 10000"/>
              <a:gd name="connsiteX18" fmla="*/ 1625 w 9923"/>
              <a:gd name="connsiteY18" fmla="*/ 5700 h 10000"/>
              <a:gd name="connsiteX19" fmla="*/ 1690 w 9923"/>
              <a:gd name="connsiteY19" fmla="*/ 5272 h 10000"/>
              <a:gd name="connsiteX20" fmla="*/ 1764 w 9923"/>
              <a:gd name="connsiteY20" fmla="*/ 5603 h 10000"/>
              <a:gd name="connsiteX21" fmla="*/ 1899 w 9923"/>
              <a:gd name="connsiteY21" fmla="*/ 5058 h 10000"/>
              <a:gd name="connsiteX22" fmla="*/ 1974 w 9923"/>
              <a:gd name="connsiteY22" fmla="*/ 5370 h 10000"/>
              <a:gd name="connsiteX23" fmla="*/ 2049 w 9923"/>
              <a:gd name="connsiteY23" fmla="*/ 5156 h 10000"/>
              <a:gd name="connsiteX24" fmla="*/ 2113 w 9923"/>
              <a:gd name="connsiteY24" fmla="*/ 5486 h 10000"/>
              <a:gd name="connsiteX25" fmla="*/ 2261 w 9923"/>
              <a:gd name="connsiteY25" fmla="*/ 4611 h 10000"/>
              <a:gd name="connsiteX26" fmla="*/ 2325 w 9923"/>
              <a:gd name="connsiteY26" fmla="*/ 5156 h 10000"/>
              <a:gd name="connsiteX27" fmla="*/ 2399 w 9923"/>
              <a:gd name="connsiteY27" fmla="*/ 5272 h 10000"/>
              <a:gd name="connsiteX28" fmla="*/ 2460 w 9923"/>
              <a:gd name="connsiteY28" fmla="*/ 5603 h 10000"/>
              <a:gd name="connsiteX29" fmla="*/ 2539 w 9923"/>
              <a:gd name="connsiteY29" fmla="*/ 5058 h 10000"/>
              <a:gd name="connsiteX30" fmla="*/ 2677 w 9923"/>
              <a:gd name="connsiteY30" fmla="*/ 5486 h 10000"/>
              <a:gd name="connsiteX31" fmla="*/ 2750 w 9923"/>
              <a:gd name="connsiteY31" fmla="*/ 5603 h 10000"/>
              <a:gd name="connsiteX32" fmla="*/ 2823 w 9923"/>
              <a:gd name="connsiteY32" fmla="*/ 5370 h 10000"/>
              <a:gd name="connsiteX33" fmla="*/ 2889 w 9923"/>
              <a:gd name="connsiteY33" fmla="*/ 5370 h 10000"/>
              <a:gd name="connsiteX34" fmla="*/ 3038 w 9923"/>
              <a:gd name="connsiteY34" fmla="*/ 5370 h 10000"/>
              <a:gd name="connsiteX35" fmla="*/ 3100 w 9923"/>
              <a:gd name="connsiteY35" fmla="*/ 4611 h 10000"/>
              <a:gd name="connsiteX36" fmla="*/ 3177 w 9923"/>
              <a:gd name="connsiteY36" fmla="*/ 4942 h 10000"/>
              <a:gd name="connsiteX37" fmla="*/ 3237 w 9923"/>
              <a:gd name="connsiteY37" fmla="*/ 4728 h 10000"/>
              <a:gd name="connsiteX38" fmla="*/ 3387 w 9923"/>
              <a:gd name="connsiteY38" fmla="*/ 6031 h 10000"/>
              <a:gd name="connsiteX39" fmla="*/ 3449 w 9923"/>
              <a:gd name="connsiteY39" fmla="*/ 5272 h 10000"/>
              <a:gd name="connsiteX40" fmla="*/ 3525 w 9923"/>
              <a:gd name="connsiteY40" fmla="*/ 5272 h 10000"/>
              <a:gd name="connsiteX41" fmla="*/ 3600 w 9923"/>
              <a:gd name="connsiteY41" fmla="*/ 5272 h 10000"/>
              <a:gd name="connsiteX42" fmla="*/ 3737 w 9923"/>
              <a:gd name="connsiteY42" fmla="*/ 4611 h 10000"/>
              <a:gd name="connsiteX43" fmla="*/ 3800 w 9923"/>
              <a:gd name="connsiteY43" fmla="*/ 5370 h 10000"/>
              <a:gd name="connsiteX44" fmla="*/ 3875 w 9923"/>
              <a:gd name="connsiteY44" fmla="*/ 5486 h 10000"/>
              <a:gd name="connsiteX45" fmla="*/ 3950 w 9923"/>
              <a:gd name="connsiteY45" fmla="*/ 5058 h 10000"/>
              <a:gd name="connsiteX46" fmla="*/ 4086 w 9923"/>
              <a:gd name="connsiteY46" fmla="*/ 5603 h 10000"/>
              <a:gd name="connsiteX47" fmla="*/ 4163 w 9923"/>
              <a:gd name="connsiteY47" fmla="*/ 4611 h 10000"/>
              <a:gd name="connsiteX48" fmla="*/ 4224 w 9923"/>
              <a:gd name="connsiteY48" fmla="*/ 4825 h 10000"/>
              <a:gd name="connsiteX49" fmla="*/ 4300 w 9923"/>
              <a:gd name="connsiteY49" fmla="*/ 4397 h 10000"/>
              <a:gd name="connsiteX50" fmla="*/ 4436 w 9923"/>
              <a:gd name="connsiteY50" fmla="*/ 5058 h 10000"/>
              <a:gd name="connsiteX51" fmla="*/ 4511 w 9923"/>
              <a:gd name="connsiteY51" fmla="*/ 5156 h 10000"/>
              <a:gd name="connsiteX52" fmla="*/ 4574 w 9923"/>
              <a:gd name="connsiteY52" fmla="*/ 4825 h 10000"/>
              <a:gd name="connsiteX53" fmla="*/ 4648 w 9923"/>
              <a:gd name="connsiteY53" fmla="*/ 5156 h 10000"/>
              <a:gd name="connsiteX54" fmla="*/ 4786 w 9923"/>
              <a:gd name="connsiteY54" fmla="*/ 5156 h 10000"/>
              <a:gd name="connsiteX55" fmla="*/ 4863 w 9923"/>
              <a:gd name="connsiteY55" fmla="*/ 5486 h 10000"/>
              <a:gd name="connsiteX56" fmla="*/ 4938 w 9923"/>
              <a:gd name="connsiteY56" fmla="*/ 5370 h 10000"/>
              <a:gd name="connsiteX57" fmla="*/ 4998 w 9923"/>
              <a:gd name="connsiteY57" fmla="*/ 5272 h 10000"/>
              <a:gd name="connsiteX58" fmla="*/ 5138 w 9923"/>
              <a:gd name="connsiteY58" fmla="*/ 4942 h 10000"/>
              <a:gd name="connsiteX59" fmla="*/ 5210 w 9923"/>
              <a:gd name="connsiteY59" fmla="*/ 4942 h 10000"/>
              <a:gd name="connsiteX60" fmla="*/ 5289 w 9923"/>
              <a:gd name="connsiteY60" fmla="*/ 5272 h 10000"/>
              <a:gd name="connsiteX61" fmla="*/ 5349 w 9923"/>
              <a:gd name="connsiteY61" fmla="*/ 5486 h 10000"/>
              <a:gd name="connsiteX62" fmla="*/ 5499 w 9923"/>
              <a:gd name="connsiteY62" fmla="*/ 5156 h 10000"/>
              <a:gd name="connsiteX63" fmla="*/ 5561 w 9923"/>
              <a:gd name="connsiteY63" fmla="*/ 7354 h 10000"/>
              <a:gd name="connsiteX64" fmla="*/ 5637 w 9923"/>
              <a:gd name="connsiteY64" fmla="*/ 8016 h 10000"/>
              <a:gd name="connsiteX65" fmla="*/ 5712 w 9923"/>
              <a:gd name="connsiteY65" fmla="*/ 7140 h 10000"/>
              <a:gd name="connsiteX66" fmla="*/ 5848 w 9923"/>
              <a:gd name="connsiteY66" fmla="*/ 6265 h 10000"/>
              <a:gd name="connsiteX67" fmla="*/ 5912 w 9923"/>
              <a:gd name="connsiteY67" fmla="*/ 6148 h 10000"/>
              <a:gd name="connsiteX68" fmla="*/ 5987 w 9923"/>
              <a:gd name="connsiteY68" fmla="*/ 5486 h 10000"/>
              <a:gd name="connsiteX69" fmla="*/ 6061 w 9923"/>
              <a:gd name="connsiteY69" fmla="*/ 5700 h 10000"/>
              <a:gd name="connsiteX70" fmla="*/ 6125 w 9923"/>
              <a:gd name="connsiteY70" fmla="*/ 5156 h 10000"/>
              <a:gd name="connsiteX71" fmla="*/ 6274 w 9923"/>
              <a:gd name="connsiteY71" fmla="*/ 4942 h 10000"/>
              <a:gd name="connsiteX72" fmla="*/ 6336 w 9923"/>
              <a:gd name="connsiteY72" fmla="*/ 5370 h 10000"/>
              <a:gd name="connsiteX73" fmla="*/ 6412 w 9923"/>
              <a:gd name="connsiteY73" fmla="*/ 5486 h 10000"/>
              <a:gd name="connsiteX74" fmla="*/ 6473 w 9923"/>
              <a:gd name="connsiteY74" fmla="*/ 6362 h 10000"/>
              <a:gd name="connsiteX75" fmla="*/ 6623 w 9923"/>
              <a:gd name="connsiteY75" fmla="*/ 6265 h 10000"/>
              <a:gd name="connsiteX76" fmla="*/ 6686 w 9923"/>
              <a:gd name="connsiteY76" fmla="*/ 5817 h 10000"/>
              <a:gd name="connsiteX77" fmla="*/ 6761 w 9923"/>
              <a:gd name="connsiteY77" fmla="*/ 7023 h 10000"/>
              <a:gd name="connsiteX78" fmla="*/ 6839 w 9923"/>
              <a:gd name="connsiteY78" fmla="*/ 2743 h 10000"/>
              <a:gd name="connsiteX79" fmla="*/ 6975 w 9923"/>
              <a:gd name="connsiteY79" fmla="*/ 0 h 10000"/>
              <a:gd name="connsiteX80" fmla="*/ 7048 w 9923"/>
              <a:gd name="connsiteY80" fmla="*/ 1323 h 10000"/>
              <a:gd name="connsiteX81" fmla="*/ 7110 w 9923"/>
              <a:gd name="connsiteY81" fmla="*/ 875 h 10000"/>
              <a:gd name="connsiteX82" fmla="*/ 7185 w 9923"/>
              <a:gd name="connsiteY82" fmla="*/ 2082 h 10000"/>
              <a:gd name="connsiteX83" fmla="*/ 7324 w 9923"/>
              <a:gd name="connsiteY83" fmla="*/ 1751 h 10000"/>
              <a:gd name="connsiteX84" fmla="*/ 7398 w 9923"/>
              <a:gd name="connsiteY84" fmla="*/ 1751 h 10000"/>
              <a:gd name="connsiteX85" fmla="*/ 7463 w 9923"/>
              <a:gd name="connsiteY85" fmla="*/ 1965 h 10000"/>
              <a:gd name="connsiteX86" fmla="*/ 7536 w 9923"/>
              <a:gd name="connsiteY86" fmla="*/ 2626 h 10000"/>
              <a:gd name="connsiteX87" fmla="*/ 7675 w 9923"/>
              <a:gd name="connsiteY87" fmla="*/ 1634 h 10000"/>
              <a:gd name="connsiteX88" fmla="*/ 7748 w 9923"/>
              <a:gd name="connsiteY88" fmla="*/ 2082 h 10000"/>
              <a:gd name="connsiteX89" fmla="*/ 7812 w 9923"/>
              <a:gd name="connsiteY89" fmla="*/ 1965 h 10000"/>
              <a:gd name="connsiteX90" fmla="*/ 7887 w 9923"/>
              <a:gd name="connsiteY90" fmla="*/ 992 h 10000"/>
              <a:gd name="connsiteX91" fmla="*/ 8026 w 9923"/>
              <a:gd name="connsiteY91" fmla="*/ 1206 h 10000"/>
              <a:gd name="connsiteX92" fmla="*/ 8098 w 9923"/>
              <a:gd name="connsiteY92" fmla="*/ 545 h 10000"/>
              <a:gd name="connsiteX93" fmla="*/ 8174 w 9923"/>
              <a:gd name="connsiteY93" fmla="*/ 4163 h 10000"/>
              <a:gd name="connsiteX94" fmla="*/ 8235 w 9923"/>
              <a:gd name="connsiteY94" fmla="*/ 5700 h 10000"/>
              <a:gd name="connsiteX95" fmla="*/ 8385 w 9923"/>
              <a:gd name="connsiteY95" fmla="*/ 5700 h 10000"/>
              <a:gd name="connsiteX96" fmla="*/ 8450 w 9923"/>
              <a:gd name="connsiteY96" fmla="*/ 5156 h 10000"/>
              <a:gd name="connsiteX97" fmla="*/ 8524 w 9923"/>
              <a:gd name="connsiteY97" fmla="*/ 5156 h 10000"/>
              <a:gd name="connsiteX98" fmla="*/ 8586 w 9923"/>
              <a:gd name="connsiteY98" fmla="*/ 5700 h 10000"/>
              <a:gd name="connsiteX99" fmla="*/ 8736 w 9923"/>
              <a:gd name="connsiteY99" fmla="*/ 5272 h 10000"/>
              <a:gd name="connsiteX100" fmla="*/ 8799 w 9923"/>
              <a:gd name="connsiteY100" fmla="*/ 4280 h 10000"/>
              <a:gd name="connsiteX101" fmla="*/ 8875 w 9923"/>
              <a:gd name="connsiteY101" fmla="*/ 5058 h 10000"/>
              <a:gd name="connsiteX102" fmla="*/ 8949 w 9923"/>
              <a:gd name="connsiteY102" fmla="*/ 5058 h 10000"/>
              <a:gd name="connsiteX103" fmla="*/ 9087 w 9923"/>
              <a:gd name="connsiteY103" fmla="*/ 4611 h 10000"/>
              <a:gd name="connsiteX104" fmla="*/ 9149 w 9923"/>
              <a:gd name="connsiteY104" fmla="*/ 5058 h 10000"/>
              <a:gd name="connsiteX105" fmla="*/ 9223 w 9923"/>
              <a:gd name="connsiteY105" fmla="*/ 5156 h 10000"/>
              <a:gd name="connsiteX106" fmla="*/ 9301 w 9923"/>
              <a:gd name="connsiteY106" fmla="*/ 5156 h 10000"/>
              <a:gd name="connsiteX107" fmla="*/ 9360 w 9923"/>
              <a:gd name="connsiteY107" fmla="*/ 5058 h 10000"/>
              <a:gd name="connsiteX108" fmla="*/ 9510 w 9923"/>
              <a:gd name="connsiteY108" fmla="*/ 4825 h 10000"/>
              <a:gd name="connsiteX109" fmla="*/ 9574 w 9923"/>
              <a:gd name="connsiteY109" fmla="*/ 5058 h 10000"/>
              <a:gd name="connsiteX110" fmla="*/ 9648 w 9923"/>
              <a:gd name="connsiteY110" fmla="*/ 4825 h 10000"/>
              <a:gd name="connsiteX111" fmla="*/ 9725 w 9923"/>
              <a:gd name="connsiteY111" fmla="*/ 5272 h 10000"/>
              <a:gd name="connsiteX112" fmla="*/ 9862 w 9923"/>
              <a:gd name="connsiteY112" fmla="*/ 4942 h 10000"/>
              <a:gd name="connsiteX113" fmla="*/ 9923 w 9923"/>
              <a:gd name="connsiteY113" fmla="*/ 5370 h 10000"/>
              <a:gd name="connsiteX0" fmla="*/ 0 w 9939"/>
              <a:gd name="connsiteY0" fmla="*/ 10000 h 10000"/>
              <a:gd name="connsiteX1" fmla="*/ 152 w 9939"/>
              <a:gd name="connsiteY1" fmla="*/ 9767 h 10000"/>
              <a:gd name="connsiteX2" fmla="*/ 213 w 9939"/>
              <a:gd name="connsiteY2" fmla="*/ 9767 h 10000"/>
              <a:gd name="connsiteX3" fmla="*/ 290 w 9939"/>
              <a:gd name="connsiteY3" fmla="*/ 9339 h 10000"/>
              <a:gd name="connsiteX4" fmla="*/ 352 w 9939"/>
              <a:gd name="connsiteY4" fmla="*/ 9125 h 10000"/>
              <a:gd name="connsiteX5" fmla="*/ 504 w 9939"/>
              <a:gd name="connsiteY5" fmla="*/ 8560 h 10000"/>
              <a:gd name="connsiteX6" fmla="*/ 568 w 9939"/>
              <a:gd name="connsiteY6" fmla="*/ 8560 h 10000"/>
              <a:gd name="connsiteX7" fmla="*/ 642 w 9939"/>
              <a:gd name="connsiteY7" fmla="*/ 7568 h 10000"/>
              <a:gd name="connsiteX8" fmla="*/ 718 w 9939"/>
              <a:gd name="connsiteY8" fmla="*/ 7568 h 10000"/>
              <a:gd name="connsiteX9" fmla="*/ 856 w 9939"/>
              <a:gd name="connsiteY9" fmla="*/ 7685 h 10000"/>
              <a:gd name="connsiteX10" fmla="*/ 931 w 9939"/>
              <a:gd name="connsiteY10" fmla="*/ 7802 h 10000"/>
              <a:gd name="connsiteX11" fmla="*/ 995 w 9939"/>
              <a:gd name="connsiteY11" fmla="*/ 7354 h 10000"/>
              <a:gd name="connsiteX12" fmla="*/ 1070 w 9939"/>
              <a:gd name="connsiteY12" fmla="*/ 7237 h 10000"/>
              <a:gd name="connsiteX13" fmla="*/ 1209 w 9939"/>
              <a:gd name="connsiteY13" fmla="*/ 5603 h 10000"/>
              <a:gd name="connsiteX14" fmla="*/ 1284 w 9939"/>
              <a:gd name="connsiteY14" fmla="*/ 4942 h 10000"/>
              <a:gd name="connsiteX15" fmla="*/ 1347 w 9939"/>
              <a:gd name="connsiteY15" fmla="*/ 5603 h 10000"/>
              <a:gd name="connsiteX16" fmla="*/ 1424 w 9939"/>
              <a:gd name="connsiteY16" fmla="*/ 5700 h 10000"/>
              <a:gd name="connsiteX17" fmla="*/ 1562 w 9939"/>
              <a:gd name="connsiteY17" fmla="*/ 5370 h 10000"/>
              <a:gd name="connsiteX18" fmla="*/ 1638 w 9939"/>
              <a:gd name="connsiteY18" fmla="*/ 5700 h 10000"/>
              <a:gd name="connsiteX19" fmla="*/ 1703 w 9939"/>
              <a:gd name="connsiteY19" fmla="*/ 5272 h 10000"/>
              <a:gd name="connsiteX20" fmla="*/ 1778 w 9939"/>
              <a:gd name="connsiteY20" fmla="*/ 5603 h 10000"/>
              <a:gd name="connsiteX21" fmla="*/ 1914 w 9939"/>
              <a:gd name="connsiteY21" fmla="*/ 5058 h 10000"/>
              <a:gd name="connsiteX22" fmla="*/ 1989 w 9939"/>
              <a:gd name="connsiteY22" fmla="*/ 5370 h 10000"/>
              <a:gd name="connsiteX23" fmla="*/ 2065 w 9939"/>
              <a:gd name="connsiteY23" fmla="*/ 5156 h 10000"/>
              <a:gd name="connsiteX24" fmla="*/ 2129 w 9939"/>
              <a:gd name="connsiteY24" fmla="*/ 5486 h 10000"/>
              <a:gd name="connsiteX25" fmla="*/ 2279 w 9939"/>
              <a:gd name="connsiteY25" fmla="*/ 4611 h 10000"/>
              <a:gd name="connsiteX26" fmla="*/ 2343 w 9939"/>
              <a:gd name="connsiteY26" fmla="*/ 5156 h 10000"/>
              <a:gd name="connsiteX27" fmla="*/ 2418 w 9939"/>
              <a:gd name="connsiteY27" fmla="*/ 5272 h 10000"/>
              <a:gd name="connsiteX28" fmla="*/ 2479 w 9939"/>
              <a:gd name="connsiteY28" fmla="*/ 5603 h 10000"/>
              <a:gd name="connsiteX29" fmla="*/ 2559 w 9939"/>
              <a:gd name="connsiteY29" fmla="*/ 5058 h 10000"/>
              <a:gd name="connsiteX30" fmla="*/ 2698 w 9939"/>
              <a:gd name="connsiteY30" fmla="*/ 5486 h 10000"/>
              <a:gd name="connsiteX31" fmla="*/ 2771 w 9939"/>
              <a:gd name="connsiteY31" fmla="*/ 5603 h 10000"/>
              <a:gd name="connsiteX32" fmla="*/ 2845 w 9939"/>
              <a:gd name="connsiteY32" fmla="*/ 5370 h 10000"/>
              <a:gd name="connsiteX33" fmla="*/ 2911 w 9939"/>
              <a:gd name="connsiteY33" fmla="*/ 5370 h 10000"/>
              <a:gd name="connsiteX34" fmla="*/ 3062 w 9939"/>
              <a:gd name="connsiteY34" fmla="*/ 5370 h 10000"/>
              <a:gd name="connsiteX35" fmla="*/ 3124 w 9939"/>
              <a:gd name="connsiteY35" fmla="*/ 4611 h 10000"/>
              <a:gd name="connsiteX36" fmla="*/ 3202 w 9939"/>
              <a:gd name="connsiteY36" fmla="*/ 4942 h 10000"/>
              <a:gd name="connsiteX37" fmla="*/ 3262 w 9939"/>
              <a:gd name="connsiteY37" fmla="*/ 4728 h 10000"/>
              <a:gd name="connsiteX38" fmla="*/ 3413 w 9939"/>
              <a:gd name="connsiteY38" fmla="*/ 6031 h 10000"/>
              <a:gd name="connsiteX39" fmla="*/ 3476 w 9939"/>
              <a:gd name="connsiteY39" fmla="*/ 5272 h 10000"/>
              <a:gd name="connsiteX40" fmla="*/ 3552 w 9939"/>
              <a:gd name="connsiteY40" fmla="*/ 5272 h 10000"/>
              <a:gd name="connsiteX41" fmla="*/ 3628 w 9939"/>
              <a:gd name="connsiteY41" fmla="*/ 5272 h 10000"/>
              <a:gd name="connsiteX42" fmla="*/ 3766 w 9939"/>
              <a:gd name="connsiteY42" fmla="*/ 4611 h 10000"/>
              <a:gd name="connsiteX43" fmla="*/ 3829 w 9939"/>
              <a:gd name="connsiteY43" fmla="*/ 5370 h 10000"/>
              <a:gd name="connsiteX44" fmla="*/ 3905 w 9939"/>
              <a:gd name="connsiteY44" fmla="*/ 5486 h 10000"/>
              <a:gd name="connsiteX45" fmla="*/ 3981 w 9939"/>
              <a:gd name="connsiteY45" fmla="*/ 5058 h 10000"/>
              <a:gd name="connsiteX46" fmla="*/ 4118 w 9939"/>
              <a:gd name="connsiteY46" fmla="*/ 5603 h 10000"/>
              <a:gd name="connsiteX47" fmla="*/ 4195 w 9939"/>
              <a:gd name="connsiteY47" fmla="*/ 4611 h 10000"/>
              <a:gd name="connsiteX48" fmla="*/ 4257 w 9939"/>
              <a:gd name="connsiteY48" fmla="*/ 4825 h 10000"/>
              <a:gd name="connsiteX49" fmla="*/ 4333 w 9939"/>
              <a:gd name="connsiteY49" fmla="*/ 4397 h 10000"/>
              <a:gd name="connsiteX50" fmla="*/ 4470 w 9939"/>
              <a:gd name="connsiteY50" fmla="*/ 5058 h 10000"/>
              <a:gd name="connsiteX51" fmla="*/ 4546 w 9939"/>
              <a:gd name="connsiteY51" fmla="*/ 5156 h 10000"/>
              <a:gd name="connsiteX52" fmla="*/ 4609 w 9939"/>
              <a:gd name="connsiteY52" fmla="*/ 4825 h 10000"/>
              <a:gd name="connsiteX53" fmla="*/ 4684 w 9939"/>
              <a:gd name="connsiteY53" fmla="*/ 5156 h 10000"/>
              <a:gd name="connsiteX54" fmla="*/ 4823 w 9939"/>
              <a:gd name="connsiteY54" fmla="*/ 5156 h 10000"/>
              <a:gd name="connsiteX55" fmla="*/ 4901 w 9939"/>
              <a:gd name="connsiteY55" fmla="*/ 5486 h 10000"/>
              <a:gd name="connsiteX56" fmla="*/ 4976 w 9939"/>
              <a:gd name="connsiteY56" fmla="*/ 5370 h 10000"/>
              <a:gd name="connsiteX57" fmla="*/ 5037 w 9939"/>
              <a:gd name="connsiteY57" fmla="*/ 5272 h 10000"/>
              <a:gd name="connsiteX58" fmla="*/ 5178 w 9939"/>
              <a:gd name="connsiteY58" fmla="*/ 4942 h 10000"/>
              <a:gd name="connsiteX59" fmla="*/ 5250 w 9939"/>
              <a:gd name="connsiteY59" fmla="*/ 4942 h 10000"/>
              <a:gd name="connsiteX60" fmla="*/ 5330 w 9939"/>
              <a:gd name="connsiteY60" fmla="*/ 5272 h 10000"/>
              <a:gd name="connsiteX61" fmla="*/ 5391 w 9939"/>
              <a:gd name="connsiteY61" fmla="*/ 5486 h 10000"/>
              <a:gd name="connsiteX62" fmla="*/ 5542 w 9939"/>
              <a:gd name="connsiteY62" fmla="*/ 5156 h 10000"/>
              <a:gd name="connsiteX63" fmla="*/ 5604 w 9939"/>
              <a:gd name="connsiteY63" fmla="*/ 7354 h 10000"/>
              <a:gd name="connsiteX64" fmla="*/ 5681 w 9939"/>
              <a:gd name="connsiteY64" fmla="*/ 8016 h 10000"/>
              <a:gd name="connsiteX65" fmla="*/ 5756 w 9939"/>
              <a:gd name="connsiteY65" fmla="*/ 7140 h 10000"/>
              <a:gd name="connsiteX66" fmla="*/ 5893 w 9939"/>
              <a:gd name="connsiteY66" fmla="*/ 6265 h 10000"/>
              <a:gd name="connsiteX67" fmla="*/ 5958 w 9939"/>
              <a:gd name="connsiteY67" fmla="*/ 6148 h 10000"/>
              <a:gd name="connsiteX68" fmla="*/ 6033 w 9939"/>
              <a:gd name="connsiteY68" fmla="*/ 5486 h 10000"/>
              <a:gd name="connsiteX69" fmla="*/ 6108 w 9939"/>
              <a:gd name="connsiteY69" fmla="*/ 5700 h 10000"/>
              <a:gd name="connsiteX70" fmla="*/ 6173 w 9939"/>
              <a:gd name="connsiteY70" fmla="*/ 5156 h 10000"/>
              <a:gd name="connsiteX71" fmla="*/ 6323 w 9939"/>
              <a:gd name="connsiteY71" fmla="*/ 4942 h 10000"/>
              <a:gd name="connsiteX72" fmla="*/ 6385 w 9939"/>
              <a:gd name="connsiteY72" fmla="*/ 5370 h 10000"/>
              <a:gd name="connsiteX73" fmla="*/ 6462 w 9939"/>
              <a:gd name="connsiteY73" fmla="*/ 5486 h 10000"/>
              <a:gd name="connsiteX74" fmla="*/ 6523 w 9939"/>
              <a:gd name="connsiteY74" fmla="*/ 6362 h 10000"/>
              <a:gd name="connsiteX75" fmla="*/ 6674 w 9939"/>
              <a:gd name="connsiteY75" fmla="*/ 6265 h 10000"/>
              <a:gd name="connsiteX76" fmla="*/ 6738 w 9939"/>
              <a:gd name="connsiteY76" fmla="*/ 5817 h 10000"/>
              <a:gd name="connsiteX77" fmla="*/ 6813 w 9939"/>
              <a:gd name="connsiteY77" fmla="*/ 7023 h 10000"/>
              <a:gd name="connsiteX78" fmla="*/ 6892 w 9939"/>
              <a:gd name="connsiteY78" fmla="*/ 2743 h 10000"/>
              <a:gd name="connsiteX79" fmla="*/ 7029 w 9939"/>
              <a:gd name="connsiteY79" fmla="*/ 0 h 10000"/>
              <a:gd name="connsiteX80" fmla="*/ 7103 w 9939"/>
              <a:gd name="connsiteY80" fmla="*/ 1323 h 10000"/>
              <a:gd name="connsiteX81" fmla="*/ 7165 w 9939"/>
              <a:gd name="connsiteY81" fmla="*/ 875 h 10000"/>
              <a:gd name="connsiteX82" fmla="*/ 7241 w 9939"/>
              <a:gd name="connsiteY82" fmla="*/ 2082 h 10000"/>
              <a:gd name="connsiteX83" fmla="*/ 7381 w 9939"/>
              <a:gd name="connsiteY83" fmla="*/ 1751 h 10000"/>
              <a:gd name="connsiteX84" fmla="*/ 7455 w 9939"/>
              <a:gd name="connsiteY84" fmla="*/ 1751 h 10000"/>
              <a:gd name="connsiteX85" fmla="*/ 7521 w 9939"/>
              <a:gd name="connsiteY85" fmla="*/ 1965 h 10000"/>
              <a:gd name="connsiteX86" fmla="*/ 7594 w 9939"/>
              <a:gd name="connsiteY86" fmla="*/ 2626 h 10000"/>
              <a:gd name="connsiteX87" fmla="*/ 7735 w 9939"/>
              <a:gd name="connsiteY87" fmla="*/ 1634 h 10000"/>
              <a:gd name="connsiteX88" fmla="*/ 7808 w 9939"/>
              <a:gd name="connsiteY88" fmla="*/ 2082 h 10000"/>
              <a:gd name="connsiteX89" fmla="*/ 7873 w 9939"/>
              <a:gd name="connsiteY89" fmla="*/ 1965 h 10000"/>
              <a:gd name="connsiteX90" fmla="*/ 7948 w 9939"/>
              <a:gd name="connsiteY90" fmla="*/ 992 h 10000"/>
              <a:gd name="connsiteX91" fmla="*/ 8088 w 9939"/>
              <a:gd name="connsiteY91" fmla="*/ 1206 h 10000"/>
              <a:gd name="connsiteX92" fmla="*/ 8161 w 9939"/>
              <a:gd name="connsiteY92" fmla="*/ 545 h 10000"/>
              <a:gd name="connsiteX93" fmla="*/ 8237 w 9939"/>
              <a:gd name="connsiteY93" fmla="*/ 4163 h 10000"/>
              <a:gd name="connsiteX94" fmla="*/ 8299 w 9939"/>
              <a:gd name="connsiteY94" fmla="*/ 5700 h 10000"/>
              <a:gd name="connsiteX95" fmla="*/ 8450 w 9939"/>
              <a:gd name="connsiteY95" fmla="*/ 5700 h 10000"/>
              <a:gd name="connsiteX96" fmla="*/ 8516 w 9939"/>
              <a:gd name="connsiteY96" fmla="*/ 5156 h 10000"/>
              <a:gd name="connsiteX97" fmla="*/ 8590 w 9939"/>
              <a:gd name="connsiteY97" fmla="*/ 5156 h 10000"/>
              <a:gd name="connsiteX98" fmla="*/ 8653 w 9939"/>
              <a:gd name="connsiteY98" fmla="*/ 5700 h 10000"/>
              <a:gd name="connsiteX99" fmla="*/ 8804 w 9939"/>
              <a:gd name="connsiteY99" fmla="*/ 5272 h 10000"/>
              <a:gd name="connsiteX100" fmla="*/ 8867 w 9939"/>
              <a:gd name="connsiteY100" fmla="*/ 4280 h 10000"/>
              <a:gd name="connsiteX101" fmla="*/ 8944 w 9939"/>
              <a:gd name="connsiteY101" fmla="*/ 5058 h 10000"/>
              <a:gd name="connsiteX102" fmla="*/ 9018 w 9939"/>
              <a:gd name="connsiteY102" fmla="*/ 5058 h 10000"/>
              <a:gd name="connsiteX103" fmla="*/ 9158 w 9939"/>
              <a:gd name="connsiteY103" fmla="*/ 4611 h 10000"/>
              <a:gd name="connsiteX104" fmla="*/ 9220 w 9939"/>
              <a:gd name="connsiteY104" fmla="*/ 5058 h 10000"/>
              <a:gd name="connsiteX105" fmla="*/ 9295 w 9939"/>
              <a:gd name="connsiteY105" fmla="*/ 5156 h 10000"/>
              <a:gd name="connsiteX106" fmla="*/ 9373 w 9939"/>
              <a:gd name="connsiteY106" fmla="*/ 5156 h 10000"/>
              <a:gd name="connsiteX107" fmla="*/ 9433 w 9939"/>
              <a:gd name="connsiteY107" fmla="*/ 5058 h 10000"/>
              <a:gd name="connsiteX108" fmla="*/ 9584 w 9939"/>
              <a:gd name="connsiteY108" fmla="*/ 4825 h 10000"/>
              <a:gd name="connsiteX109" fmla="*/ 9648 w 9939"/>
              <a:gd name="connsiteY109" fmla="*/ 5058 h 10000"/>
              <a:gd name="connsiteX110" fmla="*/ 9723 w 9939"/>
              <a:gd name="connsiteY110" fmla="*/ 4825 h 10000"/>
              <a:gd name="connsiteX111" fmla="*/ 9800 w 9939"/>
              <a:gd name="connsiteY111" fmla="*/ 5272 h 10000"/>
              <a:gd name="connsiteX112" fmla="*/ 9939 w 9939"/>
              <a:gd name="connsiteY112" fmla="*/ 4942 h 10000"/>
              <a:gd name="connsiteX0" fmla="*/ 0 w 9860"/>
              <a:gd name="connsiteY0" fmla="*/ 10000 h 10000"/>
              <a:gd name="connsiteX1" fmla="*/ 153 w 9860"/>
              <a:gd name="connsiteY1" fmla="*/ 9767 h 10000"/>
              <a:gd name="connsiteX2" fmla="*/ 214 w 9860"/>
              <a:gd name="connsiteY2" fmla="*/ 9767 h 10000"/>
              <a:gd name="connsiteX3" fmla="*/ 292 w 9860"/>
              <a:gd name="connsiteY3" fmla="*/ 9339 h 10000"/>
              <a:gd name="connsiteX4" fmla="*/ 354 w 9860"/>
              <a:gd name="connsiteY4" fmla="*/ 9125 h 10000"/>
              <a:gd name="connsiteX5" fmla="*/ 507 w 9860"/>
              <a:gd name="connsiteY5" fmla="*/ 8560 h 10000"/>
              <a:gd name="connsiteX6" fmla="*/ 571 w 9860"/>
              <a:gd name="connsiteY6" fmla="*/ 8560 h 10000"/>
              <a:gd name="connsiteX7" fmla="*/ 646 w 9860"/>
              <a:gd name="connsiteY7" fmla="*/ 7568 h 10000"/>
              <a:gd name="connsiteX8" fmla="*/ 722 w 9860"/>
              <a:gd name="connsiteY8" fmla="*/ 7568 h 10000"/>
              <a:gd name="connsiteX9" fmla="*/ 861 w 9860"/>
              <a:gd name="connsiteY9" fmla="*/ 7685 h 10000"/>
              <a:gd name="connsiteX10" fmla="*/ 937 w 9860"/>
              <a:gd name="connsiteY10" fmla="*/ 7802 h 10000"/>
              <a:gd name="connsiteX11" fmla="*/ 1001 w 9860"/>
              <a:gd name="connsiteY11" fmla="*/ 7354 h 10000"/>
              <a:gd name="connsiteX12" fmla="*/ 1077 w 9860"/>
              <a:gd name="connsiteY12" fmla="*/ 7237 h 10000"/>
              <a:gd name="connsiteX13" fmla="*/ 1216 w 9860"/>
              <a:gd name="connsiteY13" fmla="*/ 5603 h 10000"/>
              <a:gd name="connsiteX14" fmla="*/ 1292 w 9860"/>
              <a:gd name="connsiteY14" fmla="*/ 4942 h 10000"/>
              <a:gd name="connsiteX15" fmla="*/ 1355 w 9860"/>
              <a:gd name="connsiteY15" fmla="*/ 5603 h 10000"/>
              <a:gd name="connsiteX16" fmla="*/ 1433 w 9860"/>
              <a:gd name="connsiteY16" fmla="*/ 5700 h 10000"/>
              <a:gd name="connsiteX17" fmla="*/ 1572 w 9860"/>
              <a:gd name="connsiteY17" fmla="*/ 5370 h 10000"/>
              <a:gd name="connsiteX18" fmla="*/ 1648 w 9860"/>
              <a:gd name="connsiteY18" fmla="*/ 5700 h 10000"/>
              <a:gd name="connsiteX19" fmla="*/ 1713 w 9860"/>
              <a:gd name="connsiteY19" fmla="*/ 5272 h 10000"/>
              <a:gd name="connsiteX20" fmla="*/ 1789 w 9860"/>
              <a:gd name="connsiteY20" fmla="*/ 5603 h 10000"/>
              <a:gd name="connsiteX21" fmla="*/ 1926 w 9860"/>
              <a:gd name="connsiteY21" fmla="*/ 5058 h 10000"/>
              <a:gd name="connsiteX22" fmla="*/ 2001 w 9860"/>
              <a:gd name="connsiteY22" fmla="*/ 5370 h 10000"/>
              <a:gd name="connsiteX23" fmla="*/ 2078 w 9860"/>
              <a:gd name="connsiteY23" fmla="*/ 5156 h 10000"/>
              <a:gd name="connsiteX24" fmla="*/ 2142 w 9860"/>
              <a:gd name="connsiteY24" fmla="*/ 5486 h 10000"/>
              <a:gd name="connsiteX25" fmla="*/ 2293 w 9860"/>
              <a:gd name="connsiteY25" fmla="*/ 4611 h 10000"/>
              <a:gd name="connsiteX26" fmla="*/ 2357 w 9860"/>
              <a:gd name="connsiteY26" fmla="*/ 5156 h 10000"/>
              <a:gd name="connsiteX27" fmla="*/ 2433 w 9860"/>
              <a:gd name="connsiteY27" fmla="*/ 5272 h 10000"/>
              <a:gd name="connsiteX28" fmla="*/ 2494 w 9860"/>
              <a:gd name="connsiteY28" fmla="*/ 5603 h 10000"/>
              <a:gd name="connsiteX29" fmla="*/ 2575 w 9860"/>
              <a:gd name="connsiteY29" fmla="*/ 5058 h 10000"/>
              <a:gd name="connsiteX30" fmla="*/ 2715 w 9860"/>
              <a:gd name="connsiteY30" fmla="*/ 5486 h 10000"/>
              <a:gd name="connsiteX31" fmla="*/ 2788 w 9860"/>
              <a:gd name="connsiteY31" fmla="*/ 5603 h 10000"/>
              <a:gd name="connsiteX32" fmla="*/ 2862 w 9860"/>
              <a:gd name="connsiteY32" fmla="*/ 5370 h 10000"/>
              <a:gd name="connsiteX33" fmla="*/ 2929 w 9860"/>
              <a:gd name="connsiteY33" fmla="*/ 5370 h 10000"/>
              <a:gd name="connsiteX34" fmla="*/ 3081 w 9860"/>
              <a:gd name="connsiteY34" fmla="*/ 5370 h 10000"/>
              <a:gd name="connsiteX35" fmla="*/ 3143 w 9860"/>
              <a:gd name="connsiteY35" fmla="*/ 4611 h 10000"/>
              <a:gd name="connsiteX36" fmla="*/ 3222 w 9860"/>
              <a:gd name="connsiteY36" fmla="*/ 4942 h 10000"/>
              <a:gd name="connsiteX37" fmla="*/ 3282 w 9860"/>
              <a:gd name="connsiteY37" fmla="*/ 4728 h 10000"/>
              <a:gd name="connsiteX38" fmla="*/ 3434 w 9860"/>
              <a:gd name="connsiteY38" fmla="*/ 6031 h 10000"/>
              <a:gd name="connsiteX39" fmla="*/ 3497 w 9860"/>
              <a:gd name="connsiteY39" fmla="*/ 5272 h 10000"/>
              <a:gd name="connsiteX40" fmla="*/ 3574 w 9860"/>
              <a:gd name="connsiteY40" fmla="*/ 5272 h 10000"/>
              <a:gd name="connsiteX41" fmla="*/ 3650 w 9860"/>
              <a:gd name="connsiteY41" fmla="*/ 5272 h 10000"/>
              <a:gd name="connsiteX42" fmla="*/ 3789 w 9860"/>
              <a:gd name="connsiteY42" fmla="*/ 4611 h 10000"/>
              <a:gd name="connsiteX43" fmla="*/ 3853 w 9860"/>
              <a:gd name="connsiteY43" fmla="*/ 5370 h 10000"/>
              <a:gd name="connsiteX44" fmla="*/ 3929 w 9860"/>
              <a:gd name="connsiteY44" fmla="*/ 5486 h 10000"/>
              <a:gd name="connsiteX45" fmla="*/ 4005 w 9860"/>
              <a:gd name="connsiteY45" fmla="*/ 5058 h 10000"/>
              <a:gd name="connsiteX46" fmla="*/ 4143 w 9860"/>
              <a:gd name="connsiteY46" fmla="*/ 5603 h 10000"/>
              <a:gd name="connsiteX47" fmla="*/ 4221 w 9860"/>
              <a:gd name="connsiteY47" fmla="*/ 4611 h 10000"/>
              <a:gd name="connsiteX48" fmla="*/ 4283 w 9860"/>
              <a:gd name="connsiteY48" fmla="*/ 4825 h 10000"/>
              <a:gd name="connsiteX49" fmla="*/ 4360 w 9860"/>
              <a:gd name="connsiteY49" fmla="*/ 4397 h 10000"/>
              <a:gd name="connsiteX50" fmla="*/ 4497 w 9860"/>
              <a:gd name="connsiteY50" fmla="*/ 5058 h 10000"/>
              <a:gd name="connsiteX51" fmla="*/ 4574 w 9860"/>
              <a:gd name="connsiteY51" fmla="*/ 5156 h 10000"/>
              <a:gd name="connsiteX52" fmla="*/ 4637 w 9860"/>
              <a:gd name="connsiteY52" fmla="*/ 4825 h 10000"/>
              <a:gd name="connsiteX53" fmla="*/ 4713 w 9860"/>
              <a:gd name="connsiteY53" fmla="*/ 5156 h 10000"/>
              <a:gd name="connsiteX54" fmla="*/ 4853 w 9860"/>
              <a:gd name="connsiteY54" fmla="*/ 5156 h 10000"/>
              <a:gd name="connsiteX55" fmla="*/ 4931 w 9860"/>
              <a:gd name="connsiteY55" fmla="*/ 5486 h 10000"/>
              <a:gd name="connsiteX56" fmla="*/ 5007 w 9860"/>
              <a:gd name="connsiteY56" fmla="*/ 5370 h 10000"/>
              <a:gd name="connsiteX57" fmla="*/ 5068 w 9860"/>
              <a:gd name="connsiteY57" fmla="*/ 5272 h 10000"/>
              <a:gd name="connsiteX58" fmla="*/ 5210 w 9860"/>
              <a:gd name="connsiteY58" fmla="*/ 4942 h 10000"/>
              <a:gd name="connsiteX59" fmla="*/ 5282 w 9860"/>
              <a:gd name="connsiteY59" fmla="*/ 4942 h 10000"/>
              <a:gd name="connsiteX60" fmla="*/ 5363 w 9860"/>
              <a:gd name="connsiteY60" fmla="*/ 5272 h 10000"/>
              <a:gd name="connsiteX61" fmla="*/ 5424 w 9860"/>
              <a:gd name="connsiteY61" fmla="*/ 5486 h 10000"/>
              <a:gd name="connsiteX62" fmla="*/ 5576 w 9860"/>
              <a:gd name="connsiteY62" fmla="*/ 5156 h 10000"/>
              <a:gd name="connsiteX63" fmla="*/ 5638 w 9860"/>
              <a:gd name="connsiteY63" fmla="*/ 7354 h 10000"/>
              <a:gd name="connsiteX64" fmla="*/ 5716 w 9860"/>
              <a:gd name="connsiteY64" fmla="*/ 8016 h 10000"/>
              <a:gd name="connsiteX65" fmla="*/ 5791 w 9860"/>
              <a:gd name="connsiteY65" fmla="*/ 7140 h 10000"/>
              <a:gd name="connsiteX66" fmla="*/ 5929 w 9860"/>
              <a:gd name="connsiteY66" fmla="*/ 6265 h 10000"/>
              <a:gd name="connsiteX67" fmla="*/ 5995 w 9860"/>
              <a:gd name="connsiteY67" fmla="*/ 6148 h 10000"/>
              <a:gd name="connsiteX68" fmla="*/ 6070 w 9860"/>
              <a:gd name="connsiteY68" fmla="*/ 5486 h 10000"/>
              <a:gd name="connsiteX69" fmla="*/ 6145 w 9860"/>
              <a:gd name="connsiteY69" fmla="*/ 5700 h 10000"/>
              <a:gd name="connsiteX70" fmla="*/ 6211 w 9860"/>
              <a:gd name="connsiteY70" fmla="*/ 5156 h 10000"/>
              <a:gd name="connsiteX71" fmla="*/ 6362 w 9860"/>
              <a:gd name="connsiteY71" fmla="*/ 4942 h 10000"/>
              <a:gd name="connsiteX72" fmla="*/ 6424 w 9860"/>
              <a:gd name="connsiteY72" fmla="*/ 5370 h 10000"/>
              <a:gd name="connsiteX73" fmla="*/ 6502 w 9860"/>
              <a:gd name="connsiteY73" fmla="*/ 5486 h 10000"/>
              <a:gd name="connsiteX74" fmla="*/ 6563 w 9860"/>
              <a:gd name="connsiteY74" fmla="*/ 6362 h 10000"/>
              <a:gd name="connsiteX75" fmla="*/ 6715 w 9860"/>
              <a:gd name="connsiteY75" fmla="*/ 6265 h 10000"/>
              <a:gd name="connsiteX76" fmla="*/ 6779 w 9860"/>
              <a:gd name="connsiteY76" fmla="*/ 5817 h 10000"/>
              <a:gd name="connsiteX77" fmla="*/ 6855 w 9860"/>
              <a:gd name="connsiteY77" fmla="*/ 7023 h 10000"/>
              <a:gd name="connsiteX78" fmla="*/ 6934 w 9860"/>
              <a:gd name="connsiteY78" fmla="*/ 2743 h 10000"/>
              <a:gd name="connsiteX79" fmla="*/ 7072 w 9860"/>
              <a:gd name="connsiteY79" fmla="*/ 0 h 10000"/>
              <a:gd name="connsiteX80" fmla="*/ 7147 w 9860"/>
              <a:gd name="connsiteY80" fmla="*/ 1323 h 10000"/>
              <a:gd name="connsiteX81" fmla="*/ 7209 w 9860"/>
              <a:gd name="connsiteY81" fmla="*/ 875 h 10000"/>
              <a:gd name="connsiteX82" fmla="*/ 7285 w 9860"/>
              <a:gd name="connsiteY82" fmla="*/ 2082 h 10000"/>
              <a:gd name="connsiteX83" fmla="*/ 7426 w 9860"/>
              <a:gd name="connsiteY83" fmla="*/ 1751 h 10000"/>
              <a:gd name="connsiteX84" fmla="*/ 7501 w 9860"/>
              <a:gd name="connsiteY84" fmla="*/ 1751 h 10000"/>
              <a:gd name="connsiteX85" fmla="*/ 7567 w 9860"/>
              <a:gd name="connsiteY85" fmla="*/ 1965 h 10000"/>
              <a:gd name="connsiteX86" fmla="*/ 7641 w 9860"/>
              <a:gd name="connsiteY86" fmla="*/ 2626 h 10000"/>
              <a:gd name="connsiteX87" fmla="*/ 7782 w 9860"/>
              <a:gd name="connsiteY87" fmla="*/ 1634 h 10000"/>
              <a:gd name="connsiteX88" fmla="*/ 7856 w 9860"/>
              <a:gd name="connsiteY88" fmla="*/ 2082 h 10000"/>
              <a:gd name="connsiteX89" fmla="*/ 7921 w 9860"/>
              <a:gd name="connsiteY89" fmla="*/ 1965 h 10000"/>
              <a:gd name="connsiteX90" fmla="*/ 7997 w 9860"/>
              <a:gd name="connsiteY90" fmla="*/ 992 h 10000"/>
              <a:gd name="connsiteX91" fmla="*/ 8138 w 9860"/>
              <a:gd name="connsiteY91" fmla="*/ 1206 h 10000"/>
              <a:gd name="connsiteX92" fmla="*/ 8211 w 9860"/>
              <a:gd name="connsiteY92" fmla="*/ 545 h 10000"/>
              <a:gd name="connsiteX93" fmla="*/ 8288 w 9860"/>
              <a:gd name="connsiteY93" fmla="*/ 4163 h 10000"/>
              <a:gd name="connsiteX94" fmla="*/ 8350 w 9860"/>
              <a:gd name="connsiteY94" fmla="*/ 5700 h 10000"/>
              <a:gd name="connsiteX95" fmla="*/ 8502 w 9860"/>
              <a:gd name="connsiteY95" fmla="*/ 5700 h 10000"/>
              <a:gd name="connsiteX96" fmla="*/ 8568 w 9860"/>
              <a:gd name="connsiteY96" fmla="*/ 5156 h 10000"/>
              <a:gd name="connsiteX97" fmla="*/ 8643 w 9860"/>
              <a:gd name="connsiteY97" fmla="*/ 5156 h 10000"/>
              <a:gd name="connsiteX98" fmla="*/ 8706 w 9860"/>
              <a:gd name="connsiteY98" fmla="*/ 5700 h 10000"/>
              <a:gd name="connsiteX99" fmla="*/ 8858 w 9860"/>
              <a:gd name="connsiteY99" fmla="*/ 5272 h 10000"/>
              <a:gd name="connsiteX100" fmla="*/ 8921 w 9860"/>
              <a:gd name="connsiteY100" fmla="*/ 4280 h 10000"/>
              <a:gd name="connsiteX101" fmla="*/ 8999 w 9860"/>
              <a:gd name="connsiteY101" fmla="*/ 5058 h 10000"/>
              <a:gd name="connsiteX102" fmla="*/ 9073 w 9860"/>
              <a:gd name="connsiteY102" fmla="*/ 5058 h 10000"/>
              <a:gd name="connsiteX103" fmla="*/ 9214 w 9860"/>
              <a:gd name="connsiteY103" fmla="*/ 4611 h 10000"/>
              <a:gd name="connsiteX104" fmla="*/ 9277 w 9860"/>
              <a:gd name="connsiteY104" fmla="*/ 5058 h 10000"/>
              <a:gd name="connsiteX105" fmla="*/ 9352 w 9860"/>
              <a:gd name="connsiteY105" fmla="*/ 5156 h 10000"/>
              <a:gd name="connsiteX106" fmla="*/ 9431 w 9860"/>
              <a:gd name="connsiteY106" fmla="*/ 5156 h 10000"/>
              <a:gd name="connsiteX107" fmla="*/ 9491 w 9860"/>
              <a:gd name="connsiteY107" fmla="*/ 5058 h 10000"/>
              <a:gd name="connsiteX108" fmla="*/ 9643 w 9860"/>
              <a:gd name="connsiteY108" fmla="*/ 4825 h 10000"/>
              <a:gd name="connsiteX109" fmla="*/ 9707 w 9860"/>
              <a:gd name="connsiteY109" fmla="*/ 5058 h 10000"/>
              <a:gd name="connsiteX110" fmla="*/ 9783 w 9860"/>
              <a:gd name="connsiteY110" fmla="*/ 4825 h 10000"/>
              <a:gd name="connsiteX111" fmla="*/ 9860 w 9860"/>
              <a:gd name="connsiteY111" fmla="*/ 5272 h 10000"/>
              <a:gd name="connsiteX0" fmla="*/ 0 w 9922"/>
              <a:gd name="connsiteY0" fmla="*/ 10000 h 10000"/>
              <a:gd name="connsiteX1" fmla="*/ 155 w 9922"/>
              <a:gd name="connsiteY1" fmla="*/ 9767 h 10000"/>
              <a:gd name="connsiteX2" fmla="*/ 217 w 9922"/>
              <a:gd name="connsiteY2" fmla="*/ 9767 h 10000"/>
              <a:gd name="connsiteX3" fmla="*/ 296 w 9922"/>
              <a:gd name="connsiteY3" fmla="*/ 9339 h 10000"/>
              <a:gd name="connsiteX4" fmla="*/ 359 w 9922"/>
              <a:gd name="connsiteY4" fmla="*/ 9125 h 10000"/>
              <a:gd name="connsiteX5" fmla="*/ 514 w 9922"/>
              <a:gd name="connsiteY5" fmla="*/ 8560 h 10000"/>
              <a:gd name="connsiteX6" fmla="*/ 579 w 9922"/>
              <a:gd name="connsiteY6" fmla="*/ 8560 h 10000"/>
              <a:gd name="connsiteX7" fmla="*/ 655 w 9922"/>
              <a:gd name="connsiteY7" fmla="*/ 7568 h 10000"/>
              <a:gd name="connsiteX8" fmla="*/ 732 w 9922"/>
              <a:gd name="connsiteY8" fmla="*/ 7568 h 10000"/>
              <a:gd name="connsiteX9" fmla="*/ 873 w 9922"/>
              <a:gd name="connsiteY9" fmla="*/ 7685 h 10000"/>
              <a:gd name="connsiteX10" fmla="*/ 950 w 9922"/>
              <a:gd name="connsiteY10" fmla="*/ 7802 h 10000"/>
              <a:gd name="connsiteX11" fmla="*/ 1015 w 9922"/>
              <a:gd name="connsiteY11" fmla="*/ 7354 h 10000"/>
              <a:gd name="connsiteX12" fmla="*/ 1092 w 9922"/>
              <a:gd name="connsiteY12" fmla="*/ 7237 h 10000"/>
              <a:gd name="connsiteX13" fmla="*/ 1233 w 9922"/>
              <a:gd name="connsiteY13" fmla="*/ 5603 h 10000"/>
              <a:gd name="connsiteX14" fmla="*/ 1310 w 9922"/>
              <a:gd name="connsiteY14" fmla="*/ 4942 h 10000"/>
              <a:gd name="connsiteX15" fmla="*/ 1374 w 9922"/>
              <a:gd name="connsiteY15" fmla="*/ 5603 h 10000"/>
              <a:gd name="connsiteX16" fmla="*/ 1453 w 9922"/>
              <a:gd name="connsiteY16" fmla="*/ 5700 h 10000"/>
              <a:gd name="connsiteX17" fmla="*/ 1594 w 9922"/>
              <a:gd name="connsiteY17" fmla="*/ 5370 h 10000"/>
              <a:gd name="connsiteX18" fmla="*/ 1671 w 9922"/>
              <a:gd name="connsiteY18" fmla="*/ 5700 h 10000"/>
              <a:gd name="connsiteX19" fmla="*/ 1737 w 9922"/>
              <a:gd name="connsiteY19" fmla="*/ 5272 h 10000"/>
              <a:gd name="connsiteX20" fmla="*/ 1814 w 9922"/>
              <a:gd name="connsiteY20" fmla="*/ 5603 h 10000"/>
              <a:gd name="connsiteX21" fmla="*/ 1953 w 9922"/>
              <a:gd name="connsiteY21" fmla="*/ 5058 h 10000"/>
              <a:gd name="connsiteX22" fmla="*/ 2029 w 9922"/>
              <a:gd name="connsiteY22" fmla="*/ 5370 h 10000"/>
              <a:gd name="connsiteX23" fmla="*/ 2108 w 9922"/>
              <a:gd name="connsiteY23" fmla="*/ 5156 h 10000"/>
              <a:gd name="connsiteX24" fmla="*/ 2172 w 9922"/>
              <a:gd name="connsiteY24" fmla="*/ 5486 h 10000"/>
              <a:gd name="connsiteX25" fmla="*/ 2326 w 9922"/>
              <a:gd name="connsiteY25" fmla="*/ 4611 h 10000"/>
              <a:gd name="connsiteX26" fmla="*/ 2390 w 9922"/>
              <a:gd name="connsiteY26" fmla="*/ 5156 h 10000"/>
              <a:gd name="connsiteX27" fmla="*/ 2468 w 9922"/>
              <a:gd name="connsiteY27" fmla="*/ 5272 h 10000"/>
              <a:gd name="connsiteX28" fmla="*/ 2529 w 9922"/>
              <a:gd name="connsiteY28" fmla="*/ 5603 h 10000"/>
              <a:gd name="connsiteX29" fmla="*/ 2612 w 9922"/>
              <a:gd name="connsiteY29" fmla="*/ 5058 h 10000"/>
              <a:gd name="connsiteX30" fmla="*/ 2754 w 9922"/>
              <a:gd name="connsiteY30" fmla="*/ 5486 h 10000"/>
              <a:gd name="connsiteX31" fmla="*/ 2828 w 9922"/>
              <a:gd name="connsiteY31" fmla="*/ 5603 h 10000"/>
              <a:gd name="connsiteX32" fmla="*/ 2903 w 9922"/>
              <a:gd name="connsiteY32" fmla="*/ 5370 h 10000"/>
              <a:gd name="connsiteX33" fmla="*/ 2971 w 9922"/>
              <a:gd name="connsiteY33" fmla="*/ 5370 h 10000"/>
              <a:gd name="connsiteX34" fmla="*/ 3125 w 9922"/>
              <a:gd name="connsiteY34" fmla="*/ 5370 h 10000"/>
              <a:gd name="connsiteX35" fmla="*/ 3188 w 9922"/>
              <a:gd name="connsiteY35" fmla="*/ 4611 h 10000"/>
              <a:gd name="connsiteX36" fmla="*/ 3268 w 9922"/>
              <a:gd name="connsiteY36" fmla="*/ 4942 h 10000"/>
              <a:gd name="connsiteX37" fmla="*/ 3329 w 9922"/>
              <a:gd name="connsiteY37" fmla="*/ 4728 h 10000"/>
              <a:gd name="connsiteX38" fmla="*/ 3483 w 9922"/>
              <a:gd name="connsiteY38" fmla="*/ 6031 h 10000"/>
              <a:gd name="connsiteX39" fmla="*/ 3547 w 9922"/>
              <a:gd name="connsiteY39" fmla="*/ 5272 h 10000"/>
              <a:gd name="connsiteX40" fmla="*/ 3625 w 9922"/>
              <a:gd name="connsiteY40" fmla="*/ 5272 h 10000"/>
              <a:gd name="connsiteX41" fmla="*/ 3702 w 9922"/>
              <a:gd name="connsiteY41" fmla="*/ 5272 h 10000"/>
              <a:gd name="connsiteX42" fmla="*/ 3843 w 9922"/>
              <a:gd name="connsiteY42" fmla="*/ 4611 h 10000"/>
              <a:gd name="connsiteX43" fmla="*/ 3908 w 9922"/>
              <a:gd name="connsiteY43" fmla="*/ 5370 h 10000"/>
              <a:gd name="connsiteX44" fmla="*/ 3985 w 9922"/>
              <a:gd name="connsiteY44" fmla="*/ 5486 h 10000"/>
              <a:gd name="connsiteX45" fmla="*/ 4062 w 9922"/>
              <a:gd name="connsiteY45" fmla="*/ 5058 h 10000"/>
              <a:gd name="connsiteX46" fmla="*/ 4202 w 9922"/>
              <a:gd name="connsiteY46" fmla="*/ 5603 h 10000"/>
              <a:gd name="connsiteX47" fmla="*/ 4281 w 9922"/>
              <a:gd name="connsiteY47" fmla="*/ 4611 h 10000"/>
              <a:gd name="connsiteX48" fmla="*/ 4344 w 9922"/>
              <a:gd name="connsiteY48" fmla="*/ 4825 h 10000"/>
              <a:gd name="connsiteX49" fmla="*/ 4422 w 9922"/>
              <a:gd name="connsiteY49" fmla="*/ 4397 h 10000"/>
              <a:gd name="connsiteX50" fmla="*/ 4561 w 9922"/>
              <a:gd name="connsiteY50" fmla="*/ 5058 h 10000"/>
              <a:gd name="connsiteX51" fmla="*/ 4639 w 9922"/>
              <a:gd name="connsiteY51" fmla="*/ 5156 h 10000"/>
              <a:gd name="connsiteX52" fmla="*/ 4703 w 9922"/>
              <a:gd name="connsiteY52" fmla="*/ 4825 h 10000"/>
              <a:gd name="connsiteX53" fmla="*/ 4780 w 9922"/>
              <a:gd name="connsiteY53" fmla="*/ 5156 h 10000"/>
              <a:gd name="connsiteX54" fmla="*/ 4922 w 9922"/>
              <a:gd name="connsiteY54" fmla="*/ 5156 h 10000"/>
              <a:gd name="connsiteX55" fmla="*/ 5001 w 9922"/>
              <a:gd name="connsiteY55" fmla="*/ 5486 h 10000"/>
              <a:gd name="connsiteX56" fmla="*/ 5078 w 9922"/>
              <a:gd name="connsiteY56" fmla="*/ 5370 h 10000"/>
              <a:gd name="connsiteX57" fmla="*/ 5140 w 9922"/>
              <a:gd name="connsiteY57" fmla="*/ 5272 h 10000"/>
              <a:gd name="connsiteX58" fmla="*/ 5284 w 9922"/>
              <a:gd name="connsiteY58" fmla="*/ 4942 h 10000"/>
              <a:gd name="connsiteX59" fmla="*/ 5357 w 9922"/>
              <a:gd name="connsiteY59" fmla="*/ 4942 h 10000"/>
              <a:gd name="connsiteX60" fmla="*/ 5439 w 9922"/>
              <a:gd name="connsiteY60" fmla="*/ 5272 h 10000"/>
              <a:gd name="connsiteX61" fmla="*/ 5501 w 9922"/>
              <a:gd name="connsiteY61" fmla="*/ 5486 h 10000"/>
              <a:gd name="connsiteX62" fmla="*/ 5655 w 9922"/>
              <a:gd name="connsiteY62" fmla="*/ 5156 h 10000"/>
              <a:gd name="connsiteX63" fmla="*/ 5718 w 9922"/>
              <a:gd name="connsiteY63" fmla="*/ 7354 h 10000"/>
              <a:gd name="connsiteX64" fmla="*/ 5797 w 9922"/>
              <a:gd name="connsiteY64" fmla="*/ 8016 h 10000"/>
              <a:gd name="connsiteX65" fmla="*/ 5873 w 9922"/>
              <a:gd name="connsiteY65" fmla="*/ 7140 h 10000"/>
              <a:gd name="connsiteX66" fmla="*/ 6013 w 9922"/>
              <a:gd name="connsiteY66" fmla="*/ 6265 h 10000"/>
              <a:gd name="connsiteX67" fmla="*/ 6080 w 9922"/>
              <a:gd name="connsiteY67" fmla="*/ 6148 h 10000"/>
              <a:gd name="connsiteX68" fmla="*/ 6156 w 9922"/>
              <a:gd name="connsiteY68" fmla="*/ 5486 h 10000"/>
              <a:gd name="connsiteX69" fmla="*/ 6232 w 9922"/>
              <a:gd name="connsiteY69" fmla="*/ 5700 h 10000"/>
              <a:gd name="connsiteX70" fmla="*/ 6299 w 9922"/>
              <a:gd name="connsiteY70" fmla="*/ 5156 h 10000"/>
              <a:gd name="connsiteX71" fmla="*/ 6452 w 9922"/>
              <a:gd name="connsiteY71" fmla="*/ 4942 h 10000"/>
              <a:gd name="connsiteX72" fmla="*/ 6515 w 9922"/>
              <a:gd name="connsiteY72" fmla="*/ 5370 h 10000"/>
              <a:gd name="connsiteX73" fmla="*/ 6594 w 9922"/>
              <a:gd name="connsiteY73" fmla="*/ 5486 h 10000"/>
              <a:gd name="connsiteX74" fmla="*/ 6656 w 9922"/>
              <a:gd name="connsiteY74" fmla="*/ 6362 h 10000"/>
              <a:gd name="connsiteX75" fmla="*/ 6810 w 9922"/>
              <a:gd name="connsiteY75" fmla="*/ 6265 h 10000"/>
              <a:gd name="connsiteX76" fmla="*/ 6875 w 9922"/>
              <a:gd name="connsiteY76" fmla="*/ 5817 h 10000"/>
              <a:gd name="connsiteX77" fmla="*/ 6952 w 9922"/>
              <a:gd name="connsiteY77" fmla="*/ 7023 h 10000"/>
              <a:gd name="connsiteX78" fmla="*/ 7032 w 9922"/>
              <a:gd name="connsiteY78" fmla="*/ 2743 h 10000"/>
              <a:gd name="connsiteX79" fmla="*/ 7172 w 9922"/>
              <a:gd name="connsiteY79" fmla="*/ 0 h 10000"/>
              <a:gd name="connsiteX80" fmla="*/ 7248 w 9922"/>
              <a:gd name="connsiteY80" fmla="*/ 1323 h 10000"/>
              <a:gd name="connsiteX81" fmla="*/ 7311 w 9922"/>
              <a:gd name="connsiteY81" fmla="*/ 875 h 10000"/>
              <a:gd name="connsiteX82" fmla="*/ 7388 w 9922"/>
              <a:gd name="connsiteY82" fmla="*/ 2082 h 10000"/>
              <a:gd name="connsiteX83" fmla="*/ 7531 w 9922"/>
              <a:gd name="connsiteY83" fmla="*/ 1751 h 10000"/>
              <a:gd name="connsiteX84" fmla="*/ 7608 w 9922"/>
              <a:gd name="connsiteY84" fmla="*/ 1751 h 10000"/>
              <a:gd name="connsiteX85" fmla="*/ 7674 w 9922"/>
              <a:gd name="connsiteY85" fmla="*/ 1965 h 10000"/>
              <a:gd name="connsiteX86" fmla="*/ 7749 w 9922"/>
              <a:gd name="connsiteY86" fmla="*/ 2626 h 10000"/>
              <a:gd name="connsiteX87" fmla="*/ 7892 w 9922"/>
              <a:gd name="connsiteY87" fmla="*/ 1634 h 10000"/>
              <a:gd name="connsiteX88" fmla="*/ 7968 w 9922"/>
              <a:gd name="connsiteY88" fmla="*/ 2082 h 10000"/>
              <a:gd name="connsiteX89" fmla="*/ 8033 w 9922"/>
              <a:gd name="connsiteY89" fmla="*/ 1965 h 10000"/>
              <a:gd name="connsiteX90" fmla="*/ 8111 w 9922"/>
              <a:gd name="connsiteY90" fmla="*/ 992 h 10000"/>
              <a:gd name="connsiteX91" fmla="*/ 8254 w 9922"/>
              <a:gd name="connsiteY91" fmla="*/ 1206 h 10000"/>
              <a:gd name="connsiteX92" fmla="*/ 8328 w 9922"/>
              <a:gd name="connsiteY92" fmla="*/ 545 h 10000"/>
              <a:gd name="connsiteX93" fmla="*/ 8406 w 9922"/>
              <a:gd name="connsiteY93" fmla="*/ 4163 h 10000"/>
              <a:gd name="connsiteX94" fmla="*/ 8469 w 9922"/>
              <a:gd name="connsiteY94" fmla="*/ 5700 h 10000"/>
              <a:gd name="connsiteX95" fmla="*/ 8623 w 9922"/>
              <a:gd name="connsiteY95" fmla="*/ 5700 h 10000"/>
              <a:gd name="connsiteX96" fmla="*/ 8690 w 9922"/>
              <a:gd name="connsiteY96" fmla="*/ 5156 h 10000"/>
              <a:gd name="connsiteX97" fmla="*/ 8766 w 9922"/>
              <a:gd name="connsiteY97" fmla="*/ 5156 h 10000"/>
              <a:gd name="connsiteX98" fmla="*/ 8830 w 9922"/>
              <a:gd name="connsiteY98" fmla="*/ 5700 h 10000"/>
              <a:gd name="connsiteX99" fmla="*/ 8984 w 9922"/>
              <a:gd name="connsiteY99" fmla="*/ 5272 h 10000"/>
              <a:gd name="connsiteX100" fmla="*/ 9048 w 9922"/>
              <a:gd name="connsiteY100" fmla="*/ 4280 h 10000"/>
              <a:gd name="connsiteX101" fmla="*/ 9127 w 9922"/>
              <a:gd name="connsiteY101" fmla="*/ 5058 h 10000"/>
              <a:gd name="connsiteX102" fmla="*/ 9202 w 9922"/>
              <a:gd name="connsiteY102" fmla="*/ 5058 h 10000"/>
              <a:gd name="connsiteX103" fmla="*/ 9345 w 9922"/>
              <a:gd name="connsiteY103" fmla="*/ 4611 h 10000"/>
              <a:gd name="connsiteX104" fmla="*/ 9409 w 9922"/>
              <a:gd name="connsiteY104" fmla="*/ 5058 h 10000"/>
              <a:gd name="connsiteX105" fmla="*/ 9485 w 9922"/>
              <a:gd name="connsiteY105" fmla="*/ 5156 h 10000"/>
              <a:gd name="connsiteX106" fmla="*/ 9565 w 9922"/>
              <a:gd name="connsiteY106" fmla="*/ 5156 h 10000"/>
              <a:gd name="connsiteX107" fmla="*/ 9626 w 9922"/>
              <a:gd name="connsiteY107" fmla="*/ 5058 h 10000"/>
              <a:gd name="connsiteX108" fmla="*/ 9780 w 9922"/>
              <a:gd name="connsiteY108" fmla="*/ 4825 h 10000"/>
              <a:gd name="connsiteX109" fmla="*/ 9845 w 9922"/>
              <a:gd name="connsiteY109" fmla="*/ 5058 h 10000"/>
              <a:gd name="connsiteX110" fmla="*/ 9922 w 9922"/>
              <a:gd name="connsiteY110" fmla="*/ 4825 h 10000"/>
              <a:gd name="connsiteX0" fmla="*/ 0 w 9922"/>
              <a:gd name="connsiteY0" fmla="*/ 10000 h 10000"/>
              <a:gd name="connsiteX1" fmla="*/ 156 w 9922"/>
              <a:gd name="connsiteY1" fmla="*/ 9767 h 10000"/>
              <a:gd name="connsiteX2" fmla="*/ 219 w 9922"/>
              <a:gd name="connsiteY2" fmla="*/ 9767 h 10000"/>
              <a:gd name="connsiteX3" fmla="*/ 298 w 9922"/>
              <a:gd name="connsiteY3" fmla="*/ 9339 h 10000"/>
              <a:gd name="connsiteX4" fmla="*/ 362 w 9922"/>
              <a:gd name="connsiteY4" fmla="*/ 9125 h 10000"/>
              <a:gd name="connsiteX5" fmla="*/ 518 w 9922"/>
              <a:gd name="connsiteY5" fmla="*/ 8560 h 10000"/>
              <a:gd name="connsiteX6" fmla="*/ 584 w 9922"/>
              <a:gd name="connsiteY6" fmla="*/ 8560 h 10000"/>
              <a:gd name="connsiteX7" fmla="*/ 660 w 9922"/>
              <a:gd name="connsiteY7" fmla="*/ 7568 h 10000"/>
              <a:gd name="connsiteX8" fmla="*/ 738 w 9922"/>
              <a:gd name="connsiteY8" fmla="*/ 7568 h 10000"/>
              <a:gd name="connsiteX9" fmla="*/ 880 w 9922"/>
              <a:gd name="connsiteY9" fmla="*/ 7685 h 10000"/>
              <a:gd name="connsiteX10" fmla="*/ 957 w 9922"/>
              <a:gd name="connsiteY10" fmla="*/ 7802 h 10000"/>
              <a:gd name="connsiteX11" fmla="*/ 1023 w 9922"/>
              <a:gd name="connsiteY11" fmla="*/ 7354 h 10000"/>
              <a:gd name="connsiteX12" fmla="*/ 1101 w 9922"/>
              <a:gd name="connsiteY12" fmla="*/ 7237 h 10000"/>
              <a:gd name="connsiteX13" fmla="*/ 1243 w 9922"/>
              <a:gd name="connsiteY13" fmla="*/ 5603 h 10000"/>
              <a:gd name="connsiteX14" fmla="*/ 1320 w 9922"/>
              <a:gd name="connsiteY14" fmla="*/ 4942 h 10000"/>
              <a:gd name="connsiteX15" fmla="*/ 1385 w 9922"/>
              <a:gd name="connsiteY15" fmla="*/ 5603 h 10000"/>
              <a:gd name="connsiteX16" fmla="*/ 1464 w 9922"/>
              <a:gd name="connsiteY16" fmla="*/ 5700 h 10000"/>
              <a:gd name="connsiteX17" fmla="*/ 1607 w 9922"/>
              <a:gd name="connsiteY17" fmla="*/ 5370 h 10000"/>
              <a:gd name="connsiteX18" fmla="*/ 1684 w 9922"/>
              <a:gd name="connsiteY18" fmla="*/ 5700 h 10000"/>
              <a:gd name="connsiteX19" fmla="*/ 1751 w 9922"/>
              <a:gd name="connsiteY19" fmla="*/ 5272 h 10000"/>
              <a:gd name="connsiteX20" fmla="*/ 1828 w 9922"/>
              <a:gd name="connsiteY20" fmla="*/ 5603 h 10000"/>
              <a:gd name="connsiteX21" fmla="*/ 1968 w 9922"/>
              <a:gd name="connsiteY21" fmla="*/ 5058 h 10000"/>
              <a:gd name="connsiteX22" fmla="*/ 2045 w 9922"/>
              <a:gd name="connsiteY22" fmla="*/ 5370 h 10000"/>
              <a:gd name="connsiteX23" fmla="*/ 2125 w 9922"/>
              <a:gd name="connsiteY23" fmla="*/ 5156 h 10000"/>
              <a:gd name="connsiteX24" fmla="*/ 2189 w 9922"/>
              <a:gd name="connsiteY24" fmla="*/ 5486 h 10000"/>
              <a:gd name="connsiteX25" fmla="*/ 2344 w 9922"/>
              <a:gd name="connsiteY25" fmla="*/ 4611 h 10000"/>
              <a:gd name="connsiteX26" fmla="*/ 2409 w 9922"/>
              <a:gd name="connsiteY26" fmla="*/ 5156 h 10000"/>
              <a:gd name="connsiteX27" fmla="*/ 2487 w 9922"/>
              <a:gd name="connsiteY27" fmla="*/ 5272 h 10000"/>
              <a:gd name="connsiteX28" fmla="*/ 2549 w 9922"/>
              <a:gd name="connsiteY28" fmla="*/ 5603 h 10000"/>
              <a:gd name="connsiteX29" fmla="*/ 2633 w 9922"/>
              <a:gd name="connsiteY29" fmla="*/ 5058 h 10000"/>
              <a:gd name="connsiteX30" fmla="*/ 2776 w 9922"/>
              <a:gd name="connsiteY30" fmla="*/ 5486 h 10000"/>
              <a:gd name="connsiteX31" fmla="*/ 2850 w 9922"/>
              <a:gd name="connsiteY31" fmla="*/ 5603 h 10000"/>
              <a:gd name="connsiteX32" fmla="*/ 2926 w 9922"/>
              <a:gd name="connsiteY32" fmla="*/ 5370 h 10000"/>
              <a:gd name="connsiteX33" fmla="*/ 2994 w 9922"/>
              <a:gd name="connsiteY33" fmla="*/ 5370 h 10000"/>
              <a:gd name="connsiteX34" fmla="*/ 3150 w 9922"/>
              <a:gd name="connsiteY34" fmla="*/ 5370 h 10000"/>
              <a:gd name="connsiteX35" fmla="*/ 3213 w 9922"/>
              <a:gd name="connsiteY35" fmla="*/ 4611 h 10000"/>
              <a:gd name="connsiteX36" fmla="*/ 3294 w 9922"/>
              <a:gd name="connsiteY36" fmla="*/ 4942 h 10000"/>
              <a:gd name="connsiteX37" fmla="*/ 3355 w 9922"/>
              <a:gd name="connsiteY37" fmla="*/ 4728 h 10000"/>
              <a:gd name="connsiteX38" fmla="*/ 3510 w 9922"/>
              <a:gd name="connsiteY38" fmla="*/ 6031 h 10000"/>
              <a:gd name="connsiteX39" fmla="*/ 3575 w 9922"/>
              <a:gd name="connsiteY39" fmla="*/ 5272 h 10000"/>
              <a:gd name="connsiteX40" fmla="*/ 3653 w 9922"/>
              <a:gd name="connsiteY40" fmla="*/ 5272 h 10000"/>
              <a:gd name="connsiteX41" fmla="*/ 3731 w 9922"/>
              <a:gd name="connsiteY41" fmla="*/ 5272 h 10000"/>
              <a:gd name="connsiteX42" fmla="*/ 3873 w 9922"/>
              <a:gd name="connsiteY42" fmla="*/ 4611 h 10000"/>
              <a:gd name="connsiteX43" fmla="*/ 3939 w 9922"/>
              <a:gd name="connsiteY43" fmla="*/ 5370 h 10000"/>
              <a:gd name="connsiteX44" fmla="*/ 4016 w 9922"/>
              <a:gd name="connsiteY44" fmla="*/ 5486 h 10000"/>
              <a:gd name="connsiteX45" fmla="*/ 4094 w 9922"/>
              <a:gd name="connsiteY45" fmla="*/ 5058 h 10000"/>
              <a:gd name="connsiteX46" fmla="*/ 4235 w 9922"/>
              <a:gd name="connsiteY46" fmla="*/ 5603 h 10000"/>
              <a:gd name="connsiteX47" fmla="*/ 4315 w 9922"/>
              <a:gd name="connsiteY47" fmla="*/ 4611 h 10000"/>
              <a:gd name="connsiteX48" fmla="*/ 4378 w 9922"/>
              <a:gd name="connsiteY48" fmla="*/ 4825 h 10000"/>
              <a:gd name="connsiteX49" fmla="*/ 4457 w 9922"/>
              <a:gd name="connsiteY49" fmla="*/ 4397 h 10000"/>
              <a:gd name="connsiteX50" fmla="*/ 4597 w 9922"/>
              <a:gd name="connsiteY50" fmla="*/ 5058 h 10000"/>
              <a:gd name="connsiteX51" fmla="*/ 4675 w 9922"/>
              <a:gd name="connsiteY51" fmla="*/ 5156 h 10000"/>
              <a:gd name="connsiteX52" fmla="*/ 4740 w 9922"/>
              <a:gd name="connsiteY52" fmla="*/ 4825 h 10000"/>
              <a:gd name="connsiteX53" fmla="*/ 4818 w 9922"/>
              <a:gd name="connsiteY53" fmla="*/ 5156 h 10000"/>
              <a:gd name="connsiteX54" fmla="*/ 4961 w 9922"/>
              <a:gd name="connsiteY54" fmla="*/ 5156 h 10000"/>
              <a:gd name="connsiteX55" fmla="*/ 5040 w 9922"/>
              <a:gd name="connsiteY55" fmla="*/ 5486 h 10000"/>
              <a:gd name="connsiteX56" fmla="*/ 5118 w 9922"/>
              <a:gd name="connsiteY56" fmla="*/ 5370 h 10000"/>
              <a:gd name="connsiteX57" fmla="*/ 5180 w 9922"/>
              <a:gd name="connsiteY57" fmla="*/ 5272 h 10000"/>
              <a:gd name="connsiteX58" fmla="*/ 5326 w 9922"/>
              <a:gd name="connsiteY58" fmla="*/ 4942 h 10000"/>
              <a:gd name="connsiteX59" fmla="*/ 5399 w 9922"/>
              <a:gd name="connsiteY59" fmla="*/ 4942 h 10000"/>
              <a:gd name="connsiteX60" fmla="*/ 5482 w 9922"/>
              <a:gd name="connsiteY60" fmla="*/ 5272 h 10000"/>
              <a:gd name="connsiteX61" fmla="*/ 5544 w 9922"/>
              <a:gd name="connsiteY61" fmla="*/ 5486 h 10000"/>
              <a:gd name="connsiteX62" fmla="*/ 5699 w 9922"/>
              <a:gd name="connsiteY62" fmla="*/ 5156 h 10000"/>
              <a:gd name="connsiteX63" fmla="*/ 5763 w 9922"/>
              <a:gd name="connsiteY63" fmla="*/ 7354 h 10000"/>
              <a:gd name="connsiteX64" fmla="*/ 5843 w 9922"/>
              <a:gd name="connsiteY64" fmla="*/ 8016 h 10000"/>
              <a:gd name="connsiteX65" fmla="*/ 5919 w 9922"/>
              <a:gd name="connsiteY65" fmla="*/ 7140 h 10000"/>
              <a:gd name="connsiteX66" fmla="*/ 6060 w 9922"/>
              <a:gd name="connsiteY66" fmla="*/ 6265 h 10000"/>
              <a:gd name="connsiteX67" fmla="*/ 6128 w 9922"/>
              <a:gd name="connsiteY67" fmla="*/ 6148 h 10000"/>
              <a:gd name="connsiteX68" fmla="*/ 6204 w 9922"/>
              <a:gd name="connsiteY68" fmla="*/ 5486 h 10000"/>
              <a:gd name="connsiteX69" fmla="*/ 6281 w 9922"/>
              <a:gd name="connsiteY69" fmla="*/ 5700 h 10000"/>
              <a:gd name="connsiteX70" fmla="*/ 6349 w 9922"/>
              <a:gd name="connsiteY70" fmla="*/ 5156 h 10000"/>
              <a:gd name="connsiteX71" fmla="*/ 6503 w 9922"/>
              <a:gd name="connsiteY71" fmla="*/ 4942 h 10000"/>
              <a:gd name="connsiteX72" fmla="*/ 6566 w 9922"/>
              <a:gd name="connsiteY72" fmla="*/ 5370 h 10000"/>
              <a:gd name="connsiteX73" fmla="*/ 6646 w 9922"/>
              <a:gd name="connsiteY73" fmla="*/ 5486 h 10000"/>
              <a:gd name="connsiteX74" fmla="*/ 6708 w 9922"/>
              <a:gd name="connsiteY74" fmla="*/ 6362 h 10000"/>
              <a:gd name="connsiteX75" fmla="*/ 6864 w 9922"/>
              <a:gd name="connsiteY75" fmla="*/ 6265 h 10000"/>
              <a:gd name="connsiteX76" fmla="*/ 6929 w 9922"/>
              <a:gd name="connsiteY76" fmla="*/ 5817 h 10000"/>
              <a:gd name="connsiteX77" fmla="*/ 7007 w 9922"/>
              <a:gd name="connsiteY77" fmla="*/ 7023 h 10000"/>
              <a:gd name="connsiteX78" fmla="*/ 7087 w 9922"/>
              <a:gd name="connsiteY78" fmla="*/ 2743 h 10000"/>
              <a:gd name="connsiteX79" fmla="*/ 7228 w 9922"/>
              <a:gd name="connsiteY79" fmla="*/ 0 h 10000"/>
              <a:gd name="connsiteX80" fmla="*/ 7305 w 9922"/>
              <a:gd name="connsiteY80" fmla="*/ 1323 h 10000"/>
              <a:gd name="connsiteX81" fmla="*/ 7368 w 9922"/>
              <a:gd name="connsiteY81" fmla="*/ 875 h 10000"/>
              <a:gd name="connsiteX82" fmla="*/ 7446 w 9922"/>
              <a:gd name="connsiteY82" fmla="*/ 2082 h 10000"/>
              <a:gd name="connsiteX83" fmla="*/ 7590 w 9922"/>
              <a:gd name="connsiteY83" fmla="*/ 1751 h 10000"/>
              <a:gd name="connsiteX84" fmla="*/ 7668 w 9922"/>
              <a:gd name="connsiteY84" fmla="*/ 1751 h 10000"/>
              <a:gd name="connsiteX85" fmla="*/ 7734 w 9922"/>
              <a:gd name="connsiteY85" fmla="*/ 1965 h 10000"/>
              <a:gd name="connsiteX86" fmla="*/ 7810 w 9922"/>
              <a:gd name="connsiteY86" fmla="*/ 2626 h 10000"/>
              <a:gd name="connsiteX87" fmla="*/ 7954 w 9922"/>
              <a:gd name="connsiteY87" fmla="*/ 1634 h 10000"/>
              <a:gd name="connsiteX88" fmla="*/ 8031 w 9922"/>
              <a:gd name="connsiteY88" fmla="*/ 2082 h 10000"/>
              <a:gd name="connsiteX89" fmla="*/ 8096 w 9922"/>
              <a:gd name="connsiteY89" fmla="*/ 1965 h 10000"/>
              <a:gd name="connsiteX90" fmla="*/ 8175 w 9922"/>
              <a:gd name="connsiteY90" fmla="*/ 992 h 10000"/>
              <a:gd name="connsiteX91" fmla="*/ 8319 w 9922"/>
              <a:gd name="connsiteY91" fmla="*/ 1206 h 10000"/>
              <a:gd name="connsiteX92" fmla="*/ 8393 w 9922"/>
              <a:gd name="connsiteY92" fmla="*/ 545 h 10000"/>
              <a:gd name="connsiteX93" fmla="*/ 8472 w 9922"/>
              <a:gd name="connsiteY93" fmla="*/ 4163 h 10000"/>
              <a:gd name="connsiteX94" fmla="*/ 8536 w 9922"/>
              <a:gd name="connsiteY94" fmla="*/ 5700 h 10000"/>
              <a:gd name="connsiteX95" fmla="*/ 8691 w 9922"/>
              <a:gd name="connsiteY95" fmla="*/ 5700 h 10000"/>
              <a:gd name="connsiteX96" fmla="*/ 8758 w 9922"/>
              <a:gd name="connsiteY96" fmla="*/ 5156 h 10000"/>
              <a:gd name="connsiteX97" fmla="*/ 8835 w 9922"/>
              <a:gd name="connsiteY97" fmla="*/ 5156 h 10000"/>
              <a:gd name="connsiteX98" fmla="*/ 8899 w 9922"/>
              <a:gd name="connsiteY98" fmla="*/ 5700 h 10000"/>
              <a:gd name="connsiteX99" fmla="*/ 9055 w 9922"/>
              <a:gd name="connsiteY99" fmla="*/ 5272 h 10000"/>
              <a:gd name="connsiteX100" fmla="*/ 9119 w 9922"/>
              <a:gd name="connsiteY100" fmla="*/ 4280 h 10000"/>
              <a:gd name="connsiteX101" fmla="*/ 9199 w 9922"/>
              <a:gd name="connsiteY101" fmla="*/ 5058 h 10000"/>
              <a:gd name="connsiteX102" fmla="*/ 9274 w 9922"/>
              <a:gd name="connsiteY102" fmla="*/ 5058 h 10000"/>
              <a:gd name="connsiteX103" fmla="*/ 9418 w 9922"/>
              <a:gd name="connsiteY103" fmla="*/ 4611 h 10000"/>
              <a:gd name="connsiteX104" fmla="*/ 9483 w 9922"/>
              <a:gd name="connsiteY104" fmla="*/ 5058 h 10000"/>
              <a:gd name="connsiteX105" fmla="*/ 9560 w 9922"/>
              <a:gd name="connsiteY105" fmla="*/ 5156 h 10000"/>
              <a:gd name="connsiteX106" fmla="*/ 9640 w 9922"/>
              <a:gd name="connsiteY106" fmla="*/ 5156 h 10000"/>
              <a:gd name="connsiteX107" fmla="*/ 9702 w 9922"/>
              <a:gd name="connsiteY107" fmla="*/ 5058 h 10000"/>
              <a:gd name="connsiteX108" fmla="*/ 9857 w 9922"/>
              <a:gd name="connsiteY108" fmla="*/ 4825 h 10000"/>
              <a:gd name="connsiteX109" fmla="*/ 9922 w 9922"/>
              <a:gd name="connsiteY109" fmla="*/ 5058 h 10000"/>
              <a:gd name="connsiteX0" fmla="*/ 0 w 9934"/>
              <a:gd name="connsiteY0" fmla="*/ 10000 h 10000"/>
              <a:gd name="connsiteX1" fmla="*/ 157 w 9934"/>
              <a:gd name="connsiteY1" fmla="*/ 9767 h 10000"/>
              <a:gd name="connsiteX2" fmla="*/ 221 w 9934"/>
              <a:gd name="connsiteY2" fmla="*/ 9767 h 10000"/>
              <a:gd name="connsiteX3" fmla="*/ 300 w 9934"/>
              <a:gd name="connsiteY3" fmla="*/ 9339 h 10000"/>
              <a:gd name="connsiteX4" fmla="*/ 365 w 9934"/>
              <a:gd name="connsiteY4" fmla="*/ 9125 h 10000"/>
              <a:gd name="connsiteX5" fmla="*/ 522 w 9934"/>
              <a:gd name="connsiteY5" fmla="*/ 8560 h 10000"/>
              <a:gd name="connsiteX6" fmla="*/ 589 w 9934"/>
              <a:gd name="connsiteY6" fmla="*/ 8560 h 10000"/>
              <a:gd name="connsiteX7" fmla="*/ 665 w 9934"/>
              <a:gd name="connsiteY7" fmla="*/ 7568 h 10000"/>
              <a:gd name="connsiteX8" fmla="*/ 744 w 9934"/>
              <a:gd name="connsiteY8" fmla="*/ 7568 h 10000"/>
              <a:gd name="connsiteX9" fmla="*/ 887 w 9934"/>
              <a:gd name="connsiteY9" fmla="*/ 7685 h 10000"/>
              <a:gd name="connsiteX10" fmla="*/ 965 w 9934"/>
              <a:gd name="connsiteY10" fmla="*/ 7802 h 10000"/>
              <a:gd name="connsiteX11" fmla="*/ 1031 w 9934"/>
              <a:gd name="connsiteY11" fmla="*/ 7354 h 10000"/>
              <a:gd name="connsiteX12" fmla="*/ 1110 w 9934"/>
              <a:gd name="connsiteY12" fmla="*/ 7237 h 10000"/>
              <a:gd name="connsiteX13" fmla="*/ 1253 w 9934"/>
              <a:gd name="connsiteY13" fmla="*/ 5603 h 10000"/>
              <a:gd name="connsiteX14" fmla="*/ 1330 w 9934"/>
              <a:gd name="connsiteY14" fmla="*/ 4942 h 10000"/>
              <a:gd name="connsiteX15" fmla="*/ 1396 w 9934"/>
              <a:gd name="connsiteY15" fmla="*/ 5603 h 10000"/>
              <a:gd name="connsiteX16" fmla="*/ 1476 w 9934"/>
              <a:gd name="connsiteY16" fmla="*/ 5700 h 10000"/>
              <a:gd name="connsiteX17" fmla="*/ 1620 w 9934"/>
              <a:gd name="connsiteY17" fmla="*/ 5370 h 10000"/>
              <a:gd name="connsiteX18" fmla="*/ 1697 w 9934"/>
              <a:gd name="connsiteY18" fmla="*/ 5700 h 10000"/>
              <a:gd name="connsiteX19" fmla="*/ 1765 w 9934"/>
              <a:gd name="connsiteY19" fmla="*/ 5272 h 10000"/>
              <a:gd name="connsiteX20" fmla="*/ 1842 w 9934"/>
              <a:gd name="connsiteY20" fmla="*/ 5603 h 10000"/>
              <a:gd name="connsiteX21" fmla="*/ 1983 w 9934"/>
              <a:gd name="connsiteY21" fmla="*/ 5058 h 10000"/>
              <a:gd name="connsiteX22" fmla="*/ 2061 w 9934"/>
              <a:gd name="connsiteY22" fmla="*/ 5370 h 10000"/>
              <a:gd name="connsiteX23" fmla="*/ 2142 w 9934"/>
              <a:gd name="connsiteY23" fmla="*/ 5156 h 10000"/>
              <a:gd name="connsiteX24" fmla="*/ 2206 w 9934"/>
              <a:gd name="connsiteY24" fmla="*/ 5486 h 10000"/>
              <a:gd name="connsiteX25" fmla="*/ 2362 w 9934"/>
              <a:gd name="connsiteY25" fmla="*/ 4611 h 10000"/>
              <a:gd name="connsiteX26" fmla="*/ 2428 w 9934"/>
              <a:gd name="connsiteY26" fmla="*/ 5156 h 10000"/>
              <a:gd name="connsiteX27" fmla="*/ 2507 w 9934"/>
              <a:gd name="connsiteY27" fmla="*/ 5272 h 10000"/>
              <a:gd name="connsiteX28" fmla="*/ 2569 w 9934"/>
              <a:gd name="connsiteY28" fmla="*/ 5603 h 10000"/>
              <a:gd name="connsiteX29" fmla="*/ 2654 w 9934"/>
              <a:gd name="connsiteY29" fmla="*/ 5058 h 10000"/>
              <a:gd name="connsiteX30" fmla="*/ 2798 w 9934"/>
              <a:gd name="connsiteY30" fmla="*/ 5486 h 10000"/>
              <a:gd name="connsiteX31" fmla="*/ 2872 w 9934"/>
              <a:gd name="connsiteY31" fmla="*/ 5603 h 10000"/>
              <a:gd name="connsiteX32" fmla="*/ 2949 w 9934"/>
              <a:gd name="connsiteY32" fmla="*/ 5370 h 10000"/>
              <a:gd name="connsiteX33" fmla="*/ 3018 w 9934"/>
              <a:gd name="connsiteY33" fmla="*/ 5370 h 10000"/>
              <a:gd name="connsiteX34" fmla="*/ 3175 w 9934"/>
              <a:gd name="connsiteY34" fmla="*/ 5370 h 10000"/>
              <a:gd name="connsiteX35" fmla="*/ 3238 w 9934"/>
              <a:gd name="connsiteY35" fmla="*/ 4611 h 10000"/>
              <a:gd name="connsiteX36" fmla="*/ 3320 w 9934"/>
              <a:gd name="connsiteY36" fmla="*/ 4942 h 10000"/>
              <a:gd name="connsiteX37" fmla="*/ 3381 w 9934"/>
              <a:gd name="connsiteY37" fmla="*/ 4728 h 10000"/>
              <a:gd name="connsiteX38" fmla="*/ 3538 w 9934"/>
              <a:gd name="connsiteY38" fmla="*/ 6031 h 10000"/>
              <a:gd name="connsiteX39" fmla="*/ 3603 w 9934"/>
              <a:gd name="connsiteY39" fmla="*/ 5272 h 10000"/>
              <a:gd name="connsiteX40" fmla="*/ 3682 w 9934"/>
              <a:gd name="connsiteY40" fmla="*/ 5272 h 10000"/>
              <a:gd name="connsiteX41" fmla="*/ 3760 w 9934"/>
              <a:gd name="connsiteY41" fmla="*/ 5272 h 10000"/>
              <a:gd name="connsiteX42" fmla="*/ 3903 w 9934"/>
              <a:gd name="connsiteY42" fmla="*/ 4611 h 10000"/>
              <a:gd name="connsiteX43" fmla="*/ 3970 w 9934"/>
              <a:gd name="connsiteY43" fmla="*/ 5370 h 10000"/>
              <a:gd name="connsiteX44" fmla="*/ 4048 w 9934"/>
              <a:gd name="connsiteY44" fmla="*/ 5486 h 10000"/>
              <a:gd name="connsiteX45" fmla="*/ 4126 w 9934"/>
              <a:gd name="connsiteY45" fmla="*/ 5058 h 10000"/>
              <a:gd name="connsiteX46" fmla="*/ 4268 w 9934"/>
              <a:gd name="connsiteY46" fmla="*/ 5603 h 10000"/>
              <a:gd name="connsiteX47" fmla="*/ 4349 w 9934"/>
              <a:gd name="connsiteY47" fmla="*/ 4611 h 10000"/>
              <a:gd name="connsiteX48" fmla="*/ 4412 w 9934"/>
              <a:gd name="connsiteY48" fmla="*/ 4825 h 10000"/>
              <a:gd name="connsiteX49" fmla="*/ 4492 w 9934"/>
              <a:gd name="connsiteY49" fmla="*/ 4397 h 10000"/>
              <a:gd name="connsiteX50" fmla="*/ 4633 w 9934"/>
              <a:gd name="connsiteY50" fmla="*/ 5058 h 10000"/>
              <a:gd name="connsiteX51" fmla="*/ 4712 w 9934"/>
              <a:gd name="connsiteY51" fmla="*/ 5156 h 10000"/>
              <a:gd name="connsiteX52" fmla="*/ 4777 w 9934"/>
              <a:gd name="connsiteY52" fmla="*/ 4825 h 10000"/>
              <a:gd name="connsiteX53" fmla="*/ 4856 w 9934"/>
              <a:gd name="connsiteY53" fmla="*/ 5156 h 10000"/>
              <a:gd name="connsiteX54" fmla="*/ 5000 w 9934"/>
              <a:gd name="connsiteY54" fmla="*/ 5156 h 10000"/>
              <a:gd name="connsiteX55" fmla="*/ 5080 w 9934"/>
              <a:gd name="connsiteY55" fmla="*/ 5486 h 10000"/>
              <a:gd name="connsiteX56" fmla="*/ 5158 w 9934"/>
              <a:gd name="connsiteY56" fmla="*/ 5370 h 10000"/>
              <a:gd name="connsiteX57" fmla="*/ 5221 w 9934"/>
              <a:gd name="connsiteY57" fmla="*/ 5272 h 10000"/>
              <a:gd name="connsiteX58" fmla="*/ 5368 w 9934"/>
              <a:gd name="connsiteY58" fmla="*/ 4942 h 10000"/>
              <a:gd name="connsiteX59" fmla="*/ 5441 w 9934"/>
              <a:gd name="connsiteY59" fmla="*/ 4942 h 10000"/>
              <a:gd name="connsiteX60" fmla="*/ 5525 w 9934"/>
              <a:gd name="connsiteY60" fmla="*/ 5272 h 10000"/>
              <a:gd name="connsiteX61" fmla="*/ 5588 w 9934"/>
              <a:gd name="connsiteY61" fmla="*/ 5486 h 10000"/>
              <a:gd name="connsiteX62" fmla="*/ 5744 w 9934"/>
              <a:gd name="connsiteY62" fmla="*/ 5156 h 10000"/>
              <a:gd name="connsiteX63" fmla="*/ 5808 w 9934"/>
              <a:gd name="connsiteY63" fmla="*/ 7354 h 10000"/>
              <a:gd name="connsiteX64" fmla="*/ 5889 w 9934"/>
              <a:gd name="connsiteY64" fmla="*/ 8016 h 10000"/>
              <a:gd name="connsiteX65" fmla="*/ 5966 w 9934"/>
              <a:gd name="connsiteY65" fmla="*/ 7140 h 10000"/>
              <a:gd name="connsiteX66" fmla="*/ 6108 w 9934"/>
              <a:gd name="connsiteY66" fmla="*/ 6265 h 10000"/>
              <a:gd name="connsiteX67" fmla="*/ 6176 w 9934"/>
              <a:gd name="connsiteY67" fmla="*/ 6148 h 10000"/>
              <a:gd name="connsiteX68" fmla="*/ 6253 w 9934"/>
              <a:gd name="connsiteY68" fmla="*/ 5486 h 10000"/>
              <a:gd name="connsiteX69" fmla="*/ 6330 w 9934"/>
              <a:gd name="connsiteY69" fmla="*/ 5700 h 10000"/>
              <a:gd name="connsiteX70" fmla="*/ 6399 w 9934"/>
              <a:gd name="connsiteY70" fmla="*/ 5156 h 10000"/>
              <a:gd name="connsiteX71" fmla="*/ 6554 w 9934"/>
              <a:gd name="connsiteY71" fmla="*/ 4942 h 10000"/>
              <a:gd name="connsiteX72" fmla="*/ 6618 w 9934"/>
              <a:gd name="connsiteY72" fmla="*/ 5370 h 10000"/>
              <a:gd name="connsiteX73" fmla="*/ 6698 w 9934"/>
              <a:gd name="connsiteY73" fmla="*/ 5486 h 10000"/>
              <a:gd name="connsiteX74" fmla="*/ 6761 w 9934"/>
              <a:gd name="connsiteY74" fmla="*/ 6362 h 10000"/>
              <a:gd name="connsiteX75" fmla="*/ 6918 w 9934"/>
              <a:gd name="connsiteY75" fmla="*/ 6265 h 10000"/>
              <a:gd name="connsiteX76" fmla="*/ 6983 w 9934"/>
              <a:gd name="connsiteY76" fmla="*/ 5817 h 10000"/>
              <a:gd name="connsiteX77" fmla="*/ 7062 w 9934"/>
              <a:gd name="connsiteY77" fmla="*/ 7023 h 10000"/>
              <a:gd name="connsiteX78" fmla="*/ 7143 w 9934"/>
              <a:gd name="connsiteY78" fmla="*/ 2743 h 10000"/>
              <a:gd name="connsiteX79" fmla="*/ 7285 w 9934"/>
              <a:gd name="connsiteY79" fmla="*/ 0 h 10000"/>
              <a:gd name="connsiteX80" fmla="*/ 7362 w 9934"/>
              <a:gd name="connsiteY80" fmla="*/ 1323 h 10000"/>
              <a:gd name="connsiteX81" fmla="*/ 7426 w 9934"/>
              <a:gd name="connsiteY81" fmla="*/ 875 h 10000"/>
              <a:gd name="connsiteX82" fmla="*/ 7505 w 9934"/>
              <a:gd name="connsiteY82" fmla="*/ 2082 h 10000"/>
              <a:gd name="connsiteX83" fmla="*/ 7650 w 9934"/>
              <a:gd name="connsiteY83" fmla="*/ 1751 h 10000"/>
              <a:gd name="connsiteX84" fmla="*/ 7728 w 9934"/>
              <a:gd name="connsiteY84" fmla="*/ 1751 h 10000"/>
              <a:gd name="connsiteX85" fmla="*/ 7795 w 9934"/>
              <a:gd name="connsiteY85" fmla="*/ 1965 h 10000"/>
              <a:gd name="connsiteX86" fmla="*/ 7871 w 9934"/>
              <a:gd name="connsiteY86" fmla="*/ 2626 h 10000"/>
              <a:gd name="connsiteX87" fmla="*/ 8017 w 9934"/>
              <a:gd name="connsiteY87" fmla="*/ 1634 h 10000"/>
              <a:gd name="connsiteX88" fmla="*/ 8094 w 9934"/>
              <a:gd name="connsiteY88" fmla="*/ 2082 h 10000"/>
              <a:gd name="connsiteX89" fmla="*/ 8160 w 9934"/>
              <a:gd name="connsiteY89" fmla="*/ 1965 h 10000"/>
              <a:gd name="connsiteX90" fmla="*/ 8239 w 9934"/>
              <a:gd name="connsiteY90" fmla="*/ 992 h 10000"/>
              <a:gd name="connsiteX91" fmla="*/ 8384 w 9934"/>
              <a:gd name="connsiteY91" fmla="*/ 1206 h 10000"/>
              <a:gd name="connsiteX92" fmla="*/ 8459 w 9934"/>
              <a:gd name="connsiteY92" fmla="*/ 545 h 10000"/>
              <a:gd name="connsiteX93" fmla="*/ 8539 w 9934"/>
              <a:gd name="connsiteY93" fmla="*/ 4163 h 10000"/>
              <a:gd name="connsiteX94" fmla="*/ 8603 w 9934"/>
              <a:gd name="connsiteY94" fmla="*/ 5700 h 10000"/>
              <a:gd name="connsiteX95" fmla="*/ 8759 w 9934"/>
              <a:gd name="connsiteY95" fmla="*/ 5700 h 10000"/>
              <a:gd name="connsiteX96" fmla="*/ 8827 w 9934"/>
              <a:gd name="connsiteY96" fmla="*/ 5156 h 10000"/>
              <a:gd name="connsiteX97" fmla="*/ 8904 w 9934"/>
              <a:gd name="connsiteY97" fmla="*/ 5156 h 10000"/>
              <a:gd name="connsiteX98" fmla="*/ 8969 w 9934"/>
              <a:gd name="connsiteY98" fmla="*/ 5700 h 10000"/>
              <a:gd name="connsiteX99" fmla="*/ 9126 w 9934"/>
              <a:gd name="connsiteY99" fmla="*/ 5272 h 10000"/>
              <a:gd name="connsiteX100" fmla="*/ 9191 w 9934"/>
              <a:gd name="connsiteY100" fmla="*/ 4280 h 10000"/>
              <a:gd name="connsiteX101" fmla="*/ 9271 w 9934"/>
              <a:gd name="connsiteY101" fmla="*/ 5058 h 10000"/>
              <a:gd name="connsiteX102" fmla="*/ 9347 w 9934"/>
              <a:gd name="connsiteY102" fmla="*/ 5058 h 10000"/>
              <a:gd name="connsiteX103" fmla="*/ 9492 w 9934"/>
              <a:gd name="connsiteY103" fmla="*/ 4611 h 10000"/>
              <a:gd name="connsiteX104" fmla="*/ 9558 w 9934"/>
              <a:gd name="connsiteY104" fmla="*/ 5058 h 10000"/>
              <a:gd name="connsiteX105" fmla="*/ 9635 w 9934"/>
              <a:gd name="connsiteY105" fmla="*/ 5156 h 10000"/>
              <a:gd name="connsiteX106" fmla="*/ 9716 w 9934"/>
              <a:gd name="connsiteY106" fmla="*/ 5156 h 10000"/>
              <a:gd name="connsiteX107" fmla="*/ 9778 w 9934"/>
              <a:gd name="connsiteY107" fmla="*/ 5058 h 10000"/>
              <a:gd name="connsiteX108" fmla="*/ 9934 w 9934"/>
              <a:gd name="connsiteY108" fmla="*/ 4825 h 10000"/>
              <a:gd name="connsiteX0" fmla="*/ 0 w 9843"/>
              <a:gd name="connsiteY0" fmla="*/ 10000 h 10000"/>
              <a:gd name="connsiteX1" fmla="*/ 158 w 9843"/>
              <a:gd name="connsiteY1" fmla="*/ 9767 h 10000"/>
              <a:gd name="connsiteX2" fmla="*/ 222 w 9843"/>
              <a:gd name="connsiteY2" fmla="*/ 9767 h 10000"/>
              <a:gd name="connsiteX3" fmla="*/ 302 w 9843"/>
              <a:gd name="connsiteY3" fmla="*/ 9339 h 10000"/>
              <a:gd name="connsiteX4" fmla="*/ 367 w 9843"/>
              <a:gd name="connsiteY4" fmla="*/ 9125 h 10000"/>
              <a:gd name="connsiteX5" fmla="*/ 525 w 9843"/>
              <a:gd name="connsiteY5" fmla="*/ 8560 h 10000"/>
              <a:gd name="connsiteX6" fmla="*/ 593 w 9843"/>
              <a:gd name="connsiteY6" fmla="*/ 8560 h 10000"/>
              <a:gd name="connsiteX7" fmla="*/ 669 w 9843"/>
              <a:gd name="connsiteY7" fmla="*/ 7568 h 10000"/>
              <a:gd name="connsiteX8" fmla="*/ 749 w 9843"/>
              <a:gd name="connsiteY8" fmla="*/ 7568 h 10000"/>
              <a:gd name="connsiteX9" fmla="*/ 893 w 9843"/>
              <a:gd name="connsiteY9" fmla="*/ 7685 h 10000"/>
              <a:gd name="connsiteX10" fmla="*/ 971 w 9843"/>
              <a:gd name="connsiteY10" fmla="*/ 7802 h 10000"/>
              <a:gd name="connsiteX11" fmla="*/ 1038 w 9843"/>
              <a:gd name="connsiteY11" fmla="*/ 7354 h 10000"/>
              <a:gd name="connsiteX12" fmla="*/ 1117 w 9843"/>
              <a:gd name="connsiteY12" fmla="*/ 7237 h 10000"/>
              <a:gd name="connsiteX13" fmla="*/ 1261 w 9843"/>
              <a:gd name="connsiteY13" fmla="*/ 5603 h 10000"/>
              <a:gd name="connsiteX14" fmla="*/ 1339 w 9843"/>
              <a:gd name="connsiteY14" fmla="*/ 4942 h 10000"/>
              <a:gd name="connsiteX15" fmla="*/ 1405 w 9843"/>
              <a:gd name="connsiteY15" fmla="*/ 5603 h 10000"/>
              <a:gd name="connsiteX16" fmla="*/ 1486 w 9843"/>
              <a:gd name="connsiteY16" fmla="*/ 5700 h 10000"/>
              <a:gd name="connsiteX17" fmla="*/ 1631 w 9843"/>
              <a:gd name="connsiteY17" fmla="*/ 5370 h 10000"/>
              <a:gd name="connsiteX18" fmla="*/ 1708 w 9843"/>
              <a:gd name="connsiteY18" fmla="*/ 5700 h 10000"/>
              <a:gd name="connsiteX19" fmla="*/ 1777 w 9843"/>
              <a:gd name="connsiteY19" fmla="*/ 5272 h 10000"/>
              <a:gd name="connsiteX20" fmla="*/ 1854 w 9843"/>
              <a:gd name="connsiteY20" fmla="*/ 5603 h 10000"/>
              <a:gd name="connsiteX21" fmla="*/ 1996 w 9843"/>
              <a:gd name="connsiteY21" fmla="*/ 5058 h 10000"/>
              <a:gd name="connsiteX22" fmla="*/ 2075 w 9843"/>
              <a:gd name="connsiteY22" fmla="*/ 5370 h 10000"/>
              <a:gd name="connsiteX23" fmla="*/ 2156 w 9843"/>
              <a:gd name="connsiteY23" fmla="*/ 5156 h 10000"/>
              <a:gd name="connsiteX24" fmla="*/ 2221 w 9843"/>
              <a:gd name="connsiteY24" fmla="*/ 5486 h 10000"/>
              <a:gd name="connsiteX25" fmla="*/ 2378 w 9843"/>
              <a:gd name="connsiteY25" fmla="*/ 4611 h 10000"/>
              <a:gd name="connsiteX26" fmla="*/ 2444 w 9843"/>
              <a:gd name="connsiteY26" fmla="*/ 5156 h 10000"/>
              <a:gd name="connsiteX27" fmla="*/ 2524 w 9843"/>
              <a:gd name="connsiteY27" fmla="*/ 5272 h 10000"/>
              <a:gd name="connsiteX28" fmla="*/ 2586 w 9843"/>
              <a:gd name="connsiteY28" fmla="*/ 5603 h 10000"/>
              <a:gd name="connsiteX29" fmla="*/ 2672 w 9843"/>
              <a:gd name="connsiteY29" fmla="*/ 5058 h 10000"/>
              <a:gd name="connsiteX30" fmla="*/ 2817 w 9843"/>
              <a:gd name="connsiteY30" fmla="*/ 5486 h 10000"/>
              <a:gd name="connsiteX31" fmla="*/ 2891 w 9843"/>
              <a:gd name="connsiteY31" fmla="*/ 5603 h 10000"/>
              <a:gd name="connsiteX32" fmla="*/ 2969 w 9843"/>
              <a:gd name="connsiteY32" fmla="*/ 5370 h 10000"/>
              <a:gd name="connsiteX33" fmla="*/ 3038 w 9843"/>
              <a:gd name="connsiteY33" fmla="*/ 5370 h 10000"/>
              <a:gd name="connsiteX34" fmla="*/ 3196 w 9843"/>
              <a:gd name="connsiteY34" fmla="*/ 5370 h 10000"/>
              <a:gd name="connsiteX35" fmla="*/ 3260 w 9843"/>
              <a:gd name="connsiteY35" fmla="*/ 4611 h 10000"/>
              <a:gd name="connsiteX36" fmla="*/ 3342 w 9843"/>
              <a:gd name="connsiteY36" fmla="*/ 4942 h 10000"/>
              <a:gd name="connsiteX37" fmla="*/ 3403 w 9843"/>
              <a:gd name="connsiteY37" fmla="*/ 4728 h 10000"/>
              <a:gd name="connsiteX38" fmla="*/ 3562 w 9843"/>
              <a:gd name="connsiteY38" fmla="*/ 6031 h 10000"/>
              <a:gd name="connsiteX39" fmla="*/ 3627 w 9843"/>
              <a:gd name="connsiteY39" fmla="*/ 5272 h 10000"/>
              <a:gd name="connsiteX40" fmla="*/ 3706 w 9843"/>
              <a:gd name="connsiteY40" fmla="*/ 5272 h 10000"/>
              <a:gd name="connsiteX41" fmla="*/ 3785 w 9843"/>
              <a:gd name="connsiteY41" fmla="*/ 5272 h 10000"/>
              <a:gd name="connsiteX42" fmla="*/ 3929 w 9843"/>
              <a:gd name="connsiteY42" fmla="*/ 4611 h 10000"/>
              <a:gd name="connsiteX43" fmla="*/ 3996 w 9843"/>
              <a:gd name="connsiteY43" fmla="*/ 5370 h 10000"/>
              <a:gd name="connsiteX44" fmla="*/ 4075 w 9843"/>
              <a:gd name="connsiteY44" fmla="*/ 5486 h 10000"/>
              <a:gd name="connsiteX45" fmla="*/ 4153 w 9843"/>
              <a:gd name="connsiteY45" fmla="*/ 5058 h 10000"/>
              <a:gd name="connsiteX46" fmla="*/ 4296 w 9843"/>
              <a:gd name="connsiteY46" fmla="*/ 5603 h 10000"/>
              <a:gd name="connsiteX47" fmla="*/ 4378 w 9843"/>
              <a:gd name="connsiteY47" fmla="*/ 4611 h 10000"/>
              <a:gd name="connsiteX48" fmla="*/ 4441 w 9843"/>
              <a:gd name="connsiteY48" fmla="*/ 4825 h 10000"/>
              <a:gd name="connsiteX49" fmla="*/ 4522 w 9843"/>
              <a:gd name="connsiteY49" fmla="*/ 4397 h 10000"/>
              <a:gd name="connsiteX50" fmla="*/ 4664 w 9843"/>
              <a:gd name="connsiteY50" fmla="*/ 5058 h 10000"/>
              <a:gd name="connsiteX51" fmla="*/ 4743 w 9843"/>
              <a:gd name="connsiteY51" fmla="*/ 5156 h 10000"/>
              <a:gd name="connsiteX52" fmla="*/ 4809 w 9843"/>
              <a:gd name="connsiteY52" fmla="*/ 4825 h 10000"/>
              <a:gd name="connsiteX53" fmla="*/ 4888 w 9843"/>
              <a:gd name="connsiteY53" fmla="*/ 5156 h 10000"/>
              <a:gd name="connsiteX54" fmla="*/ 5033 w 9843"/>
              <a:gd name="connsiteY54" fmla="*/ 5156 h 10000"/>
              <a:gd name="connsiteX55" fmla="*/ 5114 w 9843"/>
              <a:gd name="connsiteY55" fmla="*/ 5486 h 10000"/>
              <a:gd name="connsiteX56" fmla="*/ 5192 w 9843"/>
              <a:gd name="connsiteY56" fmla="*/ 5370 h 10000"/>
              <a:gd name="connsiteX57" fmla="*/ 5256 w 9843"/>
              <a:gd name="connsiteY57" fmla="*/ 5272 h 10000"/>
              <a:gd name="connsiteX58" fmla="*/ 5404 w 9843"/>
              <a:gd name="connsiteY58" fmla="*/ 4942 h 10000"/>
              <a:gd name="connsiteX59" fmla="*/ 5477 w 9843"/>
              <a:gd name="connsiteY59" fmla="*/ 4942 h 10000"/>
              <a:gd name="connsiteX60" fmla="*/ 5562 w 9843"/>
              <a:gd name="connsiteY60" fmla="*/ 5272 h 10000"/>
              <a:gd name="connsiteX61" fmla="*/ 5625 w 9843"/>
              <a:gd name="connsiteY61" fmla="*/ 5486 h 10000"/>
              <a:gd name="connsiteX62" fmla="*/ 5782 w 9843"/>
              <a:gd name="connsiteY62" fmla="*/ 5156 h 10000"/>
              <a:gd name="connsiteX63" fmla="*/ 5847 w 9843"/>
              <a:gd name="connsiteY63" fmla="*/ 7354 h 10000"/>
              <a:gd name="connsiteX64" fmla="*/ 5928 w 9843"/>
              <a:gd name="connsiteY64" fmla="*/ 8016 h 10000"/>
              <a:gd name="connsiteX65" fmla="*/ 6006 w 9843"/>
              <a:gd name="connsiteY65" fmla="*/ 7140 h 10000"/>
              <a:gd name="connsiteX66" fmla="*/ 6149 w 9843"/>
              <a:gd name="connsiteY66" fmla="*/ 6265 h 10000"/>
              <a:gd name="connsiteX67" fmla="*/ 6217 w 9843"/>
              <a:gd name="connsiteY67" fmla="*/ 6148 h 10000"/>
              <a:gd name="connsiteX68" fmla="*/ 6295 w 9843"/>
              <a:gd name="connsiteY68" fmla="*/ 5486 h 10000"/>
              <a:gd name="connsiteX69" fmla="*/ 6372 w 9843"/>
              <a:gd name="connsiteY69" fmla="*/ 5700 h 10000"/>
              <a:gd name="connsiteX70" fmla="*/ 6442 w 9843"/>
              <a:gd name="connsiteY70" fmla="*/ 5156 h 10000"/>
              <a:gd name="connsiteX71" fmla="*/ 6598 w 9843"/>
              <a:gd name="connsiteY71" fmla="*/ 4942 h 10000"/>
              <a:gd name="connsiteX72" fmla="*/ 6662 w 9843"/>
              <a:gd name="connsiteY72" fmla="*/ 5370 h 10000"/>
              <a:gd name="connsiteX73" fmla="*/ 6743 w 9843"/>
              <a:gd name="connsiteY73" fmla="*/ 5486 h 10000"/>
              <a:gd name="connsiteX74" fmla="*/ 6806 w 9843"/>
              <a:gd name="connsiteY74" fmla="*/ 6362 h 10000"/>
              <a:gd name="connsiteX75" fmla="*/ 6964 w 9843"/>
              <a:gd name="connsiteY75" fmla="*/ 6265 h 10000"/>
              <a:gd name="connsiteX76" fmla="*/ 7029 w 9843"/>
              <a:gd name="connsiteY76" fmla="*/ 5817 h 10000"/>
              <a:gd name="connsiteX77" fmla="*/ 7109 w 9843"/>
              <a:gd name="connsiteY77" fmla="*/ 7023 h 10000"/>
              <a:gd name="connsiteX78" fmla="*/ 7190 w 9843"/>
              <a:gd name="connsiteY78" fmla="*/ 2743 h 10000"/>
              <a:gd name="connsiteX79" fmla="*/ 7333 w 9843"/>
              <a:gd name="connsiteY79" fmla="*/ 0 h 10000"/>
              <a:gd name="connsiteX80" fmla="*/ 7411 w 9843"/>
              <a:gd name="connsiteY80" fmla="*/ 1323 h 10000"/>
              <a:gd name="connsiteX81" fmla="*/ 7475 w 9843"/>
              <a:gd name="connsiteY81" fmla="*/ 875 h 10000"/>
              <a:gd name="connsiteX82" fmla="*/ 7555 w 9843"/>
              <a:gd name="connsiteY82" fmla="*/ 2082 h 10000"/>
              <a:gd name="connsiteX83" fmla="*/ 7701 w 9843"/>
              <a:gd name="connsiteY83" fmla="*/ 1751 h 10000"/>
              <a:gd name="connsiteX84" fmla="*/ 7779 w 9843"/>
              <a:gd name="connsiteY84" fmla="*/ 1751 h 10000"/>
              <a:gd name="connsiteX85" fmla="*/ 7847 w 9843"/>
              <a:gd name="connsiteY85" fmla="*/ 1965 h 10000"/>
              <a:gd name="connsiteX86" fmla="*/ 7923 w 9843"/>
              <a:gd name="connsiteY86" fmla="*/ 2626 h 10000"/>
              <a:gd name="connsiteX87" fmla="*/ 8070 w 9843"/>
              <a:gd name="connsiteY87" fmla="*/ 1634 h 10000"/>
              <a:gd name="connsiteX88" fmla="*/ 8148 w 9843"/>
              <a:gd name="connsiteY88" fmla="*/ 2082 h 10000"/>
              <a:gd name="connsiteX89" fmla="*/ 8214 w 9843"/>
              <a:gd name="connsiteY89" fmla="*/ 1965 h 10000"/>
              <a:gd name="connsiteX90" fmla="*/ 8294 w 9843"/>
              <a:gd name="connsiteY90" fmla="*/ 992 h 10000"/>
              <a:gd name="connsiteX91" fmla="*/ 8440 w 9843"/>
              <a:gd name="connsiteY91" fmla="*/ 1206 h 10000"/>
              <a:gd name="connsiteX92" fmla="*/ 8515 w 9843"/>
              <a:gd name="connsiteY92" fmla="*/ 545 h 10000"/>
              <a:gd name="connsiteX93" fmla="*/ 8596 w 9843"/>
              <a:gd name="connsiteY93" fmla="*/ 4163 h 10000"/>
              <a:gd name="connsiteX94" fmla="*/ 8660 w 9843"/>
              <a:gd name="connsiteY94" fmla="*/ 5700 h 10000"/>
              <a:gd name="connsiteX95" fmla="*/ 8817 w 9843"/>
              <a:gd name="connsiteY95" fmla="*/ 5700 h 10000"/>
              <a:gd name="connsiteX96" fmla="*/ 8886 w 9843"/>
              <a:gd name="connsiteY96" fmla="*/ 5156 h 10000"/>
              <a:gd name="connsiteX97" fmla="*/ 8963 w 9843"/>
              <a:gd name="connsiteY97" fmla="*/ 5156 h 10000"/>
              <a:gd name="connsiteX98" fmla="*/ 9029 w 9843"/>
              <a:gd name="connsiteY98" fmla="*/ 5700 h 10000"/>
              <a:gd name="connsiteX99" fmla="*/ 9187 w 9843"/>
              <a:gd name="connsiteY99" fmla="*/ 5272 h 10000"/>
              <a:gd name="connsiteX100" fmla="*/ 9252 w 9843"/>
              <a:gd name="connsiteY100" fmla="*/ 4280 h 10000"/>
              <a:gd name="connsiteX101" fmla="*/ 9333 w 9843"/>
              <a:gd name="connsiteY101" fmla="*/ 5058 h 10000"/>
              <a:gd name="connsiteX102" fmla="*/ 9409 w 9843"/>
              <a:gd name="connsiteY102" fmla="*/ 5058 h 10000"/>
              <a:gd name="connsiteX103" fmla="*/ 9555 w 9843"/>
              <a:gd name="connsiteY103" fmla="*/ 4611 h 10000"/>
              <a:gd name="connsiteX104" fmla="*/ 9622 w 9843"/>
              <a:gd name="connsiteY104" fmla="*/ 5058 h 10000"/>
              <a:gd name="connsiteX105" fmla="*/ 9699 w 9843"/>
              <a:gd name="connsiteY105" fmla="*/ 5156 h 10000"/>
              <a:gd name="connsiteX106" fmla="*/ 9781 w 9843"/>
              <a:gd name="connsiteY106" fmla="*/ 5156 h 10000"/>
              <a:gd name="connsiteX107" fmla="*/ 9843 w 9843"/>
              <a:gd name="connsiteY107" fmla="*/ 5058 h 10000"/>
              <a:gd name="connsiteX0" fmla="*/ 0 w 9937"/>
              <a:gd name="connsiteY0" fmla="*/ 10000 h 10000"/>
              <a:gd name="connsiteX1" fmla="*/ 161 w 9937"/>
              <a:gd name="connsiteY1" fmla="*/ 9767 h 10000"/>
              <a:gd name="connsiteX2" fmla="*/ 226 w 9937"/>
              <a:gd name="connsiteY2" fmla="*/ 9767 h 10000"/>
              <a:gd name="connsiteX3" fmla="*/ 307 w 9937"/>
              <a:gd name="connsiteY3" fmla="*/ 9339 h 10000"/>
              <a:gd name="connsiteX4" fmla="*/ 373 w 9937"/>
              <a:gd name="connsiteY4" fmla="*/ 9125 h 10000"/>
              <a:gd name="connsiteX5" fmla="*/ 533 w 9937"/>
              <a:gd name="connsiteY5" fmla="*/ 8560 h 10000"/>
              <a:gd name="connsiteX6" fmla="*/ 602 w 9937"/>
              <a:gd name="connsiteY6" fmla="*/ 8560 h 10000"/>
              <a:gd name="connsiteX7" fmla="*/ 680 w 9937"/>
              <a:gd name="connsiteY7" fmla="*/ 7568 h 10000"/>
              <a:gd name="connsiteX8" fmla="*/ 761 w 9937"/>
              <a:gd name="connsiteY8" fmla="*/ 7568 h 10000"/>
              <a:gd name="connsiteX9" fmla="*/ 907 w 9937"/>
              <a:gd name="connsiteY9" fmla="*/ 7685 h 10000"/>
              <a:gd name="connsiteX10" fmla="*/ 986 w 9937"/>
              <a:gd name="connsiteY10" fmla="*/ 7802 h 10000"/>
              <a:gd name="connsiteX11" fmla="*/ 1055 w 9937"/>
              <a:gd name="connsiteY11" fmla="*/ 7354 h 10000"/>
              <a:gd name="connsiteX12" fmla="*/ 1135 w 9937"/>
              <a:gd name="connsiteY12" fmla="*/ 7237 h 10000"/>
              <a:gd name="connsiteX13" fmla="*/ 1281 w 9937"/>
              <a:gd name="connsiteY13" fmla="*/ 5603 h 10000"/>
              <a:gd name="connsiteX14" fmla="*/ 1360 w 9937"/>
              <a:gd name="connsiteY14" fmla="*/ 4942 h 10000"/>
              <a:gd name="connsiteX15" fmla="*/ 1427 w 9937"/>
              <a:gd name="connsiteY15" fmla="*/ 5603 h 10000"/>
              <a:gd name="connsiteX16" fmla="*/ 1510 w 9937"/>
              <a:gd name="connsiteY16" fmla="*/ 5700 h 10000"/>
              <a:gd name="connsiteX17" fmla="*/ 1657 w 9937"/>
              <a:gd name="connsiteY17" fmla="*/ 5370 h 10000"/>
              <a:gd name="connsiteX18" fmla="*/ 1735 w 9937"/>
              <a:gd name="connsiteY18" fmla="*/ 5700 h 10000"/>
              <a:gd name="connsiteX19" fmla="*/ 1805 w 9937"/>
              <a:gd name="connsiteY19" fmla="*/ 5272 h 10000"/>
              <a:gd name="connsiteX20" fmla="*/ 1884 w 9937"/>
              <a:gd name="connsiteY20" fmla="*/ 5603 h 10000"/>
              <a:gd name="connsiteX21" fmla="*/ 2028 w 9937"/>
              <a:gd name="connsiteY21" fmla="*/ 5058 h 10000"/>
              <a:gd name="connsiteX22" fmla="*/ 2108 w 9937"/>
              <a:gd name="connsiteY22" fmla="*/ 5370 h 10000"/>
              <a:gd name="connsiteX23" fmla="*/ 2190 w 9937"/>
              <a:gd name="connsiteY23" fmla="*/ 5156 h 10000"/>
              <a:gd name="connsiteX24" fmla="*/ 2256 w 9937"/>
              <a:gd name="connsiteY24" fmla="*/ 5486 h 10000"/>
              <a:gd name="connsiteX25" fmla="*/ 2416 w 9937"/>
              <a:gd name="connsiteY25" fmla="*/ 4611 h 10000"/>
              <a:gd name="connsiteX26" fmla="*/ 2483 w 9937"/>
              <a:gd name="connsiteY26" fmla="*/ 5156 h 10000"/>
              <a:gd name="connsiteX27" fmla="*/ 2564 w 9937"/>
              <a:gd name="connsiteY27" fmla="*/ 5272 h 10000"/>
              <a:gd name="connsiteX28" fmla="*/ 2627 w 9937"/>
              <a:gd name="connsiteY28" fmla="*/ 5603 h 10000"/>
              <a:gd name="connsiteX29" fmla="*/ 2715 w 9937"/>
              <a:gd name="connsiteY29" fmla="*/ 5058 h 10000"/>
              <a:gd name="connsiteX30" fmla="*/ 2862 w 9937"/>
              <a:gd name="connsiteY30" fmla="*/ 5486 h 10000"/>
              <a:gd name="connsiteX31" fmla="*/ 2937 w 9937"/>
              <a:gd name="connsiteY31" fmla="*/ 5603 h 10000"/>
              <a:gd name="connsiteX32" fmla="*/ 3016 w 9937"/>
              <a:gd name="connsiteY32" fmla="*/ 5370 h 10000"/>
              <a:gd name="connsiteX33" fmla="*/ 3086 w 9937"/>
              <a:gd name="connsiteY33" fmla="*/ 5370 h 10000"/>
              <a:gd name="connsiteX34" fmla="*/ 3247 w 9937"/>
              <a:gd name="connsiteY34" fmla="*/ 5370 h 10000"/>
              <a:gd name="connsiteX35" fmla="*/ 3312 w 9937"/>
              <a:gd name="connsiteY35" fmla="*/ 4611 h 10000"/>
              <a:gd name="connsiteX36" fmla="*/ 3395 w 9937"/>
              <a:gd name="connsiteY36" fmla="*/ 4942 h 10000"/>
              <a:gd name="connsiteX37" fmla="*/ 3457 w 9937"/>
              <a:gd name="connsiteY37" fmla="*/ 4728 h 10000"/>
              <a:gd name="connsiteX38" fmla="*/ 3619 w 9937"/>
              <a:gd name="connsiteY38" fmla="*/ 6031 h 10000"/>
              <a:gd name="connsiteX39" fmla="*/ 3685 w 9937"/>
              <a:gd name="connsiteY39" fmla="*/ 5272 h 10000"/>
              <a:gd name="connsiteX40" fmla="*/ 3765 w 9937"/>
              <a:gd name="connsiteY40" fmla="*/ 5272 h 10000"/>
              <a:gd name="connsiteX41" fmla="*/ 3845 w 9937"/>
              <a:gd name="connsiteY41" fmla="*/ 5272 h 10000"/>
              <a:gd name="connsiteX42" fmla="*/ 3992 w 9937"/>
              <a:gd name="connsiteY42" fmla="*/ 4611 h 10000"/>
              <a:gd name="connsiteX43" fmla="*/ 4060 w 9937"/>
              <a:gd name="connsiteY43" fmla="*/ 5370 h 10000"/>
              <a:gd name="connsiteX44" fmla="*/ 4140 w 9937"/>
              <a:gd name="connsiteY44" fmla="*/ 5486 h 10000"/>
              <a:gd name="connsiteX45" fmla="*/ 4219 w 9937"/>
              <a:gd name="connsiteY45" fmla="*/ 5058 h 10000"/>
              <a:gd name="connsiteX46" fmla="*/ 4365 w 9937"/>
              <a:gd name="connsiteY46" fmla="*/ 5603 h 10000"/>
              <a:gd name="connsiteX47" fmla="*/ 4448 w 9937"/>
              <a:gd name="connsiteY47" fmla="*/ 4611 h 10000"/>
              <a:gd name="connsiteX48" fmla="*/ 4512 w 9937"/>
              <a:gd name="connsiteY48" fmla="*/ 4825 h 10000"/>
              <a:gd name="connsiteX49" fmla="*/ 4594 w 9937"/>
              <a:gd name="connsiteY49" fmla="*/ 4397 h 10000"/>
              <a:gd name="connsiteX50" fmla="*/ 4738 w 9937"/>
              <a:gd name="connsiteY50" fmla="*/ 5058 h 10000"/>
              <a:gd name="connsiteX51" fmla="*/ 4819 w 9937"/>
              <a:gd name="connsiteY51" fmla="*/ 5156 h 10000"/>
              <a:gd name="connsiteX52" fmla="*/ 4886 w 9937"/>
              <a:gd name="connsiteY52" fmla="*/ 4825 h 10000"/>
              <a:gd name="connsiteX53" fmla="*/ 4966 w 9937"/>
              <a:gd name="connsiteY53" fmla="*/ 5156 h 10000"/>
              <a:gd name="connsiteX54" fmla="*/ 5113 w 9937"/>
              <a:gd name="connsiteY54" fmla="*/ 5156 h 10000"/>
              <a:gd name="connsiteX55" fmla="*/ 5196 w 9937"/>
              <a:gd name="connsiteY55" fmla="*/ 5486 h 10000"/>
              <a:gd name="connsiteX56" fmla="*/ 5275 w 9937"/>
              <a:gd name="connsiteY56" fmla="*/ 5370 h 10000"/>
              <a:gd name="connsiteX57" fmla="*/ 5340 w 9937"/>
              <a:gd name="connsiteY57" fmla="*/ 5272 h 10000"/>
              <a:gd name="connsiteX58" fmla="*/ 5490 w 9937"/>
              <a:gd name="connsiteY58" fmla="*/ 4942 h 10000"/>
              <a:gd name="connsiteX59" fmla="*/ 5564 w 9937"/>
              <a:gd name="connsiteY59" fmla="*/ 4942 h 10000"/>
              <a:gd name="connsiteX60" fmla="*/ 5651 w 9937"/>
              <a:gd name="connsiteY60" fmla="*/ 5272 h 10000"/>
              <a:gd name="connsiteX61" fmla="*/ 5715 w 9937"/>
              <a:gd name="connsiteY61" fmla="*/ 5486 h 10000"/>
              <a:gd name="connsiteX62" fmla="*/ 5874 w 9937"/>
              <a:gd name="connsiteY62" fmla="*/ 5156 h 10000"/>
              <a:gd name="connsiteX63" fmla="*/ 5940 w 9937"/>
              <a:gd name="connsiteY63" fmla="*/ 7354 h 10000"/>
              <a:gd name="connsiteX64" fmla="*/ 6023 w 9937"/>
              <a:gd name="connsiteY64" fmla="*/ 8016 h 10000"/>
              <a:gd name="connsiteX65" fmla="*/ 6102 w 9937"/>
              <a:gd name="connsiteY65" fmla="*/ 7140 h 10000"/>
              <a:gd name="connsiteX66" fmla="*/ 6247 w 9937"/>
              <a:gd name="connsiteY66" fmla="*/ 6265 h 10000"/>
              <a:gd name="connsiteX67" fmla="*/ 6316 w 9937"/>
              <a:gd name="connsiteY67" fmla="*/ 6148 h 10000"/>
              <a:gd name="connsiteX68" fmla="*/ 6395 w 9937"/>
              <a:gd name="connsiteY68" fmla="*/ 5486 h 10000"/>
              <a:gd name="connsiteX69" fmla="*/ 6474 w 9937"/>
              <a:gd name="connsiteY69" fmla="*/ 5700 h 10000"/>
              <a:gd name="connsiteX70" fmla="*/ 6545 w 9937"/>
              <a:gd name="connsiteY70" fmla="*/ 5156 h 10000"/>
              <a:gd name="connsiteX71" fmla="*/ 6703 w 9937"/>
              <a:gd name="connsiteY71" fmla="*/ 4942 h 10000"/>
              <a:gd name="connsiteX72" fmla="*/ 6768 w 9937"/>
              <a:gd name="connsiteY72" fmla="*/ 5370 h 10000"/>
              <a:gd name="connsiteX73" fmla="*/ 6851 w 9937"/>
              <a:gd name="connsiteY73" fmla="*/ 5486 h 10000"/>
              <a:gd name="connsiteX74" fmla="*/ 6915 w 9937"/>
              <a:gd name="connsiteY74" fmla="*/ 6362 h 10000"/>
              <a:gd name="connsiteX75" fmla="*/ 7075 w 9937"/>
              <a:gd name="connsiteY75" fmla="*/ 6265 h 10000"/>
              <a:gd name="connsiteX76" fmla="*/ 7141 w 9937"/>
              <a:gd name="connsiteY76" fmla="*/ 5817 h 10000"/>
              <a:gd name="connsiteX77" fmla="*/ 7222 w 9937"/>
              <a:gd name="connsiteY77" fmla="*/ 7023 h 10000"/>
              <a:gd name="connsiteX78" fmla="*/ 7305 w 9937"/>
              <a:gd name="connsiteY78" fmla="*/ 2743 h 10000"/>
              <a:gd name="connsiteX79" fmla="*/ 7450 w 9937"/>
              <a:gd name="connsiteY79" fmla="*/ 0 h 10000"/>
              <a:gd name="connsiteX80" fmla="*/ 7529 w 9937"/>
              <a:gd name="connsiteY80" fmla="*/ 1323 h 10000"/>
              <a:gd name="connsiteX81" fmla="*/ 7594 w 9937"/>
              <a:gd name="connsiteY81" fmla="*/ 875 h 10000"/>
              <a:gd name="connsiteX82" fmla="*/ 7676 w 9937"/>
              <a:gd name="connsiteY82" fmla="*/ 2082 h 10000"/>
              <a:gd name="connsiteX83" fmla="*/ 7824 w 9937"/>
              <a:gd name="connsiteY83" fmla="*/ 1751 h 10000"/>
              <a:gd name="connsiteX84" fmla="*/ 7903 w 9937"/>
              <a:gd name="connsiteY84" fmla="*/ 1751 h 10000"/>
              <a:gd name="connsiteX85" fmla="*/ 7972 w 9937"/>
              <a:gd name="connsiteY85" fmla="*/ 1965 h 10000"/>
              <a:gd name="connsiteX86" fmla="*/ 8049 w 9937"/>
              <a:gd name="connsiteY86" fmla="*/ 2626 h 10000"/>
              <a:gd name="connsiteX87" fmla="*/ 8199 w 9937"/>
              <a:gd name="connsiteY87" fmla="*/ 1634 h 10000"/>
              <a:gd name="connsiteX88" fmla="*/ 8278 w 9937"/>
              <a:gd name="connsiteY88" fmla="*/ 2082 h 10000"/>
              <a:gd name="connsiteX89" fmla="*/ 8345 w 9937"/>
              <a:gd name="connsiteY89" fmla="*/ 1965 h 10000"/>
              <a:gd name="connsiteX90" fmla="*/ 8426 w 9937"/>
              <a:gd name="connsiteY90" fmla="*/ 992 h 10000"/>
              <a:gd name="connsiteX91" fmla="*/ 8575 w 9937"/>
              <a:gd name="connsiteY91" fmla="*/ 1206 h 10000"/>
              <a:gd name="connsiteX92" fmla="*/ 8651 w 9937"/>
              <a:gd name="connsiteY92" fmla="*/ 545 h 10000"/>
              <a:gd name="connsiteX93" fmla="*/ 8733 w 9937"/>
              <a:gd name="connsiteY93" fmla="*/ 4163 h 10000"/>
              <a:gd name="connsiteX94" fmla="*/ 8798 w 9937"/>
              <a:gd name="connsiteY94" fmla="*/ 5700 h 10000"/>
              <a:gd name="connsiteX95" fmla="*/ 8958 w 9937"/>
              <a:gd name="connsiteY95" fmla="*/ 5700 h 10000"/>
              <a:gd name="connsiteX96" fmla="*/ 9028 w 9937"/>
              <a:gd name="connsiteY96" fmla="*/ 5156 h 10000"/>
              <a:gd name="connsiteX97" fmla="*/ 9106 w 9937"/>
              <a:gd name="connsiteY97" fmla="*/ 5156 h 10000"/>
              <a:gd name="connsiteX98" fmla="*/ 9173 w 9937"/>
              <a:gd name="connsiteY98" fmla="*/ 5700 h 10000"/>
              <a:gd name="connsiteX99" fmla="*/ 9334 w 9937"/>
              <a:gd name="connsiteY99" fmla="*/ 5272 h 10000"/>
              <a:gd name="connsiteX100" fmla="*/ 9400 w 9937"/>
              <a:gd name="connsiteY100" fmla="*/ 4280 h 10000"/>
              <a:gd name="connsiteX101" fmla="*/ 9482 w 9937"/>
              <a:gd name="connsiteY101" fmla="*/ 5058 h 10000"/>
              <a:gd name="connsiteX102" fmla="*/ 9559 w 9937"/>
              <a:gd name="connsiteY102" fmla="*/ 5058 h 10000"/>
              <a:gd name="connsiteX103" fmla="*/ 9707 w 9937"/>
              <a:gd name="connsiteY103" fmla="*/ 4611 h 10000"/>
              <a:gd name="connsiteX104" fmla="*/ 9775 w 9937"/>
              <a:gd name="connsiteY104" fmla="*/ 5058 h 10000"/>
              <a:gd name="connsiteX105" fmla="*/ 9854 w 9937"/>
              <a:gd name="connsiteY105" fmla="*/ 5156 h 10000"/>
              <a:gd name="connsiteX106" fmla="*/ 9937 w 9937"/>
              <a:gd name="connsiteY106" fmla="*/ 5156 h 10000"/>
              <a:gd name="connsiteX0" fmla="*/ 0 w 9916"/>
              <a:gd name="connsiteY0" fmla="*/ 10000 h 10000"/>
              <a:gd name="connsiteX1" fmla="*/ 162 w 9916"/>
              <a:gd name="connsiteY1" fmla="*/ 9767 h 10000"/>
              <a:gd name="connsiteX2" fmla="*/ 227 w 9916"/>
              <a:gd name="connsiteY2" fmla="*/ 9767 h 10000"/>
              <a:gd name="connsiteX3" fmla="*/ 309 w 9916"/>
              <a:gd name="connsiteY3" fmla="*/ 9339 h 10000"/>
              <a:gd name="connsiteX4" fmla="*/ 375 w 9916"/>
              <a:gd name="connsiteY4" fmla="*/ 9125 h 10000"/>
              <a:gd name="connsiteX5" fmla="*/ 536 w 9916"/>
              <a:gd name="connsiteY5" fmla="*/ 8560 h 10000"/>
              <a:gd name="connsiteX6" fmla="*/ 606 w 9916"/>
              <a:gd name="connsiteY6" fmla="*/ 8560 h 10000"/>
              <a:gd name="connsiteX7" fmla="*/ 684 w 9916"/>
              <a:gd name="connsiteY7" fmla="*/ 7568 h 10000"/>
              <a:gd name="connsiteX8" fmla="*/ 766 w 9916"/>
              <a:gd name="connsiteY8" fmla="*/ 7568 h 10000"/>
              <a:gd name="connsiteX9" fmla="*/ 913 w 9916"/>
              <a:gd name="connsiteY9" fmla="*/ 7685 h 10000"/>
              <a:gd name="connsiteX10" fmla="*/ 992 w 9916"/>
              <a:gd name="connsiteY10" fmla="*/ 7802 h 10000"/>
              <a:gd name="connsiteX11" fmla="*/ 1062 w 9916"/>
              <a:gd name="connsiteY11" fmla="*/ 7354 h 10000"/>
              <a:gd name="connsiteX12" fmla="*/ 1142 w 9916"/>
              <a:gd name="connsiteY12" fmla="*/ 7237 h 10000"/>
              <a:gd name="connsiteX13" fmla="*/ 1289 w 9916"/>
              <a:gd name="connsiteY13" fmla="*/ 5603 h 10000"/>
              <a:gd name="connsiteX14" fmla="*/ 1369 w 9916"/>
              <a:gd name="connsiteY14" fmla="*/ 4942 h 10000"/>
              <a:gd name="connsiteX15" fmla="*/ 1436 w 9916"/>
              <a:gd name="connsiteY15" fmla="*/ 5603 h 10000"/>
              <a:gd name="connsiteX16" fmla="*/ 1520 w 9916"/>
              <a:gd name="connsiteY16" fmla="*/ 5700 h 10000"/>
              <a:gd name="connsiteX17" fmla="*/ 1668 w 9916"/>
              <a:gd name="connsiteY17" fmla="*/ 5370 h 10000"/>
              <a:gd name="connsiteX18" fmla="*/ 1746 w 9916"/>
              <a:gd name="connsiteY18" fmla="*/ 5700 h 10000"/>
              <a:gd name="connsiteX19" fmla="*/ 1816 w 9916"/>
              <a:gd name="connsiteY19" fmla="*/ 5272 h 10000"/>
              <a:gd name="connsiteX20" fmla="*/ 1896 w 9916"/>
              <a:gd name="connsiteY20" fmla="*/ 5603 h 10000"/>
              <a:gd name="connsiteX21" fmla="*/ 2041 w 9916"/>
              <a:gd name="connsiteY21" fmla="*/ 5058 h 10000"/>
              <a:gd name="connsiteX22" fmla="*/ 2121 w 9916"/>
              <a:gd name="connsiteY22" fmla="*/ 5370 h 10000"/>
              <a:gd name="connsiteX23" fmla="*/ 2204 w 9916"/>
              <a:gd name="connsiteY23" fmla="*/ 5156 h 10000"/>
              <a:gd name="connsiteX24" fmla="*/ 2270 w 9916"/>
              <a:gd name="connsiteY24" fmla="*/ 5486 h 10000"/>
              <a:gd name="connsiteX25" fmla="*/ 2431 w 9916"/>
              <a:gd name="connsiteY25" fmla="*/ 4611 h 10000"/>
              <a:gd name="connsiteX26" fmla="*/ 2499 w 9916"/>
              <a:gd name="connsiteY26" fmla="*/ 5156 h 10000"/>
              <a:gd name="connsiteX27" fmla="*/ 2580 w 9916"/>
              <a:gd name="connsiteY27" fmla="*/ 5272 h 10000"/>
              <a:gd name="connsiteX28" fmla="*/ 2644 w 9916"/>
              <a:gd name="connsiteY28" fmla="*/ 5603 h 10000"/>
              <a:gd name="connsiteX29" fmla="*/ 2732 w 9916"/>
              <a:gd name="connsiteY29" fmla="*/ 5058 h 10000"/>
              <a:gd name="connsiteX30" fmla="*/ 2880 w 9916"/>
              <a:gd name="connsiteY30" fmla="*/ 5486 h 10000"/>
              <a:gd name="connsiteX31" fmla="*/ 2956 w 9916"/>
              <a:gd name="connsiteY31" fmla="*/ 5603 h 10000"/>
              <a:gd name="connsiteX32" fmla="*/ 3035 w 9916"/>
              <a:gd name="connsiteY32" fmla="*/ 5370 h 10000"/>
              <a:gd name="connsiteX33" fmla="*/ 3106 w 9916"/>
              <a:gd name="connsiteY33" fmla="*/ 5370 h 10000"/>
              <a:gd name="connsiteX34" fmla="*/ 3268 w 9916"/>
              <a:gd name="connsiteY34" fmla="*/ 5370 h 10000"/>
              <a:gd name="connsiteX35" fmla="*/ 3333 w 9916"/>
              <a:gd name="connsiteY35" fmla="*/ 4611 h 10000"/>
              <a:gd name="connsiteX36" fmla="*/ 3417 w 9916"/>
              <a:gd name="connsiteY36" fmla="*/ 4942 h 10000"/>
              <a:gd name="connsiteX37" fmla="*/ 3479 w 9916"/>
              <a:gd name="connsiteY37" fmla="*/ 4728 h 10000"/>
              <a:gd name="connsiteX38" fmla="*/ 3642 w 9916"/>
              <a:gd name="connsiteY38" fmla="*/ 6031 h 10000"/>
              <a:gd name="connsiteX39" fmla="*/ 3708 w 9916"/>
              <a:gd name="connsiteY39" fmla="*/ 5272 h 10000"/>
              <a:gd name="connsiteX40" fmla="*/ 3789 w 9916"/>
              <a:gd name="connsiteY40" fmla="*/ 5272 h 10000"/>
              <a:gd name="connsiteX41" fmla="*/ 3869 w 9916"/>
              <a:gd name="connsiteY41" fmla="*/ 5272 h 10000"/>
              <a:gd name="connsiteX42" fmla="*/ 4017 w 9916"/>
              <a:gd name="connsiteY42" fmla="*/ 4611 h 10000"/>
              <a:gd name="connsiteX43" fmla="*/ 4086 w 9916"/>
              <a:gd name="connsiteY43" fmla="*/ 5370 h 10000"/>
              <a:gd name="connsiteX44" fmla="*/ 4166 w 9916"/>
              <a:gd name="connsiteY44" fmla="*/ 5486 h 10000"/>
              <a:gd name="connsiteX45" fmla="*/ 4246 w 9916"/>
              <a:gd name="connsiteY45" fmla="*/ 5058 h 10000"/>
              <a:gd name="connsiteX46" fmla="*/ 4393 w 9916"/>
              <a:gd name="connsiteY46" fmla="*/ 5603 h 10000"/>
              <a:gd name="connsiteX47" fmla="*/ 4476 w 9916"/>
              <a:gd name="connsiteY47" fmla="*/ 4611 h 10000"/>
              <a:gd name="connsiteX48" fmla="*/ 4541 w 9916"/>
              <a:gd name="connsiteY48" fmla="*/ 4825 h 10000"/>
              <a:gd name="connsiteX49" fmla="*/ 4623 w 9916"/>
              <a:gd name="connsiteY49" fmla="*/ 4397 h 10000"/>
              <a:gd name="connsiteX50" fmla="*/ 4768 w 9916"/>
              <a:gd name="connsiteY50" fmla="*/ 5058 h 10000"/>
              <a:gd name="connsiteX51" fmla="*/ 4850 w 9916"/>
              <a:gd name="connsiteY51" fmla="*/ 5156 h 10000"/>
              <a:gd name="connsiteX52" fmla="*/ 4917 w 9916"/>
              <a:gd name="connsiteY52" fmla="*/ 4825 h 10000"/>
              <a:gd name="connsiteX53" fmla="*/ 4997 w 9916"/>
              <a:gd name="connsiteY53" fmla="*/ 5156 h 10000"/>
              <a:gd name="connsiteX54" fmla="*/ 5145 w 9916"/>
              <a:gd name="connsiteY54" fmla="*/ 5156 h 10000"/>
              <a:gd name="connsiteX55" fmla="*/ 5229 w 9916"/>
              <a:gd name="connsiteY55" fmla="*/ 5486 h 10000"/>
              <a:gd name="connsiteX56" fmla="*/ 5308 w 9916"/>
              <a:gd name="connsiteY56" fmla="*/ 5370 h 10000"/>
              <a:gd name="connsiteX57" fmla="*/ 5374 w 9916"/>
              <a:gd name="connsiteY57" fmla="*/ 5272 h 10000"/>
              <a:gd name="connsiteX58" fmla="*/ 5525 w 9916"/>
              <a:gd name="connsiteY58" fmla="*/ 4942 h 10000"/>
              <a:gd name="connsiteX59" fmla="*/ 5599 w 9916"/>
              <a:gd name="connsiteY59" fmla="*/ 4942 h 10000"/>
              <a:gd name="connsiteX60" fmla="*/ 5687 w 9916"/>
              <a:gd name="connsiteY60" fmla="*/ 5272 h 10000"/>
              <a:gd name="connsiteX61" fmla="*/ 5751 w 9916"/>
              <a:gd name="connsiteY61" fmla="*/ 5486 h 10000"/>
              <a:gd name="connsiteX62" fmla="*/ 5911 w 9916"/>
              <a:gd name="connsiteY62" fmla="*/ 5156 h 10000"/>
              <a:gd name="connsiteX63" fmla="*/ 5978 w 9916"/>
              <a:gd name="connsiteY63" fmla="*/ 7354 h 10000"/>
              <a:gd name="connsiteX64" fmla="*/ 6061 w 9916"/>
              <a:gd name="connsiteY64" fmla="*/ 8016 h 10000"/>
              <a:gd name="connsiteX65" fmla="*/ 6141 w 9916"/>
              <a:gd name="connsiteY65" fmla="*/ 7140 h 10000"/>
              <a:gd name="connsiteX66" fmla="*/ 6287 w 9916"/>
              <a:gd name="connsiteY66" fmla="*/ 6265 h 10000"/>
              <a:gd name="connsiteX67" fmla="*/ 6356 w 9916"/>
              <a:gd name="connsiteY67" fmla="*/ 6148 h 10000"/>
              <a:gd name="connsiteX68" fmla="*/ 6436 w 9916"/>
              <a:gd name="connsiteY68" fmla="*/ 5486 h 10000"/>
              <a:gd name="connsiteX69" fmla="*/ 6515 w 9916"/>
              <a:gd name="connsiteY69" fmla="*/ 5700 h 10000"/>
              <a:gd name="connsiteX70" fmla="*/ 6586 w 9916"/>
              <a:gd name="connsiteY70" fmla="*/ 5156 h 10000"/>
              <a:gd name="connsiteX71" fmla="*/ 6745 w 9916"/>
              <a:gd name="connsiteY71" fmla="*/ 4942 h 10000"/>
              <a:gd name="connsiteX72" fmla="*/ 6811 w 9916"/>
              <a:gd name="connsiteY72" fmla="*/ 5370 h 10000"/>
              <a:gd name="connsiteX73" fmla="*/ 6894 w 9916"/>
              <a:gd name="connsiteY73" fmla="*/ 5486 h 10000"/>
              <a:gd name="connsiteX74" fmla="*/ 6959 w 9916"/>
              <a:gd name="connsiteY74" fmla="*/ 6362 h 10000"/>
              <a:gd name="connsiteX75" fmla="*/ 7120 w 9916"/>
              <a:gd name="connsiteY75" fmla="*/ 6265 h 10000"/>
              <a:gd name="connsiteX76" fmla="*/ 7186 w 9916"/>
              <a:gd name="connsiteY76" fmla="*/ 5817 h 10000"/>
              <a:gd name="connsiteX77" fmla="*/ 7268 w 9916"/>
              <a:gd name="connsiteY77" fmla="*/ 7023 h 10000"/>
              <a:gd name="connsiteX78" fmla="*/ 7351 w 9916"/>
              <a:gd name="connsiteY78" fmla="*/ 2743 h 10000"/>
              <a:gd name="connsiteX79" fmla="*/ 7497 w 9916"/>
              <a:gd name="connsiteY79" fmla="*/ 0 h 10000"/>
              <a:gd name="connsiteX80" fmla="*/ 7577 w 9916"/>
              <a:gd name="connsiteY80" fmla="*/ 1323 h 10000"/>
              <a:gd name="connsiteX81" fmla="*/ 7642 w 9916"/>
              <a:gd name="connsiteY81" fmla="*/ 875 h 10000"/>
              <a:gd name="connsiteX82" fmla="*/ 7725 w 9916"/>
              <a:gd name="connsiteY82" fmla="*/ 2082 h 10000"/>
              <a:gd name="connsiteX83" fmla="*/ 7874 w 9916"/>
              <a:gd name="connsiteY83" fmla="*/ 1751 h 10000"/>
              <a:gd name="connsiteX84" fmla="*/ 7953 w 9916"/>
              <a:gd name="connsiteY84" fmla="*/ 1751 h 10000"/>
              <a:gd name="connsiteX85" fmla="*/ 8023 w 9916"/>
              <a:gd name="connsiteY85" fmla="*/ 1965 h 10000"/>
              <a:gd name="connsiteX86" fmla="*/ 8100 w 9916"/>
              <a:gd name="connsiteY86" fmla="*/ 2626 h 10000"/>
              <a:gd name="connsiteX87" fmla="*/ 8251 w 9916"/>
              <a:gd name="connsiteY87" fmla="*/ 1634 h 10000"/>
              <a:gd name="connsiteX88" fmla="*/ 8330 w 9916"/>
              <a:gd name="connsiteY88" fmla="*/ 2082 h 10000"/>
              <a:gd name="connsiteX89" fmla="*/ 8398 w 9916"/>
              <a:gd name="connsiteY89" fmla="*/ 1965 h 10000"/>
              <a:gd name="connsiteX90" fmla="*/ 8479 w 9916"/>
              <a:gd name="connsiteY90" fmla="*/ 992 h 10000"/>
              <a:gd name="connsiteX91" fmla="*/ 8629 w 9916"/>
              <a:gd name="connsiteY91" fmla="*/ 1206 h 10000"/>
              <a:gd name="connsiteX92" fmla="*/ 8706 w 9916"/>
              <a:gd name="connsiteY92" fmla="*/ 545 h 10000"/>
              <a:gd name="connsiteX93" fmla="*/ 8788 w 9916"/>
              <a:gd name="connsiteY93" fmla="*/ 4163 h 10000"/>
              <a:gd name="connsiteX94" fmla="*/ 8854 w 9916"/>
              <a:gd name="connsiteY94" fmla="*/ 5700 h 10000"/>
              <a:gd name="connsiteX95" fmla="*/ 9015 w 9916"/>
              <a:gd name="connsiteY95" fmla="*/ 5700 h 10000"/>
              <a:gd name="connsiteX96" fmla="*/ 9085 w 9916"/>
              <a:gd name="connsiteY96" fmla="*/ 5156 h 10000"/>
              <a:gd name="connsiteX97" fmla="*/ 9164 w 9916"/>
              <a:gd name="connsiteY97" fmla="*/ 5156 h 10000"/>
              <a:gd name="connsiteX98" fmla="*/ 9231 w 9916"/>
              <a:gd name="connsiteY98" fmla="*/ 5700 h 10000"/>
              <a:gd name="connsiteX99" fmla="*/ 9393 w 9916"/>
              <a:gd name="connsiteY99" fmla="*/ 5272 h 10000"/>
              <a:gd name="connsiteX100" fmla="*/ 9460 w 9916"/>
              <a:gd name="connsiteY100" fmla="*/ 4280 h 10000"/>
              <a:gd name="connsiteX101" fmla="*/ 9542 w 9916"/>
              <a:gd name="connsiteY101" fmla="*/ 5058 h 10000"/>
              <a:gd name="connsiteX102" fmla="*/ 9620 w 9916"/>
              <a:gd name="connsiteY102" fmla="*/ 5058 h 10000"/>
              <a:gd name="connsiteX103" fmla="*/ 9769 w 9916"/>
              <a:gd name="connsiteY103" fmla="*/ 4611 h 10000"/>
              <a:gd name="connsiteX104" fmla="*/ 9837 w 9916"/>
              <a:gd name="connsiteY104" fmla="*/ 5058 h 10000"/>
              <a:gd name="connsiteX105" fmla="*/ 9916 w 9916"/>
              <a:gd name="connsiteY105" fmla="*/ 5156 h 10000"/>
              <a:gd name="connsiteX0" fmla="*/ 0 w 9920"/>
              <a:gd name="connsiteY0" fmla="*/ 10000 h 10000"/>
              <a:gd name="connsiteX1" fmla="*/ 163 w 9920"/>
              <a:gd name="connsiteY1" fmla="*/ 9767 h 10000"/>
              <a:gd name="connsiteX2" fmla="*/ 229 w 9920"/>
              <a:gd name="connsiteY2" fmla="*/ 9767 h 10000"/>
              <a:gd name="connsiteX3" fmla="*/ 312 w 9920"/>
              <a:gd name="connsiteY3" fmla="*/ 9339 h 10000"/>
              <a:gd name="connsiteX4" fmla="*/ 378 w 9920"/>
              <a:gd name="connsiteY4" fmla="*/ 9125 h 10000"/>
              <a:gd name="connsiteX5" fmla="*/ 541 w 9920"/>
              <a:gd name="connsiteY5" fmla="*/ 8560 h 10000"/>
              <a:gd name="connsiteX6" fmla="*/ 611 w 9920"/>
              <a:gd name="connsiteY6" fmla="*/ 8560 h 10000"/>
              <a:gd name="connsiteX7" fmla="*/ 690 w 9920"/>
              <a:gd name="connsiteY7" fmla="*/ 7568 h 10000"/>
              <a:gd name="connsiteX8" fmla="*/ 772 w 9920"/>
              <a:gd name="connsiteY8" fmla="*/ 7568 h 10000"/>
              <a:gd name="connsiteX9" fmla="*/ 921 w 9920"/>
              <a:gd name="connsiteY9" fmla="*/ 7685 h 10000"/>
              <a:gd name="connsiteX10" fmla="*/ 1000 w 9920"/>
              <a:gd name="connsiteY10" fmla="*/ 7802 h 10000"/>
              <a:gd name="connsiteX11" fmla="*/ 1071 w 9920"/>
              <a:gd name="connsiteY11" fmla="*/ 7354 h 10000"/>
              <a:gd name="connsiteX12" fmla="*/ 1152 w 9920"/>
              <a:gd name="connsiteY12" fmla="*/ 7237 h 10000"/>
              <a:gd name="connsiteX13" fmla="*/ 1300 w 9920"/>
              <a:gd name="connsiteY13" fmla="*/ 5603 h 10000"/>
              <a:gd name="connsiteX14" fmla="*/ 1381 w 9920"/>
              <a:gd name="connsiteY14" fmla="*/ 4942 h 10000"/>
              <a:gd name="connsiteX15" fmla="*/ 1448 w 9920"/>
              <a:gd name="connsiteY15" fmla="*/ 5603 h 10000"/>
              <a:gd name="connsiteX16" fmla="*/ 1533 w 9920"/>
              <a:gd name="connsiteY16" fmla="*/ 5700 h 10000"/>
              <a:gd name="connsiteX17" fmla="*/ 1682 w 9920"/>
              <a:gd name="connsiteY17" fmla="*/ 5370 h 10000"/>
              <a:gd name="connsiteX18" fmla="*/ 1761 w 9920"/>
              <a:gd name="connsiteY18" fmla="*/ 5700 h 10000"/>
              <a:gd name="connsiteX19" fmla="*/ 1831 w 9920"/>
              <a:gd name="connsiteY19" fmla="*/ 5272 h 10000"/>
              <a:gd name="connsiteX20" fmla="*/ 1912 w 9920"/>
              <a:gd name="connsiteY20" fmla="*/ 5603 h 10000"/>
              <a:gd name="connsiteX21" fmla="*/ 2058 w 9920"/>
              <a:gd name="connsiteY21" fmla="*/ 5058 h 10000"/>
              <a:gd name="connsiteX22" fmla="*/ 2139 w 9920"/>
              <a:gd name="connsiteY22" fmla="*/ 5370 h 10000"/>
              <a:gd name="connsiteX23" fmla="*/ 2223 w 9920"/>
              <a:gd name="connsiteY23" fmla="*/ 5156 h 10000"/>
              <a:gd name="connsiteX24" fmla="*/ 2289 w 9920"/>
              <a:gd name="connsiteY24" fmla="*/ 5486 h 10000"/>
              <a:gd name="connsiteX25" fmla="*/ 2452 w 9920"/>
              <a:gd name="connsiteY25" fmla="*/ 4611 h 10000"/>
              <a:gd name="connsiteX26" fmla="*/ 2520 w 9920"/>
              <a:gd name="connsiteY26" fmla="*/ 5156 h 10000"/>
              <a:gd name="connsiteX27" fmla="*/ 2602 w 9920"/>
              <a:gd name="connsiteY27" fmla="*/ 5272 h 10000"/>
              <a:gd name="connsiteX28" fmla="*/ 2666 w 9920"/>
              <a:gd name="connsiteY28" fmla="*/ 5603 h 10000"/>
              <a:gd name="connsiteX29" fmla="*/ 2755 w 9920"/>
              <a:gd name="connsiteY29" fmla="*/ 5058 h 10000"/>
              <a:gd name="connsiteX30" fmla="*/ 2904 w 9920"/>
              <a:gd name="connsiteY30" fmla="*/ 5486 h 10000"/>
              <a:gd name="connsiteX31" fmla="*/ 2981 w 9920"/>
              <a:gd name="connsiteY31" fmla="*/ 5603 h 10000"/>
              <a:gd name="connsiteX32" fmla="*/ 3061 w 9920"/>
              <a:gd name="connsiteY32" fmla="*/ 5370 h 10000"/>
              <a:gd name="connsiteX33" fmla="*/ 3132 w 9920"/>
              <a:gd name="connsiteY33" fmla="*/ 5370 h 10000"/>
              <a:gd name="connsiteX34" fmla="*/ 3296 w 9920"/>
              <a:gd name="connsiteY34" fmla="*/ 5370 h 10000"/>
              <a:gd name="connsiteX35" fmla="*/ 3361 w 9920"/>
              <a:gd name="connsiteY35" fmla="*/ 4611 h 10000"/>
              <a:gd name="connsiteX36" fmla="*/ 3446 w 9920"/>
              <a:gd name="connsiteY36" fmla="*/ 4942 h 10000"/>
              <a:gd name="connsiteX37" fmla="*/ 3508 w 9920"/>
              <a:gd name="connsiteY37" fmla="*/ 4728 h 10000"/>
              <a:gd name="connsiteX38" fmla="*/ 3673 w 9920"/>
              <a:gd name="connsiteY38" fmla="*/ 6031 h 10000"/>
              <a:gd name="connsiteX39" fmla="*/ 3739 w 9920"/>
              <a:gd name="connsiteY39" fmla="*/ 5272 h 10000"/>
              <a:gd name="connsiteX40" fmla="*/ 3821 w 9920"/>
              <a:gd name="connsiteY40" fmla="*/ 5272 h 10000"/>
              <a:gd name="connsiteX41" fmla="*/ 3902 w 9920"/>
              <a:gd name="connsiteY41" fmla="*/ 5272 h 10000"/>
              <a:gd name="connsiteX42" fmla="*/ 4051 w 9920"/>
              <a:gd name="connsiteY42" fmla="*/ 4611 h 10000"/>
              <a:gd name="connsiteX43" fmla="*/ 4121 w 9920"/>
              <a:gd name="connsiteY43" fmla="*/ 5370 h 10000"/>
              <a:gd name="connsiteX44" fmla="*/ 4201 w 9920"/>
              <a:gd name="connsiteY44" fmla="*/ 5486 h 10000"/>
              <a:gd name="connsiteX45" fmla="*/ 4282 w 9920"/>
              <a:gd name="connsiteY45" fmla="*/ 5058 h 10000"/>
              <a:gd name="connsiteX46" fmla="*/ 4430 w 9920"/>
              <a:gd name="connsiteY46" fmla="*/ 5603 h 10000"/>
              <a:gd name="connsiteX47" fmla="*/ 4514 w 9920"/>
              <a:gd name="connsiteY47" fmla="*/ 4611 h 10000"/>
              <a:gd name="connsiteX48" fmla="*/ 4579 w 9920"/>
              <a:gd name="connsiteY48" fmla="*/ 4825 h 10000"/>
              <a:gd name="connsiteX49" fmla="*/ 4662 w 9920"/>
              <a:gd name="connsiteY49" fmla="*/ 4397 h 10000"/>
              <a:gd name="connsiteX50" fmla="*/ 4808 w 9920"/>
              <a:gd name="connsiteY50" fmla="*/ 5058 h 10000"/>
              <a:gd name="connsiteX51" fmla="*/ 4891 w 9920"/>
              <a:gd name="connsiteY51" fmla="*/ 5156 h 10000"/>
              <a:gd name="connsiteX52" fmla="*/ 4959 w 9920"/>
              <a:gd name="connsiteY52" fmla="*/ 4825 h 10000"/>
              <a:gd name="connsiteX53" fmla="*/ 5039 w 9920"/>
              <a:gd name="connsiteY53" fmla="*/ 5156 h 10000"/>
              <a:gd name="connsiteX54" fmla="*/ 5189 w 9920"/>
              <a:gd name="connsiteY54" fmla="*/ 5156 h 10000"/>
              <a:gd name="connsiteX55" fmla="*/ 5273 w 9920"/>
              <a:gd name="connsiteY55" fmla="*/ 5486 h 10000"/>
              <a:gd name="connsiteX56" fmla="*/ 5353 w 9920"/>
              <a:gd name="connsiteY56" fmla="*/ 5370 h 10000"/>
              <a:gd name="connsiteX57" fmla="*/ 5420 w 9920"/>
              <a:gd name="connsiteY57" fmla="*/ 5272 h 10000"/>
              <a:gd name="connsiteX58" fmla="*/ 5572 w 9920"/>
              <a:gd name="connsiteY58" fmla="*/ 4942 h 10000"/>
              <a:gd name="connsiteX59" fmla="*/ 5646 w 9920"/>
              <a:gd name="connsiteY59" fmla="*/ 4942 h 10000"/>
              <a:gd name="connsiteX60" fmla="*/ 5735 w 9920"/>
              <a:gd name="connsiteY60" fmla="*/ 5272 h 10000"/>
              <a:gd name="connsiteX61" fmla="*/ 5800 w 9920"/>
              <a:gd name="connsiteY61" fmla="*/ 5486 h 10000"/>
              <a:gd name="connsiteX62" fmla="*/ 5961 w 9920"/>
              <a:gd name="connsiteY62" fmla="*/ 5156 h 10000"/>
              <a:gd name="connsiteX63" fmla="*/ 6029 w 9920"/>
              <a:gd name="connsiteY63" fmla="*/ 7354 h 10000"/>
              <a:gd name="connsiteX64" fmla="*/ 6112 w 9920"/>
              <a:gd name="connsiteY64" fmla="*/ 8016 h 10000"/>
              <a:gd name="connsiteX65" fmla="*/ 6193 w 9920"/>
              <a:gd name="connsiteY65" fmla="*/ 7140 h 10000"/>
              <a:gd name="connsiteX66" fmla="*/ 6340 w 9920"/>
              <a:gd name="connsiteY66" fmla="*/ 6265 h 10000"/>
              <a:gd name="connsiteX67" fmla="*/ 6410 w 9920"/>
              <a:gd name="connsiteY67" fmla="*/ 6148 h 10000"/>
              <a:gd name="connsiteX68" fmla="*/ 6491 w 9920"/>
              <a:gd name="connsiteY68" fmla="*/ 5486 h 10000"/>
              <a:gd name="connsiteX69" fmla="*/ 6570 w 9920"/>
              <a:gd name="connsiteY69" fmla="*/ 5700 h 10000"/>
              <a:gd name="connsiteX70" fmla="*/ 6642 w 9920"/>
              <a:gd name="connsiteY70" fmla="*/ 5156 h 10000"/>
              <a:gd name="connsiteX71" fmla="*/ 6802 w 9920"/>
              <a:gd name="connsiteY71" fmla="*/ 4942 h 10000"/>
              <a:gd name="connsiteX72" fmla="*/ 6869 w 9920"/>
              <a:gd name="connsiteY72" fmla="*/ 5370 h 10000"/>
              <a:gd name="connsiteX73" fmla="*/ 6952 w 9920"/>
              <a:gd name="connsiteY73" fmla="*/ 5486 h 10000"/>
              <a:gd name="connsiteX74" fmla="*/ 7018 w 9920"/>
              <a:gd name="connsiteY74" fmla="*/ 6362 h 10000"/>
              <a:gd name="connsiteX75" fmla="*/ 7180 w 9920"/>
              <a:gd name="connsiteY75" fmla="*/ 6265 h 10000"/>
              <a:gd name="connsiteX76" fmla="*/ 7247 w 9920"/>
              <a:gd name="connsiteY76" fmla="*/ 5817 h 10000"/>
              <a:gd name="connsiteX77" fmla="*/ 7330 w 9920"/>
              <a:gd name="connsiteY77" fmla="*/ 7023 h 10000"/>
              <a:gd name="connsiteX78" fmla="*/ 7413 w 9920"/>
              <a:gd name="connsiteY78" fmla="*/ 2743 h 10000"/>
              <a:gd name="connsiteX79" fmla="*/ 7561 w 9920"/>
              <a:gd name="connsiteY79" fmla="*/ 0 h 10000"/>
              <a:gd name="connsiteX80" fmla="*/ 7641 w 9920"/>
              <a:gd name="connsiteY80" fmla="*/ 1323 h 10000"/>
              <a:gd name="connsiteX81" fmla="*/ 7707 w 9920"/>
              <a:gd name="connsiteY81" fmla="*/ 875 h 10000"/>
              <a:gd name="connsiteX82" fmla="*/ 7790 w 9920"/>
              <a:gd name="connsiteY82" fmla="*/ 2082 h 10000"/>
              <a:gd name="connsiteX83" fmla="*/ 7941 w 9920"/>
              <a:gd name="connsiteY83" fmla="*/ 1751 h 10000"/>
              <a:gd name="connsiteX84" fmla="*/ 8020 w 9920"/>
              <a:gd name="connsiteY84" fmla="*/ 1751 h 10000"/>
              <a:gd name="connsiteX85" fmla="*/ 8091 w 9920"/>
              <a:gd name="connsiteY85" fmla="*/ 1965 h 10000"/>
              <a:gd name="connsiteX86" fmla="*/ 8169 w 9920"/>
              <a:gd name="connsiteY86" fmla="*/ 2626 h 10000"/>
              <a:gd name="connsiteX87" fmla="*/ 8321 w 9920"/>
              <a:gd name="connsiteY87" fmla="*/ 1634 h 10000"/>
              <a:gd name="connsiteX88" fmla="*/ 8401 w 9920"/>
              <a:gd name="connsiteY88" fmla="*/ 2082 h 10000"/>
              <a:gd name="connsiteX89" fmla="*/ 8469 w 9920"/>
              <a:gd name="connsiteY89" fmla="*/ 1965 h 10000"/>
              <a:gd name="connsiteX90" fmla="*/ 8551 w 9920"/>
              <a:gd name="connsiteY90" fmla="*/ 992 h 10000"/>
              <a:gd name="connsiteX91" fmla="*/ 8702 w 9920"/>
              <a:gd name="connsiteY91" fmla="*/ 1206 h 10000"/>
              <a:gd name="connsiteX92" fmla="*/ 8780 w 9920"/>
              <a:gd name="connsiteY92" fmla="*/ 545 h 10000"/>
              <a:gd name="connsiteX93" fmla="*/ 8862 w 9920"/>
              <a:gd name="connsiteY93" fmla="*/ 4163 h 10000"/>
              <a:gd name="connsiteX94" fmla="*/ 8929 w 9920"/>
              <a:gd name="connsiteY94" fmla="*/ 5700 h 10000"/>
              <a:gd name="connsiteX95" fmla="*/ 9091 w 9920"/>
              <a:gd name="connsiteY95" fmla="*/ 5700 h 10000"/>
              <a:gd name="connsiteX96" fmla="*/ 9162 w 9920"/>
              <a:gd name="connsiteY96" fmla="*/ 5156 h 10000"/>
              <a:gd name="connsiteX97" fmla="*/ 9242 w 9920"/>
              <a:gd name="connsiteY97" fmla="*/ 5156 h 10000"/>
              <a:gd name="connsiteX98" fmla="*/ 9309 w 9920"/>
              <a:gd name="connsiteY98" fmla="*/ 5700 h 10000"/>
              <a:gd name="connsiteX99" fmla="*/ 9473 w 9920"/>
              <a:gd name="connsiteY99" fmla="*/ 5272 h 10000"/>
              <a:gd name="connsiteX100" fmla="*/ 9540 w 9920"/>
              <a:gd name="connsiteY100" fmla="*/ 4280 h 10000"/>
              <a:gd name="connsiteX101" fmla="*/ 9623 w 9920"/>
              <a:gd name="connsiteY101" fmla="*/ 5058 h 10000"/>
              <a:gd name="connsiteX102" fmla="*/ 9701 w 9920"/>
              <a:gd name="connsiteY102" fmla="*/ 5058 h 10000"/>
              <a:gd name="connsiteX103" fmla="*/ 9852 w 9920"/>
              <a:gd name="connsiteY103" fmla="*/ 4611 h 10000"/>
              <a:gd name="connsiteX104" fmla="*/ 9920 w 9920"/>
              <a:gd name="connsiteY104" fmla="*/ 5058 h 10000"/>
              <a:gd name="connsiteX0" fmla="*/ 0 w 9931"/>
              <a:gd name="connsiteY0" fmla="*/ 10000 h 10000"/>
              <a:gd name="connsiteX1" fmla="*/ 164 w 9931"/>
              <a:gd name="connsiteY1" fmla="*/ 9767 h 10000"/>
              <a:gd name="connsiteX2" fmla="*/ 231 w 9931"/>
              <a:gd name="connsiteY2" fmla="*/ 9767 h 10000"/>
              <a:gd name="connsiteX3" fmla="*/ 315 w 9931"/>
              <a:gd name="connsiteY3" fmla="*/ 9339 h 10000"/>
              <a:gd name="connsiteX4" fmla="*/ 381 w 9931"/>
              <a:gd name="connsiteY4" fmla="*/ 9125 h 10000"/>
              <a:gd name="connsiteX5" fmla="*/ 545 w 9931"/>
              <a:gd name="connsiteY5" fmla="*/ 8560 h 10000"/>
              <a:gd name="connsiteX6" fmla="*/ 616 w 9931"/>
              <a:gd name="connsiteY6" fmla="*/ 8560 h 10000"/>
              <a:gd name="connsiteX7" fmla="*/ 696 w 9931"/>
              <a:gd name="connsiteY7" fmla="*/ 7568 h 10000"/>
              <a:gd name="connsiteX8" fmla="*/ 778 w 9931"/>
              <a:gd name="connsiteY8" fmla="*/ 7568 h 10000"/>
              <a:gd name="connsiteX9" fmla="*/ 928 w 9931"/>
              <a:gd name="connsiteY9" fmla="*/ 7685 h 10000"/>
              <a:gd name="connsiteX10" fmla="*/ 1008 w 9931"/>
              <a:gd name="connsiteY10" fmla="*/ 7802 h 10000"/>
              <a:gd name="connsiteX11" fmla="*/ 1080 w 9931"/>
              <a:gd name="connsiteY11" fmla="*/ 7354 h 10000"/>
              <a:gd name="connsiteX12" fmla="*/ 1161 w 9931"/>
              <a:gd name="connsiteY12" fmla="*/ 7237 h 10000"/>
              <a:gd name="connsiteX13" fmla="*/ 1310 w 9931"/>
              <a:gd name="connsiteY13" fmla="*/ 5603 h 10000"/>
              <a:gd name="connsiteX14" fmla="*/ 1392 w 9931"/>
              <a:gd name="connsiteY14" fmla="*/ 4942 h 10000"/>
              <a:gd name="connsiteX15" fmla="*/ 1460 w 9931"/>
              <a:gd name="connsiteY15" fmla="*/ 5603 h 10000"/>
              <a:gd name="connsiteX16" fmla="*/ 1545 w 9931"/>
              <a:gd name="connsiteY16" fmla="*/ 5700 h 10000"/>
              <a:gd name="connsiteX17" fmla="*/ 1696 w 9931"/>
              <a:gd name="connsiteY17" fmla="*/ 5370 h 10000"/>
              <a:gd name="connsiteX18" fmla="*/ 1775 w 9931"/>
              <a:gd name="connsiteY18" fmla="*/ 5700 h 10000"/>
              <a:gd name="connsiteX19" fmla="*/ 1846 w 9931"/>
              <a:gd name="connsiteY19" fmla="*/ 5272 h 10000"/>
              <a:gd name="connsiteX20" fmla="*/ 1927 w 9931"/>
              <a:gd name="connsiteY20" fmla="*/ 5603 h 10000"/>
              <a:gd name="connsiteX21" fmla="*/ 2075 w 9931"/>
              <a:gd name="connsiteY21" fmla="*/ 5058 h 10000"/>
              <a:gd name="connsiteX22" fmla="*/ 2156 w 9931"/>
              <a:gd name="connsiteY22" fmla="*/ 5370 h 10000"/>
              <a:gd name="connsiteX23" fmla="*/ 2241 w 9931"/>
              <a:gd name="connsiteY23" fmla="*/ 5156 h 10000"/>
              <a:gd name="connsiteX24" fmla="*/ 2307 w 9931"/>
              <a:gd name="connsiteY24" fmla="*/ 5486 h 10000"/>
              <a:gd name="connsiteX25" fmla="*/ 2472 w 9931"/>
              <a:gd name="connsiteY25" fmla="*/ 4611 h 10000"/>
              <a:gd name="connsiteX26" fmla="*/ 2540 w 9931"/>
              <a:gd name="connsiteY26" fmla="*/ 5156 h 10000"/>
              <a:gd name="connsiteX27" fmla="*/ 2623 w 9931"/>
              <a:gd name="connsiteY27" fmla="*/ 5272 h 10000"/>
              <a:gd name="connsiteX28" fmla="*/ 2688 w 9931"/>
              <a:gd name="connsiteY28" fmla="*/ 5603 h 10000"/>
              <a:gd name="connsiteX29" fmla="*/ 2777 w 9931"/>
              <a:gd name="connsiteY29" fmla="*/ 5058 h 10000"/>
              <a:gd name="connsiteX30" fmla="*/ 2927 w 9931"/>
              <a:gd name="connsiteY30" fmla="*/ 5486 h 10000"/>
              <a:gd name="connsiteX31" fmla="*/ 3005 w 9931"/>
              <a:gd name="connsiteY31" fmla="*/ 5603 h 10000"/>
              <a:gd name="connsiteX32" fmla="*/ 3086 w 9931"/>
              <a:gd name="connsiteY32" fmla="*/ 5370 h 10000"/>
              <a:gd name="connsiteX33" fmla="*/ 3157 w 9931"/>
              <a:gd name="connsiteY33" fmla="*/ 5370 h 10000"/>
              <a:gd name="connsiteX34" fmla="*/ 3323 w 9931"/>
              <a:gd name="connsiteY34" fmla="*/ 5370 h 10000"/>
              <a:gd name="connsiteX35" fmla="*/ 3388 w 9931"/>
              <a:gd name="connsiteY35" fmla="*/ 4611 h 10000"/>
              <a:gd name="connsiteX36" fmla="*/ 3474 w 9931"/>
              <a:gd name="connsiteY36" fmla="*/ 4942 h 10000"/>
              <a:gd name="connsiteX37" fmla="*/ 3536 w 9931"/>
              <a:gd name="connsiteY37" fmla="*/ 4728 h 10000"/>
              <a:gd name="connsiteX38" fmla="*/ 3703 w 9931"/>
              <a:gd name="connsiteY38" fmla="*/ 6031 h 10000"/>
              <a:gd name="connsiteX39" fmla="*/ 3769 w 9931"/>
              <a:gd name="connsiteY39" fmla="*/ 5272 h 10000"/>
              <a:gd name="connsiteX40" fmla="*/ 3852 w 9931"/>
              <a:gd name="connsiteY40" fmla="*/ 5272 h 10000"/>
              <a:gd name="connsiteX41" fmla="*/ 3933 w 9931"/>
              <a:gd name="connsiteY41" fmla="*/ 5272 h 10000"/>
              <a:gd name="connsiteX42" fmla="*/ 4084 w 9931"/>
              <a:gd name="connsiteY42" fmla="*/ 4611 h 10000"/>
              <a:gd name="connsiteX43" fmla="*/ 4154 w 9931"/>
              <a:gd name="connsiteY43" fmla="*/ 5370 h 10000"/>
              <a:gd name="connsiteX44" fmla="*/ 4235 w 9931"/>
              <a:gd name="connsiteY44" fmla="*/ 5486 h 10000"/>
              <a:gd name="connsiteX45" fmla="*/ 4317 w 9931"/>
              <a:gd name="connsiteY45" fmla="*/ 5058 h 10000"/>
              <a:gd name="connsiteX46" fmla="*/ 4466 w 9931"/>
              <a:gd name="connsiteY46" fmla="*/ 5603 h 10000"/>
              <a:gd name="connsiteX47" fmla="*/ 4550 w 9931"/>
              <a:gd name="connsiteY47" fmla="*/ 4611 h 10000"/>
              <a:gd name="connsiteX48" fmla="*/ 4616 w 9931"/>
              <a:gd name="connsiteY48" fmla="*/ 4825 h 10000"/>
              <a:gd name="connsiteX49" fmla="*/ 4700 w 9931"/>
              <a:gd name="connsiteY49" fmla="*/ 4397 h 10000"/>
              <a:gd name="connsiteX50" fmla="*/ 4847 w 9931"/>
              <a:gd name="connsiteY50" fmla="*/ 5058 h 10000"/>
              <a:gd name="connsiteX51" fmla="*/ 4930 w 9931"/>
              <a:gd name="connsiteY51" fmla="*/ 5156 h 10000"/>
              <a:gd name="connsiteX52" fmla="*/ 4999 w 9931"/>
              <a:gd name="connsiteY52" fmla="*/ 4825 h 10000"/>
              <a:gd name="connsiteX53" fmla="*/ 5080 w 9931"/>
              <a:gd name="connsiteY53" fmla="*/ 5156 h 10000"/>
              <a:gd name="connsiteX54" fmla="*/ 5231 w 9931"/>
              <a:gd name="connsiteY54" fmla="*/ 5156 h 10000"/>
              <a:gd name="connsiteX55" fmla="*/ 5316 w 9931"/>
              <a:gd name="connsiteY55" fmla="*/ 5486 h 10000"/>
              <a:gd name="connsiteX56" fmla="*/ 5396 w 9931"/>
              <a:gd name="connsiteY56" fmla="*/ 5370 h 10000"/>
              <a:gd name="connsiteX57" fmla="*/ 5464 w 9931"/>
              <a:gd name="connsiteY57" fmla="*/ 5272 h 10000"/>
              <a:gd name="connsiteX58" fmla="*/ 5617 w 9931"/>
              <a:gd name="connsiteY58" fmla="*/ 4942 h 10000"/>
              <a:gd name="connsiteX59" fmla="*/ 5692 w 9931"/>
              <a:gd name="connsiteY59" fmla="*/ 4942 h 10000"/>
              <a:gd name="connsiteX60" fmla="*/ 5781 w 9931"/>
              <a:gd name="connsiteY60" fmla="*/ 5272 h 10000"/>
              <a:gd name="connsiteX61" fmla="*/ 5847 w 9931"/>
              <a:gd name="connsiteY61" fmla="*/ 5486 h 10000"/>
              <a:gd name="connsiteX62" fmla="*/ 6009 w 9931"/>
              <a:gd name="connsiteY62" fmla="*/ 5156 h 10000"/>
              <a:gd name="connsiteX63" fmla="*/ 6078 w 9931"/>
              <a:gd name="connsiteY63" fmla="*/ 7354 h 10000"/>
              <a:gd name="connsiteX64" fmla="*/ 6161 w 9931"/>
              <a:gd name="connsiteY64" fmla="*/ 8016 h 10000"/>
              <a:gd name="connsiteX65" fmla="*/ 6243 w 9931"/>
              <a:gd name="connsiteY65" fmla="*/ 7140 h 10000"/>
              <a:gd name="connsiteX66" fmla="*/ 6391 w 9931"/>
              <a:gd name="connsiteY66" fmla="*/ 6265 h 10000"/>
              <a:gd name="connsiteX67" fmla="*/ 6462 w 9931"/>
              <a:gd name="connsiteY67" fmla="*/ 6148 h 10000"/>
              <a:gd name="connsiteX68" fmla="*/ 6543 w 9931"/>
              <a:gd name="connsiteY68" fmla="*/ 5486 h 10000"/>
              <a:gd name="connsiteX69" fmla="*/ 6623 w 9931"/>
              <a:gd name="connsiteY69" fmla="*/ 5700 h 10000"/>
              <a:gd name="connsiteX70" fmla="*/ 6696 w 9931"/>
              <a:gd name="connsiteY70" fmla="*/ 5156 h 10000"/>
              <a:gd name="connsiteX71" fmla="*/ 6857 w 9931"/>
              <a:gd name="connsiteY71" fmla="*/ 4942 h 10000"/>
              <a:gd name="connsiteX72" fmla="*/ 6924 w 9931"/>
              <a:gd name="connsiteY72" fmla="*/ 5370 h 10000"/>
              <a:gd name="connsiteX73" fmla="*/ 7008 w 9931"/>
              <a:gd name="connsiteY73" fmla="*/ 5486 h 10000"/>
              <a:gd name="connsiteX74" fmla="*/ 7075 w 9931"/>
              <a:gd name="connsiteY74" fmla="*/ 6362 h 10000"/>
              <a:gd name="connsiteX75" fmla="*/ 7238 w 9931"/>
              <a:gd name="connsiteY75" fmla="*/ 6265 h 10000"/>
              <a:gd name="connsiteX76" fmla="*/ 7305 w 9931"/>
              <a:gd name="connsiteY76" fmla="*/ 5817 h 10000"/>
              <a:gd name="connsiteX77" fmla="*/ 7389 w 9931"/>
              <a:gd name="connsiteY77" fmla="*/ 7023 h 10000"/>
              <a:gd name="connsiteX78" fmla="*/ 7473 w 9931"/>
              <a:gd name="connsiteY78" fmla="*/ 2743 h 10000"/>
              <a:gd name="connsiteX79" fmla="*/ 7622 w 9931"/>
              <a:gd name="connsiteY79" fmla="*/ 0 h 10000"/>
              <a:gd name="connsiteX80" fmla="*/ 7703 w 9931"/>
              <a:gd name="connsiteY80" fmla="*/ 1323 h 10000"/>
              <a:gd name="connsiteX81" fmla="*/ 7769 w 9931"/>
              <a:gd name="connsiteY81" fmla="*/ 875 h 10000"/>
              <a:gd name="connsiteX82" fmla="*/ 7853 w 9931"/>
              <a:gd name="connsiteY82" fmla="*/ 2082 h 10000"/>
              <a:gd name="connsiteX83" fmla="*/ 8005 w 9931"/>
              <a:gd name="connsiteY83" fmla="*/ 1751 h 10000"/>
              <a:gd name="connsiteX84" fmla="*/ 8085 w 9931"/>
              <a:gd name="connsiteY84" fmla="*/ 1751 h 10000"/>
              <a:gd name="connsiteX85" fmla="*/ 8156 w 9931"/>
              <a:gd name="connsiteY85" fmla="*/ 1965 h 10000"/>
              <a:gd name="connsiteX86" fmla="*/ 8235 w 9931"/>
              <a:gd name="connsiteY86" fmla="*/ 2626 h 10000"/>
              <a:gd name="connsiteX87" fmla="*/ 8388 w 9931"/>
              <a:gd name="connsiteY87" fmla="*/ 1634 h 10000"/>
              <a:gd name="connsiteX88" fmla="*/ 8469 w 9931"/>
              <a:gd name="connsiteY88" fmla="*/ 2082 h 10000"/>
              <a:gd name="connsiteX89" fmla="*/ 8537 w 9931"/>
              <a:gd name="connsiteY89" fmla="*/ 1965 h 10000"/>
              <a:gd name="connsiteX90" fmla="*/ 8620 w 9931"/>
              <a:gd name="connsiteY90" fmla="*/ 992 h 10000"/>
              <a:gd name="connsiteX91" fmla="*/ 8772 w 9931"/>
              <a:gd name="connsiteY91" fmla="*/ 1206 h 10000"/>
              <a:gd name="connsiteX92" fmla="*/ 8851 w 9931"/>
              <a:gd name="connsiteY92" fmla="*/ 545 h 10000"/>
              <a:gd name="connsiteX93" fmla="*/ 8933 w 9931"/>
              <a:gd name="connsiteY93" fmla="*/ 4163 h 10000"/>
              <a:gd name="connsiteX94" fmla="*/ 9001 w 9931"/>
              <a:gd name="connsiteY94" fmla="*/ 5700 h 10000"/>
              <a:gd name="connsiteX95" fmla="*/ 9164 w 9931"/>
              <a:gd name="connsiteY95" fmla="*/ 5700 h 10000"/>
              <a:gd name="connsiteX96" fmla="*/ 9236 w 9931"/>
              <a:gd name="connsiteY96" fmla="*/ 5156 h 10000"/>
              <a:gd name="connsiteX97" fmla="*/ 9317 w 9931"/>
              <a:gd name="connsiteY97" fmla="*/ 5156 h 10000"/>
              <a:gd name="connsiteX98" fmla="*/ 9384 w 9931"/>
              <a:gd name="connsiteY98" fmla="*/ 5700 h 10000"/>
              <a:gd name="connsiteX99" fmla="*/ 9549 w 9931"/>
              <a:gd name="connsiteY99" fmla="*/ 5272 h 10000"/>
              <a:gd name="connsiteX100" fmla="*/ 9617 w 9931"/>
              <a:gd name="connsiteY100" fmla="*/ 4280 h 10000"/>
              <a:gd name="connsiteX101" fmla="*/ 9701 w 9931"/>
              <a:gd name="connsiteY101" fmla="*/ 5058 h 10000"/>
              <a:gd name="connsiteX102" fmla="*/ 9779 w 9931"/>
              <a:gd name="connsiteY102" fmla="*/ 5058 h 10000"/>
              <a:gd name="connsiteX103" fmla="*/ 9931 w 9931"/>
              <a:gd name="connsiteY103" fmla="*/ 4611 h 10000"/>
              <a:gd name="connsiteX0" fmla="*/ 0 w 9847"/>
              <a:gd name="connsiteY0" fmla="*/ 10000 h 10000"/>
              <a:gd name="connsiteX1" fmla="*/ 165 w 9847"/>
              <a:gd name="connsiteY1" fmla="*/ 9767 h 10000"/>
              <a:gd name="connsiteX2" fmla="*/ 233 w 9847"/>
              <a:gd name="connsiteY2" fmla="*/ 9767 h 10000"/>
              <a:gd name="connsiteX3" fmla="*/ 317 w 9847"/>
              <a:gd name="connsiteY3" fmla="*/ 9339 h 10000"/>
              <a:gd name="connsiteX4" fmla="*/ 384 w 9847"/>
              <a:gd name="connsiteY4" fmla="*/ 9125 h 10000"/>
              <a:gd name="connsiteX5" fmla="*/ 549 w 9847"/>
              <a:gd name="connsiteY5" fmla="*/ 8560 h 10000"/>
              <a:gd name="connsiteX6" fmla="*/ 620 w 9847"/>
              <a:gd name="connsiteY6" fmla="*/ 8560 h 10000"/>
              <a:gd name="connsiteX7" fmla="*/ 701 w 9847"/>
              <a:gd name="connsiteY7" fmla="*/ 7568 h 10000"/>
              <a:gd name="connsiteX8" fmla="*/ 783 w 9847"/>
              <a:gd name="connsiteY8" fmla="*/ 7568 h 10000"/>
              <a:gd name="connsiteX9" fmla="*/ 934 w 9847"/>
              <a:gd name="connsiteY9" fmla="*/ 7685 h 10000"/>
              <a:gd name="connsiteX10" fmla="*/ 1015 w 9847"/>
              <a:gd name="connsiteY10" fmla="*/ 7802 h 10000"/>
              <a:gd name="connsiteX11" fmla="*/ 1088 w 9847"/>
              <a:gd name="connsiteY11" fmla="*/ 7354 h 10000"/>
              <a:gd name="connsiteX12" fmla="*/ 1169 w 9847"/>
              <a:gd name="connsiteY12" fmla="*/ 7237 h 10000"/>
              <a:gd name="connsiteX13" fmla="*/ 1319 w 9847"/>
              <a:gd name="connsiteY13" fmla="*/ 5603 h 10000"/>
              <a:gd name="connsiteX14" fmla="*/ 1402 w 9847"/>
              <a:gd name="connsiteY14" fmla="*/ 4942 h 10000"/>
              <a:gd name="connsiteX15" fmla="*/ 1470 w 9847"/>
              <a:gd name="connsiteY15" fmla="*/ 5603 h 10000"/>
              <a:gd name="connsiteX16" fmla="*/ 1556 w 9847"/>
              <a:gd name="connsiteY16" fmla="*/ 5700 h 10000"/>
              <a:gd name="connsiteX17" fmla="*/ 1708 w 9847"/>
              <a:gd name="connsiteY17" fmla="*/ 5370 h 10000"/>
              <a:gd name="connsiteX18" fmla="*/ 1787 w 9847"/>
              <a:gd name="connsiteY18" fmla="*/ 5700 h 10000"/>
              <a:gd name="connsiteX19" fmla="*/ 1859 w 9847"/>
              <a:gd name="connsiteY19" fmla="*/ 5272 h 10000"/>
              <a:gd name="connsiteX20" fmla="*/ 1940 w 9847"/>
              <a:gd name="connsiteY20" fmla="*/ 5603 h 10000"/>
              <a:gd name="connsiteX21" fmla="*/ 2089 w 9847"/>
              <a:gd name="connsiteY21" fmla="*/ 5058 h 10000"/>
              <a:gd name="connsiteX22" fmla="*/ 2171 w 9847"/>
              <a:gd name="connsiteY22" fmla="*/ 5370 h 10000"/>
              <a:gd name="connsiteX23" fmla="*/ 2257 w 9847"/>
              <a:gd name="connsiteY23" fmla="*/ 5156 h 10000"/>
              <a:gd name="connsiteX24" fmla="*/ 2323 w 9847"/>
              <a:gd name="connsiteY24" fmla="*/ 5486 h 10000"/>
              <a:gd name="connsiteX25" fmla="*/ 2489 w 9847"/>
              <a:gd name="connsiteY25" fmla="*/ 4611 h 10000"/>
              <a:gd name="connsiteX26" fmla="*/ 2558 w 9847"/>
              <a:gd name="connsiteY26" fmla="*/ 5156 h 10000"/>
              <a:gd name="connsiteX27" fmla="*/ 2641 w 9847"/>
              <a:gd name="connsiteY27" fmla="*/ 5272 h 10000"/>
              <a:gd name="connsiteX28" fmla="*/ 2707 w 9847"/>
              <a:gd name="connsiteY28" fmla="*/ 5603 h 10000"/>
              <a:gd name="connsiteX29" fmla="*/ 2796 w 9847"/>
              <a:gd name="connsiteY29" fmla="*/ 5058 h 10000"/>
              <a:gd name="connsiteX30" fmla="*/ 2947 w 9847"/>
              <a:gd name="connsiteY30" fmla="*/ 5486 h 10000"/>
              <a:gd name="connsiteX31" fmla="*/ 3026 w 9847"/>
              <a:gd name="connsiteY31" fmla="*/ 5603 h 10000"/>
              <a:gd name="connsiteX32" fmla="*/ 3107 w 9847"/>
              <a:gd name="connsiteY32" fmla="*/ 5370 h 10000"/>
              <a:gd name="connsiteX33" fmla="*/ 3179 w 9847"/>
              <a:gd name="connsiteY33" fmla="*/ 5370 h 10000"/>
              <a:gd name="connsiteX34" fmla="*/ 3346 w 9847"/>
              <a:gd name="connsiteY34" fmla="*/ 5370 h 10000"/>
              <a:gd name="connsiteX35" fmla="*/ 3412 w 9847"/>
              <a:gd name="connsiteY35" fmla="*/ 4611 h 10000"/>
              <a:gd name="connsiteX36" fmla="*/ 3498 w 9847"/>
              <a:gd name="connsiteY36" fmla="*/ 4942 h 10000"/>
              <a:gd name="connsiteX37" fmla="*/ 3561 w 9847"/>
              <a:gd name="connsiteY37" fmla="*/ 4728 h 10000"/>
              <a:gd name="connsiteX38" fmla="*/ 3729 w 9847"/>
              <a:gd name="connsiteY38" fmla="*/ 6031 h 10000"/>
              <a:gd name="connsiteX39" fmla="*/ 3795 w 9847"/>
              <a:gd name="connsiteY39" fmla="*/ 5272 h 10000"/>
              <a:gd name="connsiteX40" fmla="*/ 3879 w 9847"/>
              <a:gd name="connsiteY40" fmla="*/ 5272 h 10000"/>
              <a:gd name="connsiteX41" fmla="*/ 3960 w 9847"/>
              <a:gd name="connsiteY41" fmla="*/ 5272 h 10000"/>
              <a:gd name="connsiteX42" fmla="*/ 4112 w 9847"/>
              <a:gd name="connsiteY42" fmla="*/ 4611 h 10000"/>
              <a:gd name="connsiteX43" fmla="*/ 4183 w 9847"/>
              <a:gd name="connsiteY43" fmla="*/ 5370 h 10000"/>
              <a:gd name="connsiteX44" fmla="*/ 4264 w 9847"/>
              <a:gd name="connsiteY44" fmla="*/ 5486 h 10000"/>
              <a:gd name="connsiteX45" fmla="*/ 4347 w 9847"/>
              <a:gd name="connsiteY45" fmla="*/ 5058 h 10000"/>
              <a:gd name="connsiteX46" fmla="*/ 4497 w 9847"/>
              <a:gd name="connsiteY46" fmla="*/ 5603 h 10000"/>
              <a:gd name="connsiteX47" fmla="*/ 4582 w 9847"/>
              <a:gd name="connsiteY47" fmla="*/ 4611 h 10000"/>
              <a:gd name="connsiteX48" fmla="*/ 4648 w 9847"/>
              <a:gd name="connsiteY48" fmla="*/ 4825 h 10000"/>
              <a:gd name="connsiteX49" fmla="*/ 4733 w 9847"/>
              <a:gd name="connsiteY49" fmla="*/ 4397 h 10000"/>
              <a:gd name="connsiteX50" fmla="*/ 4881 w 9847"/>
              <a:gd name="connsiteY50" fmla="*/ 5058 h 10000"/>
              <a:gd name="connsiteX51" fmla="*/ 4964 w 9847"/>
              <a:gd name="connsiteY51" fmla="*/ 5156 h 10000"/>
              <a:gd name="connsiteX52" fmla="*/ 5034 w 9847"/>
              <a:gd name="connsiteY52" fmla="*/ 4825 h 10000"/>
              <a:gd name="connsiteX53" fmla="*/ 5115 w 9847"/>
              <a:gd name="connsiteY53" fmla="*/ 5156 h 10000"/>
              <a:gd name="connsiteX54" fmla="*/ 5267 w 9847"/>
              <a:gd name="connsiteY54" fmla="*/ 5156 h 10000"/>
              <a:gd name="connsiteX55" fmla="*/ 5353 w 9847"/>
              <a:gd name="connsiteY55" fmla="*/ 5486 h 10000"/>
              <a:gd name="connsiteX56" fmla="*/ 5433 w 9847"/>
              <a:gd name="connsiteY56" fmla="*/ 5370 h 10000"/>
              <a:gd name="connsiteX57" fmla="*/ 5502 w 9847"/>
              <a:gd name="connsiteY57" fmla="*/ 5272 h 10000"/>
              <a:gd name="connsiteX58" fmla="*/ 5656 w 9847"/>
              <a:gd name="connsiteY58" fmla="*/ 4942 h 10000"/>
              <a:gd name="connsiteX59" fmla="*/ 5732 w 9847"/>
              <a:gd name="connsiteY59" fmla="*/ 4942 h 10000"/>
              <a:gd name="connsiteX60" fmla="*/ 5821 w 9847"/>
              <a:gd name="connsiteY60" fmla="*/ 5272 h 10000"/>
              <a:gd name="connsiteX61" fmla="*/ 5888 w 9847"/>
              <a:gd name="connsiteY61" fmla="*/ 5486 h 10000"/>
              <a:gd name="connsiteX62" fmla="*/ 6051 w 9847"/>
              <a:gd name="connsiteY62" fmla="*/ 5156 h 10000"/>
              <a:gd name="connsiteX63" fmla="*/ 6120 w 9847"/>
              <a:gd name="connsiteY63" fmla="*/ 7354 h 10000"/>
              <a:gd name="connsiteX64" fmla="*/ 6204 w 9847"/>
              <a:gd name="connsiteY64" fmla="*/ 8016 h 10000"/>
              <a:gd name="connsiteX65" fmla="*/ 6286 w 9847"/>
              <a:gd name="connsiteY65" fmla="*/ 7140 h 10000"/>
              <a:gd name="connsiteX66" fmla="*/ 6435 w 9847"/>
              <a:gd name="connsiteY66" fmla="*/ 6265 h 10000"/>
              <a:gd name="connsiteX67" fmla="*/ 6507 w 9847"/>
              <a:gd name="connsiteY67" fmla="*/ 6148 h 10000"/>
              <a:gd name="connsiteX68" fmla="*/ 6588 w 9847"/>
              <a:gd name="connsiteY68" fmla="*/ 5486 h 10000"/>
              <a:gd name="connsiteX69" fmla="*/ 6669 w 9847"/>
              <a:gd name="connsiteY69" fmla="*/ 5700 h 10000"/>
              <a:gd name="connsiteX70" fmla="*/ 6743 w 9847"/>
              <a:gd name="connsiteY70" fmla="*/ 5156 h 10000"/>
              <a:gd name="connsiteX71" fmla="*/ 6905 w 9847"/>
              <a:gd name="connsiteY71" fmla="*/ 4942 h 10000"/>
              <a:gd name="connsiteX72" fmla="*/ 6972 w 9847"/>
              <a:gd name="connsiteY72" fmla="*/ 5370 h 10000"/>
              <a:gd name="connsiteX73" fmla="*/ 7057 w 9847"/>
              <a:gd name="connsiteY73" fmla="*/ 5486 h 10000"/>
              <a:gd name="connsiteX74" fmla="*/ 7124 w 9847"/>
              <a:gd name="connsiteY74" fmla="*/ 6362 h 10000"/>
              <a:gd name="connsiteX75" fmla="*/ 7288 w 9847"/>
              <a:gd name="connsiteY75" fmla="*/ 6265 h 10000"/>
              <a:gd name="connsiteX76" fmla="*/ 7356 w 9847"/>
              <a:gd name="connsiteY76" fmla="*/ 5817 h 10000"/>
              <a:gd name="connsiteX77" fmla="*/ 7440 w 9847"/>
              <a:gd name="connsiteY77" fmla="*/ 7023 h 10000"/>
              <a:gd name="connsiteX78" fmla="*/ 7525 w 9847"/>
              <a:gd name="connsiteY78" fmla="*/ 2743 h 10000"/>
              <a:gd name="connsiteX79" fmla="*/ 7675 w 9847"/>
              <a:gd name="connsiteY79" fmla="*/ 0 h 10000"/>
              <a:gd name="connsiteX80" fmla="*/ 7757 w 9847"/>
              <a:gd name="connsiteY80" fmla="*/ 1323 h 10000"/>
              <a:gd name="connsiteX81" fmla="*/ 7823 w 9847"/>
              <a:gd name="connsiteY81" fmla="*/ 875 h 10000"/>
              <a:gd name="connsiteX82" fmla="*/ 7908 w 9847"/>
              <a:gd name="connsiteY82" fmla="*/ 2082 h 10000"/>
              <a:gd name="connsiteX83" fmla="*/ 8061 w 9847"/>
              <a:gd name="connsiteY83" fmla="*/ 1751 h 10000"/>
              <a:gd name="connsiteX84" fmla="*/ 8141 w 9847"/>
              <a:gd name="connsiteY84" fmla="*/ 1751 h 10000"/>
              <a:gd name="connsiteX85" fmla="*/ 8213 w 9847"/>
              <a:gd name="connsiteY85" fmla="*/ 1965 h 10000"/>
              <a:gd name="connsiteX86" fmla="*/ 8292 w 9847"/>
              <a:gd name="connsiteY86" fmla="*/ 2626 h 10000"/>
              <a:gd name="connsiteX87" fmla="*/ 8446 w 9847"/>
              <a:gd name="connsiteY87" fmla="*/ 1634 h 10000"/>
              <a:gd name="connsiteX88" fmla="*/ 8528 w 9847"/>
              <a:gd name="connsiteY88" fmla="*/ 2082 h 10000"/>
              <a:gd name="connsiteX89" fmla="*/ 8596 w 9847"/>
              <a:gd name="connsiteY89" fmla="*/ 1965 h 10000"/>
              <a:gd name="connsiteX90" fmla="*/ 8680 w 9847"/>
              <a:gd name="connsiteY90" fmla="*/ 992 h 10000"/>
              <a:gd name="connsiteX91" fmla="*/ 8833 w 9847"/>
              <a:gd name="connsiteY91" fmla="*/ 1206 h 10000"/>
              <a:gd name="connsiteX92" fmla="*/ 8912 w 9847"/>
              <a:gd name="connsiteY92" fmla="*/ 545 h 10000"/>
              <a:gd name="connsiteX93" fmla="*/ 8995 w 9847"/>
              <a:gd name="connsiteY93" fmla="*/ 4163 h 10000"/>
              <a:gd name="connsiteX94" fmla="*/ 9064 w 9847"/>
              <a:gd name="connsiteY94" fmla="*/ 5700 h 10000"/>
              <a:gd name="connsiteX95" fmla="*/ 9228 w 9847"/>
              <a:gd name="connsiteY95" fmla="*/ 5700 h 10000"/>
              <a:gd name="connsiteX96" fmla="*/ 9300 w 9847"/>
              <a:gd name="connsiteY96" fmla="*/ 5156 h 10000"/>
              <a:gd name="connsiteX97" fmla="*/ 9382 w 9847"/>
              <a:gd name="connsiteY97" fmla="*/ 5156 h 10000"/>
              <a:gd name="connsiteX98" fmla="*/ 9449 w 9847"/>
              <a:gd name="connsiteY98" fmla="*/ 5700 h 10000"/>
              <a:gd name="connsiteX99" fmla="*/ 9615 w 9847"/>
              <a:gd name="connsiteY99" fmla="*/ 5272 h 10000"/>
              <a:gd name="connsiteX100" fmla="*/ 9684 w 9847"/>
              <a:gd name="connsiteY100" fmla="*/ 4280 h 10000"/>
              <a:gd name="connsiteX101" fmla="*/ 9768 w 9847"/>
              <a:gd name="connsiteY101" fmla="*/ 5058 h 10000"/>
              <a:gd name="connsiteX102" fmla="*/ 9847 w 9847"/>
              <a:gd name="connsiteY102" fmla="*/ 5058 h 10000"/>
              <a:gd name="connsiteX0" fmla="*/ 0 w 9920"/>
              <a:gd name="connsiteY0" fmla="*/ 10000 h 10000"/>
              <a:gd name="connsiteX1" fmla="*/ 168 w 9920"/>
              <a:gd name="connsiteY1" fmla="*/ 9767 h 10000"/>
              <a:gd name="connsiteX2" fmla="*/ 237 w 9920"/>
              <a:gd name="connsiteY2" fmla="*/ 9767 h 10000"/>
              <a:gd name="connsiteX3" fmla="*/ 322 w 9920"/>
              <a:gd name="connsiteY3" fmla="*/ 9339 h 10000"/>
              <a:gd name="connsiteX4" fmla="*/ 390 w 9920"/>
              <a:gd name="connsiteY4" fmla="*/ 9125 h 10000"/>
              <a:gd name="connsiteX5" fmla="*/ 558 w 9920"/>
              <a:gd name="connsiteY5" fmla="*/ 8560 h 10000"/>
              <a:gd name="connsiteX6" fmla="*/ 630 w 9920"/>
              <a:gd name="connsiteY6" fmla="*/ 8560 h 10000"/>
              <a:gd name="connsiteX7" fmla="*/ 712 w 9920"/>
              <a:gd name="connsiteY7" fmla="*/ 7568 h 10000"/>
              <a:gd name="connsiteX8" fmla="*/ 795 w 9920"/>
              <a:gd name="connsiteY8" fmla="*/ 7568 h 10000"/>
              <a:gd name="connsiteX9" fmla="*/ 949 w 9920"/>
              <a:gd name="connsiteY9" fmla="*/ 7685 h 10000"/>
              <a:gd name="connsiteX10" fmla="*/ 1031 w 9920"/>
              <a:gd name="connsiteY10" fmla="*/ 7802 h 10000"/>
              <a:gd name="connsiteX11" fmla="*/ 1105 w 9920"/>
              <a:gd name="connsiteY11" fmla="*/ 7354 h 10000"/>
              <a:gd name="connsiteX12" fmla="*/ 1187 w 9920"/>
              <a:gd name="connsiteY12" fmla="*/ 7237 h 10000"/>
              <a:gd name="connsiteX13" fmla="*/ 1339 w 9920"/>
              <a:gd name="connsiteY13" fmla="*/ 5603 h 10000"/>
              <a:gd name="connsiteX14" fmla="*/ 1424 w 9920"/>
              <a:gd name="connsiteY14" fmla="*/ 4942 h 10000"/>
              <a:gd name="connsiteX15" fmla="*/ 1493 w 9920"/>
              <a:gd name="connsiteY15" fmla="*/ 5603 h 10000"/>
              <a:gd name="connsiteX16" fmla="*/ 1580 w 9920"/>
              <a:gd name="connsiteY16" fmla="*/ 5700 h 10000"/>
              <a:gd name="connsiteX17" fmla="*/ 1735 w 9920"/>
              <a:gd name="connsiteY17" fmla="*/ 5370 h 10000"/>
              <a:gd name="connsiteX18" fmla="*/ 1815 w 9920"/>
              <a:gd name="connsiteY18" fmla="*/ 5700 h 10000"/>
              <a:gd name="connsiteX19" fmla="*/ 1888 w 9920"/>
              <a:gd name="connsiteY19" fmla="*/ 5272 h 10000"/>
              <a:gd name="connsiteX20" fmla="*/ 1970 w 9920"/>
              <a:gd name="connsiteY20" fmla="*/ 5603 h 10000"/>
              <a:gd name="connsiteX21" fmla="*/ 2121 w 9920"/>
              <a:gd name="connsiteY21" fmla="*/ 5058 h 10000"/>
              <a:gd name="connsiteX22" fmla="*/ 2205 w 9920"/>
              <a:gd name="connsiteY22" fmla="*/ 5370 h 10000"/>
              <a:gd name="connsiteX23" fmla="*/ 2292 w 9920"/>
              <a:gd name="connsiteY23" fmla="*/ 5156 h 10000"/>
              <a:gd name="connsiteX24" fmla="*/ 2359 w 9920"/>
              <a:gd name="connsiteY24" fmla="*/ 5486 h 10000"/>
              <a:gd name="connsiteX25" fmla="*/ 2528 w 9920"/>
              <a:gd name="connsiteY25" fmla="*/ 4611 h 10000"/>
              <a:gd name="connsiteX26" fmla="*/ 2598 w 9920"/>
              <a:gd name="connsiteY26" fmla="*/ 5156 h 10000"/>
              <a:gd name="connsiteX27" fmla="*/ 2682 w 9920"/>
              <a:gd name="connsiteY27" fmla="*/ 5272 h 10000"/>
              <a:gd name="connsiteX28" fmla="*/ 2749 w 9920"/>
              <a:gd name="connsiteY28" fmla="*/ 5603 h 10000"/>
              <a:gd name="connsiteX29" fmla="*/ 2839 w 9920"/>
              <a:gd name="connsiteY29" fmla="*/ 5058 h 10000"/>
              <a:gd name="connsiteX30" fmla="*/ 2993 w 9920"/>
              <a:gd name="connsiteY30" fmla="*/ 5486 h 10000"/>
              <a:gd name="connsiteX31" fmla="*/ 3073 w 9920"/>
              <a:gd name="connsiteY31" fmla="*/ 5603 h 10000"/>
              <a:gd name="connsiteX32" fmla="*/ 3155 w 9920"/>
              <a:gd name="connsiteY32" fmla="*/ 5370 h 10000"/>
              <a:gd name="connsiteX33" fmla="*/ 3228 w 9920"/>
              <a:gd name="connsiteY33" fmla="*/ 5370 h 10000"/>
              <a:gd name="connsiteX34" fmla="*/ 3398 w 9920"/>
              <a:gd name="connsiteY34" fmla="*/ 5370 h 10000"/>
              <a:gd name="connsiteX35" fmla="*/ 3465 w 9920"/>
              <a:gd name="connsiteY35" fmla="*/ 4611 h 10000"/>
              <a:gd name="connsiteX36" fmla="*/ 3552 w 9920"/>
              <a:gd name="connsiteY36" fmla="*/ 4942 h 10000"/>
              <a:gd name="connsiteX37" fmla="*/ 3616 w 9920"/>
              <a:gd name="connsiteY37" fmla="*/ 4728 h 10000"/>
              <a:gd name="connsiteX38" fmla="*/ 3787 w 9920"/>
              <a:gd name="connsiteY38" fmla="*/ 6031 h 10000"/>
              <a:gd name="connsiteX39" fmla="*/ 3854 w 9920"/>
              <a:gd name="connsiteY39" fmla="*/ 5272 h 10000"/>
              <a:gd name="connsiteX40" fmla="*/ 3939 w 9920"/>
              <a:gd name="connsiteY40" fmla="*/ 5272 h 10000"/>
              <a:gd name="connsiteX41" fmla="*/ 4022 w 9920"/>
              <a:gd name="connsiteY41" fmla="*/ 5272 h 10000"/>
              <a:gd name="connsiteX42" fmla="*/ 4176 w 9920"/>
              <a:gd name="connsiteY42" fmla="*/ 4611 h 10000"/>
              <a:gd name="connsiteX43" fmla="*/ 4248 w 9920"/>
              <a:gd name="connsiteY43" fmla="*/ 5370 h 10000"/>
              <a:gd name="connsiteX44" fmla="*/ 4330 w 9920"/>
              <a:gd name="connsiteY44" fmla="*/ 5486 h 10000"/>
              <a:gd name="connsiteX45" fmla="*/ 4415 w 9920"/>
              <a:gd name="connsiteY45" fmla="*/ 5058 h 10000"/>
              <a:gd name="connsiteX46" fmla="*/ 4567 w 9920"/>
              <a:gd name="connsiteY46" fmla="*/ 5603 h 10000"/>
              <a:gd name="connsiteX47" fmla="*/ 4653 w 9920"/>
              <a:gd name="connsiteY47" fmla="*/ 4611 h 10000"/>
              <a:gd name="connsiteX48" fmla="*/ 4720 w 9920"/>
              <a:gd name="connsiteY48" fmla="*/ 4825 h 10000"/>
              <a:gd name="connsiteX49" fmla="*/ 4807 w 9920"/>
              <a:gd name="connsiteY49" fmla="*/ 4397 h 10000"/>
              <a:gd name="connsiteX50" fmla="*/ 4957 w 9920"/>
              <a:gd name="connsiteY50" fmla="*/ 5058 h 10000"/>
              <a:gd name="connsiteX51" fmla="*/ 5041 w 9920"/>
              <a:gd name="connsiteY51" fmla="*/ 5156 h 10000"/>
              <a:gd name="connsiteX52" fmla="*/ 5112 w 9920"/>
              <a:gd name="connsiteY52" fmla="*/ 4825 h 10000"/>
              <a:gd name="connsiteX53" fmla="*/ 5194 w 9920"/>
              <a:gd name="connsiteY53" fmla="*/ 5156 h 10000"/>
              <a:gd name="connsiteX54" fmla="*/ 5349 w 9920"/>
              <a:gd name="connsiteY54" fmla="*/ 5156 h 10000"/>
              <a:gd name="connsiteX55" fmla="*/ 5436 w 9920"/>
              <a:gd name="connsiteY55" fmla="*/ 5486 h 10000"/>
              <a:gd name="connsiteX56" fmla="*/ 5517 w 9920"/>
              <a:gd name="connsiteY56" fmla="*/ 5370 h 10000"/>
              <a:gd name="connsiteX57" fmla="*/ 5587 w 9920"/>
              <a:gd name="connsiteY57" fmla="*/ 5272 h 10000"/>
              <a:gd name="connsiteX58" fmla="*/ 5744 w 9920"/>
              <a:gd name="connsiteY58" fmla="*/ 4942 h 10000"/>
              <a:gd name="connsiteX59" fmla="*/ 5821 w 9920"/>
              <a:gd name="connsiteY59" fmla="*/ 4942 h 10000"/>
              <a:gd name="connsiteX60" fmla="*/ 5911 w 9920"/>
              <a:gd name="connsiteY60" fmla="*/ 5272 h 10000"/>
              <a:gd name="connsiteX61" fmla="*/ 5979 w 9920"/>
              <a:gd name="connsiteY61" fmla="*/ 5486 h 10000"/>
              <a:gd name="connsiteX62" fmla="*/ 6145 w 9920"/>
              <a:gd name="connsiteY62" fmla="*/ 5156 h 10000"/>
              <a:gd name="connsiteX63" fmla="*/ 6215 w 9920"/>
              <a:gd name="connsiteY63" fmla="*/ 7354 h 10000"/>
              <a:gd name="connsiteX64" fmla="*/ 6300 w 9920"/>
              <a:gd name="connsiteY64" fmla="*/ 8016 h 10000"/>
              <a:gd name="connsiteX65" fmla="*/ 6384 w 9920"/>
              <a:gd name="connsiteY65" fmla="*/ 7140 h 10000"/>
              <a:gd name="connsiteX66" fmla="*/ 6535 w 9920"/>
              <a:gd name="connsiteY66" fmla="*/ 6265 h 10000"/>
              <a:gd name="connsiteX67" fmla="*/ 6608 w 9920"/>
              <a:gd name="connsiteY67" fmla="*/ 6148 h 10000"/>
              <a:gd name="connsiteX68" fmla="*/ 6690 w 9920"/>
              <a:gd name="connsiteY68" fmla="*/ 5486 h 10000"/>
              <a:gd name="connsiteX69" fmla="*/ 6773 w 9920"/>
              <a:gd name="connsiteY69" fmla="*/ 5700 h 10000"/>
              <a:gd name="connsiteX70" fmla="*/ 6848 w 9920"/>
              <a:gd name="connsiteY70" fmla="*/ 5156 h 10000"/>
              <a:gd name="connsiteX71" fmla="*/ 7012 w 9920"/>
              <a:gd name="connsiteY71" fmla="*/ 4942 h 10000"/>
              <a:gd name="connsiteX72" fmla="*/ 7080 w 9920"/>
              <a:gd name="connsiteY72" fmla="*/ 5370 h 10000"/>
              <a:gd name="connsiteX73" fmla="*/ 7167 w 9920"/>
              <a:gd name="connsiteY73" fmla="*/ 5486 h 10000"/>
              <a:gd name="connsiteX74" fmla="*/ 7235 w 9920"/>
              <a:gd name="connsiteY74" fmla="*/ 6362 h 10000"/>
              <a:gd name="connsiteX75" fmla="*/ 7401 w 9920"/>
              <a:gd name="connsiteY75" fmla="*/ 6265 h 10000"/>
              <a:gd name="connsiteX76" fmla="*/ 7470 w 9920"/>
              <a:gd name="connsiteY76" fmla="*/ 5817 h 10000"/>
              <a:gd name="connsiteX77" fmla="*/ 7556 w 9920"/>
              <a:gd name="connsiteY77" fmla="*/ 7023 h 10000"/>
              <a:gd name="connsiteX78" fmla="*/ 7642 w 9920"/>
              <a:gd name="connsiteY78" fmla="*/ 2743 h 10000"/>
              <a:gd name="connsiteX79" fmla="*/ 7794 w 9920"/>
              <a:gd name="connsiteY79" fmla="*/ 0 h 10000"/>
              <a:gd name="connsiteX80" fmla="*/ 7878 w 9920"/>
              <a:gd name="connsiteY80" fmla="*/ 1323 h 10000"/>
              <a:gd name="connsiteX81" fmla="*/ 7945 w 9920"/>
              <a:gd name="connsiteY81" fmla="*/ 875 h 10000"/>
              <a:gd name="connsiteX82" fmla="*/ 8031 w 9920"/>
              <a:gd name="connsiteY82" fmla="*/ 2082 h 10000"/>
              <a:gd name="connsiteX83" fmla="*/ 8186 w 9920"/>
              <a:gd name="connsiteY83" fmla="*/ 1751 h 10000"/>
              <a:gd name="connsiteX84" fmla="*/ 8267 w 9920"/>
              <a:gd name="connsiteY84" fmla="*/ 1751 h 10000"/>
              <a:gd name="connsiteX85" fmla="*/ 8341 w 9920"/>
              <a:gd name="connsiteY85" fmla="*/ 1965 h 10000"/>
              <a:gd name="connsiteX86" fmla="*/ 8421 w 9920"/>
              <a:gd name="connsiteY86" fmla="*/ 2626 h 10000"/>
              <a:gd name="connsiteX87" fmla="*/ 8577 w 9920"/>
              <a:gd name="connsiteY87" fmla="*/ 1634 h 10000"/>
              <a:gd name="connsiteX88" fmla="*/ 8661 w 9920"/>
              <a:gd name="connsiteY88" fmla="*/ 2082 h 10000"/>
              <a:gd name="connsiteX89" fmla="*/ 8730 w 9920"/>
              <a:gd name="connsiteY89" fmla="*/ 1965 h 10000"/>
              <a:gd name="connsiteX90" fmla="*/ 8815 w 9920"/>
              <a:gd name="connsiteY90" fmla="*/ 992 h 10000"/>
              <a:gd name="connsiteX91" fmla="*/ 8970 w 9920"/>
              <a:gd name="connsiteY91" fmla="*/ 1206 h 10000"/>
              <a:gd name="connsiteX92" fmla="*/ 9050 w 9920"/>
              <a:gd name="connsiteY92" fmla="*/ 545 h 10000"/>
              <a:gd name="connsiteX93" fmla="*/ 9135 w 9920"/>
              <a:gd name="connsiteY93" fmla="*/ 4163 h 10000"/>
              <a:gd name="connsiteX94" fmla="*/ 9205 w 9920"/>
              <a:gd name="connsiteY94" fmla="*/ 5700 h 10000"/>
              <a:gd name="connsiteX95" fmla="*/ 9371 w 9920"/>
              <a:gd name="connsiteY95" fmla="*/ 5700 h 10000"/>
              <a:gd name="connsiteX96" fmla="*/ 9445 w 9920"/>
              <a:gd name="connsiteY96" fmla="*/ 5156 h 10000"/>
              <a:gd name="connsiteX97" fmla="*/ 9528 w 9920"/>
              <a:gd name="connsiteY97" fmla="*/ 5156 h 10000"/>
              <a:gd name="connsiteX98" fmla="*/ 9596 w 9920"/>
              <a:gd name="connsiteY98" fmla="*/ 5700 h 10000"/>
              <a:gd name="connsiteX99" fmla="*/ 9764 w 9920"/>
              <a:gd name="connsiteY99" fmla="*/ 5272 h 10000"/>
              <a:gd name="connsiteX100" fmla="*/ 9834 w 9920"/>
              <a:gd name="connsiteY100" fmla="*/ 4280 h 10000"/>
              <a:gd name="connsiteX101" fmla="*/ 9920 w 9920"/>
              <a:gd name="connsiteY101" fmla="*/ 5058 h 10000"/>
              <a:gd name="connsiteX0" fmla="*/ 0 w 9913"/>
              <a:gd name="connsiteY0" fmla="*/ 10000 h 10000"/>
              <a:gd name="connsiteX1" fmla="*/ 169 w 9913"/>
              <a:gd name="connsiteY1" fmla="*/ 9767 h 10000"/>
              <a:gd name="connsiteX2" fmla="*/ 239 w 9913"/>
              <a:gd name="connsiteY2" fmla="*/ 9767 h 10000"/>
              <a:gd name="connsiteX3" fmla="*/ 325 w 9913"/>
              <a:gd name="connsiteY3" fmla="*/ 9339 h 10000"/>
              <a:gd name="connsiteX4" fmla="*/ 393 w 9913"/>
              <a:gd name="connsiteY4" fmla="*/ 9125 h 10000"/>
              <a:gd name="connsiteX5" fmla="*/ 563 w 9913"/>
              <a:gd name="connsiteY5" fmla="*/ 8560 h 10000"/>
              <a:gd name="connsiteX6" fmla="*/ 635 w 9913"/>
              <a:gd name="connsiteY6" fmla="*/ 8560 h 10000"/>
              <a:gd name="connsiteX7" fmla="*/ 718 w 9913"/>
              <a:gd name="connsiteY7" fmla="*/ 7568 h 10000"/>
              <a:gd name="connsiteX8" fmla="*/ 801 w 9913"/>
              <a:gd name="connsiteY8" fmla="*/ 7568 h 10000"/>
              <a:gd name="connsiteX9" fmla="*/ 957 w 9913"/>
              <a:gd name="connsiteY9" fmla="*/ 7685 h 10000"/>
              <a:gd name="connsiteX10" fmla="*/ 1039 w 9913"/>
              <a:gd name="connsiteY10" fmla="*/ 7802 h 10000"/>
              <a:gd name="connsiteX11" fmla="*/ 1114 w 9913"/>
              <a:gd name="connsiteY11" fmla="*/ 7354 h 10000"/>
              <a:gd name="connsiteX12" fmla="*/ 1197 w 9913"/>
              <a:gd name="connsiteY12" fmla="*/ 7237 h 10000"/>
              <a:gd name="connsiteX13" fmla="*/ 1350 w 9913"/>
              <a:gd name="connsiteY13" fmla="*/ 5603 h 10000"/>
              <a:gd name="connsiteX14" fmla="*/ 1435 w 9913"/>
              <a:gd name="connsiteY14" fmla="*/ 4942 h 10000"/>
              <a:gd name="connsiteX15" fmla="*/ 1505 w 9913"/>
              <a:gd name="connsiteY15" fmla="*/ 5603 h 10000"/>
              <a:gd name="connsiteX16" fmla="*/ 1593 w 9913"/>
              <a:gd name="connsiteY16" fmla="*/ 5700 h 10000"/>
              <a:gd name="connsiteX17" fmla="*/ 1749 w 9913"/>
              <a:gd name="connsiteY17" fmla="*/ 5370 h 10000"/>
              <a:gd name="connsiteX18" fmla="*/ 1830 w 9913"/>
              <a:gd name="connsiteY18" fmla="*/ 5700 h 10000"/>
              <a:gd name="connsiteX19" fmla="*/ 1903 w 9913"/>
              <a:gd name="connsiteY19" fmla="*/ 5272 h 10000"/>
              <a:gd name="connsiteX20" fmla="*/ 1986 w 9913"/>
              <a:gd name="connsiteY20" fmla="*/ 5603 h 10000"/>
              <a:gd name="connsiteX21" fmla="*/ 2138 w 9913"/>
              <a:gd name="connsiteY21" fmla="*/ 5058 h 10000"/>
              <a:gd name="connsiteX22" fmla="*/ 2223 w 9913"/>
              <a:gd name="connsiteY22" fmla="*/ 5370 h 10000"/>
              <a:gd name="connsiteX23" fmla="*/ 2310 w 9913"/>
              <a:gd name="connsiteY23" fmla="*/ 5156 h 10000"/>
              <a:gd name="connsiteX24" fmla="*/ 2378 w 9913"/>
              <a:gd name="connsiteY24" fmla="*/ 5486 h 10000"/>
              <a:gd name="connsiteX25" fmla="*/ 2548 w 9913"/>
              <a:gd name="connsiteY25" fmla="*/ 4611 h 10000"/>
              <a:gd name="connsiteX26" fmla="*/ 2619 w 9913"/>
              <a:gd name="connsiteY26" fmla="*/ 5156 h 10000"/>
              <a:gd name="connsiteX27" fmla="*/ 2704 w 9913"/>
              <a:gd name="connsiteY27" fmla="*/ 5272 h 10000"/>
              <a:gd name="connsiteX28" fmla="*/ 2771 w 9913"/>
              <a:gd name="connsiteY28" fmla="*/ 5603 h 10000"/>
              <a:gd name="connsiteX29" fmla="*/ 2862 w 9913"/>
              <a:gd name="connsiteY29" fmla="*/ 5058 h 10000"/>
              <a:gd name="connsiteX30" fmla="*/ 3017 w 9913"/>
              <a:gd name="connsiteY30" fmla="*/ 5486 h 10000"/>
              <a:gd name="connsiteX31" fmla="*/ 3098 w 9913"/>
              <a:gd name="connsiteY31" fmla="*/ 5603 h 10000"/>
              <a:gd name="connsiteX32" fmla="*/ 3180 w 9913"/>
              <a:gd name="connsiteY32" fmla="*/ 5370 h 10000"/>
              <a:gd name="connsiteX33" fmla="*/ 3254 w 9913"/>
              <a:gd name="connsiteY33" fmla="*/ 5370 h 10000"/>
              <a:gd name="connsiteX34" fmla="*/ 3425 w 9913"/>
              <a:gd name="connsiteY34" fmla="*/ 5370 h 10000"/>
              <a:gd name="connsiteX35" fmla="*/ 3493 w 9913"/>
              <a:gd name="connsiteY35" fmla="*/ 4611 h 10000"/>
              <a:gd name="connsiteX36" fmla="*/ 3581 w 9913"/>
              <a:gd name="connsiteY36" fmla="*/ 4942 h 10000"/>
              <a:gd name="connsiteX37" fmla="*/ 3645 w 9913"/>
              <a:gd name="connsiteY37" fmla="*/ 4728 h 10000"/>
              <a:gd name="connsiteX38" fmla="*/ 3818 w 9913"/>
              <a:gd name="connsiteY38" fmla="*/ 6031 h 10000"/>
              <a:gd name="connsiteX39" fmla="*/ 3885 w 9913"/>
              <a:gd name="connsiteY39" fmla="*/ 5272 h 10000"/>
              <a:gd name="connsiteX40" fmla="*/ 3971 w 9913"/>
              <a:gd name="connsiteY40" fmla="*/ 5272 h 10000"/>
              <a:gd name="connsiteX41" fmla="*/ 4054 w 9913"/>
              <a:gd name="connsiteY41" fmla="*/ 5272 h 10000"/>
              <a:gd name="connsiteX42" fmla="*/ 4210 w 9913"/>
              <a:gd name="connsiteY42" fmla="*/ 4611 h 10000"/>
              <a:gd name="connsiteX43" fmla="*/ 4282 w 9913"/>
              <a:gd name="connsiteY43" fmla="*/ 5370 h 10000"/>
              <a:gd name="connsiteX44" fmla="*/ 4365 w 9913"/>
              <a:gd name="connsiteY44" fmla="*/ 5486 h 10000"/>
              <a:gd name="connsiteX45" fmla="*/ 4451 w 9913"/>
              <a:gd name="connsiteY45" fmla="*/ 5058 h 10000"/>
              <a:gd name="connsiteX46" fmla="*/ 4604 w 9913"/>
              <a:gd name="connsiteY46" fmla="*/ 5603 h 10000"/>
              <a:gd name="connsiteX47" fmla="*/ 4691 w 9913"/>
              <a:gd name="connsiteY47" fmla="*/ 4611 h 10000"/>
              <a:gd name="connsiteX48" fmla="*/ 4758 w 9913"/>
              <a:gd name="connsiteY48" fmla="*/ 4825 h 10000"/>
              <a:gd name="connsiteX49" fmla="*/ 4846 w 9913"/>
              <a:gd name="connsiteY49" fmla="*/ 4397 h 10000"/>
              <a:gd name="connsiteX50" fmla="*/ 4997 w 9913"/>
              <a:gd name="connsiteY50" fmla="*/ 5058 h 10000"/>
              <a:gd name="connsiteX51" fmla="*/ 5082 w 9913"/>
              <a:gd name="connsiteY51" fmla="*/ 5156 h 10000"/>
              <a:gd name="connsiteX52" fmla="*/ 5153 w 9913"/>
              <a:gd name="connsiteY52" fmla="*/ 4825 h 10000"/>
              <a:gd name="connsiteX53" fmla="*/ 5236 w 9913"/>
              <a:gd name="connsiteY53" fmla="*/ 5156 h 10000"/>
              <a:gd name="connsiteX54" fmla="*/ 5392 w 9913"/>
              <a:gd name="connsiteY54" fmla="*/ 5156 h 10000"/>
              <a:gd name="connsiteX55" fmla="*/ 5480 w 9913"/>
              <a:gd name="connsiteY55" fmla="*/ 5486 h 10000"/>
              <a:gd name="connsiteX56" fmla="*/ 5561 w 9913"/>
              <a:gd name="connsiteY56" fmla="*/ 5370 h 10000"/>
              <a:gd name="connsiteX57" fmla="*/ 5632 w 9913"/>
              <a:gd name="connsiteY57" fmla="*/ 5272 h 10000"/>
              <a:gd name="connsiteX58" fmla="*/ 5790 w 9913"/>
              <a:gd name="connsiteY58" fmla="*/ 4942 h 10000"/>
              <a:gd name="connsiteX59" fmla="*/ 5868 w 9913"/>
              <a:gd name="connsiteY59" fmla="*/ 4942 h 10000"/>
              <a:gd name="connsiteX60" fmla="*/ 5959 w 9913"/>
              <a:gd name="connsiteY60" fmla="*/ 5272 h 10000"/>
              <a:gd name="connsiteX61" fmla="*/ 6027 w 9913"/>
              <a:gd name="connsiteY61" fmla="*/ 5486 h 10000"/>
              <a:gd name="connsiteX62" fmla="*/ 6195 w 9913"/>
              <a:gd name="connsiteY62" fmla="*/ 5156 h 10000"/>
              <a:gd name="connsiteX63" fmla="*/ 6265 w 9913"/>
              <a:gd name="connsiteY63" fmla="*/ 7354 h 10000"/>
              <a:gd name="connsiteX64" fmla="*/ 6351 w 9913"/>
              <a:gd name="connsiteY64" fmla="*/ 8016 h 10000"/>
              <a:gd name="connsiteX65" fmla="*/ 6435 w 9913"/>
              <a:gd name="connsiteY65" fmla="*/ 7140 h 10000"/>
              <a:gd name="connsiteX66" fmla="*/ 6588 w 9913"/>
              <a:gd name="connsiteY66" fmla="*/ 6265 h 10000"/>
              <a:gd name="connsiteX67" fmla="*/ 6661 w 9913"/>
              <a:gd name="connsiteY67" fmla="*/ 6148 h 10000"/>
              <a:gd name="connsiteX68" fmla="*/ 6744 w 9913"/>
              <a:gd name="connsiteY68" fmla="*/ 5486 h 10000"/>
              <a:gd name="connsiteX69" fmla="*/ 6828 w 9913"/>
              <a:gd name="connsiteY69" fmla="*/ 5700 h 10000"/>
              <a:gd name="connsiteX70" fmla="*/ 6903 w 9913"/>
              <a:gd name="connsiteY70" fmla="*/ 5156 h 10000"/>
              <a:gd name="connsiteX71" fmla="*/ 7069 w 9913"/>
              <a:gd name="connsiteY71" fmla="*/ 4942 h 10000"/>
              <a:gd name="connsiteX72" fmla="*/ 7137 w 9913"/>
              <a:gd name="connsiteY72" fmla="*/ 5370 h 10000"/>
              <a:gd name="connsiteX73" fmla="*/ 7225 w 9913"/>
              <a:gd name="connsiteY73" fmla="*/ 5486 h 10000"/>
              <a:gd name="connsiteX74" fmla="*/ 7293 w 9913"/>
              <a:gd name="connsiteY74" fmla="*/ 6362 h 10000"/>
              <a:gd name="connsiteX75" fmla="*/ 7461 w 9913"/>
              <a:gd name="connsiteY75" fmla="*/ 6265 h 10000"/>
              <a:gd name="connsiteX76" fmla="*/ 7530 w 9913"/>
              <a:gd name="connsiteY76" fmla="*/ 5817 h 10000"/>
              <a:gd name="connsiteX77" fmla="*/ 7617 w 9913"/>
              <a:gd name="connsiteY77" fmla="*/ 7023 h 10000"/>
              <a:gd name="connsiteX78" fmla="*/ 7704 w 9913"/>
              <a:gd name="connsiteY78" fmla="*/ 2743 h 10000"/>
              <a:gd name="connsiteX79" fmla="*/ 7857 w 9913"/>
              <a:gd name="connsiteY79" fmla="*/ 0 h 10000"/>
              <a:gd name="connsiteX80" fmla="*/ 7942 w 9913"/>
              <a:gd name="connsiteY80" fmla="*/ 1323 h 10000"/>
              <a:gd name="connsiteX81" fmla="*/ 8009 w 9913"/>
              <a:gd name="connsiteY81" fmla="*/ 875 h 10000"/>
              <a:gd name="connsiteX82" fmla="*/ 8096 w 9913"/>
              <a:gd name="connsiteY82" fmla="*/ 2082 h 10000"/>
              <a:gd name="connsiteX83" fmla="*/ 8252 w 9913"/>
              <a:gd name="connsiteY83" fmla="*/ 1751 h 10000"/>
              <a:gd name="connsiteX84" fmla="*/ 8334 w 9913"/>
              <a:gd name="connsiteY84" fmla="*/ 1751 h 10000"/>
              <a:gd name="connsiteX85" fmla="*/ 8408 w 9913"/>
              <a:gd name="connsiteY85" fmla="*/ 1965 h 10000"/>
              <a:gd name="connsiteX86" fmla="*/ 8489 w 9913"/>
              <a:gd name="connsiteY86" fmla="*/ 2626 h 10000"/>
              <a:gd name="connsiteX87" fmla="*/ 8646 w 9913"/>
              <a:gd name="connsiteY87" fmla="*/ 1634 h 10000"/>
              <a:gd name="connsiteX88" fmla="*/ 8731 w 9913"/>
              <a:gd name="connsiteY88" fmla="*/ 2082 h 10000"/>
              <a:gd name="connsiteX89" fmla="*/ 8800 w 9913"/>
              <a:gd name="connsiteY89" fmla="*/ 1965 h 10000"/>
              <a:gd name="connsiteX90" fmla="*/ 8886 w 9913"/>
              <a:gd name="connsiteY90" fmla="*/ 992 h 10000"/>
              <a:gd name="connsiteX91" fmla="*/ 9042 w 9913"/>
              <a:gd name="connsiteY91" fmla="*/ 1206 h 10000"/>
              <a:gd name="connsiteX92" fmla="*/ 9123 w 9913"/>
              <a:gd name="connsiteY92" fmla="*/ 545 h 10000"/>
              <a:gd name="connsiteX93" fmla="*/ 9209 w 9913"/>
              <a:gd name="connsiteY93" fmla="*/ 4163 h 10000"/>
              <a:gd name="connsiteX94" fmla="*/ 9279 w 9913"/>
              <a:gd name="connsiteY94" fmla="*/ 5700 h 10000"/>
              <a:gd name="connsiteX95" fmla="*/ 9447 w 9913"/>
              <a:gd name="connsiteY95" fmla="*/ 5700 h 10000"/>
              <a:gd name="connsiteX96" fmla="*/ 9521 w 9913"/>
              <a:gd name="connsiteY96" fmla="*/ 5156 h 10000"/>
              <a:gd name="connsiteX97" fmla="*/ 9605 w 9913"/>
              <a:gd name="connsiteY97" fmla="*/ 5156 h 10000"/>
              <a:gd name="connsiteX98" fmla="*/ 9673 w 9913"/>
              <a:gd name="connsiteY98" fmla="*/ 5700 h 10000"/>
              <a:gd name="connsiteX99" fmla="*/ 9843 w 9913"/>
              <a:gd name="connsiteY99" fmla="*/ 5272 h 10000"/>
              <a:gd name="connsiteX100" fmla="*/ 9913 w 9913"/>
              <a:gd name="connsiteY100" fmla="*/ 4280 h 10000"/>
              <a:gd name="connsiteX0" fmla="*/ 0 w 9929"/>
              <a:gd name="connsiteY0" fmla="*/ 10000 h 10000"/>
              <a:gd name="connsiteX1" fmla="*/ 170 w 9929"/>
              <a:gd name="connsiteY1" fmla="*/ 9767 h 10000"/>
              <a:gd name="connsiteX2" fmla="*/ 241 w 9929"/>
              <a:gd name="connsiteY2" fmla="*/ 9767 h 10000"/>
              <a:gd name="connsiteX3" fmla="*/ 328 w 9929"/>
              <a:gd name="connsiteY3" fmla="*/ 9339 h 10000"/>
              <a:gd name="connsiteX4" fmla="*/ 396 w 9929"/>
              <a:gd name="connsiteY4" fmla="*/ 9125 h 10000"/>
              <a:gd name="connsiteX5" fmla="*/ 568 w 9929"/>
              <a:gd name="connsiteY5" fmla="*/ 8560 h 10000"/>
              <a:gd name="connsiteX6" fmla="*/ 641 w 9929"/>
              <a:gd name="connsiteY6" fmla="*/ 8560 h 10000"/>
              <a:gd name="connsiteX7" fmla="*/ 724 w 9929"/>
              <a:gd name="connsiteY7" fmla="*/ 7568 h 10000"/>
              <a:gd name="connsiteX8" fmla="*/ 808 w 9929"/>
              <a:gd name="connsiteY8" fmla="*/ 7568 h 10000"/>
              <a:gd name="connsiteX9" fmla="*/ 965 w 9929"/>
              <a:gd name="connsiteY9" fmla="*/ 7685 h 10000"/>
              <a:gd name="connsiteX10" fmla="*/ 1048 w 9929"/>
              <a:gd name="connsiteY10" fmla="*/ 7802 h 10000"/>
              <a:gd name="connsiteX11" fmla="*/ 1124 w 9929"/>
              <a:gd name="connsiteY11" fmla="*/ 7354 h 10000"/>
              <a:gd name="connsiteX12" fmla="*/ 1208 w 9929"/>
              <a:gd name="connsiteY12" fmla="*/ 7237 h 10000"/>
              <a:gd name="connsiteX13" fmla="*/ 1362 w 9929"/>
              <a:gd name="connsiteY13" fmla="*/ 5603 h 10000"/>
              <a:gd name="connsiteX14" fmla="*/ 1448 w 9929"/>
              <a:gd name="connsiteY14" fmla="*/ 4942 h 10000"/>
              <a:gd name="connsiteX15" fmla="*/ 1518 w 9929"/>
              <a:gd name="connsiteY15" fmla="*/ 5603 h 10000"/>
              <a:gd name="connsiteX16" fmla="*/ 1607 w 9929"/>
              <a:gd name="connsiteY16" fmla="*/ 5700 h 10000"/>
              <a:gd name="connsiteX17" fmla="*/ 1764 w 9929"/>
              <a:gd name="connsiteY17" fmla="*/ 5370 h 10000"/>
              <a:gd name="connsiteX18" fmla="*/ 1846 w 9929"/>
              <a:gd name="connsiteY18" fmla="*/ 5700 h 10000"/>
              <a:gd name="connsiteX19" fmla="*/ 1920 w 9929"/>
              <a:gd name="connsiteY19" fmla="*/ 5272 h 10000"/>
              <a:gd name="connsiteX20" fmla="*/ 2003 w 9929"/>
              <a:gd name="connsiteY20" fmla="*/ 5603 h 10000"/>
              <a:gd name="connsiteX21" fmla="*/ 2157 w 9929"/>
              <a:gd name="connsiteY21" fmla="*/ 5058 h 10000"/>
              <a:gd name="connsiteX22" fmla="*/ 2243 w 9929"/>
              <a:gd name="connsiteY22" fmla="*/ 5370 h 10000"/>
              <a:gd name="connsiteX23" fmla="*/ 2330 w 9929"/>
              <a:gd name="connsiteY23" fmla="*/ 5156 h 10000"/>
              <a:gd name="connsiteX24" fmla="*/ 2399 w 9929"/>
              <a:gd name="connsiteY24" fmla="*/ 5486 h 10000"/>
              <a:gd name="connsiteX25" fmla="*/ 2570 w 9929"/>
              <a:gd name="connsiteY25" fmla="*/ 4611 h 10000"/>
              <a:gd name="connsiteX26" fmla="*/ 2642 w 9929"/>
              <a:gd name="connsiteY26" fmla="*/ 5156 h 10000"/>
              <a:gd name="connsiteX27" fmla="*/ 2728 w 9929"/>
              <a:gd name="connsiteY27" fmla="*/ 5272 h 10000"/>
              <a:gd name="connsiteX28" fmla="*/ 2795 w 9929"/>
              <a:gd name="connsiteY28" fmla="*/ 5603 h 10000"/>
              <a:gd name="connsiteX29" fmla="*/ 2887 w 9929"/>
              <a:gd name="connsiteY29" fmla="*/ 5058 h 10000"/>
              <a:gd name="connsiteX30" fmla="*/ 3043 w 9929"/>
              <a:gd name="connsiteY30" fmla="*/ 5486 h 10000"/>
              <a:gd name="connsiteX31" fmla="*/ 3125 w 9929"/>
              <a:gd name="connsiteY31" fmla="*/ 5603 h 10000"/>
              <a:gd name="connsiteX32" fmla="*/ 3208 w 9929"/>
              <a:gd name="connsiteY32" fmla="*/ 5370 h 10000"/>
              <a:gd name="connsiteX33" fmla="*/ 3283 w 9929"/>
              <a:gd name="connsiteY33" fmla="*/ 5370 h 10000"/>
              <a:gd name="connsiteX34" fmla="*/ 3455 w 9929"/>
              <a:gd name="connsiteY34" fmla="*/ 5370 h 10000"/>
              <a:gd name="connsiteX35" fmla="*/ 3524 w 9929"/>
              <a:gd name="connsiteY35" fmla="*/ 4611 h 10000"/>
              <a:gd name="connsiteX36" fmla="*/ 3612 w 9929"/>
              <a:gd name="connsiteY36" fmla="*/ 4942 h 10000"/>
              <a:gd name="connsiteX37" fmla="*/ 3677 w 9929"/>
              <a:gd name="connsiteY37" fmla="*/ 4728 h 10000"/>
              <a:gd name="connsiteX38" fmla="*/ 3852 w 9929"/>
              <a:gd name="connsiteY38" fmla="*/ 6031 h 10000"/>
              <a:gd name="connsiteX39" fmla="*/ 3919 w 9929"/>
              <a:gd name="connsiteY39" fmla="*/ 5272 h 10000"/>
              <a:gd name="connsiteX40" fmla="*/ 4006 w 9929"/>
              <a:gd name="connsiteY40" fmla="*/ 5272 h 10000"/>
              <a:gd name="connsiteX41" fmla="*/ 4090 w 9929"/>
              <a:gd name="connsiteY41" fmla="*/ 5272 h 10000"/>
              <a:gd name="connsiteX42" fmla="*/ 4247 w 9929"/>
              <a:gd name="connsiteY42" fmla="*/ 4611 h 10000"/>
              <a:gd name="connsiteX43" fmla="*/ 4320 w 9929"/>
              <a:gd name="connsiteY43" fmla="*/ 5370 h 10000"/>
              <a:gd name="connsiteX44" fmla="*/ 4403 w 9929"/>
              <a:gd name="connsiteY44" fmla="*/ 5486 h 10000"/>
              <a:gd name="connsiteX45" fmla="*/ 4490 w 9929"/>
              <a:gd name="connsiteY45" fmla="*/ 5058 h 10000"/>
              <a:gd name="connsiteX46" fmla="*/ 4644 w 9929"/>
              <a:gd name="connsiteY46" fmla="*/ 5603 h 10000"/>
              <a:gd name="connsiteX47" fmla="*/ 4732 w 9929"/>
              <a:gd name="connsiteY47" fmla="*/ 4611 h 10000"/>
              <a:gd name="connsiteX48" fmla="*/ 4800 w 9929"/>
              <a:gd name="connsiteY48" fmla="*/ 4825 h 10000"/>
              <a:gd name="connsiteX49" fmla="*/ 4889 w 9929"/>
              <a:gd name="connsiteY49" fmla="*/ 4397 h 10000"/>
              <a:gd name="connsiteX50" fmla="*/ 5041 w 9929"/>
              <a:gd name="connsiteY50" fmla="*/ 5058 h 10000"/>
              <a:gd name="connsiteX51" fmla="*/ 5127 w 9929"/>
              <a:gd name="connsiteY51" fmla="*/ 5156 h 10000"/>
              <a:gd name="connsiteX52" fmla="*/ 5198 w 9929"/>
              <a:gd name="connsiteY52" fmla="*/ 4825 h 10000"/>
              <a:gd name="connsiteX53" fmla="*/ 5282 w 9929"/>
              <a:gd name="connsiteY53" fmla="*/ 5156 h 10000"/>
              <a:gd name="connsiteX54" fmla="*/ 5439 w 9929"/>
              <a:gd name="connsiteY54" fmla="*/ 5156 h 10000"/>
              <a:gd name="connsiteX55" fmla="*/ 5528 w 9929"/>
              <a:gd name="connsiteY55" fmla="*/ 5486 h 10000"/>
              <a:gd name="connsiteX56" fmla="*/ 5610 w 9929"/>
              <a:gd name="connsiteY56" fmla="*/ 5370 h 10000"/>
              <a:gd name="connsiteX57" fmla="*/ 5681 w 9929"/>
              <a:gd name="connsiteY57" fmla="*/ 5272 h 10000"/>
              <a:gd name="connsiteX58" fmla="*/ 5841 w 9929"/>
              <a:gd name="connsiteY58" fmla="*/ 4942 h 10000"/>
              <a:gd name="connsiteX59" fmla="*/ 5919 w 9929"/>
              <a:gd name="connsiteY59" fmla="*/ 4942 h 10000"/>
              <a:gd name="connsiteX60" fmla="*/ 6011 w 9929"/>
              <a:gd name="connsiteY60" fmla="*/ 5272 h 10000"/>
              <a:gd name="connsiteX61" fmla="*/ 6080 w 9929"/>
              <a:gd name="connsiteY61" fmla="*/ 5486 h 10000"/>
              <a:gd name="connsiteX62" fmla="*/ 6249 w 9929"/>
              <a:gd name="connsiteY62" fmla="*/ 5156 h 10000"/>
              <a:gd name="connsiteX63" fmla="*/ 6320 w 9929"/>
              <a:gd name="connsiteY63" fmla="*/ 7354 h 10000"/>
              <a:gd name="connsiteX64" fmla="*/ 6407 w 9929"/>
              <a:gd name="connsiteY64" fmla="*/ 8016 h 10000"/>
              <a:gd name="connsiteX65" fmla="*/ 6491 w 9929"/>
              <a:gd name="connsiteY65" fmla="*/ 7140 h 10000"/>
              <a:gd name="connsiteX66" fmla="*/ 6646 w 9929"/>
              <a:gd name="connsiteY66" fmla="*/ 6265 h 10000"/>
              <a:gd name="connsiteX67" fmla="*/ 6719 w 9929"/>
              <a:gd name="connsiteY67" fmla="*/ 6148 h 10000"/>
              <a:gd name="connsiteX68" fmla="*/ 6803 w 9929"/>
              <a:gd name="connsiteY68" fmla="*/ 5486 h 10000"/>
              <a:gd name="connsiteX69" fmla="*/ 6888 w 9929"/>
              <a:gd name="connsiteY69" fmla="*/ 5700 h 10000"/>
              <a:gd name="connsiteX70" fmla="*/ 6964 w 9929"/>
              <a:gd name="connsiteY70" fmla="*/ 5156 h 10000"/>
              <a:gd name="connsiteX71" fmla="*/ 7131 w 9929"/>
              <a:gd name="connsiteY71" fmla="*/ 4942 h 10000"/>
              <a:gd name="connsiteX72" fmla="*/ 7200 w 9929"/>
              <a:gd name="connsiteY72" fmla="*/ 5370 h 10000"/>
              <a:gd name="connsiteX73" fmla="*/ 7288 w 9929"/>
              <a:gd name="connsiteY73" fmla="*/ 5486 h 10000"/>
              <a:gd name="connsiteX74" fmla="*/ 7357 w 9929"/>
              <a:gd name="connsiteY74" fmla="*/ 6362 h 10000"/>
              <a:gd name="connsiteX75" fmla="*/ 7526 w 9929"/>
              <a:gd name="connsiteY75" fmla="*/ 6265 h 10000"/>
              <a:gd name="connsiteX76" fmla="*/ 7596 w 9929"/>
              <a:gd name="connsiteY76" fmla="*/ 5817 h 10000"/>
              <a:gd name="connsiteX77" fmla="*/ 7684 w 9929"/>
              <a:gd name="connsiteY77" fmla="*/ 7023 h 10000"/>
              <a:gd name="connsiteX78" fmla="*/ 7772 w 9929"/>
              <a:gd name="connsiteY78" fmla="*/ 2743 h 10000"/>
              <a:gd name="connsiteX79" fmla="*/ 7926 w 9929"/>
              <a:gd name="connsiteY79" fmla="*/ 0 h 10000"/>
              <a:gd name="connsiteX80" fmla="*/ 8012 w 9929"/>
              <a:gd name="connsiteY80" fmla="*/ 1323 h 10000"/>
              <a:gd name="connsiteX81" fmla="*/ 8079 w 9929"/>
              <a:gd name="connsiteY81" fmla="*/ 875 h 10000"/>
              <a:gd name="connsiteX82" fmla="*/ 8167 w 9929"/>
              <a:gd name="connsiteY82" fmla="*/ 2082 h 10000"/>
              <a:gd name="connsiteX83" fmla="*/ 8324 w 9929"/>
              <a:gd name="connsiteY83" fmla="*/ 1751 h 10000"/>
              <a:gd name="connsiteX84" fmla="*/ 8407 w 9929"/>
              <a:gd name="connsiteY84" fmla="*/ 1751 h 10000"/>
              <a:gd name="connsiteX85" fmla="*/ 8482 w 9929"/>
              <a:gd name="connsiteY85" fmla="*/ 1965 h 10000"/>
              <a:gd name="connsiteX86" fmla="*/ 8564 w 9929"/>
              <a:gd name="connsiteY86" fmla="*/ 2626 h 10000"/>
              <a:gd name="connsiteX87" fmla="*/ 8722 w 9929"/>
              <a:gd name="connsiteY87" fmla="*/ 1634 h 10000"/>
              <a:gd name="connsiteX88" fmla="*/ 8808 w 9929"/>
              <a:gd name="connsiteY88" fmla="*/ 2082 h 10000"/>
              <a:gd name="connsiteX89" fmla="*/ 8877 w 9929"/>
              <a:gd name="connsiteY89" fmla="*/ 1965 h 10000"/>
              <a:gd name="connsiteX90" fmla="*/ 8964 w 9929"/>
              <a:gd name="connsiteY90" fmla="*/ 992 h 10000"/>
              <a:gd name="connsiteX91" fmla="*/ 9121 w 9929"/>
              <a:gd name="connsiteY91" fmla="*/ 1206 h 10000"/>
              <a:gd name="connsiteX92" fmla="*/ 9203 w 9929"/>
              <a:gd name="connsiteY92" fmla="*/ 545 h 10000"/>
              <a:gd name="connsiteX93" fmla="*/ 9290 w 9929"/>
              <a:gd name="connsiteY93" fmla="*/ 4163 h 10000"/>
              <a:gd name="connsiteX94" fmla="*/ 9360 w 9929"/>
              <a:gd name="connsiteY94" fmla="*/ 5700 h 10000"/>
              <a:gd name="connsiteX95" fmla="*/ 9530 w 9929"/>
              <a:gd name="connsiteY95" fmla="*/ 5700 h 10000"/>
              <a:gd name="connsiteX96" fmla="*/ 9605 w 9929"/>
              <a:gd name="connsiteY96" fmla="*/ 5156 h 10000"/>
              <a:gd name="connsiteX97" fmla="*/ 9689 w 9929"/>
              <a:gd name="connsiteY97" fmla="*/ 5156 h 10000"/>
              <a:gd name="connsiteX98" fmla="*/ 9758 w 9929"/>
              <a:gd name="connsiteY98" fmla="*/ 5700 h 10000"/>
              <a:gd name="connsiteX99" fmla="*/ 9929 w 9929"/>
              <a:gd name="connsiteY99" fmla="*/ 5272 h 10000"/>
              <a:gd name="connsiteX0" fmla="*/ 0 w 9828"/>
              <a:gd name="connsiteY0" fmla="*/ 10000 h 10000"/>
              <a:gd name="connsiteX1" fmla="*/ 171 w 9828"/>
              <a:gd name="connsiteY1" fmla="*/ 9767 h 10000"/>
              <a:gd name="connsiteX2" fmla="*/ 243 w 9828"/>
              <a:gd name="connsiteY2" fmla="*/ 9767 h 10000"/>
              <a:gd name="connsiteX3" fmla="*/ 330 w 9828"/>
              <a:gd name="connsiteY3" fmla="*/ 9339 h 10000"/>
              <a:gd name="connsiteX4" fmla="*/ 399 w 9828"/>
              <a:gd name="connsiteY4" fmla="*/ 9125 h 10000"/>
              <a:gd name="connsiteX5" fmla="*/ 572 w 9828"/>
              <a:gd name="connsiteY5" fmla="*/ 8560 h 10000"/>
              <a:gd name="connsiteX6" fmla="*/ 646 w 9828"/>
              <a:gd name="connsiteY6" fmla="*/ 8560 h 10000"/>
              <a:gd name="connsiteX7" fmla="*/ 729 w 9828"/>
              <a:gd name="connsiteY7" fmla="*/ 7568 h 10000"/>
              <a:gd name="connsiteX8" fmla="*/ 814 w 9828"/>
              <a:gd name="connsiteY8" fmla="*/ 7568 h 10000"/>
              <a:gd name="connsiteX9" fmla="*/ 972 w 9828"/>
              <a:gd name="connsiteY9" fmla="*/ 7685 h 10000"/>
              <a:gd name="connsiteX10" fmla="*/ 1055 w 9828"/>
              <a:gd name="connsiteY10" fmla="*/ 7802 h 10000"/>
              <a:gd name="connsiteX11" fmla="*/ 1132 w 9828"/>
              <a:gd name="connsiteY11" fmla="*/ 7354 h 10000"/>
              <a:gd name="connsiteX12" fmla="*/ 1217 w 9828"/>
              <a:gd name="connsiteY12" fmla="*/ 7237 h 10000"/>
              <a:gd name="connsiteX13" fmla="*/ 1372 w 9828"/>
              <a:gd name="connsiteY13" fmla="*/ 5603 h 10000"/>
              <a:gd name="connsiteX14" fmla="*/ 1458 w 9828"/>
              <a:gd name="connsiteY14" fmla="*/ 4942 h 10000"/>
              <a:gd name="connsiteX15" fmla="*/ 1529 w 9828"/>
              <a:gd name="connsiteY15" fmla="*/ 5603 h 10000"/>
              <a:gd name="connsiteX16" fmla="*/ 1618 w 9828"/>
              <a:gd name="connsiteY16" fmla="*/ 5700 h 10000"/>
              <a:gd name="connsiteX17" fmla="*/ 1777 w 9828"/>
              <a:gd name="connsiteY17" fmla="*/ 5370 h 10000"/>
              <a:gd name="connsiteX18" fmla="*/ 1859 w 9828"/>
              <a:gd name="connsiteY18" fmla="*/ 5700 h 10000"/>
              <a:gd name="connsiteX19" fmla="*/ 1934 w 9828"/>
              <a:gd name="connsiteY19" fmla="*/ 5272 h 10000"/>
              <a:gd name="connsiteX20" fmla="*/ 2017 w 9828"/>
              <a:gd name="connsiteY20" fmla="*/ 5603 h 10000"/>
              <a:gd name="connsiteX21" fmla="*/ 2172 w 9828"/>
              <a:gd name="connsiteY21" fmla="*/ 5058 h 10000"/>
              <a:gd name="connsiteX22" fmla="*/ 2259 w 9828"/>
              <a:gd name="connsiteY22" fmla="*/ 5370 h 10000"/>
              <a:gd name="connsiteX23" fmla="*/ 2347 w 9828"/>
              <a:gd name="connsiteY23" fmla="*/ 5156 h 10000"/>
              <a:gd name="connsiteX24" fmla="*/ 2416 w 9828"/>
              <a:gd name="connsiteY24" fmla="*/ 5486 h 10000"/>
              <a:gd name="connsiteX25" fmla="*/ 2588 w 9828"/>
              <a:gd name="connsiteY25" fmla="*/ 4611 h 10000"/>
              <a:gd name="connsiteX26" fmla="*/ 2661 w 9828"/>
              <a:gd name="connsiteY26" fmla="*/ 5156 h 10000"/>
              <a:gd name="connsiteX27" fmla="*/ 2748 w 9828"/>
              <a:gd name="connsiteY27" fmla="*/ 5272 h 10000"/>
              <a:gd name="connsiteX28" fmla="*/ 2815 w 9828"/>
              <a:gd name="connsiteY28" fmla="*/ 5603 h 10000"/>
              <a:gd name="connsiteX29" fmla="*/ 2908 w 9828"/>
              <a:gd name="connsiteY29" fmla="*/ 5058 h 10000"/>
              <a:gd name="connsiteX30" fmla="*/ 3065 w 9828"/>
              <a:gd name="connsiteY30" fmla="*/ 5486 h 10000"/>
              <a:gd name="connsiteX31" fmla="*/ 3147 w 9828"/>
              <a:gd name="connsiteY31" fmla="*/ 5603 h 10000"/>
              <a:gd name="connsiteX32" fmla="*/ 3231 w 9828"/>
              <a:gd name="connsiteY32" fmla="*/ 5370 h 10000"/>
              <a:gd name="connsiteX33" fmla="*/ 3306 w 9828"/>
              <a:gd name="connsiteY33" fmla="*/ 5370 h 10000"/>
              <a:gd name="connsiteX34" fmla="*/ 3480 w 9828"/>
              <a:gd name="connsiteY34" fmla="*/ 5370 h 10000"/>
              <a:gd name="connsiteX35" fmla="*/ 3549 w 9828"/>
              <a:gd name="connsiteY35" fmla="*/ 4611 h 10000"/>
              <a:gd name="connsiteX36" fmla="*/ 3638 w 9828"/>
              <a:gd name="connsiteY36" fmla="*/ 4942 h 10000"/>
              <a:gd name="connsiteX37" fmla="*/ 3703 w 9828"/>
              <a:gd name="connsiteY37" fmla="*/ 4728 h 10000"/>
              <a:gd name="connsiteX38" fmla="*/ 3880 w 9828"/>
              <a:gd name="connsiteY38" fmla="*/ 6031 h 10000"/>
              <a:gd name="connsiteX39" fmla="*/ 3947 w 9828"/>
              <a:gd name="connsiteY39" fmla="*/ 5272 h 10000"/>
              <a:gd name="connsiteX40" fmla="*/ 4035 w 9828"/>
              <a:gd name="connsiteY40" fmla="*/ 5272 h 10000"/>
              <a:gd name="connsiteX41" fmla="*/ 4119 w 9828"/>
              <a:gd name="connsiteY41" fmla="*/ 5272 h 10000"/>
              <a:gd name="connsiteX42" fmla="*/ 4277 w 9828"/>
              <a:gd name="connsiteY42" fmla="*/ 4611 h 10000"/>
              <a:gd name="connsiteX43" fmla="*/ 4351 w 9828"/>
              <a:gd name="connsiteY43" fmla="*/ 5370 h 10000"/>
              <a:gd name="connsiteX44" fmla="*/ 4434 w 9828"/>
              <a:gd name="connsiteY44" fmla="*/ 5486 h 10000"/>
              <a:gd name="connsiteX45" fmla="*/ 4522 w 9828"/>
              <a:gd name="connsiteY45" fmla="*/ 5058 h 10000"/>
              <a:gd name="connsiteX46" fmla="*/ 4677 w 9828"/>
              <a:gd name="connsiteY46" fmla="*/ 5603 h 10000"/>
              <a:gd name="connsiteX47" fmla="*/ 4766 w 9828"/>
              <a:gd name="connsiteY47" fmla="*/ 4611 h 10000"/>
              <a:gd name="connsiteX48" fmla="*/ 4834 w 9828"/>
              <a:gd name="connsiteY48" fmla="*/ 4825 h 10000"/>
              <a:gd name="connsiteX49" fmla="*/ 4924 w 9828"/>
              <a:gd name="connsiteY49" fmla="*/ 4397 h 10000"/>
              <a:gd name="connsiteX50" fmla="*/ 5077 w 9828"/>
              <a:gd name="connsiteY50" fmla="*/ 5058 h 10000"/>
              <a:gd name="connsiteX51" fmla="*/ 5164 w 9828"/>
              <a:gd name="connsiteY51" fmla="*/ 5156 h 10000"/>
              <a:gd name="connsiteX52" fmla="*/ 5235 w 9828"/>
              <a:gd name="connsiteY52" fmla="*/ 4825 h 10000"/>
              <a:gd name="connsiteX53" fmla="*/ 5320 w 9828"/>
              <a:gd name="connsiteY53" fmla="*/ 5156 h 10000"/>
              <a:gd name="connsiteX54" fmla="*/ 5478 w 9828"/>
              <a:gd name="connsiteY54" fmla="*/ 5156 h 10000"/>
              <a:gd name="connsiteX55" fmla="*/ 5568 w 9828"/>
              <a:gd name="connsiteY55" fmla="*/ 5486 h 10000"/>
              <a:gd name="connsiteX56" fmla="*/ 5650 w 9828"/>
              <a:gd name="connsiteY56" fmla="*/ 5370 h 10000"/>
              <a:gd name="connsiteX57" fmla="*/ 5722 w 9828"/>
              <a:gd name="connsiteY57" fmla="*/ 5272 h 10000"/>
              <a:gd name="connsiteX58" fmla="*/ 5883 w 9828"/>
              <a:gd name="connsiteY58" fmla="*/ 4942 h 10000"/>
              <a:gd name="connsiteX59" fmla="*/ 5961 w 9828"/>
              <a:gd name="connsiteY59" fmla="*/ 4942 h 10000"/>
              <a:gd name="connsiteX60" fmla="*/ 6054 w 9828"/>
              <a:gd name="connsiteY60" fmla="*/ 5272 h 10000"/>
              <a:gd name="connsiteX61" fmla="*/ 6123 w 9828"/>
              <a:gd name="connsiteY61" fmla="*/ 5486 h 10000"/>
              <a:gd name="connsiteX62" fmla="*/ 6294 w 9828"/>
              <a:gd name="connsiteY62" fmla="*/ 5156 h 10000"/>
              <a:gd name="connsiteX63" fmla="*/ 6365 w 9828"/>
              <a:gd name="connsiteY63" fmla="*/ 7354 h 10000"/>
              <a:gd name="connsiteX64" fmla="*/ 6453 w 9828"/>
              <a:gd name="connsiteY64" fmla="*/ 8016 h 10000"/>
              <a:gd name="connsiteX65" fmla="*/ 6537 w 9828"/>
              <a:gd name="connsiteY65" fmla="*/ 7140 h 10000"/>
              <a:gd name="connsiteX66" fmla="*/ 6694 w 9828"/>
              <a:gd name="connsiteY66" fmla="*/ 6265 h 10000"/>
              <a:gd name="connsiteX67" fmla="*/ 6767 w 9828"/>
              <a:gd name="connsiteY67" fmla="*/ 6148 h 10000"/>
              <a:gd name="connsiteX68" fmla="*/ 6852 w 9828"/>
              <a:gd name="connsiteY68" fmla="*/ 5486 h 10000"/>
              <a:gd name="connsiteX69" fmla="*/ 6937 w 9828"/>
              <a:gd name="connsiteY69" fmla="*/ 5700 h 10000"/>
              <a:gd name="connsiteX70" fmla="*/ 7014 w 9828"/>
              <a:gd name="connsiteY70" fmla="*/ 5156 h 10000"/>
              <a:gd name="connsiteX71" fmla="*/ 7182 w 9828"/>
              <a:gd name="connsiteY71" fmla="*/ 4942 h 10000"/>
              <a:gd name="connsiteX72" fmla="*/ 7251 w 9828"/>
              <a:gd name="connsiteY72" fmla="*/ 5370 h 10000"/>
              <a:gd name="connsiteX73" fmla="*/ 7340 w 9828"/>
              <a:gd name="connsiteY73" fmla="*/ 5486 h 10000"/>
              <a:gd name="connsiteX74" fmla="*/ 7410 w 9828"/>
              <a:gd name="connsiteY74" fmla="*/ 6362 h 10000"/>
              <a:gd name="connsiteX75" fmla="*/ 7580 w 9828"/>
              <a:gd name="connsiteY75" fmla="*/ 6265 h 10000"/>
              <a:gd name="connsiteX76" fmla="*/ 7650 w 9828"/>
              <a:gd name="connsiteY76" fmla="*/ 5817 h 10000"/>
              <a:gd name="connsiteX77" fmla="*/ 7739 w 9828"/>
              <a:gd name="connsiteY77" fmla="*/ 7023 h 10000"/>
              <a:gd name="connsiteX78" fmla="*/ 7828 w 9828"/>
              <a:gd name="connsiteY78" fmla="*/ 2743 h 10000"/>
              <a:gd name="connsiteX79" fmla="*/ 7983 w 9828"/>
              <a:gd name="connsiteY79" fmla="*/ 0 h 10000"/>
              <a:gd name="connsiteX80" fmla="*/ 8069 w 9828"/>
              <a:gd name="connsiteY80" fmla="*/ 1323 h 10000"/>
              <a:gd name="connsiteX81" fmla="*/ 8137 w 9828"/>
              <a:gd name="connsiteY81" fmla="*/ 875 h 10000"/>
              <a:gd name="connsiteX82" fmla="*/ 8225 w 9828"/>
              <a:gd name="connsiteY82" fmla="*/ 2082 h 10000"/>
              <a:gd name="connsiteX83" fmla="*/ 8384 w 9828"/>
              <a:gd name="connsiteY83" fmla="*/ 1751 h 10000"/>
              <a:gd name="connsiteX84" fmla="*/ 8467 w 9828"/>
              <a:gd name="connsiteY84" fmla="*/ 1751 h 10000"/>
              <a:gd name="connsiteX85" fmla="*/ 8543 w 9828"/>
              <a:gd name="connsiteY85" fmla="*/ 1965 h 10000"/>
              <a:gd name="connsiteX86" fmla="*/ 8625 w 9828"/>
              <a:gd name="connsiteY86" fmla="*/ 2626 h 10000"/>
              <a:gd name="connsiteX87" fmla="*/ 8784 w 9828"/>
              <a:gd name="connsiteY87" fmla="*/ 1634 h 10000"/>
              <a:gd name="connsiteX88" fmla="*/ 8871 w 9828"/>
              <a:gd name="connsiteY88" fmla="*/ 2082 h 10000"/>
              <a:gd name="connsiteX89" fmla="*/ 8940 w 9828"/>
              <a:gd name="connsiteY89" fmla="*/ 1965 h 10000"/>
              <a:gd name="connsiteX90" fmla="*/ 9028 w 9828"/>
              <a:gd name="connsiteY90" fmla="*/ 992 h 10000"/>
              <a:gd name="connsiteX91" fmla="*/ 9186 w 9828"/>
              <a:gd name="connsiteY91" fmla="*/ 1206 h 10000"/>
              <a:gd name="connsiteX92" fmla="*/ 9269 w 9828"/>
              <a:gd name="connsiteY92" fmla="*/ 545 h 10000"/>
              <a:gd name="connsiteX93" fmla="*/ 9356 w 9828"/>
              <a:gd name="connsiteY93" fmla="*/ 4163 h 10000"/>
              <a:gd name="connsiteX94" fmla="*/ 9427 w 9828"/>
              <a:gd name="connsiteY94" fmla="*/ 5700 h 10000"/>
              <a:gd name="connsiteX95" fmla="*/ 9598 w 9828"/>
              <a:gd name="connsiteY95" fmla="*/ 5700 h 10000"/>
              <a:gd name="connsiteX96" fmla="*/ 9674 w 9828"/>
              <a:gd name="connsiteY96" fmla="*/ 5156 h 10000"/>
              <a:gd name="connsiteX97" fmla="*/ 9758 w 9828"/>
              <a:gd name="connsiteY97" fmla="*/ 5156 h 10000"/>
              <a:gd name="connsiteX98" fmla="*/ 9828 w 9828"/>
              <a:gd name="connsiteY98" fmla="*/ 5700 h 10000"/>
              <a:gd name="connsiteX0" fmla="*/ 0 w 9929"/>
              <a:gd name="connsiteY0" fmla="*/ 10000 h 10000"/>
              <a:gd name="connsiteX1" fmla="*/ 174 w 9929"/>
              <a:gd name="connsiteY1" fmla="*/ 9767 h 10000"/>
              <a:gd name="connsiteX2" fmla="*/ 247 w 9929"/>
              <a:gd name="connsiteY2" fmla="*/ 9767 h 10000"/>
              <a:gd name="connsiteX3" fmla="*/ 336 w 9929"/>
              <a:gd name="connsiteY3" fmla="*/ 9339 h 10000"/>
              <a:gd name="connsiteX4" fmla="*/ 406 w 9929"/>
              <a:gd name="connsiteY4" fmla="*/ 9125 h 10000"/>
              <a:gd name="connsiteX5" fmla="*/ 582 w 9929"/>
              <a:gd name="connsiteY5" fmla="*/ 8560 h 10000"/>
              <a:gd name="connsiteX6" fmla="*/ 657 w 9929"/>
              <a:gd name="connsiteY6" fmla="*/ 8560 h 10000"/>
              <a:gd name="connsiteX7" fmla="*/ 742 w 9929"/>
              <a:gd name="connsiteY7" fmla="*/ 7568 h 10000"/>
              <a:gd name="connsiteX8" fmla="*/ 828 w 9929"/>
              <a:gd name="connsiteY8" fmla="*/ 7568 h 10000"/>
              <a:gd name="connsiteX9" fmla="*/ 989 w 9929"/>
              <a:gd name="connsiteY9" fmla="*/ 7685 h 10000"/>
              <a:gd name="connsiteX10" fmla="*/ 1073 w 9929"/>
              <a:gd name="connsiteY10" fmla="*/ 7802 h 10000"/>
              <a:gd name="connsiteX11" fmla="*/ 1152 w 9929"/>
              <a:gd name="connsiteY11" fmla="*/ 7354 h 10000"/>
              <a:gd name="connsiteX12" fmla="*/ 1238 w 9929"/>
              <a:gd name="connsiteY12" fmla="*/ 7237 h 10000"/>
              <a:gd name="connsiteX13" fmla="*/ 1396 w 9929"/>
              <a:gd name="connsiteY13" fmla="*/ 5603 h 10000"/>
              <a:gd name="connsiteX14" fmla="*/ 1484 w 9929"/>
              <a:gd name="connsiteY14" fmla="*/ 4942 h 10000"/>
              <a:gd name="connsiteX15" fmla="*/ 1556 w 9929"/>
              <a:gd name="connsiteY15" fmla="*/ 5603 h 10000"/>
              <a:gd name="connsiteX16" fmla="*/ 1646 w 9929"/>
              <a:gd name="connsiteY16" fmla="*/ 5700 h 10000"/>
              <a:gd name="connsiteX17" fmla="*/ 1808 w 9929"/>
              <a:gd name="connsiteY17" fmla="*/ 5370 h 10000"/>
              <a:gd name="connsiteX18" fmla="*/ 1892 w 9929"/>
              <a:gd name="connsiteY18" fmla="*/ 5700 h 10000"/>
              <a:gd name="connsiteX19" fmla="*/ 1968 w 9929"/>
              <a:gd name="connsiteY19" fmla="*/ 5272 h 10000"/>
              <a:gd name="connsiteX20" fmla="*/ 2052 w 9929"/>
              <a:gd name="connsiteY20" fmla="*/ 5603 h 10000"/>
              <a:gd name="connsiteX21" fmla="*/ 2210 w 9929"/>
              <a:gd name="connsiteY21" fmla="*/ 5058 h 10000"/>
              <a:gd name="connsiteX22" fmla="*/ 2299 w 9929"/>
              <a:gd name="connsiteY22" fmla="*/ 5370 h 10000"/>
              <a:gd name="connsiteX23" fmla="*/ 2388 w 9929"/>
              <a:gd name="connsiteY23" fmla="*/ 5156 h 10000"/>
              <a:gd name="connsiteX24" fmla="*/ 2458 w 9929"/>
              <a:gd name="connsiteY24" fmla="*/ 5486 h 10000"/>
              <a:gd name="connsiteX25" fmla="*/ 2633 w 9929"/>
              <a:gd name="connsiteY25" fmla="*/ 4611 h 10000"/>
              <a:gd name="connsiteX26" fmla="*/ 2708 w 9929"/>
              <a:gd name="connsiteY26" fmla="*/ 5156 h 10000"/>
              <a:gd name="connsiteX27" fmla="*/ 2796 w 9929"/>
              <a:gd name="connsiteY27" fmla="*/ 5272 h 10000"/>
              <a:gd name="connsiteX28" fmla="*/ 2864 w 9929"/>
              <a:gd name="connsiteY28" fmla="*/ 5603 h 10000"/>
              <a:gd name="connsiteX29" fmla="*/ 2959 w 9929"/>
              <a:gd name="connsiteY29" fmla="*/ 5058 h 10000"/>
              <a:gd name="connsiteX30" fmla="*/ 3119 w 9929"/>
              <a:gd name="connsiteY30" fmla="*/ 5486 h 10000"/>
              <a:gd name="connsiteX31" fmla="*/ 3202 w 9929"/>
              <a:gd name="connsiteY31" fmla="*/ 5603 h 10000"/>
              <a:gd name="connsiteX32" fmla="*/ 3288 w 9929"/>
              <a:gd name="connsiteY32" fmla="*/ 5370 h 10000"/>
              <a:gd name="connsiteX33" fmla="*/ 3364 w 9929"/>
              <a:gd name="connsiteY33" fmla="*/ 5370 h 10000"/>
              <a:gd name="connsiteX34" fmla="*/ 3541 w 9929"/>
              <a:gd name="connsiteY34" fmla="*/ 5370 h 10000"/>
              <a:gd name="connsiteX35" fmla="*/ 3611 w 9929"/>
              <a:gd name="connsiteY35" fmla="*/ 4611 h 10000"/>
              <a:gd name="connsiteX36" fmla="*/ 3702 w 9929"/>
              <a:gd name="connsiteY36" fmla="*/ 4942 h 10000"/>
              <a:gd name="connsiteX37" fmla="*/ 3768 w 9929"/>
              <a:gd name="connsiteY37" fmla="*/ 4728 h 10000"/>
              <a:gd name="connsiteX38" fmla="*/ 3948 w 9929"/>
              <a:gd name="connsiteY38" fmla="*/ 6031 h 10000"/>
              <a:gd name="connsiteX39" fmla="*/ 4016 w 9929"/>
              <a:gd name="connsiteY39" fmla="*/ 5272 h 10000"/>
              <a:gd name="connsiteX40" fmla="*/ 4106 w 9929"/>
              <a:gd name="connsiteY40" fmla="*/ 5272 h 10000"/>
              <a:gd name="connsiteX41" fmla="*/ 4191 w 9929"/>
              <a:gd name="connsiteY41" fmla="*/ 5272 h 10000"/>
              <a:gd name="connsiteX42" fmla="*/ 4352 w 9929"/>
              <a:gd name="connsiteY42" fmla="*/ 4611 h 10000"/>
              <a:gd name="connsiteX43" fmla="*/ 4427 w 9929"/>
              <a:gd name="connsiteY43" fmla="*/ 5370 h 10000"/>
              <a:gd name="connsiteX44" fmla="*/ 4512 w 9929"/>
              <a:gd name="connsiteY44" fmla="*/ 5486 h 10000"/>
              <a:gd name="connsiteX45" fmla="*/ 4601 w 9929"/>
              <a:gd name="connsiteY45" fmla="*/ 5058 h 10000"/>
              <a:gd name="connsiteX46" fmla="*/ 4759 w 9929"/>
              <a:gd name="connsiteY46" fmla="*/ 5603 h 10000"/>
              <a:gd name="connsiteX47" fmla="*/ 4849 w 9929"/>
              <a:gd name="connsiteY47" fmla="*/ 4611 h 10000"/>
              <a:gd name="connsiteX48" fmla="*/ 4919 w 9929"/>
              <a:gd name="connsiteY48" fmla="*/ 4825 h 10000"/>
              <a:gd name="connsiteX49" fmla="*/ 5010 w 9929"/>
              <a:gd name="connsiteY49" fmla="*/ 4397 h 10000"/>
              <a:gd name="connsiteX50" fmla="*/ 5166 w 9929"/>
              <a:gd name="connsiteY50" fmla="*/ 5058 h 10000"/>
              <a:gd name="connsiteX51" fmla="*/ 5254 w 9929"/>
              <a:gd name="connsiteY51" fmla="*/ 5156 h 10000"/>
              <a:gd name="connsiteX52" fmla="*/ 5327 w 9929"/>
              <a:gd name="connsiteY52" fmla="*/ 4825 h 10000"/>
              <a:gd name="connsiteX53" fmla="*/ 5413 w 9929"/>
              <a:gd name="connsiteY53" fmla="*/ 5156 h 10000"/>
              <a:gd name="connsiteX54" fmla="*/ 5574 w 9929"/>
              <a:gd name="connsiteY54" fmla="*/ 5156 h 10000"/>
              <a:gd name="connsiteX55" fmla="*/ 5665 w 9929"/>
              <a:gd name="connsiteY55" fmla="*/ 5486 h 10000"/>
              <a:gd name="connsiteX56" fmla="*/ 5749 w 9929"/>
              <a:gd name="connsiteY56" fmla="*/ 5370 h 10000"/>
              <a:gd name="connsiteX57" fmla="*/ 5822 w 9929"/>
              <a:gd name="connsiteY57" fmla="*/ 5272 h 10000"/>
              <a:gd name="connsiteX58" fmla="*/ 5986 w 9929"/>
              <a:gd name="connsiteY58" fmla="*/ 4942 h 10000"/>
              <a:gd name="connsiteX59" fmla="*/ 6065 w 9929"/>
              <a:gd name="connsiteY59" fmla="*/ 4942 h 10000"/>
              <a:gd name="connsiteX60" fmla="*/ 6160 w 9929"/>
              <a:gd name="connsiteY60" fmla="*/ 5272 h 10000"/>
              <a:gd name="connsiteX61" fmla="*/ 6230 w 9929"/>
              <a:gd name="connsiteY61" fmla="*/ 5486 h 10000"/>
              <a:gd name="connsiteX62" fmla="*/ 6404 w 9929"/>
              <a:gd name="connsiteY62" fmla="*/ 5156 h 10000"/>
              <a:gd name="connsiteX63" fmla="*/ 6476 w 9929"/>
              <a:gd name="connsiteY63" fmla="*/ 7354 h 10000"/>
              <a:gd name="connsiteX64" fmla="*/ 6566 w 9929"/>
              <a:gd name="connsiteY64" fmla="*/ 8016 h 10000"/>
              <a:gd name="connsiteX65" fmla="*/ 6651 w 9929"/>
              <a:gd name="connsiteY65" fmla="*/ 7140 h 10000"/>
              <a:gd name="connsiteX66" fmla="*/ 6811 w 9929"/>
              <a:gd name="connsiteY66" fmla="*/ 6265 h 10000"/>
              <a:gd name="connsiteX67" fmla="*/ 6885 w 9929"/>
              <a:gd name="connsiteY67" fmla="*/ 6148 h 10000"/>
              <a:gd name="connsiteX68" fmla="*/ 6972 w 9929"/>
              <a:gd name="connsiteY68" fmla="*/ 5486 h 10000"/>
              <a:gd name="connsiteX69" fmla="*/ 7058 w 9929"/>
              <a:gd name="connsiteY69" fmla="*/ 5700 h 10000"/>
              <a:gd name="connsiteX70" fmla="*/ 7137 w 9929"/>
              <a:gd name="connsiteY70" fmla="*/ 5156 h 10000"/>
              <a:gd name="connsiteX71" fmla="*/ 7308 w 9929"/>
              <a:gd name="connsiteY71" fmla="*/ 4942 h 10000"/>
              <a:gd name="connsiteX72" fmla="*/ 7378 w 9929"/>
              <a:gd name="connsiteY72" fmla="*/ 5370 h 10000"/>
              <a:gd name="connsiteX73" fmla="*/ 7468 w 9929"/>
              <a:gd name="connsiteY73" fmla="*/ 5486 h 10000"/>
              <a:gd name="connsiteX74" fmla="*/ 7540 w 9929"/>
              <a:gd name="connsiteY74" fmla="*/ 6362 h 10000"/>
              <a:gd name="connsiteX75" fmla="*/ 7713 w 9929"/>
              <a:gd name="connsiteY75" fmla="*/ 6265 h 10000"/>
              <a:gd name="connsiteX76" fmla="*/ 7784 w 9929"/>
              <a:gd name="connsiteY76" fmla="*/ 5817 h 10000"/>
              <a:gd name="connsiteX77" fmla="*/ 7874 w 9929"/>
              <a:gd name="connsiteY77" fmla="*/ 7023 h 10000"/>
              <a:gd name="connsiteX78" fmla="*/ 7965 w 9929"/>
              <a:gd name="connsiteY78" fmla="*/ 2743 h 10000"/>
              <a:gd name="connsiteX79" fmla="*/ 8123 w 9929"/>
              <a:gd name="connsiteY79" fmla="*/ 0 h 10000"/>
              <a:gd name="connsiteX80" fmla="*/ 8210 w 9929"/>
              <a:gd name="connsiteY80" fmla="*/ 1323 h 10000"/>
              <a:gd name="connsiteX81" fmla="*/ 8279 w 9929"/>
              <a:gd name="connsiteY81" fmla="*/ 875 h 10000"/>
              <a:gd name="connsiteX82" fmla="*/ 8369 w 9929"/>
              <a:gd name="connsiteY82" fmla="*/ 2082 h 10000"/>
              <a:gd name="connsiteX83" fmla="*/ 8531 w 9929"/>
              <a:gd name="connsiteY83" fmla="*/ 1751 h 10000"/>
              <a:gd name="connsiteX84" fmla="*/ 8615 w 9929"/>
              <a:gd name="connsiteY84" fmla="*/ 1751 h 10000"/>
              <a:gd name="connsiteX85" fmla="*/ 8693 w 9929"/>
              <a:gd name="connsiteY85" fmla="*/ 1965 h 10000"/>
              <a:gd name="connsiteX86" fmla="*/ 8776 w 9929"/>
              <a:gd name="connsiteY86" fmla="*/ 2626 h 10000"/>
              <a:gd name="connsiteX87" fmla="*/ 8938 w 9929"/>
              <a:gd name="connsiteY87" fmla="*/ 1634 h 10000"/>
              <a:gd name="connsiteX88" fmla="*/ 9026 w 9929"/>
              <a:gd name="connsiteY88" fmla="*/ 2082 h 10000"/>
              <a:gd name="connsiteX89" fmla="*/ 9096 w 9929"/>
              <a:gd name="connsiteY89" fmla="*/ 1965 h 10000"/>
              <a:gd name="connsiteX90" fmla="*/ 9186 w 9929"/>
              <a:gd name="connsiteY90" fmla="*/ 992 h 10000"/>
              <a:gd name="connsiteX91" fmla="*/ 9347 w 9929"/>
              <a:gd name="connsiteY91" fmla="*/ 1206 h 10000"/>
              <a:gd name="connsiteX92" fmla="*/ 9431 w 9929"/>
              <a:gd name="connsiteY92" fmla="*/ 545 h 10000"/>
              <a:gd name="connsiteX93" fmla="*/ 9520 w 9929"/>
              <a:gd name="connsiteY93" fmla="*/ 4163 h 10000"/>
              <a:gd name="connsiteX94" fmla="*/ 9592 w 9929"/>
              <a:gd name="connsiteY94" fmla="*/ 5700 h 10000"/>
              <a:gd name="connsiteX95" fmla="*/ 9766 w 9929"/>
              <a:gd name="connsiteY95" fmla="*/ 5700 h 10000"/>
              <a:gd name="connsiteX96" fmla="*/ 9843 w 9929"/>
              <a:gd name="connsiteY96" fmla="*/ 5156 h 10000"/>
              <a:gd name="connsiteX97" fmla="*/ 9929 w 9929"/>
              <a:gd name="connsiteY9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699 w 10000"/>
              <a:gd name="connsiteY65" fmla="*/ 7140 h 10000"/>
              <a:gd name="connsiteX66" fmla="*/ 6934 w 10000"/>
              <a:gd name="connsiteY66" fmla="*/ 6148 h 10000"/>
              <a:gd name="connsiteX67" fmla="*/ 7022 w 10000"/>
              <a:gd name="connsiteY67" fmla="*/ 5486 h 10000"/>
              <a:gd name="connsiteX68" fmla="*/ 7108 w 10000"/>
              <a:gd name="connsiteY68" fmla="*/ 5700 h 10000"/>
              <a:gd name="connsiteX69" fmla="*/ 7188 w 10000"/>
              <a:gd name="connsiteY69" fmla="*/ 5156 h 10000"/>
              <a:gd name="connsiteX70" fmla="*/ 7360 w 10000"/>
              <a:gd name="connsiteY70" fmla="*/ 4942 h 10000"/>
              <a:gd name="connsiteX71" fmla="*/ 7431 w 10000"/>
              <a:gd name="connsiteY71" fmla="*/ 5370 h 10000"/>
              <a:gd name="connsiteX72" fmla="*/ 7521 w 10000"/>
              <a:gd name="connsiteY72" fmla="*/ 5486 h 10000"/>
              <a:gd name="connsiteX73" fmla="*/ 7594 w 10000"/>
              <a:gd name="connsiteY73" fmla="*/ 6362 h 10000"/>
              <a:gd name="connsiteX74" fmla="*/ 7768 w 10000"/>
              <a:gd name="connsiteY74" fmla="*/ 6265 h 10000"/>
              <a:gd name="connsiteX75" fmla="*/ 7840 w 10000"/>
              <a:gd name="connsiteY75" fmla="*/ 5817 h 10000"/>
              <a:gd name="connsiteX76" fmla="*/ 7930 w 10000"/>
              <a:gd name="connsiteY76" fmla="*/ 7023 h 10000"/>
              <a:gd name="connsiteX77" fmla="*/ 8022 w 10000"/>
              <a:gd name="connsiteY77" fmla="*/ 2743 h 10000"/>
              <a:gd name="connsiteX78" fmla="*/ 8181 w 10000"/>
              <a:gd name="connsiteY78" fmla="*/ 0 h 10000"/>
              <a:gd name="connsiteX79" fmla="*/ 8269 w 10000"/>
              <a:gd name="connsiteY79" fmla="*/ 1323 h 10000"/>
              <a:gd name="connsiteX80" fmla="*/ 8338 w 10000"/>
              <a:gd name="connsiteY80" fmla="*/ 875 h 10000"/>
              <a:gd name="connsiteX81" fmla="*/ 8429 w 10000"/>
              <a:gd name="connsiteY81" fmla="*/ 2082 h 10000"/>
              <a:gd name="connsiteX82" fmla="*/ 8592 w 10000"/>
              <a:gd name="connsiteY82" fmla="*/ 1751 h 10000"/>
              <a:gd name="connsiteX83" fmla="*/ 8677 w 10000"/>
              <a:gd name="connsiteY83" fmla="*/ 1751 h 10000"/>
              <a:gd name="connsiteX84" fmla="*/ 8755 w 10000"/>
              <a:gd name="connsiteY84" fmla="*/ 1965 h 10000"/>
              <a:gd name="connsiteX85" fmla="*/ 8839 w 10000"/>
              <a:gd name="connsiteY85" fmla="*/ 2626 h 10000"/>
              <a:gd name="connsiteX86" fmla="*/ 9002 w 10000"/>
              <a:gd name="connsiteY86" fmla="*/ 1634 h 10000"/>
              <a:gd name="connsiteX87" fmla="*/ 9091 w 10000"/>
              <a:gd name="connsiteY87" fmla="*/ 2082 h 10000"/>
              <a:gd name="connsiteX88" fmla="*/ 9161 w 10000"/>
              <a:gd name="connsiteY88" fmla="*/ 1965 h 10000"/>
              <a:gd name="connsiteX89" fmla="*/ 9252 w 10000"/>
              <a:gd name="connsiteY89" fmla="*/ 992 h 10000"/>
              <a:gd name="connsiteX90" fmla="*/ 9414 w 10000"/>
              <a:gd name="connsiteY90" fmla="*/ 1206 h 10000"/>
              <a:gd name="connsiteX91" fmla="*/ 9498 w 10000"/>
              <a:gd name="connsiteY91" fmla="*/ 545 h 10000"/>
              <a:gd name="connsiteX92" fmla="*/ 9588 w 10000"/>
              <a:gd name="connsiteY92" fmla="*/ 4163 h 10000"/>
              <a:gd name="connsiteX93" fmla="*/ 9661 w 10000"/>
              <a:gd name="connsiteY93" fmla="*/ 5700 h 10000"/>
              <a:gd name="connsiteX94" fmla="*/ 9836 w 10000"/>
              <a:gd name="connsiteY94" fmla="*/ 5700 h 10000"/>
              <a:gd name="connsiteX95" fmla="*/ 9913 w 10000"/>
              <a:gd name="connsiteY95" fmla="*/ 5156 h 10000"/>
              <a:gd name="connsiteX96" fmla="*/ 10000 w 10000"/>
              <a:gd name="connsiteY9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934 w 10000"/>
              <a:gd name="connsiteY65" fmla="*/ 6148 h 10000"/>
              <a:gd name="connsiteX66" fmla="*/ 7022 w 10000"/>
              <a:gd name="connsiteY66" fmla="*/ 5486 h 10000"/>
              <a:gd name="connsiteX67" fmla="*/ 7108 w 10000"/>
              <a:gd name="connsiteY67" fmla="*/ 5700 h 10000"/>
              <a:gd name="connsiteX68" fmla="*/ 7188 w 10000"/>
              <a:gd name="connsiteY68" fmla="*/ 5156 h 10000"/>
              <a:gd name="connsiteX69" fmla="*/ 7360 w 10000"/>
              <a:gd name="connsiteY69" fmla="*/ 4942 h 10000"/>
              <a:gd name="connsiteX70" fmla="*/ 7431 w 10000"/>
              <a:gd name="connsiteY70" fmla="*/ 5370 h 10000"/>
              <a:gd name="connsiteX71" fmla="*/ 7521 w 10000"/>
              <a:gd name="connsiteY71" fmla="*/ 5486 h 10000"/>
              <a:gd name="connsiteX72" fmla="*/ 7594 w 10000"/>
              <a:gd name="connsiteY72" fmla="*/ 6362 h 10000"/>
              <a:gd name="connsiteX73" fmla="*/ 7768 w 10000"/>
              <a:gd name="connsiteY73" fmla="*/ 6265 h 10000"/>
              <a:gd name="connsiteX74" fmla="*/ 7840 w 10000"/>
              <a:gd name="connsiteY74" fmla="*/ 5817 h 10000"/>
              <a:gd name="connsiteX75" fmla="*/ 7930 w 10000"/>
              <a:gd name="connsiteY75" fmla="*/ 7023 h 10000"/>
              <a:gd name="connsiteX76" fmla="*/ 8022 w 10000"/>
              <a:gd name="connsiteY76" fmla="*/ 2743 h 10000"/>
              <a:gd name="connsiteX77" fmla="*/ 8181 w 10000"/>
              <a:gd name="connsiteY77" fmla="*/ 0 h 10000"/>
              <a:gd name="connsiteX78" fmla="*/ 8269 w 10000"/>
              <a:gd name="connsiteY78" fmla="*/ 1323 h 10000"/>
              <a:gd name="connsiteX79" fmla="*/ 8338 w 10000"/>
              <a:gd name="connsiteY79" fmla="*/ 875 h 10000"/>
              <a:gd name="connsiteX80" fmla="*/ 8429 w 10000"/>
              <a:gd name="connsiteY80" fmla="*/ 2082 h 10000"/>
              <a:gd name="connsiteX81" fmla="*/ 8592 w 10000"/>
              <a:gd name="connsiteY81" fmla="*/ 1751 h 10000"/>
              <a:gd name="connsiteX82" fmla="*/ 8677 w 10000"/>
              <a:gd name="connsiteY82" fmla="*/ 1751 h 10000"/>
              <a:gd name="connsiteX83" fmla="*/ 8755 w 10000"/>
              <a:gd name="connsiteY83" fmla="*/ 1965 h 10000"/>
              <a:gd name="connsiteX84" fmla="*/ 8839 w 10000"/>
              <a:gd name="connsiteY84" fmla="*/ 2626 h 10000"/>
              <a:gd name="connsiteX85" fmla="*/ 9002 w 10000"/>
              <a:gd name="connsiteY85" fmla="*/ 1634 h 10000"/>
              <a:gd name="connsiteX86" fmla="*/ 9091 w 10000"/>
              <a:gd name="connsiteY86" fmla="*/ 2082 h 10000"/>
              <a:gd name="connsiteX87" fmla="*/ 9161 w 10000"/>
              <a:gd name="connsiteY87" fmla="*/ 1965 h 10000"/>
              <a:gd name="connsiteX88" fmla="*/ 9252 w 10000"/>
              <a:gd name="connsiteY88" fmla="*/ 992 h 10000"/>
              <a:gd name="connsiteX89" fmla="*/ 9414 w 10000"/>
              <a:gd name="connsiteY89" fmla="*/ 1206 h 10000"/>
              <a:gd name="connsiteX90" fmla="*/ 9498 w 10000"/>
              <a:gd name="connsiteY90" fmla="*/ 545 h 10000"/>
              <a:gd name="connsiteX91" fmla="*/ 9588 w 10000"/>
              <a:gd name="connsiteY91" fmla="*/ 4163 h 10000"/>
              <a:gd name="connsiteX92" fmla="*/ 9661 w 10000"/>
              <a:gd name="connsiteY92" fmla="*/ 5700 h 10000"/>
              <a:gd name="connsiteX93" fmla="*/ 9836 w 10000"/>
              <a:gd name="connsiteY93" fmla="*/ 5700 h 10000"/>
              <a:gd name="connsiteX94" fmla="*/ 9913 w 10000"/>
              <a:gd name="connsiteY94" fmla="*/ 5156 h 10000"/>
              <a:gd name="connsiteX95" fmla="*/ 10000 w 10000"/>
              <a:gd name="connsiteY9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934 w 10000"/>
              <a:gd name="connsiteY64" fmla="*/ 6148 h 10000"/>
              <a:gd name="connsiteX65" fmla="*/ 7022 w 10000"/>
              <a:gd name="connsiteY65" fmla="*/ 5486 h 10000"/>
              <a:gd name="connsiteX66" fmla="*/ 7108 w 10000"/>
              <a:gd name="connsiteY66" fmla="*/ 5700 h 10000"/>
              <a:gd name="connsiteX67" fmla="*/ 7188 w 10000"/>
              <a:gd name="connsiteY67" fmla="*/ 5156 h 10000"/>
              <a:gd name="connsiteX68" fmla="*/ 7360 w 10000"/>
              <a:gd name="connsiteY68" fmla="*/ 4942 h 10000"/>
              <a:gd name="connsiteX69" fmla="*/ 7431 w 10000"/>
              <a:gd name="connsiteY69" fmla="*/ 5370 h 10000"/>
              <a:gd name="connsiteX70" fmla="*/ 7521 w 10000"/>
              <a:gd name="connsiteY70" fmla="*/ 5486 h 10000"/>
              <a:gd name="connsiteX71" fmla="*/ 7594 w 10000"/>
              <a:gd name="connsiteY71" fmla="*/ 6362 h 10000"/>
              <a:gd name="connsiteX72" fmla="*/ 7768 w 10000"/>
              <a:gd name="connsiteY72" fmla="*/ 6265 h 10000"/>
              <a:gd name="connsiteX73" fmla="*/ 7840 w 10000"/>
              <a:gd name="connsiteY73" fmla="*/ 5817 h 10000"/>
              <a:gd name="connsiteX74" fmla="*/ 7930 w 10000"/>
              <a:gd name="connsiteY74" fmla="*/ 7023 h 10000"/>
              <a:gd name="connsiteX75" fmla="*/ 8022 w 10000"/>
              <a:gd name="connsiteY75" fmla="*/ 2743 h 10000"/>
              <a:gd name="connsiteX76" fmla="*/ 8181 w 10000"/>
              <a:gd name="connsiteY76" fmla="*/ 0 h 10000"/>
              <a:gd name="connsiteX77" fmla="*/ 8269 w 10000"/>
              <a:gd name="connsiteY77" fmla="*/ 1323 h 10000"/>
              <a:gd name="connsiteX78" fmla="*/ 8338 w 10000"/>
              <a:gd name="connsiteY78" fmla="*/ 875 h 10000"/>
              <a:gd name="connsiteX79" fmla="*/ 8429 w 10000"/>
              <a:gd name="connsiteY79" fmla="*/ 2082 h 10000"/>
              <a:gd name="connsiteX80" fmla="*/ 8592 w 10000"/>
              <a:gd name="connsiteY80" fmla="*/ 1751 h 10000"/>
              <a:gd name="connsiteX81" fmla="*/ 8677 w 10000"/>
              <a:gd name="connsiteY81" fmla="*/ 1751 h 10000"/>
              <a:gd name="connsiteX82" fmla="*/ 8755 w 10000"/>
              <a:gd name="connsiteY82" fmla="*/ 1965 h 10000"/>
              <a:gd name="connsiteX83" fmla="*/ 8839 w 10000"/>
              <a:gd name="connsiteY83" fmla="*/ 2626 h 10000"/>
              <a:gd name="connsiteX84" fmla="*/ 9002 w 10000"/>
              <a:gd name="connsiteY84" fmla="*/ 1634 h 10000"/>
              <a:gd name="connsiteX85" fmla="*/ 9091 w 10000"/>
              <a:gd name="connsiteY85" fmla="*/ 2082 h 10000"/>
              <a:gd name="connsiteX86" fmla="*/ 9161 w 10000"/>
              <a:gd name="connsiteY86" fmla="*/ 1965 h 10000"/>
              <a:gd name="connsiteX87" fmla="*/ 9252 w 10000"/>
              <a:gd name="connsiteY87" fmla="*/ 992 h 10000"/>
              <a:gd name="connsiteX88" fmla="*/ 9414 w 10000"/>
              <a:gd name="connsiteY88" fmla="*/ 1206 h 10000"/>
              <a:gd name="connsiteX89" fmla="*/ 9498 w 10000"/>
              <a:gd name="connsiteY89" fmla="*/ 545 h 10000"/>
              <a:gd name="connsiteX90" fmla="*/ 9588 w 10000"/>
              <a:gd name="connsiteY90" fmla="*/ 4163 h 10000"/>
              <a:gd name="connsiteX91" fmla="*/ 9661 w 10000"/>
              <a:gd name="connsiteY91" fmla="*/ 5700 h 10000"/>
              <a:gd name="connsiteX92" fmla="*/ 9836 w 10000"/>
              <a:gd name="connsiteY92" fmla="*/ 5700 h 10000"/>
              <a:gd name="connsiteX93" fmla="*/ 9913 w 10000"/>
              <a:gd name="connsiteY93" fmla="*/ 5156 h 10000"/>
              <a:gd name="connsiteX94" fmla="*/ 10000 w 10000"/>
              <a:gd name="connsiteY9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934 w 10000"/>
              <a:gd name="connsiteY63" fmla="*/ 6148 h 10000"/>
              <a:gd name="connsiteX64" fmla="*/ 7022 w 10000"/>
              <a:gd name="connsiteY64" fmla="*/ 5486 h 10000"/>
              <a:gd name="connsiteX65" fmla="*/ 7108 w 10000"/>
              <a:gd name="connsiteY65" fmla="*/ 5700 h 10000"/>
              <a:gd name="connsiteX66" fmla="*/ 7188 w 10000"/>
              <a:gd name="connsiteY66" fmla="*/ 5156 h 10000"/>
              <a:gd name="connsiteX67" fmla="*/ 7360 w 10000"/>
              <a:gd name="connsiteY67" fmla="*/ 4942 h 10000"/>
              <a:gd name="connsiteX68" fmla="*/ 7431 w 10000"/>
              <a:gd name="connsiteY68" fmla="*/ 5370 h 10000"/>
              <a:gd name="connsiteX69" fmla="*/ 7521 w 10000"/>
              <a:gd name="connsiteY69" fmla="*/ 5486 h 10000"/>
              <a:gd name="connsiteX70" fmla="*/ 7594 w 10000"/>
              <a:gd name="connsiteY70" fmla="*/ 6362 h 10000"/>
              <a:gd name="connsiteX71" fmla="*/ 7768 w 10000"/>
              <a:gd name="connsiteY71" fmla="*/ 6265 h 10000"/>
              <a:gd name="connsiteX72" fmla="*/ 7840 w 10000"/>
              <a:gd name="connsiteY72" fmla="*/ 5817 h 10000"/>
              <a:gd name="connsiteX73" fmla="*/ 7930 w 10000"/>
              <a:gd name="connsiteY73" fmla="*/ 7023 h 10000"/>
              <a:gd name="connsiteX74" fmla="*/ 8022 w 10000"/>
              <a:gd name="connsiteY74" fmla="*/ 2743 h 10000"/>
              <a:gd name="connsiteX75" fmla="*/ 8181 w 10000"/>
              <a:gd name="connsiteY75" fmla="*/ 0 h 10000"/>
              <a:gd name="connsiteX76" fmla="*/ 8269 w 10000"/>
              <a:gd name="connsiteY76" fmla="*/ 1323 h 10000"/>
              <a:gd name="connsiteX77" fmla="*/ 8338 w 10000"/>
              <a:gd name="connsiteY77" fmla="*/ 875 h 10000"/>
              <a:gd name="connsiteX78" fmla="*/ 8429 w 10000"/>
              <a:gd name="connsiteY78" fmla="*/ 2082 h 10000"/>
              <a:gd name="connsiteX79" fmla="*/ 8592 w 10000"/>
              <a:gd name="connsiteY79" fmla="*/ 1751 h 10000"/>
              <a:gd name="connsiteX80" fmla="*/ 8677 w 10000"/>
              <a:gd name="connsiteY80" fmla="*/ 1751 h 10000"/>
              <a:gd name="connsiteX81" fmla="*/ 8755 w 10000"/>
              <a:gd name="connsiteY81" fmla="*/ 1965 h 10000"/>
              <a:gd name="connsiteX82" fmla="*/ 8839 w 10000"/>
              <a:gd name="connsiteY82" fmla="*/ 2626 h 10000"/>
              <a:gd name="connsiteX83" fmla="*/ 9002 w 10000"/>
              <a:gd name="connsiteY83" fmla="*/ 1634 h 10000"/>
              <a:gd name="connsiteX84" fmla="*/ 9091 w 10000"/>
              <a:gd name="connsiteY84" fmla="*/ 2082 h 10000"/>
              <a:gd name="connsiteX85" fmla="*/ 9161 w 10000"/>
              <a:gd name="connsiteY85" fmla="*/ 1965 h 10000"/>
              <a:gd name="connsiteX86" fmla="*/ 9252 w 10000"/>
              <a:gd name="connsiteY86" fmla="*/ 992 h 10000"/>
              <a:gd name="connsiteX87" fmla="*/ 9414 w 10000"/>
              <a:gd name="connsiteY87" fmla="*/ 1206 h 10000"/>
              <a:gd name="connsiteX88" fmla="*/ 9498 w 10000"/>
              <a:gd name="connsiteY88" fmla="*/ 545 h 10000"/>
              <a:gd name="connsiteX89" fmla="*/ 9588 w 10000"/>
              <a:gd name="connsiteY89" fmla="*/ 4163 h 10000"/>
              <a:gd name="connsiteX90" fmla="*/ 9661 w 10000"/>
              <a:gd name="connsiteY90" fmla="*/ 5700 h 10000"/>
              <a:gd name="connsiteX91" fmla="*/ 9836 w 10000"/>
              <a:gd name="connsiteY91" fmla="*/ 5700 h 10000"/>
              <a:gd name="connsiteX92" fmla="*/ 9913 w 10000"/>
              <a:gd name="connsiteY92" fmla="*/ 5156 h 10000"/>
              <a:gd name="connsiteX93" fmla="*/ 10000 w 10000"/>
              <a:gd name="connsiteY9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450 w 10000"/>
              <a:gd name="connsiteY61" fmla="*/ 5156 h 10000"/>
              <a:gd name="connsiteX62" fmla="*/ 6934 w 10000"/>
              <a:gd name="connsiteY62" fmla="*/ 6148 h 10000"/>
              <a:gd name="connsiteX63" fmla="*/ 7022 w 10000"/>
              <a:gd name="connsiteY63" fmla="*/ 5486 h 10000"/>
              <a:gd name="connsiteX64" fmla="*/ 7108 w 10000"/>
              <a:gd name="connsiteY64" fmla="*/ 5700 h 10000"/>
              <a:gd name="connsiteX65" fmla="*/ 7188 w 10000"/>
              <a:gd name="connsiteY65" fmla="*/ 5156 h 10000"/>
              <a:gd name="connsiteX66" fmla="*/ 7360 w 10000"/>
              <a:gd name="connsiteY66" fmla="*/ 4942 h 10000"/>
              <a:gd name="connsiteX67" fmla="*/ 7431 w 10000"/>
              <a:gd name="connsiteY67" fmla="*/ 5370 h 10000"/>
              <a:gd name="connsiteX68" fmla="*/ 7521 w 10000"/>
              <a:gd name="connsiteY68" fmla="*/ 5486 h 10000"/>
              <a:gd name="connsiteX69" fmla="*/ 7594 w 10000"/>
              <a:gd name="connsiteY69" fmla="*/ 6362 h 10000"/>
              <a:gd name="connsiteX70" fmla="*/ 7768 w 10000"/>
              <a:gd name="connsiteY70" fmla="*/ 6265 h 10000"/>
              <a:gd name="connsiteX71" fmla="*/ 7840 w 10000"/>
              <a:gd name="connsiteY71" fmla="*/ 5817 h 10000"/>
              <a:gd name="connsiteX72" fmla="*/ 7930 w 10000"/>
              <a:gd name="connsiteY72" fmla="*/ 7023 h 10000"/>
              <a:gd name="connsiteX73" fmla="*/ 8022 w 10000"/>
              <a:gd name="connsiteY73" fmla="*/ 2743 h 10000"/>
              <a:gd name="connsiteX74" fmla="*/ 8181 w 10000"/>
              <a:gd name="connsiteY74" fmla="*/ 0 h 10000"/>
              <a:gd name="connsiteX75" fmla="*/ 8269 w 10000"/>
              <a:gd name="connsiteY75" fmla="*/ 1323 h 10000"/>
              <a:gd name="connsiteX76" fmla="*/ 8338 w 10000"/>
              <a:gd name="connsiteY76" fmla="*/ 875 h 10000"/>
              <a:gd name="connsiteX77" fmla="*/ 8429 w 10000"/>
              <a:gd name="connsiteY77" fmla="*/ 2082 h 10000"/>
              <a:gd name="connsiteX78" fmla="*/ 8592 w 10000"/>
              <a:gd name="connsiteY78" fmla="*/ 1751 h 10000"/>
              <a:gd name="connsiteX79" fmla="*/ 8677 w 10000"/>
              <a:gd name="connsiteY79" fmla="*/ 1751 h 10000"/>
              <a:gd name="connsiteX80" fmla="*/ 8755 w 10000"/>
              <a:gd name="connsiteY80" fmla="*/ 1965 h 10000"/>
              <a:gd name="connsiteX81" fmla="*/ 8839 w 10000"/>
              <a:gd name="connsiteY81" fmla="*/ 2626 h 10000"/>
              <a:gd name="connsiteX82" fmla="*/ 9002 w 10000"/>
              <a:gd name="connsiteY82" fmla="*/ 1634 h 10000"/>
              <a:gd name="connsiteX83" fmla="*/ 9091 w 10000"/>
              <a:gd name="connsiteY83" fmla="*/ 2082 h 10000"/>
              <a:gd name="connsiteX84" fmla="*/ 9161 w 10000"/>
              <a:gd name="connsiteY84" fmla="*/ 1965 h 10000"/>
              <a:gd name="connsiteX85" fmla="*/ 9252 w 10000"/>
              <a:gd name="connsiteY85" fmla="*/ 992 h 10000"/>
              <a:gd name="connsiteX86" fmla="*/ 9414 w 10000"/>
              <a:gd name="connsiteY86" fmla="*/ 1206 h 10000"/>
              <a:gd name="connsiteX87" fmla="*/ 9498 w 10000"/>
              <a:gd name="connsiteY87" fmla="*/ 545 h 10000"/>
              <a:gd name="connsiteX88" fmla="*/ 9588 w 10000"/>
              <a:gd name="connsiteY88" fmla="*/ 4163 h 10000"/>
              <a:gd name="connsiteX89" fmla="*/ 9661 w 10000"/>
              <a:gd name="connsiteY89" fmla="*/ 5700 h 10000"/>
              <a:gd name="connsiteX90" fmla="*/ 9836 w 10000"/>
              <a:gd name="connsiteY90" fmla="*/ 5700 h 10000"/>
              <a:gd name="connsiteX91" fmla="*/ 9913 w 10000"/>
              <a:gd name="connsiteY91" fmla="*/ 5156 h 10000"/>
              <a:gd name="connsiteX92" fmla="*/ 10000 w 10000"/>
              <a:gd name="connsiteY9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450 w 10000"/>
              <a:gd name="connsiteY60" fmla="*/ 5156 h 10000"/>
              <a:gd name="connsiteX61" fmla="*/ 6934 w 10000"/>
              <a:gd name="connsiteY61" fmla="*/ 6148 h 10000"/>
              <a:gd name="connsiteX62" fmla="*/ 7022 w 10000"/>
              <a:gd name="connsiteY62" fmla="*/ 5486 h 10000"/>
              <a:gd name="connsiteX63" fmla="*/ 7108 w 10000"/>
              <a:gd name="connsiteY63" fmla="*/ 5700 h 10000"/>
              <a:gd name="connsiteX64" fmla="*/ 7188 w 10000"/>
              <a:gd name="connsiteY64" fmla="*/ 5156 h 10000"/>
              <a:gd name="connsiteX65" fmla="*/ 7360 w 10000"/>
              <a:gd name="connsiteY65" fmla="*/ 4942 h 10000"/>
              <a:gd name="connsiteX66" fmla="*/ 7431 w 10000"/>
              <a:gd name="connsiteY66" fmla="*/ 5370 h 10000"/>
              <a:gd name="connsiteX67" fmla="*/ 7521 w 10000"/>
              <a:gd name="connsiteY67" fmla="*/ 5486 h 10000"/>
              <a:gd name="connsiteX68" fmla="*/ 7594 w 10000"/>
              <a:gd name="connsiteY68" fmla="*/ 6362 h 10000"/>
              <a:gd name="connsiteX69" fmla="*/ 7768 w 10000"/>
              <a:gd name="connsiteY69" fmla="*/ 6265 h 10000"/>
              <a:gd name="connsiteX70" fmla="*/ 7840 w 10000"/>
              <a:gd name="connsiteY70" fmla="*/ 5817 h 10000"/>
              <a:gd name="connsiteX71" fmla="*/ 7930 w 10000"/>
              <a:gd name="connsiteY71" fmla="*/ 7023 h 10000"/>
              <a:gd name="connsiteX72" fmla="*/ 8022 w 10000"/>
              <a:gd name="connsiteY72" fmla="*/ 2743 h 10000"/>
              <a:gd name="connsiteX73" fmla="*/ 8181 w 10000"/>
              <a:gd name="connsiteY73" fmla="*/ 0 h 10000"/>
              <a:gd name="connsiteX74" fmla="*/ 8269 w 10000"/>
              <a:gd name="connsiteY74" fmla="*/ 1323 h 10000"/>
              <a:gd name="connsiteX75" fmla="*/ 8338 w 10000"/>
              <a:gd name="connsiteY75" fmla="*/ 875 h 10000"/>
              <a:gd name="connsiteX76" fmla="*/ 8429 w 10000"/>
              <a:gd name="connsiteY76" fmla="*/ 2082 h 10000"/>
              <a:gd name="connsiteX77" fmla="*/ 8592 w 10000"/>
              <a:gd name="connsiteY77" fmla="*/ 1751 h 10000"/>
              <a:gd name="connsiteX78" fmla="*/ 8677 w 10000"/>
              <a:gd name="connsiteY78" fmla="*/ 1751 h 10000"/>
              <a:gd name="connsiteX79" fmla="*/ 8755 w 10000"/>
              <a:gd name="connsiteY79" fmla="*/ 1965 h 10000"/>
              <a:gd name="connsiteX80" fmla="*/ 8839 w 10000"/>
              <a:gd name="connsiteY80" fmla="*/ 2626 h 10000"/>
              <a:gd name="connsiteX81" fmla="*/ 9002 w 10000"/>
              <a:gd name="connsiteY81" fmla="*/ 1634 h 10000"/>
              <a:gd name="connsiteX82" fmla="*/ 9091 w 10000"/>
              <a:gd name="connsiteY82" fmla="*/ 2082 h 10000"/>
              <a:gd name="connsiteX83" fmla="*/ 9161 w 10000"/>
              <a:gd name="connsiteY83" fmla="*/ 1965 h 10000"/>
              <a:gd name="connsiteX84" fmla="*/ 9252 w 10000"/>
              <a:gd name="connsiteY84" fmla="*/ 992 h 10000"/>
              <a:gd name="connsiteX85" fmla="*/ 9414 w 10000"/>
              <a:gd name="connsiteY85" fmla="*/ 1206 h 10000"/>
              <a:gd name="connsiteX86" fmla="*/ 9498 w 10000"/>
              <a:gd name="connsiteY86" fmla="*/ 545 h 10000"/>
              <a:gd name="connsiteX87" fmla="*/ 9588 w 10000"/>
              <a:gd name="connsiteY87" fmla="*/ 4163 h 10000"/>
              <a:gd name="connsiteX88" fmla="*/ 9661 w 10000"/>
              <a:gd name="connsiteY88" fmla="*/ 5700 h 10000"/>
              <a:gd name="connsiteX89" fmla="*/ 9836 w 10000"/>
              <a:gd name="connsiteY89" fmla="*/ 5700 h 10000"/>
              <a:gd name="connsiteX90" fmla="*/ 9913 w 10000"/>
              <a:gd name="connsiteY90" fmla="*/ 5156 h 10000"/>
              <a:gd name="connsiteX91" fmla="*/ 10000 w 10000"/>
              <a:gd name="connsiteY9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934 w 10000"/>
              <a:gd name="connsiteY60" fmla="*/ 6148 h 10000"/>
              <a:gd name="connsiteX61" fmla="*/ 7022 w 10000"/>
              <a:gd name="connsiteY61" fmla="*/ 5486 h 10000"/>
              <a:gd name="connsiteX62" fmla="*/ 7108 w 10000"/>
              <a:gd name="connsiteY62" fmla="*/ 5700 h 10000"/>
              <a:gd name="connsiteX63" fmla="*/ 7188 w 10000"/>
              <a:gd name="connsiteY63" fmla="*/ 5156 h 10000"/>
              <a:gd name="connsiteX64" fmla="*/ 7360 w 10000"/>
              <a:gd name="connsiteY64" fmla="*/ 4942 h 10000"/>
              <a:gd name="connsiteX65" fmla="*/ 7431 w 10000"/>
              <a:gd name="connsiteY65" fmla="*/ 5370 h 10000"/>
              <a:gd name="connsiteX66" fmla="*/ 7521 w 10000"/>
              <a:gd name="connsiteY66" fmla="*/ 5486 h 10000"/>
              <a:gd name="connsiteX67" fmla="*/ 7594 w 10000"/>
              <a:gd name="connsiteY67" fmla="*/ 6362 h 10000"/>
              <a:gd name="connsiteX68" fmla="*/ 7768 w 10000"/>
              <a:gd name="connsiteY68" fmla="*/ 6265 h 10000"/>
              <a:gd name="connsiteX69" fmla="*/ 7840 w 10000"/>
              <a:gd name="connsiteY69" fmla="*/ 5817 h 10000"/>
              <a:gd name="connsiteX70" fmla="*/ 7930 w 10000"/>
              <a:gd name="connsiteY70" fmla="*/ 7023 h 10000"/>
              <a:gd name="connsiteX71" fmla="*/ 8022 w 10000"/>
              <a:gd name="connsiteY71" fmla="*/ 2743 h 10000"/>
              <a:gd name="connsiteX72" fmla="*/ 8181 w 10000"/>
              <a:gd name="connsiteY72" fmla="*/ 0 h 10000"/>
              <a:gd name="connsiteX73" fmla="*/ 8269 w 10000"/>
              <a:gd name="connsiteY73" fmla="*/ 1323 h 10000"/>
              <a:gd name="connsiteX74" fmla="*/ 8338 w 10000"/>
              <a:gd name="connsiteY74" fmla="*/ 875 h 10000"/>
              <a:gd name="connsiteX75" fmla="*/ 8429 w 10000"/>
              <a:gd name="connsiteY75" fmla="*/ 2082 h 10000"/>
              <a:gd name="connsiteX76" fmla="*/ 8592 w 10000"/>
              <a:gd name="connsiteY76" fmla="*/ 1751 h 10000"/>
              <a:gd name="connsiteX77" fmla="*/ 8677 w 10000"/>
              <a:gd name="connsiteY77" fmla="*/ 1751 h 10000"/>
              <a:gd name="connsiteX78" fmla="*/ 8755 w 10000"/>
              <a:gd name="connsiteY78" fmla="*/ 1965 h 10000"/>
              <a:gd name="connsiteX79" fmla="*/ 8839 w 10000"/>
              <a:gd name="connsiteY79" fmla="*/ 2626 h 10000"/>
              <a:gd name="connsiteX80" fmla="*/ 9002 w 10000"/>
              <a:gd name="connsiteY80" fmla="*/ 1634 h 10000"/>
              <a:gd name="connsiteX81" fmla="*/ 9091 w 10000"/>
              <a:gd name="connsiteY81" fmla="*/ 2082 h 10000"/>
              <a:gd name="connsiteX82" fmla="*/ 9161 w 10000"/>
              <a:gd name="connsiteY82" fmla="*/ 1965 h 10000"/>
              <a:gd name="connsiteX83" fmla="*/ 9252 w 10000"/>
              <a:gd name="connsiteY83" fmla="*/ 992 h 10000"/>
              <a:gd name="connsiteX84" fmla="*/ 9414 w 10000"/>
              <a:gd name="connsiteY84" fmla="*/ 1206 h 10000"/>
              <a:gd name="connsiteX85" fmla="*/ 9498 w 10000"/>
              <a:gd name="connsiteY85" fmla="*/ 545 h 10000"/>
              <a:gd name="connsiteX86" fmla="*/ 9588 w 10000"/>
              <a:gd name="connsiteY86" fmla="*/ 4163 h 10000"/>
              <a:gd name="connsiteX87" fmla="*/ 9661 w 10000"/>
              <a:gd name="connsiteY87" fmla="*/ 5700 h 10000"/>
              <a:gd name="connsiteX88" fmla="*/ 9836 w 10000"/>
              <a:gd name="connsiteY88" fmla="*/ 5700 h 10000"/>
              <a:gd name="connsiteX89" fmla="*/ 9913 w 10000"/>
              <a:gd name="connsiteY89" fmla="*/ 5156 h 10000"/>
              <a:gd name="connsiteX90" fmla="*/ 10000 w 10000"/>
              <a:gd name="connsiteY9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934 w 10000"/>
              <a:gd name="connsiteY59" fmla="*/ 6148 h 10000"/>
              <a:gd name="connsiteX60" fmla="*/ 7022 w 10000"/>
              <a:gd name="connsiteY60" fmla="*/ 5486 h 10000"/>
              <a:gd name="connsiteX61" fmla="*/ 7108 w 10000"/>
              <a:gd name="connsiteY61" fmla="*/ 5700 h 10000"/>
              <a:gd name="connsiteX62" fmla="*/ 7188 w 10000"/>
              <a:gd name="connsiteY62" fmla="*/ 5156 h 10000"/>
              <a:gd name="connsiteX63" fmla="*/ 7360 w 10000"/>
              <a:gd name="connsiteY63" fmla="*/ 4942 h 10000"/>
              <a:gd name="connsiteX64" fmla="*/ 7431 w 10000"/>
              <a:gd name="connsiteY64" fmla="*/ 5370 h 10000"/>
              <a:gd name="connsiteX65" fmla="*/ 7521 w 10000"/>
              <a:gd name="connsiteY65" fmla="*/ 5486 h 10000"/>
              <a:gd name="connsiteX66" fmla="*/ 7594 w 10000"/>
              <a:gd name="connsiteY66" fmla="*/ 6362 h 10000"/>
              <a:gd name="connsiteX67" fmla="*/ 7768 w 10000"/>
              <a:gd name="connsiteY67" fmla="*/ 6265 h 10000"/>
              <a:gd name="connsiteX68" fmla="*/ 7840 w 10000"/>
              <a:gd name="connsiteY68" fmla="*/ 5817 h 10000"/>
              <a:gd name="connsiteX69" fmla="*/ 7930 w 10000"/>
              <a:gd name="connsiteY69" fmla="*/ 7023 h 10000"/>
              <a:gd name="connsiteX70" fmla="*/ 8022 w 10000"/>
              <a:gd name="connsiteY70" fmla="*/ 2743 h 10000"/>
              <a:gd name="connsiteX71" fmla="*/ 8181 w 10000"/>
              <a:gd name="connsiteY71" fmla="*/ 0 h 10000"/>
              <a:gd name="connsiteX72" fmla="*/ 8269 w 10000"/>
              <a:gd name="connsiteY72" fmla="*/ 1323 h 10000"/>
              <a:gd name="connsiteX73" fmla="*/ 8338 w 10000"/>
              <a:gd name="connsiteY73" fmla="*/ 875 h 10000"/>
              <a:gd name="connsiteX74" fmla="*/ 8429 w 10000"/>
              <a:gd name="connsiteY74" fmla="*/ 2082 h 10000"/>
              <a:gd name="connsiteX75" fmla="*/ 8592 w 10000"/>
              <a:gd name="connsiteY75" fmla="*/ 1751 h 10000"/>
              <a:gd name="connsiteX76" fmla="*/ 8677 w 10000"/>
              <a:gd name="connsiteY76" fmla="*/ 1751 h 10000"/>
              <a:gd name="connsiteX77" fmla="*/ 8755 w 10000"/>
              <a:gd name="connsiteY77" fmla="*/ 1965 h 10000"/>
              <a:gd name="connsiteX78" fmla="*/ 8839 w 10000"/>
              <a:gd name="connsiteY78" fmla="*/ 2626 h 10000"/>
              <a:gd name="connsiteX79" fmla="*/ 9002 w 10000"/>
              <a:gd name="connsiteY79" fmla="*/ 1634 h 10000"/>
              <a:gd name="connsiteX80" fmla="*/ 9091 w 10000"/>
              <a:gd name="connsiteY80" fmla="*/ 2082 h 10000"/>
              <a:gd name="connsiteX81" fmla="*/ 9161 w 10000"/>
              <a:gd name="connsiteY81" fmla="*/ 1965 h 10000"/>
              <a:gd name="connsiteX82" fmla="*/ 9252 w 10000"/>
              <a:gd name="connsiteY82" fmla="*/ 992 h 10000"/>
              <a:gd name="connsiteX83" fmla="*/ 9414 w 10000"/>
              <a:gd name="connsiteY83" fmla="*/ 1206 h 10000"/>
              <a:gd name="connsiteX84" fmla="*/ 9498 w 10000"/>
              <a:gd name="connsiteY84" fmla="*/ 545 h 10000"/>
              <a:gd name="connsiteX85" fmla="*/ 9588 w 10000"/>
              <a:gd name="connsiteY85" fmla="*/ 4163 h 10000"/>
              <a:gd name="connsiteX86" fmla="*/ 9661 w 10000"/>
              <a:gd name="connsiteY86" fmla="*/ 5700 h 10000"/>
              <a:gd name="connsiteX87" fmla="*/ 9836 w 10000"/>
              <a:gd name="connsiteY87" fmla="*/ 5700 h 10000"/>
              <a:gd name="connsiteX88" fmla="*/ 9913 w 10000"/>
              <a:gd name="connsiteY88" fmla="*/ 5156 h 10000"/>
              <a:gd name="connsiteX89" fmla="*/ 10000 w 10000"/>
              <a:gd name="connsiteY8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934 w 10000"/>
              <a:gd name="connsiteY58" fmla="*/ 6148 h 10000"/>
              <a:gd name="connsiteX59" fmla="*/ 7022 w 10000"/>
              <a:gd name="connsiteY59" fmla="*/ 5486 h 10000"/>
              <a:gd name="connsiteX60" fmla="*/ 7108 w 10000"/>
              <a:gd name="connsiteY60" fmla="*/ 5700 h 10000"/>
              <a:gd name="connsiteX61" fmla="*/ 7188 w 10000"/>
              <a:gd name="connsiteY61" fmla="*/ 5156 h 10000"/>
              <a:gd name="connsiteX62" fmla="*/ 7360 w 10000"/>
              <a:gd name="connsiteY62" fmla="*/ 4942 h 10000"/>
              <a:gd name="connsiteX63" fmla="*/ 7431 w 10000"/>
              <a:gd name="connsiteY63" fmla="*/ 5370 h 10000"/>
              <a:gd name="connsiteX64" fmla="*/ 7521 w 10000"/>
              <a:gd name="connsiteY64" fmla="*/ 5486 h 10000"/>
              <a:gd name="connsiteX65" fmla="*/ 7594 w 10000"/>
              <a:gd name="connsiteY65" fmla="*/ 6362 h 10000"/>
              <a:gd name="connsiteX66" fmla="*/ 7768 w 10000"/>
              <a:gd name="connsiteY66" fmla="*/ 6265 h 10000"/>
              <a:gd name="connsiteX67" fmla="*/ 7840 w 10000"/>
              <a:gd name="connsiteY67" fmla="*/ 5817 h 10000"/>
              <a:gd name="connsiteX68" fmla="*/ 7930 w 10000"/>
              <a:gd name="connsiteY68" fmla="*/ 7023 h 10000"/>
              <a:gd name="connsiteX69" fmla="*/ 8022 w 10000"/>
              <a:gd name="connsiteY69" fmla="*/ 2743 h 10000"/>
              <a:gd name="connsiteX70" fmla="*/ 8181 w 10000"/>
              <a:gd name="connsiteY70" fmla="*/ 0 h 10000"/>
              <a:gd name="connsiteX71" fmla="*/ 8269 w 10000"/>
              <a:gd name="connsiteY71" fmla="*/ 1323 h 10000"/>
              <a:gd name="connsiteX72" fmla="*/ 8338 w 10000"/>
              <a:gd name="connsiteY72" fmla="*/ 875 h 10000"/>
              <a:gd name="connsiteX73" fmla="*/ 8429 w 10000"/>
              <a:gd name="connsiteY73" fmla="*/ 2082 h 10000"/>
              <a:gd name="connsiteX74" fmla="*/ 8592 w 10000"/>
              <a:gd name="connsiteY74" fmla="*/ 1751 h 10000"/>
              <a:gd name="connsiteX75" fmla="*/ 8677 w 10000"/>
              <a:gd name="connsiteY75" fmla="*/ 1751 h 10000"/>
              <a:gd name="connsiteX76" fmla="*/ 8755 w 10000"/>
              <a:gd name="connsiteY76" fmla="*/ 1965 h 10000"/>
              <a:gd name="connsiteX77" fmla="*/ 8839 w 10000"/>
              <a:gd name="connsiteY77" fmla="*/ 2626 h 10000"/>
              <a:gd name="connsiteX78" fmla="*/ 9002 w 10000"/>
              <a:gd name="connsiteY78" fmla="*/ 1634 h 10000"/>
              <a:gd name="connsiteX79" fmla="*/ 9091 w 10000"/>
              <a:gd name="connsiteY79" fmla="*/ 2082 h 10000"/>
              <a:gd name="connsiteX80" fmla="*/ 9161 w 10000"/>
              <a:gd name="connsiteY80" fmla="*/ 1965 h 10000"/>
              <a:gd name="connsiteX81" fmla="*/ 9252 w 10000"/>
              <a:gd name="connsiteY81" fmla="*/ 992 h 10000"/>
              <a:gd name="connsiteX82" fmla="*/ 9414 w 10000"/>
              <a:gd name="connsiteY82" fmla="*/ 1206 h 10000"/>
              <a:gd name="connsiteX83" fmla="*/ 9498 w 10000"/>
              <a:gd name="connsiteY83" fmla="*/ 545 h 10000"/>
              <a:gd name="connsiteX84" fmla="*/ 9588 w 10000"/>
              <a:gd name="connsiteY84" fmla="*/ 4163 h 10000"/>
              <a:gd name="connsiteX85" fmla="*/ 9661 w 10000"/>
              <a:gd name="connsiteY85" fmla="*/ 5700 h 10000"/>
              <a:gd name="connsiteX86" fmla="*/ 9836 w 10000"/>
              <a:gd name="connsiteY86" fmla="*/ 5700 h 10000"/>
              <a:gd name="connsiteX87" fmla="*/ 9913 w 10000"/>
              <a:gd name="connsiteY87" fmla="*/ 5156 h 10000"/>
              <a:gd name="connsiteX88" fmla="*/ 10000 w 10000"/>
              <a:gd name="connsiteY8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6934 w 10000"/>
              <a:gd name="connsiteY57" fmla="*/ 6148 h 10000"/>
              <a:gd name="connsiteX58" fmla="*/ 7022 w 10000"/>
              <a:gd name="connsiteY58" fmla="*/ 5486 h 10000"/>
              <a:gd name="connsiteX59" fmla="*/ 7108 w 10000"/>
              <a:gd name="connsiteY59" fmla="*/ 5700 h 10000"/>
              <a:gd name="connsiteX60" fmla="*/ 7188 w 10000"/>
              <a:gd name="connsiteY60" fmla="*/ 5156 h 10000"/>
              <a:gd name="connsiteX61" fmla="*/ 7360 w 10000"/>
              <a:gd name="connsiteY61" fmla="*/ 4942 h 10000"/>
              <a:gd name="connsiteX62" fmla="*/ 7431 w 10000"/>
              <a:gd name="connsiteY62" fmla="*/ 5370 h 10000"/>
              <a:gd name="connsiteX63" fmla="*/ 7521 w 10000"/>
              <a:gd name="connsiteY63" fmla="*/ 5486 h 10000"/>
              <a:gd name="connsiteX64" fmla="*/ 7594 w 10000"/>
              <a:gd name="connsiteY64" fmla="*/ 6362 h 10000"/>
              <a:gd name="connsiteX65" fmla="*/ 7768 w 10000"/>
              <a:gd name="connsiteY65" fmla="*/ 6265 h 10000"/>
              <a:gd name="connsiteX66" fmla="*/ 7840 w 10000"/>
              <a:gd name="connsiteY66" fmla="*/ 5817 h 10000"/>
              <a:gd name="connsiteX67" fmla="*/ 7930 w 10000"/>
              <a:gd name="connsiteY67" fmla="*/ 7023 h 10000"/>
              <a:gd name="connsiteX68" fmla="*/ 8022 w 10000"/>
              <a:gd name="connsiteY68" fmla="*/ 2743 h 10000"/>
              <a:gd name="connsiteX69" fmla="*/ 8181 w 10000"/>
              <a:gd name="connsiteY69" fmla="*/ 0 h 10000"/>
              <a:gd name="connsiteX70" fmla="*/ 8269 w 10000"/>
              <a:gd name="connsiteY70" fmla="*/ 1323 h 10000"/>
              <a:gd name="connsiteX71" fmla="*/ 8338 w 10000"/>
              <a:gd name="connsiteY71" fmla="*/ 875 h 10000"/>
              <a:gd name="connsiteX72" fmla="*/ 8429 w 10000"/>
              <a:gd name="connsiteY72" fmla="*/ 2082 h 10000"/>
              <a:gd name="connsiteX73" fmla="*/ 8592 w 10000"/>
              <a:gd name="connsiteY73" fmla="*/ 1751 h 10000"/>
              <a:gd name="connsiteX74" fmla="*/ 8677 w 10000"/>
              <a:gd name="connsiteY74" fmla="*/ 1751 h 10000"/>
              <a:gd name="connsiteX75" fmla="*/ 8755 w 10000"/>
              <a:gd name="connsiteY75" fmla="*/ 1965 h 10000"/>
              <a:gd name="connsiteX76" fmla="*/ 8839 w 10000"/>
              <a:gd name="connsiteY76" fmla="*/ 2626 h 10000"/>
              <a:gd name="connsiteX77" fmla="*/ 9002 w 10000"/>
              <a:gd name="connsiteY77" fmla="*/ 1634 h 10000"/>
              <a:gd name="connsiteX78" fmla="*/ 9091 w 10000"/>
              <a:gd name="connsiteY78" fmla="*/ 2082 h 10000"/>
              <a:gd name="connsiteX79" fmla="*/ 9161 w 10000"/>
              <a:gd name="connsiteY79" fmla="*/ 1965 h 10000"/>
              <a:gd name="connsiteX80" fmla="*/ 9252 w 10000"/>
              <a:gd name="connsiteY80" fmla="*/ 992 h 10000"/>
              <a:gd name="connsiteX81" fmla="*/ 9414 w 10000"/>
              <a:gd name="connsiteY81" fmla="*/ 1206 h 10000"/>
              <a:gd name="connsiteX82" fmla="*/ 9498 w 10000"/>
              <a:gd name="connsiteY82" fmla="*/ 545 h 10000"/>
              <a:gd name="connsiteX83" fmla="*/ 9588 w 10000"/>
              <a:gd name="connsiteY83" fmla="*/ 4163 h 10000"/>
              <a:gd name="connsiteX84" fmla="*/ 9661 w 10000"/>
              <a:gd name="connsiteY84" fmla="*/ 5700 h 10000"/>
              <a:gd name="connsiteX85" fmla="*/ 9836 w 10000"/>
              <a:gd name="connsiteY85" fmla="*/ 5700 h 10000"/>
              <a:gd name="connsiteX86" fmla="*/ 9913 w 10000"/>
              <a:gd name="connsiteY86" fmla="*/ 5156 h 10000"/>
              <a:gd name="connsiteX87" fmla="*/ 10000 w 10000"/>
              <a:gd name="connsiteY8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6934 w 10000"/>
              <a:gd name="connsiteY56" fmla="*/ 6148 h 10000"/>
              <a:gd name="connsiteX57" fmla="*/ 7022 w 10000"/>
              <a:gd name="connsiteY57" fmla="*/ 5486 h 10000"/>
              <a:gd name="connsiteX58" fmla="*/ 7108 w 10000"/>
              <a:gd name="connsiteY58" fmla="*/ 5700 h 10000"/>
              <a:gd name="connsiteX59" fmla="*/ 7188 w 10000"/>
              <a:gd name="connsiteY59" fmla="*/ 5156 h 10000"/>
              <a:gd name="connsiteX60" fmla="*/ 7360 w 10000"/>
              <a:gd name="connsiteY60" fmla="*/ 4942 h 10000"/>
              <a:gd name="connsiteX61" fmla="*/ 7431 w 10000"/>
              <a:gd name="connsiteY61" fmla="*/ 5370 h 10000"/>
              <a:gd name="connsiteX62" fmla="*/ 7521 w 10000"/>
              <a:gd name="connsiteY62" fmla="*/ 5486 h 10000"/>
              <a:gd name="connsiteX63" fmla="*/ 7594 w 10000"/>
              <a:gd name="connsiteY63" fmla="*/ 6362 h 10000"/>
              <a:gd name="connsiteX64" fmla="*/ 7768 w 10000"/>
              <a:gd name="connsiteY64" fmla="*/ 6265 h 10000"/>
              <a:gd name="connsiteX65" fmla="*/ 7840 w 10000"/>
              <a:gd name="connsiteY65" fmla="*/ 5817 h 10000"/>
              <a:gd name="connsiteX66" fmla="*/ 7930 w 10000"/>
              <a:gd name="connsiteY66" fmla="*/ 7023 h 10000"/>
              <a:gd name="connsiteX67" fmla="*/ 8022 w 10000"/>
              <a:gd name="connsiteY67" fmla="*/ 2743 h 10000"/>
              <a:gd name="connsiteX68" fmla="*/ 8181 w 10000"/>
              <a:gd name="connsiteY68" fmla="*/ 0 h 10000"/>
              <a:gd name="connsiteX69" fmla="*/ 8269 w 10000"/>
              <a:gd name="connsiteY69" fmla="*/ 1323 h 10000"/>
              <a:gd name="connsiteX70" fmla="*/ 8338 w 10000"/>
              <a:gd name="connsiteY70" fmla="*/ 875 h 10000"/>
              <a:gd name="connsiteX71" fmla="*/ 8429 w 10000"/>
              <a:gd name="connsiteY71" fmla="*/ 2082 h 10000"/>
              <a:gd name="connsiteX72" fmla="*/ 8592 w 10000"/>
              <a:gd name="connsiteY72" fmla="*/ 1751 h 10000"/>
              <a:gd name="connsiteX73" fmla="*/ 8677 w 10000"/>
              <a:gd name="connsiteY73" fmla="*/ 1751 h 10000"/>
              <a:gd name="connsiteX74" fmla="*/ 8755 w 10000"/>
              <a:gd name="connsiteY74" fmla="*/ 1965 h 10000"/>
              <a:gd name="connsiteX75" fmla="*/ 8839 w 10000"/>
              <a:gd name="connsiteY75" fmla="*/ 2626 h 10000"/>
              <a:gd name="connsiteX76" fmla="*/ 9002 w 10000"/>
              <a:gd name="connsiteY76" fmla="*/ 1634 h 10000"/>
              <a:gd name="connsiteX77" fmla="*/ 9091 w 10000"/>
              <a:gd name="connsiteY77" fmla="*/ 2082 h 10000"/>
              <a:gd name="connsiteX78" fmla="*/ 9161 w 10000"/>
              <a:gd name="connsiteY78" fmla="*/ 1965 h 10000"/>
              <a:gd name="connsiteX79" fmla="*/ 9252 w 10000"/>
              <a:gd name="connsiteY79" fmla="*/ 992 h 10000"/>
              <a:gd name="connsiteX80" fmla="*/ 9414 w 10000"/>
              <a:gd name="connsiteY80" fmla="*/ 1206 h 10000"/>
              <a:gd name="connsiteX81" fmla="*/ 9498 w 10000"/>
              <a:gd name="connsiteY81" fmla="*/ 545 h 10000"/>
              <a:gd name="connsiteX82" fmla="*/ 9588 w 10000"/>
              <a:gd name="connsiteY82" fmla="*/ 4163 h 10000"/>
              <a:gd name="connsiteX83" fmla="*/ 9661 w 10000"/>
              <a:gd name="connsiteY83" fmla="*/ 5700 h 10000"/>
              <a:gd name="connsiteX84" fmla="*/ 9836 w 10000"/>
              <a:gd name="connsiteY84" fmla="*/ 5700 h 10000"/>
              <a:gd name="connsiteX85" fmla="*/ 9913 w 10000"/>
              <a:gd name="connsiteY85" fmla="*/ 5156 h 10000"/>
              <a:gd name="connsiteX86" fmla="*/ 10000 w 10000"/>
              <a:gd name="connsiteY8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6934 w 10000"/>
              <a:gd name="connsiteY55" fmla="*/ 6148 h 10000"/>
              <a:gd name="connsiteX56" fmla="*/ 7022 w 10000"/>
              <a:gd name="connsiteY56" fmla="*/ 5486 h 10000"/>
              <a:gd name="connsiteX57" fmla="*/ 7108 w 10000"/>
              <a:gd name="connsiteY57" fmla="*/ 5700 h 10000"/>
              <a:gd name="connsiteX58" fmla="*/ 7188 w 10000"/>
              <a:gd name="connsiteY58" fmla="*/ 5156 h 10000"/>
              <a:gd name="connsiteX59" fmla="*/ 7360 w 10000"/>
              <a:gd name="connsiteY59" fmla="*/ 4942 h 10000"/>
              <a:gd name="connsiteX60" fmla="*/ 7431 w 10000"/>
              <a:gd name="connsiteY60" fmla="*/ 5370 h 10000"/>
              <a:gd name="connsiteX61" fmla="*/ 7521 w 10000"/>
              <a:gd name="connsiteY61" fmla="*/ 5486 h 10000"/>
              <a:gd name="connsiteX62" fmla="*/ 7594 w 10000"/>
              <a:gd name="connsiteY62" fmla="*/ 6362 h 10000"/>
              <a:gd name="connsiteX63" fmla="*/ 7768 w 10000"/>
              <a:gd name="connsiteY63" fmla="*/ 6265 h 10000"/>
              <a:gd name="connsiteX64" fmla="*/ 7840 w 10000"/>
              <a:gd name="connsiteY64" fmla="*/ 5817 h 10000"/>
              <a:gd name="connsiteX65" fmla="*/ 7930 w 10000"/>
              <a:gd name="connsiteY65" fmla="*/ 7023 h 10000"/>
              <a:gd name="connsiteX66" fmla="*/ 8022 w 10000"/>
              <a:gd name="connsiteY66" fmla="*/ 2743 h 10000"/>
              <a:gd name="connsiteX67" fmla="*/ 8181 w 10000"/>
              <a:gd name="connsiteY67" fmla="*/ 0 h 10000"/>
              <a:gd name="connsiteX68" fmla="*/ 8269 w 10000"/>
              <a:gd name="connsiteY68" fmla="*/ 1323 h 10000"/>
              <a:gd name="connsiteX69" fmla="*/ 8338 w 10000"/>
              <a:gd name="connsiteY69" fmla="*/ 875 h 10000"/>
              <a:gd name="connsiteX70" fmla="*/ 8429 w 10000"/>
              <a:gd name="connsiteY70" fmla="*/ 2082 h 10000"/>
              <a:gd name="connsiteX71" fmla="*/ 8592 w 10000"/>
              <a:gd name="connsiteY71" fmla="*/ 1751 h 10000"/>
              <a:gd name="connsiteX72" fmla="*/ 8677 w 10000"/>
              <a:gd name="connsiteY72" fmla="*/ 1751 h 10000"/>
              <a:gd name="connsiteX73" fmla="*/ 8755 w 10000"/>
              <a:gd name="connsiteY73" fmla="*/ 1965 h 10000"/>
              <a:gd name="connsiteX74" fmla="*/ 8839 w 10000"/>
              <a:gd name="connsiteY74" fmla="*/ 2626 h 10000"/>
              <a:gd name="connsiteX75" fmla="*/ 9002 w 10000"/>
              <a:gd name="connsiteY75" fmla="*/ 1634 h 10000"/>
              <a:gd name="connsiteX76" fmla="*/ 9091 w 10000"/>
              <a:gd name="connsiteY76" fmla="*/ 2082 h 10000"/>
              <a:gd name="connsiteX77" fmla="*/ 9161 w 10000"/>
              <a:gd name="connsiteY77" fmla="*/ 1965 h 10000"/>
              <a:gd name="connsiteX78" fmla="*/ 9252 w 10000"/>
              <a:gd name="connsiteY78" fmla="*/ 992 h 10000"/>
              <a:gd name="connsiteX79" fmla="*/ 9414 w 10000"/>
              <a:gd name="connsiteY79" fmla="*/ 1206 h 10000"/>
              <a:gd name="connsiteX80" fmla="*/ 9498 w 10000"/>
              <a:gd name="connsiteY80" fmla="*/ 545 h 10000"/>
              <a:gd name="connsiteX81" fmla="*/ 9588 w 10000"/>
              <a:gd name="connsiteY81" fmla="*/ 4163 h 10000"/>
              <a:gd name="connsiteX82" fmla="*/ 9661 w 10000"/>
              <a:gd name="connsiteY82" fmla="*/ 5700 h 10000"/>
              <a:gd name="connsiteX83" fmla="*/ 9836 w 10000"/>
              <a:gd name="connsiteY83" fmla="*/ 5700 h 10000"/>
              <a:gd name="connsiteX84" fmla="*/ 9913 w 10000"/>
              <a:gd name="connsiteY84" fmla="*/ 5156 h 10000"/>
              <a:gd name="connsiteX85" fmla="*/ 10000 w 10000"/>
              <a:gd name="connsiteY8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6934 w 10000"/>
              <a:gd name="connsiteY54" fmla="*/ 6148 h 10000"/>
              <a:gd name="connsiteX55" fmla="*/ 7022 w 10000"/>
              <a:gd name="connsiteY55" fmla="*/ 5486 h 10000"/>
              <a:gd name="connsiteX56" fmla="*/ 7108 w 10000"/>
              <a:gd name="connsiteY56" fmla="*/ 5700 h 10000"/>
              <a:gd name="connsiteX57" fmla="*/ 7188 w 10000"/>
              <a:gd name="connsiteY57" fmla="*/ 5156 h 10000"/>
              <a:gd name="connsiteX58" fmla="*/ 7360 w 10000"/>
              <a:gd name="connsiteY58" fmla="*/ 4942 h 10000"/>
              <a:gd name="connsiteX59" fmla="*/ 7431 w 10000"/>
              <a:gd name="connsiteY59" fmla="*/ 5370 h 10000"/>
              <a:gd name="connsiteX60" fmla="*/ 7521 w 10000"/>
              <a:gd name="connsiteY60" fmla="*/ 5486 h 10000"/>
              <a:gd name="connsiteX61" fmla="*/ 7594 w 10000"/>
              <a:gd name="connsiteY61" fmla="*/ 6362 h 10000"/>
              <a:gd name="connsiteX62" fmla="*/ 7768 w 10000"/>
              <a:gd name="connsiteY62" fmla="*/ 6265 h 10000"/>
              <a:gd name="connsiteX63" fmla="*/ 7840 w 10000"/>
              <a:gd name="connsiteY63" fmla="*/ 5817 h 10000"/>
              <a:gd name="connsiteX64" fmla="*/ 7930 w 10000"/>
              <a:gd name="connsiteY64" fmla="*/ 7023 h 10000"/>
              <a:gd name="connsiteX65" fmla="*/ 8022 w 10000"/>
              <a:gd name="connsiteY65" fmla="*/ 2743 h 10000"/>
              <a:gd name="connsiteX66" fmla="*/ 8181 w 10000"/>
              <a:gd name="connsiteY66" fmla="*/ 0 h 10000"/>
              <a:gd name="connsiteX67" fmla="*/ 8269 w 10000"/>
              <a:gd name="connsiteY67" fmla="*/ 1323 h 10000"/>
              <a:gd name="connsiteX68" fmla="*/ 8338 w 10000"/>
              <a:gd name="connsiteY68" fmla="*/ 875 h 10000"/>
              <a:gd name="connsiteX69" fmla="*/ 8429 w 10000"/>
              <a:gd name="connsiteY69" fmla="*/ 2082 h 10000"/>
              <a:gd name="connsiteX70" fmla="*/ 8592 w 10000"/>
              <a:gd name="connsiteY70" fmla="*/ 1751 h 10000"/>
              <a:gd name="connsiteX71" fmla="*/ 8677 w 10000"/>
              <a:gd name="connsiteY71" fmla="*/ 1751 h 10000"/>
              <a:gd name="connsiteX72" fmla="*/ 8755 w 10000"/>
              <a:gd name="connsiteY72" fmla="*/ 1965 h 10000"/>
              <a:gd name="connsiteX73" fmla="*/ 8839 w 10000"/>
              <a:gd name="connsiteY73" fmla="*/ 2626 h 10000"/>
              <a:gd name="connsiteX74" fmla="*/ 9002 w 10000"/>
              <a:gd name="connsiteY74" fmla="*/ 1634 h 10000"/>
              <a:gd name="connsiteX75" fmla="*/ 9091 w 10000"/>
              <a:gd name="connsiteY75" fmla="*/ 2082 h 10000"/>
              <a:gd name="connsiteX76" fmla="*/ 9161 w 10000"/>
              <a:gd name="connsiteY76" fmla="*/ 1965 h 10000"/>
              <a:gd name="connsiteX77" fmla="*/ 9252 w 10000"/>
              <a:gd name="connsiteY77" fmla="*/ 992 h 10000"/>
              <a:gd name="connsiteX78" fmla="*/ 9414 w 10000"/>
              <a:gd name="connsiteY78" fmla="*/ 1206 h 10000"/>
              <a:gd name="connsiteX79" fmla="*/ 9498 w 10000"/>
              <a:gd name="connsiteY79" fmla="*/ 545 h 10000"/>
              <a:gd name="connsiteX80" fmla="*/ 9588 w 10000"/>
              <a:gd name="connsiteY80" fmla="*/ 4163 h 10000"/>
              <a:gd name="connsiteX81" fmla="*/ 9661 w 10000"/>
              <a:gd name="connsiteY81" fmla="*/ 5700 h 10000"/>
              <a:gd name="connsiteX82" fmla="*/ 9836 w 10000"/>
              <a:gd name="connsiteY82" fmla="*/ 5700 h 10000"/>
              <a:gd name="connsiteX83" fmla="*/ 9913 w 10000"/>
              <a:gd name="connsiteY83" fmla="*/ 5156 h 10000"/>
              <a:gd name="connsiteX84" fmla="*/ 10000 w 10000"/>
              <a:gd name="connsiteY8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6934 w 10000"/>
              <a:gd name="connsiteY53" fmla="*/ 6148 h 10000"/>
              <a:gd name="connsiteX54" fmla="*/ 7022 w 10000"/>
              <a:gd name="connsiteY54" fmla="*/ 5486 h 10000"/>
              <a:gd name="connsiteX55" fmla="*/ 7108 w 10000"/>
              <a:gd name="connsiteY55" fmla="*/ 5700 h 10000"/>
              <a:gd name="connsiteX56" fmla="*/ 7188 w 10000"/>
              <a:gd name="connsiteY56" fmla="*/ 5156 h 10000"/>
              <a:gd name="connsiteX57" fmla="*/ 7360 w 10000"/>
              <a:gd name="connsiteY57" fmla="*/ 4942 h 10000"/>
              <a:gd name="connsiteX58" fmla="*/ 7431 w 10000"/>
              <a:gd name="connsiteY58" fmla="*/ 5370 h 10000"/>
              <a:gd name="connsiteX59" fmla="*/ 7521 w 10000"/>
              <a:gd name="connsiteY59" fmla="*/ 5486 h 10000"/>
              <a:gd name="connsiteX60" fmla="*/ 7594 w 10000"/>
              <a:gd name="connsiteY60" fmla="*/ 6362 h 10000"/>
              <a:gd name="connsiteX61" fmla="*/ 7768 w 10000"/>
              <a:gd name="connsiteY61" fmla="*/ 6265 h 10000"/>
              <a:gd name="connsiteX62" fmla="*/ 7840 w 10000"/>
              <a:gd name="connsiteY62" fmla="*/ 5817 h 10000"/>
              <a:gd name="connsiteX63" fmla="*/ 7930 w 10000"/>
              <a:gd name="connsiteY63" fmla="*/ 7023 h 10000"/>
              <a:gd name="connsiteX64" fmla="*/ 8022 w 10000"/>
              <a:gd name="connsiteY64" fmla="*/ 2743 h 10000"/>
              <a:gd name="connsiteX65" fmla="*/ 8181 w 10000"/>
              <a:gd name="connsiteY65" fmla="*/ 0 h 10000"/>
              <a:gd name="connsiteX66" fmla="*/ 8269 w 10000"/>
              <a:gd name="connsiteY66" fmla="*/ 1323 h 10000"/>
              <a:gd name="connsiteX67" fmla="*/ 8338 w 10000"/>
              <a:gd name="connsiteY67" fmla="*/ 875 h 10000"/>
              <a:gd name="connsiteX68" fmla="*/ 8429 w 10000"/>
              <a:gd name="connsiteY68" fmla="*/ 2082 h 10000"/>
              <a:gd name="connsiteX69" fmla="*/ 8592 w 10000"/>
              <a:gd name="connsiteY69" fmla="*/ 1751 h 10000"/>
              <a:gd name="connsiteX70" fmla="*/ 8677 w 10000"/>
              <a:gd name="connsiteY70" fmla="*/ 1751 h 10000"/>
              <a:gd name="connsiteX71" fmla="*/ 8755 w 10000"/>
              <a:gd name="connsiteY71" fmla="*/ 1965 h 10000"/>
              <a:gd name="connsiteX72" fmla="*/ 8839 w 10000"/>
              <a:gd name="connsiteY72" fmla="*/ 2626 h 10000"/>
              <a:gd name="connsiteX73" fmla="*/ 9002 w 10000"/>
              <a:gd name="connsiteY73" fmla="*/ 1634 h 10000"/>
              <a:gd name="connsiteX74" fmla="*/ 9091 w 10000"/>
              <a:gd name="connsiteY74" fmla="*/ 2082 h 10000"/>
              <a:gd name="connsiteX75" fmla="*/ 9161 w 10000"/>
              <a:gd name="connsiteY75" fmla="*/ 1965 h 10000"/>
              <a:gd name="connsiteX76" fmla="*/ 9252 w 10000"/>
              <a:gd name="connsiteY76" fmla="*/ 992 h 10000"/>
              <a:gd name="connsiteX77" fmla="*/ 9414 w 10000"/>
              <a:gd name="connsiteY77" fmla="*/ 1206 h 10000"/>
              <a:gd name="connsiteX78" fmla="*/ 9498 w 10000"/>
              <a:gd name="connsiteY78" fmla="*/ 545 h 10000"/>
              <a:gd name="connsiteX79" fmla="*/ 9588 w 10000"/>
              <a:gd name="connsiteY79" fmla="*/ 4163 h 10000"/>
              <a:gd name="connsiteX80" fmla="*/ 9661 w 10000"/>
              <a:gd name="connsiteY80" fmla="*/ 5700 h 10000"/>
              <a:gd name="connsiteX81" fmla="*/ 9836 w 10000"/>
              <a:gd name="connsiteY81" fmla="*/ 5700 h 10000"/>
              <a:gd name="connsiteX82" fmla="*/ 9913 w 10000"/>
              <a:gd name="connsiteY82" fmla="*/ 5156 h 10000"/>
              <a:gd name="connsiteX83" fmla="*/ 10000 w 10000"/>
              <a:gd name="connsiteY8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6934 w 10000"/>
              <a:gd name="connsiteY52" fmla="*/ 6148 h 10000"/>
              <a:gd name="connsiteX53" fmla="*/ 7022 w 10000"/>
              <a:gd name="connsiteY53" fmla="*/ 5486 h 10000"/>
              <a:gd name="connsiteX54" fmla="*/ 7108 w 10000"/>
              <a:gd name="connsiteY54" fmla="*/ 5700 h 10000"/>
              <a:gd name="connsiteX55" fmla="*/ 7188 w 10000"/>
              <a:gd name="connsiteY55" fmla="*/ 5156 h 10000"/>
              <a:gd name="connsiteX56" fmla="*/ 7360 w 10000"/>
              <a:gd name="connsiteY56" fmla="*/ 4942 h 10000"/>
              <a:gd name="connsiteX57" fmla="*/ 7431 w 10000"/>
              <a:gd name="connsiteY57" fmla="*/ 5370 h 10000"/>
              <a:gd name="connsiteX58" fmla="*/ 7521 w 10000"/>
              <a:gd name="connsiteY58" fmla="*/ 5486 h 10000"/>
              <a:gd name="connsiteX59" fmla="*/ 7594 w 10000"/>
              <a:gd name="connsiteY59" fmla="*/ 6362 h 10000"/>
              <a:gd name="connsiteX60" fmla="*/ 7768 w 10000"/>
              <a:gd name="connsiteY60" fmla="*/ 6265 h 10000"/>
              <a:gd name="connsiteX61" fmla="*/ 7840 w 10000"/>
              <a:gd name="connsiteY61" fmla="*/ 5817 h 10000"/>
              <a:gd name="connsiteX62" fmla="*/ 7930 w 10000"/>
              <a:gd name="connsiteY62" fmla="*/ 7023 h 10000"/>
              <a:gd name="connsiteX63" fmla="*/ 8022 w 10000"/>
              <a:gd name="connsiteY63" fmla="*/ 2743 h 10000"/>
              <a:gd name="connsiteX64" fmla="*/ 8181 w 10000"/>
              <a:gd name="connsiteY64" fmla="*/ 0 h 10000"/>
              <a:gd name="connsiteX65" fmla="*/ 8269 w 10000"/>
              <a:gd name="connsiteY65" fmla="*/ 1323 h 10000"/>
              <a:gd name="connsiteX66" fmla="*/ 8338 w 10000"/>
              <a:gd name="connsiteY66" fmla="*/ 875 h 10000"/>
              <a:gd name="connsiteX67" fmla="*/ 8429 w 10000"/>
              <a:gd name="connsiteY67" fmla="*/ 2082 h 10000"/>
              <a:gd name="connsiteX68" fmla="*/ 8592 w 10000"/>
              <a:gd name="connsiteY68" fmla="*/ 1751 h 10000"/>
              <a:gd name="connsiteX69" fmla="*/ 8677 w 10000"/>
              <a:gd name="connsiteY69" fmla="*/ 1751 h 10000"/>
              <a:gd name="connsiteX70" fmla="*/ 8755 w 10000"/>
              <a:gd name="connsiteY70" fmla="*/ 1965 h 10000"/>
              <a:gd name="connsiteX71" fmla="*/ 8839 w 10000"/>
              <a:gd name="connsiteY71" fmla="*/ 2626 h 10000"/>
              <a:gd name="connsiteX72" fmla="*/ 9002 w 10000"/>
              <a:gd name="connsiteY72" fmla="*/ 1634 h 10000"/>
              <a:gd name="connsiteX73" fmla="*/ 9091 w 10000"/>
              <a:gd name="connsiteY73" fmla="*/ 2082 h 10000"/>
              <a:gd name="connsiteX74" fmla="*/ 9161 w 10000"/>
              <a:gd name="connsiteY74" fmla="*/ 1965 h 10000"/>
              <a:gd name="connsiteX75" fmla="*/ 9252 w 10000"/>
              <a:gd name="connsiteY75" fmla="*/ 992 h 10000"/>
              <a:gd name="connsiteX76" fmla="*/ 9414 w 10000"/>
              <a:gd name="connsiteY76" fmla="*/ 1206 h 10000"/>
              <a:gd name="connsiteX77" fmla="*/ 9498 w 10000"/>
              <a:gd name="connsiteY77" fmla="*/ 545 h 10000"/>
              <a:gd name="connsiteX78" fmla="*/ 9588 w 10000"/>
              <a:gd name="connsiteY78" fmla="*/ 4163 h 10000"/>
              <a:gd name="connsiteX79" fmla="*/ 9661 w 10000"/>
              <a:gd name="connsiteY79" fmla="*/ 5700 h 10000"/>
              <a:gd name="connsiteX80" fmla="*/ 9836 w 10000"/>
              <a:gd name="connsiteY80" fmla="*/ 5700 h 10000"/>
              <a:gd name="connsiteX81" fmla="*/ 9913 w 10000"/>
              <a:gd name="connsiteY81" fmla="*/ 5156 h 10000"/>
              <a:gd name="connsiteX82" fmla="*/ 10000 w 10000"/>
              <a:gd name="connsiteY8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6934 w 10000"/>
              <a:gd name="connsiteY51" fmla="*/ 6148 h 10000"/>
              <a:gd name="connsiteX52" fmla="*/ 7022 w 10000"/>
              <a:gd name="connsiteY52" fmla="*/ 5486 h 10000"/>
              <a:gd name="connsiteX53" fmla="*/ 7108 w 10000"/>
              <a:gd name="connsiteY53" fmla="*/ 5700 h 10000"/>
              <a:gd name="connsiteX54" fmla="*/ 7188 w 10000"/>
              <a:gd name="connsiteY54" fmla="*/ 5156 h 10000"/>
              <a:gd name="connsiteX55" fmla="*/ 7360 w 10000"/>
              <a:gd name="connsiteY55" fmla="*/ 4942 h 10000"/>
              <a:gd name="connsiteX56" fmla="*/ 7431 w 10000"/>
              <a:gd name="connsiteY56" fmla="*/ 5370 h 10000"/>
              <a:gd name="connsiteX57" fmla="*/ 7521 w 10000"/>
              <a:gd name="connsiteY57" fmla="*/ 5486 h 10000"/>
              <a:gd name="connsiteX58" fmla="*/ 7594 w 10000"/>
              <a:gd name="connsiteY58" fmla="*/ 6362 h 10000"/>
              <a:gd name="connsiteX59" fmla="*/ 7768 w 10000"/>
              <a:gd name="connsiteY59" fmla="*/ 6265 h 10000"/>
              <a:gd name="connsiteX60" fmla="*/ 7840 w 10000"/>
              <a:gd name="connsiteY60" fmla="*/ 5817 h 10000"/>
              <a:gd name="connsiteX61" fmla="*/ 7930 w 10000"/>
              <a:gd name="connsiteY61" fmla="*/ 7023 h 10000"/>
              <a:gd name="connsiteX62" fmla="*/ 8022 w 10000"/>
              <a:gd name="connsiteY62" fmla="*/ 2743 h 10000"/>
              <a:gd name="connsiteX63" fmla="*/ 8181 w 10000"/>
              <a:gd name="connsiteY63" fmla="*/ 0 h 10000"/>
              <a:gd name="connsiteX64" fmla="*/ 8269 w 10000"/>
              <a:gd name="connsiteY64" fmla="*/ 1323 h 10000"/>
              <a:gd name="connsiteX65" fmla="*/ 8338 w 10000"/>
              <a:gd name="connsiteY65" fmla="*/ 875 h 10000"/>
              <a:gd name="connsiteX66" fmla="*/ 8429 w 10000"/>
              <a:gd name="connsiteY66" fmla="*/ 2082 h 10000"/>
              <a:gd name="connsiteX67" fmla="*/ 8592 w 10000"/>
              <a:gd name="connsiteY67" fmla="*/ 1751 h 10000"/>
              <a:gd name="connsiteX68" fmla="*/ 8677 w 10000"/>
              <a:gd name="connsiteY68" fmla="*/ 1751 h 10000"/>
              <a:gd name="connsiteX69" fmla="*/ 8755 w 10000"/>
              <a:gd name="connsiteY69" fmla="*/ 1965 h 10000"/>
              <a:gd name="connsiteX70" fmla="*/ 8839 w 10000"/>
              <a:gd name="connsiteY70" fmla="*/ 2626 h 10000"/>
              <a:gd name="connsiteX71" fmla="*/ 9002 w 10000"/>
              <a:gd name="connsiteY71" fmla="*/ 1634 h 10000"/>
              <a:gd name="connsiteX72" fmla="*/ 9091 w 10000"/>
              <a:gd name="connsiteY72" fmla="*/ 2082 h 10000"/>
              <a:gd name="connsiteX73" fmla="*/ 9161 w 10000"/>
              <a:gd name="connsiteY73" fmla="*/ 1965 h 10000"/>
              <a:gd name="connsiteX74" fmla="*/ 9252 w 10000"/>
              <a:gd name="connsiteY74" fmla="*/ 992 h 10000"/>
              <a:gd name="connsiteX75" fmla="*/ 9414 w 10000"/>
              <a:gd name="connsiteY75" fmla="*/ 1206 h 10000"/>
              <a:gd name="connsiteX76" fmla="*/ 9498 w 10000"/>
              <a:gd name="connsiteY76" fmla="*/ 545 h 10000"/>
              <a:gd name="connsiteX77" fmla="*/ 9588 w 10000"/>
              <a:gd name="connsiteY77" fmla="*/ 4163 h 10000"/>
              <a:gd name="connsiteX78" fmla="*/ 9661 w 10000"/>
              <a:gd name="connsiteY78" fmla="*/ 5700 h 10000"/>
              <a:gd name="connsiteX79" fmla="*/ 9836 w 10000"/>
              <a:gd name="connsiteY79" fmla="*/ 5700 h 10000"/>
              <a:gd name="connsiteX80" fmla="*/ 9913 w 10000"/>
              <a:gd name="connsiteY80" fmla="*/ 5156 h 10000"/>
              <a:gd name="connsiteX81" fmla="*/ 10000 w 10000"/>
              <a:gd name="connsiteY8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6934 w 10000"/>
              <a:gd name="connsiteY50" fmla="*/ 6148 h 10000"/>
              <a:gd name="connsiteX51" fmla="*/ 7022 w 10000"/>
              <a:gd name="connsiteY51" fmla="*/ 5486 h 10000"/>
              <a:gd name="connsiteX52" fmla="*/ 7108 w 10000"/>
              <a:gd name="connsiteY52" fmla="*/ 5700 h 10000"/>
              <a:gd name="connsiteX53" fmla="*/ 7188 w 10000"/>
              <a:gd name="connsiteY53" fmla="*/ 5156 h 10000"/>
              <a:gd name="connsiteX54" fmla="*/ 7360 w 10000"/>
              <a:gd name="connsiteY54" fmla="*/ 4942 h 10000"/>
              <a:gd name="connsiteX55" fmla="*/ 7431 w 10000"/>
              <a:gd name="connsiteY55" fmla="*/ 5370 h 10000"/>
              <a:gd name="connsiteX56" fmla="*/ 7521 w 10000"/>
              <a:gd name="connsiteY56" fmla="*/ 5486 h 10000"/>
              <a:gd name="connsiteX57" fmla="*/ 7594 w 10000"/>
              <a:gd name="connsiteY57" fmla="*/ 6362 h 10000"/>
              <a:gd name="connsiteX58" fmla="*/ 7768 w 10000"/>
              <a:gd name="connsiteY58" fmla="*/ 6265 h 10000"/>
              <a:gd name="connsiteX59" fmla="*/ 7840 w 10000"/>
              <a:gd name="connsiteY59" fmla="*/ 5817 h 10000"/>
              <a:gd name="connsiteX60" fmla="*/ 7930 w 10000"/>
              <a:gd name="connsiteY60" fmla="*/ 7023 h 10000"/>
              <a:gd name="connsiteX61" fmla="*/ 8022 w 10000"/>
              <a:gd name="connsiteY61" fmla="*/ 2743 h 10000"/>
              <a:gd name="connsiteX62" fmla="*/ 8181 w 10000"/>
              <a:gd name="connsiteY62" fmla="*/ 0 h 10000"/>
              <a:gd name="connsiteX63" fmla="*/ 8269 w 10000"/>
              <a:gd name="connsiteY63" fmla="*/ 1323 h 10000"/>
              <a:gd name="connsiteX64" fmla="*/ 8338 w 10000"/>
              <a:gd name="connsiteY64" fmla="*/ 875 h 10000"/>
              <a:gd name="connsiteX65" fmla="*/ 8429 w 10000"/>
              <a:gd name="connsiteY65" fmla="*/ 2082 h 10000"/>
              <a:gd name="connsiteX66" fmla="*/ 8592 w 10000"/>
              <a:gd name="connsiteY66" fmla="*/ 1751 h 10000"/>
              <a:gd name="connsiteX67" fmla="*/ 8677 w 10000"/>
              <a:gd name="connsiteY67" fmla="*/ 1751 h 10000"/>
              <a:gd name="connsiteX68" fmla="*/ 8755 w 10000"/>
              <a:gd name="connsiteY68" fmla="*/ 1965 h 10000"/>
              <a:gd name="connsiteX69" fmla="*/ 8839 w 10000"/>
              <a:gd name="connsiteY69" fmla="*/ 2626 h 10000"/>
              <a:gd name="connsiteX70" fmla="*/ 9002 w 10000"/>
              <a:gd name="connsiteY70" fmla="*/ 1634 h 10000"/>
              <a:gd name="connsiteX71" fmla="*/ 9091 w 10000"/>
              <a:gd name="connsiteY71" fmla="*/ 2082 h 10000"/>
              <a:gd name="connsiteX72" fmla="*/ 9161 w 10000"/>
              <a:gd name="connsiteY72" fmla="*/ 1965 h 10000"/>
              <a:gd name="connsiteX73" fmla="*/ 9252 w 10000"/>
              <a:gd name="connsiteY73" fmla="*/ 992 h 10000"/>
              <a:gd name="connsiteX74" fmla="*/ 9414 w 10000"/>
              <a:gd name="connsiteY74" fmla="*/ 1206 h 10000"/>
              <a:gd name="connsiteX75" fmla="*/ 9498 w 10000"/>
              <a:gd name="connsiteY75" fmla="*/ 545 h 10000"/>
              <a:gd name="connsiteX76" fmla="*/ 9588 w 10000"/>
              <a:gd name="connsiteY76" fmla="*/ 4163 h 10000"/>
              <a:gd name="connsiteX77" fmla="*/ 9661 w 10000"/>
              <a:gd name="connsiteY77" fmla="*/ 5700 h 10000"/>
              <a:gd name="connsiteX78" fmla="*/ 9836 w 10000"/>
              <a:gd name="connsiteY78" fmla="*/ 5700 h 10000"/>
              <a:gd name="connsiteX79" fmla="*/ 9913 w 10000"/>
              <a:gd name="connsiteY79" fmla="*/ 5156 h 10000"/>
              <a:gd name="connsiteX80" fmla="*/ 10000 w 10000"/>
              <a:gd name="connsiteY8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6934 w 10000"/>
              <a:gd name="connsiteY49" fmla="*/ 6148 h 10000"/>
              <a:gd name="connsiteX50" fmla="*/ 7022 w 10000"/>
              <a:gd name="connsiteY50" fmla="*/ 5486 h 10000"/>
              <a:gd name="connsiteX51" fmla="*/ 7108 w 10000"/>
              <a:gd name="connsiteY51" fmla="*/ 5700 h 10000"/>
              <a:gd name="connsiteX52" fmla="*/ 7188 w 10000"/>
              <a:gd name="connsiteY52" fmla="*/ 5156 h 10000"/>
              <a:gd name="connsiteX53" fmla="*/ 7360 w 10000"/>
              <a:gd name="connsiteY53" fmla="*/ 4942 h 10000"/>
              <a:gd name="connsiteX54" fmla="*/ 7431 w 10000"/>
              <a:gd name="connsiteY54" fmla="*/ 5370 h 10000"/>
              <a:gd name="connsiteX55" fmla="*/ 7521 w 10000"/>
              <a:gd name="connsiteY55" fmla="*/ 5486 h 10000"/>
              <a:gd name="connsiteX56" fmla="*/ 7594 w 10000"/>
              <a:gd name="connsiteY56" fmla="*/ 6362 h 10000"/>
              <a:gd name="connsiteX57" fmla="*/ 7768 w 10000"/>
              <a:gd name="connsiteY57" fmla="*/ 6265 h 10000"/>
              <a:gd name="connsiteX58" fmla="*/ 7840 w 10000"/>
              <a:gd name="connsiteY58" fmla="*/ 5817 h 10000"/>
              <a:gd name="connsiteX59" fmla="*/ 7930 w 10000"/>
              <a:gd name="connsiteY59" fmla="*/ 7023 h 10000"/>
              <a:gd name="connsiteX60" fmla="*/ 8022 w 10000"/>
              <a:gd name="connsiteY60" fmla="*/ 2743 h 10000"/>
              <a:gd name="connsiteX61" fmla="*/ 8181 w 10000"/>
              <a:gd name="connsiteY61" fmla="*/ 0 h 10000"/>
              <a:gd name="connsiteX62" fmla="*/ 8269 w 10000"/>
              <a:gd name="connsiteY62" fmla="*/ 1323 h 10000"/>
              <a:gd name="connsiteX63" fmla="*/ 8338 w 10000"/>
              <a:gd name="connsiteY63" fmla="*/ 875 h 10000"/>
              <a:gd name="connsiteX64" fmla="*/ 8429 w 10000"/>
              <a:gd name="connsiteY64" fmla="*/ 2082 h 10000"/>
              <a:gd name="connsiteX65" fmla="*/ 8592 w 10000"/>
              <a:gd name="connsiteY65" fmla="*/ 1751 h 10000"/>
              <a:gd name="connsiteX66" fmla="*/ 8677 w 10000"/>
              <a:gd name="connsiteY66" fmla="*/ 1751 h 10000"/>
              <a:gd name="connsiteX67" fmla="*/ 8755 w 10000"/>
              <a:gd name="connsiteY67" fmla="*/ 1965 h 10000"/>
              <a:gd name="connsiteX68" fmla="*/ 8839 w 10000"/>
              <a:gd name="connsiteY68" fmla="*/ 2626 h 10000"/>
              <a:gd name="connsiteX69" fmla="*/ 9002 w 10000"/>
              <a:gd name="connsiteY69" fmla="*/ 1634 h 10000"/>
              <a:gd name="connsiteX70" fmla="*/ 9091 w 10000"/>
              <a:gd name="connsiteY70" fmla="*/ 2082 h 10000"/>
              <a:gd name="connsiteX71" fmla="*/ 9161 w 10000"/>
              <a:gd name="connsiteY71" fmla="*/ 1965 h 10000"/>
              <a:gd name="connsiteX72" fmla="*/ 9252 w 10000"/>
              <a:gd name="connsiteY72" fmla="*/ 992 h 10000"/>
              <a:gd name="connsiteX73" fmla="*/ 9414 w 10000"/>
              <a:gd name="connsiteY73" fmla="*/ 1206 h 10000"/>
              <a:gd name="connsiteX74" fmla="*/ 9498 w 10000"/>
              <a:gd name="connsiteY74" fmla="*/ 545 h 10000"/>
              <a:gd name="connsiteX75" fmla="*/ 9588 w 10000"/>
              <a:gd name="connsiteY75" fmla="*/ 4163 h 10000"/>
              <a:gd name="connsiteX76" fmla="*/ 9661 w 10000"/>
              <a:gd name="connsiteY76" fmla="*/ 5700 h 10000"/>
              <a:gd name="connsiteX77" fmla="*/ 9836 w 10000"/>
              <a:gd name="connsiteY77" fmla="*/ 5700 h 10000"/>
              <a:gd name="connsiteX78" fmla="*/ 9913 w 10000"/>
              <a:gd name="connsiteY78" fmla="*/ 5156 h 10000"/>
              <a:gd name="connsiteX79" fmla="*/ 10000 w 10000"/>
              <a:gd name="connsiteY7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6934 w 10000"/>
              <a:gd name="connsiteY48" fmla="*/ 6148 h 10000"/>
              <a:gd name="connsiteX49" fmla="*/ 7022 w 10000"/>
              <a:gd name="connsiteY49" fmla="*/ 5486 h 10000"/>
              <a:gd name="connsiteX50" fmla="*/ 7108 w 10000"/>
              <a:gd name="connsiteY50" fmla="*/ 5700 h 10000"/>
              <a:gd name="connsiteX51" fmla="*/ 7188 w 10000"/>
              <a:gd name="connsiteY51" fmla="*/ 5156 h 10000"/>
              <a:gd name="connsiteX52" fmla="*/ 7360 w 10000"/>
              <a:gd name="connsiteY52" fmla="*/ 4942 h 10000"/>
              <a:gd name="connsiteX53" fmla="*/ 7431 w 10000"/>
              <a:gd name="connsiteY53" fmla="*/ 5370 h 10000"/>
              <a:gd name="connsiteX54" fmla="*/ 7521 w 10000"/>
              <a:gd name="connsiteY54" fmla="*/ 5486 h 10000"/>
              <a:gd name="connsiteX55" fmla="*/ 7594 w 10000"/>
              <a:gd name="connsiteY55" fmla="*/ 6362 h 10000"/>
              <a:gd name="connsiteX56" fmla="*/ 7768 w 10000"/>
              <a:gd name="connsiteY56" fmla="*/ 6265 h 10000"/>
              <a:gd name="connsiteX57" fmla="*/ 7840 w 10000"/>
              <a:gd name="connsiteY57" fmla="*/ 5817 h 10000"/>
              <a:gd name="connsiteX58" fmla="*/ 7930 w 10000"/>
              <a:gd name="connsiteY58" fmla="*/ 7023 h 10000"/>
              <a:gd name="connsiteX59" fmla="*/ 8022 w 10000"/>
              <a:gd name="connsiteY59" fmla="*/ 2743 h 10000"/>
              <a:gd name="connsiteX60" fmla="*/ 8181 w 10000"/>
              <a:gd name="connsiteY60" fmla="*/ 0 h 10000"/>
              <a:gd name="connsiteX61" fmla="*/ 8269 w 10000"/>
              <a:gd name="connsiteY61" fmla="*/ 1323 h 10000"/>
              <a:gd name="connsiteX62" fmla="*/ 8338 w 10000"/>
              <a:gd name="connsiteY62" fmla="*/ 875 h 10000"/>
              <a:gd name="connsiteX63" fmla="*/ 8429 w 10000"/>
              <a:gd name="connsiteY63" fmla="*/ 2082 h 10000"/>
              <a:gd name="connsiteX64" fmla="*/ 8592 w 10000"/>
              <a:gd name="connsiteY64" fmla="*/ 1751 h 10000"/>
              <a:gd name="connsiteX65" fmla="*/ 8677 w 10000"/>
              <a:gd name="connsiteY65" fmla="*/ 1751 h 10000"/>
              <a:gd name="connsiteX66" fmla="*/ 8755 w 10000"/>
              <a:gd name="connsiteY66" fmla="*/ 1965 h 10000"/>
              <a:gd name="connsiteX67" fmla="*/ 8839 w 10000"/>
              <a:gd name="connsiteY67" fmla="*/ 2626 h 10000"/>
              <a:gd name="connsiteX68" fmla="*/ 9002 w 10000"/>
              <a:gd name="connsiteY68" fmla="*/ 1634 h 10000"/>
              <a:gd name="connsiteX69" fmla="*/ 9091 w 10000"/>
              <a:gd name="connsiteY69" fmla="*/ 2082 h 10000"/>
              <a:gd name="connsiteX70" fmla="*/ 9161 w 10000"/>
              <a:gd name="connsiteY70" fmla="*/ 1965 h 10000"/>
              <a:gd name="connsiteX71" fmla="*/ 9252 w 10000"/>
              <a:gd name="connsiteY71" fmla="*/ 992 h 10000"/>
              <a:gd name="connsiteX72" fmla="*/ 9414 w 10000"/>
              <a:gd name="connsiteY72" fmla="*/ 1206 h 10000"/>
              <a:gd name="connsiteX73" fmla="*/ 9498 w 10000"/>
              <a:gd name="connsiteY73" fmla="*/ 545 h 10000"/>
              <a:gd name="connsiteX74" fmla="*/ 9588 w 10000"/>
              <a:gd name="connsiteY74" fmla="*/ 4163 h 10000"/>
              <a:gd name="connsiteX75" fmla="*/ 9661 w 10000"/>
              <a:gd name="connsiteY75" fmla="*/ 5700 h 10000"/>
              <a:gd name="connsiteX76" fmla="*/ 9836 w 10000"/>
              <a:gd name="connsiteY76" fmla="*/ 5700 h 10000"/>
              <a:gd name="connsiteX77" fmla="*/ 9913 w 10000"/>
              <a:gd name="connsiteY77" fmla="*/ 5156 h 10000"/>
              <a:gd name="connsiteX78" fmla="*/ 10000 w 10000"/>
              <a:gd name="connsiteY7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6934 w 10000"/>
              <a:gd name="connsiteY47" fmla="*/ 6148 h 10000"/>
              <a:gd name="connsiteX48" fmla="*/ 7022 w 10000"/>
              <a:gd name="connsiteY48" fmla="*/ 5486 h 10000"/>
              <a:gd name="connsiteX49" fmla="*/ 7108 w 10000"/>
              <a:gd name="connsiteY49" fmla="*/ 5700 h 10000"/>
              <a:gd name="connsiteX50" fmla="*/ 7188 w 10000"/>
              <a:gd name="connsiteY50" fmla="*/ 5156 h 10000"/>
              <a:gd name="connsiteX51" fmla="*/ 7360 w 10000"/>
              <a:gd name="connsiteY51" fmla="*/ 4942 h 10000"/>
              <a:gd name="connsiteX52" fmla="*/ 7431 w 10000"/>
              <a:gd name="connsiteY52" fmla="*/ 5370 h 10000"/>
              <a:gd name="connsiteX53" fmla="*/ 7521 w 10000"/>
              <a:gd name="connsiteY53" fmla="*/ 5486 h 10000"/>
              <a:gd name="connsiteX54" fmla="*/ 7594 w 10000"/>
              <a:gd name="connsiteY54" fmla="*/ 6362 h 10000"/>
              <a:gd name="connsiteX55" fmla="*/ 7768 w 10000"/>
              <a:gd name="connsiteY55" fmla="*/ 6265 h 10000"/>
              <a:gd name="connsiteX56" fmla="*/ 7840 w 10000"/>
              <a:gd name="connsiteY56" fmla="*/ 5817 h 10000"/>
              <a:gd name="connsiteX57" fmla="*/ 7930 w 10000"/>
              <a:gd name="connsiteY57" fmla="*/ 7023 h 10000"/>
              <a:gd name="connsiteX58" fmla="*/ 8022 w 10000"/>
              <a:gd name="connsiteY58" fmla="*/ 2743 h 10000"/>
              <a:gd name="connsiteX59" fmla="*/ 8181 w 10000"/>
              <a:gd name="connsiteY59" fmla="*/ 0 h 10000"/>
              <a:gd name="connsiteX60" fmla="*/ 8269 w 10000"/>
              <a:gd name="connsiteY60" fmla="*/ 1323 h 10000"/>
              <a:gd name="connsiteX61" fmla="*/ 8338 w 10000"/>
              <a:gd name="connsiteY61" fmla="*/ 875 h 10000"/>
              <a:gd name="connsiteX62" fmla="*/ 8429 w 10000"/>
              <a:gd name="connsiteY62" fmla="*/ 2082 h 10000"/>
              <a:gd name="connsiteX63" fmla="*/ 8592 w 10000"/>
              <a:gd name="connsiteY63" fmla="*/ 1751 h 10000"/>
              <a:gd name="connsiteX64" fmla="*/ 8677 w 10000"/>
              <a:gd name="connsiteY64" fmla="*/ 1751 h 10000"/>
              <a:gd name="connsiteX65" fmla="*/ 8755 w 10000"/>
              <a:gd name="connsiteY65" fmla="*/ 1965 h 10000"/>
              <a:gd name="connsiteX66" fmla="*/ 8839 w 10000"/>
              <a:gd name="connsiteY66" fmla="*/ 2626 h 10000"/>
              <a:gd name="connsiteX67" fmla="*/ 9002 w 10000"/>
              <a:gd name="connsiteY67" fmla="*/ 1634 h 10000"/>
              <a:gd name="connsiteX68" fmla="*/ 9091 w 10000"/>
              <a:gd name="connsiteY68" fmla="*/ 2082 h 10000"/>
              <a:gd name="connsiteX69" fmla="*/ 9161 w 10000"/>
              <a:gd name="connsiteY69" fmla="*/ 1965 h 10000"/>
              <a:gd name="connsiteX70" fmla="*/ 9252 w 10000"/>
              <a:gd name="connsiteY70" fmla="*/ 992 h 10000"/>
              <a:gd name="connsiteX71" fmla="*/ 9414 w 10000"/>
              <a:gd name="connsiteY71" fmla="*/ 1206 h 10000"/>
              <a:gd name="connsiteX72" fmla="*/ 9498 w 10000"/>
              <a:gd name="connsiteY72" fmla="*/ 545 h 10000"/>
              <a:gd name="connsiteX73" fmla="*/ 9588 w 10000"/>
              <a:gd name="connsiteY73" fmla="*/ 4163 h 10000"/>
              <a:gd name="connsiteX74" fmla="*/ 9661 w 10000"/>
              <a:gd name="connsiteY74" fmla="*/ 5700 h 10000"/>
              <a:gd name="connsiteX75" fmla="*/ 9836 w 10000"/>
              <a:gd name="connsiteY75" fmla="*/ 5700 h 10000"/>
              <a:gd name="connsiteX76" fmla="*/ 9913 w 10000"/>
              <a:gd name="connsiteY76" fmla="*/ 5156 h 10000"/>
              <a:gd name="connsiteX77" fmla="*/ 10000 w 10000"/>
              <a:gd name="connsiteY7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6934 w 10000"/>
              <a:gd name="connsiteY46" fmla="*/ 6148 h 10000"/>
              <a:gd name="connsiteX47" fmla="*/ 7022 w 10000"/>
              <a:gd name="connsiteY47" fmla="*/ 5486 h 10000"/>
              <a:gd name="connsiteX48" fmla="*/ 7108 w 10000"/>
              <a:gd name="connsiteY48" fmla="*/ 5700 h 10000"/>
              <a:gd name="connsiteX49" fmla="*/ 7188 w 10000"/>
              <a:gd name="connsiteY49" fmla="*/ 5156 h 10000"/>
              <a:gd name="connsiteX50" fmla="*/ 7360 w 10000"/>
              <a:gd name="connsiteY50" fmla="*/ 4942 h 10000"/>
              <a:gd name="connsiteX51" fmla="*/ 7431 w 10000"/>
              <a:gd name="connsiteY51" fmla="*/ 5370 h 10000"/>
              <a:gd name="connsiteX52" fmla="*/ 7521 w 10000"/>
              <a:gd name="connsiteY52" fmla="*/ 5486 h 10000"/>
              <a:gd name="connsiteX53" fmla="*/ 7594 w 10000"/>
              <a:gd name="connsiteY53" fmla="*/ 6362 h 10000"/>
              <a:gd name="connsiteX54" fmla="*/ 7768 w 10000"/>
              <a:gd name="connsiteY54" fmla="*/ 6265 h 10000"/>
              <a:gd name="connsiteX55" fmla="*/ 7840 w 10000"/>
              <a:gd name="connsiteY55" fmla="*/ 5817 h 10000"/>
              <a:gd name="connsiteX56" fmla="*/ 7930 w 10000"/>
              <a:gd name="connsiteY56" fmla="*/ 7023 h 10000"/>
              <a:gd name="connsiteX57" fmla="*/ 8022 w 10000"/>
              <a:gd name="connsiteY57" fmla="*/ 2743 h 10000"/>
              <a:gd name="connsiteX58" fmla="*/ 8181 w 10000"/>
              <a:gd name="connsiteY58" fmla="*/ 0 h 10000"/>
              <a:gd name="connsiteX59" fmla="*/ 8269 w 10000"/>
              <a:gd name="connsiteY59" fmla="*/ 1323 h 10000"/>
              <a:gd name="connsiteX60" fmla="*/ 8338 w 10000"/>
              <a:gd name="connsiteY60" fmla="*/ 875 h 10000"/>
              <a:gd name="connsiteX61" fmla="*/ 8429 w 10000"/>
              <a:gd name="connsiteY61" fmla="*/ 2082 h 10000"/>
              <a:gd name="connsiteX62" fmla="*/ 8592 w 10000"/>
              <a:gd name="connsiteY62" fmla="*/ 1751 h 10000"/>
              <a:gd name="connsiteX63" fmla="*/ 8677 w 10000"/>
              <a:gd name="connsiteY63" fmla="*/ 1751 h 10000"/>
              <a:gd name="connsiteX64" fmla="*/ 8755 w 10000"/>
              <a:gd name="connsiteY64" fmla="*/ 1965 h 10000"/>
              <a:gd name="connsiteX65" fmla="*/ 8839 w 10000"/>
              <a:gd name="connsiteY65" fmla="*/ 2626 h 10000"/>
              <a:gd name="connsiteX66" fmla="*/ 9002 w 10000"/>
              <a:gd name="connsiteY66" fmla="*/ 1634 h 10000"/>
              <a:gd name="connsiteX67" fmla="*/ 9091 w 10000"/>
              <a:gd name="connsiteY67" fmla="*/ 2082 h 10000"/>
              <a:gd name="connsiteX68" fmla="*/ 9161 w 10000"/>
              <a:gd name="connsiteY68" fmla="*/ 1965 h 10000"/>
              <a:gd name="connsiteX69" fmla="*/ 9252 w 10000"/>
              <a:gd name="connsiteY69" fmla="*/ 992 h 10000"/>
              <a:gd name="connsiteX70" fmla="*/ 9414 w 10000"/>
              <a:gd name="connsiteY70" fmla="*/ 1206 h 10000"/>
              <a:gd name="connsiteX71" fmla="*/ 9498 w 10000"/>
              <a:gd name="connsiteY71" fmla="*/ 545 h 10000"/>
              <a:gd name="connsiteX72" fmla="*/ 9588 w 10000"/>
              <a:gd name="connsiteY72" fmla="*/ 4163 h 10000"/>
              <a:gd name="connsiteX73" fmla="*/ 9661 w 10000"/>
              <a:gd name="connsiteY73" fmla="*/ 5700 h 10000"/>
              <a:gd name="connsiteX74" fmla="*/ 9836 w 10000"/>
              <a:gd name="connsiteY74" fmla="*/ 5700 h 10000"/>
              <a:gd name="connsiteX75" fmla="*/ 9913 w 10000"/>
              <a:gd name="connsiteY75" fmla="*/ 5156 h 10000"/>
              <a:gd name="connsiteX76" fmla="*/ 10000 w 10000"/>
              <a:gd name="connsiteY7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6934 w 10000"/>
              <a:gd name="connsiteY45" fmla="*/ 6148 h 10000"/>
              <a:gd name="connsiteX46" fmla="*/ 7022 w 10000"/>
              <a:gd name="connsiteY46" fmla="*/ 5486 h 10000"/>
              <a:gd name="connsiteX47" fmla="*/ 7108 w 10000"/>
              <a:gd name="connsiteY47" fmla="*/ 5700 h 10000"/>
              <a:gd name="connsiteX48" fmla="*/ 7188 w 10000"/>
              <a:gd name="connsiteY48" fmla="*/ 5156 h 10000"/>
              <a:gd name="connsiteX49" fmla="*/ 7360 w 10000"/>
              <a:gd name="connsiteY49" fmla="*/ 4942 h 10000"/>
              <a:gd name="connsiteX50" fmla="*/ 7431 w 10000"/>
              <a:gd name="connsiteY50" fmla="*/ 5370 h 10000"/>
              <a:gd name="connsiteX51" fmla="*/ 7521 w 10000"/>
              <a:gd name="connsiteY51" fmla="*/ 5486 h 10000"/>
              <a:gd name="connsiteX52" fmla="*/ 7594 w 10000"/>
              <a:gd name="connsiteY52" fmla="*/ 6362 h 10000"/>
              <a:gd name="connsiteX53" fmla="*/ 7768 w 10000"/>
              <a:gd name="connsiteY53" fmla="*/ 6265 h 10000"/>
              <a:gd name="connsiteX54" fmla="*/ 7840 w 10000"/>
              <a:gd name="connsiteY54" fmla="*/ 5817 h 10000"/>
              <a:gd name="connsiteX55" fmla="*/ 7930 w 10000"/>
              <a:gd name="connsiteY55" fmla="*/ 7023 h 10000"/>
              <a:gd name="connsiteX56" fmla="*/ 8022 w 10000"/>
              <a:gd name="connsiteY56" fmla="*/ 2743 h 10000"/>
              <a:gd name="connsiteX57" fmla="*/ 8181 w 10000"/>
              <a:gd name="connsiteY57" fmla="*/ 0 h 10000"/>
              <a:gd name="connsiteX58" fmla="*/ 8269 w 10000"/>
              <a:gd name="connsiteY58" fmla="*/ 1323 h 10000"/>
              <a:gd name="connsiteX59" fmla="*/ 8338 w 10000"/>
              <a:gd name="connsiteY59" fmla="*/ 875 h 10000"/>
              <a:gd name="connsiteX60" fmla="*/ 8429 w 10000"/>
              <a:gd name="connsiteY60" fmla="*/ 2082 h 10000"/>
              <a:gd name="connsiteX61" fmla="*/ 8592 w 10000"/>
              <a:gd name="connsiteY61" fmla="*/ 1751 h 10000"/>
              <a:gd name="connsiteX62" fmla="*/ 8677 w 10000"/>
              <a:gd name="connsiteY62" fmla="*/ 1751 h 10000"/>
              <a:gd name="connsiteX63" fmla="*/ 8755 w 10000"/>
              <a:gd name="connsiteY63" fmla="*/ 1965 h 10000"/>
              <a:gd name="connsiteX64" fmla="*/ 8839 w 10000"/>
              <a:gd name="connsiteY64" fmla="*/ 2626 h 10000"/>
              <a:gd name="connsiteX65" fmla="*/ 9002 w 10000"/>
              <a:gd name="connsiteY65" fmla="*/ 1634 h 10000"/>
              <a:gd name="connsiteX66" fmla="*/ 9091 w 10000"/>
              <a:gd name="connsiteY66" fmla="*/ 2082 h 10000"/>
              <a:gd name="connsiteX67" fmla="*/ 9161 w 10000"/>
              <a:gd name="connsiteY67" fmla="*/ 1965 h 10000"/>
              <a:gd name="connsiteX68" fmla="*/ 9252 w 10000"/>
              <a:gd name="connsiteY68" fmla="*/ 992 h 10000"/>
              <a:gd name="connsiteX69" fmla="*/ 9414 w 10000"/>
              <a:gd name="connsiteY69" fmla="*/ 1206 h 10000"/>
              <a:gd name="connsiteX70" fmla="*/ 9498 w 10000"/>
              <a:gd name="connsiteY70" fmla="*/ 545 h 10000"/>
              <a:gd name="connsiteX71" fmla="*/ 9588 w 10000"/>
              <a:gd name="connsiteY71" fmla="*/ 4163 h 10000"/>
              <a:gd name="connsiteX72" fmla="*/ 9661 w 10000"/>
              <a:gd name="connsiteY72" fmla="*/ 5700 h 10000"/>
              <a:gd name="connsiteX73" fmla="*/ 9836 w 10000"/>
              <a:gd name="connsiteY73" fmla="*/ 5700 h 10000"/>
              <a:gd name="connsiteX74" fmla="*/ 9913 w 10000"/>
              <a:gd name="connsiteY74" fmla="*/ 5156 h 10000"/>
              <a:gd name="connsiteX75" fmla="*/ 10000 w 10000"/>
              <a:gd name="connsiteY7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6934 w 10000"/>
              <a:gd name="connsiteY44" fmla="*/ 6148 h 10000"/>
              <a:gd name="connsiteX45" fmla="*/ 7022 w 10000"/>
              <a:gd name="connsiteY45" fmla="*/ 5486 h 10000"/>
              <a:gd name="connsiteX46" fmla="*/ 7108 w 10000"/>
              <a:gd name="connsiteY46" fmla="*/ 5700 h 10000"/>
              <a:gd name="connsiteX47" fmla="*/ 7188 w 10000"/>
              <a:gd name="connsiteY47" fmla="*/ 5156 h 10000"/>
              <a:gd name="connsiteX48" fmla="*/ 7360 w 10000"/>
              <a:gd name="connsiteY48" fmla="*/ 4942 h 10000"/>
              <a:gd name="connsiteX49" fmla="*/ 7431 w 10000"/>
              <a:gd name="connsiteY49" fmla="*/ 5370 h 10000"/>
              <a:gd name="connsiteX50" fmla="*/ 7521 w 10000"/>
              <a:gd name="connsiteY50" fmla="*/ 5486 h 10000"/>
              <a:gd name="connsiteX51" fmla="*/ 7594 w 10000"/>
              <a:gd name="connsiteY51" fmla="*/ 6362 h 10000"/>
              <a:gd name="connsiteX52" fmla="*/ 7768 w 10000"/>
              <a:gd name="connsiteY52" fmla="*/ 6265 h 10000"/>
              <a:gd name="connsiteX53" fmla="*/ 7840 w 10000"/>
              <a:gd name="connsiteY53" fmla="*/ 5817 h 10000"/>
              <a:gd name="connsiteX54" fmla="*/ 7930 w 10000"/>
              <a:gd name="connsiteY54" fmla="*/ 7023 h 10000"/>
              <a:gd name="connsiteX55" fmla="*/ 8022 w 10000"/>
              <a:gd name="connsiteY55" fmla="*/ 2743 h 10000"/>
              <a:gd name="connsiteX56" fmla="*/ 8181 w 10000"/>
              <a:gd name="connsiteY56" fmla="*/ 0 h 10000"/>
              <a:gd name="connsiteX57" fmla="*/ 8269 w 10000"/>
              <a:gd name="connsiteY57" fmla="*/ 1323 h 10000"/>
              <a:gd name="connsiteX58" fmla="*/ 8338 w 10000"/>
              <a:gd name="connsiteY58" fmla="*/ 875 h 10000"/>
              <a:gd name="connsiteX59" fmla="*/ 8429 w 10000"/>
              <a:gd name="connsiteY59" fmla="*/ 2082 h 10000"/>
              <a:gd name="connsiteX60" fmla="*/ 8592 w 10000"/>
              <a:gd name="connsiteY60" fmla="*/ 1751 h 10000"/>
              <a:gd name="connsiteX61" fmla="*/ 8677 w 10000"/>
              <a:gd name="connsiteY61" fmla="*/ 1751 h 10000"/>
              <a:gd name="connsiteX62" fmla="*/ 8755 w 10000"/>
              <a:gd name="connsiteY62" fmla="*/ 1965 h 10000"/>
              <a:gd name="connsiteX63" fmla="*/ 8839 w 10000"/>
              <a:gd name="connsiteY63" fmla="*/ 2626 h 10000"/>
              <a:gd name="connsiteX64" fmla="*/ 9002 w 10000"/>
              <a:gd name="connsiteY64" fmla="*/ 1634 h 10000"/>
              <a:gd name="connsiteX65" fmla="*/ 9091 w 10000"/>
              <a:gd name="connsiteY65" fmla="*/ 2082 h 10000"/>
              <a:gd name="connsiteX66" fmla="*/ 9161 w 10000"/>
              <a:gd name="connsiteY66" fmla="*/ 1965 h 10000"/>
              <a:gd name="connsiteX67" fmla="*/ 9252 w 10000"/>
              <a:gd name="connsiteY67" fmla="*/ 992 h 10000"/>
              <a:gd name="connsiteX68" fmla="*/ 9414 w 10000"/>
              <a:gd name="connsiteY68" fmla="*/ 1206 h 10000"/>
              <a:gd name="connsiteX69" fmla="*/ 9498 w 10000"/>
              <a:gd name="connsiteY69" fmla="*/ 545 h 10000"/>
              <a:gd name="connsiteX70" fmla="*/ 9588 w 10000"/>
              <a:gd name="connsiteY70" fmla="*/ 4163 h 10000"/>
              <a:gd name="connsiteX71" fmla="*/ 9661 w 10000"/>
              <a:gd name="connsiteY71" fmla="*/ 5700 h 10000"/>
              <a:gd name="connsiteX72" fmla="*/ 9836 w 10000"/>
              <a:gd name="connsiteY72" fmla="*/ 5700 h 10000"/>
              <a:gd name="connsiteX73" fmla="*/ 9913 w 10000"/>
              <a:gd name="connsiteY73" fmla="*/ 5156 h 10000"/>
              <a:gd name="connsiteX74" fmla="*/ 10000 w 10000"/>
              <a:gd name="connsiteY7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6934 w 10000"/>
              <a:gd name="connsiteY43" fmla="*/ 6148 h 10000"/>
              <a:gd name="connsiteX44" fmla="*/ 7022 w 10000"/>
              <a:gd name="connsiteY44" fmla="*/ 5486 h 10000"/>
              <a:gd name="connsiteX45" fmla="*/ 7108 w 10000"/>
              <a:gd name="connsiteY45" fmla="*/ 5700 h 10000"/>
              <a:gd name="connsiteX46" fmla="*/ 7188 w 10000"/>
              <a:gd name="connsiteY46" fmla="*/ 5156 h 10000"/>
              <a:gd name="connsiteX47" fmla="*/ 7360 w 10000"/>
              <a:gd name="connsiteY47" fmla="*/ 4942 h 10000"/>
              <a:gd name="connsiteX48" fmla="*/ 7431 w 10000"/>
              <a:gd name="connsiteY48" fmla="*/ 5370 h 10000"/>
              <a:gd name="connsiteX49" fmla="*/ 7521 w 10000"/>
              <a:gd name="connsiteY49" fmla="*/ 5486 h 10000"/>
              <a:gd name="connsiteX50" fmla="*/ 7594 w 10000"/>
              <a:gd name="connsiteY50" fmla="*/ 6362 h 10000"/>
              <a:gd name="connsiteX51" fmla="*/ 7768 w 10000"/>
              <a:gd name="connsiteY51" fmla="*/ 6265 h 10000"/>
              <a:gd name="connsiteX52" fmla="*/ 7840 w 10000"/>
              <a:gd name="connsiteY52" fmla="*/ 5817 h 10000"/>
              <a:gd name="connsiteX53" fmla="*/ 7930 w 10000"/>
              <a:gd name="connsiteY53" fmla="*/ 7023 h 10000"/>
              <a:gd name="connsiteX54" fmla="*/ 8022 w 10000"/>
              <a:gd name="connsiteY54" fmla="*/ 2743 h 10000"/>
              <a:gd name="connsiteX55" fmla="*/ 8181 w 10000"/>
              <a:gd name="connsiteY55" fmla="*/ 0 h 10000"/>
              <a:gd name="connsiteX56" fmla="*/ 8269 w 10000"/>
              <a:gd name="connsiteY56" fmla="*/ 1323 h 10000"/>
              <a:gd name="connsiteX57" fmla="*/ 8338 w 10000"/>
              <a:gd name="connsiteY57" fmla="*/ 875 h 10000"/>
              <a:gd name="connsiteX58" fmla="*/ 8429 w 10000"/>
              <a:gd name="connsiteY58" fmla="*/ 2082 h 10000"/>
              <a:gd name="connsiteX59" fmla="*/ 8592 w 10000"/>
              <a:gd name="connsiteY59" fmla="*/ 1751 h 10000"/>
              <a:gd name="connsiteX60" fmla="*/ 8677 w 10000"/>
              <a:gd name="connsiteY60" fmla="*/ 1751 h 10000"/>
              <a:gd name="connsiteX61" fmla="*/ 8755 w 10000"/>
              <a:gd name="connsiteY61" fmla="*/ 1965 h 10000"/>
              <a:gd name="connsiteX62" fmla="*/ 8839 w 10000"/>
              <a:gd name="connsiteY62" fmla="*/ 2626 h 10000"/>
              <a:gd name="connsiteX63" fmla="*/ 9002 w 10000"/>
              <a:gd name="connsiteY63" fmla="*/ 1634 h 10000"/>
              <a:gd name="connsiteX64" fmla="*/ 9091 w 10000"/>
              <a:gd name="connsiteY64" fmla="*/ 2082 h 10000"/>
              <a:gd name="connsiteX65" fmla="*/ 9161 w 10000"/>
              <a:gd name="connsiteY65" fmla="*/ 1965 h 10000"/>
              <a:gd name="connsiteX66" fmla="*/ 9252 w 10000"/>
              <a:gd name="connsiteY66" fmla="*/ 992 h 10000"/>
              <a:gd name="connsiteX67" fmla="*/ 9414 w 10000"/>
              <a:gd name="connsiteY67" fmla="*/ 1206 h 10000"/>
              <a:gd name="connsiteX68" fmla="*/ 9498 w 10000"/>
              <a:gd name="connsiteY68" fmla="*/ 545 h 10000"/>
              <a:gd name="connsiteX69" fmla="*/ 9588 w 10000"/>
              <a:gd name="connsiteY69" fmla="*/ 4163 h 10000"/>
              <a:gd name="connsiteX70" fmla="*/ 9661 w 10000"/>
              <a:gd name="connsiteY70" fmla="*/ 5700 h 10000"/>
              <a:gd name="connsiteX71" fmla="*/ 9836 w 10000"/>
              <a:gd name="connsiteY71" fmla="*/ 5700 h 10000"/>
              <a:gd name="connsiteX72" fmla="*/ 9913 w 10000"/>
              <a:gd name="connsiteY72" fmla="*/ 5156 h 10000"/>
              <a:gd name="connsiteX73" fmla="*/ 10000 w 10000"/>
              <a:gd name="connsiteY7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6934 w 10000"/>
              <a:gd name="connsiteY42" fmla="*/ 6148 h 10000"/>
              <a:gd name="connsiteX43" fmla="*/ 7022 w 10000"/>
              <a:gd name="connsiteY43" fmla="*/ 5486 h 10000"/>
              <a:gd name="connsiteX44" fmla="*/ 7108 w 10000"/>
              <a:gd name="connsiteY44" fmla="*/ 5700 h 10000"/>
              <a:gd name="connsiteX45" fmla="*/ 7188 w 10000"/>
              <a:gd name="connsiteY45" fmla="*/ 5156 h 10000"/>
              <a:gd name="connsiteX46" fmla="*/ 7360 w 10000"/>
              <a:gd name="connsiteY46" fmla="*/ 4942 h 10000"/>
              <a:gd name="connsiteX47" fmla="*/ 7431 w 10000"/>
              <a:gd name="connsiteY47" fmla="*/ 5370 h 10000"/>
              <a:gd name="connsiteX48" fmla="*/ 7521 w 10000"/>
              <a:gd name="connsiteY48" fmla="*/ 5486 h 10000"/>
              <a:gd name="connsiteX49" fmla="*/ 7594 w 10000"/>
              <a:gd name="connsiteY49" fmla="*/ 6362 h 10000"/>
              <a:gd name="connsiteX50" fmla="*/ 7768 w 10000"/>
              <a:gd name="connsiteY50" fmla="*/ 6265 h 10000"/>
              <a:gd name="connsiteX51" fmla="*/ 7840 w 10000"/>
              <a:gd name="connsiteY51" fmla="*/ 5817 h 10000"/>
              <a:gd name="connsiteX52" fmla="*/ 7930 w 10000"/>
              <a:gd name="connsiteY52" fmla="*/ 7023 h 10000"/>
              <a:gd name="connsiteX53" fmla="*/ 8022 w 10000"/>
              <a:gd name="connsiteY53" fmla="*/ 2743 h 10000"/>
              <a:gd name="connsiteX54" fmla="*/ 8181 w 10000"/>
              <a:gd name="connsiteY54" fmla="*/ 0 h 10000"/>
              <a:gd name="connsiteX55" fmla="*/ 8269 w 10000"/>
              <a:gd name="connsiteY55" fmla="*/ 1323 h 10000"/>
              <a:gd name="connsiteX56" fmla="*/ 8338 w 10000"/>
              <a:gd name="connsiteY56" fmla="*/ 875 h 10000"/>
              <a:gd name="connsiteX57" fmla="*/ 8429 w 10000"/>
              <a:gd name="connsiteY57" fmla="*/ 2082 h 10000"/>
              <a:gd name="connsiteX58" fmla="*/ 8592 w 10000"/>
              <a:gd name="connsiteY58" fmla="*/ 1751 h 10000"/>
              <a:gd name="connsiteX59" fmla="*/ 8677 w 10000"/>
              <a:gd name="connsiteY59" fmla="*/ 1751 h 10000"/>
              <a:gd name="connsiteX60" fmla="*/ 8755 w 10000"/>
              <a:gd name="connsiteY60" fmla="*/ 1965 h 10000"/>
              <a:gd name="connsiteX61" fmla="*/ 8839 w 10000"/>
              <a:gd name="connsiteY61" fmla="*/ 2626 h 10000"/>
              <a:gd name="connsiteX62" fmla="*/ 9002 w 10000"/>
              <a:gd name="connsiteY62" fmla="*/ 1634 h 10000"/>
              <a:gd name="connsiteX63" fmla="*/ 9091 w 10000"/>
              <a:gd name="connsiteY63" fmla="*/ 2082 h 10000"/>
              <a:gd name="connsiteX64" fmla="*/ 9161 w 10000"/>
              <a:gd name="connsiteY64" fmla="*/ 1965 h 10000"/>
              <a:gd name="connsiteX65" fmla="*/ 9252 w 10000"/>
              <a:gd name="connsiteY65" fmla="*/ 992 h 10000"/>
              <a:gd name="connsiteX66" fmla="*/ 9414 w 10000"/>
              <a:gd name="connsiteY66" fmla="*/ 1206 h 10000"/>
              <a:gd name="connsiteX67" fmla="*/ 9498 w 10000"/>
              <a:gd name="connsiteY67" fmla="*/ 545 h 10000"/>
              <a:gd name="connsiteX68" fmla="*/ 9588 w 10000"/>
              <a:gd name="connsiteY68" fmla="*/ 4163 h 10000"/>
              <a:gd name="connsiteX69" fmla="*/ 9661 w 10000"/>
              <a:gd name="connsiteY69" fmla="*/ 5700 h 10000"/>
              <a:gd name="connsiteX70" fmla="*/ 9836 w 10000"/>
              <a:gd name="connsiteY70" fmla="*/ 5700 h 10000"/>
              <a:gd name="connsiteX71" fmla="*/ 9913 w 10000"/>
              <a:gd name="connsiteY71" fmla="*/ 5156 h 10000"/>
              <a:gd name="connsiteX72" fmla="*/ 10000 w 10000"/>
              <a:gd name="connsiteY7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6934 w 10000"/>
              <a:gd name="connsiteY41" fmla="*/ 6148 h 10000"/>
              <a:gd name="connsiteX42" fmla="*/ 7022 w 10000"/>
              <a:gd name="connsiteY42" fmla="*/ 5486 h 10000"/>
              <a:gd name="connsiteX43" fmla="*/ 7108 w 10000"/>
              <a:gd name="connsiteY43" fmla="*/ 5700 h 10000"/>
              <a:gd name="connsiteX44" fmla="*/ 7188 w 10000"/>
              <a:gd name="connsiteY44" fmla="*/ 5156 h 10000"/>
              <a:gd name="connsiteX45" fmla="*/ 7360 w 10000"/>
              <a:gd name="connsiteY45" fmla="*/ 4942 h 10000"/>
              <a:gd name="connsiteX46" fmla="*/ 7431 w 10000"/>
              <a:gd name="connsiteY46" fmla="*/ 5370 h 10000"/>
              <a:gd name="connsiteX47" fmla="*/ 7521 w 10000"/>
              <a:gd name="connsiteY47" fmla="*/ 5486 h 10000"/>
              <a:gd name="connsiteX48" fmla="*/ 7594 w 10000"/>
              <a:gd name="connsiteY48" fmla="*/ 6362 h 10000"/>
              <a:gd name="connsiteX49" fmla="*/ 7768 w 10000"/>
              <a:gd name="connsiteY49" fmla="*/ 6265 h 10000"/>
              <a:gd name="connsiteX50" fmla="*/ 7840 w 10000"/>
              <a:gd name="connsiteY50" fmla="*/ 5817 h 10000"/>
              <a:gd name="connsiteX51" fmla="*/ 7930 w 10000"/>
              <a:gd name="connsiteY51" fmla="*/ 7023 h 10000"/>
              <a:gd name="connsiteX52" fmla="*/ 8022 w 10000"/>
              <a:gd name="connsiteY52" fmla="*/ 2743 h 10000"/>
              <a:gd name="connsiteX53" fmla="*/ 8181 w 10000"/>
              <a:gd name="connsiteY53" fmla="*/ 0 h 10000"/>
              <a:gd name="connsiteX54" fmla="*/ 8269 w 10000"/>
              <a:gd name="connsiteY54" fmla="*/ 1323 h 10000"/>
              <a:gd name="connsiteX55" fmla="*/ 8338 w 10000"/>
              <a:gd name="connsiteY55" fmla="*/ 875 h 10000"/>
              <a:gd name="connsiteX56" fmla="*/ 8429 w 10000"/>
              <a:gd name="connsiteY56" fmla="*/ 2082 h 10000"/>
              <a:gd name="connsiteX57" fmla="*/ 8592 w 10000"/>
              <a:gd name="connsiteY57" fmla="*/ 1751 h 10000"/>
              <a:gd name="connsiteX58" fmla="*/ 8677 w 10000"/>
              <a:gd name="connsiteY58" fmla="*/ 1751 h 10000"/>
              <a:gd name="connsiteX59" fmla="*/ 8755 w 10000"/>
              <a:gd name="connsiteY59" fmla="*/ 1965 h 10000"/>
              <a:gd name="connsiteX60" fmla="*/ 8839 w 10000"/>
              <a:gd name="connsiteY60" fmla="*/ 2626 h 10000"/>
              <a:gd name="connsiteX61" fmla="*/ 9002 w 10000"/>
              <a:gd name="connsiteY61" fmla="*/ 1634 h 10000"/>
              <a:gd name="connsiteX62" fmla="*/ 9091 w 10000"/>
              <a:gd name="connsiteY62" fmla="*/ 2082 h 10000"/>
              <a:gd name="connsiteX63" fmla="*/ 9161 w 10000"/>
              <a:gd name="connsiteY63" fmla="*/ 1965 h 10000"/>
              <a:gd name="connsiteX64" fmla="*/ 9252 w 10000"/>
              <a:gd name="connsiteY64" fmla="*/ 992 h 10000"/>
              <a:gd name="connsiteX65" fmla="*/ 9414 w 10000"/>
              <a:gd name="connsiteY65" fmla="*/ 1206 h 10000"/>
              <a:gd name="connsiteX66" fmla="*/ 9498 w 10000"/>
              <a:gd name="connsiteY66" fmla="*/ 545 h 10000"/>
              <a:gd name="connsiteX67" fmla="*/ 9588 w 10000"/>
              <a:gd name="connsiteY67" fmla="*/ 4163 h 10000"/>
              <a:gd name="connsiteX68" fmla="*/ 9661 w 10000"/>
              <a:gd name="connsiteY68" fmla="*/ 5700 h 10000"/>
              <a:gd name="connsiteX69" fmla="*/ 9836 w 10000"/>
              <a:gd name="connsiteY69" fmla="*/ 5700 h 10000"/>
              <a:gd name="connsiteX70" fmla="*/ 9913 w 10000"/>
              <a:gd name="connsiteY70" fmla="*/ 5156 h 10000"/>
              <a:gd name="connsiteX71" fmla="*/ 10000 w 10000"/>
              <a:gd name="connsiteY7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6934 w 10000"/>
              <a:gd name="connsiteY40" fmla="*/ 6148 h 10000"/>
              <a:gd name="connsiteX41" fmla="*/ 7022 w 10000"/>
              <a:gd name="connsiteY41" fmla="*/ 5486 h 10000"/>
              <a:gd name="connsiteX42" fmla="*/ 7108 w 10000"/>
              <a:gd name="connsiteY42" fmla="*/ 5700 h 10000"/>
              <a:gd name="connsiteX43" fmla="*/ 7188 w 10000"/>
              <a:gd name="connsiteY43" fmla="*/ 5156 h 10000"/>
              <a:gd name="connsiteX44" fmla="*/ 7360 w 10000"/>
              <a:gd name="connsiteY44" fmla="*/ 4942 h 10000"/>
              <a:gd name="connsiteX45" fmla="*/ 7431 w 10000"/>
              <a:gd name="connsiteY45" fmla="*/ 5370 h 10000"/>
              <a:gd name="connsiteX46" fmla="*/ 7521 w 10000"/>
              <a:gd name="connsiteY46" fmla="*/ 5486 h 10000"/>
              <a:gd name="connsiteX47" fmla="*/ 7594 w 10000"/>
              <a:gd name="connsiteY47" fmla="*/ 6362 h 10000"/>
              <a:gd name="connsiteX48" fmla="*/ 7768 w 10000"/>
              <a:gd name="connsiteY48" fmla="*/ 6265 h 10000"/>
              <a:gd name="connsiteX49" fmla="*/ 7840 w 10000"/>
              <a:gd name="connsiteY49" fmla="*/ 5817 h 10000"/>
              <a:gd name="connsiteX50" fmla="*/ 7930 w 10000"/>
              <a:gd name="connsiteY50" fmla="*/ 7023 h 10000"/>
              <a:gd name="connsiteX51" fmla="*/ 8022 w 10000"/>
              <a:gd name="connsiteY51" fmla="*/ 2743 h 10000"/>
              <a:gd name="connsiteX52" fmla="*/ 8181 w 10000"/>
              <a:gd name="connsiteY52" fmla="*/ 0 h 10000"/>
              <a:gd name="connsiteX53" fmla="*/ 8269 w 10000"/>
              <a:gd name="connsiteY53" fmla="*/ 1323 h 10000"/>
              <a:gd name="connsiteX54" fmla="*/ 8338 w 10000"/>
              <a:gd name="connsiteY54" fmla="*/ 875 h 10000"/>
              <a:gd name="connsiteX55" fmla="*/ 8429 w 10000"/>
              <a:gd name="connsiteY55" fmla="*/ 2082 h 10000"/>
              <a:gd name="connsiteX56" fmla="*/ 8592 w 10000"/>
              <a:gd name="connsiteY56" fmla="*/ 1751 h 10000"/>
              <a:gd name="connsiteX57" fmla="*/ 8677 w 10000"/>
              <a:gd name="connsiteY57" fmla="*/ 1751 h 10000"/>
              <a:gd name="connsiteX58" fmla="*/ 8755 w 10000"/>
              <a:gd name="connsiteY58" fmla="*/ 1965 h 10000"/>
              <a:gd name="connsiteX59" fmla="*/ 8839 w 10000"/>
              <a:gd name="connsiteY59" fmla="*/ 2626 h 10000"/>
              <a:gd name="connsiteX60" fmla="*/ 9002 w 10000"/>
              <a:gd name="connsiteY60" fmla="*/ 1634 h 10000"/>
              <a:gd name="connsiteX61" fmla="*/ 9091 w 10000"/>
              <a:gd name="connsiteY61" fmla="*/ 2082 h 10000"/>
              <a:gd name="connsiteX62" fmla="*/ 9161 w 10000"/>
              <a:gd name="connsiteY62" fmla="*/ 1965 h 10000"/>
              <a:gd name="connsiteX63" fmla="*/ 9252 w 10000"/>
              <a:gd name="connsiteY63" fmla="*/ 992 h 10000"/>
              <a:gd name="connsiteX64" fmla="*/ 9414 w 10000"/>
              <a:gd name="connsiteY64" fmla="*/ 1206 h 10000"/>
              <a:gd name="connsiteX65" fmla="*/ 9498 w 10000"/>
              <a:gd name="connsiteY65" fmla="*/ 545 h 10000"/>
              <a:gd name="connsiteX66" fmla="*/ 9588 w 10000"/>
              <a:gd name="connsiteY66" fmla="*/ 4163 h 10000"/>
              <a:gd name="connsiteX67" fmla="*/ 9661 w 10000"/>
              <a:gd name="connsiteY67" fmla="*/ 5700 h 10000"/>
              <a:gd name="connsiteX68" fmla="*/ 9836 w 10000"/>
              <a:gd name="connsiteY68" fmla="*/ 5700 h 10000"/>
              <a:gd name="connsiteX69" fmla="*/ 9913 w 10000"/>
              <a:gd name="connsiteY69" fmla="*/ 5156 h 10000"/>
              <a:gd name="connsiteX70" fmla="*/ 10000 w 10000"/>
              <a:gd name="connsiteY7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6934 w 10000"/>
              <a:gd name="connsiteY39" fmla="*/ 6148 h 10000"/>
              <a:gd name="connsiteX40" fmla="*/ 7022 w 10000"/>
              <a:gd name="connsiteY40" fmla="*/ 5486 h 10000"/>
              <a:gd name="connsiteX41" fmla="*/ 7108 w 10000"/>
              <a:gd name="connsiteY41" fmla="*/ 5700 h 10000"/>
              <a:gd name="connsiteX42" fmla="*/ 7188 w 10000"/>
              <a:gd name="connsiteY42" fmla="*/ 5156 h 10000"/>
              <a:gd name="connsiteX43" fmla="*/ 7360 w 10000"/>
              <a:gd name="connsiteY43" fmla="*/ 4942 h 10000"/>
              <a:gd name="connsiteX44" fmla="*/ 7431 w 10000"/>
              <a:gd name="connsiteY44" fmla="*/ 5370 h 10000"/>
              <a:gd name="connsiteX45" fmla="*/ 7521 w 10000"/>
              <a:gd name="connsiteY45" fmla="*/ 5486 h 10000"/>
              <a:gd name="connsiteX46" fmla="*/ 7594 w 10000"/>
              <a:gd name="connsiteY46" fmla="*/ 6362 h 10000"/>
              <a:gd name="connsiteX47" fmla="*/ 7768 w 10000"/>
              <a:gd name="connsiteY47" fmla="*/ 6265 h 10000"/>
              <a:gd name="connsiteX48" fmla="*/ 7840 w 10000"/>
              <a:gd name="connsiteY48" fmla="*/ 5817 h 10000"/>
              <a:gd name="connsiteX49" fmla="*/ 7930 w 10000"/>
              <a:gd name="connsiteY49" fmla="*/ 7023 h 10000"/>
              <a:gd name="connsiteX50" fmla="*/ 8022 w 10000"/>
              <a:gd name="connsiteY50" fmla="*/ 2743 h 10000"/>
              <a:gd name="connsiteX51" fmla="*/ 8181 w 10000"/>
              <a:gd name="connsiteY51" fmla="*/ 0 h 10000"/>
              <a:gd name="connsiteX52" fmla="*/ 8269 w 10000"/>
              <a:gd name="connsiteY52" fmla="*/ 1323 h 10000"/>
              <a:gd name="connsiteX53" fmla="*/ 8338 w 10000"/>
              <a:gd name="connsiteY53" fmla="*/ 875 h 10000"/>
              <a:gd name="connsiteX54" fmla="*/ 8429 w 10000"/>
              <a:gd name="connsiteY54" fmla="*/ 2082 h 10000"/>
              <a:gd name="connsiteX55" fmla="*/ 8592 w 10000"/>
              <a:gd name="connsiteY55" fmla="*/ 1751 h 10000"/>
              <a:gd name="connsiteX56" fmla="*/ 8677 w 10000"/>
              <a:gd name="connsiteY56" fmla="*/ 1751 h 10000"/>
              <a:gd name="connsiteX57" fmla="*/ 8755 w 10000"/>
              <a:gd name="connsiteY57" fmla="*/ 1965 h 10000"/>
              <a:gd name="connsiteX58" fmla="*/ 8839 w 10000"/>
              <a:gd name="connsiteY58" fmla="*/ 2626 h 10000"/>
              <a:gd name="connsiteX59" fmla="*/ 9002 w 10000"/>
              <a:gd name="connsiteY59" fmla="*/ 1634 h 10000"/>
              <a:gd name="connsiteX60" fmla="*/ 9091 w 10000"/>
              <a:gd name="connsiteY60" fmla="*/ 2082 h 10000"/>
              <a:gd name="connsiteX61" fmla="*/ 9161 w 10000"/>
              <a:gd name="connsiteY61" fmla="*/ 1965 h 10000"/>
              <a:gd name="connsiteX62" fmla="*/ 9252 w 10000"/>
              <a:gd name="connsiteY62" fmla="*/ 992 h 10000"/>
              <a:gd name="connsiteX63" fmla="*/ 9414 w 10000"/>
              <a:gd name="connsiteY63" fmla="*/ 1206 h 10000"/>
              <a:gd name="connsiteX64" fmla="*/ 9498 w 10000"/>
              <a:gd name="connsiteY64" fmla="*/ 545 h 10000"/>
              <a:gd name="connsiteX65" fmla="*/ 9588 w 10000"/>
              <a:gd name="connsiteY65" fmla="*/ 4163 h 10000"/>
              <a:gd name="connsiteX66" fmla="*/ 9661 w 10000"/>
              <a:gd name="connsiteY66" fmla="*/ 5700 h 10000"/>
              <a:gd name="connsiteX67" fmla="*/ 9836 w 10000"/>
              <a:gd name="connsiteY67" fmla="*/ 5700 h 10000"/>
              <a:gd name="connsiteX68" fmla="*/ 9913 w 10000"/>
              <a:gd name="connsiteY68" fmla="*/ 5156 h 10000"/>
              <a:gd name="connsiteX69" fmla="*/ 10000 w 10000"/>
              <a:gd name="connsiteY6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6934 w 10000"/>
              <a:gd name="connsiteY38" fmla="*/ 6148 h 10000"/>
              <a:gd name="connsiteX39" fmla="*/ 7022 w 10000"/>
              <a:gd name="connsiteY39" fmla="*/ 5486 h 10000"/>
              <a:gd name="connsiteX40" fmla="*/ 7108 w 10000"/>
              <a:gd name="connsiteY40" fmla="*/ 5700 h 10000"/>
              <a:gd name="connsiteX41" fmla="*/ 7188 w 10000"/>
              <a:gd name="connsiteY41" fmla="*/ 5156 h 10000"/>
              <a:gd name="connsiteX42" fmla="*/ 7360 w 10000"/>
              <a:gd name="connsiteY42" fmla="*/ 4942 h 10000"/>
              <a:gd name="connsiteX43" fmla="*/ 7431 w 10000"/>
              <a:gd name="connsiteY43" fmla="*/ 5370 h 10000"/>
              <a:gd name="connsiteX44" fmla="*/ 7521 w 10000"/>
              <a:gd name="connsiteY44" fmla="*/ 5486 h 10000"/>
              <a:gd name="connsiteX45" fmla="*/ 7594 w 10000"/>
              <a:gd name="connsiteY45" fmla="*/ 6362 h 10000"/>
              <a:gd name="connsiteX46" fmla="*/ 7768 w 10000"/>
              <a:gd name="connsiteY46" fmla="*/ 6265 h 10000"/>
              <a:gd name="connsiteX47" fmla="*/ 7840 w 10000"/>
              <a:gd name="connsiteY47" fmla="*/ 5817 h 10000"/>
              <a:gd name="connsiteX48" fmla="*/ 7930 w 10000"/>
              <a:gd name="connsiteY48" fmla="*/ 7023 h 10000"/>
              <a:gd name="connsiteX49" fmla="*/ 8022 w 10000"/>
              <a:gd name="connsiteY49" fmla="*/ 2743 h 10000"/>
              <a:gd name="connsiteX50" fmla="*/ 8181 w 10000"/>
              <a:gd name="connsiteY50" fmla="*/ 0 h 10000"/>
              <a:gd name="connsiteX51" fmla="*/ 8269 w 10000"/>
              <a:gd name="connsiteY51" fmla="*/ 1323 h 10000"/>
              <a:gd name="connsiteX52" fmla="*/ 8338 w 10000"/>
              <a:gd name="connsiteY52" fmla="*/ 875 h 10000"/>
              <a:gd name="connsiteX53" fmla="*/ 8429 w 10000"/>
              <a:gd name="connsiteY53" fmla="*/ 2082 h 10000"/>
              <a:gd name="connsiteX54" fmla="*/ 8592 w 10000"/>
              <a:gd name="connsiteY54" fmla="*/ 1751 h 10000"/>
              <a:gd name="connsiteX55" fmla="*/ 8677 w 10000"/>
              <a:gd name="connsiteY55" fmla="*/ 1751 h 10000"/>
              <a:gd name="connsiteX56" fmla="*/ 8755 w 10000"/>
              <a:gd name="connsiteY56" fmla="*/ 1965 h 10000"/>
              <a:gd name="connsiteX57" fmla="*/ 8839 w 10000"/>
              <a:gd name="connsiteY57" fmla="*/ 2626 h 10000"/>
              <a:gd name="connsiteX58" fmla="*/ 9002 w 10000"/>
              <a:gd name="connsiteY58" fmla="*/ 1634 h 10000"/>
              <a:gd name="connsiteX59" fmla="*/ 9091 w 10000"/>
              <a:gd name="connsiteY59" fmla="*/ 2082 h 10000"/>
              <a:gd name="connsiteX60" fmla="*/ 9161 w 10000"/>
              <a:gd name="connsiteY60" fmla="*/ 1965 h 10000"/>
              <a:gd name="connsiteX61" fmla="*/ 9252 w 10000"/>
              <a:gd name="connsiteY61" fmla="*/ 992 h 10000"/>
              <a:gd name="connsiteX62" fmla="*/ 9414 w 10000"/>
              <a:gd name="connsiteY62" fmla="*/ 1206 h 10000"/>
              <a:gd name="connsiteX63" fmla="*/ 9498 w 10000"/>
              <a:gd name="connsiteY63" fmla="*/ 545 h 10000"/>
              <a:gd name="connsiteX64" fmla="*/ 9588 w 10000"/>
              <a:gd name="connsiteY64" fmla="*/ 4163 h 10000"/>
              <a:gd name="connsiteX65" fmla="*/ 9661 w 10000"/>
              <a:gd name="connsiteY65" fmla="*/ 5700 h 10000"/>
              <a:gd name="connsiteX66" fmla="*/ 9836 w 10000"/>
              <a:gd name="connsiteY66" fmla="*/ 5700 h 10000"/>
              <a:gd name="connsiteX67" fmla="*/ 9913 w 10000"/>
              <a:gd name="connsiteY67" fmla="*/ 5156 h 10000"/>
              <a:gd name="connsiteX68" fmla="*/ 10000 w 10000"/>
              <a:gd name="connsiteY6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6934 w 10000"/>
              <a:gd name="connsiteY37" fmla="*/ 6148 h 10000"/>
              <a:gd name="connsiteX38" fmla="*/ 7022 w 10000"/>
              <a:gd name="connsiteY38" fmla="*/ 5486 h 10000"/>
              <a:gd name="connsiteX39" fmla="*/ 7108 w 10000"/>
              <a:gd name="connsiteY39" fmla="*/ 5700 h 10000"/>
              <a:gd name="connsiteX40" fmla="*/ 7188 w 10000"/>
              <a:gd name="connsiteY40" fmla="*/ 5156 h 10000"/>
              <a:gd name="connsiteX41" fmla="*/ 7360 w 10000"/>
              <a:gd name="connsiteY41" fmla="*/ 4942 h 10000"/>
              <a:gd name="connsiteX42" fmla="*/ 7431 w 10000"/>
              <a:gd name="connsiteY42" fmla="*/ 5370 h 10000"/>
              <a:gd name="connsiteX43" fmla="*/ 7521 w 10000"/>
              <a:gd name="connsiteY43" fmla="*/ 5486 h 10000"/>
              <a:gd name="connsiteX44" fmla="*/ 7594 w 10000"/>
              <a:gd name="connsiteY44" fmla="*/ 6362 h 10000"/>
              <a:gd name="connsiteX45" fmla="*/ 7768 w 10000"/>
              <a:gd name="connsiteY45" fmla="*/ 6265 h 10000"/>
              <a:gd name="connsiteX46" fmla="*/ 7840 w 10000"/>
              <a:gd name="connsiteY46" fmla="*/ 5817 h 10000"/>
              <a:gd name="connsiteX47" fmla="*/ 7930 w 10000"/>
              <a:gd name="connsiteY47" fmla="*/ 7023 h 10000"/>
              <a:gd name="connsiteX48" fmla="*/ 8022 w 10000"/>
              <a:gd name="connsiteY48" fmla="*/ 2743 h 10000"/>
              <a:gd name="connsiteX49" fmla="*/ 8181 w 10000"/>
              <a:gd name="connsiteY49" fmla="*/ 0 h 10000"/>
              <a:gd name="connsiteX50" fmla="*/ 8269 w 10000"/>
              <a:gd name="connsiteY50" fmla="*/ 1323 h 10000"/>
              <a:gd name="connsiteX51" fmla="*/ 8338 w 10000"/>
              <a:gd name="connsiteY51" fmla="*/ 875 h 10000"/>
              <a:gd name="connsiteX52" fmla="*/ 8429 w 10000"/>
              <a:gd name="connsiteY52" fmla="*/ 2082 h 10000"/>
              <a:gd name="connsiteX53" fmla="*/ 8592 w 10000"/>
              <a:gd name="connsiteY53" fmla="*/ 1751 h 10000"/>
              <a:gd name="connsiteX54" fmla="*/ 8677 w 10000"/>
              <a:gd name="connsiteY54" fmla="*/ 1751 h 10000"/>
              <a:gd name="connsiteX55" fmla="*/ 8755 w 10000"/>
              <a:gd name="connsiteY55" fmla="*/ 1965 h 10000"/>
              <a:gd name="connsiteX56" fmla="*/ 8839 w 10000"/>
              <a:gd name="connsiteY56" fmla="*/ 2626 h 10000"/>
              <a:gd name="connsiteX57" fmla="*/ 9002 w 10000"/>
              <a:gd name="connsiteY57" fmla="*/ 1634 h 10000"/>
              <a:gd name="connsiteX58" fmla="*/ 9091 w 10000"/>
              <a:gd name="connsiteY58" fmla="*/ 2082 h 10000"/>
              <a:gd name="connsiteX59" fmla="*/ 9161 w 10000"/>
              <a:gd name="connsiteY59" fmla="*/ 1965 h 10000"/>
              <a:gd name="connsiteX60" fmla="*/ 9252 w 10000"/>
              <a:gd name="connsiteY60" fmla="*/ 992 h 10000"/>
              <a:gd name="connsiteX61" fmla="*/ 9414 w 10000"/>
              <a:gd name="connsiteY61" fmla="*/ 1206 h 10000"/>
              <a:gd name="connsiteX62" fmla="*/ 9498 w 10000"/>
              <a:gd name="connsiteY62" fmla="*/ 545 h 10000"/>
              <a:gd name="connsiteX63" fmla="*/ 9588 w 10000"/>
              <a:gd name="connsiteY63" fmla="*/ 4163 h 10000"/>
              <a:gd name="connsiteX64" fmla="*/ 9661 w 10000"/>
              <a:gd name="connsiteY64" fmla="*/ 5700 h 10000"/>
              <a:gd name="connsiteX65" fmla="*/ 9836 w 10000"/>
              <a:gd name="connsiteY65" fmla="*/ 5700 h 10000"/>
              <a:gd name="connsiteX66" fmla="*/ 9913 w 10000"/>
              <a:gd name="connsiteY66" fmla="*/ 5156 h 10000"/>
              <a:gd name="connsiteX67" fmla="*/ 10000 w 10000"/>
              <a:gd name="connsiteY6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6934 w 10000"/>
              <a:gd name="connsiteY36" fmla="*/ 6148 h 10000"/>
              <a:gd name="connsiteX37" fmla="*/ 7022 w 10000"/>
              <a:gd name="connsiteY37" fmla="*/ 5486 h 10000"/>
              <a:gd name="connsiteX38" fmla="*/ 7108 w 10000"/>
              <a:gd name="connsiteY38" fmla="*/ 5700 h 10000"/>
              <a:gd name="connsiteX39" fmla="*/ 7188 w 10000"/>
              <a:gd name="connsiteY39" fmla="*/ 5156 h 10000"/>
              <a:gd name="connsiteX40" fmla="*/ 7360 w 10000"/>
              <a:gd name="connsiteY40" fmla="*/ 4942 h 10000"/>
              <a:gd name="connsiteX41" fmla="*/ 7431 w 10000"/>
              <a:gd name="connsiteY41" fmla="*/ 5370 h 10000"/>
              <a:gd name="connsiteX42" fmla="*/ 7521 w 10000"/>
              <a:gd name="connsiteY42" fmla="*/ 5486 h 10000"/>
              <a:gd name="connsiteX43" fmla="*/ 7594 w 10000"/>
              <a:gd name="connsiteY43" fmla="*/ 6362 h 10000"/>
              <a:gd name="connsiteX44" fmla="*/ 7768 w 10000"/>
              <a:gd name="connsiteY44" fmla="*/ 6265 h 10000"/>
              <a:gd name="connsiteX45" fmla="*/ 7840 w 10000"/>
              <a:gd name="connsiteY45" fmla="*/ 5817 h 10000"/>
              <a:gd name="connsiteX46" fmla="*/ 7930 w 10000"/>
              <a:gd name="connsiteY46" fmla="*/ 7023 h 10000"/>
              <a:gd name="connsiteX47" fmla="*/ 8022 w 10000"/>
              <a:gd name="connsiteY47" fmla="*/ 2743 h 10000"/>
              <a:gd name="connsiteX48" fmla="*/ 8181 w 10000"/>
              <a:gd name="connsiteY48" fmla="*/ 0 h 10000"/>
              <a:gd name="connsiteX49" fmla="*/ 8269 w 10000"/>
              <a:gd name="connsiteY49" fmla="*/ 1323 h 10000"/>
              <a:gd name="connsiteX50" fmla="*/ 8338 w 10000"/>
              <a:gd name="connsiteY50" fmla="*/ 875 h 10000"/>
              <a:gd name="connsiteX51" fmla="*/ 8429 w 10000"/>
              <a:gd name="connsiteY51" fmla="*/ 2082 h 10000"/>
              <a:gd name="connsiteX52" fmla="*/ 8592 w 10000"/>
              <a:gd name="connsiteY52" fmla="*/ 1751 h 10000"/>
              <a:gd name="connsiteX53" fmla="*/ 8677 w 10000"/>
              <a:gd name="connsiteY53" fmla="*/ 1751 h 10000"/>
              <a:gd name="connsiteX54" fmla="*/ 8755 w 10000"/>
              <a:gd name="connsiteY54" fmla="*/ 1965 h 10000"/>
              <a:gd name="connsiteX55" fmla="*/ 8839 w 10000"/>
              <a:gd name="connsiteY55" fmla="*/ 2626 h 10000"/>
              <a:gd name="connsiteX56" fmla="*/ 9002 w 10000"/>
              <a:gd name="connsiteY56" fmla="*/ 1634 h 10000"/>
              <a:gd name="connsiteX57" fmla="*/ 9091 w 10000"/>
              <a:gd name="connsiteY57" fmla="*/ 2082 h 10000"/>
              <a:gd name="connsiteX58" fmla="*/ 9161 w 10000"/>
              <a:gd name="connsiteY58" fmla="*/ 1965 h 10000"/>
              <a:gd name="connsiteX59" fmla="*/ 9252 w 10000"/>
              <a:gd name="connsiteY59" fmla="*/ 992 h 10000"/>
              <a:gd name="connsiteX60" fmla="*/ 9414 w 10000"/>
              <a:gd name="connsiteY60" fmla="*/ 1206 h 10000"/>
              <a:gd name="connsiteX61" fmla="*/ 9498 w 10000"/>
              <a:gd name="connsiteY61" fmla="*/ 545 h 10000"/>
              <a:gd name="connsiteX62" fmla="*/ 9588 w 10000"/>
              <a:gd name="connsiteY62" fmla="*/ 4163 h 10000"/>
              <a:gd name="connsiteX63" fmla="*/ 9661 w 10000"/>
              <a:gd name="connsiteY63" fmla="*/ 5700 h 10000"/>
              <a:gd name="connsiteX64" fmla="*/ 9836 w 10000"/>
              <a:gd name="connsiteY64" fmla="*/ 5700 h 10000"/>
              <a:gd name="connsiteX65" fmla="*/ 9913 w 10000"/>
              <a:gd name="connsiteY65" fmla="*/ 5156 h 10000"/>
              <a:gd name="connsiteX66" fmla="*/ 10000 w 10000"/>
              <a:gd name="connsiteY6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489 w 10000"/>
              <a:gd name="connsiteY34" fmla="*/ 5363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6934 w 10000"/>
              <a:gd name="connsiteY33" fmla="*/ 6148 h 10000"/>
              <a:gd name="connsiteX34" fmla="*/ 7022 w 10000"/>
              <a:gd name="connsiteY34" fmla="*/ 5486 h 10000"/>
              <a:gd name="connsiteX35" fmla="*/ 7108 w 10000"/>
              <a:gd name="connsiteY35" fmla="*/ 5700 h 10000"/>
              <a:gd name="connsiteX36" fmla="*/ 7188 w 10000"/>
              <a:gd name="connsiteY36" fmla="*/ 5156 h 10000"/>
              <a:gd name="connsiteX37" fmla="*/ 7360 w 10000"/>
              <a:gd name="connsiteY37" fmla="*/ 4942 h 10000"/>
              <a:gd name="connsiteX38" fmla="*/ 7431 w 10000"/>
              <a:gd name="connsiteY38" fmla="*/ 5370 h 10000"/>
              <a:gd name="connsiteX39" fmla="*/ 7521 w 10000"/>
              <a:gd name="connsiteY39" fmla="*/ 5486 h 10000"/>
              <a:gd name="connsiteX40" fmla="*/ 7594 w 10000"/>
              <a:gd name="connsiteY40" fmla="*/ 6362 h 10000"/>
              <a:gd name="connsiteX41" fmla="*/ 7768 w 10000"/>
              <a:gd name="connsiteY41" fmla="*/ 6265 h 10000"/>
              <a:gd name="connsiteX42" fmla="*/ 7840 w 10000"/>
              <a:gd name="connsiteY42" fmla="*/ 5817 h 10000"/>
              <a:gd name="connsiteX43" fmla="*/ 7930 w 10000"/>
              <a:gd name="connsiteY43" fmla="*/ 7023 h 10000"/>
              <a:gd name="connsiteX44" fmla="*/ 8022 w 10000"/>
              <a:gd name="connsiteY44" fmla="*/ 2743 h 10000"/>
              <a:gd name="connsiteX45" fmla="*/ 8181 w 10000"/>
              <a:gd name="connsiteY45" fmla="*/ 0 h 10000"/>
              <a:gd name="connsiteX46" fmla="*/ 8269 w 10000"/>
              <a:gd name="connsiteY46" fmla="*/ 1323 h 10000"/>
              <a:gd name="connsiteX47" fmla="*/ 8338 w 10000"/>
              <a:gd name="connsiteY47" fmla="*/ 875 h 10000"/>
              <a:gd name="connsiteX48" fmla="*/ 8429 w 10000"/>
              <a:gd name="connsiteY48" fmla="*/ 2082 h 10000"/>
              <a:gd name="connsiteX49" fmla="*/ 8592 w 10000"/>
              <a:gd name="connsiteY49" fmla="*/ 1751 h 10000"/>
              <a:gd name="connsiteX50" fmla="*/ 8677 w 10000"/>
              <a:gd name="connsiteY50" fmla="*/ 1751 h 10000"/>
              <a:gd name="connsiteX51" fmla="*/ 8755 w 10000"/>
              <a:gd name="connsiteY51" fmla="*/ 1965 h 10000"/>
              <a:gd name="connsiteX52" fmla="*/ 8839 w 10000"/>
              <a:gd name="connsiteY52" fmla="*/ 2626 h 10000"/>
              <a:gd name="connsiteX53" fmla="*/ 9002 w 10000"/>
              <a:gd name="connsiteY53" fmla="*/ 1634 h 10000"/>
              <a:gd name="connsiteX54" fmla="*/ 9091 w 10000"/>
              <a:gd name="connsiteY54" fmla="*/ 2082 h 10000"/>
              <a:gd name="connsiteX55" fmla="*/ 9161 w 10000"/>
              <a:gd name="connsiteY55" fmla="*/ 1965 h 10000"/>
              <a:gd name="connsiteX56" fmla="*/ 9252 w 10000"/>
              <a:gd name="connsiteY56" fmla="*/ 992 h 10000"/>
              <a:gd name="connsiteX57" fmla="*/ 9414 w 10000"/>
              <a:gd name="connsiteY57" fmla="*/ 1206 h 10000"/>
              <a:gd name="connsiteX58" fmla="*/ 9498 w 10000"/>
              <a:gd name="connsiteY58" fmla="*/ 545 h 10000"/>
              <a:gd name="connsiteX59" fmla="*/ 9588 w 10000"/>
              <a:gd name="connsiteY59" fmla="*/ 4163 h 10000"/>
              <a:gd name="connsiteX60" fmla="*/ 9661 w 10000"/>
              <a:gd name="connsiteY60" fmla="*/ 5700 h 10000"/>
              <a:gd name="connsiteX61" fmla="*/ 9836 w 10000"/>
              <a:gd name="connsiteY61" fmla="*/ 5700 h 10000"/>
              <a:gd name="connsiteX62" fmla="*/ 9913 w 10000"/>
              <a:gd name="connsiteY62" fmla="*/ 5156 h 10000"/>
              <a:gd name="connsiteX63" fmla="*/ 10000 w 10000"/>
              <a:gd name="connsiteY63" fmla="*/ 5156 h 10000"/>
              <a:gd name="connsiteX0" fmla="*/ 0 w 9825"/>
              <a:gd name="connsiteY0" fmla="*/ 9767 h 9767"/>
              <a:gd name="connsiteX1" fmla="*/ 74 w 9825"/>
              <a:gd name="connsiteY1" fmla="*/ 9767 h 9767"/>
              <a:gd name="connsiteX2" fmla="*/ 163 w 9825"/>
              <a:gd name="connsiteY2" fmla="*/ 9339 h 9767"/>
              <a:gd name="connsiteX3" fmla="*/ 234 w 9825"/>
              <a:gd name="connsiteY3" fmla="*/ 9125 h 9767"/>
              <a:gd name="connsiteX4" fmla="*/ 411 w 9825"/>
              <a:gd name="connsiteY4" fmla="*/ 8560 h 9767"/>
              <a:gd name="connsiteX5" fmla="*/ 487 w 9825"/>
              <a:gd name="connsiteY5" fmla="*/ 8560 h 9767"/>
              <a:gd name="connsiteX6" fmla="*/ 572 w 9825"/>
              <a:gd name="connsiteY6" fmla="*/ 7568 h 9767"/>
              <a:gd name="connsiteX7" fmla="*/ 659 w 9825"/>
              <a:gd name="connsiteY7" fmla="*/ 7568 h 9767"/>
              <a:gd name="connsiteX8" fmla="*/ 821 w 9825"/>
              <a:gd name="connsiteY8" fmla="*/ 7685 h 9767"/>
              <a:gd name="connsiteX9" fmla="*/ 906 w 9825"/>
              <a:gd name="connsiteY9" fmla="*/ 7802 h 9767"/>
              <a:gd name="connsiteX10" fmla="*/ 985 w 9825"/>
              <a:gd name="connsiteY10" fmla="*/ 7354 h 9767"/>
              <a:gd name="connsiteX11" fmla="*/ 1072 w 9825"/>
              <a:gd name="connsiteY11" fmla="*/ 7237 h 9767"/>
              <a:gd name="connsiteX12" fmla="*/ 1231 w 9825"/>
              <a:gd name="connsiteY12" fmla="*/ 5603 h 9767"/>
              <a:gd name="connsiteX13" fmla="*/ 1320 w 9825"/>
              <a:gd name="connsiteY13" fmla="*/ 4942 h 9767"/>
              <a:gd name="connsiteX14" fmla="*/ 1392 w 9825"/>
              <a:gd name="connsiteY14" fmla="*/ 5603 h 9767"/>
              <a:gd name="connsiteX15" fmla="*/ 1483 w 9825"/>
              <a:gd name="connsiteY15" fmla="*/ 5700 h 9767"/>
              <a:gd name="connsiteX16" fmla="*/ 1646 w 9825"/>
              <a:gd name="connsiteY16" fmla="*/ 5370 h 9767"/>
              <a:gd name="connsiteX17" fmla="*/ 1731 w 9825"/>
              <a:gd name="connsiteY17" fmla="*/ 5700 h 9767"/>
              <a:gd name="connsiteX18" fmla="*/ 1807 w 9825"/>
              <a:gd name="connsiteY18" fmla="*/ 5272 h 9767"/>
              <a:gd name="connsiteX19" fmla="*/ 1892 w 9825"/>
              <a:gd name="connsiteY19" fmla="*/ 5603 h 9767"/>
              <a:gd name="connsiteX20" fmla="*/ 2051 w 9825"/>
              <a:gd name="connsiteY20" fmla="*/ 5058 h 9767"/>
              <a:gd name="connsiteX21" fmla="*/ 2140 w 9825"/>
              <a:gd name="connsiteY21" fmla="*/ 5370 h 9767"/>
              <a:gd name="connsiteX22" fmla="*/ 2230 w 9825"/>
              <a:gd name="connsiteY22" fmla="*/ 5156 h 9767"/>
              <a:gd name="connsiteX23" fmla="*/ 2301 w 9825"/>
              <a:gd name="connsiteY23" fmla="*/ 5486 h 9767"/>
              <a:gd name="connsiteX24" fmla="*/ 2477 w 9825"/>
              <a:gd name="connsiteY24" fmla="*/ 4611 h 9767"/>
              <a:gd name="connsiteX25" fmla="*/ 2552 w 9825"/>
              <a:gd name="connsiteY25" fmla="*/ 5156 h 9767"/>
              <a:gd name="connsiteX26" fmla="*/ 2641 w 9825"/>
              <a:gd name="connsiteY26" fmla="*/ 5272 h 9767"/>
              <a:gd name="connsiteX27" fmla="*/ 2709 w 9825"/>
              <a:gd name="connsiteY27" fmla="*/ 5603 h 9767"/>
              <a:gd name="connsiteX28" fmla="*/ 2805 w 9825"/>
              <a:gd name="connsiteY28" fmla="*/ 5058 h 9767"/>
              <a:gd name="connsiteX29" fmla="*/ 2966 w 9825"/>
              <a:gd name="connsiteY29" fmla="*/ 5486 h 9767"/>
              <a:gd name="connsiteX30" fmla="*/ 3050 w 9825"/>
              <a:gd name="connsiteY30" fmla="*/ 5603 h 9767"/>
              <a:gd name="connsiteX31" fmla="*/ 3137 w 9825"/>
              <a:gd name="connsiteY31" fmla="*/ 5370 h 9767"/>
              <a:gd name="connsiteX32" fmla="*/ 6759 w 9825"/>
              <a:gd name="connsiteY32" fmla="*/ 6148 h 9767"/>
              <a:gd name="connsiteX33" fmla="*/ 6847 w 9825"/>
              <a:gd name="connsiteY33" fmla="*/ 5486 h 9767"/>
              <a:gd name="connsiteX34" fmla="*/ 6933 w 9825"/>
              <a:gd name="connsiteY34" fmla="*/ 5700 h 9767"/>
              <a:gd name="connsiteX35" fmla="*/ 7013 w 9825"/>
              <a:gd name="connsiteY35" fmla="*/ 5156 h 9767"/>
              <a:gd name="connsiteX36" fmla="*/ 7185 w 9825"/>
              <a:gd name="connsiteY36" fmla="*/ 4942 h 9767"/>
              <a:gd name="connsiteX37" fmla="*/ 7256 w 9825"/>
              <a:gd name="connsiteY37" fmla="*/ 5370 h 9767"/>
              <a:gd name="connsiteX38" fmla="*/ 7346 w 9825"/>
              <a:gd name="connsiteY38" fmla="*/ 5486 h 9767"/>
              <a:gd name="connsiteX39" fmla="*/ 7419 w 9825"/>
              <a:gd name="connsiteY39" fmla="*/ 6362 h 9767"/>
              <a:gd name="connsiteX40" fmla="*/ 7593 w 9825"/>
              <a:gd name="connsiteY40" fmla="*/ 6265 h 9767"/>
              <a:gd name="connsiteX41" fmla="*/ 7665 w 9825"/>
              <a:gd name="connsiteY41" fmla="*/ 5817 h 9767"/>
              <a:gd name="connsiteX42" fmla="*/ 7755 w 9825"/>
              <a:gd name="connsiteY42" fmla="*/ 7023 h 9767"/>
              <a:gd name="connsiteX43" fmla="*/ 7847 w 9825"/>
              <a:gd name="connsiteY43" fmla="*/ 2743 h 9767"/>
              <a:gd name="connsiteX44" fmla="*/ 8006 w 9825"/>
              <a:gd name="connsiteY44" fmla="*/ 0 h 9767"/>
              <a:gd name="connsiteX45" fmla="*/ 8094 w 9825"/>
              <a:gd name="connsiteY45" fmla="*/ 1323 h 9767"/>
              <a:gd name="connsiteX46" fmla="*/ 8163 w 9825"/>
              <a:gd name="connsiteY46" fmla="*/ 875 h 9767"/>
              <a:gd name="connsiteX47" fmla="*/ 8254 w 9825"/>
              <a:gd name="connsiteY47" fmla="*/ 2082 h 9767"/>
              <a:gd name="connsiteX48" fmla="*/ 8417 w 9825"/>
              <a:gd name="connsiteY48" fmla="*/ 1751 h 9767"/>
              <a:gd name="connsiteX49" fmla="*/ 8502 w 9825"/>
              <a:gd name="connsiteY49" fmla="*/ 1751 h 9767"/>
              <a:gd name="connsiteX50" fmla="*/ 8580 w 9825"/>
              <a:gd name="connsiteY50" fmla="*/ 1965 h 9767"/>
              <a:gd name="connsiteX51" fmla="*/ 8664 w 9825"/>
              <a:gd name="connsiteY51" fmla="*/ 2626 h 9767"/>
              <a:gd name="connsiteX52" fmla="*/ 8827 w 9825"/>
              <a:gd name="connsiteY52" fmla="*/ 1634 h 9767"/>
              <a:gd name="connsiteX53" fmla="*/ 8916 w 9825"/>
              <a:gd name="connsiteY53" fmla="*/ 2082 h 9767"/>
              <a:gd name="connsiteX54" fmla="*/ 8986 w 9825"/>
              <a:gd name="connsiteY54" fmla="*/ 1965 h 9767"/>
              <a:gd name="connsiteX55" fmla="*/ 9077 w 9825"/>
              <a:gd name="connsiteY55" fmla="*/ 992 h 9767"/>
              <a:gd name="connsiteX56" fmla="*/ 9239 w 9825"/>
              <a:gd name="connsiteY56" fmla="*/ 1206 h 9767"/>
              <a:gd name="connsiteX57" fmla="*/ 9323 w 9825"/>
              <a:gd name="connsiteY57" fmla="*/ 545 h 9767"/>
              <a:gd name="connsiteX58" fmla="*/ 9413 w 9825"/>
              <a:gd name="connsiteY58" fmla="*/ 4163 h 9767"/>
              <a:gd name="connsiteX59" fmla="*/ 9486 w 9825"/>
              <a:gd name="connsiteY59" fmla="*/ 5700 h 9767"/>
              <a:gd name="connsiteX60" fmla="*/ 9661 w 9825"/>
              <a:gd name="connsiteY60" fmla="*/ 5700 h 9767"/>
              <a:gd name="connsiteX61" fmla="*/ 9738 w 9825"/>
              <a:gd name="connsiteY61" fmla="*/ 5156 h 9767"/>
              <a:gd name="connsiteX62" fmla="*/ 9825 w 9825"/>
              <a:gd name="connsiteY62" fmla="*/ 5156 h 9767"/>
              <a:gd name="connsiteX0" fmla="*/ 0 w 9925"/>
              <a:gd name="connsiteY0" fmla="*/ 10000 h 10000"/>
              <a:gd name="connsiteX1" fmla="*/ 91 w 9925"/>
              <a:gd name="connsiteY1" fmla="*/ 9562 h 10000"/>
              <a:gd name="connsiteX2" fmla="*/ 163 w 9925"/>
              <a:gd name="connsiteY2" fmla="*/ 9343 h 10000"/>
              <a:gd name="connsiteX3" fmla="*/ 343 w 9925"/>
              <a:gd name="connsiteY3" fmla="*/ 8764 h 10000"/>
              <a:gd name="connsiteX4" fmla="*/ 421 w 9925"/>
              <a:gd name="connsiteY4" fmla="*/ 8764 h 10000"/>
              <a:gd name="connsiteX5" fmla="*/ 507 w 9925"/>
              <a:gd name="connsiteY5" fmla="*/ 7749 h 10000"/>
              <a:gd name="connsiteX6" fmla="*/ 596 w 9925"/>
              <a:gd name="connsiteY6" fmla="*/ 7749 h 10000"/>
              <a:gd name="connsiteX7" fmla="*/ 761 w 9925"/>
              <a:gd name="connsiteY7" fmla="*/ 7868 h 10000"/>
              <a:gd name="connsiteX8" fmla="*/ 847 w 9925"/>
              <a:gd name="connsiteY8" fmla="*/ 7988 h 10000"/>
              <a:gd name="connsiteX9" fmla="*/ 928 w 9925"/>
              <a:gd name="connsiteY9" fmla="*/ 7529 h 10000"/>
              <a:gd name="connsiteX10" fmla="*/ 1016 w 9925"/>
              <a:gd name="connsiteY10" fmla="*/ 7410 h 10000"/>
              <a:gd name="connsiteX11" fmla="*/ 1178 w 9925"/>
              <a:gd name="connsiteY11" fmla="*/ 5737 h 10000"/>
              <a:gd name="connsiteX12" fmla="*/ 1269 w 9925"/>
              <a:gd name="connsiteY12" fmla="*/ 5060 h 10000"/>
              <a:gd name="connsiteX13" fmla="*/ 1342 w 9925"/>
              <a:gd name="connsiteY13" fmla="*/ 5737 h 10000"/>
              <a:gd name="connsiteX14" fmla="*/ 1434 w 9925"/>
              <a:gd name="connsiteY14" fmla="*/ 5836 h 10000"/>
              <a:gd name="connsiteX15" fmla="*/ 1600 w 9925"/>
              <a:gd name="connsiteY15" fmla="*/ 5498 h 10000"/>
              <a:gd name="connsiteX16" fmla="*/ 1687 w 9925"/>
              <a:gd name="connsiteY16" fmla="*/ 5836 h 10000"/>
              <a:gd name="connsiteX17" fmla="*/ 1764 w 9925"/>
              <a:gd name="connsiteY17" fmla="*/ 5398 h 10000"/>
              <a:gd name="connsiteX18" fmla="*/ 1851 w 9925"/>
              <a:gd name="connsiteY18" fmla="*/ 5737 h 10000"/>
              <a:gd name="connsiteX19" fmla="*/ 2013 w 9925"/>
              <a:gd name="connsiteY19" fmla="*/ 5179 h 10000"/>
              <a:gd name="connsiteX20" fmla="*/ 2103 w 9925"/>
              <a:gd name="connsiteY20" fmla="*/ 5498 h 10000"/>
              <a:gd name="connsiteX21" fmla="*/ 2195 w 9925"/>
              <a:gd name="connsiteY21" fmla="*/ 5279 h 10000"/>
              <a:gd name="connsiteX22" fmla="*/ 2267 w 9925"/>
              <a:gd name="connsiteY22" fmla="*/ 5617 h 10000"/>
              <a:gd name="connsiteX23" fmla="*/ 2446 w 9925"/>
              <a:gd name="connsiteY23" fmla="*/ 4721 h 10000"/>
              <a:gd name="connsiteX24" fmla="*/ 2522 w 9925"/>
              <a:gd name="connsiteY24" fmla="*/ 5279 h 10000"/>
              <a:gd name="connsiteX25" fmla="*/ 2613 w 9925"/>
              <a:gd name="connsiteY25" fmla="*/ 5398 h 10000"/>
              <a:gd name="connsiteX26" fmla="*/ 2682 w 9925"/>
              <a:gd name="connsiteY26" fmla="*/ 5737 h 10000"/>
              <a:gd name="connsiteX27" fmla="*/ 2780 w 9925"/>
              <a:gd name="connsiteY27" fmla="*/ 5179 h 10000"/>
              <a:gd name="connsiteX28" fmla="*/ 2944 w 9925"/>
              <a:gd name="connsiteY28" fmla="*/ 5617 h 10000"/>
              <a:gd name="connsiteX29" fmla="*/ 3029 w 9925"/>
              <a:gd name="connsiteY29" fmla="*/ 5737 h 10000"/>
              <a:gd name="connsiteX30" fmla="*/ 3118 w 9925"/>
              <a:gd name="connsiteY30" fmla="*/ 5498 h 10000"/>
              <a:gd name="connsiteX31" fmla="*/ 6804 w 9925"/>
              <a:gd name="connsiteY31" fmla="*/ 6295 h 10000"/>
              <a:gd name="connsiteX32" fmla="*/ 6894 w 9925"/>
              <a:gd name="connsiteY32" fmla="*/ 5617 h 10000"/>
              <a:gd name="connsiteX33" fmla="*/ 6981 w 9925"/>
              <a:gd name="connsiteY33" fmla="*/ 5836 h 10000"/>
              <a:gd name="connsiteX34" fmla="*/ 7063 w 9925"/>
              <a:gd name="connsiteY34" fmla="*/ 5279 h 10000"/>
              <a:gd name="connsiteX35" fmla="*/ 7238 w 9925"/>
              <a:gd name="connsiteY35" fmla="*/ 5060 h 10000"/>
              <a:gd name="connsiteX36" fmla="*/ 7310 w 9925"/>
              <a:gd name="connsiteY36" fmla="*/ 5498 h 10000"/>
              <a:gd name="connsiteX37" fmla="*/ 7402 w 9925"/>
              <a:gd name="connsiteY37" fmla="*/ 5617 h 10000"/>
              <a:gd name="connsiteX38" fmla="*/ 7476 w 9925"/>
              <a:gd name="connsiteY38" fmla="*/ 6514 h 10000"/>
              <a:gd name="connsiteX39" fmla="*/ 7653 w 9925"/>
              <a:gd name="connsiteY39" fmla="*/ 6414 h 10000"/>
              <a:gd name="connsiteX40" fmla="*/ 7727 w 9925"/>
              <a:gd name="connsiteY40" fmla="*/ 5956 h 10000"/>
              <a:gd name="connsiteX41" fmla="*/ 7818 w 9925"/>
              <a:gd name="connsiteY41" fmla="*/ 7191 h 10000"/>
              <a:gd name="connsiteX42" fmla="*/ 7912 w 9925"/>
              <a:gd name="connsiteY42" fmla="*/ 2808 h 10000"/>
              <a:gd name="connsiteX43" fmla="*/ 8074 w 9925"/>
              <a:gd name="connsiteY43" fmla="*/ 0 h 10000"/>
              <a:gd name="connsiteX44" fmla="*/ 8163 w 9925"/>
              <a:gd name="connsiteY44" fmla="*/ 1355 h 10000"/>
              <a:gd name="connsiteX45" fmla="*/ 8233 w 9925"/>
              <a:gd name="connsiteY45" fmla="*/ 896 h 10000"/>
              <a:gd name="connsiteX46" fmla="*/ 8326 w 9925"/>
              <a:gd name="connsiteY46" fmla="*/ 2132 h 10000"/>
              <a:gd name="connsiteX47" fmla="*/ 8492 w 9925"/>
              <a:gd name="connsiteY47" fmla="*/ 1793 h 10000"/>
              <a:gd name="connsiteX48" fmla="*/ 8578 w 9925"/>
              <a:gd name="connsiteY48" fmla="*/ 1793 h 10000"/>
              <a:gd name="connsiteX49" fmla="*/ 8658 w 9925"/>
              <a:gd name="connsiteY49" fmla="*/ 2012 h 10000"/>
              <a:gd name="connsiteX50" fmla="*/ 8743 w 9925"/>
              <a:gd name="connsiteY50" fmla="*/ 2689 h 10000"/>
              <a:gd name="connsiteX51" fmla="*/ 8909 w 9925"/>
              <a:gd name="connsiteY51" fmla="*/ 1673 h 10000"/>
              <a:gd name="connsiteX52" fmla="*/ 9000 w 9925"/>
              <a:gd name="connsiteY52" fmla="*/ 2132 h 10000"/>
              <a:gd name="connsiteX53" fmla="*/ 9071 w 9925"/>
              <a:gd name="connsiteY53" fmla="*/ 2012 h 10000"/>
              <a:gd name="connsiteX54" fmla="*/ 9164 w 9925"/>
              <a:gd name="connsiteY54" fmla="*/ 1016 h 10000"/>
              <a:gd name="connsiteX55" fmla="*/ 9329 w 9925"/>
              <a:gd name="connsiteY55" fmla="*/ 1235 h 10000"/>
              <a:gd name="connsiteX56" fmla="*/ 9414 w 9925"/>
              <a:gd name="connsiteY56" fmla="*/ 558 h 10000"/>
              <a:gd name="connsiteX57" fmla="*/ 9506 w 9925"/>
              <a:gd name="connsiteY57" fmla="*/ 4262 h 10000"/>
              <a:gd name="connsiteX58" fmla="*/ 9580 w 9925"/>
              <a:gd name="connsiteY58" fmla="*/ 5836 h 10000"/>
              <a:gd name="connsiteX59" fmla="*/ 9758 w 9925"/>
              <a:gd name="connsiteY59" fmla="*/ 5836 h 10000"/>
              <a:gd name="connsiteX60" fmla="*/ 9836 w 9925"/>
              <a:gd name="connsiteY60" fmla="*/ 5279 h 10000"/>
              <a:gd name="connsiteX61" fmla="*/ 9925 w 9925"/>
              <a:gd name="connsiteY61" fmla="*/ 5279 h 10000"/>
              <a:gd name="connsiteX0" fmla="*/ 0 w 9908"/>
              <a:gd name="connsiteY0" fmla="*/ 9562 h 9562"/>
              <a:gd name="connsiteX1" fmla="*/ 72 w 9908"/>
              <a:gd name="connsiteY1" fmla="*/ 9343 h 9562"/>
              <a:gd name="connsiteX2" fmla="*/ 254 w 9908"/>
              <a:gd name="connsiteY2" fmla="*/ 8764 h 9562"/>
              <a:gd name="connsiteX3" fmla="*/ 332 w 9908"/>
              <a:gd name="connsiteY3" fmla="*/ 8764 h 9562"/>
              <a:gd name="connsiteX4" fmla="*/ 419 w 9908"/>
              <a:gd name="connsiteY4" fmla="*/ 7749 h 9562"/>
              <a:gd name="connsiteX5" fmla="*/ 509 w 9908"/>
              <a:gd name="connsiteY5" fmla="*/ 7749 h 9562"/>
              <a:gd name="connsiteX6" fmla="*/ 675 w 9908"/>
              <a:gd name="connsiteY6" fmla="*/ 7868 h 9562"/>
              <a:gd name="connsiteX7" fmla="*/ 761 w 9908"/>
              <a:gd name="connsiteY7" fmla="*/ 7988 h 9562"/>
              <a:gd name="connsiteX8" fmla="*/ 843 w 9908"/>
              <a:gd name="connsiteY8" fmla="*/ 7529 h 9562"/>
              <a:gd name="connsiteX9" fmla="*/ 932 w 9908"/>
              <a:gd name="connsiteY9" fmla="*/ 7410 h 9562"/>
              <a:gd name="connsiteX10" fmla="*/ 1095 w 9908"/>
              <a:gd name="connsiteY10" fmla="*/ 5737 h 9562"/>
              <a:gd name="connsiteX11" fmla="*/ 1187 w 9908"/>
              <a:gd name="connsiteY11" fmla="*/ 5060 h 9562"/>
              <a:gd name="connsiteX12" fmla="*/ 1260 w 9908"/>
              <a:gd name="connsiteY12" fmla="*/ 5737 h 9562"/>
              <a:gd name="connsiteX13" fmla="*/ 1353 w 9908"/>
              <a:gd name="connsiteY13" fmla="*/ 5836 h 9562"/>
              <a:gd name="connsiteX14" fmla="*/ 1520 w 9908"/>
              <a:gd name="connsiteY14" fmla="*/ 5498 h 9562"/>
              <a:gd name="connsiteX15" fmla="*/ 1608 w 9908"/>
              <a:gd name="connsiteY15" fmla="*/ 5836 h 9562"/>
              <a:gd name="connsiteX16" fmla="*/ 1685 w 9908"/>
              <a:gd name="connsiteY16" fmla="*/ 5398 h 9562"/>
              <a:gd name="connsiteX17" fmla="*/ 1773 w 9908"/>
              <a:gd name="connsiteY17" fmla="*/ 5737 h 9562"/>
              <a:gd name="connsiteX18" fmla="*/ 1936 w 9908"/>
              <a:gd name="connsiteY18" fmla="*/ 5179 h 9562"/>
              <a:gd name="connsiteX19" fmla="*/ 2027 w 9908"/>
              <a:gd name="connsiteY19" fmla="*/ 5498 h 9562"/>
              <a:gd name="connsiteX20" fmla="*/ 2120 w 9908"/>
              <a:gd name="connsiteY20" fmla="*/ 5279 h 9562"/>
              <a:gd name="connsiteX21" fmla="*/ 2192 w 9908"/>
              <a:gd name="connsiteY21" fmla="*/ 5617 h 9562"/>
              <a:gd name="connsiteX22" fmla="*/ 2372 w 9908"/>
              <a:gd name="connsiteY22" fmla="*/ 4721 h 9562"/>
              <a:gd name="connsiteX23" fmla="*/ 2449 w 9908"/>
              <a:gd name="connsiteY23" fmla="*/ 5279 h 9562"/>
              <a:gd name="connsiteX24" fmla="*/ 2541 w 9908"/>
              <a:gd name="connsiteY24" fmla="*/ 5398 h 9562"/>
              <a:gd name="connsiteX25" fmla="*/ 2610 w 9908"/>
              <a:gd name="connsiteY25" fmla="*/ 5737 h 9562"/>
              <a:gd name="connsiteX26" fmla="*/ 2709 w 9908"/>
              <a:gd name="connsiteY26" fmla="*/ 5179 h 9562"/>
              <a:gd name="connsiteX27" fmla="*/ 2874 w 9908"/>
              <a:gd name="connsiteY27" fmla="*/ 5617 h 9562"/>
              <a:gd name="connsiteX28" fmla="*/ 2960 w 9908"/>
              <a:gd name="connsiteY28" fmla="*/ 5737 h 9562"/>
              <a:gd name="connsiteX29" fmla="*/ 3050 w 9908"/>
              <a:gd name="connsiteY29" fmla="*/ 5498 h 9562"/>
              <a:gd name="connsiteX30" fmla="*/ 6763 w 9908"/>
              <a:gd name="connsiteY30" fmla="*/ 6295 h 9562"/>
              <a:gd name="connsiteX31" fmla="*/ 6854 w 9908"/>
              <a:gd name="connsiteY31" fmla="*/ 5617 h 9562"/>
              <a:gd name="connsiteX32" fmla="*/ 6942 w 9908"/>
              <a:gd name="connsiteY32" fmla="*/ 5836 h 9562"/>
              <a:gd name="connsiteX33" fmla="*/ 7024 w 9908"/>
              <a:gd name="connsiteY33" fmla="*/ 5279 h 9562"/>
              <a:gd name="connsiteX34" fmla="*/ 7201 w 9908"/>
              <a:gd name="connsiteY34" fmla="*/ 5060 h 9562"/>
              <a:gd name="connsiteX35" fmla="*/ 7273 w 9908"/>
              <a:gd name="connsiteY35" fmla="*/ 5498 h 9562"/>
              <a:gd name="connsiteX36" fmla="*/ 7366 w 9908"/>
              <a:gd name="connsiteY36" fmla="*/ 5617 h 9562"/>
              <a:gd name="connsiteX37" fmla="*/ 7440 w 9908"/>
              <a:gd name="connsiteY37" fmla="*/ 6514 h 9562"/>
              <a:gd name="connsiteX38" fmla="*/ 7619 w 9908"/>
              <a:gd name="connsiteY38" fmla="*/ 6414 h 9562"/>
              <a:gd name="connsiteX39" fmla="*/ 7693 w 9908"/>
              <a:gd name="connsiteY39" fmla="*/ 5956 h 9562"/>
              <a:gd name="connsiteX40" fmla="*/ 7785 w 9908"/>
              <a:gd name="connsiteY40" fmla="*/ 7191 h 9562"/>
              <a:gd name="connsiteX41" fmla="*/ 7880 w 9908"/>
              <a:gd name="connsiteY41" fmla="*/ 2808 h 9562"/>
              <a:gd name="connsiteX42" fmla="*/ 8043 w 9908"/>
              <a:gd name="connsiteY42" fmla="*/ 0 h 9562"/>
              <a:gd name="connsiteX43" fmla="*/ 8133 w 9908"/>
              <a:gd name="connsiteY43" fmla="*/ 1355 h 9562"/>
              <a:gd name="connsiteX44" fmla="*/ 8203 w 9908"/>
              <a:gd name="connsiteY44" fmla="*/ 896 h 9562"/>
              <a:gd name="connsiteX45" fmla="*/ 8297 w 9908"/>
              <a:gd name="connsiteY45" fmla="*/ 2132 h 9562"/>
              <a:gd name="connsiteX46" fmla="*/ 8464 w 9908"/>
              <a:gd name="connsiteY46" fmla="*/ 1793 h 9562"/>
              <a:gd name="connsiteX47" fmla="*/ 8551 w 9908"/>
              <a:gd name="connsiteY47" fmla="*/ 1793 h 9562"/>
              <a:gd name="connsiteX48" fmla="*/ 8631 w 9908"/>
              <a:gd name="connsiteY48" fmla="*/ 2012 h 9562"/>
              <a:gd name="connsiteX49" fmla="*/ 8717 w 9908"/>
              <a:gd name="connsiteY49" fmla="*/ 2689 h 9562"/>
              <a:gd name="connsiteX50" fmla="*/ 8884 w 9908"/>
              <a:gd name="connsiteY50" fmla="*/ 1673 h 9562"/>
              <a:gd name="connsiteX51" fmla="*/ 8976 w 9908"/>
              <a:gd name="connsiteY51" fmla="*/ 2132 h 9562"/>
              <a:gd name="connsiteX52" fmla="*/ 9048 w 9908"/>
              <a:gd name="connsiteY52" fmla="*/ 2012 h 9562"/>
              <a:gd name="connsiteX53" fmla="*/ 9141 w 9908"/>
              <a:gd name="connsiteY53" fmla="*/ 1016 h 9562"/>
              <a:gd name="connsiteX54" fmla="*/ 9307 w 9908"/>
              <a:gd name="connsiteY54" fmla="*/ 1235 h 9562"/>
              <a:gd name="connsiteX55" fmla="*/ 9393 w 9908"/>
              <a:gd name="connsiteY55" fmla="*/ 558 h 9562"/>
              <a:gd name="connsiteX56" fmla="*/ 9486 w 9908"/>
              <a:gd name="connsiteY56" fmla="*/ 4262 h 9562"/>
              <a:gd name="connsiteX57" fmla="*/ 9560 w 9908"/>
              <a:gd name="connsiteY57" fmla="*/ 5836 h 9562"/>
              <a:gd name="connsiteX58" fmla="*/ 9740 w 9908"/>
              <a:gd name="connsiteY58" fmla="*/ 5836 h 9562"/>
              <a:gd name="connsiteX59" fmla="*/ 9818 w 9908"/>
              <a:gd name="connsiteY59" fmla="*/ 5279 h 9562"/>
              <a:gd name="connsiteX60" fmla="*/ 9908 w 9908"/>
              <a:gd name="connsiteY60" fmla="*/ 5279 h 9562"/>
              <a:gd name="connsiteX0" fmla="*/ 0 w 9927"/>
              <a:gd name="connsiteY0" fmla="*/ 9771 h 9771"/>
              <a:gd name="connsiteX1" fmla="*/ 183 w 9927"/>
              <a:gd name="connsiteY1" fmla="*/ 9165 h 9771"/>
              <a:gd name="connsiteX2" fmla="*/ 262 w 9927"/>
              <a:gd name="connsiteY2" fmla="*/ 9165 h 9771"/>
              <a:gd name="connsiteX3" fmla="*/ 350 w 9927"/>
              <a:gd name="connsiteY3" fmla="*/ 8104 h 9771"/>
              <a:gd name="connsiteX4" fmla="*/ 441 w 9927"/>
              <a:gd name="connsiteY4" fmla="*/ 8104 h 9771"/>
              <a:gd name="connsiteX5" fmla="*/ 608 w 9927"/>
              <a:gd name="connsiteY5" fmla="*/ 8228 h 9771"/>
              <a:gd name="connsiteX6" fmla="*/ 695 w 9927"/>
              <a:gd name="connsiteY6" fmla="*/ 8354 h 9771"/>
              <a:gd name="connsiteX7" fmla="*/ 778 w 9927"/>
              <a:gd name="connsiteY7" fmla="*/ 7874 h 9771"/>
              <a:gd name="connsiteX8" fmla="*/ 868 w 9927"/>
              <a:gd name="connsiteY8" fmla="*/ 7749 h 9771"/>
              <a:gd name="connsiteX9" fmla="*/ 1032 w 9927"/>
              <a:gd name="connsiteY9" fmla="*/ 6000 h 9771"/>
              <a:gd name="connsiteX10" fmla="*/ 1125 w 9927"/>
              <a:gd name="connsiteY10" fmla="*/ 5292 h 9771"/>
              <a:gd name="connsiteX11" fmla="*/ 1199 w 9927"/>
              <a:gd name="connsiteY11" fmla="*/ 6000 h 9771"/>
              <a:gd name="connsiteX12" fmla="*/ 1293 w 9927"/>
              <a:gd name="connsiteY12" fmla="*/ 6103 h 9771"/>
              <a:gd name="connsiteX13" fmla="*/ 1461 w 9927"/>
              <a:gd name="connsiteY13" fmla="*/ 5750 h 9771"/>
              <a:gd name="connsiteX14" fmla="*/ 1550 w 9927"/>
              <a:gd name="connsiteY14" fmla="*/ 6103 h 9771"/>
              <a:gd name="connsiteX15" fmla="*/ 1628 w 9927"/>
              <a:gd name="connsiteY15" fmla="*/ 5645 h 9771"/>
              <a:gd name="connsiteX16" fmla="*/ 1716 w 9927"/>
              <a:gd name="connsiteY16" fmla="*/ 6000 h 9771"/>
              <a:gd name="connsiteX17" fmla="*/ 1881 w 9927"/>
              <a:gd name="connsiteY17" fmla="*/ 5416 h 9771"/>
              <a:gd name="connsiteX18" fmla="*/ 1973 w 9927"/>
              <a:gd name="connsiteY18" fmla="*/ 5750 h 9771"/>
              <a:gd name="connsiteX19" fmla="*/ 2067 w 9927"/>
              <a:gd name="connsiteY19" fmla="*/ 5521 h 9771"/>
              <a:gd name="connsiteX20" fmla="*/ 2139 w 9927"/>
              <a:gd name="connsiteY20" fmla="*/ 5874 h 9771"/>
              <a:gd name="connsiteX21" fmla="*/ 2321 w 9927"/>
              <a:gd name="connsiteY21" fmla="*/ 4937 h 9771"/>
              <a:gd name="connsiteX22" fmla="*/ 2399 w 9927"/>
              <a:gd name="connsiteY22" fmla="*/ 5521 h 9771"/>
              <a:gd name="connsiteX23" fmla="*/ 2492 w 9927"/>
              <a:gd name="connsiteY23" fmla="*/ 5645 h 9771"/>
              <a:gd name="connsiteX24" fmla="*/ 2561 w 9927"/>
              <a:gd name="connsiteY24" fmla="*/ 6000 h 9771"/>
              <a:gd name="connsiteX25" fmla="*/ 2661 w 9927"/>
              <a:gd name="connsiteY25" fmla="*/ 5416 h 9771"/>
              <a:gd name="connsiteX26" fmla="*/ 2828 w 9927"/>
              <a:gd name="connsiteY26" fmla="*/ 5874 h 9771"/>
              <a:gd name="connsiteX27" fmla="*/ 2914 w 9927"/>
              <a:gd name="connsiteY27" fmla="*/ 6000 h 9771"/>
              <a:gd name="connsiteX28" fmla="*/ 3005 w 9927"/>
              <a:gd name="connsiteY28" fmla="*/ 5750 h 9771"/>
              <a:gd name="connsiteX29" fmla="*/ 6753 w 9927"/>
              <a:gd name="connsiteY29" fmla="*/ 6583 h 9771"/>
              <a:gd name="connsiteX30" fmla="*/ 6845 w 9927"/>
              <a:gd name="connsiteY30" fmla="*/ 5874 h 9771"/>
              <a:gd name="connsiteX31" fmla="*/ 6933 w 9927"/>
              <a:gd name="connsiteY31" fmla="*/ 6103 h 9771"/>
              <a:gd name="connsiteX32" fmla="*/ 7016 w 9927"/>
              <a:gd name="connsiteY32" fmla="*/ 5521 h 9771"/>
              <a:gd name="connsiteX33" fmla="*/ 7195 w 9927"/>
              <a:gd name="connsiteY33" fmla="*/ 5292 h 9771"/>
              <a:gd name="connsiteX34" fmla="*/ 7268 w 9927"/>
              <a:gd name="connsiteY34" fmla="*/ 5750 h 9771"/>
              <a:gd name="connsiteX35" fmla="*/ 7361 w 9927"/>
              <a:gd name="connsiteY35" fmla="*/ 5874 h 9771"/>
              <a:gd name="connsiteX36" fmla="*/ 7436 w 9927"/>
              <a:gd name="connsiteY36" fmla="*/ 6812 h 9771"/>
              <a:gd name="connsiteX37" fmla="*/ 7617 w 9927"/>
              <a:gd name="connsiteY37" fmla="*/ 6708 h 9771"/>
              <a:gd name="connsiteX38" fmla="*/ 7691 w 9927"/>
              <a:gd name="connsiteY38" fmla="*/ 6229 h 9771"/>
              <a:gd name="connsiteX39" fmla="*/ 7784 w 9927"/>
              <a:gd name="connsiteY39" fmla="*/ 7520 h 9771"/>
              <a:gd name="connsiteX40" fmla="*/ 7880 w 9927"/>
              <a:gd name="connsiteY40" fmla="*/ 2937 h 9771"/>
              <a:gd name="connsiteX41" fmla="*/ 8045 w 9927"/>
              <a:gd name="connsiteY41" fmla="*/ 0 h 9771"/>
              <a:gd name="connsiteX42" fmla="*/ 8136 w 9927"/>
              <a:gd name="connsiteY42" fmla="*/ 1417 h 9771"/>
              <a:gd name="connsiteX43" fmla="*/ 8206 w 9927"/>
              <a:gd name="connsiteY43" fmla="*/ 937 h 9771"/>
              <a:gd name="connsiteX44" fmla="*/ 8301 w 9927"/>
              <a:gd name="connsiteY44" fmla="*/ 2230 h 9771"/>
              <a:gd name="connsiteX45" fmla="*/ 8470 w 9927"/>
              <a:gd name="connsiteY45" fmla="*/ 1875 h 9771"/>
              <a:gd name="connsiteX46" fmla="*/ 8557 w 9927"/>
              <a:gd name="connsiteY46" fmla="*/ 1875 h 9771"/>
              <a:gd name="connsiteX47" fmla="*/ 8638 w 9927"/>
              <a:gd name="connsiteY47" fmla="*/ 2104 h 9771"/>
              <a:gd name="connsiteX48" fmla="*/ 8725 w 9927"/>
              <a:gd name="connsiteY48" fmla="*/ 2812 h 9771"/>
              <a:gd name="connsiteX49" fmla="*/ 8893 w 9927"/>
              <a:gd name="connsiteY49" fmla="*/ 1750 h 9771"/>
              <a:gd name="connsiteX50" fmla="*/ 8986 w 9927"/>
              <a:gd name="connsiteY50" fmla="*/ 2230 h 9771"/>
              <a:gd name="connsiteX51" fmla="*/ 9059 w 9927"/>
              <a:gd name="connsiteY51" fmla="*/ 2104 h 9771"/>
              <a:gd name="connsiteX52" fmla="*/ 9153 w 9927"/>
              <a:gd name="connsiteY52" fmla="*/ 1063 h 9771"/>
              <a:gd name="connsiteX53" fmla="*/ 9320 w 9927"/>
              <a:gd name="connsiteY53" fmla="*/ 1292 h 9771"/>
              <a:gd name="connsiteX54" fmla="*/ 9407 w 9927"/>
              <a:gd name="connsiteY54" fmla="*/ 584 h 9771"/>
              <a:gd name="connsiteX55" fmla="*/ 9501 w 9927"/>
              <a:gd name="connsiteY55" fmla="*/ 4457 h 9771"/>
              <a:gd name="connsiteX56" fmla="*/ 9576 w 9927"/>
              <a:gd name="connsiteY56" fmla="*/ 6103 h 9771"/>
              <a:gd name="connsiteX57" fmla="*/ 9757 w 9927"/>
              <a:gd name="connsiteY57" fmla="*/ 6103 h 9771"/>
              <a:gd name="connsiteX58" fmla="*/ 9836 w 9927"/>
              <a:gd name="connsiteY58" fmla="*/ 5521 h 9771"/>
              <a:gd name="connsiteX59" fmla="*/ 9927 w 9927"/>
              <a:gd name="connsiteY59" fmla="*/ 5521 h 9771"/>
              <a:gd name="connsiteX0" fmla="*/ 0 w 9816"/>
              <a:gd name="connsiteY0" fmla="*/ 9380 h 9380"/>
              <a:gd name="connsiteX1" fmla="*/ 80 w 9816"/>
              <a:gd name="connsiteY1" fmla="*/ 9380 h 9380"/>
              <a:gd name="connsiteX2" fmla="*/ 169 w 9816"/>
              <a:gd name="connsiteY2" fmla="*/ 8294 h 9380"/>
              <a:gd name="connsiteX3" fmla="*/ 260 w 9816"/>
              <a:gd name="connsiteY3" fmla="*/ 8294 h 9380"/>
              <a:gd name="connsiteX4" fmla="*/ 428 w 9816"/>
              <a:gd name="connsiteY4" fmla="*/ 8421 h 9380"/>
              <a:gd name="connsiteX5" fmla="*/ 516 w 9816"/>
              <a:gd name="connsiteY5" fmla="*/ 8550 h 9380"/>
              <a:gd name="connsiteX6" fmla="*/ 600 w 9816"/>
              <a:gd name="connsiteY6" fmla="*/ 8059 h 9380"/>
              <a:gd name="connsiteX7" fmla="*/ 690 w 9816"/>
              <a:gd name="connsiteY7" fmla="*/ 7931 h 9380"/>
              <a:gd name="connsiteX8" fmla="*/ 856 w 9816"/>
              <a:gd name="connsiteY8" fmla="*/ 6141 h 9380"/>
              <a:gd name="connsiteX9" fmla="*/ 949 w 9816"/>
              <a:gd name="connsiteY9" fmla="*/ 5416 h 9380"/>
              <a:gd name="connsiteX10" fmla="*/ 1024 w 9816"/>
              <a:gd name="connsiteY10" fmla="*/ 6141 h 9380"/>
              <a:gd name="connsiteX11" fmla="*/ 1119 w 9816"/>
              <a:gd name="connsiteY11" fmla="*/ 6246 h 9380"/>
              <a:gd name="connsiteX12" fmla="*/ 1288 w 9816"/>
              <a:gd name="connsiteY12" fmla="*/ 5885 h 9380"/>
              <a:gd name="connsiteX13" fmla="*/ 1377 w 9816"/>
              <a:gd name="connsiteY13" fmla="*/ 6246 h 9380"/>
              <a:gd name="connsiteX14" fmla="*/ 1456 w 9816"/>
              <a:gd name="connsiteY14" fmla="*/ 5777 h 9380"/>
              <a:gd name="connsiteX15" fmla="*/ 1545 w 9816"/>
              <a:gd name="connsiteY15" fmla="*/ 6141 h 9380"/>
              <a:gd name="connsiteX16" fmla="*/ 1711 w 9816"/>
              <a:gd name="connsiteY16" fmla="*/ 5543 h 9380"/>
              <a:gd name="connsiteX17" fmla="*/ 1804 w 9816"/>
              <a:gd name="connsiteY17" fmla="*/ 5885 h 9380"/>
              <a:gd name="connsiteX18" fmla="*/ 1898 w 9816"/>
              <a:gd name="connsiteY18" fmla="*/ 5650 h 9380"/>
              <a:gd name="connsiteX19" fmla="*/ 1971 w 9816"/>
              <a:gd name="connsiteY19" fmla="*/ 6012 h 9380"/>
              <a:gd name="connsiteX20" fmla="*/ 2154 w 9816"/>
              <a:gd name="connsiteY20" fmla="*/ 5053 h 9380"/>
              <a:gd name="connsiteX21" fmla="*/ 2233 w 9816"/>
              <a:gd name="connsiteY21" fmla="*/ 5650 h 9380"/>
              <a:gd name="connsiteX22" fmla="*/ 2326 w 9816"/>
              <a:gd name="connsiteY22" fmla="*/ 5777 h 9380"/>
              <a:gd name="connsiteX23" fmla="*/ 2396 w 9816"/>
              <a:gd name="connsiteY23" fmla="*/ 6141 h 9380"/>
              <a:gd name="connsiteX24" fmla="*/ 2497 w 9816"/>
              <a:gd name="connsiteY24" fmla="*/ 5543 h 9380"/>
              <a:gd name="connsiteX25" fmla="*/ 2665 w 9816"/>
              <a:gd name="connsiteY25" fmla="*/ 6012 h 9380"/>
              <a:gd name="connsiteX26" fmla="*/ 2751 w 9816"/>
              <a:gd name="connsiteY26" fmla="*/ 6141 h 9380"/>
              <a:gd name="connsiteX27" fmla="*/ 2843 w 9816"/>
              <a:gd name="connsiteY27" fmla="*/ 5885 h 9380"/>
              <a:gd name="connsiteX28" fmla="*/ 6619 w 9816"/>
              <a:gd name="connsiteY28" fmla="*/ 6737 h 9380"/>
              <a:gd name="connsiteX29" fmla="*/ 6711 w 9816"/>
              <a:gd name="connsiteY29" fmla="*/ 6012 h 9380"/>
              <a:gd name="connsiteX30" fmla="*/ 6800 w 9816"/>
              <a:gd name="connsiteY30" fmla="*/ 6246 h 9380"/>
              <a:gd name="connsiteX31" fmla="*/ 6884 w 9816"/>
              <a:gd name="connsiteY31" fmla="*/ 5650 h 9380"/>
              <a:gd name="connsiteX32" fmla="*/ 7064 w 9816"/>
              <a:gd name="connsiteY32" fmla="*/ 5416 h 9380"/>
              <a:gd name="connsiteX33" fmla="*/ 7137 w 9816"/>
              <a:gd name="connsiteY33" fmla="*/ 5885 h 9380"/>
              <a:gd name="connsiteX34" fmla="*/ 7231 w 9816"/>
              <a:gd name="connsiteY34" fmla="*/ 6012 h 9380"/>
              <a:gd name="connsiteX35" fmla="*/ 7307 w 9816"/>
              <a:gd name="connsiteY35" fmla="*/ 6972 h 9380"/>
              <a:gd name="connsiteX36" fmla="*/ 7489 w 9816"/>
              <a:gd name="connsiteY36" fmla="*/ 6865 h 9380"/>
              <a:gd name="connsiteX37" fmla="*/ 7564 w 9816"/>
              <a:gd name="connsiteY37" fmla="*/ 6375 h 9380"/>
              <a:gd name="connsiteX38" fmla="*/ 7657 w 9816"/>
              <a:gd name="connsiteY38" fmla="*/ 7696 h 9380"/>
              <a:gd name="connsiteX39" fmla="*/ 7754 w 9816"/>
              <a:gd name="connsiteY39" fmla="*/ 3006 h 9380"/>
              <a:gd name="connsiteX40" fmla="*/ 7920 w 9816"/>
              <a:gd name="connsiteY40" fmla="*/ 0 h 9380"/>
              <a:gd name="connsiteX41" fmla="*/ 8012 w 9816"/>
              <a:gd name="connsiteY41" fmla="*/ 1450 h 9380"/>
              <a:gd name="connsiteX42" fmla="*/ 8082 w 9816"/>
              <a:gd name="connsiteY42" fmla="*/ 959 h 9380"/>
              <a:gd name="connsiteX43" fmla="*/ 8178 w 9816"/>
              <a:gd name="connsiteY43" fmla="*/ 2282 h 9380"/>
              <a:gd name="connsiteX44" fmla="*/ 8348 w 9816"/>
              <a:gd name="connsiteY44" fmla="*/ 1919 h 9380"/>
              <a:gd name="connsiteX45" fmla="*/ 8436 w 9816"/>
              <a:gd name="connsiteY45" fmla="*/ 1919 h 9380"/>
              <a:gd name="connsiteX46" fmla="*/ 8518 w 9816"/>
              <a:gd name="connsiteY46" fmla="*/ 2153 h 9380"/>
              <a:gd name="connsiteX47" fmla="*/ 8605 w 9816"/>
              <a:gd name="connsiteY47" fmla="*/ 2878 h 9380"/>
              <a:gd name="connsiteX48" fmla="*/ 8774 w 9816"/>
              <a:gd name="connsiteY48" fmla="*/ 1791 h 9380"/>
              <a:gd name="connsiteX49" fmla="*/ 8868 w 9816"/>
              <a:gd name="connsiteY49" fmla="*/ 2282 h 9380"/>
              <a:gd name="connsiteX50" fmla="*/ 8942 w 9816"/>
              <a:gd name="connsiteY50" fmla="*/ 2153 h 9380"/>
              <a:gd name="connsiteX51" fmla="*/ 9036 w 9816"/>
              <a:gd name="connsiteY51" fmla="*/ 1088 h 9380"/>
              <a:gd name="connsiteX52" fmla="*/ 9205 w 9816"/>
              <a:gd name="connsiteY52" fmla="*/ 1322 h 9380"/>
              <a:gd name="connsiteX53" fmla="*/ 9292 w 9816"/>
              <a:gd name="connsiteY53" fmla="*/ 598 h 9380"/>
              <a:gd name="connsiteX54" fmla="*/ 9387 w 9816"/>
              <a:gd name="connsiteY54" fmla="*/ 4561 h 9380"/>
              <a:gd name="connsiteX55" fmla="*/ 9462 w 9816"/>
              <a:gd name="connsiteY55" fmla="*/ 6246 h 9380"/>
              <a:gd name="connsiteX56" fmla="*/ 9645 w 9816"/>
              <a:gd name="connsiteY56" fmla="*/ 6246 h 9380"/>
              <a:gd name="connsiteX57" fmla="*/ 9724 w 9816"/>
              <a:gd name="connsiteY57" fmla="*/ 5650 h 9380"/>
              <a:gd name="connsiteX58" fmla="*/ 9816 w 9816"/>
              <a:gd name="connsiteY58" fmla="*/ 5650 h 9380"/>
              <a:gd name="connsiteX0" fmla="*/ 0 w 10000"/>
              <a:gd name="connsiteY0" fmla="*/ 10000 h 10000"/>
              <a:gd name="connsiteX1" fmla="*/ 172 w 10000"/>
              <a:gd name="connsiteY1" fmla="*/ 8842 h 10000"/>
              <a:gd name="connsiteX2" fmla="*/ 265 w 10000"/>
              <a:gd name="connsiteY2" fmla="*/ 8842 h 10000"/>
              <a:gd name="connsiteX3" fmla="*/ 436 w 10000"/>
              <a:gd name="connsiteY3" fmla="*/ 8978 h 10000"/>
              <a:gd name="connsiteX4" fmla="*/ 526 w 10000"/>
              <a:gd name="connsiteY4" fmla="*/ 9115 h 10000"/>
              <a:gd name="connsiteX5" fmla="*/ 611 w 10000"/>
              <a:gd name="connsiteY5" fmla="*/ 8592 h 10000"/>
              <a:gd name="connsiteX6" fmla="*/ 703 w 10000"/>
              <a:gd name="connsiteY6" fmla="*/ 8455 h 10000"/>
              <a:gd name="connsiteX7" fmla="*/ 872 w 10000"/>
              <a:gd name="connsiteY7" fmla="*/ 6547 h 10000"/>
              <a:gd name="connsiteX8" fmla="*/ 967 w 10000"/>
              <a:gd name="connsiteY8" fmla="*/ 5774 h 10000"/>
              <a:gd name="connsiteX9" fmla="*/ 1043 w 10000"/>
              <a:gd name="connsiteY9" fmla="*/ 6547 h 10000"/>
              <a:gd name="connsiteX10" fmla="*/ 1140 w 10000"/>
              <a:gd name="connsiteY10" fmla="*/ 6659 h 10000"/>
              <a:gd name="connsiteX11" fmla="*/ 1312 w 10000"/>
              <a:gd name="connsiteY11" fmla="*/ 6274 h 10000"/>
              <a:gd name="connsiteX12" fmla="*/ 1403 w 10000"/>
              <a:gd name="connsiteY12" fmla="*/ 6659 h 10000"/>
              <a:gd name="connsiteX13" fmla="*/ 1483 w 10000"/>
              <a:gd name="connsiteY13" fmla="*/ 6159 h 10000"/>
              <a:gd name="connsiteX14" fmla="*/ 1574 w 10000"/>
              <a:gd name="connsiteY14" fmla="*/ 6547 h 10000"/>
              <a:gd name="connsiteX15" fmla="*/ 1743 w 10000"/>
              <a:gd name="connsiteY15" fmla="*/ 5909 h 10000"/>
              <a:gd name="connsiteX16" fmla="*/ 1838 w 10000"/>
              <a:gd name="connsiteY16" fmla="*/ 6274 h 10000"/>
              <a:gd name="connsiteX17" fmla="*/ 1934 w 10000"/>
              <a:gd name="connsiteY17" fmla="*/ 6023 h 10000"/>
              <a:gd name="connsiteX18" fmla="*/ 2008 w 10000"/>
              <a:gd name="connsiteY18" fmla="*/ 6409 h 10000"/>
              <a:gd name="connsiteX19" fmla="*/ 2194 w 10000"/>
              <a:gd name="connsiteY19" fmla="*/ 5387 h 10000"/>
              <a:gd name="connsiteX20" fmla="*/ 2275 w 10000"/>
              <a:gd name="connsiteY20" fmla="*/ 6023 h 10000"/>
              <a:gd name="connsiteX21" fmla="*/ 2370 w 10000"/>
              <a:gd name="connsiteY21" fmla="*/ 6159 h 10000"/>
              <a:gd name="connsiteX22" fmla="*/ 2441 w 10000"/>
              <a:gd name="connsiteY22" fmla="*/ 6547 h 10000"/>
              <a:gd name="connsiteX23" fmla="*/ 2544 w 10000"/>
              <a:gd name="connsiteY23" fmla="*/ 5909 h 10000"/>
              <a:gd name="connsiteX24" fmla="*/ 2715 w 10000"/>
              <a:gd name="connsiteY24" fmla="*/ 6409 h 10000"/>
              <a:gd name="connsiteX25" fmla="*/ 2803 w 10000"/>
              <a:gd name="connsiteY25" fmla="*/ 6547 h 10000"/>
              <a:gd name="connsiteX26" fmla="*/ 2896 w 10000"/>
              <a:gd name="connsiteY26" fmla="*/ 6274 h 10000"/>
              <a:gd name="connsiteX27" fmla="*/ 6743 w 10000"/>
              <a:gd name="connsiteY27" fmla="*/ 7182 h 10000"/>
              <a:gd name="connsiteX28" fmla="*/ 6837 w 10000"/>
              <a:gd name="connsiteY28" fmla="*/ 6409 h 10000"/>
              <a:gd name="connsiteX29" fmla="*/ 6927 w 10000"/>
              <a:gd name="connsiteY29" fmla="*/ 6659 h 10000"/>
              <a:gd name="connsiteX30" fmla="*/ 7013 w 10000"/>
              <a:gd name="connsiteY30" fmla="*/ 6023 h 10000"/>
              <a:gd name="connsiteX31" fmla="*/ 7196 w 10000"/>
              <a:gd name="connsiteY31" fmla="*/ 5774 h 10000"/>
              <a:gd name="connsiteX32" fmla="*/ 7271 w 10000"/>
              <a:gd name="connsiteY32" fmla="*/ 6274 h 10000"/>
              <a:gd name="connsiteX33" fmla="*/ 7367 w 10000"/>
              <a:gd name="connsiteY33" fmla="*/ 6409 h 10000"/>
              <a:gd name="connsiteX34" fmla="*/ 7444 w 10000"/>
              <a:gd name="connsiteY34" fmla="*/ 7433 h 10000"/>
              <a:gd name="connsiteX35" fmla="*/ 7629 w 10000"/>
              <a:gd name="connsiteY35" fmla="*/ 7319 h 10000"/>
              <a:gd name="connsiteX36" fmla="*/ 7706 w 10000"/>
              <a:gd name="connsiteY36" fmla="*/ 6796 h 10000"/>
              <a:gd name="connsiteX37" fmla="*/ 7801 w 10000"/>
              <a:gd name="connsiteY37" fmla="*/ 8205 h 10000"/>
              <a:gd name="connsiteX38" fmla="*/ 7899 w 10000"/>
              <a:gd name="connsiteY38" fmla="*/ 3205 h 10000"/>
              <a:gd name="connsiteX39" fmla="*/ 8068 w 10000"/>
              <a:gd name="connsiteY39" fmla="*/ 0 h 10000"/>
              <a:gd name="connsiteX40" fmla="*/ 8162 w 10000"/>
              <a:gd name="connsiteY40" fmla="*/ 1546 h 10000"/>
              <a:gd name="connsiteX41" fmla="*/ 8233 w 10000"/>
              <a:gd name="connsiteY41" fmla="*/ 1022 h 10000"/>
              <a:gd name="connsiteX42" fmla="*/ 8331 w 10000"/>
              <a:gd name="connsiteY42" fmla="*/ 2433 h 10000"/>
              <a:gd name="connsiteX43" fmla="*/ 8504 w 10000"/>
              <a:gd name="connsiteY43" fmla="*/ 2046 h 10000"/>
              <a:gd name="connsiteX44" fmla="*/ 8594 w 10000"/>
              <a:gd name="connsiteY44" fmla="*/ 2046 h 10000"/>
              <a:gd name="connsiteX45" fmla="*/ 8678 w 10000"/>
              <a:gd name="connsiteY45" fmla="*/ 2295 h 10000"/>
              <a:gd name="connsiteX46" fmla="*/ 8766 w 10000"/>
              <a:gd name="connsiteY46" fmla="*/ 3068 h 10000"/>
              <a:gd name="connsiteX47" fmla="*/ 8938 w 10000"/>
              <a:gd name="connsiteY47" fmla="*/ 1909 h 10000"/>
              <a:gd name="connsiteX48" fmla="*/ 9034 w 10000"/>
              <a:gd name="connsiteY48" fmla="*/ 2433 h 10000"/>
              <a:gd name="connsiteX49" fmla="*/ 9110 w 10000"/>
              <a:gd name="connsiteY49" fmla="*/ 2295 h 10000"/>
              <a:gd name="connsiteX50" fmla="*/ 9205 w 10000"/>
              <a:gd name="connsiteY50" fmla="*/ 1160 h 10000"/>
              <a:gd name="connsiteX51" fmla="*/ 9378 w 10000"/>
              <a:gd name="connsiteY51" fmla="*/ 1409 h 10000"/>
              <a:gd name="connsiteX52" fmla="*/ 9466 w 10000"/>
              <a:gd name="connsiteY52" fmla="*/ 638 h 10000"/>
              <a:gd name="connsiteX53" fmla="*/ 9563 w 10000"/>
              <a:gd name="connsiteY53" fmla="*/ 4862 h 10000"/>
              <a:gd name="connsiteX54" fmla="*/ 9639 w 10000"/>
              <a:gd name="connsiteY54" fmla="*/ 6659 h 10000"/>
              <a:gd name="connsiteX55" fmla="*/ 9826 w 10000"/>
              <a:gd name="connsiteY55" fmla="*/ 6659 h 10000"/>
              <a:gd name="connsiteX56" fmla="*/ 9906 w 10000"/>
              <a:gd name="connsiteY56" fmla="*/ 6023 h 10000"/>
              <a:gd name="connsiteX57" fmla="*/ 10000 w 10000"/>
              <a:gd name="connsiteY57" fmla="*/ 6023 h 10000"/>
              <a:gd name="connsiteX0" fmla="*/ 0 w 9828"/>
              <a:gd name="connsiteY0" fmla="*/ 8842 h 9115"/>
              <a:gd name="connsiteX1" fmla="*/ 93 w 9828"/>
              <a:gd name="connsiteY1" fmla="*/ 8842 h 9115"/>
              <a:gd name="connsiteX2" fmla="*/ 264 w 9828"/>
              <a:gd name="connsiteY2" fmla="*/ 8978 h 9115"/>
              <a:gd name="connsiteX3" fmla="*/ 354 w 9828"/>
              <a:gd name="connsiteY3" fmla="*/ 9115 h 9115"/>
              <a:gd name="connsiteX4" fmla="*/ 439 w 9828"/>
              <a:gd name="connsiteY4" fmla="*/ 8592 h 9115"/>
              <a:gd name="connsiteX5" fmla="*/ 531 w 9828"/>
              <a:gd name="connsiteY5" fmla="*/ 8455 h 9115"/>
              <a:gd name="connsiteX6" fmla="*/ 700 w 9828"/>
              <a:gd name="connsiteY6" fmla="*/ 6547 h 9115"/>
              <a:gd name="connsiteX7" fmla="*/ 795 w 9828"/>
              <a:gd name="connsiteY7" fmla="*/ 5774 h 9115"/>
              <a:gd name="connsiteX8" fmla="*/ 871 w 9828"/>
              <a:gd name="connsiteY8" fmla="*/ 6547 h 9115"/>
              <a:gd name="connsiteX9" fmla="*/ 968 w 9828"/>
              <a:gd name="connsiteY9" fmla="*/ 6659 h 9115"/>
              <a:gd name="connsiteX10" fmla="*/ 1140 w 9828"/>
              <a:gd name="connsiteY10" fmla="*/ 6274 h 9115"/>
              <a:gd name="connsiteX11" fmla="*/ 1231 w 9828"/>
              <a:gd name="connsiteY11" fmla="*/ 6659 h 9115"/>
              <a:gd name="connsiteX12" fmla="*/ 1311 w 9828"/>
              <a:gd name="connsiteY12" fmla="*/ 6159 h 9115"/>
              <a:gd name="connsiteX13" fmla="*/ 1402 w 9828"/>
              <a:gd name="connsiteY13" fmla="*/ 6547 h 9115"/>
              <a:gd name="connsiteX14" fmla="*/ 1571 w 9828"/>
              <a:gd name="connsiteY14" fmla="*/ 5909 h 9115"/>
              <a:gd name="connsiteX15" fmla="*/ 1666 w 9828"/>
              <a:gd name="connsiteY15" fmla="*/ 6274 h 9115"/>
              <a:gd name="connsiteX16" fmla="*/ 1762 w 9828"/>
              <a:gd name="connsiteY16" fmla="*/ 6023 h 9115"/>
              <a:gd name="connsiteX17" fmla="*/ 1836 w 9828"/>
              <a:gd name="connsiteY17" fmla="*/ 6409 h 9115"/>
              <a:gd name="connsiteX18" fmla="*/ 2022 w 9828"/>
              <a:gd name="connsiteY18" fmla="*/ 5387 h 9115"/>
              <a:gd name="connsiteX19" fmla="*/ 2103 w 9828"/>
              <a:gd name="connsiteY19" fmla="*/ 6023 h 9115"/>
              <a:gd name="connsiteX20" fmla="*/ 2198 w 9828"/>
              <a:gd name="connsiteY20" fmla="*/ 6159 h 9115"/>
              <a:gd name="connsiteX21" fmla="*/ 2269 w 9828"/>
              <a:gd name="connsiteY21" fmla="*/ 6547 h 9115"/>
              <a:gd name="connsiteX22" fmla="*/ 2372 w 9828"/>
              <a:gd name="connsiteY22" fmla="*/ 5909 h 9115"/>
              <a:gd name="connsiteX23" fmla="*/ 2543 w 9828"/>
              <a:gd name="connsiteY23" fmla="*/ 6409 h 9115"/>
              <a:gd name="connsiteX24" fmla="*/ 2631 w 9828"/>
              <a:gd name="connsiteY24" fmla="*/ 6547 h 9115"/>
              <a:gd name="connsiteX25" fmla="*/ 2724 w 9828"/>
              <a:gd name="connsiteY25" fmla="*/ 6274 h 9115"/>
              <a:gd name="connsiteX26" fmla="*/ 6571 w 9828"/>
              <a:gd name="connsiteY26" fmla="*/ 7182 h 9115"/>
              <a:gd name="connsiteX27" fmla="*/ 6665 w 9828"/>
              <a:gd name="connsiteY27" fmla="*/ 6409 h 9115"/>
              <a:gd name="connsiteX28" fmla="*/ 6755 w 9828"/>
              <a:gd name="connsiteY28" fmla="*/ 6659 h 9115"/>
              <a:gd name="connsiteX29" fmla="*/ 6841 w 9828"/>
              <a:gd name="connsiteY29" fmla="*/ 6023 h 9115"/>
              <a:gd name="connsiteX30" fmla="*/ 7024 w 9828"/>
              <a:gd name="connsiteY30" fmla="*/ 5774 h 9115"/>
              <a:gd name="connsiteX31" fmla="*/ 7099 w 9828"/>
              <a:gd name="connsiteY31" fmla="*/ 6274 h 9115"/>
              <a:gd name="connsiteX32" fmla="*/ 7195 w 9828"/>
              <a:gd name="connsiteY32" fmla="*/ 6409 h 9115"/>
              <a:gd name="connsiteX33" fmla="*/ 7272 w 9828"/>
              <a:gd name="connsiteY33" fmla="*/ 7433 h 9115"/>
              <a:gd name="connsiteX34" fmla="*/ 7457 w 9828"/>
              <a:gd name="connsiteY34" fmla="*/ 7319 h 9115"/>
              <a:gd name="connsiteX35" fmla="*/ 7534 w 9828"/>
              <a:gd name="connsiteY35" fmla="*/ 6796 h 9115"/>
              <a:gd name="connsiteX36" fmla="*/ 7629 w 9828"/>
              <a:gd name="connsiteY36" fmla="*/ 8205 h 9115"/>
              <a:gd name="connsiteX37" fmla="*/ 7727 w 9828"/>
              <a:gd name="connsiteY37" fmla="*/ 3205 h 9115"/>
              <a:gd name="connsiteX38" fmla="*/ 7896 w 9828"/>
              <a:gd name="connsiteY38" fmla="*/ 0 h 9115"/>
              <a:gd name="connsiteX39" fmla="*/ 7990 w 9828"/>
              <a:gd name="connsiteY39" fmla="*/ 1546 h 9115"/>
              <a:gd name="connsiteX40" fmla="*/ 8061 w 9828"/>
              <a:gd name="connsiteY40" fmla="*/ 1022 h 9115"/>
              <a:gd name="connsiteX41" fmla="*/ 8159 w 9828"/>
              <a:gd name="connsiteY41" fmla="*/ 2433 h 9115"/>
              <a:gd name="connsiteX42" fmla="*/ 8332 w 9828"/>
              <a:gd name="connsiteY42" fmla="*/ 2046 h 9115"/>
              <a:gd name="connsiteX43" fmla="*/ 8422 w 9828"/>
              <a:gd name="connsiteY43" fmla="*/ 2046 h 9115"/>
              <a:gd name="connsiteX44" fmla="*/ 8506 w 9828"/>
              <a:gd name="connsiteY44" fmla="*/ 2295 h 9115"/>
              <a:gd name="connsiteX45" fmla="*/ 8594 w 9828"/>
              <a:gd name="connsiteY45" fmla="*/ 3068 h 9115"/>
              <a:gd name="connsiteX46" fmla="*/ 8766 w 9828"/>
              <a:gd name="connsiteY46" fmla="*/ 1909 h 9115"/>
              <a:gd name="connsiteX47" fmla="*/ 8862 w 9828"/>
              <a:gd name="connsiteY47" fmla="*/ 2433 h 9115"/>
              <a:gd name="connsiteX48" fmla="*/ 8938 w 9828"/>
              <a:gd name="connsiteY48" fmla="*/ 2295 h 9115"/>
              <a:gd name="connsiteX49" fmla="*/ 9033 w 9828"/>
              <a:gd name="connsiteY49" fmla="*/ 1160 h 9115"/>
              <a:gd name="connsiteX50" fmla="*/ 9206 w 9828"/>
              <a:gd name="connsiteY50" fmla="*/ 1409 h 9115"/>
              <a:gd name="connsiteX51" fmla="*/ 9294 w 9828"/>
              <a:gd name="connsiteY51" fmla="*/ 638 h 9115"/>
              <a:gd name="connsiteX52" fmla="*/ 9391 w 9828"/>
              <a:gd name="connsiteY52" fmla="*/ 4862 h 9115"/>
              <a:gd name="connsiteX53" fmla="*/ 9467 w 9828"/>
              <a:gd name="connsiteY53" fmla="*/ 6659 h 9115"/>
              <a:gd name="connsiteX54" fmla="*/ 9654 w 9828"/>
              <a:gd name="connsiteY54" fmla="*/ 6659 h 9115"/>
              <a:gd name="connsiteX55" fmla="*/ 9734 w 9828"/>
              <a:gd name="connsiteY55" fmla="*/ 6023 h 9115"/>
              <a:gd name="connsiteX56" fmla="*/ 9828 w 9828"/>
              <a:gd name="connsiteY56" fmla="*/ 6023 h 9115"/>
              <a:gd name="connsiteX0" fmla="*/ 0 w 10000"/>
              <a:gd name="connsiteY0" fmla="*/ 9700 h 10000"/>
              <a:gd name="connsiteX1" fmla="*/ 269 w 10000"/>
              <a:gd name="connsiteY1" fmla="*/ 9850 h 10000"/>
              <a:gd name="connsiteX2" fmla="*/ 360 w 10000"/>
              <a:gd name="connsiteY2" fmla="*/ 10000 h 10000"/>
              <a:gd name="connsiteX3" fmla="*/ 447 w 10000"/>
              <a:gd name="connsiteY3" fmla="*/ 9426 h 10000"/>
              <a:gd name="connsiteX4" fmla="*/ 540 w 10000"/>
              <a:gd name="connsiteY4" fmla="*/ 9276 h 10000"/>
              <a:gd name="connsiteX5" fmla="*/ 712 w 10000"/>
              <a:gd name="connsiteY5" fmla="*/ 7183 h 10000"/>
              <a:gd name="connsiteX6" fmla="*/ 809 w 10000"/>
              <a:gd name="connsiteY6" fmla="*/ 6335 h 10000"/>
              <a:gd name="connsiteX7" fmla="*/ 886 w 10000"/>
              <a:gd name="connsiteY7" fmla="*/ 7183 h 10000"/>
              <a:gd name="connsiteX8" fmla="*/ 985 w 10000"/>
              <a:gd name="connsiteY8" fmla="*/ 7306 h 10000"/>
              <a:gd name="connsiteX9" fmla="*/ 1160 w 10000"/>
              <a:gd name="connsiteY9" fmla="*/ 6883 h 10000"/>
              <a:gd name="connsiteX10" fmla="*/ 1253 w 10000"/>
              <a:gd name="connsiteY10" fmla="*/ 7306 h 10000"/>
              <a:gd name="connsiteX11" fmla="*/ 1334 w 10000"/>
              <a:gd name="connsiteY11" fmla="*/ 6757 h 10000"/>
              <a:gd name="connsiteX12" fmla="*/ 1427 w 10000"/>
              <a:gd name="connsiteY12" fmla="*/ 7183 h 10000"/>
              <a:gd name="connsiteX13" fmla="*/ 1598 w 10000"/>
              <a:gd name="connsiteY13" fmla="*/ 6483 h 10000"/>
              <a:gd name="connsiteX14" fmla="*/ 1695 w 10000"/>
              <a:gd name="connsiteY14" fmla="*/ 6883 h 10000"/>
              <a:gd name="connsiteX15" fmla="*/ 1793 w 10000"/>
              <a:gd name="connsiteY15" fmla="*/ 6608 h 10000"/>
              <a:gd name="connsiteX16" fmla="*/ 1868 w 10000"/>
              <a:gd name="connsiteY16" fmla="*/ 7031 h 10000"/>
              <a:gd name="connsiteX17" fmla="*/ 2057 w 10000"/>
              <a:gd name="connsiteY17" fmla="*/ 5910 h 10000"/>
              <a:gd name="connsiteX18" fmla="*/ 2140 w 10000"/>
              <a:gd name="connsiteY18" fmla="*/ 6608 h 10000"/>
              <a:gd name="connsiteX19" fmla="*/ 2236 w 10000"/>
              <a:gd name="connsiteY19" fmla="*/ 6757 h 10000"/>
              <a:gd name="connsiteX20" fmla="*/ 2309 w 10000"/>
              <a:gd name="connsiteY20" fmla="*/ 7183 h 10000"/>
              <a:gd name="connsiteX21" fmla="*/ 2414 w 10000"/>
              <a:gd name="connsiteY21" fmla="*/ 6483 h 10000"/>
              <a:gd name="connsiteX22" fmla="*/ 2588 w 10000"/>
              <a:gd name="connsiteY22" fmla="*/ 7031 h 10000"/>
              <a:gd name="connsiteX23" fmla="*/ 2677 w 10000"/>
              <a:gd name="connsiteY23" fmla="*/ 7183 h 10000"/>
              <a:gd name="connsiteX24" fmla="*/ 2772 w 10000"/>
              <a:gd name="connsiteY24" fmla="*/ 6883 h 10000"/>
              <a:gd name="connsiteX25" fmla="*/ 6686 w 10000"/>
              <a:gd name="connsiteY25" fmla="*/ 7879 h 10000"/>
              <a:gd name="connsiteX26" fmla="*/ 6782 w 10000"/>
              <a:gd name="connsiteY26" fmla="*/ 7031 h 10000"/>
              <a:gd name="connsiteX27" fmla="*/ 6873 w 10000"/>
              <a:gd name="connsiteY27" fmla="*/ 7306 h 10000"/>
              <a:gd name="connsiteX28" fmla="*/ 6961 w 10000"/>
              <a:gd name="connsiteY28" fmla="*/ 6608 h 10000"/>
              <a:gd name="connsiteX29" fmla="*/ 7147 w 10000"/>
              <a:gd name="connsiteY29" fmla="*/ 6335 h 10000"/>
              <a:gd name="connsiteX30" fmla="*/ 7223 w 10000"/>
              <a:gd name="connsiteY30" fmla="*/ 6883 h 10000"/>
              <a:gd name="connsiteX31" fmla="*/ 7321 w 10000"/>
              <a:gd name="connsiteY31" fmla="*/ 7031 h 10000"/>
              <a:gd name="connsiteX32" fmla="*/ 7399 w 10000"/>
              <a:gd name="connsiteY32" fmla="*/ 8155 h 10000"/>
              <a:gd name="connsiteX33" fmla="*/ 7588 w 10000"/>
              <a:gd name="connsiteY33" fmla="*/ 8030 h 10000"/>
              <a:gd name="connsiteX34" fmla="*/ 7666 w 10000"/>
              <a:gd name="connsiteY34" fmla="*/ 7456 h 10000"/>
              <a:gd name="connsiteX35" fmla="*/ 7763 w 10000"/>
              <a:gd name="connsiteY35" fmla="*/ 9002 h 10000"/>
              <a:gd name="connsiteX36" fmla="*/ 7862 w 10000"/>
              <a:gd name="connsiteY36" fmla="*/ 3516 h 10000"/>
              <a:gd name="connsiteX37" fmla="*/ 8034 w 10000"/>
              <a:gd name="connsiteY37" fmla="*/ 0 h 10000"/>
              <a:gd name="connsiteX38" fmla="*/ 8130 w 10000"/>
              <a:gd name="connsiteY38" fmla="*/ 1696 h 10000"/>
              <a:gd name="connsiteX39" fmla="*/ 8202 w 10000"/>
              <a:gd name="connsiteY39" fmla="*/ 1121 h 10000"/>
              <a:gd name="connsiteX40" fmla="*/ 8302 w 10000"/>
              <a:gd name="connsiteY40" fmla="*/ 2669 h 10000"/>
              <a:gd name="connsiteX41" fmla="*/ 8478 w 10000"/>
              <a:gd name="connsiteY41" fmla="*/ 2245 h 10000"/>
              <a:gd name="connsiteX42" fmla="*/ 8569 w 10000"/>
              <a:gd name="connsiteY42" fmla="*/ 2245 h 10000"/>
              <a:gd name="connsiteX43" fmla="*/ 8655 w 10000"/>
              <a:gd name="connsiteY43" fmla="*/ 2518 h 10000"/>
              <a:gd name="connsiteX44" fmla="*/ 8744 w 10000"/>
              <a:gd name="connsiteY44" fmla="*/ 3366 h 10000"/>
              <a:gd name="connsiteX45" fmla="*/ 8919 w 10000"/>
              <a:gd name="connsiteY45" fmla="*/ 2094 h 10000"/>
              <a:gd name="connsiteX46" fmla="*/ 9017 w 10000"/>
              <a:gd name="connsiteY46" fmla="*/ 2669 h 10000"/>
              <a:gd name="connsiteX47" fmla="*/ 9094 w 10000"/>
              <a:gd name="connsiteY47" fmla="*/ 2518 h 10000"/>
              <a:gd name="connsiteX48" fmla="*/ 9191 w 10000"/>
              <a:gd name="connsiteY48" fmla="*/ 1273 h 10000"/>
              <a:gd name="connsiteX49" fmla="*/ 9367 w 10000"/>
              <a:gd name="connsiteY49" fmla="*/ 1546 h 10000"/>
              <a:gd name="connsiteX50" fmla="*/ 9457 w 10000"/>
              <a:gd name="connsiteY50" fmla="*/ 700 h 10000"/>
              <a:gd name="connsiteX51" fmla="*/ 9555 w 10000"/>
              <a:gd name="connsiteY51" fmla="*/ 5334 h 10000"/>
              <a:gd name="connsiteX52" fmla="*/ 9633 w 10000"/>
              <a:gd name="connsiteY52" fmla="*/ 7306 h 10000"/>
              <a:gd name="connsiteX53" fmla="*/ 9823 w 10000"/>
              <a:gd name="connsiteY53" fmla="*/ 7306 h 10000"/>
              <a:gd name="connsiteX54" fmla="*/ 9904 w 10000"/>
              <a:gd name="connsiteY54" fmla="*/ 6608 h 10000"/>
              <a:gd name="connsiteX55" fmla="*/ 10000 w 10000"/>
              <a:gd name="connsiteY55" fmla="*/ 6608 h 10000"/>
              <a:gd name="connsiteX0" fmla="*/ 0 w 9731"/>
              <a:gd name="connsiteY0" fmla="*/ 9850 h 10000"/>
              <a:gd name="connsiteX1" fmla="*/ 91 w 9731"/>
              <a:gd name="connsiteY1" fmla="*/ 10000 h 10000"/>
              <a:gd name="connsiteX2" fmla="*/ 178 w 9731"/>
              <a:gd name="connsiteY2" fmla="*/ 9426 h 10000"/>
              <a:gd name="connsiteX3" fmla="*/ 271 w 9731"/>
              <a:gd name="connsiteY3" fmla="*/ 9276 h 10000"/>
              <a:gd name="connsiteX4" fmla="*/ 443 w 9731"/>
              <a:gd name="connsiteY4" fmla="*/ 7183 h 10000"/>
              <a:gd name="connsiteX5" fmla="*/ 540 w 9731"/>
              <a:gd name="connsiteY5" fmla="*/ 6335 h 10000"/>
              <a:gd name="connsiteX6" fmla="*/ 617 w 9731"/>
              <a:gd name="connsiteY6" fmla="*/ 7183 h 10000"/>
              <a:gd name="connsiteX7" fmla="*/ 716 w 9731"/>
              <a:gd name="connsiteY7" fmla="*/ 7306 h 10000"/>
              <a:gd name="connsiteX8" fmla="*/ 891 w 9731"/>
              <a:gd name="connsiteY8" fmla="*/ 6883 h 10000"/>
              <a:gd name="connsiteX9" fmla="*/ 984 w 9731"/>
              <a:gd name="connsiteY9" fmla="*/ 7306 h 10000"/>
              <a:gd name="connsiteX10" fmla="*/ 1065 w 9731"/>
              <a:gd name="connsiteY10" fmla="*/ 6757 h 10000"/>
              <a:gd name="connsiteX11" fmla="*/ 1158 w 9731"/>
              <a:gd name="connsiteY11" fmla="*/ 7183 h 10000"/>
              <a:gd name="connsiteX12" fmla="*/ 1329 w 9731"/>
              <a:gd name="connsiteY12" fmla="*/ 6483 h 10000"/>
              <a:gd name="connsiteX13" fmla="*/ 1426 w 9731"/>
              <a:gd name="connsiteY13" fmla="*/ 6883 h 10000"/>
              <a:gd name="connsiteX14" fmla="*/ 1524 w 9731"/>
              <a:gd name="connsiteY14" fmla="*/ 6608 h 10000"/>
              <a:gd name="connsiteX15" fmla="*/ 1599 w 9731"/>
              <a:gd name="connsiteY15" fmla="*/ 7031 h 10000"/>
              <a:gd name="connsiteX16" fmla="*/ 1788 w 9731"/>
              <a:gd name="connsiteY16" fmla="*/ 5910 h 10000"/>
              <a:gd name="connsiteX17" fmla="*/ 1871 w 9731"/>
              <a:gd name="connsiteY17" fmla="*/ 6608 h 10000"/>
              <a:gd name="connsiteX18" fmla="*/ 1967 w 9731"/>
              <a:gd name="connsiteY18" fmla="*/ 6757 h 10000"/>
              <a:gd name="connsiteX19" fmla="*/ 2040 w 9731"/>
              <a:gd name="connsiteY19" fmla="*/ 7183 h 10000"/>
              <a:gd name="connsiteX20" fmla="*/ 2145 w 9731"/>
              <a:gd name="connsiteY20" fmla="*/ 6483 h 10000"/>
              <a:gd name="connsiteX21" fmla="*/ 2319 w 9731"/>
              <a:gd name="connsiteY21" fmla="*/ 7031 h 10000"/>
              <a:gd name="connsiteX22" fmla="*/ 2408 w 9731"/>
              <a:gd name="connsiteY22" fmla="*/ 7183 h 10000"/>
              <a:gd name="connsiteX23" fmla="*/ 2503 w 9731"/>
              <a:gd name="connsiteY23" fmla="*/ 6883 h 10000"/>
              <a:gd name="connsiteX24" fmla="*/ 6417 w 9731"/>
              <a:gd name="connsiteY24" fmla="*/ 7879 h 10000"/>
              <a:gd name="connsiteX25" fmla="*/ 6513 w 9731"/>
              <a:gd name="connsiteY25" fmla="*/ 7031 h 10000"/>
              <a:gd name="connsiteX26" fmla="*/ 6604 w 9731"/>
              <a:gd name="connsiteY26" fmla="*/ 7306 h 10000"/>
              <a:gd name="connsiteX27" fmla="*/ 6692 w 9731"/>
              <a:gd name="connsiteY27" fmla="*/ 6608 h 10000"/>
              <a:gd name="connsiteX28" fmla="*/ 6878 w 9731"/>
              <a:gd name="connsiteY28" fmla="*/ 6335 h 10000"/>
              <a:gd name="connsiteX29" fmla="*/ 6954 w 9731"/>
              <a:gd name="connsiteY29" fmla="*/ 6883 h 10000"/>
              <a:gd name="connsiteX30" fmla="*/ 7052 w 9731"/>
              <a:gd name="connsiteY30" fmla="*/ 7031 h 10000"/>
              <a:gd name="connsiteX31" fmla="*/ 7130 w 9731"/>
              <a:gd name="connsiteY31" fmla="*/ 8155 h 10000"/>
              <a:gd name="connsiteX32" fmla="*/ 7319 w 9731"/>
              <a:gd name="connsiteY32" fmla="*/ 8030 h 10000"/>
              <a:gd name="connsiteX33" fmla="*/ 7397 w 9731"/>
              <a:gd name="connsiteY33" fmla="*/ 7456 h 10000"/>
              <a:gd name="connsiteX34" fmla="*/ 7494 w 9731"/>
              <a:gd name="connsiteY34" fmla="*/ 9002 h 10000"/>
              <a:gd name="connsiteX35" fmla="*/ 7593 w 9731"/>
              <a:gd name="connsiteY35" fmla="*/ 3516 h 10000"/>
              <a:gd name="connsiteX36" fmla="*/ 7765 w 9731"/>
              <a:gd name="connsiteY36" fmla="*/ 0 h 10000"/>
              <a:gd name="connsiteX37" fmla="*/ 7861 w 9731"/>
              <a:gd name="connsiteY37" fmla="*/ 1696 h 10000"/>
              <a:gd name="connsiteX38" fmla="*/ 7933 w 9731"/>
              <a:gd name="connsiteY38" fmla="*/ 1121 h 10000"/>
              <a:gd name="connsiteX39" fmla="*/ 8033 w 9731"/>
              <a:gd name="connsiteY39" fmla="*/ 2669 h 10000"/>
              <a:gd name="connsiteX40" fmla="*/ 8209 w 9731"/>
              <a:gd name="connsiteY40" fmla="*/ 2245 h 10000"/>
              <a:gd name="connsiteX41" fmla="*/ 8300 w 9731"/>
              <a:gd name="connsiteY41" fmla="*/ 2245 h 10000"/>
              <a:gd name="connsiteX42" fmla="*/ 8386 w 9731"/>
              <a:gd name="connsiteY42" fmla="*/ 2518 h 10000"/>
              <a:gd name="connsiteX43" fmla="*/ 8475 w 9731"/>
              <a:gd name="connsiteY43" fmla="*/ 3366 h 10000"/>
              <a:gd name="connsiteX44" fmla="*/ 8650 w 9731"/>
              <a:gd name="connsiteY44" fmla="*/ 2094 h 10000"/>
              <a:gd name="connsiteX45" fmla="*/ 8748 w 9731"/>
              <a:gd name="connsiteY45" fmla="*/ 2669 h 10000"/>
              <a:gd name="connsiteX46" fmla="*/ 8825 w 9731"/>
              <a:gd name="connsiteY46" fmla="*/ 2518 h 10000"/>
              <a:gd name="connsiteX47" fmla="*/ 8922 w 9731"/>
              <a:gd name="connsiteY47" fmla="*/ 1273 h 10000"/>
              <a:gd name="connsiteX48" fmla="*/ 9098 w 9731"/>
              <a:gd name="connsiteY48" fmla="*/ 1546 h 10000"/>
              <a:gd name="connsiteX49" fmla="*/ 9188 w 9731"/>
              <a:gd name="connsiteY49" fmla="*/ 700 h 10000"/>
              <a:gd name="connsiteX50" fmla="*/ 9286 w 9731"/>
              <a:gd name="connsiteY50" fmla="*/ 5334 h 10000"/>
              <a:gd name="connsiteX51" fmla="*/ 9364 w 9731"/>
              <a:gd name="connsiteY51" fmla="*/ 7306 h 10000"/>
              <a:gd name="connsiteX52" fmla="*/ 9554 w 9731"/>
              <a:gd name="connsiteY52" fmla="*/ 7306 h 10000"/>
              <a:gd name="connsiteX53" fmla="*/ 9635 w 9731"/>
              <a:gd name="connsiteY53" fmla="*/ 6608 h 10000"/>
              <a:gd name="connsiteX54" fmla="*/ 9731 w 9731"/>
              <a:gd name="connsiteY54" fmla="*/ 6608 h 10000"/>
              <a:gd name="connsiteX0" fmla="*/ 0 w 10000"/>
              <a:gd name="connsiteY0" fmla="*/ 9850 h 9850"/>
              <a:gd name="connsiteX1" fmla="*/ 183 w 10000"/>
              <a:gd name="connsiteY1" fmla="*/ 9426 h 9850"/>
              <a:gd name="connsiteX2" fmla="*/ 278 w 10000"/>
              <a:gd name="connsiteY2" fmla="*/ 9276 h 9850"/>
              <a:gd name="connsiteX3" fmla="*/ 455 w 10000"/>
              <a:gd name="connsiteY3" fmla="*/ 7183 h 9850"/>
              <a:gd name="connsiteX4" fmla="*/ 555 w 10000"/>
              <a:gd name="connsiteY4" fmla="*/ 6335 h 9850"/>
              <a:gd name="connsiteX5" fmla="*/ 634 w 10000"/>
              <a:gd name="connsiteY5" fmla="*/ 7183 h 9850"/>
              <a:gd name="connsiteX6" fmla="*/ 736 w 10000"/>
              <a:gd name="connsiteY6" fmla="*/ 7306 h 9850"/>
              <a:gd name="connsiteX7" fmla="*/ 916 w 10000"/>
              <a:gd name="connsiteY7" fmla="*/ 6883 h 9850"/>
              <a:gd name="connsiteX8" fmla="*/ 1011 w 10000"/>
              <a:gd name="connsiteY8" fmla="*/ 7306 h 9850"/>
              <a:gd name="connsiteX9" fmla="*/ 1094 w 10000"/>
              <a:gd name="connsiteY9" fmla="*/ 6757 h 9850"/>
              <a:gd name="connsiteX10" fmla="*/ 1190 w 10000"/>
              <a:gd name="connsiteY10" fmla="*/ 7183 h 9850"/>
              <a:gd name="connsiteX11" fmla="*/ 1366 w 10000"/>
              <a:gd name="connsiteY11" fmla="*/ 6483 h 9850"/>
              <a:gd name="connsiteX12" fmla="*/ 1465 w 10000"/>
              <a:gd name="connsiteY12" fmla="*/ 6883 h 9850"/>
              <a:gd name="connsiteX13" fmla="*/ 1566 w 10000"/>
              <a:gd name="connsiteY13" fmla="*/ 6608 h 9850"/>
              <a:gd name="connsiteX14" fmla="*/ 1643 w 10000"/>
              <a:gd name="connsiteY14" fmla="*/ 7031 h 9850"/>
              <a:gd name="connsiteX15" fmla="*/ 1837 w 10000"/>
              <a:gd name="connsiteY15" fmla="*/ 5910 h 9850"/>
              <a:gd name="connsiteX16" fmla="*/ 1923 w 10000"/>
              <a:gd name="connsiteY16" fmla="*/ 6608 h 9850"/>
              <a:gd name="connsiteX17" fmla="*/ 2021 w 10000"/>
              <a:gd name="connsiteY17" fmla="*/ 6757 h 9850"/>
              <a:gd name="connsiteX18" fmla="*/ 2096 w 10000"/>
              <a:gd name="connsiteY18" fmla="*/ 7183 h 9850"/>
              <a:gd name="connsiteX19" fmla="*/ 2204 w 10000"/>
              <a:gd name="connsiteY19" fmla="*/ 6483 h 9850"/>
              <a:gd name="connsiteX20" fmla="*/ 2383 w 10000"/>
              <a:gd name="connsiteY20" fmla="*/ 7031 h 9850"/>
              <a:gd name="connsiteX21" fmla="*/ 2475 w 10000"/>
              <a:gd name="connsiteY21" fmla="*/ 7183 h 9850"/>
              <a:gd name="connsiteX22" fmla="*/ 2572 w 10000"/>
              <a:gd name="connsiteY22" fmla="*/ 6883 h 9850"/>
              <a:gd name="connsiteX23" fmla="*/ 6594 w 10000"/>
              <a:gd name="connsiteY23" fmla="*/ 7879 h 9850"/>
              <a:gd name="connsiteX24" fmla="*/ 6693 w 10000"/>
              <a:gd name="connsiteY24" fmla="*/ 7031 h 9850"/>
              <a:gd name="connsiteX25" fmla="*/ 6787 w 10000"/>
              <a:gd name="connsiteY25" fmla="*/ 7306 h 9850"/>
              <a:gd name="connsiteX26" fmla="*/ 6877 w 10000"/>
              <a:gd name="connsiteY26" fmla="*/ 6608 h 9850"/>
              <a:gd name="connsiteX27" fmla="*/ 7068 w 10000"/>
              <a:gd name="connsiteY27" fmla="*/ 6335 h 9850"/>
              <a:gd name="connsiteX28" fmla="*/ 7146 w 10000"/>
              <a:gd name="connsiteY28" fmla="*/ 6883 h 9850"/>
              <a:gd name="connsiteX29" fmla="*/ 7247 w 10000"/>
              <a:gd name="connsiteY29" fmla="*/ 7031 h 9850"/>
              <a:gd name="connsiteX30" fmla="*/ 7327 w 10000"/>
              <a:gd name="connsiteY30" fmla="*/ 8155 h 9850"/>
              <a:gd name="connsiteX31" fmla="*/ 7521 w 10000"/>
              <a:gd name="connsiteY31" fmla="*/ 8030 h 9850"/>
              <a:gd name="connsiteX32" fmla="*/ 7601 w 10000"/>
              <a:gd name="connsiteY32" fmla="*/ 7456 h 9850"/>
              <a:gd name="connsiteX33" fmla="*/ 7701 w 10000"/>
              <a:gd name="connsiteY33" fmla="*/ 9002 h 9850"/>
              <a:gd name="connsiteX34" fmla="*/ 7803 w 10000"/>
              <a:gd name="connsiteY34" fmla="*/ 3516 h 9850"/>
              <a:gd name="connsiteX35" fmla="*/ 7980 w 10000"/>
              <a:gd name="connsiteY35" fmla="*/ 0 h 9850"/>
              <a:gd name="connsiteX36" fmla="*/ 8078 w 10000"/>
              <a:gd name="connsiteY36" fmla="*/ 1696 h 9850"/>
              <a:gd name="connsiteX37" fmla="*/ 8152 w 10000"/>
              <a:gd name="connsiteY37" fmla="*/ 1121 h 9850"/>
              <a:gd name="connsiteX38" fmla="*/ 8255 w 10000"/>
              <a:gd name="connsiteY38" fmla="*/ 2669 h 9850"/>
              <a:gd name="connsiteX39" fmla="*/ 8436 w 10000"/>
              <a:gd name="connsiteY39" fmla="*/ 2245 h 9850"/>
              <a:gd name="connsiteX40" fmla="*/ 8529 w 10000"/>
              <a:gd name="connsiteY40" fmla="*/ 2245 h 9850"/>
              <a:gd name="connsiteX41" fmla="*/ 8618 w 10000"/>
              <a:gd name="connsiteY41" fmla="*/ 2518 h 9850"/>
              <a:gd name="connsiteX42" fmla="*/ 8709 w 10000"/>
              <a:gd name="connsiteY42" fmla="*/ 3366 h 9850"/>
              <a:gd name="connsiteX43" fmla="*/ 8889 w 10000"/>
              <a:gd name="connsiteY43" fmla="*/ 2094 h 9850"/>
              <a:gd name="connsiteX44" fmla="*/ 8990 w 10000"/>
              <a:gd name="connsiteY44" fmla="*/ 2669 h 9850"/>
              <a:gd name="connsiteX45" fmla="*/ 9069 w 10000"/>
              <a:gd name="connsiteY45" fmla="*/ 2518 h 9850"/>
              <a:gd name="connsiteX46" fmla="*/ 9169 w 10000"/>
              <a:gd name="connsiteY46" fmla="*/ 1273 h 9850"/>
              <a:gd name="connsiteX47" fmla="*/ 9350 w 10000"/>
              <a:gd name="connsiteY47" fmla="*/ 1546 h 9850"/>
              <a:gd name="connsiteX48" fmla="*/ 9442 w 10000"/>
              <a:gd name="connsiteY48" fmla="*/ 700 h 9850"/>
              <a:gd name="connsiteX49" fmla="*/ 9543 w 10000"/>
              <a:gd name="connsiteY49" fmla="*/ 5334 h 9850"/>
              <a:gd name="connsiteX50" fmla="*/ 9623 w 10000"/>
              <a:gd name="connsiteY50" fmla="*/ 7306 h 9850"/>
              <a:gd name="connsiteX51" fmla="*/ 9818 w 10000"/>
              <a:gd name="connsiteY51" fmla="*/ 7306 h 9850"/>
              <a:gd name="connsiteX52" fmla="*/ 9901 w 10000"/>
              <a:gd name="connsiteY52" fmla="*/ 6608 h 9850"/>
              <a:gd name="connsiteX53" fmla="*/ 10000 w 10000"/>
              <a:gd name="connsiteY53" fmla="*/ 6608 h 9850"/>
              <a:gd name="connsiteX0" fmla="*/ 0 w 9817"/>
              <a:gd name="connsiteY0" fmla="*/ 9570 h 9570"/>
              <a:gd name="connsiteX1" fmla="*/ 95 w 9817"/>
              <a:gd name="connsiteY1" fmla="*/ 9417 h 9570"/>
              <a:gd name="connsiteX2" fmla="*/ 272 w 9817"/>
              <a:gd name="connsiteY2" fmla="*/ 7292 h 9570"/>
              <a:gd name="connsiteX3" fmla="*/ 372 w 9817"/>
              <a:gd name="connsiteY3" fmla="*/ 6431 h 9570"/>
              <a:gd name="connsiteX4" fmla="*/ 451 w 9817"/>
              <a:gd name="connsiteY4" fmla="*/ 7292 h 9570"/>
              <a:gd name="connsiteX5" fmla="*/ 553 w 9817"/>
              <a:gd name="connsiteY5" fmla="*/ 7417 h 9570"/>
              <a:gd name="connsiteX6" fmla="*/ 733 w 9817"/>
              <a:gd name="connsiteY6" fmla="*/ 6988 h 9570"/>
              <a:gd name="connsiteX7" fmla="*/ 828 w 9817"/>
              <a:gd name="connsiteY7" fmla="*/ 7417 h 9570"/>
              <a:gd name="connsiteX8" fmla="*/ 911 w 9817"/>
              <a:gd name="connsiteY8" fmla="*/ 6860 h 9570"/>
              <a:gd name="connsiteX9" fmla="*/ 1007 w 9817"/>
              <a:gd name="connsiteY9" fmla="*/ 7292 h 9570"/>
              <a:gd name="connsiteX10" fmla="*/ 1183 w 9817"/>
              <a:gd name="connsiteY10" fmla="*/ 6582 h 9570"/>
              <a:gd name="connsiteX11" fmla="*/ 1282 w 9817"/>
              <a:gd name="connsiteY11" fmla="*/ 6988 h 9570"/>
              <a:gd name="connsiteX12" fmla="*/ 1383 w 9817"/>
              <a:gd name="connsiteY12" fmla="*/ 6709 h 9570"/>
              <a:gd name="connsiteX13" fmla="*/ 1460 w 9817"/>
              <a:gd name="connsiteY13" fmla="*/ 7138 h 9570"/>
              <a:gd name="connsiteX14" fmla="*/ 1654 w 9817"/>
              <a:gd name="connsiteY14" fmla="*/ 6000 h 9570"/>
              <a:gd name="connsiteX15" fmla="*/ 1740 w 9817"/>
              <a:gd name="connsiteY15" fmla="*/ 6709 h 9570"/>
              <a:gd name="connsiteX16" fmla="*/ 1838 w 9817"/>
              <a:gd name="connsiteY16" fmla="*/ 6860 h 9570"/>
              <a:gd name="connsiteX17" fmla="*/ 1913 w 9817"/>
              <a:gd name="connsiteY17" fmla="*/ 7292 h 9570"/>
              <a:gd name="connsiteX18" fmla="*/ 2021 w 9817"/>
              <a:gd name="connsiteY18" fmla="*/ 6582 h 9570"/>
              <a:gd name="connsiteX19" fmla="*/ 2200 w 9817"/>
              <a:gd name="connsiteY19" fmla="*/ 7138 h 9570"/>
              <a:gd name="connsiteX20" fmla="*/ 2292 w 9817"/>
              <a:gd name="connsiteY20" fmla="*/ 7292 h 9570"/>
              <a:gd name="connsiteX21" fmla="*/ 2389 w 9817"/>
              <a:gd name="connsiteY21" fmla="*/ 6988 h 9570"/>
              <a:gd name="connsiteX22" fmla="*/ 6411 w 9817"/>
              <a:gd name="connsiteY22" fmla="*/ 7999 h 9570"/>
              <a:gd name="connsiteX23" fmla="*/ 6510 w 9817"/>
              <a:gd name="connsiteY23" fmla="*/ 7138 h 9570"/>
              <a:gd name="connsiteX24" fmla="*/ 6604 w 9817"/>
              <a:gd name="connsiteY24" fmla="*/ 7417 h 9570"/>
              <a:gd name="connsiteX25" fmla="*/ 6694 w 9817"/>
              <a:gd name="connsiteY25" fmla="*/ 6709 h 9570"/>
              <a:gd name="connsiteX26" fmla="*/ 6885 w 9817"/>
              <a:gd name="connsiteY26" fmla="*/ 6431 h 9570"/>
              <a:gd name="connsiteX27" fmla="*/ 6963 w 9817"/>
              <a:gd name="connsiteY27" fmla="*/ 6988 h 9570"/>
              <a:gd name="connsiteX28" fmla="*/ 7064 w 9817"/>
              <a:gd name="connsiteY28" fmla="*/ 7138 h 9570"/>
              <a:gd name="connsiteX29" fmla="*/ 7144 w 9817"/>
              <a:gd name="connsiteY29" fmla="*/ 8279 h 9570"/>
              <a:gd name="connsiteX30" fmla="*/ 7338 w 9817"/>
              <a:gd name="connsiteY30" fmla="*/ 8152 h 9570"/>
              <a:gd name="connsiteX31" fmla="*/ 7418 w 9817"/>
              <a:gd name="connsiteY31" fmla="*/ 7570 h 9570"/>
              <a:gd name="connsiteX32" fmla="*/ 7518 w 9817"/>
              <a:gd name="connsiteY32" fmla="*/ 9139 h 9570"/>
              <a:gd name="connsiteX33" fmla="*/ 7620 w 9817"/>
              <a:gd name="connsiteY33" fmla="*/ 3570 h 9570"/>
              <a:gd name="connsiteX34" fmla="*/ 7797 w 9817"/>
              <a:gd name="connsiteY34" fmla="*/ 0 h 9570"/>
              <a:gd name="connsiteX35" fmla="*/ 7895 w 9817"/>
              <a:gd name="connsiteY35" fmla="*/ 1722 h 9570"/>
              <a:gd name="connsiteX36" fmla="*/ 7969 w 9817"/>
              <a:gd name="connsiteY36" fmla="*/ 1138 h 9570"/>
              <a:gd name="connsiteX37" fmla="*/ 8072 w 9817"/>
              <a:gd name="connsiteY37" fmla="*/ 2710 h 9570"/>
              <a:gd name="connsiteX38" fmla="*/ 8253 w 9817"/>
              <a:gd name="connsiteY38" fmla="*/ 2279 h 9570"/>
              <a:gd name="connsiteX39" fmla="*/ 8346 w 9817"/>
              <a:gd name="connsiteY39" fmla="*/ 2279 h 9570"/>
              <a:gd name="connsiteX40" fmla="*/ 8435 w 9817"/>
              <a:gd name="connsiteY40" fmla="*/ 2556 h 9570"/>
              <a:gd name="connsiteX41" fmla="*/ 8526 w 9817"/>
              <a:gd name="connsiteY41" fmla="*/ 3417 h 9570"/>
              <a:gd name="connsiteX42" fmla="*/ 8706 w 9817"/>
              <a:gd name="connsiteY42" fmla="*/ 2126 h 9570"/>
              <a:gd name="connsiteX43" fmla="*/ 8807 w 9817"/>
              <a:gd name="connsiteY43" fmla="*/ 2710 h 9570"/>
              <a:gd name="connsiteX44" fmla="*/ 8886 w 9817"/>
              <a:gd name="connsiteY44" fmla="*/ 2556 h 9570"/>
              <a:gd name="connsiteX45" fmla="*/ 8986 w 9817"/>
              <a:gd name="connsiteY45" fmla="*/ 1292 h 9570"/>
              <a:gd name="connsiteX46" fmla="*/ 9167 w 9817"/>
              <a:gd name="connsiteY46" fmla="*/ 1570 h 9570"/>
              <a:gd name="connsiteX47" fmla="*/ 9259 w 9817"/>
              <a:gd name="connsiteY47" fmla="*/ 711 h 9570"/>
              <a:gd name="connsiteX48" fmla="*/ 9360 w 9817"/>
              <a:gd name="connsiteY48" fmla="*/ 5415 h 9570"/>
              <a:gd name="connsiteX49" fmla="*/ 9440 w 9817"/>
              <a:gd name="connsiteY49" fmla="*/ 7417 h 9570"/>
              <a:gd name="connsiteX50" fmla="*/ 9635 w 9817"/>
              <a:gd name="connsiteY50" fmla="*/ 7417 h 9570"/>
              <a:gd name="connsiteX51" fmla="*/ 9718 w 9817"/>
              <a:gd name="connsiteY51" fmla="*/ 6709 h 9570"/>
              <a:gd name="connsiteX52" fmla="*/ 9817 w 9817"/>
              <a:gd name="connsiteY52" fmla="*/ 6709 h 9570"/>
              <a:gd name="connsiteX0" fmla="*/ 0 w 9903"/>
              <a:gd name="connsiteY0" fmla="*/ 9840 h 9840"/>
              <a:gd name="connsiteX1" fmla="*/ 180 w 9903"/>
              <a:gd name="connsiteY1" fmla="*/ 7620 h 9840"/>
              <a:gd name="connsiteX2" fmla="*/ 282 w 9903"/>
              <a:gd name="connsiteY2" fmla="*/ 6720 h 9840"/>
              <a:gd name="connsiteX3" fmla="*/ 362 w 9903"/>
              <a:gd name="connsiteY3" fmla="*/ 7620 h 9840"/>
              <a:gd name="connsiteX4" fmla="*/ 466 w 9903"/>
              <a:gd name="connsiteY4" fmla="*/ 7750 h 9840"/>
              <a:gd name="connsiteX5" fmla="*/ 650 w 9903"/>
              <a:gd name="connsiteY5" fmla="*/ 7302 h 9840"/>
              <a:gd name="connsiteX6" fmla="*/ 746 w 9903"/>
              <a:gd name="connsiteY6" fmla="*/ 7750 h 9840"/>
              <a:gd name="connsiteX7" fmla="*/ 831 w 9903"/>
              <a:gd name="connsiteY7" fmla="*/ 7168 h 9840"/>
              <a:gd name="connsiteX8" fmla="*/ 929 w 9903"/>
              <a:gd name="connsiteY8" fmla="*/ 7620 h 9840"/>
              <a:gd name="connsiteX9" fmla="*/ 1108 w 9903"/>
              <a:gd name="connsiteY9" fmla="*/ 6878 h 9840"/>
              <a:gd name="connsiteX10" fmla="*/ 1209 w 9903"/>
              <a:gd name="connsiteY10" fmla="*/ 7302 h 9840"/>
              <a:gd name="connsiteX11" fmla="*/ 1312 w 9903"/>
              <a:gd name="connsiteY11" fmla="*/ 7010 h 9840"/>
              <a:gd name="connsiteX12" fmla="*/ 1390 w 9903"/>
              <a:gd name="connsiteY12" fmla="*/ 7459 h 9840"/>
              <a:gd name="connsiteX13" fmla="*/ 1588 w 9903"/>
              <a:gd name="connsiteY13" fmla="*/ 6270 h 9840"/>
              <a:gd name="connsiteX14" fmla="*/ 1675 w 9903"/>
              <a:gd name="connsiteY14" fmla="*/ 7010 h 9840"/>
              <a:gd name="connsiteX15" fmla="*/ 1775 w 9903"/>
              <a:gd name="connsiteY15" fmla="*/ 7168 h 9840"/>
              <a:gd name="connsiteX16" fmla="*/ 1852 w 9903"/>
              <a:gd name="connsiteY16" fmla="*/ 7620 h 9840"/>
              <a:gd name="connsiteX17" fmla="*/ 1962 w 9903"/>
              <a:gd name="connsiteY17" fmla="*/ 6878 h 9840"/>
              <a:gd name="connsiteX18" fmla="*/ 2144 w 9903"/>
              <a:gd name="connsiteY18" fmla="*/ 7459 h 9840"/>
              <a:gd name="connsiteX19" fmla="*/ 2238 w 9903"/>
              <a:gd name="connsiteY19" fmla="*/ 7620 h 9840"/>
              <a:gd name="connsiteX20" fmla="*/ 2337 w 9903"/>
              <a:gd name="connsiteY20" fmla="*/ 7302 h 9840"/>
              <a:gd name="connsiteX21" fmla="*/ 6434 w 9903"/>
              <a:gd name="connsiteY21" fmla="*/ 8358 h 9840"/>
              <a:gd name="connsiteX22" fmla="*/ 6534 w 9903"/>
              <a:gd name="connsiteY22" fmla="*/ 7459 h 9840"/>
              <a:gd name="connsiteX23" fmla="*/ 6630 w 9903"/>
              <a:gd name="connsiteY23" fmla="*/ 7750 h 9840"/>
              <a:gd name="connsiteX24" fmla="*/ 6722 w 9903"/>
              <a:gd name="connsiteY24" fmla="*/ 7010 h 9840"/>
              <a:gd name="connsiteX25" fmla="*/ 6916 w 9903"/>
              <a:gd name="connsiteY25" fmla="*/ 6720 h 9840"/>
              <a:gd name="connsiteX26" fmla="*/ 6996 w 9903"/>
              <a:gd name="connsiteY26" fmla="*/ 7302 h 9840"/>
              <a:gd name="connsiteX27" fmla="*/ 7099 w 9903"/>
              <a:gd name="connsiteY27" fmla="*/ 7459 h 9840"/>
              <a:gd name="connsiteX28" fmla="*/ 7180 w 9903"/>
              <a:gd name="connsiteY28" fmla="*/ 8651 h 9840"/>
              <a:gd name="connsiteX29" fmla="*/ 7378 w 9903"/>
              <a:gd name="connsiteY29" fmla="*/ 8518 h 9840"/>
              <a:gd name="connsiteX30" fmla="*/ 7459 w 9903"/>
              <a:gd name="connsiteY30" fmla="*/ 7910 h 9840"/>
              <a:gd name="connsiteX31" fmla="*/ 7561 w 9903"/>
              <a:gd name="connsiteY31" fmla="*/ 9550 h 9840"/>
              <a:gd name="connsiteX32" fmla="*/ 7665 w 9903"/>
              <a:gd name="connsiteY32" fmla="*/ 3730 h 9840"/>
              <a:gd name="connsiteX33" fmla="*/ 7845 w 9903"/>
              <a:gd name="connsiteY33" fmla="*/ 0 h 9840"/>
              <a:gd name="connsiteX34" fmla="*/ 7945 w 9903"/>
              <a:gd name="connsiteY34" fmla="*/ 1799 h 9840"/>
              <a:gd name="connsiteX35" fmla="*/ 8021 w 9903"/>
              <a:gd name="connsiteY35" fmla="*/ 1189 h 9840"/>
              <a:gd name="connsiteX36" fmla="*/ 8125 w 9903"/>
              <a:gd name="connsiteY36" fmla="*/ 2832 h 9840"/>
              <a:gd name="connsiteX37" fmla="*/ 8310 w 9903"/>
              <a:gd name="connsiteY37" fmla="*/ 2381 h 9840"/>
              <a:gd name="connsiteX38" fmla="*/ 8405 w 9903"/>
              <a:gd name="connsiteY38" fmla="*/ 2381 h 9840"/>
              <a:gd name="connsiteX39" fmla="*/ 8495 w 9903"/>
              <a:gd name="connsiteY39" fmla="*/ 2671 h 9840"/>
              <a:gd name="connsiteX40" fmla="*/ 8588 w 9903"/>
              <a:gd name="connsiteY40" fmla="*/ 3571 h 9840"/>
              <a:gd name="connsiteX41" fmla="*/ 8771 w 9903"/>
              <a:gd name="connsiteY41" fmla="*/ 2222 h 9840"/>
              <a:gd name="connsiteX42" fmla="*/ 8874 w 9903"/>
              <a:gd name="connsiteY42" fmla="*/ 2832 h 9840"/>
              <a:gd name="connsiteX43" fmla="*/ 8955 w 9903"/>
              <a:gd name="connsiteY43" fmla="*/ 2671 h 9840"/>
              <a:gd name="connsiteX44" fmla="*/ 9057 w 9903"/>
              <a:gd name="connsiteY44" fmla="*/ 1350 h 9840"/>
              <a:gd name="connsiteX45" fmla="*/ 9241 w 9903"/>
              <a:gd name="connsiteY45" fmla="*/ 1641 h 9840"/>
              <a:gd name="connsiteX46" fmla="*/ 9335 w 9903"/>
              <a:gd name="connsiteY46" fmla="*/ 743 h 9840"/>
              <a:gd name="connsiteX47" fmla="*/ 9437 w 9903"/>
              <a:gd name="connsiteY47" fmla="*/ 5658 h 9840"/>
              <a:gd name="connsiteX48" fmla="*/ 9519 w 9903"/>
              <a:gd name="connsiteY48" fmla="*/ 7750 h 9840"/>
              <a:gd name="connsiteX49" fmla="*/ 9718 w 9903"/>
              <a:gd name="connsiteY49" fmla="*/ 7750 h 9840"/>
              <a:gd name="connsiteX50" fmla="*/ 9802 w 9903"/>
              <a:gd name="connsiteY50" fmla="*/ 7010 h 9840"/>
              <a:gd name="connsiteX51" fmla="*/ 9903 w 9903"/>
              <a:gd name="connsiteY51" fmla="*/ 7010 h 9840"/>
              <a:gd name="connsiteX0" fmla="*/ 0 w 9818"/>
              <a:gd name="connsiteY0" fmla="*/ 7744 h 9705"/>
              <a:gd name="connsiteX1" fmla="*/ 103 w 9818"/>
              <a:gd name="connsiteY1" fmla="*/ 6829 h 9705"/>
              <a:gd name="connsiteX2" fmla="*/ 184 w 9818"/>
              <a:gd name="connsiteY2" fmla="*/ 7744 h 9705"/>
              <a:gd name="connsiteX3" fmla="*/ 289 w 9818"/>
              <a:gd name="connsiteY3" fmla="*/ 7876 h 9705"/>
              <a:gd name="connsiteX4" fmla="*/ 474 w 9818"/>
              <a:gd name="connsiteY4" fmla="*/ 7421 h 9705"/>
              <a:gd name="connsiteX5" fmla="*/ 571 w 9818"/>
              <a:gd name="connsiteY5" fmla="*/ 7876 h 9705"/>
              <a:gd name="connsiteX6" fmla="*/ 657 w 9818"/>
              <a:gd name="connsiteY6" fmla="*/ 7285 h 9705"/>
              <a:gd name="connsiteX7" fmla="*/ 756 w 9818"/>
              <a:gd name="connsiteY7" fmla="*/ 7744 h 9705"/>
              <a:gd name="connsiteX8" fmla="*/ 937 w 9818"/>
              <a:gd name="connsiteY8" fmla="*/ 6990 h 9705"/>
              <a:gd name="connsiteX9" fmla="*/ 1039 w 9818"/>
              <a:gd name="connsiteY9" fmla="*/ 7421 h 9705"/>
              <a:gd name="connsiteX10" fmla="*/ 1143 w 9818"/>
              <a:gd name="connsiteY10" fmla="*/ 7124 h 9705"/>
              <a:gd name="connsiteX11" fmla="*/ 1222 w 9818"/>
              <a:gd name="connsiteY11" fmla="*/ 7580 h 9705"/>
              <a:gd name="connsiteX12" fmla="*/ 1422 w 9818"/>
              <a:gd name="connsiteY12" fmla="*/ 6372 h 9705"/>
              <a:gd name="connsiteX13" fmla="*/ 1509 w 9818"/>
              <a:gd name="connsiteY13" fmla="*/ 7124 h 9705"/>
              <a:gd name="connsiteX14" fmla="*/ 1610 w 9818"/>
              <a:gd name="connsiteY14" fmla="*/ 7285 h 9705"/>
              <a:gd name="connsiteX15" fmla="*/ 1688 w 9818"/>
              <a:gd name="connsiteY15" fmla="*/ 7744 h 9705"/>
              <a:gd name="connsiteX16" fmla="*/ 1799 w 9818"/>
              <a:gd name="connsiteY16" fmla="*/ 6990 h 9705"/>
              <a:gd name="connsiteX17" fmla="*/ 1983 w 9818"/>
              <a:gd name="connsiteY17" fmla="*/ 7580 h 9705"/>
              <a:gd name="connsiteX18" fmla="*/ 2078 w 9818"/>
              <a:gd name="connsiteY18" fmla="*/ 7744 h 9705"/>
              <a:gd name="connsiteX19" fmla="*/ 2178 w 9818"/>
              <a:gd name="connsiteY19" fmla="*/ 7421 h 9705"/>
              <a:gd name="connsiteX20" fmla="*/ 6315 w 9818"/>
              <a:gd name="connsiteY20" fmla="*/ 8494 h 9705"/>
              <a:gd name="connsiteX21" fmla="*/ 6416 w 9818"/>
              <a:gd name="connsiteY21" fmla="*/ 7580 h 9705"/>
              <a:gd name="connsiteX22" fmla="*/ 6513 w 9818"/>
              <a:gd name="connsiteY22" fmla="*/ 7876 h 9705"/>
              <a:gd name="connsiteX23" fmla="*/ 6606 w 9818"/>
              <a:gd name="connsiteY23" fmla="*/ 7124 h 9705"/>
              <a:gd name="connsiteX24" fmla="*/ 6802 w 9818"/>
              <a:gd name="connsiteY24" fmla="*/ 6829 h 9705"/>
              <a:gd name="connsiteX25" fmla="*/ 6883 w 9818"/>
              <a:gd name="connsiteY25" fmla="*/ 7421 h 9705"/>
              <a:gd name="connsiteX26" fmla="*/ 6987 w 9818"/>
              <a:gd name="connsiteY26" fmla="*/ 7580 h 9705"/>
              <a:gd name="connsiteX27" fmla="*/ 7068 w 9818"/>
              <a:gd name="connsiteY27" fmla="*/ 8792 h 9705"/>
              <a:gd name="connsiteX28" fmla="*/ 7268 w 9818"/>
              <a:gd name="connsiteY28" fmla="*/ 8657 h 9705"/>
              <a:gd name="connsiteX29" fmla="*/ 7350 w 9818"/>
              <a:gd name="connsiteY29" fmla="*/ 8039 h 9705"/>
              <a:gd name="connsiteX30" fmla="*/ 7453 w 9818"/>
              <a:gd name="connsiteY30" fmla="*/ 9705 h 9705"/>
              <a:gd name="connsiteX31" fmla="*/ 7558 w 9818"/>
              <a:gd name="connsiteY31" fmla="*/ 3791 h 9705"/>
              <a:gd name="connsiteX32" fmla="*/ 7740 w 9818"/>
              <a:gd name="connsiteY32" fmla="*/ 0 h 9705"/>
              <a:gd name="connsiteX33" fmla="*/ 7841 w 9818"/>
              <a:gd name="connsiteY33" fmla="*/ 1828 h 9705"/>
              <a:gd name="connsiteX34" fmla="*/ 7918 w 9818"/>
              <a:gd name="connsiteY34" fmla="*/ 1208 h 9705"/>
              <a:gd name="connsiteX35" fmla="*/ 8023 w 9818"/>
              <a:gd name="connsiteY35" fmla="*/ 2878 h 9705"/>
              <a:gd name="connsiteX36" fmla="*/ 8209 w 9818"/>
              <a:gd name="connsiteY36" fmla="*/ 2420 h 9705"/>
              <a:gd name="connsiteX37" fmla="*/ 8305 w 9818"/>
              <a:gd name="connsiteY37" fmla="*/ 2420 h 9705"/>
              <a:gd name="connsiteX38" fmla="*/ 8396 w 9818"/>
              <a:gd name="connsiteY38" fmla="*/ 2714 h 9705"/>
              <a:gd name="connsiteX39" fmla="*/ 8490 w 9818"/>
              <a:gd name="connsiteY39" fmla="*/ 3629 h 9705"/>
              <a:gd name="connsiteX40" fmla="*/ 8675 w 9818"/>
              <a:gd name="connsiteY40" fmla="*/ 2258 h 9705"/>
              <a:gd name="connsiteX41" fmla="*/ 8779 w 9818"/>
              <a:gd name="connsiteY41" fmla="*/ 2878 h 9705"/>
              <a:gd name="connsiteX42" fmla="*/ 8861 w 9818"/>
              <a:gd name="connsiteY42" fmla="*/ 2714 h 9705"/>
              <a:gd name="connsiteX43" fmla="*/ 8964 w 9818"/>
              <a:gd name="connsiteY43" fmla="*/ 1372 h 9705"/>
              <a:gd name="connsiteX44" fmla="*/ 9150 w 9818"/>
              <a:gd name="connsiteY44" fmla="*/ 1668 h 9705"/>
              <a:gd name="connsiteX45" fmla="*/ 9244 w 9818"/>
              <a:gd name="connsiteY45" fmla="*/ 755 h 9705"/>
              <a:gd name="connsiteX46" fmla="*/ 9347 w 9818"/>
              <a:gd name="connsiteY46" fmla="*/ 5750 h 9705"/>
              <a:gd name="connsiteX47" fmla="*/ 9430 w 9818"/>
              <a:gd name="connsiteY47" fmla="*/ 7876 h 9705"/>
              <a:gd name="connsiteX48" fmla="*/ 9631 w 9818"/>
              <a:gd name="connsiteY48" fmla="*/ 7876 h 9705"/>
              <a:gd name="connsiteX49" fmla="*/ 9716 w 9818"/>
              <a:gd name="connsiteY49" fmla="*/ 7124 h 9705"/>
              <a:gd name="connsiteX50" fmla="*/ 9818 w 9818"/>
              <a:gd name="connsiteY50" fmla="*/ 7124 h 9705"/>
              <a:gd name="connsiteX0" fmla="*/ 0 w 9895"/>
              <a:gd name="connsiteY0" fmla="*/ 7037 h 10000"/>
              <a:gd name="connsiteX1" fmla="*/ 82 w 9895"/>
              <a:gd name="connsiteY1" fmla="*/ 7979 h 10000"/>
              <a:gd name="connsiteX2" fmla="*/ 189 w 9895"/>
              <a:gd name="connsiteY2" fmla="*/ 8115 h 10000"/>
              <a:gd name="connsiteX3" fmla="*/ 378 w 9895"/>
              <a:gd name="connsiteY3" fmla="*/ 7647 h 10000"/>
              <a:gd name="connsiteX4" fmla="*/ 477 w 9895"/>
              <a:gd name="connsiteY4" fmla="*/ 8115 h 10000"/>
              <a:gd name="connsiteX5" fmla="*/ 564 w 9895"/>
              <a:gd name="connsiteY5" fmla="*/ 7506 h 10000"/>
              <a:gd name="connsiteX6" fmla="*/ 665 w 9895"/>
              <a:gd name="connsiteY6" fmla="*/ 7979 h 10000"/>
              <a:gd name="connsiteX7" fmla="*/ 849 w 9895"/>
              <a:gd name="connsiteY7" fmla="*/ 7202 h 10000"/>
              <a:gd name="connsiteX8" fmla="*/ 953 w 9895"/>
              <a:gd name="connsiteY8" fmla="*/ 7647 h 10000"/>
              <a:gd name="connsiteX9" fmla="*/ 1059 w 9895"/>
              <a:gd name="connsiteY9" fmla="*/ 7341 h 10000"/>
              <a:gd name="connsiteX10" fmla="*/ 1140 w 9895"/>
              <a:gd name="connsiteY10" fmla="*/ 7810 h 10000"/>
              <a:gd name="connsiteX11" fmla="*/ 1343 w 9895"/>
              <a:gd name="connsiteY11" fmla="*/ 6566 h 10000"/>
              <a:gd name="connsiteX12" fmla="*/ 1432 w 9895"/>
              <a:gd name="connsiteY12" fmla="*/ 7341 h 10000"/>
              <a:gd name="connsiteX13" fmla="*/ 1535 w 9895"/>
              <a:gd name="connsiteY13" fmla="*/ 7506 h 10000"/>
              <a:gd name="connsiteX14" fmla="*/ 1614 w 9895"/>
              <a:gd name="connsiteY14" fmla="*/ 7979 h 10000"/>
              <a:gd name="connsiteX15" fmla="*/ 1727 w 9895"/>
              <a:gd name="connsiteY15" fmla="*/ 7202 h 10000"/>
              <a:gd name="connsiteX16" fmla="*/ 1915 w 9895"/>
              <a:gd name="connsiteY16" fmla="*/ 7810 h 10000"/>
              <a:gd name="connsiteX17" fmla="*/ 2012 w 9895"/>
              <a:gd name="connsiteY17" fmla="*/ 7979 h 10000"/>
              <a:gd name="connsiteX18" fmla="*/ 2113 w 9895"/>
              <a:gd name="connsiteY18" fmla="*/ 7647 h 10000"/>
              <a:gd name="connsiteX19" fmla="*/ 6327 w 9895"/>
              <a:gd name="connsiteY19" fmla="*/ 8752 h 10000"/>
              <a:gd name="connsiteX20" fmla="*/ 6430 w 9895"/>
              <a:gd name="connsiteY20" fmla="*/ 7810 h 10000"/>
              <a:gd name="connsiteX21" fmla="*/ 6529 w 9895"/>
              <a:gd name="connsiteY21" fmla="*/ 8115 h 10000"/>
              <a:gd name="connsiteX22" fmla="*/ 6623 w 9895"/>
              <a:gd name="connsiteY22" fmla="*/ 7341 h 10000"/>
              <a:gd name="connsiteX23" fmla="*/ 6823 w 9895"/>
              <a:gd name="connsiteY23" fmla="*/ 7037 h 10000"/>
              <a:gd name="connsiteX24" fmla="*/ 6906 w 9895"/>
              <a:gd name="connsiteY24" fmla="*/ 7647 h 10000"/>
              <a:gd name="connsiteX25" fmla="*/ 7012 w 9895"/>
              <a:gd name="connsiteY25" fmla="*/ 7810 h 10000"/>
              <a:gd name="connsiteX26" fmla="*/ 7094 w 9895"/>
              <a:gd name="connsiteY26" fmla="*/ 9059 h 10000"/>
              <a:gd name="connsiteX27" fmla="*/ 7298 w 9895"/>
              <a:gd name="connsiteY27" fmla="*/ 8920 h 10000"/>
              <a:gd name="connsiteX28" fmla="*/ 7381 w 9895"/>
              <a:gd name="connsiteY28" fmla="*/ 8283 h 10000"/>
              <a:gd name="connsiteX29" fmla="*/ 7486 w 9895"/>
              <a:gd name="connsiteY29" fmla="*/ 10000 h 10000"/>
              <a:gd name="connsiteX30" fmla="*/ 7593 w 9895"/>
              <a:gd name="connsiteY30" fmla="*/ 3906 h 10000"/>
              <a:gd name="connsiteX31" fmla="*/ 7778 w 9895"/>
              <a:gd name="connsiteY31" fmla="*/ 0 h 10000"/>
              <a:gd name="connsiteX32" fmla="*/ 7881 w 9895"/>
              <a:gd name="connsiteY32" fmla="*/ 1884 h 10000"/>
              <a:gd name="connsiteX33" fmla="*/ 7960 w 9895"/>
              <a:gd name="connsiteY33" fmla="*/ 1245 h 10000"/>
              <a:gd name="connsiteX34" fmla="*/ 8067 w 9895"/>
              <a:gd name="connsiteY34" fmla="*/ 2965 h 10000"/>
              <a:gd name="connsiteX35" fmla="*/ 8256 w 9895"/>
              <a:gd name="connsiteY35" fmla="*/ 2494 h 10000"/>
              <a:gd name="connsiteX36" fmla="*/ 8354 w 9895"/>
              <a:gd name="connsiteY36" fmla="*/ 2494 h 10000"/>
              <a:gd name="connsiteX37" fmla="*/ 8447 w 9895"/>
              <a:gd name="connsiteY37" fmla="*/ 2796 h 10000"/>
              <a:gd name="connsiteX38" fmla="*/ 8542 w 9895"/>
              <a:gd name="connsiteY38" fmla="*/ 3739 h 10000"/>
              <a:gd name="connsiteX39" fmla="*/ 8731 w 9895"/>
              <a:gd name="connsiteY39" fmla="*/ 2327 h 10000"/>
              <a:gd name="connsiteX40" fmla="*/ 8837 w 9895"/>
              <a:gd name="connsiteY40" fmla="*/ 2965 h 10000"/>
              <a:gd name="connsiteX41" fmla="*/ 8920 w 9895"/>
              <a:gd name="connsiteY41" fmla="*/ 2796 h 10000"/>
              <a:gd name="connsiteX42" fmla="*/ 9025 w 9895"/>
              <a:gd name="connsiteY42" fmla="*/ 1414 h 10000"/>
              <a:gd name="connsiteX43" fmla="*/ 9215 w 9895"/>
              <a:gd name="connsiteY43" fmla="*/ 1719 h 10000"/>
              <a:gd name="connsiteX44" fmla="*/ 9310 w 9895"/>
              <a:gd name="connsiteY44" fmla="*/ 778 h 10000"/>
              <a:gd name="connsiteX45" fmla="*/ 9415 w 9895"/>
              <a:gd name="connsiteY45" fmla="*/ 5925 h 10000"/>
              <a:gd name="connsiteX46" fmla="*/ 9500 w 9895"/>
              <a:gd name="connsiteY46" fmla="*/ 8115 h 10000"/>
              <a:gd name="connsiteX47" fmla="*/ 9705 w 9895"/>
              <a:gd name="connsiteY47" fmla="*/ 8115 h 10000"/>
              <a:gd name="connsiteX48" fmla="*/ 9791 w 9895"/>
              <a:gd name="connsiteY48" fmla="*/ 7341 h 10000"/>
              <a:gd name="connsiteX49" fmla="*/ 9895 w 9895"/>
              <a:gd name="connsiteY49" fmla="*/ 7341 h 10000"/>
              <a:gd name="connsiteX0" fmla="*/ 0 w 9917"/>
              <a:gd name="connsiteY0" fmla="*/ 7979 h 10000"/>
              <a:gd name="connsiteX1" fmla="*/ 108 w 9917"/>
              <a:gd name="connsiteY1" fmla="*/ 8115 h 10000"/>
              <a:gd name="connsiteX2" fmla="*/ 299 w 9917"/>
              <a:gd name="connsiteY2" fmla="*/ 7647 h 10000"/>
              <a:gd name="connsiteX3" fmla="*/ 399 w 9917"/>
              <a:gd name="connsiteY3" fmla="*/ 8115 h 10000"/>
              <a:gd name="connsiteX4" fmla="*/ 487 w 9917"/>
              <a:gd name="connsiteY4" fmla="*/ 7506 h 10000"/>
              <a:gd name="connsiteX5" fmla="*/ 589 w 9917"/>
              <a:gd name="connsiteY5" fmla="*/ 7979 h 10000"/>
              <a:gd name="connsiteX6" fmla="*/ 775 w 9917"/>
              <a:gd name="connsiteY6" fmla="*/ 7202 h 10000"/>
              <a:gd name="connsiteX7" fmla="*/ 880 w 9917"/>
              <a:gd name="connsiteY7" fmla="*/ 7647 h 10000"/>
              <a:gd name="connsiteX8" fmla="*/ 987 w 9917"/>
              <a:gd name="connsiteY8" fmla="*/ 7341 h 10000"/>
              <a:gd name="connsiteX9" fmla="*/ 1069 w 9917"/>
              <a:gd name="connsiteY9" fmla="*/ 7810 h 10000"/>
              <a:gd name="connsiteX10" fmla="*/ 1274 w 9917"/>
              <a:gd name="connsiteY10" fmla="*/ 6566 h 10000"/>
              <a:gd name="connsiteX11" fmla="*/ 1364 w 9917"/>
              <a:gd name="connsiteY11" fmla="*/ 7341 h 10000"/>
              <a:gd name="connsiteX12" fmla="*/ 1468 w 9917"/>
              <a:gd name="connsiteY12" fmla="*/ 7506 h 10000"/>
              <a:gd name="connsiteX13" fmla="*/ 1548 w 9917"/>
              <a:gd name="connsiteY13" fmla="*/ 7979 h 10000"/>
              <a:gd name="connsiteX14" fmla="*/ 1662 w 9917"/>
              <a:gd name="connsiteY14" fmla="*/ 7202 h 10000"/>
              <a:gd name="connsiteX15" fmla="*/ 1852 w 9917"/>
              <a:gd name="connsiteY15" fmla="*/ 7810 h 10000"/>
              <a:gd name="connsiteX16" fmla="*/ 1950 w 9917"/>
              <a:gd name="connsiteY16" fmla="*/ 7979 h 10000"/>
              <a:gd name="connsiteX17" fmla="*/ 2052 w 9917"/>
              <a:gd name="connsiteY17" fmla="*/ 7647 h 10000"/>
              <a:gd name="connsiteX18" fmla="*/ 6311 w 9917"/>
              <a:gd name="connsiteY18" fmla="*/ 8752 h 10000"/>
              <a:gd name="connsiteX19" fmla="*/ 6415 w 9917"/>
              <a:gd name="connsiteY19" fmla="*/ 7810 h 10000"/>
              <a:gd name="connsiteX20" fmla="*/ 6515 w 9917"/>
              <a:gd name="connsiteY20" fmla="*/ 8115 h 10000"/>
              <a:gd name="connsiteX21" fmla="*/ 6610 w 9917"/>
              <a:gd name="connsiteY21" fmla="*/ 7341 h 10000"/>
              <a:gd name="connsiteX22" fmla="*/ 6812 w 9917"/>
              <a:gd name="connsiteY22" fmla="*/ 7037 h 10000"/>
              <a:gd name="connsiteX23" fmla="*/ 6896 w 9917"/>
              <a:gd name="connsiteY23" fmla="*/ 7647 h 10000"/>
              <a:gd name="connsiteX24" fmla="*/ 7003 w 9917"/>
              <a:gd name="connsiteY24" fmla="*/ 7810 h 10000"/>
              <a:gd name="connsiteX25" fmla="*/ 7086 w 9917"/>
              <a:gd name="connsiteY25" fmla="*/ 9059 h 10000"/>
              <a:gd name="connsiteX26" fmla="*/ 7292 w 9917"/>
              <a:gd name="connsiteY26" fmla="*/ 8920 h 10000"/>
              <a:gd name="connsiteX27" fmla="*/ 7376 w 9917"/>
              <a:gd name="connsiteY27" fmla="*/ 8283 h 10000"/>
              <a:gd name="connsiteX28" fmla="*/ 7482 w 9917"/>
              <a:gd name="connsiteY28" fmla="*/ 10000 h 10000"/>
              <a:gd name="connsiteX29" fmla="*/ 7591 w 9917"/>
              <a:gd name="connsiteY29" fmla="*/ 3906 h 10000"/>
              <a:gd name="connsiteX30" fmla="*/ 7778 w 9917"/>
              <a:gd name="connsiteY30" fmla="*/ 0 h 10000"/>
              <a:gd name="connsiteX31" fmla="*/ 7882 w 9917"/>
              <a:gd name="connsiteY31" fmla="*/ 1884 h 10000"/>
              <a:gd name="connsiteX32" fmla="*/ 7961 w 9917"/>
              <a:gd name="connsiteY32" fmla="*/ 1245 h 10000"/>
              <a:gd name="connsiteX33" fmla="*/ 8070 w 9917"/>
              <a:gd name="connsiteY33" fmla="*/ 2965 h 10000"/>
              <a:gd name="connsiteX34" fmla="*/ 8261 w 9917"/>
              <a:gd name="connsiteY34" fmla="*/ 2494 h 10000"/>
              <a:gd name="connsiteX35" fmla="*/ 8360 w 9917"/>
              <a:gd name="connsiteY35" fmla="*/ 2494 h 10000"/>
              <a:gd name="connsiteX36" fmla="*/ 8454 w 9917"/>
              <a:gd name="connsiteY36" fmla="*/ 2796 h 10000"/>
              <a:gd name="connsiteX37" fmla="*/ 8550 w 9917"/>
              <a:gd name="connsiteY37" fmla="*/ 3739 h 10000"/>
              <a:gd name="connsiteX38" fmla="*/ 8741 w 9917"/>
              <a:gd name="connsiteY38" fmla="*/ 2327 h 10000"/>
              <a:gd name="connsiteX39" fmla="*/ 8848 w 9917"/>
              <a:gd name="connsiteY39" fmla="*/ 2965 h 10000"/>
              <a:gd name="connsiteX40" fmla="*/ 8932 w 9917"/>
              <a:gd name="connsiteY40" fmla="*/ 2796 h 10000"/>
              <a:gd name="connsiteX41" fmla="*/ 9038 w 9917"/>
              <a:gd name="connsiteY41" fmla="*/ 1414 h 10000"/>
              <a:gd name="connsiteX42" fmla="*/ 9230 w 9917"/>
              <a:gd name="connsiteY42" fmla="*/ 1719 h 10000"/>
              <a:gd name="connsiteX43" fmla="*/ 9326 w 9917"/>
              <a:gd name="connsiteY43" fmla="*/ 778 h 10000"/>
              <a:gd name="connsiteX44" fmla="*/ 9432 w 9917"/>
              <a:gd name="connsiteY44" fmla="*/ 5925 h 10000"/>
              <a:gd name="connsiteX45" fmla="*/ 9518 w 9917"/>
              <a:gd name="connsiteY45" fmla="*/ 8115 h 10000"/>
              <a:gd name="connsiteX46" fmla="*/ 9725 w 9917"/>
              <a:gd name="connsiteY46" fmla="*/ 8115 h 10000"/>
              <a:gd name="connsiteX47" fmla="*/ 9812 w 9917"/>
              <a:gd name="connsiteY47" fmla="*/ 7341 h 10000"/>
              <a:gd name="connsiteX48" fmla="*/ 9917 w 9917"/>
              <a:gd name="connsiteY48" fmla="*/ 7341 h 10000"/>
              <a:gd name="connsiteX0" fmla="*/ 0 w 10000"/>
              <a:gd name="connsiteY0" fmla="*/ 7979 h 10000"/>
              <a:gd name="connsiteX1" fmla="*/ 302 w 10000"/>
              <a:gd name="connsiteY1" fmla="*/ 7647 h 10000"/>
              <a:gd name="connsiteX2" fmla="*/ 402 w 10000"/>
              <a:gd name="connsiteY2" fmla="*/ 8115 h 10000"/>
              <a:gd name="connsiteX3" fmla="*/ 491 w 10000"/>
              <a:gd name="connsiteY3" fmla="*/ 7506 h 10000"/>
              <a:gd name="connsiteX4" fmla="*/ 594 w 10000"/>
              <a:gd name="connsiteY4" fmla="*/ 7979 h 10000"/>
              <a:gd name="connsiteX5" fmla="*/ 781 w 10000"/>
              <a:gd name="connsiteY5" fmla="*/ 7202 h 10000"/>
              <a:gd name="connsiteX6" fmla="*/ 887 w 10000"/>
              <a:gd name="connsiteY6" fmla="*/ 7647 h 10000"/>
              <a:gd name="connsiteX7" fmla="*/ 995 w 10000"/>
              <a:gd name="connsiteY7" fmla="*/ 7341 h 10000"/>
              <a:gd name="connsiteX8" fmla="*/ 1078 w 10000"/>
              <a:gd name="connsiteY8" fmla="*/ 7810 h 10000"/>
              <a:gd name="connsiteX9" fmla="*/ 1285 w 10000"/>
              <a:gd name="connsiteY9" fmla="*/ 6566 h 10000"/>
              <a:gd name="connsiteX10" fmla="*/ 1375 w 10000"/>
              <a:gd name="connsiteY10" fmla="*/ 7341 h 10000"/>
              <a:gd name="connsiteX11" fmla="*/ 1480 w 10000"/>
              <a:gd name="connsiteY11" fmla="*/ 7506 h 10000"/>
              <a:gd name="connsiteX12" fmla="*/ 1561 w 10000"/>
              <a:gd name="connsiteY12" fmla="*/ 7979 h 10000"/>
              <a:gd name="connsiteX13" fmla="*/ 1676 w 10000"/>
              <a:gd name="connsiteY13" fmla="*/ 7202 h 10000"/>
              <a:gd name="connsiteX14" fmla="*/ 1868 w 10000"/>
              <a:gd name="connsiteY14" fmla="*/ 7810 h 10000"/>
              <a:gd name="connsiteX15" fmla="*/ 1966 w 10000"/>
              <a:gd name="connsiteY15" fmla="*/ 7979 h 10000"/>
              <a:gd name="connsiteX16" fmla="*/ 2069 w 10000"/>
              <a:gd name="connsiteY16" fmla="*/ 7647 h 10000"/>
              <a:gd name="connsiteX17" fmla="*/ 6364 w 10000"/>
              <a:gd name="connsiteY17" fmla="*/ 8752 h 10000"/>
              <a:gd name="connsiteX18" fmla="*/ 6469 w 10000"/>
              <a:gd name="connsiteY18" fmla="*/ 7810 h 10000"/>
              <a:gd name="connsiteX19" fmla="*/ 6570 w 10000"/>
              <a:gd name="connsiteY19" fmla="*/ 8115 h 10000"/>
              <a:gd name="connsiteX20" fmla="*/ 6665 w 10000"/>
              <a:gd name="connsiteY20" fmla="*/ 7341 h 10000"/>
              <a:gd name="connsiteX21" fmla="*/ 6869 w 10000"/>
              <a:gd name="connsiteY21" fmla="*/ 7037 h 10000"/>
              <a:gd name="connsiteX22" fmla="*/ 6954 w 10000"/>
              <a:gd name="connsiteY22" fmla="*/ 7647 h 10000"/>
              <a:gd name="connsiteX23" fmla="*/ 7062 w 10000"/>
              <a:gd name="connsiteY23" fmla="*/ 7810 h 10000"/>
              <a:gd name="connsiteX24" fmla="*/ 7145 w 10000"/>
              <a:gd name="connsiteY24" fmla="*/ 9059 h 10000"/>
              <a:gd name="connsiteX25" fmla="*/ 7353 w 10000"/>
              <a:gd name="connsiteY25" fmla="*/ 8920 h 10000"/>
              <a:gd name="connsiteX26" fmla="*/ 7438 w 10000"/>
              <a:gd name="connsiteY26" fmla="*/ 8283 h 10000"/>
              <a:gd name="connsiteX27" fmla="*/ 7545 w 10000"/>
              <a:gd name="connsiteY27" fmla="*/ 10000 h 10000"/>
              <a:gd name="connsiteX28" fmla="*/ 7655 w 10000"/>
              <a:gd name="connsiteY28" fmla="*/ 3906 h 10000"/>
              <a:gd name="connsiteX29" fmla="*/ 7843 w 10000"/>
              <a:gd name="connsiteY29" fmla="*/ 0 h 10000"/>
              <a:gd name="connsiteX30" fmla="*/ 7948 w 10000"/>
              <a:gd name="connsiteY30" fmla="*/ 1884 h 10000"/>
              <a:gd name="connsiteX31" fmla="*/ 8028 w 10000"/>
              <a:gd name="connsiteY31" fmla="*/ 1245 h 10000"/>
              <a:gd name="connsiteX32" fmla="*/ 8138 w 10000"/>
              <a:gd name="connsiteY32" fmla="*/ 2965 h 10000"/>
              <a:gd name="connsiteX33" fmla="*/ 8330 w 10000"/>
              <a:gd name="connsiteY33" fmla="*/ 2494 h 10000"/>
              <a:gd name="connsiteX34" fmla="*/ 8430 w 10000"/>
              <a:gd name="connsiteY34" fmla="*/ 2494 h 10000"/>
              <a:gd name="connsiteX35" fmla="*/ 8525 w 10000"/>
              <a:gd name="connsiteY35" fmla="*/ 2796 h 10000"/>
              <a:gd name="connsiteX36" fmla="*/ 8622 w 10000"/>
              <a:gd name="connsiteY36" fmla="*/ 3739 h 10000"/>
              <a:gd name="connsiteX37" fmla="*/ 8814 w 10000"/>
              <a:gd name="connsiteY37" fmla="*/ 2327 h 10000"/>
              <a:gd name="connsiteX38" fmla="*/ 8922 w 10000"/>
              <a:gd name="connsiteY38" fmla="*/ 2965 h 10000"/>
              <a:gd name="connsiteX39" fmla="*/ 9007 w 10000"/>
              <a:gd name="connsiteY39" fmla="*/ 2796 h 10000"/>
              <a:gd name="connsiteX40" fmla="*/ 9114 w 10000"/>
              <a:gd name="connsiteY40" fmla="*/ 1414 h 10000"/>
              <a:gd name="connsiteX41" fmla="*/ 9307 w 10000"/>
              <a:gd name="connsiteY41" fmla="*/ 1719 h 10000"/>
              <a:gd name="connsiteX42" fmla="*/ 9404 w 10000"/>
              <a:gd name="connsiteY42" fmla="*/ 778 h 10000"/>
              <a:gd name="connsiteX43" fmla="*/ 9511 w 10000"/>
              <a:gd name="connsiteY43" fmla="*/ 5925 h 10000"/>
              <a:gd name="connsiteX44" fmla="*/ 9598 w 10000"/>
              <a:gd name="connsiteY44" fmla="*/ 8115 h 10000"/>
              <a:gd name="connsiteX45" fmla="*/ 9806 w 10000"/>
              <a:gd name="connsiteY45" fmla="*/ 8115 h 10000"/>
              <a:gd name="connsiteX46" fmla="*/ 9894 w 10000"/>
              <a:gd name="connsiteY46" fmla="*/ 7341 h 10000"/>
              <a:gd name="connsiteX47" fmla="*/ 10000 w 10000"/>
              <a:gd name="connsiteY47" fmla="*/ 7341 h 10000"/>
              <a:gd name="connsiteX0" fmla="*/ 0 w 9698"/>
              <a:gd name="connsiteY0" fmla="*/ 7647 h 10000"/>
              <a:gd name="connsiteX1" fmla="*/ 100 w 9698"/>
              <a:gd name="connsiteY1" fmla="*/ 8115 h 10000"/>
              <a:gd name="connsiteX2" fmla="*/ 189 w 9698"/>
              <a:gd name="connsiteY2" fmla="*/ 7506 h 10000"/>
              <a:gd name="connsiteX3" fmla="*/ 292 w 9698"/>
              <a:gd name="connsiteY3" fmla="*/ 7979 h 10000"/>
              <a:gd name="connsiteX4" fmla="*/ 479 w 9698"/>
              <a:gd name="connsiteY4" fmla="*/ 7202 h 10000"/>
              <a:gd name="connsiteX5" fmla="*/ 585 w 9698"/>
              <a:gd name="connsiteY5" fmla="*/ 7647 h 10000"/>
              <a:gd name="connsiteX6" fmla="*/ 693 w 9698"/>
              <a:gd name="connsiteY6" fmla="*/ 7341 h 10000"/>
              <a:gd name="connsiteX7" fmla="*/ 776 w 9698"/>
              <a:gd name="connsiteY7" fmla="*/ 7810 h 10000"/>
              <a:gd name="connsiteX8" fmla="*/ 983 w 9698"/>
              <a:gd name="connsiteY8" fmla="*/ 6566 h 10000"/>
              <a:gd name="connsiteX9" fmla="*/ 1073 w 9698"/>
              <a:gd name="connsiteY9" fmla="*/ 7341 h 10000"/>
              <a:gd name="connsiteX10" fmla="*/ 1178 w 9698"/>
              <a:gd name="connsiteY10" fmla="*/ 7506 h 10000"/>
              <a:gd name="connsiteX11" fmla="*/ 1259 w 9698"/>
              <a:gd name="connsiteY11" fmla="*/ 7979 h 10000"/>
              <a:gd name="connsiteX12" fmla="*/ 1374 w 9698"/>
              <a:gd name="connsiteY12" fmla="*/ 7202 h 10000"/>
              <a:gd name="connsiteX13" fmla="*/ 1566 w 9698"/>
              <a:gd name="connsiteY13" fmla="*/ 7810 h 10000"/>
              <a:gd name="connsiteX14" fmla="*/ 1664 w 9698"/>
              <a:gd name="connsiteY14" fmla="*/ 7979 h 10000"/>
              <a:gd name="connsiteX15" fmla="*/ 1767 w 9698"/>
              <a:gd name="connsiteY15" fmla="*/ 7647 h 10000"/>
              <a:gd name="connsiteX16" fmla="*/ 6062 w 9698"/>
              <a:gd name="connsiteY16" fmla="*/ 8752 h 10000"/>
              <a:gd name="connsiteX17" fmla="*/ 6167 w 9698"/>
              <a:gd name="connsiteY17" fmla="*/ 7810 h 10000"/>
              <a:gd name="connsiteX18" fmla="*/ 6268 w 9698"/>
              <a:gd name="connsiteY18" fmla="*/ 8115 h 10000"/>
              <a:gd name="connsiteX19" fmla="*/ 6363 w 9698"/>
              <a:gd name="connsiteY19" fmla="*/ 7341 h 10000"/>
              <a:gd name="connsiteX20" fmla="*/ 6567 w 9698"/>
              <a:gd name="connsiteY20" fmla="*/ 7037 h 10000"/>
              <a:gd name="connsiteX21" fmla="*/ 6652 w 9698"/>
              <a:gd name="connsiteY21" fmla="*/ 7647 h 10000"/>
              <a:gd name="connsiteX22" fmla="*/ 6760 w 9698"/>
              <a:gd name="connsiteY22" fmla="*/ 7810 h 10000"/>
              <a:gd name="connsiteX23" fmla="*/ 6843 w 9698"/>
              <a:gd name="connsiteY23" fmla="*/ 9059 h 10000"/>
              <a:gd name="connsiteX24" fmla="*/ 7051 w 9698"/>
              <a:gd name="connsiteY24" fmla="*/ 8920 h 10000"/>
              <a:gd name="connsiteX25" fmla="*/ 7136 w 9698"/>
              <a:gd name="connsiteY25" fmla="*/ 8283 h 10000"/>
              <a:gd name="connsiteX26" fmla="*/ 7243 w 9698"/>
              <a:gd name="connsiteY26" fmla="*/ 10000 h 10000"/>
              <a:gd name="connsiteX27" fmla="*/ 7353 w 9698"/>
              <a:gd name="connsiteY27" fmla="*/ 3906 h 10000"/>
              <a:gd name="connsiteX28" fmla="*/ 7541 w 9698"/>
              <a:gd name="connsiteY28" fmla="*/ 0 h 10000"/>
              <a:gd name="connsiteX29" fmla="*/ 7646 w 9698"/>
              <a:gd name="connsiteY29" fmla="*/ 1884 h 10000"/>
              <a:gd name="connsiteX30" fmla="*/ 7726 w 9698"/>
              <a:gd name="connsiteY30" fmla="*/ 1245 h 10000"/>
              <a:gd name="connsiteX31" fmla="*/ 7836 w 9698"/>
              <a:gd name="connsiteY31" fmla="*/ 2965 h 10000"/>
              <a:gd name="connsiteX32" fmla="*/ 8028 w 9698"/>
              <a:gd name="connsiteY32" fmla="*/ 2494 h 10000"/>
              <a:gd name="connsiteX33" fmla="*/ 8128 w 9698"/>
              <a:gd name="connsiteY33" fmla="*/ 2494 h 10000"/>
              <a:gd name="connsiteX34" fmla="*/ 8223 w 9698"/>
              <a:gd name="connsiteY34" fmla="*/ 2796 h 10000"/>
              <a:gd name="connsiteX35" fmla="*/ 8320 w 9698"/>
              <a:gd name="connsiteY35" fmla="*/ 3739 h 10000"/>
              <a:gd name="connsiteX36" fmla="*/ 8512 w 9698"/>
              <a:gd name="connsiteY36" fmla="*/ 2327 h 10000"/>
              <a:gd name="connsiteX37" fmla="*/ 8620 w 9698"/>
              <a:gd name="connsiteY37" fmla="*/ 2965 h 10000"/>
              <a:gd name="connsiteX38" fmla="*/ 8705 w 9698"/>
              <a:gd name="connsiteY38" fmla="*/ 2796 h 10000"/>
              <a:gd name="connsiteX39" fmla="*/ 8812 w 9698"/>
              <a:gd name="connsiteY39" fmla="*/ 1414 h 10000"/>
              <a:gd name="connsiteX40" fmla="*/ 9005 w 9698"/>
              <a:gd name="connsiteY40" fmla="*/ 1719 h 10000"/>
              <a:gd name="connsiteX41" fmla="*/ 9102 w 9698"/>
              <a:gd name="connsiteY41" fmla="*/ 778 h 10000"/>
              <a:gd name="connsiteX42" fmla="*/ 9209 w 9698"/>
              <a:gd name="connsiteY42" fmla="*/ 5925 h 10000"/>
              <a:gd name="connsiteX43" fmla="*/ 9296 w 9698"/>
              <a:gd name="connsiteY43" fmla="*/ 8115 h 10000"/>
              <a:gd name="connsiteX44" fmla="*/ 9504 w 9698"/>
              <a:gd name="connsiteY44" fmla="*/ 8115 h 10000"/>
              <a:gd name="connsiteX45" fmla="*/ 9592 w 9698"/>
              <a:gd name="connsiteY45" fmla="*/ 7341 h 10000"/>
              <a:gd name="connsiteX46" fmla="*/ 9698 w 9698"/>
              <a:gd name="connsiteY46" fmla="*/ 7341 h 10000"/>
              <a:gd name="connsiteX0" fmla="*/ 0 w 9897"/>
              <a:gd name="connsiteY0" fmla="*/ 8115 h 10000"/>
              <a:gd name="connsiteX1" fmla="*/ 92 w 9897"/>
              <a:gd name="connsiteY1" fmla="*/ 7506 h 10000"/>
              <a:gd name="connsiteX2" fmla="*/ 198 w 9897"/>
              <a:gd name="connsiteY2" fmla="*/ 7979 h 10000"/>
              <a:gd name="connsiteX3" fmla="*/ 391 w 9897"/>
              <a:gd name="connsiteY3" fmla="*/ 7202 h 10000"/>
              <a:gd name="connsiteX4" fmla="*/ 500 w 9897"/>
              <a:gd name="connsiteY4" fmla="*/ 7647 h 10000"/>
              <a:gd name="connsiteX5" fmla="*/ 612 w 9897"/>
              <a:gd name="connsiteY5" fmla="*/ 7341 h 10000"/>
              <a:gd name="connsiteX6" fmla="*/ 697 w 9897"/>
              <a:gd name="connsiteY6" fmla="*/ 7810 h 10000"/>
              <a:gd name="connsiteX7" fmla="*/ 911 w 9897"/>
              <a:gd name="connsiteY7" fmla="*/ 6566 h 10000"/>
              <a:gd name="connsiteX8" fmla="*/ 1003 w 9897"/>
              <a:gd name="connsiteY8" fmla="*/ 7341 h 10000"/>
              <a:gd name="connsiteX9" fmla="*/ 1112 w 9897"/>
              <a:gd name="connsiteY9" fmla="*/ 7506 h 10000"/>
              <a:gd name="connsiteX10" fmla="*/ 1195 w 9897"/>
              <a:gd name="connsiteY10" fmla="*/ 7979 h 10000"/>
              <a:gd name="connsiteX11" fmla="*/ 1314 w 9897"/>
              <a:gd name="connsiteY11" fmla="*/ 7202 h 10000"/>
              <a:gd name="connsiteX12" fmla="*/ 1512 w 9897"/>
              <a:gd name="connsiteY12" fmla="*/ 7810 h 10000"/>
              <a:gd name="connsiteX13" fmla="*/ 1613 w 9897"/>
              <a:gd name="connsiteY13" fmla="*/ 7979 h 10000"/>
              <a:gd name="connsiteX14" fmla="*/ 1719 w 9897"/>
              <a:gd name="connsiteY14" fmla="*/ 7647 h 10000"/>
              <a:gd name="connsiteX15" fmla="*/ 6148 w 9897"/>
              <a:gd name="connsiteY15" fmla="*/ 8752 h 10000"/>
              <a:gd name="connsiteX16" fmla="*/ 6256 w 9897"/>
              <a:gd name="connsiteY16" fmla="*/ 7810 h 10000"/>
              <a:gd name="connsiteX17" fmla="*/ 6360 w 9897"/>
              <a:gd name="connsiteY17" fmla="*/ 8115 h 10000"/>
              <a:gd name="connsiteX18" fmla="*/ 6458 w 9897"/>
              <a:gd name="connsiteY18" fmla="*/ 7341 h 10000"/>
              <a:gd name="connsiteX19" fmla="*/ 6668 w 9897"/>
              <a:gd name="connsiteY19" fmla="*/ 7037 h 10000"/>
              <a:gd name="connsiteX20" fmla="*/ 6756 w 9897"/>
              <a:gd name="connsiteY20" fmla="*/ 7647 h 10000"/>
              <a:gd name="connsiteX21" fmla="*/ 6868 w 9897"/>
              <a:gd name="connsiteY21" fmla="*/ 7810 h 10000"/>
              <a:gd name="connsiteX22" fmla="*/ 6953 w 9897"/>
              <a:gd name="connsiteY22" fmla="*/ 9059 h 10000"/>
              <a:gd name="connsiteX23" fmla="*/ 7168 w 9897"/>
              <a:gd name="connsiteY23" fmla="*/ 8920 h 10000"/>
              <a:gd name="connsiteX24" fmla="*/ 7255 w 9897"/>
              <a:gd name="connsiteY24" fmla="*/ 8283 h 10000"/>
              <a:gd name="connsiteX25" fmla="*/ 7366 w 9897"/>
              <a:gd name="connsiteY25" fmla="*/ 10000 h 10000"/>
              <a:gd name="connsiteX26" fmla="*/ 7479 w 9897"/>
              <a:gd name="connsiteY26" fmla="*/ 3906 h 10000"/>
              <a:gd name="connsiteX27" fmla="*/ 7673 w 9897"/>
              <a:gd name="connsiteY27" fmla="*/ 0 h 10000"/>
              <a:gd name="connsiteX28" fmla="*/ 7781 w 9897"/>
              <a:gd name="connsiteY28" fmla="*/ 1884 h 10000"/>
              <a:gd name="connsiteX29" fmla="*/ 7864 w 9897"/>
              <a:gd name="connsiteY29" fmla="*/ 1245 h 10000"/>
              <a:gd name="connsiteX30" fmla="*/ 7977 w 9897"/>
              <a:gd name="connsiteY30" fmla="*/ 2965 h 10000"/>
              <a:gd name="connsiteX31" fmla="*/ 8175 w 9897"/>
              <a:gd name="connsiteY31" fmla="*/ 2494 h 10000"/>
              <a:gd name="connsiteX32" fmla="*/ 8278 w 9897"/>
              <a:gd name="connsiteY32" fmla="*/ 2494 h 10000"/>
              <a:gd name="connsiteX33" fmla="*/ 8376 w 9897"/>
              <a:gd name="connsiteY33" fmla="*/ 2796 h 10000"/>
              <a:gd name="connsiteX34" fmla="*/ 8476 w 9897"/>
              <a:gd name="connsiteY34" fmla="*/ 3739 h 10000"/>
              <a:gd name="connsiteX35" fmla="*/ 8674 w 9897"/>
              <a:gd name="connsiteY35" fmla="*/ 2327 h 10000"/>
              <a:gd name="connsiteX36" fmla="*/ 8785 w 9897"/>
              <a:gd name="connsiteY36" fmla="*/ 2965 h 10000"/>
              <a:gd name="connsiteX37" fmla="*/ 8873 w 9897"/>
              <a:gd name="connsiteY37" fmla="*/ 2796 h 10000"/>
              <a:gd name="connsiteX38" fmla="*/ 8983 w 9897"/>
              <a:gd name="connsiteY38" fmla="*/ 1414 h 10000"/>
              <a:gd name="connsiteX39" fmla="*/ 9182 w 9897"/>
              <a:gd name="connsiteY39" fmla="*/ 1719 h 10000"/>
              <a:gd name="connsiteX40" fmla="*/ 9282 w 9897"/>
              <a:gd name="connsiteY40" fmla="*/ 778 h 10000"/>
              <a:gd name="connsiteX41" fmla="*/ 9393 w 9897"/>
              <a:gd name="connsiteY41" fmla="*/ 5925 h 10000"/>
              <a:gd name="connsiteX42" fmla="*/ 9482 w 9897"/>
              <a:gd name="connsiteY42" fmla="*/ 8115 h 10000"/>
              <a:gd name="connsiteX43" fmla="*/ 9697 w 9897"/>
              <a:gd name="connsiteY43" fmla="*/ 8115 h 10000"/>
              <a:gd name="connsiteX44" fmla="*/ 9788 w 9897"/>
              <a:gd name="connsiteY44" fmla="*/ 7341 h 10000"/>
              <a:gd name="connsiteX45" fmla="*/ 9897 w 9897"/>
              <a:gd name="connsiteY45" fmla="*/ 7341 h 10000"/>
              <a:gd name="connsiteX0" fmla="*/ 0 w 9907"/>
              <a:gd name="connsiteY0" fmla="*/ 7506 h 10000"/>
              <a:gd name="connsiteX1" fmla="*/ 107 w 9907"/>
              <a:gd name="connsiteY1" fmla="*/ 7979 h 10000"/>
              <a:gd name="connsiteX2" fmla="*/ 302 w 9907"/>
              <a:gd name="connsiteY2" fmla="*/ 7202 h 10000"/>
              <a:gd name="connsiteX3" fmla="*/ 412 w 9907"/>
              <a:gd name="connsiteY3" fmla="*/ 7647 h 10000"/>
              <a:gd name="connsiteX4" fmla="*/ 525 w 9907"/>
              <a:gd name="connsiteY4" fmla="*/ 7341 h 10000"/>
              <a:gd name="connsiteX5" fmla="*/ 611 w 9907"/>
              <a:gd name="connsiteY5" fmla="*/ 7810 h 10000"/>
              <a:gd name="connsiteX6" fmla="*/ 827 w 9907"/>
              <a:gd name="connsiteY6" fmla="*/ 6566 h 10000"/>
              <a:gd name="connsiteX7" fmla="*/ 920 w 9907"/>
              <a:gd name="connsiteY7" fmla="*/ 7341 h 10000"/>
              <a:gd name="connsiteX8" fmla="*/ 1031 w 9907"/>
              <a:gd name="connsiteY8" fmla="*/ 7506 h 10000"/>
              <a:gd name="connsiteX9" fmla="*/ 1114 w 9907"/>
              <a:gd name="connsiteY9" fmla="*/ 7979 h 10000"/>
              <a:gd name="connsiteX10" fmla="*/ 1235 w 9907"/>
              <a:gd name="connsiteY10" fmla="*/ 7202 h 10000"/>
              <a:gd name="connsiteX11" fmla="*/ 1435 w 9907"/>
              <a:gd name="connsiteY11" fmla="*/ 7810 h 10000"/>
              <a:gd name="connsiteX12" fmla="*/ 1537 w 9907"/>
              <a:gd name="connsiteY12" fmla="*/ 7979 h 10000"/>
              <a:gd name="connsiteX13" fmla="*/ 1644 w 9907"/>
              <a:gd name="connsiteY13" fmla="*/ 7647 h 10000"/>
              <a:gd name="connsiteX14" fmla="*/ 6119 w 9907"/>
              <a:gd name="connsiteY14" fmla="*/ 8752 h 10000"/>
              <a:gd name="connsiteX15" fmla="*/ 6228 w 9907"/>
              <a:gd name="connsiteY15" fmla="*/ 7810 h 10000"/>
              <a:gd name="connsiteX16" fmla="*/ 6333 w 9907"/>
              <a:gd name="connsiteY16" fmla="*/ 8115 h 10000"/>
              <a:gd name="connsiteX17" fmla="*/ 6432 w 9907"/>
              <a:gd name="connsiteY17" fmla="*/ 7341 h 10000"/>
              <a:gd name="connsiteX18" fmla="*/ 6644 w 9907"/>
              <a:gd name="connsiteY18" fmla="*/ 7037 h 10000"/>
              <a:gd name="connsiteX19" fmla="*/ 6733 w 9907"/>
              <a:gd name="connsiteY19" fmla="*/ 7647 h 10000"/>
              <a:gd name="connsiteX20" fmla="*/ 6846 w 9907"/>
              <a:gd name="connsiteY20" fmla="*/ 7810 h 10000"/>
              <a:gd name="connsiteX21" fmla="*/ 6932 w 9907"/>
              <a:gd name="connsiteY21" fmla="*/ 9059 h 10000"/>
              <a:gd name="connsiteX22" fmla="*/ 7150 w 9907"/>
              <a:gd name="connsiteY22" fmla="*/ 8920 h 10000"/>
              <a:gd name="connsiteX23" fmla="*/ 7238 w 9907"/>
              <a:gd name="connsiteY23" fmla="*/ 8283 h 10000"/>
              <a:gd name="connsiteX24" fmla="*/ 7350 w 9907"/>
              <a:gd name="connsiteY24" fmla="*/ 10000 h 10000"/>
              <a:gd name="connsiteX25" fmla="*/ 7464 w 9907"/>
              <a:gd name="connsiteY25" fmla="*/ 3906 h 10000"/>
              <a:gd name="connsiteX26" fmla="*/ 7660 w 9907"/>
              <a:gd name="connsiteY26" fmla="*/ 0 h 10000"/>
              <a:gd name="connsiteX27" fmla="*/ 7769 w 9907"/>
              <a:gd name="connsiteY27" fmla="*/ 1884 h 10000"/>
              <a:gd name="connsiteX28" fmla="*/ 7853 w 9907"/>
              <a:gd name="connsiteY28" fmla="*/ 1245 h 10000"/>
              <a:gd name="connsiteX29" fmla="*/ 7967 w 9907"/>
              <a:gd name="connsiteY29" fmla="*/ 2965 h 10000"/>
              <a:gd name="connsiteX30" fmla="*/ 8167 w 9907"/>
              <a:gd name="connsiteY30" fmla="*/ 2494 h 10000"/>
              <a:gd name="connsiteX31" fmla="*/ 8271 w 9907"/>
              <a:gd name="connsiteY31" fmla="*/ 2494 h 10000"/>
              <a:gd name="connsiteX32" fmla="*/ 8370 w 9907"/>
              <a:gd name="connsiteY32" fmla="*/ 2796 h 10000"/>
              <a:gd name="connsiteX33" fmla="*/ 8471 w 9907"/>
              <a:gd name="connsiteY33" fmla="*/ 3739 h 10000"/>
              <a:gd name="connsiteX34" fmla="*/ 8671 w 9907"/>
              <a:gd name="connsiteY34" fmla="*/ 2327 h 10000"/>
              <a:gd name="connsiteX35" fmla="*/ 8783 w 9907"/>
              <a:gd name="connsiteY35" fmla="*/ 2965 h 10000"/>
              <a:gd name="connsiteX36" fmla="*/ 8872 w 9907"/>
              <a:gd name="connsiteY36" fmla="*/ 2796 h 10000"/>
              <a:gd name="connsiteX37" fmla="*/ 8983 w 9907"/>
              <a:gd name="connsiteY37" fmla="*/ 1414 h 10000"/>
              <a:gd name="connsiteX38" fmla="*/ 9185 w 9907"/>
              <a:gd name="connsiteY38" fmla="*/ 1719 h 10000"/>
              <a:gd name="connsiteX39" fmla="*/ 9286 w 9907"/>
              <a:gd name="connsiteY39" fmla="*/ 778 h 10000"/>
              <a:gd name="connsiteX40" fmla="*/ 9398 w 9907"/>
              <a:gd name="connsiteY40" fmla="*/ 5925 h 10000"/>
              <a:gd name="connsiteX41" fmla="*/ 9488 w 9907"/>
              <a:gd name="connsiteY41" fmla="*/ 8115 h 10000"/>
              <a:gd name="connsiteX42" fmla="*/ 9705 w 9907"/>
              <a:gd name="connsiteY42" fmla="*/ 8115 h 10000"/>
              <a:gd name="connsiteX43" fmla="*/ 9797 w 9907"/>
              <a:gd name="connsiteY43" fmla="*/ 7341 h 10000"/>
              <a:gd name="connsiteX44" fmla="*/ 9907 w 9907"/>
              <a:gd name="connsiteY44" fmla="*/ 7341 h 10000"/>
              <a:gd name="connsiteX0" fmla="*/ 0 w 10000"/>
              <a:gd name="connsiteY0" fmla="*/ 7506 h 10000"/>
              <a:gd name="connsiteX1" fmla="*/ 305 w 10000"/>
              <a:gd name="connsiteY1" fmla="*/ 7202 h 10000"/>
              <a:gd name="connsiteX2" fmla="*/ 416 w 10000"/>
              <a:gd name="connsiteY2" fmla="*/ 7647 h 10000"/>
              <a:gd name="connsiteX3" fmla="*/ 530 w 10000"/>
              <a:gd name="connsiteY3" fmla="*/ 7341 h 10000"/>
              <a:gd name="connsiteX4" fmla="*/ 617 w 10000"/>
              <a:gd name="connsiteY4" fmla="*/ 7810 h 10000"/>
              <a:gd name="connsiteX5" fmla="*/ 835 w 10000"/>
              <a:gd name="connsiteY5" fmla="*/ 6566 h 10000"/>
              <a:gd name="connsiteX6" fmla="*/ 929 w 10000"/>
              <a:gd name="connsiteY6" fmla="*/ 7341 h 10000"/>
              <a:gd name="connsiteX7" fmla="*/ 1041 w 10000"/>
              <a:gd name="connsiteY7" fmla="*/ 7506 h 10000"/>
              <a:gd name="connsiteX8" fmla="*/ 1124 w 10000"/>
              <a:gd name="connsiteY8" fmla="*/ 7979 h 10000"/>
              <a:gd name="connsiteX9" fmla="*/ 1247 w 10000"/>
              <a:gd name="connsiteY9" fmla="*/ 7202 h 10000"/>
              <a:gd name="connsiteX10" fmla="*/ 1448 w 10000"/>
              <a:gd name="connsiteY10" fmla="*/ 7810 h 10000"/>
              <a:gd name="connsiteX11" fmla="*/ 1551 w 10000"/>
              <a:gd name="connsiteY11" fmla="*/ 7979 h 10000"/>
              <a:gd name="connsiteX12" fmla="*/ 1659 w 10000"/>
              <a:gd name="connsiteY12" fmla="*/ 7647 h 10000"/>
              <a:gd name="connsiteX13" fmla="*/ 6176 w 10000"/>
              <a:gd name="connsiteY13" fmla="*/ 8752 h 10000"/>
              <a:gd name="connsiteX14" fmla="*/ 6286 w 10000"/>
              <a:gd name="connsiteY14" fmla="*/ 7810 h 10000"/>
              <a:gd name="connsiteX15" fmla="*/ 6392 w 10000"/>
              <a:gd name="connsiteY15" fmla="*/ 8115 h 10000"/>
              <a:gd name="connsiteX16" fmla="*/ 6492 w 10000"/>
              <a:gd name="connsiteY16" fmla="*/ 7341 h 10000"/>
              <a:gd name="connsiteX17" fmla="*/ 6706 w 10000"/>
              <a:gd name="connsiteY17" fmla="*/ 7037 h 10000"/>
              <a:gd name="connsiteX18" fmla="*/ 6796 w 10000"/>
              <a:gd name="connsiteY18" fmla="*/ 7647 h 10000"/>
              <a:gd name="connsiteX19" fmla="*/ 6910 w 10000"/>
              <a:gd name="connsiteY19" fmla="*/ 7810 h 10000"/>
              <a:gd name="connsiteX20" fmla="*/ 6997 w 10000"/>
              <a:gd name="connsiteY20" fmla="*/ 9059 h 10000"/>
              <a:gd name="connsiteX21" fmla="*/ 7217 w 10000"/>
              <a:gd name="connsiteY21" fmla="*/ 8920 h 10000"/>
              <a:gd name="connsiteX22" fmla="*/ 7306 w 10000"/>
              <a:gd name="connsiteY22" fmla="*/ 8283 h 10000"/>
              <a:gd name="connsiteX23" fmla="*/ 7419 w 10000"/>
              <a:gd name="connsiteY23" fmla="*/ 10000 h 10000"/>
              <a:gd name="connsiteX24" fmla="*/ 7534 w 10000"/>
              <a:gd name="connsiteY24" fmla="*/ 3906 h 10000"/>
              <a:gd name="connsiteX25" fmla="*/ 7732 w 10000"/>
              <a:gd name="connsiteY25" fmla="*/ 0 h 10000"/>
              <a:gd name="connsiteX26" fmla="*/ 7842 w 10000"/>
              <a:gd name="connsiteY26" fmla="*/ 1884 h 10000"/>
              <a:gd name="connsiteX27" fmla="*/ 7927 w 10000"/>
              <a:gd name="connsiteY27" fmla="*/ 1245 h 10000"/>
              <a:gd name="connsiteX28" fmla="*/ 8042 w 10000"/>
              <a:gd name="connsiteY28" fmla="*/ 2965 h 10000"/>
              <a:gd name="connsiteX29" fmla="*/ 8244 w 10000"/>
              <a:gd name="connsiteY29" fmla="*/ 2494 h 10000"/>
              <a:gd name="connsiteX30" fmla="*/ 8349 w 10000"/>
              <a:gd name="connsiteY30" fmla="*/ 2494 h 10000"/>
              <a:gd name="connsiteX31" fmla="*/ 8449 w 10000"/>
              <a:gd name="connsiteY31" fmla="*/ 2796 h 10000"/>
              <a:gd name="connsiteX32" fmla="*/ 8551 w 10000"/>
              <a:gd name="connsiteY32" fmla="*/ 3739 h 10000"/>
              <a:gd name="connsiteX33" fmla="*/ 8752 w 10000"/>
              <a:gd name="connsiteY33" fmla="*/ 2327 h 10000"/>
              <a:gd name="connsiteX34" fmla="*/ 8865 w 10000"/>
              <a:gd name="connsiteY34" fmla="*/ 2965 h 10000"/>
              <a:gd name="connsiteX35" fmla="*/ 8955 w 10000"/>
              <a:gd name="connsiteY35" fmla="*/ 2796 h 10000"/>
              <a:gd name="connsiteX36" fmla="*/ 9067 w 10000"/>
              <a:gd name="connsiteY36" fmla="*/ 1414 h 10000"/>
              <a:gd name="connsiteX37" fmla="*/ 9271 w 10000"/>
              <a:gd name="connsiteY37" fmla="*/ 1719 h 10000"/>
              <a:gd name="connsiteX38" fmla="*/ 9373 w 10000"/>
              <a:gd name="connsiteY38" fmla="*/ 778 h 10000"/>
              <a:gd name="connsiteX39" fmla="*/ 9486 w 10000"/>
              <a:gd name="connsiteY39" fmla="*/ 5925 h 10000"/>
              <a:gd name="connsiteX40" fmla="*/ 9577 w 10000"/>
              <a:gd name="connsiteY40" fmla="*/ 8115 h 10000"/>
              <a:gd name="connsiteX41" fmla="*/ 9796 w 10000"/>
              <a:gd name="connsiteY41" fmla="*/ 8115 h 10000"/>
              <a:gd name="connsiteX42" fmla="*/ 9889 w 10000"/>
              <a:gd name="connsiteY42" fmla="*/ 7341 h 10000"/>
              <a:gd name="connsiteX43" fmla="*/ 10000 w 10000"/>
              <a:gd name="connsiteY43" fmla="*/ 7341 h 10000"/>
              <a:gd name="connsiteX0" fmla="*/ 0 w 9695"/>
              <a:gd name="connsiteY0" fmla="*/ 7202 h 10000"/>
              <a:gd name="connsiteX1" fmla="*/ 111 w 9695"/>
              <a:gd name="connsiteY1" fmla="*/ 7647 h 10000"/>
              <a:gd name="connsiteX2" fmla="*/ 225 w 9695"/>
              <a:gd name="connsiteY2" fmla="*/ 7341 h 10000"/>
              <a:gd name="connsiteX3" fmla="*/ 312 w 9695"/>
              <a:gd name="connsiteY3" fmla="*/ 7810 h 10000"/>
              <a:gd name="connsiteX4" fmla="*/ 530 w 9695"/>
              <a:gd name="connsiteY4" fmla="*/ 6566 h 10000"/>
              <a:gd name="connsiteX5" fmla="*/ 624 w 9695"/>
              <a:gd name="connsiteY5" fmla="*/ 7341 h 10000"/>
              <a:gd name="connsiteX6" fmla="*/ 736 w 9695"/>
              <a:gd name="connsiteY6" fmla="*/ 7506 h 10000"/>
              <a:gd name="connsiteX7" fmla="*/ 819 w 9695"/>
              <a:gd name="connsiteY7" fmla="*/ 7979 h 10000"/>
              <a:gd name="connsiteX8" fmla="*/ 942 w 9695"/>
              <a:gd name="connsiteY8" fmla="*/ 7202 h 10000"/>
              <a:gd name="connsiteX9" fmla="*/ 1143 w 9695"/>
              <a:gd name="connsiteY9" fmla="*/ 7810 h 10000"/>
              <a:gd name="connsiteX10" fmla="*/ 1246 w 9695"/>
              <a:gd name="connsiteY10" fmla="*/ 7979 h 10000"/>
              <a:gd name="connsiteX11" fmla="*/ 1354 w 9695"/>
              <a:gd name="connsiteY11" fmla="*/ 7647 h 10000"/>
              <a:gd name="connsiteX12" fmla="*/ 5871 w 9695"/>
              <a:gd name="connsiteY12" fmla="*/ 8752 h 10000"/>
              <a:gd name="connsiteX13" fmla="*/ 5981 w 9695"/>
              <a:gd name="connsiteY13" fmla="*/ 7810 h 10000"/>
              <a:gd name="connsiteX14" fmla="*/ 6087 w 9695"/>
              <a:gd name="connsiteY14" fmla="*/ 8115 h 10000"/>
              <a:gd name="connsiteX15" fmla="*/ 6187 w 9695"/>
              <a:gd name="connsiteY15" fmla="*/ 7341 h 10000"/>
              <a:gd name="connsiteX16" fmla="*/ 6401 w 9695"/>
              <a:gd name="connsiteY16" fmla="*/ 7037 h 10000"/>
              <a:gd name="connsiteX17" fmla="*/ 6491 w 9695"/>
              <a:gd name="connsiteY17" fmla="*/ 7647 h 10000"/>
              <a:gd name="connsiteX18" fmla="*/ 6605 w 9695"/>
              <a:gd name="connsiteY18" fmla="*/ 7810 h 10000"/>
              <a:gd name="connsiteX19" fmla="*/ 6692 w 9695"/>
              <a:gd name="connsiteY19" fmla="*/ 9059 h 10000"/>
              <a:gd name="connsiteX20" fmla="*/ 6912 w 9695"/>
              <a:gd name="connsiteY20" fmla="*/ 8920 h 10000"/>
              <a:gd name="connsiteX21" fmla="*/ 7001 w 9695"/>
              <a:gd name="connsiteY21" fmla="*/ 8283 h 10000"/>
              <a:gd name="connsiteX22" fmla="*/ 7114 w 9695"/>
              <a:gd name="connsiteY22" fmla="*/ 10000 h 10000"/>
              <a:gd name="connsiteX23" fmla="*/ 7229 w 9695"/>
              <a:gd name="connsiteY23" fmla="*/ 3906 h 10000"/>
              <a:gd name="connsiteX24" fmla="*/ 7427 w 9695"/>
              <a:gd name="connsiteY24" fmla="*/ 0 h 10000"/>
              <a:gd name="connsiteX25" fmla="*/ 7537 w 9695"/>
              <a:gd name="connsiteY25" fmla="*/ 1884 h 10000"/>
              <a:gd name="connsiteX26" fmla="*/ 7622 w 9695"/>
              <a:gd name="connsiteY26" fmla="*/ 1245 h 10000"/>
              <a:gd name="connsiteX27" fmla="*/ 7737 w 9695"/>
              <a:gd name="connsiteY27" fmla="*/ 2965 h 10000"/>
              <a:gd name="connsiteX28" fmla="*/ 7939 w 9695"/>
              <a:gd name="connsiteY28" fmla="*/ 2494 h 10000"/>
              <a:gd name="connsiteX29" fmla="*/ 8044 w 9695"/>
              <a:gd name="connsiteY29" fmla="*/ 2494 h 10000"/>
              <a:gd name="connsiteX30" fmla="*/ 8144 w 9695"/>
              <a:gd name="connsiteY30" fmla="*/ 2796 h 10000"/>
              <a:gd name="connsiteX31" fmla="*/ 8246 w 9695"/>
              <a:gd name="connsiteY31" fmla="*/ 3739 h 10000"/>
              <a:gd name="connsiteX32" fmla="*/ 8447 w 9695"/>
              <a:gd name="connsiteY32" fmla="*/ 2327 h 10000"/>
              <a:gd name="connsiteX33" fmla="*/ 8560 w 9695"/>
              <a:gd name="connsiteY33" fmla="*/ 2965 h 10000"/>
              <a:gd name="connsiteX34" fmla="*/ 8650 w 9695"/>
              <a:gd name="connsiteY34" fmla="*/ 2796 h 10000"/>
              <a:gd name="connsiteX35" fmla="*/ 8762 w 9695"/>
              <a:gd name="connsiteY35" fmla="*/ 1414 h 10000"/>
              <a:gd name="connsiteX36" fmla="*/ 8966 w 9695"/>
              <a:gd name="connsiteY36" fmla="*/ 1719 h 10000"/>
              <a:gd name="connsiteX37" fmla="*/ 9068 w 9695"/>
              <a:gd name="connsiteY37" fmla="*/ 778 h 10000"/>
              <a:gd name="connsiteX38" fmla="*/ 9181 w 9695"/>
              <a:gd name="connsiteY38" fmla="*/ 5925 h 10000"/>
              <a:gd name="connsiteX39" fmla="*/ 9272 w 9695"/>
              <a:gd name="connsiteY39" fmla="*/ 8115 h 10000"/>
              <a:gd name="connsiteX40" fmla="*/ 9491 w 9695"/>
              <a:gd name="connsiteY40" fmla="*/ 8115 h 10000"/>
              <a:gd name="connsiteX41" fmla="*/ 9584 w 9695"/>
              <a:gd name="connsiteY41" fmla="*/ 7341 h 10000"/>
              <a:gd name="connsiteX42" fmla="*/ 9695 w 9695"/>
              <a:gd name="connsiteY42" fmla="*/ 7341 h 10000"/>
              <a:gd name="connsiteX0" fmla="*/ 0 w 10000"/>
              <a:gd name="connsiteY0" fmla="*/ 7202 h 10000"/>
              <a:gd name="connsiteX1" fmla="*/ 232 w 10000"/>
              <a:gd name="connsiteY1" fmla="*/ 7341 h 10000"/>
              <a:gd name="connsiteX2" fmla="*/ 322 w 10000"/>
              <a:gd name="connsiteY2" fmla="*/ 7810 h 10000"/>
              <a:gd name="connsiteX3" fmla="*/ 547 w 10000"/>
              <a:gd name="connsiteY3" fmla="*/ 6566 h 10000"/>
              <a:gd name="connsiteX4" fmla="*/ 644 w 10000"/>
              <a:gd name="connsiteY4" fmla="*/ 7341 h 10000"/>
              <a:gd name="connsiteX5" fmla="*/ 759 w 10000"/>
              <a:gd name="connsiteY5" fmla="*/ 7506 h 10000"/>
              <a:gd name="connsiteX6" fmla="*/ 845 w 10000"/>
              <a:gd name="connsiteY6" fmla="*/ 7979 h 10000"/>
              <a:gd name="connsiteX7" fmla="*/ 972 w 10000"/>
              <a:gd name="connsiteY7" fmla="*/ 7202 h 10000"/>
              <a:gd name="connsiteX8" fmla="*/ 1179 w 10000"/>
              <a:gd name="connsiteY8" fmla="*/ 7810 h 10000"/>
              <a:gd name="connsiteX9" fmla="*/ 1285 w 10000"/>
              <a:gd name="connsiteY9" fmla="*/ 7979 h 10000"/>
              <a:gd name="connsiteX10" fmla="*/ 1397 w 10000"/>
              <a:gd name="connsiteY10" fmla="*/ 7647 h 10000"/>
              <a:gd name="connsiteX11" fmla="*/ 6056 w 10000"/>
              <a:gd name="connsiteY11" fmla="*/ 8752 h 10000"/>
              <a:gd name="connsiteX12" fmla="*/ 6169 w 10000"/>
              <a:gd name="connsiteY12" fmla="*/ 7810 h 10000"/>
              <a:gd name="connsiteX13" fmla="*/ 6278 w 10000"/>
              <a:gd name="connsiteY13" fmla="*/ 8115 h 10000"/>
              <a:gd name="connsiteX14" fmla="*/ 6382 w 10000"/>
              <a:gd name="connsiteY14" fmla="*/ 7341 h 10000"/>
              <a:gd name="connsiteX15" fmla="*/ 6602 w 10000"/>
              <a:gd name="connsiteY15" fmla="*/ 7037 h 10000"/>
              <a:gd name="connsiteX16" fmla="*/ 6695 w 10000"/>
              <a:gd name="connsiteY16" fmla="*/ 7647 h 10000"/>
              <a:gd name="connsiteX17" fmla="*/ 6813 w 10000"/>
              <a:gd name="connsiteY17" fmla="*/ 7810 h 10000"/>
              <a:gd name="connsiteX18" fmla="*/ 6903 w 10000"/>
              <a:gd name="connsiteY18" fmla="*/ 9059 h 10000"/>
              <a:gd name="connsiteX19" fmla="*/ 7129 w 10000"/>
              <a:gd name="connsiteY19" fmla="*/ 8920 h 10000"/>
              <a:gd name="connsiteX20" fmla="*/ 7221 w 10000"/>
              <a:gd name="connsiteY20" fmla="*/ 8283 h 10000"/>
              <a:gd name="connsiteX21" fmla="*/ 7338 w 10000"/>
              <a:gd name="connsiteY21" fmla="*/ 10000 h 10000"/>
              <a:gd name="connsiteX22" fmla="*/ 7456 w 10000"/>
              <a:gd name="connsiteY22" fmla="*/ 3906 h 10000"/>
              <a:gd name="connsiteX23" fmla="*/ 7661 w 10000"/>
              <a:gd name="connsiteY23" fmla="*/ 0 h 10000"/>
              <a:gd name="connsiteX24" fmla="*/ 7774 w 10000"/>
              <a:gd name="connsiteY24" fmla="*/ 1884 h 10000"/>
              <a:gd name="connsiteX25" fmla="*/ 7862 w 10000"/>
              <a:gd name="connsiteY25" fmla="*/ 1245 h 10000"/>
              <a:gd name="connsiteX26" fmla="*/ 7980 w 10000"/>
              <a:gd name="connsiteY26" fmla="*/ 2965 h 10000"/>
              <a:gd name="connsiteX27" fmla="*/ 8189 w 10000"/>
              <a:gd name="connsiteY27" fmla="*/ 2494 h 10000"/>
              <a:gd name="connsiteX28" fmla="*/ 8297 w 10000"/>
              <a:gd name="connsiteY28" fmla="*/ 2494 h 10000"/>
              <a:gd name="connsiteX29" fmla="*/ 8400 w 10000"/>
              <a:gd name="connsiteY29" fmla="*/ 2796 h 10000"/>
              <a:gd name="connsiteX30" fmla="*/ 8505 w 10000"/>
              <a:gd name="connsiteY30" fmla="*/ 3739 h 10000"/>
              <a:gd name="connsiteX31" fmla="*/ 8713 w 10000"/>
              <a:gd name="connsiteY31" fmla="*/ 2327 h 10000"/>
              <a:gd name="connsiteX32" fmla="*/ 8829 w 10000"/>
              <a:gd name="connsiteY32" fmla="*/ 2965 h 10000"/>
              <a:gd name="connsiteX33" fmla="*/ 8922 w 10000"/>
              <a:gd name="connsiteY33" fmla="*/ 2796 h 10000"/>
              <a:gd name="connsiteX34" fmla="*/ 9038 w 10000"/>
              <a:gd name="connsiteY34" fmla="*/ 1414 h 10000"/>
              <a:gd name="connsiteX35" fmla="*/ 9248 w 10000"/>
              <a:gd name="connsiteY35" fmla="*/ 1719 h 10000"/>
              <a:gd name="connsiteX36" fmla="*/ 9353 w 10000"/>
              <a:gd name="connsiteY36" fmla="*/ 778 h 10000"/>
              <a:gd name="connsiteX37" fmla="*/ 9470 w 10000"/>
              <a:gd name="connsiteY37" fmla="*/ 5925 h 10000"/>
              <a:gd name="connsiteX38" fmla="*/ 9564 w 10000"/>
              <a:gd name="connsiteY38" fmla="*/ 8115 h 10000"/>
              <a:gd name="connsiteX39" fmla="*/ 9790 w 10000"/>
              <a:gd name="connsiteY39" fmla="*/ 8115 h 10000"/>
              <a:gd name="connsiteX40" fmla="*/ 9886 w 10000"/>
              <a:gd name="connsiteY40" fmla="*/ 7341 h 10000"/>
              <a:gd name="connsiteX41" fmla="*/ 10000 w 10000"/>
              <a:gd name="connsiteY41" fmla="*/ 7341 h 10000"/>
              <a:gd name="connsiteX0" fmla="*/ 0 w 9768"/>
              <a:gd name="connsiteY0" fmla="*/ 7341 h 10000"/>
              <a:gd name="connsiteX1" fmla="*/ 90 w 9768"/>
              <a:gd name="connsiteY1" fmla="*/ 7810 h 10000"/>
              <a:gd name="connsiteX2" fmla="*/ 315 w 9768"/>
              <a:gd name="connsiteY2" fmla="*/ 6566 h 10000"/>
              <a:gd name="connsiteX3" fmla="*/ 412 w 9768"/>
              <a:gd name="connsiteY3" fmla="*/ 7341 h 10000"/>
              <a:gd name="connsiteX4" fmla="*/ 527 w 9768"/>
              <a:gd name="connsiteY4" fmla="*/ 7506 h 10000"/>
              <a:gd name="connsiteX5" fmla="*/ 613 w 9768"/>
              <a:gd name="connsiteY5" fmla="*/ 7979 h 10000"/>
              <a:gd name="connsiteX6" fmla="*/ 740 w 9768"/>
              <a:gd name="connsiteY6" fmla="*/ 7202 h 10000"/>
              <a:gd name="connsiteX7" fmla="*/ 947 w 9768"/>
              <a:gd name="connsiteY7" fmla="*/ 7810 h 10000"/>
              <a:gd name="connsiteX8" fmla="*/ 1053 w 9768"/>
              <a:gd name="connsiteY8" fmla="*/ 7979 h 10000"/>
              <a:gd name="connsiteX9" fmla="*/ 1165 w 9768"/>
              <a:gd name="connsiteY9" fmla="*/ 7647 h 10000"/>
              <a:gd name="connsiteX10" fmla="*/ 5824 w 9768"/>
              <a:gd name="connsiteY10" fmla="*/ 8752 h 10000"/>
              <a:gd name="connsiteX11" fmla="*/ 5937 w 9768"/>
              <a:gd name="connsiteY11" fmla="*/ 7810 h 10000"/>
              <a:gd name="connsiteX12" fmla="*/ 6046 w 9768"/>
              <a:gd name="connsiteY12" fmla="*/ 8115 h 10000"/>
              <a:gd name="connsiteX13" fmla="*/ 6150 w 9768"/>
              <a:gd name="connsiteY13" fmla="*/ 7341 h 10000"/>
              <a:gd name="connsiteX14" fmla="*/ 6370 w 9768"/>
              <a:gd name="connsiteY14" fmla="*/ 7037 h 10000"/>
              <a:gd name="connsiteX15" fmla="*/ 6463 w 9768"/>
              <a:gd name="connsiteY15" fmla="*/ 7647 h 10000"/>
              <a:gd name="connsiteX16" fmla="*/ 6581 w 9768"/>
              <a:gd name="connsiteY16" fmla="*/ 7810 h 10000"/>
              <a:gd name="connsiteX17" fmla="*/ 6671 w 9768"/>
              <a:gd name="connsiteY17" fmla="*/ 9059 h 10000"/>
              <a:gd name="connsiteX18" fmla="*/ 6897 w 9768"/>
              <a:gd name="connsiteY18" fmla="*/ 8920 h 10000"/>
              <a:gd name="connsiteX19" fmla="*/ 6989 w 9768"/>
              <a:gd name="connsiteY19" fmla="*/ 8283 h 10000"/>
              <a:gd name="connsiteX20" fmla="*/ 7106 w 9768"/>
              <a:gd name="connsiteY20" fmla="*/ 10000 h 10000"/>
              <a:gd name="connsiteX21" fmla="*/ 7224 w 9768"/>
              <a:gd name="connsiteY21" fmla="*/ 3906 h 10000"/>
              <a:gd name="connsiteX22" fmla="*/ 7429 w 9768"/>
              <a:gd name="connsiteY22" fmla="*/ 0 h 10000"/>
              <a:gd name="connsiteX23" fmla="*/ 7542 w 9768"/>
              <a:gd name="connsiteY23" fmla="*/ 1884 h 10000"/>
              <a:gd name="connsiteX24" fmla="*/ 7630 w 9768"/>
              <a:gd name="connsiteY24" fmla="*/ 1245 h 10000"/>
              <a:gd name="connsiteX25" fmla="*/ 7748 w 9768"/>
              <a:gd name="connsiteY25" fmla="*/ 2965 h 10000"/>
              <a:gd name="connsiteX26" fmla="*/ 7957 w 9768"/>
              <a:gd name="connsiteY26" fmla="*/ 2494 h 10000"/>
              <a:gd name="connsiteX27" fmla="*/ 8065 w 9768"/>
              <a:gd name="connsiteY27" fmla="*/ 2494 h 10000"/>
              <a:gd name="connsiteX28" fmla="*/ 8168 w 9768"/>
              <a:gd name="connsiteY28" fmla="*/ 2796 h 10000"/>
              <a:gd name="connsiteX29" fmla="*/ 8273 w 9768"/>
              <a:gd name="connsiteY29" fmla="*/ 3739 h 10000"/>
              <a:gd name="connsiteX30" fmla="*/ 8481 w 9768"/>
              <a:gd name="connsiteY30" fmla="*/ 2327 h 10000"/>
              <a:gd name="connsiteX31" fmla="*/ 8597 w 9768"/>
              <a:gd name="connsiteY31" fmla="*/ 2965 h 10000"/>
              <a:gd name="connsiteX32" fmla="*/ 8690 w 9768"/>
              <a:gd name="connsiteY32" fmla="*/ 2796 h 10000"/>
              <a:gd name="connsiteX33" fmla="*/ 8806 w 9768"/>
              <a:gd name="connsiteY33" fmla="*/ 1414 h 10000"/>
              <a:gd name="connsiteX34" fmla="*/ 9016 w 9768"/>
              <a:gd name="connsiteY34" fmla="*/ 1719 h 10000"/>
              <a:gd name="connsiteX35" fmla="*/ 9121 w 9768"/>
              <a:gd name="connsiteY35" fmla="*/ 778 h 10000"/>
              <a:gd name="connsiteX36" fmla="*/ 9238 w 9768"/>
              <a:gd name="connsiteY36" fmla="*/ 5925 h 10000"/>
              <a:gd name="connsiteX37" fmla="*/ 9332 w 9768"/>
              <a:gd name="connsiteY37" fmla="*/ 8115 h 10000"/>
              <a:gd name="connsiteX38" fmla="*/ 9558 w 9768"/>
              <a:gd name="connsiteY38" fmla="*/ 8115 h 10000"/>
              <a:gd name="connsiteX39" fmla="*/ 9654 w 9768"/>
              <a:gd name="connsiteY39" fmla="*/ 7341 h 10000"/>
              <a:gd name="connsiteX40" fmla="*/ 9768 w 9768"/>
              <a:gd name="connsiteY40" fmla="*/ 7341 h 10000"/>
              <a:gd name="connsiteX0" fmla="*/ 0 w 10000"/>
              <a:gd name="connsiteY0" fmla="*/ 7341 h 10000"/>
              <a:gd name="connsiteX1" fmla="*/ 322 w 10000"/>
              <a:gd name="connsiteY1" fmla="*/ 6566 h 10000"/>
              <a:gd name="connsiteX2" fmla="*/ 422 w 10000"/>
              <a:gd name="connsiteY2" fmla="*/ 7341 h 10000"/>
              <a:gd name="connsiteX3" fmla="*/ 540 w 10000"/>
              <a:gd name="connsiteY3" fmla="*/ 7506 h 10000"/>
              <a:gd name="connsiteX4" fmla="*/ 628 w 10000"/>
              <a:gd name="connsiteY4" fmla="*/ 7979 h 10000"/>
              <a:gd name="connsiteX5" fmla="*/ 758 w 10000"/>
              <a:gd name="connsiteY5" fmla="*/ 7202 h 10000"/>
              <a:gd name="connsiteX6" fmla="*/ 969 w 10000"/>
              <a:gd name="connsiteY6" fmla="*/ 7810 h 10000"/>
              <a:gd name="connsiteX7" fmla="*/ 1078 w 10000"/>
              <a:gd name="connsiteY7" fmla="*/ 7979 h 10000"/>
              <a:gd name="connsiteX8" fmla="*/ 1193 w 10000"/>
              <a:gd name="connsiteY8" fmla="*/ 7647 h 10000"/>
              <a:gd name="connsiteX9" fmla="*/ 5962 w 10000"/>
              <a:gd name="connsiteY9" fmla="*/ 8752 h 10000"/>
              <a:gd name="connsiteX10" fmla="*/ 6078 w 10000"/>
              <a:gd name="connsiteY10" fmla="*/ 7810 h 10000"/>
              <a:gd name="connsiteX11" fmla="*/ 6190 w 10000"/>
              <a:gd name="connsiteY11" fmla="*/ 8115 h 10000"/>
              <a:gd name="connsiteX12" fmla="*/ 6296 w 10000"/>
              <a:gd name="connsiteY12" fmla="*/ 7341 h 10000"/>
              <a:gd name="connsiteX13" fmla="*/ 6521 w 10000"/>
              <a:gd name="connsiteY13" fmla="*/ 7037 h 10000"/>
              <a:gd name="connsiteX14" fmla="*/ 6617 w 10000"/>
              <a:gd name="connsiteY14" fmla="*/ 7647 h 10000"/>
              <a:gd name="connsiteX15" fmla="*/ 6737 w 10000"/>
              <a:gd name="connsiteY15" fmla="*/ 7810 h 10000"/>
              <a:gd name="connsiteX16" fmla="*/ 6829 w 10000"/>
              <a:gd name="connsiteY16" fmla="*/ 9059 h 10000"/>
              <a:gd name="connsiteX17" fmla="*/ 7061 w 10000"/>
              <a:gd name="connsiteY17" fmla="*/ 8920 h 10000"/>
              <a:gd name="connsiteX18" fmla="*/ 7155 w 10000"/>
              <a:gd name="connsiteY18" fmla="*/ 8283 h 10000"/>
              <a:gd name="connsiteX19" fmla="*/ 7275 w 10000"/>
              <a:gd name="connsiteY19" fmla="*/ 10000 h 10000"/>
              <a:gd name="connsiteX20" fmla="*/ 7396 w 10000"/>
              <a:gd name="connsiteY20" fmla="*/ 3906 h 10000"/>
              <a:gd name="connsiteX21" fmla="*/ 7605 w 10000"/>
              <a:gd name="connsiteY21" fmla="*/ 0 h 10000"/>
              <a:gd name="connsiteX22" fmla="*/ 7721 w 10000"/>
              <a:gd name="connsiteY22" fmla="*/ 1884 h 10000"/>
              <a:gd name="connsiteX23" fmla="*/ 7811 w 10000"/>
              <a:gd name="connsiteY23" fmla="*/ 1245 h 10000"/>
              <a:gd name="connsiteX24" fmla="*/ 7932 w 10000"/>
              <a:gd name="connsiteY24" fmla="*/ 2965 h 10000"/>
              <a:gd name="connsiteX25" fmla="*/ 8146 w 10000"/>
              <a:gd name="connsiteY25" fmla="*/ 2494 h 10000"/>
              <a:gd name="connsiteX26" fmla="*/ 8257 w 10000"/>
              <a:gd name="connsiteY26" fmla="*/ 2494 h 10000"/>
              <a:gd name="connsiteX27" fmla="*/ 8362 w 10000"/>
              <a:gd name="connsiteY27" fmla="*/ 2796 h 10000"/>
              <a:gd name="connsiteX28" fmla="*/ 8469 w 10000"/>
              <a:gd name="connsiteY28" fmla="*/ 3739 h 10000"/>
              <a:gd name="connsiteX29" fmla="*/ 8682 w 10000"/>
              <a:gd name="connsiteY29" fmla="*/ 2327 h 10000"/>
              <a:gd name="connsiteX30" fmla="*/ 8801 w 10000"/>
              <a:gd name="connsiteY30" fmla="*/ 2965 h 10000"/>
              <a:gd name="connsiteX31" fmla="*/ 8896 w 10000"/>
              <a:gd name="connsiteY31" fmla="*/ 2796 h 10000"/>
              <a:gd name="connsiteX32" fmla="*/ 9015 w 10000"/>
              <a:gd name="connsiteY32" fmla="*/ 1414 h 10000"/>
              <a:gd name="connsiteX33" fmla="*/ 9230 w 10000"/>
              <a:gd name="connsiteY33" fmla="*/ 1719 h 10000"/>
              <a:gd name="connsiteX34" fmla="*/ 9338 w 10000"/>
              <a:gd name="connsiteY34" fmla="*/ 778 h 10000"/>
              <a:gd name="connsiteX35" fmla="*/ 9457 w 10000"/>
              <a:gd name="connsiteY35" fmla="*/ 5925 h 10000"/>
              <a:gd name="connsiteX36" fmla="*/ 9554 w 10000"/>
              <a:gd name="connsiteY36" fmla="*/ 8115 h 10000"/>
              <a:gd name="connsiteX37" fmla="*/ 9785 w 10000"/>
              <a:gd name="connsiteY37" fmla="*/ 8115 h 10000"/>
              <a:gd name="connsiteX38" fmla="*/ 9883 w 10000"/>
              <a:gd name="connsiteY38" fmla="*/ 7341 h 10000"/>
              <a:gd name="connsiteX39" fmla="*/ 10000 w 10000"/>
              <a:gd name="connsiteY39" fmla="*/ 7341 h 10000"/>
              <a:gd name="connsiteX0" fmla="*/ 0 w 9678"/>
              <a:gd name="connsiteY0" fmla="*/ 6566 h 10000"/>
              <a:gd name="connsiteX1" fmla="*/ 100 w 9678"/>
              <a:gd name="connsiteY1" fmla="*/ 7341 h 10000"/>
              <a:gd name="connsiteX2" fmla="*/ 218 w 9678"/>
              <a:gd name="connsiteY2" fmla="*/ 7506 h 10000"/>
              <a:gd name="connsiteX3" fmla="*/ 306 w 9678"/>
              <a:gd name="connsiteY3" fmla="*/ 7979 h 10000"/>
              <a:gd name="connsiteX4" fmla="*/ 436 w 9678"/>
              <a:gd name="connsiteY4" fmla="*/ 7202 h 10000"/>
              <a:gd name="connsiteX5" fmla="*/ 647 w 9678"/>
              <a:gd name="connsiteY5" fmla="*/ 7810 h 10000"/>
              <a:gd name="connsiteX6" fmla="*/ 756 w 9678"/>
              <a:gd name="connsiteY6" fmla="*/ 7979 h 10000"/>
              <a:gd name="connsiteX7" fmla="*/ 871 w 9678"/>
              <a:gd name="connsiteY7" fmla="*/ 7647 h 10000"/>
              <a:gd name="connsiteX8" fmla="*/ 5640 w 9678"/>
              <a:gd name="connsiteY8" fmla="*/ 8752 h 10000"/>
              <a:gd name="connsiteX9" fmla="*/ 5756 w 9678"/>
              <a:gd name="connsiteY9" fmla="*/ 7810 h 10000"/>
              <a:gd name="connsiteX10" fmla="*/ 5868 w 9678"/>
              <a:gd name="connsiteY10" fmla="*/ 8115 h 10000"/>
              <a:gd name="connsiteX11" fmla="*/ 5974 w 9678"/>
              <a:gd name="connsiteY11" fmla="*/ 7341 h 10000"/>
              <a:gd name="connsiteX12" fmla="*/ 6199 w 9678"/>
              <a:gd name="connsiteY12" fmla="*/ 7037 h 10000"/>
              <a:gd name="connsiteX13" fmla="*/ 6295 w 9678"/>
              <a:gd name="connsiteY13" fmla="*/ 7647 h 10000"/>
              <a:gd name="connsiteX14" fmla="*/ 6415 w 9678"/>
              <a:gd name="connsiteY14" fmla="*/ 7810 h 10000"/>
              <a:gd name="connsiteX15" fmla="*/ 6507 w 9678"/>
              <a:gd name="connsiteY15" fmla="*/ 9059 h 10000"/>
              <a:gd name="connsiteX16" fmla="*/ 6739 w 9678"/>
              <a:gd name="connsiteY16" fmla="*/ 8920 h 10000"/>
              <a:gd name="connsiteX17" fmla="*/ 6833 w 9678"/>
              <a:gd name="connsiteY17" fmla="*/ 8283 h 10000"/>
              <a:gd name="connsiteX18" fmla="*/ 6953 w 9678"/>
              <a:gd name="connsiteY18" fmla="*/ 10000 h 10000"/>
              <a:gd name="connsiteX19" fmla="*/ 7074 w 9678"/>
              <a:gd name="connsiteY19" fmla="*/ 3906 h 10000"/>
              <a:gd name="connsiteX20" fmla="*/ 7283 w 9678"/>
              <a:gd name="connsiteY20" fmla="*/ 0 h 10000"/>
              <a:gd name="connsiteX21" fmla="*/ 7399 w 9678"/>
              <a:gd name="connsiteY21" fmla="*/ 1884 h 10000"/>
              <a:gd name="connsiteX22" fmla="*/ 7489 w 9678"/>
              <a:gd name="connsiteY22" fmla="*/ 1245 h 10000"/>
              <a:gd name="connsiteX23" fmla="*/ 7610 w 9678"/>
              <a:gd name="connsiteY23" fmla="*/ 2965 h 10000"/>
              <a:gd name="connsiteX24" fmla="*/ 7824 w 9678"/>
              <a:gd name="connsiteY24" fmla="*/ 2494 h 10000"/>
              <a:gd name="connsiteX25" fmla="*/ 7935 w 9678"/>
              <a:gd name="connsiteY25" fmla="*/ 2494 h 10000"/>
              <a:gd name="connsiteX26" fmla="*/ 8040 w 9678"/>
              <a:gd name="connsiteY26" fmla="*/ 2796 h 10000"/>
              <a:gd name="connsiteX27" fmla="*/ 8147 w 9678"/>
              <a:gd name="connsiteY27" fmla="*/ 3739 h 10000"/>
              <a:gd name="connsiteX28" fmla="*/ 8360 w 9678"/>
              <a:gd name="connsiteY28" fmla="*/ 2327 h 10000"/>
              <a:gd name="connsiteX29" fmla="*/ 8479 w 9678"/>
              <a:gd name="connsiteY29" fmla="*/ 2965 h 10000"/>
              <a:gd name="connsiteX30" fmla="*/ 8574 w 9678"/>
              <a:gd name="connsiteY30" fmla="*/ 2796 h 10000"/>
              <a:gd name="connsiteX31" fmla="*/ 8693 w 9678"/>
              <a:gd name="connsiteY31" fmla="*/ 1414 h 10000"/>
              <a:gd name="connsiteX32" fmla="*/ 8908 w 9678"/>
              <a:gd name="connsiteY32" fmla="*/ 1719 h 10000"/>
              <a:gd name="connsiteX33" fmla="*/ 9016 w 9678"/>
              <a:gd name="connsiteY33" fmla="*/ 778 h 10000"/>
              <a:gd name="connsiteX34" fmla="*/ 9135 w 9678"/>
              <a:gd name="connsiteY34" fmla="*/ 5925 h 10000"/>
              <a:gd name="connsiteX35" fmla="*/ 9232 w 9678"/>
              <a:gd name="connsiteY35" fmla="*/ 8115 h 10000"/>
              <a:gd name="connsiteX36" fmla="*/ 9463 w 9678"/>
              <a:gd name="connsiteY36" fmla="*/ 8115 h 10000"/>
              <a:gd name="connsiteX37" fmla="*/ 9561 w 9678"/>
              <a:gd name="connsiteY37" fmla="*/ 7341 h 10000"/>
              <a:gd name="connsiteX38" fmla="*/ 9678 w 9678"/>
              <a:gd name="connsiteY38" fmla="*/ 7341 h 10000"/>
              <a:gd name="connsiteX0" fmla="*/ 0 w 9897"/>
              <a:gd name="connsiteY0" fmla="*/ 7341 h 10000"/>
              <a:gd name="connsiteX1" fmla="*/ 122 w 9897"/>
              <a:gd name="connsiteY1" fmla="*/ 7506 h 10000"/>
              <a:gd name="connsiteX2" fmla="*/ 213 w 9897"/>
              <a:gd name="connsiteY2" fmla="*/ 7979 h 10000"/>
              <a:gd name="connsiteX3" fmla="*/ 348 w 9897"/>
              <a:gd name="connsiteY3" fmla="*/ 7202 h 10000"/>
              <a:gd name="connsiteX4" fmla="*/ 566 w 9897"/>
              <a:gd name="connsiteY4" fmla="*/ 7810 h 10000"/>
              <a:gd name="connsiteX5" fmla="*/ 678 w 9897"/>
              <a:gd name="connsiteY5" fmla="*/ 7979 h 10000"/>
              <a:gd name="connsiteX6" fmla="*/ 797 w 9897"/>
              <a:gd name="connsiteY6" fmla="*/ 7647 h 10000"/>
              <a:gd name="connsiteX7" fmla="*/ 5725 w 9897"/>
              <a:gd name="connsiteY7" fmla="*/ 8752 h 10000"/>
              <a:gd name="connsiteX8" fmla="*/ 5845 w 9897"/>
              <a:gd name="connsiteY8" fmla="*/ 7810 h 10000"/>
              <a:gd name="connsiteX9" fmla="*/ 5960 w 9897"/>
              <a:gd name="connsiteY9" fmla="*/ 8115 h 10000"/>
              <a:gd name="connsiteX10" fmla="*/ 6070 w 9897"/>
              <a:gd name="connsiteY10" fmla="*/ 7341 h 10000"/>
              <a:gd name="connsiteX11" fmla="*/ 6302 w 9897"/>
              <a:gd name="connsiteY11" fmla="*/ 7037 h 10000"/>
              <a:gd name="connsiteX12" fmla="*/ 6401 w 9897"/>
              <a:gd name="connsiteY12" fmla="*/ 7647 h 10000"/>
              <a:gd name="connsiteX13" fmla="*/ 6525 w 9897"/>
              <a:gd name="connsiteY13" fmla="*/ 7810 h 10000"/>
              <a:gd name="connsiteX14" fmla="*/ 6620 w 9897"/>
              <a:gd name="connsiteY14" fmla="*/ 9059 h 10000"/>
              <a:gd name="connsiteX15" fmla="*/ 6860 w 9897"/>
              <a:gd name="connsiteY15" fmla="*/ 8920 h 10000"/>
              <a:gd name="connsiteX16" fmla="*/ 6957 w 9897"/>
              <a:gd name="connsiteY16" fmla="*/ 8283 h 10000"/>
              <a:gd name="connsiteX17" fmla="*/ 7081 w 9897"/>
              <a:gd name="connsiteY17" fmla="*/ 10000 h 10000"/>
              <a:gd name="connsiteX18" fmla="*/ 7206 w 9897"/>
              <a:gd name="connsiteY18" fmla="*/ 3906 h 10000"/>
              <a:gd name="connsiteX19" fmla="*/ 7422 w 9897"/>
              <a:gd name="connsiteY19" fmla="*/ 0 h 10000"/>
              <a:gd name="connsiteX20" fmla="*/ 7542 w 9897"/>
              <a:gd name="connsiteY20" fmla="*/ 1884 h 10000"/>
              <a:gd name="connsiteX21" fmla="*/ 7635 w 9897"/>
              <a:gd name="connsiteY21" fmla="*/ 1245 h 10000"/>
              <a:gd name="connsiteX22" fmla="*/ 7760 w 9897"/>
              <a:gd name="connsiteY22" fmla="*/ 2965 h 10000"/>
              <a:gd name="connsiteX23" fmla="*/ 7981 w 9897"/>
              <a:gd name="connsiteY23" fmla="*/ 2494 h 10000"/>
              <a:gd name="connsiteX24" fmla="*/ 8096 w 9897"/>
              <a:gd name="connsiteY24" fmla="*/ 2494 h 10000"/>
              <a:gd name="connsiteX25" fmla="*/ 8205 w 9897"/>
              <a:gd name="connsiteY25" fmla="*/ 2796 h 10000"/>
              <a:gd name="connsiteX26" fmla="*/ 8315 w 9897"/>
              <a:gd name="connsiteY26" fmla="*/ 3739 h 10000"/>
              <a:gd name="connsiteX27" fmla="*/ 8535 w 9897"/>
              <a:gd name="connsiteY27" fmla="*/ 2327 h 10000"/>
              <a:gd name="connsiteX28" fmla="*/ 8658 w 9897"/>
              <a:gd name="connsiteY28" fmla="*/ 2965 h 10000"/>
              <a:gd name="connsiteX29" fmla="*/ 8756 w 9897"/>
              <a:gd name="connsiteY29" fmla="*/ 2796 h 10000"/>
              <a:gd name="connsiteX30" fmla="*/ 8879 w 9897"/>
              <a:gd name="connsiteY30" fmla="*/ 1414 h 10000"/>
              <a:gd name="connsiteX31" fmla="*/ 9101 w 9897"/>
              <a:gd name="connsiteY31" fmla="*/ 1719 h 10000"/>
              <a:gd name="connsiteX32" fmla="*/ 9213 w 9897"/>
              <a:gd name="connsiteY32" fmla="*/ 778 h 10000"/>
              <a:gd name="connsiteX33" fmla="*/ 9336 w 9897"/>
              <a:gd name="connsiteY33" fmla="*/ 5925 h 10000"/>
              <a:gd name="connsiteX34" fmla="*/ 9436 w 9897"/>
              <a:gd name="connsiteY34" fmla="*/ 8115 h 10000"/>
              <a:gd name="connsiteX35" fmla="*/ 9675 w 9897"/>
              <a:gd name="connsiteY35" fmla="*/ 8115 h 10000"/>
              <a:gd name="connsiteX36" fmla="*/ 9776 w 9897"/>
              <a:gd name="connsiteY36" fmla="*/ 7341 h 10000"/>
              <a:gd name="connsiteX37" fmla="*/ 9897 w 9897"/>
              <a:gd name="connsiteY37" fmla="*/ 7341 h 10000"/>
              <a:gd name="connsiteX0" fmla="*/ 0 w 10000"/>
              <a:gd name="connsiteY0" fmla="*/ 7341 h 10000"/>
              <a:gd name="connsiteX1" fmla="*/ 123 w 10000"/>
              <a:gd name="connsiteY1" fmla="*/ 7506 h 10000"/>
              <a:gd name="connsiteX2" fmla="*/ 352 w 10000"/>
              <a:gd name="connsiteY2" fmla="*/ 7202 h 10000"/>
              <a:gd name="connsiteX3" fmla="*/ 572 w 10000"/>
              <a:gd name="connsiteY3" fmla="*/ 7810 h 10000"/>
              <a:gd name="connsiteX4" fmla="*/ 685 w 10000"/>
              <a:gd name="connsiteY4" fmla="*/ 7979 h 10000"/>
              <a:gd name="connsiteX5" fmla="*/ 805 w 10000"/>
              <a:gd name="connsiteY5" fmla="*/ 7647 h 10000"/>
              <a:gd name="connsiteX6" fmla="*/ 5785 w 10000"/>
              <a:gd name="connsiteY6" fmla="*/ 8752 h 10000"/>
              <a:gd name="connsiteX7" fmla="*/ 5906 w 10000"/>
              <a:gd name="connsiteY7" fmla="*/ 7810 h 10000"/>
              <a:gd name="connsiteX8" fmla="*/ 6022 w 10000"/>
              <a:gd name="connsiteY8" fmla="*/ 8115 h 10000"/>
              <a:gd name="connsiteX9" fmla="*/ 6133 w 10000"/>
              <a:gd name="connsiteY9" fmla="*/ 7341 h 10000"/>
              <a:gd name="connsiteX10" fmla="*/ 6368 w 10000"/>
              <a:gd name="connsiteY10" fmla="*/ 7037 h 10000"/>
              <a:gd name="connsiteX11" fmla="*/ 6468 w 10000"/>
              <a:gd name="connsiteY11" fmla="*/ 7647 h 10000"/>
              <a:gd name="connsiteX12" fmla="*/ 6593 w 10000"/>
              <a:gd name="connsiteY12" fmla="*/ 7810 h 10000"/>
              <a:gd name="connsiteX13" fmla="*/ 6689 w 10000"/>
              <a:gd name="connsiteY13" fmla="*/ 9059 h 10000"/>
              <a:gd name="connsiteX14" fmla="*/ 6931 w 10000"/>
              <a:gd name="connsiteY14" fmla="*/ 8920 h 10000"/>
              <a:gd name="connsiteX15" fmla="*/ 7029 w 10000"/>
              <a:gd name="connsiteY15" fmla="*/ 8283 h 10000"/>
              <a:gd name="connsiteX16" fmla="*/ 7155 w 10000"/>
              <a:gd name="connsiteY16" fmla="*/ 10000 h 10000"/>
              <a:gd name="connsiteX17" fmla="*/ 7281 w 10000"/>
              <a:gd name="connsiteY17" fmla="*/ 3906 h 10000"/>
              <a:gd name="connsiteX18" fmla="*/ 7499 w 10000"/>
              <a:gd name="connsiteY18" fmla="*/ 0 h 10000"/>
              <a:gd name="connsiteX19" fmla="*/ 7620 w 10000"/>
              <a:gd name="connsiteY19" fmla="*/ 1884 h 10000"/>
              <a:gd name="connsiteX20" fmla="*/ 7714 w 10000"/>
              <a:gd name="connsiteY20" fmla="*/ 1245 h 10000"/>
              <a:gd name="connsiteX21" fmla="*/ 7841 w 10000"/>
              <a:gd name="connsiteY21" fmla="*/ 2965 h 10000"/>
              <a:gd name="connsiteX22" fmla="*/ 8064 w 10000"/>
              <a:gd name="connsiteY22" fmla="*/ 2494 h 10000"/>
              <a:gd name="connsiteX23" fmla="*/ 8180 w 10000"/>
              <a:gd name="connsiteY23" fmla="*/ 2494 h 10000"/>
              <a:gd name="connsiteX24" fmla="*/ 8290 w 10000"/>
              <a:gd name="connsiteY24" fmla="*/ 2796 h 10000"/>
              <a:gd name="connsiteX25" fmla="*/ 8402 w 10000"/>
              <a:gd name="connsiteY25" fmla="*/ 3739 h 10000"/>
              <a:gd name="connsiteX26" fmla="*/ 8624 w 10000"/>
              <a:gd name="connsiteY26" fmla="*/ 2327 h 10000"/>
              <a:gd name="connsiteX27" fmla="*/ 8748 w 10000"/>
              <a:gd name="connsiteY27" fmla="*/ 2965 h 10000"/>
              <a:gd name="connsiteX28" fmla="*/ 8847 w 10000"/>
              <a:gd name="connsiteY28" fmla="*/ 2796 h 10000"/>
              <a:gd name="connsiteX29" fmla="*/ 8971 w 10000"/>
              <a:gd name="connsiteY29" fmla="*/ 1414 h 10000"/>
              <a:gd name="connsiteX30" fmla="*/ 9196 w 10000"/>
              <a:gd name="connsiteY30" fmla="*/ 1719 h 10000"/>
              <a:gd name="connsiteX31" fmla="*/ 9309 w 10000"/>
              <a:gd name="connsiteY31" fmla="*/ 778 h 10000"/>
              <a:gd name="connsiteX32" fmla="*/ 9433 w 10000"/>
              <a:gd name="connsiteY32" fmla="*/ 5925 h 10000"/>
              <a:gd name="connsiteX33" fmla="*/ 9534 w 10000"/>
              <a:gd name="connsiteY33" fmla="*/ 8115 h 10000"/>
              <a:gd name="connsiteX34" fmla="*/ 9776 w 10000"/>
              <a:gd name="connsiteY34" fmla="*/ 8115 h 10000"/>
              <a:gd name="connsiteX35" fmla="*/ 9878 w 10000"/>
              <a:gd name="connsiteY35" fmla="*/ 7341 h 10000"/>
              <a:gd name="connsiteX36" fmla="*/ 10000 w 10000"/>
              <a:gd name="connsiteY36" fmla="*/ 7341 h 10000"/>
              <a:gd name="connsiteX0" fmla="*/ 0 w 10000"/>
              <a:gd name="connsiteY0" fmla="*/ 7341 h 10000"/>
              <a:gd name="connsiteX1" fmla="*/ 352 w 10000"/>
              <a:gd name="connsiteY1" fmla="*/ 7202 h 10000"/>
              <a:gd name="connsiteX2" fmla="*/ 572 w 10000"/>
              <a:gd name="connsiteY2" fmla="*/ 7810 h 10000"/>
              <a:gd name="connsiteX3" fmla="*/ 685 w 10000"/>
              <a:gd name="connsiteY3" fmla="*/ 7979 h 10000"/>
              <a:gd name="connsiteX4" fmla="*/ 805 w 10000"/>
              <a:gd name="connsiteY4" fmla="*/ 7647 h 10000"/>
              <a:gd name="connsiteX5" fmla="*/ 5785 w 10000"/>
              <a:gd name="connsiteY5" fmla="*/ 8752 h 10000"/>
              <a:gd name="connsiteX6" fmla="*/ 5906 w 10000"/>
              <a:gd name="connsiteY6" fmla="*/ 7810 h 10000"/>
              <a:gd name="connsiteX7" fmla="*/ 6022 w 10000"/>
              <a:gd name="connsiteY7" fmla="*/ 8115 h 10000"/>
              <a:gd name="connsiteX8" fmla="*/ 6133 w 10000"/>
              <a:gd name="connsiteY8" fmla="*/ 7341 h 10000"/>
              <a:gd name="connsiteX9" fmla="*/ 6368 w 10000"/>
              <a:gd name="connsiteY9" fmla="*/ 7037 h 10000"/>
              <a:gd name="connsiteX10" fmla="*/ 6468 w 10000"/>
              <a:gd name="connsiteY10" fmla="*/ 7647 h 10000"/>
              <a:gd name="connsiteX11" fmla="*/ 6593 w 10000"/>
              <a:gd name="connsiteY11" fmla="*/ 7810 h 10000"/>
              <a:gd name="connsiteX12" fmla="*/ 6689 w 10000"/>
              <a:gd name="connsiteY12" fmla="*/ 9059 h 10000"/>
              <a:gd name="connsiteX13" fmla="*/ 6931 w 10000"/>
              <a:gd name="connsiteY13" fmla="*/ 8920 h 10000"/>
              <a:gd name="connsiteX14" fmla="*/ 7029 w 10000"/>
              <a:gd name="connsiteY14" fmla="*/ 8283 h 10000"/>
              <a:gd name="connsiteX15" fmla="*/ 7155 w 10000"/>
              <a:gd name="connsiteY15" fmla="*/ 10000 h 10000"/>
              <a:gd name="connsiteX16" fmla="*/ 7281 w 10000"/>
              <a:gd name="connsiteY16" fmla="*/ 3906 h 10000"/>
              <a:gd name="connsiteX17" fmla="*/ 7499 w 10000"/>
              <a:gd name="connsiteY17" fmla="*/ 0 h 10000"/>
              <a:gd name="connsiteX18" fmla="*/ 7620 w 10000"/>
              <a:gd name="connsiteY18" fmla="*/ 1884 h 10000"/>
              <a:gd name="connsiteX19" fmla="*/ 7714 w 10000"/>
              <a:gd name="connsiteY19" fmla="*/ 1245 h 10000"/>
              <a:gd name="connsiteX20" fmla="*/ 7841 w 10000"/>
              <a:gd name="connsiteY20" fmla="*/ 2965 h 10000"/>
              <a:gd name="connsiteX21" fmla="*/ 8064 w 10000"/>
              <a:gd name="connsiteY21" fmla="*/ 2494 h 10000"/>
              <a:gd name="connsiteX22" fmla="*/ 8180 w 10000"/>
              <a:gd name="connsiteY22" fmla="*/ 2494 h 10000"/>
              <a:gd name="connsiteX23" fmla="*/ 8290 w 10000"/>
              <a:gd name="connsiteY23" fmla="*/ 2796 h 10000"/>
              <a:gd name="connsiteX24" fmla="*/ 8402 w 10000"/>
              <a:gd name="connsiteY24" fmla="*/ 3739 h 10000"/>
              <a:gd name="connsiteX25" fmla="*/ 8624 w 10000"/>
              <a:gd name="connsiteY25" fmla="*/ 2327 h 10000"/>
              <a:gd name="connsiteX26" fmla="*/ 8748 w 10000"/>
              <a:gd name="connsiteY26" fmla="*/ 2965 h 10000"/>
              <a:gd name="connsiteX27" fmla="*/ 8847 w 10000"/>
              <a:gd name="connsiteY27" fmla="*/ 2796 h 10000"/>
              <a:gd name="connsiteX28" fmla="*/ 8971 w 10000"/>
              <a:gd name="connsiteY28" fmla="*/ 1414 h 10000"/>
              <a:gd name="connsiteX29" fmla="*/ 9196 w 10000"/>
              <a:gd name="connsiteY29" fmla="*/ 1719 h 10000"/>
              <a:gd name="connsiteX30" fmla="*/ 9309 w 10000"/>
              <a:gd name="connsiteY30" fmla="*/ 778 h 10000"/>
              <a:gd name="connsiteX31" fmla="*/ 9433 w 10000"/>
              <a:gd name="connsiteY31" fmla="*/ 5925 h 10000"/>
              <a:gd name="connsiteX32" fmla="*/ 9534 w 10000"/>
              <a:gd name="connsiteY32" fmla="*/ 8115 h 10000"/>
              <a:gd name="connsiteX33" fmla="*/ 9776 w 10000"/>
              <a:gd name="connsiteY33" fmla="*/ 8115 h 10000"/>
              <a:gd name="connsiteX34" fmla="*/ 9878 w 10000"/>
              <a:gd name="connsiteY34" fmla="*/ 7341 h 10000"/>
              <a:gd name="connsiteX35" fmla="*/ 10000 w 10000"/>
              <a:gd name="connsiteY35" fmla="*/ 7341 h 10000"/>
              <a:gd name="connsiteX0" fmla="*/ 0 w 9648"/>
              <a:gd name="connsiteY0" fmla="*/ 7202 h 10000"/>
              <a:gd name="connsiteX1" fmla="*/ 220 w 9648"/>
              <a:gd name="connsiteY1" fmla="*/ 7810 h 10000"/>
              <a:gd name="connsiteX2" fmla="*/ 333 w 9648"/>
              <a:gd name="connsiteY2" fmla="*/ 7979 h 10000"/>
              <a:gd name="connsiteX3" fmla="*/ 453 w 9648"/>
              <a:gd name="connsiteY3" fmla="*/ 7647 h 10000"/>
              <a:gd name="connsiteX4" fmla="*/ 5433 w 9648"/>
              <a:gd name="connsiteY4" fmla="*/ 8752 h 10000"/>
              <a:gd name="connsiteX5" fmla="*/ 5554 w 9648"/>
              <a:gd name="connsiteY5" fmla="*/ 7810 h 10000"/>
              <a:gd name="connsiteX6" fmla="*/ 5670 w 9648"/>
              <a:gd name="connsiteY6" fmla="*/ 8115 h 10000"/>
              <a:gd name="connsiteX7" fmla="*/ 5781 w 9648"/>
              <a:gd name="connsiteY7" fmla="*/ 7341 h 10000"/>
              <a:gd name="connsiteX8" fmla="*/ 6016 w 9648"/>
              <a:gd name="connsiteY8" fmla="*/ 7037 h 10000"/>
              <a:gd name="connsiteX9" fmla="*/ 6116 w 9648"/>
              <a:gd name="connsiteY9" fmla="*/ 7647 h 10000"/>
              <a:gd name="connsiteX10" fmla="*/ 6241 w 9648"/>
              <a:gd name="connsiteY10" fmla="*/ 7810 h 10000"/>
              <a:gd name="connsiteX11" fmla="*/ 6337 w 9648"/>
              <a:gd name="connsiteY11" fmla="*/ 9059 h 10000"/>
              <a:gd name="connsiteX12" fmla="*/ 6579 w 9648"/>
              <a:gd name="connsiteY12" fmla="*/ 8920 h 10000"/>
              <a:gd name="connsiteX13" fmla="*/ 6677 w 9648"/>
              <a:gd name="connsiteY13" fmla="*/ 8283 h 10000"/>
              <a:gd name="connsiteX14" fmla="*/ 6803 w 9648"/>
              <a:gd name="connsiteY14" fmla="*/ 10000 h 10000"/>
              <a:gd name="connsiteX15" fmla="*/ 6929 w 9648"/>
              <a:gd name="connsiteY15" fmla="*/ 3906 h 10000"/>
              <a:gd name="connsiteX16" fmla="*/ 7147 w 9648"/>
              <a:gd name="connsiteY16" fmla="*/ 0 h 10000"/>
              <a:gd name="connsiteX17" fmla="*/ 7268 w 9648"/>
              <a:gd name="connsiteY17" fmla="*/ 1884 h 10000"/>
              <a:gd name="connsiteX18" fmla="*/ 7362 w 9648"/>
              <a:gd name="connsiteY18" fmla="*/ 1245 h 10000"/>
              <a:gd name="connsiteX19" fmla="*/ 7489 w 9648"/>
              <a:gd name="connsiteY19" fmla="*/ 2965 h 10000"/>
              <a:gd name="connsiteX20" fmla="*/ 7712 w 9648"/>
              <a:gd name="connsiteY20" fmla="*/ 2494 h 10000"/>
              <a:gd name="connsiteX21" fmla="*/ 7828 w 9648"/>
              <a:gd name="connsiteY21" fmla="*/ 2494 h 10000"/>
              <a:gd name="connsiteX22" fmla="*/ 7938 w 9648"/>
              <a:gd name="connsiteY22" fmla="*/ 2796 h 10000"/>
              <a:gd name="connsiteX23" fmla="*/ 8050 w 9648"/>
              <a:gd name="connsiteY23" fmla="*/ 3739 h 10000"/>
              <a:gd name="connsiteX24" fmla="*/ 8272 w 9648"/>
              <a:gd name="connsiteY24" fmla="*/ 2327 h 10000"/>
              <a:gd name="connsiteX25" fmla="*/ 8396 w 9648"/>
              <a:gd name="connsiteY25" fmla="*/ 2965 h 10000"/>
              <a:gd name="connsiteX26" fmla="*/ 8495 w 9648"/>
              <a:gd name="connsiteY26" fmla="*/ 2796 h 10000"/>
              <a:gd name="connsiteX27" fmla="*/ 8619 w 9648"/>
              <a:gd name="connsiteY27" fmla="*/ 1414 h 10000"/>
              <a:gd name="connsiteX28" fmla="*/ 8844 w 9648"/>
              <a:gd name="connsiteY28" fmla="*/ 1719 h 10000"/>
              <a:gd name="connsiteX29" fmla="*/ 8957 w 9648"/>
              <a:gd name="connsiteY29" fmla="*/ 778 h 10000"/>
              <a:gd name="connsiteX30" fmla="*/ 9081 w 9648"/>
              <a:gd name="connsiteY30" fmla="*/ 5925 h 10000"/>
              <a:gd name="connsiteX31" fmla="*/ 9182 w 9648"/>
              <a:gd name="connsiteY31" fmla="*/ 8115 h 10000"/>
              <a:gd name="connsiteX32" fmla="*/ 9424 w 9648"/>
              <a:gd name="connsiteY32" fmla="*/ 8115 h 10000"/>
              <a:gd name="connsiteX33" fmla="*/ 9526 w 9648"/>
              <a:gd name="connsiteY33" fmla="*/ 7341 h 10000"/>
              <a:gd name="connsiteX34" fmla="*/ 9648 w 9648"/>
              <a:gd name="connsiteY34" fmla="*/ 7341 h 10000"/>
              <a:gd name="connsiteX0" fmla="*/ 0 w 10000"/>
              <a:gd name="connsiteY0" fmla="*/ 7202 h 10000"/>
              <a:gd name="connsiteX1" fmla="*/ 345 w 10000"/>
              <a:gd name="connsiteY1" fmla="*/ 7979 h 10000"/>
              <a:gd name="connsiteX2" fmla="*/ 470 w 10000"/>
              <a:gd name="connsiteY2" fmla="*/ 7647 h 10000"/>
              <a:gd name="connsiteX3" fmla="*/ 5631 w 10000"/>
              <a:gd name="connsiteY3" fmla="*/ 8752 h 10000"/>
              <a:gd name="connsiteX4" fmla="*/ 5757 w 10000"/>
              <a:gd name="connsiteY4" fmla="*/ 7810 h 10000"/>
              <a:gd name="connsiteX5" fmla="*/ 5877 w 10000"/>
              <a:gd name="connsiteY5" fmla="*/ 8115 h 10000"/>
              <a:gd name="connsiteX6" fmla="*/ 5992 w 10000"/>
              <a:gd name="connsiteY6" fmla="*/ 7341 h 10000"/>
              <a:gd name="connsiteX7" fmla="*/ 6235 w 10000"/>
              <a:gd name="connsiteY7" fmla="*/ 7037 h 10000"/>
              <a:gd name="connsiteX8" fmla="*/ 6339 w 10000"/>
              <a:gd name="connsiteY8" fmla="*/ 7647 h 10000"/>
              <a:gd name="connsiteX9" fmla="*/ 6469 w 10000"/>
              <a:gd name="connsiteY9" fmla="*/ 7810 h 10000"/>
              <a:gd name="connsiteX10" fmla="*/ 6568 w 10000"/>
              <a:gd name="connsiteY10" fmla="*/ 9059 h 10000"/>
              <a:gd name="connsiteX11" fmla="*/ 6819 w 10000"/>
              <a:gd name="connsiteY11" fmla="*/ 8920 h 10000"/>
              <a:gd name="connsiteX12" fmla="*/ 6921 w 10000"/>
              <a:gd name="connsiteY12" fmla="*/ 8283 h 10000"/>
              <a:gd name="connsiteX13" fmla="*/ 7051 w 10000"/>
              <a:gd name="connsiteY13" fmla="*/ 10000 h 10000"/>
              <a:gd name="connsiteX14" fmla="*/ 7182 w 10000"/>
              <a:gd name="connsiteY14" fmla="*/ 3906 h 10000"/>
              <a:gd name="connsiteX15" fmla="*/ 7408 w 10000"/>
              <a:gd name="connsiteY15" fmla="*/ 0 h 10000"/>
              <a:gd name="connsiteX16" fmla="*/ 7533 w 10000"/>
              <a:gd name="connsiteY16" fmla="*/ 1884 h 10000"/>
              <a:gd name="connsiteX17" fmla="*/ 7631 w 10000"/>
              <a:gd name="connsiteY17" fmla="*/ 1245 h 10000"/>
              <a:gd name="connsiteX18" fmla="*/ 7762 w 10000"/>
              <a:gd name="connsiteY18" fmla="*/ 2965 h 10000"/>
              <a:gd name="connsiteX19" fmla="*/ 7993 w 10000"/>
              <a:gd name="connsiteY19" fmla="*/ 2494 h 10000"/>
              <a:gd name="connsiteX20" fmla="*/ 8114 w 10000"/>
              <a:gd name="connsiteY20" fmla="*/ 2494 h 10000"/>
              <a:gd name="connsiteX21" fmla="*/ 8228 w 10000"/>
              <a:gd name="connsiteY21" fmla="*/ 2796 h 10000"/>
              <a:gd name="connsiteX22" fmla="*/ 8344 w 10000"/>
              <a:gd name="connsiteY22" fmla="*/ 3739 h 10000"/>
              <a:gd name="connsiteX23" fmla="*/ 8574 w 10000"/>
              <a:gd name="connsiteY23" fmla="*/ 2327 h 10000"/>
              <a:gd name="connsiteX24" fmla="*/ 8702 w 10000"/>
              <a:gd name="connsiteY24" fmla="*/ 2965 h 10000"/>
              <a:gd name="connsiteX25" fmla="*/ 8805 w 10000"/>
              <a:gd name="connsiteY25" fmla="*/ 2796 h 10000"/>
              <a:gd name="connsiteX26" fmla="*/ 8933 w 10000"/>
              <a:gd name="connsiteY26" fmla="*/ 1414 h 10000"/>
              <a:gd name="connsiteX27" fmla="*/ 9167 w 10000"/>
              <a:gd name="connsiteY27" fmla="*/ 1719 h 10000"/>
              <a:gd name="connsiteX28" fmla="*/ 9284 w 10000"/>
              <a:gd name="connsiteY28" fmla="*/ 778 h 10000"/>
              <a:gd name="connsiteX29" fmla="*/ 9412 w 10000"/>
              <a:gd name="connsiteY29" fmla="*/ 5925 h 10000"/>
              <a:gd name="connsiteX30" fmla="*/ 9517 w 10000"/>
              <a:gd name="connsiteY30" fmla="*/ 8115 h 10000"/>
              <a:gd name="connsiteX31" fmla="*/ 9768 w 10000"/>
              <a:gd name="connsiteY31" fmla="*/ 8115 h 10000"/>
              <a:gd name="connsiteX32" fmla="*/ 9874 w 10000"/>
              <a:gd name="connsiteY32" fmla="*/ 7341 h 10000"/>
              <a:gd name="connsiteX33" fmla="*/ 10000 w 10000"/>
              <a:gd name="connsiteY33" fmla="*/ 7341 h 10000"/>
              <a:gd name="connsiteX0" fmla="*/ 0 w 9655"/>
              <a:gd name="connsiteY0" fmla="*/ 7979 h 10000"/>
              <a:gd name="connsiteX1" fmla="*/ 125 w 9655"/>
              <a:gd name="connsiteY1" fmla="*/ 7647 h 10000"/>
              <a:gd name="connsiteX2" fmla="*/ 5286 w 9655"/>
              <a:gd name="connsiteY2" fmla="*/ 8752 h 10000"/>
              <a:gd name="connsiteX3" fmla="*/ 5412 w 9655"/>
              <a:gd name="connsiteY3" fmla="*/ 7810 h 10000"/>
              <a:gd name="connsiteX4" fmla="*/ 5532 w 9655"/>
              <a:gd name="connsiteY4" fmla="*/ 8115 h 10000"/>
              <a:gd name="connsiteX5" fmla="*/ 5647 w 9655"/>
              <a:gd name="connsiteY5" fmla="*/ 7341 h 10000"/>
              <a:gd name="connsiteX6" fmla="*/ 5890 w 9655"/>
              <a:gd name="connsiteY6" fmla="*/ 7037 h 10000"/>
              <a:gd name="connsiteX7" fmla="*/ 5994 w 9655"/>
              <a:gd name="connsiteY7" fmla="*/ 7647 h 10000"/>
              <a:gd name="connsiteX8" fmla="*/ 6124 w 9655"/>
              <a:gd name="connsiteY8" fmla="*/ 7810 h 10000"/>
              <a:gd name="connsiteX9" fmla="*/ 6223 w 9655"/>
              <a:gd name="connsiteY9" fmla="*/ 9059 h 10000"/>
              <a:gd name="connsiteX10" fmla="*/ 6474 w 9655"/>
              <a:gd name="connsiteY10" fmla="*/ 8920 h 10000"/>
              <a:gd name="connsiteX11" fmla="*/ 6576 w 9655"/>
              <a:gd name="connsiteY11" fmla="*/ 8283 h 10000"/>
              <a:gd name="connsiteX12" fmla="*/ 6706 w 9655"/>
              <a:gd name="connsiteY12" fmla="*/ 10000 h 10000"/>
              <a:gd name="connsiteX13" fmla="*/ 6837 w 9655"/>
              <a:gd name="connsiteY13" fmla="*/ 3906 h 10000"/>
              <a:gd name="connsiteX14" fmla="*/ 7063 w 9655"/>
              <a:gd name="connsiteY14" fmla="*/ 0 h 10000"/>
              <a:gd name="connsiteX15" fmla="*/ 7188 w 9655"/>
              <a:gd name="connsiteY15" fmla="*/ 1884 h 10000"/>
              <a:gd name="connsiteX16" fmla="*/ 7286 w 9655"/>
              <a:gd name="connsiteY16" fmla="*/ 1245 h 10000"/>
              <a:gd name="connsiteX17" fmla="*/ 7417 w 9655"/>
              <a:gd name="connsiteY17" fmla="*/ 2965 h 10000"/>
              <a:gd name="connsiteX18" fmla="*/ 7648 w 9655"/>
              <a:gd name="connsiteY18" fmla="*/ 2494 h 10000"/>
              <a:gd name="connsiteX19" fmla="*/ 7769 w 9655"/>
              <a:gd name="connsiteY19" fmla="*/ 2494 h 10000"/>
              <a:gd name="connsiteX20" fmla="*/ 7883 w 9655"/>
              <a:gd name="connsiteY20" fmla="*/ 2796 h 10000"/>
              <a:gd name="connsiteX21" fmla="*/ 7999 w 9655"/>
              <a:gd name="connsiteY21" fmla="*/ 3739 h 10000"/>
              <a:gd name="connsiteX22" fmla="*/ 8229 w 9655"/>
              <a:gd name="connsiteY22" fmla="*/ 2327 h 10000"/>
              <a:gd name="connsiteX23" fmla="*/ 8357 w 9655"/>
              <a:gd name="connsiteY23" fmla="*/ 2965 h 10000"/>
              <a:gd name="connsiteX24" fmla="*/ 8460 w 9655"/>
              <a:gd name="connsiteY24" fmla="*/ 2796 h 10000"/>
              <a:gd name="connsiteX25" fmla="*/ 8588 w 9655"/>
              <a:gd name="connsiteY25" fmla="*/ 1414 h 10000"/>
              <a:gd name="connsiteX26" fmla="*/ 8822 w 9655"/>
              <a:gd name="connsiteY26" fmla="*/ 1719 h 10000"/>
              <a:gd name="connsiteX27" fmla="*/ 8939 w 9655"/>
              <a:gd name="connsiteY27" fmla="*/ 778 h 10000"/>
              <a:gd name="connsiteX28" fmla="*/ 9067 w 9655"/>
              <a:gd name="connsiteY28" fmla="*/ 5925 h 10000"/>
              <a:gd name="connsiteX29" fmla="*/ 9172 w 9655"/>
              <a:gd name="connsiteY29" fmla="*/ 8115 h 10000"/>
              <a:gd name="connsiteX30" fmla="*/ 9423 w 9655"/>
              <a:gd name="connsiteY30" fmla="*/ 8115 h 10000"/>
              <a:gd name="connsiteX31" fmla="*/ 9529 w 9655"/>
              <a:gd name="connsiteY31" fmla="*/ 7341 h 10000"/>
              <a:gd name="connsiteX32" fmla="*/ 9655 w 9655"/>
              <a:gd name="connsiteY32" fmla="*/ 7341 h 10000"/>
              <a:gd name="connsiteX0" fmla="*/ 0 w 9871"/>
              <a:gd name="connsiteY0" fmla="*/ 7647 h 10000"/>
              <a:gd name="connsiteX1" fmla="*/ 5346 w 9871"/>
              <a:gd name="connsiteY1" fmla="*/ 8752 h 10000"/>
              <a:gd name="connsiteX2" fmla="*/ 5476 w 9871"/>
              <a:gd name="connsiteY2" fmla="*/ 7810 h 10000"/>
              <a:gd name="connsiteX3" fmla="*/ 5601 w 9871"/>
              <a:gd name="connsiteY3" fmla="*/ 8115 h 10000"/>
              <a:gd name="connsiteX4" fmla="*/ 5720 w 9871"/>
              <a:gd name="connsiteY4" fmla="*/ 7341 h 10000"/>
              <a:gd name="connsiteX5" fmla="*/ 5971 w 9871"/>
              <a:gd name="connsiteY5" fmla="*/ 7037 h 10000"/>
              <a:gd name="connsiteX6" fmla="*/ 6079 w 9871"/>
              <a:gd name="connsiteY6" fmla="*/ 7647 h 10000"/>
              <a:gd name="connsiteX7" fmla="*/ 6214 w 9871"/>
              <a:gd name="connsiteY7" fmla="*/ 7810 h 10000"/>
              <a:gd name="connsiteX8" fmla="*/ 6316 w 9871"/>
              <a:gd name="connsiteY8" fmla="*/ 9059 h 10000"/>
              <a:gd name="connsiteX9" fmla="*/ 6576 w 9871"/>
              <a:gd name="connsiteY9" fmla="*/ 8920 h 10000"/>
              <a:gd name="connsiteX10" fmla="*/ 6682 w 9871"/>
              <a:gd name="connsiteY10" fmla="*/ 8283 h 10000"/>
              <a:gd name="connsiteX11" fmla="*/ 6817 w 9871"/>
              <a:gd name="connsiteY11" fmla="*/ 10000 h 10000"/>
              <a:gd name="connsiteX12" fmla="*/ 6952 w 9871"/>
              <a:gd name="connsiteY12" fmla="*/ 3906 h 10000"/>
              <a:gd name="connsiteX13" fmla="*/ 7186 w 9871"/>
              <a:gd name="connsiteY13" fmla="*/ 0 h 10000"/>
              <a:gd name="connsiteX14" fmla="*/ 7316 w 9871"/>
              <a:gd name="connsiteY14" fmla="*/ 1884 h 10000"/>
              <a:gd name="connsiteX15" fmla="*/ 7417 w 9871"/>
              <a:gd name="connsiteY15" fmla="*/ 1245 h 10000"/>
              <a:gd name="connsiteX16" fmla="*/ 7553 w 9871"/>
              <a:gd name="connsiteY16" fmla="*/ 2965 h 10000"/>
              <a:gd name="connsiteX17" fmla="*/ 7792 w 9871"/>
              <a:gd name="connsiteY17" fmla="*/ 2494 h 10000"/>
              <a:gd name="connsiteX18" fmla="*/ 7918 w 9871"/>
              <a:gd name="connsiteY18" fmla="*/ 2494 h 10000"/>
              <a:gd name="connsiteX19" fmla="*/ 8036 w 9871"/>
              <a:gd name="connsiteY19" fmla="*/ 2796 h 10000"/>
              <a:gd name="connsiteX20" fmla="*/ 8156 w 9871"/>
              <a:gd name="connsiteY20" fmla="*/ 3739 h 10000"/>
              <a:gd name="connsiteX21" fmla="*/ 8394 w 9871"/>
              <a:gd name="connsiteY21" fmla="*/ 2327 h 10000"/>
              <a:gd name="connsiteX22" fmla="*/ 8527 w 9871"/>
              <a:gd name="connsiteY22" fmla="*/ 2965 h 10000"/>
              <a:gd name="connsiteX23" fmla="*/ 8633 w 9871"/>
              <a:gd name="connsiteY23" fmla="*/ 2796 h 10000"/>
              <a:gd name="connsiteX24" fmla="*/ 8766 w 9871"/>
              <a:gd name="connsiteY24" fmla="*/ 1414 h 10000"/>
              <a:gd name="connsiteX25" fmla="*/ 9008 w 9871"/>
              <a:gd name="connsiteY25" fmla="*/ 1719 h 10000"/>
              <a:gd name="connsiteX26" fmla="*/ 9129 w 9871"/>
              <a:gd name="connsiteY26" fmla="*/ 778 h 10000"/>
              <a:gd name="connsiteX27" fmla="*/ 9262 w 9871"/>
              <a:gd name="connsiteY27" fmla="*/ 5925 h 10000"/>
              <a:gd name="connsiteX28" fmla="*/ 9371 w 9871"/>
              <a:gd name="connsiteY28" fmla="*/ 8115 h 10000"/>
              <a:gd name="connsiteX29" fmla="*/ 9631 w 9871"/>
              <a:gd name="connsiteY29" fmla="*/ 8115 h 10000"/>
              <a:gd name="connsiteX30" fmla="*/ 9740 w 9871"/>
              <a:gd name="connsiteY30" fmla="*/ 7341 h 10000"/>
              <a:gd name="connsiteX31" fmla="*/ 9871 w 9871"/>
              <a:gd name="connsiteY31" fmla="*/ 7341 h 10000"/>
              <a:gd name="connsiteX0" fmla="*/ 0 w 4584"/>
              <a:gd name="connsiteY0" fmla="*/ 8752 h 10000"/>
              <a:gd name="connsiteX1" fmla="*/ 132 w 4584"/>
              <a:gd name="connsiteY1" fmla="*/ 7810 h 10000"/>
              <a:gd name="connsiteX2" fmla="*/ 258 w 4584"/>
              <a:gd name="connsiteY2" fmla="*/ 8115 h 10000"/>
              <a:gd name="connsiteX3" fmla="*/ 379 w 4584"/>
              <a:gd name="connsiteY3" fmla="*/ 7341 h 10000"/>
              <a:gd name="connsiteX4" fmla="*/ 633 w 4584"/>
              <a:gd name="connsiteY4" fmla="*/ 7037 h 10000"/>
              <a:gd name="connsiteX5" fmla="*/ 742 w 4584"/>
              <a:gd name="connsiteY5" fmla="*/ 7647 h 10000"/>
              <a:gd name="connsiteX6" fmla="*/ 879 w 4584"/>
              <a:gd name="connsiteY6" fmla="*/ 7810 h 10000"/>
              <a:gd name="connsiteX7" fmla="*/ 983 w 4584"/>
              <a:gd name="connsiteY7" fmla="*/ 9059 h 10000"/>
              <a:gd name="connsiteX8" fmla="*/ 1246 w 4584"/>
              <a:gd name="connsiteY8" fmla="*/ 8920 h 10000"/>
              <a:gd name="connsiteX9" fmla="*/ 1353 w 4584"/>
              <a:gd name="connsiteY9" fmla="*/ 8283 h 10000"/>
              <a:gd name="connsiteX10" fmla="*/ 1490 w 4584"/>
              <a:gd name="connsiteY10" fmla="*/ 10000 h 10000"/>
              <a:gd name="connsiteX11" fmla="*/ 1627 w 4584"/>
              <a:gd name="connsiteY11" fmla="*/ 3906 h 10000"/>
              <a:gd name="connsiteX12" fmla="*/ 1864 w 4584"/>
              <a:gd name="connsiteY12" fmla="*/ 0 h 10000"/>
              <a:gd name="connsiteX13" fmla="*/ 1996 w 4584"/>
              <a:gd name="connsiteY13" fmla="*/ 1884 h 10000"/>
              <a:gd name="connsiteX14" fmla="*/ 2098 w 4584"/>
              <a:gd name="connsiteY14" fmla="*/ 1245 h 10000"/>
              <a:gd name="connsiteX15" fmla="*/ 2236 w 4584"/>
              <a:gd name="connsiteY15" fmla="*/ 2965 h 10000"/>
              <a:gd name="connsiteX16" fmla="*/ 2478 w 4584"/>
              <a:gd name="connsiteY16" fmla="*/ 2494 h 10000"/>
              <a:gd name="connsiteX17" fmla="*/ 2605 w 4584"/>
              <a:gd name="connsiteY17" fmla="*/ 2494 h 10000"/>
              <a:gd name="connsiteX18" fmla="*/ 2725 w 4584"/>
              <a:gd name="connsiteY18" fmla="*/ 2796 h 10000"/>
              <a:gd name="connsiteX19" fmla="*/ 2847 w 4584"/>
              <a:gd name="connsiteY19" fmla="*/ 3739 h 10000"/>
              <a:gd name="connsiteX20" fmla="*/ 3088 w 4584"/>
              <a:gd name="connsiteY20" fmla="*/ 2327 h 10000"/>
              <a:gd name="connsiteX21" fmla="*/ 3222 w 4584"/>
              <a:gd name="connsiteY21" fmla="*/ 2965 h 10000"/>
              <a:gd name="connsiteX22" fmla="*/ 3330 w 4584"/>
              <a:gd name="connsiteY22" fmla="*/ 2796 h 10000"/>
              <a:gd name="connsiteX23" fmla="*/ 3465 w 4584"/>
              <a:gd name="connsiteY23" fmla="*/ 1414 h 10000"/>
              <a:gd name="connsiteX24" fmla="*/ 3710 w 4584"/>
              <a:gd name="connsiteY24" fmla="*/ 1719 h 10000"/>
              <a:gd name="connsiteX25" fmla="*/ 3832 w 4584"/>
              <a:gd name="connsiteY25" fmla="*/ 778 h 10000"/>
              <a:gd name="connsiteX26" fmla="*/ 3967 w 4584"/>
              <a:gd name="connsiteY26" fmla="*/ 5925 h 10000"/>
              <a:gd name="connsiteX27" fmla="*/ 4077 w 4584"/>
              <a:gd name="connsiteY27" fmla="*/ 8115 h 10000"/>
              <a:gd name="connsiteX28" fmla="*/ 4341 w 4584"/>
              <a:gd name="connsiteY28" fmla="*/ 8115 h 10000"/>
              <a:gd name="connsiteX29" fmla="*/ 4451 w 4584"/>
              <a:gd name="connsiteY29" fmla="*/ 7341 h 10000"/>
              <a:gd name="connsiteX30" fmla="*/ 4584 w 4584"/>
              <a:gd name="connsiteY30" fmla="*/ 73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4" h="10000">
                <a:moveTo>
                  <a:pt x="0" y="8752"/>
                </a:moveTo>
                <a:cubicBezTo>
                  <a:pt x="41" y="8439"/>
                  <a:pt x="86" y="8125"/>
                  <a:pt x="132" y="7810"/>
                </a:cubicBezTo>
                <a:cubicBezTo>
                  <a:pt x="175" y="7912"/>
                  <a:pt x="223" y="8013"/>
                  <a:pt x="258" y="8115"/>
                </a:cubicBezTo>
                <a:cubicBezTo>
                  <a:pt x="302" y="7860"/>
                  <a:pt x="331" y="7598"/>
                  <a:pt x="379" y="7341"/>
                </a:cubicBezTo>
                <a:cubicBezTo>
                  <a:pt x="465" y="7239"/>
                  <a:pt x="541" y="7139"/>
                  <a:pt x="633" y="7037"/>
                </a:cubicBezTo>
                <a:cubicBezTo>
                  <a:pt x="674" y="7239"/>
                  <a:pt x="707" y="7444"/>
                  <a:pt x="742" y="7647"/>
                </a:cubicBezTo>
                <a:cubicBezTo>
                  <a:pt x="787" y="7703"/>
                  <a:pt x="834" y="7755"/>
                  <a:pt x="879" y="7810"/>
                </a:cubicBezTo>
                <a:cubicBezTo>
                  <a:pt x="919" y="8228"/>
                  <a:pt x="947" y="8643"/>
                  <a:pt x="983" y="9059"/>
                </a:cubicBezTo>
                <a:cubicBezTo>
                  <a:pt x="1073" y="9014"/>
                  <a:pt x="1167" y="8964"/>
                  <a:pt x="1246" y="8920"/>
                </a:cubicBezTo>
                <a:cubicBezTo>
                  <a:pt x="1286" y="8708"/>
                  <a:pt x="1321" y="8495"/>
                  <a:pt x="1353" y="8283"/>
                </a:cubicBezTo>
                <a:cubicBezTo>
                  <a:pt x="1414" y="8853"/>
                  <a:pt x="1450" y="9427"/>
                  <a:pt x="1490" y="10000"/>
                </a:cubicBezTo>
                <a:cubicBezTo>
                  <a:pt x="1535" y="7966"/>
                  <a:pt x="1577" y="5937"/>
                  <a:pt x="1627" y="3906"/>
                </a:cubicBezTo>
                <a:cubicBezTo>
                  <a:pt x="1703" y="2606"/>
                  <a:pt x="1785" y="1301"/>
                  <a:pt x="1864" y="0"/>
                </a:cubicBezTo>
                <a:cubicBezTo>
                  <a:pt x="1904" y="630"/>
                  <a:pt x="1953" y="1255"/>
                  <a:pt x="1996" y="1884"/>
                </a:cubicBezTo>
                <a:cubicBezTo>
                  <a:pt x="2036" y="1671"/>
                  <a:pt x="2066" y="1458"/>
                  <a:pt x="2098" y="1245"/>
                </a:cubicBezTo>
                <a:cubicBezTo>
                  <a:pt x="2149" y="1818"/>
                  <a:pt x="2193" y="2393"/>
                  <a:pt x="2236" y="2965"/>
                </a:cubicBezTo>
                <a:cubicBezTo>
                  <a:pt x="2319" y="2807"/>
                  <a:pt x="2398" y="2649"/>
                  <a:pt x="2478" y="2494"/>
                </a:cubicBezTo>
                <a:lnTo>
                  <a:pt x="2605" y="2494"/>
                </a:lnTo>
                <a:cubicBezTo>
                  <a:pt x="2648" y="2595"/>
                  <a:pt x="2680" y="2698"/>
                  <a:pt x="2725" y="2796"/>
                </a:cubicBezTo>
                <a:cubicBezTo>
                  <a:pt x="2765" y="3111"/>
                  <a:pt x="2804" y="3425"/>
                  <a:pt x="2847" y="3739"/>
                </a:cubicBezTo>
                <a:cubicBezTo>
                  <a:pt x="2928" y="3268"/>
                  <a:pt x="3014" y="2796"/>
                  <a:pt x="3088" y="2327"/>
                </a:cubicBezTo>
                <a:cubicBezTo>
                  <a:pt x="3134" y="2539"/>
                  <a:pt x="3182" y="2753"/>
                  <a:pt x="3222" y="2965"/>
                </a:cubicBezTo>
                <a:cubicBezTo>
                  <a:pt x="3259" y="2909"/>
                  <a:pt x="3290" y="2852"/>
                  <a:pt x="3330" y="2796"/>
                </a:cubicBezTo>
                <a:cubicBezTo>
                  <a:pt x="3377" y="2336"/>
                  <a:pt x="3423" y="1873"/>
                  <a:pt x="3465" y="1414"/>
                </a:cubicBezTo>
                <a:cubicBezTo>
                  <a:pt x="3541" y="1515"/>
                  <a:pt x="3625" y="1615"/>
                  <a:pt x="3710" y="1719"/>
                </a:cubicBezTo>
                <a:cubicBezTo>
                  <a:pt x="3753" y="1404"/>
                  <a:pt x="3793" y="1089"/>
                  <a:pt x="3832" y="778"/>
                </a:cubicBezTo>
                <a:cubicBezTo>
                  <a:pt x="3873" y="2494"/>
                  <a:pt x="3927" y="4210"/>
                  <a:pt x="3967" y="5925"/>
                </a:cubicBezTo>
                <a:cubicBezTo>
                  <a:pt x="4010" y="6655"/>
                  <a:pt x="4042" y="7386"/>
                  <a:pt x="4077" y="8115"/>
                </a:cubicBezTo>
                <a:lnTo>
                  <a:pt x="4341" y="8115"/>
                </a:lnTo>
                <a:cubicBezTo>
                  <a:pt x="4372" y="7860"/>
                  <a:pt x="4415" y="7598"/>
                  <a:pt x="4451" y="7341"/>
                </a:cubicBezTo>
                <a:lnTo>
                  <a:pt x="4584" y="7341"/>
                </a:ln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193819" y="3836845"/>
            <a:ext cx="21512" cy="673113"/>
          </a:xfrm>
          <a:prstGeom prst="straightConnector1">
            <a:avLst/>
          </a:prstGeom>
          <a:ln w="381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69524" y="392310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43475" y="3893824"/>
            <a:ext cx="601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same elementwise minimum</a:t>
            </a:r>
          </a:p>
        </p:txBody>
      </p:sp>
    </p:spTree>
    <p:extLst>
      <p:ext uri="{BB962C8B-B14F-4D97-AF65-F5344CB8AC3E}">
        <p14:creationId xmlns:p14="http://schemas.microsoft.com/office/powerpoint/2010/main" val="318528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Left Bracket 60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24100" y="2606577"/>
            <a:ext cx="542925" cy="0"/>
          </a:xfrm>
          <a:prstGeom prst="straightConnector1">
            <a:avLst/>
          </a:prstGeom>
          <a:ln w="2540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366281" y="2992421"/>
            <a:ext cx="4443483" cy="3075004"/>
            <a:chOff x="4586754" y="3914298"/>
            <a:chExt cx="4826323" cy="2603532"/>
          </a:xfrm>
        </p:grpSpPr>
        <p:sp>
          <p:nvSpPr>
            <p:cNvPr id="14" name="Freeform 99"/>
            <p:cNvSpPr>
              <a:spLocks/>
            </p:cNvSpPr>
            <p:nvPr/>
          </p:nvSpPr>
          <p:spPr bwMode="auto">
            <a:xfrm>
              <a:off x="4586754" y="3914298"/>
              <a:ext cx="941388" cy="71438"/>
            </a:xfrm>
            <a:custGeom>
              <a:avLst/>
              <a:gdLst>
                <a:gd name="T0" fmla="*/ 0 w 593"/>
                <a:gd name="T1" fmla="*/ 5 h 45"/>
                <a:gd name="T2" fmla="*/ 19 w 593"/>
                <a:gd name="T3" fmla="*/ 11 h 45"/>
                <a:gd name="T4" fmla="*/ 38 w 593"/>
                <a:gd name="T5" fmla="*/ 22 h 45"/>
                <a:gd name="T6" fmla="*/ 58 w 593"/>
                <a:gd name="T7" fmla="*/ 17 h 45"/>
                <a:gd name="T8" fmla="*/ 82 w 593"/>
                <a:gd name="T9" fmla="*/ 28 h 45"/>
                <a:gd name="T10" fmla="*/ 102 w 593"/>
                <a:gd name="T11" fmla="*/ 17 h 45"/>
                <a:gd name="T12" fmla="*/ 121 w 593"/>
                <a:gd name="T13" fmla="*/ 17 h 45"/>
                <a:gd name="T14" fmla="*/ 141 w 593"/>
                <a:gd name="T15" fmla="*/ 22 h 45"/>
                <a:gd name="T16" fmla="*/ 160 w 593"/>
                <a:gd name="T17" fmla="*/ 28 h 45"/>
                <a:gd name="T18" fmla="*/ 184 w 593"/>
                <a:gd name="T19" fmla="*/ 28 h 45"/>
                <a:gd name="T20" fmla="*/ 204 w 593"/>
                <a:gd name="T21" fmla="*/ 34 h 45"/>
                <a:gd name="T22" fmla="*/ 223 w 593"/>
                <a:gd name="T23" fmla="*/ 11 h 45"/>
                <a:gd name="T24" fmla="*/ 243 w 593"/>
                <a:gd name="T25" fmla="*/ 28 h 45"/>
                <a:gd name="T26" fmla="*/ 262 w 593"/>
                <a:gd name="T27" fmla="*/ 22 h 45"/>
                <a:gd name="T28" fmla="*/ 287 w 593"/>
                <a:gd name="T29" fmla="*/ 45 h 45"/>
                <a:gd name="T30" fmla="*/ 306 w 593"/>
                <a:gd name="T31" fmla="*/ 28 h 45"/>
                <a:gd name="T32" fmla="*/ 326 w 593"/>
                <a:gd name="T33" fmla="*/ 5 h 45"/>
                <a:gd name="T34" fmla="*/ 345 w 593"/>
                <a:gd name="T35" fmla="*/ 45 h 45"/>
                <a:gd name="T36" fmla="*/ 364 w 593"/>
                <a:gd name="T37" fmla="*/ 22 h 45"/>
                <a:gd name="T38" fmla="*/ 389 w 593"/>
                <a:gd name="T39" fmla="*/ 45 h 45"/>
                <a:gd name="T40" fmla="*/ 408 w 593"/>
                <a:gd name="T41" fmla="*/ 17 h 45"/>
                <a:gd name="T42" fmla="*/ 428 w 593"/>
                <a:gd name="T43" fmla="*/ 5 h 45"/>
                <a:gd name="T44" fmla="*/ 447 w 593"/>
                <a:gd name="T45" fmla="*/ 22 h 45"/>
                <a:gd name="T46" fmla="*/ 467 w 593"/>
                <a:gd name="T47" fmla="*/ 45 h 45"/>
                <a:gd name="T48" fmla="*/ 491 w 593"/>
                <a:gd name="T49" fmla="*/ 0 h 45"/>
                <a:gd name="T50" fmla="*/ 510 w 593"/>
                <a:gd name="T51" fmla="*/ 45 h 45"/>
                <a:gd name="T52" fmla="*/ 530 w 593"/>
                <a:gd name="T53" fmla="*/ 34 h 45"/>
                <a:gd name="T54" fmla="*/ 549 w 593"/>
                <a:gd name="T55" fmla="*/ 22 h 45"/>
                <a:gd name="T56" fmla="*/ 569 w 593"/>
                <a:gd name="T57" fmla="*/ 22 h 45"/>
                <a:gd name="T58" fmla="*/ 593 w 593"/>
                <a:gd name="T59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45">
                  <a:moveTo>
                    <a:pt x="0" y="5"/>
                  </a:moveTo>
                  <a:lnTo>
                    <a:pt x="19" y="11"/>
                  </a:lnTo>
                  <a:lnTo>
                    <a:pt x="38" y="22"/>
                  </a:lnTo>
                  <a:lnTo>
                    <a:pt x="58" y="17"/>
                  </a:lnTo>
                  <a:lnTo>
                    <a:pt x="82" y="28"/>
                  </a:lnTo>
                  <a:lnTo>
                    <a:pt x="102" y="17"/>
                  </a:lnTo>
                  <a:lnTo>
                    <a:pt x="121" y="17"/>
                  </a:lnTo>
                  <a:lnTo>
                    <a:pt x="141" y="22"/>
                  </a:lnTo>
                  <a:lnTo>
                    <a:pt x="160" y="28"/>
                  </a:lnTo>
                  <a:lnTo>
                    <a:pt x="184" y="28"/>
                  </a:lnTo>
                  <a:lnTo>
                    <a:pt x="204" y="34"/>
                  </a:lnTo>
                  <a:lnTo>
                    <a:pt x="223" y="11"/>
                  </a:lnTo>
                  <a:lnTo>
                    <a:pt x="243" y="28"/>
                  </a:lnTo>
                  <a:lnTo>
                    <a:pt x="262" y="22"/>
                  </a:lnTo>
                  <a:lnTo>
                    <a:pt x="287" y="45"/>
                  </a:lnTo>
                  <a:lnTo>
                    <a:pt x="306" y="28"/>
                  </a:lnTo>
                  <a:lnTo>
                    <a:pt x="326" y="5"/>
                  </a:lnTo>
                  <a:lnTo>
                    <a:pt x="345" y="45"/>
                  </a:lnTo>
                  <a:lnTo>
                    <a:pt x="364" y="22"/>
                  </a:lnTo>
                  <a:lnTo>
                    <a:pt x="389" y="45"/>
                  </a:lnTo>
                  <a:lnTo>
                    <a:pt x="408" y="17"/>
                  </a:lnTo>
                  <a:lnTo>
                    <a:pt x="428" y="5"/>
                  </a:lnTo>
                  <a:lnTo>
                    <a:pt x="447" y="22"/>
                  </a:lnTo>
                  <a:lnTo>
                    <a:pt x="467" y="45"/>
                  </a:lnTo>
                  <a:lnTo>
                    <a:pt x="491" y="0"/>
                  </a:lnTo>
                  <a:lnTo>
                    <a:pt x="510" y="45"/>
                  </a:lnTo>
                  <a:lnTo>
                    <a:pt x="530" y="34"/>
                  </a:lnTo>
                  <a:lnTo>
                    <a:pt x="549" y="22"/>
                  </a:lnTo>
                  <a:lnTo>
                    <a:pt x="569" y="22"/>
                  </a:lnTo>
                  <a:lnTo>
                    <a:pt x="593" y="2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0"/>
            <p:cNvSpPr>
              <a:spLocks/>
            </p:cNvSpPr>
            <p:nvPr/>
          </p:nvSpPr>
          <p:spPr bwMode="auto">
            <a:xfrm>
              <a:off x="5235261" y="4121705"/>
              <a:ext cx="941388" cy="233363"/>
            </a:xfrm>
            <a:custGeom>
              <a:avLst/>
              <a:gdLst>
                <a:gd name="T0" fmla="*/ 0 w 593"/>
                <a:gd name="T1" fmla="*/ 17 h 147"/>
                <a:gd name="T2" fmla="*/ 19 w 593"/>
                <a:gd name="T3" fmla="*/ 0 h 147"/>
                <a:gd name="T4" fmla="*/ 38 w 593"/>
                <a:gd name="T5" fmla="*/ 23 h 147"/>
                <a:gd name="T6" fmla="*/ 58 w 593"/>
                <a:gd name="T7" fmla="*/ 40 h 147"/>
                <a:gd name="T8" fmla="*/ 82 w 593"/>
                <a:gd name="T9" fmla="*/ 0 h 147"/>
                <a:gd name="T10" fmla="*/ 102 w 593"/>
                <a:gd name="T11" fmla="*/ 40 h 147"/>
                <a:gd name="T12" fmla="*/ 121 w 593"/>
                <a:gd name="T13" fmla="*/ 28 h 147"/>
                <a:gd name="T14" fmla="*/ 141 w 593"/>
                <a:gd name="T15" fmla="*/ 23 h 147"/>
                <a:gd name="T16" fmla="*/ 160 w 593"/>
                <a:gd name="T17" fmla="*/ 23 h 147"/>
                <a:gd name="T18" fmla="*/ 184 w 593"/>
                <a:gd name="T19" fmla="*/ 23 h 147"/>
                <a:gd name="T20" fmla="*/ 204 w 593"/>
                <a:gd name="T21" fmla="*/ 17 h 147"/>
                <a:gd name="T22" fmla="*/ 223 w 593"/>
                <a:gd name="T23" fmla="*/ 23 h 147"/>
                <a:gd name="T24" fmla="*/ 243 w 593"/>
                <a:gd name="T25" fmla="*/ 23 h 147"/>
                <a:gd name="T26" fmla="*/ 262 w 593"/>
                <a:gd name="T27" fmla="*/ 23 h 147"/>
                <a:gd name="T28" fmla="*/ 287 w 593"/>
                <a:gd name="T29" fmla="*/ 17 h 147"/>
                <a:gd name="T30" fmla="*/ 306 w 593"/>
                <a:gd name="T31" fmla="*/ 107 h 147"/>
                <a:gd name="T32" fmla="*/ 326 w 593"/>
                <a:gd name="T33" fmla="*/ 147 h 147"/>
                <a:gd name="T34" fmla="*/ 345 w 593"/>
                <a:gd name="T35" fmla="*/ 96 h 147"/>
                <a:gd name="T36" fmla="*/ 364 w 593"/>
                <a:gd name="T37" fmla="*/ 96 h 147"/>
                <a:gd name="T38" fmla="*/ 389 w 593"/>
                <a:gd name="T39" fmla="*/ 68 h 147"/>
                <a:gd name="T40" fmla="*/ 408 w 593"/>
                <a:gd name="T41" fmla="*/ 51 h 147"/>
                <a:gd name="T42" fmla="*/ 428 w 593"/>
                <a:gd name="T43" fmla="*/ 34 h 147"/>
                <a:gd name="T44" fmla="*/ 447 w 593"/>
                <a:gd name="T45" fmla="*/ 34 h 147"/>
                <a:gd name="T46" fmla="*/ 467 w 593"/>
                <a:gd name="T47" fmla="*/ 28 h 147"/>
                <a:gd name="T48" fmla="*/ 491 w 593"/>
                <a:gd name="T49" fmla="*/ 40 h 147"/>
                <a:gd name="T50" fmla="*/ 510 w 593"/>
                <a:gd name="T51" fmla="*/ 56 h 147"/>
                <a:gd name="T52" fmla="*/ 530 w 593"/>
                <a:gd name="T53" fmla="*/ 45 h 147"/>
                <a:gd name="T54" fmla="*/ 549 w 593"/>
                <a:gd name="T55" fmla="*/ 68 h 147"/>
                <a:gd name="T56" fmla="*/ 569 w 593"/>
                <a:gd name="T57" fmla="*/ 34 h 147"/>
                <a:gd name="T58" fmla="*/ 593 w 593"/>
                <a:gd name="T59" fmla="*/ 9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147">
                  <a:moveTo>
                    <a:pt x="0" y="17"/>
                  </a:moveTo>
                  <a:lnTo>
                    <a:pt x="19" y="0"/>
                  </a:lnTo>
                  <a:lnTo>
                    <a:pt x="38" y="23"/>
                  </a:lnTo>
                  <a:lnTo>
                    <a:pt x="58" y="40"/>
                  </a:lnTo>
                  <a:lnTo>
                    <a:pt x="82" y="0"/>
                  </a:lnTo>
                  <a:lnTo>
                    <a:pt x="102" y="40"/>
                  </a:lnTo>
                  <a:lnTo>
                    <a:pt x="121" y="28"/>
                  </a:lnTo>
                  <a:lnTo>
                    <a:pt x="141" y="23"/>
                  </a:lnTo>
                  <a:lnTo>
                    <a:pt x="160" y="23"/>
                  </a:lnTo>
                  <a:lnTo>
                    <a:pt x="184" y="23"/>
                  </a:lnTo>
                  <a:lnTo>
                    <a:pt x="204" y="17"/>
                  </a:lnTo>
                  <a:lnTo>
                    <a:pt x="223" y="23"/>
                  </a:lnTo>
                  <a:lnTo>
                    <a:pt x="243" y="23"/>
                  </a:lnTo>
                  <a:lnTo>
                    <a:pt x="262" y="23"/>
                  </a:lnTo>
                  <a:lnTo>
                    <a:pt x="287" y="17"/>
                  </a:lnTo>
                  <a:lnTo>
                    <a:pt x="306" y="107"/>
                  </a:lnTo>
                  <a:lnTo>
                    <a:pt x="326" y="147"/>
                  </a:lnTo>
                  <a:lnTo>
                    <a:pt x="345" y="96"/>
                  </a:lnTo>
                  <a:lnTo>
                    <a:pt x="364" y="96"/>
                  </a:lnTo>
                  <a:lnTo>
                    <a:pt x="389" y="68"/>
                  </a:lnTo>
                  <a:lnTo>
                    <a:pt x="408" y="51"/>
                  </a:lnTo>
                  <a:lnTo>
                    <a:pt x="428" y="34"/>
                  </a:lnTo>
                  <a:lnTo>
                    <a:pt x="447" y="34"/>
                  </a:lnTo>
                  <a:lnTo>
                    <a:pt x="467" y="28"/>
                  </a:lnTo>
                  <a:lnTo>
                    <a:pt x="491" y="40"/>
                  </a:lnTo>
                  <a:lnTo>
                    <a:pt x="510" y="56"/>
                  </a:lnTo>
                  <a:lnTo>
                    <a:pt x="530" y="45"/>
                  </a:lnTo>
                  <a:lnTo>
                    <a:pt x="549" y="68"/>
                  </a:lnTo>
                  <a:lnTo>
                    <a:pt x="569" y="34"/>
                  </a:lnTo>
                  <a:lnTo>
                    <a:pt x="593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1"/>
            <p:cNvSpPr>
              <a:spLocks/>
            </p:cNvSpPr>
            <p:nvPr/>
          </p:nvSpPr>
          <p:spPr bwMode="auto">
            <a:xfrm>
              <a:off x="5879962" y="4400469"/>
              <a:ext cx="941388" cy="455613"/>
            </a:xfrm>
            <a:custGeom>
              <a:avLst/>
              <a:gdLst>
                <a:gd name="T0" fmla="*/ 0 w 593"/>
                <a:gd name="T1" fmla="*/ 253 h 287"/>
                <a:gd name="T2" fmla="*/ 19 w 593"/>
                <a:gd name="T3" fmla="*/ 231 h 287"/>
                <a:gd name="T4" fmla="*/ 38 w 593"/>
                <a:gd name="T5" fmla="*/ 236 h 287"/>
                <a:gd name="T6" fmla="*/ 58 w 593"/>
                <a:gd name="T7" fmla="*/ 231 h 287"/>
                <a:gd name="T8" fmla="*/ 82 w 593"/>
                <a:gd name="T9" fmla="*/ 236 h 287"/>
                <a:gd name="T10" fmla="*/ 102 w 593"/>
                <a:gd name="T11" fmla="*/ 259 h 287"/>
                <a:gd name="T12" fmla="*/ 121 w 593"/>
                <a:gd name="T13" fmla="*/ 248 h 287"/>
                <a:gd name="T14" fmla="*/ 141 w 593"/>
                <a:gd name="T15" fmla="*/ 270 h 287"/>
                <a:gd name="T16" fmla="*/ 160 w 593"/>
                <a:gd name="T17" fmla="*/ 236 h 287"/>
                <a:gd name="T18" fmla="*/ 184 w 593"/>
                <a:gd name="T19" fmla="*/ 287 h 287"/>
                <a:gd name="T20" fmla="*/ 204 w 593"/>
                <a:gd name="T21" fmla="*/ 141 h 287"/>
                <a:gd name="T22" fmla="*/ 223 w 593"/>
                <a:gd name="T23" fmla="*/ 0 h 287"/>
                <a:gd name="T24" fmla="*/ 243 w 593"/>
                <a:gd name="T25" fmla="*/ 62 h 287"/>
                <a:gd name="T26" fmla="*/ 262 w 593"/>
                <a:gd name="T27" fmla="*/ 67 h 287"/>
                <a:gd name="T28" fmla="*/ 287 w 593"/>
                <a:gd name="T29" fmla="*/ 67 h 287"/>
                <a:gd name="T30" fmla="*/ 306 w 593"/>
                <a:gd name="T31" fmla="*/ 90 h 287"/>
                <a:gd name="T32" fmla="*/ 326 w 593"/>
                <a:gd name="T33" fmla="*/ 101 h 287"/>
                <a:gd name="T34" fmla="*/ 345 w 593"/>
                <a:gd name="T35" fmla="*/ 84 h 287"/>
                <a:gd name="T36" fmla="*/ 364 w 593"/>
                <a:gd name="T37" fmla="*/ 95 h 287"/>
                <a:gd name="T38" fmla="*/ 389 w 593"/>
                <a:gd name="T39" fmla="*/ 101 h 287"/>
                <a:gd name="T40" fmla="*/ 408 w 593"/>
                <a:gd name="T41" fmla="*/ 90 h 287"/>
                <a:gd name="T42" fmla="*/ 428 w 593"/>
                <a:gd name="T43" fmla="*/ 84 h 287"/>
                <a:gd name="T44" fmla="*/ 447 w 593"/>
                <a:gd name="T45" fmla="*/ 79 h 287"/>
                <a:gd name="T46" fmla="*/ 467 w 593"/>
                <a:gd name="T47" fmla="*/ 67 h 287"/>
                <a:gd name="T48" fmla="*/ 491 w 593"/>
                <a:gd name="T49" fmla="*/ 17 h 287"/>
                <a:gd name="T50" fmla="*/ 510 w 593"/>
                <a:gd name="T51" fmla="*/ 135 h 287"/>
                <a:gd name="T52" fmla="*/ 530 w 593"/>
                <a:gd name="T53" fmla="*/ 248 h 287"/>
                <a:gd name="T54" fmla="*/ 549 w 593"/>
                <a:gd name="T55" fmla="*/ 208 h 287"/>
                <a:gd name="T56" fmla="*/ 569 w 593"/>
                <a:gd name="T57" fmla="*/ 208 h 287"/>
                <a:gd name="T58" fmla="*/ 593 w 593"/>
                <a:gd name="T59" fmla="*/ 22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87">
                  <a:moveTo>
                    <a:pt x="0" y="253"/>
                  </a:moveTo>
                  <a:lnTo>
                    <a:pt x="19" y="231"/>
                  </a:lnTo>
                  <a:lnTo>
                    <a:pt x="38" y="236"/>
                  </a:lnTo>
                  <a:lnTo>
                    <a:pt x="58" y="231"/>
                  </a:lnTo>
                  <a:lnTo>
                    <a:pt x="82" y="236"/>
                  </a:lnTo>
                  <a:lnTo>
                    <a:pt x="102" y="259"/>
                  </a:lnTo>
                  <a:lnTo>
                    <a:pt x="121" y="248"/>
                  </a:lnTo>
                  <a:lnTo>
                    <a:pt x="141" y="270"/>
                  </a:lnTo>
                  <a:lnTo>
                    <a:pt x="160" y="236"/>
                  </a:lnTo>
                  <a:lnTo>
                    <a:pt x="184" y="287"/>
                  </a:lnTo>
                  <a:lnTo>
                    <a:pt x="204" y="141"/>
                  </a:lnTo>
                  <a:lnTo>
                    <a:pt x="223" y="0"/>
                  </a:lnTo>
                  <a:lnTo>
                    <a:pt x="243" y="62"/>
                  </a:lnTo>
                  <a:lnTo>
                    <a:pt x="262" y="67"/>
                  </a:lnTo>
                  <a:lnTo>
                    <a:pt x="287" y="67"/>
                  </a:lnTo>
                  <a:lnTo>
                    <a:pt x="306" y="90"/>
                  </a:lnTo>
                  <a:lnTo>
                    <a:pt x="326" y="101"/>
                  </a:lnTo>
                  <a:lnTo>
                    <a:pt x="345" y="84"/>
                  </a:lnTo>
                  <a:lnTo>
                    <a:pt x="364" y="95"/>
                  </a:lnTo>
                  <a:lnTo>
                    <a:pt x="389" y="101"/>
                  </a:lnTo>
                  <a:lnTo>
                    <a:pt x="408" y="90"/>
                  </a:lnTo>
                  <a:lnTo>
                    <a:pt x="428" y="84"/>
                  </a:lnTo>
                  <a:lnTo>
                    <a:pt x="447" y="79"/>
                  </a:lnTo>
                  <a:lnTo>
                    <a:pt x="467" y="67"/>
                  </a:lnTo>
                  <a:lnTo>
                    <a:pt x="491" y="17"/>
                  </a:lnTo>
                  <a:lnTo>
                    <a:pt x="510" y="135"/>
                  </a:lnTo>
                  <a:lnTo>
                    <a:pt x="530" y="248"/>
                  </a:lnTo>
                  <a:lnTo>
                    <a:pt x="549" y="208"/>
                  </a:lnTo>
                  <a:lnTo>
                    <a:pt x="569" y="208"/>
                  </a:lnTo>
                  <a:lnTo>
                    <a:pt x="593" y="2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2"/>
            <p:cNvSpPr>
              <a:spLocks/>
            </p:cNvSpPr>
            <p:nvPr/>
          </p:nvSpPr>
          <p:spPr bwMode="auto">
            <a:xfrm>
              <a:off x="6523515" y="4952918"/>
              <a:ext cx="941388" cy="376238"/>
            </a:xfrm>
            <a:custGeom>
              <a:avLst/>
              <a:gdLst>
                <a:gd name="T0" fmla="*/ 0 w 593"/>
                <a:gd name="T1" fmla="*/ 79 h 237"/>
                <a:gd name="T2" fmla="*/ 19 w 593"/>
                <a:gd name="T3" fmla="*/ 74 h 237"/>
                <a:gd name="T4" fmla="*/ 38 w 593"/>
                <a:gd name="T5" fmla="*/ 62 h 237"/>
                <a:gd name="T6" fmla="*/ 58 w 593"/>
                <a:gd name="T7" fmla="*/ 57 h 237"/>
                <a:gd name="T8" fmla="*/ 82 w 593"/>
                <a:gd name="T9" fmla="*/ 0 h 237"/>
                <a:gd name="T10" fmla="*/ 102 w 593"/>
                <a:gd name="T11" fmla="*/ 119 h 237"/>
                <a:gd name="T12" fmla="*/ 121 w 593"/>
                <a:gd name="T13" fmla="*/ 237 h 237"/>
                <a:gd name="T14" fmla="*/ 141 w 593"/>
                <a:gd name="T15" fmla="*/ 197 h 237"/>
                <a:gd name="T16" fmla="*/ 160 w 593"/>
                <a:gd name="T17" fmla="*/ 192 h 237"/>
                <a:gd name="T18" fmla="*/ 184 w 593"/>
                <a:gd name="T19" fmla="*/ 209 h 237"/>
                <a:gd name="T20" fmla="*/ 204 w 593"/>
                <a:gd name="T21" fmla="*/ 220 h 237"/>
                <a:gd name="T22" fmla="*/ 223 w 593"/>
                <a:gd name="T23" fmla="*/ 209 h 237"/>
                <a:gd name="T24" fmla="*/ 243 w 593"/>
                <a:gd name="T25" fmla="*/ 209 h 237"/>
                <a:gd name="T26" fmla="*/ 262 w 593"/>
                <a:gd name="T27" fmla="*/ 226 h 237"/>
                <a:gd name="T28" fmla="*/ 287 w 593"/>
                <a:gd name="T29" fmla="*/ 209 h 237"/>
                <a:gd name="T30" fmla="*/ 306 w 593"/>
                <a:gd name="T31" fmla="*/ 220 h 237"/>
                <a:gd name="T32" fmla="*/ 326 w 593"/>
                <a:gd name="T33" fmla="*/ 226 h 237"/>
                <a:gd name="T34" fmla="*/ 345 w 593"/>
                <a:gd name="T35" fmla="*/ 209 h 237"/>
                <a:gd name="T36" fmla="*/ 364 w 593"/>
                <a:gd name="T37" fmla="*/ 203 h 237"/>
                <a:gd name="T38" fmla="*/ 389 w 593"/>
                <a:gd name="T39" fmla="*/ 203 h 237"/>
                <a:gd name="T40" fmla="*/ 408 w 593"/>
                <a:gd name="T41" fmla="*/ 214 h 237"/>
                <a:gd name="T42" fmla="*/ 428 w 593"/>
                <a:gd name="T43" fmla="*/ 203 h 237"/>
                <a:gd name="T44" fmla="*/ 447 w 593"/>
                <a:gd name="T45" fmla="*/ 197 h 237"/>
                <a:gd name="T46" fmla="*/ 467 w 593"/>
                <a:gd name="T47" fmla="*/ 214 h 237"/>
                <a:gd name="T48" fmla="*/ 491 w 593"/>
                <a:gd name="T49" fmla="*/ 214 h 237"/>
                <a:gd name="T50" fmla="*/ 510 w 593"/>
                <a:gd name="T51" fmla="*/ 203 h 237"/>
                <a:gd name="T52" fmla="*/ 530 w 593"/>
                <a:gd name="T53" fmla="*/ 214 h 237"/>
                <a:gd name="T54" fmla="*/ 549 w 593"/>
                <a:gd name="T55" fmla="*/ 186 h 237"/>
                <a:gd name="T56" fmla="*/ 569 w 593"/>
                <a:gd name="T57" fmla="*/ 231 h 237"/>
                <a:gd name="T58" fmla="*/ 593 w 593"/>
                <a:gd name="T59" fmla="*/ 23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37">
                  <a:moveTo>
                    <a:pt x="0" y="79"/>
                  </a:moveTo>
                  <a:lnTo>
                    <a:pt x="19" y="74"/>
                  </a:lnTo>
                  <a:lnTo>
                    <a:pt x="38" y="62"/>
                  </a:lnTo>
                  <a:lnTo>
                    <a:pt x="58" y="57"/>
                  </a:lnTo>
                  <a:lnTo>
                    <a:pt x="82" y="0"/>
                  </a:lnTo>
                  <a:lnTo>
                    <a:pt x="102" y="119"/>
                  </a:lnTo>
                  <a:lnTo>
                    <a:pt x="121" y="237"/>
                  </a:lnTo>
                  <a:lnTo>
                    <a:pt x="141" y="197"/>
                  </a:lnTo>
                  <a:lnTo>
                    <a:pt x="160" y="192"/>
                  </a:lnTo>
                  <a:lnTo>
                    <a:pt x="184" y="209"/>
                  </a:lnTo>
                  <a:lnTo>
                    <a:pt x="204" y="220"/>
                  </a:lnTo>
                  <a:lnTo>
                    <a:pt x="223" y="209"/>
                  </a:lnTo>
                  <a:lnTo>
                    <a:pt x="243" y="209"/>
                  </a:lnTo>
                  <a:lnTo>
                    <a:pt x="262" y="226"/>
                  </a:lnTo>
                  <a:lnTo>
                    <a:pt x="287" y="209"/>
                  </a:lnTo>
                  <a:lnTo>
                    <a:pt x="306" y="220"/>
                  </a:lnTo>
                  <a:lnTo>
                    <a:pt x="326" y="226"/>
                  </a:lnTo>
                  <a:lnTo>
                    <a:pt x="345" y="209"/>
                  </a:lnTo>
                  <a:lnTo>
                    <a:pt x="364" y="203"/>
                  </a:lnTo>
                  <a:lnTo>
                    <a:pt x="389" y="203"/>
                  </a:lnTo>
                  <a:lnTo>
                    <a:pt x="408" y="214"/>
                  </a:lnTo>
                  <a:lnTo>
                    <a:pt x="428" y="203"/>
                  </a:lnTo>
                  <a:lnTo>
                    <a:pt x="447" y="197"/>
                  </a:lnTo>
                  <a:lnTo>
                    <a:pt x="467" y="214"/>
                  </a:lnTo>
                  <a:lnTo>
                    <a:pt x="491" y="214"/>
                  </a:lnTo>
                  <a:lnTo>
                    <a:pt x="510" y="203"/>
                  </a:lnTo>
                  <a:lnTo>
                    <a:pt x="530" y="214"/>
                  </a:lnTo>
                  <a:lnTo>
                    <a:pt x="549" y="186"/>
                  </a:lnTo>
                  <a:lnTo>
                    <a:pt x="569" y="231"/>
                  </a:lnTo>
                  <a:lnTo>
                    <a:pt x="593" y="2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3"/>
            <p:cNvSpPr>
              <a:spLocks/>
            </p:cNvSpPr>
            <p:nvPr/>
          </p:nvSpPr>
          <p:spPr bwMode="auto">
            <a:xfrm>
              <a:off x="7170126" y="5442777"/>
              <a:ext cx="941388" cy="80963"/>
            </a:xfrm>
            <a:custGeom>
              <a:avLst/>
              <a:gdLst>
                <a:gd name="T0" fmla="*/ 0 w 593"/>
                <a:gd name="T1" fmla="*/ 28 h 51"/>
                <a:gd name="T2" fmla="*/ 19 w 593"/>
                <a:gd name="T3" fmla="*/ 22 h 51"/>
                <a:gd name="T4" fmla="*/ 38 w 593"/>
                <a:gd name="T5" fmla="*/ 17 h 51"/>
                <a:gd name="T6" fmla="*/ 58 w 593"/>
                <a:gd name="T7" fmla="*/ 34 h 51"/>
                <a:gd name="T8" fmla="*/ 82 w 593"/>
                <a:gd name="T9" fmla="*/ 34 h 51"/>
                <a:gd name="T10" fmla="*/ 102 w 593"/>
                <a:gd name="T11" fmla="*/ 22 h 51"/>
                <a:gd name="T12" fmla="*/ 121 w 593"/>
                <a:gd name="T13" fmla="*/ 28 h 51"/>
                <a:gd name="T14" fmla="*/ 141 w 593"/>
                <a:gd name="T15" fmla="*/ 6 h 51"/>
                <a:gd name="T16" fmla="*/ 160 w 593"/>
                <a:gd name="T17" fmla="*/ 45 h 51"/>
                <a:gd name="T18" fmla="*/ 184 w 593"/>
                <a:gd name="T19" fmla="*/ 51 h 51"/>
                <a:gd name="T20" fmla="*/ 204 w 593"/>
                <a:gd name="T21" fmla="*/ 45 h 51"/>
                <a:gd name="T22" fmla="*/ 223 w 593"/>
                <a:gd name="T23" fmla="*/ 28 h 51"/>
                <a:gd name="T24" fmla="*/ 243 w 593"/>
                <a:gd name="T25" fmla="*/ 34 h 51"/>
                <a:gd name="T26" fmla="*/ 262 w 593"/>
                <a:gd name="T27" fmla="*/ 34 h 51"/>
                <a:gd name="T28" fmla="*/ 287 w 593"/>
                <a:gd name="T29" fmla="*/ 17 h 51"/>
                <a:gd name="T30" fmla="*/ 306 w 593"/>
                <a:gd name="T31" fmla="*/ 34 h 51"/>
                <a:gd name="T32" fmla="*/ 326 w 593"/>
                <a:gd name="T33" fmla="*/ 22 h 51"/>
                <a:gd name="T34" fmla="*/ 345 w 593"/>
                <a:gd name="T35" fmla="*/ 11 h 51"/>
                <a:gd name="T36" fmla="*/ 364 w 593"/>
                <a:gd name="T37" fmla="*/ 17 h 51"/>
                <a:gd name="T38" fmla="*/ 389 w 593"/>
                <a:gd name="T39" fmla="*/ 39 h 51"/>
                <a:gd name="T40" fmla="*/ 408 w 593"/>
                <a:gd name="T41" fmla="*/ 0 h 51"/>
                <a:gd name="T42" fmla="*/ 428 w 593"/>
                <a:gd name="T43" fmla="*/ 17 h 51"/>
                <a:gd name="T44" fmla="*/ 447 w 593"/>
                <a:gd name="T45" fmla="*/ 28 h 51"/>
                <a:gd name="T46" fmla="*/ 467 w 593"/>
                <a:gd name="T47" fmla="*/ 45 h 51"/>
                <a:gd name="T48" fmla="*/ 491 w 593"/>
                <a:gd name="T49" fmla="*/ 6 h 51"/>
                <a:gd name="T50" fmla="*/ 510 w 593"/>
                <a:gd name="T51" fmla="*/ 34 h 51"/>
                <a:gd name="T52" fmla="*/ 530 w 593"/>
                <a:gd name="T53" fmla="*/ 28 h 51"/>
                <a:gd name="T54" fmla="*/ 549 w 593"/>
                <a:gd name="T55" fmla="*/ 34 h 51"/>
                <a:gd name="T56" fmla="*/ 569 w 593"/>
                <a:gd name="T57" fmla="*/ 22 h 51"/>
                <a:gd name="T58" fmla="*/ 593 w 593"/>
                <a:gd name="T59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51">
                  <a:moveTo>
                    <a:pt x="0" y="28"/>
                  </a:moveTo>
                  <a:lnTo>
                    <a:pt x="19" y="22"/>
                  </a:lnTo>
                  <a:lnTo>
                    <a:pt x="38" y="17"/>
                  </a:lnTo>
                  <a:lnTo>
                    <a:pt x="58" y="34"/>
                  </a:lnTo>
                  <a:lnTo>
                    <a:pt x="82" y="34"/>
                  </a:lnTo>
                  <a:lnTo>
                    <a:pt x="102" y="22"/>
                  </a:lnTo>
                  <a:lnTo>
                    <a:pt x="121" y="28"/>
                  </a:lnTo>
                  <a:lnTo>
                    <a:pt x="141" y="6"/>
                  </a:lnTo>
                  <a:lnTo>
                    <a:pt x="160" y="45"/>
                  </a:lnTo>
                  <a:lnTo>
                    <a:pt x="184" y="51"/>
                  </a:lnTo>
                  <a:lnTo>
                    <a:pt x="204" y="45"/>
                  </a:lnTo>
                  <a:lnTo>
                    <a:pt x="223" y="28"/>
                  </a:lnTo>
                  <a:lnTo>
                    <a:pt x="243" y="34"/>
                  </a:lnTo>
                  <a:lnTo>
                    <a:pt x="262" y="34"/>
                  </a:lnTo>
                  <a:lnTo>
                    <a:pt x="287" y="17"/>
                  </a:lnTo>
                  <a:lnTo>
                    <a:pt x="306" y="34"/>
                  </a:lnTo>
                  <a:lnTo>
                    <a:pt x="326" y="22"/>
                  </a:lnTo>
                  <a:lnTo>
                    <a:pt x="345" y="11"/>
                  </a:lnTo>
                  <a:lnTo>
                    <a:pt x="364" y="17"/>
                  </a:lnTo>
                  <a:lnTo>
                    <a:pt x="389" y="39"/>
                  </a:lnTo>
                  <a:lnTo>
                    <a:pt x="408" y="0"/>
                  </a:lnTo>
                  <a:lnTo>
                    <a:pt x="428" y="17"/>
                  </a:lnTo>
                  <a:lnTo>
                    <a:pt x="447" y="28"/>
                  </a:lnTo>
                  <a:lnTo>
                    <a:pt x="467" y="45"/>
                  </a:lnTo>
                  <a:lnTo>
                    <a:pt x="491" y="6"/>
                  </a:lnTo>
                  <a:lnTo>
                    <a:pt x="510" y="34"/>
                  </a:lnTo>
                  <a:lnTo>
                    <a:pt x="530" y="28"/>
                  </a:lnTo>
                  <a:lnTo>
                    <a:pt x="549" y="34"/>
                  </a:lnTo>
                  <a:lnTo>
                    <a:pt x="569" y="22"/>
                  </a:lnTo>
                  <a:lnTo>
                    <a:pt x="593" y="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4"/>
            <p:cNvSpPr>
              <a:spLocks/>
            </p:cNvSpPr>
            <p:nvPr/>
          </p:nvSpPr>
          <p:spPr bwMode="auto">
            <a:xfrm>
              <a:off x="7817354" y="5588033"/>
              <a:ext cx="941388" cy="527050"/>
            </a:xfrm>
            <a:custGeom>
              <a:avLst/>
              <a:gdLst>
                <a:gd name="T0" fmla="*/ 0 w 593"/>
                <a:gd name="T1" fmla="*/ 101 h 332"/>
                <a:gd name="T2" fmla="*/ 19 w 593"/>
                <a:gd name="T3" fmla="*/ 118 h 332"/>
                <a:gd name="T4" fmla="*/ 38 w 593"/>
                <a:gd name="T5" fmla="*/ 124 h 332"/>
                <a:gd name="T6" fmla="*/ 58 w 593"/>
                <a:gd name="T7" fmla="*/ 146 h 332"/>
                <a:gd name="T8" fmla="*/ 82 w 593"/>
                <a:gd name="T9" fmla="*/ 107 h 332"/>
                <a:gd name="T10" fmla="*/ 102 w 593"/>
                <a:gd name="T11" fmla="*/ 135 h 332"/>
                <a:gd name="T12" fmla="*/ 121 w 593"/>
                <a:gd name="T13" fmla="*/ 129 h 332"/>
                <a:gd name="T14" fmla="*/ 141 w 593"/>
                <a:gd name="T15" fmla="*/ 135 h 332"/>
                <a:gd name="T16" fmla="*/ 160 w 593"/>
                <a:gd name="T17" fmla="*/ 124 h 332"/>
                <a:gd name="T18" fmla="*/ 184 w 593"/>
                <a:gd name="T19" fmla="*/ 113 h 332"/>
                <a:gd name="T20" fmla="*/ 204 w 593"/>
                <a:gd name="T21" fmla="*/ 39 h 332"/>
                <a:gd name="T22" fmla="*/ 223 w 593"/>
                <a:gd name="T23" fmla="*/ 0 h 332"/>
                <a:gd name="T24" fmla="*/ 243 w 593"/>
                <a:gd name="T25" fmla="*/ 11 h 332"/>
                <a:gd name="T26" fmla="*/ 262 w 593"/>
                <a:gd name="T27" fmla="*/ 45 h 332"/>
                <a:gd name="T28" fmla="*/ 287 w 593"/>
                <a:gd name="T29" fmla="*/ 79 h 332"/>
                <a:gd name="T30" fmla="*/ 306 w 593"/>
                <a:gd name="T31" fmla="*/ 84 h 332"/>
                <a:gd name="T32" fmla="*/ 326 w 593"/>
                <a:gd name="T33" fmla="*/ 107 h 332"/>
                <a:gd name="T34" fmla="*/ 345 w 593"/>
                <a:gd name="T35" fmla="*/ 118 h 332"/>
                <a:gd name="T36" fmla="*/ 364 w 593"/>
                <a:gd name="T37" fmla="*/ 135 h 332"/>
                <a:gd name="T38" fmla="*/ 389 w 593"/>
                <a:gd name="T39" fmla="*/ 135 h 332"/>
                <a:gd name="T40" fmla="*/ 408 w 593"/>
                <a:gd name="T41" fmla="*/ 169 h 332"/>
                <a:gd name="T42" fmla="*/ 428 w 593"/>
                <a:gd name="T43" fmla="*/ 163 h 332"/>
                <a:gd name="T44" fmla="*/ 447 w 593"/>
                <a:gd name="T45" fmla="*/ 186 h 332"/>
                <a:gd name="T46" fmla="*/ 467 w 593"/>
                <a:gd name="T47" fmla="*/ 191 h 332"/>
                <a:gd name="T48" fmla="*/ 491 w 593"/>
                <a:gd name="T49" fmla="*/ 158 h 332"/>
                <a:gd name="T50" fmla="*/ 510 w 593"/>
                <a:gd name="T51" fmla="*/ 270 h 332"/>
                <a:gd name="T52" fmla="*/ 530 w 593"/>
                <a:gd name="T53" fmla="*/ 332 h 332"/>
                <a:gd name="T54" fmla="*/ 549 w 593"/>
                <a:gd name="T55" fmla="*/ 327 h 332"/>
                <a:gd name="T56" fmla="*/ 569 w 593"/>
                <a:gd name="T57" fmla="*/ 315 h 332"/>
                <a:gd name="T58" fmla="*/ 593 w 593"/>
                <a:gd name="T59" fmla="*/ 31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332">
                  <a:moveTo>
                    <a:pt x="0" y="101"/>
                  </a:moveTo>
                  <a:lnTo>
                    <a:pt x="19" y="118"/>
                  </a:lnTo>
                  <a:lnTo>
                    <a:pt x="38" y="124"/>
                  </a:lnTo>
                  <a:lnTo>
                    <a:pt x="58" y="146"/>
                  </a:lnTo>
                  <a:lnTo>
                    <a:pt x="82" y="107"/>
                  </a:lnTo>
                  <a:lnTo>
                    <a:pt x="102" y="135"/>
                  </a:lnTo>
                  <a:lnTo>
                    <a:pt x="121" y="129"/>
                  </a:lnTo>
                  <a:lnTo>
                    <a:pt x="141" y="135"/>
                  </a:lnTo>
                  <a:lnTo>
                    <a:pt x="160" y="124"/>
                  </a:lnTo>
                  <a:lnTo>
                    <a:pt x="184" y="113"/>
                  </a:lnTo>
                  <a:lnTo>
                    <a:pt x="204" y="39"/>
                  </a:lnTo>
                  <a:lnTo>
                    <a:pt x="223" y="0"/>
                  </a:lnTo>
                  <a:lnTo>
                    <a:pt x="243" y="11"/>
                  </a:lnTo>
                  <a:lnTo>
                    <a:pt x="262" y="45"/>
                  </a:lnTo>
                  <a:lnTo>
                    <a:pt x="287" y="79"/>
                  </a:lnTo>
                  <a:lnTo>
                    <a:pt x="306" y="84"/>
                  </a:lnTo>
                  <a:lnTo>
                    <a:pt x="326" y="107"/>
                  </a:lnTo>
                  <a:lnTo>
                    <a:pt x="345" y="118"/>
                  </a:lnTo>
                  <a:lnTo>
                    <a:pt x="364" y="135"/>
                  </a:lnTo>
                  <a:lnTo>
                    <a:pt x="389" y="135"/>
                  </a:lnTo>
                  <a:lnTo>
                    <a:pt x="408" y="169"/>
                  </a:lnTo>
                  <a:lnTo>
                    <a:pt x="428" y="163"/>
                  </a:lnTo>
                  <a:lnTo>
                    <a:pt x="447" y="186"/>
                  </a:lnTo>
                  <a:lnTo>
                    <a:pt x="467" y="191"/>
                  </a:lnTo>
                  <a:lnTo>
                    <a:pt x="491" y="158"/>
                  </a:lnTo>
                  <a:lnTo>
                    <a:pt x="510" y="270"/>
                  </a:lnTo>
                  <a:lnTo>
                    <a:pt x="530" y="332"/>
                  </a:lnTo>
                  <a:lnTo>
                    <a:pt x="549" y="327"/>
                  </a:lnTo>
                  <a:lnTo>
                    <a:pt x="569" y="315"/>
                  </a:lnTo>
                  <a:lnTo>
                    <a:pt x="593" y="3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5"/>
            <p:cNvSpPr>
              <a:spLocks/>
            </p:cNvSpPr>
            <p:nvPr/>
          </p:nvSpPr>
          <p:spPr bwMode="auto">
            <a:xfrm>
              <a:off x="8471689" y="6178105"/>
              <a:ext cx="941388" cy="339725"/>
            </a:xfrm>
            <a:custGeom>
              <a:avLst/>
              <a:gdLst>
                <a:gd name="T0" fmla="*/ 0 w 593"/>
                <a:gd name="T1" fmla="*/ 50 h 214"/>
                <a:gd name="T2" fmla="*/ 19 w 593"/>
                <a:gd name="T3" fmla="*/ 45 h 214"/>
                <a:gd name="T4" fmla="*/ 38 w 593"/>
                <a:gd name="T5" fmla="*/ 62 h 214"/>
                <a:gd name="T6" fmla="*/ 58 w 593"/>
                <a:gd name="T7" fmla="*/ 67 h 214"/>
                <a:gd name="T8" fmla="*/ 82 w 593"/>
                <a:gd name="T9" fmla="*/ 39 h 214"/>
                <a:gd name="T10" fmla="*/ 102 w 593"/>
                <a:gd name="T11" fmla="*/ 146 h 214"/>
                <a:gd name="T12" fmla="*/ 121 w 593"/>
                <a:gd name="T13" fmla="*/ 214 h 214"/>
                <a:gd name="T14" fmla="*/ 141 w 593"/>
                <a:gd name="T15" fmla="*/ 208 h 214"/>
                <a:gd name="T16" fmla="*/ 160 w 593"/>
                <a:gd name="T17" fmla="*/ 197 h 214"/>
                <a:gd name="T18" fmla="*/ 184 w 593"/>
                <a:gd name="T19" fmla="*/ 197 h 214"/>
                <a:gd name="T20" fmla="*/ 204 w 593"/>
                <a:gd name="T21" fmla="*/ 180 h 214"/>
                <a:gd name="T22" fmla="*/ 223 w 593"/>
                <a:gd name="T23" fmla="*/ 174 h 214"/>
                <a:gd name="T24" fmla="*/ 243 w 593"/>
                <a:gd name="T25" fmla="*/ 152 h 214"/>
                <a:gd name="T26" fmla="*/ 262 w 593"/>
                <a:gd name="T27" fmla="*/ 146 h 214"/>
                <a:gd name="T28" fmla="*/ 287 w 593"/>
                <a:gd name="T29" fmla="*/ 112 h 214"/>
                <a:gd name="T30" fmla="*/ 306 w 593"/>
                <a:gd name="T31" fmla="*/ 107 h 214"/>
                <a:gd name="T32" fmla="*/ 326 w 593"/>
                <a:gd name="T33" fmla="*/ 112 h 214"/>
                <a:gd name="T34" fmla="*/ 345 w 593"/>
                <a:gd name="T35" fmla="*/ 118 h 214"/>
                <a:gd name="T36" fmla="*/ 364 w 593"/>
                <a:gd name="T37" fmla="*/ 101 h 214"/>
                <a:gd name="T38" fmla="*/ 389 w 593"/>
                <a:gd name="T39" fmla="*/ 95 h 214"/>
                <a:gd name="T40" fmla="*/ 408 w 593"/>
                <a:gd name="T41" fmla="*/ 28 h 214"/>
                <a:gd name="T42" fmla="*/ 428 w 593"/>
                <a:gd name="T43" fmla="*/ 0 h 214"/>
                <a:gd name="T44" fmla="*/ 447 w 593"/>
                <a:gd name="T45" fmla="*/ 28 h 214"/>
                <a:gd name="T46" fmla="*/ 467 w 593"/>
                <a:gd name="T47" fmla="*/ 33 h 214"/>
                <a:gd name="T48" fmla="*/ 491 w 593"/>
                <a:gd name="T49" fmla="*/ 16 h 214"/>
                <a:gd name="T50" fmla="*/ 510 w 593"/>
                <a:gd name="T51" fmla="*/ 33 h 214"/>
                <a:gd name="T52" fmla="*/ 530 w 593"/>
                <a:gd name="T53" fmla="*/ 11 h 214"/>
                <a:gd name="T54" fmla="*/ 549 w 593"/>
                <a:gd name="T55" fmla="*/ 22 h 214"/>
                <a:gd name="T56" fmla="*/ 569 w 593"/>
                <a:gd name="T57" fmla="*/ 5 h 214"/>
                <a:gd name="T58" fmla="*/ 593 w 593"/>
                <a:gd name="T59" fmla="*/ 1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14">
                  <a:moveTo>
                    <a:pt x="0" y="50"/>
                  </a:moveTo>
                  <a:lnTo>
                    <a:pt x="19" y="45"/>
                  </a:lnTo>
                  <a:lnTo>
                    <a:pt x="38" y="62"/>
                  </a:lnTo>
                  <a:lnTo>
                    <a:pt x="58" y="67"/>
                  </a:lnTo>
                  <a:lnTo>
                    <a:pt x="82" y="39"/>
                  </a:lnTo>
                  <a:lnTo>
                    <a:pt x="102" y="146"/>
                  </a:lnTo>
                  <a:lnTo>
                    <a:pt x="121" y="214"/>
                  </a:lnTo>
                  <a:lnTo>
                    <a:pt x="141" y="208"/>
                  </a:lnTo>
                  <a:lnTo>
                    <a:pt x="160" y="197"/>
                  </a:lnTo>
                  <a:lnTo>
                    <a:pt x="184" y="197"/>
                  </a:lnTo>
                  <a:lnTo>
                    <a:pt x="204" y="180"/>
                  </a:lnTo>
                  <a:lnTo>
                    <a:pt x="223" y="174"/>
                  </a:lnTo>
                  <a:lnTo>
                    <a:pt x="243" y="152"/>
                  </a:lnTo>
                  <a:lnTo>
                    <a:pt x="262" y="146"/>
                  </a:lnTo>
                  <a:lnTo>
                    <a:pt x="287" y="112"/>
                  </a:lnTo>
                  <a:lnTo>
                    <a:pt x="306" y="107"/>
                  </a:lnTo>
                  <a:lnTo>
                    <a:pt x="326" y="112"/>
                  </a:lnTo>
                  <a:lnTo>
                    <a:pt x="345" y="118"/>
                  </a:lnTo>
                  <a:lnTo>
                    <a:pt x="364" y="101"/>
                  </a:lnTo>
                  <a:lnTo>
                    <a:pt x="389" y="95"/>
                  </a:lnTo>
                  <a:lnTo>
                    <a:pt x="408" y="28"/>
                  </a:lnTo>
                  <a:lnTo>
                    <a:pt x="428" y="0"/>
                  </a:lnTo>
                  <a:lnTo>
                    <a:pt x="447" y="28"/>
                  </a:lnTo>
                  <a:lnTo>
                    <a:pt x="467" y="33"/>
                  </a:lnTo>
                  <a:lnTo>
                    <a:pt x="491" y="16"/>
                  </a:lnTo>
                  <a:lnTo>
                    <a:pt x="510" y="33"/>
                  </a:lnTo>
                  <a:lnTo>
                    <a:pt x="530" y="11"/>
                  </a:lnTo>
                  <a:lnTo>
                    <a:pt x="549" y="22"/>
                  </a:lnTo>
                  <a:lnTo>
                    <a:pt x="569" y="5"/>
                  </a:lnTo>
                  <a:lnTo>
                    <a:pt x="593" y="1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809764" y="606742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" name="Left Bracket 5"/>
          <p:cNvSpPr/>
          <p:nvPr/>
        </p:nvSpPr>
        <p:spPr>
          <a:xfrm>
            <a:off x="1009650" y="2975909"/>
            <a:ext cx="146304" cy="3460848"/>
          </a:xfrm>
          <a:prstGeom prst="leftBracket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4649743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|-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dirty="0"/>
              <a:t>+1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2403" y="2572676"/>
            <a:ext cx="3638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can use sliding window of length m to extract all subsequences of length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4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349972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8" name="Freeform 34"/>
          <p:cNvSpPr>
            <a:spLocks/>
          </p:cNvSpPr>
          <p:nvPr/>
        </p:nvSpPr>
        <p:spPr bwMode="auto">
          <a:xfrm>
            <a:off x="6989405" y="1724554"/>
            <a:ext cx="871401" cy="573092"/>
          </a:xfrm>
          <a:custGeom>
            <a:avLst/>
            <a:gdLst>
              <a:gd name="T0" fmla="*/ 17 w 890"/>
              <a:gd name="T1" fmla="*/ 502 h 514"/>
              <a:gd name="T2" fmla="*/ 40 w 890"/>
              <a:gd name="T3" fmla="*/ 440 h 514"/>
              <a:gd name="T4" fmla="*/ 57 w 890"/>
              <a:gd name="T5" fmla="*/ 389 h 514"/>
              <a:gd name="T6" fmla="*/ 79 w 890"/>
              <a:gd name="T7" fmla="*/ 378 h 514"/>
              <a:gd name="T8" fmla="*/ 102 w 890"/>
              <a:gd name="T9" fmla="*/ 254 h 514"/>
              <a:gd name="T10" fmla="*/ 124 w 890"/>
              <a:gd name="T11" fmla="*/ 276 h 514"/>
              <a:gd name="T12" fmla="*/ 141 w 890"/>
              <a:gd name="T13" fmla="*/ 288 h 514"/>
              <a:gd name="T14" fmla="*/ 164 w 890"/>
              <a:gd name="T15" fmla="*/ 265 h 514"/>
              <a:gd name="T16" fmla="*/ 186 w 890"/>
              <a:gd name="T17" fmla="*/ 265 h 514"/>
              <a:gd name="T18" fmla="*/ 203 w 890"/>
              <a:gd name="T19" fmla="*/ 260 h 514"/>
              <a:gd name="T20" fmla="*/ 226 w 890"/>
              <a:gd name="T21" fmla="*/ 276 h 514"/>
              <a:gd name="T22" fmla="*/ 248 w 890"/>
              <a:gd name="T23" fmla="*/ 237 h 514"/>
              <a:gd name="T24" fmla="*/ 271 w 890"/>
              <a:gd name="T25" fmla="*/ 310 h 514"/>
              <a:gd name="T26" fmla="*/ 288 w 890"/>
              <a:gd name="T27" fmla="*/ 271 h 514"/>
              <a:gd name="T28" fmla="*/ 310 w 890"/>
              <a:gd name="T29" fmla="*/ 282 h 514"/>
              <a:gd name="T30" fmla="*/ 333 w 890"/>
              <a:gd name="T31" fmla="*/ 237 h 514"/>
              <a:gd name="T32" fmla="*/ 355 w 890"/>
              <a:gd name="T33" fmla="*/ 260 h 514"/>
              <a:gd name="T34" fmla="*/ 372 w 890"/>
              <a:gd name="T35" fmla="*/ 265 h 514"/>
              <a:gd name="T36" fmla="*/ 395 w 890"/>
              <a:gd name="T37" fmla="*/ 276 h 514"/>
              <a:gd name="T38" fmla="*/ 417 w 890"/>
              <a:gd name="T39" fmla="*/ 254 h 514"/>
              <a:gd name="T40" fmla="*/ 440 w 890"/>
              <a:gd name="T41" fmla="*/ 265 h 514"/>
              <a:gd name="T42" fmla="*/ 457 w 890"/>
              <a:gd name="T43" fmla="*/ 367 h 514"/>
              <a:gd name="T44" fmla="*/ 479 w 890"/>
              <a:gd name="T45" fmla="*/ 282 h 514"/>
              <a:gd name="T46" fmla="*/ 502 w 890"/>
              <a:gd name="T47" fmla="*/ 254 h 514"/>
              <a:gd name="T48" fmla="*/ 518 w 890"/>
              <a:gd name="T49" fmla="*/ 327 h 514"/>
              <a:gd name="T50" fmla="*/ 541 w 890"/>
              <a:gd name="T51" fmla="*/ 361 h 514"/>
              <a:gd name="T52" fmla="*/ 564 w 890"/>
              <a:gd name="T53" fmla="*/ 68 h 514"/>
              <a:gd name="T54" fmla="*/ 586 w 890"/>
              <a:gd name="T55" fmla="*/ 90 h 514"/>
              <a:gd name="T56" fmla="*/ 603 w 890"/>
              <a:gd name="T57" fmla="*/ 135 h 514"/>
              <a:gd name="T58" fmla="*/ 625 w 890"/>
              <a:gd name="T59" fmla="*/ 101 h 514"/>
              <a:gd name="T60" fmla="*/ 648 w 890"/>
              <a:gd name="T61" fmla="*/ 28 h 514"/>
              <a:gd name="T62" fmla="*/ 671 w 890"/>
              <a:gd name="T63" fmla="*/ 293 h 514"/>
              <a:gd name="T64" fmla="*/ 687 w 890"/>
              <a:gd name="T65" fmla="*/ 293 h 514"/>
              <a:gd name="T66" fmla="*/ 710 w 890"/>
              <a:gd name="T67" fmla="*/ 260 h 514"/>
              <a:gd name="T68" fmla="*/ 732 w 890"/>
              <a:gd name="T69" fmla="*/ 260 h 514"/>
              <a:gd name="T70" fmla="*/ 749 w 890"/>
              <a:gd name="T71" fmla="*/ 260 h 514"/>
              <a:gd name="T72" fmla="*/ 772 w 890"/>
              <a:gd name="T73" fmla="*/ 248 h 514"/>
              <a:gd name="T74" fmla="*/ 794 w 890"/>
              <a:gd name="T75" fmla="*/ 276 h 514"/>
              <a:gd name="T76" fmla="*/ 817 w 890"/>
              <a:gd name="T77" fmla="*/ 276 h 514"/>
              <a:gd name="T78" fmla="*/ 834 w 890"/>
              <a:gd name="T79" fmla="*/ 282 h 514"/>
              <a:gd name="T80" fmla="*/ 856 w 890"/>
              <a:gd name="T81" fmla="*/ 288 h 514"/>
              <a:gd name="T82" fmla="*/ 879 w 890"/>
              <a:gd name="T83" fmla="*/ 260 h 514"/>
              <a:gd name="connsiteX0" fmla="*/ 0 w 9944"/>
              <a:gd name="connsiteY0" fmla="*/ 10000 h 10000"/>
              <a:gd name="connsiteX1" fmla="*/ 135 w 9944"/>
              <a:gd name="connsiteY1" fmla="*/ 9767 h 10000"/>
              <a:gd name="connsiteX2" fmla="*/ 191 w 9944"/>
              <a:gd name="connsiteY2" fmla="*/ 9767 h 10000"/>
              <a:gd name="connsiteX3" fmla="*/ 258 w 9944"/>
              <a:gd name="connsiteY3" fmla="*/ 9339 h 10000"/>
              <a:gd name="connsiteX4" fmla="*/ 315 w 9944"/>
              <a:gd name="connsiteY4" fmla="*/ 9125 h 10000"/>
              <a:gd name="connsiteX5" fmla="*/ 449 w 9944"/>
              <a:gd name="connsiteY5" fmla="*/ 8560 h 10000"/>
              <a:gd name="connsiteX6" fmla="*/ 506 w 9944"/>
              <a:gd name="connsiteY6" fmla="*/ 8560 h 10000"/>
              <a:gd name="connsiteX7" fmla="*/ 573 w 9944"/>
              <a:gd name="connsiteY7" fmla="*/ 7568 h 10000"/>
              <a:gd name="connsiteX8" fmla="*/ 640 w 9944"/>
              <a:gd name="connsiteY8" fmla="*/ 7568 h 10000"/>
              <a:gd name="connsiteX9" fmla="*/ 764 w 9944"/>
              <a:gd name="connsiteY9" fmla="*/ 7685 h 10000"/>
              <a:gd name="connsiteX10" fmla="*/ 831 w 9944"/>
              <a:gd name="connsiteY10" fmla="*/ 7802 h 10000"/>
              <a:gd name="connsiteX11" fmla="*/ 888 w 9944"/>
              <a:gd name="connsiteY11" fmla="*/ 7354 h 10000"/>
              <a:gd name="connsiteX12" fmla="*/ 955 w 9944"/>
              <a:gd name="connsiteY12" fmla="*/ 7237 h 10000"/>
              <a:gd name="connsiteX13" fmla="*/ 1079 w 9944"/>
              <a:gd name="connsiteY13" fmla="*/ 5603 h 10000"/>
              <a:gd name="connsiteX14" fmla="*/ 1146 w 9944"/>
              <a:gd name="connsiteY14" fmla="*/ 4942 h 10000"/>
              <a:gd name="connsiteX15" fmla="*/ 1202 w 9944"/>
              <a:gd name="connsiteY15" fmla="*/ 5603 h 10000"/>
              <a:gd name="connsiteX16" fmla="*/ 1270 w 9944"/>
              <a:gd name="connsiteY16" fmla="*/ 5700 h 10000"/>
              <a:gd name="connsiteX17" fmla="*/ 1393 w 9944"/>
              <a:gd name="connsiteY17" fmla="*/ 5370 h 10000"/>
              <a:gd name="connsiteX18" fmla="*/ 1461 w 9944"/>
              <a:gd name="connsiteY18" fmla="*/ 5700 h 10000"/>
              <a:gd name="connsiteX19" fmla="*/ 1517 w 9944"/>
              <a:gd name="connsiteY19" fmla="*/ 5272 h 10000"/>
              <a:gd name="connsiteX20" fmla="*/ 1584 w 9944"/>
              <a:gd name="connsiteY20" fmla="*/ 5603 h 10000"/>
              <a:gd name="connsiteX21" fmla="*/ 1708 w 9944"/>
              <a:gd name="connsiteY21" fmla="*/ 5058 h 10000"/>
              <a:gd name="connsiteX22" fmla="*/ 1775 w 9944"/>
              <a:gd name="connsiteY22" fmla="*/ 5370 h 10000"/>
              <a:gd name="connsiteX23" fmla="*/ 1843 w 9944"/>
              <a:gd name="connsiteY23" fmla="*/ 5156 h 10000"/>
              <a:gd name="connsiteX24" fmla="*/ 1899 w 9944"/>
              <a:gd name="connsiteY24" fmla="*/ 5486 h 10000"/>
              <a:gd name="connsiteX25" fmla="*/ 2034 w 9944"/>
              <a:gd name="connsiteY25" fmla="*/ 4611 h 10000"/>
              <a:gd name="connsiteX26" fmla="*/ 2090 w 9944"/>
              <a:gd name="connsiteY26" fmla="*/ 5156 h 10000"/>
              <a:gd name="connsiteX27" fmla="*/ 2157 w 9944"/>
              <a:gd name="connsiteY27" fmla="*/ 5272 h 10000"/>
              <a:gd name="connsiteX28" fmla="*/ 2213 w 9944"/>
              <a:gd name="connsiteY28" fmla="*/ 5603 h 10000"/>
              <a:gd name="connsiteX29" fmla="*/ 2281 w 9944"/>
              <a:gd name="connsiteY29" fmla="*/ 5058 h 10000"/>
              <a:gd name="connsiteX30" fmla="*/ 2404 w 9944"/>
              <a:gd name="connsiteY30" fmla="*/ 5486 h 10000"/>
              <a:gd name="connsiteX31" fmla="*/ 2472 w 9944"/>
              <a:gd name="connsiteY31" fmla="*/ 5603 h 10000"/>
              <a:gd name="connsiteX32" fmla="*/ 2539 w 9944"/>
              <a:gd name="connsiteY32" fmla="*/ 5370 h 10000"/>
              <a:gd name="connsiteX33" fmla="*/ 2596 w 9944"/>
              <a:gd name="connsiteY33" fmla="*/ 5370 h 10000"/>
              <a:gd name="connsiteX34" fmla="*/ 2730 w 9944"/>
              <a:gd name="connsiteY34" fmla="*/ 5370 h 10000"/>
              <a:gd name="connsiteX35" fmla="*/ 2787 w 9944"/>
              <a:gd name="connsiteY35" fmla="*/ 4611 h 10000"/>
              <a:gd name="connsiteX36" fmla="*/ 2854 w 9944"/>
              <a:gd name="connsiteY36" fmla="*/ 4942 h 10000"/>
              <a:gd name="connsiteX37" fmla="*/ 2910 w 9944"/>
              <a:gd name="connsiteY37" fmla="*/ 4728 h 10000"/>
              <a:gd name="connsiteX38" fmla="*/ 3045 w 9944"/>
              <a:gd name="connsiteY38" fmla="*/ 6031 h 10000"/>
              <a:gd name="connsiteX39" fmla="*/ 3101 w 9944"/>
              <a:gd name="connsiteY39" fmla="*/ 5272 h 10000"/>
              <a:gd name="connsiteX40" fmla="*/ 3169 w 9944"/>
              <a:gd name="connsiteY40" fmla="*/ 5272 h 10000"/>
              <a:gd name="connsiteX41" fmla="*/ 3236 w 9944"/>
              <a:gd name="connsiteY41" fmla="*/ 5272 h 10000"/>
              <a:gd name="connsiteX42" fmla="*/ 3360 w 9944"/>
              <a:gd name="connsiteY42" fmla="*/ 4611 h 10000"/>
              <a:gd name="connsiteX43" fmla="*/ 3416 w 9944"/>
              <a:gd name="connsiteY43" fmla="*/ 5370 h 10000"/>
              <a:gd name="connsiteX44" fmla="*/ 3483 w 9944"/>
              <a:gd name="connsiteY44" fmla="*/ 5486 h 10000"/>
              <a:gd name="connsiteX45" fmla="*/ 3551 w 9944"/>
              <a:gd name="connsiteY45" fmla="*/ 5058 h 10000"/>
              <a:gd name="connsiteX46" fmla="*/ 3674 w 9944"/>
              <a:gd name="connsiteY46" fmla="*/ 5603 h 10000"/>
              <a:gd name="connsiteX47" fmla="*/ 3742 w 9944"/>
              <a:gd name="connsiteY47" fmla="*/ 4611 h 10000"/>
              <a:gd name="connsiteX48" fmla="*/ 3798 w 9944"/>
              <a:gd name="connsiteY48" fmla="*/ 4825 h 10000"/>
              <a:gd name="connsiteX49" fmla="*/ 3865 w 9944"/>
              <a:gd name="connsiteY49" fmla="*/ 4397 h 10000"/>
              <a:gd name="connsiteX50" fmla="*/ 3989 w 9944"/>
              <a:gd name="connsiteY50" fmla="*/ 5058 h 10000"/>
              <a:gd name="connsiteX51" fmla="*/ 4056 w 9944"/>
              <a:gd name="connsiteY51" fmla="*/ 5156 h 10000"/>
              <a:gd name="connsiteX52" fmla="*/ 4112 w 9944"/>
              <a:gd name="connsiteY52" fmla="*/ 4825 h 10000"/>
              <a:gd name="connsiteX53" fmla="*/ 4180 w 9944"/>
              <a:gd name="connsiteY53" fmla="*/ 5156 h 10000"/>
              <a:gd name="connsiteX54" fmla="*/ 4303 w 9944"/>
              <a:gd name="connsiteY54" fmla="*/ 5156 h 10000"/>
              <a:gd name="connsiteX55" fmla="*/ 4371 w 9944"/>
              <a:gd name="connsiteY55" fmla="*/ 5486 h 10000"/>
              <a:gd name="connsiteX56" fmla="*/ 4438 w 9944"/>
              <a:gd name="connsiteY56" fmla="*/ 5370 h 10000"/>
              <a:gd name="connsiteX57" fmla="*/ 4494 w 9944"/>
              <a:gd name="connsiteY57" fmla="*/ 5272 h 10000"/>
              <a:gd name="connsiteX58" fmla="*/ 4618 w 9944"/>
              <a:gd name="connsiteY58" fmla="*/ 4942 h 10000"/>
              <a:gd name="connsiteX59" fmla="*/ 4685 w 9944"/>
              <a:gd name="connsiteY59" fmla="*/ 4942 h 10000"/>
              <a:gd name="connsiteX60" fmla="*/ 4753 w 9944"/>
              <a:gd name="connsiteY60" fmla="*/ 5272 h 10000"/>
              <a:gd name="connsiteX61" fmla="*/ 4809 w 9944"/>
              <a:gd name="connsiteY61" fmla="*/ 5486 h 10000"/>
              <a:gd name="connsiteX62" fmla="*/ 4944 w 9944"/>
              <a:gd name="connsiteY62" fmla="*/ 5156 h 10000"/>
              <a:gd name="connsiteX63" fmla="*/ 5000 w 9944"/>
              <a:gd name="connsiteY63" fmla="*/ 7354 h 10000"/>
              <a:gd name="connsiteX64" fmla="*/ 5067 w 9944"/>
              <a:gd name="connsiteY64" fmla="*/ 8016 h 10000"/>
              <a:gd name="connsiteX65" fmla="*/ 5135 w 9944"/>
              <a:gd name="connsiteY65" fmla="*/ 7140 h 10000"/>
              <a:gd name="connsiteX66" fmla="*/ 5258 w 9944"/>
              <a:gd name="connsiteY66" fmla="*/ 6265 h 10000"/>
              <a:gd name="connsiteX67" fmla="*/ 5315 w 9944"/>
              <a:gd name="connsiteY67" fmla="*/ 6148 h 10000"/>
              <a:gd name="connsiteX68" fmla="*/ 5382 w 9944"/>
              <a:gd name="connsiteY68" fmla="*/ 5486 h 10000"/>
              <a:gd name="connsiteX69" fmla="*/ 5449 w 9944"/>
              <a:gd name="connsiteY69" fmla="*/ 5700 h 10000"/>
              <a:gd name="connsiteX70" fmla="*/ 5506 w 9944"/>
              <a:gd name="connsiteY70" fmla="*/ 5156 h 10000"/>
              <a:gd name="connsiteX71" fmla="*/ 5640 w 9944"/>
              <a:gd name="connsiteY71" fmla="*/ 4942 h 10000"/>
              <a:gd name="connsiteX72" fmla="*/ 5697 w 9944"/>
              <a:gd name="connsiteY72" fmla="*/ 5370 h 10000"/>
              <a:gd name="connsiteX73" fmla="*/ 5764 w 9944"/>
              <a:gd name="connsiteY73" fmla="*/ 5486 h 10000"/>
              <a:gd name="connsiteX74" fmla="*/ 5820 w 9944"/>
              <a:gd name="connsiteY74" fmla="*/ 6362 h 10000"/>
              <a:gd name="connsiteX75" fmla="*/ 5955 w 9944"/>
              <a:gd name="connsiteY75" fmla="*/ 6265 h 10000"/>
              <a:gd name="connsiteX76" fmla="*/ 6011 w 9944"/>
              <a:gd name="connsiteY76" fmla="*/ 5817 h 10000"/>
              <a:gd name="connsiteX77" fmla="*/ 6079 w 9944"/>
              <a:gd name="connsiteY77" fmla="*/ 7023 h 10000"/>
              <a:gd name="connsiteX78" fmla="*/ 6146 w 9944"/>
              <a:gd name="connsiteY78" fmla="*/ 2743 h 10000"/>
              <a:gd name="connsiteX79" fmla="*/ 6270 w 9944"/>
              <a:gd name="connsiteY79" fmla="*/ 0 h 10000"/>
              <a:gd name="connsiteX80" fmla="*/ 6337 w 9944"/>
              <a:gd name="connsiteY80" fmla="*/ 1323 h 10000"/>
              <a:gd name="connsiteX81" fmla="*/ 6393 w 9944"/>
              <a:gd name="connsiteY81" fmla="*/ 875 h 10000"/>
              <a:gd name="connsiteX82" fmla="*/ 6461 w 9944"/>
              <a:gd name="connsiteY82" fmla="*/ 2082 h 10000"/>
              <a:gd name="connsiteX83" fmla="*/ 6584 w 9944"/>
              <a:gd name="connsiteY83" fmla="*/ 1751 h 10000"/>
              <a:gd name="connsiteX84" fmla="*/ 6652 w 9944"/>
              <a:gd name="connsiteY84" fmla="*/ 1751 h 10000"/>
              <a:gd name="connsiteX85" fmla="*/ 6708 w 9944"/>
              <a:gd name="connsiteY85" fmla="*/ 1965 h 10000"/>
              <a:gd name="connsiteX86" fmla="*/ 6775 w 9944"/>
              <a:gd name="connsiteY86" fmla="*/ 2626 h 10000"/>
              <a:gd name="connsiteX87" fmla="*/ 6899 w 9944"/>
              <a:gd name="connsiteY87" fmla="*/ 1634 h 10000"/>
              <a:gd name="connsiteX88" fmla="*/ 6966 w 9944"/>
              <a:gd name="connsiteY88" fmla="*/ 2082 h 10000"/>
              <a:gd name="connsiteX89" fmla="*/ 7022 w 9944"/>
              <a:gd name="connsiteY89" fmla="*/ 1965 h 10000"/>
              <a:gd name="connsiteX90" fmla="*/ 7090 w 9944"/>
              <a:gd name="connsiteY90" fmla="*/ 992 h 10000"/>
              <a:gd name="connsiteX91" fmla="*/ 7213 w 9944"/>
              <a:gd name="connsiteY91" fmla="*/ 1206 h 10000"/>
              <a:gd name="connsiteX92" fmla="*/ 7281 w 9944"/>
              <a:gd name="connsiteY92" fmla="*/ 545 h 10000"/>
              <a:gd name="connsiteX93" fmla="*/ 7348 w 9944"/>
              <a:gd name="connsiteY93" fmla="*/ 4163 h 10000"/>
              <a:gd name="connsiteX94" fmla="*/ 7404 w 9944"/>
              <a:gd name="connsiteY94" fmla="*/ 5700 h 10000"/>
              <a:gd name="connsiteX95" fmla="*/ 7539 w 9944"/>
              <a:gd name="connsiteY95" fmla="*/ 5700 h 10000"/>
              <a:gd name="connsiteX96" fmla="*/ 7596 w 9944"/>
              <a:gd name="connsiteY96" fmla="*/ 5156 h 10000"/>
              <a:gd name="connsiteX97" fmla="*/ 7663 w 9944"/>
              <a:gd name="connsiteY97" fmla="*/ 5156 h 10000"/>
              <a:gd name="connsiteX98" fmla="*/ 7719 w 9944"/>
              <a:gd name="connsiteY98" fmla="*/ 5700 h 10000"/>
              <a:gd name="connsiteX99" fmla="*/ 7854 w 9944"/>
              <a:gd name="connsiteY99" fmla="*/ 5272 h 10000"/>
              <a:gd name="connsiteX100" fmla="*/ 7910 w 9944"/>
              <a:gd name="connsiteY100" fmla="*/ 4280 h 10000"/>
              <a:gd name="connsiteX101" fmla="*/ 7978 w 9944"/>
              <a:gd name="connsiteY101" fmla="*/ 5058 h 10000"/>
              <a:gd name="connsiteX102" fmla="*/ 8045 w 9944"/>
              <a:gd name="connsiteY102" fmla="*/ 5058 h 10000"/>
              <a:gd name="connsiteX103" fmla="*/ 8169 w 9944"/>
              <a:gd name="connsiteY103" fmla="*/ 4611 h 10000"/>
              <a:gd name="connsiteX104" fmla="*/ 8225 w 9944"/>
              <a:gd name="connsiteY104" fmla="*/ 5058 h 10000"/>
              <a:gd name="connsiteX105" fmla="*/ 8292 w 9944"/>
              <a:gd name="connsiteY105" fmla="*/ 5156 h 10000"/>
              <a:gd name="connsiteX106" fmla="*/ 8360 w 9944"/>
              <a:gd name="connsiteY106" fmla="*/ 5156 h 10000"/>
              <a:gd name="connsiteX107" fmla="*/ 8416 w 9944"/>
              <a:gd name="connsiteY107" fmla="*/ 5058 h 10000"/>
              <a:gd name="connsiteX108" fmla="*/ 8551 w 9944"/>
              <a:gd name="connsiteY108" fmla="*/ 4825 h 10000"/>
              <a:gd name="connsiteX109" fmla="*/ 8607 w 9944"/>
              <a:gd name="connsiteY109" fmla="*/ 5058 h 10000"/>
              <a:gd name="connsiteX110" fmla="*/ 8674 w 9944"/>
              <a:gd name="connsiteY110" fmla="*/ 4825 h 10000"/>
              <a:gd name="connsiteX111" fmla="*/ 8742 w 9944"/>
              <a:gd name="connsiteY111" fmla="*/ 5272 h 10000"/>
              <a:gd name="connsiteX112" fmla="*/ 8865 w 9944"/>
              <a:gd name="connsiteY112" fmla="*/ 4942 h 10000"/>
              <a:gd name="connsiteX113" fmla="*/ 8921 w 9944"/>
              <a:gd name="connsiteY113" fmla="*/ 5370 h 10000"/>
              <a:gd name="connsiteX114" fmla="*/ 8989 w 9944"/>
              <a:gd name="connsiteY114" fmla="*/ 4942 h 10000"/>
              <a:gd name="connsiteX115" fmla="*/ 9056 w 9944"/>
              <a:gd name="connsiteY115" fmla="*/ 5603 h 10000"/>
              <a:gd name="connsiteX116" fmla="*/ 9180 w 9944"/>
              <a:gd name="connsiteY116" fmla="*/ 5370 h 10000"/>
              <a:gd name="connsiteX117" fmla="*/ 9247 w 9944"/>
              <a:gd name="connsiteY117" fmla="*/ 5370 h 10000"/>
              <a:gd name="connsiteX118" fmla="*/ 9303 w 9944"/>
              <a:gd name="connsiteY118" fmla="*/ 4611 h 10000"/>
              <a:gd name="connsiteX119" fmla="*/ 9371 w 9944"/>
              <a:gd name="connsiteY119" fmla="*/ 5486 h 10000"/>
              <a:gd name="connsiteX120" fmla="*/ 9494 w 9944"/>
              <a:gd name="connsiteY120" fmla="*/ 5603 h 10000"/>
              <a:gd name="connsiteX121" fmla="*/ 9562 w 9944"/>
              <a:gd name="connsiteY121" fmla="*/ 5058 h 10000"/>
              <a:gd name="connsiteX122" fmla="*/ 9618 w 9944"/>
              <a:gd name="connsiteY122" fmla="*/ 5603 h 10000"/>
              <a:gd name="connsiteX123" fmla="*/ 9685 w 9944"/>
              <a:gd name="connsiteY123" fmla="*/ 5486 h 10000"/>
              <a:gd name="connsiteX124" fmla="*/ 9809 w 9944"/>
              <a:gd name="connsiteY124" fmla="*/ 5058 h 10000"/>
              <a:gd name="connsiteX125" fmla="*/ 9876 w 9944"/>
              <a:gd name="connsiteY125" fmla="*/ 5058 h 10000"/>
              <a:gd name="connsiteX126" fmla="*/ 9944 w 9944"/>
              <a:gd name="connsiteY126" fmla="*/ 4728 h 10000"/>
              <a:gd name="connsiteX0" fmla="*/ 0 w 9932"/>
              <a:gd name="connsiteY0" fmla="*/ 10000 h 10000"/>
              <a:gd name="connsiteX1" fmla="*/ 136 w 9932"/>
              <a:gd name="connsiteY1" fmla="*/ 9767 h 10000"/>
              <a:gd name="connsiteX2" fmla="*/ 192 w 9932"/>
              <a:gd name="connsiteY2" fmla="*/ 9767 h 10000"/>
              <a:gd name="connsiteX3" fmla="*/ 259 w 9932"/>
              <a:gd name="connsiteY3" fmla="*/ 9339 h 10000"/>
              <a:gd name="connsiteX4" fmla="*/ 317 w 9932"/>
              <a:gd name="connsiteY4" fmla="*/ 9125 h 10000"/>
              <a:gd name="connsiteX5" fmla="*/ 452 w 9932"/>
              <a:gd name="connsiteY5" fmla="*/ 8560 h 10000"/>
              <a:gd name="connsiteX6" fmla="*/ 509 w 9932"/>
              <a:gd name="connsiteY6" fmla="*/ 8560 h 10000"/>
              <a:gd name="connsiteX7" fmla="*/ 576 w 9932"/>
              <a:gd name="connsiteY7" fmla="*/ 7568 h 10000"/>
              <a:gd name="connsiteX8" fmla="*/ 644 w 9932"/>
              <a:gd name="connsiteY8" fmla="*/ 7568 h 10000"/>
              <a:gd name="connsiteX9" fmla="*/ 768 w 9932"/>
              <a:gd name="connsiteY9" fmla="*/ 7685 h 10000"/>
              <a:gd name="connsiteX10" fmla="*/ 836 w 9932"/>
              <a:gd name="connsiteY10" fmla="*/ 7802 h 10000"/>
              <a:gd name="connsiteX11" fmla="*/ 893 w 9932"/>
              <a:gd name="connsiteY11" fmla="*/ 7354 h 10000"/>
              <a:gd name="connsiteX12" fmla="*/ 960 w 9932"/>
              <a:gd name="connsiteY12" fmla="*/ 7237 h 10000"/>
              <a:gd name="connsiteX13" fmla="*/ 1085 w 9932"/>
              <a:gd name="connsiteY13" fmla="*/ 5603 h 10000"/>
              <a:gd name="connsiteX14" fmla="*/ 1152 w 9932"/>
              <a:gd name="connsiteY14" fmla="*/ 4942 h 10000"/>
              <a:gd name="connsiteX15" fmla="*/ 1209 w 9932"/>
              <a:gd name="connsiteY15" fmla="*/ 5603 h 10000"/>
              <a:gd name="connsiteX16" fmla="*/ 1277 w 9932"/>
              <a:gd name="connsiteY16" fmla="*/ 5700 h 10000"/>
              <a:gd name="connsiteX17" fmla="*/ 1401 w 9932"/>
              <a:gd name="connsiteY17" fmla="*/ 5370 h 10000"/>
              <a:gd name="connsiteX18" fmla="*/ 1469 w 9932"/>
              <a:gd name="connsiteY18" fmla="*/ 5700 h 10000"/>
              <a:gd name="connsiteX19" fmla="*/ 1526 w 9932"/>
              <a:gd name="connsiteY19" fmla="*/ 5272 h 10000"/>
              <a:gd name="connsiteX20" fmla="*/ 1593 w 9932"/>
              <a:gd name="connsiteY20" fmla="*/ 5603 h 10000"/>
              <a:gd name="connsiteX21" fmla="*/ 1718 w 9932"/>
              <a:gd name="connsiteY21" fmla="*/ 5058 h 10000"/>
              <a:gd name="connsiteX22" fmla="*/ 1785 w 9932"/>
              <a:gd name="connsiteY22" fmla="*/ 5370 h 10000"/>
              <a:gd name="connsiteX23" fmla="*/ 1853 w 9932"/>
              <a:gd name="connsiteY23" fmla="*/ 5156 h 10000"/>
              <a:gd name="connsiteX24" fmla="*/ 1910 w 9932"/>
              <a:gd name="connsiteY24" fmla="*/ 5486 h 10000"/>
              <a:gd name="connsiteX25" fmla="*/ 2045 w 9932"/>
              <a:gd name="connsiteY25" fmla="*/ 4611 h 10000"/>
              <a:gd name="connsiteX26" fmla="*/ 2102 w 9932"/>
              <a:gd name="connsiteY26" fmla="*/ 5156 h 10000"/>
              <a:gd name="connsiteX27" fmla="*/ 2169 w 9932"/>
              <a:gd name="connsiteY27" fmla="*/ 5272 h 10000"/>
              <a:gd name="connsiteX28" fmla="*/ 2225 w 9932"/>
              <a:gd name="connsiteY28" fmla="*/ 5603 h 10000"/>
              <a:gd name="connsiteX29" fmla="*/ 2294 w 9932"/>
              <a:gd name="connsiteY29" fmla="*/ 5058 h 10000"/>
              <a:gd name="connsiteX30" fmla="*/ 2418 w 9932"/>
              <a:gd name="connsiteY30" fmla="*/ 5486 h 10000"/>
              <a:gd name="connsiteX31" fmla="*/ 2486 w 9932"/>
              <a:gd name="connsiteY31" fmla="*/ 5603 h 10000"/>
              <a:gd name="connsiteX32" fmla="*/ 2553 w 9932"/>
              <a:gd name="connsiteY32" fmla="*/ 5370 h 10000"/>
              <a:gd name="connsiteX33" fmla="*/ 2611 w 9932"/>
              <a:gd name="connsiteY33" fmla="*/ 5370 h 10000"/>
              <a:gd name="connsiteX34" fmla="*/ 2745 w 9932"/>
              <a:gd name="connsiteY34" fmla="*/ 5370 h 10000"/>
              <a:gd name="connsiteX35" fmla="*/ 2803 w 9932"/>
              <a:gd name="connsiteY35" fmla="*/ 4611 h 10000"/>
              <a:gd name="connsiteX36" fmla="*/ 2870 w 9932"/>
              <a:gd name="connsiteY36" fmla="*/ 4942 h 10000"/>
              <a:gd name="connsiteX37" fmla="*/ 2926 w 9932"/>
              <a:gd name="connsiteY37" fmla="*/ 4728 h 10000"/>
              <a:gd name="connsiteX38" fmla="*/ 3062 w 9932"/>
              <a:gd name="connsiteY38" fmla="*/ 6031 h 10000"/>
              <a:gd name="connsiteX39" fmla="*/ 3118 w 9932"/>
              <a:gd name="connsiteY39" fmla="*/ 5272 h 10000"/>
              <a:gd name="connsiteX40" fmla="*/ 3187 w 9932"/>
              <a:gd name="connsiteY40" fmla="*/ 5272 h 10000"/>
              <a:gd name="connsiteX41" fmla="*/ 3254 w 9932"/>
              <a:gd name="connsiteY41" fmla="*/ 5272 h 10000"/>
              <a:gd name="connsiteX42" fmla="*/ 3379 w 9932"/>
              <a:gd name="connsiteY42" fmla="*/ 4611 h 10000"/>
              <a:gd name="connsiteX43" fmla="*/ 3435 w 9932"/>
              <a:gd name="connsiteY43" fmla="*/ 5370 h 10000"/>
              <a:gd name="connsiteX44" fmla="*/ 3503 w 9932"/>
              <a:gd name="connsiteY44" fmla="*/ 5486 h 10000"/>
              <a:gd name="connsiteX45" fmla="*/ 3571 w 9932"/>
              <a:gd name="connsiteY45" fmla="*/ 5058 h 10000"/>
              <a:gd name="connsiteX46" fmla="*/ 3695 w 9932"/>
              <a:gd name="connsiteY46" fmla="*/ 5603 h 10000"/>
              <a:gd name="connsiteX47" fmla="*/ 3763 w 9932"/>
              <a:gd name="connsiteY47" fmla="*/ 4611 h 10000"/>
              <a:gd name="connsiteX48" fmla="*/ 3819 w 9932"/>
              <a:gd name="connsiteY48" fmla="*/ 4825 h 10000"/>
              <a:gd name="connsiteX49" fmla="*/ 3887 w 9932"/>
              <a:gd name="connsiteY49" fmla="*/ 4397 h 10000"/>
              <a:gd name="connsiteX50" fmla="*/ 4011 w 9932"/>
              <a:gd name="connsiteY50" fmla="*/ 5058 h 10000"/>
              <a:gd name="connsiteX51" fmla="*/ 4079 w 9932"/>
              <a:gd name="connsiteY51" fmla="*/ 5156 h 10000"/>
              <a:gd name="connsiteX52" fmla="*/ 4135 w 9932"/>
              <a:gd name="connsiteY52" fmla="*/ 4825 h 10000"/>
              <a:gd name="connsiteX53" fmla="*/ 4204 w 9932"/>
              <a:gd name="connsiteY53" fmla="*/ 5156 h 10000"/>
              <a:gd name="connsiteX54" fmla="*/ 4327 w 9932"/>
              <a:gd name="connsiteY54" fmla="*/ 5156 h 10000"/>
              <a:gd name="connsiteX55" fmla="*/ 4396 w 9932"/>
              <a:gd name="connsiteY55" fmla="*/ 5486 h 10000"/>
              <a:gd name="connsiteX56" fmla="*/ 4463 w 9932"/>
              <a:gd name="connsiteY56" fmla="*/ 5370 h 10000"/>
              <a:gd name="connsiteX57" fmla="*/ 4519 w 9932"/>
              <a:gd name="connsiteY57" fmla="*/ 5272 h 10000"/>
              <a:gd name="connsiteX58" fmla="*/ 4644 w 9932"/>
              <a:gd name="connsiteY58" fmla="*/ 4942 h 10000"/>
              <a:gd name="connsiteX59" fmla="*/ 4711 w 9932"/>
              <a:gd name="connsiteY59" fmla="*/ 4942 h 10000"/>
              <a:gd name="connsiteX60" fmla="*/ 4780 w 9932"/>
              <a:gd name="connsiteY60" fmla="*/ 5272 h 10000"/>
              <a:gd name="connsiteX61" fmla="*/ 4836 w 9932"/>
              <a:gd name="connsiteY61" fmla="*/ 5486 h 10000"/>
              <a:gd name="connsiteX62" fmla="*/ 4972 w 9932"/>
              <a:gd name="connsiteY62" fmla="*/ 5156 h 10000"/>
              <a:gd name="connsiteX63" fmla="*/ 5028 w 9932"/>
              <a:gd name="connsiteY63" fmla="*/ 7354 h 10000"/>
              <a:gd name="connsiteX64" fmla="*/ 5096 w 9932"/>
              <a:gd name="connsiteY64" fmla="*/ 8016 h 10000"/>
              <a:gd name="connsiteX65" fmla="*/ 5164 w 9932"/>
              <a:gd name="connsiteY65" fmla="*/ 7140 h 10000"/>
              <a:gd name="connsiteX66" fmla="*/ 5288 w 9932"/>
              <a:gd name="connsiteY66" fmla="*/ 6265 h 10000"/>
              <a:gd name="connsiteX67" fmla="*/ 5345 w 9932"/>
              <a:gd name="connsiteY67" fmla="*/ 6148 h 10000"/>
              <a:gd name="connsiteX68" fmla="*/ 5412 w 9932"/>
              <a:gd name="connsiteY68" fmla="*/ 5486 h 10000"/>
              <a:gd name="connsiteX69" fmla="*/ 5480 w 9932"/>
              <a:gd name="connsiteY69" fmla="*/ 5700 h 10000"/>
              <a:gd name="connsiteX70" fmla="*/ 5537 w 9932"/>
              <a:gd name="connsiteY70" fmla="*/ 5156 h 10000"/>
              <a:gd name="connsiteX71" fmla="*/ 5672 w 9932"/>
              <a:gd name="connsiteY71" fmla="*/ 4942 h 10000"/>
              <a:gd name="connsiteX72" fmla="*/ 5729 w 9932"/>
              <a:gd name="connsiteY72" fmla="*/ 5370 h 10000"/>
              <a:gd name="connsiteX73" fmla="*/ 5796 w 9932"/>
              <a:gd name="connsiteY73" fmla="*/ 5486 h 10000"/>
              <a:gd name="connsiteX74" fmla="*/ 5853 w 9932"/>
              <a:gd name="connsiteY74" fmla="*/ 6362 h 10000"/>
              <a:gd name="connsiteX75" fmla="*/ 5989 w 9932"/>
              <a:gd name="connsiteY75" fmla="*/ 6265 h 10000"/>
              <a:gd name="connsiteX76" fmla="*/ 6045 w 9932"/>
              <a:gd name="connsiteY76" fmla="*/ 5817 h 10000"/>
              <a:gd name="connsiteX77" fmla="*/ 6113 w 9932"/>
              <a:gd name="connsiteY77" fmla="*/ 7023 h 10000"/>
              <a:gd name="connsiteX78" fmla="*/ 6181 w 9932"/>
              <a:gd name="connsiteY78" fmla="*/ 2743 h 10000"/>
              <a:gd name="connsiteX79" fmla="*/ 6305 w 9932"/>
              <a:gd name="connsiteY79" fmla="*/ 0 h 10000"/>
              <a:gd name="connsiteX80" fmla="*/ 6373 w 9932"/>
              <a:gd name="connsiteY80" fmla="*/ 1323 h 10000"/>
              <a:gd name="connsiteX81" fmla="*/ 6429 w 9932"/>
              <a:gd name="connsiteY81" fmla="*/ 875 h 10000"/>
              <a:gd name="connsiteX82" fmla="*/ 6497 w 9932"/>
              <a:gd name="connsiteY82" fmla="*/ 2082 h 10000"/>
              <a:gd name="connsiteX83" fmla="*/ 6621 w 9932"/>
              <a:gd name="connsiteY83" fmla="*/ 1751 h 10000"/>
              <a:gd name="connsiteX84" fmla="*/ 6689 w 9932"/>
              <a:gd name="connsiteY84" fmla="*/ 1751 h 10000"/>
              <a:gd name="connsiteX85" fmla="*/ 6746 w 9932"/>
              <a:gd name="connsiteY85" fmla="*/ 1965 h 10000"/>
              <a:gd name="connsiteX86" fmla="*/ 6813 w 9932"/>
              <a:gd name="connsiteY86" fmla="*/ 2626 h 10000"/>
              <a:gd name="connsiteX87" fmla="*/ 6938 w 9932"/>
              <a:gd name="connsiteY87" fmla="*/ 1634 h 10000"/>
              <a:gd name="connsiteX88" fmla="*/ 7005 w 9932"/>
              <a:gd name="connsiteY88" fmla="*/ 2082 h 10000"/>
              <a:gd name="connsiteX89" fmla="*/ 7062 w 9932"/>
              <a:gd name="connsiteY89" fmla="*/ 1965 h 10000"/>
              <a:gd name="connsiteX90" fmla="*/ 7130 w 9932"/>
              <a:gd name="connsiteY90" fmla="*/ 992 h 10000"/>
              <a:gd name="connsiteX91" fmla="*/ 7254 w 9932"/>
              <a:gd name="connsiteY91" fmla="*/ 1206 h 10000"/>
              <a:gd name="connsiteX92" fmla="*/ 7322 w 9932"/>
              <a:gd name="connsiteY92" fmla="*/ 545 h 10000"/>
              <a:gd name="connsiteX93" fmla="*/ 7389 w 9932"/>
              <a:gd name="connsiteY93" fmla="*/ 4163 h 10000"/>
              <a:gd name="connsiteX94" fmla="*/ 7446 w 9932"/>
              <a:gd name="connsiteY94" fmla="*/ 5700 h 10000"/>
              <a:gd name="connsiteX95" fmla="*/ 7581 w 9932"/>
              <a:gd name="connsiteY95" fmla="*/ 5700 h 10000"/>
              <a:gd name="connsiteX96" fmla="*/ 7639 w 9932"/>
              <a:gd name="connsiteY96" fmla="*/ 5156 h 10000"/>
              <a:gd name="connsiteX97" fmla="*/ 7706 w 9932"/>
              <a:gd name="connsiteY97" fmla="*/ 5156 h 10000"/>
              <a:gd name="connsiteX98" fmla="*/ 7762 w 9932"/>
              <a:gd name="connsiteY98" fmla="*/ 5700 h 10000"/>
              <a:gd name="connsiteX99" fmla="*/ 7898 w 9932"/>
              <a:gd name="connsiteY99" fmla="*/ 5272 h 10000"/>
              <a:gd name="connsiteX100" fmla="*/ 7955 w 9932"/>
              <a:gd name="connsiteY100" fmla="*/ 4280 h 10000"/>
              <a:gd name="connsiteX101" fmla="*/ 8023 w 9932"/>
              <a:gd name="connsiteY101" fmla="*/ 5058 h 10000"/>
              <a:gd name="connsiteX102" fmla="*/ 8090 w 9932"/>
              <a:gd name="connsiteY102" fmla="*/ 5058 h 10000"/>
              <a:gd name="connsiteX103" fmla="*/ 8215 w 9932"/>
              <a:gd name="connsiteY103" fmla="*/ 4611 h 10000"/>
              <a:gd name="connsiteX104" fmla="*/ 8271 w 9932"/>
              <a:gd name="connsiteY104" fmla="*/ 5058 h 10000"/>
              <a:gd name="connsiteX105" fmla="*/ 8339 w 9932"/>
              <a:gd name="connsiteY105" fmla="*/ 5156 h 10000"/>
              <a:gd name="connsiteX106" fmla="*/ 8407 w 9932"/>
              <a:gd name="connsiteY106" fmla="*/ 5156 h 10000"/>
              <a:gd name="connsiteX107" fmla="*/ 8463 w 9932"/>
              <a:gd name="connsiteY107" fmla="*/ 5058 h 10000"/>
              <a:gd name="connsiteX108" fmla="*/ 8599 w 9932"/>
              <a:gd name="connsiteY108" fmla="*/ 4825 h 10000"/>
              <a:gd name="connsiteX109" fmla="*/ 8655 w 9932"/>
              <a:gd name="connsiteY109" fmla="*/ 5058 h 10000"/>
              <a:gd name="connsiteX110" fmla="*/ 8723 w 9932"/>
              <a:gd name="connsiteY110" fmla="*/ 4825 h 10000"/>
              <a:gd name="connsiteX111" fmla="*/ 8791 w 9932"/>
              <a:gd name="connsiteY111" fmla="*/ 5272 h 10000"/>
              <a:gd name="connsiteX112" fmla="*/ 8915 w 9932"/>
              <a:gd name="connsiteY112" fmla="*/ 4942 h 10000"/>
              <a:gd name="connsiteX113" fmla="*/ 8971 w 9932"/>
              <a:gd name="connsiteY113" fmla="*/ 5370 h 10000"/>
              <a:gd name="connsiteX114" fmla="*/ 9040 w 9932"/>
              <a:gd name="connsiteY114" fmla="*/ 4942 h 10000"/>
              <a:gd name="connsiteX115" fmla="*/ 9107 w 9932"/>
              <a:gd name="connsiteY115" fmla="*/ 5603 h 10000"/>
              <a:gd name="connsiteX116" fmla="*/ 9232 w 9932"/>
              <a:gd name="connsiteY116" fmla="*/ 5370 h 10000"/>
              <a:gd name="connsiteX117" fmla="*/ 9299 w 9932"/>
              <a:gd name="connsiteY117" fmla="*/ 5370 h 10000"/>
              <a:gd name="connsiteX118" fmla="*/ 9355 w 9932"/>
              <a:gd name="connsiteY118" fmla="*/ 4611 h 10000"/>
              <a:gd name="connsiteX119" fmla="*/ 9424 w 9932"/>
              <a:gd name="connsiteY119" fmla="*/ 5486 h 10000"/>
              <a:gd name="connsiteX120" fmla="*/ 9547 w 9932"/>
              <a:gd name="connsiteY120" fmla="*/ 5603 h 10000"/>
              <a:gd name="connsiteX121" fmla="*/ 9616 w 9932"/>
              <a:gd name="connsiteY121" fmla="*/ 5058 h 10000"/>
              <a:gd name="connsiteX122" fmla="*/ 9672 w 9932"/>
              <a:gd name="connsiteY122" fmla="*/ 5603 h 10000"/>
              <a:gd name="connsiteX123" fmla="*/ 9740 w 9932"/>
              <a:gd name="connsiteY123" fmla="*/ 5486 h 10000"/>
              <a:gd name="connsiteX124" fmla="*/ 9864 w 9932"/>
              <a:gd name="connsiteY124" fmla="*/ 5058 h 10000"/>
              <a:gd name="connsiteX125" fmla="*/ 9932 w 9932"/>
              <a:gd name="connsiteY125" fmla="*/ 5058 h 10000"/>
              <a:gd name="connsiteX0" fmla="*/ 0 w 9932"/>
              <a:gd name="connsiteY0" fmla="*/ 10000 h 10000"/>
              <a:gd name="connsiteX1" fmla="*/ 137 w 9932"/>
              <a:gd name="connsiteY1" fmla="*/ 9767 h 10000"/>
              <a:gd name="connsiteX2" fmla="*/ 193 w 9932"/>
              <a:gd name="connsiteY2" fmla="*/ 9767 h 10000"/>
              <a:gd name="connsiteX3" fmla="*/ 261 w 9932"/>
              <a:gd name="connsiteY3" fmla="*/ 9339 h 10000"/>
              <a:gd name="connsiteX4" fmla="*/ 319 w 9932"/>
              <a:gd name="connsiteY4" fmla="*/ 9125 h 10000"/>
              <a:gd name="connsiteX5" fmla="*/ 455 w 9932"/>
              <a:gd name="connsiteY5" fmla="*/ 8560 h 10000"/>
              <a:gd name="connsiteX6" fmla="*/ 512 w 9932"/>
              <a:gd name="connsiteY6" fmla="*/ 8560 h 10000"/>
              <a:gd name="connsiteX7" fmla="*/ 580 w 9932"/>
              <a:gd name="connsiteY7" fmla="*/ 7568 h 10000"/>
              <a:gd name="connsiteX8" fmla="*/ 648 w 9932"/>
              <a:gd name="connsiteY8" fmla="*/ 7568 h 10000"/>
              <a:gd name="connsiteX9" fmla="*/ 773 w 9932"/>
              <a:gd name="connsiteY9" fmla="*/ 7685 h 10000"/>
              <a:gd name="connsiteX10" fmla="*/ 842 w 9932"/>
              <a:gd name="connsiteY10" fmla="*/ 7802 h 10000"/>
              <a:gd name="connsiteX11" fmla="*/ 899 w 9932"/>
              <a:gd name="connsiteY11" fmla="*/ 7354 h 10000"/>
              <a:gd name="connsiteX12" fmla="*/ 967 w 9932"/>
              <a:gd name="connsiteY12" fmla="*/ 7237 h 10000"/>
              <a:gd name="connsiteX13" fmla="*/ 1092 w 9932"/>
              <a:gd name="connsiteY13" fmla="*/ 5603 h 10000"/>
              <a:gd name="connsiteX14" fmla="*/ 1160 w 9932"/>
              <a:gd name="connsiteY14" fmla="*/ 4942 h 10000"/>
              <a:gd name="connsiteX15" fmla="*/ 1217 w 9932"/>
              <a:gd name="connsiteY15" fmla="*/ 5603 h 10000"/>
              <a:gd name="connsiteX16" fmla="*/ 1286 w 9932"/>
              <a:gd name="connsiteY16" fmla="*/ 5700 h 10000"/>
              <a:gd name="connsiteX17" fmla="*/ 1411 w 9932"/>
              <a:gd name="connsiteY17" fmla="*/ 5370 h 10000"/>
              <a:gd name="connsiteX18" fmla="*/ 1479 w 9932"/>
              <a:gd name="connsiteY18" fmla="*/ 5700 h 10000"/>
              <a:gd name="connsiteX19" fmla="*/ 1536 w 9932"/>
              <a:gd name="connsiteY19" fmla="*/ 5272 h 10000"/>
              <a:gd name="connsiteX20" fmla="*/ 1604 w 9932"/>
              <a:gd name="connsiteY20" fmla="*/ 5603 h 10000"/>
              <a:gd name="connsiteX21" fmla="*/ 1730 w 9932"/>
              <a:gd name="connsiteY21" fmla="*/ 5058 h 10000"/>
              <a:gd name="connsiteX22" fmla="*/ 1797 w 9932"/>
              <a:gd name="connsiteY22" fmla="*/ 5370 h 10000"/>
              <a:gd name="connsiteX23" fmla="*/ 1866 w 9932"/>
              <a:gd name="connsiteY23" fmla="*/ 5156 h 10000"/>
              <a:gd name="connsiteX24" fmla="*/ 1923 w 9932"/>
              <a:gd name="connsiteY24" fmla="*/ 5486 h 10000"/>
              <a:gd name="connsiteX25" fmla="*/ 2059 w 9932"/>
              <a:gd name="connsiteY25" fmla="*/ 4611 h 10000"/>
              <a:gd name="connsiteX26" fmla="*/ 2116 w 9932"/>
              <a:gd name="connsiteY26" fmla="*/ 5156 h 10000"/>
              <a:gd name="connsiteX27" fmla="*/ 2184 w 9932"/>
              <a:gd name="connsiteY27" fmla="*/ 5272 h 10000"/>
              <a:gd name="connsiteX28" fmla="*/ 2240 w 9932"/>
              <a:gd name="connsiteY28" fmla="*/ 5603 h 10000"/>
              <a:gd name="connsiteX29" fmla="*/ 2310 w 9932"/>
              <a:gd name="connsiteY29" fmla="*/ 5058 h 10000"/>
              <a:gd name="connsiteX30" fmla="*/ 2435 w 9932"/>
              <a:gd name="connsiteY30" fmla="*/ 5486 h 10000"/>
              <a:gd name="connsiteX31" fmla="*/ 2503 w 9932"/>
              <a:gd name="connsiteY31" fmla="*/ 5603 h 10000"/>
              <a:gd name="connsiteX32" fmla="*/ 2570 w 9932"/>
              <a:gd name="connsiteY32" fmla="*/ 5370 h 10000"/>
              <a:gd name="connsiteX33" fmla="*/ 2629 w 9932"/>
              <a:gd name="connsiteY33" fmla="*/ 5370 h 10000"/>
              <a:gd name="connsiteX34" fmla="*/ 2764 w 9932"/>
              <a:gd name="connsiteY34" fmla="*/ 5370 h 10000"/>
              <a:gd name="connsiteX35" fmla="*/ 2822 w 9932"/>
              <a:gd name="connsiteY35" fmla="*/ 4611 h 10000"/>
              <a:gd name="connsiteX36" fmla="*/ 2890 w 9932"/>
              <a:gd name="connsiteY36" fmla="*/ 4942 h 10000"/>
              <a:gd name="connsiteX37" fmla="*/ 2946 w 9932"/>
              <a:gd name="connsiteY37" fmla="*/ 4728 h 10000"/>
              <a:gd name="connsiteX38" fmla="*/ 3083 w 9932"/>
              <a:gd name="connsiteY38" fmla="*/ 6031 h 10000"/>
              <a:gd name="connsiteX39" fmla="*/ 3139 w 9932"/>
              <a:gd name="connsiteY39" fmla="*/ 5272 h 10000"/>
              <a:gd name="connsiteX40" fmla="*/ 3209 w 9932"/>
              <a:gd name="connsiteY40" fmla="*/ 5272 h 10000"/>
              <a:gd name="connsiteX41" fmla="*/ 3276 w 9932"/>
              <a:gd name="connsiteY41" fmla="*/ 5272 h 10000"/>
              <a:gd name="connsiteX42" fmla="*/ 3402 w 9932"/>
              <a:gd name="connsiteY42" fmla="*/ 4611 h 10000"/>
              <a:gd name="connsiteX43" fmla="*/ 3459 w 9932"/>
              <a:gd name="connsiteY43" fmla="*/ 5370 h 10000"/>
              <a:gd name="connsiteX44" fmla="*/ 3527 w 9932"/>
              <a:gd name="connsiteY44" fmla="*/ 5486 h 10000"/>
              <a:gd name="connsiteX45" fmla="*/ 3595 w 9932"/>
              <a:gd name="connsiteY45" fmla="*/ 5058 h 10000"/>
              <a:gd name="connsiteX46" fmla="*/ 3720 w 9932"/>
              <a:gd name="connsiteY46" fmla="*/ 5603 h 10000"/>
              <a:gd name="connsiteX47" fmla="*/ 3789 w 9932"/>
              <a:gd name="connsiteY47" fmla="*/ 4611 h 10000"/>
              <a:gd name="connsiteX48" fmla="*/ 3845 w 9932"/>
              <a:gd name="connsiteY48" fmla="*/ 4825 h 10000"/>
              <a:gd name="connsiteX49" fmla="*/ 3914 w 9932"/>
              <a:gd name="connsiteY49" fmla="*/ 4397 h 10000"/>
              <a:gd name="connsiteX50" fmla="*/ 4038 w 9932"/>
              <a:gd name="connsiteY50" fmla="*/ 5058 h 10000"/>
              <a:gd name="connsiteX51" fmla="*/ 4107 w 9932"/>
              <a:gd name="connsiteY51" fmla="*/ 5156 h 10000"/>
              <a:gd name="connsiteX52" fmla="*/ 4163 w 9932"/>
              <a:gd name="connsiteY52" fmla="*/ 4825 h 10000"/>
              <a:gd name="connsiteX53" fmla="*/ 4233 w 9932"/>
              <a:gd name="connsiteY53" fmla="*/ 5156 h 10000"/>
              <a:gd name="connsiteX54" fmla="*/ 4357 w 9932"/>
              <a:gd name="connsiteY54" fmla="*/ 5156 h 10000"/>
              <a:gd name="connsiteX55" fmla="*/ 4426 w 9932"/>
              <a:gd name="connsiteY55" fmla="*/ 5486 h 10000"/>
              <a:gd name="connsiteX56" fmla="*/ 4494 w 9932"/>
              <a:gd name="connsiteY56" fmla="*/ 5370 h 10000"/>
              <a:gd name="connsiteX57" fmla="*/ 4550 w 9932"/>
              <a:gd name="connsiteY57" fmla="*/ 5272 h 10000"/>
              <a:gd name="connsiteX58" fmla="*/ 4676 w 9932"/>
              <a:gd name="connsiteY58" fmla="*/ 4942 h 10000"/>
              <a:gd name="connsiteX59" fmla="*/ 4743 w 9932"/>
              <a:gd name="connsiteY59" fmla="*/ 4942 h 10000"/>
              <a:gd name="connsiteX60" fmla="*/ 4813 w 9932"/>
              <a:gd name="connsiteY60" fmla="*/ 5272 h 10000"/>
              <a:gd name="connsiteX61" fmla="*/ 4869 w 9932"/>
              <a:gd name="connsiteY61" fmla="*/ 5486 h 10000"/>
              <a:gd name="connsiteX62" fmla="*/ 5006 w 9932"/>
              <a:gd name="connsiteY62" fmla="*/ 5156 h 10000"/>
              <a:gd name="connsiteX63" fmla="*/ 5062 w 9932"/>
              <a:gd name="connsiteY63" fmla="*/ 7354 h 10000"/>
              <a:gd name="connsiteX64" fmla="*/ 5131 w 9932"/>
              <a:gd name="connsiteY64" fmla="*/ 8016 h 10000"/>
              <a:gd name="connsiteX65" fmla="*/ 5199 w 9932"/>
              <a:gd name="connsiteY65" fmla="*/ 7140 h 10000"/>
              <a:gd name="connsiteX66" fmla="*/ 5324 w 9932"/>
              <a:gd name="connsiteY66" fmla="*/ 6265 h 10000"/>
              <a:gd name="connsiteX67" fmla="*/ 5382 w 9932"/>
              <a:gd name="connsiteY67" fmla="*/ 6148 h 10000"/>
              <a:gd name="connsiteX68" fmla="*/ 5449 w 9932"/>
              <a:gd name="connsiteY68" fmla="*/ 5486 h 10000"/>
              <a:gd name="connsiteX69" fmla="*/ 5518 w 9932"/>
              <a:gd name="connsiteY69" fmla="*/ 5700 h 10000"/>
              <a:gd name="connsiteX70" fmla="*/ 5575 w 9932"/>
              <a:gd name="connsiteY70" fmla="*/ 5156 h 10000"/>
              <a:gd name="connsiteX71" fmla="*/ 5711 w 9932"/>
              <a:gd name="connsiteY71" fmla="*/ 4942 h 10000"/>
              <a:gd name="connsiteX72" fmla="*/ 5768 w 9932"/>
              <a:gd name="connsiteY72" fmla="*/ 5370 h 10000"/>
              <a:gd name="connsiteX73" fmla="*/ 5836 w 9932"/>
              <a:gd name="connsiteY73" fmla="*/ 5486 h 10000"/>
              <a:gd name="connsiteX74" fmla="*/ 5893 w 9932"/>
              <a:gd name="connsiteY74" fmla="*/ 6362 h 10000"/>
              <a:gd name="connsiteX75" fmla="*/ 6030 w 9932"/>
              <a:gd name="connsiteY75" fmla="*/ 6265 h 10000"/>
              <a:gd name="connsiteX76" fmla="*/ 6086 w 9932"/>
              <a:gd name="connsiteY76" fmla="*/ 5817 h 10000"/>
              <a:gd name="connsiteX77" fmla="*/ 6155 w 9932"/>
              <a:gd name="connsiteY77" fmla="*/ 7023 h 10000"/>
              <a:gd name="connsiteX78" fmla="*/ 6223 w 9932"/>
              <a:gd name="connsiteY78" fmla="*/ 2743 h 10000"/>
              <a:gd name="connsiteX79" fmla="*/ 6348 w 9932"/>
              <a:gd name="connsiteY79" fmla="*/ 0 h 10000"/>
              <a:gd name="connsiteX80" fmla="*/ 6417 w 9932"/>
              <a:gd name="connsiteY80" fmla="*/ 1323 h 10000"/>
              <a:gd name="connsiteX81" fmla="*/ 6473 w 9932"/>
              <a:gd name="connsiteY81" fmla="*/ 875 h 10000"/>
              <a:gd name="connsiteX82" fmla="*/ 6541 w 9932"/>
              <a:gd name="connsiteY82" fmla="*/ 2082 h 10000"/>
              <a:gd name="connsiteX83" fmla="*/ 6666 w 9932"/>
              <a:gd name="connsiteY83" fmla="*/ 1751 h 10000"/>
              <a:gd name="connsiteX84" fmla="*/ 6735 w 9932"/>
              <a:gd name="connsiteY84" fmla="*/ 1751 h 10000"/>
              <a:gd name="connsiteX85" fmla="*/ 6792 w 9932"/>
              <a:gd name="connsiteY85" fmla="*/ 1965 h 10000"/>
              <a:gd name="connsiteX86" fmla="*/ 6860 w 9932"/>
              <a:gd name="connsiteY86" fmla="*/ 2626 h 10000"/>
              <a:gd name="connsiteX87" fmla="*/ 6986 w 9932"/>
              <a:gd name="connsiteY87" fmla="*/ 1634 h 10000"/>
              <a:gd name="connsiteX88" fmla="*/ 7053 w 9932"/>
              <a:gd name="connsiteY88" fmla="*/ 2082 h 10000"/>
              <a:gd name="connsiteX89" fmla="*/ 7110 w 9932"/>
              <a:gd name="connsiteY89" fmla="*/ 1965 h 10000"/>
              <a:gd name="connsiteX90" fmla="*/ 7179 w 9932"/>
              <a:gd name="connsiteY90" fmla="*/ 992 h 10000"/>
              <a:gd name="connsiteX91" fmla="*/ 7304 w 9932"/>
              <a:gd name="connsiteY91" fmla="*/ 1206 h 10000"/>
              <a:gd name="connsiteX92" fmla="*/ 7372 w 9932"/>
              <a:gd name="connsiteY92" fmla="*/ 545 h 10000"/>
              <a:gd name="connsiteX93" fmla="*/ 7440 w 9932"/>
              <a:gd name="connsiteY93" fmla="*/ 4163 h 10000"/>
              <a:gd name="connsiteX94" fmla="*/ 7497 w 9932"/>
              <a:gd name="connsiteY94" fmla="*/ 5700 h 10000"/>
              <a:gd name="connsiteX95" fmla="*/ 7633 w 9932"/>
              <a:gd name="connsiteY95" fmla="*/ 5700 h 10000"/>
              <a:gd name="connsiteX96" fmla="*/ 7691 w 9932"/>
              <a:gd name="connsiteY96" fmla="*/ 5156 h 10000"/>
              <a:gd name="connsiteX97" fmla="*/ 7759 w 9932"/>
              <a:gd name="connsiteY97" fmla="*/ 5156 h 10000"/>
              <a:gd name="connsiteX98" fmla="*/ 7815 w 9932"/>
              <a:gd name="connsiteY98" fmla="*/ 5700 h 10000"/>
              <a:gd name="connsiteX99" fmla="*/ 7952 w 9932"/>
              <a:gd name="connsiteY99" fmla="*/ 5272 h 10000"/>
              <a:gd name="connsiteX100" fmla="*/ 8009 w 9932"/>
              <a:gd name="connsiteY100" fmla="*/ 4280 h 10000"/>
              <a:gd name="connsiteX101" fmla="*/ 8078 w 9932"/>
              <a:gd name="connsiteY101" fmla="*/ 5058 h 10000"/>
              <a:gd name="connsiteX102" fmla="*/ 8145 w 9932"/>
              <a:gd name="connsiteY102" fmla="*/ 5058 h 10000"/>
              <a:gd name="connsiteX103" fmla="*/ 8271 w 9932"/>
              <a:gd name="connsiteY103" fmla="*/ 4611 h 10000"/>
              <a:gd name="connsiteX104" fmla="*/ 8328 w 9932"/>
              <a:gd name="connsiteY104" fmla="*/ 5058 h 10000"/>
              <a:gd name="connsiteX105" fmla="*/ 8396 w 9932"/>
              <a:gd name="connsiteY105" fmla="*/ 5156 h 10000"/>
              <a:gd name="connsiteX106" fmla="*/ 8465 w 9932"/>
              <a:gd name="connsiteY106" fmla="*/ 5156 h 10000"/>
              <a:gd name="connsiteX107" fmla="*/ 8521 w 9932"/>
              <a:gd name="connsiteY107" fmla="*/ 5058 h 10000"/>
              <a:gd name="connsiteX108" fmla="*/ 8658 w 9932"/>
              <a:gd name="connsiteY108" fmla="*/ 4825 h 10000"/>
              <a:gd name="connsiteX109" fmla="*/ 8714 w 9932"/>
              <a:gd name="connsiteY109" fmla="*/ 5058 h 10000"/>
              <a:gd name="connsiteX110" fmla="*/ 8783 w 9932"/>
              <a:gd name="connsiteY110" fmla="*/ 4825 h 10000"/>
              <a:gd name="connsiteX111" fmla="*/ 8851 w 9932"/>
              <a:gd name="connsiteY111" fmla="*/ 5272 h 10000"/>
              <a:gd name="connsiteX112" fmla="*/ 8976 w 9932"/>
              <a:gd name="connsiteY112" fmla="*/ 4942 h 10000"/>
              <a:gd name="connsiteX113" fmla="*/ 9032 w 9932"/>
              <a:gd name="connsiteY113" fmla="*/ 5370 h 10000"/>
              <a:gd name="connsiteX114" fmla="*/ 9102 w 9932"/>
              <a:gd name="connsiteY114" fmla="*/ 4942 h 10000"/>
              <a:gd name="connsiteX115" fmla="*/ 9169 w 9932"/>
              <a:gd name="connsiteY115" fmla="*/ 5603 h 10000"/>
              <a:gd name="connsiteX116" fmla="*/ 9295 w 9932"/>
              <a:gd name="connsiteY116" fmla="*/ 5370 h 10000"/>
              <a:gd name="connsiteX117" fmla="*/ 9363 w 9932"/>
              <a:gd name="connsiteY117" fmla="*/ 5370 h 10000"/>
              <a:gd name="connsiteX118" fmla="*/ 9419 w 9932"/>
              <a:gd name="connsiteY118" fmla="*/ 4611 h 10000"/>
              <a:gd name="connsiteX119" fmla="*/ 9489 w 9932"/>
              <a:gd name="connsiteY119" fmla="*/ 5486 h 10000"/>
              <a:gd name="connsiteX120" fmla="*/ 9612 w 9932"/>
              <a:gd name="connsiteY120" fmla="*/ 5603 h 10000"/>
              <a:gd name="connsiteX121" fmla="*/ 9682 w 9932"/>
              <a:gd name="connsiteY121" fmla="*/ 5058 h 10000"/>
              <a:gd name="connsiteX122" fmla="*/ 9738 w 9932"/>
              <a:gd name="connsiteY122" fmla="*/ 5603 h 10000"/>
              <a:gd name="connsiteX123" fmla="*/ 9807 w 9932"/>
              <a:gd name="connsiteY123" fmla="*/ 5486 h 10000"/>
              <a:gd name="connsiteX124" fmla="*/ 9932 w 9932"/>
              <a:gd name="connsiteY124" fmla="*/ 5058 h 10000"/>
              <a:gd name="connsiteX0" fmla="*/ 0 w 9874"/>
              <a:gd name="connsiteY0" fmla="*/ 10000 h 10000"/>
              <a:gd name="connsiteX1" fmla="*/ 138 w 9874"/>
              <a:gd name="connsiteY1" fmla="*/ 9767 h 10000"/>
              <a:gd name="connsiteX2" fmla="*/ 194 w 9874"/>
              <a:gd name="connsiteY2" fmla="*/ 9767 h 10000"/>
              <a:gd name="connsiteX3" fmla="*/ 263 w 9874"/>
              <a:gd name="connsiteY3" fmla="*/ 9339 h 10000"/>
              <a:gd name="connsiteX4" fmla="*/ 321 w 9874"/>
              <a:gd name="connsiteY4" fmla="*/ 9125 h 10000"/>
              <a:gd name="connsiteX5" fmla="*/ 458 w 9874"/>
              <a:gd name="connsiteY5" fmla="*/ 8560 h 10000"/>
              <a:gd name="connsiteX6" fmla="*/ 516 w 9874"/>
              <a:gd name="connsiteY6" fmla="*/ 8560 h 10000"/>
              <a:gd name="connsiteX7" fmla="*/ 584 w 9874"/>
              <a:gd name="connsiteY7" fmla="*/ 7568 h 10000"/>
              <a:gd name="connsiteX8" fmla="*/ 652 w 9874"/>
              <a:gd name="connsiteY8" fmla="*/ 7568 h 10000"/>
              <a:gd name="connsiteX9" fmla="*/ 778 w 9874"/>
              <a:gd name="connsiteY9" fmla="*/ 7685 h 10000"/>
              <a:gd name="connsiteX10" fmla="*/ 848 w 9874"/>
              <a:gd name="connsiteY10" fmla="*/ 7802 h 10000"/>
              <a:gd name="connsiteX11" fmla="*/ 905 w 9874"/>
              <a:gd name="connsiteY11" fmla="*/ 7354 h 10000"/>
              <a:gd name="connsiteX12" fmla="*/ 974 w 9874"/>
              <a:gd name="connsiteY12" fmla="*/ 7237 h 10000"/>
              <a:gd name="connsiteX13" fmla="*/ 1099 w 9874"/>
              <a:gd name="connsiteY13" fmla="*/ 5603 h 10000"/>
              <a:gd name="connsiteX14" fmla="*/ 1168 w 9874"/>
              <a:gd name="connsiteY14" fmla="*/ 4942 h 10000"/>
              <a:gd name="connsiteX15" fmla="*/ 1225 w 9874"/>
              <a:gd name="connsiteY15" fmla="*/ 5603 h 10000"/>
              <a:gd name="connsiteX16" fmla="*/ 1295 w 9874"/>
              <a:gd name="connsiteY16" fmla="*/ 5700 h 10000"/>
              <a:gd name="connsiteX17" fmla="*/ 1421 w 9874"/>
              <a:gd name="connsiteY17" fmla="*/ 5370 h 10000"/>
              <a:gd name="connsiteX18" fmla="*/ 1489 w 9874"/>
              <a:gd name="connsiteY18" fmla="*/ 5700 h 10000"/>
              <a:gd name="connsiteX19" fmla="*/ 1547 w 9874"/>
              <a:gd name="connsiteY19" fmla="*/ 5272 h 10000"/>
              <a:gd name="connsiteX20" fmla="*/ 1615 w 9874"/>
              <a:gd name="connsiteY20" fmla="*/ 5603 h 10000"/>
              <a:gd name="connsiteX21" fmla="*/ 1742 w 9874"/>
              <a:gd name="connsiteY21" fmla="*/ 5058 h 10000"/>
              <a:gd name="connsiteX22" fmla="*/ 1809 w 9874"/>
              <a:gd name="connsiteY22" fmla="*/ 5370 h 10000"/>
              <a:gd name="connsiteX23" fmla="*/ 1879 w 9874"/>
              <a:gd name="connsiteY23" fmla="*/ 5156 h 10000"/>
              <a:gd name="connsiteX24" fmla="*/ 1936 w 9874"/>
              <a:gd name="connsiteY24" fmla="*/ 5486 h 10000"/>
              <a:gd name="connsiteX25" fmla="*/ 2073 w 9874"/>
              <a:gd name="connsiteY25" fmla="*/ 4611 h 10000"/>
              <a:gd name="connsiteX26" fmla="*/ 2130 w 9874"/>
              <a:gd name="connsiteY26" fmla="*/ 5156 h 10000"/>
              <a:gd name="connsiteX27" fmla="*/ 2199 w 9874"/>
              <a:gd name="connsiteY27" fmla="*/ 5272 h 10000"/>
              <a:gd name="connsiteX28" fmla="*/ 2255 w 9874"/>
              <a:gd name="connsiteY28" fmla="*/ 5603 h 10000"/>
              <a:gd name="connsiteX29" fmla="*/ 2326 w 9874"/>
              <a:gd name="connsiteY29" fmla="*/ 5058 h 10000"/>
              <a:gd name="connsiteX30" fmla="*/ 2452 w 9874"/>
              <a:gd name="connsiteY30" fmla="*/ 5486 h 10000"/>
              <a:gd name="connsiteX31" fmla="*/ 2520 w 9874"/>
              <a:gd name="connsiteY31" fmla="*/ 5603 h 10000"/>
              <a:gd name="connsiteX32" fmla="*/ 2588 w 9874"/>
              <a:gd name="connsiteY32" fmla="*/ 5370 h 10000"/>
              <a:gd name="connsiteX33" fmla="*/ 2647 w 9874"/>
              <a:gd name="connsiteY33" fmla="*/ 5370 h 10000"/>
              <a:gd name="connsiteX34" fmla="*/ 2783 w 9874"/>
              <a:gd name="connsiteY34" fmla="*/ 5370 h 10000"/>
              <a:gd name="connsiteX35" fmla="*/ 2841 w 9874"/>
              <a:gd name="connsiteY35" fmla="*/ 4611 h 10000"/>
              <a:gd name="connsiteX36" fmla="*/ 2910 w 9874"/>
              <a:gd name="connsiteY36" fmla="*/ 4942 h 10000"/>
              <a:gd name="connsiteX37" fmla="*/ 2966 w 9874"/>
              <a:gd name="connsiteY37" fmla="*/ 4728 h 10000"/>
              <a:gd name="connsiteX38" fmla="*/ 3104 w 9874"/>
              <a:gd name="connsiteY38" fmla="*/ 6031 h 10000"/>
              <a:gd name="connsiteX39" fmla="*/ 3160 w 9874"/>
              <a:gd name="connsiteY39" fmla="*/ 5272 h 10000"/>
              <a:gd name="connsiteX40" fmla="*/ 3231 w 9874"/>
              <a:gd name="connsiteY40" fmla="*/ 5272 h 10000"/>
              <a:gd name="connsiteX41" fmla="*/ 3298 w 9874"/>
              <a:gd name="connsiteY41" fmla="*/ 5272 h 10000"/>
              <a:gd name="connsiteX42" fmla="*/ 3425 w 9874"/>
              <a:gd name="connsiteY42" fmla="*/ 4611 h 10000"/>
              <a:gd name="connsiteX43" fmla="*/ 3483 w 9874"/>
              <a:gd name="connsiteY43" fmla="*/ 5370 h 10000"/>
              <a:gd name="connsiteX44" fmla="*/ 3551 w 9874"/>
              <a:gd name="connsiteY44" fmla="*/ 5486 h 10000"/>
              <a:gd name="connsiteX45" fmla="*/ 3620 w 9874"/>
              <a:gd name="connsiteY45" fmla="*/ 5058 h 10000"/>
              <a:gd name="connsiteX46" fmla="*/ 3745 w 9874"/>
              <a:gd name="connsiteY46" fmla="*/ 5603 h 10000"/>
              <a:gd name="connsiteX47" fmla="*/ 3815 w 9874"/>
              <a:gd name="connsiteY47" fmla="*/ 4611 h 10000"/>
              <a:gd name="connsiteX48" fmla="*/ 3871 w 9874"/>
              <a:gd name="connsiteY48" fmla="*/ 4825 h 10000"/>
              <a:gd name="connsiteX49" fmla="*/ 3941 w 9874"/>
              <a:gd name="connsiteY49" fmla="*/ 4397 h 10000"/>
              <a:gd name="connsiteX50" fmla="*/ 4066 w 9874"/>
              <a:gd name="connsiteY50" fmla="*/ 5058 h 10000"/>
              <a:gd name="connsiteX51" fmla="*/ 4135 w 9874"/>
              <a:gd name="connsiteY51" fmla="*/ 5156 h 10000"/>
              <a:gd name="connsiteX52" fmla="*/ 4192 w 9874"/>
              <a:gd name="connsiteY52" fmla="*/ 4825 h 10000"/>
              <a:gd name="connsiteX53" fmla="*/ 4262 w 9874"/>
              <a:gd name="connsiteY53" fmla="*/ 5156 h 10000"/>
              <a:gd name="connsiteX54" fmla="*/ 4387 w 9874"/>
              <a:gd name="connsiteY54" fmla="*/ 5156 h 10000"/>
              <a:gd name="connsiteX55" fmla="*/ 4456 w 9874"/>
              <a:gd name="connsiteY55" fmla="*/ 5486 h 10000"/>
              <a:gd name="connsiteX56" fmla="*/ 4525 w 9874"/>
              <a:gd name="connsiteY56" fmla="*/ 5370 h 10000"/>
              <a:gd name="connsiteX57" fmla="*/ 4581 w 9874"/>
              <a:gd name="connsiteY57" fmla="*/ 5272 h 10000"/>
              <a:gd name="connsiteX58" fmla="*/ 4708 w 9874"/>
              <a:gd name="connsiteY58" fmla="*/ 4942 h 10000"/>
              <a:gd name="connsiteX59" fmla="*/ 4775 w 9874"/>
              <a:gd name="connsiteY59" fmla="*/ 4942 h 10000"/>
              <a:gd name="connsiteX60" fmla="*/ 4846 w 9874"/>
              <a:gd name="connsiteY60" fmla="*/ 5272 h 10000"/>
              <a:gd name="connsiteX61" fmla="*/ 4902 w 9874"/>
              <a:gd name="connsiteY61" fmla="*/ 5486 h 10000"/>
              <a:gd name="connsiteX62" fmla="*/ 5040 w 9874"/>
              <a:gd name="connsiteY62" fmla="*/ 5156 h 10000"/>
              <a:gd name="connsiteX63" fmla="*/ 5097 w 9874"/>
              <a:gd name="connsiteY63" fmla="*/ 7354 h 10000"/>
              <a:gd name="connsiteX64" fmla="*/ 5166 w 9874"/>
              <a:gd name="connsiteY64" fmla="*/ 8016 h 10000"/>
              <a:gd name="connsiteX65" fmla="*/ 5235 w 9874"/>
              <a:gd name="connsiteY65" fmla="*/ 7140 h 10000"/>
              <a:gd name="connsiteX66" fmla="*/ 5360 w 9874"/>
              <a:gd name="connsiteY66" fmla="*/ 6265 h 10000"/>
              <a:gd name="connsiteX67" fmla="*/ 5419 w 9874"/>
              <a:gd name="connsiteY67" fmla="*/ 6148 h 10000"/>
              <a:gd name="connsiteX68" fmla="*/ 5486 w 9874"/>
              <a:gd name="connsiteY68" fmla="*/ 5486 h 10000"/>
              <a:gd name="connsiteX69" fmla="*/ 5556 w 9874"/>
              <a:gd name="connsiteY69" fmla="*/ 5700 h 10000"/>
              <a:gd name="connsiteX70" fmla="*/ 5613 w 9874"/>
              <a:gd name="connsiteY70" fmla="*/ 5156 h 10000"/>
              <a:gd name="connsiteX71" fmla="*/ 5750 w 9874"/>
              <a:gd name="connsiteY71" fmla="*/ 4942 h 10000"/>
              <a:gd name="connsiteX72" fmla="*/ 5807 w 9874"/>
              <a:gd name="connsiteY72" fmla="*/ 5370 h 10000"/>
              <a:gd name="connsiteX73" fmla="*/ 5876 w 9874"/>
              <a:gd name="connsiteY73" fmla="*/ 5486 h 10000"/>
              <a:gd name="connsiteX74" fmla="*/ 5933 w 9874"/>
              <a:gd name="connsiteY74" fmla="*/ 6362 h 10000"/>
              <a:gd name="connsiteX75" fmla="*/ 6071 w 9874"/>
              <a:gd name="connsiteY75" fmla="*/ 6265 h 10000"/>
              <a:gd name="connsiteX76" fmla="*/ 6128 w 9874"/>
              <a:gd name="connsiteY76" fmla="*/ 5817 h 10000"/>
              <a:gd name="connsiteX77" fmla="*/ 6197 w 9874"/>
              <a:gd name="connsiteY77" fmla="*/ 7023 h 10000"/>
              <a:gd name="connsiteX78" fmla="*/ 6266 w 9874"/>
              <a:gd name="connsiteY78" fmla="*/ 2743 h 10000"/>
              <a:gd name="connsiteX79" fmla="*/ 6391 w 9874"/>
              <a:gd name="connsiteY79" fmla="*/ 0 h 10000"/>
              <a:gd name="connsiteX80" fmla="*/ 6461 w 9874"/>
              <a:gd name="connsiteY80" fmla="*/ 1323 h 10000"/>
              <a:gd name="connsiteX81" fmla="*/ 6517 w 9874"/>
              <a:gd name="connsiteY81" fmla="*/ 875 h 10000"/>
              <a:gd name="connsiteX82" fmla="*/ 6586 w 9874"/>
              <a:gd name="connsiteY82" fmla="*/ 2082 h 10000"/>
              <a:gd name="connsiteX83" fmla="*/ 6712 w 9874"/>
              <a:gd name="connsiteY83" fmla="*/ 1751 h 10000"/>
              <a:gd name="connsiteX84" fmla="*/ 6781 w 9874"/>
              <a:gd name="connsiteY84" fmla="*/ 1751 h 10000"/>
              <a:gd name="connsiteX85" fmla="*/ 6839 w 9874"/>
              <a:gd name="connsiteY85" fmla="*/ 1965 h 10000"/>
              <a:gd name="connsiteX86" fmla="*/ 6907 w 9874"/>
              <a:gd name="connsiteY86" fmla="*/ 2626 h 10000"/>
              <a:gd name="connsiteX87" fmla="*/ 7034 w 9874"/>
              <a:gd name="connsiteY87" fmla="*/ 1634 h 10000"/>
              <a:gd name="connsiteX88" fmla="*/ 7101 w 9874"/>
              <a:gd name="connsiteY88" fmla="*/ 2082 h 10000"/>
              <a:gd name="connsiteX89" fmla="*/ 7159 w 9874"/>
              <a:gd name="connsiteY89" fmla="*/ 1965 h 10000"/>
              <a:gd name="connsiteX90" fmla="*/ 7228 w 9874"/>
              <a:gd name="connsiteY90" fmla="*/ 992 h 10000"/>
              <a:gd name="connsiteX91" fmla="*/ 7354 w 9874"/>
              <a:gd name="connsiteY91" fmla="*/ 1206 h 10000"/>
              <a:gd name="connsiteX92" fmla="*/ 7422 w 9874"/>
              <a:gd name="connsiteY92" fmla="*/ 545 h 10000"/>
              <a:gd name="connsiteX93" fmla="*/ 7491 w 9874"/>
              <a:gd name="connsiteY93" fmla="*/ 4163 h 10000"/>
              <a:gd name="connsiteX94" fmla="*/ 7548 w 9874"/>
              <a:gd name="connsiteY94" fmla="*/ 5700 h 10000"/>
              <a:gd name="connsiteX95" fmla="*/ 7685 w 9874"/>
              <a:gd name="connsiteY95" fmla="*/ 5700 h 10000"/>
              <a:gd name="connsiteX96" fmla="*/ 7744 w 9874"/>
              <a:gd name="connsiteY96" fmla="*/ 5156 h 10000"/>
              <a:gd name="connsiteX97" fmla="*/ 7812 w 9874"/>
              <a:gd name="connsiteY97" fmla="*/ 5156 h 10000"/>
              <a:gd name="connsiteX98" fmla="*/ 7869 w 9874"/>
              <a:gd name="connsiteY98" fmla="*/ 5700 h 10000"/>
              <a:gd name="connsiteX99" fmla="*/ 8006 w 9874"/>
              <a:gd name="connsiteY99" fmla="*/ 5272 h 10000"/>
              <a:gd name="connsiteX100" fmla="*/ 8064 w 9874"/>
              <a:gd name="connsiteY100" fmla="*/ 4280 h 10000"/>
              <a:gd name="connsiteX101" fmla="*/ 8133 w 9874"/>
              <a:gd name="connsiteY101" fmla="*/ 5058 h 10000"/>
              <a:gd name="connsiteX102" fmla="*/ 8201 w 9874"/>
              <a:gd name="connsiteY102" fmla="*/ 5058 h 10000"/>
              <a:gd name="connsiteX103" fmla="*/ 8328 w 9874"/>
              <a:gd name="connsiteY103" fmla="*/ 4611 h 10000"/>
              <a:gd name="connsiteX104" fmla="*/ 8385 w 9874"/>
              <a:gd name="connsiteY104" fmla="*/ 5058 h 10000"/>
              <a:gd name="connsiteX105" fmla="*/ 8453 w 9874"/>
              <a:gd name="connsiteY105" fmla="*/ 5156 h 10000"/>
              <a:gd name="connsiteX106" fmla="*/ 8523 w 9874"/>
              <a:gd name="connsiteY106" fmla="*/ 5156 h 10000"/>
              <a:gd name="connsiteX107" fmla="*/ 8579 w 9874"/>
              <a:gd name="connsiteY107" fmla="*/ 5058 h 10000"/>
              <a:gd name="connsiteX108" fmla="*/ 8717 w 9874"/>
              <a:gd name="connsiteY108" fmla="*/ 4825 h 10000"/>
              <a:gd name="connsiteX109" fmla="*/ 8774 w 9874"/>
              <a:gd name="connsiteY109" fmla="*/ 5058 h 10000"/>
              <a:gd name="connsiteX110" fmla="*/ 8843 w 9874"/>
              <a:gd name="connsiteY110" fmla="*/ 4825 h 10000"/>
              <a:gd name="connsiteX111" fmla="*/ 8912 w 9874"/>
              <a:gd name="connsiteY111" fmla="*/ 5272 h 10000"/>
              <a:gd name="connsiteX112" fmla="*/ 9037 w 9874"/>
              <a:gd name="connsiteY112" fmla="*/ 4942 h 10000"/>
              <a:gd name="connsiteX113" fmla="*/ 9094 w 9874"/>
              <a:gd name="connsiteY113" fmla="*/ 5370 h 10000"/>
              <a:gd name="connsiteX114" fmla="*/ 9164 w 9874"/>
              <a:gd name="connsiteY114" fmla="*/ 4942 h 10000"/>
              <a:gd name="connsiteX115" fmla="*/ 9232 w 9874"/>
              <a:gd name="connsiteY115" fmla="*/ 5603 h 10000"/>
              <a:gd name="connsiteX116" fmla="*/ 9359 w 9874"/>
              <a:gd name="connsiteY116" fmla="*/ 5370 h 10000"/>
              <a:gd name="connsiteX117" fmla="*/ 9427 w 9874"/>
              <a:gd name="connsiteY117" fmla="*/ 5370 h 10000"/>
              <a:gd name="connsiteX118" fmla="*/ 9483 w 9874"/>
              <a:gd name="connsiteY118" fmla="*/ 4611 h 10000"/>
              <a:gd name="connsiteX119" fmla="*/ 9554 w 9874"/>
              <a:gd name="connsiteY119" fmla="*/ 5486 h 10000"/>
              <a:gd name="connsiteX120" fmla="*/ 9678 w 9874"/>
              <a:gd name="connsiteY120" fmla="*/ 5603 h 10000"/>
              <a:gd name="connsiteX121" fmla="*/ 9748 w 9874"/>
              <a:gd name="connsiteY121" fmla="*/ 5058 h 10000"/>
              <a:gd name="connsiteX122" fmla="*/ 9805 w 9874"/>
              <a:gd name="connsiteY122" fmla="*/ 5603 h 10000"/>
              <a:gd name="connsiteX123" fmla="*/ 9874 w 9874"/>
              <a:gd name="connsiteY123" fmla="*/ 5486 h 10000"/>
              <a:gd name="connsiteX0" fmla="*/ 0 w 9930"/>
              <a:gd name="connsiteY0" fmla="*/ 10000 h 10000"/>
              <a:gd name="connsiteX1" fmla="*/ 140 w 9930"/>
              <a:gd name="connsiteY1" fmla="*/ 9767 h 10000"/>
              <a:gd name="connsiteX2" fmla="*/ 196 w 9930"/>
              <a:gd name="connsiteY2" fmla="*/ 9767 h 10000"/>
              <a:gd name="connsiteX3" fmla="*/ 266 w 9930"/>
              <a:gd name="connsiteY3" fmla="*/ 9339 h 10000"/>
              <a:gd name="connsiteX4" fmla="*/ 325 w 9930"/>
              <a:gd name="connsiteY4" fmla="*/ 9125 h 10000"/>
              <a:gd name="connsiteX5" fmla="*/ 464 w 9930"/>
              <a:gd name="connsiteY5" fmla="*/ 8560 h 10000"/>
              <a:gd name="connsiteX6" fmla="*/ 523 w 9930"/>
              <a:gd name="connsiteY6" fmla="*/ 8560 h 10000"/>
              <a:gd name="connsiteX7" fmla="*/ 591 w 9930"/>
              <a:gd name="connsiteY7" fmla="*/ 7568 h 10000"/>
              <a:gd name="connsiteX8" fmla="*/ 660 w 9930"/>
              <a:gd name="connsiteY8" fmla="*/ 7568 h 10000"/>
              <a:gd name="connsiteX9" fmla="*/ 788 w 9930"/>
              <a:gd name="connsiteY9" fmla="*/ 7685 h 10000"/>
              <a:gd name="connsiteX10" fmla="*/ 859 w 9930"/>
              <a:gd name="connsiteY10" fmla="*/ 7802 h 10000"/>
              <a:gd name="connsiteX11" fmla="*/ 917 w 9930"/>
              <a:gd name="connsiteY11" fmla="*/ 7354 h 10000"/>
              <a:gd name="connsiteX12" fmla="*/ 986 w 9930"/>
              <a:gd name="connsiteY12" fmla="*/ 7237 h 10000"/>
              <a:gd name="connsiteX13" fmla="*/ 1113 w 9930"/>
              <a:gd name="connsiteY13" fmla="*/ 5603 h 10000"/>
              <a:gd name="connsiteX14" fmla="*/ 1183 w 9930"/>
              <a:gd name="connsiteY14" fmla="*/ 4942 h 10000"/>
              <a:gd name="connsiteX15" fmla="*/ 1241 w 9930"/>
              <a:gd name="connsiteY15" fmla="*/ 5603 h 10000"/>
              <a:gd name="connsiteX16" fmla="*/ 1312 w 9930"/>
              <a:gd name="connsiteY16" fmla="*/ 5700 h 10000"/>
              <a:gd name="connsiteX17" fmla="*/ 1439 w 9930"/>
              <a:gd name="connsiteY17" fmla="*/ 5370 h 10000"/>
              <a:gd name="connsiteX18" fmla="*/ 1508 w 9930"/>
              <a:gd name="connsiteY18" fmla="*/ 5700 h 10000"/>
              <a:gd name="connsiteX19" fmla="*/ 1567 w 9930"/>
              <a:gd name="connsiteY19" fmla="*/ 5272 h 10000"/>
              <a:gd name="connsiteX20" fmla="*/ 1636 w 9930"/>
              <a:gd name="connsiteY20" fmla="*/ 5603 h 10000"/>
              <a:gd name="connsiteX21" fmla="*/ 1764 w 9930"/>
              <a:gd name="connsiteY21" fmla="*/ 5058 h 10000"/>
              <a:gd name="connsiteX22" fmla="*/ 1832 w 9930"/>
              <a:gd name="connsiteY22" fmla="*/ 5370 h 10000"/>
              <a:gd name="connsiteX23" fmla="*/ 1903 w 9930"/>
              <a:gd name="connsiteY23" fmla="*/ 5156 h 10000"/>
              <a:gd name="connsiteX24" fmla="*/ 1961 w 9930"/>
              <a:gd name="connsiteY24" fmla="*/ 5486 h 10000"/>
              <a:gd name="connsiteX25" fmla="*/ 2099 w 9930"/>
              <a:gd name="connsiteY25" fmla="*/ 4611 h 10000"/>
              <a:gd name="connsiteX26" fmla="*/ 2157 w 9930"/>
              <a:gd name="connsiteY26" fmla="*/ 5156 h 10000"/>
              <a:gd name="connsiteX27" fmla="*/ 2227 w 9930"/>
              <a:gd name="connsiteY27" fmla="*/ 5272 h 10000"/>
              <a:gd name="connsiteX28" fmla="*/ 2284 w 9930"/>
              <a:gd name="connsiteY28" fmla="*/ 5603 h 10000"/>
              <a:gd name="connsiteX29" fmla="*/ 2356 w 9930"/>
              <a:gd name="connsiteY29" fmla="*/ 5058 h 10000"/>
              <a:gd name="connsiteX30" fmla="*/ 2483 w 9930"/>
              <a:gd name="connsiteY30" fmla="*/ 5486 h 10000"/>
              <a:gd name="connsiteX31" fmla="*/ 2552 w 9930"/>
              <a:gd name="connsiteY31" fmla="*/ 5603 h 10000"/>
              <a:gd name="connsiteX32" fmla="*/ 2621 w 9930"/>
              <a:gd name="connsiteY32" fmla="*/ 5370 h 10000"/>
              <a:gd name="connsiteX33" fmla="*/ 2681 w 9930"/>
              <a:gd name="connsiteY33" fmla="*/ 5370 h 10000"/>
              <a:gd name="connsiteX34" fmla="*/ 2819 w 9930"/>
              <a:gd name="connsiteY34" fmla="*/ 5370 h 10000"/>
              <a:gd name="connsiteX35" fmla="*/ 2877 w 9930"/>
              <a:gd name="connsiteY35" fmla="*/ 4611 h 10000"/>
              <a:gd name="connsiteX36" fmla="*/ 2947 w 9930"/>
              <a:gd name="connsiteY36" fmla="*/ 4942 h 10000"/>
              <a:gd name="connsiteX37" fmla="*/ 3004 w 9930"/>
              <a:gd name="connsiteY37" fmla="*/ 4728 h 10000"/>
              <a:gd name="connsiteX38" fmla="*/ 3144 w 9930"/>
              <a:gd name="connsiteY38" fmla="*/ 6031 h 10000"/>
              <a:gd name="connsiteX39" fmla="*/ 3200 w 9930"/>
              <a:gd name="connsiteY39" fmla="*/ 5272 h 10000"/>
              <a:gd name="connsiteX40" fmla="*/ 3272 w 9930"/>
              <a:gd name="connsiteY40" fmla="*/ 5272 h 10000"/>
              <a:gd name="connsiteX41" fmla="*/ 3340 w 9930"/>
              <a:gd name="connsiteY41" fmla="*/ 5272 h 10000"/>
              <a:gd name="connsiteX42" fmla="*/ 3469 w 9930"/>
              <a:gd name="connsiteY42" fmla="*/ 4611 h 10000"/>
              <a:gd name="connsiteX43" fmla="*/ 3527 w 9930"/>
              <a:gd name="connsiteY43" fmla="*/ 5370 h 10000"/>
              <a:gd name="connsiteX44" fmla="*/ 3596 w 9930"/>
              <a:gd name="connsiteY44" fmla="*/ 5486 h 10000"/>
              <a:gd name="connsiteX45" fmla="*/ 3666 w 9930"/>
              <a:gd name="connsiteY45" fmla="*/ 5058 h 10000"/>
              <a:gd name="connsiteX46" fmla="*/ 3793 w 9930"/>
              <a:gd name="connsiteY46" fmla="*/ 5603 h 10000"/>
              <a:gd name="connsiteX47" fmla="*/ 3864 w 9930"/>
              <a:gd name="connsiteY47" fmla="*/ 4611 h 10000"/>
              <a:gd name="connsiteX48" fmla="*/ 3920 w 9930"/>
              <a:gd name="connsiteY48" fmla="*/ 4825 h 10000"/>
              <a:gd name="connsiteX49" fmla="*/ 3991 w 9930"/>
              <a:gd name="connsiteY49" fmla="*/ 4397 h 10000"/>
              <a:gd name="connsiteX50" fmla="*/ 4118 w 9930"/>
              <a:gd name="connsiteY50" fmla="*/ 5058 h 10000"/>
              <a:gd name="connsiteX51" fmla="*/ 4188 w 9930"/>
              <a:gd name="connsiteY51" fmla="*/ 5156 h 10000"/>
              <a:gd name="connsiteX52" fmla="*/ 4245 w 9930"/>
              <a:gd name="connsiteY52" fmla="*/ 4825 h 10000"/>
              <a:gd name="connsiteX53" fmla="*/ 4316 w 9930"/>
              <a:gd name="connsiteY53" fmla="*/ 5156 h 10000"/>
              <a:gd name="connsiteX54" fmla="*/ 4443 w 9930"/>
              <a:gd name="connsiteY54" fmla="*/ 5156 h 10000"/>
              <a:gd name="connsiteX55" fmla="*/ 4513 w 9930"/>
              <a:gd name="connsiteY55" fmla="*/ 5486 h 10000"/>
              <a:gd name="connsiteX56" fmla="*/ 4583 w 9930"/>
              <a:gd name="connsiteY56" fmla="*/ 5370 h 10000"/>
              <a:gd name="connsiteX57" fmla="*/ 4639 w 9930"/>
              <a:gd name="connsiteY57" fmla="*/ 5272 h 10000"/>
              <a:gd name="connsiteX58" fmla="*/ 4768 w 9930"/>
              <a:gd name="connsiteY58" fmla="*/ 4942 h 10000"/>
              <a:gd name="connsiteX59" fmla="*/ 4836 w 9930"/>
              <a:gd name="connsiteY59" fmla="*/ 4942 h 10000"/>
              <a:gd name="connsiteX60" fmla="*/ 4908 w 9930"/>
              <a:gd name="connsiteY60" fmla="*/ 5272 h 10000"/>
              <a:gd name="connsiteX61" fmla="*/ 4965 w 9930"/>
              <a:gd name="connsiteY61" fmla="*/ 5486 h 10000"/>
              <a:gd name="connsiteX62" fmla="*/ 5104 w 9930"/>
              <a:gd name="connsiteY62" fmla="*/ 5156 h 10000"/>
              <a:gd name="connsiteX63" fmla="*/ 5162 w 9930"/>
              <a:gd name="connsiteY63" fmla="*/ 7354 h 10000"/>
              <a:gd name="connsiteX64" fmla="*/ 5232 w 9930"/>
              <a:gd name="connsiteY64" fmla="*/ 8016 h 10000"/>
              <a:gd name="connsiteX65" fmla="*/ 5302 w 9930"/>
              <a:gd name="connsiteY65" fmla="*/ 7140 h 10000"/>
              <a:gd name="connsiteX66" fmla="*/ 5428 w 9930"/>
              <a:gd name="connsiteY66" fmla="*/ 6265 h 10000"/>
              <a:gd name="connsiteX67" fmla="*/ 5488 w 9930"/>
              <a:gd name="connsiteY67" fmla="*/ 6148 h 10000"/>
              <a:gd name="connsiteX68" fmla="*/ 5556 w 9930"/>
              <a:gd name="connsiteY68" fmla="*/ 5486 h 10000"/>
              <a:gd name="connsiteX69" fmla="*/ 5627 w 9930"/>
              <a:gd name="connsiteY69" fmla="*/ 5700 h 10000"/>
              <a:gd name="connsiteX70" fmla="*/ 5685 w 9930"/>
              <a:gd name="connsiteY70" fmla="*/ 5156 h 10000"/>
              <a:gd name="connsiteX71" fmla="*/ 5823 w 9930"/>
              <a:gd name="connsiteY71" fmla="*/ 4942 h 10000"/>
              <a:gd name="connsiteX72" fmla="*/ 5881 w 9930"/>
              <a:gd name="connsiteY72" fmla="*/ 5370 h 10000"/>
              <a:gd name="connsiteX73" fmla="*/ 5951 w 9930"/>
              <a:gd name="connsiteY73" fmla="*/ 5486 h 10000"/>
              <a:gd name="connsiteX74" fmla="*/ 6009 w 9930"/>
              <a:gd name="connsiteY74" fmla="*/ 6362 h 10000"/>
              <a:gd name="connsiteX75" fmla="*/ 6148 w 9930"/>
              <a:gd name="connsiteY75" fmla="*/ 6265 h 10000"/>
              <a:gd name="connsiteX76" fmla="*/ 6206 w 9930"/>
              <a:gd name="connsiteY76" fmla="*/ 5817 h 10000"/>
              <a:gd name="connsiteX77" fmla="*/ 6276 w 9930"/>
              <a:gd name="connsiteY77" fmla="*/ 7023 h 10000"/>
              <a:gd name="connsiteX78" fmla="*/ 6346 w 9930"/>
              <a:gd name="connsiteY78" fmla="*/ 2743 h 10000"/>
              <a:gd name="connsiteX79" fmla="*/ 6473 w 9930"/>
              <a:gd name="connsiteY79" fmla="*/ 0 h 10000"/>
              <a:gd name="connsiteX80" fmla="*/ 6543 w 9930"/>
              <a:gd name="connsiteY80" fmla="*/ 1323 h 10000"/>
              <a:gd name="connsiteX81" fmla="*/ 6600 w 9930"/>
              <a:gd name="connsiteY81" fmla="*/ 875 h 10000"/>
              <a:gd name="connsiteX82" fmla="*/ 6670 w 9930"/>
              <a:gd name="connsiteY82" fmla="*/ 2082 h 10000"/>
              <a:gd name="connsiteX83" fmla="*/ 6798 w 9930"/>
              <a:gd name="connsiteY83" fmla="*/ 1751 h 10000"/>
              <a:gd name="connsiteX84" fmla="*/ 6868 w 9930"/>
              <a:gd name="connsiteY84" fmla="*/ 1751 h 10000"/>
              <a:gd name="connsiteX85" fmla="*/ 6926 w 9930"/>
              <a:gd name="connsiteY85" fmla="*/ 1965 h 10000"/>
              <a:gd name="connsiteX86" fmla="*/ 6995 w 9930"/>
              <a:gd name="connsiteY86" fmla="*/ 2626 h 10000"/>
              <a:gd name="connsiteX87" fmla="*/ 7124 w 9930"/>
              <a:gd name="connsiteY87" fmla="*/ 1634 h 10000"/>
              <a:gd name="connsiteX88" fmla="*/ 7192 w 9930"/>
              <a:gd name="connsiteY88" fmla="*/ 2082 h 10000"/>
              <a:gd name="connsiteX89" fmla="*/ 7250 w 9930"/>
              <a:gd name="connsiteY89" fmla="*/ 1965 h 10000"/>
              <a:gd name="connsiteX90" fmla="*/ 7320 w 9930"/>
              <a:gd name="connsiteY90" fmla="*/ 992 h 10000"/>
              <a:gd name="connsiteX91" fmla="*/ 7448 w 9930"/>
              <a:gd name="connsiteY91" fmla="*/ 1206 h 10000"/>
              <a:gd name="connsiteX92" fmla="*/ 7517 w 9930"/>
              <a:gd name="connsiteY92" fmla="*/ 545 h 10000"/>
              <a:gd name="connsiteX93" fmla="*/ 7587 w 9930"/>
              <a:gd name="connsiteY93" fmla="*/ 4163 h 10000"/>
              <a:gd name="connsiteX94" fmla="*/ 7644 w 9930"/>
              <a:gd name="connsiteY94" fmla="*/ 5700 h 10000"/>
              <a:gd name="connsiteX95" fmla="*/ 7783 w 9930"/>
              <a:gd name="connsiteY95" fmla="*/ 5700 h 10000"/>
              <a:gd name="connsiteX96" fmla="*/ 7843 w 9930"/>
              <a:gd name="connsiteY96" fmla="*/ 5156 h 10000"/>
              <a:gd name="connsiteX97" fmla="*/ 7912 w 9930"/>
              <a:gd name="connsiteY97" fmla="*/ 5156 h 10000"/>
              <a:gd name="connsiteX98" fmla="*/ 7969 w 9930"/>
              <a:gd name="connsiteY98" fmla="*/ 5700 h 10000"/>
              <a:gd name="connsiteX99" fmla="*/ 8108 w 9930"/>
              <a:gd name="connsiteY99" fmla="*/ 5272 h 10000"/>
              <a:gd name="connsiteX100" fmla="*/ 8167 w 9930"/>
              <a:gd name="connsiteY100" fmla="*/ 4280 h 10000"/>
              <a:gd name="connsiteX101" fmla="*/ 8237 w 9930"/>
              <a:gd name="connsiteY101" fmla="*/ 5058 h 10000"/>
              <a:gd name="connsiteX102" fmla="*/ 8306 w 9930"/>
              <a:gd name="connsiteY102" fmla="*/ 5058 h 10000"/>
              <a:gd name="connsiteX103" fmla="*/ 8434 w 9930"/>
              <a:gd name="connsiteY103" fmla="*/ 4611 h 10000"/>
              <a:gd name="connsiteX104" fmla="*/ 8492 w 9930"/>
              <a:gd name="connsiteY104" fmla="*/ 5058 h 10000"/>
              <a:gd name="connsiteX105" fmla="*/ 8561 w 9930"/>
              <a:gd name="connsiteY105" fmla="*/ 5156 h 10000"/>
              <a:gd name="connsiteX106" fmla="*/ 8632 w 9930"/>
              <a:gd name="connsiteY106" fmla="*/ 5156 h 10000"/>
              <a:gd name="connsiteX107" fmla="*/ 8688 w 9930"/>
              <a:gd name="connsiteY107" fmla="*/ 5058 h 10000"/>
              <a:gd name="connsiteX108" fmla="*/ 8828 w 9930"/>
              <a:gd name="connsiteY108" fmla="*/ 4825 h 10000"/>
              <a:gd name="connsiteX109" fmla="*/ 8886 w 9930"/>
              <a:gd name="connsiteY109" fmla="*/ 5058 h 10000"/>
              <a:gd name="connsiteX110" fmla="*/ 8956 w 9930"/>
              <a:gd name="connsiteY110" fmla="*/ 4825 h 10000"/>
              <a:gd name="connsiteX111" fmla="*/ 9026 w 9930"/>
              <a:gd name="connsiteY111" fmla="*/ 5272 h 10000"/>
              <a:gd name="connsiteX112" fmla="*/ 9152 w 9930"/>
              <a:gd name="connsiteY112" fmla="*/ 4942 h 10000"/>
              <a:gd name="connsiteX113" fmla="*/ 9210 w 9930"/>
              <a:gd name="connsiteY113" fmla="*/ 5370 h 10000"/>
              <a:gd name="connsiteX114" fmla="*/ 9281 w 9930"/>
              <a:gd name="connsiteY114" fmla="*/ 4942 h 10000"/>
              <a:gd name="connsiteX115" fmla="*/ 9350 w 9930"/>
              <a:gd name="connsiteY115" fmla="*/ 5603 h 10000"/>
              <a:gd name="connsiteX116" fmla="*/ 9478 w 9930"/>
              <a:gd name="connsiteY116" fmla="*/ 5370 h 10000"/>
              <a:gd name="connsiteX117" fmla="*/ 9547 w 9930"/>
              <a:gd name="connsiteY117" fmla="*/ 5370 h 10000"/>
              <a:gd name="connsiteX118" fmla="*/ 9604 w 9930"/>
              <a:gd name="connsiteY118" fmla="*/ 4611 h 10000"/>
              <a:gd name="connsiteX119" fmla="*/ 9676 w 9930"/>
              <a:gd name="connsiteY119" fmla="*/ 5486 h 10000"/>
              <a:gd name="connsiteX120" fmla="*/ 9801 w 9930"/>
              <a:gd name="connsiteY120" fmla="*/ 5603 h 10000"/>
              <a:gd name="connsiteX121" fmla="*/ 9872 w 9930"/>
              <a:gd name="connsiteY121" fmla="*/ 5058 h 10000"/>
              <a:gd name="connsiteX122" fmla="*/ 9930 w 9930"/>
              <a:gd name="connsiteY122" fmla="*/ 5603 h 10000"/>
              <a:gd name="connsiteX0" fmla="*/ 0 w 9942"/>
              <a:gd name="connsiteY0" fmla="*/ 10000 h 10000"/>
              <a:gd name="connsiteX1" fmla="*/ 141 w 9942"/>
              <a:gd name="connsiteY1" fmla="*/ 9767 h 10000"/>
              <a:gd name="connsiteX2" fmla="*/ 197 w 9942"/>
              <a:gd name="connsiteY2" fmla="*/ 9767 h 10000"/>
              <a:gd name="connsiteX3" fmla="*/ 268 w 9942"/>
              <a:gd name="connsiteY3" fmla="*/ 9339 h 10000"/>
              <a:gd name="connsiteX4" fmla="*/ 327 w 9942"/>
              <a:gd name="connsiteY4" fmla="*/ 9125 h 10000"/>
              <a:gd name="connsiteX5" fmla="*/ 467 w 9942"/>
              <a:gd name="connsiteY5" fmla="*/ 8560 h 10000"/>
              <a:gd name="connsiteX6" fmla="*/ 527 w 9942"/>
              <a:gd name="connsiteY6" fmla="*/ 8560 h 10000"/>
              <a:gd name="connsiteX7" fmla="*/ 595 w 9942"/>
              <a:gd name="connsiteY7" fmla="*/ 7568 h 10000"/>
              <a:gd name="connsiteX8" fmla="*/ 665 w 9942"/>
              <a:gd name="connsiteY8" fmla="*/ 7568 h 10000"/>
              <a:gd name="connsiteX9" fmla="*/ 794 w 9942"/>
              <a:gd name="connsiteY9" fmla="*/ 7685 h 10000"/>
              <a:gd name="connsiteX10" fmla="*/ 865 w 9942"/>
              <a:gd name="connsiteY10" fmla="*/ 7802 h 10000"/>
              <a:gd name="connsiteX11" fmla="*/ 923 w 9942"/>
              <a:gd name="connsiteY11" fmla="*/ 7354 h 10000"/>
              <a:gd name="connsiteX12" fmla="*/ 993 w 9942"/>
              <a:gd name="connsiteY12" fmla="*/ 7237 h 10000"/>
              <a:gd name="connsiteX13" fmla="*/ 1121 w 9942"/>
              <a:gd name="connsiteY13" fmla="*/ 5603 h 10000"/>
              <a:gd name="connsiteX14" fmla="*/ 1191 w 9942"/>
              <a:gd name="connsiteY14" fmla="*/ 4942 h 10000"/>
              <a:gd name="connsiteX15" fmla="*/ 1250 w 9942"/>
              <a:gd name="connsiteY15" fmla="*/ 5603 h 10000"/>
              <a:gd name="connsiteX16" fmla="*/ 1321 w 9942"/>
              <a:gd name="connsiteY16" fmla="*/ 5700 h 10000"/>
              <a:gd name="connsiteX17" fmla="*/ 1449 w 9942"/>
              <a:gd name="connsiteY17" fmla="*/ 5370 h 10000"/>
              <a:gd name="connsiteX18" fmla="*/ 1519 w 9942"/>
              <a:gd name="connsiteY18" fmla="*/ 5700 h 10000"/>
              <a:gd name="connsiteX19" fmla="*/ 1578 w 9942"/>
              <a:gd name="connsiteY19" fmla="*/ 5272 h 10000"/>
              <a:gd name="connsiteX20" fmla="*/ 1648 w 9942"/>
              <a:gd name="connsiteY20" fmla="*/ 5603 h 10000"/>
              <a:gd name="connsiteX21" fmla="*/ 1776 w 9942"/>
              <a:gd name="connsiteY21" fmla="*/ 5058 h 10000"/>
              <a:gd name="connsiteX22" fmla="*/ 1845 w 9942"/>
              <a:gd name="connsiteY22" fmla="*/ 5370 h 10000"/>
              <a:gd name="connsiteX23" fmla="*/ 1916 w 9942"/>
              <a:gd name="connsiteY23" fmla="*/ 5156 h 10000"/>
              <a:gd name="connsiteX24" fmla="*/ 1975 w 9942"/>
              <a:gd name="connsiteY24" fmla="*/ 5486 h 10000"/>
              <a:gd name="connsiteX25" fmla="*/ 2114 w 9942"/>
              <a:gd name="connsiteY25" fmla="*/ 4611 h 10000"/>
              <a:gd name="connsiteX26" fmla="*/ 2172 w 9942"/>
              <a:gd name="connsiteY26" fmla="*/ 5156 h 10000"/>
              <a:gd name="connsiteX27" fmla="*/ 2243 w 9942"/>
              <a:gd name="connsiteY27" fmla="*/ 5272 h 10000"/>
              <a:gd name="connsiteX28" fmla="*/ 2300 w 9942"/>
              <a:gd name="connsiteY28" fmla="*/ 5603 h 10000"/>
              <a:gd name="connsiteX29" fmla="*/ 2373 w 9942"/>
              <a:gd name="connsiteY29" fmla="*/ 5058 h 10000"/>
              <a:gd name="connsiteX30" fmla="*/ 2501 w 9942"/>
              <a:gd name="connsiteY30" fmla="*/ 5486 h 10000"/>
              <a:gd name="connsiteX31" fmla="*/ 2570 w 9942"/>
              <a:gd name="connsiteY31" fmla="*/ 5603 h 10000"/>
              <a:gd name="connsiteX32" fmla="*/ 2639 w 9942"/>
              <a:gd name="connsiteY32" fmla="*/ 5370 h 10000"/>
              <a:gd name="connsiteX33" fmla="*/ 2700 w 9942"/>
              <a:gd name="connsiteY33" fmla="*/ 5370 h 10000"/>
              <a:gd name="connsiteX34" fmla="*/ 2839 w 9942"/>
              <a:gd name="connsiteY34" fmla="*/ 5370 h 10000"/>
              <a:gd name="connsiteX35" fmla="*/ 2897 w 9942"/>
              <a:gd name="connsiteY35" fmla="*/ 4611 h 10000"/>
              <a:gd name="connsiteX36" fmla="*/ 2968 w 9942"/>
              <a:gd name="connsiteY36" fmla="*/ 4942 h 10000"/>
              <a:gd name="connsiteX37" fmla="*/ 3025 w 9942"/>
              <a:gd name="connsiteY37" fmla="*/ 4728 h 10000"/>
              <a:gd name="connsiteX38" fmla="*/ 3166 w 9942"/>
              <a:gd name="connsiteY38" fmla="*/ 6031 h 10000"/>
              <a:gd name="connsiteX39" fmla="*/ 3223 w 9942"/>
              <a:gd name="connsiteY39" fmla="*/ 5272 h 10000"/>
              <a:gd name="connsiteX40" fmla="*/ 3295 w 9942"/>
              <a:gd name="connsiteY40" fmla="*/ 5272 h 10000"/>
              <a:gd name="connsiteX41" fmla="*/ 3364 w 9942"/>
              <a:gd name="connsiteY41" fmla="*/ 5272 h 10000"/>
              <a:gd name="connsiteX42" fmla="*/ 3493 w 9942"/>
              <a:gd name="connsiteY42" fmla="*/ 4611 h 10000"/>
              <a:gd name="connsiteX43" fmla="*/ 3552 w 9942"/>
              <a:gd name="connsiteY43" fmla="*/ 5370 h 10000"/>
              <a:gd name="connsiteX44" fmla="*/ 3621 w 9942"/>
              <a:gd name="connsiteY44" fmla="*/ 5486 h 10000"/>
              <a:gd name="connsiteX45" fmla="*/ 3692 w 9942"/>
              <a:gd name="connsiteY45" fmla="*/ 5058 h 10000"/>
              <a:gd name="connsiteX46" fmla="*/ 3820 w 9942"/>
              <a:gd name="connsiteY46" fmla="*/ 5603 h 10000"/>
              <a:gd name="connsiteX47" fmla="*/ 3891 w 9942"/>
              <a:gd name="connsiteY47" fmla="*/ 4611 h 10000"/>
              <a:gd name="connsiteX48" fmla="*/ 3948 w 9942"/>
              <a:gd name="connsiteY48" fmla="*/ 4825 h 10000"/>
              <a:gd name="connsiteX49" fmla="*/ 4019 w 9942"/>
              <a:gd name="connsiteY49" fmla="*/ 4397 h 10000"/>
              <a:gd name="connsiteX50" fmla="*/ 4147 w 9942"/>
              <a:gd name="connsiteY50" fmla="*/ 5058 h 10000"/>
              <a:gd name="connsiteX51" fmla="*/ 4218 w 9942"/>
              <a:gd name="connsiteY51" fmla="*/ 5156 h 10000"/>
              <a:gd name="connsiteX52" fmla="*/ 4275 w 9942"/>
              <a:gd name="connsiteY52" fmla="*/ 4825 h 10000"/>
              <a:gd name="connsiteX53" fmla="*/ 4346 w 9942"/>
              <a:gd name="connsiteY53" fmla="*/ 5156 h 10000"/>
              <a:gd name="connsiteX54" fmla="*/ 4474 w 9942"/>
              <a:gd name="connsiteY54" fmla="*/ 5156 h 10000"/>
              <a:gd name="connsiteX55" fmla="*/ 4545 w 9942"/>
              <a:gd name="connsiteY55" fmla="*/ 5486 h 10000"/>
              <a:gd name="connsiteX56" fmla="*/ 4615 w 9942"/>
              <a:gd name="connsiteY56" fmla="*/ 5370 h 10000"/>
              <a:gd name="connsiteX57" fmla="*/ 4672 w 9942"/>
              <a:gd name="connsiteY57" fmla="*/ 5272 h 10000"/>
              <a:gd name="connsiteX58" fmla="*/ 4802 w 9942"/>
              <a:gd name="connsiteY58" fmla="*/ 4942 h 10000"/>
              <a:gd name="connsiteX59" fmla="*/ 4870 w 9942"/>
              <a:gd name="connsiteY59" fmla="*/ 4942 h 10000"/>
              <a:gd name="connsiteX60" fmla="*/ 4943 w 9942"/>
              <a:gd name="connsiteY60" fmla="*/ 5272 h 10000"/>
              <a:gd name="connsiteX61" fmla="*/ 5000 w 9942"/>
              <a:gd name="connsiteY61" fmla="*/ 5486 h 10000"/>
              <a:gd name="connsiteX62" fmla="*/ 5140 w 9942"/>
              <a:gd name="connsiteY62" fmla="*/ 5156 h 10000"/>
              <a:gd name="connsiteX63" fmla="*/ 5198 w 9942"/>
              <a:gd name="connsiteY63" fmla="*/ 7354 h 10000"/>
              <a:gd name="connsiteX64" fmla="*/ 5269 w 9942"/>
              <a:gd name="connsiteY64" fmla="*/ 8016 h 10000"/>
              <a:gd name="connsiteX65" fmla="*/ 5339 w 9942"/>
              <a:gd name="connsiteY65" fmla="*/ 7140 h 10000"/>
              <a:gd name="connsiteX66" fmla="*/ 5466 w 9942"/>
              <a:gd name="connsiteY66" fmla="*/ 6265 h 10000"/>
              <a:gd name="connsiteX67" fmla="*/ 5527 w 9942"/>
              <a:gd name="connsiteY67" fmla="*/ 6148 h 10000"/>
              <a:gd name="connsiteX68" fmla="*/ 5595 w 9942"/>
              <a:gd name="connsiteY68" fmla="*/ 5486 h 10000"/>
              <a:gd name="connsiteX69" fmla="*/ 5667 w 9942"/>
              <a:gd name="connsiteY69" fmla="*/ 5700 h 10000"/>
              <a:gd name="connsiteX70" fmla="*/ 5725 w 9942"/>
              <a:gd name="connsiteY70" fmla="*/ 5156 h 10000"/>
              <a:gd name="connsiteX71" fmla="*/ 5864 w 9942"/>
              <a:gd name="connsiteY71" fmla="*/ 4942 h 10000"/>
              <a:gd name="connsiteX72" fmla="*/ 5922 w 9942"/>
              <a:gd name="connsiteY72" fmla="*/ 5370 h 10000"/>
              <a:gd name="connsiteX73" fmla="*/ 5993 w 9942"/>
              <a:gd name="connsiteY73" fmla="*/ 5486 h 10000"/>
              <a:gd name="connsiteX74" fmla="*/ 6051 w 9942"/>
              <a:gd name="connsiteY74" fmla="*/ 6362 h 10000"/>
              <a:gd name="connsiteX75" fmla="*/ 6191 w 9942"/>
              <a:gd name="connsiteY75" fmla="*/ 6265 h 10000"/>
              <a:gd name="connsiteX76" fmla="*/ 6250 w 9942"/>
              <a:gd name="connsiteY76" fmla="*/ 5817 h 10000"/>
              <a:gd name="connsiteX77" fmla="*/ 6320 w 9942"/>
              <a:gd name="connsiteY77" fmla="*/ 7023 h 10000"/>
              <a:gd name="connsiteX78" fmla="*/ 6391 w 9942"/>
              <a:gd name="connsiteY78" fmla="*/ 2743 h 10000"/>
              <a:gd name="connsiteX79" fmla="*/ 6519 w 9942"/>
              <a:gd name="connsiteY79" fmla="*/ 0 h 10000"/>
              <a:gd name="connsiteX80" fmla="*/ 6589 w 9942"/>
              <a:gd name="connsiteY80" fmla="*/ 1323 h 10000"/>
              <a:gd name="connsiteX81" fmla="*/ 6647 w 9942"/>
              <a:gd name="connsiteY81" fmla="*/ 875 h 10000"/>
              <a:gd name="connsiteX82" fmla="*/ 6717 w 9942"/>
              <a:gd name="connsiteY82" fmla="*/ 2082 h 10000"/>
              <a:gd name="connsiteX83" fmla="*/ 6846 w 9942"/>
              <a:gd name="connsiteY83" fmla="*/ 1751 h 10000"/>
              <a:gd name="connsiteX84" fmla="*/ 6916 w 9942"/>
              <a:gd name="connsiteY84" fmla="*/ 1751 h 10000"/>
              <a:gd name="connsiteX85" fmla="*/ 6975 w 9942"/>
              <a:gd name="connsiteY85" fmla="*/ 1965 h 10000"/>
              <a:gd name="connsiteX86" fmla="*/ 7044 w 9942"/>
              <a:gd name="connsiteY86" fmla="*/ 2626 h 10000"/>
              <a:gd name="connsiteX87" fmla="*/ 7174 w 9942"/>
              <a:gd name="connsiteY87" fmla="*/ 1634 h 10000"/>
              <a:gd name="connsiteX88" fmla="*/ 7243 w 9942"/>
              <a:gd name="connsiteY88" fmla="*/ 2082 h 10000"/>
              <a:gd name="connsiteX89" fmla="*/ 7301 w 9942"/>
              <a:gd name="connsiteY89" fmla="*/ 1965 h 10000"/>
              <a:gd name="connsiteX90" fmla="*/ 7372 w 9942"/>
              <a:gd name="connsiteY90" fmla="*/ 992 h 10000"/>
              <a:gd name="connsiteX91" fmla="*/ 7501 w 9942"/>
              <a:gd name="connsiteY91" fmla="*/ 1206 h 10000"/>
              <a:gd name="connsiteX92" fmla="*/ 7570 w 9942"/>
              <a:gd name="connsiteY92" fmla="*/ 545 h 10000"/>
              <a:gd name="connsiteX93" fmla="*/ 7640 w 9942"/>
              <a:gd name="connsiteY93" fmla="*/ 4163 h 10000"/>
              <a:gd name="connsiteX94" fmla="*/ 7698 w 9942"/>
              <a:gd name="connsiteY94" fmla="*/ 5700 h 10000"/>
              <a:gd name="connsiteX95" fmla="*/ 7838 w 9942"/>
              <a:gd name="connsiteY95" fmla="*/ 5700 h 10000"/>
              <a:gd name="connsiteX96" fmla="*/ 7898 w 9942"/>
              <a:gd name="connsiteY96" fmla="*/ 5156 h 10000"/>
              <a:gd name="connsiteX97" fmla="*/ 7968 w 9942"/>
              <a:gd name="connsiteY97" fmla="*/ 5156 h 10000"/>
              <a:gd name="connsiteX98" fmla="*/ 8025 w 9942"/>
              <a:gd name="connsiteY98" fmla="*/ 5700 h 10000"/>
              <a:gd name="connsiteX99" fmla="*/ 8165 w 9942"/>
              <a:gd name="connsiteY99" fmla="*/ 5272 h 10000"/>
              <a:gd name="connsiteX100" fmla="*/ 8225 w 9942"/>
              <a:gd name="connsiteY100" fmla="*/ 4280 h 10000"/>
              <a:gd name="connsiteX101" fmla="*/ 8295 w 9942"/>
              <a:gd name="connsiteY101" fmla="*/ 5058 h 10000"/>
              <a:gd name="connsiteX102" fmla="*/ 8365 w 9942"/>
              <a:gd name="connsiteY102" fmla="*/ 5058 h 10000"/>
              <a:gd name="connsiteX103" fmla="*/ 8493 w 9942"/>
              <a:gd name="connsiteY103" fmla="*/ 4611 h 10000"/>
              <a:gd name="connsiteX104" fmla="*/ 8552 w 9942"/>
              <a:gd name="connsiteY104" fmla="*/ 5058 h 10000"/>
              <a:gd name="connsiteX105" fmla="*/ 8621 w 9942"/>
              <a:gd name="connsiteY105" fmla="*/ 5156 h 10000"/>
              <a:gd name="connsiteX106" fmla="*/ 8693 w 9942"/>
              <a:gd name="connsiteY106" fmla="*/ 5156 h 10000"/>
              <a:gd name="connsiteX107" fmla="*/ 8749 w 9942"/>
              <a:gd name="connsiteY107" fmla="*/ 5058 h 10000"/>
              <a:gd name="connsiteX108" fmla="*/ 8890 w 9942"/>
              <a:gd name="connsiteY108" fmla="*/ 4825 h 10000"/>
              <a:gd name="connsiteX109" fmla="*/ 8949 w 9942"/>
              <a:gd name="connsiteY109" fmla="*/ 5058 h 10000"/>
              <a:gd name="connsiteX110" fmla="*/ 9019 w 9942"/>
              <a:gd name="connsiteY110" fmla="*/ 4825 h 10000"/>
              <a:gd name="connsiteX111" fmla="*/ 9090 w 9942"/>
              <a:gd name="connsiteY111" fmla="*/ 5272 h 10000"/>
              <a:gd name="connsiteX112" fmla="*/ 9217 w 9942"/>
              <a:gd name="connsiteY112" fmla="*/ 4942 h 10000"/>
              <a:gd name="connsiteX113" fmla="*/ 9275 w 9942"/>
              <a:gd name="connsiteY113" fmla="*/ 5370 h 10000"/>
              <a:gd name="connsiteX114" fmla="*/ 9346 w 9942"/>
              <a:gd name="connsiteY114" fmla="*/ 4942 h 10000"/>
              <a:gd name="connsiteX115" fmla="*/ 9416 w 9942"/>
              <a:gd name="connsiteY115" fmla="*/ 5603 h 10000"/>
              <a:gd name="connsiteX116" fmla="*/ 9545 w 9942"/>
              <a:gd name="connsiteY116" fmla="*/ 5370 h 10000"/>
              <a:gd name="connsiteX117" fmla="*/ 9614 w 9942"/>
              <a:gd name="connsiteY117" fmla="*/ 5370 h 10000"/>
              <a:gd name="connsiteX118" fmla="*/ 9672 w 9942"/>
              <a:gd name="connsiteY118" fmla="*/ 4611 h 10000"/>
              <a:gd name="connsiteX119" fmla="*/ 9744 w 9942"/>
              <a:gd name="connsiteY119" fmla="*/ 5486 h 10000"/>
              <a:gd name="connsiteX120" fmla="*/ 9870 w 9942"/>
              <a:gd name="connsiteY120" fmla="*/ 5603 h 10000"/>
              <a:gd name="connsiteX121" fmla="*/ 9942 w 9942"/>
              <a:gd name="connsiteY121" fmla="*/ 5058 h 10000"/>
              <a:gd name="connsiteX0" fmla="*/ 0 w 9928"/>
              <a:gd name="connsiteY0" fmla="*/ 10000 h 10000"/>
              <a:gd name="connsiteX1" fmla="*/ 142 w 9928"/>
              <a:gd name="connsiteY1" fmla="*/ 9767 h 10000"/>
              <a:gd name="connsiteX2" fmla="*/ 198 w 9928"/>
              <a:gd name="connsiteY2" fmla="*/ 9767 h 10000"/>
              <a:gd name="connsiteX3" fmla="*/ 270 w 9928"/>
              <a:gd name="connsiteY3" fmla="*/ 9339 h 10000"/>
              <a:gd name="connsiteX4" fmla="*/ 329 w 9928"/>
              <a:gd name="connsiteY4" fmla="*/ 9125 h 10000"/>
              <a:gd name="connsiteX5" fmla="*/ 470 w 9928"/>
              <a:gd name="connsiteY5" fmla="*/ 8560 h 10000"/>
              <a:gd name="connsiteX6" fmla="*/ 530 w 9928"/>
              <a:gd name="connsiteY6" fmla="*/ 8560 h 10000"/>
              <a:gd name="connsiteX7" fmla="*/ 598 w 9928"/>
              <a:gd name="connsiteY7" fmla="*/ 7568 h 10000"/>
              <a:gd name="connsiteX8" fmla="*/ 669 w 9928"/>
              <a:gd name="connsiteY8" fmla="*/ 7568 h 10000"/>
              <a:gd name="connsiteX9" fmla="*/ 799 w 9928"/>
              <a:gd name="connsiteY9" fmla="*/ 7685 h 10000"/>
              <a:gd name="connsiteX10" fmla="*/ 870 w 9928"/>
              <a:gd name="connsiteY10" fmla="*/ 7802 h 10000"/>
              <a:gd name="connsiteX11" fmla="*/ 928 w 9928"/>
              <a:gd name="connsiteY11" fmla="*/ 7354 h 10000"/>
              <a:gd name="connsiteX12" fmla="*/ 999 w 9928"/>
              <a:gd name="connsiteY12" fmla="*/ 7237 h 10000"/>
              <a:gd name="connsiteX13" fmla="*/ 1128 w 9928"/>
              <a:gd name="connsiteY13" fmla="*/ 5603 h 10000"/>
              <a:gd name="connsiteX14" fmla="*/ 1198 w 9928"/>
              <a:gd name="connsiteY14" fmla="*/ 4942 h 10000"/>
              <a:gd name="connsiteX15" fmla="*/ 1257 w 9928"/>
              <a:gd name="connsiteY15" fmla="*/ 5603 h 10000"/>
              <a:gd name="connsiteX16" fmla="*/ 1329 w 9928"/>
              <a:gd name="connsiteY16" fmla="*/ 5700 h 10000"/>
              <a:gd name="connsiteX17" fmla="*/ 1457 w 9928"/>
              <a:gd name="connsiteY17" fmla="*/ 5370 h 10000"/>
              <a:gd name="connsiteX18" fmla="*/ 1528 w 9928"/>
              <a:gd name="connsiteY18" fmla="*/ 5700 h 10000"/>
              <a:gd name="connsiteX19" fmla="*/ 1587 w 9928"/>
              <a:gd name="connsiteY19" fmla="*/ 5272 h 10000"/>
              <a:gd name="connsiteX20" fmla="*/ 1658 w 9928"/>
              <a:gd name="connsiteY20" fmla="*/ 5603 h 10000"/>
              <a:gd name="connsiteX21" fmla="*/ 1786 w 9928"/>
              <a:gd name="connsiteY21" fmla="*/ 5058 h 10000"/>
              <a:gd name="connsiteX22" fmla="*/ 1856 w 9928"/>
              <a:gd name="connsiteY22" fmla="*/ 5370 h 10000"/>
              <a:gd name="connsiteX23" fmla="*/ 1927 w 9928"/>
              <a:gd name="connsiteY23" fmla="*/ 5156 h 10000"/>
              <a:gd name="connsiteX24" fmla="*/ 1987 w 9928"/>
              <a:gd name="connsiteY24" fmla="*/ 5486 h 10000"/>
              <a:gd name="connsiteX25" fmla="*/ 2126 w 9928"/>
              <a:gd name="connsiteY25" fmla="*/ 4611 h 10000"/>
              <a:gd name="connsiteX26" fmla="*/ 2185 w 9928"/>
              <a:gd name="connsiteY26" fmla="*/ 5156 h 10000"/>
              <a:gd name="connsiteX27" fmla="*/ 2256 w 9928"/>
              <a:gd name="connsiteY27" fmla="*/ 5272 h 10000"/>
              <a:gd name="connsiteX28" fmla="*/ 2313 w 9928"/>
              <a:gd name="connsiteY28" fmla="*/ 5603 h 10000"/>
              <a:gd name="connsiteX29" fmla="*/ 2387 w 9928"/>
              <a:gd name="connsiteY29" fmla="*/ 5058 h 10000"/>
              <a:gd name="connsiteX30" fmla="*/ 2516 w 9928"/>
              <a:gd name="connsiteY30" fmla="*/ 5486 h 10000"/>
              <a:gd name="connsiteX31" fmla="*/ 2585 w 9928"/>
              <a:gd name="connsiteY31" fmla="*/ 5603 h 10000"/>
              <a:gd name="connsiteX32" fmla="*/ 2654 w 9928"/>
              <a:gd name="connsiteY32" fmla="*/ 5370 h 10000"/>
              <a:gd name="connsiteX33" fmla="*/ 2716 w 9928"/>
              <a:gd name="connsiteY33" fmla="*/ 5370 h 10000"/>
              <a:gd name="connsiteX34" fmla="*/ 2856 w 9928"/>
              <a:gd name="connsiteY34" fmla="*/ 5370 h 10000"/>
              <a:gd name="connsiteX35" fmla="*/ 2914 w 9928"/>
              <a:gd name="connsiteY35" fmla="*/ 4611 h 10000"/>
              <a:gd name="connsiteX36" fmla="*/ 2985 w 9928"/>
              <a:gd name="connsiteY36" fmla="*/ 4942 h 10000"/>
              <a:gd name="connsiteX37" fmla="*/ 3043 w 9928"/>
              <a:gd name="connsiteY37" fmla="*/ 4728 h 10000"/>
              <a:gd name="connsiteX38" fmla="*/ 3184 w 9928"/>
              <a:gd name="connsiteY38" fmla="*/ 6031 h 10000"/>
              <a:gd name="connsiteX39" fmla="*/ 3242 w 9928"/>
              <a:gd name="connsiteY39" fmla="*/ 5272 h 10000"/>
              <a:gd name="connsiteX40" fmla="*/ 3314 w 9928"/>
              <a:gd name="connsiteY40" fmla="*/ 5272 h 10000"/>
              <a:gd name="connsiteX41" fmla="*/ 3384 w 9928"/>
              <a:gd name="connsiteY41" fmla="*/ 5272 h 10000"/>
              <a:gd name="connsiteX42" fmla="*/ 3513 w 9928"/>
              <a:gd name="connsiteY42" fmla="*/ 4611 h 10000"/>
              <a:gd name="connsiteX43" fmla="*/ 3573 w 9928"/>
              <a:gd name="connsiteY43" fmla="*/ 5370 h 10000"/>
              <a:gd name="connsiteX44" fmla="*/ 3642 w 9928"/>
              <a:gd name="connsiteY44" fmla="*/ 5486 h 10000"/>
              <a:gd name="connsiteX45" fmla="*/ 3714 w 9928"/>
              <a:gd name="connsiteY45" fmla="*/ 5058 h 10000"/>
              <a:gd name="connsiteX46" fmla="*/ 3842 w 9928"/>
              <a:gd name="connsiteY46" fmla="*/ 5603 h 10000"/>
              <a:gd name="connsiteX47" fmla="*/ 3914 w 9928"/>
              <a:gd name="connsiteY47" fmla="*/ 4611 h 10000"/>
              <a:gd name="connsiteX48" fmla="*/ 3971 w 9928"/>
              <a:gd name="connsiteY48" fmla="*/ 4825 h 10000"/>
              <a:gd name="connsiteX49" fmla="*/ 4042 w 9928"/>
              <a:gd name="connsiteY49" fmla="*/ 4397 h 10000"/>
              <a:gd name="connsiteX50" fmla="*/ 4171 w 9928"/>
              <a:gd name="connsiteY50" fmla="*/ 5058 h 10000"/>
              <a:gd name="connsiteX51" fmla="*/ 4243 w 9928"/>
              <a:gd name="connsiteY51" fmla="*/ 5156 h 10000"/>
              <a:gd name="connsiteX52" fmla="*/ 4300 w 9928"/>
              <a:gd name="connsiteY52" fmla="*/ 4825 h 10000"/>
              <a:gd name="connsiteX53" fmla="*/ 4371 w 9928"/>
              <a:gd name="connsiteY53" fmla="*/ 5156 h 10000"/>
              <a:gd name="connsiteX54" fmla="*/ 4500 w 9928"/>
              <a:gd name="connsiteY54" fmla="*/ 5156 h 10000"/>
              <a:gd name="connsiteX55" fmla="*/ 4572 w 9928"/>
              <a:gd name="connsiteY55" fmla="*/ 5486 h 10000"/>
              <a:gd name="connsiteX56" fmla="*/ 4642 w 9928"/>
              <a:gd name="connsiteY56" fmla="*/ 5370 h 10000"/>
              <a:gd name="connsiteX57" fmla="*/ 4699 w 9928"/>
              <a:gd name="connsiteY57" fmla="*/ 5272 h 10000"/>
              <a:gd name="connsiteX58" fmla="*/ 4830 w 9928"/>
              <a:gd name="connsiteY58" fmla="*/ 4942 h 10000"/>
              <a:gd name="connsiteX59" fmla="*/ 4898 w 9928"/>
              <a:gd name="connsiteY59" fmla="*/ 4942 h 10000"/>
              <a:gd name="connsiteX60" fmla="*/ 4972 w 9928"/>
              <a:gd name="connsiteY60" fmla="*/ 5272 h 10000"/>
              <a:gd name="connsiteX61" fmla="*/ 5029 w 9928"/>
              <a:gd name="connsiteY61" fmla="*/ 5486 h 10000"/>
              <a:gd name="connsiteX62" fmla="*/ 5170 w 9928"/>
              <a:gd name="connsiteY62" fmla="*/ 5156 h 10000"/>
              <a:gd name="connsiteX63" fmla="*/ 5228 w 9928"/>
              <a:gd name="connsiteY63" fmla="*/ 7354 h 10000"/>
              <a:gd name="connsiteX64" fmla="*/ 5300 w 9928"/>
              <a:gd name="connsiteY64" fmla="*/ 8016 h 10000"/>
              <a:gd name="connsiteX65" fmla="*/ 5370 w 9928"/>
              <a:gd name="connsiteY65" fmla="*/ 7140 h 10000"/>
              <a:gd name="connsiteX66" fmla="*/ 5498 w 9928"/>
              <a:gd name="connsiteY66" fmla="*/ 6265 h 10000"/>
              <a:gd name="connsiteX67" fmla="*/ 5559 w 9928"/>
              <a:gd name="connsiteY67" fmla="*/ 6148 h 10000"/>
              <a:gd name="connsiteX68" fmla="*/ 5628 w 9928"/>
              <a:gd name="connsiteY68" fmla="*/ 5486 h 10000"/>
              <a:gd name="connsiteX69" fmla="*/ 5700 w 9928"/>
              <a:gd name="connsiteY69" fmla="*/ 5700 h 10000"/>
              <a:gd name="connsiteX70" fmla="*/ 5758 w 9928"/>
              <a:gd name="connsiteY70" fmla="*/ 5156 h 10000"/>
              <a:gd name="connsiteX71" fmla="*/ 5898 w 9928"/>
              <a:gd name="connsiteY71" fmla="*/ 4942 h 10000"/>
              <a:gd name="connsiteX72" fmla="*/ 5957 w 9928"/>
              <a:gd name="connsiteY72" fmla="*/ 5370 h 10000"/>
              <a:gd name="connsiteX73" fmla="*/ 6028 w 9928"/>
              <a:gd name="connsiteY73" fmla="*/ 5486 h 10000"/>
              <a:gd name="connsiteX74" fmla="*/ 6086 w 9928"/>
              <a:gd name="connsiteY74" fmla="*/ 6362 h 10000"/>
              <a:gd name="connsiteX75" fmla="*/ 6227 w 9928"/>
              <a:gd name="connsiteY75" fmla="*/ 6265 h 10000"/>
              <a:gd name="connsiteX76" fmla="*/ 6286 w 9928"/>
              <a:gd name="connsiteY76" fmla="*/ 5817 h 10000"/>
              <a:gd name="connsiteX77" fmla="*/ 6357 w 9928"/>
              <a:gd name="connsiteY77" fmla="*/ 7023 h 10000"/>
              <a:gd name="connsiteX78" fmla="*/ 6428 w 9928"/>
              <a:gd name="connsiteY78" fmla="*/ 2743 h 10000"/>
              <a:gd name="connsiteX79" fmla="*/ 6557 w 9928"/>
              <a:gd name="connsiteY79" fmla="*/ 0 h 10000"/>
              <a:gd name="connsiteX80" fmla="*/ 6627 w 9928"/>
              <a:gd name="connsiteY80" fmla="*/ 1323 h 10000"/>
              <a:gd name="connsiteX81" fmla="*/ 6686 w 9928"/>
              <a:gd name="connsiteY81" fmla="*/ 875 h 10000"/>
              <a:gd name="connsiteX82" fmla="*/ 6756 w 9928"/>
              <a:gd name="connsiteY82" fmla="*/ 2082 h 10000"/>
              <a:gd name="connsiteX83" fmla="*/ 6886 w 9928"/>
              <a:gd name="connsiteY83" fmla="*/ 1751 h 10000"/>
              <a:gd name="connsiteX84" fmla="*/ 6956 w 9928"/>
              <a:gd name="connsiteY84" fmla="*/ 1751 h 10000"/>
              <a:gd name="connsiteX85" fmla="*/ 7016 w 9928"/>
              <a:gd name="connsiteY85" fmla="*/ 1965 h 10000"/>
              <a:gd name="connsiteX86" fmla="*/ 7085 w 9928"/>
              <a:gd name="connsiteY86" fmla="*/ 2626 h 10000"/>
              <a:gd name="connsiteX87" fmla="*/ 7216 w 9928"/>
              <a:gd name="connsiteY87" fmla="*/ 1634 h 10000"/>
              <a:gd name="connsiteX88" fmla="*/ 7285 w 9928"/>
              <a:gd name="connsiteY88" fmla="*/ 2082 h 10000"/>
              <a:gd name="connsiteX89" fmla="*/ 7344 w 9928"/>
              <a:gd name="connsiteY89" fmla="*/ 1965 h 10000"/>
              <a:gd name="connsiteX90" fmla="*/ 7415 w 9928"/>
              <a:gd name="connsiteY90" fmla="*/ 992 h 10000"/>
              <a:gd name="connsiteX91" fmla="*/ 7545 w 9928"/>
              <a:gd name="connsiteY91" fmla="*/ 1206 h 10000"/>
              <a:gd name="connsiteX92" fmla="*/ 7614 w 9928"/>
              <a:gd name="connsiteY92" fmla="*/ 545 h 10000"/>
              <a:gd name="connsiteX93" fmla="*/ 7685 w 9928"/>
              <a:gd name="connsiteY93" fmla="*/ 4163 h 10000"/>
              <a:gd name="connsiteX94" fmla="*/ 7743 w 9928"/>
              <a:gd name="connsiteY94" fmla="*/ 5700 h 10000"/>
              <a:gd name="connsiteX95" fmla="*/ 7884 w 9928"/>
              <a:gd name="connsiteY95" fmla="*/ 5700 h 10000"/>
              <a:gd name="connsiteX96" fmla="*/ 7944 w 9928"/>
              <a:gd name="connsiteY96" fmla="*/ 5156 h 10000"/>
              <a:gd name="connsiteX97" fmla="*/ 8014 w 9928"/>
              <a:gd name="connsiteY97" fmla="*/ 5156 h 10000"/>
              <a:gd name="connsiteX98" fmla="*/ 8072 w 9928"/>
              <a:gd name="connsiteY98" fmla="*/ 5700 h 10000"/>
              <a:gd name="connsiteX99" fmla="*/ 8213 w 9928"/>
              <a:gd name="connsiteY99" fmla="*/ 5272 h 10000"/>
              <a:gd name="connsiteX100" fmla="*/ 8273 w 9928"/>
              <a:gd name="connsiteY100" fmla="*/ 4280 h 10000"/>
              <a:gd name="connsiteX101" fmla="*/ 8343 w 9928"/>
              <a:gd name="connsiteY101" fmla="*/ 5058 h 10000"/>
              <a:gd name="connsiteX102" fmla="*/ 8414 w 9928"/>
              <a:gd name="connsiteY102" fmla="*/ 5058 h 10000"/>
              <a:gd name="connsiteX103" fmla="*/ 8543 w 9928"/>
              <a:gd name="connsiteY103" fmla="*/ 4611 h 10000"/>
              <a:gd name="connsiteX104" fmla="*/ 8602 w 9928"/>
              <a:gd name="connsiteY104" fmla="*/ 5058 h 10000"/>
              <a:gd name="connsiteX105" fmla="*/ 8671 w 9928"/>
              <a:gd name="connsiteY105" fmla="*/ 5156 h 10000"/>
              <a:gd name="connsiteX106" fmla="*/ 8744 w 9928"/>
              <a:gd name="connsiteY106" fmla="*/ 5156 h 10000"/>
              <a:gd name="connsiteX107" fmla="*/ 8800 w 9928"/>
              <a:gd name="connsiteY107" fmla="*/ 5058 h 10000"/>
              <a:gd name="connsiteX108" fmla="*/ 8942 w 9928"/>
              <a:gd name="connsiteY108" fmla="*/ 4825 h 10000"/>
              <a:gd name="connsiteX109" fmla="*/ 9001 w 9928"/>
              <a:gd name="connsiteY109" fmla="*/ 5058 h 10000"/>
              <a:gd name="connsiteX110" fmla="*/ 9072 w 9928"/>
              <a:gd name="connsiteY110" fmla="*/ 4825 h 10000"/>
              <a:gd name="connsiteX111" fmla="*/ 9143 w 9928"/>
              <a:gd name="connsiteY111" fmla="*/ 5272 h 10000"/>
              <a:gd name="connsiteX112" fmla="*/ 9271 w 9928"/>
              <a:gd name="connsiteY112" fmla="*/ 4942 h 10000"/>
              <a:gd name="connsiteX113" fmla="*/ 9329 w 9928"/>
              <a:gd name="connsiteY113" fmla="*/ 5370 h 10000"/>
              <a:gd name="connsiteX114" fmla="*/ 9401 w 9928"/>
              <a:gd name="connsiteY114" fmla="*/ 4942 h 10000"/>
              <a:gd name="connsiteX115" fmla="*/ 9471 w 9928"/>
              <a:gd name="connsiteY115" fmla="*/ 5603 h 10000"/>
              <a:gd name="connsiteX116" fmla="*/ 9601 w 9928"/>
              <a:gd name="connsiteY116" fmla="*/ 5370 h 10000"/>
              <a:gd name="connsiteX117" fmla="*/ 9670 w 9928"/>
              <a:gd name="connsiteY117" fmla="*/ 5370 h 10000"/>
              <a:gd name="connsiteX118" fmla="*/ 9728 w 9928"/>
              <a:gd name="connsiteY118" fmla="*/ 4611 h 10000"/>
              <a:gd name="connsiteX119" fmla="*/ 9801 w 9928"/>
              <a:gd name="connsiteY119" fmla="*/ 5486 h 10000"/>
              <a:gd name="connsiteX120" fmla="*/ 9928 w 9928"/>
              <a:gd name="connsiteY120" fmla="*/ 5603 h 10000"/>
              <a:gd name="connsiteX0" fmla="*/ 0 w 9872"/>
              <a:gd name="connsiteY0" fmla="*/ 10000 h 10000"/>
              <a:gd name="connsiteX1" fmla="*/ 143 w 9872"/>
              <a:gd name="connsiteY1" fmla="*/ 9767 h 10000"/>
              <a:gd name="connsiteX2" fmla="*/ 199 w 9872"/>
              <a:gd name="connsiteY2" fmla="*/ 9767 h 10000"/>
              <a:gd name="connsiteX3" fmla="*/ 272 w 9872"/>
              <a:gd name="connsiteY3" fmla="*/ 9339 h 10000"/>
              <a:gd name="connsiteX4" fmla="*/ 331 w 9872"/>
              <a:gd name="connsiteY4" fmla="*/ 9125 h 10000"/>
              <a:gd name="connsiteX5" fmla="*/ 473 w 9872"/>
              <a:gd name="connsiteY5" fmla="*/ 8560 h 10000"/>
              <a:gd name="connsiteX6" fmla="*/ 534 w 9872"/>
              <a:gd name="connsiteY6" fmla="*/ 8560 h 10000"/>
              <a:gd name="connsiteX7" fmla="*/ 602 w 9872"/>
              <a:gd name="connsiteY7" fmla="*/ 7568 h 10000"/>
              <a:gd name="connsiteX8" fmla="*/ 674 w 9872"/>
              <a:gd name="connsiteY8" fmla="*/ 7568 h 10000"/>
              <a:gd name="connsiteX9" fmla="*/ 805 w 9872"/>
              <a:gd name="connsiteY9" fmla="*/ 7685 h 10000"/>
              <a:gd name="connsiteX10" fmla="*/ 876 w 9872"/>
              <a:gd name="connsiteY10" fmla="*/ 7802 h 10000"/>
              <a:gd name="connsiteX11" fmla="*/ 935 w 9872"/>
              <a:gd name="connsiteY11" fmla="*/ 7354 h 10000"/>
              <a:gd name="connsiteX12" fmla="*/ 1006 w 9872"/>
              <a:gd name="connsiteY12" fmla="*/ 7237 h 10000"/>
              <a:gd name="connsiteX13" fmla="*/ 1136 w 9872"/>
              <a:gd name="connsiteY13" fmla="*/ 5603 h 10000"/>
              <a:gd name="connsiteX14" fmla="*/ 1207 w 9872"/>
              <a:gd name="connsiteY14" fmla="*/ 4942 h 10000"/>
              <a:gd name="connsiteX15" fmla="*/ 1266 w 9872"/>
              <a:gd name="connsiteY15" fmla="*/ 5603 h 10000"/>
              <a:gd name="connsiteX16" fmla="*/ 1339 w 9872"/>
              <a:gd name="connsiteY16" fmla="*/ 5700 h 10000"/>
              <a:gd name="connsiteX17" fmla="*/ 1468 w 9872"/>
              <a:gd name="connsiteY17" fmla="*/ 5370 h 10000"/>
              <a:gd name="connsiteX18" fmla="*/ 1539 w 9872"/>
              <a:gd name="connsiteY18" fmla="*/ 5700 h 10000"/>
              <a:gd name="connsiteX19" fmla="*/ 1599 w 9872"/>
              <a:gd name="connsiteY19" fmla="*/ 5272 h 10000"/>
              <a:gd name="connsiteX20" fmla="*/ 1670 w 9872"/>
              <a:gd name="connsiteY20" fmla="*/ 5603 h 10000"/>
              <a:gd name="connsiteX21" fmla="*/ 1799 w 9872"/>
              <a:gd name="connsiteY21" fmla="*/ 5058 h 10000"/>
              <a:gd name="connsiteX22" fmla="*/ 1869 w 9872"/>
              <a:gd name="connsiteY22" fmla="*/ 5370 h 10000"/>
              <a:gd name="connsiteX23" fmla="*/ 1941 w 9872"/>
              <a:gd name="connsiteY23" fmla="*/ 5156 h 10000"/>
              <a:gd name="connsiteX24" fmla="*/ 2001 w 9872"/>
              <a:gd name="connsiteY24" fmla="*/ 5486 h 10000"/>
              <a:gd name="connsiteX25" fmla="*/ 2141 w 9872"/>
              <a:gd name="connsiteY25" fmla="*/ 4611 h 10000"/>
              <a:gd name="connsiteX26" fmla="*/ 2201 w 9872"/>
              <a:gd name="connsiteY26" fmla="*/ 5156 h 10000"/>
              <a:gd name="connsiteX27" fmla="*/ 2272 w 9872"/>
              <a:gd name="connsiteY27" fmla="*/ 5272 h 10000"/>
              <a:gd name="connsiteX28" fmla="*/ 2330 w 9872"/>
              <a:gd name="connsiteY28" fmla="*/ 5603 h 10000"/>
              <a:gd name="connsiteX29" fmla="*/ 2404 w 9872"/>
              <a:gd name="connsiteY29" fmla="*/ 5058 h 10000"/>
              <a:gd name="connsiteX30" fmla="*/ 2534 w 9872"/>
              <a:gd name="connsiteY30" fmla="*/ 5486 h 10000"/>
              <a:gd name="connsiteX31" fmla="*/ 2604 w 9872"/>
              <a:gd name="connsiteY31" fmla="*/ 5603 h 10000"/>
              <a:gd name="connsiteX32" fmla="*/ 2673 w 9872"/>
              <a:gd name="connsiteY32" fmla="*/ 5370 h 10000"/>
              <a:gd name="connsiteX33" fmla="*/ 2736 w 9872"/>
              <a:gd name="connsiteY33" fmla="*/ 5370 h 10000"/>
              <a:gd name="connsiteX34" fmla="*/ 2877 w 9872"/>
              <a:gd name="connsiteY34" fmla="*/ 5370 h 10000"/>
              <a:gd name="connsiteX35" fmla="*/ 2935 w 9872"/>
              <a:gd name="connsiteY35" fmla="*/ 4611 h 10000"/>
              <a:gd name="connsiteX36" fmla="*/ 3007 w 9872"/>
              <a:gd name="connsiteY36" fmla="*/ 4942 h 10000"/>
              <a:gd name="connsiteX37" fmla="*/ 3065 w 9872"/>
              <a:gd name="connsiteY37" fmla="*/ 4728 h 10000"/>
              <a:gd name="connsiteX38" fmla="*/ 3207 w 9872"/>
              <a:gd name="connsiteY38" fmla="*/ 6031 h 10000"/>
              <a:gd name="connsiteX39" fmla="*/ 3266 w 9872"/>
              <a:gd name="connsiteY39" fmla="*/ 5272 h 10000"/>
              <a:gd name="connsiteX40" fmla="*/ 3338 w 9872"/>
              <a:gd name="connsiteY40" fmla="*/ 5272 h 10000"/>
              <a:gd name="connsiteX41" fmla="*/ 3409 w 9872"/>
              <a:gd name="connsiteY41" fmla="*/ 5272 h 10000"/>
              <a:gd name="connsiteX42" fmla="*/ 3538 w 9872"/>
              <a:gd name="connsiteY42" fmla="*/ 4611 h 10000"/>
              <a:gd name="connsiteX43" fmla="*/ 3599 w 9872"/>
              <a:gd name="connsiteY43" fmla="*/ 5370 h 10000"/>
              <a:gd name="connsiteX44" fmla="*/ 3668 w 9872"/>
              <a:gd name="connsiteY44" fmla="*/ 5486 h 10000"/>
              <a:gd name="connsiteX45" fmla="*/ 3741 w 9872"/>
              <a:gd name="connsiteY45" fmla="*/ 5058 h 10000"/>
              <a:gd name="connsiteX46" fmla="*/ 3870 w 9872"/>
              <a:gd name="connsiteY46" fmla="*/ 5603 h 10000"/>
              <a:gd name="connsiteX47" fmla="*/ 3942 w 9872"/>
              <a:gd name="connsiteY47" fmla="*/ 4611 h 10000"/>
              <a:gd name="connsiteX48" fmla="*/ 4000 w 9872"/>
              <a:gd name="connsiteY48" fmla="*/ 4825 h 10000"/>
              <a:gd name="connsiteX49" fmla="*/ 4071 w 9872"/>
              <a:gd name="connsiteY49" fmla="*/ 4397 h 10000"/>
              <a:gd name="connsiteX50" fmla="*/ 4201 w 9872"/>
              <a:gd name="connsiteY50" fmla="*/ 5058 h 10000"/>
              <a:gd name="connsiteX51" fmla="*/ 4274 w 9872"/>
              <a:gd name="connsiteY51" fmla="*/ 5156 h 10000"/>
              <a:gd name="connsiteX52" fmla="*/ 4331 w 9872"/>
              <a:gd name="connsiteY52" fmla="*/ 4825 h 10000"/>
              <a:gd name="connsiteX53" fmla="*/ 4403 w 9872"/>
              <a:gd name="connsiteY53" fmla="*/ 5156 h 10000"/>
              <a:gd name="connsiteX54" fmla="*/ 4533 w 9872"/>
              <a:gd name="connsiteY54" fmla="*/ 5156 h 10000"/>
              <a:gd name="connsiteX55" fmla="*/ 4605 w 9872"/>
              <a:gd name="connsiteY55" fmla="*/ 5486 h 10000"/>
              <a:gd name="connsiteX56" fmla="*/ 4676 w 9872"/>
              <a:gd name="connsiteY56" fmla="*/ 5370 h 10000"/>
              <a:gd name="connsiteX57" fmla="*/ 4733 w 9872"/>
              <a:gd name="connsiteY57" fmla="*/ 5272 h 10000"/>
              <a:gd name="connsiteX58" fmla="*/ 4865 w 9872"/>
              <a:gd name="connsiteY58" fmla="*/ 4942 h 10000"/>
              <a:gd name="connsiteX59" fmla="*/ 4934 w 9872"/>
              <a:gd name="connsiteY59" fmla="*/ 4942 h 10000"/>
              <a:gd name="connsiteX60" fmla="*/ 5008 w 9872"/>
              <a:gd name="connsiteY60" fmla="*/ 5272 h 10000"/>
              <a:gd name="connsiteX61" fmla="*/ 5065 w 9872"/>
              <a:gd name="connsiteY61" fmla="*/ 5486 h 10000"/>
              <a:gd name="connsiteX62" fmla="*/ 5207 w 9872"/>
              <a:gd name="connsiteY62" fmla="*/ 5156 h 10000"/>
              <a:gd name="connsiteX63" fmla="*/ 5266 w 9872"/>
              <a:gd name="connsiteY63" fmla="*/ 7354 h 10000"/>
              <a:gd name="connsiteX64" fmla="*/ 5338 w 9872"/>
              <a:gd name="connsiteY64" fmla="*/ 8016 h 10000"/>
              <a:gd name="connsiteX65" fmla="*/ 5409 w 9872"/>
              <a:gd name="connsiteY65" fmla="*/ 7140 h 10000"/>
              <a:gd name="connsiteX66" fmla="*/ 5538 w 9872"/>
              <a:gd name="connsiteY66" fmla="*/ 6265 h 10000"/>
              <a:gd name="connsiteX67" fmla="*/ 5599 w 9872"/>
              <a:gd name="connsiteY67" fmla="*/ 6148 h 10000"/>
              <a:gd name="connsiteX68" fmla="*/ 5669 w 9872"/>
              <a:gd name="connsiteY68" fmla="*/ 5486 h 10000"/>
              <a:gd name="connsiteX69" fmla="*/ 5741 w 9872"/>
              <a:gd name="connsiteY69" fmla="*/ 5700 h 10000"/>
              <a:gd name="connsiteX70" fmla="*/ 5800 w 9872"/>
              <a:gd name="connsiteY70" fmla="*/ 5156 h 10000"/>
              <a:gd name="connsiteX71" fmla="*/ 5941 w 9872"/>
              <a:gd name="connsiteY71" fmla="*/ 4942 h 10000"/>
              <a:gd name="connsiteX72" fmla="*/ 6000 w 9872"/>
              <a:gd name="connsiteY72" fmla="*/ 5370 h 10000"/>
              <a:gd name="connsiteX73" fmla="*/ 6072 w 9872"/>
              <a:gd name="connsiteY73" fmla="*/ 5486 h 10000"/>
              <a:gd name="connsiteX74" fmla="*/ 6130 w 9872"/>
              <a:gd name="connsiteY74" fmla="*/ 6362 h 10000"/>
              <a:gd name="connsiteX75" fmla="*/ 6272 w 9872"/>
              <a:gd name="connsiteY75" fmla="*/ 6265 h 10000"/>
              <a:gd name="connsiteX76" fmla="*/ 6332 w 9872"/>
              <a:gd name="connsiteY76" fmla="*/ 5817 h 10000"/>
              <a:gd name="connsiteX77" fmla="*/ 6403 w 9872"/>
              <a:gd name="connsiteY77" fmla="*/ 7023 h 10000"/>
              <a:gd name="connsiteX78" fmla="*/ 6475 w 9872"/>
              <a:gd name="connsiteY78" fmla="*/ 2743 h 10000"/>
              <a:gd name="connsiteX79" fmla="*/ 6605 w 9872"/>
              <a:gd name="connsiteY79" fmla="*/ 0 h 10000"/>
              <a:gd name="connsiteX80" fmla="*/ 6675 w 9872"/>
              <a:gd name="connsiteY80" fmla="*/ 1323 h 10000"/>
              <a:gd name="connsiteX81" fmla="*/ 6734 w 9872"/>
              <a:gd name="connsiteY81" fmla="*/ 875 h 10000"/>
              <a:gd name="connsiteX82" fmla="*/ 6805 w 9872"/>
              <a:gd name="connsiteY82" fmla="*/ 2082 h 10000"/>
              <a:gd name="connsiteX83" fmla="*/ 6936 w 9872"/>
              <a:gd name="connsiteY83" fmla="*/ 1751 h 10000"/>
              <a:gd name="connsiteX84" fmla="*/ 7006 w 9872"/>
              <a:gd name="connsiteY84" fmla="*/ 1751 h 10000"/>
              <a:gd name="connsiteX85" fmla="*/ 7067 w 9872"/>
              <a:gd name="connsiteY85" fmla="*/ 1965 h 10000"/>
              <a:gd name="connsiteX86" fmla="*/ 7136 w 9872"/>
              <a:gd name="connsiteY86" fmla="*/ 2626 h 10000"/>
              <a:gd name="connsiteX87" fmla="*/ 7268 w 9872"/>
              <a:gd name="connsiteY87" fmla="*/ 1634 h 10000"/>
              <a:gd name="connsiteX88" fmla="*/ 7338 w 9872"/>
              <a:gd name="connsiteY88" fmla="*/ 2082 h 10000"/>
              <a:gd name="connsiteX89" fmla="*/ 7397 w 9872"/>
              <a:gd name="connsiteY89" fmla="*/ 1965 h 10000"/>
              <a:gd name="connsiteX90" fmla="*/ 7469 w 9872"/>
              <a:gd name="connsiteY90" fmla="*/ 992 h 10000"/>
              <a:gd name="connsiteX91" fmla="*/ 7600 w 9872"/>
              <a:gd name="connsiteY91" fmla="*/ 1206 h 10000"/>
              <a:gd name="connsiteX92" fmla="*/ 7669 w 9872"/>
              <a:gd name="connsiteY92" fmla="*/ 545 h 10000"/>
              <a:gd name="connsiteX93" fmla="*/ 7741 w 9872"/>
              <a:gd name="connsiteY93" fmla="*/ 4163 h 10000"/>
              <a:gd name="connsiteX94" fmla="*/ 7799 w 9872"/>
              <a:gd name="connsiteY94" fmla="*/ 5700 h 10000"/>
              <a:gd name="connsiteX95" fmla="*/ 7941 w 9872"/>
              <a:gd name="connsiteY95" fmla="*/ 5700 h 10000"/>
              <a:gd name="connsiteX96" fmla="*/ 8002 w 9872"/>
              <a:gd name="connsiteY96" fmla="*/ 5156 h 10000"/>
              <a:gd name="connsiteX97" fmla="*/ 8072 w 9872"/>
              <a:gd name="connsiteY97" fmla="*/ 5156 h 10000"/>
              <a:gd name="connsiteX98" fmla="*/ 8131 w 9872"/>
              <a:gd name="connsiteY98" fmla="*/ 5700 h 10000"/>
              <a:gd name="connsiteX99" fmla="*/ 8273 w 9872"/>
              <a:gd name="connsiteY99" fmla="*/ 5272 h 10000"/>
              <a:gd name="connsiteX100" fmla="*/ 8333 w 9872"/>
              <a:gd name="connsiteY100" fmla="*/ 4280 h 10000"/>
              <a:gd name="connsiteX101" fmla="*/ 8404 w 9872"/>
              <a:gd name="connsiteY101" fmla="*/ 5058 h 10000"/>
              <a:gd name="connsiteX102" fmla="*/ 8475 w 9872"/>
              <a:gd name="connsiteY102" fmla="*/ 5058 h 10000"/>
              <a:gd name="connsiteX103" fmla="*/ 8605 w 9872"/>
              <a:gd name="connsiteY103" fmla="*/ 4611 h 10000"/>
              <a:gd name="connsiteX104" fmla="*/ 8664 w 9872"/>
              <a:gd name="connsiteY104" fmla="*/ 5058 h 10000"/>
              <a:gd name="connsiteX105" fmla="*/ 8734 w 9872"/>
              <a:gd name="connsiteY105" fmla="*/ 5156 h 10000"/>
              <a:gd name="connsiteX106" fmla="*/ 8807 w 9872"/>
              <a:gd name="connsiteY106" fmla="*/ 5156 h 10000"/>
              <a:gd name="connsiteX107" fmla="*/ 8864 w 9872"/>
              <a:gd name="connsiteY107" fmla="*/ 5058 h 10000"/>
              <a:gd name="connsiteX108" fmla="*/ 9007 w 9872"/>
              <a:gd name="connsiteY108" fmla="*/ 4825 h 10000"/>
              <a:gd name="connsiteX109" fmla="*/ 9066 w 9872"/>
              <a:gd name="connsiteY109" fmla="*/ 5058 h 10000"/>
              <a:gd name="connsiteX110" fmla="*/ 9138 w 9872"/>
              <a:gd name="connsiteY110" fmla="*/ 4825 h 10000"/>
              <a:gd name="connsiteX111" fmla="*/ 9209 w 9872"/>
              <a:gd name="connsiteY111" fmla="*/ 5272 h 10000"/>
              <a:gd name="connsiteX112" fmla="*/ 9338 w 9872"/>
              <a:gd name="connsiteY112" fmla="*/ 4942 h 10000"/>
              <a:gd name="connsiteX113" fmla="*/ 9397 w 9872"/>
              <a:gd name="connsiteY113" fmla="*/ 5370 h 10000"/>
              <a:gd name="connsiteX114" fmla="*/ 9469 w 9872"/>
              <a:gd name="connsiteY114" fmla="*/ 4942 h 10000"/>
              <a:gd name="connsiteX115" fmla="*/ 9540 w 9872"/>
              <a:gd name="connsiteY115" fmla="*/ 5603 h 10000"/>
              <a:gd name="connsiteX116" fmla="*/ 9671 w 9872"/>
              <a:gd name="connsiteY116" fmla="*/ 5370 h 10000"/>
              <a:gd name="connsiteX117" fmla="*/ 9740 w 9872"/>
              <a:gd name="connsiteY117" fmla="*/ 5370 h 10000"/>
              <a:gd name="connsiteX118" fmla="*/ 9799 w 9872"/>
              <a:gd name="connsiteY118" fmla="*/ 4611 h 10000"/>
              <a:gd name="connsiteX119" fmla="*/ 9872 w 9872"/>
              <a:gd name="connsiteY119" fmla="*/ 5486 h 10000"/>
              <a:gd name="connsiteX0" fmla="*/ 0 w 9926"/>
              <a:gd name="connsiteY0" fmla="*/ 10000 h 10000"/>
              <a:gd name="connsiteX1" fmla="*/ 145 w 9926"/>
              <a:gd name="connsiteY1" fmla="*/ 9767 h 10000"/>
              <a:gd name="connsiteX2" fmla="*/ 202 w 9926"/>
              <a:gd name="connsiteY2" fmla="*/ 9767 h 10000"/>
              <a:gd name="connsiteX3" fmla="*/ 276 w 9926"/>
              <a:gd name="connsiteY3" fmla="*/ 9339 h 10000"/>
              <a:gd name="connsiteX4" fmla="*/ 335 w 9926"/>
              <a:gd name="connsiteY4" fmla="*/ 9125 h 10000"/>
              <a:gd name="connsiteX5" fmla="*/ 479 w 9926"/>
              <a:gd name="connsiteY5" fmla="*/ 8560 h 10000"/>
              <a:gd name="connsiteX6" fmla="*/ 541 w 9926"/>
              <a:gd name="connsiteY6" fmla="*/ 8560 h 10000"/>
              <a:gd name="connsiteX7" fmla="*/ 610 w 9926"/>
              <a:gd name="connsiteY7" fmla="*/ 7568 h 10000"/>
              <a:gd name="connsiteX8" fmla="*/ 683 w 9926"/>
              <a:gd name="connsiteY8" fmla="*/ 7568 h 10000"/>
              <a:gd name="connsiteX9" fmla="*/ 815 w 9926"/>
              <a:gd name="connsiteY9" fmla="*/ 7685 h 10000"/>
              <a:gd name="connsiteX10" fmla="*/ 887 w 9926"/>
              <a:gd name="connsiteY10" fmla="*/ 7802 h 10000"/>
              <a:gd name="connsiteX11" fmla="*/ 947 w 9926"/>
              <a:gd name="connsiteY11" fmla="*/ 7354 h 10000"/>
              <a:gd name="connsiteX12" fmla="*/ 1019 w 9926"/>
              <a:gd name="connsiteY12" fmla="*/ 7237 h 10000"/>
              <a:gd name="connsiteX13" fmla="*/ 1151 w 9926"/>
              <a:gd name="connsiteY13" fmla="*/ 5603 h 10000"/>
              <a:gd name="connsiteX14" fmla="*/ 1223 w 9926"/>
              <a:gd name="connsiteY14" fmla="*/ 4942 h 10000"/>
              <a:gd name="connsiteX15" fmla="*/ 1282 w 9926"/>
              <a:gd name="connsiteY15" fmla="*/ 5603 h 10000"/>
              <a:gd name="connsiteX16" fmla="*/ 1356 w 9926"/>
              <a:gd name="connsiteY16" fmla="*/ 5700 h 10000"/>
              <a:gd name="connsiteX17" fmla="*/ 1487 w 9926"/>
              <a:gd name="connsiteY17" fmla="*/ 5370 h 10000"/>
              <a:gd name="connsiteX18" fmla="*/ 1559 w 9926"/>
              <a:gd name="connsiteY18" fmla="*/ 5700 h 10000"/>
              <a:gd name="connsiteX19" fmla="*/ 1620 w 9926"/>
              <a:gd name="connsiteY19" fmla="*/ 5272 h 10000"/>
              <a:gd name="connsiteX20" fmla="*/ 1692 w 9926"/>
              <a:gd name="connsiteY20" fmla="*/ 5603 h 10000"/>
              <a:gd name="connsiteX21" fmla="*/ 1822 w 9926"/>
              <a:gd name="connsiteY21" fmla="*/ 5058 h 10000"/>
              <a:gd name="connsiteX22" fmla="*/ 1893 w 9926"/>
              <a:gd name="connsiteY22" fmla="*/ 5370 h 10000"/>
              <a:gd name="connsiteX23" fmla="*/ 1966 w 9926"/>
              <a:gd name="connsiteY23" fmla="*/ 5156 h 10000"/>
              <a:gd name="connsiteX24" fmla="*/ 2027 w 9926"/>
              <a:gd name="connsiteY24" fmla="*/ 5486 h 10000"/>
              <a:gd name="connsiteX25" fmla="*/ 2169 w 9926"/>
              <a:gd name="connsiteY25" fmla="*/ 4611 h 10000"/>
              <a:gd name="connsiteX26" fmla="*/ 2230 w 9926"/>
              <a:gd name="connsiteY26" fmla="*/ 5156 h 10000"/>
              <a:gd name="connsiteX27" fmla="*/ 2301 w 9926"/>
              <a:gd name="connsiteY27" fmla="*/ 5272 h 10000"/>
              <a:gd name="connsiteX28" fmla="*/ 2360 w 9926"/>
              <a:gd name="connsiteY28" fmla="*/ 5603 h 10000"/>
              <a:gd name="connsiteX29" fmla="*/ 2435 w 9926"/>
              <a:gd name="connsiteY29" fmla="*/ 5058 h 10000"/>
              <a:gd name="connsiteX30" fmla="*/ 2567 w 9926"/>
              <a:gd name="connsiteY30" fmla="*/ 5486 h 10000"/>
              <a:gd name="connsiteX31" fmla="*/ 2638 w 9926"/>
              <a:gd name="connsiteY31" fmla="*/ 5603 h 10000"/>
              <a:gd name="connsiteX32" fmla="*/ 2708 w 9926"/>
              <a:gd name="connsiteY32" fmla="*/ 5370 h 10000"/>
              <a:gd name="connsiteX33" fmla="*/ 2771 w 9926"/>
              <a:gd name="connsiteY33" fmla="*/ 5370 h 10000"/>
              <a:gd name="connsiteX34" fmla="*/ 2914 w 9926"/>
              <a:gd name="connsiteY34" fmla="*/ 5370 h 10000"/>
              <a:gd name="connsiteX35" fmla="*/ 2973 w 9926"/>
              <a:gd name="connsiteY35" fmla="*/ 4611 h 10000"/>
              <a:gd name="connsiteX36" fmla="*/ 3046 w 9926"/>
              <a:gd name="connsiteY36" fmla="*/ 4942 h 10000"/>
              <a:gd name="connsiteX37" fmla="*/ 3105 w 9926"/>
              <a:gd name="connsiteY37" fmla="*/ 4728 h 10000"/>
              <a:gd name="connsiteX38" fmla="*/ 3249 w 9926"/>
              <a:gd name="connsiteY38" fmla="*/ 6031 h 10000"/>
              <a:gd name="connsiteX39" fmla="*/ 3308 w 9926"/>
              <a:gd name="connsiteY39" fmla="*/ 5272 h 10000"/>
              <a:gd name="connsiteX40" fmla="*/ 3381 w 9926"/>
              <a:gd name="connsiteY40" fmla="*/ 5272 h 10000"/>
              <a:gd name="connsiteX41" fmla="*/ 3453 w 9926"/>
              <a:gd name="connsiteY41" fmla="*/ 5272 h 10000"/>
              <a:gd name="connsiteX42" fmla="*/ 3584 w 9926"/>
              <a:gd name="connsiteY42" fmla="*/ 4611 h 10000"/>
              <a:gd name="connsiteX43" fmla="*/ 3646 w 9926"/>
              <a:gd name="connsiteY43" fmla="*/ 5370 h 10000"/>
              <a:gd name="connsiteX44" fmla="*/ 3716 w 9926"/>
              <a:gd name="connsiteY44" fmla="*/ 5486 h 10000"/>
              <a:gd name="connsiteX45" fmla="*/ 3790 w 9926"/>
              <a:gd name="connsiteY45" fmla="*/ 5058 h 10000"/>
              <a:gd name="connsiteX46" fmla="*/ 3920 w 9926"/>
              <a:gd name="connsiteY46" fmla="*/ 5603 h 10000"/>
              <a:gd name="connsiteX47" fmla="*/ 3993 w 9926"/>
              <a:gd name="connsiteY47" fmla="*/ 4611 h 10000"/>
              <a:gd name="connsiteX48" fmla="*/ 4052 w 9926"/>
              <a:gd name="connsiteY48" fmla="*/ 4825 h 10000"/>
              <a:gd name="connsiteX49" fmla="*/ 4124 w 9926"/>
              <a:gd name="connsiteY49" fmla="*/ 4397 h 10000"/>
              <a:gd name="connsiteX50" fmla="*/ 4255 w 9926"/>
              <a:gd name="connsiteY50" fmla="*/ 5058 h 10000"/>
              <a:gd name="connsiteX51" fmla="*/ 4329 w 9926"/>
              <a:gd name="connsiteY51" fmla="*/ 5156 h 10000"/>
              <a:gd name="connsiteX52" fmla="*/ 4387 w 9926"/>
              <a:gd name="connsiteY52" fmla="*/ 4825 h 10000"/>
              <a:gd name="connsiteX53" fmla="*/ 4460 w 9926"/>
              <a:gd name="connsiteY53" fmla="*/ 5156 h 10000"/>
              <a:gd name="connsiteX54" fmla="*/ 4592 w 9926"/>
              <a:gd name="connsiteY54" fmla="*/ 5156 h 10000"/>
              <a:gd name="connsiteX55" fmla="*/ 4665 w 9926"/>
              <a:gd name="connsiteY55" fmla="*/ 5486 h 10000"/>
              <a:gd name="connsiteX56" fmla="*/ 4737 w 9926"/>
              <a:gd name="connsiteY56" fmla="*/ 5370 h 10000"/>
              <a:gd name="connsiteX57" fmla="*/ 4794 w 9926"/>
              <a:gd name="connsiteY57" fmla="*/ 5272 h 10000"/>
              <a:gd name="connsiteX58" fmla="*/ 4928 w 9926"/>
              <a:gd name="connsiteY58" fmla="*/ 4942 h 10000"/>
              <a:gd name="connsiteX59" fmla="*/ 4998 w 9926"/>
              <a:gd name="connsiteY59" fmla="*/ 4942 h 10000"/>
              <a:gd name="connsiteX60" fmla="*/ 5073 w 9926"/>
              <a:gd name="connsiteY60" fmla="*/ 5272 h 10000"/>
              <a:gd name="connsiteX61" fmla="*/ 5131 w 9926"/>
              <a:gd name="connsiteY61" fmla="*/ 5486 h 10000"/>
              <a:gd name="connsiteX62" fmla="*/ 5275 w 9926"/>
              <a:gd name="connsiteY62" fmla="*/ 5156 h 10000"/>
              <a:gd name="connsiteX63" fmla="*/ 5334 w 9926"/>
              <a:gd name="connsiteY63" fmla="*/ 7354 h 10000"/>
              <a:gd name="connsiteX64" fmla="*/ 5407 w 9926"/>
              <a:gd name="connsiteY64" fmla="*/ 8016 h 10000"/>
              <a:gd name="connsiteX65" fmla="*/ 5479 w 9926"/>
              <a:gd name="connsiteY65" fmla="*/ 7140 h 10000"/>
              <a:gd name="connsiteX66" fmla="*/ 5610 w 9926"/>
              <a:gd name="connsiteY66" fmla="*/ 6265 h 10000"/>
              <a:gd name="connsiteX67" fmla="*/ 5672 w 9926"/>
              <a:gd name="connsiteY67" fmla="*/ 6148 h 10000"/>
              <a:gd name="connsiteX68" fmla="*/ 5743 w 9926"/>
              <a:gd name="connsiteY68" fmla="*/ 5486 h 10000"/>
              <a:gd name="connsiteX69" fmla="*/ 5815 w 9926"/>
              <a:gd name="connsiteY69" fmla="*/ 5700 h 10000"/>
              <a:gd name="connsiteX70" fmla="*/ 5875 w 9926"/>
              <a:gd name="connsiteY70" fmla="*/ 5156 h 10000"/>
              <a:gd name="connsiteX71" fmla="*/ 6018 w 9926"/>
              <a:gd name="connsiteY71" fmla="*/ 4942 h 10000"/>
              <a:gd name="connsiteX72" fmla="*/ 6078 w 9926"/>
              <a:gd name="connsiteY72" fmla="*/ 5370 h 10000"/>
              <a:gd name="connsiteX73" fmla="*/ 6151 w 9926"/>
              <a:gd name="connsiteY73" fmla="*/ 5486 h 10000"/>
              <a:gd name="connsiteX74" fmla="*/ 6209 w 9926"/>
              <a:gd name="connsiteY74" fmla="*/ 6362 h 10000"/>
              <a:gd name="connsiteX75" fmla="*/ 6353 w 9926"/>
              <a:gd name="connsiteY75" fmla="*/ 6265 h 10000"/>
              <a:gd name="connsiteX76" fmla="*/ 6414 w 9926"/>
              <a:gd name="connsiteY76" fmla="*/ 5817 h 10000"/>
              <a:gd name="connsiteX77" fmla="*/ 6486 w 9926"/>
              <a:gd name="connsiteY77" fmla="*/ 7023 h 10000"/>
              <a:gd name="connsiteX78" fmla="*/ 6559 w 9926"/>
              <a:gd name="connsiteY78" fmla="*/ 2743 h 10000"/>
              <a:gd name="connsiteX79" fmla="*/ 6691 w 9926"/>
              <a:gd name="connsiteY79" fmla="*/ 0 h 10000"/>
              <a:gd name="connsiteX80" fmla="*/ 6762 w 9926"/>
              <a:gd name="connsiteY80" fmla="*/ 1323 h 10000"/>
              <a:gd name="connsiteX81" fmla="*/ 6821 w 9926"/>
              <a:gd name="connsiteY81" fmla="*/ 875 h 10000"/>
              <a:gd name="connsiteX82" fmla="*/ 6893 w 9926"/>
              <a:gd name="connsiteY82" fmla="*/ 2082 h 10000"/>
              <a:gd name="connsiteX83" fmla="*/ 7026 w 9926"/>
              <a:gd name="connsiteY83" fmla="*/ 1751 h 10000"/>
              <a:gd name="connsiteX84" fmla="*/ 7097 w 9926"/>
              <a:gd name="connsiteY84" fmla="*/ 1751 h 10000"/>
              <a:gd name="connsiteX85" fmla="*/ 7159 w 9926"/>
              <a:gd name="connsiteY85" fmla="*/ 1965 h 10000"/>
              <a:gd name="connsiteX86" fmla="*/ 7229 w 9926"/>
              <a:gd name="connsiteY86" fmla="*/ 2626 h 10000"/>
              <a:gd name="connsiteX87" fmla="*/ 7362 w 9926"/>
              <a:gd name="connsiteY87" fmla="*/ 1634 h 10000"/>
              <a:gd name="connsiteX88" fmla="*/ 7433 w 9926"/>
              <a:gd name="connsiteY88" fmla="*/ 2082 h 10000"/>
              <a:gd name="connsiteX89" fmla="*/ 7493 w 9926"/>
              <a:gd name="connsiteY89" fmla="*/ 1965 h 10000"/>
              <a:gd name="connsiteX90" fmla="*/ 7566 w 9926"/>
              <a:gd name="connsiteY90" fmla="*/ 992 h 10000"/>
              <a:gd name="connsiteX91" fmla="*/ 7699 w 9926"/>
              <a:gd name="connsiteY91" fmla="*/ 1206 h 10000"/>
              <a:gd name="connsiteX92" fmla="*/ 7768 w 9926"/>
              <a:gd name="connsiteY92" fmla="*/ 545 h 10000"/>
              <a:gd name="connsiteX93" fmla="*/ 7841 w 9926"/>
              <a:gd name="connsiteY93" fmla="*/ 4163 h 10000"/>
              <a:gd name="connsiteX94" fmla="*/ 7900 w 9926"/>
              <a:gd name="connsiteY94" fmla="*/ 5700 h 10000"/>
              <a:gd name="connsiteX95" fmla="*/ 8044 w 9926"/>
              <a:gd name="connsiteY95" fmla="*/ 5700 h 10000"/>
              <a:gd name="connsiteX96" fmla="*/ 8106 w 9926"/>
              <a:gd name="connsiteY96" fmla="*/ 5156 h 10000"/>
              <a:gd name="connsiteX97" fmla="*/ 8177 w 9926"/>
              <a:gd name="connsiteY97" fmla="*/ 5156 h 10000"/>
              <a:gd name="connsiteX98" fmla="*/ 8236 w 9926"/>
              <a:gd name="connsiteY98" fmla="*/ 5700 h 10000"/>
              <a:gd name="connsiteX99" fmla="*/ 8380 w 9926"/>
              <a:gd name="connsiteY99" fmla="*/ 5272 h 10000"/>
              <a:gd name="connsiteX100" fmla="*/ 8441 w 9926"/>
              <a:gd name="connsiteY100" fmla="*/ 4280 h 10000"/>
              <a:gd name="connsiteX101" fmla="*/ 8513 w 9926"/>
              <a:gd name="connsiteY101" fmla="*/ 5058 h 10000"/>
              <a:gd name="connsiteX102" fmla="*/ 8585 w 9926"/>
              <a:gd name="connsiteY102" fmla="*/ 5058 h 10000"/>
              <a:gd name="connsiteX103" fmla="*/ 8717 w 9926"/>
              <a:gd name="connsiteY103" fmla="*/ 4611 h 10000"/>
              <a:gd name="connsiteX104" fmla="*/ 8776 w 9926"/>
              <a:gd name="connsiteY104" fmla="*/ 5058 h 10000"/>
              <a:gd name="connsiteX105" fmla="*/ 8847 w 9926"/>
              <a:gd name="connsiteY105" fmla="*/ 5156 h 10000"/>
              <a:gd name="connsiteX106" fmla="*/ 8921 w 9926"/>
              <a:gd name="connsiteY106" fmla="*/ 5156 h 10000"/>
              <a:gd name="connsiteX107" fmla="*/ 8979 w 9926"/>
              <a:gd name="connsiteY107" fmla="*/ 5058 h 10000"/>
              <a:gd name="connsiteX108" fmla="*/ 9124 w 9926"/>
              <a:gd name="connsiteY108" fmla="*/ 4825 h 10000"/>
              <a:gd name="connsiteX109" fmla="*/ 9184 w 9926"/>
              <a:gd name="connsiteY109" fmla="*/ 5058 h 10000"/>
              <a:gd name="connsiteX110" fmla="*/ 9256 w 9926"/>
              <a:gd name="connsiteY110" fmla="*/ 4825 h 10000"/>
              <a:gd name="connsiteX111" fmla="*/ 9328 w 9926"/>
              <a:gd name="connsiteY111" fmla="*/ 5272 h 10000"/>
              <a:gd name="connsiteX112" fmla="*/ 9459 w 9926"/>
              <a:gd name="connsiteY112" fmla="*/ 4942 h 10000"/>
              <a:gd name="connsiteX113" fmla="*/ 9519 w 9926"/>
              <a:gd name="connsiteY113" fmla="*/ 5370 h 10000"/>
              <a:gd name="connsiteX114" fmla="*/ 9592 w 9926"/>
              <a:gd name="connsiteY114" fmla="*/ 4942 h 10000"/>
              <a:gd name="connsiteX115" fmla="*/ 9664 w 9926"/>
              <a:gd name="connsiteY115" fmla="*/ 5603 h 10000"/>
              <a:gd name="connsiteX116" fmla="*/ 9796 w 9926"/>
              <a:gd name="connsiteY116" fmla="*/ 5370 h 10000"/>
              <a:gd name="connsiteX117" fmla="*/ 9866 w 9926"/>
              <a:gd name="connsiteY117" fmla="*/ 5370 h 10000"/>
              <a:gd name="connsiteX118" fmla="*/ 9926 w 9926"/>
              <a:gd name="connsiteY118" fmla="*/ 4611 h 10000"/>
              <a:gd name="connsiteX0" fmla="*/ 0 w 9940"/>
              <a:gd name="connsiteY0" fmla="*/ 10000 h 10000"/>
              <a:gd name="connsiteX1" fmla="*/ 146 w 9940"/>
              <a:gd name="connsiteY1" fmla="*/ 9767 h 10000"/>
              <a:gd name="connsiteX2" fmla="*/ 204 w 9940"/>
              <a:gd name="connsiteY2" fmla="*/ 9767 h 10000"/>
              <a:gd name="connsiteX3" fmla="*/ 278 w 9940"/>
              <a:gd name="connsiteY3" fmla="*/ 9339 h 10000"/>
              <a:gd name="connsiteX4" fmla="*/ 337 w 9940"/>
              <a:gd name="connsiteY4" fmla="*/ 9125 h 10000"/>
              <a:gd name="connsiteX5" fmla="*/ 483 w 9940"/>
              <a:gd name="connsiteY5" fmla="*/ 8560 h 10000"/>
              <a:gd name="connsiteX6" fmla="*/ 545 w 9940"/>
              <a:gd name="connsiteY6" fmla="*/ 8560 h 10000"/>
              <a:gd name="connsiteX7" fmla="*/ 615 w 9940"/>
              <a:gd name="connsiteY7" fmla="*/ 7568 h 10000"/>
              <a:gd name="connsiteX8" fmla="*/ 688 w 9940"/>
              <a:gd name="connsiteY8" fmla="*/ 7568 h 10000"/>
              <a:gd name="connsiteX9" fmla="*/ 821 w 9940"/>
              <a:gd name="connsiteY9" fmla="*/ 7685 h 10000"/>
              <a:gd name="connsiteX10" fmla="*/ 894 w 9940"/>
              <a:gd name="connsiteY10" fmla="*/ 7802 h 10000"/>
              <a:gd name="connsiteX11" fmla="*/ 954 w 9940"/>
              <a:gd name="connsiteY11" fmla="*/ 7354 h 10000"/>
              <a:gd name="connsiteX12" fmla="*/ 1027 w 9940"/>
              <a:gd name="connsiteY12" fmla="*/ 7237 h 10000"/>
              <a:gd name="connsiteX13" fmla="*/ 1160 w 9940"/>
              <a:gd name="connsiteY13" fmla="*/ 5603 h 10000"/>
              <a:gd name="connsiteX14" fmla="*/ 1232 w 9940"/>
              <a:gd name="connsiteY14" fmla="*/ 4942 h 10000"/>
              <a:gd name="connsiteX15" fmla="*/ 1292 w 9940"/>
              <a:gd name="connsiteY15" fmla="*/ 5603 h 10000"/>
              <a:gd name="connsiteX16" fmla="*/ 1366 w 9940"/>
              <a:gd name="connsiteY16" fmla="*/ 5700 h 10000"/>
              <a:gd name="connsiteX17" fmla="*/ 1498 w 9940"/>
              <a:gd name="connsiteY17" fmla="*/ 5370 h 10000"/>
              <a:gd name="connsiteX18" fmla="*/ 1571 w 9940"/>
              <a:gd name="connsiteY18" fmla="*/ 5700 h 10000"/>
              <a:gd name="connsiteX19" fmla="*/ 1632 w 9940"/>
              <a:gd name="connsiteY19" fmla="*/ 5272 h 10000"/>
              <a:gd name="connsiteX20" fmla="*/ 1705 w 9940"/>
              <a:gd name="connsiteY20" fmla="*/ 5603 h 10000"/>
              <a:gd name="connsiteX21" fmla="*/ 1836 w 9940"/>
              <a:gd name="connsiteY21" fmla="*/ 5058 h 10000"/>
              <a:gd name="connsiteX22" fmla="*/ 1907 w 9940"/>
              <a:gd name="connsiteY22" fmla="*/ 5370 h 10000"/>
              <a:gd name="connsiteX23" fmla="*/ 1981 w 9940"/>
              <a:gd name="connsiteY23" fmla="*/ 5156 h 10000"/>
              <a:gd name="connsiteX24" fmla="*/ 2042 w 9940"/>
              <a:gd name="connsiteY24" fmla="*/ 5486 h 10000"/>
              <a:gd name="connsiteX25" fmla="*/ 2185 w 9940"/>
              <a:gd name="connsiteY25" fmla="*/ 4611 h 10000"/>
              <a:gd name="connsiteX26" fmla="*/ 2247 w 9940"/>
              <a:gd name="connsiteY26" fmla="*/ 5156 h 10000"/>
              <a:gd name="connsiteX27" fmla="*/ 2318 w 9940"/>
              <a:gd name="connsiteY27" fmla="*/ 5272 h 10000"/>
              <a:gd name="connsiteX28" fmla="*/ 2378 w 9940"/>
              <a:gd name="connsiteY28" fmla="*/ 5603 h 10000"/>
              <a:gd name="connsiteX29" fmla="*/ 2453 w 9940"/>
              <a:gd name="connsiteY29" fmla="*/ 5058 h 10000"/>
              <a:gd name="connsiteX30" fmla="*/ 2586 w 9940"/>
              <a:gd name="connsiteY30" fmla="*/ 5486 h 10000"/>
              <a:gd name="connsiteX31" fmla="*/ 2658 w 9940"/>
              <a:gd name="connsiteY31" fmla="*/ 5603 h 10000"/>
              <a:gd name="connsiteX32" fmla="*/ 2728 w 9940"/>
              <a:gd name="connsiteY32" fmla="*/ 5370 h 10000"/>
              <a:gd name="connsiteX33" fmla="*/ 2792 w 9940"/>
              <a:gd name="connsiteY33" fmla="*/ 5370 h 10000"/>
              <a:gd name="connsiteX34" fmla="*/ 2936 w 9940"/>
              <a:gd name="connsiteY34" fmla="*/ 5370 h 10000"/>
              <a:gd name="connsiteX35" fmla="*/ 2995 w 9940"/>
              <a:gd name="connsiteY35" fmla="*/ 4611 h 10000"/>
              <a:gd name="connsiteX36" fmla="*/ 3069 w 9940"/>
              <a:gd name="connsiteY36" fmla="*/ 4942 h 10000"/>
              <a:gd name="connsiteX37" fmla="*/ 3128 w 9940"/>
              <a:gd name="connsiteY37" fmla="*/ 4728 h 10000"/>
              <a:gd name="connsiteX38" fmla="*/ 3273 w 9940"/>
              <a:gd name="connsiteY38" fmla="*/ 6031 h 10000"/>
              <a:gd name="connsiteX39" fmla="*/ 3333 w 9940"/>
              <a:gd name="connsiteY39" fmla="*/ 5272 h 10000"/>
              <a:gd name="connsiteX40" fmla="*/ 3406 w 9940"/>
              <a:gd name="connsiteY40" fmla="*/ 5272 h 10000"/>
              <a:gd name="connsiteX41" fmla="*/ 3479 w 9940"/>
              <a:gd name="connsiteY41" fmla="*/ 5272 h 10000"/>
              <a:gd name="connsiteX42" fmla="*/ 3611 w 9940"/>
              <a:gd name="connsiteY42" fmla="*/ 4611 h 10000"/>
              <a:gd name="connsiteX43" fmla="*/ 3673 w 9940"/>
              <a:gd name="connsiteY43" fmla="*/ 5370 h 10000"/>
              <a:gd name="connsiteX44" fmla="*/ 3744 w 9940"/>
              <a:gd name="connsiteY44" fmla="*/ 5486 h 10000"/>
              <a:gd name="connsiteX45" fmla="*/ 3818 w 9940"/>
              <a:gd name="connsiteY45" fmla="*/ 5058 h 10000"/>
              <a:gd name="connsiteX46" fmla="*/ 3949 w 9940"/>
              <a:gd name="connsiteY46" fmla="*/ 5603 h 10000"/>
              <a:gd name="connsiteX47" fmla="*/ 4023 w 9940"/>
              <a:gd name="connsiteY47" fmla="*/ 4611 h 10000"/>
              <a:gd name="connsiteX48" fmla="*/ 4082 w 9940"/>
              <a:gd name="connsiteY48" fmla="*/ 4825 h 10000"/>
              <a:gd name="connsiteX49" fmla="*/ 4155 w 9940"/>
              <a:gd name="connsiteY49" fmla="*/ 4397 h 10000"/>
              <a:gd name="connsiteX50" fmla="*/ 4287 w 9940"/>
              <a:gd name="connsiteY50" fmla="*/ 5058 h 10000"/>
              <a:gd name="connsiteX51" fmla="*/ 4361 w 9940"/>
              <a:gd name="connsiteY51" fmla="*/ 5156 h 10000"/>
              <a:gd name="connsiteX52" fmla="*/ 4420 w 9940"/>
              <a:gd name="connsiteY52" fmla="*/ 4825 h 10000"/>
              <a:gd name="connsiteX53" fmla="*/ 4493 w 9940"/>
              <a:gd name="connsiteY53" fmla="*/ 5156 h 10000"/>
              <a:gd name="connsiteX54" fmla="*/ 4626 w 9940"/>
              <a:gd name="connsiteY54" fmla="*/ 5156 h 10000"/>
              <a:gd name="connsiteX55" fmla="*/ 4700 w 9940"/>
              <a:gd name="connsiteY55" fmla="*/ 5486 h 10000"/>
              <a:gd name="connsiteX56" fmla="*/ 4772 w 9940"/>
              <a:gd name="connsiteY56" fmla="*/ 5370 h 10000"/>
              <a:gd name="connsiteX57" fmla="*/ 4830 w 9940"/>
              <a:gd name="connsiteY57" fmla="*/ 5272 h 10000"/>
              <a:gd name="connsiteX58" fmla="*/ 4965 w 9940"/>
              <a:gd name="connsiteY58" fmla="*/ 4942 h 10000"/>
              <a:gd name="connsiteX59" fmla="*/ 5035 w 9940"/>
              <a:gd name="connsiteY59" fmla="*/ 4942 h 10000"/>
              <a:gd name="connsiteX60" fmla="*/ 5111 w 9940"/>
              <a:gd name="connsiteY60" fmla="*/ 5272 h 10000"/>
              <a:gd name="connsiteX61" fmla="*/ 5169 w 9940"/>
              <a:gd name="connsiteY61" fmla="*/ 5486 h 10000"/>
              <a:gd name="connsiteX62" fmla="*/ 5314 w 9940"/>
              <a:gd name="connsiteY62" fmla="*/ 5156 h 10000"/>
              <a:gd name="connsiteX63" fmla="*/ 5374 w 9940"/>
              <a:gd name="connsiteY63" fmla="*/ 7354 h 10000"/>
              <a:gd name="connsiteX64" fmla="*/ 5447 w 9940"/>
              <a:gd name="connsiteY64" fmla="*/ 8016 h 10000"/>
              <a:gd name="connsiteX65" fmla="*/ 5520 w 9940"/>
              <a:gd name="connsiteY65" fmla="*/ 7140 h 10000"/>
              <a:gd name="connsiteX66" fmla="*/ 5652 w 9940"/>
              <a:gd name="connsiteY66" fmla="*/ 6265 h 10000"/>
              <a:gd name="connsiteX67" fmla="*/ 5714 w 9940"/>
              <a:gd name="connsiteY67" fmla="*/ 6148 h 10000"/>
              <a:gd name="connsiteX68" fmla="*/ 5786 w 9940"/>
              <a:gd name="connsiteY68" fmla="*/ 5486 h 10000"/>
              <a:gd name="connsiteX69" fmla="*/ 5858 w 9940"/>
              <a:gd name="connsiteY69" fmla="*/ 5700 h 10000"/>
              <a:gd name="connsiteX70" fmla="*/ 5919 w 9940"/>
              <a:gd name="connsiteY70" fmla="*/ 5156 h 10000"/>
              <a:gd name="connsiteX71" fmla="*/ 6063 w 9940"/>
              <a:gd name="connsiteY71" fmla="*/ 4942 h 10000"/>
              <a:gd name="connsiteX72" fmla="*/ 6123 w 9940"/>
              <a:gd name="connsiteY72" fmla="*/ 5370 h 10000"/>
              <a:gd name="connsiteX73" fmla="*/ 6197 w 9940"/>
              <a:gd name="connsiteY73" fmla="*/ 5486 h 10000"/>
              <a:gd name="connsiteX74" fmla="*/ 6255 w 9940"/>
              <a:gd name="connsiteY74" fmla="*/ 6362 h 10000"/>
              <a:gd name="connsiteX75" fmla="*/ 6400 w 9940"/>
              <a:gd name="connsiteY75" fmla="*/ 6265 h 10000"/>
              <a:gd name="connsiteX76" fmla="*/ 6462 w 9940"/>
              <a:gd name="connsiteY76" fmla="*/ 5817 h 10000"/>
              <a:gd name="connsiteX77" fmla="*/ 6534 w 9940"/>
              <a:gd name="connsiteY77" fmla="*/ 7023 h 10000"/>
              <a:gd name="connsiteX78" fmla="*/ 6608 w 9940"/>
              <a:gd name="connsiteY78" fmla="*/ 2743 h 10000"/>
              <a:gd name="connsiteX79" fmla="*/ 6741 w 9940"/>
              <a:gd name="connsiteY79" fmla="*/ 0 h 10000"/>
              <a:gd name="connsiteX80" fmla="*/ 6812 w 9940"/>
              <a:gd name="connsiteY80" fmla="*/ 1323 h 10000"/>
              <a:gd name="connsiteX81" fmla="*/ 6872 w 9940"/>
              <a:gd name="connsiteY81" fmla="*/ 875 h 10000"/>
              <a:gd name="connsiteX82" fmla="*/ 6944 w 9940"/>
              <a:gd name="connsiteY82" fmla="*/ 2082 h 10000"/>
              <a:gd name="connsiteX83" fmla="*/ 7078 w 9940"/>
              <a:gd name="connsiteY83" fmla="*/ 1751 h 10000"/>
              <a:gd name="connsiteX84" fmla="*/ 7150 w 9940"/>
              <a:gd name="connsiteY84" fmla="*/ 1751 h 10000"/>
              <a:gd name="connsiteX85" fmla="*/ 7212 w 9940"/>
              <a:gd name="connsiteY85" fmla="*/ 1965 h 10000"/>
              <a:gd name="connsiteX86" fmla="*/ 7283 w 9940"/>
              <a:gd name="connsiteY86" fmla="*/ 2626 h 10000"/>
              <a:gd name="connsiteX87" fmla="*/ 7417 w 9940"/>
              <a:gd name="connsiteY87" fmla="*/ 1634 h 10000"/>
              <a:gd name="connsiteX88" fmla="*/ 7488 w 9940"/>
              <a:gd name="connsiteY88" fmla="*/ 2082 h 10000"/>
              <a:gd name="connsiteX89" fmla="*/ 7549 w 9940"/>
              <a:gd name="connsiteY89" fmla="*/ 1965 h 10000"/>
              <a:gd name="connsiteX90" fmla="*/ 7622 w 9940"/>
              <a:gd name="connsiteY90" fmla="*/ 992 h 10000"/>
              <a:gd name="connsiteX91" fmla="*/ 7756 w 9940"/>
              <a:gd name="connsiteY91" fmla="*/ 1206 h 10000"/>
              <a:gd name="connsiteX92" fmla="*/ 7826 w 9940"/>
              <a:gd name="connsiteY92" fmla="*/ 545 h 10000"/>
              <a:gd name="connsiteX93" fmla="*/ 7899 w 9940"/>
              <a:gd name="connsiteY93" fmla="*/ 4163 h 10000"/>
              <a:gd name="connsiteX94" fmla="*/ 7959 w 9940"/>
              <a:gd name="connsiteY94" fmla="*/ 5700 h 10000"/>
              <a:gd name="connsiteX95" fmla="*/ 8104 w 9940"/>
              <a:gd name="connsiteY95" fmla="*/ 5700 h 10000"/>
              <a:gd name="connsiteX96" fmla="*/ 8166 w 9940"/>
              <a:gd name="connsiteY96" fmla="*/ 5156 h 10000"/>
              <a:gd name="connsiteX97" fmla="*/ 8238 w 9940"/>
              <a:gd name="connsiteY97" fmla="*/ 5156 h 10000"/>
              <a:gd name="connsiteX98" fmla="*/ 8297 w 9940"/>
              <a:gd name="connsiteY98" fmla="*/ 5700 h 10000"/>
              <a:gd name="connsiteX99" fmla="*/ 8442 w 9940"/>
              <a:gd name="connsiteY99" fmla="*/ 5272 h 10000"/>
              <a:gd name="connsiteX100" fmla="*/ 8504 w 9940"/>
              <a:gd name="connsiteY100" fmla="*/ 4280 h 10000"/>
              <a:gd name="connsiteX101" fmla="*/ 8576 w 9940"/>
              <a:gd name="connsiteY101" fmla="*/ 5058 h 10000"/>
              <a:gd name="connsiteX102" fmla="*/ 8649 w 9940"/>
              <a:gd name="connsiteY102" fmla="*/ 5058 h 10000"/>
              <a:gd name="connsiteX103" fmla="*/ 8782 w 9940"/>
              <a:gd name="connsiteY103" fmla="*/ 4611 h 10000"/>
              <a:gd name="connsiteX104" fmla="*/ 8841 w 9940"/>
              <a:gd name="connsiteY104" fmla="*/ 5058 h 10000"/>
              <a:gd name="connsiteX105" fmla="*/ 8913 w 9940"/>
              <a:gd name="connsiteY105" fmla="*/ 5156 h 10000"/>
              <a:gd name="connsiteX106" fmla="*/ 8988 w 9940"/>
              <a:gd name="connsiteY106" fmla="*/ 5156 h 10000"/>
              <a:gd name="connsiteX107" fmla="*/ 9046 w 9940"/>
              <a:gd name="connsiteY107" fmla="*/ 5058 h 10000"/>
              <a:gd name="connsiteX108" fmla="*/ 9192 w 9940"/>
              <a:gd name="connsiteY108" fmla="*/ 4825 h 10000"/>
              <a:gd name="connsiteX109" fmla="*/ 9252 w 9940"/>
              <a:gd name="connsiteY109" fmla="*/ 5058 h 10000"/>
              <a:gd name="connsiteX110" fmla="*/ 9325 w 9940"/>
              <a:gd name="connsiteY110" fmla="*/ 4825 h 10000"/>
              <a:gd name="connsiteX111" fmla="*/ 9398 w 9940"/>
              <a:gd name="connsiteY111" fmla="*/ 5272 h 10000"/>
              <a:gd name="connsiteX112" fmla="*/ 9530 w 9940"/>
              <a:gd name="connsiteY112" fmla="*/ 4942 h 10000"/>
              <a:gd name="connsiteX113" fmla="*/ 9590 w 9940"/>
              <a:gd name="connsiteY113" fmla="*/ 5370 h 10000"/>
              <a:gd name="connsiteX114" fmla="*/ 9664 w 9940"/>
              <a:gd name="connsiteY114" fmla="*/ 4942 h 10000"/>
              <a:gd name="connsiteX115" fmla="*/ 9736 w 9940"/>
              <a:gd name="connsiteY115" fmla="*/ 5603 h 10000"/>
              <a:gd name="connsiteX116" fmla="*/ 9869 w 9940"/>
              <a:gd name="connsiteY116" fmla="*/ 5370 h 10000"/>
              <a:gd name="connsiteX117" fmla="*/ 9940 w 9940"/>
              <a:gd name="connsiteY117" fmla="*/ 5370 h 10000"/>
              <a:gd name="connsiteX0" fmla="*/ 0 w 9929"/>
              <a:gd name="connsiteY0" fmla="*/ 10000 h 10000"/>
              <a:gd name="connsiteX1" fmla="*/ 147 w 9929"/>
              <a:gd name="connsiteY1" fmla="*/ 9767 h 10000"/>
              <a:gd name="connsiteX2" fmla="*/ 205 w 9929"/>
              <a:gd name="connsiteY2" fmla="*/ 9767 h 10000"/>
              <a:gd name="connsiteX3" fmla="*/ 280 w 9929"/>
              <a:gd name="connsiteY3" fmla="*/ 9339 h 10000"/>
              <a:gd name="connsiteX4" fmla="*/ 339 w 9929"/>
              <a:gd name="connsiteY4" fmla="*/ 9125 h 10000"/>
              <a:gd name="connsiteX5" fmla="*/ 486 w 9929"/>
              <a:gd name="connsiteY5" fmla="*/ 8560 h 10000"/>
              <a:gd name="connsiteX6" fmla="*/ 548 w 9929"/>
              <a:gd name="connsiteY6" fmla="*/ 8560 h 10000"/>
              <a:gd name="connsiteX7" fmla="*/ 619 w 9929"/>
              <a:gd name="connsiteY7" fmla="*/ 7568 h 10000"/>
              <a:gd name="connsiteX8" fmla="*/ 692 w 9929"/>
              <a:gd name="connsiteY8" fmla="*/ 7568 h 10000"/>
              <a:gd name="connsiteX9" fmla="*/ 826 w 9929"/>
              <a:gd name="connsiteY9" fmla="*/ 7685 h 10000"/>
              <a:gd name="connsiteX10" fmla="*/ 899 w 9929"/>
              <a:gd name="connsiteY10" fmla="*/ 7802 h 10000"/>
              <a:gd name="connsiteX11" fmla="*/ 960 w 9929"/>
              <a:gd name="connsiteY11" fmla="*/ 7354 h 10000"/>
              <a:gd name="connsiteX12" fmla="*/ 1033 w 9929"/>
              <a:gd name="connsiteY12" fmla="*/ 7237 h 10000"/>
              <a:gd name="connsiteX13" fmla="*/ 1167 w 9929"/>
              <a:gd name="connsiteY13" fmla="*/ 5603 h 10000"/>
              <a:gd name="connsiteX14" fmla="*/ 1239 w 9929"/>
              <a:gd name="connsiteY14" fmla="*/ 4942 h 10000"/>
              <a:gd name="connsiteX15" fmla="*/ 1300 w 9929"/>
              <a:gd name="connsiteY15" fmla="*/ 5603 h 10000"/>
              <a:gd name="connsiteX16" fmla="*/ 1374 w 9929"/>
              <a:gd name="connsiteY16" fmla="*/ 5700 h 10000"/>
              <a:gd name="connsiteX17" fmla="*/ 1507 w 9929"/>
              <a:gd name="connsiteY17" fmla="*/ 5370 h 10000"/>
              <a:gd name="connsiteX18" fmla="*/ 1580 w 9929"/>
              <a:gd name="connsiteY18" fmla="*/ 5700 h 10000"/>
              <a:gd name="connsiteX19" fmla="*/ 1642 w 9929"/>
              <a:gd name="connsiteY19" fmla="*/ 5272 h 10000"/>
              <a:gd name="connsiteX20" fmla="*/ 1715 w 9929"/>
              <a:gd name="connsiteY20" fmla="*/ 5603 h 10000"/>
              <a:gd name="connsiteX21" fmla="*/ 1847 w 9929"/>
              <a:gd name="connsiteY21" fmla="*/ 5058 h 10000"/>
              <a:gd name="connsiteX22" fmla="*/ 1919 w 9929"/>
              <a:gd name="connsiteY22" fmla="*/ 5370 h 10000"/>
              <a:gd name="connsiteX23" fmla="*/ 1993 w 9929"/>
              <a:gd name="connsiteY23" fmla="*/ 5156 h 10000"/>
              <a:gd name="connsiteX24" fmla="*/ 2054 w 9929"/>
              <a:gd name="connsiteY24" fmla="*/ 5486 h 10000"/>
              <a:gd name="connsiteX25" fmla="*/ 2198 w 9929"/>
              <a:gd name="connsiteY25" fmla="*/ 4611 h 10000"/>
              <a:gd name="connsiteX26" fmla="*/ 2261 w 9929"/>
              <a:gd name="connsiteY26" fmla="*/ 5156 h 10000"/>
              <a:gd name="connsiteX27" fmla="*/ 2332 w 9929"/>
              <a:gd name="connsiteY27" fmla="*/ 5272 h 10000"/>
              <a:gd name="connsiteX28" fmla="*/ 2392 w 9929"/>
              <a:gd name="connsiteY28" fmla="*/ 5603 h 10000"/>
              <a:gd name="connsiteX29" fmla="*/ 2468 w 9929"/>
              <a:gd name="connsiteY29" fmla="*/ 5058 h 10000"/>
              <a:gd name="connsiteX30" fmla="*/ 2602 w 9929"/>
              <a:gd name="connsiteY30" fmla="*/ 5486 h 10000"/>
              <a:gd name="connsiteX31" fmla="*/ 2674 w 9929"/>
              <a:gd name="connsiteY31" fmla="*/ 5603 h 10000"/>
              <a:gd name="connsiteX32" fmla="*/ 2744 w 9929"/>
              <a:gd name="connsiteY32" fmla="*/ 5370 h 10000"/>
              <a:gd name="connsiteX33" fmla="*/ 2809 w 9929"/>
              <a:gd name="connsiteY33" fmla="*/ 5370 h 10000"/>
              <a:gd name="connsiteX34" fmla="*/ 2954 w 9929"/>
              <a:gd name="connsiteY34" fmla="*/ 5370 h 10000"/>
              <a:gd name="connsiteX35" fmla="*/ 3013 w 9929"/>
              <a:gd name="connsiteY35" fmla="*/ 4611 h 10000"/>
              <a:gd name="connsiteX36" fmla="*/ 3088 w 9929"/>
              <a:gd name="connsiteY36" fmla="*/ 4942 h 10000"/>
              <a:gd name="connsiteX37" fmla="*/ 3147 w 9929"/>
              <a:gd name="connsiteY37" fmla="*/ 4728 h 10000"/>
              <a:gd name="connsiteX38" fmla="*/ 3293 w 9929"/>
              <a:gd name="connsiteY38" fmla="*/ 6031 h 10000"/>
              <a:gd name="connsiteX39" fmla="*/ 3353 w 9929"/>
              <a:gd name="connsiteY39" fmla="*/ 5272 h 10000"/>
              <a:gd name="connsiteX40" fmla="*/ 3427 w 9929"/>
              <a:gd name="connsiteY40" fmla="*/ 5272 h 10000"/>
              <a:gd name="connsiteX41" fmla="*/ 3500 w 9929"/>
              <a:gd name="connsiteY41" fmla="*/ 5272 h 10000"/>
              <a:gd name="connsiteX42" fmla="*/ 3633 w 9929"/>
              <a:gd name="connsiteY42" fmla="*/ 4611 h 10000"/>
              <a:gd name="connsiteX43" fmla="*/ 3695 w 9929"/>
              <a:gd name="connsiteY43" fmla="*/ 5370 h 10000"/>
              <a:gd name="connsiteX44" fmla="*/ 3767 w 9929"/>
              <a:gd name="connsiteY44" fmla="*/ 5486 h 10000"/>
              <a:gd name="connsiteX45" fmla="*/ 3841 w 9929"/>
              <a:gd name="connsiteY45" fmla="*/ 5058 h 10000"/>
              <a:gd name="connsiteX46" fmla="*/ 3973 w 9929"/>
              <a:gd name="connsiteY46" fmla="*/ 5603 h 10000"/>
              <a:gd name="connsiteX47" fmla="*/ 4047 w 9929"/>
              <a:gd name="connsiteY47" fmla="*/ 4611 h 10000"/>
              <a:gd name="connsiteX48" fmla="*/ 4107 w 9929"/>
              <a:gd name="connsiteY48" fmla="*/ 4825 h 10000"/>
              <a:gd name="connsiteX49" fmla="*/ 4180 w 9929"/>
              <a:gd name="connsiteY49" fmla="*/ 4397 h 10000"/>
              <a:gd name="connsiteX50" fmla="*/ 4313 w 9929"/>
              <a:gd name="connsiteY50" fmla="*/ 5058 h 10000"/>
              <a:gd name="connsiteX51" fmla="*/ 4387 w 9929"/>
              <a:gd name="connsiteY51" fmla="*/ 5156 h 10000"/>
              <a:gd name="connsiteX52" fmla="*/ 4447 w 9929"/>
              <a:gd name="connsiteY52" fmla="*/ 4825 h 10000"/>
              <a:gd name="connsiteX53" fmla="*/ 4520 w 9929"/>
              <a:gd name="connsiteY53" fmla="*/ 5156 h 10000"/>
              <a:gd name="connsiteX54" fmla="*/ 4654 w 9929"/>
              <a:gd name="connsiteY54" fmla="*/ 5156 h 10000"/>
              <a:gd name="connsiteX55" fmla="*/ 4728 w 9929"/>
              <a:gd name="connsiteY55" fmla="*/ 5486 h 10000"/>
              <a:gd name="connsiteX56" fmla="*/ 4801 w 9929"/>
              <a:gd name="connsiteY56" fmla="*/ 5370 h 10000"/>
              <a:gd name="connsiteX57" fmla="*/ 4859 w 9929"/>
              <a:gd name="connsiteY57" fmla="*/ 5272 h 10000"/>
              <a:gd name="connsiteX58" fmla="*/ 4995 w 9929"/>
              <a:gd name="connsiteY58" fmla="*/ 4942 h 10000"/>
              <a:gd name="connsiteX59" fmla="*/ 5065 w 9929"/>
              <a:gd name="connsiteY59" fmla="*/ 4942 h 10000"/>
              <a:gd name="connsiteX60" fmla="*/ 5142 w 9929"/>
              <a:gd name="connsiteY60" fmla="*/ 5272 h 10000"/>
              <a:gd name="connsiteX61" fmla="*/ 5200 w 9929"/>
              <a:gd name="connsiteY61" fmla="*/ 5486 h 10000"/>
              <a:gd name="connsiteX62" fmla="*/ 5346 w 9929"/>
              <a:gd name="connsiteY62" fmla="*/ 5156 h 10000"/>
              <a:gd name="connsiteX63" fmla="*/ 5406 w 9929"/>
              <a:gd name="connsiteY63" fmla="*/ 7354 h 10000"/>
              <a:gd name="connsiteX64" fmla="*/ 5480 w 9929"/>
              <a:gd name="connsiteY64" fmla="*/ 8016 h 10000"/>
              <a:gd name="connsiteX65" fmla="*/ 5553 w 9929"/>
              <a:gd name="connsiteY65" fmla="*/ 7140 h 10000"/>
              <a:gd name="connsiteX66" fmla="*/ 5686 w 9929"/>
              <a:gd name="connsiteY66" fmla="*/ 6265 h 10000"/>
              <a:gd name="connsiteX67" fmla="*/ 5748 w 9929"/>
              <a:gd name="connsiteY67" fmla="*/ 6148 h 10000"/>
              <a:gd name="connsiteX68" fmla="*/ 5821 w 9929"/>
              <a:gd name="connsiteY68" fmla="*/ 5486 h 10000"/>
              <a:gd name="connsiteX69" fmla="*/ 5893 w 9929"/>
              <a:gd name="connsiteY69" fmla="*/ 5700 h 10000"/>
              <a:gd name="connsiteX70" fmla="*/ 5955 w 9929"/>
              <a:gd name="connsiteY70" fmla="*/ 5156 h 10000"/>
              <a:gd name="connsiteX71" fmla="*/ 6100 w 9929"/>
              <a:gd name="connsiteY71" fmla="*/ 4942 h 10000"/>
              <a:gd name="connsiteX72" fmla="*/ 6160 w 9929"/>
              <a:gd name="connsiteY72" fmla="*/ 5370 h 10000"/>
              <a:gd name="connsiteX73" fmla="*/ 6234 w 9929"/>
              <a:gd name="connsiteY73" fmla="*/ 5486 h 10000"/>
              <a:gd name="connsiteX74" fmla="*/ 6293 w 9929"/>
              <a:gd name="connsiteY74" fmla="*/ 6362 h 10000"/>
              <a:gd name="connsiteX75" fmla="*/ 6439 w 9929"/>
              <a:gd name="connsiteY75" fmla="*/ 6265 h 10000"/>
              <a:gd name="connsiteX76" fmla="*/ 6501 w 9929"/>
              <a:gd name="connsiteY76" fmla="*/ 5817 h 10000"/>
              <a:gd name="connsiteX77" fmla="*/ 6573 w 9929"/>
              <a:gd name="connsiteY77" fmla="*/ 7023 h 10000"/>
              <a:gd name="connsiteX78" fmla="*/ 6648 w 9929"/>
              <a:gd name="connsiteY78" fmla="*/ 2743 h 10000"/>
              <a:gd name="connsiteX79" fmla="*/ 6782 w 9929"/>
              <a:gd name="connsiteY79" fmla="*/ 0 h 10000"/>
              <a:gd name="connsiteX80" fmla="*/ 6853 w 9929"/>
              <a:gd name="connsiteY80" fmla="*/ 1323 h 10000"/>
              <a:gd name="connsiteX81" fmla="*/ 6913 w 9929"/>
              <a:gd name="connsiteY81" fmla="*/ 875 h 10000"/>
              <a:gd name="connsiteX82" fmla="*/ 6986 w 9929"/>
              <a:gd name="connsiteY82" fmla="*/ 2082 h 10000"/>
              <a:gd name="connsiteX83" fmla="*/ 7121 w 9929"/>
              <a:gd name="connsiteY83" fmla="*/ 1751 h 10000"/>
              <a:gd name="connsiteX84" fmla="*/ 7193 w 9929"/>
              <a:gd name="connsiteY84" fmla="*/ 1751 h 10000"/>
              <a:gd name="connsiteX85" fmla="*/ 7256 w 9929"/>
              <a:gd name="connsiteY85" fmla="*/ 1965 h 10000"/>
              <a:gd name="connsiteX86" fmla="*/ 7327 w 9929"/>
              <a:gd name="connsiteY86" fmla="*/ 2626 h 10000"/>
              <a:gd name="connsiteX87" fmla="*/ 7462 w 9929"/>
              <a:gd name="connsiteY87" fmla="*/ 1634 h 10000"/>
              <a:gd name="connsiteX88" fmla="*/ 7533 w 9929"/>
              <a:gd name="connsiteY88" fmla="*/ 2082 h 10000"/>
              <a:gd name="connsiteX89" fmla="*/ 7595 w 9929"/>
              <a:gd name="connsiteY89" fmla="*/ 1965 h 10000"/>
              <a:gd name="connsiteX90" fmla="*/ 7668 w 9929"/>
              <a:gd name="connsiteY90" fmla="*/ 992 h 10000"/>
              <a:gd name="connsiteX91" fmla="*/ 7803 w 9929"/>
              <a:gd name="connsiteY91" fmla="*/ 1206 h 10000"/>
              <a:gd name="connsiteX92" fmla="*/ 7873 w 9929"/>
              <a:gd name="connsiteY92" fmla="*/ 545 h 10000"/>
              <a:gd name="connsiteX93" fmla="*/ 7947 w 9929"/>
              <a:gd name="connsiteY93" fmla="*/ 4163 h 10000"/>
              <a:gd name="connsiteX94" fmla="*/ 8007 w 9929"/>
              <a:gd name="connsiteY94" fmla="*/ 5700 h 10000"/>
              <a:gd name="connsiteX95" fmla="*/ 8153 w 9929"/>
              <a:gd name="connsiteY95" fmla="*/ 5700 h 10000"/>
              <a:gd name="connsiteX96" fmla="*/ 8215 w 9929"/>
              <a:gd name="connsiteY96" fmla="*/ 5156 h 10000"/>
              <a:gd name="connsiteX97" fmla="*/ 8288 w 9929"/>
              <a:gd name="connsiteY97" fmla="*/ 5156 h 10000"/>
              <a:gd name="connsiteX98" fmla="*/ 8347 w 9929"/>
              <a:gd name="connsiteY98" fmla="*/ 5700 h 10000"/>
              <a:gd name="connsiteX99" fmla="*/ 8493 w 9929"/>
              <a:gd name="connsiteY99" fmla="*/ 5272 h 10000"/>
              <a:gd name="connsiteX100" fmla="*/ 8555 w 9929"/>
              <a:gd name="connsiteY100" fmla="*/ 4280 h 10000"/>
              <a:gd name="connsiteX101" fmla="*/ 8628 w 9929"/>
              <a:gd name="connsiteY101" fmla="*/ 5058 h 10000"/>
              <a:gd name="connsiteX102" fmla="*/ 8701 w 9929"/>
              <a:gd name="connsiteY102" fmla="*/ 5058 h 10000"/>
              <a:gd name="connsiteX103" fmla="*/ 8835 w 9929"/>
              <a:gd name="connsiteY103" fmla="*/ 4611 h 10000"/>
              <a:gd name="connsiteX104" fmla="*/ 8894 w 9929"/>
              <a:gd name="connsiteY104" fmla="*/ 5058 h 10000"/>
              <a:gd name="connsiteX105" fmla="*/ 8967 w 9929"/>
              <a:gd name="connsiteY105" fmla="*/ 5156 h 10000"/>
              <a:gd name="connsiteX106" fmla="*/ 9042 w 9929"/>
              <a:gd name="connsiteY106" fmla="*/ 5156 h 10000"/>
              <a:gd name="connsiteX107" fmla="*/ 9101 w 9929"/>
              <a:gd name="connsiteY107" fmla="*/ 5058 h 10000"/>
              <a:gd name="connsiteX108" fmla="*/ 9247 w 9929"/>
              <a:gd name="connsiteY108" fmla="*/ 4825 h 10000"/>
              <a:gd name="connsiteX109" fmla="*/ 9308 w 9929"/>
              <a:gd name="connsiteY109" fmla="*/ 5058 h 10000"/>
              <a:gd name="connsiteX110" fmla="*/ 9381 w 9929"/>
              <a:gd name="connsiteY110" fmla="*/ 4825 h 10000"/>
              <a:gd name="connsiteX111" fmla="*/ 9455 w 9929"/>
              <a:gd name="connsiteY111" fmla="*/ 5272 h 10000"/>
              <a:gd name="connsiteX112" fmla="*/ 9588 w 9929"/>
              <a:gd name="connsiteY112" fmla="*/ 4942 h 10000"/>
              <a:gd name="connsiteX113" fmla="*/ 9648 w 9929"/>
              <a:gd name="connsiteY113" fmla="*/ 5370 h 10000"/>
              <a:gd name="connsiteX114" fmla="*/ 9722 w 9929"/>
              <a:gd name="connsiteY114" fmla="*/ 4942 h 10000"/>
              <a:gd name="connsiteX115" fmla="*/ 9795 w 9929"/>
              <a:gd name="connsiteY115" fmla="*/ 5603 h 10000"/>
              <a:gd name="connsiteX116" fmla="*/ 9929 w 9929"/>
              <a:gd name="connsiteY116" fmla="*/ 5370 h 10000"/>
              <a:gd name="connsiteX0" fmla="*/ 0 w 9865"/>
              <a:gd name="connsiteY0" fmla="*/ 10000 h 10000"/>
              <a:gd name="connsiteX1" fmla="*/ 148 w 9865"/>
              <a:gd name="connsiteY1" fmla="*/ 9767 h 10000"/>
              <a:gd name="connsiteX2" fmla="*/ 206 w 9865"/>
              <a:gd name="connsiteY2" fmla="*/ 9767 h 10000"/>
              <a:gd name="connsiteX3" fmla="*/ 282 w 9865"/>
              <a:gd name="connsiteY3" fmla="*/ 9339 h 10000"/>
              <a:gd name="connsiteX4" fmla="*/ 341 w 9865"/>
              <a:gd name="connsiteY4" fmla="*/ 9125 h 10000"/>
              <a:gd name="connsiteX5" fmla="*/ 489 w 9865"/>
              <a:gd name="connsiteY5" fmla="*/ 8560 h 10000"/>
              <a:gd name="connsiteX6" fmla="*/ 552 w 9865"/>
              <a:gd name="connsiteY6" fmla="*/ 8560 h 10000"/>
              <a:gd name="connsiteX7" fmla="*/ 623 w 9865"/>
              <a:gd name="connsiteY7" fmla="*/ 7568 h 10000"/>
              <a:gd name="connsiteX8" fmla="*/ 697 w 9865"/>
              <a:gd name="connsiteY8" fmla="*/ 7568 h 10000"/>
              <a:gd name="connsiteX9" fmla="*/ 832 w 9865"/>
              <a:gd name="connsiteY9" fmla="*/ 7685 h 10000"/>
              <a:gd name="connsiteX10" fmla="*/ 905 w 9865"/>
              <a:gd name="connsiteY10" fmla="*/ 7802 h 10000"/>
              <a:gd name="connsiteX11" fmla="*/ 967 w 9865"/>
              <a:gd name="connsiteY11" fmla="*/ 7354 h 10000"/>
              <a:gd name="connsiteX12" fmla="*/ 1040 w 9865"/>
              <a:gd name="connsiteY12" fmla="*/ 7237 h 10000"/>
              <a:gd name="connsiteX13" fmla="*/ 1175 w 9865"/>
              <a:gd name="connsiteY13" fmla="*/ 5603 h 10000"/>
              <a:gd name="connsiteX14" fmla="*/ 1248 w 9865"/>
              <a:gd name="connsiteY14" fmla="*/ 4942 h 10000"/>
              <a:gd name="connsiteX15" fmla="*/ 1309 w 9865"/>
              <a:gd name="connsiteY15" fmla="*/ 5603 h 10000"/>
              <a:gd name="connsiteX16" fmla="*/ 1384 w 9865"/>
              <a:gd name="connsiteY16" fmla="*/ 5700 h 10000"/>
              <a:gd name="connsiteX17" fmla="*/ 1518 w 9865"/>
              <a:gd name="connsiteY17" fmla="*/ 5370 h 10000"/>
              <a:gd name="connsiteX18" fmla="*/ 1591 w 9865"/>
              <a:gd name="connsiteY18" fmla="*/ 5700 h 10000"/>
              <a:gd name="connsiteX19" fmla="*/ 1654 w 9865"/>
              <a:gd name="connsiteY19" fmla="*/ 5272 h 10000"/>
              <a:gd name="connsiteX20" fmla="*/ 1727 w 9865"/>
              <a:gd name="connsiteY20" fmla="*/ 5603 h 10000"/>
              <a:gd name="connsiteX21" fmla="*/ 1860 w 9865"/>
              <a:gd name="connsiteY21" fmla="*/ 5058 h 10000"/>
              <a:gd name="connsiteX22" fmla="*/ 1933 w 9865"/>
              <a:gd name="connsiteY22" fmla="*/ 5370 h 10000"/>
              <a:gd name="connsiteX23" fmla="*/ 2007 w 9865"/>
              <a:gd name="connsiteY23" fmla="*/ 5156 h 10000"/>
              <a:gd name="connsiteX24" fmla="*/ 2069 w 9865"/>
              <a:gd name="connsiteY24" fmla="*/ 5486 h 10000"/>
              <a:gd name="connsiteX25" fmla="*/ 2214 w 9865"/>
              <a:gd name="connsiteY25" fmla="*/ 4611 h 10000"/>
              <a:gd name="connsiteX26" fmla="*/ 2277 w 9865"/>
              <a:gd name="connsiteY26" fmla="*/ 5156 h 10000"/>
              <a:gd name="connsiteX27" fmla="*/ 2349 w 9865"/>
              <a:gd name="connsiteY27" fmla="*/ 5272 h 10000"/>
              <a:gd name="connsiteX28" fmla="*/ 2409 w 9865"/>
              <a:gd name="connsiteY28" fmla="*/ 5603 h 10000"/>
              <a:gd name="connsiteX29" fmla="*/ 2486 w 9865"/>
              <a:gd name="connsiteY29" fmla="*/ 5058 h 10000"/>
              <a:gd name="connsiteX30" fmla="*/ 2621 w 9865"/>
              <a:gd name="connsiteY30" fmla="*/ 5486 h 10000"/>
              <a:gd name="connsiteX31" fmla="*/ 2693 w 9865"/>
              <a:gd name="connsiteY31" fmla="*/ 5603 h 10000"/>
              <a:gd name="connsiteX32" fmla="*/ 2764 w 9865"/>
              <a:gd name="connsiteY32" fmla="*/ 5370 h 10000"/>
              <a:gd name="connsiteX33" fmla="*/ 2829 w 9865"/>
              <a:gd name="connsiteY33" fmla="*/ 5370 h 10000"/>
              <a:gd name="connsiteX34" fmla="*/ 2975 w 9865"/>
              <a:gd name="connsiteY34" fmla="*/ 5370 h 10000"/>
              <a:gd name="connsiteX35" fmla="*/ 3035 w 9865"/>
              <a:gd name="connsiteY35" fmla="*/ 4611 h 10000"/>
              <a:gd name="connsiteX36" fmla="*/ 3110 w 9865"/>
              <a:gd name="connsiteY36" fmla="*/ 4942 h 10000"/>
              <a:gd name="connsiteX37" fmla="*/ 3170 w 9865"/>
              <a:gd name="connsiteY37" fmla="*/ 4728 h 10000"/>
              <a:gd name="connsiteX38" fmla="*/ 3317 w 9865"/>
              <a:gd name="connsiteY38" fmla="*/ 6031 h 10000"/>
              <a:gd name="connsiteX39" fmla="*/ 3377 w 9865"/>
              <a:gd name="connsiteY39" fmla="*/ 5272 h 10000"/>
              <a:gd name="connsiteX40" fmla="*/ 3452 w 9865"/>
              <a:gd name="connsiteY40" fmla="*/ 5272 h 10000"/>
              <a:gd name="connsiteX41" fmla="*/ 3525 w 9865"/>
              <a:gd name="connsiteY41" fmla="*/ 5272 h 10000"/>
              <a:gd name="connsiteX42" fmla="*/ 3659 w 9865"/>
              <a:gd name="connsiteY42" fmla="*/ 4611 h 10000"/>
              <a:gd name="connsiteX43" fmla="*/ 3721 w 9865"/>
              <a:gd name="connsiteY43" fmla="*/ 5370 h 10000"/>
              <a:gd name="connsiteX44" fmla="*/ 3794 w 9865"/>
              <a:gd name="connsiteY44" fmla="*/ 5486 h 10000"/>
              <a:gd name="connsiteX45" fmla="*/ 3868 w 9865"/>
              <a:gd name="connsiteY45" fmla="*/ 5058 h 10000"/>
              <a:gd name="connsiteX46" fmla="*/ 4001 w 9865"/>
              <a:gd name="connsiteY46" fmla="*/ 5603 h 10000"/>
              <a:gd name="connsiteX47" fmla="*/ 4076 w 9865"/>
              <a:gd name="connsiteY47" fmla="*/ 4611 h 10000"/>
              <a:gd name="connsiteX48" fmla="*/ 4136 w 9865"/>
              <a:gd name="connsiteY48" fmla="*/ 4825 h 10000"/>
              <a:gd name="connsiteX49" fmla="*/ 4210 w 9865"/>
              <a:gd name="connsiteY49" fmla="*/ 4397 h 10000"/>
              <a:gd name="connsiteX50" fmla="*/ 4344 w 9865"/>
              <a:gd name="connsiteY50" fmla="*/ 5058 h 10000"/>
              <a:gd name="connsiteX51" fmla="*/ 4418 w 9865"/>
              <a:gd name="connsiteY51" fmla="*/ 5156 h 10000"/>
              <a:gd name="connsiteX52" fmla="*/ 4479 w 9865"/>
              <a:gd name="connsiteY52" fmla="*/ 4825 h 10000"/>
              <a:gd name="connsiteX53" fmla="*/ 4552 w 9865"/>
              <a:gd name="connsiteY53" fmla="*/ 5156 h 10000"/>
              <a:gd name="connsiteX54" fmla="*/ 4687 w 9865"/>
              <a:gd name="connsiteY54" fmla="*/ 5156 h 10000"/>
              <a:gd name="connsiteX55" fmla="*/ 4762 w 9865"/>
              <a:gd name="connsiteY55" fmla="*/ 5486 h 10000"/>
              <a:gd name="connsiteX56" fmla="*/ 4835 w 9865"/>
              <a:gd name="connsiteY56" fmla="*/ 5370 h 10000"/>
              <a:gd name="connsiteX57" fmla="*/ 4894 w 9865"/>
              <a:gd name="connsiteY57" fmla="*/ 5272 h 10000"/>
              <a:gd name="connsiteX58" fmla="*/ 5031 w 9865"/>
              <a:gd name="connsiteY58" fmla="*/ 4942 h 10000"/>
              <a:gd name="connsiteX59" fmla="*/ 5101 w 9865"/>
              <a:gd name="connsiteY59" fmla="*/ 4942 h 10000"/>
              <a:gd name="connsiteX60" fmla="*/ 5179 w 9865"/>
              <a:gd name="connsiteY60" fmla="*/ 5272 h 10000"/>
              <a:gd name="connsiteX61" fmla="*/ 5237 w 9865"/>
              <a:gd name="connsiteY61" fmla="*/ 5486 h 10000"/>
              <a:gd name="connsiteX62" fmla="*/ 5384 w 9865"/>
              <a:gd name="connsiteY62" fmla="*/ 5156 h 10000"/>
              <a:gd name="connsiteX63" fmla="*/ 5445 w 9865"/>
              <a:gd name="connsiteY63" fmla="*/ 7354 h 10000"/>
              <a:gd name="connsiteX64" fmla="*/ 5519 w 9865"/>
              <a:gd name="connsiteY64" fmla="*/ 8016 h 10000"/>
              <a:gd name="connsiteX65" fmla="*/ 5593 w 9865"/>
              <a:gd name="connsiteY65" fmla="*/ 7140 h 10000"/>
              <a:gd name="connsiteX66" fmla="*/ 5727 w 9865"/>
              <a:gd name="connsiteY66" fmla="*/ 6265 h 10000"/>
              <a:gd name="connsiteX67" fmla="*/ 5789 w 9865"/>
              <a:gd name="connsiteY67" fmla="*/ 6148 h 10000"/>
              <a:gd name="connsiteX68" fmla="*/ 5863 w 9865"/>
              <a:gd name="connsiteY68" fmla="*/ 5486 h 10000"/>
              <a:gd name="connsiteX69" fmla="*/ 5935 w 9865"/>
              <a:gd name="connsiteY69" fmla="*/ 5700 h 10000"/>
              <a:gd name="connsiteX70" fmla="*/ 5998 w 9865"/>
              <a:gd name="connsiteY70" fmla="*/ 5156 h 10000"/>
              <a:gd name="connsiteX71" fmla="*/ 6144 w 9865"/>
              <a:gd name="connsiteY71" fmla="*/ 4942 h 10000"/>
              <a:gd name="connsiteX72" fmla="*/ 6204 w 9865"/>
              <a:gd name="connsiteY72" fmla="*/ 5370 h 10000"/>
              <a:gd name="connsiteX73" fmla="*/ 6279 w 9865"/>
              <a:gd name="connsiteY73" fmla="*/ 5486 h 10000"/>
              <a:gd name="connsiteX74" fmla="*/ 6338 w 9865"/>
              <a:gd name="connsiteY74" fmla="*/ 6362 h 10000"/>
              <a:gd name="connsiteX75" fmla="*/ 6485 w 9865"/>
              <a:gd name="connsiteY75" fmla="*/ 6265 h 10000"/>
              <a:gd name="connsiteX76" fmla="*/ 6547 w 9865"/>
              <a:gd name="connsiteY76" fmla="*/ 5817 h 10000"/>
              <a:gd name="connsiteX77" fmla="*/ 6620 w 9865"/>
              <a:gd name="connsiteY77" fmla="*/ 7023 h 10000"/>
              <a:gd name="connsiteX78" fmla="*/ 6696 w 9865"/>
              <a:gd name="connsiteY78" fmla="*/ 2743 h 10000"/>
              <a:gd name="connsiteX79" fmla="*/ 6830 w 9865"/>
              <a:gd name="connsiteY79" fmla="*/ 0 h 10000"/>
              <a:gd name="connsiteX80" fmla="*/ 6902 w 9865"/>
              <a:gd name="connsiteY80" fmla="*/ 1323 h 10000"/>
              <a:gd name="connsiteX81" fmla="*/ 6962 w 9865"/>
              <a:gd name="connsiteY81" fmla="*/ 875 h 10000"/>
              <a:gd name="connsiteX82" fmla="*/ 7036 w 9865"/>
              <a:gd name="connsiteY82" fmla="*/ 2082 h 10000"/>
              <a:gd name="connsiteX83" fmla="*/ 7172 w 9865"/>
              <a:gd name="connsiteY83" fmla="*/ 1751 h 10000"/>
              <a:gd name="connsiteX84" fmla="*/ 7244 w 9865"/>
              <a:gd name="connsiteY84" fmla="*/ 1751 h 10000"/>
              <a:gd name="connsiteX85" fmla="*/ 7308 w 9865"/>
              <a:gd name="connsiteY85" fmla="*/ 1965 h 10000"/>
              <a:gd name="connsiteX86" fmla="*/ 7379 w 9865"/>
              <a:gd name="connsiteY86" fmla="*/ 2626 h 10000"/>
              <a:gd name="connsiteX87" fmla="*/ 7515 w 9865"/>
              <a:gd name="connsiteY87" fmla="*/ 1634 h 10000"/>
              <a:gd name="connsiteX88" fmla="*/ 7587 w 9865"/>
              <a:gd name="connsiteY88" fmla="*/ 2082 h 10000"/>
              <a:gd name="connsiteX89" fmla="*/ 7649 w 9865"/>
              <a:gd name="connsiteY89" fmla="*/ 1965 h 10000"/>
              <a:gd name="connsiteX90" fmla="*/ 7723 w 9865"/>
              <a:gd name="connsiteY90" fmla="*/ 992 h 10000"/>
              <a:gd name="connsiteX91" fmla="*/ 7859 w 9865"/>
              <a:gd name="connsiteY91" fmla="*/ 1206 h 10000"/>
              <a:gd name="connsiteX92" fmla="*/ 7929 w 9865"/>
              <a:gd name="connsiteY92" fmla="*/ 545 h 10000"/>
              <a:gd name="connsiteX93" fmla="*/ 8004 w 9865"/>
              <a:gd name="connsiteY93" fmla="*/ 4163 h 10000"/>
              <a:gd name="connsiteX94" fmla="*/ 8064 w 9865"/>
              <a:gd name="connsiteY94" fmla="*/ 5700 h 10000"/>
              <a:gd name="connsiteX95" fmla="*/ 8211 w 9865"/>
              <a:gd name="connsiteY95" fmla="*/ 5700 h 10000"/>
              <a:gd name="connsiteX96" fmla="*/ 8274 w 9865"/>
              <a:gd name="connsiteY96" fmla="*/ 5156 h 10000"/>
              <a:gd name="connsiteX97" fmla="*/ 8347 w 9865"/>
              <a:gd name="connsiteY97" fmla="*/ 5156 h 10000"/>
              <a:gd name="connsiteX98" fmla="*/ 8407 w 9865"/>
              <a:gd name="connsiteY98" fmla="*/ 5700 h 10000"/>
              <a:gd name="connsiteX99" fmla="*/ 8554 w 9865"/>
              <a:gd name="connsiteY99" fmla="*/ 5272 h 10000"/>
              <a:gd name="connsiteX100" fmla="*/ 8616 w 9865"/>
              <a:gd name="connsiteY100" fmla="*/ 4280 h 10000"/>
              <a:gd name="connsiteX101" fmla="*/ 8690 w 9865"/>
              <a:gd name="connsiteY101" fmla="*/ 5058 h 10000"/>
              <a:gd name="connsiteX102" fmla="*/ 8763 w 9865"/>
              <a:gd name="connsiteY102" fmla="*/ 5058 h 10000"/>
              <a:gd name="connsiteX103" fmla="*/ 8898 w 9865"/>
              <a:gd name="connsiteY103" fmla="*/ 4611 h 10000"/>
              <a:gd name="connsiteX104" fmla="*/ 8958 w 9865"/>
              <a:gd name="connsiteY104" fmla="*/ 5058 h 10000"/>
              <a:gd name="connsiteX105" fmla="*/ 9031 w 9865"/>
              <a:gd name="connsiteY105" fmla="*/ 5156 h 10000"/>
              <a:gd name="connsiteX106" fmla="*/ 9107 w 9865"/>
              <a:gd name="connsiteY106" fmla="*/ 5156 h 10000"/>
              <a:gd name="connsiteX107" fmla="*/ 9166 w 9865"/>
              <a:gd name="connsiteY107" fmla="*/ 5058 h 10000"/>
              <a:gd name="connsiteX108" fmla="*/ 9313 w 9865"/>
              <a:gd name="connsiteY108" fmla="*/ 4825 h 10000"/>
              <a:gd name="connsiteX109" fmla="*/ 9375 w 9865"/>
              <a:gd name="connsiteY109" fmla="*/ 5058 h 10000"/>
              <a:gd name="connsiteX110" fmla="*/ 9448 w 9865"/>
              <a:gd name="connsiteY110" fmla="*/ 4825 h 10000"/>
              <a:gd name="connsiteX111" fmla="*/ 9523 w 9865"/>
              <a:gd name="connsiteY111" fmla="*/ 5272 h 10000"/>
              <a:gd name="connsiteX112" fmla="*/ 9657 w 9865"/>
              <a:gd name="connsiteY112" fmla="*/ 4942 h 10000"/>
              <a:gd name="connsiteX113" fmla="*/ 9717 w 9865"/>
              <a:gd name="connsiteY113" fmla="*/ 5370 h 10000"/>
              <a:gd name="connsiteX114" fmla="*/ 9792 w 9865"/>
              <a:gd name="connsiteY114" fmla="*/ 4942 h 10000"/>
              <a:gd name="connsiteX115" fmla="*/ 9865 w 9865"/>
              <a:gd name="connsiteY115" fmla="*/ 5603 h 10000"/>
              <a:gd name="connsiteX0" fmla="*/ 0 w 9926"/>
              <a:gd name="connsiteY0" fmla="*/ 10000 h 10000"/>
              <a:gd name="connsiteX1" fmla="*/ 150 w 9926"/>
              <a:gd name="connsiteY1" fmla="*/ 9767 h 10000"/>
              <a:gd name="connsiteX2" fmla="*/ 209 w 9926"/>
              <a:gd name="connsiteY2" fmla="*/ 9767 h 10000"/>
              <a:gd name="connsiteX3" fmla="*/ 286 w 9926"/>
              <a:gd name="connsiteY3" fmla="*/ 9339 h 10000"/>
              <a:gd name="connsiteX4" fmla="*/ 346 w 9926"/>
              <a:gd name="connsiteY4" fmla="*/ 9125 h 10000"/>
              <a:gd name="connsiteX5" fmla="*/ 496 w 9926"/>
              <a:gd name="connsiteY5" fmla="*/ 8560 h 10000"/>
              <a:gd name="connsiteX6" fmla="*/ 560 w 9926"/>
              <a:gd name="connsiteY6" fmla="*/ 8560 h 10000"/>
              <a:gd name="connsiteX7" fmla="*/ 632 w 9926"/>
              <a:gd name="connsiteY7" fmla="*/ 7568 h 10000"/>
              <a:gd name="connsiteX8" fmla="*/ 707 w 9926"/>
              <a:gd name="connsiteY8" fmla="*/ 7568 h 10000"/>
              <a:gd name="connsiteX9" fmla="*/ 843 w 9926"/>
              <a:gd name="connsiteY9" fmla="*/ 7685 h 10000"/>
              <a:gd name="connsiteX10" fmla="*/ 917 w 9926"/>
              <a:gd name="connsiteY10" fmla="*/ 7802 h 10000"/>
              <a:gd name="connsiteX11" fmla="*/ 980 w 9926"/>
              <a:gd name="connsiteY11" fmla="*/ 7354 h 10000"/>
              <a:gd name="connsiteX12" fmla="*/ 1054 w 9926"/>
              <a:gd name="connsiteY12" fmla="*/ 7237 h 10000"/>
              <a:gd name="connsiteX13" fmla="*/ 1191 w 9926"/>
              <a:gd name="connsiteY13" fmla="*/ 5603 h 10000"/>
              <a:gd name="connsiteX14" fmla="*/ 1265 w 9926"/>
              <a:gd name="connsiteY14" fmla="*/ 4942 h 10000"/>
              <a:gd name="connsiteX15" fmla="*/ 1327 w 9926"/>
              <a:gd name="connsiteY15" fmla="*/ 5603 h 10000"/>
              <a:gd name="connsiteX16" fmla="*/ 1403 w 9926"/>
              <a:gd name="connsiteY16" fmla="*/ 5700 h 10000"/>
              <a:gd name="connsiteX17" fmla="*/ 1539 w 9926"/>
              <a:gd name="connsiteY17" fmla="*/ 5370 h 10000"/>
              <a:gd name="connsiteX18" fmla="*/ 1613 w 9926"/>
              <a:gd name="connsiteY18" fmla="*/ 5700 h 10000"/>
              <a:gd name="connsiteX19" fmla="*/ 1677 w 9926"/>
              <a:gd name="connsiteY19" fmla="*/ 5272 h 10000"/>
              <a:gd name="connsiteX20" fmla="*/ 1751 w 9926"/>
              <a:gd name="connsiteY20" fmla="*/ 5603 h 10000"/>
              <a:gd name="connsiteX21" fmla="*/ 1885 w 9926"/>
              <a:gd name="connsiteY21" fmla="*/ 5058 h 10000"/>
              <a:gd name="connsiteX22" fmla="*/ 1959 w 9926"/>
              <a:gd name="connsiteY22" fmla="*/ 5370 h 10000"/>
              <a:gd name="connsiteX23" fmla="*/ 2034 w 9926"/>
              <a:gd name="connsiteY23" fmla="*/ 5156 h 10000"/>
              <a:gd name="connsiteX24" fmla="*/ 2097 w 9926"/>
              <a:gd name="connsiteY24" fmla="*/ 5486 h 10000"/>
              <a:gd name="connsiteX25" fmla="*/ 2244 w 9926"/>
              <a:gd name="connsiteY25" fmla="*/ 4611 h 10000"/>
              <a:gd name="connsiteX26" fmla="*/ 2308 w 9926"/>
              <a:gd name="connsiteY26" fmla="*/ 5156 h 10000"/>
              <a:gd name="connsiteX27" fmla="*/ 2381 w 9926"/>
              <a:gd name="connsiteY27" fmla="*/ 5272 h 10000"/>
              <a:gd name="connsiteX28" fmla="*/ 2442 w 9926"/>
              <a:gd name="connsiteY28" fmla="*/ 5603 h 10000"/>
              <a:gd name="connsiteX29" fmla="*/ 2520 w 9926"/>
              <a:gd name="connsiteY29" fmla="*/ 5058 h 10000"/>
              <a:gd name="connsiteX30" fmla="*/ 2657 w 9926"/>
              <a:gd name="connsiteY30" fmla="*/ 5486 h 10000"/>
              <a:gd name="connsiteX31" fmla="*/ 2730 w 9926"/>
              <a:gd name="connsiteY31" fmla="*/ 5603 h 10000"/>
              <a:gd name="connsiteX32" fmla="*/ 2802 w 9926"/>
              <a:gd name="connsiteY32" fmla="*/ 5370 h 10000"/>
              <a:gd name="connsiteX33" fmla="*/ 2868 w 9926"/>
              <a:gd name="connsiteY33" fmla="*/ 5370 h 10000"/>
              <a:gd name="connsiteX34" fmla="*/ 3016 w 9926"/>
              <a:gd name="connsiteY34" fmla="*/ 5370 h 10000"/>
              <a:gd name="connsiteX35" fmla="*/ 3077 w 9926"/>
              <a:gd name="connsiteY35" fmla="*/ 4611 h 10000"/>
              <a:gd name="connsiteX36" fmla="*/ 3153 w 9926"/>
              <a:gd name="connsiteY36" fmla="*/ 4942 h 10000"/>
              <a:gd name="connsiteX37" fmla="*/ 3213 w 9926"/>
              <a:gd name="connsiteY37" fmla="*/ 4728 h 10000"/>
              <a:gd name="connsiteX38" fmla="*/ 3362 w 9926"/>
              <a:gd name="connsiteY38" fmla="*/ 6031 h 10000"/>
              <a:gd name="connsiteX39" fmla="*/ 3423 w 9926"/>
              <a:gd name="connsiteY39" fmla="*/ 5272 h 10000"/>
              <a:gd name="connsiteX40" fmla="*/ 3499 w 9926"/>
              <a:gd name="connsiteY40" fmla="*/ 5272 h 10000"/>
              <a:gd name="connsiteX41" fmla="*/ 3573 w 9926"/>
              <a:gd name="connsiteY41" fmla="*/ 5272 h 10000"/>
              <a:gd name="connsiteX42" fmla="*/ 3709 w 9926"/>
              <a:gd name="connsiteY42" fmla="*/ 4611 h 10000"/>
              <a:gd name="connsiteX43" fmla="*/ 3772 w 9926"/>
              <a:gd name="connsiteY43" fmla="*/ 5370 h 10000"/>
              <a:gd name="connsiteX44" fmla="*/ 3846 w 9926"/>
              <a:gd name="connsiteY44" fmla="*/ 5486 h 10000"/>
              <a:gd name="connsiteX45" fmla="*/ 3921 w 9926"/>
              <a:gd name="connsiteY45" fmla="*/ 5058 h 10000"/>
              <a:gd name="connsiteX46" fmla="*/ 4056 w 9926"/>
              <a:gd name="connsiteY46" fmla="*/ 5603 h 10000"/>
              <a:gd name="connsiteX47" fmla="*/ 4132 w 9926"/>
              <a:gd name="connsiteY47" fmla="*/ 4611 h 10000"/>
              <a:gd name="connsiteX48" fmla="*/ 4193 w 9926"/>
              <a:gd name="connsiteY48" fmla="*/ 4825 h 10000"/>
              <a:gd name="connsiteX49" fmla="*/ 4268 w 9926"/>
              <a:gd name="connsiteY49" fmla="*/ 4397 h 10000"/>
              <a:gd name="connsiteX50" fmla="*/ 4403 w 9926"/>
              <a:gd name="connsiteY50" fmla="*/ 5058 h 10000"/>
              <a:gd name="connsiteX51" fmla="*/ 4478 w 9926"/>
              <a:gd name="connsiteY51" fmla="*/ 5156 h 10000"/>
              <a:gd name="connsiteX52" fmla="*/ 4540 w 9926"/>
              <a:gd name="connsiteY52" fmla="*/ 4825 h 10000"/>
              <a:gd name="connsiteX53" fmla="*/ 4614 w 9926"/>
              <a:gd name="connsiteY53" fmla="*/ 5156 h 10000"/>
              <a:gd name="connsiteX54" fmla="*/ 4751 w 9926"/>
              <a:gd name="connsiteY54" fmla="*/ 5156 h 10000"/>
              <a:gd name="connsiteX55" fmla="*/ 4827 w 9926"/>
              <a:gd name="connsiteY55" fmla="*/ 5486 h 10000"/>
              <a:gd name="connsiteX56" fmla="*/ 4901 w 9926"/>
              <a:gd name="connsiteY56" fmla="*/ 5370 h 10000"/>
              <a:gd name="connsiteX57" fmla="*/ 4961 w 9926"/>
              <a:gd name="connsiteY57" fmla="*/ 5272 h 10000"/>
              <a:gd name="connsiteX58" fmla="*/ 5100 w 9926"/>
              <a:gd name="connsiteY58" fmla="*/ 4942 h 10000"/>
              <a:gd name="connsiteX59" fmla="*/ 5171 w 9926"/>
              <a:gd name="connsiteY59" fmla="*/ 4942 h 10000"/>
              <a:gd name="connsiteX60" fmla="*/ 5250 w 9926"/>
              <a:gd name="connsiteY60" fmla="*/ 5272 h 10000"/>
              <a:gd name="connsiteX61" fmla="*/ 5309 w 9926"/>
              <a:gd name="connsiteY61" fmla="*/ 5486 h 10000"/>
              <a:gd name="connsiteX62" fmla="*/ 5458 w 9926"/>
              <a:gd name="connsiteY62" fmla="*/ 5156 h 10000"/>
              <a:gd name="connsiteX63" fmla="*/ 5520 w 9926"/>
              <a:gd name="connsiteY63" fmla="*/ 7354 h 10000"/>
              <a:gd name="connsiteX64" fmla="*/ 5595 w 9926"/>
              <a:gd name="connsiteY64" fmla="*/ 8016 h 10000"/>
              <a:gd name="connsiteX65" fmla="*/ 5670 w 9926"/>
              <a:gd name="connsiteY65" fmla="*/ 7140 h 10000"/>
              <a:gd name="connsiteX66" fmla="*/ 5805 w 9926"/>
              <a:gd name="connsiteY66" fmla="*/ 6265 h 10000"/>
              <a:gd name="connsiteX67" fmla="*/ 5868 w 9926"/>
              <a:gd name="connsiteY67" fmla="*/ 6148 h 10000"/>
              <a:gd name="connsiteX68" fmla="*/ 5943 w 9926"/>
              <a:gd name="connsiteY68" fmla="*/ 5486 h 10000"/>
              <a:gd name="connsiteX69" fmla="*/ 6016 w 9926"/>
              <a:gd name="connsiteY69" fmla="*/ 5700 h 10000"/>
              <a:gd name="connsiteX70" fmla="*/ 6080 w 9926"/>
              <a:gd name="connsiteY70" fmla="*/ 5156 h 10000"/>
              <a:gd name="connsiteX71" fmla="*/ 6228 w 9926"/>
              <a:gd name="connsiteY71" fmla="*/ 4942 h 10000"/>
              <a:gd name="connsiteX72" fmla="*/ 6289 w 9926"/>
              <a:gd name="connsiteY72" fmla="*/ 5370 h 10000"/>
              <a:gd name="connsiteX73" fmla="*/ 6365 w 9926"/>
              <a:gd name="connsiteY73" fmla="*/ 5486 h 10000"/>
              <a:gd name="connsiteX74" fmla="*/ 6425 w 9926"/>
              <a:gd name="connsiteY74" fmla="*/ 6362 h 10000"/>
              <a:gd name="connsiteX75" fmla="*/ 6574 w 9926"/>
              <a:gd name="connsiteY75" fmla="*/ 6265 h 10000"/>
              <a:gd name="connsiteX76" fmla="*/ 6637 w 9926"/>
              <a:gd name="connsiteY76" fmla="*/ 5817 h 10000"/>
              <a:gd name="connsiteX77" fmla="*/ 6711 w 9926"/>
              <a:gd name="connsiteY77" fmla="*/ 7023 h 10000"/>
              <a:gd name="connsiteX78" fmla="*/ 6788 w 9926"/>
              <a:gd name="connsiteY78" fmla="*/ 2743 h 10000"/>
              <a:gd name="connsiteX79" fmla="*/ 6923 w 9926"/>
              <a:gd name="connsiteY79" fmla="*/ 0 h 10000"/>
              <a:gd name="connsiteX80" fmla="*/ 6996 w 9926"/>
              <a:gd name="connsiteY80" fmla="*/ 1323 h 10000"/>
              <a:gd name="connsiteX81" fmla="*/ 7057 w 9926"/>
              <a:gd name="connsiteY81" fmla="*/ 875 h 10000"/>
              <a:gd name="connsiteX82" fmla="*/ 7132 w 9926"/>
              <a:gd name="connsiteY82" fmla="*/ 2082 h 10000"/>
              <a:gd name="connsiteX83" fmla="*/ 7270 w 9926"/>
              <a:gd name="connsiteY83" fmla="*/ 1751 h 10000"/>
              <a:gd name="connsiteX84" fmla="*/ 7343 w 9926"/>
              <a:gd name="connsiteY84" fmla="*/ 1751 h 10000"/>
              <a:gd name="connsiteX85" fmla="*/ 7408 w 9926"/>
              <a:gd name="connsiteY85" fmla="*/ 1965 h 10000"/>
              <a:gd name="connsiteX86" fmla="*/ 7480 w 9926"/>
              <a:gd name="connsiteY86" fmla="*/ 2626 h 10000"/>
              <a:gd name="connsiteX87" fmla="*/ 7618 w 9926"/>
              <a:gd name="connsiteY87" fmla="*/ 1634 h 10000"/>
              <a:gd name="connsiteX88" fmla="*/ 7691 w 9926"/>
              <a:gd name="connsiteY88" fmla="*/ 2082 h 10000"/>
              <a:gd name="connsiteX89" fmla="*/ 7754 w 9926"/>
              <a:gd name="connsiteY89" fmla="*/ 1965 h 10000"/>
              <a:gd name="connsiteX90" fmla="*/ 7829 w 9926"/>
              <a:gd name="connsiteY90" fmla="*/ 992 h 10000"/>
              <a:gd name="connsiteX91" fmla="*/ 7967 w 9926"/>
              <a:gd name="connsiteY91" fmla="*/ 1206 h 10000"/>
              <a:gd name="connsiteX92" fmla="*/ 8038 w 9926"/>
              <a:gd name="connsiteY92" fmla="*/ 545 h 10000"/>
              <a:gd name="connsiteX93" fmla="*/ 8114 w 9926"/>
              <a:gd name="connsiteY93" fmla="*/ 4163 h 10000"/>
              <a:gd name="connsiteX94" fmla="*/ 8174 w 9926"/>
              <a:gd name="connsiteY94" fmla="*/ 5700 h 10000"/>
              <a:gd name="connsiteX95" fmla="*/ 8323 w 9926"/>
              <a:gd name="connsiteY95" fmla="*/ 5700 h 10000"/>
              <a:gd name="connsiteX96" fmla="*/ 8387 w 9926"/>
              <a:gd name="connsiteY96" fmla="*/ 5156 h 10000"/>
              <a:gd name="connsiteX97" fmla="*/ 8461 w 9926"/>
              <a:gd name="connsiteY97" fmla="*/ 5156 h 10000"/>
              <a:gd name="connsiteX98" fmla="*/ 8522 w 9926"/>
              <a:gd name="connsiteY98" fmla="*/ 5700 h 10000"/>
              <a:gd name="connsiteX99" fmla="*/ 8671 w 9926"/>
              <a:gd name="connsiteY99" fmla="*/ 5272 h 10000"/>
              <a:gd name="connsiteX100" fmla="*/ 8734 w 9926"/>
              <a:gd name="connsiteY100" fmla="*/ 4280 h 10000"/>
              <a:gd name="connsiteX101" fmla="*/ 8809 w 9926"/>
              <a:gd name="connsiteY101" fmla="*/ 5058 h 10000"/>
              <a:gd name="connsiteX102" fmla="*/ 8883 w 9926"/>
              <a:gd name="connsiteY102" fmla="*/ 5058 h 10000"/>
              <a:gd name="connsiteX103" fmla="*/ 9020 w 9926"/>
              <a:gd name="connsiteY103" fmla="*/ 4611 h 10000"/>
              <a:gd name="connsiteX104" fmla="*/ 9081 w 9926"/>
              <a:gd name="connsiteY104" fmla="*/ 5058 h 10000"/>
              <a:gd name="connsiteX105" fmla="*/ 9155 w 9926"/>
              <a:gd name="connsiteY105" fmla="*/ 5156 h 10000"/>
              <a:gd name="connsiteX106" fmla="*/ 9232 w 9926"/>
              <a:gd name="connsiteY106" fmla="*/ 5156 h 10000"/>
              <a:gd name="connsiteX107" fmla="*/ 9291 w 9926"/>
              <a:gd name="connsiteY107" fmla="*/ 5058 h 10000"/>
              <a:gd name="connsiteX108" fmla="*/ 9440 w 9926"/>
              <a:gd name="connsiteY108" fmla="*/ 4825 h 10000"/>
              <a:gd name="connsiteX109" fmla="*/ 9503 w 9926"/>
              <a:gd name="connsiteY109" fmla="*/ 5058 h 10000"/>
              <a:gd name="connsiteX110" fmla="*/ 9577 w 9926"/>
              <a:gd name="connsiteY110" fmla="*/ 4825 h 10000"/>
              <a:gd name="connsiteX111" fmla="*/ 9653 w 9926"/>
              <a:gd name="connsiteY111" fmla="*/ 5272 h 10000"/>
              <a:gd name="connsiteX112" fmla="*/ 9789 w 9926"/>
              <a:gd name="connsiteY112" fmla="*/ 4942 h 10000"/>
              <a:gd name="connsiteX113" fmla="*/ 9850 w 9926"/>
              <a:gd name="connsiteY113" fmla="*/ 5370 h 10000"/>
              <a:gd name="connsiteX114" fmla="*/ 9926 w 9926"/>
              <a:gd name="connsiteY114" fmla="*/ 4942 h 10000"/>
              <a:gd name="connsiteX0" fmla="*/ 0 w 9923"/>
              <a:gd name="connsiteY0" fmla="*/ 10000 h 10000"/>
              <a:gd name="connsiteX1" fmla="*/ 151 w 9923"/>
              <a:gd name="connsiteY1" fmla="*/ 9767 h 10000"/>
              <a:gd name="connsiteX2" fmla="*/ 211 w 9923"/>
              <a:gd name="connsiteY2" fmla="*/ 9767 h 10000"/>
              <a:gd name="connsiteX3" fmla="*/ 288 w 9923"/>
              <a:gd name="connsiteY3" fmla="*/ 9339 h 10000"/>
              <a:gd name="connsiteX4" fmla="*/ 349 w 9923"/>
              <a:gd name="connsiteY4" fmla="*/ 9125 h 10000"/>
              <a:gd name="connsiteX5" fmla="*/ 500 w 9923"/>
              <a:gd name="connsiteY5" fmla="*/ 8560 h 10000"/>
              <a:gd name="connsiteX6" fmla="*/ 564 w 9923"/>
              <a:gd name="connsiteY6" fmla="*/ 8560 h 10000"/>
              <a:gd name="connsiteX7" fmla="*/ 637 w 9923"/>
              <a:gd name="connsiteY7" fmla="*/ 7568 h 10000"/>
              <a:gd name="connsiteX8" fmla="*/ 712 w 9923"/>
              <a:gd name="connsiteY8" fmla="*/ 7568 h 10000"/>
              <a:gd name="connsiteX9" fmla="*/ 849 w 9923"/>
              <a:gd name="connsiteY9" fmla="*/ 7685 h 10000"/>
              <a:gd name="connsiteX10" fmla="*/ 924 w 9923"/>
              <a:gd name="connsiteY10" fmla="*/ 7802 h 10000"/>
              <a:gd name="connsiteX11" fmla="*/ 987 w 9923"/>
              <a:gd name="connsiteY11" fmla="*/ 7354 h 10000"/>
              <a:gd name="connsiteX12" fmla="*/ 1062 w 9923"/>
              <a:gd name="connsiteY12" fmla="*/ 7237 h 10000"/>
              <a:gd name="connsiteX13" fmla="*/ 1200 w 9923"/>
              <a:gd name="connsiteY13" fmla="*/ 5603 h 10000"/>
              <a:gd name="connsiteX14" fmla="*/ 1274 w 9923"/>
              <a:gd name="connsiteY14" fmla="*/ 4942 h 10000"/>
              <a:gd name="connsiteX15" fmla="*/ 1337 w 9923"/>
              <a:gd name="connsiteY15" fmla="*/ 5603 h 10000"/>
              <a:gd name="connsiteX16" fmla="*/ 1413 w 9923"/>
              <a:gd name="connsiteY16" fmla="*/ 5700 h 10000"/>
              <a:gd name="connsiteX17" fmla="*/ 1550 w 9923"/>
              <a:gd name="connsiteY17" fmla="*/ 5370 h 10000"/>
              <a:gd name="connsiteX18" fmla="*/ 1625 w 9923"/>
              <a:gd name="connsiteY18" fmla="*/ 5700 h 10000"/>
              <a:gd name="connsiteX19" fmla="*/ 1690 w 9923"/>
              <a:gd name="connsiteY19" fmla="*/ 5272 h 10000"/>
              <a:gd name="connsiteX20" fmla="*/ 1764 w 9923"/>
              <a:gd name="connsiteY20" fmla="*/ 5603 h 10000"/>
              <a:gd name="connsiteX21" fmla="*/ 1899 w 9923"/>
              <a:gd name="connsiteY21" fmla="*/ 5058 h 10000"/>
              <a:gd name="connsiteX22" fmla="*/ 1974 w 9923"/>
              <a:gd name="connsiteY22" fmla="*/ 5370 h 10000"/>
              <a:gd name="connsiteX23" fmla="*/ 2049 w 9923"/>
              <a:gd name="connsiteY23" fmla="*/ 5156 h 10000"/>
              <a:gd name="connsiteX24" fmla="*/ 2113 w 9923"/>
              <a:gd name="connsiteY24" fmla="*/ 5486 h 10000"/>
              <a:gd name="connsiteX25" fmla="*/ 2261 w 9923"/>
              <a:gd name="connsiteY25" fmla="*/ 4611 h 10000"/>
              <a:gd name="connsiteX26" fmla="*/ 2325 w 9923"/>
              <a:gd name="connsiteY26" fmla="*/ 5156 h 10000"/>
              <a:gd name="connsiteX27" fmla="*/ 2399 w 9923"/>
              <a:gd name="connsiteY27" fmla="*/ 5272 h 10000"/>
              <a:gd name="connsiteX28" fmla="*/ 2460 w 9923"/>
              <a:gd name="connsiteY28" fmla="*/ 5603 h 10000"/>
              <a:gd name="connsiteX29" fmla="*/ 2539 w 9923"/>
              <a:gd name="connsiteY29" fmla="*/ 5058 h 10000"/>
              <a:gd name="connsiteX30" fmla="*/ 2677 w 9923"/>
              <a:gd name="connsiteY30" fmla="*/ 5486 h 10000"/>
              <a:gd name="connsiteX31" fmla="*/ 2750 w 9923"/>
              <a:gd name="connsiteY31" fmla="*/ 5603 h 10000"/>
              <a:gd name="connsiteX32" fmla="*/ 2823 w 9923"/>
              <a:gd name="connsiteY32" fmla="*/ 5370 h 10000"/>
              <a:gd name="connsiteX33" fmla="*/ 2889 w 9923"/>
              <a:gd name="connsiteY33" fmla="*/ 5370 h 10000"/>
              <a:gd name="connsiteX34" fmla="*/ 3038 w 9923"/>
              <a:gd name="connsiteY34" fmla="*/ 5370 h 10000"/>
              <a:gd name="connsiteX35" fmla="*/ 3100 w 9923"/>
              <a:gd name="connsiteY35" fmla="*/ 4611 h 10000"/>
              <a:gd name="connsiteX36" fmla="*/ 3177 w 9923"/>
              <a:gd name="connsiteY36" fmla="*/ 4942 h 10000"/>
              <a:gd name="connsiteX37" fmla="*/ 3237 w 9923"/>
              <a:gd name="connsiteY37" fmla="*/ 4728 h 10000"/>
              <a:gd name="connsiteX38" fmla="*/ 3387 w 9923"/>
              <a:gd name="connsiteY38" fmla="*/ 6031 h 10000"/>
              <a:gd name="connsiteX39" fmla="*/ 3449 w 9923"/>
              <a:gd name="connsiteY39" fmla="*/ 5272 h 10000"/>
              <a:gd name="connsiteX40" fmla="*/ 3525 w 9923"/>
              <a:gd name="connsiteY40" fmla="*/ 5272 h 10000"/>
              <a:gd name="connsiteX41" fmla="*/ 3600 w 9923"/>
              <a:gd name="connsiteY41" fmla="*/ 5272 h 10000"/>
              <a:gd name="connsiteX42" fmla="*/ 3737 w 9923"/>
              <a:gd name="connsiteY42" fmla="*/ 4611 h 10000"/>
              <a:gd name="connsiteX43" fmla="*/ 3800 w 9923"/>
              <a:gd name="connsiteY43" fmla="*/ 5370 h 10000"/>
              <a:gd name="connsiteX44" fmla="*/ 3875 w 9923"/>
              <a:gd name="connsiteY44" fmla="*/ 5486 h 10000"/>
              <a:gd name="connsiteX45" fmla="*/ 3950 w 9923"/>
              <a:gd name="connsiteY45" fmla="*/ 5058 h 10000"/>
              <a:gd name="connsiteX46" fmla="*/ 4086 w 9923"/>
              <a:gd name="connsiteY46" fmla="*/ 5603 h 10000"/>
              <a:gd name="connsiteX47" fmla="*/ 4163 w 9923"/>
              <a:gd name="connsiteY47" fmla="*/ 4611 h 10000"/>
              <a:gd name="connsiteX48" fmla="*/ 4224 w 9923"/>
              <a:gd name="connsiteY48" fmla="*/ 4825 h 10000"/>
              <a:gd name="connsiteX49" fmla="*/ 4300 w 9923"/>
              <a:gd name="connsiteY49" fmla="*/ 4397 h 10000"/>
              <a:gd name="connsiteX50" fmla="*/ 4436 w 9923"/>
              <a:gd name="connsiteY50" fmla="*/ 5058 h 10000"/>
              <a:gd name="connsiteX51" fmla="*/ 4511 w 9923"/>
              <a:gd name="connsiteY51" fmla="*/ 5156 h 10000"/>
              <a:gd name="connsiteX52" fmla="*/ 4574 w 9923"/>
              <a:gd name="connsiteY52" fmla="*/ 4825 h 10000"/>
              <a:gd name="connsiteX53" fmla="*/ 4648 w 9923"/>
              <a:gd name="connsiteY53" fmla="*/ 5156 h 10000"/>
              <a:gd name="connsiteX54" fmla="*/ 4786 w 9923"/>
              <a:gd name="connsiteY54" fmla="*/ 5156 h 10000"/>
              <a:gd name="connsiteX55" fmla="*/ 4863 w 9923"/>
              <a:gd name="connsiteY55" fmla="*/ 5486 h 10000"/>
              <a:gd name="connsiteX56" fmla="*/ 4938 w 9923"/>
              <a:gd name="connsiteY56" fmla="*/ 5370 h 10000"/>
              <a:gd name="connsiteX57" fmla="*/ 4998 w 9923"/>
              <a:gd name="connsiteY57" fmla="*/ 5272 h 10000"/>
              <a:gd name="connsiteX58" fmla="*/ 5138 w 9923"/>
              <a:gd name="connsiteY58" fmla="*/ 4942 h 10000"/>
              <a:gd name="connsiteX59" fmla="*/ 5210 w 9923"/>
              <a:gd name="connsiteY59" fmla="*/ 4942 h 10000"/>
              <a:gd name="connsiteX60" fmla="*/ 5289 w 9923"/>
              <a:gd name="connsiteY60" fmla="*/ 5272 h 10000"/>
              <a:gd name="connsiteX61" fmla="*/ 5349 w 9923"/>
              <a:gd name="connsiteY61" fmla="*/ 5486 h 10000"/>
              <a:gd name="connsiteX62" fmla="*/ 5499 w 9923"/>
              <a:gd name="connsiteY62" fmla="*/ 5156 h 10000"/>
              <a:gd name="connsiteX63" fmla="*/ 5561 w 9923"/>
              <a:gd name="connsiteY63" fmla="*/ 7354 h 10000"/>
              <a:gd name="connsiteX64" fmla="*/ 5637 w 9923"/>
              <a:gd name="connsiteY64" fmla="*/ 8016 h 10000"/>
              <a:gd name="connsiteX65" fmla="*/ 5712 w 9923"/>
              <a:gd name="connsiteY65" fmla="*/ 7140 h 10000"/>
              <a:gd name="connsiteX66" fmla="*/ 5848 w 9923"/>
              <a:gd name="connsiteY66" fmla="*/ 6265 h 10000"/>
              <a:gd name="connsiteX67" fmla="*/ 5912 w 9923"/>
              <a:gd name="connsiteY67" fmla="*/ 6148 h 10000"/>
              <a:gd name="connsiteX68" fmla="*/ 5987 w 9923"/>
              <a:gd name="connsiteY68" fmla="*/ 5486 h 10000"/>
              <a:gd name="connsiteX69" fmla="*/ 6061 w 9923"/>
              <a:gd name="connsiteY69" fmla="*/ 5700 h 10000"/>
              <a:gd name="connsiteX70" fmla="*/ 6125 w 9923"/>
              <a:gd name="connsiteY70" fmla="*/ 5156 h 10000"/>
              <a:gd name="connsiteX71" fmla="*/ 6274 w 9923"/>
              <a:gd name="connsiteY71" fmla="*/ 4942 h 10000"/>
              <a:gd name="connsiteX72" fmla="*/ 6336 w 9923"/>
              <a:gd name="connsiteY72" fmla="*/ 5370 h 10000"/>
              <a:gd name="connsiteX73" fmla="*/ 6412 w 9923"/>
              <a:gd name="connsiteY73" fmla="*/ 5486 h 10000"/>
              <a:gd name="connsiteX74" fmla="*/ 6473 w 9923"/>
              <a:gd name="connsiteY74" fmla="*/ 6362 h 10000"/>
              <a:gd name="connsiteX75" fmla="*/ 6623 w 9923"/>
              <a:gd name="connsiteY75" fmla="*/ 6265 h 10000"/>
              <a:gd name="connsiteX76" fmla="*/ 6686 w 9923"/>
              <a:gd name="connsiteY76" fmla="*/ 5817 h 10000"/>
              <a:gd name="connsiteX77" fmla="*/ 6761 w 9923"/>
              <a:gd name="connsiteY77" fmla="*/ 7023 h 10000"/>
              <a:gd name="connsiteX78" fmla="*/ 6839 w 9923"/>
              <a:gd name="connsiteY78" fmla="*/ 2743 h 10000"/>
              <a:gd name="connsiteX79" fmla="*/ 6975 w 9923"/>
              <a:gd name="connsiteY79" fmla="*/ 0 h 10000"/>
              <a:gd name="connsiteX80" fmla="*/ 7048 w 9923"/>
              <a:gd name="connsiteY80" fmla="*/ 1323 h 10000"/>
              <a:gd name="connsiteX81" fmla="*/ 7110 w 9923"/>
              <a:gd name="connsiteY81" fmla="*/ 875 h 10000"/>
              <a:gd name="connsiteX82" fmla="*/ 7185 w 9923"/>
              <a:gd name="connsiteY82" fmla="*/ 2082 h 10000"/>
              <a:gd name="connsiteX83" fmla="*/ 7324 w 9923"/>
              <a:gd name="connsiteY83" fmla="*/ 1751 h 10000"/>
              <a:gd name="connsiteX84" fmla="*/ 7398 w 9923"/>
              <a:gd name="connsiteY84" fmla="*/ 1751 h 10000"/>
              <a:gd name="connsiteX85" fmla="*/ 7463 w 9923"/>
              <a:gd name="connsiteY85" fmla="*/ 1965 h 10000"/>
              <a:gd name="connsiteX86" fmla="*/ 7536 w 9923"/>
              <a:gd name="connsiteY86" fmla="*/ 2626 h 10000"/>
              <a:gd name="connsiteX87" fmla="*/ 7675 w 9923"/>
              <a:gd name="connsiteY87" fmla="*/ 1634 h 10000"/>
              <a:gd name="connsiteX88" fmla="*/ 7748 w 9923"/>
              <a:gd name="connsiteY88" fmla="*/ 2082 h 10000"/>
              <a:gd name="connsiteX89" fmla="*/ 7812 w 9923"/>
              <a:gd name="connsiteY89" fmla="*/ 1965 h 10000"/>
              <a:gd name="connsiteX90" fmla="*/ 7887 w 9923"/>
              <a:gd name="connsiteY90" fmla="*/ 992 h 10000"/>
              <a:gd name="connsiteX91" fmla="*/ 8026 w 9923"/>
              <a:gd name="connsiteY91" fmla="*/ 1206 h 10000"/>
              <a:gd name="connsiteX92" fmla="*/ 8098 w 9923"/>
              <a:gd name="connsiteY92" fmla="*/ 545 h 10000"/>
              <a:gd name="connsiteX93" fmla="*/ 8174 w 9923"/>
              <a:gd name="connsiteY93" fmla="*/ 4163 h 10000"/>
              <a:gd name="connsiteX94" fmla="*/ 8235 w 9923"/>
              <a:gd name="connsiteY94" fmla="*/ 5700 h 10000"/>
              <a:gd name="connsiteX95" fmla="*/ 8385 w 9923"/>
              <a:gd name="connsiteY95" fmla="*/ 5700 h 10000"/>
              <a:gd name="connsiteX96" fmla="*/ 8450 w 9923"/>
              <a:gd name="connsiteY96" fmla="*/ 5156 h 10000"/>
              <a:gd name="connsiteX97" fmla="*/ 8524 w 9923"/>
              <a:gd name="connsiteY97" fmla="*/ 5156 h 10000"/>
              <a:gd name="connsiteX98" fmla="*/ 8586 w 9923"/>
              <a:gd name="connsiteY98" fmla="*/ 5700 h 10000"/>
              <a:gd name="connsiteX99" fmla="*/ 8736 w 9923"/>
              <a:gd name="connsiteY99" fmla="*/ 5272 h 10000"/>
              <a:gd name="connsiteX100" fmla="*/ 8799 w 9923"/>
              <a:gd name="connsiteY100" fmla="*/ 4280 h 10000"/>
              <a:gd name="connsiteX101" fmla="*/ 8875 w 9923"/>
              <a:gd name="connsiteY101" fmla="*/ 5058 h 10000"/>
              <a:gd name="connsiteX102" fmla="*/ 8949 w 9923"/>
              <a:gd name="connsiteY102" fmla="*/ 5058 h 10000"/>
              <a:gd name="connsiteX103" fmla="*/ 9087 w 9923"/>
              <a:gd name="connsiteY103" fmla="*/ 4611 h 10000"/>
              <a:gd name="connsiteX104" fmla="*/ 9149 w 9923"/>
              <a:gd name="connsiteY104" fmla="*/ 5058 h 10000"/>
              <a:gd name="connsiteX105" fmla="*/ 9223 w 9923"/>
              <a:gd name="connsiteY105" fmla="*/ 5156 h 10000"/>
              <a:gd name="connsiteX106" fmla="*/ 9301 w 9923"/>
              <a:gd name="connsiteY106" fmla="*/ 5156 h 10000"/>
              <a:gd name="connsiteX107" fmla="*/ 9360 w 9923"/>
              <a:gd name="connsiteY107" fmla="*/ 5058 h 10000"/>
              <a:gd name="connsiteX108" fmla="*/ 9510 w 9923"/>
              <a:gd name="connsiteY108" fmla="*/ 4825 h 10000"/>
              <a:gd name="connsiteX109" fmla="*/ 9574 w 9923"/>
              <a:gd name="connsiteY109" fmla="*/ 5058 h 10000"/>
              <a:gd name="connsiteX110" fmla="*/ 9648 w 9923"/>
              <a:gd name="connsiteY110" fmla="*/ 4825 h 10000"/>
              <a:gd name="connsiteX111" fmla="*/ 9725 w 9923"/>
              <a:gd name="connsiteY111" fmla="*/ 5272 h 10000"/>
              <a:gd name="connsiteX112" fmla="*/ 9862 w 9923"/>
              <a:gd name="connsiteY112" fmla="*/ 4942 h 10000"/>
              <a:gd name="connsiteX113" fmla="*/ 9923 w 9923"/>
              <a:gd name="connsiteY113" fmla="*/ 5370 h 10000"/>
              <a:gd name="connsiteX0" fmla="*/ 0 w 9939"/>
              <a:gd name="connsiteY0" fmla="*/ 10000 h 10000"/>
              <a:gd name="connsiteX1" fmla="*/ 152 w 9939"/>
              <a:gd name="connsiteY1" fmla="*/ 9767 h 10000"/>
              <a:gd name="connsiteX2" fmla="*/ 213 w 9939"/>
              <a:gd name="connsiteY2" fmla="*/ 9767 h 10000"/>
              <a:gd name="connsiteX3" fmla="*/ 290 w 9939"/>
              <a:gd name="connsiteY3" fmla="*/ 9339 h 10000"/>
              <a:gd name="connsiteX4" fmla="*/ 352 w 9939"/>
              <a:gd name="connsiteY4" fmla="*/ 9125 h 10000"/>
              <a:gd name="connsiteX5" fmla="*/ 504 w 9939"/>
              <a:gd name="connsiteY5" fmla="*/ 8560 h 10000"/>
              <a:gd name="connsiteX6" fmla="*/ 568 w 9939"/>
              <a:gd name="connsiteY6" fmla="*/ 8560 h 10000"/>
              <a:gd name="connsiteX7" fmla="*/ 642 w 9939"/>
              <a:gd name="connsiteY7" fmla="*/ 7568 h 10000"/>
              <a:gd name="connsiteX8" fmla="*/ 718 w 9939"/>
              <a:gd name="connsiteY8" fmla="*/ 7568 h 10000"/>
              <a:gd name="connsiteX9" fmla="*/ 856 w 9939"/>
              <a:gd name="connsiteY9" fmla="*/ 7685 h 10000"/>
              <a:gd name="connsiteX10" fmla="*/ 931 w 9939"/>
              <a:gd name="connsiteY10" fmla="*/ 7802 h 10000"/>
              <a:gd name="connsiteX11" fmla="*/ 995 w 9939"/>
              <a:gd name="connsiteY11" fmla="*/ 7354 h 10000"/>
              <a:gd name="connsiteX12" fmla="*/ 1070 w 9939"/>
              <a:gd name="connsiteY12" fmla="*/ 7237 h 10000"/>
              <a:gd name="connsiteX13" fmla="*/ 1209 w 9939"/>
              <a:gd name="connsiteY13" fmla="*/ 5603 h 10000"/>
              <a:gd name="connsiteX14" fmla="*/ 1284 w 9939"/>
              <a:gd name="connsiteY14" fmla="*/ 4942 h 10000"/>
              <a:gd name="connsiteX15" fmla="*/ 1347 w 9939"/>
              <a:gd name="connsiteY15" fmla="*/ 5603 h 10000"/>
              <a:gd name="connsiteX16" fmla="*/ 1424 w 9939"/>
              <a:gd name="connsiteY16" fmla="*/ 5700 h 10000"/>
              <a:gd name="connsiteX17" fmla="*/ 1562 w 9939"/>
              <a:gd name="connsiteY17" fmla="*/ 5370 h 10000"/>
              <a:gd name="connsiteX18" fmla="*/ 1638 w 9939"/>
              <a:gd name="connsiteY18" fmla="*/ 5700 h 10000"/>
              <a:gd name="connsiteX19" fmla="*/ 1703 w 9939"/>
              <a:gd name="connsiteY19" fmla="*/ 5272 h 10000"/>
              <a:gd name="connsiteX20" fmla="*/ 1778 w 9939"/>
              <a:gd name="connsiteY20" fmla="*/ 5603 h 10000"/>
              <a:gd name="connsiteX21" fmla="*/ 1914 w 9939"/>
              <a:gd name="connsiteY21" fmla="*/ 5058 h 10000"/>
              <a:gd name="connsiteX22" fmla="*/ 1989 w 9939"/>
              <a:gd name="connsiteY22" fmla="*/ 5370 h 10000"/>
              <a:gd name="connsiteX23" fmla="*/ 2065 w 9939"/>
              <a:gd name="connsiteY23" fmla="*/ 5156 h 10000"/>
              <a:gd name="connsiteX24" fmla="*/ 2129 w 9939"/>
              <a:gd name="connsiteY24" fmla="*/ 5486 h 10000"/>
              <a:gd name="connsiteX25" fmla="*/ 2279 w 9939"/>
              <a:gd name="connsiteY25" fmla="*/ 4611 h 10000"/>
              <a:gd name="connsiteX26" fmla="*/ 2343 w 9939"/>
              <a:gd name="connsiteY26" fmla="*/ 5156 h 10000"/>
              <a:gd name="connsiteX27" fmla="*/ 2418 w 9939"/>
              <a:gd name="connsiteY27" fmla="*/ 5272 h 10000"/>
              <a:gd name="connsiteX28" fmla="*/ 2479 w 9939"/>
              <a:gd name="connsiteY28" fmla="*/ 5603 h 10000"/>
              <a:gd name="connsiteX29" fmla="*/ 2559 w 9939"/>
              <a:gd name="connsiteY29" fmla="*/ 5058 h 10000"/>
              <a:gd name="connsiteX30" fmla="*/ 2698 w 9939"/>
              <a:gd name="connsiteY30" fmla="*/ 5486 h 10000"/>
              <a:gd name="connsiteX31" fmla="*/ 2771 w 9939"/>
              <a:gd name="connsiteY31" fmla="*/ 5603 h 10000"/>
              <a:gd name="connsiteX32" fmla="*/ 2845 w 9939"/>
              <a:gd name="connsiteY32" fmla="*/ 5370 h 10000"/>
              <a:gd name="connsiteX33" fmla="*/ 2911 w 9939"/>
              <a:gd name="connsiteY33" fmla="*/ 5370 h 10000"/>
              <a:gd name="connsiteX34" fmla="*/ 3062 w 9939"/>
              <a:gd name="connsiteY34" fmla="*/ 5370 h 10000"/>
              <a:gd name="connsiteX35" fmla="*/ 3124 w 9939"/>
              <a:gd name="connsiteY35" fmla="*/ 4611 h 10000"/>
              <a:gd name="connsiteX36" fmla="*/ 3202 w 9939"/>
              <a:gd name="connsiteY36" fmla="*/ 4942 h 10000"/>
              <a:gd name="connsiteX37" fmla="*/ 3262 w 9939"/>
              <a:gd name="connsiteY37" fmla="*/ 4728 h 10000"/>
              <a:gd name="connsiteX38" fmla="*/ 3413 w 9939"/>
              <a:gd name="connsiteY38" fmla="*/ 6031 h 10000"/>
              <a:gd name="connsiteX39" fmla="*/ 3476 w 9939"/>
              <a:gd name="connsiteY39" fmla="*/ 5272 h 10000"/>
              <a:gd name="connsiteX40" fmla="*/ 3552 w 9939"/>
              <a:gd name="connsiteY40" fmla="*/ 5272 h 10000"/>
              <a:gd name="connsiteX41" fmla="*/ 3628 w 9939"/>
              <a:gd name="connsiteY41" fmla="*/ 5272 h 10000"/>
              <a:gd name="connsiteX42" fmla="*/ 3766 w 9939"/>
              <a:gd name="connsiteY42" fmla="*/ 4611 h 10000"/>
              <a:gd name="connsiteX43" fmla="*/ 3829 w 9939"/>
              <a:gd name="connsiteY43" fmla="*/ 5370 h 10000"/>
              <a:gd name="connsiteX44" fmla="*/ 3905 w 9939"/>
              <a:gd name="connsiteY44" fmla="*/ 5486 h 10000"/>
              <a:gd name="connsiteX45" fmla="*/ 3981 w 9939"/>
              <a:gd name="connsiteY45" fmla="*/ 5058 h 10000"/>
              <a:gd name="connsiteX46" fmla="*/ 4118 w 9939"/>
              <a:gd name="connsiteY46" fmla="*/ 5603 h 10000"/>
              <a:gd name="connsiteX47" fmla="*/ 4195 w 9939"/>
              <a:gd name="connsiteY47" fmla="*/ 4611 h 10000"/>
              <a:gd name="connsiteX48" fmla="*/ 4257 w 9939"/>
              <a:gd name="connsiteY48" fmla="*/ 4825 h 10000"/>
              <a:gd name="connsiteX49" fmla="*/ 4333 w 9939"/>
              <a:gd name="connsiteY49" fmla="*/ 4397 h 10000"/>
              <a:gd name="connsiteX50" fmla="*/ 4470 w 9939"/>
              <a:gd name="connsiteY50" fmla="*/ 5058 h 10000"/>
              <a:gd name="connsiteX51" fmla="*/ 4546 w 9939"/>
              <a:gd name="connsiteY51" fmla="*/ 5156 h 10000"/>
              <a:gd name="connsiteX52" fmla="*/ 4609 w 9939"/>
              <a:gd name="connsiteY52" fmla="*/ 4825 h 10000"/>
              <a:gd name="connsiteX53" fmla="*/ 4684 w 9939"/>
              <a:gd name="connsiteY53" fmla="*/ 5156 h 10000"/>
              <a:gd name="connsiteX54" fmla="*/ 4823 w 9939"/>
              <a:gd name="connsiteY54" fmla="*/ 5156 h 10000"/>
              <a:gd name="connsiteX55" fmla="*/ 4901 w 9939"/>
              <a:gd name="connsiteY55" fmla="*/ 5486 h 10000"/>
              <a:gd name="connsiteX56" fmla="*/ 4976 w 9939"/>
              <a:gd name="connsiteY56" fmla="*/ 5370 h 10000"/>
              <a:gd name="connsiteX57" fmla="*/ 5037 w 9939"/>
              <a:gd name="connsiteY57" fmla="*/ 5272 h 10000"/>
              <a:gd name="connsiteX58" fmla="*/ 5178 w 9939"/>
              <a:gd name="connsiteY58" fmla="*/ 4942 h 10000"/>
              <a:gd name="connsiteX59" fmla="*/ 5250 w 9939"/>
              <a:gd name="connsiteY59" fmla="*/ 4942 h 10000"/>
              <a:gd name="connsiteX60" fmla="*/ 5330 w 9939"/>
              <a:gd name="connsiteY60" fmla="*/ 5272 h 10000"/>
              <a:gd name="connsiteX61" fmla="*/ 5391 w 9939"/>
              <a:gd name="connsiteY61" fmla="*/ 5486 h 10000"/>
              <a:gd name="connsiteX62" fmla="*/ 5542 w 9939"/>
              <a:gd name="connsiteY62" fmla="*/ 5156 h 10000"/>
              <a:gd name="connsiteX63" fmla="*/ 5604 w 9939"/>
              <a:gd name="connsiteY63" fmla="*/ 7354 h 10000"/>
              <a:gd name="connsiteX64" fmla="*/ 5681 w 9939"/>
              <a:gd name="connsiteY64" fmla="*/ 8016 h 10000"/>
              <a:gd name="connsiteX65" fmla="*/ 5756 w 9939"/>
              <a:gd name="connsiteY65" fmla="*/ 7140 h 10000"/>
              <a:gd name="connsiteX66" fmla="*/ 5893 w 9939"/>
              <a:gd name="connsiteY66" fmla="*/ 6265 h 10000"/>
              <a:gd name="connsiteX67" fmla="*/ 5958 w 9939"/>
              <a:gd name="connsiteY67" fmla="*/ 6148 h 10000"/>
              <a:gd name="connsiteX68" fmla="*/ 6033 w 9939"/>
              <a:gd name="connsiteY68" fmla="*/ 5486 h 10000"/>
              <a:gd name="connsiteX69" fmla="*/ 6108 w 9939"/>
              <a:gd name="connsiteY69" fmla="*/ 5700 h 10000"/>
              <a:gd name="connsiteX70" fmla="*/ 6173 w 9939"/>
              <a:gd name="connsiteY70" fmla="*/ 5156 h 10000"/>
              <a:gd name="connsiteX71" fmla="*/ 6323 w 9939"/>
              <a:gd name="connsiteY71" fmla="*/ 4942 h 10000"/>
              <a:gd name="connsiteX72" fmla="*/ 6385 w 9939"/>
              <a:gd name="connsiteY72" fmla="*/ 5370 h 10000"/>
              <a:gd name="connsiteX73" fmla="*/ 6462 w 9939"/>
              <a:gd name="connsiteY73" fmla="*/ 5486 h 10000"/>
              <a:gd name="connsiteX74" fmla="*/ 6523 w 9939"/>
              <a:gd name="connsiteY74" fmla="*/ 6362 h 10000"/>
              <a:gd name="connsiteX75" fmla="*/ 6674 w 9939"/>
              <a:gd name="connsiteY75" fmla="*/ 6265 h 10000"/>
              <a:gd name="connsiteX76" fmla="*/ 6738 w 9939"/>
              <a:gd name="connsiteY76" fmla="*/ 5817 h 10000"/>
              <a:gd name="connsiteX77" fmla="*/ 6813 w 9939"/>
              <a:gd name="connsiteY77" fmla="*/ 7023 h 10000"/>
              <a:gd name="connsiteX78" fmla="*/ 6892 w 9939"/>
              <a:gd name="connsiteY78" fmla="*/ 2743 h 10000"/>
              <a:gd name="connsiteX79" fmla="*/ 7029 w 9939"/>
              <a:gd name="connsiteY79" fmla="*/ 0 h 10000"/>
              <a:gd name="connsiteX80" fmla="*/ 7103 w 9939"/>
              <a:gd name="connsiteY80" fmla="*/ 1323 h 10000"/>
              <a:gd name="connsiteX81" fmla="*/ 7165 w 9939"/>
              <a:gd name="connsiteY81" fmla="*/ 875 h 10000"/>
              <a:gd name="connsiteX82" fmla="*/ 7241 w 9939"/>
              <a:gd name="connsiteY82" fmla="*/ 2082 h 10000"/>
              <a:gd name="connsiteX83" fmla="*/ 7381 w 9939"/>
              <a:gd name="connsiteY83" fmla="*/ 1751 h 10000"/>
              <a:gd name="connsiteX84" fmla="*/ 7455 w 9939"/>
              <a:gd name="connsiteY84" fmla="*/ 1751 h 10000"/>
              <a:gd name="connsiteX85" fmla="*/ 7521 w 9939"/>
              <a:gd name="connsiteY85" fmla="*/ 1965 h 10000"/>
              <a:gd name="connsiteX86" fmla="*/ 7594 w 9939"/>
              <a:gd name="connsiteY86" fmla="*/ 2626 h 10000"/>
              <a:gd name="connsiteX87" fmla="*/ 7735 w 9939"/>
              <a:gd name="connsiteY87" fmla="*/ 1634 h 10000"/>
              <a:gd name="connsiteX88" fmla="*/ 7808 w 9939"/>
              <a:gd name="connsiteY88" fmla="*/ 2082 h 10000"/>
              <a:gd name="connsiteX89" fmla="*/ 7873 w 9939"/>
              <a:gd name="connsiteY89" fmla="*/ 1965 h 10000"/>
              <a:gd name="connsiteX90" fmla="*/ 7948 w 9939"/>
              <a:gd name="connsiteY90" fmla="*/ 992 h 10000"/>
              <a:gd name="connsiteX91" fmla="*/ 8088 w 9939"/>
              <a:gd name="connsiteY91" fmla="*/ 1206 h 10000"/>
              <a:gd name="connsiteX92" fmla="*/ 8161 w 9939"/>
              <a:gd name="connsiteY92" fmla="*/ 545 h 10000"/>
              <a:gd name="connsiteX93" fmla="*/ 8237 w 9939"/>
              <a:gd name="connsiteY93" fmla="*/ 4163 h 10000"/>
              <a:gd name="connsiteX94" fmla="*/ 8299 w 9939"/>
              <a:gd name="connsiteY94" fmla="*/ 5700 h 10000"/>
              <a:gd name="connsiteX95" fmla="*/ 8450 w 9939"/>
              <a:gd name="connsiteY95" fmla="*/ 5700 h 10000"/>
              <a:gd name="connsiteX96" fmla="*/ 8516 w 9939"/>
              <a:gd name="connsiteY96" fmla="*/ 5156 h 10000"/>
              <a:gd name="connsiteX97" fmla="*/ 8590 w 9939"/>
              <a:gd name="connsiteY97" fmla="*/ 5156 h 10000"/>
              <a:gd name="connsiteX98" fmla="*/ 8653 w 9939"/>
              <a:gd name="connsiteY98" fmla="*/ 5700 h 10000"/>
              <a:gd name="connsiteX99" fmla="*/ 8804 w 9939"/>
              <a:gd name="connsiteY99" fmla="*/ 5272 h 10000"/>
              <a:gd name="connsiteX100" fmla="*/ 8867 w 9939"/>
              <a:gd name="connsiteY100" fmla="*/ 4280 h 10000"/>
              <a:gd name="connsiteX101" fmla="*/ 8944 w 9939"/>
              <a:gd name="connsiteY101" fmla="*/ 5058 h 10000"/>
              <a:gd name="connsiteX102" fmla="*/ 9018 w 9939"/>
              <a:gd name="connsiteY102" fmla="*/ 5058 h 10000"/>
              <a:gd name="connsiteX103" fmla="*/ 9158 w 9939"/>
              <a:gd name="connsiteY103" fmla="*/ 4611 h 10000"/>
              <a:gd name="connsiteX104" fmla="*/ 9220 w 9939"/>
              <a:gd name="connsiteY104" fmla="*/ 5058 h 10000"/>
              <a:gd name="connsiteX105" fmla="*/ 9295 w 9939"/>
              <a:gd name="connsiteY105" fmla="*/ 5156 h 10000"/>
              <a:gd name="connsiteX106" fmla="*/ 9373 w 9939"/>
              <a:gd name="connsiteY106" fmla="*/ 5156 h 10000"/>
              <a:gd name="connsiteX107" fmla="*/ 9433 w 9939"/>
              <a:gd name="connsiteY107" fmla="*/ 5058 h 10000"/>
              <a:gd name="connsiteX108" fmla="*/ 9584 w 9939"/>
              <a:gd name="connsiteY108" fmla="*/ 4825 h 10000"/>
              <a:gd name="connsiteX109" fmla="*/ 9648 w 9939"/>
              <a:gd name="connsiteY109" fmla="*/ 5058 h 10000"/>
              <a:gd name="connsiteX110" fmla="*/ 9723 w 9939"/>
              <a:gd name="connsiteY110" fmla="*/ 4825 h 10000"/>
              <a:gd name="connsiteX111" fmla="*/ 9800 w 9939"/>
              <a:gd name="connsiteY111" fmla="*/ 5272 h 10000"/>
              <a:gd name="connsiteX112" fmla="*/ 9939 w 9939"/>
              <a:gd name="connsiteY112" fmla="*/ 4942 h 10000"/>
              <a:gd name="connsiteX0" fmla="*/ 0 w 9860"/>
              <a:gd name="connsiteY0" fmla="*/ 10000 h 10000"/>
              <a:gd name="connsiteX1" fmla="*/ 153 w 9860"/>
              <a:gd name="connsiteY1" fmla="*/ 9767 h 10000"/>
              <a:gd name="connsiteX2" fmla="*/ 214 w 9860"/>
              <a:gd name="connsiteY2" fmla="*/ 9767 h 10000"/>
              <a:gd name="connsiteX3" fmla="*/ 292 w 9860"/>
              <a:gd name="connsiteY3" fmla="*/ 9339 h 10000"/>
              <a:gd name="connsiteX4" fmla="*/ 354 w 9860"/>
              <a:gd name="connsiteY4" fmla="*/ 9125 h 10000"/>
              <a:gd name="connsiteX5" fmla="*/ 507 w 9860"/>
              <a:gd name="connsiteY5" fmla="*/ 8560 h 10000"/>
              <a:gd name="connsiteX6" fmla="*/ 571 w 9860"/>
              <a:gd name="connsiteY6" fmla="*/ 8560 h 10000"/>
              <a:gd name="connsiteX7" fmla="*/ 646 w 9860"/>
              <a:gd name="connsiteY7" fmla="*/ 7568 h 10000"/>
              <a:gd name="connsiteX8" fmla="*/ 722 w 9860"/>
              <a:gd name="connsiteY8" fmla="*/ 7568 h 10000"/>
              <a:gd name="connsiteX9" fmla="*/ 861 w 9860"/>
              <a:gd name="connsiteY9" fmla="*/ 7685 h 10000"/>
              <a:gd name="connsiteX10" fmla="*/ 937 w 9860"/>
              <a:gd name="connsiteY10" fmla="*/ 7802 h 10000"/>
              <a:gd name="connsiteX11" fmla="*/ 1001 w 9860"/>
              <a:gd name="connsiteY11" fmla="*/ 7354 h 10000"/>
              <a:gd name="connsiteX12" fmla="*/ 1077 w 9860"/>
              <a:gd name="connsiteY12" fmla="*/ 7237 h 10000"/>
              <a:gd name="connsiteX13" fmla="*/ 1216 w 9860"/>
              <a:gd name="connsiteY13" fmla="*/ 5603 h 10000"/>
              <a:gd name="connsiteX14" fmla="*/ 1292 w 9860"/>
              <a:gd name="connsiteY14" fmla="*/ 4942 h 10000"/>
              <a:gd name="connsiteX15" fmla="*/ 1355 w 9860"/>
              <a:gd name="connsiteY15" fmla="*/ 5603 h 10000"/>
              <a:gd name="connsiteX16" fmla="*/ 1433 w 9860"/>
              <a:gd name="connsiteY16" fmla="*/ 5700 h 10000"/>
              <a:gd name="connsiteX17" fmla="*/ 1572 w 9860"/>
              <a:gd name="connsiteY17" fmla="*/ 5370 h 10000"/>
              <a:gd name="connsiteX18" fmla="*/ 1648 w 9860"/>
              <a:gd name="connsiteY18" fmla="*/ 5700 h 10000"/>
              <a:gd name="connsiteX19" fmla="*/ 1713 w 9860"/>
              <a:gd name="connsiteY19" fmla="*/ 5272 h 10000"/>
              <a:gd name="connsiteX20" fmla="*/ 1789 w 9860"/>
              <a:gd name="connsiteY20" fmla="*/ 5603 h 10000"/>
              <a:gd name="connsiteX21" fmla="*/ 1926 w 9860"/>
              <a:gd name="connsiteY21" fmla="*/ 5058 h 10000"/>
              <a:gd name="connsiteX22" fmla="*/ 2001 w 9860"/>
              <a:gd name="connsiteY22" fmla="*/ 5370 h 10000"/>
              <a:gd name="connsiteX23" fmla="*/ 2078 w 9860"/>
              <a:gd name="connsiteY23" fmla="*/ 5156 h 10000"/>
              <a:gd name="connsiteX24" fmla="*/ 2142 w 9860"/>
              <a:gd name="connsiteY24" fmla="*/ 5486 h 10000"/>
              <a:gd name="connsiteX25" fmla="*/ 2293 w 9860"/>
              <a:gd name="connsiteY25" fmla="*/ 4611 h 10000"/>
              <a:gd name="connsiteX26" fmla="*/ 2357 w 9860"/>
              <a:gd name="connsiteY26" fmla="*/ 5156 h 10000"/>
              <a:gd name="connsiteX27" fmla="*/ 2433 w 9860"/>
              <a:gd name="connsiteY27" fmla="*/ 5272 h 10000"/>
              <a:gd name="connsiteX28" fmla="*/ 2494 w 9860"/>
              <a:gd name="connsiteY28" fmla="*/ 5603 h 10000"/>
              <a:gd name="connsiteX29" fmla="*/ 2575 w 9860"/>
              <a:gd name="connsiteY29" fmla="*/ 5058 h 10000"/>
              <a:gd name="connsiteX30" fmla="*/ 2715 w 9860"/>
              <a:gd name="connsiteY30" fmla="*/ 5486 h 10000"/>
              <a:gd name="connsiteX31" fmla="*/ 2788 w 9860"/>
              <a:gd name="connsiteY31" fmla="*/ 5603 h 10000"/>
              <a:gd name="connsiteX32" fmla="*/ 2862 w 9860"/>
              <a:gd name="connsiteY32" fmla="*/ 5370 h 10000"/>
              <a:gd name="connsiteX33" fmla="*/ 2929 w 9860"/>
              <a:gd name="connsiteY33" fmla="*/ 5370 h 10000"/>
              <a:gd name="connsiteX34" fmla="*/ 3081 w 9860"/>
              <a:gd name="connsiteY34" fmla="*/ 5370 h 10000"/>
              <a:gd name="connsiteX35" fmla="*/ 3143 w 9860"/>
              <a:gd name="connsiteY35" fmla="*/ 4611 h 10000"/>
              <a:gd name="connsiteX36" fmla="*/ 3222 w 9860"/>
              <a:gd name="connsiteY36" fmla="*/ 4942 h 10000"/>
              <a:gd name="connsiteX37" fmla="*/ 3282 w 9860"/>
              <a:gd name="connsiteY37" fmla="*/ 4728 h 10000"/>
              <a:gd name="connsiteX38" fmla="*/ 3434 w 9860"/>
              <a:gd name="connsiteY38" fmla="*/ 6031 h 10000"/>
              <a:gd name="connsiteX39" fmla="*/ 3497 w 9860"/>
              <a:gd name="connsiteY39" fmla="*/ 5272 h 10000"/>
              <a:gd name="connsiteX40" fmla="*/ 3574 w 9860"/>
              <a:gd name="connsiteY40" fmla="*/ 5272 h 10000"/>
              <a:gd name="connsiteX41" fmla="*/ 3650 w 9860"/>
              <a:gd name="connsiteY41" fmla="*/ 5272 h 10000"/>
              <a:gd name="connsiteX42" fmla="*/ 3789 w 9860"/>
              <a:gd name="connsiteY42" fmla="*/ 4611 h 10000"/>
              <a:gd name="connsiteX43" fmla="*/ 3853 w 9860"/>
              <a:gd name="connsiteY43" fmla="*/ 5370 h 10000"/>
              <a:gd name="connsiteX44" fmla="*/ 3929 w 9860"/>
              <a:gd name="connsiteY44" fmla="*/ 5486 h 10000"/>
              <a:gd name="connsiteX45" fmla="*/ 4005 w 9860"/>
              <a:gd name="connsiteY45" fmla="*/ 5058 h 10000"/>
              <a:gd name="connsiteX46" fmla="*/ 4143 w 9860"/>
              <a:gd name="connsiteY46" fmla="*/ 5603 h 10000"/>
              <a:gd name="connsiteX47" fmla="*/ 4221 w 9860"/>
              <a:gd name="connsiteY47" fmla="*/ 4611 h 10000"/>
              <a:gd name="connsiteX48" fmla="*/ 4283 w 9860"/>
              <a:gd name="connsiteY48" fmla="*/ 4825 h 10000"/>
              <a:gd name="connsiteX49" fmla="*/ 4360 w 9860"/>
              <a:gd name="connsiteY49" fmla="*/ 4397 h 10000"/>
              <a:gd name="connsiteX50" fmla="*/ 4497 w 9860"/>
              <a:gd name="connsiteY50" fmla="*/ 5058 h 10000"/>
              <a:gd name="connsiteX51" fmla="*/ 4574 w 9860"/>
              <a:gd name="connsiteY51" fmla="*/ 5156 h 10000"/>
              <a:gd name="connsiteX52" fmla="*/ 4637 w 9860"/>
              <a:gd name="connsiteY52" fmla="*/ 4825 h 10000"/>
              <a:gd name="connsiteX53" fmla="*/ 4713 w 9860"/>
              <a:gd name="connsiteY53" fmla="*/ 5156 h 10000"/>
              <a:gd name="connsiteX54" fmla="*/ 4853 w 9860"/>
              <a:gd name="connsiteY54" fmla="*/ 5156 h 10000"/>
              <a:gd name="connsiteX55" fmla="*/ 4931 w 9860"/>
              <a:gd name="connsiteY55" fmla="*/ 5486 h 10000"/>
              <a:gd name="connsiteX56" fmla="*/ 5007 w 9860"/>
              <a:gd name="connsiteY56" fmla="*/ 5370 h 10000"/>
              <a:gd name="connsiteX57" fmla="*/ 5068 w 9860"/>
              <a:gd name="connsiteY57" fmla="*/ 5272 h 10000"/>
              <a:gd name="connsiteX58" fmla="*/ 5210 w 9860"/>
              <a:gd name="connsiteY58" fmla="*/ 4942 h 10000"/>
              <a:gd name="connsiteX59" fmla="*/ 5282 w 9860"/>
              <a:gd name="connsiteY59" fmla="*/ 4942 h 10000"/>
              <a:gd name="connsiteX60" fmla="*/ 5363 w 9860"/>
              <a:gd name="connsiteY60" fmla="*/ 5272 h 10000"/>
              <a:gd name="connsiteX61" fmla="*/ 5424 w 9860"/>
              <a:gd name="connsiteY61" fmla="*/ 5486 h 10000"/>
              <a:gd name="connsiteX62" fmla="*/ 5576 w 9860"/>
              <a:gd name="connsiteY62" fmla="*/ 5156 h 10000"/>
              <a:gd name="connsiteX63" fmla="*/ 5638 w 9860"/>
              <a:gd name="connsiteY63" fmla="*/ 7354 h 10000"/>
              <a:gd name="connsiteX64" fmla="*/ 5716 w 9860"/>
              <a:gd name="connsiteY64" fmla="*/ 8016 h 10000"/>
              <a:gd name="connsiteX65" fmla="*/ 5791 w 9860"/>
              <a:gd name="connsiteY65" fmla="*/ 7140 h 10000"/>
              <a:gd name="connsiteX66" fmla="*/ 5929 w 9860"/>
              <a:gd name="connsiteY66" fmla="*/ 6265 h 10000"/>
              <a:gd name="connsiteX67" fmla="*/ 5995 w 9860"/>
              <a:gd name="connsiteY67" fmla="*/ 6148 h 10000"/>
              <a:gd name="connsiteX68" fmla="*/ 6070 w 9860"/>
              <a:gd name="connsiteY68" fmla="*/ 5486 h 10000"/>
              <a:gd name="connsiteX69" fmla="*/ 6145 w 9860"/>
              <a:gd name="connsiteY69" fmla="*/ 5700 h 10000"/>
              <a:gd name="connsiteX70" fmla="*/ 6211 w 9860"/>
              <a:gd name="connsiteY70" fmla="*/ 5156 h 10000"/>
              <a:gd name="connsiteX71" fmla="*/ 6362 w 9860"/>
              <a:gd name="connsiteY71" fmla="*/ 4942 h 10000"/>
              <a:gd name="connsiteX72" fmla="*/ 6424 w 9860"/>
              <a:gd name="connsiteY72" fmla="*/ 5370 h 10000"/>
              <a:gd name="connsiteX73" fmla="*/ 6502 w 9860"/>
              <a:gd name="connsiteY73" fmla="*/ 5486 h 10000"/>
              <a:gd name="connsiteX74" fmla="*/ 6563 w 9860"/>
              <a:gd name="connsiteY74" fmla="*/ 6362 h 10000"/>
              <a:gd name="connsiteX75" fmla="*/ 6715 w 9860"/>
              <a:gd name="connsiteY75" fmla="*/ 6265 h 10000"/>
              <a:gd name="connsiteX76" fmla="*/ 6779 w 9860"/>
              <a:gd name="connsiteY76" fmla="*/ 5817 h 10000"/>
              <a:gd name="connsiteX77" fmla="*/ 6855 w 9860"/>
              <a:gd name="connsiteY77" fmla="*/ 7023 h 10000"/>
              <a:gd name="connsiteX78" fmla="*/ 6934 w 9860"/>
              <a:gd name="connsiteY78" fmla="*/ 2743 h 10000"/>
              <a:gd name="connsiteX79" fmla="*/ 7072 w 9860"/>
              <a:gd name="connsiteY79" fmla="*/ 0 h 10000"/>
              <a:gd name="connsiteX80" fmla="*/ 7147 w 9860"/>
              <a:gd name="connsiteY80" fmla="*/ 1323 h 10000"/>
              <a:gd name="connsiteX81" fmla="*/ 7209 w 9860"/>
              <a:gd name="connsiteY81" fmla="*/ 875 h 10000"/>
              <a:gd name="connsiteX82" fmla="*/ 7285 w 9860"/>
              <a:gd name="connsiteY82" fmla="*/ 2082 h 10000"/>
              <a:gd name="connsiteX83" fmla="*/ 7426 w 9860"/>
              <a:gd name="connsiteY83" fmla="*/ 1751 h 10000"/>
              <a:gd name="connsiteX84" fmla="*/ 7501 w 9860"/>
              <a:gd name="connsiteY84" fmla="*/ 1751 h 10000"/>
              <a:gd name="connsiteX85" fmla="*/ 7567 w 9860"/>
              <a:gd name="connsiteY85" fmla="*/ 1965 h 10000"/>
              <a:gd name="connsiteX86" fmla="*/ 7641 w 9860"/>
              <a:gd name="connsiteY86" fmla="*/ 2626 h 10000"/>
              <a:gd name="connsiteX87" fmla="*/ 7782 w 9860"/>
              <a:gd name="connsiteY87" fmla="*/ 1634 h 10000"/>
              <a:gd name="connsiteX88" fmla="*/ 7856 w 9860"/>
              <a:gd name="connsiteY88" fmla="*/ 2082 h 10000"/>
              <a:gd name="connsiteX89" fmla="*/ 7921 w 9860"/>
              <a:gd name="connsiteY89" fmla="*/ 1965 h 10000"/>
              <a:gd name="connsiteX90" fmla="*/ 7997 w 9860"/>
              <a:gd name="connsiteY90" fmla="*/ 992 h 10000"/>
              <a:gd name="connsiteX91" fmla="*/ 8138 w 9860"/>
              <a:gd name="connsiteY91" fmla="*/ 1206 h 10000"/>
              <a:gd name="connsiteX92" fmla="*/ 8211 w 9860"/>
              <a:gd name="connsiteY92" fmla="*/ 545 h 10000"/>
              <a:gd name="connsiteX93" fmla="*/ 8288 w 9860"/>
              <a:gd name="connsiteY93" fmla="*/ 4163 h 10000"/>
              <a:gd name="connsiteX94" fmla="*/ 8350 w 9860"/>
              <a:gd name="connsiteY94" fmla="*/ 5700 h 10000"/>
              <a:gd name="connsiteX95" fmla="*/ 8502 w 9860"/>
              <a:gd name="connsiteY95" fmla="*/ 5700 h 10000"/>
              <a:gd name="connsiteX96" fmla="*/ 8568 w 9860"/>
              <a:gd name="connsiteY96" fmla="*/ 5156 h 10000"/>
              <a:gd name="connsiteX97" fmla="*/ 8643 w 9860"/>
              <a:gd name="connsiteY97" fmla="*/ 5156 h 10000"/>
              <a:gd name="connsiteX98" fmla="*/ 8706 w 9860"/>
              <a:gd name="connsiteY98" fmla="*/ 5700 h 10000"/>
              <a:gd name="connsiteX99" fmla="*/ 8858 w 9860"/>
              <a:gd name="connsiteY99" fmla="*/ 5272 h 10000"/>
              <a:gd name="connsiteX100" fmla="*/ 8921 w 9860"/>
              <a:gd name="connsiteY100" fmla="*/ 4280 h 10000"/>
              <a:gd name="connsiteX101" fmla="*/ 8999 w 9860"/>
              <a:gd name="connsiteY101" fmla="*/ 5058 h 10000"/>
              <a:gd name="connsiteX102" fmla="*/ 9073 w 9860"/>
              <a:gd name="connsiteY102" fmla="*/ 5058 h 10000"/>
              <a:gd name="connsiteX103" fmla="*/ 9214 w 9860"/>
              <a:gd name="connsiteY103" fmla="*/ 4611 h 10000"/>
              <a:gd name="connsiteX104" fmla="*/ 9277 w 9860"/>
              <a:gd name="connsiteY104" fmla="*/ 5058 h 10000"/>
              <a:gd name="connsiteX105" fmla="*/ 9352 w 9860"/>
              <a:gd name="connsiteY105" fmla="*/ 5156 h 10000"/>
              <a:gd name="connsiteX106" fmla="*/ 9431 w 9860"/>
              <a:gd name="connsiteY106" fmla="*/ 5156 h 10000"/>
              <a:gd name="connsiteX107" fmla="*/ 9491 w 9860"/>
              <a:gd name="connsiteY107" fmla="*/ 5058 h 10000"/>
              <a:gd name="connsiteX108" fmla="*/ 9643 w 9860"/>
              <a:gd name="connsiteY108" fmla="*/ 4825 h 10000"/>
              <a:gd name="connsiteX109" fmla="*/ 9707 w 9860"/>
              <a:gd name="connsiteY109" fmla="*/ 5058 h 10000"/>
              <a:gd name="connsiteX110" fmla="*/ 9783 w 9860"/>
              <a:gd name="connsiteY110" fmla="*/ 4825 h 10000"/>
              <a:gd name="connsiteX111" fmla="*/ 9860 w 9860"/>
              <a:gd name="connsiteY111" fmla="*/ 5272 h 10000"/>
              <a:gd name="connsiteX0" fmla="*/ 0 w 9922"/>
              <a:gd name="connsiteY0" fmla="*/ 10000 h 10000"/>
              <a:gd name="connsiteX1" fmla="*/ 155 w 9922"/>
              <a:gd name="connsiteY1" fmla="*/ 9767 h 10000"/>
              <a:gd name="connsiteX2" fmla="*/ 217 w 9922"/>
              <a:gd name="connsiteY2" fmla="*/ 9767 h 10000"/>
              <a:gd name="connsiteX3" fmla="*/ 296 w 9922"/>
              <a:gd name="connsiteY3" fmla="*/ 9339 h 10000"/>
              <a:gd name="connsiteX4" fmla="*/ 359 w 9922"/>
              <a:gd name="connsiteY4" fmla="*/ 9125 h 10000"/>
              <a:gd name="connsiteX5" fmla="*/ 514 w 9922"/>
              <a:gd name="connsiteY5" fmla="*/ 8560 h 10000"/>
              <a:gd name="connsiteX6" fmla="*/ 579 w 9922"/>
              <a:gd name="connsiteY6" fmla="*/ 8560 h 10000"/>
              <a:gd name="connsiteX7" fmla="*/ 655 w 9922"/>
              <a:gd name="connsiteY7" fmla="*/ 7568 h 10000"/>
              <a:gd name="connsiteX8" fmla="*/ 732 w 9922"/>
              <a:gd name="connsiteY8" fmla="*/ 7568 h 10000"/>
              <a:gd name="connsiteX9" fmla="*/ 873 w 9922"/>
              <a:gd name="connsiteY9" fmla="*/ 7685 h 10000"/>
              <a:gd name="connsiteX10" fmla="*/ 950 w 9922"/>
              <a:gd name="connsiteY10" fmla="*/ 7802 h 10000"/>
              <a:gd name="connsiteX11" fmla="*/ 1015 w 9922"/>
              <a:gd name="connsiteY11" fmla="*/ 7354 h 10000"/>
              <a:gd name="connsiteX12" fmla="*/ 1092 w 9922"/>
              <a:gd name="connsiteY12" fmla="*/ 7237 h 10000"/>
              <a:gd name="connsiteX13" fmla="*/ 1233 w 9922"/>
              <a:gd name="connsiteY13" fmla="*/ 5603 h 10000"/>
              <a:gd name="connsiteX14" fmla="*/ 1310 w 9922"/>
              <a:gd name="connsiteY14" fmla="*/ 4942 h 10000"/>
              <a:gd name="connsiteX15" fmla="*/ 1374 w 9922"/>
              <a:gd name="connsiteY15" fmla="*/ 5603 h 10000"/>
              <a:gd name="connsiteX16" fmla="*/ 1453 w 9922"/>
              <a:gd name="connsiteY16" fmla="*/ 5700 h 10000"/>
              <a:gd name="connsiteX17" fmla="*/ 1594 w 9922"/>
              <a:gd name="connsiteY17" fmla="*/ 5370 h 10000"/>
              <a:gd name="connsiteX18" fmla="*/ 1671 w 9922"/>
              <a:gd name="connsiteY18" fmla="*/ 5700 h 10000"/>
              <a:gd name="connsiteX19" fmla="*/ 1737 w 9922"/>
              <a:gd name="connsiteY19" fmla="*/ 5272 h 10000"/>
              <a:gd name="connsiteX20" fmla="*/ 1814 w 9922"/>
              <a:gd name="connsiteY20" fmla="*/ 5603 h 10000"/>
              <a:gd name="connsiteX21" fmla="*/ 1953 w 9922"/>
              <a:gd name="connsiteY21" fmla="*/ 5058 h 10000"/>
              <a:gd name="connsiteX22" fmla="*/ 2029 w 9922"/>
              <a:gd name="connsiteY22" fmla="*/ 5370 h 10000"/>
              <a:gd name="connsiteX23" fmla="*/ 2108 w 9922"/>
              <a:gd name="connsiteY23" fmla="*/ 5156 h 10000"/>
              <a:gd name="connsiteX24" fmla="*/ 2172 w 9922"/>
              <a:gd name="connsiteY24" fmla="*/ 5486 h 10000"/>
              <a:gd name="connsiteX25" fmla="*/ 2326 w 9922"/>
              <a:gd name="connsiteY25" fmla="*/ 4611 h 10000"/>
              <a:gd name="connsiteX26" fmla="*/ 2390 w 9922"/>
              <a:gd name="connsiteY26" fmla="*/ 5156 h 10000"/>
              <a:gd name="connsiteX27" fmla="*/ 2468 w 9922"/>
              <a:gd name="connsiteY27" fmla="*/ 5272 h 10000"/>
              <a:gd name="connsiteX28" fmla="*/ 2529 w 9922"/>
              <a:gd name="connsiteY28" fmla="*/ 5603 h 10000"/>
              <a:gd name="connsiteX29" fmla="*/ 2612 w 9922"/>
              <a:gd name="connsiteY29" fmla="*/ 5058 h 10000"/>
              <a:gd name="connsiteX30" fmla="*/ 2754 w 9922"/>
              <a:gd name="connsiteY30" fmla="*/ 5486 h 10000"/>
              <a:gd name="connsiteX31" fmla="*/ 2828 w 9922"/>
              <a:gd name="connsiteY31" fmla="*/ 5603 h 10000"/>
              <a:gd name="connsiteX32" fmla="*/ 2903 w 9922"/>
              <a:gd name="connsiteY32" fmla="*/ 5370 h 10000"/>
              <a:gd name="connsiteX33" fmla="*/ 2971 w 9922"/>
              <a:gd name="connsiteY33" fmla="*/ 5370 h 10000"/>
              <a:gd name="connsiteX34" fmla="*/ 3125 w 9922"/>
              <a:gd name="connsiteY34" fmla="*/ 5370 h 10000"/>
              <a:gd name="connsiteX35" fmla="*/ 3188 w 9922"/>
              <a:gd name="connsiteY35" fmla="*/ 4611 h 10000"/>
              <a:gd name="connsiteX36" fmla="*/ 3268 w 9922"/>
              <a:gd name="connsiteY36" fmla="*/ 4942 h 10000"/>
              <a:gd name="connsiteX37" fmla="*/ 3329 w 9922"/>
              <a:gd name="connsiteY37" fmla="*/ 4728 h 10000"/>
              <a:gd name="connsiteX38" fmla="*/ 3483 w 9922"/>
              <a:gd name="connsiteY38" fmla="*/ 6031 h 10000"/>
              <a:gd name="connsiteX39" fmla="*/ 3547 w 9922"/>
              <a:gd name="connsiteY39" fmla="*/ 5272 h 10000"/>
              <a:gd name="connsiteX40" fmla="*/ 3625 w 9922"/>
              <a:gd name="connsiteY40" fmla="*/ 5272 h 10000"/>
              <a:gd name="connsiteX41" fmla="*/ 3702 w 9922"/>
              <a:gd name="connsiteY41" fmla="*/ 5272 h 10000"/>
              <a:gd name="connsiteX42" fmla="*/ 3843 w 9922"/>
              <a:gd name="connsiteY42" fmla="*/ 4611 h 10000"/>
              <a:gd name="connsiteX43" fmla="*/ 3908 w 9922"/>
              <a:gd name="connsiteY43" fmla="*/ 5370 h 10000"/>
              <a:gd name="connsiteX44" fmla="*/ 3985 w 9922"/>
              <a:gd name="connsiteY44" fmla="*/ 5486 h 10000"/>
              <a:gd name="connsiteX45" fmla="*/ 4062 w 9922"/>
              <a:gd name="connsiteY45" fmla="*/ 5058 h 10000"/>
              <a:gd name="connsiteX46" fmla="*/ 4202 w 9922"/>
              <a:gd name="connsiteY46" fmla="*/ 5603 h 10000"/>
              <a:gd name="connsiteX47" fmla="*/ 4281 w 9922"/>
              <a:gd name="connsiteY47" fmla="*/ 4611 h 10000"/>
              <a:gd name="connsiteX48" fmla="*/ 4344 w 9922"/>
              <a:gd name="connsiteY48" fmla="*/ 4825 h 10000"/>
              <a:gd name="connsiteX49" fmla="*/ 4422 w 9922"/>
              <a:gd name="connsiteY49" fmla="*/ 4397 h 10000"/>
              <a:gd name="connsiteX50" fmla="*/ 4561 w 9922"/>
              <a:gd name="connsiteY50" fmla="*/ 5058 h 10000"/>
              <a:gd name="connsiteX51" fmla="*/ 4639 w 9922"/>
              <a:gd name="connsiteY51" fmla="*/ 5156 h 10000"/>
              <a:gd name="connsiteX52" fmla="*/ 4703 w 9922"/>
              <a:gd name="connsiteY52" fmla="*/ 4825 h 10000"/>
              <a:gd name="connsiteX53" fmla="*/ 4780 w 9922"/>
              <a:gd name="connsiteY53" fmla="*/ 5156 h 10000"/>
              <a:gd name="connsiteX54" fmla="*/ 4922 w 9922"/>
              <a:gd name="connsiteY54" fmla="*/ 5156 h 10000"/>
              <a:gd name="connsiteX55" fmla="*/ 5001 w 9922"/>
              <a:gd name="connsiteY55" fmla="*/ 5486 h 10000"/>
              <a:gd name="connsiteX56" fmla="*/ 5078 w 9922"/>
              <a:gd name="connsiteY56" fmla="*/ 5370 h 10000"/>
              <a:gd name="connsiteX57" fmla="*/ 5140 w 9922"/>
              <a:gd name="connsiteY57" fmla="*/ 5272 h 10000"/>
              <a:gd name="connsiteX58" fmla="*/ 5284 w 9922"/>
              <a:gd name="connsiteY58" fmla="*/ 4942 h 10000"/>
              <a:gd name="connsiteX59" fmla="*/ 5357 w 9922"/>
              <a:gd name="connsiteY59" fmla="*/ 4942 h 10000"/>
              <a:gd name="connsiteX60" fmla="*/ 5439 w 9922"/>
              <a:gd name="connsiteY60" fmla="*/ 5272 h 10000"/>
              <a:gd name="connsiteX61" fmla="*/ 5501 w 9922"/>
              <a:gd name="connsiteY61" fmla="*/ 5486 h 10000"/>
              <a:gd name="connsiteX62" fmla="*/ 5655 w 9922"/>
              <a:gd name="connsiteY62" fmla="*/ 5156 h 10000"/>
              <a:gd name="connsiteX63" fmla="*/ 5718 w 9922"/>
              <a:gd name="connsiteY63" fmla="*/ 7354 h 10000"/>
              <a:gd name="connsiteX64" fmla="*/ 5797 w 9922"/>
              <a:gd name="connsiteY64" fmla="*/ 8016 h 10000"/>
              <a:gd name="connsiteX65" fmla="*/ 5873 w 9922"/>
              <a:gd name="connsiteY65" fmla="*/ 7140 h 10000"/>
              <a:gd name="connsiteX66" fmla="*/ 6013 w 9922"/>
              <a:gd name="connsiteY66" fmla="*/ 6265 h 10000"/>
              <a:gd name="connsiteX67" fmla="*/ 6080 w 9922"/>
              <a:gd name="connsiteY67" fmla="*/ 6148 h 10000"/>
              <a:gd name="connsiteX68" fmla="*/ 6156 w 9922"/>
              <a:gd name="connsiteY68" fmla="*/ 5486 h 10000"/>
              <a:gd name="connsiteX69" fmla="*/ 6232 w 9922"/>
              <a:gd name="connsiteY69" fmla="*/ 5700 h 10000"/>
              <a:gd name="connsiteX70" fmla="*/ 6299 w 9922"/>
              <a:gd name="connsiteY70" fmla="*/ 5156 h 10000"/>
              <a:gd name="connsiteX71" fmla="*/ 6452 w 9922"/>
              <a:gd name="connsiteY71" fmla="*/ 4942 h 10000"/>
              <a:gd name="connsiteX72" fmla="*/ 6515 w 9922"/>
              <a:gd name="connsiteY72" fmla="*/ 5370 h 10000"/>
              <a:gd name="connsiteX73" fmla="*/ 6594 w 9922"/>
              <a:gd name="connsiteY73" fmla="*/ 5486 h 10000"/>
              <a:gd name="connsiteX74" fmla="*/ 6656 w 9922"/>
              <a:gd name="connsiteY74" fmla="*/ 6362 h 10000"/>
              <a:gd name="connsiteX75" fmla="*/ 6810 w 9922"/>
              <a:gd name="connsiteY75" fmla="*/ 6265 h 10000"/>
              <a:gd name="connsiteX76" fmla="*/ 6875 w 9922"/>
              <a:gd name="connsiteY76" fmla="*/ 5817 h 10000"/>
              <a:gd name="connsiteX77" fmla="*/ 6952 w 9922"/>
              <a:gd name="connsiteY77" fmla="*/ 7023 h 10000"/>
              <a:gd name="connsiteX78" fmla="*/ 7032 w 9922"/>
              <a:gd name="connsiteY78" fmla="*/ 2743 h 10000"/>
              <a:gd name="connsiteX79" fmla="*/ 7172 w 9922"/>
              <a:gd name="connsiteY79" fmla="*/ 0 h 10000"/>
              <a:gd name="connsiteX80" fmla="*/ 7248 w 9922"/>
              <a:gd name="connsiteY80" fmla="*/ 1323 h 10000"/>
              <a:gd name="connsiteX81" fmla="*/ 7311 w 9922"/>
              <a:gd name="connsiteY81" fmla="*/ 875 h 10000"/>
              <a:gd name="connsiteX82" fmla="*/ 7388 w 9922"/>
              <a:gd name="connsiteY82" fmla="*/ 2082 h 10000"/>
              <a:gd name="connsiteX83" fmla="*/ 7531 w 9922"/>
              <a:gd name="connsiteY83" fmla="*/ 1751 h 10000"/>
              <a:gd name="connsiteX84" fmla="*/ 7608 w 9922"/>
              <a:gd name="connsiteY84" fmla="*/ 1751 h 10000"/>
              <a:gd name="connsiteX85" fmla="*/ 7674 w 9922"/>
              <a:gd name="connsiteY85" fmla="*/ 1965 h 10000"/>
              <a:gd name="connsiteX86" fmla="*/ 7749 w 9922"/>
              <a:gd name="connsiteY86" fmla="*/ 2626 h 10000"/>
              <a:gd name="connsiteX87" fmla="*/ 7892 w 9922"/>
              <a:gd name="connsiteY87" fmla="*/ 1634 h 10000"/>
              <a:gd name="connsiteX88" fmla="*/ 7968 w 9922"/>
              <a:gd name="connsiteY88" fmla="*/ 2082 h 10000"/>
              <a:gd name="connsiteX89" fmla="*/ 8033 w 9922"/>
              <a:gd name="connsiteY89" fmla="*/ 1965 h 10000"/>
              <a:gd name="connsiteX90" fmla="*/ 8111 w 9922"/>
              <a:gd name="connsiteY90" fmla="*/ 992 h 10000"/>
              <a:gd name="connsiteX91" fmla="*/ 8254 w 9922"/>
              <a:gd name="connsiteY91" fmla="*/ 1206 h 10000"/>
              <a:gd name="connsiteX92" fmla="*/ 8328 w 9922"/>
              <a:gd name="connsiteY92" fmla="*/ 545 h 10000"/>
              <a:gd name="connsiteX93" fmla="*/ 8406 w 9922"/>
              <a:gd name="connsiteY93" fmla="*/ 4163 h 10000"/>
              <a:gd name="connsiteX94" fmla="*/ 8469 w 9922"/>
              <a:gd name="connsiteY94" fmla="*/ 5700 h 10000"/>
              <a:gd name="connsiteX95" fmla="*/ 8623 w 9922"/>
              <a:gd name="connsiteY95" fmla="*/ 5700 h 10000"/>
              <a:gd name="connsiteX96" fmla="*/ 8690 w 9922"/>
              <a:gd name="connsiteY96" fmla="*/ 5156 h 10000"/>
              <a:gd name="connsiteX97" fmla="*/ 8766 w 9922"/>
              <a:gd name="connsiteY97" fmla="*/ 5156 h 10000"/>
              <a:gd name="connsiteX98" fmla="*/ 8830 w 9922"/>
              <a:gd name="connsiteY98" fmla="*/ 5700 h 10000"/>
              <a:gd name="connsiteX99" fmla="*/ 8984 w 9922"/>
              <a:gd name="connsiteY99" fmla="*/ 5272 h 10000"/>
              <a:gd name="connsiteX100" fmla="*/ 9048 w 9922"/>
              <a:gd name="connsiteY100" fmla="*/ 4280 h 10000"/>
              <a:gd name="connsiteX101" fmla="*/ 9127 w 9922"/>
              <a:gd name="connsiteY101" fmla="*/ 5058 h 10000"/>
              <a:gd name="connsiteX102" fmla="*/ 9202 w 9922"/>
              <a:gd name="connsiteY102" fmla="*/ 5058 h 10000"/>
              <a:gd name="connsiteX103" fmla="*/ 9345 w 9922"/>
              <a:gd name="connsiteY103" fmla="*/ 4611 h 10000"/>
              <a:gd name="connsiteX104" fmla="*/ 9409 w 9922"/>
              <a:gd name="connsiteY104" fmla="*/ 5058 h 10000"/>
              <a:gd name="connsiteX105" fmla="*/ 9485 w 9922"/>
              <a:gd name="connsiteY105" fmla="*/ 5156 h 10000"/>
              <a:gd name="connsiteX106" fmla="*/ 9565 w 9922"/>
              <a:gd name="connsiteY106" fmla="*/ 5156 h 10000"/>
              <a:gd name="connsiteX107" fmla="*/ 9626 w 9922"/>
              <a:gd name="connsiteY107" fmla="*/ 5058 h 10000"/>
              <a:gd name="connsiteX108" fmla="*/ 9780 w 9922"/>
              <a:gd name="connsiteY108" fmla="*/ 4825 h 10000"/>
              <a:gd name="connsiteX109" fmla="*/ 9845 w 9922"/>
              <a:gd name="connsiteY109" fmla="*/ 5058 h 10000"/>
              <a:gd name="connsiteX110" fmla="*/ 9922 w 9922"/>
              <a:gd name="connsiteY110" fmla="*/ 4825 h 10000"/>
              <a:gd name="connsiteX0" fmla="*/ 0 w 9922"/>
              <a:gd name="connsiteY0" fmla="*/ 10000 h 10000"/>
              <a:gd name="connsiteX1" fmla="*/ 156 w 9922"/>
              <a:gd name="connsiteY1" fmla="*/ 9767 h 10000"/>
              <a:gd name="connsiteX2" fmla="*/ 219 w 9922"/>
              <a:gd name="connsiteY2" fmla="*/ 9767 h 10000"/>
              <a:gd name="connsiteX3" fmla="*/ 298 w 9922"/>
              <a:gd name="connsiteY3" fmla="*/ 9339 h 10000"/>
              <a:gd name="connsiteX4" fmla="*/ 362 w 9922"/>
              <a:gd name="connsiteY4" fmla="*/ 9125 h 10000"/>
              <a:gd name="connsiteX5" fmla="*/ 518 w 9922"/>
              <a:gd name="connsiteY5" fmla="*/ 8560 h 10000"/>
              <a:gd name="connsiteX6" fmla="*/ 584 w 9922"/>
              <a:gd name="connsiteY6" fmla="*/ 8560 h 10000"/>
              <a:gd name="connsiteX7" fmla="*/ 660 w 9922"/>
              <a:gd name="connsiteY7" fmla="*/ 7568 h 10000"/>
              <a:gd name="connsiteX8" fmla="*/ 738 w 9922"/>
              <a:gd name="connsiteY8" fmla="*/ 7568 h 10000"/>
              <a:gd name="connsiteX9" fmla="*/ 880 w 9922"/>
              <a:gd name="connsiteY9" fmla="*/ 7685 h 10000"/>
              <a:gd name="connsiteX10" fmla="*/ 957 w 9922"/>
              <a:gd name="connsiteY10" fmla="*/ 7802 h 10000"/>
              <a:gd name="connsiteX11" fmla="*/ 1023 w 9922"/>
              <a:gd name="connsiteY11" fmla="*/ 7354 h 10000"/>
              <a:gd name="connsiteX12" fmla="*/ 1101 w 9922"/>
              <a:gd name="connsiteY12" fmla="*/ 7237 h 10000"/>
              <a:gd name="connsiteX13" fmla="*/ 1243 w 9922"/>
              <a:gd name="connsiteY13" fmla="*/ 5603 h 10000"/>
              <a:gd name="connsiteX14" fmla="*/ 1320 w 9922"/>
              <a:gd name="connsiteY14" fmla="*/ 4942 h 10000"/>
              <a:gd name="connsiteX15" fmla="*/ 1385 w 9922"/>
              <a:gd name="connsiteY15" fmla="*/ 5603 h 10000"/>
              <a:gd name="connsiteX16" fmla="*/ 1464 w 9922"/>
              <a:gd name="connsiteY16" fmla="*/ 5700 h 10000"/>
              <a:gd name="connsiteX17" fmla="*/ 1607 w 9922"/>
              <a:gd name="connsiteY17" fmla="*/ 5370 h 10000"/>
              <a:gd name="connsiteX18" fmla="*/ 1684 w 9922"/>
              <a:gd name="connsiteY18" fmla="*/ 5700 h 10000"/>
              <a:gd name="connsiteX19" fmla="*/ 1751 w 9922"/>
              <a:gd name="connsiteY19" fmla="*/ 5272 h 10000"/>
              <a:gd name="connsiteX20" fmla="*/ 1828 w 9922"/>
              <a:gd name="connsiteY20" fmla="*/ 5603 h 10000"/>
              <a:gd name="connsiteX21" fmla="*/ 1968 w 9922"/>
              <a:gd name="connsiteY21" fmla="*/ 5058 h 10000"/>
              <a:gd name="connsiteX22" fmla="*/ 2045 w 9922"/>
              <a:gd name="connsiteY22" fmla="*/ 5370 h 10000"/>
              <a:gd name="connsiteX23" fmla="*/ 2125 w 9922"/>
              <a:gd name="connsiteY23" fmla="*/ 5156 h 10000"/>
              <a:gd name="connsiteX24" fmla="*/ 2189 w 9922"/>
              <a:gd name="connsiteY24" fmla="*/ 5486 h 10000"/>
              <a:gd name="connsiteX25" fmla="*/ 2344 w 9922"/>
              <a:gd name="connsiteY25" fmla="*/ 4611 h 10000"/>
              <a:gd name="connsiteX26" fmla="*/ 2409 w 9922"/>
              <a:gd name="connsiteY26" fmla="*/ 5156 h 10000"/>
              <a:gd name="connsiteX27" fmla="*/ 2487 w 9922"/>
              <a:gd name="connsiteY27" fmla="*/ 5272 h 10000"/>
              <a:gd name="connsiteX28" fmla="*/ 2549 w 9922"/>
              <a:gd name="connsiteY28" fmla="*/ 5603 h 10000"/>
              <a:gd name="connsiteX29" fmla="*/ 2633 w 9922"/>
              <a:gd name="connsiteY29" fmla="*/ 5058 h 10000"/>
              <a:gd name="connsiteX30" fmla="*/ 2776 w 9922"/>
              <a:gd name="connsiteY30" fmla="*/ 5486 h 10000"/>
              <a:gd name="connsiteX31" fmla="*/ 2850 w 9922"/>
              <a:gd name="connsiteY31" fmla="*/ 5603 h 10000"/>
              <a:gd name="connsiteX32" fmla="*/ 2926 w 9922"/>
              <a:gd name="connsiteY32" fmla="*/ 5370 h 10000"/>
              <a:gd name="connsiteX33" fmla="*/ 2994 w 9922"/>
              <a:gd name="connsiteY33" fmla="*/ 5370 h 10000"/>
              <a:gd name="connsiteX34" fmla="*/ 3150 w 9922"/>
              <a:gd name="connsiteY34" fmla="*/ 5370 h 10000"/>
              <a:gd name="connsiteX35" fmla="*/ 3213 w 9922"/>
              <a:gd name="connsiteY35" fmla="*/ 4611 h 10000"/>
              <a:gd name="connsiteX36" fmla="*/ 3294 w 9922"/>
              <a:gd name="connsiteY36" fmla="*/ 4942 h 10000"/>
              <a:gd name="connsiteX37" fmla="*/ 3355 w 9922"/>
              <a:gd name="connsiteY37" fmla="*/ 4728 h 10000"/>
              <a:gd name="connsiteX38" fmla="*/ 3510 w 9922"/>
              <a:gd name="connsiteY38" fmla="*/ 6031 h 10000"/>
              <a:gd name="connsiteX39" fmla="*/ 3575 w 9922"/>
              <a:gd name="connsiteY39" fmla="*/ 5272 h 10000"/>
              <a:gd name="connsiteX40" fmla="*/ 3653 w 9922"/>
              <a:gd name="connsiteY40" fmla="*/ 5272 h 10000"/>
              <a:gd name="connsiteX41" fmla="*/ 3731 w 9922"/>
              <a:gd name="connsiteY41" fmla="*/ 5272 h 10000"/>
              <a:gd name="connsiteX42" fmla="*/ 3873 w 9922"/>
              <a:gd name="connsiteY42" fmla="*/ 4611 h 10000"/>
              <a:gd name="connsiteX43" fmla="*/ 3939 w 9922"/>
              <a:gd name="connsiteY43" fmla="*/ 5370 h 10000"/>
              <a:gd name="connsiteX44" fmla="*/ 4016 w 9922"/>
              <a:gd name="connsiteY44" fmla="*/ 5486 h 10000"/>
              <a:gd name="connsiteX45" fmla="*/ 4094 w 9922"/>
              <a:gd name="connsiteY45" fmla="*/ 5058 h 10000"/>
              <a:gd name="connsiteX46" fmla="*/ 4235 w 9922"/>
              <a:gd name="connsiteY46" fmla="*/ 5603 h 10000"/>
              <a:gd name="connsiteX47" fmla="*/ 4315 w 9922"/>
              <a:gd name="connsiteY47" fmla="*/ 4611 h 10000"/>
              <a:gd name="connsiteX48" fmla="*/ 4378 w 9922"/>
              <a:gd name="connsiteY48" fmla="*/ 4825 h 10000"/>
              <a:gd name="connsiteX49" fmla="*/ 4457 w 9922"/>
              <a:gd name="connsiteY49" fmla="*/ 4397 h 10000"/>
              <a:gd name="connsiteX50" fmla="*/ 4597 w 9922"/>
              <a:gd name="connsiteY50" fmla="*/ 5058 h 10000"/>
              <a:gd name="connsiteX51" fmla="*/ 4675 w 9922"/>
              <a:gd name="connsiteY51" fmla="*/ 5156 h 10000"/>
              <a:gd name="connsiteX52" fmla="*/ 4740 w 9922"/>
              <a:gd name="connsiteY52" fmla="*/ 4825 h 10000"/>
              <a:gd name="connsiteX53" fmla="*/ 4818 w 9922"/>
              <a:gd name="connsiteY53" fmla="*/ 5156 h 10000"/>
              <a:gd name="connsiteX54" fmla="*/ 4961 w 9922"/>
              <a:gd name="connsiteY54" fmla="*/ 5156 h 10000"/>
              <a:gd name="connsiteX55" fmla="*/ 5040 w 9922"/>
              <a:gd name="connsiteY55" fmla="*/ 5486 h 10000"/>
              <a:gd name="connsiteX56" fmla="*/ 5118 w 9922"/>
              <a:gd name="connsiteY56" fmla="*/ 5370 h 10000"/>
              <a:gd name="connsiteX57" fmla="*/ 5180 w 9922"/>
              <a:gd name="connsiteY57" fmla="*/ 5272 h 10000"/>
              <a:gd name="connsiteX58" fmla="*/ 5326 w 9922"/>
              <a:gd name="connsiteY58" fmla="*/ 4942 h 10000"/>
              <a:gd name="connsiteX59" fmla="*/ 5399 w 9922"/>
              <a:gd name="connsiteY59" fmla="*/ 4942 h 10000"/>
              <a:gd name="connsiteX60" fmla="*/ 5482 w 9922"/>
              <a:gd name="connsiteY60" fmla="*/ 5272 h 10000"/>
              <a:gd name="connsiteX61" fmla="*/ 5544 w 9922"/>
              <a:gd name="connsiteY61" fmla="*/ 5486 h 10000"/>
              <a:gd name="connsiteX62" fmla="*/ 5699 w 9922"/>
              <a:gd name="connsiteY62" fmla="*/ 5156 h 10000"/>
              <a:gd name="connsiteX63" fmla="*/ 5763 w 9922"/>
              <a:gd name="connsiteY63" fmla="*/ 7354 h 10000"/>
              <a:gd name="connsiteX64" fmla="*/ 5843 w 9922"/>
              <a:gd name="connsiteY64" fmla="*/ 8016 h 10000"/>
              <a:gd name="connsiteX65" fmla="*/ 5919 w 9922"/>
              <a:gd name="connsiteY65" fmla="*/ 7140 h 10000"/>
              <a:gd name="connsiteX66" fmla="*/ 6060 w 9922"/>
              <a:gd name="connsiteY66" fmla="*/ 6265 h 10000"/>
              <a:gd name="connsiteX67" fmla="*/ 6128 w 9922"/>
              <a:gd name="connsiteY67" fmla="*/ 6148 h 10000"/>
              <a:gd name="connsiteX68" fmla="*/ 6204 w 9922"/>
              <a:gd name="connsiteY68" fmla="*/ 5486 h 10000"/>
              <a:gd name="connsiteX69" fmla="*/ 6281 w 9922"/>
              <a:gd name="connsiteY69" fmla="*/ 5700 h 10000"/>
              <a:gd name="connsiteX70" fmla="*/ 6349 w 9922"/>
              <a:gd name="connsiteY70" fmla="*/ 5156 h 10000"/>
              <a:gd name="connsiteX71" fmla="*/ 6503 w 9922"/>
              <a:gd name="connsiteY71" fmla="*/ 4942 h 10000"/>
              <a:gd name="connsiteX72" fmla="*/ 6566 w 9922"/>
              <a:gd name="connsiteY72" fmla="*/ 5370 h 10000"/>
              <a:gd name="connsiteX73" fmla="*/ 6646 w 9922"/>
              <a:gd name="connsiteY73" fmla="*/ 5486 h 10000"/>
              <a:gd name="connsiteX74" fmla="*/ 6708 w 9922"/>
              <a:gd name="connsiteY74" fmla="*/ 6362 h 10000"/>
              <a:gd name="connsiteX75" fmla="*/ 6864 w 9922"/>
              <a:gd name="connsiteY75" fmla="*/ 6265 h 10000"/>
              <a:gd name="connsiteX76" fmla="*/ 6929 w 9922"/>
              <a:gd name="connsiteY76" fmla="*/ 5817 h 10000"/>
              <a:gd name="connsiteX77" fmla="*/ 7007 w 9922"/>
              <a:gd name="connsiteY77" fmla="*/ 7023 h 10000"/>
              <a:gd name="connsiteX78" fmla="*/ 7087 w 9922"/>
              <a:gd name="connsiteY78" fmla="*/ 2743 h 10000"/>
              <a:gd name="connsiteX79" fmla="*/ 7228 w 9922"/>
              <a:gd name="connsiteY79" fmla="*/ 0 h 10000"/>
              <a:gd name="connsiteX80" fmla="*/ 7305 w 9922"/>
              <a:gd name="connsiteY80" fmla="*/ 1323 h 10000"/>
              <a:gd name="connsiteX81" fmla="*/ 7368 w 9922"/>
              <a:gd name="connsiteY81" fmla="*/ 875 h 10000"/>
              <a:gd name="connsiteX82" fmla="*/ 7446 w 9922"/>
              <a:gd name="connsiteY82" fmla="*/ 2082 h 10000"/>
              <a:gd name="connsiteX83" fmla="*/ 7590 w 9922"/>
              <a:gd name="connsiteY83" fmla="*/ 1751 h 10000"/>
              <a:gd name="connsiteX84" fmla="*/ 7668 w 9922"/>
              <a:gd name="connsiteY84" fmla="*/ 1751 h 10000"/>
              <a:gd name="connsiteX85" fmla="*/ 7734 w 9922"/>
              <a:gd name="connsiteY85" fmla="*/ 1965 h 10000"/>
              <a:gd name="connsiteX86" fmla="*/ 7810 w 9922"/>
              <a:gd name="connsiteY86" fmla="*/ 2626 h 10000"/>
              <a:gd name="connsiteX87" fmla="*/ 7954 w 9922"/>
              <a:gd name="connsiteY87" fmla="*/ 1634 h 10000"/>
              <a:gd name="connsiteX88" fmla="*/ 8031 w 9922"/>
              <a:gd name="connsiteY88" fmla="*/ 2082 h 10000"/>
              <a:gd name="connsiteX89" fmla="*/ 8096 w 9922"/>
              <a:gd name="connsiteY89" fmla="*/ 1965 h 10000"/>
              <a:gd name="connsiteX90" fmla="*/ 8175 w 9922"/>
              <a:gd name="connsiteY90" fmla="*/ 992 h 10000"/>
              <a:gd name="connsiteX91" fmla="*/ 8319 w 9922"/>
              <a:gd name="connsiteY91" fmla="*/ 1206 h 10000"/>
              <a:gd name="connsiteX92" fmla="*/ 8393 w 9922"/>
              <a:gd name="connsiteY92" fmla="*/ 545 h 10000"/>
              <a:gd name="connsiteX93" fmla="*/ 8472 w 9922"/>
              <a:gd name="connsiteY93" fmla="*/ 4163 h 10000"/>
              <a:gd name="connsiteX94" fmla="*/ 8536 w 9922"/>
              <a:gd name="connsiteY94" fmla="*/ 5700 h 10000"/>
              <a:gd name="connsiteX95" fmla="*/ 8691 w 9922"/>
              <a:gd name="connsiteY95" fmla="*/ 5700 h 10000"/>
              <a:gd name="connsiteX96" fmla="*/ 8758 w 9922"/>
              <a:gd name="connsiteY96" fmla="*/ 5156 h 10000"/>
              <a:gd name="connsiteX97" fmla="*/ 8835 w 9922"/>
              <a:gd name="connsiteY97" fmla="*/ 5156 h 10000"/>
              <a:gd name="connsiteX98" fmla="*/ 8899 w 9922"/>
              <a:gd name="connsiteY98" fmla="*/ 5700 h 10000"/>
              <a:gd name="connsiteX99" fmla="*/ 9055 w 9922"/>
              <a:gd name="connsiteY99" fmla="*/ 5272 h 10000"/>
              <a:gd name="connsiteX100" fmla="*/ 9119 w 9922"/>
              <a:gd name="connsiteY100" fmla="*/ 4280 h 10000"/>
              <a:gd name="connsiteX101" fmla="*/ 9199 w 9922"/>
              <a:gd name="connsiteY101" fmla="*/ 5058 h 10000"/>
              <a:gd name="connsiteX102" fmla="*/ 9274 w 9922"/>
              <a:gd name="connsiteY102" fmla="*/ 5058 h 10000"/>
              <a:gd name="connsiteX103" fmla="*/ 9418 w 9922"/>
              <a:gd name="connsiteY103" fmla="*/ 4611 h 10000"/>
              <a:gd name="connsiteX104" fmla="*/ 9483 w 9922"/>
              <a:gd name="connsiteY104" fmla="*/ 5058 h 10000"/>
              <a:gd name="connsiteX105" fmla="*/ 9560 w 9922"/>
              <a:gd name="connsiteY105" fmla="*/ 5156 h 10000"/>
              <a:gd name="connsiteX106" fmla="*/ 9640 w 9922"/>
              <a:gd name="connsiteY106" fmla="*/ 5156 h 10000"/>
              <a:gd name="connsiteX107" fmla="*/ 9702 w 9922"/>
              <a:gd name="connsiteY107" fmla="*/ 5058 h 10000"/>
              <a:gd name="connsiteX108" fmla="*/ 9857 w 9922"/>
              <a:gd name="connsiteY108" fmla="*/ 4825 h 10000"/>
              <a:gd name="connsiteX109" fmla="*/ 9922 w 9922"/>
              <a:gd name="connsiteY109" fmla="*/ 5058 h 10000"/>
              <a:gd name="connsiteX0" fmla="*/ 0 w 9934"/>
              <a:gd name="connsiteY0" fmla="*/ 10000 h 10000"/>
              <a:gd name="connsiteX1" fmla="*/ 157 w 9934"/>
              <a:gd name="connsiteY1" fmla="*/ 9767 h 10000"/>
              <a:gd name="connsiteX2" fmla="*/ 221 w 9934"/>
              <a:gd name="connsiteY2" fmla="*/ 9767 h 10000"/>
              <a:gd name="connsiteX3" fmla="*/ 300 w 9934"/>
              <a:gd name="connsiteY3" fmla="*/ 9339 h 10000"/>
              <a:gd name="connsiteX4" fmla="*/ 365 w 9934"/>
              <a:gd name="connsiteY4" fmla="*/ 9125 h 10000"/>
              <a:gd name="connsiteX5" fmla="*/ 522 w 9934"/>
              <a:gd name="connsiteY5" fmla="*/ 8560 h 10000"/>
              <a:gd name="connsiteX6" fmla="*/ 589 w 9934"/>
              <a:gd name="connsiteY6" fmla="*/ 8560 h 10000"/>
              <a:gd name="connsiteX7" fmla="*/ 665 w 9934"/>
              <a:gd name="connsiteY7" fmla="*/ 7568 h 10000"/>
              <a:gd name="connsiteX8" fmla="*/ 744 w 9934"/>
              <a:gd name="connsiteY8" fmla="*/ 7568 h 10000"/>
              <a:gd name="connsiteX9" fmla="*/ 887 w 9934"/>
              <a:gd name="connsiteY9" fmla="*/ 7685 h 10000"/>
              <a:gd name="connsiteX10" fmla="*/ 965 w 9934"/>
              <a:gd name="connsiteY10" fmla="*/ 7802 h 10000"/>
              <a:gd name="connsiteX11" fmla="*/ 1031 w 9934"/>
              <a:gd name="connsiteY11" fmla="*/ 7354 h 10000"/>
              <a:gd name="connsiteX12" fmla="*/ 1110 w 9934"/>
              <a:gd name="connsiteY12" fmla="*/ 7237 h 10000"/>
              <a:gd name="connsiteX13" fmla="*/ 1253 w 9934"/>
              <a:gd name="connsiteY13" fmla="*/ 5603 h 10000"/>
              <a:gd name="connsiteX14" fmla="*/ 1330 w 9934"/>
              <a:gd name="connsiteY14" fmla="*/ 4942 h 10000"/>
              <a:gd name="connsiteX15" fmla="*/ 1396 w 9934"/>
              <a:gd name="connsiteY15" fmla="*/ 5603 h 10000"/>
              <a:gd name="connsiteX16" fmla="*/ 1476 w 9934"/>
              <a:gd name="connsiteY16" fmla="*/ 5700 h 10000"/>
              <a:gd name="connsiteX17" fmla="*/ 1620 w 9934"/>
              <a:gd name="connsiteY17" fmla="*/ 5370 h 10000"/>
              <a:gd name="connsiteX18" fmla="*/ 1697 w 9934"/>
              <a:gd name="connsiteY18" fmla="*/ 5700 h 10000"/>
              <a:gd name="connsiteX19" fmla="*/ 1765 w 9934"/>
              <a:gd name="connsiteY19" fmla="*/ 5272 h 10000"/>
              <a:gd name="connsiteX20" fmla="*/ 1842 w 9934"/>
              <a:gd name="connsiteY20" fmla="*/ 5603 h 10000"/>
              <a:gd name="connsiteX21" fmla="*/ 1983 w 9934"/>
              <a:gd name="connsiteY21" fmla="*/ 5058 h 10000"/>
              <a:gd name="connsiteX22" fmla="*/ 2061 w 9934"/>
              <a:gd name="connsiteY22" fmla="*/ 5370 h 10000"/>
              <a:gd name="connsiteX23" fmla="*/ 2142 w 9934"/>
              <a:gd name="connsiteY23" fmla="*/ 5156 h 10000"/>
              <a:gd name="connsiteX24" fmla="*/ 2206 w 9934"/>
              <a:gd name="connsiteY24" fmla="*/ 5486 h 10000"/>
              <a:gd name="connsiteX25" fmla="*/ 2362 w 9934"/>
              <a:gd name="connsiteY25" fmla="*/ 4611 h 10000"/>
              <a:gd name="connsiteX26" fmla="*/ 2428 w 9934"/>
              <a:gd name="connsiteY26" fmla="*/ 5156 h 10000"/>
              <a:gd name="connsiteX27" fmla="*/ 2507 w 9934"/>
              <a:gd name="connsiteY27" fmla="*/ 5272 h 10000"/>
              <a:gd name="connsiteX28" fmla="*/ 2569 w 9934"/>
              <a:gd name="connsiteY28" fmla="*/ 5603 h 10000"/>
              <a:gd name="connsiteX29" fmla="*/ 2654 w 9934"/>
              <a:gd name="connsiteY29" fmla="*/ 5058 h 10000"/>
              <a:gd name="connsiteX30" fmla="*/ 2798 w 9934"/>
              <a:gd name="connsiteY30" fmla="*/ 5486 h 10000"/>
              <a:gd name="connsiteX31" fmla="*/ 2872 w 9934"/>
              <a:gd name="connsiteY31" fmla="*/ 5603 h 10000"/>
              <a:gd name="connsiteX32" fmla="*/ 2949 w 9934"/>
              <a:gd name="connsiteY32" fmla="*/ 5370 h 10000"/>
              <a:gd name="connsiteX33" fmla="*/ 3018 w 9934"/>
              <a:gd name="connsiteY33" fmla="*/ 5370 h 10000"/>
              <a:gd name="connsiteX34" fmla="*/ 3175 w 9934"/>
              <a:gd name="connsiteY34" fmla="*/ 5370 h 10000"/>
              <a:gd name="connsiteX35" fmla="*/ 3238 w 9934"/>
              <a:gd name="connsiteY35" fmla="*/ 4611 h 10000"/>
              <a:gd name="connsiteX36" fmla="*/ 3320 w 9934"/>
              <a:gd name="connsiteY36" fmla="*/ 4942 h 10000"/>
              <a:gd name="connsiteX37" fmla="*/ 3381 w 9934"/>
              <a:gd name="connsiteY37" fmla="*/ 4728 h 10000"/>
              <a:gd name="connsiteX38" fmla="*/ 3538 w 9934"/>
              <a:gd name="connsiteY38" fmla="*/ 6031 h 10000"/>
              <a:gd name="connsiteX39" fmla="*/ 3603 w 9934"/>
              <a:gd name="connsiteY39" fmla="*/ 5272 h 10000"/>
              <a:gd name="connsiteX40" fmla="*/ 3682 w 9934"/>
              <a:gd name="connsiteY40" fmla="*/ 5272 h 10000"/>
              <a:gd name="connsiteX41" fmla="*/ 3760 w 9934"/>
              <a:gd name="connsiteY41" fmla="*/ 5272 h 10000"/>
              <a:gd name="connsiteX42" fmla="*/ 3903 w 9934"/>
              <a:gd name="connsiteY42" fmla="*/ 4611 h 10000"/>
              <a:gd name="connsiteX43" fmla="*/ 3970 w 9934"/>
              <a:gd name="connsiteY43" fmla="*/ 5370 h 10000"/>
              <a:gd name="connsiteX44" fmla="*/ 4048 w 9934"/>
              <a:gd name="connsiteY44" fmla="*/ 5486 h 10000"/>
              <a:gd name="connsiteX45" fmla="*/ 4126 w 9934"/>
              <a:gd name="connsiteY45" fmla="*/ 5058 h 10000"/>
              <a:gd name="connsiteX46" fmla="*/ 4268 w 9934"/>
              <a:gd name="connsiteY46" fmla="*/ 5603 h 10000"/>
              <a:gd name="connsiteX47" fmla="*/ 4349 w 9934"/>
              <a:gd name="connsiteY47" fmla="*/ 4611 h 10000"/>
              <a:gd name="connsiteX48" fmla="*/ 4412 w 9934"/>
              <a:gd name="connsiteY48" fmla="*/ 4825 h 10000"/>
              <a:gd name="connsiteX49" fmla="*/ 4492 w 9934"/>
              <a:gd name="connsiteY49" fmla="*/ 4397 h 10000"/>
              <a:gd name="connsiteX50" fmla="*/ 4633 w 9934"/>
              <a:gd name="connsiteY50" fmla="*/ 5058 h 10000"/>
              <a:gd name="connsiteX51" fmla="*/ 4712 w 9934"/>
              <a:gd name="connsiteY51" fmla="*/ 5156 h 10000"/>
              <a:gd name="connsiteX52" fmla="*/ 4777 w 9934"/>
              <a:gd name="connsiteY52" fmla="*/ 4825 h 10000"/>
              <a:gd name="connsiteX53" fmla="*/ 4856 w 9934"/>
              <a:gd name="connsiteY53" fmla="*/ 5156 h 10000"/>
              <a:gd name="connsiteX54" fmla="*/ 5000 w 9934"/>
              <a:gd name="connsiteY54" fmla="*/ 5156 h 10000"/>
              <a:gd name="connsiteX55" fmla="*/ 5080 w 9934"/>
              <a:gd name="connsiteY55" fmla="*/ 5486 h 10000"/>
              <a:gd name="connsiteX56" fmla="*/ 5158 w 9934"/>
              <a:gd name="connsiteY56" fmla="*/ 5370 h 10000"/>
              <a:gd name="connsiteX57" fmla="*/ 5221 w 9934"/>
              <a:gd name="connsiteY57" fmla="*/ 5272 h 10000"/>
              <a:gd name="connsiteX58" fmla="*/ 5368 w 9934"/>
              <a:gd name="connsiteY58" fmla="*/ 4942 h 10000"/>
              <a:gd name="connsiteX59" fmla="*/ 5441 w 9934"/>
              <a:gd name="connsiteY59" fmla="*/ 4942 h 10000"/>
              <a:gd name="connsiteX60" fmla="*/ 5525 w 9934"/>
              <a:gd name="connsiteY60" fmla="*/ 5272 h 10000"/>
              <a:gd name="connsiteX61" fmla="*/ 5588 w 9934"/>
              <a:gd name="connsiteY61" fmla="*/ 5486 h 10000"/>
              <a:gd name="connsiteX62" fmla="*/ 5744 w 9934"/>
              <a:gd name="connsiteY62" fmla="*/ 5156 h 10000"/>
              <a:gd name="connsiteX63" fmla="*/ 5808 w 9934"/>
              <a:gd name="connsiteY63" fmla="*/ 7354 h 10000"/>
              <a:gd name="connsiteX64" fmla="*/ 5889 w 9934"/>
              <a:gd name="connsiteY64" fmla="*/ 8016 h 10000"/>
              <a:gd name="connsiteX65" fmla="*/ 5966 w 9934"/>
              <a:gd name="connsiteY65" fmla="*/ 7140 h 10000"/>
              <a:gd name="connsiteX66" fmla="*/ 6108 w 9934"/>
              <a:gd name="connsiteY66" fmla="*/ 6265 h 10000"/>
              <a:gd name="connsiteX67" fmla="*/ 6176 w 9934"/>
              <a:gd name="connsiteY67" fmla="*/ 6148 h 10000"/>
              <a:gd name="connsiteX68" fmla="*/ 6253 w 9934"/>
              <a:gd name="connsiteY68" fmla="*/ 5486 h 10000"/>
              <a:gd name="connsiteX69" fmla="*/ 6330 w 9934"/>
              <a:gd name="connsiteY69" fmla="*/ 5700 h 10000"/>
              <a:gd name="connsiteX70" fmla="*/ 6399 w 9934"/>
              <a:gd name="connsiteY70" fmla="*/ 5156 h 10000"/>
              <a:gd name="connsiteX71" fmla="*/ 6554 w 9934"/>
              <a:gd name="connsiteY71" fmla="*/ 4942 h 10000"/>
              <a:gd name="connsiteX72" fmla="*/ 6618 w 9934"/>
              <a:gd name="connsiteY72" fmla="*/ 5370 h 10000"/>
              <a:gd name="connsiteX73" fmla="*/ 6698 w 9934"/>
              <a:gd name="connsiteY73" fmla="*/ 5486 h 10000"/>
              <a:gd name="connsiteX74" fmla="*/ 6761 w 9934"/>
              <a:gd name="connsiteY74" fmla="*/ 6362 h 10000"/>
              <a:gd name="connsiteX75" fmla="*/ 6918 w 9934"/>
              <a:gd name="connsiteY75" fmla="*/ 6265 h 10000"/>
              <a:gd name="connsiteX76" fmla="*/ 6983 w 9934"/>
              <a:gd name="connsiteY76" fmla="*/ 5817 h 10000"/>
              <a:gd name="connsiteX77" fmla="*/ 7062 w 9934"/>
              <a:gd name="connsiteY77" fmla="*/ 7023 h 10000"/>
              <a:gd name="connsiteX78" fmla="*/ 7143 w 9934"/>
              <a:gd name="connsiteY78" fmla="*/ 2743 h 10000"/>
              <a:gd name="connsiteX79" fmla="*/ 7285 w 9934"/>
              <a:gd name="connsiteY79" fmla="*/ 0 h 10000"/>
              <a:gd name="connsiteX80" fmla="*/ 7362 w 9934"/>
              <a:gd name="connsiteY80" fmla="*/ 1323 h 10000"/>
              <a:gd name="connsiteX81" fmla="*/ 7426 w 9934"/>
              <a:gd name="connsiteY81" fmla="*/ 875 h 10000"/>
              <a:gd name="connsiteX82" fmla="*/ 7505 w 9934"/>
              <a:gd name="connsiteY82" fmla="*/ 2082 h 10000"/>
              <a:gd name="connsiteX83" fmla="*/ 7650 w 9934"/>
              <a:gd name="connsiteY83" fmla="*/ 1751 h 10000"/>
              <a:gd name="connsiteX84" fmla="*/ 7728 w 9934"/>
              <a:gd name="connsiteY84" fmla="*/ 1751 h 10000"/>
              <a:gd name="connsiteX85" fmla="*/ 7795 w 9934"/>
              <a:gd name="connsiteY85" fmla="*/ 1965 h 10000"/>
              <a:gd name="connsiteX86" fmla="*/ 7871 w 9934"/>
              <a:gd name="connsiteY86" fmla="*/ 2626 h 10000"/>
              <a:gd name="connsiteX87" fmla="*/ 8017 w 9934"/>
              <a:gd name="connsiteY87" fmla="*/ 1634 h 10000"/>
              <a:gd name="connsiteX88" fmla="*/ 8094 w 9934"/>
              <a:gd name="connsiteY88" fmla="*/ 2082 h 10000"/>
              <a:gd name="connsiteX89" fmla="*/ 8160 w 9934"/>
              <a:gd name="connsiteY89" fmla="*/ 1965 h 10000"/>
              <a:gd name="connsiteX90" fmla="*/ 8239 w 9934"/>
              <a:gd name="connsiteY90" fmla="*/ 992 h 10000"/>
              <a:gd name="connsiteX91" fmla="*/ 8384 w 9934"/>
              <a:gd name="connsiteY91" fmla="*/ 1206 h 10000"/>
              <a:gd name="connsiteX92" fmla="*/ 8459 w 9934"/>
              <a:gd name="connsiteY92" fmla="*/ 545 h 10000"/>
              <a:gd name="connsiteX93" fmla="*/ 8539 w 9934"/>
              <a:gd name="connsiteY93" fmla="*/ 4163 h 10000"/>
              <a:gd name="connsiteX94" fmla="*/ 8603 w 9934"/>
              <a:gd name="connsiteY94" fmla="*/ 5700 h 10000"/>
              <a:gd name="connsiteX95" fmla="*/ 8759 w 9934"/>
              <a:gd name="connsiteY95" fmla="*/ 5700 h 10000"/>
              <a:gd name="connsiteX96" fmla="*/ 8827 w 9934"/>
              <a:gd name="connsiteY96" fmla="*/ 5156 h 10000"/>
              <a:gd name="connsiteX97" fmla="*/ 8904 w 9934"/>
              <a:gd name="connsiteY97" fmla="*/ 5156 h 10000"/>
              <a:gd name="connsiteX98" fmla="*/ 8969 w 9934"/>
              <a:gd name="connsiteY98" fmla="*/ 5700 h 10000"/>
              <a:gd name="connsiteX99" fmla="*/ 9126 w 9934"/>
              <a:gd name="connsiteY99" fmla="*/ 5272 h 10000"/>
              <a:gd name="connsiteX100" fmla="*/ 9191 w 9934"/>
              <a:gd name="connsiteY100" fmla="*/ 4280 h 10000"/>
              <a:gd name="connsiteX101" fmla="*/ 9271 w 9934"/>
              <a:gd name="connsiteY101" fmla="*/ 5058 h 10000"/>
              <a:gd name="connsiteX102" fmla="*/ 9347 w 9934"/>
              <a:gd name="connsiteY102" fmla="*/ 5058 h 10000"/>
              <a:gd name="connsiteX103" fmla="*/ 9492 w 9934"/>
              <a:gd name="connsiteY103" fmla="*/ 4611 h 10000"/>
              <a:gd name="connsiteX104" fmla="*/ 9558 w 9934"/>
              <a:gd name="connsiteY104" fmla="*/ 5058 h 10000"/>
              <a:gd name="connsiteX105" fmla="*/ 9635 w 9934"/>
              <a:gd name="connsiteY105" fmla="*/ 5156 h 10000"/>
              <a:gd name="connsiteX106" fmla="*/ 9716 w 9934"/>
              <a:gd name="connsiteY106" fmla="*/ 5156 h 10000"/>
              <a:gd name="connsiteX107" fmla="*/ 9778 w 9934"/>
              <a:gd name="connsiteY107" fmla="*/ 5058 h 10000"/>
              <a:gd name="connsiteX108" fmla="*/ 9934 w 9934"/>
              <a:gd name="connsiteY108" fmla="*/ 4825 h 10000"/>
              <a:gd name="connsiteX0" fmla="*/ 0 w 9843"/>
              <a:gd name="connsiteY0" fmla="*/ 10000 h 10000"/>
              <a:gd name="connsiteX1" fmla="*/ 158 w 9843"/>
              <a:gd name="connsiteY1" fmla="*/ 9767 h 10000"/>
              <a:gd name="connsiteX2" fmla="*/ 222 w 9843"/>
              <a:gd name="connsiteY2" fmla="*/ 9767 h 10000"/>
              <a:gd name="connsiteX3" fmla="*/ 302 w 9843"/>
              <a:gd name="connsiteY3" fmla="*/ 9339 h 10000"/>
              <a:gd name="connsiteX4" fmla="*/ 367 w 9843"/>
              <a:gd name="connsiteY4" fmla="*/ 9125 h 10000"/>
              <a:gd name="connsiteX5" fmla="*/ 525 w 9843"/>
              <a:gd name="connsiteY5" fmla="*/ 8560 h 10000"/>
              <a:gd name="connsiteX6" fmla="*/ 593 w 9843"/>
              <a:gd name="connsiteY6" fmla="*/ 8560 h 10000"/>
              <a:gd name="connsiteX7" fmla="*/ 669 w 9843"/>
              <a:gd name="connsiteY7" fmla="*/ 7568 h 10000"/>
              <a:gd name="connsiteX8" fmla="*/ 749 w 9843"/>
              <a:gd name="connsiteY8" fmla="*/ 7568 h 10000"/>
              <a:gd name="connsiteX9" fmla="*/ 893 w 9843"/>
              <a:gd name="connsiteY9" fmla="*/ 7685 h 10000"/>
              <a:gd name="connsiteX10" fmla="*/ 971 w 9843"/>
              <a:gd name="connsiteY10" fmla="*/ 7802 h 10000"/>
              <a:gd name="connsiteX11" fmla="*/ 1038 w 9843"/>
              <a:gd name="connsiteY11" fmla="*/ 7354 h 10000"/>
              <a:gd name="connsiteX12" fmla="*/ 1117 w 9843"/>
              <a:gd name="connsiteY12" fmla="*/ 7237 h 10000"/>
              <a:gd name="connsiteX13" fmla="*/ 1261 w 9843"/>
              <a:gd name="connsiteY13" fmla="*/ 5603 h 10000"/>
              <a:gd name="connsiteX14" fmla="*/ 1339 w 9843"/>
              <a:gd name="connsiteY14" fmla="*/ 4942 h 10000"/>
              <a:gd name="connsiteX15" fmla="*/ 1405 w 9843"/>
              <a:gd name="connsiteY15" fmla="*/ 5603 h 10000"/>
              <a:gd name="connsiteX16" fmla="*/ 1486 w 9843"/>
              <a:gd name="connsiteY16" fmla="*/ 5700 h 10000"/>
              <a:gd name="connsiteX17" fmla="*/ 1631 w 9843"/>
              <a:gd name="connsiteY17" fmla="*/ 5370 h 10000"/>
              <a:gd name="connsiteX18" fmla="*/ 1708 w 9843"/>
              <a:gd name="connsiteY18" fmla="*/ 5700 h 10000"/>
              <a:gd name="connsiteX19" fmla="*/ 1777 w 9843"/>
              <a:gd name="connsiteY19" fmla="*/ 5272 h 10000"/>
              <a:gd name="connsiteX20" fmla="*/ 1854 w 9843"/>
              <a:gd name="connsiteY20" fmla="*/ 5603 h 10000"/>
              <a:gd name="connsiteX21" fmla="*/ 1996 w 9843"/>
              <a:gd name="connsiteY21" fmla="*/ 5058 h 10000"/>
              <a:gd name="connsiteX22" fmla="*/ 2075 w 9843"/>
              <a:gd name="connsiteY22" fmla="*/ 5370 h 10000"/>
              <a:gd name="connsiteX23" fmla="*/ 2156 w 9843"/>
              <a:gd name="connsiteY23" fmla="*/ 5156 h 10000"/>
              <a:gd name="connsiteX24" fmla="*/ 2221 w 9843"/>
              <a:gd name="connsiteY24" fmla="*/ 5486 h 10000"/>
              <a:gd name="connsiteX25" fmla="*/ 2378 w 9843"/>
              <a:gd name="connsiteY25" fmla="*/ 4611 h 10000"/>
              <a:gd name="connsiteX26" fmla="*/ 2444 w 9843"/>
              <a:gd name="connsiteY26" fmla="*/ 5156 h 10000"/>
              <a:gd name="connsiteX27" fmla="*/ 2524 w 9843"/>
              <a:gd name="connsiteY27" fmla="*/ 5272 h 10000"/>
              <a:gd name="connsiteX28" fmla="*/ 2586 w 9843"/>
              <a:gd name="connsiteY28" fmla="*/ 5603 h 10000"/>
              <a:gd name="connsiteX29" fmla="*/ 2672 w 9843"/>
              <a:gd name="connsiteY29" fmla="*/ 5058 h 10000"/>
              <a:gd name="connsiteX30" fmla="*/ 2817 w 9843"/>
              <a:gd name="connsiteY30" fmla="*/ 5486 h 10000"/>
              <a:gd name="connsiteX31" fmla="*/ 2891 w 9843"/>
              <a:gd name="connsiteY31" fmla="*/ 5603 h 10000"/>
              <a:gd name="connsiteX32" fmla="*/ 2969 w 9843"/>
              <a:gd name="connsiteY32" fmla="*/ 5370 h 10000"/>
              <a:gd name="connsiteX33" fmla="*/ 3038 w 9843"/>
              <a:gd name="connsiteY33" fmla="*/ 5370 h 10000"/>
              <a:gd name="connsiteX34" fmla="*/ 3196 w 9843"/>
              <a:gd name="connsiteY34" fmla="*/ 5370 h 10000"/>
              <a:gd name="connsiteX35" fmla="*/ 3260 w 9843"/>
              <a:gd name="connsiteY35" fmla="*/ 4611 h 10000"/>
              <a:gd name="connsiteX36" fmla="*/ 3342 w 9843"/>
              <a:gd name="connsiteY36" fmla="*/ 4942 h 10000"/>
              <a:gd name="connsiteX37" fmla="*/ 3403 w 9843"/>
              <a:gd name="connsiteY37" fmla="*/ 4728 h 10000"/>
              <a:gd name="connsiteX38" fmla="*/ 3562 w 9843"/>
              <a:gd name="connsiteY38" fmla="*/ 6031 h 10000"/>
              <a:gd name="connsiteX39" fmla="*/ 3627 w 9843"/>
              <a:gd name="connsiteY39" fmla="*/ 5272 h 10000"/>
              <a:gd name="connsiteX40" fmla="*/ 3706 w 9843"/>
              <a:gd name="connsiteY40" fmla="*/ 5272 h 10000"/>
              <a:gd name="connsiteX41" fmla="*/ 3785 w 9843"/>
              <a:gd name="connsiteY41" fmla="*/ 5272 h 10000"/>
              <a:gd name="connsiteX42" fmla="*/ 3929 w 9843"/>
              <a:gd name="connsiteY42" fmla="*/ 4611 h 10000"/>
              <a:gd name="connsiteX43" fmla="*/ 3996 w 9843"/>
              <a:gd name="connsiteY43" fmla="*/ 5370 h 10000"/>
              <a:gd name="connsiteX44" fmla="*/ 4075 w 9843"/>
              <a:gd name="connsiteY44" fmla="*/ 5486 h 10000"/>
              <a:gd name="connsiteX45" fmla="*/ 4153 w 9843"/>
              <a:gd name="connsiteY45" fmla="*/ 5058 h 10000"/>
              <a:gd name="connsiteX46" fmla="*/ 4296 w 9843"/>
              <a:gd name="connsiteY46" fmla="*/ 5603 h 10000"/>
              <a:gd name="connsiteX47" fmla="*/ 4378 w 9843"/>
              <a:gd name="connsiteY47" fmla="*/ 4611 h 10000"/>
              <a:gd name="connsiteX48" fmla="*/ 4441 w 9843"/>
              <a:gd name="connsiteY48" fmla="*/ 4825 h 10000"/>
              <a:gd name="connsiteX49" fmla="*/ 4522 w 9843"/>
              <a:gd name="connsiteY49" fmla="*/ 4397 h 10000"/>
              <a:gd name="connsiteX50" fmla="*/ 4664 w 9843"/>
              <a:gd name="connsiteY50" fmla="*/ 5058 h 10000"/>
              <a:gd name="connsiteX51" fmla="*/ 4743 w 9843"/>
              <a:gd name="connsiteY51" fmla="*/ 5156 h 10000"/>
              <a:gd name="connsiteX52" fmla="*/ 4809 w 9843"/>
              <a:gd name="connsiteY52" fmla="*/ 4825 h 10000"/>
              <a:gd name="connsiteX53" fmla="*/ 4888 w 9843"/>
              <a:gd name="connsiteY53" fmla="*/ 5156 h 10000"/>
              <a:gd name="connsiteX54" fmla="*/ 5033 w 9843"/>
              <a:gd name="connsiteY54" fmla="*/ 5156 h 10000"/>
              <a:gd name="connsiteX55" fmla="*/ 5114 w 9843"/>
              <a:gd name="connsiteY55" fmla="*/ 5486 h 10000"/>
              <a:gd name="connsiteX56" fmla="*/ 5192 w 9843"/>
              <a:gd name="connsiteY56" fmla="*/ 5370 h 10000"/>
              <a:gd name="connsiteX57" fmla="*/ 5256 w 9843"/>
              <a:gd name="connsiteY57" fmla="*/ 5272 h 10000"/>
              <a:gd name="connsiteX58" fmla="*/ 5404 w 9843"/>
              <a:gd name="connsiteY58" fmla="*/ 4942 h 10000"/>
              <a:gd name="connsiteX59" fmla="*/ 5477 w 9843"/>
              <a:gd name="connsiteY59" fmla="*/ 4942 h 10000"/>
              <a:gd name="connsiteX60" fmla="*/ 5562 w 9843"/>
              <a:gd name="connsiteY60" fmla="*/ 5272 h 10000"/>
              <a:gd name="connsiteX61" fmla="*/ 5625 w 9843"/>
              <a:gd name="connsiteY61" fmla="*/ 5486 h 10000"/>
              <a:gd name="connsiteX62" fmla="*/ 5782 w 9843"/>
              <a:gd name="connsiteY62" fmla="*/ 5156 h 10000"/>
              <a:gd name="connsiteX63" fmla="*/ 5847 w 9843"/>
              <a:gd name="connsiteY63" fmla="*/ 7354 h 10000"/>
              <a:gd name="connsiteX64" fmla="*/ 5928 w 9843"/>
              <a:gd name="connsiteY64" fmla="*/ 8016 h 10000"/>
              <a:gd name="connsiteX65" fmla="*/ 6006 w 9843"/>
              <a:gd name="connsiteY65" fmla="*/ 7140 h 10000"/>
              <a:gd name="connsiteX66" fmla="*/ 6149 w 9843"/>
              <a:gd name="connsiteY66" fmla="*/ 6265 h 10000"/>
              <a:gd name="connsiteX67" fmla="*/ 6217 w 9843"/>
              <a:gd name="connsiteY67" fmla="*/ 6148 h 10000"/>
              <a:gd name="connsiteX68" fmla="*/ 6295 w 9843"/>
              <a:gd name="connsiteY68" fmla="*/ 5486 h 10000"/>
              <a:gd name="connsiteX69" fmla="*/ 6372 w 9843"/>
              <a:gd name="connsiteY69" fmla="*/ 5700 h 10000"/>
              <a:gd name="connsiteX70" fmla="*/ 6442 w 9843"/>
              <a:gd name="connsiteY70" fmla="*/ 5156 h 10000"/>
              <a:gd name="connsiteX71" fmla="*/ 6598 w 9843"/>
              <a:gd name="connsiteY71" fmla="*/ 4942 h 10000"/>
              <a:gd name="connsiteX72" fmla="*/ 6662 w 9843"/>
              <a:gd name="connsiteY72" fmla="*/ 5370 h 10000"/>
              <a:gd name="connsiteX73" fmla="*/ 6743 w 9843"/>
              <a:gd name="connsiteY73" fmla="*/ 5486 h 10000"/>
              <a:gd name="connsiteX74" fmla="*/ 6806 w 9843"/>
              <a:gd name="connsiteY74" fmla="*/ 6362 h 10000"/>
              <a:gd name="connsiteX75" fmla="*/ 6964 w 9843"/>
              <a:gd name="connsiteY75" fmla="*/ 6265 h 10000"/>
              <a:gd name="connsiteX76" fmla="*/ 7029 w 9843"/>
              <a:gd name="connsiteY76" fmla="*/ 5817 h 10000"/>
              <a:gd name="connsiteX77" fmla="*/ 7109 w 9843"/>
              <a:gd name="connsiteY77" fmla="*/ 7023 h 10000"/>
              <a:gd name="connsiteX78" fmla="*/ 7190 w 9843"/>
              <a:gd name="connsiteY78" fmla="*/ 2743 h 10000"/>
              <a:gd name="connsiteX79" fmla="*/ 7333 w 9843"/>
              <a:gd name="connsiteY79" fmla="*/ 0 h 10000"/>
              <a:gd name="connsiteX80" fmla="*/ 7411 w 9843"/>
              <a:gd name="connsiteY80" fmla="*/ 1323 h 10000"/>
              <a:gd name="connsiteX81" fmla="*/ 7475 w 9843"/>
              <a:gd name="connsiteY81" fmla="*/ 875 h 10000"/>
              <a:gd name="connsiteX82" fmla="*/ 7555 w 9843"/>
              <a:gd name="connsiteY82" fmla="*/ 2082 h 10000"/>
              <a:gd name="connsiteX83" fmla="*/ 7701 w 9843"/>
              <a:gd name="connsiteY83" fmla="*/ 1751 h 10000"/>
              <a:gd name="connsiteX84" fmla="*/ 7779 w 9843"/>
              <a:gd name="connsiteY84" fmla="*/ 1751 h 10000"/>
              <a:gd name="connsiteX85" fmla="*/ 7847 w 9843"/>
              <a:gd name="connsiteY85" fmla="*/ 1965 h 10000"/>
              <a:gd name="connsiteX86" fmla="*/ 7923 w 9843"/>
              <a:gd name="connsiteY86" fmla="*/ 2626 h 10000"/>
              <a:gd name="connsiteX87" fmla="*/ 8070 w 9843"/>
              <a:gd name="connsiteY87" fmla="*/ 1634 h 10000"/>
              <a:gd name="connsiteX88" fmla="*/ 8148 w 9843"/>
              <a:gd name="connsiteY88" fmla="*/ 2082 h 10000"/>
              <a:gd name="connsiteX89" fmla="*/ 8214 w 9843"/>
              <a:gd name="connsiteY89" fmla="*/ 1965 h 10000"/>
              <a:gd name="connsiteX90" fmla="*/ 8294 w 9843"/>
              <a:gd name="connsiteY90" fmla="*/ 992 h 10000"/>
              <a:gd name="connsiteX91" fmla="*/ 8440 w 9843"/>
              <a:gd name="connsiteY91" fmla="*/ 1206 h 10000"/>
              <a:gd name="connsiteX92" fmla="*/ 8515 w 9843"/>
              <a:gd name="connsiteY92" fmla="*/ 545 h 10000"/>
              <a:gd name="connsiteX93" fmla="*/ 8596 w 9843"/>
              <a:gd name="connsiteY93" fmla="*/ 4163 h 10000"/>
              <a:gd name="connsiteX94" fmla="*/ 8660 w 9843"/>
              <a:gd name="connsiteY94" fmla="*/ 5700 h 10000"/>
              <a:gd name="connsiteX95" fmla="*/ 8817 w 9843"/>
              <a:gd name="connsiteY95" fmla="*/ 5700 h 10000"/>
              <a:gd name="connsiteX96" fmla="*/ 8886 w 9843"/>
              <a:gd name="connsiteY96" fmla="*/ 5156 h 10000"/>
              <a:gd name="connsiteX97" fmla="*/ 8963 w 9843"/>
              <a:gd name="connsiteY97" fmla="*/ 5156 h 10000"/>
              <a:gd name="connsiteX98" fmla="*/ 9029 w 9843"/>
              <a:gd name="connsiteY98" fmla="*/ 5700 h 10000"/>
              <a:gd name="connsiteX99" fmla="*/ 9187 w 9843"/>
              <a:gd name="connsiteY99" fmla="*/ 5272 h 10000"/>
              <a:gd name="connsiteX100" fmla="*/ 9252 w 9843"/>
              <a:gd name="connsiteY100" fmla="*/ 4280 h 10000"/>
              <a:gd name="connsiteX101" fmla="*/ 9333 w 9843"/>
              <a:gd name="connsiteY101" fmla="*/ 5058 h 10000"/>
              <a:gd name="connsiteX102" fmla="*/ 9409 w 9843"/>
              <a:gd name="connsiteY102" fmla="*/ 5058 h 10000"/>
              <a:gd name="connsiteX103" fmla="*/ 9555 w 9843"/>
              <a:gd name="connsiteY103" fmla="*/ 4611 h 10000"/>
              <a:gd name="connsiteX104" fmla="*/ 9622 w 9843"/>
              <a:gd name="connsiteY104" fmla="*/ 5058 h 10000"/>
              <a:gd name="connsiteX105" fmla="*/ 9699 w 9843"/>
              <a:gd name="connsiteY105" fmla="*/ 5156 h 10000"/>
              <a:gd name="connsiteX106" fmla="*/ 9781 w 9843"/>
              <a:gd name="connsiteY106" fmla="*/ 5156 h 10000"/>
              <a:gd name="connsiteX107" fmla="*/ 9843 w 9843"/>
              <a:gd name="connsiteY107" fmla="*/ 5058 h 10000"/>
              <a:gd name="connsiteX0" fmla="*/ 0 w 9937"/>
              <a:gd name="connsiteY0" fmla="*/ 10000 h 10000"/>
              <a:gd name="connsiteX1" fmla="*/ 161 w 9937"/>
              <a:gd name="connsiteY1" fmla="*/ 9767 h 10000"/>
              <a:gd name="connsiteX2" fmla="*/ 226 w 9937"/>
              <a:gd name="connsiteY2" fmla="*/ 9767 h 10000"/>
              <a:gd name="connsiteX3" fmla="*/ 307 w 9937"/>
              <a:gd name="connsiteY3" fmla="*/ 9339 h 10000"/>
              <a:gd name="connsiteX4" fmla="*/ 373 w 9937"/>
              <a:gd name="connsiteY4" fmla="*/ 9125 h 10000"/>
              <a:gd name="connsiteX5" fmla="*/ 533 w 9937"/>
              <a:gd name="connsiteY5" fmla="*/ 8560 h 10000"/>
              <a:gd name="connsiteX6" fmla="*/ 602 w 9937"/>
              <a:gd name="connsiteY6" fmla="*/ 8560 h 10000"/>
              <a:gd name="connsiteX7" fmla="*/ 680 w 9937"/>
              <a:gd name="connsiteY7" fmla="*/ 7568 h 10000"/>
              <a:gd name="connsiteX8" fmla="*/ 761 w 9937"/>
              <a:gd name="connsiteY8" fmla="*/ 7568 h 10000"/>
              <a:gd name="connsiteX9" fmla="*/ 907 w 9937"/>
              <a:gd name="connsiteY9" fmla="*/ 7685 h 10000"/>
              <a:gd name="connsiteX10" fmla="*/ 986 w 9937"/>
              <a:gd name="connsiteY10" fmla="*/ 7802 h 10000"/>
              <a:gd name="connsiteX11" fmla="*/ 1055 w 9937"/>
              <a:gd name="connsiteY11" fmla="*/ 7354 h 10000"/>
              <a:gd name="connsiteX12" fmla="*/ 1135 w 9937"/>
              <a:gd name="connsiteY12" fmla="*/ 7237 h 10000"/>
              <a:gd name="connsiteX13" fmla="*/ 1281 w 9937"/>
              <a:gd name="connsiteY13" fmla="*/ 5603 h 10000"/>
              <a:gd name="connsiteX14" fmla="*/ 1360 w 9937"/>
              <a:gd name="connsiteY14" fmla="*/ 4942 h 10000"/>
              <a:gd name="connsiteX15" fmla="*/ 1427 w 9937"/>
              <a:gd name="connsiteY15" fmla="*/ 5603 h 10000"/>
              <a:gd name="connsiteX16" fmla="*/ 1510 w 9937"/>
              <a:gd name="connsiteY16" fmla="*/ 5700 h 10000"/>
              <a:gd name="connsiteX17" fmla="*/ 1657 w 9937"/>
              <a:gd name="connsiteY17" fmla="*/ 5370 h 10000"/>
              <a:gd name="connsiteX18" fmla="*/ 1735 w 9937"/>
              <a:gd name="connsiteY18" fmla="*/ 5700 h 10000"/>
              <a:gd name="connsiteX19" fmla="*/ 1805 w 9937"/>
              <a:gd name="connsiteY19" fmla="*/ 5272 h 10000"/>
              <a:gd name="connsiteX20" fmla="*/ 1884 w 9937"/>
              <a:gd name="connsiteY20" fmla="*/ 5603 h 10000"/>
              <a:gd name="connsiteX21" fmla="*/ 2028 w 9937"/>
              <a:gd name="connsiteY21" fmla="*/ 5058 h 10000"/>
              <a:gd name="connsiteX22" fmla="*/ 2108 w 9937"/>
              <a:gd name="connsiteY22" fmla="*/ 5370 h 10000"/>
              <a:gd name="connsiteX23" fmla="*/ 2190 w 9937"/>
              <a:gd name="connsiteY23" fmla="*/ 5156 h 10000"/>
              <a:gd name="connsiteX24" fmla="*/ 2256 w 9937"/>
              <a:gd name="connsiteY24" fmla="*/ 5486 h 10000"/>
              <a:gd name="connsiteX25" fmla="*/ 2416 w 9937"/>
              <a:gd name="connsiteY25" fmla="*/ 4611 h 10000"/>
              <a:gd name="connsiteX26" fmla="*/ 2483 w 9937"/>
              <a:gd name="connsiteY26" fmla="*/ 5156 h 10000"/>
              <a:gd name="connsiteX27" fmla="*/ 2564 w 9937"/>
              <a:gd name="connsiteY27" fmla="*/ 5272 h 10000"/>
              <a:gd name="connsiteX28" fmla="*/ 2627 w 9937"/>
              <a:gd name="connsiteY28" fmla="*/ 5603 h 10000"/>
              <a:gd name="connsiteX29" fmla="*/ 2715 w 9937"/>
              <a:gd name="connsiteY29" fmla="*/ 5058 h 10000"/>
              <a:gd name="connsiteX30" fmla="*/ 2862 w 9937"/>
              <a:gd name="connsiteY30" fmla="*/ 5486 h 10000"/>
              <a:gd name="connsiteX31" fmla="*/ 2937 w 9937"/>
              <a:gd name="connsiteY31" fmla="*/ 5603 h 10000"/>
              <a:gd name="connsiteX32" fmla="*/ 3016 w 9937"/>
              <a:gd name="connsiteY32" fmla="*/ 5370 h 10000"/>
              <a:gd name="connsiteX33" fmla="*/ 3086 w 9937"/>
              <a:gd name="connsiteY33" fmla="*/ 5370 h 10000"/>
              <a:gd name="connsiteX34" fmla="*/ 3247 w 9937"/>
              <a:gd name="connsiteY34" fmla="*/ 5370 h 10000"/>
              <a:gd name="connsiteX35" fmla="*/ 3312 w 9937"/>
              <a:gd name="connsiteY35" fmla="*/ 4611 h 10000"/>
              <a:gd name="connsiteX36" fmla="*/ 3395 w 9937"/>
              <a:gd name="connsiteY36" fmla="*/ 4942 h 10000"/>
              <a:gd name="connsiteX37" fmla="*/ 3457 w 9937"/>
              <a:gd name="connsiteY37" fmla="*/ 4728 h 10000"/>
              <a:gd name="connsiteX38" fmla="*/ 3619 w 9937"/>
              <a:gd name="connsiteY38" fmla="*/ 6031 h 10000"/>
              <a:gd name="connsiteX39" fmla="*/ 3685 w 9937"/>
              <a:gd name="connsiteY39" fmla="*/ 5272 h 10000"/>
              <a:gd name="connsiteX40" fmla="*/ 3765 w 9937"/>
              <a:gd name="connsiteY40" fmla="*/ 5272 h 10000"/>
              <a:gd name="connsiteX41" fmla="*/ 3845 w 9937"/>
              <a:gd name="connsiteY41" fmla="*/ 5272 h 10000"/>
              <a:gd name="connsiteX42" fmla="*/ 3992 w 9937"/>
              <a:gd name="connsiteY42" fmla="*/ 4611 h 10000"/>
              <a:gd name="connsiteX43" fmla="*/ 4060 w 9937"/>
              <a:gd name="connsiteY43" fmla="*/ 5370 h 10000"/>
              <a:gd name="connsiteX44" fmla="*/ 4140 w 9937"/>
              <a:gd name="connsiteY44" fmla="*/ 5486 h 10000"/>
              <a:gd name="connsiteX45" fmla="*/ 4219 w 9937"/>
              <a:gd name="connsiteY45" fmla="*/ 5058 h 10000"/>
              <a:gd name="connsiteX46" fmla="*/ 4365 w 9937"/>
              <a:gd name="connsiteY46" fmla="*/ 5603 h 10000"/>
              <a:gd name="connsiteX47" fmla="*/ 4448 w 9937"/>
              <a:gd name="connsiteY47" fmla="*/ 4611 h 10000"/>
              <a:gd name="connsiteX48" fmla="*/ 4512 w 9937"/>
              <a:gd name="connsiteY48" fmla="*/ 4825 h 10000"/>
              <a:gd name="connsiteX49" fmla="*/ 4594 w 9937"/>
              <a:gd name="connsiteY49" fmla="*/ 4397 h 10000"/>
              <a:gd name="connsiteX50" fmla="*/ 4738 w 9937"/>
              <a:gd name="connsiteY50" fmla="*/ 5058 h 10000"/>
              <a:gd name="connsiteX51" fmla="*/ 4819 w 9937"/>
              <a:gd name="connsiteY51" fmla="*/ 5156 h 10000"/>
              <a:gd name="connsiteX52" fmla="*/ 4886 w 9937"/>
              <a:gd name="connsiteY52" fmla="*/ 4825 h 10000"/>
              <a:gd name="connsiteX53" fmla="*/ 4966 w 9937"/>
              <a:gd name="connsiteY53" fmla="*/ 5156 h 10000"/>
              <a:gd name="connsiteX54" fmla="*/ 5113 w 9937"/>
              <a:gd name="connsiteY54" fmla="*/ 5156 h 10000"/>
              <a:gd name="connsiteX55" fmla="*/ 5196 w 9937"/>
              <a:gd name="connsiteY55" fmla="*/ 5486 h 10000"/>
              <a:gd name="connsiteX56" fmla="*/ 5275 w 9937"/>
              <a:gd name="connsiteY56" fmla="*/ 5370 h 10000"/>
              <a:gd name="connsiteX57" fmla="*/ 5340 w 9937"/>
              <a:gd name="connsiteY57" fmla="*/ 5272 h 10000"/>
              <a:gd name="connsiteX58" fmla="*/ 5490 w 9937"/>
              <a:gd name="connsiteY58" fmla="*/ 4942 h 10000"/>
              <a:gd name="connsiteX59" fmla="*/ 5564 w 9937"/>
              <a:gd name="connsiteY59" fmla="*/ 4942 h 10000"/>
              <a:gd name="connsiteX60" fmla="*/ 5651 w 9937"/>
              <a:gd name="connsiteY60" fmla="*/ 5272 h 10000"/>
              <a:gd name="connsiteX61" fmla="*/ 5715 w 9937"/>
              <a:gd name="connsiteY61" fmla="*/ 5486 h 10000"/>
              <a:gd name="connsiteX62" fmla="*/ 5874 w 9937"/>
              <a:gd name="connsiteY62" fmla="*/ 5156 h 10000"/>
              <a:gd name="connsiteX63" fmla="*/ 5940 w 9937"/>
              <a:gd name="connsiteY63" fmla="*/ 7354 h 10000"/>
              <a:gd name="connsiteX64" fmla="*/ 6023 w 9937"/>
              <a:gd name="connsiteY64" fmla="*/ 8016 h 10000"/>
              <a:gd name="connsiteX65" fmla="*/ 6102 w 9937"/>
              <a:gd name="connsiteY65" fmla="*/ 7140 h 10000"/>
              <a:gd name="connsiteX66" fmla="*/ 6247 w 9937"/>
              <a:gd name="connsiteY66" fmla="*/ 6265 h 10000"/>
              <a:gd name="connsiteX67" fmla="*/ 6316 w 9937"/>
              <a:gd name="connsiteY67" fmla="*/ 6148 h 10000"/>
              <a:gd name="connsiteX68" fmla="*/ 6395 w 9937"/>
              <a:gd name="connsiteY68" fmla="*/ 5486 h 10000"/>
              <a:gd name="connsiteX69" fmla="*/ 6474 w 9937"/>
              <a:gd name="connsiteY69" fmla="*/ 5700 h 10000"/>
              <a:gd name="connsiteX70" fmla="*/ 6545 w 9937"/>
              <a:gd name="connsiteY70" fmla="*/ 5156 h 10000"/>
              <a:gd name="connsiteX71" fmla="*/ 6703 w 9937"/>
              <a:gd name="connsiteY71" fmla="*/ 4942 h 10000"/>
              <a:gd name="connsiteX72" fmla="*/ 6768 w 9937"/>
              <a:gd name="connsiteY72" fmla="*/ 5370 h 10000"/>
              <a:gd name="connsiteX73" fmla="*/ 6851 w 9937"/>
              <a:gd name="connsiteY73" fmla="*/ 5486 h 10000"/>
              <a:gd name="connsiteX74" fmla="*/ 6915 w 9937"/>
              <a:gd name="connsiteY74" fmla="*/ 6362 h 10000"/>
              <a:gd name="connsiteX75" fmla="*/ 7075 w 9937"/>
              <a:gd name="connsiteY75" fmla="*/ 6265 h 10000"/>
              <a:gd name="connsiteX76" fmla="*/ 7141 w 9937"/>
              <a:gd name="connsiteY76" fmla="*/ 5817 h 10000"/>
              <a:gd name="connsiteX77" fmla="*/ 7222 w 9937"/>
              <a:gd name="connsiteY77" fmla="*/ 7023 h 10000"/>
              <a:gd name="connsiteX78" fmla="*/ 7305 w 9937"/>
              <a:gd name="connsiteY78" fmla="*/ 2743 h 10000"/>
              <a:gd name="connsiteX79" fmla="*/ 7450 w 9937"/>
              <a:gd name="connsiteY79" fmla="*/ 0 h 10000"/>
              <a:gd name="connsiteX80" fmla="*/ 7529 w 9937"/>
              <a:gd name="connsiteY80" fmla="*/ 1323 h 10000"/>
              <a:gd name="connsiteX81" fmla="*/ 7594 w 9937"/>
              <a:gd name="connsiteY81" fmla="*/ 875 h 10000"/>
              <a:gd name="connsiteX82" fmla="*/ 7676 w 9937"/>
              <a:gd name="connsiteY82" fmla="*/ 2082 h 10000"/>
              <a:gd name="connsiteX83" fmla="*/ 7824 w 9937"/>
              <a:gd name="connsiteY83" fmla="*/ 1751 h 10000"/>
              <a:gd name="connsiteX84" fmla="*/ 7903 w 9937"/>
              <a:gd name="connsiteY84" fmla="*/ 1751 h 10000"/>
              <a:gd name="connsiteX85" fmla="*/ 7972 w 9937"/>
              <a:gd name="connsiteY85" fmla="*/ 1965 h 10000"/>
              <a:gd name="connsiteX86" fmla="*/ 8049 w 9937"/>
              <a:gd name="connsiteY86" fmla="*/ 2626 h 10000"/>
              <a:gd name="connsiteX87" fmla="*/ 8199 w 9937"/>
              <a:gd name="connsiteY87" fmla="*/ 1634 h 10000"/>
              <a:gd name="connsiteX88" fmla="*/ 8278 w 9937"/>
              <a:gd name="connsiteY88" fmla="*/ 2082 h 10000"/>
              <a:gd name="connsiteX89" fmla="*/ 8345 w 9937"/>
              <a:gd name="connsiteY89" fmla="*/ 1965 h 10000"/>
              <a:gd name="connsiteX90" fmla="*/ 8426 w 9937"/>
              <a:gd name="connsiteY90" fmla="*/ 992 h 10000"/>
              <a:gd name="connsiteX91" fmla="*/ 8575 w 9937"/>
              <a:gd name="connsiteY91" fmla="*/ 1206 h 10000"/>
              <a:gd name="connsiteX92" fmla="*/ 8651 w 9937"/>
              <a:gd name="connsiteY92" fmla="*/ 545 h 10000"/>
              <a:gd name="connsiteX93" fmla="*/ 8733 w 9937"/>
              <a:gd name="connsiteY93" fmla="*/ 4163 h 10000"/>
              <a:gd name="connsiteX94" fmla="*/ 8798 w 9937"/>
              <a:gd name="connsiteY94" fmla="*/ 5700 h 10000"/>
              <a:gd name="connsiteX95" fmla="*/ 8958 w 9937"/>
              <a:gd name="connsiteY95" fmla="*/ 5700 h 10000"/>
              <a:gd name="connsiteX96" fmla="*/ 9028 w 9937"/>
              <a:gd name="connsiteY96" fmla="*/ 5156 h 10000"/>
              <a:gd name="connsiteX97" fmla="*/ 9106 w 9937"/>
              <a:gd name="connsiteY97" fmla="*/ 5156 h 10000"/>
              <a:gd name="connsiteX98" fmla="*/ 9173 w 9937"/>
              <a:gd name="connsiteY98" fmla="*/ 5700 h 10000"/>
              <a:gd name="connsiteX99" fmla="*/ 9334 w 9937"/>
              <a:gd name="connsiteY99" fmla="*/ 5272 h 10000"/>
              <a:gd name="connsiteX100" fmla="*/ 9400 w 9937"/>
              <a:gd name="connsiteY100" fmla="*/ 4280 h 10000"/>
              <a:gd name="connsiteX101" fmla="*/ 9482 w 9937"/>
              <a:gd name="connsiteY101" fmla="*/ 5058 h 10000"/>
              <a:gd name="connsiteX102" fmla="*/ 9559 w 9937"/>
              <a:gd name="connsiteY102" fmla="*/ 5058 h 10000"/>
              <a:gd name="connsiteX103" fmla="*/ 9707 w 9937"/>
              <a:gd name="connsiteY103" fmla="*/ 4611 h 10000"/>
              <a:gd name="connsiteX104" fmla="*/ 9775 w 9937"/>
              <a:gd name="connsiteY104" fmla="*/ 5058 h 10000"/>
              <a:gd name="connsiteX105" fmla="*/ 9854 w 9937"/>
              <a:gd name="connsiteY105" fmla="*/ 5156 h 10000"/>
              <a:gd name="connsiteX106" fmla="*/ 9937 w 9937"/>
              <a:gd name="connsiteY106" fmla="*/ 5156 h 10000"/>
              <a:gd name="connsiteX0" fmla="*/ 0 w 9916"/>
              <a:gd name="connsiteY0" fmla="*/ 10000 h 10000"/>
              <a:gd name="connsiteX1" fmla="*/ 162 w 9916"/>
              <a:gd name="connsiteY1" fmla="*/ 9767 h 10000"/>
              <a:gd name="connsiteX2" fmla="*/ 227 w 9916"/>
              <a:gd name="connsiteY2" fmla="*/ 9767 h 10000"/>
              <a:gd name="connsiteX3" fmla="*/ 309 w 9916"/>
              <a:gd name="connsiteY3" fmla="*/ 9339 h 10000"/>
              <a:gd name="connsiteX4" fmla="*/ 375 w 9916"/>
              <a:gd name="connsiteY4" fmla="*/ 9125 h 10000"/>
              <a:gd name="connsiteX5" fmla="*/ 536 w 9916"/>
              <a:gd name="connsiteY5" fmla="*/ 8560 h 10000"/>
              <a:gd name="connsiteX6" fmla="*/ 606 w 9916"/>
              <a:gd name="connsiteY6" fmla="*/ 8560 h 10000"/>
              <a:gd name="connsiteX7" fmla="*/ 684 w 9916"/>
              <a:gd name="connsiteY7" fmla="*/ 7568 h 10000"/>
              <a:gd name="connsiteX8" fmla="*/ 766 w 9916"/>
              <a:gd name="connsiteY8" fmla="*/ 7568 h 10000"/>
              <a:gd name="connsiteX9" fmla="*/ 913 w 9916"/>
              <a:gd name="connsiteY9" fmla="*/ 7685 h 10000"/>
              <a:gd name="connsiteX10" fmla="*/ 992 w 9916"/>
              <a:gd name="connsiteY10" fmla="*/ 7802 h 10000"/>
              <a:gd name="connsiteX11" fmla="*/ 1062 w 9916"/>
              <a:gd name="connsiteY11" fmla="*/ 7354 h 10000"/>
              <a:gd name="connsiteX12" fmla="*/ 1142 w 9916"/>
              <a:gd name="connsiteY12" fmla="*/ 7237 h 10000"/>
              <a:gd name="connsiteX13" fmla="*/ 1289 w 9916"/>
              <a:gd name="connsiteY13" fmla="*/ 5603 h 10000"/>
              <a:gd name="connsiteX14" fmla="*/ 1369 w 9916"/>
              <a:gd name="connsiteY14" fmla="*/ 4942 h 10000"/>
              <a:gd name="connsiteX15" fmla="*/ 1436 w 9916"/>
              <a:gd name="connsiteY15" fmla="*/ 5603 h 10000"/>
              <a:gd name="connsiteX16" fmla="*/ 1520 w 9916"/>
              <a:gd name="connsiteY16" fmla="*/ 5700 h 10000"/>
              <a:gd name="connsiteX17" fmla="*/ 1668 w 9916"/>
              <a:gd name="connsiteY17" fmla="*/ 5370 h 10000"/>
              <a:gd name="connsiteX18" fmla="*/ 1746 w 9916"/>
              <a:gd name="connsiteY18" fmla="*/ 5700 h 10000"/>
              <a:gd name="connsiteX19" fmla="*/ 1816 w 9916"/>
              <a:gd name="connsiteY19" fmla="*/ 5272 h 10000"/>
              <a:gd name="connsiteX20" fmla="*/ 1896 w 9916"/>
              <a:gd name="connsiteY20" fmla="*/ 5603 h 10000"/>
              <a:gd name="connsiteX21" fmla="*/ 2041 w 9916"/>
              <a:gd name="connsiteY21" fmla="*/ 5058 h 10000"/>
              <a:gd name="connsiteX22" fmla="*/ 2121 w 9916"/>
              <a:gd name="connsiteY22" fmla="*/ 5370 h 10000"/>
              <a:gd name="connsiteX23" fmla="*/ 2204 w 9916"/>
              <a:gd name="connsiteY23" fmla="*/ 5156 h 10000"/>
              <a:gd name="connsiteX24" fmla="*/ 2270 w 9916"/>
              <a:gd name="connsiteY24" fmla="*/ 5486 h 10000"/>
              <a:gd name="connsiteX25" fmla="*/ 2431 w 9916"/>
              <a:gd name="connsiteY25" fmla="*/ 4611 h 10000"/>
              <a:gd name="connsiteX26" fmla="*/ 2499 w 9916"/>
              <a:gd name="connsiteY26" fmla="*/ 5156 h 10000"/>
              <a:gd name="connsiteX27" fmla="*/ 2580 w 9916"/>
              <a:gd name="connsiteY27" fmla="*/ 5272 h 10000"/>
              <a:gd name="connsiteX28" fmla="*/ 2644 w 9916"/>
              <a:gd name="connsiteY28" fmla="*/ 5603 h 10000"/>
              <a:gd name="connsiteX29" fmla="*/ 2732 w 9916"/>
              <a:gd name="connsiteY29" fmla="*/ 5058 h 10000"/>
              <a:gd name="connsiteX30" fmla="*/ 2880 w 9916"/>
              <a:gd name="connsiteY30" fmla="*/ 5486 h 10000"/>
              <a:gd name="connsiteX31" fmla="*/ 2956 w 9916"/>
              <a:gd name="connsiteY31" fmla="*/ 5603 h 10000"/>
              <a:gd name="connsiteX32" fmla="*/ 3035 w 9916"/>
              <a:gd name="connsiteY32" fmla="*/ 5370 h 10000"/>
              <a:gd name="connsiteX33" fmla="*/ 3106 w 9916"/>
              <a:gd name="connsiteY33" fmla="*/ 5370 h 10000"/>
              <a:gd name="connsiteX34" fmla="*/ 3268 w 9916"/>
              <a:gd name="connsiteY34" fmla="*/ 5370 h 10000"/>
              <a:gd name="connsiteX35" fmla="*/ 3333 w 9916"/>
              <a:gd name="connsiteY35" fmla="*/ 4611 h 10000"/>
              <a:gd name="connsiteX36" fmla="*/ 3417 w 9916"/>
              <a:gd name="connsiteY36" fmla="*/ 4942 h 10000"/>
              <a:gd name="connsiteX37" fmla="*/ 3479 w 9916"/>
              <a:gd name="connsiteY37" fmla="*/ 4728 h 10000"/>
              <a:gd name="connsiteX38" fmla="*/ 3642 w 9916"/>
              <a:gd name="connsiteY38" fmla="*/ 6031 h 10000"/>
              <a:gd name="connsiteX39" fmla="*/ 3708 w 9916"/>
              <a:gd name="connsiteY39" fmla="*/ 5272 h 10000"/>
              <a:gd name="connsiteX40" fmla="*/ 3789 w 9916"/>
              <a:gd name="connsiteY40" fmla="*/ 5272 h 10000"/>
              <a:gd name="connsiteX41" fmla="*/ 3869 w 9916"/>
              <a:gd name="connsiteY41" fmla="*/ 5272 h 10000"/>
              <a:gd name="connsiteX42" fmla="*/ 4017 w 9916"/>
              <a:gd name="connsiteY42" fmla="*/ 4611 h 10000"/>
              <a:gd name="connsiteX43" fmla="*/ 4086 w 9916"/>
              <a:gd name="connsiteY43" fmla="*/ 5370 h 10000"/>
              <a:gd name="connsiteX44" fmla="*/ 4166 w 9916"/>
              <a:gd name="connsiteY44" fmla="*/ 5486 h 10000"/>
              <a:gd name="connsiteX45" fmla="*/ 4246 w 9916"/>
              <a:gd name="connsiteY45" fmla="*/ 5058 h 10000"/>
              <a:gd name="connsiteX46" fmla="*/ 4393 w 9916"/>
              <a:gd name="connsiteY46" fmla="*/ 5603 h 10000"/>
              <a:gd name="connsiteX47" fmla="*/ 4476 w 9916"/>
              <a:gd name="connsiteY47" fmla="*/ 4611 h 10000"/>
              <a:gd name="connsiteX48" fmla="*/ 4541 w 9916"/>
              <a:gd name="connsiteY48" fmla="*/ 4825 h 10000"/>
              <a:gd name="connsiteX49" fmla="*/ 4623 w 9916"/>
              <a:gd name="connsiteY49" fmla="*/ 4397 h 10000"/>
              <a:gd name="connsiteX50" fmla="*/ 4768 w 9916"/>
              <a:gd name="connsiteY50" fmla="*/ 5058 h 10000"/>
              <a:gd name="connsiteX51" fmla="*/ 4850 w 9916"/>
              <a:gd name="connsiteY51" fmla="*/ 5156 h 10000"/>
              <a:gd name="connsiteX52" fmla="*/ 4917 w 9916"/>
              <a:gd name="connsiteY52" fmla="*/ 4825 h 10000"/>
              <a:gd name="connsiteX53" fmla="*/ 4997 w 9916"/>
              <a:gd name="connsiteY53" fmla="*/ 5156 h 10000"/>
              <a:gd name="connsiteX54" fmla="*/ 5145 w 9916"/>
              <a:gd name="connsiteY54" fmla="*/ 5156 h 10000"/>
              <a:gd name="connsiteX55" fmla="*/ 5229 w 9916"/>
              <a:gd name="connsiteY55" fmla="*/ 5486 h 10000"/>
              <a:gd name="connsiteX56" fmla="*/ 5308 w 9916"/>
              <a:gd name="connsiteY56" fmla="*/ 5370 h 10000"/>
              <a:gd name="connsiteX57" fmla="*/ 5374 w 9916"/>
              <a:gd name="connsiteY57" fmla="*/ 5272 h 10000"/>
              <a:gd name="connsiteX58" fmla="*/ 5525 w 9916"/>
              <a:gd name="connsiteY58" fmla="*/ 4942 h 10000"/>
              <a:gd name="connsiteX59" fmla="*/ 5599 w 9916"/>
              <a:gd name="connsiteY59" fmla="*/ 4942 h 10000"/>
              <a:gd name="connsiteX60" fmla="*/ 5687 w 9916"/>
              <a:gd name="connsiteY60" fmla="*/ 5272 h 10000"/>
              <a:gd name="connsiteX61" fmla="*/ 5751 w 9916"/>
              <a:gd name="connsiteY61" fmla="*/ 5486 h 10000"/>
              <a:gd name="connsiteX62" fmla="*/ 5911 w 9916"/>
              <a:gd name="connsiteY62" fmla="*/ 5156 h 10000"/>
              <a:gd name="connsiteX63" fmla="*/ 5978 w 9916"/>
              <a:gd name="connsiteY63" fmla="*/ 7354 h 10000"/>
              <a:gd name="connsiteX64" fmla="*/ 6061 w 9916"/>
              <a:gd name="connsiteY64" fmla="*/ 8016 h 10000"/>
              <a:gd name="connsiteX65" fmla="*/ 6141 w 9916"/>
              <a:gd name="connsiteY65" fmla="*/ 7140 h 10000"/>
              <a:gd name="connsiteX66" fmla="*/ 6287 w 9916"/>
              <a:gd name="connsiteY66" fmla="*/ 6265 h 10000"/>
              <a:gd name="connsiteX67" fmla="*/ 6356 w 9916"/>
              <a:gd name="connsiteY67" fmla="*/ 6148 h 10000"/>
              <a:gd name="connsiteX68" fmla="*/ 6436 w 9916"/>
              <a:gd name="connsiteY68" fmla="*/ 5486 h 10000"/>
              <a:gd name="connsiteX69" fmla="*/ 6515 w 9916"/>
              <a:gd name="connsiteY69" fmla="*/ 5700 h 10000"/>
              <a:gd name="connsiteX70" fmla="*/ 6586 w 9916"/>
              <a:gd name="connsiteY70" fmla="*/ 5156 h 10000"/>
              <a:gd name="connsiteX71" fmla="*/ 6745 w 9916"/>
              <a:gd name="connsiteY71" fmla="*/ 4942 h 10000"/>
              <a:gd name="connsiteX72" fmla="*/ 6811 w 9916"/>
              <a:gd name="connsiteY72" fmla="*/ 5370 h 10000"/>
              <a:gd name="connsiteX73" fmla="*/ 6894 w 9916"/>
              <a:gd name="connsiteY73" fmla="*/ 5486 h 10000"/>
              <a:gd name="connsiteX74" fmla="*/ 6959 w 9916"/>
              <a:gd name="connsiteY74" fmla="*/ 6362 h 10000"/>
              <a:gd name="connsiteX75" fmla="*/ 7120 w 9916"/>
              <a:gd name="connsiteY75" fmla="*/ 6265 h 10000"/>
              <a:gd name="connsiteX76" fmla="*/ 7186 w 9916"/>
              <a:gd name="connsiteY76" fmla="*/ 5817 h 10000"/>
              <a:gd name="connsiteX77" fmla="*/ 7268 w 9916"/>
              <a:gd name="connsiteY77" fmla="*/ 7023 h 10000"/>
              <a:gd name="connsiteX78" fmla="*/ 7351 w 9916"/>
              <a:gd name="connsiteY78" fmla="*/ 2743 h 10000"/>
              <a:gd name="connsiteX79" fmla="*/ 7497 w 9916"/>
              <a:gd name="connsiteY79" fmla="*/ 0 h 10000"/>
              <a:gd name="connsiteX80" fmla="*/ 7577 w 9916"/>
              <a:gd name="connsiteY80" fmla="*/ 1323 h 10000"/>
              <a:gd name="connsiteX81" fmla="*/ 7642 w 9916"/>
              <a:gd name="connsiteY81" fmla="*/ 875 h 10000"/>
              <a:gd name="connsiteX82" fmla="*/ 7725 w 9916"/>
              <a:gd name="connsiteY82" fmla="*/ 2082 h 10000"/>
              <a:gd name="connsiteX83" fmla="*/ 7874 w 9916"/>
              <a:gd name="connsiteY83" fmla="*/ 1751 h 10000"/>
              <a:gd name="connsiteX84" fmla="*/ 7953 w 9916"/>
              <a:gd name="connsiteY84" fmla="*/ 1751 h 10000"/>
              <a:gd name="connsiteX85" fmla="*/ 8023 w 9916"/>
              <a:gd name="connsiteY85" fmla="*/ 1965 h 10000"/>
              <a:gd name="connsiteX86" fmla="*/ 8100 w 9916"/>
              <a:gd name="connsiteY86" fmla="*/ 2626 h 10000"/>
              <a:gd name="connsiteX87" fmla="*/ 8251 w 9916"/>
              <a:gd name="connsiteY87" fmla="*/ 1634 h 10000"/>
              <a:gd name="connsiteX88" fmla="*/ 8330 w 9916"/>
              <a:gd name="connsiteY88" fmla="*/ 2082 h 10000"/>
              <a:gd name="connsiteX89" fmla="*/ 8398 w 9916"/>
              <a:gd name="connsiteY89" fmla="*/ 1965 h 10000"/>
              <a:gd name="connsiteX90" fmla="*/ 8479 w 9916"/>
              <a:gd name="connsiteY90" fmla="*/ 992 h 10000"/>
              <a:gd name="connsiteX91" fmla="*/ 8629 w 9916"/>
              <a:gd name="connsiteY91" fmla="*/ 1206 h 10000"/>
              <a:gd name="connsiteX92" fmla="*/ 8706 w 9916"/>
              <a:gd name="connsiteY92" fmla="*/ 545 h 10000"/>
              <a:gd name="connsiteX93" fmla="*/ 8788 w 9916"/>
              <a:gd name="connsiteY93" fmla="*/ 4163 h 10000"/>
              <a:gd name="connsiteX94" fmla="*/ 8854 w 9916"/>
              <a:gd name="connsiteY94" fmla="*/ 5700 h 10000"/>
              <a:gd name="connsiteX95" fmla="*/ 9015 w 9916"/>
              <a:gd name="connsiteY95" fmla="*/ 5700 h 10000"/>
              <a:gd name="connsiteX96" fmla="*/ 9085 w 9916"/>
              <a:gd name="connsiteY96" fmla="*/ 5156 h 10000"/>
              <a:gd name="connsiteX97" fmla="*/ 9164 w 9916"/>
              <a:gd name="connsiteY97" fmla="*/ 5156 h 10000"/>
              <a:gd name="connsiteX98" fmla="*/ 9231 w 9916"/>
              <a:gd name="connsiteY98" fmla="*/ 5700 h 10000"/>
              <a:gd name="connsiteX99" fmla="*/ 9393 w 9916"/>
              <a:gd name="connsiteY99" fmla="*/ 5272 h 10000"/>
              <a:gd name="connsiteX100" fmla="*/ 9460 w 9916"/>
              <a:gd name="connsiteY100" fmla="*/ 4280 h 10000"/>
              <a:gd name="connsiteX101" fmla="*/ 9542 w 9916"/>
              <a:gd name="connsiteY101" fmla="*/ 5058 h 10000"/>
              <a:gd name="connsiteX102" fmla="*/ 9620 w 9916"/>
              <a:gd name="connsiteY102" fmla="*/ 5058 h 10000"/>
              <a:gd name="connsiteX103" fmla="*/ 9769 w 9916"/>
              <a:gd name="connsiteY103" fmla="*/ 4611 h 10000"/>
              <a:gd name="connsiteX104" fmla="*/ 9837 w 9916"/>
              <a:gd name="connsiteY104" fmla="*/ 5058 h 10000"/>
              <a:gd name="connsiteX105" fmla="*/ 9916 w 9916"/>
              <a:gd name="connsiteY105" fmla="*/ 5156 h 10000"/>
              <a:gd name="connsiteX0" fmla="*/ 0 w 9920"/>
              <a:gd name="connsiteY0" fmla="*/ 10000 h 10000"/>
              <a:gd name="connsiteX1" fmla="*/ 163 w 9920"/>
              <a:gd name="connsiteY1" fmla="*/ 9767 h 10000"/>
              <a:gd name="connsiteX2" fmla="*/ 229 w 9920"/>
              <a:gd name="connsiteY2" fmla="*/ 9767 h 10000"/>
              <a:gd name="connsiteX3" fmla="*/ 312 w 9920"/>
              <a:gd name="connsiteY3" fmla="*/ 9339 h 10000"/>
              <a:gd name="connsiteX4" fmla="*/ 378 w 9920"/>
              <a:gd name="connsiteY4" fmla="*/ 9125 h 10000"/>
              <a:gd name="connsiteX5" fmla="*/ 541 w 9920"/>
              <a:gd name="connsiteY5" fmla="*/ 8560 h 10000"/>
              <a:gd name="connsiteX6" fmla="*/ 611 w 9920"/>
              <a:gd name="connsiteY6" fmla="*/ 8560 h 10000"/>
              <a:gd name="connsiteX7" fmla="*/ 690 w 9920"/>
              <a:gd name="connsiteY7" fmla="*/ 7568 h 10000"/>
              <a:gd name="connsiteX8" fmla="*/ 772 w 9920"/>
              <a:gd name="connsiteY8" fmla="*/ 7568 h 10000"/>
              <a:gd name="connsiteX9" fmla="*/ 921 w 9920"/>
              <a:gd name="connsiteY9" fmla="*/ 7685 h 10000"/>
              <a:gd name="connsiteX10" fmla="*/ 1000 w 9920"/>
              <a:gd name="connsiteY10" fmla="*/ 7802 h 10000"/>
              <a:gd name="connsiteX11" fmla="*/ 1071 w 9920"/>
              <a:gd name="connsiteY11" fmla="*/ 7354 h 10000"/>
              <a:gd name="connsiteX12" fmla="*/ 1152 w 9920"/>
              <a:gd name="connsiteY12" fmla="*/ 7237 h 10000"/>
              <a:gd name="connsiteX13" fmla="*/ 1300 w 9920"/>
              <a:gd name="connsiteY13" fmla="*/ 5603 h 10000"/>
              <a:gd name="connsiteX14" fmla="*/ 1381 w 9920"/>
              <a:gd name="connsiteY14" fmla="*/ 4942 h 10000"/>
              <a:gd name="connsiteX15" fmla="*/ 1448 w 9920"/>
              <a:gd name="connsiteY15" fmla="*/ 5603 h 10000"/>
              <a:gd name="connsiteX16" fmla="*/ 1533 w 9920"/>
              <a:gd name="connsiteY16" fmla="*/ 5700 h 10000"/>
              <a:gd name="connsiteX17" fmla="*/ 1682 w 9920"/>
              <a:gd name="connsiteY17" fmla="*/ 5370 h 10000"/>
              <a:gd name="connsiteX18" fmla="*/ 1761 w 9920"/>
              <a:gd name="connsiteY18" fmla="*/ 5700 h 10000"/>
              <a:gd name="connsiteX19" fmla="*/ 1831 w 9920"/>
              <a:gd name="connsiteY19" fmla="*/ 5272 h 10000"/>
              <a:gd name="connsiteX20" fmla="*/ 1912 w 9920"/>
              <a:gd name="connsiteY20" fmla="*/ 5603 h 10000"/>
              <a:gd name="connsiteX21" fmla="*/ 2058 w 9920"/>
              <a:gd name="connsiteY21" fmla="*/ 5058 h 10000"/>
              <a:gd name="connsiteX22" fmla="*/ 2139 w 9920"/>
              <a:gd name="connsiteY22" fmla="*/ 5370 h 10000"/>
              <a:gd name="connsiteX23" fmla="*/ 2223 w 9920"/>
              <a:gd name="connsiteY23" fmla="*/ 5156 h 10000"/>
              <a:gd name="connsiteX24" fmla="*/ 2289 w 9920"/>
              <a:gd name="connsiteY24" fmla="*/ 5486 h 10000"/>
              <a:gd name="connsiteX25" fmla="*/ 2452 w 9920"/>
              <a:gd name="connsiteY25" fmla="*/ 4611 h 10000"/>
              <a:gd name="connsiteX26" fmla="*/ 2520 w 9920"/>
              <a:gd name="connsiteY26" fmla="*/ 5156 h 10000"/>
              <a:gd name="connsiteX27" fmla="*/ 2602 w 9920"/>
              <a:gd name="connsiteY27" fmla="*/ 5272 h 10000"/>
              <a:gd name="connsiteX28" fmla="*/ 2666 w 9920"/>
              <a:gd name="connsiteY28" fmla="*/ 5603 h 10000"/>
              <a:gd name="connsiteX29" fmla="*/ 2755 w 9920"/>
              <a:gd name="connsiteY29" fmla="*/ 5058 h 10000"/>
              <a:gd name="connsiteX30" fmla="*/ 2904 w 9920"/>
              <a:gd name="connsiteY30" fmla="*/ 5486 h 10000"/>
              <a:gd name="connsiteX31" fmla="*/ 2981 w 9920"/>
              <a:gd name="connsiteY31" fmla="*/ 5603 h 10000"/>
              <a:gd name="connsiteX32" fmla="*/ 3061 w 9920"/>
              <a:gd name="connsiteY32" fmla="*/ 5370 h 10000"/>
              <a:gd name="connsiteX33" fmla="*/ 3132 w 9920"/>
              <a:gd name="connsiteY33" fmla="*/ 5370 h 10000"/>
              <a:gd name="connsiteX34" fmla="*/ 3296 w 9920"/>
              <a:gd name="connsiteY34" fmla="*/ 5370 h 10000"/>
              <a:gd name="connsiteX35" fmla="*/ 3361 w 9920"/>
              <a:gd name="connsiteY35" fmla="*/ 4611 h 10000"/>
              <a:gd name="connsiteX36" fmla="*/ 3446 w 9920"/>
              <a:gd name="connsiteY36" fmla="*/ 4942 h 10000"/>
              <a:gd name="connsiteX37" fmla="*/ 3508 w 9920"/>
              <a:gd name="connsiteY37" fmla="*/ 4728 h 10000"/>
              <a:gd name="connsiteX38" fmla="*/ 3673 w 9920"/>
              <a:gd name="connsiteY38" fmla="*/ 6031 h 10000"/>
              <a:gd name="connsiteX39" fmla="*/ 3739 w 9920"/>
              <a:gd name="connsiteY39" fmla="*/ 5272 h 10000"/>
              <a:gd name="connsiteX40" fmla="*/ 3821 w 9920"/>
              <a:gd name="connsiteY40" fmla="*/ 5272 h 10000"/>
              <a:gd name="connsiteX41" fmla="*/ 3902 w 9920"/>
              <a:gd name="connsiteY41" fmla="*/ 5272 h 10000"/>
              <a:gd name="connsiteX42" fmla="*/ 4051 w 9920"/>
              <a:gd name="connsiteY42" fmla="*/ 4611 h 10000"/>
              <a:gd name="connsiteX43" fmla="*/ 4121 w 9920"/>
              <a:gd name="connsiteY43" fmla="*/ 5370 h 10000"/>
              <a:gd name="connsiteX44" fmla="*/ 4201 w 9920"/>
              <a:gd name="connsiteY44" fmla="*/ 5486 h 10000"/>
              <a:gd name="connsiteX45" fmla="*/ 4282 w 9920"/>
              <a:gd name="connsiteY45" fmla="*/ 5058 h 10000"/>
              <a:gd name="connsiteX46" fmla="*/ 4430 w 9920"/>
              <a:gd name="connsiteY46" fmla="*/ 5603 h 10000"/>
              <a:gd name="connsiteX47" fmla="*/ 4514 w 9920"/>
              <a:gd name="connsiteY47" fmla="*/ 4611 h 10000"/>
              <a:gd name="connsiteX48" fmla="*/ 4579 w 9920"/>
              <a:gd name="connsiteY48" fmla="*/ 4825 h 10000"/>
              <a:gd name="connsiteX49" fmla="*/ 4662 w 9920"/>
              <a:gd name="connsiteY49" fmla="*/ 4397 h 10000"/>
              <a:gd name="connsiteX50" fmla="*/ 4808 w 9920"/>
              <a:gd name="connsiteY50" fmla="*/ 5058 h 10000"/>
              <a:gd name="connsiteX51" fmla="*/ 4891 w 9920"/>
              <a:gd name="connsiteY51" fmla="*/ 5156 h 10000"/>
              <a:gd name="connsiteX52" fmla="*/ 4959 w 9920"/>
              <a:gd name="connsiteY52" fmla="*/ 4825 h 10000"/>
              <a:gd name="connsiteX53" fmla="*/ 5039 w 9920"/>
              <a:gd name="connsiteY53" fmla="*/ 5156 h 10000"/>
              <a:gd name="connsiteX54" fmla="*/ 5189 w 9920"/>
              <a:gd name="connsiteY54" fmla="*/ 5156 h 10000"/>
              <a:gd name="connsiteX55" fmla="*/ 5273 w 9920"/>
              <a:gd name="connsiteY55" fmla="*/ 5486 h 10000"/>
              <a:gd name="connsiteX56" fmla="*/ 5353 w 9920"/>
              <a:gd name="connsiteY56" fmla="*/ 5370 h 10000"/>
              <a:gd name="connsiteX57" fmla="*/ 5420 w 9920"/>
              <a:gd name="connsiteY57" fmla="*/ 5272 h 10000"/>
              <a:gd name="connsiteX58" fmla="*/ 5572 w 9920"/>
              <a:gd name="connsiteY58" fmla="*/ 4942 h 10000"/>
              <a:gd name="connsiteX59" fmla="*/ 5646 w 9920"/>
              <a:gd name="connsiteY59" fmla="*/ 4942 h 10000"/>
              <a:gd name="connsiteX60" fmla="*/ 5735 w 9920"/>
              <a:gd name="connsiteY60" fmla="*/ 5272 h 10000"/>
              <a:gd name="connsiteX61" fmla="*/ 5800 w 9920"/>
              <a:gd name="connsiteY61" fmla="*/ 5486 h 10000"/>
              <a:gd name="connsiteX62" fmla="*/ 5961 w 9920"/>
              <a:gd name="connsiteY62" fmla="*/ 5156 h 10000"/>
              <a:gd name="connsiteX63" fmla="*/ 6029 w 9920"/>
              <a:gd name="connsiteY63" fmla="*/ 7354 h 10000"/>
              <a:gd name="connsiteX64" fmla="*/ 6112 w 9920"/>
              <a:gd name="connsiteY64" fmla="*/ 8016 h 10000"/>
              <a:gd name="connsiteX65" fmla="*/ 6193 w 9920"/>
              <a:gd name="connsiteY65" fmla="*/ 7140 h 10000"/>
              <a:gd name="connsiteX66" fmla="*/ 6340 w 9920"/>
              <a:gd name="connsiteY66" fmla="*/ 6265 h 10000"/>
              <a:gd name="connsiteX67" fmla="*/ 6410 w 9920"/>
              <a:gd name="connsiteY67" fmla="*/ 6148 h 10000"/>
              <a:gd name="connsiteX68" fmla="*/ 6491 w 9920"/>
              <a:gd name="connsiteY68" fmla="*/ 5486 h 10000"/>
              <a:gd name="connsiteX69" fmla="*/ 6570 w 9920"/>
              <a:gd name="connsiteY69" fmla="*/ 5700 h 10000"/>
              <a:gd name="connsiteX70" fmla="*/ 6642 w 9920"/>
              <a:gd name="connsiteY70" fmla="*/ 5156 h 10000"/>
              <a:gd name="connsiteX71" fmla="*/ 6802 w 9920"/>
              <a:gd name="connsiteY71" fmla="*/ 4942 h 10000"/>
              <a:gd name="connsiteX72" fmla="*/ 6869 w 9920"/>
              <a:gd name="connsiteY72" fmla="*/ 5370 h 10000"/>
              <a:gd name="connsiteX73" fmla="*/ 6952 w 9920"/>
              <a:gd name="connsiteY73" fmla="*/ 5486 h 10000"/>
              <a:gd name="connsiteX74" fmla="*/ 7018 w 9920"/>
              <a:gd name="connsiteY74" fmla="*/ 6362 h 10000"/>
              <a:gd name="connsiteX75" fmla="*/ 7180 w 9920"/>
              <a:gd name="connsiteY75" fmla="*/ 6265 h 10000"/>
              <a:gd name="connsiteX76" fmla="*/ 7247 w 9920"/>
              <a:gd name="connsiteY76" fmla="*/ 5817 h 10000"/>
              <a:gd name="connsiteX77" fmla="*/ 7330 w 9920"/>
              <a:gd name="connsiteY77" fmla="*/ 7023 h 10000"/>
              <a:gd name="connsiteX78" fmla="*/ 7413 w 9920"/>
              <a:gd name="connsiteY78" fmla="*/ 2743 h 10000"/>
              <a:gd name="connsiteX79" fmla="*/ 7561 w 9920"/>
              <a:gd name="connsiteY79" fmla="*/ 0 h 10000"/>
              <a:gd name="connsiteX80" fmla="*/ 7641 w 9920"/>
              <a:gd name="connsiteY80" fmla="*/ 1323 h 10000"/>
              <a:gd name="connsiteX81" fmla="*/ 7707 w 9920"/>
              <a:gd name="connsiteY81" fmla="*/ 875 h 10000"/>
              <a:gd name="connsiteX82" fmla="*/ 7790 w 9920"/>
              <a:gd name="connsiteY82" fmla="*/ 2082 h 10000"/>
              <a:gd name="connsiteX83" fmla="*/ 7941 w 9920"/>
              <a:gd name="connsiteY83" fmla="*/ 1751 h 10000"/>
              <a:gd name="connsiteX84" fmla="*/ 8020 w 9920"/>
              <a:gd name="connsiteY84" fmla="*/ 1751 h 10000"/>
              <a:gd name="connsiteX85" fmla="*/ 8091 w 9920"/>
              <a:gd name="connsiteY85" fmla="*/ 1965 h 10000"/>
              <a:gd name="connsiteX86" fmla="*/ 8169 w 9920"/>
              <a:gd name="connsiteY86" fmla="*/ 2626 h 10000"/>
              <a:gd name="connsiteX87" fmla="*/ 8321 w 9920"/>
              <a:gd name="connsiteY87" fmla="*/ 1634 h 10000"/>
              <a:gd name="connsiteX88" fmla="*/ 8401 w 9920"/>
              <a:gd name="connsiteY88" fmla="*/ 2082 h 10000"/>
              <a:gd name="connsiteX89" fmla="*/ 8469 w 9920"/>
              <a:gd name="connsiteY89" fmla="*/ 1965 h 10000"/>
              <a:gd name="connsiteX90" fmla="*/ 8551 w 9920"/>
              <a:gd name="connsiteY90" fmla="*/ 992 h 10000"/>
              <a:gd name="connsiteX91" fmla="*/ 8702 w 9920"/>
              <a:gd name="connsiteY91" fmla="*/ 1206 h 10000"/>
              <a:gd name="connsiteX92" fmla="*/ 8780 w 9920"/>
              <a:gd name="connsiteY92" fmla="*/ 545 h 10000"/>
              <a:gd name="connsiteX93" fmla="*/ 8862 w 9920"/>
              <a:gd name="connsiteY93" fmla="*/ 4163 h 10000"/>
              <a:gd name="connsiteX94" fmla="*/ 8929 w 9920"/>
              <a:gd name="connsiteY94" fmla="*/ 5700 h 10000"/>
              <a:gd name="connsiteX95" fmla="*/ 9091 w 9920"/>
              <a:gd name="connsiteY95" fmla="*/ 5700 h 10000"/>
              <a:gd name="connsiteX96" fmla="*/ 9162 w 9920"/>
              <a:gd name="connsiteY96" fmla="*/ 5156 h 10000"/>
              <a:gd name="connsiteX97" fmla="*/ 9242 w 9920"/>
              <a:gd name="connsiteY97" fmla="*/ 5156 h 10000"/>
              <a:gd name="connsiteX98" fmla="*/ 9309 w 9920"/>
              <a:gd name="connsiteY98" fmla="*/ 5700 h 10000"/>
              <a:gd name="connsiteX99" fmla="*/ 9473 w 9920"/>
              <a:gd name="connsiteY99" fmla="*/ 5272 h 10000"/>
              <a:gd name="connsiteX100" fmla="*/ 9540 w 9920"/>
              <a:gd name="connsiteY100" fmla="*/ 4280 h 10000"/>
              <a:gd name="connsiteX101" fmla="*/ 9623 w 9920"/>
              <a:gd name="connsiteY101" fmla="*/ 5058 h 10000"/>
              <a:gd name="connsiteX102" fmla="*/ 9701 w 9920"/>
              <a:gd name="connsiteY102" fmla="*/ 5058 h 10000"/>
              <a:gd name="connsiteX103" fmla="*/ 9852 w 9920"/>
              <a:gd name="connsiteY103" fmla="*/ 4611 h 10000"/>
              <a:gd name="connsiteX104" fmla="*/ 9920 w 9920"/>
              <a:gd name="connsiteY104" fmla="*/ 5058 h 10000"/>
              <a:gd name="connsiteX0" fmla="*/ 0 w 9931"/>
              <a:gd name="connsiteY0" fmla="*/ 10000 h 10000"/>
              <a:gd name="connsiteX1" fmla="*/ 164 w 9931"/>
              <a:gd name="connsiteY1" fmla="*/ 9767 h 10000"/>
              <a:gd name="connsiteX2" fmla="*/ 231 w 9931"/>
              <a:gd name="connsiteY2" fmla="*/ 9767 h 10000"/>
              <a:gd name="connsiteX3" fmla="*/ 315 w 9931"/>
              <a:gd name="connsiteY3" fmla="*/ 9339 h 10000"/>
              <a:gd name="connsiteX4" fmla="*/ 381 w 9931"/>
              <a:gd name="connsiteY4" fmla="*/ 9125 h 10000"/>
              <a:gd name="connsiteX5" fmla="*/ 545 w 9931"/>
              <a:gd name="connsiteY5" fmla="*/ 8560 h 10000"/>
              <a:gd name="connsiteX6" fmla="*/ 616 w 9931"/>
              <a:gd name="connsiteY6" fmla="*/ 8560 h 10000"/>
              <a:gd name="connsiteX7" fmla="*/ 696 w 9931"/>
              <a:gd name="connsiteY7" fmla="*/ 7568 h 10000"/>
              <a:gd name="connsiteX8" fmla="*/ 778 w 9931"/>
              <a:gd name="connsiteY8" fmla="*/ 7568 h 10000"/>
              <a:gd name="connsiteX9" fmla="*/ 928 w 9931"/>
              <a:gd name="connsiteY9" fmla="*/ 7685 h 10000"/>
              <a:gd name="connsiteX10" fmla="*/ 1008 w 9931"/>
              <a:gd name="connsiteY10" fmla="*/ 7802 h 10000"/>
              <a:gd name="connsiteX11" fmla="*/ 1080 w 9931"/>
              <a:gd name="connsiteY11" fmla="*/ 7354 h 10000"/>
              <a:gd name="connsiteX12" fmla="*/ 1161 w 9931"/>
              <a:gd name="connsiteY12" fmla="*/ 7237 h 10000"/>
              <a:gd name="connsiteX13" fmla="*/ 1310 w 9931"/>
              <a:gd name="connsiteY13" fmla="*/ 5603 h 10000"/>
              <a:gd name="connsiteX14" fmla="*/ 1392 w 9931"/>
              <a:gd name="connsiteY14" fmla="*/ 4942 h 10000"/>
              <a:gd name="connsiteX15" fmla="*/ 1460 w 9931"/>
              <a:gd name="connsiteY15" fmla="*/ 5603 h 10000"/>
              <a:gd name="connsiteX16" fmla="*/ 1545 w 9931"/>
              <a:gd name="connsiteY16" fmla="*/ 5700 h 10000"/>
              <a:gd name="connsiteX17" fmla="*/ 1696 w 9931"/>
              <a:gd name="connsiteY17" fmla="*/ 5370 h 10000"/>
              <a:gd name="connsiteX18" fmla="*/ 1775 w 9931"/>
              <a:gd name="connsiteY18" fmla="*/ 5700 h 10000"/>
              <a:gd name="connsiteX19" fmla="*/ 1846 w 9931"/>
              <a:gd name="connsiteY19" fmla="*/ 5272 h 10000"/>
              <a:gd name="connsiteX20" fmla="*/ 1927 w 9931"/>
              <a:gd name="connsiteY20" fmla="*/ 5603 h 10000"/>
              <a:gd name="connsiteX21" fmla="*/ 2075 w 9931"/>
              <a:gd name="connsiteY21" fmla="*/ 5058 h 10000"/>
              <a:gd name="connsiteX22" fmla="*/ 2156 w 9931"/>
              <a:gd name="connsiteY22" fmla="*/ 5370 h 10000"/>
              <a:gd name="connsiteX23" fmla="*/ 2241 w 9931"/>
              <a:gd name="connsiteY23" fmla="*/ 5156 h 10000"/>
              <a:gd name="connsiteX24" fmla="*/ 2307 w 9931"/>
              <a:gd name="connsiteY24" fmla="*/ 5486 h 10000"/>
              <a:gd name="connsiteX25" fmla="*/ 2472 w 9931"/>
              <a:gd name="connsiteY25" fmla="*/ 4611 h 10000"/>
              <a:gd name="connsiteX26" fmla="*/ 2540 w 9931"/>
              <a:gd name="connsiteY26" fmla="*/ 5156 h 10000"/>
              <a:gd name="connsiteX27" fmla="*/ 2623 w 9931"/>
              <a:gd name="connsiteY27" fmla="*/ 5272 h 10000"/>
              <a:gd name="connsiteX28" fmla="*/ 2688 w 9931"/>
              <a:gd name="connsiteY28" fmla="*/ 5603 h 10000"/>
              <a:gd name="connsiteX29" fmla="*/ 2777 w 9931"/>
              <a:gd name="connsiteY29" fmla="*/ 5058 h 10000"/>
              <a:gd name="connsiteX30" fmla="*/ 2927 w 9931"/>
              <a:gd name="connsiteY30" fmla="*/ 5486 h 10000"/>
              <a:gd name="connsiteX31" fmla="*/ 3005 w 9931"/>
              <a:gd name="connsiteY31" fmla="*/ 5603 h 10000"/>
              <a:gd name="connsiteX32" fmla="*/ 3086 w 9931"/>
              <a:gd name="connsiteY32" fmla="*/ 5370 h 10000"/>
              <a:gd name="connsiteX33" fmla="*/ 3157 w 9931"/>
              <a:gd name="connsiteY33" fmla="*/ 5370 h 10000"/>
              <a:gd name="connsiteX34" fmla="*/ 3323 w 9931"/>
              <a:gd name="connsiteY34" fmla="*/ 5370 h 10000"/>
              <a:gd name="connsiteX35" fmla="*/ 3388 w 9931"/>
              <a:gd name="connsiteY35" fmla="*/ 4611 h 10000"/>
              <a:gd name="connsiteX36" fmla="*/ 3474 w 9931"/>
              <a:gd name="connsiteY36" fmla="*/ 4942 h 10000"/>
              <a:gd name="connsiteX37" fmla="*/ 3536 w 9931"/>
              <a:gd name="connsiteY37" fmla="*/ 4728 h 10000"/>
              <a:gd name="connsiteX38" fmla="*/ 3703 w 9931"/>
              <a:gd name="connsiteY38" fmla="*/ 6031 h 10000"/>
              <a:gd name="connsiteX39" fmla="*/ 3769 w 9931"/>
              <a:gd name="connsiteY39" fmla="*/ 5272 h 10000"/>
              <a:gd name="connsiteX40" fmla="*/ 3852 w 9931"/>
              <a:gd name="connsiteY40" fmla="*/ 5272 h 10000"/>
              <a:gd name="connsiteX41" fmla="*/ 3933 w 9931"/>
              <a:gd name="connsiteY41" fmla="*/ 5272 h 10000"/>
              <a:gd name="connsiteX42" fmla="*/ 4084 w 9931"/>
              <a:gd name="connsiteY42" fmla="*/ 4611 h 10000"/>
              <a:gd name="connsiteX43" fmla="*/ 4154 w 9931"/>
              <a:gd name="connsiteY43" fmla="*/ 5370 h 10000"/>
              <a:gd name="connsiteX44" fmla="*/ 4235 w 9931"/>
              <a:gd name="connsiteY44" fmla="*/ 5486 h 10000"/>
              <a:gd name="connsiteX45" fmla="*/ 4317 w 9931"/>
              <a:gd name="connsiteY45" fmla="*/ 5058 h 10000"/>
              <a:gd name="connsiteX46" fmla="*/ 4466 w 9931"/>
              <a:gd name="connsiteY46" fmla="*/ 5603 h 10000"/>
              <a:gd name="connsiteX47" fmla="*/ 4550 w 9931"/>
              <a:gd name="connsiteY47" fmla="*/ 4611 h 10000"/>
              <a:gd name="connsiteX48" fmla="*/ 4616 w 9931"/>
              <a:gd name="connsiteY48" fmla="*/ 4825 h 10000"/>
              <a:gd name="connsiteX49" fmla="*/ 4700 w 9931"/>
              <a:gd name="connsiteY49" fmla="*/ 4397 h 10000"/>
              <a:gd name="connsiteX50" fmla="*/ 4847 w 9931"/>
              <a:gd name="connsiteY50" fmla="*/ 5058 h 10000"/>
              <a:gd name="connsiteX51" fmla="*/ 4930 w 9931"/>
              <a:gd name="connsiteY51" fmla="*/ 5156 h 10000"/>
              <a:gd name="connsiteX52" fmla="*/ 4999 w 9931"/>
              <a:gd name="connsiteY52" fmla="*/ 4825 h 10000"/>
              <a:gd name="connsiteX53" fmla="*/ 5080 w 9931"/>
              <a:gd name="connsiteY53" fmla="*/ 5156 h 10000"/>
              <a:gd name="connsiteX54" fmla="*/ 5231 w 9931"/>
              <a:gd name="connsiteY54" fmla="*/ 5156 h 10000"/>
              <a:gd name="connsiteX55" fmla="*/ 5316 w 9931"/>
              <a:gd name="connsiteY55" fmla="*/ 5486 h 10000"/>
              <a:gd name="connsiteX56" fmla="*/ 5396 w 9931"/>
              <a:gd name="connsiteY56" fmla="*/ 5370 h 10000"/>
              <a:gd name="connsiteX57" fmla="*/ 5464 w 9931"/>
              <a:gd name="connsiteY57" fmla="*/ 5272 h 10000"/>
              <a:gd name="connsiteX58" fmla="*/ 5617 w 9931"/>
              <a:gd name="connsiteY58" fmla="*/ 4942 h 10000"/>
              <a:gd name="connsiteX59" fmla="*/ 5692 w 9931"/>
              <a:gd name="connsiteY59" fmla="*/ 4942 h 10000"/>
              <a:gd name="connsiteX60" fmla="*/ 5781 w 9931"/>
              <a:gd name="connsiteY60" fmla="*/ 5272 h 10000"/>
              <a:gd name="connsiteX61" fmla="*/ 5847 w 9931"/>
              <a:gd name="connsiteY61" fmla="*/ 5486 h 10000"/>
              <a:gd name="connsiteX62" fmla="*/ 6009 w 9931"/>
              <a:gd name="connsiteY62" fmla="*/ 5156 h 10000"/>
              <a:gd name="connsiteX63" fmla="*/ 6078 w 9931"/>
              <a:gd name="connsiteY63" fmla="*/ 7354 h 10000"/>
              <a:gd name="connsiteX64" fmla="*/ 6161 w 9931"/>
              <a:gd name="connsiteY64" fmla="*/ 8016 h 10000"/>
              <a:gd name="connsiteX65" fmla="*/ 6243 w 9931"/>
              <a:gd name="connsiteY65" fmla="*/ 7140 h 10000"/>
              <a:gd name="connsiteX66" fmla="*/ 6391 w 9931"/>
              <a:gd name="connsiteY66" fmla="*/ 6265 h 10000"/>
              <a:gd name="connsiteX67" fmla="*/ 6462 w 9931"/>
              <a:gd name="connsiteY67" fmla="*/ 6148 h 10000"/>
              <a:gd name="connsiteX68" fmla="*/ 6543 w 9931"/>
              <a:gd name="connsiteY68" fmla="*/ 5486 h 10000"/>
              <a:gd name="connsiteX69" fmla="*/ 6623 w 9931"/>
              <a:gd name="connsiteY69" fmla="*/ 5700 h 10000"/>
              <a:gd name="connsiteX70" fmla="*/ 6696 w 9931"/>
              <a:gd name="connsiteY70" fmla="*/ 5156 h 10000"/>
              <a:gd name="connsiteX71" fmla="*/ 6857 w 9931"/>
              <a:gd name="connsiteY71" fmla="*/ 4942 h 10000"/>
              <a:gd name="connsiteX72" fmla="*/ 6924 w 9931"/>
              <a:gd name="connsiteY72" fmla="*/ 5370 h 10000"/>
              <a:gd name="connsiteX73" fmla="*/ 7008 w 9931"/>
              <a:gd name="connsiteY73" fmla="*/ 5486 h 10000"/>
              <a:gd name="connsiteX74" fmla="*/ 7075 w 9931"/>
              <a:gd name="connsiteY74" fmla="*/ 6362 h 10000"/>
              <a:gd name="connsiteX75" fmla="*/ 7238 w 9931"/>
              <a:gd name="connsiteY75" fmla="*/ 6265 h 10000"/>
              <a:gd name="connsiteX76" fmla="*/ 7305 w 9931"/>
              <a:gd name="connsiteY76" fmla="*/ 5817 h 10000"/>
              <a:gd name="connsiteX77" fmla="*/ 7389 w 9931"/>
              <a:gd name="connsiteY77" fmla="*/ 7023 h 10000"/>
              <a:gd name="connsiteX78" fmla="*/ 7473 w 9931"/>
              <a:gd name="connsiteY78" fmla="*/ 2743 h 10000"/>
              <a:gd name="connsiteX79" fmla="*/ 7622 w 9931"/>
              <a:gd name="connsiteY79" fmla="*/ 0 h 10000"/>
              <a:gd name="connsiteX80" fmla="*/ 7703 w 9931"/>
              <a:gd name="connsiteY80" fmla="*/ 1323 h 10000"/>
              <a:gd name="connsiteX81" fmla="*/ 7769 w 9931"/>
              <a:gd name="connsiteY81" fmla="*/ 875 h 10000"/>
              <a:gd name="connsiteX82" fmla="*/ 7853 w 9931"/>
              <a:gd name="connsiteY82" fmla="*/ 2082 h 10000"/>
              <a:gd name="connsiteX83" fmla="*/ 8005 w 9931"/>
              <a:gd name="connsiteY83" fmla="*/ 1751 h 10000"/>
              <a:gd name="connsiteX84" fmla="*/ 8085 w 9931"/>
              <a:gd name="connsiteY84" fmla="*/ 1751 h 10000"/>
              <a:gd name="connsiteX85" fmla="*/ 8156 w 9931"/>
              <a:gd name="connsiteY85" fmla="*/ 1965 h 10000"/>
              <a:gd name="connsiteX86" fmla="*/ 8235 w 9931"/>
              <a:gd name="connsiteY86" fmla="*/ 2626 h 10000"/>
              <a:gd name="connsiteX87" fmla="*/ 8388 w 9931"/>
              <a:gd name="connsiteY87" fmla="*/ 1634 h 10000"/>
              <a:gd name="connsiteX88" fmla="*/ 8469 w 9931"/>
              <a:gd name="connsiteY88" fmla="*/ 2082 h 10000"/>
              <a:gd name="connsiteX89" fmla="*/ 8537 w 9931"/>
              <a:gd name="connsiteY89" fmla="*/ 1965 h 10000"/>
              <a:gd name="connsiteX90" fmla="*/ 8620 w 9931"/>
              <a:gd name="connsiteY90" fmla="*/ 992 h 10000"/>
              <a:gd name="connsiteX91" fmla="*/ 8772 w 9931"/>
              <a:gd name="connsiteY91" fmla="*/ 1206 h 10000"/>
              <a:gd name="connsiteX92" fmla="*/ 8851 w 9931"/>
              <a:gd name="connsiteY92" fmla="*/ 545 h 10000"/>
              <a:gd name="connsiteX93" fmla="*/ 8933 w 9931"/>
              <a:gd name="connsiteY93" fmla="*/ 4163 h 10000"/>
              <a:gd name="connsiteX94" fmla="*/ 9001 w 9931"/>
              <a:gd name="connsiteY94" fmla="*/ 5700 h 10000"/>
              <a:gd name="connsiteX95" fmla="*/ 9164 w 9931"/>
              <a:gd name="connsiteY95" fmla="*/ 5700 h 10000"/>
              <a:gd name="connsiteX96" fmla="*/ 9236 w 9931"/>
              <a:gd name="connsiteY96" fmla="*/ 5156 h 10000"/>
              <a:gd name="connsiteX97" fmla="*/ 9317 w 9931"/>
              <a:gd name="connsiteY97" fmla="*/ 5156 h 10000"/>
              <a:gd name="connsiteX98" fmla="*/ 9384 w 9931"/>
              <a:gd name="connsiteY98" fmla="*/ 5700 h 10000"/>
              <a:gd name="connsiteX99" fmla="*/ 9549 w 9931"/>
              <a:gd name="connsiteY99" fmla="*/ 5272 h 10000"/>
              <a:gd name="connsiteX100" fmla="*/ 9617 w 9931"/>
              <a:gd name="connsiteY100" fmla="*/ 4280 h 10000"/>
              <a:gd name="connsiteX101" fmla="*/ 9701 w 9931"/>
              <a:gd name="connsiteY101" fmla="*/ 5058 h 10000"/>
              <a:gd name="connsiteX102" fmla="*/ 9779 w 9931"/>
              <a:gd name="connsiteY102" fmla="*/ 5058 h 10000"/>
              <a:gd name="connsiteX103" fmla="*/ 9931 w 9931"/>
              <a:gd name="connsiteY103" fmla="*/ 4611 h 10000"/>
              <a:gd name="connsiteX0" fmla="*/ 0 w 9847"/>
              <a:gd name="connsiteY0" fmla="*/ 10000 h 10000"/>
              <a:gd name="connsiteX1" fmla="*/ 165 w 9847"/>
              <a:gd name="connsiteY1" fmla="*/ 9767 h 10000"/>
              <a:gd name="connsiteX2" fmla="*/ 233 w 9847"/>
              <a:gd name="connsiteY2" fmla="*/ 9767 h 10000"/>
              <a:gd name="connsiteX3" fmla="*/ 317 w 9847"/>
              <a:gd name="connsiteY3" fmla="*/ 9339 h 10000"/>
              <a:gd name="connsiteX4" fmla="*/ 384 w 9847"/>
              <a:gd name="connsiteY4" fmla="*/ 9125 h 10000"/>
              <a:gd name="connsiteX5" fmla="*/ 549 w 9847"/>
              <a:gd name="connsiteY5" fmla="*/ 8560 h 10000"/>
              <a:gd name="connsiteX6" fmla="*/ 620 w 9847"/>
              <a:gd name="connsiteY6" fmla="*/ 8560 h 10000"/>
              <a:gd name="connsiteX7" fmla="*/ 701 w 9847"/>
              <a:gd name="connsiteY7" fmla="*/ 7568 h 10000"/>
              <a:gd name="connsiteX8" fmla="*/ 783 w 9847"/>
              <a:gd name="connsiteY8" fmla="*/ 7568 h 10000"/>
              <a:gd name="connsiteX9" fmla="*/ 934 w 9847"/>
              <a:gd name="connsiteY9" fmla="*/ 7685 h 10000"/>
              <a:gd name="connsiteX10" fmla="*/ 1015 w 9847"/>
              <a:gd name="connsiteY10" fmla="*/ 7802 h 10000"/>
              <a:gd name="connsiteX11" fmla="*/ 1088 w 9847"/>
              <a:gd name="connsiteY11" fmla="*/ 7354 h 10000"/>
              <a:gd name="connsiteX12" fmla="*/ 1169 w 9847"/>
              <a:gd name="connsiteY12" fmla="*/ 7237 h 10000"/>
              <a:gd name="connsiteX13" fmla="*/ 1319 w 9847"/>
              <a:gd name="connsiteY13" fmla="*/ 5603 h 10000"/>
              <a:gd name="connsiteX14" fmla="*/ 1402 w 9847"/>
              <a:gd name="connsiteY14" fmla="*/ 4942 h 10000"/>
              <a:gd name="connsiteX15" fmla="*/ 1470 w 9847"/>
              <a:gd name="connsiteY15" fmla="*/ 5603 h 10000"/>
              <a:gd name="connsiteX16" fmla="*/ 1556 w 9847"/>
              <a:gd name="connsiteY16" fmla="*/ 5700 h 10000"/>
              <a:gd name="connsiteX17" fmla="*/ 1708 w 9847"/>
              <a:gd name="connsiteY17" fmla="*/ 5370 h 10000"/>
              <a:gd name="connsiteX18" fmla="*/ 1787 w 9847"/>
              <a:gd name="connsiteY18" fmla="*/ 5700 h 10000"/>
              <a:gd name="connsiteX19" fmla="*/ 1859 w 9847"/>
              <a:gd name="connsiteY19" fmla="*/ 5272 h 10000"/>
              <a:gd name="connsiteX20" fmla="*/ 1940 w 9847"/>
              <a:gd name="connsiteY20" fmla="*/ 5603 h 10000"/>
              <a:gd name="connsiteX21" fmla="*/ 2089 w 9847"/>
              <a:gd name="connsiteY21" fmla="*/ 5058 h 10000"/>
              <a:gd name="connsiteX22" fmla="*/ 2171 w 9847"/>
              <a:gd name="connsiteY22" fmla="*/ 5370 h 10000"/>
              <a:gd name="connsiteX23" fmla="*/ 2257 w 9847"/>
              <a:gd name="connsiteY23" fmla="*/ 5156 h 10000"/>
              <a:gd name="connsiteX24" fmla="*/ 2323 w 9847"/>
              <a:gd name="connsiteY24" fmla="*/ 5486 h 10000"/>
              <a:gd name="connsiteX25" fmla="*/ 2489 w 9847"/>
              <a:gd name="connsiteY25" fmla="*/ 4611 h 10000"/>
              <a:gd name="connsiteX26" fmla="*/ 2558 w 9847"/>
              <a:gd name="connsiteY26" fmla="*/ 5156 h 10000"/>
              <a:gd name="connsiteX27" fmla="*/ 2641 w 9847"/>
              <a:gd name="connsiteY27" fmla="*/ 5272 h 10000"/>
              <a:gd name="connsiteX28" fmla="*/ 2707 w 9847"/>
              <a:gd name="connsiteY28" fmla="*/ 5603 h 10000"/>
              <a:gd name="connsiteX29" fmla="*/ 2796 w 9847"/>
              <a:gd name="connsiteY29" fmla="*/ 5058 h 10000"/>
              <a:gd name="connsiteX30" fmla="*/ 2947 w 9847"/>
              <a:gd name="connsiteY30" fmla="*/ 5486 h 10000"/>
              <a:gd name="connsiteX31" fmla="*/ 3026 w 9847"/>
              <a:gd name="connsiteY31" fmla="*/ 5603 h 10000"/>
              <a:gd name="connsiteX32" fmla="*/ 3107 w 9847"/>
              <a:gd name="connsiteY32" fmla="*/ 5370 h 10000"/>
              <a:gd name="connsiteX33" fmla="*/ 3179 w 9847"/>
              <a:gd name="connsiteY33" fmla="*/ 5370 h 10000"/>
              <a:gd name="connsiteX34" fmla="*/ 3346 w 9847"/>
              <a:gd name="connsiteY34" fmla="*/ 5370 h 10000"/>
              <a:gd name="connsiteX35" fmla="*/ 3412 w 9847"/>
              <a:gd name="connsiteY35" fmla="*/ 4611 h 10000"/>
              <a:gd name="connsiteX36" fmla="*/ 3498 w 9847"/>
              <a:gd name="connsiteY36" fmla="*/ 4942 h 10000"/>
              <a:gd name="connsiteX37" fmla="*/ 3561 w 9847"/>
              <a:gd name="connsiteY37" fmla="*/ 4728 h 10000"/>
              <a:gd name="connsiteX38" fmla="*/ 3729 w 9847"/>
              <a:gd name="connsiteY38" fmla="*/ 6031 h 10000"/>
              <a:gd name="connsiteX39" fmla="*/ 3795 w 9847"/>
              <a:gd name="connsiteY39" fmla="*/ 5272 h 10000"/>
              <a:gd name="connsiteX40" fmla="*/ 3879 w 9847"/>
              <a:gd name="connsiteY40" fmla="*/ 5272 h 10000"/>
              <a:gd name="connsiteX41" fmla="*/ 3960 w 9847"/>
              <a:gd name="connsiteY41" fmla="*/ 5272 h 10000"/>
              <a:gd name="connsiteX42" fmla="*/ 4112 w 9847"/>
              <a:gd name="connsiteY42" fmla="*/ 4611 h 10000"/>
              <a:gd name="connsiteX43" fmla="*/ 4183 w 9847"/>
              <a:gd name="connsiteY43" fmla="*/ 5370 h 10000"/>
              <a:gd name="connsiteX44" fmla="*/ 4264 w 9847"/>
              <a:gd name="connsiteY44" fmla="*/ 5486 h 10000"/>
              <a:gd name="connsiteX45" fmla="*/ 4347 w 9847"/>
              <a:gd name="connsiteY45" fmla="*/ 5058 h 10000"/>
              <a:gd name="connsiteX46" fmla="*/ 4497 w 9847"/>
              <a:gd name="connsiteY46" fmla="*/ 5603 h 10000"/>
              <a:gd name="connsiteX47" fmla="*/ 4582 w 9847"/>
              <a:gd name="connsiteY47" fmla="*/ 4611 h 10000"/>
              <a:gd name="connsiteX48" fmla="*/ 4648 w 9847"/>
              <a:gd name="connsiteY48" fmla="*/ 4825 h 10000"/>
              <a:gd name="connsiteX49" fmla="*/ 4733 w 9847"/>
              <a:gd name="connsiteY49" fmla="*/ 4397 h 10000"/>
              <a:gd name="connsiteX50" fmla="*/ 4881 w 9847"/>
              <a:gd name="connsiteY50" fmla="*/ 5058 h 10000"/>
              <a:gd name="connsiteX51" fmla="*/ 4964 w 9847"/>
              <a:gd name="connsiteY51" fmla="*/ 5156 h 10000"/>
              <a:gd name="connsiteX52" fmla="*/ 5034 w 9847"/>
              <a:gd name="connsiteY52" fmla="*/ 4825 h 10000"/>
              <a:gd name="connsiteX53" fmla="*/ 5115 w 9847"/>
              <a:gd name="connsiteY53" fmla="*/ 5156 h 10000"/>
              <a:gd name="connsiteX54" fmla="*/ 5267 w 9847"/>
              <a:gd name="connsiteY54" fmla="*/ 5156 h 10000"/>
              <a:gd name="connsiteX55" fmla="*/ 5353 w 9847"/>
              <a:gd name="connsiteY55" fmla="*/ 5486 h 10000"/>
              <a:gd name="connsiteX56" fmla="*/ 5433 w 9847"/>
              <a:gd name="connsiteY56" fmla="*/ 5370 h 10000"/>
              <a:gd name="connsiteX57" fmla="*/ 5502 w 9847"/>
              <a:gd name="connsiteY57" fmla="*/ 5272 h 10000"/>
              <a:gd name="connsiteX58" fmla="*/ 5656 w 9847"/>
              <a:gd name="connsiteY58" fmla="*/ 4942 h 10000"/>
              <a:gd name="connsiteX59" fmla="*/ 5732 w 9847"/>
              <a:gd name="connsiteY59" fmla="*/ 4942 h 10000"/>
              <a:gd name="connsiteX60" fmla="*/ 5821 w 9847"/>
              <a:gd name="connsiteY60" fmla="*/ 5272 h 10000"/>
              <a:gd name="connsiteX61" fmla="*/ 5888 w 9847"/>
              <a:gd name="connsiteY61" fmla="*/ 5486 h 10000"/>
              <a:gd name="connsiteX62" fmla="*/ 6051 w 9847"/>
              <a:gd name="connsiteY62" fmla="*/ 5156 h 10000"/>
              <a:gd name="connsiteX63" fmla="*/ 6120 w 9847"/>
              <a:gd name="connsiteY63" fmla="*/ 7354 h 10000"/>
              <a:gd name="connsiteX64" fmla="*/ 6204 w 9847"/>
              <a:gd name="connsiteY64" fmla="*/ 8016 h 10000"/>
              <a:gd name="connsiteX65" fmla="*/ 6286 w 9847"/>
              <a:gd name="connsiteY65" fmla="*/ 7140 h 10000"/>
              <a:gd name="connsiteX66" fmla="*/ 6435 w 9847"/>
              <a:gd name="connsiteY66" fmla="*/ 6265 h 10000"/>
              <a:gd name="connsiteX67" fmla="*/ 6507 w 9847"/>
              <a:gd name="connsiteY67" fmla="*/ 6148 h 10000"/>
              <a:gd name="connsiteX68" fmla="*/ 6588 w 9847"/>
              <a:gd name="connsiteY68" fmla="*/ 5486 h 10000"/>
              <a:gd name="connsiteX69" fmla="*/ 6669 w 9847"/>
              <a:gd name="connsiteY69" fmla="*/ 5700 h 10000"/>
              <a:gd name="connsiteX70" fmla="*/ 6743 w 9847"/>
              <a:gd name="connsiteY70" fmla="*/ 5156 h 10000"/>
              <a:gd name="connsiteX71" fmla="*/ 6905 w 9847"/>
              <a:gd name="connsiteY71" fmla="*/ 4942 h 10000"/>
              <a:gd name="connsiteX72" fmla="*/ 6972 w 9847"/>
              <a:gd name="connsiteY72" fmla="*/ 5370 h 10000"/>
              <a:gd name="connsiteX73" fmla="*/ 7057 w 9847"/>
              <a:gd name="connsiteY73" fmla="*/ 5486 h 10000"/>
              <a:gd name="connsiteX74" fmla="*/ 7124 w 9847"/>
              <a:gd name="connsiteY74" fmla="*/ 6362 h 10000"/>
              <a:gd name="connsiteX75" fmla="*/ 7288 w 9847"/>
              <a:gd name="connsiteY75" fmla="*/ 6265 h 10000"/>
              <a:gd name="connsiteX76" fmla="*/ 7356 w 9847"/>
              <a:gd name="connsiteY76" fmla="*/ 5817 h 10000"/>
              <a:gd name="connsiteX77" fmla="*/ 7440 w 9847"/>
              <a:gd name="connsiteY77" fmla="*/ 7023 h 10000"/>
              <a:gd name="connsiteX78" fmla="*/ 7525 w 9847"/>
              <a:gd name="connsiteY78" fmla="*/ 2743 h 10000"/>
              <a:gd name="connsiteX79" fmla="*/ 7675 w 9847"/>
              <a:gd name="connsiteY79" fmla="*/ 0 h 10000"/>
              <a:gd name="connsiteX80" fmla="*/ 7757 w 9847"/>
              <a:gd name="connsiteY80" fmla="*/ 1323 h 10000"/>
              <a:gd name="connsiteX81" fmla="*/ 7823 w 9847"/>
              <a:gd name="connsiteY81" fmla="*/ 875 h 10000"/>
              <a:gd name="connsiteX82" fmla="*/ 7908 w 9847"/>
              <a:gd name="connsiteY82" fmla="*/ 2082 h 10000"/>
              <a:gd name="connsiteX83" fmla="*/ 8061 w 9847"/>
              <a:gd name="connsiteY83" fmla="*/ 1751 h 10000"/>
              <a:gd name="connsiteX84" fmla="*/ 8141 w 9847"/>
              <a:gd name="connsiteY84" fmla="*/ 1751 h 10000"/>
              <a:gd name="connsiteX85" fmla="*/ 8213 w 9847"/>
              <a:gd name="connsiteY85" fmla="*/ 1965 h 10000"/>
              <a:gd name="connsiteX86" fmla="*/ 8292 w 9847"/>
              <a:gd name="connsiteY86" fmla="*/ 2626 h 10000"/>
              <a:gd name="connsiteX87" fmla="*/ 8446 w 9847"/>
              <a:gd name="connsiteY87" fmla="*/ 1634 h 10000"/>
              <a:gd name="connsiteX88" fmla="*/ 8528 w 9847"/>
              <a:gd name="connsiteY88" fmla="*/ 2082 h 10000"/>
              <a:gd name="connsiteX89" fmla="*/ 8596 w 9847"/>
              <a:gd name="connsiteY89" fmla="*/ 1965 h 10000"/>
              <a:gd name="connsiteX90" fmla="*/ 8680 w 9847"/>
              <a:gd name="connsiteY90" fmla="*/ 992 h 10000"/>
              <a:gd name="connsiteX91" fmla="*/ 8833 w 9847"/>
              <a:gd name="connsiteY91" fmla="*/ 1206 h 10000"/>
              <a:gd name="connsiteX92" fmla="*/ 8912 w 9847"/>
              <a:gd name="connsiteY92" fmla="*/ 545 h 10000"/>
              <a:gd name="connsiteX93" fmla="*/ 8995 w 9847"/>
              <a:gd name="connsiteY93" fmla="*/ 4163 h 10000"/>
              <a:gd name="connsiteX94" fmla="*/ 9064 w 9847"/>
              <a:gd name="connsiteY94" fmla="*/ 5700 h 10000"/>
              <a:gd name="connsiteX95" fmla="*/ 9228 w 9847"/>
              <a:gd name="connsiteY95" fmla="*/ 5700 h 10000"/>
              <a:gd name="connsiteX96" fmla="*/ 9300 w 9847"/>
              <a:gd name="connsiteY96" fmla="*/ 5156 h 10000"/>
              <a:gd name="connsiteX97" fmla="*/ 9382 w 9847"/>
              <a:gd name="connsiteY97" fmla="*/ 5156 h 10000"/>
              <a:gd name="connsiteX98" fmla="*/ 9449 w 9847"/>
              <a:gd name="connsiteY98" fmla="*/ 5700 h 10000"/>
              <a:gd name="connsiteX99" fmla="*/ 9615 w 9847"/>
              <a:gd name="connsiteY99" fmla="*/ 5272 h 10000"/>
              <a:gd name="connsiteX100" fmla="*/ 9684 w 9847"/>
              <a:gd name="connsiteY100" fmla="*/ 4280 h 10000"/>
              <a:gd name="connsiteX101" fmla="*/ 9768 w 9847"/>
              <a:gd name="connsiteY101" fmla="*/ 5058 h 10000"/>
              <a:gd name="connsiteX102" fmla="*/ 9847 w 9847"/>
              <a:gd name="connsiteY102" fmla="*/ 5058 h 10000"/>
              <a:gd name="connsiteX0" fmla="*/ 0 w 9920"/>
              <a:gd name="connsiteY0" fmla="*/ 10000 h 10000"/>
              <a:gd name="connsiteX1" fmla="*/ 168 w 9920"/>
              <a:gd name="connsiteY1" fmla="*/ 9767 h 10000"/>
              <a:gd name="connsiteX2" fmla="*/ 237 w 9920"/>
              <a:gd name="connsiteY2" fmla="*/ 9767 h 10000"/>
              <a:gd name="connsiteX3" fmla="*/ 322 w 9920"/>
              <a:gd name="connsiteY3" fmla="*/ 9339 h 10000"/>
              <a:gd name="connsiteX4" fmla="*/ 390 w 9920"/>
              <a:gd name="connsiteY4" fmla="*/ 9125 h 10000"/>
              <a:gd name="connsiteX5" fmla="*/ 558 w 9920"/>
              <a:gd name="connsiteY5" fmla="*/ 8560 h 10000"/>
              <a:gd name="connsiteX6" fmla="*/ 630 w 9920"/>
              <a:gd name="connsiteY6" fmla="*/ 8560 h 10000"/>
              <a:gd name="connsiteX7" fmla="*/ 712 w 9920"/>
              <a:gd name="connsiteY7" fmla="*/ 7568 h 10000"/>
              <a:gd name="connsiteX8" fmla="*/ 795 w 9920"/>
              <a:gd name="connsiteY8" fmla="*/ 7568 h 10000"/>
              <a:gd name="connsiteX9" fmla="*/ 949 w 9920"/>
              <a:gd name="connsiteY9" fmla="*/ 7685 h 10000"/>
              <a:gd name="connsiteX10" fmla="*/ 1031 w 9920"/>
              <a:gd name="connsiteY10" fmla="*/ 7802 h 10000"/>
              <a:gd name="connsiteX11" fmla="*/ 1105 w 9920"/>
              <a:gd name="connsiteY11" fmla="*/ 7354 h 10000"/>
              <a:gd name="connsiteX12" fmla="*/ 1187 w 9920"/>
              <a:gd name="connsiteY12" fmla="*/ 7237 h 10000"/>
              <a:gd name="connsiteX13" fmla="*/ 1339 w 9920"/>
              <a:gd name="connsiteY13" fmla="*/ 5603 h 10000"/>
              <a:gd name="connsiteX14" fmla="*/ 1424 w 9920"/>
              <a:gd name="connsiteY14" fmla="*/ 4942 h 10000"/>
              <a:gd name="connsiteX15" fmla="*/ 1493 w 9920"/>
              <a:gd name="connsiteY15" fmla="*/ 5603 h 10000"/>
              <a:gd name="connsiteX16" fmla="*/ 1580 w 9920"/>
              <a:gd name="connsiteY16" fmla="*/ 5700 h 10000"/>
              <a:gd name="connsiteX17" fmla="*/ 1735 w 9920"/>
              <a:gd name="connsiteY17" fmla="*/ 5370 h 10000"/>
              <a:gd name="connsiteX18" fmla="*/ 1815 w 9920"/>
              <a:gd name="connsiteY18" fmla="*/ 5700 h 10000"/>
              <a:gd name="connsiteX19" fmla="*/ 1888 w 9920"/>
              <a:gd name="connsiteY19" fmla="*/ 5272 h 10000"/>
              <a:gd name="connsiteX20" fmla="*/ 1970 w 9920"/>
              <a:gd name="connsiteY20" fmla="*/ 5603 h 10000"/>
              <a:gd name="connsiteX21" fmla="*/ 2121 w 9920"/>
              <a:gd name="connsiteY21" fmla="*/ 5058 h 10000"/>
              <a:gd name="connsiteX22" fmla="*/ 2205 w 9920"/>
              <a:gd name="connsiteY22" fmla="*/ 5370 h 10000"/>
              <a:gd name="connsiteX23" fmla="*/ 2292 w 9920"/>
              <a:gd name="connsiteY23" fmla="*/ 5156 h 10000"/>
              <a:gd name="connsiteX24" fmla="*/ 2359 w 9920"/>
              <a:gd name="connsiteY24" fmla="*/ 5486 h 10000"/>
              <a:gd name="connsiteX25" fmla="*/ 2528 w 9920"/>
              <a:gd name="connsiteY25" fmla="*/ 4611 h 10000"/>
              <a:gd name="connsiteX26" fmla="*/ 2598 w 9920"/>
              <a:gd name="connsiteY26" fmla="*/ 5156 h 10000"/>
              <a:gd name="connsiteX27" fmla="*/ 2682 w 9920"/>
              <a:gd name="connsiteY27" fmla="*/ 5272 h 10000"/>
              <a:gd name="connsiteX28" fmla="*/ 2749 w 9920"/>
              <a:gd name="connsiteY28" fmla="*/ 5603 h 10000"/>
              <a:gd name="connsiteX29" fmla="*/ 2839 w 9920"/>
              <a:gd name="connsiteY29" fmla="*/ 5058 h 10000"/>
              <a:gd name="connsiteX30" fmla="*/ 2993 w 9920"/>
              <a:gd name="connsiteY30" fmla="*/ 5486 h 10000"/>
              <a:gd name="connsiteX31" fmla="*/ 3073 w 9920"/>
              <a:gd name="connsiteY31" fmla="*/ 5603 h 10000"/>
              <a:gd name="connsiteX32" fmla="*/ 3155 w 9920"/>
              <a:gd name="connsiteY32" fmla="*/ 5370 h 10000"/>
              <a:gd name="connsiteX33" fmla="*/ 3228 w 9920"/>
              <a:gd name="connsiteY33" fmla="*/ 5370 h 10000"/>
              <a:gd name="connsiteX34" fmla="*/ 3398 w 9920"/>
              <a:gd name="connsiteY34" fmla="*/ 5370 h 10000"/>
              <a:gd name="connsiteX35" fmla="*/ 3465 w 9920"/>
              <a:gd name="connsiteY35" fmla="*/ 4611 h 10000"/>
              <a:gd name="connsiteX36" fmla="*/ 3552 w 9920"/>
              <a:gd name="connsiteY36" fmla="*/ 4942 h 10000"/>
              <a:gd name="connsiteX37" fmla="*/ 3616 w 9920"/>
              <a:gd name="connsiteY37" fmla="*/ 4728 h 10000"/>
              <a:gd name="connsiteX38" fmla="*/ 3787 w 9920"/>
              <a:gd name="connsiteY38" fmla="*/ 6031 h 10000"/>
              <a:gd name="connsiteX39" fmla="*/ 3854 w 9920"/>
              <a:gd name="connsiteY39" fmla="*/ 5272 h 10000"/>
              <a:gd name="connsiteX40" fmla="*/ 3939 w 9920"/>
              <a:gd name="connsiteY40" fmla="*/ 5272 h 10000"/>
              <a:gd name="connsiteX41" fmla="*/ 4022 w 9920"/>
              <a:gd name="connsiteY41" fmla="*/ 5272 h 10000"/>
              <a:gd name="connsiteX42" fmla="*/ 4176 w 9920"/>
              <a:gd name="connsiteY42" fmla="*/ 4611 h 10000"/>
              <a:gd name="connsiteX43" fmla="*/ 4248 w 9920"/>
              <a:gd name="connsiteY43" fmla="*/ 5370 h 10000"/>
              <a:gd name="connsiteX44" fmla="*/ 4330 w 9920"/>
              <a:gd name="connsiteY44" fmla="*/ 5486 h 10000"/>
              <a:gd name="connsiteX45" fmla="*/ 4415 w 9920"/>
              <a:gd name="connsiteY45" fmla="*/ 5058 h 10000"/>
              <a:gd name="connsiteX46" fmla="*/ 4567 w 9920"/>
              <a:gd name="connsiteY46" fmla="*/ 5603 h 10000"/>
              <a:gd name="connsiteX47" fmla="*/ 4653 w 9920"/>
              <a:gd name="connsiteY47" fmla="*/ 4611 h 10000"/>
              <a:gd name="connsiteX48" fmla="*/ 4720 w 9920"/>
              <a:gd name="connsiteY48" fmla="*/ 4825 h 10000"/>
              <a:gd name="connsiteX49" fmla="*/ 4807 w 9920"/>
              <a:gd name="connsiteY49" fmla="*/ 4397 h 10000"/>
              <a:gd name="connsiteX50" fmla="*/ 4957 w 9920"/>
              <a:gd name="connsiteY50" fmla="*/ 5058 h 10000"/>
              <a:gd name="connsiteX51" fmla="*/ 5041 w 9920"/>
              <a:gd name="connsiteY51" fmla="*/ 5156 h 10000"/>
              <a:gd name="connsiteX52" fmla="*/ 5112 w 9920"/>
              <a:gd name="connsiteY52" fmla="*/ 4825 h 10000"/>
              <a:gd name="connsiteX53" fmla="*/ 5194 w 9920"/>
              <a:gd name="connsiteY53" fmla="*/ 5156 h 10000"/>
              <a:gd name="connsiteX54" fmla="*/ 5349 w 9920"/>
              <a:gd name="connsiteY54" fmla="*/ 5156 h 10000"/>
              <a:gd name="connsiteX55" fmla="*/ 5436 w 9920"/>
              <a:gd name="connsiteY55" fmla="*/ 5486 h 10000"/>
              <a:gd name="connsiteX56" fmla="*/ 5517 w 9920"/>
              <a:gd name="connsiteY56" fmla="*/ 5370 h 10000"/>
              <a:gd name="connsiteX57" fmla="*/ 5587 w 9920"/>
              <a:gd name="connsiteY57" fmla="*/ 5272 h 10000"/>
              <a:gd name="connsiteX58" fmla="*/ 5744 w 9920"/>
              <a:gd name="connsiteY58" fmla="*/ 4942 h 10000"/>
              <a:gd name="connsiteX59" fmla="*/ 5821 w 9920"/>
              <a:gd name="connsiteY59" fmla="*/ 4942 h 10000"/>
              <a:gd name="connsiteX60" fmla="*/ 5911 w 9920"/>
              <a:gd name="connsiteY60" fmla="*/ 5272 h 10000"/>
              <a:gd name="connsiteX61" fmla="*/ 5979 w 9920"/>
              <a:gd name="connsiteY61" fmla="*/ 5486 h 10000"/>
              <a:gd name="connsiteX62" fmla="*/ 6145 w 9920"/>
              <a:gd name="connsiteY62" fmla="*/ 5156 h 10000"/>
              <a:gd name="connsiteX63" fmla="*/ 6215 w 9920"/>
              <a:gd name="connsiteY63" fmla="*/ 7354 h 10000"/>
              <a:gd name="connsiteX64" fmla="*/ 6300 w 9920"/>
              <a:gd name="connsiteY64" fmla="*/ 8016 h 10000"/>
              <a:gd name="connsiteX65" fmla="*/ 6384 w 9920"/>
              <a:gd name="connsiteY65" fmla="*/ 7140 h 10000"/>
              <a:gd name="connsiteX66" fmla="*/ 6535 w 9920"/>
              <a:gd name="connsiteY66" fmla="*/ 6265 h 10000"/>
              <a:gd name="connsiteX67" fmla="*/ 6608 w 9920"/>
              <a:gd name="connsiteY67" fmla="*/ 6148 h 10000"/>
              <a:gd name="connsiteX68" fmla="*/ 6690 w 9920"/>
              <a:gd name="connsiteY68" fmla="*/ 5486 h 10000"/>
              <a:gd name="connsiteX69" fmla="*/ 6773 w 9920"/>
              <a:gd name="connsiteY69" fmla="*/ 5700 h 10000"/>
              <a:gd name="connsiteX70" fmla="*/ 6848 w 9920"/>
              <a:gd name="connsiteY70" fmla="*/ 5156 h 10000"/>
              <a:gd name="connsiteX71" fmla="*/ 7012 w 9920"/>
              <a:gd name="connsiteY71" fmla="*/ 4942 h 10000"/>
              <a:gd name="connsiteX72" fmla="*/ 7080 w 9920"/>
              <a:gd name="connsiteY72" fmla="*/ 5370 h 10000"/>
              <a:gd name="connsiteX73" fmla="*/ 7167 w 9920"/>
              <a:gd name="connsiteY73" fmla="*/ 5486 h 10000"/>
              <a:gd name="connsiteX74" fmla="*/ 7235 w 9920"/>
              <a:gd name="connsiteY74" fmla="*/ 6362 h 10000"/>
              <a:gd name="connsiteX75" fmla="*/ 7401 w 9920"/>
              <a:gd name="connsiteY75" fmla="*/ 6265 h 10000"/>
              <a:gd name="connsiteX76" fmla="*/ 7470 w 9920"/>
              <a:gd name="connsiteY76" fmla="*/ 5817 h 10000"/>
              <a:gd name="connsiteX77" fmla="*/ 7556 w 9920"/>
              <a:gd name="connsiteY77" fmla="*/ 7023 h 10000"/>
              <a:gd name="connsiteX78" fmla="*/ 7642 w 9920"/>
              <a:gd name="connsiteY78" fmla="*/ 2743 h 10000"/>
              <a:gd name="connsiteX79" fmla="*/ 7794 w 9920"/>
              <a:gd name="connsiteY79" fmla="*/ 0 h 10000"/>
              <a:gd name="connsiteX80" fmla="*/ 7878 w 9920"/>
              <a:gd name="connsiteY80" fmla="*/ 1323 h 10000"/>
              <a:gd name="connsiteX81" fmla="*/ 7945 w 9920"/>
              <a:gd name="connsiteY81" fmla="*/ 875 h 10000"/>
              <a:gd name="connsiteX82" fmla="*/ 8031 w 9920"/>
              <a:gd name="connsiteY82" fmla="*/ 2082 h 10000"/>
              <a:gd name="connsiteX83" fmla="*/ 8186 w 9920"/>
              <a:gd name="connsiteY83" fmla="*/ 1751 h 10000"/>
              <a:gd name="connsiteX84" fmla="*/ 8267 w 9920"/>
              <a:gd name="connsiteY84" fmla="*/ 1751 h 10000"/>
              <a:gd name="connsiteX85" fmla="*/ 8341 w 9920"/>
              <a:gd name="connsiteY85" fmla="*/ 1965 h 10000"/>
              <a:gd name="connsiteX86" fmla="*/ 8421 w 9920"/>
              <a:gd name="connsiteY86" fmla="*/ 2626 h 10000"/>
              <a:gd name="connsiteX87" fmla="*/ 8577 w 9920"/>
              <a:gd name="connsiteY87" fmla="*/ 1634 h 10000"/>
              <a:gd name="connsiteX88" fmla="*/ 8661 w 9920"/>
              <a:gd name="connsiteY88" fmla="*/ 2082 h 10000"/>
              <a:gd name="connsiteX89" fmla="*/ 8730 w 9920"/>
              <a:gd name="connsiteY89" fmla="*/ 1965 h 10000"/>
              <a:gd name="connsiteX90" fmla="*/ 8815 w 9920"/>
              <a:gd name="connsiteY90" fmla="*/ 992 h 10000"/>
              <a:gd name="connsiteX91" fmla="*/ 8970 w 9920"/>
              <a:gd name="connsiteY91" fmla="*/ 1206 h 10000"/>
              <a:gd name="connsiteX92" fmla="*/ 9050 w 9920"/>
              <a:gd name="connsiteY92" fmla="*/ 545 h 10000"/>
              <a:gd name="connsiteX93" fmla="*/ 9135 w 9920"/>
              <a:gd name="connsiteY93" fmla="*/ 4163 h 10000"/>
              <a:gd name="connsiteX94" fmla="*/ 9205 w 9920"/>
              <a:gd name="connsiteY94" fmla="*/ 5700 h 10000"/>
              <a:gd name="connsiteX95" fmla="*/ 9371 w 9920"/>
              <a:gd name="connsiteY95" fmla="*/ 5700 h 10000"/>
              <a:gd name="connsiteX96" fmla="*/ 9445 w 9920"/>
              <a:gd name="connsiteY96" fmla="*/ 5156 h 10000"/>
              <a:gd name="connsiteX97" fmla="*/ 9528 w 9920"/>
              <a:gd name="connsiteY97" fmla="*/ 5156 h 10000"/>
              <a:gd name="connsiteX98" fmla="*/ 9596 w 9920"/>
              <a:gd name="connsiteY98" fmla="*/ 5700 h 10000"/>
              <a:gd name="connsiteX99" fmla="*/ 9764 w 9920"/>
              <a:gd name="connsiteY99" fmla="*/ 5272 h 10000"/>
              <a:gd name="connsiteX100" fmla="*/ 9834 w 9920"/>
              <a:gd name="connsiteY100" fmla="*/ 4280 h 10000"/>
              <a:gd name="connsiteX101" fmla="*/ 9920 w 9920"/>
              <a:gd name="connsiteY101" fmla="*/ 5058 h 10000"/>
              <a:gd name="connsiteX0" fmla="*/ 0 w 9913"/>
              <a:gd name="connsiteY0" fmla="*/ 10000 h 10000"/>
              <a:gd name="connsiteX1" fmla="*/ 169 w 9913"/>
              <a:gd name="connsiteY1" fmla="*/ 9767 h 10000"/>
              <a:gd name="connsiteX2" fmla="*/ 239 w 9913"/>
              <a:gd name="connsiteY2" fmla="*/ 9767 h 10000"/>
              <a:gd name="connsiteX3" fmla="*/ 325 w 9913"/>
              <a:gd name="connsiteY3" fmla="*/ 9339 h 10000"/>
              <a:gd name="connsiteX4" fmla="*/ 393 w 9913"/>
              <a:gd name="connsiteY4" fmla="*/ 9125 h 10000"/>
              <a:gd name="connsiteX5" fmla="*/ 563 w 9913"/>
              <a:gd name="connsiteY5" fmla="*/ 8560 h 10000"/>
              <a:gd name="connsiteX6" fmla="*/ 635 w 9913"/>
              <a:gd name="connsiteY6" fmla="*/ 8560 h 10000"/>
              <a:gd name="connsiteX7" fmla="*/ 718 w 9913"/>
              <a:gd name="connsiteY7" fmla="*/ 7568 h 10000"/>
              <a:gd name="connsiteX8" fmla="*/ 801 w 9913"/>
              <a:gd name="connsiteY8" fmla="*/ 7568 h 10000"/>
              <a:gd name="connsiteX9" fmla="*/ 957 w 9913"/>
              <a:gd name="connsiteY9" fmla="*/ 7685 h 10000"/>
              <a:gd name="connsiteX10" fmla="*/ 1039 w 9913"/>
              <a:gd name="connsiteY10" fmla="*/ 7802 h 10000"/>
              <a:gd name="connsiteX11" fmla="*/ 1114 w 9913"/>
              <a:gd name="connsiteY11" fmla="*/ 7354 h 10000"/>
              <a:gd name="connsiteX12" fmla="*/ 1197 w 9913"/>
              <a:gd name="connsiteY12" fmla="*/ 7237 h 10000"/>
              <a:gd name="connsiteX13" fmla="*/ 1350 w 9913"/>
              <a:gd name="connsiteY13" fmla="*/ 5603 h 10000"/>
              <a:gd name="connsiteX14" fmla="*/ 1435 w 9913"/>
              <a:gd name="connsiteY14" fmla="*/ 4942 h 10000"/>
              <a:gd name="connsiteX15" fmla="*/ 1505 w 9913"/>
              <a:gd name="connsiteY15" fmla="*/ 5603 h 10000"/>
              <a:gd name="connsiteX16" fmla="*/ 1593 w 9913"/>
              <a:gd name="connsiteY16" fmla="*/ 5700 h 10000"/>
              <a:gd name="connsiteX17" fmla="*/ 1749 w 9913"/>
              <a:gd name="connsiteY17" fmla="*/ 5370 h 10000"/>
              <a:gd name="connsiteX18" fmla="*/ 1830 w 9913"/>
              <a:gd name="connsiteY18" fmla="*/ 5700 h 10000"/>
              <a:gd name="connsiteX19" fmla="*/ 1903 w 9913"/>
              <a:gd name="connsiteY19" fmla="*/ 5272 h 10000"/>
              <a:gd name="connsiteX20" fmla="*/ 1986 w 9913"/>
              <a:gd name="connsiteY20" fmla="*/ 5603 h 10000"/>
              <a:gd name="connsiteX21" fmla="*/ 2138 w 9913"/>
              <a:gd name="connsiteY21" fmla="*/ 5058 h 10000"/>
              <a:gd name="connsiteX22" fmla="*/ 2223 w 9913"/>
              <a:gd name="connsiteY22" fmla="*/ 5370 h 10000"/>
              <a:gd name="connsiteX23" fmla="*/ 2310 w 9913"/>
              <a:gd name="connsiteY23" fmla="*/ 5156 h 10000"/>
              <a:gd name="connsiteX24" fmla="*/ 2378 w 9913"/>
              <a:gd name="connsiteY24" fmla="*/ 5486 h 10000"/>
              <a:gd name="connsiteX25" fmla="*/ 2548 w 9913"/>
              <a:gd name="connsiteY25" fmla="*/ 4611 h 10000"/>
              <a:gd name="connsiteX26" fmla="*/ 2619 w 9913"/>
              <a:gd name="connsiteY26" fmla="*/ 5156 h 10000"/>
              <a:gd name="connsiteX27" fmla="*/ 2704 w 9913"/>
              <a:gd name="connsiteY27" fmla="*/ 5272 h 10000"/>
              <a:gd name="connsiteX28" fmla="*/ 2771 w 9913"/>
              <a:gd name="connsiteY28" fmla="*/ 5603 h 10000"/>
              <a:gd name="connsiteX29" fmla="*/ 2862 w 9913"/>
              <a:gd name="connsiteY29" fmla="*/ 5058 h 10000"/>
              <a:gd name="connsiteX30" fmla="*/ 3017 w 9913"/>
              <a:gd name="connsiteY30" fmla="*/ 5486 h 10000"/>
              <a:gd name="connsiteX31" fmla="*/ 3098 w 9913"/>
              <a:gd name="connsiteY31" fmla="*/ 5603 h 10000"/>
              <a:gd name="connsiteX32" fmla="*/ 3180 w 9913"/>
              <a:gd name="connsiteY32" fmla="*/ 5370 h 10000"/>
              <a:gd name="connsiteX33" fmla="*/ 3254 w 9913"/>
              <a:gd name="connsiteY33" fmla="*/ 5370 h 10000"/>
              <a:gd name="connsiteX34" fmla="*/ 3425 w 9913"/>
              <a:gd name="connsiteY34" fmla="*/ 5370 h 10000"/>
              <a:gd name="connsiteX35" fmla="*/ 3493 w 9913"/>
              <a:gd name="connsiteY35" fmla="*/ 4611 h 10000"/>
              <a:gd name="connsiteX36" fmla="*/ 3581 w 9913"/>
              <a:gd name="connsiteY36" fmla="*/ 4942 h 10000"/>
              <a:gd name="connsiteX37" fmla="*/ 3645 w 9913"/>
              <a:gd name="connsiteY37" fmla="*/ 4728 h 10000"/>
              <a:gd name="connsiteX38" fmla="*/ 3818 w 9913"/>
              <a:gd name="connsiteY38" fmla="*/ 6031 h 10000"/>
              <a:gd name="connsiteX39" fmla="*/ 3885 w 9913"/>
              <a:gd name="connsiteY39" fmla="*/ 5272 h 10000"/>
              <a:gd name="connsiteX40" fmla="*/ 3971 w 9913"/>
              <a:gd name="connsiteY40" fmla="*/ 5272 h 10000"/>
              <a:gd name="connsiteX41" fmla="*/ 4054 w 9913"/>
              <a:gd name="connsiteY41" fmla="*/ 5272 h 10000"/>
              <a:gd name="connsiteX42" fmla="*/ 4210 w 9913"/>
              <a:gd name="connsiteY42" fmla="*/ 4611 h 10000"/>
              <a:gd name="connsiteX43" fmla="*/ 4282 w 9913"/>
              <a:gd name="connsiteY43" fmla="*/ 5370 h 10000"/>
              <a:gd name="connsiteX44" fmla="*/ 4365 w 9913"/>
              <a:gd name="connsiteY44" fmla="*/ 5486 h 10000"/>
              <a:gd name="connsiteX45" fmla="*/ 4451 w 9913"/>
              <a:gd name="connsiteY45" fmla="*/ 5058 h 10000"/>
              <a:gd name="connsiteX46" fmla="*/ 4604 w 9913"/>
              <a:gd name="connsiteY46" fmla="*/ 5603 h 10000"/>
              <a:gd name="connsiteX47" fmla="*/ 4691 w 9913"/>
              <a:gd name="connsiteY47" fmla="*/ 4611 h 10000"/>
              <a:gd name="connsiteX48" fmla="*/ 4758 w 9913"/>
              <a:gd name="connsiteY48" fmla="*/ 4825 h 10000"/>
              <a:gd name="connsiteX49" fmla="*/ 4846 w 9913"/>
              <a:gd name="connsiteY49" fmla="*/ 4397 h 10000"/>
              <a:gd name="connsiteX50" fmla="*/ 4997 w 9913"/>
              <a:gd name="connsiteY50" fmla="*/ 5058 h 10000"/>
              <a:gd name="connsiteX51" fmla="*/ 5082 w 9913"/>
              <a:gd name="connsiteY51" fmla="*/ 5156 h 10000"/>
              <a:gd name="connsiteX52" fmla="*/ 5153 w 9913"/>
              <a:gd name="connsiteY52" fmla="*/ 4825 h 10000"/>
              <a:gd name="connsiteX53" fmla="*/ 5236 w 9913"/>
              <a:gd name="connsiteY53" fmla="*/ 5156 h 10000"/>
              <a:gd name="connsiteX54" fmla="*/ 5392 w 9913"/>
              <a:gd name="connsiteY54" fmla="*/ 5156 h 10000"/>
              <a:gd name="connsiteX55" fmla="*/ 5480 w 9913"/>
              <a:gd name="connsiteY55" fmla="*/ 5486 h 10000"/>
              <a:gd name="connsiteX56" fmla="*/ 5561 w 9913"/>
              <a:gd name="connsiteY56" fmla="*/ 5370 h 10000"/>
              <a:gd name="connsiteX57" fmla="*/ 5632 w 9913"/>
              <a:gd name="connsiteY57" fmla="*/ 5272 h 10000"/>
              <a:gd name="connsiteX58" fmla="*/ 5790 w 9913"/>
              <a:gd name="connsiteY58" fmla="*/ 4942 h 10000"/>
              <a:gd name="connsiteX59" fmla="*/ 5868 w 9913"/>
              <a:gd name="connsiteY59" fmla="*/ 4942 h 10000"/>
              <a:gd name="connsiteX60" fmla="*/ 5959 w 9913"/>
              <a:gd name="connsiteY60" fmla="*/ 5272 h 10000"/>
              <a:gd name="connsiteX61" fmla="*/ 6027 w 9913"/>
              <a:gd name="connsiteY61" fmla="*/ 5486 h 10000"/>
              <a:gd name="connsiteX62" fmla="*/ 6195 w 9913"/>
              <a:gd name="connsiteY62" fmla="*/ 5156 h 10000"/>
              <a:gd name="connsiteX63" fmla="*/ 6265 w 9913"/>
              <a:gd name="connsiteY63" fmla="*/ 7354 h 10000"/>
              <a:gd name="connsiteX64" fmla="*/ 6351 w 9913"/>
              <a:gd name="connsiteY64" fmla="*/ 8016 h 10000"/>
              <a:gd name="connsiteX65" fmla="*/ 6435 w 9913"/>
              <a:gd name="connsiteY65" fmla="*/ 7140 h 10000"/>
              <a:gd name="connsiteX66" fmla="*/ 6588 w 9913"/>
              <a:gd name="connsiteY66" fmla="*/ 6265 h 10000"/>
              <a:gd name="connsiteX67" fmla="*/ 6661 w 9913"/>
              <a:gd name="connsiteY67" fmla="*/ 6148 h 10000"/>
              <a:gd name="connsiteX68" fmla="*/ 6744 w 9913"/>
              <a:gd name="connsiteY68" fmla="*/ 5486 h 10000"/>
              <a:gd name="connsiteX69" fmla="*/ 6828 w 9913"/>
              <a:gd name="connsiteY69" fmla="*/ 5700 h 10000"/>
              <a:gd name="connsiteX70" fmla="*/ 6903 w 9913"/>
              <a:gd name="connsiteY70" fmla="*/ 5156 h 10000"/>
              <a:gd name="connsiteX71" fmla="*/ 7069 w 9913"/>
              <a:gd name="connsiteY71" fmla="*/ 4942 h 10000"/>
              <a:gd name="connsiteX72" fmla="*/ 7137 w 9913"/>
              <a:gd name="connsiteY72" fmla="*/ 5370 h 10000"/>
              <a:gd name="connsiteX73" fmla="*/ 7225 w 9913"/>
              <a:gd name="connsiteY73" fmla="*/ 5486 h 10000"/>
              <a:gd name="connsiteX74" fmla="*/ 7293 w 9913"/>
              <a:gd name="connsiteY74" fmla="*/ 6362 h 10000"/>
              <a:gd name="connsiteX75" fmla="*/ 7461 w 9913"/>
              <a:gd name="connsiteY75" fmla="*/ 6265 h 10000"/>
              <a:gd name="connsiteX76" fmla="*/ 7530 w 9913"/>
              <a:gd name="connsiteY76" fmla="*/ 5817 h 10000"/>
              <a:gd name="connsiteX77" fmla="*/ 7617 w 9913"/>
              <a:gd name="connsiteY77" fmla="*/ 7023 h 10000"/>
              <a:gd name="connsiteX78" fmla="*/ 7704 w 9913"/>
              <a:gd name="connsiteY78" fmla="*/ 2743 h 10000"/>
              <a:gd name="connsiteX79" fmla="*/ 7857 w 9913"/>
              <a:gd name="connsiteY79" fmla="*/ 0 h 10000"/>
              <a:gd name="connsiteX80" fmla="*/ 7942 w 9913"/>
              <a:gd name="connsiteY80" fmla="*/ 1323 h 10000"/>
              <a:gd name="connsiteX81" fmla="*/ 8009 w 9913"/>
              <a:gd name="connsiteY81" fmla="*/ 875 h 10000"/>
              <a:gd name="connsiteX82" fmla="*/ 8096 w 9913"/>
              <a:gd name="connsiteY82" fmla="*/ 2082 h 10000"/>
              <a:gd name="connsiteX83" fmla="*/ 8252 w 9913"/>
              <a:gd name="connsiteY83" fmla="*/ 1751 h 10000"/>
              <a:gd name="connsiteX84" fmla="*/ 8334 w 9913"/>
              <a:gd name="connsiteY84" fmla="*/ 1751 h 10000"/>
              <a:gd name="connsiteX85" fmla="*/ 8408 w 9913"/>
              <a:gd name="connsiteY85" fmla="*/ 1965 h 10000"/>
              <a:gd name="connsiteX86" fmla="*/ 8489 w 9913"/>
              <a:gd name="connsiteY86" fmla="*/ 2626 h 10000"/>
              <a:gd name="connsiteX87" fmla="*/ 8646 w 9913"/>
              <a:gd name="connsiteY87" fmla="*/ 1634 h 10000"/>
              <a:gd name="connsiteX88" fmla="*/ 8731 w 9913"/>
              <a:gd name="connsiteY88" fmla="*/ 2082 h 10000"/>
              <a:gd name="connsiteX89" fmla="*/ 8800 w 9913"/>
              <a:gd name="connsiteY89" fmla="*/ 1965 h 10000"/>
              <a:gd name="connsiteX90" fmla="*/ 8886 w 9913"/>
              <a:gd name="connsiteY90" fmla="*/ 992 h 10000"/>
              <a:gd name="connsiteX91" fmla="*/ 9042 w 9913"/>
              <a:gd name="connsiteY91" fmla="*/ 1206 h 10000"/>
              <a:gd name="connsiteX92" fmla="*/ 9123 w 9913"/>
              <a:gd name="connsiteY92" fmla="*/ 545 h 10000"/>
              <a:gd name="connsiteX93" fmla="*/ 9209 w 9913"/>
              <a:gd name="connsiteY93" fmla="*/ 4163 h 10000"/>
              <a:gd name="connsiteX94" fmla="*/ 9279 w 9913"/>
              <a:gd name="connsiteY94" fmla="*/ 5700 h 10000"/>
              <a:gd name="connsiteX95" fmla="*/ 9447 w 9913"/>
              <a:gd name="connsiteY95" fmla="*/ 5700 h 10000"/>
              <a:gd name="connsiteX96" fmla="*/ 9521 w 9913"/>
              <a:gd name="connsiteY96" fmla="*/ 5156 h 10000"/>
              <a:gd name="connsiteX97" fmla="*/ 9605 w 9913"/>
              <a:gd name="connsiteY97" fmla="*/ 5156 h 10000"/>
              <a:gd name="connsiteX98" fmla="*/ 9673 w 9913"/>
              <a:gd name="connsiteY98" fmla="*/ 5700 h 10000"/>
              <a:gd name="connsiteX99" fmla="*/ 9843 w 9913"/>
              <a:gd name="connsiteY99" fmla="*/ 5272 h 10000"/>
              <a:gd name="connsiteX100" fmla="*/ 9913 w 9913"/>
              <a:gd name="connsiteY100" fmla="*/ 4280 h 10000"/>
              <a:gd name="connsiteX0" fmla="*/ 0 w 9929"/>
              <a:gd name="connsiteY0" fmla="*/ 10000 h 10000"/>
              <a:gd name="connsiteX1" fmla="*/ 170 w 9929"/>
              <a:gd name="connsiteY1" fmla="*/ 9767 h 10000"/>
              <a:gd name="connsiteX2" fmla="*/ 241 w 9929"/>
              <a:gd name="connsiteY2" fmla="*/ 9767 h 10000"/>
              <a:gd name="connsiteX3" fmla="*/ 328 w 9929"/>
              <a:gd name="connsiteY3" fmla="*/ 9339 h 10000"/>
              <a:gd name="connsiteX4" fmla="*/ 396 w 9929"/>
              <a:gd name="connsiteY4" fmla="*/ 9125 h 10000"/>
              <a:gd name="connsiteX5" fmla="*/ 568 w 9929"/>
              <a:gd name="connsiteY5" fmla="*/ 8560 h 10000"/>
              <a:gd name="connsiteX6" fmla="*/ 641 w 9929"/>
              <a:gd name="connsiteY6" fmla="*/ 8560 h 10000"/>
              <a:gd name="connsiteX7" fmla="*/ 724 w 9929"/>
              <a:gd name="connsiteY7" fmla="*/ 7568 h 10000"/>
              <a:gd name="connsiteX8" fmla="*/ 808 w 9929"/>
              <a:gd name="connsiteY8" fmla="*/ 7568 h 10000"/>
              <a:gd name="connsiteX9" fmla="*/ 965 w 9929"/>
              <a:gd name="connsiteY9" fmla="*/ 7685 h 10000"/>
              <a:gd name="connsiteX10" fmla="*/ 1048 w 9929"/>
              <a:gd name="connsiteY10" fmla="*/ 7802 h 10000"/>
              <a:gd name="connsiteX11" fmla="*/ 1124 w 9929"/>
              <a:gd name="connsiteY11" fmla="*/ 7354 h 10000"/>
              <a:gd name="connsiteX12" fmla="*/ 1208 w 9929"/>
              <a:gd name="connsiteY12" fmla="*/ 7237 h 10000"/>
              <a:gd name="connsiteX13" fmla="*/ 1362 w 9929"/>
              <a:gd name="connsiteY13" fmla="*/ 5603 h 10000"/>
              <a:gd name="connsiteX14" fmla="*/ 1448 w 9929"/>
              <a:gd name="connsiteY14" fmla="*/ 4942 h 10000"/>
              <a:gd name="connsiteX15" fmla="*/ 1518 w 9929"/>
              <a:gd name="connsiteY15" fmla="*/ 5603 h 10000"/>
              <a:gd name="connsiteX16" fmla="*/ 1607 w 9929"/>
              <a:gd name="connsiteY16" fmla="*/ 5700 h 10000"/>
              <a:gd name="connsiteX17" fmla="*/ 1764 w 9929"/>
              <a:gd name="connsiteY17" fmla="*/ 5370 h 10000"/>
              <a:gd name="connsiteX18" fmla="*/ 1846 w 9929"/>
              <a:gd name="connsiteY18" fmla="*/ 5700 h 10000"/>
              <a:gd name="connsiteX19" fmla="*/ 1920 w 9929"/>
              <a:gd name="connsiteY19" fmla="*/ 5272 h 10000"/>
              <a:gd name="connsiteX20" fmla="*/ 2003 w 9929"/>
              <a:gd name="connsiteY20" fmla="*/ 5603 h 10000"/>
              <a:gd name="connsiteX21" fmla="*/ 2157 w 9929"/>
              <a:gd name="connsiteY21" fmla="*/ 5058 h 10000"/>
              <a:gd name="connsiteX22" fmla="*/ 2243 w 9929"/>
              <a:gd name="connsiteY22" fmla="*/ 5370 h 10000"/>
              <a:gd name="connsiteX23" fmla="*/ 2330 w 9929"/>
              <a:gd name="connsiteY23" fmla="*/ 5156 h 10000"/>
              <a:gd name="connsiteX24" fmla="*/ 2399 w 9929"/>
              <a:gd name="connsiteY24" fmla="*/ 5486 h 10000"/>
              <a:gd name="connsiteX25" fmla="*/ 2570 w 9929"/>
              <a:gd name="connsiteY25" fmla="*/ 4611 h 10000"/>
              <a:gd name="connsiteX26" fmla="*/ 2642 w 9929"/>
              <a:gd name="connsiteY26" fmla="*/ 5156 h 10000"/>
              <a:gd name="connsiteX27" fmla="*/ 2728 w 9929"/>
              <a:gd name="connsiteY27" fmla="*/ 5272 h 10000"/>
              <a:gd name="connsiteX28" fmla="*/ 2795 w 9929"/>
              <a:gd name="connsiteY28" fmla="*/ 5603 h 10000"/>
              <a:gd name="connsiteX29" fmla="*/ 2887 w 9929"/>
              <a:gd name="connsiteY29" fmla="*/ 5058 h 10000"/>
              <a:gd name="connsiteX30" fmla="*/ 3043 w 9929"/>
              <a:gd name="connsiteY30" fmla="*/ 5486 h 10000"/>
              <a:gd name="connsiteX31" fmla="*/ 3125 w 9929"/>
              <a:gd name="connsiteY31" fmla="*/ 5603 h 10000"/>
              <a:gd name="connsiteX32" fmla="*/ 3208 w 9929"/>
              <a:gd name="connsiteY32" fmla="*/ 5370 h 10000"/>
              <a:gd name="connsiteX33" fmla="*/ 3283 w 9929"/>
              <a:gd name="connsiteY33" fmla="*/ 5370 h 10000"/>
              <a:gd name="connsiteX34" fmla="*/ 3455 w 9929"/>
              <a:gd name="connsiteY34" fmla="*/ 5370 h 10000"/>
              <a:gd name="connsiteX35" fmla="*/ 3524 w 9929"/>
              <a:gd name="connsiteY35" fmla="*/ 4611 h 10000"/>
              <a:gd name="connsiteX36" fmla="*/ 3612 w 9929"/>
              <a:gd name="connsiteY36" fmla="*/ 4942 h 10000"/>
              <a:gd name="connsiteX37" fmla="*/ 3677 w 9929"/>
              <a:gd name="connsiteY37" fmla="*/ 4728 h 10000"/>
              <a:gd name="connsiteX38" fmla="*/ 3852 w 9929"/>
              <a:gd name="connsiteY38" fmla="*/ 6031 h 10000"/>
              <a:gd name="connsiteX39" fmla="*/ 3919 w 9929"/>
              <a:gd name="connsiteY39" fmla="*/ 5272 h 10000"/>
              <a:gd name="connsiteX40" fmla="*/ 4006 w 9929"/>
              <a:gd name="connsiteY40" fmla="*/ 5272 h 10000"/>
              <a:gd name="connsiteX41" fmla="*/ 4090 w 9929"/>
              <a:gd name="connsiteY41" fmla="*/ 5272 h 10000"/>
              <a:gd name="connsiteX42" fmla="*/ 4247 w 9929"/>
              <a:gd name="connsiteY42" fmla="*/ 4611 h 10000"/>
              <a:gd name="connsiteX43" fmla="*/ 4320 w 9929"/>
              <a:gd name="connsiteY43" fmla="*/ 5370 h 10000"/>
              <a:gd name="connsiteX44" fmla="*/ 4403 w 9929"/>
              <a:gd name="connsiteY44" fmla="*/ 5486 h 10000"/>
              <a:gd name="connsiteX45" fmla="*/ 4490 w 9929"/>
              <a:gd name="connsiteY45" fmla="*/ 5058 h 10000"/>
              <a:gd name="connsiteX46" fmla="*/ 4644 w 9929"/>
              <a:gd name="connsiteY46" fmla="*/ 5603 h 10000"/>
              <a:gd name="connsiteX47" fmla="*/ 4732 w 9929"/>
              <a:gd name="connsiteY47" fmla="*/ 4611 h 10000"/>
              <a:gd name="connsiteX48" fmla="*/ 4800 w 9929"/>
              <a:gd name="connsiteY48" fmla="*/ 4825 h 10000"/>
              <a:gd name="connsiteX49" fmla="*/ 4889 w 9929"/>
              <a:gd name="connsiteY49" fmla="*/ 4397 h 10000"/>
              <a:gd name="connsiteX50" fmla="*/ 5041 w 9929"/>
              <a:gd name="connsiteY50" fmla="*/ 5058 h 10000"/>
              <a:gd name="connsiteX51" fmla="*/ 5127 w 9929"/>
              <a:gd name="connsiteY51" fmla="*/ 5156 h 10000"/>
              <a:gd name="connsiteX52" fmla="*/ 5198 w 9929"/>
              <a:gd name="connsiteY52" fmla="*/ 4825 h 10000"/>
              <a:gd name="connsiteX53" fmla="*/ 5282 w 9929"/>
              <a:gd name="connsiteY53" fmla="*/ 5156 h 10000"/>
              <a:gd name="connsiteX54" fmla="*/ 5439 w 9929"/>
              <a:gd name="connsiteY54" fmla="*/ 5156 h 10000"/>
              <a:gd name="connsiteX55" fmla="*/ 5528 w 9929"/>
              <a:gd name="connsiteY55" fmla="*/ 5486 h 10000"/>
              <a:gd name="connsiteX56" fmla="*/ 5610 w 9929"/>
              <a:gd name="connsiteY56" fmla="*/ 5370 h 10000"/>
              <a:gd name="connsiteX57" fmla="*/ 5681 w 9929"/>
              <a:gd name="connsiteY57" fmla="*/ 5272 h 10000"/>
              <a:gd name="connsiteX58" fmla="*/ 5841 w 9929"/>
              <a:gd name="connsiteY58" fmla="*/ 4942 h 10000"/>
              <a:gd name="connsiteX59" fmla="*/ 5919 w 9929"/>
              <a:gd name="connsiteY59" fmla="*/ 4942 h 10000"/>
              <a:gd name="connsiteX60" fmla="*/ 6011 w 9929"/>
              <a:gd name="connsiteY60" fmla="*/ 5272 h 10000"/>
              <a:gd name="connsiteX61" fmla="*/ 6080 w 9929"/>
              <a:gd name="connsiteY61" fmla="*/ 5486 h 10000"/>
              <a:gd name="connsiteX62" fmla="*/ 6249 w 9929"/>
              <a:gd name="connsiteY62" fmla="*/ 5156 h 10000"/>
              <a:gd name="connsiteX63" fmla="*/ 6320 w 9929"/>
              <a:gd name="connsiteY63" fmla="*/ 7354 h 10000"/>
              <a:gd name="connsiteX64" fmla="*/ 6407 w 9929"/>
              <a:gd name="connsiteY64" fmla="*/ 8016 h 10000"/>
              <a:gd name="connsiteX65" fmla="*/ 6491 w 9929"/>
              <a:gd name="connsiteY65" fmla="*/ 7140 h 10000"/>
              <a:gd name="connsiteX66" fmla="*/ 6646 w 9929"/>
              <a:gd name="connsiteY66" fmla="*/ 6265 h 10000"/>
              <a:gd name="connsiteX67" fmla="*/ 6719 w 9929"/>
              <a:gd name="connsiteY67" fmla="*/ 6148 h 10000"/>
              <a:gd name="connsiteX68" fmla="*/ 6803 w 9929"/>
              <a:gd name="connsiteY68" fmla="*/ 5486 h 10000"/>
              <a:gd name="connsiteX69" fmla="*/ 6888 w 9929"/>
              <a:gd name="connsiteY69" fmla="*/ 5700 h 10000"/>
              <a:gd name="connsiteX70" fmla="*/ 6964 w 9929"/>
              <a:gd name="connsiteY70" fmla="*/ 5156 h 10000"/>
              <a:gd name="connsiteX71" fmla="*/ 7131 w 9929"/>
              <a:gd name="connsiteY71" fmla="*/ 4942 h 10000"/>
              <a:gd name="connsiteX72" fmla="*/ 7200 w 9929"/>
              <a:gd name="connsiteY72" fmla="*/ 5370 h 10000"/>
              <a:gd name="connsiteX73" fmla="*/ 7288 w 9929"/>
              <a:gd name="connsiteY73" fmla="*/ 5486 h 10000"/>
              <a:gd name="connsiteX74" fmla="*/ 7357 w 9929"/>
              <a:gd name="connsiteY74" fmla="*/ 6362 h 10000"/>
              <a:gd name="connsiteX75" fmla="*/ 7526 w 9929"/>
              <a:gd name="connsiteY75" fmla="*/ 6265 h 10000"/>
              <a:gd name="connsiteX76" fmla="*/ 7596 w 9929"/>
              <a:gd name="connsiteY76" fmla="*/ 5817 h 10000"/>
              <a:gd name="connsiteX77" fmla="*/ 7684 w 9929"/>
              <a:gd name="connsiteY77" fmla="*/ 7023 h 10000"/>
              <a:gd name="connsiteX78" fmla="*/ 7772 w 9929"/>
              <a:gd name="connsiteY78" fmla="*/ 2743 h 10000"/>
              <a:gd name="connsiteX79" fmla="*/ 7926 w 9929"/>
              <a:gd name="connsiteY79" fmla="*/ 0 h 10000"/>
              <a:gd name="connsiteX80" fmla="*/ 8012 w 9929"/>
              <a:gd name="connsiteY80" fmla="*/ 1323 h 10000"/>
              <a:gd name="connsiteX81" fmla="*/ 8079 w 9929"/>
              <a:gd name="connsiteY81" fmla="*/ 875 h 10000"/>
              <a:gd name="connsiteX82" fmla="*/ 8167 w 9929"/>
              <a:gd name="connsiteY82" fmla="*/ 2082 h 10000"/>
              <a:gd name="connsiteX83" fmla="*/ 8324 w 9929"/>
              <a:gd name="connsiteY83" fmla="*/ 1751 h 10000"/>
              <a:gd name="connsiteX84" fmla="*/ 8407 w 9929"/>
              <a:gd name="connsiteY84" fmla="*/ 1751 h 10000"/>
              <a:gd name="connsiteX85" fmla="*/ 8482 w 9929"/>
              <a:gd name="connsiteY85" fmla="*/ 1965 h 10000"/>
              <a:gd name="connsiteX86" fmla="*/ 8564 w 9929"/>
              <a:gd name="connsiteY86" fmla="*/ 2626 h 10000"/>
              <a:gd name="connsiteX87" fmla="*/ 8722 w 9929"/>
              <a:gd name="connsiteY87" fmla="*/ 1634 h 10000"/>
              <a:gd name="connsiteX88" fmla="*/ 8808 w 9929"/>
              <a:gd name="connsiteY88" fmla="*/ 2082 h 10000"/>
              <a:gd name="connsiteX89" fmla="*/ 8877 w 9929"/>
              <a:gd name="connsiteY89" fmla="*/ 1965 h 10000"/>
              <a:gd name="connsiteX90" fmla="*/ 8964 w 9929"/>
              <a:gd name="connsiteY90" fmla="*/ 992 h 10000"/>
              <a:gd name="connsiteX91" fmla="*/ 9121 w 9929"/>
              <a:gd name="connsiteY91" fmla="*/ 1206 h 10000"/>
              <a:gd name="connsiteX92" fmla="*/ 9203 w 9929"/>
              <a:gd name="connsiteY92" fmla="*/ 545 h 10000"/>
              <a:gd name="connsiteX93" fmla="*/ 9290 w 9929"/>
              <a:gd name="connsiteY93" fmla="*/ 4163 h 10000"/>
              <a:gd name="connsiteX94" fmla="*/ 9360 w 9929"/>
              <a:gd name="connsiteY94" fmla="*/ 5700 h 10000"/>
              <a:gd name="connsiteX95" fmla="*/ 9530 w 9929"/>
              <a:gd name="connsiteY95" fmla="*/ 5700 h 10000"/>
              <a:gd name="connsiteX96" fmla="*/ 9605 w 9929"/>
              <a:gd name="connsiteY96" fmla="*/ 5156 h 10000"/>
              <a:gd name="connsiteX97" fmla="*/ 9689 w 9929"/>
              <a:gd name="connsiteY97" fmla="*/ 5156 h 10000"/>
              <a:gd name="connsiteX98" fmla="*/ 9758 w 9929"/>
              <a:gd name="connsiteY98" fmla="*/ 5700 h 10000"/>
              <a:gd name="connsiteX99" fmla="*/ 9929 w 9929"/>
              <a:gd name="connsiteY99" fmla="*/ 5272 h 10000"/>
              <a:gd name="connsiteX0" fmla="*/ 0 w 9828"/>
              <a:gd name="connsiteY0" fmla="*/ 10000 h 10000"/>
              <a:gd name="connsiteX1" fmla="*/ 171 w 9828"/>
              <a:gd name="connsiteY1" fmla="*/ 9767 h 10000"/>
              <a:gd name="connsiteX2" fmla="*/ 243 w 9828"/>
              <a:gd name="connsiteY2" fmla="*/ 9767 h 10000"/>
              <a:gd name="connsiteX3" fmla="*/ 330 w 9828"/>
              <a:gd name="connsiteY3" fmla="*/ 9339 h 10000"/>
              <a:gd name="connsiteX4" fmla="*/ 399 w 9828"/>
              <a:gd name="connsiteY4" fmla="*/ 9125 h 10000"/>
              <a:gd name="connsiteX5" fmla="*/ 572 w 9828"/>
              <a:gd name="connsiteY5" fmla="*/ 8560 h 10000"/>
              <a:gd name="connsiteX6" fmla="*/ 646 w 9828"/>
              <a:gd name="connsiteY6" fmla="*/ 8560 h 10000"/>
              <a:gd name="connsiteX7" fmla="*/ 729 w 9828"/>
              <a:gd name="connsiteY7" fmla="*/ 7568 h 10000"/>
              <a:gd name="connsiteX8" fmla="*/ 814 w 9828"/>
              <a:gd name="connsiteY8" fmla="*/ 7568 h 10000"/>
              <a:gd name="connsiteX9" fmla="*/ 972 w 9828"/>
              <a:gd name="connsiteY9" fmla="*/ 7685 h 10000"/>
              <a:gd name="connsiteX10" fmla="*/ 1055 w 9828"/>
              <a:gd name="connsiteY10" fmla="*/ 7802 h 10000"/>
              <a:gd name="connsiteX11" fmla="*/ 1132 w 9828"/>
              <a:gd name="connsiteY11" fmla="*/ 7354 h 10000"/>
              <a:gd name="connsiteX12" fmla="*/ 1217 w 9828"/>
              <a:gd name="connsiteY12" fmla="*/ 7237 h 10000"/>
              <a:gd name="connsiteX13" fmla="*/ 1372 w 9828"/>
              <a:gd name="connsiteY13" fmla="*/ 5603 h 10000"/>
              <a:gd name="connsiteX14" fmla="*/ 1458 w 9828"/>
              <a:gd name="connsiteY14" fmla="*/ 4942 h 10000"/>
              <a:gd name="connsiteX15" fmla="*/ 1529 w 9828"/>
              <a:gd name="connsiteY15" fmla="*/ 5603 h 10000"/>
              <a:gd name="connsiteX16" fmla="*/ 1618 w 9828"/>
              <a:gd name="connsiteY16" fmla="*/ 5700 h 10000"/>
              <a:gd name="connsiteX17" fmla="*/ 1777 w 9828"/>
              <a:gd name="connsiteY17" fmla="*/ 5370 h 10000"/>
              <a:gd name="connsiteX18" fmla="*/ 1859 w 9828"/>
              <a:gd name="connsiteY18" fmla="*/ 5700 h 10000"/>
              <a:gd name="connsiteX19" fmla="*/ 1934 w 9828"/>
              <a:gd name="connsiteY19" fmla="*/ 5272 h 10000"/>
              <a:gd name="connsiteX20" fmla="*/ 2017 w 9828"/>
              <a:gd name="connsiteY20" fmla="*/ 5603 h 10000"/>
              <a:gd name="connsiteX21" fmla="*/ 2172 w 9828"/>
              <a:gd name="connsiteY21" fmla="*/ 5058 h 10000"/>
              <a:gd name="connsiteX22" fmla="*/ 2259 w 9828"/>
              <a:gd name="connsiteY22" fmla="*/ 5370 h 10000"/>
              <a:gd name="connsiteX23" fmla="*/ 2347 w 9828"/>
              <a:gd name="connsiteY23" fmla="*/ 5156 h 10000"/>
              <a:gd name="connsiteX24" fmla="*/ 2416 w 9828"/>
              <a:gd name="connsiteY24" fmla="*/ 5486 h 10000"/>
              <a:gd name="connsiteX25" fmla="*/ 2588 w 9828"/>
              <a:gd name="connsiteY25" fmla="*/ 4611 h 10000"/>
              <a:gd name="connsiteX26" fmla="*/ 2661 w 9828"/>
              <a:gd name="connsiteY26" fmla="*/ 5156 h 10000"/>
              <a:gd name="connsiteX27" fmla="*/ 2748 w 9828"/>
              <a:gd name="connsiteY27" fmla="*/ 5272 h 10000"/>
              <a:gd name="connsiteX28" fmla="*/ 2815 w 9828"/>
              <a:gd name="connsiteY28" fmla="*/ 5603 h 10000"/>
              <a:gd name="connsiteX29" fmla="*/ 2908 w 9828"/>
              <a:gd name="connsiteY29" fmla="*/ 5058 h 10000"/>
              <a:gd name="connsiteX30" fmla="*/ 3065 w 9828"/>
              <a:gd name="connsiteY30" fmla="*/ 5486 h 10000"/>
              <a:gd name="connsiteX31" fmla="*/ 3147 w 9828"/>
              <a:gd name="connsiteY31" fmla="*/ 5603 h 10000"/>
              <a:gd name="connsiteX32" fmla="*/ 3231 w 9828"/>
              <a:gd name="connsiteY32" fmla="*/ 5370 h 10000"/>
              <a:gd name="connsiteX33" fmla="*/ 3306 w 9828"/>
              <a:gd name="connsiteY33" fmla="*/ 5370 h 10000"/>
              <a:gd name="connsiteX34" fmla="*/ 3480 w 9828"/>
              <a:gd name="connsiteY34" fmla="*/ 5370 h 10000"/>
              <a:gd name="connsiteX35" fmla="*/ 3549 w 9828"/>
              <a:gd name="connsiteY35" fmla="*/ 4611 h 10000"/>
              <a:gd name="connsiteX36" fmla="*/ 3638 w 9828"/>
              <a:gd name="connsiteY36" fmla="*/ 4942 h 10000"/>
              <a:gd name="connsiteX37" fmla="*/ 3703 w 9828"/>
              <a:gd name="connsiteY37" fmla="*/ 4728 h 10000"/>
              <a:gd name="connsiteX38" fmla="*/ 3880 w 9828"/>
              <a:gd name="connsiteY38" fmla="*/ 6031 h 10000"/>
              <a:gd name="connsiteX39" fmla="*/ 3947 w 9828"/>
              <a:gd name="connsiteY39" fmla="*/ 5272 h 10000"/>
              <a:gd name="connsiteX40" fmla="*/ 4035 w 9828"/>
              <a:gd name="connsiteY40" fmla="*/ 5272 h 10000"/>
              <a:gd name="connsiteX41" fmla="*/ 4119 w 9828"/>
              <a:gd name="connsiteY41" fmla="*/ 5272 h 10000"/>
              <a:gd name="connsiteX42" fmla="*/ 4277 w 9828"/>
              <a:gd name="connsiteY42" fmla="*/ 4611 h 10000"/>
              <a:gd name="connsiteX43" fmla="*/ 4351 w 9828"/>
              <a:gd name="connsiteY43" fmla="*/ 5370 h 10000"/>
              <a:gd name="connsiteX44" fmla="*/ 4434 w 9828"/>
              <a:gd name="connsiteY44" fmla="*/ 5486 h 10000"/>
              <a:gd name="connsiteX45" fmla="*/ 4522 w 9828"/>
              <a:gd name="connsiteY45" fmla="*/ 5058 h 10000"/>
              <a:gd name="connsiteX46" fmla="*/ 4677 w 9828"/>
              <a:gd name="connsiteY46" fmla="*/ 5603 h 10000"/>
              <a:gd name="connsiteX47" fmla="*/ 4766 w 9828"/>
              <a:gd name="connsiteY47" fmla="*/ 4611 h 10000"/>
              <a:gd name="connsiteX48" fmla="*/ 4834 w 9828"/>
              <a:gd name="connsiteY48" fmla="*/ 4825 h 10000"/>
              <a:gd name="connsiteX49" fmla="*/ 4924 w 9828"/>
              <a:gd name="connsiteY49" fmla="*/ 4397 h 10000"/>
              <a:gd name="connsiteX50" fmla="*/ 5077 w 9828"/>
              <a:gd name="connsiteY50" fmla="*/ 5058 h 10000"/>
              <a:gd name="connsiteX51" fmla="*/ 5164 w 9828"/>
              <a:gd name="connsiteY51" fmla="*/ 5156 h 10000"/>
              <a:gd name="connsiteX52" fmla="*/ 5235 w 9828"/>
              <a:gd name="connsiteY52" fmla="*/ 4825 h 10000"/>
              <a:gd name="connsiteX53" fmla="*/ 5320 w 9828"/>
              <a:gd name="connsiteY53" fmla="*/ 5156 h 10000"/>
              <a:gd name="connsiteX54" fmla="*/ 5478 w 9828"/>
              <a:gd name="connsiteY54" fmla="*/ 5156 h 10000"/>
              <a:gd name="connsiteX55" fmla="*/ 5568 w 9828"/>
              <a:gd name="connsiteY55" fmla="*/ 5486 h 10000"/>
              <a:gd name="connsiteX56" fmla="*/ 5650 w 9828"/>
              <a:gd name="connsiteY56" fmla="*/ 5370 h 10000"/>
              <a:gd name="connsiteX57" fmla="*/ 5722 w 9828"/>
              <a:gd name="connsiteY57" fmla="*/ 5272 h 10000"/>
              <a:gd name="connsiteX58" fmla="*/ 5883 w 9828"/>
              <a:gd name="connsiteY58" fmla="*/ 4942 h 10000"/>
              <a:gd name="connsiteX59" fmla="*/ 5961 w 9828"/>
              <a:gd name="connsiteY59" fmla="*/ 4942 h 10000"/>
              <a:gd name="connsiteX60" fmla="*/ 6054 w 9828"/>
              <a:gd name="connsiteY60" fmla="*/ 5272 h 10000"/>
              <a:gd name="connsiteX61" fmla="*/ 6123 w 9828"/>
              <a:gd name="connsiteY61" fmla="*/ 5486 h 10000"/>
              <a:gd name="connsiteX62" fmla="*/ 6294 w 9828"/>
              <a:gd name="connsiteY62" fmla="*/ 5156 h 10000"/>
              <a:gd name="connsiteX63" fmla="*/ 6365 w 9828"/>
              <a:gd name="connsiteY63" fmla="*/ 7354 h 10000"/>
              <a:gd name="connsiteX64" fmla="*/ 6453 w 9828"/>
              <a:gd name="connsiteY64" fmla="*/ 8016 h 10000"/>
              <a:gd name="connsiteX65" fmla="*/ 6537 w 9828"/>
              <a:gd name="connsiteY65" fmla="*/ 7140 h 10000"/>
              <a:gd name="connsiteX66" fmla="*/ 6694 w 9828"/>
              <a:gd name="connsiteY66" fmla="*/ 6265 h 10000"/>
              <a:gd name="connsiteX67" fmla="*/ 6767 w 9828"/>
              <a:gd name="connsiteY67" fmla="*/ 6148 h 10000"/>
              <a:gd name="connsiteX68" fmla="*/ 6852 w 9828"/>
              <a:gd name="connsiteY68" fmla="*/ 5486 h 10000"/>
              <a:gd name="connsiteX69" fmla="*/ 6937 w 9828"/>
              <a:gd name="connsiteY69" fmla="*/ 5700 h 10000"/>
              <a:gd name="connsiteX70" fmla="*/ 7014 w 9828"/>
              <a:gd name="connsiteY70" fmla="*/ 5156 h 10000"/>
              <a:gd name="connsiteX71" fmla="*/ 7182 w 9828"/>
              <a:gd name="connsiteY71" fmla="*/ 4942 h 10000"/>
              <a:gd name="connsiteX72" fmla="*/ 7251 w 9828"/>
              <a:gd name="connsiteY72" fmla="*/ 5370 h 10000"/>
              <a:gd name="connsiteX73" fmla="*/ 7340 w 9828"/>
              <a:gd name="connsiteY73" fmla="*/ 5486 h 10000"/>
              <a:gd name="connsiteX74" fmla="*/ 7410 w 9828"/>
              <a:gd name="connsiteY74" fmla="*/ 6362 h 10000"/>
              <a:gd name="connsiteX75" fmla="*/ 7580 w 9828"/>
              <a:gd name="connsiteY75" fmla="*/ 6265 h 10000"/>
              <a:gd name="connsiteX76" fmla="*/ 7650 w 9828"/>
              <a:gd name="connsiteY76" fmla="*/ 5817 h 10000"/>
              <a:gd name="connsiteX77" fmla="*/ 7739 w 9828"/>
              <a:gd name="connsiteY77" fmla="*/ 7023 h 10000"/>
              <a:gd name="connsiteX78" fmla="*/ 7828 w 9828"/>
              <a:gd name="connsiteY78" fmla="*/ 2743 h 10000"/>
              <a:gd name="connsiteX79" fmla="*/ 7983 w 9828"/>
              <a:gd name="connsiteY79" fmla="*/ 0 h 10000"/>
              <a:gd name="connsiteX80" fmla="*/ 8069 w 9828"/>
              <a:gd name="connsiteY80" fmla="*/ 1323 h 10000"/>
              <a:gd name="connsiteX81" fmla="*/ 8137 w 9828"/>
              <a:gd name="connsiteY81" fmla="*/ 875 h 10000"/>
              <a:gd name="connsiteX82" fmla="*/ 8225 w 9828"/>
              <a:gd name="connsiteY82" fmla="*/ 2082 h 10000"/>
              <a:gd name="connsiteX83" fmla="*/ 8384 w 9828"/>
              <a:gd name="connsiteY83" fmla="*/ 1751 h 10000"/>
              <a:gd name="connsiteX84" fmla="*/ 8467 w 9828"/>
              <a:gd name="connsiteY84" fmla="*/ 1751 h 10000"/>
              <a:gd name="connsiteX85" fmla="*/ 8543 w 9828"/>
              <a:gd name="connsiteY85" fmla="*/ 1965 h 10000"/>
              <a:gd name="connsiteX86" fmla="*/ 8625 w 9828"/>
              <a:gd name="connsiteY86" fmla="*/ 2626 h 10000"/>
              <a:gd name="connsiteX87" fmla="*/ 8784 w 9828"/>
              <a:gd name="connsiteY87" fmla="*/ 1634 h 10000"/>
              <a:gd name="connsiteX88" fmla="*/ 8871 w 9828"/>
              <a:gd name="connsiteY88" fmla="*/ 2082 h 10000"/>
              <a:gd name="connsiteX89" fmla="*/ 8940 w 9828"/>
              <a:gd name="connsiteY89" fmla="*/ 1965 h 10000"/>
              <a:gd name="connsiteX90" fmla="*/ 9028 w 9828"/>
              <a:gd name="connsiteY90" fmla="*/ 992 h 10000"/>
              <a:gd name="connsiteX91" fmla="*/ 9186 w 9828"/>
              <a:gd name="connsiteY91" fmla="*/ 1206 h 10000"/>
              <a:gd name="connsiteX92" fmla="*/ 9269 w 9828"/>
              <a:gd name="connsiteY92" fmla="*/ 545 h 10000"/>
              <a:gd name="connsiteX93" fmla="*/ 9356 w 9828"/>
              <a:gd name="connsiteY93" fmla="*/ 4163 h 10000"/>
              <a:gd name="connsiteX94" fmla="*/ 9427 w 9828"/>
              <a:gd name="connsiteY94" fmla="*/ 5700 h 10000"/>
              <a:gd name="connsiteX95" fmla="*/ 9598 w 9828"/>
              <a:gd name="connsiteY95" fmla="*/ 5700 h 10000"/>
              <a:gd name="connsiteX96" fmla="*/ 9674 w 9828"/>
              <a:gd name="connsiteY96" fmla="*/ 5156 h 10000"/>
              <a:gd name="connsiteX97" fmla="*/ 9758 w 9828"/>
              <a:gd name="connsiteY97" fmla="*/ 5156 h 10000"/>
              <a:gd name="connsiteX98" fmla="*/ 9828 w 9828"/>
              <a:gd name="connsiteY98" fmla="*/ 5700 h 10000"/>
              <a:gd name="connsiteX0" fmla="*/ 0 w 9929"/>
              <a:gd name="connsiteY0" fmla="*/ 10000 h 10000"/>
              <a:gd name="connsiteX1" fmla="*/ 174 w 9929"/>
              <a:gd name="connsiteY1" fmla="*/ 9767 h 10000"/>
              <a:gd name="connsiteX2" fmla="*/ 247 w 9929"/>
              <a:gd name="connsiteY2" fmla="*/ 9767 h 10000"/>
              <a:gd name="connsiteX3" fmla="*/ 336 w 9929"/>
              <a:gd name="connsiteY3" fmla="*/ 9339 h 10000"/>
              <a:gd name="connsiteX4" fmla="*/ 406 w 9929"/>
              <a:gd name="connsiteY4" fmla="*/ 9125 h 10000"/>
              <a:gd name="connsiteX5" fmla="*/ 582 w 9929"/>
              <a:gd name="connsiteY5" fmla="*/ 8560 h 10000"/>
              <a:gd name="connsiteX6" fmla="*/ 657 w 9929"/>
              <a:gd name="connsiteY6" fmla="*/ 8560 h 10000"/>
              <a:gd name="connsiteX7" fmla="*/ 742 w 9929"/>
              <a:gd name="connsiteY7" fmla="*/ 7568 h 10000"/>
              <a:gd name="connsiteX8" fmla="*/ 828 w 9929"/>
              <a:gd name="connsiteY8" fmla="*/ 7568 h 10000"/>
              <a:gd name="connsiteX9" fmla="*/ 989 w 9929"/>
              <a:gd name="connsiteY9" fmla="*/ 7685 h 10000"/>
              <a:gd name="connsiteX10" fmla="*/ 1073 w 9929"/>
              <a:gd name="connsiteY10" fmla="*/ 7802 h 10000"/>
              <a:gd name="connsiteX11" fmla="*/ 1152 w 9929"/>
              <a:gd name="connsiteY11" fmla="*/ 7354 h 10000"/>
              <a:gd name="connsiteX12" fmla="*/ 1238 w 9929"/>
              <a:gd name="connsiteY12" fmla="*/ 7237 h 10000"/>
              <a:gd name="connsiteX13" fmla="*/ 1396 w 9929"/>
              <a:gd name="connsiteY13" fmla="*/ 5603 h 10000"/>
              <a:gd name="connsiteX14" fmla="*/ 1484 w 9929"/>
              <a:gd name="connsiteY14" fmla="*/ 4942 h 10000"/>
              <a:gd name="connsiteX15" fmla="*/ 1556 w 9929"/>
              <a:gd name="connsiteY15" fmla="*/ 5603 h 10000"/>
              <a:gd name="connsiteX16" fmla="*/ 1646 w 9929"/>
              <a:gd name="connsiteY16" fmla="*/ 5700 h 10000"/>
              <a:gd name="connsiteX17" fmla="*/ 1808 w 9929"/>
              <a:gd name="connsiteY17" fmla="*/ 5370 h 10000"/>
              <a:gd name="connsiteX18" fmla="*/ 1892 w 9929"/>
              <a:gd name="connsiteY18" fmla="*/ 5700 h 10000"/>
              <a:gd name="connsiteX19" fmla="*/ 1968 w 9929"/>
              <a:gd name="connsiteY19" fmla="*/ 5272 h 10000"/>
              <a:gd name="connsiteX20" fmla="*/ 2052 w 9929"/>
              <a:gd name="connsiteY20" fmla="*/ 5603 h 10000"/>
              <a:gd name="connsiteX21" fmla="*/ 2210 w 9929"/>
              <a:gd name="connsiteY21" fmla="*/ 5058 h 10000"/>
              <a:gd name="connsiteX22" fmla="*/ 2299 w 9929"/>
              <a:gd name="connsiteY22" fmla="*/ 5370 h 10000"/>
              <a:gd name="connsiteX23" fmla="*/ 2388 w 9929"/>
              <a:gd name="connsiteY23" fmla="*/ 5156 h 10000"/>
              <a:gd name="connsiteX24" fmla="*/ 2458 w 9929"/>
              <a:gd name="connsiteY24" fmla="*/ 5486 h 10000"/>
              <a:gd name="connsiteX25" fmla="*/ 2633 w 9929"/>
              <a:gd name="connsiteY25" fmla="*/ 4611 h 10000"/>
              <a:gd name="connsiteX26" fmla="*/ 2708 w 9929"/>
              <a:gd name="connsiteY26" fmla="*/ 5156 h 10000"/>
              <a:gd name="connsiteX27" fmla="*/ 2796 w 9929"/>
              <a:gd name="connsiteY27" fmla="*/ 5272 h 10000"/>
              <a:gd name="connsiteX28" fmla="*/ 2864 w 9929"/>
              <a:gd name="connsiteY28" fmla="*/ 5603 h 10000"/>
              <a:gd name="connsiteX29" fmla="*/ 2959 w 9929"/>
              <a:gd name="connsiteY29" fmla="*/ 5058 h 10000"/>
              <a:gd name="connsiteX30" fmla="*/ 3119 w 9929"/>
              <a:gd name="connsiteY30" fmla="*/ 5486 h 10000"/>
              <a:gd name="connsiteX31" fmla="*/ 3202 w 9929"/>
              <a:gd name="connsiteY31" fmla="*/ 5603 h 10000"/>
              <a:gd name="connsiteX32" fmla="*/ 3288 w 9929"/>
              <a:gd name="connsiteY32" fmla="*/ 5370 h 10000"/>
              <a:gd name="connsiteX33" fmla="*/ 3364 w 9929"/>
              <a:gd name="connsiteY33" fmla="*/ 5370 h 10000"/>
              <a:gd name="connsiteX34" fmla="*/ 3541 w 9929"/>
              <a:gd name="connsiteY34" fmla="*/ 5370 h 10000"/>
              <a:gd name="connsiteX35" fmla="*/ 3611 w 9929"/>
              <a:gd name="connsiteY35" fmla="*/ 4611 h 10000"/>
              <a:gd name="connsiteX36" fmla="*/ 3702 w 9929"/>
              <a:gd name="connsiteY36" fmla="*/ 4942 h 10000"/>
              <a:gd name="connsiteX37" fmla="*/ 3768 w 9929"/>
              <a:gd name="connsiteY37" fmla="*/ 4728 h 10000"/>
              <a:gd name="connsiteX38" fmla="*/ 3948 w 9929"/>
              <a:gd name="connsiteY38" fmla="*/ 6031 h 10000"/>
              <a:gd name="connsiteX39" fmla="*/ 4016 w 9929"/>
              <a:gd name="connsiteY39" fmla="*/ 5272 h 10000"/>
              <a:gd name="connsiteX40" fmla="*/ 4106 w 9929"/>
              <a:gd name="connsiteY40" fmla="*/ 5272 h 10000"/>
              <a:gd name="connsiteX41" fmla="*/ 4191 w 9929"/>
              <a:gd name="connsiteY41" fmla="*/ 5272 h 10000"/>
              <a:gd name="connsiteX42" fmla="*/ 4352 w 9929"/>
              <a:gd name="connsiteY42" fmla="*/ 4611 h 10000"/>
              <a:gd name="connsiteX43" fmla="*/ 4427 w 9929"/>
              <a:gd name="connsiteY43" fmla="*/ 5370 h 10000"/>
              <a:gd name="connsiteX44" fmla="*/ 4512 w 9929"/>
              <a:gd name="connsiteY44" fmla="*/ 5486 h 10000"/>
              <a:gd name="connsiteX45" fmla="*/ 4601 w 9929"/>
              <a:gd name="connsiteY45" fmla="*/ 5058 h 10000"/>
              <a:gd name="connsiteX46" fmla="*/ 4759 w 9929"/>
              <a:gd name="connsiteY46" fmla="*/ 5603 h 10000"/>
              <a:gd name="connsiteX47" fmla="*/ 4849 w 9929"/>
              <a:gd name="connsiteY47" fmla="*/ 4611 h 10000"/>
              <a:gd name="connsiteX48" fmla="*/ 4919 w 9929"/>
              <a:gd name="connsiteY48" fmla="*/ 4825 h 10000"/>
              <a:gd name="connsiteX49" fmla="*/ 5010 w 9929"/>
              <a:gd name="connsiteY49" fmla="*/ 4397 h 10000"/>
              <a:gd name="connsiteX50" fmla="*/ 5166 w 9929"/>
              <a:gd name="connsiteY50" fmla="*/ 5058 h 10000"/>
              <a:gd name="connsiteX51" fmla="*/ 5254 w 9929"/>
              <a:gd name="connsiteY51" fmla="*/ 5156 h 10000"/>
              <a:gd name="connsiteX52" fmla="*/ 5327 w 9929"/>
              <a:gd name="connsiteY52" fmla="*/ 4825 h 10000"/>
              <a:gd name="connsiteX53" fmla="*/ 5413 w 9929"/>
              <a:gd name="connsiteY53" fmla="*/ 5156 h 10000"/>
              <a:gd name="connsiteX54" fmla="*/ 5574 w 9929"/>
              <a:gd name="connsiteY54" fmla="*/ 5156 h 10000"/>
              <a:gd name="connsiteX55" fmla="*/ 5665 w 9929"/>
              <a:gd name="connsiteY55" fmla="*/ 5486 h 10000"/>
              <a:gd name="connsiteX56" fmla="*/ 5749 w 9929"/>
              <a:gd name="connsiteY56" fmla="*/ 5370 h 10000"/>
              <a:gd name="connsiteX57" fmla="*/ 5822 w 9929"/>
              <a:gd name="connsiteY57" fmla="*/ 5272 h 10000"/>
              <a:gd name="connsiteX58" fmla="*/ 5986 w 9929"/>
              <a:gd name="connsiteY58" fmla="*/ 4942 h 10000"/>
              <a:gd name="connsiteX59" fmla="*/ 6065 w 9929"/>
              <a:gd name="connsiteY59" fmla="*/ 4942 h 10000"/>
              <a:gd name="connsiteX60" fmla="*/ 6160 w 9929"/>
              <a:gd name="connsiteY60" fmla="*/ 5272 h 10000"/>
              <a:gd name="connsiteX61" fmla="*/ 6230 w 9929"/>
              <a:gd name="connsiteY61" fmla="*/ 5486 h 10000"/>
              <a:gd name="connsiteX62" fmla="*/ 6404 w 9929"/>
              <a:gd name="connsiteY62" fmla="*/ 5156 h 10000"/>
              <a:gd name="connsiteX63" fmla="*/ 6476 w 9929"/>
              <a:gd name="connsiteY63" fmla="*/ 7354 h 10000"/>
              <a:gd name="connsiteX64" fmla="*/ 6566 w 9929"/>
              <a:gd name="connsiteY64" fmla="*/ 8016 h 10000"/>
              <a:gd name="connsiteX65" fmla="*/ 6651 w 9929"/>
              <a:gd name="connsiteY65" fmla="*/ 7140 h 10000"/>
              <a:gd name="connsiteX66" fmla="*/ 6811 w 9929"/>
              <a:gd name="connsiteY66" fmla="*/ 6265 h 10000"/>
              <a:gd name="connsiteX67" fmla="*/ 6885 w 9929"/>
              <a:gd name="connsiteY67" fmla="*/ 6148 h 10000"/>
              <a:gd name="connsiteX68" fmla="*/ 6972 w 9929"/>
              <a:gd name="connsiteY68" fmla="*/ 5486 h 10000"/>
              <a:gd name="connsiteX69" fmla="*/ 7058 w 9929"/>
              <a:gd name="connsiteY69" fmla="*/ 5700 h 10000"/>
              <a:gd name="connsiteX70" fmla="*/ 7137 w 9929"/>
              <a:gd name="connsiteY70" fmla="*/ 5156 h 10000"/>
              <a:gd name="connsiteX71" fmla="*/ 7308 w 9929"/>
              <a:gd name="connsiteY71" fmla="*/ 4942 h 10000"/>
              <a:gd name="connsiteX72" fmla="*/ 7378 w 9929"/>
              <a:gd name="connsiteY72" fmla="*/ 5370 h 10000"/>
              <a:gd name="connsiteX73" fmla="*/ 7468 w 9929"/>
              <a:gd name="connsiteY73" fmla="*/ 5486 h 10000"/>
              <a:gd name="connsiteX74" fmla="*/ 7540 w 9929"/>
              <a:gd name="connsiteY74" fmla="*/ 6362 h 10000"/>
              <a:gd name="connsiteX75" fmla="*/ 7713 w 9929"/>
              <a:gd name="connsiteY75" fmla="*/ 6265 h 10000"/>
              <a:gd name="connsiteX76" fmla="*/ 7784 w 9929"/>
              <a:gd name="connsiteY76" fmla="*/ 5817 h 10000"/>
              <a:gd name="connsiteX77" fmla="*/ 7874 w 9929"/>
              <a:gd name="connsiteY77" fmla="*/ 7023 h 10000"/>
              <a:gd name="connsiteX78" fmla="*/ 7965 w 9929"/>
              <a:gd name="connsiteY78" fmla="*/ 2743 h 10000"/>
              <a:gd name="connsiteX79" fmla="*/ 8123 w 9929"/>
              <a:gd name="connsiteY79" fmla="*/ 0 h 10000"/>
              <a:gd name="connsiteX80" fmla="*/ 8210 w 9929"/>
              <a:gd name="connsiteY80" fmla="*/ 1323 h 10000"/>
              <a:gd name="connsiteX81" fmla="*/ 8279 w 9929"/>
              <a:gd name="connsiteY81" fmla="*/ 875 h 10000"/>
              <a:gd name="connsiteX82" fmla="*/ 8369 w 9929"/>
              <a:gd name="connsiteY82" fmla="*/ 2082 h 10000"/>
              <a:gd name="connsiteX83" fmla="*/ 8531 w 9929"/>
              <a:gd name="connsiteY83" fmla="*/ 1751 h 10000"/>
              <a:gd name="connsiteX84" fmla="*/ 8615 w 9929"/>
              <a:gd name="connsiteY84" fmla="*/ 1751 h 10000"/>
              <a:gd name="connsiteX85" fmla="*/ 8693 w 9929"/>
              <a:gd name="connsiteY85" fmla="*/ 1965 h 10000"/>
              <a:gd name="connsiteX86" fmla="*/ 8776 w 9929"/>
              <a:gd name="connsiteY86" fmla="*/ 2626 h 10000"/>
              <a:gd name="connsiteX87" fmla="*/ 8938 w 9929"/>
              <a:gd name="connsiteY87" fmla="*/ 1634 h 10000"/>
              <a:gd name="connsiteX88" fmla="*/ 9026 w 9929"/>
              <a:gd name="connsiteY88" fmla="*/ 2082 h 10000"/>
              <a:gd name="connsiteX89" fmla="*/ 9096 w 9929"/>
              <a:gd name="connsiteY89" fmla="*/ 1965 h 10000"/>
              <a:gd name="connsiteX90" fmla="*/ 9186 w 9929"/>
              <a:gd name="connsiteY90" fmla="*/ 992 h 10000"/>
              <a:gd name="connsiteX91" fmla="*/ 9347 w 9929"/>
              <a:gd name="connsiteY91" fmla="*/ 1206 h 10000"/>
              <a:gd name="connsiteX92" fmla="*/ 9431 w 9929"/>
              <a:gd name="connsiteY92" fmla="*/ 545 h 10000"/>
              <a:gd name="connsiteX93" fmla="*/ 9520 w 9929"/>
              <a:gd name="connsiteY93" fmla="*/ 4163 h 10000"/>
              <a:gd name="connsiteX94" fmla="*/ 9592 w 9929"/>
              <a:gd name="connsiteY94" fmla="*/ 5700 h 10000"/>
              <a:gd name="connsiteX95" fmla="*/ 9766 w 9929"/>
              <a:gd name="connsiteY95" fmla="*/ 5700 h 10000"/>
              <a:gd name="connsiteX96" fmla="*/ 9843 w 9929"/>
              <a:gd name="connsiteY96" fmla="*/ 5156 h 10000"/>
              <a:gd name="connsiteX97" fmla="*/ 9929 w 9929"/>
              <a:gd name="connsiteY9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699 w 10000"/>
              <a:gd name="connsiteY65" fmla="*/ 7140 h 10000"/>
              <a:gd name="connsiteX66" fmla="*/ 6934 w 10000"/>
              <a:gd name="connsiteY66" fmla="*/ 6148 h 10000"/>
              <a:gd name="connsiteX67" fmla="*/ 7022 w 10000"/>
              <a:gd name="connsiteY67" fmla="*/ 5486 h 10000"/>
              <a:gd name="connsiteX68" fmla="*/ 7108 w 10000"/>
              <a:gd name="connsiteY68" fmla="*/ 5700 h 10000"/>
              <a:gd name="connsiteX69" fmla="*/ 7188 w 10000"/>
              <a:gd name="connsiteY69" fmla="*/ 5156 h 10000"/>
              <a:gd name="connsiteX70" fmla="*/ 7360 w 10000"/>
              <a:gd name="connsiteY70" fmla="*/ 4942 h 10000"/>
              <a:gd name="connsiteX71" fmla="*/ 7431 w 10000"/>
              <a:gd name="connsiteY71" fmla="*/ 5370 h 10000"/>
              <a:gd name="connsiteX72" fmla="*/ 7521 w 10000"/>
              <a:gd name="connsiteY72" fmla="*/ 5486 h 10000"/>
              <a:gd name="connsiteX73" fmla="*/ 7594 w 10000"/>
              <a:gd name="connsiteY73" fmla="*/ 6362 h 10000"/>
              <a:gd name="connsiteX74" fmla="*/ 7768 w 10000"/>
              <a:gd name="connsiteY74" fmla="*/ 6265 h 10000"/>
              <a:gd name="connsiteX75" fmla="*/ 7840 w 10000"/>
              <a:gd name="connsiteY75" fmla="*/ 5817 h 10000"/>
              <a:gd name="connsiteX76" fmla="*/ 7930 w 10000"/>
              <a:gd name="connsiteY76" fmla="*/ 7023 h 10000"/>
              <a:gd name="connsiteX77" fmla="*/ 8022 w 10000"/>
              <a:gd name="connsiteY77" fmla="*/ 2743 h 10000"/>
              <a:gd name="connsiteX78" fmla="*/ 8181 w 10000"/>
              <a:gd name="connsiteY78" fmla="*/ 0 h 10000"/>
              <a:gd name="connsiteX79" fmla="*/ 8269 w 10000"/>
              <a:gd name="connsiteY79" fmla="*/ 1323 h 10000"/>
              <a:gd name="connsiteX80" fmla="*/ 8338 w 10000"/>
              <a:gd name="connsiteY80" fmla="*/ 875 h 10000"/>
              <a:gd name="connsiteX81" fmla="*/ 8429 w 10000"/>
              <a:gd name="connsiteY81" fmla="*/ 2082 h 10000"/>
              <a:gd name="connsiteX82" fmla="*/ 8592 w 10000"/>
              <a:gd name="connsiteY82" fmla="*/ 1751 h 10000"/>
              <a:gd name="connsiteX83" fmla="*/ 8677 w 10000"/>
              <a:gd name="connsiteY83" fmla="*/ 1751 h 10000"/>
              <a:gd name="connsiteX84" fmla="*/ 8755 w 10000"/>
              <a:gd name="connsiteY84" fmla="*/ 1965 h 10000"/>
              <a:gd name="connsiteX85" fmla="*/ 8839 w 10000"/>
              <a:gd name="connsiteY85" fmla="*/ 2626 h 10000"/>
              <a:gd name="connsiteX86" fmla="*/ 9002 w 10000"/>
              <a:gd name="connsiteY86" fmla="*/ 1634 h 10000"/>
              <a:gd name="connsiteX87" fmla="*/ 9091 w 10000"/>
              <a:gd name="connsiteY87" fmla="*/ 2082 h 10000"/>
              <a:gd name="connsiteX88" fmla="*/ 9161 w 10000"/>
              <a:gd name="connsiteY88" fmla="*/ 1965 h 10000"/>
              <a:gd name="connsiteX89" fmla="*/ 9252 w 10000"/>
              <a:gd name="connsiteY89" fmla="*/ 992 h 10000"/>
              <a:gd name="connsiteX90" fmla="*/ 9414 w 10000"/>
              <a:gd name="connsiteY90" fmla="*/ 1206 h 10000"/>
              <a:gd name="connsiteX91" fmla="*/ 9498 w 10000"/>
              <a:gd name="connsiteY91" fmla="*/ 545 h 10000"/>
              <a:gd name="connsiteX92" fmla="*/ 9588 w 10000"/>
              <a:gd name="connsiteY92" fmla="*/ 4163 h 10000"/>
              <a:gd name="connsiteX93" fmla="*/ 9661 w 10000"/>
              <a:gd name="connsiteY93" fmla="*/ 5700 h 10000"/>
              <a:gd name="connsiteX94" fmla="*/ 9836 w 10000"/>
              <a:gd name="connsiteY94" fmla="*/ 5700 h 10000"/>
              <a:gd name="connsiteX95" fmla="*/ 9913 w 10000"/>
              <a:gd name="connsiteY95" fmla="*/ 5156 h 10000"/>
              <a:gd name="connsiteX96" fmla="*/ 10000 w 10000"/>
              <a:gd name="connsiteY9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934 w 10000"/>
              <a:gd name="connsiteY65" fmla="*/ 6148 h 10000"/>
              <a:gd name="connsiteX66" fmla="*/ 7022 w 10000"/>
              <a:gd name="connsiteY66" fmla="*/ 5486 h 10000"/>
              <a:gd name="connsiteX67" fmla="*/ 7108 w 10000"/>
              <a:gd name="connsiteY67" fmla="*/ 5700 h 10000"/>
              <a:gd name="connsiteX68" fmla="*/ 7188 w 10000"/>
              <a:gd name="connsiteY68" fmla="*/ 5156 h 10000"/>
              <a:gd name="connsiteX69" fmla="*/ 7360 w 10000"/>
              <a:gd name="connsiteY69" fmla="*/ 4942 h 10000"/>
              <a:gd name="connsiteX70" fmla="*/ 7431 w 10000"/>
              <a:gd name="connsiteY70" fmla="*/ 5370 h 10000"/>
              <a:gd name="connsiteX71" fmla="*/ 7521 w 10000"/>
              <a:gd name="connsiteY71" fmla="*/ 5486 h 10000"/>
              <a:gd name="connsiteX72" fmla="*/ 7594 w 10000"/>
              <a:gd name="connsiteY72" fmla="*/ 6362 h 10000"/>
              <a:gd name="connsiteX73" fmla="*/ 7768 w 10000"/>
              <a:gd name="connsiteY73" fmla="*/ 6265 h 10000"/>
              <a:gd name="connsiteX74" fmla="*/ 7840 w 10000"/>
              <a:gd name="connsiteY74" fmla="*/ 5817 h 10000"/>
              <a:gd name="connsiteX75" fmla="*/ 7930 w 10000"/>
              <a:gd name="connsiteY75" fmla="*/ 7023 h 10000"/>
              <a:gd name="connsiteX76" fmla="*/ 8022 w 10000"/>
              <a:gd name="connsiteY76" fmla="*/ 2743 h 10000"/>
              <a:gd name="connsiteX77" fmla="*/ 8181 w 10000"/>
              <a:gd name="connsiteY77" fmla="*/ 0 h 10000"/>
              <a:gd name="connsiteX78" fmla="*/ 8269 w 10000"/>
              <a:gd name="connsiteY78" fmla="*/ 1323 h 10000"/>
              <a:gd name="connsiteX79" fmla="*/ 8338 w 10000"/>
              <a:gd name="connsiteY79" fmla="*/ 875 h 10000"/>
              <a:gd name="connsiteX80" fmla="*/ 8429 w 10000"/>
              <a:gd name="connsiteY80" fmla="*/ 2082 h 10000"/>
              <a:gd name="connsiteX81" fmla="*/ 8592 w 10000"/>
              <a:gd name="connsiteY81" fmla="*/ 1751 h 10000"/>
              <a:gd name="connsiteX82" fmla="*/ 8677 w 10000"/>
              <a:gd name="connsiteY82" fmla="*/ 1751 h 10000"/>
              <a:gd name="connsiteX83" fmla="*/ 8755 w 10000"/>
              <a:gd name="connsiteY83" fmla="*/ 1965 h 10000"/>
              <a:gd name="connsiteX84" fmla="*/ 8839 w 10000"/>
              <a:gd name="connsiteY84" fmla="*/ 2626 h 10000"/>
              <a:gd name="connsiteX85" fmla="*/ 9002 w 10000"/>
              <a:gd name="connsiteY85" fmla="*/ 1634 h 10000"/>
              <a:gd name="connsiteX86" fmla="*/ 9091 w 10000"/>
              <a:gd name="connsiteY86" fmla="*/ 2082 h 10000"/>
              <a:gd name="connsiteX87" fmla="*/ 9161 w 10000"/>
              <a:gd name="connsiteY87" fmla="*/ 1965 h 10000"/>
              <a:gd name="connsiteX88" fmla="*/ 9252 w 10000"/>
              <a:gd name="connsiteY88" fmla="*/ 992 h 10000"/>
              <a:gd name="connsiteX89" fmla="*/ 9414 w 10000"/>
              <a:gd name="connsiteY89" fmla="*/ 1206 h 10000"/>
              <a:gd name="connsiteX90" fmla="*/ 9498 w 10000"/>
              <a:gd name="connsiteY90" fmla="*/ 545 h 10000"/>
              <a:gd name="connsiteX91" fmla="*/ 9588 w 10000"/>
              <a:gd name="connsiteY91" fmla="*/ 4163 h 10000"/>
              <a:gd name="connsiteX92" fmla="*/ 9661 w 10000"/>
              <a:gd name="connsiteY92" fmla="*/ 5700 h 10000"/>
              <a:gd name="connsiteX93" fmla="*/ 9836 w 10000"/>
              <a:gd name="connsiteY93" fmla="*/ 5700 h 10000"/>
              <a:gd name="connsiteX94" fmla="*/ 9913 w 10000"/>
              <a:gd name="connsiteY94" fmla="*/ 5156 h 10000"/>
              <a:gd name="connsiteX95" fmla="*/ 10000 w 10000"/>
              <a:gd name="connsiteY9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934 w 10000"/>
              <a:gd name="connsiteY64" fmla="*/ 6148 h 10000"/>
              <a:gd name="connsiteX65" fmla="*/ 7022 w 10000"/>
              <a:gd name="connsiteY65" fmla="*/ 5486 h 10000"/>
              <a:gd name="connsiteX66" fmla="*/ 7108 w 10000"/>
              <a:gd name="connsiteY66" fmla="*/ 5700 h 10000"/>
              <a:gd name="connsiteX67" fmla="*/ 7188 w 10000"/>
              <a:gd name="connsiteY67" fmla="*/ 5156 h 10000"/>
              <a:gd name="connsiteX68" fmla="*/ 7360 w 10000"/>
              <a:gd name="connsiteY68" fmla="*/ 4942 h 10000"/>
              <a:gd name="connsiteX69" fmla="*/ 7431 w 10000"/>
              <a:gd name="connsiteY69" fmla="*/ 5370 h 10000"/>
              <a:gd name="connsiteX70" fmla="*/ 7521 w 10000"/>
              <a:gd name="connsiteY70" fmla="*/ 5486 h 10000"/>
              <a:gd name="connsiteX71" fmla="*/ 7594 w 10000"/>
              <a:gd name="connsiteY71" fmla="*/ 6362 h 10000"/>
              <a:gd name="connsiteX72" fmla="*/ 7768 w 10000"/>
              <a:gd name="connsiteY72" fmla="*/ 6265 h 10000"/>
              <a:gd name="connsiteX73" fmla="*/ 7840 w 10000"/>
              <a:gd name="connsiteY73" fmla="*/ 5817 h 10000"/>
              <a:gd name="connsiteX74" fmla="*/ 7930 w 10000"/>
              <a:gd name="connsiteY74" fmla="*/ 7023 h 10000"/>
              <a:gd name="connsiteX75" fmla="*/ 8022 w 10000"/>
              <a:gd name="connsiteY75" fmla="*/ 2743 h 10000"/>
              <a:gd name="connsiteX76" fmla="*/ 8181 w 10000"/>
              <a:gd name="connsiteY76" fmla="*/ 0 h 10000"/>
              <a:gd name="connsiteX77" fmla="*/ 8269 w 10000"/>
              <a:gd name="connsiteY77" fmla="*/ 1323 h 10000"/>
              <a:gd name="connsiteX78" fmla="*/ 8338 w 10000"/>
              <a:gd name="connsiteY78" fmla="*/ 875 h 10000"/>
              <a:gd name="connsiteX79" fmla="*/ 8429 w 10000"/>
              <a:gd name="connsiteY79" fmla="*/ 2082 h 10000"/>
              <a:gd name="connsiteX80" fmla="*/ 8592 w 10000"/>
              <a:gd name="connsiteY80" fmla="*/ 1751 h 10000"/>
              <a:gd name="connsiteX81" fmla="*/ 8677 w 10000"/>
              <a:gd name="connsiteY81" fmla="*/ 1751 h 10000"/>
              <a:gd name="connsiteX82" fmla="*/ 8755 w 10000"/>
              <a:gd name="connsiteY82" fmla="*/ 1965 h 10000"/>
              <a:gd name="connsiteX83" fmla="*/ 8839 w 10000"/>
              <a:gd name="connsiteY83" fmla="*/ 2626 h 10000"/>
              <a:gd name="connsiteX84" fmla="*/ 9002 w 10000"/>
              <a:gd name="connsiteY84" fmla="*/ 1634 h 10000"/>
              <a:gd name="connsiteX85" fmla="*/ 9091 w 10000"/>
              <a:gd name="connsiteY85" fmla="*/ 2082 h 10000"/>
              <a:gd name="connsiteX86" fmla="*/ 9161 w 10000"/>
              <a:gd name="connsiteY86" fmla="*/ 1965 h 10000"/>
              <a:gd name="connsiteX87" fmla="*/ 9252 w 10000"/>
              <a:gd name="connsiteY87" fmla="*/ 992 h 10000"/>
              <a:gd name="connsiteX88" fmla="*/ 9414 w 10000"/>
              <a:gd name="connsiteY88" fmla="*/ 1206 h 10000"/>
              <a:gd name="connsiteX89" fmla="*/ 9498 w 10000"/>
              <a:gd name="connsiteY89" fmla="*/ 545 h 10000"/>
              <a:gd name="connsiteX90" fmla="*/ 9588 w 10000"/>
              <a:gd name="connsiteY90" fmla="*/ 4163 h 10000"/>
              <a:gd name="connsiteX91" fmla="*/ 9661 w 10000"/>
              <a:gd name="connsiteY91" fmla="*/ 5700 h 10000"/>
              <a:gd name="connsiteX92" fmla="*/ 9836 w 10000"/>
              <a:gd name="connsiteY92" fmla="*/ 5700 h 10000"/>
              <a:gd name="connsiteX93" fmla="*/ 9913 w 10000"/>
              <a:gd name="connsiteY93" fmla="*/ 5156 h 10000"/>
              <a:gd name="connsiteX94" fmla="*/ 10000 w 10000"/>
              <a:gd name="connsiteY9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934 w 10000"/>
              <a:gd name="connsiteY63" fmla="*/ 6148 h 10000"/>
              <a:gd name="connsiteX64" fmla="*/ 7022 w 10000"/>
              <a:gd name="connsiteY64" fmla="*/ 5486 h 10000"/>
              <a:gd name="connsiteX65" fmla="*/ 7108 w 10000"/>
              <a:gd name="connsiteY65" fmla="*/ 5700 h 10000"/>
              <a:gd name="connsiteX66" fmla="*/ 7188 w 10000"/>
              <a:gd name="connsiteY66" fmla="*/ 5156 h 10000"/>
              <a:gd name="connsiteX67" fmla="*/ 7360 w 10000"/>
              <a:gd name="connsiteY67" fmla="*/ 4942 h 10000"/>
              <a:gd name="connsiteX68" fmla="*/ 7431 w 10000"/>
              <a:gd name="connsiteY68" fmla="*/ 5370 h 10000"/>
              <a:gd name="connsiteX69" fmla="*/ 7521 w 10000"/>
              <a:gd name="connsiteY69" fmla="*/ 5486 h 10000"/>
              <a:gd name="connsiteX70" fmla="*/ 7594 w 10000"/>
              <a:gd name="connsiteY70" fmla="*/ 6362 h 10000"/>
              <a:gd name="connsiteX71" fmla="*/ 7768 w 10000"/>
              <a:gd name="connsiteY71" fmla="*/ 6265 h 10000"/>
              <a:gd name="connsiteX72" fmla="*/ 7840 w 10000"/>
              <a:gd name="connsiteY72" fmla="*/ 5817 h 10000"/>
              <a:gd name="connsiteX73" fmla="*/ 7930 w 10000"/>
              <a:gd name="connsiteY73" fmla="*/ 7023 h 10000"/>
              <a:gd name="connsiteX74" fmla="*/ 8022 w 10000"/>
              <a:gd name="connsiteY74" fmla="*/ 2743 h 10000"/>
              <a:gd name="connsiteX75" fmla="*/ 8181 w 10000"/>
              <a:gd name="connsiteY75" fmla="*/ 0 h 10000"/>
              <a:gd name="connsiteX76" fmla="*/ 8269 w 10000"/>
              <a:gd name="connsiteY76" fmla="*/ 1323 h 10000"/>
              <a:gd name="connsiteX77" fmla="*/ 8338 w 10000"/>
              <a:gd name="connsiteY77" fmla="*/ 875 h 10000"/>
              <a:gd name="connsiteX78" fmla="*/ 8429 w 10000"/>
              <a:gd name="connsiteY78" fmla="*/ 2082 h 10000"/>
              <a:gd name="connsiteX79" fmla="*/ 8592 w 10000"/>
              <a:gd name="connsiteY79" fmla="*/ 1751 h 10000"/>
              <a:gd name="connsiteX80" fmla="*/ 8677 w 10000"/>
              <a:gd name="connsiteY80" fmla="*/ 1751 h 10000"/>
              <a:gd name="connsiteX81" fmla="*/ 8755 w 10000"/>
              <a:gd name="connsiteY81" fmla="*/ 1965 h 10000"/>
              <a:gd name="connsiteX82" fmla="*/ 8839 w 10000"/>
              <a:gd name="connsiteY82" fmla="*/ 2626 h 10000"/>
              <a:gd name="connsiteX83" fmla="*/ 9002 w 10000"/>
              <a:gd name="connsiteY83" fmla="*/ 1634 h 10000"/>
              <a:gd name="connsiteX84" fmla="*/ 9091 w 10000"/>
              <a:gd name="connsiteY84" fmla="*/ 2082 h 10000"/>
              <a:gd name="connsiteX85" fmla="*/ 9161 w 10000"/>
              <a:gd name="connsiteY85" fmla="*/ 1965 h 10000"/>
              <a:gd name="connsiteX86" fmla="*/ 9252 w 10000"/>
              <a:gd name="connsiteY86" fmla="*/ 992 h 10000"/>
              <a:gd name="connsiteX87" fmla="*/ 9414 w 10000"/>
              <a:gd name="connsiteY87" fmla="*/ 1206 h 10000"/>
              <a:gd name="connsiteX88" fmla="*/ 9498 w 10000"/>
              <a:gd name="connsiteY88" fmla="*/ 545 h 10000"/>
              <a:gd name="connsiteX89" fmla="*/ 9588 w 10000"/>
              <a:gd name="connsiteY89" fmla="*/ 4163 h 10000"/>
              <a:gd name="connsiteX90" fmla="*/ 9661 w 10000"/>
              <a:gd name="connsiteY90" fmla="*/ 5700 h 10000"/>
              <a:gd name="connsiteX91" fmla="*/ 9836 w 10000"/>
              <a:gd name="connsiteY91" fmla="*/ 5700 h 10000"/>
              <a:gd name="connsiteX92" fmla="*/ 9913 w 10000"/>
              <a:gd name="connsiteY92" fmla="*/ 5156 h 10000"/>
              <a:gd name="connsiteX93" fmla="*/ 10000 w 10000"/>
              <a:gd name="connsiteY9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450 w 10000"/>
              <a:gd name="connsiteY61" fmla="*/ 5156 h 10000"/>
              <a:gd name="connsiteX62" fmla="*/ 6934 w 10000"/>
              <a:gd name="connsiteY62" fmla="*/ 6148 h 10000"/>
              <a:gd name="connsiteX63" fmla="*/ 7022 w 10000"/>
              <a:gd name="connsiteY63" fmla="*/ 5486 h 10000"/>
              <a:gd name="connsiteX64" fmla="*/ 7108 w 10000"/>
              <a:gd name="connsiteY64" fmla="*/ 5700 h 10000"/>
              <a:gd name="connsiteX65" fmla="*/ 7188 w 10000"/>
              <a:gd name="connsiteY65" fmla="*/ 5156 h 10000"/>
              <a:gd name="connsiteX66" fmla="*/ 7360 w 10000"/>
              <a:gd name="connsiteY66" fmla="*/ 4942 h 10000"/>
              <a:gd name="connsiteX67" fmla="*/ 7431 w 10000"/>
              <a:gd name="connsiteY67" fmla="*/ 5370 h 10000"/>
              <a:gd name="connsiteX68" fmla="*/ 7521 w 10000"/>
              <a:gd name="connsiteY68" fmla="*/ 5486 h 10000"/>
              <a:gd name="connsiteX69" fmla="*/ 7594 w 10000"/>
              <a:gd name="connsiteY69" fmla="*/ 6362 h 10000"/>
              <a:gd name="connsiteX70" fmla="*/ 7768 w 10000"/>
              <a:gd name="connsiteY70" fmla="*/ 6265 h 10000"/>
              <a:gd name="connsiteX71" fmla="*/ 7840 w 10000"/>
              <a:gd name="connsiteY71" fmla="*/ 5817 h 10000"/>
              <a:gd name="connsiteX72" fmla="*/ 7930 w 10000"/>
              <a:gd name="connsiteY72" fmla="*/ 7023 h 10000"/>
              <a:gd name="connsiteX73" fmla="*/ 8022 w 10000"/>
              <a:gd name="connsiteY73" fmla="*/ 2743 h 10000"/>
              <a:gd name="connsiteX74" fmla="*/ 8181 w 10000"/>
              <a:gd name="connsiteY74" fmla="*/ 0 h 10000"/>
              <a:gd name="connsiteX75" fmla="*/ 8269 w 10000"/>
              <a:gd name="connsiteY75" fmla="*/ 1323 h 10000"/>
              <a:gd name="connsiteX76" fmla="*/ 8338 w 10000"/>
              <a:gd name="connsiteY76" fmla="*/ 875 h 10000"/>
              <a:gd name="connsiteX77" fmla="*/ 8429 w 10000"/>
              <a:gd name="connsiteY77" fmla="*/ 2082 h 10000"/>
              <a:gd name="connsiteX78" fmla="*/ 8592 w 10000"/>
              <a:gd name="connsiteY78" fmla="*/ 1751 h 10000"/>
              <a:gd name="connsiteX79" fmla="*/ 8677 w 10000"/>
              <a:gd name="connsiteY79" fmla="*/ 1751 h 10000"/>
              <a:gd name="connsiteX80" fmla="*/ 8755 w 10000"/>
              <a:gd name="connsiteY80" fmla="*/ 1965 h 10000"/>
              <a:gd name="connsiteX81" fmla="*/ 8839 w 10000"/>
              <a:gd name="connsiteY81" fmla="*/ 2626 h 10000"/>
              <a:gd name="connsiteX82" fmla="*/ 9002 w 10000"/>
              <a:gd name="connsiteY82" fmla="*/ 1634 h 10000"/>
              <a:gd name="connsiteX83" fmla="*/ 9091 w 10000"/>
              <a:gd name="connsiteY83" fmla="*/ 2082 h 10000"/>
              <a:gd name="connsiteX84" fmla="*/ 9161 w 10000"/>
              <a:gd name="connsiteY84" fmla="*/ 1965 h 10000"/>
              <a:gd name="connsiteX85" fmla="*/ 9252 w 10000"/>
              <a:gd name="connsiteY85" fmla="*/ 992 h 10000"/>
              <a:gd name="connsiteX86" fmla="*/ 9414 w 10000"/>
              <a:gd name="connsiteY86" fmla="*/ 1206 h 10000"/>
              <a:gd name="connsiteX87" fmla="*/ 9498 w 10000"/>
              <a:gd name="connsiteY87" fmla="*/ 545 h 10000"/>
              <a:gd name="connsiteX88" fmla="*/ 9588 w 10000"/>
              <a:gd name="connsiteY88" fmla="*/ 4163 h 10000"/>
              <a:gd name="connsiteX89" fmla="*/ 9661 w 10000"/>
              <a:gd name="connsiteY89" fmla="*/ 5700 h 10000"/>
              <a:gd name="connsiteX90" fmla="*/ 9836 w 10000"/>
              <a:gd name="connsiteY90" fmla="*/ 5700 h 10000"/>
              <a:gd name="connsiteX91" fmla="*/ 9913 w 10000"/>
              <a:gd name="connsiteY91" fmla="*/ 5156 h 10000"/>
              <a:gd name="connsiteX92" fmla="*/ 10000 w 10000"/>
              <a:gd name="connsiteY9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450 w 10000"/>
              <a:gd name="connsiteY60" fmla="*/ 5156 h 10000"/>
              <a:gd name="connsiteX61" fmla="*/ 6934 w 10000"/>
              <a:gd name="connsiteY61" fmla="*/ 6148 h 10000"/>
              <a:gd name="connsiteX62" fmla="*/ 7022 w 10000"/>
              <a:gd name="connsiteY62" fmla="*/ 5486 h 10000"/>
              <a:gd name="connsiteX63" fmla="*/ 7108 w 10000"/>
              <a:gd name="connsiteY63" fmla="*/ 5700 h 10000"/>
              <a:gd name="connsiteX64" fmla="*/ 7188 w 10000"/>
              <a:gd name="connsiteY64" fmla="*/ 5156 h 10000"/>
              <a:gd name="connsiteX65" fmla="*/ 7360 w 10000"/>
              <a:gd name="connsiteY65" fmla="*/ 4942 h 10000"/>
              <a:gd name="connsiteX66" fmla="*/ 7431 w 10000"/>
              <a:gd name="connsiteY66" fmla="*/ 5370 h 10000"/>
              <a:gd name="connsiteX67" fmla="*/ 7521 w 10000"/>
              <a:gd name="connsiteY67" fmla="*/ 5486 h 10000"/>
              <a:gd name="connsiteX68" fmla="*/ 7594 w 10000"/>
              <a:gd name="connsiteY68" fmla="*/ 6362 h 10000"/>
              <a:gd name="connsiteX69" fmla="*/ 7768 w 10000"/>
              <a:gd name="connsiteY69" fmla="*/ 6265 h 10000"/>
              <a:gd name="connsiteX70" fmla="*/ 7840 w 10000"/>
              <a:gd name="connsiteY70" fmla="*/ 5817 h 10000"/>
              <a:gd name="connsiteX71" fmla="*/ 7930 w 10000"/>
              <a:gd name="connsiteY71" fmla="*/ 7023 h 10000"/>
              <a:gd name="connsiteX72" fmla="*/ 8022 w 10000"/>
              <a:gd name="connsiteY72" fmla="*/ 2743 h 10000"/>
              <a:gd name="connsiteX73" fmla="*/ 8181 w 10000"/>
              <a:gd name="connsiteY73" fmla="*/ 0 h 10000"/>
              <a:gd name="connsiteX74" fmla="*/ 8269 w 10000"/>
              <a:gd name="connsiteY74" fmla="*/ 1323 h 10000"/>
              <a:gd name="connsiteX75" fmla="*/ 8338 w 10000"/>
              <a:gd name="connsiteY75" fmla="*/ 875 h 10000"/>
              <a:gd name="connsiteX76" fmla="*/ 8429 w 10000"/>
              <a:gd name="connsiteY76" fmla="*/ 2082 h 10000"/>
              <a:gd name="connsiteX77" fmla="*/ 8592 w 10000"/>
              <a:gd name="connsiteY77" fmla="*/ 1751 h 10000"/>
              <a:gd name="connsiteX78" fmla="*/ 8677 w 10000"/>
              <a:gd name="connsiteY78" fmla="*/ 1751 h 10000"/>
              <a:gd name="connsiteX79" fmla="*/ 8755 w 10000"/>
              <a:gd name="connsiteY79" fmla="*/ 1965 h 10000"/>
              <a:gd name="connsiteX80" fmla="*/ 8839 w 10000"/>
              <a:gd name="connsiteY80" fmla="*/ 2626 h 10000"/>
              <a:gd name="connsiteX81" fmla="*/ 9002 w 10000"/>
              <a:gd name="connsiteY81" fmla="*/ 1634 h 10000"/>
              <a:gd name="connsiteX82" fmla="*/ 9091 w 10000"/>
              <a:gd name="connsiteY82" fmla="*/ 2082 h 10000"/>
              <a:gd name="connsiteX83" fmla="*/ 9161 w 10000"/>
              <a:gd name="connsiteY83" fmla="*/ 1965 h 10000"/>
              <a:gd name="connsiteX84" fmla="*/ 9252 w 10000"/>
              <a:gd name="connsiteY84" fmla="*/ 992 h 10000"/>
              <a:gd name="connsiteX85" fmla="*/ 9414 w 10000"/>
              <a:gd name="connsiteY85" fmla="*/ 1206 h 10000"/>
              <a:gd name="connsiteX86" fmla="*/ 9498 w 10000"/>
              <a:gd name="connsiteY86" fmla="*/ 545 h 10000"/>
              <a:gd name="connsiteX87" fmla="*/ 9588 w 10000"/>
              <a:gd name="connsiteY87" fmla="*/ 4163 h 10000"/>
              <a:gd name="connsiteX88" fmla="*/ 9661 w 10000"/>
              <a:gd name="connsiteY88" fmla="*/ 5700 h 10000"/>
              <a:gd name="connsiteX89" fmla="*/ 9836 w 10000"/>
              <a:gd name="connsiteY89" fmla="*/ 5700 h 10000"/>
              <a:gd name="connsiteX90" fmla="*/ 9913 w 10000"/>
              <a:gd name="connsiteY90" fmla="*/ 5156 h 10000"/>
              <a:gd name="connsiteX91" fmla="*/ 10000 w 10000"/>
              <a:gd name="connsiteY9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934 w 10000"/>
              <a:gd name="connsiteY60" fmla="*/ 6148 h 10000"/>
              <a:gd name="connsiteX61" fmla="*/ 7022 w 10000"/>
              <a:gd name="connsiteY61" fmla="*/ 5486 h 10000"/>
              <a:gd name="connsiteX62" fmla="*/ 7108 w 10000"/>
              <a:gd name="connsiteY62" fmla="*/ 5700 h 10000"/>
              <a:gd name="connsiteX63" fmla="*/ 7188 w 10000"/>
              <a:gd name="connsiteY63" fmla="*/ 5156 h 10000"/>
              <a:gd name="connsiteX64" fmla="*/ 7360 w 10000"/>
              <a:gd name="connsiteY64" fmla="*/ 4942 h 10000"/>
              <a:gd name="connsiteX65" fmla="*/ 7431 w 10000"/>
              <a:gd name="connsiteY65" fmla="*/ 5370 h 10000"/>
              <a:gd name="connsiteX66" fmla="*/ 7521 w 10000"/>
              <a:gd name="connsiteY66" fmla="*/ 5486 h 10000"/>
              <a:gd name="connsiteX67" fmla="*/ 7594 w 10000"/>
              <a:gd name="connsiteY67" fmla="*/ 6362 h 10000"/>
              <a:gd name="connsiteX68" fmla="*/ 7768 w 10000"/>
              <a:gd name="connsiteY68" fmla="*/ 6265 h 10000"/>
              <a:gd name="connsiteX69" fmla="*/ 7840 w 10000"/>
              <a:gd name="connsiteY69" fmla="*/ 5817 h 10000"/>
              <a:gd name="connsiteX70" fmla="*/ 7930 w 10000"/>
              <a:gd name="connsiteY70" fmla="*/ 7023 h 10000"/>
              <a:gd name="connsiteX71" fmla="*/ 8022 w 10000"/>
              <a:gd name="connsiteY71" fmla="*/ 2743 h 10000"/>
              <a:gd name="connsiteX72" fmla="*/ 8181 w 10000"/>
              <a:gd name="connsiteY72" fmla="*/ 0 h 10000"/>
              <a:gd name="connsiteX73" fmla="*/ 8269 w 10000"/>
              <a:gd name="connsiteY73" fmla="*/ 1323 h 10000"/>
              <a:gd name="connsiteX74" fmla="*/ 8338 w 10000"/>
              <a:gd name="connsiteY74" fmla="*/ 875 h 10000"/>
              <a:gd name="connsiteX75" fmla="*/ 8429 w 10000"/>
              <a:gd name="connsiteY75" fmla="*/ 2082 h 10000"/>
              <a:gd name="connsiteX76" fmla="*/ 8592 w 10000"/>
              <a:gd name="connsiteY76" fmla="*/ 1751 h 10000"/>
              <a:gd name="connsiteX77" fmla="*/ 8677 w 10000"/>
              <a:gd name="connsiteY77" fmla="*/ 1751 h 10000"/>
              <a:gd name="connsiteX78" fmla="*/ 8755 w 10000"/>
              <a:gd name="connsiteY78" fmla="*/ 1965 h 10000"/>
              <a:gd name="connsiteX79" fmla="*/ 8839 w 10000"/>
              <a:gd name="connsiteY79" fmla="*/ 2626 h 10000"/>
              <a:gd name="connsiteX80" fmla="*/ 9002 w 10000"/>
              <a:gd name="connsiteY80" fmla="*/ 1634 h 10000"/>
              <a:gd name="connsiteX81" fmla="*/ 9091 w 10000"/>
              <a:gd name="connsiteY81" fmla="*/ 2082 h 10000"/>
              <a:gd name="connsiteX82" fmla="*/ 9161 w 10000"/>
              <a:gd name="connsiteY82" fmla="*/ 1965 h 10000"/>
              <a:gd name="connsiteX83" fmla="*/ 9252 w 10000"/>
              <a:gd name="connsiteY83" fmla="*/ 992 h 10000"/>
              <a:gd name="connsiteX84" fmla="*/ 9414 w 10000"/>
              <a:gd name="connsiteY84" fmla="*/ 1206 h 10000"/>
              <a:gd name="connsiteX85" fmla="*/ 9498 w 10000"/>
              <a:gd name="connsiteY85" fmla="*/ 545 h 10000"/>
              <a:gd name="connsiteX86" fmla="*/ 9588 w 10000"/>
              <a:gd name="connsiteY86" fmla="*/ 4163 h 10000"/>
              <a:gd name="connsiteX87" fmla="*/ 9661 w 10000"/>
              <a:gd name="connsiteY87" fmla="*/ 5700 h 10000"/>
              <a:gd name="connsiteX88" fmla="*/ 9836 w 10000"/>
              <a:gd name="connsiteY88" fmla="*/ 5700 h 10000"/>
              <a:gd name="connsiteX89" fmla="*/ 9913 w 10000"/>
              <a:gd name="connsiteY89" fmla="*/ 5156 h 10000"/>
              <a:gd name="connsiteX90" fmla="*/ 10000 w 10000"/>
              <a:gd name="connsiteY9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934 w 10000"/>
              <a:gd name="connsiteY59" fmla="*/ 6148 h 10000"/>
              <a:gd name="connsiteX60" fmla="*/ 7022 w 10000"/>
              <a:gd name="connsiteY60" fmla="*/ 5486 h 10000"/>
              <a:gd name="connsiteX61" fmla="*/ 7108 w 10000"/>
              <a:gd name="connsiteY61" fmla="*/ 5700 h 10000"/>
              <a:gd name="connsiteX62" fmla="*/ 7188 w 10000"/>
              <a:gd name="connsiteY62" fmla="*/ 5156 h 10000"/>
              <a:gd name="connsiteX63" fmla="*/ 7360 w 10000"/>
              <a:gd name="connsiteY63" fmla="*/ 4942 h 10000"/>
              <a:gd name="connsiteX64" fmla="*/ 7431 w 10000"/>
              <a:gd name="connsiteY64" fmla="*/ 5370 h 10000"/>
              <a:gd name="connsiteX65" fmla="*/ 7521 w 10000"/>
              <a:gd name="connsiteY65" fmla="*/ 5486 h 10000"/>
              <a:gd name="connsiteX66" fmla="*/ 7594 w 10000"/>
              <a:gd name="connsiteY66" fmla="*/ 6362 h 10000"/>
              <a:gd name="connsiteX67" fmla="*/ 7768 w 10000"/>
              <a:gd name="connsiteY67" fmla="*/ 6265 h 10000"/>
              <a:gd name="connsiteX68" fmla="*/ 7840 w 10000"/>
              <a:gd name="connsiteY68" fmla="*/ 5817 h 10000"/>
              <a:gd name="connsiteX69" fmla="*/ 7930 w 10000"/>
              <a:gd name="connsiteY69" fmla="*/ 7023 h 10000"/>
              <a:gd name="connsiteX70" fmla="*/ 8022 w 10000"/>
              <a:gd name="connsiteY70" fmla="*/ 2743 h 10000"/>
              <a:gd name="connsiteX71" fmla="*/ 8181 w 10000"/>
              <a:gd name="connsiteY71" fmla="*/ 0 h 10000"/>
              <a:gd name="connsiteX72" fmla="*/ 8269 w 10000"/>
              <a:gd name="connsiteY72" fmla="*/ 1323 h 10000"/>
              <a:gd name="connsiteX73" fmla="*/ 8338 w 10000"/>
              <a:gd name="connsiteY73" fmla="*/ 875 h 10000"/>
              <a:gd name="connsiteX74" fmla="*/ 8429 w 10000"/>
              <a:gd name="connsiteY74" fmla="*/ 2082 h 10000"/>
              <a:gd name="connsiteX75" fmla="*/ 8592 w 10000"/>
              <a:gd name="connsiteY75" fmla="*/ 1751 h 10000"/>
              <a:gd name="connsiteX76" fmla="*/ 8677 w 10000"/>
              <a:gd name="connsiteY76" fmla="*/ 1751 h 10000"/>
              <a:gd name="connsiteX77" fmla="*/ 8755 w 10000"/>
              <a:gd name="connsiteY77" fmla="*/ 1965 h 10000"/>
              <a:gd name="connsiteX78" fmla="*/ 8839 w 10000"/>
              <a:gd name="connsiteY78" fmla="*/ 2626 h 10000"/>
              <a:gd name="connsiteX79" fmla="*/ 9002 w 10000"/>
              <a:gd name="connsiteY79" fmla="*/ 1634 h 10000"/>
              <a:gd name="connsiteX80" fmla="*/ 9091 w 10000"/>
              <a:gd name="connsiteY80" fmla="*/ 2082 h 10000"/>
              <a:gd name="connsiteX81" fmla="*/ 9161 w 10000"/>
              <a:gd name="connsiteY81" fmla="*/ 1965 h 10000"/>
              <a:gd name="connsiteX82" fmla="*/ 9252 w 10000"/>
              <a:gd name="connsiteY82" fmla="*/ 992 h 10000"/>
              <a:gd name="connsiteX83" fmla="*/ 9414 w 10000"/>
              <a:gd name="connsiteY83" fmla="*/ 1206 h 10000"/>
              <a:gd name="connsiteX84" fmla="*/ 9498 w 10000"/>
              <a:gd name="connsiteY84" fmla="*/ 545 h 10000"/>
              <a:gd name="connsiteX85" fmla="*/ 9588 w 10000"/>
              <a:gd name="connsiteY85" fmla="*/ 4163 h 10000"/>
              <a:gd name="connsiteX86" fmla="*/ 9661 w 10000"/>
              <a:gd name="connsiteY86" fmla="*/ 5700 h 10000"/>
              <a:gd name="connsiteX87" fmla="*/ 9836 w 10000"/>
              <a:gd name="connsiteY87" fmla="*/ 5700 h 10000"/>
              <a:gd name="connsiteX88" fmla="*/ 9913 w 10000"/>
              <a:gd name="connsiteY88" fmla="*/ 5156 h 10000"/>
              <a:gd name="connsiteX89" fmla="*/ 10000 w 10000"/>
              <a:gd name="connsiteY8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934 w 10000"/>
              <a:gd name="connsiteY58" fmla="*/ 6148 h 10000"/>
              <a:gd name="connsiteX59" fmla="*/ 7022 w 10000"/>
              <a:gd name="connsiteY59" fmla="*/ 5486 h 10000"/>
              <a:gd name="connsiteX60" fmla="*/ 7108 w 10000"/>
              <a:gd name="connsiteY60" fmla="*/ 5700 h 10000"/>
              <a:gd name="connsiteX61" fmla="*/ 7188 w 10000"/>
              <a:gd name="connsiteY61" fmla="*/ 5156 h 10000"/>
              <a:gd name="connsiteX62" fmla="*/ 7360 w 10000"/>
              <a:gd name="connsiteY62" fmla="*/ 4942 h 10000"/>
              <a:gd name="connsiteX63" fmla="*/ 7431 w 10000"/>
              <a:gd name="connsiteY63" fmla="*/ 5370 h 10000"/>
              <a:gd name="connsiteX64" fmla="*/ 7521 w 10000"/>
              <a:gd name="connsiteY64" fmla="*/ 5486 h 10000"/>
              <a:gd name="connsiteX65" fmla="*/ 7594 w 10000"/>
              <a:gd name="connsiteY65" fmla="*/ 6362 h 10000"/>
              <a:gd name="connsiteX66" fmla="*/ 7768 w 10000"/>
              <a:gd name="connsiteY66" fmla="*/ 6265 h 10000"/>
              <a:gd name="connsiteX67" fmla="*/ 7840 w 10000"/>
              <a:gd name="connsiteY67" fmla="*/ 5817 h 10000"/>
              <a:gd name="connsiteX68" fmla="*/ 7930 w 10000"/>
              <a:gd name="connsiteY68" fmla="*/ 7023 h 10000"/>
              <a:gd name="connsiteX69" fmla="*/ 8022 w 10000"/>
              <a:gd name="connsiteY69" fmla="*/ 2743 h 10000"/>
              <a:gd name="connsiteX70" fmla="*/ 8181 w 10000"/>
              <a:gd name="connsiteY70" fmla="*/ 0 h 10000"/>
              <a:gd name="connsiteX71" fmla="*/ 8269 w 10000"/>
              <a:gd name="connsiteY71" fmla="*/ 1323 h 10000"/>
              <a:gd name="connsiteX72" fmla="*/ 8338 w 10000"/>
              <a:gd name="connsiteY72" fmla="*/ 875 h 10000"/>
              <a:gd name="connsiteX73" fmla="*/ 8429 w 10000"/>
              <a:gd name="connsiteY73" fmla="*/ 2082 h 10000"/>
              <a:gd name="connsiteX74" fmla="*/ 8592 w 10000"/>
              <a:gd name="connsiteY74" fmla="*/ 1751 h 10000"/>
              <a:gd name="connsiteX75" fmla="*/ 8677 w 10000"/>
              <a:gd name="connsiteY75" fmla="*/ 1751 h 10000"/>
              <a:gd name="connsiteX76" fmla="*/ 8755 w 10000"/>
              <a:gd name="connsiteY76" fmla="*/ 1965 h 10000"/>
              <a:gd name="connsiteX77" fmla="*/ 8839 w 10000"/>
              <a:gd name="connsiteY77" fmla="*/ 2626 h 10000"/>
              <a:gd name="connsiteX78" fmla="*/ 9002 w 10000"/>
              <a:gd name="connsiteY78" fmla="*/ 1634 h 10000"/>
              <a:gd name="connsiteX79" fmla="*/ 9091 w 10000"/>
              <a:gd name="connsiteY79" fmla="*/ 2082 h 10000"/>
              <a:gd name="connsiteX80" fmla="*/ 9161 w 10000"/>
              <a:gd name="connsiteY80" fmla="*/ 1965 h 10000"/>
              <a:gd name="connsiteX81" fmla="*/ 9252 w 10000"/>
              <a:gd name="connsiteY81" fmla="*/ 992 h 10000"/>
              <a:gd name="connsiteX82" fmla="*/ 9414 w 10000"/>
              <a:gd name="connsiteY82" fmla="*/ 1206 h 10000"/>
              <a:gd name="connsiteX83" fmla="*/ 9498 w 10000"/>
              <a:gd name="connsiteY83" fmla="*/ 545 h 10000"/>
              <a:gd name="connsiteX84" fmla="*/ 9588 w 10000"/>
              <a:gd name="connsiteY84" fmla="*/ 4163 h 10000"/>
              <a:gd name="connsiteX85" fmla="*/ 9661 w 10000"/>
              <a:gd name="connsiteY85" fmla="*/ 5700 h 10000"/>
              <a:gd name="connsiteX86" fmla="*/ 9836 w 10000"/>
              <a:gd name="connsiteY86" fmla="*/ 5700 h 10000"/>
              <a:gd name="connsiteX87" fmla="*/ 9913 w 10000"/>
              <a:gd name="connsiteY87" fmla="*/ 5156 h 10000"/>
              <a:gd name="connsiteX88" fmla="*/ 10000 w 10000"/>
              <a:gd name="connsiteY8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6934 w 10000"/>
              <a:gd name="connsiteY57" fmla="*/ 6148 h 10000"/>
              <a:gd name="connsiteX58" fmla="*/ 7022 w 10000"/>
              <a:gd name="connsiteY58" fmla="*/ 5486 h 10000"/>
              <a:gd name="connsiteX59" fmla="*/ 7108 w 10000"/>
              <a:gd name="connsiteY59" fmla="*/ 5700 h 10000"/>
              <a:gd name="connsiteX60" fmla="*/ 7188 w 10000"/>
              <a:gd name="connsiteY60" fmla="*/ 5156 h 10000"/>
              <a:gd name="connsiteX61" fmla="*/ 7360 w 10000"/>
              <a:gd name="connsiteY61" fmla="*/ 4942 h 10000"/>
              <a:gd name="connsiteX62" fmla="*/ 7431 w 10000"/>
              <a:gd name="connsiteY62" fmla="*/ 5370 h 10000"/>
              <a:gd name="connsiteX63" fmla="*/ 7521 w 10000"/>
              <a:gd name="connsiteY63" fmla="*/ 5486 h 10000"/>
              <a:gd name="connsiteX64" fmla="*/ 7594 w 10000"/>
              <a:gd name="connsiteY64" fmla="*/ 6362 h 10000"/>
              <a:gd name="connsiteX65" fmla="*/ 7768 w 10000"/>
              <a:gd name="connsiteY65" fmla="*/ 6265 h 10000"/>
              <a:gd name="connsiteX66" fmla="*/ 7840 w 10000"/>
              <a:gd name="connsiteY66" fmla="*/ 5817 h 10000"/>
              <a:gd name="connsiteX67" fmla="*/ 7930 w 10000"/>
              <a:gd name="connsiteY67" fmla="*/ 7023 h 10000"/>
              <a:gd name="connsiteX68" fmla="*/ 8022 w 10000"/>
              <a:gd name="connsiteY68" fmla="*/ 2743 h 10000"/>
              <a:gd name="connsiteX69" fmla="*/ 8181 w 10000"/>
              <a:gd name="connsiteY69" fmla="*/ 0 h 10000"/>
              <a:gd name="connsiteX70" fmla="*/ 8269 w 10000"/>
              <a:gd name="connsiteY70" fmla="*/ 1323 h 10000"/>
              <a:gd name="connsiteX71" fmla="*/ 8338 w 10000"/>
              <a:gd name="connsiteY71" fmla="*/ 875 h 10000"/>
              <a:gd name="connsiteX72" fmla="*/ 8429 w 10000"/>
              <a:gd name="connsiteY72" fmla="*/ 2082 h 10000"/>
              <a:gd name="connsiteX73" fmla="*/ 8592 w 10000"/>
              <a:gd name="connsiteY73" fmla="*/ 1751 h 10000"/>
              <a:gd name="connsiteX74" fmla="*/ 8677 w 10000"/>
              <a:gd name="connsiteY74" fmla="*/ 1751 h 10000"/>
              <a:gd name="connsiteX75" fmla="*/ 8755 w 10000"/>
              <a:gd name="connsiteY75" fmla="*/ 1965 h 10000"/>
              <a:gd name="connsiteX76" fmla="*/ 8839 w 10000"/>
              <a:gd name="connsiteY76" fmla="*/ 2626 h 10000"/>
              <a:gd name="connsiteX77" fmla="*/ 9002 w 10000"/>
              <a:gd name="connsiteY77" fmla="*/ 1634 h 10000"/>
              <a:gd name="connsiteX78" fmla="*/ 9091 w 10000"/>
              <a:gd name="connsiteY78" fmla="*/ 2082 h 10000"/>
              <a:gd name="connsiteX79" fmla="*/ 9161 w 10000"/>
              <a:gd name="connsiteY79" fmla="*/ 1965 h 10000"/>
              <a:gd name="connsiteX80" fmla="*/ 9252 w 10000"/>
              <a:gd name="connsiteY80" fmla="*/ 992 h 10000"/>
              <a:gd name="connsiteX81" fmla="*/ 9414 w 10000"/>
              <a:gd name="connsiteY81" fmla="*/ 1206 h 10000"/>
              <a:gd name="connsiteX82" fmla="*/ 9498 w 10000"/>
              <a:gd name="connsiteY82" fmla="*/ 545 h 10000"/>
              <a:gd name="connsiteX83" fmla="*/ 9588 w 10000"/>
              <a:gd name="connsiteY83" fmla="*/ 4163 h 10000"/>
              <a:gd name="connsiteX84" fmla="*/ 9661 w 10000"/>
              <a:gd name="connsiteY84" fmla="*/ 5700 h 10000"/>
              <a:gd name="connsiteX85" fmla="*/ 9836 w 10000"/>
              <a:gd name="connsiteY85" fmla="*/ 5700 h 10000"/>
              <a:gd name="connsiteX86" fmla="*/ 9913 w 10000"/>
              <a:gd name="connsiteY86" fmla="*/ 5156 h 10000"/>
              <a:gd name="connsiteX87" fmla="*/ 10000 w 10000"/>
              <a:gd name="connsiteY8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6934 w 10000"/>
              <a:gd name="connsiteY56" fmla="*/ 6148 h 10000"/>
              <a:gd name="connsiteX57" fmla="*/ 7022 w 10000"/>
              <a:gd name="connsiteY57" fmla="*/ 5486 h 10000"/>
              <a:gd name="connsiteX58" fmla="*/ 7108 w 10000"/>
              <a:gd name="connsiteY58" fmla="*/ 5700 h 10000"/>
              <a:gd name="connsiteX59" fmla="*/ 7188 w 10000"/>
              <a:gd name="connsiteY59" fmla="*/ 5156 h 10000"/>
              <a:gd name="connsiteX60" fmla="*/ 7360 w 10000"/>
              <a:gd name="connsiteY60" fmla="*/ 4942 h 10000"/>
              <a:gd name="connsiteX61" fmla="*/ 7431 w 10000"/>
              <a:gd name="connsiteY61" fmla="*/ 5370 h 10000"/>
              <a:gd name="connsiteX62" fmla="*/ 7521 w 10000"/>
              <a:gd name="connsiteY62" fmla="*/ 5486 h 10000"/>
              <a:gd name="connsiteX63" fmla="*/ 7594 w 10000"/>
              <a:gd name="connsiteY63" fmla="*/ 6362 h 10000"/>
              <a:gd name="connsiteX64" fmla="*/ 7768 w 10000"/>
              <a:gd name="connsiteY64" fmla="*/ 6265 h 10000"/>
              <a:gd name="connsiteX65" fmla="*/ 7840 w 10000"/>
              <a:gd name="connsiteY65" fmla="*/ 5817 h 10000"/>
              <a:gd name="connsiteX66" fmla="*/ 7930 w 10000"/>
              <a:gd name="connsiteY66" fmla="*/ 7023 h 10000"/>
              <a:gd name="connsiteX67" fmla="*/ 8022 w 10000"/>
              <a:gd name="connsiteY67" fmla="*/ 2743 h 10000"/>
              <a:gd name="connsiteX68" fmla="*/ 8181 w 10000"/>
              <a:gd name="connsiteY68" fmla="*/ 0 h 10000"/>
              <a:gd name="connsiteX69" fmla="*/ 8269 w 10000"/>
              <a:gd name="connsiteY69" fmla="*/ 1323 h 10000"/>
              <a:gd name="connsiteX70" fmla="*/ 8338 w 10000"/>
              <a:gd name="connsiteY70" fmla="*/ 875 h 10000"/>
              <a:gd name="connsiteX71" fmla="*/ 8429 w 10000"/>
              <a:gd name="connsiteY71" fmla="*/ 2082 h 10000"/>
              <a:gd name="connsiteX72" fmla="*/ 8592 w 10000"/>
              <a:gd name="connsiteY72" fmla="*/ 1751 h 10000"/>
              <a:gd name="connsiteX73" fmla="*/ 8677 w 10000"/>
              <a:gd name="connsiteY73" fmla="*/ 1751 h 10000"/>
              <a:gd name="connsiteX74" fmla="*/ 8755 w 10000"/>
              <a:gd name="connsiteY74" fmla="*/ 1965 h 10000"/>
              <a:gd name="connsiteX75" fmla="*/ 8839 w 10000"/>
              <a:gd name="connsiteY75" fmla="*/ 2626 h 10000"/>
              <a:gd name="connsiteX76" fmla="*/ 9002 w 10000"/>
              <a:gd name="connsiteY76" fmla="*/ 1634 h 10000"/>
              <a:gd name="connsiteX77" fmla="*/ 9091 w 10000"/>
              <a:gd name="connsiteY77" fmla="*/ 2082 h 10000"/>
              <a:gd name="connsiteX78" fmla="*/ 9161 w 10000"/>
              <a:gd name="connsiteY78" fmla="*/ 1965 h 10000"/>
              <a:gd name="connsiteX79" fmla="*/ 9252 w 10000"/>
              <a:gd name="connsiteY79" fmla="*/ 992 h 10000"/>
              <a:gd name="connsiteX80" fmla="*/ 9414 w 10000"/>
              <a:gd name="connsiteY80" fmla="*/ 1206 h 10000"/>
              <a:gd name="connsiteX81" fmla="*/ 9498 w 10000"/>
              <a:gd name="connsiteY81" fmla="*/ 545 h 10000"/>
              <a:gd name="connsiteX82" fmla="*/ 9588 w 10000"/>
              <a:gd name="connsiteY82" fmla="*/ 4163 h 10000"/>
              <a:gd name="connsiteX83" fmla="*/ 9661 w 10000"/>
              <a:gd name="connsiteY83" fmla="*/ 5700 h 10000"/>
              <a:gd name="connsiteX84" fmla="*/ 9836 w 10000"/>
              <a:gd name="connsiteY84" fmla="*/ 5700 h 10000"/>
              <a:gd name="connsiteX85" fmla="*/ 9913 w 10000"/>
              <a:gd name="connsiteY85" fmla="*/ 5156 h 10000"/>
              <a:gd name="connsiteX86" fmla="*/ 10000 w 10000"/>
              <a:gd name="connsiteY8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6934 w 10000"/>
              <a:gd name="connsiteY55" fmla="*/ 6148 h 10000"/>
              <a:gd name="connsiteX56" fmla="*/ 7022 w 10000"/>
              <a:gd name="connsiteY56" fmla="*/ 5486 h 10000"/>
              <a:gd name="connsiteX57" fmla="*/ 7108 w 10000"/>
              <a:gd name="connsiteY57" fmla="*/ 5700 h 10000"/>
              <a:gd name="connsiteX58" fmla="*/ 7188 w 10000"/>
              <a:gd name="connsiteY58" fmla="*/ 5156 h 10000"/>
              <a:gd name="connsiteX59" fmla="*/ 7360 w 10000"/>
              <a:gd name="connsiteY59" fmla="*/ 4942 h 10000"/>
              <a:gd name="connsiteX60" fmla="*/ 7431 w 10000"/>
              <a:gd name="connsiteY60" fmla="*/ 5370 h 10000"/>
              <a:gd name="connsiteX61" fmla="*/ 7521 w 10000"/>
              <a:gd name="connsiteY61" fmla="*/ 5486 h 10000"/>
              <a:gd name="connsiteX62" fmla="*/ 7594 w 10000"/>
              <a:gd name="connsiteY62" fmla="*/ 6362 h 10000"/>
              <a:gd name="connsiteX63" fmla="*/ 7768 w 10000"/>
              <a:gd name="connsiteY63" fmla="*/ 6265 h 10000"/>
              <a:gd name="connsiteX64" fmla="*/ 7840 w 10000"/>
              <a:gd name="connsiteY64" fmla="*/ 5817 h 10000"/>
              <a:gd name="connsiteX65" fmla="*/ 7930 w 10000"/>
              <a:gd name="connsiteY65" fmla="*/ 7023 h 10000"/>
              <a:gd name="connsiteX66" fmla="*/ 8022 w 10000"/>
              <a:gd name="connsiteY66" fmla="*/ 2743 h 10000"/>
              <a:gd name="connsiteX67" fmla="*/ 8181 w 10000"/>
              <a:gd name="connsiteY67" fmla="*/ 0 h 10000"/>
              <a:gd name="connsiteX68" fmla="*/ 8269 w 10000"/>
              <a:gd name="connsiteY68" fmla="*/ 1323 h 10000"/>
              <a:gd name="connsiteX69" fmla="*/ 8338 w 10000"/>
              <a:gd name="connsiteY69" fmla="*/ 875 h 10000"/>
              <a:gd name="connsiteX70" fmla="*/ 8429 w 10000"/>
              <a:gd name="connsiteY70" fmla="*/ 2082 h 10000"/>
              <a:gd name="connsiteX71" fmla="*/ 8592 w 10000"/>
              <a:gd name="connsiteY71" fmla="*/ 1751 h 10000"/>
              <a:gd name="connsiteX72" fmla="*/ 8677 w 10000"/>
              <a:gd name="connsiteY72" fmla="*/ 1751 h 10000"/>
              <a:gd name="connsiteX73" fmla="*/ 8755 w 10000"/>
              <a:gd name="connsiteY73" fmla="*/ 1965 h 10000"/>
              <a:gd name="connsiteX74" fmla="*/ 8839 w 10000"/>
              <a:gd name="connsiteY74" fmla="*/ 2626 h 10000"/>
              <a:gd name="connsiteX75" fmla="*/ 9002 w 10000"/>
              <a:gd name="connsiteY75" fmla="*/ 1634 h 10000"/>
              <a:gd name="connsiteX76" fmla="*/ 9091 w 10000"/>
              <a:gd name="connsiteY76" fmla="*/ 2082 h 10000"/>
              <a:gd name="connsiteX77" fmla="*/ 9161 w 10000"/>
              <a:gd name="connsiteY77" fmla="*/ 1965 h 10000"/>
              <a:gd name="connsiteX78" fmla="*/ 9252 w 10000"/>
              <a:gd name="connsiteY78" fmla="*/ 992 h 10000"/>
              <a:gd name="connsiteX79" fmla="*/ 9414 w 10000"/>
              <a:gd name="connsiteY79" fmla="*/ 1206 h 10000"/>
              <a:gd name="connsiteX80" fmla="*/ 9498 w 10000"/>
              <a:gd name="connsiteY80" fmla="*/ 545 h 10000"/>
              <a:gd name="connsiteX81" fmla="*/ 9588 w 10000"/>
              <a:gd name="connsiteY81" fmla="*/ 4163 h 10000"/>
              <a:gd name="connsiteX82" fmla="*/ 9661 w 10000"/>
              <a:gd name="connsiteY82" fmla="*/ 5700 h 10000"/>
              <a:gd name="connsiteX83" fmla="*/ 9836 w 10000"/>
              <a:gd name="connsiteY83" fmla="*/ 5700 h 10000"/>
              <a:gd name="connsiteX84" fmla="*/ 9913 w 10000"/>
              <a:gd name="connsiteY84" fmla="*/ 5156 h 10000"/>
              <a:gd name="connsiteX85" fmla="*/ 10000 w 10000"/>
              <a:gd name="connsiteY8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6934 w 10000"/>
              <a:gd name="connsiteY54" fmla="*/ 6148 h 10000"/>
              <a:gd name="connsiteX55" fmla="*/ 7022 w 10000"/>
              <a:gd name="connsiteY55" fmla="*/ 5486 h 10000"/>
              <a:gd name="connsiteX56" fmla="*/ 7108 w 10000"/>
              <a:gd name="connsiteY56" fmla="*/ 5700 h 10000"/>
              <a:gd name="connsiteX57" fmla="*/ 7188 w 10000"/>
              <a:gd name="connsiteY57" fmla="*/ 5156 h 10000"/>
              <a:gd name="connsiteX58" fmla="*/ 7360 w 10000"/>
              <a:gd name="connsiteY58" fmla="*/ 4942 h 10000"/>
              <a:gd name="connsiteX59" fmla="*/ 7431 w 10000"/>
              <a:gd name="connsiteY59" fmla="*/ 5370 h 10000"/>
              <a:gd name="connsiteX60" fmla="*/ 7521 w 10000"/>
              <a:gd name="connsiteY60" fmla="*/ 5486 h 10000"/>
              <a:gd name="connsiteX61" fmla="*/ 7594 w 10000"/>
              <a:gd name="connsiteY61" fmla="*/ 6362 h 10000"/>
              <a:gd name="connsiteX62" fmla="*/ 7768 w 10000"/>
              <a:gd name="connsiteY62" fmla="*/ 6265 h 10000"/>
              <a:gd name="connsiteX63" fmla="*/ 7840 w 10000"/>
              <a:gd name="connsiteY63" fmla="*/ 5817 h 10000"/>
              <a:gd name="connsiteX64" fmla="*/ 7930 w 10000"/>
              <a:gd name="connsiteY64" fmla="*/ 7023 h 10000"/>
              <a:gd name="connsiteX65" fmla="*/ 8022 w 10000"/>
              <a:gd name="connsiteY65" fmla="*/ 2743 h 10000"/>
              <a:gd name="connsiteX66" fmla="*/ 8181 w 10000"/>
              <a:gd name="connsiteY66" fmla="*/ 0 h 10000"/>
              <a:gd name="connsiteX67" fmla="*/ 8269 w 10000"/>
              <a:gd name="connsiteY67" fmla="*/ 1323 h 10000"/>
              <a:gd name="connsiteX68" fmla="*/ 8338 w 10000"/>
              <a:gd name="connsiteY68" fmla="*/ 875 h 10000"/>
              <a:gd name="connsiteX69" fmla="*/ 8429 w 10000"/>
              <a:gd name="connsiteY69" fmla="*/ 2082 h 10000"/>
              <a:gd name="connsiteX70" fmla="*/ 8592 w 10000"/>
              <a:gd name="connsiteY70" fmla="*/ 1751 h 10000"/>
              <a:gd name="connsiteX71" fmla="*/ 8677 w 10000"/>
              <a:gd name="connsiteY71" fmla="*/ 1751 h 10000"/>
              <a:gd name="connsiteX72" fmla="*/ 8755 w 10000"/>
              <a:gd name="connsiteY72" fmla="*/ 1965 h 10000"/>
              <a:gd name="connsiteX73" fmla="*/ 8839 w 10000"/>
              <a:gd name="connsiteY73" fmla="*/ 2626 h 10000"/>
              <a:gd name="connsiteX74" fmla="*/ 9002 w 10000"/>
              <a:gd name="connsiteY74" fmla="*/ 1634 h 10000"/>
              <a:gd name="connsiteX75" fmla="*/ 9091 w 10000"/>
              <a:gd name="connsiteY75" fmla="*/ 2082 h 10000"/>
              <a:gd name="connsiteX76" fmla="*/ 9161 w 10000"/>
              <a:gd name="connsiteY76" fmla="*/ 1965 h 10000"/>
              <a:gd name="connsiteX77" fmla="*/ 9252 w 10000"/>
              <a:gd name="connsiteY77" fmla="*/ 992 h 10000"/>
              <a:gd name="connsiteX78" fmla="*/ 9414 w 10000"/>
              <a:gd name="connsiteY78" fmla="*/ 1206 h 10000"/>
              <a:gd name="connsiteX79" fmla="*/ 9498 w 10000"/>
              <a:gd name="connsiteY79" fmla="*/ 545 h 10000"/>
              <a:gd name="connsiteX80" fmla="*/ 9588 w 10000"/>
              <a:gd name="connsiteY80" fmla="*/ 4163 h 10000"/>
              <a:gd name="connsiteX81" fmla="*/ 9661 w 10000"/>
              <a:gd name="connsiteY81" fmla="*/ 5700 h 10000"/>
              <a:gd name="connsiteX82" fmla="*/ 9836 w 10000"/>
              <a:gd name="connsiteY82" fmla="*/ 5700 h 10000"/>
              <a:gd name="connsiteX83" fmla="*/ 9913 w 10000"/>
              <a:gd name="connsiteY83" fmla="*/ 5156 h 10000"/>
              <a:gd name="connsiteX84" fmla="*/ 10000 w 10000"/>
              <a:gd name="connsiteY8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6934 w 10000"/>
              <a:gd name="connsiteY53" fmla="*/ 6148 h 10000"/>
              <a:gd name="connsiteX54" fmla="*/ 7022 w 10000"/>
              <a:gd name="connsiteY54" fmla="*/ 5486 h 10000"/>
              <a:gd name="connsiteX55" fmla="*/ 7108 w 10000"/>
              <a:gd name="connsiteY55" fmla="*/ 5700 h 10000"/>
              <a:gd name="connsiteX56" fmla="*/ 7188 w 10000"/>
              <a:gd name="connsiteY56" fmla="*/ 5156 h 10000"/>
              <a:gd name="connsiteX57" fmla="*/ 7360 w 10000"/>
              <a:gd name="connsiteY57" fmla="*/ 4942 h 10000"/>
              <a:gd name="connsiteX58" fmla="*/ 7431 w 10000"/>
              <a:gd name="connsiteY58" fmla="*/ 5370 h 10000"/>
              <a:gd name="connsiteX59" fmla="*/ 7521 w 10000"/>
              <a:gd name="connsiteY59" fmla="*/ 5486 h 10000"/>
              <a:gd name="connsiteX60" fmla="*/ 7594 w 10000"/>
              <a:gd name="connsiteY60" fmla="*/ 6362 h 10000"/>
              <a:gd name="connsiteX61" fmla="*/ 7768 w 10000"/>
              <a:gd name="connsiteY61" fmla="*/ 6265 h 10000"/>
              <a:gd name="connsiteX62" fmla="*/ 7840 w 10000"/>
              <a:gd name="connsiteY62" fmla="*/ 5817 h 10000"/>
              <a:gd name="connsiteX63" fmla="*/ 7930 w 10000"/>
              <a:gd name="connsiteY63" fmla="*/ 7023 h 10000"/>
              <a:gd name="connsiteX64" fmla="*/ 8022 w 10000"/>
              <a:gd name="connsiteY64" fmla="*/ 2743 h 10000"/>
              <a:gd name="connsiteX65" fmla="*/ 8181 w 10000"/>
              <a:gd name="connsiteY65" fmla="*/ 0 h 10000"/>
              <a:gd name="connsiteX66" fmla="*/ 8269 w 10000"/>
              <a:gd name="connsiteY66" fmla="*/ 1323 h 10000"/>
              <a:gd name="connsiteX67" fmla="*/ 8338 w 10000"/>
              <a:gd name="connsiteY67" fmla="*/ 875 h 10000"/>
              <a:gd name="connsiteX68" fmla="*/ 8429 w 10000"/>
              <a:gd name="connsiteY68" fmla="*/ 2082 h 10000"/>
              <a:gd name="connsiteX69" fmla="*/ 8592 w 10000"/>
              <a:gd name="connsiteY69" fmla="*/ 1751 h 10000"/>
              <a:gd name="connsiteX70" fmla="*/ 8677 w 10000"/>
              <a:gd name="connsiteY70" fmla="*/ 1751 h 10000"/>
              <a:gd name="connsiteX71" fmla="*/ 8755 w 10000"/>
              <a:gd name="connsiteY71" fmla="*/ 1965 h 10000"/>
              <a:gd name="connsiteX72" fmla="*/ 8839 w 10000"/>
              <a:gd name="connsiteY72" fmla="*/ 2626 h 10000"/>
              <a:gd name="connsiteX73" fmla="*/ 9002 w 10000"/>
              <a:gd name="connsiteY73" fmla="*/ 1634 h 10000"/>
              <a:gd name="connsiteX74" fmla="*/ 9091 w 10000"/>
              <a:gd name="connsiteY74" fmla="*/ 2082 h 10000"/>
              <a:gd name="connsiteX75" fmla="*/ 9161 w 10000"/>
              <a:gd name="connsiteY75" fmla="*/ 1965 h 10000"/>
              <a:gd name="connsiteX76" fmla="*/ 9252 w 10000"/>
              <a:gd name="connsiteY76" fmla="*/ 992 h 10000"/>
              <a:gd name="connsiteX77" fmla="*/ 9414 w 10000"/>
              <a:gd name="connsiteY77" fmla="*/ 1206 h 10000"/>
              <a:gd name="connsiteX78" fmla="*/ 9498 w 10000"/>
              <a:gd name="connsiteY78" fmla="*/ 545 h 10000"/>
              <a:gd name="connsiteX79" fmla="*/ 9588 w 10000"/>
              <a:gd name="connsiteY79" fmla="*/ 4163 h 10000"/>
              <a:gd name="connsiteX80" fmla="*/ 9661 w 10000"/>
              <a:gd name="connsiteY80" fmla="*/ 5700 h 10000"/>
              <a:gd name="connsiteX81" fmla="*/ 9836 w 10000"/>
              <a:gd name="connsiteY81" fmla="*/ 5700 h 10000"/>
              <a:gd name="connsiteX82" fmla="*/ 9913 w 10000"/>
              <a:gd name="connsiteY82" fmla="*/ 5156 h 10000"/>
              <a:gd name="connsiteX83" fmla="*/ 10000 w 10000"/>
              <a:gd name="connsiteY8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6934 w 10000"/>
              <a:gd name="connsiteY52" fmla="*/ 6148 h 10000"/>
              <a:gd name="connsiteX53" fmla="*/ 7022 w 10000"/>
              <a:gd name="connsiteY53" fmla="*/ 5486 h 10000"/>
              <a:gd name="connsiteX54" fmla="*/ 7108 w 10000"/>
              <a:gd name="connsiteY54" fmla="*/ 5700 h 10000"/>
              <a:gd name="connsiteX55" fmla="*/ 7188 w 10000"/>
              <a:gd name="connsiteY55" fmla="*/ 5156 h 10000"/>
              <a:gd name="connsiteX56" fmla="*/ 7360 w 10000"/>
              <a:gd name="connsiteY56" fmla="*/ 4942 h 10000"/>
              <a:gd name="connsiteX57" fmla="*/ 7431 w 10000"/>
              <a:gd name="connsiteY57" fmla="*/ 5370 h 10000"/>
              <a:gd name="connsiteX58" fmla="*/ 7521 w 10000"/>
              <a:gd name="connsiteY58" fmla="*/ 5486 h 10000"/>
              <a:gd name="connsiteX59" fmla="*/ 7594 w 10000"/>
              <a:gd name="connsiteY59" fmla="*/ 6362 h 10000"/>
              <a:gd name="connsiteX60" fmla="*/ 7768 w 10000"/>
              <a:gd name="connsiteY60" fmla="*/ 6265 h 10000"/>
              <a:gd name="connsiteX61" fmla="*/ 7840 w 10000"/>
              <a:gd name="connsiteY61" fmla="*/ 5817 h 10000"/>
              <a:gd name="connsiteX62" fmla="*/ 7930 w 10000"/>
              <a:gd name="connsiteY62" fmla="*/ 7023 h 10000"/>
              <a:gd name="connsiteX63" fmla="*/ 8022 w 10000"/>
              <a:gd name="connsiteY63" fmla="*/ 2743 h 10000"/>
              <a:gd name="connsiteX64" fmla="*/ 8181 w 10000"/>
              <a:gd name="connsiteY64" fmla="*/ 0 h 10000"/>
              <a:gd name="connsiteX65" fmla="*/ 8269 w 10000"/>
              <a:gd name="connsiteY65" fmla="*/ 1323 h 10000"/>
              <a:gd name="connsiteX66" fmla="*/ 8338 w 10000"/>
              <a:gd name="connsiteY66" fmla="*/ 875 h 10000"/>
              <a:gd name="connsiteX67" fmla="*/ 8429 w 10000"/>
              <a:gd name="connsiteY67" fmla="*/ 2082 h 10000"/>
              <a:gd name="connsiteX68" fmla="*/ 8592 w 10000"/>
              <a:gd name="connsiteY68" fmla="*/ 1751 h 10000"/>
              <a:gd name="connsiteX69" fmla="*/ 8677 w 10000"/>
              <a:gd name="connsiteY69" fmla="*/ 1751 h 10000"/>
              <a:gd name="connsiteX70" fmla="*/ 8755 w 10000"/>
              <a:gd name="connsiteY70" fmla="*/ 1965 h 10000"/>
              <a:gd name="connsiteX71" fmla="*/ 8839 w 10000"/>
              <a:gd name="connsiteY71" fmla="*/ 2626 h 10000"/>
              <a:gd name="connsiteX72" fmla="*/ 9002 w 10000"/>
              <a:gd name="connsiteY72" fmla="*/ 1634 h 10000"/>
              <a:gd name="connsiteX73" fmla="*/ 9091 w 10000"/>
              <a:gd name="connsiteY73" fmla="*/ 2082 h 10000"/>
              <a:gd name="connsiteX74" fmla="*/ 9161 w 10000"/>
              <a:gd name="connsiteY74" fmla="*/ 1965 h 10000"/>
              <a:gd name="connsiteX75" fmla="*/ 9252 w 10000"/>
              <a:gd name="connsiteY75" fmla="*/ 992 h 10000"/>
              <a:gd name="connsiteX76" fmla="*/ 9414 w 10000"/>
              <a:gd name="connsiteY76" fmla="*/ 1206 h 10000"/>
              <a:gd name="connsiteX77" fmla="*/ 9498 w 10000"/>
              <a:gd name="connsiteY77" fmla="*/ 545 h 10000"/>
              <a:gd name="connsiteX78" fmla="*/ 9588 w 10000"/>
              <a:gd name="connsiteY78" fmla="*/ 4163 h 10000"/>
              <a:gd name="connsiteX79" fmla="*/ 9661 w 10000"/>
              <a:gd name="connsiteY79" fmla="*/ 5700 h 10000"/>
              <a:gd name="connsiteX80" fmla="*/ 9836 w 10000"/>
              <a:gd name="connsiteY80" fmla="*/ 5700 h 10000"/>
              <a:gd name="connsiteX81" fmla="*/ 9913 w 10000"/>
              <a:gd name="connsiteY81" fmla="*/ 5156 h 10000"/>
              <a:gd name="connsiteX82" fmla="*/ 10000 w 10000"/>
              <a:gd name="connsiteY8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6934 w 10000"/>
              <a:gd name="connsiteY51" fmla="*/ 6148 h 10000"/>
              <a:gd name="connsiteX52" fmla="*/ 7022 w 10000"/>
              <a:gd name="connsiteY52" fmla="*/ 5486 h 10000"/>
              <a:gd name="connsiteX53" fmla="*/ 7108 w 10000"/>
              <a:gd name="connsiteY53" fmla="*/ 5700 h 10000"/>
              <a:gd name="connsiteX54" fmla="*/ 7188 w 10000"/>
              <a:gd name="connsiteY54" fmla="*/ 5156 h 10000"/>
              <a:gd name="connsiteX55" fmla="*/ 7360 w 10000"/>
              <a:gd name="connsiteY55" fmla="*/ 4942 h 10000"/>
              <a:gd name="connsiteX56" fmla="*/ 7431 w 10000"/>
              <a:gd name="connsiteY56" fmla="*/ 5370 h 10000"/>
              <a:gd name="connsiteX57" fmla="*/ 7521 w 10000"/>
              <a:gd name="connsiteY57" fmla="*/ 5486 h 10000"/>
              <a:gd name="connsiteX58" fmla="*/ 7594 w 10000"/>
              <a:gd name="connsiteY58" fmla="*/ 6362 h 10000"/>
              <a:gd name="connsiteX59" fmla="*/ 7768 w 10000"/>
              <a:gd name="connsiteY59" fmla="*/ 6265 h 10000"/>
              <a:gd name="connsiteX60" fmla="*/ 7840 w 10000"/>
              <a:gd name="connsiteY60" fmla="*/ 5817 h 10000"/>
              <a:gd name="connsiteX61" fmla="*/ 7930 w 10000"/>
              <a:gd name="connsiteY61" fmla="*/ 7023 h 10000"/>
              <a:gd name="connsiteX62" fmla="*/ 8022 w 10000"/>
              <a:gd name="connsiteY62" fmla="*/ 2743 h 10000"/>
              <a:gd name="connsiteX63" fmla="*/ 8181 w 10000"/>
              <a:gd name="connsiteY63" fmla="*/ 0 h 10000"/>
              <a:gd name="connsiteX64" fmla="*/ 8269 w 10000"/>
              <a:gd name="connsiteY64" fmla="*/ 1323 h 10000"/>
              <a:gd name="connsiteX65" fmla="*/ 8338 w 10000"/>
              <a:gd name="connsiteY65" fmla="*/ 875 h 10000"/>
              <a:gd name="connsiteX66" fmla="*/ 8429 w 10000"/>
              <a:gd name="connsiteY66" fmla="*/ 2082 h 10000"/>
              <a:gd name="connsiteX67" fmla="*/ 8592 w 10000"/>
              <a:gd name="connsiteY67" fmla="*/ 1751 h 10000"/>
              <a:gd name="connsiteX68" fmla="*/ 8677 w 10000"/>
              <a:gd name="connsiteY68" fmla="*/ 1751 h 10000"/>
              <a:gd name="connsiteX69" fmla="*/ 8755 w 10000"/>
              <a:gd name="connsiteY69" fmla="*/ 1965 h 10000"/>
              <a:gd name="connsiteX70" fmla="*/ 8839 w 10000"/>
              <a:gd name="connsiteY70" fmla="*/ 2626 h 10000"/>
              <a:gd name="connsiteX71" fmla="*/ 9002 w 10000"/>
              <a:gd name="connsiteY71" fmla="*/ 1634 h 10000"/>
              <a:gd name="connsiteX72" fmla="*/ 9091 w 10000"/>
              <a:gd name="connsiteY72" fmla="*/ 2082 h 10000"/>
              <a:gd name="connsiteX73" fmla="*/ 9161 w 10000"/>
              <a:gd name="connsiteY73" fmla="*/ 1965 h 10000"/>
              <a:gd name="connsiteX74" fmla="*/ 9252 w 10000"/>
              <a:gd name="connsiteY74" fmla="*/ 992 h 10000"/>
              <a:gd name="connsiteX75" fmla="*/ 9414 w 10000"/>
              <a:gd name="connsiteY75" fmla="*/ 1206 h 10000"/>
              <a:gd name="connsiteX76" fmla="*/ 9498 w 10000"/>
              <a:gd name="connsiteY76" fmla="*/ 545 h 10000"/>
              <a:gd name="connsiteX77" fmla="*/ 9588 w 10000"/>
              <a:gd name="connsiteY77" fmla="*/ 4163 h 10000"/>
              <a:gd name="connsiteX78" fmla="*/ 9661 w 10000"/>
              <a:gd name="connsiteY78" fmla="*/ 5700 h 10000"/>
              <a:gd name="connsiteX79" fmla="*/ 9836 w 10000"/>
              <a:gd name="connsiteY79" fmla="*/ 5700 h 10000"/>
              <a:gd name="connsiteX80" fmla="*/ 9913 w 10000"/>
              <a:gd name="connsiteY80" fmla="*/ 5156 h 10000"/>
              <a:gd name="connsiteX81" fmla="*/ 10000 w 10000"/>
              <a:gd name="connsiteY8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6934 w 10000"/>
              <a:gd name="connsiteY50" fmla="*/ 6148 h 10000"/>
              <a:gd name="connsiteX51" fmla="*/ 7022 w 10000"/>
              <a:gd name="connsiteY51" fmla="*/ 5486 h 10000"/>
              <a:gd name="connsiteX52" fmla="*/ 7108 w 10000"/>
              <a:gd name="connsiteY52" fmla="*/ 5700 h 10000"/>
              <a:gd name="connsiteX53" fmla="*/ 7188 w 10000"/>
              <a:gd name="connsiteY53" fmla="*/ 5156 h 10000"/>
              <a:gd name="connsiteX54" fmla="*/ 7360 w 10000"/>
              <a:gd name="connsiteY54" fmla="*/ 4942 h 10000"/>
              <a:gd name="connsiteX55" fmla="*/ 7431 w 10000"/>
              <a:gd name="connsiteY55" fmla="*/ 5370 h 10000"/>
              <a:gd name="connsiteX56" fmla="*/ 7521 w 10000"/>
              <a:gd name="connsiteY56" fmla="*/ 5486 h 10000"/>
              <a:gd name="connsiteX57" fmla="*/ 7594 w 10000"/>
              <a:gd name="connsiteY57" fmla="*/ 6362 h 10000"/>
              <a:gd name="connsiteX58" fmla="*/ 7768 w 10000"/>
              <a:gd name="connsiteY58" fmla="*/ 6265 h 10000"/>
              <a:gd name="connsiteX59" fmla="*/ 7840 w 10000"/>
              <a:gd name="connsiteY59" fmla="*/ 5817 h 10000"/>
              <a:gd name="connsiteX60" fmla="*/ 7930 w 10000"/>
              <a:gd name="connsiteY60" fmla="*/ 7023 h 10000"/>
              <a:gd name="connsiteX61" fmla="*/ 8022 w 10000"/>
              <a:gd name="connsiteY61" fmla="*/ 2743 h 10000"/>
              <a:gd name="connsiteX62" fmla="*/ 8181 w 10000"/>
              <a:gd name="connsiteY62" fmla="*/ 0 h 10000"/>
              <a:gd name="connsiteX63" fmla="*/ 8269 w 10000"/>
              <a:gd name="connsiteY63" fmla="*/ 1323 h 10000"/>
              <a:gd name="connsiteX64" fmla="*/ 8338 w 10000"/>
              <a:gd name="connsiteY64" fmla="*/ 875 h 10000"/>
              <a:gd name="connsiteX65" fmla="*/ 8429 w 10000"/>
              <a:gd name="connsiteY65" fmla="*/ 2082 h 10000"/>
              <a:gd name="connsiteX66" fmla="*/ 8592 w 10000"/>
              <a:gd name="connsiteY66" fmla="*/ 1751 h 10000"/>
              <a:gd name="connsiteX67" fmla="*/ 8677 w 10000"/>
              <a:gd name="connsiteY67" fmla="*/ 1751 h 10000"/>
              <a:gd name="connsiteX68" fmla="*/ 8755 w 10000"/>
              <a:gd name="connsiteY68" fmla="*/ 1965 h 10000"/>
              <a:gd name="connsiteX69" fmla="*/ 8839 w 10000"/>
              <a:gd name="connsiteY69" fmla="*/ 2626 h 10000"/>
              <a:gd name="connsiteX70" fmla="*/ 9002 w 10000"/>
              <a:gd name="connsiteY70" fmla="*/ 1634 h 10000"/>
              <a:gd name="connsiteX71" fmla="*/ 9091 w 10000"/>
              <a:gd name="connsiteY71" fmla="*/ 2082 h 10000"/>
              <a:gd name="connsiteX72" fmla="*/ 9161 w 10000"/>
              <a:gd name="connsiteY72" fmla="*/ 1965 h 10000"/>
              <a:gd name="connsiteX73" fmla="*/ 9252 w 10000"/>
              <a:gd name="connsiteY73" fmla="*/ 992 h 10000"/>
              <a:gd name="connsiteX74" fmla="*/ 9414 w 10000"/>
              <a:gd name="connsiteY74" fmla="*/ 1206 h 10000"/>
              <a:gd name="connsiteX75" fmla="*/ 9498 w 10000"/>
              <a:gd name="connsiteY75" fmla="*/ 545 h 10000"/>
              <a:gd name="connsiteX76" fmla="*/ 9588 w 10000"/>
              <a:gd name="connsiteY76" fmla="*/ 4163 h 10000"/>
              <a:gd name="connsiteX77" fmla="*/ 9661 w 10000"/>
              <a:gd name="connsiteY77" fmla="*/ 5700 h 10000"/>
              <a:gd name="connsiteX78" fmla="*/ 9836 w 10000"/>
              <a:gd name="connsiteY78" fmla="*/ 5700 h 10000"/>
              <a:gd name="connsiteX79" fmla="*/ 9913 w 10000"/>
              <a:gd name="connsiteY79" fmla="*/ 5156 h 10000"/>
              <a:gd name="connsiteX80" fmla="*/ 10000 w 10000"/>
              <a:gd name="connsiteY8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6934 w 10000"/>
              <a:gd name="connsiteY49" fmla="*/ 6148 h 10000"/>
              <a:gd name="connsiteX50" fmla="*/ 7022 w 10000"/>
              <a:gd name="connsiteY50" fmla="*/ 5486 h 10000"/>
              <a:gd name="connsiteX51" fmla="*/ 7108 w 10000"/>
              <a:gd name="connsiteY51" fmla="*/ 5700 h 10000"/>
              <a:gd name="connsiteX52" fmla="*/ 7188 w 10000"/>
              <a:gd name="connsiteY52" fmla="*/ 5156 h 10000"/>
              <a:gd name="connsiteX53" fmla="*/ 7360 w 10000"/>
              <a:gd name="connsiteY53" fmla="*/ 4942 h 10000"/>
              <a:gd name="connsiteX54" fmla="*/ 7431 w 10000"/>
              <a:gd name="connsiteY54" fmla="*/ 5370 h 10000"/>
              <a:gd name="connsiteX55" fmla="*/ 7521 w 10000"/>
              <a:gd name="connsiteY55" fmla="*/ 5486 h 10000"/>
              <a:gd name="connsiteX56" fmla="*/ 7594 w 10000"/>
              <a:gd name="connsiteY56" fmla="*/ 6362 h 10000"/>
              <a:gd name="connsiteX57" fmla="*/ 7768 w 10000"/>
              <a:gd name="connsiteY57" fmla="*/ 6265 h 10000"/>
              <a:gd name="connsiteX58" fmla="*/ 7840 w 10000"/>
              <a:gd name="connsiteY58" fmla="*/ 5817 h 10000"/>
              <a:gd name="connsiteX59" fmla="*/ 7930 w 10000"/>
              <a:gd name="connsiteY59" fmla="*/ 7023 h 10000"/>
              <a:gd name="connsiteX60" fmla="*/ 8022 w 10000"/>
              <a:gd name="connsiteY60" fmla="*/ 2743 h 10000"/>
              <a:gd name="connsiteX61" fmla="*/ 8181 w 10000"/>
              <a:gd name="connsiteY61" fmla="*/ 0 h 10000"/>
              <a:gd name="connsiteX62" fmla="*/ 8269 w 10000"/>
              <a:gd name="connsiteY62" fmla="*/ 1323 h 10000"/>
              <a:gd name="connsiteX63" fmla="*/ 8338 w 10000"/>
              <a:gd name="connsiteY63" fmla="*/ 875 h 10000"/>
              <a:gd name="connsiteX64" fmla="*/ 8429 w 10000"/>
              <a:gd name="connsiteY64" fmla="*/ 2082 h 10000"/>
              <a:gd name="connsiteX65" fmla="*/ 8592 w 10000"/>
              <a:gd name="connsiteY65" fmla="*/ 1751 h 10000"/>
              <a:gd name="connsiteX66" fmla="*/ 8677 w 10000"/>
              <a:gd name="connsiteY66" fmla="*/ 1751 h 10000"/>
              <a:gd name="connsiteX67" fmla="*/ 8755 w 10000"/>
              <a:gd name="connsiteY67" fmla="*/ 1965 h 10000"/>
              <a:gd name="connsiteX68" fmla="*/ 8839 w 10000"/>
              <a:gd name="connsiteY68" fmla="*/ 2626 h 10000"/>
              <a:gd name="connsiteX69" fmla="*/ 9002 w 10000"/>
              <a:gd name="connsiteY69" fmla="*/ 1634 h 10000"/>
              <a:gd name="connsiteX70" fmla="*/ 9091 w 10000"/>
              <a:gd name="connsiteY70" fmla="*/ 2082 h 10000"/>
              <a:gd name="connsiteX71" fmla="*/ 9161 w 10000"/>
              <a:gd name="connsiteY71" fmla="*/ 1965 h 10000"/>
              <a:gd name="connsiteX72" fmla="*/ 9252 w 10000"/>
              <a:gd name="connsiteY72" fmla="*/ 992 h 10000"/>
              <a:gd name="connsiteX73" fmla="*/ 9414 w 10000"/>
              <a:gd name="connsiteY73" fmla="*/ 1206 h 10000"/>
              <a:gd name="connsiteX74" fmla="*/ 9498 w 10000"/>
              <a:gd name="connsiteY74" fmla="*/ 545 h 10000"/>
              <a:gd name="connsiteX75" fmla="*/ 9588 w 10000"/>
              <a:gd name="connsiteY75" fmla="*/ 4163 h 10000"/>
              <a:gd name="connsiteX76" fmla="*/ 9661 w 10000"/>
              <a:gd name="connsiteY76" fmla="*/ 5700 h 10000"/>
              <a:gd name="connsiteX77" fmla="*/ 9836 w 10000"/>
              <a:gd name="connsiteY77" fmla="*/ 5700 h 10000"/>
              <a:gd name="connsiteX78" fmla="*/ 9913 w 10000"/>
              <a:gd name="connsiteY78" fmla="*/ 5156 h 10000"/>
              <a:gd name="connsiteX79" fmla="*/ 10000 w 10000"/>
              <a:gd name="connsiteY7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6934 w 10000"/>
              <a:gd name="connsiteY48" fmla="*/ 6148 h 10000"/>
              <a:gd name="connsiteX49" fmla="*/ 7022 w 10000"/>
              <a:gd name="connsiteY49" fmla="*/ 5486 h 10000"/>
              <a:gd name="connsiteX50" fmla="*/ 7108 w 10000"/>
              <a:gd name="connsiteY50" fmla="*/ 5700 h 10000"/>
              <a:gd name="connsiteX51" fmla="*/ 7188 w 10000"/>
              <a:gd name="connsiteY51" fmla="*/ 5156 h 10000"/>
              <a:gd name="connsiteX52" fmla="*/ 7360 w 10000"/>
              <a:gd name="connsiteY52" fmla="*/ 4942 h 10000"/>
              <a:gd name="connsiteX53" fmla="*/ 7431 w 10000"/>
              <a:gd name="connsiteY53" fmla="*/ 5370 h 10000"/>
              <a:gd name="connsiteX54" fmla="*/ 7521 w 10000"/>
              <a:gd name="connsiteY54" fmla="*/ 5486 h 10000"/>
              <a:gd name="connsiteX55" fmla="*/ 7594 w 10000"/>
              <a:gd name="connsiteY55" fmla="*/ 6362 h 10000"/>
              <a:gd name="connsiteX56" fmla="*/ 7768 w 10000"/>
              <a:gd name="connsiteY56" fmla="*/ 6265 h 10000"/>
              <a:gd name="connsiteX57" fmla="*/ 7840 w 10000"/>
              <a:gd name="connsiteY57" fmla="*/ 5817 h 10000"/>
              <a:gd name="connsiteX58" fmla="*/ 7930 w 10000"/>
              <a:gd name="connsiteY58" fmla="*/ 7023 h 10000"/>
              <a:gd name="connsiteX59" fmla="*/ 8022 w 10000"/>
              <a:gd name="connsiteY59" fmla="*/ 2743 h 10000"/>
              <a:gd name="connsiteX60" fmla="*/ 8181 w 10000"/>
              <a:gd name="connsiteY60" fmla="*/ 0 h 10000"/>
              <a:gd name="connsiteX61" fmla="*/ 8269 w 10000"/>
              <a:gd name="connsiteY61" fmla="*/ 1323 h 10000"/>
              <a:gd name="connsiteX62" fmla="*/ 8338 w 10000"/>
              <a:gd name="connsiteY62" fmla="*/ 875 h 10000"/>
              <a:gd name="connsiteX63" fmla="*/ 8429 w 10000"/>
              <a:gd name="connsiteY63" fmla="*/ 2082 h 10000"/>
              <a:gd name="connsiteX64" fmla="*/ 8592 w 10000"/>
              <a:gd name="connsiteY64" fmla="*/ 1751 h 10000"/>
              <a:gd name="connsiteX65" fmla="*/ 8677 w 10000"/>
              <a:gd name="connsiteY65" fmla="*/ 1751 h 10000"/>
              <a:gd name="connsiteX66" fmla="*/ 8755 w 10000"/>
              <a:gd name="connsiteY66" fmla="*/ 1965 h 10000"/>
              <a:gd name="connsiteX67" fmla="*/ 8839 w 10000"/>
              <a:gd name="connsiteY67" fmla="*/ 2626 h 10000"/>
              <a:gd name="connsiteX68" fmla="*/ 9002 w 10000"/>
              <a:gd name="connsiteY68" fmla="*/ 1634 h 10000"/>
              <a:gd name="connsiteX69" fmla="*/ 9091 w 10000"/>
              <a:gd name="connsiteY69" fmla="*/ 2082 h 10000"/>
              <a:gd name="connsiteX70" fmla="*/ 9161 w 10000"/>
              <a:gd name="connsiteY70" fmla="*/ 1965 h 10000"/>
              <a:gd name="connsiteX71" fmla="*/ 9252 w 10000"/>
              <a:gd name="connsiteY71" fmla="*/ 992 h 10000"/>
              <a:gd name="connsiteX72" fmla="*/ 9414 w 10000"/>
              <a:gd name="connsiteY72" fmla="*/ 1206 h 10000"/>
              <a:gd name="connsiteX73" fmla="*/ 9498 w 10000"/>
              <a:gd name="connsiteY73" fmla="*/ 545 h 10000"/>
              <a:gd name="connsiteX74" fmla="*/ 9588 w 10000"/>
              <a:gd name="connsiteY74" fmla="*/ 4163 h 10000"/>
              <a:gd name="connsiteX75" fmla="*/ 9661 w 10000"/>
              <a:gd name="connsiteY75" fmla="*/ 5700 h 10000"/>
              <a:gd name="connsiteX76" fmla="*/ 9836 w 10000"/>
              <a:gd name="connsiteY76" fmla="*/ 5700 h 10000"/>
              <a:gd name="connsiteX77" fmla="*/ 9913 w 10000"/>
              <a:gd name="connsiteY77" fmla="*/ 5156 h 10000"/>
              <a:gd name="connsiteX78" fmla="*/ 10000 w 10000"/>
              <a:gd name="connsiteY7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6934 w 10000"/>
              <a:gd name="connsiteY47" fmla="*/ 6148 h 10000"/>
              <a:gd name="connsiteX48" fmla="*/ 7022 w 10000"/>
              <a:gd name="connsiteY48" fmla="*/ 5486 h 10000"/>
              <a:gd name="connsiteX49" fmla="*/ 7108 w 10000"/>
              <a:gd name="connsiteY49" fmla="*/ 5700 h 10000"/>
              <a:gd name="connsiteX50" fmla="*/ 7188 w 10000"/>
              <a:gd name="connsiteY50" fmla="*/ 5156 h 10000"/>
              <a:gd name="connsiteX51" fmla="*/ 7360 w 10000"/>
              <a:gd name="connsiteY51" fmla="*/ 4942 h 10000"/>
              <a:gd name="connsiteX52" fmla="*/ 7431 w 10000"/>
              <a:gd name="connsiteY52" fmla="*/ 5370 h 10000"/>
              <a:gd name="connsiteX53" fmla="*/ 7521 w 10000"/>
              <a:gd name="connsiteY53" fmla="*/ 5486 h 10000"/>
              <a:gd name="connsiteX54" fmla="*/ 7594 w 10000"/>
              <a:gd name="connsiteY54" fmla="*/ 6362 h 10000"/>
              <a:gd name="connsiteX55" fmla="*/ 7768 w 10000"/>
              <a:gd name="connsiteY55" fmla="*/ 6265 h 10000"/>
              <a:gd name="connsiteX56" fmla="*/ 7840 w 10000"/>
              <a:gd name="connsiteY56" fmla="*/ 5817 h 10000"/>
              <a:gd name="connsiteX57" fmla="*/ 7930 w 10000"/>
              <a:gd name="connsiteY57" fmla="*/ 7023 h 10000"/>
              <a:gd name="connsiteX58" fmla="*/ 8022 w 10000"/>
              <a:gd name="connsiteY58" fmla="*/ 2743 h 10000"/>
              <a:gd name="connsiteX59" fmla="*/ 8181 w 10000"/>
              <a:gd name="connsiteY59" fmla="*/ 0 h 10000"/>
              <a:gd name="connsiteX60" fmla="*/ 8269 w 10000"/>
              <a:gd name="connsiteY60" fmla="*/ 1323 h 10000"/>
              <a:gd name="connsiteX61" fmla="*/ 8338 w 10000"/>
              <a:gd name="connsiteY61" fmla="*/ 875 h 10000"/>
              <a:gd name="connsiteX62" fmla="*/ 8429 w 10000"/>
              <a:gd name="connsiteY62" fmla="*/ 2082 h 10000"/>
              <a:gd name="connsiteX63" fmla="*/ 8592 w 10000"/>
              <a:gd name="connsiteY63" fmla="*/ 1751 h 10000"/>
              <a:gd name="connsiteX64" fmla="*/ 8677 w 10000"/>
              <a:gd name="connsiteY64" fmla="*/ 1751 h 10000"/>
              <a:gd name="connsiteX65" fmla="*/ 8755 w 10000"/>
              <a:gd name="connsiteY65" fmla="*/ 1965 h 10000"/>
              <a:gd name="connsiteX66" fmla="*/ 8839 w 10000"/>
              <a:gd name="connsiteY66" fmla="*/ 2626 h 10000"/>
              <a:gd name="connsiteX67" fmla="*/ 9002 w 10000"/>
              <a:gd name="connsiteY67" fmla="*/ 1634 h 10000"/>
              <a:gd name="connsiteX68" fmla="*/ 9091 w 10000"/>
              <a:gd name="connsiteY68" fmla="*/ 2082 h 10000"/>
              <a:gd name="connsiteX69" fmla="*/ 9161 w 10000"/>
              <a:gd name="connsiteY69" fmla="*/ 1965 h 10000"/>
              <a:gd name="connsiteX70" fmla="*/ 9252 w 10000"/>
              <a:gd name="connsiteY70" fmla="*/ 992 h 10000"/>
              <a:gd name="connsiteX71" fmla="*/ 9414 w 10000"/>
              <a:gd name="connsiteY71" fmla="*/ 1206 h 10000"/>
              <a:gd name="connsiteX72" fmla="*/ 9498 w 10000"/>
              <a:gd name="connsiteY72" fmla="*/ 545 h 10000"/>
              <a:gd name="connsiteX73" fmla="*/ 9588 w 10000"/>
              <a:gd name="connsiteY73" fmla="*/ 4163 h 10000"/>
              <a:gd name="connsiteX74" fmla="*/ 9661 w 10000"/>
              <a:gd name="connsiteY74" fmla="*/ 5700 h 10000"/>
              <a:gd name="connsiteX75" fmla="*/ 9836 w 10000"/>
              <a:gd name="connsiteY75" fmla="*/ 5700 h 10000"/>
              <a:gd name="connsiteX76" fmla="*/ 9913 w 10000"/>
              <a:gd name="connsiteY76" fmla="*/ 5156 h 10000"/>
              <a:gd name="connsiteX77" fmla="*/ 10000 w 10000"/>
              <a:gd name="connsiteY7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6934 w 10000"/>
              <a:gd name="connsiteY46" fmla="*/ 6148 h 10000"/>
              <a:gd name="connsiteX47" fmla="*/ 7022 w 10000"/>
              <a:gd name="connsiteY47" fmla="*/ 5486 h 10000"/>
              <a:gd name="connsiteX48" fmla="*/ 7108 w 10000"/>
              <a:gd name="connsiteY48" fmla="*/ 5700 h 10000"/>
              <a:gd name="connsiteX49" fmla="*/ 7188 w 10000"/>
              <a:gd name="connsiteY49" fmla="*/ 5156 h 10000"/>
              <a:gd name="connsiteX50" fmla="*/ 7360 w 10000"/>
              <a:gd name="connsiteY50" fmla="*/ 4942 h 10000"/>
              <a:gd name="connsiteX51" fmla="*/ 7431 w 10000"/>
              <a:gd name="connsiteY51" fmla="*/ 5370 h 10000"/>
              <a:gd name="connsiteX52" fmla="*/ 7521 w 10000"/>
              <a:gd name="connsiteY52" fmla="*/ 5486 h 10000"/>
              <a:gd name="connsiteX53" fmla="*/ 7594 w 10000"/>
              <a:gd name="connsiteY53" fmla="*/ 6362 h 10000"/>
              <a:gd name="connsiteX54" fmla="*/ 7768 w 10000"/>
              <a:gd name="connsiteY54" fmla="*/ 6265 h 10000"/>
              <a:gd name="connsiteX55" fmla="*/ 7840 w 10000"/>
              <a:gd name="connsiteY55" fmla="*/ 5817 h 10000"/>
              <a:gd name="connsiteX56" fmla="*/ 7930 w 10000"/>
              <a:gd name="connsiteY56" fmla="*/ 7023 h 10000"/>
              <a:gd name="connsiteX57" fmla="*/ 8022 w 10000"/>
              <a:gd name="connsiteY57" fmla="*/ 2743 h 10000"/>
              <a:gd name="connsiteX58" fmla="*/ 8181 w 10000"/>
              <a:gd name="connsiteY58" fmla="*/ 0 h 10000"/>
              <a:gd name="connsiteX59" fmla="*/ 8269 w 10000"/>
              <a:gd name="connsiteY59" fmla="*/ 1323 h 10000"/>
              <a:gd name="connsiteX60" fmla="*/ 8338 w 10000"/>
              <a:gd name="connsiteY60" fmla="*/ 875 h 10000"/>
              <a:gd name="connsiteX61" fmla="*/ 8429 w 10000"/>
              <a:gd name="connsiteY61" fmla="*/ 2082 h 10000"/>
              <a:gd name="connsiteX62" fmla="*/ 8592 w 10000"/>
              <a:gd name="connsiteY62" fmla="*/ 1751 h 10000"/>
              <a:gd name="connsiteX63" fmla="*/ 8677 w 10000"/>
              <a:gd name="connsiteY63" fmla="*/ 1751 h 10000"/>
              <a:gd name="connsiteX64" fmla="*/ 8755 w 10000"/>
              <a:gd name="connsiteY64" fmla="*/ 1965 h 10000"/>
              <a:gd name="connsiteX65" fmla="*/ 8839 w 10000"/>
              <a:gd name="connsiteY65" fmla="*/ 2626 h 10000"/>
              <a:gd name="connsiteX66" fmla="*/ 9002 w 10000"/>
              <a:gd name="connsiteY66" fmla="*/ 1634 h 10000"/>
              <a:gd name="connsiteX67" fmla="*/ 9091 w 10000"/>
              <a:gd name="connsiteY67" fmla="*/ 2082 h 10000"/>
              <a:gd name="connsiteX68" fmla="*/ 9161 w 10000"/>
              <a:gd name="connsiteY68" fmla="*/ 1965 h 10000"/>
              <a:gd name="connsiteX69" fmla="*/ 9252 w 10000"/>
              <a:gd name="connsiteY69" fmla="*/ 992 h 10000"/>
              <a:gd name="connsiteX70" fmla="*/ 9414 w 10000"/>
              <a:gd name="connsiteY70" fmla="*/ 1206 h 10000"/>
              <a:gd name="connsiteX71" fmla="*/ 9498 w 10000"/>
              <a:gd name="connsiteY71" fmla="*/ 545 h 10000"/>
              <a:gd name="connsiteX72" fmla="*/ 9588 w 10000"/>
              <a:gd name="connsiteY72" fmla="*/ 4163 h 10000"/>
              <a:gd name="connsiteX73" fmla="*/ 9661 w 10000"/>
              <a:gd name="connsiteY73" fmla="*/ 5700 h 10000"/>
              <a:gd name="connsiteX74" fmla="*/ 9836 w 10000"/>
              <a:gd name="connsiteY74" fmla="*/ 5700 h 10000"/>
              <a:gd name="connsiteX75" fmla="*/ 9913 w 10000"/>
              <a:gd name="connsiteY75" fmla="*/ 5156 h 10000"/>
              <a:gd name="connsiteX76" fmla="*/ 10000 w 10000"/>
              <a:gd name="connsiteY7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6934 w 10000"/>
              <a:gd name="connsiteY45" fmla="*/ 6148 h 10000"/>
              <a:gd name="connsiteX46" fmla="*/ 7022 w 10000"/>
              <a:gd name="connsiteY46" fmla="*/ 5486 h 10000"/>
              <a:gd name="connsiteX47" fmla="*/ 7108 w 10000"/>
              <a:gd name="connsiteY47" fmla="*/ 5700 h 10000"/>
              <a:gd name="connsiteX48" fmla="*/ 7188 w 10000"/>
              <a:gd name="connsiteY48" fmla="*/ 5156 h 10000"/>
              <a:gd name="connsiteX49" fmla="*/ 7360 w 10000"/>
              <a:gd name="connsiteY49" fmla="*/ 4942 h 10000"/>
              <a:gd name="connsiteX50" fmla="*/ 7431 w 10000"/>
              <a:gd name="connsiteY50" fmla="*/ 5370 h 10000"/>
              <a:gd name="connsiteX51" fmla="*/ 7521 w 10000"/>
              <a:gd name="connsiteY51" fmla="*/ 5486 h 10000"/>
              <a:gd name="connsiteX52" fmla="*/ 7594 w 10000"/>
              <a:gd name="connsiteY52" fmla="*/ 6362 h 10000"/>
              <a:gd name="connsiteX53" fmla="*/ 7768 w 10000"/>
              <a:gd name="connsiteY53" fmla="*/ 6265 h 10000"/>
              <a:gd name="connsiteX54" fmla="*/ 7840 w 10000"/>
              <a:gd name="connsiteY54" fmla="*/ 5817 h 10000"/>
              <a:gd name="connsiteX55" fmla="*/ 7930 w 10000"/>
              <a:gd name="connsiteY55" fmla="*/ 7023 h 10000"/>
              <a:gd name="connsiteX56" fmla="*/ 8022 w 10000"/>
              <a:gd name="connsiteY56" fmla="*/ 2743 h 10000"/>
              <a:gd name="connsiteX57" fmla="*/ 8181 w 10000"/>
              <a:gd name="connsiteY57" fmla="*/ 0 h 10000"/>
              <a:gd name="connsiteX58" fmla="*/ 8269 w 10000"/>
              <a:gd name="connsiteY58" fmla="*/ 1323 h 10000"/>
              <a:gd name="connsiteX59" fmla="*/ 8338 w 10000"/>
              <a:gd name="connsiteY59" fmla="*/ 875 h 10000"/>
              <a:gd name="connsiteX60" fmla="*/ 8429 w 10000"/>
              <a:gd name="connsiteY60" fmla="*/ 2082 h 10000"/>
              <a:gd name="connsiteX61" fmla="*/ 8592 w 10000"/>
              <a:gd name="connsiteY61" fmla="*/ 1751 h 10000"/>
              <a:gd name="connsiteX62" fmla="*/ 8677 w 10000"/>
              <a:gd name="connsiteY62" fmla="*/ 1751 h 10000"/>
              <a:gd name="connsiteX63" fmla="*/ 8755 w 10000"/>
              <a:gd name="connsiteY63" fmla="*/ 1965 h 10000"/>
              <a:gd name="connsiteX64" fmla="*/ 8839 w 10000"/>
              <a:gd name="connsiteY64" fmla="*/ 2626 h 10000"/>
              <a:gd name="connsiteX65" fmla="*/ 9002 w 10000"/>
              <a:gd name="connsiteY65" fmla="*/ 1634 h 10000"/>
              <a:gd name="connsiteX66" fmla="*/ 9091 w 10000"/>
              <a:gd name="connsiteY66" fmla="*/ 2082 h 10000"/>
              <a:gd name="connsiteX67" fmla="*/ 9161 w 10000"/>
              <a:gd name="connsiteY67" fmla="*/ 1965 h 10000"/>
              <a:gd name="connsiteX68" fmla="*/ 9252 w 10000"/>
              <a:gd name="connsiteY68" fmla="*/ 992 h 10000"/>
              <a:gd name="connsiteX69" fmla="*/ 9414 w 10000"/>
              <a:gd name="connsiteY69" fmla="*/ 1206 h 10000"/>
              <a:gd name="connsiteX70" fmla="*/ 9498 w 10000"/>
              <a:gd name="connsiteY70" fmla="*/ 545 h 10000"/>
              <a:gd name="connsiteX71" fmla="*/ 9588 w 10000"/>
              <a:gd name="connsiteY71" fmla="*/ 4163 h 10000"/>
              <a:gd name="connsiteX72" fmla="*/ 9661 w 10000"/>
              <a:gd name="connsiteY72" fmla="*/ 5700 h 10000"/>
              <a:gd name="connsiteX73" fmla="*/ 9836 w 10000"/>
              <a:gd name="connsiteY73" fmla="*/ 5700 h 10000"/>
              <a:gd name="connsiteX74" fmla="*/ 9913 w 10000"/>
              <a:gd name="connsiteY74" fmla="*/ 5156 h 10000"/>
              <a:gd name="connsiteX75" fmla="*/ 10000 w 10000"/>
              <a:gd name="connsiteY7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6934 w 10000"/>
              <a:gd name="connsiteY44" fmla="*/ 6148 h 10000"/>
              <a:gd name="connsiteX45" fmla="*/ 7022 w 10000"/>
              <a:gd name="connsiteY45" fmla="*/ 5486 h 10000"/>
              <a:gd name="connsiteX46" fmla="*/ 7108 w 10000"/>
              <a:gd name="connsiteY46" fmla="*/ 5700 h 10000"/>
              <a:gd name="connsiteX47" fmla="*/ 7188 w 10000"/>
              <a:gd name="connsiteY47" fmla="*/ 5156 h 10000"/>
              <a:gd name="connsiteX48" fmla="*/ 7360 w 10000"/>
              <a:gd name="connsiteY48" fmla="*/ 4942 h 10000"/>
              <a:gd name="connsiteX49" fmla="*/ 7431 w 10000"/>
              <a:gd name="connsiteY49" fmla="*/ 5370 h 10000"/>
              <a:gd name="connsiteX50" fmla="*/ 7521 w 10000"/>
              <a:gd name="connsiteY50" fmla="*/ 5486 h 10000"/>
              <a:gd name="connsiteX51" fmla="*/ 7594 w 10000"/>
              <a:gd name="connsiteY51" fmla="*/ 6362 h 10000"/>
              <a:gd name="connsiteX52" fmla="*/ 7768 w 10000"/>
              <a:gd name="connsiteY52" fmla="*/ 6265 h 10000"/>
              <a:gd name="connsiteX53" fmla="*/ 7840 w 10000"/>
              <a:gd name="connsiteY53" fmla="*/ 5817 h 10000"/>
              <a:gd name="connsiteX54" fmla="*/ 7930 w 10000"/>
              <a:gd name="connsiteY54" fmla="*/ 7023 h 10000"/>
              <a:gd name="connsiteX55" fmla="*/ 8022 w 10000"/>
              <a:gd name="connsiteY55" fmla="*/ 2743 h 10000"/>
              <a:gd name="connsiteX56" fmla="*/ 8181 w 10000"/>
              <a:gd name="connsiteY56" fmla="*/ 0 h 10000"/>
              <a:gd name="connsiteX57" fmla="*/ 8269 w 10000"/>
              <a:gd name="connsiteY57" fmla="*/ 1323 h 10000"/>
              <a:gd name="connsiteX58" fmla="*/ 8338 w 10000"/>
              <a:gd name="connsiteY58" fmla="*/ 875 h 10000"/>
              <a:gd name="connsiteX59" fmla="*/ 8429 w 10000"/>
              <a:gd name="connsiteY59" fmla="*/ 2082 h 10000"/>
              <a:gd name="connsiteX60" fmla="*/ 8592 w 10000"/>
              <a:gd name="connsiteY60" fmla="*/ 1751 h 10000"/>
              <a:gd name="connsiteX61" fmla="*/ 8677 w 10000"/>
              <a:gd name="connsiteY61" fmla="*/ 1751 h 10000"/>
              <a:gd name="connsiteX62" fmla="*/ 8755 w 10000"/>
              <a:gd name="connsiteY62" fmla="*/ 1965 h 10000"/>
              <a:gd name="connsiteX63" fmla="*/ 8839 w 10000"/>
              <a:gd name="connsiteY63" fmla="*/ 2626 h 10000"/>
              <a:gd name="connsiteX64" fmla="*/ 9002 w 10000"/>
              <a:gd name="connsiteY64" fmla="*/ 1634 h 10000"/>
              <a:gd name="connsiteX65" fmla="*/ 9091 w 10000"/>
              <a:gd name="connsiteY65" fmla="*/ 2082 h 10000"/>
              <a:gd name="connsiteX66" fmla="*/ 9161 w 10000"/>
              <a:gd name="connsiteY66" fmla="*/ 1965 h 10000"/>
              <a:gd name="connsiteX67" fmla="*/ 9252 w 10000"/>
              <a:gd name="connsiteY67" fmla="*/ 992 h 10000"/>
              <a:gd name="connsiteX68" fmla="*/ 9414 w 10000"/>
              <a:gd name="connsiteY68" fmla="*/ 1206 h 10000"/>
              <a:gd name="connsiteX69" fmla="*/ 9498 w 10000"/>
              <a:gd name="connsiteY69" fmla="*/ 545 h 10000"/>
              <a:gd name="connsiteX70" fmla="*/ 9588 w 10000"/>
              <a:gd name="connsiteY70" fmla="*/ 4163 h 10000"/>
              <a:gd name="connsiteX71" fmla="*/ 9661 w 10000"/>
              <a:gd name="connsiteY71" fmla="*/ 5700 h 10000"/>
              <a:gd name="connsiteX72" fmla="*/ 9836 w 10000"/>
              <a:gd name="connsiteY72" fmla="*/ 5700 h 10000"/>
              <a:gd name="connsiteX73" fmla="*/ 9913 w 10000"/>
              <a:gd name="connsiteY73" fmla="*/ 5156 h 10000"/>
              <a:gd name="connsiteX74" fmla="*/ 10000 w 10000"/>
              <a:gd name="connsiteY7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6934 w 10000"/>
              <a:gd name="connsiteY43" fmla="*/ 6148 h 10000"/>
              <a:gd name="connsiteX44" fmla="*/ 7022 w 10000"/>
              <a:gd name="connsiteY44" fmla="*/ 5486 h 10000"/>
              <a:gd name="connsiteX45" fmla="*/ 7108 w 10000"/>
              <a:gd name="connsiteY45" fmla="*/ 5700 h 10000"/>
              <a:gd name="connsiteX46" fmla="*/ 7188 w 10000"/>
              <a:gd name="connsiteY46" fmla="*/ 5156 h 10000"/>
              <a:gd name="connsiteX47" fmla="*/ 7360 w 10000"/>
              <a:gd name="connsiteY47" fmla="*/ 4942 h 10000"/>
              <a:gd name="connsiteX48" fmla="*/ 7431 w 10000"/>
              <a:gd name="connsiteY48" fmla="*/ 5370 h 10000"/>
              <a:gd name="connsiteX49" fmla="*/ 7521 w 10000"/>
              <a:gd name="connsiteY49" fmla="*/ 5486 h 10000"/>
              <a:gd name="connsiteX50" fmla="*/ 7594 w 10000"/>
              <a:gd name="connsiteY50" fmla="*/ 6362 h 10000"/>
              <a:gd name="connsiteX51" fmla="*/ 7768 w 10000"/>
              <a:gd name="connsiteY51" fmla="*/ 6265 h 10000"/>
              <a:gd name="connsiteX52" fmla="*/ 7840 w 10000"/>
              <a:gd name="connsiteY52" fmla="*/ 5817 h 10000"/>
              <a:gd name="connsiteX53" fmla="*/ 7930 w 10000"/>
              <a:gd name="connsiteY53" fmla="*/ 7023 h 10000"/>
              <a:gd name="connsiteX54" fmla="*/ 8022 w 10000"/>
              <a:gd name="connsiteY54" fmla="*/ 2743 h 10000"/>
              <a:gd name="connsiteX55" fmla="*/ 8181 w 10000"/>
              <a:gd name="connsiteY55" fmla="*/ 0 h 10000"/>
              <a:gd name="connsiteX56" fmla="*/ 8269 w 10000"/>
              <a:gd name="connsiteY56" fmla="*/ 1323 h 10000"/>
              <a:gd name="connsiteX57" fmla="*/ 8338 w 10000"/>
              <a:gd name="connsiteY57" fmla="*/ 875 h 10000"/>
              <a:gd name="connsiteX58" fmla="*/ 8429 w 10000"/>
              <a:gd name="connsiteY58" fmla="*/ 2082 h 10000"/>
              <a:gd name="connsiteX59" fmla="*/ 8592 w 10000"/>
              <a:gd name="connsiteY59" fmla="*/ 1751 h 10000"/>
              <a:gd name="connsiteX60" fmla="*/ 8677 w 10000"/>
              <a:gd name="connsiteY60" fmla="*/ 1751 h 10000"/>
              <a:gd name="connsiteX61" fmla="*/ 8755 w 10000"/>
              <a:gd name="connsiteY61" fmla="*/ 1965 h 10000"/>
              <a:gd name="connsiteX62" fmla="*/ 8839 w 10000"/>
              <a:gd name="connsiteY62" fmla="*/ 2626 h 10000"/>
              <a:gd name="connsiteX63" fmla="*/ 9002 w 10000"/>
              <a:gd name="connsiteY63" fmla="*/ 1634 h 10000"/>
              <a:gd name="connsiteX64" fmla="*/ 9091 w 10000"/>
              <a:gd name="connsiteY64" fmla="*/ 2082 h 10000"/>
              <a:gd name="connsiteX65" fmla="*/ 9161 w 10000"/>
              <a:gd name="connsiteY65" fmla="*/ 1965 h 10000"/>
              <a:gd name="connsiteX66" fmla="*/ 9252 w 10000"/>
              <a:gd name="connsiteY66" fmla="*/ 992 h 10000"/>
              <a:gd name="connsiteX67" fmla="*/ 9414 w 10000"/>
              <a:gd name="connsiteY67" fmla="*/ 1206 h 10000"/>
              <a:gd name="connsiteX68" fmla="*/ 9498 w 10000"/>
              <a:gd name="connsiteY68" fmla="*/ 545 h 10000"/>
              <a:gd name="connsiteX69" fmla="*/ 9588 w 10000"/>
              <a:gd name="connsiteY69" fmla="*/ 4163 h 10000"/>
              <a:gd name="connsiteX70" fmla="*/ 9661 w 10000"/>
              <a:gd name="connsiteY70" fmla="*/ 5700 h 10000"/>
              <a:gd name="connsiteX71" fmla="*/ 9836 w 10000"/>
              <a:gd name="connsiteY71" fmla="*/ 5700 h 10000"/>
              <a:gd name="connsiteX72" fmla="*/ 9913 w 10000"/>
              <a:gd name="connsiteY72" fmla="*/ 5156 h 10000"/>
              <a:gd name="connsiteX73" fmla="*/ 10000 w 10000"/>
              <a:gd name="connsiteY7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6934 w 10000"/>
              <a:gd name="connsiteY42" fmla="*/ 6148 h 10000"/>
              <a:gd name="connsiteX43" fmla="*/ 7022 w 10000"/>
              <a:gd name="connsiteY43" fmla="*/ 5486 h 10000"/>
              <a:gd name="connsiteX44" fmla="*/ 7108 w 10000"/>
              <a:gd name="connsiteY44" fmla="*/ 5700 h 10000"/>
              <a:gd name="connsiteX45" fmla="*/ 7188 w 10000"/>
              <a:gd name="connsiteY45" fmla="*/ 5156 h 10000"/>
              <a:gd name="connsiteX46" fmla="*/ 7360 w 10000"/>
              <a:gd name="connsiteY46" fmla="*/ 4942 h 10000"/>
              <a:gd name="connsiteX47" fmla="*/ 7431 w 10000"/>
              <a:gd name="connsiteY47" fmla="*/ 5370 h 10000"/>
              <a:gd name="connsiteX48" fmla="*/ 7521 w 10000"/>
              <a:gd name="connsiteY48" fmla="*/ 5486 h 10000"/>
              <a:gd name="connsiteX49" fmla="*/ 7594 w 10000"/>
              <a:gd name="connsiteY49" fmla="*/ 6362 h 10000"/>
              <a:gd name="connsiteX50" fmla="*/ 7768 w 10000"/>
              <a:gd name="connsiteY50" fmla="*/ 6265 h 10000"/>
              <a:gd name="connsiteX51" fmla="*/ 7840 w 10000"/>
              <a:gd name="connsiteY51" fmla="*/ 5817 h 10000"/>
              <a:gd name="connsiteX52" fmla="*/ 7930 w 10000"/>
              <a:gd name="connsiteY52" fmla="*/ 7023 h 10000"/>
              <a:gd name="connsiteX53" fmla="*/ 8022 w 10000"/>
              <a:gd name="connsiteY53" fmla="*/ 2743 h 10000"/>
              <a:gd name="connsiteX54" fmla="*/ 8181 w 10000"/>
              <a:gd name="connsiteY54" fmla="*/ 0 h 10000"/>
              <a:gd name="connsiteX55" fmla="*/ 8269 w 10000"/>
              <a:gd name="connsiteY55" fmla="*/ 1323 h 10000"/>
              <a:gd name="connsiteX56" fmla="*/ 8338 w 10000"/>
              <a:gd name="connsiteY56" fmla="*/ 875 h 10000"/>
              <a:gd name="connsiteX57" fmla="*/ 8429 w 10000"/>
              <a:gd name="connsiteY57" fmla="*/ 2082 h 10000"/>
              <a:gd name="connsiteX58" fmla="*/ 8592 w 10000"/>
              <a:gd name="connsiteY58" fmla="*/ 1751 h 10000"/>
              <a:gd name="connsiteX59" fmla="*/ 8677 w 10000"/>
              <a:gd name="connsiteY59" fmla="*/ 1751 h 10000"/>
              <a:gd name="connsiteX60" fmla="*/ 8755 w 10000"/>
              <a:gd name="connsiteY60" fmla="*/ 1965 h 10000"/>
              <a:gd name="connsiteX61" fmla="*/ 8839 w 10000"/>
              <a:gd name="connsiteY61" fmla="*/ 2626 h 10000"/>
              <a:gd name="connsiteX62" fmla="*/ 9002 w 10000"/>
              <a:gd name="connsiteY62" fmla="*/ 1634 h 10000"/>
              <a:gd name="connsiteX63" fmla="*/ 9091 w 10000"/>
              <a:gd name="connsiteY63" fmla="*/ 2082 h 10000"/>
              <a:gd name="connsiteX64" fmla="*/ 9161 w 10000"/>
              <a:gd name="connsiteY64" fmla="*/ 1965 h 10000"/>
              <a:gd name="connsiteX65" fmla="*/ 9252 w 10000"/>
              <a:gd name="connsiteY65" fmla="*/ 992 h 10000"/>
              <a:gd name="connsiteX66" fmla="*/ 9414 w 10000"/>
              <a:gd name="connsiteY66" fmla="*/ 1206 h 10000"/>
              <a:gd name="connsiteX67" fmla="*/ 9498 w 10000"/>
              <a:gd name="connsiteY67" fmla="*/ 545 h 10000"/>
              <a:gd name="connsiteX68" fmla="*/ 9588 w 10000"/>
              <a:gd name="connsiteY68" fmla="*/ 4163 h 10000"/>
              <a:gd name="connsiteX69" fmla="*/ 9661 w 10000"/>
              <a:gd name="connsiteY69" fmla="*/ 5700 h 10000"/>
              <a:gd name="connsiteX70" fmla="*/ 9836 w 10000"/>
              <a:gd name="connsiteY70" fmla="*/ 5700 h 10000"/>
              <a:gd name="connsiteX71" fmla="*/ 9913 w 10000"/>
              <a:gd name="connsiteY71" fmla="*/ 5156 h 10000"/>
              <a:gd name="connsiteX72" fmla="*/ 10000 w 10000"/>
              <a:gd name="connsiteY7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6934 w 10000"/>
              <a:gd name="connsiteY41" fmla="*/ 6148 h 10000"/>
              <a:gd name="connsiteX42" fmla="*/ 7022 w 10000"/>
              <a:gd name="connsiteY42" fmla="*/ 5486 h 10000"/>
              <a:gd name="connsiteX43" fmla="*/ 7108 w 10000"/>
              <a:gd name="connsiteY43" fmla="*/ 5700 h 10000"/>
              <a:gd name="connsiteX44" fmla="*/ 7188 w 10000"/>
              <a:gd name="connsiteY44" fmla="*/ 5156 h 10000"/>
              <a:gd name="connsiteX45" fmla="*/ 7360 w 10000"/>
              <a:gd name="connsiteY45" fmla="*/ 4942 h 10000"/>
              <a:gd name="connsiteX46" fmla="*/ 7431 w 10000"/>
              <a:gd name="connsiteY46" fmla="*/ 5370 h 10000"/>
              <a:gd name="connsiteX47" fmla="*/ 7521 w 10000"/>
              <a:gd name="connsiteY47" fmla="*/ 5486 h 10000"/>
              <a:gd name="connsiteX48" fmla="*/ 7594 w 10000"/>
              <a:gd name="connsiteY48" fmla="*/ 6362 h 10000"/>
              <a:gd name="connsiteX49" fmla="*/ 7768 w 10000"/>
              <a:gd name="connsiteY49" fmla="*/ 6265 h 10000"/>
              <a:gd name="connsiteX50" fmla="*/ 7840 w 10000"/>
              <a:gd name="connsiteY50" fmla="*/ 5817 h 10000"/>
              <a:gd name="connsiteX51" fmla="*/ 7930 w 10000"/>
              <a:gd name="connsiteY51" fmla="*/ 7023 h 10000"/>
              <a:gd name="connsiteX52" fmla="*/ 8022 w 10000"/>
              <a:gd name="connsiteY52" fmla="*/ 2743 h 10000"/>
              <a:gd name="connsiteX53" fmla="*/ 8181 w 10000"/>
              <a:gd name="connsiteY53" fmla="*/ 0 h 10000"/>
              <a:gd name="connsiteX54" fmla="*/ 8269 w 10000"/>
              <a:gd name="connsiteY54" fmla="*/ 1323 h 10000"/>
              <a:gd name="connsiteX55" fmla="*/ 8338 w 10000"/>
              <a:gd name="connsiteY55" fmla="*/ 875 h 10000"/>
              <a:gd name="connsiteX56" fmla="*/ 8429 w 10000"/>
              <a:gd name="connsiteY56" fmla="*/ 2082 h 10000"/>
              <a:gd name="connsiteX57" fmla="*/ 8592 w 10000"/>
              <a:gd name="connsiteY57" fmla="*/ 1751 h 10000"/>
              <a:gd name="connsiteX58" fmla="*/ 8677 w 10000"/>
              <a:gd name="connsiteY58" fmla="*/ 1751 h 10000"/>
              <a:gd name="connsiteX59" fmla="*/ 8755 w 10000"/>
              <a:gd name="connsiteY59" fmla="*/ 1965 h 10000"/>
              <a:gd name="connsiteX60" fmla="*/ 8839 w 10000"/>
              <a:gd name="connsiteY60" fmla="*/ 2626 h 10000"/>
              <a:gd name="connsiteX61" fmla="*/ 9002 w 10000"/>
              <a:gd name="connsiteY61" fmla="*/ 1634 h 10000"/>
              <a:gd name="connsiteX62" fmla="*/ 9091 w 10000"/>
              <a:gd name="connsiteY62" fmla="*/ 2082 h 10000"/>
              <a:gd name="connsiteX63" fmla="*/ 9161 w 10000"/>
              <a:gd name="connsiteY63" fmla="*/ 1965 h 10000"/>
              <a:gd name="connsiteX64" fmla="*/ 9252 w 10000"/>
              <a:gd name="connsiteY64" fmla="*/ 992 h 10000"/>
              <a:gd name="connsiteX65" fmla="*/ 9414 w 10000"/>
              <a:gd name="connsiteY65" fmla="*/ 1206 h 10000"/>
              <a:gd name="connsiteX66" fmla="*/ 9498 w 10000"/>
              <a:gd name="connsiteY66" fmla="*/ 545 h 10000"/>
              <a:gd name="connsiteX67" fmla="*/ 9588 w 10000"/>
              <a:gd name="connsiteY67" fmla="*/ 4163 h 10000"/>
              <a:gd name="connsiteX68" fmla="*/ 9661 w 10000"/>
              <a:gd name="connsiteY68" fmla="*/ 5700 h 10000"/>
              <a:gd name="connsiteX69" fmla="*/ 9836 w 10000"/>
              <a:gd name="connsiteY69" fmla="*/ 5700 h 10000"/>
              <a:gd name="connsiteX70" fmla="*/ 9913 w 10000"/>
              <a:gd name="connsiteY70" fmla="*/ 5156 h 10000"/>
              <a:gd name="connsiteX71" fmla="*/ 10000 w 10000"/>
              <a:gd name="connsiteY7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6934 w 10000"/>
              <a:gd name="connsiteY40" fmla="*/ 6148 h 10000"/>
              <a:gd name="connsiteX41" fmla="*/ 7022 w 10000"/>
              <a:gd name="connsiteY41" fmla="*/ 5486 h 10000"/>
              <a:gd name="connsiteX42" fmla="*/ 7108 w 10000"/>
              <a:gd name="connsiteY42" fmla="*/ 5700 h 10000"/>
              <a:gd name="connsiteX43" fmla="*/ 7188 w 10000"/>
              <a:gd name="connsiteY43" fmla="*/ 5156 h 10000"/>
              <a:gd name="connsiteX44" fmla="*/ 7360 w 10000"/>
              <a:gd name="connsiteY44" fmla="*/ 4942 h 10000"/>
              <a:gd name="connsiteX45" fmla="*/ 7431 w 10000"/>
              <a:gd name="connsiteY45" fmla="*/ 5370 h 10000"/>
              <a:gd name="connsiteX46" fmla="*/ 7521 w 10000"/>
              <a:gd name="connsiteY46" fmla="*/ 5486 h 10000"/>
              <a:gd name="connsiteX47" fmla="*/ 7594 w 10000"/>
              <a:gd name="connsiteY47" fmla="*/ 6362 h 10000"/>
              <a:gd name="connsiteX48" fmla="*/ 7768 w 10000"/>
              <a:gd name="connsiteY48" fmla="*/ 6265 h 10000"/>
              <a:gd name="connsiteX49" fmla="*/ 7840 w 10000"/>
              <a:gd name="connsiteY49" fmla="*/ 5817 h 10000"/>
              <a:gd name="connsiteX50" fmla="*/ 7930 w 10000"/>
              <a:gd name="connsiteY50" fmla="*/ 7023 h 10000"/>
              <a:gd name="connsiteX51" fmla="*/ 8022 w 10000"/>
              <a:gd name="connsiteY51" fmla="*/ 2743 h 10000"/>
              <a:gd name="connsiteX52" fmla="*/ 8181 w 10000"/>
              <a:gd name="connsiteY52" fmla="*/ 0 h 10000"/>
              <a:gd name="connsiteX53" fmla="*/ 8269 w 10000"/>
              <a:gd name="connsiteY53" fmla="*/ 1323 h 10000"/>
              <a:gd name="connsiteX54" fmla="*/ 8338 w 10000"/>
              <a:gd name="connsiteY54" fmla="*/ 875 h 10000"/>
              <a:gd name="connsiteX55" fmla="*/ 8429 w 10000"/>
              <a:gd name="connsiteY55" fmla="*/ 2082 h 10000"/>
              <a:gd name="connsiteX56" fmla="*/ 8592 w 10000"/>
              <a:gd name="connsiteY56" fmla="*/ 1751 h 10000"/>
              <a:gd name="connsiteX57" fmla="*/ 8677 w 10000"/>
              <a:gd name="connsiteY57" fmla="*/ 1751 h 10000"/>
              <a:gd name="connsiteX58" fmla="*/ 8755 w 10000"/>
              <a:gd name="connsiteY58" fmla="*/ 1965 h 10000"/>
              <a:gd name="connsiteX59" fmla="*/ 8839 w 10000"/>
              <a:gd name="connsiteY59" fmla="*/ 2626 h 10000"/>
              <a:gd name="connsiteX60" fmla="*/ 9002 w 10000"/>
              <a:gd name="connsiteY60" fmla="*/ 1634 h 10000"/>
              <a:gd name="connsiteX61" fmla="*/ 9091 w 10000"/>
              <a:gd name="connsiteY61" fmla="*/ 2082 h 10000"/>
              <a:gd name="connsiteX62" fmla="*/ 9161 w 10000"/>
              <a:gd name="connsiteY62" fmla="*/ 1965 h 10000"/>
              <a:gd name="connsiteX63" fmla="*/ 9252 w 10000"/>
              <a:gd name="connsiteY63" fmla="*/ 992 h 10000"/>
              <a:gd name="connsiteX64" fmla="*/ 9414 w 10000"/>
              <a:gd name="connsiteY64" fmla="*/ 1206 h 10000"/>
              <a:gd name="connsiteX65" fmla="*/ 9498 w 10000"/>
              <a:gd name="connsiteY65" fmla="*/ 545 h 10000"/>
              <a:gd name="connsiteX66" fmla="*/ 9588 w 10000"/>
              <a:gd name="connsiteY66" fmla="*/ 4163 h 10000"/>
              <a:gd name="connsiteX67" fmla="*/ 9661 w 10000"/>
              <a:gd name="connsiteY67" fmla="*/ 5700 h 10000"/>
              <a:gd name="connsiteX68" fmla="*/ 9836 w 10000"/>
              <a:gd name="connsiteY68" fmla="*/ 5700 h 10000"/>
              <a:gd name="connsiteX69" fmla="*/ 9913 w 10000"/>
              <a:gd name="connsiteY69" fmla="*/ 5156 h 10000"/>
              <a:gd name="connsiteX70" fmla="*/ 10000 w 10000"/>
              <a:gd name="connsiteY7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6934 w 10000"/>
              <a:gd name="connsiteY39" fmla="*/ 6148 h 10000"/>
              <a:gd name="connsiteX40" fmla="*/ 7022 w 10000"/>
              <a:gd name="connsiteY40" fmla="*/ 5486 h 10000"/>
              <a:gd name="connsiteX41" fmla="*/ 7108 w 10000"/>
              <a:gd name="connsiteY41" fmla="*/ 5700 h 10000"/>
              <a:gd name="connsiteX42" fmla="*/ 7188 w 10000"/>
              <a:gd name="connsiteY42" fmla="*/ 5156 h 10000"/>
              <a:gd name="connsiteX43" fmla="*/ 7360 w 10000"/>
              <a:gd name="connsiteY43" fmla="*/ 4942 h 10000"/>
              <a:gd name="connsiteX44" fmla="*/ 7431 w 10000"/>
              <a:gd name="connsiteY44" fmla="*/ 5370 h 10000"/>
              <a:gd name="connsiteX45" fmla="*/ 7521 w 10000"/>
              <a:gd name="connsiteY45" fmla="*/ 5486 h 10000"/>
              <a:gd name="connsiteX46" fmla="*/ 7594 w 10000"/>
              <a:gd name="connsiteY46" fmla="*/ 6362 h 10000"/>
              <a:gd name="connsiteX47" fmla="*/ 7768 w 10000"/>
              <a:gd name="connsiteY47" fmla="*/ 6265 h 10000"/>
              <a:gd name="connsiteX48" fmla="*/ 7840 w 10000"/>
              <a:gd name="connsiteY48" fmla="*/ 5817 h 10000"/>
              <a:gd name="connsiteX49" fmla="*/ 7930 w 10000"/>
              <a:gd name="connsiteY49" fmla="*/ 7023 h 10000"/>
              <a:gd name="connsiteX50" fmla="*/ 8022 w 10000"/>
              <a:gd name="connsiteY50" fmla="*/ 2743 h 10000"/>
              <a:gd name="connsiteX51" fmla="*/ 8181 w 10000"/>
              <a:gd name="connsiteY51" fmla="*/ 0 h 10000"/>
              <a:gd name="connsiteX52" fmla="*/ 8269 w 10000"/>
              <a:gd name="connsiteY52" fmla="*/ 1323 h 10000"/>
              <a:gd name="connsiteX53" fmla="*/ 8338 w 10000"/>
              <a:gd name="connsiteY53" fmla="*/ 875 h 10000"/>
              <a:gd name="connsiteX54" fmla="*/ 8429 w 10000"/>
              <a:gd name="connsiteY54" fmla="*/ 2082 h 10000"/>
              <a:gd name="connsiteX55" fmla="*/ 8592 w 10000"/>
              <a:gd name="connsiteY55" fmla="*/ 1751 h 10000"/>
              <a:gd name="connsiteX56" fmla="*/ 8677 w 10000"/>
              <a:gd name="connsiteY56" fmla="*/ 1751 h 10000"/>
              <a:gd name="connsiteX57" fmla="*/ 8755 w 10000"/>
              <a:gd name="connsiteY57" fmla="*/ 1965 h 10000"/>
              <a:gd name="connsiteX58" fmla="*/ 8839 w 10000"/>
              <a:gd name="connsiteY58" fmla="*/ 2626 h 10000"/>
              <a:gd name="connsiteX59" fmla="*/ 9002 w 10000"/>
              <a:gd name="connsiteY59" fmla="*/ 1634 h 10000"/>
              <a:gd name="connsiteX60" fmla="*/ 9091 w 10000"/>
              <a:gd name="connsiteY60" fmla="*/ 2082 h 10000"/>
              <a:gd name="connsiteX61" fmla="*/ 9161 w 10000"/>
              <a:gd name="connsiteY61" fmla="*/ 1965 h 10000"/>
              <a:gd name="connsiteX62" fmla="*/ 9252 w 10000"/>
              <a:gd name="connsiteY62" fmla="*/ 992 h 10000"/>
              <a:gd name="connsiteX63" fmla="*/ 9414 w 10000"/>
              <a:gd name="connsiteY63" fmla="*/ 1206 h 10000"/>
              <a:gd name="connsiteX64" fmla="*/ 9498 w 10000"/>
              <a:gd name="connsiteY64" fmla="*/ 545 h 10000"/>
              <a:gd name="connsiteX65" fmla="*/ 9588 w 10000"/>
              <a:gd name="connsiteY65" fmla="*/ 4163 h 10000"/>
              <a:gd name="connsiteX66" fmla="*/ 9661 w 10000"/>
              <a:gd name="connsiteY66" fmla="*/ 5700 h 10000"/>
              <a:gd name="connsiteX67" fmla="*/ 9836 w 10000"/>
              <a:gd name="connsiteY67" fmla="*/ 5700 h 10000"/>
              <a:gd name="connsiteX68" fmla="*/ 9913 w 10000"/>
              <a:gd name="connsiteY68" fmla="*/ 5156 h 10000"/>
              <a:gd name="connsiteX69" fmla="*/ 10000 w 10000"/>
              <a:gd name="connsiteY6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6934 w 10000"/>
              <a:gd name="connsiteY38" fmla="*/ 6148 h 10000"/>
              <a:gd name="connsiteX39" fmla="*/ 7022 w 10000"/>
              <a:gd name="connsiteY39" fmla="*/ 5486 h 10000"/>
              <a:gd name="connsiteX40" fmla="*/ 7108 w 10000"/>
              <a:gd name="connsiteY40" fmla="*/ 5700 h 10000"/>
              <a:gd name="connsiteX41" fmla="*/ 7188 w 10000"/>
              <a:gd name="connsiteY41" fmla="*/ 5156 h 10000"/>
              <a:gd name="connsiteX42" fmla="*/ 7360 w 10000"/>
              <a:gd name="connsiteY42" fmla="*/ 4942 h 10000"/>
              <a:gd name="connsiteX43" fmla="*/ 7431 w 10000"/>
              <a:gd name="connsiteY43" fmla="*/ 5370 h 10000"/>
              <a:gd name="connsiteX44" fmla="*/ 7521 w 10000"/>
              <a:gd name="connsiteY44" fmla="*/ 5486 h 10000"/>
              <a:gd name="connsiteX45" fmla="*/ 7594 w 10000"/>
              <a:gd name="connsiteY45" fmla="*/ 6362 h 10000"/>
              <a:gd name="connsiteX46" fmla="*/ 7768 w 10000"/>
              <a:gd name="connsiteY46" fmla="*/ 6265 h 10000"/>
              <a:gd name="connsiteX47" fmla="*/ 7840 w 10000"/>
              <a:gd name="connsiteY47" fmla="*/ 5817 h 10000"/>
              <a:gd name="connsiteX48" fmla="*/ 7930 w 10000"/>
              <a:gd name="connsiteY48" fmla="*/ 7023 h 10000"/>
              <a:gd name="connsiteX49" fmla="*/ 8022 w 10000"/>
              <a:gd name="connsiteY49" fmla="*/ 2743 h 10000"/>
              <a:gd name="connsiteX50" fmla="*/ 8181 w 10000"/>
              <a:gd name="connsiteY50" fmla="*/ 0 h 10000"/>
              <a:gd name="connsiteX51" fmla="*/ 8269 w 10000"/>
              <a:gd name="connsiteY51" fmla="*/ 1323 h 10000"/>
              <a:gd name="connsiteX52" fmla="*/ 8338 w 10000"/>
              <a:gd name="connsiteY52" fmla="*/ 875 h 10000"/>
              <a:gd name="connsiteX53" fmla="*/ 8429 w 10000"/>
              <a:gd name="connsiteY53" fmla="*/ 2082 h 10000"/>
              <a:gd name="connsiteX54" fmla="*/ 8592 w 10000"/>
              <a:gd name="connsiteY54" fmla="*/ 1751 h 10000"/>
              <a:gd name="connsiteX55" fmla="*/ 8677 w 10000"/>
              <a:gd name="connsiteY55" fmla="*/ 1751 h 10000"/>
              <a:gd name="connsiteX56" fmla="*/ 8755 w 10000"/>
              <a:gd name="connsiteY56" fmla="*/ 1965 h 10000"/>
              <a:gd name="connsiteX57" fmla="*/ 8839 w 10000"/>
              <a:gd name="connsiteY57" fmla="*/ 2626 h 10000"/>
              <a:gd name="connsiteX58" fmla="*/ 9002 w 10000"/>
              <a:gd name="connsiteY58" fmla="*/ 1634 h 10000"/>
              <a:gd name="connsiteX59" fmla="*/ 9091 w 10000"/>
              <a:gd name="connsiteY59" fmla="*/ 2082 h 10000"/>
              <a:gd name="connsiteX60" fmla="*/ 9161 w 10000"/>
              <a:gd name="connsiteY60" fmla="*/ 1965 h 10000"/>
              <a:gd name="connsiteX61" fmla="*/ 9252 w 10000"/>
              <a:gd name="connsiteY61" fmla="*/ 992 h 10000"/>
              <a:gd name="connsiteX62" fmla="*/ 9414 w 10000"/>
              <a:gd name="connsiteY62" fmla="*/ 1206 h 10000"/>
              <a:gd name="connsiteX63" fmla="*/ 9498 w 10000"/>
              <a:gd name="connsiteY63" fmla="*/ 545 h 10000"/>
              <a:gd name="connsiteX64" fmla="*/ 9588 w 10000"/>
              <a:gd name="connsiteY64" fmla="*/ 4163 h 10000"/>
              <a:gd name="connsiteX65" fmla="*/ 9661 w 10000"/>
              <a:gd name="connsiteY65" fmla="*/ 5700 h 10000"/>
              <a:gd name="connsiteX66" fmla="*/ 9836 w 10000"/>
              <a:gd name="connsiteY66" fmla="*/ 5700 h 10000"/>
              <a:gd name="connsiteX67" fmla="*/ 9913 w 10000"/>
              <a:gd name="connsiteY67" fmla="*/ 5156 h 10000"/>
              <a:gd name="connsiteX68" fmla="*/ 10000 w 10000"/>
              <a:gd name="connsiteY6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6934 w 10000"/>
              <a:gd name="connsiteY37" fmla="*/ 6148 h 10000"/>
              <a:gd name="connsiteX38" fmla="*/ 7022 w 10000"/>
              <a:gd name="connsiteY38" fmla="*/ 5486 h 10000"/>
              <a:gd name="connsiteX39" fmla="*/ 7108 w 10000"/>
              <a:gd name="connsiteY39" fmla="*/ 5700 h 10000"/>
              <a:gd name="connsiteX40" fmla="*/ 7188 w 10000"/>
              <a:gd name="connsiteY40" fmla="*/ 5156 h 10000"/>
              <a:gd name="connsiteX41" fmla="*/ 7360 w 10000"/>
              <a:gd name="connsiteY41" fmla="*/ 4942 h 10000"/>
              <a:gd name="connsiteX42" fmla="*/ 7431 w 10000"/>
              <a:gd name="connsiteY42" fmla="*/ 5370 h 10000"/>
              <a:gd name="connsiteX43" fmla="*/ 7521 w 10000"/>
              <a:gd name="connsiteY43" fmla="*/ 5486 h 10000"/>
              <a:gd name="connsiteX44" fmla="*/ 7594 w 10000"/>
              <a:gd name="connsiteY44" fmla="*/ 6362 h 10000"/>
              <a:gd name="connsiteX45" fmla="*/ 7768 w 10000"/>
              <a:gd name="connsiteY45" fmla="*/ 6265 h 10000"/>
              <a:gd name="connsiteX46" fmla="*/ 7840 w 10000"/>
              <a:gd name="connsiteY46" fmla="*/ 5817 h 10000"/>
              <a:gd name="connsiteX47" fmla="*/ 7930 w 10000"/>
              <a:gd name="connsiteY47" fmla="*/ 7023 h 10000"/>
              <a:gd name="connsiteX48" fmla="*/ 8022 w 10000"/>
              <a:gd name="connsiteY48" fmla="*/ 2743 h 10000"/>
              <a:gd name="connsiteX49" fmla="*/ 8181 w 10000"/>
              <a:gd name="connsiteY49" fmla="*/ 0 h 10000"/>
              <a:gd name="connsiteX50" fmla="*/ 8269 w 10000"/>
              <a:gd name="connsiteY50" fmla="*/ 1323 h 10000"/>
              <a:gd name="connsiteX51" fmla="*/ 8338 w 10000"/>
              <a:gd name="connsiteY51" fmla="*/ 875 h 10000"/>
              <a:gd name="connsiteX52" fmla="*/ 8429 w 10000"/>
              <a:gd name="connsiteY52" fmla="*/ 2082 h 10000"/>
              <a:gd name="connsiteX53" fmla="*/ 8592 w 10000"/>
              <a:gd name="connsiteY53" fmla="*/ 1751 h 10000"/>
              <a:gd name="connsiteX54" fmla="*/ 8677 w 10000"/>
              <a:gd name="connsiteY54" fmla="*/ 1751 h 10000"/>
              <a:gd name="connsiteX55" fmla="*/ 8755 w 10000"/>
              <a:gd name="connsiteY55" fmla="*/ 1965 h 10000"/>
              <a:gd name="connsiteX56" fmla="*/ 8839 w 10000"/>
              <a:gd name="connsiteY56" fmla="*/ 2626 h 10000"/>
              <a:gd name="connsiteX57" fmla="*/ 9002 w 10000"/>
              <a:gd name="connsiteY57" fmla="*/ 1634 h 10000"/>
              <a:gd name="connsiteX58" fmla="*/ 9091 w 10000"/>
              <a:gd name="connsiteY58" fmla="*/ 2082 h 10000"/>
              <a:gd name="connsiteX59" fmla="*/ 9161 w 10000"/>
              <a:gd name="connsiteY59" fmla="*/ 1965 h 10000"/>
              <a:gd name="connsiteX60" fmla="*/ 9252 w 10000"/>
              <a:gd name="connsiteY60" fmla="*/ 992 h 10000"/>
              <a:gd name="connsiteX61" fmla="*/ 9414 w 10000"/>
              <a:gd name="connsiteY61" fmla="*/ 1206 h 10000"/>
              <a:gd name="connsiteX62" fmla="*/ 9498 w 10000"/>
              <a:gd name="connsiteY62" fmla="*/ 545 h 10000"/>
              <a:gd name="connsiteX63" fmla="*/ 9588 w 10000"/>
              <a:gd name="connsiteY63" fmla="*/ 4163 h 10000"/>
              <a:gd name="connsiteX64" fmla="*/ 9661 w 10000"/>
              <a:gd name="connsiteY64" fmla="*/ 5700 h 10000"/>
              <a:gd name="connsiteX65" fmla="*/ 9836 w 10000"/>
              <a:gd name="connsiteY65" fmla="*/ 5700 h 10000"/>
              <a:gd name="connsiteX66" fmla="*/ 9913 w 10000"/>
              <a:gd name="connsiteY66" fmla="*/ 5156 h 10000"/>
              <a:gd name="connsiteX67" fmla="*/ 10000 w 10000"/>
              <a:gd name="connsiteY6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6934 w 10000"/>
              <a:gd name="connsiteY36" fmla="*/ 6148 h 10000"/>
              <a:gd name="connsiteX37" fmla="*/ 7022 w 10000"/>
              <a:gd name="connsiteY37" fmla="*/ 5486 h 10000"/>
              <a:gd name="connsiteX38" fmla="*/ 7108 w 10000"/>
              <a:gd name="connsiteY38" fmla="*/ 5700 h 10000"/>
              <a:gd name="connsiteX39" fmla="*/ 7188 w 10000"/>
              <a:gd name="connsiteY39" fmla="*/ 5156 h 10000"/>
              <a:gd name="connsiteX40" fmla="*/ 7360 w 10000"/>
              <a:gd name="connsiteY40" fmla="*/ 4942 h 10000"/>
              <a:gd name="connsiteX41" fmla="*/ 7431 w 10000"/>
              <a:gd name="connsiteY41" fmla="*/ 5370 h 10000"/>
              <a:gd name="connsiteX42" fmla="*/ 7521 w 10000"/>
              <a:gd name="connsiteY42" fmla="*/ 5486 h 10000"/>
              <a:gd name="connsiteX43" fmla="*/ 7594 w 10000"/>
              <a:gd name="connsiteY43" fmla="*/ 6362 h 10000"/>
              <a:gd name="connsiteX44" fmla="*/ 7768 w 10000"/>
              <a:gd name="connsiteY44" fmla="*/ 6265 h 10000"/>
              <a:gd name="connsiteX45" fmla="*/ 7840 w 10000"/>
              <a:gd name="connsiteY45" fmla="*/ 5817 h 10000"/>
              <a:gd name="connsiteX46" fmla="*/ 7930 w 10000"/>
              <a:gd name="connsiteY46" fmla="*/ 7023 h 10000"/>
              <a:gd name="connsiteX47" fmla="*/ 8022 w 10000"/>
              <a:gd name="connsiteY47" fmla="*/ 2743 h 10000"/>
              <a:gd name="connsiteX48" fmla="*/ 8181 w 10000"/>
              <a:gd name="connsiteY48" fmla="*/ 0 h 10000"/>
              <a:gd name="connsiteX49" fmla="*/ 8269 w 10000"/>
              <a:gd name="connsiteY49" fmla="*/ 1323 h 10000"/>
              <a:gd name="connsiteX50" fmla="*/ 8338 w 10000"/>
              <a:gd name="connsiteY50" fmla="*/ 875 h 10000"/>
              <a:gd name="connsiteX51" fmla="*/ 8429 w 10000"/>
              <a:gd name="connsiteY51" fmla="*/ 2082 h 10000"/>
              <a:gd name="connsiteX52" fmla="*/ 8592 w 10000"/>
              <a:gd name="connsiteY52" fmla="*/ 1751 h 10000"/>
              <a:gd name="connsiteX53" fmla="*/ 8677 w 10000"/>
              <a:gd name="connsiteY53" fmla="*/ 1751 h 10000"/>
              <a:gd name="connsiteX54" fmla="*/ 8755 w 10000"/>
              <a:gd name="connsiteY54" fmla="*/ 1965 h 10000"/>
              <a:gd name="connsiteX55" fmla="*/ 8839 w 10000"/>
              <a:gd name="connsiteY55" fmla="*/ 2626 h 10000"/>
              <a:gd name="connsiteX56" fmla="*/ 9002 w 10000"/>
              <a:gd name="connsiteY56" fmla="*/ 1634 h 10000"/>
              <a:gd name="connsiteX57" fmla="*/ 9091 w 10000"/>
              <a:gd name="connsiteY57" fmla="*/ 2082 h 10000"/>
              <a:gd name="connsiteX58" fmla="*/ 9161 w 10000"/>
              <a:gd name="connsiteY58" fmla="*/ 1965 h 10000"/>
              <a:gd name="connsiteX59" fmla="*/ 9252 w 10000"/>
              <a:gd name="connsiteY59" fmla="*/ 992 h 10000"/>
              <a:gd name="connsiteX60" fmla="*/ 9414 w 10000"/>
              <a:gd name="connsiteY60" fmla="*/ 1206 h 10000"/>
              <a:gd name="connsiteX61" fmla="*/ 9498 w 10000"/>
              <a:gd name="connsiteY61" fmla="*/ 545 h 10000"/>
              <a:gd name="connsiteX62" fmla="*/ 9588 w 10000"/>
              <a:gd name="connsiteY62" fmla="*/ 4163 h 10000"/>
              <a:gd name="connsiteX63" fmla="*/ 9661 w 10000"/>
              <a:gd name="connsiteY63" fmla="*/ 5700 h 10000"/>
              <a:gd name="connsiteX64" fmla="*/ 9836 w 10000"/>
              <a:gd name="connsiteY64" fmla="*/ 5700 h 10000"/>
              <a:gd name="connsiteX65" fmla="*/ 9913 w 10000"/>
              <a:gd name="connsiteY65" fmla="*/ 5156 h 10000"/>
              <a:gd name="connsiteX66" fmla="*/ 10000 w 10000"/>
              <a:gd name="connsiteY6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489 w 10000"/>
              <a:gd name="connsiteY34" fmla="*/ 5363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6934 w 10000"/>
              <a:gd name="connsiteY33" fmla="*/ 6148 h 10000"/>
              <a:gd name="connsiteX34" fmla="*/ 7022 w 10000"/>
              <a:gd name="connsiteY34" fmla="*/ 5486 h 10000"/>
              <a:gd name="connsiteX35" fmla="*/ 7108 w 10000"/>
              <a:gd name="connsiteY35" fmla="*/ 5700 h 10000"/>
              <a:gd name="connsiteX36" fmla="*/ 7188 w 10000"/>
              <a:gd name="connsiteY36" fmla="*/ 5156 h 10000"/>
              <a:gd name="connsiteX37" fmla="*/ 7360 w 10000"/>
              <a:gd name="connsiteY37" fmla="*/ 4942 h 10000"/>
              <a:gd name="connsiteX38" fmla="*/ 7431 w 10000"/>
              <a:gd name="connsiteY38" fmla="*/ 5370 h 10000"/>
              <a:gd name="connsiteX39" fmla="*/ 7521 w 10000"/>
              <a:gd name="connsiteY39" fmla="*/ 5486 h 10000"/>
              <a:gd name="connsiteX40" fmla="*/ 7594 w 10000"/>
              <a:gd name="connsiteY40" fmla="*/ 6362 h 10000"/>
              <a:gd name="connsiteX41" fmla="*/ 7768 w 10000"/>
              <a:gd name="connsiteY41" fmla="*/ 6265 h 10000"/>
              <a:gd name="connsiteX42" fmla="*/ 7840 w 10000"/>
              <a:gd name="connsiteY42" fmla="*/ 5817 h 10000"/>
              <a:gd name="connsiteX43" fmla="*/ 7930 w 10000"/>
              <a:gd name="connsiteY43" fmla="*/ 7023 h 10000"/>
              <a:gd name="connsiteX44" fmla="*/ 8022 w 10000"/>
              <a:gd name="connsiteY44" fmla="*/ 2743 h 10000"/>
              <a:gd name="connsiteX45" fmla="*/ 8181 w 10000"/>
              <a:gd name="connsiteY45" fmla="*/ 0 h 10000"/>
              <a:gd name="connsiteX46" fmla="*/ 8269 w 10000"/>
              <a:gd name="connsiteY46" fmla="*/ 1323 h 10000"/>
              <a:gd name="connsiteX47" fmla="*/ 8338 w 10000"/>
              <a:gd name="connsiteY47" fmla="*/ 875 h 10000"/>
              <a:gd name="connsiteX48" fmla="*/ 8429 w 10000"/>
              <a:gd name="connsiteY48" fmla="*/ 2082 h 10000"/>
              <a:gd name="connsiteX49" fmla="*/ 8592 w 10000"/>
              <a:gd name="connsiteY49" fmla="*/ 1751 h 10000"/>
              <a:gd name="connsiteX50" fmla="*/ 8677 w 10000"/>
              <a:gd name="connsiteY50" fmla="*/ 1751 h 10000"/>
              <a:gd name="connsiteX51" fmla="*/ 8755 w 10000"/>
              <a:gd name="connsiteY51" fmla="*/ 1965 h 10000"/>
              <a:gd name="connsiteX52" fmla="*/ 8839 w 10000"/>
              <a:gd name="connsiteY52" fmla="*/ 2626 h 10000"/>
              <a:gd name="connsiteX53" fmla="*/ 9002 w 10000"/>
              <a:gd name="connsiteY53" fmla="*/ 1634 h 10000"/>
              <a:gd name="connsiteX54" fmla="*/ 9091 w 10000"/>
              <a:gd name="connsiteY54" fmla="*/ 2082 h 10000"/>
              <a:gd name="connsiteX55" fmla="*/ 9161 w 10000"/>
              <a:gd name="connsiteY55" fmla="*/ 1965 h 10000"/>
              <a:gd name="connsiteX56" fmla="*/ 9252 w 10000"/>
              <a:gd name="connsiteY56" fmla="*/ 992 h 10000"/>
              <a:gd name="connsiteX57" fmla="*/ 9414 w 10000"/>
              <a:gd name="connsiteY57" fmla="*/ 1206 h 10000"/>
              <a:gd name="connsiteX58" fmla="*/ 9498 w 10000"/>
              <a:gd name="connsiteY58" fmla="*/ 545 h 10000"/>
              <a:gd name="connsiteX59" fmla="*/ 9588 w 10000"/>
              <a:gd name="connsiteY59" fmla="*/ 4163 h 10000"/>
              <a:gd name="connsiteX60" fmla="*/ 9661 w 10000"/>
              <a:gd name="connsiteY60" fmla="*/ 5700 h 10000"/>
              <a:gd name="connsiteX61" fmla="*/ 9836 w 10000"/>
              <a:gd name="connsiteY61" fmla="*/ 5700 h 10000"/>
              <a:gd name="connsiteX62" fmla="*/ 9913 w 10000"/>
              <a:gd name="connsiteY62" fmla="*/ 5156 h 10000"/>
              <a:gd name="connsiteX63" fmla="*/ 10000 w 10000"/>
              <a:gd name="connsiteY63" fmla="*/ 5156 h 10000"/>
              <a:gd name="connsiteX0" fmla="*/ 0 w 9825"/>
              <a:gd name="connsiteY0" fmla="*/ 9767 h 9767"/>
              <a:gd name="connsiteX1" fmla="*/ 74 w 9825"/>
              <a:gd name="connsiteY1" fmla="*/ 9767 h 9767"/>
              <a:gd name="connsiteX2" fmla="*/ 163 w 9825"/>
              <a:gd name="connsiteY2" fmla="*/ 9339 h 9767"/>
              <a:gd name="connsiteX3" fmla="*/ 234 w 9825"/>
              <a:gd name="connsiteY3" fmla="*/ 9125 h 9767"/>
              <a:gd name="connsiteX4" fmla="*/ 411 w 9825"/>
              <a:gd name="connsiteY4" fmla="*/ 8560 h 9767"/>
              <a:gd name="connsiteX5" fmla="*/ 487 w 9825"/>
              <a:gd name="connsiteY5" fmla="*/ 8560 h 9767"/>
              <a:gd name="connsiteX6" fmla="*/ 572 w 9825"/>
              <a:gd name="connsiteY6" fmla="*/ 7568 h 9767"/>
              <a:gd name="connsiteX7" fmla="*/ 659 w 9825"/>
              <a:gd name="connsiteY7" fmla="*/ 7568 h 9767"/>
              <a:gd name="connsiteX8" fmla="*/ 821 w 9825"/>
              <a:gd name="connsiteY8" fmla="*/ 7685 h 9767"/>
              <a:gd name="connsiteX9" fmla="*/ 906 w 9825"/>
              <a:gd name="connsiteY9" fmla="*/ 7802 h 9767"/>
              <a:gd name="connsiteX10" fmla="*/ 985 w 9825"/>
              <a:gd name="connsiteY10" fmla="*/ 7354 h 9767"/>
              <a:gd name="connsiteX11" fmla="*/ 1072 w 9825"/>
              <a:gd name="connsiteY11" fmla="*/ 7237 h 9767"/>
              <a:gd name="connsiteX12" fmla="*/ 1231 w 9825"/>
              <a:gd name="connsiteY12" fmla="*/ 5603 h 9767"/>
              <a:gd name="connsiteX13" fmla="*/ 1320 w 9825"/>
              <a:gd name="connsiteY13" fmla="*/ 4942 h 9767"/>
              <a:gd name="connsiteX14" fmla="*/ 1392 w 9825"/>
              <a:gd name="connsiteY14" fmla="*/ 5603 h 9767"/>
              <a:gd name="connsiteX15" fmla="*/ 1483 w 9825"/>
              <a:gd name="connsiteY15" fmla="*/ 5700 h 9767"/>
              <a:gd name="connsiteX16" fmla="*/ 1646 w 9825"/>
              <a:gd name="connsiteY16" fmla="*/ 5370 h 9767"/>
              <a:gd name="connsiteX17" fmla="*/ 1731 w 9825"/>
              <a:gd name="connsiteY17" fmla="*/ 5700 h 9767"/>
              <a:gd name="connsiteX18" fmla="*/ 1807 w 9825"/>
              <a:gd name="connsiteY18" fmla="*/ 5272 h 9767"/>
              <a:gd name="connsiteX19" fmla="*/ 1892 w 9825"/>
              <a:gd name="connsiteY19" fmla="*/ 5603 h 9767"/>
              <a:gd name="connsiteX20" fmla="*/ 2051 w 9825"/>
              <a:gd name="connsiteY20" fmla="*/ 5058 h 9767"/>
              <a:gd name="connsiteX21" fmla="*/ 2140 w 9825"/>
              <a:gd name="connsiteY21" fmla="*/ 5370 h 9767"/>
              <a:gd name="connsiteX22" fmla="*/ 2230 w 9825"/>
              <a:gd name="connsiteY22" fmla="*/ 5156 h 9767"/>
              <a:gd name="connsiteX23" fmla="*/ 2301 w 9825"/>
              <a:gd name="connsiteY23" fmla="*/ 5486 h 9767"/>
              <a:gd name="connsiteX24" fmla="*/ 2477 w 9825"/>
              <a:gd name="connsiteY24" fmla="*/ 4611 h 9767"/>
              <a:gd name="connsiteX25" fmla="*/ 2552 w 9825"/>
              <a:gd name="connsiteY25" fmla="*/ 5156 h 9767"/>
              <a:gd name="connsiteX26" fmla="*/ 2641 w 9825"/>
              <a:gd name="connsiteY26" fmla="*/ 5272 h 9767"/>
              <a:gd name="connsiteX27" fmla="*/ 2709 w 9825"/>
              <a:gd name="connsiteY27" fmla="*/ 5603 h 9767"/>
              <a:gd name="connsiteX28" fmla="*/ 2805 w 9825"/>
              <a:gd name="connsiteY28" fmla="*/ 5058 h 9767"/>
              <a:gd name="connsiteX29" fmla="*/ 2966 w 9825"/>
              <a:gd name="connsiteY29" fmla="*/ 5486 h 9767"/>
              <a:gd name="connsiteX30" fmla="*/ 3050 w 9825"/>
              <a:gd name="connsiteY30" fmla="*/ 5603 h 9767"/>
              <a:gd name="connsiteX31" fmla="*/ 3137 w 9825"/>
              <a:gd name="connsiteY31" fmla="*/ 5370 h 9767"/>
              <a:gd name="connsiteX32" fmla="*/ 6759 w 9825"/>
              <a:gd name="connsiteY32" fmla="*/ 6148 h 9767"/>
              <a:gd name="connsiteX33" fmla="*/ 6847 w 9825"/>
              <a:gd name="connsiteY33" fmla="*/ 5486 h 9767"/>
              <a:gd name="connsiteX34" fmla="*/ 6933 w 9825"/>
              <a:gd name="connsiteY34" fmla="*/ 5700 h 9767"/>
              <a:gd name="connsiteX35" fmla="*/ 7013 w 9825"/>
              <a:gd name="connsiteY35" fmla="*/ 5156 h 9767"/>
              <a:gd name="connsiteX36" fmla="*/ 7185 w 9825"/>
              <a:gd name="connsiteY36" fmla="*/ 4942 h 9767"/>
              <a:gd name="connsiteX37" fmla="*/ 7256 w 9825"/>
              <a:gd name="connsiteY37" fmla="*/ 5370 h 9767"/>
              <a:gd name="connsiteX38" fmla="*/ 7346 w 9825"/>
              <a:gd name="connsiteY38" fmla="*/ 5486 h 9767"/>
              <a:gd name="connsiteX39" fmla="*/ 7419 w 9825"/>
              <a:gd name="connsiteY39" fmla="*/ 6362 h 9767"/>
              <a:gd name="connsiteX40" fmla="*/ 7593 w 9825"/>
              <a:gd name="connsiteY40" fmla="*/ 6265 h 9767"/>
              <a:gd name="connsiteX41" fmla="*/ 7665 w 9825"/>
              <a:gd name="connsiteY41" fmla="*/ 5817 h 9767"/>
              <a:gd name="connsiteX42" fmla="*/ 7755 w 9825"/>
              <a:gd name="connsiteY42" fmla="*/ 7023 h 9767"/>
              <a:gd name="connsiteX43" fmla="*/ 7847 w 9825"/>
              <a:gd name="connsiteY43" fmla="*/ 2743 h 9767"/>
              <a:gd name="connsiteX44" fmla="*/ 8006 w 9825"/>
              <a:gd name="connsiteY44" fmla="*/ 0 h 9767"/>
              <a:gd name="connsiteX45" fmla="*/ 8094 w 9825"/>
              <a:gd name="connsiteY45" fmla="*/ 1323 h 9767"/>
              <a:gd name="connsiteX46" fmla="*/ 8163 w 9825"/>
              <a:gd name="connsiteY46" fmla="*/ 875 h 9767"/>
              <a:gd name="connsiteX47" fmla="*/ 8254 w 9825"/>
              <a:gd name="connsiteY47" fmla="*/ 2082 h 9767"/>
              <a:gd name="connsiteX48" fmla="*/ 8417 w 9825"/>
              <a:gd name="connsiteY48" fmla="*/ 1751 h 9767"/>
              <a:gd name="connsiteX49" fmla="*/ 8502 w 9825"/>
              <a:gd name="connsiteY49" fmla="*/ 1751 h 9767"/>
              <a:gd name="connsiteX50" fmla="*/ 8580 w 9825"/>
              <a:gd name="connsiteY50" fmla="*/ 1965 h 9767"/>
              <a:gd name="connsiteX51" fmla="*/ 8664 w 9825"/>
              <a:gd name="connsiteY51" fmla="*/ 2626 h 9767"/>
              <a:gd name="connsiteX52" fmla="*/ 8827 w 9825"/>
              <a:gd name="connsiteY52" fmla="*/ 1634 h 9767"/>
              <a:gd name="connsiteX53" fmla="*/ 8916 w 9825"/>
              <a:gd name="connsiteY53" fmla="*/ 2082 h 9767"/>
              <a:gd name="connsiteX54" fmla="*/ 8986 w 9825"/>
              <a:gd name="connsiteY54" fmla="*/ 1965 h 9767"/>
              <a:gd name="connsiteX55" fmla="*/ 9077 w 9825"/>
              <a:gd name="connsiteY55" fmla="*/ 992 h 9767"/>
              <a:gd name="connsiteX56" fmla="*/ 9239 w 9825"/>
              <a:gd name="connsiteY56" fmla="*/ 1206 h 9767"/>
              <a:gd name="connsiteX57" fmla="*/ 9323 w 9825"/>
              <a:gd name="connsiteY57" fmla="*/ 545 h 9767"/>
              <a:gd name="connsiteX58" fmla="*/ 9413 w 9825"/>
              <a:gd name="connsiteY58" fmla="*/ 4163 h 9767"/>
              <a:gd name="connsiteX59" fmla="*/ 9486 w 9825"/>
              <a:gd name="connsiteY59" fmla="*/ 5700 h 9767"/>
              <a:gd name="connsiteX60" fmla="*/ 9661 w 9825"/>
              <a:gd name="connsiteY60" fmla="*/ 5700 h 9767"/>
              <a:gd name="connsiteX61" fmla="*/ 9738 w 9825"/>
              <a:gd name="connsiteY61" fmla="*/ 5156 h 9767"/>
              <a:gd name="connsiteX62" fmla="*/ 9825 w 9825"/>
              <a:gd name="connsiteY62" fmla="*/ 5156 h 9767"/>
              <a:gd name="connsiteX0" fmla="*/ 0 w 9925"/>
              <a:gd name="connsiteY0" fmla="*/ 10000 h 10000"/>
              <a:gd name="connsiteX1" fmla="*/ 91 w 9925"/>
              <a:gd name="connsiteY1" fmla="*/ 9562 h 10000"/>
              <a:gd name="connsiteX2" fmla="*/ 163 w 9925"/>
              <a:gd name="connsiteY2" fmla="*/ 9343 h 10000"/>
              <a:gd name="connsiteX3" fmla="*/ 343 w 9925"/>
              <a:gd name="connsiteY3" fmla="*/ 8764 h 10000"/>
              <a:gd name="connsiteX4" fmla="*/ 421 w 9925"/>
              <a:gd name="connsiteY4" fmla="*/ 8764 h 10000"/>
              <a:gd name="connsiteX5" fmla="*/ 507 w 9925"/>
              <a:gd name="connsiteY5" fmla="*/ 7749 h 10000"/>
              <a:gd name="connsiteX6" fmla="*/ 596 w 9925"/>
              <a:gd name="connsiteY6" fmla="*/ 7749 h 10000"/>
              <a:gd name="connsiteX7" fmla="*/ 761 w 9925"/>
              <a:gd name="connsiteY7" fmla="*/ 7868 h 10000"/>
              <a:gd name="connsiteX8" fmla="*/ 847 w 9925"/>
              <a:gd name="connsiteY8" fmla="*/ 7988 h 10000"/>
              <a:gd name="connsiteX9" fmla="*/ 928 w 9925"/>
              <a:gd name="connsiteY9" fmla="*/ 7529 h 10000"/>
              <a:gd name="connsiteX10" fmla="*/ 1016 w 9925"/>
              <a:gd name="connsiteY10" fmla="*/ 7410 h 10000"/>
              <a:gd name="connsiteX11" fmla="*/ 1178 w 9925"/>
              <a:gd name="connsiteY11" fmla="*/ 5737 h 10000"/>
              <a:gd name="connsiteX12" fmla="*/ 1269 w 9925"/>
              <a:gd name="connsiteY12" fmla="*/ 5060 h 10000"/>
              <a:gd name="connsiteX13" fmla="*/ 1342 w 9925"/>
              <a:gd name="connsiteY13" fmla="*/ 5737 h 10000"/>
              <a:gd name="connsiteX14" fmla="*/ 1434 w 9925"/>
              <a:gd name="connsiteY14" fmla="*/ 5836 h 10000"/>
              <a:gd name="connsiteX15" fmla="*/ 1600 w 9925"/>
              <a:gd name="connsiteY15" fmla="*/ 5498 h 10000"/>
              <a:gd name="connsiteX16" fmla="*/ 1687 w 9925"/>
              <a:gd name="connsiteY16" fmla="*/ 5836 h 10000"/>
              <a:gd name="connsiteX17" fmla="*/ 1764 w 9925"/>
              <a:gd name="connsiteY17" fmla="*/ 5398 h 10000"/>
              <a:gd name="connsiteX18" fmla="*/ 1851 w 9925"/>
              <a:gd name="connsiteY18" fmla="*/ 5737 h 10000"/>
              <a:gd name="connsiteX19" fmla="*/ 2013 w 9925"/>
              <a:gd name="connsiteY19" fmla="*/ 5179 h 10000"/>
              <a:gd name="connsiteX20" fmla="*/ 2103 w 9925"/>
              <a:gd name="connsiteY20" fmla="*/ 5498 h 10000"/>
              <a:gd name="connsiteX21" fmla="*/ 2195 w 9925"/>
              <a:gd name="connsiteY21" fmla="*/ 5279 h 10000"/>
              <a:gd name="connsiteX22" fmla="*/ 2267 w 9925"/>
              <a:gd name="connsiteY22" fmla="*/ 5617 h 10000"/>
              <a:gd name="connsiteX23" fmla="*/ 2446 w 9925"/>
              <a:gd name="connsiteY23" fmla="*/ 4721 h 10000"/>
              <a:gd name="connsiteX24" fmla="*/ 2522 w 9925"/>
              <a:gd name="connsiteY24" fmla="*/ 5279 h 10000"/>
              <a:gd name="connsiteX25" fmla="*/ 2613 w 9925"/>
              <a:gd name="connsiteY25" fmla="*/ 5398 h 10000"/>
              <a:gd name="connsiteX26" fmla="*/ 2682 w 9925"/>
              <a:gd name="connsiteY26" fmla="*/ 5737 h 10000"/>
              <a:gd name="connsiteX27" fmla="*/ 2780 w 9925"/>
              <a:gd name="connsiteY27" fmla="*/ 5179 h 10000"/>
              <a:gd name="connsiteX28" fmla="*/ 2944 w 9925"/>
              <a:gd name="connsiteY28" fmla="*/ 5617 h 10000"/>
              <a:gd name="connsiteX29" fmla="*/ 3029 w 9925"/>
              <a:gd name="connsiteY29" fmla="*/ 5737 h 10000"/>
              <a:gd name="connsiteX30" fmla="*/ 3118 w 9925"/>
              <a:gd name="connsiteY30" fmla="*/ 5498 h 10000"/>
              <a:gd name="connsiteX31" fmla="*/ 6804 w 9925"/>
              <a:gd name="connsiteY31" fmla="*/ 6295 h 10000"/>
              <a:gd name="connsiteX32" fmla="*/ 6894 w 9925"/>
              <a:gd name="connsiteY32" fmla="*/ 5617 h 10000"/>
              <a:gd name="connsiteX33" fmla="*/ 6981 w 9925"/>
              <a:gd name="connsiteY33" fmla="*/ 5836 h 10000"/>
              <a:gd name="connsiteX34" fmla="*/ 7063 w 9925"/>
              <a:gd name="connsiteY34" fmla="*/ 5279 h 10000"/>
              <a:gd name="connsiteX35" fmla="*/ 7238 w 9925"/>
              <a:gd name="connsiteY35" fmla="*/ 5060 h 10000"/>
              <a:gd name="connsiteX36" fmla="*/ 7310 w 9925"/>
              <a:gd name="connsiteY36" fmla="*/ 5498 h 10000"/>
              <a:gd name="connsiteX37" fmla="*/ 7402 w 9925"/>
              <a:gd name="connsiteY37" fmla="*/ 5617 h 10000"/>
              <a:gd name="connsiteX38" fmla="*/ 7476 w 9925"/>
              <a:gd name="connsiteY38" fmla="*/ 6514 h 10000"/>
              <a:gd name="connsiteX39" fmla="*/ 7653 w 9925"/>
              <a:gd name="connsiteY39" fmla="*/ 6414 h 10000"/>
              <a:gd name="connsiteX40" fmla="*/ 7727 w 9925"/>
              <a:gd name="connsiteY40" fmla="*/ 5956 h 10000"/>
              <a:gd name="connsiteX41" fmla="*/ 7818 w 9925"/>
              <a:gd name="connsiteY41" fmla="*/ 7191 h 10000"/>
              <a:gd name="connsiteX42" fmla="*/ 7912 w 9925"/>
              <a:gd name="connsiteY42" fmla="*/ 2808 h 10000"/>
              <a:gd name="connsiteX43" fmla="*/ 8074 w 9925"/>
              <a:gd name="connsiteY43" fmla="*/ 0 h 10000"/>
              <a:gd name="connsiteX44" fmla="*/ 8163 w 9925"/>
              <a:gd name="connsiteY44" fmla="*/ 1355 h 10000"/>
              <a:gd name="connsiteX45" fmla="*/ 8233 w 9925"/>
              <a:gd name="connsiteY45" fmla="*/ 896 h 10000"/>
              <a:gd name="connsiteX46" fmla="*/ 8326 w 9925"/>
              <a:gd name="connsiteY46" fmla="*/ 2132 h 10000"/>
              <a:gd name="connsiteX47" fmla="*/ 8492 w 9925"/>
              <a:gd name="connsiteY47" fmla="*/ 1793 h 10000"/>
              <a:gd name="connsiteX48" fmla="*/ 8578 w 9925"/>
              <a:gd name="connsiteY48" fmla="*/ 1793 h 10000"/>
              <a:gd name="connsiteX49" fmla="*/ 8658 w 9925"/>
              <a:gd name="connsiteY49" fmla="*/ 2012 h 10000"/>
              <a:gd name="connsiteX50" fmla="*/ 8743 w 9925"/>
              <a:gd name="connsiteY50" fmla="*/ 2689 h 10000"/>
              <a:gd name="connsiteX51" fmla="*/ 8909 w 9925"/>
              <a:gd name="connsiteY51" fmla="*/ 1673 h 10000"/>
              <a:gd name="connsiteX52" fmla="*/ 9000 w 9925"/>
              <a:gd name="connsiteY52" fmla="*/ 2132 h 10000"/>
              <a:gd name="connsiteX53" fmla="*/ 9071 w 9925"/>
              <a:gd name="connsiteY53" fmla="*/ 2012 h 10000"/>
              <a:gd name="connsiteX54" fmla="*/ 9164 w 9925"/>
              <a:gd name="connsiteY54" fmla="*/ 1016 h 10000"/>
              <a:gd name="connsiteX55" fmla="*/ 9329 w 9925"/>
              <a:gd name="connsiteY55" fmla="*/ 1235 h 10000"/>
              <a:gd name="connsiteX56" fmla="*/ 9414 w 9925"/>
              <a:gd name="connsiteY56" fmla="*/ 558 h 10000"/>
              <a:gd name="connsiteX57" fmla="*/ 9506 w 9925"/>
              <a:gd name="connsiteY57" fmla="*/ 4262 h 10000"/>
              <a:gd name="connsiteX58" fmla="*/ 9580 w 9925"/>
              <a:gd name="connsiteY58" fmla="*/ 5836 h 10000"/>
              <a:gd name="connsiteX59" fmla="*/ 9758 w 9925"/>
              <a:gd name="connsiteY59" fmla="*/ 5836 h 10000"/>
              <a:gd name="connsiteX60" fmla="*/ 9836 w 9925"/>
              <a:gd name="connsiteY60" fmla="*/ 5279 h 10000"/>
              <a:gd name="connsiteX61" fmla="*/ 9925 w 9925"/>
              <a:gd name="connsiteY61" fmla="*/ 5279 h 10000"/>
              <a:gd name="connsiteX0" fmla="*/ 0 w 9908"/>
              <a:gd name="connsiteY0" fmla="*/ 9562 h 9562"/>
              <a:gd name="connsiteX1" fmla="*/ 72 w 9908"/>
              <a:gd name="connsiteY1" fmla="*/ 9343 h 9562"/>
              <a:gd name="connsiteX2" fmla="*/ 254 w 9908"/>
              <a:gd name="connsiteY2" fmla="*/ 8764 h 9562"/>
              <a:gd name="connsiteX3" fmla="*/ 332 w 9908"/>
              <a:gd name="connsiteY3" fmla="*/ 8764 h 9562"/>
              <a:gd name="connsiteX4" fmla="*/ 419 w 9908"/>
              <a:gd name="connsiteY4" fmla="*/ 7749 h 9562"/>
              <a:gd name="connsiteX5" fmla="*/ 509 w 9908"/>
              <a:gd name="connsiteY5" fmla="*/ 7749 h 9562"/>
              <a:gd name="connsiteX6" fmla="*/ 675 w 9908"/>
              <a:gd name="connsiteY6" fmla="*/ 7868 h 9562"/>
              <a:gd name="connsiteX7" fmla="*/ 761 w 9908"/>
              <a:gd name="connsiteY7" fmla="*/ 7988 h 9562"/>
              <a:gd name="connsiteX8" fmla="*/ 843 w 9908"/>
              <a:gd name="connsiteY8" fmla="*/ 7529 h 9562"/>
              <a:gd name="connsiteX9" fmla="*/ 932 w 9908"/>
              <a:gd name="connsiteY9" fmla="*/ 7410 h 9562"/>
              <a:gd name="connsiteX10" fmla="*/ 1095 w 9908"/>
              <a:gd name="connsiteY10" fmla="*/ 5737 h 9562"/>
              <a:gd name="connsiteX11" fmla="*/ 1187 w 9908"/>
              <a:gd name="connsiteY11" fmla="*/ 5060 h 9562"/>
              <a:gd name="connsiteX12" fmla="*/ 1260 w 9908"/>
              <a:gd name="connsiteY12" fmla="*/ 5737 h 9562"/>
              <a:gd name="connsiteX13" fmla="*/ 1353 w 9908"/>
              <a:gd name="connsiteY13" fmla="*/ 5836 h 9562"/>
              <a:gd name="connsiteX14" fmla="*/ 1520 w 9908"/>
              <a:gd name="connsiteY14" fmla="*/ 5498 h 9562"/>
              <a:gd name="connsiteX15" fmla="*/ 1608 w 9908"/>
              <a:gd name="connsiteY15" fmla="*/ 5836 h 9562"/>
              <a:gd name="connsiteX16" fmla="*/ 1685 w 9908"/>
              <a:gd name="connsiteY16" fmla="*/ 5398 h 9562"/>
              <a:gd name="connsiteX17" fmla="*/ 1773 w 9908"/>
              <a:gd name="connsiteY17" fmla="*/ 5737 h 9562"/>
              <a:gd name="connsiteX18" fmla="*/ 1936 w 9908"/>
              <a:gd name="connsiteY18" fmla="*/ 5179 h 9562"/>
              <a:gd name="connsiteX19" fmla="*/ 2027 w 9908"/>
              <a:gd name="connsiteY19" fmla="*/ 5498 h 9562"/>
              <a:gd name="connsiteX20" fmla="*/ 2120 w 9908"/>
              <a:gd name="connsiteY20" fmla="*/ 5279 h 9562"/>
              <a:gd name="connsiteX21" fmla="*/ 2192 w 9908"/>
              <a:gd name="connsiteY21" fmla="*/ 5617 h 9562"/>
              <a:gd name="connsiteX22" fmla="*/ 2372 w 9908"/>
              <a:gd name="connsiteY22" fmla="*/ 4721 h 9562"/>
              <a:gd name="connsiteX23" fmla="*/ 2449 w 9908"/>
              <a:gd name="connsiteY23" fmla="*/ 5279 h 9562"/>
              <a:gd name="connsiteX24" fmla="*/ 2541 w 9908"/>
              <a:gd name="connsiteY24" fmla="*/ 5398 h 9562"/>
              <a:gd name="connsiteX25" fmla="*/ 2610 w 9908"/>
              <a:gd name="connsiteY25" fmla="*/ 5737 h 9562"/>
              <a:gd name="connsiteX26" fmla="*/ 2709 w 9908"/>
              <a:gd name="connsiteY26" fmla="*/ 5179 h 9562"/>
              <a:gd name="connsiteX27" fmla="*/ 2874 w 9908"/>
              <a:gd name="connsiteY27" fmla="*/ 5617 h 9562"/>
              <a:gd name="connsiteX28" fmla="*/ 2960 w 9908"/>
              <a:gd name="connsiteY28" fmla="*/ 5737 h 9562"/>
              <a:gd name="connsiteX29" fmla="*/ 3050 w 9908"/>
              <a:gd name="connsiteY29" fmla="*/ 5498 h 9562"/>
              <a:gd name="connsiteX30" fmla="*/ 6763 w 9908"/>
              <a:gd name="connsiteY30" fmla="*/ 6295 h 9562"/>
              <a:gd name="connsiteX31" fmla="*/ 6854 w 9908"/>
              <a:gd name="connsiteY31" fmla="*/ 5617 h 9562"/>
              <a:gd name="connsiteX32" fmla="*/ 6942 w 9908"/>
              <a:gd name="connsiteY32" fmla="*/ 5836 h 9562"/>
              <a:gd name="connsiteX33" fmla="*/ 7024 w 9908"/>
              <a:gd name="connsiteY33" fmla="*/ 5279 h 9562"/>
              <a:gd name="connsiteX34" fmla="*/ 7201 w 9908"/>
              <a:gd name="connsiteY34" fmla="*/ 5060 h 9562"/>
              <a:gd name="connsiteX35" fmla="*/ 7273 w 9908"/>
              <a:gd name="connsiteY35" fmla="*/ 5498 h 9562"/>
              <a:gd name="connsiteX36" fmla="*/ 7366 w 9908"/>
              <a:gd name="connsiteY36" fmla="*/ 5617 h 9562"/>
              <a:gd name="connsiteX37" fmla="*/ 7440 w 9908"/>
              <a:gd name="connsiteY37" fmla="*/ 6514 h 9562"/>
              <a:gd name="connsiteX38" fmla="*/ 7619 w 9908"/>
              <a:gd name="connsiteY38" fmla="*/ 6414 h 9562"/>
              <a:gd name="connsiteX39" fmla="*/ 7693 w 9908"/>
              <a:gd name="connsiteY39" fmla="*/ 5956 h 9562"/>
              <a:gd name="connsiteX40" fmla="*/ 7785 w 9908"/>
              <a:gd name="connsiteY40" fmla="*/ 7191 h 9562"/>
              <a:gd name="connsiteX41" fmla="*/ 7880 w 9908"/>
              <a:gd name="connsiteY41" fmla="*/ 2808 h 9562"/>
              <a:gd name="connsiteX42" fmla="*/ 8043 w 9908"/>
              <a:gd name="connsiteY42" fmla="*/ 0 h 9562"/>
              <a:gd name="connsiteX43" fmla="*/ 8133 w 9908"/>
              <a:gd name="connsiteY43" fmla="*/ 1355 h 9562"/>
              <a:gd name="connsiteX44" fmla="*/ 8203 w 9908"/>
              <a:gd name="connsiteY44" fmla="*/ 896 h 9562"/>
              <a:gd name="connsiteX45" fmla="*/ 8297 w 9908"/>
              <a:gd name="connsiteY45" fmla="*/ 2132 h 9562"/>
              <a:gd name="connsiteX46" fmla="*/ 8464 w 9908"/>
              <a:gd name="connsiteY46" fmla="*/ 1793 h 9562"/>
              <a:gd name="connsiteX47" fmla="*/ 8551 w 9908"/>
              <a:gd name="connsiteY47" fmla="*/ 1793 h 9562"/>
              <a:gd name="connsiteX48" fmla="*/ 8631 w 9908"/>
              <a:gd name="connsiteY48" fmla="*/ 2012 h 9562"/>
              <a:gd name="connsiteX49" fmla="*/ 8717 w 9908"/>
              <a:gd name="connsiteY49" fmla="*/ 2689 h 9562"/>
              <a:gd name="connsiteX50" fmla="*/ 8884 w 9908"/>
              <a:gd name="connsiteY50" fmla="*/ 1673 h 9562"/>
              <a:gd name="connsiteX51" fmla="*/ 8976 w 9908"/>
              <a:gd name="connsiteY51" fmla="*/ 2132 h 9562"/>
              <a:gd name="connsiteX52" fmla="*/ 9048 w 9908"/>
              <a:gd name="connsiteY52" fmla="*/ 2012 h 9562"/>
              <a:gd name="connsiteX53" fmla="*/ 9141 w 9908"/>
              <a:gd name="connsiteY53" fmla="*/ 1016 h 9562"/>
              <a:gd name="connsiteX54" fmla="*/ 9307 w 9908"/>
              <a:gd name="connsiteY54" fmla="*/ 1235 h 9562"/>
              <a:gd name="connsiteX55" fmla="*/ 9393 w 9908"/>
              <a:gd name="connsiteY55" fmla="*/ 558 h 9562"/>
              <a:gd name="connsiteX56" fmla="*/ 9486 w 9908"/>
              <a:gd name="connsiteY56" fmla="*/ 4262 h 9562"/>
              <a:gd name="connsiteX57" fmla="*/ 9560 w 9908"/>
              <a:gd name="connsiteY57" fmla="*/ 5836 h 9562"/>
              <a:gd name="connsiteX58" fmla="*/ 9740 w 9908"/>
              <a:gd name="connsiteY58" fmla="*/ 5836 h 9562"/>
              <a:gd name="connsiteX59" fmla="*/ 9818 w 9908"/>
              <a:gd name="connsiteY59" fmla="*/ 5279 h 9562"/>
              <a:gd name="connsiteX60" fmla="*/ 9908 w 9908"/>
              <a:gd name="connsiteY60" fmla="*/ 5279 h 9562"/>
              <a:gd name="connsiteX0" fmla="*/ 0 w 9927"/>
              <a:gd name="connsiteY0" fmla="*/ 9771 h 9771"/>
              <a:gd name="connsiteX1" fmla="*/ 183 w 9927"/>
              <a:gd name="connsiteY1" fmla="*/ 9165 h 9771"/>
              <a:gd name="connsiteX2" fmla="*/ 262 w 9927"/>
              <a:gd name="connsiteY2" fmla="*/ 9165 h 9771"/>
              <a:gd name="connsiteX3" fmla="*/ 350 w 9927"/>
              <a:gd name="connsiteY3" fmla="*/ 8104 h 9771"/>
              <a:gd name="connsiteX4" fmla="*/ 441 w 9927"/>
              <a:gd name="connsiteY4" fmla="*/ 8104 h 9771"/>
              <a:gd name="connsiteX5" fmla="*/ 608 w 9927"/>
              <a:gd name="connsiteY5" fmla="*/ 8228 h 9771"/>
              <a:gd name="connsiteX6" fmla="*/ 695 w 9927"/>
              <a:gd name="connsiteY6" fmla="*/ 8354 h 9771"/>
              <a:gd name="connsiteX7" fmla="*/ 778 w 9927"/>
              <a:gd name="connsiteY7" fmla="*/ 7874 h 9771"/>
              <a:gd name="connsiteX8" fmla="*/ 868 w 9927"/>
              <a:gd name="connsiteY8" fmla="*/ 7749 h 9771"/>
              <a:gd name="connsiteX9" fmla="*/ 1032 w 9927"/>
              <a:gd name="connsiteY9" fmla="*/ 6000 h 9771"/>
              <a:gd name="connsiteX10" fmla="*/ 1125 w 9927"/>
              <a:gd name="connsiteY10" fmla="*/ 5292 h 9771"/>
              <a:gd name="connsiteX11" fmla="*/ 1199 w 9927"/>
              <a:gd name="connsiteY11" fmla="*/ 6000 h 9771"/>
              <a:gd name="connsiteX12" fmla="*/ 1293 w 9927"/>
              <a:gd name="connsiteY12" fmla="*/ 6103 h 9771"/>
              <a:gd name="connsiteX13" fmla="*/ 1461 w 9927"/>
              <a:gd name="connsiteY13" fmla="*/ 5750 h 9771"/>
              <a:gd name="connsiteX14" fmla="*/ 1550 w 9927"/>
              <a:gd name="connsiteY14" fmla="*/ 6103 h 9771"/>
              <a:gd name="connsiteX15" fmla="*/ 1628 w 9927"/>
              <a:gd name="connsiteY15" fmla="*/ 5645 h 9771"/>
              <a:gd name="connsiteX16" fmla="*/ 1716 w 9927"/>
              <a:gd name="connsiteY16" fmla="*/ 6000 h 9771"/>
              <a:gd name="connsiteX17" fmla="*/ 1881 w 9927"/>
              <a:gd name="connsiteY17" fmla="*/ 5416 h 9771"/>
              <a:gd name="connsiteX18" fmla="*/ 1973 w 9927"/>
              <a:gd name="connsiteY18" fmla="*/ 5750 h 9771"/>
              <a:gd name="connsiteX19" fmla="*/ 2067 w 9927"/>
              <a:gd name="connsiteY19" fmla="*/ 5521 h 9771"/>
              <a:gd name="connsiteX20" fmla="*/ 2139 w 9927"/>
              <a:gd name="connsiteY20" fmla="*/ 5874 h 9771"/>
              <a:gd name="connsiteX21" fmla="*/ 2321 w 9927"/>
              <a:gd name="connsiteY21" fmla="*/ 4937 h 9771"/>
              <a:gd name="connsiteX22" fmla="*/ 2399 w 9927"/>
              <a:gd name="connsiteY22" fmla="*/ 5521 h 9771"/>
              <a:gd name="connsiteX23" fmla="*/ 2492 w 9927"/>
              <a:gd name="connsiteY23" fmla="*/ 5645 h 9771"/>
              <a:gd name="connsiteX24" fmla="*/ 2561 w 9927"/>
              <a:gd name="connsiteY24" fmla="*/ 6000 h 9771"/>
              <a:gd name="connsiteX25" fmla="*/ 2661 w 9927"/>
              <a:gd name="connsiteY25" fmla="*/ 5416 h 9771"/>
              <a:gd name="connsiteX26" fmla="*/ 2828 w 9927"/>
              <a:gd name="connsiteY26" fmla="*/ 5874 h 9771"/>
              <a:gd name="connsiteX27" fmla="*/ 2914 w 9927"/>
              <a:gd name="connsiteY27" fmla="*/ 6000 h 9771"/>
              <a:gd name="connsiteX28" fmla="*/ 3005 w 9927"/>
              <a:gd name="connsiteY28" fmla="*/ 5750 h 9771"/>
              <a:gd name="connsiteX29" fmla="*/ 6753 w 9927"/>
              <a:gd name="connsiteY29" fmla="*/ 6583 h 9771"/>
              <a:gd name="connsiteX30" fmla="*/ 6845 w 9927"/>
              <a:gd name="connsiteY30" fmla="*/ 5874 h 9771"/>
              <a:gd name="connsiteX31" fmla="*/ 6933 w 9927"/>
              <a:gd name="connsiteY31" fmla="*/ 6103 h 9771"/>
              <a:gd name="connsiteX32" fmla="*/ 7016 w 9927"/>
              <a:gd name="connsiteY32" fmla="*/ 5521 h 9771"/>
              <a:gd name="connsiteX33" fmla="*/ 7195 w 9927"/>
              <a:gd name="connsiteY33" fmla="*/ 5292 h 9771"/>
              <a:gd name="connsiteX34" fmla="*/ 7268 w 9927"/>
              <a:gd name="connsiteY34" fmla="*/ 5750 h 9771"/>
              <a:gd name="connsiteX35" fmla="*/ 7361 w 9927"/>
              <a:gd name="connsiteY35" fmla="*/ 5874 h 9771"/>
              <a:gd name="connsiteX36" fmla="*/ 7436 w 9927"/>
              <a:gd name="connsiteY36" fmla="*/ 6812 h 9771"/>
              <a:gd name="connsiteX37" fmla="*/ 7617 w 9927"/>
              <a:gd name="connsiteY37" fmla="*/ 6708 h 9771"/>
              <a:gd name="connsiteX38" fmla="*/ 7691 w 9927"/>
              <a:gd name="connsiteY38" fmla="*/ 6229 h 9771"/>
              <a:gd name="connsiteX39" fmla="*/ 7784 w 9927"/>
              <a:gd name="connsiteY39" fmla="*/ 7520 h 9771"/>
              <a:gd name="connsiteX40" fmla="*/ 7880 w 9927"/>
              <a:gd name="connsiteY40" fmla="*/ 2937 h 9771"/>
              <a:gd name="connsiteX41" fmla="*/ 8045 w 9927"/>
              <a:gd name="connsiteY41" fmla="*/ 0 h 9771"/>
              <a:gd name="connsiteX42" fmla="*/ 8136 w 9927"/>
              <a:gd name="connsiteY42" fmla="*/ 1417 h 9771"/>
              <a:gd name="connsiteX43" fmla="*/ 8206 w 9927"/>
              <a:gd name="connsiteY43" fmla="*/ 937 h 9771"/>
              <a:gd name="connsiteX44" fmla="*/ 8301 w 9927"/>
              <a:gd name="connsiteY44" fmla="*/ 2230 h 9771"/>
              <a:gd name="connsiteX45" fmla="*/ 8470 w 9927"/>
              <a:gd name="connsiteY45" fmla="*/ 1875 h 9771"/>
              <a:gd name="connsiteX46" fmla="*/ 8557 w 9927"/>
              <a:gd name="connsiteY46" fmla="*/ 1875 h 9771"/>
              <a:gd name="connsiteX47" fmla="*/ 8638 w 9927"/>
              <a:gd name="connsiteY47" fmla="*/ 2104 h 9771"/>
              <a:gd name="connsiteX48" fmla="*/ 8725 w 9927"/>
              <a:gd name="connsiteY48" fmla="*/ 2812 h 9771"/>
              <a:gd name="connsiteX49" fmla="*/ 8893 w 9927"/>
              <a:gd name="connsiteY49" fmla="*/ 1750 h 9771"/>
              <a:gd name="connsiteX50" fmla="*/ 8986 w 9927"/>
              <a:gd name="connsiteY50" fmla="*/ 2230 h 9771"/>
              <a:gd name="connsiteX51" fmla="*/ 9059 w 9927"/>
              <a:gd name="connsiteY51" fmla="*/ 2104 h 9771"/>
              <a:gd name="connsiteX52" fmla="*/ 9153 w 9927"/>
              <a:gd name="connsiteY52" fmla="*/ 1063 h 9771"/>
              <a:gd name="connsiteX53" fmla="*/ 9320 w 9927"/>
              <a:gd name="connsiteY53" fmla="*/ 1292 h 9771"/>
              <a:gd name="connsiteX54" fmla="*/ 9407 w 9927"/>
              <a:gd name="connsiteY54" fmla="*/ 584 h 9771"/>
              <a:gd name="connsiteX55" fmla="*/ 9501 w 9927"/>
              <a:gd name="connsiteY55" fmla="*/ 4457 h 9771"/>
              <a:gd name="connsiteX56" fmla="*/ 9576 w 9927"/>
              <a:gd name="connsiteY56" fmla="*/ 6103 h 9771"/>
              <a:gd name="connsiteX57" fmla="*/ 9757 w 9927"/>
              <a:gd name="connsiteY57" fmla="*/ 6103 h 9771"/>
              <a:gd name="connsiteX58" fmla="*/ 9836 w 9927"/>
              <a:gd name="connsiteY58" fmla="*/ 5521 h 9771"/>
              <a:gd name="connsiteX59" fmla="*/ 9927 w 9927"/>
              <a:gd name="connsiteY59" fmla="*/ 5521 h 9771"/>
              <a:gd name="connsiteX0" fmla="*/ 0 w 9816"/>
              <a:gd name="connsiteY0" fmla="*/ 9380 h 9380"/>
              <a:gd name="connsiteX1" fmla="*/ 80 w 9816"/>
              <a:gd name="connsiteY1" fmla="*/ 9380 h 9380"/>
              <a:gd name="connsiteX2" fmla="*/ 169 w 9816"/>
              <a:gd name="connsiteY2" fmla="*/ 8294 h 9380"/>
              <a:gd name="connsiteX3" fmla="*/ 260 w 9816"/>
              <a:gd name="connsiteY3" fmla="*/ 8294 h 9380"/>
              <a:gd name="connsiteX4" fmla="*/ 428 w 9816"/>
              <a:gd name="connsiteY4" fmla="*/ 8421 h 9380"/>
              <a:gd name="connsiteX5" fmla="*/ 516 w 9816"/>
              <a:gd name="connsiteY5" fmla="*/ 8550 h 9380"/>
              <a:gd name="connsiteX6" fmla="*/ 600 w 9816"/>
              <a:gd name="connsiteY6" fmla="*/ 8059 h 9380"/>
              <a:gd name="connsiteX7" fmla="*/ 690 w 9816"/>
              <a:gd name="connsiteY7" fmla="*/ 7931 h 9380"/>
              <a:gd name="connsiteX8" fmla="*/ 856 w 9816"/>
              <a:gd name="connsiteY8" fmla="*/ 6141 h 9380"/>
              <a:gd name="connsiteX9" fmla="*/ 949 w 9816"/>
              <a:gd name="connsiteY9" fmla="*/ 5416 h 9380"/>
              <a:gd name="connsiteX10" fmla="*/ 1024 w 9816"/>
              <a:gd name="connsiteY10" fmla="*/ 6141 h 9380"/>
              <a:gd name="connsiteX11" fmla="*/ 1119 w 9816"/>
              <a:gd name="connsiteY11" fmla="*/ 6246 h 9380"/>
              <a:gd name="connsiteX12" fmla="*/ 1288 w 9816"/>
              <a:gd name="connsiteY12" fmla="*/ 5885 h 9380"/>
              <a:gd name="connsiteX13" fmla="*/ 1377 w 9816"/>
              <a:gd name="connsiteY13" fmla="*/ 6246 h 9380"/>
              <a:gd name="connsiteX14" fmla="*/ 1456 w 9816"/>
              <a:gd name="connsiteY14" fmla="*/ 5777 h 9380"/>
              <a:gd name="connsiteX15" fmla="*/ 1545 w 9816"/>
              <a:gd name="connsiteY15" fmla="*/ 6141 h 9380"/>
              <a:gd name="connsiteX16" fmla="*/ 1711 w 9816"/>
              <a:gd name="connsiteY16" fmla="*/ 5543 h 9380"/>
              <a:gd name="connsiteX17" fmla="*/ 1804 w 9816"/>
              <a:gd name="connsiteY17" fmla="*/ 5885 h 9380"/>
              <a:gd name="connsiteX18" fmla="*/ 1898 w 9816"/>
              <a:gd name="connsiteY18" fmla="*/ 5650 h 9380"/>
              <a:gd name="connsiteX19" fmla="*/ 1971 w 9816"/>
              <a:gd name="connsiteY19" fmla="*/ 6012 h 9380"/>
              <a:gd name="connsiteX20" fmla="*/ 2154 w 9816"/>
              <a:gd name="connsiteY20" fmla="*/ 5053 h 9380"/>
              <a:gd name="connsiteX21" fmla="*/ 2233 w 9816"/>
              <a:gd name="connsiteY21" fmla="*/ 5650 h 9380"/>
              <a:gd name="connsiteX22" fmla="*/ 2326 w 9816"/>
              <a:gd name="connsiteY22" fmla="*/ 5777 h 9380"/>
              <a:gd name="connsiteX23" fmla="*/ 2396 w 9816"/>
              <a:gd name="connsiteY23" fmla="*/ 6141 h 9380"/>
              <a:gd name="connsiteX24" fmla="*/ 2497 w 9816"/>
              <a:gd name="connsiteY24" fmla="*/ 5543 h 9380"/>
              <a:gd name="connsiteX25" fmla="*/ 2665 w 9816"/>
              <a:gd name="connsiteY25" fmla="*/ 6012 h 9380"/>
              <a:gd name="connsiteX26" fmla="*/ 2751 w 9816"/>
              <a:gd name="connsiteY26" fmla="*/ 6141 h 9380"/>
              <a:gd name="connsiteX27" fmla="*/ 2843 w 9816"/>
              <a:gd name="connsiteY27" fmla="*/ 5885 h 9380"/>
              <a:gd name="connsiteX28" fmla="*/ 6619 w 9816"/>
              <a:gd name="connsiteY28" fmla="*/ 6737 h 9380"/>
              <a:gd name="connsiteX29" fmla="*/ 6711 w 9816"/>
              <a:gd name="connsiteY29" fmla="*/ 6012 h 9380"/>
              <a:gd name="connsiteX30" fmla="*/ 6800 w 9816"/>
              <a:gd name="connsiteY30" fmla="*/ 6246 h 9380"/>
              <a:gd name="connsiteX31" fmla="*/ 6884 w 9816"/>
              <a:gd name="connsiteY31" fmla="*/ 5650 h 9380"/>
              <a:gd name="connsiteX32" fmla="*/ 7064 w 9816"/>
              <a:gd name="connsiteY32" fmla="*/ 5416 h 9380"/>
              <a:gd name="connsiteX33" fmla="*/ 7137 w 9816"/>
              <a:gd name="connsiteY33" fmla="*/ 5885 h 9380"/>
              <a:gd name="connsiteX34" fmla="*/ 7231 w 9816"/>
              <a:gd name="connsiteY34" fmla="*/ 6012 h 9380"/>
              <a:gd name="connsiteX35" fmla="*/ 7307 w 9816"/>
              <a:gd name="connsiteY35" fmla="*/ 6972 h 9380"/>
              <a:gd name="connsiteX36" fmla="*/ 7489 w 9816"/>
              <a:gd name="connsiteY36" fmla="*/ 6865 h 9380"/>
              <a:gd name="connsiteX37" fmla="*/ 7564 w 9816"/>
              <a:gd name="connsiteY37" fmla="*/ 6375 h 9380"/>
              <a:gd name="connsiteX38" fmla="*/ 7657 w 9816"/>
              <a:gd name="connsiteY38" fmla="*/ 7696 h 9380"/>
              <a:gd name="connsiteX39" fmla="*/ 7754 w 9816"/>
              <a:gd name="connsiteY39" fmla="*/ 3006 h 9380"/>
              <a:gd name="connsiteX40" fmla="*/ 7920 w 9816"/>
              <a:gd name="connsiteY40" fmla="*/ 0 h 9380"/>
              <a:gd name="connsiteX41" fmla="*/ 8012 w 9816"/>
              <a:gd name="connsiteY41" fmla="*/ 1450 h 9380"/>
              <a:gd name="connsiteX42" fmla="*/ 8082 w 9816"/>
              <a:gd name="connsiteY42" fmla="*/ 959 h 9380"/>
              <a:gd name="connsiteX43" fmla="*/ 8178 w 9816"/>
              <a:gd name="connsiteY43" fmla="*/ 2282 h 9380"/>
              <a:gd name="connsiteX44" fmla="*/ 8348 w 9816"/>
              <a:gd name="connsiteY44" fmla="*/ 1919 h 9380"/>
              <a:gd name="connsiteX45" fmla="*/ 8436 w 9816"/>
              <a:gd name="connsiteY45" fmla="*/ 1919 h 9380"/>
              <a:gd name="connsiteX46" fmla="*/ 8518 w 9816"/>
              <a:gd name="connsiteY46" fmla="*/ 2153 h 9380"/>
              <a:gd name="connsiteX47" fmla="*/ 8605 w 9816"/>
              <a:gd name="connsiteY47" fmla="*/ 2878 h 9380"/>
              <a:gd name="connsiteX48" fmla="*/ 8774 w 9816"/>
              <a:gd name="connsiteY48" fmla="*/ 1791 h 9380"/>
              <a:gd name="connsiteX49" fmla="*/ 8868 w 9816"/>
              <a:gd name="connsiteY49" fmla="*/ 2282 h 9380"/>
              <a:gd name="connsiteX50" fmla="*/ 8942 w 9816"/>
              <a:gd name="connsiteY50" fmla="*/ 2153 h 9380"/>
              <a:gd name="connsiteX51" fmla="*/ 9036 w 9816"/>
              <a:gd name="connsiteY51" fmla="*/ 1088 h 9380"/>
              <a:gd name="connsiteX52" fmla="*/ 9205 w 9816"/>
              <a:gd name="connsiteY52" fmla="*/ 1322 h 9380"/>
              <a:gd name="connsiteX53" fmla="*/ 9292 w 9816"/>
              <a:gd name="connsiteY53" fmla="*/ 598 h 9380"/>
              <a:gd name="connsiteX54" fmla="*/ 9387 w 9816"/>
              <a:gd name="connsiteY54" fmla="*/ 4561 h 9380"/>
              <a:gd name="connsiteX55" fmla="*/ 9462 w 9816"/>
              <a:gd name="connsiteY55" fmla="*/ 6246 h 9380"/>
              <a:gd name="connsiteX56" fmla="*/ 9645 w 9816"/>
              <a:gd name="connsiteY56" fmla="*/ 6246 h 9380"/>
              <a:gd name="connsiteX57" fmla="*/ 9724 w 9816"/>
              <a:gd name="connsiteY57" fmla="*/ 5650 h 9380"/>
              <a:gd name="connsiteX58" fmla="*/ 9816 w 9816"/>
              <a:gd name="connsiteY58" fmla="*/ 5650 h 9380"/>
              <a:gd name="connsiteX0" fmla="*/ 0 w 10000"/>
              <a:gd name="connsiteY0" fmla="*/ 10000 h 10000"/>
              <a:gd name="connsiteX1" fmla="*/ 172 w 10000"/>
              <a:gd name="connsiteY1" fmla="*/ 8842 h 10000"/>
              <a:gd name="connsiteX2" fmla="*/ 265 w 10000"/>
              <a:gd name="connsiteY2" fmla="*/ 8842 h 10000"/>
              <a:gd name="connsiteX3" fmla="*/ 436 w 10000"/>
              <a:gd name="connsiteY3" fmla="*/ 8978 h 10000"/>
              <a:gd name="connsiteX4" fmla="*/ 526 w 10000"/>
              <a:gd name="connsiteY4" fmla="*/ 9115 h 10000"/>
              <a:gd name="connsiteX5" fmla="*/ 611 w 10000"/>
              <a:gd name="connsiteY5" fmla="*/ 8592 h 10000"/>
              <a:gd name="connsiteX6" fmla="*/ 703 w 10000"/>
              <a:gd name="connsiteY6" fmla="*/ 8455 h 10000"/>
              <a:gd name="connsiteX7" fmla="*/ 872 w 10000"/>
              <a:gd name="connsiteY7" fmla="*/ 6547 h 10000"/>
              <a:gd name="connsiteX8" fmla="*/ 967 w 10000"/>
              <a:gd name="connsiteY8" fmla="*/ 5774 h 10000"/>
              <a:gd name="connsiteX9" fmla="*/ 1043 w 10000"/>
              <a:gd name="connsiteY9" fmla="*/ 6547 h 10000"/>
              <a:gd name="connsiteX10" fmla="*/ 1140 w 10000"/>
              <a:gd name="connsiteY10" fmla="*/ 6659 h 10000"/>
              <a:gd name="connsiteX11" fmla="*/ 1312 w 10000"/>
              <a:gd name="connsiteY11" fmla="*/ 6274 h 10000"/>
              <a:gd name="connsiteX12" fmla="*/ 1403 w 10000"/>
              <a:gd name="connsiteY12" fmla="*/ 6659 h 10000"/>
              <a:gd name="connsiteX13" fmla="*/ 1483 w 10000"/>
              <a:gd name="connsiteY13" fmla="*/ 6159 h 10000"/>
              <a:gd name="connsiteX14" fmla="*/ 1574 w 10000"/>
              <a:gd name="connsiteY14" fmla="*/ 6547 h 10000"/>
              <a:gd name="connsiteX15" fmla="*/ 1743 w 10000"/>
              <a:gd name="connsiteY15" fmla="*/ 5909 h 10000"/>
              <a:gd name="connsiteX16" fmla="*/ 1838 w 10000"/>
              <a:gd name="connsiteY16" fmla="*/ 6274 h 10000"/>
              <a:gd name="connsiteX17" fmla="*/ 1934 w 10000"/>
              <a:gd name="connsiteY17" fmla="*/ 6023 h 10000"/>
              <a:gd name="connsiteX18" fmla="*/ 2008 w 10000"/>
              <a:gd name="connsiteY18" fmla="*/ 6409 h 10000"/>
              <a:gd name="connsiteX19" fmla="*/ 2194 w 10000"/>
              <a:gd name="connsiteY19" fmla="*/ 5387 h 10000"/>
              <a:gd name="connsiteX20" fmla="*/ 2275 w 10000"/>
              <a:gd name="connsiteY20" fmla="*/ 6023 h 10000"/>
              <a:gd name="connsiteX21" fmla="*/ 2370 w 10000"/>
              <a:gd name="connsiteY21" fmla="*/ 6159 h 10000"/>
              <a:gd name="connsiteX22" fmla="*/ 2441 w 10000"/>
              <a:gd name="connsiteY22" fmla="*/ 6547 h 10000"/>
              <a:gd name="connsiteX23" fmla="*/ 2544 w 10000"/>
              <a:gd name="connsiteY23" fmla="*/ 5909 h 10000"/>
              <a:gd name="connsiteX24" fmla="*/ 2715 w 10000"/>
              <a:gd name="connsiteY24" fmla="*/ 6409 h 10000"/>
              <a:gd name="connsiteX25" fmla="*/ 2803 w 10000"/>
              <a:gd name="connsiteY25" fmla="*/ 6547 h 10000"/>
              <a:gd name="connsiteX26" fmla="*/ 2896 w 10000"/>
              <a:gd name="connsiteY26" fmla="*/ 6274 h 10000"/>
              <a:gd name="connsiteX27" fmla="*/ 6743 w 10000"/>
              <a:gd name="connsiteY27" fmla="*/ 7182 h 10000"/>
              <a:gd name="connsiteX28" fmla="*/ 6837 w 10000"/>
              <a:gd name="connsiteY28" fmla="*/ 6409 h 10000"/>
              <a:gd name="connsiteX29" fmla="*/ 6927 w 10000"/>
              <a:gd name="connsiteY29" fmla="*/ 6659 h 10000"/>
              <a:gd name="connsiteX30" fmla="*/ 7013 w 10000"/>
              <a:gd name="connsiteY30" fmla="*/ 6023 h 10000"/>
              <a:gd name="connsiteX31" fmla="*/ 7196 w 10000"/>
              <a:gd name="connsiteY31" fmla="*/ 5774 h 10000"/>
              <a:gd name="connsiteX32" fmla="*/ 7271 w 10000"/>
              <a:gd name="connsiteY32" fmla="*/ 6274 h 10000"/>
              <a:gd name="connsiteX33" fmla="*/ 7367 w 10000"/>
              <a:gd name="connsiteY33" fmla="*/ 6409 h 10000"/>
              <a:gd name="connsiteX34" fmla="*/ 7444 w 10000"/>
              <a:gd name="connsiteY34" fmla="*/ 7433 h 10000"/>
              <a:gd name="connsiteX35" fmla="*/ 7629 w 10000"/>
              <a:gd name="connsiteY35" fmla="*/ 7319 h 10000"/>
              <a:gd name="connsiteX36" fmla="*/ 7706 w 10000"/>
              <a:gd name="connsiteY36" fmla="*/ 6796 h 10000"/>
              <a:gd name="connsiteX37" fmla="*/ 7801 w 10000"/>
              <a:gd name="connsiteY37" fmla="*/ 8205 h 10000"/>
              <a:gd name="connsiteX38" fmla="*/ 7899 w 10000"/>
              <a:gd name="connsiteY38" fmla="*/ 3205 h 10000"/>
              <a:gd name="connsiteX39" fmla="*/ 8068 w 10000"/>
              <a:gd name="connsiteY39" fmla="*/ 0 h 10000"/>
              <a:gd name="connsiteX40" fmla="*/ 8162 w 10000"/>
              <a:gd name="connsiteY40" fmla="*/ 1546 h 10000"/>
              <a:gd name="connsiteX41" fmla="*/ 8233 w 10000"/>
              <a:gd name="connsiteY41" fmla="*/ 1022 h 10000"/>
              <a:gd name="connsiteX42" fmla="*/ 8331 w 10000"/>
              <a:gd name="connsiteY42" fmla="*/ 2433 h 10000"/>
              <a:gd name="connsiteX43" fmla="*/ 8504 w 10000"/>
              <a:gd name="connsiteY43" fmla="*/ 2046 h 10000"/>
              <a:gd name="connsiteX44" fmla="*/ 8594 w 10000"/>
              <a:gd name="connsiteY44" fmla="*/ 2046 h 10000"/>
              <a:gd name="connsiteX45" fmla="*/ 8678 w 10000"/>
              <a:gd name="connsiteY45" fmla="*/ 2295 h 10000"/>
              <a:gd name="connsiteX46" fmla="*/ 8766 w 10000"/>
              <a:gd name="connsiteY46" fmla="*/ 3068 h 10000"/>
              <a:gd name="connsiteX47" fmla="*/ 8938 w 10000"/>
              <a:gd name="connsiteY47" fmla="*/ 1909 h 10000"/>
              <a:gd name="connsiteX48" fmla="*/ 9034 w 10000"/>
              <a:gd name="connsiteY48" fmla="*/ 2433 h 10000"/>
              <a:gd name="connsiteX49" fmla="*/ 9110 w 10000"/>
              <a:gd name="connsiteY49" fmla="*/ 2295 h 10000"/>
              <a:gd name="connsiteX50" fmla="*/ 9205 w 10000"/>
              <a:gd name="connsiteY50" fmla="*/ 1160 h 10000"/>
              <a:gd name="connsiteX51" fmla="*/ 9378 w 10000"/>
              <a:gd name="connsiteY51" fmla="*/ 1409 h 10000"/>
              <a:gd name="connsiteX52" fmla="*/ 9466 w 10000"/>
              <a:gd name="connsiteY52" fmla="*/ 638 h 10000"/>
              <a:gd name="connsiteX53" fmla="*/ 9563 w 10000"/>
              <a:gd name="connsiteY53" fmla="*/ 4862 h 10000"/>
              <a:gd name="connsiteX54" fmla="*/ 9639 w 10000"/>
              <a:gd name="connsiteY54" fmla="*/ 6659 h 10000"/>
              <a:gd name="connsiteX55" fmla="*/ 9826 w 10000"/>
              <a:gd name="connsiteY55" fmla="*/ 6659 h 10000"/>
              <a:gd name="connsiteX56" fmla="*/ 9906 w 10000"/>
              <a:gd name="connsiteY56" fmla="*/ 6023 h 10000"/>
              <a:gd name="connsiteX57" fmla="*/ 10000 w 10000"/>
              <a:gd name="connsiteY57" fmla="*/ 6023 h 10000"/>
              <a:gd name="connsiteX0" fmla="*/ 0 w 9828"/>
              <a:gd name="connsiteY0" fmla="*/ 8842 h 9115"/>
              <a:gd name="connsiteX1" fmla="*/ 93 w 9828"/>
              <a:gd name="connsiteY1" fmla="*/ 8842 h 9115"/>
              <a:gd name="connsiteX2" fmla="*/ 264 w 9828"/>
              <a:gd name="connsiteY2" fmla="*/ 8978 h 9115"/>
              <a:gd name="connsiteX3" fmla="*/ 354 w 9828"/>
              <a:gd name="connsiteY3" fmla="*/ 9115 h 9115"/>
              <a:gd name="connsiteX4" fmla="*/ 439 w 9828"/>
              <a:gd name="connsiteY4" fmla="*/ 8592 h 9115"/>
              <a:gd name="connsiteX5" fmla="*/ 531 w 9828"/>
              <a:gd name="connsiteY5" fmla="*/ 8455 h 9115"/>
              <a:gd name="connsiteX6" fmla="*/ 700 w 9828"/>
              <a:gd name="connsiteY6" fmla="*/ 6547 h 9115"/>
              <a:gd name="connsiteX7" fmla="*/ 795 w 9828"/>
              <a:gd name="connsiteY7" fmla="*/ 5774 h 9115"/>
              <a:gd name="connsiteX8" fmla="*/ 871 w 9828"/>
              <a:gd name="connsiteY8" fmla="*/ 6547 h 9115"/>
              <a:gd name="connsiteX9" fmla="*/ 968 w 9828"/>
              <a:gd name="connsiteY9" fmla="*/ 6659 h 9115"/>
              <a:gd name="connsiteX10" fmla="*/ 1140 w 9828"/>
              <a:gd name="connsiteY10" fmla="*/ 6274 h 9115"/>
              <a:gd name="connsiteX11" fmla="*/ 1231 w 9828"/>
              <a:gd name="connsiteY11" fmla="*/ 6659 h 9115"/>
              <a:gd name="connsiteX12" fmla="*/ 1311 w 9828"/>
              <a:gd name="connsiteY12" fmla="*/ 6159 h 9115"/>
              <a:gd name="connsiteX13" fmla="*/ 1402 w 9828"/>
              <a:gd name="connsiteY13" fmla="*/ 6547 h 9115"/>
              <a:gd name="connsiteX14" fmla="*/ 1571 w 9828"/>
              <a:gd name="connsiteY14" fmla="*/ 5909 h 9115"/>
              <a:gd name="connsiteX15" fmla="*/ 1666 w 9828"/>
              <a:gd name="connsiteY15" fmla="*/ 6274 h 9115"/>
              <a:gd name="connsiteX16" fmla="*/ 1762 w 9828"/>
              <a:gd name="connsiteY16" fmla="*/ 6023 h 9115"/>
              <a:gd name="connsiteX17" fmla="*/ 1836 w 9828"/>
              <a:gd name="connsiteY17" fmla="*/ 6409 h 9115"/>
              <a:gd name="connsiteX18" fmla="*/ 2022 w 9828"/>
              <a:gd name="connsiteY18" fmla="*/ 5387 h 9115"/>
              <a:gd name="connsiteX19" fmla="*/ 2103 w 9828"/>
              <a:gd name="connsiteY19" fmla="*/ 6023 h 9115"/>
              <a:gd name="connsiteX20" fmla="*/ 2198 w 9828"/>
              <a:gd name="connsiteY20" fmla="*/ 6159 h 9115"/>
              <a:gd name="connsiteX21" fmla="*/ 2269 w 9828"/>
              <a:gd name="connsiteY21" fmla="*/ 6547 h 9115"/>
              <a:gd name="connsiteX22" fmla="*/ 2372 w 9828"/>
              <a:gd name="connsiteY22" fmla="*/ 5909 h 9115"/>
              <a:gd name="connsiteX23" fmla="*/ 2543 w 9828"/>
              <a:gd name="connsiteY23" fmla="*/ 6409 h 9115"/>
              <a:gd name="connsiteX24" fmla="*/ 2631 w 9828"/>
              <a:gd name="connsiteY24" fmla="*/ 6547 h 9115"/>
              <a:gd name="connsiteX25" fmla="*/ 2724 w 9828"/>
              <a:gd name="connsiteY25" fmla="*/ 6274 h 9115"/>
              <a:gd name="connsiteX26" fmla="*/ 6571 w 9828"/>
              <a:gd name="connsiteY26" fmla="*/ 7182 h 9115"/>
              <a:gd name="connsiteX27" fmla="*/ 6665 w 9828"/>
              <a:gd name="connsiteY27" fmla="*/ 6409 h 9115"/>
              <a:gd name="connsiteX28" fmla="*/ 6755 w 9828"/>
              <a:gd name="connsiteY28" fmla="*/ 6659 h 9115"/>
              <a:gd name="connsiteX29" fmla="*/ 6841 w 9828"/>
              <a:gd name="connsiteY29" fmla="*/ 6023 h 9115"/>
              <a:gd name="connsiteX30" fmla="*/ 7024 w 9828"/>
              <a:gd name="connsiteY30" fmla="*/ 5774 h 9115"/>
              <a:gd name="connsiteX31" fmla="*/ 7099 w 9828"/>
              <a:gd name="connsiteY31" fmla="*/ 6274 h 9115"/>
              <a:gd name="connsiteX32" fmla="*/ 7195 w 9828"/>
              <a:gd name="connsiteY32" fmla="*/ 6409 h 9115"/>
              <a:gd name="connsiteX33" fmla="*/ 7272 w 9828"/>
              <a:gd name="connsiteY33" fmla="*/ 7433 h 9115"/>
              <a:gd name="connsiteX34" fmla="*/ 7457 w 9828"/>
              <a:gd name="connsiteY34" fmla="*/ 7319 h 9115"/>
              <a:gd name="connsiteX35" fmla="*/ 7534 w 9828"/>
              <a:gd name="connsiteY35" fmla="*/ 6796 h 9115"/>
              <a:gd name="connsiteX36" fmla="*/ 7629 w 9828"/>
              <a:gd name="connsiteY36" fmla="*/ 8205 h 9115"/>
              <a:gd name="connsiteX37" fmla="*/ 7727 w 9828"/>
              <a:gd name="connsiteY37" fmla="*/ 3205 h 9115"/>
              <a:gd name="connsiteX38" fmla="*/ 7896 w 9828"/>
              <a:gd name="connsiteY38" fmla="*/ 0 h 9115"/>
              <a:gd name="connsiteX39" fmla="*/ 7990 w 9828"/>
              <a:gd name="connsiteY39" fmla="*/ 1546 h 9115"/>
              <a:gd name="connsiteX40" fmla="*/ 8061 w 9828"/>
              <a:gd name="connsiteY40" fmla="*/ 1022 h 9115"/>
              <a:gd name="connsiteX41" fmla="*/ 8159 w 9828"/>
              <a:gd name="connsiteY41" fmla="*/ 2433 h 9115"/>
              <a:gd name="connsiteX42" fmla="*/ 8332 w 9828"/>
              <a:gd name="connsiteY42" fmla="*/ 2046 h 9115"/>
              <a:gd name="connsiteX43" fmla="*/ 8422 w 9828"/>
              <a:gd name="connsiteY43" fmla="*/ 2046 h 9115"/>
              <a:gd name="connsiteX44" fmla="*/ 8506 w 9828"/>
              <a:gd name="connsiteY44" fmla="*/ 2295 h 9115"/>
              <a:gd name="connsiteX45" fmla="*/ 8594 w 9828"/>
              <a:gd name="connsiteY45" fmla="*/ 3068 h 9115"/>
              <a:gd name="connsiteX46" fmla="*/ 8766 w 9828"/>
              <a:gd name="connsiteY46" fmla="*/ 1909 h 9115"/>
              <a:gd name="connsiteX47" fmla="*/ 8862 w 9828"/>
              <a:gd name="connsiteY47" fmla="*/ 2433 h 9115"/>
              <a:gd name="connsiteX48" fmla="*/ 8938 w 9828"/>
              <a:gd name="connsiteY48" fmla="*/ 2295 h 9115"/>
              <a:gd name="connsiteX49" fmla="*/ 9033 w 9828"/>
              <a:gd name="connsiteY49" fmla="*/ 1160 h 9115"/>
              <a:gd name="connsiteX50" fmla="*/ 9206 w 9828"/>
              <a:gd name="connsiteY50" fmla="*/ 1409 h 9115"/>
              <a:gd name="connsiteX51" fmla="*/ 9294 w 9828"/>
              <a:gd name="connsiteY51" fmla="*/ 638 h 9115"/>
              <a:gd name="connsiteX52" fmla="*/ 9391 w 9828"/>
              <a:gd name="connsiteY52" fmla="*/ 4862 h 9115"/>
              <a:gd name="connsiteX53" fmla="*/ 9467 w 9828"/>
              <a:gd name="connsiteY53" fmla="*/ 6659 h 9115"/>
              <a:gd name="connsiteX54" fmla="*/ 9654 w 9828"/>
              <a:gd name="connsiteY54" fmla="*/ 6659 h 9115"/>
              <a:gd name="connsiteX55" fmla="*/ 9734 w 9828"/>
              <a:gd name="connsiteY55" fmla="*/ 6023 h 9115"/>
              <a:gd name="connsiteX56" fmla="*/ 9828 w 9828"/>
              <a:gd name="connsiteY56" fmla="*/ 6023 h 9115"/>
              <a:gd name="connsiteX0" fmla="*/ 0 w 10000"/>
              <a:gd name="connsiteY0" fmla="*/ 9700 h 10000"/>
              <a:gd name="connsiteX1" fmla="*/ 269 w 10000"/>
              <a:gd name="connsiteY1" fmla="*/ 9850 h 10000"/>
              <a:gd name="connsiteX2" fmla="*/ 360 w 10000"/>
              <a:gd name="connsiteY2" fmla="*/ 10000 h 10000"/>
              <a:gd name="connsiteX3" fmla="*/ 447 w 10000"/>
              <a:gd name="connsiteY3" fmla="*/ 9426 h 10000"/>
              <a:gd name="connsiteX4" fmla="*/ 540 w 10000"/>
              <a:gd name="connsiteY4" fmla="*/ 9276 h 10000"/>
              <a:gd name="connsiteX5" fmla="*/ 712 w 10000"/>
              <a:gd name="connsiteY5" fmla="*/ 7183 h 10000"/>
              <a:gd name="connsiteX6" fmla="*/ 809 w 10000"/>
              <a:gd name="connsiteY6" fmla="*/ 6335 h 10000"/>
              <a:gd name="connsiteX7" fmla="*/ 886 w 10000"/>
              <a:gd name="connsiteY7" fmla="*/ 7183 h 10000"/>
              <a:gd name="connsiteX8" fmla="*/ 985 w 10000"/>
              <a:gd name="connsiteY8" fmla="*/ 7306 h 10000"/>
              <a:gd name="connsiteX9" fmla="*/ 1160 w 10000"/>
              <a:gd name="connsiteY9" fmla="*/ 6883 h 10000"/>
              <a:gd name="connsiteX10" fmla="*/ 1253 w 10000"/>
              <a:gd name="connsiteY10" fmla="*/ 7306 h 10000"/>
              <a:gd name="connsiteX11" fmla="*/ 1334 w 10000"/>
              <a:gd name="connsiteY11" fmla="*/ 6757 h 10000"/>
              <a:gd name="connsiteX12" fmla="*/ 1427 w 10000"/>
              <a:gd name="connsiteY12" fmla="*/ 7183 h 10000"/>
              <a:gd name="connsiteX13" fmla="*/ 1598 w 10000"/>
              <a:gd name="connsiteY13" fmla="*/ 6483 h 10000"/>
              <a:gd name="connsiteX14" fmla="*/ 1695 w 10000"/>
              <a:gd name="connsiteY14" fmla="*/ 6883 h 10000"/>
              <a:gd name="connsiteX15" fmla="*/ 1793 w 10000"/>
              <a:gd name="connsiteY15" fmla="*/ 6608 h 10000"/>
              <a:gd name="connsiteX16" fmla="*/ 1868 w 10000"/>
              <a:gd name="connsiteY16" fmla="*/ 7031 h 10000"/>
              <a:gd name="connsiteX17" fmla="*/ 2057 w 10000"/>
              <a:gd name="connsiteY17" fmla="*/ 5910 h 10000"/>
              <a:gd name="connsiteX18" fmla="*/ 2140 w 10000"/>
              <a:gd name="connsiteY18" fmla="*/ 6608 h 10000"/>
              <a:gd name="connsiteX19" fmla="*/ 2236 w 10000"/>
              <a:gd name="connsiteY19" fmla="*/ 6757 h 10000"/>
              <a:gd name="connsiteX20" fmla="*/ 2309 w 10000"/>
              <a:gd name="connsiteY20" fmla="*/ 7183 h 10000"/>
              <a:gd name="connsiteX21" fmla="*/ 2414 w 10000"/>
              <a:gd name="connsiteY21" fmla="*/ 6483 h 10000"/>
              <a:gd name="connsiteX22" fmla="*/ 2588 w 10000"/>
              <a:gd name="connsiteY22" fmla="*/ 7031 h 10000"/>
              <a:gd name="connsiteX23" fmla="*/ 2677 w 10000"/>
              <a:gd name="connsiteY23" fmla="*/ 7183 h 10000"/>
              <a:gd name="connsiteX24" fmla="*/ 2772 w 10000"/>
              <a:gd name="connsiteY24" fmla="*/ 6883 h 10000"/>
              <a:gd name="connsiteX25" fmla="*/ 6686 w 10000"/>
              <a:gd name="connsiteY25" fmla="*/ 7879 h 10000"/>
              <a:gd name="connsiteX26" fmla="*/ 6782 w 10000"/>
              <a:gd name="connsiteY26" fmla="*/ 7031 h 10000"/>
              <a:gd name="connsiteX27" fmla="*/ 6873 w 10000"/>
              <a:gd name="connsiteY27" fmla="*/ 7306 h 10000"/>
              <a:gd name="connsiteX28" fmla="*/ 6961 w 10000"/>
              <a:gd name="connsiteY28" fmla="*/ 6608 h 10000"/>
              <a:gd name="connsiteX29" fmla="*/ 7147 w 10000"/>
              <a:gd name="connsiteY29" fmla="*/ 6335 h 10000"/>
              <a:gd name="connsiteX30" fmla="*/ 7223 w 10000"/>
              <a:gd name="connsiteY30" fmla="*/ 6883 h 10000"/>
              <a:gd name="connsiteX31" fmla="*/ 7321 w 10000"/>
              <a:gd name="connsiteY31" fmla="*/ 7031 h 10000"/>
              <a:gd name="connsiteX32" fmla="*/ 7399 w 10000"/>
              <a:gd name="connsiteY32" fmla="*/ 8155 h 10000"/>
              <a:gd name="connsiteX33" fmla="*/ 7588 w 10000"/>
              <a:gd name="connsiteY33" fmla="*/ 8030 h 10000"/>
              <a:gd name="connsiteX34" fmla="*/ 7666 w 10000"/>
              <a:gd name="connsiteY34" fmla="*/ 7456 h 10000"/>
              <a:gd name="connsiteX35" fmla="*/ 7763 w 10000"/>
              <a:gd name="connsiteY35" fmla="*/ 9002 h 10000"/>
              <a:gd name="connsiteX36" fmla="*/ 7862 w 10000"/>
              <a:gd name="connsiteY36" fmla="*/ 3516 h 10000"/>
              <a:gd name="connsiteX37" fmla="*/ 8034 w 10000"/>
              <a:gd name="connsiteY37" fmla="*/ 0 h 10000"/>
              <a:gd name="connsiteX38" fmla="*/ 8130 w 10000"/>
              <a:gd name="connsiteY38" fmla="*/ 1696 h 10000"/>
              <a:gd name="connsiteX39" fmla="*/ 8202 w 10000"/>
              <a:gd name="connsiteY39" fmla="*/ 1121 h 10000"/>
              <a:gd name="connsiteX40" fmla="*/ 8302 w 10000"/>
              <a:gd name="connsiteY40" fmla="*/ 2669 h 10000"/>
              <a:gd name="connsiteX41" fmla="*/ 8478 w 10000"/>
              <a:gd name="connsiteY41" fmla="*/ 2245 h 10000"/>
              <a:gd name="connsiteX42" fmla="*/ 8569 w 10000"/>
              <a:gd name="connsiteY42" fmla="*/ 2245 h 10000"/>
              <a:gd name="connsiteX43" fmla="*/ 8655 w 10000"/>
              <a:gd name="connsiteY43" fmla="*/ 2518 h 10000"/>
              <a:gd name="connsiteX44" fmla="*/ 8744 w 10000"/>
              <a:gd name="connsiteY44" fmla="*/ 3366 h 10000"/>
              <a:gd name="connsiteX45" fmla="*/ 8919 w 10000"/>
              <a:gd name="connsiteY45" fmla="*/ 2094 h 10000"/>
              <a:gd name="connsiteX46" fmla="*/ 9017 w 10000"/>
              <a:gd name="connsiteY46" fmla="*/ 2669 h 10000"/>
              <a:gd name="connsiteX47" fmla="*/ 9094 w 10000"/>
              <a:gd name="connsiteY47" fmla="*/ 2518 h 10000"/>
              <a:gd name="connsiteX48" fmla="*/ 9191 w 10000"/>
              <a:gd name="connsiteY48" fmla="*/ 1273 h 10000"/>
              <a:gd name="connsiteX49" fmla="*/ 9367 w 10000"/>
              <a:gd name="connsiteY49" fmla="*/ 1546 h 10000"/>
              <a:gd name="connsiteX50" fmla="*/ 9457 w 10000"/>
              <a:gd name="connsiteY50" fmla="*/ 700 h 10000"/>
              <a:gd name="connsiteX51" fmla="*/ 9555 w 10000"/>
              <a:gd name="connsiteY51" fmla="*/ 5334 h 10000"/>
              <a:gd name="connsiteX52" fmla="*/ 9633 w 10000"/>
              <a:gd name="connsiteY52" fmla="*/ 7306 h 10000"/>
              <a:gd name="connsiteX53" fmla="*/ 9823 w 10000"/>
              <a:gd name="connsiteY53" fmla="*/ 7306 h 10000"/>
              <a:gd name="connsiteX54" fmla="*/ 9904 w 10000"/>
              <a:gd name="connsiteY54" fmla="*/ 6608 h 10000"/>
              <a:gd name="connsiteX55" fmla="*/ 10000 w 10000"/>
              <a:gd name="connsiteY55" fmla="*/ 6608 h 10000"/>
              <a:gd name="connsiteX0" fmla="*/ 0 w 9731"/>
              <a:gd name="connsiteY0" fmla="*/ 9850 h 10000"/>
              <a:gd name="connsiteX1" fmla="*/ 91 w 9731"/>
              <a:gd name="connsiteY1" fmla="*/ 10000 h 10000"/>
              <a:gd name="connsiteX2" fmla="*/ 178 w 9731"/>
              <a:gd name="connsiteY2" fmla="*/ 9426 h 10000"/>
              <a:gd name="connsiteX3" fmla="*/ 271 w 9731"/>
              <a:gd name="connsiteY3" fmla="*/ 9276 h 10000"/>
              <a:gd name="connsiteX4" fmla="*/ 443 w 9731"/>
              <a:gd name="connsiteY4" fmla="*/ 7183 h 10000"/>
              <a:gd name="connsiteX5" fmla="*/ 540 w 9731"/>
              <a:gd name="connsiteY5" fmla="*/ 6335 h 10000"/>
              <a:gd name="connsiteX6" fmla="*/ 617 w 9731"/>
              <a:gd name="connsiteY6" fmla="*/ 7183 h 10000"/>
              <a:gd name="connsiteX7" fmla="*/ 716 w 9731"/>
              <a:gd name="connsiteY7" fmla="*/ 7306 h 10000"/>
              <a:gd name="connsiteX8" fmla="*/ 891 w 9731"/>
              <a:gd name="connsiteY8" fmla="*/ 6883 h 10000"/>
              <a:gd name="connsiteX9" fmla="*/ 984 w 9731"/>
              <a:gd name="connsiteY9" fmla="*/ 7306 h 10000"/>
              <a:gd name="connsiteX10" fmla="*/ 1065 w 9731"/>
              <a:gd name="connsiteY10" fmla="*/ 6757 h 10000"/>
              <a:gd name="connsiteX11" fmla="*/ 1158 w 9731"/>
              <a:gd name="connsiteY11" fmla="*/ 7183 h 10000"/>
              <a:gd name="connsiteX12" fmla="*/ 1329 w 9731"/>
              <a:gd name="connsiteY12" fmla="*/ 6483 h 10000"/>
              <a:gd name="connsiteX13" fmla="*/ 1426 w 9731"/>
              <a:gd name="connsiteY13" fmla="*/ 6883 h 10000"/>
              <a:gd name="connsiteX14" fmla="*/ 1524 w 9731"/>
              <a:gd name="connsiteY14" fmla="*/ 6608 h 10000"/>
              <a:gd name="connsiteX15" fmla="*/ 1599 w 9731"/>
              <a:gd name="connsiteY15" fmla="*/ 7031 h 10000"/>
              <a:gd name="connsiteX16" fmla="*/ 1788 w 9731"/>
              <a:gd name="connsiteY16" fmla="*/ 5910 h 10000"/>
              <a:gd name="connsiteX17" fmla="*/ 1871 w 9731"/>
              <a:gd name="connsiteY17" fmla="*/ 6608 h 10000"/>
              <a:gd name="connsiteX18" fmla="*/ 1967 w 9731"/>
              <a:gd name="connsiteY18" fmla="*/ 6757 h 10000"/>
              <a:gd name="connsiteX19" fmla="*/ 2040 w 9731"/>
              <a:gd name="connsiteY19" fmla="*/ 7183 h 10000"/>
              <a:gd name="connsiteX20" fmla="*/ 2145 w 9731"/>
              <a:gd name="connsiteY20" fmla="*/ 6483 h 10000"/>
              <a:gd name="connsiteX21" fmla="*/ 2319 w 9731"/>
              <a:gd name="connsiteY21" fmla="*/ 7031 h 10000"/>
              <a:gd name="connsiteX22" fmla="*/ 2408 w 9731"/>
              <a:gd name="connsiteY22" fmla="*/ 7183 h 10000"/>
              <a:gd name="connsiteX23" fmla="*/ 2503 w 9731"/>
              <a:gd name="connsiteY23" fmla="*/ 6883 h 10000"/>
              <a:gd name="connsiteX24" fmla="*/ 6417 w 9731"/>
              <a:gd name="connsiteY24" fmla="*/ 7879 h 10000"/>
              <a:gd name="connsiteX25" fmla="*/ 6513 w 9731"/>
              <a:gd name="connsiteY25" fmla="*/ 7031 h 10000"/>
              <a:gd name="connsiteX26" fmla="*/ 6604 w 9731"/>
              <a:gd name="connsiteY26" fmla="*/ 7306 h 10000"/>
              <a:gd name="connsiteX27" fmla="*/ 6692 w 9731"/>
              <a:gd name="connsiteY27" fmla="*/ 6608 h 10000"/>
              <a:gd name="connsiteX28" fmla="*/ 6878 w 9731"/>
              <a:gd name="connsiteY28" fmla="*/ 6335 h 10000"/>
              <a:gd name="connsiteX29" fmla="*/ 6954 w 9731"/>
              <a:gd name="connsiteY29" fmla="*/ 6883 h 10000"/>
              <a:gd name="connsiteX30" fmla="*/ 7052 w 9731"/>
              <a:gd name="connsiteY30" fmla="*/ 7031 h 10000"/>
              <a:gd name="connsiteX31" fmla="*/ 7130 w 9731"/>
              <a:gd name="connsiteY31" fmla="*/ 8155 h 10000"/>
              <a:gd name="connsiteX32" fmla="*/ 7319 w 9731"/>
              <a:gd name="connsiteY32" fmla="*/ 8030 h 10000"/>
              <a:gd name="connsiteX33" fmla="*/ 7397 w 9731"/>
              <a:gd name="connsiteY33" fmla="*/ 7456 h 10000"/>
              <a:gd name="connsiteX34" fmla="*/ 7494 w 9731"/>
              <a:gd name="connsiteY34" fmla="*/ 9002 h 10000"/>
              <a:gd name="connsiteX35" fmla="*/ 7593 w 9731"/>
              <a:gd name="connsiteY35" fmla="*/ 3516 h 10000"/>
              <a:gd name="connsiteX36" fmla="*/ 7765 w 9731"/>
              <a:gd name="connsiteY36" fmla="*/ 0 h 10000"/>
              <a:gd name="connsiteX37" fmla="*/ 7861 w 9731"/>
              <a:gd name="connsiteY37" fmla="*/ 1696 h 10000"/>
              <a:gd name="connsiteX38" fmla="*/ 7933 w 9731"/>
              <a:gd name="connsiteY38" fmla="*/ 1121 h 10000"/>
              <a:gd name="connsiteX39" fmla="*/ 8033 w 9731"/>
              <a:gd name="connsiteY39" fmla="*/ 2669 h 10000"/>
              <a:gd name="connsiteX40" fmla="*/ 8209 w 9731"/>
              <a:gd name="connsiteY40" fmla="*/ 2245 h 10000"/>
              <a:gd name="connsiteX41" fmla="*/ 8300 w 9731"/>
              <a:gd name="connsiteY41" fmla="*/ 2245 h 10000"/>
              <a:gd name="connsiteX42" fmla="*/ 8386 w 9731"/>
              <a:gd name="connsiteY42" fmla="*/ 2518 h 10000"/>
              <a:gd name="connsiteX43" fmla="*/ 8475 w 9731"/>
              <a:gd name="connsiteY43" fmla="*/ 3366 h 10000"/>
              <a:gd name="connsiteX44" fmla="*/ 8650 w 9731"/>
              <a:gd name="connsiteY44" fmla="*/ 2094 h 10000"/>
              <a:gd name="connsiteX45" fmla="*/ 8748 w 9731"/>
              <a:gd name="connsiteY45" fmla="*/ 2669 h 10000"/>
              <a:gd name="connsiteX46" fmla="*/ 8825 w 9731"/>
              <a:gd name="connsiteY46" fmla="*/ 2518 h 10000"/>
              <a:gd name="connsiteX47" fmla="*/ 8922 w 9731"/>
              <a:gd name="connsiteY47" fmla="*/ 1273 h 10000"/>
              <a:gd name="connsiteX48" fmla="*/ 9098 w 9731"/>
              <a:gd name="connsiteY48" fmla="*/ 1546 h 10000"/>
              <a:gd name="connsiteX49" fmla="*/ 9188 w 9731"/>
              <a:gd name="connsiteY49" fmla="*/ 700 h 10000"/>
              <a:gd name="connsiteX50" fmla="*/ 9286 w 9731"/>
              <a:gd name="connsiteY50" fmla="*/ 5334 h 10000"/>
              <a:gd name="connsiteX51" fmla="*/ 9364 w 9731"/>
              <a:gd name="connsiteY51" fmla="*/ 7306 h 10000"/>
              <a:gd name="connsiteX52" fmla="*/ 9554 w 9731"/>
              <a:gd name="connsiteY52" fmla="*/ 7306 h 10000"/>
              <a:gd name="connsiteX53" fmla="*/ 9635 w 9731"/>
              <a:gd name="connsiteY53" fmla="*/ 6608 h 10000"/>
              <a:gd name="connsiteX54" fmla="*/ 9731 w 9731"/>
              <a:gd name="connsiteY54" fmla="*/ 6608 h 10000"/>
              <a:gd name="connsiteX0" fmla="*/ 0 w 10000"/>
              <a:gd name="connsiteY0" fmla="*/ 9850 h 9850"/>
              <a:gd name="connsiteX1" fmla="*/ 183 w 10000"/>
              <a:gd name="connsiteY1" fmla="*/ 9426 h 9850"/>
              <a:gd name="connsiteX2" fmla="*/ 278 w 10000"/>
              <a:gd name="connsiteY2" fmla="*/ 9276 h 9850"/>
              <a:gd name="connsiteX3" fmla="*/ 455 w 10000"/>
              <a:gd name="connsiteY3" fmla="*/ 7183 h 9850"/>
              <a:gd name="connsiteX4" fmla="*/ 555 w 10000"/>
              <a:gd name="connsiteY4" fmla="*/ 6335 h 9850"/>
              <a:gd name="connsiteX5" fmla="*/ 634 w 10000"/>
              <a:gd name="connsiteY5" fmla="*/ 7183 h 9850"/>
              <a:gd name="connsiteX6" fmla="*/ 736 w 10000"/>
              <a:gd name="connsiteY6" fmla="*/ 7306 h 9850"/>
              <a:gd name="connsiteX7" fmla="*/ 916 w 10000"/>
              <a:gd name="connsiteY7" fmla="*/ 6883 h 9850"/>
              <a:gd name="connsiteX8" fmla="*/ 1011 w 10000"/>
              <a:gd name="connsiteY8" fmla="*/ 7306 h 9850"/>
              <a:gd name="connsiteX9" fmla="*/ 1094 w 10000"/>
              <a:gd name="connsiteY9" fmla="*/ 6757 h 9850"/>
              <a:gd name="connsiteX10" fmla="*/ 1190 w 10000"/>
              <a:gd name="connsiteY10" fmla="*/ 7183 h 9850"/>
              <a:gd name="connsiteX11" fmla="*/ 1366 w 10000"/>
              <a:gd name="connsiteY11" fmla="*/ 6483 h 9850"/>
              <a:gd name="connsiteX12" fmla="*/ 1465 w 10000"/>
              <a:gd name="connsiteY12" fmla="*/ 6883 h 9850"/>
              <a:gd name="connsiteX13" fmla="*/ 1566 w 10000"/>
              <a:gd name="connsiteY13" fmla="*/ 6608 h 9850"/>
              <a:gd name="connsiteX14" fmla="*/ 1643 w 10000"/>
              <a:gd name="connsiteY14" fmla="*/ 7031 h 9850"/>
              <a:gd name="connsiteX15" fmla="*/ 1837 w 10000"/>
              <a:gd name="connsiteY15" fmla="*/ 5910 h 9850"/>
              <a:gd name="connsiteX16" fmla="*/ 1923 w 10000"/>
              <a:gd name="connsiteY16" fmla="*/ 6608 h 9850"/>
              <a:gd name="connsiteX17" fmla="*/ 2021 w 10000"/>
              <a:gd name="connsiteY17" fmla="*/ 6757 h 9850"/>
              <a:gd name="connsiteX18" fmla="*/ 2096 w 10000"/>
              <a:gd name="connsiteY18" fmla="*/ 7183 h 9850"/>
              <a:gd name="connsiteX19" fmla="*/ 2204 w 10000"/>
              <a:gd name="connsiteY19" fmla="*/ 6483 h 9850"/>
              <a:gd name="connsiteX20" fmla="*/ 2383 w 10000"/>
              <a:gd name="connsiteY20" fmla="*/ 7031 h 9850"/>
              <a:gd name="connsiteX21" fmla="*/ 2475 w 10000"/>
              <a:gd name="connsiteY21" fmla="*/ 7183 h 9850"/>
              <a:gd name="connsiteX22" fmla="*/ 2572 w 10000"/>
              <a:gd name="connsiteY22" fmla="*/ 6883 h 9850"/>
              <a:gd name="connsiteX23" fmla="*/ 6594 w 10000"/>
              <a:gd name="connsiteY23" fmla="*/ 7879 h 9850"/>
              <a:gd name="connsiteX24" fmla="*/ 6693 w 10000"/>
              <a:gd name="connsiteY24" fmla="*/ 7031 h 9850"/>
              <a:gd name="connsiteX25" fmla="*/ 6787 w 10000"/>
              <a:gd name="connsiteY25" fmla="*/ 7306 h 9850"/>
              <a:gd name="connsiteX26" fmla="*/ 6877 w 10000"/>
              <a:gd name="connsiteY26" fmla="*/ 6608 h 9850"/>
              <a:gd name="connsiteX27" fmla="*/ 7068 w 10000"/>
              <a:gd name="connsiteY27" fmla="*/ 6335 h 9850"/>
              <a:gd name="connsiteX28" fmla="*/ 7146 w 10000"/>
              <a:gd name="connsiteY28" fmla="*/ 6883 h 9850"/>
              <a:gd name="connsiteX29" fmla="*/ 7247 w 10000"/>
              <a:gd name="connsiteY29" fmla="*/ 7031 h 9850"/>
              <a:gd name="connsiteX30" fmla="*/ 7327 w 10000"/>
              <a:gd name="connsiteY30" fmla="*/ 8155 h 9850"/>
              <a:gd name="connsiteX31" fmla="*/ 7521 w 10000"/>
              <a:gd name="connsiteY31" fmla="*/ 8030 h 9850"/>
              <a:gd name="connsiteX32" fmla="*/ 7601 w 10000"/>
              <a:gd name="connsiteY32" fmla="*/ 7456 h 9850"/>
              <a:gd name="connsiteX33" fmla="*/ 7701 w 10000"/>
              <a:gd name="connsiteY33" fmla="*/ 9002 h 9850"/>
              <a:gd name="connsiteX34" fmla="*/ 7803 w 10000"/>
              <a:gd name="connsiteY34" fmla="*/ 3516 h 9850"/>
              <a:gd name="connsiteX35" fmla="*/ 7980 w 10000"/>
              <a:gd name="connsiteY35" fmla="*/ 0 h 9850"/>
              <a:gd name="connsiteX36" fmla="*/ 8078 w 10000"/>
              <a:gd name="connsiteY36" fmla="*/ 1696 h 9850"/>
              <a:gd name="connsiteX37" fmla="*/ 8152 w 10000"/>
              <a:gd name="connsiteY37" fmla="*/ 1121 h 9850"/>
              <a:gd name="connsiteX38" fmla="*/ 8255 w 10000"/>
              <a:gd name="connsiteY38" fmla="*/ 2669 h 9850"/>
              <a:gd name="connsiteX39" fmla="*/ 8436 w 10000"/>
              <a:gd name="connsiteY39" fmla="*/ 2245 h 9850"/>
              <a:gd name="connsiteX40" fmla="*/ 8529 w 10000"/>
              <a:gd name="connsiteY40" fmla="*/ 2245 h 9850"/>
              <a:gd name="connsiteX41" fmla="*/ 8618 w 10000"/>
              <a:gd name="connsiteY41" fmla="*/ 2518 h 9850"/>
              <a:gd name="connsiteX42" fmla="*/ 8709 w 10000"/>
              <a:gd name="connsiteY42" fmla="*/ 3366 h 9850"/>
              <a:gd name="connsiteX43" fmla="*/ 8889 w 10000"/>
              <a:gd name="connsiteY43" fmla="*/ 2094 h 9850"/>
              <a:gd name="connsiteX44" fmla="*/ 8990 w 10000"/>
              <a:gd name="connsiteY44" fmla="*/ 2669 h 9850"/>
              <a:gd name="connsiteX45" fmla="*/ 9069 w 10000"/>
              <a:gd name="connsiteY45" fmla="*/ 2518 h 9850"/>
              <a:gd name="connsiteX46" fmla="*/ 9169 w 10000"/>
              <a:gd name="connsiteY46" fmla="*/ 1273 h 9850"/>
              <a:gd name="connsiteX47" fmla="*/ 9350 w 10000"/>
              <a:gd name="connsiteY47" fmla="*/ 1546 h 9850"/>
              <a:gd name="connsiteX48" fmla="*/ 9442 w 10000"/>
              <a:gd name="connsiteY48" fmla="*/ 700 h 9850"/>
              <a:gd name="connsiteX49" fmla="*/ 9543 w 10000"/>
              <a:gd name="connsiteY49" fmla="*/ 5334 h 9850"/>
              <a:gd name="connsiteX50" fmla="*/ 9623 w 10000"/>
              <a:gd name="connsiteY50" fmla="*/ 7306 h 9850"/>
              <a:gd name="connsiteX51" fmla="*/ 9818 w 10000"/>
              <a:gd name="connsiteY51" fmla="*/ 7306 h 9850"/>
              <a:gd name="connsiteX52" fmla="*/ 9901 w 10000"/>
              <a:gd name="connsiteY52" fmla="*/ 6608 h 9850"/>
              <a:gd name="connsiteX53" fmla="*/ 10000 w 10000"/>
              <a:gd name="connsiteY53" fmla="*/ 6608 h 9850"/>
              <a:gd name="connsiteX0" fmla="*/ 0 w 9817"/>
              <a:gd name="connsiteY0" fmla="*/ 9570 h 9570"/>
              <a:gd name="connsiteX1" fmla="*/ 95 w 9817"/>
              <a:gd name="connsiteY1" fmla="*/ 9417 h 9570"/>
              <a:gd name="connsiteX2" fmla="*/ 272 w 9817"/>
              <a:gd name="connsiteY2" fmla="*/ 7292 h 9570"/>
              <a:gd name="connsiteX3" fmla="*/ 372 w 9817"/>
              <a:gd name="connsiteY3" fmla="*/ 6431 h 9570"/>
              <a:gd name="connsiteX4" fmla="*/ 451 w 9817"/>
              <a:gd name="connsiteY4" fmla="*/ 7292 h 9570"/>
              <a:gd name="connsiteX5" fmla="*/ 553 w 9817"/>
              <a:gd name="connsiteY5" fmla="*/ 7417 h 9570"/>
              <a:gd name="connsiteX6" fmla="*/ 733 w 9817"/>
              <a:gd name="connsiteY6" fmla="*/ 6988 h 9570"/>
              <a:gd name="connsiteX7" fmla="*/ 828 w 9817"/>
              <a:gd name="connsiteY7" fmla="*/ 7417 h 9570"/>
              <a:gd name="connsiteX8" fmla="*/ 911 w 9817"/>
              <a:gd name="connsiteY8" fmla="*/ 6860 h 9570"/>
              <a:gd name="connsiteX9" fmla="*/ 1007 w 9817"/>
              <a:gd name="connsiteY9" fmla="*/ 7292 h 9570"/>
              <a:gd name="connsiteX10" fmla="*/ 1183 w 9817"/>
              <a:gd name="connsiteY10" fmla="*/ 6582 h 9570"/>
              <a:gd name="connsiteX11" fmla="*/ 1282 w 9817"/>
              <a:gd name="connsiteY11" fmla="*/ 6988 h 9570"/>
              <a:gd name="connsiteX12" fmla="*/ 1383 w 9817"/>
              <a:gd name="connsiteY12" fmla="*/ 6709 h 9570"/>
              <a:gd name="connsiteX13" fmla="*/ 1460 w 9817"/>
              <a:gd name="connsiteY13" fmla="*/ 7138 h 9570"/>
              <a:gd name="connsiteX14" fmla="*/ 1654 w 9817"/>
              <a:gd name="connsiteY14" fmla="*/ 6000 h 9570"/>
              <a:gd name="connsiteX15" fmla="*/ 1740 w 9817"/>
              <a:gd name="connsiteY15" fmla="*/ 6709 h 9570"/>
              <a:gd name="connsiteX16" fmla="*/ 1838 w 9817"/>
              <a:gd name="connsiteY16" fmla="*/ 6860 h 9570"/>
              <a:gd name="connsiteX17" fmla="*/ 1913 w 9817"/>
              <a:gd name="connsiteY17" fmla="*/ 7292 h 9570"/>
              <a:gd name="connsiteX18" fmla="*/ 2021 w 9817"/>
              <a:gd name="connsiteY18" fmla="*/ 6582 h 9570"/>
              <a:gd name="connsiteX19" fmla="*/ 2200 w 9817"/>
              <a:gd name="connsiteY19" fmla="*/ 7138 h 9570"/>
              <a:gd name="connsiteX20" fmla="*/ 2292 w 9817"/>
              <a:gd name="connsiteY20" fmla="*/ 7292 h 9570"/>
              <a:gd name="connsiteX21" fmla="*/ 2389 w 9817"/>
              <a:gd name="connsiteY21" fmla="*/ 6988 h 9570"/>
              <a:gd name="connsiteX22" fmla="*/ 6411 w 9817"/>
              <a:gd name="connsiteY22" fmla="*/ 7999 h 9570"/>
              <a:gd name="connsiteX23" fmla="*/ 6510 w 9817"/>
              <a:gd name="connsiteY23" fmla="*/ 7138 h 9570"/>
              <a:gd name="connsiteX24" fmla="*/ 6604 w 9817"/>
              <a:gd name="connsiteY24" fmla="*/ 7417 h 9570"/>
              <a:gd name="connsiteX25" fmla="*/ 6694 w 9817"/>
              <a:gd name="connsiteY25" fmla="*/ 6709 h 9570"/>
              <a:gd name="connsiteX26" fmla="*/ 6885 w 9817"/>
              <a:gd name="connsiteY26" fmla="*/ 6431 h 9570"/>
              <a:gd name="connsiteX27" fmla="*/ 6963 w 9817"/>
              <a:gd name="connsiteY27" fmla="*/ 6988 h 9570"/>
              <a:gd name="connsiteX28" fmla="*/ 7064 w 9817"/>
              <a:gd name="connsiteY28" fmla="*/ 7138 h 9570"/>
              <a:gd name="connsiteX29" fmla="*/ 7144 w 9817"/>
              <a:gd name="connsiteY29" fmla="*/ 8279 h 9570"/>
              <a:gd name="connsiteX30" fmla="*/ 7338 w 9817"/>
              <a:gd name="connsiteY30" fmla="*/ 8152 h 9570"/>
              <a:gd name="connsiteX31" fmla="*/ 7418 w 9817"/>
              <a:gd name="connsiteY31" fmla="*/ 7570 h 9570"/>
              <a:gd name="connsiteX32" fmla="*/ 7518 w 9817"/>
              <a:gd name="connsiteY32" fmla="*/ 9139 h 9570"/>
              <a:gd name="connsiteX33" fmla="*/ 7620 w 9817"/>
              <a:gd name="connsiteY33" fmla="*/ 3570 h 9570"/>
              <a:gd name="connsiteX34" fmla="*/ 7797 w 9817"/>
              <a:gd name="connsiteY34" fmla="*/ 0 h 9570"/>
              <a:gd name="connsiteX35" fmla="*/ 7895 w 9817"/>
              <a:gd name="connsiteY35" fmla="*/ 1722 h 9570"/>
              <a:gd name="connsiteX36" fmla="*/ 7969 w 9817"/>
              <a:gd name="connsiteY36" fmla="*/ 1138 h 9570"/>
              <a:gd name="connsiteX37" fmla="*/ 8072 w 9817"/>
              <a:gd name="connsiteY37" fmla="*/ 2710 h 9570"/>
              <a:gd name="connsiteX38" fmla="*/ 8253 w 9817"/>
              <a:gd name="connsiteY38" fmla="*/ 2279 h 9570"/>
              <a:gd name="connsiteX39" fmla="*/ 8346 w 9817"/>
              <a:gd name="connsiteY39" fmla="*/ 2279 h 9570"/>
              <a:gd name="connsiteX40" fmla="*/ 8435 w 9817"/>
              <a:gd name="connsiteY40" fmla="*/ 2556 h 9570"/>
              <a:gd name="connsiteX41" fmla="*/ 8526 w 9817"/>
              <a:gd name="connsiteY41" fmla="*/ 3417 h 9570"/>
              <a:gd name="connsiteX42" fmla="*/ 8706 w 9817"/>
              <a:gd name="connsiteY42" fmla="*/ 2126 h 9570"/>
              <a:gd name="connsiteX43" fmla="*/ 8807 w 9817"/>
              <a:gd name="connsiteY43" fmla="*/ 2710 h 9570"/>
              <a:gd name="connsiteX44" fmla="*/ 8886 w 9817"/>
              <a:gd name="connsiteY44" fmla="*/ 2556 h 9570"/>
              <a:gd name="connsiteX45" fmla="*/ 8986 w 9817"/>
              <a:gd name="connsiteY45" fmla="*/ 1292 h 9570"/>
              <a:gd name="connsiteX46" fmla="*/ 9167 w 9817"/>
              <a:gd name="connsiteY46" fmla="*/ 1570 h 9570"/>
              <a:gd name="connsiteX47" fmla="*/ 9259 w 9817"/>
              <a:gd name="connsiteY47" fmla="*/ 711 h 9570"/>
              <a:gd name="connsiteX48" fmla="*/ 9360 w 9817"/>
              <a:gd name="connsiteY48" fmla="*/ 5415 h 9570"/>
              <a:gd name="connsiteX49" fmla="*/ 9440 w 9817"/>
              <a:gd name="connsiteY49" fmla="*/ 7417 h 9570"/>
              <a:gd name="connsiteX50" fmla="*/ 9635 w 9817"/>
              <a:gd name="connsiteY50" fmla="*/ 7417 h 9570"/>
              <a:gd name="connsiteX51" fmla="*/ 9718 w 9817"/>
              <a:gd name="connsiteY51" fmla="*/ 6709 h 9570"/>
              <a:gd name="connsiteX52" fmla="*/ 9817 w 9817"/>
              <a:gd name="connsiteY52" fmla="*/ 6709 h 9570"/>
              <a:gd name="connsiteX0" fmla="*/ 0 w 9903"/>
              <a:gd name="connsiteY0" fmla="*/ 9840 h 9840"/>
              <a:gd name="connsiteX1" fmla="*/ 180 w 9903"/>
              <a:gd name="connsiteY1" fmla="*/ 7620 h 9840"/>
              <a:gd name="connsiteX2" fmla="*/ 282 w 9903"/>
              <a:gd name="connsiteY2" fmla="*/ 6720 h 9840"/>
              <a:gd name="connsiteX3" fmla="*/ 362 w 9903"/>
              <a:gd name="connsiteY3" fmla="*/ 7620 h 9840"/>
              <a:gd name="connsiteX4" fmla="*/ 466 w 9903"/>
              <a:gd name="connsiteY4" fmla="*/ 7750 h 9840"/>
              <a:gd name="connsiteX5" fmla="*/ 650 w 9903"/>
              <a:gd name="connsiteY5" fmla="*/ 7302 h 9840"/>
              <a:gd name="connsiteX6" fmla="*/ 746 w 9903"/>
              <a:gd name="connsiteY6" fmla="*/ 7750 h 9840"/>
              <a:gd name="connsiteX7" fmla="*/ 831 w 9903"/>
              <a:gd name="connsiteY7" fmla="*/ 7168 h 9840"/>
              <a:gd name="connsiteX8" fmla="*/ 929 w 9903"/>
              <a:gd name="connsiteY8" fmla="*/ 7620 h 9840"/>
              <a:gd name="connsiteX9" fmla="*/ 1108 w 9903"/>
              <a:gd name="connsiteY9" fmla="*/ 6878 h 9840"/>
              <a:gd name="connsiteX10" fmla="*/ 1209 w 9903"/>
              <a:gd name="connsiteY10" fmla="*/ 7302 h 9840"/>
              <a:gd name="connsiteX11" fmla="*/ 1312 w 9903"/>
              <a:gd name="connsiteY11" fmla="*/ 7010 h 9840"/>
              <a:gd name="connsiteX12" fmla="*/ 1390 w 9903"/>
              <a:gd name="connsiteY12" fmla="*/ 7459 h 9840"/>
              <a:gd name="connsiteX13" fmla="*/ 1588 w 9903"/>
              <a:gd name="connsiteY13" fmla="*/ 6270 h 9840"/>
              <a:gd name="connsiteX14" fmla="*/ 1675 w 9903"/>
              <a:gd name="connsiteY14" fmla="*/ 7010 h 9840"/>
              <a:gd name="connsiteX15" fmla="*/ 1775 w 9903"/>
              <a:gd name="connsiteY15" fmla="*/ 7168 h 9840"/>
              <a:gd name="connsiteX16" fmla="*/ 1852 w 9903"/>
              <a:gd name="connsiteY16" fmla="*/ 7620 h 9840"/>
              <a:gd name="connsiteX17" fmla="*/ 1962 w 9903"/>
              <a:gd name="connsiteY17" fmla="*/ 6878 h 9840"/>
              <a:gd name="connsiteX18" fmla="*/ 2144 w 9903"/>
              <a:gd name="connsiteY18" fmla="*/ 7459 h 9840"/>
              <a:gd name="connsiteX19" fmla="*/ 2238 w 9903"/>
              <a:gd name="connsiteY19" fmla="*/ 7620 h 9840"/>
              <a:gd name="connsiteX20" fmla="*/ 2337 w 9903"/>
              <a:gd name="connsiteY20" fmla="*/ 7302 h 9840"/>
              <a:gd name="connsiteX21" fmla="*/ 6434 w 9903"/>
              <a:gd name="connsiteY21" fmla="*/ 8358 h 9840"/>
              <a:gd name="connsiteX22" fmla="*/ 6534 w 9903"/>
              <a:gd name="connsiteY22" fmla="*/ 7459 h 9840"/>
              <a:gd name="connsiteX23" fmla="*/ 6630 w 9903"/>
              <a:gd name="connsiteY23" fmla="*/ 7750 h 9840"/>
              <a:gd name="connsiteX24" fmla="*/ 6722 w 9903"/>
              <a:gd name="connsiteY24" fmla="*/ 7010 h 9840"/>
              <a:gd name="connsiteX25" fmla="*/ 6916 w 9903"/>
              <a:gd name="connsiteY25" fmla="*/ 6720 h 9840"/>
              <a:gd name="connsiteX26" fmla="*/ 6996 w 9903"/>
              <a:gd name="connsiteY26" fmla="*/ 7302 h 9840"/>
              <a:gd name="connsiteX27" fmla="*/ 7099 w 9903"/>
              <a:gd name="connsiteY27" fmla="*/ 7459 h 9840"/>
              <a:gd name="connsiteX28" fmla="*/ 7180 w 9903"/>
              <a:gd name="connsiteY28" fmla="*/ 8651 h 9840"/>
              <a:gd name="connsiteX29" fmla="*/ 7378 w 9903"/>
              <a:gd name="connsiteY29" fmla="*/ 8518 h 9840"/>
              <a:gd name="connsiteX30" fmla="*/ 7459 w 9903"/>
              <a:gd name="connsiteY30" fmla="*/ 7910 h 9840"/>
              <a:gd name="connsiteX31" fmla="*/ 7561 w 9903"/>
              <a:gd name="connsiteY31" fmla="*/ 9550 h 9840"/>
              <a:gd name="connsiteX32" fmla="*/ 7665 w 9903"/>
              <a:gd name="connsiteY32" fmla="*/ 3730 h 9840"/>
              <a:gd name="connsiteX33" fmla="*/ 7845 w 9903"/>
              <a:gd name="connsiteY33" fmla="*/ 0 h 9840"/>
              <a:gd name="connsiteX34" fmla="*/ 7945 w 9903"/>
              <a:gd name="connsiteY34" fmla="*/ 1799 h 9840"/>
              <a:gd name="connsiteX35" fmla="*/ 8021 w 9903"/>
              <a:gd name="connsiteY35" fmla="*/ 1189 h 9840"/>
              <a:gd name="connsiteX36" fmla="*/ 8125 w 9903"/>
              <a:gd name="connsiteY36" fmla="*/ 2832 h 9840"/>
              <a:gd name="connsiteX37" fmla="*/ 8310 w 9903"/>
              <a:gd name="connsiteY37" fmla="*/ 2381 h 9840"/>
              <a:gd name="connsiteX38" fmla="*/ 8405 w 9903"/>
              <a:gd name="connsiteY38" fmla="*/ 2381 h 9840"/>
              <a:gd name="connsiteX39" fmla="*/ 8495 w 9903"/>
              <a:gd name="connsiteY39" fmla="*/ 2671 h 9840"/>
              <a:gd name="connsiteX40" fmla="*/ 8588 w 9903"/>
              <a:gd name="connsiteY40" fmla="*/ 3571 h 9840"/>
              <a:gd name="connsiteX41" fmla="*/ 8771 w 9903"/>
              <a:gd name="connsiteY41" fmla="*/ 2222 h 9840"/>
              <a:gd name="connsiteX42" fmla="*/ 8874 w 9903"/>
              <a:gd name="connsiteY42" fmla="*/ 2832 h 9840"/>
              <a:gd name="connsiteX43" fmla="*/ 8955 w 9903"/>
              <a:gd name="connsiteY43" fmla="*/ 2671 h 9840"/>
              <a:gd name="connsiteX44" fmla="*/ 9057 w 9903"/>
              <a:gd name="connsiteY44" fmla="*/ 1350 h 9840"/>
              <a:gd name="connsiteX45" fmla="*/ 9241 w 9903"/>
              <a:gd name="connsiteY45" fmla="*/ 1641 h 9840"/>
              <a:gd name="connsiteX46" fmla="*/ 9335 w 9903"/>
              <a:gd name="connsiteY46" fmla="*/ 743 h 9840"/>
              <a:gd name="connsiteX47" fmla="*/ 9437 w 9903"/>
              <a:gd name="connsiteY47" fmla="*/ 5658 h 9840"/>
              <a:gd name="connsiteX48" fmla="*/ 9519 w 9903"/>
              <a:gd name="connsiteY48" fmla="*/ 7750 h 9840"/>
              <a:gd name="connsiteX49" fmla="*/ 9718 w 9903"/>
              <a:gd name="connsiteY49" fmla="*/ 7750 h 9840"/>
              <a:gd name="connsiteX50" fmla="*/ 9802 w 9903"/>
              <a:gd name="connsiteY50" fmla="*/ 7010 h 9840"/>
              <a:gd name="connsiteX51" fmla="*/ 9903 w 9903"/>
              <a:gd name="connsiteY51" fmla="*/ 7010 h 9840"/>
              <a:gd name="connsiteX0" fmla="*/ 0 w 9818"/>
              <a:gd name="connsiteY0" fmla="*/ 7744 h 9705"/>
              <a:gd name="connsiteX1" fmla="*/ 103 w 9818"/>
              <a:gd name="connsiteY1" fmla="*/ 6829 h 9705"/>
              <a:gd name="connsiteX2" fmla="*/ 184 w 9818"/>
              <a:gd name="connsiteY2" fmla="*/ 7744 h 9705"/>
              <a:gd name="connsiteX3" fmla="*/ 289 w 9818"/>
              <a:gd name="connsiteY3" fmla="*/ 7876 h 9705"/>
              <a:gd name="connsiteX4" fmla="*/ 474 w 9818"/>
              <a:gd name="connsiteY4" fmla="*/ 7421 h 9705"/>
              <a:gd name="connsiteX5" fmla="*/ 571 w 9818"/>
              <a:gd name="connsiteY5" fmla="*/ 7876 h 9705"/>
              <a:gd name="connsiteX6" fmla="*/ 657 w 9818"/>
              <a:gd name="connsiteY6" fmla="*/ 7285 h 9705"/>
              <a:gd name="connsiteX7" fmla="*/ 756 w 9818"/>
              <a:gd name="connsiteY7" fmla="*/ 7744 h 9705"/>
              <a:gd name="connsiteX8" fmla="*/ 937 w 9818"/>
              <a:gd name="connsiteY8" fmla="*/ 6990 h 9705"/>
              <a:gd name="connsiteX9" fmla="*/ 1039 w 9818"/>
              <a:gd name="connsiteY9" fmla="*/ 7421 h 9705"/>
              <a:gd name="connsiteX10" fmla="*/ 1143 w 9818"/>
              <a:gd name="connsiteY10" fmla="*/ 7124 h 9705"/>
              <a:gd name="connsiteX11" fmla="*/ 1222 w 9818"/>
              <a:gd name="connsiteY11" fmla="*/ 7580 h 9705"/>
              <a:gd name="connsiteX12" fmla="*/ 1422 w 9818"/>
              <a:gd name="connsiteY12" fmla="*/ 6372 h 9705"/>
              <a:gd name="connsiteX13" fmla="*/ 1509 w 9818"/>
              <a:gd name="connsiteY13" fmla="*/ 7124 h 9705"/>
              <a:gd name="connsiteX14" fmla="*/ 1610 w 9818"/>
              <a:gd name="connsiteY14" fmla="*/ 7285 h 9705"/>
              <a:gd name="connsiteX15" fmla="*/ 1688 w 9818"/>
              <a:gd name="connsiteY15" fmla="*/ 7744 h 9705"/>
              <a:gd name="connsiteX16" fmla="*/ 1799 w 9818"/>
              <a:gd name="connsiteY16" fmla="*/ 6990 h 9705"/>
              <a:gd name="connsiteX17" fmla="*/ 1983 w 9818"/>
              <a:gd name="connsiteY17" fmla="*/ 7580 h 9705"/>
              <a:gd name="connsiteX18" fmla="*/ 2078 w 9818"/>
              <a:gd name="connsiteY18" fmla="*/ 7744 h 9705"/>
              <a:gd name="connsiteX19" fmla="*/ 2178 w 9818"/>
              <a:gd name="connsiteY19" fmla="*/ 7421 h 9705"/>
              <a:gd name="connsiteX20" fmla="*/ 6315 w 9818"/>
              <a:gd name="connsiteY20" fmla="*/ 8494 h 9705"/>
              <a:gd name="connsiteX21" fmla="*/ 6416 w 9818"/>
              <a:gd name="connsiteY21" fmla="*/ 7580 h 9705"/>
              <a:gd name="connsiteX22" fmla="*/ 6513 w 9818"/>
              <a:gd name="connsiteY22" fmla="*/ 7876 h 9705"/>
              <a:gd name="connsiteX23" fmla="*/ 6606 w 9818"/>
              <a:gd name="connsiteY23" fmla="*/ 7124 h 9705"/>
              <a:gd name="connsiteX24" fmla="*/ 6802 w 9818"/>
              <a:gd name="connsiteY24" fmla="*/ 6829 h 9705"/>
              <a:gd name="connsiteX25" fmla="*/ 6883 w 9818"/>
              <a:gd name="connsiteY25" fmla="*/ 7421 h 9705"/>
              <a:gd name="connsiteX26" fmla="*/ 6987 w 9818"/>
              <a:gd name="connsiteY26" fmla="*/ 7580 h 9705"/>
              <a:gd name="connsiteX27" fmla="*/ 7068 w 9818"/>
              <a:gd name="connsiteY27" fmla="*/ 8792 h 9705"/>
              <a:gd name="connsiteX28" fmla="*/ 7268 w 9818"/>
              <a:gd name="connsiteY28" fmla="*/ 8657 h 9705"/>
              <a:gd name="connsiteX29" fmla="*/ 7350 w 9818"/>
              <a:gd name="connsiteY29" fmla="*/ 8039 h 9705"/>
              <a:gd name="connsiteX30" fmla="*/ 7453 w 9818"/>
              <a:gd name="connsiteY30" fmla="*/ 9705 h 9705"/>
              <a:gd name="connsiteX31" fmla="*/ 7558 w 9818"/>
              <a:gd name="connsiteY31" fmla="*/ 3791 h 9705"/>
              <a:gd name="connsiteX32" fmla="*/ 7740 w 9818"/>
              <a:gd name="connsiteY32" fmla="*/ 0 h 9705"/>
              <a:gd name="connsiteX33" fmla="*/ 7841 w 9818"/>
              <a:gd name="connsiteY33" fmla="*/ 1828 h 9705"/>
              <a:gd name="connsiteX34" fmla="*/ 7918 w 9818"/>
              <a:gd name="connsiteY34" fmla="*/ 1208 h 9705"/>
              <a:gd name="connsiteX35" fmla="*/ 8023 w 9818"/>
              <a:gd name="connsiteY35" fmla="*/ 2878 h 9705"/>
              <a:gd name="connsiteX36" fmla="*/ 8209 w 9818"/>
              <a:gd name="connsiteY36" fmla="*/ 2420 h 9705"/>
              <a:gd name="connsiteX37" fmla="*/ 8305 w 9818"/>
              <a:gd name="connsiteY37" fmla="*/ 2420 h 9705"/>
              <a:gd name="connsiteX38" fmla="*/ 8396 w 9818"/>
              <a:gd name="connsiteY38" fmla="*/ 2714 h 9705"/>
              <a:gd name="connsiteX39" fmla="*/ 8490 w 9818"/>
              <a:gd name="connsiteY39" fmla="*/ 3629 h 9705"/>
              <a:gd name="connsiteX40" fmla="*/ 8675 w 9818"/>
              <a:gd name="connsiteY40" fmla="*/ 2258 h 9705"/>
              <a:gd name="connsiteX41" fmla="*/ 8779 w 9818"/>
              <a:gd name="connsiteY41" fmla="*/ 2878 h 9705"/>
              <a:gd name="connsiteX42" fmla="*/ 8861 w 9818"/>
              <a:gd name="connsiteY42" fmla="*/ 2714 h 9705"/>
              <a:gd name="connsiteX43" fmla="*/ 8964 w 9818"/>
              <a:gd name="connsiteY43" fmla="*/ 1372 h 9705"/>
              <a:gd name="connsiteX44" fmla="*/ 9150 w 9818"/>
              <a:gd name="connsiteY44" fmla="*/ 1668 h 9705"/>
              <a:gd name="connsiteX45" fmla="*/ 9244 w 9818"/>
              <a:gd name="connsiteY45" fmla="*/ 755 h 9705"/>
              <a:gd name="connsiteX46" fmla="*/ 9347 w 9818"/>
              <a:gd name="connsiteY46" fmla="*/ 5750 h 9705"/>
              <a:gd name="connsiteX47" fmla="*/ 9430 w 9818"/>
              <a:gd name="connsiteY47" fmla="*/ 7876 h 9705"/>
              <a:gd name="connsiteX48" fmla="*/ 9631 w 9818"/>
              <a:gd name="connsiteY48" fmla="*/ 7876 h 9705"/>
              <a:gd name="connsiteX49" fmla="*/ 9716 w 9818"/>
              <a:gd name="connsiteY49" fmla="*/ 7124 h 9705"/>
              <a:gd name="connsiteX50" fmla="*/ 9818 w 9818"/>
              <a:gd name="connsiteY50" fmla="*/ 7124 h 9705"/>
              <a:gd name="connsiteX0" fmla="*/ 0 w 9895"/>
              <a:gd name="connsiteY0" fmla="*/ 7037 h 10000"/>
              <a:gd name="connsiteX1" fmla="*/ 82 w 9895"/>
              <a:gd name="connsiteY1" fmla="*/ 7979 h 10000"/>
              <a:gd name="connsiteX2" fmla="*/ 189 w 9895"/>
              <a:gd name="connsiteY2" fmla="*/ 8115 h 10000"/>
              <a:gd name="connsiteX3" fmla="*/ 378 w 9895"/>
              <a:gd name="connsiteY3" fmla="*/ 7647 h 10000"/>
              <a:gd name="connsiteX4" fmla="*/ 477 w 9895"/>
              <a:gd name="connsiteY4" fmla="*/ 8115 h 10000"/>
              <a:gd name="connsiteX5" fmla="*/ 564 w 9895"/>
              <a:gd name="connsiteY5" fmla="*/ 7506 h 10000"/>
              <a:gd name="connsiteX6" fmla="*/ 665 w 9895"/>
              <a:gd name="connsiteY6" fmla="*/ 7979 h 10000"/>
              <a:gd name="connsiteX7" fmla="*/ 849 w 9895"/>
              <a:gd name="connsiteY7" fmla="*/ 7202 h 10000"/>
              <a:gd name="connsiteX8" fmla="*/ 953 w 9895"/>
              <a:gd name="connsiteY8" fmla="*/ 7647 h 10000"/>
              <a:gd name="connsiteX9" fmla="*/ 1059 w 9895"/>
              <a:gd name="connsiteY9" fmla="*/ 7341 h 10000"/>
              <a:gd name="connsiteX10" fmla="*/ 1140 w 9895"/>
              <a:gd name="connsiteY10" fmla="*/ 7810 h 10000"/>
              <a:gd name="connsiteX11" fmla="*/ 1343 w 9895"/>
              <a:gd name="connsiteY11" fmla="*/ 6566 h 10000"/>
              <a:gd name="connsiteX12" fmla="*/ 1432 w 9895"/>
              <a:gd name="connsiteY12" fmla="*/ 7341 h 10000"/>
              <a:gd name="connsiteX13" fmla="*/ 1535 w 9895"/>
              <a:gd name="connsiteY13" fmla="*/ 7506 h 10000"/>
              <a:gd name="connsiteX14" fmla="*/ 1614 w 9895"/>
              <a:gd name="connsiteY14" fmla="*/ 7979 h 10000"/>
              <a:gd name="connsiteX15" fmla="*/ 1727 w 9895"/>
              <a:gd name="connsiteY15" fmla="*/ 7202 h 10000"/>
              <a:gd name="connsiteX16" fmla="*/ 1915 w 9895"/>
              <a:gd name="connsiteY16" fmla="*/ 7810 h 10000"/>
              <a:gd name="connsiteX17" fmla="*/ 2012 w 9895"/>
              <a:gd name="connsiteY17" fmla="*/ 7979 h 10000"/>
              <a:gd name="connsiteX18" fmla="*/ 2113 w 9895"/>
              <a:gd name="connsiteY18" fmla="*/ 7647 h 10000"/>
              <a:gd name="connsiteX19" fmla="*/ 6327 w 9895"/>
              <a:gd name="connsiteY19" fmla="*/ 8752 h 10000"/>
              <a:gd name="connsiteX20" fmla="*/ 6430 w 9895"/>
              <a:gd name="connsiteY20" fmla="*/ 7810 h 10000"/>
              <a:gd name="connsiteX21" fmla="*/ 6529 w 9895"/>
              <a:gd name="connsiteY21" fmla="*/ 8115 h 10000"/>
              <a:gd name="connsiteX22" fmla="*/ 6623 w 9895"/>
              <a:gd name="connsiteY22" fmla="*/ 7341 h 10000"/>
              <a:gd name="connsiteX23" fmla="*/ 6823 w 9895"/>
              <a:gd name="connsiteY23" fmla="*/ 7037 h 10000"/>
              <a:gd name="connsiteX24" fmla="*/ 6906 w 9895"/>
              <a:gd name="connsiteY24" fmla="*/ 7647 h 10000"/>
              <a:gd name="connsiteX25" fmla="*/ 7012 w 9895"/>
              <a:gd name="connsiteY25" fmla="*/ 7810 h 10000"/>
              <a:gd name="connsiteX26" fmla="*/ 7094 w 9895"/>
              <a:gd name="connsiteY26" fmla="*/ 9059 h 10000"/>
              <a:gd name="connsiteX27" fmla="*/ 7298 w 9895"/>
              <a:gd name="connsiteY27" fmla="*/ 8920 h 10000"/>
              <a:gd name="connsiteX28" fmla="*/ 7381 w 9895"/>
              <a:gd name="connsiteY28" fmla="*/ 8283 h 10000"/>
              <a:gd name="connsiteX29" fmla="*/ 7486 w 9895"/>
              <a:gd name="connsiteY29" fmla="*/ 10000 h 10000"/>
              <a:gd name="connsiteX30" fmla="*/ 7593 w 9895"/>
              <a:gd name="connsiteY30" fmla="*/ 3906 h 10000"/>
              <a:gd name="connsiteX31" fmla="*/ 7778 w 9895"/>
              <a:gd name="connsiteY31" fmla="*/ 0 h 10000"/>
              <a:gd name="connsiteX32" fmla="*/ 7881 w 9895"/>
              <a:gd name="connsiteY32" fmla="*/ 1884 h 10000"/>
              <a:gd name="connsiteX33" fmla="*/ 7960 w 9895"/>
              <a:gd name="connsiteY33" fmla="*/ 1245 h 10000"/>
              <a:gd name="connsiteX34" fmla="*/ 8067 w 9895"/>
              <a:gd name="connsiteY34" fmla="*/ 2965 h 10000"/>
              <a:gd name="connsiteX35" fmla="*/ 8256 w 9895"/>
              <a:gd name="connsiteY35" fmla="*/ 2494 h 10000"/>
              <a:gd name="connsiteX36" fmla="*/ 8354 w 9895"/>
              <a:gd name="connsiteY36" fmla="*/ 2494 h 10000"/>
              <a:gd name="connsiteX37" fmla="*/ 8447 w 9895"/>
              <a:gd name="connsiteY37" fmla="*/ 2796 h 10000"/>
              <a:gd name="connsiteX38" fmla="*/ 8542 w 9895"/>
              <a:gd name="connsiteY38" fmla="*/ 3739 h 10000"/>
              <a:gd name="connsiteX39" fmla="*/ 8731 w 9895"/>
              <a:gd name="connsiteY39" fmla="*/ 2327 h 10000"/>
              <a:gd name="connsiteX40" fmla="*/ 8837 w 9895"/>
              <a:gd name="connsiteY40" fmla="*/ 2965 h 10000"/>
              <a:gd name="connsiteX41" fmla="*/ 8920 w 9895"/>
              <a:gd name="connsiteY41" fmla="*/ 2796 h 10000"/>
              <a:gd name="connsiteX42" fmla="*/ 9025 w 9895"/>
              <a:gd name="connsiteY42" fmla="*/ 1414 h 10000"/>
              <a:gd name="connsiteX43" fmla="*/ 9215 w 9895"/>
              <a:gd name="connsiteY43" fmla="*/ 1719 h 10000"/>
              <a:gd name="connsiteX44" fmla="*/ 9310 w 9895"/>
              <a:gd name="connsiteY44" fmla="*/ 778 h 10000"/>
              <a:gd name="connsiteX45" fmla="*/ 9415 w 9895"/>
              <a:gd name="connsiteY45" fmla="*/ 5925 h 10000"/>
              <a:gd name="connsiteX46" fmla="*/ 9500 w 9895"/>
              <a:gd name="connsiteY46" fmla="*/ 8115 h 10000"/>
              <a:gd name="connsiteX47" fmla="*/ 9705 w 9895"/>
              <a:gd name="connsiteY47" fmla="*/ 8115 h 10000"/>
              <a:gd name="connsiteX48" fmla="*/ 9791 w 9895"/>
              <a:gd name="connsiteY48" fmla="*/ 7341 h 10000"/>
              <a:gd name="connsiteX49" fmla="*/ 9895 w 9895"/>
              <a:gd name="connsiteY49" fmla="*/ 7341 h 10000"/>
              <a:gd name="connsiteX0" fmla="*/ 0 w 9917"/>
              <a:gd name="connsiteY0" fmla="*/ 7979 h 10000"/>
              <a:gd name="connsiteX1" fmla="*/ 108 w 9917"/>
              <a:gd name="connsiteY1" fmla="*/ 8115 h 10000"/>
              <a:gd name="connsiteX2" fmla="*/ 299 w 9917"/>
              <a:gd name="connsiteY2" fmla="*/ 7647 h 10000"/>
              <a:gd name="connsiteX3" fmla="*/ 399 w 9917"/>
              <a:gd name="connsiteY3" fmla="*/ 8115 h 10000"/>
              <a:gd name="connsiteX4" fmla="*/ 487 w 9917"/>
              <a:gd name="connsiteY4" fmla="*/ 7506 h 10000"/>
              <a:gd name="connsiteX5" fmla="*/ 589 w 9917"/>
              <a:gd name="connsiteY5" fmla="*/ 7979 h 10000"/>
              <a:gd name="connsiteX6" fmla="*/ 775 w 9917"/>
              <a:gd name="connsiteY6" fmla="*/ 7202 h 10000"/>
              <a:gd name="connsiteX7" fmla="*/ 880 w 9917"/>
              <a:gd name="connsiteY7" fmla="*/ 7647 h 10000"/>
              <a:gd name="connsiteX8" fmla="*/ 987 w 9917"/>
              <a:gd name="connsiteY8" fmla="*/ 7341 h 10000"/>
              <a:gd name="connsiteX9" fmla="*/ 1069 w 9917"/>
              <a:gd name="connsiteY9" fmla="*/ 7810 h 10000"/>
              <a:gd name="connsiteX10" fmla="*/ 1274 w 9917"/>
              <a:gd name="connsiteY10" fmla="*/ 6566 h 10000"/>
              <a:gd name="connsiteX11" fmla="*/ 1364 w 9917"/>
              <a:gd name="connsiteY11" fmla="*/ 7341 h 10000"/>
              <a:gd name="connsiteX12" fmla="*/ 1468 w 9917"/>
              <a:gd name="connsiteY12" fmla="*/ 7506 h 10000"/>
              <a:gd name="connsiteX13" fmla="*/ 1548 w 9917"/>
              <a:gd name="connsiteY13" fmla="*/ 7979 h 10000"/>
              <a:gd name="connsiteX14" fmla="*/ 1662 w 9917"/>
              <a:gd name="connsiteY14" fmla="*/ 7202 h 10000"/>
              <a:gd name="connsiteX15" fmla="*/ 1852 w 9917"/>
              <a:gd name="connsiteY15" fmla="*/ 7810 h 10000"/>
              <a:gd name="connsiteX16" fmla="*/ 1950 w 9917"/>
              <a:gd name="connsiteY16" fmla="*/ 7979 h 10000"/>
              <a:gd name="connsiteX17" fmla="*/ 2052 w 9917"/>
              <a:gd name="connsiteY17" fmla="*/ 7647 h 10000"/>
              <a:gd name="connsiteX18" fmla="*/ 6311 w 9917"/>
              <a:gd name="connsiteY18" fmla="*/ 8752 h 10000"/>
              <a:gd name="connsiteX19" fmla="*/ 6415 w 9917"/>
              <a:gd name="connsiteY19" fmla="*/ 7810 h 10000"/>
              <a:gd name="connsiteX20" fmla="*/ 6515 w 9917"/>
              <a:gd name="connsiteY20" fmla="*/ 8115 h 10000"/>
              <a:gd name="connsiteX21" fmla="*/ 6610 w 9917"/>
              <a:gd name="connsiteY21" fmla="*/ 7341 h 10000"/>
              <a:gd name="connsiteX22" fmla="*/ 6812 w 9917"/>
              <a:gd name="connsiteY22" fmla="*/ 7037 h 10000"/>
              <a:gd name="connsiteX23" fmla="*/ 6896 w 9917"/>
              <a:gd name="connsiteY23" fmla="*/ 7647 h 10000"/>
              <a:gd name="connsiteX24" fmla="*/ 7003 w 9917"/>
              <a:gd name="connsiteY24" fmla="*/ 7810 h 10000"/>
              <a:gd name="connsiteX25" fmla="*/ 7086 w 9917"/>
              <a:gd name="connsiteY25" fmla="*/ 9059 h 10000"/>
              <a:gd name="connsiteX26" fmla="*/ 7292 w 9917"/>
              <a:gd name="connsiteY26" fmla="*/ 8920 h 10000"/>
              <a:gd name="connsiteX27" fmla="*/ 7376 w 9917"/>
              <a:gd name="connsiteY27" fmla="*/ 8283 h 10000"/>
              <a:gd name="connsiteX28" fmla="*/ 7482 w 9917"/>
              <a:gd name="connsiteY28" fmla="*/ 10000 h 10000"/>
              <a:gd name="connsiteX29" fmla="*/ 7591 w 9917"/>
              <a:gd name="connsiteY29" fmla="*/ 3906 h 10000"/>
              <a:gd name="connsiteX30" fmla="*/ 7778 w 9917"/>
              <a:gd name="connsiteY30" fmla="*/ 0 h 10000"/>
              <a:gd name="connsiteX31" fmla="*/ 7882 w 9917"/>
              <a:gd name="connsiteY31" fmla="*/ 1884 h 10000"/>
              <a:gd name="connsiteX32" fmla="*/ 7961 w 9917"/>
              <a:gd name="connsiteY32" fmla="*/ 1245 h 10000"/>
              <a:gd name="connsiteX33" fmla="*/ 8070 w 9917"/>
              <a:gd name="connsiteY33" fmla="*/ 2965 h 10000"/>
              <a:gd name="connsiteX34" fmla="*/ 8261 w 9917"/>
              <a:gd name="connsiteY34" fmla="*/ 2494 h 10000"/>
              <a:gd name="connsiteX35" fmla="*/ 8360 w 9917"/>
              <a:gd name="connsiteY35" fmla="*/ 2494 h 10000"/>
              <a:gd name="connsiteX36" fmla="*/ 8454 w 9917"/>
              <a:gd name="connsiteY36" fmla="*/ 2796 h 10000"/>
              <a:gd name="connsiteX37" fmla="*/ 8550 w 9917"/>
              <a:gd name="connsiteY37" fmla="*/ 3739 h 10000"/>
              <a:gd name="connsiteX38" fmla="*/ 8741 w 9917"/>
              <a:gd name="connsiteY38" fmla="*/ 2327 h 10000"/>
              <a:gd name="connsiteX39" fmla="*/ 8848 w 9917"/>
              <a:gd name="connsiteY39" fmla="*/ 2965 h 10000"/>
              <a:gd name="connsiteX40" fmla="*/ 8932 w 9917"/>
              <a:gd name="connsiteY40" fmla="*/ 2796 h 10000"/>
              <a:gd name="connsiteX41" fmla="*/ 9038 w 9917"/>
              <a:gd name="connsiteY41" fmla="*/ 1414 h 10000"/>
              <a:gd name="connsiteX42" fmla="*/ 9230 w 9917"/>
              <a:gd name="connsiteY42" fmla="*/ 1719 h 10000"/>
              <a:gd name="connsiteX43" fmla="*/ 9326 w 9917"/>
              <a:gd name="connsiteY43" fmla="*/ 778 h 10000"/>
              <a:gd name="connsiteX44" fmla="*/ 9432 w 9917"/>
              <a:gd name="connsiteY44" fmla="*/ 5925 h 10000"/>
              <a:gd name="connsiteX45" fmla="*/ 9518 w 9917"/>
              <a:gd name="connsiteY45" fmla="*/ 8115 h 10000"/>
              <a:gd name="connsiteX46" fmla="*/ 9725 w 9917"/>
              <a:gd name="connsiteY46" fmla="*/ 8115 h 10000"/>
              <a:gd name="connsiteX47" fmla="*/ 9812 w 9917"/>
              <a:gd name="connsiteY47" fmla="*/ 7341 h 10000"/>
              <a:gd name="connsiteX48" fmla="*/ 9917 w 9917"/>
              <a:gd name="connsiteY48" fmla="*/ 7341 h 10000"/>
              <a:gd name="connsiteX0" fmla="*/ 0 w 10000"/>
              <a:gd name="connsiteY0" fmla="*/ 7979 h 10000"/>
              <a:gd name="connsiteX1" fmla="*/ 302 w 10000"/>
              <a:gd name="connsiteY1" fmla="*/ 7647 h 10000"/>
              <a:gd name="connsiteX2" fmla="*/ 402 w 10000"/>
              <a:gd name="connsiteY2" fmla="*/ 8115 h 10000"/>
              <a:gd name="connsiteX3" fmla="*/ 491 w 10000"/>
              <a:gd name="connsiteY3" fmla="*/ 7506 h 10000"/>
              <a:gd name="connsiteX4" fmla="*/ 594 w 10000"/>
              <a:gd name="connsiteY4" fmla="*/ 7979 h 10000"/>
              <a:gd name="connsiteX5" fmla="*/ 781 w 10000"/>
              <a:gd name="connsiteY5" fmla="*/ 7202 h 10000"/>
              <a:gd name="connsiteX6" fmla="*/ 887 w 10000"/>
              <a:gd name="connsiteY6" fmla="*/ 7647 h 10000"/>
              <a:gd name="connsiteX7" fmla="*/ 995 w 10000"/>
              <a:gd name="connsiteY7" fmla="*/ 7341 h 10000"/>
              <a:gd name="connsiteX8" fmla="*/ 1078 w 10000"/>
              <a:gd name="connsiteY8" fmla="*/ 7810 h 10000"/>
              <a:gd name="connsiteX9" fmla="*/ 1285 w 10000"/>
              <a:gd name="connsiteY9" fmla="*/ 6566 h 10000"/>
              <a:gd name="connsiteX10" fmla="*/ 1375 w 10000"/>
              <a:gd name="connsiteY10" fmla="*/ 7341 h 10000"/>
              <a:gd name="connsiteX11" fmla="*/ 1480 w 10000"/>
              <a:gd name="connsiteY11" fmla="*/ 7506 h 10000"/>
              <a:gd name="connsiteX12" fmla="*/ 1561 w 10000"/>
              <a:gd name="connsiteY12" fmla="*/ 7979 h 10000"/>
              <a:gd name="connsiteX13" fmla="*/ 1676 w 10000"/>
              <a:gd name="connsiteY13" fmla="*/ 7202 h 10000"/>
              <a:gd name="connsiteX14" fmla="*/ 1868 w 10000"/>
              <a:gd name="connsiteY14" fmla="*/ 7810 h 10000"/>
              <a:gd name="connsiteX15" fmla="*/ 1966 w 10000"/>
              <a:gd name="connsiteY15" fmla="*/ 7979 h 10000"/>
              <a:gd name="connsiteX16" fmla="*/ 2069 w 10000"/>
              <a:gd name="connsiteY16" fmla="*/ 7647 h 10000"/>
              <a:gd name="connsiteX17" fmla="*/ 6364 w 10000"/>
              <a:gd name="connsiteY17" fmla="*/ 8752 h 10000"/>
              <a:gd name="connsiteX18" fmla="*/ 6469 w 10000"/>
              <a:gd name="connsiteY18" fmla="*/ 7810 h 10000"/>
              <a:gd name="connsiteX19" fmla="*/ 6570 w 10000"/>
              <a:gd name="connsiteY19" fmla="*/ 8115 h 10000"/>
              <a:gd name="connsiteX20" fmla="*/ 6665 w 10000"/>
              <a:gd name="connsiteY20" fmla="*/ 7341 h 10000"/>
              <a:gd name="connsiteX21" fmla="*/ 6869 w 10000"/>
              <a:gd name="connsiteY21" fmla="*/ 7037 h 10000"/>
              <a:gd name="connsiteX22" fmla="*/ 6954 w 10000"/>
              <a:gd name="connsiteY22" fmla="*/ 7647 h 10000"/>
              <a:gd name="connsiteX23" fmla="*/ 7062 w 10000"/>
              <a:gd name="connsiteY23" fmla="*/ 7810 h 10000"/>
              <a:gd name="connsiteX24" fmla="*/ 7145 w 10000"/>
              <a:gd name="connsiteY24" fmla="*/ 9059 h 10000"/>
              <a:gd name="connsiteX25" fmla="*/ 7353 w 10000"/>
              <a:gd name="connsiteY25" fmla="*/ 8920 h 10000"/>
              <a:gd name="connsiteX26" fmla="*/ 7438 w 10000"/>
              <a:gd name="connsiteY26" fmla="*/ 8283 h 10000"/>
              <a:gd name="connsiteX27" fmla="*/ 7545 w 10000"/>
              <a:gd name="connsiteY27" fmla="*/ 10000 h 10000"/>
              <a:gd name="connsiteX28" fmla="*/ 7655 w 10000"/>
              <a:gd name="connsiteY28" fmla="*/ 3906 h 10000"/>
              <a:gd name="connsiteX29" fmla="*/ 7843 w 10000"/>
              <a:gd name="connsiteY29" fmla="*/ 0 h 10000"/>
              <a:gd name="connsiteX30" fmla="*/ 7948 w 10000"/>
              <a:gd name="connsiteY30" fmla="*/ 1884 h 10000"/>
              <a:gd name="connsiteX31" fmla="*/ 8028 w 10000"/>
              <a:gd name="connsiteY31" fmla="*/ 1245 h 10000"/>
              <a:gd name="connsiteX32" fmla="*/ 8138 w 10000"/>
              <a:gd name="connsiteY32" fmla="*/ 2965 h 10000"/>
              <a:gd name="connsiteX33" fmla="*/ 8330 w 10000"/>
              <a:gd name="connsiteY33" fmla="*/ 2494 h 10000"/>
              <a:gd name="connsiteX34" fmla="*/ 8430 w 10000"/>
              <a:gd name="connsiteY34" fmla="*/ 2494 h 10000"/>
              <a:gd name="connsiteX35" fmla="*/ 8525 w 10000"/>
              <a:gd name="connsiteY35" fmla="*/ 2796 h 10000"/>
              <a:gd name="connsiteX36" fmla="*/ 8622 w 10000"/>
              <a:gd name="connsiteY36" fmla="*/ 3739 h 10000"/>
              <a:gd name="connsiteX37" fmla="*/ 8814 w 10000"/>
              <a:gd name="connsiteY37" fmla="*/ 2327 h 10000"/>
              <a:gd name="connsiteX38" fmla="*/ 8922 w 10000"/>
              <a:gd name="connsiteY38" fmla="*/ 2965 h 10000"/>
              <a:gd name="connsiteX39" fmla="*/ 9007 w 10000"/>
              <a:gd name="connsiteY39" fmla="*/ 2796 h 10000"/>
              <a:gd name="connsiteX40" fmla="*/ 9114 w 10000"/>
              <a:gd name="connsiteY40" fmla="*/ 1414 h 10000"/>
              <a:gd name="connsiteX41" fmla="*/ 9307 w 10000"/>
              <a:gd name="connsiteY41" fmla="*/ 1719 h 10000"/>
              <a:gd name="connsiteX42" fmla="*/ 9404 w 10000"/>
              <a:gd name="connsiteY42" fmla="*/ 778 h 10000"/>
              <a:gd name="connsiteX43" fmla="*/ 9511 w 10000"/>
              <a:gd name="connsiteY43" fmla="*/ 5925 h 10000"/>
              <a:gd name="connsiteX44" fmla="*/ 9598 w 10000"/>
              <a:gd name="connsiteY44" fmla="*/ 8115 h 10000"/>
              <a:gd name="connsiteX45" fmla="*/ 9806 w 10000"/>
              <a:gd name="connsiteY45" fmla="*/ 8115 h 10000"/>
              <a:gd name="connsiteX46" fmla="*/ 9894 w 10000"/>
              <a:gd name="connsiteY46" fmla="*/ 7341 h 10000"/>
              <a:gd name="connsiteX47" fmla="*/ 10000 w 10000"/>
              <a:gd name="connsiteY47" fmla="*/ 7341 h 10000"/>
              <a:gd name="connsiteX0" fmla="*/ 0 w 9698"/>
              <a:gd name="connsiteY0" fmla="*/ 7647 h 10000"/>
              <a:gd name="connsiteX1" fmla="*/ 100 w 9698"/>
              <a:gd name="connsiteY1" fmla="*/ 8115 h 10000"/>
              <a:gd name="connsiteX2" fmla="*/ 189 w 9698"/>
              <a:gd name="connsiteY2" fmla="*/ 7506 h 10000"/>
              <a:gd name="connsiteX3" fmla="*/ 292 w 9698"/>
              <a:gd name="connsiteY3" fmla="*/ 7979 h 10000"/>
              <a:gd name="connsiteX4" fmla="*/ 479 w 9698"/>
              <a:gd name="connsiteY4" fmla="*/ 7202 h 10000"/>
              <a:gd name="connsiteX5" fmla="*/ 585 w 9698"/>
              <a:gd name="connsiteY5" fmla="*/ 7647 h 10000"/>
              <a:gd name="connsiteX6" fmla="*/ 693 w 9698"/>
              <a:gd name="connsiteY6" fmla="*/ 7341 h 10000"/>
              <a:gd name="connsiteX7" fmla="*/ 776 w 9698"/>
              <a:gd name="connsiteY7" fmla="*/ 7810 h 10000"/>
              <a:gd name="connsiteX8" fmla="*/ 983 w 9698"/>
              <a:gd name="connsiteY8" fmla="*/ 6566 h 10000"/>
              <a:gd name="connsiteX9" fmla="*/ 1073 w 9698"/>
              <a:gd name="connsiteY9" fmla="*/ 7341 h 10000"/>
              <a:gd name="connsiteX10" fmla="*/ 1178 w 9698"/>
              <a:gd name="connsiteY10" fmla="*/ 7506 h 10000"/>
              <a:gd name="connsiteX11" fmla="*/ 1259 w 9698"/>
              <a:gd name="connsiteY11" fmla="*/ 7979 h 10000"/>
              <a:gd name="connsiteX12" fmla="*/ 1374 w 9698"/>
              <a:gd name="connsiteY12" fmla="*/ 7202 h 10000"/>
              <a:gd name="connsiteX13" fmla="*/ 1566 w 9698"/>
              <a:gd name="connsiteY13" fmla="*/ 7810 h 10000"/>
              <a:gd name="connsiteX14" fmla="*/ 1664 w 9698"/>
              <a:gd name="connsiteY14" fmla="*/ 7979 h 10000"/>
              <a:gd name="connsiteX15" fmla="*/ 1767 w 9698"/>
              <a:gd name="connsiteY15" fmla="*/ 7647 h 10000"/>
              <a:gd name="connsiteX16" fmla="*/ 6062 w 9698"/>
              <a:gd name="connsiteY16" fmla="*/ 8752 h 10000"/>
              <a:gd name="connsiteX17" fmla="*/ 6167 w 9698"/>
              <a:gd name="connsiteY17" fmla="*/ 7810 h 10000"/>
              <a:gd name="connsiteX18" fmla="*/ 6268 w 9698"/>
              <a:gd name="connsiteY18" fmla="*/ 8115 h 10000"/>
              <a:gd name="connsiteX19" fmla="*/ 6363 w 9698"/>
              <a:gd name="connsiteY19" fmla="*/ 7341 h 10000"/>
              <a:gd name="connsiteX20" fmla="*/ 6567 w 9698"/>
              <a:gd name="connsiteY20" fmla="*/ 7037 h 10000"/>
              <a:gd name="connsiteX21" fmla="*/ 6652 w 9698"/>
              <a:gd name="connsiteY21" fmla="*/ 7647 h 10000"/>
              <a:gd name="connsiteX22" fmla="*/ 6760 w 9698"/>
              <a:gd name="connsiteY22" fmla="*/ 7810 h 10000"/>
              <a:gd name="connsiteX23" fmla="*/ 6843 w 9698"/>
              <a:gd name="connsiteY23" fmla="*/ 9059 h 10000"/>
              <a:gd name="connsiteX24" fmla="*/ 7051 w 9698"/>
              <a:gd name="connsiteY24" fmla="*/ 8920 h 10000"/>
              <a:gd name="connsiteX25" fmla="*/ 7136 w 9698"/>
              <a:gd name="connsiteY25" fmla="*/ 8283 h 10000"/>
              <a:gd name="connsiteX26" fmla="*/ 7243 w 9698"/>
              <a:gd name="connsiteY26" fmla="*/ 10000 h 10000"/>
              <a:gd name="connsiteX27" fmla="*/ 7353 w 9698"/>
              <a:gd name="connsiteY27" fmla="*/ 3906 h 10000"/>
              <a:gd name="connsiteX28" fmla="*/ 7541 w 9698"/>
              <a:gd name="connsiteY28" fmla="*/ 0 h 10000"/>
              <a:gd name="connsiteX29" fmla="*/ 7646 w 9698"/>
              <a:gd name="connsiteY29" fmla="*/ 1884 h 10000"/>
              <a:gd name="connsiteX30" fmla="*/ 7726 w 9698"/>
              <a:gd name="connsiteY30" fmla="*/ 1245 h 10000"/>
              <a:gd name="connsiteX31" fmla="*/ 7836 w 9698"/>
              <a:gd name="connsiteY31" fmla="*/ 2965 h 10000"/>
              <a:gd name="connsiteX32" fmla="*/ 8028 w 9698"/>
              <a:gd name="connsiteY32" fmla="*/ 2494 h 10000"/>
              <a:gd name="connsiteX33" fmla="*/ 8128 w 9698"/>
              <a:gd name="connsiteY33" fmla="*/ 2494 h 10000"/>
              <a:gd name="connsiteX34" fmla="*/ 8223 w 9698"/>
              <a:gd name="connsiteY34" fmla="*/ 2796 h 10000"/>
              <a:gd name="connsiteX35" fmla="*/ 8320 w 9698"/>
              <a:gd name="connsiteY35" fmla="*/ 3739 h 10000"/>
              <a:gd name="connsiteX36" fmla="*/ 8512 w 9698"/>
              <a:gd name="connsiteY36" fmla="*/ 2327 h 10000"/>
              <a:gd name="connsiteX37" fmla="*/ 8620 w 9698"/>
              <a:gd name="connsiteY37" fmla="*/ 2965 h 10000"/>
              <a:gd name="connsiteX38" fmla="*/ 8705 w 9698"/>
              <a:gd name="connsiteY38" fmla="*/ 2796 h 10000"/>
              <a:gd name="connsiteX39" fmla="*/ 8812 w 9698"/>
              <a:gd name="connsiteY39" fmla="*/ 1414 h 10000"/>
              <a:gd name="connsiteX40" fmla="*/ 9005 w 9698"/>
              <a:gd name="connsiteY40" fmla="*/ 1719 h 10000"/>
              <a:gd name="connsiteX41" fmla="*/ 9102 w 9698"/>
              <a:gd name="connsiteY41" fmla="*/ 778 h 10000"/>
              <a:gd name="connsiteX42" fmla="*/ 9209 w 9698"/>
              <a:gd name="connsiteY42" fmla="*/ 5925 h 10000"/>
              <a:gd name="connsiteX43" fmla="*/ 9296 w 9698"/>
              <a:gd name="connsiteY43" fmla="*/ 8115 h 10000"/>
              <a:gd name="connsiteX44" fmla="*/ 9504 w 9698"/>
              <a:gd name="connsiteY44" fmla="*/ 8115 h 10000"/>
              <a:gd name="connsiteX45" fmla="*/ 9592 w 9698"/>
              <a:gd name="connsiteY45" fmla="*/ 7341 h 10000"/>
              <a:gd name="connsiteX46" fmla="*/ 9698 w 9698"/>
              <a:gd name="connsiteY46" fmla="*/ 7341 h 10000"/>
              <a:gd name="connsiteX0" fmla="*/ 0 w 9897"/>
              <a:gd name="connsiteY0" fmla="*/ 8115 h 10000"/>
              <a:gd name="connsiteX1" fmla="*/ 92 w 9897"/>
              <a:gd name="connsiteY1" fmla="*/ 7506 h 10000"/>
              <a:gd name="connsiteX2" fmla="*/ 198 w 9897"/>
              <a:gd name="connsiteY2" fmla="*/ 7979 h 10000"/>
              <a:gd name="connsiteX3" fmla="*/ 391 w 9897"/>
              <a:gd name="connsiteY3" fmla="*/ 7202 h 10000"/>
              <a:gd name="connsiteX4" fmla="*/ 500 w 9897"/>
              <a:gd name="connsiteY4" fmla="*/ 7647 h 10000"/>
              <a:gd name="connsiteX5" fmla="*/ 612 w 9897"/>
              <a:gd name="connsiteY5" fmla="*/ 7341 h 10000"/>
              <a:gd name="connsiteX6" fmla="*/ 697 w 9897"/>
              <a:gd name="connsiteY6" fmla="*/ 7810 h 10000"/>
              <a:gd name="connsiteX7" fmla="*/ 911 w 9897"/>
              <a:gd name="connsiteY7" fmla="*/ 6566 h 10000"/>
              <a:gd name="connsiteX8" fmla="*/ 1003 w 9897"/>
              <a:gd name="connsiteY8" fmla="*/ 7341 h 10000"/>
              <a:gd name="connsiteX9" fmla="*/ 1112 w 9897"/>
              <a:gd name="connsiteY9" fmla="*/ 7506 h 10000"/>
              <a:gd name="connsiteX10" fmla="*/ 1195 w 9897"/>
              <a:gd name="connsiteY10" fmla="*/ 7979 h 10000"/>
              <a:gd name="connsiteX11" fmla="*/ 1314 w 9897"/>
              <a:gd name="connsiteY11" fmla="*/ 7202 h 10000"/>
              <a:gd name="connsiteX12" fmla="*/ 1512 w 9897"/>
              <a:gd name="connsiteY12" fmla="*/ 7810 h 10000"/>
              <a:gd name="connsiteX13" fmla="*/ 1613 w 9897"/>
              <a:gd name="connsiteY13" fmla="*/ 7979 h 10000"/>
              <a:gd name="connsiteX14" fmla="*/ 1719 w 9897"/>
              <a:gd name="connsiteY14" fmla="*/ 7647 h 10000"/>
              <a:gd name="connsiteX15" fmla="*/ 6148 w 9897"/>
              <a:gd name="connsiteY15" fmla="*/ 8752 h 10000"/>
              <a:gd name="connsiteX16" fmla="*/ 6256 w 9897"/>
              <a:gd name="connsiteY16" fmla="*/ 7810 h 10000"/>
              <a:gd name="connsiteX17" fmla="*/ 6360 w 9897"/>
              <a:gd name="connsiteY17" fmla="*/ 8115 h 10000"/>
              <a:gd name="connsiteX18" fmla="*/ 6458 w 9897"/>
              <a:gd name="connsiteY18" fmla="*/ 7341 h 10000"/>
              <a:gd name="connsiteX19" fmla="*/ 6668 w 9897"/>
              <a:gd name="connsiteY19" fmla="*/ 7037 h 10000"/>
              <a:gd name="connsiteX20" fmla="*/ 6756 w 9897"/>
              <a:gd name="connsiteY20" fmla="*/ 7647 h 10000"/>
              <a:gd name="connsiteX21" fmla="*/ 6868 w 9897"/>
              <a:gd name="connsiteY21" fmla="*/ 7810 h 10000"/>
              <a:gd name="connsiteX22" fmla="*/ 6953 w 9897"/>
              <a:gd name="connsiteY22" fmla="*/ 9059 h 10000"/>
              <a:gd name="connsiteX23" fmla="*/ 7168 w 9897"/>
              <a:gd name="connsiteY23" fmla="*/ 8920 h 10000"/>
              <a:gd name="connsiteX24" fmla="*/ 7255 w 9897"/>
              <a:gd name="connsiteY24" fmla="*/ 8283 h 10000"/>
              <a:gd name="connsiteX25" fmla="*/ 7366 w 9897"/>
              <a:gd name="connsiteY25" fmla="*/ 10000 h 10000"/>
              <a:gd name="connsiteX26" fmla="*/ 7479 w 9897"/>
              <a:gd name="connsiteY26" fmla="*/ 3906 h 10000"/>
              <a:gd name="connsiteX27" fmla="*/ 7673 w 9897"/>
              <a:gd name="connsiteY27" fmla="*/ 0 h 10000"/>
              <a:gd name="connsiteX28" fmla="*/ 7781 w 9897"/>
              <a:gd name="connsiteY28" fmla="*/ 1884 h 10000"/>
              <a:gd name="connsiteX29" fmla="*/ 7864 w 9897"/>
              <a:gd name="connsiteY29" fmla="*/ 1245 h 10000"/>
              <a:gd name="connsiteX30" fmla="*/ 7977 w 9897"/>
              <a:gd name="connsiteY30" fmla="*/ 2965 h 10000"/>
              <a:gd name="connsiteX31" fmla="*/ 8175 w 9897"/>
              <a:gd name="connsiteY31" fmla="*/ 2494 h 10000"/>
              <a:gd name="connsiteX32" fmla="*/ 8278 w 9897"/>
              <a:gd name="connsiteY32" fmla="*/ 2494 h 10000"/>
              <a:gd name="connsiteX33" fmla="*/ 8376 w 9897"/>
              <a:gd name="connsiteY33" fmla="*/ 2796 h 10000"/>
              <a:gd name="connsiteX34" fmla="*/ 8476 w 9897"/>
              <a:gd name="connsiteY34" fmla="*/ 3739 h 10000"/>
              <a:gd name="connsiteX35" fmla="*/ 8674 w 9897"/>
              <a:gd name="connsiteY35" fmla="*/ 2327 h 10000"/>
              <a:gd name="connsiteX36" fmla="*/ 8785 w 9897"/>
              <a:gd name="connsiteY36" fmla="*/ 2965 h 10000"/>
              <a:gd name="connsiteX37" fmla="*/ 8873 w 9897"/>
              <a:gd name="connsiteY37" fmla="*/ 2796 h 10000"/>
              <a:gd name="connsiteX38" fmla="*/ 8983 w 9897"/>
              <a:gd name="connsiteY38" fmla="*/ 1414 h 10000"/>
              <a:gd name="connsiteX39" fmla="*/ 9182 w 9897"/>
              <a:gd name="connsiteY39" fmla="*/ 1719 h 10000"/>
              <a:gd name="connsiteX40" fmla="*/ 9282 w 9897"/>
              <a:gd name="connsiteY40" fmla="*/ 778 h 10000"/>
              <a:gd name="connsiteX41" fmla="*/ 9393 w 9897"/>
              <a:gd name="connsiteY41" fmla="*/ 5925 h 10000"/>
              <a:gd name="connsiteX42" fmla="*/ 9482 w 9897"/>
              <a:gd name="connsiteY42" fmla="*/ 8115 h 10000"/>
              <a:gd name="connsiteX43" fmla="*/ 9697 w 9897"/>
              <a:gd name="connsiteY43" fmla="*/ 8115 h 10000"/>
              <a:gd name="connsiteX44" fmla="*/ 9788 w 9897"/>
              <a:gd name="connsiteY44" fmla="*/ 7341 h 10000"/>
              <a:gd name="connsiteX45" fmla="*/ 9897 w 9897"/>
              <a:gd name="connsiteY45" fmla="*/ 7341 h 10000"/>
              <a:gd name="connsiteX0" fmla="*/ 0 w 9907"/>
              <a:gd name="connsiteY0" fmla="*/ 7506 h 10000"/>
              <a:gd name="connsiteX1" fmla="*/ 107 w 9907"/>
              <a:gd name="connsiteY1" fmla="*/ 7979 h 10000"/>
              <a:gd name="connsiteX2" fmla="*/ 302 w 9907"/>
              <a:gd name="connsiteY2" fmla="*/ 7202 h 10000"/>
              <a:gd name="connsiteX3" fmla="*/ 412 w 9907"/>
              <a:gd name="connsiteY3" fmla="*/ 7647 h 10000"/>
              <a:gd name="connsiteX4" fmla="*/ 525 w 9907"/>
              <a:gd name="connsiteY4" fmla="*/ 7341 h 10000"/>
              <a:gd name="connsiteX5" fmla="*/ 611 w 9907"/>
              <a:gd name="connsiteY5" fmla="*/ 7810 h 10000"/>
              <a:gd name="connsiteX6" fmla="*/ 827 w 9907"/>
              <a:gd name="connsiteY6" fmla="*/ 6566 h 10000"/>
              <a:gd name="connsiteX7" fmla="*/ 920 w 9907"/>
              <a:gd name="connsiteY7" fmla="*/ 7341 h 10000"/>
              <a:gd name="connsiteX8" fmla="*/ 1031 w 9907"/>
              <a:gd name="connsiteY8" fmla="*/ 7506 h 10000"/>
              <a:gd name="connsiteX9" fmla="*/ 1114 w 9907"/>
              <a:gd name="connsiteY9" fmla="*/ 7979 h 10000"/>
              <a:gd name="connsiteX10" fmla="*/ 1235 w 9907"/>
              <a:gd name="connsiteY10" fmla="*/ 7202 h 10000"/>
              <a:gd name="connsiteX11" fmla="*/ 1435 w 9907"/>
              <a:gd name="connsiteY11" fmla="*/ 7810 h 10000"/>
              <a:gd name="connsiteX12" fmla="*/ 1537 w 9907"/>
              <a:gd name="connsiteY12" fmla="*/ 7979 h 10000"/>
              <a:gd name="connsiteX13" fmla="*/ 1644 w 9907"/>
              <a:gd name="connsiteY13" fmla="*/ 7647 h 10000"/>
              <a:gd name="connsiteX14" fmla="*/ 6119 w 9907"/>
              <a:gd name="connsiteY14" fmla="*/ 8752 h 10000"/>
              <a:gd name="connsiteX15" fmla="*/ 6228 w 9907"/>
              <a:gd name="connsiteY15" fmla="*/ 7810 h 10000"/>
              <a:gd name="connsiteX16" fmla="*/ 6333 w 9907"/>
              <a:gd name="connsiteY16" fmla="*/ 8115 h 10000"/>
              <a:gd name="connsiteX17" fmla="*/ 6432 w 9907"/>
              <a:gd name="connsiteY17" fmla="*/ 7341 h 10000"/>
              <a:gd name="connsiteX18" fmla="*/ 6644 w 9907"/>
              <a:gd name="connsiteY18" fmla="*/ 7037 h 10000"/>
              <a:gd name="connsiteX19" fmla="*/ 6733 w 9907"/>
              <a:gd name="connsiteY19" fmla="*/ 7647 h 10000"/>
              <a:gd name="connsiteX20" fmla="*/ 6846 w 9907"/>
              <a:gd name="connsiteY20" fmla="*/ 7810 h 10000"/>
              <a:gd name="connsiteX21" fmla="*/ 6932 w 9907"/>
              <a:gd name="connsiteY21" fmla="*/ 9059 h 10000"/>
              <a:gd name="connsiteX22" fmla="*/ 7150 w 9907"/>
              <a:gd name="connsiteY22" fmla="*/ 8920 h 10000"/>
              <a:gd name="connsiteX23" fmla="*/ 7238 w 9907"/>
              <a:gd name="connsiteY23" fmla="*/ 8283 h 10000"/>
              <a:gd name="connsiteX24" fmla="*/ 7350 w 9907"/>
              <a:gd name="connsiteY24" fmla="*/ 10000 h 10000"/>
              <a:gd name="connsiteX25" fmla="*/ 7464 w 9907"/>
              <a:gd name="connsiteY25" fmla="*/ 3906 h 10000"/>
              <a:gd name="connsiteX26" fmla="*/ 7660 w 9907"/>
              <a:gd name="connsiteY26" fmla="*/ 0 h 10000"/>
              <a:gd name="connsiteX27" fmla="*/ 7769 w 9907"/>
              <a:gd name="connsiteY27" fmla="*/ 1884 h 10000"/>
              <a:gd name="connsiteX28" fmla="*/ 7853 w 9907"/>
              <a:gd name="connsiteY28" fmla="*/ 1245 h 10000"/>
              <a:gd name="connsiteX29" fmla="*/ 7967 w 9907"/>
              <a:gd name="connsiteY29" fmla="*/ 2965 h 10000"/>
              <a:gd name="connsiteX30" fmla="*/ 8167 w 9907"/>
              <a:gd name="connsiteY30" fmla="*/ 2494 h 10000"/>
              <a:gd name="connsiteX31" fmla="*/ 8271 w 9907"/>
              <a:gd name="connsiteY31" fmla="*/ 2494 h 10000"/>
              <a:gd name="connsiteX32" fmla="*/ 8370 w 9907"/>
              <a:gd name="connsiteY32" fmla="*/ 2796 h 10000"/>
              <a:gd name="connsiteX33" fmla="*/ 8471 w 9907"/>
              <a:gd name="connsiteY33" fmla="*/ 3739 h 10000"/>
              <a:gd name="connsiteX34" fmla="*/ 8671 w 9907"/>
              <a:gd name="connsiteY34" fmla="*/ 2327 h 10000"/>
              <a:gd name="connsiteX35" fmla="*/ 8783 w 9907"/>
              <a:gd name="connsiteY35" fmla="*/ 2965 h 10000"/>
              <a:gd name="connsiteX36" fmla="*/ 8872 w 9907"/>
              <a:gd name="connsiteY36" fmla="*/ 2796 h 10000"/>
              <a:gd name="connsiteX37" fmla="*/ 8983 w 9907"/>
              <a:gd name="connsiteY37" fmla="*/ 1414 h 10000"/>
              <a:gd name="connsiteX38" fmla="*/ 9185 w 9907"/>
              <a:gd name="connsiteY38" fmla="*/ 1719 h 10000"/>
              <a:gd name="connsiteX39" fmla="*/ 9286 w 9907"/>
              <a:gd name="connsiteY39" fmla="*/ 778 h 10000"/>
              <a:gd name="connsiteX40" fmla="*/ 9398 w 9907"/>
              <a:gd name="connsiteY40" fmla="*/ 5925 h 10000"/>
              <a:gd name="connsiteX41" fmla="*/ 9488 w 9907"/>
              <a:gd name="connsiteY41" fmla="*/ 8115 h 10000"/>
              <a:gd name="connsiteX42" fmla="*/ 9705 w 9907"/>
              <a:gd name="connsiteY42" fmla="*/ 8115 h 10000"/>
              <a:gd name="connsiteX43" fmla="*/ 9797 w 9907"/>
              <a:gd name="connsiteY43" fmla="*/ 7341 h 10000"/>
              <a:gd name="connsiteX44" fmla="*/ 9907 w 9907"/>
              <a:gd name="connsiteY44" fmla="*/ 7341 h 10000"/>
              <a:gd name="connsiteX0" fmla="*/ 0 w 10000"/>
              <a:gd name="connsiteY0" fmla="*/ 7506 h 10000"/>
              <a:gd name="connsiteX1" fmla="*/ 305 w 10000"/>
              <a:gd name="connsiteY1" fmla="*/ 7202 h 10000"/>
              <a:gd name="connsiteX2" fmla="*/ 416 w 10000"/>
              <a:gd name="connsiteY2" fmla="*/ 7647 h 10000"/>
              <a:gd name="connsiteX3" fmla="*/ 530 w 10000"/>
              <a:gd name="connsiteY3" fmla="*/ 7341 h 10000"/>
              <a:gd name="connsiteX4" fmla="*/ 617 w 10000"/>
              <a:gd name="connsiteY4" fmla="*/ 7810 h 10000"/>
              <a:gd name="connsiteX5" fmla="*/ 835 w 10000"/>
              <a:gd name="connsiteY5" fmla="*/ 6566 h 10000"/>
              <a:gd name="connsiteX6" fmla="*/ 929 w 10000"/>
              <a:gd name="connsiteY6" fmla="*/ 7341 h 10000"/>
              <a:gd name="connsiteX7" fmla="*/ 1041 w 10000"/>
              <a:gd name="connsiteY7" fmla="*/ 7506 h 10000"/>
              <a:gd name="connsiteX8" fmla="*/ 1124 w 10000"/>
              <a:gd name="connsiteY8" fmla="*/ 7979 h 10000"/>
              <a:gd name="connsiteX9" fmla="*/ 1247 w 10000"/>
              <a:gd name="connsiteY9" fmla="*/ 7202 h 10000"/>
              <a:gd name="connsiteX10" fmla="*/ 1448 w 10000"/>
              <a:gd name="connsiteY10" fmla="*/ 7810 h 10000"/>
              <a:gd name="connsiteX11" fmla="*/ 1551 w 10000"/>
              <a:gd name="connsiteY11" fmla="*/ 7979 h 10000"/>
              <a:gd name="connsiteX12" fmla="*/ 1659 w 10000"/>
              <a:gd name="connsiteY12" fmla="*/ 7647 h 10000"/>
              <a:gd name="connsiteX13" fmla="*/ 6176 w 10000"/>
              <a:gd name="connsiteY13" fmla="*/ 8752 h 10000"/>
              <a:gd name="connsiteX14" fmla="*/ 6286 w 10000"/>
              <a:gd name="connsiteY14" fmla="*/ 7810 h 10000"/>
              <a:gd name="connsiteX15" fmla="*/ 6392 w 10000"/>
              <a:gd name="connsiteY15" fmla="*/ 8115 h 10000"/>
              <a:gd name="connsiteX16" fmla="*/ 6492 w 10000"/>
              <a:gd name="connsiteY16" fmla="*/ 7341 h 10000"/>
              <a:gd name="connsiteX17" fmla="*/ 6706 w 10000"/>
              <a:gd name="connsiteY17" fmla="*/ 7037 h 10000"/>
              <a:gd name="connsiteX18" fmla="*/ 6796 w 10000"/>
              <a:gd name="connsiteY18" fmla="*/ 7647 h 10000"/>
              <a:gd name="connsiteX19" fmla="*/ 6910 w 10000"/>
              <a:gd name="connsiteY19" fmla="*/ 7810 h 10000"/>
              <a:gd name="connsiteX20" fmla="*/ 6997 w 10000"/>
              <a:gd name="connsiteY20" fmla="*/ 9059 h 10000"/>
              <a:gd name="connsiteX21" fmla="*/ 7217 w 10000"/>
              <a:gd name="connsiteY21" fmla="*/ 8920 h 10000"/>
              <a:gd name="connsiteX22" fmla="*/ 7306 w 10000"/>
              <a:gd name="connsiteY22" fmla="*/ 8283 h 10000"/>
              <a:gd name="connsiteX23" fmla="*/ 7419 w 10000"/>
              <a:gd name="connsiteY23" fmla="*/ 10000 h 10000"/>
              <a:gd name="connsiteX24" fmla="*/ 7534 w 10000"/>
              <a:gd name="connsiteY24" fmla="*/ 3906 h 10000"/>
              <a:gd name="connsiteX25" fmla="*/ 7732 w 10000"/>
              <a:gd name="connsiteY25" fmla="*/ 0 h 10000"/>
              <a:gd name="connsiteX26" fmla="*/ 7842 w 10000"/>
              <a:gd name="connsiteY26" fmla="*/ 1884 h 10000"/>
              <a:gd name="connsiteX27" fmla="*/ 7927 w 10000"/>
              <a:gd name="connsiteY27" fmla="*/ 1245 h 10000"/>
              <a:gd name="connsiteX28" fmla="*/ 8042 w 10000"/>
              <a:gd name="connsiteY28" fmla="*/ 2965 h 10000"/>
              <a:gd name="connsiteX29" fmla="*/ 8244 w 10000"/>
              <a:gd name="connsiteY29" fmla="*/ 2494 h 10000"/>
              <a:gd name="connsiteX30" fmla="*/ 8349 w 10000"/>
              <a:gd name="connsiteY30" fmla="*/ 2494 h 10000"/>
              <a:gd name="connsiteX31" fmla="*/ 8449 w 10000"/>
              <a:gd name="connsiteY31" fmla="*/ 2796 h 10000"/>
              <a:gd name="connsiteX32" fmla="*/ 8551 w 10000"/>
              <a:gd name="connsiteY32" fmla="*/ 3739 h 10000"/>
              <a:gd name="connsiteX33" fmla="*/ 8752 w 10000"/>
              <a:gd name="connsiteY33" fmla="*/ 2327 h 10000"/>
              <a:gd name="connsiteX34" fmla="*/ 8865 w 10000"/>
              <a:gd name="connsiteY34" fmla="*/ 2965 h 10000"/>
              <a:gd name="connsiteX35" fmla="*/ 8955 w 10000"/>
              <a:gd name="connsiteY35" fmla="*/ 2796 h 10000"/>
              <a:gd name="connsiteX36" fmla="*/ 9067 w 10000"/>
              <a:gd name="connsiteY36" fmla="*/ 1414 h 10000"/>
              <a:gd name="connsiteX37" fmla="*/ 9271 w 10000"/>
              <a:gd name="connsiteY37" fmla="*/ 1719 h 10000"/>
              <a:gd name="connsiteX38" fmla="*/ 9373 w 10000"/>
              <a:gd name="connsiteY38" fmla="*/ 778 h 10000"/>
              <a:gd name="connsiteX39" fmla="*/ 9486 w 10000"/>
              <a:gd name="connsiteY39" fmla="*/ 5925 h 10000"/>
              <a:gd name="connsiteX40" fmla="*/ 9577 w 10000"/>
              <a:gd name="connsiteY40" fmla="*/ 8115 h 10000"/>
              <a:gd name="connsiteX41" fmla="*/ 9796 w 10000"/>
              <a:gd name="connsiteY41" fmla="*/ 8115 h 10000"/>
              <a:gd name="connsiteX42" fmla="*/ 9889 w 10000"/>
              <a:gd name="connsiteY42" fmla="*/ 7341 h 10000"/>
              <a:gd name="connsiteX43" fmla="*/ 10000 w 10000"/>
              <a:gd name="connsiteY43" fmla="*/ 7341 h 10000"/>
              <a:gd name="connsiteX0" fmla="*/ 0 w 9695"/>
              <a:gd name="connsiteY0" fmla="*/ 7202 h 10000"/>
              <a:gd name="connsiteX1" fmla="*/ 111 w 9695"/>
              <a:gd name="connsiteY1" fmla="*/ 7647 h 10000"/>
              <a:gd name="connsiteX2" fmla="*/ 225 w 9695"/>
              <a:gd name="connsiteY2" fmla="*/ 7341 h 10000"/>
              <a:gd name="connsiteX3" fmla="*/ 312 w 9695"/>
              <a:gd name="connsiteY3" fmla="*/ 7810 h 10000"/>
              <a:gd name="connsiteX4" fmla="*/ 530 w 9695"/>
              <a:gd name="connsiteY4" fmla="*/ 6566 h 10000"/>
              <a:gd name="connsiteX5" fmla="*/ 624 w 9695"/>
              <a:gd name="connsiteY5" fmla="*/ 7341 h 10000"/>
              <a:gd name="connsiteX6" fmla="*/ 736 w 9695"/>
              <a:gd name="connsiteY6" fmla="*/ 7506 h 10000"/>
              <a:gd name="connsiteX7" fmla="*/ 819 w 9695"/>
              <a:gd name="connsiteY7" fmla="*/ 7979 h 10000"/>
              <a:gd name="connsiteX8" fmla="*/ 942 w 9695"/>
              <a:gd name="connsiteY8" fmla="*/ 7202 h 10000"/>
              <a:gd name="connsiteX9" fmla="*/ 1143 w 9695"/>
              <a:gd name="connsiteY9" fmla="*/ 7810 h 10000"/>
              <a:gd name="connsiteX10" fmla="*/ 1246 w 9695"/>
              <a:gd name="connsiteY10" fmla="*/ 7979 h 10000"/>
              <a:gd name="connsiteX11" fmla="*/ 1354 w 9695"/>
              <a:gd name="connsiteY11" fmla="*/ 7647 h 10000"/>
              <a:gd name="connsiteX12" fmla="*/ 5871 w 9695"/>
              <a:gd name="connsiteY12" fmla="*/ 8752 h 10000"/>
              <a:gd name="connsiteX13" fmla="*/ 5981 w 9695"/>
              <a:gd name="connsiteY13" fmla="*/ 7810 h 10000"/>
              <a:gd name="connsiteX14" fmla="*/ 6087 w 9695"/>
              <a:gd name="connsiteY14" fmla="*/ 8115 h 10000"/>
              <a:gd name="connsiteX15" fmla="*/ 6187 w 9695"/>
              <a:gd name="connsiteY15" fmla="*/ 7341 h 10000"/>
              <a:gd name="connsiteX16" fmla="*/ 6401 w 9695"/>
              <a:gd name="connsiteY16" fmla="*/ 7037 h 10000"/>
              <a:gd name="connsiteX17" fmla="*/ 6491 w 9695"/>
              <a:gd name="connsiteY17" fmla="*/ 7647 h 10000"/>
              <a:gd name="connsiteX18" fmla="*/ 6605 w 9695"/>
              <a:gd name="connsiteY18" fmla="*/ 7810 h 10000"/>
              <a:gd name="connsiteX19" fmla="*/ 6692 w 9695"/>
              <a:gd name="connsiteY19" fmla="*/ 9059 h 10000"/>
              <a:gd name="connsiteX20" fmla="*/ 6912 w 9695"/>
              <a:gd name="connsiteY20" fmla="*/ 8920 h 10000"/>
              <a:gd name="connsiteX21" fmla="*/ 7001 w 9695"/>
              <a:gd name="connsiteY21" fmla="*/ 8283 h 10000"/>
              <a:gd name="connsiteX22" fmla="*/ 7114 w 9695"/>
              <a:gd name="connsiteY22" fmla="*/ 10000 h 10000"/>
              <a:gd name="connsiteX23" fmla="*/ 7229 w 9695"/>
              <a:gd name="connsiteY23" fmla="*/ 3906 h 10000"/>
              <a:gd name="connsiteX24" fmla="*/ 7427 w 9695"/>
              <a:gd name="connsiteY24" fmla="*/ 0 h 10000"/>
              <a:gd name="connsiteX25" fmla="*/ 7537 w 9695"/>
              <a:gd name="connsiteY25" fmla="*/ 1884 h 10000"/>
              <a:gd name="connsiteX26" fmla="*/ 7622 w 9695"/>
              <a:gd name="connsiteY26" fmla="*/ 1245 h 10000"/>
              <a:gd name="connsiteX27" fmla="*/ 7737 w 9695"/>
              <a:gd name="connsiteY27" fmla="*/ 2965 h 10000"/>
              <a:gd name="connsiteX28" fmla="*/ 7939 w 9695"/>
              <a:gd name="connsiteY28" fmla="*/ 2494 h 10000"/>
              <a:gd name="connsiteX29" fmla="*/ 8044 w 9695"/>
              <a:gd name="connsiteY29" fmla="*/ 2494 h 10000"/>
              <a:gd name="connsiteX30" fmla="*/ 8144 w 9695"/>
              <a:gd name="connsiteY30" fmla="*/ 2796 h 10000"/>
              <a:gd name="connsiteX31" fmla="*/ 8246 w 9695"/>
              <a:gd name="connsiteY31" fmla="*/ 3739 h 10000"/>
              <a:gd name="connsiteX32" fmla="*/ 8447 w 9695"/>
              <a:gd name="connsiteY32" fmla="*/ 2327 h 10000"/>
              <a:gd name="connsiteX33" fmla="*/ 8560 w 9695"/>
              <a:gd name="connsiteY33" fmla="*/ 2965 h 10000"/>
              <a:gd name="connsiteX34" fmla="*/ 8650 w 9695"/>
              <a:gd name="connsiteY34" fmla="*/ 2796 h 10000"/>
              <a:gd name="connsiteX35" fmla="*/ 8762 w 9695"/>
              <a:gd name="connsiteY35" fmla="*/ 1414 h 10000"/>
              <a:gd name="connsiteX36" fmla="*/ 8966 w 9695"/>
              <a:gd name="connsiteY36" fmla="*/ 1719 h 10000"/>
              <a:gd name="connsiteX37" fmla="*/ 9068 w 9695"/>
              <a:gd name="connsiteY37" fmla="*/ 778 h 10000"/>
              <a:gd name="connsiteX38" fmla="*/ 9181 w 9695"/>
              <a:gd name="connsiteY38" fmla="*/ 5925 h 10000"/>
              <a:gd name="connsiteX39" fmla="*/ 9272 w 9695"/>
              <a:gd name="connsiteY39" fmla="*/ 8115 h 10000"/>
              <a:gd name="connsiteX40" fmla="*/ 9491 w 9695"/>
              <a:gd name="connsiteY40" fmla="*/ 8115 h 10000"/>
              <a:gd name="connsiteX41" fmla="*/ 9584 w 9695"/>
              <a:gd name="connsiteY41" fmla="*/ 7341 h 10000"/>
              <a:gd name="connsiteX42" fmla="*/ 9695 w 9695"/>
              <a:gd name="connsiteY42" fmla="*/ 7341 h 10000"/>
              <a:gd name="connsiteX0" fmla="*/ 0 w 10000"/>
              <a:gd name="connsiteY0" fmla="*/ 7202 h 10000"/>
              <a:gd name="connsiteX1" fmla="*/ 232 w 10000"/>
              <a:gd name="connsiteY1" fmla="*/ 7341 h 10000"/>
              <a:gd name="connsiteX2" fmla="*/ 322 w 10000"/>
              <a:gd name="connsiteY2" fmla="*/ 7810 h 10000"/>
              <a:gd name="connsiteX3" fmla="*/ 547 w 10000"/>
              <a:gd name="connsiteY3" fmla="*/ 6566 h 10000"/>
              <a:gd name="connsiteX4" fmla="*/ 644 w 10000"/>
              <a:gd name="connsiteY4" fmla="*/ 7341 h 10000"/>
              <a:gd name="connsiteX5" fmla="*/ 759 w 10000"/>
              <a:gd name="connsiteY5" fmla="*/ 7506 h 10000"/>
              <a:gd name="connsiteX6" fmla="*/ 845 w 10000"/>
              <a:gd name="connsiteY6" fmla="*/ 7979 h 10000"/>
              <a:gd name="connsiteX7" fmla="*/ 972 w 10000"/>
              <a:gd name="connsiteY7" fmla="*/ 7202 h 10000"/>
              <a:gd name="connsiteX8" fmla="*/ 1179 w 10000"/>
              <a:gd name="connsiteY8" fmla="*/ 7810 h 10000"/>
              <a:gd name="connsiteX9" fmla="*/ 1285 w 10000"/>
              <a:gd name="connsiteY9" fmla="*/ 7979 h 10000"/>
              <a:gd name="connsiteX10" fmla="*/ 1397 w 10000"/>
              <a:gd name="connsiteY10" fmla="*/ 7647 h 10000"/>
              <a:gd name="connsiteX11" fmla="*/ 6056 w 10000"/>
              <a:gd name="connsiteY11" fmla="*/ 8752 h 10000"/>
              <a:gd name="connsiteX12" fmla="*/ 6169 w 10000"/>
              <a:gd name="connsiteY12" fmla="*/ 7810 h 10000"/>
              <a:gd name="connsiteX13" fmla="*/ 6278 w 10000"/>
              <a:gd name="connsiteY13" fmla="*/ 8115 h 10000"/>
              <a:gd name="connsiteX14" fmla="*/ 6382 w 10000"/>
              <a:gd name="connsiteY14" fmla="*/ 7341 h 10000"/>
              <a:gd name="connsiteX15" fmla="*/ 6602 w 10000"/>
              <a:gd name="connsiteY15" fmla="*/ 7037 h 10000"/>
              <a:gd name="connsiteX16" fmla="*/ 6695 w 10000"/>
              <a:gd name="connsiteY16" fmla="*/ 7647 h 10000"/>
              <a:gd name="connsiteX17" fmla="*/ 6813 w 10000"/>
              <a:gd name="connsiteY17" fmla="*/ 7810 h 10000"/>
              <a:gd name="connsiteX18" fmla="*/ 6903 w 10000"/>
              <a:gd name="connsiteY18" fmla="*/ 9059 h 10000"/>
              <a:gd name="connsiteX19" fmla="*/ 7129 w 10000"/>
              <a:gd name="connsiteY19" fmla="*/ 8920 h 10000"/>
              <a:gd name="connsiteX20" fmla="*/ 7221 w 10000"/>
              <a:gd name="connsiteY20" fmla="*/ 8283 h 10000"/>
              <a:gd name="connsiteX21" fmla="*/ 7338 w 10000"/>
              <a:gd name="connsiteY21" fmla="*/ 10000 h 10000"/>
              <a:gd name="connsiteX22" fmla="*/ 7456 w 10000"/>
              <a:gd name="connsiteY22" fmla="*/ 3906 h 10000"/>
              <a:gd name="connsiteX23" fmla="*/ 7661 w 10000"/>
              <a:gd name="connsiteY23" fmla="*/ 0 h 10000"/>
              <a:gd name="connsiteX24" fmla="*/ 7774 w 10000"/>
              <a:gd name="connsiteY24" fmla="*/ 1884 h 10000"/>
              <a:gd name="connsiteX25" fmla="*/ 7862 w 10000"/>
              <a:gd name="connsiteY25" fmla="*/ 1245 h 10000"/>
              <a:gd name="connsiteX26" fmla="*/ 7980 w 10000"/>
              <a:gd name="connsiteY26" fmla="*/ 2965 h 10000"/>
              <a:gd name="connsiteX27" fmla="*/ 8189 w 10000"/>
              <a:gd name="connsiteY27" fmla="*/ 2494 h 10000"/>
              <a:gd name="connsiteX28" fmla="*/ 8297 w 10000"/>
              <a:gd name="connsiteY28" fmla="*/ 2494 h 10000"/>
              <a:gd name="connsiteX29" fmla="*/ 8400 w 10000"/>
              <a:gd name="connsiteY29" fmla="*/ 2796 h 10000"/>
              <a:gd name="connsiteX30" fmla="*/ 8505 w 10000"/>
              <a:gd name="connsiteY30" fmla="*/ 3739 h 10000"/>
              <a:gd name="connsiteX31" fmla="*/ 8713 w 10000"/>
              <a:gd name="connsiteY31" fmla="*/ 2327 h 10000"/>
              <a:gd name="connsiteX32" fmla="*/ 8829 w 10000"/>
              <a:gd name="connsiteY32" fmla="*/ 2965 h 10000"/>
              <a:gd name="connsiteX33" fmla="*/ 8922 w 10000"/>
              <a:gd name="connsiteY33" fmla="*/ 2796 h 10000"/>
              <a:gd name="connsiteX34" fmla="*/ 9038 w 10000"/>
              <a:gd name="connsiteY34" fmla="*/ 1414 h 10000"/>
              <a:gd name="connsiteX35" fmla="*/ 9248 w 10000"/>
              <a:gd name="connsiteY35" fmla="*/ 1719 h 10000"/>
              <a:gd name="connsiteX36" fmla="*/ 9353 w 10000"/>
              <a:gd name="connsiteY36" fmla="*/ 778 h 10000"/>
              <a:gd name="connsiteX37" fmla="*/ 9470 w 10000"/>
              <a:gd name="connsiteY37" fmla="*/ 5925 h 10000"/>
              <a:gd name="connsiteX38" fmla="*/ 9564 w 10000"/>
              <a:gd name="connsiteY38" fmla="*/ 8115 h 10000"/>
              <a:gd name="connsiteX39" fmla="*/ 9790 w 10000"/>
              <a:gd name="connsiteY39" fmla="*/ 8115 h 10000"/>
              <a:gd name="connsiteX40" fmla="*/ 9886 w 10000"/>
              <a:gd name="connsiteY40" fmla="*/ 7341 h 10000"/>
              <a:gd name="connsiteX41" fmla="*/ 10000 w 10000"/>
              <a:gd name="connsiteY41" fmla="*/ 7341 h 10000"/>
              <a:gd name="connsiteX0" fmla="*/ 0 w 9768"/>
              <a:gd name="connsiteY0" fmla="*/ 7341 h 10000"/>
              <a:gd name="connsiteX1" fmla="*/ 90 w 9768"/>
              <a:gd name="connsiteY1" fmla="*/ 7810 h 10000"/>
              <a:gd name="connsiteX2" fmla="*/ 315 w 9768"/>
              <a:gd name="connsiteY2" fmla="*/ 6566 h 10000"/>
              <a:gd name="connsiteX3" fmla="*/ 412 w 9768"/>
              <a:gd name="connsiteY3" fmla="*/ 7341 h 10000"/>
              <a:gd name="connsiteX4" fmla="*/ 527 w 9768"/>
              <a:gd name="connsiteY4" fmla="*/ 7506 h 10000"/>
              <a:gd name="connsiteX5" fmla="*/ 613 w 9768"/>
              <a:gd name="connsiteY5" fmla="*/ 7979 h 10000"/>
              <a:gd name="connsiteX6" fmla="*/ 740 w 9768"/>
              <a:gd name="connsiteY6" fmla="*/ 7202 h 10000"/>
              <a:gd name="connsiteX7" fmla="*/ 947 w 9768"/>
              <a:gd name="connsiteY7" fmla="*/ 7810 h 10000"/>
              <a:gd name="connsiteX8" fmla="*/ 1053 w 9768"/>
              <a:gd name="connsiteY8" fmla="*/ 7979 h 10000"/>
              <a:gd name="connsiteX9" fmla="*/ 1165 w 9768"/>
              <a:gd name="connsiteY9" fmla="*/ 7647 h 10000"/>
              <a:gd name="connsiteX10" fmla="*/ 5824 w 9768"/>
              <a:gd name="connsiteY10" fmla="*/ 8752 h 10000"/>
              <a:gd name="connsiteX11" fmla="*/ 5937 w 9768"/>
              <a:gd name="connsiteY11" fmla="*/ 7810 h 10000"/>
              <a:gd name="connsiteX12" fmla="*/ 6046 w 9768"/>
              <a:gd name="connsiteY12" fmla="*/ 8115 h 10000"/>
              <a:gd name="connsiteX13" fmla="*/ 6150 w 9768"/>
              <a:gd name="connsiteY13" fmla="*/ 7341 h 10000"/>
              <a:gd name="connsiteX14" fmla="*/ 6370 w 9768"/>
              <a:gd name="connsiteY14" fmla="*/ 7037 h 10000"/>
              <a:gd name="connsiteX15" fmla="*/ 6463 w 9768"/>
              <a:gd name="connsiteY15" fmla="*/ 7647 h 10000"/>
              <a:gd name="connsiteX16" fmla="*/ 6581 w 9768"/>
              <a:gd name="connsiteY16" fmla="*/ 7810 h 10000"/>
              <a:gd name="connsiteX17" fmla="*/ 6671 w 9768"/>
              <a:gd name="connsiteY17" fmla="*/ 9059 h 10000"/>
              <a:gd name="connsiteX18" fmla="*/ 6897 w 9768"/>
              <a:gd name="connsiteY18" fmla="*/ 8920 h 10000"/>
              <a:gd name="connsiteX19" fmla="*/ 6989 w 9768"/>
              <a:gd name="connsiteY19" fmla="*/ 8283 h 10000"/>
              <a:gd name="connsiteX20" fmla="*/ 7106 w 9768"/>
              <a:gd name="connsiteY20" fmla="*/ 10000 h 10000"/>
              <a:gd name="connsiteX21" fmla="*/ 7224 w 9768"/>
              <a:gd name="connsiteY21" fmla="*/ 3906 h 10000"/>
              <a:gd name="connsiteX22" fmla="*/ 7429 w 9768"/>
              <a:gd name="connsiteY22" fmla="*/ 0 h 10000"/>
              <a:gd name="connsiteX23" fmla="*/ 7542 w 9768"/>
              <a:gd name="connsiteY23" fmla="*/ 1884 h 10000"/>
              <a:gd name="connsiteX24" fmla="*/ 7630 w 9768"/>
              <a:gd name="connsiteY24" fmla="*/ 1245 h 10000"/>
              <a:gd name="connsiteX25" fmla="*/ 7748 w 9768"/>
              <a:gd name="connsiteY25" fmla="*/ 2965 h 10000"/>
              <a:gd name="connsiteX26" fmla="*/ 7957 w 9768"/>
              <a:gd name="connsiteY26" fmla="*/ 2494 h 10000"/>
              <a:gd name="connsiteX27" fmla="*/ 8065 w 9768"/>
              <a:gd name="connsiteY27" fmla="*/ 2494 h 10000"/>
              <a:gd name="connsiteX28" fmla="*/ 8168 w 9768"/>
              <a:gd name="connsiteY28" fmla="*/ 2796 h 10000"/>
              <a:gd name="connsiteX29" fmla="*/ 8273 w 9768"/>
              <a:gd name="connsiteY29" fmla="*/ 3739 h 10000"/>
              <a:gd name="connsiteX30" fmla="*/ 8481 w 9768"/>
              <a:gd name="connsiteY30" fmla="*/ 2327 h 10000"/>
              <a:gd name="connsiteX31" fmla="*/ 8597 w 9768"/>
              <a:gd name="connsiteY31" fmla="*/ 2965 h 10000"/>
              <a:gd name="connsiteX32" fmla="*/ 8690 w 9768"/>
              <a:gd name="connsiteY32" fmla="*/ 2796 h 10000"/>
              <a:gd name="connsiteX33" fmla="*/ 8806 w 9768"/>
              <a:gd name="connsiteY33" fmla="*/ 1414 h 10000"/>
              <a:gd name="connsiteX34" fmla="*/ 9016 w 9768"/>
              <a:gd name="connsiteY34" fmla="*/ 1719 h 10000"/>
              <a:gd name="connsiteX35" fmla="*/ 9121 w 9768"/>
              <a:gd name="connsiteY35" fmla="*/ 778 h 10000"/>
              <a:gd name="connsiteX36" fmla="*/ 9238 w 9768"/>
              <a:gd name="connsiteY36" fmla="*/ 5925 h 10000"/>
              <a:gd name="connsiteX37" fmla="*/ 9332 w 9768"/>
              <a:gd name="connsiteY37" fmla="*/ 8115 h 10000"/>
              <a:gd name="connsiteX38" fmla="*/ 9558 w 9768"/>
              <a:gd name="connsiteY38" fmla="*/ 8115 h 10000"/>
              <a:gd name="connsiteX39" fmla="*/ 9654 w 9768"/>
              <a:gd name="connsiteY39" fmla="*/ 7341 h 10000"/>
              <a:gd name="connsiteX40" fmla="*/ 9768 w 9768"/>
              <a:gd name="connsiteY40" fmla="*/ 7341 h 10000"/>
              <a:gd name="connsiteX0" fmla="*/ 0 w 10000"/>
              <a:gd name="connsiteY0" fmla="*/ 7341 h 10000"/>
              <a:gd name="connsiteX1" fmla="*/ 322 w 10000"/>
              <a:gd name="connsiteY1" fmla="*/ 6566 h 10000"/>
              <a:gd name="connsiteX2" fmla="*/ 422 w 10000"/>
              <a:gd name="connsiteY2" fmla="*/ 7341 h 10000"/>
              <a:gd name="connsiteX3" fmla="*/ 540 w 10000"/>
              <a:gd name="connsiteY3" fmla="*/ 7506 h 10000"/>
              <a:gd name="connsiteX4" fmla="*/ 628 w 10000"/>
              <a:gd name="connsiteY4" fmla="*/ 7979 h 10000"/>
              <a:gd name="connsiteX5" fmla="*/ 758 w 10000"/>
              <a:gd name="connsiteY5" fmla="*/ 7202 h 10000"/>
              <a:gd name="connsiteX6" fmla="*/ 969 w 10000"/>
              <a:gd name="connsiteY6" fmla="*/ 7810 h 10000"/>
              <a:gd name="connsiteX7" fmla="*/ 1078 w 10000"/>
              <a:gd name="connsiteY7" fmla="*/ 7979 h 10000"/>
              <a:gd name="connsiteX8" fmla="*/ 1193 w 10000"/>
              <a:gd name="connsiteY8" fmla="*/ 7647 h 10000"/>
              <a:gd name="connsiteX9" fmla="*/ 5962 w 10000"/>
              <a:gd name="connsiteY9" fmla="*/ 8752 h 10000"/>
              <a:gd name="connsiteX10" fmla="*/ 6078 w 10000"/>
              <a:gd name="connsiteY10" fmla="*/ 7810 h 10000"/>
              <a:gd name="connsiteX11" fmla="*/ 6190 w 10000"/>
              <a:gd name="connsiteY11" fmla="*/ 8115 h 10000"/>
              <a:gd name="connsiteX12" fmla="*/ 6296 w 10000"/>
              <a:gd name="connsiteY12" fmla="*/ 7341 h 10000"/>
              <a:gd name="connsiteX13" fmla="*/ 6521 w 10000"/>
              <a:gd name="connsiteY13" fmla="*/ 7037 h 10000"/>
              <a:gd name="connsiteX14" fmla="*/ 6617 w 10000"/>
              <a:gd name="connsiteY14" fmla="*/ 7647 h 10000"/>
              <a:gd name="connsiteX15" fmla="*/ 6737 w 10000"/>
              <a:gd name="connsiteY15" fmla="*/ 7810 h 10000"/>
              <a:gd name="connsiteX16" fmla="*/ 6829 w 10000"/>
              <a:gd name="connsiteY16" fmla="*/ 9059 h 10000"/>
              <a:gd name="connsiteX17" fmla="*/ 7061 w 10000"/>
              <a:gd name="connsiteY17" fmla="*/ 8920 h 10000"/>
              <a:gd name="connsiteX18" fmla="*/ 7155 w 10000"/>
              <a:gd name="connsiteY18" fmla="*/ 8283 h 10000"/>
              <a:gd name="connsiteX19" fmla="*/ 7275 w 10000"/>
              <a:gd name="connsiteY19" fmla="*/ 10000 h 10000"/>
              <a:gd name="connsiteX20" fmla="*/ 7396 w 10000"/>
              <a:gd name="connsiteY20" fmla="*/ 3906 h 10000"/>
              <a:gd name="connsiteX21" fmla="*/ 7605 w 10000"/>
              <a:gd name="connsiteY21" fmla="*/ 0 h 10000"/>
              <a:gd name="connsiteX22" fmla="*/ 7721 w 10000"/>
              <a:gd name="connsiteY22" fmla="*/ 1884 h 10000"/>
              <a:gd name="connsiteX23" fmla="*/ 7811 w 10000"/>
              <a:gd name="connsiteY23" fmla="*/ 1245 h 10000"/>
              <a:gd name="connsiteX24" fmla="*/ 7932 w 10000"/>
              <a:gd name="connsiteY24" fmla="*/ 2965 h 10000"/>
              <a:gd name="connsiteX25" fmla="*/ 8146 w 10000"/>
              <a:gd name="connsiteY25" fmla="*/ 2494 h 10000"/>
              <a:gd name="connsiteX26" fmla="*/ 8257 w 10000"/>
              <a:gd name="connsiteY26" fmla="*/ 2494 h 10000"/>
              <a:gd name="connsiteX27" fmla="*/ 8362 w 10000"/>
              <a:gd name="connsiteY27" fmla="*/ 2796 h 10000"/>
              <a:gd name="connsiteX28" fmla="*/ 8469 w 10000"/>
              <a:gd name="connsiteY28" fmla="*/ 3739 h 10000"/>
              <a:gd name="connsiteX29" fmla="*/ 8682 w 10000"/>
              <a:gd name="connsiteY29" fmla="*/ 2327 h 10000"/>
              <a:gd name="connsiteX30" fmla="*/ 8801 w 10000"/>
              <a:gd name="connsiteY30" fmla="*/ 2965 h 10000"/>
              <a:gd name="connsiteX31" fmla="*/ 8896 w 10000"/>
              <a:gd name="connsiteY31" fmla="*/ 2796 h 10000"/>
              <a:gd name="connsiteX32" fmla="*/ 9015 w 10000"/>
              <a:gd name="connsiteY32" fmla="*/ 1414 h 10000"/>
              <a:gd name="connsiteX33" fmla="*/ 9230 w 10000"/>
              <a:gd name="connsiteY33" fmla="*/ 1719 h 10000"/>
              <a:gd name="connsiteX34" fmla="*/ 9338 w 10000"/>
              <a:gd name="connsiteY34" fmla="*/ 778 h 10000"/>
              <a:gd name="connsiteX35" fmla="*/ 9457 w 10000"/>
              <a:gd name="connsiteY35" fmla="*/ 5925 h 10000"/>
              <a:gd name="connsiteX36" fmla="*/ 9554 w 10000"/>
              <a:gd name="connsiteY36" fmla="*/ 8115 h 10000"/>
              <a:gd name="connsiteX37" fmla="*/ 9785 w 10000"/>
              <a:gd name="connsiteY37" fmla="*/ 8115 h 10000"/>
              <a:gd name="connsiteX38" fmla="*/ 9883 w 10000"/>
              <a:gd name="connsiteY38" fmla="*/ 7341 h 10000"/>
              <a:gd name="connsiteX39" fmla="*/ 10000 w 10000"/>
              <a:gd name="connsiteY39" fmla="*/ 7341 h 10000"/>
              <a:gd name="connsiteX0" fmla="*/ 0 w 9678"/>
              <a:gd name="connsiteY0" fmla="*/ 6566 h 10000"/>
              <a:gd name="connsiteX1" fmla="*/ 100 w 9678"/>
              <a:gd name="connsiteY1" fmla="*/ 7341 h 10000"/>
              <a:gd name="connsiteX2" fmla="*/ 218 w 9678"/>
              <a:gd name="connsiteY2" fmla="*/ 7506 h 10000"/>
              <a:gd name="connsiteX3" fmla="*/ 306 w 9678"/>
              <a:gd name="connsiteY3" fmla="*/ 7979 h 10000"/>
              <a:gd name="connsiteX4" fmla="*/ 436 w 9678"/>
              <a:gd name="connsiteY4" fmla="*/ 7202 h 10000"/>
              <a:gd name="connsiteX5" fmla="*/ 647 w 9678"/>
              <a:gd name="connsiteY5" fmla="*/ 7810 h 10000"/>
              <a:gd name="connsiteX6" fmla="*/ 756 w 9678"/>
              <a:gd name="connsiteY6" fmla="*/ 7979 h 10000"/>
              <a:gd name="connsiteX7" fmla="*/ 871 w 9678"/>
              <a:gd name="connsiteY7" fmla="*/ 7647 h 10000"/>
              <a:gd name="connsiteX8" fmla="*/ 5640 w 9678"/>
              <a:gd name="connsiteY8" fmla="*/ 8752 h 10000"/>
              <a:gd name="connsiteX9" fmla="*/ 5756 w 9678"/>
              <a:gd name="connsiteY9" fmla="*/ 7810 h 10000"/>
              <a:gd name="connsiteX10" fmla="*/ 5868 w 9678"/>
              <a:gd name="connsiteY10" fmla="*/ 8115 h 10000"/>
              <a:gd name="connsiteX11" fmla="*/ 5974 w 9678"/>
              <a:gd name="connsiteY11" fmla="*/ 7341 h 10000"/>
              <a:gd name="connsiteX12" fmla="*/ 6199 w 9678"/>
              <a:gd name="connsiteY12" fmla="*/ 7037 h 10000"/>
              <a:gd name="connsiteX13" fmla="*/ 6295 w 9678"/>
              <a:gd name="connsiteY13" fmla="*/ 7647 h 10000"/>
              <a:gd name="connsiteX14" fmla="*/ 6415 w 9678"/>
              <a:gd name="connsiteY14" fmla="*/ 7810 h 10000"/>
              <a:gd name="connsiteX15" fmla="*/ 6507 w 9678"/>
              <a:gd name="connsiteY15" fmla="*/ 9059 h 10000"/>
              <a:gd name="connsiteX16" fmla="*/ 6739 w 9678"/>
              <a:gd name="connsiteY16" fmla="*/ 8920 h 10000"/>
              <a:gd name="connsiteX17" fmla="*/ 6833 w 9678"/>
              <a:gd name="connsiteY17" fmla="*/ 8283 h 10000"/>
              <a:gd name="connsiteX18" fmla="*/ 6953 w 9678"/>
              <a:gd name="connsiteY18" fmla="*/ 10000 h 10000"/>
              <a:gd name="connsiteX19" fmla="*/ 7074 w 9678"/>
              <a:gd name="connsiteY19" fmla="*/ 3906 h 10000"/>
              <a:gd name="connsiteX20" fmla="*/ 7283 w 9678"/>
              <a:gd name="connsiteY20" fmla="*/ 0 h 10000"/>
              <a:gd name="connsiteX21" fmla="*/ 7399 w 9678"/>
              <a:gd name="connsiteY21" fmla="*/ 1884 h 10000"/>
              <a:gd name="connsiteX22" fmla="*/ 7489 w 9678"/>
              <a:gd name="connsiteY22" fmla="*/ 1245 h 10000"/>
              <a:gd name="connsiteX23" fmla="*/ 7610 w 9678"/>
              <a:gd name="connsiteY23" fmla="*/ 2965 h 10000"/>
              <a:gd name="connsiteX24" fmla="*/ 7824 w 9678"/>
              <a:gd name="connsiteY24" fmla="*/ 2494 h 10000"/>
              <a:gd name="connsiteX25" fmla="*/ 7935 w 9678"/>
              <a:gd name="connsiteY25" fmla="*/ 2494 h 10000"/>
              <a:gd name="connsiteX26" fmla="*/ 8040 w 9678"/>
              <a:gd name="connsiteY26" fmla="*/ 2796 h 10000"/>
              <a:gd name="connsiteX27" fmla="*/ 8147 w 9678"/>
              <a:gd name="connsiteY27" fmla="*/ 3739 h 10000"/>
              <a:gd name="connsiteX28" fmla="*/ 8360 w 9678"/>
              <a:gd name="connsiteY28" fmla="*/ 2327 h 10000"/>
              <a:gd name="connsiteX29" fmla="*/ 8479 w 9678"/>
              <a:gd name="connsiteY29" fmla="*/ 2965 h 10000"/>
              <a:gd name="connsiteX30" fmla="*/ 8574 w 9678"/>
              <a:gd name="connsiteY30" fmla="*/ 2796 h 10000"/>
              <a:gd name="connsiteX31" fmla="*/ 8693 w 9678"/>
              <a:gd name="connsiteY31" fmla="*/ 1414 h 10000"/>
              <a:gd name="connsiteX32" fmla="*/ 8908 w 9678"/>
              <a:gd name="connsiteY32" fmla="*/ 1719 h 10000"/>
              <a:gd name="connsiteX33" fmla="*/ 9016 w 9678"/>
              <a:gd name="connsiteY33" fmla="*/ 778 h 10000"/>
              <a:gd name="connsiteX34" fmla="*/ 9135 w 9678"/>
              <a:gd name="connsiteY34" fmla="*/ 5925 h 10000"/>
              <a:gd name="connsiteX35" fmla="*/ 9232 w 9678"/>
              <a:gd name="connsiteY35" fmla="*/ 8115 h 10000"/>
              <a:gd name="connsiteX36" fmla="*/ 9463 w 9678"/>
              <a:gd name="connsiteY36" fmla="*/ 8115 h 10000"/>
              <a:gd name="connsiteX37" fmla="*/ 9561 w 9678"/>
              <a:gd name="connsiteY37" fmla="*/ 7341 h 10000"/>
              <a:gd name="connsiteX38" fmla="*/ 9678 w 9678"/>
              <a:gd name="connsiteY38" fmla="*/ 7341 h 10000"/>
              <a:gd name="connsiteX0" fmla="*/ 0 w 9897"/>
              <a:gd name="connsiteY0" fmla="*/ 7341 h 10000"/>
              <a:gd name="connsiteX1" fmla="*/ 122 w 9897"/>
              <a:gd name="connsiteY1" fmla="*/ 7506 h 10000"/>
              <a:gd name="connsiteX2" fmla="*/ 213 w 9897"/>
              <a:gd name="connsiteY2" fmla="*/ 7979 h 10000"/>
              <a:gd name="connsiteX3" fmla="*/ 348 w 9897"/>
              <a:gd name="connsiteY3" fmla="*/ 7202 h 10000"/>
              <a:gd name="connsiteX4" fmla="*/ 566 w 9897"/>
              <a:gd name="connsiteY4" fmla="*/ 7810 h 10000"/>
              <a:gd name="connsiteX5" fmla="*/ 678 w 9897"/>
              <a:gd name="connsiteY5" fmla="*/ 7979 h 10000"/>
              <a:gd name="connsiteX6" fmla="*/ 797 w 9897"/>
              <a:gd name="connsiteY6" fmla="*/ 7647 h 10000"/>
              <a:gd name="connsiteX7" fmla="*/ 5725 w 9897"/>
              <a:gd name="connsiteY7" fmla="*/ 8752 h 10000"/>
              <a:gd name="connsiteX8" fmla="*/ 5845 w 9897"/>
              <a:gd name="connsiteY8" fmla="*/ 7810 h 10000"/>
              <a:gd name="connsiteX9" fmla="*/ 5960 w 9897"/>
              <a:gd name="connsiteY9" fmla="*/ 8115 h 10000"/>
              <a:gd name="connsiteX10" fmla="*/ 6070 w 9897"/>
              <a:gd name="connsiteY10" fmla="*/ 7341 h 10000"/>
              <a:gd name="connsiteX11" fmla="*/ 6302 w 9897"/>
              <a:gd name="connsiteY11" fmla="*/ 7037 h 10000"/>
              <a:gd name="connsiteX12" fmla="*/ 6401 w 9897"/>
              <a:gd name="connsiteY12" fmla="*/ 7647 h 10000"/>
              <a:gd name="connsiteX13" fmla="*/ 6525 w 9897"/>
              <a:gd name="connsiteY13" fmla="*/ 7810 h 10000"/>
              <a:gd name="connsiteX14" fmla="*/ 6620 w 9897"/>
              <a:gd name="connsiteY14" fmla="*/ 9059 h 10000"/>
              <a:gd name="connsiteX15" fmla="*/ 6860 w 9897"/>
              <a:gd name="connsiteY15" fmla="*/ 8920 h 10000"/>
              <a:gd name="connsiteX16" fmla="*/ 6957 w 9897"/>
              <a:gd name="connsiteY16" fmla="*/ 8283 h 10000"/>
              <a:gd name="connsiteX17" fmla="*/ 7081 w 9897"/>
              <a:gd name="connsiteY17" fmla="*/ 10000 h 10000"/>
              <a:gd name="connsiteX18" fmla="*/ 7206 w 9897"/>
              <a:gd name="connsiteY18" fmla="*/ 3906 h 10000"/>
              <a:gd name="connsiteX19" fmla="*/ 7422 w 9897"/>
              <a:gd name="connsiteY19" fmla="*/ 0 h 10000"/>
              <a:gd name="connsiteX20" fmla="*/ 7542 w 9897"/>
              <a:gd name="connsiteY20" fmla="*/ 1884 h 10000"/>
              <a:gd name="connsiteX21" fmla="*/ 7635 w 9897"/>
              <a:gd name="connsiteY21" fmla="*/ 1245 h 10000"/>
              <a:gd name="connsiteX22" fmla="*/ 7760 w 9897"/>
              <a:gd name="connsiteY22" fmla="*/ 2965 h 10000"/>
              <a:gd name="connsiteX23" fmla="*/ 7981 w 9897"/>
              <a:gd name="connsiteY23" fmla="*/ 2494 h 10000"/>
              <a:gd name="connsiteX24" fmla="*/ 8096 w 9897"/>
              <a:gd name="connsiteY24" fmla="*/ 2494 h 10000"/>
              <a:gd name="connsiteX25" fmla="*/ 8205 w 9897"/>
              <a:gd name="connsiteY25" fmla="*/ 2796 h 10000"/>
              <a:gd name="connsiteX26" fmla="*/ 8315 w 9897"/>
              <a:gd name="connsiteY26" fmla="*/ 3739 h 10000"/>
              <a:gd name="connsiteX27" fmla="*/ 8535 w 9897"/>
              <a:gd name="connsiteY27" fmla="*/ 2327 h 10000"/>
              <a:gd name="connsiteX28" fmla="*/ 8658 w 9897"/>
              <a:gd name="connsiteY28" fmla="*/ 2965 h 10000"/>
              <a:gd name="connsiteX29" fmla="*/ 8756 w 9897"/>
              <a:gd name="connsiteY29" fmla="*/ 2796 h 10000"/>
              <a:gd name="connsiteX30" fmla="*/ 8879 w 9897"/>
              <a:gd name="connsiteY30" fmla="*/ 1414 h 10000"/>
              <a:gd name="connsiteX31" fmla="*/ 9101 w 9897"/>
              <a:gd name="connsiteY31" fmla="*/ 1719 h 10000"/>
              <a:gd name="connsiteX32" fmla="*/ 9213 w 9897"/>
              <a:gd name="connsiteY32" fmla="*/ 778 h 10000"/>
              <a:gd name="connsiteX33" fmla="*/ 9336 w 9897"/>
              <a:gd name="connsiteY33" fmla="*/ 5925 h 10000"/>
              <a:gd name="connsiteX34" fmla="*/ 9436 w 9897"/>
              <a:gd name="connsiteY34" fmla="*/ 8115 h 10000"/>
              <a:gd name="connsiteX35" fmla="*/ 9675 w 9897"/>
              <a:gd name="connsiteY35" fmla="*/ 8115 h 10000"/>
              <a:gd name="connsiteX36" fmla="*/ 9776 w 9897"/>
              <a:gd name="connsiteY36" fmla="*/ 7341 h 10000"/>
              <a:gd name="connsiteX37" fmla="*/ 9897 w 9897"/>
              <a:gd name="connsiteY37" fmla="*/ 7341 h 10000"/>
              <a:gd name="connsiteX0" fmla="*/ 0 w 10000"/>
              <a:gd name="connsiteY0" fmla="*/ 7341 h 10000"/>
              <a:gd name="connsiteX1" fmla="*/ 123 w 10000"/>
              <a:gd name="connsiteY1" fmla="*/ 7506 h 10000"/>
              <a:gd name="connsiteX2" fmla="*/ 352 w 10000"/>
              <a:gd name="connsiteY2" fmla="*/ 7202 h 10000"/>
              <a:gd name="connsiteX3" fmla="*/ 572 w 10000"/>
              <a:gd name="connsiteY3" fmla="*/ 7810 h 10000"/>
              <a:gd name="connsiteX4" fmla="*/ 685 w 10000"/>
              <a:gd name="connsiteY4" fmla="*/ 7979 h 10000"/>
              <a:gd name="connsiteX5" fmla="*/ 805 w 10000"/>
              <a:gd name="connsiteY5" fmla="*/ 7647 h 10000"/>
              <a:gd name="connsiteX6" fmla="*/ 5785 w 10000"/>
              <a:gd name="connsiteY6" fmla="*/ 8752 h 10000"/>
              <a:gd name="connsiteX7" fmla="*/ 5906 w 10000"/>
              <a:gd name="connsiteY7" fmla="*/ 7810 h 10000"/>
              <a:gd name="connsiteX8" fmla="*/ 6022 w 10000"/>
              <a:gd name="connsiteY8" fmla="*/ 8115 h 10000"/>
              <a:gd name="connsiteX9" fmla="*/ 6133 w 10000"/>
              <a:gd name="connsiteY9" fmla="*/ 7341 h 10000"/>
              <a:gd name="connsiteX10" fmla="*/ 6368 w 10000"/>
              <a:gd name="connsiteY10" fmla="*/ 7037 h 10000"/>
              <a:gd name="connsiteX11" fmla="*/ 6468 w 10000"/>
              <a:gd name="connsiteY11" fmla="*/ 7647 h 10000"/>
              <a:gd name="connsiteX12" fmla="*/ 6593 w 10000"/>
              <a:gd name="connsiteY12" fmla="*/ 7810 h 10000"/>
              <a:gd name="connsiteX13" fmla="*/ 6689 w 10000"/>
              <a:gd name="connsiteY13" fmla="*/ 9059 h 10000"/>
              <a:gd name="connsiteX14" fmla="*/ 6931 w 10000"/>
              <a:gd name="connsiteY14" fmla="*/ 8920 h 10000"/>
              <a:gd name="connsiteX15" fmla="*/ 7029 w 10000"/>
              <a:gd name="connsiteY15" fmla="*/ 8283 h 10000"/>
              <a:gd name="connsiteX16" fmla="*/ 7155 w 10000"/>
              <a:gd name="connsiteY16" fmla="*/ 10000 h 10000"/>
              <a:gd name="connsiteX17" fmla="*/ 7281 w 10000"/>
              <a:gd name="connsiteY17" fmla="*/ 3906 h 10000"/>
              <a:gd name="connsiteX18" fmla="*/ 7499 w 10000"/>
              <a:gd name="connsiteY18" fmla="*/ 0 h 10000"/>
              <a:gd name="connsiteX19" fmla="*/ 7620 w 10000"/>
              <a:gd name="connsiteY19" fmla="*/ 1884 h 10000"/>
              <a:gd name="connsiteX20" fmla="*/ 7714 w 10000"/>
              <a:gd name="connsiteY20" fmla="*/ 1245 h 10000"/>
              <a:gd name="connsiteX21" fmla="*/ 7841 w 10000"/>
              <a:gd name="connsiteY21" fmla="*/ 2965 h 10000"/>
              <a:gd name="connsiteX22" fmla="*/ 8064 w 10000"/>
              <a:gd name="connsiteY22" fmla="*/ 2494 h 10000"/>
              <a:gd name="connsiteX23" fmla="*/ 8180 w 10000"/>
              <a:gd name="connsiteY23" fmla="*/ 2494 h 10000"/>
              <a:gd name="connsiteX24" fmla="*/ 8290 w 10000"/>
              <a:gd name="connsiteY24" fmla="*/ 2796 h 10000"/>
              <a:gd name="connsiteX25" fmla="*/ 8402 w 10000"/>
              <a:gd name="connsiteY25" fmla="*/ 3739 h 10000"/>
              <a:gd name="connsiteX26" fmla="*/ 8624 w 10000"/>
              <a:gd name="connsiteY26" fmla="*/ 2327 h 10000"/>
              <a:gd name="connsiteX27" fmla="*/ 8748 w 10000"/>
              <a:gd name="connsiteY27" fmla="*/ 2965 h 10000"/>
              <a:gd name="connsiteX28" fmla="*/ 8847 w 10000"/>
              <a:gd name="connsiteY28" fmla="*/ 2796 h 10000"/>
              <a:gd name="connsiteX29" fmla="*/ 8971 w 10000"/>
              <a:gd name="connsiteY29" fmla="*/ 1414 h 10000"/>
              <a:gd name="connsiteX30" fmla="*/ 9196 w 10000"/>
              <a:gd name="connsiteY30" fmla="*/ 1719 h 10000"/>
              <a:gd name="connsiteX31" fmla="*/ 9309 w 10000"/>
              <a:gd name="connsiteY31" fmla="*/ 778 h 10000"/>
              <a:gd name="connsiteX32" fmla="*/ 9433 w 10000"/>
              <a:gd name="connsiteY32" fmla="*/ 5925 h 10000"/>
              <a:gd name="connsiteX33" fmla="*/ 9534 w 10000"/>
              <a:gd name="connsiteY33" fmla="*/ 8115 h 10000"/>
              <a:gd name="connsiteX34" fmla="*/ 9776 w 10000"/>
              <a:gd name="connsiteY34" fmla="*/ 8115 h 10000"/>
              <a:gd name="connsiteX35" fmla="*/ 9878 w 10000"/>
              <a:gd name="connsiteY35" fmla="*/ 7341 h 10000"/>
              <a:gd name="connsiteX36" fmla="*/ 10000 w 10000"/>
              <a:gd name="connsiteY36" fmla="*/ 7341 h 10000"/>
              <a:gd name="connsiteX0" fmla="*/ 0 w 10000"/>
              <a:gd name="connsiteY0" fmla="*/ 7341 h 10000"/>
              <a:gd name="connsiteX1" fmla="*/ 352 w 10000"/>
              <a:gd name="connsiteY1" fmla="*/ 7202 h 10000"/>
              <a:gd name="connsiteX2" fmla="*/ 572 w 10000"/>
              <a:gd name="connsiteY2" fmla="*/ 7810 h 10000"/>
              <a:gd name="connsiteX3" fmla="*/ 685 w 10000"/>
              <a:gd name="connsiteY3" fmla="*/ 7979 h 10000"/>
              <a:gd name="connsiteX4" fmla="*/ 805 w 10000"/>
              <a:gd name="connsiteY4" fmla="*/ 7647 h 10000"/>
              <a:gd name="connsiteX5" fmla="*/ 5785 w 10000"/>
              <a:gd name="connsiteY5" fmla="*/ 8752 h 10000"/>
              <a:gd name="connsiteX6" fmla="*/ 5906 w 10000"/>
              <a:gd name="connsiteY6" fmla="*/ 7810 h 10000"/>
              <a:gd name="connsiteX7" fmla="*/ 6022 w 10000"/>
              <a:gd name="connsiteY7" fmla="*/ 8115 h 10000"/>
              <a:gd name="connsiteX8" fmla="*/ 6133 w 10000"/>
              <a:gd name="connsiteY8" fmla="*/ 7341 h 10000"/>
              <a:gd name="connsiteX9" fmla="*/ 6368 w 10000"/>
              <a:gd name="connsiteY9" fmla="*/ 7037 h 10000"/>
              <a:gd name="connsiteX10" fmla="*/ 6468 w 10000"/>
              <a:gd name="connsiteY10" fmla="*/ 7647 h 10000"/>
              <a:gd name="connsiteX11" fmla="*/ 6593 w 10000"/>
              <a:gd name="connsiteY11" fmla="*/ 7810 h 10000"/>
              <a:gd name="connsiteX12" fmla="*/ 6689 w 10000"/>
              <a:gd name="connsiteY12" fmla="*/ 9059 h 10000"/>
              <a:gd name="connsiteX13" fmla="*/ 6931 w 10000"/>
              <a:gd name="connsiteY13" fmla="*/ 8920 h 10000"/>
              <a:gd name="connsiteX14" fmla="*/ 7029 w 10000"/>
              <a:gd name="connsiteY14" fmla="*/ 8283 h 10000"/>
              <a:gd name="connsiteX15" fmla="*/ 7155 w 10000"/>
              <a:gd name="connsiteY15" fmla="*/ 10000 h 10000"/>
              <a:gd name="connsiteX16" fmla="*/ 7281 w 10000"/>
              <a:gd name="connsiteY16" fmla="*/ 3906 h 10000"/>
              <a:gd name="connsiteX17" fmla="*/ 7499 w 10000"/>
              <a:gd name="connsiteY17" fmla="*/ 0 h 10000"/>
              <a:gd name="connsiteX18" fmla="*/ 7620 w 10000"/>
              <a:gd name="connsiteY18" fmla="*/ 1884 h 10000"/>
              <a:gd name="connsiteX19" fmla="*/ 7714 w 10000"/>
              <a:gd name="connsiteY19" fmla="*/ 1245 h 10000"/>
              <a:gd name="connsiteX20" fmla="*/ 7841 w 10000"/>
              <a:gd name="connsiteY20" fmla="*/ 2965 h 10000"/>
              <a:gd name="connsiteX21" fmla="*/ 8064 w 10000"/>
              <a:gd name="connsiteY21" fmla="*/ 2494 h 10000"/>
              <a:gd name="connsiteX22" fmla="*/ 8180 w 10000"/>
              <a:gd name="connsiteY22" fmla="*/ 2494 h 10000"/>
              <a:gd name="connsiteX23" fmla="*/ 8290 w 10000"/>
              <a:gd name="connsiteY23" fmla="*/ 2796 h 10000"/>
              <a:gd name="connsiteX24" fmla="*/ 8402 w 10000"/>
              <a:gd name="connsiteY24" fmla="*/ 3739 h 10000"/>
              <a:gd name="connsiteX25" fmla="*/ 8624 w 10000"/>
              <a:gd name="connsiteY25" fmla="*/ 2327 h 10000"/>
              <a:gd name="connsiteX26" fmla="*/ 8748 w 10000"/>
              <a:gd name="connsiteY26" fmla="*/ 2965 h 10000"/>
              <a:gd name="connsiteX27" fmla="*/ 8847 w 10000"/>
              <a:gd name="connsiteY27" fmla="*/ 2796 h 10000"/>
              <a:gd name="connsiteX28" fmla="*/ 8971 w 10000"/>
              <a:gd name="connsiteY28" fmla="*/ 1414 h 10000"/>
              <a:gd name="connsiteX29" fmla="*/ 9196 w 10000"/>
              <a:gd name="connsiteY29" fmla="*/ 1719 h 10000"/>
              <a:gd name="connsiteX30" fmla="*/ 9309 w 10000"/>
              <a:gd name="connsiteY30" fmla="*/ 778 h 10000"/>
              <a:gd name="connsiteX31" fmla="*/ 9433 w 10000"/>
              <a:gd name="connsiteY31" fmla="*/ 5925 h 10000"/>
              <a:gd name="connsiteX32" fmla="*/ 9534 w 10000"/>
              <a:gd name="connsiteY32" fmla="*/ 8115 h 10000"/>
              <a:gd name="connsiteX33" fmla="*/ 9776 w 10000"/>
              <a:gd name="connsiteY33" fmla="*/ 8115 h 10000"/>
              <a:gd name="connsiteX34" fmla="*/ 9878 w 10000"/>
              <a:gd name="connsiteY34" fmla="*/ 7341 h 10000"/>
              <a:gd name="connsiteX35" fmla="*/ 10000 w 10000"/>
              <a:gd name="connsiteY35" fmla="*/ 7341 h 10000"/>
              <a:gd name="connsiteX0" fmla="*/ 0 w 9648"/>
              <a:gd name="connsiteY0" fmla="*/ 7202 h 10000"/>
              <a:gd name="connsiteX1" fmla="*/ 220 w 9648"/>
              <a:gd name="connsiteY1" fmla="*/ 7810 h 10000"/>
              <a:gd name="connsiteX2" fmla="*/ 333 w 9648"/>
              <a:gd name="connsiteY2" fmla="*/ 7979 h 10000"/>
              <a:gd name="connsiteX3" fmla="*/ 453 w 9648"/>
              <a:gd name="connsiteY3" fmla="*/ 7647 h 10000"/>
              <a:gd name="connsiteX4" fmla="*/ 5433 w 9648"/>
              <a:gd name="connsiteY4" fmla="*/ 8752 h 10000"/>
              <a:gd name="connsiteX5" fmla="*/ 5554 w 9648"/>
              <a:gd name="connsiteY5" fmla="*/ 7810 h 10000"/>
              <a:gd name="connsiteX6" fmla="*/ 5670 w 9648"/>
              <a:gd name="connsiteY6" fmla="*/ 8115 h 10000"/>
              <a:gd name="connsiteX7" fmla="*/ 5781 w 9648"/>
              <a:gd name="connsiteY7" fmla="*/ 7341 h 10000"/>
              <a:gd name="connsiteX8" fmla="*/ 6016 w 9648"/>
              <a:gd name="connsiteY8" fmla="*/ 7037 h 10000"/>
              <a:gd name="connsiteX9" fmla="*/ 6116 w 9648"/>
              <a:gd name="connsiteY9" fmla="*/ 7647 h 10000"/>
              <a:gd name="connsiteX10" fmla="*/ 6241 w 9648"/>
              <a:gd name="connsiteY10" fmla="*/ 7810 h 10000"/>
              <a:gd name="connsiteX11" fmla="*/ 6337 w 9648"/>
              <a:gd name="connsiteY11" fmla="*/ 9059 h 10000"/>
              <a:gd name="connsiteX12" fmla="*/ 6579 w 9648"/>
              <a:gd name="connsiteY12" fmla="*/ 8920 h 10000"/>
              <a:gd name="connsiteX13" fmla="*/ 6677 w 9648"/>
              <a:gd name="connsiteY13" fmla="*/ 8283 h 10000"/>
              <a:gd name="connsiteX14" fmla="*/ 6803 w 9648"/>
              <a:gd name="connsiteY14" fmla="*/ 10000 h 10000"/>
              <a:gd name="connsiteX15" fmla="*/ 6929 w 9648"/>
              <a:gd name="connsiteY15" fmla="*/ 3906 h 10000"/>
              <a:gd name="connsiteX16" fmla="*/ 7147 w 9648"/>
              <a:gd name="connsiteY16" fmla="*/ 0 h 10000"/>
              <a:gd name="connsiteX17" fmla="*/ 7268 w 9648"/>
              <a:gd name="connsiteY17" fmla="*/ 1884 h 10000"/>
              <a:gd name="connsiteX18" fmla="*/ 7362 w 9648"/>
              <a:gd name="connsiteY18" fmla="*/ 1245 h 10000"/>
              <a:gd name="connsiteX19" fmla="*/ 7489 w 9648"/>
              <a:gd name="connsiteY19" fmla="*/ 2965 h 10000"/>
              <a:gd name="connsiteX20" fmla="*/ 7712 w 9648"/>
              <a:gd name="connsiteY20" fmla="*/ 2494 h 10000"/>
              <a:gd name="connsiteX21" fmla="*/ 7828 w 9648"/>
              <a:gd name="connsiteY21" fmla="*/ 2494 h 10000"/>
              <a:gd name="connsiteX22" fmla="*/ 7938 w 9648"/>
              <a:gd name="connsiteY22" fmla="*/ 2796 h 10000"/>
              <a:gd name="connsiteX23" fmla="*/ 8050 w 9648"/>
              <a:gd name="connsiteY23" fmla="*/ 3739 h 10000"/>
              <a:gd name="connsiteX24" fmla="*/ 8272 w 9648"/>
              <a:gd name="connsiteY24" fmla="*/ 2327 h 10000"/>
              <a:gd name="connsiteX25" fmla="*/ 8396 w 9648"/>
              <a:gd name="connsiteY25" fmla="*/ 2965 h 10000"/>
              <a:gd name="connsiteX26" fmla="*/ 8495 w 9648"/>
              <a:gd name="connsiteY26" fmla="*/ 2796 h 10000"/>
              <a:gd name="connsiteX27" fmla="*/ 8619 w 9648"/>
              <a:gd name="connsiteY27" fmla="*/ 1414 h 10000"/>
              <a:gd name="connsiteX28" fmla="*/ 8844 w 9648"/>
              <a:gd name="connsiteY28" fmla="*/ 1719 h 10000"/>
              <a:gd name="connsiteX29" fmla="*/ 8957 w 9648"/>
              <a:gd name="connsiteY29" fmla="*/ 778 h 10000"/>
              <a:gd name="connsiteX30" fmla="*/ 9081 w 9648"/>
              <a:gd name="connsiteY30" fmla="*/ 5925 h 10000"/>
              <a:gd name="connsiteX31" fmla="*/ 9182 w 9648"/>
              <a:gd name="connsiteY31" fmla="*/ 8115 h 10000"/>
              <a:gd name="connsiteX32" fmla="*/ 9424 w 9648"/>
              <a:gd name="connsiteY32" fmla="*/ 8115 h 10000"/>
              <a:gd name="connsiteX33" fmla="*/ 9526 w 9648"/>
              <a:gd name="connsiteY33" fmla="*/ 7341 h 10000"/>
              <a:gd name="connsiteX34" fmla="*/ 9648 w 9648"/>
              <a:gd name="connsiteY34" fmla="*/ 7341 h 10000"/>
              <a:gd name="connsiteX0" fmla="*/ 0 w 10000"/>
              <a:gd name="connsiteY0" fmla="*/ 7202 h 10000"/>
              <a:gd name="connsiteX1" fmla="*/ 345 w 10000"/>
              <a:gd name="connsiteY1" fmla="*/ 7979 h 10000"/>
              <a:gd name="connsiteX2" fmla="*/ 470 w 10000"/>
              <a:gd name="connsiteY2" fmla="*/ 7647 h 10000"/>
              <a:gd name="connsiteX3" fmla="*/ 5631 w 10000"/>
              <a:gd name="connsiteY3" fmla="*/ 8752 h 10000"/>
              <a:gd name="connsiteX4" fmla="*/ 5757 w 10000"/>
              <a:gd name="connsiteY4" fmla="*/ 7810 h 10000"/>
              <a:gd name="connsiteX5" fmla="*/ 5877 w 10000"/>
              <a:gd name="connsiteY5" fmla="*/ 8115 h 10000"/>
              <a:gd name="connsiteX6" fmla="*/ 5992 w 10000"/>
              <a:gd name="connsiteY6" fmla="*/ 7341 h 10000"/>
              <a:gd name="connsiteX7" fmla="*/ 6235 w 10000"/>
              <a:gd name="connsiteY7" fmla="*/ 7037 h 10000"/>
              <a:gd name="connsiteX8" fmla="*/ 6339 w 10000"/>
              <a:gd name="connsiteY8" fmla="*/ 7647 h 10000"/>
              <a:gd name="connsiteX9" fmla="*/ 6469 w 10000"/>
              <a:gd name="connsiteY9" fmla="*/ 7810 h 10000"/>
              <a:gd name="connsiteX10" fmla="*/ 6568 w 10000"/>
              <a:gd name="connsiteY10" fmla="*/ 9059 h 10000"/>
              <a:gd name="connsiteX11" fmla="*/ 6819 w 10000"/>
              <a:gd name="connsiteY11" fmla="*/ 8920 h 10000"/>
              <a:gd name="connsiteX12" fmla="*/ 6921 w 10000"/>
              <a:gd name="connsiteY12" fmla="*/ 8283 h 10000"/>
              <a:gd name="connsiteX13" fmla="*/ 7051 w 10000"/>
              <a:gd name="connsiteY13" fmla="*/ 10000 h 10000"/>
              <a:gd name="connsiteX14" fmla="*/ 7182 w 10000"/>
              <a:gd name="connsiteY14" fmla="*/ 3906 h 10000"/>
              <a:gd name="connsiteX15" fmla="*/ 7408 w 10000"/>
              <a:gd name="connsiteY15" fmla="*/ 0 h 10000"/>
              <a:gd name="connsiteX16" fmla="*/ 7533 w 10000"/>
              <a:gd name="connsiteY16" fmla="*/ 1884 h 10000"/>
              <a:gd name="connsiteX17" fmla="*/ 7631 w 10000"/>
              <a:gd name="connsiteY17" fmla="*/ 1245 h 10000"/>
              <a:gd name="connsiteX18" fmla="*/ 7762 w 10000"/>
              <a:gd name="connsiteY18" fmla="*/ 2965 h 10000"/>
              <a:gd name="connsiteX19" fmla="*/ 7993 w 10000"/>
              <a:gd name="connsiteY19" fmla="*/ 2494 h 10000"/>
              <a:gd name="connsiteX20" fmla="*/ 8114 w 10000"/>
              <a:gd name="connsiteY20" fmla="*/ 2494 h 10000"/>
              <a:gd name="connsiteX21" fmla="*/ 8228 w 10000"/>
              <a:gd name="connsiteY21" fmla="*/ 2796 h 10000"/>
              <a:gd name="connsiteX22" fmla="*/ 8344 w 10000"/>
              <a:gd name="connsiteY22" fmla="*/ 3739 h 10000"/>
              <a:gd name="connsiteX23" fmla="*/ 8574 w 10000"/>
              <a:gd name="connsiteY23" fmla="*/ 2327 h 10000"/>
              <a:gd name="connsiteX24" fmla="*/ 8702 w 10000"/>
              <a:gd name="connsiteY24" fmla="*/ 2965 h 10000"/>
              <a:gd name="connsiteX25" fmla="*/ 8805 w 10000"/>
              <a:gd name="connsiteY25" fmla="*/ 2796 h 10000"/>
              <a:gd name="connsiteX26" fmla="*/ 8933 w 10000"/>
              <a:gd name="connsiteY26" fmla="*/ 1414 h 10000"/>
              <a:gd name="connsiteX27" fmla="*/ 9167 w 10000"/>
              <a:gd name="connsiteY27" fmla="*/ 1719 h 10000"/>
              <a:gd name="connsiteX28" fmla="*/ 9284 w 10000"/>
              <a:gd name="connsiteY28" fmla="*/ 778 h 10000"/>
              <a:gd name="connsiteX29" fmla="*/ 9412 w 10000"/>
              <a:gd name="connsiteY29" fmla="*/ 5925 h 10000"/>
              <a:gd name="connsiteX30" fmla="*/ 9517 w 10000"/>
              <a:gd name="connsiteY30" fmla="*/ 8115 h 10000"/>
              <a:gd name="connsiteX31" fmla="*/ 9768 w 10000"/>
              <a:gd name="connsiteY31" fmla="*/ 8115 h 10000"/>
              <a:gd name="connsiteX32" fmla="*/ 9874 w 10000"/>
              <a:gd name="connsiteY32" fmla="*/ 7341 h 10000"/>
              <a:gd name="connsiteX33" fmla="*/ 10000 w 10000"/>
              <a:gd name="connsiteY33" fmla="*/ 7341 h 10000"/>
              <a:gd name="connsiteX0" fmla="*/ 0 w 9655"/>
              <a:gd name="connsiteY0" fmla="*/ 7979 h 10000"/>
              <a:gd name="connsiteX1" fmla="*/ 125 w 9655"/>
              <a:gd name="connsiteY1" fmla="*/ 7647 h 10000"/>
              <a:gd name="connsiteX2" fmla="*/ 5286 w 9655"/>
              <a:gd name="connsiteY2" fmla="*/ 8752 h 10000"/>
              <a:gd name="connsiteX3" fmla="*/ 5412 w 9655"/>
              <a:gd name="connsiteY3" fmla="*/ 7810 h 10000"/>
              <a:gd name="connsiteX4" fmla="*/ 5532 w 9655"/>
              <a:gd name="connsiteY4" fmla="*/ 8115 h 10000"/>
              <a:gd name="connsiteX5" fmla="*/ 5647 w 9655"/>
              <a:gd name="connsiteY5" fmla="*/ 7341 h 10000"/>
              <a:gd name="connsiteX6" fmla="*/ 5890 w 9655"/>
              <a:gd name="connsiteY6" fmla="*/ 7037 h 10000"/>
              <a:gd name="connsiteX7" fmla="*/ 5994 w 9655"/>
              <a:gd name="connsiteY7" fmla="*/ 7647 h 10000"/>
              <a:gd name="connsiteX8" fmla="*/ 6124 w 9655"/>
              <a:gd name="connsiteY8" fmla="*/ 7810 h 10000"/>
              <a:gd name="connsiteX9" fmla="*/ 6223 w 9655"/>
              <a:gd name="connsiteY9" fmla="*/ 9059 h 10000"/>
              <a:gd name="connsiteX10" fmla="*/ 6474 w 9655"/>
              <a:gd name="connsiteY10" fmla="*/ 8920 h 10000"/>
              <a:gd name="connsiteX11" fmla="*/ 6576 w 9655"/>
              <a:gd name="connsiteY11" fmla="*/ 8283 h 10000"/>
              <a:gd name="connsiteX12" fmla="*/ 6706 w 9655"/>
              <a:gd name="connsiteY12" fmla="*/ 10000 h 10000"/>
              <a:gd name="connsiteX13" fmla="*/ 6837 w 9655"/>
              <a:gd name="connsiteY13" fmla="*/ 3906 h 10000"/>
              <a:gd name="connsiteX14" fmla="*/ 7063 w 9655"/>
              <a:gd name="connsiteY14" fmla="*/ 0 h 10000"/>
              <a:gd name="connsiteX15" fmla="*/ 7188 w 9655"/>
              <a:gd name="connsiteY15" fmla="*/ 1884 h 10000"/>
              <a:gd name="connsiteX16" fmla="*/ 7286 w 9655"/>
              <a:gd name="connsiteY16" fmla="*/ 1245 h 10000"/>
              <a:gd name="connsiteX17" fmla="*/ 7417 w 9655"/>
              <a:gd name="connsiteY17" fmla="*/ 2965 h 10000"/>
              <a:gd name="connsiteX18" fmla="*/ 7648 w 9655"/>
              <a:gd name="connsiteY18" fmla="*/ 2494 h 10000"/>
              <a:gd name="connsiteX19" fmla="*/ 7769 w 9655"/>
              <a:gd name="connsiteY19" fmla="*/ 2494 h 10000"/>
              <a:gd name="connsiteX20" fmla="*/ 7883 w 9655"/>
              <a:gd name="connsiteY20" fmla="*/ 2796 h 10000"/>
              <a:gd name="connsiteX21" fmla="*/ 7999 w 9655"/>
              <a:gd name="connsiteY21" fmla="*/ 3739 h 10000"/>
              <a:gd name="connsiteX22" fmla="*/ 8229 w 9655"/>
              <a:gd name="connsiteY22" fmla="*/ 2327 h 10000"/>
              <a:gd name="connsiteX23" fmla="*/ 8357 w 9655"/>
              <a:gd name="connsiteY23" fmla="*/ 2965 h 10000"/>
              <a:gd name="connsiteX24" fmla="*/ 8460 w 9655"/>
              <a:gd name="connsiteY24" fmla="*/ 2796 h 10000"/>
              <a:gd name="connsiteX25" fmla="*/ 8588 w 9655"/>
              <a:gd name="connsiteY25" fmla="*/ 1414 h 10000"/>
              <a:gd name="connsiteX26" fmla="*/ 8822 w 9655"/>
              <a:gd name="connsiteY26" fmla="*/ 1719 h 10000"/>
              <a:gd name="connsiteX27" fmla="*/ 8939 w 9655"/>
              <a:gd name="connsiteY27" fmla="*/ 778 h 10000"/>
              <a:gd name="connsiteX28" fmla="*/ 9067 w 9655"/>
              <a:gd name="connsiteY28" fmla="*/ 5925 h 10000"/>
              <a:gd name="connsiteX29" fmla="*/ 9172 w 9655"/>
              <a:gd name="connsiteY29" fmla="*/ 8115 h 10000"/>
              <a:gd name="connsiteX30" fmla="*/ 9423 w 9655"/>
              <a:gd name="connsiteY30" fmla="*/ 8115 h 10000"/>
              <a:gd name="connsiteX31" fmla="*/ 9529 w 9655"/>
              <a:gd name="connsiteY31" fmla="*/ 7341 h 10000"/>
              <a:gd name="connsiteX32" fmla="*/ 9655 w 9655"/>
              <a:gd name="connsiteY32" fmla="*/ 7341 h 10000"/>
              <a:gd name="connsiteX0" fmla="*/ 0 w 9871"/>
              <a:gd name="connsiteY0" fmla="*/ 7647 h 10000"/>
              <a:gd name="connsiteX1" fmla="*/ 5346 w 9871"/>
              <a:gd name="connsiteY1" fmla="*/ 8752 h 10000"/>
              <a:gd name="connsiteX2" fmla="*/ 5476 w 9871"/>
              <a:gd name="connsiteY2" fmla="*/ 7810 h 10000"/>
              <a:gd name="connsiteX3" fmla="*/ 5601 w 9871"/>
              <a:gd name="connsiteY3" fmla="*/ 8115 h 10000"/>
              <a:gd name="connsiteX4" fmla="*/ 5720 w 9871"/>
              <a:gd name="connsiteY4" fmla="*/ 7341 h 10000"/>
              <a:gd name="connsiteX5" fmla="*/ 5971 w 9871"/>
              <a:gd name="connsiteY5" fmla="*/ 7037 h 10000"/>
              <a:gd name="connsiteX6" fmla="*/ 6079 w 9871"/>
              <a:gd name="connsiteY6" fmla="*/ 7647 h 10000"/>
              <a:gd name="connsiteX7" fmla="*/ 6214 w 9871"/>
              <a:gd name="connsiteY7" fmla="*/ 7810 h 10000"/>
              <a:gd name="connsiteX8" fmla="*/ 6316 w 9871"/>
              <a:gd name="connsiteY8" fmla="*/ 9059 h 10000"/>
              <a:gd name="connsiteX9" fmla="*/ 6576 w 9871"/>
              <a:gd name="connsiteY9" fmla="*/ 8920 h 10000"/>
              <a:gd name="connsiteX10" fmla="*/ 6682 w 9871"/>
              <a:gd name="connsiteY10" fmla="*/ 8283 h 10000"/>
              <a:gd name="connsiteX11" fmla="*/ 6817 w 9871"/>
              <a:gd name="connsiteY11" fmla="*/ 10000 h 10000"/>
              <a:gd name="connsiteX12" fmla="*/ 6952 w 9871"/>
              <a:gd name="connsiteY12" fmla="*/ 3906 h 10000"/>
              <a:gd name="connsiteX13" fmla="*/ 7186 w 9871"/>
              <a:gd name="connsiteY13" fmla="*/ 0 h 10000"/>
              <a:gd name="connsiteX14" fmla="*/ 7316 w 9871"/>
              <a:gd name="connsiteY14" fmla="*/ 1884 h 10000"/>
              <a:gd name="connsiteX15" fmla="*/ 7417 w 9871"/>
              <a:gd name="connsiteY15" fmla="*/ 1245 h 10000"/>
              <a:gd name="connsiteX16" fmla="*/ 7553 w 9871"/>
              <a:gd name="connsiteY16" fmla="*/ 2965 h 10000"/>
              <a:gd name="connsiteX17" fmla="*/ 7792 w 9871"/>
              <a:gd name="connsiteY17" fmla="*/ 2494 h 10000"/>
              <a:gd name="connsiteX18" fmla="*/ 7918 w 9871"/>
              <a:gd name="connsiteY18" fmla="*/ 2494 h 10000"/>
              <a:gd name="connsiteX19" fmla="*/ 8036 w 9871"/>
              <a:gd name="connsiteY19" fmla="*/ 2796 h 10000"/>
              <a:gd name="connsiteX20" fmla="*/ 8156 w 9871"/>
              <a:gd name="connsiteY20" fmla="*/ 3739 h 10000"/>
              <a:gd name="connsiteX21" fmla="*/ 8394 w 9871"/>
              <a:gd name="connsiteY21" fmla="*/ 2327 h 10000"/>
              <a:gd name="connsiteX22" fmla="*/ 8527 w 9871"/>
              <a:gd name="connsiteY22" fmla="*/ 2965 h 10000"/>
              <a:gd name="connsiteX23" fmla="*/ 8633 w 9871"/>
              <a:gd name="connsiteY23" fmla="*/ 2796 h 10000"/>
              <a:gd name="connsiteX24" fmla="*/ 8766 w 9871"/>
              <a:gd name="connsiteY24" fmla="*/ 1414 h 10000"/>
              <a:gd name="connsiteX25" fmla="*/ 9008 w 9871"/>
              <a:gd name="connsiteY25" fmla="*/ 1719 h 10000"/>
              <a:gd name="connsiteX26" fmla="*/ 9129 w 9871"/>
              <a:gd name="connsiteY26" fmla="*/ 778 h 10000"/>
              <a:gd name="connsiteX27" fmla="*/ 9262 w 9871"/>
              <a:gd name="connsiteY27" fmla="*/ 5925 h 10000"/>
              <a:gd name="connsiteX28" fmla="*/ 9371 w 9871"/>
              <a:gd name="connsiteY28" fmla="*/ 8115 h 10000"/>
              <a:gd name="connsiteX29" fmla="*/ 9631 w 9871"/>
              <a:gd name="connsiteY29" fmla="*/ 8115 h 10000"/>
              <a:gd name="connsiteX30" fmla="*/ 9740 w 9871"/>
              <a:gd name="connsiteY30" fmla="*/ 7341 h 10000"/>
              <a:gd name="connsiteX31" fmla="*/ 9871 w 9871"/>
              <a:gd name="connsiteY31" fmla="*/ 7341 h 10000"/>
              <a:gd name="connsiteX0" fmla="*/ 0 w 4584"/>
              <a:gd name="connsiteY0" fmla="*/ 8752 h 10000"/>
              <a:gd name="connsiteX1" fmla="*/ 132 w 4584"/>
              <a:gd name="connsiteY1" fmla="*/ 7810 h 10000"/>
              <a:gd name="connsiteX2" fmla="*/ 258 w 4584"/>
              <a:gd name="connsiteY2" fmla="*/ 8115 h 10000"/>
              <a:gd name="connsiteX3" fmla="*/ 379 w 4584"/>
              <a:gd name="connsiteY3" fmla="*/ 7341 h 10000"/>
              <a:gd name="connsiteX4" fmla="*/ 633 w 4584"/>
              <a:gd name="connsiteY4" fmla="*/ 7037 h 10000"/>
              <a:gd name="connsiteX5" fmla="*/ 742 w 4584"/>
              <a:gd name="connsiteY5" fmla="*/ 7647 h 10000"/>
              <a:gd name="connsiteX6" fmla="*/ 879 w 4584"/>
              <a:gd name="connsiteY6" fmla="*/ 7810 h 10000"/>
              <a:gd name="connsiteX7" fmla="*/ 983 w 4584"/>
              <a:gd name="connsiteY7" fmla="*/ 9059 h 10000"/>
              <a:gd name="connsiteX8" fmla="*/ 1246 w 4584"/>
              <a:gd name="connsiteY8" fmla="*/ 8920 h 10000"/>
              <a:gd name="connsiteX9" fmla="*/ 1353 w 4584"/>
              <a:gd name="connsiteY9" fmla="*/ 8283 h 10000"/>
              <a:gd name="connsiteX10" fmla="*/ 1490 w 4584"/>
              <a:gd name="connsiteY10" fmla="*/ 10000 h 10000"/>
              <a:gd name="connsiteX11" fmla="*/ 1627 w 4584"/>
              <a:gd name="connsiteY11" fmla="*/ 3906 h 10000"/>
              <a:gd name="connsiteX12" fmla="*/ 1864 w 4584"/>
              <a:gd name="connsiteY12" fmla="*/ 0 h 10000"/>
              <a:gd name="connsiteX13" fmla="*/ 1996 w 4584"/>
              <a:gd name="connsiteY13" fmla="*/ 1884 h 10000"/>
              <a:gd name="connsiteX14" fmla="*/ 2098 w 4584"/>
              <a:gd name="connsiteY14" fmla="*/ 1245 h 10000"/>
              <a:gd name="connsiteX15" fmla="*/ 2236 w 4584"/>
              <a:gd name="connsiteY15" fmla="*/ 2965 h 10000"/>
              <a:gd name="connsiteX16" fmla="*/ 2478 w 4584"/>
              <a:gd name="connsiteY16" fmla="*/ 2494 h 10000"/>
              <a:gd name="connsiteX17" fmla="*/ 2605 w 4584"/>
              <a:gd name="connsiteY17" fmla="*/ 2494 h 10000"/>
              <a:gd name="connsiteX18" fmla="*/ 2725 w 4584"/>
              <a:gd name="connsiteY18" fmla="*/ 2796 h 10000"/>
              <a:gd name="connsiteX19" fmla="*/ 2847 w 4584"/>
              <a:gd name="connsiteY19" fmla="*/ 3739 h 10000"/>
              <a:gd name="connsiteX20" fmla="*/ 3088 w 4584"/>
              <a:gd name="connsiteY20" fmla="*/ 2327 h 10000"/>
              <a:gd name="connsiteX21" fmla="*/ 3222 w 4584"/>
              <a:gd name="connsiteY21" fmla="*/ 2965 h 10000"/>
              <a:gd name="connsiteX22" fmla="*/ 3330 w 4584"/>
              <a:gd name="connsiteY22" fmla="*/ 2796 h 10000"/>
              <a:gd name="connsiteX23" fmla="*/ 3465 w 4584"/>
              <a:gd name="connsiteY23" fmla="*/ 1414 h 10000"/>
              <a:gd name="connsiteX24" fmla="*/ 3710 w 4584"/>
              <a:gd name="connsiteY24" fmla="*/ 1719 h 10000"/>
              <a:gd name="connsiteX25" fmla="*/ 3832 w 4584"/>
              <a:gd name="connsiteY25" fmla="*/ 778 h 10000"/>
              <a:gd name="connsiteX26" fmla="*/ 3967 w 4584"/>
              <a:gd name="connsiteY26" fmla="*/ 5925 h 10000"/>
              <a:gd name="connsiteX27" fmla="*/ 4077 w 4584"/>
              <a:gd name="connsiteY27" fmla="*/ 8115 h 10000"/>
              <a:gd name="connsiteX28" fmla="*/ 4341 w 4584"/>
              <a:gd name="connsiteY28" fmla="*/ 8115 h 10000"/>
              <a:gd name="connsiteX29" fmla="*/ 4451 w 4584"/>
              <a:gd name="connsiteY29" fmla="*/ 7341 h 10000"/>
              <a:gd name="connsiteX30" fmla="*/ 4584 w 4584"/>
              <a:gd name="connsiteY30" fmla="*/ 73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4" h="10000">
                <a:moveTo>
                  <a:pt x="0" y="8752"/>
                </a:moveTo>
                <a:cubicBezTo>
                  <a:pt x="41" y="8439"/>
                  <a:pt x="86" y="8125"/>
                  <a:pt x="132" y="7810"/>
                </a:cubicBezTo>
                <a:cubicBezTo>
                  <a:pt x="175" y="7912"/>
                  <a:pt x="223" y="8013"/>
                  <a:pt x="258" y="8115"/>
                </a:cubicBezTo>
                <a:cubicBezTo>
                  <a:pt x="302" y="7860"/>
                  <a:pt x="331" y="7598"/>
                  <a:pt x="379" y="7341"/>
                </a:cubicBezTo>
                <a:cubicBezTo>
                  <a:pt x="465" y="7239"/>
                  <a:pt x="541" y="7139"/>
                  <a:pt x="633" y="7037"/>
                </a:cubicBezTo>
                <a:cubicBezTo>
                  <a:pt x="674" y="7239"/>
                  <a:pt x="707" y="7444"/>
                  <a:pt x="742" y="7647"/>
                </a:cubicBezTo>
                <a:cubicBezTo>
                  <a:pt x="787" y="7703"/>
                  <a:pt x="834" y="7755"/>
                  <a:pt x="879" y="7810"/>
                </a:cubicBezTo>
                <a:cubicBezTo>
                  <a:pt x="919" y="8228"/>
                  <a:pt x="947" y="8643"/>
                  <a:pt x="983" y="9059"/>
                </a:cubicBezTo>
                <a:cubicBezTo>
                  <a:pt x="1073" y="9014"/>
                  <a:pt x="1167" y="8964"/>
                  <a:pt x="1246" y="8920"/>
                </a:cubicBezTo>
                <a:cubicBezTo>
                  <a:pt x="1286" y="8708"/>
                  <a:pt x="1321" y="8495"/>
                  <a:pt x="1353" y="8283"/>
                </a:cubicBezTo>
                <a:cubicBezTo>
                  <a:pt x="1414" y="8853"/>
                  <a:pt x="1450" y="9427"/>
                  <a:pt x="1490" y="10000"/>
                </a:cubicBezTo>
                <a:cubicBezTo>
                  <a:pt x="1535" y="7966"/>
                  <a:pt x="1577" y="5937"/>
                  <a:pt x="1627" y="3906"/>
                </a:cubicBezTo>
                <a:cubicBezTo>
                  <a:pt x="1703" y="2606"/>
                  <a:pt x="1785" y="1301"/>
                  <a:pt x="1864" y="0"/>
                </a:cubicBezTo>
                <a:cubicBezTo>
                  <a:pt x="1904" y="630"/>
                  <a:pt x="1953" y="1255"/>
                  <a:pt x="1996" y="1884"/>
                </a:cubicBezTo>
                <a:cubicBezTo>
                  <a:pt x="2036" y="1671"/>
                  <a:pt x="2066" y="1458"/>
                  <a:pt x="2098" y="1245"/>
                </a:cubicBezTo>
                <a:cubicBezTo>
                  <a:pt x="2149" y="1818"/>
                  <a:pt x="2193" y="2393"/>
                  <a:pt x="2236" y="2965"/>
                </a:cubicBezTo>
                <a:cubicBezTo>
                  <a:pt x="2319" y="2807"/>
                  <a:pt x="2398" y="2649"/>
                  <a:pt x="2478" y="2494"/>
                </a:cubicBezTo>
                <a:lnTo>
                  <a:pt x="2605" y="2494"/>
                </a:lnTo>
                <a:cubicBezTo>
                  <a:pt x="2648" y="2595"/>
                  <a:pt x="2680" y="2698"/>
                  <a:pt x="2725" y="2796"/>
                </a:cubicBezTo>
                <a:cubicBezTo>
                  <a:pt x="2765" y="3111"/>
                  <a:pt x="2804" y="3425"/>
                  <a:pt x="2847" y="3739"/>
                </a:cubicBezTo>
                <a:cubicBezTo>
                  <a:pt x="2928" y="3268"/>
                  <a:pt x="3014" y="2796"/>
                  <a:pt x="3088" y="2327"/>
                </a:cubicBezTo>
                <a:cubicBezTo>
                  <a:pt x="3134" y="2539"/>
                  <a:pt x="3182" y="2753"/>
                  <a:pt x="3222" y="2965"/>
                </a:cubicBezTo>
                <a:cubicBezTo>
                  <a:pt x="3259" y="2909"/>
                  <a:pt x="3290" y="2852"/>
                  <a:pt x="3330" y="2796"/>
                </a:cubicBezTo>
                <a:cubicBezTo>
                  <a:pt x="3377" y="2336"/>
                  <a:pt x="3423" y="1873"/>
                  <a:pt x="3465" y="1414"/>
                </a:cubicBezTo>
                <a:cubicBezTo>
                  <a:pt x="3541" y="1515"/>
                  <a:pt x="3625" y="1615"/>
                  <a:pt x="3710" y="1719"/>
                </a:cubicBezTo>
                <a:cubicBezTo>
                  <a:pt x="3753" y="1404"/>
                  <a:pt x="3793" y="1089"/>
                  <a:pt x="3832" y="778"/>
                </a:cubicBezTo>
                <a:cubicBezTo>
                  <a:pt x="3873" y="2494"/>
                  <a:pt x="3927" y="4210"/>
                  <a:pt x="3967" y="5925"/>
                </a:cubicBezTo>
                <a:cubicBezTo>
                  <a:pt x="4010" y="6655"/>
                  <a:pt x="4042" y="7386"/>
                  <a:pt x="4077" y="8115"/>
                </a:cubicBezTo>
                <a:lnTo>
                  <a:pt x="4341" y="8115"/>
                </a:lnTo>
                <a:cubicBezTo>
                  <a:pt x="4372" y="7860"/>
                  <a:pt x="4415" y="7598"/>
                  <a:pt x="4451" y="7341"/>
                </a:cubicBezTo>
                <a:lnTo>
                  <a:pt x="4584" y="7341"/>
                </a:ln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193819" y="3836845"/>
            <a:ext cx="21512" cy="673113"/>
          </a:xfrm>
          <a:prstGeom prst="straightConnector1">
            <a:avLst/>
          </a:prstGeom>
          <a:ln w="381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69524" y="392310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06586" y="5276810"/>
            <a:ext cx="709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repeat the two steps (distance computation and update) until we have used every subsequences</a:t>
            </a:r>
          </a:p>
        </p:txBody>
      </p:sp>
    </p:spTree>
    <p:extLst>
      <p:ext uri="{BB962C8B-B14F-4D97-AF65-F5344CB8AC3E}">
        <p14:creationId xmlns:p14="http://schemas.microsoft.com/office/powerpoint/2010/main" val="20503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349972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8" name="Freeform 34"/>
          <p:cNvSpPr>
            <a:spLocks/>
          </p:cNvSpPr>
          <p:nvPr/>
        </p:nvSpPr>
        <p:spPr bwMode="auto">
          <a:xfrm>
            <a:off x="6989405" y="1724554"/>
            <a:ext cx="871401" cy="573092"/>
          </a:xfrm>
          <a:custGeom>
            <a:avLst/>
            <a:gdLst>
              <a:gd name="T0" fmla="*/ 17 w 890"/>
              <a:gd name="T1" fmla="*/ 502 h 514"/>
              <a:gd name="T2" fmla="*/ 40 w 890"/>
              <a:gd name="T3" fmla="*/ 440 h 514"/>
              <a:gd name="T4" fmla="*/ 57 w 890"/>
              <a:gd name="T5" fmla="*/ 389 h 514"/>
              <a:gd name="T6" fmla="*/ 79 w 890"/>
              <a:gd name="T7" fmla="*/ 378 h 514"/>
              <a:gd name="T8" fmla="*/ 102 w 890"/>
              <a:gd name="T9" fmla="*/ 254 h 514"/>
              <a:gd name="T10" fmla="*/ 124 w 890"/>
              <a:gd name="T11" fmla="*/ 276 h 514"/>
              <a:gd name="T12" fmla="*/ 141 w 890"/>
              <a:gd name="T13" fmla="*/ 288 h 514"/>
              <a:gd name="T14" fmla="*/ 164 w 890"/>
              <a:gd name="T15" fmla="*/ 265 h 514"/>
              <a:gd name="T16" fmla="*/ 186 w 890"/>
              <a:gd name="T17" fmla="*/ 265 h 514"/>
              <a:gd name="T18" fmla="*/ 203 w 890"/>
              <a:gd name="T19" fmla="*/ 260 h 514"/>
              <a:gd name="T20" fmla="*/ 226 w 890"/>
              <a:gd name="T21" fmla="*/ 276 h 514"/>
              <a:gd name="T22" fmla="*/ 248 w 890"/>
              <a:gd name="T23" fmla="*/ 237 h 514"/>
              <a:gd name="T24" fmla="*/ 271 w 890"/>
              <a:gd name="T25" fmla="*/ 310 h 514"/>
              <a:gd name="T26" fmla="*/ 288 w 890"/>
              <a:gd name="T27" fmla="*/ 271 h 514"/>
              <a:gd name="T28" fmla="*/ 310 w 890"/>
              <a:gd name="T29" fmla="*/ 282 h 514"/>
              <a:gd name="T30" fmla="*/ 333 w 890"/>
              <a:gd name="T31" fmla="*/ 237 h 514"/>
              <a:gd name="T32" fmla="*/ 355 w 890"/>
              <a:gd name="T33" fmla="*/ 260 h 514"/>
              <a:gd name="T34" fmla="*/ 372 w 890"/>
              <a:gd name="T35" fmla="*/ 265 h 514"/>
              <a:gd name="T36" fmla="*/ 395 w 890"/>
              <a:gd name="T37" fmla="*/ 276 h 514"/>
              <a:gd name="T38" fmla="*/ 417 w 890"/>
              <a:gd name="T39" fmla="*/ 254 h 514"/>
              <a:gd name="T40" fmla="*/ 440 w 890"/>
              <a:gd name="T41" fmla="*/ 265 h 514"/>
              <a:gd name="T42" fmla="*/ 457 w 890"/>
              <a:gd name="T43" fmla="*/ 367 h 514"/>
              <a:gd name="T44" fmla="*/ 479 w 890"/>
              <a:gd name="T45" fmla="*/ 282 h 514"/>
              <a:gd name="T46" fmla="*/ 502 w 890"/>
              <a:gd name="T47" fmla="*/ 254 h 514"/>
              <a:gd name="T48" fmla="*/ 518 w 890"/>
              <a:gd name="T49" fmla="*/ 327 h 514"/>
              <a:gd name="T50" fmla="*/ 541 w 890"/>
              <a:gd name="T51" fmla="*/ 361 h 514"/>
              <a:gd name="T52" fmla="*/ 564 w 890"/>
              <a:gd name="T53" fmla="*/ 68 h 514"/>
              <a:gd name="T54" fmla="*/ 586 w 890"/>
              <a:gd name="T55" fmla="*/ 90 h 514"/>
              <a:gd name="T56" fmla="*/ 603 w 890"/>
              <a:gd name="T57" fmla="*/ 135 h 514"/>
              <a:gd name="T58" fmla="*/ 625 w 890"/>
              <a:gd name="T59" fmla="*/ 101 h 514"/>
              <a:gd name="T60" fmla="*/ 648 w 890"/>
              <a:gd name="T61" fmla="*/ 28 h 514"/>
              <a:gd name="T62" fmla="*/ 671 w 890"/>
              <a:gd name="T63" fmla="*/ 293 h 514"/>
              <a:gd name="T64" fmla="*/ 687 w 890"/>
              <a:gd name="T65" fmla="*/ 293 h 514"/>
              <a:gd name="T66" fmla="*/ 710 w 890"/>
              <a:gd name="T67" fmla="*/ 260 h 514"/>
              <a:gd name="T68" fmla="*/ 732 w 890"/>
              <a:gd name="T69" fmla="*/ 260 h 514"/>
              <a:gd name="T70" fmla="*/ 749 w 890"/>
              <a:gd name="T71" fmla="*/ 260 h 514"/>
              <a:gd name="T72" fmla="*/ 772 w 890"/>
              <a:gd name="T73" fmla="*/ 248 h 514"/>
              <a:gd name="T74" fmla="*/ 794 w 890"/>
              <a:gd name="T75" fmla="*/ 276 h 514"/>
              <a:gd name="T76" fmla="*/ 817 w 890"/>
              <a:gd name="T77" fmla="*/ 276 h 514"/>
              <a:gd name="T78" fmla="*/ 834 w 890"/>
              <a:gd name="T79" fmla="*/ 282 h 514"/>
              <a:gd name="T80" fmla="*/ 856 w 890"/>
              <a:gd name="T81" fmla="*/ 288 h 514"/>
              <a:gd name="T82" fmla="*/ 879 w 890"/>
              <a:gd name="T83" fmla="*/ 260 h 514"/>
              <a:gd name="connsiteX0" fmla="*/ 0 w 9944"/>
              <a:gd name="connsiteY0" fmla="*/ 10000 h 10000"/>
              <a:gd name="connsiteX1" fmla="*/ 135 w 9944"/>
              <a:gd name="connsiteY1" fmla="*/ 9767 h 10000"/>
              <a:gd name="connsiteX2" fmla="*/ 191 w 9944"/>
              <a:gd name="connsiteY2" fmla="*/ 9767 h 10000"/>
              <a:gd name="connsiteX3" fmla="*/ 258 w 9944"/>
              <a:gd name="connsiteY3" fmla="*/ 9339 h 10000"/>
              <a:gd name="connsiteX4" fmla="*/ 315 w 9944"/>
              <a:gd name="connsiteY4" fmla="*/ 9125 h 10000"/>
              <a:gd name="connsiteX5" fmla="*/ 449 w 9944"/>
              <a:gd name="connsiteY5" fmla="*/ 8560 h 10000"/>
              <a:gd name="connsiteX6" fmla="*/ 506 w 9944"/>
              <a:gd name="connsiteY6" fmla="*/ 8560 h 10000"/>
              <a:gd name="connsiteX7" fmla="*/ 573 w 9944"/>
              <a:gd name="connsiteY7" fmla="*/ 7568 h 10000"/>
              <a:gd name="connsiteX8" fmla="*/ 640 w 9944"/>
              <a:gd name="connsiteY8" fmla="*/ 7568 h 10000"/>
              <a:gd name="connsiteX9" fmla="*/ 764 w 9944"/>
              <a:gd name="connsiteY9" fmla="*/ 7685 h 10000"/>
              <a:gd name="connsiteX10" fmla="*/ 831 w 9944"/>
              <a:gd name="connsiteY10" fmla="*/ 7802 h 10000"/>
              <a:gd name="connsiteX11" fmla="*/ 888 w 9944"/>
              <a:gd name="connsiteY11" fmla="*/ 7354 h 10000"/>
              <a:gd name="connsiteX12" fmla="*/ 955 w 9944"/>
              <a:gd name="connsiteY12" fmla="*/ 7237 h 10000"/>
              <a:gd name="connsiteX13" fmla="*/ 1079 w 9944"/>
              <a:gd name="connsiteY13" fmla="*/ 5603 h 10000"/>
              <a:gd name="connsiteX14" fmla="*/ 1146 w 9944"/>
              <a:gd name="connsiteY14" fmla="*/ 4942 h 10000"/>
              <a:gd name="connsiteX15" fmla="*/ 1202 w 9944"/>
              <a:gd name="connsiteY15" fmla="*/ 5603 h 10000"/>
              <a:gd name="connsiteX16" fmla="*/ 1270 w 9944"/>
              <a:gd name="connsiteY16" fmla="*/ 5700 h 10000"/>
              <a:gd name="connsiteX17" fmla="*/ 1393 w 9944"/>
              <a:gd name="connsiteY17" fmla="*/ 5370 h 10000"/>
              <a:gd name="connsiteX18" fmla="*/ 1461 w 9944"/>
              <a:gd name="connsiteY18" fmla="*/ 5700 h 10000"/>
              <a:gd name="connsiteX19" fmla="*/ 1517 w 9944"/>
              <a:gd name="connsiteY19" fmla="*/ 5272 h 10000"/>
              <a:gd name="connsiteX20" fmla="*/ 1584 w 9944"/>
              <a:gd name="connsiteY20" fmla="*/ 5603 h 10000"/>
              <a:gd name="connsiteX21" fmla="*/ 1708 w 9944"/>
              <a:gd name="connsiteY21" fmla="*/ 5058 h 10000"/>
              <a:gd name="connsiteX22" fmla="*/ 1775 w 9944"/>
              <a:gd name="connsiteY22" fmla="*/ 5370 h 10000"/>
              <a:gd name="connsiteX23" fmla="*/ 1843 w 9944"/>
              <a:gd name="connsiteY23" fmla="*/ 5156 h 10000"/>
              <a:gd name="connsiteX24" fmla="*/ 1899 w 9944"/>
              <a:gd name="connsiteY24" fmla="*/ 5486 h 10000"/>
              <a:gd name="connsiteX25" fmla="*/ 2034 w 9944"/>
              <a:gd name="connsiteY25" fmla="*/ 4611 h 10000"/>
              <a:gd name="connsiteX26" fmla="*/ 2090 w 9944"/>
              <a:gd name="connsiteY26" fmla="*/ 5156 h 10000"/>
              <a:gd name="connsiteX27" fmla="*/ 2157 w 9944"/>
              <a:gd name="connsiteY27" fmla="*/ 5272 h 10000"/>
              <a:gd name="connsiteX28" fmla="*/ 2213 w 9944"/>
              <a:gd name="connsiteY28" fmla="*/ 5603 h 10000"/>
              <a:gd name="connsiteX29" fmla="*/ 2281 w 9944"/>
              <a:gd name="connsiteY29" fmla="*/ 5058 h 10000"/>
              <a:gd name="connsiteX30" fmla="*/ 2404 w 9944"/>
              <a:gd name="connsiteY30" fmla="*/ 5486 h 10000"/>
              <a:gd name="connsiteX31" fmla="*/ 2472 w 9944"/>
              <a:gd name="connsiteY31" fmla="*/ 5603 h 10000"/>
              <a:gd name="connsiteX32" fmla="*/ 2539 w 9944"/>
              <a:gd name="connsiteY32" fmla="*/ 5370 h 10000"/>
              <a:gd name="connsiteX33" fmla="*/ 2596 w 9944"/>
              <a:gd name="connsiteY33" fmla="*/ 5370 h 10000"/>
              <a:gd name="connsiteX34" fmla="*/ 2730 w 9944"/>
              <a:gd name="connsiteY34" fmla="*/ 5370 h 10000"/>
              <a:gd name="connsiteX35" fmla="*/ 2787 w 9944"/>
              <a:gd name="connsiteY35" fmla="*/ 4611 h 10000"/>
              <a:gd name="connsiteX36" fmla="*/ 2854 w 9944"/>
              <a:gd name="connsiteY36" fmla="*/ 4942 h 10000"/>
              <a:gd name="connsiteX37" fmla="*/ 2910 w 9944"/>
              <a:gd name="connsiteY37" fmla="*/ 4728 h 10000"/>
              <a:gd name="connsiteX38" fmla="*/ 3045 w 9944"/>
              <a:gd name="connsiteY38" fmla="*/ 6031 h 10000"/>
              <a:gd name="connsiteX39" fmla="*/ 3101 w 9944"/>
              <a:gd name="connsiteY39" fmla="*/ 5272 h 10000"/>
              <a:gd name="connsiteX40" fmla="*/ 3169 w 9944"/>
              <a:gd name="connsiteY40" fmla="*/ 5272 h 10000"/>
              <a:gd name="connsiteX41" fmla="*/ 3236 w 9944"/>
              <a:gd name="connsiteY41" fmla="*/ 5272 h 10000"/>
              <a:gd name="connsiteX42" fmla="*/ 3360 w 9944"/>
              <a:gd name="connsiteY42" fmla="*/ 4611 h 10000"/>
              <a:gd name="connsiteX43" fmla="*/ 3416 w 9944"/>
              <a:gd name="connsiteY43" fmla="*/ 5370 h 10000"/>
              <a:gd name="connsiteX44" fmla="*/ 3483 w 9944"/>
              <a:gd name="connsiteY44" fmla="*/ 5486 h 10000"/>
              <a:gd name="connsiteX45" fmla="*/ 3551 w 9944"/>
              <a:gd name="connsiteY45" fmla="*/ 5058 h 10000"/>
              <a:gd name="connsiteX46" fmla="*/ 3674 w 9944"/>
              <a:gd name="connsiteY46" fmla="*/ 5603 h 10000"/>
              <a:gd name="connsiteX47" fmla="*/ 3742 w 9944"/>
              <a:gd name="connsiteY47" fmla="*/ 4611 h 10000"/>
              <a:gd name="connsiteX48" fmla="*/ 3798 w 9944"/>
              <a:gd name="connsiteY48" fmla="*/ 4825 h 10000"/>
              <a:gd name="connsiteX49" fmla="*/ 3865 w 9944"/>
              <a:gd name="connsiteY49" fmla="*/ 4397 h 10000"/>
              <a:gd name="connsiteX50" fmla="*/ 3989 w 9944"/>
              <a:gd name="connsiteY50" fmla="*/ 5058 h 10000"/>
              <a:gd name="connsiteX51" fmla="*/ 4056 w 9944"/>
              <a:gd name="connsiteY51" fmla="*/ 5156 h 10000"/>
              <a:gd name="connsiteX52" fmla="*/ 4112 w 9944"/>
              <a:gd name="connsiteY52" fmla="*/ 4825 h 10000"/>
              <a:gd name="connsiteX53" fmla="*/ 4180 w 9944"/>
              <a:gd name="connsiteY53" fmla="*/ 5156 h 10000"/>
              <a:gd name="connsiteX54" fmla="*/ 4303 w 9944"/>
              <a:gd name="connsiteY54" fmla="*/ 5156 h 10000"/>
              <a:gd name="connsiteX55" fmla="*/ 4371 w 9944"/>
              <a:gd name="connsiteY55" fmla="*/ 5486 h 10000"/>
              <a:gd name="connsiteX56" fmla="*/ 4438 w 9944"/>
              <a:gd name="connsiteY56" fmla="*/ 5370 h 10000"/>
              <a:gd name="connsiteX57" fmla="*/ 4494 w 9944"/>
              <a:gd name="connsiteY57" fmla="*/ 5272 h 10000"/>
              <a:gd name="connsiteX58" fmla="*/ 4618 w 9944"/>
              <a:gd name="connsiteY58" fmla="*/ 4942 h 10000"/>
              <a:gd name="connsiteX59" fmla="*/ 4685 w 9944"/>
              <a:gd name="connsiteY59" fmla="*/ 4942 h 10000"/>
              <a:gd name="connsiteX60" fmla="*/ 4753 w 9944"/>
              <a:gd name="connsiteY60" fmla="*/ 5272 h 10000"/>
              <a:gd name="connsiteX61" fmla="*/ 4809 w 9944"/>
              <a:gd name="connsiteY61" fmla="*/ 5486 h 10000"/>
              <a:gd name="connsiteX62" fmla="*/ 4944 w 9944"/>
              <a:gd name="connsiteY62" fmla="*/ 5156 h 10000"/>
              <a:gd name="connsiteX63" fmla="*/ 5000 w 9944"/>
              <a:gd name="connsiteY63" fmla="*/ 7354 h 10000"/>
              <a:gd name="connsiteX64" fmla="*/ 5067 w 9944"/>
              <a:gd name="connsiteY64" fmla="*/ 8016 h 10000"/>
              <a:gd name="connsiteX65" fmla="*/ 5135 w 9944"/>
              <a:gd name="connsiteY65" fmla="*/ 7140 h 10000"/>
              <a:gd name="connsiteX66" fmla="*/ 5258 w 9944"/>
              <a:gd name="connsiteY66" fmla="*/ 6265 h 10000"/>
              <a:gd name="connsiteX67" fmla="*/ 5315 w 9944"/>
              <a:gd name="connsiteY67" fmla="*/ 6148 h 10000"/>
              <a:gd name="connsiteX68" fmla="*/ 5382 w 9944"/>
              <a:gd name="connsiteY68" fmla="*/ 5486 h 10000"/>
              <a:gd name="connsiteX69" fmla="*/ 5449 w 9944"/>
              <a:gd name="connsiteY69" fmla="*/ 5700 h 10000"/>
              <a:gd name="connsiteX70" fmla="*/ 5506 w 9944"/>
              <a:gd name="connsiteY70" fmla="*/ 5156 h 10000"/>
              <a:gd name="connsiteX71" fmla="*/ 5640 w 9944"/>
              <a:gd name="connsiteY71" fmla="*/ 4942 h 10000"/>
              <a:gd name="connsiteX72" fmla="*/ 5697 w 9944"/>
              <a:gd name="connsiteY72" fmla="*/ 5370 h 10000"/>
              <a:gd name="connsiteX73" fmla="*/ 5764 w 9944"/>
              <a:gd name="connsiteY73" fmla="*/ 5486 h 10000"/>
              <a:gd name="connsiteX74" fmla="*/ 5820 w 9944"/>
              <a:gd name="connsiteY74" fmla="*/ 6362 h 10000"/>
              <a:gd name="connsiteX75" fmla="*/ 5955 w 9944"/>
              <a:gd name="connsiteY75" fmla="*/ 6265 h 10000"/>
              <a:gd name="connsiteX76" fmla="*/ 6011 w 9944"/>
              <a:gd name="connsiteY76" fmla="*/ 5817 h 10000"/>
              <a:gd name="connsiteX77" fmla="*/ 6079 w 9944"/>
              <a:gd name="connsiteY77" fmla="*/ 7023 h 10000"/>
              <a:gd name="connsiteX78" fmla="*/ 6146 w 9944"/>
              <a:gd name="connsiteY78" fmla="*/ 2743 h 10000"/>
              <a:gd name="connsiteX79" fmla="*/ 6270 w 9944"/>
              <a:gd name="connsiteY79" fmla="*/ 0 h 10000"/>
              <a:gd name="connsiteX80" fmla="*/ 6337 w 9944"/>
              <a:gd name="connsiteY80" fmla="*/ 1323 h 10000"/>
              <a:gd name="connsiteX81" fmla="*/ 6393 w 9944"/>
              <a:gd name="connsiteY81" fmla="*/ 875 h 10000"/>
              <a:gd name="connsiteX82" fmla="*/ 6461 w 9944"/>
              <a:gd name="connsiteY82" fmla="*/ 2082 h 10000"/>
              <a:gd name="connsiteX83" fmla="*/ 6584 w 9944"/>
              <a:gd name="connsiteY83" fmla="*/ 1751 h 10000"/>
              <a:gd name="connsiteX84" fmla="*/ 6652 w 9944"/>
              <a:gd name="connsiteY84" fmla="*/ 1751 h 10000"/>
              <a:gd name="connsiteX85" fmla="*/ 6708 w 9944"/>
              <a:gd name="connsiteY85" fmla="*/ 1965 h 10000"/>
              <a:gd name="connsiteX86" fmla="*/ 6775 w 9944"/>
              <a:gd name="connsiteY86" fmla="*/ 2626 h 10000"/>
              <a:gd name="connsiteX87" fmla="*/ 6899 w 9944"/>
              <a:gd name="connsiteY87" fmla="*/ 1634 h 10000"/>
              <a:gd name="connsiteX88" fmla="*/ 6966 w 9944"/>
              <a:gd name="connsiteY88" fmla="*/ 2082 h 10000"/>
              <a:gd name="connsiteX89" fmla="*/ 7022 w 9944"/>
              <a:gd name="connsiteY89" fmla="*/ 1965 h 10000"/>
              <a:gd name="connsiteX90" fmla="*/ 7090 w 9944"/>
              <a:gd name="connsiteY90" fmla="*/ 992 h 10000"/>
              <a:gd name="connsiteX91" fmla="*/ 7213 w 9944"/>
              <a:gd name="connsiteY91" fmla="*/ 1206 h 10000"/>
              <a:gd name="connsiteX92" fmla="*/ 7281 w 9944"/>
              <a:gd name="connsiteY92" fmla="*/ 545 h 10000"/>
              <a:gd name="connsiteX93" fmla="*/ 7348 w 9944"/>
              <a:gd name="connsiteY93" fmla="*/ 4163 h 10000"/>
              <a:gd name="connsiteX94" fmla="*/ 7404 w 9944"/>
              <a:gd name="connsiteY94" fmla="*/ 5700 h 10000"/>
              <a:gd name="connsiteX95" fmla="*/ 7539 w 9944"/>
              <a:gd name="connsiteY95" fmla="*/ 5700 h 10000"/>
              <a:gd name="connsiteX96" fmla="*/ 7596 w 9944"/>
              <a:gd name="connsiteY96" fmla="*/ 5156 h 10000"/>
              <a:gd name="connsiteX97" fmla="*/ 7663 w 9944"/>
              <a:gd name="connsiteY97" fmla="*/ 5156 h 10000"/>
              <a:gd name="connsiteX98" fmla="*/ 7719 w 9944"/>
              <a:gd name="connsiteY98" fmla="*/ 5700 h 10000"/>
              <a:gd name="connsiteX99" fmla="*/ 7854 w 9944"/>
              <a:gd name="connsiteY99" fmla="*/ 5272 h 10000"/>
              <a:gd name="connsiteX100" fmla="*/ 7910 w 9944"/>
              <a:gd name="connsiteY100" fmla="*/ 4280 h 10000"/>
              <a:gd name="connsiteX101" fmla="*/ 7978 w 9944"/>
              <a:gd name="connsiteY101" fmla="*/ 5058 h 10000"/>
              <a:gd name="connsiteX102" fmla="*/ 8045 w 9944"/>
              <a:gd name="connsiteY102" fmla="*/ 5058 h 10000"/>
              <a:gd name="connsiteX103" fmla="*/ 8169 w 9944"/>
              <a:gd name="connsiteY103" fmla="*/ 4611 h 10000"/>
              <a:gd name="connsiteX104" fmla="*/ 8225 w 9944"/>
              <a:gd name="connsiteY104" fmla="*/ 5058 h 10000"/>
              <a:gd name="connsiteX105" fmla="*/ 8292 w 9944"/>
              <a:gd name="connsiteY105" fmla="*/ 5156 h 10000"/>
              <a:gd name="connsiteX106" fmla="*/ 8360 w 9944"/>
              <a:gd name="connsiteY106" fmla="*/ 5156 h 10000"/>
              <a:gd name="connsiteX107" fmla="*/ 8416 w 9944"/>
              <a:gd name="connsiteY107" fmla="*/ 5058 h 10000"/>
              <a:gd name="connsiteX108" fmla="*/ 8551 w 9944"/>
              <a:gd name="connsiteY108" fmla="*/ 4825 h 10000"/>
              <a:gd name="connsiteX109" fmla="*/ 8607 w 9944"/>
              <a:gd name="connsiteY109" fmla="*/ 5058 h 10000"/>
              <a:gd name="connsiteX110" fmla="*/ 8674 w 9944"/>
              <a:gd name="connsiteY110" fmla="*/ 4825 h 10000"/>
              <a:gd name="connsiteX111" fmla="*/ 8742 w 9944"/>
              <a:gd name="connsiteY111" fmla="*/ 5272 h 10000"/>
              <a:gd name="connsiteX112" fmla="*/ 8865 w 9944"/>
              <a:gd name="connsiteY112" fmla="*/ 4942 h 10000"/>
              <a:gd name="connsiteX113" fmla="*/ 8921 w 9944"/>
              <a:gd name="connsiteY113" fmla="*/ 5370 h 10000"/>
              <a:gd name="connsiteX114" fmla="*/ 8989 w 9944"/>
              <a:gd name="connsiteY114" fmla="*/ 4942 h 10000"/>
              <a:gd name="connsiteX115" fmla="*/ 9056 w 9944"/>
              <a:gd name="connsiteY115" fmla="*/ 5603 h 10000"/>
              <a:gd name="connsiteX116" fmla="*/ 9180 w 9944"/>
              <a:gd name="connsiteY116" fmla="*/ 5370 h 10000"/>
              <a:gd name="connsiteX117" fmla="*/ 9247 w 9944"/>
              <a:gd name="connsiteY117" fmla="*/ 5370 h 10000"/>
              <a:gd name="connsiteX118" fmla="*/ 9303 w 9944"/>
              <a:gd name="connsiteY118" fmla="*/ 4611 h 10000"/>
              <a:gd name="connsiteX119" fmla="*/ 9371 w 9944"/>
              <a:gd name="connsiteY119" fmla="*/ 5486 h 10000"/>
              <a:gd name="connsiteX120" fmla="*/ 9494 w 9944"/>
              <a:gd name="connsiteY120" fmla="*/ 5603 h 10000"/>
              <a:gd name="connsiteX121" fmla="*/ 9562 w 9944"/>
              <a:gd name="connsiteY121" fmla="*/ 5058 h 10000"/>
              <a:gd name="connsiteX122" fmla="*/ 9618 w 9944"/>
              <a:gd name="connsiteY122" fmla="*/ 5603 h 10000"/>
              <a:gd name="connsiteX123" fmla="*/ 9685 w 9944"/>
              <a:gd name="connsiteY123" fmla="*/ 5486 h 10000"/>
              <a:gd name="connsiteX124" fmla="*/ 9809 w 9944"/>
              <a:gd name="connsiteY124" fmla="*/ 5058 h 10000"/>
              <a:gd name="connsiteX125" fmla="*/ 9876 w 9944"/>
              <a:gd name="connsiteY125" fmla="*/ 5058 h 10000"/>
              <a:gd name="connsiteX126" fmla="*/ 9944 w 9944"/>
              <a:gd name="connsiteY126" fmla="*/ 4728 h 10000"/>
              <a:gd name="connsiteX0" fmla="*/ 0 w 9932"/>
              <a:gd name="connsiteY0" fmla="*/ 10000 h 10000"/>
              <a:gd name="connsiteX1" fmla="*/ 136 w 9932"/>
              <a:gd name="connsiteY1" fmla="*/ 9767 h 10000"/>
              <a:gd name="connsiteX2" fmla="*/ 192 w 9932"/>
              <a:gd name="connsiteY2" fmla="*/ 9767 h 10000"/>
              <a:gd name="connsiteX3" fmla="*/ 259 w 9932"/>
              <a:gd name="connsiteY3" fmla="*/ 9339 h 10000"/>
              <a:gd name="connsiteX4" fmla="*/ 317 w 9932"/>
              <a:gd name="connsiteY4" fmla="*/ 9125 h 10000"/>
              <a:gd name="connsiteX5" fmla="*/ 452 w 9932"/>
              <a:gd name="connsiteY5" fmla="*/ 8560 h 10000"/>
              <a:gd name="connsiteX6" fmla="*/ 509 w 9932"/>
              <a:gd name="connsiteY6" fmla="*/ 8560 h 10000"/>
              <a:gd name="connsiteX7" fmla="*/ 576 w 9932"/>
              <a:gd name="connsiteY7" fmla="*/ 7568 h 10000"/>
              <a:gd name="connsiteX8" fmla="*/ 644 w 9932"/>
              <a:gd name="connsiteY8" fmla="*/ 7568 h 10000"/>
              <a:gd name="connsiteX9" fmla="*/ 768 w 9932"/>
              <a:gd name="connsiteY9" fmla="*/ 7685 h 10000"/>
              <a:gd name="connsiteX10" fmla="*/ 836 w 9932"/>
              <a:gd name="connsiteY10" fmla="*/ 7802 h 10000"/>
              <a:gd name="connsiteX11" fmla="*/ 893 w 9932"/>
              <a:gd name="connsiteY11" fmla="*/ 7354 h 10000"/>
              <a:gd name="connsiteX12" fmla="*/ 960 w 9932"/>
              <a:gd name="connsiteY12" fmla="*/ 7237 h 10000"/>
              <a:gd name="connsiteX13" fmla="*/ 1085 w 9932"/>
              <a:gd name="connsiteY13" fmla="*/ 5603 h 10000"/>
              <a:gd name="connsiteX14" fmla="*/ 1152 w 9932"/>
              <a:gd name="connsiteY14" fmla="*/ 4942 h 10000"/>
              <a:gd name="connsiteX15" fmla="*/ 1209 w 9932"/>
              <a:gd name="connsiteY15" fmla="*/ 5603 h 10000"/>
              <a:gd name="connsiteX16" fmla="*/ 1277 w 9932"/>
              <a:gd name="connsiteY16" fmla="*/ 5700 h 10000"/>
              <a:gd name="connsiteX17" fmla="*/ 1401 w 9932"/>
              <a:gd name="connsiteY17" fmla="*/ 5370 h 10000"/>
              <a:gd name="connsiteX18" fmla="*/ 1469 w 9932"/>
              <a:gd name="connsiteY18" fmla="*/ 5700 h 10000"/>
              <a:gd name="connsiteX19" fmla="*/ 1526 w 9932"/>
              <a:gd name="connsiteY19" fmla="*/ 5272 h 10000"/>
              <a:gd name="connsiteX20" fmla="*/ 1593 w 9932"/>
              <a:gd name="connsiteY20" fmla="*/ 5603 h 10000"/>
              <a:gd name="connsiteX21" fmla="*/ 1718 w 9932"/>
              <a:gd name="connsiteY21" fmla="*/ 5058 h 10000"/>
              <a:gd name="connsiteX22" fmla="*/ 1785 w 9932"/>
              <a:gd name="connsiteY22" fmla="*/ 5370 h 10000"/>
              <a:gd name="connsiteX23" fmla="*/ 1853 w 9932"/>
              <a:gd name="connsiteY23" fmla="*/ 5156 h 10000"/>
              <a:gd name="connsiteX24" fmla="*/ 1910 w 9932"/>
              <a:gd name="connsiteY24" fmla="*/ 5486 h 10000"/>
              <a:gd name="connsiteX25" fmla="*/ 2045 w 9932"/>
              <a:gd name="connsiteY25" fmla="*/ 4611 h 10000"/>
              <a:gd name="connsiteX26" fmla="*/ 2102 w 9932"/>
              <a:gd name="connsiteY26" fmla="*/ 5156 h 10000"/>
              <a:gd name="connsiteX27" fmla="*/ 2169 w 9932"/>
              <a:gd name="connsiteY27" fmla="*/ 5272 h 10000"/>
              <a:gd name="connsiteX28" fmla="*/ 2225 w 9932"/>
              <a:gd name="connsiteY28" fmla="*/ 5603 h 10000"/>
              <a:gd name="connsiteX29" fmla="*/ 2294 w 9932"/>
              <a:gd name="connsiteY29" fmla="*/ 5058 h 10000"/>
              <a:gd name="connsiteX30" fmla="*/ 2418 w 9932"/>
              <a:gd name="connsiteY30" fmla="*/ 5486 h 10000"/>
              <a:gd name="connsiteX31" fmla="*/ 2486 w 9932"/>
              <a:gd name="connsiteY31" fmla="*/ 5603 h 10000"/>
              <a:gd name="connsiteX32" fmla="*/ 2553 w 9932"/>
              <a:gd name="connsiteY32" fmla="*/ 5370 h 10000"/>
              <a:gd name="connsiteX33" fmla="*/ 2611 w 9932"/>
              <a:gd name="connsiteY33" fmla="*/ 5370 h 10000"/>
              <a:gd name="connsiteX34" fmla="*/ 2745 w 9932"/>
              <a:gd name="connsiteY34" fmla="*/ 5370 h 10000"/>
              <a:gd name="connsiteX35" fmla="*/ 2803 w 9932"/>
              <a:gd name="connsiteY35" fmla="*/ 4611 h 10000"/>
              <a:gd name="connsiteX36" fmla="*/ 2870 w 9932"/>
              <a:gd name="connsiteY36" fmla="*/ 4942 h 10000"/>
              <a:gd name="connsiteX37" fmla="*/ 2926 w 9932"/>
              <a:gd name="connsiteY37" fmla="*/ 4728 h 10000"/>
              <a:gd name="connsiteX38" fmla="*/ 3062 w 9932"/>
              <a:gd name="connsiteY38" fmla="*/ 6031 h 10000"/>
              <a:gd name="connsiteX39" fmla="*/ 3118 w 9932"/>
              <a:gd name="connsiteY39" fmla="*/ 5272 h 10000"/>
              <a:gd name="connsiteX40" fmla="*/ 3187 w 9932"/>
              <a:gd name="connsiteY40" fmla="*/ 5272 h 10000"/>
              <a:gd name="connsiteX41" fmla="*/ 3254 w 9932"/>
              <a:gd name="connsiteY41" fmla="*/ 5272 h 10000"/>
              <a:gd name="connsiteX42" fmla="*/ 3379 w 9932"/>
              <a:gd name="connsiteY42" fmla="*/ 4611 h 10000"/>
              <a:gd name="connsiteX43" fmla="*/ 3435 w 9932"/>
              <a:gd name="connsiteY43" fmla="*/ 5370 h 10000"/>
              <a:gd name="connsiteX44" fmla="*/ 3503 w 9932"/>
              <a:gd name="connsiteY44" fmla="*/ 5486 h 10000"/>
              <a:gd name="connsiteX45" fmla="*/ 3571 w 9932"/>
              <a:gd name="connsiteY45" fmla="*/ 5058 h 10000"/>
              <a:gd name="connsiteX46" fmla="*/ 3695 w 9932"/>
              <a:gd name="connsiteY46" fmla="*/ 5603 h 10000"/>
              <a:gd name="connsiteX47" fmla="*/ 3763 w 9932"/>
              <a:gd name="connsiteY47" fmla="*/ 4611 h 10000"/>
              <a:gd name="connsiteX48" fmla="*/ 3819 w 9932"/>
              <a:gd name="connsiteY48" fmla="*/ 4825 h 10000"/>
              <a:gd name="connsiteX49" fmla="*/ 3887 w 9932"/>
              <a:gd name="connsiteY49" fmla="*/ 4397 h 10000"/>
              <a:gd name="connsiteX50" fmla="*/ 4011 w 9932"/>
              <a:gd name="connsiteY50" fmla="*/ 5058 h 10000"/>
              <a:gd name="connsiteX51" fmla="*/ 4079 w 9932"/>
              <a:gd name="connsiteY51" fmla="*/ 5156 h 10000"/>
              <a:gd name="connsiteX52" fmla="*/ 4135 w 9932"/>
              <a:gd name="connsiteY52" fmla="*/ 4825 h 10000"/>
              <a:gd name="connsiteX53" fmla="*/ 4204 w 9932"/>
              <a:gd name="connsiteY53" fmla="*/ 5156 h 10000"/>
              <a:gd name="connsiteX54" fmla="*/ 4327 w 9932"/>
              <a:gd name="connsiteY54" fmla="*/ 5156 h 10000"/>
              <a:gd name="connsiteX55" fmla="*/ 4396 w 9932"/>
              <a:gd name="connsiteY55" fmla="*/ 5486 h 10000"/>
              <a:gd name="connsiteX56" fmla="*/ 4463 w 9932"/>
              <a:gd name="connsiteY56" fmla="*/ 5370 h 10000"/>
              <a:gd name="connsiteX57" fmla="*/ 4519 w 9932"/>
              <a:gd name="connsiteY57" fmla="*/ 5272 h 10000"/>
              <a:gd name="connsiteX58" fmla="*/ 4644 w 9932"/>
              <a:gd name="connsiteY58" fmla="*/ 4942 h 10000"/>
              <a:gd name="connsiteX59" fmla="*/ 4711 w 9932"/>
              <a:gd name="connsiteY59" fmla="*/ 4942 h 10000"/>
              <a:gd name="connsiteX60" fmla="*/ 4780 w 9932"/>
              <a:gd name="connsiteY60" fmla="*/ 5272 h 10000"/>
              <a:gd name="connsiteX61" fmla="*/ 4836 w 9932"/>
              <a:gd name="connsiteY61" fmla="*/ 5486 h 10000"/>
              <a:gd name="connsiteX62" fmla="*/ 4972 w 9932"/>
              <a:gd name="connsiteY62" fmla="*/ 5156 h 10000"/>
              <a:gd name="connsiteX63" fmla="*/ 5028 w 9932"/>
              <a:gd name="connsiteY63" fmla="*/ 7354 h 10000"/>
              <a:gd name="connsiteX64" fmla="*/ 5096 w 9932"/>
              <a:gd name="connsiteY64" fmla="*/ 8016 h 10000"/>
              <a:gd name="connsiteX65" fmla="*/ 5164 w 9932"/>
              <a:gd name="connsiteY65" fmla="*/ 7140 h 10000"/>
              <a:gd name="connsiteX66" fmla="*/ 5288 w 9932"/>
              <a:gd name="connsiteY66" fmla="*/ 6265 h 10000"/>
              <a:gd name="connsiteX67" fmla="*/ 5345 w 9932"/>
              <a:gd name="connsiteY67" fmla="*/ 6148 h 10000"/>
              <a:gd name="connsiteX68" fmla="*/ 5412 w 9932"/>
              <a:gd name="connsiteY68" fmla="*/ 5486 h 10000"/>
              <a:gd name="connsiteX69" fmla="*/ 5480 w 9932"/>
              <a:gd name="connsiteY69" fmla="*/ 5700 h 10000"/>
              <a:gd name="connsiteX70" fmla="*/ 5537 w 9932"/>
              <a:gd name="connsiteY70" fmla="*/ 5156 h 10000"/>
              <a:gd name="connsiteX71" fmla="*/ 5672 w 9932"/>
              <a:gd name="connsiteY71" fmla="*/ 4942 h 10000"/>
              <a:gd name="connsiteX72" fmla="*/ 5729 w 9932"/>
              <a:gd name="connsiteY72" fmla="*/ 5370 h 10000"/>
              <a:gd name="connsiteX73" fmla="*/ 5796 w 9932"/>
              <a:gd name="connsiteY73" fmla="*/ 5486 h 10000"/>
              <a:gd name="connsiteX74" fmla="*/ 5853 w 9932"/>
              <a:gd name="connsiteY74" fmla="*/ 6362 h 10000"/>
              <a:gd name="connsiteX75" fmla="*/ 5989 w 9932"/>
              <a:gd name="connsiteY75" fmla="*/ 6265 h 10000"/>
              <a:gd name="connsiteX76" fmla="*/ 6045 w 9932"/>
              <a:gd name="connsiteY76" fmla="*/ 5817 h 10000"/>
              <a:gd name="connsiteX77" fmla="*/ 6113 w 9932"/>
              <a:gd name="connsiteY77" fmla="*/ 7023 h 10000"/>
              <a:gd name="connsiteX78" fmla="*/ 6181 w 9932"/>
              <a:gd name="connsiteY78" fmla="*/ 2743 h 10000"/>
              <a:gd name="connsiteX79" fmla="*/ 6305 w 9932"/>
              <a:gd name="connsiteY79" fmla="*/ 0 h 10000"/>
              <a:gd name="connsiteX80" fmla="*/ 6373 w 9932"/>
              <a:gd name="connsiteY80" fmla="*/ 1323 h 10000"/>
              <a:gd name="connsiteX81" fmla="*/ 6429 w 9932"/>
              <a:gd name="connsiteY81" fmla="*/ 875 h 10000"/>
              <a:gd name="connsiteX82" fmla="*/ 6497 w 9932"/>
              <a:gd name="connsiteY82" fmla="*/ 2082 h 10000"/>
              <a:gd name="connsiteX83" fmla="*/ 6621 w 9932"/>
              <a:gd name="connsiteY83" fmla="*/ 1751 h 10000"/>
              <a:gd name="connsiteX84" fmla="*/ 6689 w 9932"/>
              <a:gd name="connsiteY84" fmla="*/ 1751 h 10000"/>
              <a:gd name="connsiteX85" fmla="*/ 6746 w 9932"/>
              <a:gd name="connsiteY85" fmla="*/ 1965 h 10000"/>
              <a:gd name="connsiteX86" fmla="*/ 6813 w 9932"/>
              <a:gd name="connsiteY86" fmla="*/ 2626 h 10000"/>
              <a:gd name="connsiteX87" fmla="*/ 6938 w 9932"/>
              <a:gd name="connsiteY87" fmla="*/ 1634 h 10000"/>
              <a:gd name="connsiteX88" fmla="*/ 7005 w 9932"/>
              <a:gd name="connsiteY88" fmla="*/ 2082 h 10000"/>
              <a:gd name="connsiteX89" fmla="*/ 7062 w 9932"/>
              <a:gd name="connsiteY89" fmla="*/ 1965 h 10000"/>
              <a:gd name="connsiteX90" fmla="*/ 7130 w 9932"/>
              <a:gd name="connsiteY90" fmla="*/ 992 h 10000"/>
              <a:gd name="connsiteX91" fmla="*/ 7254 w 9932"/>
              <a:gd name="connsiteY91" fmla="*/ 1206 h 10000"/>
              <a:gd name="connsiteX92" fmla="*/ 7322 w 9932"/>
              <a:gd name="connsiteY92" fmla="*/ 545 h 10000"/>
              <a:gd name="connsiteX93" fmla="*/ 7389 w 9932"/>
              <a:gd name="connsiteY93" fmla="*/ 4163 h 10000"/>
              <a:gd name="connsiteX94" fmla="*/ 7446 w 9932"/>
              <a:gd name="connsiteY94" fmla="*/ 5700 h 10000"/>
              <a:gd name="connsiteX95" fmla="*/ 7581 w 9932"/>
              <a:gd name="connsiteY95" fmla="*/ 5700 h 10000"/>
              <a:gd name="connsiteX96" fmla="*/ 7639 w 9932"/>
              <a:gd name="connsiteY96" fmla="*/ 5156 h 10000"/>
              <a:gd name="connsiteX97" fmla="*/ 7706 w 9932"/>
              <a:gd name="connsiteY97" fmla="*/ 5156 h 10000"/>
              <a:gd name="connsiteX98" fmla="*/ 7762 w 9932"/>
              <a:gd name="connsiteY98" fmla="*/ 5700 h 10000"/>
              <a:gd name="connsiteX99" fmla="*/ 7898 w 9932"/>
              <a:gd name="connsiteY99" fmla="*/ 5272 h 10000"/>
              <a:gd name="connsiteX100" fmla="*/ 7955 w 9932"/>
              <a:gd name="connsiteY100" fmla="*/ 4280 h 10000"/>
              <a:gd name="connsiteX101" fmla="*/ 8023 w 9932"/>
              <a:gd name="connsiteY101" fmla="*/ 5058 h 10000"/>
              <a:gd name="connsiteX102" fmla="*/ 8090 w 9932"/>
              <a:gd name="connsiteY102" fmla="*/ 5058 h 10000"/>
              <a:gd name="connsiteX103" fmla="*/ 8215 w 9932"/>
              <a:gd name="connsiteY103" fmla="*/ 4611 h 10000"/>
              <a:gd name="connsiteX104" fmla="*/ 8271 w 9932"/>
              <a:gd name="connsiteY104" fmla="*/ 5058 h 10000"/>
              <a:gd name="connsiteX105" fmla="*/ 8339 w 9932"/>
              <a:gd name="connsiteY105" fmla="*/ 5156 h 10000"/>
              <a:gd name="connsiteX106" fmla="*/ 8407 w 9932"/>
              <a:gd name="connsiteY106" fmla="*/ 5156 h 10000"/>
              <a:gd name="connsiteX107" fmla="*/ 8463 w 9932"/>
              <a:gd name="connsiteY107" fmla="*/ 5058 h 10000"/>
              <a:gd name="connsiteX108" fmla="*/ 8599 w 9932"/>
              <a:gd name="connsiteY108" fmla="*/ 4825 h 10000"/>
              <a:gd name="connsiteX109" fmla="*/ 8655 w 9932"/>
              <a:gd name="connsiteY109" fmla="*/ 5058 h 10000"/>
              <a:gd name="connsiteX110" fmla="*/ 8723 w 9932"/>
              <a:gd name="connsiteY110" fmla="*/ 4825 h 10000"/>
              <a:gd name="connsiteX111" fmla="*/ 8791 w 9932"/>
              <a:gd name="connsiteY111" fmla="*/ 5272 h 10000"/>
              <a:gd name="connsiteX112" fmla="*/ 8915 w 9932"/>
              <a:gd name="connsiteY112" fmla="*/ 4942 h 10000"/>
              <a:gd name="connsiteX113" fmla="*/ 8971 w 9932"/>
              <a:gd name="connsiteY113" fmla="*/ 5370 h 10000"/>
              <a:gd name="connsiteX114" fmla="*/ 9040 w 9932"/>
              <a:gd name="connsiteY114" fmla="*/ 4942 h 10000"/>
              <a:gd name="connsiteX115" fmla="*/ 9107 w 9932"/>
              <a:gd name="connsiteY115" fmla="*/ 5603 h 10000"/>
              <a:gd name="connsiteX116" fmla="*/ 9232 w 9932"/>
              <a:gd name="connsiteY116" fmla="*/ 5370 h 10000"/>
              <a:gd name="connsiteX117" fmla="*/ 9299 w 9932"/>
              <a:gd name="connsiteY117" fmla="*/ 5370 h 10000"/>
              <a:gd name="connsiteX118" fmla="*/ 9355 w 9932"/>
              <a:gd name="connsiteY118" fmla="*/ 4611 h 10000"/>
              <a:gd name="connsiteX119" fmla="*/ 9424 w 9932"/>
              <a:gd name="connsiteY119" fmla="*/ 5486 h 10000"/>
              <a:gd name="connsiteX120" fmla="*/ 9547 w 9932"/>
              <a:gd name="connsiteY120" fmla="*/ 5603 h 10000"/>
              <a:gd name="connsiteX121" fmla="*/ 9616 w 9932"/>
              <a:gd name="connsiteY121" fmla="*/ 5058 h 10000"/>
              <a:gd name="connsiteX122" fmla="*/ 9672 w 9932"/>
              <a:gd name="connsiteY122" fmla="*/ 5603 h 10000"/>
              <a:gd name="connsiteX123" fmla="*/ 9740 w 9932"/>
              <a:gd name="connsiteY123" fmla="*/ 5486 h 10000"/>
              <a:gd name="connsiteX124" fmla="*/ 9864 w 9932"/>
              <a:gd name="connsiteY124" fmla="*/ 5058 h 10000"/>
              <a:gd name="connsiteX125" fmla="*/ 9932 w 9932"/>
              <a:gd name="connsiteY125" fmla="*/ 5058 h 10000"/>
              <a:gd name="connsiteX0" fmla="*/ 0 w 9932"/>
              <a:gd name="connsiteY0" fmla="*/ 10000 h 10000"/>
              <a:gd name="connsiteX1" fmla="*/ 137 w 9932"/>
              <a:gd name="connsiteY1" fmla="*/ 9767 h 10000"/>
              <a:gd name="connsiteX2" fmla="*/ 193 w 9932"/>
              <a:gd name="connsiteY2" fmla="*/ 9767 h 10000"/>
              <a:gd name="connsiteX3" fmla="*/ 261 w 9932"/>
              <a:gd name="connsiteY3" fmla="*/ 9339 h 10000"/>
              <a:gd name="connsiteX4" fmla="*/ 319 w 9932"/>
              <a:gd name="connsiteY4" fmla="*/ 9125 h 10000"/>
              <a:gd name="connsiteX5" fmla="*/ 455 w 9932"/>
              <a:gd name="connsiteY5" fmla="*/ 8560 h 10000"/>
              <a:gd name="connsiteX6" fmla="*/ 512 w 9932"/>
              <a:gd name="connsiteY6" fmla="*/ 8560 h 10000"/>
              <a:gd name="connsiteX7" fmla="*/ 580 w 9932"/>
              <a:gd name="connsiteY7" fmla="*/ 7568 h 10000"/>
              <a:gd name="connsiteX8" fmla="*/ 648 w 9932"/>
              <a:gd name="connsiteY8" fmla="*/ 7568 h 10000"/>
              <a:gd name="connsiteX9" fmla="*/ 773 w 9932"/>
              <a:gd name="connsiteY9" fmla="*/ 7685 h 10000"/>
              <a:gd name="connsiteX10" fmla="*/ 842 w 9932"/>
              <a:gd name="connsiteY10" fmla="*/ 7802 h 10000"/>
              <a:gd name="connsiteX11" fmla="*/ 899 w 9932"/>
              <a:gd name="connsiteY11" fmla="*/ 7354 h 10000"/>
              <a:gd name="connsiteX12" fmla="*/ 967 w 9932"/>
              <a:gd name="connsiteY12" fmla="*/ 7237 h 10000"/>
              <a:gd name="connsiteX13" fmla="*/ 1092 w 9932"/>
              <a:gd name="connsiteY13" fmla="*/ 5603 h 10000"/>
              <a:gd name="connsiteX14" fmla="*/ 1160 w 9932"/>
              <a:gd name="connsiteY14" fmla="*/ 4942 h 10000"/>
              <a:gd name="connsiteX15" fmla="*/ 1217 w 9932"/>
              <a:gd name="connsiteY15" fmla="*/ 5603 h 10000"/>
              <a:gd name="connsiteX16" fmla="*/ 1286 w 9932"/>
              <a:gd name="connsiteY16" fmla="*/ 5700 h 10000"/>
              <a:gd name="connsiteX17" fmla="*/ 1411 w 9932"/>
              <a:gd name="connsiteY17" fmla="*/ 5370 h 10000"/>
              <a:gd name="connsiteX18" fmla="*/ 1479 w 9932"/>
              <a:gd name="connsiteY18" fmla="*/ 5700 h 10000"/>
              <a:gd name="connsiteX19" fmla="*/ 1536 w 9932"/>
              <a:gd name="connsiteY19" fmla="*/ 5272 h 10000"/>
              <a:gd name="connsiteX20" fmla="*/ 1604 w 9932"/>
              <a:gd name="connsiteY20" fmla="*/ 5603 h 10000"/>
              <a:gd name="connsiteX21" fmla="*/ 1730 w 9932"/>
              <a:gd name="connsiteY21" fmla="*/ 5058 h 10000"/>
              <a:gd name="connsiteX22" fmla="*/ 1797 w 9932"/>
              <a:gd name="connsiteY22" fmla="*/ 5370 h 10000"/>
              <a:gd name="connsiteX23" fmla="*/ 1866 w 9932"/>
              <a:gd name="connsiteY23" fmla="*/ 5156 h 10000"/>
              <a:gd name="connsiteX24" fmla="*/ 1923 w 9932"/>
              <a:gd name="connsiteY24" fmla="*/ 5486 h 10000"/>
              <a:gd name="connsiteX25" fmla="*/ 2059 w 9932"/>
              <a:gd name="connsiteY25" fmla="*/ 4611 h 10000"/>
              <a:gd name="connsiteX26" fmla="*/ 2116 w 9932"/>
              <a:gd name="connsiteY26" fmla="*/ 5156 h 10000"/>
              <a:gd name="connsiteX27" fmla="*/ 2184 w 9932"/>
              <a:gd name="connsiteY27" fmla="*/ 5272 h 10000"/>
              <a:gd name="connsiteX28" fmla="*/ 2240 w 9932"/>
              <a:gd name="connsiteY28" fmla="*/ 5603 h 10000"/>
              <a:gd name="connsiteX29" fmla="*/ 2310 w 9932"/>
              <a:gd name="connsiteY29" fmla="*/ 5058 h 10000"/>
              <a:gd name="connsiteX30" fmla="*/ 2435 w 9932"/>
              <a:gd name="connsiteY30" fmla="*/ 5486 h 10000"/>
              <a:gd name="connsiteX31" fmla="*/ 2503 w 9932"/>
              <a:gd name="connsiteY31" fmla="*/ 5603 h 10000"/>
              <a:gd name="connsiteX32" fmla="*/ 2570 w 9932"/>
              <a:gd name="connsiteY32" fmla="*/ 5370 h 10000"/>
              <a:gd name="connsiteX33" fmla="*/ 2629 w 9932"/>
              <a:gd name="connsiteY33" fmla="*/ 5370 h 10000"/>
              <a:gd name="connsiteX34" fmla="*/ 2764 w 9932"/>
              <a:gd name="connsiteY34" fmla="*/ 5370 h 10000"/>
              <a:gd name="connsiteX35" fmla="*/ 2822 w 9932"/>
              <a:gd name="connsiteY35" fmla="*/ 4611 h 10000"/>
              <a:gd name="connsiteX36" fmla="*/ 2890 w 9932"/>
              <a:gd name="connsiteY36" fmla="*/ 4942 h 10000"/>
              <a:gd name="connsiteX37" fmla="*/ 2946 w 9932"/>
              <a:gd name="connsiteY37" fmla="*/ 4728 h 10000"/>
              <a:gd name="connsiteX38" fmla="*/ 3083 w 9932"/>
              <a:gd name="connsiteY38" fmla="*/ 6031 h 10000"/>
              <a:gd name="connsiteX39" fmla="*/ 3139 w 9932"/>
              <a:gd name="connsiteY39" fmla="*/ 5272 h 10000"/>
              <a:gd name="connsiteX40" fmla="*/ 3209 w 9932"/>
              <a:gd name="connsiteY40" fmla="*/ 5272 h 10000"/>
              <a:gd name="connsiteX41" fmla="*/ 3276 w 9932"/>
              <a:gd name="connsiteY41" fmla="*/ 5272 h 10000"/>
              <a:gd name="connsiteX42" fmla="*/ 3402 w 9932"/>
              <a:gd name="connsiteY42" fmla="*/ 4611 h 10000"/>
              <a:gd name="connsiteX43" fmla="*/ 3459 w 9932"/>
              <a:gd name="connsiteY43" fmla="*/ 5370 h 10000"/>
              <a:gd name="connsiteX44" fmla="*/ 3527 w 9932"/>
              <a:gd name="connsiteY44" fmla="*/ 5486 h 10000"/>
              <a:gd name="connsiteX45" fmla="*/ 3595 w 9932"/>
              <a:gd name="connsiteY45" fmla="*/ 5058 h 10000"/>
              <a:gd name="connsiteX46" fmla="*/ 3720 w 9932"/>
              <a:gd name="connsiteY46" fmla="*/ 5603 h 10000"/>
              <a:gd name="connsiteX47" fmla="*/ 3789 w 9932"/>
              <a:gd name="connsiteY47" fmla="*/ 4611 h 10000"/>
              <a:gd name="connsiteX48" fmla="*/ 3845 w 9932"/>
              <a:gd name="connsiteY48" fmla="*/ 4825 h 10000"/>
              <a:gd name="connsiteX49" fmla="*/ 3914 w 9932"/>
              <a:gd name="connsiteY49" fmla="*/ 4397 h 10000"/>
              <a:gd name="connsiteX50" fmla="*/ 4038 w 9932"/>
              <a:gd name="connsiteY50" fmla="*/ 5058 h 10000"/>
              <a:gd name="connsiteX51" fmla="*/ 4107 w 9932"/>
              <a:gd name="connsiteY51" fmla="*/ 5156 h 10000"/>
              <a:gd name="connsiteX52" fmla="*/ 4163 w 9932"/>
              <a:gd name="connsiteY52" fmla="*/ 4825 h 10000"/>
              <a:gd name="connsiteX53" fmla="*/ 4233 w 9932"/>
              <a:gd name="connsiteY53" fmla="*/ 5156 h 10000"/>
              <a:gd name="connsiteX54" fmla="*/ 4357 w 9932"/>
              <a:gd name="connsiteY54" fmla="*/ 5156 h 10000"/>
              <a:gd name="connsiteX55" fmla="*/ 4426 w 9932"/>
              <a:gd name="connsiteY55" fmla="*/ 5486 h 10000"/>
              <a:gd name="connsiteX56" fmla="*/ 4494 w 9932"/>
              <a:gd name="connsiteY56" fmla="*/ 5370 h 10000"/>
              <a:gd name="connsiteX57" fmla="*/ 4550 w 9932"/>
              <a:gd name="connsiteY57" fmla="*/ 5272 h 10000"/>
              <a:gd name="connsiteX58" fmla="*/ 4676 w 9932"/>
              <a:gd name="connsiteY58" fmla="*/ 4942 h 10000"/>
              <a:gd name="connsiteX59" fmla="*/ 4743 w 9932"/>
              <a:gd name="connsiteY59" fmla="*/ 4942 h 10000"/>
              <a:gd name="connsiteX60" fmla="*/ 4813 w 9932"/>
              <a:gd name="connsiteY60" fmla="*/ 5272 h 10000"/>
              <a:gd name="connsiteX61" fmla="*/ 4869 w 9932"/>
              <a:gd name="connsiteY61" fmla="*/ 5486 h 10000"/>
              <a:gd name="connsiteX62" fmla="*/ 5006 w 9932"/>
              <a:gd name="connsiteY62" fmla="*/ 5156 h 10000"/>
              <a:gd name="connsiteX63" fmla="*/ 5062 w 9932"/>
              <a:gd name="connsiteY63" fmla="*/ 7354 h 10000"/>
              <a:gd name="connsiteX64" fmla="*/ 5131 w 9932"/>
              <a:gd name="connsiteY64" fmla="*/ 8016 h 10000"/>
              <a:gd name="connsiteX65" fmla="*/ 5199 w 9932"/>
              <a:gd name="connsiteY65" fmla="*/ 7140 h 10000"/>
              <a:gd name="connsiteX66" fmla="*/ 5324 w 9932"/>
              <a:gd name="connsiteY66" fmla="*/ 6265 h 10000"/>
              <a:gd name="connsiteX67" fmla="*/ 5382 w 9932"/>
              <a:gd name="connsiteY67" fmla="*/ 6148 h 10000"/>
              <a:gd name="connsiteX68" fmla="*/ 5449 w 9932"/>
              <a:gd name="connsiteY68" fmla="*/ 5486 h 10000"/>
              <a:gd name="connsiteX69" fmla="*/ 5518 w 9932"/>
              <a:gd name="connsiteY69" fmla="*/ 5700 h 10000"/>
              <a:gd name="connsiteX70" fmla="*/ 5575 w 9932"/>
              <a:gd name="connsiteY70" fmla="*/ 5156 h 10000"/>
              <a:gd name="connsiteX71" fmla="*/ 5711 w 9932"/>
              <a:gd name="connsiteY71" fmla="*/ 4942 h 10000"/>
              <a:gd name="connsiteX72" fmla="*/ 5768 w 9932"/>
              <a:gd name="connsiteY72" fmla="*/ 5370 h 10000"/>
              <a:gd name="connsiteX73" fmla="*/ 5836 w 9932"/>
              <a:gd name="connsiteY73" fmla="*/ 5486 h 10000"/>
              <a:gd name="connsiteX74" fmla="*/ 5893 w 9932"/>
              <a:gd name="connsiteY74" fmla="*/ 6362 h 10000"/>
              <a:gd name="connsiteX75" fmla="*/ 6030 w 9932"/>
              <a:gd name="connsiteY75" fmla="*/ 6265 h 10000"/>
              <a:gd name="connsiteX76" fmla="*/ 6086 w 9932"/>
              <a:gd name="connsiteY76" fmla="*/ 5817 h 10000"/>
              <a:gd name="connsiteX77" fmla="*/ 6155 w 9932"/>
              <a:gd name="connsiteY77" fmla="*/ 7023 h 10000"/>
              <a:gd name="connsiteX78" fmla="*/ 6223 w 9932"/>
              <a:gd name="connsiteY78" fmla="*/ 2743 h 10000"/>
              <a:gd name="connsiteX79" fmla="*/ 6348 w 9932"/>
              <a:gd name="connsiteY79" fmla="*/ 0 h 10000"/>
              <a:gd name="connsiteX80" fmla="*/ 6417 w 9932"/>
              <a:gd name="connsiteY80" fmla="*/ 1323 h 10000"/>
              <a:gd name="connsiteX81" fmla="*/ 6473 w 9932"/>
              <a:gd name="connsiteY81" fmla="*/ 875 h 10000"/>
              <a:gd name="connsiteX82" fmla="*/ 6541 w 9932"/>
              <a:gd name="connsiteY82" fmla="*/ 2082 h 10000"/>
              <a:gd name="connsiteX83" fmla="*/ 6666 w 9932"/>
              <a:gd name="connsiteY83" fmla="*/ 1751 h 10000"/>
              <a:gd name="connsiteX84" fmla="*/ 6735 w 9932"/>
              <a:gd name="connsiteY84" fmla="*/ 1751 h 10000"/>
              <a:gd name="connsiteX85" fmla="*/ 6792 w 9932"/>
              <a:gd name="connsiteY85" fmla="*/ 1965 h 10000"/>
              <a:gd name="connsiteX86" fmla="*/ 6860 w 9932"/>
              <a:gd name="connsiteY86" fmla="*/ 2626 h 10000"/>
              <a:gd name="connsiteX87" fmla="*/ 6986 w 9932"/>
              <a:gd name="connsiteY87" fmla="*/ 1634 h 10000"/>
              <a:gd name="connsiteX88" fmla="*/ 7053 w 9932"/>
              <a:gd name="connsiteY88" fmla="*/ 2082 h 10000"/>
              <a:gd name="connsiteX89" fmla="*/ 7110 w 9932"/>
              <a:gd name="connsiteY89" fmla="*/ 1965 h 10000"/>
              <a:gd name="connsiteX90" fmla="*/ 7179 w 9932"/>
              <a:gd name="connsiteY90" fmla="*/ 992 h 10000"/>
              <a:gd name="connsiteX91" fmla="*/ 7304 w 9932"/>
              <a:gd name="connsiteY91" fmla="*/ 1206 h 10000"/>
              <a:gd name="connsiteX92" fmla="*/ 7372 w 9932"/>
              <a:gd name="connsiteY92" fmla="*/ 545 h 10000"/>
              <a:gd name="connsiteX93" fmla="*/ 7440 w 9932"/>
              <a:gd name="connsiteY93" fmla="*/ 4163 h 10000"/>
              <a:gd name="connsiteX94" fmla="*/ 7497 w 9932"/>
              <a:gd name="connsiteY94" fmla="*/ 5700 h 10000"/>
              <a:gd name="connsiteX95" fmla="*/ 7633 w 9932"/>
              <a:gd name="connsiteY95" fmla="*/ 5700 h 10000"/>
              <a:gd name="connsiteX96" fmla="*/ 7691 w 9932"/>
              <a:gd name="connsiteY96" fmla="*/ 5156 h 10000"/>
              <a:gd name="connsiteX97" fmla="*/ 7759 w 9932"/>
              <a:gd name="connsiteY97" fmla="*/ 5156 h 10000"/>
              <a:gd name="connsiteX98" fmla="*/ 7815 w 9932"/>
              <a:gd name="connsiteY98" fmla="*/ 5700 h 10000"/>
              <a:gd name="connsiteX99" fmla="*/ 7952 w 9932"/>
              <a:gd name="connsiteY99" fmla="*/ 5272 h 10000"/>
              <a:gd name="connsiteX100" fmla="*/ 8009 w 9932"/>
              <a:gd name="connsiteY100" fmla="*/ 4280 h 10000"/>
              <a:gd name="connsiteX101" fmla="*/ 8078 w 9932"/>
              <a:gd name="connsiteY101" fmla="*/ 5058 h 10000"/>
              <a:gd name="connsiteX102" fmla="*/ 8145 w 9932"/>
              <a:gd name="connsiteY102" fmla="*/ 5058 h 10000"/>
              <a:gd name="connsiteX103" fmla="*/ 8271 w 9932"/>
              <a:gd name="connsiteY103" fmla="*/ 4611 h 10000"/>
              <a:gd name="connsiteX104" fmla="*/ 8328 w 9932"/>
              <a:gd name="connsiteY104" fmla="*/ 5058 h 10000"/>
              <a:gd name="connsiteX105" fmla="*/ 8396 w 9932"/>
              <a:gd name="connsiteY105" fmla="*/ 5156 h 10000"/>
              <a:gd name="connsiteX106" fmla="*/ 8465 w 9932"/>
              <a:gd name="connsiteY106" fmla="*/ 5156 h 10000"/>
              <a:gd name="connsiteX107" fmla="*/ 8521 w 9932"/>
              <a:gd name="connsiteY107" fmla="*/ 5058 h 10000"/>
              <a:gd name="connsiteX108" fmla="*/ 8658 w 9932"/>
              <a:gd name="connsiteY108" fmla="*/ 4825 h 10000"/>
              <a:gd name="connsiteX109" fmla="*/ 8714 w 9932"/>
              <a:gd name="connsiteY109" fmla="*/ 5058 h 10000"/>
              <a:gd name="connsiteX110" fmla="*/ 8783 w 9932"/>
              <a:gd name="connsiteY110" fmla="*/ 4825 h 10000"/>
              <a:gd name="connsiteX111" fmla="*/ 8851 w 9932"/>
              <a:gd name="connsiteY111" fmla="*/ 5272 h 10000"/>
              <a:gd name="connsiteX112" fmla="*/ 8976 w 9932"/>
              <a:gd name="connsiteY112" fmla="*/ 4942 h 10000"/>
              <a:gd name="connsiteX113" fmla="*/ 9032 w 9932"/>
              <a:gd name="connsiteY113" fmla="*/ 5370 h 10000"/>
              <a:gd name="connsiteX114" fmla="*/ 9102 w 9932"/>
              <a:gd name="connsiteY114" fmla="*/ 4942 h 10000"/>
              <a:gd name="connsiteX115" fmla="*/ 9169 w 9932"/>
              <a:gd name="connsiteY115" fmla="*/ 5603 h 10000"/>
              <a:gd name="connsiteX116" fmla="*/ 9295 w 9932"/>
              <a:gd name="connsiteY116" fmla="*/ 5370 h 10000"/>
              <a:gd name="connsiteX117" fmla="*/ 9363 w 9932"/>
              <a:gd name="connsiteY117" fmla="*/ 5370 h 10000"/>
              <a:gd name="connsiteX118" fmla="*/ 9419 w 9932"/>
              <a:gd name="connsiteY118" fmla="*/ 4611 h 10000"/>
              <a:gd name="connsiteX119" fmla="*/ 9489 w 9932"/>
              <a:gd name="connsiteY119" fmla="*/ 5486 h 10000"/>
              <a:gd name="connsiteX120" fmla="*/ 9612 w 9932"/>
              <a:gd name="connsiteY120" fmla="*/ 5603 h 10000"/>
              <a:gd name="connsiteX121" fmla="*/ 9682 w 9932"/>
              <a:gd name="connsiteY121" fmla="*/ 5058 h 10000"/>
              <a:gd name="connsiteX122" fmla="*/ 9738 w 9932"/>
              <a:gd name="connsiteY122" fmla="*/ 5603 h 10000"/>
              <a:gd name="connsiteX123" fmla="*/ 9807 w 9932"/>
              <a:gd name="connsiteY123" fmla="*/ 5486 h 10000"/>
              <a:gd name="connsiteX124" fmla="*/ 9932 w 9932"/>
              <a:gd name="connsiteY124" fmla="*/ 5058 h 10000"/>
              <a:gd name="connsiteX0" fmla="*/ 0 w 9874"/>
              <a:gd name="connsiteY0" fmla="*/ 10000 h 10000"/>
              <a:gd name="connsiteX1" fmla="*/ 138 w 9874"/>
              <a:gd name="connsiteY1" fmla="*/ 9767 h 10000"/>
              <a:gd name="connsiteX2" fmla="*/ 194 w 9874"/>
              <a:gd name="connsiteY2" fmla="*/ 9767 h 10000"/>
              <a:gd name="connsiteX3" fmla="*/ 263 w 9874"/>
              <a:gd name="connsiteY3" fmla="*/ 9339 h 10000"/>
              <a:gd name="connsiteX4" fmla="*/ 321 w 9874"/>
              <a:gd name="connsiteY4" fmla="*/ 9125 h 10000"/>
              <a:gd name="connsiteX5" fmla="*/ 458 w 9874"/>
              <a:gd name="connsiteY5" fmla="*/ 8560 h 10000"/>
              <a:gd name="connsiteX6" fmla="*/ 516 w 9874"/>
              <a:gd name="connsiteY6" fmla="*/ 8560 h 10000"/>
              <a:gd name="connsiteX7" fmla="*/ 584 w 9874"/>
              <a:gd name="connsiteY7" fmla="*/ 7568 h 10000"/>
              <a:gd name="connsiteX8" fmla="*/ 652 w 9874"/>
              <a:gd name="connsiteY8" fmla="*/ 7568 h 10000"/>
              <a:gd name="connsiteX9" fmla="*/ 778 w 9874"/>
              <a:gd name="connsiteY9" fmla="*/ 7685 h 10000"/>
              <a:gd name="connsiteX10" fmla="*/ 848 w 9874"/>
              <a:gd name="connsiteY10" fmla="*/ 7802 h 10000"/>
              <a:gd name="connsiteX11" fmla="*/ 905 w 9874"/>
              <a:gd name="connsiteY11" fmla="*/ 7354 h 10000"/>
              <a:gd name="connsiteX12" fmla="*/ 974 w 9874"/>
              <a:gd name="connsiteY12" fmla="*/ 7237 h 10000"/>
              <a:gd name="connsiteX13" fmla="*/ 1099 w 9874"/>
              <a:gd name="connsiteY13" fmla="*/ 5603 h 10000"/>
              <a:gd name="connsiteX14" fmla="*/ 1168 w 9874"/>
              <a:gd name="connsiteY14" fmla="*/ 4942 h 10000"/>
              <a:gd name="connsiteX15" fmla="*/ 1225 w 9874"/>
              <a:gd name="connsiteY15" fmla="*/ 5603 h 10000"/>
              <a:gd name="connsiteX16" fmla="*/ 1295 w 9874"/>
              <a:gd name="connsiteY16" fmla="*/ 5700 h 10000"/>
              <a:gd name="connsiteX17" fmla="*/ 1421 w 9874"/>
              <a:gd name="connsiteY17" fmla="*/ 5370 h 10000"/>
              <a:gd name="connsiteX18" fmla="*/ 1489 w 9874"/>
              <a:gd name="connsiteY18" fmla="*/ 5700 h 10000"/>
              <a:gd name="connsiteX19" fmla="*/ 1547 w 9874"/>
              <a:gd name="connsiteY19" fmla="*/ 5272 h 10000"/>
              <a:gd name="connsiteX20" fmla="*/ 1615 w 9874"/>
              <a:gd name="connsiteY20" fmla="*/ 5603 h 10000"/>
              <a:gd name="connsiteX21" fmla="*/ 1742 w 9874"/>
              <a:gd name="connsiteY21" fmla="*/ 5058 h 10000"/>
              <a:gd name="connsiteX22" fmla="*/ 1809 w 9874"/>
              <a:gd name="connsiteY22" fmla="*/ 5370 h 10000"/>
              <a:gd name="connsiteX23" fmla="*/ 1879 w 9874"/>
              <a:gd name="connsiteY23" fmla="*/ 5156 h 10000"/>
              <a:gd name="connsiteX24" fmla="*/ 1936 w 9874"/>
              <a:gd name="connsiteY24" fmla="*/ 5486 h 10000"/>
              <a:gd name="connsiteX25" fmla="*/ 2073 w 9874"/>
              <a:gd name="connsiteY25" fmla="*/ 4611 h 10000"/>
              <a:gd name="connsiteX26" fmla="*/ 2130 w 9874"/>
              <a:gd name="connsiteY26" fmla="*/ 5156 h 10000"/>
              <a:gd name="connsiteX27" fmla="*/ 2199 w 9874"/>
              <a:gd name="connsiteY27" fmla="*/ 5272 h 10000"/>
              <a:gd name="connsiteX28" fmla="*/ 2255 w 9874"/>
              <a:gd name="connsiteY28" fmla="*/ 5603 h 10000"/>
              <a:gd name="connsiteX29" fmla="*/ 2326 w 9874"/>
              <a:gd name="connsiteY29" fmla="*/ 5058 h 10000"/>
              <a:gd name="connsiteX30" fmla="*/ 2452 w 9874"/>
              <a:gd name="connsiteY30" fmla="*/ 5486 h 10000"/>
              <a:gd name="connsiteX31" fmla="*/ 2520 w 9874"/>
              <a:gd name="connsiteY31" fmla="*/ 5603 h 10000"/>
              <a:gd name="connsiteX32" fmla="*/ 2588 w 9874"/>
              <a:gd name="connsiteY32" fmla="*/ 5370 h 10000"/>
              <a:gd name="connsiteX33" fmla="*/ 2647 w 9874"/>
              <a:gd name="connsiteY33" fmla="*/ 5370 h 10000"/>
              <a:gd name="connsiteX34" fmla="*/ 2783 w 9874"/>
              <a:gd name="connsiteY34" fmla="*/ 5370 h 10000"/>
              <a:gd name="connsiteX35" fmla="*/ 2841 w 9874"/>
              <a:gd name="connsiteY35" fmla="*/ 4611 h 10000"/>
              <a:gd name="connsiteX36" fmla="*/ 2910 w 9874"/>
              <a:gd name="connsiteY36" fmla="*/ 4942 h 10000"/>
              <a:gd name="connsiteX37" fmla="*/ 2966 w 9874"/>
              <a:gd name="connsiteY37" fmla="*/ 4728 h 10000"/>
              <a:gd name="connsiteX38" fmla="*/ 3104 w 9874"/>
              <a:gd name="connsiteY38" fmla="*/ 6031 h 10000"/>
              <a:gd name="connsiteX39" fmla="*/ 3160 w 9874"/>
              <a:gd name="connsiteY39" fmla="*/ 5272 h 10000"/>
              <a:gd name="connsiteX40" fmla="*/ 3231 w 9874"/>
              <a:gd name="connsiteY40" fmla="*/ 5272 h 10000"/>
              <a:gd name="connsiteX41" fmla="*/ 3298 w 9874"/>
              <a:gd name="connsiteY41" fmla="*/ 5272 h 10000"/>
              <a:gd name="connsiteX42" fmla="*/ 3425 w 9874"/>
              <a:gd name="connsiteY42" fmla="*/ 4611 h 10000"/>
              <a:gd name="connsiteX43" fmla="*/ 3483 w 9874"/>
              <a:gd name="connsiteY43" fmla="*/ 5370 h 10000"/>
              <a:gd name="connsiteX44" fmla="*/ 3551 w 9874"/>
              <a:gd name="connsiteY44" fmla="*/ 5486 h 10000"/>
              <a:gd name="connsiteX45" fmla="*/ 3620 w 9874"/>
              <a:gd name="connsiteY45" fmla="*/ 5058 h 10000"/>
              <a:gd name="connsiteX46" fmla="*/ 3745 w 9874"/>
              <a:gd name="connsiteY46" fmla="*/ 5603 h 10000"/>
              <a:gd name="connsiteX47" fmla="*/ 3815 w 9874"/>
              <a:gd name="connsiteY47" fmla="*/ 4611 h 10000"/>
              <a:gd name="connsiteX48" fmla="*/ 3871 w 9874"/>
              <a:gd name="connsiteY48" fmla="*/ 4825 h 10000"/>
              <a:gd name="connsiteX49" fmla="*/ 3941 w 9874"/>
              <a:gd name="connsiteY49" fmla="*/ 4397 h 10000"/>
              <a:gd name="connsiteX50" fmla="*/ 4066 w 9874"/>
              <a:gd name="connsiteY50" fmla="*/ 5058 h 10000"/>
              <a:gd name="connsiteX51" fmla="*/ 4135 w 9874"/>
              <a:gd name="connsiteY51" fmla="*/ 5156 h 10000"/>
              <a:gd name="connsiteX52" fmla="*/ 4192 w 9874"/>
              <a:gd name="connsiteY52" fmla="*/ 4825 h 10000"/>
              <a:gd name="connsiteX53" fmla="*/ 4262 w 9874"/>
              <a:gd name="connsiteY53" fmla="*/ 5156 h 10000"/>
              <a:gd name="connsiteX54" fmla="*/ 4387 w 9874"/>
              <a:gd name="connsiteY54" fmla="*/ 5156 h 10000"/>
              <a:gd name="connsiteX55" fmla="*/ 4456 w 9874"/>
              <a:gd name="connsiteY55" fmla="*/ 5486 h 10000"/>
              <a:gd name="connsiteX56" fmla="*/ 4525 w 9874"/>
              <a:gd name="connsiteY56" fmla="*/ 5370 h 10000"/>
              <a:gd name="connsiteX57" fmla="*/ 4581 w 9874"/>
              <a:gd name="connsiteY57" fmla="*/ 5272 h 10000"/>
              <a:gd name="connsiteX58" fmla="*/ 4708 w 9874"/>
              <a:gd name="connsiteY58" fmla="*/ 4942 h 10000"/>
              <a:gd name="connsiteX59" fmla="*/ 4775 w 9874"/>
              <a:gd name="connsiteY59" fmla="*/ 4942 h 10000"/>
              <a:gd name="connsiteX60" fmla="*/ 4846 w 9874"/>
              <a:gd name="connsiteY60" fmla="*/ 5272 h 10000"/>
              <a:gd name="connsiteX61" fmla="*/ 4902 w 9874"/>
              <a:gd name="connsiteY61" fmla="*/ 5486 h 10000"/>
              <a:gd name="connsiteX62" fmla="*/ 5040 w 9874"/>
              <a:gd name="connsiteY62" fmla="*/ 5156 h 10000"/>
              <a:gd name="connsiteX63" fmla="*/ 5097 w 9874"/>
              <a:gd name="connsiteY63" fmla="*/ 7354 h 10000"/>
              <a:gd name="connsiteX64" fmla="*/ 5166 w 9874"/>
              <a:gd name="connsiteY64" fmla="*/ 8016 h 10000"/>
              <a:gd name="connsiteX65" fmla="*/ 5235 w 9874"/>
              <a:gd name="connsiteY65" fmla="*/ 7140 h 10000"/>
              <a:gd name="connsiteX66" fmla="*/ 5360 w 9874"/>
              <a:gd name="connsiteY66" fmla="*/ 6265 h 10000"/>
              <a:gd name="connsiteX67" fmla="*/ 5419 w 9874"/>
              <a:gd name="connsiteY67" fmla="*/ 6148 h 10000"/>
              <a:gd name="connsiteX68" fmla="*/ 5486 w 9874"/>
              <a:gd name="connsiteY68" fmla="*/ 5486 h 10000"/>
              <a:gd name="connsiteX69" fmla="*/ 5556 w 9874"/>
              <a:gd name="connsiteY69" fmla="*/ 5700 h 10000"/>
              <a:gd name="connsiteX70" fmla="*/ 5613 w 9874"/>
              <a:gd name="connsiteY70" fmla="*/ 5156 h 10000"/>
              <a:gd name="connsiteX71" fmla="*/ 5750 w 9874"/>
              <a:gd name="connsiteY71" fmla="*/ 4942 h 10000"/>
              <a:gd name="connsiteX72" fmla="*/ 5807 w 9874"/>
              <a:gd name="connsiteY72" fmla="*/ 5370 h 10000"/>
              <a:gd name="connsiteX73" fmla="*/ 5876 w 9874"/>
              <a:gd name="connsiteY73" fmla="*/ 5486 h 10000"/>
              <a:gd name="connsiteX74" fmla="*/ 5933 w 9874"/>
              <a:gd name="connsiteY74" fmla="*/ 6362 h 10000"/>
              <a:gd name="connsiteX75" fmla="*/ 6071 w 9874"/>
              <a:gd name="connsiteY75" fmla="*/ 6265 h 10000"/>
              <a:gd name="connsiteX76" fmla="*/ 6128 w 9874"/>
              <a:gd name="connsiteY76" fmla="*/ 5817 h 10000"/>
              <a:gd name="connsiteX77" fmla="*/ 6197 w 9874"/>
              <a:gd name="connsiteY77" fmla="*/ 7023 h 10000"/>
              <a:gd name="connsiteX78" fmla="*/ 6266 w 9874"/>
              <a:gd name="connsiteY78" fmla="*/ 2743 h 10000"/>
              <a:gd name="connsiteX79" fmla="*/ 6391 w 9874"/>
              <a:gd name="connsiteY79" fmla="*/ 0 h 10000"/>
              <a:gd name="connsiteX80" fmla="*/ 6461 w 9874"/>
              <a:gd name="connsiteY80" fmla="*/ 1323 h 10000"/>
              <a:gd name="connsiteX81" fmla="*/ 6517 w 9874"/>
              <a:gd name="connsiteY81" fmla="*/ 875 h 10000"/>
              <a:gd name="connsiteX82" fmla="*/ 6586 w 9874"/>
              <a:gd name="connsiteY82" fmla="*/ 2082 h 10000"/>
              <a:gd name="connsiteX83" fmla="*/ 6712 w 9874"/>
              <a:gd name="connsiteY83" fmla="*/ 1751 h 10000"/>
              <a:gd name="connsiteX84" fmla="*/ 6781 w 9874"/>
              <a:gd name="connsiteY84" fmla="*/ 1751 h 10000"/>
              <a:gd name="connsiteX85" fmla="*/ 6839 w 9874"/>
              <a:gd name="connsiteY85" fmla="*/ 1965 h 10000"/>
              <a:gd name="connsiteX86" fmla="*/ 6907 w 9874"/>
              <a:gd name="connsiteY86" fmla="*/ 2626 h 10000"/>
              <a:gd name="connsiteX87" fmla="*/ 7034 w 9874"/>
              <a:gd name="connsiteY87" fmla="*/ 1634 h 10000"/>
              <a:gd name="connsiteX88" fmla="*/ 7101 w 9874"/>
              <a:gd name="connsiteY88" fmla="*/ 2082 h 10000"/>
              <a:gd name="connsiteX89" fmla="*/ 7159 w 9874"/>
              <a:gd name="connsiteY89" fmla="*/ 1965 h 10000"/>
              <a:gd name="connsiteX90" fmla="*/ 7228 w 9874"/>
              <a:gd name="connsiteY90" fmla="*/ 992 h 10000"/>
              <a:gd name="connsiteX91" fmla="*/ 7354 w 9874"/>
              <a:gd name="connsiteY91" fmla="*/ 1206 h 10000"/>
              <a:gd name="connsiteX92" fmla="*/ 7422 w 9874"/>
              <a:gd name="connsiteY92" fmla="*/ 545 h 10000"/>
              <a:gd name="connsiteX93" fmla="*/ 7491 w 9874"/>
              <a:gd name="connsiteY93" fmla="*/ 4163 h 10000"/>
              <a:gd name="connsiteX94" fmla="*/ 7548 w 9874"/>
              <a:gd name="connsiteY94" fmla="*/ 5700 h 10000"/>
              <a:gd name="connsiteX95" fmla="*/ 7685 w 9874"/>
              <a:gd name="connsiteY95" fmla="*/ 5700 h 10000"/>
              <a:gd name="connsiteX96" fmla="*/ 7744 w 9874"/>
              <a:gd name="connsiteY96" fmla="*/ 5156 h 10000"/>
              <a:gd name="connsiteX97" fmla="*/ 7812 w 9874"/>
              <a:gd name="connsiteY97" fmla="*/ 5156 h 10000"/>
              <a:gd name="connsiteX98" fmla="*/ 7869 w 9874"/>
              <a:gd name="connsiteY98" fmla="*/ 5700 h 10000"/>
              <a:gd name="connsiteX99" fmla="*/ 8006 w 9874"/>
              <a:gd name="connsiteY99" fmla="*/ 5272 h 10000"/>
              <a:gd name="connsiteX100" fmla="*/ 8064 w 9874"/>
              <a:gd name="connsiteY100" fmla="*/ 4280 h 10000"/>
              <a:gd name="connsiteX101" fmla="*/ 8133 w 9874"/>
              <a:gd name="connsiteY101" fmla="*/ 5058 h 10000"/>
              <a:gd name="connsiteX102" fmla="*/ 8201 w 9874"/>
              <a:gd name="connsiteY102" fmla="*/ 5058 h 10000"/>
              <a:gd name="connsiteX103" fmla="*/ 8328 w 9874"/>
              <a:gd name="connsiteY103" fmla="*/ 4611 h 10000"/>
              <a:gd name="connsiteX104" fmla="*/ 8385 w 9874"/>
              <a:gd name="connsiteY104" fmla="*/ 5058 h 10000"/>
              <a:gd name="connsiteX105" fmla="*/ 8453 w 9874"/>
              <a:gd name="connsiteY105" fmla="*/ 5156 h 10000"/>
              <a:gd name="connsiteX106" fmla="*/ 8523 w 9874"/>
              <a:gd name="connsiteY106" fmla="*/ 5156 h 10000"/>
              <a:gd name="connsiteX107" fmla="*/ 8579 w 9874"/>
              <a:gd name="connsiteY107" fmla="*/ 5058 h 10000"/>
              <a:gd name="connsiteX108" fmla="*/ 8717 w 9874"/>
              <a:gd name="connsiteY108" fmla="*/ 4825 h 10000"/>
              <a:gd name="connsiteX109" fmla="*/ 8774 w 9874"/>
              <a:gd name="connsiteY109" fmla="*/ 5058 h 10000"/>
              <a:gd name="connsiteX110" fmla="*/ 8843 w 9874"/>
              <a:gd name="connsiteY110" fmla="*/ 4825 h 10000"/>
              <a:gd name="connsiteX111" fmla="*/ 8912 w 9874"/>
              <a:gd name="connsiteY111" fmla="*/ 5272 h 10000"/>
              <a:gd name="connsiteX112" fmla="*/ 9037 w 9874"/>
              <a:gd name="connsiteY112" fmla="*/ 4942 h 10000"/>
              <a:gd name="connsiteX113" fmla="*/ 9094 w 9874"/>
              <a:gd name="connsiteY113" fmla="*/ 5370 h 10000"/>
              <a:gd name="connsiteX114" fmla="*/ 9164 w 9874"/>
              <a:gd name="connsiteY114" fmla="*/ 4942 h 10000"/>
              <a:gd name="connsiteX115" fmla="*/ 9232 w 9874"/>
              <a:gd name="connsiteY115" fmla="*/ 5603 h 10000"/>
              <a:gd name="connsiteX116" fmla="*/ 9359 w 9874"/>
              <a:gd name="connsiteY116" fmla="*/ 5370 h 10000"/>
              <a:gd name="connsiteX117" fmla="*/ 9427 w 9874"/>
              <a:gd name="connsiteY117" fmla="*/ 5370 h 10000"/>
              <a:gd name="connsiteX118" fmla="*/ 9483 w 9874"/>
              <a:gd name="connsiteY118" fmla="*/ 4611 h 10000"/>
              <a:gd name="connsiteX119" fmla="*/ 9554 w 9874"/>
              <a:gd name="connsiteY119" fmla="*/ 5486 h 10000"/>
              <a:gd name="connsiteX120" fmla="*/ 9678 w 9874"/>
              <a:gd name="connsiteY120" fmla="*/ 5603 h 10000"/>
              <a:gd name="connsiteX121" fmla="*/ 9748 w 9874"/>
              <a:gd name="connsiteY121" fmla="*/ 5058 h 10000"/>
              <a:gd name="connsiteX122" fmla="*/ 9805 w 9874"/>
              <a:gd name="connsiteY122" fmla="*/ 5603 h 10000"/>
              <a:gd name="connsiteX123" fmla="*/ 9874 w 9874"/>
              <a:gd name="connsiteY123" fmla="*/ 5486 h 10000"/>
              <a:gd name="connsiteX0" fmla="*/ 0 w 9930"/>
              <a:gd name="connsiteY0" fmla="*/ 10000 h 10000"/>
              <a:gd name="connsiteX1" fmla="*/ 140 w 9930"/>
              <a:gd name="connsiteY1" fmla="*/ 9767 h 10000"/>
              <a:gd name="connsiteX2" fmla="*/ 196 w 9930"/>
              <a:gd name="connsiteY2" fmla="*/ 9767 h 10000"/>
              <a:gd name="connsiteX3" fmla="*/ 266 w 9930"/>
              <a:gd name="connsiteY3" fmla="*/ 9339 h 10000"/>
              <a:gd name="connsiteX4" fmla="*/ 325 w 9930"/>
              <a:gd name="connsiteY4" fmla="*/ 9125 h 10000"/>
              <a:gd name="connsiteX5" fmla="*/ 464 w 9930"/>
              <a:gd name="connsiteY5" fmla="*/ 8560 h 10000"/>
              <a:gd name="connsiteX6" fmla="*/ 523 w 9930"/>
              <a:gd name="connsiteY6" fmla="*/ 8560 h 10000"/>
              <a:gd name="connsiteX7" fmla="*/ 591 w 9930"/>
              <a:gd name="connsiteY7" fmla="*/ 7568 h 10000"/>
              <a:gd name="connsiteX8" fmla="*/ 660 w 9930"/>
              <a:gd name="connsiteY8" fmla="*/ 7568 h 10000"/>
              <a:gd name="connsiteX9" fmla="*/ 788 w 9930"/>
              <a:gd name="connsiteY9" fmla="*/ 7685 h 10000"/>
              <a:gd name="connsiteX10" fmla="*/ 859 w 9930"/>
              <a:gd name="connsiteY10" fmla="*/ 7802 h 10000"/>
              <a:gd name="connsiteX11" fmla="*/ 917 w 9930"/>
              <a:gd name="connsiteY11" fmla="*/ 7354 h 10000"/>
              <a:gd name="connsiteX12" fmla="*/ 986 w 9930"/>
              <a:gd name="connsiteY12" fmla="*/ 7237 h 10000"/>
              <a:gd name="connsiteX13" fmla="*/ 1113 w 9930"/>
              <a:gd name="connsiteY13" fmla="*/ 5603 h 10000"/>
              <a:gd name="connsiteX14" fmla="*/ 1183 w 9930"/>
              <a:gd name="connsiteY14" fmla="*/ 4942 h 10000"/>
              <a:gd name="connsiteX15" fmla="*/ 1241 w 9930"/>
              <a:gd name="connsiteY15" fmla="*/ 5603 h 10000"/>
              <a:gd name="connsiteX16" fmla="*/ 1312 w 9930"/>
              <a:gd name="connsiteY16" fmla="*/ 5700 h 10000"/>
              <a:gd name="connsiteX17" fmla="*/ 1439 w 9930"/>
              <a:gd name="connsiteY17" fmla="*/ 5370 h 10000"/>
              <a:gd name="connsiteX18" fmla="*/ 1508 w 9930"/>
              <a:gd name="connsiteY18" fmla="*/ 5700 h 10000"/>
              <a:gd name="connsiteX19" fmla="*/ 1567 w 9930"/>
              <a:gd name="connsiteY19" fmla="*/ 5272 h 10000"/>
              <a:gd name="connsiteX20" fmla="*/ 1636 w 9930"/>
              <a:gd name="connsiteY20" fmla="*/ 5603 h 10000"/>
              <a:gd name="connsiteX21" fmla="*/ 1764 w 9930"/>
              <a:gd name="connsiteY21" fmla="*/ 5058 h 10000"/>
              <a:gd name="connsiteX22" fmla="*/ 1832 w 9930"/>
              <a:gd name="connsiteY22" fmla="*/ 5370 h 10000"/>
              <a:gd name="connsiteX23" fmla="*/ 1903 w 9930"/>
              <a:gd name="connsiteY23" fmla="*/ 5156 h 10000"/>
              <a:gd name="connsiteX24" fmla="*/ 1961 w 9930"/>
              <a:gd name="connsiteY24" fmla="*/ 5486 h 10000"/>
              <a:gd name="connsiteX25" fmla="*/ 2099 w 9930"/>
              <a:gd name="connsiteY25" fmla="*/ 4611 h 10000"/>
              <a:gd name="connsiteX26" fmla="*/ 2157 w 9930"/>
              <a:gd name="connsiteY26" fmla="*/ 5156 h 10000"/>
              <a:gd name="connsiteX27" fmla="*/ 2227 w 9930"/>
              <a:gd name="connsiteY27" fmla="*/ 5272 h 10000"/>
              <a:gd name="connsiteX28" fmla="*/ 2284 w 9930"/>
              <a:gd name="connsiteY28" fmla="*/ 5603 h 10000"/>
              <a:gd name="connsiteX29" fmla="*/ 2356 w 9930"/>
              <a:gd name="connsiteY29" fmla="*/ 5058 h 10000"/>
              <a:gd name="connsiteX30" fmla="*/ 2483 w 9930"/>
              <a:gd name="connsiteY30" fmla="*/ 5486 h 10000"/>
              <a:gd name="connsiteX31" fmla="*/ 2552 w 9930"/>
              <a:gd name="connsiteY31" fmla="*/ 5603 h 10000"/>
              <a:gd name="connsiteX32" fmla="*/ 2621 w 9930"/>
              <a:gd name="connsiteY32" fmla="*/ 5370 h 10000"/>
              <a:gd name="connsiteX33" fmla="*/ 2681 w 9930"/>
              <a:gd name="connsiteY33" fmla="*/ 5370 h 10000"/>
              <a:gd name="connsiteX34" fmla="*/ 2819 w 9930"/>
              <a:gd name="connsiteY34" fmla="*/ 5370 h 10000"/>
              <a:gd name="connsiteX35" fmla="*/ 2877 w 9930"/>
              <a:gd name="connsiteY35" fmla="*/ 4611 h 10000"/>
              <a:gd name="connsiteX36" fmla="*/ 2947 w 9930"/>
              <a:gd name="connsiteY36" fmla="*/ 4942 h 10000"/>
              <a:gd name="connsiteX37" fmla="*/ 3004 w 9930"/>
              <a:gd name="connsiteY37" fmla="*/ 4728 h 10000"/>
              <a:gd name="connsiteX38" fmla="*/ 3144 w 9930"/>
              <a:gd name="connsiteY38" fmla="*/ 6031 h 10000"/>
              <a:gd name="connsiteX39" fmla="*/ 3200 w 9930"/>
              <a:gd name="connsiteY39" fmla="*/ 5272 h 10000"/>
              <a:gd name="connsiteX40" fmla="*/ 3272 w 9930"/>
              <a:gd name="connsiteY40" fmla="*/ 5272 h 10000"/>
              <a:gd name="connsiteX41" fmla="*/ 3340 w 9930"/>
              <a:gd name="connsiteY41" fmla="*/ 5272 h 10000"/>
              <a:gd name="connsiteX42" fmla="*/ 3469 w 9930"/>
              <a:gd name="connsiteY42" fmla="*/ 4611 h 10000"/>
              <a:gd name="connsiteX43" fmla="*/ 3527 w 9930"/>
              <a:gd name="connsiteY43" fmla="*/ 5370 h 10000"/>
              <a:gd name="connsiteX44" fmla="*/ 3596 w 9930"/>
              <a:gd name="connsiteY44" fmla="*/ 5486 h 10000"/>
              <a:gd name="connsiteX45" fmla="*/ 3666 w 9930"/>
              <a:gd name="connsiteY45" fmla="*/ 5058 h 10000"/>
              <a:gd name="connsiteX46" fmla="*/ 3793 w 9930"/>
              <a:gd name="connsiteY46" fmla="*/ 5603 h 10000"/>
              <a:gd name="connsiteX47" fmla="*/ 3864 w 9930"/>
              <a:gd name="connsiteY47" fmla="*/ 4611 h 10000"/>
              <a:gd name="connsiteX48" fmla="*/ 3920 w 9930"/>
              <a:gd name="connsiteY48" fmla="*/ 4825 h 10000"/>
              <a:gd name="connsiteX49" fmla="*/ 3991 w 9930"/>
              <a:gd name="connsiteY49" fmla="*/ 4397 h 10000"/>
              <a:gd name="connsiteX50" fmla="*/ 4118 w 9930"/>
              <a:gd name="connsiteY50" fmla="*/ 5058 h 10000"/>
              <a:gd name="connsiteX51" fmla="*/ 4188 w 9930"/>
              <a:gd name="connsiteY51" fmla="*/ 5156 h 10000"/>
              <a:gd name="connsiteX52" fmla="*/ 4245 w 9930"/>
              <a:gd name="connsiteY52" fmla="*/ 4825 h 10000"/>
              <a:gd name="connsiteX53" fmla="*/ 4316 w 9930"/>
              <a:gd name="connsiteY53" fmla="*/ 5156 h 10000"/>
              <a:gd name="connsiteX54" fmla="*/ 4443 w 9930"/>
              <a:gd name="connsiteY54" fmla="*/ 5156 h 10000"/>
              <a:gd name="connsiteX55" fmla="*/ 4513 w 9930"/>
              <a:gd name="connsiteY55" fmla="*/ 5486 h 10000"/>
              <a:gd name="connsiteX56" fmla="*/ 4583 w 9930"/>
              <a:gd name="connsiteY56" fmla="*/ 5370 h 10000"/>
              <a:gd name="connsiteX57" fmla="*/ 4639 w 9930"/>
              <a:gd name="connsiteY57" fmla="*/ 5272 h 10000"/>
              <a:gd name="connsiteX58" fmla="*/ 4768 w 9930"/>
              <a:gd name="connsiteY58" fmla="*/ 4942 h 10000"/>
              <a:gd name="connsiteX59" fmla="*/ 4836 w 9930"/>
              <a:gd name="connsiteY59" fmla="*/ 4942 h 10000"/>
              <a:gd name="connsiteX60" fmla="*/ 4908 w 9930"/>
              <a:gd name="connsiteY60" fmla="*/ 5272 h 10000"/>
              <a:gd name="connsiteX61" fmla="*/ 4965 w 9930"/>
              <a:gd name="connsiteY61" fmla="*/ 5486 h 10000"/>
              <a:gd name="connsiteX62" fmla="*/ 5104 w 9930"/>
              <a:gd name="connsiteY62" fmla="*/ 5156 h 10000"/>
              <a:gd name="connsiteX63" fmla="*/ 5162 w 9930"/>
              <a:gd name="connsiteY63" fmla="*/ 7354 h 10000"/>
              <a:gd name="connsiteX64" fmla="*/ 5232 w 9930"/>
              <a:gd name="connsiteY64" fmla="*/ 8016 h 10000"/>
              <a:gd name="connsiteX65" fmla="*/ 5302 w 9930"/>
              <a:gd name="connsiteY65" fmla="*/ 7140 h 10000"/>
              <a:gd name="connsiteX66" fmla="*/ 5428 w 9930"/>
              <a:gd name="connsiteY66" fmla="*/ 6265 h 10000"/>
              <a:gd name="connsiteX67" fmla="*/ 5488 w 9930"/>
              <a:gd name="connsiteY67" fmla="*/ 6148 h 10000"/>
              <a:gd name="connsiteX68" fmla="*/ 5556 w 9930"/>
              <a:gd name="connsiteY68" fmla="*/ 5486 h 10000"/>
              <a:gd name="connsiteX69" fmla="*/ 5627 w 9930"/>
              <a:gd name="connsiteY69" fmla="*/ 5700 h 10000"/>
              <a:gd name="connsiteX70" fmla="*/ 5685 w 9930"/>
              <a:gd name="connsiteY70" fmla="*/ 5156 h 10000"/>
              <a:gd name="connsiteX71" fmla="*/ 5823 w 9930"/>
              <a:gd name="connsiteY71" fmla="*/ 4942 h 10000"/>
              <a:gd name="connsiteX72" fmla="*/ 5881 w 9930"/>
              <a:gd name="connsiteY72" fmla="*/ 5370 h 10000"/>
              <a:gd name="connsiteX73" fmla="*/ 5951 w 9930"/>
              <a:gd name="connsiteY73" fmla="*/ 5486 h 10000"/>
              <a:gd name="connsiteX74" fmla="*/ 6009 w 9930"/>
              <a:gd name="connsiteY74" fmla="*/ 6362 h 10000"/>
              <a:gd name="connsiteX75" fmla="*/ 6148 w 9930"/>
              <a:gd name="connsiteY75" fmla="*/ 6265 h 10000"/>
              <a:gd name="connsiteX76" fmla="*/ 6206 w 9930"/>
              <a:gd name="connsiteY76" fmla="*/ 5817 h 10000"/>
              <a:gd name="connsiteX77" fmla="*/ 6276 w 9930"/>
              <a:gd name="connsiteY77" fmla="*/ 7023 h 10000"/>
              <a:gd name="connsiteX78" fmla="*/ 6346 w 9930"/>
              <a:gd name="connsiteY78" fmla="*/ 2743 h 10000"/>
              <a:gd name="connsiteX79" fmla="*/ 6473 w 9930"/>
              <a:gd name="connsiteY79" fmla="*/ 0 h 10000"/>
              <a:gd name="connsiteX80" fmla="*/ 6543 w 9930"/>
              <a:gd name="connsiteY80" fmla="*/ 1323 h 10000"/>
              <a:gd name="connsiteX81" fmla="*/ 6600 w 9930"/>
              <a:gd name="connsiteY81" fmla="*/ 875 h 10000"/>
              <a:gd name="connsiteX82" fmla="*/ 6670 w 9930"/>
              <a:gd name="connsiteY82" fmla="*/ 2082 h 10000"/>
              <a:gd name="connsiteX83" fmla="*/ 6798 w 9930"/>
              <a:gd name="connsiteY83" fmla="*/ 1751 h 10000"/>
              <a:gd name="connsiteX84" fmla="*/ 6868 w 9930"/>
              <a:gd name="connsiteY84" fmla="*/ 1751 h 10000"/>
              <a:gd name="connsiteX85" fmla="*/ 6926 w 9930"/>
              <a:gd name="connsiteY85" fmla="*/ 1965 h 10000"/>
              <a:gd name="connsiteX86" fmla="*/ 6995 w 9930"/>
              <a:gd name="connsiteY86" fmla="*/ 2626 h 10000"/>
              <a:gd name="connsiteX87" fmla="*/ 7124 w 9930"/>
              <a:gd name="connsiteY87" fmla="*/ 1634 h 10000"/>
              <a:gd name="connsiteX88" fmla="*/ 7192 w 9930"/>
              <a:gd name="connsiteY88" fmla="*/ 2082 h 10000"/>
              <a:gd name="connsiteX89" fmla="*/ 7250 w 9930"/>
              <a:gd name="connsiteY89" fmla="*/ 1965 h 10000"/>
              <a:gd name="connsiteX90" fmla="*/ 7320 w 9930"/>
              <a:gd name="connsiteY90" fmla="*/ 992 h 10000"/>
              <a:gd name="connsiteX91" fmla="*/ 7448 w 9930"/>
              <a:gd name="connsiteY91" fmla="*/ 1206 h 10000"/>
              <a:gd name="connsiteX92" fmla="*/ 7517 w 9930"/>
              <a:gd name="connsiteY92" fmla="*/ 545 h 10000"/>
              <a:gd name="connsiteX93" fmla="*/ 7587 w 9930"/>
              <a:gd name="connsiteY93" fmla="*/ 4163 h 10000"/>
              <a:gd name="connsiteX94" fmla="*/ 7644 w 9930"/>
              <a:gd name="connsiteY94" fmla="*/ 5700 h 10000"/>
              <a:gd name="connsiteX95" fmla="*/ 7783 w 9930"/>
              <a:gd name="connsiteY95" fmla="*/ 5700 h 10000"/>
              <a:gd name="connsiteX96" fmla="*/ 7843 w 9930"/>
              <a:gd name="connsiteY96" fmla="*/ 5156 h 10000"/>
              <a:gd name="connsiteX97" fmla="*/ 7912 w 9930"/>
              <a:gd name="connsiteY97" fmla="*/ 5156 h 10000"/>
              <a:gd name="connsiteX98" fmla="*/ 7969 w 9930"/>
              <a:gd name="connsiteY98" fmla="*/ 5700 h 10000"/>
              <a:gd name="connsiteX99" fmla="*/ 8108 w 9930"/>
              <a:gd name="connsiteY99" fmla="*/ 5272 h 10000"/>
              <a:gd name="connsiteX100" fmla="*/ 8167 w 9930"/>
              <a:gd name="connsiteY100" fmla="*/ 4280 h 10000"/>
              <a:gd name="connsiteX101" fmla="*/ 8237 w 9930"/>
              <a:gd name="connsiteY101" fmla="*/ 5058 h 10000"/>
              <a:gd name="connsiteX102" fmla="*/ 8306 w 9930"/>
              <a:gd name="connsiteY102" fmla="*/ 5058 h 10000"/>
              <a:gd name="connsiteX103" fmla="*/ 8434 w 9930"/>
              <a:gd name="connsiteY103" fmla="*/ 4611 h 10000"/>
              <a:gd name="connsiteX104" fmla="*/ 8492 w 9930"/>
              <a:gd name="connsiteY104" fmla="*/ 5058 h 10000"/>
              <a:gd name="connsiteX105" fmla="*/ 8561 w 9930"/>
              <a:gd name="connsiteY105" fmla="*/ 5156 h 10000"/>
              <a:gd name="connsiteX106" fmla="*/ 8632 w 9930"/>
              <a:gd name="connsiteY106" fmla="*/ 5156 h 10000"/>
              <a:gd name="connsiteX107" fmla="*/ 8688 w 9930"/>
              <a:gd name="connsiteY107" fmla="*/ 5058 h 10000"/>
              <a:gd name="connsiteX108" fmla="*/ 8828 w 9930"/>
              <a:gd name="connsiteY108" fmla="*/ 4825 h 10000"/>
              <a:gd name="connsiteX109" fmla="*/ 8886 w 9930"/>
              <a:gd name="connsiteY109" fmla="*/ 5058 h 10000"/>
              <a:gd name="connsiteX110" fmla="*/ 8956 w 9930"/>
              <a:gd name="connsiteY110" fmla="*/ 4825 h 10000"/>
              <a:gd name="connsiteX111" fmla="*/ 9026 w 9930"/>
              <a:gd name="connsiteY111" fmla="*/ 5272 h 10000"/>
              <a:gd name="connsiteX112" fmla="*/ 9152 w 9930"/>
              <a:gd name="connsiteY112" fmla="*/ 4942 h 10000"/>
              <a:gd name="connsiteX113" fmla="*/ 9210 w 9930"/>
              <a:gd name="connsiteY113" fmla="*/ 5370 h 10000"/>
              <a:gd name="connsiteX114" fmla="*/ 9281 w 9930"/>
              <a:gd name="connsiteY114" fmla="*/ 4942 h 10000"/>
              <a:gd name="connsiteX115" fmla="*/ 9350 w 9930"/>
              <a:gd name="connsiteY115" fmla="*/ 5603 h 10000"/>
              <a:gd name="connsiteX116" fmla="*/ 9478 w 9930"/>
              <a:gd name="connsiteY116" fmla="*/ 5370 h 10000"/>
              <a:gd name="connsiteX117" fmla="*/ 9547 w 9930"/>
              <a:gd name="connsiteY117" fmla="*/ 5370 h 10000"/>
              <a:gd name="connsiteX118" fmla="*/ 9604 w 9930"/>
              <a:gd name="connsiteY118" fmla="*/ 4611 h 10000"/>
              <a:gd name="connsiteX119" fmla="*/ 9676 w 9930"/>
              <a:gd name="connsiteY119" fmla="*/ 5486 h 10000"/>
              <a:gd name="connsiteX120" fmla="*/ 9801 w 9930"/>
              <a:gd name="connsiteY120" fmla="*/ 5603 h 10000"/>
              <a:gd name="connsiteX121" fmla="*/ 9872 w 9930"/>
              <a:gd name="connsiteY121" fmla="*/ 5058 h 10000"/>
              <a:gd name="connsiteX122" fmla="*/ 9930 w 9930"/>
              <a:gd name="connsiteY122" fmla="*/ 5603 h 10000"/>
              <a:gd name="connsiteX0" fmla="*/ 0 w 9942"/>
              <a:gd name="connsiteY0" fmla="*/ 10000 h 10000"/>
              <a:gd name="connsiteX1" fmla="*/ 141 w 9942"/>
              <a:gd name="connsiteY1" fmla="*/ 9767 h 10000"/>
              <a:gd name="connsiteX2" fmla="*/ 197 w 9942"/>
              <a:gd name="connsiteY2" fmla="*/ 9767 h 10000"/>
              <a:gd name="connsiteX3" fmla="*/ 268 w 9942"/>
              <a:gd name="connsiteY3" fmla="*/ 9339 h 10000"/>
              <a:gd name="connsiteX4" fmla="*/ 327 w 9942"/>
              <a:gd name="connsiteY4" fmla="*/ 9125 h 10000"/>
              <a:gd name="connsiteX5" fmla="*/ 467 w 9942"/>
              <a:gd name="connsiteY5" fmla="*/ 8560 h 10000"/>
              <a:gd name="connsiteX6" fmla="*/ 527 w 9942"/>
              <a:gd name="connsiteY6" fmla="*/ 8560 h 10000"/>
              <a:gd name="connsiteX7" fmla="*/ 595 w 9942"/>
              <a:gd name="connsiteY7" fmla="*/ 7568 h 10000"/>
              <a:gd name="connsiteX8" fmla="*/ 665 w 9942"/>
              <a:gd name="connsiteY8" fmla="*/ 7568 h 10000"/>
              <a:gd name="connsiteX9" fmla="*/ 794 w 9942"/>
              <a:gd name="connsiteY9" fmla="*/ 7685 h 10000"/>
              <a:gd name="connsiteX10" fmla="*/ 865 w 9942"/>
              <a:gd name="connsiteY10" fmla="*/ 7802 h 10000"/>
              <a:gd name="connsiteX11" fmla="*/ 923 w 9942"/>
              <a:gd name="connsiteY11" fmla="*/ 7354 h 10000"/>
              <a:gd name="connsiteX12" fmla="*/ 993 w 9942"/>
              <a:gd name="connsiteY12" fmla="*/ 7237 h 10000"/>
              <a:gd name="connsiteX13" fmla="*/ 1121 w 9942"/>
              <a:gd name="connsiteY13" fmla="*/ 5603 h 10000"/>
              <a:gd name="connsiteX14" fmla="*/ 1191 w 9942"/>
              <a:gd name="connsiteY14" fmla="*/ 4942 h 10000"/>
              <a:gd name="connsiteX15" fmla="*/ 1250 w 9942"/>
              <a:gd name="connsiteY15" fmla="*/ 5603 h 10000"/>
              <a:gd name="connsiteX16" fmla="*/ 1321 w 9942"/>
              <a:gd name="connsiteY16" fmla="*/ 5700 h 10000"/>
              <a:gd name="connsiteX17" fmla="*/ 1449 w 9942"/>
              <a:gd name="connsiteY17" fmla="*/ 5370 h 10000"/>
              <a:gd name="connsiteX18" fmla="*/ 1519 w 9942"/>
              <a:gd name="connsiteY18" fmla="*/ 5700 h 10000"/>
              <a:gd name="connsiteX19" fmla="*/ 1578 w 9942"/>
              <a:gd name="connsiteY19" fmla="*/ 5272 h 10000"/>
              <a:gd name="connsiteX20" fmla="*/ 1648 w 9942"/>
              <a:gd name="connsiteY20" fmla="*/ 5603 h 10000"/>
              <a:gd name="connsiteX21" fmla="*/ 1776 w 9942"/>
              <a:gd name="connsiteY21" fmla="*/ 5058 h 10000"/>
              <a:gd name="connsiteX22" fmla="*/ 1845 w 9942"/>
              <a:gd name="connsiteY22" fmla="*/ 5370 h 10000"/>
              <a:gd name="connsiteX23" fmla="*/ 1916 w 9942"/>
              <a:gd name="connsiteY23" fmla="*/ 5156 h 10000"/>
              <a:gd name="connsiteX24" fmla="*/ 1975 w 9942"/>
              <a:gd name="connsiteY24" fmla="*/ 5486 h 10000"/>
              <a:gd name="connsiteX25" fmla="*/ 2114 w 9942"/>
              <a:gd name="connsiteY25" fmla="*/ 4611 h 10000"/>
              <a:gd name="connsiteX26" fmla="*/ 2172 w 9942"/>
              <a:gd name="connsiteY26" fmla="*/ 5156 h 10000"/>
              <a:gd name="connsiteX27" fmla="*/ 2243 w 9942"/>
              <a:gd name="connsiteY27" fmla="*/ 5272 h 10000"/>
              <a:gd name="connsiteX28" fmla="*/ 2300 w 9942"/>
              <a:gd name="connsiteY28" fmla="*/ 5603 h 10000"/>
              <a:gd name="connsiteX29" fmla="*/ 2373 w 9942"/>
              <a:gd name="connsiteY29" fmla="*/ 5058 h 10000"/>
              <a:gd name="connsiteX30" fmla="*/ 2501 w 9942"/>
              <a:gd name="connsiteY30" fmla="*/ 5486 h 10000"/>
              <a:gd name="connsiteX31" fmla="*/ 2570 w 9942"/>
              <a:gd name="connsiteY31" fmla="*/ 5603 h 10000"/>
              <a:gd name="connsiteX32" fmla="*/ 2639 w 9942"/>
              <a:gd name="connsiteY32" fmla="*/ 5370 h 10000"/>
              <a:gd name="connsiteX33" fmla="*/ 2700 w 9942"/>
              <a:gd name="connsiteY33" fmla="*/ 5370 h 10000"/>
              <a:gd name="connsiteX34" fmla="*/ 2839 w 9942"/>
              <a:gd name="connsiteY34" fmla="*/ 5370 h 10000"/>
              <a:gd name="connsiteX35" fmla="*/ 2897 w 9942"/>
              <a:gd name="connsiteY35" fmla="*/ 4611 h 10000"/>
              <a:gd name="connsiteX36" fmla="*/ 2968 w 9942"/>
              <a:gd name="connsiteY36" fmla="*/ 4942 h 10000"/>
              <a:gd name="connsiteX37" fmla="*/ 3025 w 9942"/>
              <a:gd name="connsiteY37" fmla="*/ 4728 h 10000"/>
              <a:gd name="connsiteX38" fmla="*/ 3166 w 9942"/>
              <a:gd name="connsiteY38" fmla="*/ 6031 h 10000"/>
              <a:gd name="connsiteX39" fmla="*/ 3223 w 9942"/>
              <a:gd name="connsiteY39" fmla="*/ 5272 h 10000"/>
              <a:gd name="connsiteX40" fmla="*/ 3295 w 9942"/>
              <a:gd name="connsiteY40" fmla="*/ 5272 h 10000"/>
              <a:gd name="connsiteX41" fmla="*/ 3364 w 9942"/>
              <a:gd name="connsiteY41" fmla="*/ 5272 h 10000"/>
              <a:gd name="connsiteX42" fmla="*/ 3493 w 9942"/>
              <a:gd name="connsiteY42" fmla="*/ 4611 h 10000"/>
              <a:gd name="connsiteX43" fmla="*/ 3552 w 9942"/>
              <a:gd name="connsiteY43" fmla="*/ 5370 h 10000"/>
              <a:gd name="connsiteX44" fmla="*/ 3621 w 9942"/>
              <a:gd name="connsiteY44" fmla="*/ 5486 h 10000"/>
              <a:gd name="connsiteX45" fmla="*/ 3692 w 9942"/>
              <a:gd name="connsiteY45" fmla="*/ 5058 h 10000"/>
              <a:gd name="connsiteX46" fmla="*/ 3820 w 9942"/>
              <a:gd name="connsiteY46" fmla="*/ 5603 h 10000"/>
              <a:gd name="connsiteX47" fmla="*/ 3891 w 9942"/>
              <a:gd name="connsiteY47" fmla="*/ 4611 h 10000"/>
              <a:gd name="connsiteX48" fmla="*/ 3948 w 9942"/>
              <a:gd name="connsiteY48" fmla="*/ 4825 h 10000"/>
              <a:gd name="connsiteX49" fmla="*/ 4019 w 9942"/>
              <a:gd name="connsiteY49" fmla="*/ 4397 h 10000"/>
              <a:gd name="connsiteX50" fmla="*/ 4147 w 9942"/>
              <a:gd name="connsiteY50" fmla="*/ 5058 h 10000"/>
              <a:gd name="connsiteX51" fmla="*/ 4218 w 9942"/>
              <a:gd name="connsiteY51" fmla="*/ 5156 h 10000"/>
              <a:gd name="connsiteX52" fmla="*/ 4275 w 9942"/>
              <a:gd name="connsiteY52" fmla="*/ 4825 h 10000"/>
              <a:gd name="connsiteX53" fmla="*/ 4346 w 9942"/>
              <a:gd name="connsiteY53" fmla="*/ 5156 h 10000"/>
              <a:gd name="connsiteX54" fmla="*/ 4474 w 9942"/>
              <a:gd name="connsiteY54" fmla="*/ 5156 h 10000"/>
              <a:gd name="connsiteX55" fmla="*/ 4545 w 9942"/>
              <a:gd name="connsiteY55" fmla="*/ 5486 h 10000"/>
              <a:gd name="connsiteX56" fmla="*/ 4615 w 9942"/>
              <a:gd name="connsiteY56" fmla="*/ 5370 h 10000"/>
              <a:gd name="connsiteX57" fmla="*/ 4672 w 9942"/>
              <a:gd name="connsiteY57" fmla="*/ 5272 h 10000"/>
              <a:gd name="connsiteX58" fmla="*/ 4802 w 9942"/>
              <a:gd name="connsiteY58" fmla="*/ 4942 h 10000"/>
              <a:gd name="connsiteX59" fmla="*/ 4870 w 9942"/>
              <a:gd name="connsiteY59" fmla="*/ 4942 h 10000"/>
              <a:gd name="connsiteX60" fmla="*/ 4943 w 9942"/>
              <a:gd name="connsiteY60" fmla="*/ 5272 h 10000"/>
              <a:gd name="connsiteX61" fmla="*/ 5000 w 9942"/>
              <a:gd name="connsiteY61" fmla="*/ 5486 h 10000"/>
              <a:gd name="connsiteX62" fmla="*/ 5140 w 9942"/>
              <a:gd name="connsiteY62" fmla="*/ 5156 h 10000"/>
              <a:gd name="connsiteX63" fmla="*/ 5198 w 9942"/>
              <a:gd name="connsiteY63" fmla="*/ 7354 h 10000"/>
              <a:gd name="connsiteX64" fmla="*/ 5269 w 9942"/>
              <a:gd name="connsiteY64" fmla="*/ 8016 h 10000"/>
              <a:gd name="connsiteX65" fmla="*/ 5339 w 9942"/>
              <a:gd name="connsiteY65" fmla="*/ 7140 h 10000"/>
              <a:gd name="connsiteX66" fmla="*/ 5466 w 9942"/>
              <a:gd name="connsiteY66" fmla="*/ 6265 h 10000"/>
              <a:gd name="connsiteX67" fmla="*/ 5527 w 9942"/>
              <a:gd name="connsiteY67" fmla="*/ 6148 h 10000"/>
              <a:gd name="connsiteX68" fmla="*/ 5595 w 9942"/>
              <a:gd name="connsiteY68" fmla="*/ 5486 h 10000"/>
              <a:gd name="connsiteX69" fmla="*/ 5667 w 9942"/>
              <a:gd name="connsiteY69" fmla="*/ 5700 h 10000"/>
              <a:gd name="connsiteX70" fmla="*/ 5725 w 9942"/>
              <a:gd name="connsiteY70" fmla="*/ 5156 h 10000"/>
              <a:gd name="connsiteX71" fmla="*/ 5864 w 9942"/>
              <a:gd name="connsiteY71" fmla="*/ 4942 h 10000"/>
              <a:gd name="connsiteX72" fmla="*/ 5922 w 9942"/>
              <a:gd name="connsiteY72" fmla="*/ 5370 h 10000"/>
              <a:gd name="connsiteX73" fmla="*/ 5993 w 9942"/>
              <a:gd name="connsiteY73" fmla="*/ 5486 h 10000"/>
              <a:gd name="connsiteX74" fmla="*/ 6051 w 9942"/>
              <a:gd name="connsiteY74" fmla="*/ 6362 h 10000"/>
              <a:gd name="connsiteX75" fmla="*/ 6191 w 9942"/>
              <a:gd name="connsiteY75" fmla="*/ 6265 h 10000"/>
              <a:gd name="connsiteX76" fmla="*/ 6250 w 9942"/>
              <a:gd name="connsiteY76" fmla="*/ 5817 h 10000"/>
              <a:gd name="connsiteX77" fmla="*/ 6320 w 9942"/>
              <a:gd name="connsiteY77" fmla="*/ 7023 h 10000"/>
              <a:gd name="connsiteX78" fmla="*/ 6391 w 9942"/>
              <a:gd name="connsiteY78" fmla="*/ 2743 h 10000"/>
              <a:gd name="connsiteX79" fmla="*/ 6519 w 9942"/>
              <a:gd name="connsiteY79" fmla="*/ 0 h 10000"/>
              <a:gd name="connsiteX80" fmla="*/ 6589 w 9942"/>
              <a:gd name="connsiteY80" fmla="*/ 1323 h 10000"/>
              <a:gd name="connsiteX81" fmla="*/ 6647 w 9942"/>
              <a:gd name="connsiteY81" fmla="*/ 875 h 10000"/>
              <a:gd name="connsiteX82" fmla="*/ 6717 w 9942"/>
              <a:gd name="connsiteY82" fmla="*/ 2082 h 10000"/>
              <a:gd name="connsiteX83" fmla="*/ 6846 w 9942"/>
              <a:gd name="connsiteY83" fmla="*/ 1751 h 10000"/>
              <a:gd name="connsiteX84" fmla="*/ 6916 w 9942"/>
              <a:gd name="connsiteY84" fmla="*/ 1751 h 10000"/>
              <a:gd name="connsiteX85" fmla="*/ 6975 w 9942"/>
              <a:gd name="connsiteY85" fmla="*/ 1965 h 10000"/>
              <a:gd name="connsiteX86" fmla="*/ 7044 w 9942"/>
              <a:gd name="connsiteY86" fmla="*/ 2626 h 10000"/>
              <a:gd name="connsiteX87" fmla="*/ 7174 w 9942"/>
              <a:gd name="connsiteY87" fmla="*/ 1634 h 10000"/>
              <a:gd name="connsiteX88" fmla="*/ 7243 w 9942"/>
              <a:gd name="connsiteY88" fmla="*/ 2082 h 10000"/>
              <a:gd name="connsiteX89" fmla="*/ 7301 w 9942"/>
              <a:gd name="connsiteY89" fmla="*/ 1965 h 10000"/>
              <a:gd name="connsiteX90" fmla="*/ 7372 w 9942"/>
              <a:gd name="connsiteY90" fmla="*/ 992 h 10000"/>
              <a:gd name="connsiteX91" fmla="*/ 7501 w 9942"/>
              <a:gd name="connsiteY91" fmla="*/ 1206 h 10000"/>
              <a:gd name="connsiteX92" fmla="*/ 7570 w 9942"/>
              <a:gd name="connsiteY92" fmla="*/ 545 h 10000"/>
              <a:gd name="connsiteX93" fmla="*/ 7640 w 9942"/>
              <a:gd name="connsiteY93" fmla="*/ 4163 h 10000"/>
              <a:gd name="connsiteX94" fmla="*/ 7698 w 9942"/>
              <a:gd name="connsiteY94" fmla="*/ 5700 h 10000"/>
              <a:gd name="connsiteX95" fmla="*/ 7838 w 9942"/>
              <a:gd name="connsiteY95" fmla="*/ 5700 h 10000"/>
              <a:gd name="connsiteX96" fmla="*/ 7898 w 9942"/>
              <a:gd name="connsiteY96" fmla="*/ 5156 h 10000"/>
              <a:gd name="connsiteX97" fmla="*/ 7968 w 9942"/>
              <a:gd name="connsiteY97" fmla="*/ 5156 h 10000"/>
              <a:gd name="connsiteX98" fmla="*/ 8025 w 9942"/>
              <a:gd name="connsiteY98" fmla="*/ 5700 h 10000"/>
              <a:gd name="connsiteX99" fmla="*/ 8165 w 9942"/>
              <a:gd name="connsiteY99" fmla="*/ 5272 h 10000"/>
              <a:gd name="connsiteX100" fmla="*/ 8225 w 9942"/>
              <a:gd name="connsiteY100" fmla="*/ 4280 h 10000"/>
              <a:gd name="connsiteX101" fmla="*/ 8295 w 9942"/>
              <a:gd name="connsiteY101" fmla="*/ 5058 h 10000"/>
              <a:gd name="connsiteX102" fmla="*/ 8365 w 9942"/>
              <a:gd name="connsiteY102" fmla="*/ 5058 h 10000"/>
              <a:gd name="connsiteX103" fmla="*/ 8493 w 9942"/>
              <a:gd name="connsiteY103" fmla="*/ 4611 h 10000"/>
              <a:gd name="connsiteX104" fmla="*/ 8552 w 9942"/>
              <a:gd name="connsiteY104" fmla="*/ 5058 h 10000"/>
              <a:gd name="connsiteX105" fmla="*/ 8621 w 9942"/>
              <a:gd name="connsiteY105" fmla="*/ 5156 h 10000"/>
              <a:gd name="connsiteX106" fmla="*/ 8693 w 9942"/>
              <a:gd name="connsiteY106" fmla="*/ 5156 h 10000"/>
              <a:gd name="connsiteX107" fmla="*/ 8749 w 9942"/>
              <a:gd name="connsiteY107" fmla="*/ 5058 h 10000"/>
              <a:gd name="connsiteX108" fmla="*/ 8890 w 9942"/>
              <a:gd name="connsiteY108" fmla="*/ 4825 h 10000"/>
              <a:gd name="connsiteX109" fmla="*/ 8949 w 9942"/>
              <a:gd name="connsiteY109" fmla="*/ 5058 h 10000"/>
              <a:gd name="connsiteX110" fmla="*/ 9019 w 9942"/>
              <a:gd name="connsiteY110" fmla="*/ 4825 h 10000"/>
              <a:gd name="connsiteX111" fmla="*/ 9090 w 9942"/>
              <a:gd name="connsiteY111" fmla="*/ 5272 h 10000"/>
              <a:gd name="connsiteX112" fmla="*/ 9217 w 9942"/>
              <a:gd name="connsiteY112" fmla="*/ 4942 h 10000"/>
              <a:gd name="connsiteX113" fmla="*/ 9275 w 9942"/>
              <a:gd name="connsiteY113" fmla="*/ 5370 h 10000"/>
              <a:gd name="connsiteX114" fmla="*/ 9346 w 9942"/>
              <a:gd name="connsiteY114" fmla="*/ 4942 h 10000"/>
              <a:gd name="connsiteX115" fmla="*/ 9416 w 9942"/>
              <a:gd name="connsiteY115" fmla="*/ 5603 h 10000"/>
              <a:gd name="connsiteX116" fmla="*/ 9545 w 9942"/>
              <a:gd name="connsiteY116" fmla="*/ 5370 h 10000"/>
              <a:gd name="connsiteX117" fmla="*/ 9614 w 9942"/>
              <a:gd name="connsiteY117" fmla="*/ 5370 h 10000"/>
              <a:gd name="connsiteX118" fmla="*/ 9672 w 9942"/>
              <a:gd name="connsiteY118" fmla="*/ 4611 h 10000"/>
              <a:gd name="connsiteX119" fmla="*/ 9744 w 9942"/>
              <a:gd name="connsiteY119" fmla="*/ 5486 h 10000"/>
              <a:gd name="connsiteX120" fmla="*/ 9870 w 9942"/>
              <a:gd name="connsiteY120" fmla="*/ 5603 h 10000"/>
              <a:gd name="connsiteX121" fmla="*/ 9942 w 9942"/>
              <a:gd name="connsiteY121" fmla="*/ 5058 h 10000"/>
              <a:gd name="connsiteX0" fmla="*/ 0 w 9928"/>
              <a:gd name="connsiteY0" fmla="*/ 10000 h 10000"/>
              <a:gd name="connsiteX1" fmla="*/ 142 w 9928"/>
              <a:gd name="connsiteY1" fmla="*/ 9767 h 10000"/>
              <a:gd name="connsiteX2" fmla="*/ 198 w 9928"/>
              <a:gd name="connsiteY2" fmla="*/ 9767 h 10000"/>
              <a:gd name="connsiteX3" fmla="*/ 270 w 9928"/>
              <a:gd name="connsiteY3" fmla="*/ 9339 h 10000"/>
              <a:gd name="connsiteX4" fmla="*/ 329 w 9928"/>
              <a:gd name="connsiteY4" fmla="*/ 9125 h 10000"/>
              <a:gd name="connsiteX5" fmla="*/ 470 w 9928"/>
              <a:gd name="connsiteY5" fmla="*/ 8560 h 10000"/>
              <a:gd name="connsiteX6" fmla="*/ 530 w 9928"/>
              <a:gd name="connsiteY6" fmla="*/ 8560 h 10000"/>
              <a:gd name="connsiteX7" fmla="*/ 598 w 9928"/>
              <a:gd name="connsiteY7" fmla="*/ 7568 h 10000"/>
              <a:gd name="connsiteX8" fmla="*/ 669 w 9928"/>
              <a:gd name="connsiteY8" fmla="*/ 7568 h 10000"/>
              <a:gd name="connsiteX9" fmla="*/ 799 w 9928"/>
              <a:gd name="connsiteY9" fmla="*/ 7685 h 10000"/>
              <a:gd name="connsiteX10" fmla="*/ 870 w 9928"/>
              <a:gd name="connsiteY10" fmla="*/ 7802 h 10000"/>
              <a:gd name="connsiteX11" fmla="*/ 928 w 9928"/>
              <a:gd name="connsiteY11" fmla="*/ 7354 h 10000"/>
              <a:gd name="connsiteX12" fmla="*/ 999 w 9928"/>
              <a:gd name="connsiteY12" fmla="*/ 7237 h 10000"/>
              <a:gd name="connsiteX13" fmla="*/ 1128 w 9928"/>
              <a:gd name="connsiteY13" fmla="*/ 5603 h 10000"/>
              <a:gd name="connsiteX14" fmla="*/ 1198 w 9928"/>
              <a:gd name="connsiteY14" fmla="*/ 4942 h 10000"/>
              <a:gd name="connsiteX15" fmla="*/ 1257 w 9928"/>
              <a:gd name="connsiteY15" fmla="*/ 5603 h 10000"/>
              <a:gd name="connsiteX16" fmla="*/ 1329 w 9928"/>
              <a:gd name="connsiteY16" fmla="*/ 5700 h 10000"/>
              <a:gd name="connsiteX17" fmla="*/ 1457 w 9928"/>
              <a:gd name="connsiteY17" fmla="*/ 5370 h 10000"/>
              <a:gd name="connsiteX18" fmla="*/ 1528 w 9928"/>
              <a:gd name="connsiteY18" fmla="*/ 5700 h 10000"/>
              <a:gd name="connsiteX19" fmla="*/ 1587 w 9928"/>
              <a:gd name="connsiteY19" fmla="*/ 5272 h 10000"/>
              <a:gd name="connsiteX20" fmla="*/ 1658 w 9928"/>
              <a:gd name="connsiteY20" fmla="*/ 5603 h 10000"/>
              <a:gd name="connsiteX21" fmla="*/ 1786 w 9928"/>
              <a:gd name="connsiteY21" fmla="*/ 5058 h 10000"/>
              <a:gd name="connsiteX22" fmla="*/ 1856 w 9928"/>
              <a:gd name="connsiteY22" fmla="*/ 5370 h 10000"/>
              <a:gd name="connsiteX23" fmla="*/ 1927 w 9928"/>
              <a:gd name="connsiteY23" fmla="*/ 5156 h 10000"/>
              <a:gd name="connsiteX24" fmla="*/ 1987 w 9928"/>
              <a:gd name="connsiteY24" fmla="*/ 5486 h 10000"/>
              <a:gd name="connsiteX25" fmla="*/ 2126 w 9928"/>
              <a:gd name="connsiteY25" fmla="*/ 4611 h 10000"/>
              <a:gd name="connsiteX26" fmla="*/ 2185 w 9928"/>
              <a:gd name="connsiteY26" fmla="*/ 5156 h 10000"/>
              <a:gd name="connsiteX27" fmla="*/ 2256 w 9928"/>
              <a:gd name="connsiteY27" fmla="*/ 5272 h 10000"/>
              <a:gd name="connsiteX28" fmla="*/ 2313 w 9928"/>
              <a:gd name="connsiteY28" fmla="*/ 5603 h 10000"/>
              <a:gd name="connsiteX29" fmla="*/ 2387 w 9928"/>
              <a:gd name="connsiteY29" fmla="*/ 5058 h 10000"/>
              <a:gd name="connsiteX30" fmla="*/ 2516 w 9928"/>
              <a:gd name="connsiteY30" fmla="*/ 5486 h 10000"/>
              <a:gd name="connsiteX31" fmla="*/ 2585 w 9928"/>
              <a:gd name="connsiteY31" fmla="*/ 5603 h 10000"/>
              <a:gd name="connsiteX32" fmla="*/ 2654 w 9928"/>
              <a:gd name="connsiteY32" fmla="*/ 5370 h 10000"/>
              <a:gd name="connsiteX33" fmla="*/ 2716 w 9928"/>
              <a:gd name="connsiteY33" fmla="*/ 5370 h 10000"/>
              <a:gd name="connsiteX34" fmla="*/ 2856 w 9928"/>
              <a:gd name="connsiteY34" fmla="*/ 5370 h 10000"/>
              <a:gd name="connsiteX35" fmla="*/ 2914 w 9928"/>
              <a:gd name="connsiteY35" fmla="*/ 4611 h 10000"/>
              <a:gd name="connsiteX36" fmla="*/ 2985 w 9928"/>
              <a:gd name="connsiteY36" fmla="*/ 4942 h 10000"/>
              <a:gd name="connsiteX37" fmla="*/ 3043 w 9928"/>
              <a:gd name="connsiteY37" fmla="*/ 4728 h 10000"/>
              <a:gd name="connsiteX38" fmla="*/ 3184 w 9928"/>
              <a:gd name="connsiteY38" fmla="*/ 6031 h 10000"/>
              <a:gd name="connsiteX39" fmla="*/ 3242 w 9928"/>
              <a:gd name="connsiteY39" fmla="*/ 5272 h 10000"/>
              <a:gd name="connsiteX40" fmla="*/ 3314 w 9928"/>
              <a:gd name="connsiteY40" fmla="*/ 5272 h 10000"/>
              <a:gd name="connsiteX41" fmla="*/ 3384 w 9928"/>
              <a:gd name="connsiteY41" fmla="*/ 5272 h 10000"/>
              <a:gd name="connsiteX42" fmla="*/ 3513 w 9928"/>
              <a:gd name="connsiteY42" fmla="*/ 4611 h 10000"/>
              <a:gd name="connsiteX43" fmla="*/ 3573 w 9928"/>
              <a:gd name="connsiteY43" fmla="*/ 5370 h 10000"/>
              <a:gd name="connsiteX44" fmla="*/ 3642 w 9928"/>
              <a:gd name="connsiteY44" fmla="*/ 5486 h 10000"/>
              <a:gd name="connsiteX45" fmla="*/ 3714 w 9928"/>
              <a:gd name="connsiteY45" fmla="*/ 5058 h 10000"/>
              <a:gd name="connsiteX46" fmla="*/ 3842 w 9928"/>
              <a:gd name="connsiteY46" fmla="*/ 5603 h 10000"/>
              <a:gd name="connsiteX47" fmla="*/ 3914 w 9928"/>
              <a:gd name="connsiteY47" fmla="*/ 4611 h 10000"/>
              <a:gd name="connsiteX48" fmla="*/ 3971 w 9928"/>
              <a:gd name="connsiteY48" fmla="*/ 4825 h 10000"/>
              <a:gd name="connsiteX49" fmla="*/ 4042 w 9928"/>
              <a:gd name="connsiteY49" fmla="*/ 4397 h 10000"/>
              <a:gd name="connsiteX50" fmla="*/ 4171 w 9928"/>
              <a:gd name="connsiteY50" fmla="*/ 5058 h 10000"/>
              <a:gd name="connsiteX51" fmla="*/ 4243 w 9928"/>
              <a:gd name="connsiteY51" fmla="*/ 5156 h 10000"/>
              <a:gd name="connsiteX52" fmla="*/ 4300 w 9928"/>
              <a:gd name="connsiteY52" fmla="*/ 4825 h 10000"/>
              <a:gd name="connsiteX53" fmla="*/ 4371 w 9928"/>
              <a:gd name="connsiteY53" fmla="*/ 5156 h 10000"/>
              <a:gd name="connsiteX54" fmla="*/ 4500 w 9928"/>
              <a:gd name="connsiteY54" fmla="*/ 5156 h 10000"/>
              <a:gd name="connsiteX55" fmla="*/ 4572 w 9928"/>
              <a:gd name="connsiteY55" fmla="*/ 5486 h 10000"/>
              <a:gd name="connsiteX56" fmla="*/ 4642 w 9928"/>
              <a:gd name="connsiteY56" fmla="*/ 5370 h 10000"/>
              <a:gd name="connsiteX57" fmla="*/ 4699 w 9928"/>
              <a:gd name="connsiteY57" fmla="*/ 5272 h 10000"/>
              <a:gd name="connsiteX58" fmla="*/ 4830 w 9928"/>
              <a:gd name="connsiteY58" fmla="*/ 4942 h 10000"/>
              <a:gd name="connsiteX59" fmla="*/ 4898 w 9928"/>
              <a:gd name="connsiteY59" fmla="*/ 4942 h 10000"/>
              <a:gd name="connsiteX60" fmla="*/ 4972 w 9928"/>
              <a:gd name="connsiteY60" fmla="*/ 5272 h 10000"/>
              <a:gd name="connsiteX61" fmla="*/ 5029 w 9928"/>
              <a:gd name="connsiteY61" fmla="*/ 5486 h 10000"/>
              <a:gd name="connsiteX62" fmla="*/ 5170 w 9928"/>
              <a:gd name="connsiteY62" fmla="*/ 5156 h 10000"/>
              <a:gd name="connsiteX63" fmla="*/ 5228 w 9928"/>
              <a:gd name="connsiteY63" fmla="*/ 7354 h 10000"/>
              <a:gd name="connsiteX64" fmla="*/ 5300 w 9928"/>
              <a:gd name="connsiteY64" fmla="*/ 8016 h 10000"/>
              <a:gd name="connsiteX65" fmla="*/ 5370 w 9928"/>
              <a:gd name="connsiteY65" fmla="*/ 7140 h 10000"/>
              <a:gd name="connsiteX66" fmla="*/ 5498 w 9928"/>
              <a:gd name="connsiteY66" fmla="*/ 6265 h 10000"/>
              <a:gd name="connsiteX67" fmla="*/ 5559 w 9928"/>
              <a:gd name="connsiteY67" fmla="*/ 6148 h 10000"/>
              <a:gd name="connsiteX68" fmla="*/ 5628 w 9928"/>
              <a:gd name="connsiteY68" fmla="*/ 5486 h 10000"/>
              <a:gd name="connsiteX69" fmla="*/ 5700 w 9928"/>
              <a:gd name="connsiteY69" fmla="*/ 5700 h 10000"/>
              <a:gd name="connsiteX70" fmla="*/ 5758 w 9928"/>
              <a:gd name="connsiteY70" fmla="*/ 5156 h 10000"/>
              <a:gd name="connsiteX71" fmla="*/ 5898 w 9928"/>
              <a:gd name="connsiteY71" fmla="*/ 4942 h 10000"/>
              <a:gd name="connsiteX72" fmla="*/ 5957 w 9928"/>
              <a:gd name="connsiteY72" fmla="*/ 5370 h 10000"/>
              <a:gd name="connsiteX73" fmla="*/ 6028 w 9928"/>
              <a:gd name="connsiteY73" fmla="*/ 5486 h 10000"/>
              <a:gd name="connsiteX74" fmla="*/ 6086 w 9928"/>
              <a:gd name="connsiteY74" fmla="*/ 6362 h 10000"/>
              <a:gd name="connsiteX75" fmla="*/ 6227 w 9928"/>
              <a:gd name="connsiteY75" fmla="*/ 6265 h 10000"/>
              <a:gd name="connsiteX76" fmla="*/ 6286 w 9928"/>
              <a:gd name="connsiteY76" fmla="*/ 5817 h 10000"/>
              <a:gd name="connsiteX77" fmla="*/ 6357 w 9928"/>
              <a:gd name="connsiteY77" fmla="*/ 7023 h 10000"/>
              <a:gd name="connsiteX78" fmla="*/ 6428 w 9928"/>
              <a:gd name="connsiteY78" fmla="*/ 2743 h 10000"/>
              <a:gd name="connsiteX79" fmla="*/ 6557 w 9928"/>
              <a:gd name="connsiteY79" fmla="*/ 0 h 10000"/>
              <a:gd name="connsiteX80" fmla="*/ 6627 w 9928"/>
              <a:gd name="connsiteY80" fmla="*/ 1323 h 10000"/>
              <a:gd name="connsiteX81" fmla="*/ 6686 w 9928"/>
              <a:gd name="connsiteY81" fmla="*/ 875 h 10000"/>
              <a:gd name="connsiteX82" fmla="*/ 6756 w 9928"/>
              <a:gd name="connsiteY82" fmla="*/ 2082 h 10000"/>
              <a:gd name="connsiteX83" fmla="*/ 6886 w 9928"/>
              <a:gd name="connsiteY83" fmla="*/ 1751 h 10000"/>
              <a:gd name="connsiteX84" fmla="*/ 6956 w 9928"/>
              <a:gd name="connsiteY84" fmla="*/ 1751 h 10000"/>
              <a:gd name="connsiteX85" fmla="*/ 7016 w 9928"/>
              <a:gd name="connsiteY85" fmla="*/ 1965 h 10000"/>
              <a:gd name="connsiteX86" fmla="*/ 7085 w 9928"/>
              <a:gd name="connsiteY86" fmla="*/ 2626 h 10000"/>
              <a:gd name="connsiteX87" fmla="*/ 7216 w 9928"/>
              <a:gd name="connsiteY87" fmla="*/ 1634 h 10000"/>
              <a:gd name="connsiteX88" fmla="*/ 7285 w 9928"/>
              <a:gd name="connsiteY88" fmla="*/ 2082 h 10000"/>
              <a:gd name="connsiteX89" fmla="*/ 7344 w 9928"/>
              <a:gd name="connsiteY89" fmla="*/ 1965 h 10000"/>
              <a:gd name="connsiteX90" fmla="*/ 7415 w 9928"/>
              <a:gd name="connsiteY90" fmla="*/ 992 h 10000"/>
              <a:gd name="connsiteX91" fmla="*/ 7545 w 9928"/>
              <a:gd name="connsiteY91" fmla="*/ 1206 h 10000"/>
              <a:gd name="connsiteX92" fmla="*/ 7614 w 9928"/>
              <a:gd name="connsiteY92" fmla="*/ 545 h 10000"/>
              <a:gd name="connsiteX93" fmla="*/ 7685 w 9928"/>
              <a:gd name="connsiteY93" fmla="*/ 4163 h 10000"/>
              <a:gd name="connsiteX94" fmla="*/ 7743 w 9928"/>
              <a:gd name="connsiteY94" fmla="*/ 5700 h 10000"/>
              <a:gd name="connsiteX95" fmla="*/ 7884 w 9928"/>
              <a:gd name="connsiteY95" fmla="*/ 5700 h 10000"/>
              <a:gd name="connsiteX96" fmla="*/ 7944 w 9928"/>
              <a:gd name="connsiteY96" fmla="*/ 5156 h 10000"/>
              <a:gd name="connsiteX97" fmla="*/ 8014 w 9928"/>
              <a:gd name="connsiteY97" fmla="*/ 5156 h 10000"/>
              <a:gd name="connsiteX98" fmla="*/ 8072 w 9928"/>
              <a:gd name="connsiteY98" fmla="*/ 5700 h 10000"/>
              <a:gd name="connsiteX99" fmla="*/ 8213 w 9928"/>
              <a:gd name="connsiteY99" fmla="*/ 5272 h 10000"/>
              <a:gd name="connsiteX100" fmla="*/ 8273 w 9928"/>
              <a:gd name="connsiteY100" fmla="*/ 4280 h 10000"/>
              <a:gd name="connsiteX101" fmla="*/ 8343 w 9928"/>
              <a:gd name="connsiteY101" fmla="*/ 5058 h 10000"/>
              <a:gd name="connsiteX102" fmla="*/ 8414 w 9928"/>
              <a:gd name="connsiteY102" fmla="*/ 5058 h 10000"/>
              <a:gd name="connsiteX103" fmla="*/ 8543 w 9928"/>
              <a:gd name="connsiteY103" fmla="*/ 4611 h 10000"/>
              <a:gd name="connsiteX104" fmla="*/ 8602 w 9928"/>
              <a:gd name="connsiteY104" fmla="*/ 5058 h 10000"/>
              <a:gd name="connsiteX105" fmla="*/ 8671 w 9928"/>
              <a:gd name="connsiteY105" fmla="*/ 5156 h 10000"/>
              <a:gd name="connsiteX106" fmla="*/ 8744 w 9928"/>
              <a:gd name="connsiteY106" fmla="*/ 5156 h 10000"/>
              <a:gd name="connsiteX107" fmla="*/ 8800 w 9928"/>
              <a:gd name="connsiteY107" fmla="*/ 5058 h 10000"/>
              <a:gd name="connsiteX108" fmla="*/ 8942 w 9928"/>
              <a:gd name="connsiteY108" fmla="*/ 4825 h 10000"/>
              <a:gd name="connsiteX109" fmla="*/ 9001 w 9928"/>
              <a:gd name="connsiteY109" fmla="*/ 5058 h 10000"/>
              <a:gd name="connsiteX110" fmla="*/ 9072 w 9928"/>
              <a:gd name="connsiteY110" fmla="*/ 4825 h 10000"/>
              <a:gd name="connsiteX111" fmla="*/ 9143 w 9928"/>
              <a:gd name="connsiteY111" fmla="*/ 5272 h 10000"/>
              <a:gd name="connsiteX112" fmla="*/ 9271 w 9928"/>
              <a:gd name="connsiteY112" fmla="*/ 4942 h 10000"/>
              <a:gd name="connsiteX113" fmla="*/ 9329 w 9928"/>
              <a:gd name="connsiteY113" fmla="*/ 5370 h 10000"/>
              <a:gd name="connsiteX114" fmla="*/ 9401 w 9928"/>
              <a:gd name="connsiteY114" fmla="*/ 4942 h 10000"/>
              <a:gd name="connsiteX115" fmla="*/ 9471 w 9928"/>
              <a:gd name="connsiteY115" fmla="*/ 5603 h 10000"/>
              <a:gd name="connsiteX116" fmla="*/ 9601 w 9928"/>
              <a:gd name="connsiteY116" fmla="*/ 5370 h 10000"/>
              <a:gd name="connsiteX117" fmla="*/ 9670 w 9928"/>
              <a:gd name="connsiteY117" fmla="*/ 5370 h 10000"/>
              <a:gd name="connsiteX118" fmla="*/ 9728 w 9928"/>
              <a:gd name="connsiteY118" fmla="*/ 4611 h 10000"/>
              <a:gd name="connsiteX119" fmla="*/ 9801 w 9928"/>
              <a:gd name="connsiteY119" fmla="*/ 5486 h 10000"/>
              <a:gd name="connsiteX120" fmla="*/ 9928 w 9928"/>
              <a:gd name="connsiteY120" fmla="*/ 5603 h 10000"/>
              <a:gd name="connsiteX0" fmla="*/ 0 w 9872"/>
              <a:gd name="connsiteY0" fmla="*/ 10000 h 10000"/>
              <a:gd name="connsiteX1" fmla="*/ 143 w 9872"/>
              <a:gd name="connsiteY1" fmla="*/ 9767 h 10000"/>
              <a:gd name="connsiteX2" fmla="*/ 199 w 9872"/>
              <a:gd name="connsiteY2" fmla="*/ 9767 h 10000"/>
              <a:gd name="connsiteX3" fmla="*/ 272 w 9872"/>
              <a:gd name="connsiteY3" fmla="*/ 9339 h 10000"/>
              <a:gd name="connsiteX4" fmla="*/ 331 w 9872"/>
              <a:gd name="connsiteY4" fmla="*/ 9125 h 10000"/>
              <a:gd name="connsiteX5" fmla="*/ 473 w 9872"/>
              <a:gd name="connsiteY5" fmla="*/ 8560 h 10000"/>
              <a:gd name="connsiteX6" fmla="*/ 534 w 9872"/>
              <a:gd name="connsiteY6" fmla="*/ 8560 h 10000"/>
              <a:gd name="connsiteX7" fmla="*/ 602 w 9872"/>
              <a:gd name="connsiteY7" fmla="*/ 7568 h 10000"/>
              <a:gd name="connsiteX8" fmla="*/ 674 w 9872"/>
              <a:gd name="connsiteY8" fmla="*/ 7568 h 10000"/>
              <a:gd name="connsiteX9" fmla="*/ 805 w 9872"/>
              <a:gd name="connsiteY9" fmla="*/ 7685 h 10000"/>
              <a:gd name="connsiteX10" fmla="*/ 876 w 9872"/>
              <a:gd name="connsiteY10" fmla="*/ 7802 h 10000"/>
              <a:gd name="connsiteX11" fmla="*/ 935 w 9872"/>
              <a:gd name="connsiteY11" fmla="*/ 7354 h 10000"/>
              <a:gd name="connsiteX12" fmla="*/ 1006 w 9872"/>
              <a:gd name="connsiteY12" fmla="*/ 7237 h 10000"/>
              <a:gd name="connsiteX13" fmla="*/ 1136 w 9872"/>
              <a:gd name="connsiteY13" fmla="*/ 5603 h 10000"/>
              <a:gd name="connsiteX14" fmla="*/ 1207 w 9872"/>
              <a:gd name="connsiteY14" fmla="*/ 4942 h 10000"/>
              <a:gd name="connsiteX15" fmla="*/ 1266 w 9872"/>
              <a:gd name="connsiteY15" fmla="*/ 5603 h 10000"/>
              <a:gd name="connsiteX16" fmla="*/ 1339 w 9872"/>
              <a:gd name="connsiteY16" fmla="*/ 5700 h 10000"/>
              <a:gd name="connsiteX17" fmla="*/ 1468 w 9872"/>
              <a:gd name="connsiteY17" fmla="*/ 5370 h 10000"/>
              <a:gd name="connsiteX18" fmla="*/ 1539 w 9872"/>
              <a:gd name="connsiteY18" fmla="*/ 5700 h 10000"/>
              <a:gd name="connsiteX19" fmla="*/ 1599 w 9872"/>
              <a:gd name="connsiteY19" fmla="*/ 5272 h 10000"/>
              <a:gd name="connsiteX20" fmla="*/ 1670 w 9872"/>
              <a:gd name="connsiteY20" fmla="*/ 5603 h 10000"/>
              <a:gd name="connsiteX21" fmla="*/ 1799 w 9872"/>
              <a:gd name="connsiteY21" fmla="*/ 5058 h 10000"/>
              <a:gd name="connsiteX22" fmla="*/ 1869 w 9872"/>
              <a:gd name="connsiteY22" fmla="*/ 5370 h 10000"/>
              <a:gd name="connsiteX23" fmla="*/ 1941 w 9872"/>
              <a:gd name="connsiteY23" fmla="*/ 5156 h 10000"/>
              <a:gd name="connsiteX24" fmla="*/ 2001 w 9872"/>
              <a:gd name="connsiteY24" fmla="*/ 5486 h 10000"/>
              <a:gd name="connsiteX25" fmla="*/ 2141 w 9872"/>
              <a:gd name="connsiteY25" fmla="*/ 4611 h 10000"/>
              <a:gd name="connsiteX26" fmla="*/ 2201 w 9872"/>
              <a:gd name="connsiteY26" fmla="*/ 5156 h 10000"/>
              <a:gd name="connsiteX27" fmla="*/ 2272 w 9872"/>
              <a:gd name="connsiteY27" fmla="*/ 5272 h 10000"/>
              <a:gd name="connsiteX28" fmla="*/ 2330 w 9872"/>
              <a:gd name="connsiteY28" fmla="*/ 5603 h 10000"/>
              <a:gd name="connsiteX29" fmla="*/ 2404 w 9872"/>
              <a:gd name="connsiteY29" fmla="*/ 5058 h 10000"/>
              <a:gd name="connsiteX30" fmla="*/ 2534 w 9872"/>
              <a:gd name="connsiteY30" fmla="*/ 5486 h 10000"/>
              <a:gd name="connsiteX31" fmla="*/ 2604 w 9872"/>
              <a:gd name="connsiteY31" fmla="*/ 5603 h 10000"/>
              <a:gd name="connsiteX32" fmla="*/ 2673 w 9872"/>
              <a:gd name="connsiteY32" fmla="*/ 5370 h 10000"/>
              <a:gd name="connsiteX33" fmla="*/ 2736 w 9872"/>
              <a:gd name="connsiteY33" fmla="*/ 5370 h 10000"/>
              <a:gd name="connsiteX34" fmla="*/ 2877 w 9872"/>
              <a:gd name="connsiteY34" fmla="*/ 5370 h 10000"/>
              <a:gd name="connsiteX35" fmla="*/ 2935 w 9872"/>
              <a:gd name="connsiteY35" fmla="*/ 4611 h 10000"/>
              <a:gd name="connsiteX36" fmla="*/ 3007 w 9872"/>
              <a:gd name="connsiteY36" fmla="*/ 4942 h 10000"/>
              <a:gd name="connsiteX37" fmla="*/ 3065 w 9872"/>
              <a:gd name="connsiteY37" fmla="*/ 4728 h 10000"/>
              <a:gd name="connsiteX38" fmla="*/ 3207 w 9872"/>
              <a:gd name="connsiteY38" fmla="*/ 6031 h 10000"/>
              <a:gd name="connsiteX39" fmla="*/ 3266 w 9872"/>
              <a:gd name="connsiteY39" fmla="*/ 5272 h 10000"/>
              <a:gd name="connsiteX40" fmla="*/ 3338 w 9872"/>
              <a:gd name="connsiteY40" fmla="*/ 5272 h 10000"/>
              <a:gd name="connsiteX41" fmla="*/ 3409 w 9872"/>
              <a:gd name="connsiteY41" fmla="*/ 5272 h 10000"/>
              <a:gd name="connsiteX42" fmla="*/ 3538 w 9872"/>
              <a:gd name="connsiteY42" fmla="*/ 4611 h 10000"/>
              <a:gd name="connsiteX43" fmla="*/ 3599 w 9872"/>
              <a:gd name="connsiteY43" fmla="*/ 5370 h 10000"/>
              <a:gd name="connsiteX44" fmla="*/ 3668 w 9872"/>
              <a:gd name="connsiteY44" fmla="*/ 5486 h 10000"/>
              <a:gd name="connsiteX45" fmla="*/ 3741 w 9872"/>
              <a:gd name="connsiteY45" fmla="*/ 5058 h 10000"/>
              <a:gd name="connsiteX46" fmla="*/ 3870 w 9872"/>
              <a:gd name="connsiteY46" fmla="*/ 5603 h 10000"/>
              <a:gd name="connsiteX47" fmla="*/ 3942 w 9872"/>
              <a:gd name="connsiteY47" fmla="*/ 4611 h 10000"/>
              <a:gd name="connsiteX48" fmla="*/ 4000 w 9872"/>
              <a:gd name="connsiteY48" fmla="*/ 4825 h 10000"/>
              <a:gd name="connsiteX49" fmla="*/ 4071 w 9872"/>
              <a:gd name="connsiteY49" fmla="*/ 4397 h 10000"/>
              <a:gd name="connsiteX50" fmla="*/ 4201 w 9872"/>
              <a:gd name="connsiteY50" fmla="*/ 5058 h 10000"/>
              <a:gd name="connsiteX51" fmla="*/ 4274 w 9872"/>
              <a:gd name="connsiteY51" fmla="*/ 5156 h 10000"/>
              <a:gd name="connsiteX52" fmla="*/ 4331 w 9872"/>
              <a:gd name="connsiteY52" fmla="*/ 4825 h 10000"/>
              <a:gd name="connsiteX53" fmla="*/ 4403 w 9872"/>
              <a:gd name="connsiteY53" fmla="*/ 5156 h 10000"/>
              <a:gd name="connsiteX54" fmla="*/ 4533 w 9872"/>
              <a:gd name="connsiteY54" fmla="*/ 5156 h 10000"/>
              <a:gd name="connsiteX55" fmla="*/ 4605 w 9872"/>
              <a:gd name="connsiteY55" fmla="*/ 5486 h 10000"/>
              <a:gd name="connsiteX56" fmla="*/ 4676 w 9872"/>
              <a:gd name="connsiteY56" fmla="*/ 5370 h 10000"/>
              <a:gd name="connsiteX57" fmla="*/ 4733 w 9872"/>
              <a:gd name="connsiteY57" fmla="*/ 5272 h 10000"/>
              <a:gd name="connsiteX58" fmla="*/ 4865 w 9872"/>
              <a:gd name="connsiteY58" fmla="*/ 4942 h 10000"/>
              <a:gd name="connsiteX59" fmla="*/ 4934 w 9872"/>
              <a:gd name="connsiteY59" fmla="*/ 4942 h 10000"/>
              <a:gd name="connsiteX60" fmla="*/ 5008 w 9872"/>
              <a:gd name="connsiteY60" fmla="*/ 5272 h 10000"/>
              <a:gd name="connsiteX61" fmla="*/ 5065 w 9872"/>
              <a:gd name="connsiteY61" fmla="*/ 5486 h 10000"/>
              <a:gd name="connsiteX62" fmla="*/ 5207 w 9872"/>
              <a:gd name="connsiteY62" fmla="*/ 5156 h 10000"/>
              <a:gd name="connsiteX63" fmla="*/ 5266 w 9872"/>
              <a:gd name="connsiteY63" fmla="*/ 7354 h 10000"/>
              <a:gd name="connsiteX64" fmla="*/ 5338 w 9872"/>
              <a:gd name="connsiteY64" fmla="*/ 8016 h 10000"/>
              <a:gd name="connsiteX65" fmla="*/ 5409 w 9872"/>
              <a:gd name="connsiteY65" fmla="*/ 7140 h 10000"/>
              <a:gd name="connsiteX66" fmla="*/ 5538 w 9872"/>
              <a:gd name="connsiteY66" fmla="*/ 6265 h 10000"/>
              <a:gd name="connsiteX67" fmla="*/ 5599 w 9872"/>
              <a:gd name="connsiteY67" fmla="*/ 6148 h 10000"/>
              <a:gd name="connsiteX68" fmla="*/ 5669 w 9872"/>
              <a:gd name="connsiteY68" fmla="*/ 5486 h 10000"/>
              <a:gd name="connsiteX69" fmla="*/ 5741 w 9872"/>
              <a:gd name="connsiteY69" fmla="*/ 5700 h 10000"/>
              <a:gd name="connsiteX70" fmla="*/ 5800 w 9872"/>
              <a:gd name="connsiteY70" fmla="*/ 5156 h 10000"/>
              <a:gd name="connsiteX71" fmla="*/ 5941 w 9872"/>
              <a:gd name="connsiteY71" fmla="*/ 4942 h 10000"/>
              <a:gd name="connsiteX72" fmla="*/ 6000 w 9872"/>
              <a:gd name="connsiteY72" fmla="*/ 5370 h 10000"/>
              <a:gd name="connsiteX73" fmla="*/ 6072 w 9872"/>
              <a:gd name="connsiteY73" fmla="*/ 5486 h 10000"/>
              <a:gd name="connsiteX74" fmla="*/ 6130 w 9872"/>
              <a:gd name="connsiteY74" fmla="*/ 6362 h 10000"/>
              <a:gd name="connsiteX75" fmla="*/ 6272 w 9872"/>
              <a:gd name="connsiteY75" fmla="*/ 6265 h 10000"/>
              <a:gd name="connsiteX76" fmla="*/ 6332 w 9872"/>
              <a:gd name="connsiteY76" fmla="*/ 5817 h 10000"/>
              <a:gd name="connsiteX77" fmla="*/ 6403 w 9872"/>
              <a:gd name="connsiteY77" fmla="*/ 7023 h 10000"/>
              <a:gd name="connsiteX78" fmla="*/ 6475 w 9872"/>
              <a:gd name="connsiteY78" fmla="*/ 2743 h 10000"/>
              <a:gd name="connsiteX79" fmla="*/ 6605 w 9872"/>
              <a:gd name="connsiteY79" fmla="*/ 0 h 10000"/>
              <a:gd name="connsiteX80" fmla="*/ 6675 w 9872"/>
              <a:gd name="connsiteY80" fmla="*/ 1323 h 10000"/>
              <a:gd name="connsiteX81" fmla="*/ 6734 w 9872"/>
              <a:gd name="connsiteY81" fmla="*/ 875 h 10000"/>
              <a:gd name="connsiteX82" fmla="*/ 6805 w 9872"/>
              <a:gd name="connsiteY82" fmla="*/ 2082 h 10000"/>
              <a:gd name="connsiteX83" fmla="*/ 6936 w 9872"/>
              <a:gd name="connsiteY83" fmla="*/ 1751 h 10000"/>
              <a:gd name="connsiteX84" fmla="*/ 7006 w 9872"/>
              <a:gd name="connsiteY84" fmla="*/ 1751 h 10000"/>
              <a:gd name="connsiteX85" fmla="*/ 7067 w 9872"/>
              <a:gd name="connsiteY85" fmla="*/ 1965 h 10000"/>
              <a:gd name="connsiteX86" fmla="*/ 7136 w 9872"/>
              <a:gd name="connsiteY86" fmla="*/ 2626 h 10000"/>
              <a:gd name="connsiteX87" fmla="*/ 7268 w 9872"/>
              <a:gd name="connsiteY87" fmla="*/ 1634 h 10000"/>
              <a:gd name="connsiteX88" fmla="*/ 7338 w 9872"/>
              <a:gd name="connsiteY88" fmla="*/ 2082 h 10000"/>
              <a:gd name="connsiteX89" fmla="*/ 7397 w 9872"/>
              <a:gd name="connsiteY89" fmla="*/ 1965 h 10000"/>
              <a:gd name="connsiteX90" fmla="*/ 7469 w 9872"/>
              <a:gd name="connsiteY90" fmla="*/ 992 h 10000"/>
              <a:gd name="connsiteX91" fmla="*/ 7600 w 9872"/>
              <a:gd name="connsiteY91" fmla="*/ 1206 h 10000"/>
              <a:gd name="connsiteX92" fmla="*/ 7669 w 9872"/>
              <a:gd name="connsiteY92" fmla="*/ 545 h 10000"/>
              <a:gd name="connsiteX93" fmla="*/ 7741 w 9872"/>
              <a:gd name="connsiteY93" fmla="*/ 4163 h 10000"/>
              <a:gd name="connsiteX94" fmla="*/ 7799 w 9872"/>
              <a:gd name="connsiteY94" fmla="*/ 5700 h 10000"/>
              <a:gd name="connsiteX95" fmla="*/ 7941 w 9872"/>
              <a:gd name="connsiteY95" fmla="*/ 5700 h 10000"/>
              <a:gd name="connsiteX96" fmla="*/ 8002 w 9872"/>
              <a:gd name="connsiteY96" fmla="*/ 5156 h 10000"/>
              <a:gd name="connsiteX97" fmla="*/ 8072 w 9872"/>
              <a:gd name="connsiteY97" fmla="*/ 5156 h 10000"/>
              <a:gd name="connsiteX98" fmla="*/ 8131 w 9872"/>
              <a:gd name="connsiteY98" fmla="*/ 5700 h 10000"/>
              <a:gd name="connsiteX99" fmla="*/ 8273 w 9872"/>
              <a:gd name="connsiteY99" fmla="*/ 5272 h 10000"/>
              <a:gd name="connsiteX100" fmla="*/ 8333 w 9872"/>
              <a:gd name="connsiteY100" fmla="*/ 4280 h 10000"/>
              <a:gd name="connsiteX101" fmla="*/ 8404 w 9872"/>
              <a:gd name="connsiteY101" fmla="*/ 5058 h 10000"/>
              <a:gd name="connsiteX102" fmla="*/ 8475 w 9872"/>
              <a:gd name="connsiteY102" fmla="*/ 5058 h 10000"/>
              <a:gd name="connsiteX103" fmla="*/ 8605 w 9872"/>
              <a:gd name="connsiteY103" fmla="*/ 4611 h 10000"/>
              <a:gd name="connsiteX104" fmla="*/ 8664 w 9872"/>
              <a:gd name="connsiteY104" fmla="*/ 5058 h 10000"/>
              <a:gd name="connsiteX105" fmla="*/ 8734 w 9872"/>
              <a:gd name="connsiteY105" fmla="*/ 5156 h 10000"/>
              <a:gd name="connsiteX106" fmla="*/ 8807 w 9872"/>
              <a:gd name="connsiteY106" fmla="*/ 5156 h 10000"/>
              <a:gd name="connsiteX107" fmla="*/ 8864 w 9872"/>
              <a:gd name="connsiteY107" fmla="*/ 5058 h 10000"/>
              <a:gd name="connsiteX108" fmla="*/ 9007 w 9872"/>
              <a:gd name="connsiteY108" fmla="*/ 4825 h 10000"/>
              <a:gd name="connsiteX109" fmla="*/ 9066 w 9872"/>
              <a:gd name="connsiteY109" fmla="*/ 5058 h 10000"/>
              <a:gd name="connsiteX110" fmla="*/ 9138 w 9872"/>
              <a:gd name="connsiteY110" fmla="*/ 4825 h 10000"/>
              <a:gd name="connsiteX111" fmla="*/ 9209 w 9872"/>
              <a:gd name="connsiteY111" fmla="*/ 5272 h 10000"/>
              <a:gd name="connsiteX112" fmla="*/ 9338 w 9872"/>
              <a:gd name="connsiteY112" fmla="*/ 4942 h 10000"/>
              <a:gd name="connsiteX113" fmla="*/ 9397 w 9872"/>
              <a:gd name="connsiteY113" fmla="*/ 5370 h 10000"/>
              <a:gd name="connsiteX114" fmla="*/ 9469 w 9872"/>
              <a:gd name="connsiteY114" fmla="*/ 4942 h 10000"/>
              <a:gd name="connsiteX115" fmla="*/ 9540 w 9872"/>
              <a:gd name="connsiteY115" fmla="*/ 5603 h 10000"/>
              <a:gd name="connsiteX116" fmla="*/ 9671 w 9872"/>
              <a:gd name="connsiteY116" fmla="*/ 5370 h 10000"/>
              <a:gd name="connsiteX117" fmla="*/ 9740 w 9872"/>
              <a:gd name="connsiteY117" fmla="*/ 5370 h 10000"/>
              <a:gd name="connsiteX118" fmla="*/ 9799 w 9872"/>
              <a:gd name="connsiteY118" fmla="*/ 4611 h 10000"/>
              <a:gd name="connsiteX119" fmla="*/ 9872 w 9872"/>
              <a:gd name="connsiteY119" fmla="*/ 5486 h 10000"/>
              <a:gd name="connsiteX0" fmla="*/ 0 w 9926"/>
              <a:gd name="connsiteY0" fmla="*/ 10000 h 10000"/>
              <a:gd name="connsiteX1" fmla="*/ 145 w 9926"/>
              <a:gd name="connsiteY1" fmla="*/ 9767 h 10000"/>
              <a:gd name="connsiteX2" fmla="*/ 202 w 9926"/>
              <a:gd name="connsiteY2" fmla="*/ 9767 h 10000"/>
              <a:gd name="connsiteX3" fmla="*/ 276 w 9926"/>
              <a:gd name="connsiteY3" fmla="*/ 9339 h 10000"/>
              <a:gd name="connsiteX4" fmla="*/ 335 w 9926"/>
              <a:gd name="connsiteY4" fmla="*/ 9125 h 10000"/>
              <a:gd name="connsiteX5" fmla="*/ 479 w 9926"/>
              <a:gd name="connsiteY5" fmla="*/ 8560 h 10000"/>
              <a:gd name="connsiteX6" fmla="*/ 541 w 9926"/>
              <a:gd name="connsiteY6" fmla="*/ 8560 h 10000"/>
              <a:gd name="connsiteX7" fmla="*/ 610 w 9926"/>
              <a:gd name="connsiteY7" fmla="*/ 7568 h 10000"/>
              <a:gd name="connsiteX8" fmla="*/ 683 w 9926"/>
              <a:gd name="connsiteY8" fmla="*/ 7568 h 10000"/>
              <a:gd name="connsiteX9" fmla="*/ 815 w 9926"/>
              <a:gd name="connsiteY9" fmla="*/ 7685 h 10000"/>
              <a:gd name="connsiteX10" fmla="*/ 887 w 9926"/>
              <a:gd name="connsiteY10" fmla="*/ 7802 h 10000"/>
              <a:gd name="connsiteX11" fmla="*/ 947 w 9926"/>
              <a:gd name="connsiteY11" fmla="*/ 7354 h 10000"/>
              <a:gd name="connsiteX12" fmla="*/ 1019 w 9926"/>
              <a:gd name="connsiteY12" fmla="*/ 7237 h 10000"/>
              <a:gd name="connsiteX13" fmla="*/ 1151 w 9926"/>
              <a:gd name="connsiteY13" fmla="*/ 5603 h 10000"/>
              <a:gd name="connsiteX14" fmla="*/ 1223 w 9926"/>
              <a:gd name="connsiteY14" fmla="*/ 4942 h 10000"/>
              <a:gd name="connsiteX15" fmla="*/ 1282 w 9926"/>
              <a:gd name="connsiteY15" fmla="*/ 5603 h 10000"/>
              <a:gd name="connsiteX16" fmla="*/ 1356 w 9926"/>
              <a:gd name="connsiteY16" fmla="*/ 5700 h 10000"/>
              <a:gd name="connsiteX17" fmla="*/ 1487 w 9926"/>
              <a:gd name="connsiteY17" fmla="*/ 5370 h 10000"/>
              <a:gd name="connsiteX18" fmla="*/ 1559 w 9926"/>
              <a:gd name="connsiteY18" fmla="*/ 5700 h 10000"/>
              <a:gd name="connsiteX19" fmla="*/ 1620 w 9926"/>
              <a:gd name="connsiteY19" fmla="*/ 5272 h 10000"/>
              <a:gd name="connsiteX20" fmla="*/ 1692 w 9926"/>
              <a:gd name="connsiteY20" fmla="*/ 5603 h 10000"/>
              <a:gd name="connsiteX21" fmla="*/ 1822 w 9926"/>
              <a:gd name="connsiteY21" fmla="*/ 5058 h 10000"/>
              <a:gd name="connsiteX22" fmla="*/ 1893 w 9926"/>
              <a:gd name="connsiteY22" fmla="*/ 5370 h 10000"/>
              <a:gd name="connsiteX23" fmla="*/ 1966 w 9926"/>
              <a:gd name="connsiteY23" fmla="*/ 5156 h 10000"/>
              <a:gd name="connsiteX24" fmla="*/ 2027 w 9926"/>
              <a:gd name="connsiteY24" fmla="*/ 5486 h 10000"/>
              <a:gd name="connsiteX25" fmla="*/ 2169 w 9926"/>
              <a:gd name="connsiteY25" fmla="*/ 4611 h 10000"/>
              <a:gd name="connsiteX26" fmla="*/ 2230 w 9926"/>
              <a:gd name="connsiteY26" fmla="*/ 5156 h 10000"/>
              <a:gd name="connsiteX27" fmla="*/ 2301 w 9926"/>
              <a:gd name="connsiteY27" fmla="*/ 5272 h 10000"/>
              <a:gd name="connsiteX28" fmla="*/ 2360 w 9926"/>
              <a:gd name="connsiteY28" fmla="*/ 5603 h 10000"/>
              <a:gd name="connsiteX29" fmla="*/ 2435 w 9926"/>
              <a:gd name="connsiteY29" fmla="*/ 5058 h 10000"/>
              <a:gd name="connsiteX30" fmla="*/ 2567 w 9926"/>
              <a:gd name="connsiteY30" fmla="*/ 5486 h 10000"/>
              <a:gd name="connsiteX31" fmla="*/ 2638 w 9926"/>
              <a:gd name="connsiteY31" fmla="*/ 5603 h 10000"/>
              <a:gd name="connsiteX32" fmla="*/ 2708 w 9926"/>
              <a:gd name="connsiteY32" fmla="*/ 5370 h 10000"/>
              <a:gd name="connsiteX33" fmla="*/ 2771 w 9926"/>
              <a:gd name="connsiteY33" fmla="*/ 5370 h 10000"/>
              <a:gd name="connsiteX34" fmla="*/ 2914 w 9926"/>
              <a:gd name="connsiteY34" fmla="*/ 5370 h 10000"/>
              <a:gd name="connsiteX35" fmla="*/ 2973 w 9926"/>
              <a:gd name="connsiteY35" fmla="*/ 4611 h 10000"/>
              <a:gd name="connsiteX36" fmla="*/ 3046 w 9926"/>
              <a:gd name="connsiteY36" fmla="*/ 4942 h 10000"/>
              <a:gd name="connsiteX37" fmla="*/ 3105 w 9926"/>
              <a:gd name="connsiteY37" fmla="*/ 4728 h 10000"/>
              <a:gd name="connsiteX38" fmla="*/ 3249 w 9926"/>
              <a:gd name="connsiteY38" fmla="*/ 6031 h 10000"/>
              <a:gd name="connsiteX39" fmla="*/ 3308 w 9926"/>
              <a:gd name="connsiteY39" fmla="*/ 5272 h 10000"/>
              <a:gd name="connsiteX40" fmla="*/ 3381 w 9926"/>
              <a:gd name="connsiteY40" fmla="*/ 5272 h 10000"/>
              <a:gd name="connsiteX41" fmla="*/ 3453 w 9926"/>
              <a:gd name="connsiteY41" fmla="*/ 5272 h 10000"/>
              <a:gd name="connsiteX42" fmla="*/ 3584 w 9926"/>
              <a:gd name="connsiteY42" fmla="*/ 4611 h 10000"/>
              <a:gd name="connsiteX43" fmla="*/ 3646 w 9926"/>
              <a:gd name="connsiteY43" fmla="*/ 5370 h 10000"/>
              <a:gd name="connsiteX44" fmla="*/ 3716 w 9926"/>
              <a:gd name="connsiteY44" fmla="*/ 5486 h 10000"/>
              <a:gd name="connsiteX45" fmla="*/ 3790 w 9926"/>
              <a:gd name="connsiteY45" fmla="*/ 5058 h 10000"/>
              <a:gd name="connsiteX46" fmla="*/ 3920 w 9926"/>
              <a:gd name="connsiteY46" fmla="*/ 5603 h 10000"/>
              <a:gd name="connsiteX47" fmla="*/ 3993 w 9926"/>
              <a:gd name="connsiteY47" fmla="*/ 4611 h 10000"/>
              <a:gd name="connsiteX48" fmla="*/ 4052 w 9926"/>
              <a:gd name="connsiteY48" fmla="*/ 4825 h 10000"/>
              <a:gd name="connsiteX49" fmla="*/ 4124 w 9926"/>
              <a:gd name="connsiteY49" fmla="*/ 4397 h 10000"/>
              <a:gd name="connsiteX50" fmla="*/ 4255 w 9926"/>
              <a:gd name="connsiteY50" fmla="*/ 5058 h 10000"/>
              <a:gd name="connsiteX51" fmla="*/ 4329 w 9926"/>
              <a:gd name="connsiteY51" fmla="*/ 5156 h 10000"/>
              <a:gd name="connsiteX52" fmla="*/ 4387 w 9926"/>
              <a:gd name="connsiteY52" fmla="*/ 4825 h 10000"/>
              <a:gd name="connsiteX53" fmla="*/ 4460 w 9926"/>
              <a:gd name="connsiteY53" fmla="*/ 5156 h 10000"/>
              <a:gd name="connsiteX54" fmla="*/ 4592 w 9926"/>
              <a:gd name="connsiteY54" fmla="*/ 5156 h 10000"/>
              <a:gd name="connsiteX55" fmla="*/ 4665 w 9926"/>
              <a:gd name="connsiteY55" fmla="*/ 5486 h 10000"/>
              <a:gd name="connsiteX56" fmla="*/ 4737 w 9926"/>
              <a:gd name="connsiteY56" fmla="*/ 5370 h 10000"/>
              <a:gd name="connsiteX57" fmla="*/ 4794 w 9926"/>
              <a:gd name="connsiteY57" fmla="*/ 5272 h 10000"/>
              <a:gd name="connsiteX58" fmla="*/ 4928 w 9926"/>
              <a:gd name="connsiteY58" fmla="*/ 4942 h 10000"/>
              <a:gd name="connsiteX59" fmla="*/ 4998 w 9926"/>
              <a:gd name="connsiteY59" fmla="*/ 4942 h 10000"/>
              <a:gd name="connsiteX60" fmla="*/ 5073 w 9926"/>
              <a:gd name="connsiteY60" fmla="*/ 5272 h 10000"/>
              <a:gd name="connsiteX61" fmla="*/ 5131 w 9926"/>
              <a:gd name="connsiteY61" fmla="*/ 5486 h 10000"/>
              <a:gd name="connsiteX62" fmla="*/ 5275 w 9926"/>
              <a:gd name="connsiteY62" fmla="*/ 5156 h 10000"/>
              <a:gd name="connsiteX63" fmla="*/ 5334 w 9926"/>
              <a:gd name="connsiteY63" fmla="*/ 7354 h 10000"/>
              <a:gd name="connsiteX64" fmla="*/ 5407 w 9926"/>
              <a:gd name="connsiteY64" fmla="*/ 8016 h 10000"/>
              <a:gd name="connsiteX65" fmla="*/ 5479 w 9926"/>
              <a:gd name="connsiteY65" fmla="*/ 7140 h 10000"/>
              <a:gd name="connsiteX66" fmla="*/ 5610 w 9926"/>
              <a:gd name="connsiteY66" fmla="*/ 6265 h 10000"/>
              <a:gd name="connsiteX67" fmla="*/ 5672 w 9926"/>
              <a:gd name="connsiteY67" fmla="*/ 6148 h 10000"/>
              <a:gd name="connsiteX68" fmla="*/ 5743 w 9926"/>
              <a:gd name="connsiteY68" fmla="*/ 5486 h 10000"/>
              <a:gd name="connsiteX69" fmla="*/ 5815 w 9926"/>
              <a:gd name="connsiteY69" fmla="*/ 5700 h 10000"/>
              <a:gd name="connsiteX70" fmla="*/ 5875 w 9926"/>
              <a:gd name="connsiteY70" fmla="*/ 5156 h 10000"/>
              <a:gd name="connsiteX71" fmla="*/ 6018 w 9926"/>
              <a:gd name="connsiteY71" fmla="*/ 4942 h 10000"/>
              <a:gd name="connsiteX72" fmla="*/ 6078 w 9926"/>
              <a:gd name="connsiteY72" fmla="*/ 5370 h 10000"/>
              <a:gd name="connsiteX73" fmla="*/ 6151 w 9926"/>
              <a:gd name="connsiteY73" fmla="*/ 5486 h 10000"/>
              <a:gd name="connsiteX74" fmla="*/ 6209 w 9926"/>
              <a:gd name="connsiteY74" fmla="*/ 6362 h 10000"/>
              <a:gd name="connsiteX75" fmla="*/ 6353 w 9926"/>
              <a:gd name="connsiteY75" fmla="*/ 6265 h 10000"/>
              <a:gd name="connsiteX76" fmla="*/ 6414 w 9926"/>
              <a:gd name="connsiteY76" fmla="*/ 5817 h 10000"/>
              <a:gd name="connsiteX77" fmla="*/ 6486 w 9926"/>
              <a:gd name="connsiteY77" fmla="*/ 7023 h 10000"/>
              <a:gd name="connsiteX78" fmla="*/ 6559 w 9926"/>
              <a:gd name="connsiteY78" fmla="*/ 2743 h 10000"/>
              <a:gd name="connsiteX79" fmla="*/ 6691 w 9926"/>
              <a:gd name="connsiteY79" fmla="*/ 0 h 10000"/>
              <a:gd name="connsiteX80" fmla="*/ 6762 w 9926"/>
              <a:gd name="connsiteY80" fmla="*/ 1323 h 10000"/>
              <a:gd name="connsiteX81" fmla="*/ 6821 w 9926"/>
              <a:gd name="connsiteY81" fmla="*/ 875 h 10000"/>
              <a:gd name="connsiteX82" fmla="*/ 6893 w 9926"/>
              <a:gd name="connsiteY82" fmla="*/ 2082 h 10000"/>
              <a:gd name="connsiteX83" fmla="*/ 7026 w 9926"/>
              <a:gd name="connsiteY83" fmla="*/ 1751 h 10000"/>
              <a:gd name="connsiteX84" fmla="*/ 7097 w 9926"/>
              <a:gd name="connsiteY84" fmla="*/ 1751 h 10000"/>
              <a:gd name="connsiteX85" fmla="*/ 7159 w 9926"/>
              <a:gd name="connsiteY85" fmla="*/ 1965 h 10000"/>
              <a:gd name="connsiteX86" fmla="*/ 7229 w 9926"/>
              <a:gd name="connsiteY86" fmla="*/ 2626 h 10000"/>
              <a:gd name="connsiteX87" fmla="*/ 7362 w 9926"/>
              <a:gd name="connsiteY87" fmla="*/ 1634 h 10000"/>
              <a:gd name="connsiteX88" fmla="*/ 7433 w 9926"/>
              <a:gd name="connsiteY88" fmla="*/ 2082 h 10000"/>
              <a:gd name="connsiteX89" fmla="*/ 7493 w 9926"/>
              <a:gd name="connsiteY89" fmla="*/ 1965 h 10000"/>
              <a:gd name="connsiteX90" fmla="*/ 7566 w 9926"/>
              <a:gd name="connsiteY90" fmla="*/ 992 h 10000"/>
              <a:gd name="connsiteX91" fmla="*/ 7699 w 9926"/>
              <a:gd name="connsiteY91" fmla="*/ 1206 h 10000"/>
              <a:gd name="connsiteX92" fmla="*/ 7768 w 9926"/>
              <a:gd name="connsiteY92" fmla="*/ 545 h 10000"/>
              <a:gd name="connsiteX93" fmla="*/ 7841 w 9926"/>
              <a:gd name="connsiteY93" fmla="*/ 4163 h 10000"/>
              <a:gd name="connsiteX94" fmla="*/ 7900 w 9926"/>
              <a:gd name="connsiteY94" fmla="*/ 5700 h 10000"/>
              <a:gd name="connsiteX95" fmla="*/ 8044 w 9926"/>
              <a:gd name="connsiteY95" fmla="*/ 5700 h 10000"/>
              <a:gd name="connsiteX96" fmla="*/ 8106 w 9926"/>
              <a:gd name="connsiteY96" fmla="*/ 5156 h 10000"/>
              <a:gd name="connsiteX97" fmla="*/ 8177 w 9926"/>
              <a:gd name="connsiteY97" fmla="*/ 5156 h 10000"/>
              <a:gd name="connsiteX98" fmla="*/ 8236 w 9926"/>
              <a:gd name="connsiteY98" fmla="*/ 5700 h 10000"/>
              <a:gd name="connsiteX99" fmla="*/ 8380 w 9926"/>
              <a:gd name="connsiteY99" fmla="*/ 5272 h 10000"/>
              <a:gd name="connsiteX100" fmla="*/ 8441 w 9926"/>
              <a:gd name="connsiteY100" fmla="*/ 4280 h 10000"/>
              <a:gd name="connsiteX101" fmla="*/ 8513 w 9926"/>
              <a:gd name="connsiteY101" fmla="*/ 5058 h 10000"/>
              <a:gd name="connsiteX102" fmla="*/ 8585 w 9926"/>
              <a:gd name="connsiteY102" fmla="*/ 5058 h 10000"/>
              <a:gd name="connsiteX103" fmla="*/ 8717 w 9926"/>
              <a:gd name="connsiteY103" fmla="*/ 4611 h 10000"/>
              <a:gd name="connsiteX104" fmla="*/ 8776 w 9926"/>
              <a:gd name="connsiteY104" fmla="*/ 5058 h 10000"/>
              <a:gd name="connsiteX105" fmla="*/ 8847 w 9926"/>
              <a:gd name="connsiteY105" fmla="*/ 5156 h 10000"/>
              <a:gd name="connsiteX106" fmla="*/ 8921 w 9926"/>
              <a:gd name="connsiteY106" fmla="*/ 5156 h 10000"/>
              <a:gd name="connsiteX107" fmla="*/ 8979 w 9926"/>
              <a:gd name="connsiteY107" fmla="*/ 5058 h 10000"/>
              <a:gd name="connsiteX108" fmla="*/ 9124 w 9926"/>
              <a:gd name="connsiteY108" fmla="*/ 4825 h 10000"/>
              <a:gd name="connsiteX109" fmla="*/ 9184 w 9926"/>
              <a:gd name="connsiteY109" fmla="*/ 5058 h 10000"/>
              <a:gd name="connsiteX110" fmla="*/ 9256 w 9926"/>
              <a:gd name="connsiteY110" fmla="*/ 4825 h 10000"/>
              <a:gd name="connsiteX111" fmla="*/ 9328 w 9926"/>
              <a:gd name="connsiteY111" fmla="*/ 5272 h 10000"/>
              <a:gd name="connsiteX112" fmla="*/ 9459 w 9926"/>
              <a:gd name="connsiteY112" fmla="*/ 4942 h 10000"/>
              <a:gd name="connsiteX113" fmla="*/ 9519 w 9926"/>
              <a:gd name="connsiteY113" fmla="*/ 5370 h 10000"/>
              <a:gd name="connsiteX114" fmla="*/ 9592 w 9926"/>
              <a:gd name="connsiteY114" fmla="*/ 4942 h 10000"/>
              <a:gd name="connsiteX115" fmla="*/ 9664 w 9926"/>
              <a:gd name="connsiteY115" fmla="*/ 5603 h 10000"/>
              <a:gd name="connsiteX116" fmla="*/ 9796 w 9926"/>
              <a:gd name="connsiteY116" fmla="*/ 5370 h 10000"/>
              <a:gd name="connsiteX117" fmla="*/ 9866 w 9926"/>
              <a:gd name="connsiteY117" fmla="*/ 5370 h 10000"/>
              <a:gd name="connsiteX118" fmla="*/ 9926 w 9926"/>
              <a:gd name="connsiteY118" fmla="*/ 4611 h 10000"/>
              <a:gd name="connsiteX0" fmla="*/ 0 w 9940"/>
              <a:gd name="connsiteY0" fmla="*/ 10000 h 10000"/>
              <a:gd name="connsiteX1" fmla="*/ 146 w 9940"/>
              <a:gd name="connsiteY1" fmla="*/ 9767 h 10000"/>
              <a:gd name="connsiteX2" fmla="*/ 204 w 9940"/>
              <a:gd name="connsiteY2" fmla="*/ 9767 h 10000"/>
              <a:gd name="connsiteX3" fmla="*/ 278 w 9940"/>
              <a:gd name="connsiteY3" fmla="*/ 9339 h 10000"/>
              <a:gd name="connsiteX4" fmla="*/ 337 w 9940"/>
              <a:gd name="connsiteY4" fmla="*/ 9125 h 10000"/>
              <a:gd name="connsiteX5" fmla="*/ 483 w 9940"/>
              <a:gd name="connsiteY5" fmla="*/ 8560 h 10000"/>
              <a:gd name="connsiteX6" fmla="*/ 545 w 9940"/>
              <a:gd name="connsiteY6" fmla="*/ 8560 h 10000"/>
              <a:gd name="connsiteX7" fmla="*/ 615 w 9940"/>
              <a:gd name="connsiteY7" fmla="*/ 7568 h 10000"/>
              <a:gd name="connsiteX8" fmla="*/ 688 w 9940"/>
              <a:gd name="connsiteY8" fmla="*/ 7568 h 10000"/>
              <a:gd name="connsiteX9" fmla="*/ 821 w 9940"/>
              <a:gd name="connsiteY9" fmla="*/ 7685 h 10000"/>
              <a:gd name="connsiteX10" fmla="*/ 894 w 9940"/>
              <a:gd name="connsiteY10" fmla="*/ 7802 h 10000"/>
              <a:gd name="connsiteX11" fmla="*/ 954 w 9940"/>
              <a:gd name="connsiteY11" fmla="*/ 7354 h 10000"/>
              <a:gd name="connsiteX12" fmla="*/ 1027 w 9940"/>
              <a:gd name="connsiteY12" fmla="*/ 7237 h 10000"/>
              <a:gd name="connsiteX13" fmla="*/ 1160 w 9940"/>
              <a:gd name="connsiteY13" fmla="*/ 5603 h 10000"/>
              <a:gd name="connsiteX14" fmla="*/ 1232 w 9940"/>
              <a:gd name="connsiteY14" fmla="*/ 4942 h 10000"/>
              <a:gd name="connsiteX15" fmla="*/ 1292 w 9940"/>
              <a:gd name="connsiteY15" fmla="*/ 5603 h 10000"/>
              <a:gd name="connsiteX16" fmla="*/ 1366 w 9940"/>
              <a:gd name="connsiteY16" fmla="*/ 5700 h 10000"/>
              <a:gd name="connsiteX17" fmla="*/ 1498 w 9940"/>
              <a:gd name="connsiteY17" fmla="*/ 5370 h 10000"/>
              <a:gd name="connsiteX18" fmla="*/ 1571 w 9940"/>
              <a:gd name="connsiteY18" fmla="*/ 5700 h 10000"/>
              <a:gd name="connsiteX19" fmla="*/ 1632 w 9940"/>
              <a:gd name="connsiteY19" fmla="*/ 5272 h 10000"/>
              <a:gd name="connsiteX20" fmla="*/ 1705 w 9940"/>
              <a:gd name="connsiteY20" fmla="*/ 5603 h 10000"/>
              <a:gd name="connsiteX21" fmla="*/ 1836 w 9940"/>
              <a:gd name="connsiteY21" fmla="*/ 5058 h 10000"/>
              <a:gd name="connsiteX22" fmla="*/ 1907 w 9940"/>
              <a:gd name="connsiteY22" fmla="*/ 5370 h 10000"/>
              <a:gd name="connsiteX23" fmla="*/ 1981 w 9940"/>
              <a:gd name="connsiteY23" fmla="*/ 5156 h 10000"/>
              <a:gd name="connsiteX24" fmla="*/ 2042 w 9940"/>
              <a:gd name="connsiteY24" fmla="*/ 5486 h 10000"/>
              <a:gd name="connsiteX25" fmla="*/ 2185 w 9940"/>
              <a:gd name="connsiteY25" fmla="*/ 4611 h 10000"/>
              <a:gd name="connsiteX26" fmla="*/ 2247 w 9940"/>
              <a:gd name="connsiteY26" fmla="*/ 5156 h 10000"/>
              <a:gd name="connsiteX27" fmla="*/ 2318 w 9940"/>
              <a:gd name="connsiteY27" fmla="*/ 5272 h 10000"/>
              <a:gd name="connsiteX28" fmla="*/ 2378 w 9940"/>
              <a:gd name="connsiteY28" fmla="*/ 5603 h 10000"/>
              <a:gd name="connsiteX29" fmla="*/ 2453 w 9940"/>
              <a:gd name="connsiteY29" fmla="*/ 5058 h 10000"/>
              <a:gd name="connsiteX30" fmla="*/ 2586 w 9940"/>
              <a:gd name="connsiteY30" fmla="*/ 5486 h 10000"/>
              <a:gd name="connsiteX31" fmla="*/ 2658 w 9940"/>
              <a:gd name="connsiteY31" fmla="*/ 5603 h 10000"/>
              <a:gd name="connsiteX32" fmla="*/ 2728 w 9940"/>
              <a:gd name="connsiteY32" fmla="*/ 5370 h 10000"/>
              <a:gd name="connsiteX33" fmla="*/ 2792 w 9940"/>
              <a:gd name="connsiteY33" fmla="*/ 5370 h 10000"/>
              <a:gd name="connsiteX34" fmla="*/ 2936 w 9940"/>
              <a:gd name="connsiteY34" fmla="*/ 5370 h 10000"/>
              <a:gd name="connsiteX35" fmla="*/ 2995 w 9940"/>
              <a:gd name="connsiteY35" fmla="*/ 4611 h 10000"/>
              <a:gd name="connsiteX36" fmla="*/ 3069 w 9940"/>
              <a:gd name="connsiteY36" fmla="*/ 4942 h 10000"/>
              <a:gd name="connsiteX37" fmla="*/ 3128 w 9940"/>
              <a:gd name="connsiteY37" fmla="*/ 4728 h 10000"/>
              <a:gd name="connsiteX38" fmla="*/ 3273 w 9940"/>
              <a:gd name="connsiteY38" fmla="*/ 6031 h 10000"/>
              <a:gd name="connsiteX39" fmla="*/ 3333 w 9940"/>
              <a:gd name="connsiteY39" fmla="*/ 5272 h 10000"/>
              <a:gd name="connsiteX40" fmla="*/ 3406 w 9940"/>
              <a:gd name="connsiteY40" fmla="*/ 5272 h 10000"/>
              <a:gd name="connsiteX41" fmla="*/ 3479 w 9940"/>
              <a:gd name="connsiteY41" fmla="*/ 5272 h 10000"/>
              <a:gd name="connsiteX42" fmla="*/ 3611 w 9940"/>
              <a:gd name="connsiteY42" fmla="*/ 4611 h 10000"/>
              <a:gd name="connsiteX43" fmla="*/ 3673 w 9940"/>
              <a:gd name="connsiteY43" fmla="*/ 5370 h 10000"/>
              <a:gd name="connsiteX44" fmla="*/ 3744 w 9940"/>
              <a:gd name="connsiteY44" fmla="*/ 5486 h 10000"/>
              <a:gd name="connsiteX45" fmla="*/ 3818 w 9940"/>
              <a:gd name="connsiteY45" fmla="*/ 5058 h 10000"/>
              <a:gd name="connsiteX46" fmla="*/ 3949 w 9940"/>
              <a:gd name="connsiteY46" fmla="*/ 5603 h 10000"/>
              <a:gd name="connsiteX47" fmla="*/ 4023 w 9940"/>
              <a:gd name="connsiteY47" fmla="*/ 4611 h 10000"/>
              <a:gd name="connsiteX48" fmla="*/ 4082 w 9940"/>
              <a:gd name="connsiteY48" fmla="*/ 4825 h 10000"/>
              <a:gd name="connsiteX49" fmla="*/ 4155 w 9940"/>
              <a:gd name="connsiteY49" fmla="*/ 4397 h 10000"/>
              <a:gd name="connsiteX50" fmla="*/ 4287 w 9940"/>
              <a:gd name="connsiteY50" fmla="*/ 5058 h 10000"/>
              <a:gd name="connsiteX51" fmla="*/ 4361 w 9940"/>
              <a:gd name="connsiteY51" fmla="*/ 5156 h 10000"/>
              <a:gd name="connsiteX52" fmla="*/ 4420 w 9940"/>
              <a:gd name="connsiteY52" fmla="*/ 4825 h 10000"/>
              <a:gd name="connsiteX53" fmla="*/ 4493 w 9940"/>
              <a:gd name="connsiteY53" fmla="*/ 5156 h 10000"/>
              <a:gd name="connsiteX54" fmla="*/ 4626 w 9940"/>
              <a:gd name="connsiteY54" fmla="*/ 5156 h 10000"/>
              <a:gd name="connsiteX55" fmla="*/ 4700 w 9940"/>
              <a:gd name="connsiteY55" fmla="*/ 5486 h 10000"/>
              <a:gd name="connsiteX56" fmla="*/ 4772 w 9940"/>
              <a:gd name="connsiteY56" fmla="*/ 5370 h 10000"/>
              <a:gd name="connsiteX57" fmla="*/ 4830 w 9940"/>
              <a:gd name="connsiteY57" fmla="*/ 5272 h 10000"/>
              <a:gd name="connsiteX58" fmla="*/ 4965 w 9940"/>
              <a:gd name="connsiteY58" fmla="*/ 4942 h 10000"/>
              <a:gd name="connsiteX59" fmla="*/ 5035 w 9940"/>
              <a:gd name="connsiteY59" fmla="*/ 4942 h 10000"/>
              <a:gd name="connsiteX60" fmla="*/ 5111 w 9940"/>
              <a:gd name="connsiteY60" fmla="*/ 5272 h 10000"/>
              <a:gd name="connsiteX61" fmla="*/ 5169 w 9940"/>
              <a:gd name="connsiteY61" fmla="*/ 5486 h 10000"/>
              <a:gd name="connsiteX62" fmla="*/ 5314 w 9940"/>
              <a:gd name="connsiteY62" fmla="*/ 5156 h 10000"/>
              <a:gd name="connsiteX63" fmla="*/ 5374 w 9940"/>
              <a:gd name="connsiteY63" fmla="*/ 7354 h 10000"/>
              <a:gd name="connsiteX64" fmla="*/ 5447 w 9940"/>
              <a:gd name="connsiteY64" fmla="*/ 8016 h 10000"/>
              <a:gd name="connsiteX65" fmla="*/ 5520 w 9940"/>
              <a:gd name="connsiteY65" fmla="*/ 7140 h 10000"/>
              <a:gd name="connsiteX66" fmla="*/ 5652 w 9940"/>
              <a:gd name="connsiteY66" fmla="*/ 6265 h 10000"/>
              <a:gd name="connsiteX67" fmla="*/ 5714 w 9940"/>
              <a:gd name="connsiteY67" fmla="*/ 6148 h 10000"/>
              <a:gd name="connsiteX68" fmla="*/ 5786 w 9940"/>
              <a:gd name="connsiteY68" fmla="*/ 5486 h 10000"/>
              <a:gd name="connsiteX69" fmla="*/ 5858 w 9940"/>
              <a:gd name="connsiteY69" fmla="*/ 5700 h 10000"/>
              <a:gd name="connsiteX70" fmla="*/ 5919 w 9940"/>
              <a:gd name="connsiteY70" fmla="*/ 5156 h 10000"/>
              <a:gd name="connsiteX71" fmla="*/ 6063 w 9940"/>
              <a:gd name="connsiteY71" fmla="*/ 4942 h 10000"/>
              <a:gd name="connsiteX72" fmla="*/ 6123 w 9940"/>
              <a:gd name="connsiteY72" fmla="*/ 5370 h 10000"/>
              <a:gd name="connsiteX73" fmla="*/ 6197 w 9940"/>
              <a:gd name="connsiteY73" fmla="*/ 5486 h 10000"/>
              <a:gd name="connsiteX74" fmla="*/ 6255 w 9940"/>
              <a:gd name="connsiteY74" fmla="*/ 6362 h 10000"/>
              <a:gd name="connsiteX75" fmla="*/ 6400 w 9940"/>
              <a:gd name="connsiteY75" fmla="*/ 6265 h 10000"/>
              <a:gd name="connsiteX76" fmla="*/ 6462 w 9940"/>
              <a:gd name="connsiteY76" fmla="*/ 5817 h 10000"/>
              <a:gd name="connsiteX77" fmla="*/ 6534 w 9940"/>
              <a:gd name="connsiteY77" fmla="*/ 7023 h 10000"/>
              <a:gd name="connsiteX78" fmla="*/ 6608 w 9940"/>
              <a:gd name="connsiteY78" fmla="*/ 2743 h 10000"/>
              <a:gd name="connsiteX79" fmla="*/ 6741 w 9940"/>
              <a:gd name="connsiteY79" fmla="*/ 0 h 10000"/>
              <a:gd name="connsiteX80" fmla="*/ 6812 w 9940"/>
              <a:gd name="connsiteY80" fmla="*/ 1323 h 10000"/>
              <a:gd name="connsiteX81" fmla="*/ 6872 w 9940"/>
              <a:gd name="connsiteY81" fmla="*/ 875 h 10000"/>
              <a:gd name="connsiteX82" fmla="*/ 6944 w 9940"/>
              <a:gd name="connsiteY82" fmla="*/ 2082 h 10000"/>
              <a:gd name="connsiteX83" fmla="*/ 7078 w 9940"/>
              <a:gd name="connsiteY83" fmla="*/ 1751 h 10000"/>
              <a:gd name="connsiteX84" fmla="*/ 7150 w 9940"/>
              <a:gd name="connsiteY84" fmla="*/ 1751 h 10000"/>
              <a:gd name="connsiteX85" fmla="*/ 7212 w 9940"/>
              <a:gd name="connsiteY85" fmla="*/ 1965 h 10000"/>
              <a:gd name="connsiteX86" fmla="*/ 7283 w 9940"/>
              <a:gd name="connsiteY86" fmla="*/ 2626 h 10000"/>
              <a:gd name="connsiteX87" fmla="*/ 7417 w 9940"/>
              <a:gd name="connsiteY87" fmla="*/ 1634 h 10000"/>
              <a:gd name="connsiteX88" fmla="*/ 7488 w 9940"/>
              <a:gd name="connsiteY88" fmla="*/ 2082 h 10000"/>
              <a:gd name="connsiteX89" fmla="*/ 7549 w 9940"/>
              <a:gd name="connsiteY89" fmla="*/ 1965 h 10000"/>
              <a:gd name="connsiteX90" fmla="*/ 7622 w 9940"/>
              <a:gd name="connsiteY90" fmla="*/ 992 h 10000"/>
              <a:gd name="connsiteX91" fmla="*/ 7756 w 9940"/>
              <a:gd name="connsiteY91" fmla="*/ 1206 h 10000"/>
              <a:gd name="connsiteX92" fmla="*/ 7826 w 9940"/>
              <a:gd name="connsiteY92" fmla="*/ 545 h 10000"/>
              <a:gd name="connsiteX93" fmla="*/ 7899 w 9940"/>
              <a:gd name="connsiteY93" fmla="*/ 4163 h 10000"/>
              <a:gd name="connsiteX94" fmla="*/ 7959 w 9940"/>
              <a:gd name="connsiteY94" fmla="*/ 5700 h 10000"/>
              <a:gd name="connsiteX95" fmla="*/ 8104 w 9940"/>
              <a:gd name="connsiteY95" fmla="*/ 5700 h 10000"/>
              <a:gd name="connsiteX96" fmla="*/ 8166 w 9940"/>
              <a:gd name="connsiteY96" fmla="*/ 5156 h 10000"/>
              <a:gd name="connsiteX97" fmla="*/ 8238 w 9940"/>
              <a:gd name="connsiteY97" fmla="*/ 5156 h 10000"/>
              <a:gd name="connsiteX98" fmla="*/ 8297 w 9940"/>
              <a:gd name="connsiteY98" fmla="*/ 5700 h 10000"/>
              <a:gd name="connsiteX99" fmla="*/ 8442 w 9940"/>
              <a:gd name="connsiteY99" fmla="*/ 5272 h 10000"/>
              <a:gd name="connsiteX100" fmla="*/ 8504 w 9940"/>
              <a:gd name="connsiteY100" fmla="*/ 4280 h 10000"/>
              <a:gd name="connsiteX101" fmla="*/ 8576 w 9940"/>
              <a:gd name="connsiteY101" fmla="*/ 5058 h 10000"/>
              <a:gd name="connsiteX102" fmla="*/ 8649 w 9940"/>
              <a:gd name="connsiteY102" fmla="*/ 5058 h 10000"/>
              <a:gd name="connsiteX103" fmla="*/ 8782 w 9940"/>
              <a:gd name="connsiteY103" fmla="*/ 4611 h 10000"/>
              <a:gd name="connsiteX104" fmla="*/ 8841 w 9940"/>
              <a:gd name="connsiteY104" fmla="*/ 5058 h 10000"/>
              <a:gd name="connsiteX105" fmla="*/ 8913 w 9940"/>
              <a:gd name="connsiteY105" fmla="*/ 5156 h 10000"/>
              <a:gd name="connsiteX106" fmla="*/ 8988 w 9940"/>
              <a:gd name="connsiteY106" fmla="*/ 5156 h 10000"/>
              <a:gd name="connsiteX107" fmla="*/ 9046 w 9940"/>
              <a:gd name="connsiteY107" fmla="*/ 5058 h 10000"/>
              <a:gd name="connsiteX108" fmla="*/ 9192 w 9940"/>
              <a:gd name="connsiteY108" fmla="*/ 4825 h 10000"/>
              <a:gd name="connsiteX109" fmla="*/ 9252 w 9940"/>
              <a:gd name="connsiteY109" fmla="*/ 5058 h 10000"/>
              <a:gd name="connsiteX110" fmla="*/ 9325 w 9940"/>
              <a:gd name="connsiteY110" fmla="*/ 4825 h 10000"/>
              <a:gd name="connsiteX111" fmla="*/ 9398 w 9940"/>
              <a:gd name="connsiteY111" fmla="*/ 5272 h 10000"/>
              <a:gd name="connsiteX112" fmla="*/ 9530 w 9940"/>
              <a:gd name="connsiteY112" fmla="*/ 4942 h 10000"/>
              <a:gd name="connsiteX113" fmla="*/ 9590 w 9940"/>
              <a:gd name="connsiteY113" fmla="*/ 5370 h 10000"/>
              <a:gd name="connsiteX114" fmla="*/ 9664 w 9940"/>
              <a:gd name="connsiteY114" fmla="*/ 4942 h 10000"/>
              <a:gd name="connsiteX115" fmla="*/ 9736 w 9940"/>
              <a:gd name="connsiteY115" fmla="*/ 5603 h 10000"/>
              <a:gd name="connsiteX116" fmla="*/ 9869 w 9940"/>
              <a:gd name="connsiteY116" fmla="*/ 5370 h 10000"/>
              <a:gd name="connsiteX117" fmla="*/ 9940 w 9940"/>
              <a:gd name="connsiteY117" fmla="*/ 5370 h 10000"/>
              <a:gd name="connsiteX0" fmla="*/ 0 w 9929"/>
              <a:gd name="connsiteY0" fmla="*/ 10000 h 10000"/>
              <a:gd name="connsiteX1" fmla="*/ 147 w 9929"/>
              <a:gd name="connsiteY1" fmla="*/ 9767 h 10000"/>
              <a:gd name="connsiteX2" fmla="*/ 205 w 9929"/>
              <a:gd name="connsiteY2" fmla="*/ 9767 h 10000"/>
              <a:gd name="connsiteX3" fmla="*/ 280 w 9929"/>
              <a:gd name="connsiteY3" fmla="*/ 9339 h 10000"/>
              <a:gd name="connsiteX4" fmla="*/ 339 w 9929"/>
              <a:gd name="connsiteY4" fmla="*/ 9125 h 10000"/>
              <a:gd name="connsiteX5" fmla="*/ 486 w 9929"/>
              <a:gd name="connsiteY5" fmla="*/ 8560 h 10000"/>
              <a:gd name="connsiteX6" fmla="*/ 548 w 9929"/>
              <a:gd name="connsiteY6" fmla="*/ 8560 h 10000"/>
              <a:gd name="connsiteX7" fmla="*/ 619 w 9929"/>
              <a:gd name="connsiteY7" fmla="*/ 7568 h 10000"/>
              <a:gd name="connsiteX8" fmla="*/ 692 w 9929"/>
              <a:gd name="connsiteY8" fmla="*/ 7568 h 10000"/>
              <a:gd name="connsiteX9" fmla="*/ 826 w 9929"/>
              <a:gd name="connsiteY9" fmla="*/ 7685 h 10000"/>
              <a:gd name="connsiteX10" fmla="*/ 899 w 9929"/>
              <a:gd name="connsiteY10" fmla="*/ 7802 h 10000"/>
              <a:gd name="connsiteX11" fmla="*/ 960 w 9929"/>
              <a:gd name="connsiteY11" fmla="*/ 7354 h 10000"/>
              <a:gd name="connsiteX12" fmla="*/ 1033 w 9929"/>
              <a:gd name="connsiteY12" fmla="*/ 7237 h 10000"/>
              <a:gd name="connsiteX13" fmla="*/ 1167 w 9929"/>
              <a:gd name="connsiteY13" fmla="*/ 5603 h 10000"/>
              <a:gd name="connsiteX14" fmla="*/ 1239 w 9929"/>
              <a:gd name="connsiteY14" fmla="*/ 4942 h 10000"/>
              <a:gd name="connsiteX15" fmla="*/ 1300 w 9929"/>
              <a:gd name="connsiteY15" fmla="*/ 5603 h 10000"/>
              <a:gd name="connsiteX16" fmla="*/ 1374 w 9929"/>
              <a:gd name="connsiteY16" fmla="*/ 5700 h 10000"/>
              <a:gd name="connsiteX17" fmla="*/ 1507 w 9929"/>
              <a:gd name="connsiteY17" fmla="*/ 5370 h 10000"/>
              <a:gd name="connsiteX18" fmla="*/ 1580 w 9929"/>
              <a:gd name="connsiteY18" fmla="*/ 5700 h 10000"/>
              <a:gd name="connsiteX19" fmla="*/ 1642 w 9929"/>
              <a:gd name="connsiteY19" fmla="*/ 5272 h 10000"/>
              <a:gd name="connsiteX20" fmla="*/ 1715 w 9929"/>
              <a:gd name="connsiteY20" fmla="*/ 5603 h 10000"/>
              <a:gd name="connsiteX21" fmla="*/ 1847 w 9929"/>
              <a:gd name="connsiteY21" fmla="*/ 5058 h 10000"/>
              <a:gd name="connsiteX22" fmla="*/ 1919 w 9929"/>
              <a:gd name="connsiteY22" fmla="*/ 5370 h 10000"/>
              <a:gd name="connsiteX23" fmla="*/ 1993 w 9929"/>
              <a:gd name="connsiteY23" fmla="*/ 5156 h 10000"/>
              <a:gd name="connsiteX24" fmla="*/ 2054 w 9929"/>
              <a:gd name="connsiteY24" fmla="*/ 5486 h 10000"/>
              <a:gd name="connsiteX25" fmla="*/ 2198 w 9929"/>
              <a:gd name="connsiteY25" fmla="*/ 4611 h 10000"/>
              <a:gd name="connsiteX26" fmla="*/ 2261 w 9929"/>
              <a:gd name="connsiteY26" fmla="*/ 5156 h 10000"/>
              <a:gd name="connsiteX27" fmla="*/ 2332 w 9929"/>
              <a:gd name="connsiteY27" fmla="*/ 5272 h 10000"/>
              <a:gd name="connsiteX28" fmla="*/ 2392 w 9929"/>
              <a:gd name="connsiteY28" fmla="*/ 5603 h 10000"/>
              <a:gd name="connsiteX29" fmla="*/ 2468 w 9929"/>
              <a:gd name="connsiteY29" fmla="*/ 5058 h 10000"/>
              <a:gd name="connsiteX30" fmla="*/ 2602 w 9929"/>
              <a:gd name="connsiteY30" fmla="*/ 5486 h 10000"/>
              <a:gd name="connsiteX31" fmla="*/ 2674 w 9929"/>
              <a:gd name="connsiteY31" fmla="*/ 5603 h 10000"/>
              <a:gd name="connsiteX32" fmla="*/ 2744 w 9929"/>
              <a:gd name="connsiteY32" fmla="*/ 5370 h 10000"/>
              <a:gd name="connsiteX33" fmla="*/ 2809 w 9929"/>
              <a:gd name="connsiteY33" fmla="*/ 5370 h 10000"/>
              <a:gd name="connsiteX34" fmla="*/ 2954 w 9929"/>
              <a:gd name="connsiteY34" fmla="*/ 5370 h 10000"/>
              <a:gd name="connsiteX35" fmla="*/ 3013 w 9929"/>
              <a:gd name="connsiteY35" fmla="*/ 4611 h 10000"/>
              <a:gd name="connsiteX36" fmla="*/ 3088 w 9929"/>
              <a:gd name="connsiteY36" fmla="*/ 4942 h 10000"/>
              <a:gd name="connsiteX37" fmla="*/ 3147 w 9929"/>
              <a:gd name="connsiteY37" fmla="*/ 4728 h 10000"/>
              <a:gd name="connsiteX38" fmla="*/ 3293 w 9929"/>
              <a:gd name="connsiteY38" fmla="*/ 6031 h 10000"/>
              <a:gd name="connsiteX39" fmla="*/ 3353 w 9929"/>
              <a:gd name="connsiteY39" fmla="*/ 5272 h 10000"/>
              <a:gd name="connsiteX40" fmla="*/ 3427 w 9929"/>
              <a:gd name="connsiteY40" fmla="*/ 5272 h 10000"/>
              <a:gd name="connsiteX41" fmla="*/ 3500 w 9929"/>
              <a:gd name="connsiteY41" fmla="*/ 5272 h 10000"/>
              <a:gd name="connsiteX42" fmla="*/ 3633 w 9929"/>
              <a:gd name="connsiteY42" fmla="*/ 4611 h 10000"/>
              <a:gd name="connsiteX43" fmla="*/ 3695 w 9929"/>
              <a:gd name="connsiteY43" fmla="*/ 5370 h 10000"/>
              <a:gd name="connsiteX44" fmla="*/ 3767 w 9929"/>
              <a:gd name="connsiteY44" fmla="*/ 5486 h 10000"/>
              <a:gd name="connsiteX45" fmla="*/ 3841 w 9929"/>
              <a:gd name="connsiteY45" fmla="*/ 5058 h 10000"/>
              <a:gd name="connsiteX46" fmla="*/ 3973 w 9929"/>
              <a:gd name="connsiteY46" fmla="*/ 5603 h 10000"/>
              <a:gd name="connsiteX47" fmla="*/ 4047 w 9929"/>
              <a:gd name="connsiteY47" fmla="*/ 4611 h 10000"/>
              <a:gd name="connsiteX48" fmla="*/ 4107 w 9929"/>
              <a:gd name="connsiteY48" fmla="*/ 4825 h 10000"/>
              <a:gd name="connsiteX49" fmla="*/ 4180 w 9929"/>
              <a:gd name="connsiteY49" fmla="*/ 4397 h 10000"/>
              <a:gd name="connsiteX50" fmla="*/ 4313 w 9929"/>
              <a:gd name="connsiteY50" fmla="*/ 5058 h 10000"/>
              <a:gd name="connsiteX51" fmla="*/ 4387 w 9929"/>
              <a:gd name="connsiteY51" fmla="*/ 5156 h 10000"/>
              <a:gd name="connsiteX52" fmla="*/ 4447 w 9929"/>
              <a:gd name="connsiteY52" fmla="*/ 4825 h 10000"/>
              <a:gd name="connsiteX53" fmla="*/ 4520 w 9929"/>
              <a:gd name="connsiteY53" fmla="*/ 5156 h 10000"/>
              <a:gd name="connsiteX54" fmla="*/ 4654 w 9929"/>
              <a:gd name="connsiteY54" fmla="*/ 5156 h 10000"/>
              <a:gd name="connsiteX55" fmla="*/ 4728 w 9929"/>
              <a:gd name="connsiteY55" fmla="*/ 5486 h 10000"/>
              <a:gd name="connsiteX56" fmla="*/ 4801 w 9929"/>
              <a:gd name="connsiteY56" fmla="*/ 5370 h 10000"/>
              <a:gd name="connsiteX57" fmla="*/ 4859 w 9929"/>
              <a:gd name="connsiteY57" fmla="*/ 5272 h 10000"/>
              <a:gd name="connsiteX58" fmla="*/ 4995 w 9929"/>
              <a:gd name="connsiteY58" fmla="*/ 4942 h 10000"/>
              <a:gd name="connsiteX59" fmla="*/ 5065 w 9929"/>
              <a:gd name="connsiteY59" fmla="*/ 4942 h 10000"/>
              <a:gd name="connsiteX60" fmla="*/ 5142 w 9929"/>
              <a:gd name="connsiteY60" fmla="*/ 5272 h 10000"/>
              <a:gd name="connsiteX61" fmla="*/ 5200 w 9929"/>
              <a:gd name="connsiteY61" fmla="*/ 5486 h 10000"/>
              <a:gd name="connsiteX62" fmla="*/ 5346 w 9929"/>
              <a:gd name="connsiteY62" fmla="*/ 5156 h 10000"/>
              <a:gd name="connsiteX63" fmla="*/ 5406 w 9929"/>
              <a:gd name="connsiteY63" fmla="*/ 7354 h 10000"/>
              <a:gd name="connsiteX64" fmla="*/ 5480 w 9929"/>
              <a:gd name="connsiteY64" fmla="*/ 8016 h 10000"/>
              <a:gd name="connsiteX65" fmla="*/ 5553 w 9929"/>
              <a:gd name="connsiteY65" fmla="*/ 7140 h 10000"/>
              <a:gd name="connsiteX66" fmla="*/ 5686 w 9929"/>
              <a:gd name="connsiteY66" fmla="*/ 6265 h 10000"/>
              <a:gd name="connsiteX67" fmla="*/ 5748 w 9929"/>
              <a:gd name="connsiteY67" fmla="*/ 6148 h 10000"/>
              <a:gd name="connsiteX68" fmla="*/ 5821 w 9929"/>
              <a:gd name="connsiteY68" fmla="*/ 5486 h 10000"/>
              <a:gd name="connsiteX69" fmla="*/ 5893 w 9929"/>
              <a:gd name="connsiteY69" fmla="*/ 5700 h 10000"/>
              <a:gd name="connsiteX70" fmla="*/ 5955 w 9929"/>
              <a:gd name="connsiteY70" fmla="*/ 5156 h 10000"/>
              <a:gd name="connsiteX71" fmla="*/ 6100 w 9929"/>
              <a:gd name="connsiteY71" fmla="*/ 4942 h 10000"/>
              <a:gd name="connsiteX72" fmla="*/ 6160 w 9929"/>
              <a:gd name="connsiteY72" fmla="*/ 5370 h 10000"/>
              <a:gd name="connsiteX73" fmla="*/ 6234 w 9929"/>
              <a:gd name="connsiteY73" fmla="*/ 5486 h 10000"/>
              <a:gd name="connsiteX74" fmla="*/ 6293 w 9929"/>
              <a:gd name="connsiteY74" fmla="*/ 6362 h 10000"/>
              <a:gd name="connsiteX75" fmla="*/ 6439 w 9929"/>
              <a:gd name="connsiteY75" fmla="*/ 6265 h 10000"/>
              <a:gd name="connsiteX76" fmla="*/ 6501 w 9929"/>
              <a:gd name="connsiteY76" fmla="*/ 5817 h 10000"/>
              <a:gd name="connsiteX77" fmla="*/ 6573 w 9929"/>
              <a:gd name="connsiteY77" fmla="*/ 7023 h 10000"/>
              <a:gd name="connsiteX78" fmla="*/ 6648 w 9929"/>
              <a:gd name="connsiteY78" fmla="*/ 2743 h 10000"/>
              <a:gd name="connsiteX79" fmla="*/ 6782 w 9929"/>
              <a:gd name="connsiteY79" fmla="*/ 0 h 10000"/>
              <a:gd name="connsiteX80" fmla="*/ 6853 w 9929"/>
              <a:gd name="connsiteY80" fmla="*/ 1323 h 10000"/>
              <a:gd name="connsiteX81" fmla="*/ 6913 w 9929"/>
              <a:gd name="connsiteY81" fmla="*/ 875 h 10000"/>
              <a:gd name="connsiteX82" fmla="*/ 6986 w 9929"/>
              <a:gd name="connsiteY82" fmla="*/ 2082 h 10000"/>
              <a:gd name="connsiteX83" fmla="*/ 7121 w 9929"/>
              <a:gd name="connsiteY83" fmla="*/ 1751 h 10000"/>
              <a:gd name="connsiteX84" fmla="*/ 7193 w 9929"/>
              <a:gd name="connsiteY84" fmla="*/ 1751 h 10000"/>
              <a:gd name="connsiteX85" fmla="*/ 7256 w 9929"/>
              <a:gd name="connsiteY85" fmla="*/ 1965 h 10000"/>
              <a:gd name="connsiteX86" fmla="*/ 7327 w 9929"/>
              <a:gd name="connsiteY86" fmla="*/ 2626 h 10000"/>
              <a:gd name="connsiteX87" fmla="*/ 7462 w 9929"/>
              <a:gd name="connsiteY87" fmla="*/ 1634 h 10000"/>
              <a:gd name="connsiteX88" fmla="*/ 7533 w 9929"/>
              <a:gd name="connsiteY88" fmla="*/ 2082 h 10000"/>
              <a:gd name="connsiteX89" fmla="*/ 7595 w 9929"/>
              <a:gd name="connsiteY89" fmla="*/ 1965 h 10000"/>
              <a:gd name="connsiteX90" fmla="*/ 7668 w 9929"/>
              <a:gd name="connsiteY90" fmla="*/ 992 h 10000"/>
              <a:gd name="connsiteX91" fmla="*/ 7803 w 9929"/>
              <a:gd name="connsiteY91" fmla="*/ 1206 h 10000"/>
              <a:gd name="connsiteX92" fmla="*/ 7873 w 9929"/>
              <a:gd name="connsiteY92" fmla="*/ 545 h 10000"/>
              <a:gd name="connsiteX93" fmla="*/ 7947 w 9929"/>
              <a:gd name="connsiteY93" fmla="*/ 4163 h 10000"/>
              <a:gd name="connsiteX94" fmla="*/ 8007 w 9929"/>
              <a:gd name="connsiteY94" fmla="*/ 5700 h 10000"/>
              <a:gd name="connsiteX95" fmla="*/ 8153 w 9929"/>
              <a:gd name="connsiteY95" fmla="*/ 5700 h 10000"/>
              <a:gd name="connsiteX96" fmla="*/ 8215 w 9929"/>
              <a:gd name="connsiteY96" fmla="*/ 5156 h 10000"/>
              <a:gd name="connsiteX97" fmla="*/ 8288 w 9929"/>
              <a:gd name="connsiteY97" fmla="*/ 5156 h 10000"/>
              <a:gd name="connsiteX98" fmla="*/ 8347 w 9929"/>
              <a:gd name="connsiteY98" fmla="*/ 5700 h 10000"/>
              <a:gd name="connsiteX99" fmla="*/ 8493 w 9929"/>
              <a:gd name="connsiteY99" fmla="*/ 5272 h 10000"/>
              <a:gd name="connsiteX100" fmla="*/ 8555 w 9929"/>
              <a:gd name="connsiteY100" fmla="*/ 4280 h 10000"/>
              <a:gd name="connsiteX101" fmla="*/ 8628 w 9929"/>
              <a:gd name="connsiteY101" fmla="*/ 5058 h 10000"/>
              <a:gd name="connsiteX102" fmla="*/ 8701 w 9929"/>
              <a:gd name="connsiteY102" fmla="*/ 5058 h 10000"/>
              <a:gd name="connsiteX103" fmla="*/ 8835 w 9929"/>
              <a:gd name="connsiteY103" fmla="*/ 4611 h 10000"/>
              <a:gd name="connsiteX104" fmla="*/ 8894 w 9929"/>
              <a:gd name="connsiteY104" fmla="*/ 5058 h 10000"/>
              <a:gd name="connsiteX105" fmla="*/ 8967 w 9929"/>
              <a:gd name="connsiteY105" fmla="*/ 5156 h 10000"/>
              <a:gd name="connsiteX106" fmla="*/ 9042 w 9929"/>
              <a:gd name="connsiteY106" fmla="*/ 5156 h 10000"/>
              <a:gd name="connsiteX107" fmla="*/ 9101 w 9929"/>
              <a:gd name="connsiteY107" fmla="*/ 5058 h 10000"/>
              <a:gd name="connsiteX108" fmla="*/ 9247 w 9929"/>
              <a:gd name="connsiteY108" fmla="*/ 4825 h 10000"/>
              <a:gd name="connsiteX109" fmla="*/ 9308 w 9929"/>
              <a:gd name="connsiteY109" fmla="*/ 5058 h 10000"/>
              <a:gd name="connsiteX110" fmla="*/ 9381 w 9929"/>
              <a:gd name="connsiteY110" fmla="*/ 4825 h 10000"/>
              <a:gd name="connsiteX111" fmla="*/ 9455 w 9929"/>
              <a:gd name="connsiteY111" fmla="*/ 5272 h 10000"/>
              <a:gd name="connsiteX112" fmla="*/ 9588 w 9929"/>
              <a:gd name="connsiteY112" fmla="*/ 4942 h 10000"/>
              <a:gd name="connsiteX113" fmla="*/ 9648 w 9929"/>
              <a:gd name="connsiteY113" fmla="*/ 5370 h 10000"/>
              <a:gd name="connsiteX114" fmla="*/ 9722 w 9929"/>
              <a:gd name="connsiteY114" fmla="*/ 4942 h 10000"/>
              <a:gd name="connsiteX115" fmla="*/ 9795 w 9929"/>
              <a:gd name="connsiteY115" fmla="*/ 5603 h 10000"/>
              <a:gd name="connsiteX116" fmla="*/ 9929 w 9929"/>
              <a:gd name="connsiteY116" fmla="*/ 5370 h 10000"/>
              <a:gd name="connsiteX0" fmla="*/ 0 w 9865"/>
              <a:gd name="connsiteY0" fmla="*/ 10000 h 10000"/>
              <a:gd name="connsiteX1" fmla="*/ 148 w 9865"/>
              <a:gd name="connsiteY1" fmla="*/ 9767 h 10000"/>
              <a:gd name="connsiteX2" fmla="*/ 206 w 9865"/>
              <a:gd name="connsiteY2" fmla="*/ 9767 h 10000"/>
              <a:gd name="connsiteX3" fmla="*/ 282 w 9865"/>
              <a:gd name="connsiteY3" fmla="*/ 9339 h 10000"/>
              <a:gd name="connsiteX4" fmla="*/ 341 w 9865"/>
              <a:gd name="connsiteY4" fmla="*/ 9125 h 10000"/>
              <a:gd name="connsiteX5" fmla="*/ 489 w 9865"/>
              <a:gd name="connsiteY5" fmla="*/ 8560 h 10000"/>
              <a:gd name="connsiteX6" fmla="*/ 552 w 9865"/>
              <a:gd name="connsiteY6" fmla="*/ 8560 h 10000"/>
              <a:gd name="connsiteX7" fmla="*/ 623 w 9865"/>
              <a:gd name="connsiteY7" fmla="*/ 7568 h 10000"/>
              <a:gd name="connsiteX8" fmla="*/ 697 w 9865"/>
              <a:gd name="connsiteY8" fmla="*/ 7568 h 10000"/>
              <a:gd name="connsiteX9" fmla="*/ 832 w 9865"/>
              <a:gd name="connsiteY9" fmla="*/ 7685 h 10000"/>
              <a:gd name="connsiteX10" fmla="*/ 905 w 9865"/>
              <a:gd name="connsiteY10" fmla="*/ 7802 h 10000"/>
              <a:gd name="connsiteX11" fmla="*/ 967 w 9865"/>
              <a:gd name="connsiteY11" fmla="*/ 7354 h 10000"/>
              <a:gd name="connsiteX12" fmla="*/ 1040 w 9865"/>
              <a:gd name="connsiteY12" fmla="*/ 7237 h 10000"/>
              <a:gd name="connsiteX13" fmla="*/ 1175 w 9865"/>
              <a:gd name="connsiteY13" fmla="*/ 5603 h 10000"/>
              <a:gd name="connsiteX14" fmla="*/ 1248 w 9865"/>
              <a:gd name="connsiteY14" fmla="*/ 4942 h 10000"/>
              <a:gd name="connsiteX15" fmla="*/ 1309 w 9865"/>
              <a:gd name="connsiteY15" fmla="*/ 5603 h 10000"/>
              <a:gd name="connsiteX16" fmla="*/ 1384 w 9865"/>
              <a:gd name="connsiteY16" fmla="*/ 5700 h 10000"/>
              <a:gd name="connsiteX17" fmla="*/ 1518 w 9865"/>
              <a:gd name="connsiteY17" fmla="*/ 5370 h 10000"/>
              <a:gd name="connsiteX18" fmla="*/ 1591 w 9865"/>
              <a:gd name="connsiteY18" fmla="*/ 5700 h 10000"/>
              <a:gd name="connsiteX19" fmla="*/ 1654 w 9865"/>
              <a:gd name="connsiteY19" fmla="*/ 5272 h 10000"/>
              <a:gd name="connsiteX20" fmla="*/ 1727 w 9865"/>
              <a:gd name="connsiteY20" fmla="*/ 5603 h 10000"/>
              <a:gd name="connsiteX21" fmla="*/ 1860 w 9865"/>
              <a:gd name="connsiteY21" fmla="*/ 5058 h 10000"/>
              <a:gd name="connsiteX22" fmla="*/ 1933 w 9865"/>
              <a:gd name="connsiteY22" fmla="*/ 5370 h 10000"/>
              <a:gd name="connsiteX23" fmla="*/ 2007 w 9865"/>
              <a:gd name="connsiteY23" fmla="*/ 5156 h 10000"/>
              <a:gd name="connsiteX24" fmla="*/ 2069 w 9865"/>
              <a:gd name="connsiteY24" fmla="*/ 5486 h 10000"/>
              <a:gd name="connsiteX25" fmla="*/ 2214 w 9865"/>
              <a:gd name="connsiteY25" fmla="*/ 4611 h 10000"/>
              <a:gd name="connsiteX26" fmla="*/ 2277 w 9865"/>
              <a:gd name="connsiteY26" fmla="*/ 5156 h 10000"/>
              <a:gd name="connsiteX27" fmla="*/ 2349 w 9865"/>
              <a:gd name="connsiteY27" fmla="*/ 5272 h 10000"/>
              <a:gd name="connsiteX28" fmla="*/ 2409 w 9865"/>
              <a:gd name="connsiteY28" fmla="*/ 5603 h 10000"/>
              <a:gd name="connsiteX29" fmla="*/ 2486 w 9865"/>
              <a:gd name="connsiteY29" fmla="*/ 5058 h 10000"/>
              <a:gd name="connsiteX30" fmla="*/ 2621 w 9865"/>
              <a:gd name="connsiteY30" fmla="*/ 5486 h 10000"/>
              <a:gd name="connsiteX31" fmla="*/ 2693 w 9865"/>
              <a:gd name="connsiteY31" fmla="*/ 5603 h 10000"/>
              <a:gd name="connsiteX32" fmla="*/ 2764 w 9865"/>
              <a:gd name="connsiteY32" fmla="*/ 5370 h 10000"/>
              <a:gd name="connsiteX33" fmla="*/ 2829 w 9865"/>
              <a:gd name="connsiteY33" fmla="*/ 5370 h 10000"/>
              <a:gd name="connsiteX34" fmla="*/ 2975 w 9865"/>
              <a:gd name="connsiteY34" fmla="*/ 5370 h 10000"/>
              <a:gd name="connsiteX35" fmla="*/ 3035 w 9865"/>
              <a:gd name="connsiteY35" fmla="*/ 4611 h 10000"/>
              <a:gd name="connsiteX36" fmla="*/ 3110 w 9865"/>
              <a:gd name="connsiteY36" fmla="*/ 4942 h 10000"/>
              <a:gd name="connsiteX37" fmla="*/ 3170 w 9865"/>
              <a:gd name="connsiteY37" fmla="*/ 4728 h 10000"/>
              <a:gd name="connsiteX38" fmla="*/ 3317 w 9865"/>
              <a:gd name="connsiteY38" fmla="*/ 6031 h 10000"/>
              <a:gd name="connsiteX39" fmla="*/ 3377 w 9865"/>
              <a:gd name="connsiteY39" fmla="*/ 5272 h 10000"/>
              <a:gd name="connsiteX40" fmla="*/ 3452 w 9865"/>
              <a:gd name="connsiteY40" fmla="*/ 5272 h 10000"/>
              <a:gd name="connsiteX41" fmla="*/ 3525 w 9865"/>
              <a:gd name="connsiteY41" fmla="*/ 5272 h 10000"/>
              <a:gd name="connsiteX42" fmla="*/ 3659 w 9865"/>
              <a:gd name="connsiteY42" fmla="*/ 4611 h 10000"/>
              <a:gd name="connsiteX43" fmla="*/ 3721 w 9865"/>
              <a:gd name="connsiteY43" fmla="*/ 5370 h 10000"/>
              <a:gd name="connsiteX44" fmla="*/ 3794 w 9865"/>
              <a:gd name="connsiteY44" fmla="*/ 5486 h 10000"/>
              <a:gd name="connsiteX45" fmla="*/ 3868 w 9865"/>
              <a:gd name="connsiteY45" fmla="*/ 5058 h 10000"/>
              <a:gd name="connsiteX46" fmla="*/ 4001 w 9865"/>
              <a:gd name="connsiteY46" fmla="*/ 5603 h 10000"/>
              <a:gd name="connsiteX47" fmla="*/ 4076 w 9865"/>
              <a:gd name="connsiteY47" fmla="*/ 4611 h 10000"/>
              <a:gd name="connsiteX48" fmla="*/ 4136 w 9865"/>
              <a:gd name="connsiteY48" fmla="*/ 4825 h 10000"/>
              <a:gd name="connsiteX49" fmla="*/ 4210 w 9865"/>
              <a:gd name="connsiteY49" fmla="*/ 4397 h 10000"/>
              <a:gd name="connsiteX50" fmla="*/ 4344 w 9865"/>
              <a:gd name="connsiteY50" fmla="*/ 5058 h 10000"/>
              <a:gd name="connsiteX51" fmla="*/ 4418 w 9865"/>
              <a:gd name="connsiteY51" fmla="*/ 5156 h 10000"/>
              <a:gd name="connsiteX52" fmla="*/ 4479 w 9865"/>
              <a:gd name="connsiteY52" fmla="*/ 4825 h 10000"/>
              <a:gd name="connsiteX53" fmla="*/ 4552 w 9865"/>
              <a:gd name="connsiteY53" fmla="*/ 5156 h 10000"/>
              <a:gd name="connsiteX54" fmla="*/ 4687 w 9865"/>
              <a:gd name="connsiteY54" fmla="*/ 5156 h 10000"/>
              <a:gd name="connsiteX55" fmla="*/ 4762 w 9865"/>
              <a:gd name="connsiteY55" fmla="*/ 5486 h 10000"/>
              <a:gd name="connsiteX56" fmla="*/ 4835 w 9865"/>
              <a:gd name="connsiteY56" fmla="*/ 5370 h 10000"/>
              <a:gd name="connsiteX57" fmla="*/ 4894 w 9865"/>
              <a:gd name="connsiteY57" fmla="*/ 5272 h 10000"/>
              <a:gd name="connsiteX58" fmla="*/ 5031 w 9865"/>
              <a:gd name="connsiteY58" fmla="*/ 4942 h 10000"/>
              <a:gd name="connsiteX59" fmla="*/ 5101 w 9865"/>
              <a:gd name="connsiteY59" fmla="*/ 4942 h 10000"/>
              <a:gd name="connsiteX60" fmla="*/ 5179 w 9865"/>
              <a:gd name="connsiteY60" fmla="*/ 5272 h 10000"/>
              <a:gd name="connsiteX61" fmla="*/ 5237 w 9865"/>
              <a:gd name="connsiteY61" fmla="*/ 5486 h 10000"/>
              <a:gd name="connsiteX62" fmla="*/ 5384 w 9865"/>
              <a:gd name="connsiteY62" fmla="*/ 5156 h 10000"/>
              <a:gd name="connsiteX63" fmla="*/ 5445 w 9865"/>
              <a:gd name="connsiteY63" fmla="*/ 7354 h 10000"/>
              <a:gd name="connsiteX64" fmla="*/ 5519 w 9865"/>
              <a:gd name="connsiteY64" fmla="*/ 8016 h 10000"/>
              <a:gd name="connsiteX65" fmla="*/ 5593 w 9865"/>
              <a:gd name="connsiteY65" fmla="*/ 7140 h 10000"/>
              <a:gd name="connsiteX66" fmla="*/ 5727 w 9865"/>
              <a:gd name="connsiteY66" fmla="*/ 6265 h 10000"/>
              <a:gd name="connsiteX67" fmla="*/ 5789 w 9865"/>
              <a:gd name="connsiteY67" fmla="*/ 6148 h 10000"/>
              <a:gd name="connsiteX68" fmla="*/ 5863 w 9865"/>
              <a:gd name="connsiteY68" fmla="*/ 5486 h 10000"/>
              <a:gd name="connsiteX69" fmla="*/ 5935 w 9865"/>
              <a:gd name="connsiteY69" fmla="*/ 5700 h 10000"/>
              <a:gd name="connsiteX70" fmla="*/ 5998 w 9865"/>
              <a:gd name="connsiteY70" fmla="*/ 5156 h 10000"/>
              <a:gd name="connsiteX71" fmla="*/ 6144 w 9865"/>
              <a:gd name="connsiteY71" fmla="*/ 4942 h 10000"/>
              <a:gd name="connsiteX72" fmla="*/ 6204 w 9865"/>
              <a:gd name="connsiteY72" fmla="*/ 5370 h 10000"/>
              <a:gd name="connsiteX73" fmla="*/ 6279 w 9865"/>
              <a:gd name="connsiteY73" fmla="*/ 5486 h 10000"/>
              <a:gd name="connsiteX74" fmla="*/ 6338 w 9865"/>
              <a:gd name="connsiteY74" fmla="*/ 6362 h 10000"/>
              <a:gd name="connsiteX75" fmla="*/ 6485 w 9865"/>
              <a:gd name="connsiteY75" fmla="*/ 6265 h 10000"/>
              <a:gd name="connsiteX76" fmla="*/ 6547 w 9865"/>
              <a:gd name="connsiteY76" fmla="*/ 5817 h 10000"/>
              <a:gd name="connsiteX77" fmla="*/ 6620 w 9865"/>
              <a:gd name="connsiteY77" fmla="*/ 7023 h 10000"/>
              <a:gd name="connsiteX78" fmla="*/ 6696 w 9865"/>
              <a:gd name="connsiteY78" fmla="*/ 2743 h 10000"/>
              <a:gd name="connsiteX79" fmla="*/ 6830 w 9865"/>
              <a:gd name="connsiteY79" fmla="*/ 0 h 10000"/>
              <a:gd name="connsiteX80" fmla="*/ 6902 w 9865"/>
              <a:gd name="connsiteY80" fmla="*/ 1323 h 10000"/>
              <a:gd name="connsiteX81" fmla="*/ 6962 w 9865"/>
              <a:gd name="connsiteY81" fmla="*/ 875 h 10000"/>
              <a:gd name="connsiteX82" fmla="*/ 7036 w 9865"/>
              <a:gd name="connsiteY82" fmla="*/ 2082 h 10000"/>
              <a:gd name="connsiteX83" fmla="*/ 7172 w 9865"/>
              <a:gd name="connsiteY83" fmla="*/ 1751 h 10000"/>
              <a:gd name="connsiteX84" fmla="*/ 7244 w 9865"/>
              <a:gd name="connsiteY84" fmla="*/ 1751 h 10000"/>
              <a:gd name="connsiteX85" fmla="*/ 7308 w 9865"/>
              <a:gd name="connsiteY85" fmla="*/ 1965 h 10000"/>
              <a:gd name="connsiteX86" fmla="*/ 7379 w 9865"/>
              <a:gd name="connsiteY86" fmla="*/ 2626 h 10000"/>
              <a:gd name="connsiteX87" fmla="*/ 7515 w 9865"/>
              <a:gd name="connsiteY87" fmla="*/ 1634 h 10000"/>
              <a:gd name="connsiteX88" fmla="*/ 7587 w 9865"/>
              <a:gd name="connsiteY88" fmla="*/ 2082 h 10000"/>
              <a:gd name="connsiteX89" fmla="*/ 7649 w 9865"/>
              <a:gd name="connsiteY89" fmla="*/ 1965 h 10000"/>
              <a:gd name="connsiteX90" fmla="*/ 7723 w 9865"/>
              <a:gd name="connsiteY90" fmla="*/ 992 h 10000"/>
              <a:gd name="connsiteX91" fmla="*/ 7859 w 9865"/>
              <a:gd name="connsiteY91" fmla="*/ 1206 h 10000"/>
              <a:gd name="connsiteX92" fmla="*/ 7929 w 9865"/>
              <a:gd name="connsiteY92" fmla="*/ 545 h 10000"/>
              <a:gd name="connsiteX93" fmla="*/ 8004 w 9865"/>
              <a:gd name="connsiteY93" fmla="*/ 4163 h 10000"/>
              <a:gd name="connsiteX94" fmla="*/ 8064 w 9865"/>
              <a:gd name="connsiteY94" fmla="*/ 5700 h 10000"/>
              <a:gd name="connsiteX95" fmla="*/ 8211 w 9865"/>
              <a:gd name="connsiteY95" fmla="*/ 5700 h 10000"/>
              <a:gd name="connsiteX96" fmla="*/ 8274 w 9865"/>
              <a:gd name="connsiteY96" fmla="*/ 5156 h 10000"/>
              <a:gd name="connsiteX97" fmla="*/ 8347 w 9865"/>
              <a:gd name="connsiteY97" fmla="*/ 5156 h 10000"/>
              <a:gd name="connsiteX98" fmla="*/ 8407 w 9865"/>
              <a:gd name="connsiteY98" fmla="*/ 5700 h 10000"/>
              <a:gd name="connsiteX99" fmla="*/ 8554 w 9865"/>
              <a:gd name="connsiteY99" fmla="*/ 5272 h 10000"/>
              <a:gd name="connsiteX100" fmla="*/ 8616 w 9865"/>
              <a:gd name="connsiteY100" fmla="*/ 4280 h 10000"/>
              <a:gd name="connsiteX101" fmla="*/ 8690 w 9865"/>
              <a:gd name="connsiteY101" fmla="*/ 5058 h 10000"/>
              <a:gd name="connsiteX102" fmla="*/ 8763 w 9865"/>
              <a:gd name="connsiteY102" fmla="*/ 5058 h 10000"/>
              <a:gd name="connsiteX103" fmla="*/ 8898 w 9865"/>
              <a:gd name="connsiteY103" fmla="*/ 4611 h 10000"/>
              <a:gd name="connsiteX104" fmla="*/ 8958 w 9865"/>
              <a:gd name="connsiteY104" fmla="*/ 5058 h 10000"/>
              <a:gd name="connsiteX105" fmla="*/ 9031 w 9865"/>
              <a:gd name="connsiteY105" fmla="*/ 5156 h 10000"/>
              <a:gd name="connsiteX106" fmla="*/ 9107 w 9865"/>
              <a:gd name="connsiteY106" fmla="*/ 5156 h 10000"/>
              <a:gd name="connsiteX107" fmla="*/ 9166 w 9865"/>
              <a:gd name="connsiteY107" fmla="*/ 5058 h 10000"/>
              <a:gd name="connsiteX108" fmla="*/ 9313 w 9865"/>
              <a:gd name="connsiteY108" fmla="*/ 4825 h 10000"/>
              <a:gd name="connsiteX109" fmla="*/ 9375 w 9865"/>
              <a:gd name="connsiteY109" fmla="*/ 5058 h 10000"/>
              <a:gd name="connsiteX110" fmla="*/ 9448 w 9865"/>
              <a:gd name="connsiteY110" fmla="*/ 4825 h 10000"/>
              <a:gd name="connsiteX111" fmla="*/ 9523 w 9865"/>
              <a:gd name="connsiteY111" fmla="*/ 5272 h 10000"/>
              <a:gd name="connsiteX112" fmla="*/ 9657 w 9865"/>
              <a:gd name="connsiteY112" fmla="*/ 4942 h 10000"/>
              <a:gd name="connsiteX113" fmla="*/ 9717 w 9865"/>
              <a:gd name="connsiteY113" fmla="*/ 5370 h 10000"/>
              <a:gd name="connsiteX114" fmla="*/ 9792 w 9865"/>
              <a:gd name="connsiteY114" fmla="*/ 4942 h 10000"/>
              <a:gd name="connsiteX115" fmla="*/ 9865 w 9865"/>
              <a:gd name="connsiteY115" fmla="*/ 5603 h 10000"/>
              <a:gd name="connsiteX0" fmla="*/ 0 w 9926"/>
              <a:gd name="connsiteY0" fmla="*/ 10000 h 10000"/>
              <a:gd name="connsiteX1" fmla="*/ 150 w 9926"/>
              <a:gd name="connsiteY1" fmla="*/ 9767 h 10000"/>
              <a:gd name="connsiteX2" fmla="*/ 209 w 9926"/>
              <a:gd name="connsiteY2" fmla="*/ 9767 h 10000"/>
              <a:gd name="connsiteX3" fmla="*/ 286 w 9926"/>
              <a:gd name="connsiteY3" fmla="*/ 9339 h 10000"/>
              <a:gd name="connsiteX4" fmla="*/ 346 w 9926"/>
              <a:gd name="connsiteY4" fmla="*/ 9125 h 10000"/>
              <a:gd name="connsiteX5" fmla="*/ 496 w 9926"/>
              <a:gd name="connsiteY5" fmla="*/ 8560 h 10000"/>
              <a:gd name="connsiteX6" fmla="*/ 560 w 9926"/>
              <a:gd name="connsiteY6" fmla="*/ 8560 h 10000"/>
              <a:gd name="connsiteX7" fmla="*/ 632 w 9926"/>
              <a:gd name="connsiteY7" fmla="*/ 7568 h 10000"/>
              <a:gd name="connsiteX8" fmla="*/ 707 w 9926"/>
              <a:gd name="connsiteY8" fmla="*/ 7568 h 10000"/>
              <a:gd name="connsiteX9" fmla="*/ 843 w 9926"/>
              <a:gd name="connsiteY9" fmla="*/ 7685 h 10000"/>
              <a:gd name="connsiteX10" fmla="*/ 917 w 9926"/>
              <a:gd name="connsiteY10" fmla="*/ 7802 h 10000"/>
              <a:gd name="connsiteX11" fmla="*/ 980 w 9926"/>
              <a:gd name="connsiteY11" fmla="*/ 7354 h 10000"/>
              <a:gd name="connsiteX12" fmla="*/ 1054 w 9926"/>
              <a:gd name="connsiteY12" fmla="*/ 7237 h 10000"/>
              <a:gd name="connsiteX13" fmla="*/ 1191 w 9926"/>
              <a:gd name="connsiteY13" fmla="*/ 5603 h 10000"/>
              <a:gd name="connsiteX14" fmla="*/ 1265 w 9926"/>
              <a:gd name="connsiteY14" fmla="*/ 4942 h 10000"/>
              <a:gd name="connsiteX15" fmla="*/ 1327 w 9926"/>
              <a:gd name="connsiteY15" fmla="*/ 5603 h 10000"/>
              <a:gd name="connsiteX16" fmla="*/ 1403 w 9926"/>
              <a:gd name="connsiteY16" fmla="*/ 5700 h 10000"/>
              <a:gd name="connsiteX17" fmla="*/ 1539 w 9926"/>
              <a:gd name="connsiteY17" fmla="*/ 5370 h 10000"/>
              <a:gd name="connsiteX18" fmla="*/ 1613 w 9926"/>
              <a:gd name="connsiteY18" fmla="*/ 5700 h 10000"/>
              <a:gd name="connsiteX19" fmla="*/ 1677 w 9926"/>
              <a:gd name="connsiteY19" fmla="*/ 5272 h 10000"/>
              <a:gd name="connsiteX20" fmla="*/ 1751 w 9926"/>
              <a:gd name="connsiteY20" fmla="*/ 5603 h 10000"/>
              <a:gd name="connsiteX21" fmla="*/ 1885 w 9926"/>
              <a:gd name="connsiteY21" fmla="*/ 5058 h 10000"/>
              <a:gd name="connsiteX22" fmla="*/ 1959 w 9926"/>
              <a:gd name="connsiteY22" fmla="*/ 5370 h 10000"/>
              <a:gd name="connsiteX23" fmla="*/ 2034 w 9926"/>
              <a:gd name="connsiteY23" fmla="*/ 5156 h 10000"/>
              <a:gd name="connsiteX24" fmla="*/ 2097 w 9926"/>
              <a:gd name="connsiteY24" fmla="*/ 5486 h 10000"/>
              <a:gd name="connsiteX25" fmla="*/ 2244 w 9926"/>
              <a:gd name="connsiteY25" fmla="*/ 4611 h 10000"/>
              <a:gd name="connsiteX26" fmla="*/ 2308 w 9926"/>
              <a:gd name="connsiteY26" fmla="*/ 5156 h 10000"/>
              <a:gd name="connsiteX27" fmla="*/ 2381 w 9926"/>
              <a:gd name="connsiteY27" fmla="*/ 5272 h 10000"/>
              <a:gd name="connsiteX28" fmla="*/ 2442 w 9926"/>
              <a:gd name="connsiteY28" fmla="*/ 5603 h 10000"/>
              <a:gd name="connsiteX29" fmla="*/ 2520 w 9926"/>
              <a:gd name="connsiteY29" fmla="*/ 5058 h 10000"/>
              <a:gd name="connsiteX30" fmla="*/ 2657 w 9926"/>
              <a:gd name="connsiteY30" fmla="*/ 5486 h 10000"/>
              <a:gd name="connsiteX31" fmla="*/ 2730 w 9926"/>
              <a:gd name="connsiteY31" fmla="*/ 5603 h 10000"/>
              <a:gd name="connsiteX32" fmla="*/ 2802 w 9926"/>
              <a:gd name="connsiteY32" fmla="*/ 5370 h 10000"/>
              <a:gd name="connsiteX33" fmla="*/ 2868 w 9926"/>
              <a:gd name="connsiteY33" fmla="*/ 5370 h 10000"/>
              <a:gd name="connsiteX34" fmla="*/ 3016 w 9926"/>
              <a:gd name="connsiteY34" fmla="*/ 5370 h 10000"/>
              <a:gd name="connsiteX35" fmla="*/ 3077 w 9926"/>
              <a:gd name="connsiteY35" fmla="*/ 4611 h 10000"/>
              <a:gd name="connsiteX36" fmla="*/ 3153 w 9926"/>
              <a:gd name="connsiteY36" fmla="*/ 4942 h 10000"/>
              <a:gd name="connsiteX37" fmla="*/ 3213 w 9926"/>
              <a:gd name="connsiteY37" fmla="*/ 4728 h 10000"/>
              <a:gd name="connsiteX38" fmla="*/ 3362 w 9926"/>
              <a:gd name="connsiteY38" fmla="*/ 6031 h 10000"/>
              <a:gd name="connsiteX39" fmla="*/ 3423 w 9926"/>
              <a:gd name="connsiteY39" fmla="*/ 5272 h 10000"/>
              <a:gd name="connsiteX40" fmla="*/ 3499 w 9926"/>
              <a:gd name="connsiteY40" fmla="*/ 5272 h 10000"/>
              <a:gd name="connsiteX41" fmla="*/ 3573 w 9926"/>
              <a:gd name="connsiteY41" fmla="*/ 5272 h 10000"/>
              <a:gd name="connsiteX42" fmla="*/ 3709 w 9926"/>
              <a:gd name="connsiteY42" fmla="*/ 4611 h 10000"/>
              <a:gd name="connsiteX43" fmla="*/ 3772 w 9926"/>
              <a:gd name="connsiteY43" fmla="*/ 5370 h 10000"/>
              <a:gd name="connsiteX44" fmla="*/ 3846 w 9926"/>
              <a:gd name="connsiteY44" fmla="*/ 5486 h 10000"/>
              <a:gd name="connsiteX45" fmla="*/ 3921 w 9926"/>
              <a:gd name="connsiteY45" fmla="*/ 5058 h 10000"/>
              <a:gd name="connsiteX46" fmla="*/ 4056 w 9926"/>
              <a:gd name="connsiteY46" fmla="*/ 5603 h 10000"/>
              <a:gd name="connsiteX47" fmla="*/ 4132 w 9926"/>
              <a:gd name="connsiteY47" fmla="*/ 4611 h 10000"/>
              <a:gd name="connsiteX48" fmla="*/ 4193 w 9926"/>
              <a:gd name="connsiteY48" fmla="*/ 4825 h 10000"/>
              <a:gd name="connsiteX49" fmla="*/ 4268 w 9926"/>
              <a:gd name="connsiteY49" fmla="*/ 4397 h 10000"/>
              <a:gd name="connsiteX50" fmla="*/ 4403 w 9926"/>
              <a:gd name="connsiteY50" fmla="*/ 5058 h 10000"/>
              <a:gd name="connsiteX51" fmla="*/ 4478 w 9926"/>
              <a:gd name="connsiteY51" fmla="*/ 5156 h 10000"/>
              <a:gd name="connsiteX52" fmla="*/ 4540 w 9926"/>
              <a:gd name="connsiteY52" fmla="*/ 4825 h 10000"/>
              <a:gd name="connsiteX53" fmla="*/ 4614 w 9926"/>
              <a:gd name="connsiteY53" fmla="*/ 5156 h 10000"/>
              <a:gd name="connsiteX54" fmla="*/ 4751 w 9926"/>
              <a:gd name="connsiteY54" fmla="*/ 5156 h 10000"/>
              <a:gd name="connsiteX55" fmla="*/ 4827 w 9926"/>
              <a:gd name="connsiteY55" fmla="*/ 5486 h 10000"/>
              <a:gd name="connsiteX56" fmla="*/ 4901 w 9926"/>
              <a:gd name="connsiteY56" fmla="*/ 5370 h 10000"/>
              <a:gd name="connsiteX57" fmla="*/ 4961 w 9926"/>
              <a:gd name="connsiteY57" fmla="*/ 5272 h 10000"/>
              <a:gd name="connsiteX58" fmla="*/ 5100 w 9926"/>
              <a:gd name="connsiteY58" fmla="*/ 4942 h 10000"/>
              <a:gd name="connsiteX59" fmla="*/ 5171 w 9926"/>
              <a:gd name="connsiteY59" fmla="*/ 4942 h 10000"/>
              <a:gd name="connsiteX60" fmla="*/ 5250 w 9926"/>
              <a:gd name="connsiteY60" fmla="*/ 5272 h 10000"/>
              <a:gd name="connsiteX61" fmla="*/ 5309 w 9926"/>
              <a:gd name="connsiteY61" fmla="*/ 5486 h 10000"/>
              <a:gd name="connsiteX62" fmla="*/ 5458 w 9926"/>
              <a:gd name="connsiteY62" fmla="*/ 5156 h 10000"/>
              <a:gd name="connsiteX63" fmla="*/ 5520 w 9926"/>
              <a:gd name="connsiteY63" fmla="*/ 7354 h 10000"/>
              <a:gd name="connsiteX64" fmla="*/ 5595 w 9926"/>
              <a:gd name="connsiteY64" fmla="*/ 8016 h 10000"/>
              <a:gd name="connsiteX65" fmla="*/ 5670 w 9926"/>
              <a:gd name="connsiteY65" fmla="*/ 7140 h 10000"/>
              <a:gd name="connsiteX66" fmla="*/ 5805 w 9926"/>
              <a:gd name="connsiteY66" fmla="*/ 6265 h 10000"/>
              <a:gd name="connsiteX67" fmla="*/ 5868 w 9926"/>
              <a:gd name="connsiteY67" fmla="*/ 6148 h 10000"/>
              <a:gd name="connsiteX68" fmla="*/ 5943 w 9926"/>
              <a:gd name="connsiteY68" fmla="*/ 5486 h 10000"/>
              <a:gd name="connsiteX69" fmla="*/ 6016 w 9926"/>
              <a:gd name="connsiteY69" fmla="*/ 5700 h 10000"/>
              <a:gd name="connsiteX70" fmla="*/ 6080 w 9926"/>
              <a:gd name="connsiteY70" fmla="*/ 5156 h 10000"/>
              <a:gd name="connsiteX71" fmla="*/ 6228 w 9926"/>
              <a:gd name="connsiteY71" fmla="*/ 4942 h 10000"/>
              <a:gd name="connsiteX72" fmla="*/ 6289 w 9926"/>
              <a:gd name="connsiteY72" fmla="*/ 5370 h 10000"/>
              <a:gd name="connsiteX73" fmla="*/ 6365 w 9926"/>
              <a:gd name="connsiteY73" fmla="*/ 5486 h 10000"/>
              <a:gd name="connsiteX74" fmla="*/ 6425 w 9926"/>
              <a:gd name="connsiteY74" fmla="*/ 6362 h 10000"/>
              <a:gd name="connsiteX75" fmla="*/ 6574 w 9926"/>
              <a:gd name="connsiteY75" fmla="*/ 6265 h 10000"/>
              <a:gd name="connsiteX76" fmla="*/ 6637 w 9926"/>
              <a:gd name="connsiteY76" fmla="*/ 5817 h 10000"/>
              <a:gd name="connsiteX77" fmla="*/ 6711 w 9926"/>
              <a:gd name="connsiteY77" fmla="*/ 7023 h 10000"/>
              <a:gd name="connsiteX78" fmla="*/ 6788 w 9926"/>
              <a:gd name="connsiteY78" fmla="*/ 2743 h 10000"/>
              <a:gd name="connsiteX79" fmla="*/ 6923 w 9926"/>
              <a:gd name="connsiteY79" fmla="*/ 0 h 10000"/>
              <a:gd name="connsiteX80" fmla="*/ 6996 w 9926"/>
              <a:gd name="connsiteY80" fmla="*/ 1323 h 10000"/>
              <a:gd name="connsiteX81" fmla="*/ 7057 w 9926"/>
              <a:gd name="connsiteY81" fmla="*/ 875 h 10000"/>
              <a:gd name="connsiteX82" fmla="*/ 7132 w 9926"/>
              <a:gd name="connsiteY82" fmla="*/ 2082 h 10000"/>
              <a:gd name="connsiteX83" fmla="*/ 7270 w 9926"/>
              <a:gd name="connsiteY83" fmla="*/ 1751 h 10000"/>
              <a:gd name="connsiteX84" fmla="*/ 7343 w 9926"/>
              <a:gd name="connsiteY84" fmla="*/ 1751 h 10000"/>
              <a:gd name="connsiteX85" fmla="*/ 7408 w 9926"/>
              <a:gd name="connsiteY85" fmla="*/ 1965 h 10000"/>
              <a:gd name="connsiteX86" fmla="*/ 7480 w 9926"/>
              <a:gd name="connsiteY86" fmla="*/ 2626 h 10000"/>
              <a:gd name="connsiteX87" fmla="*/ 7618 w 9926"/>
              <a:gd name="connsiteY87" fmla="*/ 1634 h 10000"/>
              <a:gd name="connsiteX88" fmla="*/ 7691 w 9926"/>
              <a:gd name="connsiteY88" fmla="*/ 2082 h 10000"/>
              <a:gd name="connsiteX89" fmla="*/ 7754 w 9926"/>
              <a:gd name="connsiteY89" fmla="*/ 1965 h 10000"/>
              <a:gd name="connsiteX90" fmla="*/ 7829 w 9926"/>
              <a:gd name="connsiteY90" fmla="*/ 992 h 10000"/>
              <a:gd name="connsiteX91" fmla="*/ 7967 w 9926"/>
              <a:gd name="connsiteY91" fmla="*/ 1206 h 10000"/>
              <a:gd name="connsiteX92" fmla="*/ 8038 w 9926"/>
              <a:gd name="connsiteY92" fmla="*/ 545 h 10000"/>
              <a:gd name="connsiteX93" fmla="*/ 8114 w 9926"/>
              <a:gd name="connsiteY93" fmla="*/ 4163 h 10000"/>
              <a:gd name="connsiteX94" fmla="*/ 8174 w 9926"/>
              <a:gd name="connsiteY94" fmla="*/ 5700 h 10000"/>
              <a:gd name="connsiteX95" fmla="*/ 8323 w 9926"/>
              <a:gd name="connsiteY95" fmla="*/ 5700 h 10000"/>
              <a:gd name="connsiteX96" fmla="*/ 8387 w 9926"/>
              <a:gd name="connsiteY96" fmla="*/ 5156 h 10000"/>
              <a:gd name="connsiteX97" fmla="*/ 8461 w 9926"/>
              <a:gd name="connsiteY97" fmla="*/ 5156 h 10000"/>
              <a:gd name="connsiteX98" fmla="*/ 8522 w 9926"/>
              <a:gd name="connsiteY98" fmla="*/ 5700 h 10000"/>
              <a:gd name="connsiteX99" fmla="*/ 8671 w 9926"/>
              <a:gd name="connsiteY99" fmla="*/ 5272 h 10000"/>
              <a:gd name="connsiteX100" fmla="*/ 8734 w 9926"/>
              <a:gd name="connsiteY100" fmla="*/ 4280 h 10000"/>
              <a:gd name="connsiteX101" fmla="*/ 8809 w 9926"/>
              <a:gd name="connsiteY101" fmla="*/ 5058 h 10000"/>
              <a:gd name="connsiteX102" fmla="*/ 8883 w 9926"/>
              <a:gd name="connsiteY102" fmla="*/ 5058 h 10000"/>
              <a:gd name="connsiteX103" fmla="*/ 9020 w 9926"/>
              <a:gd name="connsiteY103" fmla="*/ 4611 h 10000"/>
              <a:gd name="connsiteX104" fmla="*/ 9081 w 9926"/>
              <a:gd name="connsiteY104" fmla="*/ 5058 h 10000"/>
              <a:gd name="connsiteX105" fmla="*/ 9155 w 9926"/>
              <a:gd name="connsiteY105" fmla="*/ 5156 h 10000"/>
              <a:gd name="connsiteX106" fmla="*/ 9232 w 9926"/>
              <a:gd name="connsiteY106" fmla="*/ 5156 h 10000"/>
              <a:gd name="connsiteX107" fmla="*/ 9291 w 9926"/>
              <a:gd name="connsiteY107" fmla="*/ 5058 h 10000"/>
              <a:gd name="connsiteX108" fmla="*/ 9440 w 9926"/>
              <a:gd name="connsiteY108" fmla="*/ 4825 h 10000"/>
              <a:gd name="connsiteX109" fmla="*/ 9503 w 9926"/>
              <a:gd name="connsiteY109" fmla="*/ 5058 h 10000"/>
              <a:gd name="connsiteX110" fmla="*/ 9577 w 9926"/>
              <a:gd name="connsiteY110" fmla="*/ 4825 h 10000"/>
              <a:gd name="connsiteX111" fmla="*/ 9653 w 9926"/>
              <a:gd name="connsiteY111" fmla="*/ 5272 h 10000"/>
              <a:gd name="connsiteX112" fmla="*/ 9789 w 9926"/>
              <a:gd name="connsiteY112" fmla="*/ 4942 h 10000"/>
              <a:gd name="connsiteX113" fmla="*/ 9850 w 9926"/>
              <a:gd name="connsiteY113" fmla="*/ 5370 h 10000"/>
              <a:gd name="connsiteX114" fmla="*/ 9926 w 9926"/>
              <a:gd name="connsiteY114" fmla="*/ 4942 h 10000"/>
              <a:gd name="connsiteX0" fmla="*/ 0 w 9923"/>
              <a:gd name="connsiteY0" fmla="*/ 10000 h 10000"/>
              <a:gd name="connsiteX1" fmla="*/ 151 w 9923"/>
              <a:gd name="connsiteY1" fmla="*/ 9767 h 10000"/>
              <a:gd name="connsiteX2" fmla="*/ 211 w 9923"/>
              <a:gd name="connsiteY2" fmla="*/ 9767 h 10000"/>
              <a:gd name="connsiteX3" fmla="*/ 288 w 9923"/>
              <a:gd name="connsiteY3" fmla="*/ 9339 h 10000"/>
              <a:gd name="connsiteX4" fmla="*/ 349 w 9923"/>
              <a:gd name="connsiteY4" fmla="*/ 9125 h 10000"/>
              <a:gd name="connsiteX5" fmla="*/ 500 w 9923"/>
              <a:gd name="connsiteY5" fmla="*/ 8560 h 10000"/>
              <a:gd name="connsiteX6" fmla="*/ 564 w 9923"/>
              <a:gd name="connsiteY6" fmla="*/ 8560 h 10000"/>
              <a:gd name="connsiteX7" fmla="*/ 637 w 9923"/>
              <a:gd name="connsiteY7" fmla="*/ 7568 h 10000"/>
              <a:gd name="connsiteX8" fmla="*/ 712 w 9923"/>
              <a:gd name="connsiteY8" fmla="*/ 7568 h 10000"/>
              <a:gd name="connsiteX9" fmla="*/ 849 w 9923"/>
              <a:gd name="connsiteY9" fmla="*/ 7685 h 10000"/>
              <a:gd name="connsiteX10" fmla="*/ 924 w 9923"/>
              <a:gd name="connsiteY10" fmla="*/ 7802 h 10000"/>
              <a:gd name="connsiteX11" fmla="*/ 987 w 9923"/>
              <a:gd name="connsiteY11" fmla="*/ 7354 h 10000"/>
              <a:gd name="connsiteX12" fmla="*/ 1062 w 9923"/>
              <a:gd name="connsiteY12" fmla="*/ 7237 h 10000"/>
              <a:gd name="connsiteX13" fmla="*/ 1200 w 9923"/>
              <a:gd name="connsiteY13" fmla="*/ 5603 h 10000"/>
              <a:gd name="connsiteX14" fmla="*/ 1274 w 9923"/>
              <a:gd name="connsiteY14" fmla="*/ 4942 h 10000"/>
              <a:gd name="connsiteX15" fmla="*/ 1337 w 9923"/>
              <a:gd name="connsiteY15" fmla="*/ 5603 h 10000"/>
              <a:gd name="connsiteX16" fmla="*/ 1413 w 9923"/>
              <a:gd name="connsiteY16" fmla="*/ 5700 h 10000"/>
              <a:gd name="connsiteX17" fmla="*/ 1550 w 9923"/>
              <a:gd name="connsiteY17" fmla="*/ 5370 h 10000"/>
              <a:gd name="connsiteX18" fmla="*/ 1625 w 9923"/>
              <a:gd name="connsiteY18" fmla="*/ 5700 h 10000"/>
              <a:gd name="connsiteX19" fmla="*/ 1690 w 9923"/>
              <a:gd name="connsiteY19" fmla="*/ 5272 h 10000"/>
              <a:gd name="connsiteX20" fmla="*/ 1764 w 9923"/>
              <a:gd name="connsiteY20" fmla="*/ 5603 h 10000"/>
              <a:gd name="connsiteX21" fmla="*/ 1899 w 9923"/>
              <a:gd name="connsiteY21" fmla="*/ 5058 h 10000"/>
              <a:gd name="connsiteX22" fmla="*/ 1974 w 9923"/>
              <a:gd name="connsiteY22" fmla="*/ 5370 h 10000"/>
              <a:gd name="connsiteX23" fmla="*/ 2049 w 9923"/>
              <a:gd name="connsiteY23" fmla="*/ 5156 h 10000"/>
              <a:gd name="connsiteX24" fmla="*/ 2113 w 9923"/>
              <a:gd name="connsiteY24" fmla="*/ 5486 h 10000"/>
              <a:gd name="connsiteX25" fmla="*/ 2261 w 9923"/>
              <a:gd name="connsiteY25" fmla="*/ 4611 h 10000"/>
              <a:gd name="connsiteX26" fmla="*/ 2325 w 9923"/>
              <a:gd name="connsiteY26" fmla="*/ 5156 h 10000"/>
              <a:gd name="connsiteX27" fmla="*/ 2399 w 9923"/>
              <a:gd name="connsiteY27" fmla="*/ 5272 h 10000"/>
              <a:gd name="connsiteX28" fmla="*/ 2460 w 9923"/>
              <a:gd name="connsiteY28" fmla="*/ 5603 h 10000"/>
              <a:gd name="connsiteX29" fmla="*/ 2539 w 9923"/>
              <a:gd name="connsiteY29" fmla="*/ 5058 h 10000"/>
              <a:gd name="connsiteX30" fmla="*/ 2677 w 9923"/>
              <a:gd name="connsiteY30" fmla="*/ 5486 h 10000"/>
              <a:gd name="connsiteX31" fmla="*/ 2750 w 9923"/>
              <a:gd name="connsiteY31" fmla="*/ 5603 h 10000"/>
              <a:gd name="connsiteX32" fmla="*/ 2823 w 9923"/>
              <a:gd name="connsiteY32" fmla="*/ 5370 h 10000"/>
              <a:gd name="connsiteX33" fmla="*/ 2889 w 9923"/>
              <a:gd name="connsiteY33" fmla="*/ 5370 h 10000"/>
              <a:gd name="connsiteX34" fmla="*/ 3038 w 9923"/>
              <a:gd name="connsiteY34" fmla="*/ 5370 h 10000"/>
              <a:gd name="connsiteX35" fmla="*/ 3100 w 9923"/>
              <a:gd name="connsiteY35" fmla="*/ 4611 h 10000"/>
              <a:gd name="connsiteX36" fmla="*/ 3177 w 9923"/>
              <a:gd name="connsiteY36" fmla="*/ 4942 h 10000"/>
              <a:gd name="connsiteX37" fmla="*/ 3237 w 9923"/>
              <a:gd name="connsiteY37" fmla="*/ 4728 h 10000"/>
              <a:gd name="connsiteX38" fmla="*/ 3387 w 9923"/>
              <a:gd name="connsiteY38" fmla="*/ 6031 h 10000"/>
              <a:gd name="connsiteX39" fmla="*/ 3449 w 9923"/>
              <a:gd name="connsiteY39" fmla="*/ 5272 h 10000"/>
              <a:gd name="connsiteX40" fmla="*/ 3525 w 9923"/>
              <a:gd name="connsiteY40" fmla="*/ 5272 h 10000"/>
              <a:gd name="connsiteX41" fmla="*/ 3600 w 9923"/>
              <a:gd name="connsiteY41" fmla="*/ 5272 h 10000"/>
              <a:gd name="connsiteX42" fmla="*/ 3737 w 9923"/>
              <a:gd name="connsiteY42" fmla="*/ 4611 h 10000"/>
              <a:gd name="connsiteX43" fmla="*/ 3800 w 9923"/>
              <a:gd name="connsiteY43" fmla="*/ 5370 h 10000"/>
              <a:gd name="connsiteX44" fmla="*/ 3875 w 9923"/>
              <a:gd name="connsiteY44" fmla="*/ 5486 h 10000"/>
              <a:gd name="connsiteX45" fmla="*/ 3950 w 9923"/>
              <a:gd name="connsiteY45" fmla="*/ 5058 h 10000"/>
              <a:gd name="connsiteX46" fmla="*/ 4086 w 9923"/>
              <a:gd name="connsiteY46" fmla="*/ 5603 h 10000"/>
              <a:gd name="connsiteX47" fmla="*/ 4163 w 9923"/>
              <a:gd name="connsiteY47" fmla="*/ 4611 h 10000"/>
              <a:gd name="connsiteX48" fmla="*/ 4224 w 9923"/>
              <a:gd name="connsiteY48" fmla="*/ 4825 h 10000"/>
              <a:gd name="connsiteX49" fmla="*/ 4300 w 9923"/>
              <a:gd name="connsiteY49" fmla="*/ 4397 h 10000"/>
              <a:gd name="connsiteX50" fmla="*/ 4436 w 9923"/>
              <a:gd name="connsiteY50" fmla="*/ 5058 h 10000"/>
              <a:gd name="connsiteX51" fmla="*/ 4511 w 9923"/>
              <a:gd name="connsiteY51" fmla="*/ 5156 h 10000"/>
              <a:gd name="connsiteX52" fmla="*/ 4574 w 9923"/>
              <a:gd name="connsiteY52" fmla="*/ 4825 h 10000"/>
              <a:gd name="connsiteX53" fmla="*/ 4648 w 9923"/>
              <a:gd name="connsiteY53" fmla="*/ 5156 h 10000"/>
              <a:gd name="connsiteX54" fmla="*/ 4786 w 9923"/>
              <a:gd name="connsiteY54" fmla="*/ 5156 h 10000"/>
              <a:gd name="connsiteX55" fmla="*/ 4863 w 9923"/>
              <a:gd name="connsiteY55" fmla="*/ 5486 h 10000"/>
              <a:gd name="connsiteX56" fmla="*/ 4938 w 9923"/>
              <a:gd name="connsiteY56" fmla="*/ 5370 h 10000"/>
              <a:gd name="connsiteX57" fmla="*/ 4998 w 9923"/>
              <a:gd name="connsiteY57" fmla="*/ 5272 h 10000"/>
              <a:gd name="connsiteX58" fmla="*/ 5138 w 9923"/>
              <a:gd name="connsiteY58" fmla="*/ 4942 h 10000"/>
              <a:gd name="connsiteX59" fmla="*/ 5210 w 9923"/>
              <a:gd name="connsiteY59" fmla="*/ 4942 h 10000"/>
              <a:gd name="connsiteX60" fmla="*/ 5289 w 9923"/>
              <a:gd name="connsiteY60" fmla="*/ 5272 h 10000"/>
              <a:gd name="connsiteX61" fmla="*/ 5349 w 9923"/>
              <a:gd name="connsiteY61" fmla="*/ 5486 h 10000"/>
              <a:gd name="connsiteX62" fmla="*/ 5499 w 9923"/>
              <a:gd name="connsiteY62" fmla="*/ 5156 h 10000"/>
              <a:gd name="connsiteX63" fmla="*/ 5561 w 9923"/>
              <a:gd name="connsiteY63" fmla="*/ 7354 h 10000"/>
              <a:gd name="connsiteX64" fmla="*/ 5637 w 9923"/>
              <a:gd name="connsiteY64" fmla="*/ 8016 h 10000"/>
              <a:gd name="connsiteX65" fmla="*/ 5712 w 9923"/>
              <a:gd name="connsiteY65" fmla="*/ 7140 h 10000"/>
              <a:gd name="connsiteX66" fmla="*/ 5848 w 9923"/>
              <a:gd name="connsiteY66" fmla="*/ 6265 h 10000"/>
              <a:gd name="connsiteX67" fmla="*/ 5912 w 9923"/>
              <a:gd name="connsiteY67" fmla="*/ 6148 h 10000"/>
              <a:gd name="connsiteX68" fmla="*/ 5987 w 9923"/>
              <a:gd name="connsiteY68" fmla="*/ 5486 h 10000"/>
              <a:gd name="connsiteX69" fmla="*/ 6061 w 9923"/>
              <a:gd name="connsiteY69" fmla="*/ 5700 h 10000"/>
              <a:gd name="connsiteX70" fmla="*/ 6125 w 9923"/>
              <a:gd name="connsiteY70" fmla="*/ 5156 h 10000"/>
              <a:gd name="connsiteX71" fmla="*/ 6274 w 9923"/>
              <a:gd name="connsiteY71" fmla="*/ 4942 h 10000"/>
              <a:gd name="connsiteX72" fmla="*/ 6336 w 9923"/>
              <a:gd name="connsiteY72" fmla="*/ 5370 h 10000"/>
              <a:gd name="connsiteX73" fmla="*/ 6412 w 9923"/>
              <a:gd name="connsiteY73" fmla="*/ 5486 h 10000"/>
              <a:gd name="connsiteX74" fmla="*/ 6473 w 9923"/>
              <a:gd name="connsiteY74" fmla="*/ 6362 h 10000"/>
              <a:gd name="connsiteX75" fmla="*/ 6623 w 9923"/>
              <a:gd name="connsiteY75" fmla="*/ 6265 h 10000"/>
              <a:gd name="connsiteX76" fmla="*/ 6686 w 9923"/>
              <a:gd name="connsiteY76" fmla="*/ 5817 h 10000"/>
              <a:gd name="connsiteX77" fmla="*/ 6761 w 9923"/>
              <a:gd name="connsiteY77" fmla="*/ 7023 h 10000"/>
              <a:gd name="connsiteX78" fmla="*/ 6839 w 9923"/>
              <a:gd name="connsiteY78" fmla="*/ 2743 h 10000"/>
              <a:gd name="connsiteX79" fmla="*/ 6975 w 9923"/>
              <a:gd name="connsiteY79" fmla="*/ 0 h 10000"/>
              <a:gd name="connsiteX80" fmla="*/ 7048 w 9923"/>
              <a:gd name="connsiteY80" fmla="*/ 1323 h 10000"/>
              <a:gd name="connsiteX81" fmla="*/ 7110 w 9923"/>
              <a:gd name="connsiteY81" fmla="*/ 875 h 10000"/>
              <a:gd name="connsiteX82" fmla="*/ 7185 w 9923"/>
              <a:gd name="connsiteY82" fmla="*/ 2082 h 10000"/>
              <a:gd name="connsiteX83" fmla="*/ 7324 w 9923"/>
              <a:gd name="connsiteY83" fmla="*/ 1751 h 10000"/>
              <a:gd name="connsiteX84" fmla="*/ 7398 w 9923"/>
              <a:gd name="connsiteY84" fmla="*/ 1751 h 10000"/>
              <a:gd name="connsiteX85" fmla="*/ 7463 w 9923"/>
              <a:gd name="connsiteY85" fmla="*/ 1965 h 10000"/>
              <a:gd name="connsiteX86" fmla="*/ 7536 w 9923"/>
              <a:gd name="connsiteY86" fmla="*/ 2626 h 10000"/>
              <a:gd name="connsiteX87" fmla="*/ 7675 w 9923"/>
              <a:gd name="connsiteY87" fmla="*/ 1634 h 10000"/>
              <a:gd name="connsiteX88" fmla="*/ 7748 w 9923"/>
              <a:gd name="connsiteY88" fmla="*/ 2082 h 10000"/>
              <a:gd name="connsiteX89" fmla="*/ 7812 w 9923"/>
              <a:gd name="connsiteY89" fmla="*/ 1965 h 10000"/>
              <a:gd name="connsiteX90" fmla="*/ 7887 w 9923"/>
              <a:gd name="connsiteY90" fmla="*/ 992 h 10000"/>
              <a:gd name="connsiteX91" fmla="*/ 8026 w 9923"/>
              <a:gd name="connsiteY91" fmla="*/ 1206 h 10000"/>
              <a:gd name="connsiteX92" fmla="*/ 8098 w 9923"/>
              <a:gd name="connsiteY92" fmla="*/ 545 h 10000"/>
              <a:gd name="connsiteX93" fmla="*/ 8174 w 9923"/>
              <a:gd name="connsiteY93" fmla="*/ 4163 h 10000"/>
              <a:gd name="connsiteX94" fmla="*/ 8235 w 9923"/>
              <a:gd name="connsiteY94" fmla="*/ 5700 h 10000"/>
              <a:gd name="connsiteX95" fmla="*/ 8385 w 9923"/>
              <a:gd name="connsiteY95" fmla="*/ 5700 h 10000"/>
              <a:gd name="connsiteX96" fmla="*/ 8450 w 9923"/>
              <a:gd name="connsiteY96" fmla="*/ 5156 h 10000"/>
              <a:gd name="connsiteX97" fmla="*/ 8524 w 9923"/>
              <a:gd name="connsiteY97" fmla="*/ 5156 h 10000"/>
              <a:gd name="connsiteX98" fmla="*/ 8586 w 9923"/>
              <a:gd name="connsiteY98" fmla="*/ 5700 h 10000"/>
              <a:gd name="connsiteX99" fmla="*/ 8736 w 9923"/>
              <a:gd name="connsiteY99" fmla="*/ 5272 h 10000"/>
              <a:gd name="connsiteX100" fmla="*/ 8799 w 9923"/>
              <a:gd name="connsiteY100" fmla="*/ 4280 h 10000"/>
              <a:gd name="connsiteX101" fmla="*/ 8875 w 9923"/>
              <a:gd name="connsiteY101" fmla="*/ 5058 h 10000"/>
              <a:gd name="connsiteX102" fmla="*/ 8949 w 9923"/>
              <a:gd name="connsiteY102" fmla="*/ 5058 h 10000"/>
              <a:gd name="connsiteX103" fmla="*/ 9087 w 9923"/>
              <a:gd name="connsiteY103" fmla="*/ 4611 h 10000"/>
              <a:gd name="connsiteX104" fmla="*/ 9149 w 9923"/>
              <a:gd name="connsiteY104" fmla="*/ 5058 h 10000"/>
              <a:gd name="connsiteX105" fmla="*/ 9223 w 9923"/>
              <a:gd name="connsiteY105" fmla="*/ 5156 h 10000"/>
              <a:gd name="connsiteX106" fmla="*/ 9301 w 9923"/>
              <a:gd name="connsiteY106" fmla="*/ 5156 h 10000"/>
              <a:gd name="connsiteX107" fmla="*/ 9360 w 9923"/>
              <a:gd name="connsiteY107" fmla="*/ 5058 h 10000"/>
              <a:gd name="connsiteX108" fmla="*/ 9510 w 9923"/>
              <a:gd name="connsiteY108" fmla="*/ 4825 h 10000"/>
              <a:gd name="connsiteX109" fmla="*/ 9574 w 9923"/>
              <a:gd name="connsiteY109" fmla="*/ 5058 h 10000"/>
              <a:gd name="connsiteX110" fmla="*/ 9648 w 9923"/>
              <a:gd name="connsiteY110" fmla="*/ 4825 h 10000"/>
              <a:gd name="connsiteX111" fmla="*/ 9725 w 9923"/>
              <a:gd name="connsiteY111" fmla="*/ 5272 h 10000"/>
              <a:gd name="connsiteX112" fmla="*/ 9862 w 9923"/>
              <a:gd name="connsiteY112" fmla="*/ 4942 h 10000"/>
              <a:gd name="connsiteX113" fmla="*/ 9923 w 9923"/>
              <a:gd name="connsiteY113" fmla="*/ 5370 h 10000"/>
              <a:gd name="connsiteX0" fmla="*/ 0 w 9939"/>
              <a:gd name="connsiteY0" fmla="*/ 10000 h 10000"/>
              <a:gd name="connsiteX1" fmla="*/ 152 w 9939"/>
              <a:gd name="connsiteY1" fmla="*/ 9767 h 10000"/>
              <a:gd name="connsiteX2" fmla="*/ 213 w 9939"/>
              <a:gd name="connsiteY2" fmla="*/ 9767 h 10000"/>
              <a:gd name="connsiteX3" fmla="*/ 290 w 9939"/>
              <a:gd name="connsiteY3" fmla="*/ 9339 h 10000"/>
              <a:gd name="connsiteX4" fmla="*/ 352 w 9939"/>
              <a:gd name="connsiteY4" fmla="*/ 9125 h 10000"/>
              <a:gd name="connsiteX5" fmla="*/ 504 w 9939"/>
              <a:gd name="connsiteY5" fmla="*/ 8560 h 10000"/>
              <a:gd name="connsiteX6" fmla="*/ 568 w 9939"/>
              <a:gd name="connsiteY6" fmla="*/ 8560 h 10000"/>
              <a:gd name="connsiteX7" fmla="*/ 642 w 9939"/>
              <a:gd name="connsiteY7" fmla="*/ 7568 h 10000"/>
              <a:gd name="connsiteX8" fmla="*/ 718 w 9939"/>
              <a:gd name="connsiteY8" fmla="*/ 7568 h 10000"/>
              <a:gd name="connsiteX9" fmla="*/ 856 w 9939"/>
              <a:gd name="connsiteY9" fmla="*/ 7685 h 10000"/>
              <a:gd name="connsiteX10" fmla="*/ 931 w 9939"/>
              <a:gd name="connsiteY10" fmla="*/ 7802 h 10000"/>
              <a:gd name="connsiteX11" fmla="*/ 995 w 9939"/>
              <a:gd name="connsiteY11" fmla="*/ 7354 h 10000"/>
              <a:gd name="connsiteX12" fmla="*/ 1070 w 9939"/>
              <a:gd name="connsiteY12" fmla="*/ 7237 h 10000"/>
              <a:gd name="connsiteX13" fmla="*/ 1209 w 9939"/>
              <a:gd name="connsiteY13" fmla="*/ 5603 h 10000"/>
              <a:gd name="connsiteX14" fmla="*/ 1284 w 9939"/>
              <a:gd name="connsiteY14" fmla="*/ 4942 h 10000"/>
              <a:gd name="connsiteX15" fmla="*/ 1347 w 9939"/>
              <a:gd name="connsiteY15" fmla="*/ 5603 h 10000"/>
              <a:gd name="connsiteX16" fmla="*/ 1424 w 9939"/>
              <a:gd name="connsiteY16" fmla="*/ 5700 h 10000"/>
              <a:gd name="connsiteX17" fmla="*/ 1562 w 9939"/>
              <a:gd name="connsiteY17" fmla="*/ 5370 h 10000"/>
              <a:gd name="connsiteX18" fmla="*/ 1638 w 9939"/>
              <a:gd name="connsiteY18" fmla="*/ 5700 h 10000"/>
              <a:gd name="connsiteX19" fmla="*/ 1703 w 9939"/>
              <a:gd name="connsiteY19" fmla="*/ 5272 h 10000"/>
              <a:gd name="connsiteX20" fmla="*/ 1778 w 9939"/>
              <a:gd name="connsiteY20" fmla="*/ 5603 h 10000"/>
              <a:gd name="connsiteX21" fmla="*/ 1914 w 9939"/>
              <a:gd name="connsiteY21" fmla="*/ 5058 h 10000"/>
              <a:gd name="connsiteX22" fmla="*/ 1989 w 9939"/>
              <a:gd name="connsiteY22" fmla="*/ 5370 h 10000"/>
              <a:gd name="connsiteX23" fmla="*/ 2065 w 9939"/>
              <a:gd name="connsiteY23" fmla="*/ 5156 h 10000"/>
              <a:gd name="connsiteX24" fmla="*/ 2129 w 9939"/>
              <a:gd name="connsiteY24" fmla="*/ 5486 h 10000"/>
              <a:gd name="connsiteX25" fmla="*/ 2279 w 9939"/>
              <a:gd name="connsiteY25" fmla="*/ 4611 h 10000"/>
              <a:gd name="connsiteX26" fmla="*/ 2343 w 9939"/>
              <a:gd name="connsiteY26" fmla="*/ 5156 h 10000"/>
              <a:gd name="connsiteX27" fmla="*/ 2418 w 9939"/>
              <a:gd name="connsiteY27" fmla="*/ 5272 h 10000"/>
              <a:gd name="connsiteX28" fmla="*/ 2479 w 9939"/>
              <a:gd name="connsiteY28" fmla="*/ 5603 h 10000"/>
              <a:gd name="connsiteX29" fmla="*/ 2559 w 9939"/>
              <a:gd name="connsiteY29" fmla="*/ 5058 h 10000"/>
              <a:gd name="connsiteX30" fmla="*/ 2698 w 9939"/>
              <a:gd name="connsiteY30" fmla="*/ 5486 h 10000"/>
              <a:gd name="connsiteX31" fmla="*/ 2771 w 9939"/>
              <a:gd name="connsiteY31" fmla="*/ 5603 h 10000"/>
              <a:gd name="connsiteX32" fmla="*/ 2845 w 9939"/>
              <a:gd name="connsiteY32" fmla="*/ 5370 h 10000"/>
              <a:gd name="connsiteX33" fmla="*/ 2911 w 9939"/>
              <a:gd name="connsiteY33" fmla="*/ 5370 h 10000"/>
              <a:gd name="connsiteX34" fmla="*/ 3062 w 9939"/>
              <a:gd name="connsiteY34" fmla="*/ 5370 h 10000"/>
              <a:gd name="connsiteX35" fmla="*/ 3124 w 9939"/>
              <a:gd name="connsiteY35" fmla="*/ 4611 h 10000"/>
              <a:gd name="connsiteX36" fmla="*/ 3202 w 9939"/>
              <a:gd name="connsiteY36" fmla="*/ 4942 h 10000"/>
              <a:gd name="connsiteX37" fmla="*/ 3262 w 9939"/>
              <a:gd name="connsiteY37" fmla="*/ 4728 h 10000"/>
              <a:gd name="connsiteX38" fmla="*/ 3413 w 9939"/>
              <a:gd name="connsiteY38" fmla="*/ 6031 h 10000"/>
              <a:gd name="connsiteX39" fmla="*/ 3476 w 9939"/>
              <a:gd name="connsiteY39" fmla="*/ 5272 h 10000"/>
              <a:gd name="connsiteX40" fmla="*/ 3552 w 9939"/>
              <a:gd name="connsiteY40" fmla="*/ 5272 h 10000"/>
              <a:gd name="connsiteX41" fmla="*/ 3628 w 9939"/>
              <a:gd name="connsiteY41" fmla="*/ 5272 h 10000"/>
              <a:gd name="connsiteX42" fmla="*/ 3766 w 9939"/>
              <a:gd name="connsiteY42" fmla="*/ 4611 h 10000"/>
              <a:gd name="connsiteX43" fmla="*/ 3829 w 9939"/>
              <a:gd name="connsiteY43" fmla="*/ 5370 h 10000"/>
              <a:gd name="connsiteX44" fmla="*/ 3905 w 9939"/>
              <a:gd name="connsiteY44" fmla="*/ 5486 h 10000"/>
              <a:gd name="connsiteX45" fmla="*/ 3981 w 9939"/>
              <a:gd name="connsiteY45" fmla="*/ 5058 h 10000"/>
              <a:gd name="connsiteX46" fmla="*/ 4118 w 9939"/>
              <a:gd name="connsiteY46" fmla="*/ 5603 h 10000"/>
              <a:gd name="connsiteX47" fmla="*/ 4195 w 9939"/>
              <a:gd name="connsiteY47" fmla="*/ 4611 h 10000"/>
              <a:gd name="connsiteX48" fmla="*/ 4257 w 9939"/>
              <a:gd name="connsiteY48" fmla="*/ 4825 h 10000"/>
              <a:gd name="connsiteX49" fmla="*/ 4333 w 9939"/>
              <a:gd name="connsiteY49" fmla="*/ 4397 h 10000"/>
              <a:gd name="connsiteX50" fmla="*/ 4470 w 9939"/>
              <a:gd name="connsiteY50" fmla="*/ 5058 h 10000"/>
              <a:gd name="connsiteX51" fmla="*/ 4546 w 9939"/>
              <a:gd name="connsiteY51" fmla="*/ 5156 h 10000"/>
              <a:gd name="connsiteX52" fmla="*/ 4609 w 9939"/>
              <a:gd name="connsiteY52" fmla="*/ 4825 h 10000"/>
              <a:gd name="connsiteX53" fmla="*/ 4684 w 9939"/>
              <a:gd name="connsiteY53" fmla="*/ 5156 h 10000"/>
              <a:gd name="connsiteX54" fmla="*/ 4823 w 9939"/>
              <a:gd name="connsiteY54" fmla="*/ 5156 h 10000"/>
              <a:gd name="connsiteX55" fmla="*/ 4901 w 9939"/>
              <a:gd name="connsiteY55" fmla="*/ 5486 h 10000"/>
              <a:gd name="connsiteX56" fmla="*/ 4976 w 9939"/>
              <a:gd name="connsiteY56" fmla="*/ 5370 h 10000"/>
              <a:gd name="connsiteX57" fmla="*/ 5037 w 9939"/>
              <a:gd name="connsiteY57" fmla="*/ 5272 h 10000"/>
              <a:gd name="connsiteX58" fmla="*/ 5178 w 9939"/>
              <a:gd name="connsiteY58" fmla="*/ 4942 h 10000"/>
              <a:gd name="connsiteX59" fmla="*/ 5250 w 9939"/>
              <a:gd name="connsiteY59" fmla="*/ 4942 h 10000"/>
              <a:gd name="connsiteX60" fmla="*/ 5330 w 9939"/>
              <a:gd name="connsiteY60" fmla="*/ 5272 h 10000"/>
              <a:gd name="connsiteX61" fmla="*/ 5391 w 9939"/>
              <a:gd name="connsiteY61" fmla="*/ 5486 h 10000"/>
              <a:gd name="connsiteX62" fmla="*/ 5542 w 9939"/>
              <a:gd name="connsiteY62" fmla="*/ 5156 h 10000"/>
              <a:gd name="connsiteX63" fmla="*/ 5604 w 9939"/>
              <a:gd name="connsiteY63" fmla="*/ 7354 h 10000"/>
              <a:gd name="connsiteX64" fmla="*/ 5681 w 9939"/>
              <a:gd name="connsiteY64" fmla="*/ 8016 h 10000"/>
              <a:gd name="connsiteX65" fmla="*/ 5756 w 9939"/>
              <a:gd name="connsiteY65" fmla="*/ 7140 h 10000"/>
              <a:gd name="connsiteX66" fmla="*/ 5893 w 9939"/>
              <a:gd name="connsiteY66" fmla="*/ 6265 h 10000"/>
              <a:gd name="connsiteX67" fmla="*/ 5958 w 9939"/>
              <a:gd name="connsiteY67" fmla="*/ 6148 h 10000"/>
              <a:gd name="connsiteX68" fmla="*/ 6033 w 9939"/>
              <a:gd name="connsiteY68" fmla="*/ 5486 h 10000"/>
              <a:gd name="connsiteX69" fmla="*/ 6108 w 9939"/>
              <a:gd name="connsiteY69" fmla="*/ 5700 h 10000"/>
              <a:gd name="connsiteX70" fmla="*/ 6173 w 9939"/>
              <a:gd name="connsiteY70" fmla="*/ 5156 h 10000"/>
              <a:gd name="connsiteX71" fmla="*/ 6323 w 9939"/>
              <a:gd name="connsiteY71" fmla="*/ 4942 h 10000"/>
              <a:gd name="connsiteX72" fmla="*/ 6385 w 9939"/>
              <a:gd name="connsiteY72" fmla="*/ 5370 h 10000"/>
              <a:gd name="connsiteX73" fmla="*/ 6462 w 9939"/>
              <a:gd name="connsiteY73" fmla="*/ 5486 h 10000"/>
              <a:gd name="connsiteX74" fmla="*/ 6523 w 9939"/>
              <a:gd name="connsiteY74" fmla="*/ 6362 h 10000"/>
              <a:gd name="connsiteX75" fmla="*/ 6674 w 9939"/>
              <a:gd name="connsiteY75" fmla="*/ 6265 h 10000"/>
              <a:gd name="connsiteX76" fmla="*/ 6738 w 9939"/>
              <a:gd name="connsiteY76" fmla="*/ 5817 h 10000"/>
              <a:gd name="connsiteX77" fmla="*/ 6813 w 9939"/>
              <a:gd name="connsiteY77" fmla="*/ 7023 h 10000"/>
              <a:gd name="connsiteX78" fmla="*/ 6892 w 9939"/>
              <a:gd name="connsiteY78" fmla="*/ 2743 h 10000"/>
              <a:gd name="connsiteX79" fmla="*/ 7029 w 9939"/>
              <a:gd name="connsiteY79" fmla="*/ 0 h 10000"/>
              <a:gd name="connsiteX80" fmla="*/ 7103 w 9939"/>
              <a:gd name="connsiteY80" fmla="*/ 1323 h 10000"/>
              <a:gd name="connsiteX81" fmla="*/ 7165 w 9939"/>
              <a:gd name="connsiteY81" fmla="*/ 875 h 10000"/>
              <a:gd name="connsiteX82" fmla="*/ 7241 w 9939"/>
              <a:gd name="connsiteY82" fmla="*/ 2082 h 10000"/>
              <a:gd name="connsiteX83" fmla="*/ 7381 w 9939"/>
              <a:gd name="connsiteY83" fmla="*/ 1751 h 10000"/>
              <a:gd name="connsiteX84" fmla="*/ 7455 w 9939"/>
              <a:gd name="connsiteY84" fmla="*/ 1751 h 10000"/>
              <a:gd name="connsiteX85" fmla="*/ 7521 w 9939"/>
              <a:gd name="connsiteY85" fmla="*/ 1965 h 10000"/>
              <a:gd name="connsiteX86" fmla="*/ 7594 w 9939"/>
              <a:gd name="connsiteY86" fmla="*/ 2626 h 10000"/>
              <a:gd name="connsiteX87" fmla="*/ 7735 w 9939"/>
              <a:gd name="connsiteY87" fmla="*/ 1634 h 10000"/>
              <a:gd name="connsiteX88" fmla="*/ 7808 w 9939"/>
              <a:gd name="connsiteY88" fmla="*/ 2082 h 10000"/>
              <a:gd name="connsiteX89" fmla="*/ 7873 w 9939"/>
              <a:gd name="connsiteY89" fmla="*/ 1965 h 10000"/>
              <a:gd name="connsiteX90" fmla="*/ 7948 w 9939"/>
              <a:gd name="connsiteY90" fmla="*/ 992 h 10000"/>
              <a:gd name="connsiteX91" fmla="*/ 8088 w 9939"/>
              <a:gd name="connsiteY91" fmla="*/ 1206 h 10000"/>
              <a:gd name="connsiteX92" fmla="*/ 8161 w 9939"/>
              <a:gd name="connsiteY92" fmla="*/ 545 h 10000"/>
              <a:gd name="connsiteX93" fmla="*/ 8237 w 9939"/>
              <a:gd name="connsiteY93" fmla="*/ 4163 h 10000"/>
              <a:gd name="connsiteX94" fmla="*/ 8299 w 9939"/>
              <a:gd name="connsiteY94" fmla="*/ 5700 h 10000"/>
              <a:gd name="connsiteX95" fmla="*/ 8450 w 9939"/>
              <a:gd name="connsiteY95" fmla="*/ 5700 h 10000"/>
              <a:gd name="connsiteX96" fmla="*/ 8516 w 9939"/>
              <a:gd name="connsiteY96" fmla="*/ 5156 h 10000"/>
              <a:gd name="connsiteX97" fmla="*/ 8590 w 9939"/>
              <a:gd name="connsiteY97" fmla="*/ 5156 h 10000"/>
              <a:gd name="connsiteX98" fmla="*/ 8653 w 9939"/>
              <a:gd name="connsiteY98" fmla="*/ 5700 h 10000"/>
              <a:gd name="connsiteX99" fmla="*/ 8804 w 9939"/>
              <a:gd name="connsiteY99" fmla="*/ 5272 h 10000"/>
              <a:gd name="connsiteX100" fmla="*/ 8867 w 9939"/>
              <a:gd name="connsiteY100" fmla="*/ 4280 h 10000"/>
              <a:gd name="connsiteX101" fmla="*/ 8944 w 9939"/>
              <a:gd name="connsiteY101" fmla="*/ 5058 h 10000"/>
              <a:gd name="connsiteX102" fmla="*/ 9018 w 9939"/>
              <a:gd name="connsiteY102" fmla="*/ 5058 h 10000"/>
              <a:gd name="connsiteX103" fmla="*/ 9158 w 9939"/>
              <a:gd name="connsiteY103" fmla="*/ 4611 h 10000"/>
              <a:gd name="connsiteX104" fmla="*/ 9220 w 9939"/>
              <a:gd name="connsiteY104" fmla="*/ 5058 h 10000"/>
              <a:gd name="connsiteX105" fmla="*/ 9295 w 9939"/>
              <a:gd name="connsiteY105" fmla="*/ 5156 h 10000"/>
              <a:gd name="connsiteX106" fmla="*/ 9373 w 9939"/>
              <a:gd name="connsiteY106" fmla="*/ 5156 h 10000"/>
              <a:gd name="connsiteX107" fmla="*/ 9433 w 9939"/>
              <a:gd name="connsiteY107" fmla="*/ 5058 h 10000"/>
              <a:gd name="connsiteX108" fmla="*/ 9584 w 9939"/>
              <a:gd name="connsiteY108" fmla="*/ 4825 h 10000"/>
              <a:gd name="connsiteX109" fmla="*/ 9648 w 9939"/>
              <a:gd name="connsiteY109" fmla="*/ 5058 h 10000"/>
              <a:gd name="connsiteX110" fmla="*/ 9723 w 9939"/>
              <a:gd name="connsiteY110" fmla="*/ 4825 h 10000"/>
              <a:gd name="connsiteX111" fmla="*/ 9800 w 9939"/>
              <a:gd name="connsiteY111" fmla="*/ 5272 h 10000"/>
              <a:gd name="connsiteX112" fmla="*/ 9939 w 9939"/>
              <a:gd name="connsiteY112" fmla="*/ 4942 h 10000"/>
              <a:gd name="connsiteX0" fmla="*/ 0 w 9860"/>
              <a:gd name="connsiteY0" fmla="*/ 10000 h 10000"/>
              <a:gd name="connsiteX1" fmla="*/ 153 w 9860"/>
              <a:gd name="connsiteY1" fmla="*/ 9767 h 10000"/>
              <a:gd name="connsiteX2" fmla="*/ 214 w 9860"/>
              <a:gd name="connsiteY2" fmla="*/ 9767 h 10000"/>
              <a:gd name="connsiteX3" fmla="*/ 292 w 9860"/>
              <a:gd name="connsiteY3" fmla="*/ 9339 h 10000"/>
              <a:gd name="connsiteX4" fmla="*/ 354 w 9860"/>
              <a:gd name="connsiteY4" fmla="*/ 9125 h 10000"/>
              <a:gd name="connsiteX5" fmla="*/ 507 w 9860"/>
              <a:gd name="connsiteY5" fmla="*/ 8560 h 10000"/>
              <a:gd name="connsiteX6" fmla="*/ 571 w 9860"/>
              <a:gd name="connsiteY6" fmla="*/ 8560 h 10000"/>
              <a:gd name="connsiteX7" fmla="*/ 646 w 9860"/>
              <a:gd name="connsiteY7" fmla="*/ 7568 h 10000"/>
              <a:gd name="connsiteX8" fmla="*/ 722 w 9860"/>
              <a:gd name="connsiteY8" fmla="*/ 7568 h 10000"/>
              <a:gd name="connsiteX9" fmla="*/ 861 w 9860"/>
              <a:gd name="connsiteY9" fmla="*/ 7685 h 10000"/>
              <a:gd name="connsiteX10" fmla="*/ 937 w 9860"/>
              <a:gd name="connsiteY10" fmla="*/ 7802 h 10000"/>
              <a:gd name="connsiteX11" fmla="*/ 1001 w 9860"/>
              <a:gd name="connsiteY11" fmla="*/ 7354 h 10000"/>
              <a:gd name="connsiteX12" fmla="*/ 1077 w 9860"/>
              <a:gd name="connsiteY12" fmla="*/ 7237 h 10000"/>
              <a:gd name="connsiteX13" fmla="*/ 1216 w 9860"/>
              <a:gd name="connsiteY13" fmla="*/ 5603 h 10000"/>
              <a:gd name="connsiteX14" fmla="*/ 1292 w 9860"/>
              <a:gd name="connsiteY14" fmla="*/ 4942 h 10000"/>
              <a:gd name="connsiteX15" fmla="*/ 1355 w 9860"/>
              <a:gd name="connsiteY15" fmla="*/ 5603 h 10000"/>
              <a:gd name="connsiteX16" fmla="*/ 1433 w 9860"/>
              <a:gd name="connsiteY16" fmla="*/ 5700 h 10000"/>
              <a:gd name="connsiteX17" fmla="*/ 1572 w 9860"/>
              <a:gd name="connsiteY17" fmla="*/ 5370 h 10000"/>
              <a:gd name="connsiteX18" fmla="*/ 1648 w 9860"/>
              <a:gd name="connsiteY18" fmla="*/ 5700 h 10000"/>
              <a:gd name="connsiteX19" fmla="*/ 1713 w 9860"/>
              <a:gd name="connsiteY19" fmla="*/ 5272 h 10000"/>
              <a:gd name="connsiteX20" fmla="*/ 1789 w 9860"/>
              <a:gd name="connsiteY20" fmla="*/ 5603 h 10000"/>
              <a:gd name="connsiteX21" fmla="*/ 1926 w 9860"/>
              <a:gd name="connsiteY21" fmla="*/ 5058 h 10000"/>
              <a:gd name="connsiteX22" fmla="*/ 2001 w 9860"/>
              <a:gd name="connsiteY22" fmla="*/ 5370 h 10000"/>
              <a:gd name="connsiteX23" fmla="*/ 2078 w 9860"/>
              <a:gd name="connsiteY23" fmla="*/ 5156 h 10000"/>
              <a:gd name="connsiteX24" fmla="*/ 2142 w 9860"/>
              <a:gd name="connsiteY24" fmla="*/ 5486 h 10000"/>
              <a:gd name="connsiteX25" fmla="*/ 2293 w 9860"/>
              <a:gd name="connsiteY25" fmla="*/ 4611 h 10000"/>
              <a:gd name="connsiteX26" fmla="*/ 2357 w 9860"/>
              <a:gd name="connsiteY26" fmla="*/ 5156 h 10000"/>
              <a:gd name="connsiteX27" fmla="*/ 2433 w 9860"/>
              <a:gd name="connsiteY27" fmla="*/ 5272 h 10000"/>
              <a:gd name="connsiteX28" fmla="*/ 2494 w 9860"/>
              <a:gd name="connsiteY28" fmla="*/ 5603 h 10000"/>
              <a:gd name="connsiteX29" fmla="*/ 2575 w 9860"/>
              <a:gd name="connsiteY29" fmla="*/ 5058 h 10000"/>
              <a:gd name="connsiteX30" fmla="*/ 2715 w 9860"/>
              <a:gd name="connsiteY30" fmla="*/ 5486 h 10000"/>
              <a:gd name="connsiteX31" fmla="*/ 2788 w 9860"/>
              <a:gd name="connsiteY31" fmla="*/ 5603 h 10000"/>
              <a:gd name="connsiteX32" fmla="*/ 2862 w 9860"/>
              <a:gd name="connsiteY32" fmla="*/ 5370 h 10000"/>
              <a:gd name="connsiteX33" fmla="*/ 2929 w 9860"/>
              <a:gd name="connsiteY33" fmla="*/ 5370 h 10000"/>
              <a:gd name="connsiteX34" fmla="*/ 3081 w 9860"/>
              <a:gd name="connsiteY34" fmla="*/ 5370 h 10000"/>
              <a:gd name="connsiteX35" fmla="*/ 3143 w 9860"/>
              <a:gd name="connsiteY35" fmla="*/ 4611 h 10000"/>
              <a:gd name="connsiteX36" fmla="*/ 3222 w 9860"/>
              <a:gd name="connsiteY36" fmla="*/ 4942 h 10000"/>
              <a:gd name="connsiteX37" fmla="*/ 3282 w 9860"/>
              <a:gd name="connsiteY37" fmla="*/ 4728 h 10000"/>
              <a:gd name="connsiteX38" fmla="*/ 3434 w 9860"/>
              <a:gd name="connsiteY38" fmla="*/ 6031 h 10000"/>
              <a:gd name="connsiteX39" fmla="*/ 3497 w 9860"/>
              <a:gd name="connsiteY39" fmla="*/ 5272 h 10000"/>
              <a:gd name="connsiteX40" fmla="*/ 3574 w 9860"/>
              <a:gd name="connsiteY40" fmla="*/ 5272 h 10000"/>
              <a:gd name="connsiteX41" fmla="*/ 3650 w 9860"/>
              <a:gd name="connsiteY41" fmla="*/ 5272 h 10000"/>
              <a:gd name="connsiteX42" fmla="*/ 3789 w 9860"/>
              <a:gd name="connsiteY42" fmla="*/ 4611 h 10000"/>
              <a:gd name="connsiteX43" fmla="*/ 3853 w 9860"/>
              <a:gd name="connsiteY43" fmla="*/ 5370 h 10000"/>
              <a:gd name="connsiteX44" fmla="*/ 3929 w 9860"/>
              <a:gd name="connsiteY44" fmla="*/ 5486 h 10000"/>
              <a:gd name="connsiteX45" fmla="*/ 4005 w 9860"/>
              <a:gd name="connsiteY45" fmla="*/ 5058 h 10000"/>
              <a:gd name="connsiteX46" fmla="*/ 4143 w 9860"/>
              <a:gd name="connsiteY46" fmla="*/ 5603 h 10000"/>
              <a:gd name="connsiteX47" fmla="*/ 4221 w 9860"/>
              <a:gd name="connsiteY47" fmla="*/ 4611 h 10000"/>
              <a:gd name="connsiteX48" fmla="*/ 4283 w 9860"/>
              <a:gd name="connsiteY48" fmla="*/ 4825 h 10000"/>
              <a:gd name="connsiteX49" fmla="*/ 4360 w 9860"/>
              <a:gd name="connsiteY49" fmla="*/ 4397 h 10000"/>
              <a:gd name="connsiteX50" fmla="*/ 4497 w 9860"/>
              <a:gd name="connsiteY50" fmla="*/ 5058 h 10000"/>
              <a:gd name="connsiteX51" fmla="*/ 4574 w 9860"/>
              <a:gd name="connsiteY51" fmla="*/ 5156 h 10000"/>
              <a:gd name="connsiteX52" fmla="*/ 4637 w 9860"/>
              <a:gd name="connsiteY52" fmla="*/ 4825 h 10000"/>
              <a:gd name="connsiteX53" fmla="*/ 4713 w 9860"/>
              <a:gd name="connsiteY53" fmla="*/ 5156 h 10000"/>
              <a:gd name="connsiteX54" fmla="*/ 4853 w 9860"/>
              <a:gd name="connsiteY54" fmla="*/ 5156 h 10000"/>
              <a:gd name="connsiteX55" fmla="*/ 4931 w 9860"/>
              <a:gd name="connsiteY55" fmla="*/ 5486 h 10000"/>
              <a:gd name="connsiteX56" fmla="*/ 5007 w 9860"/>
              <a:gd name="connsiteY56" fmla="*/ 5370 h 10000"/>
              <a:gd name="connsiteX57" fmla="*/ 5068 w 9860"/>
              <a:gd name="connsiteY57" fmla="*/ 5272 h 10000"/>
              <a:gd name="connsiteX58" fmla="*/ 5210 w 9860"/>
              <a:gd name="connsiteY58" fmla="*/ 4942 h 10000"/>
              <a:gd name="connsiteX59" fmla="*/ 5282 w 9860"/>
              <a:gd name="connsiteY59" fmla="*/ 4942 h 10000"/>
              <a:gd name="connsiteX60" fmla="*/ 5363 w 9860"/>
              <a:gd name="connsiteY60" fmla="*/ 5272 h 10000"/>
              <a:gd name="connsiteX61" fmla="*/ 5424 w 9860"/>
              <a:gd name="connsiteY61" fmla="*/ 5486 h 10000"/>
              <a:gd name="connsiteX62" fmla="*/ 5576 w 9860"/>
              <a:gd name="connsiteY62" fmla="*/ 5156 h 10000"/>
              <a:gd name="connsiteX63" fmla="*/ 5638 w 9860"/>
              <a:gd name="connsiteY63" fmla="*/ 7354 h 10000"/>
              <a:gd name="connsiteX64" fmla="*/ 5716 w 9860"/>
              <a:gd name="connsiteY64" fmla="*/ 8016 h 10000"/>
              <a:gd name="connsiteX65" fmla="*/ 5791 w 9860"/>
              <a:gd name="connsiteY65" fmla="*/ 7140 h 10000"/>
              <a:gd name="connsiteX66" fmla="*/ 5929 w 9860"/>
              <a:gd name="connsiteY66" fmla="*/ 6265 h 10000"/>
              <a:gd name="connsiteX67" fmla="*/ 5995 w 9860"/>
              <a:gd name="connsiteY67" fmla="*/ 6148 h 10000"/>
              <a:gd name="connsiteX68" fmla="*/ 6070 w 9860"/>
              <a:gd name="connsiteY68" fmla="*/ 5486 h 10000"/>
              <a:gd name="connsiteX69" fmla="*/ 6145 w 9860"/>
              <a:gd name="connsiteY69" fmla="*/ 5700 h 10000"/>
              <a:gd name="connsiteX70" fmla="*/ 6211 w 9860"/>
              <a:gd name="connsiteY70" fmla="*/ 5156 h 10000"/>
              <a:gd name="connsiteX71" fmla="*/ 6362 w 9860"/>
              <a:gd name="connsiteY71" fmla="*/ 4942 h 10000"/>
              <a:gd name="connsiteX72" fmla="*/ 6424 w 9860"/>
              <a:gd name="connsiteY72" fmla="*/ 5370 h 10000"/>
              <a:gd name="connsiteX73" fmla="*/ 6502 w 9860"/>
              <a:gd name="connsiteY73" fmla="*/ 5486 h 10000"/>
              <a:gd name="connsiteX74" fmla="*/ 6563 w 9860"/>
              <a:gd name="connsiteY74" fmla="*/ 6362 h 10000"/>
              <a:gd name="connsiteX75" fmla="*/ 6715 w 9860"/>
              <a:gd name="connsiteY75" fmla="*/ 6265 h 10000"/>
              <a:gd name="connsiteX76" fmla="*/ 6779 w 9860"/>
              <a:gd name="connsiteY76" fmla="*/ 5817 h 10000"/>
              <a:gd name="connsiteX77" fmla="*/ 6855 w 9860"/>
              <a:gd name="connsiteY77" fmla="*/ 7023 h 10000"/>
              <a:gd name="connsiteX78" fmla="*/ 6934 w 9860"/>
              <a:gd name="connsiteY78" fmla="*/ 2743 h 10000"/>
              <a:gd name="connsiteX79" fmla="*/ 7072 w 9860"/>
              <a:gd name="connsiteY79" fmla="*/ 0 h 10000"/>
              <a:gd name="connsiteX80" fmla="*/ 7147 w 9860"/>
              <a:gd name="connsiteY80" fmla="*/ 1323 h 10000"/>
              <a:gd name="connsiteX81" fmla="*/ 7209 w 9860"/>
              <a:gd name="connsiteY81" fmla="*/ 875 h 10000"/>
              <a:gd name="connsiteX82" fmla="*/ 7285 w 9860"/>
              <a:gd name="connsiteY82" fmla="*/ 2082 h 10000"/>
              <a:gd name="connsiteX83" fmla="*/ 7426 w 9860"/>
              <a:gd name="connsiteY83" fmla="*/ 1751 h 10000"/>
              <a:gd name="connsiteX84" fmla="*/ 7501 w 9860"/>
              <a:gd name="connsiteY84" fmla="*/ 1751 h 10000"/>
              <a:gd name="connsiteX85" fmla="*/ 7567 w 9860"/>
              <a:gd name="connsiteY85" fmla="*/ 1965 h 10000"/>
              <a:gd name="connsiteX86" fmla="*/ 7641 w 9860"/>
              <a:gd name="connsiteY86" fmla="*/ 2626 h 10000"/>
              <a:gd name="connsiteX87" fmla="*/ 7782 w 9860"/>
              <a:gd name="connsiteY87" fmla="*/ 1634 h 10000"/>
              <a:gd name="connsiteX88" fmla="*/ 7856 w 9860"/>
              <a:gd name="connsiteY88" fmla="*/ 2082 h 10000"/>
              <a:gd name="connsiteX89" fmla="*/ 7921 w 9860"/>
              <a:gd name="connsiteY89" fmla="*/ 1965 h 10000"/>
              <a:gd name="connsiteX90" fmla="*/ 7997 w 9860"/>
              <a:gd name="connsiteY90" fmla="*/ 992 h 10000"/>
              <a:gd name="connsiteX91" fmla="*/ 8138 w 9860"/>
              <a:gd name="connsiteY91" fmla="*/ 1206 h 10000"/>
              <a:gd name="connsiteX92" fmla="*/ 8211 w 9860"/>
              <a:gd name="connsiteY92" fmla="*/ 545 h 10000"/>
              <a:gd name="connsiteX93" fmla="*/ 8288 w 9860"/>
              <a:gd name="connsiteY93" fmla="*/ 4163 h 10000"/>
              <a:gd name="connsiteX94" fmla="*/ 8350 w 9860"/>
              <a:gd name="connsiteY94" fmla="*/ 5700 h 10000"/>
              <a:gd name="connsiteX95" fmla="*/ 8502 w 9860"/>
              <a:gd name="connsiteY95" fmla="*/ 5700 h 10000"/>
              <a:gd name="connsiteX96" fmla="*/ 8568 w 9860"/>
              <a:gd name="connsiteY96" fmla="*/ 5156 h 10000"/>
              <a:gd name="connsiteX97" fmla="*/ 8643 w 9860"/>
              <a:gd name="connsiteY97" fmla="*/ 5156 h 10000"/>
              <a:gd name="connsiteX98" fmla="*/ 8706 w 9860"/>
              <a:gd name="connsiteY98" fmla="*/ 5700 h 10000"/>
              <a:gd name="connsiteX99" fmla="*/ 8858 w 9860"/>
              <a:gd name="connsiteY99" fmla="*/ 5272 h 10000"/>
              <a:gd name="connsiteX100" fmla="*/ 8921 w 9860"/>
              <a:gd name="connsiteY100" fmla="*/ 4280 h 10000"/>
              <a:gd name="connsiteX101" fmla="*/ 8999 w 9860"/>
              <a:gd name="connsiteY101" fmla="*/ 5058 h 10000"/>
              <a:gd name="connsiteX102" fmla="*/ 9073 w 9860"/>
              <a:gd name="connsiteY102" fmla="*/ 5058 h 10000"/>
              <a:gd name="connsiteX103" fmla="*/ 9214 w 9860"/>
              <a:gd name="connsiteY103" fmla="*/ 4611 h 10000"/>
              <a:gd name="connsiteX104" fmla="*/ 9277 w 9860"/>
              <a:gd name="connsiteY104" fmla="*/ 5058 h 10000"/>
              <a:gd name="connsiteX105" fmla="*/ 9352 w 9860"/>
              <a:gd name="connsiteY105" fmla="*/ 5156 h 10000"/>
              <a:gd name="connsiteX106" fmla="*/ 9431 w 9860"/>
              <a:gd name="connsiteY106" fmla="*/ 5156 h 10000"/>
              <a:gd name="connsiteX107" fmla="*/ 9491 w 9860"/>
              <a:gd name="connsiteY107" fmla="*/ 5058 h 10000"/>
              <a:gd name="connsiteX108" fmla="*/ 9643 w 9860"/>
              <a:gd name="connsiteY108" fmla="*/ 4825 h 10000"/>
              <a:gd name="connsiteX109" fmla="*/ 9707 w 9860"/>
              <a:gd name="connsiteY109" fmla="*/ 5058 h 10000"/>
              <a:gd name="connsiteX110" fmla="*/ 9783 w 9860"/>
              <a:gd name="connsiteY110" fmla="*/ 4825 h 10000"/>
              <a:gd name="connsiteX111" fmla="*/ 9860 w 9860"/>
              <a:gd name="connsiteY111" fmla="*/ 5272 h 10000"/>
              <a:gd name="connsiteX0" fmla="*/ 0 w 9922"/>
              <a:gd name="connsiteY0" fmla="*/ 10000 h 10000"/>
              <a:gd name="connsiteX1" fmla="*/ 155 w 9922"/>
              <a:gd name="connsiteY1" fmla="*/ 9767 h 10000"/>
              <a:gd name="connsiteX2" fmla="*/ 217 w 9922"/>
              <a:gd name="connsiteY2" fmla="*/ 9767 h 10000"/>
              <a:gd name="connsiteX3" fmla="*/ 296 w 9922"/>
              <a:gd name="connsiteY3" fmla="*/ 9339 h 10000"/>
              <a:gd name="connsiteX4" fmla="*/ 359 w 9922"/>
              <a:gd name="connsiteY4" fmla="*/ 9125 h 10000"/>
              <a:gd name="connsiteX5" fmla="*/ 514 w 9922"/>
              <a:gd name="connsiteY5" fmla="*/ 8560 h 10000"/>
              <a:gd name="connsiteX6" fmla="*/ 579 w 9922"/>
              <a:gd name="connsiteY6" fmla="*/ 8560 h 10000"/>
              <a:gd name="connsiteX7" fmla="*/ 655 w 9922"/>
              <a:gd name="connsiteY7" fmla="*/ 7568 h 10000"/>
              <a:gd name="connsiteX8" fmla="*/ 732 w 9922"/>
              <a:gd name="connsiteY8" fmla="*/ 7568 h 10000"/>
              <a:gd name="connsiteX9" fmla="*/ 873 w 9922"/>
              <a:gd name="connsiteY9" fmla="*/ 7685 h 10000"/>
              <a:gd name="connsiteX10" fmla="*/ 950 w 9922"/>
              <a:gd name="connsiteY10" fmla="*/ 7802 h 10000"/>
              <a:gd name="connsiteX11" fmla="*/ 1015 w 9922"/>
              <a:gd name="connsiteY11" fmla="*/ 7354 h 10000"/>
              <a:gd name="connsiteX12" fmla="*/ 1092 w 9922"/>
              <a:gd name="connsiteY12" fmla="*/ 7237 h 10000"/>
              <a:gd name="connsiteX13" fmla="*/ 1233 w 9922"/>
              <a:gd name="connsiteY13" fmla="*/ 5603 h 10000"/>
              <a:gd name="connsiteX14" fmla="*/ 1310 w 9922"/>
              <a:gd name="connsiteY14" fmla="*/ 4942 h 10000"/>
              <a:gd name="connsiteX15" fmla="*/ 1374 w 9922"/>
              <a:gd name="connsiteY15" fmla="*/ 5603 h 10000"/>
              <a:gd name="connsiteX16" fmla="*/ 1453 w 9922"/>
              <a:gd name="connsiteY16" fmla="*/ 5700 h 10000"/>
              <a:gd name="connsiteX17" fmla="*/ 1594 w 9922"/>
              <a:gd name="connsiteY17" fmla="*/ 5370 h 10000"/>
              <a:gd name="connsiteX18" fmla="*/ 1671 w 9922"/>
              <a:gd name="connsiteY18" fmla="*/ 5700 h 10000"/>
              <a:gd name="connsiteX19" fmla="*/ 1737 w 9922"/>
              <a:gd name="connsiteY19" fmla="*/ 5272 h 10000"/>
              <a:gd name="connsiteX20" fmla="*/ 1814 w 9922"/>
              <a:gd name="connsiteY20" fmla="*/ 5603 h 10000"/>
              <a:gd name="connsiteX21" fmla="*/ 1953 w 9922"/>
              <a:gd name="connsiteY21" fmla="*/ 5058 h 10000"/>
              <a:gd name="connsiteX22" fmla="*/ 2029 w 9922"/>
              <a:gd name="connsiteY22" fmla="*/ 5370 h 10000"/>
              <a:gd name="connsiteX23" fmla="*/ 2108 w 9922"/>
              <a:gd name="connsiteY23" fmla="*/ 5156 h 10000"/>
              <a:gd name="connsiteX24" fmla="*/ 2172 w 9922"/>
              <a:gd name="connsiteY24" fmla="*/ 5486 h 10000"/>
              <a:gd name="connsiteX25" fmla="*/ 2326 w 9922"/>
              <a:gd name="connsiteY25" fmla="*/ 4611 h 10000"/>
              <a:gd name="connsiteX26" fmla="*/ 2390 w 9922"/>
              <a:gd name="connsiteY26" fmla="*/ 5156 h 10000"/>
              <a:gd name="connsiteX27" fmla="*/ 2468 w 9922"/>
              <a:gd name="connsiteY27" fmla="*/ 5272 h 10000"/>
              <a:gd name="connsiteX28" fmla="*/ 2529 w 9922"/>
              <a:gd name="connsiteY28" fmla="*/ 5603 h 10000"/>
              <a:gd name="connsiteX29" fmla="*/ 2612 w 9922"/>
              <a:gd name="connsiteY29" fmla="*/ 5058 h 10000"/>
              <a:gd name="connsiteX30" fmla="*/ 2754 w 9922"/>
              <a:gd name="connsiteY30" fmla="*/ 5486 h 10000"/>
              <a:gd name="connsiteX31" fmla="*/ 2828 w 9922"/>
              <a:gd name="connsiteY31" fmla="*/ 5603 h 10000"/>
              <a:gd name="connsiteX32" fmla="*/ 2903 w 9922"/>
              <a:gd name="connsiteY32" fmla="*/ 5370 h 10000"/>
              <a:gd name="connsiteX33" fmla="*/ 2971 w 9922"/>
              <a:gd name="connsiteY33" fmla="*/ 5370 h 10000"/>
              <a:gd name="connsiteX34" fmla="*/ 3125 w 9922"/>
              <a:gd name="connsiteY34" fmla="*/ 5370 h 10000"/>
              <a:gd name="connsiteX35" fmla="*/ 3188 w 9922"/>
              <a:gd name="connsiteY35" fmla="*/ 4611 h 10000"/>
              <a:gd name="connsiteX36" fmla="*/ 3268 w 9922"/>
              <a:gd name="connsiteY36" fmla="*/ 4942 h 10000"/>
              <a:gd name="connsiteX37" fmla="*/ 3329 w 9922"/>
              <a:gd name="connsiteY37" fmla="*/ 4728 h 10000"/>
              <a:gd name="connsiteX38" fmla="*/ 3483 w 9922"/>
              <a:gd name="connsiteY38" fmla="*/ 6031 h 10000"/>
              <a:gd name="connsiteX39" fmla="*/ 3547 w 9922"/>
              <a:gd name="connsiteY39" fmla="*/ 5272 h 10000"/>
              <a:gd name="connsiteX40" fmla="*/ 3625 w 9922"/>
              <a:gd name="connsiteY40" fmla="*/ 5272 h 10000"/>
              <a:gd name="connsiteX41" fmla="*/ 3702 w 9922"/>
              <a:gd name="connsiteY41" fmla="*/ 5272 h 10000"/>
              <a:gd name="connsiteX42" fmla="*/ 3843 w 9922"/>
              <a:gd name="connsiteY42" fmla="*/ 4611 h 10000"/>
              <a:gd name="connsiteX43" fmla="*/ 3908 w 9922"/>
              <a:gd name="connsiteY43" fmla="*/ 5370 h 10000"/>
              <a:gd name="connsiteX44" fmla="*/ 3985 w 9922"/>
              <a:gd name="connsiteY44" fmla="*/ 5486 h 10000"/>
              <a:gd name="connsiteX45" fmla="*/ 4062 w 9922"/>
              <a:gd name="connsiteY45" fmla="*/ 5058 h 10000"/>
              <a:gd name="connsiteX46" fmla="*/ 4202 w 9922"/>
              <a:gd name="connsiteY46" fmla="*/ 5603 h 10000"/>
              <a:gd name="connsiteX47" fmla="*/ 4281 w 9922"/>
              <a:gd name="connsiteY47" fmla="*/ 4611 h 10000"/>
              <a:gd name="connsiteX48" fmla="*/ 4344 w 9922"/>
              <a:gd name="connsiteY48" fmla="*/ 4825 h 10000"/>
              <a:gd name="connsiteX49" fmla="*/ 4422 w 9922"/>
              <a:gd name="connsiteY49" fmla="*/ 4397 h 10000"/>
              <a:gd name="connsiteX50" fmla="*/ 4561 w 9922"/>
              <a:gd name="connsiteY50" fmla="*/ 5058 h 10000"/>
              <a:gd name="connsiteX51" fmla="*/ 4639 w 9922"/>
              <a:gd name="connsiteY51" fmla="*/ 5156 h 10000"/>
              <a:gd name="connsiteX52" fmla="*/ 4703 w 9922"/>
              <a:gd name="connsiteY52" fmla="*/ 4825 h 10000"/>
              <a:gd name="connsiteX53" fmla="*/ 4780 w 9922"/>
              <a:gd name="connsiteY53" fmla="*/ 5156 h 10000"/>
              <a:gd name="connsiteX54" fmla="*/ 4922 w 9922"/>
              <a:gd name="connsiteY54" fmla="*/ 5156 h 10000"/>
              <a:gd name="connsiteX55" fmla="*/ 5001 w 9922"/>
              <a:gd name="connsiteY55" fmla="*/ 5486 h 10000"/>
              <a:gd name="connsiteX56" fmla="*/ 5078 w 9922"/>
              <a:gd name="connsiteY56" fmla="*/ 5370 h 10000"/>
              <a:gd name="connsiteX57" fmla="*/ 5140 w 9922"/>
              <a:gd name="connsiteY57" fmla="*/ 5272 h 10000"/>
              <a:gd name="connsiteX58" fmla="*/ 5284 w 9922"/>
              <a:gd name="connsiteY58" fmla="*/ 4942 h 10000"/>
              <a:gd name="connsiteX59" fmla="*/ 5357 w 9922"/>
              <a:gd name="connsiteY59" fmla="*/ 4942 h 10000"/>
              <a:gd name="connsiteX60" fmla="*/ 5439 w 9922"/>
              <a:gd name="connsiteY60" fmla="*/ 5272 h 10000"/>
              <a:gd name="connsiteX61" fmla="*/ 5501 w 9922"/>
              <a:gd name="connsiteY61" fmla="*/ 5486 h 10000"/>
              <a:gd name="connsiteX62" fmla="*/ 5655 w 9922"/>
              <a:gd name="connsiteY62" fmla="*/ 5156 h 10000"/>
              <a:gd name="connsiteX63" fmla="*/ 5718 w 9922"/>
              <a:gd name="connsiteY63" fmla="*/ 7354 h 10000"/>
              <a:gd name="connsiteX64" fmla="*/ 5797 w 9922"/>
              <a:gd name="connsiteY64" fmla="*/ 8016 h 10000"/>
              <a:gd name="connsiteX65" fmla="*/ 5873 w 9922"/>
              <a:gd name="connsiteY65" fmla="*/ 7140 h 10000"/>
              <a:gd name="connsiteX66" fmla="*/ 6013 w 9922"/>
              <a:gd name="connsiteY66" fmla="*/ 6265 h 10000"/>
              <a:gd name="connsiteX67" fmla="*/ 6080 w 9922"/>
              <a:gd name="connsiteY67" fmla="*/ 6148 h 10000"/>
              <a:gd name="connsiteX68" fmla="*/ 6156 w 9922"/>
              <a:gd name="connsiteY68" fmla="*/ 5486 h 10000"/>
              <a:gd name="connsiteX69" fmla="*/ 6232 w 9922"/>
              <a:gd name="connsiteY69" fmla="*/ 5700 h 10000"/>
              <a:gd name="connsiteX70" fmla="*/ 6299 w 9922"/>
              <a:gd name="connsiteY70" fmla="*/ 5156 h 10000"/>
              <a:gd name="connsiteX71" fmla="*/ 6452 w 9922"/>
              <a:gd name="connsiteY71" fmla="*/ 4942 h 10000"/>
              <a:gd name="connsiteX72" fmla="*/ 6515 w 9922"/>
              <a:gd name="connsiteY72" fmla="*/ 5370 h 10000"/>
              <a:gd name="connsiteX73" fmla="*/ 6594 w 9922"/>
              <a:gd name="connsiteY73" fmla="*/ 5486 h 10000"/>
              <a:gd name="connsiteX74" fmla="*/ 6656 w 9922"/>
              <a:gd name="connsiteY74" fmla="*/ 6362 h 10000"/>
              <a:gd name="connsiteX75" fmla="*/ 6810 w 9922"/>
              <a:gd name="connsiteY75" fmla="*/ 6265 h 10000"/>
              <a:gd name="connsiteX76" fmla="*/ 6875 w 9922"/>
              <a:gd name="connsiteY76" fmla="*/ 5817 h 10000"/>
              <a:gd name="connsiteX77" fmla="*/ 6952 w 9922"/>
              <a:gd name="connsiteY77" fmla="*/ 7023 h 10000"/>
              <a:gd name="connsiteX78" fmla="*/ 7032 w 9922"/>
              <a:gd name="connsiteY78" fmla="*/ 2743 h 10000"/>
              <a:gd name="connsiteX79" fmla="*/ 7172 w 9922"/>
              <a:gd name="connsiteY79" fmla="*/ 0 h 10000"/>
              <a:gd name="connsiteX80" fmla="*/ 7248 w 9922"/>
              <a:gd name="connsiteY80" fmla="*/ 1323 h 10000"/>
              <a:gd name="connsiteX81" fmla="*/ 7311 w 9922"/>
              <a:gd name="connsiteY81" fmla="*/ 875 h 10000"/>
              <a:gd name="connsiteX82" fmla="*/ 7388 w 9922"/>
              <a:gd name="connsiteY82" fmla="*/ 2082 h 10000"/>
              <a:gd name="connsiteX83" fmla="*/ 7531 w 9922"/>
              <a:gd name="connsiteY83" fmla="*/ 1751 h 10000"/>
              <a:gd name="connsiteX84" fmla="*/ 7608 w 9922"/>
              <a:gd name="connsiteY84" fmla="*/ 1751 h 10000"/>
              <a:gd name="connsiteX85" fmla="*/ 7674 w 9922"/>
              <a:gd name="connsiteY85" fmla="*/ 1965 h 10000"/>
              <a:gd name="connsiteX86" fmla="*/ 7749 w 9922"/>
              <a:gd name="connsiteY86" fmla="*/ 2626 h 10000"/>
              <a:gd name="connsiteX87" fmla="*/ 7892 w 9922"/>
              <a:gd name="connsiteY87" fmla="*/ 1634 h 10000"/>
              <a:gd name="connsiteX88" fmla="*/ 7968 w 9922"/>
              <a:gd name="connsiteY88" fmla="*/ 2082 h 10000"/>
              <a:gd name="connsiteX89" fmla="*/ 8033 w 9922"/>
              <a:gd name="connsiteY89" fmla="*/ 1965 h 10000"/>
              <a:gd name="connsiteX90" fmla="*/ 8111 w 9922"/>
              <a:gd name="connsiteY90" fmla="*/ 992 h 10000"/>
              <a:gd name="connsiteX91" fmla="*/ 8254 w 9922"/>
              <a:gd name="connsiteY91" fmla="*/ 1206 h 10000"/>
              <a:gd name="connsiteX92" fmla="*/ 8328 w 9922"/>
              <a:gd name="connsiteY92" fmla="*/ 545 h 10000"/>
              <a:gd name="connsiteX93" fmla="*/ 8406 w 9922"/>
              <a:gd name="connsiteY93" fmla="*/ 4163 h 10000"/>
              <a:gd name="connsiteX94" fmla="*/ 8469 w 9922"/>
              <a:gd name="connsiteY94" fmla="*/ 5700 h 10000"/>
              <a:gd name="connsiteX95" fmla="*/ 8623 w 9922"/>
              <a:gd name="connsiteY95" fmla="*/ 5700 h 10000"/>
              <a:gd name="connsiteX96" fmla="*/ 8690 w 9922"/>
              <a:gd name="connsiteY96" fmla="*/ 5156 h 10000"/>
              <a:gd name="connsiteX97" fmla="*/ 8766 w 9922"/>
              <a:gd name="connsiteY97" fmla="*/ 5156 h 10000"/>
              <a:gd name="connsiteX98" fmla="*/ 8830 w 9922"/>
              <a:gd name="connsiteY98" fmla="*/ 5700 h 10000"/>
              <a:gd name="connsiteX99" fmla="*/ 8984 w 9922"/>
              <a:gd name="connsiteY99" fmla="*/ 5272 h 10000"/>
              <a:gd name="connsiteX100" fmla="*/ 9048 w 9922"/>
              <a:gd name="connsiteY100" fmla="*/ 4280 h 10000"/>
              <a:gd name="connsiteX101" fmla="*/ 9127 w 9922"/>
              <a:gd name="connsiteY101" fmla="*/ 5058 h 10000"/>
              <a:gd name="connsiteX102" fmla="*/ 9202 w 9922"/>
              <a:gd name="connsiteY102" fmla="*/ 5058 h 10000"/>
              <a:gd name="connsiteX103" fmla="*/ 9345 w 9922"/>
              <a:gd name="connsiteY103" fmla="*/ 4611 h 10000"/>
              <a:gd name="connsiteX104" fmla="*/ 9409 w 9922"/>
              <a:gd name="connsiteY104" fmla="*/ 5058 h 10000"/>
              <a:gd name="connsiteX105" fmla="*/ 9485 w 9922"/>
              <a:gd name="connsiteY105" fmla="*/ 5156 h 10000"/>
              <a:gd name="connsiteX106" fmla="*/ 9565 w 9922"/>
              <a:gd name="connsiteY106" fmla="*/ 5156 h 10000"/>
              <a:gd name="connsiteX107" fmla="*/ 9626 w 9922"/>
              <a:gd name="connsiteY107" fmla="*/ 5058 h 10000"/>
              <a:gd name="connsiteX108" fmla="*/ 9780 w 9922"/>
              <a:gd name="connsiteY108" fmla="*/ 4825 h 10000"/>
              <a:gd name="connsiteX109" fmla="*/ 9845 w 9922"/>
              <a:gd name="connsiteY109" fmla="*/ 5058 h 10000"/>
              <a:gd name="connsiteX110" fmla="*/ 9922 w 9922"/>
              <a:gd name="connsiteY110" fmla="*/ 4825 h 10000"/>
              <a:gd name="connsiteX0" fmla="*/ 0 w 9922"/>
              <a:gd name="connsiteY0" fmla="*/ 10000 h 10000"/>
              <a:gd name="connsiteX1" fmla="*/ 156 w 9922"/>
              <a:gd name="connsiteY1" fmla="*/ 9767 h 10000"/>
              <a:gd name="connsiteX2" fmla="*/ 219 w 9922"/>
              <a:gd name="connsiteY2" fmla="*/ 9767 h 10000"/>
              <a:gd name="connsiteX3" fmla="*/ 298 w 9922"/>
              <a:gd name="connsiteY3" fmla="*/ 9339 h 10000"/>
              <a:gd name="connsiteX4" fmla="*/ 362 w 9922"/>
              <a:gd name="connsiteY4" fmla="*/ 9125 h 10000"/>
              <a:gd name="connsiteX5" fmla="*/ 518 w 9922"/>
              <a:gd name="connsiteY5" fmla="*/ 8560 h 10000"/>
              <a:gd name="connsiteX6" fmla="*/ 584 w 9922"/>
              <a:gd name="connsiteY6" fmla="*/ 8560 h 10000"/>
              <a:gd name="connsiteX7" fmla="*/ 660 w 9922"/>
              <a:gd name="connsiteY7" fmla="*/ 7568 h 10000"/>
              <a:gd name="connsiteX8" fmla="*/ 738 w 9922"/>
              <a:gd name="connsiteY8" fmla="*/ 7568 h 10000"/>
              <a:gd name="connsiteX9" fmla="*/ 880 w 9922"/>
              <a:gd name="connsiteY9" fmla="*/ 7685 h 10000"/>
              <a:gd name="connsiteX10" fmla="*/ 957 w 9922"/>
              <a:gd name="connsiteY10" fmla="*/ 7802 h 10000"/>
              <a:gd name="connsiteX11" fmla="*/ 1023 w 9922"/>
              <a:gd name="connsiteY11" fmla="*/ 7354 h 10000"/>
              <a:gd name="connsiteX12" fmla="*/ 1101 w 9922"/>
              <a:gd name="connsiteY12" fmla="*/ 7237 h 10000"/>
              <a:gd name="connsiteX13" fmla="*/ 1243 w 9922"/>
              <a:gd name="connsiteY13" fmla="*/ 5603 h 10000"/>
              <a:gd name="connsiteX14" fmla="*/ 1320 w 9922"/>
              <a:gd name="connsiteY14" fmla="*/ 4942 h 10000"/>
              <a:gd name="connsiteX15" fmla="*/ 1385 w 9922"/>
              <a:gd name="connsiteY15" fmla="*/ 5603 h 10000"/>
              <a:gd name="connsiteX16" fmla="*/ 1464 w 9922"/>
              <a:gd name="connsiteY16" fmla="*/ 5700 h 10000"/>
              <a:gd name="connsiteX17" fmla="*/ 1607 w 9922"/>
              <a:gd name="connsiteY17" fmla="*/ 5370 h 10000"/>
              <a:gd name="connsiteX18" fmla="*/ 1684 w 9922"/>
              <a:gd name="connsiteY18" fmla="*/ 5700 h 10000"/>
              <a:gd name="connsiteX19" fmla="*/ 1751 w 9922"/>
              <a:gd name="connsiteY19" fmla="*/ 5272 h 10000"/>
              <a:gd name="connsiteX20" fmla="*/ 1828 w 9922"/>
              <a:gd name="connsiteY20" fmla="*/ 5603 h 10000"/>
              <a:gd name="connsiteX21" fmla="*/ 1968 w 9922"/>
              <a:gd name="connsiteY21" fmla="*/ 5058 h 10000"/>
              <a:gd name="connsiteX22" fmla="*/ 2045 w 9922"/>
              <a:gd name="connsiteY22" fmla="*/ 5370 h 10000"/>
              <a:gd name="connsiteX23" fmla="*/ 2125 w 9922"/>
              <a:gd name="connsiteY23" fmla="*/ 5156 h 10000"/>
              <a:gd name="connsiteX24" fmla="*/ 2189 w 9922"/>
              <a:gd name="connsiteY24" fmla="*/ 5486 h 10000"/>
              <a:gd name="connsiteX25" fmla="*/ 2344 w 9922"/>
              <a:gd name="connsiteY25" fmla="*/ 4611 h 10000"/>
              <a:gd name="connsiteX26" fmla="*/ 2409 w 9922"/>
              <a:gd name="connsiteY26" fmla="*/ 5156 h 10000"/>
              <a:gd name="connsiteX27" fmla="*/ 2487 w 9922"/>
              <a:gd name="connsiteY27" fmla="*/ 5272 h 10000"/>
              <a:gd name="connsiteX28" fmla="*/ 2549 w 9922"/>
              <a:gd name="connsiteY28" fmla="*/ 5603 h 10000"/>
              <a:gd name="connsiteX29" fmla="*/ 2633 w 9922"/>
              <a:gd name="connsiteY29" fmla="*/ 5058 h 10000"/>
              <a:gd name="connsiteX30" fmla="*/ 2776 w 9922"/>
              <a:gd name="connsiteY30" fmla="*/ 5486 h 10000"/>
              <a:gd name="connsiteX31" fmla="*/ 2850 w 9922"/>
              <a:gd name="connsiteY31" fmla="*/ 5603 h 10000"/>
              <a:gd name="connsiteX32" fmla="*/ 2926 w 9922"/>
              <a:gd name="connsiteY32" fmla="*/ 5370 h 10000"/>
              <a:gd name="connsiteX33" fmla="*/ 2994 w 9922"/>
              <a:gd name="connsiteY33" fmla="*/ 5370 h 10000"/>
              <a:gd name="connsiteX34" fmla="*/ 3150 w 9922"/>
              <a:gd name="connsiteY34" fmla="*/ 5370 h 10000"/>
              <a:gd name="connsiteX35" fmla="*/ 3213 w 9922"/>
              <a:gd name="connsiteY35" fmla="*/ 4611 h 10000"/>
              <a:gd name="connsiteX36" fmla="*/ 3294 w 9922"/>
              <a:gd name="connsiteY36" fmla="*/ 4942 h 10000"/>
              <a:gd name="connsiteX37" fmla="*/ 3355 w 9922"/>
              <a:gd name="connsiteY37" fmla="*/ 4728 h 10000"/>
              <a:gd name="connsiteX38" fmla="*/ 3510 w 9922"/>
              <a:gd name="connsiteY38" fmla="*/ 6031 h 10000"/>
              <a:gd name="connsiteX39" fmla="*/ 3575 w 9922"/>
              <a:gd name="connsiteY39" fmla="*/ 5272 h 10000"/>
              <a:gd name="connsiteX40" fmla="*/ 3653 w 9922"/>
              <a:gd name="connsiteY40" fmla="*/ 5272 h 10000"/>
              <a:gd name="connsiteX41" fmla="*/ 3731 w 9922"/>
              <a:gd name="connsiteY41" fmla="*/ 5272 h 10000"/>
              <a:gd name="connsiteX42" fmla="*/ 3873 w 9922"/>
              <a:gd name="connsiteY42" fmla="*/ 4611 h 10000"/>
              <a:gd name="connsiteX43" fmla="*/ 3939 w 9922"/>
              <a:gd name="connsiteY43" fmla="*/ 5370 h 10000"/>
              <a:gd name="connsiteX44" fmla="*/ 4016 w 9922"/>
              <a:gd name="connsiteY44" fmla="*/ 5486 h 10000"/>
              <a:gd name="connsiteX45" fmla="*/ 4094 w 9922"/>
              <a:gd name="connsiteY45" fmla="*/ 5058 h 10000"/>
              <a:gd name="connsiteX46" fmla="*/ 4235 w 9922"/>
              <a:gd name="connsiteY46" fmla="*/ 5603 h 10000"/>
              <a:gd name="connsiteX47" fmla="*/ 4315 w 9922"/>
              <a:gd name="connsiteY47" fmla="*/ 4611 h 10000"/>
              <a:gd name="connsiteX48" fmla="*/ 4378 w 9922"/>
              <a:gd name="connsiteY48" fmla="*/ 4825 h 10000"/>
              <a:gd name="connsiteX49" fmla="*/ 4457 w 9922"/>
              <a:gd name="connsiteY49" fmla="*/ 4397 h 10000"/>
              <a:gd name="connsiteX50" fmla="*/ 4597 w 9922"/>
              <a:gd name="connsiteY50" fmla="*/ 5058 h 10000"/>
              <a:gd name="connsiteX51" fmla="*/ 4675 w 9922"/>
              <a:gd name="connsiteY51" fmla="*/ 5156 h 10000"/>
              <a:gd name="connsiteX52" fmla="*/ 4740 w 9922"/>
              <a:gd name="connsiteY52" fmla="*/ 4825 h 10000"/>
              <a:gd name="connsiteX53" fmla="*/ 4818 w 9922"/>
              <a:gd name="connsiteY53" fmla="*/ 5156 h 10000"/>
              <a:gd name="connsiteX54" fmla="*/ 4961 w 9922"/>
              <a:gd name="connsiteY54" fmla="*/ 5156 h 10000"/>
              <a:gd name="connsiteX55" fmla="*/ 5040 w 9922"/>
              <a:gd name="connsiteY55" fmla="*/ 5486 h 10000"/>
              <a:gd name="connsiteX56" fmla="*/ 5118 w 9922"/>
              <a:gd name="connsiteY56" fmla="*/ 5370 h 10000"/>
              <a:gd name="connsiteX57" fmla="*/ 5180 w 9922"/>
              <a:gd name="connsiteY57" fmla="*/ 5272 h 10000"/>
              <a:gd name="connsiteX58" fmla="*/ 5326 w 9922"/>
              <a:gd name="connsiteY58" fmla="*/ 4942 h 10000"/>
              <a:gd name="connsiteX59" fmla="*/ 5399 w 9922"/>
              <a:gd name="connsiteY59" fmla="*/ 4942 h 10000"/>
              <a:gd name="connsiteX60" fmla="*/ 5482 w 9922"/>
              <a:gd name="connsiteY60" fmla="*/ 5272 h 10000"/>
              <a:gd name="connsiteX61" fmla="*/ 5544 w 9922"/>
              <a:gd name="connsiteY61" fmla="*/ 5486 h 10000"/>
              <a:gd name="connsiteX62" fmla="*/ 5699 w 9922"/>
              <a:gd name="connsiteY62" fmla="*/ 5156 h 10000"/>
              <a:gd name="connsiteX63" fmla="*/ 5763 w 9922"/>
              <a:gd name="connsiteY63" fmla="*/ 7354 h 10000"/>
              <a:gd name="connsiteX64" fmla="*/ 5843 w 9922"/>
              <a:gd name="connsiteY64" fmla="*/ 8016 h 10000"/>
              <a:gd name="connsiteX65" fmla="*/ 5919 w 9922"/>
              <a:gd name="connsiteY65" fmla="*/ 7140 h 10000"/>
              <a:gd name="connsiteX66" fmla="*/ 6060 w 9922"/>
              <a:gd name="connsiteY66" fmla="*/ 6265 h 10000"/>
              <a:gd name="connsiteX67" fmla="*/ 6128 w 9922"/>
              <a:gd name="connsiteY67" fmla="*/ 6148 h 10000"/>
              <a:gd name="connsiteX68" fmla="*/ 6204 w 9922"/>
              <a:gd name="connsiteY68" fmla="*/ 5486 h 10000"/>
              <a:gd name="connsiteX69" fmla="*/ 6281 w 9922"/>
              <a:gd name="connsiteY69" fmla="*/ 5700 h 10000"/>
              <a:gd name="connsiteX70" fmla="*/ 6349 w 9922"/>
              <a:gd name="connsiteY70" fmla="*/ 5156 h 10000"/>
              <a:gd name="connsiteX71" fmla="*/ 6503 w 9922"/>
              <a:gd name="connsiteY71" fmla="*/ 4942 h 10000"/>
              <a:gd name="connsiteX72" fmla="*/ 6566 w 9922"/>
              <a:gd name="connsiteY72" fmla="*/ 5370 h 10000"/>
              <a:gd name="connsiteX73" fmla="*/ 6646 w 9922"/>
              <a:gd name="connsiteY73" fmla="*/ 5486 h 10000"/>
              <a:gd name="connsiteX74" fmla="*/ 6708 w 9922"/>
              <a:gd name="connsiteY74" fmla="*/ 6362 h 10000"/>
              <a:gd name="connsiteX75" fmla="*/ 6864 w 9922"/>
              <a:gd name="connsiteY75" fmla="*/ 6265 h 10000"/>
              <a:gd name="connsiteX76" fmla="*/ 6929 w 9922"/>
              <a:gd name="connsiteY76" fmla="*/ 5817 h 10000"/>
              <a:gd name="connsiteX77" fmla="*/ 7007 w 9922"/>
              <a:gd name="connsiteY77" fmla="*/ 7023 h 10000"/>
              <a:gd name="connsiteX78" fmla="*/ 7087 w 9922"/>
              <a:gd name="connsiteY78" fmla="*/ 2743 h 10000"/>
              <a:gd name="connsiteX79" fmla="*/ 7228 w 9922"/>
              <a:gd name="connsiteY79" fmla="*/ 0 h 10000"/>
              <a:gd name="connsiteX80" fmla="*/ 7305 w 9922"/>
              <a:gd name="connsiteY80" fmla="*/ 1323 h 10000"/>
              <a:gd name="connsiteX81" fmla="*/ 7368 w 9922"/>
              <a:gd name="connsiteY81" fmla="*/ 875 h 10000"/>
              <a:gd name="connsiteX82" fmla="*/ 7446 w 9922"/>
              <a:gd name="connsiteY82" fmla="*/ 2082 h 10000"/>
              <a:gd name="connsiteX83" fmla="*/ 7590 w 9922"/>
              <a:gd name="connsiteY83" fmla="*/ 1751 h 10000"/>
              <a:gd name="connsiteX84" fmla="*/ 7668 w 9922"/>
              <a:gd name="connsiteY84" fmla="*/ 1751 h 10000"/>
              <a:gd name="connsiteX85" fmla="*/ 7734 w 9922"/>
              <a:gd name="connsiteY85" fmla="*/ 1965 h 10000"/>
              <a:gd name="connsiteX86" fmla="*/ 7810 w 9922"/>
              <a:gd name="connsiteY86" fmla="*/ 2626 h 10000"/>
              <a:gd name="connsiteX87" fmla="*/ 7954 w 9922"/>
              <a:gd name="connsiteY87" fmla="*/ 1634 h 10000"/>
              <a:gd name="connsiteX88" fmla="*/ 8031 w 9922"/>
              <a:gd name="connsiteY88" fmla="*/ 2082 h 10000"/>
              <a:gd name="connsiteX89" fmla="*/ 8096 w 9922"/>
              <a:gd name="connsiteY89" fmla="*/ 1965 h 10000"/>
              <a:gd name="connsiteX90" fmla="*/ 8175 w 9922"/>
              <a:gd name="connsiteY90" fmla="*/ 992 h 10000"/>
              <a:gd name="connsiteX91" fmla="*/ 8319 w 9922"/>
              <a:gd name="connsiteY91" fmla="*/ 1206 h 10000"/>
              <a:gd name="connsiteX92" fmla="*/ 8393 w 9922"/>
              <a:gd name="connsiteY92" fmla="*/ 545 h 10000"/>
              <a:gd name="connsiteX93" fmla="*/ 8472 w 9922"/>
              <a:gd name="connsiteY93" fmla="*/ 4163 h 10000"/>
              <a:gd name="connsiteX94" fmla="*/ 8536 w 9922"/>
              <a:gd name="connsiteY94" fmla="*/ 5700 h 10000"/>
              <a:gd name="connsiteX95" fmla="*/ 8691 w 9922"/>
              <a:gd name="connsiteY95" fmla="*/ 5700 h 10000"/>
              <a:gd name="connsiteX96" fmla="*/ 8758 w 9922"/>
              <a:gd name="connsiteY96" fmla="*/ 5156 h 10000"/>
              <a:gd name="connsiteX97" fmla="*/ 8835 w 9922"/>
              <a:gd name="connsiteY97" fmla="*/ 5156 h 10000"/>
              <a:gd name="connsiteX98" fmla="*/ 8899 w 9922"/>
              <a:gd name="connsiteY98" fmla="*/ 5700 h 10000"/>
              <a:gd name="connsiteX99" fmla="*/ 9055 w 9922"/>
              <a:gd name="connsiteY99" fmla="*/ 5272 h 10000"/>
              <a:gd name="connsiteX100" fmla="*/ 9119 w 9922"/>
              <a:gd name="connsiteY100" fmla="*/ 4280 h 10000"/>
              <a:gd name="connsiteX101" fmla="*/ 9199 w 9922"/>
              <a:gd name="connsiteY101" fmla="*/ 5058 h 10000"/>
              <a:gd name="connsiteX102" fmla="*/ 9274 w 9922"/>
              <a:gd name="connsiteY102" fmla="*/ 5058 h 10000"/>
              <a:gd name="connsiteX103" fmla="*/ 9418 w 9922"/>
              <a:gd name="connsiteY103" fmla="*/ 4611 h 10000"/>
              <a:gd name="connsiteX104" fmla="*/ 9483 w 9922"/>
              <a:gd name="connsiteY104" fmla="*/ 5058 h 10000"/>
              <a:gd name="connsiteX105" fmla="*/ 9560 w 9922"/>
              <a:gd name="connsiteY105" fmla="*/ 5156 h 10000"/>
              <a:gd name="connsiteX106" fmla="*/ 9640 w 9922"/>
              <a:gd name="connsiteY106" fmla="*/ 5156 h 10000"/>
              <a:gd name="connsiteX107" fmla="*/ 9702 w 9922"/>
              <a:gd name="connsiteY107" fmla="*/ 5058 h 10000"/>
              <a:gd name="connsiteX108" fmla="*/ 9857 w 9922"/>
              <a:gd name="connsiteY108" fmla="*/ 4825 h 10000"/>
              <a:gd name="connsiteX109" fmla="*/ 9922 w 9922"/>
              <a:gd name="connsiteY109" fmla="*/ 5058 h 10000"/>
              <a:gd name="connsiteX0" fmla="*/ 0 w 9934"/>
              <a:gd name="connsiteY0" fmla="*/ 10000 h 10000"/>
              <a:gd name="connsiteX1" fmla="*/ 157 w 9934"/>
              <a:gd name="connsiteY1" fmla="*/ 9767 h 10000"/>
              <a:gd name="connsiteX2" fmla="*/ 221 w 9934"/>
              <a:gd name="connsiteY2" fmla="*/ 9767 h 10000"/>
              <a:gd name="connsiteX3" fmla="*/ 300 w 9934"/>
              <a:gd name="connsiteY3" fmla="*/ 9339 h 10000"/>
              <a:gd name="connsiteX4" fmla="*/ 365 w 9934"/>
              <a:gd name="connsiteY4" fmla="*/ 9125 h 10000"/>
              <a:gd name="connsiteX5" fmla="*/ 522 w 9934"/>
              <a:gd name="connsiteY5" fmla="*/ 8560 h 10000"/>
              <a:gd name="connsiteX6" fmla="*/ 589 w 9934"/>
              <a:gd name="connsiteY6" fmla="*/ 8560 h 10000"/>
              <a:gd name="connsiteX7" fmla="*/ 665 w 9934"/>
              <a:gd name="connsiteY7" fmla="*/ 7568 h 10000"/>
              <a:gd name="connsiteX8" fmla="*/ 744 w 9934"/>
              <a:gd name="connsiteY8" fmla="*/ 7568 h 10000"/>
              <a:gd name="connsiteX9" fmla="*/ 887 w 9934"/>
              <a:gd name="connsiteY9" fmla="*/ 7685 h 10000"/>
              <a:gd name="connsiteX10" fmla="*/ 965 w 9934"/>
              <a:gd name="connsiteY10" fmla="*/ 7802 h 10000"/>
              <a:gd name="connsiteX11" fmla="*/ 1031 w 9934"/>
              <a:gd name="connsiteY11" fmla="*/ 7354 h 10000"/>
              <a:gd name="connsiteX12" fmla="*/ 1110 w 9934"/>
              <a:gd name="connsiteY12" fmla="*/ 7237 h 10000"/>
              <a:gd name="connsiteX13" fmla="*/ 1253 w 9934"/>
              <a:gd name="connsiteY13" fmla="*/ 5603 h 10000"/>
              <a:gd name="connsiteX14" fmla="*/ 1330 w 9934"/>
              <a:gd name="connsiteY14" fmla="*/ 4942 h 10000"/>
              <a:gd name="connsiteX15" fmla="*/ 1396 w 9934"/>
              <a:gd name="connsiteY15" fmla="*/ 5603 h 10000"/>
              <a:gd name="connsiteX16" fmla="*/ 1476 w 9934"/>
              <a:gd name="connsiteY16" fmla="*/ 5700 h 10000"/>
              <a:gd name="connsiteX17" fmla="*/ 1620 w 9934"/>
              <a:gd name="connsiteY17" fmla="*/ 5370 h 10000"/>
              <a:gd name="connsiteX18" fmla="*/ 1697 w 9934"/>
              <a:gd name="connsiteY18" fmla="*/ 5700 h 10000"/>
              <a:gd name="connsiteX19" fmla="*/ 1765 w 9934"/>
              <a:gd name="connsiteY19" fmla="*/ 5272 h 10000"/>
              <a:gd name="connsiteX20" fmla="*/ 1842 w 9934"/>
              <a:gd name="connsiteY20" fmla="*/ 5603 h 10000"/>
              <a:gd name="connsiteX21" fmla="*/ 1983 w 9934"/>
              <a:gd name="connsiteY21" fmla="*/ 5058 h 10000"/>
              <a:gd name="connsiteX22" fmla="*/ 2061 w 9934"/>
              <a:gd name="connsiteY22" fmla="*/ 5370 h 10000"/>
              <a:gd name="connsiteX23" fmla="*/ 2142 w 9934"/>
              <a:gd name="connsiteY23" fmla="*/ 5156 h 10000"/>
              <a:gd name="connsiteX24" fmla="*/ 2206 w 9934"/>
              <a:gd name="connsiteY24" fmla="*/ 5486 h 10000"/>
              <a:gd name="connsiteX25" fmla="*/ 2362 w 9934"/>
              <a:gd name="connsiteY25" fmla="*/ 4611 h 10000"/>
              <a:gd name="connsiteX26" fmla="*/ 2428 w 9934"/>
              <a:gd name="connsiteY26" fmla="*/ 5156 h 10000"/>
              <a:gd name="connsiteX27" fmla="*/ 2507 w 9934"/>
              <a:gd name="connsiteY27" fmla="*/ 5272 h 10000"/>
              <a:gd name="connsiteX28" fmla="*/ 2569 w 9934"/>
              <a:gd name="connsiteY28" fmla="*/ 5603 h 10000"/>
              <a:gd name="connsiteX29" fmla="*/ 2654 w 9934"/>
              <a:gd name="connsiteY29" fmla="*/ 5058 h 10000"/>
              <a:gd name="connsiteX30" fmla="*/ 2798 w 9934"/>
              <a:gd name="connsiteY30" fmla="*/ 5486 h 10000"/>
              <a:gd name="connsiteX31" fmla="*/ 2872 w 9934"/>
              <a:gd name="connsiteY31" fmla="*/ 5603 h 10000"/>
              <a:gd name="connsiteX32" fmla="*/ 2949 w 9934"/>
              <a:gd name="connsiteY32" fmla="*/ 5370 h 10000"/>
              <a:gd name="connsiteX33" fmla="*/ 3018 w 9934"/>
              <a:gd name="connsiteY33" fmla="*/ 5370 h 10000"/>
              <a:gd name="connsiteX34" fmla="*/ 3175 w 9934"/>
              <a:gd name="connsiteY34" fmla="*/ 5370 h 10000"/>
              <a:gd name="connsiteX35" fmla="*/ 3238 w 9934"/>
              <a:gd name="connsiteY35" fmla="*/ 4611 h 10000"/>
              <a:gd name="connsiteX36" fmla="*/ 3320 w 9934"/>
              <a:gd name="connsiteY36" fmla="*/ 4942 h 10000"/>
              <a:gd name="connsiteX37" fmla="*/ 3381 w 9934"/>
              <a:gd name="connsiteY37" fmla="*/ 4728 h 10000"/>
              <a:gd name="connsiteX38" fmla="*/ 3538 w 9934"/>
              <a:gd name="connsiteY38" fmla="*/ 6031 h 10000"/>
              <a:gd name="connsiteX39" fmla="*/ 3603 w 9934"/>
              <a:gd name="connsiteY39" fmla="*/ 5272 h 10000"/>
              <a:gd name="connsiteX40" fmla="*/ 3682 w 9934"/>
              <a:gd name="connsiteY40" fmla="*/ 5272 h 10000"/>
              <a:gd name="connsiteX41" fmla="*/ 3760 w 9934"/>
              <a:gd name="connsiteY41" fmla="*/ 5272 h 10000"/>
              <a:gd name="connsiteX42" fmla="*/ 3903 w 9934"/>
              <a:gd name="connsiteY42" fmla="*/ 4611 h 10000"/>
              <a:gd name="connsiteX43" fmla="*/ 3970 w 9934"/>
              <a:gd name="connsiteY43" fmla="*/ 5370 h 10000"/>
              <a:gd name="connsiteX44" fmla="*/ 4048 w 9934"/>
              <a:gd name="connsiteY44" fmla="*/ 5486 h 10000"/>
              <a:gd name="connsiteX45" fmla="*/ 4126 w 9934"/>
              <a:gd name="connsiteY45" fmla="*/ 5058 h 10000"/>
              <a:gd name="connsiteX46" fmla="*/ 4268 w 9934"/>
              <a:gd name="connsiteY46" fmla="*/ 5603 h 10000"/>
              <a:gd name="connsiteX47" fmla="*/ 4349 w 9934"/>
              <a:gd name="connsiteY47" fmla="*/ 4611 h 10000"/>
              <a:gd name="connsiteX48" fmla="*/ 4412 w 9934"/>
              <a:gd name="connsiteY48" fmla="*/ 4825 h 10000"/>
              <a:gd name="connsiteX49" fmla="*/ 4492 w 9934"/>
              <a:gd name="connsiteY49" fmla="*/ 4397 h 10000"/>
              <a:gd name="connsiteX50" fmla="*/ 4633 w 9934"/>
              <a:gd name="connsiteY50" fmla="*/ 5058 h 10000"/>
              <a:gd name="connsiteX51" fmla="*/ 4712 w 9934"/>
              <a:gd name="connsiteY51" fmla="*/ 5156 h 10000"/>
              <a:gd name="connsiteX52" fmla="*/ 4777 w 9934"/>
              <a:gd name="connsiteY52" fmla="*/ 4825 h 10000"/>
              <a:gd name="connsiteX53" fmla="*/ 4856 w 9934"/>
              <a:gd name="connsiteY53" fmla="*/ 5156 h 10000"/>
              <a:gd name="connsiteX54" fmla="*/ 5000 w 9934"/>
              <a:gd name="connsiteY54" fmla="*/ 5156 h 10000"/>
              <a:gd name="connsiteX55" fmla="*/ 5080 w 9934"/>
              <a:gd name="connsiteY55" fmla="*/ 5486 h 10000"/>
              <a:gd name="connsiteX56" fmla="*/ 5158 w 9934"/>
              <a:gd name="connsiteY56" fmla="*/ 5370 h 10000"/>
              <a:gd name="connsiteX57" fmla="*/ 5221 w 9934"/>
              <a:gd name="connsiteY57" fmla="*/ 5272 h 10000"/>
              <a:gd name="connsiteX58" fmla="*/ 5368 w 9934"/>
              <a:gd name="connsiteY58" fmla="*/ 4942 h 10000"/>
              <a:gd name="connsiteX59" fmla="*/ 5441 w 9934"/>
              <a:gd name="connsiteY59" fmla="*/ 4942 h 10000"/>
              <a:gd name="connsiteX60" fmla="*/ 5525 w 9934"/>
              <a:gd name="connsiteY60" fmla="*/ 5272 h 10000"/>
              <a:gd name="connsiteX61" fmla="*/ 5588 w 9934"/>
              <a:gd name="connsiteY61" fmla="*/ 5486 h 10000"/>
              <a:gd name="connsiteX62" fmla="*/ 5744 w 9934"/>
              <a:gd name="connsiteY62" fmla="*/ 5156 h 10000"/>
              <a:gd name="connsiteX63" fmla="*/ 5808 w 9934"/>
              <a:gd name="connsiteY63" fmla="*/ 7354 h 10000"/>
              <a:gd name="connsiteX64" fmla="*/ 5889 w 9934"/>
              <a:gd name="connsiteY64" fmla="*/ 8016 h 10000"/>
              <a:gd name="connsiteX65" fmla="*/ 5966 w 9934"/>
              <a:gd name="connsiteY65" fmla="*/ 7140 h 10000"/>
              <a:gd name="connsiteX66" fmla="*/ 6108 w 9934"/>
              <a:gd name="connsiteY66" fmla="*/ 6265 h 10000"/>
              <a:gd name="connsiteX67" fmla="*/ 6176 w 9934"/>
              <a:gd name="connsiteY67" fmla="*/ 6148 h 10000"/>
              <a:gd name="connsiteX68" fmla="*/ 6253 w 9934"/>
              <a:gd name="connsiteY68" fmla="*/ 5486 h 10000"/>
              <a:gd name="connsiteX69" fmla="*/ 6330 w 9934"/>
              <a:gd name="connsiteY69" fmla="*/ 5700 h 10000"/>
              <a:gd name="connsiteX70" fmla="*/ 6399 w 9934"/>
              <a:gd name="connsiteY70" fmla="*/ 5156 h 10000"/>
              <a:gd name="connsiteX71" fmla="*/ 6554 w 9934"/>
              <a:gd name="connsiteY71" fmla="*/ 4942 h 10000"/>
              <a:gd name="connsiteX72" fmla="*/ 6618 w 9934"/>
              <a:gd name="connsiteY72" fmla="*/ 5370 h 10000"/>
              <a:gd name="connsiteX73" fmla="*/ 6698 w 9934"/>
              <a:gd name="connsiteY73" fmla="*/ 5486 h 10000"/>
              <a:gd name="connsiteX74" fmla="*/ 6761 w 9934"/>
              <a:gd name="connsiteY74" fmla="*/ 6362 h 10000"/>
              <a:gd name="connsiteX75" fmla="*/ 6918 w 9934"/>
              <a:gd name="connsiteY75" fmla="*/ 6265 h 10000"/>
              <a:gd name="connsiteX76" fmla="*/ 6983 w 9934"/>
              <a:gd name="connsiteY76" fmla="*/ 5817 h 10000"/>
              <a:gd name="connsiteX77" fmla="*/ 7062 w 9934"/>
              <a:gd name="connsiteY77" fmla="*/ 7023 h 10000"/>
              <a:gd name="connsiteX78" fmla="*/ 7143 w 9934"/>
              <a:gd name="connsiteY78" fmla="*/ 2743 h 10000"/>
              <a:gd name="connsiteX79" fmla="*/ 7285 w 9934"/>
              <a:gd name="connsiteY79" fmla="*/ 0 h 10000"/>
              <a:gd name="connsiteX80" fmla="*/ 7362 w 9934"/>
              <a:gd name="connsiteY80" fmla="*/ 1323 h 10000"/>
              <a:gd name="connsiteX81" fmla="*/ 7426 w 9934"/>
              <a:gd name="connsiteY81" fmla="*/ 875 h 10000"/>
              <a:gd name="connsiteX82" fmla="*/ 7505 w 9934"/>
              <a:gd name="connsiteY82" fmla="*/ 2082 h 10000"/>
              <a:gd name="connsiteX83" fmla="*/ 7650 w 9934"/>
              <a:gd name="connsiteY83" fmla="*/ 1751 h 10000"/>
              <a:gd name="connsiteX84" fmla="*/ 7728 w 9934"/>
              <a:gd name="connsiteY84" fmla="*/ 1751 h 10000"/>
              <a:gd name="connsiteX85" fmla="*/ 7795 w 9934"/>
              <a:gd name="connsiteY85" fmla="*/ 1965 h 10000"/>
              <a:gd name="connsiteX86" fmla="*/ 7871 w 9934"/>
              <a:gd name="connsiteY86" fmla="*/ 2626 h 10000"/>
              <a:gd name="connsiteX87" fmla="*/ 8017 w 9934"/>
              <a:gd name="connsiteY87" fmla="*/ 1634 h 10000"/>
              <a:gd name="connsiteX88" fmla="*/ 8094 w 9934"/>
              <a:gd name="connsiteY88" fmla="*/ 2082 h 10000"/>
              <a:gd name="connsiteX89" fmla="*/ 8160 w 9934"/>
              <a:gd name="connsiteY89" fmla="*/ 1965 h 10000"/>
              <a:gd name="connsiteX90" fmla="*/ 8239 w 9934"/>
              <a:gd name="connsiteY90" fmla="*/ 992 h 10000"/>
              <a:gd name="connsiteX91" fmla="*/ 8384 w 9934"/>
              <a:gd name="connsiteY91" fmla="*/ 1206 h 10000"/>
              <a:gd name="connsiteX92" fmla="*/ 8459 w 9934"/>
              <a:gd name="connsiteY92" fmla="*/ 545 h 10000"/>
              <a:gd name="connsiteX93" fmla="*/ 8539 w 9934"/>
              <a:gd name="connsiteY93" fmla="*/ 4163 h 10000"/>
              <a:gd name="connsiteX94" fmla="*/ 8603 w 9934"/>
              <a:gd name="connsiteY94" fmla="*/ 5700 h 10000"/>
              <a:gd name="connsiteX95" fmla="*/ 8759 w 9934"/>
              <a:gd name="connsiteY95" fmla="*/ 5700 h 10000"/>
              <a:gd name="connsiteX96" fmla="*/ 8827 w 9934"/>
              <a:gd name="connsiteY96" fmla="*/ 5156 h 10000"/>
              <a:gd name="connsiteX97" fmla="*/ 8904 w 9934"/>
              <a:gd name="connsiteY97" fmla="*/ 5156 h 10000"/>
              <a:gd name="connsiteX98" fmla="*/ 8969 w 9934"/>
              <a:gd name="connsiteY98" fmla="*/ 5700 h 10000"/>
              <a:gd name="connsiteX99" fmla="*/ 9126 w 9934"/>
              <a:gd name="connsiteY99" fmla="*/ 5272 h 10000"/>
              <a:gd name="connsiteX100" fmla="*/ 9191 w 9934"/>
              <a:gd name="connsiteY100" fmla="*/ 4280 h 10000"/>
              <a:gd name="connsiteX101" fmla="*/ 9271 w 9934"/>
              <a:gd name="connsiteY101" fmla="*/ 5058 h 10000"/>
              <a:gd name="connsiteX102" fmla="*/ 9347 w 9934"/>
              <a:gd name="connsiteY102" fmla="*/ 5058 h 10000"/>
              <a:gd name="connsiteX103" fmla="*/ 9492 w 9934"/>
              <a:gd name="connsiteY103" fmla="*/ 4611 h 10000"/>
              <a:gd name="connsiteX104" fmla="*/ 9558 w 9934"/>
              <a:gd name="connsiteY104" fmla="*/ 5058 h 10000"/>
              <a:gd name="connsiteX105" fmla="*/ 9635 w 9934"/>
              <a:gd name="connsiteY105" fmla="*/ 5156 h 10000"/>
              <a:gd name="connsiteX106" fmla="*/ 9716 w 9934"/>
              <a:gd name="connsiteY106" fmla="*/ 5156 h 10000"/>
              <a:gd name="connsiteX107" fmla="*/ 9778 w 9934"/>
              <a:gd name="connsiteY107" fmla="*/ 5058 h 10000"/>
              <a:gd name="connsiteX108" fmla="*/ 9934 w 9934"/>
              <a:gd name="connsiteY108" fmla="*/ 4825 h 10000"/>
              <a:gd name="connsiteX0" fmla="*/ 0 w 9843"/>
              <a:gd name="connsiteY0" fmla="*/ 10000 h 10000"/>
              <a:gd name="connsiteX1" fmla="*/ 158 w 9843"/>
              <a:gd name="connsiteY1" fmla="*/ 9767 h 10000"/>
              <a:gd name="connsiteX2" fmla="*/ 222 w 9843"/>
              <a:gd name="connsiteY2" fmla="*/ 9767 h 10000"/>
              <a:gd name="connsiteX3" fmla="*/ 302 w 9843"/>
              <a:gd name="connsiteY3" fmla="*/ 9339 h 10000"/>
              <a:gd name="connsiteX4" fmla="*/ 367 w 9843"/>
              <a:gd name="connsiteY4" fmla="*/ 9125 h 10000"/>
              <a:gd name="connsiteX5" fmla="*/ 525 w 9843"/>
              <a:gd name="connsiteY5" fmla="*/ 8560 h 10000"/>
              <a:gd name="connsiteX6" fmla="*/ 593 w 9843"/>
              <a:gd name="connsiteY6" fmla="*/ 8560 h 10000"/>
              <a:gd name="connsiteX7" fmla="*/ 669 w 9843"/>
              <a:gd name="connsiteY7" fmla="*/ 7568 h 10000"/>
              <a:gd name="connsiteX8" fmla="*/ 749 w 9843"/>
              <a:gd name="connsiteY8" fmla="*/ 7568 h 10000"/>
              <a:gd name="connsiteX9" fmla="*/ 893 w 9843"/>
              <a:gd name="connsiteY9" fmla="*/ 7685 h 10000"/>
              <a:gd name="connsiteX10" fmla="*/ 971 w 9843"/>
              <a:gd name="connsiteY10" fmla="*/ 7802 h 10000"/>
              <a:gd name="connsiteX11" fmla="*/ 1038 w 9843"/>
              <a:gd name="connsiteY11" fmla="*/ 7354 h 10000"/>
              <a:gd name="connsiteX12" fmla="*/ 1117 w 9843"/>
              <a:gd name="connsiteY12" fmla="*/ 7237 h 10000"/>
              <a:gd name="connsiteX13" fmla="*/ 1261 w 9843"/>
              <a:gd name="connsiteY13" fmla="*/ 5603 h 10000"/>
              <a:gd name="connsiteX14" fmla="*/ 1339 w 9843"/>
              <a:gd name="connsiteY14" fmla="*/ 4942 h 10000"/>
              <a:gd name="connsiteX15" fmla="*/ 1405 w 9843"/>
              <a:gd name="connsiteY15" fmla="*/ 5603 h 10000"/>
              <a:gd name="connsiteX16" fmla="*/ 1486 w 9843"/>
              <a:gd name="connsiteY16" fmla="*/ 5700 h 10000"/>
              <a:gd name="connsiteX17" fmla="*/ 1631 w 9843"/>
              <a:gd name="connsiteY17" fmla="*/ 5370 h 10000"/>
              <a:gd name="connsiteX18" fmla="*/ 1708 w 9843"/>
              <a:gd name="connsiteY18" fmla="*/ 5700 h 10000"/>
              <a:gd name="connsiteX19" fmla="*/ 1777 w 9843"/>
              <a:gd name="connsiteY19" fmla="*/ 5272 h 10000"/>
              <a:gd name="connsiteX20" fmla="*/ 1854 w 9843"/>
              <a:gd name="connsiteY20" fmla="*/ 5603 h 10000"/>
              <a:gd name="connsiteX21" fmla="*/ 1996 w 9843"/>
              <a:gd name="connsiteY21" fmla="*/ 5058 h 10000"/>
              <a:gd name="connsiteX22" fmla="*/ 2075 w 9843"/>
              <a:gd name="connsiteY22" fmla="*/ 5370 h 10000"/>
              <a:gd name="connsiteX23" fmla="*/ 2156 w 9843"/>
              <a:gd name="connsiteY23" fmla="*/ 5156 h 10000"/>
              <a:gd name="connsiteX24" fmla="*/ 2221 w 9843"/>
              <a:gd name="connsiteY24" fmla="*/ 5486 h 10000"/>
              <a:gd name="connsiteX25" fmla="*/ 2378 w 9843"/>
              <a:gd name="connsiteY25" fmla="*/ 4611 h 10000"/>
              <a:gd name="connsiteX26" fmla="*/ 2444 w 9843"/>
              <a:gd name="connsiteY26" fmla="*/ 5156 h 10000"/>
              <a:gd name="connsiteX27" fmla="*/ 2524 w 9843"/>
              <a:gd name="connsiteY27" fmla="*/ 5272 h 10000"/>
              <a:gd name="connsiteX28" fmla="*/ 2586 w 9843"/>
              <a:gd name="connsiteY28" fmla="*/ 5603 h 10000"/>
              <a:gd name="connsiteX29" fmla="*/ 2672 w 9843"/>
              <a:gd name="connsiteY29" fmla="*/ 5058 h 10000"/>
              <a:gd name="connsiteX30" fmla="*/ 2817 w 9843"/>
              <a:gd name="connsiteY30" fmla="*/ 5486 h 10000"/>
              <a:gd name="connsiteX31" fmla="*/ 2891 w 9843"/>
              <a:gd name="connsiteY31" fmla="*/ 5603 h 10000"/>
              <a:gd name="connsiteX32" fmla="*/ 2969 w 9843"/>
              <a:gd name="connsiteY32" fmla="*/ 5370 h 10000"/>
              <a:gd name="connsiteX33" fmla="*/ 3038 w 9843"/>
              <a:gd name="connsiteY33" fmla="*/ 5370 h 10000"/>
              <a:gd name="connsiteX34" fmla="*/ 3196 w 9843"/>
              <a:gd name="connsiteY34" fmla="*/ 5370 h 10000"/>
              <a:gd name="connsiteX35" fmla="*/ 3260 w 9843"/>
              <a:gd name="connsiteY35" fmla="*/ 4611 h 10000"/>
              <a:gd name="connsiteX36" fmla="*/ 3342 w 9843"/>
              <a:gd name="connsiteY36" fmla="*/ 4942 h 10000"/>
              <a:gd name="connsiteX37" fmla="*/ 3403 w 9843"/>
              <a:gd name="connsiteY37" fmla="*/ 4728 h 10000"/>
              <a:gd name="connsiteX38" fmla="*/ 3562 w 9843"/>
              <a:gd name="connsiteY38" fmla="*/ 6031 h 10000"/>
              <a:gd name="connsiteX39" fmla="*/ 3627 w 9843"/>
              <a:gd name="connsiteY39" fmla="*/ 5272 h 10000"/>
              <a:gd name="connsiteX40" fmla="*/ 3706 w 9843"/>
              <a:gd name="connsiteY40" fmla="*/ 5272 h 10000"/>
              <a:gd name="connsiteX41" fmla="*/ 3785 w 9843"/>
              <a:gd name="connsiteY41" fmla="*/ 5272 h 10000"/>
              <a:gd name="connsiteX42" fmla="*/ 3929 w 9843"/>
              <a:gd name="connsiteY42" fmla="*/ 4611 h 10000"/>
              <a:gd name="connsiteX43" fmla="*/ 3996 w 9843"/>
              <a:gd name="connsiteY43" fmla="*/ 5370 h 10000"/>
              <a:gd name="connsiteX44" fmla="*/ 4075 w 9843"/>
              <a:gd name="connsiteY44" fmla="*/ 5486 h 10000"/>
              <a:gd name="connsiteX45" fmla="*/ 4153 w 9843"/>
              <a:gd name="connsiteY45" fmla="*/ 5058 h 10000"/>
              <a:gd name="connsiteX46" fmla="*/ 4296 w 9843"/>
              <a:gd name="connsiteY46" fmla="*/ 5603 h 10000"/>
              <a:gd name="connsiteX47" fmla="*/ 4378 w 9843"/>
              <a:gd name="connsiteY47" fmla="*/ 4611 h 10000"/>
              <a:gd name="connsiteX48" fmla="*/ 4441 w 9843"/>
              <a:gd name="connsiteY48" fmla="*/ 4825 h 10000"/>
              <a:gd name="connsiteX49" fmla="*/ 4522 w 9843"/>
              <a:gd name="connsiteY49" fmla="*/ 4397 h 10000"/>
              <a:gd name="connsiteX50" fmla="*/ 4664 w 9843"/>
              <a:gd name="connsiteY50" fmla="*/ 5058 h 10000"/>
              <a:gd name="connsiteX51" fmla="*/ 4743 w 9843"/>
              <a:gd name="connsiteY51" fmla="*/ 5156 h 10000"/>
              <a:gd name="connsiteX52" fmla="*/ 4809 w 9843"/>
              <a:gd name="connsiteY52" fmla="*/ 4825 h 10000"/>
              <a:gd name="connsiteX53" fmla="*/ 4888 w 9843"/>
              <a:gd name="connsiteY53" fmla="*/ 5156 h 10000"/>
              <a:gd name="connsiteX54" fmla="*/ 5033 w 9843"/>
              <a:gd name="connsiteY54" fmla="*/ 5156 h 10000"/>
              <a:gd name="connsiteX55" fmla="*/ 5114 w 9843"/>
              <a:gd name="connsiteY55" fmla="*/ 5486 h 10000"/>
              <a:gd name="connsiteX56" fmla="*/ 5192 w 9843"/>
              <a:gd name="connsiteY56" fmla="*/ 5370 h 10000"/>
              <a:gd name="connsiteX57" fmla="*/ 5256 w 9843"/>
              <a:gd name="connsiteY57" fmla="*/ 5272 h 10000"/>
              <a:gd name="connsiteX58" fmla="*/ 5404 w 9843"/>
              <a:gd name="connsiteY58" fmla="*/ 4942 h 10000"/>
              <a:gd name="connsiteX59" fmla="*/ 5477 w 9843"/>
              <a:gd name="connsiteY59" fmla="*/ 4942 h 10000"/>
              <a:gd name="connsiteX60" fmla="*/ 5562 w 9843"/>
              <a:gd name="connsiteY60" fmla="*/ 5272 h 10000"/>
              <a:gd name="connsiteX61" fmla="*/ 5625 w 9843"/>
              <a:gd name="connsiteY61" fmla="*/ 5486 h 10000"/>
              <a:gd name="connsiteX62" fmla="*/ 5782 w 9843"/>
              <a:gd name="connsiteY62" fmla="*/ 5156 h 10000"/>
              <a:gd name="connsiteX63" fmla="*/ 5847 w 9843"/>
              <a:gd name="connsiteY63" fmla="*/ 7354 h 10000"/>
              <a:gd name="connsiteX64" fmla="*/ 5928 w 9843"/>
              <a:gd name="connsiteY64" fmla="*/ 8016 h 10000"/>
              <a:gd name="connsiteX65" fmla="*/ 6006 w 9843"/>
              <a:gd name="connsiteY65" fmla="*/ 7140 h 10000"/>
              <a:gd name="connsiteX66" fmla="*/ 6149 w 9843"/>
              <a:gd name="connsiteY66" fmla="*/ 6265 h 10000"/>
              <a:gd name="connsiteX67" fmla="*/ 6217 w 9843"/>
              <a:gd name="connsiteY67" fmla="*/ 6148 h 10000"/>
              <a:gd name="connsiteX68" fmla="*/ 6295 w 9843"/>
              <a:gd name="connsiteY68" fmla="*/ 5486 h 10000"/>
              <a:gd name="connsiteX69" fmla="*/ 6372 w 9843"/>
              <a:gd name="connsiteY69" fmla="*/ 5700 h 10000"/>
              <a:gd name="connsiteX70" fmla="*/ 6442 w 9843"/>
              <a:gd name="connsiteY70" fmla="*/ 5156 h 10000"/>
              <a:gd name="connsiteX71" fmla="*/ 6598 w 9843"/>
              <a:gd name="connsiteY71" fmla="*/ 4942 h 10000"/>
              <a:gd name="connsiteX72" fmla="*/ 6662 w 9843"/>
              <a:gd name="connsiteY72" fmla="*/ 5370 h 10000"/>
              <a:gd name="connsiteX73" fmla="*/ 6743 w 9843"/>
              <a:gd name="connsiteY73" fmla="*/ 5486 h 10000"/>
              <a:gd name="connsiteX74" fmla="*/ 6806 w 9843"/>
              <a:gd name="connsiteY74" fmla="*/ 6362 h 10000"/>
              <a:gd name="connsiteX75" fmla="*/ 6964 w 9843"/>
              <a:gd name="connsiteY75" fmla="*/ 6265 h 10000"/>
              <a:gd name="connsiteX76" fmla="*/ 7029 w 9843"/>
              <a:gd name="connsiteY76" fmla="*/ 5817 h 10000"/>
              <a:gd name="connsiteX77" fmla="*/ 7109 w 9843"/>
              <a:gd name="connsiteY77" fmla="*/ 7023 h 10000"/>
              <a:gd name="connsiteX78" fmla="*/ 7190 w 9843"/>
              <a:gd name="connsiteY78" fmla="*/ 2743 h 10000"/>
              <a:gd name="connsiteX79" fmla="*/ 7333 w 9843"/>
              <a:gd name="connsiteY79" fmla="*/ 0 h 10000"/>
              <a:gd name="connsiteX80" fmla="*/ 7411 w 9843"/>
              <a:gd name="connsiteY80" fmla="*/ 1323 h 10000"/>
              <a:gd name="connsiteX81" fmla="*/ 7475 w 9843"/>
              <a:gd name="connsiteY81" fmla="*/ 875 h 10000"/>
              <a:gd name="connsiteX82" fmla="*/ 7555 w 9843"/>
              <a:gd name="connsiteY82" fmla="*/ 2082 h 10000"/>
              <a:gd name="connsiteX83" fmla="*/ 7701 w 9843"/>
              <a:gd name="connsiteY83" fmla="*/ 1751 h 10000"/>
              <a:gd name="connsiteX84" fmla="*/ 7779 w 9843"/>
              <a:gd name="connsiteY84" fmla="*/ 1751 h 10000"/>
              <a:gd name="connsiteX85" fmla="*/ 7847 w 9843"/>
              <a:gd name="connsiteY85" fmla="*/ 1965 h 10000"/>
              <a:gd name="connsiteX86" fmla="*/ 7923 w 9843"/>
              <a:gd name="connsiteY86" fmla="*/ 2626 h 10000"/>
              <a:gd name="connsiteX87" fmla="*/ 8070 w 9843"/>
              <a:gd name="connsiteY87" fmla="*/ 1634 h 10000"/>
              <a:gd name="connsiteX88" fmla="*/ 8148 w 9843"/>
              <a:gd name="connsiteY88" fmla="*/ 2082 h 10000"/>
              <a:gd name="connsiteX89" fmla="*/ 8214 w 9843"/>
              <a:gd name="connsiteY89" fmla="*/ 1965 h 10000"/>
              <a:gd name="connsiteX90" fmla="*/ 8294 w 9843"/>
              <a:gd name="connsiteY90" fmla="*/ 992 h 10000"/>
              <a:gd name="connsiteX91" fmla="*/ 8440 w 9843"/>
              <a:gd name="connsiteY91" fmla="*/ 1206 h 10000"/>
              <a:gd name="connsiteX92" fmla="*/ 8515 w 9843"/>
              <a:gd name="connsiteY92" fmla="*/ 545 h 10000"/>
              <a:gd name="connsiteX93" fmla="*/ 8596 w 9843"/>
              <a:gd name="connsiteY93" fmla="*/ 4163 h 10000"/>
              <a:gd name="connsiteX94" fmla="*/ 8660 w 9843"/>
              <a:gd name="connsiteY94" fmla="*/ 5700 h 10000"/>
              <a:gd name="connsiteX95" fmla="*/ 8817 w 9843"/>
              <a:gd name="connsiteY95" fmla="*/ 5700 h 10000"/>
              <a:gd name="connsiteX96" fmla="*/ 8886 w 9843"/>
              <a:gd name="connsiteY96" fmla="*/ 5156 h 10000"/>
              <a:gd name="connsiteX97" fmla="*/ 8963 w 9843"/>
              <a:gd name="connsiteY97" fmla="*/ 5156 h 10000"/>
              <a:gd name="connsiteX98" fmla="*/ 9029 w 9843"/>
              <a:gd name="connsiteY98" fmla="*/ 5700 h 10000"/>
              <a:gd name="connsiteX99" fmla="*/ 9187 w 9843"/>
              <a:gd name="connsiteY99" fmla="*/ 5272 h 10000"/>
              <a:gd name="connsiteX100" fmla="*/ 9252 w 9843"/>
              <a:gd name="connsiteY100" fmla="*/ 4280 h 10000"/>
              <a:gd name="connsiteX101" fmla="*/ 9333 w 9843"/>
              <a:gd name="connsiteY101" fmla="*/ 5058 h 10000"/>
              <a:gd name="connsiteX102" fmla="*/ 9409 w 9843"/>
              <a:gd name="connsiteY102" fmla="*/ 5058 h 10000"/>
              <a:gd name="connsiteX103" fmla="*/ 9555 w 9843"/>
              <a:gd name="connsiteY103" fmla="*/ 4611 h 10000"/>
              <a:gd name="connsiteX104" fmla="*/ 9622 w 9843"/>
              <a:gd name="connsiteY104" fmla="*/ 5058 h 10000"/>
              <a:gd name="connsiteX105" fmla="*/ 9699 w 9843"/>
              <a:gd name="connsiteY105" fmla="*/ 5156 h 10000"/>
              <a:gd name="connsiteX106" fmla="*/ 9781 w 9843"/>
              <a:gd name="connsiteY106" fmla="*/ 5156 h 10000"/>
              <a:gd name="connsiteX107" fmla="*/ 9843 w 9843"/>
              <a:gd name="connsiteY107" fmla="*/ 5058 h 10000"/>
              <a:gd name="connsiteX0" fmla="*/ 0 w 9937"/>
              <a:gd name="connsiteY0" fmla="*/ 10000 h 10000"/>
              <a:gd name="connsiteX1" fmla="*/ 161 w 9937"/>
              <a:gd name="connsiteY1" fmla="*/ 9767 h 10000"/>
              <a:gd name="connsiteX2" fmla="*/ 226 w 9937"/>
              <a:gd name="connsiteY2" fmla="*/ 9767 h 10000"/>
              <a:gd name="connsiteX3" fmla="*/ 307 w 9937"/>
              <a:gd name="connsiteY3" fmla="*/ 9339 h 10000"/>
              <a:gd name="connsiteX4" fmla="*/ 373 w 9937"/>
              <a:gd name="connsiteY4" fmla="*/ 9125 h 10000"/>
              <a:gd name="connsiteX5" fmla="*/ 533 w 9937"/>
              <a:gd name="connsiteY5" fmla="*/ 8560 h 10000"/>
              <a:gd name="connsiteX6" fmla="*/ 602 w 9937"/>
              <a:gd name="connsiteY6" fmla="*/ 8560 h 10000"/>
              <a:gd name="connsiteX7" fmla="*/ 680 w 9937"/>
              <a:gd name="connsiteY7" fmla="*/ 7568 h 10000"/>
              <a:gd name="connsiteX8" fmla="*/ 761 w 9937"/>
              <a:gd name="connsiteY8" fmla="*/ 7568 h 10000"/>
              <a:gd name="connsiteX9" fmla="*/ 907 w 9937"/>
              <a:gd name="connsiteY9" fmla="*/ 7685 h 10000"/>
              <a:gd name="connsiteX10" fmla="*/ 986 w 9937"/>
              <a:gd name="connsiteY10" fmla="*/ 7802 h 10000"/>
              <a:gd name="connsiteX11" fmla="*/ 1055 w 9937"/>
              <a:gd name="connsiteY11" fmla="*/ 7354 h 10000"/>
              <a:gd name="connsiteX12" fmla="*/ 1135 w 9937"/>
              <a:gd name="connsiteY12" fmla="*/ 7237 h 10000"/>
              <a:gd name="connsiteX13" fmla="*/ 1281 w 9937"/>
              <a:gd name="connsiteY13" fmla="*/ 5603 h 10000"/>
              <a:gd name="connsiteX14" fmla="*/ 1360 w 9937"/>
              <a:gd name="connsiteY14" fmla="*/ 4942 h 10000"/>
              <a:gd name="connsiteX15" fmla="*/ 1427 w 9937"/>
              <a:gd name="connsiteY15" fmla="*/ 5603 h 10000"/>
              <a:gd name="connsiteX16" fmla="*/ 1510 w 9937"/>
              <a:gd name="connsiteY16" fmla="*/ 5700 h 10000"/>
              <a:gd name="connsiteX17" fmla="*/ 1657 w 9937"/>
              <a:gd name="connsiteY17" fmla="*/ 5370 h 10000"/>
              <a:gd name="connsiteX18" fmla="*/ 1735 w 9937"/>
              <a:gd name="connsiteY18" fmla="*/ 5700 h 10000"/>
              <a:gd name="connsiteX19" fmla="*/ 1805 w 9937"/>
              <a:gd name="connsiteY19" fmla="*/ 5272 h 10000"/>
              <a:gd name="connsiteX20" fmla="*/ 1884 w 9937"/>
              <a:gd name="connsiteY20" fmla="*/ 5603 h 10000"/>
              <a:gd name="connsiteX21" fmla="*/ 2028 w 9937"/>
              <a:gd name="connsiteY21" fmla="*/ 5058 h 10000"/>
              <a:gd name="connsiteX22" fmla="*/ 2108 w 9937"/>
              <a:gd name="connsiteY22" fmla="*/ 5370 h 10000"/>
              <a:gd name="connsiteX23" fmla="*/ 2190 w 9937"/>
              <a:gd name="connsiteY23" fmla="*/ 5156 h 10000"/>
              <a:gd name="connsiteX24" fmla="*/ 2256 w 9937"/>
              <a:gd name="connsiteY24" fmla="*/ 5486 h 10000"/>
              <a:gd name="connsiteX25" fmla="*/ 2416 w 9937"/>
              <a:gd name="connsiteY25" fmla="*/ 4611 h 10000"/>
              <a:gd name="connsiteX26" fmla="*/ 2483 w 9937"/>
              <a:gd name="connsiteY26" fmla="*/ 5156 h 10000"/>
              <a:gd name="connsiteX27" fmla="*/ 2564 w 9937"/>
              <a:gd name="connsiteY27" fmla="*/ 5272 h 10000"/>
              <a:gd name="connsiteX28" fmla="*/ 2627 w 9937"/>
              <a:gd name="connsiteY28" fmla="*/ 5603 h 10000"/>
              <a:gd name="connsiteX29" fmla="*/ 2715 w 9937"/>
              <a:gd name="connsiteY29" fmla="*/ 5058 h 10000"/>
              <a:gd name="connsiteX30" fmla="*/ 2862 w 9937"/>
              <a:gd name="connsiteY30" fmla="*/ 5486 h 10000"/>
              <a:gd name="connsiteX31" fmla="*/ 2937 w 9937"/>
              <a:gd name="connsiteY31" fmla="*/ 5603 h 10000"/>
              <a:gd name="connsiteX32" fmla="*/ 3016 w 9937"/>
              <a:gd name="connsiteY32" fmla="*/ 5370 h 10000"/>
              <a:gd name="connsiteX33" fmla="*/ 3086 w 9937"/>
              <a:gd name="connsiteY33" fmla="*/ 5370 h 10000"/>
              <a:gd name="connsiteX34" fmla="*/ 3247 w 9937"/>
              <a:gd name="connsiteY34" fmla="*/ 5370 h 10000"/>
              <a:gd name="connsiteX35" fmla="*/ 3312 w 9937"/>
              <a:gd name="connsiteY35" fmla="*/ 4611 h 10000"/>
              <a:gd name="connsiteX36" fmla="*/ 3395 w 9937"/>
              <a:gd name="connsiteY36" fmla="*/ 4942 h 10000"/>
              <a:gd name="connsiteX37" fmla="*/ 3457 w 9937"/>
              <a:gd name="connsiteY37" fmla="*/ 4728 h 10000"/>
              <a:gd name="connsiteX38" fmla="*/ 3619 w 9937"/>
              <a:gd name="connsiteY38" fmla="*/ 6031 h 10000"/>
              <a:gd name="connsiteX39" fmla="*/ 3685 w 9937"/>
              <a:gd name="connsiteY39" fmla="*/ 5272 h 10000"/>
              <a:gd name="connsiteX40" fmla="*/ 3765 w 9937"/>
              <a:gd name="connsiteY40" fmla="*/ 5272 h 10000"/>
              <a:gd name="connsiteX41" fmla="*/ 3845 w 9937"/>
              <a:gd name="connsiteY41" fmla="*/ 5272 h 10000"/>
              <a:gd name="connsiteX42" fmla="*/ 3992 w 9937"/>
              <a:gd name="connsiteY42" fmla="*/ 4611 h 10000"/>
              <a:gd name="connsiteX43" fmla="*/ 4060 w 9937"/>
              <a:gd name="connsiteY43" fmla="*/ 5370 h 10000"/>
              <a:gd name="connsiteX44" fmla="*/ 4140 w 9937"/>
              <a:gd name="connsiteY44" fmla="*/ 5486 h 10000"/>
              <a:gd name="connsiteX45" fmla="*/ 4219 w 9937"/>
              <a:gd name="connsiteY45" fmla="*/ 5058 h 10000"/>
              <a:gd name="connsiteX46" fmla="*/ 4365 w 9937"/>
              <a:gd name="connsiteY46" fmla="*/ 5603 h 10000"/>
              <a:gd name="connsiteX47" fmla="*/ 4448 w 9937"/>
              <a:gd name="connsiteY47" fmla="*/ 4611 h 10000"/>
              <a:gd name="connsiteX48" fmla="*/ 4512 w 9937"/>
              <a:gd name="connsiteY48" fmla="*/ 4825 h 10000"/>
              <a:gd name="connsiteX49" fmla="*/ 4594 w 9937"/>
              <a:gd name="connsiteY49" fmla="*/ 4397 h 10000"/>
              <a:gd name="connsiteX50" fmla="*/ 4738 w 9937"/>
              <a:gd name="connsiteY50" fmla="*/ 5058 h 10000"/>
              <a:gd name="connsiteX51" fmla="*/ 4819 w 9937"/>
              <a:gd name="connsiteY51" fmla="*/ 5156 h 10000"/>
              <a:gd name="connsiteX52" fmla="*/ 4886 w 9937"/>
              <a:gd name="connsiteY52" fmla="*/ 4825 h 10000"/>
              <a:gd name="connsiteX53" fmla="*/ 4966 w 9937"/>
              <a:gd name="connsiteY53" fmla="*/ 5156 h 10000"/>
              <a:gd name="connsiteX54" fmla="*/ 5113 w 9937"/>
              <a:gd name="connsiteY54" fmla="*/ 5156 h 10000"/>
              <a:gd name="connsiteX55" fmla="*/ 5196 w 9937"/>
              <a:gd name="connsiteY55" fmla="*/ 5486 h 10000"/>
              <a:gd name="connsiteX56" fmla="*/ 5275 w 9937"/>
              <a:gd name="connsiteY56" fmla="*/ 5370 h 10000"/>
              <a:gd name="connsiteX57" fmla="*/ 5340 w 9937"/>
              <a:gd name="connsiteY57" fmla="*/ 5272 h 10000"/>
              <a:gd name="connsiteX58" fmla="*/ 5490 w 9937"/>
              <a:gd name="connsiteY58" fmla="*/ 4942 h 10000"/>
              <a:gd name="connsiteX59" fmla="*/ 5564 w 9937"/>
              <a:gd name="connsiteY59" fmla="*/ 4942 h 10000"/>
              <a:gd name="connsiteX60" fmla="*/ 5651 w 9937"/>
              <a:gd name="connsiteY60" fmla="*/ 5272 h 10000"/>
              <a:gd name="connsiteX61" fmla="*/ 5715 w 9937"/>
              <a:gd name="connsiteY61" fmla="*/ 5486 h 10000"/>
              <a:gd name="connsiteX62" fmla="*/ 5874 w 9937"/>
              <a:gd name="connsiteY62" fmla="*/ 5156 h 10000"/>
              <a:gd name="connsiteX63" fmla="*/ 5940 w 9937"/>
              <a:gd name="connsiteY63" fmla="*/ 7354 h 10000"/>
              <a:gd name="connsiteX64" fmla="*/ 6023 w 9937"/>
              <a:gd name="connsiteY64" fmla="*/ 8016 h 10000"/>
              <a:gd name="connsiteX65" fmla="*/ 6102 w 9937"/>
              <a:gd name="connsiteY65" fmla="*/ 7140 h 10000"/>
              <a:gd name="connsiteX66" fmla="*/ 6247 w 9937"/>
              <a:gd name="connsiteY66" fmla="*/ 6265 h 10000"/>
              <a:gd name="connsiteX67" fmla="*/ 6316 w 9937"/>
              <a:gd name="connsiteY67" fmla="*/ 6148 h 10000"/>
              <a:gd name="connsiteX68" fmla="*/ 6395 w 9937"/>
              <a:gd name="connsiteY68" fmla="*/ 5486 h 10000"/>
              <a:gd name="connsiteX69" fmla="*/ 6474 w 9937"/>
              <a:gd name="connsiteY69" fmla="*/ 5700 h 10000"/>
              <a:gd name="connsiteX70" fmla="*/ 6545 w 9937"/>
              <a:gd name="connsiteY70" fmla="*/ 5156 h 10000"/>
              <a:gd name="connsiteX71" fmla="*/ 6703 w 9937"/>
              <a:gd name="connsiteY71" fmla="*/ 4942 h 10000"/>
              <a:gd name="connsiteX72" fmla="*/ 6768 w 9937"/>
              <a:gd name="connsiteY72" fmla="*/ 5370 h 10000"/>
              <a:gd name="connsiteX73" fmla="*/ 6851 w 9937"/>
              <a:gd name="connsiteY73" fmla="*/ 5486 h 10000"/>
              <a:gd name="connsiteX74" fmla="*/ 6915 w 9937"/>
              <a:gd name="connsiteY74" fmla="*/ 6362 h 10000"/>
              <a:gd name="connsiteX75" fmla="*/ 7075 w 9937"/>
              <a:gd name="connsiteY75" fmla="*/ 6265 h 10000"/>
              <a:gd name="connsiteX76" fmla="*/ 7141 w 9937"/>
              <a:gd name="connsiteY76" fmla="*/ 5817 h 10000"/>
              <a:gd name="connsiteX77" fmla="*/ 7222 w 9937"/>
              <a:gd name="connsiteY77" fmla="*/ 7023 h 10000"/>
              <a:gd name="connsiteX78" fmla="*/ 7305 w 9937"/>
              <a:gd name="connsiteY78" fmla="*/ 2743 h 10000"/>
              <a:gd name="connsiteX79" fmla="*/ 7450 w 9937"/>
              <a:gd name="connsiteY79" fmla="*/ 0 h 10000"/>
              <a:gd name="connsiteX80" fmla="*/ 7529 w 9937"/>
              <a:gd name="connsiteY80" fmla="*/ 1323 h 10000"/>
              <a:gd name="connsiteX81" fmla="*/ 7594 w 9937"/>
              <a:gd name="connsiteY81" fmla="*/ 875 h 10000"/>
              <a:gd name="connsiteX82" fmla="*/ 7676 w 9937"/>
              <a:gd name="connsiteY82" fmla="*/ 2082 h 10000"/>
              <a:gd name="connsiteX83" fmla="*/ 7824 w 9937"/>
              <a:gd name="connsiteY83" fmla="*/ 1751 h 10000"/>
              <a:gd name="connsiteX84" fmla="*/ 7903 w 9937"/>
              <a:gd name="connsiteY84" fmla="*/ 1751 h 10000"/>
              <a:gd name="connsiteX85" fmla="*/ 7972 w 9937"/>
              <a:gd name="connsiteY85" fmla="*/ 1965 h 10000"/>
              <a:gd name="connsiteX86" fmla="*/ 8049 w 9937"/>
              <a:gd name="connsiteY86" fmla="*/ 2626 h 10000"/>
              <a:gd name="connsiteX87" fmla="*/ 8199 w 9937"/>
              <a:gd name="connsiteY87" fmla="*/ 1634 h 10000"/>
              <a:gd name="connsiteX88" fmla="*/ 8278 w 9937"/>
              <a:gd name="connsiteY88" fmla="*/ 2082 h 10000"/>
              <a:gd name="connsiteX89" fmla="*/ 8345 w 9937"/>
              <a:gd name="connsiteY89" fmla="*/ 1965 h 10000"/>
              <a:gd name="connsiteX90" fmla="*/ 8426 w 9937"/>
              <a:gd name="connsiteY90" fmla="*/ 992 h 10000"/>
              <a:gd name="connsiteX91" fmla="*/ 8575 w 9937"/>
              <a:gd name="connsiteY91" fmla="*/ 1206 h 10000"/>
              <a:gd name="connsiteX92" fmla="*/ 8651 w 9937"/>
              <a:gd name="connsiteY92" fmla="*/ 545 h 10000"/>
              <a:gd name="connsiteX93" fmla="*/ 8733 w 9937"/>
              <a:gd name="connsiteY93" fmla="*/ 4163 h 10000"/>
              <a:gd name="connsiteX94" fmla="*/ 8798 w 9937"/>
              <a:gd name="connsiteY94" fmla="*/ 5700 h 10000"/>
              <a:gd name="connsiteX95" fmla="*/ 8958 w 9937"/>
              <a:gd name="connsiteY95" fmla="*/ 5700 h 10000"/>
              <a:gd name="connsiteX96" fmla="*/ 9028 w 9937"/>
              <a:gd name="connsiteY96" fmla="*/ 5156 h 10000"/>
              <a:gd name="connsiteX97" fmla="*/ 9106 w 9937"/>
              <a:gd name="connsiteY97" fmla="*/ 5156 h 10000"/>
              <a:gd name="connsiteX98" fmla="*/ 9173 w 9937"/>
              <a:gd name="connsiteY98" fmla="*/ 5700 h 10000"/>
              <a:gd name="connsiteX99" fmla="*/ 9334 w 9937"/>
              <a:gd name="connsiteY99" fmla="*/ 5272 h 10000"/>
              <a:gd name="connsiteX100" fmla="*/ 9400 w 9937"/>
              <a:gd name="connsiteY100" fmla="*/ 4280 h 10000"/>
              <a:gd name="connsiteX101" fmla="*/ 9482 w 9937"/>
              <a:gd name="connsiteY101" fmla="*/ 5058 h 10000"/>
              <a:gd name="connsiteX102" fmla="*/ 9559 w 9937"/>
              <a:gd name="connsiteY102" fmla="*/ 5058 h 10000"/>
              <a:gd name="connsiteX103" fmla="*/ 9707 w 9937"/>
              <a:gd name="connsiteY103" fmla="*/ 4611 h 10000"/>
              <a:gd name="connsiteX104" fmla="*/ 9775 w 9937"/>
              <a:gd name="connsiteY104" fmla="*/ 5058 h 10000"/>
              <a:gd name="connsiteX105" fmla="*/ 9854 w 9937"/>
              <a:gd name="connsiteY105" fmla="*/ 5156 h 10000"/>
              <a:gd name="connsiteX106" fmla="*/ 9937 w 9937"/>
              <a:gd name="connsiteY106" fmla="*/ 5156 h 10000"/>
              <a:gd name="connsiteX0" fmla="*/ 0 w 9916"/>
              <a:gd name="connsiteY0" fmla="*/ 10000 h 10000"/>
              <a:gd name="connsiteX1" fmla="*/ 162 w 9916"/>
              <a:gd name="connsiteY1" fmla="*/ 9767 h 10000"/>
              <a:gd name="connsiteX2" fmla="*/ 227 w 9916"/>
              <a:gd name="connsiteY2" fmla="*/ 9767 h 10000"/>
              <a:gd name="connsiteX3" fmla="*/ 309 w 9916"/>
              <a:gd name="connsiteY3" fmla="*/ 9339 h 10000"/>
              <a:gd name="connsiteX4" fmla="*/ 375 w 9916"/>
              <a:gd name="connsiteY4" fmla="*/ 9125 h 10000"/>
              <a:gd name="connsiteX5" fmla="*/ 536 w 9916"/>
              <a:gd name="connsiteY5" fmla="*/ 8560 h 10000"/>
              <a:gd name="connsiteX6" fmla="*/ 606 w 9916"/>
              <a:gd name="connsiteY6" fmla="*/ 8560 h 10000"/>
              <a:gd name="connsiteX7" fmla="*/ 684 w 9916"/>
              <a:gd name="connsiteY7" fmla="*/ 7568 h 10000"/>
              <a:gd name="connsiteX8" fmla="*/ 766 w 9916"/>
              <a:gd name="connsiteY8" fmla="*/ 7568 h 10000"/>
              <a:gd name="connsiteX9" fmla="*/ 913 w 9916"/>
              <a:gd name="connsiteY9" fmla="*/ 7685 h 10000"/>
              <a:gd name="connsiteX10" fmla="*/ 992 w 9916"/>
              <a:gd name="connsiteY10" fmla="*/ 7802 h 10000"/>
              <a:gd name="connsiteX11" fmla="*/ 1062 w 9916"/>
              <a:gd name="connsiteY11" fmla="*/ 7354 h 10000"/>
              <a:gd name="connsiteX12" fmla="*/ 1142 w 9916"/>
              <a:gd name="connsiteY12" fmla="*/ 7237 h 10000"/>
              <a:gd name="connsiteX13" fmla="*/ 1289 w 9916"/>
              <a:gd name="connsiteY13" fmla="*/ 5603 h 10000"/>
              <a:gd name="connsiteX14" fmla="*/ 1369 w 9916"/>
              <a:gd name="connsiteY14" fmla="*/ 4942 h 10000"/>
              <a:gd name="connsiteX15" fmla="*/ 1436 w 9916"/>
              <a:gd name="connsiteY15" fmla="*/ 5603 h 10000"/>
              <a:gd name="connsiteX16" fmla="*/ 1520 w 9916"/>
              <a:gd name="connsiteY16" fmla="*/ 5700 h 10000"/>
              <a:gd name="connsiteX17" fmla="*/ 1668 w 9916"/>
              <a:gd name="connsiteY17" fmla="*/ 5370 h 10000"/>
              <a:gd name="connsiteX18" fmla="*/ 1746 w 9916"/>
              <a:gd name="connsiteY18" fmla="*/ 5700 h 10000"/>
              <a:gd name="connsiteX19" fmla="*/ 1816 w 9916"/>
              <a:gd name="connsiteY19" fmla="*/ 5272 h 10000"/>
              <a:gd name="connsiteX20" fmla="*/ 1896 w 9916"/>
              <a:gd name="connsiteY20" fmla="*/ 5603 h 10000"/>
              <a:gd name="connsiteX21" fmla="*/ 2041 w 9916"/>
              <a:gd name="connsiteY21" fmla="*/ 5058 h 10000"/>
              <a:gd name="connsiteX22" fmla="*/ 2121 w 9916"/>
              <a:gd name="connsiteY22" fmla="*/ 5370 h 10000"/>
              <a:gd name="connsiteX23" fmla="*/ 2204 w 9916"/>
              <a:gd name="connsiteY23" fmla="*/ 5156 h 10000"/>
              <a:gd name="connsiteX24" fmla="*/ 2270 w 9916"/>
              <a:gd name="connsiteY24" fmla="*/ 5486 h 10000"/>
              <a:gd name="connsiteX25" fmla="*/ 2431 w 9916"/>
              <a:gd name="connsiteY25" fmla="*/ 4611 h 10000"/>
              <a:gd name="connsiteX26" fmla="*/ 2499 w 9916"/>
              <a:gd name="connsiteY26" fmla="*/ 5156 h 10000"/>
              <a:gd name="connsiteX27" fmla="*/ 2580 w 9916"/>
              <a:gd name="connsiteY27" fmla="*/ 5272 h 10000"/>
              <a:gd name="connsiteX28" fmla="*/ 2644 w 9916"/>
              <a:gd name="connsiteY28" fmla="*/ 5603 h 10000"/>
              <a:gd name="connsiteX29" fmla="*/ 2732 w 9916"/>
              <a:gd name="connsiteY29" fmla="*/ 5058 h 10000"/>
              <a:gd name="connsiteX30" fmla="*/ 2880 w 9916"/>
              <a:gd name="connsiteY30" fmla="*/ 5486 h 10000"/>
              <a:gd name="connsiteX31" fmla="*/ 2956 w 9916"/>
              <a:gd name="connsiteY31" fmla="*/ 5603 h 10000"/>
              <a:gd name="connsiteX32" fmla="*/ 3035 w 9916"/>
              <a:gd name="connsiteY32" fmla="*/ 5370 h 10000"/>
              <a:gd name="connsiteX33" fmla="*/ 3106 w 9916"/>
              <a:gd name="connsiteY33" fmla="*/ 5370 h 10000"/>
              <a:gd name="connsiteX34" fmla="*/ 3268 w 9916"/>
              <a:gd name="connsiteY34" fmla="*/ 5370 h 10000"/>
              <a:gd name="connsiteX35" fmla="*/ 3333 w 9916"/>
              <a:gd name="connsiteY35" fmla="*/ 4611 h 10000"/>
              <a:gd name="connsiteX36" fmla="*/ 3417 w 9916"/>
              <a:gd name="connsiteY36" fmla="*/ 4942 h 10000"/>
              <a:gd name="connsiteX37" fmla="*/ 3479 w 9916"/>
              <a:gd name="connsiteY37" fmla="*/ 4728 h 10000"/>
              <a:gd name="connsiteX38" fmla="*/ 3642 w 9916"/>
              <a:gd name="connsiteY38" fmla="*/ 6031 h 10000"/>
              <a:gd name="connsiteX39" fmla="*/ 3708 w 9916"/>
              <a:gd name="connsiteY39" fmla="*/ 5272 h 10000"/>
              <a:gd name="connsiteX40" fmla="*/ 3789 w 9916"/>
              <a:gd name="connsiteY40" fmla="*/ 5272 h 10000"/>
              <a:gd name="connsiteX41" fmla="*/ 3869 w 9916"/>
              <a:gd name="connsiteY41" fmla="*/ 5272 h 10000"/>
              <a:gd name="connsiteX42" fmla="*/ 4017 w 9916"/>
              <a:gd name="connsiteY42" fmla="*/ 4611 h 10000"/>
              <a:gd name="connsiteX43" fmla="*/ 4086 w 9916"/>
              <a:gd name="connsiteY43" fmla="*/ 5370 h 10000"/>
              <a:gd name="connsiteX44" fmla="*/ 4166 w 9916"/>
              <a:gd name="connsiteY44" fmla="*/ 5486 h 10000"/>
              <a:gd name="connsiteX45" fmla="*/ 4246 w 9916"/>
              <a:gd name="connsiteY45" fmla="*/ 5058 h 10000"/>
              <a:gd name="connsiteX46" fmla="*/ 4393 w 9916"/>
              <a:gd name="connsiteY46" fmla="*/ 5603 h 10000"/>
              <a:gd name="connsiteX47" fmla="*/ 4476 w 9916"/>
              <a:gd name="connsiteY47" fmla="*/ 4611 h 10000"/>
              <a:gd name="connsiteX48" fmla="*/ 4541 w 9916"/>
              <a:gd name="connsiteY48" fmla="*/ 4825 h 10000"/>
              <a:gd name="connsiteX49" fmla="*/ 4623 w 9916"/>
              <a:gd name="connsiteY49" fmla="*/ 4397 h 10000"/>
              <a:gd name="connsiteX50" fmla="*/ 4768 w 9916"/>
              <a:gd name="connsiteY50" fmla="*/ 5058 h 10000"/>
              <a:gd name="connsiteX51" fmla="*/ 4850 w 9916"/>
              <a:gd name="connsiteY51" fmla="*/ 5156 h 10000"/>
              <a:gd name="connsiteX52" fmla="*/ 4917 w 9916"/>
              <a:gd name="connsiteY52" fmla="*/ 4825 h 10000"/>
              <a:gd name="connsiteX53" fmla="*/ 4997 w 9916"/>
              <a:gd name="connsiteY53" fmla="*/ 5156 h 10000"/>
              <a:gd name="connsiteX54" fmla="*/ 5145 w 9916"/>
              <a:gd name="connsiteY54" fmla="*/ 5156 h 10000"/>
              <a:gd name="connsiteX55" fmla="*/ 5229 w 9916"/>
              <a:gd name="connsiteY55" fmla="*/ 5486 h 10000"/>
              <a:gd name="connsiteX56" fmla="*/ 5308 w 9916"/>
              <a:gd name="connsiteY56" fmla="*/ 5370 h 10000"/>
              <a:gd name="connsiteX57" fmla="*/ 5374 w 9916"/>
              <a:gd name="connsiteY57" fmla="*/ 5272 h 10000"/>
              <a:gd name="connsiteX58" fmla="*/ 5525 w 9916"/>
              <a:gd name="connsiteY58" fmla="*/ 4942 h 10000"/>
              <a:gd name="connsiteX59" fmla="*/ 5599 w 9916"/>
              <a:gd name="connsiteY59" fmla="*/ 4942 h 10000"/>
              <a:gd name="connsiteX60" fmla="*/ 5687 w 9916"/>
              <a:gd name="connsiteY60" fmla="*/ 5272 h 10000"/>
              <a:gd name="connsiteX61" fmla="*/ 5751 w 9916"/>
              <a:gd name="connsiteY61" fmla="*/ 5486 h 10000"/>
              <a:gd name="connsiteX62" fmla="*/ 5911 w 9916"/>
              <a:gd name="connsiteY62" fmla="*/ 5156 h 10000"/>
              <a:gd name="connsiteX63" fmla="*/ 5978 w 9916"/>
              <a:gd name="connsiteY63" fmla="*/ 7354 h 10000"/>
              <a:gd name="connsiteX64" fmla="*/ 6061 w 9916"/>
              <a:gd name="connsiteY64" fmla="*/ 8016 h 10000"/>
              <a:gd name="connsiteX65" fmla="*/ 6141 w 9916"/>
              <a:gd name="connsiteY65" fmla="*/ 7140 h 10000"/>
              <a:gd name="connsiteX66" fmla="*/ 6287 w 9916"/>
              <a:gd name="connsiteY66" fmla="*/ 6265 h 10000"/>
              <a:gd name="connsiteX67" fmla="*/ 6356 w 9916"/>
              <a:gd name="connsiteY67" fmla="*/ 6148 h 10000"/>
              <a:gd name="connsiteX68" fmla="*/ 6436 w 9916"/>
              <a:gd name="connsiteY68" fmla="*/ 5486 h 10000"/>
              <a:gd name="connsiteX69" fmla="*/ 6515 w 9916"/>
              <a:gd name="connsiteY69" fmla="*/ 5700 h 10000"/>
              <a:gd name="connsiteX70" fmla="*/ 6586 w 9916"/>
              <a:gd name="connsiteY70" fmla="*/ 5156 h 10000"/>
              <a:gd name="connsiteX71" fmla="*/ 6745 w 9916"/>
              <a:gd name="connsiteY71" fmla="*/ 4942 h 10000"/>
              <a:gd name="connsiteX72" fmla="*/ 6811 w 9916"/>
              <a:gd name="connsiteY72" fmla="*/ 5370 h 10000"/>
              <a:gd name="connsiteX73" fmla="*/ 6894 w 9916"/>
              <a:gd name="connsiteY73" fmla="*/ 5486 h 10000"/>
              <a:gd name="connsiteX74" fmla="*/ 6959 w 9916"/>
              <a:gd name="connsiteY74" fmla="*/ 6362 h 10000"/>
              <a:gd name="connsiteX75" fmla="*/ 7120 w 9916"/>
              <a:gd name="connsiteY75" fmla="*/ 6265 h 10000"/>
              <a:gd name="connsiteX76" fmla="*/ 7186 w 9916"/>
              <a:gd name="connsiteY76" fmla="*/ 5817 h 10000"/>
              <a:gd name="connsiteX77" fmla="*/ 7268 w 9916"/>
              <a:gd name="connsiteY77" fmla="*/ 7023 h 10000"/>
              <a:gd name="connsiteX78" fmla="*/ 7351 w 9916"/>
              <a:gd name="connsiteY78" fmla="*/ 2743 h 10000"/>
              <a:gd name="connsiteX79" fmla="*/ 7497 w 9916"/>
              <a:gd name="connsiteY79" fmla="*/ 0 h 10000"/>
              <a:gd name="connsiteX80" fmla="*/ 7577 w 9916"/>
              <a:gd name="connsiteY80" fmla="*/ 1323 h 10000"/>
              <a:gd name="connsiteX81" fmla="*/ 7642 w 9916"/>
              <a:gd name="connsiteY81" fmla="*/ 875 h 10000"/>
              <a:gd name="connsiteX82" fmla="*/ 7725 w 9916"/>
              <a:gd name="connsiteY82" fmla="*/ 2082 h 10000"/>
              <a:gd name="connsiteX83" fmla="*/ 7874 w 9916"/>
              <a:gd name="connsiteY83" fmla="*/ 1751 h 10000"/>
              <a:gd name="connsiteX84" fmla="*/ 7953 w 9916"/>
              <a:gd name="connsiteY84" fmla="*/ 1751 h 10000"/>
              <a:gd name="connsiteX85" fmla="*/ 8023 w 9916"/>
              <a:gd name="connsiteY85" fmla="*/ 1965 h 10000"/>
              <a:gd name="connsiteX86" fmla="*/ 8100 w 9916"/>
              <a:gd name="connsiteY86" fmla="*/ 2626 h 10000"/>
              <a:gd name="connsiteX87" fmla="*/ 8251 w 9916"/>
              <a:gd name="connsiteY87" fmla="*/ 1634 h 10000"/>
              <a:gd name="connsiteX88" fmla="*/ 8330 w 9916"/>
              <a:gd name="connsiteY88" fmla="*/ 2082 h 10000"/>
              <a:gd name="connsiteX89" fmla="*/ 8398 w 9916"/>
              <a:gd name="connsiteY89" fmla="*/ 1965 h 10000"/>
              <a:gd name="connsiteX90" fmla="*/ 8479 w 9916"/>
              <a:gd name="connsiteY90" fmla="*/ 992 h 10000"/>
              <a:gd name="connsiteX91" fmla="*/ 8629 w 9916"/>
              <a:gd name="connsiteY91" fmla="*/ 1206 h 10000"/>
              <a:gd name="connsiteX92" fmla="*/ 8706 w 9916"/>
              <a:gd name="connsiteY92" fmla="*/ 545 h 10000"/>
              <a:gd name="connsiteX93" fmla="*/ 8788 w 9916"/>
              <a:gd name="connsiteY93" fmla="*/ 4163 h 10000"/>
              <a:gd name="connsiteX94" fmla="*/ 8854 w 9916"/>
              <a:gd name="connsiteY94" fmla="*/ 5700 h 10000"/>
              <a:gd name="connsiteX95" fmla="*/ 9015 w 9916"/>
              <a:gd name="connsiteY95" fmla="*/ 5700 h 10000"/>
              <a:gd name="connsiteX96" fmla="*/ 9085 w 9916"/>
              <a:gd name="connsiteY96" fmla="*/ 5156 h 10000"/>
              <a:gd name="connsiteX97" fmla="*/ 9164 w 9916"/>
              <a:gd name="connsiteY97" fmla="*/ 5156 h 10000"/>
              <a:gd name="connsiteX98" fmla="*/ 9231 w 9916"/>
              <a:gd name="connsiteY98" fmla="*/ 5700 h 10000"/>
              <a:gd name="connsiteX99" fmla="*/ 9393 w 9916"/>
              <a:gd name="connsiteY99" fmla="*/ 5272 h 10000"/>
              <a:gd name="connsiteX100" fmla="*/ 9460 w 9916"/>
              <a:gd name="connsiteY100" fmla="*/ 4280 h 10000"/>
              <a:gd name="connsiteX101" fmla="*/ 9542 w 9916"/>
              <a:gd name="connsiteY101" fmla="*/ 5058 h 10000"/>
              <a:gd name="connsiteX102" fmla="*/ 9620 w 9916"/>
              <a:gd name="connsiteY102" fmla="*/ 5058 h 10000"/>
              <a:gd name="connsiteX103" fmla="*/ 9769 w 9916"/>
              <a:gd name="connsiteY103" fmla="*/ 4611 h 10000"/>
              <a:gd name="connsiteX104" fmla="*/ 9837 w 9916"/>
              <a:gd name="connsiteY104" fmla="*/ 5058 h 10000"/>
              <a:gd name="connsiteX105" fmla="*/ 9916 w 9916"/>
              <a:gd name="connsiteY105" fmla="*/ 5156 h 10000"/>
              <a:gd name="connsiteX0" fmla="*/ 0 w 9920"/>
              <a:gd name="connsiteY0" fmla="*/ 10000 h 10000"/>
              <a:gd name="connsiteX1" fmla="*/ 163 w 9920"/>
              <a:gd name="connsiteY1" fmla="*/ 9767 h 10000"/>
              <a:gd name="connsiteX2" fmla="*/ 229 w 9920"/>
              <a:gd name="connsiteY2" fmla="*/ 9767 h 10000"/>
              <a:gd name="connsiteX3" fmla="*/ 312 w 9920"/>
              <a:gd name="connsiteY3" fmla="*/ 9339 h 10000"/>
              <a:gd name="connsiteX4" fmla="*/ 378 w 9920"/>
              <a:gd name="connsiteY4" fmla="*/ 9125 h 10000"/>
              <a:gd name="connsiteX5" fmla="*/ 541 w 9920"/>
              <a:gd name="connsiteY5" fmla="*/ 8560 h 10000"/>
              <a:gd name="connsiteX6" fmla="*/ 611 w 9920"/>
              <a:gd name="connsiteY6" fmla="*/ 8560 h 10000"/>
              <a:gd name="connsiteX7" fmla="*/ 690 w 9920"/>
              <a:gd name="connsiteY7" fmla="*/ 7568 h 10000"/>
              <a:gd name="connsiteX8" fmla="*/ 772 w 9920"/>
              <a:gd name="connsiteY8" fmla="*/ 7568 h 10000"/>
              <a:gd name="connsiteX9" fmla="*/ 921 w 9920"/>
              <a:gd name="connsiteY9" fmla="*/ 7685 h 10000"/>
              <a:gd name="connsiteX10" fmla="*/ 1000 w 9920"/>
              <a:gd name="connsiteY10" fmla="*/ 7802 h 10000"/>
              <a:gd name="connsiteX11" fmla="*/ 1071 w 9920"/>
              <a:gd name="connsiteY11" fmla="*/ 7354 h 10000"/>
              <a:gd name="connsiteX12" fmla="*/ 1152 w 9920"/>
              <a:gd name="connsiteY12" fmla="*/ 7237 h 10000"/>
              <a:gd name="connsiteX13" fmla="*/ 1300 w 9920"/>
              <a:gd name="connsiteY13" fmla="*/ 5603 h 10000"/>
              <a:gd name="connsiteX14" fmla="*/ 1381 w 9920"/>
              <a:gd name="connsiteY14" fmla="*/ 4942 h 10000"/>
              <a:gd name="connsiteX15" fmla="*/ 1448 w 9920"/>
              <a:gd name="connsiteY15" fmla="*/ 5603 h 10000"/>
              <a:gd name="connsiteX16" fmla="*/ 1533 w 9920"/>
              <a:gd name="connsiteY16" fmla="*/ 5700 h 10000"/>
              <a:gd name="connsiteX17" fmla="*/ 1682 w 9920"/>
              <a:gd name="connsiteY17" fmla="*/ 5370 h 10000"/>
              <a:gd name="connsiteX18" fmla="*/ 1761 w 9920"/>
              <a:gd name="connsiteY18" fmla="*/ 5700 h 10000"/>
              <a:gd name="connsiteX19" fmla="*/ 1831 w 9920"/>
              <a:gd name="connsiteY19" fmla="*/ 5272 h 10000"/>
              <a:gd name="connsiteX20" fmla="*/ 1912 w 9920"/>
              <a:gd name="connsiteY20" fmla="*/ 5603 h 10000"/>
              <a:gd name="connsiteX21" fmla="*/ 2058 w 9920"/>
              <a:gd name="connsiteY21" fmla="*/ 5058 h 10000"/>
              <a:gd name="connsiteX22" fmla="*/ 2139 w 9920"/>
              <a:gd name="connsiteY22" fmla="*/ 5370 h 10000"/>
              <a:gd name="connsiteX23" fmla="*/ 2223 w 9920"/>
              <a:gd name="connsiteY23" fmla="*/ 5156 h 10000"/>
              <a:gd name="connsiteX24" fmla="*/ 2289 w 9920"/>
              <a:gd name="connsiteY24" fmla="*/ 5486 h 10000"/>
              <a:gd name="connsiteX25" fmla="*/ 2452 w 9920"/>
              <a:gd name="connsiteY25" fmla="*/ 4611 h 10000"/>
              <a:gd name="connsiteX26" fmla="*/ 2520 w 9920"/>
              <a:gd name="connsiteY26" fmla="*/ 5156 h 10000"/>
              <a:gd name="connsiteX27" fmla="*/ 2602 w 9920"/>
              <a:gd name="connsiteY27" fmla="*/ 5272 h 10000"/>
              <a:gd name="connsiteX28" fmla="*/ 2666 w 9920"/>
              <a:gd name="connsiteY28" fmla="*/ 5603 h 10000"/>
              <a:gd name="connsiteX29" fmla="*/ 2755 w 9920"/>
              <a:gd name="connsiteY29" fmla="*/ 5058 h 10000"/>
              <a:gd name="connsiteX30" fmla="*/ 2904 w 9920"/>
              <a:gd name="connsiteY30" fmla="*/ 5486 h 10000"/>
              <a:gd name="connsiteX31" fmla="*/ 2981 w 9920"/>
              <a:gd name="connsiteY31" fmla="*/ 5603 h 10000"/>
              <a:gd name="connsiteX32" fmla="*/ 3061 w 9920"/>
              <a:gd name="connsiteY32" fmla="*/ 5370 h 10000"/>
              <a:gd name="connsiteX33" fmla="*/ 3132 w 9920"/>
              <a:gd name="connsiteY33" fmla="*/ 5370 h 10000"/>
              <a:gd name="connsiteX34" fmla="*/ 3296 w 9920"/>
              <a:gd name="connsiteY34" fmla="*/ 5370 h 10000"/>
              <a:gd name="connsiteX35" fmla="*/ 3361 w 9920"/>
              <a:gd name="connsiteY35" fmla="*/ 4611 h 10000"/>
              <a:gd name="connsiteX36" fmla="*/ 3446 w 9920"/>
              <a:gd name="connsiteY36" fmla="*/ 4942 h 10000"/>
              <a:gd name="connsiteX37" fmla="*/ 3508 w 9920"/>
              <a:gd name="connsiteY37" fmla="*/ 4728 h 10000"/>
              <a:gd name="connsiteX38" fmla="*/ 3673 w 9920"/>
              <a:gd name="connsiteY38" fmla="*/ 6031 h 10000"/>
              <a:gd name="connsiteX39" fmla="*/ 3739 w 9920"/>
              <a:gd name="connsiteY39" fmla="*/ 5272 h 10000"/>
              <a:gd name="connsiteX40" fmla="*/ 3821 w 9920"/>
              <a:gd name="connsiteY40" fmla="*/ 5272 h 10000"/>
              <a:gd name="connsiteX41" fmla="*/ 3902 w 9920"/>
              <a:gd name="connsiteY41" fmla="*/ 5272 h 10000"/>
              <a:gd name="connsiteX42" fmla="*/ 4051 w 9920"/>
              <a:gd name="connsiteY42" fmla="*/ 4611 h 10000"/>
              <a:gd name="connsiteX43" fmla="*/ 4121 w 9920"/>
              <a:gd name="connsiteY43" fmla="*/ 5370 h 10000"/>
              <a:gd name="connsiteX44" fmla="*/ 4201 w 9920"/>
              <a:gd name="connsiteY44" fmla="*/ 5486 h 10000"/>
              <a:gd name="connsiteX45" fmla="*/ 4282 w 9920"/>
              <a:gd name="connsiteY45" fmla="*/ 5058 h 10000"/>
              <a:gd name="connsiteX46" fmla="*/ 4430 w 9920"/>
              <a:gd name="connsiteY46" fmla="*/ 5603 h 10000"/>
              <a:gd name="connsiteX47" fmla="*/ 4514 w 9920"/>
              <a:gd name="connsiteY47" fmla="*/ 4611 h 10000"/>
              <a:gd name="connsiteX48" fmla="*/ 4579 w 9920"/>
              <a:gd name="connsiteY48" fmla="*/ 4825 h 10000"/>
              <a:gd name="connsiteX49" fmla="*/ 4662 w 9920"/>
              <a:gd name="connsiteY49" fmla="*/ 4397 h 10000"/>
              <a:gd name="connsiteX50" fmla="*/ 4808 w 9920"/>
              <a:gd name="connsiteY50" fmla="*/ 5058 h 10000"/>
              <a:gd name="connsiteX51" fmla="*/ 4891 w 9920"/>
              <a:gd name="connsiteY51" fmla="*/ 5156 h 10000"/>
              <a:gd name="connsiteX52" fmla="*/ 4959 w 9920"/>
              <a:gd name="connsiteY52" fmla="*/ 4825 h 10000"/>
              <a:gd name="connsiteX53" fmla="*/ 5039 w 9920"/>
              <a:gd name="connsiteY53" fmla="*/ 5156 h 10000"/>
              <a:gd name="connsiteX54" fmla="*/ 5189 w 9920"/>
              <a:gd name="connsiteY54" fmla="*/ 5156 h 10000"/>
              <a:gd name="connsiteX55" fmla="*/ 5273 w 9920"/>
              <a:gd name="connsiteY55" fmla="*/ 5486 h 10000"/>
              <a:gd name="connsiteX56" fmla="*/ 5353 w 9920"/>
              <a:gd name="connsiteY56" fmla="*/ 5370 h 10000"/>
              <a:gd name="connsiteX57" fmla="*/ 5420 w 9920"/>
              <a:gd name="connsiteY57" fmla="*/ 5272 h 10000"/>
              <a:gd name="connsiteX58" fmla="*/ 5572 w 9920"/>
              <a:gd name="connsiteY58" fmla="*/ 4942 h 10000"/>
              <a:gd name="connsiteX59" fmla="*/ 5646 w 9920"/>
              <a:gd name="connsiteY59" fmla="*/ 4942 h 10000"/>
              <a:gd name="connsiteX60" fmla="*/ 5735 w 9920"/>
              <a:gd name="connsiteY60" fmla="*/ 5272 h 10000"/>
              <a:gd name="connsiteX61" fmla="*/ 5800 w 9920"/>
              <a:gd name="connsiteY61" fmla="*/ 5486 h 10000"/>
              <a:gd name="connsiteX62" fmla="*/ 5961 w 9920"/>
              <a:gd name="connsiteY62" fmla="*/ 5156 h 10000"/>
              <a:gd name="connsiteX63" fmla="*/ 6029 w 9920"/>
              <a:gd name="connsiteY63" fmla="*/ 7354 h 10000"/>
              <a:gd name="connsiteX64" fmla="*/ 6112 w 9920"/>
              <a:gd name="connsiteY64" fmla="*/ 8016 h 10000"/>
              <a:gd name="connsiteX65" fmla="*/ 6193 w 9920"/>
              <a:gd name="connsiteY65" fmla="*/ 7140 h 10000"/>
              <a:gd name="connsiteX66" fmla="*/ 6340 w 9920"/>
              <a:gd name="connsiteY66" fmla="*/ 6265 h 10000"/>
              <a:gd name="connsiteX67" fmla="*/ 6410 w 9920"/>
              <a:gd name="connsiteY67" fmla="*/ 6148 h 10000"/>
              <a:gd name="connsiteX68" fmla="*/ 6491 w 9920"/>
              <a:gd name="connsiteY68" fmla="*/ 5486 h 10000"/>
              <a:gd name="connsiteX69" fmla="*/ 6570 w 9920"/>
              <a:gd name="connsiteY69" fmla="*/ 5700 h 10000"/>
              <a:gd name="connsiteX70" fmla="*/ 6642 w 9920"/>
              <a:gd name="connsiteY70" fmla="*/ 5156 h 10000"/>
              <a:gd name="connsiteX71" fmla="*/ 6802 w 9920"/>
              <a:gd name="connsiteY71" fmla="*/ 4942 h 10000"/>
              <a:gd name="connsiteX72" fmla="*/ 6869 w 9920"/>
              <a:gd name="connsiteY72" fmla="*/ 5370 h 10000"/>
              <a:gd name="connsiteX73" fmla="*/ 6952 w 9920"/>
              <a:gd name="connsiteY73" fmla="*/ 5486 h 10000"/>
              <a:gd name="connsiteX74" fmla="*/ 7018 w 9920"/>
              <a:gd name="connsiteY74" fmla="*/ 6362 h 10000"/>
              <a:gd name="connsiteX75" fmla="*/ 7180 w 9920"/>
              <a:gd name="connsiteY75" fmla="*/ 6265 h 10000"/>
              <a:gd name="connsiteX76" fmla="*/ 7247 w 9920"/>
              <a:gd name="connsiteY76" fmla="*/ 5817 h 10000"/>
              <a:gd name="connsiteX77" fmla="*/ 7330 w 9920"/>
              <a:gd name="connsiteY77" fmla="*/ 7023 h 10000"/>
              <a:gd name="connsiteX78" fmla="*/ 7413 w 9920"/>
              <a:gd name="connsiteY78" fmla="*/ 2743 h 10000"/>
              <a:gd name="connsiteX79" fmla="*/ 7561 w 9920"/>
              <a:gd name="connsiteY79" fmla="*/ 0 h 10000"/>
              <a:gd name="connsiteX80" fmla="*/ 7641 w 9920"/>
              <a:gd name="connsiteY80" fmla="*/ 1323 h 10000"/>
              <a:gd name="connsiteX81" fmla="*/ 7707 w 9920"/>
              <a:gd name="connsiteY81" fmla="*/ 875 h 10000"/>
              <a:gd name="connsiteX82" fmla="*/ 7790 w 9920"/>
              <a:gd name="connsiteY82" fmla="*/ 2082 h 10000"/>
              <a:gd name="connsiteX83" fmla="*/ 7941 w 9920"/>
              <a:gd name="connsiteY83" fmla="*/ 1751 h 10000"/>
              <a:gd name="connsiteX84" fmla="*/ 8020 w 9920"/>
              <a:gd name="connsiteY84" fmla="*/ 1751 h 10000"/>
              <a:gd name="connsiteX85" fmla="*/ 8091 w 9920"/>
              <a:gd name="connsiteY85" fmla="*/ 1965 h 10000"/>
              <a:gd name="connsiteX86" fmla="*/ 8169 w 9920"/>
              <a:gd name="connsiteY86" fmla="*/ 2626 h 10000"/>
              <a:gd name="connsiteX87" fmla="*/ 8321 w 9920"/>
              <a:gd name="connsiteY87" fmla="*/ 1634 h 10000"/>
              <a:gd name="connsiteX88" fmla="*/ 8401 w 9920"/>
              <a:gd name="connsiteY88" fmla="*/ 2082 h 10000"/>
              <a:gd name="connsiteX89" fmla="*/ 8469 w 9920"/>
              <a:gd name="connsiteY89" fmla="*/ 1965 h 10000"/>
              <a:gd name="connsiteX90" fmla="*/ 8551 w 9920"/>
              <a:gd name="connsiteY90" fmla="*/ 992 h 10000"/>
              <a:gd name="connsiteX91" fmla="*/ 8702 w 9920"/>
              <a:gd name="connsiteY91" fmla="*/ 1206 h 10000"/>
              <a:gd name="connsiteX92" fmla="*/ 8780 w 9920"/>
              <a:gd name="connsiteY92" fmla="*/ 545 h 10000"/>
              <a:gd name="connsiteX93" fmla="*/ 8862 w 9920"/>
              <a:gd name="connsiteY93" fmla="*/ 4163 h 10000"/>
              <a:gd name="connsiteX94" fmla="*/ 8929 w 9920"/>
              <a:gd name="connsiteY94" fmla="*/ 5700 h 10000"/>
              <a:gd name="connsiteX95" fmla="*/ 9091 w 9920"/>
              <a:gd name="connsiteY95" fmla="*/ 5700 h 10000"/>
              <a:gd name="connsiteX96" fmla="*/ 9162 w 9920"/>
              <a:gd name="connsiteY96" fmla="*/ 5156 h 10000"/>
              <a:gd name="connsiteX97" fmla="*/ 9242 w 9920"/>
              <a:gd name="connsiteY97" fmla="*/ 5156 h 10000"/>
              <a:gd name="connsiteX98" fmla="*/ 9309 w 9920"/>
              <a:gd name="connsiteY98" fmla="*/ 5700 h 10000"/>
              <a:gd name="connsiteX99" fmla="*/ 9473 w 9920"/>
              <a:gd name="connsiteY99" fmla="*/ 5272 h 10000"/>
              <a:gd name="connsiteX100" fmla="*/ 9540 w 9920"/>
              <a:gd name="connsiteY100" fmla="*/ 4280 h 10000"/>
              <a:gd name="connsiteX101" fmla="*/ 9623 w 9920"/>
              <a:gd name="connsiteY101" fmla="*/ 5058 h 10000"/>
              <a:gd name="connsiteX102" fmla="*/ 9701 w 9920"/>
              <a:gd name="connsiteY102" fmla="*/ 5058 h 10000"/>
              <a:gd name="connsiteX103" fmla="*/ 9852 w 9920"/>
              <a:gd name="connsiteY103" fmla="*/ 4611 h 10000"/>
              <a:gd name="connsiteX104" fmla="*/ 9920 w 9920"/>
              <a:gd name="connsiteY104" fmla="*/ 5058 h 10000"/>
              <a:gd name="connsiteX0" fmla="*/ 0 w 9931"/>
              <a:gd name="connsiteY0" fmla="*/ 10000 h 10000"/>
              <a:gd name="connsiteX1" fmla="*/ 164 w 9931"/>
              <a:gd name="connsiteY1" fmla="*/ 9767 h 10000"/>
              <a:gd name="connsiteX2" fmla="*/ 231 w 9931"/>
              <a:gd name="connsiteY2" fmla="*/ 9767 h 10000"/>
              <a:gd name="connsiteX3" fmla="*/ 315 w 9931"/>
              <a:gd name="connsiteY3" fmla="*/ 9339 h 10000"/>
              <a:gd name="connsiteX4" fmla="*/ 381 w 9931"/>
              <a:gd name="connsiteY4" fmla="*/ 9125 h 10000"/>
              <a:gd name="connsiteX5" fmla="*/ 545 w 9931"/>
              <a:gd name="connsiteY5" fmla="*/ 8560 h 10000"/>
              <a:gd name="connsiteX6" fmla="*/ 616 w 9931"/>
              <a:gd name="connsiteY6" fmla="*/ 8560 h 10000"/>
              <a:gd name="connsiteX7" fmla="*/ 696 w 9931"/>
              <a:gd name="connsiteY7" fmla="*/ 7568 h 10000"/>
              <a:gd name="connsiteX8" fmla="*/ 778 w 9931"/>
              <a:gd name="connsiteY8" fmla="*/ 7568 h 10000"/>
              <a:gd name="connsiteX9" fmla="*/ 928 w 9931"/>
              <a:gd name="connsiteY9" fmla="*/ 7685 h 10000"/>
              <a:gd name="connsiteX10" fmla="*/ 1008 w 9931"/>
              <a:gd name="connsiteY10" fmla="*/ 7802 h 10000"/>
              <a:gd name="connsiteX11" fmla="*/ 1080 w 9931"/>
              <a:gd name="connsiteY11" fmla="*/ 7354 h 10000"/>
              <a:gd name="connsiteX12" fmla="*/ 1161 w 9931"/>
              <a:gd name="connsiteY12" fmla="*/ 7237 h 10000"/>
              <a:gd name="connsiteX13" fmla="*/ 1310 w 9931"/>
              <a:gd name="connsiteY13" fmla="*/ 5603 h 10000"/>
              <a:gd name="connsiteX14" fmla="*/ 1392 w 9931"/>
              <a:gd name="connsiteY14" fmla="*/ 4942 h 10000"/>
              <a:gd name="connsiteX15" fmla="*/ 1460 w 9931"/>
              <a:gd name="connsiteY15" fmla="*/ 5603 h 10000"/>
              <a:gd name="connsiteX16" fmla="*/ 1545 w 9931"/>
              <a:gd name="connsiteY16" fmla="*/ 5700 h 10000"/>
              <a:gd name="connsiteX17" fmla="*/ 1696 w 9931"/>
              <a:gd name="connsiteY17" fmla="*/ 5370 h 10000"/>
              <a:gd name="connsiteX18" fmla="*/ 1775 w 9931"/>
              <a:gd name="connsiteY18" fmla="*/ 5700 h 10000"/>
              <a:gd name="connsiteX19" fmla="*/ 1846 w 9931"/>
              <a:gd name="connsiteY19" fmla="*/ 5272 h 10000"/>
              <a:gd name="connsiteX20" fmla="*/ 1927 w 9931"/>
              <a:gd name="connsiteY20" fmla="*/ 5603 h 10000"/>
              <a:gd name="connsiteX21" fmla="*/ 2075 w 9931"/>
              <a:gd name="connsiteY21" fmla="*/ 5058 h 10000"/>
              <a:gd name="connsiteX22" fmla="*/ 2156 w 9931"/>
              <a:gd name="connsiteY22" fmla="*/ 5370 h 10000"/>
              <a:gd name="connsiteX23" fmla="*/ 2241 w 9931"/>
              <a:gd name="connsiteY23" fmla="*/ 5156 h 10000"/>
              <a:gd name="connsiteX24" fmla="*/ 2307 w 9931"/>
              <a:gd name="connsiteY24" fmla="*/ 5486 h 10000"/>
              <a:gd name="connsiteX25" fmla="*/ 2472 w 9931"/>
              <a:gd name="connsiteY25" fmla="*/ 4611 h 10000"/>
              <a:gd name="connsiteX26" fmla="*/ 2540 w 9931"/>
              <a:gd name="connsiteY26" fmla="*/ 5156 h 10000"/>
              <a:gd name="connsiteX27" fmla="*/ 2623 w 9931"/>
              <a:gd name="connsiteY27" fmla="*/ 5272 h 10000"/>
              <a:gd name="connsiteX28" fmla="*/ 2688 w 9931"/>
              <a:gd name="connsiteY28" fmla="*/ 5603 h 10000"/>
              <a:gd name="connsiteX29" fmla="*/ 2777 w 9931"/>
              <a:gd name="connsiteY29" fmla="*/ 5058 h 10000"/>
              <a:gd name="connsiteX30" fmla="*/ 2927 w 9931"/>
              <a:gd name="connsiteY30" fmla="*/ 5486 h 10000"/>
              <a:gd name="connsiteX31" fmla="*/ 3005 w 9931"/>
              <a:gd name="connsiteY31" fmla="*/ 5603 h 10000"/>
              <a:gd name="connsiteX32" fmla="*/ 3086 w 9931"/>
              <a:gd name="connsiteY32" fmla="*/ 5370 h 10000"/>
              <a:gd name="connsiteX33" fmla="*/ 3157 w 9931"/>
              <a:gd name="connsiteY33" fmla="*/ 5370 h 10000"/>
              <a:gd name="connsiteX34" fmla="*/ 3323 w 9931"/>
              <a:gd name="connsiteY34" fmla="*/ 5370 h 10000"/>
              <a:gd name="connsiteX35" fmla="*/ 3388 w 9931"/>
              <a:gd name="connsiteY35" fmla="*/ 4611 h 10000"/>
              <a:gd name="connsiteX36" fmla="*/ 3474 w 9931"/>
              <a:gd name="connsiteY36" fmla="*/ 4942 h 10000"/>
              <a:gd name="connsiteX37" fmla="*/ 3536 w 9931"/>
              <a:gd name="connsiteY37" fmla="*/ 4728 h 10000"/>
              <a:gd name="connsiteX38" fmla="*/ 3703 w 9931"/>
              <a:gd name="connsiteY38" fmla="*/ 6031 h 10000"/>
              <a:gd name="connsiteX39" fmla="*/ 3769 w 9931"/>
              <a:gd name="connsiteY39" fmla="*/ 5272 h 10000"/>
              <a:gd name="connsiteX40" fmla="*/ 3852 w 9931"/>
              <a:gd name="connsiteY40" fmla="*/ 5272 h 10000"/>
              <a:gd name="connsiteX41" fmla="*/ 3933 w 9931"/>
              <a:gd name="connsiteY41" fmla="*/ 5272 h 10000"/>
              <a:gd name="connsiteX42" fmla="*/ 4084 w 9931"/>
              <a:gd name="connsiteY42" fmla="*/ 4611 h 10000"/>
              <a:gd name="connsiteX43" fmla="*/ 4154 w 9931"/>
              <a:gd name="connsiteY43" fmla="*/ 5370 h 10000"/>
              <a:gd name="connsiteX44" fmla="*/ 4235 w 9931"/>
              <a:gd name="connsiteY44" fmla="*/ 5486 h 10000"/>
              <a:gd name="connsiteX45" fmla="*/ 4317 w 9931"/>
              <a:gd name="connsiteY45" fmla="*/ 5058 h 10000"/>
              <a:gd name="connsiteX46" fmla="*/ 4466 w 9931"/>
              <a:gd name="connsiteY46" fmla="*/ 5603 h 10000"/>
              <a:gd name="connsiteX47" fmla="*/ 4550 w 9931"/>
              <a:gd name="connsiteY47" fmla="*/ 4611 h 10000"/>
              <a:gd name="connsiteX48" fmla="*/ 4616 w 9931"/>
              <a:gd name="connsiteY48" fmla="*/ 4825 h 10000"/>
              <a:gd name="connsiteX49" fmla="*/ 4700 w 9931"/>
              <a:gd name="connsiteY49" fmla="*/ 4397 h 10000"/>
              <a:gd name="connsiteX50" fmla="*/ 4847 w 9931"/>
              <a:gd name="connsiteY50" fmla="*/ 5058 h 10000"/>
              <a:gd name="connsiteX51" fmla="*/ 4930 w 9931"/>
              <a:gd name="connsiteY51" fmla="*/ 5156 h 10000"/>
              <a:gd name="connsiteX52" fmla="*/ 4999 w 9931"/>
              <a:gd name="connsiteY52" fmla="*/ 4825 h 10000"/>
              <a:gd name="connsiteX53" fmla="*/ 5080 w 9931"/>
              <a:gd name="connsiteY53" fmla="*/ 5156 h 10000"/>
              <a:gd name="connsiteX54" fmla="*/ 5231 w 9931"/>
              <a:gd name="connsiteY54" fmla="*/ 5156 h 10000"/>
              <a:gd name="connsiteX55" fmla="*/ 5316 w 9931"/>
              <a:gd name="connsiteY55" fmla="*/ 5486 h 10000"/>
              <a:gd name="connsiteX56" fmla="*/ 5396 w 9931"/>
              <a:gd name="connsiteY56" fmla="*/ 5370 h 10000"/>
              <a:gd name="connsiteX57" fmla="*/ 5464 w 9931"/>
              <a:gd name="connsiteY57" fmla="*/ 5272 h 10000"/>
              <a:gd name="connsiteX58" fmla="*/ 5617 w 9931"/>
              <a:gd name="connsiteY58" fmla="*/ 4942 h 10000"/>
              <a:gd name="connsiteX59" fmla="*/ 5692 w 9931"/>
              <a:gd name="connsiteY59" fmla="*/ 4942 h 10000"/>
              <a:gd name="connsiteX60" fmla="*/ 5781 w 9931"/>
              <a:gd name="connsiteY60" fmla="*/ 5272 h 10000"/>
              <a:gd name="connsiteX61" fmla="*/ 5847 w 9931"/>
              <a:gd name="connsiteY61" fmla="*/ 5486 h 10000"/>
              <a:gd name="connsiteX62" fmla="*/ 6009 w 9931"/>
              <a:gd name="connsiteY62" fmla="*/ 5156 h 10000"/>
              <a:gd name="connsiteX63" fmla="*/ 6078 w 9931"/>
              <a:gd name="connsiteY63" fmla="*/ 7354 h 10000"/>
              <a:gd name="connsiteX64" fmla="*/ 6161 w 9931"/>
              <a:gd name="connsiteY64" fmla="*/ 8016 h 10000"/>
              <a:gd name="connsiteX65" fmla="*/ 6243 w 9931"/>
              <a:gd name="connsiteY65" fmla="*/ 7140 h 10000"/>
              <a:gd name="connsiteX66" fmla="*/ 6391 w 9931"/>
              <a:gd name="connsiteY66" fmla="*/ 6265 h 10000"/>
              <a:gd name="connsiteX67" fmla="*/ 6462 w 9931"/>
              <a:gd name="connsiteY67" fmla="*/ 6148 h 10000"/>
              <a:gd name="connsiteX68" fmla="*/ 6543 w 9931"/>
              <a:gd name="connsiteY68" fmla="*/ 5486 h 10000"/>
              <a:gd name="connsiteX69" fmla="*/ 6623 w 9931"/>
              <a:gd name="connsiteY69" fmla="*/ 5700 h 10000"/>
              <a:gd name="connsiteX70" fmla="*/ 6696 w 9931"/>
              <a:gd name="connsiteY70" fmla="*/ 5156 h 10000"/>
              <a:gd name="connsiteX71" fmla="*/ 6857 w 9931"/>
              <a:gd name="connsiteY71" fmla="*/ 4942 h 10000"/>
              <a:gd name="connsiteX72" fmla="*/ 6924 w 9931"/>
              <a:gd name="connsiteY72" fmla="*/ 5370 h 10000"/>
              <a:gd name="connsiteX73" fmla="*/ 7008 w 9931"/>
              <a:gd name="connsiteY73" fmla="*/ 5486 h 10000"/>
              <a:gd name="connsiteX74" fmla="*/ 7075 w 9931"/>
              <a:gd name="connsiteY74" fmla="*/ 6362 h 10000"/>
              <a:gd name="connsiteX75" fmla="*/ 7238 w 9931"/>
              <a:gd name="connsiteY75" fmla="*/ 6265 h 10000"/>
              <a:gd name="connsiteX76" fmla="*/ 7305 w 9931"/>
              <a:gd name="connsiteY76" fmla="*/ 5817 h 10000"/>
              <a:gd name="connsiteX77" fmla="*/ 7389 w 9931"/>
              <a:gd name="connsiteY77" fmla="*/ 7023 h 10000"/>
              <a:gd name="connsiteX78" fmla="*/ 7473 w 9931"/>
              <a:gd name="connsiteY78" fmla="*/ 2743 h 10000"/>
              <a:gd name="connsiteX79" fmla="*/ 7622 w 9931"/>
              <a:gd name="connsiteY79" fmla="*/ 0 h 10000"/>
              <a:gd name="connsiteX80" fmla="*/ 7703 w 9931"/>
              <a:gd name="connsiteY80" fmla="*/ 1323 h 10000"/>
              <a:gd name="connsiteX81" fmla="*/ 7769 w 9931"/>
              <a:gd name="connsiteY81" fmla="*/ 875 h 10000"/>
              <a:gd name="connsiteX82" fmla="*/ 7853 w 9931"/>
              <a:gd name="connsiteY82" fmla="*/ 2082 h 10000"/>
              <a:gd name="connsiteX83" fmla="*/ 8005 w 9931"/>
              <a:gd name="connsiteY83" fmla="*/ 1751 h 10000"/>
              <a:gd name="connsiteX84" fmla="*/ 8085 w 9931"/>
              <a:gd name="connsiteY84" fmla="*/ 1751 h 10000"/>
              <a:gd name="connsiteX85" fmla="*/ 8156 w 9931"/>
              <a:gd name="connsiteY85" fmla="*/ 1965 h 10000"/>
              <a:gd name="connsiteX86" fmla="*/ 8235 w 9931"/>
              <a:gd name="connsiteY86" fmla="*/ 2626 h 10000"/>
              <a:gd name="connsiteX87" fmla="*/ 8388 w 9931"/>
              <a:gd name="connsiteY87" fmla="*/ 1634 h 10000"/>
              <a:gd name="connsiteX88" fmla="*/ 8469 w 9931"/>
              <a:gd name="connsiteY88" fmla="*/ 2082 h 10000"/>
              <a:gd name="connsiteX89" fmla="*/ 8537 w 9931"/>
              <a:gd name="connsiteY89" fmla="*/ 1965 h 10000"/>
              <a:gd name="connsiteX90" fmla="*/ 8620 w 9931"/>
              <a:gd name="connsiteY90" fmla="*/ 992 h 10000"/>
              <a:gd name="connsiteX91" fmla="*/ 8772 w 9931"/>
              <a:gd name="connsiteY91" fmla="*/ 1206 h 10000"/>
              <a:gd name="connsiteX92" fmla="*/ 8851 w 9931"/>
              <a:gd name="connsiteY92" fmla="*/ 545 h 10000"/>
              <a:gd name="connsiteX93" fmla="*/ 8933 w 9931"/>
              <a:gd name="connsiteY93" fmla="*/ 4163 h 10000"/>
              <a:gd name="connsiteX94" fmla="*/ 9001 w 9931"/>
              <a:gd name="connsiteY94" fmla="*/ 5700 h 10000"/>
              <a:gd name="connsiteX95" fmla="*/ 9164 w 9931"/>
              <a:gd name="connsiteY95" fmla="*/ 5700 h 10000"/>
              <a:gd name="connsiteX96" fmla="*/ 9236 w 9931"/>
              <a:gd name="connsiteY96" fmla="*/ 5156 h 10000"/>
              <a:gd name="connsiteX97" fmla="*/ 9317 w 9931"/>
              <a:gd name="connsiteY97" fmla="*/ 5156 h 10000"/>
              <a:gd name="connsiteX98" fmla="*/ 9384 w 9931"/>
              <a:gd name="connsiteY98" fmla="*/ 5700 h 10000"/>
              <a:gd name="connsiteX99" fmla="*/ 9549 w 9931"/>
              <a:gd name="connsiteY99" fmla="*/ 5272 h 10000"/>
              <a:gd name="connsiteX100" fmla="*/ 9617 w 9931"/>
              <a:gd name="connsiteY100" fmla="*/ 4280 h 10000"/>
              <a:gd name="connsiteX101" fmla="*/ 9701 w 9931"/>
              <a:gd name="connsiteY101" fmla="*/ 5058 h 10000"/>
              <a:gd name="connsiteX102" fmla="*/ 9779 w 9931"/>
              <a:gd name="connsiteY102" fmla="*/ 5058 h 10000"/>
              <a:gd name="connsiteX103" fmla="*/ 9931 w 9931"/>
              <a:gd name="connsiteY103" fmla="*/ 4611 h 10000"/>
              <a:gd name="connsiteX0" fmla="*/ 0 w 9847"/>
              <a:gd name="connsiteY0" fmla="*/ 10000 h 10000"/>
              <a:gd name="connsiteX1" fmla="*/ 165 w 9847"/>
              <a:gd name="connsiteY1" fmla="*/ 9767 h 10000"/>
              <a:gd name="connsiteX2" fmla="*/ 233 w 9847"/>
              <a:gd name="connsiteY2" fmla="*/ 9767 h 10000"/>
              <a:gd name="connsiteX3" fmla="*/ 317 w 9847"/>
              <a:gd name="connsiteY3" fmla="*/ 9339 h 10000"/>
              <a:gd name="connsiteX4" fmla="*/ 384 w 9847"/>
              <a:gd name="connsiteY4" fmla="*/ 9125 h 10000"/>
              <a:gd name="connsiteX5" fmla="*/ 549 w 9847"/>
              <a:gd name="connsiteY5" fmla="*/ 8560 h 10000"/>
              <a:gd name="connsiteX6" fmla="*/ 620 w 9847"/>
              <a:gd name="connsiteY6" fmla="*/ 8560 h 10000"/>
              <a:gd name="connsiteX7" fmla="*/ 701 w 9847"/>
              <a:gd name="connsiteY7" fmla="*/ 7568 h 10000"/>
              <a:gd name="connsiteX8" fmla="*/ 783 w 9847"/>
              <a:gd name="connsiteY8" fmla="*/ 7568 h 10000"/>
              <a:gd name="connsiteX9" fmla="*/ 934 w 9847"/>
              <a:gd name="connsiteY9" fmla="*/ 7685 h 10000"/>
              <a:gd name="connsiteX10" fmla="*/ 1015 w 9847"/>
              <a:gd name="connsiteY10" fmla="*/ 7802 h 10000"/>
              <a:gd name="connsiteX11" fmla="*/ 1088 w 9847"/>
              <a:gd name="connsiteY11" fmla="*/ 7354 h 10000"/>
              <a:gd name="connsiteX12" fmla="*/ 1169 w 9847"/>
              <a:gd name="connsiteY12" fmla="*/ 7237 h 10000"/>
              <a:gd name="connsiteX13" fmla="*/ 1319 w 9847"/>
              <a:gd name="connsiteY13" fmla="*/ 5603 h 10000"/>
              <a:gd name="connsiteX14" fmla="*/ 1402 w 9847"/>
              <a:gd name="connsiteY14" fmla="*/ 4942 h 10000"/>
              <a:gd name="connsiteX15" fmla="*/ 1470 w 9847"/>
              <a:gd name="connsiteY15" fmla="*/ 5603 h 10000"/>
              <a:gd name="connsiteX16" fmla="*/ 1556 w 9847"/>
              <a:gd name="connsiteY16" fmla="*/ 5700 h 10000"/>
              <a:gd name="connsiteX17" fmla="*/ 1708 w 9847"/>
              <a:gd name="connsiteY17" fmla="*/ 5370 h 10000"/>
              <a:gd name="connsiteX18" fmla="*/ 1787 w 9847"/>
              <a:gd name="connsiteY18" fmla="*/ 5700 h 10000"/>
              <a:gd name="connsiteX19" fmla="*/ 1859 w 9847"/>
              <a:gd name="connsiteY19" fmla="*/ 5272 h 10000"/>
              <a:gd name="connsiteX20" fmla="*/ 1940 w 9847"/>
              <a:gd name="connsiteY20" fmla="*/ 5603 h 10000"/>
              <a:gd name="connsiteX21" fmla="*/ 2089 w 9847"/>
              <a:gd name="connsiteY21" fmla="*/ 5058 h 10000"/>
              <a:gd name="connsiteX22" fmla="*/ 2171 w 9847"/>
              <a:gd name="connsiteY22" fmla="*/ 5370 h 10000"/>
              <a:gd name="connsiteX23" fmla="*/ 2257 w 9847"/>
              <a:gd name="connsiteY23" fmla="*/ 5156 h 10000"/>
              <a:gd name="connsiteX24" fmla="*/ 2323 w 9847"/>
              <a:gd name="connsiteY24" fmla="*/ 5486 h 10000"/>
              <a:gd name="connsiteX25" fmla="*/ 2489 w 9847"/>
              <a:gd name="connsiteY25" fmla="*/ 4611 h 10000"/>
              <a:gd name="connsiteX26" fmla="*/ 2558 w 9847"/>
              <a:gd name="connsiteY26" fmla="*/ 5156 h 10000"/>
              <a:gd name="connsiteX27" fmla="*/ 2641 w 9847"/>
              <a:gd name="connsiteY27" fmla="*/ 5272 h 10000"/>
              <a:gd name="connsiteX28" fmla="*/ 2707 w 9847"/>
              <a:gd name="connsiteY28" fmla="*/ 5603 h 10000"/>
              <a:gd name="connsiteX29" fmla="*/ 2796 w 9847"/>
              <a:gd name="connsiteY29" fmla="*/ 5058 h 10000"/>
              <a:gd name="connsiteX30" fmla="*/ 2947 w 9847"/>
              <a:gd name="connsiteY30" fmla="*/ 5486 h 10000"/>
              <a:gd name="connsiteX31" fmla="*/ 3026 w 9847"/>
              <a:gd name="connsiteY31" fmla="*/ 5603 h 10000"/>
              <a:gd name="connsiteX32" fmla="*/ 3107 w 9847"/>
              <a:gd name="connsiteY32" fmla="*/ 5370 h 10000"/>
              <a:gd name="connsiteX33" fmla="*/ 3179 w 9847"/>
              <a:gd name="connsiteY33" fmla="*/ 5370 h 10000"/>
              <a:gd name="connsiteX34" fmla="*/ 3346 w 9847"/>
              <a:gd name="connsiteY34" fmla="*/ 5370 h 10000"/>
              <a:gd name="connsiteX35" fmla="*/ 3412 w 9847"/>
              <a:gd name="connsiteY35" fmla="*/ 4611 h 10000"/>
              <a:gd name="connsiteX36" fmla="*/ 3498 w 9847"/>
              <a:gd name="connsiteY36" fmla="*/ 4942 h 10000"/>
              <a:gd name="connsiteX37" fmla="*/ 3561 w 9847"/>
              <a:gd name="connsiteY37" fmla="*/ 4728 h 10000"/>
              <a:gd name="connsiteX38" fmla="*/ 3729 w 9847"/>
              <a:gd name="connsiteY38" fmla="*/ 6031 h 10000"/>
              <a:gd name="connsiteX39" fmla="*/ 3795 w 9847"/>
              <a:gd name="connsiteY39" fmla="*/ 5272 h 10000"/>
              <a:gd name="connsiteX40" fmla="*/ 3879 w 9847"/>
              <a:gd name="connsiteY40" fmla="*/ 5272 h 10000"/>
              <a:gd name="connsiteX41" fmla="*/ 3960 w 9847"/>
              <a:gd name="connsiteY41" fmla="*/ 5272 h 10000"/>
              <a:gd name="connsiteX42" fmla="*/ 4112 w 9847"/>
              <a:gd name="connsiteY42" fmla="*/ 4611 h 10000"/>
              <a:gd name="connsiteX43" fmla="*/ 4183 w 9847"/>
              <a:gd name="connsiteY43" fmla="*/ 5370 h 10000"/>
              <a:gd name="connsiteX44" fmla="*/ 4264 w 9847"/>
              <a:gd name="connsiteY44" fmla="*/ 5486 h 10000"/>
              <a:gd name="connsiteX45" fmla="*/ 4347 w 9847"/>
              <a:gd name="connsiteY45" fmla="*/ 5058 h 10000"/>
              <a:gd name="connsiteX46" fmla="*/ 4497 w 9847"/>
              <a:gd name="connsiteY46" fmla="*/ 5603 h 10000"/>
              <a:gd name="connsiteX47" fmla="*/ 4582 w 9847"/>
              <a:gd name="connsiteY47" fmla="*/ 4611 h 10000"/>
              <a:gd name="connsiteX48" fmla="*/ 4648 w 9847"/>
              <a:gd name="connsiteY48" fmla="*/ 4825 h 10000"/>
              <a:gd name="connsiteX49" fmla="*/ 4733 w 9847"/>
              <a:gd name="connsiteY49" fmla="*/ 4397 h 10000"/>
              <a:gd name="connsiteX50" fmla="*/ 4881 w 9847"/>
              <a:gd name="connsiteY50" fmla="*/ 5058 h 10000"/>
              <a:gd name="connsiteX51" fmla="*/ 4964 w 9847"/>
              <a:gd name="connsiteY51" fmla="*/ 5156 h 10000"/>
              <a:gd name="connsiteX52" fmla="*/ 5034 w 9847"/>
              <a:gd name="connsiteY52" fmla="*/ 4825 h 10000"/>
              <a:gd name="connsiteX53" fmla="*/ 5115 w 9847"/>
              <a:gd name="connsiteY53" fmla="*/ 5156 h 10000"/>
              <a:gd name="connsiteX54" fmla="*/ 5267 w 9847"/>
              <a:gd name="connsiteY54" fmla="*/ 5156 h 10000"/>
              <a:gd name="connsiteX55" fmla="*/ 5353 w 9847"/>
              <a:gd name="connsiteY55" fmla="*/ 5486 h 10000"/>
              <a:gd name="connsiteX56" fmla="*/ 5433 w 9847"/>
              <a:gd name="connsiteY56" fmla="*/ 5370 h 10000"/>
              <a:gd name="connsiteX57" fmla="*/ 5502 w 9847"/>
              <a:gd name="connsiteY57" fmla="*/ 5272 h 10000"/>
              <a:gd name="connsiteX58" fmla="*/ 5656 w 9847"/>
              <a:gd name="connsiteY58" fmla="*/ 4942 h 10000"/>
              <a:gd name="connsiteX59" fmla="*/ 5732 w 9847"/>
              <a:gd name="connsiteY59" fmla="*/ 4942 h 10000"/>
              <a:gd name="connsiteX60" fmla="*/ 5821 w 9847"/>
              <a:gd name="connsiteY60" fmla="*/ 5272 h 10000"/>
              <a:gd name="connsiteX61" fmla="*/ 5888 w 9847"/>
              <a:gd name="connsiteY61" fmla="*/ 5486 h 10000"/>
              <a:gd name="connsiteX62" fmla="*/ 6051 w 9847"/>
              <a:gd name="connsiteY62" fmla="*/ 5156 h 10000"/>
              <a:gd name="connsiteX63" fmla="*/ 6120 w 9847"/>
              <a:gd name="connsiteY63" fmla="*/ 7354 h 10000"/>
              <a:gd name="connsiteX64" fmla="*/ 6204 w 9847"/>
              <a:gd name="connsiteY64" fmla="*/ 8016 h 10000"/>
              <a:gd name="connsiteX65" fmla="*/ 6286 w 9847"/>
              <a:gd name="connsiteY65" fmla="*/ 7140 h 10000"/>
              <a:gd name="connsiteX66" fmla="*/ 6435 w 9847"/>
              <a:gd name="connsiteY66" fmla="*/ 6265 h 10000"/>
              <a:gd name="connsiteX67" fmla="*/ 6507 w 9847"/>
              <a:gd name="connsiteY67" fmla="*/ 6148 h 10000"/>
              <a:gd name="connsiteX68" fmla="*/ 6588 w 9847"/>
              <a:gd name="connsiteY68" fmla="*/ 5486 h 10000"/>
              <a:gd name="connsiteX69" fmla="*/ 6669 w 9847"/>
              <a:gd name="connsiteY69" fmla="*/ 5700 h 10000"/>
              <a:gd name="connsiteX70" fmla="*/ 6743 w 9847"/>
              <a:gd name="connsiteY70" fmla="*/ 5156 h 10000"/>
              <a:gd name="connsiteX71" fmla="*/ 6905 w 9847"/>
              <a:gd name="connsiteY71" fmla="*/ 4942 h 10000"/>
              <a:gd name="connsiteX72" fmla="*/ 6972 w 9847"/>
              <a:gd name="connsiteY72" fmla="*/ 5370 h 10000"/>
              <a:gd name="connsiteX73" fmla="*/ 7057 w 9847"/>
              <a:gd name="connsiteY73" fmla="*/ 5486 h 10000"/>
              <a:gd name="connsiteX74" fmla="*/ 7124 w 9847"/>
              <a:gd name="connsiteY74" fmla="*/ 6362 h 10000"/>
              <a:gd name="connsiteX75" fmla="*/ 7288 w 9847"/>
              <a:gd name="connsiteY75" fmla="*/ 6265 h 10000"/>
              <a:gd name="connsiteX76" fmla="*/ 7356 w 9847"/>
              <a:gd name="connsiteY76" fmla="*/ 5817 h 10000"/>
              <a:gd name="connsiteX77" fmla="*/ 7440 w 9847"/>
              <a:gd name="connsiteY77" fmla="*/ 7023 h 10000"/>
              <a:gd name="connsiteX78" fmla="*/ 7525 w 9847"/>
              <a:gd name="connsiteY78" fmla="*/ 2743 h 10000"/>
              <a:gd name="connsiteX79" fmla="*/ 7675 w 9847"/>
              <a:gd name="connsiteY79" fmla="*/ 0 h 10000"/>
              <a:gd name="connsiteX80" fmla="*/ 7757 w 9847"/>
              <a:gd name="connsiteY80" fmla="*/ 1323 h 10000"/>
              <a:gd name="connsiteX81" fmla="*/ 7823 w 9847"/>
              <a:gd name="connsiteY81" fmla="*/ 875 h 10000"/>
              <a:gd name="connsiteX82" fmla="*/ 7908 w 9847"/>
              <a:gd name="connsiteY82" fmla="*/ 2082 h 10000"/>
              <a:gd name="connsiteX83" fmla="*/ 8061 w 9847"/>
              <a:gd name="connsiteY83" fmla="*/ 1751 h 10000"/>
              <a:gd name="connsiteX84" fmla="*/ 8141 w 9847"/>
              <a:gd name="connsiteY84" fmla="*/ 1751 h 10000"/>
              <a:gd name="connsiteX85" fmla="*/ 8213 w 9847"/>
              <a:gd name="connsiteY85" fmla="*/ 1965 h 10000"/>
              <a:gd name="connsiteX86" fmla="*/ 8292 w 9847"/>
              <a:gd name="connsiteY86" fmla="*/ 2626 h 10000"/>
              <a:gd name="connsiteX87" fmla="*/ 8446 w 9847"/>
              <a:gd name="connsiteY87" fmla="*/ 1634 h 10000"/>
              <a:gd name="connsiteX88" fmla="*/ 8528 w 9847"/>
              <a:gd name="connsiteY88" fmla="*/ 2082 h 10000"/>
              <a:gd name="connsiteX89" fmla="*/ 8596 w 9847"/>
              <a:gd name="connsiteY89" fmla="*/ 1965 h 10000"/>
              <a:gd name="connsiteX90" fmla="*/ 8680 w 9847"/>
              <a:gd name="connsiteY90" fmla="*/ 992 h 10000"/>
              <a:gd name="connsiteX91" fmla="*/ 8833 w 9847"/>
              <a:gd name="connsiteY91" fmla="*/ 1206 h 10000"/>
              <a:gd name="connsiteX92" fmla="*/ 8912 w 9847"/>
              <a:gd name="connsiteY92" fmla="*/ 545 h 10000"/>
              <a:gd name="connsiteX93" fmla="*/ 8995 w 9847"/>
              <a:gd name="connsiteY93" fmla="*/ 4163 h 10000"/>
              <a:gd name="connsiteX94" fmla="*/ 9064 w 9847"/>
              <a:gd name="connsiteY94" fmla="*/ 5700 h 10000"/>
              <a:gd name="connsiteX95" fmla="*/ 9228 w 9847"/>
              <a:gd name="connsiteY95" fmla="*/ 5700 h 10000"/>
              <a:gd name="connsiteX96" fmla="*/ 9300 w 9847"/>
              <a:gd name="connsiteY96" fmla="*/ 5156 h 10000"/>
              <a:gd name="connsiteX97" fmla="*/ 9382 w 9847"/>
              <a:gd name="connsiteY97" fmla="*/ 5156 h 10000"/>
              <a:gd name="connsiteX98" fmla="*/ 9449 w 9847"/>
              <a:gd name="connsiteY98" fmla="*/ 5700 h 10000"/>
              <a:gd name="connsiteX99" fmla="*/ 9615 w 9847"/>
              <a:gd name="connsiteY99" fmla="*/ 5272 h 10000"/>
              <a:gd name="connsiteX100" fmla="*/ 9684 w 9847"/>
              <a:gd name="connsiteY100" fmla="*/ 4280 h 10000"/>
              <a:gd name="connsiteX101" fmla="*/ 9768 w 9847"/>
              <a:gd name="connsiteY101" fmla="*/ 5058 h 10000"/>
              <a:gd name="connsiteX102" fmla="*/ 9847 w 9847"/>
              <a:gd name="connsiteY102" fmla="*/ 5058 h 10000"/>
              <a:gd name="connsiteX0" fmla="*/ 0 w 9920"/>
              <a:gd name="connsiteY0" fmla="*/ 10000 h 10000"/>
              <a:gd name="connsiteX1" fmla="*/ 168 w 9920"/>
              <a:gd name="connsiteY1" fmla="*/ 9767 h 10000"/>
              <a:gd name="connsiteX2" fmla="*/ 237 w 9920"/>
              <a:gd name="connsiteY2" fmla="*/ 9767 h 10000"/>
              <a:gd name="connsiteX3" fmla="*/ 322 w 9920"/>
              <a:gd name="connsiteY3" fmla="*/ 9339 h 10000"/>
              <a:gd name="connsiteX4" fmla="*/ 390 w 9920"/>
              <a:gd name="connsiteY4" fmla="*/ 9125 h 10000"/>
              <a:gd name="connsiteX5" fmla="*/ 558 w 9920"/>
              <a:gd name="connsiteY5" fmla="*/ 8560 h 10000"/>
              <a:gd name="connsiteX6" fmla="*/ 630 w 9920"/>
              <a:gd name="connsiteY6" fmla="*/ 8560 h 10000"/>
              <a:gd name="connsiteX7" fmla="*/ 712 w 9920"/>
              <a:gd name="connsiteY7" fmla="*/ 7568 h 10000"/>
              <a:gd name="connsiteX8" fmla="*/ 795 w 9920"/>
              <a:gd name="connsiteY8" fmla="*/ 7568 h 10000"/>
              <a:gd name="connsiteX9" fmla="*/ 949 w 9920"/>
              <a:gd name="connsiteY9" fmla="*/ 7685 h 10000"/>
              <a:gd name="connsiteX10" fmla="*/ 1031 w 9920"/>
              <a:gd name="connsiteY10" fmla="*/ 7802 h 10000"/>
              <a:gd name="connsiteX11" fmla="*/ 1105 w 9920"/>
              <a:gd name="connsiteY11" fmla="*/ 7354 h 10000"/>
              <a:gd name="connsiteX12" fmla="*/ 1187 w 9920"/>
              <a:gd name="connsiteY12" fmla="*/ 7237 h 10000"/>
              <a:gd name="connsiteX13" fmla="*/ 1339 w 9920"/>
              <a:gd name="connsiteY13" fmla="*/ 5603 h 10000"/>
              <a:gd name="connsiteX14" fmla="*/ 1424 w 9920"/>
              <a:gd name="connsiteY14" fmla="*/ 4942 h 10000"/>
              <a:gd name="connsiteX15" fmla="*/ 1493 w 9920"/>
              <a:gd name="connsiteY15" fmla="*/ 5603 h 10000"/>
              <a:gd name="connsiteX16" fmla="*/ 1580 w 9920"/>
              <a:gd name="connsiteY16" fmla="*/ 5700 h 10000"/>
              <a:gd name="connsiteX17" fmla="*/ 1735 w 9920"/>
              <a:gd name="connsiteY17" fmla="*/ 5370 h 10000"/>
              <a:gd name="connsiteX18" fmla="*/ 1815 w 9920"/>
              <a:gd name="connsiteY18" fmla="*/ 5700 h 10000"/>
              <a:gd name="connsiteX19" fmla="*/ 1888 w 9920"/>
              <a:gd name="connsiteY19" fmla="*/ 5272 h 10000"/>
              <a:gd name="connsiteX20" fmla="*/ 1970 w 9920"/>
              <a:gd name="connsiteY20" fmla="*/ 5603 h 10000"/>
              <a:gd name="connsiteX21" fmla="*/ 2121 w 9920"/>
              <a:gd name="connsiteY21" fmla="*/ 5058 h 10000"/>
              <a:gd name="connsiteX22" fmla="*/ 2205 w 9920"/>
              <a:gd name="connsiteY22" fmla="*/ 5370 h 10000"/>
              <a:gd name="connsiteX23" fmla="*/ 2292 w 9920"/>
              <a:gd name="connsiteY23" fmla="*/ 5156 h 10000"/>
              <a:gd name="connsiteX24" fmla="*/ 2359 w 9920"/>
              <a:gd name="connsiteY24" fmla="*/ 5486 h 10000"/>
              <a:gd name="connsiteX25" fmla="*/ 2528 w 9920"/>
              <a:gd name="connsiteY25" fmla="*/ 4611 h 10000"/>
              <a:gd name="connsiteX26" fmla="*/ 2598 w 9920"/>
              <a:gd name="connsiteY26" fmla="*/ 5156 h 10000"/>
              <a:gd name="connsiteX27" fmla="*/ 2682 w 9920"/>
              <a:gd name="connsiteY27" fmla="*/ 5272 h 10000"/>
              <a:gd name="connsiteX28" fmla="*/ 2749 w 9920"/>
              <a:gd name="connsiteY28" fmla="*/ 5603 h 10000"/>
              <a:gd name="connsiteX29" fmla="*/ 2839 w 9920"/>
              <a:gd name="connsiteY29" fmla="*/ 5058 h 10000"/>
              <a:gd name="connsiteX30" fmla="*/ 2993 w 9920"/>
              <a:gd name="connsiteY30" fmla="*/ 5486 h 10000"/>
              <a:gd name="connsiteX31" fmla="*/ 3073 w 9920"/>
              <a:gd name="connsiteY31" fmla="*/ 5603 h 10000"/>
              <a:gd name="connsiteX32" fmla="*/ 3155 w 9920"/>
              <a:gd name="connsiteY32" fmla="*/ 5370 h 10000"/>
              <a:gd name="connsiteX33" fmla="*/ 3228 w 9920"/>
              <a:gd name="connsiteY33" fmla="*/ 5370 h 10000"/>
              <a:gd name="connsiteX34" fmla="*/ 3398 w 9920"/>
              <a:gd name="connsiteY34" fmla="*/ 5370 h 10000"/>
              <a:gd name="connsiteX35" fmla="*/ 3465 w 9920"/>
              <a:gd name="connsiteY35" fmla="*/ 4611 h 10000"/>
              <a:gd name="connsiteX36" fmla="*/ 3552 w 9920"/>
              <a:gd name="connsiteY36" fmla="*/ 4942 h 10000"/>
              <a:gd name="connsiteX37" fmla="*/ 3616 w 9920"/>
              <a:gd name="connsiteY37" fmla="*/ 4728 h 10000"/>
              <a:gd name="connsiteX38" fmla="*/ 3787 w 9920"/>
              <a:gd name="connsiteY38" fmla="*/ 6031 h 10000"/>
              <a:gd name="connsiteX39" fmla="*/ 3854 w 9920"/>
              <a:gd name="connsiteY39" fmla="*/ 5272 h 10000"/>
              <a:gd name="connsiteX40" fmla="*/ 3939 w 9920"/>
              <a:gd name="connsiteY40" fmla="*/ 5272 h 10000"/>
              <a:gd name="connsiteX41" fmla="*/ 4022 w 9920"/>
              <a:gd name="connsiteY41" fmla="*/ 5272 h 10000"/>
              <a:gd name="connsiteX42" fmla="*/ 4176 w 9920"/>
              <a:gd name="connsiteY42" fmla="*/ 4611 h 10000"/>
              <a:gd name="connsiteX43" fmla="*/ 4248 w 9920"/>
              <a:gd name="connsiteY43" fmla="*/ 5370 h 10000"/>
              <a:gd name="connsiteX44" fmla="*/ 4330 w 9920"/>
              <a:gd name="connsiteY44" fmla="*/ 5486 h 10000"/>
              <a:gd name="connsiteX45" fmla="*/ 4415 w 9920"/>
              <a:gd name="connsiteY45" fmla="*/ 5058 h 10000"/>
              <a:gd name="connsiteX46" fmla="*/ 4567 w 9920"/>
              <a:gd name="connsiteY46" fmla="*/ 5603 h 10000"/>
              <a:gd name="connsiteX47" fmla="*/ 4653 w 9920"/>
              <a:gd name="connsiteY47" fmla="*/ 4611 h 10000"/>
              <a:gd name="connsiteX48" fmla="*/ 4720 w 9920"/>
              <a:gd name="connsiteY48" fmla="*/ 4825 h 10000"/>
              <a:gd name="connsiteX49" fmla="*/ 4807 w 9920"/>
              <a:gd name="connsiteY49" fmla="*/ 4397 h 10000"/>
              <a:gd name="connsiteX50" fmla="*/ 4957 w 9920"/>
              <a:gd name="connsiteY50" fmla="*/ 5058 h 10000"/>
              <a:gd name="connsiteX51" fmla="*/ 5041 w 9920"/>
              <a:gd name="connsiteY51" fmla="*/ 5156 h 10000"/>
              <a:gd name="connsiteX52" fmla="*/ 5112 w 9920"/>
              <a:gd name="connsiteY52" fmla="*/ 4825 h 10000"/>
              <a:gd name="connsiteX53" fmla="*/ 5194 w 9920"/>
              <a:gd name="connsiteY53" fmla="*/ 5156 h 10000"/>
              <a:gd name="connsiteX54" fmla="*/ 5349 w 9920"/>
              <a:gd name="connsiteY54" fmla="*/ 5156 h 10000"/>
              <a:gd name="connsiteX55" fmla="*/ 5436 w 9920"/>
              <a:gd name="connsiteY55" fmla="*/ 5486 h 10000"/>
              <a:gd name="connsiteX56" fmla="*/ 5517 w 9920"/>
              <a:gd name="connsiteY56" fmla="*/ 5370 h 10000"/>
              <a:gd name="connsiteX57" fmla="*/ 5587 w 9920"/>
              <a:gd name="connsiteY57" fmla="*/ 5272 h 10000"/>
              <a:gd name="connsiteX58" fmla="*/ 5744 w 9920"/>
              <a:gd name="connsiteY58" fmla="*/ 4942 h 10000"/>
              <a:gd name="connsiteX59" fmla="*/ 5821 w 9920"/>
              <a:gd name="connsiteY59" fmla="*/ 4942 h 10000"/>
              <a:gd name="connsiteX60" fmla="*/ 5911 w 9920"/>
              <a:gd name="connsiteY60" fmla="*/ 5272 h 10000"/>
              <a:gd name="connsiteX61" fmla="*/ 5979 w 9920"/>
              <a:gd name="connsiteY61" fmla="*/ 5486 h 10000"/>
              <a:gd name="connsiteX62" fmla="*/ 6145 w 9920"/>
              <a:gd name="connsiteY62" fmla="*/ 5156 h 10000"/>
              <a:gd name="connsiteX63" fmla="*/ 6215 w 9920"/>
              <a:gd name="connsiteY63" fmla="*/ 7354 h 10000"/>
              <a:gd name="connsiteX64" fmla="*/ 6300 w 9920"/>
              <a:gd name="connsiteY64" fmla="*/ 8016 h 10000"/>
              <a:gd name="connsiteX65" fmla="*/ 6384 w 9920"/>
              <a:gd name="connsiteY65" fmla="*/ 7140 h 10000"/>
              <a:gd name="connsiteX66" fmla="*/ 6535 w 9920"/>
              <a:gd name="connsiteY66" fmla="*/ 6265 h 10000"/>
              <a:gd name="connsiteX67" fmla="*/ 6608 w 9920"/>
              <a:gd name="connsiteY67" fmla="*/ 6148 h 10000"/>
              <a:gd name="connsiteX68" fmla="*/ 6690 w 9920"/>
              <a:gd name="connsiteY68" fmla="*/ 5486 h 10000"/>
              <a:gd name="connsiteX69" fmla="*/ 6773 w 9920"/>
              <a:gd name="connsiteY69" fmla="*/ 5700 h 10000"/>
              <a:gd name="connsiteX70" fmla="*/ 6848 w 9920"/>
              <a:gd name="connsiteY70" fmla="*/ 5156 h 10000"/>
              <a:gd name="connsiteX71" fmla="*/ 7012 w 9920"/>
              <a:gd name="connsiteY71" fmla="*/ 4942 h 10000"/>
              <a:gd name="connsiteX72" fmla="*/ 7080 w 9920"/>
              <a:gd name="connsiteY72" fmla="*/ 5370 h 10000"/>
              <a:gd name="connsiteX73" fmla="*/ 7167 w 9920"/>
              <a:gd name="connsiteY73" fmla="*/ 5486 h 10000"/>
              <a:gd name="connsiteX74" fmla="*/ 7235 w 9920"/>
              <a:gd name="connsiteY74" fmla="*/ 6362 h 10000"/>
              <a:gd name="connsiteX75" fmla="*/ 7401 w 9920"/>
              <a:gd name="connsiteY75" fmla="*/ 6265 h 10000"/>
              <a:gd name="connsiteX76" fmla="*/ 7470 w 9920"/>
              <a:gd name="connsiteY76" fmla="*/ 5817 h 10000"/>
              <a:gd name="connsiteX77" fmla="*/ 7556 w 9920"/>
              <a:gd name="connsiteY77" fmla="*/ 7023 h 10000"/>
              <a:gd name="connsiteX78" fmla="*/ 7642 w 9920"/>
              <a:gd name="connsiteY78" fmla="*/ 2743 h 10000"/>
              <a:gd name="connsiteX79" fmla="*/ 7794 w 9920"/>
              <a:gd name="connsiteY79" fmla="*/ 0 h 10000"/>
              <a:gd name="connsiteX80" fmla="*/ 7878 w 9920"/>
              <a:gd name="connsiteY80" fmla="*/ 1323 h 10000"/>
              <a:gd name="connsiteX81" fmla="*/ 7945 w 9920"/>
              <a:gd name="connsiteY81" fmla="*/ 875 h 10000"/>
              <a:gd name="connsiteX82" fmla="*/ 8031 w 9920"/>
              <a:gd name="connsiteY82" fmla="*/ 2082 h 10000"/>
              <a:gd name="connsiteX83" fmla="*/ 8186 w 9920"/>
              <a:gd name="connsiteY83" fmla="*/ 1751 h 10000"/>
              <a:gd name="connsiteX84" fmla="*/ 8267 w 9920"/>
              <a:gd name="connsiteY84" fmla="*/ 1751 h 10000"/>
              <a:gd name="connsiteX85" fmla="*/ 8341 w 9920"/>
              <a:gd name="connsiteY85" fmla="*/ 1965 h 10000"/>
              <a:gd name="connsiteX86" fmla="*/ 8421 w 9920"/>
              <a:gd name="connsiteY86" fmla="*/ 2626 h 10000"/>
              <a:gd name="connsiteX87" fmla="*/ 8577 w 9920"/>
              <a:gd name="connsiteY87" fmla="*/ 1634 h 10000"/>
              <a:gd name="connsiteX88" fmla="*/ 8661 w 9920"/>
              <a:gd name="connsiteY88" fmla="*/ 2082 h 10000"/>
              <a:gd name="connsiteX89" fmla="*/ 8730 w 9920"/>
              <a:gd name="connsiteY89" fmla="*/ 1965 h 10000"/>
              <a:gd name="connsiteX90" fmla="*/ 8815 w 9920"/>
              <a:gd name="connsiteY90" fmla="*/ 992 h 10000"/>
              <a:gd name="connsiteX91" fmla="*/ 8970 w 9920"/>
              <a:gd name="connsiteY91" fmla="*/ 1206 h 10000"/>
              <a:gd name="connsiteX92" fmla="*/ 9050 w 9920"/>
              <a:gd name="connsiteY92" fmla="*/ 545 h 10000"/>
              <a:gd name="connsiteX93" fmla="*/ 9135 w 9920"/>
              <a:gd name="connsiteY93" fmla="*/ 4163 h 10000"/>
              <a:gd name="connsiteX94" fmla="*/ 9205 w 9920"/>
              <a:gd name="connsiteY94" fmla="*/ 5700 h 10000"/>
              <a:gd name="connsiteX95" fmla="*/ 9371 w 9920"/>
              <a:gd name="connsiteY95" fmla="*/ 5700 h 10000"/>
              <a:gd name="connsiteX96" fmla="*/ 9445 w 9920"/>
              <a:gd name="connsiteY96" fmla="*/ 5156 h 10000"/>
              <a:gd name="connsiteX97" fmla="*/ 9528 w 9920"/>
              <a:gd name="connsiteY97" fmla="*/ 5156 h 10000"/>
              <a:gd name="connsiteX98" fmla="*/ 9596 w 9920"/>
              <a:gd name="connsiteY98" fmla="*/ 5700 h 10000"/>
              <a:gd name="connsiteX99" fmla="*/ 9764 w 9920"/>
              <a:gd name="connsiteY99" fmla="*/ 5272 h 10000"/>
              <a:gd name="connsiteX100" fmla="*/ 9834 w 9920"/>
              <a:gd name="connsiteY100" fmla="*/ 4280 h 10000"/>
              <a:gd name="connsiteX101" fmla="*/ 9920 w 9920"/>
              <a:gd name="connsiteY101" fmla="*/ 5058 h 10000"/>
              <a:gd name="connsiteX0" fmla="*/ 0 w 9913"/>
              <a:gd name="connsiteY0" fmla="*/ 10000 h 10000"/>
              <a:gd name="connsiteX1" fmla="*/ 169 w 9913"/>
              <a:gd name="connsiteY1" fmla="*/ 9767 h 10000"/>
              <a:gd name="connsiteX2" fmla="*/ 239 w 9913"/>
              <a:gd name="connsiteY2" fmla="*/ 9767 h 10000"/>
              <a:gd name="connsiteX3" fmla="*/ 325 w 9913"/>
              <a:gd name="connsiteY3" fmla="*/ 9339 h 10000"/>
              <a:gd name="connsiteX4" fmla="*/ 393 w 9913"/>
              <a:gd name="connsiteY4" fmla="*/ 9125 h 10000"/>
              <a:gd name="connsiteX5" fmla="*/ 563 w 9913"/>
              <a:gd name="connsiteY5" fmla="*/ 8560 h 10000"/>
              <a:gd name="connsiteX6" fmla="*/ 635 w 9913"/>
              <a:gd name="connsiteY6" fmla="*/ 8560 h 10000"/>
              <a:gd name="connsiteX7" fmla="*/ 718 w 9913"/>
              <a:gd name="connsiteY7" fmla="*/ 7568 h 10000"/>
              <a:gd name="connsiteX8" fmla="*/ 801 w 9913"/>
              <a:gd name="connsiteY8" fmla="*/ 7568 h 10000"/>
              <a:gd name="connsiteX9" fmla="*/ 957 w 9913"/>
              <a:gd name="connsiteY9" fmla="*/ 7685 h 10000"/>
              <a:gd name="connsiteX10" fmla="*/ 1039 w 9913"/>
              <a:gd name="connsiteY10" fmla="*/ 7802 h 10000"/>
              <a:gd name="connsiteX11" fmla="*/ 1114 w 9913"/>
              <a:gd name="connsiteY11" fmla="*/ 7354 h 10000"/>
              <a:gd name="connsiteX12" fmla="*/ 1197 w 9913"/>
              <a:gd name="connsiteY12" fmla="*/ 7237 h 10000"/>
              <a:gd name="connsiteX13" fmla="*/ 1350 w 9913"/>
              <a:gd name="connsiteY13" fmla="*/ 5603 h 10000"/>
              <a:gd name="connsiteX14" fmla="*/ 1435 w 9913"/>
              <a:gd name="connsiteY14" fmla="*/ 4942 h 10000"/>
              <a:gd name="connsiteX15" fmla="*/ 1505 w 9913"/>
              <a:gd name="connsiteY15" fmla="*/ 5603 h 10000"/>
              <a:gd name="connsiteX16" fmla="*/ 1593 w 9913"/>
              <a:gd name="connsiteY16" fmla="*/ 5700 h 10000"/>
              <a:gd name="connsiteX17" fmla="*/ 1749 w 9913"/>
              <a:gd name="connsiteY17" fmla="*/ 5370 h 10000"/>
              <a:gd name="connsiteX18" fmla="*/ 1830 w 9913"/>
              <a:gd name="connsiteY18" fmla="*/ 5700 h 10000"/>
              <a:gd name="connsiteX19" fmla="*/ 1903 w 9913"/>
              <a:gd name="connsiteY19" fmla="*/ 5272 h 10000"/>
              <a:gd name="connsiteX20" fmla="*/ 1986 w 9913"/>
              <a:gd name="connsiteY20" fmla="*/ 5603 h 10000"/>
              <a:gd name="connsiteX21" fmla="*/ 2138 w 9913"/>
              <a:gd name="connsiteY21" fmla="*/ 5058 h 10000"/>
              <a:gd name="connsiteX22" fmla="*/ 2223 w 9913"/>
              <a:gd name="connsiteY22" fmla="*/ 5370 h 10000"/>
              <a:gd name="connsiteX23" fmla="*/ 2310 w 9913"/>
              <a:gd name="connsiteY23" fmla="*/ 5156 h 10000"/>
              <a:gd name="connsiteX24" fmla="*/ 2378 w 9913"/>
              <a:gd name="connsiteY24" fmla="*/ 5486 h 10000"/>
              <a:gd name="connsiteX25" fmla="*/ 2548 w 9913"/>
              <a:gd name="connsiteY25" fmla="*/ 4611 h 10000"/>
              <a:gd name="connsiteX26" fmla="*/ 2619 w 9913"/>
              <a:gd name="connsiteY26" fmla="*/ 5156 h 10000"/>
              <a:gd name="connsiteX27" fmla="*/ 2704 w 9913"/>
              <a:gd name="connsiteY27" fmla="*/ 5272 h 10000"/>
              <a:gd name="connsiteX28" fmla="*/ 2771 w 9913"/>
              <a:gd name="connsiteY28" fmla="*/ 5603 h 10000"/>
              <a:gd name="connsiteX29" fmla="*/ 2862 w 9913"/>
              <a:gd name="connsiteY29" fmla="*/ 5058 h 10000"/>
              <a:gd name="connsiteX30" fmla="*/ 3017 w 9913"/>
              <a:gd name="connsiteY30" fmla="*/ 5486 h 10000"/>
              <a:gd name="connsiteX31" fmla="*/ 3098 w 9913"/>
              <a:gd name="connsiteY31" fmla="*/ 5603 h 10000"/>
              <a:gd name="connsiteX32" fmla="*/ 3180 w 9913"/>
              <a:gd name="connsiteY32" fmla="*/ 5370 h 10000"/>
              <a:gd name="connsiteX33" fmla="*/ 3254 w 9913"/>
              <a:gd name="connsiteY33" fmla="*/ 5370 h 10000"/>
              <a:gd name="connsiteX34" fmla="*/ 3425 w 9913"/>
              <a:gd name="connsiteY34" fmla="*/ 5370 h 10000"/>
              <a:gd name="connsiteX35" fmla="*/ 3493 w 9913"/>
              <a:gd name="connsiteY35" fmla="*/ 4611 h 10000"/>
              <a:gd name="connsiteX36" fmla="*/ 3581 w 9913"/>
              <a:gd name="connsiteY36" fmla="*/ 4942 h 10000"/>
              <a:gd name="connsiteX37" fmla="*/ 3645 w 9913"/>
              <a:gd name="connsiteY37" fmla="*/ 4728 h 10000"/>
              <a:gd name="connsiteX38" fmla="*/ 3818 w 9913"/>
              <a:gd name="connsiteY38" fmla="*/ 6031 h 10000"/>
              <a:gd name="connsiteX39" fmla="*/ 3885 w 9913"/>
              <a:gd name="connsiteY39" fmla="*/ 5272 h 10000"/>
              <a:gd name="connsiteX40" fmla="*/ 3971 w 9913"/>
              <a:gd name="connsiteY40" fmla="*/ 5272 h 10000"/>
              <a:gd name="connsiteX41" fmla="*/ 4054 w 9913"/>
              <a:gd name="connsiteY41" fmla="*/ 5272 h 10000"/>
              <a:gd name="connsiteX42" fmla="*/ 4210 w 9913"/>
              <a:gd name="connsiteY42" fmla="*/ 4611 h 10000"/>
              <a:gd name="connsiteX43" fmla="*/ 4282 w 9913"/>
              <a:gd name="connsiteY43" fmla="*/ 5370 h 10000"/>
              <a:gd name="connsiteX44" fmla="*/ 4365 w 9913"/>
              <a:gd name="connsiteY44" fmla="*/ 5486 h 10000"/>
              <a:gd name="connsiteX45" fmla="*/ 4451 w 9913"/>
              <a:gd name="connsiteY45" fmla="*/ 5058 h 10000"/>
              <a:gd name="connsiteX46" fmla="*/ 4604 w 9913"/>
              <a:gd name="connsiteY46" fmla="*/ 5603 h 10000"/>
              <a:gd name="connsiteX47" fmla="*/ 4691 w 9913"/>
              <a:gd name="connsiteY47" fmla="*/ 4611 h 10000"/>
              <a:gd name="connsiteX48" fmla="*/ 4758 w 9913"/>
              <a:gd name="connsiteY48" fmla="*/ 4825 h 10000"/>
              <a:gd name="connsiteX49" fmla="*/ 4846 w 9913"/>
              <a:gd name="connsiteY49" fmla="*/ 4397 h 10000"/>
              <a:gd name="connsiteX50" fmla="*/ 4997 w 9913"/>
              <a:gd name="connsiteY50" fmla="*/ 5058 h 10000"/>
              <a:gd name="connsiteX51" fmla="*/ 5082 w 9913"/>
              <a:gd name="connsiteY51" fmla="*/ 5156 h 10000"/>
              <a:gd name="connsiteX52" fmla="*/ 5153 w 9913"/>
              <a:gd name="connsiteY52" fmla="*/ 4825 h 10000"/>
              <a:gd name="connsiteX53" fmla="*/ 5236 w 9913"/>
              <a:gd name="connsiteY53" fmla="*/ 5156 h 10000"/>
              <a:gd name="connsiteX54" fmla="*/ 5392 w 9913"/>
              <a:gd name="connsiteY54" fmla="*/ 5156 h 10000"/>
              <a:gd name="connsiteX55" fmla="*/ 5480 w 9913"/>
              <a:gd name="connsiteY55" fmla="*/ 5486 h 10000"/>
              <a:gd name="connsiteX56" fmla="*/ 5561 w 9913"/>
              <a:gd name="connsiteY56" fmla="*/ 5370 h 10000"/>
              <a:gd name="connsiteX57" fmla="*/ 5632 w 9913"/>
              <a:gd name="connsiteY57" fmla="*/ 5272 h 10000"/>
              <a:gd name="connsiteX58" fmla="*/ 5790 w 9913"/>
              <a:gd name="connsiteY58" fmla="*/ 4942 h 10000"/>
              <a:gd name="connsiteX59" fmla="*/ 5868 w 9913"/>
              <a:gd name="connsiteY59" fmla="*/ 4942 h 10000"/>
              <a:gd name="connsiteX60" fmla="*/ 5959 w 9913"/>
              <a:gd name="connsiteY60" fmla="*/ 5272 h 10000"/>
              <a:gd name="connsiteX61" fmla="*/ 6027 w 9913"/>
              <a:gd name="connsiteY61" fmla="*/ 5486 h 10000"/>
              <a:gd name="connsiteX62" fmla="*/ 6195 w 9913"/>
              <a:gd name="connsiteY62" fmla="*/ 5156 h 10000"/>
              <a:gd name="connsiteX63" fmla="*/ 6265 w 9913"/>
              <a:gd name="connsiteY63" fmla="*/ 7354 h 10000"/>
              <a:gd name="connsiteX64" fmla="*/ 6351 w 9913"/>
              <a:gd name="connsiteY64" fmla="*/ 8016 h 10000"/>
              <a:gd name="connsiteX65" fmla="*/ 6435 w 9913"/>
              <a:gd name="connsiteY65" fmla="*/ 7140 h 10000"/>
              <a:gd name="connsiteX66" fmla="*/ 6588 w 9913"/>
              <a:gd name="connsiteY66" fmla="*/ 6265 h 10000"/>
              <a:gd name="connsiteX67" fmla="*/ 6661 w 9913"/>
              <a:gd name="connsiteY67" fmla="*/ 6148 h 10000"/>
              <a:gd name="connsiteX68" fmla="*/ 6744 w 9913"/>
              <a:gd name="connsiteY68" fmla="*/ 5486 h 10000"/>
              <a:gd name="connsiteX69" fmla="*/ 6828 w 9913"/>
              <a:gd name="connsiteY69" fmla="*/ 5700 h 10000"/>
              <a:gd name="connsiteX70" fmla="*/ 6903 w 9913"/>
              <a:gd name="connsiteY70" fmla="*/ 5156 h 10000"/>
              <a:gd name="connsiteX71" fmla="*/ 7069 w 9913"/>
              <a:gd name="connsiteY71" fmla="*/ 4942 h 10000"/>
              <a:gd name="connsiteX72" fmla="*/ 7137 w 9913"/>
              <a:gd name="connsiteY72" fmla="*/ 5370 h 10000"/>
              <a:gd name="connsiteX73" fmla="*/ 7225 w 9913"/>
              <a:gd name="connsiteY73" fmla="*/ 5486 h 10000"/>
              <a:gd name="connsiteX74" fmla="*/ 7293 w 9913"/>
              <a:gd name="connsiteY74" fmla="*/ 6362 h 10000"/>
              <a:gd name="connsiteX75" fmla="*/ 7461 w 9913"/>
              <a:gd name="connsiteY75" fmla="*/ 6265 h 10000"/>
              <a:gd name="connsiteX76" fmla="*/ 7530 w 9913"/>
              <a:gd name="connsiteY76" fmla="*/ 5817 h 10000"/>
              <a:gd name="connsiteX77" fmla="*/ 7617 w 9913"/>
              <a:gd name="connsiteY77" fmla="*/ 7023 h 10000"/>
              <a:gd name="connsiteX78" fmla="*/ 7704 w 9913"/>
              <a:gd name="connsiteY78" fmla="*/ 2743 h 10000"/>
              <a:gd name="connsiteX79" fmla="*/ 7857 w 9913"/>
              <a:gd name="connsiteY79" fmla="*/ 0 h 10000"/>
              <a:gd name="connsiteX80" fmla="*/ 7942 w 9913"/>
              <a:gd name="connsiteY80" fmla="*/ 1323 h 10000"/>
              <a:gd name="connsiteX81" fmla="*/ 8009 w 9913"/>
              <a:gd name="connsiteY81" fmla="*/ 875 h 10000"/>
              <a:gd name="connsiteX82" fmla="*/ 8096 w 9913"/>
              <a:gd name="connsiteY82" fmla="*/ 2082 h 10000"/>
              <a:gd name="connsiteX83" fmla="*/ 8252 w 9913"/>
              <a:gd name="connsiteY83" fmla="*/ 1751 h 10000"/>
              <a:gd name="connsiteX84" fmla="*/ 8334 w 9913"/>
              <a:gd name="connsiteY84" fmla="*/ 1751 h 10000"/>
              <a:gd name="connsiteX85" fmla="*/ 8408 w 9913"/>
              <a:gd name="connsiteY85" fmla="*/ 1965 h 10000"/>
              <a:gd name="connsiteX86" fmla="*/ 8489 w 9913"/>
              <a:gd name="connsiteY86" fmla="*/ 2626 h 10000"/>
              <a:gd name="connsiteX87" fmla="*/ 8646 w 9913"/>
              <a:gd name="connsiteY87" fmla="*/ 1634 h 10000"/>
              <a:gd name="connsiteX88" fmla="*/ 8731 w 9913"/>
              <a:gd name="connsiteY88" fmla="*/ 2082 h 10000"/>
              <a:gd name="connsiteX89" fmla="*/ 8800 w 9913"/>
              <a:gd name="connsiteY89" fmla="*/ 1965 h 10000"/>
              <a:gd name="connsiteX90" fmla="*/ 8886 w 9913"/>
              <a:gd name="connsiteY90" fmla="*/ 992 h 10000"/>
              <a:gd name="connsiteX91" fmla="*/ 9042 w 9913"/>
              <a:gd name="connsiteY91" fmla="*/ 1206 h 10000"/>
              <a:gd name="connsiteX92" fmla="*/ 9123 w 9913"/>
              <a:gd name="connsiteY92" fmla="*/ 545 h 10000"/>
              <a:gd name="connsiteX93" fmla="*/ 9209 w 9913"/>
              <a:gd name="connsiteY93" fmla="*/ 4163 h 10000"/>
              <a:gd name="connsiteX94" fmla="*/ 9279 w 9913"/>
              <a:gd name="connsiteY94" fmla="*/ 5700 h 10000"/>
              <a:gd name="connsiteX95" fmla="*/ 9447 w 9913"/>
              <a:gd name="connsiteY95" fmla="*/ 5700 h 10000"/>
              <a:gd name="connsiteX96" fmla="*/ 9521 w 9913"/>
              <a:gd name="connsiteY96" fmla="*/ 5156 h 10000"/>
              <a:gd name="connsiteX97" fmla="*/ 9605 w 9913"/>
              <a:gd name="connsiteY97" fmla="*/ 5156 h 10000"/>
              <a:gd name="connsiteX98" fmla="*/ 9673 w 9913"/>
              <a:gd name="connsiteY98" fmla="*/ 5700 h 10000"/>
              <a:gd name="connsiteX99" fmla="*/ 9843 w 9913"/>
              <a:gd name="connsiteY99" fmla="*/ 5272 h 10000"/>
              <a:gd name="connsiteX100" fmla="*/ 9913 w 9913"/>
              <a:gd name="connsiteY100" fmla="*/ 4280 h 10000"/>
              <a:gd name="connsiteX0" fmla="*/ 0 w 9929"/>
              <a:gd name="connsiteY0" fmla="*/ 10000 h 10000"/>
              <a:gd name="connsiteX1" fmla="*/ 170 w 9929"/>
              <a:gd name="connsiteY1" fmla="*/ 9767 h 10000"/>
              <a:gd name="connsiteX2" fmla="*/ 241 w 9929"/>
              <a:gd name="connsiteY2" fmla="*/ 9767 h 10000"/>
              <a:gd name="connsiteX3" fmla="*/ 328 w 9929"/>
              <a:gd name="connsiteY3" fmla="*/ 9339 h 10000"/>
              <a:gd name="connsiteX4" fmla="*/ 396 w 9929"/>
              <a:gd name="connsiteY4" fmla="*/ 9125 h 10000"/>
              <a:gd name="connsiteX5" fmla="*/ 568 w 9929"/>
              <a:gd name="connsiteY5" fmla="*/ 8560 h 10000"/>
              <a:gd name="connsiteX6" fmla="*/ 641 w 9929"/>
              <a:gd name="connsiteY6" fmla="*/ 8560 h 10000"/>
              <a:gd name="connsiteX7" fmla="*/ 724 w 9929"/>
              <a:gd name="connsiteY7" fmla="*/ 7568 h 10000"/>
              <a:gd name="connsiteX8" fmla="*/ 808 w 9929"/>
              <a:gd name="connsiteY8" fmla="*/ 7568 h 10000"/>
              <a:gd name="connsiteX9" fmla="*/ 965 w 9929"/>
              <a:gd name="connsiteY9" fmla="*/ 7685 h 10000"/>
              <a:gd name="connsiteX10" fmla="*/ 1048 w 9929"/>
              <a:gd name="connsiteY10" fmla="*/ 7802 h 10000"/>
              <a:gd name="connsiteX11" fmla="*/ 1124 w 9929"/>
              <a:gd name="connsiteY11" fmla="*/ 7354 h 10000"/>
              <a:gd name="connsiteX12" fmla="*/ 1208 w 9929"/>
              <a:gd name="connsiteY12" fmla="*/ 7237 h 10000"/>
              <a:gd name="connsiteX13" fmla="*/ 1362 w 9929"/>
              <a:gd name="connsiteY13" fmla="*/ 5603 h 10000"/>
              <a:gd name="connsiteX14" fmla="*/ 1448 w 9929"/>
              <a:gd name="connsiteY14" fmla="*/ 4942 h 10000"/>
              <a:gd name="connsiteX15" fmla="*/ 1518 w 9929"/>
              <a:gd name="connsiteY15" fmla="*/ 5603 h 10000"/>
              <a:gd name="connsiteX16" fmla="*/ 1607 w 9929"/>
              <a:gd name="connsiteY16" fmla="*/ 5700 h 10000"/>
              <a:gd name="connsiteX17" fmla="*/ 1764 w 9929"/>
              <a:gd name="connsiteY17" fmla="*/ 5370 h 10000"/>
              <a:gd name="connsiteX18" fmla="*/ 1846 w 9929"/>
              <a:gd name="connsiteY18" fmla="*/ 5700 h 10000"/>
              <a:gd name="connsiteX19" fmla="*/ 1920 w 9929"/>
              <a:gd name="connsiteY19" fmla="*/ 5272 h 10000"/>
              <a:gd name="connsiteX20" fmla="*/ 2003 w 9929"/>
              <a:gd name="connsiteY20" fmla="*/ 5603 h 10000"/>
              <a:gd name="connsiteX21" fmla="*/ 2157 w 9929"/>
              <a:gd name="connsiteY21" fmla="*/ 5058 h 10000"/>
              <a:gd name="connsiteX22" fmla="*/ 2243 w 9929"/>
              <a:gd name="connsiteY22" fmla="*/ 5370 h 10000"/>
              <a:gd name="connsiteX23" fmla="*/ 2330 w 9929"/>
              <a:gd name="connsiteY23" fmla="*/ 5156 h 10000"/>
              <a:gd name="connsiteX24" fmla="*/ 2399 w 9929"/>
              <a:gd name="connsiteY24" fmla="*/ 5486 h 10000"/>
              <a:gd name="connsiteX25" fmla="*/ 2570 w 9929"/>
              <a:gd name="connsiteY25" fmla="*/ 4611 h 10000"/>
              <a:gd name="connsiteX26" fmla="*/ 2642 w 9929"/>
              <a:gd name="connsiteY26" fmla="*/ 5156 h 10000"/>
              <a:gd name="connsiteX27" fmla="*/ 2728 w 9929"/>
              <a:gd name="connsiteY27" fmla="*/ 5272 h 10000"/>
              <a:gd name="connsiteX28" fmla="*/ 2795 w 9929"/>
              <a:gd name="connsiteY28" fmla="*/ 5603 h 10000"/>
              <a:gd name="connsiteX29" fmla="*/ 2887 w 9929"/>
              <a:gd name="connsiteY29" fmla="*/ 5058 h 10000"/>
              <a:gd name="connsiteX30" fmla="*/ 3043 w 9929"/>
              <a:gd name="connsiteY30" fmla="*/ 5486 h 10000"/>
              <a:gd name="connsiteX31" fmla="*/ 3125 w 9929"/>
              <a:gd name="connsiteY31" fmla="*/ 5603 h 10000"/>
              <a:gd name="connsiteX32" fmla="*/ 3208 w 9929"/>
              <a:gd name="connsiteY32" fmla="*/ 5370 h 10000"/>
              <a:gd name="connsiteX33" fmla="*/ 3283 w 9929"/>
              <a:gd name="connsiteY33" fmla="*/ 5370 h 10000"/>
              <a:gd name="connsiteX34" fmla="*/ 3455 w 9929"/>
              <a:gd name="connsiteY34" fmla="*/ 5370 h 10000"/>
              <a:gd name="connsiteX35" fmla="*/ 3524 w 9929"/>
              <a:gd name="connsiteY35" fmla="*/ 4611 h 10000"/>
              <a:gd name="connsiteX36" fmla="*/ 3612 w 9929"/>
              <a:gd name="connsiteY36" fmla="*/ 4942 h 10000"/>
              <a:gd name="connsiteX37" fmla="*/ 3677 w 9929"/>
              <a:gd name="connsiteY37" fmla="*/ 4728 h 10000"/>
              <a:gd name="connsiteX38" fmla="*/ 3852 w 9929"/>
              <a:gd name="connsiteY38" fmla="*/ 6031 h 10000"/>
              <a:gd name="connsiteX39" fmla="*/ 3919 w 9929"/>
              <a:gd name="connsiteY39" fmla="*/ 5272 h 10000"/>
              <a:gd name="connsiteX40" fmla="*/ 4006 w 9929"/>
              <a:gd name="connsiteY40" fmla="*/ 5272 h 10000"/>
              <a:gd name="connsiteX41" fmla="*/ 4090 w 9929"/>
              <a:gd name="connsiteY41" fmla="*/ 5272 h 10000"/>
              <a:gd name="connsiteX42" fmla="*/ 4247 w 9929"/>
              <a:gd name="connsiteY42" fmla="*/ 4611 h 10000"/>
              <a:gd name="connsiteX43" fmla="*/ 4320 w 9929"/>
              <a:gd name="connsiteY43" fmla="*/ 5370 h 10000"/>
              <a:gd name="connsiteX44" fmla="*/ 4403 w 9929"/>
              <a:gd name="connsiteY44" fmla="*/ 5486 h 10000"/>
              <a:gd name="connsiteX45" fmla="*/ 4490 w 9929"/>
              <a:gd name="connsiteY45" fmla="*/ 5058 h 10000"/>
              <a:gd name="connsiteX46" fmla="*/ 4644 w 9929"/>
              <a:gd name="connsiteY46" fmla="*/ 5603 h 10000"/>
              <a:gd name="connsiteX47" fmla="*/ 4732 w 9929"/>
              <a:gd name="connsiteY47" fmla="*/ 4611 h 10000"/>
              <a:gd name="connsiteX48" fmla="*/ 4800 w 9929"/>
              <a:gd name="connsiteY48" fmla="*/ 4825 h 10000"/>
              <a:gd name="connsiteX49" fmla="*/ 4889 w 9929"/>
              <a:gd name="connsiteY49" fmla="*/ 4397 h 10000"/>
              <a:gd name="connsiteX50" fmla="*/ 5041 w 9929"/>
              <a:gd name="connsiteY50" fmla="*/ 5058 h 10000"/>
              <a:gd name="connsiteX51" fmla="*/ 5127 w 9929"/>
              <a:gd name="connsiteY51" fmla="*/ 5156 h 10000"/>
              <a:gd name="connsiteX52" fmla="*/ 5198 w 9929"/>
              <a:gd name="connsiteY52" fmla="*/ 4825 h 10000"/>
              <a:gd name="connsiteX53" fmla="*/ 5282 w 9929"/>
              <a:gd name="connsiteY53" fmla="*/ 5156 h 10000"/>
              <a:gd name="connsiteX54" fmla="*/ 5439 w 9929"/>
              <a:gd name="connsiteY54" fmla="*/ 5156 h 10000"/>
              <a:gd name="connsiteX55" fmla="*/ 5528 w 9929"/>
              <a:gd name="connsiteY55" fmla="*/ 5486 h 10000"/>
              <a:gd name="connsiteX56" fmla="*/ 5610 w 9929"/>
              <a:gd name="connsiteY56" fmla="*/ 5370 h 10000"/>
              <a:gd name="connsiteX57" fmla="*/ 5681 w 9929"/>
              <a:gd name="connsiteY57" fmla="*/ 5272 h 10000"/>
              <a:gd name="connsiteX58" fmla="*/ 5841 w 9929"/>
              <a:gd name="connsiteY58" fmla="*/ 4942 h 10000"/>
              <a:gd name="connsiteX59" fmla="*/ 5919 w 9929"/>
              <a:gd name="connsiteY59" fmla="*/ 4942 h 10000"/>
              <a:gd name="connsiteX60" fmla="*/ 6011 w 9929"/>
              <a:gd name="connsiteY60" fmla="*/ 5272 h 10000"/>
              <a:gd name="connsiteX61" fmla="*/ 6080 w 9929"/>
              <a:gd name="connsiteY61" fmla="*/ 5486 h 10000"/>
              <a:gd name="connsiteX62" fmla="*/ 6249 w 9929"/>
              <a:gd name="connsiteY62" fmla="*/ 5156 h 10000"/>
              <a:gd name="connsiteX63" fmla="*/ 6320 w 9929"/>
              <a:gd name="connsiteY63" fmla="*/ 7354 h 10000"/>
              <a:gd name="connsiteX64" fmla="*/ 6407 w 9929"/>
              <a:gd name="connsiteY64" fmla="*/ 8016 h 10000"/>
              <a:gd name="connsiteX65" fmla="*/ 6491 w 9929"/>
              <a:gd name="connsiteY65" fmla="*/ 7140 h 10000"/>
              <a:gd name="connsiteX66" fmla="*/ 6646 w 9929"/>
              <a:gd name="connsiteY66" fmla="*/ 6265 h 10000"/>
              <a:gd name="connsiteX67" fmla="*/ 6719 w 9929"/>
              <a:gd name="connsiteY67" fmla="*/ 6148 h 10000"/>
              <a:gd name="connsiteX68" fmla="*/ 6803 w 9929"/>
              <a:gd name="connsiteY68" fmla="*/ 5486 h 10000"/>
              <a:gd name="connsiteX69" fmla="*/ 6888 w 9929"/>
              <a:gd name="connsiteY69" fmla="*/ 5700 h 10000"/>
              <a:gd name="connsiteX70" fmla="*/ 6964 w 9929"/>
              <a:gd name="connsiteY70" fmla="*/ 5156 h 10000"/>
              <a:gd name="connsiteX71" fmla="*/ 7131 w 9929"/>
              <a:gd name="connsiteY71" fmla="*/ 4942 h 10000"/>
              <a:gd name="connsiteX72" fmla="*/ 7200 w 9929"/>
              <a:gd name="connsiteY72" fmla="*/ 5370 h 10000"/>
              <a:gd name="connsiteX73" fmla="*/ 7288 w 9929"/>
              <a:gd name="connsiteY73" fmla="*/ 5486 h 10000"/>
              <a:gd name="connsiteX74" fmla="*/ 7357 w 9929"/>
              <a:gd name="connsiteY74" fmla="*/ 6362 h 10000"/>
              <a:gd name="connsiteX75" fmla="*/ 7526 w 9929"/>
              <a:gd name="connsiteY75" fmla="*/ 6265 h 10000"/>
              <a:gd name="connsiteX76" fmla="*/ 7596 w 9929"/>
              <a:gd name="connsiteY76" fmla="*/ 5817 h 10000"/>
              <a:gd name="connsiteX77" fmla="*/ 7684 w 9929"/>
              <a:gd name="connsiteY77" fmla="*/ 7023 h 10000"/>
              <a:gd name="connsiteX78" fmla="*/ 7772 w 9929"/>
              <a:gd name="connsiteY78" fmla="*/ 2743 h 10000"/>
              <a:gd name="connsiteX79" fmla="*/ 7926 w 9929"/>
              <a:gd name="connsiteY79" fmla="*/ 0 h 10000"/>
              <a:gd name="connsiteX80" fmla="*/ 8012 w 9929"/>
              <a:gd name="connsiteY80" fmla="*/ 1323 h 10000"/>
              <a:gd name="connsiteX81" fmla="*/ 8079 w 9929"/>
              <a:gd name="connsiteY81" fmla="*/ 875 h 10000"/>
              <a:gd name="connsiteX82" fmla="*/ 8167 w 9929"/>
              <a:gd name="connsiteY82" fmla="*/ 2082 h 10000"/>
              <a:gd name="connsiteX83" fmla="*/ 8324 w 9929"/>
              <a:gd name="connsiteY83" fmla="*/ 1751 h 10000"/>
              <a:gd name="connsiteX84" fmla="*/ 8407 w 9929"/>
              <a:gd name="connsiteY84" fmla="*/ 1751 h 10000"/>
              <a:gd name="connsiteX85" fmla="*/ 8482 w 9929"/>
              <a:gd name="connsiteY85" fmla="*/ 1965 h 10000"/>
              <a:gd name="connsiteX86" fmla="*/ 8564 w 9929"/>
              <a:gd name="connsiteY86" fmla="*/ 2626 h 10000"/>
              <a:gd name="connsiteX87" fmla="*/ 8722 w 9929"/>
              <a:gd name="connsiteY87" fmla="*/ 1634 h 10000"/>
              <a:gd name="connsiteX88" fmla="*/ 8808 w 9929"/>
              <a:gd name="connsiteY88" fmla="*/ 2082 h 10000"/>
              <a:gd name="connsiteX89" fmla="*/ 8877 w 9929"/>
              <a:gd name="connsiteY89" fmla="*/ 1965 h 10000"/>
              <a:gd name="connsiteX90" fmla="*/ 8964 w 9929"/>
              <a:gd name="connsiteY90" fmla="*/ 992 h 10000"/>
              <a:gd name="connsiteX91" fmla="*/ 9121 w 9929"/>
              <a:gd name="connsiteY91" fmla="*/ 1206 h 10000"/>
              <a:gd name="connsiteX92" fmla="*/ 9203 w 9929"/>
              <a:gd name="connsiteY92" fmla="*/ 545 h 10000"/>
              <a:gd name="connsiteX93" fmla="*/ 9290 w 9929"/>
              <a:gd name="connsiteY93" fmla="*/ 4163 h 10000"/>
              <a:gd name="connsiteX94" fmla="*/ 9360 w 9929"/>
              <a:gd name="connsiteY94" fmla="*/ 5700 h 10000"/>
              <a:gd name="connsiteX95" fmla="*/ 9530 w 9929"/>
              <a:gd name="connsiteY95" fmla="*/ 5700 h 10000"/>
              <a:gd name="connsiteX96" fmla="*/ 9605 w 9929"/>
              <a:gd name="connsiteY96" fmla="*/ 5156 h 10000"/>
              <a:gd name="connsiteX97" fmla="*/ 9689 w 9929"/>
              <a:gd name="connsiteY97" fmla="*/ 5156 h 10000"/>
              <a:gd name="connsiteX98" fmla="*/ 9758 w 9929"/>
              <a:gd name="connsiteY98" fmla="*/ 5700 h 10000"/>
              <a:gd name="connsiteX99" fmla="*/ 9929 w 9929"/>
              <a:gd name="connsiteY99" fmla="*/ 5272 h 10000"/>
              <a:gd name="connsiteX0" fmla="*/ 0 w 9828"/>
              <a:gd name="connsiteY0" fmla="*/ 10000 h 10000"/>
              <a:gd name="connsiteX1" fmla="*/ 171 w 9828"/>
              <a:gd name="connsiteY1" fmla="*/ 9767 h 10000"/>
              <a:gd name="connsiteX2" fmla="*/ 243 w 9828"/>
              <a:gd name="connsiteY2" fmla="*/ 9767 h 10000"/>
              <a:gd name="connsiteX3" fmla="*/ 330 w 9828"/>
              <a:gd name="connsiteY3" fmla="*/ 9339 h 10000"/>
              <a:gd name="connsiteX4" fmla="*/ 399 w 9828"/>
              <a:gd name="connsiteY4" fmla="*/ 9125 h 10000"/>
              <a:gd name="connsiteX5" fmla="*/ 572 w 9828"/>
              <a:gd name="connsiteY5" fmla="*/ 8560 h 10000"/>
              <a:gd name="connsiteX6" fmla="*/ 646 w 9828"/>
              <a:gd name="connsiteY6" fmla="*/ 8560 h 10000"/>
              <a:gd name="connsiteX7" fmla="*/ 729 w 9828"/>
              <a:gd name="connsiteY7" fmla="*/ 7568 h 10000"/>
              <a:gd name="connsiteX8" fmla="*/ 814 w 9828"/>
              <a:gd name="connsiteY8" fmla="*/ 7568 h 10000"/>
              <a:gd name="connsiteX9" fmla="*/ 972 w 9828"/>
              <a:gd name="connsiteY9" fmla="*/ 7685 h 10000"/>
              <a:gd name="connsiteX10" fmla="*/ 1055 w 9828"/>
              <a:gd name="connsiteY10" fmla="*/ 7802 h 10000"/>
              <a:gd name="connsiteX11" fmla="*/ 1132 w 9828"/>
              <a:gd name="connsiteY11" fmla="*/ 7354 h 10000"/>
              <a:gd name="connsiteX12" fmla="*/ 1217 w 9828"/>
              <a:gd name="connsiteY12" fmla="*/ 7237 h 10000"/>
              <a:gd name="connsiteX13" fmla="*/ 1372 w 9828"/>
              <a:gd name="connsiteY13" fmla="*/ 5603 h 10000"/>
              <a:gd name="connsiteX14" fmla="*/ 1458 w 9828"/>
              <a:gd name="connsiteY14" fmla="*/ 4942 h 10000"/>
              <a:gd name="connsiteX15" fmla="*/ 1529 w 9828"/>
              <a:gd name="connsiteY15" fmla="*/ 5603 h 10000"/>
              <a:gd name="connsiteX16" fmla="*/ 1618 w 9828"/>
              <a:gd name="connsiteY16" fmla="*/ 5700 h 10000"/>
              <a:gd name="connsiteX17" fmla="*/ 1777 w 9828"/>
              <a:gd name="connsiteY17" fmla="*/ 5370 h 10000"/>
              <a:gd name="connsiteX18" fmla="*/ 1859 w 9828"/>
              <a:gd name="connsiteY18" fmla="*/ 5700 h 10000"/>
              <a:gd name="connsiteX19" fmla="*/ 1934 w 9828"/>
              <a:gd name="connsiteY19" fmla="*/ 5272 h 10000"/>
              <a:gd name="connsiteX20" fmla="*/ 2017 w 9828"/>
              <a:gd name="connsiteY20" fmla="*/ 5603 h 10000"/>
              <a:gd name="connsiteX21" fmla="*/ 2172 w 9828"/>
              <a:gd name="connsiteY21" fmla="*/ 5058 h 10000"/>
              <a:gd name="connsiteX22" fmla="*/ 2259 w 9828"/>
              <a:gd name="connsiteY22" fmla="*/ 5370 h 10000"/>
              <a:gd name="connsiteX23" fmla="*/ 2347 w 9828"/>
              <a:gd name="connsiteY23" fmla="*/ 5156 h 10000"/>
              <a:gd name="connsiteX24" fmla="*/ 2416 w 9828"/>
              <a:gd name="connsiteY24" fmla="*/ 5486 h 10000"/>
              <a:gd name="connsiteX25" fmla="*/ 2588 w 9828"/>
              <a:gd name="connsiteY25" fmla="*/ 4611 h 10000"/>
              <a:gd name="connsiteX26" fmla="*/ 2661 w 9828"/>
              <a:gd name="connsiteY26" fmla="*/ 5156 h 10000"/>
              <a:gd name="connsiteX27" fmla="*/ 2748 w 9828"/>
              <a:gd name="connsiteY27" fmla="*/ 5272 h 10000"/>
              <a:gd name="connsiteX28" fmla="*/ 2815 w 9828"/>
              <a:gd name="connsiteY28" fmla="*/ 5603 h 10000"/>
              <a:gd name="connsiteX29" fmla="*/ 2908 w 9828"/>
              <a:gd name="connsiteY29" fmla="*/ 5058 h 10000"/>
              <a:gd name="connsiteX30" fmla="*/ 3065 w 9828"/>
              <a:gd name="connsiteY30" fmla="*/ 5486 h 10000"/>
              <a:gd name="connsiteX31" fmla="*/ 3147 w 9828"/>
              <a:gd name="connsiteY31" fmla="*/ 5603 h 10000"/>
              <a:gd name="connsiteX32" fmla="*/ 3231 w 9828"/>
              <a:gd name="connsiteY32" fmla="*/ 5370 h 10000"/>
              <a:gd name="connsiteX33" fmla="*/ 3306 w 9828"/>
              <a:gd name="connsiteY33" fmla="*/ 5370 h 10000"/>
              <a:gd name="connsiteX34" fmla="*/ 3480 w 9828"/>
              <a:gd name="connsiteY34" fmla="*/ 5370 h 10000"/>
              <a:gd name="connsiteX35" fmla="*/ 3549 w 9828"/>
              <a:gd name="connsiteY35" fmla="*/ 4611 h 10000"/>
              <a:gd name="connsiteX36" fmla="*/ 3638 w 9828"/>
              <a:gd name="connsiteY36" fmla="*/ 4942 h 10000"/>
              <a:gd name="connsiteX37" fmla="*/ 3703 w 9828"/>
              <a:gd name="connsiteY37" fmla="*/ 4728 h 10000"/>
              <a:gd name="connsiteX38" fmla="*/ 3880 w 9828"/>
              <a:gd name="connsiteY38" fmla="*/ 6031 h 10000"/>
              <a:gd name="connsiteX39" fmla="*/ 3947 w 9828"/>
              <a:gd name="connsiteY39" fmla="*/ 5272 h 10000"/>
              <a:gd name="connsiteX40" fmla="*/ 4035 w 9828"/>
              <a:gd name="connsiteY40" fmla="*/ 5272 h 10000"/>
              <a:gd name="connsiteX41" fmla="*/ 4119 w 9828"/>
              <a:gd name="connsiteY41" fmla="*/ 5272 h 10000"/>
              <a:gd name="connsiteX42" fmla="*/ 4277 w 9828"/>
              <a:gd name="connsiteY42" fmla="*/ 4611 h 10000"/>
              <a:gd name="connsiteX43" fmla="*/ 4351 w 9828"/>
              <a:gd name="connsiteY43" fmla="*/ 5370 h 10000"/>
              <a:gd name="connsiteX44" fmla="*/ 4434 w 9828"/>
              <a:gd name="connsiteY44" fmla="*/ 5486 h 10000"/>
              <a:gd name="connsiteX45" fmla="*/ 4522 w 9828"/>
              <a:gd name="connsiteY45" fmla="*/ 5058 h 10000"/>
              <a:gd name="connsiteX46" fmla="*/ 4677 w 9828"/>
              <a:gd name="connsiteY46" fmla="*/ 5603 h 10000"/>
              <a:gd name="connsiteX47" fmla="*/ 4766 w 9828"/>
              <a:gd name="connsiteY47" fmla="*/ 4611 h 10000"/>
              <a:gd name="connsiteX48" fmla="*/ 4834 w 9828"/>
              <a:gd name="connsiteY48" fmla="*/ 4825 h 10000"/>
              <a:gd name="connsiteX49" fmla="*/ 4924 w 9828"/>
              <a:gd name="connsiteY49" fmla="*/ 4397 h 10000"/>
              <a:gd name="connsiteX50" fmla="*/ 5077 w 9828"/>
              <a:gd name="connsiteY50" fmla="*/ 5058 h 10000"/>
              <a:gd name="connsiteX51" fmla="*/ 5164 w 9828"/>
              <a:gd name="connsiteY51" fmla="*/ 5156 h 10000"/>
              <a:gd name="connsiteX52" fmla="*/ 5235 w 9828"/>
              <a:gd name="connsiteY52" fmla="*/ 4825 h 10000"/>
              <a:gd name="connsiteX53" fmla="*/ 5320 w 9828"/>
              <a:gd name="connsiteY53" fmla="*/ 5156 h 10000"/>
              <a:gd name="connsiteX54" fmla="*/ 5478 w 9828"/>
              <a:gd name="connsiteY54" fmla="*/ 5156 h 10000"/>
              <a:gd name="connsiteX55" fmla="*/ 5568 w 9828"/>
              <a:gd name="connsiteY55" fmla="*/ 5486 h 10000"/>
              <a:gd name="connsiteX56" fmla="*/ 5650 w 9828"/>
              <a:gd name="connsiteY56" fmla="*/ 5370 h 10000"/>
              <a:gd name="connsiteX57" fmla="*/ 5722 w 9828"/>
              <a:gd name="connsiteY57" fmla="*/ 5272 h 10000"/>
              <a:gd name="connsiteX58" fmla="*/ 5883 w 9828"/>
              <a:gd name="connsiteY58" fmla="*/ 4942 h 10000"/>
              <a:gd name="connsiteX59" fmla="*/ 5961 w 9828"/>
              <a:gd name="connsiteY59" fmla="*/ 4942 h 10000"/>
              <a:gd name="connsiteX60" fmla="*/ 6054 w 9828"/>
              <a:gd name="connsiteY60" fmla="*/ 5272 h 10000"/>
              <a:gd name="connsiteX61" fmla="*/ 6123 w 9828"/>
              <a:gd name="connsiteY61" fmla="*/ 5486 h 10000"/>
              <a:gd name="connsiteX62" fmla="*/ 6294 w 9828"/>
              <a:gd name="connsiteY62" fmla="*/ 5156 h 10000"/>
              <a:gd name="connsiteX63" fmla="*/ 6365 w 9828"/>
              <a:gd name="connsiteY63" fmla="*/ 7354 h 10000"/>
              <a:gd name="connsiteX64" fmla="*/ 6453 w 9828"/>
              <a:gd name="connsiteY64" fmla="*/ 8016 h 10000"/>
              <a:gd name="connsiteX65" fmla="*/ 6537 w 9828"/>
              <a:gd name="connsiteY65" fmla="*/ 7140 h 10000"/>
              <a:gd name="connsiteX66" fmla="*/ 6694 w 9828"/>
              <a:gd name="connsiteY66" fmla="*/ 6265 h 10000"/>
              <a:gd name="connsiteX67" fmla="*/ 6767 w 9828"/>
              <a:gd name="connsiteY67" fmla="*/ 6148 h 10000"/>
              <a:gd name="connsiteX68" fmla="*/ 6852 w 9828"/>
              <a:gd name="connsiteY68" fmla="*/ 5486 h 10000"/>
              <a:gd name="connsiteX69" fmla="*/ 6937 w 9828"/>
              <a:gd name="connsiteY69" fmla="*/ 5700 h 10000"/>
              <a:gd name="connsiteX70" fmla="*/ 7014 w 9828"/>
              <a:gd name="connsiteY70" fmla="*/ 5156 h 10000"/>
              <a:gd name="connsiteX71" fmla="*/ 7182 w 9828"/>
              <a:gd name="connsiteY71" fmla="*/ 4942 h 10000"/>
              <a:gd name="connsiteX72" fmla="*/ 7251 w 9828"/>
              <a:gd name="connsiteY72" fmla="*/ 5370 h 10000"/>
              <a:gd name="connsiteX73" fmla="*/ 7340 w 9828"/>
              <a:gd name="connsiteY73" fmla="*/ 5486 h 10000"/>
              <a:gd name="connsiteX74" fmla="*/ 7410 w 9828"/>
              <a:gd name="connsiteY74" fmla="*/ 6362 h 10000"/>
              <a:gd name="connsiteX75" fmla="*/ 7580 w 9828"/>
              <a:gd name="connsiteY75" fmla="*/ 6265 h 10000"/>
              <a:gd name="connsiteX76" fmla="*/ 7650 w 9828"/>
              <a:gd name="connsiteY76" fmla="*/ 5817 h 10000"/>
              <a:gd name="connsiteX77" fmla="*/ 7739 w 9828"/>
              <a:gd name="connsiteY77" fmla="*/ 7023 h 10000"/>
              <a:gd name="connsiteX78" fmla="*/ 7828 w 9828"/>
              <a:gd name="connsiteY78" fmla="*/ 2743 h 10000"/>
              <a:gd name="connsiteX79" fmla="*/ 7983 w 9828"/>
              <a:gd name="connsiteY79" fmla="*/ 0 h 10000"/>
              <a:gd name="connsiteX80" fmla="*/ 8069 w 9828"/>
              <a:gd name="connsiteY80" fmla="*/ 1323 h 10000"/>
              <a:gd name="connsiteX81" fmla="*/ 8137 w 9828"/>
              <a:gd name="connsiteY81" fmla="*/ 875 h 10000"/>
              <a:gd name="connsiteX82" fmla="*/ 8225 w 9828"/>
              <a:gd name="connsiteY82" fmla="*/ 2082 h 10000"/>
              <a:gd name="connsiteX83" fmla="*/ 8384 w 9828"/>
              <a:gd name="connsiteY83" fmla="*/ 1751 h 10000"/>
              <a:gd name="connsiteX84" fmla="*/ 8467 w 9828"/>
              <a:gd name="connsiteY84" fmla="*/ 1751 h 10000"/>
              <a:gd name="connsiteX85" fmla="*/ 8543 w 9828"/>
              <a:gd name="connsiteY85" fmla="*/ 1965 h 10000"/>
              <a:gd name="connsiteX86" fmla="*/ 8625 w 9828"/>
              <a:gd name="connsiteY86" fmla="*/ 2626 h 10000"/>
              <a:gd name="connsiteX87" fmla="*/ 8784 w 9828"/>
              <a:gd name="connsiteY87" fmla="*/ 1634 h 10000"/>
              <a:gd name="connsiteX88" fmla="*/ 8871 w 9828"/>
              <a:gd name="connsiteY88" fmla="*/ 2082 h 10000"/>
              <a:gd name="connsiteX89" fmla="*/ 8940 w 9828"/>
              <a:gd name="connsiteY89" fmla="*/ 1965 h 10000"/>
              <a:gd name="connsiteX90" fmla="*/ 9028 w 9828"/>
              <a:gd name="connsiteY90" fmla="*/ 992 h 10000"/>
              <a:gd name="connsiteX91" fmla="*/ 9186 w 9828"/>
              <a:gd name="connsiteY91" fmla="*/ 1206 h 10000"/>
              <a:gd name="connsiteX92" fmla="*/ 9269 w 9828"/>
              <a:gd name="connsiteY92" fmla="*/ 545 h 10000"/>
              <a:gd name="connsiteX93" fmla="*/ 9356 w 9828"/>
              <a:gd name="connsiteY93" fmla="*/ 4163 h 10000"/>
              <a:gd name="connsiteX94" fmla="*/ 9427 w 9828"/>
              <a:gd name="connsiteY94" fmla="*/ 5700 h 10000"/>
              <a:gd name="connsiteX95" fmla="*/ 9598 w 9828"/>
              <a:gd name="connsiteY95" fmla="*/ 5700 h 10000"/>
              <a:gd name="connsiteX96" fmla="*/ 9674 w 9828"/>
              <a:gd name="connsiteY96" fmla="*/ 5156 h 10000"/>
              <a:gd name="connsiteX97" fmla="*/ 9758 w 9828"/>
              <a:gd name="connsiteY97" fmla="*/ 5156 h 10000"/>
              <a:gd name="connsiteX98" fmla="*/ 9828 w 9828"/>
              <a:gd name="connsiteY98" fmla="*/ 5700 h 10000"/>
              <a:gd name="connsiteX0" fmla="*/ 0 w 9929"/>
              <a:gd name="connsiteY0" fmla="*/ 10000 h 10000"/>
              <a:gd name="connsiteX1" fmla="*/ 174 w 9929"/>
              <a:gd name="connsiteY1" fmla="*/ 9767 h 10000"/>
              <a:gd name="connsiteX2" fmla="*/ 247 w 9929"/>
              <a:gd name="connsiteY2" fmla="*/ 9767 h 10000"/>
              <a:gd name="connsiteX3" fmla="*/ 336 w 9929"/>
              <a:gd name="connsiteY3" fmla="*/ 9339 h 10000"/>
              <a:gd name="connsiteX4" fmla="*/ 406 w 9929"/>
              <a:gd name="connsiteY4" fmla="*/ 9125 h 10000"/>
              <a:gd name="connsiteX5" fmla="*/ 582 w 9929"/>
              <a:gd name="connsiteY5" fmla="*/ 8560 h 10000"/>
              <a:gd name="connsiteX6" fmla="*/ 657 w 9929"/>
              <a:gd name="connsiteY6" fmla="*/ 8560 h 10000"/>
              <a:gd name="connsiteX7" fmla="*/ 742 w 9929"/>
              <a:gd name="connsiteY7" fmla="*/ 7568 h 10000"/>
              <a:gd name="connsiteX8" fmla="*/ 828 w 9929"/>
              <a:gd name="connsiteY8" fmla="*/ 7568 h 10000"/>
              <a:gd name="connsiteX9" fmla="*/ 989 w 9929"/>
              <a:gd name="connsiteY9" fmla="*/ 7685 h 10000"/>
              <a:gd name="connsiteX10" fmla="*/ 1073 w 9929"/>
              <a:gd name="connsiteY10" fmla="*/ 7802 h 10000"/>
              <a:gd name="connsiteX11" fmla="*/ 1152 w 9929"/>
              <a:gd name="connsiteY11" fmla="*/ 7354 h 10000"/>
              <a:gd name="connsiteX12" fmla="*/ 1238 w 9929"/>
              <a:gd name="connsiteY12" fmla="*/ 7237 h 10000"/>
              <a:gd name="connsiteX13" fmla="*/ 1396 w 9929"/>
              <a:gd name="connsiteY13" fmla="*/ 5603 h 10000"/>
              <a:gd name="connsiteX14" fmla="*/ 1484 w 9929"/>
              <a:gd name="connsiteY14" fmla="*/ 4942 h 10000"/>
              <a:gd name="connsiteX15" fmla="*/ 1556 w 9929"/>
              <a:gd name="connsiteY15" fmla="*/ 5603 h 10000"/>
              <a:gd name="connsiteX16" fmla="*/ 1646 w 9929"/>
              <a:gd name="connsiteY16" fmla="*/ 5700 h 10000"/>
              <a:gd name="connsiteX17" fmla="*/ 1808 w 9929"/>
              <a:gd name="connsiteY17" fmla="*/ 5370 h 10000"/>
              <a:gd name="connsiteX18" fmla="*/ 1892 w 9929"/>
              <a:gd name="connsiteY18" fmla="*/ 5700 h 10000"/>
              <a:gd name="connsiteX19" fmla="*/ 1968 w 9929"/>
              <a:gd name="connsiteY19" fmla="*/ 5272 h 10000"/>
              <a:gd name="connsiteX20" fmla="*/ 2052 w 9929"/>
              <a:gd name="connsiteY20" fmla="*/ 5603 h 10000"/>
              <a:gd name="connsiteX21" fmla="*/ 2210 w 9929"/>
              <a:gd name="connsiteY21" fmla="*/ 5058 h 10000"/>
              <a:gd name="connsiteX22" fmla="*/ 2299 w 9929"/>
              <a:gd name="connsiteY22" fmla="*/ 5370 h 10000"/>
              <a:gd name="connsiteX23" fmla="*/ 2388 w 9929"/>
              <a:gd name="connsiteY23" fmla="*/ 5156 h 10000"/>
              <a:gd name="connsiteX24" fmla="*/ 2458 w 9929"/>
              <a:gd name="connsiteY24" fmla="*/ 5486 h 10000"/>
              <a:gd name="connsiteX25" fmla="*/ 2633 w 9929"/>
              <a:gd name="connsiteY25" fmla="*/ 4611 h 10000"/>
              <a:gd name="connsiteX26" fmla="*/ 2708 w 9929"/>
              <a:gd name="connsiteY26" fmla="*/ 5156 h 10000"/>
              <a:gd name="connsiteX27" fmla="*/ 2796 w 9929"/>
              <a:gd name="connsiteY27" fmla="*/ 5272 h 10000"/>
              <a:gd name="connsiteX28" fmla="*/ 2864 w 9929"/>
              <a:gd name="connsiteY28" fmla="*/ 5603 h 10000"/>
              <a:gd name="connsiteX29" fmla="*/ 2959 w 9929"/>
              <a:gd name="connsiteY29" fmla="*/ 5058 h 10000"/>
              <a:gd name="connsiteX30" fmla="*/ 3119 w 9929"/>
              <a:gd name="connsiteY30" fmla="*/ 5486 h 10000"/>
              <a:gd name="connsiteX31" fmla="*/ 3202 w 9929"/>
              <a:gd name="connsiteY31" fmla="*/ 5603 h 10000"/>
              <a:gd name="connsiteX32" fmla="*/ 3288 w 9929"/>
              <a:gd name="connsiteY32" fmla="*/ 5370 h 10000"/>
              <a:gd name="connsiteX33" fmla="*/ 3364 w 9929"/>
              <a:gd name="connsiteY33" fmla="*/ 5370 h 10000"/>
              <a:gd name="connsiteX34" fmla="*/ 3541 w 9929"/>
              <a:gd name="connsiteY34" fmla="*/ 5370 h 10000"/>
              <a:gd name="connsiteX35" fmla="*/ 3611 w 9929"/>
              <a:gd name="connsiteY35" fmla="*/ 4611 h 10000"/>
              <a:gd name="connsiteX36" fmla="*/ 3702 w 9929"/>
              <a:gd name="connsiteY36" fmla="*/ 4942 h 10000"/>
              <a:gd name="connsiteX37" fmla="*/ 3768 w 9929"/>
              <a:gd name="connsiteY37" fmla="*/ 4728 h 10000"/>
              <a:gd name="connsiteX38" fmla="*/ 3948 w 9929"/>
              <a:gd name="connsiteY38" fmla="*/ 6031 h 10000"/>
              <a:gd name="connsiteX39" fmla="*/ 4016 w 9929"/>
              <a:gd name="connsiteY39" fmla="*/ 5272 h 10000"/>
              <a:gd name="connsiteX40" fmla="*/ 4106 w 9929"/>
              <a:gd name="connsiteY40" fmla="*/ 5272 h 10000"/>
              <a:gd name="connsiteX41" fmla="*/ 4191 w 9929"/>
              <a:gd name="connsiteY41" fmla="*/ 5272 h 10000"/>
              <a:gd name="connsiteX42" fmla="*/ 4352 w 9929"/>
              <a:gd name="connsiteY42" fmla="*/ 4611 h 10000"/>
              <a:gd name="connsiteX43" fmla="*/ 4427 w 9929"/>
              <a:gd name="connsiteY43" fmla="*/ 5370 h 10000"/>
              <a:gd name="connsiteX44" fmla="*/ 4512 w 9929"/>
              <a:gd name="connsiteY44" fmla="*/ 5486 h 10000"/>
              <a:gd name="connsiteX45" fmla="*/ 4601 w 9929"/>
              <a:gd name="connsiteY45" fmla="*/ 5058 h 10000"/>
              <a:gd name="connsiteX46" fmla="*/ 4759 w 9929"/>
              <a:gd name="connsiteY46" fmla="*/ 5603 h 10000"/>
              <a:gd name="connsiteX47" fmla="*/ 4849 w 9929"/>
              <a:gd name="connsiteY47" fmla="*/ 4611 h 10000"/>
              <a:gd name="connsiteX48" fmla="*/ 4919 w 9929"/>
              <a:gd name="connsiteY48" fmla="*/ 4825 h 10000"/>
              <a:gd name="connsiteX49" fmla="*/ 5010 w 9929"/>
              <a:gd name="connsiteY49" fmla="*/ 4397 h 10000"/>
              <a:gd name="connsiteX50" fmla="*/ 5166 w 9929"/>
              <a:gd name="connsiteY50" fmla="*/ 5058 h 10000"/>
              <a:gd name="connsiteX51" fmla="*/ 5254 w 9929"/>
              <a:gd name="connsiteY51" fmla="*/ 5156 h 10000"/>
              <a:gd name="connsiteX52" fmla="*/ 5327 w 9929"/>
              <a:gd name="connsiteY52" fmla="*/ 4825 h 10000"/>
              <a:gd name="connsiteX53" fmla="*/ 5413 w 9929"/>
              <a:gd name="connsiteY53" fmla="*/ 5156 h 10000"/>
              <a:gd name="connsiteX54" fmla="*/ 5574 w 9929"/>
              <a:gd name="connsiteY54" fmla="*/ 5156 h 10000"/>
              <a:gd name="connsiteX55" fmla="*/ 5665 w 9929"/>
              <a:gd name="connsiteY55" fmla="*/ 5486 h 10000"/>
              <a:gd name="connsiteX56" fmla="*/ 5749 w 9929"/>
              <a:gd name="connsiteY56" fmla="*/ 5370 h 10000"/>
              <a:gd name="connsiteX57" fmla="*/ 5822 w 9929"/>
              <a:gd name="connsiteY57" fmla="*/ 5272 h 10000"/>
              <a:gd name="connsiteX58" fmla="*/ 5986 w 9929"/>
              <a:gd name="connsiteY58" fmla="*/ 4942 h 10000"/>
              <a:gd name="connsiteX59" fmla="*/ 6065 w 9929"/>
              <a:gd name="connsiteY59" fmla="*/ 4942 h 10000"/>
              <a:gd name="connsiteX60" fmla="*/ 6160 w 9929"/>
              <a:gd name="connsiteY60" fmla="*/ 5272 h 10000"/>
              <a:gd name="connsiteX61" fmla="*/ 6230 w 9929"/>
              <a:gd name="connsiteY61" fmla="*/ 5486 h 10000"/>
              <a:gd name="connsiteX62" fmla="*/ 6404 w 9929"/>
              <a:gd name="connsiteY62" fmla="*/ 5156 h 10000"/>
              <a:gd name="connsiteX63" fmla="*/ 6476 w 9929"/>
              <a:gd name="connsiteY63" fmla="*/ 7354 h 10000"/>
              <a:gd name="connsiteX64" fmla="*/ 6566 w 9929"/>
              <a:gd name="connsiteY64" fmla="*/ 8016 h 10000"/>
              <a:gd name="connsiteX65" fmla="*/ 6651 w 9929"/>
              <a:gd name="connsiteY65" fmla="*/ 7140 h 10000"/>
              <a:gd name="connsiteX66" fmla="*/ 6811 w 9929"/>
              <a:gd name="connsiteY66" fmla="*/ 6265 h 10000"/>
              <a:gd name="connsiteX67" fmla="*/ 6885 w 9929"/>
              <a:gd name="connsiteY67" fmla="*/ 6148 h 10000"/>
              <a:gd name="connsiteX68" fmla="*/ 6972 w 9929"/>
              <a:gd name="connsiteY68" fmla="*/ 5486 h 10000"/>
              <a:gd name="connsiteX69" fmla="*/ 7058 w 9929"/>
              <a:gd name="connsiteY69" fmla="*/ 5700 h 10000"/>
              <a:gd name="connsiteX70" fmla="*/ 7137 w 9929"/>
              <a:gd name="connsiteY70" fmla="*/ 5156 h 10000"/>
              <a:gd name="connsiteX71" fmla="*/ 7308 w 9929"/>
              <a:gd name="connsiteY71" fmla="*/ 4942 h 10000"/>
              <a:gd name="connsiteX72" fmla="*/ 7378 w 9929"/>
              <a:gd name="connsiteY72" fmla="*/ 5370 h 10000"/>
              <a:gd name="connsiteX73" fmla="*/ 7468 w 9929"/>
              <a:gd name="connsiteY73" fmla="*/ 5486 h 10000"/>
              <a:gd name="connsiteX74" fmla="*/ 7540 w 9929"/>
              <a:gd name="connsiteY74" fmla="*/ 6362 h 10000"/>
              <a:gd name="connsiteX75" fmla="*/ 7713 w 9929"/>
              <a:gd name="connsiteY75" fmla="*/ 6265 h 10000"/>
              <a:gd name="connsiteX76" fmla="*/ 7784 w 9929"/>
              <a:gd name="connsiteY76" fmla="*/ 5817 h 10000"/>
              <a:gd name="connsiteX77" fmla="*/ 7874 w 9929"/>
              <a:gd name="connsiteY77" fmla="*/ 7023 h 10000"/>
              <a:gd name="connsiteX78" fmla="*/ 7965 w 9929"/>
              <a:gd name="connsiteY78" fmla="*/ 2743 h 10000"/>
              <a:gd name="connsiteX79" fmla="*/ 8123 w 9929"/>
              <a:gd name="connsiteY79" fmla="*/ 0 h 10000"/>
              <a:gd name="connsiteX80" fmla="*/ 8210 w 9929"/>
              <a:gd name="connsiteY80" fmla="*/ 1323 h 10000"/>
              <a:gd name="connsiteX81" fmla="*/ 8279 w 9929"/>
              <a:gd name="connsiteY81" fmla="*/ 875 h 10000"/>
              <a:gd name="connsiteX82" fmla="*/ 8369 w 9929"/>
              <a:gd name="connsiteY82" fmla="*/ 2082 h 10000"/>
              <a:gd name="connsiteX83" fmla="*/ 8531 w 9929"/>
              <a:gd name="connsiteY83" fmla="*/ 1751 h 10000"/>
              <a:gd name="connsiteX84" fmla="*/ 8615 w 9929"/>
              <a:gd name="connsiteY84" fmla="*/ 1751 h 10000"/>
              <a:gd name="connsiteX85" fmla="*/ 8693 w 9929"/>
              <a:gd name="connsiteY85" fmla="*/ 1965 h 10000"/>
              <a:gd name="connsiteX86" fmla="*/ 8776 w 9929"/>
              <a:gd name="connsiteY86" fmla="*/ 2626 h 10000"/>
              <a:gd name="connsiteX87" fmla="*/ 8938 w 9929"/>
              <a:gd name="connsiteY87" fmla="*/ 1634 h 10000"/>
              <a:gd name="connsiteX88" fmla="*/ 9026 w 9929"/>
              <a:gd name="connsiteY88" fmla="*/ 2082 h 10000"/>
              <a:gd name="connsiteX89" fmla="*/ 9096 w 9929"/>
              <a:gd name="connsiteY89" fmla="*/ 1965 h 10000"/>
              <a:gd name="connsiteX90" fmla="*/ 9186 w 9929"/>
              <a:gd name="connsiteY90" fmla="*/ 992 h 10000"/>
              <a:gd name="connsiteX91" fmla="*/ 9347 w 9929"/>
              <a:gd name="connsiteY91" fmla="*/ 1206 h 10000"/>
              <a:gd name="connsiteX92" fmla="*/ 9431 w 9929"/>
              <a:gd name="connsiteY92" fmla="*/ 545 h 10000"/>
              <a:gd name="connsiteX93" fmla="*/ 9520 w 9929"/>
              <a:gd name="connsiteY93" fmla="*/ 4163 h 10000"/>
              <a:gd name="connsiteX94" fmla="*/ 9592 w 9929"/>
              <a:gd name="connsiteY94" fmla="*/ 5700 h 10000"/>
              <a:gd name="connsiteX95" fmla="*/ 9766 w 9929"/>
              <a:gd name="connsiteY95" fmla="*/ 5700 h 10000"/>
              <a:gd name="connsiteX96" fmla="*/ 9843 w 9929"/>
              <a:gd name="connsiteY96" fmla="*/ 5156 h 10000"/>
              <a:gd name="connsiteX97" fmla="*/ 9929 w 9929"/>
              <a:gd name="connsiteY9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699 w 10000"/>
              <a:gd name="connsiteY65" fmla="*/ 7140 h 10000"/>
              <a:gd name="connsiteX66" fmla="*/ 6934 w 10000"/>
              <a:gd name="connsiteY66" fmla="*/ 6148 h 10000"/>
              <a:gd name="connsiteX67" fmla="*/ 7022 w 10000"/>
              <a:gd name="connsiteY67" fmla="*/ 5486 h 10000"/>
              <a:gd name="connsiteX68" fmla="*/ 7108 w 10000"/>
              <a:gd name="connsiteY68" fmla="*/ 5700 h 10000"/>
              <a:gd name="connsiteX69" fmla="*/ 7188 w 10000"/>
              <a:gd name="connsiteY69" fmla="*/ 5156 h 10000"/>
              <a:gd name="connsiteX70" fmla="*/ 7360 w 10000"/>
              <a:gd name="connsiteY70" fmla="*/ 4942 h 10000"/>
              <a:gd name="connsiteX71" fmla="*/ 7431 w 10000"/>
              <a:gd name="connsiteY71" fmla="*/ 5370 h 10000"/>
              <a:gd name="connsiteX72" fmla="*/ 7521 w 10000"/>
              <a:gd name="connsiteY72" fmla="*/ 5486 h 10000"/>
              <a:gd name="connsiteX73" fmla="*/ 7594 w 10000"/>
              <a:gd name="connsiteY73" fmla="*/ 6362 h 10000"/>
              <a:gd name="connsiteX74" fmla="*/ 7768 w 10000"/>
              <a:gd name="connsiteY74" fmla="*/ 6265 h 10000"/>
              <a:gd name="connsiteX75" fmla="*/ 7840 w 10000"/>
              <a:gd name="connsiteY75" fmla="*/ 5817 h 10000"/>
              <a:gd name="connsiteX76" fmla="*/ 7930 w 10000"/>
              <a:gd name="connsiteY76" fmla="*/ 7023 h 10000"/>
              <a:gd name="connsiteX77" fmla="*/ 8022 w 10000"/>
              <a:gd name="connsiteY77" fmla="*/ 2743 h 10000"/>
              <a:gd name="connsiteX78" fmla="*/ 8181 w 10000"/>
              <a:gd name="connsiteY78" fmla="*/ 0 h 10000"/>
              <a:gd name="connsiteX79" fmla="*/ 8269 w 10000"/>
              <a:gd name="connsiteY79" fmla="*/ 1323 h 10000"/>
              <a:gd name="connsiteX80" fmla="*/ 8338 w 10000"/>
              <a:gd name="connsiteY80" fmla="*/ 875 h 10000"/>
              <a:gd name="connsiteX81" fmla="*/ 8429 w 10000"/>
              <a:gd name="connsiteY81" fmla="*/ 2082 h 10000"/>
              <a:gd name="connsiteX82" fmla="*/ 8592 w 10000"/>
              <a:gd name="connsiteY82" fmla="*/ 1751 h 10000"/>
              <a:gd name="connsiteX83" fmla="*/ 8677 w 10000"/>
              <a:gd name="connsiteY83" fmla="*/ 1751 h 10000"/>
              <a:gd name="connsiteX84" fmla="*/ 8755 w 10000"/>
              <a:gd name="connsiteY84" fmla="*/ 1965 h 10000"/>
              <a:gd name="connsiteX85" fmla="*/ 8839 w 10000"/>
              <a:gd name="connsiteY85" fmla="*/ 2626 h 10000"/>
              <a:gd name="connsiteX86" fmla="*/ 9002 w 10000"/>
              <a:gd name="connsiteY86" fmla="*/ 1634 h 10000"/>
              <a:gd name="connsiteX87" fmla="*/ 9091 w 10000"/>
              <a:gd name="connsiteY87" fmla="*/ 2082 h 10000"/>
              <a:gd name="connsiteX88" fmla="*/ 9161 w 10000"/>
              <a:gd name="connsiteY88" fmla="*/ 1965 h 10000"/>
              <a:gd name="connsiteX89" fmla="*/ 9252 w 10000"/>
              <a:gd name="connsiteY89" fmla="*/ 992 h 10000"/>
              <a:gd name="connsiteX90" fmla="*/ 9414 w 10000"/>
              <a:gd name="connsiteY90" fmla="*/ 1206 h 10000"/>
              <a:gd name="connsiteX91" fmla="*/ 9498 w 10000"/>
              <a:gd name="connsiteY91" fmla="*/ 545 h 10000"/>
              <a:gd name="connsiteX92" fmla="*/ 9588 w 10000"/>
              <a:gd name="connsiteY92" fmla="*/ 4163 h 10000"/>
              <a:gd name="connsiteX93" fmla="*/ 9661 w 10000"/>
              <a:gd name="connsiteY93" fmla="*/ 5700 h 10000"/>
              <a:gd name="connsiteX94" fmla="*/ 9836 w 10000"/>
              <a:gd name="connsiteY94" fmla="*/ 5700 h 10000"/>
              <a:gd name="connsiteX95" fmla="*/ 9913 w 10000"/>
              <a:gd name="connsiteY95" fmla="*/ 5156 h 10000"/>
              <a:gd name="connsiteX96" fmla="*/ 10000 w 10000"/>
              <a:gd name="connsiteY9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934 w 10000"/>
              <a:gd name="connsiteY65" fmla="*/ 6148 h 10000"/>
              <a:gd name="connsiteX66" fmla="*/ 7022 w 10000"/>
              <a:gd name="connsiteY66" fmla="*/ 5486 h 10000"/>
              <a:gd name="connsiteX67" fmla="*/ 7108 w 10000"/>
              <a:gd name="connsiteY67" fmla="*/ 5700 h 10000"/>
              <a:gd name="connsiteX68" fmla="*/ 7188 w 10000"/>
              <a:gd name="connsiteY68" fmla="*/ 5156 h 10000"/>
              <a:gd name="connsiteX69" fmla="*/ 7360 w 10000"/>
              <a:gd name="connsiteY69" fmla="*/ 4942 h 10000"/>
              <a:gd name="connsiteX70" fmla="*/ 7431 w 10000"/>
              <a:gd name="connsiteY70" fmla="*/ 5370 h 10000"/>
              <a:gd name="connsiteX71" fmla="*/ 7521 w 10000"/>
              <a:gd name="connsiteY71" fmla="*/ 5486 h 10000"/>
              <a:gd name="connsiteX72" fmla="*/ 7594 w 10000"/>
              <a:gd name="connsiteY72" fmla="*/ 6362 h 10000"/>
              <a:gd name="connsiteX73" fmla="*/ 7768 w 10000"/>
              <a:gd name="connsiteY73" fmla="*/ 6265 h 10000"/>
              <a:gd name="connsiteX74" fmla="*/ 7840 w 10000"/>
              <a:gd name="connsiteY74" fmla="*/ 5817 h 10000"/>
              <a:gd name="connsiteX75" fmla="*/ 7930 w 10000"/>
              <a:gd name="connsiteY75" fmla="*/ 7023 h 10000"/>
              <a:gd name="connsiteX76" fmla="*/ 8022 w 10000"/>
              <a:gd name="connsiteY76" fmla="*/ 2743 h 10000"/>
              <a:gd name="connsiteX77" fmla="*/ 8181 w 10000"/>
              <a:gd name="connsiteY77" fmla="*/ 0 h 10000"/>
              <a:gd name="connsiteX78" fmla="*/ 8269 w 10000"/>
              <a:gd name="connsiteY78" fmla="*/ 1323 h 10000"/>
              <a:gd name="connsiteX79" fmla="*/ 8338 w 10000"/>
              <a:gd name="connsiteY79" fmla="*/ 875 h 10000"/>
              <a:gd name="connsiteX80" fmla="*/ 8429 w 10000"/>
              <a:gd name="connsiteY80" fmla="*/ 2082 h 10000"/>
              <a:gd name="connsiteX81" fmla="*/ 8592 w 10000"/>
              <a:gd name="connsiteY81" fmla="*/ 1751 h 10000"/>
              <a:gd name="connsiteX82" fmla="*/ 8677 w 10000"/>
              <a:gd name="connsiteY82" fmla="*/ 1751 h 10000"/>
              <a:gd name="connsiteX83" fmla="*/ 8755 w 10000"/>
              <a:gd name="connsiteY83" fmla="*/ 1965 h 10000"/>
              <a:gd name="connsiteX84" fmla="*/ 8839 w 10000"/>
              <a:gd name="connsiteY84" fmla="*/ 2626 h 10000"/>
              <a:gd name="connsiteX85" fmla="*/ 9002 w 10000"/>
              <a:gd name="connsiteY85" fmla="*/ 1634 h 10000"/>
              <a:gd name="connsiteX86" fmla="*/ 9091 w 10000"/>
              <a:gd name="connsiteY86" fmla="*/ 2082 h 10000"/>
              <a:gd name="connsiteX87" fmla="*/ 9161 w 10000"/>
              <a:gd name="connsiteY87" fmla="*/ 1965 h 10000"/>
              <a:gd name="connsiteX88" fmla="*/ 9252 w 10000"/>
              <a:gd name="connsiteY88" fmla="*/ 992 h 10000"/>
              <a:gd name="connsiteX89" fmla="*/ 9414 w 10000"/>
              <a:gd name="connsiteY89" fmla="*/ 1206 h 10000"/>
              <a:gd name="connsiteX90" fmla="*/ 9498 w 10000"/>
              <a:gd name="connsiteY90" fmla="*/ 545 h 10000"/>
              <a:gd name="connsiteX91" fmla="*/ 9588 w 10000"/>
              <a:gd name="connsiteY91" fmla="*/ 4163 h 10000"/>
              <a:gd name="connsiteX92" fmla="*/ 9661 w 10000"/>
              <a:gd name="connsiteY92" fmla="*/ 5700 h 10000"/>
              <a:gd name="connsiteX93" fmla="*/ 9836 w 10000"/>
              <a:gd name="connsiteY93" fmla="*/ 5700 h 10000"/>
              <a:gd name="connsiteX94" fmla="*/ 9913 w 10000"/>
              <a:gd name="connsiteY94" fmla="*/ 5156 h 10000"/>
              <a:gd name="connsiteX95" fmla="*/ 10000 w 10000"/>
              <a:gd name="connsiteY9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934 w 10000"/>
              <a:gd name="connsiteY64" fmla="*/ 6148 h 10000"/>
              <a:gd name="connsiteX65" fmla="*/ 7022 w 10000"/>
              <a:gd name="connsiteY65" fmla="*/ 5486 h 10000"/>
              <a:gd name="connsiteX66" fmla="*/ 7108 w 10000"/>
              <a:gd name="connsiteY66" fmla="*/ 5700 h 10000"/>
              <a:gd name="connsiteX67" fmla="*/ 7188 w 10000"/>
              <a:gd name="connsiteY67" fmla="*/ 5156 h 10000"/>
              <a:gd name="connsiteX68" fmla="*/ 7360 w 10000"/>
              <a:gd name="connsiteY68" fmla="*/ 4942 h 10000"/>
              <a:gd name="connsiteX69" fmla="*/ 7431 w 10000"/>
              <a:gd name="connsiteY69" fmla="*/ 5370 h 10000"/>
              <a:gd name="connsiteX70" fmla="*/ 7521 w 10000"/>
              <a:gd name="connsiteY70" fmla="*/ 5486 h 10000"/>
              <a:gd name="connsiteX71" fmla="*/ 7594 w 10000"/>
              <a:gd name="connsiteY71" fmla="*/ 6362 h 10000"/>
              <a:gd name="connsiteX72" fmla="*/ 7768 w 10000"/>
              <a:gd name="connsiteY72" fmla="*/ 6265 h 10000"/>
              <a:gd name="connsiteX73" fmla="*/ 7840 w 10000"/>
              <a:gd name="connsiteY73" fmla="*/ 5817 h 10000"/>
              <a:gd name="connsiteX74" fmla="*/ 7930 w 10000"/>
              <a:gd name="connsiteY74" fmla="*/ 7023 h 10000"/>
              <a:gd name="connsiteX75" fmla="*/ 8022 w 10000"/>
              <a:gd name="connsiteY75" fmla="*/ 2743 h 10000"/>
              <a:gd name="connsiteX76" fmla="*/ 8181 w 10000"/>
              <a:gd name="connsiteY76" fmla="*/ 0 h 10000"/>
              <a:gd name="connsiteX77" fmla="*/ 8269 w 10000"/>
              <a:gd name="connsiteY77" fmla="*/ 1323 h 10000"/>
              <a:gd name="connsiteX78" fmla="*/ 8338 w 10000"/>
              <a:gd name="connsiteY78" fmla="*/ 875 h 10000"/>
              <a:gd name="connsiteX79" fmla="*/ 8429 w 10000"/>
              <a:gd name="connsiteY79" fmla="*/ 2082 h 10000"/>
              <a:gd name="connsiteX80" fmla="*/ 8592 w 10000"/>
              <a:gd name="connsiteY80" fmla="*/ 1751 h 10000"/>
              <a:gd name="connsiteX81" fmla="*/ 8677 w 10000"/>
              <a:gd name="connsiteY81" fmla="*/ 1751 h 10000"/>
              <a:gd name="connsiteX82" fmla="*/ 8755 w 10000"/>
              <a:gd name="connsiteY82" fmla="*/ 1965 h 10000"/>
              <a:gd name="connsiteX83" fmla="*/ 8839 w 10000"/>
              <a:gd name="connsiteY83" fmla="*/ 2626 h 10000"/>
              <a:gd name="connsiteX84" fmla="*/ 9002 w 10000"/>
              <a:gd name="connsiteY84" fmla="*/ 1634 h 10000"/>
              <a:gd name="connsiteX85" fmla="*/ 9091 w 10000"/>
              <a:gd name="connsiteY85" fmla="*/ 2082 h 10000"/>
              <a:gd name="connsiteX86" fmla="*/ 9161 w 10000"/>
              <a:gd name="connsiteY86" fmla="*/ 1965 h 10000"/>
              <a:gd name="connsiteX87" fmla="*/ 9252 w 10000"/>
              <a:gd name="connsiteY87" fmla="*/ 992 h 10000"/>
              <a:gd name="connsiteX88" fmla="*/ 9414 w 10000"/>
              <a:gd name="connsiteY88" fmla="*/ 1206 h 10000"/>
              <a:gd name="connsiteX89" fmla="*/ 9498 w 10000"/>
              <a:gd name="connsiteY89" fmla="*/ 545 h 10000"/>
              <a:gd name="connsiteX90" fmla="*/ 9588 w 10000"/>
              <a:gd name="connsiteY90" fmla="*/ 4163 h 10000"/>
              <a:gd name="connsiteX91" fmla="*/ 9661 w 10000"/>
              <a:gd name="connsiteY91" fmla="*/ 5700 h 10000"/>
              <a:gd name="connsiteX92" fmla="*/ 9836 w 10000"/>
              <a:gd name="connsiteY92" fmla="*/ 5700 h 10000"/>
              <a:gd name="connsiteX93" fmla="*/ 9913 w 10000"/>
              <a:gd name="connsiteY93" fmla="*/ 5156 h 10000"/>
              <a:gd name="connsiteX94" fmla="*/ 10000 w 10000"/>
              <a:gd name="connsiteY9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934 w 10000"/>
              <a:gd name="connsiteY63" fmla="*/ 6148 h 10000"/>
              <a:gd name="connsiteX64" fmla="*/ 7022 w 10000"/>
              <a:gd name="connsiteY64" fmla="*/ 5486 h 10000"/>
              <a:gd name="connsiteX65" fmla="*/ 7108 w 10000"/>
              <a:gd name="connsiteY65" fmla="*/ 5700 h 10000"/>
              <a:gd name="connsiteX66" fmla="*/ 7188 w 10000"/>
              <a:gd name="connsiteY66" fmla="*/ 5156 h 10000"/>
              <a:gd name="connsiteX67" fmla="*/ 7360 w 10000"/>
              <a:gd name="connsiteY67" fmla="*/ 4942 h 10000"/>
              <a:gd name="connsiteX68" fmla="*/ 7431 w 10000"/>
              <a:gd name="connsiteY68" fmla="*/ 5370 h 10000"/>
              <a:gd name="connsiteX69" fmla="*/ 7521 w 10000"/>
              <a:gd name="connsiteY69" fmla="*/ 5486 h 10000"/>
              <a:gd name="connsiteX70" fmla="*/ 7594 w 10000"/>
              <a:gd name="connsiteY70" fmla="*/ 6362 h 10000"/>
              <a:gd name="connsiteX71" fmla="*/ 7768 w 10000"/>
              <a:gd name="connsiteY71" fmla="*/ 6265 h 10000"/>
              <a:gd name="connsiteX72" fmla="*/ 7840 w 10000"/>
              <a:gd name="connsiteY72" fmla="*/ 5817 h 10000"/>
              <a:gd name="connsiteX73" fmla="*/ 7930 w 10000"/>
              <a:gd name="connsiteY73" fmla="*/ 7023 h 10000"/>
              <a:gd name="connsiteX74" fmla="*/ 8022 w 10000"/>
              <a:gd name="connsiteY74" fmla="*/ 2743 h 10000"/>
              <a:gd name="connsiteX75" fmla="*/ 8181 w 10000"/>
              <a:gd name="connsiteY75" fmla="*/ 0 h 10000"/>
              <a:gd name="connsiteX76" fmla="*/ 8269 w 10000"/>
              <a:gd name="connsiteY76" fmla="*/ 1323 h 10000"/>
              <a:gd name="connsiteX77" fmla="*/ 8338 w 10000"/>
              <a:gd name="connsiteY77" fmla="*/ 875 h 10000"/>
              <a:gd name="connsiteX78" fmla="*/ 8429 w 10000"/>
              <a:gd name="connsiteY78" fmla="*/ 2082 h 10000"/>
              <a:gd name="connsiteX79" fmla="*/ 8592 w 10000"/>
              <a:gd name="connsiteY79" fmla="*/ 1751 h 10000"/>
              <a:gd name="connsiteX80" fmla="*/ 8677 w 10000"/>
              <a:gd name="connsiteY80" fmla="*/ 1751 h 10000"/>
              <a:gd name="connsiteX81" fmla="*/ 8755 w 10000"/>
              <a:gd name="connsiteY81" fmla="*/ 1965 h 10000"/>
              <a:gd name="connsiteX82" fmla="*/ 8839 w 10000"/>
              <a:gd name="connsiteY82" fmla="*/ 2626 h 10000"/>
              <a:gd name="connsiteX83" fmla="*/ 9002 w 10000"/>
              <a:gd name="connsiteY83" fmla="*/ 1634 h 10000"/>
              <a:gd name="connsiteX84" fmla="*/ 9091 w 10000"/>
              <a:gd name="connsiteY84" fmla="*/ 2082 h 10000"/>
              <a:gd name="connsiteX85" fmla="*/ 9161 w 10000"/>
              <a:gd name="connsiteY85" fmla="*/ 1965 h 10000"/>
              <a:gd name="connsiteX86" fmla="*/ 9252 w 10000"/>
              <a:gd name="connsiteY86" fmla="*/ 992 h 10000"/>
              <a:gd name="connsiteX87" fmla="*/ 9414 w 10000"/>
              <a:gd name="connsiteY87" fmla="*/ 1206 h 10000"/>
              <a:gd name="connsiteX88" fmla="*/ 9498 w 10000"/>
              <a:gd name="connsiteY88" fmla="*/ 545 h 10000"/>
              <a:gd name="connsiteX89" fmla="*/ 9588 w 10000"/>
              <a:gd name="connsiteY89" fmla="*/ 4163 h 10000"/>
              <a:gd name="connsiteX90" fmla="*/ 9661 w 10000"/>
              <a:gd name="connsiteY90" fmla="*/ 5700 h 10000"/>
              <a:gd name="connsiteX91" fmla="*/ 9836 w 10000"/>
              <a:gd name="connsiteY91" fmla="*/ 5700 h 10000"/>
              <a:gd name="connsiteX92" fmla="*/ 9913 w 10000"/>
              <a:gd name="connsiteY92" fmla="*/ 5156 h 10000"/>
              <a:gd name="connsiteX93" fmla="*/ 10000 w 10000"/>
              <a:gd name="connsiteY9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450 w 10000"/>
              <a:gd name="connsiteY61" fmla="*/ 5156 h 10000"/>
              <a:gd name="connsiteX62" fmla="*/ 6934 w 10000"/>
              <a:gd name="connsiteY62" fmla="*/ 6148 h 10000"/>
              <a:gd name="connsiteX63" fmla="*/ 7022 w 10000"/>
              <a:gd name="connsiteY63" fmla="*/ 5486 h 10000"/>
              <a:gd name="connsiteX64" fmla="*/ 7108 w 10000"/>
              <a:gd name="connsiteY64" fmla="*/ 5700 h 10000"/>
              <a:gd name="connsiteX65" fmla="*/ 7188 w 10000"/>
              <a:gd name="connsiteY65" fmla="*/ 5156 h 10000"/>
              <a:gd name="connsiteX66" fmla="*/ 7360 w 10000"/>
              <a:gd name="connsiteY66" fmla="*/ 4942 h 10000"/>
              <a:gd name="connsiteX67" fmla="*/ 7431 w 10000"/>
              <a:gd name="connsiteY67" fmla="*/ 5370 h 10000"/>
              <a:gd name="connsiteX68" fmla="*/ 7521 w 10000"/>
              <a:gd name="connsiteY68" fmla="*/ 5486 h 10000"/>
              <a:gd name="connsiteX69" fmla="*/ 7594 w 10000"/>
              <a:gd name="connsiteY69" fmla="*/ 6362 h 10000"/>
              <a:gd name="connsiteX70" fmla="*/ 7768 w 10000"/>
              <a:gd name="connsiteY70" fmla="*/ 6265 h 10000"/>
              <a:gd name="connsiteX71" fmla="*/ 7840 w 10000"/>
              <a:gd name="connsiteY71" fmla="*/ 5817 h 10000"/>
              <a:gd name="connsiteX72" fmla="*/ 7930 w 10000"/>
              <a:gd name="connsiteY72" fmla="*/ 7023 h 10000"/>
              <a:gd name="connsiteX73" fmla="*/ 8022 w 10000"/>
              <a:gd name="connsiteY73" fmla="*/ 2743 h 10000"/>
              <a:gd name="connsiteX74" fmla="*/ 8181 w 10000"/>
              <a:gd name="connsiteY74" fmla="*/ 0 h 10000"/>
              <a:gd name="connsiteX75" fmla="*/ 8269 w 10000"/>
              <a:gd name="connsiteY75" fmla="*/ 1323 h 10000"/>
              <a:gd name="connsiteX76" fmla="*/ 8338 w 10000"/>
              <a:gd name="connsiteY76" fmla="*/ 875 h 10000"/>
              <a:gd name="connsiteX77" fmla="*/ 8429 w 10000"/>
              <a:gd name="connsiteY77" fmla="*/ 2082 h 10000"/>
              <a:gd name="connsiteX78" fmla="*/ 8592 w 10000"/>
              <a:gd name="connsiteY78" fmla="*/ 1751 h 10000"/>
              <a:gd name="connsiteX79" fmla="*/ 8677 w 10000"/>
              <a:gd name="connsiteY79" fmla="*/ 1751 h 10000"/>
              <a:gd name="connsiteX80" fmla="*/ 8755 w 10000"/>
              <a:gd name="connsiteY80" fmla="*/ 1965 h 10000"/>
              <a:gd name="connsiteX81" fmla="*/ 8839 w 10000"/>
              <a:gd name="connsiteY81" fmla="*/ 2626 h 10000"/>
              <a:gd name="connsiteX82" fmla="*/ 9002 w 10000"/>
              <a:gd name="connsiteY82" fmla="*/ 1634 h 10000"/>
              <a:gd name="connsiteX83" fmla="*/ 9091 w 10000"/>
              <a:gd name="connsiteY83" fmla="*/ 2082 h 10000"/>
              <a:gd name="connsiteX84" fmla="*/ 9161 w 10000"/>
              <a:gd name="connsiteY84" fmla="*/ 1965 h 10000"/>
              <a:gd name="connsiteX85" fmla="*/ 9252 w 10000"/>
              <a:gd name="connsiteY85" fmla="*/ 992 h 10000"/>
              <a:gd name="connsiteX86" fmla="*/ 9414 w 10000"/>
              <a:gd name="connsiteY86" fmla="*/ 1206 h 10000"/>
              <a:gd name="connsiteX87" fmla="*/ 9498 w 10000"/>
              <a:gd name="connsiteY87" fmla="*/ 545 h 10000"/>
              <a:gd name="connsiteX88" fmla="*/ 9588 w 10000"/>
              <a:gd name="connsiteY88" fmla="*/ 4163 h 10000"/>
              <a:gd name="connsiteX89" fmla="*/ 9661 w 10000"/>
              <a:gd name="connsiteY89" fmla="*/ 5700 h 10000"/>
              <a:gd name="connsiteX90" fmla="*/ 9836 w 10000"/>
              <a:gd name="connsiteY90" fmla="*/ 5700 h 10000"/>
              <a:gd name="connsiteX91" fmla="*/ 9913 w 10000"/>
              <a:gd name="connsiteY91" fmla="*/ 5156 h 10000"/>
              <a:gd name="connsiteX92" fmla="*/ 10000 w 10000"/>
              <a:gd name="connsiteY9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450 w 10000"/>
              <a:gd name="connsiteY60" fmla="*/ 5156 h 10000"/>
              <a:gd name="connsiteX61" fmla="*/ 6934 w 10000"/>
              <a:gd name="connsiteY61" fmla="*/ 6148 h 10000"/>
              <a:gd name="connsiteX62" fmla="*/ 7022 w 10000"/>
              <a:gd name="connsiteY62" fmla="*/ 5486 h 10000"/>
              <a:gd name="connsiteX63" fmla="*/ 7108 w 10000"/>
              <a:gd name="connsiteY63" fmla="*/ 5700 h 10000"/>
              <a:gd name="connsiteX64" fmla="*/ 7188 w 10000"/>
              <a:gd name="connsiteY64" fmla="*/ 5156 h 10000"/>
              <a:gd name="connsiteX65" fmla="*/ 7360 w 10000"/>
              <a:gd name="connsiteY65" fmla="*/ 4942 h 10000"/>
              <a:gd name="connsiteX66" fmla="*/ 7431 w 10000"/>
              <a:gd name="connsiteY66" fmla="*/ 5370 h 10000"/>
              <a:gd name="connsiteX67" fmla="*/ 7521 w 10000"/>
              <a:gd name="connsiteY67" fmla="*/ 5486 h 10000"/>
              <a:gd name="connsiteX68" fmla="*/ 7594 w 10000"/>
              <a:gd name="connsiteY68" fmla="*/ 6362 h 10000"/>
              <a:gd name="connsiteX69" fmla="*/ 7768 w 10000"/>
              <a:gd name="connsiteY69" fmla="*/ 6265 h 10000"/>
              <a:gd name="connsiteX70" fmla="*/ 7840 w 10000"/>
              <a:gd name="connsiteY70" fmla="*/ 5817 h 10000"/>
              <a:gd name="connsiteX71" fmla="*/ 7930 w 10000"/>
              <a:gd name="connsiteY71" fmla="*/ 7023 h 10000"/>
              <a:gd name="connsiteX72" fmla="*/ 8022 w 10000"/>
              <a:gd name="connsiteY72" fmla="*/ 2743 h 10000"/>
              <a:gd name="connsiteX73" fmla="*/ 8181 w 10000"/>
              <a:gd name="connsiteY73" fmla="*/ 0 h 10000"/>
              <a:gd name="connsiteX74" fmla="*/ 8269 w 10000"/>
              <a:gd name="connsiteY74" fmla="*/ 1323 h 10000"/>
              <a:gd name="connsiteX75" fmla="*/ 8338 w 10000"/>
              <a:gd name="connsiteY75" fmla="*/ 875 h 10000"/>
              <a:gd name="connsiteX76" fmla="*/ 8429 w 10000"/>
              <a:gd name="connsiteY76" fmla="*/ 2082 h 10000"/>
              <a:gd name="connsiteX77" fmla="*/ 8592 w 10000"/>
              <a:gd name="connsiteY77" fmla="*/ 1751 h 10000"/>
              <a:gd name="connsiteX78" fmla="*/ 8677 w 10000"/>
              <a:gd name="connsiteY78" fmla="*/ 1751 h 10000"/>
              <a:gd name="connsiteX79" fmla="*/ 8755 w 10000"/>
              <a:gd name="connsiteY79" fmla="*/ 1965 h 10000"/>
              <a:gd name="connsiteX80" fmla="*/ 8839 w 10000"/>
              <a:gd name="connsiteY80" fmla="*/ 2626 h 10000"/>
              <a:gd name="connsiteX81" fmla="*/ 9002 w 10000"/>
              <a:gd name="connsiteY81" fmla="*/ 1634 h 10000"/>
              <a:gd name="connsiteX82" fmla="*/ 9091 w 10000"/>
              <a:gd name="connsiteY82" fmla="*/ 2082 h 10000"/>
              <a:gd name="connsiteX83" fmla="*/ 9161 w 10000"/>
              <a:gd name="connsiteY83" fmla="*/ 1965 h 10000"/>
              <a:gd name="connsiteX84" fmla="*/ 9252 w 10000"/>
              <a:gd name="connsiteY84" fmla="*/ 992 h 10000"/>
              <a:gd name="connsiteX85" fmla="*/ 9414 w 10000"/>
              <a:gd name="connsiteY85" fmla="*/ 1206 h 10000"/>
              <a:gd name="connsiteX86" fmla="*/ 9498 w 10000"/>
              <a:gd name="connsiteY86" fmla="*/ 545 h 10000"/>
              <a:gd name="connsiteX87" fmla="*/ 9588 w 10000"/>
              <a:gd name="connsiteY87" fmla="*/ 4163 h 10000"/>
              <a:gd name="connsiteX88" fmla="*/ 9661 w 10000"/>
              <a:gd name="connsiteY88" fmla="*/ 5700 h 10000"/>
              <a:gd name="connsiteX89" fmla="*/ 9836 w 10000"/>
              <a:gd name="connsiteY89" fmla="*/ 5700 h 10000"/>
              <a:gd name="connsiteX90" fmla="*/ 9913 w 10000"/>
              <a:gd name="connsiteY90" fmla="*/ 5156 h 10000"/>
              <a:gd name="connsiteX91" fmla="*/ 10000 w 10000"/>
              <a:gd name="connsiteY9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934 w 10000"/>
              <a:gd name="connsiteY60" fmla="*/ 6148 h 10000"/>
              <a:gd name="connsiteX61" fmla="*/ 7022 w 10000"/>
              <a:gd name="connsiteY61" fmla="*/ 5486 h 10000"/>
              <a:gd name="connsiteX62" fmla="*/ 7108 w 10000"/>
              <a:gd name="connsiteY62" fmla="*/ 5700 h 10000"/>
              <a:gd name="connsiteX63" fmla="*/ 7188 w 10000"/>
              <a:gd name="connsiteY63" fmla="*/ 5156 h 10000"/>
              <a:gd name="connsiteX64" fmla="*/ 7360 w 10000"/>
              <a:gd name="connsiteY64" fmla="*/ 4942 h 10000"/>
              <a:gd name="connsiteX65" fmla="*/ 7431 w 10000"/>
              <a:gd name="connsiteY65" fmla="*/ 5370 h 10000"/>
              <a:gd name="connsiteX66" fmla="*/ 7521 w 10000"/>
              <a:gd name="connsiteY66" fmla="*/ 5486 h 10000"/>
              <a:gd name="connsiteX67" fmla="*/ 7594 w 10000"/>
              <a:gd name="connsiteY67" fmla="*/ 6362 h 10000"/>
              <a:gd name="connsiteX68" fmla="*/ 7768 w 10000"/>
              <a:gd name="connsiteY68" fmla="*/ 6265 h 10000"/>
              <a:gd name="connsiteX69" fmla="*/ 7840 w 10000"/>
              <a:gd name="connsiteY69" fmla="*/ 5817 h 10000"/>
              <a:gd name="connsiteX70" fmla="*/ 7930 w 10000"/>
              <a:gd name="connsiteY70" fmla="*/ 7023 h 10000"/>
              <a:gd name="connsiteX71" fmla="*/ 8022 w 10000"/>
              <a:gd name="connsiteY71" fmla="*/ 2743 h 10000"/>
              <a:gd name="connsiteX72" fmla="*/ 8181 w 10000"/>
              <a:gd name="connsiteY72" fmla="*/ 0 h 10000"/>
              <a:gd name="connsiteX73" fmla="*/ 8269 w 10000"/>
              <a:gd name="connsiteY73" fmla="*/ 1323 h 10000"/>
              <a:gd name="connsiteX74" fmla="*/ 8338 w 10000"/>
              <a:gd name="connsiteY74" fmla="*/ 875 h 10000"/>
              <a:gd name="connsiteX75" fmla="*/ 8429 w 10000"/>
              <a:gd name="connsiteY75" fmla="*/ 2082 h 10000"/>
              <a:gd name="connsiteX76" fmla="*/ 8592 w 10000"/>
              <a:gd name="connsiteY76" fmla="*/ 1751 h 10000"/>
              <a:gd name="connsiteX77" fmla="*/ 8677 w 10000"/>
              <a:gd name="connsiteY77" fmla="*/ 1751 h 10000"/>
              <a:gd name="connsiteX78" fmla="*/ 8755 w 10000"/>
              <a:gd name="connsiteY78" fmla="*/ 1965 h 10000"/>
              <a:gd name="connsiteX79" fmla="*/ 8839 w 10000"/>
              <a:gd name="connsiteY79" fmla="*/ 2626 h 10000"/>
              <a:gd name="connsiteX80" fmla="*/ 9002 w 10000"/>
              <a:gd name="connsiteY80" fmla="*/ 1634 h 10000"/>
              <a:gd name="connsiteX81" fmla="*/ 9091 w 10000"/>
              <a:gd name="connsiteY81" fmla="*/ 2082 h 10000"/>
              <a:gd name="connsiteX82" fmla="*/ 9161 w 10000"/>
              <a:gd name="connsiteY82" fmla="*/ 1965 h 10000"/>
              <a:gd name="connsiteX83" fmla="*/ 9252 w 10000"/>
              <a:gd name="connsiteY83" fmla="*/ 992 h 10000"/>
              <a:gd name="connsiteX84" fmla="*/ 9414 w 10000"/>
              <a:gd name="connsiteY84" fmla="*/ 1206 h 10000"/>
              <a:gd name="connsiteX85" fmla="*/ 9498 w 10000"/>
              <a:gd name="connsiteY85" fmla="*/ 545 h 10000"/>
              <a:gd name="connsiteX86" fmla="*/ 9588 w 10000"/>
              <a:gd name="connsiteY86" fmla="*/ 4163 h 10000"/>
              <a:gd name="connsiteX87" fmla="*/ 9661 w 10000"/>
              <a:gd name="connsiteY87" fmla="*/ 5700 h 10000"/>
              <a:gd name="connsiteX88" fmla="*/ 9836 w 10000"/>
              <a:gd name="connsiteY88" fmla="*/ 5700 h 10000"/>
              <a:gd name="connsiteX89" fmla="*/ 9913 w 10000"/>
              <a:gd name="connsiteY89" fmla="*/ 5156 h 10000"/>
              <a:gd name="connsiteX90" fmla="*/ 10000 w 10000"/>
              <a:gd name="connsiteY9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934 w 10000"/>
              <a:gd name="connsiteY59" fmla="*/ 6148 h 10000"/>
              <a:gd name="connsiteX60" fmla="*/ 7022 w 10000"/>
              <a:gd name="connsiteY60" fmla="*/ 5486 h 10000"/>
              <a:gd name="connsiteX61" fmla="*/ 7108 w 10000"/>
              <a:gd name="connsiteY61" fmla="*/ 5700 h 10000"/>
              <a:gd name="connsiteX62" fmla="*/ 7188 w 10000"/>
              <a:gd name="connsiteY62" fmla="*/ 5156 h 10000"/>
              <a:gd name="connsiteX63" fmla="*/ 7360 w 10000"/>
              <a:gd name="connsiteY63" fmla="*/ 4942 h 10000"/>
              <a:gd name="connsiteX64" fmla="*/ 7431 w 10000"/>
              <a:gd name="connsiteY64" fmla="*/ 5370 h 10000"/>
              <a:gd name="connsiteX65" fmla="*/ 7521 w 10000"/>
              <a:gd name="connsiteY65" fmla="*/ 5486 h 10000"/>
              <a:gd name="connsiteX66" fmla="*/ 7594 w 10000"/>
              <a:gd name="connsiteY66" fmla="*/ 6362 h 10000"/>
              <a:gd name="connsiteX67" fmla="*/ 7768 w 10000"/>
              <a:gd name="connsiteY67" fmla="*/ 6265 h 10000"/>
              <a:gd name="connsiteX68" fmla="*/ 7840 w 10000"/>
              <a:gd name="connsiteY68" fmla="*/ 5817 h 10000"/>
              <a:gd name="connsiteX69" fmla="*/ 7930 w 10000"/>
              <a:gd name="connsiteY69" fmla="*/ 7023 h 10000"/>
              <a:gd name="connsiteX70" fmla="*/ 8022 w 10000"/>
              <a:gd name="connsiteY70" fmla="*/ 2743 h 10000"/>
              <a:gd name="connsiteX71" fmla="*/ 8181 w 10000"/>
              <a:gd name="connsiteY71" fmla="*/ 0 h 10000"/>
              <a:gd name="connsiteX72" fmla="*/ 8269 w 10000"/>
              <a:gd name="connsiteY72" fmla="*/ 1323 h 10000"/>
              <a:gd name="connsiteX73" fmla="*/ 8338 w 10000"/>
              <a:gd name="connsiteY73" fmla="*/ 875 h 10000"/>
              <a:gd name="connsiteX74" fmla="*/ 8429 w 10000"/>
              <a:gd name="connsiteY74" fmla="*/ 2082 h 10000"/>
              <a:gd name="connsiteX75" fmla="*/ 8592 w 10000"/>
              <a:gd name="connsiteY75" fmla="*/ 1751 h 10000"/>
              <a:gd name="connsiteX76" fmla="*/ 8677 w 10000"/>
              <a:gd name="connsiteY76" fmla="*/ 1751 h 10000"/>
              <a:gd name="connsiteX77" fmla="*/ 8755 w 10000"/>
              <a:gd name="connsiteY77" fmla="*/ 1965 h 10000"/>
              <a:gd name="connsiteX78" fmla="*/ 8839 w 10000"/>
              <a:gd name="connsiteY78" fmla="*/ 2626 h 10000"/>
              <a:gd name="connsiteX79" fmla="*/ 9002 w 10000"/>
              <a:gd name="connsiteY79" fmla="*/ 1634 h 10000"/>
              <a:gd name="connsiteX80" fmla="*/ 9091 w 10000"/>
              <a:gd name="connsiteY80" fmla="*/ 2082 h 10000"/>
              <a:gd name="connsiteX81" fmla="*/ 9161 w 10000"/>
              <a:gd name="connsiteY81" fmla="*/ 1965 h 10000"/>
              <a:gd name="connsiteX82" fmla="*/ 9252 w 10000"/>
              <a:gd name="connsiteY82" fmla="*/ 992 h 10000"/>
              <a:gd name="connsiteX83" fmla="*/ 9414 w 10000"/>
              <a:gd name="connsiteY83" fmla="*/ 1206 h 10000"/>
              <a:gd name="connsiteX84" fmla="*/ 9498 w 10000"/>
              <a:gd name="connsiteY84" fmla="*/ 545 h 10000"/>
              <a:gd name="connsiteX85" fmla="*/ 9588 w 10000"/>
              <a:gd name="connsiteY85" fmla="*/ 4163 h 10000"/>
              <a:gd name="connsiteX86" fmla="*/ 9661 w 10000"/>
              <a:gd name="connsiteY86" fmla="*/ 5700 h 10000"/>
              <a:gd name="connsiteX87" fmla="*/ 9836 w 10000"/>
              <a:gd name="connsiteY87" fmla="*/ 5700 h 10000"/>
              <a:gd name="connsiteX88" fmla="*/ 9913 w 10000"/>
              <a:gd name="connsiteY88" fmla="*/ 5156 h 10000"/>
              <a:gd name="connsiteX89" fmla="*/ 10000 w 10000"/>
              <a:gd name="connsiteY8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934 w 10000"/>
              <a:gd name="connsiteY58" fmla="*/ 6148 h 10000"/>
              <a:gd name="connsiteX59" fmla="*/ 7022 w 10000"/>
              <a:gd name="connsiteY59" fmla="*/ 5486 h 10000"/>
              <a:gd name="connsiteX60" fmla="*/ 7108 w 10000"/>
              <a:gd name="connsiteY60" fmla="*/ 5700 h 10000"/>
              <a:gd name="connsiteX61" fmla="*/ 7188 w 10000"/>
              <a:gd name="connsiteY61" fmla="*/ 5156 h 10000"/>
              <a:gd name="connsiteX62" fmla="*/ 7360 w 10000"/>
              <a:gd name="connsiteY62" fmla="*/ 4942 h 10000"/>
              <a:gd name="connsiteX63" fmla="*/ 7431 w 10000"/>
              <a:gd name="connsiteY63" fmla="*/ 5370 h 10000"/>
              <a:gd name="connsiteX64" fmla="*/ 7521 w 10000"/>
              <a:gd name="connsiteY64" fmla="*/ 5486 h 10000"/>
              <a:gd name="connsiteX65" fmla="*/ 7594 w 10000"/>
              <a:gd name="connsiteY65" fmla="*/ 6362 h 10000"/>
              <a:gd name="connsiteX66" fmla="*/ 7768 w 10000"/>
              <a:gd name="connsiteY66" fmla="*/ 6265 h 10000"/>
              <a:gd name="connsiteX67" fmla="*/ 7840 w 10000"/>
              <a:gd name="connsiteY67" fmla="*/ 5817 h 10000"/>
              <a:gd name="connsiteX68" fmla="*/ 7930 w 10000"/>
              <a:gd name="connsiteY68" fmla="*/ 7023 h 10000"/>
              <a:gd name="connsiteX69" fmla="*/ 8022 w 10000"/>
              <a:gd name="connsiteY69" fmla="*/ 2743 h 10000"/>
              <a:gd name="connsiteX70" fmla="*/ 8181 w 10000"/>
              <a:gd name="connsiteY70" fmla="*/ 0 h 10000"/>
              <a:gd name="connsiteX71" fmla="*/ 8269 w 10000"/>
              <a:gd name="connsiteY71" fmla="*/ 1323 h 10000"/>
              <a:gd name="connsiteX72" fmla="*/ 8338 w 10000"/>
              <a:gd name="connsiteY72" fmla="*/ 875 h 10000"/>
              <a:gd name="connsiteX73" fmla="*/ 8429 w 10000"/>
              <a:gd name="connsiteY73" fmla="*/ 2082 h 10000"/>
              <a:gd name="connsiteX74" fmla="*/ 8592 w 10000"/>
              <a:gd name="connsiteY74" fmla="*/ 1751 h 10000"/>
              <a:gd name="connsiteX75" fmla="*/ 8677 w 10000"/>
              <a:gd name="connsiteY75" fmla="*/ 1751 h 10000"/>
              <a:gd name="connsiteX76" fmla="*/ 8755 w 10000"/>
              <a:gd name="connsiteY76" fmla="*/ 1965 h 10000"/>
              <a:gd name="connsiteX77" fmla="*/ 8839 w 10000"/>
              <a:gd name="connsiteY77" fmla="*/ 2626 h 10000"/>
              <a:gd name="connsiteX78" fmla="*/ 9002 w 10000"/>
              <a:gd name="connsiteY78" fmla="*/ 1634 h 10000"/>
              <a:gd name="connsiteX79" fmla="*/ 9091 w 10000"/>
              <a:gd name="connsiteY79" fmla="*/ 2082 h 10000"/>
              <a:gd name="connsiteX80" fmla="*/ 9161 w 10000"/>
              <a:gd name="connsiteY80" fmla="*/ 1965 h 10000"/>
              <a:gd name="connsiteX81" fmla="*/ 9252 w 10000"/>
              <a:gd name="connsiteY81" fmla="*/ 992 h 10000"/>
              <a:gd name="connsiteX82" fmla="*/ 9414 w 10000"/>
              <a:gd name="connsiteY82" fmla="*/ 1206 h 10000"/>
              <a:gd name="connsiteX83" fmla="*/ 9498 w 10000"/>
              <a:gd name="connsiteY83" fmla="*/ 545 h 10000"/>
              <a:gd name="connsiteX84" fmla="*/ 9588 w 10000"/>
              <a:gd name="connsiteY84" fmla="*/ 4163 h 10000"/>
              <a:gd name="connsiteX85" fmla="*/ 9661 w 10000"/>
              <a:gd name="connsiteY85" fmla="*/ 5700 h 10000"/>
              <a:gd name="connsiteX86" fmla="*/ 9836 w 10000"/>
              <a:gd name="connsiteY86" fmla="*/ 5700 h 10000"/>
              <a:gd name="connsiteX87" fmla="*/ 9913 w 10000"/>
              <a:gd name="connsiteY87" fmla="*/ 5156 h 10000"/>
              <a:gd name="connsiteX88" fmla="*/ 10000 w 10000"/>
              <a:gd name="connsiteY8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6934 w 10000"/>
              <a:gd name="connsiteY57" fmla="*/ 6148 h 10000"/>
              <a:gd name="connsiteX58" fmla="*/ 7022 w 10000"/>
              <a:gd name="connsiteY58" fmla="*/ 5486 h 10000"/>
              <a:gd name="connsiteX59" fmla="*/ 7108 w 10000"/>
              <a:gd name="connsiteY59" fmla="*/ 5700 h 10000"/>
              <a:gd name="connsiteX60" fmla="*/ 7188 w 10000"/>
              <a:gd name="connsiteY60" fmla="*/ 5156 h 10000"/>
              <a:gd name="connsiteX61" fmla="*/ 7360 w 10000"/>
              <a:gd name="connsiteY61" fmla="*/ 4942 h 10000"/>
              <a:gd name="connsiteX62" fmla="*/ 7431 w 10000"/>
              <a:gd name="connsiteY62" fmla="*/ 5370 h 10000"/>
              <a:gd name="connsiteX63" fmla="*/ 7521 w 10000"/>
              <a:gd name="connsiteY63" fmla="*/ 5486 h 10000"/>
              <a:gd name="connsiteX64" fmla="*/ 7594 w 10000"/>
              <a:gd name="connsiteY64" fmla="*/ 6362 h 10000"/>
              <a:gd name="connsiteX65" fmla="*/ 7768 w 10000"/>
              <a:gd name="connsiteY65" fmla="*/ 6265 h 10000"/>
              <a:gd name="connsiteX66" fmla="*/ 7840 w 10000"/>
              <a:gd name="connsiteY66" fmla="*/ 5817 h 10000"/>
              <a:gd name="connsiteX67" fmla="*/ 7930 w 10000"/>
              <a:gd name="connsiteY67" fmla="*/ 7023 h 10000"/>
              <a:gd name="connsiteX68" fmla="*/ 8022 w 10000"/>
              <a:gd name="connsiteY68" fmla="*/ 2743 h 10000"/>
              <a:gd name="connsiteX69" fmla="*/ 8181 w 10000"/>
              <a:gd name="connsiteY69" fmla="*/ 0 h 10000"/>
              <a:gd name="connsiteX70" fmla="*/ 8269 w 10000"/>
              <a:gd name="connsiteY70" fmla="*/ 1323 h 10000"/>
              <a:gd name="connsiteX71" fmla="*/ 8338 w 10000"/>
              <a:gd name="connsiteY71" fmla="*/ 875 h 10000"/>
              <a:gd name="connsiteX72" fmla="*/ 8429 w 10000"/>
              <a:gd name="connsiteY72" fmla="*/ 2082 h 10000"/>
              <a:gd name="connsiteX73" fmla="*/ 8592 w 10000"/>
              <a:gd name="connsiteY73" fmla="*/ 1751 h 10000"/>
              <a:gd name="connsiteX74" fmla="*/ 8677 w 10000"/>
              <a:gd name="connsiteY74" fmla="*/ 1751 h 10000"/>
              <a:gd name="connsiteX75" fmla="*/ 8755 w 10000"/>
              <a:gd name="connsiteY75" fmla="*/ 1965 h 10000"/>
              <a:gd name="connsiteX76" fmla="*/ 8839 w 10000"/>
              <a:gd name="connsiteY76" fmla="*/ 2626 h 10000"/>
              <a:gd name="connsiteX77" fmla="*/ 9002 w 10000"/>
              <a:gd name="connsiteY77" fmla="*/ 1634 h 10000"/>
              <a:gd name="connsiteX78" fmla="*/ 9091 w 10000"/>
              <a:gd name="connsiteY78" fmla="*/ 2082 h 10000"/>
              <a:gd name="connsiteX79" fmla="*/ 9161 w 10000"/>
              <a:gd name="connsiteY79" fmla="*/ 1965 h 10000"/>
              <a:gd name="connsiteX80" fmla="*/ 9252 w 10000"/>
              <a:gd name="connsiteY80" fmla="*/ 992 h 10000"/>
              <a:gd name="connsiteX81" fmla="*/ 9414 w 10000"/>
              <a:gd name="connsiteY81" fmla="*/ 1206 h 10000"/>
              <a:gd name="connsiteX82" fmla="*/ 9498 w 10000"/>
              <a:gd name="connsiteY82" fmla="*/ 545 h 10000"/>
              <a:gd name="connsiteX83" fmla="*/ 9588 w 10000"/>
              <a:gd name="connsiteY83" fmla="*/ 4163 h 10000"/>
              <a:gd name="connsiteX84" fmla="*/ 9661 w 10000"/>
              <a:gd name="connsiteY84" fmla="*/ 5700 h 10000"/>
              <a:gd name="connsiteX85" fmla="*/ 9836 w 10000"/>
              <a:gd name="connsiteY85" fmla="*/ 5700 h 10000"/>
              <a:gd name="connsiteX86" fmla="*/ 9913 w 10000"/>
              <a:gd name="connsiteY86" fmla="*/ 5156 h 10000"/>
              <a:gd name="connsiteX87" fmla="*/ 10000 w 10000"/>
              <a:gd name="connsiteY8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6934 w 10000"/>
              <a:gd name="connsiteY56" fmla="*/ 6148 h 10000"/>
              <a:gd name="connsiteX57" fmla="*/ 7022 w 10000"/>
              <a:gd name="connsiteY57" fmla="*/ 5486 h 10000"/>
              <a:gd name="connsiteX58" fmla="*/ 7108 w 10000"/>
              <a:gd name="connsiteY58" fmla="*/ 5700 h 10000"/>
              <a:gd name="connsiteX59" fmla="*/ 7188 w 10000"/>
              <a:gd name="connsiteY59" fmla="*/ 5156 h 10000"/>
              <a:gd name="connsiteX60" fmla="*/ 7360 w 10000"/>
              <a:gd name="connsiteY60" fmla="*/ 4942 h 10000"/>
              <a:gd name="connsiteX61" fmla="*/ 7431 w 10000"/>
              <a:gd name="connsiteY61" fmla="*/ 5370 h 10000"/>
              <a:gd name="connsiteX62" fmla="*/ 7521 w 10000"/>
              <a:gd name="connsiteY62" fmla="*/ 5486 h 10000"/>
              <a:gd name="connsiteX63" fmla="*/ 7594 w 10000"/>
              <a:gd name="connsiteY63" fmla="*/ 6362 h 10000"/>
              <a:gd name="connsiteX64" fmla="*/ 7768 w 10000"/>
              <a:gd name="connsiteY64" fmla="*/ 6265 h 10000"/>
              <a:gd name="connsiteX65" fmla="*/ 7840 w 10000"/>
              <a:gd name="connsiteY65" fmla="*/ 5817 h 10000"/>
              <a:gd name="connsiteX66" fmla="*/ 7930 w 10000"/>
              <a:gd name="connsiteY66" fmla="*/ 7023 h 10000"/>
              <a:gd name="connsiteX67" fmla="*/ 8022 w 10000"/>
              <a:gd name="connsiteY67" fmla="*/ 2743 h 10000"/>
              <a:gd name="connsiteX68" fmla="*/ 8181 w 10000"/>
              <a:gd name="connsiteY68" fmla="*/ 0 h 10000"/>
              <a:gd name="connsiteX69" fmla="*/ 8269 w 10000"/>
              <a:gd name="connsiteY69" fmla="*/ 1323 h 10000"/>
              <a:gd name="connsiteX70" fmla="*/ 8338 w 10000"/>
              <a:gd name="connsiteY70" fmla="*/ 875 h 10000"/>
              <a:gd name="connsiteX71" fmla="*/ 8429 w 10000"/>
              <a:gd name="connsiteY71" fmla="*/ 2082 h 10000"/>
              <a:gd name="connsiteX72" fmla="*/ 8592 w 10000"/>
              <a:gd name="connsiteY72" fmla="*/ 1751 h 10000"/>
              <a:gd name="connsiteX73" fmla="*/ 8677 w 10000"/>
              <a:gd name="connsiteY73" fmla="*/ 1751 h 10000"/>
              <a:gd name="connsiteX74" fmla="*/ 8755 w 10000"/>
              <a:gd name="connsiteY74" fmla="*/ 1965 h 10000"/>
              <a:gd name="connsiteX75" fmla="*/ 8839 w 10000"/>
              <a:gd name="connsiteY75" fmla="*/ 2626 h 10000"/>
              <a:gd name="connsiteX76" fmla="*/ 9002 w 10000"/>
              <a:gd name="connsiteY76" fmla="*/ 1634 h 10000"/>
              <a:gd name="connsiteX77" fmla="*/ 9091 w 10000"/>
              <a:gd name="connsiteY77" fmla="*/ 2082 h 10000"/>
              <a:gd name="connsiteX78" fmla="*/ 9161 w 10000"/>
              <a:gd name="connsiteY78" fmla="*/ 1965 h 10000"/>
              <a:gd name="connsiteX79" fmla="*/ 9252 w 10000"/>
              <a:gd name="connsiteY79" fmla="*/ 992 h 10000"/>
              <a:gd name="connsiteX80" fmla="*/ 9414 w 10000"/>
              <a:gd name="connsiteY80" fmla="*/ 1206 h 10000"/>
              <a:gd name="connsiteX81" fmla="*/ 9498 w 10000"/>
              <a:gd name="connsiteY81" fmla="*/ 545 h 10000"/>
              <a:gd name="connsiteX82" fmla="*/ 9588 w 10000"/>
              <a:gd name="connsiteY82" fmla="*/ 4163 h 10000"/>
              <a:gd name="connsiteX83" fmla="*/ 9661 w 10000"/>
              <a:gd name="connsiteY83" fmla="*/ 5700 h 10000"/>
              <a:gd name="connsiteX84" fmla="*/ 9836 w 10000"/>
              <a:gd name="connsiteY84" fmla="*/ 5700 h 10000"/>
              <a:gd name="connsiteX85" fmla="*/ 9913 w 10000"/>
              <a:gd name="connsiteY85" fmla="*/ 5156 h 10000"/>
              <a:gd name="connsiteX86" fmla="*/ 10000 w 10000"/>
              <a:gd name="connsiteY8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6934 w 10000"/>
              <a:gd name="connsiteY55" fmla="*/ 6148 h 10000"/>
              <a:gd name="connsiteX56" fmla="*/ 7022 w 10000"/>
              <a:gd name="connsiteY56" fmla="*/ 5486 h 10000"/>
              <a:gd name="connsiteX57" fmla="*/ 7108 w 10000"/>
              <a:gd name="connsiteY57" fmla="*/ 5700 h 10000"/>
              <a:gd name="connsiteX58" fmla="*/ 7188 w 10000"/>
              <a:gd name="connsiteY58" fmla="*/ 5156 h 10000"/>
              <a:gd name="connsiteX59" fmla="*/ 7360 w 10000"/>
              <a:gd name="connsiteY59" fmla="*/ 4942 h 10000"/>
              <a:gd name="connsiteX60" fmla="*/ 7431 w 10000"/>
              <a:gd name="connsiteY60" fmla="*/ 5370 h 10000"/>
              <a:gd name="connsiteX61" fmla="*/ 7521 w 10000"/>
              <a:gd name="connsiteY61" fmla="*/ 5486 h 10000"/>
              <a:gd name="connsiteX62" fmla="*/ 7594 w 10000"/>
              <a:gd name="connsiteY62" fmla="*/ 6362 h 10000"/>
              <a:gd name="connsiteX63" fmla="*/ 7768 w 10000"/>
              <a:gd name="connsiteY63" fmla="*/ 6265 h 10000"/>
              <a:gd name="connsiteX64" fmla="*/ 7840 w 10000"/>
              <a:gd name="connsiteY64" fmla="*/ 5817 h 10000"/>
              <a:gd name="connsiteX65" fmla="*/ 7930 w 10000"/>
              <a:gd name="connsiteY65" fmla="*/ 7023 h 10000"/>
              <a:gd name="connsiteX66" fmla="*/ 8022 w 10000"/>
              <a:gd name="connsiteY66" fmla="*/ 2743 h 10000"/>
              <a:gd name="connsiteX67" fmla="*/ 8181 w 10000"/>
              <a:gd name="connsiteY67" fmla="*/ 0 h 10000"/>
              <a:gd name="connsiteX68" fmla="*/ 8269 w 10000"/>
              <a:gd name="connsiteY68" fmla="*/ 1323 h 10000"/>
              <a:gd name="connsiteX69" fmla="*/ 8338 w 10000"/>
              <a:gd name="connsiteY69" fmla="*/ 875 h 10000"/>
              <a:gd name="connsiteX70" fmla="*/ 8429 w 10000"/>
              <a:gd name="connsiteY70" fmla="*/ 2082 h 10000"/>
              <a:gd name="connsiteX71" fmla="*/ 8592 w 10000"/>
              <a:gd name="connsiteY71" fmla="*/ 1751 h 10000"/>
              <a:gd name="connsiteX72" fmla="*/ 8677 w 10000"/>
              <a:gd name="connsiteY72" fmla="*/ 1751 h 10000"/>
              <a:gd name="connsiteX73" fmla="*/ 8755 w 10000"/>
              <a:gd name="connsiteY73" fmla="*/ 1965 h 10000"/>
              <a:gd name="connsiteX74" fmla="*/ 8839 w 10000"/>
              <a:gd name="connsiteY74" fmla="*/ 2626 h 10000"/>
              <a:gd name="connsiteX75" fmla="*/ 9002 w 10000"/>
              <a:gd name="connsiteY75" fmla="*/ 1634 h 10000"/>
              <a:gd name="connsiteX76" fmla="*/ 9091 w 10000"/>
              <a:gd name="connsiteY76" fmla="*/ 2082 h 10000"/>
              <a:gd name="connsiteX77" fmla="*/ 9161 w 10000"/>
              <a:gd name="connsiteY77" fmla="*/ 1965 h 10000"/>
              <a:gd name="connsiteX78" fmla="*/ 9252 w 10000"/>
              <a:gd name="connsiteY78" fmla="*/ 992 h 10000"/>
              <a:gd name="connsiteX79" fmla="*/ 9414 w 10000"/>
              <a:gd name="connsiteY79" fmla="*/ 1206 h 10000"/>
              <a:gd name="connsiteX80" fmla="*/ 9498 w 10000"/>
              <a:gd name="connsiteY80" fmla="*/ 545 h 10000"/>
              <a:gd name="connsiteX81" fmla="*/ 9588 w 10000"/>
              <a:gd name="connsiteY81" fmla="*/ 4163 h 10000"/>
              <a:gd name="connsiteX82" fmla="*/ 9661 w 10000"/>
              <a:gd name="connsiteY82" fmla="*/ 5700 h 10000"/>
              <a:gd name="connsiteX83" fmla="*/ 9836 w 10000"/>
              <a:gd name="connsiteY83" fmla="*/ 5700 h 10000"/>
              <a:gd name="connsiteX84" fmla="*/ 9913 w 10000"/>
              <a:gd name="connsiteY84" fmla="*/ 5156 h 10000"/>
              <a:gd name="connsiteX85" fmla="*/ 10000 w 10000"/>
              <a:gd name="connsiteY8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6934 w 10000"/>
              <a:gd name="connsiteY54" fmla="*/ 6148 h 10000"/>
              <a:gd name="connsiteX55" fmla="*/ 7022 w 10000"/>
              <a:gd name="connsiteY55" fmla="*/ 5486 h 10000"/>
              <a:gd name="connsiteX56" fmla="*/ 7108 w 10000"/>
              <a:gd name="connsiteY56" fmla="*/ 5700 h 10000"/>
              <a:gd name="connsiteX57" fmla="*/ 7188 w 10000"/>
              <a:gd name="connsiteY57" fmla="*/ 5156 h 10000"/>
              <a:gd name="connsiteX58" fmla="*/ 7360 w 10000"/>
              <a:gd name="connsiteY58" fmla="*/ 4942 h 10000"/>
              <a:gd name="connsiteX59" fmla="*/ 7431 w 10000"/>
              <a:gd name="connsiteY59" fmla="*/ 5370 h 10000"/>
              <a:gd name="connsiteX60" fmla="*/ 7521 w 10000"/>
              <a:gd name="connsiteY60" fmla="*/ 5486 h 10000"/>
              <a:gd name="connsiteX61" fmla="*/ 7594 w 10000"/>
              <a:gd name="connsiteY61" fmla="*/ 6362 h 10000"/>
              <a:gd name="connsiteX62" fmla="*/ 7768 w 10000"/>
              <a:gd name="connsiteY62" fmla="*/ 6265 h 10000"/>
              <a:gd name="connsiteX63" fmla="*/ 7840 w 10000"/>
              <a:gd name="connsiteY63" fmla="*/ 5817 h 10000"/>
              <a:gd name="connsiteX64" fmla="*/ 7930 w 10000"/>
              <a:gd name="connsiteY64" fmla="*/ 7023 h 10000"/>
              <a:gd name="connsiteX65" fmla="*/ 8022 w 10000"/>
              <a:gd name="connsiteY65" fmla="*/ 2743 h 10000"/>
              <a:gd name="connsiteX66" fmla="*/ 8181 w 10000"/>
              <a:gd name="connsiteY66" fmla="*/ 0 h 10000"/>
              <a:gd name="connsiteX67" fmla="*/ 8269 w 10000"/>
              <a:gd name="connsiteY67" fmla="*/ 1323 h 10000"/>
              <a:gd name="connsiteX68" fmla="*/ 8338 w 10000"/>
              <a:gd name="connsiteY68" fmla="*/ 875 h 10000"/>
              <a:gd name="connsiteX69" fmla="*/ 8429 w 10000"/>
              <a:gd name="connsiteY69" fmla="*/ 2082 h 10000"/>
              <a:gd name="connsiteX70" fmla="*/ 8592 w 10000"/>
              <a:gd name="connsiteY70" fmla="*/ 1751 h 10000"/>
              <a:gd name="connsiteX71" fmla="*/ 8677 w 10000"/>
              <a:gd name="connsiteY71" fmla="*/ 1751 h 10000"/>
              <a:gd name="connsiteX72" fmla="*/ 8755 w 10000"/>
              <a:gd name="connsiteY72" fmla="*/ 1965 h 10000"/>
              <a:gd name="connsiteX73" fmla="*/ 8839 w 10000"/>
              <a:gd name="connsiteY73" fmla="*/ 2626 h 10000"/>
              <a:gd name="connsiteX74" fmla="*/ 9002 w 10000"/>
              <a:gd name="connsiteY74" fmla="*/ 1634 h 10000"/>
              <a:gd name="connsiteX75" fmla="*/ 9091 w 10000"/>
              <a:gd name="connsiteY75" fmla="*/ 2082 h 10000"/>
              <a:gd name="connsiteX76" fmla="*/ 9161 w 10000"/>
              <a:gd name="connsiteY76" fmla="*/ 1965 h 10000"/>
              <a:gd name="connsiteX77" fmla="*/ 9252 w 10000"/>
              <a:gd name="connsiteY77" fmla="*/ 992 h 10000"/>
              <a:gd name="connsiteX78" fmla="*/ 9414 w 10000"/>
              <a:gd name="connsiteY78" fmla="*/ 1206 h 10000"/>
              <a:gd name="connsiteX79" fmla="*/ 9498 w 10000"/>
              <a:gd name="connsiteY79" fmla="*/ 545 h 10000"/>
              <a:gd name="connsiteX80" fmla="*/ 9588 w 10000"/>
              <a:gd name="connsiteY80" fmla="*/ 4163 h 10000"/>
              <a:gd name="connsiteX81" fmla="*/ 9661 w 10000"/>
              <a:gd name="connsiteY81" fmla="*/ 5700 h 10000"/>
              <a:gd name="connsiteX82" fmla="*/ 9836 w 10000"/>
              <a:gd name="connsiteY82" fmla="*/ 5700 h 10000"/>
              <a:gd name="connsiteX83" fmla="*/ 9913 w 10000"/>
              <a:gd name="connsiteY83" fmla="*/ 5156 h 10000"/>
              <a:gd name="connsiteX84" fmla="*/ 10000 w 10000"/>
              <a:gd name="connsiteY8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6934 w 10000"/>
              <a:gd name="connsiteY53" fmla="*/ 6148 h 10000"/>
              <a:gd name="connsiteX54" fmla="*/ 7022 w 10000"/>
              <a:gd name="connsiteY54" fmla="*/ 5486 h 10000"/>
              <a:gd name="connsiteX55" fmla="*/ 7108 w 10000"/>
              <a:gd name="connsiteY55" fmla="*/ 5700 h 10000"/>
              <a:gd name="connsiteX56" fmla="*/ 7188 w 10000"/>
              <a:gd name="connsiteY56" fmla="*/ 5156 h 10000"/>
              <a:gd name="connsiteX57" fmla="*/ 7360 w 10000"/>
              <a:gd name="connsiteY57" fmla="*/ 4942 h 10000"/>
              <a:gd name="connsiteX58" fmla="*/ 7431 w 10000"/>
              <a:gd name="connsiteY58" fmla="*/ 5370 h 10000"/>
              <a:gd name="connsiteX59" fmla="*/ 7521 w 10000"/>
              <a:gd name="connsiteY59" fmla="*/ 5486 h 10000"/>
              <a:gd name="connsiteX60" fmla="*/ 7594 w 10000"/>
              <a:gd name="connsiteY60" fmla="*/ 6362 h 10000"/>
              <a:gd name="connsiteX61" fmla="*/ 7768 w 10000"/>
              <a:gd name="connsiteY61" fmla="*/ 6265 h 10000"/>
              <a:gd name="connsiteX62" fmla="*/ 7840 w 10000"/>
              <a:gd name="connsiteY62" fmla="*/ 5817 h 10000"/>
              <a:gd name="connsiteX63" fmla="*/ 7930 w 10000"/>
              <a:gd name="connsiteY63" fmla="*/ 7023 h 10000"/>
              <a:gd name="connsiteX64" fmla="*/ 8022 w 10000"/>
              <a:gd name="connsiteY64" fmla="*/ 2743 h 10000"/>
              <a:gd name="connsiteX65" fmla="*/ 8181 w 10000"/>
              <a:gd name="connsiteY65" fmla="*/ 0 h 10000"/>
              <a:gd name="connsiteX66" fmla="*/ 8269 w 10000"/>
              <a:gd name="connsiteY66" fmla="*/ 1323 h 10000"/>
              <a:gd name="connsiteX67" fmla="*/ 8338 w 10000"/>
              <a:gd name="connsiteY67" fmla="*/ 875 h 10000"/>
              <a:gd name="connsiteX68" fmla="*/ 8429 w 10000"/>
              <a:gd name="connsiteY68" fmla="*/ 2082 h 10000"/>
              <a:gd name="connsiteX69" fmla="*/ 8592 w 10000"/>
              <a:gd name="connsiteY69" fmla="*/ 1751 h 10000"/>
              <a:gd name="connsiteX70" fmla="*/ 8677 w 10000"/>
              <a:gd name="connsiteY70" fmla="*/ 1751 h 10000"/>
              <a:gd name="connsiteX71" fmla="*/ 8755 w 10000"/>
              <a:gd name="connsiteY71" fmla="*/ 1965 h 10000"/>
              <a:gd name="connsiteX72" fmla="*/ 8839 w 10000"/>
              <a:gd name="connsiteY72" fmla="*/ 2626 h 10000"/>
              <a:gd name="connsiteX73" fmla="*/ 9002 w 10000"/>
              <a:gd name="connsiteY73" fmla="*/ 1634 h 10000"/>
              <a:gd name="connsiteX74" fmla="*/ 9091 w 10000"/>
              <a:gd name="connsiteY74" fmla="*/ 2082 h 10000"/>
              <a:gd name="connsiteX75" fmla="*/ 9161 w 10000"/>
              <a:gd name="connsiteY75" fmla="*/ 1965 h 10000"/>
              <a:gd name="connsiteX76" fmla="*/ 9252 w 10000"/>
              <a:gd name="connsiteY76" fmla="*/ 992 h 10000"/>
              <a:gd name="connsiteX77" fmla="*/ 9414 w 10000"/>
              <a:gd name="connsiteY77" fmla="*/ 1206 h 10000"/>
              <a:gd name="connsiteX78" fmla="*/ 9498 w 10000"/>
              <a:gd name="connsiteY78" fmla="*/ 545 h 10000"/>
              <a:gd name="connsiteX79" fmla="*/ 9588 w 10000"/>
              <a:gd name="connsiteY79" fmla="*/ 4163 h 10000"/>
              <a:gd name="connsiteX80" fmla="*/ 9661 w 10000"/>
              <a:gd name="connsiteY80" fmla="*/ 5700 h 10000"/>
              <a:gd name="connsiteX81" fmla="*/ 9836 w 10000"/>
              <a:gd name="connsiteY81" fmla="*/ 5700 h 10000"/>
              <a:gd name="connsiteX82" fmla="*/ 9913 w 10000"/>
              <a:gd name="connsiteY82" fmla="*/ 5156 h 10000"/>
              <a:gd name="connsiteX83" fmla="*/ 10000 w 10000"/>
              <a:gd name="connsiteY8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6934 w 10000"/>
              <a:gd name="connsiteY52" fmla="*/ 6148 h 10000"/>
              <a:gd name="connsiteX53" fmla="*/ 7022 w 10000"/>
              <a:gd name="connsiteY53" fmla="*/ 5486 h 10000"/>
              <a:gd name="connsiteX54" fmla="*/ 7108 w 10000"/>
              <a:gd name="connsiteY54" fmla="*/ 5700 h 10000"/>
              <a:gd name="connsiteX55" fmla="*/ 7188 w 10000"/>
              <a:gd name="connsiteY55" fmla="*/ 5156 h 10000"/>
              <a:gd name="connsiteX56" fmla="*/ 7360 w 10000"/>
              <a:gd name="connsiteY56" fmla="*/ 4942 h 10000"/>
              <a:gd name="connsiteX57" fmla="*/ 7431 w 10000"/>
              <a:gd name="connsiteY57" fmla="*/ 5370 h 10000"/>
              <a:gd name="connsiteX58" fmla="*/ 7521 w 10000"/>
              <a:gd name="connsiteY58" fmla="*/ 5486 h 10000"/>
              <a:gd name="connsiteX59" fmla="*/ 7594 w 10000"/>
              <a:gd name="connsiteY59" fmla="*/ 6362 h 10000"/>
              <a:gd name="connsiteX60" fmla="*/ 7768 w 10000"/>
              <a:gd name="connsiteY60" fmla="*/ 6265 h 10000"/>
              <a:gd name="connsiteX61" fmla="*/ 7840 w 10000"/>
              <a:gd name="connsiteY61" fmla="*/ 5817 h 10000"/>
              <a:gd name="connsiteX62" fmla="*/ 7930 w 10000"/>
              <a:gd name="connsiteY62" fmla="*/ 7023 h 10000"/>
              <a:gd name="connsiteX63" fmla="*/ 8022 w 10000"/>
              <a:gd name="connsiteY63" fmla="*/ 2743 h 10000"/>
              <a:gd name="connsiteX64" fmla="*/ 8181 w 10000"/>
              <a:gd name="connsiteY64" fmla="*/ 0 h 10000"/>
              <a:gd name="connsiteX65" fmla="*/ 8269 w 10000"/>
              <a:gd name="connsiteY65" fmla="*/ 1323 h 10000"/>
              <a:gd name="connsiteX66" fmla="*/ 8338 w 10000"/>
              <a:gd name="connsiteY66" fmla="*/ 875 h 10000"/>
              <a:gd name="connsiteX67" fmla="*/ 8429 w 10000"/>
              <a:gd name="connsiteY67" fmla="*/ 2082 h 10000"/>
              <a:gd name="connsiteX68" fmla="*/ 8592 w 10000"/>
              <a:gd name="connsiteY68" fmla="*/ 1751 h 10000"/>
              <a:gd name="connsiteX69" fmla="*/ 8677 w 10000"/>
              <a:gd name="connsiteY69" fmla="*/ 1751 h 10000"/>
              <a:gd name="connsiteX70" fmla="*/ 8755 w 10000"/>
              <a:gd name="connsiteY70" fmla="*/ 1965 h 10000"/>
              <a:gd name="connsiteX71" fmla="*/ 8839 w 10000"/>
              <a:gd name="connsiteY71" fmla="*/ 2626 h 10000"/>
              <a:gd name="connsiteX72" fmla="*/ 9002 w 10000"/>
              <a:gd name="connsiteY72" fmla="*/ 1634 h 10000"/>
              <a:gd name="connsiteX73" fmla="*/ 9091 w 10000"/>
              <a:gd name="connsiteY73" fmla="*/ 2082 h 10000"/>
              <a:gd name="connsiteX74" fmla="*/ 9161 w 10000"/>
              <a:gd name="connsiteY74" fmla="*/ 1965 h 10000"/>
              <a:gd name="connsiteX75" fmla="*/ 9252 w 10000"/>
              <a:gd name="connsiteY75" fmla="*/ 992 h 10000"/>
              <a:gd name="connsiteX76" fmla="*/ 9414 w 10000"/>
              <a:gd name="connsiteY76" fmla="*/ 1206 h 10000"/>
              <a:gd name="connsiteX77" fmla="*/ 9498 w 10000"/>
              <a:gd name="connsiteY77" fmla="*/ 545 h 10000"/>
              <a:gd name="connsiteX78" fmla="*/ 9588 w 10000"/>
              <a:gd name="connsiteY78" fmla="*/ 4163 h 10000"/>
              <a:gd name="connsiteX79" fmla="*/ 9661 w 10000"/>
              <a:gd name="connsiteY79" fmla="*/ 5700 h 10000"/>
              <a:gd name="connsiteX80" fmla="*/ 9836 w 10000"/>
              <a:gd name="connsiteY80" fmla="*/ 5700 h 10000"/>
              <a:gd name="connsiteX81" fmla="*/ 9913 w 10000"/>
              <a:gd name="connsiteY81" fmla="*/ 5156 h 10000"/>
              <a:gd name="connsiteX82" fmla="*/ 10000 w 10000"/>
              <a:gd name="connsiteY8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6934 w 10000"/>
              <a:gd name="connsiteY51" fmla="*/ 6148 h 10000"/>
              <a:gd name="connsiteX52" fmla="*/ 7022 w 10000"/>
              <a:gd name="connsiteY52" fmla="*/ 5486 h 10000"/>
              <a:gd name="connsiteX53" fmla="*/ 7108 w 10000"/>
              <a:gd name="connsiteY53" fmla="*/ 5700 h 10000"/>
              <a:gd name="connsiteX54" fmla="*/ 7188 w 10000"/>
              <a:gd name="connsiteY54" fmla="*/ 5156 h 10000"/>
              <a:gd name="connsiteX55" fmla="*/ 7360 w 10000"/>
              <a:gd name="connsiteY55" fmla="*/ 4942 h 10000"/>
              <a:gd name="connsiteX56" fmla="*/ 7431 w 10000"/>
              <a:gd name="connsiteY56" fmla="*/ 5370 h 10000"/>
              <a:gd name="connsiteX57" fmla="*/ 7521 w 10000"/>
              <a:gd name="connsiteY57" fmla="*/ 5486 h 10000"/>
              <a:gd name="connsiteX58" fmla="*/ 7594 w 10000"/>
              <a:gd name="connsiteY58" fmla="*/ 6362 h 10000"/>
              <a:gd name="connsiteX59" fmla="*/ 7768 w 10000"/>
              <a:gd name="connsiteY59" fmla="*/ 6265 h 10000"/>
              <a:gd name="connsiteX60" fmla="*/ 7840 w 10000"/>
              <a:gd name="connsiteY60" fmla="*/ 5817 h 10000"/>
              <a:gd name="connsiteX61" fmla="*/ 7930 w 10000"/>
              <a:gd name="connsiteY61" fmla="*/ 7023 h 10000"/>
              <a:gd name="connsiteX62" fmla="*/ 8022 w 10000"/>
              <a:gd name="connsiteY62" fmla="*/ 2743 h 10000"/>
              <a:gd name="connsiteX63" fmla="*/ 8181 w 10000"/>
              <a:gd name="connsiteY63" fmla="*/ 0 h 10000"/>
              <a:gd name="connsiteX64" fmla="*/ 8269 w 10000"/>
              <a:gd name="connsiteY64" fmla="*/ 1323 h 10000"/>
              <a:gd name="connsiteX65" fmla="*/ 8338 w 10000"/>
              <a:gd name="connsiteY65" fmla="*/ 875 h 10000"/>
              <a:gd name="connsiteX66" fmla="*/ 8429 w 10000"/>
              <a:gd name="connsiteY66" fmla="*/ 2082 h 10000"/>
              <a:gd name="connsiteX67" fmla="*/ 8592 w 10000"/>
              <a:gd name="connsiteY67" fmla="*/ 1751 h 10000"/>
              <a:gd name="connsiteX68" fmla="*/ 8677 w 10000"/>
              <a:gd name="connsiteY68" fmla="*/ 1751 h 10000"/>
              <a:gd name="connsiteX69" fmla="*/ 8755 w 10000"/>
              <a:gd name="connsiteY69" fmla="*/ 1965 h 10000"/>
              <a:gd name="connsiteX70" fmla="*/ 8839 w 10000"/>
              <a:gd name="connsiteY70" fmla="*/ 2626 h 10000"/>
              <a:gd name="connsiteX71" fmla="*/ 9002 w 10000"/>
              <a:gd name="connsiteY71" fmla="*/ 1634 h 10000"/>
              <a:gd name="connsiteX72" fmla="*/ 9091 w 10000"/>
              <a:gd name="connsiteY72" fmla="*/ 2082 h 10000"/>
              <a:gd name="connsiteX73" fmla="*/ 9161 w 10000"/>
              <a:gd name="connsiteY73" fmla="*/ 1965 h 10000"/>
              <a:gd name="connsiteX74" fmla="*/ 9252 w 10000"/>
              <a:gd name="connsiteY74" fmla="*/ 992 h 10000"/>
              <a:gd name="connsiteX75" fmla="*/ 9414 w 10000"/>
              <a:gd name="connsiteY75" fmla="*/ 1206 h 10000"/>
              <a:gd name="connsiteX76" fmla="*/ 9498 w 10000"/>
              <a:gd name="connsiteY76" fmla="*/ 545 h 10000"/>
              <a:gd name="connsiteX77" fmla="*/ 9588 w 10000"/>
              <a:gd name="connsiteY77" fmla="*/ 4163 h 10000"/>
              <a:gd name="connsiteX78" fmla="*/ 9661 w 10000"/>
              <a:gd name="connsiteY78" fmla="*/ 5700 h 10000"/>
              <a:gd name="connsiteX79" fmla="*/ 9836 w 10000"/>
              <a:gd name="connsiteY79" fmla="*/ 5700 h 10000"/>
              <a:gd name="connsiteX80" fmla="*/ 9913 w 10000"/>
              <a:gd name="connsiteY80" fmla="*/ 5156 h 10000"/>
              <a:gd name="connsiteX81" fmla="*/ 10000 w 10000"/>
              <a:gd name="connsiteY8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6934 w 10000"/>
              <a:gd name="connsiteY50" fmla="*/ 6148 h 10000"/>
              <a:gd name="connsiteX51" fmla="*/ 7022 w 10000"/>
              <a:gd name="connsiteY51" fmla="*/ 5486 h 10000"/>
              <a:gd name="connsiteX52" fmla="*/ 7108 w 10000"/>
              <a:gd name="connsiteY52" fmla="*/ 5700 h 10000"/>
              <a:gd name="connsiteX53" fmla="*/ 7188 w 10000"/>
              <a:gd name="connsiteY53" fmla="*/ 5156 h 10000"/>
              <a:gd name="connsiteX54" fmla="*/ 7360 w 10000"/>
              <a:gd name="connsiteY54" fmla="*/ 4942 h 10000"/>
              <a:gd name="connsiteX55" fmla="*/ 7431 w 10000"/>
              <a:gd name="connsiteY55" fmla="*/ 5370 h 10000"/>
              <a:gd name="connsiteX56" fmla="*/ 7521 w 10000"/>
              <a:gd name="connsiteY56" fmla="*/ 5486 h 10000"/>
              <a:gd name="connsiteX57" fmla="*/ 7594 w 10000"/>
              <a:gd name="connsiteY57" fmla="*/ 6362 h 10000"/>
              <a:gd name="connsiteX58" fmla="*/ 7768 w 10000"/>
              <a:gd name="connsiteY58" fmla="*/ 6265 h 10000"/>
              <a:gd name="connsiteX59" fmla="*/ 7840 w 10000"/>
              <a:gd name="connsiteY59" fmla="*/ 5817 h 10000"/>
              <a:gd name="connsiteX60" fmla="*/ 7930 w 10000"/>
              <a:gd name="connsiteY60" fmla="*/ 7023 h 10000"/>
              <a:gd name="connsiteX61" fmla="*/ 8022 w 10000"/>
              <a:gd name="connsiteY61" fmla="*/ 2743 h 10000"/>
              <a:gd name="connsiteX62" fmla="*/ 8181 w 10000"/>
              <a:gd name="connsiteY62" fmla="*/ 0 h 10000"/>
              <a:gd name="connsiteX63" fmla="*/ 8269 w 10000"/>
              <a:gd name="connsiteY63" fmla="*/ 1323 h 10000"/>
              <a:gd name="connsiteX64" fmla="*/ 8338 w 10000"/>
              <a:gd name="connsiteY64" fmla="*/ 875 h 10000"/>
              <a:gd name="connsiteX65" fmla="*/ 8429 w 10000"/>
              <a:gd name="connsiteY65" fmla="*/ 2082 h 10000"/>
              <a:gd name="connsiteX66" fmla="*/ 8592 w 10000"/>
              <a:gd name="connsiteY66" fmla="*/ 1751 h 10000"/>
              <a:gd name="connsiteX67" fmla="*/ 8677 w 10000"/>
              <a:gd name="connsiteY67" fmla="*/ 1751 h 10000"/>
              <a:gd name="connsiteX68" fmla="*/ 8755 w 10000"/>
              <a:gd name="connsiteY68" fmla="*/ 1965 h 10000"/>
              <a:gd name="connsiteX69" fmla="*/ 8839 w 10000"/>
              <a:gd name="connsiteY69" fmla="*/ 2626 h 10000"/>
              <a:gd name="connsiteX70" fmla="*/ 9002 w 10000"/>
              <a:gd name="connsiteY70" fmla="*/ 1634 h 10000"/>
              <a:gd name="connsiteX71" fmla="*/ 9091 w 10000"/>
              <a:gd name="connsiteY71" fmla="*/ 2082 h 10000"/>
              <a:gd name="connsiteX72" fmla="*/ 9161 w 10000"/>
              <a:gd name="connsiteY72" fmla="*/ 1965 h 10000"/>
              <a:gd name="connsiteX73" fmla="*/ 9252 w 10000"/>
              <a:gd name="connsiteY73" fmla="*/ 992 h 10000"/>
              <a:gd name="connsiteX74" fmla="*/ 9414 w 10000"/>
              <a:gd name="connsiteY74" fmla="*/ 1206 h 10000"/>
              <a:gd name="connsiteX75" fmla="*/ 9498 w 10000"/>
              <a:gd name="connsiteY75" fmla="*/ 545 h 10000"/>
              <a:gd name="connsiteX76" fmla="*/ 9588 w 10000"/>
              <a:gd name="connsiteY76" fmla="*/ 4163 h 10000"/>
              <a:gd name="connsiteX77" fmla="*/ 9661 w 10000"/>
              <a:gd name="connsiteY77" fmla="*/ 5700 h 10000"/>
              <a:gd name="connsiteX78" fmla="*/ 9836 w 10000"/>
              <a:gd name="connsiteY78" fmla="*/ 5700 h 10000"/>
              <a:gd name="connsiteX79" fmla="*/ 9913 w 10000"/>
              <a:gd name="connsiteY79" fmla="*/ 5156 h 10000"/>
              <a:gd name="connsiteX80" fmla="*/ 10000 w 10000"/>
              <a:gd name="connsiteY8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6934 w 10000"/>
              <a:gd name="connsiteY49" fmla="*/ 6148 h 10000"/>
              <a:gd name="connsiteX50" fmla="*/ 7022 w 10000"/>
              <a:gd name="connsiteY50" fmla="*/ 5486 h 10000"/>
              <a:gd name="connsiteX51" fmla="*/ 7108 w 10000"/>
              <a:gd name="connsiteY51" fmla="*/ 5700 h 10000"/>
              <a:gd name="connsiteX52" fmla="*/ 7188 w 10000"/>
              <a:gd name="connsiteY52" fmla="*/ 5156 h 10000"/>
              <a:gd name="connsiteX53" fmla="*/ 7360 w 10000"/>
              <a:gd name="connsiteY53" fmla="*/ 4942 h 10000"/>
              <a:gd name="connsiteX54" fmla="*/ 7431 w 10000"/>
              <a:gd name="connsiteY54" fmla="*/ 5370 h 10000"/>
              <a:gd name="connsiteX55" fmla="*/ 7521 w 10000"/>
              <a:gd name="connsiteY55" fmla="*/ 5486 h 10000"/>
              <a:gd name="connsiteX56" fmla="*/ 7594 w 10000"/>
              <a:gd name="connsiteY56" fmla="*/ 6362 h 10000"/>
              <a:gd name="connsiteX57" fmla="*/ 7768 w 10000"/>
              <a:gd name="connsiteY57" fmla="*/ 6265 h 10000"/>
              <a:gd name="connsiteX58" fmla="*/ 7840 w 10000"/>
              <a:gd name="connsiteY58" fmla="*/ 5817 h 10000"/>
              <a:gd name="connsiteX59" fmla="*/ 7930 w 10000"/>
              <a:gd name="connsiteY59" fmla="*/ 7023 h 10000"/>
              <a:gd name="connsiteX60" fmla="*/ 8022 w 10000"/>
              <a:gd name="connsiteY60" fmla="*/ 2743 h 10000"/>
              <a:gd name="connsiteX61" fmla="*/ 8181 w 10000"/>
              <a:gd name="connsiteY61" fmla="*/ 0 h 10000"/>
              <a:gd name="connsiteX62" fmla="*/ 8269 w 10000"/>
              <a:gd name="connsiteY62" fmla="*/ 1323 h 10000"/>
              <a:gd name="connsiteX63" fmla="*/ 8338 w 10000"/>
              <a:gd name="connsiteY63" fmla="*/ 875 h 10000"/>
              <a:gd name="connsiteX64" fmla="*/ 8429 w 10000"/>
              <a:gd name="connsiteY64" fmla="*/ 2082 h 10000"/>
              <a:gd name="connsiteX65" fmla="*/ 8592 w 10000"/>
              <a:gd name="connsiteY65" fmla="*/ 1751 h 10000"/>
              <a:gd name="connsiteX66" fmla="*/ 8677 w 10000"/>
              <a:gd name="connsiteY66" fmla="*/ 1751 h 10000"/>
              <a:gd name="connsiteX67" fmla="*/ 8755 w 10000"/>
              <a:gd name="connsiteY67" fmla="*/ 1965 h 10000"/>
              <a:gd name="connsiteX68" fmla="*/ 8839 w 10000"/>
              <a:gd name="connsiteY68" fmla="*/ 2626 h 10000"/>
              <a:gd name="connsiteX69" fmla="*/ 9002 w 10000"/>
              <a:gd name="connsiteY69" fmla="*/ 1634 h 10000"/>
              <a:gd name="connsiteX70" fmla="*/ 9091 w 10000"/>
              <a:gd name="connsiteY70" fmla="*/ 2082 h 10000"/>
              <a:gd name="connsiteX71" fmla="*/ 9161 w 10000"/>
              <a:gd name="connsiteY71" fmla="*/ 1965 h 10000"/>
              <a:gd name="connsiteX72" fmla="*/ 9252 w 10000"/>
              <a:gd name="connsiteY72" fmla="*/ 992 h 10000"/>
              <a:gd name="connsiteX73" fmla="*/ 9414 w 10000"/>
              <a:gd name="connsiteY73" fmla="*/ 1206 h 10000"/>
              <a:gd name="connsiteX74" fmla="*/ 9498 w 10000"/>
              <a:gd name="connsiteY74" fmla="*/ 545 h 10000"/>
              <a:gd name="connsiteX75" fmla="*/ 9588 w 10000"/>
              <a:gd name="connsiteY75" fmla="*/ 4163 h 10000"/>
              <a:gd name="connsiteX76" fmla="*/ 9661 w 10000"/>
              <a:gd name="connsiteY76" fmla="*/ 5700 h 10000"/>
              <a:gd name="connsiteX77" fmla="*/ 9836 w 10000"/>
              <a:gd name="connsiteY77" fmla="*/ 5700 h 10000"/>
              <a:gd name="connsiteX78" fmla="*/ 9913 w 10000"/>
              <a:gd name="connsiteY78" fmla="*/ 5156 h 10000"/>
              <a:gd name="connsiteX79" fmla="*/ 10000 w 10000"/>
              <a:gd name="connsiteY7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6934 w 10000"/>
              <a:gd name="connsiteY48" fmla="*/ 6148 h 10000"/>
              <a:gd name="connsiteX49" fmla="*/ 7022 w 10000"/>
              <a:gd name="connsiteY49" fmla="*/ 5486 h 10000"/>
              <a:gd name="connsiteX50" fmla="*/ 7108 w 10000"/>
              <a:gd name="connsiteY50" fmla="*/ 5700 h 10000"/>
              <a:gd name="connsiteX51" fmla="*/ 7188 w 10000"/>
              <a:gd name="connsiteY51" fmla="*/ 5156 h 10000"/>
              <a:gd name="connsiteX52" fmla="*/ 7360 w 10000"/>
              <a:gd name="connsiteY52" fmla="*/ 4942 h 10000"/>
              <a:gd name="connsiteX53" fmla="*/ 7431 w 10000"/>
              <a:gd name="connsiteY53" fmla="*/ 5370 h 10000"/>
              <a:gd name="connsiteX54" fmla="*/ 7521 w 10000"/>
              <a:gd name="connsiteY54" fmla="*/ 5486 h 10000"/>
              <a:gd name="connsiteX55" fmla="*/ 7594 w 10000"/>
              <a:gd name="connsiteY55" fmla="*/ 6362 h 10000"/>
              <a:gd name="connsiteX56" fmla="*/ 7768 w 10000"/>
              <a:gd name="connsiteY56" fmla="*/ 6265 h 10000"/>
              <a:gd name="connsiteX57" fmla="*/ 7840 w 10000"/>
              <a:gd name="connsiteY57" fmla="*/ 5817 h 10000"/>
              <a:gd name="connsiteX58" fmla="*/ 7930 w 10000"/>
              <a:gd name="connsiteY58" fmla="*/ 7023 h 10000"/>
              <a:gd name="connsiteX59" fmla="*/ 8022 w 10000"/>
              <a:gd name="connsiteY59" fmla="*/ 2743 h 10000"/>
              <a:gd name="connsiteX60" fmla="*/ 8181 w 10000"/>
              <a:gd name="connsiteY60" fmla="*/ 0 h 10000"/>
              <a:gd name="connsiteX61" fmla="*/ 8269 w 10000"/>
              <a:gd name="connsiteY61" fmla="*/ 1323 h 10000"/>
              <a:gd name="connsiteX62" fmla="*/ 8338 w 10000"/>
              <a:gd name="connsiteY62" fmla="*/ 875 h 10000"/>
              <a:gd name="connsiteX63" fmla="*/ 8429 w 10000"/>
              <a:gd name="connsiteY63" fmla="*/ 2082 h 10000"/>
              <a:gd name="connsiteX64" fmla="*/ 8592 w 10000"/>
              <a:gd name="connsiteY64" fmla="*/ 1751 h 10000"/>
              <a:gd name="connsiteX65" fmla="*/ 8677 w 10000"/>
              <a:gd name="connsiteY65" fmla="*/ 1751 h 10000"/>
              <a:gd name="connsiteX66" fmla="*/ 8755 w 10000"/>
              <a:gd name="connsiteY66" fmla="*/ 1965 h 10000"/>
              <a:gd name="connsiteX67" fmla="*/ 8839 w 10000"/>
              <a:gd name="connsiteY67" fmla="*/ 2626 h 10000"/>
              <a:gd name="connsiteX68" fmla="*/ 9002 w 10000"/>
              <a:gd name="connsiteY68" fmla="*/ 1634 h 10000"/>
              <a:gd name="connsiteX69" fmla="*/ 9091 w 10000"/>
              <a:gd name="connsiteY69" fmla="*/ 2082 h 10000"/>
              <a:gd name="connsiteX70" fmla="*/ 9161 w 10000"/>
              <a:gd name="connsiteY70" fmla="*/ 1965 h 10000"/>
              <a:gd name="connsiteX71" fmla="*/ 9252 w 10000"/>
              <a:gd name="connsiteY71" fmla="*/ 992 h 10000"/>
              <a:gd name="connsiteX72" fmla="*/ 9414 w 10000"/>
              <a:gd name="connsiteY72" fmla="*/ 1206 h 10000"/>
              <a:gd name="connsiteX73" fmla="*/ 9498 w 10000"/>
              <a:gd name="connsiteY73" fmla="*/ 545 h 10000"/>
              <a:gd name="connsiteX74" fmla="*/ 9588 w 10000"/>
              <a:gd name="connsiteY74" fmla="*/ 4163 h 10000"/>
              <a:gd name="connsiteX75" fmla="*/ 9661 w 10000"/>
              <a:gd name="connsiteY75" fmla="*/ 5700 h 10000"/>
              <a:gd name="connsiteX76" fmla="*/ 9836 w 10000"/>
              <a:gd name="connsiteY76" fmla="*/ 5700 h 10000"/>
              <a:gd name="connsiteX77" fmla="*/ 9913 w 10000"/>
              <a:gd name="connsiteY77" fmla="*/ 5156 h 10000"/>
              <a:gd name="connsiteX78" fmla="*/ 10000 w 10000"/>
              <a:gd name="connsiteY7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6934 w 10000"/>
              <a:gd name="connsiteY47" fmla="*/ 6148 h 10000"/>
              <a:gd name="connsiteX48" fmla="*/ 7022 w 10000"/>
              <a:gd name="connsiteY48" fmla="*/ 5486 h 10000"/>
              <a:gd name="connsiteX49" fmla="*/ 7108 w 10000"/>
              <a:gd name="connsiteY49" fmla="*/ 5700 h 10000"/>
              <a:gd name="connsiteX50" fmla="*/ 7188 w 10000"/>
              <a:gd name="connsiteY50" fmla="*/ 5156 h 10000"/>
              <a:gd name="connsiteX51" fmla="*/ 7360 w 10000"/>
              <a:gd name="connsiteY51" fmla="*/ 4942 h 10000"/>
              <a:gd name="connsiteX52" fmla="*/ 7431 w 10000"/>
              <a:gd name="connsiteY52" fmla="*/ 5370 h 10000"/>
              <a:gd name="connsiteX53" fmla="*/ 7521 w 10000"/>
              <a:gd name="connsiteY53" fmla="*/ 5486 h 10000"/>
              <a:gd name="connsiteX54" fmla="*/ 7594 w 10000"/>
              <a:gd name="connsiteY54" fmla="*/ 6362 h 10000"/>
              <a:gd name="connsiteX55" fmla="*/ 7768 w 10000"/>
              <a:gd name="connsiteY55" fmla="*/ 6265 h 10000"/>
              <a:gd name="connsiteX56" fmla="*/ 7840 w 10000"/>
              <a:gd name="connsiteY56" fmla="*/ 5817 h 10000"/>
              <a:gd name="connsiteX57" fmla="*/ 7930 w 10000"/>
              <a:gd name="connsiteY57" fmla="*/ 7023 h 10000"/>
              <a:gd name="connsiteX58" fmla="*/ 8022 w 10000"/>
              <a:gd name="connsiteY58" fmla="*/ 2743 h 10000"/>
              <a:gd name="connsiteX59" fmla="*/ 8181 w 10000"/>
              <a:gd name="connsiteY59" fmla="*/ 0 h 10000"/>
              <a:gd name="connsiteX60" fmla="*/ 8269 w 10000"/>
              <a:gd name="connsiteY60" fmla="*/ 1323 h 10000"/>
              <a:gd name="connsiteX61" fmla="*/ 8338 w 10000"/>
              <a:gd name="connsiteY61" fmla="*/ 875 h 10000"/>
              <a:gd name="connsiteX62" fmla="*/ 8429 w 10000"/>
              <a:gd name="connsiteY62" fmla="*/ 2082 h 10000"/>
              <a:gd name="connsiteX63" fmla="*/ 8592 w 10000"/>
              <a:gd name="connsiteY63" fmla="*/ 1751 h 10000"/>
              <a:gd name="connsiteX64" fmla="*/ 8677 w 10000"/>
              <a:gd name="connsiteY64" fmla="*/ 1751 h 10000"/>
              <a:gd name="connsiteX65" fmla="*/ 8755 w 10000"/>
              <a:gd name="connsiteY65" fmla="*/ 1965 h 10000"/>
              <a:gd name="connsiteX66" fmla="*/ 8839 w 10000"/>
              <a:gd name="connsiteY66" fmla="*/ 2626 h 10000"/>
              <a:gd name="connsiteX67" fmla="*/ 9002 w 10000"/>
              <a:gd name="connsiteY67" fmla="*/ 1634 h 10000"/>
              <a:gd name="connsiteX68" fmla="*/ 9091 w 10000"/>
              <a:gd name="connsiteY68" fmla="*/ 2082 h 10000"/>
              <a:gd name="connsiteX69" fmla="*/ 9161 w 10000"/>
              <a:gd name="connsiteY69" fmla="*/ 1965 h 10000"/>
              <a:gd name="connsiteX70" fmla="*/ 9252 w 10000"/>
              <a:gd name="connsiteY70" fmla="*/ 992 h 10000"/>
              <a:gd name="connsiteX71" fmla="*/ 9414 w 10000"/>
              <a:gd name="connsiteY71" fmla="*/ 1206 h 10000"/>
              <a:gd name="connsiteX72" fmla="*/ 9498 w 10000"/>
              <a:gd name="connsiteY72" fmla="*/ 545 h 10000"/>
              <a:gd name="connsiteX73" fmla="*/ 9588 w 10000"/>
              <a:gd name="connsiteY73" fmla="*/ 4163 h 10000"/>
              <a:gd name="connsiteX74" fmla="*/ 9661 w 10000"/>
              <a:gd name="connsiteY74" fmla="*/ 5700 h 10000"/>
              <a:gd name="connsiteX75" fmla="*/ 9836 w 10000"/>
              <a:gd name="connsiteY75" fmla="*/ 5700 h 10000"/>
              <a:gd name="connsiteX76" fmla="*/ 9913 w 10000"/>
              <a:gd name="connsiteY76" fmla="*/ 5156 h 10000"/>
              <a:gd name="connsiteX77" fmla="*/ 10000 w 10000"/>
              <a:gd name="connsiteY7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6934 w 10000"/>
              <a:gd name="connsiteY46" fmla="*/ 6148 h 10000"/>
              <a:gd name="connsiteX47" fmla="*/ 7022 w 10000"/>
              <a:gd name="connsiteY47" fmla="*/ 5486 h 10000"/>
              <a:gd name="connsiteX48" fmla="*/ 7108 w 10000"/>
              <a:gd name="connsiteY48" fmla="*/ 5700 h 10000"/>
              <a:gd name="connsiteX49" fmla="*/ 7188 w 10000"/>
              <a:gd name="connsiteY49" fmla="*/ 5156 h 10000"/>
              <a:gd name="connsiteX50" fmla="*/ 7360 w 10000"/>
              <a:gd name="connsiteY50" fmla="*/ 4942 h 10000"/>
              <a:gd name="connsiteX51" fmla="*/ 7431 w 10000"/>
              <a:gd name="connsiteY51" fmla="*/ 5370 h 10000"/>
              <a:gd name="connsiteX52" fmla="*/ 7521 w 10000"/>
              <a:gd name="connsiteY52" fmla="*/ 5486 h 10000"/>
              <a:gd name="connsiteX53" fmla="*/ 7594 w 10000"/>
              <a:gd name="connsiteY53" fmla="*/ 6362 h 10000"/>
              <a:gd name="connsiteX54" fmla="*/ 7768 w 10000"/>
              <a:gd name="connsiteY54" fmla="*/ 6265 h 10000"/>
              <a:gd name="connsiteX55" fmla="*/ 7840 w 10000"/>
              <a:gd name="connsiteY55" fmla="*/ 5817 h 10000"/>
              <a:gd name="connsiteX56" fmla="*/ 7930 w 10000"/>
              <a:gd name="connsiteY56" fmla="*/ 7023 h 10000"/>
              <a:gd name="connsiteX57" fmla="*/ 8022 w 10000"/>
              <a:gd name="connsiteY57" fmla="*/ 2743 h 10000"/>
              <a:gd name="connsiteX58" fmla="*/ 8181 w 10000"/>
              <a:gd name="connsiteY58" fmla="*/ 0 h 10000"/>
              <a:gd name="connsiteX59" fmla="*/ 8269 w 10000"/>
              <a:gd name="connsiteY59" fmla="*/ 1323 h 10000"/>
              <a:gd name="connsiteX60" fmla="*/ 8338 w 10000"/>
              <a:gd name="connsiteY60" fmla="*/ 875 h 10000"/>
              <a:gd name="connsiteX61" fmla="*/ 8429 w 10000"/>
              <a:gd name="connsiteY61" fmla="*/ 2082 h 10000"/>
              <a:gd name="connsiteX62" fmla="*/ 8592 w 10000"/>
              <a:gd name="connsiteY62" fmla="*/ 1751 h 10000"/>
              <a:gd name="connsiteX63" fmla="*/ 8677 w 10000"/>
              <a:gd name="connsiteY63" fmla="*/ 1751 h 10000"/>
              <a:gd name="connsiteX64" fmla="*/ 8755 w 10000"/>
              <a:gd name="connsiteY64" fmla="*/ 1965 h 10000"/>
              <a:gd name="connsiteX65" fmla="*/ 8839 w 10000"/>
              <a:gd name="connsiteY65" fmla="*/ 2626 h 10000"/>
              <a:gd name="connsiteX66" fmla="*/ 9002 w 10000"/>
              <a:gd name="connsiteY66" fmla="*/ 1634 h 10000"/>
              <a:gd name="connsiteX67" fmla="*/ 9091 w 10000"/>
              <a:gd name="connsiteY67" fmla="*/ 2082 h 10000"/>
              <a:gd name="connsiteX68" fmla="*/ 9161 w 10000"/>
              <a:gd name="connsiteY68" fmla="*/ 1965 h 10000"/>
              <a:gd name="connsiteX69" fmla="*/ 9252 w 10000"/>
              <a:gd name="connsiteY69" fmla="*/ 992 h 10000"/>
              <a:gd name="connsiteX70" fmla="*/ 9414 w 10000"/>
              <a:gd name="connsiteY70" fmla="*/ 1206 h 10000"/>
              <a:gd name="connsiteX71" fmla="*/ 9498 w 10000"/>
              <a:gd name="connsiteY71" fmla="*/ 545 h 10000"/>
              <a:gd name="connsiteX72" fmla="*/ 9588 w 10000"/>
              <a:gd name="connsiteY72" fmla="*/ 4163 h 10000"/>
              <a:gd name="connsiteX73" fmla="*/ 9661 w 10000"/>
              <a:gd name="connsiteY73" fmla="*/ 5700 h 10000"/>
              <a:gd name="connsiteX74" fmla="*/ 9836 w 10000"/>
              <a:gd name="connsiteY74" fmla="*/ 5700 h 10000"/>
              <a:gd name="connsiteX75" fmla="*/ 9913 w 10000"/>
              <a:gd name="connsiteY75" fmla="*/ 5156 h 10000"/>
              <a:gd name="connsiteX76" fmla="*/ 10000 w 10000"/>
              <a:gd name="connsiteY7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6934 w 10000"/>
              <a:gd name="connsiteY45" fmla="*/ 6148 h 10000"/>
              <a:gd name="connsiteX46" fmla="*/ 7022 w 10000"/>
              <a:gd name="connsiteY46" fmla="*/ 5486 h 10000"/>
              <a:gd name="connsiteX47" fmla="*/ 7108 w 10000"/>
              <a:gd name="connsiteY47" fmla="*/ 5700 h 10000"/>
              <a:gd name="connsiteX48" fmla="*/ 7188 w 10000"/>
              <a:gd name="connsiteY48" fmla="*/ 5156 h 10000"/>
              <a:gd name="connsiteX49" fmla="*/ 7360 w 10000"/>
              <a:gd name="connsiteY49" fmla="*/ 4942 h 10000"/>
              <a:gd name="connsiteX50" fmla="*/ 7431 w 10000"/>
              <a:gd name="connsiteY50" fmla="*/ 5370 h 10000"/>
              <a:gd name="connsiteX51" fmla="*/ 7521 w 10000"/>
              <a:gd name="connsiteY51" fmla="*/ 5486 h 10000"/>
              <a:gd name="connsiteX52" fmla="*/ 7594 w 10000"/>
              <a:gd name="connsiteY52" fmla="*/ 6362 h 10000"/>
              <a:gd name="connsiteX53" fmla="*/ 7768 w 10000"/>
              <a:gd name="connsiteY53" fmla="*/ 6265 h 10000"/>
              <a:gd name="connsiteX54" fmla="*/ 7840 w 10000"/>
              <a:gd name="connsiteY54" fmla="*/ 5817 h 10000"/>
              <a:gd name="connsiteX55" fmla="*/ 7930 w 10000"/>
              <a:gd name="connsiteY55" fmla="*/ 7023 h 10000"/>
              <a:gd name="connsiteX56" fmla="*/ 8022 w 10000"/>
              <a:gd name="connsiteY56" fmla="*/ 2743 h 10000"/>
              <a:gd name="connsiteX57" fmla="*/ 8181 w 10000"/>
              <a:gd name="connsiteY57" fmla="*/ 0 h 10000"/>
              <a:gd name="connsiteX58" fmla="*/ 8269 w 10000"/>
              <a:gd name="connsiteY58" fmla="*/ 1323 h 10000"/>
              <a:gd name="connsiteX59" fmla="*/ 8338 w 10000"/>
              <a:gd name="connsiteY59" fmla="*/ 875 h 10000"/>
              <a:gd name="connsiteX60" fmla="*/ 8429 w 10000"/>
              <a:gd name="connsiteY60" fmla="*/ 2082 h 10000"/>
              <a:gd name="connsiteX61" fmla="*/ 8592 w 10000"/>
              <a:gd name="connsiteY61" fmla="*/ 1751 h 10000"/>
              <a:gd name="connsiteX62" fmla="*/ 8677 w 10000"/>
              <a:gd name="connsiteY62" fmla="*/ 1751 h 10000"/>
              <a:gd name="connsiteX63" fmla="*/ 8755 w 10000"/>
              <a:gd name="connsiteY63" fmla="*/ 1965 h 10000"/>
              <a:gd name="connsiteX64" fmla="*/ 8839 w 10000"/>
              <a:gd name="connsiteY64" fmla="*/ 2626 h 10000"/>
              <a:gd name="connsiteX65" fmla="*/ 9002 w 10000"/>
              <a:gd name="connsiteY65" fmla="*/ 1634 h 10000"/>
              <a:gd name="connsiteX66" fmla="*/ 9091 w 10000"/>
              <a:gd name="connsiteY66" fmla="*/ 2082 h 10000"/>
              <a:gd name="connsiteX67" fmla="*/ 9161 w 10000"/>
              <a:gd name="connsiteY67" fmla="*/ 1965 h 10000"/>
              <a:gd name="connsiteX68" fmla="*/ 9252 w 10000"/>
              <a:gd name="connsiteY68" fmla="*/ 992 h 10000"/>
              <a:gd name="connsiteX69" fmla="*/ 9414 w 10000"/>
              <a:gd name="connsiteY69" fmla="*/ 1206 h 10000"/>
              <a:gd name="connsiteX70" fmla="*/ 9498 w 10000"/>
              <a:gd name="connsiteY70" fmla="*/ 545 h 10000"/>
              <a:gd name="connsiteX71" fmla="*/ 9588 w 10000"/>
              <a:gd name="connsiteY71" fmla="*/ 4163 h 10000"/>
              <a:gd name="connsiteX72" fmla="*/ 9661 w 10000"/>
              <a:gd name="connsiteY72" fmla="*/ 5700 h 10000"/>
              <a:gd name="connsiteX73" fmla="*/ 9836 w 10000"/>
              <a:gd name="connsiteY73" fmla="*/ 5700 h 10000"/>
              <a:gd name="connsiteX74" fmla="*/ 9913 w 10000"/>
              <a:gd name="connsiteY74" fmla="*/ 5156 h 10000"/>
              <a:gd name="connsiteX75" fmla="*/ 10000 w 10000"/>
              <a:gd name="connsiteY7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6934 w 10000"/>
              <a:gd name="connsiteY44" fmla="*/ 6148 h 10000"/>
              <a:gd name="connsiteX45" fmla="*/ 7022 w 10000"/>
              <a:gd name="connsiteY45" fmla="*/ 5486 h 10000"/>
              <a:gd name="connsiteX46" fmla="*/ 7108 w 10000"/>
              <a:gd name="connsiteY46" fmla="*/ 5700 h 10000"/>
              <a:gd name="connsiteX47" fmla="*/ 7188 w 10000"/>
              <a:gd name="connsiteY47" fmla="*/ 5156 h 10000"/>
              <a:gd name="connsiteX48" fmla="*/ 7360 w 10000"/>
              <a:gd name="connsiteY48" fmla="*/ 4942 h 10000"/>
              <a:gd name="connsiteX49" fmla="*/ 7431 w 10000"/>
              <a:gd name="connsiteY49" fmla="*/ 5370 h 10000"/>
              <a:gd name="connsiteX50" fmla="*/ 7521 w 10000"/>
              <a:gd name="connsiteY50" fmla="*/ 5486 h 10000"/>
              <a:gd name="connsiteX51" fmla="*/ 7594 w 10000"/>
              <a:gd name="connsiteY51" fmla="*/ 6362 h 10000"/>
              <a:gd name="connsiteX52" fmla="*/ 7768 w 10000"/>
              <a:gd name="connsiteY52" fmla="*/ 6265 h 10000"/>
              <a:gd name="connsiteX53" fmla="*/ 7840 w 10000"/>
              <a:gd name="connsiteY53" fmla="*/ 5817 h 10000"/>
              <a:gd name="connsiteX54" fmla="*/ 7930 w 10000"/>
              <a:gd name="connsiteY54" fmla="*/ 7023 h 10000"/>
              <a:gd name="connsiteX55" fmla="*/ 8022 w 10000"/>
              <a:gd name="connsiteY55" fmla="*/ 2743 h 10000"/>
              <a:gd name="connsiteX56" fmla="*/ 8181 w 10000"/>
              <a:gd name="connsiteY56" fmla="*/ 0 h 10000"/>
              <a:gd name="connsiteX57" fmla="*/ 8269 w 10000"/>
              <a:gd name="connsiteY57" fmla="*/ 1323 h 10000"/>
              <a:gd name="connsiteX58" fmla="*/ 8338 w 10000"/>
              <a:gd name="connsiteY58" fmla="*/ 875 h 10000"/>
              <a:gd name="connsiteX59" fmla="*/ 8429 w 10000"/>
              <a:gd name="connsiteY59" fmla="*/ 2082 h 10000"/>
              <a:gd name="connsiteX60" fmla="*/ 8592 w 10000"/>
              <a:gd name="connsiteY60" fmla="*/ 1751 h 10000"/>
              <a:gd name="connsiteX61" fmla="*/ 8677 w 10000"/>
              <a:gd name="connsiteY61" fmla="*/ 1751 h 10000"/>
              <a:gd name="connsiteX62" fmla="*/ 8755 w 10000"/>
              <a:gd name="connsiteY62" fmla="*/ 1965 h 10000"/>
              <a:gd name="connsiteX63" fmla="*/ 8839 w 10000"/>
              <a:gd name="connsiteY63" fmla="*/ 2626 h 10000"/>
              <a:gd name="connsiteX64" fmla="*/ 9002 w 10000"/>
              <a:gd name="connsiteY64" fmla="*/ 1634 h 10000"/>
              <a:gd name="connsiteX65" fmla="*/ 9091 w 10000"/>
              <a:gd name="connsiteY65" fmla="*/ 2082 h 10000"/>
              <a:gd name="connsiteX66" fmla="*/ 9161 w 10000"/>
              <a:gd name="connsiteY66" fmla="*/ 1965 h 10000"/>
              <a:gd name="connsiteX67" fmla="*/ 9252 w 10000"/>
              <a:gd name="connsiteY67" fmla="*/ 992 h 10000"/>
              <a:gd name="connsiteX68" fmla="*/ 9414 w 10000"/>
              <a:gd name="connsiteY68" fmla="*/ 1206 h 10000"/>
              <a:gd name="connsiteX69" fmla="*/ 9498 w 10000"/>
              <a:gd name="connsiteY69" fmla="*/ 545 h 10000"/>
              <a:gd name="connsiteX70" fmla="*/ 9588 w 10000"/>
              <a:gd name="connsiteY70" fmla="*/ 4163 h 10000"/>
              <a:gd name="connsiteX71" fmla="*/ 9661 w 10000"/>
              <a:gd name="connsiteY71" fmla="*/ 5700 h 10000"/>
              <a:gd name="connsiteX72" fmla="*/ 9836 w 10000"/>
              <a:gd name="connsiteY72" fmla="*/ 5700 h 10000"/>
              <a:gd name="connsiteX73" fmla="*/ 9913 w 10000"/>
              <a:gd name="connsiteY73" fmla="*/ 5156 h 10000"/>
              <a:gd name="connsiteX74" fmla="*/ 10000 w 10000"/>
              <a:gd name="connsiteY7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6934 w 10000"/>
              <a:gd name="connsiteY43" fmla="*/ 6148 h 10000"/>
              <a:gd name="connsiteX44" fmla="*/ 7022 w 10000"/>
              <a:gd name="connsiteY44" fmla="*/ 5486 h 10000"/>
              <a:gd name="connsiteX45" fmla="*/ 7108 w 10000"/>
              <a:gd name="connsiteY45" fmla="*/ 5700 h 10000"/>
              <a:gd name="connsiteX46" fmla="*/ 7188 w 10000"/>
              <a:gd name="connsiteY46" fmla="*/ 5156 h 10000"/>
              <a:gd name="connsiteX47" fmla="*/ 7360 w 10000"/>
              <a:gd name="connsiteY47" fmla="*/ 4942 h 10000"/>
              <a:gd name="connsiteX48" fmla="*/ 7431 w 10000"/>
              <a:gd name="connsiteY48" fmla="*/ 5370 h 10000"/>
              <a:gd name="connsiteX49" fmla="*/ 7521 w 10000"/>
              <a:gd name="connsiteY49" fmla="*/ 5486 h 10000"/>
              <a:gd name="connsiteX50" fmla="*/ 7594 w 10000"/>
              <a:gd name="connsiteY50" fmla="*/ 6362 h 10000"/>
              <a:gd name="connsiteX51" fmla="*/ 7768 w 10000"/>
              <a:gd name="connsiteY51" fmla="*/ 6265 h 10000"/>
              <a:gd name="connsiteX52" fmla="*/ 7840 w 10000"/>
              <a:gd name="connsiteY52" fmla="*/ 5817 h 10000"/>
              <a:gd name="connsiteX53" fmla="*/ 7930 w 10000"/>
              <a:gd name="connsiteY53" fmla="*/ 7023 h 10000"/>
              <a:gd name="connsiteX54" fmla="*/ 8022 w 10000"/>
              <a:gd name="connsiteY54" fmla="*/ 2743 h 10000"/>
              <a:gd name="connsiteX55" fmla="*/ 8181 w 10000"/>
              <a:gd name="connsiteY55" fmla="*/ 0 h 10000"/>
              <a:gd name="connsiteX56" fmla="*/ 8269 w 10000"/>
              <a:gd name="connsiteY56" fmla="*/ 1323 h 10000"/>
              <a:gd name="connsiteX57" fmla="*/ 8338 w 10000"/>
              <a:gd name="connsiteY57" fmla="*/ 875 h 10000"/>
              <a:gd name="connsiteX58" fmla="*/ 8429 w 10000"/>
              <a:gd name="connsiteY58" fmla="*/ 2082 h 10000"/>
              <a:gd name="connsiteX59" fmla="*/ 8592 w 10000"/>
              <a:gd name="connsiteY59" fmla="*/ 1751 h 10000"/>
              <a:gd name="connsiteX60" fmla="*/ 8677 w 10000"/>
              <a:gd name="connsiteY60" fmla="*/ 1751 h 10000"/>
              <a:gd name="connsiteX61" fmla="*/ 8755 w 10000"/>
              <a:gd name="connsiteY61" fmla="*/ 1965 h 10000"/>
              <a:gd name="connsiteX62" fmla="*/ 8839 w 10000"/>
              <a:gd name="connsiteY62" fmla="*/ 2626 h 10000"/>
              <a:gd name="connsiteX63" fmla="*/ 9002 w 10000"/>
              <a:gd name="connsiteY63" fmla="*/ 1634 h 10000"/>
              <a:gd name="connsiteX64" fmla="*/ 9091 w 10000"/>
              <a:gd name="connsiteY64" fmla="*/ 2082 h 10000"/>
              <a:gd name="connsiteX65" fmla="*/ 9161 w 10000"/>
              <a:gd name="connsiteY65" fmla="*/ 1965 h 10000"/>
              <a:gd name="connsiteX66" fmla="*/ 9252 w 10000"/>
              <a:gd name="connsiteY66" fmla="*/ 992 h 10000"/>
              <a:gd name="connsiteX67" fmla="*/ 9414 w 10000"/>
              <a:gd name="connsiteY67" fmla="*/ 1206 h 10000"/>
              <a:gd name="connsiteX68" fmla="*/ 9498 w 10000"/>
              <a:gd name="connsiteY68" fmla="*/ 545 h 10000"/>
              <a:gd name="connsiteX69" fmla="*/ 9588 w 10000"/>
              <a:gd name="connsiteY69" fmla="*/ 4163 h 10000"/>
              <a:gd name="connsiteX70" fmla="*/ 9661 w 10000"/>
              <a:gd name="connsiteY70" fmla="*/ 5700 h 10000"/>
              <a:gd name="connsiteX71" fmla="*/ 9836 w 10000"/>
              <a:gd name="connsiteY71" fmla="*/ 5700 h 10000"/>
              <a:gd name="connsiteX72" fmla="*/ 9913 w 10000"/>
              <a:gd name="connsiteY72" fmla="*/ 5156 h 10000"/>
              <a:gd name="connsiteX73" fmla="*/ 10000 w 10000"/>
              <a:gd name="connsiteY7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6934 w 10000"/>
              <a:gd name="connsiteY42" fmla="*/ 6148 h 10000"/>
              <a:gd name="connsiteX43" fmla="*/ 7022 w 10000"/>
              <a:gd name="connsiteY43" fmla="*/ 5486 h 10000"/>
              <a:gd name="connsiteX44" fmla="*/ 7108 w 10000"/>
              <a:gd name="connsiteY44" fmla="*/ 5700 h 10000"/>
              <a:gd name="connsiteX45" fmla="*/ 7188 w 10000"/>
              <a:gd name="connsiteY45" fmla="*/ 5156 h 10000"/>
              <a:gd name="connsiteX46" fmla="*/ 7360 w 10000"/>
              <a:gd name="connsiteY46" fmla="*/ 4942 h 10000"/>
              <a:gd name="connsiteX47" fmla="*/ 7431 w 10000"/>
              <a:gd name="connsiteY47" fmla="*/ 5370 h 10000"/>
              <a:gd name="connsiteX48" fmla="*/ 7521 w 10000"/>
              <a:gd name="connsiteY48" fmla="*/ 5486 h 10000"/>
              <a:gd name="connsiteX49" fmla="*/ 7594 w 10000"/>
              <a:gd name="connsiteY49" fmla="*/ 6362 h 10000"/>
              <a:gd name="connsiteX50" fmla="*/ 7768 w 10000"/>
              <a:gd name="connsiteY50" fmla="*/ 6265 h 10000"/>
              <a:gd name="connsiteX51" fmla="*/ 7840 w 10000"/>
              <a:gd name="connsiteY51" fmla="*/ 5817 h 10000"/>
              <a:gd name="connsiteX52" fmla="*/ 7930 w 10000"/>
              <a:gd name="connsiteY52" fmla="*/ 7023 h 10000"/>
              <a:gd name="connsiteX53" fmla="*/ 8022 w 10000"/>
              <a:gd name="connsiteY53" fmla="*/ 2743 h 10000"/>
              <a:gd name="connsiteX54" fmla="*/ 8181 w 10000"/>
              <a:gd name="connsiteY54" fmla="*/ 0 h 10000"/>
              <a:gd name="connsiteX55" fmla="*/ 8269 w 10000"/>
              <a:gd name="connsiteY55" fmla="*/ 1323 h 10000"/>
              <a:gd name="connsiteX56" fmla="*/ 8338 w 10000"/>
              <a:gd name="connsiteY56" fmla="*/ 875 h 10000"/>
              <a:gd name="connsiteX57" fmla="*/ 8429 w 10000"/>
              <a:gd name="connsiteY57" fmla="*/ 2082 h 10000"/>
              <a:gd name="connsiteX58" fmla="*/ 8592 w 10000"/>
              <a:gd name="connsiteY58" fmla="*/ 1751 h 10000"/>
              <a:gd name="connsiteX59" fmla="*/ 8677 w 10000"/>
              <a:gd name="connsiteY59" fmla="*/ 1751 h 10000"/>
              <a:gd name="connsiteX60" fmla="*/ 8755 w 10000"/>
              <a:gd name="connsiteY60" fmla="*/ 1965 h 10000"/>
              <a:gd name="connsiteX61" fmla="*/ 8839 w 10000"/>
              <a:gd name="connsiteY61" fmla="*/ 2626 h 10000"/>
              <a:gd name="connsiteX62" fmla="*/ 9002 w 10000"/>
              <a:gd name="connsiteY62" fmla="*/ 1634 h 10000"/>
              <a:gd name="connsiteX63" fmla="*/ 9091 w 10000"/>
              <a:gd name="connsiteY63" fmla="*/ 2082 h 10000"/>
              <a:gd name="connsiteX64" fmla="*/ 9161 w 10000"/>
              <a:gd name="connsiteY64" fmla="*/ 1965 h 10000"/>
              <a:gd name="connsiteX65" fmla="*/ 9252 w 10000"/>
              <a:gd name="connsiteY65" fmla="*/ 992 h 10000"/>
              <a:gd name="connsiteX66" fmla="*/ 9414 w 10000"/>
              <a:gd name="connsiteY66" fmla="*/ 1206 h 10000"/>
              <a:gd name="connsiteX67" fmla="*/ 9498 w 10000"/>
              <a:gd name="connsiteY67" fmla="*/ 545 h 10000"/>
              <a:gd name="connsiteX68" fmla="*/ 9588 w 10000"/>
              <a:gd name="connsiteY68" fmla="*/ 4163 h 10000"/>
              <a:gd name="connsiteX69" fmla="*/ 9661 w 10000"/>
              <a:gd name="connsiteY69" fmla="*/ 5700 h 10000"/>
              <a:gd name="connsiteX70" fmla="*/ 9836 w 10000"/>
              <a:gd name="connsiteY70" fmla="*/ 5700 h 10000"/>
              <a:gd name="connsiteX71" fmla="*/ 9913 w 10000"/>
              <a:gd name="connsiteY71" fmla="*/ 5156 h 10000"/>
              <a:gd name="connsiteX72" fmla="*/ 10000 w 10000"/>
              <a:gd name="connsiteY7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6934 w 10000"/>
              <a:gd name="connsiteY41" fmla="*/ 6148 h 10000"/>
              <a:gd name="connsiteX42" fmla="*/ 7022 w 10000"/>
              <a:gd name="connsiteY42" fmla="*/ 5486 h 10000"/>
              <a:gd name="connsiteX43" fmla="*/ 7108 w 10000"/>
              <a:gd name="connsiteY43" fmla="*/ 5700 h 10000"/>
              <a:gd name="connsiteX44" fmla="*/ 7188 w 10000"/>
              <a:gd name="connsiteY44" fmla="*/ 5156 h 10000"/>
              <a:gd name="connsiteX45" fmla="*/ 7360 w 10000"/>
              <a:gd name="connsiteY45" fmla="*/ 4942 h 10000"/>
              <a:gd name="connsiteX46" fmla="*/ 7431 w 10000"/>
              <a:gd name="connsiteY46" fmla="*/ 5370 h 10000"/>
              <a:gd name="connsiteX47" fmla="*/ 7521 w 10000"/>
              <a:gd name="connsiteY47" fmla="*/ 5486 h 10000"/>
              <a:gd name="connsiteX48" fmla="*/ 7594 w 10000"/>
              <a:gd name="connsiteY48" fmla="*/ 6362 h 10000"/>
              <a:gd name="connsiteX49" fmla="*/ 7768 w 10000"/>
              <a:gd name="connsiteY49" fmla="*/ 6265 h 10000"/>
              <a:gd name="connsiteX50" fmla="*/ 7840 w 10000"/>
              <a:gd name="connsiteY50" fmla="*/ 5817 h 10000"/>
              <a:gd name="connsiteX51" fmla="*/ 7930 w 10000"/>
              <a:gd name="connsiteY51" fmla="*/ 7023 h 10000"/>
              <a:gd name="connsiteX52" fmla="*/ 8022 w 10000"/>
              <a:gd name="connsiteY52" fmla="*/ 2743 h 10000"/>
              <a:gd name="connsiteX53" fmla="*/ 8181 w 10000"/>
              <a:gd name="connsiteY53" fmla="*/ 0 h 10000"/>
              <a:gd name="connsiteX54" fmla="*/ 8269 w 10000"/>
              <a:gd name="connsiteY54" fmla="*/ 1323 h 10000"/>
              <a:gd name="connsiteX55" fmla="*/ 8338 w 10000"/>
              <a:gd name="connsiteY55" fmla="*/ 875 h 10000"/>
              <a:gd name="connsiteX56" fmla="*/ 8429 w 10000"/>
              <a:gd name="connsiteY56" fmla="*/ 2082 h 10000"/>
              <a:gd name="connsiteX57" fmla="*/ 8592 w 10000"/>
              <a:gd name="connsiteY57" fmla="*/ 1751 h 10000"/>
              <a:gd name="connsiteX58" fmla="*/ 8677 w 10000"/>
              <a:gd name="connsiteY58" fmla="*/ 1751 h 10000"/>
              <a:gd name="connsiteX59" fmla="*/ 8755 w 10000"/>
              <a:gd name="connsiteY59" fmla="*/ 1965 h 10000"/>
              <a:gd name="connsiteX60" fmla="*/ 8839 w 10000"/>
              <a:gd name="connsiteY60" fmla="*/ 2626 h 10000"/>
              <a:gd name="connsiteX61" fmla="*/ 9002 w 10000"/>
              <a:gd name="connsiteY61" fmla="*/ 1634 h 10000"/>
              <a:gd name="connsiteX62" fmla="*/ 9091 w 10000"/>
              <a:gd name="connsiteY62" fmla="*/ 2082 h 10000"/>
              <a:gd name="connsiteX63" fmla="*/ 9161 w 10000"/>
              <a:gd name="connsiteY63" fmla="*/ 1965 h 10000"/>
              <a:gd name="connsiteX64" fmla="*/ 9252 w 10000"/>
              <a:gd name="connsiteY64" fmla="*/ 992 h 10000"/>
              <a:gd name="connsiteX65" fmla="*/ 9414 w 10000"/>
              <a:gd name="connsiteY65" fmla="*/ 1206 h 10000"/>
              <a:gd name="connsiteX66" fmla="*/ 9498 w 10000"/>
              <a:gd name="connsiteY66" fmla="*/ 545 h 10000"/>
              <a:gd name="connsiteX67" fmla="*/ 9588 w 10000"/>
              <a:gd name="connsiteY67" fmla="*/ 4163 h 10000"/>
              <a:gd name="connsiteX68" fmla="*/ 9661 w 10000"/>
              <a:gd name="connsiteY68" fmla="*/ 5700 h 10000"/>
              <a:gd name="connsiteX69" fmla="*/ 9836 w 10000"/>
              <a:gd name="connsiteY69" fmla="*/ 5700 h 10000"/>
              <a:gd name="connsiteX70" fmla="*/ 9913 w 10000"/>
              <a:gd name="connsiteY70" fmla="*/ 5156 h 10000"/>
              <a:gd name="connsiteX71" fmla="*/ 10000 w 10000"/>
              <a:gd name="connsiteY7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6934 w 10000"/>
              <a:gd name="connsiteY40" fmla="*/ 6148 h 10000"/>
              <a:gd name="connsiteX41" fmla="*/ 7022 w 10000"/>
              <a:gd name="connsiteY41" fmla="*/ 5486 h 10000"/>
              <a:gd name="connsiteX42" fmla="*/ 7108 w 10000"/>
              <a:gd name="connsiteY42" fmla="*/ 5700 h 10000"/>
              <a:gd name="connsiteX43" fmla="*/ 7188 w 10000"/>
              <a:gd name="connsiteY43" fmla="*/ 5156 h 10000"/>
              <a:gd name="connsiteX44" fmla="*/ 7360 w 10000"/>
              <a:gd name="connsiteY44" fmla="*/ 4942 h 10000"/>
              <a:gd name="connsiteX45" fmla="*/ 7431 w 10000"/>
              <a:gd name="connsiteY45" fmla="*/ 5370 h 10000"/>
              <a:gd name="connsiteX46" fmla="*/ 7521 w 10000"/>
              <a:gd name="connsiteY46" fmla="*/ 5486 h 10000"/>
              <a:gd name="connsiteX47" fmla="*/ 7594 w 10000"/>
              <a:gd name="connsiteY47" fmla="*/ 6362 h 10000"/>
              <a:gd name="connsiteX48" fmla="*/ 7768 w 10000"/>
              <a:gd name="connsiteY48" fmla="*/ 6265 h 10000"/>
              <a:gd name="connsiteX49" fmla="*/ 7840 w 10000"/>
              <a:gd name="connsiteY49" fmla="*/ 5817 h 10000"/>
              <a:gd name="connsiteX50" fmla="*/ 7930 w 10000"/>
              <a:gd name="connsiteY50" fmla="*/ 7023 h 10000"/>
              <a:gd name="connsiteX51" fmla="*/ 8022 w 10000"/>
              <a:gd name="connsiteY51" fmla="*/ 2743 h 10000"/>
              <a:gd name="connsiteX52" fmla="*/ 8181 w 10000"/>
              <a:gd name="connsiteY52" fmla="*/ 0 h 10000"/>
              <a:gd name="connsiteX53" fmla="*/ 8269 w 10000"/>
              <a:gd name="connsiteY53" fmla="*/ 1323 h 10000"/>
              <a:gd name="connsiteX54" fmla="*/ 8338 w 10000"/>
              <a:gd name="connsiteY54" fmla="*/ 875 h 10000"/>
              <a:gd name="connsiteX55" fmla="*/ 8429 w 10000"/>
              <a:gd name="connsiteY55" fmla="*/ 2082 h 10000"/>
              <a:gd name="connsiteX56" fmla="*/ 8592 w 10000"/>
              <a:gd name="connsiteY56" fmla="*/ 1751 h 10000"/>
              <a:gd name="connsiteX57" fmla="*/ 8677 w 10000"/>
              <a:gd name="connsiteY57" fmla="*/ 1751 h 10000"/>
              <a:gd name="connsiteX58" fmla="*/ 8755 w 10000"/>
              <a:gd name="connsiteY58" fmla="*/ 1965 h 10000"/>
              <a:gd name="connsiteX59" fmla="*/ 8839 w 10000"/>
              <a:gd name="connsiteY59" fmla="*/ 2626 h 10000"/>
              <a:gd name="connsiteX60" fmla="*/ 9002 w 10000"/>
              <a:gd name="connsiteY60" fmla="*/ 1634 h 10000"/>
              <a:gd name="connsiteX61" fmla="*/ 9091 w 10000"/>
              <a:gd name="connsiteY61" fmla="*/ 2082 h 10000"/>
              <a:gd name="connsiteX62" fmla="*/ 9161 w 10000"/>
              <a:gd name="connsiteY62" fmla="*/ 1965 h 10000"/>
              <a:gd name="connsiteX63" fmla="*/ 9252 w 10000"/>
              <a:gd name="connsiteY63" fmla="*/ 992 h 10000"/>
              <a:gd name="connsiteX64" fmla="*/ 9414 w 10000"/>
              <a:gd name="connsiteY64" fmla="*/ 1206 h 10000"/>
              <a:gd name="connsiteX65" fmla="*/ 9498 w 10000"/>
              <a:gd name="connsiteY65" fmla="*/ 545 h 10000"/>
              <a:gd name="connsiteX66" fmla="*/ 9588 w 10000"/>
              <a:gd name="connsiteY66" fmla="*/ 4163 h 10000"/>
              <a:gd name="connsiteX67" fmla="*/ 9661 w 10000"/>
              <a:gd name="connsiteY67" fmla="*/ 5700 h 10000"/>
              <a:gd name="connsiteX68" fmla="*/ 9836 w 10000"/>
              <a:gd name="connsiteY68" fmla="*/ 5700 h 10000"/>
              <a:gd name="connsiteX69" fmla="*/ 9913 w 10000"/>
              <a:gd name="connsiteY69" fmla="*/ 5156 h 10000"/>
              <a:gd name="connsiteX70" fmla="*/ 10000 w 10000"/>
              <a:gd name="connsiteY7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6934 w 10000"/>
              <a:gd name="connsiteY39" fmla="*/ 6148 h 10000"/>
              <a:gd name="connsiteX40" fmla="*/ 7022 w 10000"/>
              <a:gd name="connsiteY40" fmla="*/ 5486 h 10000"/>
              <a:gd name="connsiteX41" fmla="*/ 7108 w 10000"/>
              <a:gd name="connsiteY41" fmla="*/ 5700 h 10000"/>
              <a:gd name="connsiteX42" fmla="*/ 7188 w 10000"/>
              <a:gd name="connsiteY42" fmla="*/ 5156 h 10000"/>
              <a:gd name="connsiteX43" fmla="*/ 7360 w 10000"/>
              <a:gd name="connsiteY43" fmla="*/ 4942 h 10000"/>
              <a:gd name="connsiteX44" fmla="*/ 7431 w 10000"/>
              <a:gd name="connsiteY44" fmla="*/ 5370 h 10000"/>
              <a:gd name="connsiteX45" fmla="*/ 7521 w 10000"/>
              <a:gd name="connsiteY45" fmla="*/ 5486 h 10000"/>
              <a:gd name="connsiteX46" fmla="*/ 7594 w 10000"/>
              <a:gd name="connsiteY46" fmla="*/ 6362 h 10000"/>
              <a:gd name="connsiteX47" fmla="*/ 7768 w 10000"/>
              <a:gd name="connsiteY47" fmla="*/ 6265 h 10000"/>
              <a:gd name="connsiteX48" fmla="*/ 7840 w 10000"/>
              <a:gd name="connsiteY48" fmla="*/ 5817 h 10000"/>
              <a:gd name="connsiteX49" fmla="*/ 7930 w 10000"/>
              <a:gd name="connsiteY49" fmla="*/ 7023 h 10000"/>
              <a:gd name="connsiteX50" fmla="*/ 8022 w 10000"/>
              <a:gd name="connsiteY50" fmla="*/ 2743 h 10000"/>
              <a:gd name="connsiteX51" fmla="*/ 8181 w 10000"/>
              <a:gd name="connsiteY51" fmla="*/ 0 h 10000"/>
              <a:gd name="connsiteX52" fmla="*/ 8269 w 10000"/>
              <a:gd name="connsiteY52" fmla="*/ 1323 h 10000"/>
              <a:gd name="connsiteX53" fmla="*/ 8338 w 10000"/>
              <a:gd name="connsiteY53" fmla="*/ 875 h 10000"/>
              <a:gd name="connsiteX54" fmla="*/ 8429 w 10000"/>
              <a:gd name="connsiteY54" fmla="*/ 2082 h 10000"/>
              <a:gd name="connsiteX55" fmla="*/ 8592 w 10000"/>
              <a:gd name="connsiteY55" fmla="*/ 1751 h 10000"/>
              <a:gd name="connsiteX56" fmla="*/ 8677 w 10000"/>
              <a:gd name="connsiteY56" fmla="*/ 1751 h 10000"/>
              <a:gd name="connsiteX57" fmla="*/ 8755 w 10000"/>
              <a:gd name="connsiteY57" fmla="*/ 1965 h 10000"/>
              <a:gd name="connsiteX58" fmla="*/ 8839 w 10000"/>
              <a:gd name="connsiteY58" fmla="*/ 2626 h 10000"/>
              <a:gd name="connsiteX59" fmla="*/ 9002 w 10000"/>
              <a:gd name="connsiteY59" fmla="*/ 1634 h 10000"/>
              <a:gd name="connsiteX60" fmla="*/ 9091 w 10000"/>
              <a:gd name="connsiteY60" fmla="*/ 2082 h 10000"/>
              <a:gd name="connsiteX61" fmla="*/ 9161 w 10000"/>
              <a:gd name="connsiteY61" fmla="*/ 1965 h 10000"/>
              <a:gd name="connsiteX62" fmla="*/ 9252 w 10000"/>
              <a:gd name="connsiteY62" fmla="*/ 992 h 10000"/>
              <a:gd name="connsiteX63" fmla="*/ 9414 w 10000"/>
              <a:gd name="connsiteY63" fmla="*/ 1206 h 10000"/>
              <a:gd name="connsiteX64" fmla="*/ 9498 w 10000"/>
              <a:gd name="connsiteY64" fmla="*/ 545 h 10000"/>
              <a:gd name="connsiteX65" fmla="*/ 9588 w 10000"/>
              <a:gd name="connsiteY65" fmla="*/ 4163 h 10000"/>
              <a:gd name="connsiteX66" fmla="*/ 9661 w 10000"/>
              <a:gd name="connsiteY66" fmla="*/ 5700 h 10000"/>
              <a:gd name="connsiteX67" fmla="*/ 9836 w 10000"/>
              <a:gd name="connsiteY67" fmla="*/ 5700 h 10000"/>
              <a:gd name="connsiteX68" fmla="*/ 9913 w 10000"/>
              <a:gd name="connsiteY68" fmla="*/ 5156 h 10000"/>
              <a:gd name="connsiteX69" fmla="*/ 10000 w 10000"/>
              <a:gd name="connsiteY6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6934 w 10000"/>
              <a:gd name="connsiteY38" fmla="*/ 6148 h 10000"/>
              <a:gd name="connsiteX39" fmla="*/ 7022 w 10000"/>
              <a:gd name="connsiteY39" fmla="*/ 5486 h 10000"/>
              <a:gd name="connsiteX40" fmla="*/ 7108 w 10000"/>
              <a:gd name="connsiteY40" fmla="*/ 5700 h 10000"/>
              <a:gd name="connsiteX41" fmla="*/ 7188 w 10000"/>
              <a:gd name="connsiteY41" fmla="*/ 5156 h 10000"/>
              <a:gd name="connsiteX42" fmla="*/ 7360 w 10000"/>
              <a:gd name="connsiteY42" fmla="*/ 4942 h 10000"/>
              <a:gd name="connsiteX43" fmla="*/ 7431 w 10000"/>
              <a:gd name="connsiteY43" fmla="*/ 5370 h 10000"/>
              <a:gd name="connsiteX44" fmla="*/ 7521 w 10000"/>
              <a:gd name="connsiteY44" fmla="*/ 5486 h 10000"/>
              <a:gd name="connsiteX45" fmla="*/ 7594 w 10000"/>
              <a:gd name="connsiteY45" fmla="*/ 6362 h 10000"/>
              <a:gd name="connsiteX46" fmla="*/ 7768 w 10000"/>
              <a:gd name="connsiteY46" fmla="*/ 6265 h 10000"/>
              <a:gd name="connsiteX47" fmla="*/ 7840 w 10000"/>
              <a:gd name="connsiteY47" fmla="*/ 5817 h 10000"/>
              <a:gd name="connsiteX48" fmla="*/ 7930 w 10000"/>
              <a:gd name="connsiteY48" fmla="*/ 7023 h 10000"/>
              <a:gd name="connsiteX49" fmla="*/ 8022 w 10000"/>
              <a:gd name="connsiteY49" fmla="*/ 2743 h 10000"/>
              <a:gd name="connsiteX50" fmla="*/ 8181 w 10000"/>
              <a:gd name="connsiteY50" fmla="*/ 0 h 10000"/>
              <a:gd name="connsiteX51" fmla="*/ 8269 w 10000"/>
              <a:gd name="connsiteY51" fmla="*/ 1323 h 10000"/>
              <a:gd name="connsiteX52" fmla="*/ 8338 w 10000"/>
              <a:gd name="connsiteY52" fmla="*/ 875 h 10000"/>
              <a:gd name="connsiteX53" fmla="*/ 8429 w 10000"/>
              <a:gd name="connsiteY53" fmla="*/ 2082 h 10000"/>
              <a:gd name="connsiteX54" fmla="*/ 8592 w 10000"/>
              <a:gd name="connsiteY54" fmla="*/ 1751 h 10000"/>
              <a:gd name="connsiteX55" fmla="*/ 8677 w 10000"/>
              <a:gd name="connsiteY55" fmla="*/ 1751 h 10000"/>
              <a:gd name="connsiteX56" fmla="*/ 8755 w 10000"/>
              <a:gd name="connsiteY56" fmla="*/ 1965 h 10000"/>
              <a:gd name="connsiteX57" fmla="*/ 8839 w 10000"/>
              <a:gd name="connsiteY57" fmla="*/ 2626 h 10000"/>
              <a:gd name="connsiteX58" fmla="*/ 9002 w 10000"/>
              <a:gd name="connsiteY58" fmla="*/ 1634 h 10000"/>
              <a:gd name="connsiteX59" fmla="*/ 9091 w 10000"/>
              <a:gd name="connsiteY59" fmla="*/ 2082 h 10000"/>
              <a:gd name="connsiteX60" fmla="*/ 9161 w 10000"/>
              <a:gd name="connsiteY60" fmla="*/ 1965 h 10000"/>
              <a:gd name="connsiteX61" fmla="*/ 9252 w 10000"/>
              <a:gd name="connsiteY61" fmla="*/ 992 h 10000"/>
              <a:gd name="connsiteX62" fmla="*/ 9414 w 10000"/>
              <a:gd name="connsiteY62" fmla="*/ 1206 h 10000"/>
              <a:gd name="connsiteX63" fmla="*/ 9498 w 10000"/>
              <a:gd name="connsiteY63" fmla="*/ 545 h 10000"/>
              <a:gd name="connsiteX64" fmla="*/ 9588 w 10000"/>
              <a:gd name="connsiteY64" fmla="*/ 4163 h 10000"/>
              <a:gd name="connsiteX65" fmla="*/ 9661 w 10000"/>
              <a:gd name="connsiteY65" fmla="*/ 5700 h 10000"/>
              <a:gd name="connsiteX66" fmla="*/ 9836 w 10000"/>
              <a:gd name="connsiteY66" fmla="*/ 5700 h 10000"/>
              <a:gd name="connsiteX67" fmla="*/ 9913 w 10000"/>
              <a:gd name="connsiteY67" fmla="*/ 5156 h 10000"/>
              <a:gd name="connsiteX68" fmla="*/ 10000 w 10000"/>
              <a:gd name="connsiteY6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6934 w 10000"/>
              <a:gd name="connsiteY37" fmla="*/ 6148 h 10000"/>
              <a:gd name="connsiteX38" fmla="*/ 7022 w 10000"/>
              <a:gd name="connsiteY38" fmla="*/ 5486 h 10000"/>
              <a:gd name="connsiteX39" fmla="*/ 7108 w 10000"/>
              <a:gd name="connsiteY39" fmla="*/ 5700 h 10000"/>
              <a:gd name="connsiteX40" fmla="*/ 7188 w 10000"/>
              <a:gd name="connsiteY40" fmla="*/ 5156 h 10000"/>
              <a:gd name="connsiteX41" fmla="*/ 7360 w 10000"/>
              <a:gd name="connsiteY41" fmla="*/ 4942 h 10000"/>
              <a:gd name="connsiteX42" fmla="*/ 7431 w 10000"/>
              <a:gd name="connsiteY42" fmla="*/ 5370 h 10000"/>
              <a:gd name="connsiteX43" fmla="*/ 7521 w 10000"/>
              <a:gd name="connsiteY43" fmla="*/ 5486 h 10000"/>
              <a:gd name="connsiteX44" fmla="*/ 7594 w 10000"/>
              <a:gd name="connsiteY44" fmla="*/ 6362 h 10000"/>
              <a:gd name="connsiteX45" fmla="*/ 7768 w 10000"/>
              <a:gd name="connsiteY45" fmla="*/ 6265 h 10000"/>
              <a:gd name="connsiteX46" fmla="*/ 7840 w 10000"/>
              <a:gd name="connsiteY46" fmla="*/ 5817 h 10000"/>
              <a:gd name="connsiteX47" fmla="*/ 7930 w 10000"/>
              <a:gd name="connsiteY47" fmla="*/ 7023 h 10000"/>
              <a:gd name="connsiteX48" fmla="*/ 8022 w 10000"/>
              <a:gd name="connsiteY48" fmla="*/ 2743 h 10000"/>
              <a:gd name="connsiteX49" fmla="*/ 8181 w 10000"/>
              <a:gd name="connsiteY49" fmla="*/ 0 h 10000"/>
              <a:gd name="connsiteX50" fmla="*/ 8269 w 10000"/>
              <a:gd name="connsiteY50" fmla="*/ 1323 h 10000"/>
              <a:gd name="connsiteX51" fmla="*/ 8338 w 10000"/>
              <a:gd name="connsiteY51" fmla="*/ 875 h 10000"/>
              <a:gd name="connsiteX52" fmla="*/ 8429 w 10000"/>
              <a:gd name="connsiteY52" fmla="*/ 2082 h 10000"/>
              <a:gd name="connsiteX53" fmla="*/ 8592 w 10000"/>
              <a:gd name="connsiteY53" fmla="*/ 1751 h 10000"/>
              <a:gd name="connsiteX54" fmla="*/ 8677 w 10000"/>
              <a:gd name="connsiteY54" fmla="*/ 1751 h 10000"/>
              <a:gd name="connsiteX55" fmla="*/ 8755 w 10000"/>
              <a:gd name="connsiteY55" fmla="*/ 1965 h 10000"/>
              <a:gd name="connsiteX56" fmla="*/ 8839 w 10000"/>
              <a:gd name="connsiteY56" fmla="*/ 2626 h 10000"/>
              <a:gd name="connsiteX57" fmla="*/ 9002 w 10000"/>
              <a:gd name="connsiteY57" fmla="*/ 1634 h 10000"/>
              <a:gd name="connsiteX58" fmla="*/ 9091 w 10000"/>
              <a:gd name="connsiteY58" fmla="*/ 2082 h 10000"/>
              <a:gd name="connsiteX59" fmla="*/ 9161 w 10000"/>
              <a:gd name="connsiteY59" fmla="*/ 1965 h 10000"/>
              <a:gd name="connsiteX60" fmla="*/ 9252 w 10000"/>
              <a:gd name="connsiteY60" fmla="*/ 992 h 10000"/>
              <a:gd name="connsiteX61" fmla="*/ 9414 w 10000"/>
              <a:gd name="connsiteY61" fmla="*/ 1206 h 10000"/>
              <a:gd name="connsiteX62" fmla="*/ 9498 w 10000"/>
              <a:gd name="connsiteY62" fmla="*/ 545 h 10000"/>
              <a:gd name="connsiteX63" fmla="*/ 9588 w 10000"/>
              <a:gd name="connsiteY63" fmla="*/ 4163 h 10000"/>
              <a:gd name="connsiteX64" fmla="*/ 9661 w 10000"/>
              <a:gd name="connsiteY64" fmla="*/ 5700 h 10000"/>
              <a:gd name="connsiteX65" fmla="*/ 9836 w 10000"/>
              <a:gd name="connsiteY65" fmla="*/ 5700 h 10000"/>
              <a:gd name="connsiteX66" fmla="*/ 9913 w 10000"/>
              <a:gd name="connsiteY66" fmla="*/ 5156 h 10000"/>
              <a:gd name="connsiteX67" fmla="*/ 10000 w 10000"/>
              <a:gd name="connsiteY6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6934 w 10000"/>
              <a:gd name="connsiteY36" fmla="*/ 6148 h 10000"/>
              <a:gd name="connsiteX37" fmla="*/ 7022 w 10000"/>
              <a:gd name="connsiteY37" fmla="*/ 5486 h 10000"/>
              <a:gd name="connsiteX38" fmla="*/ 7108 w 10000"/>
              <a:gd name="connsiteY38" fmla="*/ 5700 h 10000"/>
              <a:gd name="connsiteX39" fmla="*/ 7188 w 10000"/>
              <a:gd name="connsiteY39" fmla="*/ 5156 h 10000"/>
              <a:gd name="connsiteX40" fmla="*/ 7360 w 10000"/>
              <a:gd name="connsiteY40" fmla="*/ 4942 h 10000"/>
              <a:gd name="connsiteX41" fmla="*/ 7431 w 10000"/>
              <a:gd name="connsiteY41" fmla="*/ 5370 h 10000"/>
              <a:gd name="connsiteX42" fmla="*/ 7521 w 10000"/>
              <a:gd name="connsiteY42" fmla="*/ 5486 h 10000"/>
              <a:gd name="connsiteX43" fmla="*/ 7594 w 10000"/>
              <a:gd name="connsiteY43" fmla="*/ 6362 h 10000"/>
              <a:gd name="connsiteX44" fmla="*/ 7768 w 10000"/>
              <a:gd name="connsiteY44" fmla="*/ 6265 h 10000"/>
              <a:gd name="connsiteX45" fmla="*/ 7840 w 10000"/>
              <a:gd name="connsiteY45" fmla="*/ 5817 h 10000"/>
              <a:gd name="connsiteX46" fmla="*/ 7930 w 10000"/>
              <a:gd name="connsiteY46" fmla="*/ 7023 h 10000"/>
              <a:gd name="connsiteX47" fmla="*/ 8022 w 10000"/>
              <a:gd name="connsiteY47" fmla="*/ 2743 h 10000"/>
              <a:gd name="connsiteX48" fmla="*/ 8181 w 10000"/>
              <a:gd name="connsiteY48" fmla="*/ 0 h 10000"/>
              <a:gd name="connsiteX49" fmla="*/ 8269 w 10000"/>
              <a:gd name="connsiteY49" fmla="*/ 1323 h 10000"/>
              <a:gd name="connsiteX50" fmla="*/ 8338 w 10000"/>
              <a:gd name="connsiteY50" fmla="*/ 875 h 10000"/>
              <a:gd name="connsiteX51" fmla="*/ 8429 w 10000"/>
              <a:gd name="connsiteY51" fmla="*/ 2082 h 10000"/>
              <a:gd name="connsiteX52" fmla="*/ 8592 w 10000"/>
              <a:gd name="connsiteY52" fmla="*/ 1751 h 10000"/>
              <a:gd name="connsiteX53" fmla="*/ 8677 w 10000"/>
              <a:gd name="connsiteY53" fmla="*/ 1751 h 10000"/>
              <a:gd name="connsiteX54" fmla="*/ 8755 w 10000"/>
              <a:gd name="connsiteY54" fmla="*/ 1965 h 10000"/>
              <a:gd name="connsiteX55" fmla="*/ 8839 w 10000"/>
              <a:gd name="connsiteY55" fmla="*/ 2626 h 10000"/>
              <a:gd name="connsiteX56" fmla="*/ 9002 w 10000"/>
              <a:gd name="connsiteY56" fmla="*/ 1634 h 10000"/>
              <a:gd name="connsiteX57" fmla="*/ 9091 w 10000"/>
              <a:gd name="connsiteY57" fmla="*/ 2082 h 10000"/>
              <a:gd name="connsiteX58" fmla="*/ 9161 w 10000"/>
              <a:gd name="connsiteY58" fmla="*/ 1965 h 10000"/>
              <a:gd name="connsiteX59" fmla="*/ 9252 w 10000"/>
              <a:gd name="connsiteY59" fmla="*/ 992 h 10000"/>
              <a:gd name="connsiteX60" fmla="*/ 9414 w 10000"/>
              <a:gd name="connsiteY60" fmla="*/ 1206 h 10000"/>
              <a:gd name="connsiteX61" fmla="*/ 9498 w 10000"/>
              <a:gd name="connsiteY61" fmla="*/ 545 h 10000"/>
              <a:gd name="connsiteX62" fmla="*/ 9588 w 10000"/>
              <a:gd name="connsiteY62" fmla="*/ 4163 h 10000"/>
              <a:gd name="connsiteX63" fmla="*/ 9661 w 10000"/>
              <a:gd name="connsiteY63" fmla="*/ 5700 h 10000"/>
              <a:gd name="connsiteX64" fmla="*/ 9836 w 10000"/>
              <a:gd name="connsiteY64" fmla="*/ 5700 h 10000"/>
              <a:gd name="connsiteX65" fmla="*/ 9913 w 10000"/>
              <a:gd name="connsiteY65" fmla="*/ 5156 h 10000"/>
              <a:gd name="connsiteX66" fmla="*/ 10000 w 10000"/>
              <a:gd name="connsiteY6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489 w 10000"/>
              <a:gd name="connsiteY34" fmla="*/ 5363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6934 w 10000"/>
              <a:gd name="connsiteY33" fmla="*/ 6148 h 10000"/>
              <a:gd name="connsiteX34" fmla="*/ 7022 w 10000"/>
              <a:gd name="connsiteY34" fmla="*/ 5486 h 10000"/>
              <a:gd name="connsiteX35" fmla="*/ 7108 w 10000"/>
              <a:gd name="connsiteY35" fmla="*/ 5700 h 10000"/>
              <a:gd name="connsiteX36" fmla="*/ 7188 w 10000"/>
              <a:gd name="connsiteY36" fmla="*/ 5156 h 10000"/>
              <a:gd name="connsiteX37" fmla="*/ 7360 w 10000"/>
              <a:gd name="connsiteY37" fmla="*/ 4942 h 10000"/>
              <a:gd name="connsiteX38" fmla="*/ 7431 w 10000"/>
              <a:gd name="connsiteY38" fmla="*/ 5370 h 10000"/>
              <a:gd name="connsiteX39" fmla="*/ 7521 w 10000"/>
              <a:gd name="connsiteY39" fmla="*/ 5486 h 10000"/>
              <a:gd name="connsiteX40" fmla="*/ 7594 w 10000"/>
              <a:gd name="connsiteY40" fmla="*/ 6362 h 10000"/>
              <a:gd name="connsiteX41" fmla="*/ 7768 w 10000"/>
              <a:gd name="connsiteY41" fmla="*/ 6265 h 10000"/>
              <a:gd name="connsiteX42" fmla="*/ 7840 w 10000"/>
              <a:gd name="connsiteY42" fmla="*/ 5817 h 10000"/>
              <a:gd name="connsiteX43" fmla="*/ 7930 w 10000"/>
              <a:gd name="connsiteY43" fmla="*/ 7023 h 10000"/>
              <a:gd name="connsiteX44" fmla="*/ 8022 w 10000"/>
              <a:gd name="connsiteY44" fmla="*/ 2743 h 10000"/>
              <a:gd name="connsiteX45" fmla="*/ 8181 w 10000"/>
              <a:gd name="connsiteY45" fmla="*/ 0 h 10000"/>
              <a:gd name="connsiteX46" fmla="*/ 8269 w 10000"/>
              <a:gd name="connsiteY46" fmla="*/ 1323 h 10000"/>
              <a:gd name="connsiteX47" fmla="*/ 8338 w 10000"/>
              <a:gd name="connsiteY47" fmla="*/ 875 h 10000"/>
              <a:gd name="connsiteX48" fmla="*/ 8429 w 10000"/>
              <a:gd name="connsiteY48" fmla="*/ 2082 h 10000"/>
              <a:gd name="connsiteX49" fmla="*/ 8592 w 10000"/>
              <a:gd name="connsiteY49" fmla="*/ 1751 h 10000"/>
              <a:gd name="connsiteX50" fmla="*/ 8677 w 10000"/>
              <a:gd name="connsiteY50" fmla="*/ 1751 h 10000"/>
              <a:gd name="connsiteX51" fmla="*/ 8755 w 10000"/>
              <a:gd name="connsiteY51" fmla="*/ 1965 h 10000"/>
              <a:gd name="connsiteX52" fmla="*/ 8839 w 10000"/>
              <a:gd name="connsiteY52" fmla="*/ 2626 h 10000"/>
              <a:gd name="connsiteX53" fmla="*/ 9002 w 10000"/>
              <a:gd name="connsiteY53" fmla="*/ 1634 h 10000"/>
              <a:gd name="connsiteX54" fmla="*/ 9091 w 10000"/>
              <a:gd name="connsiteY54" fmla="*/ 2082 h 10000"/>
              <a:gd name="connsiteX55" fmla="*/ 9161 w 10000"/>
              <a:gd name="connsiteY55" fmla="*/ 1965 h 10000"/>
              <a:gd name="connsiteX56" fmla="*/ 9252 w 10000"/>
              <a:gd name="connsiteY56" fmla="*/ 992 h 10000"/>
              <a:gd name="connsiteX57" fmla="*/ 9414 w 10000"/>
              <a:gd name="connsiteY57" fmla="*/ 1206 h 10000"/>
              <a:gd name="connsiteX58" fmla="*/ 9498 w 10000"/>
              <a:gd name="connsiteY58" fmla="*/ 545 h 10000"/>
              <a:gd name="connsiteX59" fmla="*/ 9588 w 10000"/>
              <a:gd name="connsiteY59" fmla="*/ 4163 h 10000"/>
              <a:gd name="connsiteX60" fmla="*/ 9661 w 10000"/>
              <a:gd name="connsiteY60" fmla="*/ 5700 h 10000"/>
              <a:gd name="connsiteX61" fmla="*/ 9836 w 10000"/>
              <a:gd name="connsiteY61" fmla="*/ 5700 h 10000"/>
              <a:gd name="connsiteX62" fmla="*/ 9913 w 10000"/>
              <a:gd name="connsiteY62" fmla="*/ 5156 h 10000"/>
              <a:gd name="connsiteX63" fmla="*/ 10000 w 10000"/>
              <a:gd name="connsiteY63" fmla="*/ 5156 h 10000"/>
              <a:gd name="connsiteX0" fmla="*/ 0 w 9825"/>
              <a:gd name="connsiteY0" fmla="*/ 9767 h 9767"/>
              <a:gd name="connsiteX1" fmla="*/ 74 w 9825"/>
              <a:gd name="connsiteY1" fmla="*/ 9767 h 9767"/>
              <a:gd name="connsiteX2" fmla="*/ 163 w 9825"/>
              <a:gd name="connsiteY2" fmla="*/ 9339 h 9767"/>
              <a:gd name="connsiteX3" fmla="*/ 234 w 9825"/>
              <a:gd name="connsiteY3" fmla="*/ 9125 h 9767"/>
              <a:gd name="connsiteX4" fmla="*/ 411 w 9825"/>
              <a:gd name="connsiteY4" fmla="*/ 8560 h 9767"/>
              <a:gd name="connsiteX5" fmla="*/ 487 w 9825"/>
              <a:gd name="connsiteY5" fmla="*/ 8560 h 9767"/>
              <a:gd name="connsiteX6" fmla="*/ 572 w 9825"/>
              <a:gd name="connsiteY6" fmla="*/ 7568 h 9767"/>
              <a:gd name="connsiteX7" fmla="*/ 659 w 9825"/>
              <a:gd name="connsiteY7" fmla="*/ 7568 h 9767"/>
              <a:gd name="connsiteX8" fmla="*/ 821 w 9825"/>
              <a:gd name="connsiteY8" fmla="*/ 7685 h 9767"/>
              <a:gd name="connsiteX9" fmla="*/ 906 w 9825"/>
              <a:gd name="connsiteY9" fmla="*/ 7802 h 9767"/>
              <a:gd name="connsiteX10" fmla="*/ 985 w 9825"/>
              <a:gd name="connsiteY10" fmla="*/ 7354 h 9767"/>
              <a:gd name="connsiteX11" fmla="*/ 1072 w 9825"/>
              <a:gd name="connsiteY11" fmla="*/ 7237 h 9767"/>
              <a:gd name="connsiteX12" fmla="*/ 1231 w 9825"/>
              <a:gd name="connsiteY12" fmla="*/ 5603 h 9767"/>
              <a:gd name="connsiteX13" fmla="*/ 1320 w 9825"/>
              <a:gd name="connsiteY13" fmla="*/ 4942 h 9767"/>
              <a:gd name="connsiteX14" fmla="*/ 1392 w 9825"/>
              <a:gd name="connsiteY14" fmla="*/ 5603 h 9767"/>
              <a:gd name="connsiteX15" fmla="*/ 1483 w 9825"/>
              <a:gd name="connsiteY15" fmla="*/ 5700 h 9767"/>
              <a:gd name="connsiteX16" fmla="*/ 1646 w 9825"/>
              <a:gd name="connsiteY16" fmla="*/ 5370 h 9767"/>
              <a:gd name="connsiteX17" fmla="*/ 1731 w 9825"/>
              <a:gd name="connsiteY17" fmla="*/ 5700 h 9767"/>
              <a:gd name="connsiteX18" fmla="*/ 1807 w 9825"/>
              <a:gd name="connsiteY18" fmla="*/ 5272 h 9767"/>
              <a:gd name="connsiteX19" fmla="*/ 1892 w 9825"/>
              <a:gd name="connsiteY19" fmla="*/ 5603 h 9767"/>
              <a:gd name="connsiteX20" fmla="*/ 2051 w 9825"/>
              <a:gd name="connsiteY20" fmla="*/ 5058 h 9767"/>
              <a:gd name="connsiteX21" fmla="*/ 2140 w 9825"/>
              <a:gd name="connsiteY21" fmla="*/ 5370 h 9767"/>
              <a:gd name="connsiteX22" fmla="*/ 2230 w 9825"/>
              <a:gd name="connsiteY22" fmla="*/ 5156 h 9767"/>
              <a:gd name="connsiteX23" fmla="*/ 2301 w 9825"/>
              <a:gd name="connsiteY23" fmla="*/ 5486 h 9767"/>
              <a:gd name="connsiteX24" fmla="*/ 2477 w 9825"/>
              <a:gd name="connsiteY24" fmla="*/ 4611 h 9767"/>
              <a:gd name="connsiteX25" fmla="*/ 2552 w 9825"/>
              <a:gd name="connsiteY25" fmla="*/ 5156 h 9767"/>
              <a:gd name="connsiteX26" fmla="*/ 2641 w 9825"/>
              <a:gd name="connsiteY26" fmla="*/ 5272 h 9767"/>
              <a:gd name="connsiteX27" fmla="*/ 2709 w 9825"/>
              <a:gd name="connsiteY27" fmla="*/ 5603 h 9767"/>
              <a:gd name="connsiteX28" fmla="*/ 2805 w 9825"/>
              <a:gd name="connsiteY28" fmla="*/ 5058 h 9767"/>
              <a:gd name="connsiteX29" fmla="*/ 2966 w 9825"/>
              <a:gd name="connsiteY29" fmla="*/ 5486 h 9767"/>
              <a:gd name="connsiteX30" fmla="*/ 3050 w 9825"/>
              <a:gd name="connsiteY30" fmla="*/ 5603 h 9767"/>
              <a:gd name="connsiteX31" fmla="*/ 3137 w 9825"/>
              <a:gd name="connsiteY31" fmla="*/ 5370 h 9767"/>
              <a:gd name="connsiteX32" fmla="*/ 6759 w 9825"/>
              <a:gd name="connsiteY32" fmla="*/ 6148 h 9767"/>
              <a:gd name="connsiteX33" fmla="*/ 6847 w 9825"/>
              <a:gd name="connsiteY33" fmla="*/ 5486 h 9767"/>
              <a:gd name="connsiteX34" fmla="*/ 6933 w 9825"/>
              <a:gd name="connsiteY34" fmla="*/ 5700 h 9767"/>
              <a:gd name="connsiteX35" fmla="*/ 7013 w 9825"/>
              <a:gd name="connsiteY35" fmla="*/ 5156 h 9767"/>
              <a:gd name="connsiteX36" fmla="*/ 7185 w 9825"/>
              <a:gd name="connsiteY36" fmla="*/ 4942 h 9767"/>
              <a:gd name="connsiteX37" fmla="*/ 7256 w 9825"/>
              <a:gd name="connsiteY37" fmla="*/ 5370 h 9767"/>
              <a:gd name="connsiteX38" fmla="*/ 7346 w 9825"/>
              <a:gd name="connsiteY38" fmla="*/ 5486 h 9767"/>
              <a:gd name="connsiteX39" fmla="*/ 7419 w 9825"/>
              <a:gd name="connsiteY39" fmla="*/ 6362 h 9767"/>
              <a:gd name="connsiteX40" fmla="*/ 7593 w 9825"/>
              <a:gd name="connsiteY40" fmla="*/ 6265 h 9767"/>
              <a:gd name="connsiteX41" fmla="*/ 7665 w 9825"/>
              <a:gd name="connsiteY41" fmla="*/ 5817 h 9767"/>
              <a:gd name="connsiteX42" fmla="*/ 7755 w 9825"/>
              <a:gd name="connsiteY42" fmla="*/ 7023 h 9767"/>
              <a:gd name="connsiteX43" fmla="*/ 7847 w 9825"/>
              <a:gd name="connsiteY43" fmla="*/ 2743 h 9767"/>
              <a:gd name="connsiteX44" fmla="*/ 8006 w 9825"/>
              <a:gd name="connsiteY44" fmla="*/ 0 h 9767"/>
              <a:gd name="connsiteX45" fmla="*/ 8094 w 9825"/>
              <a:gd name="connsiteY45" fmla="*/ 1323 h 9767"/>
              <a:gd name="connsiteX46" fmla="*/ 8163 w 9825"/>
              <a:gd name="connsiteY46" fmla="*/ 875 h 9767"/>
              <a:gd name="connsiteX47" fmla="*/ 8254 w 9825"/>
              <a:gd name="connsiteY47" fmla="*/ 2082 h 9767"/>
              <a:gd name="connsiteX48" fmla="*/ 8417 w 9825"/>
              <a:gd name="connsiteY48" fmla="*/ 1751 h 9767"/>
              <a:gd name="connsiteX49" fmla="*/ 8502 w 9825"/>
              <a:gd name="connsiteY49" fmla="*/ 1751 h 9767"/>
              <a:gd name="connsiteX50" fmla="*/ 8580 w 9825"/>
              <a:gd name="connsiteY50" fmla="*/ 1965 h 9767"/>
              <a:gd name="connsiteX51" fmla="*/ 8664 w 9825"/>
              <a:gd name="connsiteY51" fmla="*/ 2626 h 9767"/>
              <a:gd name="connsiteX52" fmla="*/ 8827 w 9825"/>
              <a:gd name="connsiteY52" fmla="*/ 1634 h 9767"/>
              <a:gd name="connsiteX53" fmla="*/ 8916 w 9825"/>
              <a:gd name="connsiteY53" fmla="*/ 2082 h 9767"/>
              <a:gd name="connsiteX54" fmla="*/ 8986 w 9825"/>
              <a:gd name="connsiteY54" fmla="*/ 1965 h 9767"/>
              <a:gd name="connsiteX55" fmla="*/ 9077 w 9825"/>
              <a:gd name="connsiteY55" fmla="*/ 992 h 9767"/>
              <a:gd name="connsiteX56" fmla="*/ 9239 w 9825"/>
              <a:gd name="connsiteY56" fmla="*/ 1206 h 9767"/>
              <a:gd name="connsiteX57" fmla="*/ 9323 w 9825"/>
              <a:gd name="connsiteY57" fmla="*/ 545 h 9767"/>
              <a:gd name="connsiteX58" fmla="*/ 9413 w 9825"/>
              <a:gd name="connsiteY58" fmla="*/ 4163 h 9767"/>
              <a:gd name="connsiteX59" fmla="*/ 9486 w 9825"/>
              <a:gd name="connsiteY59" fmla="*/ 5700 h 9767"/>
              <a:gd name="connsiteX60" fmla="*/ 9661 w 9825"/>
              <a:gd name="connsiteY60" fmla="*/ 5700 h 9767"/>
              <a:gd name="connsiteX61" fmla="*/ 9738 w 9825"/>
              <a:gd name="connsiteY61" fmla="*/ 5156 h 9767"/>
              <a:gd name="connsiteX62" fmla="*/ 9825 w 9825"/>
              <a:gd name="connsiteY62" fmla="*/ 5156 h 9767"/>
              <a:gd name="connsiteX0" fmla="*/ 0 w 9925"/>
              <a:gd name="connsiteY0" fmla="*/ 10000 h 10000"/>
              <a:gd name="connsiteX1" fmla="*/ 91 w 9925"/>
              <a:gd name="connsiteY1" fmla="*/ 9562 h 10000"/>
              <a:gd name="connsiteX2" fmla="*/ 163 w 9925"/>
              <a:gd name="connsiteY2" fmla="*/ 9343 h 10000"/>
              <a:gd name="connsiteX3" fmla="*/ 343 w 9925"/>
              <a:gd name="connsiteY3" fmla="*/ 8764 h 10000"/>
              <a:gd name="connsiteX4" fmla="*/ 421 w 9925"/>
              <a:gd name="connsiteY4" fmla="*/ 8764 h 10000"/>
              <a:gd name="connsiteX5" fmla="*/ 507 w 9925"/>
              <a:gd name="connsiteY5" fmla="*/ 7749 h 10000"/>
              <a:gd name="connsiteX6" fmla="*/ 596 w 9925"/>
              <a:gd name="connsiteY6" fmla="*/ 7749 h 10000"/>
              <a:gd name="connsiteX7" fmla="*/ 761 w 9925"/>
              <a:gd name="connsiteY7" fmla="*/ 7868 h 10000"/>
              <a:gd name="connsiteX8" fmla="*/ 847 w 9925"/>
              <a:gd name="connsiteY8" fmla="*/ 7988 h 10000"/>
              <a:gd name="connsiteX9" fmla="*/ 928 w 9925"/>
              <a:gd name="connsiteY9" fmla="*/ 7529 h 10000"/>
              <a:gd name="connsiteX10" fmla="*/ 1016 w 9925"/>
              <a:gd name="connsiteY10" fmla="*/ 7410 h 10000"/>
              <a:gd name="connsiteX11" fmla="*/ 1178 w 9925"/>
              <a:gd name="connsiteY11" fmla="*/ 5737 h 10000"/>
              <a:gd name="connsiteX12" fmla="*/ 1269 w 9925"/>
              <a:gd name="connsiteY12" fmla="*/ 5060 h 10000"/>
              <a:gd name="connsiteX13" fmla="*/ 1342 w 9925"/>
              <a:gd name="connsiteY13" fmla="*/ 5737 h 10000"/>
              <a:gd name="connsiteX14" fmla="*/ 1434 w 9925"/>
              <a:gd name="connsiteY14" fmla="*/ 5836 h 10000"/>
              <a:gd name="connsiteX15" fmla="*/ 1600 w 9925"/>
              <a:gd name="connsiteY15" fmla="*/ 5498 h 10000"/>
              <a:gd name="connsiteX16" fmla="*/ 1687 w 9925"/>
              <a:gd name="connsiteY16" fmla="*/ 5836 h 10000"/>
              <a:gd name="connsiteX17" fmla="*/ 1764 w 9925"/>
              <a:gd name="connsiteY17" fmla="*/ 5398 h 10000"/>
              <a:gd name="connsiteX18" fmla="*/ 1851 w 9925"/>
              <a:gd name="connsiteY18" fmla="*/ 5737 h 10000"/>
              <a:gd name="connsiteX19" fmla="*/ 2013 w 9925"/>
              <a:gd name="connsiteY19" fmla="*/ 5179 h 10000"/>
              <a:gd name="connsiteX20" fmla="*/ 2103 w 9925"/>
              <a:gd name="connsiteY20" fmla="*/ 5498 h 10000"/>
              <a:gd name="connsiteX21" fmla="*/ 2195 w 9925"/>
              <a:gd name="connsiteY21" fmla="*/ 5279 h 10000"/>
              <a:gd name="connsiteX22" fmla="*/ 2267 w 9925"/>
              <a:gd name="connsiteY22" fmla="*/ 5617 h 10000"/>
              <a:gd name="connsiteX23" fmla="*/ 2446 w 9925"/>
              <a:gd name="connsiteY23" fmla="*/ 4721 h 10000"/>
              <a:gd name="connsiteX24" fmla="*/ 2522 w 9925"/>
              <a:gd name="connsiteY24" fmla="*/ 5279 h 10000"/>
              <a:gd name="connsiteX25" fmla="*/ 2613 w 9925"/>
              <a:gd name="connsiteY25" fmla="*/ 5398 h 10000"/>
              <a:gd name="connsiteX26" fmla="*/ 2682 w 9925"/>
              <a:gd name="connsiteY26" fmla="*/ 5737 h 10000"/>
              <a:gd name="connsiteX27" fmla="*/ 2780 w 9925"/>
              <a:gd name="connsiteY27" fmla="*/ 5179 h 10000"/>
              <a:gd name="connsiteX28" fmla="*/ 2944 w 9925"/>
              <a:gd name="connsiteY28" fmla="*/ 5617 h 10000"/>
              <a:gd name="connsiteX29" fmla="*/ 3029 w 9925"/>
              <a:gd name="connsiteY29" fmla="*/ 5737 h 10000"/>
              <a:gd name="connsiteX30" fmla="*/ 3118 w 9925"/>
              <a:gd name="connsiteY30" fmla="*/ 5498 h 10000"/>
              <a:gd name="connsiteX31" fmla="*/ 6804 w 9925"/>
              <a:gd name="connsiteY31" fmla="*/ 6295 h 10000"/>
              <a:gd name="connsiteX32" fmla="*/ 6894 w 9925"/>
              <a:gd name="connsiteY32" fmla="*/ 5617 h 10000"/>
              <a:gd name="connsiteX33" fmla="*/ 6981 w 9925"/>
              <a:gd name="connsiteY33" fmla="*/ 5836 h 10000"/>
              <a:gd name="connsiteX34" fmla="*/ 7063 w 9925"/>
              <a:gd name="connsiteY34" fmla="*/ 5279 h 10000"/>
              <a:gd name="connsiteX35" fmla="*/ 7238 w 9925"/>
              <a:gd name="connsiteY35" fmla="*/ 5060 h 10000"/>
              <a:gd name="connsiteX36" fmla="*/ 7310 w 9925"/>
              <a:gd name="connsiteY36" fmla="*/ 5498 h 10000"/>
              <a:gd name="connsiteX37" fmla="*/ 7402 w 9925"/>
              <a:gd name="connsiteY37" fmla="*/ 5617 h 10000"/>
              <a:gd name="connsiteX38" fmla="*/ 7476 w 9925"/>
              <a:gd name="connsiteY38" fmla="*/ 6514 h 10000"/>
              <a:gd name="connsiteX39" fmla="*/ 7653 w 9925"/>
              <a:gd name="connsiteY39" fmla="*/ 6414 h 10000"/>
              <a:gd name="connsiteX40" fmla="*/ 7727 w 9925"/>
              <a:gd name="connsiteY40" fmla="*/ 5956 h 10000"/>
              <a:gd name="connsiteX41" fmla="*/ 7818 w 9925"/>
              <a:gd name="connsiteY41" fmla="*/ 7191 h 10000"/>
              <a:gd name="connsiteX42" fmla="*/ 7912 w 9925"/>
              <a:gd name="connsiteY42" fmla="*/ 2808 h 10000"/>
              <a:gd name="connsiteX43" fmla="*/ 8074 w 9925"/>
              <a:gd name="connsiteY43" fmla="*/ 0 h 10000"/>
              <a:gd name="connsiteX44" fmla="*/ 8163 w 9925"/>
              <a:gd name="connsiteY44" fmla="*/ 1355 h 10000"/>
              <a:gd name="connsiteX45" fmla="*/ 8233 w 9925"/>
              <a:gd name="connsiteY45" fmla="*/ 896 h 10000"/>
              <a:gd name="connsiteX46" fmla="*/ 8326 w 9925"/>
              <a:gd name="connsiteY46" fmla="*/ 2132 h 10000"/>
              <a:gd name="connsiteX47" fmla="*/ 8492 w 9925"/>
              <a:gd name="connsiteY47" fmla="*/ 1793 h 10000"/>
              <a:gd name="connsiteX48" fmla="*/ 8578 w 9925"/>
              <a:gd name="connsiteY48" fmla="*/ 1793 h 10000"/>
              <a:gd name="connsiteX49" fmla="*/ 8658 w 9925"/>
              <a:gd name="connsiteY49" fmla="*/ 2012 h 10000"/>
              <a:gd name="connsiteX50" fmla="*/ 8743 w 9925"/>
              <a:gd name="connsiteY50" fmla="*/ 2689 h 10000"/>
              <a:gd name="connsiteX51" fmla="*/ 8909 w 9925"/>
              <a:gd name="connsiteY51" fmla="*/ 1673 h 10000"/>
              <a:gd name="connsiteX52" fmla="*/ 9000 w 9925"/>
              <a:gd name="connsiteY52" fmla="*/ 2132 h 10000"/>
              <a:gd name="connsiteX53" fmla="*/ 9071 w 9925"/>
              <a:gd name="connsiteY53" fmla="*/ 2012 h 10000"/>
              <a:gd name="connsiteX54" fmla="*/ 9164 w 9925"/>
              <a:gd name="connsiteY54" fmla="*/ 1016 h 10000"/>
              <a:gd name="connsiteX55" fmla="*/ 9329 w 9925"/>
              <a:gd name="connsiteY55" fmla="*/ 1235 h 10000"/>
              <a:gd name="connsiteX56" fmla="*/ 9414 w 9925"/>
              <a:gd name="connsiteY56" fmla="*/ 558 h 10000"/>
              <a:gd name="connsiteX57" fmla="*/ 9506 w 9925"/>
              <a:gd name="connsiteY57" fmla="*/ 4262 h 10000"/>
              <a:gd name="connsiteX58" fmla="*/ 9580 w 9925"/>
              <a:gd name="connsiteY58" fmla="*/ 5836 h 10000"/>
              <a:gd name="connsiteX59" fmla="*/ 9758 w 9925"/>
              <a:gd name="connsiteY59" fmla="*/ 5836 h 10000"/>
              <a:gd name="connsiteX60" fmla="*/ 9836 w 9925"/>
              <a:gd name="connsiteY60" fmla="*/ 5279 h 10000"/>
              <a:gd name="connsiteX61" fmla="*/ 9925 w 9925"/>
              <a:gd name="connsiteY61" fmla="*/ 5279 h 10000"/>
              <a:gd name="connsiteX0" fmla="*/ 0 w 9908"/>
              <a:gd name="connsiteY0" fmla="*/ 9562 h 9562"/>
              <a:gd name="connsiteX1" fmla="*/ 72 w 9908"/>
              <a:gd name="connsiteY1" fmla="*/ 9343 h 9562"/>
              <a:gd name="connsiteX2" fmla="*/ 254 w 9908"/>
              <a:gd name="connsiteY2" fmla="*/ 8764 h 9562"/>
              <a:gd name="connsiteX3" fmla="*/ 332 w 9908"/>
              <a:gd name="connsiteY3" fmla="*/ 8764 h 9562"/>
              <a:gd name="connsiteX4" fmla="*/ 419 w 9908"/>
              <a:gd name="connsiteY4" fmla="*/ 7749 h 9562"/>
              <a:gd name="connsiteX5" fmla="*/ 509 w 9908"/>
              <a:gd name="connsiteY5" fmla="*/ 7749 h 9562"/>
              <a:gd name="connsiteX6" fmla="*/ 675 w 9908"/>
              <a:gd name="connsiteY6" fmla="*/ 7868 h 9562"/>
              <a:gd name="connsiteX7" fmla="*/ 761 w 9908"/>
              <a:gd name="connsiteY7" fmla="*/ 7988 h 9562"/>
              <a:gd name="connsiteX8" fmla="*/ 843 w 9908"/>
              <a:gd name="connsiteY8" fmla="*/ 7529 h 9562"/>
              <a:gd name="connsiteX9" fmla="*/ 932 w 9908"/>
              <a:gd name="connsiteY9" fmla="*/ 7410 h 9562"/>
              <a:gd name="connsiteX10" fmla="*/ 1095 w 9908"/>
              <a:gd name="connsiteY10" fmla="*/ 5737 h 9562"/>
              <a:gd name="connsiteX11" fmla="*/ 1187 w 9908"/>
              <a:gd name="connsiteY11" fmla="*/ 5060 h 9562"/>
              <a:gd name="connsiteX12" fmla="*/ 1260 w 9908"/>
              <a:gd name="connsiteY12" fmla="*/ 5737 h 9562"/>
              <a:gd name="connsiteX13" fmla="*/ 1353 w 9908"/>
              <a:gd name="connsiteY13" fmla="*/ 5836 h 9562"/>
              <a:gd name="connsiteX14" fmla="*/ 1520 w 9908"/>
              <a:gd name="connsiteY14" fmla="*/ 5498 h 9562"/>
              <a:gd name="connsiteX15" fmla="*/ 1608 w 9908"/>
              <a:gd name="connsiteY15" fmla="*/ 5836 h 9562"/>
              <a:gd name="connsiteX16" fmla="*/ 1685 w 9908"/>
              <a:gd name="connsiteY16" fmla="*/ 5398 h 9562"/>
              <a:gd name="connsiteX17" fmla="*/ 1773 w 9908"/>
              <a:gd name="connsiteY17" fmla="*/ 5737 h 9562"/>
              <a:gd name="connsiteX18" fmla="*/ 1936 w 9908"/>
              <a:gd name="connsiteY18" fmla="*/ 5179 h 9562"/>
              <a:gd name="connsiteX19" fmla="*/ 2027 w 9908"/>
              <a:gd name="connsiteY19" fmla="*/ 5498 h 9562"/>
              <a:gd name="connsiteX20" fmla="*/ 2120 w 9908"/>
              <a:gd name="connsiteY20" fmla="*/ 5279 h 9562"/>
              <a:gd name="connsiteX21" fmla="*/ 2192 w 9908"/>
              <a:gd name="connsiteY21" fmla="*/ 5617 h 9562"/>
              <a:gd name="connsiteX22" fmla="*/ 2372 w 9908"/>
              <a:gd name="connsiteY22" fmla="*/ 4721 h 9562"/>
              <a:gd name="connsiteX23" fmla="*/ 2449 w 9908"/>
              <a:gd name="connsiteY23" fmla="*/ 5279 h 9562"/>
              <a:gd name="connsiteX24" fmla="*/ 2541 w 9908"/>
              <a:gd name="connsiteY24" fmla="*/ 5398 h 9562"/>
              <a:gd name="connsiteX25" fmla="*/ 2610 w 9908"/>
              <a:gd name="connsiteY25" fmla="*/ 5737 h 9562"/>
              <a:gd name="connsiteX26" fmla="*/ 2709 w 9908"/>
              <a:gd name="connsiteY26" fmla="*/ 5179 h 9562"/>
              <a:gd name="connsiteX27" fmla="*/ 2874 w 9908"/>
              <a:gd name="connsiteY27" fmla="*/ 5617 h 9562"/>
              <a:gd name="connsiteX28" fmla="*/ 2960 w 9908"/>
              <a:gd name="connsiteY28" fmla="*/ 5737 h 9562"/>
              <a:gd name="connsiteX29" fmla="*/ 3050 w 9908"/>
              <a:gd name="connsiteY29" fmla="*/ 5498 h 9562"/>
              <a:gd name="connsiteX30" fmla="*/ 6763 w 9908"/>
              <a:gd name="connsiteY30" fmla="*/ 6295 h 9562"/>
              <a:gd name="connsiteX31" fmla="*/ 6854 w 9908"/>
              <a:gd name="connsiteY31" fmla="*/ 5617 h 9562"/>
              <a:gd name="connsiteX32" fmla="*/ 6942 w 9908"/>
              <a:gd name="connsiteY32" fmla="*/ 5836 h 9562"/>
              <a:gd name="connsiteX33" fmla="*/ 7024 w 9908"/>
              <a:gd name="connsiteY33" fmla="*/ 5279 h 9562"/>
              <a:gd name="connsiteX34" fmla="*/ 7201 w 9908"/>
              <a:gd name="connsiteY34" fmla="*/ 5060 h 9562"/>
              <a:gd name="connsiteX35" fmla="*/ 7273 w 9908"/>
              <a:gd name="connsiteY35" fmla="*/ 5498 h 9562"/>
              <a:gd name="connsiteX36" fmla="*/ 7366 w 9908"/>
              <a:gd name="connsiteY36" fmla="*/ 5617 h 9562"/>
              <a:gd name="connsiteX37" fmla="*/ 7440 w 9908"/>
              <a:gd name="connsiteY37" fmla="*/ 6514 h 9562"/>
              <a:gd name="connsiteX38" fmla="*/ 7619 w 9908"/>
              <a:gd name="connsiteY38" fmla="*/ 6414 h 9562"/>
              <a:gd name="connsiteX39" fmla="*/ 7693 w 9908"/>
              <a:gd name="connsiteY39" fmla="*/ 5956 h 9562"/>
              <a:gd name="connsiteX40" fmla="*/ 7785 w 9908"/>
              <a:gd name="connsiteY40" fmla="*/ 7191 h 9562"/>
              <a:gd name="connsiteX41" fmla="*/ 7880 w 9908"/>
              <a:gd name="connsiteY41" fmla="*/ 2808 h 9562"/>
              <a:gd name="connsiteX42" fmla="*/ 8043 w 9908"/>
              <a:gd name="connsiteY42" fmla="*/ 0 h 9562"/>
              <a:gd name="connsiteX43" fmla="*/ 8133 w 9908"/>
              <a:gd name="connsiteY43" fmla="*/ 1355 h 9562"/>
              <a:gd name="connsiteX44" fmla="*/ 8203 w 9908"/>
              <a:gd name="connsiteY44" fmla="*/ 896 h 9562"/>
              <a:gd name="connsiteX45" fmla="*/ 8297 w 9908"/>
              <a:gd name="connsiteY45" fmla="*/ 2132 h 9562"/>
              <a:gd name="connsiteX46" fmla="*/ 8464 w 9908"/>
              <a:gd name="connsiteY46" fmla="*/ 1793 h 9562"/>
              <a:gd name="connsiteX47" fmla="*/ 8551 w 9908"/>
              <a:gd name="connsiteY47" fmla="*/ 1793 h 9562"/>
              <a:gd name="connsiteX48" fmla="*/ 8631 w 9908"/>
              <a:gd name="connsiteY48" fmla="*/ 2012 h 9562"/>
              <a:gd name="connsiteX49" fmla="*/ 8717 w 9908"/>
              <a:gd name="connsiteY49" fmla="*/ 2689 h 9562"/>
              <a:gd name="connsiteX50" fmla="*/ 8884 w 9908"/>
              <a:gd name="connsiteY50" fmla="*/ 1673 h 9562"/>
              <a:gd name="connsiteX51" fmla="*/ 8976 w 9908"/>
              <a:gd name="connsiteY51" fmla="*/ 2132 h 9562"/>
              <a:gd name="connsiteX52" fmla="*/ 9048 w 9908"/>
              <a:gd name="connsiteY52" fmla="*/ 2012 h 9562"/>
              <a:gd name="connsiteX53" fmla="*/ 9141 w 9908"/>
              <a:gd name="connsiteY53" fmla="*/ 1016 h 9562"/>
              <a:gd name="connsiteX54" fmla="*/ 9307 w 9908"/>
              <a:gd name="connsiteY54" fmla="*/ 1235 h 9562"/>
              <a:gd name="connsiteX55" fmla="*/ 9393 w 9908"/>
              <a:gd name="connsiteY55" fmla="*/ 558 h 9562"/>
              <a:gd name="connsiteX56" fmla="*/ 9486 w 9908"/>
              <a:gd name="connsiteY56" fmla="*/ 4262 h 9562"/>
              <a:gd name="connsiteX57" fmla="*/ 9560 w 9908"/>
              <a:gd name="connsiteY57" fmla="*/ 5836 h 9562"/>
              <a:gd name="connsiteX58" fmla="*/ 9740 w 9908"/>
              <a:gd name="connsiteY58" fmla="*/ 5836 h 9562"/>
              <a:gd name="connsiteX59" fmla="*/ 9818 w 9908"/>
              <a:gd name="connsiteY59" fmla="*/ 5279 h 9562"/>
              <a:gd name="connsiteX60" fmla="*/ 9908 w 9908"/>
              <a:gd name="connsiteY60" fmla="*/ 5279 h 9562"/>
              <a:gd name="connsiteX0" fmla="*/ 0 w 9927"/>
              <a:gd name="connsiteY0" fmla="*/ 9771 h 9771"/>
              <a:gd name="connsiteX1" fmla="*/ 183 w 9927"/>
              <a:gd name="connsiteY1" fmla="*/ 9165 h 9771"/>
              <a:gd name="connsiteX2" fmla="*/ 262 w 9927"/>
              <a:gd name="connsiteY2" fmla="*/ 9165 h 9771"/>
              <a:gd name="connsiteX3" fmla="*/ 350 w 9927"/>
              <a:gd name="connsiteY3" fmla="*/ 8104 h 9771"/>
              <a:gd name="connsiteX4" fmla="*/ 441 w 9927"/>
              <a:gd name="connsiteY4" fmla="*/ 8104 h 9771"/>
              <a:gd name="connsiteX5" fmla="*/ 608 w 9927"/>
              <a:gd name="connsiteY5" fmla="*/ 8228 h 9771"/>
              <a:gd name="connsiteX6" fmla="*/ 695 w 9927"/>
              <a:gd name="connsiteY6" fmla="*/ 8354 h 9771"/>
              <a:gd name="connsiteX7" fmla="*/ 778 w 9927"/>
              <a:gd name="connsiteY7" fmla="*/ 7874 h 9771"/>
              <a:gd name="connsiteX8" fmla="*/ 868 w 9927"/>
              <a:gd name="connsiteY8" fmla="*/ 7749 h 9771"/>
              <a:gd name="connsiteX9" fmla="*/ 1032 w 9927"/>
              <a:gd name="connsiteY9" fmla="*/ 6000 h 9771"/>
              <a:gd name="connsiteX10" fmla="*/ 1125 w 9927"/>
              <a:gd name="connsiteY10" fmla="*/ 5292 h 9771"/>
              <a:gd name="connsiteX11" fmla="*/ 1199 w 9927"/>
              <a:gd name="connsiteY11" fmla="*/ 6000 h 9771"/>
              <a:gd name="connsiteX12" fmla="*/ 1293 w 9927"/>
              <a:gd name="connsiteY12" fmla="*/ 6103 h 9771"/>
              <a:gd name="connsiteX13" fmla="*/ 1461 w 9927"/>
              <a:gd name="connsiteY13" fmla="*/ 5750 h 9771"/>
              <a:gd name="connsiteX14" fmla="*/ 1550 w 9927"/>
              <a:gd name="connsiteY14" fmla="*/ 6103 h 9771"/>
              <a:gd name="connsiteX15" fmla="*/ 1628 w 9927"/>
              <a:gd name="connsiteY15" fmla="*/ 5645 h 9771"/>
              <a:gd name="connsiteX16" fmla="*/ 1716 w 9927"/>
              <a:gd name="connsiteY16" fmla="*/ 6000 h 9771"/>
              <a:gd name="connsiteX17" fmla="*/ 1881 w 9927"/>
              <a:gd name="connsiteY17" fmla="*/ 5416 h 9771"/>
              <a:gd name="connsiteX18" fmla="*/ 1973 w 9927"/>
              <a:gd name="connsiteY18" fmla="*/ 5750 h 9771"/>
              <a:gd name="connsiteX19" fmla="*/ 2067 w 9927"/>
              <a:gd name="connsiteY19" fmla="*/ 5521 h 9771"/>
              <a:gd name="connsiteX20" fmla="*/ 2139 w 9927"/>
              <a:gd name="connsiteY20" fmla="*/ 5874 h 9771"/>
              <a:gd name="connsiteX21" fmla="*/ 2321 w 9927"/>
              <a:gd name="connsiteY21" fmla="*/ 4937 h 9771"/>
              <a:gd name="connsiteX22" fmla="*/ 2399 w 9927"/>
              <a:gd name="connsiteY22" fmla="*/ 5521 h 9771"/>
              <a:gd name="connsiteX23" fmla="*/ 2492 w 9927"/>
              <a:gd name="connsiteY23" fmla="*/ 5645 h 9771"/>
              <a:gd name="connsiteX24" fmla="*/ 2561 w 9927"/>
              <a:gd name="connsiteY24" fmla="*/ 6000 h 9771"/>
              <a:gd name="connsiteX25" fmla="*/ 2661 w 9927"/>
              <a:gd name="connsiteY25" fmla="*/ 5416 h 9771"/>
              <a:gd name="connsiteX26" fmla="*/ 2828 w 9927"/>
              <a:gd name="connsiteY26" fmla="*/ 5874 h 9771"/>
              <a:gd name="connsiteX27" fmla="*/ 2914 w 9927"/>
              <a:gd name="connsiteY27" fmla="*/ 6000 h 9771"/>
              <a:gd name="connsiteX28" fmla="*/ 3005 w 9927"/>
              <a:gd name="connsiteY28" fmla="*/ 5750 h 9771"/>
              <a:gd name="connsiteX29" fmla="*/ 6753 w 9927"/>
              <a:gd name="connsiteY29" fmla="*/ 6583 h 9771"/>
              <a:gd name="connsiteX30" fmla="*/ 6845 w 9927"/>
              <a:gd name="connsiteY30" fmla="*/ 5874 h 9771"/>
              <a:gd name="connsiteX31" fmla="*/ 6933 w 9927"/>
              <a:gd name="connsiteY31" fmla="*/ 6103 h 9771"/>
              <a:gd name="connsiteX32" fmla="*/ 7016 w 9927"/>
              <a:gd name="connsiteY32" fmla="*/ 5521 h 9771"/>
              <a:gd name="connsiteX33" fmla="*/ 7195 w 9927"/>
              <a:gd name="connsiteY33" fmla="*/ 5292 h 9771"/>
              <a:gd name="connsiteX34" fmla="*/ 7268 w 9927"/>
              <a:gd name="connsiteY34" fmla="*/ 5750 h 9771"/>
              <a:gd name="connsiteX35" fmla="*/ 7361 w 9927"/>
              <a:gd name="connsiteY35" fmla="*/ 5874 h 9771"/>
              <a:gd name="connsiteX36" fmla="*/ 7436 w 9927"/>
              <a:gd name="connsiteY36" fmla="*/ 6812 h 9771"/>
              <a:gd name="connsiteX37" fmla="*/ 7617 w 9927"/>
              <a:gd name="connsiteY37" fmla="*/ 6708 h 9771"/>
              <a:gd name="connsiteX38" fmla="*/ 7691 w 9927"/>
              <a:gd name="connsiteY38" fmla="*/ 6229 h 9771"/>
              <a:gd name="connsiteX39" fmla="*/ 7784 w 9927"/>
              <a:gd name="connsiteY39" fmla="*/ 7520 h 9771"/>
              <a:gd name="connsiteX40" fmla="*/ 7880 w 9927"/>
              <a:gd name="connsiteY40" fmla="*/ 2937 h 9771"/>
              <a:gd name="connsiteX41" fmla="*/ 8045 w 9927"/>
              <a:gd name="connsiteY41" fmla="*/ 0 h 9771"/>
              <a:gd name="connsiteX42" fmla="*/ 8136 w 9927"/>
              <a:gd name="connsiteY42" fmla="*/ 1417 h 9771"/>
              <a:gd name="connsiteX43" fmla="*/ 8206 w 9927"/>
              <a:gd name="connsiteY43" fmla="*/ 937 h 9771"/>
              <a:gd name="connsiteX44" fmla="*/ 8301 w 9927"/>
              <a:gd name="connsiteY44" fmla="*/ 2230 h 9771"/>
              <a:gd name="connsiteX45" fmla="*/ 8470 w 9927"/>
              <a:gd name="connsiteY45" fmla="*/ 1875 h 9771"/>
              <a:gd name="connsiteX46" fmla="*/ 8557 w 9927"/>
              <a:gd name="connsiteY46" fmla="*/ 1875 h 9771"/>
              <a:gd name="connsiteX47" fmla="*/ 8638 w 9927"/>
              <a:gd name="connsiteY47" fmla="*/ 2104 h 9771"/>
              <a:gd name="connsiteX48" fmla="*/ 8725 w 9927"/>
              <a:gd name="connsiteY48" fmla="*/ 2812 h 9771"/>
              <a:gd name="connsiteX49" fmla="*/ 8893 w 9927"/>
              <a:gd name="connsiteY49" fmla="*/ 1750 h 9771"/>
              <a:gd name="connsiteX50" fmla="*/ 8986 w 9927"/>
              <a:gd name="connsiteY50" fmla="*/ 2230 h 9771"/>
              <a:gd name="connsiteX51" fmla="*/ 9059 w 9927"/>
              <a:gd name="connsiteY51" fmla="*/ 2104 h 9771"/>
              <a:gd name="connsiteX52" fmla="*/ 9153 w 9927"/>
              <a:gd name="connsiteY52" fmla="*/ 1063 h 9771"/>
              <a:gd name="connsiteX53" fmla="*/ 9320 w 9927"/>
              <a:gd name="connsiteY53" fmla="*/ 1292 h 9771"/>
              <a:gd name="connsiteX54" fmla="*/ 9407 w 9927"/>
              <a:gd name="connsiteY54" fmla="*/ 584 h 9771"/>
              <a:gd name="connsiteX55" fmla="*/ 9501 w 9927"/>
              <a:gd name="connsiteY55" fmla="*/ 4457 h 9771"/>
              <a:gd name="connsiteX56" fmla="*/ 9576 w 9927"/>
              <a:gd name="connsiteY56" fmla="*/ 6103 h 9771"/>
              <a:gd name="connsiteX57" fmla="*/ 9757 w 9927"/>
              <a:gd name="connsiteY57" fmla="*/ 6103 h 9771"/>
              <a:gd name="connsiteX58" fmla="*/ 9836 w 9927"/>
              <a:gd name="connsiteY58" fmla="*/ 5521 h 9771"/>
              <a:gd name="connsiteX59" fmla="*/ 9927 w 9927"/>
              <a:gd name="connsiteY59" fmla="*/ 5521 h 9771"/>
              <a:gd name="connsiteX0" fmla="*/ 0 w 9816"/>
              <a:gd name="connsiteY0" fmla="*/ 9380 h 9380"/>
              <a:gd name="connsiteX1" fmla="*/ 80 w 9816"/>
              <a:gd name="connsiteY1" fmla="*/ 9380 h 9380"/>
              <a:gd name="connsiteX2" fmla="*/ 169 w 9816"/>
              <a:gd name="connsiteY2" fmla="*/ 8294 h 9380"/>
              <a:gd name="connsiteX3" fmla="*/ 260 w 9816"/>
              <a:gd name="connsiteY3" fmla="*/ 8294 h 9380"/>
              <a:gd name="connsiteX4" fmla="*/ 428 w 9816"/>
              <a:gd name="connsiteY4" fmla="*/ 8421 h 9380"/>
              <a:gd name="connsiteX5" fmla="*/ 516 w 9816"/>
              <a:gd name="connsiteY5" fmla="*/ 8550 h 9380"/>
              <a:gd name="connsiteX6" fmla="*/ 600 w 9816"/>
              <a:gd name="connsiteY6" fmla="*/ 8059 h 9380"/>
              <a:gd name="connsiteX7" fmla="*/ 690 w 9816"/>
              <a:gd name="connsiteY7" fmla="*/ 7931 h 9380"/>
              <a:gd name="connsiteX8" fmla="*/ 856 w 9816"/>
              <a:gd name="connsiteY8" fmla="*/ 6141 h 9380"/>
              <a:gd name="connsiteX9" fmla="*/ 949 w 9816"/>
              <a:gd name="connsiteY9" fmla="*/ 5416 h 9380"/>
              <a:gd name="connsiteX10" fmla="*/ 1024 w 9816"/>
              <a:gd name="connsiteY10" fmla="*/ 6141 h 9380"/>
              <a:gd name="connsiteX11" fmla="*/ 1119 w 9816"/>
              <a:gd name="connsiteY11" fmla="*/ 6246 h 9380"/>
              <a:gd name="connsiteX12" fmla="*/ 1288 w 9816"/>
              <a:gd name="connsiteY12" fmla="*/ 5885 h 9380"/>
              <a:gd name="connsiteX13" fmla="*/ 1377 w 9816"/>
              <a:gd name="connsiteY13" fmla="*/ 6246 h 9380"/>
              <a:gd name="connsiteX14" fmla="*/ 1456 w 9816"/>
              <a:gd name="connsiteY14" fmla="*/ 5777 h 9380"/>
              <a:gd name="connsiteX15" fmla="*/ 1545 w 9816"/>
              <a:gd name="connsiteY15" fmla="*/ 6141 h 9380"/>
              <a:gd name="connsiteX16" fmla="*/ 1711 w 9816"/>
              <a:gd name="connsiteY16" fmla="*/ 5543 h 9380"/>
              <a:gd name="connsiteX17" fmla="*/ 1804 w 9816"/>
              <a:gd name="connsiteY17" fmla="*/ 5885 h 9380"/>
              <a:gd name="connsiteX18" fmla="*/ 1898 w 9816"/>
              <a:gd name="connsiteY18" fmla="*/ 5650 h 9380"/>
              <a:gd name="connsiteX19" fmla="*/ 1971 w 9816"/>
              <a:gd name="connsiteY19" fmla="*/ 6012 h 9380"/>
              <a:gd name="connsiteX20" fmla="*/ 2154 w 9816"/>
              <a:gd name="connsiteY20" fmla="*/ 5053 h 9380"/>
              <a:gd name="connsiteX21" fmla="*/ 2233 w 9816"/>
              <a:gd name="connsiteY21" fmla="*/ 5650 h 9380"/>
              <a:gd name="connsiteX22" fmla="*/ 2326 w 9816"/>
              <a:gd name="connsiteY22" fmla="*/ 5777 h 9380"/>
              <a:gd name="connsiteX23" fmla="*/ 2396 w 9816"/>
              <a:gd name="connsiteY23" fmla="*/ 6141 h 9380"/>
              <a:gd name="connsiteX24" fmla="*/ 2497 w 9816"/>
              <a:gd name="connsiteY24" fmla="*/ 5543 h 9380"/>
              <a:gd name="connsiteX25" fmla="*/ 2665 w 9816"/>
              <a:gd name="connsiteY25" fmla="*/ 6012 h 9380"/>
              <a:gd name="connsiteX26" fmla="*/ 2751 w 9816"/>
              <a:gd name="connsiteY26" fmla="*/ 6141 h 9380"/>
              <a:gd name="connsiteX27" fmla="*/ 2843 w 9816"/>
              <a:gd name="connsiteY27" fmla="*/ 5885 h 9380"/>
              <a:gd name="connsiteX28" fmla="*/ 6619 w 9816"/>
              <a:gd name="connsiteY28" fmla="*/ 6737 h 9380"/>
              <a:gd name="connsiteX29" fmla="*/ 6711 w 9816"/>
              <a:gd name="connsiteY29" fmla="*/ 6012 h 9380"/>
              <a:gd name="connsiteX30" fmla="*/ 6800 w 9816"/>
              <a:gd name="connsiteY30" fmla="*/ 6246 h 9380"/>
              <a:gd name="connsiteX31" fmla="*/ 6884 w 9816"/>
              <a:gd name="connsiteY31" fmla="*/ 5650 h 9380"/>
              <a:gd name="connsiteX32" fmla="*/ 7064 w 9816"/>
              <a:gd name="connsiteY32" fmla="*/ 5416 h 9380"/>
              <a:gd name="connsiteX33" fmla="*/ 7137 w 9816"/>
              <a:gd name="connsiteY33" fmla="*/ 5885 h 9380"/>
              <a:gd name="connsiteX34" fmla="*/ 7231 w 9816"/>
              <a:gd name="connsiteY34" fmla="*/ 6012 h 9380"/>
              <a:gd name="connsiteX35" fmla="*/ 7307 w 9816"/>
              <a:gd name="connsiteY35" fmla="*/ 6972 h 9380"/>
              <a:gd name="connsiteX36" fmla="*/ 7489 w 9816"/>
              <a:gd name="connsiteY36" fmla="*/ 6865 h 9380"/>
              <a:gd name="connsiteX37" fmla="*/ 7564 w 9816"/>
              <a:gd name="connsiteY37" fmla="*/ 6375 h 9380"/>
              <a:gd name="connsiteX38" fmla="*/ 7657 w 9816"/>
              <a:gd name="connsiteY38" fmla="*/ 7696 h 9380"/>
              <a:gd name="connsiteX39" fmla="*/ 7754 w 9816"/>
              <a:gd name="connsiteY39" fmla="*/ 3006 h 9380"/>
              <a:gd name="connsiteX40" fmla="*/ 7920 w 9816"/>
              <a:gd name="connsiteY40" fmla="*/ 0 h 9380"/>
              <a:gd name="connsiteX41" fmla="*/ 8012 w 9816"/>
              <a:gd name="connsiteY41" fmla="*/ 1450 h 9380"/>
              <a:gd name="connsiteX42" fmla="*/ 8082 w 9816"/>
              <a:gd name="connsiteY42" fmla="*/ 959 h 9380"/>
              <a:gd name="connsiteX43" fmla="*/ 8178 w 9816"/>
              <a:gd name="connsiteY43" fmla="*/ 2282 h 9380"/>
              <a:gd name="connsiteX44" fmla="*/ 8348 w 9816"/>
              <a:gd name="connsiteY44" fmla="*/ 1919 h 9380"/>
              <a:gd name="connsiteX45" fmla="*/ 8436 w 9816"/>
              <a:gd name="connsiteY45" fmla="*/ 1919 h 9380"/>
              <a:gd name="connsiteX46" fmla="*/ 8518 w 9816"/>
              <a:gd name="connsiteY46" fmla="*/ 2153 h 9380"/>
              <a:gd name="connsiteX47" fmla="*/ 8605 w 9816"/>
              <a:gd name="connsiteY47" fmla="*/ 2878 h 9380"/>
              <a:gd name="connsiteX48" fmla="*/ 8774 w 9816"/>
              <a:gd name="connsiteY48" fmla="*/ 1791 h 9380"/>
              <a:gd name="connsiteX49" fmla="*/ 8868 w 9816"/>
              <a:gd name="connsiteY49" fmla="*/ 2282 h 9380"/>
              <a:gd name="connsiteX50" fmla="*/ 8942 w 9816"/>
              <a:gd name="connsiteY50" fmla="*/ 2153 h 9380"/>
              <a:gd name="connsiteX51" fmla="*/ 9036 w 9816"/>
              <a:gd name="connsiteY51" fmla="*/ 1088 h 9380"/>
              <a:gd name="connsiteX52" fmla="*/ 9205 w 9816"/>
              <a:gd name="connsiteY52" fmla="*/ 1322 h 9380"/>
              <a:gd name="connsiteX53" fmla="*/ 9292 w 9816"/>
              <a:gd name="connsiteY53" fmla="*/ 598 h 9380"/>
              <a:gd name="connsiteX54" fmla="*/ 9387 w 9816"/>
              <a:gd name="connsiteY54" fmla="*/ 4561 h 9380"/>
              <a:gd name="connsiteX55" fmla="*/ 9462 w 9816"/>
              <a:gd name="connsiteY55" fmla="*/ 6246 h 9380"/>
              <a:gd name="connsiteX56" fmla="*/ 9645 w 9816"/>
              <a:gd name="connsiteY56" fmla="*/ 6246 h 9380"/>
              <a:gd name="connsiteX57" fmla="*/ 9724 w 9816"/>
              <a:gd name="connsiteY57" fmla="*/ 5650 h 9380"/>
              <a:gd name="connsiteX58" fmla="*/ 9816 w 9816"/>
              <a:gd name="connsiteY58" fmla="*/ 5650 h 9380"/>
              <a:gd name="connsiteX0" fmla="*/ 0 w 10000"/>
              <a:gd name="connsiteY0" fmla="*/ 10000 h 10000"/>
              <a:gd name="connsiteX1" fmla="*/ 172 w 10000"/>
              <a:gd name="connsiteY1" fmla="*/ 8842 h 10000"/>
              <a:gd name="connsiteX2" fmla="*/ 265 w 10000"/>
              <a:gd name="connsiteY2" fmla="*/ 8842 h 10000"/>
              <a:gd name="connsiteX3" fmla="*/ 436 w 10000"/>
              <a:gd name="connsiteY3" fmla="*/ 8978 h 10000"/>
              <a:gd name="connsiteX4" fmla="*/ 526 w 10000"/>
              <a:gd name="connsiteY4" fmla="*/ 9115 h 10000"/>
              <a:gd name="connsiteX5" fmla="*/ 611 w 10000"/>
              <a:gd name="connsiteY5" fmla="*/ 8592 h 10000"/>
              <a:gd name="connsiteX6" fmla="*/ 703 w 10000"/>
              <a:gd name="connsiteY6" fmla="*/ 8455 h 10000"/>
              <a:gd name="connsiteX7" fmla="*/ 872 w 10000"/>
              <a:gd name="connsiteY7" fmla="*/ 6547 h 10000"/>
              <a:gd name="connsiteX8" fmla="*/ 967 w 10000"/>
              <a:gd name="connsiteY8" fmla="*/ 5774 h 10000"/>
              <a:gd name="connsiteX9" fmla="*/ 1043 w 10000"/>
              <a:gd name="connsiteY9" fmla="*/ 6547 h 10000"/>
              <a:gd name="connsiteX10" fmla="*/ 1140 w 10000"/>
              <a:gd name="connsiteY10" fmla="*/ 6659 h 10000"/>
              <a:gd name="connsiteX11" fmla="*/ 1312 w 10000"/>
              <a:gd name="connsiteY11" fmla="*/ 6274 h 10000"/>
              <a:gd name="connsiteX12" fmla="*/ 1403 w 10000"/>
              <a:gd name="connsiteY12" fmla="*/ 6659 h 10000"/>
              <a:gd name="connsiteX13" fmla="*/ 1483 w 10000"/>
              <a:gd name="connsiteY13" fmla="*/ 6159 h 10000"/>
              <a:gd name="connsiteX14" fmla="*/ 1574 w 10000"/>
              <a:gd name="connsiteY14" fmla="*/ 6547 h 10000"/>
              <a:gd name="connsiteX15" fmla="*/ 1743 w 10000"/>
              <a:gd name="connsiteY15" fmla="*/ 5909 h 10000"/>
              <a:gd name="connsiteX16" fmla="*/ 1838 w 10000"/>
              <a:gd name="connsiteY16" fmla="*/ 6274 h 10000"/>
              <a:gd name="connsiteX17" fmla="*/ 1934 w 10000"/>
              <a:gd name="connsiteY17" fmla="*/ 6023 h 10000"/>
              <a:gd name="connsiteX18" fmla="*/ 2008 w 10000"/>
              <a:gd name="connsiteY18" fmla="*/ 6409 h 10000"/>
              <a:gd name="connsiteX19" fmla="*/ 2194 w 10000"/>
              <a:gd name="connsiteY19" fmla="*/ 5387 h 10000"/>
              <a:gd name="connsiteX20" fmla="*/ 2275 w 10000"/>
              <a:gd name="connsiteY20" fmla="*/ 6023 h 10000"/>
              <a:gd name="connsiteX21" fmla="*/ 2370 w 10000"/>
              <a:gd name="connsiteY21" fmla="*/ 6159 h 10000"/>
              <a:gd name="connsiteX22" fmla="*/ 2441 w 10000"/>
              <a:gd name="connsiteY22" fmla="*/ 6547 h 10000"/>
              <a:gd name="connsiteX23" fmla="*/ 2544 w 10000"/>
              <a:gd name="connsiteY23" fmla="*/ 5909 h 10000"/>
              <a:gd name="connsiteX24" fmla="*/ 2715 w 10000"/>
              <a:gd name="connsiteY24" fmla="*/ 6409 h 10000"/>
              <a:gd name="connsiteX25" fmla="*/ 2803 w 10000"/>
              <a:gd name="connsiteY25" fmla="*/ 6547 h 10000"/>
              <a:gd name="connsiteX26" fmla="*/ 2896 w 10000"/>
              <a:gd name="connsiteY26" fmla="*/ 6274 h 10000"/>
              <a:gd name="connsiteX27" fmla="*/ 6743 w 10000"/>
              <a:gd name="connsiteY27" fmla="*/ 7182 h 10000"/>
              <a:gd name="connsiteX28" fmla="*/ 6837 w 10000"/>
              <a:gd name="connsiteY28" fmla="*/ 6409 h 10000"/>
              <a:gd name="connsiteX29" fmla="*/ 6927 w 10000"/>
              <a:gd name="connsiteY29" fmla="*/ 6659 h 10000"/>
              <a:gd name="connsiteX30" fmla="*/ 7013 w 10000"/>
              <a:gd name="connsiteY30" fmla="*/ 6023 h 10000"/>
              <a:gd name="connsiteX31" fmla="*/ 7196 w 10000"/>
              <a:gd name="connsiteY31" fmla="*/ 5774 h 10000"/>
              <a:gd name="connsiteX32" fmla="*/ 7271 w 10000"/>
              <a:gd name="connsiteY32" fmla="*/ 6274 h 10000"/>
              <a:gd name="connsiteX33" fmla="*/ 7367 w 10000"/>
              <a:gd name="connsiteY33" fmla="*/ 6409 h 10000"/>
              <a:gd name="connsiteX34" fmla="*/ 7444 w 10000"/>
              <a:gd name="connsiteY34" fmla="*/ 7433 h 10000"/>
              <a:gd name="connsiteX35" fmla="*/ 7629 w 10000"/>
              <a:gd name="connsiteY35" fmla="*/ 7319 h 10000"/>
              <a:gd name="connsiteX36" fmla="*/ 7706 w 10000"/>
              <a:gd name="connsiteY36" fmla="*/ 6796 h 10000"/>
              <a:gd name="connsiteX37" fmla="*/ 7801 w 10000"/>
              <a:gd name="connsiteY37" fmla="*/ 8205 h 10000"/>
              <a:gd name="connsiteX38" fmla="*/ 7899 w 10000"/>
              <a:gd name="connsiteY38" fmla="*/ 3205 h 10000"/>
              <a:gd name="connsiteX39" fmla="*/ 8068 w 10000"/>
              <a:gd name="connsiteY39" fmla="*/ 0 h 10000"/>
              <a:gd name="connsiteX40" fmla="*/ 8162 w 10000"/>
              <a:gd name="connsiteY40" fmla="*/ 1546 h 10000"/>
              <a:gd name="connsiteX41" fmla="*/ 8233 w 10000"/>
              <a:gd name="connsiteY41" fmla="*/ 1022 h 10000"/>
              <a:gd name="connsiteX42" fmla="*/ 8331 w 10000"/>
              <a:gd name="connsiteY42" fmla="*/ 2433 h 10000"/>
              <a:gd name="connsiteX43" fmla="*/ 8504 w 10000"/>
              <a:gd name="connsiteY43" fmla="*/ 2046 h 10000"/>
              <a:gd name="connsiteX44" fmla="*/ 8594 w 10000"/>
              <a:gd name="connsiteY44" fmla="*/ 2046 h 10000"/>
              <a:gd name="connsiteX45" fmla="*/ 8678 w 10000"/>
              <a:gd name="connsiteY45" fmla="*/ 2295 h 10000"/>
              <a:gd name="connsiteX46" fmla="*/ 8766 w 10000"/>
              <a:gd name="connsiteY46" fmla="*/ 3068 h 10000"/>
              <a:gd name="connsiteX47" fmla="*/ 8938 w 10000"/>
              <a:gd name="connsiteY47" fmla="*/ 1909 h 10000"/>
              <a:gd name="connsiteX48" fmla="*/ 9034 w 10000"/>
              <a:gd name="connsiteY48" fmla="*/ 2433 h 10000"/>
              <a:gd name="connsiteX49" fmla="*/ 9110 w 10000"/>
              <a:gd name="connsiteY49" fmla="*/ 2295 h 10000"/>
              <a:gd name="connsiteX50" fmla="*/ 9205 w 10000"/>
              <a:gd name="connsiteY50" fmla="*/ 1160 h 10000"/>
              <a:gd name="connsiteX51" fmla="*/ 9378 w 10000"/>
              <a:gd name="connsiteY51" fmla="*/ 1409 h 10000"/>
              <a:gd name="connsiteX52" fmla="*/ 9466 w 10000"/>
              <a:gd name="connsiteY52" fmla="*/ 638 h 10000"/>
              <a:gd name="connsiteX53" fmla="*/ 9563 w 10000"/>
              <a:gd name="connsiteY53" fmla="*/ 4862 h 10000"/>
              <a:gd name="connsiteX54" fmla="*/ 9639 w 10000"/>
              <a:gd name="connsiteY54" fmla="*/ 6659 h 10000"/>
              <a:gd name="connsiteX55" fmla="*/ 9826 w 10000"/>
              <a:gd name="connsiteY55" fmla="*/ 6659 h 10000"/>
              <a:gd name="connsiteX56" fmla="*/ 9906 w 10000"/>
              <a:gd name="connsiteY56" fmla="*/ 6023 h 10000"/>
              <a:gd name="connsiteX57" fmla="*/ 10000 w 10000"/>
              <a:gd name="connsiteY57" fmla="*/ 6023 h 10000"/>
              <a:gd name="connsiteX0" fmla="*/ 0 w 9828"/>
              <a:gd name="connsiteY0" fmla="*/ 8842 h 9115"/>
              <a:gd name="connsiteX1" fmla="*/ 93 w 9828"/>
              <a:gd name="connsiteY1" fmla="*/ 8842 h 9115"/>
              <a:gd name="connsiteX2" fmla="*/ 264 w 9828"/>
              <a:gd name="connsiteY2" fmla="*/ 8978 h 9115"/>
              <a:gd name="connsiteX3" fmla="*/ 354 w 9828"/>
              <a:gd name="connsiteY3" fmla="*/ 9115 h 9115"/>
              <a:gd name="connsiteX4" fmla="*/ 439 w 9828"/>
              <a:gd name="connsiteY4" fmla="*/ 8592 h 9115"/>
              <a:gd name="connsiteX5" fmla="*/ 531 w 9828"/>
              <a:gd name="connsiteY5" fmla="*/ 8455 h 9115"/>
              <a:gd name="connsiteX6" fmla="*/ 700 w 9828"/>
              <a:gd name="connsiteY6" fmla="*/ 6547 h 9115"/>
              <a:gd name="connsiteX7" fmla="*/ 795 w 9828"/>
              <a:gd name="connsiteY7" fmla="*/ 5774 h 9115"/>
              <a:gd name="connsiteX8" fmla="*/ 871 w 9828"/>
              <a:gd name="connsiteY8" fmla="*/ 6547 h 9115"/>
              <a:gd name="connsiteX9" fmla="*/ 968 w 9828"/>
              <a:gd name="connsiteY9" fmla="*/ 6659 h 9115"/>
              <a:gd name="connsiteX10" fmla="*/ 1140 w 9828"/>
              <a:gd name="connsiteY10" fmla="*/ 6274 h 9115"/>
              <a:gd name="connsiteX11" fmla="*/ 1231 w 9828"/>
              <a:gd name="connsiteY11" fmla="*/ 6659 h 9115"/>
              <a:gd name="connsiteX12" fmla="*/ 1311 w 9828"/>
              <a:gd name="connsiteY12" fmla="*/ 6159 h 9115"/>
              <a:gd name="connsiteX13" fmla="*/ 1402 w 9828"/>
              <a:gd name="connsiteY13" fmla="*/ 6547 h 9115"/>
              <a:gd name="connsiteX14" fmla="*/ 1571 w 9828"/>
              <a:gd name="connsiteY14" fmla="*/ 5909 h 9115"/>
              <a:gd name="connsiteX15" fmla="*/ 1666 w 9828"/>
              <a:gd name="connsiteY15" fmla="*/ 6274 h 9115"/>
              <a:gd name="connsiteX16" fmla="*/ 1762 w 9828"/>
              <a:gd name="connsiteY16" fmla="*/ 6023 h 9115"/>
              <a:gd name="connsiteX17" fmla="*/ 1836 w 9828"/>
              <a:gd name="connsiteY17" fmla="*/ 6409 h 9115"/>
              <a:gd name="connsiteX18" fmla="*/ 2022 w 9828"/>
              <a:gd name="connsiteY18" fmla="*/ 5387 h 9115"/>
              <a:gd name="connsiteX19" fmla="*/ 2103 w 9828"/>
              <a:gd name="connsiteY19" fmla="*/ 6023 h 9115"/>
              <a:gd name="connsiteX20" fmla="*/ 2198 w 9828"/>
              <a:gd name="connsiteY20" fmla="*/ 6159 h 9115"/>
              <a:gd name="connsiteX21" fmla="*/ 2269 w 9828"/>
              <a:gd name="connsiteY21" fmla="*/ 6547 h 9115"/>
              <a:gd name="connsiteX22" fmla="*/ 2372 w 9828"/>
              <a:gd name="connsiteY22" fmla="*/ 5909 h 9115"/>
              <a:gd name="connsiteX23" fmla="*/ 2543 w 9828"/>
              <a:gd name="connsiteY23" fmla="*/ 6409 h 9115"/>
              <a:gd name="connsiteX24" fmla="*/ 2631 w 9828"/>
              <a:gd name="connsiteY24" fmla="*/ 6547 h 9115"/>
              <a:gd name="connsiteX25" fmla="*/ 2724 w 9828"/>
              <a:gd name="connsiteY25" fmla="*/ 6274 h 9115"/>
              <a:gd name="connsiteX26" fmla="*/ 6571 w 9828"/>
              <a:gd name="connsiteY26" fmla="*/ 7182 h 9115"/>
              <a:gd name="connsiteX27" fmla="*/ 6665 w 9828"/>
              <a:gd name="connsiteY27" fmla="*/ 6409 h 9115"/>
              <a:gd name="connsiteX28" fmla="*/ 6755 w 9828"/>
              <a:gd name="connsiteY28" fmla="*/ 6659 h 9115"/>
              <a:gd name="connsiteX29" fmla="*/ 6841 w 9828"/>
              <a:gd name="connsiteY29" fmla="*/ 6023 h 9115"/>
              <a:gd name="connsiteX30" fmla="*/ 7024 w 9828"/>
              <a:gd name="connsiteY30" fmla="*/ 5774 h 9115"/>
              <a:gd name="connsiteX31" fmla="*/ 7099 w 9828"/>
              <a:gd name="connsiteY31" fmla="*/ 6274 h 9115"/>
              <a:gd name="connsiteX32" fmla="*/ 7195 w 9828"/>
              <a:gd name="connsiteY32" fmla="*/ 6409 h 9115"/>
              <a:gd name="connsiteX33" fmla="*/ 7272 w 9828"/>
              <a:gd name="connsiteY33" fmla="*/ 7433 h 9115"/>
              <a:gd name="connsiteX34" fmla="*/ 7457 w 9828"/>
              <a:gd name="connsiteY34" fmla="*/ 7319 h 9115"/>
              <a:gd name="connsiteX35" fmla="*/ 7534 w 9828"/>
              <a:gd name="connsiteY35" fmla="*/ 6796 h 9115"/>
              <a:gd name="connsiteX36" fmla="*/ 7629 w 9828"/>
              <a:gd name="connsiteY36" fmla="*/ 8205 h 9115"/>
              <a:gd name="connsiteX37" fmla="*/ 7727 w 9828"/>
              <a:gd name="connsiteY37" fmla="*/ 3205 h 9115"/>
              <a:gd name="connsiteX38" fmla="*/ 7896 w 9828"/>
              <a:gd name="connsiteY38" fmla="*/ 0 h 9115"/>
              <a:gd name="connsiteX39" fmla="*/ 7990 w 9828"/>
              <a:gd name="connsiteY39" fmla="*/ 1546 h 9115"/>
              <a:gd name="connsiteX40" fmla="*/ 8061 w 9828"/>
              <a:gd name="connsiteY40" fmla="*/ 1022 h 9115"/>
              <a:gd name="connsiteX41" fmla="*/ 8159 w 9828"/>
              <a:gd name="connsiteY41" fmla="*/ 2433 h 9115"/>
              <a:gd name="connsiteX42" fmla="*/ 8332 w 9828"/>
              <a:gd name="connsiteY42" fmla="*/ 2046 h 9115"/>
              <a:gd name="connsiteX43" fmla="*/ 8422 w 9828"/>
              <a:gd name="connsiteY43" fmla="*/ 2046 h 9115"/>
              <a:gd name="connsiteX44" fmla="*/ 8506 w 9828"/>
              <a:gd name="connsiteY44" fmla="*/ 2295 h 9115"/>
              <a:gd name="connsiteX45" fmla="*/ 8594 w 9828"/>
              <a:gd name="connsiteY45" fmla="*/ 3068 h 9115"/>
              <a:gd name="connsiteX46" fmla="*/ 8766 w 9828"/>
              <a:gd name="connsiteY46" fmla="*/ 1909 h 9115"/>
              <a:gd name="connsiteX47" fmla="*/ 8862 w 9828"/>
              <a:gd name="connsiteY47" fmla="*/ 2433 h 9115"/>
              <a:gd name="connsiteX48" fmla="*/ 8938 w 9828"/>
              <a:gd name="connsiteY48" fmla="*/ 2295 h 9115"/>
              <a:gd name="connsiteX49" fmla="*/ 9033 w 9828"/>
              <a:gd name="connsiteY49" fmla="*/ 1160 h 9115"/>
              <a:gd name="connsiteX50" fmla="*/ 9206 w 9828"/>
              <a:gd name="connsiteY50" fmla="*/ 1409 h 9115"/>
              <a:gd name="connsiteX51" fmla="*/ 9294 w 9828"/>
              <a:gd name="connsiteY51" fmla="*/ 638 h 9115"/>
              <a:gd name="connsiteX52" fmla="*/ 9391 w 9828"/>
              <a:gd name="connsiteY52" fmla="*/ 4862 h 9115"/>
              <a:gd name="connsiteX53" fmla="*/ 9467 w 9828"/>
              <a:gd name="connsiteY53" fmla="*/ 6659 h 9115"/>
              <a:gd name="connsiteX54" fmla="*/ 9654 w 9828"/>
              <a:gd name="connsiteY54" fmla="*/ 6659 h 9115"/>
              <a:gd name="connsiteX55" fmla="*/ 9734 w 9828"/>
              <a:gd name="connsiteY55" fmla="*/ 6023 h 9115"/>
              <a:gd name="connsiteX56" fmla="*/ 9828 w 9828"/>
              <a:gd name="connsiteY56" fmla="*/ 6023 h 9115"/>
              <a:gd name="connsiteX0" fmla="*/ 0 w 10000"/>
              <a:gd name="connsiteY0" fmla="*/ 9700 h 10000"/>
              <a:gd name="connsiteX1" fmla="*/ 269 w 10000"/>
              <a:gd name="connsiteY1" fmla="*/ 9850 h 10000"/>
              <a:gd name="connsiteX2" fmla="*/ 360 w 10000"/>
              <a:gd name="connsiteY2" fmla="*/ 10000 h 10000"/>
              <a:gd name="connsiteX3" fmla="*/ 447 w 10000"/>
              <a:gd name="connsiteY3" fmla="*/ 9426 h 10000"/>
              <a:gd name="connsiteX4" fmla="*/ 540 w 10000"/>
              <a:gd name="connsiteY4" fmla="*/ 9276 h 10000"/>
              <a:gd name="connsiteX5" fmla="*/ 712 w 10000"/>
              <a:gd name="connsiteY5" fmla="*/ 7183 h 10000"/>
              <a:gd name="connsiteX6" fmla="*/ 809 w 10000"/>
              <a:gd name="connsiteY6" fmla="*/ 6335 h 10000"/>
              <a:gd name="connsiteX7" fmla="*/ 886 w 10000"/>
              <a:gd name="connsiteY7" fmla="*/ 7183 h 10000"/>
              <a:gd name="connsiteX8" fmla="*/ 985 w 10000"/>
              <a:gd name="connsiteY8" fmla="*/ 7306 h 10000"/>
              <a:gd name="connsiteX9" fmla="*/ 1160 w 10000"/>
              <a:gd name="connsiteY9" fmla="*/ 6883 h 10000"/>
              <a:gd name="connsiteX10" fmla="*/ 1253 w 10000"/>
              <a:gd name="connsiteY10" fmla="*/ 7306 h 10000"/>
              <a:gd name="connsiteX11" fmla="*/ 1334 w 10000"/>
              <a:gd name="connsiteY11" fmla="*/ 6757 h 10000"/>
              <a:gd name="connsiteX12" fmla="*/ 1427 w 10000"/>
              <a:gd name="connsiteY12" fmla="*/ 7183 h 10000"/>
              <a:gd name="connsiteX13" fmla="*/ 1598 w 10000"/>
              <a:gd name="connsiteY13" fmla="*/ 6483 h 10000"/>
              <a:gd name="connsiteX14" fmla="*/ 1695 w 10000"/>
              <a:gd name="connsiteY14" fmla="*/ 6883 h 10000"/>
              <a:gd name="connsiteX15" fmla="*/ 1793 w 10000"/>
              <a:gd name="connsiteY15" fmla="*/ 6608 h 10000"/>
              <a:gd name="connsiteX16" fmla="*/ 1868 w 10000"/>
              <a:gd name="connsiteY16" fmla="*/ 7031 h 10000"/>
              <a:gd name="connsiteX17" fmla="*/ 2057 w 10000"/>
              <a:gd name="connsiteY17" fmla="*/ 5910 h 10000"/>
              <a:gd name="connsiteX18" fmla="*/ 2140 w 10000"/>
              <a:gd name="connsiteY18" fmla="*/ 6608 h 10000"/>
              <a:gd name="connsiteX19" fmla="*/ 2236 w 10000"/>
              <a:gd name="connsiteY19" fmla="*/ 6757 h 10000"/>
              <a:gd name="connsiteX20" fmla="*/ 2309 w 10000"/>
              <a:gd name="connsiteY20" fmla="*/ 7183 h 10000"/>
              <a:gd name="connsiteX21" fmla="*/ 2414 w 10000"/>
              <a:gd name="connsiteY21" fmla="*/ 6483 h 10000"/>
              <a:gd name="connsiteX22" fmla="*/ 2588 w 10000"/>
              <a:gd name="connsiteY22" fmla="*/ 7031 h 10000"/>
              <a:gd name="connsiteX23" fmla="*/ 2677 w 10000"/>
              <a:gd name="connsiteY23" fmla="*/ 7183 h 10000"/>
              <a:gd name="connsiteX24" fmla="*/ 2772 w 10000"/>
              <a:gd name="connsiteY24" fmla="*/ 6883 h 10000"/>
              <a:gd name="connsiteX25" fmla="*/ 6686 w 10000"/>
              <a:gd name="connsiteY25" fmla="*/ 7879 h 10000"/>
              <a:gd name="connsiteX26" fmla="*/ 6782 w 10000"/>
              <a:gd name="connsiteY26" fmla="*/ 7031 h 10000"/>
              <a:gd name="connsiteX27" fmla="*/ 6873 w 10000"/>
              <a:gd name="connsiteY27" fmla="*/ 7306 h 10000"/>
              <a:gd name="connsiteX28" fmla="*/ 6961 w 10000"/>
              <a:gd name="connsiteY28" fmla="*/ 6608 h 10000"/>
              <a:gd name="connsiteX29" fmla="*/ 7147 w 10000"/>
              <a:gd name="connsiteY29" fmla="*/ 6335 h 10000"/>
              <a:gd name="connsiteX30" fmla="*/ 7223 w 10000"/>
              <a:gd name="connsiteY30" fmla="*/ 6883 h 10000"/>
              <a:gd name="connsiteX31" fmla="*/ 7321 w 10000"/>
              <a:gd name="connsiteY31" fmla="*/ 7031 h 10000"/>
              <a:gd name="connsiteX32" fmla="*/ 7399 w 10000"/>
              <a:gd name="connsiteY32" fmla="*/ 8155 h 10000"/>
              <a:gd name="connsiteX33" fmla="*/ 7588 w 10000"/>
              <a:gd name="connsiteY33" fmla="*/ 8030 h 10000"/>
              <a:gd name="connsiteX34" fmla="*/ 7666 w 10000"/>
              <a:gd name="connsiteY34" fmla="*/ 7456 h 10000"/>
              <a:gd name="connsiteX35" fmla="*/ 7763 w 10000"/>
              <a:gd name="connsiteY35" fmla="*/ 9002 h 10000"/>
              <a:gd name="connsiteX36" fmla="*/ 7862 w 10000"/>
              <a:gd name="connsiteY36" fmla="*/ 3516 h 10000"/>
              <a:gd name="connsiteX37" fmla="*/ 8034 w 10000"/>
              <a:gd name="connsiteY37" fmla="*/ 0 h 10000"/>
              <a:gd name="connsiteX38" fmla="*/ 8130 w 10000"/>
              <a:gd name="connsiteY38" fmla="*/ 1696 h 10000"/>
              <a:gd name="connsiteX39" fmla="*/ 8202 w 10000"/>
              <a:gd name="connsiteY39" fmla="*/ 1121 h 10000"/>
              <a:gd name="connsiteX40" fmla="*/ 8302 w 10000"/>
              <a:gd name="connsiteY40" fmla="*/ 2669 h 10000"/>
              <a:gd name="connsiteX41" fmla="*/ 8478 w 10000"/>
              <a:gd name="connsiteY41" fmla="*/ 2245 h 10000"/>
              <a:gd name="connsiteX42" fmla="*/ 8569 w 10000"/>
              <a:gd name="connsiteY42" fmla="*/ 2245 h 10000"/>
              <a:gd name="connsiteX43" fmla="*/ 8655 w 10000"/>
              <a:gd name="connsiteY43" fmla="*/ 2518 h 10000"/>
              <a:gd name="connsiteX44" fmla="*/ 8744 w 10000"/>
              <a:gd name="connsiteY44" fmla="*/ 3366 h 10000"/>
              <a:gd name="connsiteX45" fmla="*/ 8919 w 10000"/>
              <a:gd name="connsiteY45" fmla="*/ 2094 h 10000"/>
              <a:gd name="connsiteX46" fmla="*/ 9017 w 10000"/>
              <a:gd name="connsiteY46" fmla="*/ 2669 h 10000"/>
              <a:gd name="connsiteX47" fmla="*/ 9094 w 10000"/>
              <a:gd name="connsiteY47" fmla="*/ 2518 h 10000"/>
              <a:gd name="connsiteX48" fmla="*/ 9191 w 10000"/>
              <a:gd name="connsiteY48" fmla="*/ 1273 h 10000"/>
              <a:gd name="connsiteX49" fmla="*/ 9367 w 10000"/>
              <a:gd name="connsiteY49" fmla="*/ 1546 h 10000"/>
              <a:gd name="connsiteX50" fmla="*/ 9457 w 10000"/>
              <a:gd name="connsiteY50" fmla="*/ 700 h 10000"/>
              <a:gd name="connsiteX51" fmla="*/ 9555 w 10000"/>
              <a:gd name="connsiteY51" fmla="*/ 5334 h 10000"/>
              <a:gd name="connsiteX52" fmla="*/ 9633 w 10000"/>
              <a:gd name="connsiteY52" fmla="*/ 7306 h 10000"/>
              <a:gd name="connsiteX53" fmla="*/ 9823 w 10000"/>
              <a:gd name="connsiteY53" fmla="*/ 7306 h 10000"/>
              <a:gd name="connsiteX54" fmla="*/ 9904 w 10000"/>
              <a:gd name="connsiteY54" fmla="*/ 6608 h 10000"/>
              <a:gd name="connsiteX55" fmla="*/ 10000 w 10000"/>
              <a:gd name="connsiteY55" fmla="*/ 6608 h 10000"/>
              <a:gd name="connsiteX0" fmla="*/ 0 w 9731"/>
              <a:gd name="connsiteY0" fmla="*/ 9850 h 10000"/>
              <a:gd name="connsiteX1" fmla="*/ 91 w 9731"/>
              <a:gd name="connsiteY1" fmla="*/ 10000 h 10000"/>
              <a:gd name="connsiteX2" fmla="*/ 178 w 9731"/>
              <a:gd name="connsiteY2" fmla="*/ 9426 h 10000"/>
              <a:gd name="connsiteX3" fmla="*/ 271 w 9731"/>
              <a:gd name="connsiteY3" fmla="*/ 9276 h 10000"/>
              <a:gd name="connsiteX4" fmla="*/ 443 w 9731"/>
              <a:gd name="connsiteY4" fmla="*/ 7183 h 10000"/>
              <a:gd name="connsiteX5" fmla="*/ 540 w 9731"/>
              <a:gd name="connsiteY5" fmla="*/ 6335 h 10000"/>
              <a:gd name="connsiteX6" fmla="*/ 617 w 9731"/>
              <a:gd name="connsiteY6" fmla="*/ 7183 h 10000"/>
              <a:gd name="connsiteX7" fmla="*/ 716 w 9731"/>
              <a:gd name="connsiteY7" fmla="*/ 7306 h 10000"/>
              <a:gd name="connsiteX8" fmla="*/ 891 w 9731"/>
              <a:gd name="connsiteY8" fmla="*/ 6883 h 10000"/>
              <a:gd name="connsiteX9" fmla="*/ 984 w 9731"/>
              <a:gd name="connsiteY9" fmla="*/ 7306 h 10000"/>
              <a:gd name="connsiteX10" fmla="*/ 1065 w 9731"/>
              <a:gd name="connsiteY10" fmla="*/ 6757 h 10000"/>
              <a:gd name="connsiteX11" fmla="*/ 1158 w 9731"/>
              <a:gd name="connsiteY11" fmla="*/ 7183 h 10000"/>
              <a:gd name="connsiteX12" fmla="*/ 1329 w 9731"/>
              <a:gd name="connsiteY12" fmla="*/ 6483 h 10000"/>
              <a:gd name="connsiteX13" fmla="*/ 1426 w 9731"/>
              <a:gd name="connsiteY13" fmla="*/ 6883 h 10000"/>
              <a:gd name="connsiteX14" fmla="*/ 1524 w 9731"/>
              <a:gd name="connsiteY14" fmla="*/ 6608 h 10000"/>
              <a:gd name="connsiteX15" fmla="*/ 1599 w 9731"/>
              <a:gd name="connsiteY15" fmla="*/ 7031 h 10000"/>
              <a:gd name="connsiteX16" fmla="*/ 1788 w 9731"/>
              <a:gd name="connsiteY16" fmla="*/ 5910 h 10000"/>
              <a:gd name="connsiteX17" fmla="*/ 1871 w 9731"/>
              <a:gd name="connsiteY17" fmla="*/ 6608 h 10000"/>
              <a:gd name="connsiteX18" fmla="*/ 1967 w 9731"/>
              <a:gd name="connsiteY18" fmla="*/ 6757 h 10000"/>
              <a:gd name="connsiteX19" fmla="*/ 2040 w 9731"/>
              <a:gd name="connsiteY19" fmla="*/ 7183 h 10000"/>
              <a:gd name="connsiteX20" fmla="*/ 2145 w 9731"/>
              <a:gd name="connsiteY20" fmla="*/ 6483 h 10000"/>
              <a:gd name="connsiteX21" fmla="*/ 2319 w 9731"/>
              <a:gd name="connsiteY21" fmla="*/ 7031 h 10000"/>
              <a:gd name="connsiteX22" fmla="*/ 2408 w 9731"/>
              <a:gd name="connsiteY22" fmla="*/ 7183 h 10000"/>
              <a:gd name="connsiteX23" fmla="*/ 2503 w 9731"/>
              <a:gd name="connsiteY23" fmla="*/ 6883 h 10000"/>
              <a:gd name="connsiteX24" fmla="*/ 6417 w 9731"/>
              <a:gd name="connsiteY24" fmla="*/ 7879 h 10000"/>
              <a:gd name="connsiteX25" fmla="*/ 6513 w 9731"/>
              <a:gd name="connsiteY25" fmla="*/ 7031 h 10000"/>
              <a:gd name="connsiteX26" fmla="*/ 6604 w 9731"/>
              <a:gd name="connsiteY26" fmla="*/ 7306 h 10000"/>
              <a:gd name="connsiteX27" fmla="*/ 6692 w 9731"/>
              <a:gd name="connsiteY27" fmla="*/ 6608 h 10000"/>
              <a:gd name="connsiteX28" fmla="*/ 6878 w 9731"/>
              <a:gd name="connsiteY28" fmla="*/ 6335 h 10000"/>
              <a:gd name="connsiteX29" fmla="*/ 6954 w 9731"/>
              <a:gd name="connsiteY29" fmla="*/ 6883 h 10000"/>
              <a:gd name="connsiteX30" fmla="*/ 7052 w 9731"/>
              <a:gd name="connsiteY30" fmla="*/ 7031 h 10000"/>
              <a:gd name="connsiteX31" fmla="*/ 7130 w 9731"/>
              <a:gd name="connsiteY31" fmla="*/ 8155 h 10000"/>
              <a:gd name="connsiteX32" fmla="*/ 7319 w 9731"/>
              <a:gd name="connsiteY32" fmla="*/ 8030 h 10000"/>
              <a:gd name="connsiteX33" fmla="*/ 7397 w 9731"/>
              <a:gd name="connsiteY33" fmla="*/ 7456 h 10000"/>
              <a:gd name="connsiteX34" fmla="*/ 7494 w 9731"/>
              <a:gd name="connsiteY34" fmla="*/ 9002 h 10000"/>
              <a:gd name="connsiteX35" fmla="*/ 7593 w 9731"/>
              <a:gd name="connsiteY35" fmla="*/ 3516 h 10000"/>
              <a:gd name="connsiteX36" fmla="*/ 7765 w 9731"/>
              <a:gd name="connsiteY36" fmla="*/ 0 h 10000"/>
              <a:gd name="connsiteX37" fmla="*/ 7861 w 9731"/>
              <a:gd name="connsiteY37" fmla="*/ 1696 h 10000"/>
              <a:gd name="connsiteX38" fmla="*/ 7933 w 9731"/>
              <a:gd name="connsiteY38" fmla="*/ 1121 h 10000"/>
              <a:gd name="connsiteX39" fmla="*/ 8033 w 9731"/>
              <a:gd name="connsiteY39" fmla="*/ 2669 h 10000"/>
              <a:gd name="connsiteX40" fmla="*/ 8209 w 9731"/>
              <a:gd name="connsiteY40" fmla="*/ 2245 h 10000"/>
              <a:gd name="connsiteX41" fmla="*/ 8300 w 9731"/>
              <a:gd name="connsiteY41" fmla="*/ 2245 h 10000"/>
              <a:gd name="connsiteX42" fmla="*/ 8386 w 9731"/>
              <a:gd name="connsiteY42" fmla="*/ 2518 h 10000"/>
              <a:gd name="connsiteX43" fmla="*/ 8475 w 9731"/>
              <a:gd name="connsiteY43" fmla="*/ 3366 h 10000"/>
              <a:gd name="connsiteX44" fmla="*/ 8650 w 9731"/>
              <a:gd name="connsiteY44" fmla="*/ 2094 h 10000"/>
              <a:gd name="connsiteX45" fmla="*/ 8748 w 9731"/>
              <a:gd name="connsiteY45" fmla="*/ 2669 h 10000"/>
              <a:gd name="connsiteX46" fmla="*/ 8825 w 9731"/>
              <a:gd name="connsiteY46" fmla="*/ 2518 h 10000"/>
              <a:gd name="connsiteX47" fmla="*/ 8922 w 9731"/>
              <a:gd name="connsiteY47" fmla="*/ 1273 h 10000"/>
              <a:gd name="connsiteX48" fmla="*/ 9098 w 9731"/>
              <a:gd name="connsiteY48" fmla="*/ 1546 h 10000"/>
              <a:gd name="connsiteX49" fmla="*/ 9188 w 9731"/>
              <a:gd name="connsiteY49" fmla="*/ 700 h 10000"/>
              <a:gd name="connsiteX50" fmla="*/ 9286 w 9731"/>
              <a:gd name="connsiteY50" fmla="*/ 5334 h 10000"/>
              <a:gd name="connsiteX51" fmla="*/ 9364 w 9731"/>
              <a:gd name="connsiteY51" fmla="*/ 7306 h 10000"/>
              <a:gd name="connsiteX52" fmla="*/ 9554 w 9731"/>
              <a:gd name="connsiteY52" fmla="*/ 7306 h 10000"/>
              <a:gd name="connsiteX53" fmla="*/ 9635 w 9731"/>
              <a:gd name="connsiteY53" fmla="*/ 6608 h 10000"/>
              <a:gd name="connsiteX54" fmla="*/ 9731 w 9731"/>
              <a:gd name="connsiteY54" fmla="*/ 6608 h 10000"/>
              <a:gd name="connsiteX0" fmla="*/ 0 w 10000"/>
              <a:gd name="connsiteY0" fmla="*/ 9850 h 9850"/>
              <a:gd name="connsiteX1" fmla="*/ 183 w 10000"/>
              <a:gd name="connsiteY1" fmla="*/ 9426 h 9850"/>
              <a:gd name="connsiteX2" fmla="*/ 278 w 10000"/>
              <a:gd name="connsiteY2" fmla="*/ 9276 h 9850"/>
              <a:gd name="connsiteX3" fmla="*/ 455 w 10000"/>
              <a:gd name="connsiteY3" fmla="*/ 7183 h 9850"/>
              <a:gd name="connsiteX4" fmla="*/ 555 w 10000"/>
              <a:gd name="connsiteY4" fmla="*/ 6335 h 9850"/>
              <a:gd name="connsiteX5" fmla="*/ 634 w 10000"/>
              <a:gd name="connsiteY5" fmla="*/ 7183 h 9850"/>
              <a:gd name="connsiteX6" fmla="*/ 736 w 10000"/>
              <a:gd name="connsiteY6" fmla="*/ 7306 h 9850"/>
              <a:gd name="connsiteX7" fmla="*/ 916 w 10000"/>
              <a:gd name="connsiteY7" fmla="*/ 6883 h 9850"/>
              <a:gd name="connsiteX8" fmla="*/ 1011 w 10000"/>
              <a:gd name="connsiteY8" fmla="*/ 7306 h 9850"/>
              <a:gd name="connsiteX9" fmla="*/ 1094 w 10000"/>
              <a:gd name="connsiteY9" fmla="*/ 6757 h 9850"/>
              <a:gd name="connsiteX10" fmla="*/ 1190 w 10000"/>
              <a:gd name="connsiteY10" fmla="*/ 7183 h 9850"/>
              <a:gd name="connsiteX11" fmla="*/ 1366 w 10000"/>
              <a:gd name="connsiteY11" fmla="*/ 6483 h 9850"/>
              <a:gd name="connsiteX12" fmla="*/ 1465 w 10000"/>
              <a:gd name="connsiteY12" fmla="*/ 6883 h 9850"/>
              <a:gd name="connsiteX13" fmla="*/ 1566 w 10000"/>
              <a:gd name="connsiteY13" fmla="*/ 6608 h 9850"/>
              <a:gd name="connsiteX14" fmla="*/ 1643 w 10000"/>
              <a:gd name="connsiteY14" fmla="*/ 7031 h 9850"/>
              <a:gd name="connsiteX15" fmla="*/ 1837 w 10000"/>
              <a:gd name="connsiteY15" fmla="*/ 5910 h 9850"/>
              <a:gd name="connsiteX16" fmla="*/ 1923 w 10000"/>
              <a:gd name="connsiteY16" fmla="*/ 6608 h 9850"/>
              <a:gd name="connsiteX17" fmla="*/ 2021 w 10000"/>
              <a:gd name="connsiteY17" fmla="*/ 6757 h 9850"/>
              <a:gd name="connsiteX18" fmla="*/ 2096 w 10000"/>
              <a:gd name="connsiteY18" fmla="*/ 7183 h 9850"/>
              <a:gd name="connsiteX19" fmla="*/ 2204 w 10000"/>
              <a:gd name="connsiteY19" fmla="*/ 6483 h 9850"/>
              <a:gd name="connsiteX20" fmla="*/ 2383 w 10000"/>
              <a:gd name="connsiteY20" fmla="*/ 7031 h 9850"/>
              <a:gd name="connsiteX21" fmla="*/ 2475 w 10000"/>
              <a:gd name="connsiteY21" fmla="*/ 7183 h 9850"/>
              <a:gd name="connsiteX22" fmla="*/ 2572 w 10000"/>
              <a:gd name="connsiteY22" fmla="*/ 6883 h 9850"/>
              <a:gd name="connsiteX23" fmla="*/ 6594 w 10000"/>
              <a:gd name="connsiteY23" fmla="*/ 7879 h 9850"/>
              <a:gd name="connsiteX24" fmla="*/ 6693 w 10000"/>
              <a:gd name="connsiteY24" fmla="*/ 7031 h 9850"/>
              <a:gd name="connsiteX25" fmla="*/ 6787 w 10000"/>
              <a:gd name="connsiteY25" fmla="*/ 7306 h 9850"/>
              <a:gd name="connsiteX26" fmla="*/ 6877 w 10000"/>
              <a:gd name="connsiteY26" fmla="*/ 6608 h 9850"/>
              <a:gd name="connsiteX27" fmla="*/ 7068 w 10000"/>
              <a:gd name="connsiteY27" fmla="*/ 6335 h 9850"/>
              <a:gd name="connsiteX28" fmla="*/ 7146 w 10000"/>
              <a:gd name="connsiteY28" fmla="*/ 6883 h 9850"/>
              <a:gd name="connsiteX29" fmla="*/ 7247 w 10000"/>
              <a:gd name="connsiteY29" fmla="*/ 7031 h 9850"/>
              <a:gd name="connsiteX30" fmla="*/ 7327 w 10000"/>
              <a:gd name="connsiteY30" fmla="*/ 8155 h 9850"/>
              <a:gd name="connsiteX31" fmla="*/ 7521 w 10000"/>
              <a:gd name="connsiteY31" fmla="*/ 8030 h 9850"/>
              <a:gd name="connsiteX32" fmla="*/ 7601 w 10000"/>
              <a:gd name="connsiteY32" fmla="*/ 7456 h 9850"/>
              <a:gd name="connsiteX33" fmla="*/ 7701 w 10000"/>
              <a:gd name="connsiteY33" fmla="*/ 9002 h 9850"/>
              <a:gd name="connsiteX34" fmla="*/ 7803 w 10000"/>
              <a:gd name="connsiteY34" fmla="*/ 3516 h 9850"/>
              <a:gd name="connsiteX35" fmla="*/ 7980 w 10000"/>
              <a:gd name="connsiteY35" fmla="*/ 0 h 9850"/>
              <a:gd name="connsiteX36" fmla="*/ 8078 w 10000"/>
              <a:gd name="connsiteY36" fmla="*/ 1696 h 9850"/>
              <a:gd name="connsiteX37" fmla="*/ 8152 w 10000"/>
              <a:gd name="connsiteY37" fmla="*/ 1121 h 9850"/>
              <a:gd name="connsiteX38" fmla="*/ 8255 w 10000"/>
              <a:gd name="connsiteY38" fmla="*/ 2669 h 9850"/>
              <a:gd name="connsiteX39" fmla="*/ 8436 w 10000"/>
              <a:gd name="connsiteY39" fmla="*/ 2245 h 9850"/>
              <a:gd name="connsiteX40" fmla="*/ 8529 w 10000"/>
              <a:gd name="connsiteY40" fmla="*/ 2245 h 9850"/>
              <a:gd name="connsiteX41" fmla="*/ 8618 w 10000"/>
              <a:gd name="connsiteY41" fmla="*/ 2518 h 9850"/>
              <a:gd name="connsiteX42" fmla="*/ 8709 w 10000"/>
              <a:gd name="connsiteY42" fmla="*/ 3366 h 9850"/>
              <a:gd name="connsiteX43" fmla="*/ 8889 w 10000"/>
              <a:gd name="connsiteY43" fmla="*/ 2094 h 9850"/>
              <a:gd name="connsiteX44" fmla="*/ 8990 w 10000"/>
              <a:gd name="connsiteY44" fmla="*/ 2669 h 9850"/>
              <a:gd name="connsiteX45" fmla="*/ 9069 w 10000"/>
              <a:gd name="connsiteY45" fmla="*/ 2518 h 9850"/>
              <a:gd name="connsiteX46" fmla="*/ 9169 w 10000"/>
              <a:gd name="connsiteY46" fmla="*/ 1273 h 9850"/>
              <a:gd name="connsiteX47" fmla="*/ 9350 w 10000"/>
              <a:gd name="connsiteY47" fmla="*/ 1546 h 9850"/>
              <a:gd name="connsiteX48" fmla="*/ 9442 w 10000"/>
              <a:gd name="connsiteY48" fmla="*/ 700 h 9850"/>
              <a:gd name="connsiteX49" fmla="*/ 9543 w 10000"/>
              <a:gd name="connsiteY49" fmla="*/ 5334 h 9850"/>
              <a:gd name="connsiteX50" fmla="*/ 9623 w 10000"/>
              <a:gd name="connsiteY50" fmla="*/ 7306 h 9850"/>
              <a:gd name="connsiteX51" fmla="*/ 9818 w 10000"/>
              <a:gd name="connsiteY51" fmla="*/ 7306 h 9850"/>
              <a:gd name="connsiteX52" fmla="*/ 9901 w 10000"/>
              <a:gd name="connsiteY52" fmla="*/ 6608 h 9850"/>
              <a:gd name="connsiteX53" fmla="*/ 10000 w 10000"/>
              <a:gd name="connsiteY53" fmla="*/ 6608 h 9850"/>
              <a:gd name="connsiteX0" fmla="*/ 0 w 9817"/>
              <a:gd name="connsiteY0" fmla="*/ 9570 h 9570"/>
              <a:gd name="connsiteX1" fmla="*/ 95 w 9817"/>
              <a:gd name="connsiteY1" fmla="*/ 9417 h 9570"/>
              <a:gd name="connsiteX2" fmla="*/ 272 w 9817"/>
              <a:gd name="connsiteY2" fmla="*/ 7292 h 9570"/>
              <a:gd name="connsiteX3" fmla="*/ 372 w 9817"/>
              <a:gd name="connsiteY3" fmla="*/ 6431 h 9570"/>
              <a:gd name="connsiteX4" fmla="*/ 451 w 9817"/>
              <a:gd name="connsiteY4" fmla="*/ 7292 h 9570"/>
              <a:gd name="connsiteX5" fmla="*/ 553 w 9817"/>
              <a:gd name="connsiteY5" fmla="*/ 7417 h 9570"/>
              <a:gd name="connsiteX6" fmla="*/ 733 w 9817"/>
              <a:gd name="connsiteY6" fmla="*/ 6988 h 9570"/>
              <a:gd name="connsiteX7" fmla="*/ 828 w 9817"/>
              <a:gd name="connsiteY7" fmla="*/ 7417 h 9570"/>
              <a:gd name="connsiteX8" fmla="*/ 911 w 9817"/>
              <a:gd name="connsiteY8" fmla="*/ 6860 h 9570"/>
              <a:gd name="connsiteX9" fmla="*/ 1007 w 9817"/>
              <a:gd name="connsiteY9" fmla="*/ 7292 h 9570"/>
              <a:gd name="connsiteX10" fmla="*/ 1183 w 9817"/>
              <a:gd name="connsiteY10" fmla="*/ 6582 h 9570"/>
              <a:gd name="connsiteX11" fmla="*/ 1282 w 9817"/>
              <a:gd name="connsiteY11" fmla="*/ 6988 h 9570"/>
              <a:gd name="connsiteX12" fmla="*/ 1383 w 9817"/>
              <a:gd name="connsiteY12" fmla="*/ 6709 h 9570"/>
              <a:gd name="connsiteX13" fmla="*/ 1460 w 9817"/>
              <a:gd name="connsiteY13" fmla="*/ 7138 h 9570"/>
              <a:gd name="connsiteX14" fmla="*/ 1654 w 9817"/>
              <a:gd name="connsiteY14" fmla="*/ 6000 h 9570"/>
              <a:gd name="connsiteX15" fmla="*/ 1740 w 9817"/>
              <a:gd name="connsiteY15" fmla="*/ 6709 h 9570"/>
              <a:gd name="connsiteX16" fmla="*/ 1838 w 9817"/>
              <a:gd name="connsiteY16" fmla="*/ 6860 h 9570"/>
              <a:gd name="connsiteX17" fmla="*/ 1913 w 9817"/>
              <a:gd name="connsiteY17" fmla="*/ 7292 h 9570"/>
              <a:gd name="connsiteX18" fmla="*/ 2021 w 9817"/>
              <a:gd name="connsiteY18" fmla="*/ 6582 h 9570"/>
              <a:gd name="connsiteX19" fmla="*/ 2200 w 9817"/>
              <a:gd name="connsiteY19" fmla="*/ 7138 h 9570"/>
              <a:gd name="connsiteX20" fmla="*/ 2292 w 9817"/>
              <a:gd name="connsiteY20" fmla="*/ 7292 h 9570"/>
              <a:gd name="connsiteX21" fmla="*/ 2389 w 9817"/>
              <a:gd name="connsiteY21" fmla="*/ 6988 h 9570"/>
              <a:gd name="connsiteX22" fmla="*/ 6411 w 9817"/>
              <a:gd name="connsiteY22" fmla="*/ 7999 h 9570"/>
              <a:gd name="connsiteX23" fmla="*/ 6510 w 9817"/>
              <a:gd name="connsiteY23" fmla="*/ 7138 h 9570"/>
              <a:gd name="connsiteX24" fmla="*/ 6604 w 9817"/>
              <a:gd name="connsiteY24" fmla="*/ 7417 h 9570"/>
              <a:gd name="connsiteX25" fmla="*/ 6694 w 9817"/>
              <a:gd name="connsiteY25" fmla="*/ 6709 h 9570"/>
              <a:gd name="connsiteX26" fmla="*/ 6885 w 9817"/>
              <a:gd name="connsiteY26" fmla="*/ 6431 h 9570"/>
              <a:gd name="connsiteX27" fmla="*/ 6963 w 9817"/>
              <a:gd name="connsiteY27" fmla="*/ 6988 h 9570"/>
              <a:gd name="connsiteX28" fmla="*/ 7064 w 9817"/>
              <a:gd name="connsiteY28" fmla="*/ 7138 h 9570"/>
              <a:gd name="connsiteX29" fmla="*/ 7144 w 9817"/>
              <a:gd name="connsiteY29" fmla="*/ 8279 h 9570"/>
              <a:gd name="connsiteX30" fmla="*/ 7338 w 9817"/>
              <a:gd name="connsiteY30" fmla="*/ 8152 h 9570"/>
              <a:gd name="connsiteX31" fmla="*/ 7418 w 9817"/>
              <a:gd name="connsiteY31" fmla="*/ 7570 h 9570"/>
              <a:gd name="connsiteX32" fmla="*/ 7518 w 9817"/>
              <a:gd name="connsiteY32" fmla="*/ 9139 h 9570"/>
              <a:gd name="connsiteX33" fmla="*/ 7620 w 9817"/>
              <a:gd name="connsiteY33" fmla="*/ 3570 h 9570"/>
              <a:gd name="connsiteX34" fmla="*/ 7797 w 9817"/>
              <a:gd name="connsiteY34" fmla="*/ 0 h 9570"/>
              <a:gd name="connsiteX35" fmla="*/ 7895 w 9817"/>
              <a:gd name="connsiteY35" fmla="*/ 1722 h 9570"/>
              <a:gd name="connsiteX36" fmla="*/ 7969 w 9817"/>
              <a:gd name="connsiteY36" fmla="*/ 1138 h 9570"/>
              <a:gd name="connsiteX37" fmla="*/ 8072 w 9817"/>
              <a:gd name="connsiteY37" fmla="*/ 2710 h 9570"/>
              <a:gd name="connsiteX38" fmla="*/ 8253 w 9817"/>
              <a:gd name="connsiteY38" fmla="*/ 2279 h 9570"/>
              <a:gd name="connsiteX39" fmla="*/ 8346 w 9817"/>
              <a:gd name="connsiteY39" fmla="*/ 2279 h 9570"/>
              <a:gd name="connsiteX40" fmla="*/ 8435 w 9817"/>
              <a:gd name="connsiteY40" fmla="*/ 2556 h 9570"/>
              <a:gd name="connsiteX41" fmla="*/ 8526 w 9817"/>
              <a:gd name="connsiteY41" fmla="*/ 3417 h 9570"/>
              <a:gd name="connsiteX42" fmla="*/ 8706 w 9817"/>
              <a:gd name="connsiteY42" fmla="*/ 2126 h 9570"/>
              <a:gd name="connsiteX43" fmla="*/ 8807 w 9817"/>
              <a:gd name="connsiteY43" fmla="*/ 2710 h 9570"/>
              <a:gd name="connsiteX44" fmla="*/ 8886 w 9817"/>
              <a:gd name="connsiteY44" fmla="*/ 2556 h 9570"/>
              <a:gd name="connsiteX45" fmla="*/ 8986 w 9817"/>
              <a:gd name="connsiteY45" fmla="*/ 1292 h 9570"/>
              <a:gd name="connsiteX46" fmla="*/ 9167 w 9817"/>
              <a:gd name="connsiteY46" fmla="*/ 1570 h 9570"/>
              <a:gd name="connsiteX47" fmla="*/ 9259 w 9817"/>
              <a:gd name="connsiteY47" fmla="*/ 711 h 9570"/>
              <a:gd name="connsiteX48" fmla="*/ 9360 w 9817"/>
              <a:gd name="connsiteY48" fmla="*/ 5415 h 9570"/>
              <a:gd name="connsiteX49" fmla="*/ 9440 w 9817"/>
              <a:gd name="connsiteY49" fmla="*/ 7417 h 9570"/>
              <a:gd name="connsiteX50" fmla="*/ 9635 w 9817"/>
              <a:gd name="connsiteY50" fmla="*/ 7417 h 9570"/>
              <a:gd name="connsiteX51" fmla="*/ 9718 w 9817"/>
              <a:gd name="connsiteY51" fmla="*/ 6709 h 9570"/>
              <a:gd name="connsiteX52" fmla="*/ 9817 w 9817"/>
              <a:gd name="connsiteY52" fmla="*/ 6709 h 9570"/>
              <a:gd name="connsiteX0" fmla="*/ 0 w 9903"/>
              <a:gd name="connsiteY0" fmla="*/ 9840 h 9840"/>
              <a:gd name="connsiteX1" fmla="*/ 180 w 9903"/>
              <a:gd name="connsiteY1" fmla="*/ 7620 h 9840"/>
              <a:gd name="connsiteX2" fmla="*/ 282 w 9903"/>
              <a:gd name="connsiteY2" fmla="*/ 6720 h 9840"/>
              <a:gd name="connsiteX3" fmla="*/ 362 w 9903"/>
              <a:gd name="connsiteY3" fmla="*/ 7620 h 9840"/>
              <a:gd name="connsiteX4" fmla="*/ 466 w 9903"/>
              <a:gd name="connsiteY4" fmla="*/ 7750 h 9840"/>
              <a:gd name="connsiteX5" fmla="*/ 650 w 9903"/>
              <a:gd name="connsiteY5" fmla="*/ 7302 h 9840"/>
              <a:gd name="connsiteX6" fmla="*/ 746 w 9903"/>
              <a:gd name="connsiteY6" fmla="*/ 7750 h 9840"/>
              <a:gd name="connsiteX7" fmla="*/ 831 w 9903"/>
              <a:gd name="connsiteY7" fmla="*/ 7168 h 9840"/>
              <a:gd name="connsiteX8" fmla="*/ 929 w 9903"/>
              <a:gd name="connsiteY8" fmla="*/ 7620 h 9840"/>
              <a:gd name="connsiteX9" fmla="*/ 1108 w 9903"/>
              <a:gd name="connsiteY9" fmla="*/ 6878 h 9840"/>
              <a:gd name="connsiteX10" fmla="*/ 1209 w 9903"/>
              <a:gd name="connsiteY10" fmla="*/ 7302 h 9840"/>
              <a:gd name="connsiteX11" fmla="*/ 1312 w 9903"/>
              <a:gd name="connsiteY11" fmla="*/ 7010 h 9840"/>
              <a:gd name="connsiteX12" fmla="*/ 1390 w 9903"/>
              <a:gd name="connsiteY12" fmla="*/ 7459 h 9840"/>
              <a:gd name="connsiteX13" fmla="*/ 1588 w 9903"/>
              <a:gd name="connsiteY13" fmla="*/ 6270 h 9840"/>
              <a:gd name="connsiteX14" fmla="*/ 1675 w 9903"/>
              <a:gd name="connsiteY14" fmla="*/ 7010 h 9840"/>
              <a:gd name="connsiteX15" fmla="*/ 1775 w 9903"/>
              <a:gd name="connsiteY15" fmla="*/ 7168 h 9840"/>
              <a:gd name="connsiteX16" fmla="*/ 1852 w 9903"/>
              <a:gd name="connsiteY16" fmla="*/ 7620 h 9840"/>
              <a:gd name="connsiteX17" fmla="*/ 1962 w 9903"/>
              <a:gd name="connsiteY17" fmla="*/ 6878 h 9840"/>
              <a:gd name="connsiteX18" fmla="*/ 2144 w 9903"/>
              <a:gd name="connsiteY18" fmla="*/ 7459 h 9840"/>
              <a:gd name="connsiteX19" fmla="*/ 2238 w 9903"/>
              <a:gd name="connsiteY19" fmla="*/ 7620 h 9840"/>
              <a:gd name="connsiteX20" fmla="*/ 2337 w 9903"/>
              <a:gd name="connsiteY20" fmla="*/ 7302 h 9840"/>
              <a:gd name="connsiteX21" fmla="*/ 6434 w 9903"/>
              <a:gd name="connsiteY21" fmla="*/ 8358 h 9840"/>
              <a:gd name="connsiteX22" fmla="*/ 6534 w 9903"/>
              <a:gd name="connsiteY22" fmla="*/ 7459 h 9840"/>
              <a:gd name="connsiteX23" fmla="*/ 6630 w 9903"/>
              <a:gd name="connsiteY23" fmla="*/ 7750 h 9840"/>
              <a:gd name="connsiteX24" fmla="*/ 6722 w 9903"/>
              <a:gd name="connsiteY24" fmla="*/ 7010 h 9840"/>
              <a:gd name="connsiteX25" fmla="*/ 6916 w 9903"/>
              <a:gd name="connsiteY25" fmla="*/ 6720 h 9840"/>
              <a:gd name="connsiteX26" fmla="*/ 6996 w 9903"/>
              <a:gd name="connsiteY26" fmla="*/ 7302 h 9840"/>
              <a:gd name="connsiteX27" fmla="*/ 7099 w 9903"/>
              <a:gd name="connsiteY27" fmla="*/ 7459 h 9840"/>
              <a:gd name="connsiteX28" fmla="*/ 7180 w 9903"/>
              <a:gd name="connsiteY28" fmla="*/ 8651 h 9840"/>
              <a:gd name="connsiteX29" fmla="*/ 7378 w 9903"/>
              <a:gd name="connsiteY29" fmla="*/ 8518 h 9840"/>
              <a:gd name="connsiteX30" fmla="*/ 7459 w 9903"/>
              <a:gd name="connsiteY30" fmla="*/ 7910 h 9840"/>
              <a:gd name="connsiteX31" fmla="*/ 7561 w 9903"/>
              <a:gd name="connsiteY31" fmla="*/ 9550 h 9840"/>
              <a:gd name="connsiteX32" fmla="*/ 7665 w 9903"/>
              <a:gd name="connsiteY32" fmla="*/ 3730 h 9840"/>
              <a:gd name="connsiteX33" fmla="*/ 7845 w 9903"/>
              <a:gd name="connsiteY33" fmla="*/ 0 h 9840"/>
              <a:gd name="connsiteX34" fmla="*/ 7945 w 9903"/>
              <a:gd name="connsiteY34" fmla="*/ 1799 h 9840"/>
              <a:gd name="connsiteX35" fmla="*/ 8021 w 9903"/>
              <a:gd name="connsiteY35" fmla="*/ 1189 h 9840"/>
              <a:gd name="connsiteX36" fmla="*/ 8125 w 9903"/>
              <a:gd name="connsiteY36" fmla="*/ 2832 h 9840"/>
              <a:gd name="connsiteX37" fmla="*/ 8310 w 9903"/>
              <a:gd name="connsiteY37" fmla="*/ 2381 h 9840"/>
              <a:gd name="connsiteX38" fmla="*/ 8405 w 9903"/>
              <a:gd name="connsiteY38" fmla="*/ 2381 h 9840"/>
              <a:gd name="connsiteX39" fmla="*/ 8495 w 9903"/>
              <a:gd name="connsiteY39" fmla="*/ 2671 h 9840"/>
              <a:gd name="connsiteX40" fmla="*/ 8588 w 9903"/>
              <a:gd name="connsiteY40" fmla="*/ 3571 h 9840"/>
              <a:gd name="connsiteX41" fmla="*/ 8771 w 9903"/>
              <a:gd name="connsiteY41" fmla="*/ 2222 h 9840"/>
              <a:gd name="connsiteX42" fmla="*/ 8874 w 9903"/>
              <a:gd name="connsiteY42" fmla="*/ 2832 h 9840"/>
              <a:gd name="connsiteX43" fmla="*/ 8955 w 9903"/>
              <a:gd name="connsiteY43" fmla="*/ 2671 h 9840"/>
              <a:gd name="connsiteX44" fmla="*/ 9057 w 9903"/>
              <a:gd name="connsiteY44" fmla="*/ 1350 h 9840"/>
              <a:gd name="connsiteX45" fmla="*/ 9241 w 9903"/>
              <a:gd name="connsiteY45" fmla="*/ 1641 h 9840"/>
              <a:gd name="connsiteX46" fmla="*/ 9335 w 9903"/>
              <a:gd name="connsiteY46" fmla="*/ 743 h 9840"/>
              <a:gd name="connsiteX47" fmla="*/ 9437 w 9903"/>
              <a:gd name="connsiteY47" fmla="*/ 5658 h 9840"/>
              <a:gd name="connsiteX48" fmla="*/ 9519 w 9903"/>
              <a:gd name="connsiteY48" fmla="*/ 7750 h 9840"/>
              <a:gd name="connsiteX49" fmla="*/ 9718 w 9903"/>
              <a:gd name="connsiteY49" fmla="*/ 7750 h 9840"/>
              <a:gd name="connsiteX50" fmla="*/ 9802 w 9903"/>
              <a:gd name="connsiteY50" fmla="*/ 7010 h 9840"/>
              <a:gd name="connsiteX51" fmla="*/ 9903 w 9903"/>
              <a:gd name="connsiteY51" fmla="*/ 7010 h 9840"/>
              <a:gd name="connsiteX0" fmla="*/ 0 w 9818"/>
              <a:gd name="connsiteY0" fmla="*/ 7744 h 9705"/>
              <a:gd name="connsiteX1" fmla="*/ 103 w 9818"/>
              <a:gd name="connsiteY1" fmla="*/ 6829 h 9705"/>
              <a:gd name="connsiteX2" fmla="*/ 184 w 9818"/>
              <a:gd name="connsiteY2" fmla="*/ 7744 h 9705"/>
              <a:gd name="connsiteX3" fmla="*/ 289 w 9818"/>
              <a:gd name="connsiteY3" fmla="*/ 7876 h 9705"/>
              <a:gd name="connsiteX4" fmla="*/ 474 w 9818"/>
              <a:gd name="connsiteY4" fmla="*/ 7421 h 9705"/>
              <a:gd name="connsiteX5" fmla="*/ 571 w 9818"/>
              <a:gd name="connsiteY5" fmla="*/ 7876 h 9705"/>
              <a:gd name="connsiteX6" fmla="*/ 657 w 9818"/>
              <a:gd name="connsiteY6" fmla="*/ 7285 h 9705"/>
              <a:gd name="connsiteX7" fmla="*/ 756 w 9818"/>
              <a:gd name="connsiteY7" fmla="*/ 7744 h 9705"/>
              <a:gd name="connsiteX8" fmla="*/ 937 w 9818"/>
              <a:gd name="connsiteY8" fmla="*/ 6990 h 9705"/>
              <a:gd name="connsiteX9" fmla="*/ 1039 w 9818"/>
              <a:gd name="connsiteY9" fmla="*/ 7421 h 9705"/>
              <a:gd name="connsiteX10" fmla="*/ 1143 w 9818"/>
              <a:gd name="connsiteY10" fmla="*/ 7124 h 9705"/>
              <a:gd name="connsiteX11" fmla="*/ 1222 w 9818"/>
              <a:gd name="connsiteY11" fmla="*/ 7580 h 9705"/>
              <a:gd name="connsiteX12" fmla="*/ 1422 w 9818"/>
              <a:gd name="connsiteY12" fmla="*/ 6372 h 9705"/>
              <a:gd name="connsiteX13" fmla="*/ 1509 w 9818"/>
              <a:gd name="connsiteY13" fmla="*/ 7124 h 9705"/>
              <a:gd name="connsiteX14" fmla="*/ 1610 w 9818"/>
              <a:gd name="connsiteY14" fmla="*/ 7285 h 9705"/>
              <a:gd name="connsiteX15" fmla="*/ 1688 w 9818"/>
              <a:gd name="connsiteY15" fmla="*/ 7744 h 9705"/>
              <a:gd name="connsiteX16" fmla="*/ 1799 w 9818"/>
              <a:gd name="connsiteY16" fmla="*/ 6990 h 9705"/>
              <a:gd name="connsiteX17" fmla="*/ 1983 w 9818"/>
              <a:gd name="connsiteY17" fmla="*/ 7580 h 9705"/>
              <a:gd name="connsiteX18" fmla="*/ 2078 w 9818"/>
              <a:gd name="connsiteY18" fmla="*/ 7744 h 9705"/>
              <a:gd name="connsiteX19" fmla="*/ 2178 w 9818"/>
              <a:gd name="connsiteY19" fmla="*/ 7421 h 9705"/>
              <a:gd name="connsiteX20" fmla="*/ 6315 w 9818"/>
              <a:gd name="connsiteY20" fmla="*/ 8494 h 9705"/>
              <a:gd name="connsiteX21" fmla="*/ 6416 w 9818"/>
              <a:gd name="connsiteY21" fmla="*/ 7580 h 9705"/>
              <a:gd name="connsiteX22" fmla="*/ 6513 w 9818"/>
              <a:gd name="connsiteY22" fmla="*/ 7876 h 9705"/>
              <a:gd name="connsiteX23" fmla="*/ 6606 w 9818"/>
              <a:gd name="connsiteY23" fmla="*/ 7124 h 9705"/>
              <a:gd name="connsiteX24" fmla="*/ 6802 w 9818"/>
              <a:gd name="connsiteY24" fmla="*/ 6829 h 9705"/>
              <a:gd name="connsiteX25" fmla="*/ 6883 w 9818"/>
              <a:gd name="connsiteY25" fmla="*/ 7421 h 9705"/>
              <a:gd name="connsiteX26" fmla="*/ 6987 w 9818"/>
              <a:gd name="connsiteY26" fmla="*/ 7580 h 9705"/>
              <a:gd name="connsiteX27" fmla="*/ 7068 w 9818"/>
              <a:gd name="connsiteY27" fmla="*/ 8792 h 9705"/>
              <a:gd name="connsiteX28" fmla="*/ 7268 w 9818"/>
              <a:gd name="connsiteY28" fmla="*/ 8657 h 9705"/>
              <a:gd name="connsiteX29" fmla="*/ 7350 w 9818"/>
              <a:gd name="connsiteY29" fmla="*/ 8039 h 9705"/>
              <a:gd name="connsiteX30" fmla="*/ 7453 w 9818"/>
              <a:gd name="connsiteY30" fmla="*/ 9705 h 9705"/>
              <a:gd name="connsiteX31" fmla="*/ 7558 w 9818"/>
              <a:gd name="connsiteY31" fmla="*/ 3791 h 9705"/>
              <a:gd name="connsiteX32" fmla="*/ 7740 w 9818"/>
              <a:gd name="connsiteY32" fmla="*/ 0 h 9705"/>
              <a:gd name="connsiteX33" fmla="*/ 7841 w 9818"/>
              <a:gd name="connsiteY33" fmla="*/ 1828 h 9705"/>
              <a:gd name="connsiteX34" fmla="*/ 7918 w 9818"/>
              <a:gd name="connsiteY34" fmla="*/ 1208 h 9705"/>
              <a:gd name="connsiteX35" fmla="*/ 8023 w 9818"/>
              <a:gd name="connsiteY35" fmla="*/ 2878 h 9705"/>
              <a:gd name="connsiteX36" fmla="*/ 8209 w 9818"/>
              <a:gd name="connsiteY36" fmla="*/ 2420 h 9705"/>
              <a:gd name="connsiteX37" fmla="*/ 8305 w 9818"/>
              <a:gd name="connsiteY37" fmla="*/ 2420 h 9705"/>
              <a:gd name="connsiteX38" fmla="*/ 8396 w 9818"/>
              <a:gd name="connsiteY38" fmla="*/ 2714 h 9705"/>
              <a:gd name="connsiteX39" fmla="*/ 8490 w 9818"/>
              <a:gd name="connsiteY39" fmla="*/ 3629 h 9705"/>
              <a:gd name="connsiteX40" fmla="*/ 8675 w 9818"/>
              <a:gd name="connsiteY40" fmla="*/ 2258 h 9705"/>
              <a:gd name="connsiteX41" fmla="*/ 8779 w 9818"/>
              <a:gd name="connsiteY41" fmla="*/ 2878 h 9705"/>
              <a:gd name="connsiteX42" fmla="*/ 8861 w 9818"/>
              <a:gd name="connsiteY42" fmla="*/ 2714 h 9705"/>
              <a:gd name="connsiteX43" fmla="*/ 8964 w 9818"/>
              <a:gd name="connsiteY43" fmla="*/ 1372 h 9705"/>
              <a:gd name="connsiteX44" fmla="*/ 9150 w 9818"/>
              <a:gd name="connsiteY44" fmla="*/ 1668 h 9705"/>
              <a:gd name="connsiteX45" fmla="*/ 9244 w 9818"/>
              <a:gd name="connsiteY45" fmla="*/ 755 h 9705"/>
              <a:gd name="connsiteX46" fmla="*/ 9347 w 9818"/>
              <a:gd name="connsiteY46" fmla="*/ 5750 h 9705"/>
              <a:gd name="connsiteX47" fmla="*/ 9430 w 9818"/>
              <a:gd name="connsiteY47" fmla="*/ 7876 h 9705"/>
              <a:gd name="connsiteX48" fmla="*/ 9631 w 9818"/>
              <a:gd name="connsiteY48" fmla="*/ 7876 h 9705"/>
              <a:gd name="connsiteX49" fmla="*/ 9716 w 9818"/>
              <a:gd name="connsiteY49" fmla="*/ 7124 h 9705"/>
              <a:gd name="connsiteX50" fmla="*/ 9818 w 9818"/>
              <a:gd name="connsiteY50" fmla="*/ 7124 h 9705"/>
              <a:gd name="connsiteX0" fmla="*/ 0 w 9895"/>
              <a:gd name="connsiteY0" fmla="*/ 7037 h 10000"/>
              <a:gd name="connsiteX1" fmla="*/ 82 w 9895"/>
              <a:gd name="connsiteY1" fmla="*/ 7979 h 10000"/>
              <a:gd name="connsiteX2" fmla="*/ 189 w 9895"/>
              <a:gd name="connsiteY2" fmla="*/ 8115 h 10000"/>
              <a:gd name="connsiteX3" fmla="*/ 378 w 9895"/>
              <a:gd name="connsiteY3" fmla="*/ 7647 h 10000"/>
              <a:gd name="connsiteX4" fmla="*/ 477 w 9895"/>
              <a:gd name="connsiteY4" fmla="*/ 8115 h 10000"/>
              <a:gd name="connsiteX5" fmla="*/ 564 w 9895"/>
              <a:gd name="connsiteY5" fmla="*/ 7506 h 10000"/>
              <a:gd name="connsiteX6" fmla="*/ 665 w 9895"/>
              <a:gd name="connsiteY6" fmla="*/ 7979 h 10000"/>
              <a:gd name="connsiteX7" fmla="*/ 849 w 9895"/>
              <a:gd name="connsiteY7" fmla="*/ 7202 h 10000"/>
              <a:gd name="connsiteX8" fmla="*/ 953 w 9895"/>
              <a:gd name="connsiteY8" fmla="*/ 7647 h 10000"/>
              <a:gd name="connsiteX9" fmla="*/ 1059 w 9895"/>
              <a:gd name="connsiteY9" fmla="*/ 7341 h 10000"/>
              <a:gd name="connsiteX10" fmla="*/ 1140 w 9895"/>
              <a:gd name="connsiteY10" fmla="*/ 7810 h 10000"/>
              <a:gd name="connsiteX11" fmla="*/ 1343 w 9895"/>
              <a:gd name="connsiteY11" fmla="*/ 6566 h 10000"/>
              <a:gd name="connsiteX12" fmla="*/ 1432 w 9895"/>
              <a:gd name="connsiteY12" fmla="*/ 7341 h 10000"/>
              <a:gd name="connsiteX13" fmla="*/ 1535 w 9895"/>
              <a:gd name="connsiteY13" fmla="*/ 7506 h 10000"/>
              <a:gd name="connsiteX14" fmla="*/ 1614 w 9895"/>
              <a:gd name="connsiteY14" fmla="*/ 7979 h 10000"/>
              <a:gd name="connsiteX15" fmla="*/ 1727 w 9895"/>
              <a:gd name="connsiteY15" fmla="*/ 7202 h 10000"/>
              <a:gd name="connsiteX16" fmla="*/ 1915 w 9895"/>
              <a:gd name="connsiteY16" fmla="*/ 7810 h 10000"/>
              <a:gd name="connsiteX17" fmla="*/ 2012 w 9895"/>
              <a:gd name="connsiteY17" fmla="*/ 7979 h 10000"/>
              <a:gd name="connsiteX18" fmla="*/ 2113 w 9895"/>
              <a:gd name="connsiteY18" fmla="*/ 7647 h 10000"/>
              <a:gd name="connsiteX19" fmla="*/ 6327 w 9895"/>
              <a:gd name="connsiteY19" fmla="*/ 8752 h 10000"/>
              <a:gd name="connsiteX20" fmla="*/ 6430 w 9895"/>
              <a:gd name="connsiteY20" fmla="*/ 7810 h 10000"/>
              <a:gd name="connsiteX21" fmla="*/ 6529 w 9895"/>
              <a:gd name="connsiteY21" fmla="*/ 8115 h 10000"/>
              <a:gd name="connsiteX22" fmla="*/ 6623 w 9895"/>
              <a:gd name="connsiteY22" fmla="*/ 7341 h 10000"/>
              <a:gd name="connsiteX23" fmla="*/ 6823 w 9895"/>
              <a:gd name="connsiteY23" fmla="*/ 7037 h 10000"/>
              <a:gd name="connsiteX24" fmla="*/ 6906 w 9895"/>
              <a:gd name="connsiteY24" fmla="*/ 7647 h 10000"/>
              <a:gd name="connsiteX25" fmla="*/ 7012 w 9895"/>
              <a:gd name="connsiteY25" fmla="*/ 7810 h 10000"/>
              <a:gd name="connsiteX26" fmla="*/ 7094 w 9895"/>
              <a:gd name="connsiteY26" fmla="*/ 9059 h 10000"/>
              <a:gd name="connsiteX27" fmla="*/ 7298 w 9895"/>
              <a:gd name="connsiteY27" fmla="*/ 8920 h 10000"/>
              <a:gd name="connsiteX28" fmla="*/ 7381 w 9895"/>
              <a:gd name="connsiteY28" fmla="*/ 8283 h 10000"/>
              <a:gd name="connsiteX29" fmla="*/ 7486 w 9895"/>
              <a:gd name="connsiteY29" fmla="*/ 10000 h 10000"/>
              <a:gd name="connsiteX30" fmla="*/ 7593 w 9895"/>
              <a:gd name="connsiteY30" fmla="*/ 3906 h 10000"/>
              <a:gd name="connsiteX31" fmla="*/ 7778 w 9895"/>
              <a:gd name="connsiteY31" fmla="*/ 0 h 10000"/>
              <a:gd name="connsiteX32" fmla="*/ 7881 w 9895"/>
              <a:gd name="connsiteY32" fmla="*/ 1884 h 10000"/>
              <a:gd name="connsiteX33" fmla="*/ 7960 w 9895"/>
              <a:gd name="connsiteY33" fmla="*/ 1245 h 10000"/>
              <a:gd name="connsiteX34" fmla="*/ 8067 w 9895"/>
              <a:gd name="connsiteY34" fmla="*/ 2965 h 10000"/>
              <a:gd name="connsiteX35" fmla="*/ 8256 w 9895"/>
              <a:gd name="connsiteY35" fmla="*/ 2494 h 10000"/>
              <a:gd name="connsiteX36" fmla="*/ 8354 w 9895"/>
              <a:gd name="connsiteY36" fmla="*/ 2494 h 10000"/>
              <a:gd name="connsiteX37" fmla="*/ 8447 w 9895"/>
              <a:gd name="connsiteY37" fmla="*/ 2796 h 10000"/>
              <a:gd name="connsiteX38" fmla="*/ 8542 w 9895"/>
              <a:gd name="connsiteY38" fmla="*/ 3739 h 10000"/>
              <a:gd name="connsiteX39" fmla="*/ 8731 w 9895"/>
              <a:gd name="connsiteY39" fmla="*/ 2327 h 10000"/>
              <a:gd name="connsiteX40" fmla="*/ 8837 w 9895"/>
              <a:gd name="connsiteY40" fmla="*/ 2965 h 10000"/>
              <a:gd name="connsiteX41" fmla="*/ 8920 w 9895"/>
              <a:gd name="connsiteY41" fmla="*/ 2796 h 10000"/>
              <a:gd name="connsiteX42" fmla="*/ 9025 w 9895"/>
              <a:gd name="connsiteY42" fmla="*/ 1414 h 10000"/>
              <a:gd name="connsiteX43" fmla="*/ 9215 w 9895"/>
              <a:gd name="connsiteY43" fmla="*/ 1719 h 10000"/>
              <a:gd name="connsiteX44" fmla="*/ 9310 w 9895"/>
              <a:gd name="connsiteY44" fmla="*/ 778 h 10000"/>
              <a:gd name="connsiteX45" fmla="*/ 9415 w 9895"/>
              <a:gd name="connsiteY45" fmla="*/ 5925 h 10000"/>
              <a:gd name="connsiteX46" fmla="*/ 9500 w 9895"/>
              <a:gd name="connsiteY46" fmla="*/ 8115 h 10000"/>
              <a:gd name="connsiteX47" fmla="*/ 9705 w 9895"/>
              <a:gd name="connsiteY47" fmla="*/ 8115 h 10000"/>
              <a:gd name="connsiteX48" fmla="*/ 9791 w 9895"/>
              <a:gd name="connsiteY48" fmla="*/ 7341 h 10000"/>
              <a:gd name="connsiteX49" fmla="*/ 9895 w 9895"/>
              <a:gd name="connsiteY49" fmla="*/ 7341 h 10000"/>
              <a:gd name="connsiteX0" fmla="*/ 0 w 9917"/>
              <a:gd name="connsiteY0" fmla="*/ 7979 h 10000"/>
              <a:gd name="connsiteX1" fmla="*/ 108 w 9917"/>
              <a:gd name="connsiteY1" fmla="*/ 8115 h 10000"/>
              <a:gd name="connsiteX2" fmla="*/ 299 w 9917"/>
              <a:gd name="connsiteY2" fmla="*/ 7647 h 10000"/>
              <a:gd name="connsiteX3" fmla="*/ 399 w 9917"/>
              <a:gd name="connsiteY3" fmla="*/ 8115 h 10000"/>
              <a:gd name="connsiteX4" fmla="*/ 487 w 9917"/>
              <a:gd name="connsiteY4" fmla="*/ 7506 h 10000"/>
              <a:gd name="connsiteX5" fmla="*/ 589 w 9917"/>
              <a:gd name="connsiteY5" fmla="*/ 7979 h 10000"/>
              <a:gd name="connsiteX6" fmla="*/ 775 w 9917"/>
              <a:gd name="connsiteY6" fmla="*/ 7202 h 10000"/>
              <a:gd name="connsiteX7" fmla="*/ 880 w 9917"/>
              <a:gd name="connsiteY7" fmla="*/ 7647 h 10000"/>
              <a:gd name="connsiteX8" fmla="*/ 987 w 9917"/>
              <a:gd name="connsiteY8" fmla="*/ 7341 h 10000"/>
              <a:gd name="connsiteX9" fmla="*/ 1069 w 9917"/>
              <a:gd name="connsiteY9" fmla="*/ 7810 h 10000"/>
              <a:gd name="connsiteX10" fmla="*/ 1274 w 9917"/>
              <a:gd name="connsiteY10" fmla="*/ 6566 h 10000"/>
              <a:gd name="connsiteX11" fmla="*/ 1364 w 9917"/>
              <a:gd name="connsiteY11" fmla="*/ 7341 h 10000"/>
              <a:gd name="connsiteX12" fmla="*/ 1468 w 9917"/>
              <a:gd name="connsiteY12" fmla="*/ 7506 h 10000"/>
              <a:gd name="connsiteX13" fmla="*/ 1548 w 9917"/>
              <a:gd name="connsiteY13" fmla="*/ 7979 h 10000"/>
              <a:gd name="connsiteX14" fmla="*/ 1662 w 9917"/>
              <a:gd name="connsiteY14" fmla="*/ 7202 h 10000"/>
              <a:gd name="connsiteX15" fmla="*/ 1852 w 9917"/>
              <a:gd name="connsiteY15" fmla="*/ 7810 h 10000"/>
              <a:gd name="connsiteX16" fmla="*/ 1950 w 9917"/>
              <a:gd name="connsiteY16" fmla="*/ 7979 h 10000"/>
              <a:gd name="connsiteX17" fmla="*/ 2052 w 9917"/>
              <a:gd name="connsiteY17" fmla="*/ 7647 h 10000"/>
              <a:gd name="connsiteX18" fmla="*/ 6311 w 9917"/>
              <a:gd name="connsiteY18" fmla="*/ 8752 h 10000"/>
              <a:gd name="connsiteX19" fmla="*/ 6415 w 9917"/>
              <a:gd name="connsiteY19" fmla="*/ 7810 h 10000"/>
              <a:gd name="connsiteX20" fmla="*/ 6515 w 9917"/>
              <a:gd name="connsiteY20" fmla="*/ 8115 h 10000"/>
              <a:gd name="connsiteX21" fmla="*/ 6610 w 9917"/>
              <a:gd name="connsiteY21" fmla="*/ 7341 h 10000"/>
              <a:gd name="connsiteX22" fmla="*/ 6812 w 9917"/>
              <a:gd name="connsiteY22" fmla="*/ 7037 h 10000"/>
              <a:gd name="connsiteX23" fmla="*/ 6896 w 9917"/>
              <a:gd name="connsiteY23" fmla="*/ 7647 h 10000"/>
              <a:gd name="connsiteX24" fmla="*/ 7003 w 9917"/>
              <a:gd name="connsiteY24" fmla="*/ 7810 h 10000"/>
              <a:gd name="connsiteX25" fmla="*/ 7086 w 9917"/>
              <a:gd name="connsiteY25" fmla="*/ 9059 h 10000"/>
              <a:gd name="connsiteX26" fmla="*/ 7292 w 9917"/>
              <a:gd name="connsiteY26" fmla="*/ 8920 h 10000"/>
              <a:gd name="connsiteX27" fmla="*/ 7376 w 9917"/>
              <a:gd name="connsiteY27" fmla="*/ 8283 h 10000"/>
              <a:gd name="connsiteX28" fmla="*/ 7482 w 9917"/>
              <a:gd name="connsiteY28" fmla="*/ 10000 h 10000"/>
              <a:gd name="connsiteX29" fmla="*/ 7591 w 9917"/>
              <a:gd name="connsiteY29" fmla="*/ 3906 h 10000"/>
              <a:gd name="connsiteX30" fmla="*/ 7778 w 9917"/>
              <a:gd name="connsiteY30" fmla="*/ 0 h 10000"/>
              <a:gd name="connsiteX31" fmla="*/ 7882 w 9917"/>
              <a:gd name="connsiteY31" fmla="*/ 1884 h 10000"/>
              <a:gd name="connsiteX32" fmla="*/ 7961 w 9917"/>
              <a:gd name="connsiteY32" fmla="*/ 1245 h 10000"/>
              <a:gd name="connsiteX33" fmla="*/ 8070 w 9917"/>
              <a:gd name="connsiteY33" fmla="*/ 2965 h 10000"/>
              <a:gd name="connsiteX34" fmla="*/ 8261 w 9917"/>
              <a:gd name="connsiteY34" fmla="*/ 2494 h 10000"/>
              <a:gd name="connsiteX35" fmla="*/ 8360 w 9917"/>
              <a:gd name="connsiteY35" fmla="*/ 2494 h 10000"/>
              <a:gd name="connsiteX36" fmla="*/ 8454 w 9917"/>
              <a:gd name="connsiteY36" fmla="*/ 2796 h 10000"/>
              <a:gd name="connsiteX37" fmla="*/ 8550 w 9917"/>
              <a:gd name="connsiteY37" fmla="*/ 3739 h 10000"/>
              <a:gd name="connsiteX38" fmla="*/ 8741 w 9917"/>
              <a:gd name="connsiteY38" fmla="*/ 2327 h 10000"/>
              <a:gd name="connsiteX39" fmla="*/ 8848 w 9917"/>
              <a:gd name="connsiteY39" fmla="*/ 2965 h 10000"/>
              <a:gd name="connsiteX40" fmla="*/ 8932 w 9917"/>
              <a:gd name="connsiteY40" fmla="*/ 2796 h 10000"/>
              <a:gd name="connsiteX41" fmla="*/ 9038 w 9917"/>
              <a:gd name="connsiteY41" fmla="*/ 1414 h 10000"/>
              <a:gd name="connsiteX42" fmla="*/ 9230 w 9917"/>
              <a:gd name="connsiteY42" fmla="*/ 1719 h 10000"/>
              <a:gd name="connsiteX43" fmla="*/ 9326 w 9917"/>
              <a:gd name="connsiteY43" fmla="*/ 778 h 10000"/>
              <a:gd name="connsiteX44" fmla="*/ 9432 w 9917"/>
              <a:gd name="connsiteY44" fmla="*/ 5925 h 10000"/>
              <a:gd name="connsiteX45" fmla="*/ 9518 w 9917"/>
              <a:gd name="connsiteY45" fmla="*/ 8115 h 10000"/>
              <a:gd name="connsiteX46" fmla="*/ 9725 w 9917"/>
              <a:gd name="connsiteY46" fmla="*/ 8115 h 10000"/>
              <a:gd name="connsiteX47" fmla="*/ 9812 w 9917"/>
              <a:gd name="connsiteY47" fmla="*/ 7341 h 10000"/>
              <a:gd name="connsiteX48" fmla="*/ 9917 w 9917"/>
              <a:gd name="connsiteY48" fmla="*/ 7341 h 10000"/>
              <a:gd name="connsiteX0" fmla="*/ 0 w 10000"/>
              <a:gd name="connsiteY0" fmla="*/ 7979 h 10000"/>
              <a:gd name="connsiteX1" fmla="*/ 302 w 10000"/>
              <a:gd name="connsiteY1" fmla="*/ 7647 h 10000"/>
              <a:gd name="connsiteX2" fmla="*/ 402 w 10000"/>
              <a:gd name="connsiteY2" fmla="*/ 8115 h 10000"/>
              <a:gd name="connsiteX3" fmla="*/ 491 w 10000"/>
              <a:gd name="connsiteY3" fmla="*/ 7506 h 10000"/>
              <a:gd name="connsiteX4" fmla="*/ 594 w 10000"/>
              <a:gd name="connsiteY4" fmla="*/ 7979 h 10000"/>
              <a:gd name="connsiteX5" fmla="*/ 781 w 10000"/>
              <a:gd name="connsiteY5" fmla="*/ 7202 h 10000"/>
              <a:gd name="connsiteX6" fmla="*/ 887 w 10000"/>
              <a:gd name="connsiteY6" fmla="*/ 7647 h 10000"/>
              <a:gd name="connsiteX7" fmla="*/ 995 w 10000"/>
              <a:gd name="connsiteY7" fmla="*/ 7341 h 10000"/>
              <a:gd name="connsiteX8" fmla="*/ 1078 w 10000"/>
              <a:gd name="connsiteY8" fmla="*/ 7810 h 10000"/>
              <a:gd name="connsiteX9" fmla="*/ 1285 w 10000"/>
              <a:gd name="connsiteY9" fmla="*/ 6566 h 10000"/>
              <a:gd name="connsiteX10" fmla="*/ 1375 w 10000"/>
              <a:gd name="connsiteY10" fmla="*/ 7341 h 10000"/>
              <a:gd name="connsiteX11" fmla="*/ 1480 w 10000"/>
              <a:gd name="connsiteY11" fmla="*/ 7506 h 10000"/>
              <a:gd name="connsiteX12" fmla="*/ 1561 w 10000"/>
              <a:gd name="connsiteY12" fmla="*/ 7979 h 10000"/>
              <a:gd name="connsiteX13" fmla="*/ 1676 w 10000"/>
              <a:gd name="connsiteY13" fmla="*/ 7202 h 10000"/>
              <a:gd name="connsiteX14" fmla="*/ 1868 w 10000"/>
              <a:gd name="connsiteY14" fmla="*/ 7810 h 10000"/>
              <a:gd name="connsiteX15" fmla="*/ 1966 w 10000"/>
              <a:gd name="connsiteY15" fmla="*/ 7979 h 10000"/>
              <a:gd name="connsiteX16" fmla="*/ 2069 w 10000"/>
              <a:gd name="connsiteY16" fmla="*/ 7647 h 10000"/>
              <a:gd name="connsiteX17" fmla="*/ 6364 w 10000"/>
              <a:gd name="connsiteY17" fmla="*/ 8752 h 10000"/>
              <a:gd name="connsiteX18" fmla="*/ 6469 w 10000"/>
              <a:gd name="connsiteY18" fmla="*/ 7810 h 10000"/>
              <a:gd name="connsiteX19" fmla="*/ 6570 w 10000"/>
              <a:gd name="connsiteY19" fmla="*/ 8115 h 10000"/>
              <a:gd name="connsiteX20" fmla="*/ 6665 w 10000"/>
              <a:gd name="connsiteY20" fmla="*/ 7341 h 10000"/>
              <a:gd name="connsiteX21" fmla="*/ 6869 w 10000"/>
              <a:gd name="connsiteY21" fmla="*/ 7037 h 10000"/>
              <a:gd name="connsiteX22" fmla="*/ 6954 w 10000"/>
              <a:gd name="connsiteY22" fmla="*/ 7647 h 10000"/>
              <a:gd name="connsiteX23" fmla="*/ 7062 w 10000"/>
              <a:gd name="connsiteY23" fmla="*/ 7810 h 10000"/>
              <a:gd name="connsiteX24" fmla="*/ 7145 w 10000"/>
              <a:gd name="connsiteY24" fmla="*/ 9059 h 10000"/>
              <a:gd name="connsiteX25" fmla="*/ 7353 w 10000"/>
              <a:gd name="connsiteY25" fmla="*/ 8920 h 10000"/>
              <a:gd name="connsiteX26" fmla="*/ 7438 w 10000"/>
              <a:gd name="connsiteY26" fmla="*/ 8283 h 10000"/>
              <a:gd name="connsiteX27" fmla="*/ 7545 w 10000"/>
              <a:gd name="connsiteY27" fmla="*/ 10000 h 10000"/>
              <a:gd name="connsiteX28" fmla="*/ 7655 w 10000"/>
              <a:gd name="connsiteY28" fmla="*/ 3906 h 10000"/>
              <a:gd name="connsiteX29" fmla="*/ 7843 w 10000"/>
              <a:gd name="connsiteY29" fmla="*/ 0 h 10000"/>
              <a:gd name="connsiteX30" fmla="*/ 7948 w 10000"/>
              <a:gd name="connsiteY30" fmla="*/ 1884 h 10000"/>
              <a:gd name="connsiteX31" fmla="*/ 8028 w 10000"/>
              <a:gd name="connsiteY31" fmla="*/ 1245 h 10000"/>
              <a:gd name="connsiteX32" fmla="*/ 8138 w 10000"/>
              <a:gd name="connsiteY32" fmla="*/ 2965 h 10000"/>
              <a:gd name="connsiteX33" fmla="*/ 8330 w 10000"/>
              <a:gd name="connsiteY33" fmla="*/ 2494 h 10000"/>
              <a:gd name="connsiteX34" fmla="*/ 8430 w 10000"/>
              <a:gd name="connsiteY34" fmla="*/ 2494 h 10000"/>
              <a:gd name="connsiteX35" fmla="*/ 8525 w 10000"/>
              <a:gd name="connsiteY35" fmla="*/ 2796 h 10000"/>
              <a:gd name="connsiteX36" fmla="*/ 8622 w 10000"/>
              <a:gd name="connsiteY36" fmla="*/ 3739 h 10000"/>
              <a:gd name="connsiteX37" fmla="*/ 8814 w 10000"/>
              <a:gd name="connsiteY37" fmla="*/ 2327 h 10000"/>
              <a:gd name="connsiteX38" fmla="*/ 8922 w 10000"/>
              <a:gd name="connsiteY38" fmla="*/ 2965 h 10000"/>
              <a:gd name="connsiteX39" fmla="*/ 9007 w 10000"/>
              <a:gd name="connsiteY39" fmla="*/ 2796 h 10000"/>
              <a:gd name="connsiteX40" fmla="*/ 9114 w 10000"/>
              <a:gd name="connsiteY40" fmla="*/ 1414 h 10000"/>
              <a:gd name="connsiteX41" fmla="*/ 9307 w 10000"/>
              <a:gd name="connsiteY41" fmla="*/ 1719 h 10000"/>
              <a:gd name="connsiteX42" fmla="*/ 9404 w 10000"/>
              <a:gd name="connsiteY42" fmla="*/ 778 h 10000"/>
              <a:gd name="connsiteX43" fmla="*/ 9511 w 10000"/>
              <a:gd name="connsiteY43" fmla="*/ 5925 h 10000"/>
              <a:gd name="connsiteX44" fmla="*/ 9598 w 10000"/>
              <a:gd name="connsiteY44" fmla="*/ 8115 h 10000"/>
              <a:gd name="connsiteX45" fmla="*/ 9806 w 10000"/>
              <a:gd name="connsiteY45" fmla="*/ 8115 h 10000"/>
              <a:gd name="connsiteX46" fmla="*/ 9894 w 10000"/>
              <a:gd name="connsiteY46" fmla="*/ 7341 h 10000"/>
              <a:gd name="connsiteX47" fmla="*/ 10000 w 10000"/>
              <a:gd name="connsiteY47" fmla="*/ 7341 h 10000"/>
              <a:gd name="connsiteX0" fmla="*/ 0 w 9698"/>
              <a:gd name="connsiteY0" fmla="*/ 7647 h 10000"/>
              <a:gd name="connsiteX1" fmla="*/ 100 w 9698"/>
              <a:gd name="connsiteY1" fmla="*/ 8115 h 10000"/>
              <a:gd name="connsiteX2" fmla="*/ 189 w 9698"/>
              <a:gd name="connsiteY2" fmla="*/ 7506 h 10000"/>
              <a:gd name="connsiteX3" fmla="*/ 292 w 9698"/>
              <a:gd name="connsiteY3" fmla="*/ 7979 h 10000"/>
              <a:gd name="connsiteX4" fmla="*/ 479 w 9698"/>
              <a:gd name="connsiteY4" fmla="*/ 7202 h 10000"/>
              <a:gd name="connsiteX5" fmla="*/ 585 w 9698"/>
              <a:gd name="connsiteY5" fmla="*/ 7647 h 10000"/>
              <a:gd name="connsiteX6" fmla="*/ 693 w 9698"/>
              <a:gd name="connsiteY6" fmla="*/ 7341 h 10000"/>
              <a:gd name="connsiteX7" fmla="*/ 776 w 9698"/>
              <a:gd name="connsiteY7" fmla="*/ 7810 h 10000"/>
              <a:gd name="connsiteX8" fmla="*/ 983 w 9698"/>
              <a:gd name="connsiteY8" fmla="*/ 6566 h 10000"/>
              <a:gd name="connsiteX9" fmla="*/ 1073 w 9698"/>
              <a:gd name="connsiteY9" fmla="*/ 7341 h 10000"/>
              <a:gd name="connsiteX10" fmla="*/ 1178 w 9698"/>
              <a:gd name="connsiteY10" fmla="*/ 7506 h 10000"/>
              <a:gd name="connsiteX11" fmla="*/ 1259 w 9698"/>
              <a:gd name="connsiteY11" fmla="*/ 7979 h 10000"/>
              <a:gd name="connsiteX12" fmla="*/ 1374 w 9698"/>
              <a:gd name="connsiteY12" fmla="*/ 7202 h 10000"/>
              <a:gd name="connsiteX13" fmla="*/ 1566 w 9698"/>
              <a:gd name="connsiteY13" fmla="*/ 7810 h 10000"/>
              <a:gd name="connsiteX14" fmla="*/ 1664 w 9698"/>
              <a:gd name="connsiteY14" fmla="*/ 7979 h 10000"/>
              <a:gd name="connsiteX15" fmla="*/ 1767 w 9698"/>
              <a:gd name="connsiteY15" fmla="*/ 7647 h 10000"/>
              <a:gd name="connsiteX16" fmla="*/ 6062 w 9698"/>
              <a:gd name="connsiteY16" fmla="*/ 8752 h 10000"/>
              <a:gd name="connsiteX17" fmla="*/ 6167 w 9698"/>
              <a:gd name="connsiteY17" fmla="*/ 7810 h 10000"/>
              <a:gd name="connsiteX18" fmla="*/ 6268 w 9698"/>
              <a:gd name="connsiteY18" fmla="*/ 8115 h 10000"/>
              <a:gd name="connsiteX19" fmla="*/ 6363 w 9698"/>
              <a:gd name="connsiteY19" fmla="*/ 7341 h 10000"/>
              <a:gd name="connsiteX20" fmla="*/ 6567 w 9698"/>
              <a:gd name="connsiteY20" fmla="*/ 7037 h 10000"/>
              <a:gd name="connsiteX21" fmla="*/ 6652 w 9698"/>
              <a:gd name="connsiteY21" fmla="*/ 7647 h 10000"/>
              <a:gd name="connsiteX22" fmla="*/ 6760 w 9698"/>
              <a:gd name="connsiteY22" fmla="*/ 7810 h 10000"/>
              <a:gd name="connsiteX23" fmla="*/ 6843 w 9698"/>
              <a:gd name="connsiteY23" fmla="*/ 9059 h 10000"/>
              <a:gd name="connsiteX24" fmla="*/ 7051 w 9698"/>
              <a:gd name="connsiteY24" fmla="*/ 8920 h 10000"/>
              <a:gd name="connsiteX25" fmla="*/ 7136 w 9698"/>
              <a:gd name="connsiteY25" fmla="*/ 8283 h 10000"/>
              <a:gd name="connsiteX26" fmla="*/ 7243 w 9698"/>
              <a:gd name="connsiteY26" fmla="*/ 10000 h 10000"/>
              <a:gd name="connsiteX27" fmla="*/ 7353 w 9698"/>
              <a:gd name="connsiteY27" fmla="*/ 3906 h 10000"/>
              <a:gd name="connsiteX28" fmla="*/ 7541 w 9698"/>
              <a:gd name="connsiteY28" fmla="*/ 0 h 10000"/>
              <a:gd name="connsiteX29" fmla="*/ 7646 w 9698"/>
              <a:gd name="connsiteY29" fmla="*/ 1884 h 10000"/>
              <a:gd name="connsiteX30" fmla="*/ 7726 w 9698"/>
              <a:gd name="connsiteY30" fmla="*/ 1245 h 10000"/>
              <a:gd name="connsiteX31" fmla="*/ 7836 w 9698"/>
              <a:gd name="connsiteY31" fmla="*/ 2965 h 10000"/>
              <a:gd name="connsiteX32" fmla="*/ 8028 w 9698"/>
              <a:gd name="connsiteY32" fmla="*/ 2494 h 10000"/>
              <a:gd name="connsiteX33" fmla="*/ 8128 w 9698"/>
              <a:gd name="connsiteY33" fmla="*/ 2494 h 10000"/>
              <a:gd name="connsiteX34" fmla="*/ 8223 w 9698"/>
              <a:gd name="connsiteY34" fmla="*/ 2796 h 10000"/>
              <a:gd name="connsiteX35" fmla="*/ 8320 w 9698"/>
              <a:gd name="connsiteY35" fmla="*/ 3739 h 10000"/>
              <a:gd name="connsiteX36" fmla="*/ 8512 w 9698"/>
              <a:gd name="connsiteY36" fmla="*/ 2327 h 10000"/>
              <a:gd name="connsiteX37" fmla="*/ 8620 w 9698"/>
              <a:gd name="connsiteY37" fmla="*/ 2965 h 10000"/>
              <a:gd name="connsiteX38" fmla="*/ 8705 w 9698"/>
              <a:gd name="connsiteY38" fmla="*/ 2796 h 10000"/>
              <a:gd name="connsiteX39" fmla="*/ 8812 w 9698"/>
              <a:gd name="connsiteY39" fmla="*/ 1414 h 10000"/>
              <a:gd name="connsiteX40" fmla="*/ 9005 w 9698"/>
              <a:gd name="connsiteY40" fmla="*/ 1719 h 10000"/>
              <a:gd name="connsiteX41" fmla="*/ 9102 w 9698"/>
              <a:gd name="connsiteY41" fmla="*/ 778 h 10000"/>
              <a:gd name="connsiteX42" fmla="*/ 9209 w 9698"/>
              <a:gd name="connsiteY42" fmla="*/ 5925 h 10000"/>
              <a:gd name="connsiteX43" fmla="*/ 9296 w 9698"/>
              <a:gd name="connsiteY43" fmla="*/ 8115 h 10000"/>
              <a:gd name="connsiteX44" fmla="*/ 9504 w 9698"/>
              <a:gd name="connsiteY44" fmla="*/ 8115 h 10000"/>
              <a:gd name="connsiteX45" fmla="*/ 9592 w 9698"/>
              <a:gd name="connsiteY45" fmla="*/ 7341 h 10000"/>
              <a:gd name="connsiteX46" fmla="*/ 9698 w 9698"/>
              <a:gd name="connsiteY46" fmla="*/ 7341 h 10000"/>
              <a:gd name="connsiteX0" fmla="*/ 0 w 9897"/>
              <a:gd name="connsiteY0" fmla="*/ 8115 h 10000"/>
              <a:gd name="connsiteX1" fmla="*/ 92 w 9897"/>
              <a:gd name="connsiteY1" fmla="*/ 7506 h 10000"/>
              <a:gd name="connsiteX2" fmla="*/ 198 w 9897"/>
              <a:gd name="connsiteY2" fmla="*/ 7979 h 10000"/>
              <a:gd name="connsiteX3" fmla="*/ 391 w 9897"/>
              <a:gd name="connsiteY3" fmla="*/ 7202 h 10000"/>
              <a:gd name="connsiteX4" fmla="*/ 500 w 9897"/>
              <a:gd name="connsiteY4" fmla="*/ 7647 h 10000"/>
              <a:gd name="connsiteX5" fmla="*/ 612 w 9897"/>
              <a:gd name="connsiteY5" fmla="*/ 7341 h 10000"/>
              <a:gd name="connsiteX6" fmla="*/ 697 w 9897"/>
              <a:gd name="connsiteY6" fmla="*/ 7810 h 10000"/>
              <a:gd name="connsiteX7" fmla="*/ 911 w 9897"/>
              <a:gd name="connsiteY7" fmla="*/ 6566 h 10000"/>
              <a:gd name="connsiteX8" fmla="*/ 1003 w 9897"/>
              <a:gd name="connsiteY8" fmla="*/ 7341 h 10000"/>
              <a:gd name="connsiteX9" fmla="*/ 1112 w 9897"/>
              <a:gd name="connsiteY9" fmla="*/ 7506 h 10000"/>
              <a:gd name="connsiteX10" fmla="*/ 1195 w 9897"/>
              <a:gd name="connsiteY10" fmla="*/ 7979 h 10000"/>
              <a:gd name="connsiteX11" fmla="*/ 1314 w 9897"/>
              <a:gd name="connsiteY11" fmla="*/ 7202 h 10000"/>
              <a:gd name="connsiteX12" fmla="*/ 1512 w 9897"/>
              <a:gd name="connsiteY12" fmla="*/ 7810 h 10000"/>
              <a:gd name="connsiteX13" fmla="*/ 1613 w 9897"/>
              <a:gd name="connsiteY13" fmla="*/ 7979 h 10000"/>
              <a:gd name="connsiteX14" fmla="*/ 1719 w 9897"/>
              <a:gd name="connsiteY14" fmla="*/ 7647 h 10000"/>
              <a:gd name="connsiteX15" fmla="*/ 6148 w 9897"/>
              <a:gd name="connsiteY15" fmla="*/ 8752 h 10000"/>
              <a:gd name="connsiteX16" fmla="*/ 6256 w 9897"/>
              <a:gd name="connsiteY16" fmla="*/ 7810 h 10000"/>
              <a:gd name="connsiteX17" fmla="*/ 6360 w 9897"/>
              <a:gd name="connsiteY17" fmla="*/ 8115 h 10000"/>
              <a:gd name="connsiteX18" fmla="*/ 6458 w 9897"/>
              <a:gd name="connsiteY18" fmla="*/ 7341 h 10000"/>
              <a:gd name="connsiteX19" fmla="*/ 6668 w 9897"/>
              <a:gd name="connsiteY19" fmla="*/ 7037 h 10000"/>
              <a:gd name="connsiteX20" fmla="*/ 6756 w 9897"/>
              <a:gd name="connsiteY20" fmla="*/ 7647 h 10000"/>
              <a:gd name="connsiteX21" fmla="*/ 6868 w 9897"/>
              <a:gd name="connsiteY21" fmla="*/ 7810 h 10000"/>
              <a:gd name="connsiteX22" fmla="*/ 6953 w 9897"/>
              <a:gd name="connsiteY22" fmla="*/ 9059 h 10000"/>
              <a:gd name="connsiteX23" fmla="*/ 7168 w 9897"/>
              <a:gd name="connsiteY23" fmla="*/ 8920 h 10000"/>
              <a:gd name="connsiteX24" fmla="*/ 7255 w 9897"/>
              <a:gd name="connsiteY24" fmla="*/ 8283 h 10000"/>
              <a:gd name="connsiteX25" fmla="*/ 7366 w 9897"/>
              <a:gd name="connsiteY25" fmla="*/ 10000 h 10000"/>
              <a:gd name="connsiteX26" fmla="*/ 7479 w 9897"/>
              <a:gd name="connsiteY26" fmla="*/ 3906 h 10000"/>
              <a:gd name="connsiteX27" fmla="*/ 7673 w 9897"/>
              <a:gd name="connsiteY27" fmla="*/ 0 h 10000"/>
              <a:gd name="connsiteX28" fmla="*/ 7781 w 9897"/>
              <a:gd name="connsiteY28" fmla="*/ 1884 h 10000"/>
              <a:gd name="connsiteX29" fmla="*/ 7864 w 9897"/>
              <a:gd name="connsiteY29" fmla="*/ 1245 h 10000"/>
              <a:gd name="connsiteX30" fmla="*/ 7977 w 9897"/>
              <a:gd name="connsiteY30" fmla="*/ 2965 h 10000"/>
              <a:gd name="connsiteX31" fmla="*/ 8175 w 9897"/>
              <a:gd name="connsiteY31" fmla="*/ 2494 h 10000"/>
              <a:gd name="connsiteX32" fmla="*/ 8278 w 9897"/>
              <a:gd name="connsiteY32" fmla="*/ 2494 h 10000"/>
              <a:gd name="connsiteX33" fmla="*/ 8376 w 9897"/>
              <a:gd name="connsiteY33" fmla="*/ 2796 h 10000"/>
              <a:gd name="connsiteX34" fmla="*/ 8476 w 9897"/>
              <a:gd name="connsiteY34" fmla="*/ 3739 h 10000"/>
              <a:gd name="connsiteX35" fmla="*/ 8674 w 9897"/>
              <a:gd name="connsiteY35" fmla="*/ 2327 h 10000"/>
              <a:gd name="connsiteX36" fmla="*/ 8785 w 9897"/>
              <a:gd name="connsiteY36" fmla="*/ 2965 h 10000"/>
              <a:gd name="connsiteX37" fmla="*/ 8873 w 9897"/>
              <a:gd name="connsiteY37" fmla="*/ 2796 h 10000"/>
              <a:gd name="connsiteX38" fmla="*/ 8983 w 9897"/>
              <a:gd name="connsiteY38" fmla="*/ 1414 h 10000"/>
              <a:gd name="connsiteX39" fmla="*/ 9182 w 9897"/>
              <a:gd name="connsiteY39" fmla="*/ 1719 h 10000"/>
              <a:gd name="connsiteX40" fmla="*/ 9282 w 9897"/>
              <a:gd name="connsiteY40" fmla="*/ 778 h 10000"/>
              <a:gd name="connsiteX41" fmla="*/ 9393 w 9897"/>
              <a:gd name="connsiteY41" fmla="*/ 5925 h 10000"/>
              <a:gd name="connsiteX42" fmla="*/ 9482 w 9897"/>
              <a:gd name="connsiteY42" fmla="*/ 8115 h 10000"/>
              <a:gd name="connsiteX43" fmla="*/ 9697 w 9897"/>
              <a:gd name="connsiteY43" fmla="*/ 8115 h 10000"/>
              <a:gd name="connsiteX44" fmla="*/ 9788 w 9897"/>
              <a:gd name="connsiteY44" fmla="*/ 7341 h 10000"/>
              <a:gd name="connsiteX45" fmla="*/ 9897 w 9897"/>
              <a:gd name="connsiteY45" fmla="*/ 7341 h 10000"/>
              <a:gd name="connsiteX0" fmla="*/ 0 w 9907"/>
              <a:gd name="connsiteY0" fmla="*/ 7506 h 10000"/>
              <a:gd name="connsiteX1" fmla="*/ 107 w 9907"/>
              <a:gd name="connsiteY1" fmla="*/ 7979 h 10000"/>
              <a:gd name="connsiteX2" fmla="*/ 302 w 9907"/>
              <a:gd name="connsiteY2" fmla="*/ 7202 h 10000"/>
              <a:gd name="connsiteX3" fmla="*/ 412 w 9907"/>
              <a:gd name="connsiteY3" fmla="*/ 7647 h 10000"/>
              <a:gd name="connsiteX4" fmla="*/ 525 w 9907"/>
              <a:gd name="connsiteY4" fmla="*/ 7341 h 10000"/>
              <a:gd name="connsiteX5" fmla="*/ 611 w 9907"/>
              <a:gd name="connsiteY5" fmla="*/ 7810 h 10000"/>
              <a:gd name="connsiteX6" fmla="*/ 827 w 9907"/>
              <a:gd name="connsiteY6" fmla="*/ 6566 h 10000"/>
              <a:gd name="connsiteX7" fmla="*/ 920 w 9907"/>
              <a:gd name="connsiteY7" fmla="*/ 7341 h 10000"/>
              <a:gd name="connsiteX8" fmla="*/ 1031 w 9907"/>
              <a:gd name="connsiteY8" fmla="*/ 7506 h 10000"/>
              <a:gd name="connsiteX9" fmla="*/ 1114 w 9907"/>
              <a:gd name="connsiteY9" fmla="*/ 7979 h 10000"/>
              <a:gd name="connsiteX10" fmla="*/ 1235 w 9907"/>
              <a:gd name="connsiteY10" fmla="*/ 7202 h 10000"/>
              <a:gd name="connsiteX11" fmla="*/ 1435 w 9907"/>
              <a:gd name="connsiteY11" fmla="*/ 7810 h 10000"/>
              <a:gd name="connsiteX12" fmla="*/ 1537 w 9907"/>
              <a:gd name="connsiteY12" fmla="*/ 7979 h 10000"/>
              <a:gd name="connsiteX13" fmla="*/ 1644 w 9907"/>
              <a:gd name="connsiteY13" fmla="*/ 7647 h 10000"/>
              <a:gd name="connsiteX14" fmla="*/ 6119 w 9907"/>
              <a:gd name="connsiteY14" fmla="*/ 8752 h 10000"/>
              <a:gd name="connsiteX15" fmla="*/ 6228 w 9907"/>
              <a:gd name="connsiteY15" fmla="*/ 7810 h 10000"/>
              <a:gd name="connsiteX16" fmla="*/ 6333 w 9907"/>
              <a:gd name="connsiteY16" fmla="*/ 8115 h 10000"/>
              <a:gd name="connsiteX17" fmla="*/ 6432 w 9907"/>
              <a:gd name="connsiteY17" fmla="*/ 7341 h 10000"/>
              <a:gd name="connsiteX18" fmla="*/ 6644 w 9907"/>
              <a:gd name="connsiteY18" fmla="*/ 7037 h 10000"/>
              <a:gd name="connsiteX19" fmla="*/ 6733 w 9907"/>
              <a:gd name="connsiteY19" fmla="*/ 7647 h 10000"/>
              <a:gd name="connsiteX20" fmla="*/ 6846 w 9907"/>
              <a:gd name="connsiteY20" fmla="*/ 7810 h 10000"/>
              <a:gd name="connsiteX21" fmla="*/ 6932 w 9907"/>
              <a:gd name="connsiteY21" fmla="*/ 9059 h 10000"/>
              <a:gd name="connsiteX22" fmla="*/ 7150 w 9907"/>
              <a:gd name="connsiteY22" fmla="*/ 8920 h 10000"/>
              <a:gd name="connsiteX23" fmla="*/ 7238 w 9907"/>
              <a:gd name="connsiteY23" fmla="*/ 8283 h 10000"/>
              <a:gd name="connsiteX24" fmla="*/ 7350 w 9907"/>
              <a:gd name="connsiteY24" fmla="*/ 10000 h 10000"/>
              <a:gd name="connsiteX25" fmla="*/ 7464 w 9907"/>
              <a:gd name="connsiteY25" fmla="*/ 3906 h 10000"/>
              <a:gd name="connsiteX26" fmla="*/ 7660 w 9907"/>
              <a:gd name="connsiteY26" fmla="*/ 0 h 10000"/>
              <a:gd name="connsiteX27" fmla="*/ 7769 w 9907"/>
              <a:gd name="connsiteY27" fmla="*/ 1884 h 10000"/>
              <a:gd name="connsiteX28" fmla="*/ 7853 w 9907"/>
              <a:gd name="connsiteY28" fmla="*/ 1245 h 10000"/>
              <a:gd name="connsiteX29" fmla="*/ 7967 w 9907"/>
              <a:gd name="connsiteY29" fmla="*/ 2965 h 10000"/>
              <a:gd name="connsiteX30" fmla="*/ 8167 w 9907"/>
              <a:gd name="connsiteY30" fmla="*/ 2494 h 10000"/>
              <a:gd name="connsiteX31" fmla="*/ 8271 w 9907"/>
              <a:gd name="connsiteY31" fmla="*/ 2494 h 10000"/>
              <a:gd name="connsiteX32" fmla="*/ 8370 w 9907"/>
              <a:gd name="connsiteY32" fmla="*/ 2796 h 10000"/>
              <a:gd name="connsiteX33" fmla="*/ 8471 w 9907"/>
              <a:gd name="connsiteY33" fmla="*/ 3739 h 10000"/>
              <a:gd name="connsiteX34" fmla="*/ 8671 w 9907"/>
              <a:gd name="connsiteY34" fmla="*/ 2327 h 10000"/>
              <a:gd name="connsiteX35" fmla="*/ 8783 w 9907"/>
              <a:gd name="connsiteY35" fmla="*/ 2965 h 10000"/>
              <a:gd name="connsiteX36" fmla="*/ 8872 w 9907"/>
              <a:gd name="connsiteY36" fmla="*/ 2796 h 10000"/>
              <a:gd name="connsiteX37" fmla="*/ 8983 w 9907"/>
              <a:gd name="connsiteY37" fmla="*/ 1414 h 10000"/>
              <a:gd name="connsiteX38" fmla="*/ 9185 w 9907"/>
              <a:gd name="connsiteY38" fmla="*/ 1719 h 10000"/>
              <a:gd name="connsiteX39" fmla="*/ 9286 w 9907"/>
              <a:gd name="connsiteY39" fmla="*/ 778 h 10000"/>
              <a:gd name="connsiteX40" fmla="*/ 9398 w 9907"/>
              <a:gd name="connsiteY40" fmla="*/ 5925 h 10000"/>
              <a:gd name="connsiteX41" fmla="*/ 9488 w 9907"/>
              <a:gd name="connsiteY41" fmla="*/ 8115 h 10000"/>
              <a:gd name="connsiteX42" fmla="*/ 9705 w 9907"/>
              <a:gd name="connsiteY42" fmla="*/ 8115 h 10000"/>
              <a:gd name="connsiteX43" fmla="*/ 9797 w 9907"/>
              <a:gd name="connsiteY43" fmla="*/ 7341 h 10000"/>
              <a:gd name="connsiteX44" fmla="*/ 9907 w 9907"/>
              <a:gd name="connsiteY44" fmla="*/ 7341 h 10000"/>
              <a:gd name="connsiteX0" fmla="*/ 0 w 10000"/>
              <a:gd name="connsiteY0" fmla="*/ 7506 h 10000"/>
              <a:gd name="connsiteX1" fmla="*/ 305 w 10000"/>
              <a:gd name="connsiteY1" fmla="*/ 7202 h 10000"/>
              <a:gd name="connsiteX2" fmla="*/ 416 w 10000"/>
              <a:gd name="connsiteY2" fmla="*/ 7647 h 10000"/>
              <a:gd name="connsiteX3" fmla="*/ 530 w 10000"/>
              <a:gd name="connsiteY3" fmla="*/ 7341 h 10000"/>
              <a:gd name="connsiteX4" fmla="*/ 617 w 10000"/>
              <a:gd name="connsiteY4" fmla="*/ 7810 h 10000"/>
              <a:gd name="connsiteX5" fmla="*/ 835 w 10000"/>
              <a:gd name="connsiteY5" fmla="*/ 6566 h 10000"/>
              <a:gd name="connsiteX6" fmla="*/ 929 w 10000"/>
              <a:gd name="connsiteY6" fmla="*/ 7341 h 10000"/>
              <a:gd name="connsiteX7" fmla="*/ 1041 w 10000"/>
              <a:gd name="connsiteY7" fmla="*/ 7506 h 10000"/>
              <a:gd name="connsiteX8" fmla="*/ 1124 w 10000"/>
              <a:gd name="connsiteY8" fmla="*/ 7979 h 10000"/>
              <a:gd name="connsiteX9" fmla="*/ 1247 w 10000"/>
              <a:gd name="connsiteY9" fmla="*/ 7202 h 10000"/>
              <a:gd name="connsiteX10" fmla="*/ 1448 w 10000"/>
              <a:gd name="connsiteY10" fmla="*/ 7810 h 10000"/>
              <a:gd name="connsiteX11" fmla="*/ 1551 w 10000"/>
              <a:gd name="connsiteY11" fmla="*/ 7979 h 10000"/>
              <a:gd name="connsiteX12" fmla="*/ 1659 w 10000"/>
              <a:gd name="connsiteY12" fmla="*/ 7647 h 10000"/>
              <a:gd name="connsiteX13" fmla="*/ 6176 w 10000"/>
              <a:gd name="connsiteY13" fmla="*/ 8752 h 10000"/>
              <a:gd name="connsiteX14" fmla="*/ 6286 w 10000"/>
              <a:gd name="connsiteY14" fmla="*/ 7810 h 10000"/>
              <a:gd name="connsiteX15" fmla="*/ 6392 w 10000"/>
              <a:gd name="connsiteY15" fmla="*/ 8115 h 10000"/>
              <a:gd name="connsiteX16" fmla="*/ 6492 w 10000"/>
              <a:gd name="connsiteY16" fmla="*/ 7341 h 10000"/>
              <a:gd name="connsiteX17" fmla="*/ 6706 w 10000"/>
              <a:gd name="connsiteY17" fmla="*/ 7037 h 10000"/>
              <a:gd name="connsiteX18" fmla="*/ 6796 w 10000"/>
              <a:gd name="connsiteY18" fmla="*/ 7647 h 10000"/>
              <a:gd name="connsiteX19" fmla="*/ 6910 w 10000"/>
              <a:gd name="connsiteY19" fmla="*/ 7810 h 10000"/>
              <a:gd name="connsiteX20" fmla="*/ 6997 w 10000"/>
              <a:gd name="connsiteY20" fmla="*/ 9059 h 10000"/>
              <a:gd name="connsiteX21" fmla="*/ 7217 w 10000"/>
              <a:gd name="connsiteY21" fmla="*/ 8920 h 10000"/>
              <a:gd name="connsiteX22" fmla="*/ 7306 w 10000"/>
              <a:gd name="connsiteY22" fmla="*/ 8283 h 10000"/>
              <a:gd name="connsiteX23" fmla="*/ 7419 w 10000"/>
              <a:gd name="connsiteY23" fmla="*/ 10000 h 10000"/>
              <a:gd name="connsiteX24" fmla="*/ 7534 w 10000"/>
              <a:gd name="connsiteY24" fmla="*/ 3906 h 10000"/>
              <a:gd name="connsiteX25" fmla="*/ 7732 w 10000"/>
              <a:gd name="connsiteY25" fmla="*/ 0 h 10000"/>
              <a:gd name="connsiteX26" fmla="*/ 7842 w 10000"/>
              <a:gd name="connsiteY26" fmla="*/ 1884 h 10000"/>
              <a:gd name="connsiteX27" fmla="*/ 7927 w 10000"/>
              <a:gd name="connsiteY27" fmla="*/ 1245 h 10000"/>
              <a:gd name="connsiteX28" fmla="*/ 8042 w 10000"/>
              <a:gd name="connsiteY28" fmla="*/ 2965 h 10000"/>
              <a:gd name="connsiteX29" fmla="*/ 8244 w 10000"/>
              <a:gd name="connsiteY29" fmla="*/ 2494 h 10000"/>
              <a:gd name="connsiteX30" fmla="*/ 8349 w 10000"/>
              <a:gd name="connsiteY30" fmla="*/ 2494 h 10000"/>
              <a:gd name="connsiteX31" fmla="*/ 8449 w 10000"/>
              <a:gd name="connsiteY31" fmla="*/ 2796 h 10000"/>
              <a:gd name="connsiteX32" fmla="*/ 8551 w 10000"/>
              <a:gd name="connsiteY32" fmla="*/ 3739 h 10000"/>
              <a:gd name="connsiteX33" fmla="*/ 8752 w 10000"/>
              <a:gd name="connsiteY33" fmla="*/ 2327 h 10000"/>
              <a:gd name="connsiteX34" fmla="*/ 8865 w 10000"/>
              <a:gd name="connsiteY34" fmla="*/ 2965 h 10000"/>
              <a:gd name="connsiteX35" fmla="*/ 8955 w 10000"/>
              <a:gd name="connsiteY35" fmla="*/ 2796 h 10000"/>
              <a:gd name="connsiteX36" fmla="*/ 9067 w 10000"/>
              <a:gd name="connsiteY36" fmla="*/ 1414 h 10000"/>
              <a:gd name="connsiteX37" fmla="*/ 9271 w 10000"/>
              <a:gd name="connsiteY37" fmla="*/ 1719 h 10000"/>
              <a:gd name="connsiteX38" fmla="*/ 9373 w 10000"/>
              <a:gd name="connsiteY38" fmla="*/ 778 h 10000"/>
              <a:gd name="connsiteX39" fmla="*/ 9486 w 10000"/>
              <a:gd name="connsiteY39" fmla="*/ 5925 h 10000"/>
              <a:gd name="connsiteX40" fmla="*/ 9577 w 10000"/>
              <a:gd name="connsiteY40" fmla="*/ 8115 h 10000"/>
              <a:gd name="connsiteX41" fmla="*/ 9796 w 10000"/>
              <a:gd name="connsiteY41" fmla="*/ 8115 h 10000"/>
              <a:gd name="connsiteX42" fmla="*/ 9889 w 10000"/>
              <a:gd name="connsiteY42" fmla="*/ 7341 h 10000"/>
              <a:gd name="connsiteX43" fmla="*/ 10000 w 10000"/>
              <a:gd name="connsiteY43" fmla="*/ 7341 h 10000"/>
              <a:gd name="connsiteX0" fmla="*/ 0 w 9695"/>
              <a:gd name="connsiteY0" fmla="*/ 7202 h 10000"/>
              <a:gd name="connsiteX1" fmla="*/ 111 w 9695"/>
              <a:gd name="connsiteY1" fmla="*/ 7647 h 10000"/>
              <a:gd name="connsiteX2" fmla="*/ 225 w 9695"/>
              <a:gd name="connsiteY2" fmla="*/ 7341 h 10000"/>
              <a:gd name="connsiteX3" fmla="*/ 312 w 9695"/>
              <a:gd name="connsiteY3" fmla="*/ 7810 h 10000"/>
              <a:gd name="connsiteX4" fmla="*/ 530 w 9695"/>
              <a:gd name="connsiteY4" fmla="*/ 6566 h 10000"/>
              <a:gd name="connsiteX5" fmla="*/ 624 w 9695"/>
              <a:gd name="connsiteY5" fmla="*/ 7341 h 10000"/>
              <a:gd name="connsiteX6" fmla="*/ 736 w 9695"/>
              <a:gd name="connsiteY6" fmla="*/ 7506 h 10000"/>
              <a:gd name="connsiteX7" fmla="*/ 819 w 9695"/>
              <a:gd name="connsiteY7" fmla="*/ 7979 h 10000"/>
              <a:gd name="connsiteX8" fmla="*/ 942 w 9695"/>
              <a:gd name="connsiteY8" fmla="*/ 7202 h 10000"/>
              <a:gd name="connsiteX9" fmla="*/ 1143 w 9695"/>
              <a:gd name="connsiteY9" fmla="*/ 7810 h 10000"/>
              <a:gd name="connsiteX10" fmla="*/ 1246 w 9695"/>
              <a:gd name="connsiteY10" fmla="*/ 7979 h 10000"/>
              <a:gd name="connsiteX11" fmla="*/ 1354 w 9695"/>
              <a:gd name="connsiteY11" fmla="*/ 7647 h 10000"/>
              <a:gd name="connsiteX12" fmla="*/ 5871 w 9695"/>
              <a:gd name="connsiteY12" fmla="*/ 8752 h 10000"/>
              <a:gd name="connsiteX13" fmla="*/ 5981 w 9695"/>
              <a:gd name="connsiteY13" fmla="*/ 7810 h 10000"/>
              <a:gd name="connsiteX14" fmla="*/ 6087 w 9695"/>
              <a:gd name="connsiteY14" fmla="*/ 8115 h 10000"/>
              <a:gd name="connsiteX15" fmla="*/ 6187 w 9695"/>
              <a:gd name="connsiteY15" fmla="*/ 7341 h 10000"/>
              <a:gd name="connsiteX16" fmla="*/ 6401 w 9695"/>
              <a:gd name="connsiteY16" fmla="*/ 7037 h 10000"/>
              <a:gd name="connsiteX17" fmla="*/ 6491 w 9695"/>
              <a:gd name="connsiteY17" fmla="*/ 7647 h 10000"/>
              <a:gd name="connsiteX18" fmla="*/ 6605 w 9695"/>
              <a:gd name="connsiteY18" fmla="*/ 7810 h 10000"/>
              <a:gd name="connsiteX19" fmla="*/ 6692 w 9695"/>
              <a:gd name="connsiteY19" fmla="*/ 9059 h 10000"/>
              <a:gd name="connsiteX20" fmla="*/ 6912 w 9695"/>
              <a:gd name="connsiteY20" fmla="*/ 8920 h 10000"/>
              <a:gd name="connsiteX21" fmla="*/ 7001 w 9695"/>
              <a:gd name="connsiteY21" fmla="*/ 8283 h 10000"/>
              <a:gd name="connsiteX22" fmla="*/ 7114 w 9695"/>
              <a:gd name="connsiteY22" fmla="*/ 10000 h 10000"/>
              <a:gd name="connsiteX23" fmla="*/ 7229 w 9695"/>
              <a:gd name="connsiteY23" fmla="*/ 3906 h 10000"/>
              <a:gd name="connsiteX24" fmla="*/ 7427 w 9695"/>
              <a:gd name="connsiteY24" fmla="*/ 0 h 10000"/>
              <a:gd name="connsiteX25" fmla="*/ 7537 w 9695"/>
              <a:gd name="connsiteY25" fmla="*/ 1884 h 10000"/>
              <a:gd name="connsiteX26" fmla="*/ 7622 w 9695"/>
              <a:gd name="connsiteY26" fmla="*/ 1245 h 10000"/>
              <a:gd name="connsiteX27" fmla="*/ 7737 w 9695"/>
              <a:gd name="connsiteY27" fmla="*/ 2965 h 10000"/>
              <a:gd name="connsiteX28" fmla="*/ 7939 w 9695"/>
              <a:gd name="connsiteY28" fmla="*/ 2494 h 10000"/>
              <a:gd name="connsiteX29" fmla="*/ 8044 w 9695"/>
              <a:gd name="connsiteY29" fmla="*/ 2494 h 10000"/>
              <a:gd name="connsiteX30" fmla="*/ 8144 w 9695"/>
              <a:gd name="connsiteY30" fmla="*/ 2796 h 10000"/>
              <a:gd name="connsiteX31" fmla="*/ 8246 w 9695"/>
              <a:gd name="connsiteY31" fmla="*/ 3739 h 10000"/>
              <a:gd name="connsiteX32" fmla="*/ 8447 w 9695"/>
              <a:gd name="connsiteY32" fmla="*/ 2327 h 10000"/>
              <a:gd name="connsiteX33" fmla="*/ 8560 w 9695"/>
              <a:gd name="connsiteY33" fmla="*/ 2965 h 10000"/>
              <a:gd name="connsiteX34" fmla="*/ 8650 w 9695"/>
              <a:gd name="connsiteY34" fmla="*/ 2796 h 10000"/>
              <a:gd name="connsiteX35" fmla="*/ 8762 w 9695"/>
              <a:gd name="connsiteY35" fmla="*/ 1414 h 10000"/>
              <a:gd name="connsiteX36" fmla="*/ 8966 w 9695"/>
              <a:gd name="connsiteY36" fmla="*/ 1719 h 10000"/>
              <a:gd name="connsiteX37" fmla="*/ 9068 w 9695"/>
              <a:gd name="connsiteY37" fmla="*/ 778 h 10000"/>
              <a:gd name="connsiteX38" fmla="*/ 9181 w 9695"/>
              <a:gd name="connsiteY38" fmla="*/ 5925 h 10000"/>
              <a:gd name="connsiteX39" fmla="*/ 9272 w 9695"/>
              <a:gd name="connsiteY39" fmla="*/ 8115 h 10000"/>
              <a:gd name="connsiteX40" fmla="*/ 9491 w 9695"/>
              <a:gd name="connsiteY40" fmla="*/ 8115 h 10000"/>
              <a:gd name="connsiteX41" fmla="*/ 9584 w 9695"/>
              <a:gd name="connsiteY41" fmla="*/ 7341 h 10000"/>
              <a:gd name="connsiteX42" fmla="*/ 9695 w 9695"/>
              <a:gd name="connsiteY42" fmla="*/ 7341 h 10000"/>
              <a:gd name="connsiteX0" fmla="*/ 0 w 10000"/>
              <a:gd name="connsiteY0" fmla="*/ 7202 h 10000"/>
              <a:gd name="connsiteX1" fmla="*/ 232 w 10000"/>
              <a:gd name="connsiteY1" fmla="*/ 7341 h 10000"/>
              <a:gd name="connsiteX2" fmla="*/ 322 w 10000"/>
              <a:gd name="connsiteY2" fmla="*/ 7810 h 10000"/>
              <a:gd name="connsiteX3" fmla="*/ 547 w 10000"/>
              <a:gd name="connsiteY3" fmla="*/ 6566 h 10000"/>
              <a:gd name="connsiteX4" fmla="*/ 644 w 10000"/>
              <a:gd name="connsiteY4" fmla="*/ 7341 h 10000"/>
              <a:gd name="connsiteX5" fmla="*/ 759 w 10000"/>
              <a:gd name="connsiteY5" fmla="*/ 7506 h 10000"/>
              <a:gd name="connsiteX6" fmla="*/ 845 w 10000"/>
              <a:gd name="connsiteY6" fmla="*/ 7979 h 10000"/>
              <a:gd name="connsiteX7" fmla="*/ 972 w 10000"/>
              <a:gd name="connsiteY7" fmla="*/ 7202 h 10000"/>
              <a:gd name="connsiteX8" fmla="*/ 1179 w 10000"/>
              <a:gd name="connsiteY8" fmla="*/ 7810 h 10000"/>
              <a:gd name="connsiteX9" fmla="*/ 1285 w 10000"/>
              <a:gd name="connsiteY9" fmla="*/ 7979 h 10000"/>
              <a:gd name="connsiteX10" fmla="*/ 1397 w 10000"/>
              <a:gd name="connsiteY10" fmla="*/ 7647 h 10000"/>
              <a:gd name="connsiteX11" fmla="*/ 6056 w 10000"/>
              <a:gd name="connsiteY11" fmla="*/ 8752 h 10000"/>
              <a:gd name="connsiteX12" fmla="*/ 6169 w 10000"/>
              <a:gd name="connsiteY12" fmla="*/ 7810 h 10000"/>
              <a:gd name="connsiteX13" fmla="*/ 6278 w 10000"/>
              <a:gd name="connsiteY13" fmla="*/ 8115 h 10000"/>
              <a:gd name="connsiteX14" fmla="*/ 6382 w 10000"/>
              <a:gd name="connsiteY14" fmla="*/ 7341 h 10000"/>
              <a:gd name="connsiteX15" fmla="*/ 6602 w 10000"/>
              <a:gd name="connsiteY15" fmla="*/ 7037 h 10000"/>
              <a:gd name="connsiteX16" fmla="*/ 6695 w 10000"/>
              <a:gd name="connsiteY16" fmla="*/ 7647 h 10000"/>
              <a:gd name="connsiteX17" fmla="*/ 6813 w 10000"/>
              <a:gd name="connsiteY17" fmla="*/ 7810 h 10000"/>
              <a:gd name="connsiteX18" fmla="*/ 6903 w 10000"/>
              <a:gd name="connsiteY18" fmla="*/ 9059 h 10000"/>
              <a:gd name="connsiteX19" fmla="*/ 7129 w 10000"/>
              <a:gd name="connsiteY19" fmla="*/ 8920 h 10000"/>
              <a:gd name="connsiteX20" fmla="*/ 7221 w 10000"/>
              <a:gd name="connsiteY20" fmla="*/ 8283 h 10000"/>
              <a:gd name="connsiteX21" fmla="*/ 7338 w 10000"/>
              <a:gd name="connsiteY21" fmla="*/ 10000 h 10000"/>
              <a:gd name="connsiteX22" fmla="*/ 7456 w 10000"/>
              <a:gd name="connsiteY22" fmla="*/ 3906 h 10000"/>
              <a:gd name="connsiteX23" fmla="*/ 7661 w 10000"/>
              <a:gd name="connsiteY23" fmla="*/ 0 h 10000"/>
              <a:gd name="connsiteX24" fmla="*/ 7774 w 10000"/>
              <a:gd name="connsiteY24" fmla="*/ 1884 h 10000"/>
              <a:gd name="connsiteX25" fmla="*/ 7862 w 10000"/>
              <a:gd name="connsiteY25" fmla="*/ 1245 h 10000"/>
              <a:gd name="connsiteX26" fmla="*/ 7980 w 10000"/>
              <a:gd name="connsiteY26" fmla="*/ 2965 h 10000"/>
              <a:gd name="connsiteX27" fmla="*/ 8189 w 10000"/>
              <a:gd name="connsiteY27" fmla="*/ 2494 h 10000"/>
              <a:gd name="connsiteX28" fmla="*/ 8297 w 10000"/>
              <a:gd name="connsiteY28" fmla="*/ 2494 h 10000"/>
              <a:gd name="connsiteX29" fmla="*/ 8400 w 10000"/>
              <a:gd name="connsiteY29" fmla="*/ 2796 h 10000"/>
              <a:gd name="connsiteX30" fmla="*/ 8505 w 10000"/>
              <a:gd name="connsiteY30" fmla="*/ 3739 h 10000"/>
              <a:gd name="connsiteX31" fmla="*/ 8713 w 10000"/>
              <a:gd name="connsiteY31" fmla="*/ 2327 h 10000"/>
              <a:gd name="connsiteX32" fmla="*/ 8829 w 10000"/>
              <a:gd name="connsiteY32" fmla="*/ 2965 h 10000"/>
              <a:gd name="connsiteX33" fmla="*/ 8922 w 10000"/>
              <a:gd name="connsiteY33" fmla="*/ 2796 h 10000"/>
              <a:gd name="connsiteX34" fmla="*/ 9038 w 10000"/>
              <a:gd name="connsiteY34" fmla="*/ 1414 h 10000"/>
              <a:gd name="connsiteX35" fmla="*/ 9248 w 10000"/>
              <a:gd name="connsiteY35" fmla="*/ 1719 h 10000"/>
              <a:gd name="connsiteX36" fmla="*/ 9353 w 10000"/>
              <a:gd name="connsiteY36" fmla="*/ 778 h 10000"/>
              <a:gd name="connsiteX37" fmla="*/ 9470 w 10000"/>
              <a:gd name="connsiteY37" fmla="*/ 5925 h 10000"/>
              <a:gd name="connsiteX38" fmla="*/ 9564 w 10000"/>
              <a:gd name="connsiteY38" fmla="*/ 8115 h 10000"/>
              <a:gd name="connsiteX39" fmla="*/ 9790 w 10000"/>
              <a:gd name="connsiteY39" fmla="*/ 8115 h 10000"/>
              <a:gd name="connsiteX40" fmla="*/ 9886 w 10000"/>
              <a:gd name="connsiteY40" fmla="*/ 7341 h 10000"/>
              <a:gd name="connsiteX41" fmla="*/ 10000 w 10000"/>
              <a:gd name="connsiteY41" fmla="*/ 7341 h 10000"/>
              <a:gd name="connsiteX0" fmla="*/ 0 w 9768"/>
              <a:gd name="connsiteY0" fmla="*/ 7341 h 10000"/>
              <a:gd name="connsiteX1" fmla="*/ 90 w 9768"/>
              <a:gd name="connsiteY1" fmla="*/ 7810 h 10000"/>
              <a:gd name="connsiteX2" fmla="*/ 315 w 9768"/>
              <a:gd name="connsiteY2" fmla="*/ 6566 h 10000"/>
              <a:gd name="connsiteX3" fmla="*/ 412 w 9768"/>
              <a:gd name="connsiteY3" fmla="*/ 7341 h 10000"/>
              <a:gd name="connsiteX4" fmla="*/ 527 w 9768"/>
              <a:gd name="connsiteY4" fmla="*/ 7506 h 10000"/>
              <a:gd name="connsiteX5" fmla="*/ 613 w 9768"/>
              <a:gd name="connsiteY5" fmla="*/ 7979 h 10000"/>
              <a:gd name="connsiteX6" fmla="*/ 740 w 9768"/>
              <a:gd name="connsiteY6" fmla="*/ 7202 h 10000"/>
              <a:gd name="connsiteX7" fmla="*/ 947 w 9768"/>
              <a:gd name="connsiteY7" fmla="*/ 7810 h 10000"/>
              <a:gd name="connsiteX8" fmla="*/ 1053 w 9768"/>
              <a:gd name="connsiteY8" fmla="*/ 7979 h 10000"/>
              <a:gd name="connsiteX9" fmla="*/ 1165 w 9768"/>
              <a:gd name="connsiteY9" fmla="*/ 7647 h 10000"/>
              <a:gd name="connsiteX10" fmla="*/ 5824 w 9768"/>
              <a:gd name="connsiteY10" fmla="*/ 8752 h 10000"/>
              <a:gd name="connsiteX11" fmla="*/ 5937 w 9768"/>
              <a:gd name="connsiteY11" fmla="*/ 7810 h 10000"/>
              <a:gd name="connsiteX12" fmla="*/ 6046 w 9768"/>
              <a:gd name="connsiteY12" fmla="*/ 8115 h 10000"/>
              <a:gd name="connsiteX13" fmla="*/ 6150 w 9768"/>
              <a:gd name="connsiteY13" fmla="*/ 7341 h 10000"/>
              <a:gd name="connsiteX14" fmla="*/ 6370 w 9768"/>
              <a:gd name="connsiteY14" fmla="*/ 7037 h 10000"/>
              <a:gd name="connsiteX15" fmla="*/ 6463 w 9768"/>
              <a:gd name="connsiteY15" fmla="*/ 7647 h 10000"/>
              <a:gd name="connsiteX16" fmla="*/ 6581 w 9768"/>
              <a:gd name="connsiteY16" fmla="*/ 7810 h 10000"/>
              <a:gd name="connsiteX17" fmla="*/ 6671 w 9768"/>
              <a:gd name="connsiteY17" fmla="*/ 9059 h 10000"/>
              <a:gd name="connsiteX18" fmla="*/ 6897 w 9768"/>
              <a:gd name="connsiteY18" fmla="*/ 8920 h 10000"/>
              <a:gd name="connsiteX19" fmla="*/ 6989 w 9768"/>
              <a:gd name="connsiteY19" fmla="*/ 8283 h 10000"/>
              <a:gd name="connsiteX20" fmla="*/ 7106 w 9768"/>
              <a:gd name="connsiteY20" fmla="*/ 10000 h 10000"/>
              <a:gd name="connsiteX21" fmla="*/ 7224 w 9768"/>
              <a:gd name="connsiteY21" fmla="*/ 3906 h 10000"/>
              <a:gd name="connsiteX22" fmla="*/ 7429 w 9768"/>
              <a:gd name="connsiteY22" fmla="*/ 0 h 10000"/>
              <a:gd name="connsiteX23" fmla="*/ 7542 w 9768"/>
              <a:gd name="connsiteY23" fmla="*/ 1884 h 10000"/>
              <a:gd name="connsiteX24" fmla="*/ 7630 w 9768"/>
              <a:gd name="connsiteY24" fmla="*/ 1245 h 10000"/>
              <a:gd name="connsiteX25" fmla="*/ 7748 w 9768"/>
              <a:gd name="connsiteY25" fmla="*/ 2965 h 10000"/>
              <a:gd name="connsiteX26" fmla="*/ 7957 w 9768"/>
              <a:gd name="connsiteY26" fmla="*/ 2494 h 10000"/>
              <a:gd name="connsiteX27" fmla="*/ 8065 w 9768"/>
              <a:gd name="connsiteY27" fmla="*/ 2494 h 10000"/>
              <a:gd name="connsiteX28" fmla="*/ 8168 w 9768"/>
              <a:gd name="connsiteY28" fmla="*/ 2796 h 10000"/>
              <a:gd name="connsiteX29" fmla="*/ 8273 w 9768"/>
              <a:gd name="connsiteY29" fmla="*/ 3739 h 10000"/>
              <a:gd name="connsiteX30" fmla="*/ 8481 w 9768"/>
              <a:gd name="connsiteY30" fmla="*/ 2327 h 10000"/>
              <a:gd name="connsiteX31" fmla="*/ 8597 w 9768"/>
              <a:gd name="connsiteY31" fmla="*/ 2965 h 10000"/>
              <a:gd name="connsiteX32" fmla="*/ 8690 w 9768"/>
              <a:gd name="connsiteY32" fmla="*/ 2796 h 10000"/>
              <a:gd name="connsiteX33" fmla="*/ 8806 w 9768"/>
              <a:gd name="connsiteY33" fmla="*/ 1414 h 10000"/>
              <a:gd name="connsiteX34" fmla="*/ 9016 w 9768"/>
              <a:gd name="connsiteY34" fmla="*/ 1719 h 10000"/>
              <a:gd name="connsiteX35" fmla="*/ 9121 w 9768"/>
              <a:gd name="connsiteY35" fmla="*/ 778 h 10000"/>
              <a:gd name="connsiteX36" fmla="*/ 9238 w 9768"/>
              <a:gd name="connsiteY36" fmla="*/ 5925 h 10000"/>
              <a:gd name="connsiteX37" fmla="*/ 9332 w 9768"/>
              <a:gd name="connsiteY37" fmla="*/ 8115 h 10000"/>
              <a:gd name="connsiteX38" fmla="*/ 9558 w 9768"/>
              <a:gd name="connsiteY38" fmla="*/ 8115 h 10000"/>
              <a:gd name="connsiteX39" fmla="*/ 9654 w 9768"/>
              <a:gd name="connsiteY39" fmla="*/ 7341 h 10000"/>
              <a:gd name="connsiteX40" fmla="*/ 9768 w 9768"/>
              <a:gd name="connsiteY40" fmla="*/ 7341 h 10000"/>
              <a:gd name="connsiteX0" fmla="*/ 0 w 10000"/>
              <a:gd name="connsiteY0" fmla="*/ 7341 h 10000"/>
              <a:gd name="connsiteX1" fmla="*/ 322 w 10000"/>
              <a:gd name="connsiteY1" fmla="*/ 6566 h 10000"/>
              <a:gd name="connsiteX2" fmla="*/ 422 w 10000"/>
              <a:gd name="connsiteY2" fmla="*/ 7341 h 10000"/>
              <a:gd name="connsiteX3" fmla="*/ 540 w 10000"/>
              <a:gd name="connsiteY3" fmla="*/ 7506 h 10000"/>
              <a:gd name="connsiteX4" fmla="*/ 628 w 10000"/>
              <a:gd name="connsiteY4" fmla="*/ 7979 h 10000"/>
              <a:gd name="connsiteX5" fmla="*/ 758 w 10000"/>
              <a:gd name="connsiteY5" fmla="*/ 7202 h 10000"/>
              <a:gd name="connsiteX6" fmla="*/ 969 w 10000"/>
              <a:gd name="connsiteY6" fmla="*/ 7810 h 10000"/>
              <a:gd name="connsiteX7" fmla="*/ 1078 w 10000"/>
              <a:gd name="connsiteY7" fmla="*/ 7979 h 10000"/>
              <a:gd name="connsiteX8" fmla="*/ 1193 w 10000"/>
              <a:gd name="connsiteY8" fmla="*/ 7647 h 10000"/>
              <a:gd name="connsiteX9" fmla="*/ 5962 w 10000"/>
              <a:gd name="connsiteY9" fmla="*/ 8752 h 10000"/>
              <a:gd name="connsiteX10" fmla="*/ 6078 w 10000"/>
              <a:gd name="connsiteY10" fmla="*/ 7810 h 10000"/>
              <a:gd name="connsiteX11" fmla="*/ 6190 w 10000"/>
              <a:gd name="connsiteY11" fmla="*/ 8115 h 10000"/>
              <a:gd name="connsiteX12" fmla="*/ 6296 w 10000"/>
              <a:gd name="connsiteY12" fmla="*/ 7341 h 10000"/>
              <a:gd name="connsiteX13" fmla="*/ 6521 w 10000"/>
              <a:gd name="connsiteY13" fmla="*/ 7037 h 10000"/>
              <a:gd name="connsiteX14" fmla="*/ 6617 w 10000"/>
              <a:gd name="connsiteY14" fmla="*/ 7647 h 10000"/>
              <a:gd name="connsiteX15" fmla="*/ 6737 w 10000"/>
              <a:gd name="connsiteY15" fmla="*/ 7810 h 10000"/>
              <a:gd name="connsiteX16" fmla="*/ 6829 w 10000"/>
              <a:gd name="connsiteY16" fmla="*/ 9059 h 10000"/>
              <a:gd name="connsiteX17" fmla="*/ 7061 w 10000"/>
              <a:gd name="connsiteY17" fmla="*/ 8920 h 10000"/>
              <a:gd name="connsiteX18" fmla="*/ 7155 w 10000"/>
              <a:gd name="connsiteY18" fmla="*/ 8283 h 10000"/>
              <a:gd name="connsiteX19" fmla="*/ 7275 w 10000"/>
              <a:gd name="connsiteY19" fmla="*/ 10000 h 10000"/>
              <a:gd name="connsiteX20" fmla="*/ 7396 w 10000"/>
              <a:gd name="connsiteY20" fmla="*/ 3906 h 10000"/>
              <a:gd name="connsiteX21" fmla="*/ 7605 w 10000"/>
              <a:gd name="connsiteY21" fmla="*/ 0 h 10000"/>
              <a:gd name="connsiteX22" fmla="*/ 7721 w 10000"/>
              <a:gd name="connsiteY22" fmla="*/ 1884 h 10000"/>
              <a:gd name="connsiteX23" fmla="*/ 7811 w 10000"/>
              <a:gd name="connsiteY23" fmla="*/ 1245 h 10000"/>
              <a:gd name="connsiteX24" fmla="*/ 7932 w 10000"/>
              <a:gd name="connsiteY24" fmla="*/ 2965 h 10000"/>
              <a:gd name="connsiteX25" fmla="*/ 8146 w 10000"/>
              <a:gd name="connsiteY25" fmla="*/ 2494 h 10000"/>
              <a:gd name="connsiteX26" fmla="*/ 8257 w 10000"/>
              <a:gd name="connsiteY26" fmla="*/ 2494 h 10000"/>
              <a:gd name="connsiteX27" fmla="*/ 8362 w 10000"/>
              <a:gd name="connsiteY27" fmla="*/ 2796 h 10000"/>
              <a:gd name="connsiteX28" fmla="*/ 8469 w 10000"/>
              <a:gd name="connsiteY28" fmla="*/ 3739 h 10000"/>
              <a:gd name="connsiteX29" fmla="*/ 8682 w 10000"/>
              <a:gd name="connsiteY29" fmla="*/ 2327 h 10000"/>
              <a:gd name="connsiteX30" fmla="*/ 8801 w 10000"/>
              <a:gd name="connsiteY30" fmla="*/ 2965 h 10000"/>
              <a:gd name="connsiteX31" fmla="*/ 8896 w 10000"/>
              <a:gd name="connsiteY31" fmla="*/ 2796 h 10000"/>
              <a:gd name="connsiteX32" fmla="*/ 9015 w 10000"/>
              <a:gd name="connsiteY32" fmla="*/ 1414 h 10000"/>
              <a:gd name="connsiteX33" fmla="*/ 9230 w 10000"/>
              <a:gd name="connsiteY33" fmla="*/ 1719 h 10000"/>
              <a:gd name="connsiteX34" fmla="*/ 9338 w 10000"/>
              <a:gd name="connsiteY34" fmla="*/ 778 h 10000"/>
              <a:gd name="connsiteX35" fmla="*/ 9457 w 10000"/>
              <a:gd name="connsiteY35" fmla="*/ 5925 h 10000"/>
              <a:gd name="connsiteX36" fmla="*/ 9554 w 10000"/>
              <a:gd name="connsiteY36" fmla="*/ 8115 h 10000"/>
              <a:gd name="connsiteX37" fmla="*/ 9785 w 10000"/>
              <a:gd name="connsiteY37" fmla="*/ 8115 h 10000"/>
              <a:gd name="connsiteX38" fmla="*/ 9883 w 10000"/>
              <a:gd name="connsiteY38" fmla="*/ 7341 h 10000"/>
              <a:gd name="connsiteX39" fmla="*/ 10000 w 10000"/>
              <a:gd name="connsiteY39" fmla="*/ 7341 h 10000"/>
              <a:gd name="connsiteX0" fmla="*/ 0 w 9678"/>
              <a:gd name="connsiteY0" fmla="*/ 6566 h 10000"/>
              <a:gd name="connsiteX1" fmla="*/ 100 w 9678"/>
              <a:gd name="connsiteY1" fmla="*/ 7341 h 10000"/>
              <a:gd name="connsiteX2" fmla="*/ 218 w 9678"/>
              <a:gd name="connsiteY2" fmla="*/ 7506 h 10000"/>
              <a:gd name="connsiteX3" fmla="*/ 306 w 9678"/>
              <a:gd name="connsiteY3" fmla="*/ 7979 h 10000"/>
              <a:gd name="connsiteX4" fmla="*/ 436 w 9678"/>
              <a:gd name="connsiteY4" fmla="*/ 7202 h 10000"/>
              <a:gd name="connsiteX5" fmla="*/ 647 w 9678"/>
              <a:gd name="connsiteY5" fmla="*/ 7810 h 10000"/>
              <a:gd name="connsiteX6" fmla="*/ 756 w 9678"/>
              <a:gd name="connsiteY6" fmla="*/ 7979 h 10000"/>
              <a:gd name="connsiteX7" fmla="*/ 871 w 9678"/>
              <a:gd name="connsiteY7" fmla="*/ 7647 h 10000"/>
              <a:gd name="connsiteX8" fmla="*/ 5640 w 9678"/>
              <a:gd name="connsiteY8" fmla="*/ 8752 h 10000"/>
              <a:gd name="connsiteX9" fmla="*/ 5756 w 9678"/>
              <a:gd name="connsiteY9" fmla="*/ 7810 h 10000"/>
              <a:gd name="connsiteX10" fmla="*/ 5868 w 9678"/>
              <a:gd name="connsiteY10" fmla="*/ 8115 h 10000"/>
              <a:gd name="connsiteX11" fmla="*/ 5974 w 9678"/>
              <a:gd name="connsiteY11" fmla="*/ 7341 h 10000"/>
              <a:gd name="connsiteX12" fmla="*/ 6199 w 9678"/>
              <a:gd name="connsiteY12" fmla="*/ 7037 h 10000"/>
              <a:gd name="connsiteX13" fmla="*/ 6295 w 9678"/>
              <a:gd name="connsiteY13" fmla="*/ 7647 h 10000"/>
              <a:gd name="connsiteX14" fmla="*/ 6415 w 9678"/>
              <a:gd name="connsiteY14" fmla="*/ 7810 h 10000"/>
              <a:gd name="connsiteX15" fmla="*/ 6507 w 9678"/>
              <a:gd name="connsiteY15" fmla="*/ 9059 h 10000"/>
              <a:gd name="connsiteX16" fmla="*/ 6739 w 9678"/>
              <a:gd name="connsiteY16" fmla="*/ 8920 h 10000"/>
              <a:gd name="connsiteX17" fmla="*/ 6833 w 9678"/>
              <a:gd name="connsiteY17" fmla="*/ 8283 h 10000"/>
              <a:gd name="connsiteX18" fmla="*/ 6953 w 9678"/>
              <a:gd name="connsiteY18" fmla="*/ 10000 h 10000"/>
              <a:gd name="connsiteX19" fmla="*/ 7074 w 9678"/>
              <a:gd name="connsiteY19" fmla="*/ 3906 h 10000"/>
              <a:gd name="connsiteX20" fmla="*/ 7283 w 9678"/>
              <a:gd name="connsiteY20" fmla="*/ 0 h 10000"/>
              <a:gd name="connsiteX21" fmla="*/ 7399 w 9678"/>
              <a:gd name="connsiteY21" fmla="*/ 1884 h 10000"/>
              <a:gd name="connsiteX22" fmla="*/ 7489 w 9678"/>
              <a:gd name="connsiteY22" fmla="*/ 1245 h 10000"/>
              <a:gd name="connsiteX23" fmla="*/ 7610 w 9678"/>
              <a:gd name="connsiteY23" fmla="*/ 2965 h 10000"/>
              <a:gd name="connsiteX24" fmla="*/ 7824 w 9678"/>
              <a:gd name="connsiteY24" fmla="*/ 2494 h 10000"/>
              <a:gd name="connsiteX25" fmla="*/ 7935 w 9678"/>
              <a:gd name="connsiteY25" fmla="*/ 2494 h 10000"/>
              <a:gd name="connsiteX26" fmla="*/ 8040 w 9678"/>
              <a:gd name="connsiteY26" fmla="*/ 2796 h 10000"/>
              <a:gd name="connsiteX27" fmla="*/ 8147 w 9678"/>
              <a:gd name="connsiteY27" fmla="*/ 3739 h 10000"/>
              <a:gd name="connsiteX28" fmla="*/ 8360 w 9678"/>
              <a:gd name="connsiteY28" fmla="*/ 2327 h 10000"/>
              <a:gd name="connsiteX29" fmla="*/ 8479 w 9678"/>
              <a:gd name="connsiteY29" fmla="*/ 2965 h 10000"/>
              <a:gd name="connsiteX30" fmla="*/ 8574 w 9678"/>
              <a:gd name="connsiteY30" fmla="*/ 2796 h 10000"/>
              <a:gd name="connsiteX31" fmla="*/ 8693 w 9678"/>
              <a:gd name="connsiteY31" fmla="*/ 1414 h 10000"/>
              <a:gd name="connsiteX32" fmla="*/ 8908 w 9678"/>
              <a:gd name="connsiteY32" fmla="*/ 1719 h 10000"/>
              <a:gd name="connsiteX33" fmla="*/ 9016 w 9678"/>
              <a:gd name="connsiteY33" fmla="*/ 778 h 10000"/>
              <a:gd name="connsiteX34" fmla="*/ 9135 w 9678"/>
              <a:gd name="connsiteY34" fmla="*/ 5925 h 10000"/>
              <a:gd name="connsiteX35" fmla="*/ 9232 w 9678"/>
              <a:gd name="connsiteY35" fmla="*/ 8115 h 10000"/>
              <a:gd name="connsiteX36" fmla="*/ 9463 w 9678"/>
              <a:gd name="connsiteY36" fmla="*/ 8115 h 10000"/>
              <a:gd name="connsiteX37" fmla="*/ 9561 w 9678"/>
              <a:gd name="connsiteY37" fmla="*/ 7341 h 10000"/>
              <a:gd name="connsiteX38" fmla="*/ 9678 w 9678"/>
              <a:gd name="connsiteY38" fmla="*/ 7341 h 10000"/>
              <a:gd name="connsiteX0" fmla="*/ 0 w 9897"/>
              <a:gd name="connsiteY0" fmla="*/ 7341 h 10000"/>
              <a:gd name="connsiteX1" fmla="*/ 122 w 9897"/>
              <a:gd name="connsiteY1" fmla="*/ 7506 h 10000"/>
              <a:gd name="connsiteX2" fmla="*/ 213 w 9897"/>
              <a:gd name="connsiteY2" fmla="*/ 7979 h 10000"/>
              <a:gd name="connsiteX3" fmla="*/ 348 w 9897"/>
              <a:gd name="connsiteY3" fmla="*/ 7202 h 10000"/>
              <a:gd name="connsiteX4" fmla="*/ 566 w 9897"/>
              <a:gd name="connsiteY4" fmla="*/ 7810 h 10000"/>
              <a:gd name="connsiteX5" fmla="*/ 678 w 9897"/>
              <a:gd name="connsiteY5" fmla="*/ 7979 h 10000"/>
              <a:gd name="connsiteX6" fmla="*/ 797 w 9897"/>
              <a:gd name="connsiteY6" fmla="*/ 7647 h 10000"/>
              <a:gd name="connsiteX7" fmla="*/ 5725 w 9897"/>
              <a:gd name="connsiteY7" fmla="*/ 8752 h 10000"/>
              <a:gd name="connsiteX8" fmla="*/ 5845 w 9897"/>
              <a:gd name="connsiteY8" fmla="*/ 7810 h 10000"/>
              <a:gd name="connsiteX9" fmla="*/ 5960 w 9897"/>
              <a:gd name="connsiteY9" fmla="*/ 8115 h 10000"/>
              <a:gd name="connsiteX10" fmla="*/ 6070 w 9897"/>
              <a:gd name="connsiteY10" fmla="*/ 7341 h 10000"/>
              <a:gd name="connsiteX11" fmla="*/ 6302 w 9897"/>
              <a:gd name="connsiteY11" fmla="*/ 7037 h 10000"/>
              <a:gd name="connsiteX12" fmla="*/ 6401 w 9897"/>
              <a:gd name="connsiteY12" fmla="*/ 7647 h 10000"/>
              <a:gd name="connsiteX13" fmla="*/ 6525 w 9897"/>
              <a:gd name="connsiteY13" fmla="*/ 7810 h 10000"/>
              <a:gd name="connsiteX14" fmla="*/ 6620 w 9897"/>
              <a:gd name="connsiteY14" fmla="*/ 9059 h 10000"/>
              <a:gd name="connsiteX15" fmla="*/ 6860 w 9897"/>
              <a:gd name="connsiteY15" fmla="*/ 8920 h 10000"/>
              <a:gd name="connsiteX16" fmla="*/ 6957 w 9897"/>
              <a:gd name="connsiteY16" fmla="*/ 8283 h 10000"/>
              <a:gd name="connsiteX17" fmla="*/ 7081 w 9897"/>
              <a:gd name="connsiteY17" fmla="*/ 10000 h 10000"/>
              <a:gd name="connsiteX18" fmla="*/ 7206 w 9897"/>
              <a:gd name="connsiteY18" fmla="*/ 3906 h 10000"/>
              <a:gd name="connsiteX19" fmla="*/ 7422 w 9897"/>
              <a:gd name="connsiteY19" fmla="*/ 0 h 10000"/>
              <a:gd name="connsiteX20" fmla="*/ 7542 w 9897"/>
              <a:gd name="connsiteY20" fmla="*/ 1884 h 10000"/>
              <a:gd name="connsiteX21" fmla="*/ 7635 w 9897"/>
              <a:gd name="connsiteY21" fmla="*/ 1245 h 10000"/>
              <a:gd name="connsiteX22" fmla="*/ 7760 w 9897"/>
              <a:gd name="connsiteY22" fmla="*/ 2965 h 10000"/>
              <a:gd name="connsiteX23" fmla="*/ 7981 w 9897"/>
              <a:gd name="connsiteY23" fmla="*/ 2494 h 10000"/>
              <a:gd name="connsiteX24" fmla="*/ 8096 w 9897"/>
              <a:gd name="connsiteY24" fmla="*/ 2494 h 10000"/>
              <a:gd name="connsiteX25" fmla="*/ 8205 w 9897"/>
              <a:gd name="connsiteY25" fmla="*/ 2796 h 10000"/>
              <a:gd name="connsiteX26" fmla="*/ 8315 w 9897"/>
              <a:gd name="connsiteY26" fmla="*/ 3739 h 10000"/>
              <a:gd name="connsiteX27" fmla="*/ 8535 w 9897"/>
              <a:gd name="connsiteY27" fmla="*/ 2327 h 10000"/>
              <a:gd name="connsiteX28" fmla="*/ 8658 w 9897"/>
              <a:gd name="connsiteY28" fmla="*/ 2965 h 10000"/>
              <a:gd name="connsiteX29" fmla="*/ 8756 w 9897"/>
              <a:gd name="connsiteY29" fmla="*/ 2796 h 10000"/>
              <a:gd name="connsiteX30" fmla="*/ 8879 w 9897"/>
              <a:gd name="connsiteY30" fmla="*/ 1414 h 10000"/>
              <a:gd name="connsiteX31" fmla="*/ 9101 w 9897"/>
              <a:gd name="connsiteY31" fmla="*/ 1719 h 10000"/>
              <a:gd name="connsiteX32" fmla="*/ 9213 w 9897"/>
              <a:gd name="connsiteY32" fmla="*/ 778 h 10000"/>
              <a:gd name="connsiteX33" fmla="*/ 9336 w 9897"/>
              <a:gd name="connsiteY33" fmla="*/ 5925 h 10000"/>
              <a:gd name="connsiteX34" fmla="*/ 9436 w 9897"/>
              <a:gd name="connsiteY34" fmla="*/ 8115 h 10000"/>
              <a:gd name="connsiteX35" fmla="*/ 9675 w 9897"/>
              <a:gd name="connsiteY35" fmla="*/ 8115 h 10000"/>
              <a:gd name="connsiteX36" fmla="*/ 9776 w 9897"/>
              <a:gd name="connsiteY36" fmla="*/ 7341 h 10000"/>
              <a:gd name="connsiteX37" fmla="*/ 9897 w 9897"/>
              <a:gd name="connsiteY37" fmla="*/ 7341 h 10000"/>
              <a:gd name="connsiteX0" fmla="*/ 0 w 10000"/>
              <a:gd name="connsiteY0" fmla="*/ 7341 h 10000"/>
              <a:gd name="connsiteX1" fmla="*/ 123 w 10000"/>
              <a:gd name="connsiteY1" fmla="*/ 7506 h 10000"/>
              <a:gd name="connsiteX2" fmla="*/ 352 w 10000"/>
              <a:gd name="connsiteY2" fmla="*/ 7202 h 10000"/>
              <a:gd name="connsiteX3" fmla="*/ 572 w 10000"/>
              <a:gd name="connsiteY3" fmla="*/ 7810 h 10000"/>
              <a:gd name="connsiteX4" fmla="*/ 685 w 10000"/>
              <a:gd name="connsiteY4" fmla="*/ 7979 h 10000"/>
              <a:gd name="connsiteX5" fmla="*/ 805 w 10000"/>
              <a:gd name="connsiteY5" fmla="*/ 7647 h 10000"/>
              <a:gd name="connsiteX6" fmla="*/ 5785 w 10000"/>
              <a:gd name="connsiteY6" fmla="*/ 8752 h 10000"/>
              <a:gd name="connsiteX7" fmla="*/ 5906 w 10000"/>
              <a:gd name="connsiteY7" fmla="*/ 7810 h 10000"/>
              <a:gd name="connsiteX8" fmla="*/ 6022 w 10000"/>
              <a:gd name="connsiteY8" fmla="*/ 8115 h 10000"/>
              <a:gd name="connsiteX9" fmla="*/ 6133 w 10000"/>
              <a:gd name="connsiteY9" fmla="*/ 7341 h 10000"/>
              <a:gd name="connsiteX10" fmla="*/ 6368 w 10000"/>
              <a:gd name="connsiteY10" fmla="*/ 7037 h 10000"/>
              <a:gd name="connsiteX11" fmla="*/ 6468 w 10000"/>
              <a:gd name="connsiteY11" fmla="*/ 7647 h 10000"/>
              <a:gd name="connsiteX12" fmla="*/ 6593 w 10000"/>
              <a:gd name="connsiteY12" fmla="*/ 7810 h 10000"/>
              <a:gd name="connsiteX13" fmla="*/ 6689 w 10000"/>
              <a:gd name="connsiteY13" fmla="*/ 9059 h 10000"/>
              <a:gd name="connsiteX14" fmla="*/ 6931 w 10000"/>
              <a:gd name="connsiteY14" fmla="*/ 8920 h 10000"/>
              <a:gd name="connsiteX15" fmla="*/ 7029 w 10000"/>
              <a:gd name="connsiteY15" fmla="*/ 8283 h 10000"/>
              <a:gd name="connsiteX16" fmla="*/ 7155 w 10000"/>
              <a:gd name="connsiteY16" fmla="*/ 10000 h 10000"/>
              <a:gd name="connsiteX17" fmla="*/ 7281 w 10000"/>
              <a:gd name="connsiteY17" fmla="*/ 3906 h 10000"/>
              <a:gd name="connsiteX18" fmla="*/ 7499 w 10000"/>
              <a:gd name="connsiteY18" fmla="*/ 0 h 10000"/>
              <a:gd name="connsiteX19" fmla="*/ 7620 w 10000"/>
              <a:gd name="connsiteY19" fmla="*/ 1884 h 10000"/>
              <a:gd name="connsiteX20" fmla="*/ 7714 w 10000"/>
              <a:gd name="connsiteY20" fmla="*/ 1245 h 10000"/>
              <a:gd name="connsiteX21" fmla="*/ 7841 w 10000"/>
              <a:gd name="connsiteY21" fmla="*/ 2965 h 10000"/>
              <a:gd name="connsiteX22" fmla="*/ 8064 w 10000"/>
              <a:gd name="connsiteY22" fmla="*/ 2494 h 10000"/>
              <a:gd name="connsiteX23" fmla="*/ 8180 w 10000"/>
              <a:gd name="connsiteY23" fmla="*/ 2494 h 10000"/>
              <a:gd name="connsiteX24" fmla="*/ 8290 w 10000"/>
              <a:gd name="connsiteY24" fmla="*/ 2796 h 10000"/>
              <a:gd name="connsiteX25" fmla="*/ 8402 w 10000"/>
              <a:gd name="connsiteY25" fmla="*/ 3739 h 10000"/>
              <a:gd name="connsiteX26" fmla="*/ 8624 w 10000"/>
              <a:gd name="connsiteY26" fmla="*/ 2327 h 10000"/>
              <a:gd name="connsiteX27" fmla="*/ 8748 w 10000"/>
              <a:gd name="connsiteY27" fmla="*/ 2965 h 10000"/>
              <a:gd name="connsiteX28" fmla="*/ 8847 w 10000"/>
              <a:gd name="connsiteY28" fmla="*/ 2796 h 10000"/>
              <a:gd name="connsiteX29" fmla="*/ 8971 w 10000"/>
              <a:gd name="connsiteY29" fmla="*/ 1414 h 10000"/>
              <a:gd name="connsiteX30" fmla="*/ 9196 w 10000"/>
              <a:gd name="connsiteY30" fmla="*/ 1719 h 10000"/>
              <a:gd name="connsiteX31" fmla="*/ 9309 w 10000"/>
              <a:gd name="connsiteY31" fmla="*/ 778 h 10000"/>
              <a:gd name="connsiteX32" fmla="*/ 9433 w 10000"/>
              <a:gd name="connsiteY32" fmla="*/ 5925 h 10000"/>
              <a:gd name="connsiteX33" fmla="*/ 9534 w 10000"/>
              <a:gd name="connsiteY33" fmla="*/ 8115 h 10000"/>
              <a:gd name="connsiteX34" fmla="*/ 9776 w 10000"/>
              <a:gd name="connsiteY34" fmla="*/ 8115 h 10000"/>
              <a:gd name="connsiteX35" fmla="*/ 9878 w 10000"/>
              <a:gd name="connsiteY35" fmla="*/ 7341 h 10000"/>
              <a:gd name="connsiteX36" fmla="*/ 10000 w 10000"/>
              <a:gd name="connsiteY36" fmla="*/ 7341 h 10000"/>
              <a:gd name="connsiteX0" fmla="*/ 0 w 10000"/>
              <a:gd name="connsiteY0" fmla="*/ 7341 h 10000"/>
              <a:gd name="connsiteX1" fmla="*/ 352 w 10000"/>
              <a:gd name="connsiteY1" fmla="*/ 7202 h 10000"/>
              <a:gd name="connsiteX2" fmla="*/ 572 w 10000"/>
              <a:gd name="connsiteY2" fmla="*/ 7810 h 10000"/>
              <a:gd name="connsiteX3" fmla="*/ 685 w 10000"/>
              <a:gd name="connsiteY3" fmla="*/ 7979 h 10000"/>
              <a:gd name="connsiteX4" fmla="*/ 805 w 10000"/>
              <a:gd name="connsiteY4" fmla="*/ 7647 h 10000"/>
              <a:gd name="connsiteX5" fmla="*/ 5785 w 10000"/>
              <a:gd name="connsiteY5" fmla="*/ 8752 h 10000"/>
              <a:gd name="connsiteX6" fmla="*/ 5906 w 10000"/>
              <a:gd name="connsiteY6" fmla="*/ 7810 h 10000"/>
              <a:gd name="connsiteX7" fmla="*/ 6022 w 10000"/>
              <a:gd name="connsiteY7" fmla="*/ 8115 h 10000"/>
              <a:gd name="connsiteX8" fmla="*/ 6133 w 10000"/>
              <a:gd name="connsiteY8" fmla="*/ 7341 h 10000"/>
              <a:gd name="connsiteX9" fmla="*/ 6368 w 10000"/>
              <a:gd name="connsiteY9" fmla="*/ 7037 h 10000"/>
              <a:gd name="connsiteX10" fmla="*/ 6468 w 10000"/>
              <a:gd name="connsiteY10" fmla="*/ 7647 h 10000"/>
              <a:gd name="connsiteX11" fmla="*/ 6593 w 10000"/>
              <a:gd name="connsiteY11" fmla="*/ 7810 h 10000"/>
              <a:gd name="connsiteX12" fmla="*/ 6689 w 10000"/>
              <a:gd name="connsiteY12" fmla="*/ 9059 h 10000"/>
              <a:gd name="connsiteX13" fmla="*/ 6931 w 10000"/>
              <a:gd name="connsiteY13" fmla="*/ 8920 h 10000"/>
              <a:gd name="connsiteX14" fmla="*/ 7029 w 10000"/>
              <a:gd name="connsiteY14" fmla="*/ 8283 h 10000"/>
              <a:gd name="connsiteX15" fmla="*/ 7155 w 10000"/>
              <a:gd name="connsiteY15" fmla="*/ 10000 h 10000"/>
              <a:gd name="connsiteX16" fmla="*/ 7281 w 10000"/>
              <a:gd name="connsiteY16" fmla="*/ 3906 h 10000"/>
              <a:gd name="connsiteX17" fmla="*/ 7499 w 10000"/>
              <a:gd name="connsiteY17" fmla="*/ 0 h 10000"/>
              <a:gd name="connsiteX18" fmla="*/ 7620 w 10000"/>
              <a:gd name="connsiteY18" fmla="*/ 1884 h 10000"/>
              <a:gd name="connsiteX19" fmla="*/ 7714 w 10000"/>
              <a:gd name="connsiteY19" fmla="*/ 1245 h 10000"/>
              <a:gd name="connsiteX20" fmla="*/ 7841 w 10000"/>
              <a:gd name="connsiteY20" fmla="*/ 2965 h 10000"/>
              <a:gd name="connsiteX21" fmla="*/ 8064 w 10000"/>
              <a:gd name="connsiteY21" fmla="*/ 2494 h 10000"/>
              <a:gd name="connsiteX22" fmla="*/ 8180 w 10000"/>
              <a:gd name="connsiteY22" fmla="*/ 2494 h 10000"/>
              <a:gd name="connsiteX23" fmla="*/ 8290 w 10000"/>
              <a:gd name="connsiteY23" fmla="*/ 2796 h 10000"/>
              <a:gd name="connsiteX24" fmla="*/ 8402 w 10000"/>
              <a:gd name="connsiteY24" fmla="*/ 3739 h 10000"/>
              <a:gd name="connsiteX25" fmla="*/ 8624 w 10000"/>
              <a:gd name="connsiteY25" fmla="*/ 2327 h 10000"/>
              <a:gd name="connsiteX26" fmla="*/ 8748 w 10000"/>
              <a:gd name="connsiteY26" fmla="*/ 2965 h 10000"/>
              <a:gd name="connsiteX27" fmla="*/ 8847 w 10000"/>
              <a:gd name="connsiteY27" fmla="*/ 2796 h 10000"/>
              <a:gd name="connsiteX28" fmla="*/ 8971 w 10000"/>
              <a:gd name="connsiteY28" fmla="*/ 1414 h 10000"/>
              <a:gd name="connsiteX29" fmla="*/ 9196 w 10000"/>
              <a:gd name="connsiteY29" fmla="*/ 1719 h 10000"/>
              <a:gd name="connsiteX30" fmla="*/ 9309 w 10000"/>
              <a:gd name="connsiteY30" fmla="*/ 778 h 10000"/>
              <a:gd name="connsiteX31" fmla="*/ 9433 w 10000"/>
              <a:gd name="connsiteY31" fmla="*/ 5925 h 10000"/>
              <a:gd name="connsiteX32" fmla="*/ 9534 w 10000"/>
              <a:gd name="connsiteY32" fmla="*/ 8115 h 10000"/>
              <a:gd name="connsiteX33" fmla="*/ 9776 w 10000"/>
              <a:gd name="connsiteY33" fmla="*/ 8115 h 10000"/>
              <a:gd name="connsiteX34" fmla="*/ 9878 w 10000"/>
              <a:gd name="connsiteY34" fmla="*/ 7341 h 10000"/>
              <a:gd name="connsiteX35" fmla="*/ 10000 w 10000"/>
              <a:gd name="connsiteY35" fmla="*/ 7341 h 10000"/>
              <a:gd name="connsiteX0" fmla="*/ 0 w 9648"/>
              <a:gd name="connsiteY0" fmla="*/ 7202 h 10000"/>
              <a:gd name="connsiteX1" fmla="*/ 220 w 9648"/>
              <a:gd name="connsiteY1" fmla="*/ 7810 h 10000"/>
              <a:gd name="connsiteX2" fmla="*/ 333 w 9648"/>
              <a:gd name="connsiteY2" fmla="*/ 7979 h 10000"/>
              <a:gd name="connsiteX3" fmla="*/ 453 w 9648"/>
              <a:gd name="connsiteY3" fmla="*/ 7647 h 10000"/>
              <a:gd name="connsiteX4" fmla="*/ 5433 w 9648"/>
              <a:gd name="connsiteY4" fmla="*/ 8752 h 10000"/>
              <a:gd name="connsiteX5" fmla="*/ 5554 w 9648"/>
              <a:gd name="connsiteY5" fmla="*/ 7810 h 10000"/>
              <a:gd name="connsiteX6" fmla="*/ 5670 w 9648"/>
              <a:gd name="connsiteY6" fmla="*/ 8115 h 10000"/>
              <a:gd name="connsiteX7" fmla="*/ 5781 w 9648"/>
              <a:gd name="connsiteY7" fmla="*/ 7341 h 10000"/>
              <a:gd name="connsiteX8" fmla="*/ 6016 w 9648"/>
              <a:gd name="connsiteY8" fmla="*/ 7037 h 10000"/>
              <a:gd name="connsiteX9" fmla="*/ 6116 w 9648"/>
              <a:gd name="connsiteY9" fmla="*/ 7647 h 10000"/>
              <a:gd name="connsiteX10" fmla="*/ 6241 w 9648"/>
              <a:gd name="connsiteY10" fmla="*/ 7810 h 10000"/>
              <a:gd name="connsiteX11" fmla="*/ 6337 w 9648"/>
              <a:gd name="connsiteY11" fmla="*/ 9059 h 10000"/>
              <a:gd name="connsiteX12" fmla="*/ 6579 w 9648"/>
              <a:gd name="connsiteY12" fmla="*/ 8920 h 10000"/>
              <a:gd name="connsiteX13" fmla="*/ 6677 w 9648"/>
              <a:gd name="connsiteY13" fmla="*/ 8283 h 10000"/>
              <a:gd name="connsiteX14" fmla="*/ 6803 w 9648"/>
              <a:gd name="connsiteY14" fmla="*/ 10000 h 10000"/>
              <a:gd name="connsiteX15" fmla="*/ 6929 w 9648"/>
              <a:gd name="connsiteY15" fmla="*/ 3906 h 10000"/>
              <a:gd name="connsiteX16" fmla="*/ 7147 w 9648"/>
              <a:gd name="connsiteY16" fmla="*/ 0 h 10000"/>
              <a:gd name="connsiteX17" fmla="*/ 7268 w 9648"/>
              <a:gd name="connsiteY17" fmla="*/ 1884 h 10000"/>
              <a:gd name="connsiteX18" fmla="*/ 7362 w 9648"/>
              <a:gd name="connsiteY18" fmla="*/ 1245 h 10000"/>
              <a:gd name="connsiteX19" fmla="*/ 7489 w 9648"/>
              <a:gd name="connsiteY19" fmla="*/ 2965 h 10000"/>
              <a:gd name="connsiteX20" fmla="*/ 7712 w 9648"/>
              <a:gd name="connsiteY20" fmla="*/ 2494 h 10000"/>
              <a:gd name="connsiteX21" fmla="*/ 7828 w 9648"/>
              <a:gd name="connsiteY21" fmla="*/ 2494 h 10000"/>
              <a:gd name="connsiteX22" fmla="*/ 7938 w 9648"/>
              <a:gd name="connsiteY22" fmla="*/ 2796 h 10000"/>
              <a:gd name="connsiteX23" fmla="*/ 8050 w 9648"/>
              <a:gd name="connsiteY23" fmla="*/ 3739 h 10000"/>
              <a:gd name="connsiteX24" fmla="*/ 8272 w 9648"/>
              <a:gd name="connsiteY24" fmla="*/ 2327 h 10000"/>
              <a:gd name="connsiteX25" fmla="*/ 8396 w 9648"/>
              <a:gd name="connsiteY25" fmla="*/ 2965 h 10000"/>
              <a:gd name="connsiteX26" fmla="*/ 8495 w 9648"/>
              <a:gd name="connsiteY26" fmla="*/ 2796 h 10000"/>
              <a:gd name="connsiteX27" fmla="*/ 8619 w 9648"/>
              <a:gd name="connsiteY27" fmla="*/ 1414 h 10000"/>
              <a:gd name="connsiteX28" fmla="*/ 8844 w 9648"/>
              <a:gd name="connsiteY28" fmla="*/ 1719 h 10000"/>
              <a:gd name="connsiteX29" fmla="*/ 8957 w 9648"/>
              <a:gd name="connsiteY29" fmla="*/ 778 h 10000"/>
              <a:gd name="connsiteX30" fmla="*/ 9081 w 9648"/>
              <a:gd name="connsiteY30" fmla="*/ 5925 h 10000"/>
              <a:gd name="connsiteX31" fmla="*/ 9182 w 9648"/>
              <a:gd name="connsiteY31" fmla="*/ 8115 h 10000"/>
              <a:gd name="connsiteX32" fmla="*/ 9424 w 9648"/>
              <a:gd name="connsiteY32" fmla="*/ 8115 h 10000"/>
              <a:gd name="connsiteX33" fmla="*/ 9526 w 9648"/>
              <a:gd name="connsiteY33" fmla="*/ 7341 h 10000"/>
              <a:gd name="connsiteX34" fmla="*/ 9648 w 9648"/>
              <a:gd name="connsiteY34" fmla="*/ 7341 h 10000"/>
              <a:gd name="connsiteX0" fmla="*/ 0 w 10000"/>
              <a:gd name="connsiteY0" fmla="*/ 7202 h 10000"/>
              <a:gd name="connsiteX1" fmla="*/ 345 w 10000"/>
              <a:gd name="connsiteY1" fmla="*/ 7979 h 10000"/>
              <a:gd name="connsiteX2" fmla="*/ 470 w 10000"/>
              <a:gd name="connsiteY2" fmla="*/ 7647 h 10000"/>
              <a:gd name="connsiteX3" fmla="*/ 5631 w 10000"/>
              <a:gd name="connsiteY3" fmla="*/ 8752 h 10000"/>
              <a:gd name="connsiteX4" fmla="*/ 5757 w 10000"/>
              <a:gd name="connsiteY4" fmla="*/ 7810 h 10000"/>
              <a:gd name="connsiteX5" fmla="*/ 5877 w 10000"/>
              <a:gd name="connsiteY5" fmla="*/ 8115 h 10000"/>
              <a:gd name="connsiteX6" fmla="*/ 5992 w 10000"/>
              <a:gd name="connsiteY6" fmla="*/ 7341 h 10000"/>
              <a:gd name="connsiteX7" fmla="*/ 6235 w 10000"/>
              <a:gd name="connsiteY7" fmla="*/ 7037 h 10000"/>
              <a:gd name="connsiteX8" fmla="*/ 6339 w 10000"/>
              <a:gd name="connsiteY8" fmla="*/ 7647 h 10000"/>
              <a:gd name="connsiteX9" fmla="*/ 6469 w 10000"/>
              <a:gd name="connsiteY9" fmla="*/ 7810 h 10000"/>
              <a:gd name="connsiteX10" fmla="*/ 6568 w 10000"/>
              <a:gd name="connsiteY10" fmla="*/ 9059 h 10000"/>
              <a:gd name="connsiteX11" fmla="*/ 6819 w 10000"/>
              <a:gd name="connsiteY11" fmla="*/ 8920 h 10000"/>
              <a:gd name="connsiteX12" fmla="*/ 6921 w 10000"/>
              <a:gd name="connsiteY12" fmla="*/ 8283 h 10000"/>
              <a:gd name="connsiteX13" fmla="*/ 7051 w 10000"/>
              <a:gd name="connsiteY13" fmla="*/ 10000 h 10000"/>
              <a:gd name="connsiteX14" fmla="*/ 7182 w 10000"/>
              <a:gd name="connsiteY14" fmla="*/ 3906 h 10000"/>
              <a:gd name="connsiteX15" fmla="*/ 7408 w 10000"/>
              <a:gd name="connsiteY15" fmla="*/ 0 h 10000"/>
              <a:gd name="connsiteX16" fmla="*/ 7533 w 10000"/>
              <a:gd name="connsiteY16" fmla="*/ 1884 h 10000"/>
              <a:gd name="connsiteX17" fmla="*/ 7631 w 10000"/>
              <a:gd name="connsiteY17" fmla="*/ 1245 h 10000"/>
              <a:gd name="connsiteX18" fmla="*/ 7762 w 10000"/>
              <a:gd name="connsiteY18" fmla="*/ 2965 h 10000"/>
              <a:gd name="connsiteX19" fmla="*/ 7993 w 10000"/>
              <a:gd name="connsiteY19" fmla="*/ 2494 h 10000"/>
              <a:gd name="connsiteX20" fmla="*/ 8114 w 10000"/>
              <a:gd name="connsiteY20" fmla="*/ 2494 h 10000"/>
              <a:gd name="connsiteX21" fmla="*/ 8228 w 10000"/>
              <a:gd name="connsiteY21" fmla="*/ 2796 h 10000"/>
              <a:gd name="connsiteX22" fmla="*/ 8344 w 10000"/>
              <a:gd name="connsiteY22" fmla="*/ 3739 h 10000"/>
              <a:gd name="connsiteX23" fmla="*/ 8574 w 10000"/>
              <a:gd name="connsiteY23" fmla="*/ 2327 h 10000"/>
              <a:gd name="connsiteX24" fmla="*/ 8702 w 10000"/>
              <a:gd name="connsiteY24" fmla="*/ 2965 h 10000"/>
              <a:gd name="connsiteX25" fmla="*/ 8805 w 10000"/>
              <a:gd name="connsiteY25" fmla="*/ 2796 h 10000"/>
              <a:gd name="connsiteX26" fmla="*/ 8933 w 10000"/>
              <a:gd name="connsiteY26" fmla="*/ 1414 h 10000"/>
              <a:gd name="connsiteX27" fmla="*/ 9167 w 10000"/>
              <a:gd name="connsiteY27" fmla="*/ 1719 h 10000"/>
              <a:gd name="connsiteX28" fmla="*/ 9284 w 10000"/>
              <a:gd name="connsiteY28" fmla="*/ 778 h 10000"/>
              <a:gd name="connsiteX29" fmla="*/ 9412 w 10000"/>
              <a:gd name="connsiteY29" fmla="*/ 5925 h 10000"/>
              <a:gd name="connsiteX30" fmla="*/ 9517 w 10000"/>
              <a:gd name="connsiteY30" fmla="*/ 8115 h 10000"/>
              <a:gd name="connsiteX31" fmla="*/ 9768 w 10000"/>
              <a:gd name="connsiteY31" fmla="*/ 8115 h 10000"/>
              <a:gd name="connsiteX32" fmla="*/ 9874 w 10000"/>
              <a:gd name="connsiteY32" fmla="*/ 7341 h 10000"/>
              <a:gd name="connsiteX33" fmla="*/ 10000 w 10000"/>
              <a:gd name="connsiteY33" fmla="*/ 7341 h 10000"/>
              <a:gd name="connsiteX0" fmla="*/ 0 w 9655"/>
              <a:gd name="connsiteY0" fmla="*/ 7979 h 10000"/>
              <a:gd name="connsiteX1" fmla="*/ 125 w 9655"/>
              <a:gd name="connsiteY1" fmla="*/ 7647 h 10000"/>
              <a:gd name="connsiteX2" fmla="*/ 5286 w 9655"/>
              <a:gd name="connsiteY2" fmla="*/ 8752 h 10000"/>
              <a:gd name="connsiteX3" fmla="*/ 5412 w 9655"/>
              <a:gd name="connsiteY3" fmla="*/ 7810 h 10000"/>
              <a:gd name="connsiteX4" fmla="*/ 5532 w 9655"/>
              <a:gd name="connsiteY4" fmla="*/ 8115 h 10000"/>
              <a:gd name="connsiteX5" fmla="*/ 5647 w 9655"/>
              <a:gd name="connsiteY5" fmla="*/ 7341 h 10000"/>
              <a:gd name="connsiteX6" fmla="*/ 5890 w 9655"/>
              <a:gd name="connsiteY6" fmla="*/ 7037 h 10000"/>
              <a:gd name="connsiteX7" fmla="*/ 5994 w 9655"/>
              <a:gd name="connsiteY7" fmla="*/ 7647 h 10000"/>
              <a:gd name="connsiteX8" fmla="*/ 6124 w 9655"/>
              <a:gd name="connsiteY8" fmla="*/ 7810 h 10000"/>
              <a:gd name="connsiteX9" fmla="*/ 6223 w 9655"/>
              <a:gd name="connsiteY9" fmla="*/ 9059 h 10000"/>
              <a:gd name="connsiteX10" fmla="*/ 6474 w 9655"/>
              <a:gd name="connsiteY10" fmla="*/ 8920 h 10000"/>
              <a:gd name="connsiteX11" fmla="*/ 6576 w 9655"/>
              <a:gd name="connsiteY11" fmla="*/ 8283 h 10000"/>
              <a:gd name="connsiteX12" fmla="*/ 6706 w 9655"/>
              <a:gd name="connsiteY12" fmla="*/ 10000 h 10000"/>
              <a:gd name="connsiteX13" fmla="*/ 6837 w 9655"/>
              <a:gd name="connsiteY13" fmla="*/ 3906 h 10000"/>
              <a:gd name="connsiteX14" fmla="*/ 7063 w 9655"/>
              <a:gd name="connsiteY14" fmla="*/ 0 h 10000"/>
              <a:gd name="connsiteX15" fmla="*/ 7188 w 9655"/>
              <a:gd name="connsiteY15" fmla="*/ 1884 h 10000"/>
              <a:gd name="connsiteX16" fmla="*/ 7286 w 9655"/>
              <a:gd name="connsiteY16" fmla="*/ 1245 h 10000"/>
              <a:gd name="connsiteX17" fmla="*/ 7417 w 9655"/>
              <a:gd name="connsiteY17" fmla="*/ 2965 h 10000"/>
              <a:gd name="connsiteX18" fmla="*/ 7648 w 9655"/>
              <a:gd name="connsiteY18" fmla="*/ 2494 h 10000"/>
              <a:gd name="connsiteX19" fmla="*/ 7769 w 9655"/>
              <a:gd name="connsiteY19" fmla="*/ 2494 h 10000"/>
              <a:gd name="connsiteX20" fmla="*/ 7883 w 9655"/>
              <a:gd name="connsiteY20" fmla="*/ 2796 h 10000"/>
              <a:gd name="connsiteX21" fmla="*/ 7999 w 9655"/>
              <a:gd name="connsiteY21" fmla="*/ 3739 h 10000"/>
              <a:gd name="connsiteX22" fmla="*/ 8229 w 9655"/>
              <a:gd name="connsiteY22" fmla="*/ 2327 h 10000"/>
              <a:gd name="connsiteX23" fmla="*/ 8357 w 9655"/>
              <a:gd name="connsiteY23" fmla="*/ 2965 h 10000"/>
              <a:gd name="connsiteX24" fmla="*/ 8460 w 9655"/>
              <a:gd name="connsiteY24" fmla="*/ 2796 h 10000"/>
              <a:gd name="connsiteX25" fmla="*/ 8588 w 9655"/>
              <a:gd name="connsiteY25" fmla="*/ 1414 h 10000"/>
              <a:gd name="connsiteX26" fmla="*/ 8822 w 9655"/>
              <a:gd name="connsiteY26" fmla="*/ 1719 h 10000"/>
              <a:gd name="connsiteX27" fmla="*/ 8939 w 9655"/>
              <a:gd name="connsiteY27" fmla="*/ 778 h 10000"/>
              <a:gd name="connsiteX28" fmla="*/ 9067 w 9655"/>
              <a:gd name="connsiteY28" fmla="*/ 5925 h 10000"/>
              <a:gd name="connsiteX29" fmla="*/ 9172 w 9655"/>
              <a:gd name="connsiteY29" fmla="*/ 8115 h 10000"/>
              <a:gd name="connsiteX30" fmla="*/ 9423 w 9655"/>
              <a:gd name="connsiteY30" fmla="*/ 8115 h 10000"/>
              <a:gd name="connsiteX31" fmla="*/ 9529 w 9655"/>
              <a:gd name="connsiteY31" fmla="*/ 7341 h 10000"/>
              <a:gd name="connsiteX32" fmla="*/ 9655 w 9655"/>
              <a:gd name="connsiteY32" fmla="*/ 7341 h 10000"/>
              <a:gd name="connsiteX0" fmla="*/ 0 w 9871"/>
              <a:gd name="connsiteY0" fmla="*/ 7647 h 10000"/>
              <a:gd name="connsiteX1" fmla="*/ 5346 w 9871"/>
              <a:gd name="connsiteY1" fmla="*/ 8752 h 10000"/>
              <a:gd name="connsiteX2" fmla="*/ 5476 w 9871"/>
              <a:gd name="connsiteY2" fmla="*/ 7810 h 10000"/>
              <a:gd name="connsiteX3" fmla="*/ 5601 w 9871"/>
              <a:gd name="connsiteY3" fmla="*/ 8115 h 10000"/>
              <a:gd name="connsiteX4" fmla="*/ 5720 w 9871"/>
              <a:gd name="connsiteY4" fmla="*/ 7341 h 10000"/>
              <a:gd name="connsiteX5" fmla="*/ 5971 w 9871"/>
              <a:gd name="connsiteY5" fmla="*/ 7037 h 10000"/>
              <a:gd name="connsiteX6" fmla="*/ 6079 w 9871"/>
              <a:gd name="connsiteY6" fmla="*/ 7647 h 10000"/>
              <a:gd name="connsiteX7" fmla="*/ 6214 w 9871"/>
              <a:gd name="connsiteY7" fmla="*/ 7810 h 10000"/>
              <a:gd name="connsiteX8" fmla="*/ 6316 w 9871"/>
              <a:gd name="connsiteY8" fmla="*/ 9059 h 10000"/>
              <a:gd name="connsiteX9" fmla="*/ 6576 w 9871"/>
              <a:gd name="connsiteY9" fmla="*/ 8920 h 10000"/>
              <a:gd name="connsiteX10" fmla="*/ 6682 w 9871"/>
              <a:gd name="connsiteY10" fmla="*/ 8283 h 10000"/>
              <a:gd name="connsiteX11" fmla="*/ 6817 w 9871"/>
              <a:gd name="connsiteY11" fmla="*/ 10000 h 10000"/>
              <a:gd name="connsiteX12" fmla="*/ 6952 w 9871"/>
              <a:gd name="connsiteY12" fmla="*/ 3906 h 10000"/>
              <a:gd name="connsiteX13" fmla="*/ 7186 w 9871"/>
              <a:gd name="connsiteY13" fmla="*/ 0 h 10000"/>
              <a:gd name="connsiteX14" fmla="*/ 7316 w 9871"/>
              <a:gd name="connsiteY14" fmla="*/ 1884 h 10000"/>
              <a:gd name="connsiteX15" fmla="*/ 7417 w 9871"/>
              <a:gd name="connsiteY15" fmla="*/ 1245 h 10000"/>
              <a:gd name="connsiteX16" fmla="*/ 7553 w 9871"/>
              <a:gd name="connsiteY16" fmla="*/ 2965 h 10000"/>
              <a:gd name="connsiteX17" fmla="*/ 7792 w 9871"/>
              <a:gd name="connsiteY17" fmla="*/ 2494 h 10000"/>
              <a:gd name="connsiteX18" fmla="*/ 7918 w 9871"/>
              <a:gd name="connsiteY18" fmla="*/ 2494 h 10000"/>
              <a:gd name="connsiteX19" fmla="*/ 8036 w 9871"/>
              <a:gd name="connsiteY19" fmla="*/ 2796 h 10000"/>
              <a:gd name="connsiteX20" fmla="*/ 8156 w 9871"/>
              <a:gd name="connsiteY20" fmla="*/ 3739 h 10000"/>
              <a:gd name="connsiteX21" fmla="*/ 8394 w 9871"/>
              <a:gd name="connsiteY21" fmla="*/ 2327 h 10000"/>
              <a:gd name="connsiteX22" fmla="*/ 8527 w 9871"/>
              <a:gd name="connsiteY22" fmla="*/ 2965 h 10000"/>
              <a:gd name="connsiteX23" fmla="*/ 8633 w 9871"/>
              <a:gd name="connsiteY23" fmla="*/ 2796 h 10000"/>
              <a:gd name="connsiteX24" fmla="*/ 8766 w 9871"/>
              <a:gd name="connsiteY24" fmla="*/ 1414 h 10000"/>
              <a:gd name="connsiteX25" fmla="*/ 9008 w 9871"/>
              <a:gd name="connsiteY25" fmla="*/ 1719 h 10000"/>
              <a:gd name="connsiteX26" fmla="*/ 9129 w 9871"/>
              <a:gd name="connsiteY26" fmla="*/ 778 h 10000"/>
              <a:gd name="connsiteX27" fmla="*/ 9262 w 9871"/>
              <a:gd name="connsiteY27" fmla="*/ 5925 h 10000"/>
              <a:gd name="connsiteX28" fmla="*/ 9371 w 9871"/>
              <a:gd name="connsiteY28" fmla="*/ 8115 h 10000"/>
              <a:gd name="connsiteX29" fmla="*/ 9631 w 9871"/>
              <a:gd name="connsiteY29" fmla="*/ 8115 h 10000"/>
              <a:gd name="connsiteX30" fmla="*/ 9740 w 9871"/>
              <a:gd name="connsiteY30" fmla="*/ 7341 h 10000"/>
              <a:gd name="connsiteX31" fmla="*/ 9871 w 9871"/>
              <a:gd name="connsiteY31" fmla="*/ 7341 h 10000"/>
              <a:gd name="connsiteX0" fmla="*/ 0 w 4584"/>
              <a:gd name="connsiteY0" fmla="*/ 8752 h 10000"/>
              <a:gd name="connsiteX1" fmla="*/ 132 w 4584"/>
              <a:gd name="connsiteY1" fmla="*/ 7810 h 10000"/>
              <a:gd name="connsiteX2" fmla="*/ 258 w 4584"/>
              <a:gd name="connsiteY2" fmla="*/ 8115 h 10000"/>
              <a:gd name="connsiteX3" fmla="*/ 379 w 4584"/>
              <a:gd name="connsiteY3" fmla="*/ 7341 h 10000"/>
              <a:gd name="connsiteX4" fmla="*/ 633 w 4584"/>
              <a:gd name="connsiteY4" fmla="*/ 7037 h 10000"/>
              <a:gd name="connsiteX5" fmla="*/ 742 w 4584"/>
              <a:gd name="connsiteY5" fmla="*/ 7647 h 10000"/>
              <a:gd name="connsiteX6" fmla="*/ 879 w 4584"/>
              <a:gd name="connsiteY6" fmla="*/ 7810 h 10000"/>
              <a:gd name="connsiteX7" fmla="*/ 983 w 4584"/>
              <a:gd name="connsiteY7" fmla="*/ 9059 h 10000"/>
              <a:gd name="connsiteX8" fmla="*/ 1246 w 4584"/>
              <a:gd name="connsiteY8" fmla="*/ 8920 h 10000"/>
              <a:gd name="connsiteX9" fmla="*/ 1353 w 4584"/>
              <a:gd name="connsiteY9" fmla="*/ 8283 h 10000"/>
              <a:gd name="connsiteX10" fmla="*/ 1490 w 4584"/>
              <a:gd name="connsiteY10" fmla="*/ 10000 h 10000"/>
              <a:gd name="connsiteX11" fmla="*/ 1627 w 4584"/>
              <a:gd name="connsiteY11" fmla="*/ 3906 h 10000"/>
              <a:gd name="connsiteX12" fmla="*/ 1864 w 4584"/>
              <a:gd name="connsiteY12" fmla="*/ 0 h 10000"/>
              <a:gd name="connsiteX13" fmla="*/ 1996 w 4584"/>
              <a:gd name="connsiteY13" fmla="*/ 1884 h 10000"/>
              <a:gd name="connsiteX14" fmla="*/ 2098 w 4584"/>
              <a:gd name="connsiteY14" fmla="*/ 1245 h 10000"/>
              <a:gd name="connsiteX15" fmla="*/ 2236 w 4584"/>
              <a:gd name="connsiteY15" fmla="*/ 2965 h 10000"/>
              <a:gd name="connsiteX16" fmla="*/ 2478 w 4584"/>
              <a:gd name="connsiteY16" fmla="*/ 2494 h 10000"/>
              <a:gd name="connsiteX17" fmla="*/ 2605 w 4584"/>
              <a:gd name="connsiteY17" fmla="*/ 2494 h 10000"/>
              <a:gd name="connsiteX18" fmla="*/ 2725 w 4584"/>
              <a:gd name="connsiteY18" fmla="*/ 2796 h 10000"/>
              <a:gd name="connsiteX19" fmla="*/ 2847 w 4584"/>
              <a:gd name="connsiteY19" fmla="*/ 3739 h 10000"/>
              <a:gd name="connsiteX20" fmla="*/ 3088 w 4584"/>
              <a:gd name="connsiteY20" fmla="*/ 2327 h 10000"/>
              <a:gd name="connsiteX21" fmla="*/ 3222 w 4584"/>
              <a:gd name="connsiteY21" fmla="*/ 2965 h 10000"/>
              <a:gd name="connsiteX22" fmla="*/ 3330 w 4584"/>
              <a:gd name="connsiteY22" fmla="*/ 2796 h 10000"/>
              <a:gd name="connsiteX23" fmla="*/ 3465 w 4584"/>
              <a:gd name="connsiteY23" fmla="*/ 1414 h 10000"/>
              <a:gd name="connsiteX24" fmla="*/ 3710 w 4584"/>
              <a:gd name="connsiteY24" fmla="*/ 1719 h 10000"/>
              <a:gd name="connsiteX25" fmla="*/ 3832 w 4584"/>
              <a:gd name="connsiteY25" fmla="*/ 778 h 10000"/>
              <a:gd name="connsiteX26" fmla="*/ 3967 w 4584"/>
              <a:gd name="connsiteY26" fmla="*/ 5925 h 10000"/>
              <a:gd name="connsiteX27" fmla="*/ 4077 w 4584"/>
              <a:gd name="connsiteY27" fmla="*/ 8115 h 10000"/>
              <a:gd name="connsiteX28" fmla="*/ 4341 w 4584"/>
              <a:gd name="connsiteY28" fmla="*/ 8115 h 10000"/>
              <a:gd name="connsiteX29" fmla="*/ 4451 w 4584"/>
              <a:gd name="connsiteY29" fmla="*/ 7341 h 10000"/>
              <a:gd name="connsiteX30" fmla="*/ 4584 w 4584"/>
              <a:gd name="connsiteY30" fmla="*/ 73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4" h="10000">
                <a:moveTo>
                  <a:pt x="0" y="8752"/>
                </a:moveTo>
                <a:cubicBezTo>
                  <a:pt x="41" y="8439"/>
                  <a:pt x="86" y="8125"/>
                  <a:pt x="132" y="7810"/>
                </a:cubicBezTo>
                <a:cubicBezTo>
                  <a:pt x="175" y="7912"/>
                  <a:pt x="223" y="8013"/>
                  <a:pt x="258" y="8115"/>
                </a:cubicBezTo>
                <a:cubicBezTo>
                  <a:pt x="302" y="7860"/>
                  <a:pt x="331" y="7598"/>
                  <a:pt x="379" y="7341"/>
                </a:cubicBezTo>
                <a:cubicBezTo>
                  <a:pt x="465" y="7239"/>
                  <a:pt x="541" y="7139"/>
                  <a:pt x="633" y="7037"/>
                </a:cubicBezTo>
                <a:cubicBezTo>
                  <a:pt x="674" y="7239"/>
                  <a:pt x="707" y="7444"/>
                  <a:pt x="742" y="7647"/>
                </a:cubicBezTo>
                <a:cubicBezTo>
                  <a:pt x="787" y="7703"/>
                  <a:pt x="834" y="7755"/>
                  <a:pt x="879" y="7810"/>
                </a:cubicBezTo>
                <a:cubicBezTo>
                  <a:pt x="919" y="8228"/>
                  <a:pt x="947" y="8643"/>
                  <a:pt x="983" y="9059"/>
                </a:cubicBezTo>
                <a:cubicBezTo>
                  <a:pt x="1073" y="9014"/>
                  <a:pt x="1167" y="8964"/>
                  <a:pt x="1246" y="8920"/>
                </a:cubicBezTo>
                <a:cubicBezTo>
                  <a:pt x="1286" y="8708"/>
                  <a:pt x="1321" y="8495"/>
                  <a:pt x="1353" y="8283"/>
                </a:cubicBezTo>
                <a:cubicBezTo>
                  <a:pt x="1414" y="8853"/>
                  <a:pt x="1450" y="9427"/>
                  <a:pt x="1490" y="10000"/>
                </a:cubicBezTo>
                <a:cubicBezTo>
                  <a:pt x="1535" y="7966"/>
                  <a:pt x="1577" y="5937"/>
                  <a:pt x="1627" y="3906"/>
                </a:cubicBezTo>
                <a:cubicBezTo>
                  <a:pt x="1703" y="2606"/>
                  <a:pt x="1785" y="1301"/>
                  <a:pt x="1864" y="0"/>
                </a:cubicBezTo>
                <a:cubicBezTo>
                  <a:pt x="1904" y="630"/>
                  <a:pt x="1953" y="1255"/>
                  <a:pt x="1996" y="1884"/>
                </a:cubicBezTo>
                <a:cubicBezTo>
                  <a:pt x="2036" y="1671"/>
                  <a:pt x="2066" y="1458"/>
                  <a:pt x="2098" y="1245"/>
                </a:cubicBezTo>
                <a:cubicBezTo>
                  <a:pt x="2149" y="1818"/>
                  <a:pt x="2193" y="2393"/>
                  <a:pt x="2236" y="2965"/>
                </a:cubicBezTo>
                <a:cubicBezTo>
                  <a:pt x="2319" y="2807"/>
                  <a:pt x="2398" y="2649"/>
                  <a:pt x="2478" y="2494"/>
                </a:cubicBezTo>
                <a:lnTo>
                  <a:pt x="2605" y="2494"/>
                </a:lnTo>
                <a:cubicBezTo>
                  <a:pt x="2648" y="2595"/>
                  <a:pt x="2680" y="2698"/>
                  <a:pt x="2725" y="2796"/>
                </a:cubicBezTo>
                <a:cubicBezTo>
                  <a:pt x="2765" y="3111"/>
                  <a:pt x="2804" y="3425"/>
                  <a:pt x="2847" y="3739"/>
                </a:cubicBezTo>
                <a:cubicBezTo>
                  <a:pt x="2928" y="3268"/>
                  <a:pt x="3014" y="2796"/>
                  <a:pt x="3088" y="2327"/>
                </a:cubicBezTo>
                <a:cubicBezTo>
                  <a:pt x="3134" y="2539"/>
                  <a:pt x="3182" y="2753"/>
                  <a:pt x="3222" y="2965"/>
                </a:cubicBezTo>
                <a:cubicBezTo>
                  <a:pt x="3259" y="2909"/>
                  <a:pt x="3290" y="2852"/>
                  <a:pt x="3330" y="2796"/>
                </a:cubicBezTo>
                <a:cubicBezTo>
                  <a:pt x="3377" y="2336"/>
                  <a:pt x="3423" y="1873"/>
                  <a:pt x="3465" y="1414"/>
                </a:cubicBezTo>
                <a:cubicBezTo>
                  <a:pt x="3541" y="1515"/>
                  <a:pt x="3625" y="1615"/>
                  <a:pt x="3710" y="1719"/>
                </a:cubicBezTo>
                <a:cubicBezTo>
                  <a:pt x="3753" y="1404"/>
                  <a:pt x="3793" y="1089"/>
                  <a:pt x="3832" y="778"/>
                </a:cubicBezTo>
                <a:cubicBezTo>
                  <a:pt x="3873" y="2494"/>
                  <a:pt x="3927" y="4210"/>
                  <a:pt x="3967" y="5925"/>
                </a:cubicBezTo>
                <a:cubicBezTo>
                  <a:pt x="4010" y="6655"/>
                  <a:pt x="4042" y="7386"/>
                  <a:pt x="4077" y="8115"/>
                </a:cubicBezTo>
                <a:lnTo>
                  <a:pt x="4341" y="8115"/>
                </a:lnTo>
                <a:cubicBezTo>
                  <a:pt x="4372" y="7860"/>
                  <a:pt x="4415" y="7598"/>
                  <a:pt x="4451" y="7341"/>
                </a:cubicBezTo>
                <a:lnTo>
                  <a:pt x="4584" y="7341"/>
                </a:ln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193819" y="3836845"/>
            <a:ext cx="21512" cy="673113"/>
          </a:xfrm>
          <a:prstGeom prst="straightConnector1">
            <a:avLst/>
          </a:prstGeom>
          <a:ln w="381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69524" y="392310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06586" y="5276810"/>
            <a:ext cx="7781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 subsequences and the distance computation is O(|</a:t>
            </a:r>
            <a:r>
              <a:rPr lang="en-US" dirty="0" err="1">
                <a:solidFill>
                  <a:srgbClr val="FF0000"/>
                </a:solidFill>
              </a:rPr>
              <a:t>T</a:t>
            </a:r>
            <a:r>
              <a:rPr lang="en-US" dirty="0" err="1"/>
              <a:t>|log</a:t>
            </a:r>
            <a:r>
              <a:rPr lang="en-US" dirty="0"/>
              <a:t>(|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|))</a:t>
            </a:r>
          </a:p>
          <a:p>
            <a:endParaRPr lang="en-US" dirty="0"/>
          </a:p>
          <a:p>
            <a:r>
              <a:rPr lang="en-US" dirty="0"/>
              <a:t>The overall time complexity is O(|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</a:t>
            </a:r>
            <a:r>
              <a:rPr lang="en-US" baseline="30000" dirty="0"/>
              <a:t>2</a:t>
            </a:r>
            <a:r>
              <a:rPr lang="en-US" dirty="0"/>
              <a:t>log(|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|))</a:t>
            </a:r>
          </a:p>
        </p:txBody>
      </p:sp>
    </p:spTree>
    <p:extLst>
      <p:ext uri="{BB962C8B-B14F-4D97-AF65-F5344CB8AC3E}">
        <p14:creationId xmlns:p14="http://schemas.microsoft.com/office/powerpoint/2010/main" val="524743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(2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</a:t>
            </a:r>
            <a:r>
              <a:rPr lang="en-US" b="1" dirty="0"/>
              <a:t>exact</a:t>
            </a:r>
          </a:p>
          <a:p>
            <a:r>
              <a:rPr lang="en-US" dirty="0"/>
              <a:t>It is </a:t>
            </a:r>
            <a:r>
              <a:rPr lang="en-US" b="1" dirty="0"/>
              <a:t>simple</a:t>
            </a:r>
            <a:r>
              <a:rPr lang="en-US" dirty="0"/>
              <a:t> and </a:t>
            </a:r>
            <a:r>
              <a:rPr lang="en-US" b="1" dirty="0"/>
              <a:t>parameter-free</a:t>
            </a:r>
          </a:p>
          <a:p>
            <a:r>
              <a:rPr lang="en-US" dirty="0"/>
              <a:t>It is</a:t>
            </a:r>
            <a:r>
              <a:rPr lang="en-US" b="1" dirty="0"/>
              <a:t> fast </a:t>
            </a:r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 log n) or O(n</a:t>
            </a:r>
            <a:r>
              <a:rPr lang="en-US" baseline="30000" dirty="0"/>
              <a:t>2</a:t>
            </a:r>
            <a:r>
              <a:rPr lang="en-US" dirty="0"/>
              <a:t>) if not anytime</a:t>
            </a:r>
          </a:p>
          <a:p>
            <a:r>
              <a:rPr lang="en-US" dirty="0"/>
              <a:t>It is </a:t>
            </a:r>
            <a:r>
              <a:rPr lang="en-US" b="1" dirty="0"/>
              <a:t>space efficient </a:t>
            </a:r>
            <a:r>
              <a:rPr lang="en-US" dirty="0"/>
              <a:t>O(n)</a:t>
            </a:r>
          </a:p>
          <a:p>
            <a:r>
              <a:rPr lang="en-US" dirty="0"/>
              <a:t>It allows </a:t>
            </a:r>
            <a:r>
              <a:rPr lang="en-US" b="1" dirty="0"/>
              <a:t>anytime algorithms </a:t>
            </a:r>
            <a:r>
              <a:rPr lang="en-US" dirty="0"/>
              <a:t>(the quality of matrix profile improves over iteration)</a:t>
            </a:r>
          </a:p>
          <a:p>
            <a:r>
              <a:rPr lang="en-US" dirty="0"/>
              <a:t>It can </a:t>
            </a:r>
            <a:r>
              <a:rPr lang="en-US" b="1" dirty="0"/>
              <a:t>leverage hardware </a:t>
            </a:r>
            <a:r>
              <a:rPr lang="en-US" dirty="0"/>
              <a:t>(embarrassingly parallelizable)</a:t>
            </a:r>
          </a:p>
          <a:p>
            <a:r>
              <a:rPr lang="en-US" dirty="0"/>
              <a:t>It is </a:t>
            </a:r>
            <a:r>
              <a:rPr lang="en-US" b="1" dirty="0"/>
              <a:t>incrementally maintainable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5715298"/>
            <a:ext cx="670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http://www.cs.ucr.edu/~eamonn/MatrixProfile.html</a:t>
            </a:r>
          </a:p>
        </p:txBody>
      </p:sp>
    </p:spTree>
    <p:extLst>
      <p:ext uri="{BB962C8B-B14F-4D97-AF65-F5344CB8AC3E}">
        <p14:creationId xmlns:p14="http://schemas.microsoft.com/office/powerpoint/2010/main" val="2018990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Motif mining with matrix profile: repeated earthquakes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9304"/>
            <a:ext cx="10515600" cy="779641"/>
          </a:xfrm>
        </p:spPr>
        <p:txBody>
          <a:bodyPr/>
          <a:lstStyle/>
          <a:p>
            <a:pPr algn="just"/>
            <a:r>
              <a:rPr lang="en-US" dirty="0"/>
              <a:t>Seismologists are interested in finding repeated earthquakes in long sequence of seismometer readings as the repeated earthquakes could be years apart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88292" y="2143341"/>
            <a:ext cx="9725890" cy="1569678"/>
            <a:chOff x="3062865" y="2041740"/>
            <a:chExt cx="4414838" cy="2557609"/>
          </a:xfrm>
        </p:grpSpPr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3062865" y="3538899"/>
              <a:ext cx="4414838" cy="1060450"/>
            </a:xfrm>
            <a:custGeom>
              <a:avLst/>
              <a:gdLst>
                <a:gd name="T0" fmla="*/ 43 w 2781"/>
                <a:gd name="T1" fmla="*/ 127 h 668"/>
                <a:gd name="T2" fmla="*/ 86 w 2781"/>
                <a:gd name="T3" fmla="*/ 53 h 668"/>
                <a:gd name="T4" fmla="*/ 130 w 2781"/>
                <a:gd name="T5" fmla="*/ 79 h 668"/>
                <a:gd name="T6" fmla="*/ 174 w 2781"/>
                <a:gd name="T7" fmla="*/ 38 h 668"/>
                <a:gd name="T8" fmla="*/ 218 w 2781"/>
                <a:gd name="T9" fmla="*/ 208 h 668"/>
                <a:gd name="T10" fmla="*/ 261 w 2781"/>
                <a:gd name="T11" fmla="*/ 626 h 668"/>
                <a:gd name="T12" fmla="*/ 305 w 2781"/>
                <a:gd name="T13" fmla="*/ 652 h 668"/>
                <a:gd name="T14" fmla="*/ 349 w 2781"/>
                <a:gd name="T15" fmla="*/ 73 h 668"/>
                <a:gd name="T16" fmla="*/ 392 w 2781"/>
                <a:gd name="T17" fmla="*/ 94 h 668"/>
                <a:gd name="T18" fmla="*/ 436 w 2781"/>
                <a:gd name="T19" fmla="*/ 37 h 668"/>
                <a:gd name="T20" fmla="*/ 480 w 2781"/>
                <a:gd name="T21" fmla="*/ 37 h 668"/>
                <a:gd name="T22" fmla="*/ 523 w 2781"/>
                <a:gd name="T23" fmla="*/ 71 h 668"/>
                <a:gd name="T24" fmla="*/ 567 w 2781"/>
                <a:gd name="T25" fmla="*/ 52 h 668"/>
                <a:gd name="T26" fmla="*/ 611 w 2781"/>
                <a:gd name="T27" fmla="*/ 123 h 668"/>
                <a:gd name="T28" fmla="*/ 655 w 2781"/>
                <a:gd name="T29" fmla="*/ 98 h 668"/>
                <a:gd name="T30" fmla="*/ 698 w 2781"/>
                <a:gd name="T31" fmla="*/ 89 h 668"/>
                <a:gd name="T32" fmla="*/ 742 w 2781"/>
                <a:gd name="T33" fmla="*/ 70 h 668"/>
                <a:gd name="T34" fmla="*/ 786 w 2781"/>
                <a:gd name="T35" fmla="*/ 66 h 668"/>
                <a:gd name="T36" fmla="*/ 829 w 2781"/>
                <a:gd name="T37" fmla="*/ 87 h 668"/>
                <a:gd name="T38" fmla="*/ 873 w 2781"/>
                <a:gd name="T39" fmla="*/ 106 h 668"/>
                <a:gd name="T40" fmla="*/ 917 w 2781"/>
                <a:gd name="T41" fmla="*/ 76 h 668"/>
                <a:gd name="T42" fmla="*/ 961 w 2781"/>
                <a:gd name="T43" fmla="*/ 83 h 668"/>
                <a:gd name="T44" fmla="*/ 1004 w 2781"/>
                <a:gd name="T45" fmla="*/ 111 h 668"/>
                <a:gd name="T46" fmla="*/ 1048 w 2781"/>
                <a:gd name="T47" fmla="*/ 92 h 668"/>
                <a:gd name="T48" fmla="*/ 1091 w 2781"/>
                <a:gd name="T49" fmla="*/ 77 h 668"/>
                <a:gd name="T50" fmla="*/ 1135 w 2781"/>
                <a:gd name="T51" fmla="*/ 71 h 668"/>
                <a:gd name="T52" fmla="*/ 1179 w 2781"/>
                <a:gd name="T53" fmla="*/ 86 h 668"/>
                <a:gd name="T54" fmla="*/ 1222 w 2781"/>
                <a:gd name="T55" fmla="*/ 95 h 668"/>
                <a:gd name="T56" fmla="*/ 1266 w 2781"/>
                <a:gd name="T57" fmla="*/ 132 h 668"/>
                <a:gd name="T58" fmla="*/ 1310 w 2781"/>
                <a:gd name="T59" fmla="*/ 127 h 668"/>
                <a:gd name="T60" fmla="*/ 1354 w 2781"/>
                <a:gd name="T61" fmla="*/ 137 h 668"/>
                <a:gd name="T62" fmla="*/ 1397 w 2781"/>
                <a:gd name="T63" fmla="*/ 53 h 668"/>
                <a:gd name="T64" fmla="*/ 1441 w 2781"/>
                <a:gd name="T65" fmla="*/ 64 h 668"/>
                <a:gd name="T66" fmla="*/ 1485 w 2781"/>
                <a:gd name="T67" fmla="*/ 116 h 668"/>
                <a:gd name="T68" fmla="*/ 1528 w 2781"/>
                <a:gd name="T69" fmla="*/ 86 h 668"/>
                <a:gd name="T70" fmla="*/ 1572 w 2781"/>
                <a:gd name="T71" fmla="*/ 157 h 668"/>
                <a:gd name="T72" fmla="*/ 1616 w 2781"/>
                <a:gd name="T73" fmla="*/ 164 h 668"/>
                <a:gd name="T74" fmla="*/ 1660 w 2781"/>
                <a:gd name="T75" fmla="*/ 180 h 668"/>
                <a:gd name="T76" fmla="*/ 1703 w 2781"/>
                <a:gd name="T77" fmla="*/ 135 h 668"/>
                <a:gd name="T78" fmla="*/ 1747 w 2781"/>
                <a:gd name="T79" fmla="*/ 77 h 668"/>
                <a:gd name="T80" fmla="*/ 1791 w 2781"/>
                <a:gd name="T81" fmla="*/ 90 h 668"/>
                <a:gd name="T82" fmla="*/ 1834 w 2781"/>
                <a:gd name="T83" fmla="*/ 125 h 668"/>
                <a:gd name="T84" fmla="*/ 1878 w 2781"/>
                <a:gd name="T85" fmla="*/ 150 h 668"/>
                <a:gd name="T86" fmla="*/ 1922 w 2781"/>
                <a:gd name="T87" fmla="*/ 129 h 668"/>
                <a:gd name="T88" fmla="*/ 1965 w 2781"/>
                <a:gd name="T89" fmla="*/ 84 h 668"/>
                <a:gd name="T90" fmla="*/ 2009 w 2781"/>
                <a:gd name="T91" fmla="*/ 141 h 668"/>
                <a:gd name="T92" fmla="*/ 2053 w 2781"/>
                <a:gd name="T93" fmla="*/ 79 h 668"/>
                <a:gd name="T94" fmla="*/ 2097 w 2781"/>
                <a:gd name="T95" fmla="*/ 635 h 668"/>
                <a:gd name="T96" fmla="*/ 2140 w 2781"/>
                <a:gd name="T97" fmla="*/ 626 h 668"/>
                <a:gd name="T98" fmla="*/ 2184 w 2781"/>
                <a:gd name="T99" fmla="*/ 497 h 668"/>
                <a:gd name="T100" fmla="*/ 2228 w 2781"/>
                <a:gd name="T101" fmla="*/ 79 h 668"/>
                <a:gd name="T102" fmla="*/ 2271 w 2781"/>
                <a:gd name="T103" fmla="*/ 137 h 668"/>
                <a:gd name="T104" fmla="*/ 2315 w 2781"/>
                <a:gd name="T105" fmla="*/ 46 h 668"/>
                <a:gd name="T106" fmla="*/ 2359 w 2781"/>
                <a:gd name="T107" fmla="*/ 123 h 668"/>
                <a:gd name="T108" fmla="*/ 2403 w 2781"/>
                <a:gd name="T109" fmla="*/ 166 h 668"/>
                <a:gd name="T110" fmla="*/ 2446 w 2781"/>
                <a:gd name="T111" fmla="*/ 91 h 668"/>
                <a:gd name="T112" fmla="*/ 2490 w 2781"/>
                <a:gd name="T113" fmla="*/ 89 h 668"/>
                <a:gd name="T114" fmla="*/ 2534 w 2781"/>
                <a:gd name="T115" fmla="*/ 51 h 668"/>
                <a:gd name="T116" fmla="*/ 2577 w 2781"/>
                <a:gd name="T117" fmla="*/ 93 h 668"/>
                <a:gd name="T118" fmla="*/ 2621 w 2781"/>
                <a:gd name="T119" fmla="*/ 42 h 668"/>
                <a:gd name="T120" fmla="*/ 2665 w 2781"/>
                <a:gd name="T121" fmla="*/ 60 h 668"/>
                <a:gd name="T122" fmla="*/ 2708 w 2781"/>
                <a:gd name="T123" fmla="*/ 79 h 668"/>
                <a:gd name="T124" fmla="*/ 2752 w 2781"/>
                <a:gd name="T125" fmla="*/ 6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1" h="668">
                  <a:moveTo>
                    <a:pt x="0" y="120"/>
                  </a:moveTo>
                  <a:lnTo>
                    <a:pt x="0" y="121"/>
                  </a:lnTo>
                  <a:lnTo>
                    <a:pt x="1" y="125"/>
                  </a:lnTo>
                  <a:lnTo>
                    <a:pt x="1" y="124"/>
                  </a:lnTo>
                  <a:lnTo>
                    <a:pt x="1" y="124"/>
                  </a:lnTo>
                  <a:lnTo>
                    <a:pt x="2" y="122"/>
                  </a:lnTo>
                  <a:lnTo>
                    <a:pt x="3" y="119"/>
                  </a:lnTo>
                  <a:lnTo>
                    <a:pt x="3" y="120"/>
                  </a:lnTo>
                  <a:lnTo>
                    <a:pt x="3" y="118"/>
                  </a:lnTo>
                  <a:lnTo>
                    <a:pt x="4" y="124"/>
                  </a:lnTo>
                  <a:lnTo>
                    <a:pt x="5" y="124"/>
                  </a:lnTo>
                  <a:lnTo>
                    <a:pt x="5" y="134"/>
                  </a:lnTo>
                  <a:lnTo>
                    <a:pt x="5" y="132"/>
                  </a:lnTo>
                  <a:lnTo>
                    <a:pt x="6" y="143"/>
                  </a:lnTo>
                  <a:lnTo>
                    <a:pt x="7" y="140"/>
                  </a:lnTo>
                  <a:lnTo>
                    <a:pt x="7" y="142"/>
                  </a:lnTo>
                  <a:lnTo>
                    <a:pt x="7" y="144"/>
                  </a:lnTo>
                  <a:lnTo>
                    <a:pt x="8" y="136"/>
                  </a:lnTo>
                  <a:lnTo>
                    <a:pt x="9" y="137"/>
                  </a:lnTo>
                  <a:lnTo>
                    <a:pt x="9" y="127"/>
                  </a:lnTo>
                  <a:lnTo>
                    <a:pt x="9" y="127"/>
                  </a:lnTo>
                  <a:lnTo>
                    <a:pt x="10" y="117"/>
                  </a:lnTo>
                  <a:lnTo>
                    <a:pt x="11" y="121"/>
                  </a:lnTo>
                  <a:lnTo>
                    <a:pt x="11" y="114"/>
                  </a:lnTo>
                  <a:lnTo>
                    <a:pt x="11" y="118"/>
                  </a:lnTo>
                  <a:lnTo>
                    <a:pt x="12" y="118"/>
                  </a:lnTo>
                  <a:lnTo>
                    <a:pt x="12" y="118"/>
                  </a:lnTo>
                  <a:lnTo>
                    <a:pt x="13" y="118"/>
                  </a:lnTo>
                  <a:lnTo>
                    <a:pt x="13" y="117"/>
                  </a:lnTo>
                  <a:lnTo>
                    <a:pt x="14" y="119"/>
                  </a:lnTo>
                  <a:lnTo>
                    <a:pt x="14" y="121"/>
                  </a:lnTo>
                  <a:lnTo>
                    <a:pt x="15" y="124"/>
                  </a:lnTo>
                  <a:lnTo>
                    <a:pt x="15" y="128"/>
                  </a:lnTo>
                  <a:lnTo>
                    <a:pt x="16" y="129"/>
                  </a:lnTo>
                  <a:lnTo>
                    <a:pt x="16" y="125"/>
                  </a:lnTo>
                  <a:lnTo>
                    <a:pt x="17" y="124"/>
                  </a:lnTo>
                  <a:lnTo>
                    <a:pt x="17" y="113"/>
                  </a:lnTo>
                  <a:lnTo>
                    <a:pt x="18" y="111"/>
                  </a:lnTo>
                  <a:lnTo>
                    <a:pt x="18" y="107"/>
                  </a:lnTo>
                  <a:lnTo>
                    <a:pt x="19" y="107"/>
                  </a:lnTo>
                  <a:lnTo>
                    <a:pt x="19" y="107"/>
                  </a:lnTo>
                  <a:lnTo>
                    <a:pt x="20" y="108"/>
                  </a:lnTo>
                  <a:lnTo>
                    <a:pt x="20" y="107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2" y="107"/>
                  </a:lnTo>
                  <a:lnTo>
                    <a:pt x="22" y="106"/>
                  </a:lnTo>
                  <a:lnTo>
                    <a:pt x="23" y="106"/>
                  </a:lnTo>
                  <a:lnTo>
                    <a:pt x="23" y="100"/>
                  </a:lnTo>
                  <a:lnTo>
                    <a:pt x="24" y="97"/>
                  </a:lnTo>
                  <a:lnTo>
                    <a:pt x="24" y="87"/>
                  </a:lnTo>
                  <a:lnTo>
                    <a:pt x="25" y="103"/>
                  </a:lnTo>
                  <a:lnTo>
                    <a:pt x="25" y="93"/>
                  </a:lnTo>
                  <a:lnTo>
                    <a:pt x="26" y="106"/>
                  </a:lnTo>
                  <a:lnTo>
                    <a:pt x="26" y="95"/>
                  </a:lnTo>
                  <a:lnTo>
                    <a:pt x="27" y="105"/>
                  </a:lnTo>
                  <a:lnTo>
                    <a:pt x="27" y="98"/>
                  </a:lnTo>
                  <a:lnTo>
                    <a:pt x="28" y="114"/>
                  </a:lnTo>
                  <a:lnTo>
                    <a:pt x="28" y="114"/>
                  </a:lnTo>
                  <a:lnTo>
                    <a:pt x="29" y="122"/>
                  </a:lnTo>
                  <a:lnTo>
                    <a:pt x="29" y="121"/>
                  </a:lnTo>
                  <a:lnTo>
                    <a:pt x="30" y="123"/>
                  </a:lnTo>
                  <a:lnTo>
                    <a:pt x="30" y="120"/>
                  </a:lnTo>
                  <a:lnTo>
                    <a:pt x="31" y="119"/>
                  </a:lnTo>
                  <a:lnTo>
                    <a:pt x="31" y="111"/>
                  </a:lnTo>
                  <a:lnTo>
                    <a:pt x="32" y="106"/>
                  </a:lnTo>
                  <a:lnTo>
                    <a:pt x="32" y="103"/>
                  </a:lnTo>
                  <a:lnTo>
                    <a:pt x="33" y="93"/>
                  </a:lnTo>
                  <a:lnTo>
                    <a:pt x="33" y="91"/>
                  </a:lnTo>
                  <a:lnTo>
                    <a:pt x="34" y="91"/>
                  </a:lnTo>
                  <a:lnTo>
                    <a:pt x="34" y="95"/>
                  </a:lnTo>
                  <a:lnTo>
                    <a:pt x="35" y="98"/>
                  </a:lnTo>
                  <a:lnTo>
                    <a:pt x="35" y="95"/>
                  </a:lnTo>
                  <a:lnTo>
                    <a:pt x="36" y="95"/>
                  </a:lnTo>
                  <a:lnTo>
                    <a:pt x="36" y="93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38" y="97"/>
                  </a:lnTo>
                  <a:lnTo>
                    <a:pt x="38" y="98"/>
                  </a:lnTo>
                  <a:lnTo>
                    <a:pt x="39" y="106"/>
                  </a:lnTo>
                  <a:lnTo>
                    <a:pt x="39" y="110"/>
                  </a:lnTo>
                  <a:lnTo>
                    <a:pt x="40" y="110"/>
                  </a:lnTo>
                  <a:lnTo>
                    <a:pt x="40" y="118"/>
                  </a:lnTo>
                  <a:lnTo>
                    <a:pt x="41" y="120"/>
                  </a:lnTo>
                  <a:lnTo>
                    <a:pt x="41" y="123"/>
                  </a:lnTo>
                  <a:lnTo>
                    <a:pt x="42" y="128"/>
                  </a:lnTo>
                  <a:lnTo>
                    <a:pt x="42" y="123"/>
                  </a:lnTo>
                  <a:lnTo>
                    <a:pt x="43" y="127"/>
                  </a:lnTo>
                  <a:lnTo>
                    <a:pt x="43" y="116"/>
                  </a:lnTo>
                  <a:lnTo>
                    <a:pt x="44" y="118"/>
                  </a:lnTo>
                  <a:lnTo>
                    <a:pt x="44" y="109"/>
                  </a:lnTo>
                  <a:lnTo>
                    <a:pt x="45" y="106"/>
                  </a:lnTo>
                  <a:lnTo>
                    <a:pt x="45" y="103"/>
                  </a:lnTo>
                  <a:lnTo>
                    <a:pt x="46" y="96"/>
                  </a:lnTo>
                  <a:lnTo>
                    <a:pt x="46" y="96"/>
                  </a:lnTo>
                  <a:lnTo>
                    <a:pt x="47" y="91"/>
                  </a:lnTo>
                  <a:lnTo>
                    <a:pt x="47" y="90"/>
                  </a:lnTo>
                  <a:lnTo>
                    <a:pt x="48" y="89"/>
                  </a:lnTo>
                  <a:lnTo>
                    <a:pt x="48" y="84"/>
                  </a:lnTo>
                  <a:lnTo>
                    <a:pt x="49" y="83"/>
                  </a:lnTo>
                  <a:lnTo>
                    <a:pt x="49" y="77"/>
                  </a:lnTo>
                  <a:lnTo>
                    <a:pt x="49" y="74"/>
                  </a:lnTo>
                  <a:lnTo>
                    <a:pt x="50" y="70"/>
                  </a:lnTo>
                  <a:lnTo>
                    <a:pt x="51" y="68"/>
                  </a:lnTo>
                  <a:lnTo>
                    <a:pt x="51" y="70"/>
                  </a:lnTo>
                  <a:lnTo>
                    <a:pt x="51" y="68"/>
                  </a:lnTo>
                  <a:lnTo>
                    <a:pt x="52" y="72"/>
                  </a:lnTo>
                  <a:lnTo>
                    <a:pt x="53" y="71"/>
                  </a:lnTo>
                  <a:lnTo>
                    <a:pt x="53" y="72"/>
                  </a:lnTo>
                  <a:lnTo>
                    <a:pt x="53" y="72"/>
                  </a:lnTo>
                  <a:lnTo>
                    <a:pt x="54" y="71"/>
                  </a:lnTo>
                  <a:lnTo>
                    <a:pt x="55" y="67"/>
                  </a:lnTo>
                  <a:lnTo>
                    <a:pt x="55" y="68"/>
                  </a:lnTo>
                  <a:lnTo>
                    <a:pt x="55" y="65"/>
                  </a:lnTo>
                  <a:lnTo>
                    <a:pt x="56" y="67"/>
                  </a:lnTo>
                  <a:lnTo>
                    <a:pt x="57" y="66"/>
                  </a:lnTo>
                  <a:lnTo>
                    <a:pt x="57" y="68"/>
                  </a:lnTo>
                  <a:lnTo>
                    <a:pt x="57" y="69"/>
                  </a:lnTo>
                  <a:lnTo>
                    <a:pt x="58" y="69"/>
                  </a:lnTo>
                  <a:lnTo>
                    <a:pt x="59" y="70"/>
                  </a:lnTo>
                  <a:lnTo>
                    <a:pt x="59" y="67"/>
                  </a:lnTo>
                  <a:lnTo>
                    <a:pt x="59" y="69"/>
                  </a:lnTo>
                  <a:lnTo>
                    <a:pt x="60" y="66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61" y="70"/>
                  </a:lnTo>
                  <a:lnTo>
                    <a:pt x="62" y="71"/>
                  </a:lnTo>
                  <a:lnTo>
                    <a:pt x="63" y="72"/>
                  </a:lnTo>
                  <a:lnTo>
                    <a:pt x="63" y="72"/>
                  </a:lnTo>
                  <a:lnTo>
                    <a:pt x="63" y="75"/>
                  </a:lnTo>
                  <a:lnTo>
                    <a:pt x="64" y="75"/>
                  </a:lnTo>
                  <a:lnTo>
                    <a:pt x="65" y="75"/>
                  </a:lnTo>
                  <a:lnTo>
                    <a:pt x="65" y="76"/>
                  </a:lnTo>
                  <a:lnTo>
                    <a:pt x="65" y="73"/>
                  </a:lnTo>
                  <a:lnTo>
                    <a:pt x="66" y="72"/>
                  </a:lnTo>
                  <a:lnTo>
                    <a:pt x="67" y="71"/>
                  </a:lnTo>
                  <a:lnTo>
                    <a:pt x="67" y="69"/>
                  </a:lnTo>
                  <a:lnTo>
                    <a:pt x="67" y="72"/>
                  </a:lnTo>
                  <a:lnTo>
                    <a:pt x="68" y="79"/>
                  </a:lnTo>
                  <a:lnTo>
                    <a:pt x="69" y="83"/>
                  </a:lnTo>
                  <a:lnTo>
                    <a:pt x="69" y="92"/>
                  </a:lnTo>
                  <a:lnTo>
                    <a:pt x="69" y="91"/>
                  </a:lnTo>
                  <a:lnTo>
                    <a:pt x="70" y="98"/>
                  </a:lnTo>
                  <a:lnTo>
                    <a:pt x="71" y="98"/>
                  </a:lnTo>
                  <a:lnTo>
                    <a:pt x="71" y="98"/>
                  </a:lnTo>
                  <a:lnTo>
                    <a:pt x="71" y="99"/>
                  </a:lnTo>
                  <a:lnTo>
                    <a:pt x="72" y="96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3" y="100"/>
                  </a:lnTo>
                  <a:lnTo>
                    <a:pt x="74" y="101"/>
                  </a:lnTo>
                  <a:lnTo>
                    <a:pt x="74" y="99"/>
                  </a:lnTo>
                  <a:lnTo>
                    <a:pt x="75" y="97"/>
                  </a:lnTo>
                  <a:lnTo>
                    <a:pt x="75" y="85"/>
                  </a:lnTo>
                  <a:lnTo>
                    <a:pt x="76" y="84"/>
                  </a:lnTo>
                  <a:lnTo>
                    <a:pt x="76" y="74"/>
                  </a:lnTo>
                  <a:lnTo>
                    <a:pt x="77" y="73"/>
                  </a:lnTo>
                  <a:lnTo>
                    <a:pt x="77" y="71"/>
                  </a:lnTo>
                  <a:lnTo>
                    <a:pt x="78" y="70"/>
                  </a:lnTo>
                  <a:lnTo>
                    <a:pt x="78" y="70"/>
                  </a:lnTo>
                  <a:lnTo>
                    <a:pt x="79" y="67"/>
                  </a:lnTo>
                  <a:lnTo>
                    <a:pt x="79" y="69"/>
                  </a:lnTo>
                  <a:lnTo>
                    <a:pt x="80" y="68"/>
                  </a:lnTo>
                  <a:lnTo>
                    <a:pt x="80" y="69"/>
                  </a:lnTo>
                  <a:lnTo>
                    <a:pt x="81" y="69"/>
                  </a:lnTo>
                  <a:lnTo>
                    <a:pt x="81" y="67"/>
                  </a:lnTo>
                  <a:lnTo>
                    <a:pt x="82" y="61"/>
                  </a:lnTo>
                  <a:lnTo>
                    <a:pt x="82" y="56"/>
                  </a:lnTo>
                  <a:lnTo>
                    <a:pt x="83" y="51"/>
                  </a:lnTo>
                  <a:lnTo>
                    <a:pt x="83" y="47"/>
                  </a:lnTo>
                  <a:lnTo>
                    <a:pt x="84" y="46"/>
                  </a:lnTo>
                  <a:lnTo>
                    <a:pt x="84" y="46"/>
                  </a:lnTo>
                  <a:lnTo>
                    <a:pt x="85" y="45"/>
                  </a:lnTo>
                  <a:lnTo>
                    <a:pt x="85" y="44"/>
                  </a:lnTo>
                  <a:lnTo>
                    <a:pt x="86" y="45"/>
                  </a:lnTo>
                  <a:lnTo>
                    <a:pt x="86" y="53"/>
                  </a:lnTo>
                  <a:lnTo>
                    <a:pt x="87" y="54"/>
                  </a:lnTo>
                  <a:lnTo>
                    <a:pt x="87" y="56"/>
                  </a:lnTo>
                  <a:lnTo>
                    <a:pt x="88" y="59"/>
                  </a:lnTo>
                  <a:lnTo>
                    <a:pt x="88" y="61"/>
                  </a:lnTo>
                  <a:lnTo>
                    <a:pt x="89" y="65"/>
                  </a:lnTo>
                  <a:lnTo>
                    <a:pt x="89" y="71"/>
                  </a:lnTo>
                  <a:lnTo>
                    <a:pt x="90" y="73"/>
                  </a:lnTo>
                  <a:lnTo>
                    <a:pt x="90" y="81"/>
                  </a:lnTo>
                  <a:lnTo>
                    <a:pt x="91" y="81"/>
                  </a:lnTo>
                  <a:lnTo>
                    <a:pt x="91" y="85"/>
                  </a:lnTo>
                  <a:lnTo>
                    <a:pt x="92" y="85"/>
                  </a:lnTo>
                  <a:lnTo>
                    <a:pt x="92" y="85"/>
                  </a:lnTo>
                  <a:lnTo>
                    <a:pt x="93" y="81"/>
                  </a:lnTo>
                  <a:lnTo>
                    <a:pt x="93" y="80"/>
                  </a:lnTo>
                  <a:lnTo>
                    <a:pt x="94" y="72"/>
                  </a:lnTo>
                  <a:lnTo>
                    <a:pt x="94" y="71"/>
                  </a:lnTo>
                  <a:lnTo>
                    <a:pt x="95" y="69"/>
                  </a:lnTo>
                  <a:lnTo>
                    <a:pt x="95" y="69"/>
                  </a:lnTo>
                  <a:lnTo>
                    <a:pt x="96" y="78"/>
                  </a:lnTo>
                  <a:lnTo>
                    <a:pt x="96" y="79"/>
                  </a:lnTo>
                  <a:lnTo>
                    <a:pt x="97" y="89"/>
                  </a:lnTo>
                  <a:lnTo>
                    <a:pt x="97" y="90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99" y="91"/>
                  </a:lnTo>
                  <a:lnTo>
                    <a:pt x="99" y="90"/>
                  </a:lnTo>
                  <a:lnTo>
                    <a:pt x="100" y="88"/>
                  </a:lnTo>
                  <a:lnTo>
                    <a:pt x="100" y="86"/>
                  </a:lnTo>
                  <a:lnTo>
                    <a:pt x="101" y="86"/>
                  </a:lnTo>
                  <a:lnTo>
                    <a:pt x="101" y="85"/>
                  </a:lnTo>
                  <a:lnTo>
                    <a:pt x="102" y="85"/>
                  </a:lnTo>
                  <a:lnTo>
                    <a:pt x="102" y="82"/>
                  </a:lnTo>
                  <a:lnTo>
                    <a:pt x="103" y="82"/>
                  </a:lnTo>
                  <a:lnTo>
                    <a:pt x="103" y="80"/>
                  </a:lnTo>
                  <a:lnTo>
                    <a:pt x="104" y="79"/>
                  </a:lnTo>
                  <a:lnTo>
                    <a:pt x="104" y="75"/>
                  </a:lnTo>
                  <a:lnTo>
                    <a:pt x="105" y="75"/>
                  </a:lnTo>
                  <a:lnTo>
                    <a:pt x="105" y="65"/>
                  </a:lnTo>
                  <a:lnTo>
                    <a:pt x="106" y="77"/>
                  </a:lnTo>
                  <a:lnTo>
                    <a:pt x="106" y="62"/>
                  </a:lnTo>
                  <a:lnTo>
                    <a:pt x="107" y="69"/>
                  </a:lnTo>
                  <a:lnTo>
                    <a:pt x="107" y="70"/>
                  </a:lnTo>
                  <a:lnTo>
                    <a:pt x="108" y="75"/>
                  </a:lnTo>
                  <a:lnTo>
                    <a:pt x="108" y="79"/>
                  </a:lnTo>
                  <a:lnTo>
                    <a:pt x="109" y="81"/>
                  </a:lnTo>
                  <a:lnTo>
                    <a:pt x="109" y="77"/>
                  </a:lnTo>
                  <a:lnTo>
                    <a:pt x="110" y="77"/>
                  </a:lnTo>
                  <a:lnTo>
                    <a:pt x="110" y="79"/>
                  </a:lnTo>
                  <a:lnTo>
                    <a:pt x="111" y="79"/>
                  </a:lnTo>
                  <a:lnTo>
                    <a:pt x="111" y="82"/>
                  </a:lnTo>
                  <a:lnTo>
                    <a:pt x="112" y="85"/>
                  </a:lnTo>
                  <a:lnTo>
                    <a:pt x="112" y="87"/>
                  </a:lnTo>
                  <a:lnTo>
                    <a:pt x="113" y="91"/>
                  </a:lnTo>
                  <a:lnTo>
                    <a:pt x="113" y="90"/>
                  </a:lnTo>
                  <a:lnTo>
                    <a:pt x="114" y="99"/>
                  </a:lnTo>
                  <a:lnTo>
                    <a:pt x="114" y="99"/>
                  </a:lnTo>
                  <a:lnTo>
                    <a:pt x="115" y="103"/>
                  </a:lnTo>
                  <a:lnTo>
                    <a:pt x="115" y="102"/>
                  </a:lnTo>
                  <a:lnTo>
                    <a:pt x="116" y="101"/>
                  </a:lnTo>
                  <a:lnTo>
                    <a:pt x="116" y="98"/>
                  </a:lnTo>
                  <a:lnTo>
                    <a:pt x="117" y="97"/>
                  </a:lnTo>
                  <a:lnTo>
                    <a:pt x="117" y="92"/>
                  </a:lnTo>
                  <a:lnTo>
                    <a:pt x="118" y="90"/>
                  </a:lnTo>
                  <a:lnTo>
                    <a:pt x="118" y="91"/>
                  </a:lnTo>
                  <a:lnTo>
                    <a:pt x="119" y="88"/>
                  </a:lnTo>
                  <a:lnTo>
                    <a:pt x="119" y="90"/>
                  </a:lnTo>
                  <a:lnTo>
                    <a:pt x="120" y="87"/>
                  </a:lnTo>
                  <a:lnTo>
                    <a:pt x="120" y="83"/>
                  </a:lnTo>
                  <a:lnTo>
                    <a:pt x="121" y="83"/>
                  </a:lnTo>
                  <a:lnTo>
                    <a:pt x="121" y="79"/>
                  </a:lnTo>
                  <a:lnTo>
                    <a:pt x="122" y="72"/>
                  </a:lnTo>
                  <a:lnTo>
                    <a:pt x="122" y="70"/>
                  </a:lnTo>
                  <a:lnTo>
                    <a:pt x="123" y="62"/>
                  </a:lnTo>
                  <a:lnTo>
                    <a:pt x="123" y="67"/>
                  </a:lnTo>
                  <a:lnTo>
                    <a:pt x="124" y="67"/>
                  </a:lnTo>
                  <a:lnTo>
                    <a:pt x="124" y="75"/>
                  </a:lnTo>
                  <a:lnTo>
                    <a:pt x="125" y="56"/>
                  </a:lnTo>
                  <a:lnTo>
                    <a:pt x="125" y="50"/>
                  </a:lnTo>
                  <a:lnTo>
                    <a:pt x="126" y="43"/>
                  </a:lnTo>
                  <a:lnTo>
                    <a:pt x="126" y="43"/>
                  </a:lnTo>
                  <a:lnTo>
                    <a:pt x="127" y="51"/>
                  </a:lnTo>
                  <a:lnTo>
                    <a:pt x="127" y="54"/>
                  </a:lnTo>
                  <a:lnTo>
                    <a:pt x="128" y="64"/>
                  </a:lnTo>
                  <a:lnTo>
                    <a:pt x="128" y="73"/>
                  </a:lnTo>
                  <a:lnTo>
                    <a:pt x="129" y="74"/>
                  </a:lnTo>
                  <a:lnTo>
                    <a:pt x="129" y="81"/>
                  </a:lnTo>
                  <a:lnTo>
                    <a:pt x="130" y="75"/>
                  </a:lnTo>
                  <a:lnTo>
                    <a:pt x="130" y="79"/>
                  </a:lnTo>
                  <a:lnTo>
                    <a:pt x="131" y="76"/>
                  </a:lnTo>
                  <a:lnTo>
                    <a:pt x="131" y="77"/>
                  </a:lnTo>
                  <a:lnTo>
                    <a:pt x="132" y="79"/>
                  </a:lnTo>
                  <a:lnTo>
                    <a:pt x="132" y="76"/>
                  </a:lnTo>
                  <a:lnTo>
                    <a:pt x="133" y="73"/>
                  </a:lnTo>
                  <a:lnTo>
                    <a:pt x="133" y="69"/>
                  </a:lnTo>
                  <a:lnTo>
                    <a:pt x="134" y="65"/>
                  </a:lnTo>
                  <a:lnTo>
                    <a:pt x="134" y="62"/>
                  </a:lnTo>
                  <a:lnTo>
                    <a:pt x="135" y="59"/>
                  </a:lnTo>
                  <a:lnTo>
                    <a:pt x="135" y="60"/>
                  </a:lnTo>
                  <a:lnTo>
                    <a:pt x="136" y="59"/>
                  </a:lnTo>
                  <a:lnTo>
                    <a:pt x="136" y="64"/>
                  </a:lnTo>
                  <a:lnTo>
                    <a:pt x="136" y="63"/>
                  </a:lnTo>
                  <a:lnTo>
                    <a:pt x="137" y="60"/>
                  </a:lnTo>
                  <a:lnTo>
                    <a:pt x="138" y="54"/>
                  </a:lnTo>
                  <a:lnTo>
                    <a:pt x="138" y="42"/>
                  </a:lnTo>
                  <a:lnTo>
                    <a:pt x="138" y="37"/>
                  </a:lnTo>
                  <a:lnTo>
                    <a:pt x="139" y="34"/>
                  </a:lnTo>
                  <a:lnTo>
                    <a:pt x="140" y="39"/>
                  </a:lnTo>
                  <a:lnTo>
                    <a:pt x="140" y="41"/>
                  </a:lnTo>
                  <a:lnTo>
                    <a:pt x="140" y="45"/>
                  </a:lnTo>
                  <a:lnTo>
                    <a:pt x="141" y="46"/>
                  </a:lnTo>
                  <a:lnTo>
                    <a:pt x="142" y="47"/>
                  </a:lnTo>
                  <a:lnTo>
                    <a:pt x="142" y="44"/>
                  </a:lnTo>
                  <a:lnTo>
                    <a:pt x="142" y="43"/>
                  </a:lnTo>
                  <a:lnTo>
                    <a:pt x="143" y="43"/>
                  </a:lnTo>
                  <a:lnTo>
                    <a:pt x="144" y="39"/>
                  </a:lnTo>
                  <a:lnTo>
                    <a:pt x="144" y="40"/>
                  </a:lnTo>
                  <a:lnTo>
                    <a:pt x="144" y="37"/>
                  </a:lnTo>
                  <a:lnTo>
                    <a:pt x="145" y="38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46" y="32"/>
                  </a:lnTo>
                  <a:lnTo>
                    <a:pt x="147" y="30"/>
                  </a:lnTo>
                  <a:lnTo>
                    <a:pt x="148" y="29"/>
                  </a:lnTo>
                  <a:lnTo>
                    <a:pt x="148" y="29"/>
                  </a:lnTo>
                  <a:lnTo>
                    <a:pt x="148" y="24"/>
                  </a:lnTo>
                  <a:lnTo>
                    <a:pt x="149" y="24"/>
                  </a:lnTo>
                  <a:lnTo>
                    <a:pt x="150" y="17"/>
                  </a:lnTo>
                  <a:lnTo>
                    <a:pt x="150" y="13"/>
                  </a:lnTo>
                  <a:lnTo>
                    <a:pt x="150" y="7"/>
                  </a:lnTo>
                  <a:lnTo>
                    <a:pt x="151" y="9"/>
                  </a:lnTo>
                  <a:lnTo>
                    <a:pt x="152" y="8"/>
                  </a:lnTo>
                  <a:lnTo>
                    <a:pt x="152" y="10"/>
                  </a:lnTo>
                  <a:lnTo>
                    <a:pt x="152" y="7"/>
                  </a:lnTo>
                  <a:lnTo>
                    <a:pt x="153" y="6"/>
                  </a:lnTo>
                  <a:lnTo>
                    <a:pt x="154" y="6"/>
                  </a:lnTo>
                  <a:lnTo>
                    <a:pt x="154" y="3"/>
                  </a:lnTo>
                  <a:lnTo>
                    <a:pt x="154" y="8"/>
                  </a:lnTo>
                  <a:lnTo>
                    <a:pt x="155" y="10"/>
                  </a:lnTo>
                  <a:lnTo>
                    <a:pt x="156" y="19"/>
                  </a:lnTo>
                  <a:lnTo>
                    <a:pt x="156" y="23"/>
                  </a:lnTo>
                  <a:lnTo>
                    <a:pt x="156" y="33"/>
                  </a:lnTo>
                  <a:lnTo>
                    <a:pt x="157" y="38"/>
                  </a:lnTo>
                  <a:lnTo>
                    <a:pt x="158" y="45"/>
                  </a:lnTo>
                  <a:lnTo>
                    <a:pt x="158" y="52"/>
                  </a:lnTo>
                  <a:lnTo>
                    <a:pt x="158" y="54"/>
                  </a:lnTo>
                  <a:lnTo>
                    <a:pt x="159" y="58"/>
                  </a:lnTo>
                  <a:lnTo>
                    <a:pt x="160" y="49"/>
                  </a:lnTo>
                  <a:lnTo>
                    <a:pt x="160" y="47"/>
                  </a:lnTo>
                  <a:lnTo>
                    <a:pt x="160" y="37"/>
                  </a:lnTo>
                  <a:lnTo>
                    <a:pt x="161" y="35"/>
                  </a:lnTo>
                  <a:lnTo>
                    <a:pt x="161" y="34"/>
                  </a:lnTo>
                  <a:lnTo>
                    <a:pt x="162" y="34"/>
                  </a:lnTo>
                  <a:lnTo>
                    <a:pt x="162" y="34"/>
                  </a:lnTo>
                  <a:lnTo>
                    <a:pt x="163" y="61"/>
                  </a:lnTo>
                  <a:lnTo>
                    <a:pt x="163" y="57"/>
                  </a:lnTo>
                  <a:lnTo>
                    <a:pt x="164" y="70"/>
                  </a:lnTo>
                  <a:lnTo>
                    <a:pt x="164" y="63"/>
                  </a:lnTo>
                  <a:lnTo>
                    <a:pt x="165" y="67"/>
                  </a:lnTo>
                  <a:lnTo>
                    <a:pt x="165" y="54"/>
                  </a:lnTo>
                  <a:lnTo>
                    <a:pt x="166" y="59"/>
                  </a:lnTo>
                  <a:lnTo>
                    <a:pt x="166" y="55"/>
                  </a:lnTo>
                  <a:lnTo>
                    <a:pt x="167" y="51"/>
                  </a:lnTo>
                  <a:lnTo>
                    <a:pt x="167" y="43"/>
                  </a:lnTo>
                  <a:lnTo>
                    <a:pt x="168" y="45"/>
                  </a:lnTo>
                  <a:lnTo>
                    <a:pt x="168" y="44"/>
                  </a:lnTo>
                  <a:lnTo>
                    <a:pt x="169" y="45"/>
                  </a:lnTo>
                  <a:lnTo>
                    <a:pt x="169" y="42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1" y="43"/>
                  </a:lnTo>
                  <a:lnTo>
                    <a:pt x="171" y="43"/>
                  </a:lnTo>
                  <a:lnTo>
                    <a:pt x="172" y="47"/>
                  </a:lnTo>
                  <a:lnTo>
                    <a:pt x="172" y="47"/>
                  </a:lnTo>
                  <a:lnTo>
                    <a:pt x="173" y="46"/>
                  </a:lnTo>
                  <a:lnTo>
                    <a:pt x="173" y="43"/>
                  </a:lnTo>
                  <a:lnTo>
                    <a:pt x="174" y="38"/>
                  </a:lnTo>
                  <a:lnTo>
                    <a:pt x="174" y="27"/>
                  </a:lnTo>
                  <a:lnTo>
                    <a:pt x="175" y="16"/>
                  </a:lnTo>
                  <a:lnTo>
                    <a:pt x="175" y="8"/>
                  </a:lnTo>
                  <a:lnTo>
                    <a:pt x="176" y="17"/>
                  </a:lnTo>
                  <a:lnTo>
                    <a:pt x="176" y="18"/>
                  </a:lnTo>
                  <a:lnTo>
                    <a:pt x="177" y="20"/>
                  </a:lnTo>
                  <a:lnTo>
                    <a:pt x="177" y="20"/>
                  </a:lnTo>
                  <a:lnTo>
                    <a:pt x="178" y="40"/>
                  </a:lnTo>
                  <a:lnTo>
                    <a:pt x="178" y="55"/>
                  </a:lnTo>
                  <a:lnTo>
                    <a:pt x="179" y="57"/>
                  </a:lnTo>
                  <a:lnTo>
                    <a:pt x="179" y="62"/>
                  </a:lnTo>
                  <a:lnTo>
                    <a:pt x="180" y="62"/>
                  </a:lnTo>
                  <a:lnTo>
                    <a:pt x="180" y="63"/>
                  </a:lnTo>
                  <a:lnTo>
                    <a:pt x="181" y="64"/>
                  </a:lnTo>
                  <a:lnTo>
                    <a:pt x="181" y="70"/>
                  </a:lnTo>
                  <a:lnTo>
                    <a:pt x="182" y="69"/>
                  </a:lnTo>
                  <a:lnTo>
                    <a:pt x="182" y="67"/>
                  </a:lnTo>
                  <a:lnTo>
                    <a:pt x="183" y="64"/>
                  </a:lnTo>
                  <a:lnTo>
                    <a:pt x="183" y="61"/>
                  </a:lnTo>
                  <a:lnTo>
                    <a:pt x="184" y="52"/>
                  </a:lnTo>
                  <a:lnTo>
                    <a:pt x="184" y="55"/>
                  </a:lnTo>
                  <a:lnTo>
                    <a:pt x="185" y="61"/>
                  </a:lnTo>
                  <a:lnTo>
                    <a:pt x="185" y="65"/>
                  </a:lnTo>
                  <a:lnTo>
                    <a:pt x="186" y="65"/>
                  </a:lnTo>
                  <a:lnTo>
                    <a:pt x="186" y="70"/>
                  </a:lnTo>
                  <a:lnTo>
                    <a:pt x="187" y="64"/>
                  </a:lnTo>
                  <a:lnTo>
                    <a:pt x="187" y="70"/>
                  </a:lnTo>
                  <a:lnTo>
                    <a:pt x="188" y="71"/>
                  </a:lnTo>
                  <a:lnTo>
                    <a:pt x="188" y="74"/>
                  </a:lnTo>
                  <a:lnTo>
                    <a:pt x="189" y="81"/>
                  </a:lnTo>
                  <a:lnTo>
                    <a:pt x="189" y="79"/>
                  </a:lnTo>
                  <a:lnTo>
                    <a:pt x="190" y="74"/>
                  </a:lnTo>
                  <a:lnTo>
                    <a:pt x="190" y="74"/>
                  </a:lnTo>
                  <a:lnTo>
                    <a:pt x="191" y="69"/>
                  </a:lnTo>
                  <a:lnTo>
                    <a:pt x="191" y="61"/>
                  </a:lnTo>
                  <a:lnTo>
                    <a:pt x="192" y="60"/>
                  </a:lnTo>
                  <a:lnTo>
                    <a:pt x="192" y="57"/>
                  </a:lnTo>
                  <a:lnTo>
                    <a:pt x="193" y="52"/>
                  </a:lnTo>
                  <a:lnTo>
                    <a:pt x="193" y="51"/>
                  </a:lnTo>
                  <a:lnTo>
                    <a:pt x="194" y="54"/>
                  </a:lnTo>
                  <a:lnTo>
                    <a:pt x="194" y="54"/>
                  </a:lnTo>
                  <a:lnTo>
                    <a:pt x="195" y="55"/>
                  </a:lnTo>
                  <a:lnTo>
                    <a:pt x="195" y="56"/>
                  </a:lnTo>
                  <a:lnTo>
                    <a:pt x="196" y="59"/>
                  </a:lnTo>
                  <a:lnTo>
                    <a:pt x="196" y="59"/>
                  </a:lnTo>
                  <a:lnTo>
                    <a:pt x="197" y="61"/>
                  </a:lnTo>
                  <a:lnTo>
                    <a:pt x="197" y="61"/>
                  </a:lnTo>
                  <a:lnTo>
                    <a:pt x="198" y="61"/>
                  </a:lnTo>
                  <a:lnTo>
                    <a:pt x="198" y="61"/>
                  </a:lnTo>
                  <a:lnTo>
                    <a:pt x="198" y="59"/>
                  </a:lnTo>
                  <a:lnTo>
                    <a:pt x="199" y="59"/>
                  </a:lnTo>
                  <a:lnTo>
                    <a:pt x="200" y="47"/>
                  </a:lnTo>
                  <a:lnTo>
                    <a:pt x="200" y="47"/>
                  </a:lnTo>
                  <a:lnTo>
                    <a:pt x="200" y="42"/>
                  </a:lnTo>
                  <a:lnTo>
                    <a:pt x="201" y="38"/>
                  </a:lnTo>
                  <a:lnTo>
                    <a:pt x="202" y="41"/>
                  </a:lnTo>
                  <a:lnTo>
                    <a:pt x="202" y="40"/>
                  </a:lnTo>
                  <a:lnTo>
                    <a:pt x="202" y="46"/>
                  </a:lnTo>
                  <a:lnTo>
                    <a:pt x="203" y="47"/>
                  </a:lnTo>
                  <a:lnTo>
                    <a:pt x="204" y="51"/>
                  </a:lnTo>
                  <a:lnTo>
                    <a:pt x="204" y="53"/>
                  </a:lnTo>
                  <a:lnTo>
                    <a:pt x="204" y="51"/>
                  </a:lnTo>
                  <a:lnTo>
                    <a:pt x="205" y="50"/>
                  </a:lnTo>
                  <a:lnTo>
                    <a:pt x="206" y="48"/>
                  </a:lnTo>
                  <a:lnTo>
                    <a:pt x="206" y="50"/>
                  </a:lnTo>
                  <a:lnTo>
                    <a:pt x="206" y="46"/>
                  </a:lnTo>
                  <a:lnTo>
                    <a:pt x="207" y="44"/>
                  </a:lnTo>
                  <a:lnTo>
                    <a:pt x="208" y="43"/>
                  </a:lnTo>
                  <a:lnTo>
                    <a:pt x="208" y="39"/>
                  </a:lnTo>
                  <a:lnTo>
                    <a:pt x="208" y="42"/>
                  </a:lnTo>
                  <a:lnTo>
                    <a:pt x="209" y="45"/>
                  </a:lnTo>
                  <a:lnTo>
                    <a:pt x="210" y="39"/>
                  </a:lnTo>
                  <a:lnTo>
                    <a:pt x="210" y="43"/>
                  </a:lnTo>
                  <a:lnTo>
                    <a:pt x="210" y="39"/>
                  </a:lnTo>
                  <a:lnTo>
                    <a:pt x="211" y="35"/>
                  </a:lnTo>
                  <a:lnTo>
                    <a:pt x="212" y="39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3" y="49"/>
                  </a:lnTo>
                  <a:lnTo>
                    <a:pt x="214" y="47"/>
                  </a:lnTo>
                  <a:lnTo>
                    <a:pt x="214" y="45"/>
                  </a:lnTo>
                  <a:lnTo>
                    <a:pt x="214" y="43"/>
                  </a:lnTo>
                  <a:lnTo>
                    <a:pt x="215" y="42"/>
                  </a:lnTo>
                  <a:lnTo>
                    <a:pt x="216" y="37"/>
                  </a:lnTo>
                  <a:lnTo>
                    <a:pt x="216" y="0"/>
                  </a:lnTo>
                  <a:lnTo>
                    <a:pt x="216" y="43"/>
                  </a:lnTo>
                  <a:lnTo>
                    <a:pt x="217" y="152"/>
                  </a:lnTo>
                  <a:lnTo>
                    <a:pt x="218" y="208"/>
                  </a:lnTo>
                  <a:lnTo>
                    <a:pt x="218" y="213"/>
                  </a:lnTo>
                  <a:lnTo>
                    <a:pt x="218" y="216"/>
                  </a:lnTo>
                  <a:lnTo>
                    <a:pt x="219" y="231"/>
                  </a:lnTo>
                  <a:lnTo>
                    <a:pt x="220" y="248"/>
                  </a:lnTo>
                  <a:lnTo>
                    <a:pt x="220" y="284"/>
                  </a:lnTo>
                  <a:lnTo>
                    <a:pt x="220" y="283"/>
                  </a:lnTo>
                  <a:lnTo>
                    <a:pt x="221" y="343"/>
                  </a:lnTo>
                  <a:lnTo>
                    <a:pt x="222" y="400"/>
                  </a:lnTo>
                  <a:lnTo>
                    <a:pt x="222" y="489"/>
                  </a:lnTo>
                  <a:lnTo>
                    <a:pt x="222" y="516"/>
                  </a:lnTo>
                  <a:lnTo>
                    <a:pt x="223" y="549"/>
                  </a:lnTo>
                  <a:lnTo>
                    <a:pt x="223" y="553"/>
                  </a:lnTo>
                  <a:lnTo>
                    <a:pt x="224" y="560"/>
                  </a:lnTo>
                  <a:lnTo>
                    <a:pt x="224" y="570"/>
                  </a:lnTo>
                  <a:lnTo>
                    <a:pt x="225" y="590"/>
                  </a:lnTo>
                  <a:lnTo>
                    <a:pt x="225" y="611"/>
                  </a:lnTo>
                  <a:lnTo>
                    <a:pt x="226" y="615"/>
                  </a:lnTo>
                  <a:lnTo>
                    <a:pt x="226" y="615"/>
                  </a:lnTo>
                  <a:lnTo>
                    <a:pt x="227" y="620"/>
                  </a:lnTo>
                  <a:lnTo>
                    <a:pt x="227" y="627"/>
                  </a:lnTo>
                  <a:lnTo>
                    <a:pt x="228" y="628"/>
                  </a:lnTo>
                  <a:lnTo>
                    <a:pt x="228" y="627"/>
                  </a:lnTo>
                  <a:lnTo>
                    <a:pt x="229" y="628"/>
                  </a:lnTo>
                  <a:lnTo>
                    <a:pt x="229" y="627"/>
                  </a:lnTo>
                  <a:lnTo>
                    <a:pt x="230" y="631"/>
                  </a:lnTo>
                  <a:lnTo>
                    <a:pt x="230" y="630"/>
                  </a:lnTo>
                  <a:lnTo>
                    <a:pt x="231" y="635"/>
                  </a:lnTo>
                  <a:lnTo>
                    <a:pt x="231" y="638"/>
                  </a:lnTo>
                  <a:lnTo>
                    <a:pt x="232" y="637"/>
                  </a:lnTo>
                  <a:lnTo>
                    <a:pt x="232" y="638"/>
                  </a:lnTo>
                  <a:lnTo>
                    <a:pt x="233" y="638"/>
                  </a:lnTo>
                  <a:lnTo>
                    <a:pt x="233" y="636"/>
                  </a:lnTo>
                  <a:lnTo>
                    <a:pt x="234" y="636"/>
                  </a:lnTo>
                  <a:lnTo>
                    <a:pt x="234" y="635"/>
                  </a:lnTo>
                  <a:lnTo>
                    <a:pt x="235" y="634"/>
                  </a:lnTo>
                  <a:lnTo>
                    <a:pt x="235" y="636"/>
                  </a:lnTo>
                  <a:lnTo>
                    <a:pt x="236" y="634"/>
                  </a:lnTo>
                  <a:lnTo>
                    <a:pt x="236" y="634"/>
                  </a:lnTo>
                  <a:lnTo>
                    <a:pt x="237" y="630"/>
                  </a:lnTo>
                  <a:lnTo>
                    <a:pt x="237" y="626"/>
                  </a:lnTo>
                  <a:lnTo>
                    <a:pt x="238" y="621"/>
                  </a:lnTo>
                  <a:lnTo>
                    <a:pt x="238" y="621"/>
                  </a:lnTo>
                  <a:lnTo>
                    <a:pt x="239" y="620"/>
                  </a:lnTo>
                  <a:lnTo>
                    <a:pt x="239" y="622"/>
                  </a:lnTo>
                  <a:lnTo>
                    <a:pt x="240" y="622"/>
                  </a:lnTo>
                  <a:lnTo>
                    <a:pt x="240" y="623"/>
                  </a:lnTo>
                  <a:lnTo>
                    <a:pt x="241" y="623"/>
                  </a:lnTo>
                  <a:lnTo>
                    <a:pt x="241" y="623"/>
                  </a:lnTo>
                  <a:lnTo>
                    <a:pt x="242" y="623"/>
                  </a:lnTo>
                  <a:lnTo>
                    <a:pt x="242" y="624"/>
                  </a:lnTo>
                  <a:lnTo>
                    <a:pt x="243" y="625"/>
                  </a:lnTo>
                  <a:lnTo>
                    <a:pt x="243" y="626"/>
                  </a:lnTo>
                  <a:lnTo>
                    <a:pt x="244" y="626"/>
                  </a:lnTo>
                  <a:lnTo>
                    <a:pt x="244" y="628"/>
                  </a:lnTo>
                  <a:lnTo>
                    <a:pt x="245" y="628"/>
                  </a:lnTo>
                  <a:lnTo>
                    <a:pt x="245" y="629"/>
                  </a:lnTo>
                  <a:lnTo>
                    <a:pt x="246" y="628"/>
                  </a:lnTo>
                  <a:lnTo>
                    <a:pt x="246" y="628"/>
                  </a:lnTo>
                  <a:lnTo>
                    <a:pt x="247" y="626"/>
                  </a:lnTo>
                  <a:lnTo>
                    <a:pt x="247" y="627"/>
                  </a:lnTo>
                  <a:lnTo>
                    <a:pt x="248" y="628"/>
                  </a:lnTo>
                  <a:lnTo>
                    <a:pt x="248" y="629"/>
                  </a:lnTo>
                  <a:lnTo>
                    <a:pt x="249" y="630"/>
                  </a:lnTo>
                  <a:lnTo>
                    <a:pt x="249" y="629"/>
                  </a:lnTo>
                  <a:lnTo>
                    <a:pt x="250" y="629"/>
                  </a:lnTo>
                  <a:lnTo>
                    <a:pt x="250" y="626"/>
                  </a:lnTo>
                  <a:lnTo>
                    <a:pt x="251" y="626"/>
                  </a:lnTo>
                  <a:lnTo>
                    <a:pt x="251" y="627"/>
                  </a:lnTo>
                  <a:lnTo>
                    <a:pt x="252" y="628"/>
                  </a:lnTo>
                  <a:lnTo>
                    <a:pt x="252" y="630"/>
                  </a:lnTo>
                  <a:lnTo>
                    <a:pt x="253" y="630"/>
                  </a:lnTo>
                  <a:lnTo>
                    <a:pt x="253" y="631"/>
                  </a:lnTo>
                  <a:lnTo>
                    <a:pt x="254" y="632"/>
                  </a:lnTo>
                  <a:lnTo>
                    <a:pt x="254" y="632"/>
                  </a:lnTo>
                  <a:lnTo>
                    <a:pt x="255" y="636"/>
                  </a:lnTo>
                  <a:lnTo>
                    <a:pt x="255" y="635"/>
                  </a:lnTo>
                  <a:lnTo>
                    <a:pt x="256" y="636"/>
                  </a:lnTo>
                  <a:lnTo>
                    <a:pt x="256" y="634"/>
                  </a:lnTo>
                  <a:lnTo>
                    <a:pt x="257" y="631"/>
                  </a:lnTo>
                  <a:lnTo>
                    <a:pt x="257" y="630"/>
                  </a:lnTo>
                  <a:lnTo>
                    <a:pt x="258" y="630"/>
                  </a:lnTo>
                  <a:lnTo>
                    <a:pt x="258" y="632"/>
                  </a:lnTo>
                  <a:lnTo>
                    <a:pt x="259" y="632"/>
                  </a:lnTo>
                  <a:lnTo>
                    <a:pt x="259" y="633"/>
                  </a:lnTo>
                  <a:lnTo>
                    <a:pt x="260" y="628"/>
                  </a:lnTo>
                  <a:lnTo>
                    <a:pt x="260" y="628"/>
                  </a:lnTo>
                  <a:lnTo>
                    <a:pt x="260" y="627"/>
                  </a:lnTo>
                  <a:lnTo>
                    <a:pt x="261" y="626"/>
                  </a:lnTo>
                  <a:lnTo>
                    <a:pt x="262" y="627"/>
                  </a:lnTo>
                  <a:lnTo>
                    <a:pt x="262" y="627"/>
                  </a:lnTo>
                  <a:lnTo>
                    <a:pt x="262" y="626"/>
                  </a:lnTo>
                  <a:lnTo>
                    <a:pt x="263" y="627"/>
                  </a:lnTo>
                  <a:lnTo>
                    <a:pt x="264" y="628"/>
                  </a:lnTo>
                  <a:lnTo>
                    <a:pt x="264" y="629"/>
                  </a:lnTo>
                  <a:lnTo>
                    <a:pt x="264" y="630"/>
                  </a:lnTo>
                  <a:lnTo>
                    <a:pt x="265" y="630"/>
                  </a:lnTo>
                  <a:lnTo>
                    <a:pt x="266" y="630"/>
                  </a:lnTo>
                  <a:lnTo>
                    <a:pt x="266" y="630"/>
                  </a:lnTo>
                  <a:lnTo>
                    <a:pt x="266" y="630"/>
                  </a:lnTo>
                  <a:lnTo>
                    <a:pt x="267" y="626"/>
                  </a:lnTo>
                  <a:lnTo>
                    <a:pt x="268" y="626"/>
                  </a:lnTo>
                  <a:lnTo>
                    <a:pt x="268" y="621"/>
                  </a:lnTo>
                  <a:lnTo>
                    <a:pt x="268" y="621"/>
                  </a:lnTo>
                  <a:lnTo>
                    <a:pt x="269" y="617"/>
                  </a:lnTo>
                  <a:lnTo>
                    <a:pt x="270" y="617"/>
                  </a:lnTo>
                  <a:lnTo>
                    <a:pt x="270" y="616"/>
                  </a:lnTo>
                  <a:lnTo>
                    <a:pt x="270" y="617"/>
                  </a:lnTo>
                  <a:lnTo>
                    <a:pt x="271" y="619"/>
                  </a:lnTo>
                  <a:lnTo>
                    <a:pt x="272" y="619"/>
                  </a:lnTo>
                  <a:lnTo>
                    <a:pt x="272" y="620"/>
                  </a:lnTo>
                  <a:lnTo>
                    <a:pt x="272" y="619"/>
                  </a:lnTo>
                  <a:lnTo>
                    <a:pt x="273" y="619"/>
                  </a:lnTo>
                  <a:lnTo>
                    <a:pt x="274" y="617"/>
                  </a:lnTo>
                  <a:lnTo>
                    <a:pt x="274" y="619"/>
                  </a:lnTo>
                  <a:lnTo>
                    <a:pt x="275" y="619"/>
                  </a:lnTo>
                  <a:lnTo>
                    <a:pt x="275" y="622"/>
                  </a:lnTo>
                  <a:lnTo>
                    <a:pt x="276" y="622"/>
                  </a:lnTo>
                  <a:lnTo>
                    <a:pt x="276" y="623"/>
                  </a:lnTo>
                  <a:lnTo>
                    <a:pt x="277" y="624"/>
                  </a:lnTo>
                  <a:lnTo>
                    <a:pt x="277" y="624"/>
                  </a:lnTo>
                  <a:lnTo>
                    <a:pt x="278" y="625"/>
                  </a:lnTo>
                  <a:lnTo>
                    <a:pt x="278" y="626"/>
                  </a:lnTo>
                  <a:lnTo>
                    <a:pt x="279" y="627"/>
                  </a:lnTo>
                  <a:lnTo>
                    <a:pt x="279" y="627"/>
                  </a:lnTo>
                  <a:lnTo>
                    <a:pt x="280" y="628"/>
                  </a:lnTo>
                  <a:lnTo>
                    <a:pt x="280" y="628"/>
                  </a:lnTo>
                  <a:lnTo>
                    <a:pt x="281" y="629"/>
                  </a:lnTo>
                  <a:lnTo>
                    <a:pt x="281" y="629"/>
                  </a:lnTo>
                  <a:lnTo>
                    <a:pt x="282" y="629"/>
                  </a:lnTo>
                  <a:lnTo>
                    <a:pt x="282" y="628"/>
                  </a:lnTo>
                  <a:lnTo>
                    <a:pt x="283" y="628"/>
                  </a:lnTo>
                  <a:lnTo>
                    <a:pt x="283" y="626"/>
                  </a:lnTo>
                  <a:lnTo>
                    <a:pt x="284" y="626"/>
                  </a:lnTo>
                  <a:lnTo>
                    <a:pt x="284" y="628"/>
                  </a:lnTo>
                  <a:lnTo>
                    <a:pt x="285" y="628"/>
                  </a:lnTo>
                  <a:lnTo>
                    <a:pt x="285" y="628"/>
                  </a:lnTo>
                  <a:lnTo>
                    <a:pt x="285" y="628"/>
                  </a:lnTo>
                  <a:lnTo>
                    <a:pt x="286" y="626"/>
                  </a:lnTo>
                  <a:lnTo>
                    <a:pt x="287" y="626"/>
                  </a:lnTo>
                  <a:lnTo>
                    <a:pt x="287" y="622"/>
                  </a:lnTo>
                  <a:lnTo>
                    <a:pt x="287" y="621"/>
                  </a:lnTo>
                  <a:lnTo>
                    <a:pt x="288" y="618"/>
                  </a:lnTo>
                  <a:lnTo>
                    <a:pt x="289" y="617"/>
                  </a:lnTo>
                  <a:lnTo>
                    <a:pt x="289" y="618"/>
                  </a:lnTo>
                  <a:lnTo>
                    <a:pt x="289" y="618"/>
                  </a:lnTo>
                  <a:lnTo>
                    <a:pt x="290" y="618"/>
                  </a:lnTo>
                  <a:lnTo>
                    <a:pt x="291" y="618"/>
                  </a:lnTo>
                  <a:lnTo>
                    <a:pt x="291" y="617"/>
                  </a:lnTo>
                  <a:lnTo>
                    <a:pt x="291" y="617"/>
                  </a:lnTo>
                  <a:lnTo>
                    <a:pt x="292" y="617"/>
                  </a:lnTo>
                  <a:lnTo>
                    <a:pt x="293" y="618"/>
                  </a:lnTo>
                  <a:lnTo>
                    <a:pt x="293" y="618"/>
                  </a:lnTo>
                  <a:lnTo>
                    <a:pt x="293" y="620"/>
                  </a:lnTo>
                  <a:lnTo>
                    <a:pt x="294" y="620"/>
                  </a:lnTo>
                  <a:lnTo>
                    <a:pt x="295" y="620"/>
                  </a:lnTo>
                  <a:lnTo>
                    <a:pt x="295" y="620"/>
                  </a:lnTo>
                  <a:lnTo>
                    <a:pt x="295" y="620"/>
                  </a:lnTo>
                  <a:lnTo>
                    <a:pt x="296" y="620"/>
                  </a:lnTo>
                  <a:lnTo>
                    <a:pt x="297" y="620"/>
                  </a:lnTo>
                  <a:lnTo>
                    <a:pt x="297" y="620"/>
                  </a:lnTo>
                  <a:lnTo>
                    <a:pt x="297" y="620"/>
                  </a:lnTo>
                  <a:lnTo>
                    <a:pt x="298" y="620"/>
                  </a:lnTo>
                  <a:lnTo>
                    <a:pt x="299" y="621"/>
                  </a:lnTo>
                  <a:lnTo>
                    <a:pt x="299" y="629"/>
                  </a:lnTo>
                  <a:lnTo>
                    <a:pt x="299" y="629"/>
                  </a:lnTo>
                  <a:lnTo>
                    <a:pt x="300" y="646"/>
                  </a:lnTo>
                  <a:lnTo>
                    <a:pt x="301" y="645"/>
                  </a:lnTo>
                  <a:lnTo>
                    <a:pt x="301" y="653"/>
                  </a:lnTo>
                  <a:lnTo>
                    <a:pt x="301" y="654"/>
                  </a:lnTo>
                  <a:lnTo>
                    <a:pt x="302" y="654"/>
                  </a:lnTo>
                  <a:lnTo>
                    <a:pt x="303" y="654"/>
                  </a:lnTo>
                  <a:lnTo>
                    <a:pt x="303" y="654"/>
                  </a:lnTo>
                  <a:lnTo>
                    <a:pt x="303" y="654"/>
                  </a:lnTo>
                  <a:lnTo>
                    <a:pt x="304" y="653"/>
                  </a:lnTo>
                  <a:lnTo>
                    <a:pt x="305" y="653"/>
                  </a:lnTo>
                  <a:lnTo>
                    <a:pt x="305" y="652"/>
                  </a:lnTo>
                  <a:lnTo>
                    <a:pt x="305" y="652"/>
                  </a:lnTo>
                  <a:lnTo>
                    <a:pt x="306" y="652"/>
                  </a:lnTo>
                  <a:lnTo>
                    <a:pt x="307" y="652"/>
                  </a:lnTo>
                  <a:lnTo>
                    <a:pt x="307" y="653"/>
                  </a:lnTo>
                  <a:lnTo>
                    <a:pt x="307" y="652"/>
                  </a:lnTo>
                  <a:lnTo>
                    <a:pt x="308" y="654"/>
                  </a:lnTo>
                  <a:lnTo>
                    <a:pt x="309" y="657"/>
                  </a:lnTo>
                  <a:lnTo>
                    <a:pt x="309" y="658"/>
                  </a:lnTo>
                  <a:lnTo>
                    <a:pt x="309" y="664"/>
                  </a:lnTo>
                  <a:lnTo>
                    <a:pt x="310" y="665"/>
                  </a:lnTo>
                  <a:lnTo>
                    <a:pt x="310" y="668"/>
                  </a:lnTo>
                  <a:lnTo>
                    <a:pt x="311" y="668"/>
                  </a:lnTo>
                  <a:lnTo>
                    <a:pt x="311" y="668"/>
                  </a:lnTo>
                  <a:lnTo>
                    <a:pt x="312" y="668"/>
                  </a:lnTo>
                  <a:lnTo>
                    <a:pt x="312" y="667"/>
                  </a:lnTo>
                  <a:lnTo>
                    <a:pt x="313" y="667"/>
                  </a:lnTo>
                  <a:lnTo>
                    <a:pt x="313" y="668"/>
                  </a:lnTo>
                  <a:lnTo>
                    <a:pt x="314" y="668"/>
                  </a:lnTo>
                  <a:lnTo>
                    <a:pt x="314" y="667"/>
                  </a:lnTo>
                  <a:lnTo>
                    <a:pt x="315" y="666"/>
                  </a:lnTo>
                  <a:lnTo>
                    <a:pt x="315" y="656"/>
                  </a:lnTo>
                  <a:lnTo>
                    <a:pt x="316" y="652"/>
                  </a:lnTo>
                  <a:lnTo>
                    <a:pt x="316" y="638"/>
                  </a:lnTo>
                  <a:lnTo>
                    <a:pt x="317" y="631"/>
                  </a:lnTo>
                  <a:lnTo>
                    <a:pt x="317" y="632"/>
                  </a:lnTo>
                  <a:lnTo>
                    <a:pt x="318" y="630"/>
                  </a:lnTo>
                  <a:lnTo>
                    <a:pt x="318" y="628"/>
                  </a:lnTo>
                  <a:lnTo>
                    <a:pt x="319" y="623"/>
                  </a:lnTo>
                  <a:lnTo>
                    <a:pt x="319" y="616"/>
                  </a:lnTo>
                  <a:lnTo>
                    <a:pt x="320" y="615"/>
                  </a:lnTo>
                  <a:lnTo>
                    <a:pt x="320" y="601"/>
                  </a:lnTo>
                  <a:lnTo>
                    <a:pt x="321" y="580"/>
                  </a:lnTo>
                  <a:lnTo>
                    <a:pt x="321" y="527"/>
                  </a:lnTo>
                  <a:lnTo>
                    <a:pt x="322" y="497"/>
                  </a:lnTo>
                  <a:lnTo>
                    <a:pt x="322" y="447"/>
                  </a:lnTo>
                  <a:lnTo>
                    <a:pt x="323" y="443"/>
                  </a:lnTo>
                  <a:lnTo>
                    <a:pt x="323" y="431"/>
                  </a:lnTo>
                  <a:lnTo>
                    <a:pt x="324" y="422"/>
                  </a:lnTo>
                  <a:lnTo>
                    <a:pt x="324" y="376"/>
                  </a:lnTo>
                  <a:lnTo>
                    <a:pt x="325" y="316"/>
                  </a:lnTo>
                  <a:lnTo>
                    <a:pt x="325" y="304"/>
                  </a:lnTo>
                  <a:lnTo>
                    <a:pt x="326" y="306"/>
                  </a:lnTo>
                  <a:lnTo>
                    <a:pt x="326" y="282"/>
                  </a:lnTo>
                  <a:lnTo>
                    <a:pt x="327" y="238"/>
                  </a:lnTo>
                  <a:lnTo>
                    <a:pt x="327" y="233"/>
                  </a:lnTo>
                  <a:lnTo>
                    <a:pt x="328" y="230"/>
                  </a:lnTo>
                  <a:lnTo>
                    <a:pt x="328" y="219"/>
                  </a:lnTo>
                  <a:lnTo>
                    <a:pt x="329" y="221"/>
                  </a:lnTo>
                  <a:lnTo>
                    <a:pt x="329" y="192"/>
                  </a:lnTo>
                  <a:lnTo>
                    <a:pt x="330" y="193"/>
                  </a:lnTo>
                  <a:lnTo>
                    <a:pt x="330" y="141"/>
                  </a:lnTo>
                  <a:lnTo>
                    <a:pt x="331" y="115"/>
                  </a:lnTo>
                  <a:lnTo>
                    <a:pt x="331" y="109"/>
                  </a:lnTo>
                  <a:lnTo>
                    <a:pt x="332" y="95"/>
                  </a:lnTo>
                  <a:lnTo>
                    <a:pt x="332" y="93"/>
                  </a:lnTo>
                  <a:lnTo>
                    <a:pt x="333" y="90"/>
                  </a:lnTo>
                  <a:lnTo>
                    <a:pt x="333" y="89"/>
                  </a:lnTo>
                  <a:lnTo>
                    <a:pt x="334" y="98"/>
                  </a:lnTo>
                  <a:lnTo>
                    <a:pt x="334" y="96"/>
                  </a:lnTo>
                  <a:lnTo>
                    <a:pt x="335" y="91"/>
                  </a:lnTo>
                  <a:lnTo>
                    <a:pt x="335" y="91"/>
                  </a:lnTo>
                  <a:lnTo>
                    <a:pt x="336" y="78"/>
                  </a:lnTo>
                  <a:lnTo>
                    <a:pt x="336" y="80"/>
                  </a:lnTo>
                  <a:lnTo>
                    <a:pt x="337" y="68"/>
                  </a:lnTo>
                  <a:lnTo>
                    <a:pt x="337" y="71"/>
                  </a:lnTo>
                  <a:lnTo>
                    <a:pt x="338" y="70"/>
                  </a:lnTo>
                  <a:lnTo>
                    <a:pt x="338" y="68"/>
                  </a:lnTo>
                  <a:lnTo>
                    <a:pt x="339" y="71"/>
                  </a:lnTo>
                  <a:lnTo>
                    <a:pt x="339" y="71"/>
                  </a:lnTo>
                  <a:lnTo>
                    <a:pt x="340" y="73"/>
                  </a:lnTo>
                  <a:lnTo>
                    <a:pt x="340" y="75"/>
                  </a:lnTo>
                  <a:lnTo>
                    <a:pt x="341" y="69"/>
                  </a:lnTo>
                  <a:lnTo>
                    <a:pt x="341" y="77"/>
                  </a:lnTo>
                  <a:lnTo>
                    <a:pt x="342" y="69"/>
                  </a:lnTo>
                  <a:lnTo>
                    <a:pt x="342" y="77"/>
                  </a:lnTo>
                  <a:lnTo>
                    <a:pt x="343" y="79"/>
                  </a:lnTo>
                  <a:lnTo>
                    <a:pt x="343" y="86"/>
                  </a:lnTo>
                  <a:lnTo>
                    <a:pt x="344" y="86"/>
                  </a:lnTo>
                  <a:lnTo>
                    <a:pt x="344" y="90"/>
                  </a:lnTo>
                  <a:lnTo>
                    <a:pt x="345" y="88"/>
                  </a:lnTo>
                  <a:lnTo>
                    <a:pt x="345" y="89"/>
                  </a:lnTo>
                  <a:lnTo>
                    <a:pt x="346" y="91"/>
                  </a:lnTo>
                  <a:lnTo>
                    <a:pt x="346" y="86"/>
                  </a:lnTo>
                  <a:lnTo>
                    <a:pt x="347" y="89"/>
                  </a:lnTo>
                  <a:lnTo>
                    <a:pt x="347" y="81"/>
                  </a:lnTo>
                  <a:lnTo>
                    <a:pt x="347" y="81"/>
                  </a:lnTo>
                  <a:lnTo>
                    <a:pt x="348" y="73"/>
                  </a:lnTo>
                  <a:lnTo>
                    <a:pt x="349" y="73"/>
                  </a:lnTo>
                  <a:lnTo>
                    <a:pt x="349" y="75"/>
                  </a:lnTo>
                  <a:lnTo>
                    <a:pt x="349" y="73"/>
                  </a:lnTo>
                  <a:lnTo>
                    <a:pt x="350" y="76"/>
                  </a:lnTo>
                  <a:lnTo>
                    <a:pt x="351" y="72"/>
                  </a:lnTo>
                  <a:lnTo>
                    <a:pt x="351" y="73"/>
                  </a:lnTo>
                  <a:lnTo>
                    <a:pt x="351" y="65"/>
                  </a:lnTo>
                  <a:lnTo>
                    <a:pt x="352" y="70"/>
                  </a:lnTo>
                  <a:lnTo>
                    <a:pt x="353" y="60"/>
                  </a:lnTo>
                  <a:lnTo>
                    <a:pt x="353" y="65"/>
                  </a:lnTo>
                  <a:lnTo>
                    <a:pt x="353" y="61"/>
                  </a:lnTo>
                  <a:lnTo>
                    <a:pt x="354" y="66"/>
                  </a:lnTo>
                  <a:lnTo>
                    <a:pt x="355" y="65"/>
                  </a:lnTo>
                  <a:lnTo>
                    <a:pt x="355" y="68"/>
                  </a:lnTo>
                  <a:lnTo>
                    <a:pt x="355" y="69"/>
                  </a:lnTo>
                  <a:lnTo>
                    <a:pt x="356" y="69"/>
                  </a:lnTo>
                  <a:lnTo>
                    <a:pt x="357" y="82"/>
                  </a:lnTo>
                  <a:lnTo>
                    <a:pt x="357" y="79"/>
                  </a:lnTo>
                  <a:lnTo>
                    <a:pt x="357" y="105"/>
                  </a:lnTo>
                  <a:lnTo>
                    <a:pt x="358" y="104"/>
                  </a:lnTo>
                  <a:lnTo>
                    <a:pt x="359" y="118"/>
                  </a:lnTo>
                  <a:lnTo>
                    <a:pt x="359" y="120"/>
                  </a:lnTo>
                  <a:lnTo>
                    <a:pt x="359" y="123"/>
                  </a:lnTo>
                  <a:lnTo>
                    <a:pt x="360" y="125"/>
                  </a:lnTo>
                  <a:lnTo>
                    <a:pt x="361" y="129"/>
                  </a:lnTo>
                  <a:lnTo>
                    <a:pt x="361" y="134"/>
                  </a:lnTo>
                  <a:lnTo>
                    <a:pt x="361" y="136"/>
                  </a:lnTo>
                  <a:lnTo>
                    <a:pt x="362" y="137"/>
                  </a:lnTo>
                  <a:lnTo>
                    <a:pt x="363" y="133"/>
                  </a:lnTo>
                  <a:lnTo>
                    <a:pt x="363" y="133"/>
                  </a:lnTo>
                  <a:lnTo>
                    <a:pt x="363" y="131"/>
                  </a:lnTo>
                  <a:lnTo>
                    <a:pt x="364" y="125"/>
                  </a:lnTo>
                  <a:lnTo>
                    <a:pt x="365" y="122"/>
                  </a:lnTo>
                  <a:lnTo>
                    <a:pt x="365" y="102"/>
                  </a:lnTo>
                  <a:lnTo>
                    <a:pt x="365" y="97"/>
                  </a:lnTo>
                  <a:lnTo>
                    <a:pt x="366" y="66"/>
                  </a:lnTo>
                  <a:lnTo>
                    <a:pt x="367" y="63"/>
                  </a:lnTo>
                  <a:lnTo>
                    <a:pt x="367" y="65"/>
                  </a:lnTo>
                  <a:lnTo>
                    <a:pt x="367" y="64"/>
                  </a:lnTo>
                  <a:lnTo>
                    <a:pt x="368" y="69"/>
                  </a:lnTo>
                  <a:lnTo>
                    <a:pt x="369" y="69"/>
                  </a:lnTo>
                  <a:lnTo>
                    <a:pt x="369" y="63"/>
                  </a:lnTo>
                  <a:lnTo>
                    <a:pt x="369" y="58"/>
                  </a:lnTo>
                  <a:lnTo>
                    <a:pt x="370" y="55"/>
                  </a:lnTo>
                  <a:lnTo>
                    <a:pt x="371" y="54"/>
                  </a:lnTo>
                  <a:lnTo>
                    <a:pt x="371" y="48"/>
                  </a:lnTo>
                  <a:lnTo>
                    <a:pt x="371" y="48"/>
                  </a:lnTo>
                  <a:lnTo>
                    <a:pt x="372" y="49"/>
                  </a:lnTo>
                  <a:lnTo>
                    <a:pt x="372" y="54"/>
                  </a:lnTo>
                  <a:lnTo>
                    <a:pt x="373" y="59"/>
                  </a:lnTo>
                  <a:lnTo>
                    <a:pt x="373" y="66"/>
                  </a:lnTo>
                  <a:lnTo>
                    <a:pt x="374" y="71"/>
                  </a:lnTo>
                  <a:lnTo>
                    <a:pt x="374" y="71"/>
                  </a:lnTo>
                  <a:lnTo>
                    <a:pt x="375" y="75"/>
                  </a:lnTo>
                  <a:lnTo>
                    <a:pt x="375" y="73"/>
                  </a:lnTo>
                  <a:lnTo>
                    <a:pt x="376" y="70"/>
                  </a:lnTo>
                  <a:lnTo>
                    <a:pt x="376" y="72"/>
                  </a:lnTo>
                  <a:lnTo>
                    <a:pt x="377" y="69"/>
                  </a:lnTo>
                  <a:lnTo>
                    <a:pt x="377" y="71"/>
                  </a:lnTo>
                  <a:lnTo>
                    <a:pt x="378" y="72"/>
                  </a:lnTo>
                  <a:lnTo>
                    <a:pt x="378" y="70"/>
                  </a:lnTo>
                  <a:lnTo>
                    <a:pt x="379" y="73"/>
                  </a:lnTo>
                  <a:lnTo>
                    <a:pt x="379" y="70"/>
                  </a:lnTo>
                  <a:lnTo>
                    <a:pt x="380" y="73"/>
                  </a:lnTo>
                  <a:lnTo>
                    <a:pt x="380" y="71"/>
                  </a:lnTo>
                  <a:lnTo>
                    <a:pt x="381" y="75"/>
                  </a:lnTo>
                  <a:lnTo>
                    <a:pt x="381" y="73"/>
                  </a:lnTo>
                  <a:lnTo>
                    <a:pt x="382" y="80"/>
                  </a:lnTo>
                  <a:lnTo>
                    <a:pt x="382" y="82"/>
                  </a:lnTo>
                  <a:lnTo>
                    <a:pt x="383" y="89"/>
                  </a:lnTo>
                  <a:lnTo>
                    <a:pt x="383" y="87"/>
                  </a:lnTo>
                  <a:lnTo>
                    <a:pt x="384" y="78"/>
                  </a:lnTo>
                  <a:lnTo>
                    <a:pt x="384" y="73"/>
                  </a:lnTo>
                  <a:lnTo>
                    <a:pt x="385" y="58"/>
                  </a:lnTo>
                  <a:lnTo>
                    <a:pt x="385" y="59"/>
                  </a:lnTo>
                  <a:lnTo>
                    <a:pt x="386" y="68"/>
                  </a:lnTo>
                  <a:lnTo>
                    <a:pt x="386" y="66"/>
                  </a:lnTo>
                  <a:lnTo>
                    <a:pt x="387" y="78"/>
                  </a:lnTo>
                  <a:lnTo>
                    <a:pt x="387" y="74"/>
                  </a:lnTo>
                  <a:lnTo>
                    <a:pt x="388" y="77"/>
                  </a:lnTo>
                  <a:lnTo>
                    <a:pt x="388" y="78"/>
                  </a:lnTo>
                  <a:lnTo>
                    <a:pt x="389" y="79"/>
                  </a:lnTo>
                  <a:lnTo>
                    <a:pt x="389" y="83"/>
                  </a:lnTo>
                  <a:lnTo>
                    <a:pt x="390" y="82"/>
                  </a:lnTo>
                  <a:lnTo>
                    <a:pt x="390" y="87"/>
                  </a:lnTo>
                  <a:lnTo>
                    <a:pt x="391" y="86"/>
                  </a:lnTo>
                  <a:lnTo>
                    <a:pt x="391" y="90"/>
                  </a:lnTo>
                  <a:lnTo>
                    <a:pt x="392" y="91"/>
                  </a:lnTo>
                  <a:lnTo>
                    <a:pt x="392" y="94"/>
                  </a:lnTo>
                  <a:lnTo>
                    <a:pt x="393" y="99"/>
                  </a:lnTo>
                  <a:lnTo>
                    <a:pt x="393" y="100"/>
                  </a:lnTo>
                  <a:lnTo>
                    <a:pt x="394" y="103"/>
                  </a:lnTo>
                  <a:lnTo>
                    <a:pt x="394" y="100"/>
                  </a:lnTo>
                  <a:lnTo>
                    <a:pt x="395" y="99"/>
                  </a:lnTo>
                  <a:lnTo>
                    <a:pt x="395" y="90"/>
                  </a:lnTo>
                  <a:lnTo>
                    <a:pt x="396" y="89"/>
                  </a:lnTo>
                  <a:lnTo>
                    <a:pt x="396" y="85"/>
                  </a:lnTo>
                  <a:lnTo>
                    <a:pt x="397" y="84"/>
                  </a:lnTo>
                  <a:lnTo>
                    <a:pt x="397" y="83"/>
                  </a:lnTo>
                  <a:lnTo>
                    <a:pt x="398" y="81"/>
                  </a:lnTo>
                  <a:lnTo>
                    <a:pt x="398" y="77"/>
                  </a:lnTo>
                  <a:lnTo>
                    <a:pt x="399" y="76"/>
                  </a:lnTo>
                  <a:lnTo>
                    <a:pt x="399" y="72"/>
                  </a:lnTo>
                  <a:lnTo>
                    <a:pt x="400" y="71"/>
                  </a:lnTo>
                  <a:lnTo>
                    <a:pt x="400" y="70"/>
                  </a:lnTo>
                  <a:lnTo>
                    <a:pt x="401" y="71"/>
                  </a:lnTo>
                  <a:lnTo>
                    <a:pt x="401" y="70"/>
                  </a:lnTo>
                  <a:lnTo>
                    <a:pt x="402" y="70"/>
                  </a:lnTo>
                  <a:lnTo>
                    <a:pt x="402" y="73"/>
                  </a:lnTo>
                  <a:lnTo>
                    <a:pt x="403" y="67"/>
                  </a:lnTo>
                  <a:lnTo>
                    <a:pt x="403" y="72"/>
                  </a:lnTo>
                  <a:lnTo>
                    <a:pt x="404" y="73"/>
                  </a:lnTo>
                  <a:lnTo>
                    <a:pt x="404" y="71"/>
                  </a:lnTo>
                  <a:lnTo>
                    <a:pt x="405" y="73"/>
                  </a:lnTo>
                  <a:lnTo>
                    <a:pt x="405" y="72"/>
                  </a:lnTo>
                  <a:lnTo>
                    <a:pt x="406" y="72"/>
                  </a:lnTo>
                  <a:lnTo>
                    <a:pt x="406" y="75"/>
                  </a:lnTo>
                  <a:lnTo>
                    <a:pt x="407" y="81"/>
                  </a:lnTo>
                  <a:lnTo>
                    <a:pt x="407" y="83"/>
                  </a:lnTo>
                  <a:lnTo>
                    <a:pt x="408" y="88"/>
                  </a:lnTo>
                  <a:lnTo>
                    <a:pt x="408" y="89"/>
                  </a:lnTo>
                  <a:lnTo>
                    <a:pt x="409" y="91"/>
                  </a:lnTo>
                  <a:lnTo>
                    <a:pt x="409" y="92"/>
                  </a:lnTo>
                  <a:lnTo>
                    <a:pt x="409" y="92"/>
                  </a:lnTo>
                  <a:lnTo>
                    <a:pt x="410" y="95"/>
                  </a:lnTo>
                  <a:lnTo>
                    <a:pt x="411" y="94"/>
                  </a:lnTo>
                  <a:lnTo>
                    <a:pt x="411" y="95"/>
                  </a:lnTo>
                  <a:lnTo>
                    <a:pt x="411" y="91"/>
                  </a:lnTo>
                  <a:lnTo>
                    <a:pt x="412" y="90"/>
                  </a:lnTo>
                  <a:lnTo>
                    <a:pt x="413" y="86"/>
                  </a:lnTo>
                  <a:lnTo>
                    <a:pt x="413" y="86"/>
                  </a:lnTo>
                  <a:lnTo>
                    <a:pt x="413" y="86"/>
                  </a:lnTo>
                  <a:lnTo>
                    <a:pt x="414" y="82"/>
                  </a:lnTo>
                  <a:lnTo>
                    <a:pt x="415" y="82"/>
                  </a:lnTo>
                  <a:lnTo>
                    <a:pt x="415" y="72"/>
                  </a:lnTo>
                  <a:lnTo>
                    <a:pt x="415" y="71"/>
                  </a:lnTo>
                  <a:lnTo>
                    <a:pt x="416" y="61"/>
                  </a:lnTo>
                  <a:lnTo>
                    <a:pt x="417" y="62"/>
                  </a:lnTo>
                  <a:lnTo>
                    <a:pt x="417" y="58"/>
                  </a:lnTo>
                  <a:lnTo>
                    <a:pt x="417" y="58"/>
                  </a:lnTo>
                  <a:lnTo>
                    <a:pt x="418" y="57"/>
                  </a:lnTo>
                  <a:lnTo>
                    <a:pt x="419" y="53"/>
                  </a:lnTo>
                  <a:lnTo>
                    <a:pt x="419" y="52"/>
                  </a:lnTo>
                  <a:lnTo>
                    <a:pt x="419" y="48"/>
                  </a:lnTo>
                  <a:lnTo>
                    <a:pt x="420" y="46"/>
                  </a:lnTo>
                  <a:lnTo>
                    <a:pt x="421" y="45"/>
                  </a:lnTo>
                  <a:lnTo>
                    <a:pt x="421" y="43"/>
                  </a:lnTo>
                  <a:lnTo>
                    <a:pt x="421" y="45"/>
                  </a:lnTo>
                  <a:lnTo>
                    <a:pt x="422" y="30"/>
                  </a:lnTo>
                  <a:lnTo>
                    <a:pt x="423" y="31"/>
                  </a:lnTo>
                  <a:lnTo>
                    <a:pt x="423" y="26"/>
                  </a:lnTo>
                  <a:lnTo>
                    <a:pt x="423" y="27"/>
                  </a:lnTo>
                  <a:lnTo>
                    <a:pt x="424" y="27"/>
                  </a:lnTo>
                  <a:lnTo>
                    <a:pt x="425" y="32"/>
                  </a:lnTo>
                  <a:lnTo>
                    <a:pt x="425" y="34"/>
                  </a:lnTo>
                  <a:lnTo>
                    <a:pt x="425" y="43"/>
                  </a:lnTo>
                  <a:lnTo>
                    <a:pt x="426" y="45"/>
                  </a:lnTo>
                  <a:lnTo>
                    <a:pt x="427" y="51"/>
                  </a:lnTo>
                  <a:lnTo>
                    <a:pt x="427" y="53"/>
                  </a:lnTo>
                  <a:lnTo>
                    <a:pt x="427" y="55"/>
                  </a:lnTo>
                  <a:lnTo>
                    <a:pt x="428" y="54"/>
                  </a:lnTo>
                  <a:lnTo>
                    <a:pt x="429" y="48"/>
                  </a:lnTo>
                  <a:lnTo>
                    <a:pt x="429" y="45"/>
                  </a:lnTo>
                  <a:lnTo>
                    <a:pt x="429" y="36"/>
                  </a:lnTo>
                  <a:lnTo>
                    <a:pt x="430" y="35"/>
                  </a:lnTo>
                  <a:lnTo>
                    <a:pt x="431" y="27"/>
                  </a:lnTo>
                  <a:lnTo>
                    <a:pt x="431" y="28"/>
                  </a:lnTo>
                  <a:lnTo>
                    <a:pt x="431" y="25"/>
                  </a:lnTo>
                  <a:lnTo>
                    <a:pt x="432" y="28"/>
                  </a:lnTo>
                  <a:lnTo>
                    <a:pt x="433" y="27"/>
                  </a:lnTo>
                  <a:lnTo>
                    <a:pt x="433" y="30"/>
                  </a:lnTo>
                  <a:lnTo>
                    <a:pt x="433" y="28"/>
                  </a:lnTo>
                  <a:lnTo>
                    <a:pt x="434" y="27"/>
                  </a:lnTo>
                  <a:lnTo>
                    <a:pt x="434" y="28"/>
                  </a:lnTo>
                  <a:lnTo>
                    <a:pt x="435" y="29"/>
                  </a:lnTo>
                  <a:lnTo>
                    <a:pt x="435" y="35"/>
                  </a:lnTo>
                  <a:lnTo>
                    <a:pt x="436" y="37"/>
                  </a:lnTo>
                  <a:lnTo>
                    <a:pt x="436" y="40"/>
                  </a:lnTo>
                  <a:lnTo>
                    <a:pt x="437" y="47"/>
                  </a:lnTo>
                  <a:lnTo>
                    <a:pt x="438" y="49"/>
                  </a:lnTo>
                  <a:lnTo>
                    <a:pt x="438" y="55"/>
                  </a:lnTo>
                  <a:lnTo>
                    <a:pt x="438" y="53"/>
                  </a:lnTo>
                  <a:lnTo>
                    <a:pt x="439" y="61"/>
                  </a:lnTo>
                  <a:lnTo>
                    <a:pt x="440" y="56"/>
                  </a:lnTo>
                  <a:lnTo>
                    <a:pt x="440" y="60"/>
                  </a:lnTo>
                  <a:lnTo>
                    <a:pt x="440" y="56"/>
                  </a:lnTo>
                  <a:lnTo>
                    <a:pt x="441" y="56"/>
                  </a:lnTo>
                  <a:lnTo>
                    <a:pt x="442" y="53"/>
                  </a:lnTo>
                  <a:lnTo>
                    <a:pt x="442" y="54"/>
                  </a:lnTo>
                  <a:lnTo>
                    <a:pt x="442" y="54"/>
                  </a:lnTo>
                  <a:lnTo>
                    <a:pt x="443" y="55"/>
                  </a:lnTo>
                  <a:lnTo>
                    <a:pt x="444" y="68"/>
                  </a:lnTo>
                  <a:lnTo>
                    <a:pt x="444" y="66"/>
                  </a:lnTo>
                  <a:lnTo>
                    <a:pt x="444" y="78"/>
                  </a:lnTo>
                  <a:lnTo>
                    <a:pt x="445" y="74"/>
                  </a:lnTo>
                  <a:lnTo>
                    <a:pt x="446" y="77"/>
                  </a:lnTo>
                  <a:lnTo>
                    <a:pt x="446" y="78"/>
                  </a:lnTo>
                  <a:lnTo>
                    <a:pt x="446" y="79"/>
                  </a:lnTo>
                  <a:lnTo>
                    <a:pt x="447" y="83"/>
                  </a:lnTo>
                  <a:lnTo>
                    <a:pt x="448" y="82"/>
                  </a:lnTo>
                  <a:lnTo>
                    <a:pt x="448" y="87"/>
                  </a:lnTo>
                  <a:lnTo>
                    <a:pt x="448" y="86"/>
                  </a:lnTo>
                  <a:lnTo>
                    <a:pt x="449" y="90"/>
                  </a:lnTo>
                  <a:lnTo>
                    <a:pt x="450" y="91"/>
                  </a:lnTo>
                  <a:lnTo>
                    <a:pt x="450" y="94"/>
                  </a:lnTo>
                  <a:lnTo>
                    <a:pt x="450" y="99"/>
                  </a:lnTo>
                  <a:lnTo>
                    <a:pt x="451" y="100"/>
                  </a:lnTo>
                  <a:lnTo>
                    <a:pt x="452" y="103"/>
                  </a:lnTo>
                  <a:lnTo>
                    <a:pt x="452" y="100"/>
                  </a:lnTo>
                  <a:lnTo>
                    <a:pt x="452" y="99"/>
                  </a:lnTo>
                  <a:lnTo>
                    <a:pt x="453" y="90"/>
                  </a:lnTo>
                  <a:lnTo>
                    <a:pt x="454" y="89"/>
                  </a:lnTo>
                  <a:lnTo>
                    <a:pt x="454" y="85"/>
                  </a:lnTo>
                  <a:lnTo>
                    <a:pt x="454" y="84"/>
                  </a:lnTo>
                  <a:lnTo>
                    <a:pt x="455" y="83"/>
                  </a:lnTo>
                  <a:lnTo>
                    <a:pt x="456" y="81"/>
                  </a:lnTo>
                  <a:lnTo>
                    <a:pt x="456" y="77"/>
                  </a:lnTo>
                  <a:lnTo>
                    <a:pt x="456" y="76"/>
                  </a:lnTo>
                  <a:lnTo>
                    <a:pt x="457" y="72"/>
                  </a:lnTo>
                  <a:lnTo>
                    <a:pt x="458" y="71"/>
                  </a:lnTo>
                  <a:lnTo>
                    <a:pt x="458" y="70"/>
                  </a:lnTo>
                  <a:lnTo>
                    <a:pt x="458" y="71"/>
                  </a:lnTo>
                  <a:lnTo>
                    <a:pt x="459" y="70"/>
                  </a:lnTo>
                  <a:lnTo>
                    <a:pt x="459" y="70"/>
                  </a:lnTo>
                  <a:lnTo>
                    <a:pt x="460" y="73"/>
                  </a:lnTo>
                  <a:lnTo>
                    <a:pt x="460" y="65"/>
                  </a:lnTo>
                  <a:lnTo>
                    <a:pt x="461" y="72"/>
                  </a:lnTo>
                  <a:lnTo>
                    <a:pt x="461" y="61"/>
                  </a:lnTo>
                  <a:lnTo>
                    <a:pt x="462" y="69"/>
                  </a:lnTo>
                  <a:lnTo>
                    <a:pt x="462" y="64"/>
                  </a:lnTo>
                  <a:lnTo>
                    <a:pt x="463" y="69"/>
                  </a:lnTo>
                  <a:lnTo>
                    <a:pt x="463" y="72"/>
                  </a:lnTo>
                  <a:lnTo>
                    <a:pt x="464" y="75"/>
                  </a:lnTo>
                  <a:lnTo>
                    <a:pt x="464" y="81"/>
                  </a:lnTo>
                  <a:lnTo>
                    <a:pt x="465" y="83"/>
                  </a:lnTo>
                  <a:lnTo>
                    <a:pt x="465" y="88"/>
                  </a:lnTo>
                  <a:lnTo>
                    <a:pt x="466" y="89"/>
                  </a:lnTo>
                  <a:lnTo>
                    <a:pt x="466" y="91"/>
                  </a:lnTo>
                  <a:lnTo>
                    <a:pt x="467" y="92"/>
                  </a:lnTo>
                  <a:lnTo>
                    <a:pt x="467" y="92"/>
                  </a:lnTo>
                  <a:lnTo>
                    <a:pt x="468" y="95"/>
                  </a:lnTo>
                  <a:lnTo>
                    <a:pt x="468" y="94"/>
                  </a:lnTo>
                  <a:lnTo>
                    <a:pt x="469" y="95"/>
                  </a:lnTo>
                  <a:lnTo>
                    <a:pt x="469" y="91"/>
                  </a:lnTo>
                  <a:lnTo>
                    <a:pt x="470" y="90"/>
                  </a:lnTo>
                  <a:lnTo>
                    <a:pt x="470" y="86"/>
                  </a:lnTo>
                  <a:lnTo>
                    <a:pt x="471" y="86"/>
                  </a:lnTo>
                  <a:lnTo>
                    <a:pt x="471" y="86"/>
                  </a:lnTo>
                  <a:lnTo>
                    <a:pt x="472" y="82"/>
                  </a:lnTo>
                  <a:lnTo>
                    <a:pt x="472" y="82"/>
                  </a:lnTo>
                  <a:lnTo>
                    <a:pt x="473" y="72"/>
                  </a:lnTo>
                  <a:lnTo>
                    <a:pt x="473" y="71"/>
                  </a:lnTo>
                  <a:lnTo>
                    <a:pt x="474" y="61"/>
                  </a:lnTo>
                  <a:lnTo>
                    <a:pt x="474" y="62"/>
                  </a:lnTo>
                  <a:lnTo>
                    <a:pt x="475" y="58"/>
                  </a:lnTo>
                  <a:lnTo>
                    <a:pt x="475" y="58"/>
                  </a:lnTo>
                  <a:lnTo>
                    <a:pt x="476" y="57"/>
                  </a:lnTo>
                  <a:lnTo>
                    <a:pt x="476" y="53"/>
                  </a:lnTo>
                  <a:lnTo>
                    <a:pt x="477" y="51"/>
                  </a:lnTo>
                  <a:lnTo>
                    <a:pt x="477" y="45"/>
                  </a:lnTo>
                  <a:lnTo>
                    <a:pt x="478" y="41"/>
                  </a:lnTo>
                  <a:lnTo>
                    <a:pt x="478" y="36"/>
                  </a:lnTo>
                  <a:lnTo>
                    <a:pt x="479" y="33"/>
                  </a:lnTo>
                  <a:lnTo>
                    <a:pt x="479" y="33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1" y="37"/>
                  </a:lnTo>
                  <a:lnTo>
                    <a:pt x="481" y="37"/>
                  </a:lnTo>
                  <a:lnTo>
                    <a:pt x="482" y="39"/>
                  </a:lnTo>
                  <a:lnTo>
                    <a:pt x="482" y="42"/>
                  </a:lnTo>
                  <a:lnTo>
                    <a:pt x="483" y="38"/>
                  </a:lnTo>
                  <a:lnTo>
                    <a:pt x="483" y="43"/>
                  </a:lnTo>
                  <a:lnTo>
                    <a:pt x="484" y="45"/>
                  </a:lnTo>
                  <a:lnTo>
                    <a:pt x="484" y="57"/>
                  </a:lnTo>
                  <a:lnTo>
                    <a:pt x="485" y="57"/>
                  </a:lnTo>
                  <a:lnTo>
                    <a:pt x="485" y="58"/>
                  </a:lnTo>
                  <a:lnTo>
                    <a:pt x="486" y="57"/>
                  </a:lnTo>
                  <a:lnTo>
                    <a:pt x="486" y="45"/>
                  </a:lnTo>
                  <a:lnTo>
                    <a:pt x="487" y="48"/>
                  </a:lnTo>
                  <a:lnTo>
                    <a:pt x="487" y="37"/>
                  </a:lnTo>
                  <a:lnTo>
                    <a:pt x="488" y="44"/>
                  </a:lnTo>
                  <a:lnTo>
                    <a:pt x="488" y="37"/>
                  </a:lnTo>
                  <a:lnTo>
                    <a:pt x="489" y="38"/>
                  </a:lnTo>
                  <a:lnTo>
                    <a:pt x="489" y="34"/>
                  </a:lnTo>
                  <a:lnTo>
                    <a:pt x="490" y="29"/>
                  </a:lnTo>
                  <a:lnTo>
                    <a:pt x="490" y="29"/>
                  </a:lnTo>
                  <a:lnTo>
                    <a:pt x="491" y="29"/>
                  </a:lnTo>
                  <a:lnTo>
                    <a:pt x="491" y="29"/>
                  </a:lnTo>
                  <a:lnTo>
                    <a:pt x="492" y="28"/>
                  </a:lnTo>
                  <a:lnTo>
                    <a:pt x="492" y="27"/>
                  </a:lnTo>
                  <a:lnTo>
                    <a:pt x="493" y="27"/>
                  </a:lnTo>
                  <a:lnTo>
                    <a:pt x="493" y="35"/>
                  </a:lnTo>
                  <a:lnTo>
                    <a:pt x="494" y="30"/>
                  </a:lnTo>
                  <a:lnTo>
                    <a:pt x="494" y="39"/>
                  </a:lnTo>
                  <a:lnTo>
                    <a:pt x="495" y="32"/>
                  </a:lnTo>
                  <a:lnTo>
                    <a:pt x="495" y="38"/>
                  </a:lnTo>
                  <a:lnTo>
                    <a:pt x="496" y="35"/>
                  </a:lnTo>
                  <a:lnTo>
                    <a:pt x="496" y="39"/>
                  </a:lnTo>
                  <a:lnTo>
                    <a:pt x="496" y="35"/>
                  </a:lnTo>
                  <a:lnTo>
                    <a:pt x="497" y="34"/>
                  </a:lnTo>
                  <a:lnTo>
                    <a:pt x="498" y="30"/>
                  </a:lnTo>
                  <a:lnTo>
                    <a:pt x="498" y="25"/>
                  </a:lnTo>
                  <a:lnTo>
                    <a:pt x="498" y="22"/>
                  </a:lnTo>
                  <a:lnTo>
                    <a:pt x="499" y="20"/>
                  </a:lnTo>
                  <a:lnTo>
                    <a:pt x="500" y="23"/>
                  </a:lnTo>
                  <a:lnTo>
                    <a:pt x="500" y="25"/>
                  </a:lnTo>
                  <a:lnTo>
                    <a:pt x="500" y="28"/>
                  </a:lnTo>
                  <a:lnTo>
                    <a:pt x="501" y="31"/>
                  </a:lnTo>
                  <a:lnTo>
                    <a:pt x="502" y="29"/>
                  </a:lnTo>
                  <a:lnTo>
                    <a:pt x="502" y="29"/>
                  </a:lnTo>
                  <a:lnTo>
                    <a:pt x="502" y="31"/>
                  </a:lnTo>
                  <a:lnTo>
                    <a:pt x="503" y="29"/>
                  </a:lnTo>
                  <a:lnTo>
                    <a:pt x="504" y="32"/>
                  </a:lnTo>
                  <a:lnTo>
                    <a:pt x="504" y="30"/>
                  </a:lnTo>
                  <a:lnTo>
                    <a:pt x="504" y="28"/>
                  </a:lnTo>
                  <a:lnTo>
                    <a:pt x="505" y="32"/>
                  </a:lnTo>
                  <a:lnTo>
                    <a:pt x="506" y="37"/>
                  </a:lnTo>
                  <a:lnTo>
                    <a:pt x="506" y="36"/>
                  </a:lnTo>
                  <a:lnTo>
                    <a:pt x="506" y="41"/>
                  </a:lnTo>
                  <a:lnTo>
                    <a:pt x="507" y="49"/>
                  </a:lnTo>
                  <a:lnTo>
                    <a:pt x="508" y="55"/>
                  </a:lnTo>
                  <a:lnTo>
                    <a:pt x="508" y="67"/>
                  </a:lnTo>
                  <a:lnTo>
                    <a:pt x="508" y="67"/>
                  </a:lnTo>
                  <a:lnTo>
                    <a:pt x="509" y="80"/>
                  </a:lnTo>
                  <a:lnTo>
                    <a:pt x="510" y="75"/>
                  </a:lnTo>
                  <a:lnTo>
                    <a:pt x="510" y="90"/>
                  </a:lnTo>
                  <a:lnTo>
                    <a:pt x="510" y="86"/>
                  </a:lnTo>
                  <a:lnTo>
                    <a:pt x="511" y="97"/>
                  </a:lnTo>
                  <a:lnTo>
                    <a:pt x="512" y="99"/>
                  </a:lnTo>
                  <a:lnTo>
                    <a:pt x="512" y="102"/>
                  </a:lnTo>
                  <a:lnTo>
                    <a:pt x="512" y="103"/>
                  </a:lnTo>
                  <a:lnTo>
                    <a:pt x="513" y="97"/>
                  </a:lnTo>
                  <a:lnTo>
                    <a:pt x="514" y="94"/>
                  </a:lnTo>
                  <a:lnTo>
                    <a:pt x="514" y="85"/>
                  </a:lnTo>
                  <a:lnTo>
                    <a:pt x="514" y="80"/>
                  </a:lnTo>
                  <a:lnTo>
                    <a:pt x="515" y="76"/>
                  </a:lnTo>
                  <a:lnTo>
                    <a:pt x="516" y="73"/>
                  </a:lnTo>
                  <a:lnTo>
                    <a:pt x="516" y="74"/>
                  </a:lnTo>
                  <a:lnTo>
                    <a:pt x="516" y="75"/>
                  </a:lnTo>
                  <a:lnTo>
                    <a:pt x="517" y="75"/>
                  </a:lnTo>
                  <a:lnTo>
                    <a:pt x="518" y="74"/>
                  </a:lnTo>
                  <a:lnTo>
                    <a:pt x="518" y="76"/>
                  </a:lnTo>
                  <a:lnTo>
                    <a:pt x="518" y="75"/>
                  </a:lnTo>
                  <a:lnTo>
                    <a:pt x="519" y="79"/>
                  </a:lnTo>
                  <a:lnTo>
                    <a:pt x="520" y="79"/>
                  </a:lnTo>
                  <a:lnTo>
                    <a:pt x="520" y="78"/>
                  </a:lnTo>
                  <a:lnTo>
                    <a:pt x="520" y="80"/>
                  </a:lnTo>
                  <a:lnTo>
                    <a:pt x="521" y="77"/>
                  </a:lnTo>
                  <a:lnTo>
                    <a:pt x="521" y="79"/>
                  </a:lnTo>
                  <a:lnTo>
                    <a:pt x="522" y="76"/>
                  </a:lnTo>
                  <a:lnTo>
                    <a:pt x="522" y="81"/>
                  </a:lnTo>
                  <a:lnTo>
                    <a:pt x="523" y="68"/>
                  </a:lnTo>
                  <a:lnTo>
                    <a:pt x="523" y="71"/>
                  </a:lnTo>
                  <a:lnTo>
                    <a:pt x="524" y="53"/>
                  </a:lnTo>
                  <a:lnTo>
                    <a:pt x="524" y="61"/>
                  </a:lnTo>
                  <a:lnTo>
                    <a:pt x="525" y="49"/>
                  </a:lnTo>
                  <a:lnTo>
                    <a:pt x="525" y="58"/>
                  </a:lnTo>
                  <a:lnTo>
                    <a:pt x="526" y="59"/>
                  </a:lnTo>
                  <a:lnTo>
                    <a:pt x="526" y="59"/>
                  </a:lnTo>
                  <a:lnTo>
                    <a:pt x="527" y="66"/>
                  </a:lnTo>
                  <a:lnTo>
                    <a:pt x="527" y="65"/>
                  </a:lnTo>
                  <a:lnTo>
                    <a:pt x="528" y="63"/>
                  </a:lnTo>
                  <a:lnTo>
                    <a:pt x="528" y="63"/>
                  </a:lnTo>
                  <a:lnTo>
                    <a:pt x="529" y="60"/>
                  </a:lnTo>
                  <a:lnTo>
                    <a:pt x="529" y="59"/>
                  </a:lnTo>
                  <a:lnTo>
                    <a:pt x="530" y="67"/>
                  </a:lnTo>
                  <a:lnTo>
                    <a:pt x="530" y="64"/>
                  </a:lnTo>
                  <a:lnTo>
                    <a:pt x="531" y="66"/>
                  </a:lnTo>
                  <a:lnTo>
                    <a:pt x="531" y="61"/>
                  </a:lnTo>
                  <a:lnTo>
                    <a:pt x="532" y="57"/>
                  </a:lnTo>
                  <a:lnTo>
                    <a:pt x="532" y="59"/>
                  </a:lnTo>
                  <a:lnTo>
                    <a:pt x="533" y="70"/>
                  </a:lnTo>
                  <a:lnTo>
                    <a:pt x="533" y="72"/>
                  </a:lnTo>
                  <a:lnTo>
                    <a:pt x="534" y="75"/>
                  </a:lnTo>
                  <a:lnTo>
                    <a:pt x="534" y="74"/>
                  </a:lnTo>
                  <a:lnTo>
                    <a:pt x="535" y="72"/>
                  </a:lnTo>
                  <a:lnTo>
                    <a:pt x="535" y="73"/>
                  </a:lnTo>
                  <a:lnTo>
                    <a:pt x="536" y="67"/>
                  </a:lnTo>
                  <a:lnTo>
                    <a:pt x="536" y="75"/>
                  </a:lnTo>
                  <a:lnTo>
                    <a:pt x="537" y="69"/>
                  </a:lnTo>
                  <a:lnTo>
                    <a:pt x="537" y="77"/>
                  </a:lnTo>
                  <a:lnTo>
                    <a:pt x="538" y="76"/>
                  </a:lnTo>
                  <a:lnTo>
                    <a:pt x="538" y="83"/>
                  </a:lnTo>
                  <a:lnTo>
                    <a:pt x="539" y="82"/>
                  </a:lnTo>
                  <a:lnTo>
                    <a:pt x="539" y="84"/>
                  </a:lnTo>
                  <a:lnTo>
                    <a:pt x="540" y="82"/>
                  </a:lnTo>
                  <a:lnTo>
                    <a:pt x="540" y="84"/>
                  </a:lnTo>
                  <a:lnTo>
                    <a:pt x="541" y="83"/>
                  </a:lnTo>
                  <a:lnTo>
                    <a:pt x="541" y="92"/>
                  </a:lnTo>
                  <a:lnTo>
                    <a:pt x="542" y="91"/>
                  </a:lnTo>
                  <a:lnTo>
                    <a:pt x="542" y="95"/>
                  </a:lnTo>
                  <a:lnTo>
                    <a:pt x="543" y="92"/>
                  </a:lnTo>
                  <a:lnTo>
                    <a:pt x="543" y="91"/>
                  </a:lnTo>
                  <a:lnTo>
                    <a:pt x="544" y="86"/>
                  </a:lnTo>
                  <a:lnTo>
                    <a:pt x="544" y="86"/>
                  </a:lnTo>
                  <a:lnTo>
                    <a:pt x="545" y="76"/>
                  </a:lnTo>
                  <a:lnTo>
                    <a:pt x="545" y="73"/>
                  </a:lnTo>
                  <a:lnTo>
                    <a:pt x="546" y="57"/>
                  </a:lnTo>
                  <a:lnTo>
                    <a:pt x="546" y="53"/>
                  </a:lnTo>
                  <a:lnTo>
                    <a:pt x="547" y="51"/>
                  </a:lnTo>
                  <a:lnTo>
                    <a:pt x="547" y="49"/>
                  </a:lnTo>
                  <a:lnTo>
                    <a:pt x="548" y="53"/>
                  </a:lnTo>
                  <a:lnTo>
                    <a:pt x="548" y="57"/>
                  </a:lnTo>
                  <a:lnTo>
                    <a:pt x="549" y="57"/>
                  </a:lnTo>
                  <a:lnTo>
                    <a:pt x="549" y="63"/>
                  </a:lnTo>
                  <a:lnTo>
                    <a:pt x="550" y="62"/>
                  </a:lnTo>
                  <a:lnTo>
                    <a:pt x="550" y="65"/>
                  </a:lnTo>
                  <a:lnTo>
                    <a:pt x="551" y="64"/>
                  </a:lnTo>
                  <a:lnTo>
                    <a:pt x="551" y="65"/>
                  </a:lnTo>
                  <a:lnTo>
                    <a:pt x="552" y="61"/>
                  </a:lnTo>
                  <a:lnTo>
                    <a:pt x="552" y="63"/>
                  </a:lnTo>
                  <a:lnTo>
                    <a:pt x="553" y="52"/>
                  </a:lnTo>
                  <a:lnTo>
                    <a:pt x="553" y="51"/>
                  </a:lnTo>
                  <a:lnTo>
                    <a:pt x="554" y="37"/>
                  </a:lnTo>
                  <a:lnTo>
                    <a:pt x="554" y="36"/>
                  </a:lnTo>
                  <a:lnTo>
                    <a:pt x="555" y="39"/>
                  </a:lnTo>
                  <a:lnTo>
                    <a:pt x="555" y="41"/>
                  </a:lnTo>
                  <a:lnTo>
                    <a:pt x="556" y="40"/>
                  </a:lnTo>
                  <a:lnTo>
                    <a:pt x="556" y="36"/>
                  </a:lnTo>
                  <a:lnTo>
                    <a:pt x="557" y="31"/>
                  </a:lnTo>
                  <a:lnTo>
                    <a:pt x="557" y="25"/>
                  </a:lnTo>
                  <a:lnTo>
                    <a:pt x="558" y="27"/>
                  </a:lnTo>
                  <a:lnTo>
                    <a:pt x="558" y="26"/>
                  </a:lnTo>
                  <a:lnTo>
                    <a:pt x="558" y="34"/>
                  </a:lnTo>
                  <a:lnTo>
                    <a:pt x="559" y="33"/>
                  </a:lnTo>
                  <a:lnTo>
                    <a:pt x="560" y="37"/>
                  </a:lnTo>
                  <a:lnTo>
                    <a:pt x="560" y="37"/>
                  </a:lnTo>
                  <a:lnTo>
                    <a:pt x="560" y="39"/>
                  </a:lnTo>
                  <a:lnTo>
                    <a:pt x="561" y="40"/>
                  </a:lnTo>
                  <a:lnTo>
                    <a:pt x="562" y="41"/>
                  </a:lnTo>
                  <a:lnTo>
                    <a:pt x="562" y="40"/>
                  </a:lnTo>
                  <a:lnTo>
                    <a:pt x="562" y="38"/>
                  </a:lnTo>
                  <a:lnTo>
                    <a:pt x="563" y="38"/>
                  </a:lnTo>
                  <a:lnTo>
                    <a:pt x="564" y="44"/>
                  </a:lnTo>
                  <a:lnTo>
                    <a:pt x="564" y="45"/>
                  </a:lnTo>
                  <a:lnTo>
                    <a:pt x="564" y="53"/>
                  </a:lnTo>
                  <a:lnTo>
                    <a:pt x="565" y="54"/>
                  </a:lnTo>
                  <a:lnTo>
                    <a:pt x="566" y="55"/>
                  </a:lnTo>
                  <a:lnTo>
                    <a:pt x="566" y="56"/>
                  </a:lnTo>
                  <a:lnTo>
                    <a:pt x="566" y="55"/>
                  </a:lnTo>
                  <a:lnTo>
                    <a:pt x="567" y="52"/>
                  </a:lnTo>
                  <a:lnTo>
                    <a:pt x="568" y="53"/>
                  </a:lnTo>
                  <a:lnTo>
                    <a:pt x="568" y="45"/>
                  </a:lnTo>
                  <a:lnTo>
                    <a:pt x="568" y="45"/>
                  </a:lnTo>
                  <a:lnTo>
                    <a:pt x="569" y="36"/>
                  </a:lnTo>
                  <a:lnTo>
                    <a:pt x="570" y="41"/>
                  </a:lnTo>
                  <a:lnTo>
                    <a:pt x="570" y="39"/>
                  </a:lnTo>
                  <a:lnTo>
                    <a:pt x="570" y="43"/>
                  </a:lnTo>
                  <a:lnTo>
                    <a:pt x="571" y="43"/>
                  </a:lnTo>
                  <a:lnTo>
                    <a:pt x="572" y="44"/>
                  </a:lnTo>
                  <a:lnTo>
                    <a:pt x="572" y="38"/>
                  </a:lnTo>
                  <a:lnTo>
                    <a:pt x="572" y="42"/>
                  </a:lnTo>
                  <a:lnTo>
                    <a:pt x="573" y="41"/>
                  </a:lnTo>
                  <a:lnTo>
                    <a:pt x="574" y="43"/>
                  </a:lnTo>
                  <a:lnTo>
                    <a:pt x="574" y="45"/>
                  </a:lnTo>
                  <a:lnTo>
                    <a:pt x="574" y="40"/>
                  </a:lnTo>
                  <a:lnTo>
                    <a:pt x="575" y="40"/>
                  </a:lnTo>
                  <a:lnTo>
                    <a:pt x="576" y="23"/>
                  </a:lnTo>
                  <a:lnTo>
                    <a:pt x="576" y="25"/>
                  </a:lnTo>
                  <a:lnTo>
                    <a:pt x="576" y="33"/>
                  </a:lnTo>
                  <a:lnTo>
                    <a:pt x="577" y="34"/>
                  </a:lnTo>
                  <a:lnTo>
                    <a:pt x="578" y="37"/>
                  </a:lnTo>
                  <a:lnTo>
                    <a:pt x="578" y="37"/>
                  </a:lnTo>
                  <a:lnTo>
                    <a:pt x="578" y="37"/>
                  </a:lnTo>
                  <a:lnTo>
                    <a:pt x="579" y="37"/>
                  </a:lnTo>
                  <a:lnTo>
                    <a:pt x="580" y="32"/>
                  </a:lnTo>
                  <a:lnTo>
                    <a:pt x="580" y="33"/>
                  </a:lnTo>
                  <a:lnTo>
                    <a:pt x="580" y="23"/>
                  </a:lnTo>
                  <a:lnTo>
                    <a:pt x="581" y="25"/>
                  </a:lnTo>
                  <a:lnTo>
                    <a:pt x="582" y="24"/>
                  </a:lnTo>
                  <a:lnTo>
                    <a:pt x="582" y="23"/>
                  </a:lnTo>
                  <a:lnTo>
                    <a:pt x="582" y="23"/>
                  </a:lnTo>
                  <a:lnTo>
                    <a:pt x="583" y="27"/>
                  </a:lnTo>
                  <a:lnTo>
                    <a:pt x="583" y="27"/>
                  </a:lnTo>
                  <a:lnTo>
                    <a:pt x="584" y="39"/>
                  </a:lnTo>
                  <a:lnTo>
                    <a:pt x="584" y="32"/>
                  </a:lnTo>
                  <a:lnTo>
                    <a:pt x="585" y="37"/>
                  </a:lnTo>
                  <a:lnTo>
                    <a:pt x="585" y="35"/>
                  </a:lnTo>
                  <a:lnTo>
                    <a:pt x="586" y="35"/>
                  </a:lnTo>
                  <a:lnTo>
                    <a:pt x="586" y="34"/>
                  </a:lnTo>
                  <a:lnTo>
                    <a:pt x="587" y="29"/>
                  </a:lnTo>
                  <a:lnTo>
                    <a:pt x="587" y="27"/>
                  </a:lnTo>
                  <a:lnTo>
                    <a:pt x="588" y="22"/>
                  </a:lnTo>
                  <a:lnTo>
                    <a:pt x="588" y="21"/>
                  </a:lnTo>
                  <a:lnTo>
                    <a:pt x="589" y="17"/>
                  </a:lnTo>
                  <a:lnTo>
                    <a:pt x="589" y="18"/>
                  </a:lnTo>
                  <a:lnTo>
                    <a:pt x="590" y="17"/>
                  </a:lnTo>
                  <a:lnTo>
                    <a:pt x="590" y="19"/>
                  </a:lnTo>
                  <a:lnTo>
                    <a:pt x="591" y="19"/>
                  </a:lnTo>
                  <a:lnTo>
                    <a:pt x="591" y="24"/>
                  </a:lnTo>
                  <a:lnTo>
                    <a:pt x="592" y="25"/>
                  </a:lnTo>
                  <a:lnTo>
                    <a:pt x="592" y="32"/>
                  </a:lnTo>
                  <a:lnTo>
                    <a:pt x="593" y="35"/>
                  </a:lnTo>
                  <a:lnTo>
                    <a:pt x="593" y="39"/>
                  </a:lnTo>
                  <a:lnTo>
                    <a:pt x="594" y="42"/>
                  </a:lnTo>
                  <a:lnTo>
                    <a:pt x="594" y="43"/>
                  </a:lnTo>
                  <a:lnTo>
                    <a:pt x="595" y="44"/>
                  </a:lnTo>
                  <a:lnTo>
                    <a:pt x="595" y="46"/>
                  </a:lnTo>
                  <a:lnTo>
                    <a:pt x="596" y="44"/>
                  </a:lnTo>
                  <a:lnTo>
                    <a:pt x="596" y="51"/>
                  </a:lnTo>
                  <a:lnTo>
                    <a:pt x="597" y="57"/>
                  </a:lnTo>
                  <a:lnTo>
                    <a:pt x="597" y="70"/>
                  </a:lnTo>
                  <a:lnTo>
                    <a:pt x="598" y="77"/>
                  </a:lnTo>
                  <a:lnTo>
                    <a:pt x="598" y="77"/>
                  </a:lnTo>
                  <a:lnTo>
                    <a:pt x="599" y="80"/>
                  </a:lnTo>
                  <a:lnTo>
                    <a:pt x="599" y="77"/>
                  </a:lnTo>
                  <a:lnTo>
                    <a:pt x="600" y="75"/>
                  </a:lnTo>
                  <a:lnTo>
                    <a:pt x="600" y="80"/>
                  </a:lnTo>
                  <a:lnTo>
                    <a:pt x="601" y="85"/>
                  </a:lnTo>
                  <a:lnTo>
                    <a:pt x="601" y="102"/>
                  </a:lnTo>
                  <a:lnTo>
                    <a:pt x="602" y="107"/>
                  </a:lnTo>
                  <a:lnTo>
                    <a:pt x="603" y="113"/>
                  </a:lnTo>
                  <a:lnTo>
                    <a:pt x="603" y="114"/>
                  </a:lnTo>
                  <a:lnTo>
                    <a:pt x="603" y="112"/>
                  </a:lnTo>
                  <a:lnTo>
                    <a:pt x="604" y="110"/>
                  </a:lnTo>
                  <a:lnTo>
                    <a:pt x="605" y="106"/>
                  </a:lnTo>
                  <a:lnTo>
                    <a:pt x="605" y="109"/>
                  </a:lnTo>
                  <a:lnTo>
                    <a:pt x="605" y="107"/>
                  </a:lnTo>
                  <a:lnTo>
                    <a:pt x="606" y="112"/>
                  </a:lnTo>
                  <a:lnTo>
                    <a:pt x="607" y="115"/>
                  </a:lnTo>
                  <a:lnTo>
                    <a:pt x="607" y="113"/>
                  </a:lnTo>
                  <a:lnTo>
                    <a:pt x="607" y="115"/>
                  </a:lnTo>
                  <a:lnTo>
                    <a:pt x="608" y="113"/>
                  </a:lnTo>
                  <a:lnTo>
                    <a:pt x="608" y="116"/>
                  </a:lnTo>
                  <a:lnTo>
                    <a:pt x="609" y="116"/>
                  </a:lnTo>
                  <a:lnTo>
                    <a:pt x="609" y="119"/>
                  </a:lnTo>
                  <a:lnTo>
                    <a:pt x="610" y="119"/>
                  </a:lnTo>
                  <a:lnTo>
                    <a:pt x="610" y="122"/>
                  </a:lnTo>
                  <a:lnTo>
                    <a:pt x="611" y="123"/>
                  </a:lnTo>
                  <a:lnTo>
                    <a:pt x="611" y="125"/>
                  </a:lnTo>
                  <a:lnTo>
                    <a:pt x="612" y="124"/>
                  </a:lnTo>
                  <a:lnTo>
                    <a:pt x="612" y="126"/>
                  </a:lnTo>
                  <a:lnTo>
                    <a:pt x="613" y="122"/>
                  </a:lnTo>
                  <a:lnTo>
                    <a:pt x="613" y="125"/>
                  </a:lnTo>
                  <a:lnTo>
                    <a:pt x="614" y="121"/>
                  </a:lnTo>
                  <a:lnTo>
                    <a:pt x="614" y="123"/>
                  </a:lnTo>
                  <a:lnTo>
                    <a:pt x="615" y="118"/>
                  </a:lnTo>
                  <a:lnTo>
                    <a:pt x="615" y="119"/>
                  </a:lnTo>
                  <a:lnTo>
                    <a:pt x="616" y="113"/>
                  </a:lnTo>
                  <a:lnTo>
                    <a:pt x="616" y="115"/>
                  </a:lnTo>
                  <a:lnTo>
                    <a:pt x="617" y="111"/>
                  </a:lnTo>
                  <a:lnTo>
                    <a:pt x="617" y="111"/>
                  </a:lnTo>
                  <a:lnTo>
                    <a:pt x="618" y="107"/>
                  </a:lnTo>
                  <a:lnTo>
                    <a:pt x="618" y="112"/>
                  </a:lnTo>
                  <a:lnTo>
                    <a:pt x="619" y="110"/>
                  </a:lnTo>
                  <a:lnTo>
                    <a:pt x="619" y="121"/>
                  </a:lnTo>
                  <a:lnTo>
                    <a:pt x="620" y="121"/>
                  </a:lnTo>
                  <a:lnTo>
                    <a:pt x="620" y="121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22" y="105"/>
                  </a:lnTo>
                  <a:lnTo>
                    <a:pt x="622" y="103"/>
                  </a:lnTo>
                  <a:lnTo>
                    <a:pt x="623" y="93"/>
                  </a:lnTo>
                  <a:lnTo>
                    <a:pt x="623" y="83"/>
                  </a:lnTo>
                  <a:lnTo>
                    <a:pt x="624" y="77"/>
                  </a:lnTo>
                  <a:lnTo>
                    <a:pt x="624" y="73"/>
                  </a:lnTo>
                  <a:lnTo>
                    <a:pt x="625" y="72"/>
                  </a:lnTo>
                  <a:lnTo>
                    <a:pt x="625" y="74"/>
                  </a:lnTo>
                  <a:lnTo>
                    <a:pt x="626" y="74"/>
                  </a:lnTo>
                  <a:lnTo>
                    <a:pt x="626" y="76"/>
                  </a:lnTo>
                  <a:lnTo>
                    <a:pt x="627" y="75"/>
                  </a:lnTo>
                  <a:lnTo>
                    <a:pt x="627" y="73"/>
                  </a:lnTo>
                  <a:lnTo>
                    <a:pt x="628" y="73"/>
                  </a:lnTo>
                  <a:lnTo>
                    <a:pt x="628" y="72"/>
                  </a:lnTo>
                  <a:lnTo>
                    <a:pt x="629" y="72"/>
                  </a:lnTo>
                  <a:lnTo>
                    <a:pt x="629" y="75"/>
                  </a:lnTo>
                  <a:lnTo>
                    <a:pt x="630" y="75"/>
                  </a:lnTo>
                  <a:lnTo>
                    <a:pt x="630" y="74"/>
                  </a:lnTo>
                  <a:lnTo>
                    <a:pt x="631" y="76"/>
                  </a:lnTo>
                  <a:lnTo>
                    <a:pt x="631" y="69"/>
                  </a:lnTo>
                  <a:lnTo>
                    <a:pt x="632" y="70"/>
                  </a:lnTo>
                  <a:lnTo>
                    <a:pt x="632" y="65"/>
                  </a:lnTo>
                  <a:lnTo>
                    <a:pt x="633" y="67"/>
                  </a:lnTo>
                  <a:lnTo>
                    <a:pt x="633" y="80"/>
                  </a:lnTo>
                  <a:lnTo>
                    <a:pt x="634" y="80"/>
                  </a:lnTo>
                  <a:lnTo>
                    <a:pt x="634" y="90"/>
                  </a:lnTo>
                  <a:lnTo>
                    <a:pt x="635" y="93"/>
                  </a:lnTo>
                  <a:lnTo>
                    <a:pt x="635" y="94"/>
                  </a:lnTo>
                  <a:lnTo>
                    <a:pt x="636" y="103"/>
                  </a:lnTo>
                  <a:lnTo>
                    <a:pt x="636" y="99"/>
                  </a:lnTo>
                  <a:lnTo>
                    <a:pt x="637" y="104"/>
                  </a:lnTo>
                  <a:lnTo>
                    <a:pt x="637" y="104"/>
                  </a:lnTo>
                  <a:lnTo>
                    <a:pt x="638" y="102"/>
                  </a:lnTo>
                  <a:lnTo>
                    <a:pt x="638" y="101"/>
                  </a:lnTo>
                  <a:lnTo>
                    <a:pt x="639" y="100"/>
                  </a:lnTo>
                  <a:lnTo>
                    <a:pt x="639" y="97"/>
                  </a:lnTo>
                  <a:lnTo>
                    <a:pt x="640" y="96"/>
                  </a:lnTo>
                  <a:lnTo>
                    <a:pt x="640" y="95"/>
                  </a:lnTo>
                  <a:lnTo>
                    <a:pt x="641" y="94"/>
                  </a:lnTo>
                  <a:lnTo>
                    <a:pt x="641" y="94"/>
                  </a:lnTo>
                  <a:lnTo>
                    <a:pt x="642" y="94"/>
                  </a:lnTo>
                  <a:lnTo>
                    <a:pt x="642" y="93"/>
                  </a:lnTo>
                  <a:lnTo>
                    <a:pt x="643" y="90"/>
                  </a:lnTo>
                  <a:lnTo>
                    <a:pt x="643" y="86"/>
                  </a:lnTo>
                  <a:lnTo>
                    <a:pt x="644" y="84"/>
                  </a:lnTo>
                  <a:lnTo>
                    <a:pt x="644" y="91"/>
                  </a:lnTo>
                  <a:lnTo>
                    <a:pt x="645" y="89"/>
                  </a:lnTo>
                  <a:lnTo>
                    <a:pt x="645" y="104"/>
                  </a:lnTo>
                  <a:lnTo>
                    <a:pt x="645" y="103"/>
                  </a:lnTo>
                  <a:lnTo>
                    <a:pt x="646" y="103"/>
                  </a:lnTo>
                  <a:lnTo>
                    <a:pt x="647" y="103"/>
                  </a:lnTo>
                  <a:lnTo>
                    <a:pt x="647" y="100"/>
                  </a:lnTo>
                  <a:lnTo>
                    <a:pt x="647" y="99"/>
                  </a:lnTo>
                  <a:lnTo>
                    <a:pt x="648" y="99"/>
                  </a:lnTo>
                  <a:lnTo>
                    <a:pt x="649" y="100"/>
                  </a:lnTo>
                  <a:lnTo>
                    <a:pt x="649" y="101"/>
                  </a:lnTo>
                  <a:lnTo>
                    <a:pt x="649" y="103"/>
                  </a:lnTo>
                  <a:lnTo>
                    <a:pt x="650" y="103"/>
                  </a:lnTo>
                  <a:lnTo>
                    <a:pt x="651" y="102"/>
                  </a:lnTo>
                  <a:lnTo>
                    <a:pt x="651" y="99"/>
                  </a:lnTo>
                  <a:lnTo>
                    <a:pt x="651" y="98"/>
                  </a:lnTo>
                  <a:lnTo>
                    <a:pt x="652" y="96"/>
                  </a:lnTo>
                  <a:lnTo>
                    <a:pt x="653" y="96"/>
                  </a:lnTo>
                  <a:lnTo>
                    <a:pt x="653" y="97"/>
                  </a:lnTo>
                  <a:lnTo>
                    <a:pt x="653" y="96"/>
                  </a:lnTo>
                  <a:lnTo>
                    <a:pt x="654" y="97"/>
                  </a:lnTo>
                  <a:lnTo>
                    <a:pt x="655" y="98"/>
                  </a:lnTo>
                  <a:lnTo>
                    <a:pt x="655" y="99"/>
                  </a:lnTo>
                  <a:lnTo>
                    <a:pt x="655" y="101"/>
                  </a:lnTo>
                  <a:lnTo>
                    <a:pt x="656" y="105"/>
                  </a:lnTo>
                  <a:lnTo>
                    <a:pt x="657" y="105"/>
                  </a:lnTo>
                  <a:lnTo>
                    <a:pt x="657" y="107"/>
                  </a:lnTo>
                  <a:lnTo>
                    <a:pt x="657" y="106"/>
                  </a:lnTo>
                  <a:lnTo>
                    <a:pt x="658" y="106"/>
                  </a:lnTo>
                  <a:lnTo>
                    <a:pt x="659" y="108"/>
                  </a:lnTo>
                  <a:lnTo>
                    <a:pt x="659" y="109"/>
                  </a:lnTo>
                  <a:lnTo>
                    <a:pt x="659" y="117"/>
                  </a:lnTo>
                  <a:lnTo>
                    <a:pt x="660" y="117"/>
                  </a:lnTo>
                  <a:lnTo>
                    <a:pt x="661" y="131"/>
                  </a:lnTo>
                  <a:lnTo>
                    <a:pt x="661" y="131"/>
                  </a:lnTo>
                  <a:lnTo>
                    <a:pt x="661" y="139"/>
                  </a:lnTo>
                  <a:lnTo>
                    <a:pt x="662" y="141"/>
                  </a:lnTo>
                  <a:lnTo>
                    <a:pt x="663" y="138"/>
                  </a:lnTo>
                  <a:lnTo>
                    <a:pt x="663" y="135"/>
                  </a:lnTo>
                  <a:lnTo>
                    <a:pt x="663" y="135"/>
                  </a:lnTo>
                  <a:lnTo>
                    <a:pt x="664" y="123"/>
                  </a:lnTo>
                  <a:lnTo>
                    <a:pt x="665" y="123"/>
                  </a:lnTo>
                  <a:lnTo>
                    <a:pt x="665" y="110"/>
                  </a:lnTo>
                  <a:lnTo>
                    <a:pt x="665" y="109"/>
                  </a:lnTo>
                  <a:lnTo>
                    <a:pt x="666" y="108"/>
                  </a:lnTo>
                  <a:lnTo>
                    <a:pt x="667" y="107"/>
                  </a:lnTo>
                  <a:lnTo>
                    <a:pt x="667" y="106"/>
                  </a:lnTo>
                  <a:lnTo>
                    <a:pt x="667" y="108"/>
                  </a:lnTo>
                  <a:lnTo>
                    <a:pt x="668" y="107"/>
                  </a:lnTo>
                  <a:lnTo>
                    <a:pt x="669" y="113"/>
                  </a:lnTo>
                  <a:lnTo>
                    <a:pt x="669" y="111"/>
                  </a:lnTo>
                  <a:lnTo>
                    <a:pt x="669" y="115"/>
                  </a:lnTo>
                  <a:lnTo>
                    <a:pt x="670" y="115"/>
                  </a:lnTo>
                  <a:lnTo>
                    <a:pt x="670" y="113"/>
                  </a:lnTo>
                  <a:lnTo>
                    <a:pt x="671" y="111"/>
                  </a:lnTo>
                  <a:lnTo>
                    <a:pt x="671" y="109"/>
                  </a:lnTo>
                  <a:lnTo>
                    <a:pt x="672" y="106"/>
                  </a:lnTo>
                  <a:lnTo>
                    <a:pt x="672" y="105"/>
                  </a:lnTo>
                  <a:lnTo>
                    <a:pt x="673" y="107"/>
                  </a:lnTo>
                  <a:lnTo>
                    <a:pt x="673" y="107"/>
                  </a:lnTo>
                  <a:lnTo>
                    <a:pt x="674" y="114"/>
                  </a:lnTo>
                  <a:lnTo>
                    <a:pt x="674" y="115"/>
                  </a:lnTo>
                  <a:lnTo>
                    <a:pt x="675" y="115"/>
                  </a:lnTo>
                  <a:lnTo>
                    <a:pt x="675" y="117"/>
                  </a:lnTo>
                  <a:lnTo>
                    <a:pt x="676" y="107"/>
                  </a:lnTo>
                  <a:lnTo>
                    <a:pt x="676" y="107"/>
                  </a:lnTo>
                  <a:lnTo>
                    <a:pt x="677" y="95"/>
                  </a:lnTo>
                  <a:lnTo>
                    <a:pt x="677" y="95"/>
                  </a:lnTo>
                  <a:lnTo>
                    <a:pt x="678" y="94"/>
                  </a:lnTo>
                  <a:lnTo>
                    <a:pt x="678" y="91"/>
                  </a:lnTo>
                  <a:lnTo>
                    <a:pt x="679" y="91"/>
                  </a:lnTo>
                  <a:lnTo>
                    <a:pt x="679" y="89"/>
                  </a:lnTo>
                  <a:lnTo>
                    <a:pt x="680" y="87"/>
                  </a:lnTo>
                  <a:lnTo>
                    <a:pt x="680" y="83"/>
                  </a:lnTo>
                  <a:lnTo>
                    <a:pt x="681" y="91"/>
                  </a:lnTo>
                  <a:lnTo>
                    <a:pt x="681" y="87"/>
                  </a:lnTo>
                  <a:lnTo>
                    <a:pt x="682" y="86"/>
                  </a:lnTo>
                  <a:lnTo>
                    <a:pt x="682" y="99"/>
                  </a:lnTo>
                  <a:lnTo>
                    <a:pt x="683" y="99"/>
                  </a:lnTo>
                  <a:lnTo>
                    <a:pt x="683" y="110"/>
                  </a:lnTo>
                  <a:lnTo>
                    <a:pt x="684" y="109"/>
                  </a:lnTo>
                  <a:lnTo>
                    <a:pt x="684" y="113"/>
                  </a:lnTo>
                  <a:lnTo>
                    <a:pt x="685" y="110"/>
                  </a:lnTo>
                  <a:lnTo>
                    <a:pt x="685" y="111"/>
                  </a:lnTo>
                  <a:lnTo>
                    <a:pt x="686" y="107"/>
                  </a:lnTo>
                  <a:lnTo>
                    <a:pt x="686" y="108"/>
                  </a:lnTo>
                  <a:lnTo>
                    <a:pt x="687" y="112"/>
                  </a:lnTo>
                  <a:lnTo>
                    <a:pt x="687" y="115"/>
                  </a:lnTo>
                  <a:lnTo>
                    <a:pt x="688" y="123"/>
                  </a:lnTo>
                  <a:lnTo>
                    <a:pt x="688" y="124"/>
                  </a:lnTo>
                  <a:lnTo>
                    <a:pt x="689" y="127"/>
                  </a:lnTo>
                  <a:lnTo>
                    <a:pt x="689" y="127"/>
                  </a:lnTo>
                  <a:lnTo>
                    <a:pt x="690" y="123"/>
                  </a:lnTo>
                  <a:lnTo>
                    <a:pt x="690" y="127"/>
                  </a:lnTo>
                  <a:lnTo>
                    <a:pt x="691" y="123"/>
                  </a:lnTo>
                  <a:lnTo>
                    <a:pt x="691" y="126"/>
                  </a:lnTo>
                  <a:lnTo>
                    <a:pt x="692" y="125"/>
                  </a:lnTo>
                  <a:lnTo>
                    <a:pt x="692" y="125"/>
                  </a:lnTo>
                  <a:lnTo>
                    <a:pt x="693" y="126"/>
                  </a:lnTo>
                  <a:lnTo>
                    <a:pt x="693" y="123"/>
                  </a:lnTo>
                  <a:lnTo>
                    <a:pt x="694" y="120"/>
                  </a:lnTo>
                  <a:lnTo>
                    <a:pt x="694" y="116"/>
                  </a:lnTo>
                  <a:lnTo>
                    <a:pt x="695" y="113"/>
                  </a:lnTo>
                  <a:lnTo>
                    <a:pt x="695" y="106"/>
                  </a:lnTo>
                  <a:lnTo>
                    <a:pt x="696" y="106"/>
                  </a:lnTo>
                  <a:lnTo>
                    <a:pt x="696" y="96"/>
                  </a:lnTo>
                  <a:lnTo>
                    <a:pt x="697" y="97"/>
                  </a:lnTo>
                  <a:lnTo>
                    <a:pt x="697" y="91"/>
                  </a:lnTo>
                  <a:lnTo>
                    <a:pt x="698" y="90"/>
                  </a:lnTo>
                  <a:lnTo>
                    <a:pt x="698" y="89"/>
                  </a:lnTo>
                  <a:lnTo>
                    <a:pt x="699" y="88"/>
                  </a:lnTo>
                  <a:lnTo>
                    <a:pt x="699" y="84"/>
                  </a:lnTo>
                  <a:lnTo>
                    <a:pt x="700" y="83"/>
                  </a:lnTo>
                  <a:lnTo>
                    <a:pt x="700" y="80"/>
                  </a:lnTo>
                  <a:lnTo>
                    <a:pt x="701" y="76"/>
                  </a:lnTo>
                  <a:lnTo>
                    <a:pt x="701" y="77"/>
                  </a:lnTo>
                  <a:lnTo>
                    <a:pt x="702" y="70"/>
                  </a:lnTo>
                  <a:lnTo>
                    <a:pt x="702" y="77"/>
                  </a:lnTo>
                  <a:lnTo>
                    <a:pt x="703" y="75"/>
                  </a:lnTo>
                  <a:lnTo>
                    <a:pt x="703" y="89"/>
                  </a:lnTo>
                  <a:lnTo>
                    <a:pt x="704" y="85"/>
                  </a:lnTo>
                  <a:lnTo>
                    <a:pt x="704" y="105"/>
                  </a:lnTo>
                  <a:lnTo>
                    <a:pt x="705" y="102"/>
                  </a:lnTo>
                  <a:lnTo>
                    <a:pt x="705" y="111"/>
                  </a:lnTo>
                  <a:lnTo>
                    <a:pt x="706" y="108"/>
                  </a:lnTo>
                  <a:lnTo>
                    <a:pt x="706" y="110"/>
                  </a:lnTo>
                  <a:lnTo>
                    <a:pt x="707" y="107"/>
                  </a:lnTo>
                  <a:lnTo>
                    <a:pt x="707" y="109"/>
                  </a:lnTo>
                  <a:lnTo>
                    <a:pt x="707" y="107"/>
                  </a:lnTo>
                  <a:lnTo>
                    <a:pt x="708" y="107"/>
                  </a:lnTo>
                  <a:lnTo>
                    <a:pt x="709" y="104"/>
                  </a:lnTo>
                  <a:lnTo>
                    <a:pt x="709" y="110"/>
                  </a:lnTo>
                  <a:lnTo>
                    <a:pt x="709" y="108"/>
                  </a:lnTo>
                  <a:lnTo>
                    <a:pt x="710" y="118"/>
                  </a:lnTo>
                  <a:lnTo>
                    <a:pt x="711" y="119"/>
                  </a:lnTo>
                  <a:lnTo>
                    <a:pt x="711" y="128"/>
                  </a:lnTo>
                  <a:lnTo>
                    <a:pt x="711" y="131"/>
                  </a:lnTo>
                  <a:lnTo>
                    <a:pt x="712" y="137"/>
                  </a:lnTo>
                  <a:lnTo>
                    <a:pt x="713" y="138"/>
                  </a:lnTo>
                  <a:lnTo>
                    <a:pt x="713" y="139"/>
                  </a:lnTo>
                  <a:lnTo>
                    <a:pt x="713" y="139"/>
                  </a:lnTo>
                  <a:lnTo>
                    <a:pt x="714" y="137"/>
                  </a:lnTo>
                  <a:lnTo>
                    <a:pt x="715" y="135"/>
                  </a:lnTo>
                  <a:lnTo>
                    <a:pt x="715" y="133"/>
                  </a:lnTo>
                  <a:lnTo>
                    <a:pt x="715" y="133"/>
                  </a:lnTo>
                  <a:lnTo>
                    <a:pt x="716" y="131"/>
                  </a:lnTo>
                  <a:lnTo>
                    <a:pt x="717" y="132"/>
                  </a:lnTo>
                  <a:lnTo>
                    <a:pt x="717" y="129"/>
                  </a:lnTo>
                  <a:lnTo>
                    <a:pt x="717" y="130"/>
                  </a:lnTo>
                  <a:lnTo>
                    <a:pt x="718" y="130"/>
                  </a:lnTo>
                  <a:lnTo>
                    <a:pt x="719" y="127"/>
                  </a:lnTo>
                  <a:lnTo>
                    <a:pt x="719" y="131"/>
                  </a:lnTo>
                  <a:lnTo>
                    <a:pt x="719" y="122"/>
                  </a:lnTo>
                  <a:lnTo>
                    <a:pt x="720" y="128"/>
                  </a:lnTo>
                  <a:lnTo>
                    <a:pt x="721" y="110"/>
                  </a:lnTo>
                  <a:lnTo>
                    <a:pt x="721" y="99"/>
                  </a:lnTo>
                  <a:lnTo>
                    <a:pt x="721" y="58"/>
                  </a:lnTo>
                  <a:lnTo>
                    <a:pt x="722" y="36"/>
                  </a:lnTo>
                  <a:lnTo>
                    <a:pt x="723" y="29"/>
                  </a:lnTo>
                  <a:lnTo>
                    <a:pt x="723" y="22"/>
                  </a:lnTo>
                  <a:lnTo>
                    <a:pt x="723" y="17"/>
                  </a:lnTo>
                  <a:lnTo>
                    <a:pt x="724" y="17"/>
                  </a:lnTo>
                  <a:lnTo>
                    <a:pt x="725" y="30"/>
                  </a:lnTo>
                  <a:lnTo>
                    <a:pt x="725" y="31"/>
                  </a:lnTo>
                  <a:lnTo>
                    <a:pt x="725" y="35"/>
                  </a:lnTo>
                  <a:lnTo>
                    <a:pt x="726" y="34"/>
                  </a:lnTo>
                  <a:lnTo>
                    <a:pt x="727" y="32"/>
                  </a:lnTo>
                  <a:lnTo>
                    <a:pt x="727" y="35"/>
                  </a:lnTo>
                  <a:lnTo>
                    <a:pt x="727" y="37"/>
                  </a:lnTo>
                  <a:lnTo>
                    <a:pt x="728" y="39"/>
                  </a:lnTo>
                  <a:lnTo>
                    <a:pt x="729" y="42"/>
                  </a:lnTo>
                  <a:lnTo>
                    <a:pt x="729" y="45"/>
                  </a:lnTo>
                  <a:lnTo>
                    <a:pt x="729" y="43"/>
                  </a:lnTo>
                  <a:lnTo>
                    <a:pt x="730" y="45"/>
                  </a:lnTo>
                  <a:lnTo>
                    <a:pt x="731" y="33"/>
                  </a:lnTo>
                  <a:lnTo>
                    <a:pt x="731" y="31"/>
                  </a:lnTo>
                  <a:lnTo>
                    <a:pt x="731" y="43"/>
                  </a:lnTo>
                  <a:lnTo>
                    <a:pt x="732" y="43"/>
                  </a:lnTo>
                  <a:lnTo>
                    <a:pt x="732" y="47"/>
                  </a:lnTo>
                  <a:lnTo>
                    <a:pt x="733" y="55"/>
                  </a:lnTo>
                  <a:lnTo>
                    <a:pt x="733" y="54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5" y="62"/>
                  </a:lnTo>
                  <a:lnTo>
                    <a:pt x="735" y="62"/>
                  </a:lnTo>
                  <a:lnTo>
                    <a:pt x="736" y="63"/>
                  </a:lnTo>
                  <a:lnTo>
                    <a:pt x="736" y="64"/>
                  </a:lnTo>
                  <a:lnTo>
                    <a:pt x="737" y="70"/>
                  </a:lnTo>
                  <a:lnTo>
                    <a:pt x="737" y="69"/>
                  </a:lnTo>
                  <a:lnTo>
                    <a:pt x="738" y="67"/>
                  </a:lnTo>
                  <a:lnTo>
                    <a:pt x="738" y="64"/>
                  </a:lnTo>
                  <a:lnTo>
                    <a:pt x="739" y="61"/>
                  </a:lnTo>
                  <a:lnTo>
                    <a:pt x="739" y="61"/>
                  </a:lnTo>
                  <a:lnTo>
                    <a:pt x="740" y="58"/>
                  </a:lnTo>
                  <a:lnTo>
                    <a:pt x="740" y="66"/>
                  </a:lnTo>
                  <a:lnTo>
                    <a:pt x="741" y="65"/>
                  </a:lnTo>
                  <a:lnTo>
                    <a:pt x="741" y="65"/>
                  </a:lnTo>
                  <a:lnTo>
                    <a:pt x="742" y="70"/>
                  </a:lnTo>
                  <a:lnTo>
                    <a:pt x="742" y="64"/>
                  </a:lnTo>
                  <a:lnTo>
                    <a:pt x="743" y="67"/>
                  </a:lnTo>
                  <a:lnTo>
                    <a:pt x="743" y="61"/>
                  </a:lnTo>
                  <a:lnTo>
                    <a:pt x="744" y="62"/>
                  </a:lnTo>
                  <a:lnTo>
                    <a:pt x="744" y="56"/>
                  </a:lnTo>
                  <a:lnTo>
                    <a:pt x="745" y="49"/>
                  </a:lnTo>
                  <a:lnTo>
                    <a:pt x="745" y="49"/>
                  </a:lnTo>
                  <a:lnTo>
                    <a:pt x="746" y="43"/>
                  </a:lnTo>
                  <a:lnTo>
                    <a:pt x="746" y="43"/>
                  </a:lnTo>
                  <a:lnTo>
                    <a:pt x="747" y="36"/>
                  </a:lnTo>
                  <a:lnTo>
                    <a:pt x="747" y="37"/>
                  </a:lnTo>
                  <a:lnTo>
                    <a:pt x="748" y="38"/>
                  </a:lnTo>
                  <a:lnTo>
                    <a:pt x="748" y="41"/>
                  </a:lnTo>
                  <a:lnTo>
                    <a:pt x="749" y="45"/>
                  </a:lnTo>
                  <a:lnTo>
                    <a:pt x="749" y="48"/>
                  </a:lnTo>
                  <a:lnTo>
                    <a:pt x="750" y="45"/>
                  </a:lnTo>
                  <a:lnTo>
                    <a:pt x="750" y="47"/>
                  </a:lnTo>
                  <a:lnTo>
                    <a:pt x="751" y="44"/>
                  </a:lnTo>
                  <a:lnTo>
                    <a:pt x="751" y="39"/>
                  </a:lnTo>
                  <a:lnTo>
                    <a:pt x="752" y="40"/>
                  </a:lnTo>
                  <a:lnTo>
                    <a:pt x="752" y="43"/>
                  </a:lnTo>
                  <a:lnTo>
                    <a:pt x="753" y="45"/>
                  </a:lnTo>
                  <a:lnTo>
                    <a:pt x="753" y="54"/>
                  </a:lnTo>
                  <a:lnTo>
                    <a:pt x="754" y="56"/>
                  </a:lnTo>
                  <a:lnTo>
                    <a:pt x="754" y="63"/>
                  </a:lnTo>
                  <a:lnTo>
                    <a:pt x="755" y="60"/>
                  </a:lnTo>
                  <a:lnTo>
                    <a:pt x="755" y="60"/>
                  </a:lnTo>
                  <a:lnTo>
                    <a:pt x="756" y="57"/>
                  </a:lnTo>
                  <a:lnTo>
                    <a:pt x="756" y="57"/>
                  </a:lnTo>
                  <a:lnTo>
                    <a:pt x="757" y="59"/>
                  </a:lnTo>
                  <a:lnTo>
                    <a:pt x="757" y="60"/>
                  </a:lnTo>
                  <a:lnTo>
                    <a:pt x="758" y="65"/>
                  </a:lnTo>
                  <a:lnTo>
                    <a:pt x="758" y="61"/>
                  </a:lnTo>
                  <a:lnTo>
                    <a:pt x="759" y="61"/>
                  </a:lnTo>
                  <a:lnTo>
                    <a:pt x="759" y="58"/>
                  </a:lnTo>
                  <a:lnTo>
                    <a:pt x="760" y="56"/>
                  </a:lnTo>
                  <a:lnTo>
                    <a:pt x="760" y="55"/>
                  </a:lnTo>
                  <a:lnTo>
                    <a:pt x="761" y="55"/>
                  </a:lnTo>
                  <a:lnTo>
                    <a:pt x="761" y="58"/>
                  </a:lnTo>
                  <a:lnTo>
                    <a:pt x="762" y="57"/>
                  </a:lnTo>
                  <a:lnTo>
                    <a:pt x="762" y="59"/>
                  </a:lnTo>
                  <a:lnTo>
                    <a:pt x="763" y="60"/>
                  </a:lnTo>
                  <a:lnTo>
                    <a:pt x="763" y="59"/>
                  </a:lnTo>
                  <a:lnTo>
                    <a:pt x="764" y="61"/>
                  </a:lnTo>
                  <a:lnTo>
                    <a:pt x="764" y="61"/>
                  </a:lnTo>
                  <a:lnTo>
                    <a:pt x="765" y="64"/>
                  </a:lnTo>
                  <a:lnTo>
                    <a:pt x="765" y="59"/>
                  </a:lnTo>
                  <a:lnTo>
                    <a:pt x="766" y="68"/>
                  </a:lnTo>
                  <a:lnTo>
                    <a:pt x="766" y="66"/>
                  </a:lnTo>
                  <a:lnTo>
                    <a:pt x="767" y="69"/>
                  </a:lnTo>
                  <a:lnTo>
                    <a:pt x="767" y="63"/>
                  </a:lnTo>
                  <a:lnTo>
                    <a:pt x="768" y="65"/>
                  </a:lnTo>
                  <a:lnTo>
                    <a:pt x="768" y="60"/>
                  </a:lnTo>
                  <a:lnTo>
                    <a:pt x="769" y="58"/>
                  </a:lnTo>
                  <a:lnTo>
                    <a:pt x="769" y="53"/>
                  </a:lnTo>
                  <a:lnTo>
                    <a:pt x="770" y="52"/>
                  </a:lnTo>
                  <a:lnTo>
                    <a:pt x="770" y="54"/>
                  </a:lnTo>
                  <a:lnTo>
                    <a:pt x="771" y="53"/>
                  </a:lnTo>
                  <a:lnTo>
                    <a:pt x="771" y="55"/>
                  </a:lnTo>
                  <a:lnTo>
                    <a:pt x="772" y="53"/>
                  </a:lnTo>
                  <a:lnTo>
                    <a:pt x="772" y="56"/>
                  </a:lnTo>
                  <a:lnTo>
                    <a:pt x="773" y="55"/>
                  </a:lnTo>
                  <a:lnTo>
                    <a:pt x="773" y="60"/>
                  </a:lnTo>
                  <a:lnTo>
                    <a:pt x="774" y="58"/>
                  </a:lnTo>
                  <a:lnTo>
                    <a:pt x="774" y="63"/>
                  </a:lnTo>
                  <a:lnTo>
                    <a:pt x="775" y="57"/>
                  </a:lnTo>
                  <a:lnTo>
                    <a:pt x="775" y="61"/>
                  </a:lnTo>
                  <a:lnTo>
                    <a:pt x="776" y="49"/>
                  </a:lnTo>
                  <a:lnTo>
                    <a:pt x="776" y="54"/>
                  </a:lnTo>
                  <a:lnTo>
                    <a:pt x="777" y="43"/>
                  </a:lnTo>
                  <a:lnTo>
                    <a:pt x="777" y="43"/>
                  </a:lnTo>
                  <a:lnTo>
                    <a:pt x="778" y="43"/>
                  </a:lnTo>
                  <a:lnTo>
                    <a:pt x="778" y="47"/>
                  </a:lnTo>
                  <a:lnTo>
                    <a:pt x="779" y="51"/>
                  </a:lnTo>
                  <a:lnTo>
                    <a:pt x="779" y="53"/>
                  </a:lnTo>
                  <a:lnTo>
                    <a:pt x="780" y="53"/>
                  </a:lnTo>
                  <a:lnTo>
                    <a:pt x="780" y="55"/>
                  </a:lnTo>
                  <a:lnTo>
                    <a:pt x="781" y="54"/>
                  </a:lnTo>
                  <a:lnTo>
                    <a:pt x="781" y="60"/>
                  </a:lnTo>
                  <a:lnTo>
                    <a:pt x="782" y="68"/>
                  </a:lnTo>
                  <a:lnTo>
                    <a:pt x="782" y="69"/>
                  </a:lnTo>
                  <a:lnTo>
                    <a:pt x="783" y="75"/>
                  </a:lnTo>
                  <a:lnTo>
                    <a:pt x="783" y="66"/>
                  </a:lnTo>
                  <a:lnTo>
                    <a:pt x="784" y="67"/>
                  </a:lnTo>
                  <a:lnTo>
                    <a:pt x="784" y="64"/>
                  </a:lnTo>
                  <a:lnTo>
                    <a:pt x="785" y="63"/>
                  </a:lnTo>
                  <a:lnTo>
                    <a:pt x="785" y="67"/>
                  </a:lnTo>
                  <a:lnTo>
                    <a:pt x="786" y="66"/>
                  </a:lnTo>
                  <a:lnTo>
                    <a:pt x="786" y="66"/>
                  </a:lnTo>
                  <a:lnTo>
                    <a:pt x="787" y="61"/>
                  </a:lnTo>
                  <a:lnTo>
                    <a:pt x="787" y="60"/>
                  </a:lnTo>
                  <a:lnTo>
                    <a:pt x="788" y="57"/>
                  </a:lnTo>
                  <a:lnTo>
                    <a:pt x="788" y="54"/>
                  </a:lnTo>
                  <a:lnTo>
                    <a:pt x="789" y="53"/>
                  </a:lnTo>
                  <a:lnTo>
                    <a:pt x="789" y="48"/>
                  </a:lnTo>
                  <a:lnTo>
                    <a:pt x="790" y="47"/>
                  </a:lnTo>
                  <a:lnTo>
                    <a:pt x="790" y="48"/>
                  </a:lnTo>
                  <a:lnTo>
                    <a:pt x="791" y="51"/>
                  </a:lnTo>
                  <a:lnTo>
                    <a:pt x="791" y="53"/>
                  </a:lnTo>
                  <a:lnTo>
                    <a:pt x="792" y="57"/>
                  </a:lnTo>
                  <a:lnTo>
                    <a:pt x="792" y="56"/>
                  </a:lnTo>
                  <a:lnTo>
                    <a:pt x="793" y="64"/>
                  </a:lnTo>
                  <a:lnTo>
                    <a:pt x="793" y="63"/>
                  </a:lnTo>
                  <a:lnTo>
                    <a:pt x="794" y="62"/>
                  </a:lnTo>
                  <a:lnTo>
                    <a:pt x="794" y="71"/>
                  </a:lnTo>
                  <a:lnTo>
                    <a:pt x="794" y="71"/>
                  </a:lnTo>
                  <a:lnTo>
                    <a:pt x="795" y="73"/>
                  </a:lnTo>
                  <a:lnTo>
                    <a:pt x="796" y="73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7" y="80"/>
                  </a:lnTo>
                  <a:lnTo>
                    <a:pt x="798" y="78"/>
                  </a:lnTo>
                  <a:lnTo>
                    <a:pt x="798" y="80"/>
                  </a:lnTo>
                  <a:lnTo>
                    <a:pt x="798" y="75"/>
                  </a:lnTo>
                  <a:lnTo>
                    <a:pt x="799" y="74"/>
                  </a:lnTo>
                  <a:lnTo>
                    <a:pt x="800" y="70"/>
                  </a:lnTo>
                  <a:lnTo>
                    <a:pt x="800" y="65"/>
                  </a:lnTo>
                  <a:lnTo>
                    <a:pt x="800" y="66"/>
                  </a:lnTo>
                  <a:lnTo>
                    <a:pt x="801" y="59"/>
                  </a:lnTo>
                  <a:lnTo>
                    <a:pt x="802" y="59"/>
                  </a:lnTo>
                  <a:lnTo>
                    <a:pt x="802" y="53"/>
                  </a:lnTo>
                  <a:lnTo>
                    <a:pt x="802" y="50"/>
                  </a:lnTo>
                  <a:lnTo>
                    <a:pt x="803" y="47"/>
                  </a:lnTo>
                  <a:lnTo>
                    <a:pt x="804" y="47"/>
                  </a:lnTo>
                  <a:lnTo>
                    <a:pt x="804" y="55"/>
                  </a:lnTo>
                  <a:lnTo>
                    <a:pt x="804" y="56"/>
                  </a:lnTo>
                  <a:lnTo>
                    <a:pt x="805" y="56"/>
                  </a:lnTo>
                  <a:lnTo>
                    <a:pt x="806" y="58"/>
                  </a:lnTo>
                  <a:lnTo>
                    <a:pt x="806" y="57"/>
                  </a:lnTo>
                  <a:lnTo>
                    <a:pt x="806" y="57"/>
                  </a:lnTo>
                  <a:lnTo>
                    <a:pt x="807" y="59"/>
                  </a:lnTo>
                  <a:lnTo>
                    <a:pt x="808" y="59"/>
                  </a:lnTo>
                  <a:lnTo>
                    <a:pt x="808" y="63"/>
                  </a:lnTo>
                  <a:lnTo>
                    <a:pt x="808" y="62"/>
                  </a:lnTo>
                  <a:lnTo>
                    <a:pt x="809" y="67"/>
                  </a:lnTo>
                  <a:lnTo>
                    <a:pt x="810" y="67"/>
                  </a:lnTo>
                  <a:lnTo>
                    <a:pt x="810" y="67"/>
                  </a:lnTo>
                  <a:lnTo>
                    <a:pt x="810" y="65"/>
                  </a:lnTo>
                  <a:lnTo>
                    <a:pt x="811" y="69"/>
                  </a:lnTo>
                  <a:lnTo>
                    <a:pt x="812" y="69"/>
                  </a:lnTo>
                  <a:lnTo>
                    <a:pt x="812" y="73"/>
                  </a:lnTo>
                  <a:lnTo>
                    <a:pt x="812" y="73"/>
                  </a:lnTo>
                  <a:lnTo>
                    <a:pt x="813" y="63"/>
                  </a:lnTo>
                  <a:lnTo>
                    <a:pt x="814" y="67"/>
                  </a:lnTo>
                  <a:lnTo>
                    <a:pt x="814" y="41"/>
                  </a:lnTo>
                  <a:lnTo>
                    <a:pt x="814" y="44"/>
                  </a:lnTo>
                  <a:lnTo>
                    <a:pt x="815" y="41"/>
                  </a:lnTo>
                  <a:lnTo>
                    <a:pt x="816" y="45"/>
                  </a:lnTo>
                  <a:lnTo>
                    <a:pt x="816" y="53"/>
                  </a:lnTo>
                  <a:lnTo>
                    <a:pt x="816" y="54"/>
                  </a:lnTo>
                  <a:lnTo>
                    <a:pt x="817" y="58"/>
                  </a:lnTo>
                  <a:lnTo>
                    <a:pt x="818" y="59"/>
                  </a:lnTo>
                  <a:lnTo>
                    <a:pt x="818" y="58"/>
                  </a:lnTo>
                  <a:lnTo>
                    <a:pt x="818" y="59"/>
                  </a:lnTo>
                  <a:lnTo>
                    <a:pt x="819" y="64"/>
                  </a:lnTo>
                  <a:lnTo>
                    <a:pt x="819" y="59"/>
                  </a:lnTo>
                  <a:lnTo>
                    <a:pt x="820" y="62"/>
                  </a:lnTo>
                  <a:lnTo>
                    <a:pt x="820" y="60"/>
                  </a:lnTo>
                  <a:lnTo>
                    <a:pt x="821" y="65"/>
                  </a:lnTo>
                  <a:lnTo>
                    <a:pt x="821" y="73"/>
                  </a:lnTo>
                  <a:lnTo>
                    <a:pt x="822" y="79"/>
                  </a:lnTo>
                  <a:lnTo>
                    <a:pt x="822" y="89"/>
                  </a:lnTo>
                  <a:lnTo>
                    <a:pt x="823" y="92"/>
                  </a:lnTo>
                  <a:lnTo>
                    <a:pt x="823" y="98"/>
                  </a:lnTo>
                  <a:lnTo>
                    <a:pt x="824" y="101"/>
                  </a:lnTo>
                  <a:lnTo>
                    <a:pt x="824" y="105"/>
                  </a:lnTo>
                  <a:lnTo>
                    <a:pt x="825" y="102"/>
                  </a:lnTo>
                  <a:lnTo>
                    <a:pt x="825" y="104"/>
                  </a:lnTo>
                  <a:lnTo>
                    <a:pt x="826" y="90"/>
                  </a:lnTo>
                  <a:lnTo>
                    <a:pt x="826" y="87"/>
                  </a:lnTo>
                  <a:lnTo>
                    <a:pt x="827" y="86"/>
                  </a:lnTo>
                  <a:lnTo>
                    <a:pt x="827" y="98"/>
                  </a:lnTo>
                  <a:lnTo>
                    <a:pt x="828" y="103"/>
                  </a:lnTo>
                  <a:lnTo>
                    <a:pt x="828" y="99"/>
                  </a:lnTo>
                  <a:lnTo>
                    <a:pt x="829" y="106"/>
                  </a:lnTo>
                  <a:lnTo>
                    <a:pt x="829" y="87"/>
                  </a:lnTo>
                  <a:lnTo>
                    <a:pt x="830" y="102"/>
                  </a:lnTo>
                  <a:lnTo>
                    <a:pt x="830" y="93"/>
                  </a:lnTo>
                  <a:lnTo>
                    <a:pt x="831" y="111"/>
                  </a:lnTo>
                  <a:lnTo>
                    <a:pt x="831" y="113"/>
                  </a:lnTo>
                  <a:lnTo>
                    <a:pt x="832" y="117"/>
                  </a:lnTo>
                  <a:lnTo>
                    <a:pt x="832" y="121"/>
                  </a:lnTo>
                  <a:lnTo>
                    <a:pt x="833" y="112"/>
                  </a:lnTo>
                  <a:lnTo>
                    <a:pt x="833" y="111"/>
                  </a:lnTo>
                  <a:lnTo>
                    <a:pt x="834" y="93"/>
                  </a:lnTo>
                  <a:lnTo>
                    <a:pt x="834" y="89"/>
                  </a:lnTo>
                  <a:lnTo>
                    <a:pt x="835" y="75"/>
                  </a:lnTo>
                  <a:lnTo>
                    <a:pt x="835" y="74"/>
                  </a:lnTo>
                  <a:lnTo>
                    <a:pt x="836" y="72"/>
                  </a:lnTo>
                  <a:lnTo>
                    <a:pt x="836" y="72"/>
                  </a:lnTo>
                  <a:lnTo>
                    <a:pt x="837" y="72"/>
                  </a:lnTo>
                  <a:lnTo>
                    <a:pt x="837" y="67"/>
                  </a:lnTo>
                  <a:lnTo>
                    <a:pt x="838" y="69"/>
                  </a:lnTo>
                  <a:lnTo>
                    <a:pt x="838" y="63"/>
                  </a:lnTo>
                  <a:lnTo>
                    <a:pt x="839" y="65"/>
                  </a:lnTo>
                  <a:lnTo>
                    <a:pt x="839" y="68"/>
                  </a:lnTo>
                  <a:lnTo>
                    <a:pt x="840" y="68"/>
                  </a:lnTo>
                  <a:lnTo>
                    <a:pt x="840" y="69"/>
                  </a:lnTo>
                  <a:lnTo>
                    <a:pt x="841" y="68"/>
                  </a:lnTo>
                  <a:lnTo>
                    <a:pt x="841" y="66"/>
                  </a:lnTo>
                  <a:lnTo>
                    <a:pt x="842" y="64"/>
                  </a:lnTo>
                  <a:lnTo>
                    <a:pt x="842" y="63"/>
                  </a:lnTo>
                  <a:lnTo>
                    <a:pt x="843" y="62"/>
                  </a:lnTo>
                  <a:lnTo>
                    <a:pt x="843" y="64"/>
                  </a:lnTo>
                  <a:lnTo>
                    <a:pt x="844" y="67"/>
                  </a:lnTo>
                  <a:lnTo>
                    <a:pt x="844" y="69"/>
                  </a:lnTo>
                  <a:lnTo>
                    <a:pt x="845" y="75"/>
                  </a:lnTo>
                  <a:lnTo>
                    <a:pt x="845" y="73"/>
                  </a:lnTo>
                  <a:lnTo>
                    <a:pt x="846" y="75"/>
                  </a:lnTo>
                  <a:lnTo>
                    <a:pt x="846" y="74"/>
                  </a:lnTo>
                  <a:lnTo>
                    <a:pt x="847" y="71"/>
                  </a:lnTo>
                  <a:lnTo>
                    <a:pt x="847" y="71"/>
                  </a:lnTo>
                  <a:lnTo>
                    <a:pt x="848" y="67"/>
                  </a:lnTo>
                  <a:lnTo>
                    <a:pt x="848" y="68"/>
                  </a:lnTo>
                  <a:lnTo>
                    <a:pt x="849" y="61"/>
                  </a:lnTo>
                  <a:lnTo>
                    <a:pt x="849" y="61"/>
                  </a:lnTo>
                  <a:lnTo>
                    <a:pt x="850" y="63"/>
                  </a:lnTo>
                  <a:lnTo>
                    <a:pt x="850" y="67"/>
                  </a:lnTo>
                  <a:lnTo>
                    <a:pt x="851" y="68"/>
                  </a:lnTo>
                  <a:lnTo>
                    <a:pt x="851" y="76"/>
                  </a:lnTo>
                  <a:lnTo>
                    <a:pt x="852" y="76"/>
                  </a:lnTo>
                  <a:lnTo>
                    <a:pt x="852" y="79"/>
                  </a:lnTo>
                  <a:lnTo>
                    <a:pt x="853" y="79"/>
                  </a:lnTo>
                  <a:lnTo>
                    <a:pt x="853" y="79"/>
                  </a:lnTo>
                  <a:lnTo>
                    <a:pt x="854" y="76"/>
                  </a:lnTo>
                  <a:lnTo>
                    <a:pt x="854" y="76"/>
                  </a:lnTo>
                  <a:lnTo>
                    <a:pt x="855" y="72"/>
                  </a:lnTo>
                  <a:lnTo>
                    <a:pt x="855" y="67"/>
                  </a:lnTo>
                  <a:lnTo>
                    <a:pt x="856" y="70"/>
                  </a:lnTo>
                  <a:lnTo>
                    <a:pt x="856" y="63"/>
                  </a:lnTo>
                  <a:lnTo>
                    <a:pt x="856" y="65"/>
                  </a:lnTo>
                  <a:lnTo>
                    <a:pt x="857" y="64"/>
                  </a:lnTo>
                  <a:lnTo>
                    <a:pt x="858" y="65"/>
                  </a:lnTo>
                  <a:lnTo>
                    <a:pt x="858" y="64"/>
                  </a:lnTo>
                  <a:lnTo>
                    <a:pt x="858" y="66"/>
                  </a:lnTo>
                  <a:lnTo>
                    <a:pt x="859" y="67"/>
                  </a:lnTo>
                  <a:lnTo>
                    <a:pt x="860" y="69"/>
                  </a:lnTo>
                  <a:lnTo>
                    <a:pt x="860" y="70"/>
                  </a:lnTo>
                  <a:lnTo>
                    <a:pt x="860" y="72"/>
                  </a:lnTo>
                  <a:lnTo>
                    <a:pt x="861" y="77"/>
                  </a:lnTo>
                  <a:lnTo>
                    <a:pt x="862" y="79"/>
                  </a:lnTo>
                  <a:lnTo>
                    <a:pt x="862" y="76"/>
                  </a:lnTo>
                  <a:lnTo>
                    <a:pt x="862" y="77"/>
                  </a:lnTo>
                  <a:lnTo>
                    <a:pt x="863" y="71"/>
                  </a:lnTo>
                  <a:lnTo>
                    <a:pt x="864" y="73"/>
                  </a:lnTo>
                  <a:lnTo>
                    <a:pt x="864" y="81"/>
                  </a:lnTo>
                  <a:lnTo>
                    <a:pt x="864" y="76"/>
                  </a:lnTo>
                  <a:lnTo>
                    <a:pt x="865" y="82"/>
                  </a:lnTo>
                  <a:lnTo>
                    <a:pt x="866" y="71"/>
                  </a:lnTo>
                  <a:lnTo>
                    <a:pt x="866" y="69"/>
                  </a:lnTo>
                  <a:lnTo>
                    <a:pt x="866" y="55"/>
                  </a:lnTo>
                  <a:lnTo>
                    <a:pt x="867" y="61"/>
                  </a:lnTo>
                  <a:lnTo>
                    <a:pt x="868" y="61"/>
                  </a:lnTo>
                  <a:lnTo>
                    <a:pt x="868" y="68"/>
                  </a:lnTo>
                  <a:lnTo>
                    <a:pt x="868" y="82"/>
                  </a:lnTo>
                  <a:lnTo>
                    <a:pt x="869" y="94"/>
                  </a:lnTo>
                  <a:lnTo>
                    <a:pt x="870" y="93"/>
                  </a:lnTo>
                  <a:lnTo>
                    <a:pt x="870" y="96"/>
                  </a:lnTo>
                  <a:lnTo>
                    <a:pt x="870" y="97"/>
                  </a:lnTo>
                  <a:lnTo>
                    <a:pt x="871" y="98"/>
                  </a:lnTo>
                  <a:lnTo>
                    <a:pt x="872" y="101"/>
                  </a:lnTo>
                  <a:lnTo>
                    <a:pt x="872" y="103"/>
                  </a:lnTo>
                  <a:lnTo>
                    <a:pt x="872" y="103"/>
                  </a:lnTo>
                  <a:lnTo>
                    <a:pt x="873" y="106"/>
                  </a:lnTo>
                  <a:lnTo>
                    <a:pt x="874" y="101"/>
                  </a:lnTo>
                  <a:lnTo>
                    <a:pt x="874" y="97"/>
                  </a:lnTo>
                  <a:lnTo>
                    <a:pt x="874" y="88"/>
                  </a:lnTo>
                  <a:lnTo>
                    <a:pt x="875" y="75"/>
                  </a:lnTo>
                  <a:lnTo>
                    <a:pt x="876" y="67"/>
                  </a:lnTo>
                  <a:lnTo>
                    <a:pt x="876" y="63"/>
                  </a:lnTo>
                  <a:lnTo>
                    <a:pt x="876" y="64"/>
                  </a:lnTo>
                  <a:lnTo>
                    <a:pt x="877" y="73"/>
                  </a:lnTo>
                  <a:lnTo>
                    <a:pt x="878" y="73"/>
                  </a:lnTo>
                  <a:lnTo>
                    <a:pt x="878" y="78"/>
                  </a:lnTo>
                  <a:lnTo>
                    <a:pt x="878" y="76"/>
                  </a:lnTo>
                  <a:lnTo>
                    <a:pt x="879" y="79"/>
                  </a:lnTo>
                  <a:lnTo>
                    <a:pt x="880" y="75"/>
                  </a:lnTo>
                  <a:lnTo>
                    <a:pt x="880" y="76"/>
                  </a:lnTo>
                  <a:lnTo>
                    <a:pt x="880" y="73"/>
                  </a:lnTo>
                  <a:lnTo>
                    <a:pt x="881" y="77"/>
                  </a:lnTo>
                  <a:lnTo>
                    <a:pt x="881" y="74"/>
                  </a:lnTo>
                  <a:lnTo>
                    <a:pt x="882" y="80"/>
                  </a:lnTo>
                  <a:lnTo>
                    <a:pt x="882" y="77"/>
                  </a:lnTo>
                  <a:lnTo>
                    <a:pt x="883" y="82"/>
                  </a:lnTo>
                  <a:lnTo>
                    <a:pt x="883" y="79"/>
                  </a:lnTo>
                  <a:lnTo>
                    <a:pt x="884" y="83"/>
                  </a:lnTo>
                  <a:lnTo>
                    <a:pt x="884" y="81"/>
                  </a:lnTo>
                  <a:lnTo>
                    <a:pt x="885" y="83"/>
                  </a:lnTo>
                  <a:lnTo>
                    <a:pt x="885" y="81"/>
                  </a:lnTo>
                  <a:lnTo>
                    <a:pt x="886" y="80"/>
                  </a:lnTo>
                  <a:lnTo>
                    <a:pt x="886" y="79"/>
                  </a:lnTo>
                  <a:lnTo>
                    <a:pt x="887" y="77"/>
                  </a:lnTo>
                  <a:lnTo>
                    <a:pt x="887" y="77"/>
                  </a:lnTo>
                  <a:lnTo>
                    <a:pt x="888" y="77"/>
                  </a:lnTo>
                  <a:lnTo>
                    <a:pt x="888" y="76"/>
                  </a:lnTo>
                  <a:lnTo>
                    <a:pt x="889" y="76"/>
                  </a:lnTo>
                  <a:lnTo>
                    <a:pt x="889" y="76"/>
                  </a:lnTo>
                  <a:lnTo>
                    <a:pt x="890" y="75"/>
                  </a:lnTo>
                  <a:lnTo>
                    <a:pt x="890" y="76"/>
                  </a:lnTo>
                  <a:lnTo>
                    <a:pt x="891" y="76"/>
                  </a:lnTo>
                  <a:lnTo>
                    <a:pt x="891" y="75"/>
                  </a:lnTo>
                  <a:lnTo>
                    <a:pt x="892" y="77"/>
                  </a:lnTo>
                  <a:lnTo>
                    <a:pt x="892" y="83"/>
                  </a:lnTo>
                  <a:lnTo>
                    <a:pt x="893" y="85"/>
                  </a:lnTo>
                  <a:lnTo>
                    <a:pt x="893" y="105"/>
                  </a:lnTo>
                  <a:lnTo>
                    <a:pt x="894" y="103"/>
                  </a:lnTo>
                  <a:lnTo>
                    <a:pt x="894" y="105"/>
                  </a:lnTo>
                  <a:lnTo>
                    <a:pt x="895" y="111"/>
                  </a:lnTo>
                  <a:lnTo>
                    <a:pt x="895" y="104"/>
                  </a:lnTo>
                  <a:lnTo>
                    <a:pt x="896" y="103"/>
                  </a:lnTo>
                  <a:lnTo>
                    <a:pt x="896" y="87"/>
                  </a:lnTo>
                  <a:lnTo>
                    <a:pt x="897" y="80"/>
                  </a:lnTo>
                  <a:lnTo>
                    <a:pt x="897" y="61"/>
                  </a:lnTo>
                  <a:lnTo>
                    <a:pt x="898" y="57"/>
                  </a:lnTo>
                  <a:lnTo>
                    <a:pt x="898" y="46"/>
                  </a:lnTo>
                  <a:lnTo>
                    <a:pt x="899" y="46"/>
                  </a:lnTo>
                  <a:lnTo>
                    <a:pt x="899" y="48"/>
                  </a:lnTo>
                  <a:lnTo>
                    <a:pt x="900" y="49"/>
                  </a:lnTo>
                  <a:lnTo>
                    <a:pt x="900" y="46"/>
                  </a:lnTo>
                  <a:lnTo>
                    <a:pt x="901" y="45"/>
                  </a:lnTo>
                  <a:lnTo>
                    <a:pt x="901" y="45"/>
                  </a:lnTo>
                  <a:lnTo>
                    <a:pt x="902" y="45"/>
                  </a:lnTo>
                  <a:lnTo>
                    <a:pt x="902" y="49"/>
                  </a:lnTo>
                  <a:lnTo>
                    <a:pt x="903" y="50"/>
                  </a:lnTo>
                  <a:lnTo>
                    <a:pt x="903" y="54"/>
                  </a:lnTo>
                  <a:lnTo>
                    <a:pt x="904" y="52"/>
                  </a:lnTo>
                  <a:lnTo>
                    <a:pt x="904" y="51"/>
                  </a:lnTo>
                  <a:lnTo>
                    <a:pt x="905" y="55"/>
                  </a:lnTo>
                  <a:lnTo>
                    <a:pt x="905" y="54"/>
                  </a:lnTo>
                  <a:lnTo>
                    <a:pt x="906" y="67"/>
                  </a:lnTo>
                  <a:lnTo>
                    <a:pt x="906" y="65"/>
                  </a:lnTo>
                  <a:lnTo>
                    <a:pt x="907" y="72"/>
                  </a:lnTo>
                  <a:lnTo>
                    <a:pt x="907" y="72"/>
                  </a:lnTo>
                  <a:lnTo>
                    <a:pt x="908" y="72"/>
                  </a:lnTo>
                  <a:lnTo>
                    <a:pt x="908" y="74"/>
                  </a:lnTo>
                  <a:lnTo>
                    <a:pt x="909" y="76"/>
                  </a:lnTo>
                  <a:lnTo>
                    <a:pt x="909" y="77"/>
                  </a:lnTo>
                  <a:lnTo>
                    <a:pt x="910" y="80"/>
                  </a:lnTo>
                  <a:lnTo>
                    <a:pt x="910" y="81"/>
                  </a:lnTo>
                  <a:lnTo>
                    <a:pt x="911" y="81"/>
                  </a:lnTo>
                  <a:lnTo>
                    <a:pt x="911" y="79"/>
                  </a:lnTo>
                  <a:lnTo>
                    <a:pt x="912" y="80"/>
                  </a:lnTo>
                  <a:lnTo>
                    <a:pt x="912" y="75"/>
                  </a:lnTo>
                  <a:lnTo>
                    <a:pt x="913" y="79"/>
                  </a:lnTo>
                  <a:lnTo>
                    <a:pt x="913" y="75"/>
                  </a:lnTo>
                  <a:lnTo>
                    <a:pt x="914" y="80"/>
                  </a:lnTo>
                  <a:lnTo>
                    <a:pt x="914" y="79"/>
                  </a:lnTo>
                  <a:lnTo>
                    <a:pt x="915" y="81"/>
                  </a:lnTo>
                  <a:lnTo>
                    <a:pt x="915" y="78"/>
                  </a:lnTo>
                  <a:lnTo>
                    <a:pt x="916" y="78"/>
                  </a:lnTo>
                  <a:lnTo>
                    <a:pt x="916" y="77"/>
                  </a:lnTo>
                  <a:lnTo>
                    <a:pt x="917" y="76"/>
                  </a:lnTo>
                  <a:lnTo>
                    <a:pt x="917" y="79"/>
                  </a:lnTo>
                  <a:lnTo>
                    <a:pt x="918" y="77"/>
                  </a:lnTo>
                  <a:lnTo>
                    <a:pt x="918" y="79"/>
                  </a:lnTo>
                  <a:lnTo>
                    <a:pt x="918" y="82"/>
                  </a:lnTo>
                  <a:lnTo>
                    <a:pt x="919" y="78"/>
                  </a:lnTo>
                  <a:lnTo>
                    <a:pt x="920" y="84"/>
                  </a:lnTo>
                  <a:lnTo>
                    <a:pt x="920" y="79"/>
                  </a:lnTo>
                  <a:lnTo>
                    <a:pt x="920" y="83"/>
                  </a:lnTo>
                  <a:lnTo>
                    <a:pt x="921" y="81"/>
                  </a:lnTo>
                  <a:lnTo>
                    <a:pt x="922" y="80"/>
                  </a:lnTo>
                  <a:lnTo>
                    <a:pt x="922" y="79"/>
                  </a:lnTo>
                  <a:lnTo>
                    <a:pt x="922" y="74"/>
                  </a:lnTo>
                  <a:lnTo>
                    <a:pt x="923" y="72"/>
                  </a:lnTo>
                  <a:lnTo>
                    <a:pt x="924" y="75"/>
                  </a:lnTo>
                  <a:lnTo>
                    <a:pt x="924" y="73"/>
                  </a:lnTo>
                  <a:lnTo>
                    <a:pt x="924" y="80"/>
                  </a:lnTo>
                  <a:lnTo>
                    <a:pt x="925" y="82"/>
                  </a:lnTo>
                  <a:lnTo>
                    <a:pt x="926" y="89"/>
                  </a:lnTo>
                  <a:lnTo>
                    <a:pt x="926" y="87"/>
                  </a:lnTo>
                  <a:lnTo>
                    <a:pt x="926" y="78"/>
                  </a:lnTo>
                  <a:lnTo>
                    <a:pt x="927" y="73"/>
                  </a:lnTo>
                  <a:lnTo>
                    <a:pt x="928" y="62"/>
                  </a:lnTo>
                  <a:lnTo>
                    <a:pt x="928" y="64"/>
                  </a:lnTo>
                  <a:lnTo>
                    <a:pt x="928" y="50"/>
                  </a:lnTo>
                  <a:lnTo>
                    <a:pt x="929" y="56"/>
                  </a:lnTo>
                  <a:lnTo>
                    <a:pt x="930" y="47"/>
                  </a:lnTo>
                  <a:lnTo>
                    <a:pt x="930" y="53"/>
                  </a:lnTo>
                  <a:lnTo>
                    <a:pt x="930" y="48"/>
                  </a:lnTo>
                  <a:lnTo>
                    <a:pt x="931" y="51"/>
                  </a:lnTo>
                  <a:lnTo>
                    <a:pt x="932" y="46"/>
                  </a:lnTo>
                  <a:lnTo>
                    <a:pt x="932" y="43"/>
                  </a:lnTo>
                  <a:lnTo>
                    <a:pt x="933" y="39"/>
                  </a:lnTo>
                  <a:lnTo>
                    <a:pt x="933" y="37"/>
                  </a:lnTo>
                  <a:lnTo>
                    <a:pt x="934" y="43"/>
                  </a:lnTo>
                  <a:lnTo>
                    <a:pt x="934" y="43"/>
                  </a:lnTo>
                  <a:lnTo>
                    <a:pt x="935" y="47"/>
                  </a:lnTo>
                  <a:lnTo>
                    <a:pt x="935" y="55"/>
                  </a:lnTo>
                  <a:lnTo>
                    <a:pt x="936" y="54"/>
                  </a:lnTo>
                  <a:lnTo>
                    <a:pt x="936" y="57"/>
                  </a:lnTo>
                  <a:lnTo>
                    <a:pt x="937" y="57"/>
                  </a:lnTo>
                  <a:lnTo>
                    <a:pt x="937" y="58"/>
                  </a:lnTo>
                  <a:lnTo>
                    <a:pt x="938" y="55"/>
                  </a:lnTo>
                  <a:lnTo>
                    <a:pt x="938" y="58"/>
                  </a:lnTo>
                  <a:lnTo>
                    <a:pt x="939" y="57"/>
                  </a:lnTo>
                  <a:lnTo>
                    <a:pt x="939" y="57"/>
                  </a:lnTo>
                  <a:lnTo>
                    <a:pt x="940" y="57"/>
                  </a:lnTo>
                  <a:lnTo>
                    <a:pt x="940" y="53"/>
                  </a:lnTo>
                  <a:lnTo>
                    <a:pt x="941" y="50"/>
                  </a:lnTo>
                  <a:lnTo>
                    <a:pt x="941" y="51"/>
                  </a:lnTo>
                  <a:lnTo>
                    <a:pt x="942" y="47"/>
                  </a:lnTo>
                  <a:lnTo>
                    <a:pt x="942" y="50"/>
                  </a:lnTo>
                  <a:lnTo>
                    <a:pt x="943" y="48"/>
                  </a:lnTo>
                  <a:lnTo>
                    <a:pt x="943" y="49"/>
                  </a:lnTo>
                  <a:lnTo>
                    <a:pt x="943" y="48"/>
                  </a:lnTo>
                  <a:lnTo>
                    <a:pt x="944" y="48"/>
                  </a:lnTo>
                  <a:lnTo>
                    <a:pt x="945" y="50"/>
                  </a:lnTo>
                  <a:lnTo>
                    <a:pt x="945" y="51"/>
                  </a:lnTo>
                  <a:lnTo>
                    <a:pt x="945" y="55"/>
                  </a:lnTo>
                  <a:lnTo>
                    <a:pt x="946" y="57"/>
                  </a:lnTo>
                  <a:lnTo>
                    <a:pt x="947" y="57"/>
                  </a:lnTo>
                  <a:lnTo>
                    <a:pt x="947" y="58"/>
                  </a:lnTo>
                  <a:lnTo>
                    <a:pt x="947" y="57"/>
                  </a:lnTo>
                  <a:lnTo>
                    <a:pt x="948" y="50"/>
                  </a:lnTo>
                  <a:lnTo>
                    <a:pt x="949" y="50"/>
                  </a:lnTo>
                  <a:lnTo>
                    <a:pt x="949" y="60"/>
                  </a:lnTo>
                  <a:lnTo>
                    <a:pt x="949" y="54"/>
                  </a:lnTo>
                  <a:lnTo>
                    <a:pt x="950" y="59"/>
                  </a:lnTo>
                  <a:lnTo>
                    <a:pt x="951" y="52"/>
                  </a:lnTo>
                  <a:lnTo>
                    <a:pt x="951" y="60"/>
                  </a:lnTo>
                  <a:lnTo>
                    <a:pt x="951" y="55"/>
                  </a:lnTo>
                  <a:lnTo>
                    <a:pt x="952" y="58"/>
                  </a:lnTo>
                  <a:lnTo>
                    <a:pt x="953" y="54"/>
                  </a:lnTo>
                  <a:lnTo>
                    <a:pt x="953" y="53"/>
                  </a:lnTo>
                  <a:lnTo>
                    <a:pt x="953" y="51"/>
                  </a:lnTo>
                  <a:lnTo>
                    <a:pt x="954" y="47"/>
                  </a:lnTo>
                  <a:lnTo>
                    <a:pt x="955" y="46"/>
                  </a:lnTo>
                  <a:lnTo>
                    <a:pt x="955" y="39"/>
                  </a:lnTo>
                  <a:lnTo>
                    <a:pt x="955" y="38"/>
                  </a:lnTo>
                  <a:lnTo>
                    <a:pt x="956" y="35"/>
                  </a:lnTo>
                  <a:lnTo>
                    <a:pt x="957" y="36"/>
                  </a:lnTo>
                  <a:lnTo>
                    <a:pt x="957" y="47"/>
                  </a:lnTo>
                  <a:lnTo>
                    <a:pt x="957" y="50"/>
                  </a:lnTo>
                  <a:lnTo>
                    <a:pt x="958" y="62"/>
                  </a:lnTo>
                  <a:lnTo>
                    <a:pt x="959" y="69"/>
                  </a:lnTo>
                  <a:lnTo>
                    <a:pt x="959" y="85"/>
                  </a:lnTo>
                  <a:lnTo>
                    <a:pt x="959" y="91"/>
                  </a:lnTo>
                  <a:lnTo>
                    <a:pt x="960" y="89"/>
                  </a:lnTo>
                  <a:lnTo>
                    <a:pt x="961" y="83"/>
                  </a:lnTo>
                  <a:lnTo>
                    <a:pt x="961" y="78"/>
                  </a:lnTo>
                  <a:lnTo>
                    <a:pt x="961" y="75"/>
                  </a:lnTo>
                  <a:lnTo>
                    <a:pt x="962" y="72"/>
                  </a:lnTo>
                  <a:lnTo>
                    <a:pt x="963" y="75"/>
                  </a:lnTo>
                  <a:lnTo>
                    <a:pt x="963" y="76"/>
                  </a:lnTo>
                  <a:lnTo>
                    <a:pt x="963" y="76"/>
                  </a:lnTo>
                  <a:lnTo>
                    <a:pt x="964" y="82"/>
                  </a:lnTo>
                  <a:lnTo>
                    <a:pt x="965" y="78"/>
                  </a:lnTo>
                  <a:lnTo>
                    <a:pt x="965" y="82"/>
                  </a:lnTo>
                  <a:lnTo>
                    <a:pt x="965" y="76"/>
                  </a:lnTo>
                  <a:lnTo>
                    <a:pt x="966" y="76"/>
                  </a:lnTo>
                  <a:lnTo>
                    <a:pt x="967" y="70"/>
                  </a:lnTo>
                  <a:lnTo>
                    <a:pt x="967" y="72"/>
                  </a:lnTo>
                  <a:lnTo>
                    <a:pt x="967" y="67"/>
                  </a:lnTo>
                  <a:lnTo>
                    <a:pt x="968" y="70"/>
                  </a:lnTo>
                  <a:lnTo>
                    <a:pt x="968" y="66"/>
                  </a:lnTo>
                  <a:lnTo>
                    <a:pt x="969" y="65"/>
                  </a:lnTo>
                  <a:lnTo>
                    <a:pt x="969" y="60"/>
                  </a:lnTo>
                  <a:lnTo>
                    <a:pt x="970" y="80"/>
                  </a:lnTo>
                  <a:lnTo>
                    <a:pt x="970" y="71"/>
                  </a:lnTo>
                  <a:lnTo>
                    <a:pt x="971" y="82"/>
                  </a:lnTo>
                  <a:lnTo>
                    <a:pt x="971" y="69"/>
                  </a:lnTo>
                  <a:lnTo>
                    <a:pt x="972" y="62"/>
                  </a:lnTo>
                  <a:lnTo>
                    <a:pt x="972" y="52"/>
                  </a:lnTo>
                  <a:lnTo>
                    <a:pt x="973" y="45"/>
                  </a:lnTo>
                  <a:lnTo>
                    <a:pt x="973" y="44"/>
                  </a:lnTo>
                  <a:lnTo>
                    <a:pt x="974" y="49"/>
                  </a:lnTo>
                  <a:lnTo>
                    <a:pt x="974" y="49"/>
                  </a:lnTo>
                  <a:lnTo>
                    <a:pt x="975" y="50"/>
                  </a:lnTo>
                  <a:lnTo>
                    <a:pt x="975" y="51"/>
                  </a:lnTo>
                  <a:lnTo>
                    <a:pt x="976" y="52"/>
                  </a:lnTo>
                  <a:lnTo>
                    <a:pt x="976" y="52"/>
                  </a:lnTo>
                  <a:lnTo>
                    <a:pt x="977" y="52"/>
                  </a:lnTo>
                  <a:lnTo>
                    <a:pt x="977" y="51"/>
                  </a:lnTo>
                  <a:lnTo>
                    <a:pt x="978" y="49"/>
                  </a:lnTo>
                  <a:lnTo>
                    <a:pt x="978" y="44"/>
                  </a:lnTo>
                  <a:lnTo>
                    <a:pt x="979" y="47"/>
                  </a:lnTo>
                  <a:lnTo>
                    <a:pt x="979" y="34"/>
                  </a:lnTo>
                  <a:lnTo>
                    <a:pt x="980" y="41"/>
                  </a:lnTo>
                  <a:lnTo>
                    <a:pt x="980" y="43"/>
                  </a:lnTo>
                  <a:lnTo>
                    <a:pt x="981" y="46"/>
                  </a:lnTo>
                  <a:lnTo>
                    <a:pt x="981" y="54"/>
                  </a:lnTo>
                  <a:lnTo>
                    <a:pt x="982" y="54"/>
                  </a:lnTo>
                  <a:lnTo>
                    <a:pt x="982" y="60"/>
                  </a:lnTo>
                  <a:lnTo>
                    <a:pt x="983" y="60"/>
                  </a:lnTo>
                  <a:lnTo>
                    <a:pt x="983" y="69"/>
                  </a:lnTo>
                  <a:lnTo>
                    <a:pt x="984" y="67"/>
                  </a:lnTo>
                  <a:lnTo>
                    <a:pt x="984" y="68"/>
                  </a:lnTo>
                  <a:lnTo>
                    <a:pt x="985" y="67"/>
                  </a:lnTo>
                  <a:lnTo>
                    <a:pt x="985" y="57"/>
                  </a:lnTo>
                  <a:lnTo>
                    <a:pt x="986" y="59"/>
                  </a:lnTo>
                  <a:lnTo>
                    <a:pt x="986" y="54"/>
                  </a:lnTo>
                  <a:lnTo>
                    <a:pt x="987" y="57"/>
                  </a:lnTo>
                  <a:lnTo>
                    <a:pt x="987" y="60"/>
                  </a:lnTo>
                  <a:lnTo>
                    <a:pt x="988" y="57"/>
                  </a:lnTo>
                  <a:lnTo>
                    <a:pt x="988" y="57"/>
                  </a:lnTo>
                  <a:lnTo>
                    <a:pt x="989" y="53"/>
                  </a:lnTo>
                  <a:lnTo>
                    <a:pt x="989" y="54"/>
                  </a:lnTo>
                  <a:lnTo>
                    <a:pt x="990" y="55"/>
                  </a:lnTo>
                  <a:lnTo>
                    <a:pt x="990" y="54"/>
                  </a:lnTo>
                  <a:lnTo>
                    <a:pt x="991" y="56"/>
                  </a:lnTo>
                  <a:lnTo>
                    <a:pt x="991" y="57"/>
                  </a:lnTo>
                  <a:lnTo>
                    <a:pt x="992" y="60"/>
                  </a:lnTo>
                  <a:lnTo>
                    <a:pt x="992" y="59"/>
                  </a:lnTo>
                  <a:lnTo>
                    <a:pt x="993" y="64"/>
                  </a:lnTo>
                  <a:lnTo>
                    <a:pt x="993" y="60"/>
                  </a:lnTo>
                  <a:lnTo>
                    <a:pt x="994" y="64"/>
                  </a:lnTo>
                  <a:lnTo>
                    <a:pt x="994" y="70"/>
                  </a:lnTo>
                  <a:lnTo>
                    <a:pt x="995" y="79"/>
                  </a:lnTo>
                  <a:lnTo>
                    <a:pt x="995" y="83"/>
                  </a:lnTo>
                  <a:lnTo>
                    <a:pt x="996" y="95"/>
                  </a:lnTo>
                  <a:lnTo>
                    <a:pt x="996" y="99"/>
                  </a:lnTo>
                  <a:lnTo>
                    <a:pt x="997" y="105"/>
                  </a:lnTo>
                  <a:lnTo>
                    <a:pt x="997" y="107"/>
                  </a:lnTo>
                  <a:lnTo>
                    <a:pt x="998" y="108"/>
                  </a:lnTo>
                  <a:lnTo>
                    <a:pt x="998" y="109"/>
                  </a:lnTo>
                  <a:lnTo>
                    <a:pt x="999" y="111"/>
                  </a:lnTo>
                  <a:lnTo>
                    <a:pt x="999" y="112"/>
                  </a:lnTo>
                  <a:lnTo>
                    <a:pt x="1000" y="113"/>
                  </a:lnTo>
                  <a:lnTo>
                    <a:pt x="1000" y="113"/>
                  </a:lnTo>
                  <a:lnTo>
                    <a:pt x="1001" y="112"/>
                  </a:lnTo>
                  <a:lnTo>
                    <a:pt x="1001" y="111"/>
                  </a:lnTo>
                  <a:lnTo>
                    <a:pt x="1002" y="107"/>
                  </a:lnTo>
                  <a:lnTo>
                    <a:pt x="1002" y="106"/>
                  </a:lnTo>
                  <a:lnTo>
                    <a:pt x="1003" y="105"/>
                  </a:lnTo>
                  <a:lnTo>
                    <a:pt x="1003" y="107"/>
                  </a:lnTo>
                  <a:lnTo>
                    <a:pt x="1004" y="109"/>
                  </a:lnTo>
                  <a:lnTo>
                    <a:pt x="1004" y="111"/>
                  </a:lnTo>
                  <a:lnTo>
                    <a:pt x="1005" y="115"/>
                  </a:lnTo>
                  <a:lnTo>
                    <a:pt x="1005" y="113"/>
                  </a:lnTo>
                  <a:lnTo>
                    <a:pt x="1005" y="117"/>
                  </a:lnTo>
                  <a:lnTo>
                    <a:pt x="1006" y="113"/>
                  </a:lnTo>
                  <a:lnTo>
                    <a:pt x="1007" y="115"/>
                  </a:lnTo>
                  <a:lnTo>
                    <a:pt x="1007" y="115"/>
                  </a:lnTo>
                  <a:lnTo>
                    <a:pt x="1007" y="116"/>
                  </a:lnTo>
                  <a:lnTo>
                    <a:pt x="1008" y="115"/>
                  </a:lnTo>
                  <a:lnTo>
                    <a:pt x="1009" y="113"/>
                  </a:lnTo>
                  <a:lnTo>
                    <a:pt x="1009" y="104"/>
                  </a:lnTo>
                  <a:lnTo>
                    <a:pt x="1009" y="100"/>
                  </a:lnTo>
                  <a:lnTo>
                    <a:pt x="1010" y="93"/>
                  </a:lnTo>
                  <a:lnTo>
                    <a:pt x="1011" y="92"/>
                  </a:lnTo>
                  <a:lnTo>
                    <a:pt x="1011" y="92"/>
                  </a:lnTo>
                  <a:lnTo>
                    <a:pt x="1011" y="94"/>
                  </a:lnTo>
                  <a:lnTo>
                    <a:pt x="1012" y="95"/>
                  </a:lnTo>
                  <a:lnTo>
                    <a:pt x="1013" y="95"/>
                  </a:lnTo>
                  <a:lnTo>
                    <a:pt x="1013" y="97"/>
                  </a:lnTo>
                  <a:lnTo>
                    <a:pt x="1013" y="96"/>
                  </a:lnTo>
                  <a:lnTo>
                    <a:pt x="1014" y="98"/>
                  </a:lnTo>
                  <a:lnTo>
                    <a:pt x="1015" y="98"/>
                  </a:lnTo>
                  <a:lnTo>
                    <a:pt x="1015" y="101"/>
                  </a:lnTo>
                  <a:lnTo>
                    <a:pt x="1015" y="99"/>
                  </a:lnTo>
                  <a:lnTo>
                    <a:pt x="1016" y="102"/>
                  </a:lnTo>
                  <a:lnTo>
                    <a:pt x="1017" y="101"/>
                  </a:lnTo>
                  <a:lnTo>
                    <a:pt x="1017" y="105"/>
                  </a:lnTo>
                  <a:lnTo>
                    <a:pt x="1017" y="103"/>
                  </a:lnTo>
                  <a:lnTo>
                    <a:pt x="1018" y="108"/>
                  </a:lnTo>
                  <a:lnTo>
                    <a:pt x="1019" y="107"/>
                  </a:lnTo>
                  <a:lnTo>
                    <a:pt x="1019" y="114"/>
                  </a:lnTo>
                  <a:lnTo>
                    <a:pt x="1019" y="116"/>
                  </a:lnTo>
                  <a:lnTo>
                    <a:pt x="1020" y="117"/>
                  </a:lnTo>
                  <a:lnTo>
                    <a:pt x="1021" y="125"/>
                  </a:lnTo>
                  <a:lnTo>
                    <a:pt x="1021" y="121"/>
                  </a:lnTo>
                  <a:lnTo>
                    <a:pt x="1021" y="131"/>
                  </a:lnTo>
                  <a:lnTo>
                    <a:pt x="1022" y="126"/>
                  </a:lnTo>
                  <a:lnTo>
                    <a:pt x="1023" y="131"/>
                  </a:lnTo>
                  <a:lnTo>
                    <a:pt x="1023" y="126"/>
                  </a:lnTo>
                  <a:lnTo>
                    <a:pt x="1023" y="127"/>
                  </a:lnTo>
                  <a:lnTo>
                    <a:pt x="1024" y="123"/>
                  </a:lnTo>
                  <a:lnTo>
                    <a:pt x="1025" y="125"/>
                  </a:lnTo>
                  <a:lnTo>
                    <a:pt x="1025" y="129"/>
                  </a:lnTo>
                  <a:lnTo>
                    <a:pt x="1025" y="134"/>
                  </a:lnTo>
                  <a:lnTo>
                    <a:pt x="1026" y="136"/>
                  </a:lnTo>
                  <a:lnTo>
                    <a:pt x="1027" y="137"/>
                  </a:lnTo>
                  <a:lnTo>
                    <a:pt x="1027" y="133"/>
                  </a:lnTo>
                  <a:lnTo>
                    <a:pt x="1027" y="133"/>
                  </a:lnTo>
                  <a:lnTo>
                    <a:pt x="1028" y="131"/>
                  </a:lnTo>
                  <a:lnTo>
                    <a:pt x="1029" y="125"/>
                  </a:lnTo>
                  <a:lnTo>
                    <a:pt x="1029" y="122"/>
                  </a:lnTo>
                  <a:lnTo>
                    <a:pt x="1029" y="105"/>
                  </a:lnTo>
                  <a:lnTo>
                    <a:pt x="1030" y="109"/>
                  </a:lnTo>
                  <a:lnTo>
                    <a:pt x="1030" y="95"/>
                  </a:lnTo>
                  <a:lnTo>
                    <a:pt x="1031" y="96"/>
                  </a:lnTo>
                  <a:lnTo>
                    <a:pt x="1031" y="86"/>
                  </a:lnTo>
                  <a:lnTo>
                    <a:pt x="1032" y="81"/>
                  </a:lnTo>
                  <a:lnTo>
                    <a:pt x="1032" y="81"/>
                  </a:lnTo>
                  <a:lnTo>
                    <a:pt x="1033" y="77"/>
                  </a:lnTo>
                  <a:lnTo>
                    <a:pt x="1033" y="81"/>
                  </a:lnTo>
                  <a:lnTo>
                    <a:pt x="1034" y="82"/>
                  </a:lnTo>
                  <a:lnTo>
                    <a:pt x="1034" y="90"/>
                  </a:lnTo>
                  <a:lnTo>
                    <a:pt x="1035" y="90"/>
                  </a:lnTo>
                  <a:lnTo>
                    <a:pt x="1035" y="92"/>
                  </a:lnTo>
                  <a:lnTo>
                    <a:pt x="1036" y="93"/>
                  </a:lnTo>
                  <a:lnTo>
                    <a:pt x="1036" y="92"/>
                  </a:lnTo>
                  <a:lnTo>
                    <a:pt x="1037" y="92"/>
                  </a:lnTo>
                  <a:lnTo>
                    <a:pt x="1037" y="97"/>
                  </a:lnTo>
                  <a:lnTo>
                    <a:pt x="1038" y="97"/>
                  </a:lnTo>
                  <a:lnTo>
                    <a:pt x="1038" y="98"/>
                  </a:lnTo>
                  <a:lnTo>
                    <a:pt x="1039" y="94"/>
                  </a:lnTo>
                  <a:lnTo>
                    <a:pt x="1039" y="86"/>
                  </a:lnTo>
                  <a:lnTo>
                    <a:pt x="1040" y="84"/>
                  </a:lnTo>
                  <a:lnTo>
                    <a:pt x="1040" y="81"/>
                  </a:lnTo>
                  <a:lnTo>
                    <a:pt x="1041" y="80"/>
                  </a:lnTo>
                  <a:lnTo>
                    <a:pt x="1041" y="79"/>
                  </a:lnTo>
                  <a:lnTo>
                    <a:pt x="1042" y="83"/>
                  </a:lnTo>
                  <a:lnTo>
                    <a:pt x="1042" y="85"/>
                  </a:lnTo>
                  <a:lnTo>
                    <a:pt x="1043" y="85"/>
                  </a:lnTo>
                  <a:lnTo>
                    <a:pt x="1043" y="90"/>
                  </a:lnTo>
                  <a:lnTo>
                    <a:pt x="1044" y="89"/>
                  </a:lnTo>
                  <a:lnTo>
                    <a:pt x="1044" y="95"/>
                  </a:lnTo>
                  <a:lnTo>
                    <a:pt x="1045" y="95"/>
                  </a:lnTo>
                  <a:lnTo>
                    <a:pt x="1045" y="99"/>
                  </a:lnTo>
                  <a:lnTo>
                    <a:pt x="1046" y="99"/>
                  </a:lnTo>
                  <a:lnTo>
                    <a:pt x="1046" y="97"/>
                  </a:lnTo>
                  <a:lnTo>
                    <a:pt x="1047" y="97"/>
                  </a:lnTo>
                  <a:lnTo>
                    <a:pt x="1047" y="91"/>
                  </a:lnTo>
                  <a:lnTo>
                    <a:pt x="1048" y="92"/>
                  </a:lnTo>
                  <a:lnTo>
                    <a:pt x="1048" y="91"/>
                  </a:lnTo>
                  <a:lnTo>
                    <a:pt x="1049" y="94"/>
                  </a:lnTo>
                  <a:lnTo>
                    <a:pt x="1049" y="108"/>
                  </a:lnTo>
                  <a:lnTo>
                    <a:pt x="1050" y="108"/>
                  </a:lnTo>
                  <a:lnTo>
                    <a:pt x="1050" y="131"/>
                  </a:lnTo>
                  <a:lnTo>
                    <a:pt x="1051" y="130"/>
                  </a:lnTo>
                  <a:lnTo>
                    <a:pt x="1051" y="139"/>
                  </a:lnTo>
                  <a:lnTo>
                    <a:pt x="1052" y="143"/>
                  </a:lnTo>
                  <a:lnTo>
                    <a:pt x="1052" y="140"/>
                  </a:lnTo>
                  <a:lnTo>
                    <a:pt x="1053" y="143"/>
                  </a:lnTo>
                  <a:lnTo>
                    <a:pt x="1053" y="142"/>
                  </a:lnTo>
                  <a:lnTo>
                    <a:pt x="1054" y="139"/>
                  </a:lnTo>
                  <a:lnTo>
                    <a:pt x="1054" y="140"/>
                  </a:lnTo>
                  <a:lnTo>
                    <a:pt x="1055" y="135"/>
                  </a:lnTo>
                  <a:lnTo>
                    <a:pt x="1055" y="125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7" y="98"/>
                  </a:lnTo>
                  <a:lnTo>
                    <a:pt x="1057" y="85"/>
                  </a:lnTo>
                  <a:lnTo>
                    <a:pt x="1058" y="82"/>
                  </a:lnTo>
                  <a:lnTo>
                    <a:pt x="1058" y="78"/>
                  </a:lnTo>
                  <a:lnTo>
                    <a:pt x="1059" y="75"/>
                  </a:lnTo>
                  <a:lnTo>
                    <a:pt x="1059" y="76"/>
                  </a:lnTo>
                  <a:lnTo>
                    <a:pt x="1060" y="72"/>
                  </a:lnTo>
                  <a:lnTo>
                    <a:pt x="1060" y="73"/>
                  </a:lnTo>
                  <a:lnTo>
                    <a:pt x="1061" y="72"/>
                  </a:lnTo>
                  <a:lnTo>
                    <a:pt x="1061" y="72"/>
                  </a:lnTo>
                  <a:lnTo>
                    <a:pt x="1062" y="71"/>
                  </a:lnTo>
                  <a:lnTo>
                    <a:pt x="1062" y="71"/>
                  </a:lnTo>
                  <a:lnTo>
                    <a:pt x="1063" y="67"/>
                  </a:lnTo>
                  <a:lnTo>
                    <a:pt x="1063" y="67"/>
                  </a:lnTo>
                  <a:lnTo>
                    <a:pt x="1064" y="68"/>
                  </a:lnTo>
                  <a:lnTo>
                    <a:pt x="1064" y="68"/>
                  </a:lnTo>
                  <a:lnTo>
                    <a:pt x="1065" y="70"/>
                  </a:lnTo>
                  <a:lnTo>
                    <a:pt x="1065" y="69"/>
                  </a:lnTo>
                  <a:lnTo>
                    <a:pt x="1066" y="68"/>
                  </a:lnTo>
                  <a:lnTo>
                    <a:pt x="1066" y="70"/>
                  </a:lnTo>
                  <a:lnTo>
                    <a:pt x="1067" y="70"/>
                  </a:lnTo>
                  <a:lnTo>
                    <a:pt x="1067" y="77"/>
                  </a:lnTo>
                  <a:lnTo>
                    <a:pt x="1067" y="78"/>
                  </a:lnTo>
                  <a:lnTo>
                    <a:pt x="1068" y="91"/>
                  </a:lnTo>
                  <a:lnTo>
                    <a:pt x="1069" y="91"/>
                  </a:lnTo>
                  <a:lnTo>
                    <a:pt x="1069" y="101"/>
                  </a:lnTo>
                  <a:lnTo>
                    <a:pt x="1069" y="93"/>
                  </a:lnTo>
                  <a:lnTo>
                    <a:pt x="1070" y="92"/>
                  </a:lnTo>
                  <a:lnTo>
                    <a:pt x="1071" y="83"/>
                  </a:lnTo>
                  <a:lnTo>
                    <a:pt x="1071" y="90"/>
                  </a:lnTo>
                  <a:lnTo>
                    <a:pt x="1071" y="89"/>
                  </a:lnTo>
                  <a:lnTo>
                    <a:pt x="1072" y="91"/>
                  </a:lnTo>
                  <a:lnTo>
                    <a:pt x="1073" y="91"/>
                  </a:lnTo>
                  <a:lnTo>
                    <a:pt x="1073" y="93"/>
                  </a:lnTo>
                  <a:lnTo>
                    <a:pt x="1073" y="93"/>
                  </a:lnTo>
                  <a:lnTo>
                    <a:pt x="1074" y="93"/>
                  </a:lnTo>
                  <a:lnTo>
                    <a:pt x="1075" y="93"/>
                  </a:lnTo>
                  <a:lnTo>
                    <a:pt x="1075" y="93"/>
                  </a:lnTo>
                  <a:lnTo>
                    <a:pt x="1075" y="92"/>
                  </a:lnTo>
                  <a:lnTo>
                    <a:pt x="1076" y="92"/>
                  </a:lnTo>
                  <a:lnTo>
                    <a:pt x="1077" y="95"/>
                  </a:lnTo>
                  <a:lnTo>
                    <a:pt x="1077" y="97"/>
                  </a:lnTo>
                  <a:lnTo>
                    <a:pt x="1077" y="82"/>
                  </a:lnTo>
                  <a:lnTo>
                    <a:pt x="1078" y="83"/>
                  </a:lnTo>
                  <a:lnTo>
                    <a:pt x="1079" y="51"/>
                  </a:lnTo>
                  <a:lnTo>
                    <a:pt x="1079" y="52"/>
                  </a:lnTo>
                  <a:lnTo>
                    <a:pt x="1079" y="55"/>
                  </a:lnTo>
                  <a:lnTo>
                    <a:pt x="1080" y="57"/>
                  </a:lnTo>
                  <a:lnTo>
                    <a:pt x="1081" y="61"/>
                  </a:lnTo>
                  <a:lnTo>
                    <a:pt x="1081" y="61"/>
                  </a:lnTo>
                  <a:lnTo>
                    <a:pt x="1081" y="61"/>
                  </a:lnTo>
                  <a:lnTo>
                    <a:pt x="1082" y="60"/>
                  </a:lnTo>
                  <a:lnTo>
                    <a:pt x="1083" y="59"/>
                  </a:lnTo>
                  <a:lnTo>
                    <a:pt x="1083" y="58"/>
                  </a:lnTo>
                  <a:lnTo>
                    <a:pt x="1083" y="55"/>
                  </a:lnTo>
                  <a:lnTo>
                    <a:pt x="1084" y="54"/>
                  </a:lnTo>
                  <a:lnTo>
                    <a:pt x="1085" y="50"/>
                  </a:lnTo>
                  <a:lnTo>
                    <a:pt x="1085" y="50"/>
                  </a:lnTo>
                  <a:lnTo>
                    <a:pt x="1085" y="48"/>
                  </a:lnTo>
                  <a:lnTo>
                    <a:pt x="1086" y="50"/>
                  </a:lnTo>
                  <a:lnTo>
                    <a:pt x="1087" y="63"/>
                  </a:lnTo>
                  <a:lnTo>
                    <a:pt x="1087" y="64"/>
                  </a:lnTo>
                  <a:lnTo>
                    <a:pt x="1087" y="73"/>
                  </a:lnTo>
                  <a:lnTo>
                    <a:pt x="1088" y="73"/>
                  </a:lnTo>
                  <a:lnTo>
                    <a:pt x="1089" y="78"/>
                  </a:lnTo>
                  <a:lnTo>
                    <a:pt x="1089" y="76"/>
                  </a:lnTo>
                  <a:lnTo>
                    <a:pt x="1089" y="79"/>
                  </a:lnTo>
                  <a:lnTo>
                    <a:pt x="1090" y="75"/>
                  </a:lnTo>
                  <a:lnTo>
                    <a:pt x="1091" y="76"/>
                  </a:lnTo>
                  <a:lnTo>
                    <a:pt x="1091" y="73"/>
                  </a:lnTo>
                  <a:lnTo>
                    <a:pt x="1091" y="77"/>
                  </a:lnTo>
                  <a:lnTo>
                    <a:pt x="1092" y="74"/>
                  </a:lnTo>
                  <a:lnTo>
                    <a:pt x="1092" y="80"/>
                  </a:lnTo>
                  <a:lnTo>
                    <a:pt x="1093" y="77"/>
                  </a:lnTo>
                  <a:lnTo>
                    <a:pt x="1093" y="82"/>
                  </a:lnTo>
                  <a:lnTo>
                    <a:pt x="1094" y="79"/>
                  </a:lnTo>
                  <a:lnTo>
                    <a:pt x="1094" y="83"/>
                  </a:lnTo>
                  <a:lnTo>
                    <a:pt x="1095" y="81"/>
                  </a:lnTo>
                  <a:lnTo>
                    <a:pt x="1095" y="83"/>
                  </a:lnTo>
                  <a:lnTo>
                    <a:pt x="1096" y="81"/>
                  </a:lnTo>
                  <a:lnTo>
                    <a:pt x="1096" y="80"/>
                  </a:lnTo>
                  <a:lnTo>
                    <a:pt x="1097" y="79"/>
                  </a:lnTo>
                  <a:lnTo>
                    <a:pt x="1098" y="77"/>
                  </a:lnTo>
                  <a:lnTo>
                    <a:pt x="1098" y="77"/>
                  </a:lnTo>
                  <a:lnTo>
                    <a:pt x="1098" y="77"/>
                  </a:lnTo>
                  <a:lnTo>
                    <a:pt x="1099" y="76"/>
                  </a:lnTo>
                  <a:lnTo>
                    <a:pt x="1100" y="76"/>
                  </a:lnTo>
                  <a:lnTo>
                    <a:pt x="1100" y="76"/>
                  </a:lnTo>
                  <a:lnTo>
                    <a:pt x="1100" y="75"/>
                  </a:lnTo>
                  <a:lnTo>
                    <a:pt x="1101" y="76"/>
                  </a:lnTo>
                  <a:lnTo>
                    <a:pt x="1102" y="76"/>
                  </a:lnTo>
                  <a:lnTo>
                    <a:pt x="1102" y="75"/>
                  </a:lnTo>
                  <a:lnTo>
                    <a:pt x="1102" y="77"/>
                  </a:lnTo>
                  <a:lnTo>
                    <a:pt x="1103" y="77"/>
                  </a:lnTo>
                  <a:lnTo>
                    <a:pt x="1104" y="78"/>
                  </a:lnTo>
                  <a:lnTo>
                    <a:pt x="1104" y="89"/>
                  </a:lnTo>
                  <a:lnTo>
                    <a:pt x="1104" y="95"/>
                  </a:lnTo>
                  <a:lnTo>
                    <a:pt x="1105" y="102"/>
                  </a:lnTo>
                  <a:lnTo>
                    <a:pt x="1106" y="111"/>
                  </a:lnTo>
                  <a:lnTo>
                    <a:pt x="1106" y="105"/>
                  </a:lnTo>
                  <a:lnTo>
                    <a:pt x="1106" y="103"/>
                  </a:lnTo>
                  <a:lnTo>
                    <a:pt x="1107" y="105"/>
                  </a:lnTo>
                  <a:lnTo>
                    <a:pt x="1108" y="91"/>
                  </a:lnTo>
                  <a:lnTo>
                    <a:pt x="1108" y="78"/>
                  </a:lnTo>
                  <a:lnTo>
                    <a:pt x="1108" y="64"/>
                  </a:lnTo>
                  <a:lnTo>
                    <a:pt x="1109" y="54"/>
                  </a:lnTo>
                  <a:lnTo>
                    <a:pt x="1110" y="53"/>
                  </a:lnTo>
                  <a:lnTo>
                    <a:pt x="1110" y="65"/>
                  </a:lnTo>
                  <a:lnTo>
                    <a:pt x="1110" y="62"/>
                  </a:lnTo>
                  <a:lnTo>
                    <a:pt x="1111" y="73"/>
                  </a:lnTo>
                  <a:lnTo>
                    <a:pt x="1112" y="74"/>
                  </a:lnTo>
                  <a:lnTo>
                    <a:pt x="1112" y="78"/>
                  </a:lnTo>
                  <a:lnTo>
                    <a:pt x="1112" y="80"/>
                  </a:lnTo>
                  <a:lnTo>
                    <a:pt x="1113" y="80"/>
                  </a:lnTo>
                  <a:lnTo>
                    <a:pt x="1114" y="81"/>
                  </a:lnTo>
                  <a:lnTo>
                    <a:pt x="1114" y="81"/>
                  </a:lnTo>
                  <a:lnTo>
                    <a:pt x="1114" y="87"/>
                  </a:lnTo>
                  <a:lnTo>
                    <a:pt x="1115" y="86"/>
                  </a:lnTo>
                  <a:lnTo>
                    <a:pt x="1116" y="90"/>
                  </a:lnTo>
                  <a:lnTo>
                    <a:pt x="1116" y="89"/>
                  </a:lnTo>
                  <a:lnTo>
                    <a:pt x="1116" y="91"/>
                  </a:lnTo>
                  <a:lnTo>
                    <a:pt x="1117" y="85"/>
                  </a:lnTo>
                  <a:lnTo>
                    <a:pt x="1117" y="85"/>
                  </a:lnTo>
                  <a:lnTo>
                    <a:pt x="1118" y="79"/>
                  </a:lnTo>
                  <a:lnTo>
                    <a:pt x="1118" y="73"/>
                  </a:lnTo>
                  <a:lnTo>
                    <a:pt x="1119" y="72"/>
                  </a:lnTo>
                  <a:lnTo>
                    <a:pt x="1119" y="68"/>
                  </a:lnTo>
                  <a:lnTo>
                    <a:pt x="1120" y="67"/>
                  </a:lnTo>
                  <a:lnTo>
                    <a:pt x="1120" y="67"/>
                  </a:lnTo>
                  <a:lnTo>
                    <a:pt x="1121" y="65"/>
                  </a:lnTo>
                  <a:lnTo>
                    <a:pt x="1121" y="65"/>
                  </a:lnTo>
                  <a:lnTo>
                    <a:pt x="1122" y="63"/>
                  </a:lnTo>
                  <a:lnTo>
                    <a:pt x="1122" y="61"/>
                  </a:lnTo>
                  <a:lnTo>
                    <a:pt x="1123" y="60"/>
                  </a:lnTo>
                  <a:lnTo>
                    <a:pt x="1123" y="57"/>
                  </a:lnTo>
                  <a:lnTo>
                    <a:pt x="1124" y="56"/>
                  </a:lnTo>
                  <a:lnTo>
                    <a:pt x="1124" y="51"/>
                  </a:lnTo>
                  <a:lnTo>
                    <a:pt x="1125" y="49"/>
                  </a:lnTo>
                  <a:lnTo>
                    <a:pt x="1125" y="46"/>
                  </a:lnTo>
                  <a:lnTo>
                    <a:pt x="1126" y="45"/>
                  </a:lnTo>
                  <a:lnTo>
                    <a:pt x="1126" y="45"/>
                  </a:lnTo>
                  <a:lnTo>
                    <a:pt x="1127" y="48"/>
                  </a:lnTo>
                  <a:lnTo>
                    <a:pt x="1127" y="50"/>
                  </a:lnTo>
                  <a:lnTo>
                    <a:pt x="1128" y="53"/>
                  </a:lnTo>
                  <a:lnTo>
                    <a:pt x="1128" y="56"/>
                  </a:lnTo>
                  <a:lnTo>
                    <a:pt x="1129" y="56"/>
                  </a:lnTo>
                  <a:lnTo>
                    <a:pt x="1129" y="63"/>
                  </a:lnTo>
                  <a:lnTo>
                    <a:pt x="1130" y="60"/>
                  </a:lnTo>
                  <a:lnTo>
                    <a:pt x="1130" y="68"/>
                  </a:lnTo>
                  <a:lnTo>
                    <a:pt x="1131" y="67"/>
                  </a:lnTo>
                  <a:lnTo>
                    <a:pt x="1131" y="70"/>
                  </a:lnTo>
                  <a:lnTo>
                    <a:pt x="1132" y="70"/>
                  </a:lnTo>
                  <a:lnTo>
                    <a:pt x="1132" y="72"/>
                  </a:lnTo>
                  <a:lnTo>
                    <a:pt x="1133" y="71"/>
                  </a:lnTo>
                  <a:lnTo>
                    <a:pt x="1133" y="65"/>
                  </a:lnTo>
                  <a:lnTo>
                    <a:pt x="1134" y="71"/>
                  </a:lnTo>
                  <a:lnTo>
                    <a:pt x="1134" y="71"/>
                  </a:lnTo>
                  <a:lnTo>
                    <a:pt x="1135" y="69"/>
                  </a:lnTo>
                  <a:lnTo>
                    <a:pt x="1135" y="71"/>
                  </a:lnTo>
                  <a:lnTo>
                    <a:pt x="1136" y="68"/>
                  </a:lnTo>
                  <a:lnTo>
                    <a:pt x="1136" y="68"/>
                  </a:lnTo>
                  <a:lnTo>
                    <a:pt x="1137" y="68"/>
                  </a:lnTo>
                  <a:lnTo>
                    <a:pt x="1137" y="65"/>
                  </a:lnTo>
                  <a:lnTo>
                    <a:pt x="1138" y="64"/>
                  </a:lnTo>
                  <a:lnTo>
                    <a:pt x="1138" y="64"/>
                  </a:lnTo>
                  <a:lnTo>
                    <a:pt x="1139" y="63"/>
                  </a:lnTo>
                  <a:lnTo>
                    <a:pt x="1139" y="63"/>
                  </a:lnTo>
                  <a:lnTo>
                    <a:pt x="1140" y="63"/>
                  </a:lnTo>
                  <a:lnTo>
                    <a:pt x="1140" y="64"/>
                  </a:lnTo>
                  <a:lnTo>
                    <a:pt x="1141" y="69"/>
                  </a:lnTo>
                  <a:lnTo>
                    <a:pt x="1141" y="72"/>
                  </a:lnTo>
                  <a:lnTo>
                    <a:pt x="1142" y="80"/>
                  </a:lnTo>
                  <a:lnTo>
                    <a:pt x="1142" y="84"/>
                  </a:lnTo>
                  <a:lnTo>
                    <a:pt x="1143" y="88"/>
                  </a:lnTo>
                  <a:lnTo>
                    <a:pt x="1143" y="91"/>
                  </a:lnTo>
                  <a:lnTo>
                    <a:pt x="1144" y="90"/>
                  </a:lnTo>
                  <a:lnTo>
                    <a:pt x="1144" y="90"/>
                  </a:lnTo>
                  <a:lnTo>
                    <a:pt x="1145" y="88"/>
                  </a:lnTo>
                  <a:lnTo>
                    <a:pt x="1145" y="88"/>
                  </a:lnTo>
                  <a:lnTo>
                    <a:pt x="1146" y="86"/>
                  </a:lnTo>
                  <a:lnTo>
                    <a:pt x="1146" y="88"/>
                  </a:lnTo>
                  <a:lnTo>
                    <a:pt x="1147" y="87"/>
                  </a:lnTo>
                  <a:lnTo>
                    <a:pt x="1147" y="88"/>
                  </a:lnTo>
                  <a:lnTo>
                    <a:pt x="1148" y="88"/>
                  </a:lnTo>
                  <a:lnTo>
                    <a:pt x="1148" y="89"/>
                  </a:lnTo>
                  <a:lnTo>
                    <a:pt x="1149" y="90"/>
                  </a:lnTo>
                  <a:lnTo>
                    <a:pt x="1149" y="92"/>
                  </a:lnTo>
                  <a:lnTo>
                    <a:pt x="1150" y="93"/>
                  </a:lnTo>
                  <a:lnTo>
                    <a:pt x="1150" y="93"/>
                  </a:lnTo>
                  <a:lnTo>
                    <a:pt x="1151" y="91"/>
                  </a:lnTo>
                  <a:lnTo>
                    <a:pt x="1151" y="91"/>
                  </a:lnTo>
                  <a:lnTo>
                    <a:pt x="1152" y="88"/>
                  </a:lnTo>
                  <a:lnTo>
                    <a:pt x="1152" y="88"/>
                  </a:lnTo>
                  <a:lnTo>
                    <a:pt x="1153" y="89"/>
                  </a:lnTo>
                  <a:lnTo>
                    <a:pt x="1153" y="88"/>
                  </a:lnTo>
                  <a:lnTo>
                    <a:pt x="1154" y="93"/>
                  </a:lnTo>
                  <a:lnTo>
                    <a:pt x="1154" y="94"/>
                  </a:lnTo>
                  <a:lnTo>
                    <a:pt x="1154" y="96"/>
                  </a:lnTo>
                  <a:lnTo>
                    <a:pt x="1155" y="99"/>
                  </a:lnTo>
                  <a:lnTo>
                    <a:pt x="1156" y="97"/>
                  </a:lnTo>
                  <a:lnTo>
                    <a:pt x="1156" y="105"/>
                  </a:lnTo>
                  <a:lnTo>
                    <a:pt x="1156" y="105"/>
                  </a:lnTo>
                  <a:lnTo>
                    <a:pt x="1157" y="110"/>
                  </a:lnTo>
                  <a:lnTo>
                    <a:pt x="1158" y="111"/>
                  </a:lnTo>
                  <a:lnTo>
                    <a:pt x="1158" y="114"/>
                  </a:lnTo>
                  <a:lnTo>
                    <a:pt x="1158" y="115"/>
                  </a:lnTo>
                  <a:lnTo>
                    <a:pt x="1159" y="117"/>
                  </a:lnTo>
                  <a:lnTo>
                    <a:pt x="1160" y="120"/>
                  </a:lnTo>
                  <a:lnTo>
                    <a:pt x="1160" y="124"/>
                  </a:lnTo>
                  <a:lnTo>
                    <a:pt x="1160" y="125"/>
                  </a:lnTo>
                  <a:lnTo>
                    <a:pt x="1161" y="130"/>
                  </a:lnTo>
                  <a:lnTo>
                    <a:pt x="1162" y="129"/>
                  </a:lnTo>
                  <a:lnTo>
                    <a:pt x="1162" y="127"/>
                  </a:lnTo>
                  <a:lnTo>
                    <a:pt x="1162" y="126"/>
                  </a:lnTo>
                  <a:lnTo>
                    <a:pt x="1163" y="115"/>
                  </a:lnTo>
                  <a:lnTo>
                    <a:pt x="1164" y="116"/>
                  </a:lnTo>
                  <a:lnTo>
                    <a:pt x="1164" y="115"/>
                  </a:lnTo>
                  <a:lnTo>
                    <a:pt x="1164" y="114"/>
                  </a:lnTo>
                  <a:lnTo>
                    <a:pt x="1165" y="121"/>
                  </a:lnTo>
                  <a:lnTo>
                    <a:pt x="1166" y="119"/>
                  </a:lnTo>
                  <a:lnTo>
                    <a:pt x="1166" y="135"/>
                  </a:lnTo>
                  <a:lnTo>
                    <a:pt x="1166" y="131"/>
                  </a:lnTo>
                  <a:lnTo>
                    <a:pt x="1167" y="151"/>
                  </a:lnTo>
                  <a:lnTo>
                    <a:pt x="1168" y="140"/>
                  </a:lnTo>
                  <a:lnTo>
                    <a:pt x="1168" y="156"/>
                  </a:lnTo>
                  <a:lnTo>
                    <a:pt x="1168" y="150"/>
                  </a:lnTo>
                  <a:lnTo>
                    <a:pt x="1169" y="164"/>
                  </a:lnTo>
                  <a:lnTo>
                    <a:pt x="1170" y="164"/>
                  </a:lnTo>
                  <a:lnTo>
                    <a:pt x="1170" y="173"/>
                  </a:lnTo>
                  <a:lnTo>
                    <a:pt x="1170" y="170"/>
                  </a:lnTo>
                  <a:lnTo>
                    <a:pt x="1171" y="172"/>
                  </a:lnTo>
                  <a:lnTo>
                    <a:pt x="1172" y="165"/>
                  </a:lnTo>
                  <a:lnTo>
                    <a:pt x="1172" y="168"/>
                  </a:lnTo>
                  <a:lnTo>
                    <a:pt x="1172" y="163"/>
                  </a:lnTo>
                  <a:lnTo>
                    <a:pt x="1173" y="166"/>
                  </a:lnTo>
                  <a:lnTo>
                    <a:pt x="1174" y="164"/>
                  </a:lnTo>
                  <a:lnTo>
                    <a:pt x="1174" y="160"/>
                  </a:lnTo>
                  <a:lnTo>
                    <a:pt x="1174" y="160"/>
                  </a:lnTo>
                  <a:lnTo>
                    <a:pt x="1175" y="159"/>
                  </a:lnTo>
                  <a:lnTo>
                    <a:pt x="1176" y="154"/>
                  </a:lnTo>
                  <a:lnTo>
                    <a:pt x="1176" y="161"/>
                  </a:lnTo>
                  <a:lnTo>
                    <a:pt x="1176" y="164"/>
                  </a:lnTo>
                  <a:lnTo>
                    <a:pt x="1177" y="168"/>
                  </a:lnTo>
                  <a:lnTo>
                    <a:pt x="1178" y="158"/>
                  </a:lnTo>
                  <a:lnTo>
                    <a:pt x="1178" y="143"/>
                  </a:lnTo>
                  <a:lnTo>
                    <a:pt x="1178" y="104"/>
                  </a:lnTo>
                  <a:lnTo>
                    <a:pt x="1179" y="86"/>
                  </a:lnTo>
                  <a:lnTo>
                    <a:pt x="1179" y="57"/>
                  </a:lnTo>
                  <a:lnTo>
                    <a:pt x="1180" y="64"/>
                  </a:lnTo>
                  <a:lnTo>
                    <a:pt x="1180" y="87"/>
                  </a:lnTo>
                  <a:lnTo>
                    <a:pt x="1181" y="85"/>
                  </a:lnTo>
                  <a:lnTo>
                    <a:pt x="1181" y="73"/>
                  </a:lnTo>
                  <a:lnTo>
                    <a:pt x="1182" y="74"/>
                  </a:lnTo>
                  <a:lnTo>
                    <a:pt x="1182" y="70"/>
                  </a:lnTo>
                  <a:lnTo>
                    <a:pt x="1183" y="71"/>
                  </a:lnTo>
                  <a:lnTo>
                    <a:pt x="1183" y="74"/>
                  </a:lnTo>
                  <a:lnTo>
                    <a:pt x="1184" y="73"/>
                  </a:lnTo>
                  <a:lnTo>
                    <a:pt x="1184" y="74"/>
                  </a:lnTo>
                  <a:lnTo>
                    <a:pt x="1185" y="73"/>
                  </a:lnTo>
                  <a:lnTo>
                    <a:pt x="1185" y="73"/>
                  </a:lnTo>
                  <a:lnTo>
                    <a:pt x="1186" y="72"/>
                  </a:lnTo>
                  <a:lnTo>
                    <a:pt x="1186" y="74"/>
                  </a:lnTo>
                  <a:lnTo>
                    <a:pt x="1187" y="73"/>
                  </a:lnTo>
                  <a:lnTo>
                    <a:pt x="1187" y="79"/>
                  </a:lnTo>
                  <a:lnTo>
                    <a:pt x="1188" y="77"/>
                  </a:lnTo>
                  <a:lnTo>
                    <a:pt x="1188" y="81"/>
                  </a:lnTo>
                  <a:lnTo>
                    <a:pt x="1189" y="79"/>
                  </a:lnTo>
                  <a:lnTo>
                    <a:pt x="1189" y="80"/>
                  </a:lnTo>
                  <a:lnTo>
                    <a:pt x="1190" y="80"/>
                  </a:lnTo>
                  <a:lnTo>
                    <a:pt x="1190" y="74"/>
                  </a:lnTo>
                  <a:lnTo>
                    <a:pt x="1191" y="75"/>
                  </a:lnTo>
                  <a:lnTo>
                    <a:pt x="1191" y="63"/>
                  </a:lnTo>
                  <a:lnTo>
                    <a:pt x="1192" y="63"/>
                  </a:lnTo>
                  <a:lnTo>
                    <a:pt x="1192" y="61"/>
                  </a:lnTo>
                  <a:lnTo>
                    <a:pt x="1193" y="61"/>
                  </a:lnTo>
                  <a:lnTo>
                    <a:pt x="1193" y="61"/>
                  </a:lnTo>
                  <a:lnTo>
                    <a:pt x="1194" y="60"/>
                  </a:lnTo>
                  <a:lnTo>
                    <a:pt x="1194" y="59"/>
                  </a:lnTo>
                  <a:lnTo>
                    <a:pt x="1195" y="59"/>
                  </a:lnTo>
                  <a:lnTo>
                    <a:pt x="1195" y="59"/>
                  </a:lnTo>
                  <a:lnTo>
                    <a:pt x="1196" y="62"/>
                  </a:lnTo>
                  <a:lnTo>
                    <a:pt x="1196" y="62"/>
                  </a:lnTo>
                  <a:lnTo>
                    <a:pt x="1197" y="66"/>
                  </a:lnTo>
                  <a:lnTo>
                    <a:pt x="1197" y="67"/>
                  </a:lnTo>
                  <a:lnTo>
                    <a:pt x="1198" y="70"/>
                  </a:lnTo>
                  <a:lnTo>
                    <a:pt x="1198" y="71"/>
                  </a:lnTo>
                  <a:lnTo>
                    <a:pt x="1199" y="75"/>
                  </a:lnTo>
                  <a:lnTo>
                    <a:pt x="1199" y="73"/>
                  </a:lnTo>
                  <a:lnTo>
                    <a:pt x="1200" y="75"/>
                  </a:lnTo>
                  <a:lnTo>
                    <a:pt x="1200" y="75"/>
                  </a:lnTo>
                  <a:lnTo>
                    <a:pt x="1201" y="71"/>
                  </a:lnTo>
                  <a:lnTo>
                    <a:pt x="1201" y="73"/>
                  </a:lnTo>
                  <a:lnTo>
                    <a:pt x="1202" y="70"/>
                  </a:lnTo>
                  <a:lnTo>
                    <a:pt x="1202" y="71"/>
                  </a:lnTo>
                  <a:lnTo>
                    <a:pt x="1203" y="71"/>
                  </a:lnTo>
                  <a:lnTo>
                    <a:pt x="1203" y="71"/>
                  </a:lnTo>
                  <a:lnTo>
                    <a:pt x="1204" y="69"/>
                  </a:lnTo>
                  <a:lnTo>
                    <a:pt x="1204" y="67"/>
                  </a:lnTo>
                  <a:lnTo>
                    <a:pt x="1205" y="64"/>
                  </a:lnTo>
                  <a:lnTo>
                    <a:pt x="1205" y="62"/>
                  </a:lnTo>
                  <a:lnTo>
                    <a:pt x="1206" y="64"/>
                  </a:lnTo>
                  <a:lnTo>
                    <a:pt x="1206" y="67"/>
                  </a:lnTo>
                  <a:lnTo>
                    <a:pt x="1207" y="66"/>
                  </a:lnTo>
                  <a:lnTo>
                    <a:pt x="1207" y="65"/>
                  </a:lnTo>
                  <a:lnTo>
                    <a:pt x="1208" y="73"/>
                  </a:lnTo>
                  <a:lnTo>
                    <a:pt x="1208" y="77"/>
                  </a:lnTo>
                  <a:lnTo>
                    <a:pt x="1209" y="75"/>
                  </a:lnTo>
                  <a:lnTo>
                    <a:pt x="1209" y="77"/>
                  </a:lnTo>
                  <a:lnTo>
                    <a:pt x="1210" y="76"/>
                  </a:lnTo>
                  <a:lnTo>
                    <a:pt x="1210" y="76"/>
                  </a:lnTo>
                  <a:lnTo>
                    <a:pt x="1211" y="75"/>
                  </a:lnTo>
                  <a:lnTo>
                    <a:pt x="1211" y="75"/>
                  </a:lnTo>
                  <a:lnTo>
                    <a:pt x="1212" y="74"/>
                  </a:lnTo>
                  <a:lnTo>
                    <a:pt x="1212" y="77"/>
                  </a:lnTo>
                  <a:lnTo>
                    <a:pt x="1213" y="79"/>
                  </a:lnTo>
                  <a:lnTo>
                    <a:pt x="1213" y="82"/>
                  </a:lnTo>
                  <a:lnTo>
                    <a:pt x="1214" y="86"/>
                  </a:lnTo>
                  <a:lnTo>
                    <a:pt x="1214" y="82"/>
                  </a:lnTo>
                  <a:lnTo>
                    <a:pt x="1215" y="86"/>
                  </a:lnTo>
                  <a:lnTo>
                    <a:pt x="1215" y="80"/>
                  </a:lnTo>
                  <a:lnTo>
                    <a:pt x="1216" y="79"/>
                  </a:lnTo>
                  <a:lnTo>
                    <a:pt x="1216" y="82"/>
                  </a:lnTo>
                  <a:lnTo>
                    <a:pt x="1216" y="82"/>
                  </a:lnTo>
                  <a:lnTo>
                    <a:pt x="1217" y="84"/>
                  </a:lnTo>
                  <a:lnTo>
                    <a:pt x="1218" y="85"/>
                  </a:lnTo>
                  <a:lnTo>
                    <a:pt x="1218" y="86"/>
                  </a:lnTo>
                  <a:lnTo>
                    <a:pt x="1218" y="86"/>
                  </a:lnTo>
                  <a:lnTo>
                    <a:pt x="1219" y="87"/>
                  </a:lnTo>
                  <a:lnTo>
                    <a:pt x="1220" y="85"/>
                  </a:lnTo>
                  <a:lnTo>
                    <a:pt x="1220" y="87"/>
                  </a:lnTo>
                  <a:lnTo>
                    <a:pt x="1220" y="83"/>
                  </a:lnTo>
                  <a:lnTo>
                    <a:pt x="1221" y="86"/>
                  </a:lnTo>
                  <a:lnTo>
                    <a:pt x="1222" y="89"/>
                  </a:lnTo>
                  <a:lnTo>
                    <a:pt x="1222" y="93"/>
                  </a:lnTo>
                  <a:lnTo>
                    <a:pt x="1222" y="95"/>
                  </a:lnTo>
                  <a:lnTo>
                    <a:pt x="1223" y="97"/>
                  </a:lnTo>
                  <a:lnTo>
                    <a:pt x="1224" y="97"/>
                  </a:lnTo>
                  <a:lnTo>
                    <a:pt x="1224" y="98"/>
                  </a:lnTo>
                  <a:lnTo>
                    <a:pt x="1224" y="100"/>
                  </a:lnTo>
                  <a:lnTo>
                    <a:pt x="1225" y="99"/>
                  </a:lnTo>
                  <a:lnTo>
                    <a:pt x="1226" y="101"/>
                  </a:lnTo>
                  <a:lnTo>
                    <a:pt x="1226" y="102"/>
                  </a:lnTo>
                  <a:lnTo>
                    <a:pt x="1226" y="100"/>
                  </a:lnTo>
                  <a:lnTo>
                    <a:pt x="1227" y="103"/>
                  </a:lnTo>
                  <a:lnTo>
                    <a:pt x="1228" y="102"/>
                  </a:lnTo>
                  <a:lnTo>
                    <a:pt x="1228" y="102"/>
                  </a:lnTo>
                  <a:lnTo>
                    <a:pt x="1228" y="102"/>
                  </a:lnTo>
                  <a:lnTo>
                    <a:pt x="1229" y="101"/>
                  </a:lnTo>
                  <a:lnTo>
                    <a:pt x="1230" y="100"/>
                  </a:lnTo>
                  <a:lnTo>
                    <a:pt x="1230" y="100"/>
                  </a:lnTo>
                  <a:lnTo>
                    <a:pt x="1230" y="101"/>
                  </a:lnTo>
                  <a:lnTo>
                    <a:pt x="1231" y="101"/>
                  </a:lnTo>
                  <a:lnTo>
                    <a:pt x="1232" y="104"/>
                  </a:lnTo>
                  <a:lnTo>
                    <a:pt x="1232" y="100"/>
                  </a:lnTo>
                  <a:lnTo>
                    <a:pt x="1232" y="103"/>
                  </a:lnTo>
                  <a:lnTo>
                    <a:pt x="1233" y="93"/>
                  </a:lnTo>
                  <a:lnTo>
                    <a:pt x="1234" y="92"/>
                  </a:lnTo>
                  <a:lnTo>
                    <a:pt x="1234" y="84"/>
                  </a:lnTo>
                  <a:lnTo>
                    <a:pt x="1234" y="83"/>
                  </a:lnTo>
                  <a:lnTo>
                    <a:pt x="1235" y="81"/>
                  </a:lnTo>
                  <a:lnTo>
                    <a:pt x="1236" y="83"/>
                  </a:lnTo>
                  <a:lnTo>
                    <a:pt x="1236" y="85"/>
                  </a:lnTo>
                  <a:lnTo>
                    <a:pt x="1236" y="87"/>
                  </a:lnTo>
                  <a:lnTo>
                    <a:pt x="1237" y="90"/>
                  </a:lnTo>
                  <a:lnTo>
                    <a:pt x="1238" y="90"/>
                  </a:lnTo>
                  <a:lnTo>
                    <a:pt x="1238" y="91"/>
                  </a:lnTo>
                  <a:lnTo>
                    <a:pt x="1238" y="90"/>
                  </a:lnTo>
                  <a:lnTo>
                    <a:pt x="1239" y="88"/>
                  </a:lnTo>
                  <a:lnTo>
                    <a:pt x="1240" y="89"/>
                  </a:lnTo>
                  <a:lnTo>
                    <a:pt x="1240" y="85"/>
                  </a:lnTo>
                  <a:lnTo>
                    <a:pt x="1240" y="83"/>
                  </a:lnTo>
                  <a:lnTo>
                    <a:pt x="1241" y="82"/>
                  </a:lnTo>
                  <a:lnTo>
                    <a:pt x="1241" y="77"/>
                  </a:lnTo>
                  <a:lnTo>
                    <a:pt x="1242" y="79"/>
                  </a:lnTo>
                  <a:lnTo>
                    <a:pt x="1242" y="77"/>
                  </a:lnTo>
                  <a:lnTo>
                    <a:pt x="1243" y="77"/>
                  </a:lnTo>
                  <a:lnTo>
                    <a:pt x="1243" y="78"/>
                  </a:lnTo>
                  <a:lnTo>
                    <a:pt x="1244" y="74"/>
                  </a:lnTo>
                  <a:lnTo>
                    <a:pt x="1244" y="75"/>
                  </a:lnTo>
                  <a:lnTo>
                    <a:pt x="1245" y="73"/>
                  </a:lnTo>
                  <a:lnTo>
                    <a:pt x="1245" y="71"/>
                  </a:lnTo>
                  <a:lnTo>
                    <a:pt x="1246" y="73"/>
                  </a:lnTo>
                  <a:lnTo>
                    <a:pt x="1246" y="74"/>
                  </a:lnTo>
                  <a:lnTo>
                    <a:pt x="1247" y="80"/>
                  </a:lnTo>
                  <a:lnTo>
                    <a:pt x="1247" y="82"/>
                  </a:lnTo>
                  <a:lnTo>
                    <a:pt x="1248" y="89"/>
                  </a:lnTo>
                  <a:lnTo>
                    <a:pt x="1248" y="85"/>
                  </a:lnTo>
                  <a:lnTo>
                    <a:pt x="1249" y="91"/>
                  </a:lnTo>
                  <a:lnTo>
                    <a:pt x="1249" y="86"/>
                  </a:lnTo>
                  <a:lnTo>
                    <a:pt x="1250" y="89"/>
                  </a:lnTo>
                  <a:lnTo>
                    <a:pt x="1250" y="88"/>
                  </a:lnTo>
                  <a:lnTo>
                    <a:pt x="1251" y="89"/>
                  </a:lnTo>
                  <a:lnTo>
                    <a:pt x="1251" y="91"/>
                  </a:lnTo>
                  <a:lnTo>
                    <a:pt x="1252" y="90"/>
                  </a:lnTo>
                  <a:lnTo>
                    <a:pt x="1252" y="91"/>
                  </a:lnTo>
                  <a:lnTo>
                    <a:pt x="1253" y="90"/>
                  </a:lnTo>
                  <a:lnTo>
                    <a:pt x="1253" y="90"/>
                  </a:lnTo>
                  <a:lnTo>
                    <a:pt x="1254" y="87"/>
                  </a:lnTo>
                  <a:lnTo>
                    <a:pt x="1254" y="91"/>
                  </a:lnTo>
                  <a:lnTo>
                    <a:pt x="1255" y="87"/>
                  </a:lnTo>
                  <a:lnTo>
                    <a:pt x="1255" y="97"/>
                  </a:lnTo>
                  <a:lnTo>
                    <a:pt x="1256" y="97"/>
                  </a:lnTo>
                  <a:lnTo>
                    <a:pt x="1256" y="104"/>
                  </a:lnTo>
                  <a:lnTo>
                    <a:pt x="1257" y="105"/>
                  </a:lnTo>
                  <a:lnTo>
                    <a:pt x="1257" y="107"/>
                  </a:lnTo>
                  <a:lnTo>
                    <a:pt x="1258" y="107"/>
                  </a:lnTo>
                  <a:lnTo>
                    <a:pt x="1258" y="107"/>
                  </a:lnTo>
                  <a:lnTo>
                    <a:pt x="1259" y="107"/>
                  </a:lnTo>
                  <a:lnTo>
                    <a:pt x="1259" y="107"/>
                  </a:lnTo>
                  <a:lnTo>
                    <a:pt x="1260" y="105"/>
                  </a:lnTo>
                  <a:lnTo>
                    <a:pt x="1260" y="103"/>
                  </a:lnTo>
                  <a:lnTo>
                    <a:pt x="1261" y="108"/>
                  </a:lnTo>
                  <a:lnTo>
                    <a:pt x="1261" y="104"/>
                  </a:lnTo>
                  <a:lnTo>
                    <a:pt x="1262" y="108"/>
                  </a:lnTo>
                  <a:lnTo>
                    <a:pt x="1263" y="106"/>
                  </a:lnTo>
                  <a:lnTo>
                    <a:pt x="1263" y="105"/>
                  </a:lnTo>
                  <a:lnTo>
                    <a:pt x="1263" y="106"/>
                  </a:lnTo>
                  <a:lnTo>
                    <a:pt x="1264" y="108"/>
                  </a:lnTo>
                  <a:lnTo>
                    <a:pt x="1265" y="108"/>
                  </a:lnTo>
                  <a:lnTo>
                    <a:pt x="1265" y="112"/>
                  </a:lnTo>
                  <a:lnTo>
                    <a:pt x="1265" y="116"/>
                  </a:lnTo>
                  <a:lnTo>
                    <a:pt x="1266" y="117"/>
                  </a:lnTo>
                  <a:lnTo>
                    <a:pt x="1266" y="132"/>
                  </a:lnTo>
                  <a:lnTo>
                    <a:pt x="1267" y="128"/>
                  </a:lnTo>
                  <a:lnTo>
                    <a:pt x="1267" y="145"/>
                  </a:lnTo>
                  <a:lnTo>
                    <a:pt x="1268" y="129"/>
                  </a:lnTo>
                  <a:lnTo>
                    <a:pt x="1268" y="125"/>
                  </a:lnTo>
                  <a:lnTo>
                    <a:pt x="1269" y="116"/>
                  </a:lnTo>
                  <a:lnTo>
                    <a:pt x="1269" y="99"/>
                  </a:lnTo>
                  <a:lnTo>
                    <a:pt x="1270" y="102"/>
                  </a:lnTo>
                  <a:lnTo>
                    <a:pt x="1270" y="98"/>
                  </a:lnTo>
                  <a:lnTo>
                    <a:pt x="1271" y="98"/>
                  </a:lnTo>
                  <a:lnTo>
                    <a:pt x="1271" y="97"/>
                  </a:lnTo>
                  <a:lnTo>
                    <a:pt x="1272" y="95"/>
                  </a:lnTo>
                  <a:lnTo>
                    <a:pt x="1272" y="79"/>
                  </a:lnTo>
                  <a:lnTo>
                    <a:pt x="1273" y="74"/>
                  </a:lnTo>
                  <a:lnTo>
                    <a:pt x="1273" y="55"/>
                  </a:lnTo>
                  <a:lnTo>
                    <a:pt x="1274" y="58"/>
                  </a:lnTo>
                  <a:lnTo>
                    <a:pt x="1274" y="56"/>
                  </a:lnTo>
                  <a:lnTo>
                    <a:pt x="1275" y="56"/>
                  </a:lnTo>
                  <a:lnTo>
                    <a:pt x="1275" y="54"/>
                  </a:lnTo>
                  <a:lnTo>
                    <a:pt x="1276" y="55"/>
                  </a:lnTo>
                  <a:lnTo>
                    <a:pt x="1276" y="60"/>
                  </a:lnTo>
                  <a:lnTo>
                    <a:pt x="1277" y="56"/>
                  </a:lnTo>
                  <a:lnTo>
                    <a:pt x="1277" y="63"/>
                  </a:lnTo>
                  <a:lnTo>
                    <a:pt x="1278" y="72"/>
                  </a:lnTo>
                  <a:lnTo>
                    <a:pt x="1278" y="77"/>
                  </a:lnTo>
                  <a:lnTo>
                    <a:pt x="1279" y="99"/>
                  </a:lnTo>
                  <a:lnTo>
                    <a:pt x="1279" y="100"/>
                  </a:lnTo>
                  <a:lnTo>
                    <a:pt x="1280" y="109"/>
                  </a:lnTo>
                  <a:lnTo>
                    <a:pt x="1280" y="103"/>
                  </a:lnTo>
                  <a:lnTo>
                    <a:pt x="1281" y="105"/>
                  </a:lnTo>
                  <a:lnTo>
                    <a:pt x="1281" y="97"/>
                  </a:lnTo>
                  <a:lnTo>
                    <a:pt x="1282" y="101"/>
                  </a:lnTo>
                  <a:lnTo>
                    <a:pt x="1282" y="101"/>
                  </a:lnTo>
                  <a:lnTo>
                    <a:pt x="1283" y="104"/>
                  </a:lnTo>
                  <a:lnTo>
                    <a:pt x="1283" y="104"/>
                  </a:lnTo>
                  <a:lnTo>
                    <a:pt x="1284" y="107"/>
                  </a:lnTo>
                  <a:lnTo>
                    <a:pt x="1284" y="103"/>
                  </a:lnTo>
                  <a:lnTo>
                    <a:pt x="1285" y="105"/>
                  </a:lnTo>
                  <a:lnTo>
                    <a:pt x="1285" y="103"/>
                  </a:lnTo>
                  <a:lnTo>
                    <a:pt x="1286" y="106"/>
                  </a:lnTo>
                  <a:lnTo>
                    <a:pt x="1286" y="103"/>
                  </a:lnTo>
                  <a:lnTo>
                    <a:pt x="1287" y="109"/>
                  </a:lnTo>
                  <a:lnTo>
                    <a:pt x="1287" y="109"/>
                  </a:lnTo>
                  <a:lnTo>
                    <a:pt x="1288" y="113"/>
                  </a:lnTo>
                  <a:lnTo>
                    <a:pt x="1288" y="113"/>
                  </a:lnTo>
                  <a:lnTo>
                    <a:pt x="1289" y="117"/>
                  </a:lnTo>
                  <a:lnTo>
                    <a:pt x="1289" y="121"/>
                  </a:lnTo>
                  <a:lnTo>
                    <a:pt x="1290" y="112"/>
                  </a:lnTo>
                  <a:lnTo>
                    <a:pt x="1290" y="111"/>
                  </a:lnTo>
                  <a:lnTo>
                    <a:pt x="1291" y="103"/>
                  </a:lnTo>
                  <a:lnTo>
                    <a:pt x="1291" y="102"/>
                  </a:lnTo>
                  <a:lnTo>
                    <a:pt x="1292" y="105"/>
                  </a:lnTo>
                  <a:lnTo>
                    <a:pt x="1292" y="107"/>
                  </a:lnTo>
                  <a:lnTo>
                    <a:pt x="1293" y="103"/>
                  </a:lnTo>
                  <a:lnTo>
                    <a:pt x="1293" y="109"/>
                  </a:lnTo>
                  <a:lnTo>
                    <a:pt x="1294" y="106"/>
                  </a:lnTo>
                  <a:lnTo>
                    <a:pt x="1294" y="112"/>
                  </a:lnTo>
                  <a:lnTo>
                    <a:pt x="1295" y="111"/>
                  </a:lnTo>
                  <a:lnTo>
                    <a:pt x="1295" y="113"/>
                  </a:lnTo>
                  <a:lnTo>
                    <a:pt x="1296" y="115"/>
                  </a:lnTo>
                  <a:lnTo>
                    <a:pt x="1296" y="113"/>
                  </a:lnTo>
                  <a:lnTo>
                    <a:pt x="1297" y="122"/>
                  </a:lnTo>
                  <a:lnTo>
                    <a:pt x="1297" y="121"/>
                  </a:lnTo>
                  <a:lnTo>
                    <a:pt x="1298" y="131"/>
                  </a:lnTo>
                  <a:lnTo>
                    <a:pt x="1298" y="131"/>
                  </a:lnTo>
                  <a:lnTo>
                    <a:pt x="1299" y="136"/>
                  </a:lnTo>
                  <a:lnTo>
                    <a:pt x="1299" y="134"/>
                  </a:lnTo>
                  <a:lnTo>
                    <a:pt x="1300" y="132"/>
                  </a:lnTo>
                  <a:lnTo>
                    <a:pt x="1300" y="128"/>
                  </a:lnTo>
                  <a:lnTo>
                    <a:pt x="1301" y="126"/>
                  </a:lnTo>
                  <a:lnTo>
                    <a:pt x="1301" y="124"/>
                  </a:lnTo>
                  <a:lnTo>
                    <a:pt x="1302" y="125"/>
                  </a:lnTo>
                  <a:lnTo>
                    <a:pt x="1302" y="125"/>
                  </a:lnTo>
                  <a:lnTo>
                    <a:pt x="1303" y="130"/>
                  </a:lnTo>
                  <a:lnTo>
                    <a:pt x="1303" y="131"/>
                  </a:lnTo>
                  <a:lnTo>
                    <a:pt x="1303" y="135"/>
                  </a:lnTo>
                  <a:lnTo>
                    <a:pt x="1304" y="135"/>
                  </a:lnTo>
                  <a:lnTo>
                    <a:pt x="1305" y="137"/>
                  </a:lnTo>
                  <a:lnTo>
                    <a:pt x="1305" y="132"/>
                  </a:lnTo>
                  <a:lnTo>
                    <a:pt x="1305" y="133"/>
                  </a:lnTo>
                  <a:lnTo>
                    <a:pt x="1306" y="127"/>
                  </a:lnTo>
                  <a:lnTo>
                    <a:pt x="1307" y="127"/>
                  </a:lnTo>
                  <a:lnTo>
                    <a:pt x="1307" y="127"/>
                  </a:lnTo>
                  <a:lnTo>
                    <a:pt x="1307" y="125"/>
                  </a:lnTo>
                  <a:lnTo>
                    <a:pt x="1308" y="128"/>
                  </a:lnTo>
                  <a:lnTo>
                    <a:pt x="1309" y="126"/>
                  </a:lnTo>
                  <a:lnTo>
                    <a:pt x="1309" y="127"/>
                  </a:lnTo>
                  <a:lnTo>
                    <a:pt x="1309" y="128"/>
                  </a:lnTo>
                  <a:lnTo>
                    <a:pt x="1310" y="127"/>
                  </a:lnTo>
                  <a:lnTo>
                    <a:pt x="1311" y="129"/>
                  </a:lnTo>
                  <a:lnTo>
                    <a:pt x="1311" y="130"/>
                  </a:lnTo>
                  <a:lnTo>
                    <a:pt x="1311" y="129"/>
                  </a:lnTo>
                  <a:lnTo>
                    <a:pt x="1312" y="131"/>
                  </a:lnTo>
                  <a:lnTo>
                    <a:pt x="1313" y="128"/>
                  </a:lnTo>
                  <a:lnTo>
                    <a:pt x="1313" y="123"/>
                  </a:lnTo>
                  <a:lnTo>
                    <a:pt x="1313" y="115"/>
                  </a:lnTo>
                  <a:lnTo>
                    <a:pt x="1314" y="102"/>
                  </a:lnTo>
                  <a:lnTo>
                    <a:pt x="1315" y="93"/>
                  </a:lnTo>
                  <a:lnTo>
                    <a:pt x="1315" y="84"/>
                  </a:lnTo>
                  <a:lnTo>
                    <a:pt x="1315" y="74"/>
                  </a:lnTo>
                  <a:lnTo>
                    <a:pt x="1316" y="76"/>
                  </a:lnTo>
                  <a:lnTo>
                    <a:pt x="1317" y="102"/>
                  </a:lnTo>
                  <a:lnTo>
                    <a:pt x="1317" y="103"/>
                  </a:lnTo>
                  <a:lnTo>
                    <a:pt x="1317" y="113"/>
                  </a:lnTo>
                  <a:lnTo>
                    <a:pt x="1318" y="113"/>
                  </a:lnTo>
                  <a:lnTo>
                    <a:pt x="1319" y="116"/>
                  </a:lnTo>
                  <a:lnTo>
                    <a:pt x="1319" y="112"/>
                  </a:lnTo>
                  <a:lnTo>
                    <a:pt x="1319" y="114"/>
                  </a:lnTo>
                  <a:lnTo>
                    <a:pt x="1320" y="111"/>
                  </a:lnTo>
                  <a:lnTo>
                    <a:pt x="1321" y="111"/>
                  </a:lnTo>
                  <a:lnTo>
                    <a:pt x="1321" y="108"/>
                  </a:lnTo>
                  <a:lnTo>
                    <a:pt x="1321" y="108"/>
                  </a:lnTo>
                  <a:lnTo>
                    <a:pt x="1322" y="106"/>
                  </a:lnTo>
                  <a:lnTo>
                    <a:pt x="1323" y="108"/>
                  </a:lnTo>
                  <a:lnTo>
                    <a:pt x="1323" y="107"/>
                  </a:lnTo>
                  <a:lnTo>
                    <a:pt x="1323" y="104"/>
                  </a:lnTo>
                  <a:lnTo>
                    <a:pt x="1324" y="104"/>
                  </a:lnTo>
                  <a:lnTo>
                    <a:pt x="1325" y="100"/>
                  </a:lnTo>
                  <a:lnTo>
                    <a:pt x="1325" y="99"/>
                  </a:lnTo>
                  <a:lnTo>
                    <a:pt x="1325" y="98"/>
                  </a:lnTo>
                  <a:lnTo>
                    <a:pt x="1326" y="98"/>
                  </a:lnTo>
                  <a:lnTo>
                    <a:pt x="1327" y="96"/>
                  </a:lnTo>
                  <a:lnTo>
                    <a:pt x="1327" y="96"/>
                  </a:lnTo>
                  <a:lnTo>
                    <a:pt x="1327" y="93"/>
                  </a:lnTo>
                  <a:lnTo>
                    <a:pt x="1328" y="93"/>
                  </a:lnTo>
                  <a:lnTo>
                    <a:pt x="1328" y="94"/>
                  </a:lnTo>
                  <a:lnTo>
                    <a:pt x="1329" y="94"/>
                  </a:lnTo>
                  <a:lnTo>
                    <a:pt x="1329" y="95"/>
                  </a:lnTo>
                  <a:lnTo>
                    <a:pt x="1330" y="85"/>
                  </a:lnTo>
                  <a:lnTo>
                    <a:pt x="1330" y="83"/>
                  </a:lnTo>
                  <a:lnTo>
                    <a:pt x="1331" y="69"/>
                  </a:lnTo>
                  <a:lnTo>
                    <a:pt x="1331" y="69"/>
                  </a:lnTo>
                  <a:lnTo>
                    <a:pt x="1332" y="73"/>
                  </a:lnTo>
                  <a:lnTo>
                    <a:pt x="1332" y="78"/>
                  </a:lnTo>
                  <a:lnTo>
                    <a:pt x="1333" y="79"/>
                  </a:lnTo>
                  <a:lnTo>
                    <a:pt x="1333" y="88"/>
                  </a:lnTo>
                  <a:lnTo>
                    <a:pt x="1334" y="88"/>
                  </a:lnTo>
                  <a:lnTo>
                    <a:pt x="1334" y="93"/>
                  </a:lnTo>
                  <a:lnTo>
                    <a:pt x="1335" y="94"/>
                  </a:lnTo>
                  <a:lnTo>
                    <a:pt x="1335" y="94"/>
                  </a:lnTo>
                  <a:lnTo>
                    <a:pt x="1336" y="95"/>
                  </a:lnTo>
                  <a:lnTo>
                    <a:pt x="1336" y="94"/>
                  </a:lnTo>
                  <a:lnTo>
                    <a:pt x="1337" y="93"/>
                  </a:lnTo>
                  <a:lnTo>
                    <a:pt x="1337" y="93"/>
                  </a:lnTo>
                  <a:lnTo>
                    <a:pt x="1338" y="93"/>
                  </a:lnTo>
                  <a:lnTo>
                    <a:pt x="1338" y="93"/>
                  </a:lnTo>
                  <a:lnTo>
                    <a:pt x="1339" y="95"/>
                  </a:lnTo>
                  <a:lnTo>
                    <a:pt x="1339" y="100"/>
                  </a:lnTo>
                  <a:lnTo>
                    <a:pt x="1340" y="101"/>
                  </a:lnTo>
                  <a:lnTo>
                    <a:pt x="1340" y="105"/>
                  </a:lnTo>
                  <a:lnTo>
                    <a:pt x="1341" y="105"/>
                  </a:lnTo>
                  <a:lnTo>
                    <a:pt x="1341" y="105"/>
                  </a:lnTo>
                  <a:lnTo>
                    <a:pt x="1342" y="104"/>
                  </a:lnTo>
                  <a:lnTo>
                    <a:pt x="1342" y="107"/>
                  </a:lnTo>
                  <a:lnTo>
                    <a:pt x="1343" y="110"/>
                  </a:lnTo>
                  <a:lnTo>
                    <a:pt x="1343" y="115"/>
                  </a:lnTo>
                  <a:lnTo>
                    <a:pt x="1344" y="122"/>
                  </a:lnTo>
                  <a:lnTo>
                    <a:pt x="1344" y="123"/>
                  </a:lnTo>
                  <a:lnTo>
                    <a:pt x="1345" y="129"/>
                  </a:lnTo>
                  <a:lnTo>
                    <a:pt x="1345" y="129"/>
                  </a:lnTo>
                  <a:lnTo>
                    <a:pt x="1346" y="129"/>
                  </a:lnTo>
                  <a:lnTo>
                    <a:pt x="1346" y="129"/>
                  </a:lnTo>
                  <a:lnTo>
                    <a:pt x="1347" y="127"/>
                  </a:lnTo>
                  <a:lnTo>
                    <a:pt x="1347" y="128"/>
                  </a:lnTo>
                  <a:lnTo>
                    <a:pt x="1348" y="127"/>
                  </a:lnTo>
                  <a:lnTo>
                    <a:pt x="1348" y="128"/>
                  </a:lnTo>
                  <a:lnTo>
                    <a:pt x="1349" y="127"/>
                  </a:lnTo>
                  <a:lnTo>
                    <a:pt x="1349" y="125"/>
                  </a:lnTo>
                  <a:lnTo>
                    <a:pt x="1350" y="125"/>
                  </a:lnTo>
                  <a:lnTo>
                    <a:pt x="1350" y="122"/>
                  </a:lnTo>
                  <a:lnTo>
                    <a:pt x="1351" y="123"/>
                  </a:lnTo>
                  <a:lnTo>
                    <a:pt x="1351" y="122"/>
                  </a:lnTo>
                  <a:lnTo>
                    <a:pt x="1352" y="125"/>
                  </a:lnTo>
                  <a:lnTo>
                    <a:pt x="1352" y="125"/>
                  </a:lnTo>
                  <a:lnTo>
                    <a:pt x="1353" y="133"/>
                  </a:lnTo>
                  <a:lnTo>
                    <a:pt x="1353" y="127"/>
                  </a:lnTo>
                  <a:lnTo>
                    <a:pt x="1354" y="137"/>
                  </a:lnTo>
                  <a:lnTo>
                    <a:pt x="1354" y="135"/>
                  </a:lnTo>
                  <a:lnTo>
                    <a:pt x="1355" y="137"/>
                  </a:lnTo>
                  <a:lnTo>
                    <a:pt x="1355" y="141"/>
                  </a:lnTo>
                  <a:lnTo>
                    <a:pt x="1356" y="141"/>
                  </a:lnTo>
                  <a:lnTo>
                    <a:pt x="1356" y="142"/>
                  </a:lnTo>
                  <a:lnTo>
                    <a:pt x="1357" y="143"/>
                  </a:lnTo>
                  <a:lnTo>
                    <a:pt x="1357" y="141"/>
                  </a:lnTo>
                  <a:lnTo>
                    <a:pt x="1358" y="142"/>
                  </a:lnTo>
                  <a:lnTo>
                    <a:pt x="1358" y="142"/>
                  </a:lnTo>
                  <a:lnTo>
                    <a:pt x="1359" y="143"/>
                  </a:lnTo>
                  <a:lnTo>
                    <a:pt x="1359" y="144"/>
                  </a:lnTo>
                  <a:lnTo>
                    <a:pt x="1360" y="146"/>
                  </a:lnTo>
                  <a:lnTo>
                    <a:pt x="1360" y="147"/>
                  </a:lnTo>
                  <a:lnTo>
                    <a:pt x="1361" y="149"/>
                  </a:lnTo>
                  <a:lnTo>
                    <a:pt x="1361" y="149"/>
                  </a:lnTo>
                  <a:lnTo>
                    <a:pt x="1362" y="149"/>
                  </a:lnTo>
                  <a:lnTo>
                    <a:pt x="1362" y="149"/>
                  </a:lnTo>
                  <a:lnTo>
                    <a:pt x="1363" y="146"/>
                  </a:lnTo>
                  <a:lnTo>
                    <a:pt x="1363" y="139"/>
                  </a:lnTo>
                  <a:lnTo>
                    <a:pt x="1364" y="135"/>
                  </a:lnTo>
                  <a:lnTo>
                    <a:pt x="1364" y="122"/>
                  </a:lnTo>
                  <a:lnTo>
                    <a:pt x="1365" y="121"/>
                  </a:lnTo>
                  <a:lnTo>
                    <a:pt x="1365" y="111"/>
                  </a:lnTo>
                  <a:lnTo>
                    <a:pt x="1365" y="114"/>
                  </a:lnTo>
                  <a:lnTo>
                    <a:pt x="1366" y="109"/>
                  </a:lnTo>
                  <a:lnTo>
                    <a:pt x="1367" y="116"/>
                  </a:lnTo>
                  <a:lnTo>
                    <a:pt x="1367" y="113"/>
                  </a:lnTo>
                  <a:lnTo>
                    <a:pt x="1367" y="118"/>
                  </a:lnTo>
                  <a:lnTo>
                    <a:pt x="1368" y="118"/>
                  </a:lnTo>
                  <a:lnTo>
                    <a:pt x="1369" y="115"/>
                  </a:lnTo>
                  <a:lnTo>
                    <a:pt x="1369" y="115"/>
                  </a:lnTo>
                  <a:lnTo>
                    <a:pt x="1369" y="112"/>
                  </a:lnTo>
                  <a:lnTo>
                    <a:pt x="1370" y="111"/>
                  </a:lnTo>
                  <a:lnTo>
                    <a:pt x="1371" y="110"/>
                  </a:lnTo>
                  <a:lnTo>
                    <a:pt x="1371" y="109"/>
                  </a:lnTo>
                  <a:lnTo>
                    <a:pt x="1371" y="110"/>
                  </a:lnTo>
                  <a:lnTo>
                    <a:pt x="1372" y="109"/>
                  </a:lnTo>
                  <a:lnTo>
                    <a:pt x="1373" y="107"/>
                  </a:lnTo>
                  <a:lnTo>
                    <a:pt x="1373" y="105"/>
                  </a:lnTo>
                  <a:lnTo>
                    <a:pt x="1373" y="99"/>
                  </a:lnTo>
                  <a:lnTo>
                    <a:pt x="1374" y="93"/>
                  </a:lnTo>
                  <a:lnTo>
                    <a:pt x="1375" y="86"/>
                  </a:lnTo>
                  <a:lnTo>
                    <a:pt x="1375" y="74"/>
                  </a:lnTo>
                  <a:lnTo>
                    <a:pt x="1375" y="72"/>
                  </a:lnTo>
                  <a:lnTo>
                    <a:pt x="1376" y="64"/>
                  </a:lnTo>
                  <a:lnTo>
                    <a:pt x="1377" y="68"/>
                  </a:lnTo>
                  <a:lnTo>
                    <a:pt x="1377" y="58"/>
                  </a:lnTo>
                  <a:lnTo>
                    <a:pt x="1377" y="69"/>
                  </a:lnTo>
                  <a:lnTo>
                    <a:pt x="1378" y="54"/>
                  </a:lnTo>
                  <a:lnTo>
                    <a:pt x="1379" y="62"/>
                  </a:lnTo>
                  <a:lnTo>
                    <a:pt x="1379" y="61"/>
                  </a:lnTo>
                  <a:lnTo>
                    <a:pt x="1379" y="70"/>
                  </a:lnTo>
                  <a:lnTo>
                    <a:pt x="1380" y="65"/>
                  </a:lnTo>
                  <a:lnTo>
                    <a:pt x="1381" y="77"/>
                  </a:lnTo>
                  <a:lnTo>
                    <a:pt x="1381" y="69"/>
                  </a:lnTo>
                  <a:lnTo>
                    <a:pt x="1381" y="75"/>
                  </a:lnTo>
                  <a:lnTo>
                    <a:pt x="1382" y="76"/>
                  </a:lnTo>
                  <a:lnTo>
                    <a:pt x="1383" y="75"/>
                  </a:lnTo>
                  <a:lnTo>
                    <a:pt x="1383" y="73"/>
                  </a:lnTo>
                  <a:lnTo>
                    <a:pt x="1383" y="73"/>
                  </a:lnTo>
                  <a:lnTo>
                    <a:pt x="1384" y="69"/>
                  </a:lnTo>
                  <a:lnTo>
                    <a:pt x="1385" y="70"/>
                  </a:lnTo>
                  <a:lnTo>
                    <a:pt x="1385" y="69"/>
                  </a:lnTo>
                  <a:lnTo>
                    <a:pt x="1385" y="70"/>
                  </a:lnTo>
                  <a:lnTo>
                    <a:pt x="1386" y="71"/>
                  </a:lnTo>
                  <a:lnTo>
                    <a:pt x="1387" y="72"/>
                  </a:lnTo>
                  <a:lnTo>
                    <a:pt x="1387" y="72"/>
                  </a:lnTo>
                  <a:lnTo>
                    <a:pt x="1387" y="72"/>
                  </a:lnTo>
                  <a:lnTo>
                    <a:pt x="1388" y="68"/>
                  </a:lnTo>
                  <a:lnTo>
                    <a:pt x="1389" y="68"/>
                  </a:lnTo>
                  <a:lnTo>
                    <a:pt x="1389" y="65"/>
                  </a:lnTo>
                  <a:lnTo>
                    <a:pt x="1389" y="62"/>
                  </a:lnTo>
                  <a:lnTo>
                    <a:pt x="1390" y="62"/>
                  </a:lnTo>
                  <a:lnTo>
                    <a:pt x="1390" y="58"/>
                  </a:lnTo>
                  <a:lnTo>
                    <a:pt x="1391" y="59"/>
                  </a:lnTo>
                  <a:lnTo>
                    <a:pt x="1391" y="57"/>
                  </a:lnTo>
                  <a:lnTo>
                    <a:pt x="1392" y="59"/>
                  </a:lnTo>
                  <a:lnTo>
                    <a:pt x="1392" y="58"/>
                  </a:lnTo>
                  <a:lnTo>
                    <a:pt x="1393" y="59"/>
                  </a:lnTo>
                  <a:lnTo>
                    <a:pt x="1393" y="59"/>
                  </a:lnTo>
                  <a:lnTo>
                    <a:pt x="1394" y="58"/>
                  </a:lnTo>
                  <a:lnTo>
                    <a:pt x="1394" y="59"/>
                  </a:lnTo>
                  <a:lnTo>
                    <a:pt x="1395" y="58"/>
                  </a:lnTo>
                  <a:lnTo>
                    <a:pt x="1395" y="60"/>
                  </a:lnTo>
                  <a:lnTo>
                    <a:pt x="1396" y="58"/>
                  </a:lnTo>
                  <a:lnTo>
                    <a:pt x="1396" y="58"/>
                  </a:lnTo>
                  <a:lnTo>
                    <a:pt x="1397" y="56"/>
                  </a:lnTo>
                  <a:lnTo>
                    <a:pt x="1397" y="53"/>
                  </a:lnTo>
                  <a:lnTo>
                    <a:pt x="1398" y="59"/>
                  </a:lnTo>
                  <a:lnTo>
                    <a:pt x="1398" y="59"/>
                  </a:lnTo>
                  <a:lnTo>
                    <a:pt x="1399" y="57"/>
                  </a:lnTo>
                  <a:lnTo>
                    <a:pt x="1399" y="57"/>
                  </a:lnTo>
                  <a:lnTo>
                    <a:pt x="1400" y="48"/>
                  </a:lnTo>
                  <a:lnTo>
                    <a:pt x="1400" y="47"/>
                  </a:lnTo>
                  <a:lnTo>
                    <a:pt x="1401" y="49"/>
                  </a:lnTo>
                  <a:lnTo>
                    <a:pt x="1401" y="48"/>
                  </a:lnTo>
                  <a:lnTo>
                    <a:pt x="1402" y="51"/>
                  </a:lnTo>
                  <a:lnTo>
                    <a:pt x="1402" y="53"/>
                  </a:lnTo>
                  <a:lnTo>
                    <a:pt x="1403" y="58"/>
                  </a:lnTo>
                  <a:lnTo>
                    <a:pt x="1403" y="57"/>
                  </a:lnTo>
                  <a:lnTo>
                    <a:pt x="1404" y="58"/>
                  </a:lnTo>
                  <a:lnTo>
                    <a:pt x="1404" y="52"/>
                  </a:lnTo>
                  <a:lnTo>
                    <a:pt x="1405" y="53"/>
                  </a:lnTo>
                  <a:lnTo>
                    <a:pt x="1405" y="50"/>
                  </a:lnTo>
                  <a:lnTo>
                    <a:pt x="1406" y="49"/>
                  </a:lnTo>
                  <a:lnTo>
                    <a:pt x="1406" y="53"/>
                  </a:lnTo>
                  <a:lnTo>
                    <a:pt x="1407" y="55"/>
                  </a:lnTo>
                  <a:lnTo>
                    <a:pt x="1407" y="54"/>
                  </a:lnTo>
                  <a:lnTo>
                    <a:pt x="1408" y="53"/>
                  </a:lnTo>
                  <a:lnTo>
                    <a:pt x="1408" y="47"/>
                  </a:lnTo>
                  <a:lnTo>
                    <a:pt x="1409" y="48"/>
                  </a:lnTo>
                  <a:lnTo>
                    <a:pt x="1409" y="48"/>
                  </a:lnTo>
                  <a:lnTo>
                    <a:pt x="1410" y="50"/>
                  </a:lnTo>
                  <a:lnTo>
                    <a:pt x="1410" y="56"/>
                  </a:lnTo>
                  <a:lnTo>
                    <a:pt x="1411" y="57"/>
                  </a:lnTo>
                  <a:lnTo>
                    <a:pt x="1411" y="63"/>
                  </a:lnTo>
                  <a:lnTo>
                    <a:pt x="1412" y="63"/>
                  </a:lnTo>
                  <a:lnTo>
                    <a:pt x="1412" y="62"/>
                  </a:lnTo>
                  <a:lnTo>
                    <a:pt x="1413" y="61"/>
                  </a:lnTo>
                  <a:lnTo>
                    <a:pt x="1413" y="63"/>
                  </a:lnTo>
                  <a:lnTo>
                    <a:pt x="1414" y="61"/>
                  </a:lnTo>
                  <a:lnTo>
                    <a:pt x="1414" y="72"/>
                  </a:lnTo>
                  <a:lnTo>
                    <a:pt x="1415" y="72"/>
                  </a:lnTo>
                  <a:lnTo>
                    <a:pt x="1415" y="69"/>
                  </a:lnTo>
                  <a:lnTo>
                    <a:pt x="1416" y="58"/>
                  </a:lnTo>
                  <a:lnTo>
                    <a:pt x="1416" y="54"/>
                  </a:lnTo>
                  <a:lnTo>
                    <a:pt x="1417" y="77"/>
                  </a:lnTo>
                  <a:lnTo>
                    <a:pt x="1417" y="78"/>
                  </a:lnTo>
                  <a:lnTo>
                    <a:pt x="1418" y="91"/>
                  </a:lnTo>
                  <a:lnTo>
                    <a:pt x="1418" y="70"/>
                  </a:lnTo>
                  <a:lnTo>
                    <a:pt x="1419" y="72"/>
                  </a:lnTo>
                  <a:lnTo>
                    <a:pt x="1419" y="41"/>
                  </a:lnTo>
                  <a:lnTo>
                    <a:pt x="1420" y="32"/>
                  </a:lnTo>
                  <a:lnTo>
                    <a:pt x="1420" y="25"/>
                  </a:lnTo>
                  <a:lnTo>
                    <a:pt x="1421" y="31"/>
                  </a:lnTo>
                  <a:lnTo>
                    <a:pt x="1421" y="32"/>
                  </a:lnTo>
                  <a:lnTo>
                    <a:pt x="1422" y="32"/>
                  </a:lnTo>
                  <a:lnTo>
                    <a:pt x="1422" y="32"/>
                  </a:lnTo>
                  <a:lnTo>
                    <a:pt x="1423" y="33"/>
                  </a:lnTo>
                  <a:lnTo>
                    <a:pt x="1423" y="33"/>
                  </a:lnTo>
                  <a:lnTo>
                    <a:pt x="1424" y="34"/>
                  </a:lnTo>
                  <a:lnTo>
                    <a:pt x="1424" y="32"/>
                  </a:lnTo>
                  <a:lnTo>
                    <a:pt x="1425" y="28"/>
                  </a:lnTo>
                  <a:lnTo>
                    <a:pt x="1425" y="36"/>
                  </a:lnTo>
                  <a:lnTo>
                    <a:pt x="1426" y="31"/>
                  </a:lnTo>
                  <a:lnTo>
                    <a:pt x="1426" y="27"/>
                  </a:lnTo>
                  <a:lnTo>
                    <a:pt x="1427" y="25"/>
                  </a:lnTo>
                  <a:lnTo>
                    <a:pt x="1427" y="29"/>
                  </a:lnTo>
                  <a:lnTo>
                    <a:pt x="1428" y="26"/>
                  </a:lnTo>
                  <a:lnTo>
                    <a:pt x="1428" y="27"/>
                  </a:lnTo>
                  <a:lnTo>
                    <a:pt x="1429" y="26"/>
                  </a:lnTo>
                  <a:lnTo>
                    <a:pt x="1429" y="27"/>
                  </a:lnTo>
                  <a:lnTo>
                    <a:pt x="1430" y="31"/>
                  </a:lnTo>
                  <a:lnTo>
                    <a:pt x="1430" y="45"/>
                  </a:lnTo>
                  <a:lnTo>
                    <a:pt x="1431" y="52"/>
                  </a:lnTo>
                  <a:lnTo>
                    <a:pt x="1431" y="62"/>
                  </a:lnTo>
                  <a:lnTo>
                    <a:pt x="1432" y="68"/>
                  </a:lnTo>
                  <a:lnTo>
                    <a:pt x="1432" y="69"/>
                  </a:lnTo>
                  <a:lnTo>
                    <a:pt x="1433" y="71"/>
                  </a:lnTo>
                  <a:lnTo>
                    <a:pt x="1433" y="71"/>
                  </a:lnTo>
                  <a:lnTo>
                    <a:pt x="1434" y="71"/>
                  </a:lnTo>
                  <a:lnTo>
                    <a:pt x="1434" y="70"/>
                  </a:lnTo>
                  <a:lnTo>
                    <a:pt x="1435" y="68"/>
                  </a:lnTo>
                  <a:lnTo>
                    <a:pt x="1435" y="67"/>
                  </a:lnTo>
                  <a:lnTo>
                    <a:pt x="1436" y="64"/>
                  </a:lnTo>
                  <a:lnTo>
                    <a:pt x="1436" y="65"/>
                  </a:lnTo>
                  <a:lnTo>
                    <a:pt x="1437" y="63"/>
                  </a:lnTo>
                  <a:lnTo>
                    <a:pt x="1437" y="63"/>
                  </a:lnTo>
                  <a:lnTo>
                    <a:pt x="1438" y="63"/>
                  </a:lnTo>
                  <a:lnTo>
                    <a:pt x="1438" y="63"/>
                  </a:lnTo>
                  <a:lnTo>
                    <a:pt x="1439" y="67"/>
                  </a:lnTo>
                  <a:lnTo>
                    <a:pt x="1439" y="67"/>
                  </a:lnTo>
                  <a:lnTo>
                    <a:pt x="1440" y="69"/>
                  </a:lnTo>
                  <a:lnTo>
                    <a:pt x="1440" y="65"/>
                  </a:lnTo>
                  <a:lnTo>
                    <a:pt x="1441" y="68"/>
                  </a:lnTo>
                  <a:lnTo>
                    <a:pt x="1441" y="64"/>
                  </a:lnTo>
                  <a:lnTo>
                    <a:pt x="1442" y="67"/>
                  </a:lnTo>
                  <a:lnTo>
                    <a:pt x="1442" y="66"/>
                  </a:lnTo>
                  <a:lnTo>
                    <a:pt x="1443" y="67"/>
                  </a:lnTo>
                  <a:lnTo>
                    <a:pt x="1443" y="67"/>
                  </a:lnTo>
                  <a:lnTo>
                    <a:pt x="1444" y="67"/>
                  </a:lnTo>
                  <a:lnTo>
                    <a:pt x="1444" y="69"/>
                  </a:lnTo>
                  <a:lnTo>
                    <a:pt x="1445" y="68"/>
                  </a:lnTo>
                  <a:lnTo>
                    <a:pt x="1445" y="69"/>
                  </a:lnTo>
                  <a:lnTo>
                    <a:pt x="1446" y="67"/>
                  </a:lnTo>
                  <a:lnTo>
                    <a:pt x="1446" y="69"/>
                  </a:lnTo>
                  <a:lnTo>
                    <a:pt x="1447" y="67"/>
                  </a:lnTo>
                  <a:lnTo>
                    <a:pt x="1447" y="71"/>
                  </a:lnTo>
                  <a:lnTo>
                    <a:pt x="1448" y="72"/>
                  </a:lnTo>
                  <a:lnTo>
                    <a:pt x="1448" y="75"/>
                  </a:lnTo>
                  <a:lnTo>
                    <a:pt x="1449" y="78"/>
                  </a:lnTo>
                  <a:lnTo>
                    <a:pt x="1449" y="84"/>
                  </a:lnTo>
                  <a:lnTo>
                    <a:pt x="1450" y="82"/>
                  </a:lnTo>
                  <a:lnTo>
                    <a:pt x="1450" y="85"/>
                  </a:lnTo>
                  <a:lnTo>
                    <a:pt x="1451" y="81"/>
                  </a:lnTo>
                  <a:lnTo>
                    <a:pt x="1451" y="81"/>
                  </a:lnTo>
                  <a:lnTo>
                    <a:pt x="1452" y="81"/>
                  </a:lnTo>
                  <a:lnTo>
                    <a:pt x="1452" y="79"/>
                  </a:lnTo>
                  <a:lnTo>
                    <a:pt x="1452" y="83"/>
                  </a:lnTo>
                  <a:lnTo>
                    <a:pt x="1453" y="79"/>
                  </a:lnTo>
                  <a:lnTo>
                    <a:pt x="1454" y="75"/>
                  </a:lnTo>
                  <a:lnTo>
                    <a:pt x="1454" y="72"/>
                  </a:lnTo>
                  <a:lnTo>
                    <a:pt x="1454" y="88"/>
                  </a:lnTo>
                  <a:lnTo>
                    <a:pt x="1455" y="94"/>
                  </a:lnTo>
                  <a:lnTo>
                    <a:pt x="1456" y="109"/>
                  </a:lnTo>
                  <a:lnTo>
                    <a:pt x="1456" y="110"/>
                  </a:lnTo>
                  <a:lnTo>
                    <a:pt x="1456" y="110"/>
                  </a:lnTo>
                  <a:lnTo>
                    <a:pt x="1457" y="109"/>
                  </a:lnTo>
                  <a:lnTo>
                    <a:pt x="1458" y="107"/>
                  </a:lnTo>
                  <a:lnTo>
                    <a:pt x="1458" y="107"/>
                  </a:lnTo>
                  <a:lnTo>
                    <a:pt x="1458" y="109"/>
                  </a:lnTo>
                  <a:lnTo>
                    <a:pt x="1459" y="109"/>
                  </a:lnTo>
                  <a:lnTo>
                    <a:pt x="1460" y="117"/>
                  </a:lnTo>
                  <a:lnTo>
                    <a:pt x="1460" y="115"/>
                  </a:lnTo>
                  <a:lnTo>
                    <a:pt x="1460" y="119"/>
                  </a:lnTo>
                  <a:lnTo>
                    <a:pt x="1461" y="117"/>
                  </a:lnTo>
                  <a:lnTo>
                    <a:pt x="1462" y="115"/>
                  </a:lnTo>
                  <a:lnTo>
                    <a:pt x="1462" y="114"/>
                  </a:lnTo>
                  <a:lnTo>
                    <a:pt x="1462" y="123"/>
                  </a:lnTo>
                  <a:lnTo>
                    <a:pt x="1463" y="123"/>
                  </a:lnTo>
                  <a:lnTo>
                    <a:pt x="1464" y="137"/>
                  </a:lnTo>
                  <a:lnTo>
                    <a:pt x="1464" y="138"/>
                  </a:lnTo>
                  <a:lnTo>
                    <a:pt x="1464" y="146"/>
                  </a:lnTo>
                  <a:lnTo>
                    <a:pt x="1465" y="145"/>
                  </a:lnTo>
                  <a:lnTo>
                    <a:pt x="1466" y="152"/>
                  </a:lnTo>
                  <a:lnTo>
                    <a:pt x="1466" y="147"/>
                  </a:lnTo>
                  <a:lnTo>
                    <a:pt x="1466" y="149"/>
                  </a:lnTo>
                  <a:lnTo>
                    <a:pt x="1467" y="147"/>
                  </a:lnTo>
                  <a:lnTo>
                    <a:pt x="1468" y="149"/>
                  </a:lnTo>
                  <a:lnTo>
                    <a:pt x="1468" y="148"/>
                  </a:lnTo>
                  <a:lnTo>
                    <a:pt x="1468" y="154"/>
                  </a:lnTo>
                  <a:lnTo>
                    <a:pt x="1469" y="153"/>
                  </a:lnTo>
                  <a:lnTo>
                    <a:pt x="1470" y="157"/>
                  </a:lnTo>
                  <a:lnTo>
                    <a:pt x="1470" y="156"/>
                  </a:lnTo>
                  <a:lnTo>
                    <a:pt x="1470" y="156"/>
                  </a:lnTo>
                  <a:lnTo>
                    <a:pt x="1471" y="155"/>
                  </a:lnTo>
                  <a:lnTo>
                    <a:pt x="1472" y="157"/>
                  </a:lnTo>
                  <a:lnTo>
                    <a:pt x="1472" y="157"/>
                  </a:lnTo>
                  <a:lnTo>
                    <a:pt x="1472" y="159"/>
                  </a:lnTo>
                  <a:lnTo>
                    <a:pt x="1473" y="164"/>
                  </a:lnTo>
                  <a:lnTo>
                    <a:pt x="1474" y="167"/>
                  </a:lnTo>
                  <a:lnTo>
                    <a:pt x="1474" y="174"/>
                  </a:lnTo>
                  <a:lnTo>
                    <a:pt x="1474" y="178"/>
                  </a:lnTo>
                  <a:lnTo>
                    <a:pt x="1475" y="168"/>
                  </a:lnTo>
                  <a:lnTo>
                    <a:pt x="1476" y="173"/>
                  </a:lnTo>
                  <a:lnTo>
                    <a:pt x="1476" y="151"/>
                  </a:lnTo>
                  <a:lnTo>
                    <a:pt x="1476" y="152"/>
                  </a:lnTo>
                  <a:lnTo>
                    <a:pt x="1477" y="131"/>
                  </a:lnTo>
                  <a:lnTo>
                    <a:pt x="1477" y="126"/>
                  </a:lnTo>
                  <a:lnTo>
                    <a:pt x="1478" y="119"/>
                  </a:lnTo>
                  <a:lnTo>
                    <a:pt x="1478" y="115"/>
                  </a:lnTo>
                  <a:lnTo>
                    <a:pt x="1479" y="117"/>
                  </a:lnTo>
                  <a:lnTo>
                    <a:pt x="1479" y="115"/>
                  </a:lnTo>
                  <a:lnTo>
                    <a:pt x="1480" y="112"/>
                  </a:lnTo>
                  <a:lnTo>
                    <a:pt x="1480" y="112"/>
                  </a:lnTo>
                  <a:lnTo>
                    <a:pt x="1481" y="111"/>
                  </a:lnTo>
                  <a:lnTo>
                    <a:pt x="1481" y="110"/>
                  </a:lnTo>
                  <a:lnTo>
                    <a:pt x="1482" y="113"/>
                  </a:lnTo>
                  <a:lnTo>
                    <a:pt x="1482" y="111"/>
                  </a:lnTo>
                  <a:lnTo>
                    <a:pt x="1483" y="111"/>
                  </a:lnTo>
                  <a:lnTo>
                    <a:pt x="1483" y="111"/>
                  </a:lnTo>
                  <a:lnTo>
                    <a:pt x="1484" y="111"/>
                  </a:lnTo>
                  <a:lnTo>
                    <a:pt x="1484" y="114"/>
                  </a:lnTo>
                  <a:lnTo>
                    <a:pt x="1485" y="116"/>
                  </a:lnTo>
                  <a:lnTo>
                    <a:pt x="1485" y="118"/>
                  </a:lnTo>
                  <a:lnTo>
                    <a:pt x="1486" y="112"/>
                  </a:lnTo>
                  <a:lnTo>
                    <a:pt x="1486" y="117"/>
                  </a:lnTo>
                  <a:lnTo>
                    <a:pt x="1487" y="124"/>
                  </a:lnTo>
                  <a:lnTo>
                    <a:pt x="1487" y="130"/>
                  </a:lnTo>
                  <a:lnTo>
                    <a:pt x="1488" y="128"/>
                  </a:lnTo>
                  <a:lnTo>
                    <a:pt x="1488" y="126"/>
                  </a:lnTo>
                  <a:lnTo>
                    <a:pt x="1489" y="114"/>
                  </a:lnTo>
                  <a:lnTo>
                    <a:pt x="1489" y="115"/>
                  </a:lnTo>
                  <a:lnTo>
                    <a:pt x="1490" y="115"/>
                  </a:lnTo>
                  <a:lnTo>
                    <a:pt x="1490" y="115"/>
                  </a:lnTo>
                  <a:lnTo>
                    <a:pt x="1491" y="115"/>
                  </a:lnTo>
                  <a:lnTo>
                    <a:pt x="1491" y="114"/>
                  </a:lnTo>
                  <a:lnTo>
                    <a:pt x="1492" y="114"/>
                  </a:lnTo>
                  <a:lnTo>
                    <a:pt x="1492" y="113"/>
                  </a:lnTo>
                  <a:lnTo>
                    <a:pt x="1493" y="113"/>
                  </a:lnTo>
                  <a:lnTo>
                    <a:pt x="1493" y="110"/>
                  </a:lnTo>
                  <a:lnTo>
                    <a:pt x="1494" y="113"/>
                  </a:lnTo>
                  <a:lnTo>
                    <a:pt x="1494" y="111"/>
                  </a:lnTo>
                  <a:lnTo>
                    <a:pt x="1495" y="117"/>
                  </a:lnTo>
                  <a:lnTo>
                    <a:pt x="1495" y="118"/>
                  </a:lnTo>
                  <a:lnTo>
                    <a:pt x="1496" y="125"/>
                  </a:lnTo>
                  <a:lnTo>
                    <a:pt x="1496" y="124"/>
                  </a:lnTo>
                  <a:lnTo>
                    <a:pt x="1497" y="126"/>
                  </a:lnTo>
                  <a:lnTo>
                    <a:pt x="1497" y="125"/>
                  </a:lnTo>
                  <a:lnTo>
                    <a:pt x="1498" y="126"/>
                  </a:lnTo>
                  <a:lnTo>
                    <a:pt x="1498" y="126"/>
                  </a:lnTo>
                  <a:lnTo>
                    <a:pt x="1499" y="126"/>
                  </a:lnTo>
                  <a:lnTo>
                    <a:pt x="1499" y="127"/>
                  </a:lnTo>
                  <a:lnTo>
                    <a:pt x="1500" y="127"/>
                  </a:lnTo>
                  <a:lnTo>
                    <a:pt x="1500" y="125"/>
                  </a:lnTo>
                  <a:lnTo>
                    <a:pt x="1501" y="125"/>
                  </a:lnTo>
                  <a:lnTo>
                    <a:pt x="1501" y="124"/>
                  </a:lnTo>
                  <a:lnTo>
                    <a:pt x="1502" y="125"/>
                  </a:lnTo>
                  <a:lnTo>
                    <a:pt x="1502" y="129"/>
                  </a:lnTo>
                  <a:lnTo>
                    <a:pt x="1503" y="132"/>
                  </a:lnTo>
                  <a:lnTo>
                    <a:pt x="1503" y="135"/>
                  </a:lnTo>
                  <a:lnTo>
                    <a:pt x="1504" y="138"/>
                  </a:lnTo>
                  <a:lnTo>
                    <a:pt x="1504" y="134"/>
                  </a:lnTo>
                  <a:lnTo>
                    <a:pt x="1505" y="135"/>
                  </a:lnTo>
                  <a:lnTo>
                    <a:pt x="1505" y="130"/>
                  </a:lnTo>
                  <a:lnTo>
                    <a:pt x="1506" y="129"/>
                  </a:lnTo>
                  <a:lnTo>
                    <a:pt x="1506" y="125"/>
                  </a:lnTo>
                  <a:lnTo>
                    <a:pt x="1507" y="123"/>
                  </a:lnTo>
                  <a:lnTo>
                    <a:pt x="1507" y="121"/>
                  </a:lnTo>
                  <a:lnTo>
                    <a:pt x="1508" y="119"/>
                  </a:lnTo>
                  <a:lnTo>
                    <a:pt x="1508" y="121"/>
                  </a:lnTo>
                  <a:lnTo>
                    <a:pt x="1509" y="122"/>
                  </a:lnTo>
                  <a:lnTo>
                    <a:pt x="1509" y="120"/>
                  </a:lnTo>
                  <a:lnTo>
                    <a:pt x="1510" y="120"/>
                  </a:lnTo>
                  <a:lnTo>
                    <a:pt x="1510" y="125"/>
                  </a:lnTo>
                  <a:lnTo>
                    <a:pt x="1511" y="123"/>
                  </a:lnTo>
                  <a:lnTo>
                    <a:pt x="1511" y="128"/>
                  </a:lnTo>
                  <a:lnTo>
                    <a:pt x="1512" y="129"/>
                  </a:lnTo>
                  <a:lnTo>
                    <a:pt x="1512" y="131"/>
                  </a:lnTo>
                  <a:lnTo>
                    <a:pt x="1513" y="131"/>
                  </a:lnTo>
                  <a:lnTo>
                    <a:pt x="1513" y="131"/>
                  </a:lnTo>
                  <a:lnTo>
                    <a:pt x="1514" y="132"/>
                  </a:lnTo>
                  <a:lnTo>
                    <a:pt x="1514" y="132"/>
                  </a:lnTo>
                  <a:lnTo>
                    <a:pt x="1514" y="121"/>
                  </a:lnTo>
                  <a:lnTo>
                    <a:pt x="1515" y="124"/>
                  </a:lnTo>
                  <a:lnTo>
                    <a:pt x="1516" y="114"/>
                  </a:lnTo>
                  <a:lnTo>
                    <a:pt x="1516" y="129"/>
                  </a:lnTo>
                  <a:lnTo>
                    <a:pt x="1516" y="132"/>
                  </a:lnTo>
                  <a:lnTo>
                    <a:pt x="1517" y="149"/>
                  </a:lnTo>
                  <a:lnTo>
                    <a:pt x="1518" y="131"/>
                  </a:lnTo>
                  <a:lnTo>
                    <a:pt x="1518" y="135"/>
                  </a:lnTo>
                  <a:lnTo>
                    <a:pt x="1518" y="109"/>
                  </a:lnTo>
                  <a:lnTo>
                    <a:pt x="1519" y="110"/>
                  </a:lnTo>
                  <a:lnTo>
                    <a:pt x="1520" y="103"/>
                  </a:lnTo>
                  <a:lnTo>
                    <a:pt x="1520" y="99"/>
                  </a:lnTo>
                  <a:lnTo>
                    <a:pt x="1520" y="105"/>
                  </a:lnTo>
                  <a:lnTo>
                    <a:pt x="1521" y="93"/>
                  </a:lnTo>
                  <a:lnTo>
                    <a:pt x="1522" y="96"/>
                  </a:lnTo>
                  <a:lnTo>
                    <a:pt x="1522" y="95"/>
                  </a:lnTo>
                  <a:lnTo>
                    <a:pt x="1522" y="89"/>
                  </a:lnTo>
                  <a:lnTo>
                    <a:pt x="1523" y="90"/>
                  </a:lnTo>
                  <a:lnTo>
                    <a:pt x="1524" y="113"/>
                  </a:lnTo>
                  <a:lnTo>
                    <a:pt x="1524" y="113"/>
                  </a:lnTo>
                  <a:lnTo>
                    <a:pt x="1524" y="121"/>
                  </a:lnTo>
                  <a:lnTo>
                    <a:pt x="1525" y="113"/>
                  </a:lnTo>
                  <a:lnTo>
                    <a:pt x="1526" y="111"/>
                  </a:lnTo>
                  <a:lnTo>
                    <a:pt x="1526" y="100"/>
                  </a:lnTo>
                  <a:lnTo>
                    <a:pt x="1526" y="100"/>
                  </a:lnTo>
                  <a:lnTo>
                    <a:pt x="1527" y="92"/>
                  </a:lnTo>
                  <a:lnTo>
                    <a:pt x="1528" y="92"/>
                  </a:lnTo>
                  <a:lnTo>
                    <a:pt x="1528" y="90"/>
                  </a:lnTo>
                  <a:lnTo>
                    <a:pt x="1528" y="86"/>
                  </a:lnTo>
                  <a:lnTo>
                    <a:pt x="1529" y="86"/>
                  </a:lnTo>
                  <a:lnTo>
                    <a:pt x="1530" y="83"/>
                  </a:lnTo>
                  <a:lnTo>
                    <a:pt x="1530" y="83"/>
                  </a:lnTo>
                  <a:lnTo>
                    <a:pt x="1530" y="84"/>
                  </a:lnTo>
                  <a:lnTo>
                    <a:pt x="1531" y="87"/>
                  </a:lnTo>
                  <a:lnTo>
                    <a:pt x="1532" y="88"/>
                  </a:lnTo>
                  <a:lnTo>
                    <a:pt x="1532" y="93"/>
                  </a:lnTo>
                  <a:lnTo>
                    <a:pt x="1532" y="95"/>
                  </a:lnTo>
                  <a:lnTo>
                    <a:pt x="1533" y="98"/>
                  </a:lnTo>
                  <a:lnTo>
                    <a:pt x="1534" y="99"/>
                  </a:lnTo>
                  <a:lnTo>
                    <a:pt x="1534" y="97"/>
                  </a:lnTo>
                  <a:lnTo>
                    <a:pt x="1534" y="97"/>
                  </a:lnTo>
                  <a:lnTo>
                    <a:pt x="1535" y="94"/>
                  </a:lnTo>
                  <a:lnTo>
                    <a:pt x="1536" y="95"/>
                  </a:lnTo>
                  <a:lnTo>
                    <a:pt x="1536" y="96"/>
                  </a:lnTo>
                  <a:lnTo>
                    <a:pt x="1536" y="96"/>
                  </a:lnTo>
                  <a:lnTo>
                    <a:pt x="1537" y="96"/>
                  </a:lnTo>
                  <a:lnTo>
                    <a:pt x="1538" y="97"/>
                  </a:lnTo>
                  <a:lnTo>
                    <a:pt x="1538" y="95"/>
                  </a:lnTo>
                  <a:lnTo>
                    <a:pt x="1538" y="93"/>
                  </a:lnTo>
                  <a:lnTo>
                    <a:pt x="1539" y="94"/>
                  </a:lnTo>
                  <a:lnTo>
                    <a:pt x="1539" y="91"/>
                  </a:lnTo>
                  <a:lnTo>
                    <a:pt x="1540" y="94"/>
                  </a:lnTo>
                  <a:lnTo>
                    <a:pt x="1540" y="95"/>
                  </a:lnTo>
                  <a:lnTo>
                    <a:pt x="1541" y="96"/>
                  </a:lnTo>
                  <a:lnTo>
                    <a:pt x="1541" y="96"/>
                  </a:lnTo>
                  <a:lnTo>
                    <a:pt x="1542" y="97"/>
                  </a:lnTo>
                  <a:lnTo>
                    <a:pt x="1542" y="101"/>
                  </a:lnTo>
                  <a:lnTo>
                    <a:pt x="1543" y="103"/>
                  </a:lnTo>
                  <a:lnTo>
                    <a:pt x="1543" y="101"/>
                  </a:lnTo>
                  <a:lnTo>
                    <a:pt x="1544" y="96"/>
                  </a:lnTo>
                  <a:lnTo>
                    <a:pt x="1544" y="94"/>
                  </a:lnTo>
                  <a:lnTo>
                    <a:pt x="1545" y="87"/>
                  </a:lnTo>
                  <a:lnTo>
                    <a:pt x="1545" y="89"/>
                  </a:lnTo>
                  <a:lnTo>
                    <a:pt x="1546" y="86"/>
                  </a:lnTo>
                  <a:lnTo>
                    <a:pt x="1546" y="87"/>
                  </a:lnTo>
                  <a:lnTo>
                    <a:pt x="1547" y="87"/>
                  </a:lnTo>
                  <a:lnTo>
                    <a:pt x="1547" y="82"/>
                  </a:lnTo>
                  <a:lnTo>
                    <a:pt x="1548" y="79"/>
                  </a:lnTo>
                  <a:lnTo>
                    <a:pt x="1548" y="74"/>
                  </a:lnTo>
                  <a:lnTo>
                    <a:pt x="1549" y="71"/>
                  </a:lnTo>
                  <a:lnTo>
                    <a:pt x="1549" y="66"/>
                  </a:lnTo>
                  <a:lnTo>
                    <a:pt x="1550" y="69"/>
                  </a:lnTo>
                  <a:lnTo>
                    <a:pt x="1550" y="81"/>
                  </a:lnTo>
                  <a:lnTo>
                    <a:pt x="1551" y="75"/>
                  </a:lnTo>
                  <a:lnTo>
                    <a:pt x="1551" y="78"/>
                  </a:lnTo>
                  <a:lnTo>
                    <a:pt x="1552" y="75"/>
                  </a:lnTo>
                  <a:lnTo>
                    <a:pt x="1552" y="79"/>
                  </a:lnTo>
                  <a:lnTo>
                    <a:pt x="1553" y="77"/>
                  </a:lnTo>
                  <a:lnTo>
                    <a:pt x="1553" y="81"/>
                  </a:lnTo>
                  <a:lnTo>
                    <a:pt x="1554" y="81"/>
                  </a:lnTo>
                  <a:lnTo>
                    <a:pt x="1554" y="83"/>
                  </a:lnTo>
                  <a:lnTo>
                    <a:pt x="1555" y="89"/>
                  </a:lnTo>
                  <a:lnTo>
                    <a:pt x="1555" y="89"/>
                  </a:lnTo>
                  <a:lnTo>
                    <a:pt x="1556" y="95"/>
                  </a:lnTo>
                  <a:lnTo>
                    <a:pt x="1556" y="96"/>
                  </a:lnTo>
                  <a:lnTo>
                    <a:pt x="1557" y="94"/>
                  </a:lnTo>
                  <a:lnTo>
                    <a:pt x="1557" y="101"/>
                  </a:lnTo>
                  <a:lnTo>
                    <a:pt x="1558" y="96"/>
                  </a:lnTo>
                  <a:lnTo>
                    <a:pt x="1558" y="105"/>
                  </a:lnTo>
                  <a:lnTo>
                    <a:pt x="1559" y="107"/>
                  </a:lnTo>
                  <a:lnTo>
                    <a:pt x="1559" y="113"/>
                  </a:lnTo>
                  <a:lnTo>
                    <a:pt x="1560" y="118"/>
                  </a:lnTo>
                  <a:lnTo>
                    <a:pt x="1560" y="121"/>
                  </a:lnTo>
                  <a:lnTo>
                    <a:pt x="1561" y="122"/>
                  </a:lnTo>
                  <a:lnTo>
                    <a:pt x="1561" y="123"/>
                  </a:lnTo>
                  <a:lnTo>
                    <a:pt x="1562" y="131"/>
                  </a:lnTo>
                  <a:lnTo>
                    <a:pt x="1562" y="131"/>
                  </a:lnTo>
                  <a:lnTo>
                    <a:pt x="1563" y="139"/>
                  </a:lnTo>
                  <a:lnTo>
                    <a:pt x="1563" y="138"/>
                  </a:lnTo>
                  <a:lnTo>
                    <a:pt x="1564" y="139"/>
                  </a:lnTo>
                  <a:lnTo>
                    <a:pt x="1564" y="138"/>
                  </a:lnTo>
                  <a:lnTo>
                    <a:pt x="1565" y="141"/>
                  </a:lnTo>
                  <a:lnTo>
                    <a:pt x="1565" y="141"/>
                  </a:lnTo>
                  <a:lnTo>
                    <a:pt x="1566" y="147"/>
                  </a:lnTo>
                  <a:lnTo>
                    <a:pt x="1566" y="148"/>
                  </a:lnTo>
                  <a:lnTo>
                    <a:pt x="1567" y="150"/>
                  </a:lnTo>
                  <a:lnTo>
                    <a:pt x="1567" y="152"/>
                  </a:lnTo>
                  <a:lnTo>
                    <a:pt x="1568" y="148"/>
                  </a:lnTo>
                  <a:lnTo>
                    <a:pt x="1568" y="152"/>
                  </a:lnTo>
                  <a:lnTo>
                    <a:pt x="1569" y="148"/>
                  </a:lnTo>
                  <a:lnTo>
                    <a:pt x="1569" y="150"/>
                  </a:lnTo>
                  <a:lnTo>
                    <a:pt x="1570" y="149"/>
                  </a:lnTo>
                  <a:lnTo>
                    <a:pt x="1570" y="149"/>
                  </a:lnTo>
                  <a:lnTo>
                    <a:pt x="1571" y="151"/>
                  </a:lnTo>
                  <a:lnTo>
                    <a:pt x="1571" y="153"/>
                  </a:lnTo>
                  <a:lnTo>
                    <a:pt x="1572" y="155"/>
                  </a:lnTo>
                  <a:lnTo>
                    <a:pt x="1572" y="157"/>
                  </a:lnTo>
                  <a:lnTo>
                    <a:pt x="1573" y="156"/>
                  </a:lnTo>
                  <a:lnTo>
                    <a:pt x="1573" y="154"/>
                  </a:lnTo>
                  <a:lnTo>
                    <a:pt x="1574" y="152"/>
                  </a:lnTo>
                  <a:lnTo>
                    <a:pt x="1574" y="147"/>
                  </a:lnTo>
                  <a:lnTo>
                    <a:pt x="1575" y="143"/>
                  </a:lnTo>
                  <a:lnTo>
                    <a:pt x="1575" y="137"/>
                  </a:lnTo>
                  <a:lnTo>
                    <a:pt x="1576" y="132"/>
                  </a:lnTo>
                  <a:lnTo>
                    <a:pt x="1576" y="135"/>
                  </a:lnTo>
                  <a:lnTo>
                    <a:pt x="1576" y="128"/>
                  </a:lnTo>
                  <a:lnTo>
                    <a:pt x="1577" y="128"/>
                  </a:lnTo>
                  <a:lnTo>
                    <a:pt x="1578" y="126"/>
                  </a:lnTo>
                  <a:lnTo>
                    <a:pt x="1578" y="126"/>
                  </a:lnTo>
                  <a:lnTo>
                    <a:pt x="1578" y="127"/>
                  </a:lnTo>
                  <a:lnTo>
                    <a:pt x="1579" y="130"/>
                  </a:lnTo>
                  <a:lnTo>
                    <a:pt x="1580" y="136"/>
                  </a:lnTo>
                  <a:lnTo>
                    <a:pt x="1580" y="143"/>
                  </a:lnTo>
                  <a:lnTo>
                    <a:pt x="1580" y="149"/>
                  </a:lnTo>
                  <a:lnTo>
                    <a:pt x="1581" y="151"/>
                  </a:lnTo>
                  <a:lnTo>
                    <a:pt x="1582" y="158"/>
                  </a:lnTo>
                  <a:lnTo>
                    <a:pt x="1582" y="152"/>
                  </a:lnTo>
                  <a:lnTo>
                    <a:pt x="1582" y="157"/>
                  </a:lnTo>
                  <a:lnTo>
                    <a:pt x="1583" y="148"/>
                  </a:lnTo>
                  <a:lnTo>
                    <a:pt x="1584" y="149"/>
                  </a:lnTo>
                  <a:lnTo>
                    <a:pt x="1584" y="147"/>
                  </a:lnTo>
                  <a:lnTo>
                    <a:pt x="1584" y="145"/>
                  </a:lnTo>
                  <a:lnTo>
                    <a:pt x="1585" y="147"/>
                  </a:lnTo>
                  <a:lnTo>
                    <a:pt x="1586" y="144"/>
                  </a:lnTo>
                  <a:lnTo>
                    <a:pt x="1586" y="144"/>
                  </a:lnTo>
                  <a:lnTo>
                    <a:pt x="1586" y="146"/>
                  </a:lnTo>
                  <a:lnTo>
                    <a:pt x="1587" y="146"/>
                  </a:lnTo>
                  <a:lnTo>
                    <a:pt x="1588" y="145"/>
                  </a:lnTo>
                  <a:lnTo>
                    <a:pt x="1588" y="145"/>
                  </a:lnTo>
                  <a:lnTo>
                    <a:pt x="1588" y="141"/>
                  </a:lnTo>
                  <a:lnTo>
                    <a:pt x="1589" y="141"/>
                  </a:lnTo>
                  <a:lnTo>
                    <a:pt x="1590" y="145"/>
                  </a:lnTo>
                  <a:lnTo>
                    <a:pt x="1590" y="147"/>
                  </a:lnTo>
                  <a:lnTo>
                    <a:pt x="1591" y="145"/>
                  </a:lnTo>
                  <a:lnTo>
                    <a:pt x="1591" y="149"/>
                  </a:lnTo>
                  <a:lnTo>
                    <a:pt x="1592" y="137"/>
                  </a:lnTo>
                  <a:lnTo>
                    <a:pt x="1592" y="136"/>
                  </a:lnTo>
                  <a:lnTo>
                    <a:pt x="1593" y="128"/>
                  </a:lnTo>
                  <a:lnTo>
                    <a:pt x="1593" y="121"/>
                  </a:lnTo>
                  <a:lnTo>
                    <a:pt x="1594" y="120"/>
                  </a:lnTo>
                  <a:lnTo>
                    <a:pt x="1594" y="111"/>
                  </a:lnTo>
                  <a:lnTo>
                    <a:pt x="1595" y="112"/>
                  </a:lnTo>
                  <a:lnTo>
                    <a:pt x="1595" y="114"/>
                  </a:lnTo>
                  <a:lnTo>
                    <a:pt x="1596" y="112"/>
                  </a:lnTo>
                  <a:lnTo>
                    <a:pt x="1596" y="122"/>
                  </a:lnTo>
                  <a:lnTo>
                    <a:pt x="1597" y="123"/>
                  </a:lnTo>
                  <a:lnTo>
                    <a:pt x="1597" y="126"/>
                  </a:lnTo>
                  <a:lnTo>
                    <a:pt x="1598" y="127"/>
                  </a:lnTo>
                  <a:lnTo>
                    <a:pt x="1598" y="129"/>
                  </a:lnTo>
                  <a:lnTo>
                    <a:pt x="1599" y="126"/>
                  </a:lnTo>
                  <a:lnTo>
                    <a:pt x="1599" y="129"/>
                  </a:lnTo>
                  <a:lnTo>
                    <a:pt x="1600" y="125"/>
                  </a:lnTo>
                  <a:lnTo>
                    <a:pt x="1600" y="126"/>
                  </a:lnTo>
                  <a:lnTo>
                    <a:pt x="1601" y="127"/>
                  </a:lnTo>
                  <a:lnTo>
                    <a:pt x="1601" y="127"/>
                  </a:lnTo>
                  <a:lnTo>
                    <a:pt x="1601" y="128"/>
                  </a:lnTo>
                  <a:lnTo>
                    <a:pt x="1602" y="129"/>
                  </a:lnTo>
                  <a:lnTo>
                    <a:pt x="1603" y="129"/>
                  </a:lnTo>
                  <a:lnTo>
                    <a:pt x="1603" y="129"/>
                  </a:lnTo>
                  <a:lnTo>
                    <a:pt x="1603" y="130"/>
                  </a:lnTo>
                  <a:lnTo>
                    <a:pt x="1604" y="127"/>
                  </a:lnTo>
                  <a:lnTo>
                    <a:pt x="1605" y="127"/>
                  </a:lnTo>
                  <a:lnTo>
                    <a:pt x="1605" y="127"/>
                  </a:lnTo>
                  <a:lnTo>
                    <a:pt x="1605" y="128"/>
                  </a:lnTo>
                  <a:lnTo>
                    <a:pt x="1606" y="133"/>
                  </a:lnTo>
                  <a:lnTo>
                    <a:pt x="1607" y="135"/>
                  </a:lnTo>
                  <a:lnTo>
                    <a:pt x="1607" y="140"/>
                  </a:lnTo>
                  <a:lnTo>
                    <a:pt x="1607" y="142"/>
                  </a:lnTo>
                  <a:lnTo>
                    <a:pt x="1608" y="142"/>
                  </a:lnTo>
                  <a:lnTo>
                    <a:pt x="1609" y="144"/>
                  </a:lnTo>
                  <a:lnTo>
                    <a:pt x="1609" y="144"/>
                  </a:lnTo>
                  <a:lnTo>
                    <a:pt x="1609" y="145"/>
                  </a:lnTo>
                  <a:lnTo>
                    <a:pt x="1610" y="143"/>
                  </a:lnTo>
                  <a:lnTo>
                    <a:pt x="1611" y="148"/>
                  </a:lnTo>
                  <a:lnTo>
                    <a:pt x="1611" y="146"/>
                  </a:lnTo>
                  <a:lnTo>
                    <a:pt x="1611" y="154"/>
                  </a:lnTo>
                  <a:lnTo>
                    <a:pt x="1612" y="154"/>
                  </a:lnTo>
                  <a:lnTo>
                    <a:pt x="1613" y="160"/>
                  </a:lnTo>
                  <a:lnTo>
                    <a:pt x="1613" y="165"/>
                  </a:lnTo>
                  <a:lnTo>
                    <a:pt x="1613" y="170"/>
                  </a:lnTo>
                  <a:lnTo>
                    <a:pt x="1614" y="177"/>
                  </a:lnTo>
                  <a:lnTo>
                    <a:pt x="1615" y="182"/>
                  </a:lnTo>
                  <a:lnTo>
                    <a:pt x="1615" y="183"/>
                  </a:lnTo>
                  <a:lnTo>
                    <a:pt x="1615" y="169"/>
                  </a:lnTo>
                  <a:lnTo>
                    <a:pt x="1616" y="164"/>
                  </a:lnTo>
                  <a:lnTo>
                    <a:pt x="1617" y="134"/>
                  </a:lnTo>
                  <a:lnTo>
                    <a:pt x="1617" y="138"/>
                  </a:lnTo>
                  <a:lnTo>
                    <a:pt x="1617" y="122"/>
                  </a:lnTo>
                  <a:lnTo>
                    <a:pt x="1618" y="134"/>
                  </a:lnTo>
                  <a:lnTo>
                    <a:pt x="1619" y="136"/>
                  </a:lnTo>
                  <a:lnTo>
                    <a:pt x="1619" y="138"/>
                  </a:lnTo>
                  <a:lnTo>
                    <a:pt x="1619" y="143"/>
                  </a:lnTo>
                  <a:lnTo>
                    <a:pt x="1620" y="143"/>
                  </a:lnTo>
                  <a:lnTo>
                    <a:pt x="1621" y="134"/>
                  </a:lnTo>
                  <a:lnTo>
                    <a:pt x="1621" y="135"/>
                  </a:lnTo>
                  <a:lnTo>
                    <a:pt x="1621" y="125"/>
                  </a:lnTo>
                  <a:lnTo>
                    <a:pt x="1622" y="121"/>
                  </a:lnTo>
                  <a:lnTo>
                    <a:pt x="1623" y="118"/>
                  </a:lnTo>
                  <a:lnTo>
                    <a:pt x="1623" y="118"/>
                  </a:lnTo>
                  <a:lnTo>
                    <a:pt x="1623" y="118"/>
                  </a:lnTo>
                  <a:lnTo>
                    <a:pt x="1624" y="123"/>
                  </a:lnTo>
                  <a:lnTo>
                    <a:pt x="1625" y="122"/>
                  </a:lnTo>
                  <a:lnTo>
                    <a:pt x="1625" y="124"/>
                  </a:lnTo>
                  <a:lnTo>
                    <a:pt x="1625" y="126"/>
                  </a:lnTo>
                  <a:lnTo>
                    <a:pt x="1626" y="130"/>
                  </a:lnTo>
                  <a:lnTo>
                    <a:pt x="1626" y="134"/>
                  </a:lnTo>
                  <a:lnTo>
                    <a:pt x="1627" y="133"/>
                  </a:lnTo>
                  <a:lnTo>
                    <a:pt x="1627" y="135"/>
                  </a:lnTo>
                  <a:lnTo>
                    <a:pt x="1628" y="135"/>
                  </a:lnTo>
                  <a:lnTo>
                    <a:pt x="1628" y="135"/>
                  </a:lnTo>
                  <a:lnTo>
                    <a:pt x="1629" y="140"/>
                  </a:lnTo>
                  <a:lnTo>
                    <a:pt x="1629" y="140"/>
                  </a:lnTo>
                  <a:lnTo>
                    <a:pt x="1630" y="142"/>
                  </a:lnTo>
                  <a:lnTo>
                    <a:pt x="1630" y="142"/>
                  </a:lnTo>
                  <a:lnTo>
                    <a:pt x="1631" y="142"/>
                  </a:lnTo>
                  <a:lnTo>
                    <a:pt x="1631" y="143"/>
                  </a:lnTo>
                  <a:lnTo>
                    <a:pt x="1632" y="144"/>
                  </a:lnTo>
                  <a:lnTo>
                    <a:pt x="1632" y="146"/>
                  </a:lnTo>
                  <a:lnTo>
                    <a:pt x="1633" y="146"/>
                  </a:lnTo>
                  <a:lnTo>
                    <a:pt x="1633" y="147"/>
                  </a:lnTo>
                  <a:lnTo>
                    <a:pt x="1634" y="146"/>
                  </a:lnTo>
                  <a:lnTo>
                    <a:pt x="1634" y="147"/>
                  </a:lnTo>
                  <a:lnTo>
                    <a:pt x="1635" y="146"/>
                  </a:lnTo>
                  <a:lnTo>
                    <a:pt x="1635" y="148"/>
                  </a:lnTo>
                  <a:lnTo>
                    <a:pt x="1636" y="147"/>
                  </a:lnTo>
                  <a:lnTo>
                    <a:pt x="1636" y="146"/>
                  </a:lnTo>
                  <a:lnTo>
                    <a:pt x="1637" y="145"/>
                  </a:lnTo>
                  <a:lnTo>
                    <a:pt x="1637" y="144"/>
                  </a:lnTo>
                  <a:lnTo>
                    <a:pt x="1638" y="145"/>
                  </a:lnTo>
                  <a:lnTo>
                    <a:pt x="1638" y="143"/>
                  </a:lnTo>
                  <a:lnTo>
                    <a:pt x="1639" y="148"/>
                  </a:lnTo>
                  <a:lnTo>
                    <a:pt x="1639" y="146"/>
                  </a:lnTo>
                  <a:lnTo>
                    <a:pt x="1640" y="154"/>
                  </a:lnTo>
                  <a:lnTo>
                    <a:pt x="1640" y="154"/>
                  </a:lnTo>
                  <a:lnTo>
                    <a:pt x="1641" y="160"/>
                  </a:lnTo>
                  <a:lnTo>
                    <a:pt x="1641" y="165"/>
                  </a:lnTo>
                  <a:lnTo>
                    <a:pt x="1642" y="170"/>
                  </a:lnTo>
                  <a:lnTo>
                    <a:pt x="1642" y="177"/>
                  </a:lnTo>
                  <a:lnTo>
                    <a:pt x="1643" y="182"/>
                  </a:lnTo>
                  <a:lnTo>
                    <a:pt x="1643" y="183"/>
                  </a:lnTo>
                  <a:lnTo>
                    <a:pt x="1644" y="169"/>
                  </a:lnTo>
                  <a:lnTo>
                    <a:pt x="1644" y="164"/>
                  </a:lnTo>
                  <a:lnTo>
                    <a:pt x="1645" y="157"/>
                  </a:lnTo>
                  <a:lnTo>
                    <a:pt x="1645" y="158"/>
                  </a:lnTo>
                  <a:lnTo>
                    <a:pt x="1646" y="160"/>
                  </a:lnTo>
                  <a:lnTo>
                    <a:pt x="1646" y="163"/>
                  </a:lnTo>
                  <a:lnTo>
                    <a:pt x="1647" y="166"/>
                  </a:lnTo>
                  <a:lnTo>
                    <a:pt x="1647" y="169"/>
                  </a:lnTo>
                  <a:lnTo>
                    <a:pt x="1648" y="172"/>
                  </a:lnTo>
                  <a:lnTo>
                    <a:pt x="1648" y="174"/>
                  </a:lnTo>
                  <a:lnTo>
                    <a:pt x="1649" y="178"/>
                  </a:lnTo>
                  <a:lnTo>
                    <a:pt x="1649" y="180"/>
                  </a:lnTo>
                  <a:lnTo>
                    <a:pt x="1650" y="184"/>
                  </a:lnTo>
                  <a:lnTo>
                    <a:pt x="1650" y="184"/>
                  </a:lnTo>
                  <a:lnTo>
                    <a:pt x="1651" y="184"/>
                  </a:lnTo>
                  <a:lnTo>
                    <a:pt x="1651" y="184"/>
                  </a:lnTo>
                  <a:lnTo>
                    <a:pt x="1652" y="183"/>
                  </a:lnTo>
                  <a:lnTo>
                    <a:pt x="1652" y="184"/>
                  </a:lnTo>
                  <a:lnTo>
                    <a:pt x="1653" y="180"/>
                  </a:lnTo>
                  <a:lnTo>
                    <a:pt x="1653" y="184"/>
                  </a:lnTo>
                  <a:lnTo>
                    <a:pt x="1654" y="180"/>
                  </a:lnTo>
                  <a:lnTo>
                    <a:pt x="1654" y="186"/>
                  </a:lnTo>
                  <a:lnTo>
                    <a:pt x="1655" y="185"/>
                  </a:lnTo>
                  <a:lnTo>
                    <a:pt x="1655" y="187"/>
                  </a:lnTo>
                  <a:lnTo>
                    <a:pt x="1656" y="186"/>
                  </a:lnTo>
                  <a:lnTo>
                    <a:pt x="1656" y="185"/>
                  </a:lnTo>
                  <a:lnTo>
                    <a:pt x="1657" y="184"/>
                  </a:lnTo>
                  <a:lnTo>
                    <a:pt x="1657" y="184"/>
                  </a:lnTo>
                  <a:lnTo>
                    <a:pt x="1658" y="185"/>
                  </a:lnTo>
                  <a:lnTo>
                    <a:pt x="1658" y="181"/>
                  </a:lnTo>
                  <a:lnTo>
                    <a:pt x="1659" y="182"/>
                  </a:lnTo>
                  <a:lnTo>
                    <a:pt x="1659" y="177"/>
                  </a:lnTo>
                  <a:lnTo>
                    <a:pt x="1660" y="180"/>
                  </a:lnTo>
                  <a:lnTo>
                    <a:pt x="1660" y="178"/>
                  </a:lnTo>
                  <a:lnTo>
                    <a:pt x="1661" y="179"/>
                  </a:lnTo>
                  <a:lnTo>
                    <a:pt x="1661" y="180"/>
                  </a:lnTo>
                  <a:lnTo>
                    <a:pt x="1662" y="180"/>
                  </a:lnTo>
                  <a:lnTo>
                    <a:pt x="1662" y="180"/>
                  </a:lnTo>
                  <a:lnTo>
                    <a:pt x="1663" y="181"/>
                  </a:lnTo>
                  <a:lnTo>
                    <a:pt x="1663" y="181"/>
                  </a:lnTo>
                  <a:lnTo>
                    <a:pt x="1663" y="178"/>
                  </a:lnTo>
                  <a:lnTo>
                    <a:pt x="1664" y="178"/>
                  </a:lnTo>
                  <a:lnTo>
                    <a:pt x="1665" y="163"/>
                  </a:lnTo>
                  <a:lnTo>
                    <a:pt x="1665" y="163"/>
                  </a:lnTo>
                  <a:lnTo>
                    <a:pt x="1665" y="147"/>
                  </a:lnTo>
                  <a:lnTo>
                    <a:pt x="1666" y="149"/>
                  </a:lnTo>
                  <a:lnTo>
                    <a:pt x="1667" y="148"/>
                  </a:lnTo>
                  <a:lnTo>
                    <a:pt x="1667" y="154"/>
                  </a:lnTo>
                  <a:lnTo>
                    <a:pt x="1667" y="153"/>
                  </a:lnTo>
                  <a:lnTo>
                    <a:pt x="1668" y="157"/>
                  </a:lnTo>
                  <a:lnTo>
                    <a:pt x="1669" y="156"/>
                  </a:lnTo>
                  <a:lnTo>
                    <a:pt x="1669" y="156"/>
                  </a:lnTo>
                  <a:lnTo>
                    <a:pt x="1669" y="155"/>
                  </a:lnTo>
                  <a:lnTo>
                    <a:pt x="1670" y="157"/>
                  </a:lnTo>
                  <a:lnTo>
                    <a:pt x="1671" y="157"/>
                  </a:lnTo>
                  <a:lnTo>
                    <a:pt x="1671" y="159"/>
                  </a:lnTo>
                  <a:lnTo>
                    <a:pt x="1671" y="164"/>
                  </a:lnTo>
                  <a:lnTo>
                    <a:pt x="1672" y="167"/>
                  </a:lnTo>
                  <a:lnTo>
                    <a:pt x="1673" y="174"/>
                  </a:lnTo>
                  <a:lnTo>
                    <a:pt x="1673" y="178"/>
                  </a:lnTo>
                  <a:lnTo>
                    <a:pt x="1673" y="168"/>
                  </a:lnTo>
                  <a:lnTo>
                    <a:pt x="1674" y="173"/>
                  </a:lnTo>
                  <a:lnTo>
                    <a:pt x="1675" y="151"/>
                  </a:lnTo>
                  <a:lnTo>
                    <a:pt x="1675" y="152"/>
                  </a:lnTo>
                  <a:lnTo>
                    <a:pt x="1675" y="131"/>
                  </a:lnTo>
                  <a:lnTo>
                    <a:pt x="1676" y="126"/>
                  </a:lnTo>
                  <a:lnTo>
                    <a:pt x="1677" y="119"/>
                  </a:lnTo>
                  <a:lnTo>
                    <a:pt x="1677" y="115"/>
                  </a:lnTo>
                  <a:lnTo>
                    <a:pt x="1677" y="117"/>
                  </a:lnTo>
                  <a:lnTo>
                    <a:pt x="1678" y="115"/>
                  </a:lnTo>
                  <a:lnTo>
                    <a:pt x="1679" y="112"/>
                  </a:lnTo>
                  <a:lnTo>
                    <a:pt x="1679" y="112"/>
                  </a:lnTo>
                  <a:lnTo>
                    <a:pt x="1679" y="111"/>
                  </a:lnTo>
                  <a:lnTo>
                    <a:pt x="1680" y="110"/>
                  </a:lnTo>
                  <a:lnTo>
                    <a:pt x="1681" y="113"/>
                  </a:lnTo>
                  <a:lnTo>
                    <a:pt x="1681" y="111"/>
                  </a:lnTo>
                  <a:lnTo>
                    <a:pt x="1681" y="111"/>
                  </a:lnTo>
                  <a:lnTo>
                    <a:pt x="1682" y="111"/>
                  </a:lnTo>
                  <a:lnTo>
                    <a:pt x="1683" y="111"/>
                  </a:lnTo>
                  <a:lnTo>
                    <a:pt x="1683" y="114"/>
                  </a:lnTo>
                  <a:lnTo>
                    <a:pt x="1683" y="116"/>
                  </a:lnTo>
                  <a:lnTo>
                    <a:pt x="1684" y="118"/>
                  </a:lnTo>
                  <a:lnTo>
                    <a:pt x="1685" y="110"/>
                  </a:lnTo>
                  <a:lnTo>
                    <a:pt x="1685" y="115"/>
                  </a:lnTo>
                  <a:lnTo>
                    <a:pt x="1685" y="111"/>
                  </a:lnTo>
                  <a:lnTo>
                    <a:pt x="1686" y="115"/>
                  </a:lnTo>
                  <a:lnTo>
                    <a:pt x="1687" y="117"/>
                  </a:lnTo>
                  <a:lnTo>
                    <a:pt x="1687" y="116"/>
                  </a:lnTo>
                  <a:lnTo>
                    <a:pt x="1687" y="114"/>
                  </a:lnTo>
                  <a:lnTo>
                    <a:pt x="1688" y="115"/>
                  </a:lnTo>
                  <a:lnTo>
                    <a:pt x="1688" y="115"/>
                  </a:lnTo>
                  <a:lnTo>
                    <a:pt x="1689" y="115"/>
                  </a:lnTo>
                  <a:lnTo>
                    <a:pt x="1689" y="115"/>
                  </a:lnTo>
                  <a:lnTo>
                    <a:pt x="1690" y="114"/>
                  </a:lnTo>
                  <a:lnTo>
                    <a:pt x="1690" y="114"/>
                  </a:lnTo>
                  <a:lnTo>
                    <a:pt x="1691" y="113"/>
                  </a:lnTo>
                  <a:lnTo>
                    <a:pt x="1691" y="121"/>
                  </a:lnTo>
                  <a:lnTo>
                    <a:pt x="1692" y="116"/>
                  </a:lnTo>
                  <a:lnTo>
                    <a:pt x="1692" y="131"/>
                  </a:lnTo>
                  <a:lnTo>
                    <a:pt x="1693" y="123"/>
                  </a:lnTo>
                  <a:lnTo>
                    <a:pt x="1693" y="126"/>
                  </a:lnTo>
                  <a:lnTo>
                    <a:pt x="1694" y="123"/>
                  </a:lnTo>
                  <a:lnTo>
                    <a:pt x="1694" y="125"/>
                  </a:lnTo>
                  <a:lnTo>
                    <a:pt x="1695" y="124"/>
                  </a:lnTo>
                  <a:lnTo>
                    <a:pt x="1695" y="126"/>
                  </a:lnTo>
                  <a:lnTo>
                    <a:pt x="1696" y="125"/>
                  </a:lnTo>
                  <a:lnTo>
                    <a:pt x="1696" y="126"/>
                  </a:lnTo>
                  <a:lnTo>
                    <a:pt x="1697" y="126"/>
                  </a:lnTo>
                  <a:lnTo>
                    <a:pt x="1697" y="126"/>
                  </a:lnTo>
                  <a:lnTo>
                    <a:pt x="1698" y="127"/>
                  </a:lnTo>
                  <a:lnTo>
                    <a:pt x="1698" y="127"/>
                  </a:lnTo>
                  <a:lnTo>
                    <a:pt x="1699" y="125"/>
                  </a:lnTo>
                  <a:lnTo>
                    <a:pt x="1699" y="125"/>
                  </a:lnTo>
                  <a:lnTo>
                    <a:pt x="1700" y="124"/>
                  </a:lnTo>
                  <a:lnTo>
                    <a:pt x="1700" y="125"/>
                  </a:lnTo>
                  <a:lnTo>
                    <a:pt x="1701" y="129"/>
                  </a:lnTo>
                  <a:lnTo>
                    <a:pt x="1701" y="132"/>
                  </a:lnTo>
                  <a:lnTo>
                    <a:pt x="1702" y="135"/>
                  </a:lnTo>
                  <a:lnTo>
                    <a:pt x="1702" y="138"/>
                  </a:lnTo>
                  <a:lnTo>
                    <a:pt x="1703" y="134"/>
                  </a:lnTo>
                  <a:lnTo>
                    <a:pt x="1703" y="135"/>
                  </a:lnTo>
                  <a:lnTo>
                    <a:pt x="1704" y="130"/>
                  </a:lnTo>
                  <a:lnTo>
                    <a:pt x="1704" y="129"/>
                  </a:lnTo>
                  <a:lnTo>
                    <a:pt x="1705" y="125"/>
                  </a:lnTo>
                  <a:lnTo>
                    <a:pt x="1705" y="123"/>
                  </a:lnTo>
                  <a:lnTo>
                    <a:pt x="1706" y="121"/>
                  </a:lnTo>
                  <a:lnTo>
                    <a:pt x="1706" y="117"/>
                  </a:lnTo>
                  <a:lnTo>
                    <a:pt x="1707" y="118"/>
                  </a:lnTo>
                  <a:lnTo>
                    <a:pt x="1707" y="118"/>
                  </a:lnTo>
                  <a:lnTo>
                    <a:pt x="1708" y="120"/>
                  </a:lnTo>
                  <a:lnTo>
                    <a:pt x="1708" y="120"/>
                  </a:lnTo>
                  <a:lnTo>
                    <a:pt x="1709" y="125"/>
                  </a:lnTo>
                  <a:lnTo>
                    <a:pt x="1709" y="123"/>
                  </a:lnTo>
                  <a:lnTo>
                    <a:pt x="1710" y="128"/>
                  </a:lnTo>
                  <a:lnTo>
                    <a:pt x="1710" y="129"/>
                  </a:lnTo>
                  <a:lnTo>
                    <a:pt x="1711" y="129"/>
                  </a:lnTo>
                  <a:lnTo>
                    <a:pt x="1711" y="131"/>
                  </a:lnTo>
                  <a:lnTo>
                    <a:pt x="1712" y="129"/>
                  </a:lnTo>
                  <a:lnTo>
                    <a:pt x="1712" y="129"/>
                  </a:lnTo>
                  <a:lnTo>
                    <a:pt x="1713" y="127"/>
                  </a:lnTo>
                  <a:lnTo>
                    <a:pt x="1713" y="117"/>
                  </a:lnTo>
                  <a:lnTo>
                    <a:pt x="1714" y="111"/>
                  </a:lnTo>
                  <a:lnTo>
                    <a:pt x="1714" y="94"/>
                  </a:lnTo>
                  <a:lnTo>
                    <a:pt x="1715" y="85"/>
                  </a:lnTo>
                  <a:lnTo>
                    <a:pt x="1715" y="94"/>
                  </a:lnTo>
                  <a:lnTo>
                    <a:pt x="1716" y="111"/>
                  </a:lnTo>
                  <a:lnTo>
                    <a:pt x="1716" y="105"/>
                  </a:lnTo>
                  <a:lnTo>
                    <a:pt x="1717" y="120"/>
                  </a:lnTo>
                  <a:lnTo>
                    <a:pt x="1717" y="128"/>
                  </a:lnTo>
                  <a:lnTo>
                    <a:pt x="1718" y="125"/>
                  </a:lnTo>
                  <a:lnTo>
                    <a:pt x="1718" y="135"/>
                  </a:lnTo>
                  <a:lnTo>
                    <a:pt x="1719" y="128"/>
                  </a:lnTo>
                  <a:lnTo>
                    <a:pt x="1719" y="128"/>
                  </a:lnTo>
                  <a:lnTo>
                    <a:pt x="1720" y="126"/>
                  </a:lnTo>
                  <a:lnTo>
                    <a:pt x="1720" y="123"/>
                  </a:lnTo>
                  <a:lnTo>
                    <a:pt x="1721" y="127"/>
                  </a:lnTo>
                  <a:lnTo>
                    <a:pt x="1721" y="130"/>
                  </a:lnTo>
                  <a:lnTo>
                    <a:pt x="1722" y="136"/>
                  </a:lnTo>
                  <a:lnTo>
                    <a:pt x="1722" y="143"/>
                  </a:lnTo>
                  <a:lnTo>
                    <a:pt x="1723" y="149"/>
                  </a:lnTo>
                  <a:lnTo>
                    <a:pt x="1723" y="151"/>
                  </a:lnTo>
                  <a:lnTo>
                    <a:pt x="1724" y="158"/>
                  </a:lnTo>
                  <a:lnTo>
                    <a:pt x="1724" y="152"/>
                  </a:lnTo>
                  <a:lnTo>
                    <a:pt x="1725" y="157"/>
                  </a:lnTo>
                  <a:lnTo>
                    <a:pt x="1725" y="148"/>
                  </a:lnTo>
                  <a:lnTo>
                    <a:pt x="1725" y="149"/>
                  </a:lnTo>
                  <a:lnTo>
                    <a:pt x="1726" y="147"/>
                  </a:lnTo>
                  <a:lnTo>
                    <a:pt x="1727" y="145"/>
                  </a:lnTo>
                  <a:lnTo>
                    <a:pt x="1727" y="147"/>
                  </a:lnTo>
                  <a:lnTo>
                    <a:pt x="1727" y="144"/>
                  </a:lnTo>
                  <a:lnTo>
                    <a:pt x="1728" y="144"/>
                  </a:lnTo>
                  <a:lnTo>
                    <a:pt x="1729" y="146"/>
                  </a:lnTo>
                  <a:lnTo>
                    <a:pt x="1729" y="146"/>
                  </a:lnTo>
                  <a:lnTo>
                    <a:pt x="1729" y="145"/>
                  </a:lnTo>
                  <a:lnTo>
                    <a:pt x="1730" y="145"/>
                  </a:lnTo>
                  <a:lnTo>
                    <a:pt x="1731" y="141"/>
                  </a:lnTo>
                  <a:lnTo>
                    <a:pt x="1731" y="141"/>
                  </a:lnTo>
                  <a:lnTo>
                    <a:pt x="1731" y="145"/>
                  </a:lnTo>
                  <a:lnTo>
                    <a:pt x="1732" y="147"/>
                  </a:lnTo>
                  <a:lnTo>
                    <a:pt x="1733" y="145"/>
                  </a:lnTo>
                  <a:lnTo>
                    <a:pt x="1733" y="149"/>
                  </a:lnTo>
                  <a:lnTo>
                    <a:pt x="1733" y="137"/>
                  </a:lnTo>
                  <a:lnTo>
                    <a:pt x="1734" y="136"/>
                  </a:lnTo>
                  <a:lnTo>
                    <a:pt x="1735" y="128"/>
                  </a:lnTo>
                  <a:lnTo>
                    <a:pt x="1735" y="121"/>
                  </a:lnTo>
                  <a:lnTo>
                    <a:pt x="1735" y="120"/>
                  </a:lnTo>
                  <a:lnTo>
                    <a:pt x="1736" y="111"/>
                  </a:lnTo>
                  <a:lnTo>
                    <a:pt x="1737" y="112"/>
                  </a:lnTo>
                  <a:lnTo>
                    <a:pt x="1737" y="109"/>
                  </a:lnTo>
                  <a:lnTo>
                    <a:pt x="1737" y="110"/>
                  </a:lnTo>
                  <a:lnTo>
                    <a:pt x="1738" y="116"/>
                  </a:lnTo>
                  <a:lnTo>
                    <a:pt x="1739" y="117"/>
                  </a:lnTo>
                  <a:lnTo>
                    <a:pt x="1739" y="120"/>
                  </a:lnTo>
                  <a:lnTo>
                    <a:pt x="1739" y="121"/>
                  </a:lnTo>
                  <a:lnTo>
                    <a:pt x="1740" y="121"/>
                  </a:lnTo>
                  <a:lnTo>
                    <a:pt x="1741" y="115"/>
                  </a:lnTo>
                  <a:lnTo>
                    <a:pt x="1741" y="117"/>
                  </a:lnTo>
                  <a:lnTo>
                    <a:pt x="1741" y="106"/>
                  </a:lnTo>
                  <a:lnTo>
                    <a:pt x="1742" y="107"/>
                  </a:lnTo>
                  <a:lnTo>
                    <a:pt x="1743" y="108"/>
                  </a:lnTo>
                  <a:lnTo>
                    <a:pt x="1743" y="106"/>
                  </a:lnTo>
                  <a:lnTo>
                    <a:pt x="1743" y="108"/>
                  </a:lnTo>
                  <a:lnTo>
                    <a:pt x="1744" y="107"/>
                  </a:lnTo>
                  <a:lnTo>
                    <a:pt x="1745" y="98"/>
                  </a:lnTo>
                  <a:lnTo>
                    <a:pt x="1745" y="91"/>
                  </a:lnTo>
                  <a:lnTo>
                    <a:pt x="1745" y="92"/>
                  </a:lnTo>
                  <a:lnTo>
                    <a:pt x="1746" y="83"/>
                  </a:lnTo>
                  <a:lnTo>
                    <a:pt x="1747" y="78"/>
                  </a:lnTo>
                  <a:lnTo>
                    <a:pt x="1747" y="77"/>
                  </a:lnTo>
                  <a:lnTo>
                    <a:pt x="1747" y="69"/>
                  </a:lnTo>
                  <a:lnTo>
                    <a:pt x="1748" y="69"/>
                  </a:lnTo>
                  <a:lnTo>
                    <a:pt x="1749" y="66"/>
                  </a:lnTo>
                  <a:lnTo>
                    <a:pt x="1749" y="65"/>
                  </a:lnTo>
                  <a:lnTo>
                    <a:pt x="1749" y="66"/>
                  </a:lnTo>
                  <a:lnTo>
                    <a:pt x="1750" y="67"/>
                  </a:lnTo>
                  <a:lnTo>
                    <a:pt x="1750" y="71"/>
                  </a:lnTo>
                  <a:lnTo>
                    <a:pt x="1751" y="72"/>
                  </a:lnTo>
                  <a:lnTo>
                    <a:pt x="1751" y="75"/>
                  </a:lnTo>
                  <a:lnTo>
                    <a:pt x="1752" y="74"/>
                  </a:lnTo>
                  <a:lnTo>
                    <a:pt x="1752" y="71"/>
                  </a:lnTo>
                  <a:lnTo>
                    <a:pt x="1753" y="71"/>
                  </a:lnTo>
                  <a:lnTo>
                    <a:pt x="1753" y="60"/>
                  </a:lnTo>
                  <a:lnTo>
                    <a:pt x="1754" y="60"/>
                  </a:lnTo>
                  <a:lnTo>
                    <a:pt x="1754" y="51"/>
                  </a:lnTo>
                  <a:lnTo>
                    <a:pt x="1755" y="51"/>
                  </a:lnTo>
                  <a:lnTo>
                    <a:pt x="1756" y="54"/>
                  </a:lnTo>
                  <a:lnTo>
                    <a:pt x="1756" y="55"/>
                  </a:lnTo>
                  <a:lnTo>
                    <a:pt x="1756" y="55"/>
                  </a:lnTo>
                  <a:lnTo>
                    <a:pt x="1757" y="53"/>
                  </a:lnTo>
                  <a:lnTo>
                    <a:pt x="1758" y="53"/>
                  </a:lnTo>
                  <a:lnTo>
                    <a:pt x="1758" y="55"/>
                  </a:lnTo>
                  <a:lnTo>
                    <a:pt x="1758" y="57"/>
                  </a:lnTo>
                  <a:lnTo>
                    <a:pt x="1759" y="57"/>
                  </a:lnTo>
                  <a:lnTo>
                    <a:pt x="1760" y="60"/>
                  </a:lnTo>
                  <a:lnTo>
                    <a:pt x="1760" y="61"/>
                  </a:lnTo>
                  <a:lnTo>
                    <a:pt x="1760" y="59"/>
                  </a:lnTo>
                  <a:lnTo>
                    <a:pt x="1761" y="58"/>
                  </a:lnTo>
                  <a:lnTo>
                    <a:pt x="1762" y="58"/>
                  </a:lnTo>
                  <a:lnTo>
                    <a:pt x="1762" y="55"/>
                  </a:lnTo>
                  <a:lnTo>
                    <a:pt x="1762" y="64"/>
                  </a:lnTo>
                  <a:lnTo>
                    <a:pt x="1763" y="63"/>
                  </a:lnTo>
                  <a:lnTo>
                    <a:pt x="1764" y="66"/>
                  </a:lnTo>
                  <a:lnTo>
                    <a:pt x="1764" y="72"/>
                  </a:lnTo>
                  <a:lnTo>
                    <a:pt x="1764" y="66"/>
                  </a:lnTo>
                  <a:lnTo>
                    <a:pt x="1765" y="65"/>
                  </a:lnTo>
                  <a:lnTo>
                    <a:pt x="1766" y="66"/>
                  </a:lnTo>
                  <a:lnTo>
                    <a:pt x="1766" y="63"/>
                  </a:lnTo>
                  <a:lnTo>
                    <a:pt x="1766" y="66"/>
                  </a:lnTo>
                  <a:lnTo>
                    <a:pt x="1767" y="65"/>
                  </a:lnTo>
                  <a:lnTo>
                    <a:pt x="1768" y="69"/>
                  </a:lnTo>
                  <a:lnTo>
                    <a:pt x="1768" y="57"/>
                  </a:lnTo>
                  <a:lnTo>
                    <a:pt x="1768" y="58"/>
                  </a:lnTo>
                  <a:lnTo>
                    <a:pt x="1769" y="44"/>
                  </a:lnTo>
                  <a:lnTo>
                    <a:pt x="1770" y="51"/>
                  </a:lnTo>
                  <a:lnTo>
                    <a:pt x="1770" y="47"/>
                  </a:lnTo>
                  <a:lnTo>
                    <a:pt x="1770" y="59"/>
                  </a:lnTo>
                  <a:lnTo>
                    <a:pt x="1771" y="62"/>
                  </a:lnTo>
                  <a:lnTo>
                    <a:pt x="1772" y="71"/>
                  </a:lnTo>
                  <a:lnTo>
                    <a:pt x="1772" y="68"/>
                  </a:lnTo>
                  <a:lnTo>
                    <a:pt x="1772" y="70"/>
                  </a:lnTo>
                  <a:lnTo>
                    <a:pt x="1773" y="62"/>
                  </a:lnTo>
                  <a:lnTo>
                    <a:pt x="1774" y="62"/>
                  </a:lnTo>
                  <a:lnTo>
                    <a:pt x="1774" y="55"/>
                  </a:lnTo>
                  <a:lnTo>
                    <a:pt x="1774" y="56"/>
                  </a:lnTo>
                  <a:lnTo>
                    <a:pt x="1775" y="61"/>
                  </a:lnTo>
                  <a:lnTo>
                    <a:pt x="1775" y="64"/>
                  </a:lnTo>
                  <a:lnTo>
                    <a:pt x="1776" y="62"/>
                  </a:lnTo>
                  <a:lnTo>
                    <a:pt x="1776" y="60"/>
                  </a:lnTo>
                  <a:lnTo>
                    <a:pt x="1777" y="53"/>
                  </a:lnTo>
                  <a:lnTo>
                    <a:pt x="1777" y="51"/>
                  </a:lnTo>
                  <a:lnTo>
                    <a:pt x="1778" y="59"/>
                  </a:lnTo>
                  <a:lnTo>
                    <a:pt x="1778" y="58"/>
                  </a:lnTo>
                  <a:lnTo>
                    <a:pt x="1779" y="65"/>
                  </a:lnTo>
                  <a:lnTo>
                    <a:pt x="1779" y="64"/>
                  </a:lnTo>
                  <a:lnTo>
                    <a:pt x="1780" y="63"/>
                  </a:lnTo>
                  <a:lnTo>
                    <a:pt x="1780" y="62"/>
                  </a:lnTo>
                  <a:lnTo>
                    <a:pt x="1781" y="57"/>
                  </a:lnTo>
                  <a:lnTo>
                    <a:pt x="1781" y="55"/>
                  </a:lnTo>
                  <a:lnTo>
                    <a:pt x="1782" y="53"/>
                  </a:lnTo>
                  <a:lnTo>
                    <a:pt x="1782" y="50"/>
                  </a:lnTo>
                  <a:lnTo>
                    <a:pt x="1783" y="54"/>
                  </a:lnTo>
                  <a:lnTo>
                    <a:pt x="1783" y="54"/>
                  </a:lnTo>
                  <a:lnTo>
                    <a:pt x="1784" y="66"/>
                  </a:lnTo>
                  <a:lnTo>
                    <a:pt x="1784" y="66"/>
                  </a:lnTo>
                  <a:lnTo>
                    <a:pt x="1785" y="77"/>
                  </a:lnTo>
                  <a:lnTo>
                    <a:pt x="1785" y="79"/>
                  </a:lnTo>
                  <a:lnTo>
                    <a:pt x="1786" y="84"/>
                  </a:lnTo>
                  <a:lnTo>
                    <a:pt x="1786" y="85"/>
                  </a:lnTo>
                  <a:lnTo>
                    <a:pt x="1787" y="86"/>
                  </a:lnTo>
                  <a:lnTo>
                    <a:pt x="1787" y="86"/>
                  </a:lnTo>
                  <a:lnTo>
                    <a:pt x="1788" y="87"/>
                  </a:lnTo>
                  <a:lnTo>
                    <a:pt x="1788" y="89"/>
                  </a:lnTo>
                  <a:lnTo>
                    <a:pt x="1789" y="92"/>
                  </a:lnTo>
                  <a:lnTo>
                    <a:pt x="1789" y="92"/>
                  </a:lnTo>
                  <a:lnTo>
                    <a:pt x="1790" y="93"/>
                  </a:lnTo>
                  <a:lnTo>
                    <a:pt x="1790" y="93"/>
                  </a:lnTo>
                  <a:lnTo>
                    <a:pt x="1791" y="90"/>
                  </a:lnTo>
                  <a:lnTo>
                    <a:pt x="1791" y="91"/>
                  </a:lnTo>
                  <a:lnTo>
                    <a:pt x="1792" y="84"/>
                  </a:lnTo>
                  <a:lnTo>
                    <a:pt x="1792" y="85"/>
                  </a:lnTo>
                  <a:lnTo>
                    <a:pt x="1793" y="80"/>
                  </a:lnTo>
                  <a:lnTo>
                    <a:pt x="1793" y="81"/>
                  </a:lnTo>
                  <a:lnTo>
                    <a:pt x="1794" y="82"/>
                  </a:lnTo>
                  <a:lnTo>
                    <a:pt x="1794" y="81"/>
                  </a:lnTo>
                  <a:lnTo>
                    <a:pt x="1795" y="80"/>
                  </a:lnTo>
                  <a:lnTo>
                    <a:pt x="1795" y="81"/>
                  </a:lnTo>
                  <a:lnTo>
                    <a:pt x="1796" y="76"/>
                  </a:lnTo>
                  <a:lnTo>
                    <a:pt x="1796" y="85"/>
                  </a:lnTo>
                  <a:lnTo>
                    <a:pt x="1797" y="83"/>
                  </a:lnTo>
                  <a:lnTo>
                    <a:pt x="1797" y="90"/>
                  </a:lnTo>
                  <a:lnTo>
                    <a:pt x="1798" y="91"/>
                  </a:lnTo>
                  <a:lnTo>
                    <a:pt x="1798" y="92"/>
                  </a:lnTo>
                  <a:lnTo>
                    <a:pt x="1799" y="93"/>
                  </a:lnTo>
                  <a:lnTo>
                    <a:pt x="1799" y="93"/>
                  </a:lnTo>
                  <a:lnTo>
                    <a:pt x="1800" y="95"/>
                  </a:lnTo>
                  <a:lnTo>
                    <a:pt x="1800" y="91"/>
                  </a:lnTo>
                  <a:lnTo>
                    <a:pt x="1801" y="94"/>
                  </a:lnTo>
                  <a:lnTo>
                    <a:pt x="1801" y="87"/>
                  </a:lnTo>
                  <a:lnTo>
                    <a:pt x="1802" y="90"/>
                  </a:lnTo>
                  <a:lnTo>
                    <a:pt x="1802" y="87"/>
                  </a:lnTo>
                  <a:lnTo>
                    <a:pt x="1803" y="89"/>
                  </a:lnTo>
                  <a:lnTo>
                    <a:pt x="1803" y="89"/>
                  </a:lnTo>
                  <a:lnTo>
                    <a:pt x="1804" y="90"/>
                  </a:lnTo>
                  <a:lnTo>
                    <a:pt x="1804" y="91"/>
                  </a:lnTo>
                  <a:lnTo>
                    <a:pt x="1805" y="91"/>
                  </a:lnTo>
                  <a:lnTo>
                    <a:pt x="1805" y="93"/>
                  </a:lnTo>
                  <a:lnTo>
                    <a:pt x="1806" y="93"/>
                  </a:lnTo>
                  <a:lnTo>
                    <a:pt x="1806" y="94"/>
                  </a:lnTo>
                  <a:lnTo>
                    <a:pt x="1807" y="94"/>
                  </a:lnTo>
                  <a:lnTo>
                    <a:pt x="1807" y="94"/>
                  </a:lnTo>
                  <a:lnTo>
                    <a:pt x="1808" y="94"/>
                  </a:lnTo>
                  <a:lnTo>
                    <a:pt x="1808" y="92"/>
                  </a:lnTo>
                  <a:lnTo>
                    <a:pt x="1809" y="91"/>
                  </a:lnTo>
                  <a:lnTo>
                    <a:pt x="1809" y="95"/>
                  </a:lnTo>
                  <a:lnTo>
                    <a:pt x="1810" y="95"/>
                  </a:lnTo>
                  <a:lnTo>
                    <a:pt x="1810" y="92"/>
                  </a:lnTo>
                  <a:lnTo>
                    <a:pt x="1811" y="92"/>
                  </a:lnTo>
                  <a:lnTo>
                    <a:pt x="1811" y="89"/>
                  </a:lnTo>
                  <a:lnTo>
                    <a:pt x="1812" y="89"/>
                  </a:lnTo>
                  <a:lnTo>
                    <a:pt x="1812" y="88"/>
                  </a:lnTo>
                  <a:lnTo>
                    <a:pt x="1812" y="87"/>
                  </a:lnTo>
                  <a:lnTo>
                    <a:pt x="1813" y="91"/>
                  </a:lnTo>
                  <a:lnTo>
                    <a:pt x="1814" y="89"/>
                  </a:lnTo>
                  <a:lnTo>
                    <a:pt x="1814" y="93"/>
                  </a:lnTo>
                  <a:lnTo>
                    <a:pt x="1814" y="95"/>
                  </a:lnTo>
                  <a:lnTo>
                    <a:pt x="1815" y="95"/>
                  </a:lnTo>
                  <a:lnTo>
                    <a:pt x="1816" y="103"/>
                  </a:lnTo>
                  <a:lnTo>
                    <a:pt x="1816" y="105"/>
                  </a:lnTo>
                  <a:lnTo>
                    <a:pt x="1816" y="118"/>
                  </a:lnTo>
                  <a:lnTo>
                    <a:pt x="1817" y="119"/>
                  </a:lnTo>
                  <a:lnTo>
                    <a:pt x="1818" y="126"/>
                  </a:lnTo>
                  <a:lnTo>
                    <a:pt x="1818" y="122"/>
                  </a:lnTo>
                  <a:lnTo>
                    <a:pt x="1818" y="121"/>
                  </a:lnTo>
                  <a:lnTo>
                    <a:pt x="1819" y="117"/>
                  </a:lnTo>
                  <a:lnTo>
                    <a:pt x="1820" y="116"/>
                  </a:lnTo>
                  <a:lnTo>
                    <a:pt x="1820" y="113"/>
                  </a:lnTo>
                  <a:lnTo>
                    <a:pt x="1820" y="108"/>
                  </a:lnTo>
                  <a:lnTo>
                    <a:pt x="1821" y="105"/>
                  </a:lnTo>
                  <a:lnTo>
                    <a:pt x="1822" y="102"/>
                  </a:lnTo>
                  <a:lnTo>
                    <a:pt x="1822" y="102"/>
                  </a:lnTo>
                  <a:lnTo>
                    <a:pt x="1822" y="98"/>
                  </a:lnTo>
                  <a:lnTo>
                    <a:pt x="1823" y="104"/>
                  </a:lnTo>
                  <a:lnTo>
                    <a:pt x="1824" y="105"/>
                  </a:lnTo>
                  <a:lnTo>
                    <a:pt x="1824" y="113"/>
                  </a:lnTo>
                  <a:lnTo>
                    <a:pt x="1824" y="112"/>
                  </a:lnTo>
                  <a:lnTo>
                    <a:pt x="1825" y="114"/>
                  </a:lnTo>
                  <a:lnTo>
                    <a:pt x="1826" y="111"/>
                  </a:lnTo>
                  <a:lnTo>
                    <a:pt x="1826" y="113"/>
                  </a:lnTo>
                  <a:lnTo>
                    <a:pt x="1826" y="108"/>
                  </a:lnTo>
                  <a:lnTo>
                    <a:pt x="1827" y="111"/>
                  </a:lnTo>
                  <a:lnTo>
                    <a:pt x="1828" y="112"/>
                  </a:lnTo>
                  <a:lnTo>
                    <a:pt x="1828" y="112"/>
                  </a:lnTo>
                  <a:lnTo>
                    <a:pt x="1828" y="119"/>
                  </a:lnTo>
                  <a:lnTo>
                    <a:pt x="1829" y="115"/>
                  </a:lnTo>
                  <a:lnTo>
                    <a:pt x="1830" y="117"/>
                  </a:lnTo>
                  <a:lnTo>
                    <a:pt x="1830" y="114"/>
                  </a:lnTo>
                  <a:lnTo>
                    <a:pt x="1830" y="123"/>
                  </a:lnTo>
                  <a:lnTo>
                    <a:pt x="1831" y="121"/>
                  </a:lnTo>
                  <a:lnTo>
                    <a:pt x="1832" y="135"/>
                  </a:lnTo>
                  <a:lnTo>
                    <a:pt x="1832" y="130"/>
                  </a:lnTo>
                  <a:lnTo>
                    <a:pt x="1832" y="132"/>
                  </a:lnTo>
                  <a:lnTo>
                    <a:pt x="1833" y="131"/>
                  </a:lnTo>
                  <a:lnTo>
                    <a:pt x="1834" y="129"/>
                  </a:lnTo>
                  <a:lnTo>
                    <a:pt x="1834" y="129"/>
                  </a:lnTo>
                  <a:lnTo>
                    <a:pt x="1834" y="125"/>
                  </a:lnTo>
                  <a:lnTo>
                    <a:pt x="1835" y="119"/>
                  </a:lnTo>
                  <a:lnTo>
                    <a:pt x="1836" y="117"/>
                  </a:lnTo>
                  <a:lnTo>
                    <a:pt x="1836" y="117"/>
                  </a:lnTo>
                  <a:lnTo>
                    <a:pt x="1836" y="116"/>
                  </a:lnTo>
                  <a:lnTo>
                    <a:pt x="1837" y="122"/>
                  </a:lnTo>
                  <a:lnTo>
                    <a:pt x="1837" y="115"/>
                  </a:lnTo>
                  <a:lnTo>
                    <a:pt x="1838" y="120"/>
                  </a:lnTo>
                  <a:lnTo>
                    <a:pt x="1838" y="119"/>
                  </a:lnTo>
                  <a:lnTo>
                    <a:pt x="1839" y="121"/>
                  </a:lnTo>
                  <a:lnTo>
                    <a:pt x="1839" y="122"/>
                  </a:lnTo>
                  <a:lnTo>
                    <a:pt x="1840" y="117"/>
                  </a:lnTo>
                  <a:lnTo>
                    <a:pt x="1840" y="117"/>
                  </a:lnTo>
                  <a:lnTo>
                    <a:pt x="1841" y="117"/>
                  </a:lnTo>
                  <a:lnTo>
                    <a:pt x="1841" y="116"/>
                  </a:lnTo>
                  <a:lnTo>
                    <a:pt x="1842" y="125"/>
                  </a:lnTo>
                  <a:lnTo>
                    <a:pt x="1842" y="123"/>
                  </a:lnTo>
                  <a:lnTo>
                    <a:pt x="1843" y="131"/>
                  </a:lnTo>
                  <a:lnTo>
                    <a:pt x="1843" y="131"/>
                  </a:lnTo>
                  <a:lnTo>
                    <a:pt x="1844" y="131"/>
                  </a:lnTo>
                  <a:lnTo>
                    <a:pt x="1844" y="132"/>
                  </a:lnTo>
                  <a:lnTo>
                    <a:pt x="1845" y="132"/>
                  </a:lnTo>
                  <a:lnTo>
                    <a:pt x="1845" y="121"/>
                  </a:lnTo>
                  <a:lnTo>
                    <a:pt x="1846" y="124"/>
                  </a:lnTo>
                  <a:lnTo>
                    <a:pt x="1846" y="131"/>
                  </a:lnTo>
                  <a:lnTo>
                    <a:pt x="1847" y="129"/>
                  </a:lnTo>
                  <a:lnTo>
                    <a:pt x="1847" y="132"/>
                  </a:lnTo>
                  <a:lnTo>
                    <a:pt x="1848" y="149"/>
                  </a:lnTo>
                  <a:lnTo>
                    <a:pt x="1848" y="131"/>
                  </a:lnTo>
                  <a:lnTo>
                    <a:pt x="1849" y="135"/>
                  </a:lnTo>
                  <a:lnTo>
                    <a:pt x="1849" y="109"/>
                  </a:lnTo>
                  <a:lnTo>
                    <a:pt x="1850" y="110"/>
                  </a:lnTo>
                  <a:lnTo>
                    <a:pt x="1850" y="105"/>
                  </a:lnTo>
                  <a:lnTo>
                    <a:pt x="1851" y="107"/>
                  </a:lnTo>
                  <a:lnTo>
                    <a:pt x="1851" y="109"/>
                  </a:lnTo>
                  <a:lnTo>
                    <a:pt x="1852" y="110"/>
                  </a:lnTo>
                  <a:lnTo>
                    <a:pt x="1852" y="115"/>
                  </a:lnTo>
                  <a:lnTo>
                    <a:pt x="1853" y="115"/>
                  </a:lnTo>
                  <a:lnTo>
                    <a:pt x="1853" y="117"/>
                  </a:lnTo>
                  <a:lnTo>
                    <a:pt x="1854" y="115"/>
                  </a:lnTo>
                  <a:lnTo>
                    <a:pt x="1854" y="111"/>
                  </a:lnTo>
                  <a:lnTo>
                    <a:pt x="1855" y="108"/>
                  </a:lnTo>
                  <a:lnTo>
                    <a:pt x="1855" y="101"/>
                  </a:lnTo>
                  <a:lnTo>
                    <a:pt x="1856" y="94"/>
                  </a:lnTo>
                  <a:lnTo>
                    <a:pt x="1856" y="90"/>
                  </a:lnTo>
                  <a:lnTo>
                    <a:pt x="1857" y="85"/>
                  </a:lnTo>
                  <a:lnTo>
                    <a:pt x="1857" y="87"/>
                  </a:lnTo>
                  <a:lnTo>
                    <a:pt x="1858" y="89"/>
                  </a:lnTo>
                  <a:lnTo>
                    <a:pt x="1858" y="90"/>
                  </a:lnTo>
                  <a:lnTo>
                    <a:pt x="1859" y="94"/>
                  </a:lnTo>
                  <a:lnTo>
                    <a:pt x="1859" y="93"/>
                  </a:lnTo>
                  <a:lnTo>
                    <a:pt x="1860" y="92"/>
                  </a:lnTo>
                  <a:lnTo>
                    <a:pt x="1860" y="91"/>
                  </a:lnTo>
                  <a:lnTo>
                    <a:pt x="1861" y="82"/>
                  </a:lnTo>
                  <a:lnTo>
                    <a:pt x="1861" y="82"/>
                  </a:lnTo>
                  <a:lnTo>
                    <a:pt x="1862" y="77"/>
                  </a:lnTo>
                  <a:lnTo>
                    <a:pt x="1862" y="76"/>
                  </a:lnTo>
                  <a:lnTo>
                    <a:pt x="1863" y="81"/>
                  </a:lnTo>
                  <a:lnTo>
                    <a:pt x="1863" y="81"/>
                  </a:lnTo>
                  <a:lnTo>
                    <a:pt x="1864" y="95"/>
                  </a:lnTo>
                  <a:lnTo>
                    <a:pt x="1864" y="90"/>
                  </a:lnTo>
                  <a:lnTo>
                    <a:pt x="1865" y="115"/>
                  </a:lnTo>
                  <a:lnTo>
                    <a:pt x="1865" y="117"/>
                  </a:lnTo>
                  <a:lnTo>
                    <a:pt x="1866" y="131"/>
                  </a:lnTo>
                  <a:lnTo>
                    <a:pt x="1866" y="134"/>
                  </a:lnTo>
                  <a:lnTo>
                    <a:pt x="1867" y="127"/>
                  </a:lnTo>
                  <a:lnTo>
                    <a:pt x="1867" y="137"/>
                  </a:lnTo>
                  <a:lnTo>
                    <a:pt x="1868" y="125"/>
                  </a:lnTo>
                  <a:lnTo>
                    <a:pt x="1868" y="120"/>
                  </a:lnTo>
                  <a:lnTo>
                    <a:pt x="1869" y="106"/>
                  </a:lnTo>
                  <a:lnTo>
                    <a:pt x="1869" y="109"/>
                  </a:lnTo>
                  <a:lnTo>
                    <a:pt x="1870" y="105"/>
                  </a:lnTo>
                  <a:lnTo>
                    <a:pt x="1870" y="107"/>
                  </a:lnTo>
                  <a:lnTo>
                    <a:pt x="1871" y="113"/>
                  </a:lnTo>
                  <a:lnTo>
                    <a:pt x="1871" y="118"/>
                  </a:lnTo>
                  <a:lnTo>
                    <a:pt x="1872" y="121"/>
                  </a:lnTo>
                  <a:lnTo>
                    <a:pt x="1872" y="122"/>
                  </a:lnTo>
                  <a:lnTo>
                    <a:pt x="1873" y="123"/>
                  </a:lnTo>
                  <a:lnTo>
                    <a:pt x="1873" y="131"/>
                  </a:lnTo>
                  <a:lnTo>
                    <a:pt x="1874" y="131"/>
                  </a:lnTo>
                  <a:lnTo>
                    <a:pt x="1874" y="139"/>
                  </a:lnTo>
                  <a:lnTo>
                    <a:pt x="1874" y="138"/>
                  </a:lnTo>
                  <a:lnTo>
                    <a:pt x="1875" y="139"/>
                  </a:lnTo>
                  <a:lnTo>
                    <a:pt x="1876" y="138"/>
                  </a:lnTo>
                  <a:lnTo>
                    <a:pt x="1876" y="141"/>
                  </a:lnTo>
                  <a:lnTo>
                    <a:pt x="1876" y="141"/>
                  </a:lnTo>
                  <a:lnTo>
                    <a:pt x="1877" y="147"/>
                  </a:lnTo>
                  <a:lnTo>
                    <a:pt x="1878" y="148"/>
                  </a:lnTo>
                  <a:lnTo>
                    <a:pt x="1878" y="150"/>
                  </a:lnTo>
                  <a:lnTo>
                    <a:pt x="1878" y="152"/>
                  </a:lnTo>
                  <a:lnTo>
                    <a:pt x="1879" y="148"/>
                  </a:lnTo>
                  <a:lnTo>
                    <a:pt x="1880" y="152"/>
                  </a:lnTo>
                  <a:lnTo>
                    <a:pt x="1880" y="148"/>
                  </a:lnTo>
                  <a:lnTo>
                    <a:pt x="1880" y="150"/>
                  </a:lnTo>
                  <a:lnTo>
                    <a:pt x="1881" y="149"/>
                  </a:lnTo>
                  <a:lnTo>
                    <a:pt x="1882" y="149"/>
                  </a:lnTo>
                  <a:lnTo>
                    <a:pt x="1882" y="151"/>
                  </a:lnTo>
                  <a:lnTo>
                    <a:pt x="1882" y="153"/>
                  </a:lnTo>
                  <a:lnTo>
                    <a:pt x="1883" y="155"/>
                  </a:lnTo>
                  <a:lnTo>
                    <a:pt x="1884" y="157"/>
                  </a:lnTo>
                  <a:lnTo>
                    <a:pt x="1884" y="156"/>
                  </a:lnTo>
                  <a:lnTo>
                    <a:pt x="1884" y="154"/>
                  </a:lnTo>
                  <a:lnTo>
                    <a:pt x="1885" y="152"/>
                  </a:lnTo>
                  <a:lnTo>
                    <a:pt x="1886" y="147"/>
                  </a:lnTo>
                  <a:lnTo>
                    <a:pt x="1886" y="143"/>
                  </a:lnTo>
                  <a:lnTo>
                    <a:pt x="1886" y="139"/>
                  </a:lnTo>
                  <a:lnTo>
                    <a:pt x="1887" y="141"/>
                  </a:lnTo>
                  <a:lnTo>
                    <a:pt x="1888" y="137"/>
                  </a:lnTo>
                  <a:lnTo>
                    <a:pt x="1888" y="140"/>
                  </a:lnTo>
                  <a:lnTo>
                    <a:pt x="1888" y="136"/>
                  </a:lnTo>
                  <a:lnTo>
                    <a:pt x="1889" y="137"/>
                  </a:lnTo>
                  <a:lnTo>
                    <a:pt x="1890" y="137"/>
                  </a:lnTo>
                  <a:lnTo>
                    <a:pt x="1890" y="135"/>
                  </a:lnTo>
                  <a:lnTo>
                    <a:pt x="1890" y="143"/>
                  </a:lnTo>
                  <a:lnTo>
                    <a:pt x="1891" y="142"/>
                  </a:lnTo>
                  <a:lnTo>
                    <a:pt x="1892" y="152"/>
                  </a:lnTo>
                  <a:lnTo>
                    <a:pt x="1892" y="152"/>
                  </a:lnTo>
                  <a:lnTo>
                    <a:pt x="1892" y="157"/>
                  </a:lnTo>
                  <a:lnTo>
                    <a:pt x="1893" y="157"/>
                  </a:lnTo>
                  <a:lnTo>
                    <a:pt x="1894" y="158"/>
                  </a:lnTo>
                  <a:lnTo>
                    <a:pt x="1894" y="160"/>
                  </a:lnTo>
                  <a:lnTo>
                    <a:pt x="1894" y="163"/>
                  </a:lnTo>
                  <a:lnTo>
                    <a:pt x="1895" y="166"/>
                  </a:lnTo>
                  <a:lnTo>
                    <a:pt x="1896" y="169"/>
                  </a:lnTo>
                  <a:lnTo>
                    <a:pt x="1896" y="172"/>
                  </a:lnTo>
                  <a:lnTo>
                    <a:pt x="1896" y="174"/>
                  </a:lnTo>
                  <a:lnTo>
                    <a:pt x="1897" y="178"/>
                  </a:lnTo>
                  <a:lnTo>
                    <a:pt x="1898" y="180"/>
                  </a:lnTo>
                  <a:lnTo>
                    <a:pt x="1898" y="184"/>
                  </a:lnTo>
                  <a:lnTo>
                    <a:pt x="1898" y="184"/>
                  </a:lnTo>
                  <a:lnTo>
                    <a:pt x="1899" y="184"/>
                  </a:lnTo>
                  <a:lnTo>
                    <a:pt x="1899" y="184"/>
                  </a:lnTo>
                  <a:lnTo>
                    <a:pt x="1900" y="183"/>
                  </a:lnTo>
                  <a:lnTo>
                    <a:pt x="1900" y="184"/>
                  </a:lnTo>
                  <a:lnTo>
                    <a:pt x="1901" y="180"/>
                  </a:lnTo>
                  <a:lnTo>
                    <a:pt x="1901" y="184"/>
                  </a:lnTo>
                  <a:lnTo>
                    <a:pt x="1902" y="180"/>
                  </a:lnTo>
                  <a:lnTo>
                    <a:pt x="1902" y="186"/>
                  </a:lnTo>
                  <a:lnTo>
                    <a:pt x="1903" y="185"/>
                  </a:lnTo>
                  <a:lnTo>
                    <a:pt x="1903" y="187"/>
                  </a:lnTo>
                  <a:lnTo>
                    <a:pt x="1904" y="186"/>
                  </a:lnTo>
                  <a:lnTo>
                    <a:pt x="1904" y="185"/>
                  </a:lnTo>
                  <a:lnTo>
                    <a:pt x="1905" y="184"/>
                  </a:lnTo>
                  <a:lnTo>
                    <a:pt x="1905" y="184"/>
                  </a:lnTo>
                  <a:lnTo>
                    <a:pt x="1906" y="185"/>
                  </a:lnTo>
                  <a:lnTo>
                    <a:pt x="1906" y="181"/>
                  </a:lnTo>
                  <a:lnTo>
                    <a:pt x="1907" y="182"/>
                  </a:lnTo>
                  <a:lnTo>
                    <a:pt x="1907" y="177"/>
                  </a:lnTo>
                  <a:lnTo>
                    <a:pt x="1908" y="180"/>
                  </a:lnTo>
                  <a:lnTo>
                    <a:pt x="1908" y="178"/>
                  </a:lnTo>
                  <a:lnTo>
                    <a:pt x="1909" y="179"/>
                  </a:lnTo>
                  <a:lnTo>
                    <a:pt x="1909" y="180"/>
                  </a:lnTo>
                  <a:lnTo>
                    <a:pt x="1910" y="180"/>
                  </a:lnTo>
                  <a:lnTo>
                    <a:pt x="1910" y="180"/>
                  </a:lnTo>
                  <a:lnTo>
                    <a:pt x="1911" y="181"/>
                  </a:lnTo>
                  <a:lnTo>
                    <a:pt x="1911" y="181"/>
                  </a:lnTo>
                  <a:lnTo>
                    <a:pt x="1912" y="178"/>
                  </a:lnTo>
                  <a:lnTo>
                    <a:pt x="1912" y="178"/>
                  </a:lnTo>
                  <a:lnTo>
                    <a:pt x="1913" y="163"/>
                  </a:lnTo>
                  <a:lnTo>
                    <a:pt x="1913" y="163"/>
                  </a:lnTo>
                  <a:lnTo>
                    <a:pt x="1914" y="137"/>
                  </a:lnTo>
                  <a:lnTo>
                    <a:pt x="1914" y="137"/>
                  </a:lnTo>
                  <a:lnTo>
                    <a:pt x="1915" y="120"/>
                  </a:lnTo>
                  <a:lnTo>
                    <a:pt x="1915" y="119"/>
                  </a:lnTo>
                  <a:lnTo>
                    <a:pt x="1916" y="114"/>
                  </a:lnTo>
                  <a:lnTo>
                    <a:pt x="1916" y="119"/>
                  </a:lnTo>
                  <a:lnTo>
                    <a:pt x="1917" y="119"/>
                  </a:lnTo>
                  <a:lnTo>
                    <a:pt x="1917" y="125"/>
                  </a:lnTo>
                  <a:lnTo>
                    <a:pt x="1918" y="131"/>
                  </a:lnTo>
                  <a:lnTo>
                    <a:pt x="1918" y="135"/>
                  </a:lnTo>
                  <a:lnTo>
                    <a:pt x="1919" y="138"/>
                  </a:lnTo>
                  <a:lnTo>
                    <a:pt x="1919" y="140"/>
                  </a:lnTo>
                  <a:lnTo>
                    <a:pt x="1920" y="132"/>
                  </a:lnTo>
                  <a:lnTo>
                    <a:pt x="1921" y="130"/>
                  </a:lnTo>
                  <a:lnTo>
                    <a:pt x="1921" y="128"/>
                  </a:lnTo>
                  <a:lnTo>
                    <a:pt x="1921" y="124"/>
                  </a:lnTo>
                  <a:lnTo>
                    <a:pt x="1922" y="129"/>
                  </a:lnTo>
                  <a:lnTo>
                    <a:pt x="1923" y="128"/>
                  </a:lnTo>
                  <a:lnTo>
                    <a:pt x="1923" y="128"/>
                  </a:lnTo>
                  <a:lnTo>
                    <a:pt x="1923" y="130"/>
                  </a:lnTo>
                  <a:lnTo>
                    <a:pt x="1924" y="123"/>
                  </a:lnTo>
                  <a:lnTo>
                    <a:pt x="1924" y="128"/>
                  </a:lnTo>
                  <a:lnTo>
                    <a:pt x="1925" y="123"/>
                  </a:lnTo>
                  <a:lnTo>
                    <a:pt x="1925" y="123"/>
                  </a:lnTo>
                  <a:lnTo>
                    <a:pt x="1926" y="122"/>
                  </a:lnTo>
                  <a:lnTo>
                    <a:pt x="1926" y="118"/>
                  </a:lnTo>
                  <a:lnTo>
                    <a:pt x="1927" y="117"/>
                  </a:lnTo>
                  <a:lnTo>
                    <a:pt x="1927" y="117"/>
                  </a:lnTo>
                  <a:lnTo>
                    <a:pt x="1928" y="118"/>
                  </a:lnTo>
                  <a:lnTo>
                    <a:pt x="1928" y="118"/>
                  </a:lnTo>
                  <a:lnTo>
                    <a:pt x="1929" y="120"/>
                  </a:lnTo>
                  <a:lnTo>
                    <a:pt x="1929" y="120"/>
                  </a:lnTo>
                  <a:lnTo>
                    <a:pt x="1930" y="108"/>
                  </a:lnTo>
                  <a:lnTo>
                    <a:pt x="1930" y="108"/>
                  </a:lnTo>
                  <a:lnTo>
                    <a:pt x="1931" y="93"/>
                  </a:lnTo>
                  <a:lnTo>
                    <a:pt x="1931" y="96"/>
                  </a:lnTo>
                  <a:lnTo>
                    <a:pt x="1932" y="99"/>
                  </a:lnTo>
                  <a:lnTo>
                    <a:pt x="1932" y="100"/>
                  </a:lnTo>
                  <a:lnTo>
                    <a:pt x="1933" y="101"/>
                  </a:lnTo>
                  <a:lnTo>
                    <a:pt x="1933" y="96"/>
                  </a:lnTo>
                  <a:lnTo>
                    <a:pt x="1934" y="95"/>
                  </a:lnTo>
                  <a:lnTo>
                    <a:pt x="1934" y="89"/>
                  </a:lnTo>
                  <a:lnTo>
                    <a:pt x="1935" y="89"/>
                  </a:lnTo>
                  <a:lnTo>
                    <a:pt x="1935" y="90"/>
                  </a:lnTo>
                  <a:lnTo>
                    <a:pt x="1936" y="89"/>
                  </a:lnTo>
                  <a:lnTo>
                    <a:pt x="1936" y="86"/>
                  </a:lnTo>
                  <a:lnTo>
                    <a:pt x="1937" y="85"/>
                  </a:lnTo>
                  <a:lnTo>
                    <a:pt x="1937" y="87"/>
                  </a:lnTo>
                  <a:lnTo>
                    <a:pt x="1938" y="87"/>
                  </a:lnTo>
                  <a:lnTo>
                    <a:pt x="1938" y="87"/>
                  </a:lnTo>
                  <a:lnTo>
                    <a:pt x="1939" y="83"/>
                  </a:lnTo>
                  <a:lnTo>
                    <a:pt x="1939" y="83"/>
                  </a:lnTo>
                  <a:lnTo>
                    <a:pt x="1940" y="85"/>
                  </a:lnTo>
                  <a:lnTo>
                    <a:pt x="1940" y="87"/>
                  </a:lnTo>
                  <a:lnTo>
                    <a:pt x="1941" y="91"/>
                  </a:lnTo>
                  <a:lnTo>
                    <a:pt x="1941" y="95"/>
                  </a:lnTo>
                  <a:lnTo>
                    <a:pt x="1942" y="99"/>
                  </a:lnTo>
                  <a:lnTo>
                    <a:pt x="1942" y="101"/>
                  </a:lnTo>
                  <a:lnTo>
                    <a:pt x="1943" y="101"/>
                  </a:lnTo>
                  <a:lnTo>
                    <a:pt x="1943" y="103"/>
                  </a:lnTo>
                  <a:lnTo>
                    <a:pt x="1944" y="97"/>
                  </a:lnTo>
                  <a:lnTo>
                    <a:pt x="1944" y="99"/>
                  </a:lnTo>
                  <a:lnTo>
                    <a:pt x="1945" y="93"/>
                  </a:lnTo>
                  <a:lnTo>
                    <a:pt x="1945" y="95"/>
                  </a:lnTo>
                  <a:lnTo>
                    <a:pt x="1946" y="93"/>
                  </a:lnTo>
                  <a:lnTo>
                    <a:pt x="1946" y="94"/>
                  </a:lnTo>
                  <a:lnTo>
                    <a:pt x="1947" y="92"/>
                  </a:lnTo>
                  <a:lnTo>
                    <a:pt x="1947" y="95"/>
                  </a:lnTo>
                  <a:lnTo>
                    <a:pt x="1948" y="92"/>
                  </a:lnTo>
                  <a:lnTo>
                    <a:pt x="1948" y="95"/>
                  </a:lnTo>
                  <a:lnTo>
                    <a:pt x="1949" y="91"/>
                  </a:lnTo>
                  <a:lnTo>
                    <a:pt x="1949" y="91"/>
                  </a:lnTo>
                  <a:lnTo>
                    <a:pt x="1950" y="87"/>
                  </a:lnTo>
                  <a:lnTo>
                    <a:pt x="1950" y="83"/>
                  </a:lnTo>
                  <a:lnTo>
                    <a:pt x="1951" y="88"/>
                  </a:lnTo>
                  <a:lnTo>
                    <a:pt x="1951" y="82"/>
                  </a:lnTo>
                  <a:lnTo>
                    <a:pt x="1952" y="90"/>
                  </a:lnTo>
                  <a:lnTo>
                    <a:pt x="1952" y="90"/>
                  </a:lnTo>
                  <a:lnTo>
                    <a:pt x="1953" y="89"/>
                  </a:lnTo>
                  <a:lnTo>
                    <a:pt x="1953" y="91"/>
                  </a:lnTo>
                  <a:lnTo>
                    <a:pt x="1954" y="84"/>
                  </a:lnTo>
                  <a:lnTo>
                    <a:pt x="1954" y="87"/>
                  </a:lnTo>
                  <a:lnTo>
                    <a:pt x="1955" y="88"/>
                  </a:lnTo>
                  <a:lnTo>
                    <a:pt x="1955" y="89"/>
                  </a:lnTo>
                  <a:lnTo>
                    <a:pt x="1956" y="93"/>
                  </a:lnTo>
                  <a:lnTo>
                    <a:pt x="1956" y="95"/>
                  </a:lnTo>
                  <a:lnTo>
                    <a:pt x="1957" y="95"/>
                  </a:lnTo>
                  <a:lnTo>
                    <a:pt x="1957" y="103"/>
                  </a:lnTo>
                  <a:lnTo>
                    <a:pt x="1958" y="105"/>
                  </a:lnTo>
                  <a:lnTo>
                    <a:pt x="1958" y="118"/>
                  </a:lnTo>
                  <a:lnTo>
                    <a:pt x="1959" y="119"/>
                  </a:lnTo>
                  <a:lnTo>
                    <a:pt x="1959" y="126"/>
                  </a:lnTo>
                  <a:lnTo>
                    <a:pt x="1960" y="122"/>
                  </a:lnTo>
                  <a:lnTo>
                    <a:pt x="1960" y="121"/>
                  </a:lnTo>
                  <a:lnTo>
                    <a:pt x="1961" y="117"/>
                  </a:lnTo>
                  <a:lnTo>
                    <a:pt x="1961" y="116"/>
                  </a:lnTo>
                  <a:lnTo>
                    <a:pt x="1961" y="113"/>
                  </a:lnTo>
                  <a:lnTo>
                    <a:pt x="1962" y="108"/>
                  </a:lnTo>
                  <a:lnTo>
                    <a:pt x="1963" y="105"/>
                  </a:lnTo>
                  <a:lnTo>
                    <a:pt x="1963" y="93"/>
                  </a:lnTo>
                  <a:lnTo>
                    <a:pt x="1963" y="89"/>
                  </a:lnTo>
                  <a:lnTo>
                    <a:pt x="1964" y="85"/>
                  </a:lnTo>
                  <a:lnTo>
                    <a:pt x="1965" y="80"/>
                  </a:lnTo>
                  <a:lnTo>
                    <a:pt x="1965" y="81"/>
                  </a:lnTo>
                  <a:lnTo>
                    <a:pt x="1965" y="84"/>
                  </a:lnTo>
                  <a:lnTo>
                    <a:pt x="1966" y="91"/>
                  </a:lnTo>
                  <a:lnTo>
                    <a:pt x="1967" y="95"/>
                  </a:lnTo>
                  <a:lnTo>
                    <a:pt x="1967" y="93"/>
                  </a:lnTo>
                  <a:lnTo>
                    <a:pt x="1967" y="95"/>
                  </a:lnTo>
                  <a:lnTo>
                    <a:pt x="1968" y="95"/>
                  </a:lnTo>
                  <a:lnTo>
                    <a:pt x="1969" y="95"/>
                  </a:lnTo>
                  <a:lnTo>
                    <a:pt x="1969" y="97"/>
                  </a:lnTo>
                  <a:lnTo>
                    <a:pt x="1969" y="97"/>
                  </a:lnTo>
                  <a:lnTo>
                    <a:pt x="1970" y="101"/>
                  </a:lnTo>
                  <a:lnTo>
                    <a:pt x="1971" y="101"/>
                  </a:lnTo>
                  <a:lnTo>
                    <a:pt x="1971" y="99"/>
                  </a:lnTo>
                  <a:lnTo>
                    <a:pt x="1971" y="100"/>
                  </a:lnTo>
                  <a:lnTo>
                    <a:pt x="1972" y="96"/>
                  </a:lnTo>
                  <a:lnTo>
                    <a:pt x="1973" y="101"/>
                  </a:lnTo>
                  <a:lnTo>
                    <a:pt x="1973" y="103"/>
                  </a:lnTo>
                  <a:lnTo>
                    <a:pt x="1973" y="103"/>
                  </a:lnTo>
                  <a:lnTo>
                    <a:pt x="1974" y="99"/>
                  </a:lnTo>
                  <a:lnTo>
                    <a:pt x="1975" y="93"/>
                  </a:lnTo>
                  <a:lnTo>
                    <a:pt x="1975" y="83"/>
                  </a:lnTo>
                  <a:lnTo>
                    <a:pt x="1975" y="90"/>
                  </a:lnTo>
                  <a:lnTo>
                    <a:pt x="1976" y="87"/>
                  </a:lnTo>
                  <a:lnTo>
                    <a:pt x="1977" y="83"/>
                  </a:lnTo>
                  <a:lnTo>
                    <a:pt x="1977" y="83"/>
                  </a:lnTo>
                  <a:lnTo>
                    <a:pt x="1977" y="77"/>
                  </a:lnTo>
                  <a:lnTo>
                    <a:pt x="1978" y="81"/>
                  </a:lnTo>
                  <a:lnTo>
                    <a:pt x="1979" y="78"/>
                  </a:lnTo>
                  <a:lnTo>
                    <a:pt x="1979" y="79"/>
                  </a:lnTo>
                  <a:lnTo>
                    <a:pt x="1979" y="77"/>
                  </a:lnTo>
                  <a:lnTo>
                    <a:pt x="1980" y="77"/>
                  </a:lnTo>
                  <a:lnTo>
                    <a:pt x="1981" y="87"/>
                  </a:lnTo>
                  <a:lnTo>
                    <a:pt x="1981" y="91"/>
                  </a:lnTo>
                  <a:lnTo>
                    <a:pt x="1981" y="105"/>
                  </a:lnTo>
                  <a:lnTo>
                    <a:pt x="1982" y="100"/>
                  </a:lnTo>
                  <a:lnTo>
                    <a:pt x="1983" y="103"/>
                  </a:lnTo>
                  <a:lnTo>
                    <a:pt x="1983" y="95"/>
                  </a:lnTo>
                  <a:lnTo>
                    <a:pt x="1983" y="92"/>
                  </a:lnTo>
                  <a:lnTo>
                    <a:pt x="1984" y="93"/>
                  </a:lnTo>
                  <a:lnTo>
                    <a:pt x="1985" y="96"/>
                  </a:lnTo>
                  <a:lnTo>
                    <a:pt x="1985" y="95"/>
                  </a:lnTo>
                  <a:lnTo>
                    <a:pt x="1985" y="89"/>
                  </a:lnTo>
                  <a:lnTo>
                    <a:pt x="1986" y="84"/>
                  </a:lnTo>
                  <a:lnTo>
                    <a:pt x="1986" y="63"/>
                  </a:lnTo>
                  <a:lnTo>
                    <a:pt x="1987" y="65"/>
                  </a:lnTo>
                  <a:lnTo>
                    <a:pt x="1987" y="78"/>
                  </a:lnTo>
                  <a:lnTo>
                    <a:pt x="1988" y="75"/>
                  </a:lnTo>
                  <a:lnTo>
                    <a:pt x="1988" y="88"/>
                  </a:lnTo>
                  <a:lnTo>
                    <a:pt x="1989" y="89"/>
                  </a:lnTo>
                  <a:lnTo>
                    <a:pt x="1989" y="94"/>
                  </a:lnTo>
                  <a:lnTo>
                    <a:pt x="1990" y="95"/>
                  </a:lnTo>
                  <a:lnTo>
                    <a:pt x="1990" y="93"/>
                  </a:lnTo>
                  <a:lnTo>
                    <a:pt x="1991" y="90"/>
                  </a:lnTo>
                  <a:lnTo>
                    <a:pt x="1991" y="92"/>
                  </a:lnTo>
                  <a:lnTo>
                    <a:pt x="1992" y="92"/>
                  </a:lnTo>
                  <a:lnTo>
                    <a:pt x="1992" y="98"/>
                  </a:lnTo>
                  <a:lnTo>
                    <a:pt x="1993" y="98"/>
                  </a:lnTo>
                  <a:lnTo>
                    <a:pt x="1993" y="101"/>
                  </a:lnTo>
                  <a:lnTo>
                    <a:pt x="1994" y="100"/>
                  </a:lnTo>
                  <a:lnTo>
                    <a:pt x="1994" y="100"/>
                  </a:lnTo>
                  <a:lnTo>
                    <a:pt x="1995" y="105"/>
                  </a:lnTo>
                  <a:lnTo>
                    <a:pt x="1995" y="102"/>
                  </a:lnTo>
                  <a:lnTo>
                    <a:pt x="1996" y="106"/>
                  </a:lnTo>
                  <a:lnTo>
                    <a:pt x="1996" y="104"/>
                  </a:lnTo>
                  <a:lnTo>
                    <a:pt x="1997" y="107"/>
                  </a:lnTo>
                  <a:lnTo>
                    <a:pt x="1997" y="106"/>
                  </a:lnTo>
                  <a:lnTo>
                    <a:pt x="1998" y="103"/>
                  </a:lnTo>
                  <a:lnTo>
                    <a:pt x="1998" y="104"/>
                  </a:lnTo>
                  <a:lnTo>
                    <a:pt x="1999" y="101"/>
                  </a:lnTo>
                  <a:lnTo>
                    <a:pt x="1999" y="103"/>
                  </a:lnTo>
                  <a:lnTo>
                    <a:pt x="2000" y="104"/>
                  </a:lnTo>
                  <a:lnTo>
                    <a:pt x="2000" y="109"/>
                  </a:lnTo>
                  <a:lnTo>
                    <a:pt x="2001" y="109"/>
                  </a:lnTo>
                  <a:lnTo>
                    <a:pt x="2001" y="116"/>
                  </a:lnTo>
                  <a:lnTo>
                    <a:pt x="2002" y="117"/>
                  </a:lnTo>
                  <a:lnTo>
                    <a:pt x="2002" y="124"/>
                  </a:lnTo>
                  <a:lnTo>
                    <a:pt x="2003" y="125"/>
                  </a:lnTo>
                  <a:lnTo>
                    <a:pt x="2003" y="133"/>
                  </a:lnTo>
                  <a:lnTo>
                    <a:pt x="2004" y="134"/>
                  </a:lnTo>
                  <a:lnTo>
                    <a:pt x="2004" y="138"/>
                  </a:lnTo>
                  <a:lnTo>
                    <a:pt x="2005" y="143"/>
                  </a:lnTo>
                  <a:lnTo>
                    <a:pt x="2005" y="143"/>
                  </a:lnTo>
                  <a:lnTo>
                    <a:pt x="2006" y="145"/>
                  </a:lnTo>
                  <a:lnTo>
                    <a:pt x="2006" y="147"/>
                  </a:lnTo>
                  <a:lnTo>
                    <a:pt x="2007" y="145"/>
                  </a:lnTo>
                  <a:lnTo>
                    <a:pt x="2007" y="146"/>
                  </a:lnTo>
                  <a:lnTo>
                    <a:pt x="2008" y="144"/>
                  </a:lnTo>
                  <a:lnTo>
                    <a:pt x="2008" y="145"/>
                  </a:lnTo>
                  <a:lnTo>
                    <a:pt x="2009" y="140"/>
                  </a:lnTo>
                  <a:lnTo>
                    <a:pt x="2009" y="141"/>
                  </a:lnTo>
                  <a:lnTo>
                    <a:pt x="2010" y="139"/>
                  </a:lnTo>
                  <a:lnTo>
                    <a:pt x="2010" y="142"/>
                  </a:lnTo>
                  <a:lnTo>
                    <a:pt x="2011" y="142"/>
                  </a:lnTo>
                  <a:lnTo>
                    <a:pt x="2011" y="150"/>
                  </a:lnTo>
                  <a:lnTo>
                    <a:pt x="2012" y="147"/>
                  </a:lnTo>
                  <a:lnTo>
                    <a:pt x="2012" y="153"/>
                  </a:lnTo>
                  <a:lnTo>
                    <a:pt x="2013" y="152"/>
                  </a:lnTo>
                  <a:lnTo>
                    <a:pt x="2013" y="154"/>
                  </a:lnTo>
                  <a:lnTo>
                    <a:pt x="2014" y="158"/>
                  </a:lnTo>
                  <a:lnTo>
                    <a:pt x="2014" y="164"/>
                  </a:lnTo>
                  <a:lnTo>
                    <a:pt x="2015" y="164"/>
                  </a:lnTo>
                  <a:lnTo>
                    <a:pt x="2015" y="169"/>
                  </a:lnTo>
                  <a:lnTo>
                    <a:pt x="2016" y="169"/>
                  </a:lnTo>
                  <a:lnTo>
                    <a:pt x="2016" y="172"/>
                  </a:lnTo>
                  <a:lnTo>
                    <a:pt x="2017" y="172"/>
                  </a:lnTo>
                  <a:lnTo>
                    <a:pt x="2017" y="171"/>
                  </a:lnTo>
                  <a:lnTo>
                    <a:pt x="2018" y="170"/>
                  </a:lnTo>
                  <a:lnTo>
                    <a:pt x="2018" y="165"/>
                  </a:lnTo>
                  <a:lnTo>
                    <a:pt x="2019" y="164"/>
                  </a:lnTo>
                  <a:lnTo>
                    <a:pt x="2019" y="162"/>
                  </a:lnTo>
                  <a:lnTo>
                    <a:pt x="2020" y="162"/>
                  </a:lnTo>
                  <a:lnTo>
                    <a:pt x="2020" y="158"/>
                  </a:lnTo>
                  <a:lnTo>
                    <a:pt x="2021" y="157"/>
                  </a:lnTo>
                  <a:lnTo>
                    <a:pt x="2021" y="147"/>
                  </a:lnTo>
                  <a:lnTo>
                    <a:pt x="2022" y="144"/>
                  </a:lnTo>
                  <a:lnTo>
                    <a:pt x="2022" y="137"/>
                  </a:lnTo>
                  <a:lnTo>
                    <a:pt x="2023" y="134"/>
                  </a:lnTo>
                  <a:lnTo>
                    <a:pt x="2023" y="135"/>
                  </a:lnTo>
                  <a:lnTo>
                    <a:pt x="2023" y="137"/>
                  </a:lnTo>
                  <a:lnTo>
                    <a:pt x="2024" y="139"/>
                  </a:lnTo>
                  <a:lnTo>
                    <a:pt x="2025" y="142"/>
                  </a:lnTo>
                  <a:lnTo>
                    <a:pt x="2025" y="143"/>
                  </a:lnTo>
                  <a:lnTo>
                    <a:pt x="2025" y="142"/>
                  </a:lnTo>
                  <a:lnTo>
                    <a:pt x="2026" y="142"/>
                  </a:lnTo>
                  <a:lnTo>
                    <a:pt x="2027" y="140"/>
                  </a:lnTo>
                  <a:lnTo>
                    <a:pt x="2027" y="140"/>
                  </a:lnTo>
                  <a:lnTo>
                    <a:pt x="2027" y="139"/>
                  </a:lnTo>
                  <a:lnTo>
                    <a:pt x="2028" y="129"/>
                  </a:lnTo>
                  <a:lnTo>
                    <a:pt x="2029" y="129"/>
                  </a:lnTo>
                  <a:lnTo>
                    <a:pt x="2029" y="123"/>
                  </a:lnTo>
                  <a:lnTo>
                    <a:pt x="2029" y="121"/>
                  </a:lnTo>
                  <a:lnTo>
                    <a:pt x="2030" y="135"/>
                  </a:lnTo>
                  <a:lnTo>
                    <a:pt x="2031" y="130"/>
                  </a:lnTo>
                  <a:lnTo>
                    <a:pt x="2031" y="132"/>
                  </a:lnTo>
                  <a:lnTo>
                    <a:pt x="2031" y="131"/>
                  </a:lnTo>
                  <a:lnTo>
                    <a:pt x="2032" y="129"/>
                  </a:lnTo>
                  <a:lnTo>
                    <a:pt x="2033" y="129"/>
                  </a:lnTo>
                  <a:lnTo>
                    <a:pt x="2033" y="127"/>
                  </a:lnTo>
                  <a:lnTo>
                    <a:pt x="2033" y="132"/>
                  </a:lnTo>
                  <a:lnTo>
                    <a:pt x="2034" y="131"/>
                  </a:lnTo>
                  <a:lnTo>
                    <a:pt x="2035" y="134"/>
                  </a:lnTo>
                  <a:lnTo>
                    <a:pt x="2035" y="135"/>
                  </a:lnTo>
                  <a:lnTo>
                    <a:pt x="2035" y="137"/>
                  </a:lnTo>
                  <a:lnTo>
                    <a:pt x="2036" y="144"/>
                  </a:lnTo>
                  <a:lnTo>
                    <a:pt x="2037" y="143"/>
                  </a:lnTo>
                  <a:lnTo>
                    <a:pt x="2037" y="141"/>
                  </a:lnTo>
                  <a:lnTo>
                    <a:pt x="2037" y="142"/>
                  </a:lnTo>
                  <a:lnTo>
                    <a:pt x="2038" y="138"/>
                  </a:lnTo>
                  <a:lnTo>
                    <a:pt x="2039" y="140"/>
                  </a:lnTo>
                  <a:lnTo>
                    <a:pt x="2039" y="136"/>
                  </a:lnTo>
                  <a:lnTo>
                    <a:pt x="2039" y="134"/>
                  </a:lnTo>
                  <a:lnTo>
                    <a:pt x="2040" y="131"/>
                  </a:lnTo>
                  <a:lnTo>
                    <a:pt x="2041" y="122"/>
                  </a:lnTo>
                  <a:lnTo>
                    <a:pt x="2041" y="121"/>
                  </a:lnTo>
                  <a:lnTo>
                    <a:pt x="2041" y="121"/>
                  </a:lnTo>
                  <a:lnTo>
                    <a:pt x="2042" y="123"/>
                  </a:lnTo>
                  <a:lnTo>
                    <a:pt x="2043" y="115"/>
                  </a:lnTo>
                  <a:lnTo>
                    <a:pt x="2043" y="117"/>
                  </a:lnTo>
                  <a:lnTo>
                    <a:pt x="2043" y="103"/>
                  </a:lnTo>
                  <a:lnTo>
                    <a:pt x="2044" y="97"/>
                  </a:lnTo>
                  <a:lnTo>
                    <a:pt x="2045" y="67"/>
                  </a:lnTo>
                  <a:lnTo>
                    <a:pt x="2045" y="67"/>
                  </a:lnTo>
                  <a:lnTo>
                    <a:pt x="2045" y="70"/>
                  </a:lnTo>
                  <a:lnTo>
                    <a:pt x="2046" y="92"/>
                  </a:lnTo>
                  <a:lnTo>
                    <a:pt x="2047" y="93"/>
                  </a:lnTo>
                  <a:lnTo>
                    <a:pt x="2047" y="95"/>
                  </a:lnTo>
                  <a:lnTo>
                    <a:pt x="2047" y="93"/>
                  </a:lnTo>
                  <a:lnTo>
                    <a:pt x="2048" y="92"/>
                  </a:lnTo>
                  <a:lnTo>
                    <a:pt x="2048" y="91"/>
                  </a:lnTo>
                  <a:lnTo>
                    <a:pt x="2049" y="87"/>
                  </a:lnTo>
                  <a:lnTo>
                    <a:pt x="2049" y="86"/>
                  </a:lnTo>
                  <a:lnTo>
                    <a:pt x="2050" y="87"/>
                  </a:lnTo>
                  <a:lnTo>
                    <a:pt x="2050" y="89"/>
                  </a:lnTo>
                  <a:lnTo>
                    <a:pt x="2051" y="88"/>
                  </a:lnTo>
                  <a:lnTo>
                    <a:pt x="2051" y="84"/>
                  </a:lnTo>
                  <a:lnTo>
                    <a:pt x="2052" y="83"/>
                  </a:lnTo>
                  <a:lnTo>
                    <a:pt x="2052" y="79"/>
                  </a:lnTo>
                  <a:lnTo>
                    <a:pt x="2053" y="79"/>
                  </a:lnTo>
                  <a:lnTo>
                    <a:pt x="2053" y="77"/>
                  </a:lnTo>
                  <a:lnTo>
                    <a:pt x="2054" y="77"/>
                  </a:lnTo>
                  <a:lnTo>
                    <a:pt x="2054" y="75"/>
                  </a:lnTo>
                  <a:lnTo>
                    <a:pt x="2055" y="71"/>
                  </a:lnTo>
                  <a:lnTo>
                    <a:pt x="2055" y="72"/>
                  </a:lnTo>
                  <a:lnTo>
                    <a:pt x="2056" y="63"/>
                  </a:lnTo>
                  <a:lnTo>
                    <a:pt x="2056" y="64"/>
                  </a:lnTo>
                  <a:lnTo>
                    <a:pt x="2057" y="63"/>
                  </a:lnTo>
                  <a:lnTo>
                    <a:pt x="2057" y="68"/>
                  </a:lnTo>
                  <a:lnTo>
                    <a:pt x="2058" y="71"/>
                  </a:lnTo>
                  <a:lnTo>
                    <a:pt x="2058" y="70"/>
                  </a:lnTo>
                  <a:lnTo>
                    <a:pt x="2059" y="68"/>
                  </a:lnTo>
                  <a:lnTo>
                    <a:pt x="2059" y="66"/>
                  </a:lnTo>
                  <a:lnTo>
                    <a:pt x="2060" y="63"/>
                  </a:lnTo>
                  <a:lnTo>
                    <a:pt x="2060" y="62"/>
                  </a:lnTo>
                  <a:lnTo>
                    <a:pt x="2061" y="62"/>
                  </a:lnTo>
                  <a:lnTo>
                    <a:pt x="2061" y="63"/>
                  </a:lnTo>
                  <a:lnTo>
                    <a:pt x="2062" y="65"/>
                  </a:lnTo>
                  <a:lnTo>
                    <a:pt x="2062" y="64"/>
                  </a:lnTo>
                  <a:lnTo>
                    <a:pt x="2063" y="69"/>
                  </a:lnTo>
                  <a:lnTo>
                    <a:pt x="2063" y="76"/>
                  </a:lnTo>
                  <a:lnTo>
                    <a:pt x="2064" y="73"/>
                  </a:lnTo>
                  <a:lnTo>
                    <a:pt x="2064" y="79"/>
                  </a:lnTo>
                  <a:lnTo>
                    <a:pt x="2065" y="82"/>
                  </a:lnTo>
                  <a:lnTo>
                    <a:pt x="2065" y="84"/>
                  </a:lnTo>
                  <a:lnTo>
                    <a:pt x="2066" y="96"/>
                  </a:lnTo>
                  <a:lnTo>
                    <a:pt x="2066" y="96"/>
                  </a:lnTo>
                  <a:lnTo>
                    <a:pt x="2067" y="95"/>
                  </a:lnTo>
                  <a:lnTo>
                    <a:pt x="2067" y="99"/>
                  </a:lnTo>
                  <a:lnTo>
                    <a:pt x="2068" y="93"/>
                  </a:lnTo>
                  <a:lnTo>
                    <a:pt x="2068" y="94"/>
                  </a:lnTo>
                  <a:lnTo>
                    <a:pt x="2069" y="94"/>
                  </a:lnTo>
                  <a:lnTo>
                    <a:pt x="2069" y="99"/>
                  </a:lnTo>
                  <a:lnTo>
                    <a:pt x="2070" y="111"/>
                  </a:lnTo>
                  <a:lnTo>
                    <a:pt x="2070" y="111"/>
                  </a:lnTo>
                  <a:lnTo>
                    <a:pt x="2071" y="129"/>
                  </a:lnTo>
                  <a:lnTo>
                    <a:pt x="2071" y="130"/>
                  </a:lnTo>
                  <a:lnTo>
                    <a:pt x="2072" y="120"/>
                  </a:lnTo>
                  <a:lnTo>
                    <a:pt x="2072" y="131"/>
                  </a:lnTo>
                  <a:lnTo>
                    <a:pt x="2073" y="123"/>
                  </a:lnTo>
                  <a:lnTo>
                    <a:pt x="2073" y="147"/>
                  </a:lnTo>
                  <a:lnTo>
                    <a:pt x="2074" y="139"/>
                  </a:lnTo>
                  <a:lnTo>
                    <a:pt x="2074" y="154"/>
                  </a:lnTo>
                  <a:lnTo>
                    <a:pt x="2075" y="152"/>
                  </a:lnTo>
                  <a:lnTo>
                    <a:pt x="2075" y="152"/>
                  </a:lnTo>
                  <a:lnTo>
                    <a:pt x="2076" y="153"/>
                  </a:lnTo>
                  <a:lnTo>
                    <a:pt x="2076" y="158"/>
                  </a:lnTo>
                  <a:lnTo>
                    <a:pt x="2077" y="159"/>
                  </a:lnTo>
                  <a:lnTo>
                    <a:pt x="2077" y="160"/>
                  </a:lnTo>
                  <a:lnTo>
                    <a:pt x="2078" y="163"/>
                  </a:lnTo>
                  <a:lnTo>
                    <a:pt x="2078" y="125"/>
                  </a:lnTo>
                  <a:lnTo>
                    <a:pt x="2079" y="121"/>
                  </a:lnTo>
                  <a:lnTo>
                    <a:pt x="2079" y="152"/>
                  </a:lnTo>
                  <a:lnTo>
                    <a:pt x="2080" y="208"/>
                  </a:lnTo>
                  <a:lnTo>
                    <a:pt x="2080" y="213"/>
                  </a:lnTo>
                  <a:lnTo>
                    <a:pt x="2081" y="216"/>
                  </a:lnTo>
                  <a:lnTo>
                    <a:pt x="2081" y="231"/>
                  </a:lnTo>
                  <a:lnTo>
                    <a:pt x="2082" y="248"/>
                  </a:lnTo>
                  <a:lnTo>
                    <a:pt x="2082" y="284"/>
                  </a:lnTo>
                  <a:lnTo>
                    <a:pt x="2083" y="283"/>
                  </a:lnTo>
                  <a:lnTo>
                    <a:pt x="2083" y="343"/>
                  </a:lnTo>
                  <a:lnTo>
                    <a:pt x="2084" y="400"/>
                  </a:lnTo>
                  <a:lnTo>
                    <a:pt x="2084" y="489"/>
                  </a:lnTo>
                  <a:lnTo>
                    <a:pt x="2085" y="516"/>
                  </a:lnTo>
                  <a:lnTo>
                    <a:pt x="2085" y="549"/>
                  </a:lnTo>
                  <a:lnTo>
                    <a:pt x="2086" y="553"/>
                  </a:lnTo>
                  <a:lnTo>
                    <a:pt x="2086" y="560"/>
                  </a:lnTo>
                  <a:lnTo>
                    <a:pt x="2087" y="570"/>
                  </a:lnTo>
                  <a:lnTo>
                    <a:pt x="2087" y="590"/>
                  </a:lnTo>
                  <a:lnTo>
                    <a:pt x="2088" y="611"/>
                  </a:lnTo>
                  <a:lnTo>
                    <a:pt x="2088" y="615"/>
                  </a:lnTo>
                  <a:lnTo>
                    <a:pt x="2089" y="615"/>
                  </a:lnTo>
                  <a:lnTo>
                    <a:pt x="2089" y="620"/>
                  </a:lnTo>
                  <a:lnTo>
                    <a:pt x="2090" y="627"/>
                  </a:lnTo>
                  <a:lnTo>
                    <a:pt x="2090" y="628"/>
                  </a:lnTo>
                  <a:lnTo>
                    <a:pt x="2091" y="627"/>
                  </a:lnTo>
                  <a:lnTo>
                    <a:pt x="2091" y="628"/>
                  </a:lnTo>
                  <a:lnTo>
                    <a:pt x="2092" y="627"/>
                  </a:lnTo>
                  <a:lnTo>
                    <a:pt x="2092" y="631"/>
                  </a:lnTo>
                  <a:lnTo>
                    <a:pt x="2093" y="630"/>
                  </a:lnTo>
                  <a:lnTo>
                    <a:pt x="2093" y="635"/>
                  </a:lnTo>
                  <a:lnTo>
                    <a:pt x="2094" y="638"/>
                  </a:lnTo>
                  <a:lnTo>
                    <a:pt x="2094" y="637"/>
                  </a:lnTo>
                  <a:lnTo>
                    <a:pt x="2095" y="638"/>
                  </a:lnTo>
                  <a:lnTo>
                    <a:pt x="2095" y="638"/>
                  </a:lnTo>
                  <a:lnTo>
                    <a:pt x="2096" y="636"/>
                  </a:lnTo>
                  <a:lnTo>
                    <a:pt x="2096" y="636"/>
                  </a:lnTo>
                  <a:lnTo>
                    <a:pt x="2097" y="635"/>
                  </a:lnTo>
                  <a:lnTo>
                    <a:pt x="2097" y="634"/>
                  </a:lnTo>
                  <a:lnTo>
                    <a:pt x="2098" y="636"/>
                  </a:lnTo>
                  <a:lnTo>
                    <a:pt x="2098" y="634"/>
                  </a:lnTo>
                  <a:lnTo>
                    <a:pt x="2099" y="634"/>
                  </a:lnTo>
                  <a:lnTo>
                    <a:pt x="2099" y="630"/>
                  </a:lnTo>
                  <a:lnTo>
                    <a:pt x="2100" y="626"/>
                  </a:lnTo>
                  <a:lnTo>
                    <a:pt x="2100" y="621"/>
                  </a:lnTo>
                  <a:lnTo>
                    <a:pt x="2101" y="621"/>
                  </a:lnTo>
                  <a:lnTo>
                    <a:pt x="2101" y="620"/>
                  </a:lnTo>
                  <a:lnTo>
                    <a:pt x="2102" y="622"/>
                  </a:lnTo>
                  <a:lnTo>
                    <a:pt x="2102" y="622"/>
                  </a:lnTo>
                  <a:lnTo>
                    <a:pt x="2103" y="623"/>
                  </a:lnTo>
                  <a:lnTo>
                    <a:pt x="2103" y="623"/>
                  </a:lnTo>
                  <a:lnTo>
                    <a:pt x="2104" y="623"/>
                  </a:lnTo>
                  <a:lnTo>
                    <a:pt x="2104" y="623"/>
                  </a:lnTo>
                  <a:lnTo>
                    <a:pt x="2105" y="624"/>
                  </a:lnTo>
                  <a:lnTo>
                    <a:pt x="2105" y="625"/>
                  </a:lnTo>
                  <a:lnTo>
                    <a:pt x="2106" y="626"/>
                  </a:lnTo>
                  <a:lnTo>
                    <a:pt x="2106" y="626"/>
                  </a:lnTo>
                  <a:lnTo>
                    <a:pt x="2107" y="628"/>
                  </a:lnTo>
                  <a:lnTo>
                    <a:pt x="2107" y="628"/>
                  </a:lnTo>
                  <a:lnTo>
                    <a:pt x="2108" y="629"/>
                  </a:lnTo>
                  <a:lnTo>
                    <a:pt x="2108" y="628"/>
                  </a:lnTo>
                  <a:lnTo>
                    <a:pt x="2109" y="628"/>
                  </a:lnTo>
                  <a:lnTo>
                    <a:pt x="2109" y="626"/>
                  </a:lnTo>
                  <a:lnTo>
                    <a:pt x="2110" y="627"/>
                  </a:lnTo>
                  <a:lnTo>
                    <a:pt x="2110" y="628"/>
                  </a:lnTo>
                  <a:lnTo>
                    <a:pt x="2110" y="629"/>
                  </a:lnTo>
                  <a:lnTo>
                    <a:pt x="2111" y="630"/>
                  </a:lnTo>
                  <a:lnTo>
                    <a:pt x="2112" y="629"/>
                  </a:lnTo>
                  <a:lnTo>
                    <a:pt x="2112" y="629"/>
                  </a:lnTo>
                  <a:lnTo>
                    <a:pt x="2112" y="626"/>
                  </a:lnTo>
                  <a:lnTo>
                    <a:pt x="2113" y="626"/>
                  </a:lnTo>
                  <a:lnTo>
                    <a:pt x="2114" y="627"/>
                  </a:lnTo>
                  <a:lnTo>
                    <a:pt x="2114" y="628"/>
                  </a:lnTo>
                  <a:lnTo>
                    <a:pt x="2114" y="630"/>
                  </a:lnTo>
                  <a:lnTo>
                    <a:pt x="2115" y="630"/>
                  </a:lnTo>
                  <a:lnTo>
                    <a:pt x="2116" y="631"/>
                  </a:lnTo>
                  <a:lnTo>
                    <a:pt x="2116" y="632"/>
                  </a:lnTo>
                  <a:lnTo>
                    <a:pt x="2116" y="632"/>
                  </a:lnTo>
                  <a:lnTo>
                    <a:pt x="2117" y="636"/>
                  </a:lnTo>
                  <a:lnTo>
                    <a:pt x="2118" y="635"/>
                  </a:lnTo>
                  <a:lnTo>
                    <a:pt x="2118" y="636"/>
                  </a:lnTo>
                  <a:lnTo>
                    <a:pt x="2118" y="634"/>
                  </a:lnTo>
                  <a:lnTo>
                    <a:pt x="2119" y="631"/>
                  </a:lnTo>
                  <a:lnTo>
                    <a:pt x="2120" y="630"/>
                  </a:lnTo>
                  <a:lnTo>
                    <a:pt x="2120" y="630"/>
                  </a:lnTo>
                  <a:lnTo>
                    <a:pt x="2120" y="632"/>
                  </a:lnTo>
                  <a:lnTo>
                    <a:pt x="2121" y="632"/>
                  </a:lnTo>
                  <a:lnTo>
                    <a:pt x="2122" y="633"/>
                  </a:lnTo>
                  <a:lnTo>
                    <a:pt x="2122" y="628"/>
                  </a:lnTo>
                  <a:lnTo>
                    <a:pt x="2122" y="628"/>
                  </a:lnTo>
                  <a:lnTo>
                    <a:pt x="2123" y="627"/>
                  </a:lnTo>
                  <a:lnTo>
                    <a:pt x="2124" y="626"/>
                  </a:lnTo>
                  <a:lnTo>
                    <a:pt x="2124" y="627"/>
                  </a:lnTo>
                  <a:lnTo>
                    <a:pt x="2124" y="627"/>
                  </a:lnTo>
                  <a:lnTo>
                    <a:pt x="2125" y="626"/>
                  </a:lnTo>
                  <a:lnTo>
                    <a:pt x="2126" y="627"/>
                  </a:lnTo>
                  <a:lnTo>
                    <a:pt x="2126" y="628"/>
                  </a:lnTo>
                  <a:lnTo>
                    <a:pt x="2126" y="629"/>
                  </a:lnTo>
                  <a:lnTo>
                    <a:pt x="2127" y="630"/>
                  </a:lnTo>
                  <a:lnTo>
                    <a:pt x="2128" y="630"/>
                  </a:lnTo>
                  <a:lnTo>
                    <a:pt x="2128" y="630"/>
                  </a:lnTo>
                  <a:lnTo>
                    <a:pt x="2128" y="630"/>
                  </a:lnTo>
                  <a:lnTo>
                    <a:pt x="2129" y="630"/>
                  </a:lnTo>
                  <a:lnTo>
                    <a:pt x="2130" y="626"/>
                  </a:lnTo>
                  <a:lnTo>
                    <a:pt x="2130" y="626"/>
                  </a:lnTo>
                  <a:lnTo>
                    <a:pt x="2130" y="621"/>
                  </a:lnTo>
                  <a:lnTo>
                    <a:pt x="2131" y="621"/>
                  </a:lnTo>
                  <a:lnTo>
                    <a:pt x="2132" y="617"/>
                  </a:lnTo>
                  <a:lnTo>
                    <a:pt x="2132" y="617"/>
                  </a:lnTo>
                  <a:lnTo>
                    <a:pt x="2132" y="616"/>
                  </a:lnTo>
                  <a:lnTo>
                    <a:pt x="2133" y="617"/>
                  </a:lnTo>
                  <a:lnTo>
                    <a:pt x="2134" y="619"/>
                  </a:lnTo>
                  <a:lnTo>
                    <a:pt x="2134" y="619"/>
                  </a:lnTo>
                  <a:lnTo>
                    <a:pt x="2134" y="620"/>
                  </a:lnTo>
                  <a:lnTo>
                    <a:pt x="2135" y="619"/>
                  </a:lnTo>
                  <a:lnTo>
                    <a:pt x="2135" y="619"/>
                  </a:lnTo>
                  <a:lnTo>
                    <a:pt x="2136" y="617"/>
                  </a:lnTo>
                  <a:lnTo>
                    <a:pt x="2136" y="619"/>
                  </a:lnTo>
                  <a:lnTo>
                    <a:pt x="2137" y="619"/>
                  </a:lnTo>
                  <a:lnTo>
                    <a:pt x="2137" y="622"/>
                  </a:lnTo>
                  <a:lnTo>
                    <a:pt x="2138" y="622"/>
                  </a:lnTo>
                  <a:lnTo>
                    <a:pt x="2138" y="623"/>
                  </a:lnTo>
                  <a:lnTo>
                    <a:pt x="2139" y="624"/>
                  </a:lnTo>
                  <a:lnTo>
                    <a:pt x="2139" y="624"/>
                  </a:lnTo>
                  <a:lnTo>
                    <a:pt x="2140" y="625"/>
                  </a:lnTo>
                  <a:lnTo>
                    <a:pt x="2140" y="626"/>
                  </a:lnTo>
                  <a:lnTo>
                    <a:pt x="2141" y="627"/>
                  </a:lnTo>
                  <a:lnTo>
                    <a:pt x="2141" y="627"/>
                  </a:lnTo>
                  <a:lnTo>
                    <a:pt x="2142" y="628"/>
                  </a:lnTo>
                  <a:lnTo>
                    <a:pt x="2142" y="628"/>
                  </a:lnTo>
                  <a:lnTo>
                    <a:pt x="2143" y="629"/>
                  </a:lnTo>
                  <a:lnTo>
                    <a:pt x="2143" y="629"/>
                  </a:lnTo>
                  <a:lnTo>
                    <a:pt x="2144" y="629"/>
                  </a:lnTo>
                  <a:lnTo>
                    <a:pt x="2144" y="628"/>
                  </a:lnTo>
                  <a:lnTo>
                    <a:pt x="2145" y="628"/>
                  </a:lnTo>
                  <a:lnTo>
                    <a:pt x="2145" y="626"/>
                  </a:lnTo>
                  <a:lnTo>
                    <a:pt x="2146" y="626"/>
                  </a:lnTo>
                  <a:lnTo>
                    <a:pt x="2146" y="628"/>
                  </a:lnTo>
                  <a:lnTo>
                    <a:pt x="2147" y="628"/>
                  </a:lnTo>
                  <a:lnTo>
                    <a:pt x="2147" y="628"/>
                  </a:lnTo>
                  <a:lnTo>
                    <a:pt x="2148" y="628"/>
                  </a:lnTo>
                  <a:lnTo>
                    <a:pt x="2148" y="626"/>
                  </a:lnTo>
                  <a:lnTo>
                    <a:pt x="2149" y="626"/>
                  </a:lnTo>
                  <a:lnTo>
                    <a:pt x="2149" y="622"/>
                  </a:lnTo>
                  <a:lnTo>
                    <a:pt x="2150" y="621"/>
                  </a:lnTo>
                  <a:lnTo>
                    <a:pt x="2150" y="618"/>
                  </a:lnTo>
                  <a:lnTo>
                    <a:pt x="2151" y="617"/>
                  </a:lnTo>
                  <a:lnTo>
                    <a:pt x="2151" y="618"/>
                  </a:lnTo>
                  <a:lnTo>
                    <a:pt x="2152" y="618"/>
                  </a:lnTo>
                  <a:lnTo>
                    <a:pt x="2152" y="618"/>
                  </a:lnTo>
                  <a:lnTo>
                    <a:pt x="2153" y="618"/>
                  </a:lnTo>
                  <a:lnTo>
                    <a:pt x="2153" y="617"/>
                  </a:lnTo>
                  <a:lnTo>
                    <a:pt x="2154" y="617"/>
                  </a:lnTo>
                  <a:lnTo>
                    <a:pt x="2154" y="617"/>
                  </a:lnTo>
                  <a:lnTo>
                    <a:pt x="2155" y="618"/>
                  </a:lnTo>
                  <a:lnTo>
                    <a:pt x="2155" y="618"/>
                  </a:lnTo>
                  <a:lnTo>
                    <a:pt x="2156" y="620"/>
                  </a:lnTo>
                  <a:lnTo>
                    <a:pt x="2156" y="620"/>
                  </a:lnTo>
                  <a:lnTo>
                    <a:pt x="2157" y="620"/>
                  </a:lnTo>
                  <a:lnTo>
                    <a:pt x="2157" y="620"/>
                  </a:lnTo>
                  <a:lnTo>
                    <a:pt x="2158" y="620"/>
                  </a:lnTo>
                  <a:lnTo>
                    <a:pt x="2158" y="620"/>
                  </a:lnTo>
                  <a:lnTo>
                    <a:pt x="2159" y="620"/>
                  </a:lnTo>
                  <a:lnTo>
                    <a:pt x="2159" y="620"/>
                  </a:lnTo>
                  <a:lnTo>
                    <a:pt x="2160" y="620"/>
                  </a:lnTo>
                  <a:lnTo>
                    <a:pt x="2160" y="620"/>
                  </a:lnTo>
                  <a:lnTo>
                    <a:pt x="2161" y="621"/>
                  </a:lnTo>
                  <a:lnTo>
                    <a:pt x="2161" y="629"/>
                  </a:lnTo>
                  <a:lnTo>
                    <a:pt x="2162" y="629"/>
                  </a:lnTo>
                  <a:lnTo>
                    <a:pt x="2162" y="646"/>
                  </a:lnTo>
                  <a:lnTo>
                    <a:pt x="2163" y="645"/>
                  </a:lnTo>
                  <a:lnTo>
                    <a:pt x="2163" y="653"/>
                  </a:lnTo>
                  <a:lnTo>
                    <a:pt x="2164" y="654"/>
                  </a:lnTo>
                  <a:lnTo>
                    <a:pt x="2164" y="654"/>
                  </a:lnTo>
                  <a:lnTo>
                    <a:pt x="2165" y="654"/>
                  </a:lnTo>
                  <a:lnTo>
                    <a:pt x="2165" y="654"/>
                  </a:lnTo>
                  <a:lnTo>
                    <a:pt x="2166" y="654"/>
                  </a:lnTo>
                  <a:lnTo>
                    <a:pt x="2166" y="653"/>
                  </a:lnTo>
                  <a:lnTo>
                    <a:pt x="2167" y="653"/>
                  </a:lnTo>
                  <a:lnTo>
                    <a:pt x="2167" y="652"/>
                  </a:lnTo>
                  <a:lnTo>
                    <a:pt x="2168" y="652"/>
                  </a:lnTo>
                  <a:lnTo>
                    <a:pt x="2168" y="652"/>
                  </a:lnTo>
                  <a:lnTo>
                    <a:pt x="2169" y="652"/>
                  </a:lnTo>
                  <a:lnTo>
                    <a:pt x="2169" y="653"/>
                  </a:lnTo>
                  <a:lnTo>
                    <a:pt x="2170" y="652"/>
                  </a:lnTo>
                  <a:lnTo>
                    <a:pt x="2170" y="654"/>
                  </a:lnTo>
                  <a:lnTo>
                    <a:pt x="2171" y="657"/>
                  </a:lnTo>
                  <a:lnTo>
                    <a:pt x="2171" y="658"/>
                  </a:lnTo>
                  <a:lnTo>
                    <a:pt x="2172" y="664"/>
                  </a:lnTo>
                  <a:lnTo>
                    <a:pt x="2172" y="665"/>
                  </a:lnTo>
                  <a:lnTo>
                    <a:pt x="2172" y="668"/>
                  </a:lnTo>
                  <a:lnTo>
                    <a:pt x="2173" y="668"/>
                  </a:lnTo>
                  <a:lnTo>
                    <a:pt x="2174" y="668"/>
                  </a:lnTo>
                  <a:lnTo>
                    <a:pt x="2174" y="668"/>
                  </a:lnTo>
                  <a:lnTo>
                    <a:pt x="2174" y="667"/>
                  </a:lnTo>
                  <a:lnTo>
                    <a:pt x="2175" y="667"/>
                  </a:lnTo>
                  <a:lnTo>
                    <a:pt x="2176" y="668"/>
                  </a:lnTo>
                  <a:lnTo>
                    <a:pt x="2176" y="668"/>
                  </a:lnTo>
                  <a:lnTo>
                    <a:pt x="2176" y="667"/>
                  </a:lnTo>
                  <a:lnTo>
                    <a:pt x="2177" y="666"/>
                  </a:lnTo>
                  <a:lnTo>
                    <a:pt x="2178" y="656"/>
                  </a:lnTo>
                  <a:lnTo>
                    <a:pt x="2178" y="652"/>
                  </a:lnTo>
                  <a:lnTo>
                    <a:pt x="2178" y="638"/>
                  </a:lnTo>
                  <a:lnTo>
                    <a:pt x="2179" y="631"/>
                  </a:lnTo>
                  <a:lnTo>
                    <a:pt x="2180" y="632"/>
                  </a:lnTo>
                  <a:lnTo>
                    <a:pt x="2180" y="630"/>
                  </a:lnTo>
                  <a:lnTo>
                    <a:pt x="2180" y="628"/>
                  </a:lnTo>
                  <a:lnTo>
                    <a:pt x="2181" y="623"/>
                  </a:lnTo>
                  <a:lnTo>
                    <a:pt x="2182" y="616"/>
                  </a:lnTo>
                  <a:lnTo>
                    <a:pt x="2182" y="615"/>
                  </a:lnTo>
                  <a:lnTo>
                    <a:pt x="2182" y="601"/>
                  </a:lnTo>
                  <a:lnTo>
                    <a:pt x="2183" y="580"/>
                  </a:lnTo>
                  <a:lnTo>
                    <a:pt x="2184" y="527"/>
                  </a:lnTo>
                  <a:lnTo>
                    <a:pt x="2184" y="497"/>
                  </a:lnTo>
                  <a:lnTo>
                    <a:pt x="2184" y="447"/>
                  </a:lnTo>
                  <a:lnTo>
                    <a:pt x="2185" y="443"/>
                  </a:lnTo>
                  <a:lnTo>
                    <a:pt x="2186" y="431"/>
                  </a:lnTo>
                  <a:lnTo>
                    <a:pt x="2186" y="422"/>
                  </a:lnTo>
                  <a:lnTo>
                    <a:pt x="2186" y="376"/>
                  </a:lnTo>
                  <a:lnTo>
                    <a:pt x="2187" y="316"/>
                  </a:lnTo>
                  <a:lnTo>
                    <a:pt x="2188" y="304"/>
                  </a:lnTo>
                  <a:lnTo>
                    <a:pt x="2188" y="306"/>
                  </a:lnTo>
                  <a:lnTo>
                    <a:pt x="2188" y="282"/>
                  </a:lnTo>
                  <a:lnTo>
                    <a:pt x="2189" y="238"/>
                  </a:lnTo>
                  <a:lnTo>
                    <a:pt x="2190" y="233"/>
                  </a:lnTo>
                  <a:lnTo>
                    <a:pt x="2190" y="230"/>
                  </a:lnTo>
                  <a:lnTo>
                    <a:pt x="2190" y="219"/>
                  </a:lnTo>
                  <a:lnTo>
                    <a:pt x="2191" y="221"/>
                  </a:lnTo>
                  <a:lnTo>
                    <a:pt x="2192" y="192"/>
                  </a:lnTo>
                  <a:lnTo>
                    <a:pt x="2192" y="193"/>
                  </a:lnTo>
                  <a:lnTo>
                    <a:pt x="2192" y="141"/>
                  </a:lnTo>
                  <a:lnTo>
                    <a:pt x="2193" y="115"/>
                  </a:lnTo>
                  <a:lnTo>
                    <a:pt x="2194" y="109"/>
                  </a:lnTo>
                  <a:lnTo>
                    <a:pt x="2194" y="95"/>
                  </a:lnTo>
                  <a:lnTo>
                    <a:pt x="2194" y="93"/>
                  </a:lnTo>
                  <a:lnTo>
                    <a:pt x="2195" y="90"/>
                  </a:lnTo>
                  <a:lnTo>
                    <a:pt x="2196" y="81"/>
                  </a:lnTo>
                  <a:lnTo>
                    <a:pt x="2196" y="73"/>
                  </a:lnTo>
                  <a:lnTo>
                    <a:pt x="2196" y="71"/>
                  </a:lnTo>
                  <a:lnTo>
                    <a:pt x="2197" y="63"/>
                  </a:lnTo>
                  <a:lnTo>
                    <a:pt x="2197" y="60"/>
                  </a:lnTo>
                  <a:lnTo>
                    <a:pt x="2198" y="53"/>
                  </a:lnTo>
                  <a:lnTo>
                    <a:pt x="2198" y="61"/>
                  </a:lnTo>
                  <a:lnTo>
                    <a:pt x="2199" y="57"/>
                  </a:lnTo>
                  <a:lnTo>
                    <a:pt x="2199" y="70"/>
                  </a:lnTo>
                  <a:lnTo>
                    <a:pt x="2200" y="63"/>
                  </a:lnTo>
                  <a:lnTo>
                    <a:pt x="2200" y="67"/>
                  </a:lnTo>
                  <a:lnTo>
                    <a:pt x="2201" y="54"/>
                  </a:lnTo>
                  <a:lnTo>
                    <a:pt x="2201" y="59"/>
                  </a:lnTo>
                  <a:lnTo>
                    <a:pt x="2202" y="55"/>
                  </a:lnTo>
                  <a:lnTo>
                    <a:pt x="2202" y="51"/>
                  </a:lnTo>
                  <a:lnTo>
                    <a:pt x="2203" y="43"/>
                  </a:lnTo>
                  <a:lnTo>
                    <a:pt x="2203" y="40"/>
                  </a:lnTo>
                  <a:lnTo>
                    <a:pt x="2204" y="35"/>
                  </a:lnTo>
                  <a:lnTo>
                    <a:pt x="2204" y="33"/>
                  </a:lnTo>
                  <a:lnTo>
                    <a:pt x="2205" y="48"/>
                  </a:lnTo>
                  <a:lnTo>
                    <a:pt x="2205" y="53"/>
                  </a:lnTo>
                  <a:lnTo>
                    <a:pt x="2206" y="64"/>
                  </a:lnTo>
                  <a:lnTo>
                    <a:pt x="2206" y="67"/>
                  </a:lnTo>
                  <a:lnTo>
                    <a:pt x="2207" y="79"/>
                  </a:lnTo>
                  <a:lnTo>
                    <a:pt x="2207" y="77"/>
                  </a:lnTo>
                  <a:lnTo>
                    <a:pt x="2208" y="88"/>
                  </a:lnTo>
                  <a:lnTo>
                    <a:pt x="2208" y="82"/>
                  </a:lnTo>
                  <a:lnTo>
                    <a:pt x="2209" y="90"/>
                  </a:lnTo>
                  <a:lnTo>
                    <a:pt x="2209" y="90"/>
                  </a:lnTo>
                  <a:lnTo>
                    <a:pt x="2210" y="89"/>
                  </a:lnTo>
                  <a:lnTo>
                    <a:pt x="2210" y="95"/>
                  </a:lnTo>
                  <a:lnTo>
                    <a:pt x="2211" y="93"/>
                  </a:lnTo>
                  <a:lnTo>
                    <a:pt x="2211" y="110"/>
                  </a:lnTo>
                  <a:lnTo>
                    <a:pt x="2212" y="105"/>
                  </a:lnTo>
                  <a:lnTo>
                    <a:pt x="2212" y="121"/>
                  </a:lnTo>
                  <a:lnTo>
                    <a:pt x="2213" y="119"/>
                  </a:lnTo>
                  <a:lnTo>
                    <a:pt x="2213" y="120"/>
                  </a:lnTo>
                  <a:lnTo>
                    <a:pt x="2214" y="122"/>
                  </a:lnTo>
                  <a:lnTo>
                    <a:pt x="2214" y="113"/>
                  </a:lnTo>
                  <a:lnTo>
                    <a:pt x="2215" y="117"/>
                  </a:lnTo>
                  <a:lnTo>
                    <a:pt x="2215" y="111"/>
                  </a:lnTo>
                  <a:lnTo>
                    <a:pt x="2216" y="107"/>
                  </a:lnTo>
                  <a:lnTo>
                    <a:pt x="2216" y="108"/>
                  </a:lnTo>
                  <a:lnTo>
                    <a:pt x="2217" y="93"/>
                  </a:lnTo>
                  <a:lnTo>
                    <a:pt x="2217" y="92"/>
                  </a:lnTo>
                  <a:lnTo>
                    <a:pt x="2218" y="95"/>
                  </a:lnTo>
                  <a:lnTo>
                    <a:pt x="2218" y="95"/>
                  </a:lnTo>
                  <a:lnTo>
                    <a:pt x="2219" y="91"/>
                  </a:lnTo>
                  <a:lnTo>
                    <a:pt x="2219" y="95"/>
                  </a:lnTo>
                  <a:lnTo>
                    <a:pt x="2220" y="107"/>
                  </a:lnTo>
                  <a:lnTo>
                    <a:pt x="2220" y="88"/>
                  </a:lnTo>
                  <a:lnTo>
                    <a:pt x="2221" y="78"/>
                  </a:lnTo>
                  <a:lnTo>
                    <a:pt x="2221" y="55"/>
                  </a:lnTo>
                  <a:lnTo>
                    <a:pt x="2222" y="69"/>
                  </a:lnTo>
                  <a:lnTo>
                    <a:pt x="2222" y="69"/>
                  </a:lnTo>
                  <a:lnTo>
                    <a:pt x="2223" y="81"/>
                  </a:lnTo>
                  <a:lnTo>
                    <a:pt x="2223" y="87"/>
                  </a:lnTo>
                  <a:lnTo>
                    <a:pt x="2224" y="93"/>
                  </a:lnTo>
                  <a:lnTo>
                    <a:pt x="2224" y="92"/>
                  </a:lnTo>
                  <a:lnTo>
                    <a:pt x="2225" y="91"/>
                  </a:lnTo>
                  <a:lnTo>
                    <a:pt x="2225" y="90"/>
                  </a:lnTo>
                  <a:lnTo>
                    <a:pt x="2226" y="92"/>
                  </a:lnTo>
                  <a:lnTo>
                    <a:pt x="2226" y="93"/>
                  </a:lnTo>
                  <a:lnTo>
                    <a:pt x="2227" y="92"/>
                  </a:lnTo>
                  <a:lnTo>
                    <a:pt x="2227" y="91"/>
                  </a:lnTo>
                  <a:lnTo>
                    <a:pt x="2228" y="79"/>
                  </a:lnTo>
                  <a:lnTo>
                    <a:pt x="2228" y="75"/>
                  </a:lnTo>
                  <a:lnTo>
                    <a:pt x="2229" y="67"/>
                  </a:lnTo>
                  <a:lnTo>
                    <a:pt x="2229" y="66"/>
                  </a:lnTo>
                  <a:lnTo>
                    <a:pt x="2230" y="50"/>
                  </a:lnTo>
                  <a:lnTo>
                    <a:pt x="2230" y="49"/>
                  </a:lnTo>
                  <a:lnTo>
                    <a:pt x="2231" y="42"/>
                  </a:lnTo>
                  <a:lnTo>
                    <a:pt x="2231" y="38"/>
                  </a:lnTo>
                  <a:lnTo>
                    <a:pt x="2232" y="38"/>
                  </a:lnTo>
                  <a:lnTo>
                    <a:pt x="2232" y="39"/>
                  </a:lnTo>
                  <a:lnTo>
                    <a:pt x="2233" y="37"/>
                  </a:lnTo>
                  <a:lnTo>
                    <a:pt x="2233" y="43"/>
                  </a:lnTo>
                  <a:lnTo>
                    <a:pt x="2234" y="53"/>
                  </a:lnTo>
                  <a:lnTo>
                    <a:pt x="2234" y="63"/>
                  </a:lnTo>
                  <a:lnTo>
                    <a:pt x="2234" y="65"/>
                  </a:lnTo>
                  <a:lnTo>
                    <a:pt x="2235" y="78"/>
                  </a:lnTo>
                  <a:lnTo>
                    <a:pt x="2236" y="75"/>
                  </a:lnTo>
                  <a:lnTo>
                    <a:pt x="2236" y="88"/>
                  </a:lnTo>
                  <a:lnTo>
                    <a:pt x="2236" y="89"/>
                  </a:lnTo>
                  <a:lnTo>
                    <a:pt x="2237" y="94"/>
                  </a:lnTo>
                  <a:lnTo>
                    <a:pt x="2238" y="95"/>
                  </a:lnTo>
                  <a:lnTo>
                    <a:pt x="2238" y="93"/>
                  </a:lnTo>
                  <a:lnTo>
                    <a:pt x="2238" y="90"/>
                  </a:lnTo>
                  <a:lnTo>
                    <a:pt x="2239" y="92"/>
                  </a:lnTo>
                  <a:lnTo>
                    <a:pt x="2240" y="92"/>
                  </a:lnTo>
                  <a:lnTo>
                    <a:pt x="2240" y="98"/>
                  </a:lnTo>
                  <a:lnTo>
                    <a:pt x="2240" y="98"/>
                  </a:lnTo>
                  <a:lnTo>
                    <a:pt x="2241" y="101"/>
                  </a:lnTo>
                  <a:lnTo>
                    <a:pt x="2242" y="100"/>
                  </a:lnTo>
                  <a:lnTo>
                    <a:pt x="2242" y="100"/>
                  </a:lnTo>
                  <a:lnTo>
                    <a:pt x="2242" y="105"/>
                  </a:lnTo>
                  <a:lnTo>
                    <a:pt x="2243" y="102"/>
                  </a:lnTo>
                  <a:lnTo>
                    <a:pt x="2244" y="106"/>
                  </a:lnTo>
                  <a:lnTo>
                    <a:pt x="2244" y="104"/>
                  </a:lnTo>
                  <a:lnTo>
                    <a:pt x="2244" y="107"/>
                  </a:lnTo>
                  <a:lnTo>
                    <a:pt x="2245" y="106"/>
                  </a:lnTo>
                  <a:lnTo>
                    <a:pt x="2246" y="103"/>
                  </a:lnTo>
                  <a:lnTo>
                    <a:pt x="2246" y="104"/>
                  </a:lnTo>
                  <a:lnTo>
                    <a:pt x="2246" y="101"/>
                  </a:lnTo>
                  <a:lnTo>
                    <a:pt x="2247" y="103"/>
                  </a:lnTo>
                  <a:lnTo>
                    <a:pt x="2248" y="104"/>
                  </a:lnTo>
                  <a:lnTo>
                    <a:pt x="2248" y="109"/>
                  </a:lnTo>
                  <a:lnTo>
                    <a:pt x="2249" y="109"/>
                  </a:lnTo>
                  <a:lnTo>
                    <a:pt x="2249" y="116"/>
                  </a:lnTo>
                  <a:lnTo>
                    <a:pt x="2250" y="117"/>
                  </a:lnTo>
                  <a:lnTo>
                    <a:pt x="2250" y="124"/>
                  </a:lnTo>
                  <a:lnTo>
                    <a:pt x="2251" y="125"/>
                  </a:lnTo>
                  <a:lnTo>
                    <a:pt x="2251" y="133"/>
                  </a:lnTo>
                  <a:lnTo>
                    <a:pt x="2252" y="134"/>
                  </a:lnTo>
                  <a:lnTo>
                    <a:pt x="2252" y="138"/>
                  </a:lnTo>
                  <a:lnTo>
                    <a:pt x="2253" y="143"/>
                  </a:lnTo>
                  <a:lnTo>
                    <a:pt x="2253" y="143"/>
                  </a:lnTo>
                  <a:lnTo>
                    <a:pt x="2254" y="145"/>
                  </a:lnTo>
                  <a:lnTo>
                    <a:pt x="2254" y="147"/>
                  </a:lnTo>
                  <a:lnTo>
                    <a:pt x="2255" y="145"/>
                  </a:lnTo>
                  <a:lnTo>
                    <a:pt x="2255" y="146"/>
                  </a:lnTo>
                  <a:lnTo>
                    <a:pt x="2256" y="144"/>
                  </a:lnTo>
                  <a:lnTo>
                    <a:pt x="2256" y="145"/>
                  </a:lnTo>
                  <a:lnTo>
                    <a:pt x="2257" y="140"/>
                  </a:lnTo>
                  <a:lnTo>
                    <a:pt x="2257" y="141"/>
                  </a:lnTo>
                  <a:lnTo>
                    <a:pt x="2258" y="139"/>
                  </a:lnTo>
                  <a:lnTo>
                    <a:pt x="2258" y="142"/>
                  </a:lnTo>
                  <a:lnTo>
                    <a:pt x="2259" y="142"/>
                  </a:lnTo>
                  <a:lnTo>
                    <a:pt x="2259" y="150"/>
                  </a:lnTo>
                  <a:lnTo>
                    <a:pt x="2259" y="147"/>
                  </a:lnTo>
                  <a:lnTo>
                    <a:pt x="2260" y="153"/>
                  </a:lnTo>
                  <a:lnTo>
                    <a:pt x="2261" y="152"/>
                  </a:lnTo>
                  <a:lnTo>
                    <a:pt x="2261" y="154"/>
                  </a:lnTo>
                  <a:lnTo>
                    <a:pt x="2261" y="158"/>
                  </a:lnTo>
                  <a:lnTo>
                    <a:pt x="2262" y="164"/>
                  </a:lnTo>
                  <a:lnTo>
                    <a:pt x="2263" y="164"/>
                  </a:lnTo>
                  <a:lnTo>
                    <a:pt x="2263" y="169"/>
                  </a:lnTo>
                  <a:lnTo>
                    <a:pt x="2263" y="169"/>
                  </a:lnTo>
                  <a:lnTo>
                    <a:pt x="2264" y="172"/>
                  </a:lnTo>
                  <a:lnTo>
                    <a:pt x="2265" y="172"/>
                  </a:lnTo>
                  <a:lnTo>
                    <a:pt x="2265" y="171"/>
                  </a:lnTo>
                  <a:lnTo>
                    <a:pt x="2265" y="170"/>
                  </a:lnTo>
                  <a:lnTo>
                    <a:pt x="2266" y="165"/>
                  </a:lnTo>
                  <a:lnTo>
                    <a:pt x="2267" y="164"/>
                  </a:lnTo>
                  <a:lnTo>
                    <a:pt x="2267" y="162"/>
                  </a:lnTo>
                  <a:lnTo>
                    <a:pt x="2267" y="162"/>
                  </a:lnTo>
                  <a:lnTo>
                    <a:pt x="2268" y="158"/>
                  </a:lnTo>
                  <a:lnTo>
                    <a:pt x="2269" y="157"/>
                  </a:lnTo>
                  <a:lnTo>
                    <a:pt x="2269" y="147"/>
                  </a:lnTo>
                  <a:lnTo>
                    <a:pt x="2269" y="144"/>
                  </a:lnTo>
                  <a:lnTo>
                    <a:pt x="2270" y="137"/>
                  </a:lnTo>
                  <a:lnTo>
                    <a:pt x="2271" y="134"/>
                  </a:lnTo>
                  <a:lnTo>
                    <a:pt x="2271" y="135"/>
                  </a:lnTo>
                  <a:lnTo>
                    <a:pt x="2271" y="137"/>
                  </a:lnTo>
                  <a:lnTo>
                    <a:pt x="2272" y="139"/>
                  </a:lnTo>
                  <a:lnTo>
                    <a:pt x="2273" y="142"/>
                  </a:lnTo>
                  <a:lnTo>
                    <a:pt x="2273" y="143"/>
                  </a:lnTo>
                  <a:lnTo>
                    <a:pt x="2273" y="142"/>
                  </a:lnTo>
                  <a:lnTo>
                    <a:pt x="2274" y="142"/>
                  </a:lnTo>
                  <a:lnTo>
                    <a:pt x="2275" y="140"/>
                  </a:lnTo>
                  <a:lnTo>
                    <a:pt x="2275" y="140"/>
                  </a:lnTo>
                  <a:lnTo>
                    <a:pt x="2275" y="139"/>
                  </a:lnTo>
                  <a:lnTo>
                    <a:pt x="2276" y="129"/>
                  </a:lnTo>
                  <a:lnTo>
                    <a:pt x="2277" y="129"/>
                  </a:lnTo>
                  <a:lnTo>
                    <a:pt x="2277" y="111"/>
                  </a:lnTo>
                  <a:lnTo>
                    <a:pt x="2277" y="111"/>
                  </a:lnTo>
                  <a:lnTo>
                    <a:pt x="2278" y="104"/>
                  </a:lnTo>
                  <a:lnTo>
                    <a:pt x="2279" y="108"/>
                  </a:lnTo>
                  <a:lnTo>
                    <a:pt x="2279" y="109"/>
                  </a:lnTo>
                  <a:lnTo>
                    <a:pt x="2279" y="118"/>
                  </a:lnTo>
                  <a:lnTo>
                    <a:pt x="2280" y="117"/>
                  </a:lnTo>
                  <a:lnTo>
                    <a:pt x="2281" y="127"/>
                  </a:lnTo>
                  <a:lnTo>
                    <a:pt x="2281" y="127"/>
                  </a:lnTo>
                  <a:lnTo>
                    <a:pt x="2281" y="132"/>
                  </a:lnTo>
                  <a:lnTo>
                    <a:pt x="2282" y="131"/>
                  </a:lnTo>
                  <a:lnTo>
                    <a:pt x="2283" y="134"/>
                  </a:lnTo>
                  <a:lnTo>
                    <a:pt x="2283" y="135"/>
                  </a:lnTo>
                  <a:lnTo>
                    <a:pt x="2283" y="137"/>
                  </a:lnTo>
                  <a:lnTo>
                    <a:pt x="2284" y="144"/>
                  </a:lnTo>
                  <a:lnTo>
                    <a:pt x="2284" y="143"/>
                  </a:lnTo>
                  <a:lnTo>
                    <a:pt x="2285" y="141"/>
                  </a:lnTo>
                  <a:lnTo>
                    <a:pt x="2285" y="142"/>
                  </a:lnTo>
                  <a:lnTo>
                    <a:pt x="2286" y="138"/>
                  </a:lnTo>
                  <a:lnTo>
                    <a:pt x="2286" y="140"/>
                  </a:lnTo>
                  <a:lnTo>
                    <a:pt x="2287" y="136"/>
                  </a:lnTo>
                  <a:lnTo>
                    <a:pt x="2287" y="134"/>
                  </a:lnTo>
                  <a:lnTo>
                    <a:pt x="2288" y="131"/>
                  </a:lnTo>
                  <a:lnTo>
                    <a:pt x="2288" y="122"/>
                  </a:lnTo>
                  <a:lnTo>
                    <a:pt x="2289" y="121"/>
                  </a:lnTo>
                  <a:lnTo>
                    <a:pt x="2289" y="121"/>
                  </a:lnTo>
                  <a:lnTo>
                    <a:pt x="2290" y="123"/>
                  </a:lnTo>
                  <a:lnTo>
                    <a:pt x="2290" y="115"/>
                  </a:lnTo>
                  <a:lnTo>
                    <a:pt x="2291" y="117"/>
                  </a:lnTo>
                  <a:lnTo>
                    <a:pt x="2291" y="99"/>
                  </a:lnTo>
                  <a:lnTo>
                    <a:pt x="2292" y="95"/>
                  </a:lnTo>
                  <a:lnTo>
                    <a:pt x="2292" y="92"/>
                  </a:lnTo>
                  <a:lnTo>
                    <a:pt x="2293" y="96"/>
                  </a:lnTo>
                  <a:lnTo>
                    <a:pt x="2293" y="96"/>
                  </a:lnTo>
                  <a:lnTo>
                    <a:pt x="2294" y="101"/>
                  </a:lnTo>
                  <a:lnTo>
                    <a:pt x="2294" y="101"/>
                  </a:lnTo>
                  <a:lnTo>
                    <a:pt x="2295" y="99"/>
                  </a:lnTo>
                  <a:lnTo>
                    <a:pt x="2295" y="100"/>
                  </a:lnTo>
                  <a:lnTo>
                    <a:pt x="2296" y="96"/>
                  </a:lnTo>
                  <a:lnTo>
                    <a:pt x="2296" y="93"/>
                  </a:lnTo>
                  <a:lnTo>
                    <a:pt x="2297" y="91"/>
                  </a:lnTo>
                  <a:lnTo>
                    <a:pt x="2297" y="82"/>
                  </a:lnTo>
                  <a:lnTo>
                    <a:pt x="2298" y="91"/>
                  </a:lnTo>
                  <a:lnTo>
                    <a:pt x="2298" y="93"/>
                  </a:lnTo>
                  <a:lnTo>
                    <a:pt x="2299" y="95"/>
                  </a:lnTo>
                  <a:lnTo>
                    <a:pt x="2299" y="97"/>
                  </a:lnTo>
                  <a:lnTo>
                    <a:pt x="2300" y="97"/>
                  </a:lnTo>
                  <a:lnTo>
                    <a:pt x="2300" y="96"/>
                  </a:lnTo>
                  <a:lnTo>
                    <a:pt x="2301" y="93"/>
                  </a:lnTo>
                  <a:lnTo>
                    <a:pt x="2301" y="88"/>
                  </a:lnTo>
                  <a:lnTo>
                    <a:pt x="2302" y="84"/>
                  </a:lnTo>
                  <a:lnTo>
                    <a:pt x="2302" y="75"/>
                  </a:lnTo>
                  <a:lnTo>
                    <a:pt x="2303" y="75"/>
                  </a:lnTo>
                  <a:lnTo>
                    <a:pt x="2303" y="69"/>
                  </a:lnTo>
                  <a:lnTo>
                    <a:pt x="2304" y="69"/>
                  </a:lnTo>
                  <a:lnTo>
                    <a:pt x="2304" y="72"/>
                  </a:lnTo>
                  <a:lnTo>
                    <a:pt x="2305" y="67"/>
                  </a:lnTo>
                  <a:lnTo>
                    <a:pt x="2305" y="71"/>
                  </a:lnTo>
                  <a:lnTo>
                    <a:pt x="2306" y="48"/>
                  </a:lnTo>
                  <a:lnTo>
                    <a:pt x="2306" y="47"/>
                  </a:lnTo>
                  <a:lnTo>
                    <a:pt x="2307" y="41"/>
                  </a:lnTo>
                  <a:lnTo>
                    <a:pt x="2307" y="43"/>
                  </a:lnTo>
                  <a:lnTo>
                    <a:pt x="2308" y="37"/>
                  </a:lnTo>
                  <a:lnTo>
                    <a:pt x="2308" y="45"/>
                  </a:lnTo>
                  <a:lnTo>
                    <a:pt x="2309" y="44"/>
                  </a:lnTo>
                  <a:lnTo>
                    <a:pt x="2309" y="48"/>
                  </a:lnTo>
                  <a:lnTo>
                    <a:pt x="2310" y="70"/>
                  </a:lnTo>
                  <a:lnTo>
                    <a:pt x="2310" y="55"/>
                  </a:lnTo>
                  <a:lnTo>
                    <a:pt x="2311" y="44"/>
                  </a:lnTo>
                  <a:lnTo>
                    <a:pt x="2311" y="40"/>
                  </a:lnTo>
                  <a:lnTo>
                    <a:pt x="2312" y="57"/>
                  </a:lnTo>
                  <a:lnTo>
                    <a:pt x="2312" y="50"/>
                  </a:lnTo>
                  <a:lnTo>
                    <a:pt x="2313" y="51"/>
                  </a:lnTo>
                  <a:lnTo>
                    <a:pt x="2313" y="47"/>
                  </a:lnTo>
                  <a:lnTo>
                    <a:pt x="2314" y="50"/>
                  </a:lnTo>
                  <a:lnTo>
                    <a:pt x="2314" y="45"/>
                  </a:lnTo>
                  <a:lnTo>
                    <a:pt x="2315" y="45"/>
                  </a:lnTo>
                  <a:lnTo>
                    <a:pt x="2315" y="46"/>
                  </a:lnTo>
                  <a:lnTo>
                    <a:pt x="2316" y="46"/>
                  </a:lnTo>
                  <a:lnTo>
                    <a:pt x="2316" y="48"/>
                  </a:lnTo>
                  <a:lnTo>
                    <a:pt x="2317" y="52"/>
                  </a:lnTo>
                  <a:lnTo>
                    <a:pt x="2317" y="55"/>
                  </a:lnTo>
                  <a:lnTo>
                    <a:pt x="2318" y="53"/>
                  </a:lnTo>
                  <a:lnTo>
                    <a:pt x="2318" y="64"/>
                  </a:lnTo>
                  <a:lnTo>
                    <a:pt x="2319" y="64"/>
                  </a:lnTo>
                  <a:lnTo>
                    <a:pt x="2319" y="73"/>
                  </a:lnTo>
                  <a:lnTo>
                    <a:pt x="2320" y="77"/>
                  </a:lnTo>
                  <a:lnTo>
                    <a:pt x="2320" y="71"/>
                  </a:lnTo>
                  <a:lnTo>
                    <a:pt x="2321" y="77"/>
                  </a:lnTo>
                  <a:lnTo>
                    <a:pt x="2321" y="74"/>
                  </a:lnTo>
                  <a:lnTo>
                    <a:pt x="2321" y="67"/>
                  </a:lnTo>
                  <a:lnTo>
                    <a:pt x="2322" y="68"/>
                  </a:lnTo>
                  <a:lnTo>
                    <a:pt x="2323" y="61"/>
                  </a:lnTo>
                  <a:lnTo>
                    <a:pt x="2323" y="64"/>
                  </a:lnTo>
                  <a:lnTo>
                    <a:pt x="2323" y="64"/>
                  </a:lnTo>
                  <a:lnTo>
                    <a:pt x="2324" y="63"/>
                  </a:lnTo>
                  <a:lnTo>
                    <a:pt x="2325" y="66"/>
                  </a:lnTo>
                  <a:lnTo>
                    <a:pt x="2325" y="62"/>
                  </a:lnTo>
                  <a:lnTo>
                    <a:pt x="2325" y="62"/>
                  </a:lnTo>
                  <a:lnTo>
                    <a:pt x="2326" y="62"/>
                  </a:lnTo>
                  <a:lnTo>
                    <a:pt x="2327" y="67"/>
                  </a:lnTo>
                  <a:lnTo>
                    <a:pt x="2327" y="67"/>
                  </a:lnTo>
                  <a:lnTo>
                    <a:pt x="2327" y="72"/>
                  </a:lnTo>
                  <a:lnTo>
                    <a:pt x="2328" y="72"/>
                  </a:lnTo>
                  <a:lnTo>
                    <a:pt x="2329" y="69"/>
                  </a:lnTo>
                  <a:lnTo>
                    <a:pt x="2329" y="67"/>
                  </a:lnTo>
                  <a:lnTo>
                    <a:pt x="2329" y="61"/>
                  </a:lnTo>
                  <a:lnTo>
                    <a:pt x="2330" y="60"/>
                  </a:lnTo>
                  <a:lnTo>
                    <a:pt x="2331" y="61"/>
                  </a:lnTo>
                  <a:lnTo>
                    <a:pt x="2331" y="63"/>
                  </a:lnTo>
                  <a:lnTo>
                    <a:pt x="2331" y="64"/>
                  </a:lnTo>
                  <a:lnTo>
                    <a:pt x="2332" y="69"/>
                  </a:lnTo>
                  <a:lnTo>
                    <a:pt x="2333" y="73"/>
                  </a:lnTo>
                  <a:lnTo>
                    <a:pt x="2333" y="76"/>
                  </a:lnTo>
                  <a:lnTo>
                    <a:pt x="2333" y="77"/>
                  </a:lnTo>
                  <a:lnTo>
                    <a:pt x="2334" y="84"/>
                  </a:lnTo>
                  <a:lnTo>
                    <a:pt x="2335" y="82"/>
                  </a:lnTo>
                  <a:lnTo>
                    <a:pt x="2335" y="87"/>
                  </a:lnTo>
                  <a:lnTo>
                    <a:pt x="2335" y="85"/>
                  </a:lnTo>
                  <a:lnTo>
                    <a:pt x="2336" y="83"/>
                  </a:lnTo>
                  <a:lnTo>
                    <a:pt x="2337" y="81"/>
                  </a:lnTo>
                  <a:lnTo>
                    <a:pt x="2337" y="77"/>
                  </a:lnTo>
                  <a:lnTo>
                    <a:pt x="2337" y="78"/>
                  </a:lnTo>
                  <a:lnTo>
                    <a:pt x="2338" y="73"/>
                  </a:lnTo>
                  <a:lnTo>
                    <a:pt x="2339" y="73"/>
                  </a:lnTo>
                  <a:lnTo>
                    <a:pt x="2339" y="74"/>
                  </a:lnTo>
                  <a:lnTo>
                    <a:pt x="2339" y="73"/>
                  </a:lnTo>
                  <a:lnTo>
                    <a:pt x="2340" y="77"/>
                  </a:lnTo>
                  <a:lnTo>
                    <a:pt x="2341" y="80"/>
                  </a:lnTo>
                  <a:lnTo>
                    <a:pt x="2341" y="80"/>
                  </a:lnTo>
                  <a:lnTo>
                    <a:pt x="2341" y="89"/>
                  </a:lnTo>
                  <a:lnTo>
                    <a:pt x="2342" y="87"/>
                  </a:lnTo>
                  <a:lnTo>
                    <a:pt x="2343" y="96"/>
                  </a:lnTo>
                  <a:lnTo>
                    <a:pt x="2343" y="96"/>
                  </a:lnTo>
                  <a:lnTo>
                    <a:pt x="2343" y="100"/>
                  </a:lnTo>
                  <a:lnTo>
                    <a:pt x="2344" y="99"/>
                  </a:lnTo>
                  <a:lnTo>
                    <a:pt x="2345" y="99"/>
                  </a:lnTo>
                  <a:lnTo>
                    <a:pt x="2345" y="98"/>
                  </a:lnTo>
                  <a:lnTo>
                    <a:pt x="2345" y="96"/>
                  </a:lnTo>
                  <a:lnTo>
                    <a:pt x="2346" y="98"/>
                  </a:lnTo>
                  <a:lnTo>
                    <a:pt x="2346" y="99"/>
                  </a:lnTo>
                  <a:lnTo>
                    <a:pt x="2347" y="103"/>
                  </a:lnTo>
                  <a:lnTo>
                    <a:pt x="2347" y="108"/>
                  </a:lnTo>
                  <a:lnTo>
                    <a:pt x="2348" y="110"/>
                  </a:lnTo>
                  <a:lnTo>
                    <a:pt x="2348" y="112"/>
                  </a:lnTo>
                  <a:lnTo>
                    <a:pt x="2349" y="116"/>
                  </a:lnTo>
                  <a:lnTo>
                    <a:pt x="2349" y="116"/>
                  </a:lnTo>
                  <a:lnTo>
                    <a:pt x="2350" y="119"/>
                  </a:lnTo>
                  <a:lnTo>
                    <a:pt x="2350" y="115"/>
                  </a:lnTo>
                  <a:lnTo>
                    <a:pt x="2351" y="119"/>
                  </a:lnTo>
                  <a:lnTo>
                    <a:pt x="2351" y="113"/>
                  </a:lnTo>
                  <a:lnTo>
                    <a:pt x="2352" y="126"/>
                  </a:lnTo>
                  <a:lnTo>
                    <a:pt x="2352" y="123"/>
                  </a:lnTo>
                  <a:lnTo>
                    <a:pt x="2353" y="129"/>
                  </a:lnTo>
                  <a:lnTo>
                    <a:pt x="2353" y="127"/>
                  </a:lnTo>
                  <a:lnTo>
                    <a:pt x="2354" y="127"/>
                  </a:lnTo>
                  <a:lnTo>
                    <a:pt x="2354" y="125"/>
                  </a:lnTo>
                  <a:lnTo>
                    <a:pt x="2355" y="124"/>
                  </a:lnTo>
                  <a:lnTo>
                    <a:pt x="2355" y="123"/>
                  </a:lnTo>
                  <a:lnTo>
                    <a:pt x="2356" y="121"/>
                  </a:lnTo>
                  <a:lnTo>
                    <a:pt x="2356" y="123"/>
                  </a:lnTo>
                  <a:lnTo>
                    <a:pt x="2357" y="121"/>
                  </a:lnTo>
                  <a:lnTo>
                    <a:pt x="2357" y="123"/>
                  </a:lnTo>
                  <a:lnTo>
                    <a:pt x="2358" y="123"/>
                  </a:lnTo>
                  <a:lnTo>
                    <a:pt x="2358" y="121"/>
                  </a:lnTo>
                  <a:lnTo>
                    <a:pt x="2359" y="123"/>
                  </a:lnTo>
                  <a:lnTo>
                    <a:pt x="2359" y="129"/>
                  </a:lnTo>
                  <a:lnTo>
                    <a:pt x="2360" y="129"/>
                  </a:lnTo>
                  <a:lnTo>
                    <a:pt x="2360" y="136"/>
                  </a:lnTo>
                  <a:lnTo>
                    <a:pt x="2361" y="135"/>
                  </a:lnTo>
                  <a:lnTo>
                    <a:pt x="2361" y="125"/>
                  </a:lnTo>
                  <a:lnTo>
                    <a:pt x="2362" y="125"/>
                  </a:lnTo>
                  <a:lnTo>
                    <a:pt x="2362" y="114"/>
                  </a:lnTo>
                  <a:lnTo>
                    <a:pt x="2363" y="115"/>
                  </a:lnTo>
                  <a:lnTo>
                    <a:pt x="2363" y="114"/>
                  </a:lnTo>
                  <a:lnTo>
                    <a:pt x="2364" y="115"/>
                  </a:lnTo>
                  <a:lnTo>
                    <a:pt x="2364" y="110"/>
                  </a:lnTo>
                  <a:lnTo>
                    <a:pt x="2365" y="113"/>
                  </a:lnTo>
                  <a:lnTo>
                    <a:pt x="2365" y="105"/>
                  </a:lnTo>
                  <a:lnTo>
                    <a:pt x="2366" y="107"/>
                  </a:lnTo>
                  <a:lnTo>
                    <a:pt x="2366" y="104"/>
                  </a:lnTo>
                  <a:lnTo>
                    <a:pt x="2367" y="104"/>
                  </a:lnTo>
                  <a:lnTo>
                    <a:pt x="2367" y="105"/>
                  </a:lnTo>
                  <a:lnTo>
                    <a:pt x="2368" y="111"/>
                  </a:lnTo>
                  <a:lnTo>
                    <a:pt x="2368" y="112"/>
                  </a:lnTo>
                  <a:lnTo>
                    <a:pt x="2369" y="122"/>
                  </a:lnTo>
                  <a:lnTo>
                    <a:pt x="2369" y="121"/>
                  </a:lnTo>
                  <a:lnTo>
                    <a:pt x="2370" y="129"/>
                  </a:lnTo>
                  <a:lnTo>
                    <a:pt x="2370" y="119"/>
                  </a:lnTo>
                  <a:lnTo>
                    <a:pt x="2371" y="122"/>
                  </a:lnTo>
                  <a:lnTo>
                    <a:pt x="2371" y="112"/>
                  </a:lnTo>
                  <a:lnTo>
                    <a:pt x="2372" y="121"/>
                  </a:lnTo>
                  <a:lnTo>
                    <a:pt x="2372" y="116"/>
                  </a:lnTo>
                  <a:lnTo>
                    <a:pt x="2373" y="129"/>
                  </a:lnTo>
                  <a:lnTo>
                    <a:pt x="2373" y="128"/>
                  </a:lnTo>
                  <a:lnTo>
                    <a:pt x="2374" y="133"/>
                  </a:lnTo>
                  <a:lnTo>
                    <a:pt x="2374" y="137"/>
                  </a:lnTo>
                  <a:lnTo>
                    <a:pt x="2375" y="137"/>
                  </a:lnTo>
                  <a:lnTo>
                    <a:pt x="2375" y="150"/>
                  </a:lnTo>
                  <a:lnTo>
                    <a:pt x="2376" y="149"/>
                  </a:lnTo>
                  <a:lnTo>
                    <a:pt x="2376" y="160"/>
                  </a:lnTo>
                  <a:lnTo>
                    <a:pt x="2377" y="154"/>
                  </a:lnTo>
                  <a:lnTo>
                    <a:pt x="2377" y="158"/>
                  </a:lnTo>
                  <a:lnTo>
                    <a:pt x="2378" y="155"/>
                  </a:lnTo>
                  <a:lnTo>
                    <a:pt x="2378" y="155"/>
                  </a:lnTo>
                  <a:lnTo>
                    <a:pt x="2379" y="159"/>
                  </a:lnTo>
                  <a:lnTo>
                    <a:pt x="2379" y="159"/>
                  </a:lnTo>
                  <a:lnTo>
                    <a:pt x="2380" y="164"/>
                  </a:lnTo>
                  <a:lnTo>
                    <a:pt x="2380" y="164"/>
                  </a:lnTo>
                  <a:lnTo>
                    <a:pt x="2381" y="167"/>
                  </a:lnTo>
                  <a:lnTo>
                    <a:pt x="2381" y="166"/>
                  </a:lnTo>
                  <a:lnTo>
                    <a:pt x="2382" y="168"/>
                  </a:lnTo>
                  <a:lnTo>
                    <a:pt x="2382" y="171"/>
                  </a:lnTo>
                  <a:lnTo>
                    <a:pt x="2383" y="170"/>
                  </a:lnTo>
                  <a:lnTo>
                    <a:pt x="2383" y="178"/>
                  </a:lnTo>
                  <a:lnTo>
                    <a:pt x="2383" y="179"/>
                  </a:lnTo>
                  <a:lnTo>
                    <a:pt x="2384" y="191"/>
                  </a:lnTo>
                  <a:lnTo>
                    <a:pt x="2385" y="192"/>
                  </a:lnTo>
                  <a:lnTo>
                    <a:pt x="2385" y="201"/>
                  </a:lnTo>
                  <a:lnTo>
                    <a:pt x="2385" y="199"/>
                  </a:lnTo>
                  <a:lnTo>
                    <a:pt x="2386" y="200"/>
                  </a:lnTo>
                  <a:lnTo>
                    <a:pt x="2387" y="197"/>
                  </a:lnTo>
                  <a:lnTo>
                    <a:pt x="2387" y="197"/>
                  </a:lnTo>
                  <a:lnTo>
                    <a:pt x="2387" y="200"/>
                  </a:lnTo>
                  <a:lnTo>
                    <a:pt x="2388" y="200"/>
                  </a:lnTo>
                  <a:lnTo>
                    <a:pt x="2389" y="202"/>
                  </a:lnTo>
                  <a:lnTo>
                    <a:pt x="2389" y="198"/>
                  </a:lnTo>
                  <a:lnTo>
                    <a:pt x="2389" y="198"/>
                  </a:lnTo>
                  <a:lnTo>
                    <a:pt x="2390" y="195"/>
                  </a:lnTo>
                  <a:lnTo>
                    <a:pt x="2391" y="193"/>
                  </a:lnTo>
                  <a:lnTo>
                    <a:pt x="2391" y="196"/>
                  </a:lnTo>
                  <a:lnTo>
                    <a:pt x="2391" y="192"/>
                  </a:lnTo>
                  <a:lnTo>
                    <a:pt x="2392" y="195"/>
                  </a:lnTo>
                  <a:lnTo>
                    <a:pt x="2393" y="194"/>
                  </a:lnTo>
                  <a:lnTo>
                    <a:pt x="2393" y="192"/>
                  </a:lnTo>
                  <a:lnTo>
                    <a:pt x="2393" y="192"/>
                  </a:lnTo>
                  <a:lnTo>
                    <a:pt x="2394" y="191"/>
                  </a:lnTo>
                  <a:lnTo>
                    <a:pt x="2395" y="190"/>
                  </a:lnTo>
                  <a:lnTo>
                    <a:pt x="2395" y="191"/>
                  </a:lnTo>
                  <a:lnTo>
                    <a:pt x="2395" y="188"/>
                  </a:lnTo>
                  <a:lnTo>
                    <a:pt x="2396" y="191"/>
                  </a:lnTo>
                  <a:lnTo>
                    <a:pt x="2397" y="188"/>
                  </a:lnTo>
                  <a:lnTo>
                    <a:pt x="2397" y="190"/>
                  </a:lnTo>
                  <a:lnTo>
                    <a:pt x="2397" y="188"/>
                  </a:lnTo>
                  <a:lnTo>
                    <a:pt x="2398" y="187"/>
                  </a:lnTo>
                  <a:lnTo>
                    <a:pt x="2399" y="187"/>
                  </a:lnTo>
                  <a:lnTo>
                    <a:pt x="2399" y="186"/>
                  </a:lnTo>
                  <a:lnTo>
                    <a:pt x="2399" y="183"/>
                  </a:lnTo>
                  <a:lnTo>
                    <a:pt x="2400" y="184"/>
                  </a:lnTo>
                  <a:lnTo>
                    <a:pt x="2401" y="177"/>
                  </a:lnTo>
                  <a:lnTo>
                    <a:pt x="2401" y="177"/>
                  </a:lnTo>
                  <a:lnTo>
                    <a:pt x="2401" y="168"/>
                  </a:lnTo>
                  <a:lnTo>
                    <a:pt x="2402" y="168"/>
                  </a:lnTo>
                  <a:lnTo>
                    <a:pt x="2403" y="166"/>
                  </a:lnTo>
                  <a:lnTo>
                    <a:pt x="2403" y="164"/>
                  </a:lnTo>
                  <a:lnTo>
                    <a:pt x="2403" y="165"/>
                  </a:lnTo>
                  <a:lnTo>
                    <a:pt x="2404" y="160"/>
                  </a:lnTo>
                  <a:lnTo>
                    <a:pt x="2405" y="160"/>
                  </a:lnTo>
                  <a:lnTo>
                    <a:pt x="2405" y="156"/>
                  </a:lnTo>
                  <a:lnTo>
                    <a:pt x="2405" y="157"/>
                  </a:lnTo>
                  <a:lnTo>
                    <a:pt x="2406" y="164"/>
                  </a:lnTo>
                  <a:lnTo>
                    <a:pt x="2407" y="161"/>
                  </a:lnTo>
                  <a:lnTo>
                    <a:pt x="2407" y="170"/>
                  </a:lnTo>
                  <a:lnTo>
                    <a:pt x="2407" y="166"/>
                  </a:lnTo>
                  <a:lnTo>
                    <a:pt x="2408" y="170"/>
                  </a:lnTo>
                  <a:lnTo>
                    <a:pt x="2408" y="174"/>
                  </a:lnTo>
                  <a:lnTo>
                    <a:pt x="2409" y="177"/>
                  </a:lnTo>
                  <a:lnTo>
                    <a:pt x="2409" y="165"/>
                  </a:lnTo>
                  <a:lnTo>
                    <a:pt x="2410" y="161"/>
                  </a:lnTo>
                  <a:lnTo>
                    <a:pt x="2410" y="133"/>
                  </a:lnTo>
                  <a:lnTo>
                    <a:pt x="2411" y="125"/>
                  </a:lnTo>
                  <a:lnTo>
                    <a:pt x="2411" y="106"/>
                  </a:lnTo>
                  <a:lnTo>
                    <a:pt x="2412" y="97"/>
                  </a:lnTo>
                  <a:lnTo>
                    <a:pt x="2412" y="93"/>
                  </a:lnTo>
                  <a:lnTo>
                    <a:pt x="2413" y="99"/>
                  </a:lnTo>
                  <a:lnTo>
                    <a:pt x="2414" y="100"/>
                  </a:lnTo>
                  <a:lnTo>
                    <a:pt x="2414" y="103"/>
                  </a:lnTo>
                  <a:lnTo>
                    <a:pt x="2414" y="101"/>
                  </a:lnTo>
                  <a:lnTo>
                    <a:pt x="2415" y="98"/>
                  </a:lnTo>
                  <a:lnTo>
                    <a:pt x="2416" y="97"/>
                  </a:lnTo>
                  <a:lnTo>
                    <a:pt x="2416" y="95"/>
                  </a:lnTo>
                  <a:lnTo>
                    <a:pt x="2416" y="91"/>
                  </a:lnTo>
                  <a:lnTo>
                    <a:pt x="2417" y="91"/>
                  </a:lnTo>
                  <a:lnTo>
                    <a:pt x="2418" y="81"/>
                  </a:lnTo>
                  <a:lnTo>
                    <a:pt x="2418" y="81"/>
                  </a:lnTo>
                  <a:lnTo>
                    <a:pt x="2418" y="69"/>
                  </a:lnTo>
                  <a:lnTo>
                    <a:pt x="2419" y="68"/>
                  </a:lnTo>
                  <a:lnTo>
                    <a:pt x="2420" y="58"/>
                  </a:lnTo>
                  <a:lnTo>
                    <a:pt x="2420" y="57"/>
                  </a:lnTo>
                  <a:lnTo>
                    <a:pt x="2420" y="53"/>
                  </a:lnTo>
                  <a:lnTo>
                    <a:pt x="2421" y="56"/>
                  </a:lnTo>
                  <a:lnTo>
                    <a:pt x="2422" y="68"/>
                  </a:lnTo>
                  <a:lnTo>
                    <a:pt x="2422" y="69"/>
                  </a:lnTo>
                  <a:lnTo>
                    <a:pt x="2422" y="76"/>
                  </a:lnTo>
                  <a:lnTo>
                    <a:pt x="2423" y="77"/>
                  </a:lnTo>
                  <a:lnTo>
                    <a:pt x="2424" y="77"/>
                  </a:lnTo>
                  <a:lnTo>
                    <a:pt x="2424" y="76"/>
                  </a:lnTo>
                  <a:lnTo>
                    <a:pt x="2424" y="74"/>
                  </a:lnTo>
                  <a:lnTo>
                    <a:pt x="2425" y="74"/>
                  </a:lnTo>
                  <a:lnTo>
                    <a:pt x="2426" y="73"/>
                  </a:lnTo>
                  <a:lnTo>
                    <a:pt x="2426" y="74"/>
                  </a:lnTo>
                  <a:lnTo>
                    <a:pt x="2426" y="73"/>
                  </a:lnTo>
                  <a:lnTo>
                    <a:pt x="2427" y="73"/>
                  </a:lnTo>
                  <a:lnTo>
                    <a:pt x="2428" y="72"/>
                  </a:lnTo>
                  <a:lnTo>
                    <a:pt x="2428" y="74"/>
                  </a:lnTo>
                  <a:lnTo>
                    <a:pt x="2428" y="73"/>
                  </a:lnTo>
                  <a:lnTo>
                    <a:pt x="2429" y="79"/>
                  </a:lnTo>
                  <a:lnTo>
                    <a:pt x="2430" y="77"/>
                  </a:lnTo>
                  <a:lnTo>
                    <a:pt x="2430" y="81"/>
                  </a:lnTo>
                  <a:lnTo>
                    <a:pt x="2430" y="79"/>
                  </a:lnTo>
                  <a:lnTo>
                    <a:pt x="2431" y="83"/>
                  </a:lnTo>
                  <a:lnTo>
                    <a:pt x="2432" y="81"/>
                  </a:lnTo>
                  <a:lnTo>
                    <a:pt x="2432" y="85"/>
                  </a:lnTo>
                  <a:lnTo>
                    <a:pt x="2432" y="79"/>
                  </a:lnTo>
                  <a:lnTo>
                    <a:pt x="2433" y="86"/>
                  </a:lnTo>
                  <a:lnTo>
                    <a:pt x="2433" y="83"/>
                  </a:lnTo>
                  <a:lnTo>
                    <a:pt x="2434" y="85"/>
                  </a:lnTo>
                  <a:lnTo>
                    <a:pt x="2434" y="86"/>
                  </a:lnTo>
                  <a:lnTo>
                    <a:pt x="2435" y="85"/>
                  </a:lnTo>
                  <a:lnTo>
                    <a:pt x="2435" y="86"/>
                  </a:lnTo>
                  <a:lnTo>
                    <a:pt x="2436" y="87"/>
                  </a:lnTo>
                  <a:lnTo>
                    <a:pt x="2436" y="89"/>
                  </a:lnTo>
                  <a:lnTo>
                    <a:pt x="2437" y="88"/>
                  </a:lnTo>
                  <a:lnTo>
                    <a:pt x="2437" y="91"/>
                  </a:lnTo>
                  <a:lnTo>
                    <a:pt x="2438" y="94"/>
                  </a:lnTo>
                  <a:lnTo>
                    <a:pt x="2438" y="93"/>
                  </a:lnTo>
                  <a:lnTo>
                    <a:pt x="2439" y="98"/>
                  </a:lnTo>
                  <a:lnTo>
                    <a:pt x="2439" y="97"/>
                  </a:lnTo>
                  <a:lnTo>
                    <a:pt x="2440" y="95"/>
                  </a:lnTo>
                  <a:lnTo>
                    <a:pt x="2440" y="97"/>
                  </a:lnTo>
                  <a:lnTo>
                    <a:pt x="2441" y="96"/>
                  </a:lnTo>
                  <a:lnTo>
                    <a:pt x="2441" y="97"/>
                  </a:lnTo>
                  <a:lnTo>
                    <a:pt x="2442" y="98"/>
                  </a:lnTo>
                  <a:lnTo>
                    <a:pt x="2442" y="98"/>
                  </a:lnTo>
                  <a:lnTo>
                    <a:pt x="2443" y="94"/>
                  </a:lnTo>
                  <a:lnTo>
                    <a:pt x="2443" y="96"/>
                  </a:lnTo>
                  <a:lnTo>
                    <a:pt x="2444" y="95"/>
                  </a:lnTo>
                  <a:lnTo>
                    <a:pt x="2444" y="95"/>
                  </a:lnTo>
                  <a:lnTo>
                    <a:pt x="2445" y="95"/>
                  </a:lnTo>
                  <a:lnTo>
                    <a:pt x="2445" y="93"/>
                  </a:lnTo>
                  <a:lnTo>
                    <a:pt x="2446" y="98"/>
                  </a:lnTo>
                  <a:lnTo>
                    <a:pt x="2446" y="91"/>
                  </a:lnTo>
                  <a:lnTo>
                    <a:pt x="2447" y="101"/>
                  </a:lnTo>
                  <a:lnTo>
                    <a:pt x="2447" y="94"/>
                  </a:lnTo>
                  <a:lnTo>
                    <a:pt x="2448" y="91"/>
                  </a:lnTo>
                  <a:lnTo>
                    <a:pt x="2448" y="95"/>
                  </a:lnTo>
                  <a:lnTo>
                    <a:pt x="2449" y="93"/>
                  </a:lnTo>
                  <a:lnTo>
                    <a:pt x="2449" y="99"/>
                  </a:lnTo>
                  <a:lnTo>
                    <a:pt x="2450" y="111"/>
                  </a:lnTo>
                  <a:lnTo>
                    <a:pt x="2450" y="107"/>
                  </a:lnTo>
                  <a:lnTo>
                    <a:pt x="2451" y="115"/>
                  </a:lnTo>
                  <a:lnTo>
                    <a:pt x="2451" y="109"/>
                  </a:lnTo>
                  <a:lnTo>
                    <a:pt x="2452" y="107"/>
                  </a:lnTo>
                  <a:lnTo>
                    <a:pt x="2452" y="109"/>
                  </a:lnTo>
                  <a:lnTo>
                    <a:pt x="2453" y="108"/>
                  </a:lnTo>
                  <a:lnTo>
                    <a:pt x="2453" y="111"/>
                  </a:lnTo>
                  <a:lnTo>
                    <a:pt x="2454" y="110"/>
                  </a:lnTo>
                  <a:lnTo>
                    <a:pt x="2454" y="111"/>
                  </a:lnTo>
                  <a:lnTo>
                    <a:pt x="2455" y="105"/>
                  </a:lnTo>
                  <a:lnTo>
                    <a:pt x="2455" y="108"/>
                  </a:lnTo>
                  <a:lnTo>
                    <a:pt x="2456" y="99"/>
                  </a:lnTo>
                  <a:lnTo>
                    <a:pt x="2456" y="100"/>
                  </a:lnTo>
                  <a:lnTo>
                    <a:pt x="2457" y="93"/>
                  </a:lnTo>
                  <a:lnTo>
                    <a:pt x="2457" y="95"/>
                  </a:lnTo>
                  <a:lnTo>
                    <a:pt x="2458" y="94"/>
                  </a:lnTo>
                  <a:lnTo>
                    <a:pt x="2458" y="91"/>
                  </a:lnTo>
                  <a:lnTo>
                    <a:pt x="2459" y="87"/>
                  </a:lnTo>
                  <a:lnTo>
                    <a:pt x="2459" y="81"/>
                  </a:lnTo>
                  <a:lnTo>
                    <a:pt x="2460" y="79"/>
                  </a:lnTo>
                  <a:lnTo>
                    <a:pt x="2460" y="84"/>
                  </a:lnTo>
                  <a:lnTo>
                    <a:pt x="2461" y="81"/>
                  </a:lnTo>
                  <a:lnTo>
                    <a:pt x="2461" y="82"/>
                  </a:lnTo>
                  <a:lnTo>
                    <a:pt x="2462" y="81"/>
                  </a:lnTo>
                  <a:lnTo>
                    <a:pt x="2462" y="83"/>
                  </a:lnTo>
                  <a:lnTo>
                    <a:pt x="2463" y="86"/>
                  </a:lnTo>
                  <a:lnTo>
                    <a:pt x="2463" y="89"/>
                  </a:lnTo>
                  <a:lnTo>
                    <a:pt x="2464" y="93"/>
                  </a:lnTo>
                  <a:lnTo>
                    <a:pt x="2464" y="95"/>
                  </a:lnTo>
                  <a:lnTo>
                    <a:pt x="2465" y="97"/>
                  </a:lnTo>
                  <a:lnTo>
                    <a:pt x="2465" y="97"/>
                  </a:lnTo>
                  <a:lnTo>
                    <a:pt x="2466" y="98"/>
                  </a:lnTo>
                  <a:lnTo>
                    <a:pt x="2466" y="100"/>
                  </a:lnTo>
                  <a:lnTo>
                    <a:pt x="2467" y="99"/>
                  </a:lnTo>
                  <a:lnTo>
                    <a:pt x="2467" y="101"/>
                  </a:lnTo>
                  <a:lnTo>
                    <a:pt x="2468" y="101"/>
                  </a:lnTo>
                  <a:lnTo>
                    <a:pt x="2468" y="100"/>
                  </a:lnTo>
                  <a:lnTo>
                    <a:pt x="2469" y="101"/>
                  </a:lnTo>
                  <a:lnTo>
                    <a:pt x="2469" y="99"/>
                  </a:lnTo>
                  <a:lnTo>
                    <a:pt x="2470" y="100"/>
                  </a:lnTo>
                  <a:lnTo>
                    <a:pt x="2470" y="110"/>
                  </a:lnTo>
                  <a:lnTo>
                    <a:pt x="2470" y="109"/>
                  </a:lnTo>
                  <a:lnTo>
                    <a:pt x="2471" y="113"/>
                  </a:lnTo>
                  <a:lnTo>
                    <a:pt x="2472" y="110"/>
                  </a:lnTo>
                  <a:lnTo>
                    <a:pt x="2472" y="111"/>
                  </a:lnTo>
                  <a:lnTo>
                    <a:pt x="2472" y="107"/>
                  </a:lnTo>
                  <a:lnTo>
                    <a:pt x="2473" y="108"/>
                  </a:lnTo>
                  <a:lnTo>
                    <a:pt x="2474" y="112"/>
                  </a:lnTo>
                  <a:lnTo>
                    <a:pt x="2474" y="115"/>
                  </a:lnTo>
                  <a:lnTo>
                    <a:pt x="2474" y="123"/>
                  </a:lnTo>
                  <a:lnTo>
                    <a:pt x="2475" y="124"/>
                  </a:lnTo>
                  <a:lnTo>
                    <a:pt x="2476" y="127"/>
                  </a:lnTo>
                  <a:lnTo>
                    <a:pt x="2476" y="127"/>
                  </a:lnTo>
                  <a:lnTo>
                    <a:pt x="2476" y="123"/>
                  </a:lnTo>
                  <a:lnTo>
                    <a:pt x="2477" y="127"/>
                  </a:lnTo>
                  <a:lnTo>
                    <a:pt x="2478" y="123"/>
                  </a:lnTo>
                  <a:lnTo>
                    <a:pt x="2478" y="126"/>
                  </a:lnTo>
                  <a:lnTo>
                    <a:pt x="2478" y="125"/>
                  </a:lnTo>
                  <a:lnTo>
                    <a:pt x="2479" y="125"/>
                  </a:lnTo>
                  <a:lnTo>
                    <a:pt x="2480" y="126"/>
                  </a:lnTo>
                  <a:lnTo>
                    <a:pt x="2480" y="123"/>
                  </a:lnTo>
                  <a:lnTo>
                    <a:pt x="2480" y="120"/>
                  </a:lnTo>
                  <a:lnTo>
                    <a:pt x="2481" y="116"/>
                  </a:lnTo>
                  <a:lnTo>
                    <a:pt x="2482" y="113"/>
                  </a:lnTo>
                  <a:lnTo>
                    <a:pt x="2482" y="106"/>
                  </a:lnTo>
                  <a:lnTo>
                    <a:pt x="2482" y="106"/>
                  </a:lnTo>
                  <a:lnTo>
                    <a:pt x="2483" y="96"/>
                  </a:lnTo>
                  <a:lnTo>
                    <a:pt x="2484" y="97"/>
                  </a:lnTo>
                  <a:lnTo>
                    <a:pt x="2484" y="91"/>
                  </a:lnTo>
                  <a:lnTo>
                    <a:pt x="2484" y="90"/>
                  </a:lnTo>
                  <a:lnTo>
                    <a:pt x="2485" y="89"/>
                  </a:lnTo>
                  <a:lnTo>
                    <a:pt x="2486" y="88"/>
                  </a:lnTo>
                  <a:lnTo>
                    <a:pt x="2486" y="84"/>
                  </a:lnTo>
                  <a:lnTo>
                    <a:pt x="2486" y="83"/>
                  </a:lnTo>
                  <a:lnTo>
                    <a:pt x="2487" y="80"/>
                  </a:lnTo>
                  <a:lnTo>
                    <a:pt x="2488" y="76"/>
                  </a:lnTo>
                  <a:lnTo>
                    <a:pt x="2488" y="77"/>
                  </a:lnTo>
                  <a:lnTo>
                    <a:pt x="2488" y="80"/>
                  </a:lnTo>
                  <a:lnTo>
                    <a:pt x="2489" y="82"/>
                  </a:lnTo>
                  <a:lnTo>
                    <a:pt x="2490" y="89"/>
                  </a:lnTo>
                  <a:lnTo>
                    <a:pt x="2490" y="89"/>
                  </a:lnTo>
                  <a:lnTo>
                    <a:pt x="2490" y="91"/>
                  </a:lnTo>
                  <a:lnTo>
                    <a:pt x="2491" y="105"/>
                  </a:lnTo>
                  <a:lnTo>
                    <a:pt x="2492" y="102"/>
                  </a:lnTo>
                  <a:lnTo>
                    <a:pt x="2492" y="111"/>
                  </a:lnTo>
                  <a:lnTo>
                    <a:pt x="2492" y="108"/>
                  </a:lnTo>
                  <a:lnTo>
                    <a:pt x="2493" y="110"/>
                  </a:lnTo>
                  <a:lnTo>
                    <a:pt x="2494" y="107"/>
                  </a:lnTo>
                  <a:lnTo>
                    <a:pt x="2494" y="109"/>
                  </a:lnTo>
                  <a:lnTo>
                    <a:pt x="2494" y="107"/>
                  </a:lnTo>
                  <a:lnTo>
                    <a:pt x="2495" y="107"/>
                  </a:lnTo>
                  <a:lnTo>
                    <a:pt x="2495" y="104"/>
                  </a:lnTo>
                  <a:lnTo>
                    <a:pt x="2496" y="110"/>
                  </a:lnTo>
                  <a:lnTo>
                    <a:pt x="2496" y="108"/>
                  </a:lnTo>
                  <a:lnTo>
                    <a:pt x="2497" y="118"/>
                  </a:lnTo>
                  <a:lnTo>
                    <a:pt x="2497" y="119"/>
                  </a:lnTo>
                  <a:lnTo>
                    <a:pt x="2498" y="128"/>
                  </a:lnTo>
                  <a:lnTo>
                    <a:pt x="2498" y="131"/>
                  </a:lnTo>
                  <a:lnTo>
                    <a:pt x="2499" y="137"/>
                  </a:lnTo>
                  <a:lnTo>
                    <a:pt x="2499" y="138"/>
                  </a:lnTo>
                  <a:lnTo>
                    <a:pt x="2500" y="139"/>
                  </a:lnTo>
                  <a:lnTo>
                    <a:pt x="2500" y="139"/>
                  </a:lnTo>
                  <a:lnTo>
                    <a:pt x="2501" y="137"/>
                  </a:lnTo>
                  <a:lnTo>
                    <a:pt x="2501" y="135"/>
                  </a:lnTo>
                  <a:lnTo>
                    <a:pt x="2502" y="133"/>
                  </a:lnTo>
                  <a:lnTo>
                    <a:pt x="2502" y="133"/>
                  </a:lnTo>
                  <a:lnTo>
                    <a:pt x="2503" y="131"/>
                  </a:lnTo>
                  <a:lnTo>
                    <a:pt x="2503" y="132"/>
                  </a:lnTo>
                  <a:lnTo>
                    <a:pt x="2504" y="129"/>
                  </a:lnTo>
                  <a:lnTo>
                    <a:pt x="2504" y="130"/>
                  </a:lnTo>
                  <a:lnTo>
                    <a:pt x="2505" y="130"/>
                  </a:lnTo>
                  <a:lnTo>
                    <a:pt x="2505" y="127"/>
                  </a:lnTo>
                  <a:lnTo>
                    <a:pt x="2506" y="131"/>
                  </a:lnTo>
                  <a:lnTo>
                    <a:pt x="2506" y="122"/>
                  </a:lnTo>
                  <a:lnTo>
                    <a:pt x="2507" y="128"/>
                  </a:lnTo>
                  <a:lnTo>
                    <a:pt x="2507" y="110"/>
                  </a:lnTo>
                  <a:lnTo>
                    <a:pt x="2508" y="99"/>
                  </a:lnTo>
                  <a:lnTo>
                    <a:pt x="2508" y="58"/>
                  </a:lnTo>
                  <a:lnTo>
                    <a:pt x="2509" y="55"/>
                  </a:lnTo>
                  <a:lnTo>
                    <a:pt x="2509" y="48"/>
                  </a:lnTo>
                  <a:lnTo>
                    <a:pt x="2510" y="49"/>
                  </a:lnTo>
                  <a:lnTo>
                    <a:pt x="2510" y="65"/>
                  </a:lnTo>
                  <a:lnTo>
                    <a:pt x="2511" y="62"/>
                  </a:lnTo>
                  <a:lnTo>
                    <a:pt x="2511" y="59"/>
                  </a:lnTo>
                  <a:lnTo>
                    <a:pt x="2512" y="59"/>
                  </a:lnTo>
                  <a:lnTo>
                    <a:pt x="2512" y="60"/>
                  </a:lnTo>
                  <a:lnTo>
                    <a:pt x="2513" y="59"/>
                  </a:lnTo>
                  <a:lnTo>
                    <a:pt x="2513" y="59"/>
                  </a:lnTo>
                  <a:lnTo>
                    <a:pt x="2514" y="58"/>
                  </a:lnTo>
                  <a:lnTo>
                    <a:pt x="2514" y="57"/>
                  </a:lnTo>
                  <a:lnTo>
                    <a:pt x="2515" y="57"/>
                  </a:lnTo>
                  <a:lnTo>
                    <a:pt x="2515" y="57"/>
                  </a:lnTo>
                  <a:lnTo>
                    <a:pt x="2516" y="60"/>
                  </a:lnTo>
                  <a:lnTo>
                    <a:pt x="2516" y="58"/>
                  </a:lnTo>
                  <a:lnTo>
                    <a:pt x="2517" y="65"/>
                  </a:lnTo>
                  <a:lnTo>
                    <a:pt x="2517" y="63"/>
                  </a:lnTo>
                  <a:lnTo>
                    <a:pt x="2518" y="59"/>
                  </a:lnTo>
                  <a:lnTo>
                    <a:pt x="2518" y="57"/>
                  </a:lnTo>
                  <a:lnTo>
                    <a:pt x="2519" y="36"/>
                  </a:lnTo>
                  <a:lnTo>
                    <a:pt x="2519" y="40"/>
                  </a:lnTo>
                  <a:lnTo>
                    <a:pt x="2520" y="19"/>
                  </a:lnTo>
                  <a:lnTo>
                    <a:pt x="2520" y="25"/>
                  </a:lnTo>
                  <a:lnTo>
                    <a:pt x="2521" y="26"/>
                  </a:lnTo>
                  <a:lnTo>
                    <a:pt x="2521" y="22"/>
                  </a:lnTo>
                  <a:lnTo>
                    <a:pt x="2522" y="24"/>
                  </a:lnTo>
                  <a:lnTo>
                    <a:pt x="2522" y="20"/>
                  </a:lnTo>
                  <a:lnTo>
                    <a:pt x="2523" y="21"/>
                  </a:lnTo>
                  <a:lnTo>
                    <a:pt x="2523" y="21"/>
                  </a:lnTo>
                  <a:lnTo>
                    <a:pt x="2524" y="23"/>
                  </a:lnTo>
                  <a:lnTo>
                    <a:pt x="2524" y="27"/>
                  </a:lnTo>
                  <a:lnTo>
                    <a:pt x="2525" y="31"/>
                  </a:lnTo>
                  <a:lnTo>
                    <a:pt x="2525" y="35"/>
                  </a:lnTo>
                  <a:lnTo>
                    <a:pt x="2526" y="36"/>
                  </a:lnTo>
                  <a:lnTo>
                    <a:pt x="2526" y="38"/>
                  </a:lnTo>
                  <a:lnTo>
                    <a:pt x="2527" y="39"/>
                  </a:lnTo>
                  <a:lnTo>
                    <a:pt x="2527" y="40"/>
                  </a:lnTo>
                  <a:lnTo>
                    <a:pt x="2528" y="39"/>
                  </a:lnTo>
                  <a:lnTo>
                    <a:pt x="2528" y="39"/>
                  </a:lnTo>
                  <a:lnTo>
                    <a:pt x="2529" y="37"/>
                  </a:lnTo>
                  <a:lnTo>
                    <a:pt x="2529" y="35"/>
                  </a:lnTo>
                  <a:lnTo>
                    <a:pt x="2530" y="37"/>
                  </a:lnTo>
                  <a:lnTo>
                    <a:pt x="2530" y="34"/>
                  </a:lnTo>
                  <a:lnTo>
                    <a:pt x="2531" y="37"/>
                  </a:lnTo>
                  <a:lnTo>
                    <a:pt x="2531" y="37"/>
                  </a:lnTo>
                  <a:lnTo>
                    <a:pt x="2532" y="37"/>
                  </a:lnTo>
                  <a:lnTo>
                    <a:pt x="2532" y="43"/>
                  </a:lnTo>
                  <a:lnTo>
                    <a:pt x="2532" y="42"/>
                  </a:lnTo>
                  <a:lnTo>
                    <a:pt x="2533" y="49"/>
                  </a:lnTo>
                  <a:lnTo>
                    <a:pt x="2534" y="51"/>
                  </a:lnTo>
                  <a:lnTo>
                    <a:pt x="2534" y="55"/>
                  </a:lnTo>
                  <a:lnTo>
                    <a:pt x="2534" y="57"/>
                  </a:lnTo>
                  <a:lnTo>
                    <a:pt x="2535" y="56"/>
                  </a:lnTo>
                  <a:lnTo>
                    <a:pt x="2536" y="59"/>
                  </a:lnTo>
                  <a:lnTo>
                    <a:pt x="2536" y="65"/>
                  </a:lnTo>
                  <a:lnTo>
                    <a:pt x="2536" y="60"/>
                  </a:lnTo>
                  <a:lnTo>
                    <a:pt x="2537" y="80"/>
                  </a:lnTo>
                  <a:lnTo>
                    <a:pt x="2538" y="71"/>
                  </a:lnTo>
                  <a:lnTo>
                    <a:pt x="2538" y="82"/>
                  </a:lnTo>
                  <a:lnTo>
                    <a:pt x="2538" y="69"/>
                  </a:lnTo>
                  <a:lnTo>
                    <a:pt x="2539" y="62"/>
                  </a:lnTo>
                  <a:lnTo>
                    <a:pt x="2540" y="52"/>
                  </a:lnTo>
                  <a:lnTo>
                    <a:pt x="2540" y="51"/>
                  </a:lnTo>
                  <a:lnTo>
                    <a:pt x="2540" y="34"/>
                  </a:lnTo>
                  <a:lnTo>
                    <a:pt x="2541" y="35"/>
                  </a:lnTo>
                  <a:lnTo>
                    <a:pt x="2542" y="39"/>
                  </a:lnTo>
                  <a:lnTo>
                    <a:pt x="2542" y="45"/>
                  </a:lnTo>
                  <a:lnTo>
                    <a:pt x="2542" y="46"/>
                  </a:lnTo>
                  <a:lnTo>
                    <a:pt x="2543" y="47"/>
                  </a:lnTo>
                  <a:lnTo>
                    <a:pt x="2544" y="49"/>
                  </a:lnTo>
                  <a:lnTo>
                    <a:pt x="2544" y="47"/>
                  </a:lnTo>
                  <a:lnTo>
                    <a:pt x="2544" y="46"/>
                  </a:lnTo>
                  <a:lnTo>
                    <a:pt x="2545" y="43"/>
                  </a:lnTo>
                  <a:lnTo>
                    <a:pt x="2546" y="41"/>
                  </a:lnTo>
                  <a:lnTo>
                    <a:pt x="2546" y="39"/>
                  </a:lnTo>
                  <a:lnTo>
                    <a:pt x="2546" y="39"/>
                  </a:lnTo>
                  <a:lnTo>
                    <a:pt x="2547" y="43"/>
                  </a:lnTo>
                  <a:lnTo>
                    <a:pt x="2548" y="45"/>
                  </a:lnTo>
                  <a:lnTo>
                    <a:pt x="2548" y="47"/>
                  </a:lnTo>
                  <a:lnTo>
                    <a:pt x="2548" y="50"/>
                  </a:lnTo>
                  <a:lnTo>
                    <a:pt x="2549" y="48"/>
                  </a:lnTo>
                  <a:lnTo>
                    <a:pt x="2550" y="47"/>
                  </a:lnTo>
                  <a:lnTo>
                    <a:pt x="2550" y="46"/>
                  </a:lnTo>
                  <a:lnTo>
                    <a:pt x="2550" y="44"/>
                  </a:lnTo>
                  <a:lnTo>
                    <a:pt x="2551" y="45"/>
                  </a:lnTo>
                  <a:lnTo>
                    <a:pt x="2552" y="44"/>
                  </a:lnTo>
                  <a:lnTo>
                    <a:pt x="2552" y="47"/>
                  </a:lnTo>
                  <a:lnTo>
                    <a:pt x="2552" y="43"/>
                  </a:lnTo>
                  <a:lnTo>
                    <a:pt x="2553" y="47"/>
                  </a:lnTo>
                  <a:lnTo>
                    <a:pt x="2554" y="37"/>
                  </a:lnTo>
                  <a:lnTo>
                    <a:pt x="2554" y="34"/>
                  </a:lnTo>
                  <a:lnTo>
                    <a:pt x="2554" y="28"/>
                  </a:lnTo>
                  <a:lnTo>
                    <a:pt x="2555" y="27"/>
                  </a:lnTo>
                  <a:lnTo>
                    <a:pt x="2556" y="30"/>
                  </a:lnTo>
                  <a:lnTo>
                    <a:pt x="2556" y="41"/>
                  </a:lnTo>
                  <a:lnTo>
                    <a:pt x="2556" y="42"/>
                  </a:lnTo>
                  <a:lnTo>
                    <a:pt x="2557" y="51"/>
                  </a:lnTo>
                  <a:lnTo>
                    <a:pt x="2557" y="56"/>
                  </a:lnTo>
                  <a:lnTo>
                    <a:pt x="2558" y="47"/>
                  </a:lnTo>
                  <a:lnTo>
                    <a:pt x="2558" y="43"/>
                  </a:lnTo>
                  <a:lnTo>
                    <a:pt x="2559" y="20"/>
                  </a:lnTo>
                  <a:lnTo>
                    <a:pt x="2559" y="13"/>
                  </a:lnTo>
                  <a:lnTo>
                    <a:pt x="2560" y="48"/>
                  </a:lnTo>
                  <a:lnTo>
                    <a:pt x="2560" y="47"/>
                  </a:lnTo>
                  <a:lnTo>
                    <a:pt x="2561" y="11"/>
                  </a:lnTo>
                  <a:lnTo>
                    <a:pt x="2561" y="10"/>
                  </a:lnTo>
                  <a:lnTo>
                    <a:pt x="2562" y="22"/>
                  </a:lnTo>
                  <a:lnTo>
                    <a:pt x="2562" y="19"/>
                  </a:lnTo>
                  <a:lnTo>
                    <a:pt x="2563" y="23"/>
                  </a:lnTo>
                  <a:lnTo>
                    <a:pt x="2563" y="32"/>
                  </a:lnTo>
                  <a:lnTo>
                    <a:pt x="2564" y="31"/>
                  </a:lnTo>
                  <a:lnTo>
                    <a:pt x="2564" y="42"/>
                  </a:lnTo>
                  <a:lnTo>
                    <a:pt x="2565" y="43"/>
                  </a:lnTo>
                  <a:lnTo>
                    <a:pt x="2565" y="46"/>
                  </a:lnTo>
                  <a:lnTo>
                    <a:pt x="2566" y="49"/>
                  </a:lnTo>
                  <a:lnTo>
                    <a:pt x="2566" y="50"/>
                  </a:lnTo>
                  <a:lnTo>
                    <a:pt x="2567" y="56"/>
                  </a:lnTo>
                  <a:lnTo>
                    <a:pt x="2567" y="36"/>
                  </a:lnTo>
                  <a:lnTo>
                    <a:pt x="2568" y="40"/>
                  </a:lnTo>
                  <a:lnTo>
                    <a:pt x="2568" y="14"/>
                  </a:lnTo>
                  <a:lnTo>
                    <a:pt x="2569" y="22"/>
                  </a:lnTo>
                  <a:lnTo>
                    <a:pt x="2569" y="58"/>
                  </a:lnTo>
                  <a:lnTo>
                    <a:pt x="2570" y="55"/>
                  </a:lnTo>
                  <a:lnTo>
                    <a:pt x="2570" y="71"/>
                  </a:lnTo>
                  <a:lnTo>
                    <a:pt x="2571" y="71"/>
                  </a:lnTo>
                  <a:lnTo>
                    <a:pt x="2571" y="74"/>
                  </a:lnTo>
                  <a:lnTo>
                    <a:pt x="2572" y="81"/>
                  </a:lnTo>
                  <a:lnTo>
                    <a:pt x="2572" y="79"/>
                  </a:lnTo>
                  <a:lnTo>
                    <a:pt x="2573" y="74"/>
                  </a:lnTo>
                  <a:lnTo>
                    <a:pt x="2573" y="74"/>
                  </a:lnTo>
                  <a:lnTo>
                    <a:pt x="2574" y="73"/>
                  </a:lnTo>
                  <a:lnTo>
                    <a:pt x="2574" y="77"/>
                  </a:lnTo>
                  <a:lnTo>
                    <a:pt x="2575" y="81"/>
                  </a:lnTo>
                  <a:lnTo>
                    <a:pt x="2575" y="79"/>
                  </a:lnTo>
                  <a:lnTo>
                    <a:pt x="2576" y="87"/>
                  </a:lnTo>
                  <a:lnTo>
                    <a:pt x="2576" y="87"/>
                  </a:lnTo>
                  <a:lnTo>
                    <a:pt x="2577" y="92"/>
                  </a:lnTo>
                  <a:lnTo>
                    <a:pt x="2577" y="93"/>
                  </a:lnTo>
                  <a:lnTo>
                    <a:pt x="2578" y="94"/>
                  </a:lnTo>
                  <a:lnTo>
                    <a:pt x="2579" y="94"/>
                  </a:lnTo>
                  <a:lnTo>
                    <a:pt x="2579" y="94"/>
                  </a:lnTo>
                  <a:lnTo>
                    <a:pt x="2579" y="94"/>
                  </a:lnTo>
                  <a:lnTo>
                    <a:pt x="2580" y="95"/>
                  </a:lnTo>
                  <a:lnTo>
                    <a:pt x="2581" y="97"/>
                  </a:lnTo>
                  <a:lnTo>
                    <a:pt x="2581" y="97"/>
                  </a:lnTo>
                  <a:lnTo>
                    <a:pt x="2581" y="103"/>
                  </a:lnTo>
                  <a:lnTo>
                    <a:pt x="2582" y="102"/>
                  </a:lnTo>
                  <a:lnTo>
                    <a:pt x="2582" y="105"/>
                  </a:lnTo>
                  <a:lnTo>
                    <a:pt x="2583" y="107"/>
                  </a:lnTo>
                  <a:lnTo>
                    <a:pt x="2583" y="103"/>
                  </a:lnTo>
                  <a:lnTo>
                    <a:pt x="2584" y="109"/>
                  </a:lnTo>
                  <a:lnTo>
                    <a:pt x="2584" y="106"/>
                  </a:lnTo>
                  <a:lnTo>
                    <a:pt x="2585" y="112"/>
                  </a:lnTo>
                  <a:lnTo>
                    <a:pt x="2585" y="111"/>
                  </a:lnTo>
                  <a:lnTo>
                    <a:pt x="2586" y="113"/>
                  </a:lnTo>
                  <a:lnTo>
                    <a:pt x="2586" y="115"/>
                  </a:lnTo>
                  <a:lnTo>
                    <a:pt x="2587" y="113"/>
                  </a:lnTo>
                  <a:lnTo>
                    <a:pt x="2587" y="122"/>
                  </a:lnTo>
                  <a:lnTo>
                    <a:pt x="2588" y="121"/>
                  </a:lnTo>
                  <a:lnTo>
                    <a:pt x="2588" y="131"/>
                  </a:lnTo>
                  <a:lnTo>
                    <a:pt x="2589" y="131"/>
                  </a:lnTo>
                  <a:lnTo>
                    <a:pt x="2589" y="136"/>
                  </a:lnTo>
                  <a:lnTo>
                    <a:pt x="2590" y="134"/>
                  </a:lnTo>
                  <a:lnTo>
                    <a:pt x="2590" y="132"/>
                  </a:lnTo>
                  <a:lnTo>
                    <a:pt x="2591" y="128"/>
                  </a:lnTo>
                  <a:lnTo>
                    <a:pt x="2591" y="126"/>
                  </a:lnTo>
                  <a:lnTo>
                    <a:pt x="2592" y="124"/>
                  </a:lnTo>
                  <a:lnTo>
                    <a:pt x="2592" y="125"/>
                  </a:lnTo>
                  <a:lnTo>
                    <a:pt x="2593" y="125"/>
                  </a:lnTo>
                  <a:lnTo>
                    <a:pt x="2593" y="130"/>
                  </a:lnTo>
                  <a:lnTo>
                    <a:pt x="2594" y="131"/>
                  </a:lnTo>
                  <a:lnTo>
                    <a:pt x="2594" y="135"/>
                  </a:lnTo>
                  <a:lnTo>
                    <a:pt x="2595" y="135"/>
                  </a:lnTo>
                  <a:lnTo>
                    <a:pt x="2595" y="137"/>
                  </a:lnTo>
                  <a:lnTo>
                    <a:pt x="2596" y="132"/>
                  </a:lnTo>
                  <a:lnTo>
                    <a:pt x="2596" y="133"/>
                  </a:lnTo>
                  <a:lnTo>
                    <a:pt x="2597" y="127"/>
                  </a:lnTo>
                  <a:lnTo>
                    <a:pt x="2597" y="127"/>
                  </a:lnTo>
                  <a:lnTo>
                    <a:pt x="2598" y="127"/>
                  </a:lnTo>
                  <a:lnTo>
                    <a:pt x="2598" y="125"/>
                  </a:lnTo>
                  <a:lnTo>
                    <a:pt x="2599" y="128"/>
                  </a:lnTo>
                  <a:lnTo>
                    <a:pt x="2599" y="126"/>
                  </a:lnTo>
                  <a:lnTo>
                    <a:pt x="2600" y="127"/>
                  </a:lnTo>
                  <a:lnTo>
                    <a:pt x="2600" y="128"/>
                  </a:lnTo>
                  <a:lnTo>
                    <a:pt x="2601" y="127"/>
                  </a:lnTo>
                  <a:lnTo>
                    <a:pt x="2601" y="129"/>
                  </a:lnTo>
                  <a:lnTo>
                    <a:pt x="2602" y="130"/>
                  </a:lnTo>
                  <a:lnTo>
                    <a:pt x="2602" y="129"/>
                  </a:lnTo>
                  <a:lnTo>
                    <a:pt x="2603" y="131"/>
                  </a:lnTo>
                  <a:lnTo>
                    <a:pt x="2603" y="128"/>
                  </a:lnTo>
                  <a:lnTo>
                    <a:pt x="2604" y="123"/>
                  </a:lnTo>
                  <a:lnTo>
                    <a:pt x="2604" y="115"/>
                  </a:lnTo>
                  <a:lnTo>
                    <a:pt x="2605" y="102"/>
                  </a:lnTo>
                  <a:lnTo>
                    <a:pt x="2605" y="93"/>
                  </a:lnTo>
                  <a:lnTo>
                    <a:pt x="2606" y="84"/>
                  </a:lnTo>
                  <a:lnTo>
                    <a:pt x="2606" y="74"/>
                  </a:lnTo>
                  <a:lnTo>
                    <a:pt x="2607" y="73"/>
                  </a:lnTo>
                  <a:lnTo>
                    <a:pt x="2607" y="47"/>
                  </a:lnTo>
                  <a:lnTo>
                    <a:pt x="2608" y="46"/>
                  </a:lnTo>
                  <a:lnTo>
                    <a:pt x="2608" y="39"/>
                  </a:lnTo>
                  <a:lnTo>
                    <a:pt x="2609" y="38"/>
                  </a:lnTo>
                  <a:lnTo>
                    <a:pt x="2609" y="37"/>
                  </a:lnTo>
                  <a:lnTo>
                    <a:pt x="2610" y="38"/>
                  </a:lnTo>
                  <a:lnTo>
                    <a:pt x="2610" y="39"/>
                  </a:lnTo>
                  <a:lnTo>
                    <a:pt x="2611" y="40"/>
                  </a:lnTo>
                  <a:lnTo>
                    <a:pt x="2611" y="45"/>
                  </a:lnTo>
                  <a:lnTo>
                    <a:pt x="2612" y="47"/>
                  </a:lnTo>
                  <a:lnTo>
                    <a:pt x="2612" y="49"/>
                  </a:lnTo>
                  <a:lnTo>
                    <a:pt x="2613" y="50"/>
                  </a:lnTo>
                  <a:lnTo>
                    <a:pt x="2613" y="50"/>
                  </a:lnTo>
                  <a:lnTo>
                    <a:pt x="2614" y="49"/>
                  </a:lnTo>
                  <a:lnTo>
                    <a:pt x="2614" y="48"/>
                  </a:lnTo>
                  <a:lnTo>
                    <a:pt x="2615" y="48"/>
                  </a:lnTo>
                  <a:lnTo>
                    <a:pt x="2615" y="51"/>
                  </a:lnTo>
                  <a:lnTo>
                    <a:pt x="2616" y="51"/>
                  </a:lnTo>
                  <a:lnTo>
                    <a:pt x="2616" y="52"/>
                  </a:lnTo>
                  <a:lnTo>
                    <a:pt x="2617" y="51"/>
                  </a:lnTo>
                  <a:lnTo>
                    <a:pt x="2617" y="49"/>
                  </a:lnTo>
                  <a:lnTo>
                    <a:pt x="2618" y="48"/>
                  </a:lnTo>
                  <a:lnTo>
                    <a:pt x="2618" y="46"/>
                  </a:lnTo>
                  <a:lnTo>
                    <a:pt x="2619" y="47"/>
                  </a:lnTo>
                  <a:lnTo>
                    <a:pt x="2619" y="47"/>
                  </a:lnTo>
                  <a:lnTo>
                    <a:pt x="2619" y="47"/>
                  </a:lnTo>
                  <a:lnTo>
                    <a:pt x="2620" y="45"/>
                  </a:lnTo>
                  <a:lnTo>
                    <a:pt x="2621" y="44"/>
                  </a:lnTo>
                  <a:lnTo>
                    <a:pt x="2621" y="42"/>
                  </a:lnTo>
                  <a:lnTo>
                    <a:pt x="2621" y="41"/>
                  </a:lnTo>
                  <a:lnTo>
                    <a:pt x="2622" y="34"/>
                  </a:lnTo>
                  <a:lnTo>
                    <a:pt x="2623" y="29"/>
                  </a:lnTo>
                  <a:lnTo>
                    <a:pt x="2623" y="18"/>
                  </a:lnTo>
                  <a:lnTo>
                    <a:pt x="2623" y="16"/>
                  </a:lnTo>
                  <a:lnTo>
                    <a:pt x="2624" y="17"/>
                  </a:lnTo>
                  <a:lnTo>
                    <a:pt x="2625" y="19"/>
                  </a:lnTo>
                  <a:lnTo>
                    <a:pt x="2625" y="18"/>
                  </a:lnTo>
                  <a:lnTo>
                    <a:pt x="2625" y="19"/>
                  </a:lnTo>
                  <a:lnTo>
                    <a:pt x="2626" y="22"/>
                  </a:lnTo>
                  <a:lnTo>
                    <a:pt x="2627" y="25"/>
                  </a:lnTo>
                  <a:lnTo>
                    <a:pt x="2627" y="27"/>
                  </a:lnTo>
                  <a:lnTo>
                    <a:pt x="2627" y="32"/>
                  </a:lnTo>
                  <a:lnTo>
                    <a:pt x="2628" y="33"/>
                  </a:lnTo>
                  <a:lnTo>
                    <a:pt x="2629" y="37"/>
                  </a:lnTo>
                  <a:lnTo>
                    <a:pt x="2629" y="39"/>
                  </a:lnTo>
                  <a:lnTo>
                    <a:pt x="2629" y="42"/>
                  </a:lnTo>
                  <a:lnTo>
                    <a:pt x="2630" y="38"/>
                  </a:lnTo>
                  <a:lnTo>
                    <a:pt x="2631" y="34"/>
                  </a:lnTo>
                  <a:lnTo>
                    <a:pt x="2631" y="29"/>
                  </a:lnTo>
                  <a:lnTo>
                    <a:pt x="2631" y="25"/>
                  </a:lnTo>
                  <a:lnTo>
                    <a:pt x="2632" y="25"/>
                  </a:lnTo>
                  <a:lnTo>
                    <a:pt x="2633" y="24"/>
                  </a:lnTo>
                  <a:lnTo>
                    <a:pt x="2633" y="23"/>
                  </a:lnTo>
                  <a:lnTo>
                    <a:pt x="2633" y="24"/>
                  </a:lnTo>
                  <a:lnTo>
                    <a:pt x="2634" y="26"/>
                  </a:lnTo>
                  <a:lnTo>
                    <a:pt x="2635" y="24"/>
                  </a:lnTo>
                  <a:lnTo>
                    <a:pt x="2635" y="25"/>
                  </a:lnTo>
                  <a:lnTo>
                    <a:pt x="2635" y="23"/>
                  </a:lnTo>
                  <a:lnTo>
                    <a:pt x="2636" y="27"/>
                  </a:lnTo>
                  <a:lnTo>
                    <a:pt x="2637" y="29"/>
                  </a:lnTo>
                  <a:lnTo>
                    <a:pt x="2637" y="32"/>
                  </a:lnTo>
                  <a:lnTo>
                    <a:pt x="2637" y="32"/>
                  </a:lnTo>
                  <a:lnTo>
                    <a:pt x="2638" y="33"/>
                  </a:lnTo>
                  <a:lnTo>
                    <a:pt x="2639" y="33"/>
                  </a:lnTo>
                  <a:lnTo>
                    <a:pt x="2639" y="35"/>
                  </a:lnTo>
                  <a:lnTo>
                    <a:pt x="2639" y="37"/>
                  </a:lnTo>
                  <a:lnTo>
                    <a:pt x="2640" y="42"/>
                  </a:lnTo>
                  <a:lnTo>
                    <a:pt x="2641" y="45"/>
                  </a:lnTo>
                  <a:lnTo>
                    <a:pt x="2641" y="47"/>
                  </a:lnTo>
                  <a:lnTo>
                    <a:pt x="2641" y="48"/>
                  </a:lnTo>
                  <a:lnTo>
                    <a:pt x="2642" y="46"/>
                  </a:lnTo>
                  <a:lnTo>
                    <a:pt x="2643" y="46"/>
                  </a:lnTo>
                  <a:lnTo>
                    <a:pt x="2643" y="43"/>
                  </a:lnTo>
                  <a:lnTo>
                    <a:pt x="2643" y="47"/>
                  </a:lnTo>
                  <a:lnTo>
                    <a:pt x="2644" y="46"/>
                  </a:lnTo>
                  <a:lnTo>
                    <a:pt x="2644" y="48"/>
                  </a:lnTo>
                  <a:lnTo>
                    <a:pt x="2645" y="52"/>
                  </a:lnTo>
                  <a:lnTo>
                    <a:pt x="2645" y="51"/>
                  </a:lnTo>
                  <a:lnTo>
                    <a:pt x="2646" y="55"/>
                  </a:lnTo>
                  <a:lnTo>
                    <a:pt x="2646" y="54"/>
                  </a:lnTo>
                  <a:lnTo>
                    <a:pt x="2647" y="48"/>
                  </a:lnTo>
                  <a:lnTo>
                    <a:pt x="2647" y="45"/>
                  </a:lnTo>
                  <a:lnTo>
                    <a:pt x="2648" y="39"/>
                  </a:lnTo>
                  <a:lnTo>
                    <a:pt x="2648" y="36"/>
                  </a:lnTo>
                  <a:lnTo>
                    <a:pt x="2649" y="34"/>
                  </a:lnTo>
                  <a:lnTo>
                    <a:pt x="2649" y="34"/>
                  </a:lnTo>
                  <a:lnTo>
                    <a:pt x="2650" y="36"/>
                  </a:lnTo>
                  <a:lnTo>
                    <a:pt x="2650" y="36"/>
                  </a:lnTo>
                  <a:lnTo>
                    <a:pt x="2651" y="39"/>
                  </a:lnTo>
                  <a:lnTo>
                    <a:pt x="2651" y="31"/>
                  </a:lnTo>
                  <a:lnTo>
                    <a:pt x="2652" y="34"/>
                  </a:lnTo>
                  <a:lnTo>
                    <a:pt x="2652" y="37"/>
                  </a:lnTo>
                  <a:lnTo>
                    <a:pt x="2653" y="32"/>
                  </a:lnTo>
                  <a:lnTo>
                    <a:pt x="2653" y="38"/>
                  </a:lnTo>
                  <a:lnTo>
                    <a:pt x="2654" y="31"/>
                  </a:lnTo>
                  <a:lnTo>
                    <a:pt x="2654" y="35"/>
                  </a:lnTo>
                  <a:lnTo>
                    <a:pt x="2655" y="34"/>
                  </a:lnTo>
                  <a:lnTo>
                    <a:pt x="2655" y="37"/>
                  </a:lnTo>
                  <a:lnTo>
                    <a:pt x="2656" y="37"/>
                  </a:lnTo>
                  <a:lnTo>
                    <a:pt x="2656" y="38"/>
                  </a:lnTo>
                  <a:lnTo>
                    <a:pt x="2657" y="41"/>
                  </a:lnTo>
                  <a:lnTo>
                    <a:pt x="2657" y="45"/>
                  </a:lnTo>
                  <a:lnTo>
                    <a:pt x="2658" y="51"/>
                  </a:lnTo>
                  <a:lnTo>
                    <a:pt x="2658" y="56"/>
                  </a:lnTo>
                  <a:lnTo>
                    <a:pt x="2659" y="44"/>
                  </a:lnTo>
                  <a:lnTo>
                    <a:pt x="2659" y="43"/>
                  </a:lnTo>
                  <a:lnTo>
                    <a:pt x="2660" y="44"/>
                  </a:lnTo>
                  <a:lnTo>
                    <a:pt x="2660" y="55"/>
                  </a:lnTo>
                  <a:lnTo>
                    <a:pt x="2661" y="55"/>
                  </a:lnTo>
                  <a:lnTo>
                    <a:pt x="2661" y="62"/>
                  </a:lnTo>
                  <a:lnTo>
                    <a:pt x="2662" y="65"/>
                  </a:lnTo>
                  <a:lnTo>
                    <a:pt x="2662" y="62"/>
                  </a:lnTo>
                  <a:lnTo>
                    <a:pt x="2663" y="62"/>
                  </a:lnTo>
                  <a:lnTo>
                    <a:pt x="2663" y="58"/>
                  </a:lnTo>
                  <a:lnTo>
                    <a:pt x="2664" y="58"/>
                  </a:lnTo>
                  <a:lnTo>
                    <a:pt x="2664" y="55"/>
                  </a:lnTo>
                  <a:lnTo>
                    <a:pt x="2665" y="60"/>
                  </a:lnTo>
                  <a:lnTo>
                    <a:pt x="2665" y="56"/>
                  </a:lnTo>
                  <a:lnTo>
                    <a:pt x="2666" y="63"/>
                  </a:lnTo>
                  <a:lnTo>
                    <a:pt x="2666" y="61"/>
                  </a:lnTo>
                  <a:lnTo>
                    <a:pt x="2667" y="59"/>
                  </a:lnTo>
                  <a:lnTo>
                    <a:pt x="2667" y="64"/>
                  </a:lnTo>
                  <a:lnTo>
                    <a:pt x="2668" y="66"/>
                  </a:lnTo>
                  <a:lnTo>
                    <a:pt x="2668" y="69"/>
                  </a:lnTo>
                  <a:lnTo>
                    <a:pt x="2669" y="73"/>
                  </a:lnTo>
                  <a:lnTo>
                    <a:pt x="2669" y="72"/>
                  </a:lnTo>
                  <a:lnTo>
                    <a:pt x="2670" y="75"/>
                  </a:lnTo>
                  <a:lnTo>
                    <a:pt x="2670" y="74"/>
                  </a:lnTo>
                  <a:lnTo>
                    <a:pt x="2671" y="77"/>
                  </a:lnTo>
                  <a:lnTo>
                    <a:pt x="2671" y="79"/>
                  </a:lnTo>
                  <a:lnTo>
                    <a:pt x="2672" y="82"/>
                  </a:lnTo>
                  <a:lnTo>
                    <a:pt x="2672" y="91"/>
                  </a:lnTo>
                  <a:lnTo>
                    <a:pt x="2673" y="93"/>
                  </a:lnTo>
                  <a:lnTo>
                    <a:pt x="2673" y="101"/>
                  </a:lnTo>
                  <a:lnTo>
                    <a:pt x="2674" y="104"/>
                  </a:lnTo>
                  <a:lnTo>
                    <a:pt x="2674" y="101"/>
                  </a:lnTo>
                  <a:lnTo>
                    <a:pt x="2675" y="102"/>
                  </a:lnTo>
                  <a:lnTo>
                    <a:pt x="2675" y="97"/>
                  </a:lnTo>
                  <a:lnTo>
                    <a:pt x="2676" y="96"/>
                  </a:lnTo>
                  <a:lnTo>
                    <a:pt x="2676" y="95"/>
                  </a:lnTo>
                  <a:lnTo>
                    <a:pt x="2677" y="98"/>
                  </a:lnTo>
                  <a:lnTo>
                    <a:pt x="2677" y="98"/>
                  </a:lnTo>
                  <a:lnTo>
                    <a:pt x="2678" y="102"/>
                  </a:lnTo>
                  <a:lnTo>
                    <a:pt x="2678" y="105"/>
                  </a:lnTo>
                  <a:lnTo>
                    <a:pt x="2679" y="101"/>
                  </a:lnTo>
                  <a:lnTo>
                    <a:pt x="2679" y="99"/>
                  </a:lnTo>
                  <a:lnTo>
                    <a:pt x="2680" y="97"/>
                  </a:lnTo>
                  <a:lnTo>
                    <a:pt x="2680" y="92"/>
                  </a:lnTo>
                  <a:lnTo>
                    <a:pt x="2681" y="97"/>
                  </a:lnTo>
                  <a:lnTo>
                    <a:pt x="2681" y="96"/>
                  </a:lnTo>
                  <a:lnTo>
                    <a:pt x="2681" y="97"/>
                  </a:lnTo>
                  <a:lnTo>
                    <a:pt x="2682" y="95"/>
                  </a:lnTo>
                  <a:lnTo>
                    <a:pt x="2683" y="96"/>
                  </a:lnTo>
                  <a:lnTo>
                    <a:pt x="2683" y="94"/>
                  </a:lnTo>
                  <a:lnTo>
                    <a:pt x="2683" y="94"/>
                  </a:lnTo>
                  <a:lnTo>
                    <a:pt x="2684" y="94"/>
                  </a:lnTo>
                  <a:lnTo>
                    <a:pt x="2685" y="94"/>
                  </a:lnTo>
                  <a:lnTo>
                    <a:pt x="2685" y="94"/>
                  </a:lnTo>
                  <a:lnTo>
                    <a:pt x="2685" y="93"/>
                  </a:lnTo>
                  <a:lnTo>
                    <a:pt x="2686" y="92"/>
                  </a:lnTo>
                  <a:lnTo>
                    <a:pt x="2687" y="90"/>
                  </a:lnTo>
                  <a:lnTo>
                    <a:pt x="2687" y="90"/>
                  </a:lnTo>
                  <a:lnTo>
                    <a:pt x="2687" y="88"/>
                  </a:lnTo>
                  <a:lnTo>
                    <a:pt x="2688" y="89"/>
                  </a:lnTo>
                  <a:lnTo>
                    <a:pt x="2689" y="89"/>
                  </a:lnTo>
                  <a:lnTo>
                    <a:pt x="2689" y="90"/>
                  </a:lnTo>
                  <a:lnTo>
                    <a:pt x="2689" y="95"/>
                  </a:lnTo>
                  <a:lnTo>
                    <a:pt x="2690" y="96"/>
                  </a:lnTo>
                  <a:lnTo>
                    <a:pt x="2691" y="103"/>
                  </a:lnTo>
                  <a:lnTo>
                    <a:pt x="2691" y="105"/>
                  </a:lnTo>
                  <a:lnTo>
                    <a:pt x="2691" y="107"/>
                  </a:lnTo>
                  <a:lnTo>
                    <a:pt x="2692" y="110"/>
                  </a:lnTo>
                  <a:lnTo>
                    <a:pt x="2693" y="107"/>
                  </a:lnTo>
                  <a:lnTo>
                    <a:pt x="2693" y="111"/>
                  </a:lnTo>
                  <a:lnTo>
                    <a:pt x="2693" y="105"/>
                  </a:lnTo>
                  <a:lnTo>
                    <a:pt x="2694" y="106"/>
                  </a:lnTo>
                  <a:lnTo>
                    <a:pt x="2695" y="99"/>
                  </a:lnTo>
                  <a:lnTo>
                    <a:pt x="2695" y="100"/>
                  </a:lnTo>
                  <a:lnTo>
                    <a:pt x="2695" y="95"/>
                  </a:lnTo>
                  <a:lnTo>
                    <a:pt x="2696" y="94"/>
                  </a:lnTo>
                  <a:lnTo>
                    <a:pt x="2697" y="86"/>
                  </a:lnTo>
                  <a:lnTo>
                    <a:pt x="2697" y="86"/>
                  </a:lnTo>
                  <a:lnTo>
                    <a:pt x="2697" y="95"/>
                  </a:lnTo>
                  <a:lnTo>
                    <a:pt x="2698" y="87"/>
                  </a:lnTo>
                  <a:lnTo>
                    <a:pt x="2699" y="91"/>
                  </a:lnTo>
                  <a:lnTo>
                    <a:pt x="2699" y="81"/>
                  </a:lnTo>
                  <a:lnTo>
                    <a:pt x="2699" y="79"/>
                  </a:lnTo>
                  <a:lnTo>
                    <a:pt x="2700" y="77"/>
                  </a:lnTo>
                  <a:lnTo>
                    <a:pt x="2701" y="72"/>
                  </a:lnTo>
                  <a:lnTo>
                    <a:pt x="2701" y="76"/>
                  </a:lnTo>
                  <a:lnTo>
                    <a:pt x="2701" y="72"/>
                  </a:lnTo>
                  <a:lnTo>
                    <a:pt x="2702" y="73"/>
                  </a:lnTo>
                  <a:lnTo>
                    <a:pt x="2703" y="71"/>
                  </a:lnTo>
                  <a:lnTo>
                    <a:pt x="2703" y="67"/>
                  </a:lnTo>
                  <a:lnTo>
                    <a:pt x="2703" y="66"/>
                  </a:lnTo>
                  <a:lnTo>
                    <a:pt x="2704" y="72"/>
                  </a:lnTo>
                  <a:lnTo>
                    <a:pt x="2705" y="72"/>
                  </a:lnTo>
                  <a:lnTo>
                    <a:pt x="2705" y="72"/>
                  </a:lnTo>
                  <a:lnTo>
                    <a:pt x="2705" y="74"/>
                  </a:lnTo>
                  <a:lnTo>
                    <a:pt x="2706" y="76"/>
                  </a:lnTo>
                  <a:lnTo>
                    <a:pt x="2706" y="77"/>
                  </a:lnTo>
                  <a:lnTo>
                    <a:pt x="2707" y="80"/>
                  </a:lnTo>
                  <a:lnTo>
                    <a:pt x="2707" y="81"/>
                  </a:lnTo>
                  <a:lnTo>
                    <a:pt x="2708" y="81"/>
                  </a:lnTo>
                  <a:lnTo>
                    <a:pt x="2708" y="79"/>
                  </a:lnTo>
                  <a:lnTo>
                    <a:pt x="2709" y="80"/>
                  </a:lnTo>
                  <a:lnTo>
                    <a:pt x="2709" y="75"/>
                  </a:lnTo>
                  <a:lnTo>
                    <a:pt x="2710" y="79"/>
                  </a:lnTo>
                  <a:lnTo>
                    <a:pt x="2710" y="75"/>
                  </a:lnTo>
                  <a:lnTo>
                    <a:pt x="2711" y="80"/>
                  </a:lnTo>
                  <a:lnTo>
                    <a:pt x="2711" y="79"/>
                  </a:lnTo>
                  <a:lnTo>
                    <a:pt x="2712" y="81"/>
                  </a:lnTo>
                  <a:lnTo>
                    <a:pt x="2712" y="78"/>
                  </a:lnTo>
                  <a:lnTo>
                    <a:pt x="2713" y="78"/>
                  </a:lnTo>
                  <a:lnTo>
                    <a:pt x="2713" y="77"/>
                  </a:lnTo>
                  <a:lnTo>
                    <a:pt x="2714" y="76"/>
                  </a:lnTo>
                  <a:lnTo>
                    <a:pt x="2714" y="79"/>
                  </a:lnTo>
                  <a:lnTo>
                    <a:pt x="2715" y="77"/>
                  </a:lnTo>
                  <a:lnTo>
                    <a:pt x="2715" y="79"/>
                  </a:lnTo>
                  <a:lnTo>
                    <a:pt x="2716" y="82"/>
                  </a:lnTo>
                  <a:lnTo>
                    <a:pt x="2716" y="78"/>
                  </a:lnTo>
                  <a:lnTo>
                    <a:pt x="2717" y="84"/>
                  </a:lnTo>
                  <a:lnTo>
                    <a:pt x="2717" y="79"/>
                  </a:lnTo>
                  <a:lnTo>
                    <a:pt x="2718" y="83"/>
                  </a:lnTo>
                  <a:lnTo>
                    <a:pt x="2718" y="81"/>
                  </a:lnTo>
                  <a:lnTo>
                    <a:pt x="2719" y="80"/>
                  </a:lnTo>
                  <a:lnTo>
                    <a:pt x="2719" y="80"/>
                  </a:lnTo>
                  <a:lnTo>
                    <a:pt x="2720" y="78"/>
                  </a:lnTo>
                  <a:lnTo>
                    <a:pt x="2720" y="79"/>
                  </a:lnTo>
                  <a:lnTo>
                    <a:pt x="2721" y="77"/>
                  </a:lnTo>
                  <a:lnTo>
                    <a:pt x="2721" y="79"/>
                  </a:lnTo>
                  <a:lnTo>
                    <a:pt x="2722" y="83"/>
                  </a:lnTo>
                  <a:lnTo>
                    <a:pt x="2722" y="86"/>
                  </a:lnTo>
                  <a:lnTo>
                    <a:pt x="2723" y="88"/>
                  </a:lnTo>
                  <a:lnTo>
                    <a:pt x="2723" y="87"/>
                  </a:lnTo>
                  <a:lnTo>
                    <a:pt x="2724" y="86"/>
                  </a:lnTo>
                  <a:lnTo>
                    <a:pt x="2724" y="85"/>
                  </a:lnTo>
                  <a:lnTo>
                    <a:pt x="2725" y="89"/>
                  </a:lnTo>
                  <a:lnTo>
                    <a:pt x="2725" y="89"/>
                  </a:lnTo>
                  <a:lnTo>
                    <a:pt x="2726" y="94"/>
                  </a:lnTo>
                  <a:lnTo>
                    <a:pt x="2726" y="92"/>
                  </a:lnTo>
                  <a:lnTo>
                    <a:pt x="2727" y="95"/>
                  </a:lnTo>
                  <a:lnTo>
                    <a:pt x="2727" y="93"/>
                  </a:lnTo>
                  <a:lnTo>
                    <a:pt x="2728" y="92"/>
                  </a:lnTo>
                  <a:lnTo>
                    <a:pt x="2728" y="91"/>
                  </a:lnTo>
                  <a:lnTo>
                    <a:pt x="2729" y="89"/>
                  </a:lnTo>
                  <a:lnTo>
                    <a:pt x="2729" y="91"/>
                  </a:lnTo>
                  <a:lnTo>
                    <a:pt x="2730" y="91"/>
                  </a:lnTo>
                  <a:lnTo>
                    <a:pt x="2730" y="93"/>
                  </a:lnTo>
                  <a:lnTo>
                    <a:pt x="2731" y="94"/>
                  </a:lnTo>
                  <a:lnTo>
                    <a:pt x="2731" y="94"/>
                  </a:lnTo>
                  <a:lnTo>
                    <a:pt x="2732" y="97"/>
                  </a:lnTo>
                  <a:lnTo>
                    <a:pt x="2732" y="96"/>
                  </a:lnTo>
                  <a:lnTo>
                    <a:pt x="2733" y="99"/>
                  </a:lnTo>
                  <a:lnTo>
                    <a:pt x="2733" y="97"/>
                  </a:lnTo>
                  <a:lnTo>
                    <a:pt x="2734" y="97"/>
                  </a:lnTo>
                  <a:lnTo>
                    <a:pt x="2734" y="95"/>
                  </a:lnTo>
                  <a:lnTo>
                    <a:pt x="2735" y="94"/>
                  </a:lnTo>
                  <a:lnTo>
                    <a:pt x="2735" y="91"/>
                  </a:lnTo>
                  <a:lnTo>
                    <a:pt x="2736" y="88"/>
                  </a:lnTo>
                  <a:lnTo>
                    <a:pt x="2736" y="84"/>
                  </a:lnTo>
                  <a:lnTo>
                    <a:pt x="2737" y="83"/>
                  </a:lnTo>
                  <a:lnTo>
                    <a:pt x="2737" y="81"/>
                  </a:lnTo>
                  <a:lnTo>
                    <a:pt x="2738" y="80"/>
                  </a:lnTo>
                  <a:lnTo>
                    <a:pt x="2738" y="80"/>
                  </a:lnTo>
                  <a:lnTo>
                    <a:pt x="2739" y="72"/>
                  </a:lnTo>
                  <a:lnTo>
                    <a:pt x="2739" y="70"/>
                  </a:lnTo>
                  <a:lnTo>
                    <a:pt x="2740" y="62"/>
                  </a:lnTo>
                  <a:lnTo>
                    <a:pt x="2740" y="55"/>
                  </a:lnTo>
                  <a:lnTo>
                    <a:pt x="2741" y="54"/>
                  </a:lnTo>
                  <a:lnTo>
                    <a:pt x="2741" y="47"/>
                  </a:lnTo>
                  <a:lnTo>
                    <a:pt x="2742" y="51"/>
                  </a:lnTo>
                  <a:lnTo>
                    <a:pt x="2742" y="50"/>
                  </a:lnTo>
                  <a:lnTo>
                    <a:pt x="2743" y="56"/>
                  </a:lnTo>
                  <a:lnTo>
                    <a:pt x="2743" y="57"/>
                  </a:lnTo>
                  <a:lnTo>
                    <a:pt x="2744" y="57"/>
                  </a:lnTo>
                  <a:lnTo>
                    <a:pt x="2744" y="58"/>
                  </a:lnTo>
                  <a:lnTo>
                    <a:pt x="2745" y="52"/>
                  </a:lnTo>
                  <a:lnTo>
                    <a:pt x="2745" y="53"/>
                  </a:lnTo>
                  <a:lnTo>
                    <a:pt x="2746" y="52"/>
                  </a:lnTo>
                  <a:lnTo>
                    <a:pt x="2746" y="55"/>
                  </a:lnTo>
                  <a:lnTo>
                    <a:pt x="2747" y="49"/>
                  </a:lnTo>
                  <a:lnTo>
                    <a:pt x="2747" y="50"/>
                  </a:lnTo>
                  <a:lnTo>
                    <a:pt x="2748" y="50"/>
                  </a:lnTo>
                  <a:lnTo>
                    <a:pt x="2748" y="52"/>
                  </a:lnTo>
                  <a:lnTo>
                    <a:pt x="2749" y="59"/>
                  </a:lnTo>
                  <a:lnTo>
                    <a:pt x="2749" y="62"/>
                  </a:lnTo>
                  <a:lnTo>
                    <a:pt x="2750" y="63"/>
                  </a:lnTo>
                  <a:lnTo>
                    <a:pt x="2750" y="66"/>
                  </a:lnTo>
                  <a:lnTo>
                    <a:pt x="2751" y="64"/>
                  </a:lnTo>
                  <a:lnTo>
                    <a:pt x="2751" y="62"/>
                  </a:lnTo>
                  <a:lnTo>
                    <a:pt x="2752" y="61"/>
                  </a:lnTo>
                  <a:lnTo>
                    <a:pt x="2752" y="60"/>
                  </a:lnTo>
                  <a:lnTo>
                    <a:pt x="2753" y="61"/>
                  </a:lnTo>
                  <a:lnTo>
                    <a:pt x="2753" y="61"/>
                  </a:lnTo>
                  <a:lnTo>
                    <a:pt x="2754" y="64"/>
                  </a:lnTo>
                  <a:lnTo>
                    <a:pt x="2754" y="64"/>
                  </a:lnTo>
                  <a:lnTo>
                    <a:pt x="2755" y="69"/>
                  </a:lnTo>
                  <a:lnTo>
                    <a:pt x="2755" y="71"/>
                  </a:lnTo>
                  <a:lnTo>
                    <a:pt x="2756" y="75"/>
                  </a:lnTo>
                  <a:lnTo>
                    <a:pt x="2756" y="69"/>
                  </a:lnTo>
                  <a:lnTo>
                    <a:pt x="2757" y="58"/>
                  </a:lnTo>
                  <a:lnTo>
                    <a:pt x="2757" y="37"/>
                  </a:lnTo>
                  <a:lnTo>
                    <a:pt x="2758" y="45"/>
                  </a:lnTo>
                  <a:lnTo>
                    <a:pt x="2758" y="54"/>
                  </a:lnTo>
                  <a:lnTo>
                    <a:pt x="2759" y="53"/>
                  </a:lnTo>
                  <a:lnTo>
                    <a:pt x="2759" y="55"/>
                  </a:lnTo>
                  <a:lnTo>
                    <a:pt x="2760" y="54"/>
                  </a:lnTo>
                  <a:lnTo>
                    <a:pt x="2760" y="53"/>
                  </a:lnTo>
                  <a:lnTo>
                    <a:pt x="2761" y="46"/>
                  </a:lnTo>
                  <a:lnTo>
                    <a:pt x="2761" y="46"/>
                  </a:lnTo>
                  <a:lnTo>
                    <a:pt x="2762" y="44"/>
                  </a:lnTo>
                  <a:lnTo>
                    <a:pt x="2762" y="44"/>
                  </a:lnTo>
                  <a:lnTo>
                    <a:pt x="2763" y="43"/>
                  </a:lnTo>
                  <a:lnTo>
                    <a:pt x="2763" y="43"/>
                  </a:lnTo>
                  <a:lnTo>
                    <a:pt x="2764" y="42"/>
                  </a:lnTo>
                  <a:lnTo>
                    <a:pt x="2764" y="42"/>
                  </a:lnTo>
                  <a:lnTo>
                    <a:pt x="2765" y="42"/>
                  </a:lnTo>
                  <a:lnTo>
                    <a:pt x="2765" y="44"/>
                  </a:lnTo>
                  <a:lnTo>
                    <a:pt x="2766" y="48"/>
                  </a:lnTo>
                  <a:lnTo>
                    <a:pt x="2766" y="38"/>
                  </a:lnTo>
                  <a:lnTo>
                    <a:pt x="2767" y="47"/>
                  </a:lnTo>
                  <a:lnTo>
                    <a:pt x="2767" y="30"/>
                  </a:lnTo>
                  <a:lnTo>
                    <a:pt x="2768" y="26"/>
                  </a:lnTo>
                  <a:lnTo>
                    <a:pt x="2768" y="37"/>
                  </a:lnTo>
                  <a:lnTo>
                    <a:pt x="2768" y="35"/>
                  </a:lnTo>
                  <a:lnTo>
                    <a:pt x="2769" y="49"/>
                  </a:lnTo>
                  <a:lnTo>
                    <a:pt x="2770" y="54"/>
                  </a:lnTo>
                  <a:lnTo>
                    <a:pt x="2770" y="69"/>
                  </a:lnTo>
                  <a:lnTo>
                    <a:pt x="2770" y="64"/>
                  </a:lnTo>
                  <a:lnTo>
                    <a:pt x="2771" y="69"/>
                  </a:lnTo>
                  <a:lnTo>
                    <a:pt x="2772" y="55"/>
                  </a:lnTo>
                  <a:lnTo>
                    <a:pt x="2772" y="57"/>
                  </a:lnTo>
                  <a:lnTo>
                    <a:pt x="2772" y="44"/>
                  </a:lnTo>
                  <a:lnTo>
                    <a:pt x="2773" y="46"/>
                  </a:lnTo>
                  <a:lnTo>
                    <a:pt x="2774" y="37"/>
                  </a:lnTo>
                  <a:lnTo>
                    <a:pt x="2774" y="37"/>
                  </a:lnTo>
                  <a:lnTo>
                    <a:pt x="2774" y="37"/>
                  </a:lnTo>
                  <a:lnTo>
                    <a:pt x="2775" y="36"/>
                  </a:lnTo>
                  <a:lnTo>
                    <a:pt x="2776" y="37"/>
                  </a:lnTo>
                  <a:lnTo>
                    <a:pt x="2776" y="36"/>
                  </a:lnTo>
                  <a:lnTo>
                    <a:pt x="2776" y="37"/>
                  </a:lnTo>
                  <a:lnTo>
                    <a:pt x="2777" y="29"/>
                  </a:lnTo>
                  <a:lnTo>
                    <a:pt x="2778" y="31"/>
                  </a:lnTo>
                  <a:lnTo>
                    <a:pt x="2778" y="37"/>
                  </a:lnTo>
                  <a:lnTo>
                    <a:pt x="2778" y="42"/>
                  </a:lnTo>
                  <a:lnTo>
                    <a:pt x="2779" y="43"/>
                  </a:lnTo>
                  <a:lnTo>
                    <a:pt x="2780" y="50"/>
                  </a:lnTo>
                  <a:lnTo>
                    <a:pt x="2780" y="49"/>
                  </a:lnTo>
                  <a:lnTo>
                    <a:pt x="2780" y="54"/>
                  </a:lnTo>
                  <a:lnTo>
                    <a:pt x="2781" y="60"/>
                  </a:lnTo>
                  <a:lnTo>
                    <a:pt x="2781" y="63"/>
                  </a:lnTo>
                </a:path>
              </a:pathLst>
            </a:custGeom>
            <a:noFill/>
            <a:ln w="6350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3062865" y="2041740"/>
              <a:ext cx="4414838" cy="1423988"/>
            </a:xfrm>
            <a:custGeom>
              <a:avLst/>
              <a:gdLst>
                <a:gd name="T0" fmla="*/ 43 w 2781"/>
                <a:gd name="T1" fmla="*/ 539 h 897"/>
                <a:gd name="T2" fmla="*/ 86 w 2781"/>
                <a:gd name="T3" fmla="*/ 513 h 897"/>
                <a:gd name="T4" fmla="*/ 130 w 2781"/>
                <a:gd name="T5" fmla="*/ 476 h 897"/>
                <a:gd name="T6" fmla="*/ 174 w 2781"/>
                <a:gd name="T7" fmla="*/ 536 h 897"/>
                <a:gd name="T8" fmla="*/ 218 w 2781"/>
                <a:gd name="T9" fmla="*/ 526 h 897"/>
                <a:gd name="T10" fmla="*/ 261 w 2781"/>
                <a:gd name="T11" fmla="*/ 501 h 897"/>
                <a:gd name="T12" fmla="*/ 305 w 2781"/>
                <a:gd name="T13" fmla="*/ 505 h 897"/>
                <a:gd name="T14" fmla="*/ 349 w 2781"/>
                <a:gd name="T15" fmla="*/ 447 h 897"/>
                <a:gd name="T16" fmla="*/ 392 w 2781"/>
                <a:gd name="T17" fmla="*/ 492 h 897"/>
                <a:gd name="T18" fmla="*/ 436 w 2781"/>
                <a:gd name="T19" fmla="*/ 499 h 897"/>
                <a:gd name="T20" fmla="*/ 480 w 2781"/>
                <a:gd name="T21" fmla="*/ 484 h 897"/>
                <a:gd name="T22" fmla="*/ 523 w 2781"/>
                <a:gd name="T23" fmla="*/ 462 h 897"/>
                <a:gd name="T24" fmla="*/ 567 w 2781"/>
                <a:gd name="T25" fmla="*/ 523 h 897"/>
                <a:gd name="T26" fmla="*/ 611 w 2781"/>
                <a:gd name="T27" fmla="*/ 491 h 897"/>
                <a:gd name="T28" fmla="*/ 655 w 2781"/>
                <a:gd name="T29" fmla="*/ 541 h 897"/>
                <a:gd name="T30" fmla="*/ 698 w 2781"/>
                <a:gd name="T31" fmla="*/ 508 h 897"/>
                <a:gd name="T32" fmla="*/ 742 w 2781"/>
                <a:gd name="T33" fmla="*/ 480 h 897"/>
                <a:gd name="T34" fmla="*/ 786 w 2781"/>
                <a:gd name="T35" fmla="*/ 490 h 897"/>
                <a:gd name="T36" fmla="*/ 829 w 2781"/>
                <a:gd name="T37" fmla="*/ 540 h 897"/>
                <a:gd name="T38" fmla="*/ 873 w 2781"/>
                <a:gd name="T39" fmla="*/ 520 h 897"/>
                <a:gd name="T40" fmla="*/ 917 w 2781"/>
                <a:gd name="T41" fmla="*/ 490 h 897"/>
                <a:gd name="T42" fmla="*/ 961 w 2781"/>
                <a:gd name="T43" fmla="*/ 533 h 897"/>
                <a:gd name="T44" fmla="*/ 1004 w 2781"/>
                <a:gd name="T45" fmla="*/ 487 h 897"/>
                <a:gd name="T46" fmla="*/ 1048 w 2781"/>
                <a:gd name="T47" fmla="*/ 549 h 897"/>
                <a:gd name="T48" fmla="*/ 1091 w 2781"/>
                <a:gd name="T49" fmla="*/ 494 h 897"/>
                <a:gd name="T50" fmla="*/ 1135 w 2781"/>
                <a:gd name="T51" fmla="*/ 504 h 897"/>
                <a:gd name="T52" fmla="*/ 1179 w 2781"/>
                <a:gd name="T53" fmla="*/ 481 h 897"/>
                <a:gd name="T54" fmla="*/ 1222 w 2781"/>
                <a:gd name="T55" fmla="*/ 506 h 897"/>
                <a:gd name="T56" fmla="*/ 1266 w 2781"/>
                <a:gd name="T57" fmla="*/ 462 h 897"/>
                <a:gd name="T58" fmla="*/ 1310 w 2781"/>
                <a:gd name="T59" fmla="*/ 504 h 897"/>
                <a:gd name="T60" fmla="*/ 1354 w 2781"/>
                <a:gd name="T61" fmla="*/ 510 h 897"/>
                <a:gd name="T62" fmla="*/ 1397 w 2781"/>
                <a:gd name="T63" fmla="*/ 520 h 897"/>
                <a:gd name="T64" fmla="*/ 1441 w 2781"/>
                <a:gd name="T65" fmla="*/ 492 h 897"/>
                <a:gd name="T66" fmla="*/ 1485 w 2781"/>
                <a:gd name="T67" fmla="*/ 512 h 897"/>
                <a:gd name="T68" fmla="*/ 1528 w 2781"/>
                <a:gd name="T69" fmla="*/ 510 h 897"/>
                <a:gd name="T70" fmla="*/ 1572 w 2781"/>
                <a:gd name="T71" fmla="*/ 494 h 897"/>
                <a:gd name="T72" fmla="*/ 1616 w 2781"/>
                <a:gd name="T73" fmla="*/ 450 h 897"/>
                <a:gd name="T74" fmla="*/ 1660 w 2781"/>
                <a:gd name="T75" fmla="*/ 512 h 897"/>
                <a:gd name="T76" fmla="*/ 1703 w 2781"/>
                <a:gd name="T77" fmla="*/ 490 h 897"/>
                <a:gd name="T78" fmla="*/ 1747 w 2781"/>
                <a:gd name="T79" fmla="*/ 510 h 897"/>
                <a:gd name="T80" fmla="*/ 1791 w 2781"/>
                <a:gd name="T81" fmla="*/ 486 h 897"/>
                <a:gd name="T82" fmla="*/ 1834 w 2781"/>
                <a:gd name="T83" fmla="*/ 507 h 897"/>
                <a:gd name="T84" fmla="*/ 1878 w 2781"/>
                <a:gd name="T85" fmla="*/ 492 h 897"/>
                <a:gd name="T86" fmla="*/ 1922 w 2781"/>
                <a:gd name="T87" fmla="*/ 515 h 897"/>
                <a:gd name="T88" fmla="*/ 1965 w 2781"/>
                <a:gd name="T89" fmla="*/ 530 h 897"/>
                <a:gd name="T90" fmla="*/ 2009 w 2781"/>
                <a:gd name="T91" fmla="*/ 481 h 897"/>
                <a:gd name="T92" fmla="*/ 2053 w 2781"/>
                <a:gd name="T93" fmla="*/ 523 h 897"/>
                <a:gd name="T94" fmla="*/ 2097 w 2781"/>
                <a:gd name="T95" fmla="*/ 532 h 897"/>
                <a:gd name="T96" fmla="*/ 2140 w 2781"/>
                <a:gd name="T97" fmla="*/ 510 h 897"/>
                <a:gd name="T98" fmla="*/ 2184 w 2781"/>
                <a:gd name="T99" fmla="*/ 897 h 897"/>
                <a:gd name="T100" fmla="*/ 2228 w 2781"/>
                <a:gd name="T101" fmla="*/ 544 h 897"/>
                <a:gd name="T102" fmla="*/ 2271 w 2781"/>
                <a:gd name="T103" fmla="*/ 518 h 897"/>
                <a:gd name="T104" fmla="*/ 2315 w 2781"/>
                <a:gd name="T105" fmla="*/ 487 h 897"/>
                <a:gd name="T106" fmla="*/ 2359 w 2781"/>
                <a:gd name="T107" fmla="*/ 491 h 897"/>
                <a:gd name="T108" fmla="*/ 2403 w 2781"/>
                <a:gd name="T109" fmla="*/ 502 h 897"/>
                <a:gd name="T110" fmla="*/ 2446 w 2781"/>
                <a:gd name="T111" fmla="*/ 456 h 897"/>
                <a:gd name="T112" fmla="*/ 2490 w 2781"/>
                <a:gd name="T113" fmla="*/ 534 h 897"/>
                <a:gd name="T114" fmla="*/ 2534 w 2781"/>
                <a:gd name="T115" fmla="*/ 486 h 897"/>
                <a:gd name="T116" fmla="*/ 2577 w 2781"/>
                <a:gd name="T117" fmla="*/ 508 h 897"/>
                <a:gd name="T118" fmla="*/ 2621 w 2781"/>
                <a:gd name="T119" fmla="*/ 488 h 897"/>
                <a:gd name="T120" fmla="*/ 2665 w 2781"/>
                <a:gd name="T121" fmla="*/ 536 h 897"/>
                <a:gd name="T122" fmla="*/ 2708 w 2781"/>
                <a:gd name="T123" fmla="*/ 491 h 897"/>
                <a:gd name="T124" fmla="*/ 2752 w 2781"/>
                <a:gd name="T125" fmla="*/ 47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1" h="897">
                  <a:moveTo>
                    <a:pt x="0" y="515"/>
                  </a:moveTo>
                  <a:lnTo>
                    <a:pt x="0" y="500"/>
                  </a:lnTo>
                  <a:lnTo>
                    <a:pt x="1" y="468"/>
                  </a:lnTo>
                  <a:lnTo>
                    <a:pt x="1" y="493"/>
                  </a:lnTo>
                  <a:lnTo>
                    <a:pt x="1" y="540"/>
                  </a:lnTo>
                  <a:lnTo>
                    <a:pt x="2" y="522"/>
                  </a:lnTo>
                  <a:lnTo>
                    <a:pt x="3" y="488"/>
                  </a:lnTo>
                  <a:lnTo>
                    <a:pt x="3" y="496"/>
                  </a:lnTo>
                  <a:lnTo>
                    <a:pt x="3" y="500"/>
                  </a:lnTo>
                  <a:lnTo>
                    <a:pt x="4" y="509"/>
                  </a:lnTo>
                  <a:lnTo>
                    <a:pt x="5" y="535"/>
                  </a:lnTo>
                  <a:lnTo>
                    <a:pt x="5" y="500"/>
                  </a:lnTo>
                  <a:lnTo>
                    <a:pt x="5" y="462"/>
                  </a:lnTo>
                  <a:lnTo>
                    <a:pt x="6" y="521"/>
                  </a:lnTo>
                  <a:lnTo>
                    <a:pt x="7" y="532"/>
                  </a:lnTo>
                  <a:lnTo>
                    <a:pt x="7" y="476"/>
                  </a:lnTo>
                  <a:lnTo>
                    <a:pt x="7" y="519"/>
                  </a:lnTo>
                  <a:lnTo>
                    <a:pt x="8" y="535"/>
                  </a:lnTo>
                  <a:lnTo>
                    <a:pt x="9" y="466"/>
                  </a:lnTo>
                  <a:lnTo>
                    <a:pt x="9" y="492"/>
                  </a:lnTo>
                  <a:lnTo>
                    <a:pt x="9" y="534"/>
                  </a:lnTo>
                  <a:lnTo>
                    <a:pt x="10" y="497"/>
                  </a:lnTo>
                  <a:lnTo>
                    <a:pt x="11" y="498"/>
                  </a:lnTo>
                  <a:lnTo>
                    <a:pt x="11" y="513"/>
                  </a:lnTo>
                  <a:lnTo>
                    <a:pt x="11" y="504"/>
                  </a:lnTo>
                  <a:lnTo>
                    <a:pt x="12" y="516"/>
                  </a:lnTo>
                  <a:lnTo>
                    <a:pt x="12" y="500"/>
                  </a:lnTo>
                  <a:lnTo>
                    <a:pt x="13" y="492"/>
                  </a:lnTo>
                  <a:lnTo>
                    <a:pt x="13" y="517"/>
                  </a:lnTo>
                  <a:lnTo>
                    <a:pt x="14" y="492"/>
                  </a:lnTo>
                  <a:lnTo>
                    <a:pt x="14" y="499"/>
                  </a:lnTo>
                  <a:lnTo>
                    <a:pt x="15" y="546"/>
                  </a:lnTo>
                  <a:lnTo>
                    <a:pt x="15" y="497"/>
                  </a:lnTo>
                  <a:lnTo>
                    <a:pt x="16" y="464"/>
                  </a:lnTo>
                  <a:lnTo>
                    <a:pt x="16" y="524"/>
                  </a:lnTo>
                  <a:lnTo>
                    <a:pt x="17" y="527"/>
                  </a:lnTo>
                  <a:lnTo>
                    <a:pt x="17" y="491"/>
                  </a:lnTo>
                  <a:lnTo>
                    <a:pt x="18" y="500"/>
                  </a:lnTo>
                  <a:lnTo>
                    <a:pt x="18" y="508"/>
                  </a:lnTo>
                  <a:lnTo>
                    <a:pt x="19" y="506"/>
                  </a:lnTo>
                  <a:lnTo>
                    <a:pt x="19" y="506"/>
                  </a:lnTo>
                  <a:lnTo>
                    <a:pt x="20" y="504"/>
                  </a:lnTo>
                  <a:lnTo>
                    <a:pt x="20" y="516"/>
                  </a:lnTo>
                  <a:lnTo>
                    <a:pt x="21" y="514"/>
                  </a:lnTo>
                  <a:lnTo>
                    <a:pt x="21" y="489"/>
                  </a:lnTo>
                  <a:lnTo>
                    <a:pt x="22" y="485"/>
                  </a:lnTo>
                  <a:lnTo>
                    <a:pt x="22" y="510"/>
                  </a:lnTo>
                  <a:lnTo>
                    <a:pt x="23" y="533"/>
                  </a:lnTo>
                  <a:lnTo>
                    <a:pt x="23" y="503"/>
                  </a:lnTo>
                  <a:lnTo>
                    <a:pt x="24" y="458"/>
                  </a:lnTo>
                  <a:lnTo>
                    <a:pt x="24" y="529"/>
                  </a:lnTo>
                  <a:lnTo>
                    <a:pt x="25" y="596"/>
                  </a:lnTo>
                  <a:lnTo>
                    <a:pt x="25" y="466"/>
                  </a:lnTo>
                  <a:lnTo>
                    <a:pt x="26" y="392"/>
                  </a:lnTo>
                  <a:lnTo>
                    <a:pt x="26" y="539"/>
                  </a:lnTo>
                  <a:lnTo>
                    <a:pt x="27" y="587"/>
                  </a:lnTo>
                  <a:lnTo>
                    <a:pt x="27" y="482"/>
                  </a:lnTo>
                  <a:lnTo>
                    <a:pt x="28" y="477"/>
                  </a:lnTo>
                  <a:lnTo>
                    <a:pt x="28" y="520"/>
                  </a:lnTo>
                  <a:lnTo>
                    <a:pt x="29" y="499"/>
                  </a:lnTo>
                  <a:lnTo>
                    <a:pt x="29" y="502"/>
                  </a:lnTo>
                  <a:lnTo>
                    <a:pt x="30" y="529"/>
                  </a:lnTo>
                  <a:lnTo>
                    <a:pt x="30" y="499"/>
                  </a:lnTo>
                  <a:lnTo>
                    <a:pt x="31" y="472"/>
                  </a:lnTo>
                  <a:lnTo>
                    <a:pt x="31" y="508"/>
                  </a:lnTo>
                  <a:lnTo>
                    <a:pt x="32" y="529"/>
                  </a:lnTo>
                  <a:lnTo>
                    <a:pt x="32" y="510"/>
                  </a:lnTo>
                  <a:lnTo>
                    <a:pt x="33" y="511"/>
                  </a:lnTo>
                  <a:lnTo>
                    <a:pt x="33" y="512"/>
                  </a:lnTo>
                  <a:lnTo>
                    <a:pt x="34" y="486"/>
                  </a:lnTo>
                  <a:lnTo>
                    <a:pt x="34" y="472"/>
                  </a:lnTo>
                  <a:lnTo>
                    <a:pt x="35" y="504"/>
                  </a:lnTo>
                  <a:lnTo>
                    <a:pt x="35" y="559"/>
                  </a:lnTo>
                  <a:lnTo>
                    <a:pt x="36" y="532"/>
                  </a:lnTo>
                  <a:lnTo>
                    <a:pt x="36" y="441"/>
                  </a:lnTo>
                  <a:lnTo>
                    <a:pt x="37" y="475"/>
                  </a:lnTo>
                  <a:lnTo>
                    <a:pt x="37" y="566"/>
                  </a:lnTo>
                  <a:lnTo>
                    <a:pt x="38" y="528"/>
                  </a:lnTo>
                  <a:lnTo>
                    <a:pt x="38" y="472"/>
                  </a:lnTo>
                  <a:lnTo>
                    <a:pt x="39" y="489"/>
                  </a:lnTo>
                  <a:lnTo>
                    <a:pt x="39" y="505"/>
                  </a:lnTo>
                  <a:lnTo>
                    <a:pt x="40" y="511"/>
                  </a:lnTo>
                  <a:lnTo>
                    <a:pt x="40" y="521"/>
                  </a:lnTo>
                  <a:lnTo>
                    <a:pt x="41" y="520"/>
                  </a:lnTo>
                  <a:lnTo>
                    <a:pt x="41" y="491"/>
                  </a:lnTo>
                  <a:lnTo>
                    <a:pt x="42" y="472"/>
                  </a:lnTo>
                  <a:lnTo>
                    <a:pt x="42" y="520"/>
                  </a:lnTo>
                  <a:lnTo>
                    <a:pt x="43" y="539"/>
                  </a:lnTo>
                  <a:lnTo>
                    <a:pt x="43" y="490"/>
                  </a:lnTo>
                  <a:lnTo>
                    <a:pt x="44" y="485"/>
                  </a:lnTo>
                  <a:lnTo>
                    <a:pt x="44" y="511"/>
                  </a:lnTo>
                  <a:lnTo>
                    <a:pt x="45" y="509"/>
                  </a:lnTo>
                  <a:lnTo>
                    <a:pt x="45" y="513"/>
                  </a:lnTo>
                  <a:lnTo>
                    <a:pt x="46" y="518"/>
                  </a:lnTo>
                  <a:lnTo>
                    <a:pt x="46" y="498"/>
                  </a:lnTo>
                  <a:lnTo>
                    <a:pt x="47" y="485"/>
                  </a:lnTo>
                  <a:lnTo>
                    <a:pt x="47" y="501"/>
                  </a:lnTo>
                  <a:lnTo>
                    <a:pt x="48" y="520"/>
                  </a:lnTo>
                  <a:lnTo>
                    <a:pt x="48" y="514"/>
                  </a:lnTo>
                  <a:lnTo>
                    <a:pt x="49" y="497"/>
                  </a:lnTo>
                  <a:lnTo>
                    <a:pt x="49" y="502"/>
                  </a:lnTo>
                  <a:lnTo>
                    <a:pt x="49" y="522"/>
                  </a:lnTo>
                  <a:lnTo>
                    <a:pt x="50" y="506"/>
                  </a:lnTo>
                  <a:lnTo>
                    <a:pt x="51" y="480"/>
                  </a:lnTo>
                  <a:lnTo>
                    <a:pt x="51" y="502"/>
                  </a:lnTo>
                  <a:lnTo>
                    <a:pt x="51" y="528"/>
                  </a:lnTo>
                  <a:lnTo>
                    <a:pt x="52" y="513"/>
                  </a:lnTo>
                  <a:lnTo>
                    <a:pt x="53" y="490"/>
                  </a:lnTo>
                  <a:lnTo>
                    <a:pt x="53" y="494"/>
                  </a:lnTo>
                  <a:lnTo>
                    <a:pt x="53" y="515"/>
                  </a:lnTo>
                  <a:lnTo>
                    <a:pt x="54" y="517"/>
                  </a:lnTo>
                  <a:lnTo>
                    <a:pt x="55" y="500"/>
                  </a:lnTo>
                  <a:lnTo>
                    <a:pt x="55" y="498"/>
                  </a:lnTo>
                  <a:lnTo>
                    <a:pt x="55" y="510"/>
                  </a:lnTo>
                  <a:lnTo>
                    <a:pt x="56" y="509"/>
                  </a:lnTo>
                  <a:lnTo>
                    <a:pt x="57" y="495"/>
                  </a:lnTo>
                  <a:lnTo>
                    <a:pt x="57" y="499"/>
                  </a:lnTo>
                  <a:lnTo>
                    <a:pt x="57" y="526"/>
                  </a:lnTo>
                  <a:lnTo>
                    <a:pt x="58" y="517"/>
                  </a:lnTo>
                  <a:lnTo>
                    <a:pt x="59" y="487"/>
                  </a:lnTo>
                  <a:lnTo>
                    <a:pt x="59" y="492"/>
                  </a:lnTo>
                  <a:lnTo>
                    <a:pt x="59" y="507"/>
                  </a:lnTo>
                  <a:lnTo>
                    <a:pt x="60" y="516"/>
                  </a:lnTo>
                  <a:lnTo>
                    <a:pt x="61" y="512"/>
                  </a:lnTo>
                  <a:lnTo>
                    <a:pt x="61" y="496"/>
                  </a:lnTo>
                  <a:lnTo>
                    <a:pt x="61" y="504"/>
                  </a:lnTo>
                  <a:lnTo>
                    <a:pt x="62" y="516"/>
                  </a:lnTo>
                  <a:lnTo>
                    <a:pt x="63" y="506"/>
                  </a:lnTo>
                  <a:lnTo>
                    <a:pt x="63" y="491"/>
                  </a:lnTo>
                  <a:lnTo>
                    <a:pt x="63" y="497"/>
                  </a:lnTo>
                  <a:lnTo>
                    <a:pt x="64" y="528"/>
                  </a:lnTo>
                  <a:lnTo>
                    <a:pt x="65" y="511"/>
                  </a:lnTo>
                  <a:lnTo>
                    <a:pt x="65" y="470"/>
                  </a:lnTo>
                  <a:lnTo>
                    <a:pt x="65" y="515"/>
                  </a:lnTo>
                  <a:lnTo>
                    <a:pt x="66" y="545"/>
                  </a:lnTo>
                  <a:lnTo>
                    <a:pt x="67" y="481"/>
                  </a:lnTo>
                  <a:lnTo>
                    <a:pt x="67" y="481"/>
                  </a:lnTo>
                  <a:lnTo>
                    <a:pt x="67" y="538"/>
                  </a:lnTo>
                  <a:lnTo>
                    <a:pt x="68" y="503"/>
                  </a:lnTo>
                  <a:lnTo>
                    <a:pt x="69" y="473"/>
                  </a:lnTo>
                  <a:lnTo>
                    <a:pt x="69" y="525"/>
                  </a:lnTo>
                  <a:lnTo>
                    <a:pt x="69" y="524"/>
                  </a:lnTo>
                  <a:lnTo>
                    <a:pt x="70" y="487"/>
                  </a:lnTo>
                  <a:lnTo>
                    <a:pt x="71" y="511"/>
                  </a:lnTo>
                  <a:lnTo>
                    <a:pt x="71" y="516"/>
                  </a:lnTo>
                  <a:lnTo>
                    <a:pt x="71" y="482"/>
                  </a:lnTo>
                  <a:lnTo>
                    <a:pt x="72" y="495"/>
                  </a:lnTo>
                  <a:lnTo>
                    <a:pt x="73" y="528"/>
                  </a:lnTo>
                  <a:lnTo>
                    <a:pt x="73" y="513"/>
                  </a:lnTo>
                  <a:lnTo>
                    <a:pt x="73" y="488"/>
                  </a:lnTo>
                  <a:lnTo>
                    <a:pt x="74" y="506"/>
                  </a:lnTo>
                  <a:lnTo>
                    <a:pt x="74" y="525"/>
                  </a:lnTo>
                  <a:lnTo>
                    <a:pt x="75" y="501"/>
                  </a:lnTo>
                  <a:lnTo>
                    <a:pt x="75" y="481"/>
                  </a:lnTo>
                  <a:lnTo>
                    <a:pt x="76" y="508"/>
                  </a:lnTo>
                  <a:lnTo>
                    <a:pt x="76" y="526"/>
                  </a:lnTo>
                  <a:lnTo>
                    <a:pt x="77" y="504"/>
                  </a:lnTo>
                  <a:lnTo>
                    <a:pt x="77" y="494"/>
                  </a:lnTo>
                  <a:lnTo>
                    <a:pt x="78" y="500"/>
                  </a:lnTo>
                  <a:lnTo>
                    <a:pt x="78" y="511"/>
                  </a:lnTo>
                  <a:lnTo>
                    <a:pt x="79" y="519"/>
                  </a:lnTo>
                  <a:lnTo>
                    <a:pt x="79" y="502"/>
                  </a:lnTo>
                  <a:lnTo>
                    <a:pt x="80" y="492"/>
                  </a:lnTo>
                  <a:lnTo>
                    <a:pt x="80" y="501"/>
                  </a:lnTo>
                  <a:lnTo>
                    <a:pt x="81" y="516"/>
                  </a:lnTo>
                  <a:lnTo>
                    <a:pt x="81" y="518"/>
                  </a:lnTo>
                  <a:lnTo>
                    <a:pt x="82" y="484"/>
                  </a:lnTo>
                  <a:lnTo>
                    <a:pt x="82" y="496"/>
                  </a:lnTo>
                  <a:lnTo>
                    <a:pt x="83" y="542"/>
                  </a:lnTo>
                  <a:lnTo>
                    <a:pt x="83" y="507"/>
                  </a:lnTo>
                  <a:lnTo>
                    <a:pt x="84" y="475"/>
                  </a:lnTo>
                  <a:lnTo>
                    <a:pt x="84" y="505"/>
                  </a:lnTo>
                  <a:lnTo>
                    <a:pt x="85" y="505"/>
                  </a:lnTo>
                  <a:lnTo>
                    <a:pt x="85" y="502"/>
                  </a:lnTo>
                  <a:lnTo>
                    <a:pt x="86" y="531"/>
                  </a:lnTo>
                  <a:lnTo>
                    <a:pt x="86" y="513"/>
                  </a:lnTo>
                  <a:lnTo>
                    <a:pt x="87" y="473"/>
                  </a:lnTo>
                  <a:lnTo>
                    <a:pt x="87" y="504"/>
                  </a:lnTo>
                  <a:lnTo>
                    <a:pt x="88" y="536"/>
                  </a:lnTo>
                  <a:lnTo>
                    <a:pt x="88" y="492"/>
                  </a:lnTo>
                  <a:lnTo>
                    <a:pt x="89" y="476"/>
                  </a:lnTo>
                  <a:lnTo>
                    <a:pt x="89" y="526"/>
                  </a:lnTo>
                  <a:lnTo>
                    <a:pt x="90" y="532"/>
                  </a:lnTo>
                  <a:lnTo>
                    <a:pt x="90" y="488"/>
                  </a:lnTo>
                  <a:lnTo>
                    <a:pt x="91" y="480"/>
                  </a:lnTo>
                  <a:lnTo>
                    <a:pt x="91" y="517"/>
                  </a:lnTo>
                  <a:lnTo>
                    <a:pt x="92" y="529"/>
                  </a:lnTo>
                  <a:lnTo>
                    <a:pt x="92" y="500"/>
                  </a:lnTo>
                  <a:lnTo>
                    <a:pt x="93" y="490"/>
                  </a:lnTo>
                  <a:lnTo>
                    <a:pt x="93" y="501"/>
                  </a:lnTo>
                  <a:lnTo>
                    <a:pt x="94" y="508"/>
                  </a:lnTo>
                  <a:lnTo>
                    <a:pt x="94" y="524"/>
                  </a:lnTo>
                  <a:lnTo>
                    <a:pt x="95" y="506"/>
                  </a:lnTo>
                  <a:lnTo>
                    <a:pt x="95" y="474"/>
                  </a:lnTo>
                  <a:lnTo>
                    <a:pt x="96" y="516"/>
                  </a:lnTo>
                  <a:lnTo>
                    <a:pt x="96" y="541"/>
                  </a:lnTo>
                  <a:lnTo>
                    <a:pt x="97" y="487"/>
                  </a:lnTo>
                  <a:lnTo>
                    <a:pt x="97" y="464"/>
                  </a:lnTo>
                  <a:lnTo>
                    <a:pt x="98" y="512"/>
                  </a:lnTo>
                  <a:lnTo>
                    <a:pt x="98" y="550"/>
                  </a:lnTo>
                  <a:lnTo>
                    <a:pt x="99" y="515"/>
                  </a:lnTo>
                  <a:lnTo>
                    <a:pt x="99" y="473"/>
                  </a:lnTo>
                  <a:lnTo>
                    <a:pt x="100" y="495"/>
                  </a:lnTo>
                  <a:lnTo>
                    <a:pt x="100" y="513"/>
                  </a:lnTo>
                  <a:lnTo>
                    <a:pt x="101" y="516"/>
                  </a:lnTo>
                  <a:lnTo>
                    <a:pt x="101" y="515"/>
                  </a:lnTo>
                  <a:lnTo>
                    <a:pt x="102" y="483"/>
                  </a:lnTo>
                  <a:lnTo>
                    <a:pt x="102" y="495"/>
                  </a:lnTo>
                  <a:lnTo>
                    <a:pt x="103" y="541"/>
                  </a:lnTo>
                  <a:lnTo>
                    <a:pt x="103" y="503"/>
                  </a:lnTo>
                  <a:lnTo>
                    <a:pt x="104" y="460"/>
                  </a:lnTo>
                  <a:lnTo>
                    <a:pt x="104" y="524"/>
                  </a:lnTo>
                  <a:lnTo>
                    <a:pt x="105" y="556"/>
                  </a:lnTo>
                  <a:lnTo>
                    <a:pt x="105" y="475"/>
                  </a:lnTo>
                  <a:lnTo>
                    <a:pt x="106" y="452"/>
                  </a:lnTo>
                  <a:lnTo>
                    <a:pt x="106" y="534"/>
                  </a:lnTo>
                  <a:lnTo>
                    <a:pt x="107" y="554"/>
                  </a:lnTo>
                  <a:lnTo>
                    <a:pt x="107" y="490"/>
                  </a:lnTo>
                  <a:lnTo>
                    <a:pt x="108" y="466"/>
                  </a:lnTo>
                  <a:lnTo>
                    <a:pt x="108" y="514"/>
                  </a:lnTo>
                  <a:lnTo>
                    <a:pt x="109" y="536"/>
                  </a:lnTo>
                  <a:lnTo>
                    <a:pt x="109" y="491"/>
                  </a:lnTo>
                  <a:lnTo>
                    <a:pt x="110" y="478"/>
                  </a:lnTo>
                  <a:lnTo>
                    <a:pt x="110" y="516"/>
                  </a:lnTo>
                  <a:lnTo>
                    <a:pt x="111" y="524"/>
                  </a:lnTo>
                  <a:lnTo>
                    <a:pt x="111" y="511"/>
                  </a:lnTo>
                  <a:lnTo>
                    <a:pt x="112" y="499"/>
                  </a:lnTo>
                  <a:lnTo>
                    <a:pt x="112" y="493"/>
                  </a:lnTo>
                  <a:lnTo>
                    <a:pt x="113" y="508"/>
                  </a:lnTo>
                  <a:lnTo>
                    <a:pt x="113" y="506"/>
                  </a:lnTo>
                  <a:lnTo>
                    <a:pt x="114" y="493"/>
                  </a:lnTo>
                  <a:lnTo>
                    <a:pt x="114" y="522"/>
                  </a:lnTo>
                  <a:lnTo>
                    <a:pt x="115" y="524"/>
                  </a:lnTo>
                  <a:lnTo>
                    <a:pt x="115" y="475"/>
                  </a:lnTo>
                  <a:lnTo>
                    <a:pt x="116" y="492"/>
                  </a:lnTo>
                  <a:lnTo>
                    <a:pt x="116" y="536"/>
                  </a:lnTo>
                  <a:lnTo>
                    <a:pt x="117" y="509"/>
                  </a:lnTo>
                  <a:lnTo>
                    <a:pt x="117" y="489"/>
                  </a:lnTo>
                  <a:lnTo>
                    <a:pt x="118" y="505"/>
                  </a:lnTo>
                  <a:lnTo>
                    <a:pt x="118" y="499"/>
                  </a:lnTo>
                  <a:lnTo>
                    <a:pt x="119" y="509"/>
                  </a:lnTo>
                  <a:lnTo>
                    <a:pt x="119" y="524"/>
                  </a:lnTo>
                  <a:lnTo>
                    <a:pt x="120" y="498"/>
                  </a:lnTo>
                  <a:lnTo>
                    <a:pt x="120" y="502"/>
                  </a:lnTo>
                  <a:lnTo>
                    <a:pt x="121" y="510"/>
                  </a:lnTo>
                  <a:lnTo>
                    <a:pt x="121" y="480"/>
                  </a:lnTo>
                  <a:lnTo>
                    <a:pt x="122" y="515"/>
                  </a:lnTo>
                  <a:lnTo>
                    <a:pt x="122" y="547"/>
                  </a:lnTo>
                  <a:lnTo>
                    <a:pt x="123" y="467"/>
                  </a:lnTo>
                  <a:lnTo>
                    <a:pt x="123" y="446"/>
                  </a:lnTo>
                  <a:lnTo>
                    <a:pt x="124" y="558"/>
                  </a:lnTo>
                  <a:lnTo>
                    <a:pt x="124" y="599"/>
                  </a:lnTo>
                  <a:lnTo>
                    <a:pt x="125" y="477"/>
                  </a:lnTo>
                  <a:lnTo>
                    <a:pt x="125" y="401"/>
                  </a:lnTo>
                  <a:lnTo>
                    <a:pt x="126" y="500"/>
                  </a:lnTo>
                  <a:lnTo>
                    <a:pt x="126" y="576"/>
                  </a:lnTo>
                  <a:lnTo>
                    <a:pt x="127" y="519"/>
                  </a:lnTo>
                  <a:lnTo>
                    <a:pt x="127" y="480"/>
                  </a:lnTo>
                  <a:lnTo>
                    <a:pt x="128" y="498"/>
                  </a:lnTo>
                  <a:lnTo>
                    <a:pt x="128" y="497"/>
                  </a:lnTo>
                  <a:lnTo>
                    <a:pt x="129" y="516"/>
                  </a:lnTo>
                  <a:lnTo>
                    <a:pt x="129" y="536"/>
                  </a:lnTo>
                  <a:lnTo>
                    <a:pt x="130" y="485"/>
                  </a:lnTo>
                  <a:lnTo>
                    <a:pt x="130" y="476"/>
                  </a:lnTo>
                  <a:lnTo>
                    <a:pt x="131" y="526"/>
                  </a:lnTo>
                  <a:lnTo>
                    <a:pt x="131" y="500"/>
                  </a:lnTo>
                  <a:lnTo>
                    <a:pt x="132" y="494"/>
                  </a:lnTo>
                  <a:lnTo>
                    <a:pt x="132" y="550"/>
                  </a:lnTo>
                  <a:lnTo>
                    <a:pt x="133" y="509"/>
                  </a:lnTo>
                  <a:lnTo>
                    <a:pt x="133" y="460"/>
                  </a:lnTo>
                  <a:lnTo>
                    <a:pt x="134" y="504"/>
                  </a:lnTo>
                  <a:lnTo>
                    <a:pt x="134" y="526"/>
                  </a:lnTo>
                  <a:lnTo>
                    <a:pt x="135" y="517"/>
                  </a:lnTo>
                  <a:lnTo>
                    <a:pt x="135" y="493"/>
                  </a:lnTo>
                  <a:lnTo>
                    <a:pt x="136" y="470"/>
                  </a:lnTo>
                  <a:lnTo>
                    <a:pt x="136" y="528"/>
                  </a:lnTo>
                  <a:lnTo>
                    <a:pt x="136" y="557"/>
                  </a:lnTo>
                  <a:lnTo>
                    <a:pt x="137" y="474"/>
                  </a:lnTo>
                  <a:lnTo>
                    <a:pt x="138" y="462"/>
                  </a:lnTo>
                  <a:lnTo>
                    <a:pt x="138" y="540"/>
                  </a:lnTo>
                  <a:lnTo>
                    <a:pt x="138" y="527"/>
                  </a:lnTo>
                  <a:lnTo>
                    <a:pt x="139" y="469"/>
                  </a:lnTo>
                  <a:lnTo>
                    <a:pt x="140" y="501"/>
                  </a:lnTo>
                  <a:lnTo>
                    <a:pt x="140" y="534"/>
                  </a:lnTo>
                  <a:lnTo>
                    <a:pt x="140" y="496"/>
                  </a:lnTo>
                  <a:lnTo>
                    <a:pt x="141" y="492"/>
                  </a:lnTo>
                  <a:lnTo>
                    <a:pt x="142" y="524"/>
                  </a:lnTo>
                  <a:lnTo>
                    <a:pt x="142" y="498"/>
                  </a:lnTo>
                  <a:lnTo>
                    <a:pt x="142" y="480"/>
                  </a:lnTo>
                  <a:lnTo>
                    <a:pt x="143" y="526"/>
                  </a:lnTo>
                  <a:lnTo>
                    <a:pt x="144" y="529"/>
                  </a:lnTo>
                  <a:lnTo>
                    <a:pt x="144" y="480"/>
                  </a:lnTo>
                  <a:lnTo>
                    <a:pt x="144" y="486"/>
                  </a:lnTo>
                  <a:lnTo>
                    <a:pt x="145" y="527"/>
                  </a:lnTo>
                  <a:lnTo>
                    <a:pt x="146" y="523"/>
                  </a:lnTo>
                  <a:lnTo>
                    <a:pt x="146" y="496"/>
                  </a:lnTo>
                  <a:lnTo>
                    <a:pt x="146" y="494"/>
                  </a:lnTo>
                  <a:lnTo>
                    <a:pt x="147" y="498"/>
                  </a:lnTo>
                  <a:lnTo>
                    <a:pt x="148" y="504"/>
                  </a:lnTo>
                  <a:lnTo>
                    <a:pt x="148" y="518"/>
                  </a:lnTo>
                  <a:lnTo>
                    <a:pt x="148" y="516"/>
                  </a:lnTo>
                  <a:lnTo>
                    <a:pt x="149" y="503"/>
                  </a:lnTo>
                  <a:lnTo>
                    <a:pt x="150" y="492"/>
                  </a:lnTo>
                  <a:lnTo>
                    <a:pt x="150" y="497"/>
                  </a:lnTo>
                  <a:lnTo>
                    <a:pt x="150" y="521"/>
                  </a:lnTo>
                  <a:lnTo>
                    <a:pt x="151" y="518"/>
                  </a:lnTo>
                  <a:lnTo>
                    <a:pt x="152" y="488"/>
                  </a:lnTo>
                  <a:lnTo>
                    <a:pt x="152" y="494"/>
                  </a:lnTo>
                  <a:lnTo>
                    <a:pt x="152" y="511"/>
                  </a:lnTo>
                  <a:lnTo>
                    <a:pt x="153" y="509"/>
                  </a:lnTo>
                  <a:lnTo>
                    <a:pt x="154" y="517"/>
                  </a:lnTo>
                  <a:lnTo>
                    <a:pt x="154" y="514"/>
                  </a:lnTo>
                  <a:lnTo>
                    <a:pt x="154" y="485"/>
                  </a:lnTo>
                  <a:lnTo>
                    <a:pt x="155" y="485"/>
                  </a:lnTo>
                  <a:lnTo>
                    <a:pt x="156" y="518"/>
                  </a:lnTo>
                  <a:lnTo>
                    <a:pt x="156" y="530"/>
                  </a:lnTo>
                  <a:lnTo>
                    <a:pt x="156" y="508"/>
                  </a:lnTo>
                  <a:lnTo>
                    <a:pt x="157" y="482"/>
                  </a:lnTo>
                  <a:lnTo>
                    <a:pt x="158" y="488"/>
                  </a:lnTo>
                  <a:lnTo>
                    <a:pt x="158" y="527"/>
                  </a:lnTo>
                  <a:lnTo>
                    <a:pt x="158" y="530"/>
                  </a:lnTo>
                  <a:lnTo>
                    <a:pt x="159" y="494"/>
                  </a:lnTo>
                  <a:lnTo>
                    <a:pt x="160" y="487"/>
                  </a:lnTo>
                  <a:lnTo>
                    <a:pt x="160" y="496"/>
                  </a:lnTo>
                  <a:lnTo>
                    <a:pt x="160" y="507"/>
                  </a:lnTo>
                  <a:lnTo>
                    <a:pt x="161" y="526"/>
                  </a:lnTo>
                  <a:lnTo>
                    <a:pt x="161" y="505"/>
                  </a:lnTo>
                  <a:lnTo>
                    <a:pt x="162" y="491"/>
                  </a:lnTo>
                  <a:lnTo>
                    <a:pt x="162" y="525"/>
                  </a:lnTo>
                  <a:lnTo>
                    <a:pt x="163" y="503"/>
                  </a:lnTo>
                  <a:lnTo>
                    <a:pt x="163" y="467"/>
                  </a:lnTo>
                  <a:lnTo>
                    <a:pt x="164" y="525"/>
                  </a:lnTo>
                  <a:lnTo>
                    <a:pt x="164" y="542"/>
                  </a:lnTo>
                  <a:lnTo>
                    <a:pt x="165" y="467"/>
                  </a:lnTo>
                  <a:lnTo>
                    <a:pt x="165" y="493"/>
                  </a:lnTo>
                  <a:lnTo>
                    <a:pt x="166" y="552"/>
                  </a:lnTo>
                  <a:lnTo>
                    <a:pt x="166" y="485"/>
                  </a:lnTo>
                  <a:lnTo>
                    <a:pt x="167" y="471"/>
                  </a:lnTo>
                  <a:lnTo>
                    <a:pt x="167" y="542"/>
                  </a:lnTo>
                  <a:lnTo>
                    <a:pt x="168" y="522"/>
                  </a:lnTo>
                  <a:lnTo>
                    <a:pt x="168" y="477"/>
                  </a:lnTo>
                  <a:lnTo>
                    <a:pt x="169" y="490"/>
                  </a:lnTo>
                  <a:lnTo>
                    <a:pt x="169" y="516"/>
                  </a:lnTo>
                  <a:lnTo>
                    <a:pt x="170" y="532"/>
                  </a:lnTo>
                  <a:lnTo>
                    <a:pt x="170" y="508"/>
                  </a:lnTo>
                  <a:lnTo>
                    <a:pt x="171" y="482"/>
                  </a:lnTo>
                  <a:lnTo>
                    <a:pt x="171" y="498"/>
                  </a:lnTo>
                  <a:lnTo>
                    <a:pt x="172" y="511"/>
                  </a:lnTo>
                  <a:lnTo>
                    <a:pt x="172" y="515"/>
                  </a:lnTo>
                  <a:lnTo>
                    <a:pt x="173" y="494"/>
                  </a:lnTo>
                  <a:lnTo>
                    <a:pt x="173" y="474"/>
                  </a:lnTo>
                  <a:lnTo>
                    <a:pt x="174" y="536"/>
                  </a:lnTo>
                  <a:lnTo>
                    <a:pt x="174" y="564"/>
                  </a:lnTo>
                  <a:lnTo>
                    <a:pt x="175" y="481"/>
                  </a:lnTo>
                  <a:lnTo>
                    <a:pt x="175" y="455"/>
                  </a:lnTo>
                  <a:lnTo>
                    <a:pt x="176" y="507"/>
                  </a:lnTo>
                  <a:lnTo>
                    <a:pt x="176" y="520"/>
                  </a:lnTo>
                  <a:lnTo>
                    <a:pt x="177" y="518"/>
                  </a:lnTo>
                  <a:lnTo>
                    <a:pt x="177" y="508"/>
                  </a:lnTo>
                  <a:lnTo>
                    <a:pt x="178" y="489"/>
                  </a:lnTo>
                  <a:lnTo>
                    <a:pt x="178" y="510"/>
                  </a:lnTo>
                  <a:lnTo>
                    <a:pt x="179" y="516"/>
                  </a:lnTo>
                  <a:lnTo>
                    <a:pt x="179" y="496"/>
                  </a:lnTo>
                  <a:lnTo>
                    <a:pt x="180" y="510"/>
                  </a:lnTo>
                  <a:lnTo>
                    <a:pt x="180" y="514"/>
                  </a:lnTo>
                  <a:lnTo>
                    <a:pt x="181" y="489"/>
                  </a:lnTo>
                  <a:lnTo>
                    <a:pt x="181" y="487"/>
                  </a:lnTo>
                  <a:lnTo>
                    <a:pt x="182" y="514"/>
                  </a:lnTo>
                  <a:lnTo>
                    <a:pt x="182" y="527"/>
                  </a:lnTo>
                  <a:lnTo>
                    <a:pt x="183" y="514"/>
                  </a:lnTo>
                  <a:lnTo>
                    <a:pt x="183" y="510"/>
                  </a:lnTo>
                  <a:lnTo>
                    <a:pt x="184" y="490"/>
                  </a:lnTo>
                  <a:lnTo>
                    <a:pt x="184" y="462"/>
                  </a:lnTo>
                  <a:lnTo>
                    <a:pt x="185" y="524"/>
                  </a:lnTo>
                  <a:lnTo>
                    <a:pt x="185" y="561"/>
                  </a:lnTo>
                  <a:lnTo>
                    <a:pt x="186" y="476"/>
                  </a:lnTo>
                  <a:lnTo>
                    <a:pt x="186" y="462"/>
                  </a:lnTo>
                  <a:lnTo>
                    <a:pt x="187" y="540"/>
                  </a:lnTo>
                  <a:lnTo>
                    <a:pt x="187" y="528"/>
                  </a:lnTo>
                  <a:lnTo>
                    <a:pt x="188" y="487"/>
                  </a:lnTo>
                  <a:lnTo>
                    <a:pt x="188" y="502"/>
                  </a:lnTo>
                  <a:lnTo>
                    <a:pt x="189" y="502"/>
                  </a:lnTo>
                  <a:lnTo>
                    <a:pt x="189" y="492"/>
                  </a:lnTo>
                  <a:lnTo>
                    <a:pt x="190" y="518"/>
                  </a:lnTo>
                  <a:lnTo>
                    <a:pt x="190" y="524"/>
                  </a:lnTo>
                  <a:lnTo>
                    <a:pt x="191" y="489"/>
                  </a:lnTo>
                  <a:lnTo>
                    <a:pt x="191" y="484"/>
                  </a:lnTo>
                  <a:lnTo>
                    <a:pt x="192" y="526"/>
                  </a:lnTo>
                  <a:lnTo>
                    <a:pt x="192" y="531"/>
                  </a:lnTo>
                  <a:lnTo>
                    <a:pt x="193" y="483"/>
                  </a:lnTo>
                  <a:lnTo>
                    <a:pt x="193" y="476"/>
                  </a:lnTo>
                  <a:lnTo>
                    <a:pt x="194" y="525"/>
                  </a:lnTo>
                  <a:lnTo>
                    <a:pt x="194" y="534"/>
                  </a:lnTo>
                  <a:lnTo>
                    <a:pt x="195" y="492"/>
                  </a:lnTo>
                  <a:lnTo>
                    <a:pt x="195" y="483"/>
                  </a:lnTo>
                  <a:lnTo>
                    <a:pt x="196" y="518"/>
                  </a:lnTo>
                  <a:lnTo>
                    <a:pt x="196" y="521"/>
                  </a:lnTo>
                  <a:lnTo>
                    <a:pt x="197" y="497"/>
                  </a:lnTo>
                  <a:lnTo>
                    <a:pt x="197" y="498"/>
                  </a:lnTo>
                  <a:lnTo>
                    <a:pt x="198" y="501"/>
                  </a:lnTo>
                  <a:lnTo>
                    <a:pt x="198" y="495"/>
                  </a:lnTo>
                  <a:lnTo>
                    <a:pt x="198" y="512"/>
                  </a:lnTo>
                  <a:lnTo>
                    <a:pt x="199" y="528"/>
                  </a:lnTo>
                  <a:lnTo>
                    <a:pt x="200" y="506"/>
                  </a:lnTo>
                  <a:lnTo>
                    <a:pt x="200" y="490"/>
                  </a:lnTo>
                  <a:lnTo>
                    <a:pt x="200" y="507"/>
                  </a:lnTo>
                  <a:lnTo>
                    <a:pt x="201" y="503"/>
                  </a:lnTo>
                  <a:lnTo>
                    <a:pt x="202" y="498"/>
                  </a:lnTo>
                  <a:lnTo>
                    <a:pt x="202" y="518"/>
                  </a:lnTo>
                  <a:lnTo>
                    <a:pt x="202" y="502"/>
                  </a:lnTo>
                  <a:lnTo>
                    <a:pt x="203" y="498"/>
                  </a:lnTo>
                  <a:lnTo>
                    <a:pt x="204" y="527"/>
                  </a:lnTo>
                  <a:lnTo>
                    <a:pt x="204" y="500"/>
                  </a:lnTo>
                  <a:lnTo>
                    <a:pt x="204" y="481"/>
                  </a:lnTo>
                  <a:lnTo>
                    <a:pt x="205" y="522"/>
                  </a:lnTo>
                  <a:lnTo>
                    <a:pt x="206" y="514"/>
                  </a:lnTo>
                  <a:lnTo>
                    <a:pt x="206" y="482"/>
                  </a:lnTo>
                  <a:lnTo>
                    <a:pt x="206" y="513"/>
                  </a:lnTo>
                  <a:lnTo>
                    <a:pt x="207" y="522"/>
                  </a:lnTo>
                  <a:lnTo>
                    <a:pt x="208" y="488"/>
                  </a:lnTo>
                  <a:lnTo>
                    <a:pt x="208" y="514"/>
                  </a:lnTo>
                  <a:lnTo>
                    <a:pt x="208" y="520"/>
                  </a:lnTo>
                  <a:lnTo>
                    <a:pt x="209" y="472"/>
                  </a:lnTo>
                  <a:lnTo>
                    <a:pt x="210" y="510"/>
                  </a:lnTo>
                  <a:lnTo>
                    <a:pt x="210" y="538"/>
                  </a:lnTo>
                  <a:lnTo>
                    <a:pt x="210" y="470"/>
                  </a:lnTo>
                  <a:lnTo>
                    <a:pt x="211" y="492"/>
                  </a:lnTo>
                  <a:lnTo>
                    <a:pt x="212" y="560"/>
                  </a:lnTo>
                  <a:lnTo>
                    <a:pt x="212" y="501"/>
                  </a:lnTo>
                  <a:lnTo>
                    <a:pt x="212" y="460"/>
                  </a:lnTo>
                  <a:lnTo>
                    <a:pt x="213" y="517"/>
                  </a:lnTo>
                  <a:lnTo>
                    <a:pt x="214" y="532"/>
                  </a:lnTo>
                  <a:lnTo>
                    <a:pt x="214" y="498"/>
                  </a:lnTo>
                  <a:lnTo>
                    <a:pt x="214" y="488"/>
                  </a:lnTo>
                  <a:lnTo>
                    <a:pt x="215" y="493"/>
                  </a:lnTo>
                  <a:lnTo>
                    <a:pt x="216" y="526"/>
                  </a:lnTo>
                  <a:lnTo>
                    <a:pt x="216" y="540"/>
                  </a:lnTo>
                  <a:lnTo>
                    <a:pt x="216" y="480"/>
                  </a:lnTo>
                  <a:lnTo>
                    <a:pt x="217" y="468"/>
                  </a:lnTo>
                  <a:lnTo>
                    <a:pt x="218" y="526"/>
                  </a:lnTo>
                  <a:lnTo>
                    <a:pt x="218" y="521"/>
                  </a:lnTo>
                  <a:lnTo>
                    <a:pt x="218" y="498"/>
                  </a:lnTo>
                  <a:lnTo>
                    <a:pt x="219" y="510"/>
                  </a:lnTo>
                  <a:lnTo>
                    <a:pt x="220" y="492"/>
                  </a:lnTo>
                  <a:lnTo>
                    <a:pt x="220" y="498"/>
                  </a:lnTo>
                  <a:lnTo>
                    <a:pt x="220" y="540"/>
                  </a:lnTo>
                  <a:lnTo>
                    <a:pt x="221" y="505"/>
                  </a:lnTo>
                  <a:lnTo>
                    <a:pt x="222" y="465"/>
                  </a:lnTo>
                  <a:lnTo>
                    <a:pt x="222" y="518"/>
                  </a:lnTo>
                  <a:lnTo>
                    <a:pt x="222" y="524"/>
                  </a:lnTo>
                  <a:lnTo>
                    <a:pt x="223" y="473"/>
                  </a:lnTo>
                  <a:lnTo>
                    <a:pt x="223" y="514"/>
                  </a:lnTo>
                  <a:lnTo>
                    <a:pt x="224" y="548"/>
                  </a:lnTo>
                  <a:lnTo>
                    <a:pt x="224" y="484"/>
                  </a:lnTo>
                  <a:lnTo>
                    <a:pt x="225" y="476"/>
                  </a:lnTo>
                  <a:lnTo>
                    <a:pt x="225" y="522"/>
                  </a:lnTo>
                  <a:lnTo>
                    <a:pt x="226" y="510"/>
                  </a:lnTo>
                  <a:lnTo>
                    <a:pt x="226" y="499"/>
                  </a:lnTo>
                  <a:lnTo>
                    <a:pt x="227" y="519"/>
                  </a:lnTo>
                  <a:lnTo>
                    <a:pt x="227" y="496"/>
                  </a:lnTo>
                  <a:lnTo>
                    <a:pt x="228" y="487"/>
                  </a:lnTo>
                  <a:lnTo>
                    <a:pt x="228" y="528"/>
                  </a:lnTo>
                  <a:lnTo>
                    <a:pt x="229" y="515"/>
                  </a:lnTo>
                  <a:lnTo>
                    <a:pt x="229" y="480"/>
                  </a:lnTo>
                  <a:lnTo>
                    <a:pt x="230" y="512"/>
                  </a:lnTo>
                  <a:lnTo>
                    <a:pt x="230" y="522"/>
                  </a:lnTo>
                  <a:lnTo>
                    <a:pt x="231" y="486"/>
                  </a:lnTo>
                  <a:lnTo>
                    <a:pt x="231" y="493"/>
                  </a:lnTo>
                  <a:lnTo>
                    <a:pt x="232" y="528"/>
                  </a:lnTo>
                  <a:lnTo>
                    <a:pt x="232" y="520"/>
                  </a:lnTo>
                  <a:lnTo>
                    <a:pt x="233" y="483"/>
                  </a:lnTo>
                  <a:lnTo>
                    <a:pt x="233" y="495"/>
                  </a:lnTo>
                  <a:lnTo>
                    <a:pt x="234" y="528"/>
                  </a:lnTo>
                  <a:lnTo>
                    <a:pt x="234" y="508"/>
                  </a:lnTo>
                  <a:lnTo>
                    <a:pt x="235" y="484"/>
                  </a:lnTo>
                  <a:lnTo>
                    <a:pt x="235" y="497"/>
                  </a:lnTo>
                  <a:lnTo>
                    <a:pt x="236" y="515"/>
                  </a:lnTo>
                  <a:lnTo>
                    <a:pt x="236" y="534"/>
                  </a:lnTo>
                  <a:lnTo>
                    <a:pt x="237" y="507"/>
                  </a:lnTo>
                  <a:lnTo>
                    <a:pt x="237" y="465"/>
                  </a:lnTo>
                  <a:lnTo>
                    <a:pt x="238" y="509"/>
                  </a:lnTo>
                  <a:lnTo>
                    <a:pt x="238" y="543"/>
                  </a:lnTo>
                  <a:lnTo>
                    <a:pt x="239" y="494"/>
                  </a:lnTo>
                  <a:lnTo>
                    <a:pt x="239" y="480"/>
                  </a:lnTo>
                  <a:lnTo>
                    <a:pt x="240" y="510"/>
                  </a:lnTo>
                  <a:lnTo>
                    <a:pt x="240" y="516"/>
                  </a:lnTo>
                  <a:lnTo>
                    <a:pt x="241" y="515"/>
                  </a:lnTo>
                  <a:lnTo>
                    <a:pt x="241" y="509"/>
                  </a:lnTo>
                  <a:lnTo>
                    <a:pt x="242" y="488"/>
                  </a:lnTo>
                  <a:lnTo>
                    <a:pt x="242" y="496"/>
                  </a:lnTo>
                  <a:lnTo>
                    <a:pt x="243" y="515"/>
                  </a:lnTo>
                  <a:lnTo>
                    <a:pt x="243" y="505"/>
                  </a:lnTo>
                  <a:lnTo>
                    <a:pt x="244" y="511"/>
                  </a:lnTo>
                  <a:lnTo>
                    <a:pt x="244" y="518"/>
                  </a:lnTo>
                  <a:lnTo>
                    <a:pt x="245" y="487"/>
                  </a:lnTo>
                  <a:lnTo>
                    <a:pt x="245" y="496"/>
                  </a:lnTo>
                  <a:lnTo>
                    <a:pt x="246" y="527"/>
                  </a:lnTo>
                  <a:lnTo>
                    <a:pt x="246" y="510"/>
                  </a:lnTo>
                  <a:lnTo>
                    <a:pt x="247" y="491"/>
                  </a:lnTo>
                  <a:lnTo>
                    <a:pt x="247" y="491"/>
                  </a:lnTo>
                  <a:lnTo>
                    <a:pt x="248" y="504"/>
                  </a:lnTo>
                  <a:lnTo>
                    <a:pt x="248" y="536"/>
                  </a:lnTo>
                  <a:lnTo>
                    <a:pt x="249" y="518"/>
                  </a:lnTo>
                  <a:lnTo>
                    <a:pt x="249" y="475"/>
                  </a:lnTo>
                  <a:lnTo>
                    <a:pt x="250" y="503"/>
                  </a:lnTo>
                  <a:lnTo>
                    <a:pt x="250" y="516"/>
                  </a:lnTo>
                  <a:lnTo>
                    <a:pt x="251" y="490"/>
                  </a:lnTo>
                  <a:lnTo>
                    <a:pt x="251" y="511"/>
                  </a:lnTo>
                  <a:lnTo>
                    <a:pt x="252" y="525"/>
                  </a:lnTo>
                  <a:lnTo>
                    <a:pt x="252" y="506"/>
                  </a:lnTo>
                  <a:lnTo>
                    <a:pt x="253" y="485"/>
                  </a:lnTo>
                  <a:lnTo>
                    <a:pt x="253" y="480"/>
                  </a:lnTo>
                  <a:lnTo>
                    <a:pt x="254" y="533"/>
                  </a:lnTo>
                  <a:lnTo>
                    <a:pt x="254" y="552"/>
                  </a:lnTo>
                  <a:lnTo>
                    <a:pt x="255" y="472"/>
                  </a:lnTo>
                  <a:lnTo>
                    <a:pt x="255" y="458"/>
                  </a:lnTo>
                  <a:lnTo>
                    <a:pt x="256" y="528"/>
                  </a:lnTo>
                  <a:lnTo>
                    <a:pt x="256" y="525"/>
                  </a:lnTo>
                  <a:lnTo>
                    <a:pt x="257" y="501"/>
                  </a:lnTo>
                  <a:lnTo>
                    <a:pt x="257" y="522"/>
                  </a:lnTo>
                  <a:lnTo>
                    <a:pt x="258" y="500"/>
                  </a:lnTo>
                  <a:lnTo>
                    <a:pt x="258" y="470"/>
                  </a:lnTo>
                  <a:lnTo>
                    <a:pt x="259" y="515"/>
                  </a:lnTo>
                  <a:lnTo>
                    <a:pt x="259" y="533"/>
                  </a:lnTo>
                  <a:lnTo>
                    <a:pt x="260" y="488"/>
                  </a:lnTo>
                  <a:lnTo>
                    <a:pt x="260" y="494"/>
                  </a:lnTo>
                  <a:lnTo>
                    <a:pt x="260" y="526"/>
                  </a:lnTo>
                  <a:lnTo>
                    <a:pt x="261" y="501"/>
                  </a:lnTo>
                  <a:lnTo>
                    <a:pt x="262" y="494"/>
                  </a:lnTo>
                  <a:lnTo>
                    <a:pt x="262" y="527"/>
                  </a:lnTo>
                  <a:lnTo>
                    <a:pt x="262" y="501"/>
                  </a:lnTo>
                  <a:lnTo>
                    <a:pt x="263" y="474"/>
                  </a:lnTo>
                  <a:lnTo>
                    <a:pt x="264" y="521"/>
                  </a:lnTo>
                  <a:lnTo>
                    <a:pt x="264" y="526"/>
                  </a:lnTo>
                  <a:lnTo>
                    <a:pt x="264" y="485"/>
                  </a:lnTo>
                  <a:lnTo>
                    <a:pt x="265" y="506"/>
                  </a:lnTo>
                  <a:lnTo>
                    <a:pt x="266" y="524"/>
                  </a:lnTo>
                  <a:lnTo>
                    <a:pt x="266" y="489"/>
                  </a:lnTo>
                  <a:lnTo>
                    <a:pt x="266" y="488"/>
                  </a:lnTo>
                  <a:lnTo>
                    <a:pt x="267" y="530"/>
                  </a:lnTo>
                  <a:lnTo>
                    <a:pt x="268" y="518"/>
                  </a:lnTo>
                  <a:lnTo>
                    <a:pt x="268" y="471"/>
                  </a:lnTo>
                  <a:lnTo>
                    <a:pt x="268" y="506"/>
                  </a:lnTo>
                  <a:lnTo>
                    <a:pt x="269" y="545"/>
                  </a:lnTo>
                  <a:lnTo>
                    <a:pt x="270" y="485"/>
                  </a:lnTo>
                  <a:lnTo>
                    <a:pt x="270" y="483"/>
                  </a:lnTo>
                  <a:lnTo>
                    <a:pt x="270" y="542"/>
                  </a:lnTo>
                  <a:lnTo>
                    <a:pt x="271" y="497"/>
                  </a:lnTo>
                  <a:lnTo>
                    <a:pt x="272" y="473"/>
                  </a:lnTo>
                  <a:lnTo>
                    <a:pt x="272" y="530"/>
                  </a:lnTo>
                  <a:lnTo>
                    <a:pt x="272" y="495"/>
                  </a:lnTo>
                  <a:lnTo>
                    <a:pt x="273" y="479"/>
                  </a:lnTo>
                  <a:lnTo>
                    <a:pt x="274" y="580"/>
                  </a:lnTo>
                  <a:lnTo>
                    <a:pt x="274" y="526"/>
                  </a:lnTo>
                  <a:lnTo>
                    <a:pt x="275" y="417"/>
                  </a:lnTo>
                  <a:lnTo>
                    <a:pt x="275" y="486"/>
                  </a:lnTo>
                  <a:lnTo>
                    <a:pt x="276" y="584"/>
                  </a:lnTo>
                  <a:lnTo>
                    <a:pt x="276" y="490"/>
                  </a:lnTo>
                  <a:lnTo>
                    <a:pt x="277" y="443"/>
                  </a:lnTo>
                  <a:lnTo>
                    <a:pt x="277" y="560"/>
                  </a:lnTo>
                  <a:lnTo>
                    <a:pt x="278" y="521"/>
                  </a:lnTo>
                  <a:lnTo>
                    <a:pt x="278" y="476"/>
                  </a:lnTo>
                  <a:lnTo>
                    <a:pt x="279" y="512"/>
                  </a:lnTo>
                  <a:lnTo>
                    <a:pt x="279" y="506"/>
                  </a:lnTo>
                  <a:lnTo>
                    <a:pt x="280" y="498"/>
                  </a:lnTo>
                  <a:lnTo>
                    <a:pt x="280" y="502"/>
                  </a:lnTo>
                  <a:lnTo>
                    <a:pt x="281" y="519"/>
                  </a:lnTo>
                  <a:lnTo>
                    <a:pt x="281" y="476"/>
                  </a:lnTo>
                  <a:lnTo>
                    <a:pt x="282" y="524"/>
                  </a:lnTo>
                  <a:lnTo>
                    <a:pt x="282" y="545"/>
                  </a:lnTo>
                  <a:lnTo>
                    <a:pt x="283" y="474"/>
                  </a:lnTo>
                  <a:lnTo>
                    <a:pt x="283" y="489"/>
                  </a:lnTo>
                  <a:lnTo>
                    <a:pt x="284" y="493"/>
                  </a:lnTo>
                  <a:lnTo>
                    <a:pt x="284" y="543"/>
                  </a:lnTo>
                  <a:lnTo>
                    <a:pt x="285" y="516"/>
                  </a:lnTo>
                  <a:lnTo>
                    <a:pt x="285" y="450"/>
                  </a:lnTo>
                  <a:lnTo>
                    <a:pt x="285" y="516"/>
                  </a:lnTo>
                  <a:lnTo>
                    <a:pt x="286" y="528"/>
                  </a:lnTo>
                  <a:lnTo>
                    <a:pt x="287" y="531"/>
                  </a:lnTo>
                  <a:lnTo>
                    <a:pt x="287" y="491"/>
                  </a:lnTo>
                  <a:lnTo>
                    <a:pt x="287" y="465"/>
                  </a:lnTo>
                  <a:lnTo>
                    <a:pt x="288" y="542"/>
                  </a:lnTo>
                  <a:lnTo>
                    <a:pt x="289" y="497"/>
                  </a:lnTo>
                  <a:lnTo>
                    <a:pt x="289" y="490"/>
                  </a:lnTo>
                  <a:lnTo>
                    <a:pt x="289" y="534"/>
                  </a:lnTo>
                  <a:lnTo>
                    <a:pt x="290" y="487"/>
                  </a:lnTo>
                  <a:lnTo>
                    <a:pt x="291" y="509"/>
                  </a:lnTo>
                  <a:lnTo>
                    <a:pt x="291" y="510"/>
                  </a:lnTo>
                  <a:lnTo>
                    <a:pt x="291" y="495"/>
                  </a:lnTo>
                  <a:lnTo>
                    <a:pt x="292" y="525"/>
                  </a:lnTo>
                  <a:lnTo>
                    <a:pt x="293" y="489"/>
                  </a:lnTo>
                  <a:lnTo>
                    <a:pt x="293" y="492"/>
                  </a:lnTo>
                  <a:lnTo>
                    <a:pt x="293" y="524"/>
                  </a:lnTo>
                  <a:lnTo>
                    <a:pt x="294" y="506"/>
                  </a:lnTo>
                  <a:lnTo>
                    <a:pt x="295" y="507"/>
                  </a:lnTo>
                  <a:lnTo>
                    <a:pt x="295" y="497"/>
                  </a:lnTo>
                  <a:lnTo>
                    <a:pt x="295" y="516"/>
                  </a:lnTo>
                  <a:lnTo>
                    <a:pt x="296" y="516"/>
                  </a:lnTo>
                  <a:lnTo>
                    <a:pt x="297" y="476"/>
                  </a:lnTo>
                  <a:lnTo>
                    <a:pt x="297" y="495"/>
                  </a:lnTo>
                  <a:lnTo>
                    <a:pt x="297" y="538"/>
                  </a:lnTo>
                  <a:lnTo>
                    <a:pt x="298" y="528"/>
                  </a:lnTo>
                  <a:lnTo>
                    <a:pt x="299" y="443"/>
                  </a:lnTo>
                  <a:lnTo>
                    <a:pt x="299" y="517"/>
                  </a:lnTo>
                  <a:lnTo>
                    <a:pt x="299" y="564"/>
                  </a:lnTo>
                  <a:lnTo>
                    <a:pt x="300" y="467"/>
                  </a:lnTo>
                  <a:lnTo>
                    <a:pt x="301" y="493"/>
                  </a:lnTo>
                  <a:lnTo>
                    <a:pt x="301" y="506"/>
                  </a:lnTo>
                  <a:lnTo>
                    <a:pt x="301" y="520"/>
                  </a:lnTo>
                  <a:lnTo>
                    <a:pt x="302" y="504"/>
                  </a:lnTo>
                  <a:lnTo>
                    <a:pt x="303" y="503"/>
                  </a:lnTo>
                  <a:lnTo>
                    <a:pt x="303" y="515"/>
                  </a:lnTo>
                  <a:lnTo>
                    <a:pt x="303" y="482"/>
                  </a:lnTo>
                  <a:lnTo>
                    <a:pt x="304" y="526"/>
                  </a:lnTo>
                  <a:lnTo>
                    <a:pt x="305" y="494"/>
                  </a:lnTo>
                  <a:lnTo>
                    <a:pt x="305" y="505"/>
                  </a:lnTo>
                  <a:lnTo>
                    <a:pt x="305" y="534"/>
                  </a:lnTo>
                  <a:lnTo>
                    <a:pt x="306" y="473"/>
                  </a:lnTo>
                  <a:lnTo>
                    <a:pt x="307" y="495"/>
                  </a:lnTo>
                  <a:lnTo>
                    <a:pt x="307" y="531"/>
                  </a:lnTo>
                  <a:lnTo>
                    <a:pt x="307" y="527"/>
                  </a:lnTo>
                  <a:lnTo>
                    <a:pt x="308" y="474"/>
                  </a:lnTo>
                  <a:lnTo>
                    <a:pt x="309" y="494"/>
                  </a:lnTo>
                  <a:lnTo>
                    <a:pt x="309" y="533"/>
                  </a:lnTo>
                  <a:lnTo>
                    <a:pt x="309" y="480"/>
                  </a:lnTo>
                  <a:lnTo>
                    <a:pt x="310" y="522"/>
                  </a:lnTo>
                  <a:lnTo>
                    <a:pt x="310" y="516"/>
                  </a:lnTo>
                  <a:lnTo>
                    <a:pt x="311" y="468"/>
                  </a:lnTo>
                  <a:lnTo>
                    <a:pt x="311" y="520"/>
                  </a:lnTo>
                  <a:lnTo>
                    <a:pt x="312" y="543"/>
                  </a:lnTo>
                  <a:lnTo>
                    <a:pt x="312" y="506"/>
                  </a:lnTo>
                  <a:lnTo>
                    <a:pt x="313" y="458"/>
                  </a:lnTo>
                  <a:lnTo>
                    <a:pt x="313" y="504"/>
                  </a:lnTo>
                  <a:lnTo>
                    <a:pt x="314" y="493"/>
                  </a:lnTo>
                  <a:lnTo>
                    <a:pt x="314" y="521"/>
                  </a:lnTo>
                  <a:lnTo>
                    <a:pt x="315" y="657"/>
                  </a:lnTo>
                  <a:lnTo>
                    <a:pt x="315" y="402"/>
                  </a:lnTo>
                  <a:lnTo>
                    <a:pt x="316" y="303"/>
                  </a:lnTo>
                  <a:lnTo>
                    <a:pt x="316" y="655"/>
                  </a:lnTo>
                  <a:lnTo>
                    <a:pt x="317" y="582"/>
                  </a:lnTo>
                  <a:lnTo>
                    <a:pt x="317" y="471"/>
                  </a:lnTo>
                  <a:lnTo>
                    <a:pt x="318" y="583"/>
                  </a:lnTo>
                  <a:lnTo>
                    <a:pt x="318" y="407"/>
                  </a:lnTo>
                  <a:lnTo>
                    <a:pt x="319" y="377"/>
                  </a:lnTo>
                  <a:lnTo>
                    <a:pt x="319" y="513"/>
                  </a:lnTo>
                  <a:lnTo>
                    <a:pt x="320" y="693"/>
                  </a:lnTo>
                  <a:lnTo>
                    <a:pt x="320" y="719"/>
                  </a:lnTo>
                  <a:lnTo>
                    <a:pt x="321" y="182"/>
                  </a:lnTo>
                  <a:lnTo>
                    <a:pt x="321" y="304"/>
                  </a:lnTo>
                  <a:lnTo>
                    <a:pt x="322" y="755"/>
                  </a:lnTo>
                  <a:lnTo>
                    <a:pt x="322" y="508"/>
                  </a:lnTo>
                  <a:lnTo>
                    <a:pt x="323" y="618"/>
                  </a:lnTo>
                  <a:lnTo>
                    <a:pt x="323" y="446"/>
                  </a:lnTo>
                  <a:lnTo>
                    <a:pt x="324" y="303"/>
                  </a:lnTo>
                  <a:lnTo>
                    <a:pt x="324" y="694"/>
                  </a:lnTo>
                  <a:lnTo>
                    <a:pt x="325" y="422"/>
                  </a:lnTo>
                  <a:lnTo>
                    <a:pt x="325" y="518"/>
                  </a:lnTo>
                  <a:lnTo>
                    <a:pt x="326" y="627"/>
                  </a:lnTo>
                  <a:lnTo>
                    <a:pt x="326" y="356"/>
                  </a:lnTo>
                  <a:lnTo>
                    <a:pt x="327" y="549"/>
                  </a:lnTo>
                  <a:lnTo>
                    <a:pt x="327" y="539"/>
                  </a:lnTo>
                  <a:lnTo>
                    <a:pt x="328" y="443"/>
                  </a:lnTo>
                  <a:lnTo>
                    <a:pt x="328" y="500"/>
                  </a:lnTo>
                  <a:lnTo>
                    <a:pt x="329" y="612"/>
                  </a:lnTo>
                  <a:lnTo>
                    <a:pt x="329" y="491"/>
                  </a:lnTo>
                  <a:lnTo>
                    <a:pt x="330" y="358"/>
                  </a:lnTo>
                  <a:lnTo>
                    <a:pt x="330" y="602"/>
                  </a:lnTo>
                  <a:lnTo>
                    <a:pt x="331" y="562"/>
                  </a:lnTo>
                  <a:lnTo>
                    <a:pt x="331" y="426"/>
                  </a:lnTo>
                  <a:lnTo>
                    <a:pt x="332" y="475"/>
                  </a:lnTo>
                  <a:lnTo>
                    <a:pt x="332" y="577"/>
                  </a:lnTo>
                  <a:lnTo>
                    <a:pt x="333" y="550"/>
                  </a:lnTo>
                  <a:lnTo>
                    <a:pt x="333" y="429"/>
                  </a:lnTo>
                  <a:lnTo>
                    <a:pt x="334" y="504"/>
                  </a:lnTo>
                  <a:lnTo>
                    <a:pt x="334" y="462"/>
                  </a:lnTo>
                  <a:lnTo>
                    <a:pt x="335" y="524"/>
                  </a:lnTo>
                  <a:lnTo>
                    <a:pt x="335" y="616"/>
                  </a:lnTo>
                  <a:lnTo>
                    <a:pt x="336" y="475"/>
                  </a:lnTo>
                  <a:lnTo>
                    <a:pt x="336" y="444"/>
                  </a:lnTo>
                  <a:lnTo>
                    <a:pt x="337" y="465"/>
                  </a:lnTo>
                  <a:lnTo>
                    <a:pt x="337" y="568"/>
                  </a:lnTo>
                  <a:lnTo>
                    <a:pt x="338" y="539"/>
                  </a:lnTo>
                  <a:lnTo>
                    <a:pt x="338" y="450"/>
                  </a:lnTo>
                  <a:lnTo>
                    <a:pt x="339" y="533"/>
                  </a:lnTo>
                  <a:lnTo>
                    <a:pt x="339" y="504"/>
                  </a:lnTo>
                  <a:lnTo>
                    <a:pt x="340" y="490"/>
                  </a:lnTo>
                  <a:lnTo>
                    <a:pt x="340" y="486"/>
                  </a:lnTo>
                  <a:lnTo>
                    <a:pt x="341" y="516"/>
                  </a:lnTo>
                  <a:lnTo>
                    <a:pt x="341" y="577"/>
                  </a:lnTo>
                  <a:lnTo>
                    <a:pt x="342" y="468"/>
                  </a:lnTo>
                  <a:lnTo>
                    <a:pt x="342" y="431"/>
                  </a:lnTo>
                  <a:lnTo>
                    <a:pt x="343" y="533"/>
                  </a:lnTo>
                  <a:lnTo>
                    <a:pt x="343" y="574"/>
                  </a:lnTo>
                  <a:lnTo>
                    <a:pt x="344" y="488"/>
                  </a:lnTo>
                  <a:lnTo>
                    <a:pt x="344" y="455"/>
                  </a:lnTo>
                  <a:lnTo>
                    <a:pt x="345" y="516"/>
                  </a:lnTo>
                  <a:lnTo>
                    <a:pt x="345" y="537"/>
                  </a:lnTo>
                  <a:lnTo>
                    <a:pt x="346" y="512"/>
                  </a:lnTo>
                  <a:lnTo>
                    <a:pt x="346" y="476"/>
                  </a:lnTo>
                  <a:lnTo>
                    <a:pt x="347" y="489"/>
                  </a:lnTo>
                  <a:lnTo>
                    <a:pt x="347" y="500"/>
                  </a:lnTo>
                  <a:lnTo>
                    <a:pt x="347" y="551"/>
                  </a:lnTo>
                  <a:lnTo>
                    <a:pt x="348" y="536"/>
                  </a:lnTo>
                  <a:lnTo>
                    <a:pt x="349" y="447"/>
                  </a:lnTo>
                  <a:lnTo>
                    <a:pt x="349" y="484"/>
                  </a:lnTo>
                  <a:lnTo>
                    <a:pt x="349" y="525"/>
                  </a:lnTo>
                  <a:lnTo>
                    <a:pt x="350" y="536"/>
                  </a:lnTo>
                  <a:lnTo>
                    <a:pt x="351" y="500"/>
                  </a:lnTo>
                  <a:lnTo>
                    <a:pt x="351" y="469"/>
                  </a:lnTo>
                  <a:lnTo>
                    <a:pt x="351" y="528"/>
                  </a:lnTo>
                  <a:lnTo>
                    <a:pt x="352" y="520"/>
                  </a:lnTo>
                  <a:lnTo>
                    <a:pt x="353" y="479"/>
                  </a:lnTo>
                  <a:lnTo>
                    <a:pt x="353" y="505"/>
                  </a:lnTo>
                  <a:lnTo>
                    <a:pt x="353" y="529"/>
                  </a:lnTo>
                  <a:lnTo>
                    <a:pt x="354" y="506"/>
                  </a:lnTo>
                  <a:lnTo>
                    <a:pt x="355" y="488"/>
                  </a:lnTo>
                  <a:lnTo>
                    <a:pt x="355" y="494"/>
                  </a:lnTo>
                  <a:lnTo>
                    <a:pt x="355" y="501"/>
                  </a:lnTo>
                  <a:lnTo>
                    <a:pt x="356" y="543"/>
                  </a:lnTo>
                  <a:lnTo>
                    <a:pt x="357" y="520"/>
                  </a:lnTo>
                  <a:lnTo>
                    <a:pt x="357" y="450"/>
                  </a:lnTo>
                  <a:lnTo>
                    <a:pt x="357" y="514"/>
                  </a:lnTo>
                  <a:lnTo>
                    <a:pt x="358" y="537"/>
                  </a:lnTo>
                  <a:lnTo>
                    <a:pt x="359" y="488"/>
                  </a:lnTo>
                  <a:lnTo>
                    <a:pt x="359" y="502"/>
                  </a:lnTo>
                  <a:lnTo>
                    <a:pt x="359" y="486"/>
                  </a:lnTo>
                  <a:lnTo>
                    <a:pt x="360" y="521"/>
                  </a:lnTo>
                  <a:lnTo>
                    <a:pt x="361" y="545"/>
                  </a:lnTo>
                  <a:lnTo>
                    <a:pt x="361" y="482"/>
                  </a:lnTo>
                  <a:lnTo>
                    <a:pt x="361" y="480"/>
                  </a:lnTo>
                  <a:lnTo>
                    <a:pt x="362" y="512"/>
                  </a:lnTo>
                  <a:lnTo>
                    <a:pt x="363" y="511"/>
                  </a:lnTo>
                  <a:lnTo>
                    <a:pt x="363" y="505"/>
                  </a:lnTo>
                  <a:lnTo>
                    <a:pt x="363" y="525"/>
                  </a:lnTo>
                  <a:lnTo>
                    <a:pt x="364" y="495"/>
                  </a:lnTo>
                  <a:lnTo>
                    <a:pt x="365" y="478"/>
                  </a:lnTo>
                  <a:lnTo>
                    <a:pt x="365" y="531"/>
                  </a:lnTo>
                  <a:lnTo>
                    <a:pt x="365" y="516"/>
                  </a:lnTo>
                  <a:lnTo>
                    <a:pt x="366" y="481"/>
                  </a:lnTo>
                  <a:lnTo>
                    <a:pt x="367" y="504"/>
                  </a:lnTo>
                  <a:lnTo>
                    <a:pt x="367" y="529"/>
                  </a:lnTo>
                  <a:lnTo>
                    <a:pt x="367" y="500"/>
                  </a:lnTo>
                  <a:lnTo>
                    <a:pt x="368" y="470"/>
                  </a:lnTo>
                  <a:lnTo>
                    <a:pt x="369" y="534"/>
                  </a:lnTo>
                  <a:lnTo>
                    <a:pt x="369" y="544"/>
                  </a:lnTo>
                  <a:lnTo>
                    <a:pt x="369" y="463"/>
                  </a:lnTo>
                  <a:lnTo>
                    <a:pt x="370" y="472"/>
                  </a:lnTo>
                  <a:lnTo>
                    <a:pt x="371" y="553"/>
                  </a:lnTo>
                  <a:lnTo>
                    <a:pt x="371" y="524"/>
                  </a:lnTo>
                  <a:lnTo>
                    <a:pt x="371" y="439"/>
                  </a:lnTo>
                  <a:lnTo>
                    <a:pt x="372" y="496"/>
                  </a:lnTo>
                  <a:lnTo>
                    <a:pt x="372" y="576"/>
                  </a:lnTo>
                  <a:lnTo>
                    <a:pt x="373" y="541"/>
                  </a:lnTo>
                  <a:lnTo>
                    <a:pt x="373" y="451"/>
                  </a:lnTo>
                  <a:lnTo>
                    <a:pt x="374" y="464"/>
                  </a:lnTo>
                  <a:lnTo>
                    <a:pt x="374" y="526"/>
                  </a:lnTo>
                  <a:lnTo>
                    <a:pt x="375" y="524"/>
                  </a:lnTo>
                  <a:lnTo>
                    <a:pt x="375" y="501"/>
                  </a:lnTo>
                  <a:lnTo>
                    <a:pt x="376" y="506"/>
                  </a:lnTo>
                  <a:lnTo>
                    <a:pt x="376" y="507"/>
                  </a:lnTo>
                  <a:lnTo>
                    <a:pt x="377" y="502"/>
                  </a:lnTo>
                  <a:lnTo>
                    <a:pt x="377" y="506"/>
                  </a:lnTo>
                  <a:lnTo>
                    <a:pt x="378" y="510"/>
                  </a:lnTo>
                  <a:lnTo>
                    <a:pt x="378" y="500"/>
                  </a:lnTo>
                  <a:lnTo>
                    <a:pt x="379" y="499"/>
                  </a:lnTo>
                  <a:lnTo>
                    <a:pt x="379" y="514"/>
                  </a:lnTo>
                  <a:lnTo>
                    <a:pt x="380" y="497"/>
                  </a:lnTo>
                  <a:lnTo>
                    <a:pt x="380" y="489"/>
                  </a:lnTo>
                  <a:lnTo>
                    <a:pt x="381" y="531"/>
                  </a:lnTo>
                  <a:lnTo>
                    <a:pt x="381" y="530"/>
                  </a:lnTo>
                  <a:lnTo>
                    <a:pt x="382" y="488"/>
                  </a:lnTo>
                  <a:lnTo>
                    <a:pt x="382" y="484"/>
                  </a:lnTo>
                  <a:lnTo>
                    <a:pt x="383" y="493"/>
                  </a:lnTo>
                  <a:lnTo>
                    <a:pt x="383" y="514"/>
                  </a:lnTo>
                  <a:lnTo>
                    <a:pt x="384" y="535"/>
                  </a:lnTo>
                  <a:lnTo>
                    <a:pt x="384" y="498"/>
                  </a:lnTo>
                  <a:lnTo>
                    <a:pt x="385" y="477"/>
                  </a:lnTo>
                  <a:lnTo>
                    <a:pt x="385" y="520"/>
                  </a:lnTo>
                  <a:lnTo>
                    <a:pt x="386" y="529"/>
                  </a:lnTo>
                  <a:lnTo>
                    <a:pt x="386" y="491"/>
                  </a:lnTo>
                  <a:lnTo>
                    <a:pt x="387" y="494"/>
                  </a:lnTo>
                  <a:lnTo>
                    <a:pt x="387" y="512"/>
                  </a:lnTo>
                  <a:lnTo>
                    <a:pt x="388" y="496"/>
                  </a:lnTo>
                  <a:lnTo>
                    <a:pt x="388" y="506"/>
                  </a:lnTo>
                  <a:lnTo>
                    <a:pt x="389" y="525"/>
                  </a:lnTo>
                  <a:lnTo>
                    <a:pt x="389" y="502"/>
                  </a:lnTo>
                  <a:lnTo>
                    <a:pt x="390" y="496"/>
                  </a:lnTo>
                  <a:lnTo>
                    <a:pt x="390" y="503"/>
                  </a:lnTo>
                  <a:lnTo>
                    <a:pt x="391" y="502"/>
                  </a:lnTo>
                  <a:lnTo>
                    <a:pt x="391" y="517"/>
                  </a:lnTo>
                  <a:lnTo>
                    <a:pt x="392" y="509"/>
                  </a:lnTo>
                  <a:lnTo>
                    <a:pt x="392" y="492"/>
                  </a:lnTo>
                  <a:lnTo>
                    <a:pt x="393" y="504"/>
                  </a:lnTo>
                  <a:lnTo>
                    <a:pt x="393" y="510"/>
                  </a:lnTo>
                  <a:lnTo>
                    <a:pt x="394" y="510"/>
                  </a:lnTo>
                  <a:lnTo>
                    <a:pt x="394" y="514"/>
                  </a:lnTo>
                  <a:lnTo>
                    <a:pt x="395" y="498"/>
                  </a:lnTo>
                  <a:lnTo>
                    <a:pt x="395" y="488"/>
                  </a:lnTo>
                  <a:lnTo>
                    <a:pt x="396" y="517"/>
                  </a:lnTo>
                  <a:lnTo>
                    <a:pt x="396" y="515"/>
                  </a:lnTo>
                  <a:lnTo>
                    <a:pt x="397" y="480"/>
                  </a:lnTo>
                  <a:lnTo>
                    <a:pt x="397" y="512"/>
                  </a:lnTo>
                  <a:lnTo>
                    <a:pt x="398" y="540"/>
                  </a:lnTo>
                  <a:lnTo>
                    <a:pt x="398" y="496"/>
                  </a:lnTo>
                  <a:lnTo>
                    <a:pt x="399" y="478"/>
                  </a:lnTo>
                  <a:lnTo>
                    <a:pt x="399" y="505"/>
                  </a:lnTo>
                  <a:lnTo>
                    <a:pt x="400" y="523"/>
                  </a:lnTo>
                  <a:lnTo>
                    <a:pt x="400" y="508"/>
                  </a:lnTo>
                  <a:lnTo>
                    <a:pt x="401" y="481"/>
                  </a:lnTo>
                  <a:lnTo>
                    <a:pt x="401" y="514"/>
                  </a:lnTo>
                  <a:lnTo>
                    <a:pt x="402" y="540"/>
                  </a:lnTo>
                  <a:lnTo>
                    <a:pt x="402" y="484"/>
                  </a:lnTo>
                  <a:lnTo>
                    <a:pt x="403" y="471"/>
                  </a:lnTo>
                  <a:lnTo>
                    <a:pt x="403" y="524"/>
                  </a:lnTo>
                  <a:lnTo>
                    <a:pt x="404" y="528"/>
                  </a:lnTo>
                  <a:lnTo>
                    <a:pt x="404" y="502"/>
                  </a:lnTo>
                  <a:lnTo>
                    <a:pt x="405" y="493"/>
                  </a:lnTo>
                  <a:lnTo>
                    <a:pt x="405" y="491"/>
                  </a:lnTo>
                  <a:lnTo>
                    <a:pt x="406" y="512"/>
                  </a:lnTo>
                  <a:lnTo>
                    <a:pt x="406" y="532"/>
                  </a:lnTo>
                  <a:lnTo>
                    <a:pt x="407" y="506"/>
                  </a:lnTo>
                  <a:lnTo>
                    <a:pt x="407" y="482"/>
                  </a:lnTo>
                  <a:lnTo>
                    <a:pt x="408" y="500"/>
                  </a:lnTo>
                  <a:lnTo>
                    <a:pt x="408" y="512"/>
                  </a:lnTo>
                  <a:lnTo>
                    <a:pt x="409" y="500"/>
                  </a:lnTo>
                  <a:lnTo>
                    <a:pt x="409" y="516"/>
                  </a:lnTo>
                  <a:lnTo>
                    <a:pt x="409" y="520"/>
                  </a:lnTo>
                  <a:lnTo>
                    <a:pt x="410" y="485"/>
                  </a:lnTo>
                  <a:lnTo>
                    <a:pt x="411" y="499"/>
                  </a:lnTo>
                  <a:lnTo>
                    <a:pt x="411" y="528"/>
                  </a:lnTo>
                  <a:lnTo>
                    <a:pt x="411" y="495"/>
                  </a:lnTo>
                  <a:lnTo>
                    <a:pt x="412" y="488"/>
                  </a:lnTo>
                  <a:lnTo>
                    <a:pt x="413" y="526"/>
                  </a:lnTo>
                  <a:lnTo>
                    <a:pt x="413" y="510"/>
                  </a:lnTo>
                  <a:lnTo>
                    <a:pt x="413" y="477"/>
                  </a:lnTo>
                  <a:lnTo>
                    <a:pt x="414" y="514"/>
                  </a:lnTo>
                  <a:lnTo>
                    <a:pt x="415" y="536"/>
                  </a:lnTo>
                  <a:lnTo>
                    <a:pt x="415" y="492"/>
                  </a:lnTo>
                  <a:lnTo>
                    <a:pt x="415" y="486"/>
                  </a:lnTo>
                  <a:lnTo>
                    <a:pt x="416" y="509"/>
                  </a:lnTo>
                  <a:lnTo>
                    <a:pt x="417" y="505"/>
                  </a:lnTo>
                  <a:lnTo>
                    <a:pt x="417" y="518"/>
                  </a:lnTo>
                  <a:lnTo>
                    <a:pt x="417" y="520"/>
                  </a:lnTo>
                  <a:lnTo>
                    <a:pt x="418" y="481"/>
                  </a:lnTo>
                  <a:lnTo>
                    <a:pt x="419" y="488"/>
                  </a:lnTo>
                  <a:lnTo>
                    <a:pt x="419" y="533"/>
                  </a:lnTo>
                  <a:lnTo>
                    <a:pt x="419" y="526"/>
                  </a:lnTo>
                  <a:lnTo>
                    <a:pt x="420" y="486"/>
                  </a:lnTo>
                  <a:lnTo>
                    <a:pt x="421" y="470"/>
                  </a:lnTo>
                  <a:lnTo>
                    <a:pt x="421" y="508"/>
                  </a:lnTo>
                  <a:lnTo>
                    <a:pt x="421" y="547"/>
                  </a:lnTo>
                  <a:lnTo>
                    <a:pt x="422" y="509"/>
                  </a:lnTo>
                  <a:lnTo>
                    <a:pt x="423" y="476"/>
                  </a:lnTo>
                  <a:lnTo>
                    <a:pt x="423" y="513"/>
                  </a:lnTo>
                  <a:lnTo>
                    <a:pt x="423" y="520"/>
                  </a:lnTo>
                  <a:lnTo>
                    <a:pt x="424" y="486"/>
                  </a:lnTo>
                  <a:lnTo>
                    <a:pt x="425" y="496"/>
                  </a:lnTo>
                  <a:lnTo>
                    <a:pt x="425" y="520"/>
                  </a:lnTo>
                  <a:lnTo>
                    <a:pt x="425" y="510"/>
                  </a:lnTo>
                  <a:lnTo>
                    <a:pt x="426" y="505"/>
                  </a:lnTo>
                  <a:lnTo>
                    <a:pt x="427" y="509"/>
                  </a:lnTo>
                  <a:lnTo>
                    <a:pt x="427" y="494"/>
                  </a:lnTo>
                  <a:lnTo>
                    <a:pt x="427" y="489"/>
                  </a:lnTo>
                  <a:lnTo>
                    <a:pt x="428" y="527"/>
                  </a:lnTo>
                  <a:lnTo>
                    <a:pt x="429" y="532"/>
                  </a:lnTo>
                  <a:lnTo>
                    <a:pt x="429" y="467"/>
                  </a:lnTo>
                  <a:lnTo>
                    <a:pt x="429" y="480"/>
                  </a:lnTo>
                  <a:lnTo>
                    <a:pt x="430" y="550"/>
                  </a:lnTo>
                  <a:lnTo>
                    <a:pt x="431" y="516"/>
                  </a:lnTo>
                  <a:lnTo>
                    <a:pt x="431" y="480"/>
                  </a:lnTo>
                  <a:lnTo>
                    <a:pt x="431" y="513"/>
                  </a:lnTo>
                  <a:lnTo>
                    <a:pt x="432" y="497"/>
                  </a:lnTo>
                  <a:lnTo>
                    <a:pt x="433" y="495"/>
                  </a:lnTo>
                  <a:lnTo>
                    <a:pt x="433" y="532"/>
                  </a:lnTo>
                  <a:lnTo>
                    <a:pt x="433" y="500"/>
                  </a:lnTo>
                  <a:lnTo>
                    <a:pt x="434" y="483"/>
                  </a:lnTo>
                  <a:lnTo>
                    <a:pt x="434" y="520"/>
                  </a:lnTo>
                  <a:lnTo>
                    <a:pt x="435" y="518"/>
                  </a:lnTo>
                  <a:lnTo>
                    <a:pt x="435" y="502"/>
                  </a:lnTo>
                  <a:lnTo>
                    <a:pt x="436" y="499"/>
                  </a:lnTo>
                  <a:lnTo>
                    <a:pt x="436" y="490"/>
                  </a:lnTo>
                  <a:lnTo>
                    <a:pt x="437" y="510"/>
                  </a:lnTo>
                  <a:lnTo>
                    <a:pt x="438" y="532"/>
                  </a:lnTo>
                  <a:lnTo>
                    <a:pt x="438" y="494"/>
                  </a:lnTo>
                  <a:lnTo>
                    <a:pt x="438" y="473"/>
                  </a:lnTo>
                  <a:lnTo>
                    <a:pt x="439" y="532"/>
                  </a:lnTo>
                  <a:lnTo>
                    <a:pt x="440" y="535"/>
                  </a:lnTo>
                  <a:lnTo>
                    <a:pt x="440" y="461"/>
                  </a:lnTo>
                  <a:lnTo>
                    <a:pt x="440" y="488"/>
                  </a:lnTo>
                  <a:lnTo>
                    <a:pt x="441" y="554"/>
                  </a:lnTo>
                  <a:lnTo>
                    <a:pt x="442" y="507"/>
                  </a:lnTo>
                  <a:lnTo>
                    <a:pt x="442" y="469"/>
                  </a:lnTo>
                  <a:lnTo>
                    <a:pt x="442" y="505"/>
                  </a:lnTo>
                  <a:lnTo>
                    <a:pt x="443" y="524"/>
                  </a:lnTo>
                  <a:lnTo>
                    <a:pt x="444" y="520"/>
                  </a:lnTo>
                  <a:lnTo>
                    <a:pt x="444" y="498"/>
                  </a:lnTo>
                  <a:lnTo>
                    <a:pt x="444" y="479"/>
                  </a:lnTo>
                  <a:lnTo>
                    <a:pt x="445" y="507"/>
                  </a:lnTo>
                  <a:lnTo>
                    <a:pt x="446" y="524"/>
                  </a:lnTo>
                  <a:lnTo>
                    <a:pt x="446" y="500"/>
                  </a:lnTo>
                  <a:lnTo>
                    <a:pt x="446" y="499"/>
                  </a:lnTo>
                  <a:lnTo>
                    <a:pt x="447" y="518"/>
                  </a:lnTo>
                  <a:lnTo>
                    <a:pt x="448" y="510"/>
                  </a:lnTo>
                  <a:lnTo>
                    <a:pt x="448" y="498"/>
                  </a:lnTo>
                  <a:lnTo>
                    <a:pt x="448" y="496"/>
                  </a:lnTo>
                  <a:lnTo>
                    <a:pt x="449" y="492"/>
                  </a:lnTo>
                  <a:lnTo>
                    <a:pt x="450" y="518"/>
                  </a:lnTo>
                  <a:lnTo>
                    <a:pt x="450" y="539"/>
                  </a:lnTo>
                  <a:lnTo>
                    <a:pt x="450" y="484"/>
                  </a:lnTo>
                  <a:lnTo>
                    <a:pt x="451" y="464"/>
                  </a:lnTo>
                  <a:lnTo>
                    <a:pt x="452" y="539"/>
                  </a:lnTo>
                  <a:lnTo>
                    <a:pt x="452" y="537"/>
                  </a:lnTo>
                  <a:lnTo>
                    <a:pt x="452" y="465"/>
                  </a:lnTo>
                  <a:lnTo>
                    <a:pt x="453" y="494"/>
                  </a:lnTo>
                  <a:lnTo>
                    <a:pt x="454" y="542"/>
                  </a:lnTo>
                  <a:lnTo>
                    <a:pt x="454" y="500"/>
                  </a:lnTo>
                  <a:lnTo>
                    <a:pt x="454" y="473"/>
                  </a:lnTo>
                  <a:lnTo>
                    <a:pt x="455" y="514"/>
                  </a:lnTo>
                  <a:lnTo>
                    <a:pt x="456" y="540"/>
                  </a:lnTo>
                  <a:lnTo>
                    <a:pt x="456" y="502"/>
                  </a:lnTo>
                  <a:lnTo>
                    <a:pt x="456" y="472"/>
                  </a:lnTo>
                  <a:lnTo>
                    <a:pt x="457" y="509"/>
                  </a:lnTo>
                  <a:lnTo>
                    <a:pt x="458" y="526"/>
                  </a:lnTo>
                  <a:lnTo>
                    <a:pt x="458" y="484"/>
                  </a:lnTo>
                  <a:lnTo>
                    <a:pt x="458" y="498"/>
                  </a:lnTo>
                  <a:lnTo>
                    <a:pt x="459" y="545"/>
                  </a:lnTo>
                  <a:lnTo>
                    <a:pt x="459" y="502"/>
                  </a:lnTo>
                  <a:lnTo>
                    <a:pt x="460" y="469"/>
                  </a:lnTo>
                  <a:lnTo>
                    <a:pt x="460" y="523"/>
                  </a:lnTo>
                  <a:lnTo>
                    <a:pt x="461" y="521"/>
                  </a:lnTo>
                  <a:lnTo>
                    <a:pt x="461" y="472"/>
                  </a:lnTo>
                  <a:lnTo>
                    <a:pt x="462" y="503"/>
                  </a:lnTo>
                  <a:lnTo>
                    <a:pt x="462" y="539"/>
                  </a:lnTo>
                  <a:lnTo>
                    <a:pt x="463" y="511"/>
                  </a:lnTo>
                  <a:lnTo>
                    <a:pt x="463" y="486"/>
                  </a:lnTo>
                  <a:lnTo>
                    <a:pt x="464" y="486"/>
                  </a:lnTo>
                  <a:lnTo>
                    <a:pt x="464" y="508"/>
                  </a:lnTo>
                  <a:lnTo>
                    <a:pt x="465" y="538"/>
                  </a:lnTo>
                  <a:lnTo>
                    <a:pt x="465" y="509"/>
                  </a:lnTo>
                  <a:lnTo>
                    <a:pt x="466" y="468"/>
                  </a:lnTo>
                  <a:lnTo>
                    <a:pt x="466" y="506"/>
                  </a:lnTo>
                  <a:lnTo>
                    <a:pt x="467" y="537"/>
                  </a:lnTo>
                  <a:lnTo>
                    <a:pt x="467" y="499"/>
                  </a:lnTo>
                  <a:lnTo>
                    <a:pt x="468" y="481"/>
                  </a:lnTo>
                  <a:lnTo>
                    <a:pt x="468" y="516"/>
                  </a:lnTo>
                  <a:lnTo>
                    <a:pt x="469" y="533"/>
                  </a:lnTo>
                  <a:lnTo>
                    <a:pt x="469" y="496"/>
                  </a:lnTo>
                  <a:lnTo>
                    <a:pt x="470" y="476"/>
                  </a:lnTo>
                  <a:lnTo>
                    <a:pt x="470" y="509"/>
                  </a:lnTo>
                  <a:lnTo>
                    <a:pt x="471" y="501"/>
                  </a:lnTo>
                  <a:lnTo>
                    <a:pt x="471" y="493"/>
                  </a:lnTo>
                  <a:lnTo>
                    <a:pt x="472" y="564"/>
                  </a:lnTo>
                  <a:lnTo>
                    <a:pt x="472" y="536"/>
                  </a:lnTo>
                  <a:lnTo>
                    <a:pt x="473" y="430"/>
                  </a:lnTo>
                  <a:lnTo>
                    <a:pt x="473" y="475"/>
                  </a:lnTo>
                  <a:lnTo>
                    <a:pt x="474" y="542"/>
                  </a:lnTo>
                  <a:lnTo>
                    <a:pt x="474" y="513"/>
                  </a:lnTo>
                  <a:lnTo>
                    <a:pt x="475" y="511"/>
                  </a:lnTo>
                  <a:lnTo>
                    <a:pt x="475" y="514"/>
                  </a:lnTo>
                  <a:lnTo>
                    <a:pt x="476" y="487"/>
                  </a:lnTo>
                  <a:lnTo>
                    <a:pt x="476" y="490"/>
                  </a:lnTo>
                  <a:lnTo>
                    <a:pt x="477" y="522"/>
                  </a:lnTo>
                  <a:lnTo>
                    <a:pt x="477" y="534"/>
                  </a:lnTo>
                  <a:lnTo>
                    <a:pt x="478" y="490"/>
                  </a:lnTo>
                  <a:lnTo>
                    <a:pt x="478" y="467"/>
                  </a:lnTo>
                  <a:lnTo>
                    <a:pt x="479" y="522"/>
                  </a:lnTo>
                  <a:lnTo>
                    <a:pt x="479" y="529"/>
                  </a:lnTo>
                  <a:lnTo>
                    <a:pt x="480" y="484"/>
                  </a:lnTo>
                  <a:lnTo>
                    <a:pt x="480" y="506"/>
                  </a:lnTo>
                  <a:lnTo>
                    <a:pt x="481" y="532"/>
                  </a:lnTo>
                  <a:lnTo>
                    <a:pt x="481" y="503"/>
                  </a:lnTo>
                  <a:lnTo>
                    <a:pt x="482" y="495"/>
                  </a:lnTo>
                  <a:lnTo>
                    <a:pt x="482" y="493"/>
                  </a:lnTo>
                  <a:lnTo>
                    <a:pt x="483" y="469"/>
                  </a:lnTo>
                  <a:lnTo>
                    <a:pt x="483" y="516"/>
                  </a:lnTo>
                  <a:lnTo>
                    <a:pt x="484" y="581"/>
                  </a:lnTo>
                  <a:lnTo>
                    <a:pt x="484" y="511"/>
                  </a:lnTo>
                  <a:lnTo>
                    <a:pt x="485" y="430"/>
                  </a:lnTo>
                  <a:lnTo>
                    <a:pt x="485" y="489"/>
                  </a:lnTo>
                  <a:lnTo>
                    <a:pt x="486" y="552"/>
                  </a:lnTo>
                  <a:lnTo>
                    <a:pt x="486" y="533"/>
                  </a:lnTo>
                  <a:lnTo>
                    <a:pt x="487" y="486"/>
                  </a:lnTo>
                  <a:lnTo>
                    <a:pt x="487" y="459"/>
                  </a:lnTo>
                  <a:lnTo>
                    <a:pt x="488" y="514"/>
                  </a:lnTo>
                  <a:lnTo>
                    <a:pt x="488" y="564"/>
                  </a:lnTo>
                  <a:lnTo>
                    <a:pt x="489" y="494"/>
                  </a:lnTo>
                  <a:lnTo>
                    <a:pt x="489" y="452"/>
                  </a:lnTo>
                  <a:lnTo>
                    <a:pt x="490" y="516"/>
                  </a:lnTo>
                  <a:lnTo>
                    <a:pt x="490" y="544"/>
                  </a:lnTo>
                  <a:lnTo>
                    <a:pt x="491" y="504"/>
                  </a:lnTo>
                  <a:lnTo>
                    <a:pt x="491" y="480"/>
                  </a:lnTo>
                  <a:lnTo>
                    <a:pt x="492" y="500"/>
                  </a:lnTo>
                  <a:lnTo>
                    <a:pt x="492" y="510"/>
                  </a:lnTo>
                  <a:lnTo>
                    <a:pt x="493" y="502"/>
                  </a:lnTo>
                  <a:lnTo>
                    <a:pt x="493" y="531"/>
                  </a:lnTo>
                  <a:lnTo>
                    <a:pt x="494" y="518"/>
                  </a:lnTo>
                  <a:lnTo>
                    <a:pt x="494" y="459"/>
                  </a:lnTo>
                  <a:lnTo>
                    <a:pt x="495" y="503"/>
                  </a:lnTo>
                  <a:lnTo>
                    <a:pt x="495" y="546"/>
                  </a:lnTo>
                  <a:lnTo>
                    <a:pt x="496" y="477"/>
                  </a:lnTo>
                  <a:lnTo>
                    <a:pt x="496" y="480"/>
                  </a:lnTo>
                  <a:lnTo>
                    <a:pt x="496" y="554"/>
                  </a:lnTo>
                  <a:lnTo>
                    <a:pt x="497" y="520"/>
                  </a:lnTo>
                  <a:lnTo>
                    <a:pt x="498" y="467"/>
                  </a:lnTo>
                  <a:lnTo>
                    <a:pt x="498" y="506"/>
                  </a:lnTo>
                  <a:lnTo>
                    <a:pt x="498" y="520"/>
                  </a:lnTo>
                  <a:lnTo>
                    <a:pt x="499" y="486"/>
                  </a:lnTo>
                  <a:lnTo>
                    <a:pt x="500" y="508"/>
                  </a:lnTo>
                  <a:lnTo>
                    <a:pt x="500" y="529"/>
                  </a:lnTo>
                  <a:lnTo>
                    <a:pt x="500" y="499"/>
                  </a:lnTo>
                  <a:lnTo>
                    <a:pt x="501" y="496"/>
                  </a:lnTo>
                  <a:lnTo>
                    <a:pt x="502" y="500"/>
                  </a:lnTo>
                  <a:lnTo>
                    <a:pt x="502" y="500"/>
                  </a:lnTo>
                  <a:lnTo>
                    <a:pt x="502" y="534"/>
                  </a:lnTo>
                  <a:lnTo>
                    <a:pt x="503" y="511"/>
                  </a:lnTo>
                  <a:lnTo>
                    <a:pt x="504" y="459"/>
                  </a:lnTo>
                  <a:lnTo>
                    <a:pt x="504" y="512"/>
                  </a:lnTo>
                  <a:lnTo>
                    <a:pt x="504" y="545"/>
                  </a:lnTo>
                  <a:lnTo>
                    <a:pt x="505" y="484"/>
                  </a:lnTo>
                  <a:lnTo>
                    <a:pt x="506" y="500"/>
                  </a:lnTo>
                  <a:lnTo>
                    <a:pt x="506" y="534"/>
                  </a:lnTo>
                  <a:lnTo>
                    <a:pt x="506" y="472"/>
                  </a:lnTo>
                  <a:lnTo>
                    <a:pt x="507" y="487"/>
                  </a:lnTo>
                  <a:lnTo>
                    <a:pt x="508" y="560"/>
                  </a:lnTo>
                  <a:lnTo>
                    <a:pt x="508" y="499"/>
                  </a:lnTo>
                  <a:lnTo>
                    <a:pt x="508" y="443"/>
                  </a:lnTo>
                  <a:lnTo>
                    <a:pt x="509" y="525"/>
                  </a:lnTo>
                  <a:lnTo>
                    <a:pt x="510" y="569"/>
                  </a:lnTo>
                  <a:lnTo>
                    <a:pt x="510" y="497"/>
                  </a:lnTo>
                  <a:lnTo>
                    <a:pt x="510" y="451"/>
                  </a:lnTo>
                  <a:lnTo>
                    <a:pt x="511" y="504"/>
                  </a:lnTo>
                  <a:lnTo>
                    <a:pt x="512" y="540"/>
                  </a:lnTo>
                  <a:lnTo>
                    <a:pt x="512" y="498"/>
                  </a:lnTo>
                  <a:lnTo>
                    <a:pt x="512" y="497"/>
                  </a:lnTo>
                  <a:lnTo>
                    <a:pt x="513" y="522"/>
                  </a:lnTo>
                  <a:lnTo>
                    <a:pt x="514" y="493"/>
                  </a:lnTo>
                  <a:lnTo>
                    <a:pt x="514" y="489"/>
                  </a:lnTo>
                  <a:lnTo>
                    <a:pt x="514" y="524"/>
                  </a:lnTo>
                  <a:lnTo>
                    <a:pt x="515" y="520"/>
                  </a:lnTo>
                  <a:lnTo>
                    <a:pt x="516" y="497"/>
                  </a:lnTo>
                  <a:lnTo>
                    <a:pt x="516" y="490"/>
                  </a:lnTo>
                  <a:lnTo>
                    <a:pt x="516" y="496"/>
                  </a:lnTo>
                  <a:lnTo>
                    <a:pt x="517" y="511"/>
                  </a:lnTo>
                  <a:lnTo>
                    <a:pt x="518" y="534"/>
                  </a:lnTo>
                  <a:lnTo>
                    <a:pt x="518" y="513"/>
                  </a:lnTo>
                  <a:lnTo>
                    <a:pt x="518" y="470"/>
                  </a:lnTo>
                  <a:lnTo>
                    <a:pt x="519" y="500"/>
                  </a:lnTo>
                  <a:lnTo>
                    <a:pt x="520" y="533"/>
                  </a:lnTo>
                  <a:lnTo>
                    <a:pt x="520" y="499"/>
                  </a:lnTo>
                  <a:lnTo>
                    <a:pt x="520" y="482"/>
                  </a:lnTo>
                  <a:lnTo>
                    <a:pt x="521" y="502"/>
                  </a:lnTo>
                  <a:lnTo>
                    <a:pt x="521" y="522"/>
                  </a:lnTo>
                  <a:lnTo>
                    <a:pt x="522" y="526"/>
                  </a:lnTo>
                  <a:lnTo>
                    <a:pt x="522" y="517"/>
                  </a:lnTo>
                  <a:lnTo>
                    <a:pt x="523" y="498"/>
                  </a:lnTo>
                  <a:lnTo>
                    <a:pt x="523" y="462"/>
                  </a:lnTo>
                  <a:lnTo>
                    <a:pt x="524" y="486"/>
                  </a:lnTo>
                  <a:lnTo>
                    <a:pt x="524" y="556"/>
                  </a:lnTo>
                  <a:lnTo>
                    <a:pt x="525" y="521"/>
                  </a:lnTo>
                  <a:lnTo>
                    <a:pt x="525" y="464"/>
                  </a:lnTo>
                  <a:lnTo>
                    <a:pt x="526" y="511"/>
                  </a:lnTo>
                  <a:lnTo>
                    <a:pt x="526" y="526"/>
                  </a:lnTo>
                  <a:lnTo>
                    <a:pt x="527" y="495"/>
                  </a:lnTo>
                  <a:lnTo>
                    <a:pt x="527" y="512"/>
                  </a:lnTo>
                  <a:lnTo>
                    <a:pt x="528" y="506"/>
                  </a:lnTo>
                  <a:lnTo>
                    <a:pt x="528" y="478"/>
                  </a:lnTo>
                  <a:lnTo>
                    <a:pt x="529" y="505"/>
                  </a:lnTo>
                  <a:lnTo>
                    <a:pt x="529" y="532"/>
                  </a:lnTo>
                  <a:lnTo>
                    <a:pt x="530" y="518"/>
                  </a:lnTo>
                  <a:lnTo>
                    <a:pt x="530" y="499"/>
                  </a:lnTo>
                  <a:lnTo>
                    <a:pt x="531" y="482"/>
                  </a:lnTo>
                  <a:lnTo>
                    <a:pt x="531" y="492"/>
                  </a:lnTo>
                  <a:lnTo>
                    <a:pt x="532" y="531"/>
                  </a:lnTo>
                  <a:lnTo>
                    <a:pt x="532" y="527"/>
                  </a:lnTo>
                  <a:lnTo>
                    <a:pt x="533" y="489"/>
                  </a:lnTo>
                  <a:lnTo>
                    <a:pt x="533" y="469"/>
                  </a:lnTo>
                  <a:lnTo>
                    <a:pt x="534" y="495"/>
                  </a:lnTo>
                  <a:lnTo>
                    <a:pt x="534" y="559"/>
                  </a:lnTo>
                  <a:lnTo>
                    <a:pt x="535" y="542"/>
                  </a:lnTo>
                  <a:lnTo>
                    <a:pt x="535" y="454"/>
                  </a:lnTo>
                  <a:lnTo>
                    <a:pt x="536" y="465"/>
                  </a:lnTo>
                  <a:lnTo>
                    <a:pt x="536" y="533"/>
                  </a:lnTo>
                  <a:lnTo>
                    <a:pt x="537" y="537"/>
                  </a:lnTo>
                  <a:lnTo>
                    <a:pt x="537" y="501"/>
                  </a:lnTo>
                  <a:lnTo>
                    <a:pt x="538" y="476"/>
                  </a:lnTo>
                  <a:lnTo>
                    <a:pt x="538" y="502"/>
                  </a:lnTo>
                  <a:lnTo>
                    <a:pt x="539" y="534"/>
                  </a:lnTo>
                  <a:lnTo>
                    <a:pt x="539" y="504"/>
                  </a:lnTo>
                  <a:lnTo>
                    <a:pt x="540" y="491"/>
                  </a:lnTo>
                  <a:lnTo>
                    <a:pt x="540" y="506"/>
                  </a:lnTo>
                  <a:lnTo>
                    <a:pt x="541" y="500"/>
                  </a:lnTo>
                  <a:lnTo>
                    <a:pt x="541" y="526"/>
                  </a:lnTo>
                  <a:lnTo>
                    <a:pt x="542" y="512"/>
                  </a:lnTo>
                  <a:lnTo>
                    <a:pt x="542" y="456"/>
                  </a:lnTo>
                  <a:lnTo>
                    <a:pt x="543" y="509"/>
                  </a:lnTo>
                  <a:lnTo>
                    <a:pt x="543" y="570"/>
                  </a:lnTo>
                  <a:lnTo>
                    <a:pt x="544" y="501"/>
                  </a:lnTo>
                  <a:lnTo>
                    <a:pt x="544" y="455"/>
                  </a:lnTo>
                  <a:lnTo>
                    <a:pt x="545" y="496"/>
                  </a:lnTo>
                  <a:lnTo>
                    <a:pt x="545" y="520"/>
                  </a:lnTo>
                  <a:lnTo>
                    <a:pt x="546" y="529"/>
                  </a:lnTo>
                  <a:lnTo>
                    <a:pt x="546" y="518"/>
                  </a:lnTo>
                  <a:lnTo>
                    <a:pt x="547" y="475"/>
                  </a:lnTo>
                  <a:lnTo>
                    <a:pt x="547" y="490"/>
                  </a:lnTo>
                  <a:lnTo>
                    <a:pt x="548" y="538"/>
                  </a:lnTo>
                  <a:lnTo>
                    <a:pt x="548" y="512"/>
                  </a:lnTo>
                  <a:lnTo>
                    <a:pt x="549" y="477"/>
                  </a:lnTo>
                  <a:lnTo>
                    <a:pt x="549" y="500"/>
                  </a:lnTo>
                  <a:lnTo>
                    <a:pt x="550" y="524"/>
                  </a:lnTo>
                  <a:lnTo>
                    <a:pt x="550" y="515"/>
                  </a:lnTo>
                  <a:lnTo>
                    <a:pt x="551" y="491"/>
                  </a:lnTo>
                  <a:lnTo>
                    <a:pt x="551" y="499"/>
                  </a:lnTo>
                  <a:lnTo>
                    <a:pt x="552" y="520"/>
                  </a:lnTo>
                  <a:lnTo>
                    <a:pt x="552" y="506"/>
                  </a:lnTo>
                  <a:lnTo>
                    <a:pt x="553" y="503"/>
                  </a:lnTo>
                  <a:lnTo>
                    <a:pt x="553" y="504"/>
                  </a:lnTo>
                  <a:lnTo>
                    <a:pt x="554" y="484"/>
                  </a:lnTo>
                  <a:lnTo>
                    <a:pt x="554" y="511"/>
                  </a:lnTo>
                  <a:lnTo>
                    <a:pt x="555" y="536"/>
                  </a:lnTo>
                  <a:lnTo>
                    <a:pt x="555" y="502"/>
                  </a:lnTo>
                  <a:lnTo>
                    <a:pt x="556" y="489"/>
                  </a:lnTo>
                  <a:lnTo>
                    <a:pt x="556" y="501"/>
                  </a:lnTo>
                  <a:lnTo>
                    <a:pt x="557" y="502"/>
                  </a:lnTo>
                  <a:lnTo>
                    <a:pt x="557" y="521"/>
                  </a:lnTo>
                  <a:lnTo>
                    <a:pt x="558" y="511"/>
                  </a:lnTo>
                  <a:lnTo>
                    <a:pt x="558" y="474"/>
                  </a:lnTo>
                  <a:lnTo>
                    <a:pt x="558" y="509"/>
                  </a:lnTo>
                  <a:lnTo>
                    <a:pt x="559" y="550"/>
                  </a:lnTo>
                  <a:lnTo>
                    <a:pt x="560" y="501"/>
                  </a:lnTo>
                  <a:lnTo>
                    <a:pt x="560" y="471"/>
                  </a:lnTo>
                  <a:lnTo>
                    <a:pt x="560" y="504"/>
                  </a:lnTo>
                  <a:lnTo>
                    <a:pt x="561" y="510"/>
                  </a:lnTo>
                  <a:lnTo>
                    <a:pt x="562" y="516"/>
                  </a:lnTo>
                  <a:lnTo>
                    <a:pt x="562" y="525"/>
                  </a:lnTo>
                  <a:lnTo>
                    <a:pt x="562" y="485"/>
                  </a:lnTo>
                  <a:lnTo>
                    <a:pt x="563" y="484"/>
                  </a:lnTo>
                  <a:lnTo>
                    <a:pt x="564" y="528"/>
                  </a:lnTo>
                  <a:lnTo>
                    <a:pt x="564" y="512"/>
                  </a:lnTo>
                  <a:lnTo>
                    <a:pt x="564" y="494"/>
                  </a:lnTo>
                  <a:lnTo>
                    <a:pt x="565" y="516"/>
                  </a:lnTo>
                  <a:lnTo>
                    <a:pt x="566" y="496"/>
                  </a:lnTo>
                  <a:lnTo>
                    <a:pt x="566" y="486"/>
                  </a:lnTo>
                  <a:lnTo>
                    <a:pt x="566" y="530"/>
                  </a:lnTo>
                  <a:lnTo>
                    <a:pt x="567" y="523"/>
                  </a:lnTo>
                  <a:lnTo>
                    <a:pt x="568" y="482"/>
                  </a:lnTo>
                  <a:lnTo>
                    <a:pt x="568" y="498"/>
                  </a:lnTo>
                  <a:lnTo>
                    <a:pt x="568" y="517"/>
                  </a:lnTo>
                  <a:lnTo>
                    <a:pt x="569" y="503"/>
                  </a:lnTo>
                  <a:lnTo>
                    <a:pt x="570" y="508"/>
                  </a:lnTo>
                  <a:lnTo>
                    <a:pt x="570" y="505"/>
                  </a:lnTo>
                  <a:lnTo>
                    <a:pt x="570" y="484"/>
                  </a:lnTo>
                  <a:lnTo>
                    <a:pt x="571" y="518"/>
                  </a:lnTo>
                  <a:lnTo>
                    <a:pt x="572" y="545"/>
                  </a:lnTo>
                  <a:lnTo>
                    <a:pt x="572" y="490"/>
                  </a:lnTo>
                  <a:lnTo>
                    <a:pt x="572" y="463"/>
                  </a:lnTo>
                  <a:lnTo>
                    <a:pt x="573" y="513"/>
                  </a:lnTo>
                  <a:lnTo>
                    <a:pt x="574" y="532"/>
                  </a:lnTo>
                  <a:lnTo>
                    <a:pt x="574" y="504"/>
                  </a:lnTo>
                  <a:lnTo>
                    <a:pt x="574" y="501"/>
                  </a:lnTo>
                  <a:lnTo>
                    <a:pt x="575" y="500"/>
                  </a:lnTo>
                  <a:lnTo>
                    <a:pt x="576" y="491"/>
                  </a:lnTo>
                  <a:lnTo>
                    <a:pt x="576" y="517"/>
                  </a:lnTo>
                  <a:lnTo>
                    <a:pt x="576" y="526"/>
                  </a:lnTo>
                  <a:lnTo>
                    <a:pt x="577" y="489"/>
                  </a:lnTo>
                  <a:lnTo>
                    <a:pt x="578" y="491"/>
                  </a:lnTo>
                  <a:lnTo>
                    <a:pt x="578" y="522"/>
                  </a:lnTo>
                  <a:lnTo>
                    <a:pt x="578" y="508"/>
                  </a:lnTo>
                  <a:lnTo>
                    <a:pt x="579" y="483"/>
                  </a:lnTo>
                  <a:lnTo>
                    <a:pt x="580" y="515"/>
                  </a:lnTo>
                  <a:lnTo>
                    <a:pt x="580" y="542"/>
                  </a:lnTo>
                  <a:lnTo>
                    <a:pt x="580" y="488"/>
                  </a:lnTo>
                  <a:lnTo>
                    <a:pt x="581" y="462"/>
                  </a:lnTo>
                  <a:lnTo>
                    <a:pt x="582" y="528"/>
                  </a:lnTo>
                  <a:lnTo>
                    <a:pt x="582" y="535"/>
                  </a:lnTo>
                  <a:lnTo>
                    <a:pt x="582" y="472"/>
                  </a:lnTo>
                  <a:lnTo>
                    <a:pt x="583" y="502"/>
                  </a:lnTo>
                  <a:lnTo>
                    <a:pt x="583" y="543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85" y="533"/>
                  </a:lnTo>
                  <a:lnTo>
                    <a:pt x="585" y="490"/>
                  </a:lnTo>
                  <a:lnTo>
                    <a:pt x="586" y="481"/>
                  </a:lnTo>
                  <a:lnTo>
                    <a:pt x="586" y="533"/>
                  </a:lnTo>
                  <a:lnTo>
                    <a:pt x="587" y="520"/>
                  </a:lnTo>
                  <a:lnTo>
                    <a:pt x="587" y="485"/>
                  </a:lnTo>
                  <a:lnTo>
                    <a:pt x="588" y="496"/>
                  </a:lnTo>
                  <a:lnTo>
                    <a:pt x="588" y="521"/>
                  </a:lnTo>
                  <a:lnTo>
                    <a:pt x="589" y="517"/>
                  </a:lnTo>
                  <a:lnTo>
                    <a:pt x="589" y="490"/>
                  </a:lnTo>
                  <a:lnTo>
                    <a:pt x="590" y="497"/>
                  </a:lnTo>
                  <a:lnTo>
                    <a:pt x="590" y="512"/>
                  </a:lnTo>
                  <a:lnTo>
                    <a:pt x="591" y="494"/>
                  </a:lnTo>
                  <a:lnTo>
                    <a:pt x="591" y="513"/>
                  </a:lnTo>
                  <a:lnTo>
                    <a:pt x="592" y="540"/>
                  </a:lnTo>
                  <a:lnTo>
                    <a:pt x="592" y="488"/>
                  </a:lnTo>
                  <a:lnTo>
                    <a:pt x="593" y="466"/>
                  </a:lnTo>
                  <a:lnTo>
                    <a:pt x="593" y="520"/>
                  </a:lnTo>
                  <a:lnTo>
                    <a:pt x="594" y="534"/>
                  </a:lnTo>
                  <a:lnTo>
                    <a:pt x="594" y="496"/>
                  </a:lnTo>
                  <a:lnTo>
                    <a:pt x="595" y="477"/>
                  </a:lnTo>
                  <a:lnTo>
                    <a:pt x="595" y="511"/>
                  </a:lnTo>
                  <a:lnTo>
                    <a:pt x="596" y="545"/>
                  </a:lnTo>
                  <a:lnTo>
                    <a:pt x="596" y="502"/>
                  </a:lnTo>
                  <a:lnTo>
                    <a:pt x="597" y="464"/>
                  </a:lnTo>
                  <a:lnTo>
                    <a:pt x="597" y="514"/>
                  </a:lnTo>
                  <a:lnTo>
                    <a:pt x="598" y="528"/>
                  </a:lnTo>
                  <a:lnTo>
                    <a:pt x="598" y="491"/>
                  </a:lnTo>
                  <a:lnTo>
                    <a:pt x="599" y="510"/>
                  </a:lnTo>
                  <a:lnTo>
                    <a:pt x="599" y="514"/>
                  </a:lnTo>
                  <a:lnTo>
                    <a:pt x="600" y="484"/>
                  </a:lnTo>
                  <a:lnTo>
                    <a:pt x="600" y="507"/>
                  </a:lnTo>
                  <a:lnTo>
                    <a:pt x="601" y="527"/>
                  </a:lnTo>
                  <a:lnTo>
                    <a:pt x="601" y="504"/>
                  </a:lnTo>
                  <a:lnTo>
                    <a:pt x="602" y="497"/>
                  </a:lnTo>
                  <a:lnTo>
                    <a:pt x="603" y="495"/>
                  </a:lnTo>
                  <a:lnTo>
                    <a:pt x="603" y="496"/>
                  </a:lnTo>
                  <a:lnTo>
                    <a:pt x="603" y="528"/>
                  </a:lnTo>
                  <a:lnTo>
                    <a:pt x="604" y="526"/>
                  </a:lnTo>
                  <a:lnTo>
                    <a:pt x="605" y="481"/>
                  </a:lnTo>
                  <a:lnTo>
                    <a:pt x="605" y="489"/>
                  </a:lnTo>
                  <a:lnTo>
                    <a:pt x="605" y="521"/>
                  </a:lnTo>
                  <a:lnTo>
                    <a:pt x="606" y="509"/>
                  </a:lnTo>
                  <a:lnTo>
                    <a:pt x="607" y="499"/>
                  </a:lnTo>
                  <a:lnTo>
                    <a:pt x="607" y="497"/>
                  </a:lnTo>
                  <a:lnTo>
                    <a:pt x="607" y="500"/>
                  </a:lnTo>
                  <a:lnTo>
                    <a:pt x="608" y="528"/>
                  </a:lnTo>
                  <a:lnTo>
                    <a:pt x="608" y="523"/>
                  </a:lnTo>
                  <a:lnTo>
                    <a:pt x="609" y="482"/>
                  </a:lnTo>
                  <a:lnTo>
                    <a:pt x="609" y="487"/>
                  </a:lnTo>
                  <a:lnTo>
                    <a:pt x="610" y="520"/>
                  </a:lnTo>
                  <a:lnTo>
                    <a:pt x="610" y="506"/>
                  </a:lnTo>
                  <a:lnTo>
                    <a:pt x="611" y="491"/>
                  </a:lnTo>
                  <a:lnTo>
                    <a:pt x="611" y="526"/>
                  </a:lnTo>
                  <a:lnTo>
                    <a:pt x="612" y="528"/>
                  </a:lnTo>
                  <a:lnTo>
                    <a:pt x="612" y="472"/>
                  </a:lnTo>
                  <a:lnTo>
                    <a:pt x="613" y="473"/>
                  </a:lnTo>
                  <a:lnTo>
                    <a:pt x="613" y="542"/>
                  </a:lnTo>
                  <a:lnTo>
                    <a:pt x="614" y="539"/>
                  </a:lnTo>
                  <a:lnTo>
                    <a:pt x="614" y="472"/>
                  </a:lnTo>
                  <a:lnTo>
                    <a:pt x="615" y="483"/>
                  </a:lnTo>
                  <a:lnTo>
                    <a:pt x="615" y="523"/>
                  </a:lnTo>
                  <a:lnTo>
                    <a:pt x="616" y="514"/>
                  </a:lnTo>
                  <a:lnTo>
                    <a:pt x="616" y="509"/>
                  </a:lnTo>
                  <a:lnTo>
                    <a:pt x="617" y="501"/>
                  </a:lnTo>
                  <a:lnTo>
                    <a:pt x="617" y="494"/>
                  </a:lnTo>
                  <a:lnTo>
                    <a:pt x="618" y="519"/>
                  </a:lnTo>
                  <a:lnTo>
                    <a:pt x="618" y="512"/>
                  </a:lnTo>
                  <a:lnTo>
                    <a:pt x="619" y="477"/>
                  </a:lnTo>
                  <a:lnTo>
                    <a:pt x="619" y="493"/>
                  </a:lnTo>
                  <a:lnTo>
                    <a:pt x="620" y="511"/>
                  </a:lnTo>
                  <a:lnTo>
                    <a:pt x="620" y="539"/>
                  </a:lnTo>
                  <a:lnTo>
                    <a:pt x="621" y="564"/>
                  </a:lnTo>
                  <a:lnTo>
                    <a:pt x="621" y="466"/>
                  </a:lnTo>
                  <a:lnTo>
                    <a:pt x="622" y="408"/>
                  </a:lnTo>
                  <a:lnTo>
                    <a:pt x="622" y="533"/>
                  </a:lnTo>
                  <a:lnTo>
                    <a:pt x="623" y="578"/>
                  </a:lnTo>
                  <a:lnTo>
                    <a:pt x="623" y="483"/>
                  </a:lnTo>
                  <a:lnTo>
                    <a:pt x="624" y="480"/>
                  </a:lnTo>
                  <a:lnTo>
                    <a:pt x="624" y="521"/>
                  </a:lnTo>
                  <a:lnTo>
                    <a:pt x="625" y="494"/>
                  </a:lnTo>
                  <a:lnTo>
                    <a:pt x="625" y="510"/>
                  </a:lnTo>
                  <a:lnTo>
                    <a:pt x="626" y="538"/>
                  </a:lnTo>
                  <a:lnTo>
                    <a:pt x="626" y="481"/>
                  </a:lnTo>
                  <a:lnTo>
                    <a:pt x="627" y="464"/>
                  </a:lnTo>
                  <a:lnTo>
                    <a:pt x="627" y="524"/>
                  </a:lnTo>
                  <a:lnTo>
                    <a:pt x="628" y="534"/>
                  </a:lnTo>
                  <a:lnTo>
                    <a:pt x="628" y="509"/>
                  </a:lnTo>
                  <a:lnTo>
                    <a:pt x="629" y="499"/>
                  </a:lnTo>
                  <a:lnTo>
                    <a:pt x="629" y="484"/>
                  </a:lnTo>
                  <a:lnTo>
                    <a:pt x="630" y="512"/>
                  </a:lnTo>
                  <a:lnTo>
                    <a:pt x="630" y="532"/>
                  </a:lnTo>
                  <a:lnTo>
                    <a:pt x="631" y="477"/>
                  </a:lnTo>
                  <a:lnTo>
                    <a:pt x="631" y="482"/>
                  </a:lnTo>
                  <a:lnTo>
                    <a:pt x="632" y="543"/>
                  </a:lnTo>
                  <a:lnTo>
                    <a:pt x="632" y="514"/>
                  </a:lnTo>
                  <a:lnTo>
                    <a:pt x="633" y="482"/>
                  </a:lnTo>
                  <a:lnTo>
                    <a:pt x="633" y="508"/>
                  </a:lnTo>
                  <a:lnTo>
                    <a:pt x="634" y="509"/>
                  </a:lnTo>
                  <a:lnTo>
                    <a:pt x="634" y="514"/>
                  </a:lnTo>
                  <a:lnTo>
                    <a:pt x="635" y="511"/>
                  </a:lnTo>
                  <a:lnTo>
                    <a:pt x="635" y="474"/>
                  </a:lnTo>
                  <a:lnTo>
                    <a:pt x="636" y="502"/>
                  </a:lnTo>
                  <a:lnTo>
                    <a:pt x="636" y="542"/>
                  </a:lnTo>
                  <a:lnTo>
                    <a:pt x="637" y="495"/>
                  </a:lnTo>
                  <a:lnTo>
                    <a:pt x="637" y="490"/>
                  </a:lnTo>
                  <a:lnTo>
                    <a:pt x="638" y="529"/>
                  </a:lnTo>
                  <a:lnTo>
                    <a:pt x="638" y="487"/>
                  </a:lnTo>
                  <a:lnTo>
                    <a:pt x="639" y="485"/>
                  </a:lnTo>
                  <a:lnTo>
                    <a:pt x="639" y="545"/>
                  </a:lnTo>
                  <a:lnTo>
                    <a:pt x="640" y="509"/>
                  </a:lnTo>
                  <a:lnTo>
                    <a:pt x="640" y="468"/>
                  </a:lnTo>
                  <a:lnTo>
                    <a:pt x="641" y="508"/>
                  </a:lnTo>
                  <a:lnTo>
                    <a:pt x="641" y="520"/>
                  </a:lnTo>
                  <a:lnTo>
                    <a:pt x="642" y="516"/>
                  </a:lnTo>
                  <a:lnTo>
                    <a:pt x="642" y="516"/>
                  </a:lnTo>
                  <a:lnTo>
                    <a:pt x="643" y="491"/>
                  </a:lnTo>
                  <a:lnTo>
                    <a:pt x="643" y="483"/>
                  </a:lnTo>
                  <a:lnTo>
                    <a:pt x="644" y="492"/>
                  </a:lnTo>
                  <a:lnTo>
                    <a:pt x="644" y="530"/>
                  </a:lnTo>
                  <a:lnTo>
                    <a:pt x="645" y="546"/>
                  </a:lnTo>
                  <a:lnTo>
                    <a:pt x="645" y="473"/>
                  </a:lnTo>
                  <a:lnTo>
                    <a:pt x="645" y="478"/>
                  </a:lnTo>
                  <a:lnTo>
                    <a:pt x="646" y="547"/>
                  </a:lnTo>
                  <a:lnTo>
                    <a:pt x="647" y="497"/>
                  </a:lnTo>
                  <a:lnTo>
                    <a:pt x="647" y="473"/>
                  </a:lnTo>
                  <a:lnTo>
                    <a:pt x="647" y="534"/>
                  </a:lnTo>
                  <a:lnTo>
                    <a:pt x="648" y="511"/>
                  </a:lnTo>
                  <a:lnTo>
                    <a:pt x="649" y="484"/>
                  </a:lnTo>
                  <a:lnTo>
                    <a:pt x="649" y="519"/>
                  </a:lnTo>
                  <a:lnTo>
                    <a:pt x="649" y="499"/>
                  </a:lnTo>
                  <a:lnTo>
                    <a:pt x="650" y="494"/>
                  </a:lnTo>
                  <a:lnTo>
                    <a:pt x="651" y="538"/>
                  </a:lnTo>
                  <a:lnTo>
                    <a:pt x="651" y="502"/>
                  </a:lnTo>
                  <a:lnTo>
                    <a:pt x="651" y="466"/>
                  </a:lnTo>
                  <a:lnTo>
                    <a:pt x="652" y="514"/>
                  </a:lnTo>
                  <a:lnTo>
                    <a:pt x="653" y="535"/>
                  </a:lnTo>
                  <a:lnTo>
                    <a:pt x="653" y="504"/>
                  </a:lnTo>
                  <a:lnTo>
                    <a:pt x="653" y="480"/>
                  </a:lnTo>
                  <a:lnTo>
                    <a:pt x="654" y="508"/>
                  </a:lnTo>
                  <a:lnTo>
                    <a:pt x="655" y="541"/>
                  </a:lnTo>
                  <a:lnTo>
                    <a:pt x="655" y="487"/>
                  </a:lnTo>
                  <a:lnTo>
                    <a:pt x="655" y="462"/>
                  </a:lnTo>
                  <a:lnTo>
                    <a:pt x="656" y="531"/>
                  </a:lnTo>
                  <a:lnTo>
                    <a:pt x="657" y="531"/>
                  </a:lnTo>
                  <a:lnTo>
                    <a:pt x="657" y="491"/>
                  </a:lnTo>
                  <a:lnTo>
                    <a:pt x="657" y="513"/>
                  </a:lnTo>
                  <a:lnTo>
                    <a:pt x="658" y="498"/>
                  </a:lnTo>
                  <a:lnTo>
                    <a:pt x="659" y="479"/>
                  </a:lnTo>
                  <a:lnTo>
                    <a:pt x="659" y="537"/>
                  </a:lnTo>
                  <a:lnTo>
                    <a:pt x="659" y="523"/>
                  </a:lnTo>
                  <a:lnTo>
                    <a:pt x="660" y="464"/>
                  </a:lnTo>
                  <a:lnTo>
                    <a:pt x="661" y="505"/>
                  </a:lnTo>
                  <a:lnTo>
                    <a:pt x="661" y="526"/>
                  </a:lnTo>
                  <a:lnTo>
                    <a:pt x="661" y="505"/>
                  </a:lnTo>
                  <a:lnTo>
                    <a:pt x="662" y="516"/>
                  </a:lnTo>
                  <a:lnTo>
                    <a:pt x="663" y="486"/>
                  </a:lnTo>
                  <a:lnTo>
                    <a:pt x="663" y="484"/>
                  </a:lnTo>
                  <a:lnTo>
                    <a:pt x="663" y="545"/>
                  </a:lnTo>
                  <a:lnTo>
                    <a:pt x="664" y="510"/>
                  </a:lnTo>
                  <a:lnTo>
                    <a:pt x="665" y="461"/>
                  </a:lnTo>
                  <a:lnTo>
                    <a:pt x="665" y="523"/>
                  </a:lnTo>
                  <a:lnTo>
                    <a:pt x="665" y="537"/>
                  </a:lnTo>
                  <a:lnTo>
                    <a:pt x="666" y="483"/>
                  </a:lnTo>
                  <a:lnTo>
                    <a:pt x="667" y="498"/>
                  </a:lnTo>
                  <a:lnTo>
                    <a:pt x="667" y="521"/>
                  </a:lnTo>
                  <a:lnTo>
                    <a:pt x="667" y="488"/>
                  </a:lnTo>
                  <a:lnTo>
                    <a:pt x="668" y="494"/>
                  </a:lnTo>
                  <a:lnTo>
                    <a:pt x="669" y="532"/>
                  </a:lnTo>
                  <a:lnTo>
                    <a:pt x="669" y="508"/>
                  </a:lnTo>
                  <a:lnTo>
                    <a:pt x="669" y="482"/>
                  </a:lnTo>
                  <a:lnTo>
                    <a:pt x="670" y="514"/>
                  </a:lnTo>
                  <a:lnTo>
                    <a:pt x="670" y="527"/>
                  </a:lnTo>
                  <a:lnTo>
                    <a:pt x="671" y="491"/>
                  </a:lnTo>
                  <a:lnTo>
                    <a:pt x="671" y="488"/>
                  </a:lnTo>
                  <a:lnTo>
                    <a:pt x="672" y="516"/>
                  </a:lnTo>
                  <a:lnTo>
                    <a:pt x="672" y="505"/>
                  </a:lnTo>
                  <a:lnTo>
                    <a:pt x="673" y="500"/>
                  </a:lnTo>
                  <a:lnTo>
                    <a:pt x="673" y="528"/>
                  </a:lnTo>
                  <a:lnTo>
                    <a:pt x="674" y="508"/>
                  </a:lnTo>
                  <a:lnTo>
                    <a:pt x="674" y="466"/>
                  </a:lnTo>
                  <a:lnTo>
                    <a:pt x="675" y="507"/>
                  </a:lnTo>
                  <a:lnTo>
                    <a:pt x="675" y="548"/>
                  </a:lnTo>
                  <a:lnTo>
                    <a:pt x="676" y="499"/>
                  </a:lnTo>
                  <a:lnTo>
                    <a:pt x="676" y="470"/>
                  </a:lnTo>
                  <a:lnTo>
                    <a:pt x="677" y="516"/>
                  </a:lnTo>
                  <a:lnTo>
                    <a:pt x="677" y="518"/>
                  </a:lnTo>
                  <a:lnTo>
                    <a:pt x="678" y="490"/>
                  </a:lnTo>
                  <a:lnTo>
                    <a:pt x="678" y="524"/>
                  </a:lnTo>
                  <a:lnTo>
                    <a:pt x="679" y="527"/>
                  </a:lnTo>
                  <a:lnTo>
                    <a:pt x="679" y="470"/>
                  </a:lnTo>
                  <a:lnTo>
                    <a:pt x="680" y="477"/>
                  </a:lnTo>
                  <a:lnTo>
                    <a:pt x="680" y="524"/>
                  </a:lnTo>
                  <a:lnTo>
                    <a:pt x="681" y="534"/>
                  </a:lnTo>
                  <a:lnTo>
                    <a:pt x="681" y="511"/>
                  </a:lnTo>
                  <a:lnTo>
                    <a:pt x="682" y="480"/>
                  </a:lnTo>
                  <a:lnTo>
                    <a:pt x="682" y="503"/>
                  </a:lnTo>
                  <a:lnTo>
                    <a:pt x="683" y="532"/>
                  </a:lnTo>
                  <a:lnTo>
                    <a:pt x="683" y="488"/>
                  </a:lnTo>
                  <a:lnTo>
                    <a:pt x="684" y="483"/>
                  </a:lnTo>
                  <a:lnTo>
                    <a:pt x="684" y="527"/>
                  </a:lnTo>
                  <a:lnTo>
                    <a:pt x="685" y="513"/>
                  </a:lnTo>
                  <a:lnTo>
                    <a:pt x="685" y="498"/>
                  </a:lnTo>
                  <a:lnTo>
                    <a:pt x="686" y="506"/>
                  </a:lnTo>
                  <a:lnTo>
                    <a:pt x="686" y="496"/>
                  </a:lnTo>
                  <a:lnTo>
                    <a:pt x="687" y="514"/>
                  </a:lnTo>
                  <a:lnTo>
                    <a:pt x="687" y="516"/>
                  </a:lnTo>
                  <a:lnTo>
                    <a:pt x="688" y="487"/>
                  </a:lnTo>
                  <a:lnTo>
                    <a:pt x="688" y="510"/>
                  </a:lnTo>
                  <a:lnTo>
                    <a:pt x="689" y="519"/>
                  </a:lnTo>
                  <a:lnTo>
                    <a:pt x="689" y="484"/>
                  </a:lnTo>
                  <a:lnTo>
                    <a:pt x="690" y="508"/>
                  </a:lnTo>
                  <a:lnTo>
                    <a:pt x="690" y="532"/>
                  </a:lnTo>
                  <a:lnTo>
                    <a:pt x="691" y="494"/>
                  </a:lnTo>
                  <a:lnTo>
                    <a:pt x="691" y="494"/>
                  </a:lnTo>
                  <a:lnTo>
                    <a:pt x="692" y="514"/>
                  </a:lnTo>
                  <a:lnTo>
                    <a:pt x="692" y="492"/>
                  </a:lnTo>
                  <a:lnTo>
                    <a:pt x="693" y="501"/>
                  </a:lnTo>
                  <a:lnTo>
                    <a:pt x="693" y="530"/>
                  </a:lnTo>
                  <a:lnTo>
                    <a:pt x="694" y="499"/>
                  </a:lnTo>
                  <a:lnTo>
                    <a:pt x="694" y="489"/>
                  </a:lnTo>
                  <a:lnTo>
                    <a:pt x="695" y="536"/>
                  </a:lnTo>
                  <a:lnTo>
                    <a:pt x="695" y="508"/>
                  </a:lnTo>
                  <a:lnTo>
                    <a:pt x="696" y="457"/>
                  </a:lnTo>
                  <a:lnTo>
                    <a:pt x="696" y="508"/>
                  </a:lnTo>
                  <a:lnTo>
                    <a:pt x="697" y="552"/>
                  </a:lnTo>
                  <a:lnTo>
                    <a:pt x="697" y="502"/>
                  </a:lnTo>
                  <a:lnTo>
                    <a:pt x="698" y="466"/>
                  </a:lnTo>
                  <a:lnTo>
                    <a:pt x="698" y="508"/>
                  </a:lnTo>
                  <a:lnTo>
                    <a:pt x="699" y="542"/>
                  </a:lnTo>
                  <a:lnTo>
                    <a:pt x="699" y="514"/>
                  </a:lnTo>
                  <a:lnTo>
                    <a:pt x="700" y="474"/>
                  </a:lnTo>
                  <a:lnTo>
                    <a:pt x="700" y="474"/>
                  </a:lnTo>
                  <a:lnTo>
                    <a:pt x="701" y="533"/>
                  </a:lnTo>
                  <a:lnTo>
                    <a:pt x="701" y="550"/>
                  </a:lnTo>
                  <a:lnTo>
                    <a:pt x="702" y="469"/>
                  </a:lnTo>
                  <a:lnTo>
                    <a:pt x="702" y="465"/>
                  </a:lnTo>
                  <a:lnTo>
                    <a:pt x="703" y="558"/>
                  </a:lnTo>
                  <a:lnTo>
                    <a:pt x="703" y="534"/>
                  </a:lnTo>
                  <a:lnTo>
                    <a:pt x="704" y="450"/>
                  </a:lnTo>
                  <a:lnTo>
                    <a:pt x="704" y="482"/>
                  </a:lnTo>
                  <a:lnTo>
                    <a:pt x="705" y="539"/>
                  </a:lnTo>
                  <a:lnTo>
                    <a:pt x="705" y="529"/>
                  </a:lnTo>
                  <a:lnTo>
                    <a:pt x="706" y="494"/>
                  </a:lnTo>
                  <a:lnTo>
                    <a:pt x="706" y="479"/>
                  </a:lnTo>
                  <a:lnTo>
                    <a:pt x="707" y="511"/>
                  </a:lnTo>
                  <a:lnTo>
                    <a:pt x="707" y="536"/>
                  </a:lnTo>
                  <a:lnTo>
                    <a:pt x="707" y="503"/>
                  </a:lnTo>
                  <a:lnTo>
                    <a:pt x="708" y="475"/>
                  </a:lnTo>
                  <a:lnTo>
                    <a:pt x="709" y="495"/>
                  </a:lnTo>
                  <a:lnTo>
                    <a:pt x="709" y="528"/>
                  </a:lnTo>
                  <a:lnTo>
                    <a:pt x="709" y="523"/>
                  </a:lnTo>
                  <a:lnTo>
                    <a:pt x="710" y="491"/>
                  </a:lnTo>
                  <a:lnTo>
                    <a:pt x="711" y="491"/>
                  </a:lnTo>
                  <a:lnTo>
                    <a:pt x="711" y="510"/>
                  </a:lnTo>
                  <a:lnTo>
                    <a:pt x="711" y="516"/>
                  </a:lnTo>
                  <a:lnTo>
                    <a:pt x="712" y="505"/>
                  </a:lnTo>
                  <a:lnTo>
                    <a:pt x="713" y="496"/>
                  </a:lnTo>
                  <a:lnTo>
                    <a:pt x="713" y="510"/>
                  </a:lnTo>
                  <a:lnTo>
                    <a:pt x="713" y="501"/>
                  </a:lnTo>
                  <a:lnTo>
                    <a:pt x="714" y="487"/>
                  </a:lnTo>
                  <a:lnTo>
                    <a:pt x="715" y="536"/>
                  </a:lnTo>
                  <a:lnTo>
                    <a:pt x="715" y="535"/>
                  </a:lnTo>
                  <a:lnTo>
                    <a:pt x="715" y="461"/>
                  </a:lnTo>
                  <a:lnTo>
                    <a:pt x="716" y="481"/>
                  </a:lnTo>
                  <a:lnTo>
                    <a:pt x="717" y="536"/>
                  </a:lnTo>
                  <a:lnTo>
                    <a:pt x="717" y="508"/>
                  </a:lnTo>
                  <a:lnTo>
                    <a:pt x="717" y="499"/>
                  </a:lnTo>
                  <a:lnTo>
                    <a:pt x="718" y="518"/>
                  </a:lnTo>
                  <a:lnTo>
                    <a:pt x="719" y="490"/>
                  </a:lnTo>
                  <a:lnTo>
                    <a:pt x="719" y="486"/>
                  </a:lnTo>
                  <a:lnTo>
                    <a:pt x="719" y="548"/>
                  </a:lnTo>
                  <a:lnTo>
                    <a:pt x="720" y="545"/>
                  </a:lnTo>
                  <a:lnTo>
                    <a:pt x="721" y="438"/>
                  </a:lnTo>
                  <a:lnTo>
                    <a:pt x="721" y="434"/>
                  </a:lnTo>
                  <a:lnTo>
                    <a:pt x="721" y="572"/>
                  </a:lnTo>
                  <a:lnTo>
                    <a:pt x="722" y="584"/>
                  </a:lnTo>
                  <a:lnTo>
                    <a:pt x="723" y="463"/>
                  </a:lnTo>
                  <a:lnTo>
                    <a:pt x="723" y="446"/>
                  </a:lnTo>
                  <a:lnTo>
                    <a:pt x="723" y="528"/>
                  </a:lnTo>
                  <a:lnTo>
                    <a:pt x="724" y="548"/>
                  </a:lnTo>
                  <a:lnTo>
                    <a:pt x="725" y="488"/>
                  </a:lnTo>
                  <a:lnTo>
                    <a:pt x="725" y="472"/>
                  </a:lnTo>
                  <a:lnTo>
                    <a:pt x="725" y="514"/>
                  </a:lnTo>
                  <a:lnTo>
                    <a:pt x="726" y="518"/>
                  </a:lnTo>
                  <a:lnTo>
                    <a:pt x="727" y="508"/>
                  </a:lnTo>
                  <a:lnTo>
                    <a:pt x="727" y="525"/>
                  </a:lnTo>
                  <a:lnTo>
                    <a:pt x="727" y="498"/>
                  </a:lnTo>
                  <a:lnTo>
                    <a:pt x="728" y="482"/>
                  </a:lnTo>
                  <a:lnTo>
                    <a:pt x="729" y="518"/>
                  </a:lnTo>
                  <a:lnTo>
                    <a:pt x="729" y="491"/>
                  </a:lnTo>
                  <a:lnTo>
                    <a:pt x="729" y="474"/>
                  </a:lnTo>
                  <a:lnTo>
                    <a:pt x="730" y="559"/>
                  </a:lnTo>
                  <a:lnTo>
                    <a:pt x="731" y="541"/>
                  </a:lnTo>
                  <a:lnTo>
                    <a:pt x="731" y="437"/>
                  </a:lnTo>
                  <a:lnTo>
                    <a:pt x="731" y="495"/>
                  </a:lnTo>
                  <a:lnTo>
                    <a:pt x="732" y="570"/>
                  </a:lnTo>
                  <a:lnTo>
                    <a:pt x="732" y="487"/>
                  </a:lnTo>
                  <a:lnTo>
                    <a:pt x="733" y="462"/>
                  </a:lnTo>
                  <a:lnTo>
                    <a:pt x="733" y="531"/>
                  </a:lnTo>
                  <a:lnTo>
                    <a:pt x="734" y="512"/>
                  </a:lnTo>
                  <a:lnTo>
                    <a:pt x="734" y="494"/>
                  </a:lnTo>
                  <a:lnTo>
                    <a:pt x="735" y="522"/>
                  </a:lnTo>
                  <a:lnTo>
                    <a:pt x="735" y="492"/>
                  </a:lnTo>
                  <a:lnTo>
                    <a:pt x="736" y="491"/>
                  </a:lnTo>
                  <a:lnTo>
                    <a:pt x="736" y="529"/>
                  </a:lnTo>
                  <a:lnTo>
                    <a:pt x="737" y="504"/>
                  </a:lnTo>
                  <a:lnTo>
                    <a:pt x="737" y="491"/>
                  </a:lnTo>
                  <a:lnTo>
                    <a:pt x="738" y="516"/>
                  </a:lnTo>
                  <a:lnTo>
                    <a:pt x="738" y="502"/>
                  </a:lnTo>
                  <a:lnTo>
                    <a:pt x="739" y="495"/>
                  </a:lnTo>
                  <a:lnTo>
                    <a:pt x="739" y="517"/>
                  </a:lnTo>
                  <a:lnTo>
                    <a:pt x="740" y="509"/>
                  </a:lnTo>
                  <a:lnTo>
                    <a:pt x="740" y="500"/>
                  </a:lnTo>
                  <a:lnTo>
                    <a:pt x="741" y="516"/>
                  </a:lnTo>
                  <a:lnTo>
                    <a:pt x="741" y="500"/>
                  </a:lnTo>
                  <a:lnTo>
                    <a:pt x="742" y="480"/>
                  </a:lnTo>
                  <a:lnTo>
                    <a:pt x="742" y="508"/>
                  </a:lnTo>
                  <a:lnTo>
                    <a:pt x="743" y="528"/>
                  </a:lnTo>
                  <a:lnTo>
                    <a:pt x="743" y="514"/>
                  </a:lnTo>
                  <a:lnTo>
                    <a:pt x="744" y="502"/>
                  </a:lnTo>
                  <a:lnTo>
                    <a:pt x="744" y="493"/>
                  </a:lnTo>
                  <a:lnTo>
                    <a:pt x="745" y="493"/>
                  </a:lnTo>
                  <a:lnTo>
                    <a:pt x="745" y="519"/>
                  </a:lnTo>
                  <a:lnTo>
                    <a:pt x="746" y="524"/>
                  </a:lnTo>
                  <a:lnTo>
                    <a:pt x="746" y="488"/>
                  </a:lnTo>
                  <a:lnTo>
                    <a:pt x="747" y="483"/>
                  </a:lnTo>
                  <a:lnTo>
                    <a:pt x="747" y="526"/>
                  </a:lnTo>
                  <a:lnTo>
                    <a:pt x="748" y="526"/>
                  </a:lnTo>
                  <a:lnTo>
                    <a:pt x="748" y="487"/>
                  </a:lnTo>
                  <a:lnTo>
                    <a:pt x="749" y="493"/>
                  </a:lnTo>
                  <a:lnTo>
                    <a:pt x="749" y="514"/>
                  </a:lnTo>
                  <a:lnTo>
                    <a:pt x="750" y="510"/>
                  </a:lnTo>
                  <a:lnTo>
                    <a:pt x="750" y="503"/>
                  </a:lnTo>
                  <a:lnTo>
                    <a:pt x="751" y="504"/>
                  </a:lnTo>
                  <a:lnTo>
                    <a:pt x="751" y="506"/>
                  </a:lnTo>
                  <a:lnTo>
                    <a:pt x="752" y="503"/>
                  </a:lnTo>
                  <a:lnTo>
                    <a:pt x="752" y="508"/>
                  </a:lnTo>
                  <a:lnTo>
                    <a:pt x="753" y="521"/>
                  </a:lnTo>
                  <a:lnTo>
                    <a:pt x="753" y="502"/>
                  </a:lnTo>
                  <a:lnTo>
                    <a:pt x="754" y="471"/>
                  </a:lnTo>
                  <a:lnTo>
                    <a:pt x="754" y="504"/>
                  </a:lnTo>
                  <a:lnTo>
                    <a:pt x="755" y="544"/>
                  </a:lnTo>
                  <a:lnTo>
                    <a:pt x="755" y="504"/>
                  </a:lnTo>
                  <a:lnTo>
                    <a:pt x="756" y="482"/>
                  </a:lnTo>
                  <a:lnTo>
                    <a:pt x="756" y="522"/>
                  </a:lnTo>
                  <a:lnTo>
                    <a:pt x="757" y="514"/>
                  </a:lnTo>
                  <a:lnTo>
                    <a:pt x="757" y="478"/>
                  </a:lnTo>
                  <a:lnTo>
                    <a:pt x="758" y="503"/>
                  </a:lnTo>
                  <a:lnTo>
                    <a:pt x="758" y="527"/>
                  </a:lnTo>
                  <a:lnTo>
                    <a:pt x="759" y="504"/>
                  </a:lnTo>
                  <a:lnTo>
                    <a:pt x="759" y="500"/>
                  </a:lnTo>
                  <a:lnTo>
                    <a:pt x="760" y="506"/>
                  </a:lnTo>
                  <a:lnTo>
                    <a:pt x="760" y="499"/>
                  </a:lnTo>
                  <a:lnTo>
                    <a:pt x="761" y="509"/>
                  </a:lnTo>
                  <a:lnTo>
                    <a:pt x="761" y="511"/>
                  </a:lnTo>
                  <a:lnTo>
                    <a:pt x="762" y="504"/>
                  </a:lnTo>
                  <a:lnTo>
                    <a:pt x="762" y="507"/>
                  </a:lnTo>
                  <a:lnTo>
                    <a:pt x="763" y="491"/>
                  </a:lnTo>
                  <a:lnTo>
                    <a:pt x="763" y="499"/>
                  </a:lnTo>
                  <a:lnTo>
                    <a:pt x="764" y="528"/>
                  </a:lnTo>
                  <a:lnTo>
                    <a:pt x="764" y="516"/>
                  </a:lnTo>
                  <a:lnTo>
                    <a:pt x="765" y="492"/>
                  </a:lnTo>
                  <a:lnTo>
                    <a:pt x="765" y="495"/>
                  </a:lnTo>
                  <a:lnTo>
                    <a:pt x="766" y="510"/>
                  </a:lnTo>
                  <a:lnTo>
                    <a:pt x="766" y="502"/>
                  </a:lnTo>
                  <a:lnTo>
                    <a:pt x="767" y="492"/>
                  </a:lnTo>
                  <a:lnTo>
                    <a:pt x="767" y="524"/>
                  </a:lnTo>
                  <a:lnTo>
                    <a:pt x="768" y="525"/>
                  </a:lnTo>
                  <a:lnTo>
                    <a:pt x="768" y="485"/>
                  </a:lnTo>
                  <a:lnTo>
                    <a:pt x="769" y="492"/>
                  </a:lnTo>
                  <a:lnTo>
                    <a:pt x="769" y="519"/>
                  </a:lnTo>
                  <a:lnTo>
                    <a:pt x="770" y="512"/>
                  </a:lnTo>
                  <a:lnTo>
                    <a:pt x="770" y="500"/>
                  </a:lnTo>
                  <a:lnTo>
                    <a:pt x="771" y="493"/>
                  </a:lnTo>
                  <a:lnTo>
                    <a:pt x="771" y="504"/>
                  </a:lnTo>
                  <a:lnTo>
                    <a:pt x="772" y="527"/>
                  </a:lnTo>
                  <a:lnTo>
                    <a:pt x="772" y="504"/>
                  </a:lnTo>
                  <a:lnTo>
                    <a:pt x="773" y="481"/>
                  </a:lnTo>
                  <a:lnTo>
                    <a:pt x="773" y="518"/>
                  </a:lnTo>
                  <a:lnTo>
                    <a:pt x="774" y="524"/>
                  </a:lnTo>
                  <a:lnTo>
                    <a:pt x="774" y="482"/>
                  </a:lnTo>
                  <a:lnTo>
                    <a:pt x="775" y="494"/>
                  </a:lnTo>
                  <a:lnTo>
                    <a:pt x="775" y="524"/>
                  </a:lnTo>
                  <a:lnTo>
                    <a:pt x="776" y="515"/>
                  </a:lnTo>
                  <a:lnTo>
                    <a:pt x="776" y="497"/>
                  </a:lnTo>
                  <a:lnTo>
                    <a:pt x="777" y="497"/>
                  </a:lnTo>
                  <a:lnTo>
                    <a:pt x="777" y="513"/>
                  </a:lnTo>
                  <a:lnTo>
                    <a:pt x="778" y="507"/>
                  </a:lnTo>
                  <a:lnTo>
                    <a:pt x="778" y="496"/>
                  </a:lnTo>
                  <a:lnTo>
                    <a:pt x="779" y="512"/>
                  </a:lnTo>
                  <a:lnTo>
                    <a:pt x="779" y="496"/>
                  </a:lnTo>
                  <a:lnTo>
                    <a:pt x="780" y="492"/>
                  </a:lnTo>
                  <a:lnTo>
                    <a:pt x="780" y="544"/>
                  </a:lnTo>
                  <a:lnTo>
                    <a:pt x="781" y="516"/>
                  </a:lnTo>
                  <a:lnTo>
                    <a:pt x="781" y="463"/>
                  </a:lnTo>
                  <a:lnTo>
                    <a:pt x="782" y="508"/>
                  </a:lnTo>
                  <a:lnTo>
                    <a:pt x="782" y="523"/>
                  </a:lnTo>
                  <a:lnTo>
                    <a:pt x="783" y="497"/>
                  </a:lnTo>
                  <a:lnTo>
                    <a:pt x="783" y="508"/>
                  </a:lnTo>
                  <a:lnTo>
                    <a:pt x="784" y="500"/>
                  </a:lnTo>
                  <a:lnTo>
                    <a:pt x="784" y="506"/>
                  </a:lnTo>
                  <a:lnTo>
                    <a:pt x="785" y="525"/>
                  </a:lnTo>
                  <a:lnTo>
                    <a:pt x="785" y="491"/>
                  </a:lnTo>
                  <a:lnTo>
                    <a:pt x="786" y="490"/>
                  </a:lnTo>
                  <a:lnTo>
                    <a:pt x="786" y="526"/>
                  </a:lnTo>
                  <a:lnTo>
                    <a:pt x="787" y="508"/>
                  </a:lnTo>
                  <a:lnTo>
                    <a:pt x="787" y="489"/>
                  </a:lnTo>
                  <a:lnTo>
                    <a:pt x="788" y="506"/>
                  </a:lnTo>
                  <a:lnTo>
                    <a:pt x="788" y="515"/>
                  </a:lnTo>
                  <a:lnTo>
                    <a:pt x="789" y="511"/>
                  </a:lnTo>
                  <a:lnTo>
                    <a:pt x="789" y="500"/>
                  </a:lnTo>
                  <a:lnTo>
                    <a:pt x="790" y="499"/>
                  </a:lnTo>
                  <a:lnTo>
                    <a:pt x="790" y="513"/>
                  </a:lnTo>
                  <a:lnTo>
                    <a:pt x="791" y="504"/>
                  </a:lnTo>
                  <a:lnTo>
                    <a:pt x="791" y="483"/>
                  </a:lnTo>
                  <a:lnTo>
                    <a:pt x="792" y="504"/>
                  </a:lnTo>
                  <a:lnTo>
                    <a:pt x="792" y="546"/>
                  </a:lnTo>
                  <a:lnTo>
                    <a:pt x="793" y="520"/>
                  </a:lnTo>
                  <a:lnTo>
                    <a:pt x="793" y="458"/>
                  </a:lnTo>
                  <a:lnTo>
                    <a:pt x="794" y="490"/>
                  </a:lnTo>
                  <a:lnTo>
                    <a:pt x="794" y="546"/>
                  </a:lnTo>
                  <a:lnTo>
                    <a:pt x="794" y="503"/>
                  </a:lnTo>
                  <a:lnTo>
                    <a:pt x="795" y="484"/>
                  </a:lnTo>
                  <a:lnTo>
                    <a:pt x="796" y="521"/>
                  </a:lnTo>
                  <a:lnTo>
                    <a:pt x="796" y="500"/>
                  </a:lnTo>
                  <a:lnTo>
                    <a:pt x="796" y="493"/>
                  </a:lnTo>
                  <a:lnTo>
                    <a:pt x="797" y="530"/>
                  </a:lnTo>
                  <a:lnTo>
                    <a:pt x="798" y="506"/>
                  </a:lnTo>
                  <a:lnTo>
                    <a:pt x="798" y="484"/>
                  </a:lnTo>
                  <a:lnTo>
                    <a:pt x="798" y="510"/>
                  </a:lnTo>
                  <a:lnTo>
                    <a:pt x="799" y="510"/>
                  </a:lnTo>
                  <a:lnTo>
                    <a:pt x="800" y="504"/>
                  </a:lnTo>
                  <a:lnTo>
                    <a:pt x="800" y="513"/>
                  </a:lnTo>
                  <a:lnTo>
                    <a:pt x="800" y="500"/>
                  </a:lnTo>
                  <a:lnTo>
                    <a:pt x="801" y="498"/>
                  </a:lnTo>
                  <a:lnTo>
                    <a:pt x="802" y="526"/>
                  </a:lnTo>
                  <a:lnTo>
                    <a:pt x="802" y="511"/>
                  </a:lnTo>
                  <a:lnTo>
                    <a:pt x="802" y="465"/>
                  </a:lnTo>
                  <a:lnTo>
                    <a:pt x="803" y="497"/>
                  </a:lnTo>
                  <a:lnTo>
                    <a:pt x="804" y="552"/>
                  </a:lnTo>
                  <a:lnTo>
                    <a:pt x="804" y="509"/>
                  </a:lnTo>
                  <a:lnTo>
                    <a:pt x="804" y="471"/>
                  </a:lnTo>
                  <a:lnTo>
                    <a:pt x="805" y="514"/>
                  </a:lnTo>
                  <a:lnTo>
                    <a:pt x="806" y="528"/>
                  </a:lnTo>
                  <a:lnTo>
                    <a:pt x="806" y="493"/>
                  </a:lnTo>
                  <a:lnTo>
                    <a:pt x="806" y="489"/>
                  </a:lnTo>
                  <a:lnTo>
                    <a:pt x="807" y="510"/>
                  </a:lnTo>
                  <a:lnTo>
                    <a:pt x="808" y="519"/>
                  </a:lnTo>
                  <a:lnTo>
                    <a:pt x="808" y="508"/>
                  </a:lnTo>
                  <a:lnTo>
                    <a:pt x="808" y="491"/>
                  </a:lnTo>
                  <a:lnTo>
                    <a:pt x="809" y="501"/>
                  </a:lnTo>
                  <a:lnTo>
                    <a:pt x="810" y="520"/>
                  </a:lnTo>
                  <a:lnTo>
                    <a:pt x="810" y="510"/>
                  </a:lnTo>
                  <a:lnTo>
                    <a:pt x="810" y="493"/>
                  </a:lnTo>
                  <a:lnTo>
                    <a:pt x="811" y="500"/>
                  </a:lnTo>
                  <a:lnTo>
                    <a:pt x="812" y="510"/>
                  </a:lnTo>
                  <a:lnTo>
                    <a:pt x="812" y="504"/>
                  </a:lnTo>
                  <a:lnTo>
                    <a:pt x="812" y="514"/>
                  </a:lnTo>
                  <a:lnTo>
                    <a:pt x="813" y="525"/>
                  </a:lnTo>
                  <a:lnTo>
                    <a:pt x="814" y="483"/>
                  </a:lnTo>
                  <a:lnTo>
                    <a:pt x="814" y="474"/>
                  </a:lnTo>
                  <a:lnTo>
                    <a:pt x="814" y="540"/>
                  </a:lnTo>
                  <a:lnTo>
                    <a:pt x="815" y="528"/>
                  </a:lnTo>
                  <a:lnTo>
                    <a:pt x="816" y="466"/>
                  </a:lnTo>
                  <a:lnTo>
                    <a:pt x="816" y="497"/>
                  </a:lnTo>
                  <a:lnTo>
                    <a:pt x="816" y="527"/>
                  </a:lnTo>
                  <a:lnTo>
                    <a:pt x="817" y="503"/>
                  </a:lnTo>
                  <a:lnTo>
                    <a:pt x="818" y="522"/>
                  </a:lnTo>
                  <a:lnTo>
                    <a:pt x="818" y="520"/>
                  </a:lnTo>
                  <a:lnTo>
                    <a:pt x="818" y="465"/>
                  </a:lnTo>
                  <a:lnTo>
                    <a:pt x="819" y="490"/>
                  </a:lnTo>
                  <a:lnTo>
                    <a:pt x="819" y="536"/>
                  </a:lnTo>
                  <a:lnTo>
                    <a:pt x="820" y="500"/>
                  </a:lnTo>
                  <a:lnTo>
                    <a:pt x="820" y="489"/>
                  </a:lnTo>
                  <a:lnTo>
                    <a:pt x="821" y="532"/>
                  </a:lnTo>
                  <a:lnTo>
                    <a:pt x="821" y="519"/>
                  </a:lnTo>
                  <a:lnTo>
                    <a:pt x="822" y="471"/>
                  </a:lnTo>
                  <a:lnTo>
                    <a:pt x="822" y="491"/>
                  </a:lnTo>
                  <a:lnTo>
                    <a:pt x="823" y="538"/>
                  </a:lnTo>
                  <a:lnTo>
                    <a:pt x="823" y="522"/>
                  </a:lnTo>
                  <a:lnTo>
                    <a:pt x="824" y="478"/>
                  </a:lnTo>
                  <a:lnTo>
                    <a:pt x="824" y="471"/>
                  </a:lnTo>
                  <a:lnTo>
                    <a:pt x="825" y="512"/>
                  </a:lnTo>
                  <a:lnTo>
                    <a:pt x="825" y="561"/>
                  </a:lnTo>
                  <a:lnTo>
                    <a:pt x="826" y="528"/>
                  </a:lnTo>
                  <a:lnTo>
                    <a:pt x="826" y="456"/>
                  </a:lnTo>
                  <a:lnTo>
                    <a:pt x="827" y="474"/>
                  </a:lnTo>
                  <a:lnTo>
                    <a:pt x="827" y="528"/>
                  </a:lnTo>
                  <a:lnTo>
                    <a:pt x="828" y="517"/>
                  </a:lnTo>
                  <a:lnTo>
                    <a:pt x="828" y="488"/>
                  </a:lnTo>
                  <a:lnTo>
                    <a:pt x="829" y="510"/>
                  </a:lnTo>
                  <a:lnTo>
                    <a:pt x="829" y="540"/>
                  </a:lnTo>
                  <a:lnTo>
                    <a:pt x="830" y="500"/>
                  </a:lnTo>
                  <a:lnTo>
                    <a:pt x="830" y="455"/>
                  </a:lnTo>
                  <a:lnTo>
                    <a:pt x="831" y="516"/>
                  </a:lnTo>
                  <a:lnTo>
                    <a:pt x="831" y="559"/>
                  </a:lnTo>
                  <a:lnTo>
                    <a:pt x="832" y="480"/>
                  </a:lnTo>
                  <a:lnTo>
                    <a:pt x="832" y="461"/>
                  </a:lnTo>
                  <a:lnTo>
                    <a:pt x="833" y="534"/>
                  </a:lnTo>
                  <a:lnTo>
                    <a:pt x="833" y="532"/>
                  </a:lnTo>
                  <a:lnTo>
                    <a:pt x="834" y="486"/>
                  </a:lnTo>
                  <a:lnTo>
                    <a:pt x="834" y="491"/>
                  </a:lnTo>
                  <a:lnTo>
                    <a:pt x="835" y="516"/>
                  </a:lnTo>
                  <a:lnTo>
                    <a:pt x="835" y="514"/>
                  </a:lnTo>
                  <a:lnTo>
                    <a:pt x="836" y="496"/>
                  </a:lnTo>
                  <a:lnTo>
                    <a:pt x="836" y="502"/>
                  </a:lnTo>
                  <a:lnTo>
                    <a:pt x="837" y="513"/>
                  </a:lnTo>
                  <a:lnTo>
                    <a:pt x="837" y="497"/>
                  </a:lnTo>
                  <a:lnTo>
                    <a:pt x="838" y="504"/>
                  </a:lnTo>
                  <a:lnTo>
                    <a:pt x="838" y="529"/>
                  </a:lnTo>
                  <a:lnTo>
                    <a:pt x="839" y="498"/>
                  </a:lnTo>
                  <a:lnTo>
                    <a:pt x="839" y="476"/>
                  </a:lnTo>
                  <a:lnTo>
                    <a:pt x="840" y="519"/>
                  </a:lnTo>
                  <a:lnTo>
                    <a:pt x="840" y="526"/>
                  </a:lnTo>
                  <a:lnTo>
                    <a:pt x="841" y="485"/>
                  </a:lnTo>
                  <a:lnTo>
                    <a:pt x="841" y="500"/>
                  </a:lnTo>
                  <a:lnTo>
                    <a:pt x="842" y="521"/>
                  </a:lnTo>
                  <a:lnTo>
                    <a:pt x="842" y="497"/>
                  </a:lnTo>
                  <a:lnTo>
                    <a:pt x="843" y="510"/>
                  </a:lnTo>
                  <a:lnTo>
                    <a:pt x="843" y="526"/>
                  </a:lnTo>
                  <a:lnTo>
                    <a:pt x="844" y="481"/>
                  </a:lnTo>
                  <a:lnTo>
                    <a:pt x="844" y="483"/>
                  </a:lnTo>
                  <a:lnTo>
                    <a:pt x="845" y="533"/>
                  </a:lnTo>
                  <a:lnTo>
                    <a:pt x="845" y="514"/>
                  </a:lnTo>
                  <a:lnTo>
                    <a:pt x="846" y="482"/>
                  </a:lnTo>
                  <a:lnTo>
                    <a:pt x="846" y="516"/>
                  </a:lnTo>
                  <a:lnTo>
                    <a:pt x="847" y="526"/>
                  </a:lnTo>
                  <a:lnTo>
                    <a:pt x="847" y="479"/>
                  </a:lnTo>
                  <a:lnTo>
                    <a:pt x="848" y="493"/>
                  </a:lnTo>
                  <a:lnTo>
                    <a:pt x="848" y="542"/>
                  </a:lnTo>
                  <a:lnTo>
                    <a:pt x="849" y="494"/>
                  </a:lnTo>
                  <a:lnTo>
                    <a:pt x="849" y="471"/>
                  </a:lnTo>
                  <a:lnTo>
                    <a:pt x="850" y="540"/>
                  </a:lnTo>
                  <a:lnTo>
                    <a:pt x="850" y="522"/>
                  </a:lnTo>
                  <a:lnTo>
                    <a:pt x="851" y="466"/>
                  </a:lnTo>
                  <a:lnTo>
                    <a:pt x="851" y="516"/>
                  </a:lnTo>
                  <a:lnTo>
                    <a:pt x="852" y="534"/>
                  </a:lnTo>
                  <a:lnTo>
                    <a:pt x="852" y="476"/>
                  </a:lnTo>
                  <a:lnTo>
                    <a:pt x="853" y="493"/>
                  </a:lnTo>
                  <a:lnTo>
                    <a:pt x="853" y="528"/>
                  </a:lnTo>
                  <a:lnTo>
                    <a:pt x="854" y="498"/>
                  </a:lnTo>
                  <a:lnTo>
                    <a:pt x="854" y="499"/>
                  </a:lnTo>
                  <a:lnTo>
                    <a:pt x="855" y="526"/>
                  </a:lnTo>
                  <a:lnTo>
                    <a:pt x="855" y="508"/>
                  </a:lnTo>
                  <a:lnTo>
                    <a:pt x="856" y="489"/>
                  </a:lnTo>
                  <a:lnTo>
                    <a:pt x="856" y="499"/>
                  </a:lnTo>
                  <a:lnTo>
                    <a:pt x="856" y="510"/>
                  </a:lnTo>
                  <a:lnTo>
                    <a:pt x="857" y="512"/>
                  </a:lnTo>
                  <a:lnTo>
                    <a:pt x="858" y="509"/>
                  </a:lnTo>
                  <a:lnTo>
                    <a:pt x="858" y="493"/>
                  </a:lnTo>
                  <a:lnTo>
                    <a:pt x="858" y="499"/>
                  </a:lnTo>
                  <a:lnTo>
                    <a:pt x="859" y="526"/>
                  </a:lnTo>
                  <a:lnTo>
                    <a:pt x="860" y="512"/>
                  </a:lnTo>
                  <a:lnTo>
                    <a:pt x="860" y="486"/>
                  </a:lnTo>
                  <a:lnTo>
                    <a:pt x="860" y="501"/>
                  </a:lnTo>
                  <a:lnTo>
                    <a:pt x="861" y="509"/>
                  </a:lnTo>
                  <a:lnTo>
                    <a:pt x="862" y="511"/>
                  </a:lnTo>
                  <a:lnTo>
                    <a:pt x="862" y="514"/>
                  </a:lnTo>
                  <a:lnTo>
                    <a:pt x="862" y="486"/>
                  </a:lnTo>
                  <a:lnTo>
                    <a:pt x="863" y="506"/>
                  </a:lnTo>
                  <a:lnTo>
                    <a:pt x="864" y="544"/>
                  </a:lnTo>
                  <a:lnTo>
                    <a:pt x="864" y="479"/>
                  </a:lnTo>
                  <a:lnTo>
                    <a:pt x="864" y="462"/>
                  </a:lnTo>
                  <a:lnTo>
                    <a:pt x="865" y="551"/>
                  </a:lnTo>
                  <a:lnTo>
                    <a:pt x="866" y="530"/>
                  </a:lnTo>
                  <a:lnTo>
                    <a:pt x="866" y="452"/>
                  </a:lnTo>
                  <a:lnTo>
                    <a:pt x="866" y="502"/>
                  </a:lnTo>
                  <a:lnTo>
                    <a:pt x="867" y="560"/>
                  </a:lnTo>
                  <a:lnTo>
                    <a:pt x="868" y="509"/>
                  </a:lnTo>
                  <a:lnTo>
                    <a:pt x="868" y="456"/>
                  </a:lnTo>
                  <a:lnTo>
                    <a:pt x="868" y="496"/>
                  </a:lnTo>
                  <a:lnTo>
                    <a:pt x="869" y="542"/>
                  </a:lnTo>
                  <a:lnTo>
                    <a:pt x="870" y="508"/>
                  </a:lnTo>
                  <a:lnTo>
                    <a:pt x="870" y="483"/>
                  </a:lnTo>
                  <a:lnTo>
                    <a:pt x="870" y="510"/>
                  </a:lnTo>
                  <a:lnTo>
                    <a:pt x="871" y="519"/>
                  </a:lnTo>
                  <a:lnTo>
                    <a:pt x="872" y="497"/>
                  </a:lnTo>
                  <a:lnTo>
                    <a:pt x="872" y="493"/>
                  </a:lnTo>
                  <a:lnTo>
                    <a:pt x="872" y="520"/>
                  </a:lnTo>
                  <a:lnTo>
                    <a:pt x="873" y="520"/>
                  </a:lnTo>
                  <a:lnTo>
                    <a:pt x="874" y="477"/>
                  </a:lnTo>
                  <a:lnTo>
                    <a:pt x="874" y="488"/>
                  </a:lnTo>
                  <a:lnTo>
                    <a:pt x="874" y="544"/>
                  </a:lnTo>
                  <a:lnTo>
                    <a:pt x="875" y="521"/>
                  </a:lnTo>
                  <a:lnTo>
                    <a:pt x="876" y="468"/>
                  </a:lnTo>
                  <a:lnTo>
                    <a:pt x="876" y="502"/>
                  </a:lnTo>
                  <a:lnTo>
                    <a:pt x="876" y="534"/>
                  </a:lnTo>
                  <a:lnTo>
                    <a:pt x="877" y="492"/>
                  </a:lnTo>
                  <a:lnTo>
                    <a:pt x="878" y="483"/>
                  </a:lnTo>
                  <a:lnTo>
                    <a:pt x="878" y="523"/>
                  </a:lnTo>
                  <a:lnTo>
                    <a:pt x="878" y="515"/>
                  </a:lnTo>
                  <a:lnTo>
                    <a:pt x="879" y="498"/>
                  </a:lnTo>
                  <a:lnTo>
                    <a:pt x="880" y="515"/>
                  </a:lnTo>
                  <a:lnTo>
                    <a:pt x="880" y="508"/>
                  </a:lnTo>
                  <a:lnTo>
                    <a:pt x="880" y="486"/>
                  </a:lnTo>
                  <a:lnTo>
                    <a:pt x="881" y="496"/>
                  </a:lnTo>
                  <a:lnTo>
                    <a:pt x="881" y="519"/>
                  </a:lnTo>
                  <a:lnTo>
                    <a:pt x="882" y="524"/>
                  </a:lnTo>
                  <a:lnTo>
                    <a:pt x="882" y="496"/>
                  </a:lnTo>
                  <a:lnTo>
                    <a:pt x="883" y="484"/>
                  </a:lnTo>
                  <a:lnTo>
                    <a:pt x="883" y="514"/>
                  </a:lnTo>
                  <a:lnTo>
                    <a:pt x="884" y="519"/>
                  </a:lnTo>
                  <a:lnTo>
                    <a:pt x="884" y="503"/>
                  </a:lnTo>
                  <a:lnTo>
                    <a:pt x="885" y="502"/>
                  </a:lnTo>
                  <a:lnTo>
                    <a:pt x="885" y="498"/>
                  </a:lnTo>
                  <a:lnTo>
                    <a:pt x="886" y="501"/>
                  </a:lnTo>
                  <a:lnTo>
                    <a:pt x="886" y="512"/>
                  </a:lnTo>
                  <a:lnTo>
                    <a:pt x="887" y="511"/>
                  </a:lnTo>
                  <a:lnTo>
                    <a:pt x="887" y="509"/>
                  </a:lnTo>
                  <a:lnTo>
                    <a:pt x="888" y="506"/>
                  </a:lnTo>
                  <a:lnTo>
                    <a:pt x="888" y="500"/>
                  </a:lnTo>
                  <a:lnTo>
                    <a:pt x="889" y="499"/>
                  </a:lnTo>
                  <a:lnTo>
                    <a:pt x="889" y="499"/>
                  </a:lnTo>
                  <a:lnTo>
                    <a:pt x="890" y="508"/>
                  </a:lnTo>
                  <a:lnTo>
                    <a:pt x="890" y="521"/>
                  </a:lnTo>
                  <a:lnTo>
                    <a:pt x="891" y="497"/>
                  </a:lnTo>
                  <a:lnTo>
                    <a:pt x="891" y="500"/>
                  </a:lnTo>
                  <a:lnTo>
                    <a:pt x="892" y="533"/>
                  </a:lnTo>
                  <a:lnTo>
                    <a:pt x="892" y="487"/>
                  </a:lnTo>
                  <a:lnTo>
                    <a:pt x="893" y="471"/>
                  </a:lnTo>
                  <a:lnTo>
                    <a:pt x="893" y="549"/>
                  </a:lnTo>
                  <a:lnTo>
                    <a:pt x="894" y="522"/>
                  </a:lnTo>
                  <a:lnTo>
                    <a:pt x="894" y="446"/>
                  </a:lnTo>
                  <a:lnTo>
                    <a:pt x="895" y="505"/>
                  </a:lnTo>
                  <a:lnTo>
                    <a:pt x="895" y="563"/>
                  </a:lnTo>
                  <a:lnTo>
                    <a:pt x="896" y="507"/>
                  </a:lnTo>
                  <a:lnTo>
                    <a:pt x="896" y="464"/>
                  </a:lnTo>
                  <a:lnTo>
                    <a:pt x="897" y="494"/>
                  </a:lnTo>
                  <a:lnTo>
                    <a:pt x="897" y="527"/>
                  </a:lnTo>
                  <a:lnTo>
                    <a:pt x="898" y="521"/>
                  </a:lnTo>
                  <a:lnTo>
                    <a:pt x="898" y="501"/>
                  </a:lnTo>
                  <a:lnTo>
                    <a:pt x="899" y="490"/>
                  </a:lnTo>
                  <a:lnTo>
                    <a:pt x="899" y="492"/>
                  </a:lnTo>
                  <a:lnTo>
                    <a:pt x="900" y="524"/>
                  </a:lnTo>
                  <a:lnTo>
                    <a:pt x="900" y="532"/>
                  </a:lnTo>
                  <a:lnTo>
                    <a:pt x="901" y="491"/>
                  </a:lnTo>
                  <a:lnTo>
                    <a:pt x="901" y="480"/>
                  </a:lnTo>
                  <a:lnTo>
                    <a:pt x="902" y="502"/>
                  </a:lnTo>
                  <a:lnTo>
                    <a:pt x="902" y="517"/>
                  </a:lnTo>
                  <a:lnTo>
                    <a:pt x="903" y="521"/>
                  </a:lnTo>
                  <a:lnTo>
                    <a:pt x="903" y="498"/>
                  </a:lnTo>
                  <a:lnTo>
                    <a:pt x="904" y="497"/>
                  </a:lnTo>
                  <a:lnTo>
                    <a:pt x="904" y="524"/>
                  </a:lnTo>
                  <a:lnTo>
                    <a:pt x="905" y="501"/>
                  </a:lnTo>
                  <a:lnTo>
                    <a:pt x="905" y="482"/>
                  </a:lnTo>
                  <a:lnTo>
                    <a:pt x="906" y="510"/>
                  </a:lnTo>
                  <a:lnTo>
                    <a:pt x="906" y="516"/>
                  </a:lnTo>
                  <a:lnTo>
                    <a:pt x="907" y="510"/>
                  </a:lnTo>
                  <a:lnTo>
                    <a:pt x="907" y="508"/>
                  </a:lnTo>
                  <a:lnTo>
                    <a:pt x="908" y="490"/>
                  </a:lnTo>
                  <a:lnTo>
                    <a:pt x="908" y="498"/>
                  </a:lnTo>
                  <a:lnTo>
                    <a:pt x="909" y="527"/>
                  </a:lnTo>
                  <a:lnTo>
                    <a:pt x="909" y="514"/>
                  </a:lnTo>
                  <a:lnTo>
                    <a:pt x="910" y="484"/>
                  </a:lnTo>
                  <a:lnTo>
                    <a:pt x="910" y="491"/>
                  </a:lnTo>
                  <a:lnTo>
                    <a:pt x="911" y="524"/>
                  </a:lnTo>
                  <a:lnTo>
                    <a:pt x="911" y="527"/>
                  </a:lnTo>
                  <a:lnTo>
                    <a:pt x="912" y="478"/>
                  </a:lnTo>
                  <a:lnTo>
                    <a:pt x="912" y="482"/>
                  </a:lnTo>
                  <a:lnTo>
                    <a:pt x="913" y="550"/>
                  </a:lnTo>
                  <a:lnTo>
                    <a:pt x="913" y="524"/>
                  </a:lnTo>
                  <a:lnTo>
                    <a:pt x="914" y="454"/>
                  </a:lnTo>
                  <a:lnTo>
                    <a:pt x="914" y="491"/>
                  </a:lnTo>
                  <a:lnTo>
                    <a:pt x="915" y="538"/>
                  </a:lnTo>
                  <a:lnTo>
                    <a:pt x="915" y="515"/>
                  </a:lnTo>
                  <a:lnTo>
                    <a:pt x="916" y="501"/>
                  </a:lnTo>
                  <a:lnTo>
                    <a:pt x="916" y="497"/>
                  </a:lnTo>
                  <a:lnTo>
                    <a:pt x="917" y="490"/>
                  </a:lnTo>
                  <a:lnTo>
                    <a:pt x="917" y="524"/>
                  </a:lnTo>
                  <a:lnTo>
                    <a:pt x="918" y="537"/>
                  </a:lnTo>
                  <a:lnTo>
                    <a:pt x="918" y="476"/>
                  </a:lnTo>
                  <a:lnTo>
                    <a:pt x="918" y="459"/>
                  </a:lnTo>
                  <a:lnTo>
                    <a:pt x="919" y="531"/>
                  </a:lnTo>
                  <a:lnTo>
                    <a:pt x="920" y="549"/>
                  </a:lnTo>
                  <a:lnTo>
                    <a:pt x="920" y="490"/>
                  </a:lnTo>
                  <a:lnTo>
                    <a:pt x="920" y="478"/>
                  </a:lnTo>
                  <a:lnTo>
                    <a:pt x="921" y="516"/>
                  </a:lnTo>
                  <a:lnTo>
                    <a:pt x="922" y="525"/>
                  </a:lnTo>
                  <a:lnTo>
                    <a:pt x="922" y="499"/>
                  </a:lnTo>
                  <a:lnTo>
                    <a:pt x="922" y="482"/>
                  </a:lnTo>
                  <a:lnTo>
                    <a:pt x="923" y="508"/>
                  </a:lnTo>
                  <a:lnTo>
                    <a:pt x="924" y="522"/>
                  </a:lnTo>
                  <a:lnTo>
                    <a:pt x="924" y="498"/>
                  </a:lnTo>
                  <a:lnTo>
                    <a:pt x="924" y="517"/>
                  </a:lnTo>
                  <a:lnTo>
                    <a:pt x="925" y="527"/>
                  </a:lnTo>
                  <a:lnTo>
                    <a:pt x="926" y="474"/>
                  </a:lnTo>
                  <a:lnTo>
                    <a:pt x="926" y="485"/>
                  </a:lnTo>
                  <a:lnTo>
                    <a:pt x="926" y="534"/>
                  </a:lnTo>
                  <a:lnTo>
                    <a:pt x="927" y="492"/>
                  </a:lnTo>
                  <a:lnTo>
                    <a:pt x="928" y="478"/>
                  </a:lnTo>
                  <a:lnTo>
                    <a:pt x="928" y="555"/>
                  </a:lnTo>
                  <a:lnTo>
                    <a:pt x="928" y="539"/>
                  </a:lnTo>
                  <a:lnTo>
                    <a:pt x="929" y="445"/>
                  </a:lnTo>
                  <a:lnTo>
                    <a:pt x="930" y="476"/>
                  </a:lnTo>
                  <a:lnTo>
                    <a:pt x="930" y="558"/>
                  </a:lnTo>
                  <a:lnTo>
                    <a:pt x="930" y="525"/>
                  </a:lnTo>
                  <a:lnTo>
                    <a:pt x="931" y="473"/>
                  </a:lnTo>
                  <a:lnTo>
                    <a:pt x="932" y="482"/>
                  </a:lnTo>
                  <a:lnTo>
                    <a:pt x="932" y="510"/>
                  </a:lnTo>
                  <a:lnTo>
                    <a:pt x="933" y="542"/>
                  </a:lnTo>
                  <a:lnTo>
                    <a:pt x="933" y="512"/>
                  </a:lnTo>
                  <a:lnTo>
                    <a:pt x="934" y="468"/>
                  </a:lnTo>
                  <a:lnTo>
                    <a:pt x="934" y="508"/>
                  </a:lnTo>
                  <a:lnTo>
                    <a:pt x="935" y="520"/>
                  </a:lnTo>
                  <a:lnTo>
                    <a:pt x="935" y="499"/>
                  </a:lnTo>
                  <a:lnTo>
                    <a:pt x="936" y="519"/>
                  </a:lnTo>
                  <a:lnTo>
                    <a:pt x="936" y="496"/>
                  </a:lnTo>
                  <a:lnTo>
                    <a:pt x="937" y="484"/>
                  </a:lnTo>
                  <a:lnTo>
                    <a:pt x="937" y="528"/>
                  </a:lnTo>
                  <a:lnTo>
                    <a:pt x="938" y="515"/>
                  </a:lnTo>
                  <a:lnTo>
                    <a:pt x="938" y="493"/>
                  </a:lnTo>
                  <a:lnTo>
                    <a:pt x="939" y="514"/>
                  </a:lnTo>
                  <a:lnTo>
                    <a:pt x="939" y="492"/>
                  </a:lnTo>
                  <a:lnTo>
                    <a:pt x="940" y="482"/>
                  </a:lnTo>
                  <a:lnTo>
                    <a:pt x="940" y="529"/>
                  </a:lnTo>
                  <a:lnTo>
                    <a:pt x="941" y="531"/>
                  </a:lnTo>
                  <a:lnTo>
                    <a:pt x="941" y="489"/>
                  </a:lnTo>
                  <a:lnTo>
                    <a:pt x="942" y="491"/>
                  </a:lnTo>
                  <a:lnTo>
                    <a:pt x="942" y="514"/>
                  </a:lnTo>
                  <a:lnTo>
                    <a:pt x="943" y="512"/>
                  </a:lnTo>
                  <a:lnTo>
                    <a:pt x="943" y="500"/>
                  </a:lnTo>
                  <a:lnTo>
                    <a:pt x="943" y="497"/>
                  </a:lnTo>
                  <a:lnTo>
                    <a:pt x="944" y="510"/>
                  </a:lnTo>
                  <a:lnTo>
                    <a:pt x="945" y="515"/>
                  </a:lnTo>
                  <a:lnTo>
                    <a:pt x="945" y="493"/>
                  </a:lnTo>
                  <a:lnTo>
                    <a:pt x="945" y="500"/>
                  </a:lnTo>
                  <a:lnTo>
                    <a:pt x="946" y="524"/>
                  </a:lnTo>
                  <a:lnTo>
                    <a:pt x="947" y="504"/>
                  </a:lnTo>
                  <a:lnTo>
                    <a:pt x="947" y="494"/>
                  </a:lnTo>
                  <a:lnTo>
                    <a:pt x="947" y="508"/>
                  </a:lnTo>
                  <a:lnTo>
                    <a:pt x="948" y="504"/>
                  </a:lnTo>
                  <a:lnTo>
                    <a:pt x="949" y="506"/>
                  </a:lnTo>
                  <a:lnTo>
                    <a:pt x="949" y="506"/>
                  </a:lnTo>
                  <a:lnTo>
                    <a:pt x="949" y="501"/>
                  </a:lnTo>
                  <a:lnTo>
                    <a:pt x="950" y="521"/>
                  </a:lnTo>
                  <a:lnTo>
                    <a:pt x="951" y="509"/>
                  </a:lnTo>
                  <a:lnTo>
                    <a:pt x="951" y="478"/>
                  </a:lnTo>
                  <a:lnTo>
                    <a:pt x="951" y="507"/>
                  </a:lnTo>
                  <a:lnTo>
                    <a:pt x="952" y="527"/>
                  </a:lnTo>
                  <a:lnTo>
                    <a:pt x="953" y="489"/>
                  </a:lnTo>
                  <a:lnTo>
                    <a:pt x="953" y="494"/>
                  </a:lnTo>
                  <a:lnTo>
                    <a:pt x="953" y="536"/>
                  </a:lnTo>
                  <a:lnTo>
                    <a:pt x="954" y="517"/>
                  </a:lnTo>
                  <a:lnTo>
                    <a:pt x="955" y="473"/>
                  </a:lnTo>
                  <a:lnTo>
                    <a:pt x="955" y="495"/>
                  </a:lnTo>
                  <a:lnTo>
                    <a:pt x="955" y="529"/>
                  </a:lnTo>
                  <a:lnTo>
                    <a:pt x="956" y="505"/>
                  </a:lnTo>
                  <a:lnTo>
                    <a:pt x="957" y="501"/>
                  </a:lnTo>
                  <a:lnTo>
                    <a:pt x="957" y="516"/>
                  </a:lnTo>
                  <a:lnTo>
                    <a:pt x="957" y="485"/>
                  </a:lnTo>
                  <a:lnTo>
                    <a:pt x="958" y="493"/>
                  </a:lnTo>
                  <a:lnTo>
                    <a:pt x="959" y="537"/>
                  </a:lnTo>
                  <a:lnTo>
                    <a:pt x="959" y="520"/>
                  </a:lnTo>
                  <a:lnTo>
                    <a:pt x="959" y="474"/>
                  </a:lnTo>
                  <a:lnTo>
                    <a:pt x="960" y="480"/>
                  </a:lnTo>
                  <a:lnTo>
                    <a:pt x="961" y="533"/>
                  </a:lnTo>
                  <a:lnTo>
                    <a:pt x="961" y="534"/>
                  </a:lnTo>
                  <a:lnTo>
                    <a:pt x="961" y="478"/>
                  </a:lnTo>
                  <a:lnTo>
                    <a:pt x="962" y="495"/>
                  </a:lnTo>
                  <a:lnTo>
                    <a:pt x="963" y="535"/>
                  </a:lnTo>
                  <a:lnTo>
                    <a:pt x="963" y="491"/>
                  </a:lnTo>
                  <a:lnTo>
                    <a:pt x="963" y="477"/>
                  </a:lnTo>
                  <a:lnTo>
                    <a:pt x="964" y="536"/>
                  </a:lnTo>
                  <a:lnTo>
                    <a:pt x="965" y="525"/>
                  </a:lnTo>
                  <a:lnTo>
                    <a:pt x="965" y="459"/>
                  </a:lnTo>
                  <a:lnTo>
                    <a:pt x="965" y="488"/>
                  </a:lnTo>
                  <a:lnTo>
                    <a:pt x="966" y="561"/>
                  </a:lnTo>
                  <a:lnTo>
                    <a:pt x="967" y="526"/>
                  </a:lnTo>
                  <a:lnTo>
                    <a:pt x="967" y="457"/>
                  </a:lnTo>
                  <a:lnTo>
                    <a:pt x="967" y="502"/>
                  </a:lnTo>
                  <a:lnTo>
                    <a:pt x="968" y="538"/>
                  </a:lnTo>
                  <a:lnTo>
                    <a:pt x="968" y="465"/>
                  </a:lnTo>
                  <a:lnTo>
                    <a:pt x="969" y="487"/>
                  </a:lnTo>
                  <a:lnTo>
                    <a:pt x="969" y="580"/>
                  </a:lnTo>
                  <a:lnTo>
                    <a:pt x="970" y="502"/>
                  </a:lnTo>
                  <a:lnTo>
                    <a:pt x="970" y="429"/>
                  </a:lnTo>
                  <a:lnTo>
                    <a:pt x="971" y="533"/>
                  </a:lnTo>
                  <a:lnTo>
                    <a:pt x="971" y="565"/>
                  </a:lnTo>
                  <a:lnTo>
                    <a:pt x="972" y="474"/>
                  </a:lnTo>
                  <a:lnTo>
                    <a:pt x="972" y="463"/>
                  </a:lnTo>
                  <a:lnTo>
                    <a:pt x="973" y="513"/>
                  </a:lnTo>
                  <a:lnTo>
                    <a:pt x="973" y="530"/>
                  </a:lnTo>
                  <a:lnTo>
                    <a:pt x="974" y="518"/>
                  </a:lnTo>
                  <a:lnTo>
                    <a:pt x="974" y="498"/>
                  </a:lnTo>
                  <a:lnTo>
                    <a:pt x="975" y="498"/>
                  </a:lnTo>
                  <a:lnTo>
                    <a:pt x="975" y="512"/>
                  </a:lnTo>
                  <a:lnTo>
                    <a:pt x="976" y="508"/>
                  </a:lnTo>
                  <a:lnTo>
                    <a:pt x="976" y="490"/>
                  </a:lnTo>
                  <a:lnTo>
                    <a:pt x="977" y="489"/>
                  </a:lnTo>
                  <a:lnTo>
                    <a:pt x="977" y="511"/>
                  </a:lnTo>
                  <a:lnTo>
                    <a:pt x="978" y="523"/>
                  </a:lnTo>
                  <a:lnTo>
                    <a:pt x="978" y="519"/>
                  </a:lnTo>
                  <a:lnTo>
                    <a:pt x="979" y="499"/>
                  </a:lnTo>
                  <a:lnTo>
                    <a:pt x="979" y="486"/>
                  </a:lnTo>
                  <a:lnTo>
                    <a:pt x="980" y="514"/>
                  </a:lnTo>
                  <a:lnTo>
                    <a:pt x="980" y="518"/>
                  </a:lnTo>
                  <a:lnTo>
                    <a:pt x="981" y="482"/>
                  </a:lnTo>
                  <a:lnTo>
                    <a:pt x="981" y="498"/>
                  </a:lnTo>
                  <a:lnTo>
                    <a:pt x="982" y="540"/>
                  </a:lnTo>
                  <a:lnTo>
                    <a:pt x="982" y="503"/>
                  </a:lnTo>
                  <a:lnTo>
                    <a:pt x="983" y="471"/>
                  </a:lnTo>
                  <a:lnTo>
                    <a:pt x="983" y="522"/>
                  </a:lnTo>
                  <a:lnTo>
                    <a:pt x="984" y="525"/>
                  </a:lnTo>
                  <a:lnTo>
                    <a:pt x="984" y="484"/>
                  </a:lnTo>
                  <a:lnTo>
                    <a:pt x="985" y="506"/>
                  </a:lnTo>
                  <a:lnTo>
                    <a:pt x="985" y="514"/>
                  </a:lnTo>
                  <a:lnTo>
                    <a:pt x="986" y="496"/>
                  </a:lnTo>
                  <a:lnTo>
                    <a:pt x="986" y="510"/>
                  </a:lnTo>
                  <a:lnTo>
                    <a:pt x="987" y="500"/>
                  </a:lnTo>
                  <a:lnTo>
                    <a:pt x="987" y="503"/>
                  </a:lnTo>
                  <a:lnTo>
                    <a:pt x="988" y="534"/>
                  </a:lnTo>
                  <a:lnTo>
                    <a:pt x="988" y="496"/>
                  </a:lnTo>
                  <a:lnTo>
                    <a:pt x="989" y="468"/>
                  </a:lnTo>
                  <a:lnTo>
                    <a:pt x="989" y="519"/>
                  </a:lnTo>
                  <a:lnTo>
                    <a:pt x="990" y="526"/>
                  </a:lnTo>
                  <a:lnTo>
                    <a:pt x="990" y="482"/>
                  </a:lnTo>
                  <a:lnTo>
                    <a:pt x="991" y="512"/>
                  </a:lnTo>
                  <a:lnTo>
                    <a:pt x="991" y="541"/>
                  </a:lnTo>
                  <a:lnTo>
                    <a:pt x="992" y="479"/>
                  </a:lnTo>
                  <a:lnTo>
                    <a:pt x="992" y="478"/>
                  </a:lnTo>
                  <a:lnTo>
                    <a:pt x="993" y="548"/>
                  </a:lnTo>
                  <a:lnTo>
                    <a:pt x="993" y="502"/>
                  </a:lnTo>
                  <a:lnTo>
                    <a:pt x="994" y="452"/>
                  </a:lnTo>
                  <a:lnTo>
                    <a:pt x="994" y="538"/>
                  </a:lnTo>
                  <a:lnTo>
                    <a:pt x="995" y="553"/>
                  </a:lnTo>
                  <a:lnTo>
                    <a:pt x="995" y="458"/>
                  </a:lnTo>
                  <a:lnTo>
                    <a:pt x="996" y="478"/>
                  </a:lnTo>
                  <a:lnTo>
                    <a:pt x="996" y="552"/>
                  </a:lnTo>
                  <a:lnTo>
                    <a:pt x="997" y="517"/>
                  </a:lnTo>
                  <a:lnTo>
                    <a:pt x="997" y="468"/>
                  </a:lnTo>
                  <a:lnTo>
                    <a:pt x="998" y="496"/>
                  </a:lnTo>
                  <a:lnTo>
                    <a:pt x="998" y="527"/>
                  </a:lnTo>
                  <a:lnTo>
                    <a:pt x="999" y="518"/>
                  </a:lnTo>
                  <a:lnTo>
                    <a:pt x="999" y="495"/>
                  </a:lnTo>
                  <a:lnTo>
                    <a:pt x="1000" y="494"/>
                  </a:lnTo>
                  <a:lnTo>
                    <a:pt x="1000" y="519"/>
                  </a:lnTo>
                  <a:lnTo>
                    <a:pt x="1001" y="518"/>
                  </a:lnTo>
                  <a:lnTo>
                    <a:pt x="1001" y="485"/>
                  </a:lnTo>
                  <a:lnTo>
                    <a:pt x="1002" y="495"/>
                  </a:lnTo>
                  <a:lnTo>
                    <a:pt x="1002" y="518"/>
                  </a:lnTo>
                  <a:lnTo>
                    <a:pt x="1003" y="497"/>
                  </a:lnTo>
                  <a:lnTo>
                    <a:pt x="1003" y="510"/>
                  </a:lnTo>
                  <a:lnTo>
                    <a:pt x="1004" y="542"/>
                  </a:lnTo>
                  <a:lnTo>
                    <a:pt x="1004" y="487"/>
                  </a:lnTo>
                  <a:lnTo>
                    <a:pt x="1005" y="462"/>
                  </a:lnTo>
                  <a:lnTo>
                    <a:pt x="1005" y="529"/>
                  </a:lnTo>
                  <a:lnTo>
                    <a:pt x="1005" y="532"/>
                  </a:lnTo>
                  <a:lnTo>
                    <a:pt x="1006" y="489"/>
                  </a:lnTo>
                  <a:lnTo>
                    <a:pt x="1007" y="494"/>
                  </a:lnTo>
                  <a:lnTo>
                    <a:pt x="1007" y="502"/>
                  </a:lnTo>
                  <a:lnTo>
                    <a:pt x="1007" y="519"/>
                  </a:lnTo>
                  <a:lnTo>
                    <a:pt x="1008" y="524"/>
                  </a:lnTo>
                  <a:lnTo>
                    <a:pt x="1009" y="485"/>
                  </a:lnTo>
                  <a:lnTo>
                    <a:pt x="1009" y="486"/>
                  </a:lnTo>
                  <a:lnTo>
                    <a:pt x="1009" y="520"/>
                  </a:lnTo>
                  <a:lnTo>
                    <a:pt x="1010" y="516"/>
                  </a:lnTo>
                  <a:lnTo>
                    <a:pt x="1011" y="502"/>
                  </a:lnTo>
                  <a:lnTo>
                    <a:pt x="1011" y="500"/>
                  </a:lnTo>
                  <a:lnTo>
                    <a:pt x="1011" y="502"/>
                  </a:lnTo>
                  <a:lnTo>
                    <a:pt x="1012" y="514"/>
                  </a:lnTo>
                  <a:lnTo>
                    <a:pt x="1013" y="512"/>
                  </a:lnTo>
                  <a:lnTo>
                    <a:pt x="1013" y="499"/>
                  </a:lnTo>
                  <a:lnTo>
                    <a:pt x="1013" y="494"/>
                  </a:lnTo>
                  <a:lnTo>
                    <a:pt x="1014" y="497"/>
                  </a:lnTo>
                  <a:lnTo>
                    <a:pt x="1015" y="522"/>
                  </a:lnTo>
                  <a:lnTo>
                    <a:pt x="1015" y="522"/>
                  </a:lnTo>
                  <a:lnTo>
                    <a:pt x="1015" y="482"/>
                  </a:lnTo>
                  <a:lnTo>
                    <a:pt x="1016" y="492"/>
                  </a:lnTo>
                  <a:lnTo>
                    <a:pt x="1017" y="539"/>
                  </a:lnTo>
                  <a:lnTo>
                    <a:pt x="1017" y="518"/>
                  </a:lnTo>
                  <a:lnTo>
                    <a:pt x="1017" y="473"/>
                  </a:lnTo>
                  <a:lnTo>
                    <a:pt x="1018" y="488"/>
                  </a:lnTo>
                  <a:lnTo>
                    <a:pt x="1019" y="518"/>
                  </a:lnTo>
                  <a:lnTo>
                    <a:pt x="1019" y="521"/>
                  </a:lnTo>
                  <a:lnTo>
                    <a:pt x="1019" y="516"/>
                  </a:lnTo>
                  <a:lnTo>
                    <a:pt x="1020" y="497"/>
                  </a:lnTo>
                  <a:lnTo>
                    <a:pt x="1021" y="479"/>
                  </a:lnTo>
                  <a:lnTo>
                    <a:pt x="1021" y="508"/>
                  </a:lnTo>
                  <a:lnTo>
                    <a:pt x="1021" y="536"/>
                  </a:lnTo>
                  <a:lnTo>
                    <a:pt x="1022" y="504"/>
                  </a:lnTo>
                  <a:lnTo>
                    <a:pt x="1023" y="477"/>
                  </a:lnTo>
                  <a:lnTo>
                    <a:pt x="1023" y="504"/>
                  </a:lnTo>
                  <a:lnTo>
                    <a:pt x="1023" y="531"/>
                  </a:lnTo>
                  <a:lnTo>
                    <a:pt x="1024" y="507"/>
                  </a:lnTo>
                  <a:lnTo>
                    <a:pt x="1025" y="482"/>
                  </a:lnTo>
                  <a:lnTo>
                    <a:pt x="1025" y="510"/>
                  </a:lnTo>
                  <a:lnTo>
                    <a:pt x="1025" y="528"/>
                  </a:lnTo>
                  <a:lnTo>
                    <a:pt x="1026" y="496"/>
                  </a:lnTo>
                  <a:lnTo>
                    <a:pt x="1027" y="480"/>
                  </a:lnTo>
                  <a:lnTo>
                    <a:pt x="1027" y="505"/>
                  </a:lnTo>
                  <a:lnTo>
                    <a:pt x="1027" y="531"/>
                  </a:lnTo>
                  <a:lnTo>
                    <a:pt x="1028" y="520"/>
                  </a:lnTo>
                  <a:lnTo>
                    <a:pt x="1029" y="484"/>
                  </a:lnTo>
                  <a:lnTo>
                    <a:pt x="1029" y="486"/>
                  </a:lnTo>
                  <a:lnTo>
                    <a:pt x="1029" y="524"/>
                  </a:lnTo>
                  <a:lnTo>
                    <a:pt x="1030" y="520"/>
                  </a:lnTo>
                  <a:lnTo>
                    <a:pt x="1030" y="481"/>
                  </a:lnTo>
                  <a:lnTo>
                    <a:pt x="1031" y="494"/>
                  </a:lnTo>
                  <a:lnTo>
                    <a:pt x="1031" y="530"/>
                  </a:lnTo>
                  <a:lnTo>
                    <a:pt x="1032" y="504"/>
                  </a:lnTo>
                  <a:lnTo>
                    <a:pt x="1032" y="491"/>
                  </a:lnTo>
                  <a:lnTo>
                    <a:pt x="1033" y="526"/>
                  </a:lnTo>
                  <a:lnTo>
                    <a:pt x="1033" y="510"/>
                  </a:lnTo>
                  <a:lnTo>
                    <a:pt x="1034" y="475"/>
                  </a:lnTo>
                  <a:lnTo>
                    <a:pt x="1034" y="502"/>
                  </a:lnTo>
                  <a:lnTo>
                    <a:pt x="1035" y="534"/>
                  </a:lnTo>
                  <a:lnTo>
                    <a:pt x="1035" y="507"/>
                  </a:lnTo>
                  <a:lnTo>
                    <a:pt x="1036" y="480"/>
                  </a:lnTo>
                  <a:lnTo>
                    <a:pt x="1036" y="508"/>
                  </a:lnTo>
                  <a:lnTo>
                    <a:pt x="1037" y="528"/>
                  </a:lnTo>
                  <a:lnTo>
                    <a:pt x="1037" y="506"/>
                  </a:lnTo>
                  <a:lnTo>
                    <a:pt x="1038" y="496"/>
                  </a:lnTo>
                  <a:lnTo>
                    <a:pt x="1038" y="492"/>
                  </a:lnTo>
                  <a:lnTo>
                    <a:pt x="1039" y="491"/>
                  </a:lnTo>
                  <a:lnTo>
                    <a:pt x="1039" y="521"/>
                  </a:lnTo>
                  <a:lnTo>
                    <a:pt x="1040" y="533"/>
                  </a:lnTo>
                  <a:lnTo>
                    <a:pt x="1040" y="501"/>
                  </a:lnTo>
                  <a:lnTo>
                    <a:pt x="1041" y="485"/>
                  </a:lnTo>
                  <a:lnTo>
                    <a:pt x="1041" y="505"/>
                  </a:lnTo>
                  <a:lnTo>
                    <a:pt x="1042" y="514"/>
                  </a:lnTo>
                  <a:lnTo>
                    <a:pt x="1042" y="500"/>
                  </a:lnTo>
                  <a:lnTo>
                    <a:pt x="1043" y="499"/>
                  </a:lnTo>
                  <a:lnTo>
                    <a:pt x="1043" y="514"/>
                  </a:lnTo>
                  <a:lnTo>
                    <a:pt x="1044" y="515"/>
                  </a:lnTo>
                  <a:lnTo>
                    <a:pt x="1044" y="496"/>
                  </a:lnTo>
                  <a:lnTo>
                    <a:pt x="1045" y="484"/>
                  </a:lnTo>
                  <a:lnTo>
                    <a:pt x="1045" y="515"/>
                  </a:lnTo>
                  <a:lnTo>
                    <a:pt x="1046" y="540"/>
                  </a:lnTo>
                  <a:lnTo>
                    <a:pt x="1046" y="502"/>
                  </a:lnTo>
                  <a:lnTo>
                    <a:pt x="1047" y="462"/>
                  </a:lnTo>
                  <a:lnTo>
                    <a:pt x="1047" y="492"/>
                  </a:lnTo>
                  <a:lnTo>
                    <a:pt x="1048" y="549"/>
                  </a:lnTo>
                  <a:lnTo>
                    <a:pt x="1048" y="537"/>
                  </a:lnTo>
                  <a:lnTo>
                    <a:pt x="1049" y="465"/>
                  </a:lnTo>
                  <a:lnTo>
                    <a:pt x="1049" y="474"/>
                  </a:lnTo>
                  <a:lnTo>
                    <a:pt x="1050" y="541"/>
                  </a:lnTo>
                  <a:lnTo>
                    <a:pt x="1050" y="520"/>
                  </a:lnTo>
                  <a:lnTo>
                    <a:pt x="1051" y="481"/>
                  </a:lnTo>
                  <a:lnTo>
                    <a:pt x="1051" y="502"/>
                  </a:lnTo>
                  <a:lnTo>
                    <a:pt x="1052" y="507"/>
                  </a:lnTo>
                  <a:lnTo>
                    <a:pt x="1052" y="509"/>
                  </a:lnTo>
                  <a:lnTo>
                    <a:pt x="1053" y="516"/>
                  </a:lnTo>
                  <a:lnTo>
                    <a:pt x="1053" y="499"/>
                  </a:lnTo>
                  <a:lnTo>
                    <a:pt x="1054" y="512"/>
                  </a:lnTo>
                  <a:lnTo>
                    <a:pt x="1054" y="513"/>
                  </a:lnTo>
                  <a:lnTo>
                    <a:pt x="1055" y="466"/>
                  </a:lnTo>
                  <a:lnTo>
                    <a:pt x="1055" y="493"/>
                  </a:lnTo>
                  <a:lnTo>
                    <a:pt x="1056" y="561"/>
                  </a:lnTo>
                  <a:lnTo>
                    <a:pt x="1056" y="525"/>
                  </a:lnTo>
                  <a:lnTo>
                    <a:pt x="1057" y="456"/>
                  </a:lnTo>
                  <a:lnTo>
                    <a:pt x="1057" y="478"/>
                  </a:lnTo>
                  <a:lnTo>
                    <a:pt x="1058" y="536"/>
                  </a:lnTo>
                  <a:lnTo>
                    <a:pt x="1058" y="540"/>
                  </a:lnTo>
                  <a:lnTo>
                    <a:pt x="1059" y="494"/>
                  </a:lnTo>
                  <a:lnTo>
                    <a:pt x="1059" y="470"/>
                  </a:lnTo>
                  <a:lnTo>
                    <a:pt x="1060" y="506"/>
                  </a:lnTo>
                  <a:lnTo>
                    <a:pt x="1060" y="525"/>
                  </a:lnTo>
                  <a:lnTo>
                    <a:pt x="1061" y="508"/>
                  </a:lnTo>
                  <a:lnTo>
                    <a:pt x="1061" y="512"/>
                  </a:lnTo>
                  <a:lnTo>
                    <a:pt x="1062" y="505"/>
                  </a:lnTo>
                  <a:lnTo>
                    <a:pt x="1062" y="492"/>
                  </a:lnTo>
                  <a:lnTo>
                    <a:pt x="1063" y="504"/>
                  </a:lnTo>
                  <a:lnTo>
                    <a:pt x="1063" y="501"/>
                  </a:lnTo>
                  <a:lnTo>
                    <a:pt x="1064" y="508"/>
                  </a:lnTo>
                  <a:lnTo>
                    <a:pt x="1064" y="524"/>
                  </a:lnTo>
                  <a:lnTo>
                    <a:pt x="1065" y="491"/>
                  </a:lnTo>
                  <a:lnTo>
                    <a:pt x="1065" y="491"/>
                  </a:lnTo>
                  <a:lnTo>
                    <a:pt x="1066" y="539"/>
                  </a:lnTo>
                  <a:lnTo>
                    <a:pt x="1066" y="508"/>
                  </a:lnTo>
                  <a:lnTo>
                    <a:pt x="1067" y="477"/>
                  </a:lnTo>
                  <a:lnTo>
                    <a:pt x="1067" y="510"/>
                  </a:lnTo>
                  <a:lnTo>
                    <a:pt x="1067" y="494"/>
                  </a:lnTo>
                  <a:lnTo>
                    <a:pt x="1068" y="492"/>
                  </a:lnTo>
                  <a:lnTo>
                    <a:pt x="1069" y="553"/>
                  </a:lnTo>
                  <a:lnTo>
                    <a:pt x="1069" y="520"/>
                  </a:lnTo>
                  <a:lnTo>
                    <a:pt x="1069" y="454"/>
                  </a:lnTo>
                  <a:lnTo>
                    <a:pt x="1070" y="500"/>
                  </a:lnTo>
                  <a:lnTo>
                    <a:pt x="1071" y="544"/>
                  </a:lnTo>
                  <a:lnTo>
                    <a:pt x="1071" y="500"/>
                  </a:lnTo>
                  <a:lnTo>
                    <a:pt x="1071" y="474"/>
                  </a:lnTo>
                  <a:lnTo>
                    <a:pt x="1072" y="508"/>
                  </a:lnTo>
                  <a:lnTo>
                    <a:pt x="1073" y="524"/>
                  </a:lnTo>
                  <a:lnTo>
                    <a:pt x="1073" y="510"/>
                  </a:lnTo>
                  <a:lnTo>
                    <a:pt x="1073" y="512"/>
                  </a:lnTo>
                  <a:lnTo>
                    <a:pt x="1074" y="509"/>
                  </a:lnTo>
                  <a:lnTo>
                    <a:pt x="1075" y="485"/>
                  </a:lnTo>
                  <a:lnTo>
                    <a:pt x="1075" y="499"/>
                  </a:lnTo>
                  <a:lnTo>
                    <a:pt x="1075" y="514"/>
                  </a:lnTo>
                  <a:lnTo>
                    <a:pt x="1076" y="480"/>
                  </a:lnTo>
                  <a:lnTo>
                    <a:pt x="1077" y="506"/>
                  </a:lnTo>
                  <a:lnTo>
                    <a:pt x="1077" y="572"/>
                  </a:lnTo>
                  <a:lnTo>
                    <a:pt x="1077" y="510"/>
                  </a:lnTo>
                  <a:lnTo>
                    <a:pt x="1078" y="427"/>
                  </a:lnTo>
                  <a:lnTo>
                    <a:pt x="1079" y="498"/>
                  </a:lnTo>
                  <a:lnTo>
                    <a:pt x="1079" y="568"/>
                  </a:lnTo>
                  <a:lnTo>
                    <a:pt x="1079" y="506"/>
                  </a:lnTo>
                  <a:lnTo>
                    <a:pt x="1080" y="467"/>
                  </a:lnTo>
                  <a:lnTo>
                    <a:pt x="1081" y="510"/>
                  </a:lnTo>
                  <a:lnTo>
                    <a:pt x="1081" y="516"/>
                  </a:lnTo>
                  <a:lnTo>
                    <a:pt x="1081" y="503"/>
                  </a:lnTo>
                  <a:lnTo>
                    <a:pt x="1082" y="522"/>
                  </a:lnTo>
                  <a:lnTo>
                    <a:pt x="1083" y="504"/>
                  </a:lnTo>
                  <a:lnTo>
                    <a:pt x="1083" y="471"/>
                  </a:lnTo>
                  <a:lnTo>
                    <a:pt x="1083" y="508"/>
                  </a:lnTo>
                  <a:lnTo>
                    <a:pt x="1084" y="546"/>
                  </a:lnTo>
                  <a:lnTo>
                    <a:pt x="1085" y="502"/>
                  </a:lnTo>
                  <a:lnTo>
                    <a:pt x="1085" y="467"/>
                  </a:lnTo>
                  <a:lnTo>
                    <a:pt x="1085" y="505"/>
                  </a:lnTo>
                  <a:lnTo>
                    <a:pt x="1086" y="538"/>
                  </a:lnTo>
                  <a:lnTo>
                    <a:pt x="1087" y="524"/>
                  </a:lnTo>
                  <a:lnTo>
                    <a:pt x="1087" y="481"/>
                  </a:lnTo>
                  <a:lnTo>
                    <a:pt x="1087" y="471"/>
                  </a:lnTo>
                  <a:lnTo>
                    <a:pt x="1088" y="522"/>
                  </a:lnTo>
                  <a:lnTo>
                    <a:pt x="1089" y="531"/>
                  </a:lnTo>
                  <a:lnTo>
                    <a:pt x="1089" y="494"/>
                  </a:lnTo>
                  <a:lnTo>
                    <a:pt x="1089" y="498"/>
                  </a:lnTo>
                  <a:lnTo>
                    <a:pt x="1090" y="506"/>
                  </a:lnTo>
                  <a:lnTo>
                    <a:pt x="1091" y="507"/>
                  </a:lnTo>
                  <a:lnTo>
                    <a:pt x="1091" y="524"/>
                  </a:lnTo>
                  <a:lnTo>
                    <a:pt x="1091" y="494"/>
                  </a:lnTo>
                  <a:lnTo>
                    <a:pt x="1092" y="476"/>
                  </a:lnTo>
                  <a:lnTo>
                    <a:pt x="1092" y="530"/>
                  </a:lnTo>
                  <a:lnTo>
                    <a:pt x="1093" y="530"/>
                  </a:lnTo>
                  <a:lnTo>
                    <a:pt x="1093" y="470"/>
                  </a:lnTo>
                  <a:lnTo>
                    <a:pt x="1094" y="492"/>
                  </a:lnTo>
                  <a:lnTo>
                    <a:pt x="1094" y="542"/>
                  </a:lnTo>
                  <a:lnTo>
                    <a:pt x="1095" y="510"/>
                  </a:lnTo>
                  <a:lnTo>
                    <a:pt x="1095" y="483"/>
                  </a:lnTo>
                  <a:lnTo>
                    <a:pt x="1096" y="506"/>
                  </a:lnTo>
                  <a:lnTo>
                    <a:pt x="1096" y="501"/>
                  </a:lnTo>
                  <a:lnTo>
                    <a:pt x="1097" y="502"/>
                  </a:lnTo>
                  <a:lnTo>
                    <a:pt x="1098" y="527"/>
                  </a:lnTo>
                  <a:lnTo>
                    <a:pt x="1098" y="509"/>
                  </a:lnTo>
                  <a:lnTo>
                    <a:pt x="1098" y="489"/>
                  </a:lnTo>
                  <a:lnTo>
                    <a:pt x="1099" y="508"/>
                  </a:lnTo>
                  <a:lnTo>
                    <a:pt x="1100" y="504"/>
                  </a:lnTo>
                  <a:lnTo>
                    <a:pt x="1100" y="500"/>
                  </a:lnTo>
                  <a:lnTo>
                    <a:pt x="1100" y="517"/>
                  </a:lnTo>
                  <a:lnTo>
                    <a:pt x="1101" y="500"/>
                  </a:lnTo>
                  <a:lnTo>
                    <a:pt x="1102" y="492"/>
                  </a:lnTo>
                  <a:lnTo>
                    <a:pt x="1102" y="519"/>
                  </a:lnTo>
                  <a:lnTo>
                    <a:pt x="1102" y="509"/>
                  </a:lnTo>
                  <a:lnTo>
                    <a:pt x="1103" y="499"/>
                  </a:lnTo>
                  <a:lnTo>
                    <a:pt x="1104" y="524"/>
                  </a:lnTo>
                  <a:lnTo>
                    <a:pt x="1104" y="501"/>
                  </a:lnTo>
                  <a:lnTo>
                    <a:pt x="1104" y="466"/>
                  </a:lnTo>
                  <a:lnTo>
                    <a:pt x="1105" y="508"/>
                  </a:lnTo>
                  <a:lnTo>
                    <a:pt x="1106" y="545"/>
                  </a:lnTo>
                  <a:lnTo>
                    <a:pt x="1106" y="514"/>
                  </a:lnTo>
                  <a:lnTo>
                    <a:pt x="1106" y="482"/>
                  </a:lnTo>
                  <a:lnTo>
                    <a:pt x="1107" y="486"/>
                  </a:lnTo>
                  <a:lnTo>
                    <a:pt x="1108" y="504"/>
                  </a:lnTo>
                  <a:lnTo>
                    <a:pt x="1108" y="533"/>
                  </a:lnTo>
                  <a:lnTo>
                    <a:pt x="1108" y="528"/>
                  </a:lnTo>
                  <a:lnTo>
                    <a:pt x="1109" y="474"/>
                  </a:lnTo>
                  <a:lnTo>
                    <a:pt x="1110" y="464"/>
                  </a:lnTo>
                  <a:lnTo>
                    <a:pt x="1110" y="528"/>
                  </a:lnTo>
                  <a:lnTo>
                    <a:pt x="1110" y="555"/>
                  </a:lnTo>
                  <a:lnTo>
                    <a:pt x="1111" y="501"/>
                  </a:lnTo>
                  <a:lnTo>
                    <a:pt x="1112" y="466"/>
                  </a:lnTo>
                  <a:lnTo>
                    <a:pt x="1112" y="496"/>
                  </a:lnTo>
                  <a:lnTo>
                    <a:pt x="1112" y="521"/>
                  </a:lnTo>
                  <a:lnTo>
                    <a:pt x="1113" y="515"/>
                  </a:lnTo>
                  <a:lnTo>
                    <a:pt x="1114" y="502"/>
                  </a:lnTo>
                  <a:lnTo>
                    <a:pt x="1114" y="497"/>
                  </a:lnTo>
                  <a:lnTo>
                    <a:pt x="1114" y="512"/>
                  </a:lnTo>
                  <a:lnTo>
                    <a:pt x="1115" y="520"/>
                  </a:lnTo>
                  <a:lnTo>
                    <a:pt x="1116" y="494"/>
                  </a:lnTo>
                  <a:lnTo>
                    <a:pt x="1116" y="489"/>
                  </a:lnTo>
                  <a:lnTo>
                    <a:pt x="1116" y="516"/>
                  </a:lnTo>
                  <a:lnTo>
                    <a:pt x="1117" y="513"/>
                  </a:lnTo>
                  <a:lnTo>
                    <a:pt x="1117" y="505"/>
                  </a:lnTo>
                  <a:lnTo>
                    <a:pt x="1118" y="508"/>
                  </a:lnTo>
                  <a:lnTo>
                    <a:pt x="1118" y="485"/>
                  </a:lnTo>
                  <a:lnTo>
                    <a:pt x="1119" y="499"/>
                  </a:lnTo>
                  <a:lnTo>
                    <a:pt x="1119" y="547"/>
                  </a:lnTo>
                  <a:lnTo>
                    <a:pt x="1120" y="512"/>
                  </a:lnTo>
                  <a:lnTo>
                    <a:pt x="1120" y="461"/>
                  </a:lnTo>
                  <a:lnTo>
                    <a:pt x="1121" y="497"/>
                  </a:lnTo>
                  <a:lnTo>
                    <a:pt x="1121" y="534"/>
                  </a:lnTo>
                  <a:lnTo>
                    <a:pt x="1122" y="520"/>
                  </a:lnTo>
                  <a:lnTo>
                    <a:pt x="1122" y="492"/>
                  </a:lnTo>
                  <a:lnTo>
                    <a:pt x="1123" y="484"/>
                  </a:lnTo>
                  <a:lnTo>
                    <a:pt x="1123" y="520"/>
                  </a:lnTo>
                  <a:lnTo>
                    <a:pt x="1124" y="530"/>
                  </a:lnTo>
                  <a:lnTo>
                    <a:pt x="1124" y="484"/>
                  </a:lnTo>
                  <a:lnTo>
                    <a:pt x="1125" y="484"/>
                  </a:lnTo>
                  <a:lnTo>
                    <a:pt x="1125" y="516"/>
                  </a:lnTo>
                  <a:lnTo>
                    <a:pt x="1126" y="516"/>
                  </a:lnTo>
                  <a:lnTo>
                    <a:pt x="1126" y="518"/>
                  </a:lnTo>
                  <a:lnTo>
                    <a:pt x="1127" y="504"/>
                  </a:lnTo>
                  <a:lnTo>
                    <a:pt x="1127" y="470"/>
                  </a:lnTo>
                  <a:lnTo>
                    <a:pt x="1128" y="514"/>
                  </a:lnTo>
                  <a:lnTo>
                    <a:pt x="1128" y="560"/>
                  </a:lnTo>
                  <a:lnTo>
                    <a:pt x="1129" y="474"/>
                  </a:lnTo>
                  <a:lnTo>
                    <a:pt x="1129" y="437"/>
                  </a:lnTo>
                  <a:lnTo>
                    <a:pt x="1130" y="556"/>
                  </a:lnTo>
                  <a:lnTo>
                    <a:pt x="1130" y="571"/>
                  </a:lnTo>
                  <a:lnTo>
                    <a:pt x="1131" y="450"/>
                  </a:lnTo>
                  <a:lnTo>
                    <a:pt x="1131" y="458"/>
                  </a:lnTo>
                  <a:lnTo>
                    <a:pt x="1132" y="550"/>
                  </a:lnTo>
                  <a:lnTo>
                    <a:pt x="1132" y="533"/>
                  </a:lnTo>
                  <a:lnTo>
                    <a:pt x="1133" y="484"/>
                  </a:lnTo>
                  <a:lnTo>
                    <a:pt x="1133" y="490"/>
                  </a:lnTo>
                  <a:lnTo>
                    <a:pt x="1134" y="506"/>
                  </a:lnTo>
                  <a:lnTo>
                    <a:pt x="1134" y="516"/>
                  </a:lnTo>
                  <a:lnTo>
                    <a:pt x="1135" y="512"/>
                  </a:lnTo>
                  <a:lnTo>
                    <a:pt x="1135" y="504"/>
                  </a:lnTo>
                  <a:lnTo>
                    <a:pt x="1136" y="502"/>
                  </a:lnTo>
                  <a:lnTo>
                    <a:pt x="1136" y="497"/>
                  </a:lnTo>
                  <a:lnTo>
                    <a:pt x="1137" y="506"/>
                  </a:lnTo>
                  <a:lnTo>
                    <a:pt x="1137" y="516"/>
                  </a:lnTo>
                  <a:lnTo>
                    <a:pt x="1138" y="502"/>
                  </a:lnTo>
                  <a:lnTo>
                    <a:pt x="1138" y="492"/>
                  </a:lnTo>
                  <a:lnTo>
                    <a:pt x="1139" y="504"/>
                  </a:lnTo>
                  <a:lnTo>
                    <a:pt x="1139" y="524"/>
                  </a:lnTo>
                  <a:lnTo>
                    <a:pt x="1140" y="523"/>
                  </a:lnTo>
                  <a:lnTo>
                    <a:pt x="1140" y="484"/>
                  </a:lnTo>
                  <a:lnTo>
                    <a:pt x="1141" y="478"/>
                  </a:lnTo>
                  <a:lnTo>
                    <a:pt x="1141" y="527"/>
                  </a:lnTo>
                  <a:lnTo>
                    <a:pt x="1142" y="526"/>
                  </a:lnTo>
                  <a:lnTo>
                    <a:pt x="1142" y="477"/>
                  </a:lnTo>
                  <a:lnTo>
                    <a:pt x="1143" y="498"/>
                  </a:lnTo>
                  <a:lnTo>
                    <a:pt x="1143" y="541"/>
                  </a:lnTo>
                  <a:lnTo>
                    <a:pt x="1144" y="502"/>
                  </a:lnTo>
                  <a:lnTo>
                    <a:pt x="1144" y="474"/>
                  </a:lnTo>
                  <a:lnTo>
                    <a:pt x="1145" y="512"/>
                  </a:lnTo>
                  <a:lnTo>
                    <a:pt x="1145" y="523"/>
                  </a:lnTo>
                  <a:lnTo>
                    <a:pt x="1146" y="501"/>
                  </a:lnTo>
                  <a:lnTo>
                    <a:pt x="1146" y="498"/>
                  </a:lnTo>
                  <a:lnTo>
                    <a:pt x="1147" y="500"/>
                  </a:lnTo>
                  <a:lnTo>
                    <a:pt x="1147" y="510"/>
                  </a:lnTo>
                  <a:lnTo>
                    <a:pt x="1148" y="522"/>
                  </a:lnTo>
                  <a:lnTo>
                    <a:pt x="1148" y="498"/>
                  </a:lnTo>
                  <a:lnTo>
                    <a:pt x="1149" y="491"/>
                  </a:lnTo>
                  <a:lnTo>
                    <a:pt x="1149" y="519"/>
                  </a:lnTo>
                  <a:lnTo>
                    <a:pt x="1150" y="500"/>
                  </a:lnTo>
                  <a:lnTo>
                    <a:pt x="1150" y="483"/>
                  </a:lnTo>
                  <a:lnTo>
                    <a:pt x="1151" y="528"/>
                  </a:lnTo>
                  <a:lnTo>
                    <a:pt x="1151" y="525"/>
                  </a:lnTo>
                  <a:lnTo>
                    <a:pt x="1152" y="486"/>
                  </a:lnTo>
                  <a:lnTo>
                    <a:pt x="1152" y="503"/>
                  </a:lnTo>
                  <a:lnTo>
                    <a:pt x="1153" y="510"/>
                  </a:lnTo>
                  <a:lnTo>
                    <a:pt x="1153" y="496"/>
                  </a:lnTo>
                  <a:lnTo>
                    <a:pt x="1154" y="507"/>
                  </a:lnTo>
                  <a:lnTo>
                    <a:pt x="1154" y="506"/>
                  </a:lnTo>
                  <a:lnTo>
                    <a:pt x="1154" y="505"/>
                  </a:lnTo>
                  <a:lnTo>
                    <a:pt x="1155" y="517"/>
                  </a:lnTo>
                  <a:lnTo>
                    <a:pt x="1156" y="504"/>
                  </a:lnTo>
                  <a:lnTo>
                    <a:pt x="1156" y="489"/>
                  </a:lnTo>
                  <a:lnTo>
                    <a:pt x="1156" y="506"/>
                  </a:lnTo>
                  <a:lnTo>
                    <a:pt x="1157" y="520"/>
                  </a:lnTo>
                  <a:lnTo>
                    <a:pt x="1158" y="501"/>
                  </a:lnTo>
                  <a:lnTo>
                    <a:pt x="1158" y="494"/>
                  </a:lnTo>
                  <a:lnTo>
                    <a:pt x="1158" y="516"/>
                  </a:lnTo>
                  <a:lnTo>
                    <a:pt x="1159" y="512"/>
                  </a:lnTo>
                  <a:lnTo>
                    <a:pt x="1160" y="488"/>
                  </a:lnTo>
                  <a:lnTo>
                    <a:pt x="1160" y="504"/>
                  </a:lnTo>
                  <a:lnTo>
                    <a:pt x="1160" y="531"/>
                  </a:lnTo>
                  <a:lnTo>
                    <a:pt x="1161" y="504"/>
                  </a:lnTo>
                  <a:lnTo>
                    <a:pt x="1162" y="472"/>
                  </a:lnTo>
                  <a:lnTo>
                    <a:pt x="1162" y="500"/>
                  </a:lnTo>
                  <a:lnTo>
                    <a:pt x="1162" y="534"/>
                  </a:lnTo>
                  <a:lnTo>
                    <a:pt x="1163" y="513"/>
                  </a:lnTo>
                  <a:lnTo>
                    <a:pt x="1164" y="483"/>
                  </a:lnTo>
                  <a:lnTo>
                    <a:pt x="1164" y="508"/>
                  </a:lnTo>
                  <a:lnTo>
                    <a:pt x="1164" y="530"/>
                  </a:lnTo>
                  <a:lnTo>
                    <a:pt x="1165" y="490"/>
                  </a:lnTo>
                  <a:lnTo>
                    <a:pt x="1166" y="479"/>
                  </a:lnTo>
                  <a:lnTo>
                    <a:pt x="1166" y="538"/>
                  </a:lnTo>
                  <a:lnTo>
                    <a:pt x="1166" y="520"/>
                  </a:lnTo>
                  <a:lnTo>
                    <a:pt x="1167" y="447"/>
                  </a:lnTo>
                  <a:lnTo>
                    <a:pt x="1168" y="504"/>
                  </a:lnTo>
                  <a:lnTo>
                    <a:pt x="1168" y="567"/>
                  </a:lnTo>
                  <a:lnTo>
                    <a:pt x="1168" y="513"/>
                  </a:lnTo>
                  <a:lnTo>
                    <a:pt x="1169" y="480"/>
                  </a:lnTo>
                  <a:lnTo>
                    <a:pt x="1170" y="482"/>
                  </a:lnTo>
                  <a:lnTo>
                    <a:pt x="1170" y="482"/>
                  </a:lnTo>
                  <a:lnTo>
                    <a:pt x="1170" y="530"/>
                  </a:lnTo>
                  <a:lnTo>
                    <a:pt x="1171" y="541"/>
                  </a:lnTo>
                  <a:lnTo>
                    <a:pt x="1172" y="488"/>
                  </a:lnTo>
                  <a:lnTo>
                    <a:pt x="1172" y="494"/>
                  </a:lnTo>
                  <a:lnTo>
                    <a:pt x="1172" y="519"/>
                  </a:lnTo>
                  <a:lnTo>
                    <a:pt x="1173" y="502"/>
                  </a:lnTo>
                  <a:lnTo>
                    <a:pt x="1174" y="506"/>
                  </a:lnTo>
                  <a:lnTo>
                    <a:pt x="1174" y="495"/>
                  </a:lnTo>
                  <a:lnTo>
                    <a:pt x="1174" y="475"/>
                  </a:lnTo>
                  <a:lnTo>
                    <a:pt x="1175" y="524"/>
                  </a:lnTo>
                  <a:lnTo>
                    <a:pt x="1176" y="535"/>
                  </a:lnTo>
                  <a:lnTo>
                    <a:pt x="1176" y="492"/>
                  </a:lnTo>
                  <a:lnTo>
                    <a:pt x="1176" y="524"/>
                  </a:lnTo>
                  <a:lnTo>
                    <a:pt x="1177" y="517"/>
                  </a:lnTo>
                  <a:lnTo>
                    <a:pt x="1178" y="433"/>
                  </a:lnTo>
                  <a:lnTo>
                    <a:pt x="1178" y="505"/>
                  </a:lnTo>
                  <a:lnTo>
                    <a:pt x="1178" y="595"/>
                  </a:lnTo>
                  <a:lnTo>
                    <a:pt x="1179" y="481"/>
                  </a:lnTo>
                  <a:lnTo>
                    <a:pt x="1179" y="439"/>
                  </a:lnTo>
                  <a:lnTo>
                    <a:pt x="1180" y="542"/>
                  </a:lnTo>
                  <a:lnTo>
                    <a:pt x="1180" y="530"/>
                  </a:lnTo>
                  <a:lnTo>
                    <a:pt x="1181" y="479"/>
                  </a:lnTo>
                  <a:lnTo>
                    <a:pt x="1181" y="508"/>
                  </a:lnTo>
                  <a:lnTo>
                    <a:pt x="1182" y="515"/>
                  </a:lnTo>
                  <a:lnTo>
                    <a:pt x="1182" y="498"/>
                  </a:lnTo>
                  <a:lnTo>
                    <a:pt x="1183" y="501"/>
                  </a:lnTo>
                  <a:lnTo>
                    <a:pt x="1183" y="501"/>
                  </a:lnTo>
                  <a:lnTo>
                    <a:pt x="1184" y="516"/>
                  </a:lnTo>
                  <a:lnTo>
                    <a:pt x="1184" y="519"/>
                  </a:lnTo>
                  <a:lnTo>
                    <a:pt x="1185" y="484"/>
                  </a:lnTo>
                  <a:lnTo>
                    <a:pt x="1185" y="495"/>
                  </a:lnTo>
                  <a:lnTo>
                    <a:pt x="1186" y="532"/>
                  </a:lnTo>
                  <a:lnTo>
                    <a:pt x="1186" y="514"/>
                  </a:lnTo>
                  <a:lnTo>
                    <a:pt x="1187" y="474"/>
                  </a:lnTo>
                  <a:lnTo>
                    <a:pt x="1187" y="488"/>
                  </a:lnTo>
                  <a:lnTo>
                    <a:pt x="1188" y="536"/>
                  </a:lnTo>
                  <a:lnTo>
                    <a:pt x="1188" y="526"/>
                  </a:lnTo>
                  <a:lnTo>
                    <a:pt x="1189" y="484"/>
                  </a:lnTo>
                  <a:lnTo>
                    <a:pt x="1189" y="499"/>
                  </a:lnTo>
                  <a:lnTo>
                    <a:pt x="1190" y="518"/>
                  </a:lnTo>
                  <a:lnTo>
                    <a:pt x="1190" y="504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92" y="522"/>
                  </a:lnTo>
                  <a:lnTo>
                    <a:pt x="1192" y="525"/>
                  </a:lnTo>
                  <a:lnTo>
                    <a:pt x="1193" y="491"/>
                  </a:lnTo>
                  <a:lnTo>
                    <a:pt x="1193" y="487"/>
                  </a:lnTo>
                  <a:lnTo>
                    <a:pt x="1194" y="508"/>
                  </a:lnTo>
                  <a:lnTo>
                    <a:pt x="1194" y="521"/>
                  </a:lnTo>
                  <a:lnTo>
                    <a:pt x="1195" y="513"/>
                  </a:lnTo>
                  <a:lnTo>
                    <a:pt x="1195" y="485"/>
                  </a:lnTo>
                  <a:lnTo>
                    <a:pt x="1196" y="500"/>
                  </a:lnTo>
                  <a:lnTo>
                    <a:pt x="1196" y="528"/>
                  </a:lnTo>
                  <a:lnTo>
                    <a:pt x="1197" y="498"/>
                  </a:lnTo>
                  <a:lnTo>
                    <a:pt x="1197" y="491"/>
                  </a:lnTo>
                  <a:lnTo>
                    <a:pt x="1198" y="529"/>
                  </a:lnTo>
                  <a:lnTo>
                    <a:pt x="1198" y="512"/>
                  </a:lnTo>
                  <a:lnTo>
                    <a:pt x="1199" y="476"/>
                  </a:lnTo>
                  <a:lnTo>
                    <a:pt x="1199" y="502"/>
                  </a:lnTo>
                  <a:lnTo>
                    <a:pt x="1200" y="522"/>
                  </a:lnTo>
                  <a:lnTo>
                    <a:pt x="1200" y="506"/>
                  </a:lnTo>
                  <a:lnTo>
                    <a:pt x="1201" y="502"/>
                  </a:lnTo>
                  <a:lnTo>
                    <a:pt x="1201" y="513"/>
                  </a:lnTo>
                  <a:lnTo>
                    <a:pt x="1202" y="513"/>
                  </a:lnTo>
                  <a:lnTo>
                    <a:pt x="1202" y="490"/>
                  </a:lnTo>
                  <a:lnTo>
                    <a:pt x="1203" y="483"/>
                  </a:lnTo>
                  <a:lnTo>
                    <a:pt x="1203" y="522"/>
                  </a:lnTo>
                  <a:lnTo>
                    <a:pt x="1204" y="532"/>
                  </a:lnTo>
                  <a:lnTo>
                    <a:pt x="1204" y="492"/>
                  </a:lnTo>
                  <a:lnTo>
                    <a:pt x="1205" y="480"/>
                  </a:lnTo>
                  <a:lnTo>
                    <a:pt x="1205" y="507"/>
                  </a:lnTo>
                  <a:lnTo>
                    <a:pt x="1206" y="534"/>
                  </a:lnTo>
                  <a:lnTo>
                    <a:pt x="1206" y="518"/>
                  </a:lnTo>
                  <a:lnTo>
                    <a:pt x="1207" y="470"/>
                  </a:lnTo>
                  <a:lnTo>
                    <a:pt x="1207" y="494"/>
                  </a:lnTo>
                  <a:lnTo>
                    <a:pt x="1208" y="538"/>
                  </a:lnTo>
                  <a:lnTo>
                    <a:pt x="1208" y="500"/>
                  </a:lnTo>
                  <a:lnTo>
                    <a:pt x="1209" y="486"/>
                  </a:lnTo>
                  <a:lnTo>
                    <a:pt x="1209" y="515"/>
                  </a:lnTo>
                  <a:lnTo>
                    <a:pt x="1210" y="513"/>
                  </a:lnTo>
                  <a:lnTo>
                    <a:pt x="1210" y="520"/>
                  </a:lnTo>
                  <a:lnTo>
                    <a:pt x="1211" y="499"/>
                  </a:lnTo>
                  <a:lnTo>
                    <a:pt x="1211" y="460"/>
                  </a:lnTo>
                  <a:lnTo>
                    <a:pt x="1212" y="509"/>
                  </a:lnTo>
                  <a:lnTo>
                    <a:pt x="1212" y="556"/>
                  </a:lnTo>
                  <a:lnTo>
                    <a:pt x="1213" y="504"/>
                  </a:lnTo>
                  <a:lnTo>
                    <a:pt x="1213" y="464"/>
                  </a:lnTo>
                  <a:lnTo>
                    <a:pt x="1214" y="510"/>
                  </a:lnTo>
                  <a:lnTo>
                    <a:pt x="1214" y="540"/>
                  </a:lnTo>
                  <a:lnTo>
                    <a:pt x="1215" y="500"/>
                  </a:lnTo>
                  <a:lnTo>
                    <a:pt x="1215" y="479"/>
                  </a:lnTo>
                  <a:lnTo>
                    <a:pt x="1216" y="509"/>
                  </a:lnTo>
                  <a:lnTo>
                    <a:pt x="1216" y="516"/>
                  </a:lnTo>
                  <a:lnTo>
                    <a:pt x="1216" y="498"/>
                  </a:lnTo>
                  <a:lnTo>
                    <a:pt x="1217" y="515"/>
                  </a:lnTo>
                  <a:lnTo>
                    <a:pt x="1218" y="518"/>
                  </a:lnTo>
                  <a:lnTo>
                    <a:pt x="1218" y="484"/>
                  </a:lnTo>
                  <a:lnTo>
                    <a:pt x="1218" y="498"/>
                  </a:lnTo>
                  <a:lnTo>
                    <a:pt x="1219" y="527"/>
                  </a:lnTo>
                  <a:lnTo>
                    <a:pt x="1220" y="504"/>
                  </a:lnTo>
                  <a:lnTo>
                    <a:pt x="1220" y="491"/>
                  </a:lnTo>
                  <a:lnTo>
                    <a:pt x="1220" y="509"/>
                  </a:lnTo>
                  <a:lnTo>
                    <a:pt x="1221" y="509"/>
                  </a:lnTo>
                  <a:lnTo>
                    <a:pt x="1222" y="507"/>
                  </a:lnTo>
                  <a:lnTo>
                    <a:pt x="1222" y="509"/>
                  </a:lnTo>
                  <a:lnTo>
                    <a:pt x="1222" y="506"/>
                  </a:lnTo>
                  <a:lnTo>
                    <a:pt x="1223" y="505"/>
                  </a:lnTo>
                  <a:lnTo>
                    <a:pt x="1224" y="490"/>
                  </a:lnTo>
                  <a:lnTo>
                    <a:pt x="1224" y="493"/>
                  </a:lnTo>
                  <a:lnTo>
                    <a:pt x="1224" y="527"/>
                  </a:lnTo>
                  <a:lnTo>
                    <a:pt x="1225" y="525"/>
                  </a:lnTo>
                  <a:lnTo>
                    <a:pt x="1226" y="490"/>
                  </a:lnTo>
                  <a:lnTo>
                    <a:pt x="1226" y="489"/>
                  </a:lnTo>
                  <a:lnTo>
                    <a:pt x="1226" y="516"/>
                  </a:lnTo>
                  <a:lnTo>
                    <a:pt x="1227" y="520"/>
                  </a:lnTo>
                  <a:lnTo>
                    <a:pt x="1228" y="496"/>
                  </a:lnTo>
                  <a:lnTo>
                    <a:pt x="1228" y="488"/>
                  </a:lnTo>
                  <a:lnTo>
                    <a:pt x="1228" y="511"/>
                  </a:lnTo>
                  <a:lnTo>
                    <a:pt x="1229" y="517"/>
                  </a:lnTo>
                  <a:lnTo>
                    <a:pt x="1230" y="507"/>
                  </a:lnTo>
                  <a:lnTo>
                    <a:pt x="1230" y="508"/>
                  </a:lnTo>
                  <a:lnTo>
                    <a:pt x="1230" y="492"/>
                  </a:lnTo>
                  <a:lnTo>
                    <a:pt x="1231" y="490"/>
                  </a:lnTo>
                  <a:lnTo>
                    <a:pt x="1232" y="533"/>
                  </a:lnTo>
                  <a:lnTo>
                    <a:pt x="1232" y="522"/>
                  </a:lnTo>
                  <a:lnTo>
                    <a:pt x="1232" y="467"/>
                  </a:lnTo>
                  <a:lnTo>
                    <a:pt x="1233" y="493"/>
                  </a:lnTo>
                  <a:lnTo>
                    <a:pt x="1234" y="543"/>
                  </a:lnTo>
                  <a:lnTo>
                    <a:pt x="1234" y="514"/>
                  </a:lnTo>
                  <a:lnTo>
                    <a:pt x="1234" y="483"/>
                  </a:lnTo>
                  <a:lnTo>
                    <a:pt x="1235" y="506"/>
                  </a:lnTo>
                  <a:lnTo>
                    <a:pt x="1236" y="506"/>
                  </a:lnTo>
                  <a:lnTo>
                    <a:pt x="1236" y="492"/>
                  </a:lnTo>
                  <a:lnTo>
                    <a:pt x="1236" y="517"/>
                  </a:lnTo>
                  <a:lnTo>
                    <a:pt x="1237" y="516"/>
                  </a:lnTo>
                  <a:lnTo>
                    <a:pt x="1238" y="490"/>
                  </a:lnTo>
                  <a:lnTo>
                    <a:pt x="1238" y="511"/>
                  </a:lnTo>
                  <a:lnTo>
                    <a:pt x="1238" y="517"/>
                  </a:lnTo>
                  <a:lnTo>
                    <a:pt x="1239" y="486"/>
                  </a:lnTo>
                  <a:lnTo>
                    <a:pt x="1240" y="511"/>
                  </a:lnTo>
                  <a:lnTo>
                    <a:pt x="1240" y="527"/>
                  </a:lnTo>
                  <a:lnTo>
                    <a:pt x="1240" y="474"/>
                  </a:lnTo>
                  <a:lnTo>
                    <a:pt x="1241" y="486"/>
                  </a:lnTo>
                  <a:lnTo>
                    <a:pt x="1241" y="544"/>
                  </a:lnTo>
                  <a:lnTo>
                    <a:pt x="1242" y="518"/>
                  </a:lnTo>
                  <a:lnTo>
                    <a:pt x="1242" y="482"/>
                  </a:lnTo>
                  <a:lnTo>
                    <a:pt x="1243" y="500"/>
                  </a:lnTo>
                  <a:lnTo>
                    <a:pt x="1243" y="511"/>
                  </a:lnTo>
                  <a:lnTo>
                    <a:pt x="1244" y="512"/>
                  </a:lnTo>
                  <a:lnTo>
                    <a:pt x="1244" y="504"/>
                  </a:lnTo>
                  <a:lnTo>
                    <a:pt x="1245" y="491"/>
                  </a:lnTo>
                  <a:lnTo>
                    <a:pt x="1245" y="513"/>
                  </a:lnTo>
                  <a:lnTo>
                    <a:pt x="1246" y="518"/>
                  </a:lnTo>
                  <a:lnTo>
                    <a:pt x="1246" y="494"/>
                  </a:lnTo>
                  <a:lnTo>
                    <a:pt x="1247" y="507"/>
                  </a:lnTo>
                  <a:lnTo>
                    <a:pt x="1247" y="518"/>
                  </a:lnTo>
                  <a:lnTo>
                    <a:pt x="1248" y="492"/>
                  </a:lnTo>
                  <a:lnTo>
                    <a:pt x="1248" y="492"/>
                  </a:lnTo>
                  <a:lnTo>
                    <a:pt x="1249" y="515"/>
                  </a:lnTo>
                  <a:lnTo>
                    <a:pt x="1249" y="511"/>
                  </a:lnTo>
                  <a:lnTo>
                    <a:pt x="1250" y="504"/>
                  </a:lnTo>
                  <a:lnTo>
                    <a:pt x="1250" y="510"/>
                  </a:lnTo>
                  <a:lnTo>
                    <a:pt x="1251" y="509"/>
                  </a:lnTo>
                  <a:lnTo>
                    <a:pt x="1251" y="496"/>
                  </a:lnTo>
                  <a:lnTo>
                    <a:pt x="1252" y="498"/>
                  </a:lnTo>
                  <a:lnTo>
                    <a:pt x="1252" y="520"/>
                  </a:lnTo>
                  <a:lnTo>
                    <a:pt x="1253" y="498"/>
                  </a:lnTo>
                  <a:lnTo>
                    <a:pt x="1253" y="484"/>
                  </a:lnTo>
                  <a:lnTo>
                    <a:pt x="1254" y="537"/>
                  </a:lnTo>
                  <a:lnTo>
                    <a:pt x="1254" y="525"/>
                  </a:lnTo>
                  <a:lnTo>
                    <a:pt x="1255" y="459"/>
                  </a:lnTo>
                  <a:lnTo>
                    <a:pt x="1255" y="498"/>
                  </a:lnTo>
                  <a:lnTo>
                    <a:pt x="1256" y="546"/>
                  </a:lnTo>
                  <a:lnTo>
                    <a:pt x="1256" y="498"/>
                  </a:lnTo>
                  <a:lnTo>
                    <a:pt x="1257" y="488"/>
                  </a:lnTo>
                  <a:lnTo>
                    <a:pt x="1257" y="513"/>
                  </a:lnTo>
                  <a:lnTo>
                    <a:pt x="1258" y="498"/>
                  </a:lnTo>
                  <a:lnTo>
                    <a:pt x="1258" y="511"/>
                  </a:lnTo>
                  <a:lnTo>
                    <a:pt x="1259" y="518"/>
                  </a:lnTo>
                  <a:lnTo>
                    <a:pt x="1259" y="488"/>
                  </a:lnTo>
                  <a:lnTo>
                    <a:pt x="1260" y="516"/>
                  </a:lnTo>
                  <a:lnTo>
                    <a:pt x="1260" y="520"/>
                  </a:lnTo>
                  <a:lnTo>
                    <a:pt x="1261" y="459"/>
                  </a:lnTo>
                  <a:lnTo>
                    <a:pt x="1261" y="499"/>
                  </a:lnTo>
                  <a:lnTo>
                    <a:pt x="1262" y="566"/>
                  </a:lnTo>
                  <a:lnTo>
                    <a:pt x="1263" y="501"/>
                  </a:lnTo>
                  <a:lnTo>
                    <a:pt x="1263" y="465"/>
                  </a:lnTo>
                  <a:lnTo>
                    <a:pt x="1263" y="521"/>
                  </a:lnTo>
                  <a:lnTo>
                    <a:pt x="1264" y="509"/>
                  </a:lnTo>
                  <a:lnTo>
                    <a:pt x="1265" y="484"/>
                  </a:lnTo>
                  <a:lnTo>
                    <a:pt x="1265" y="531"/>
                  </a:lnTo>
                  <a:lnTo>
                    <a:pt x="1265" y="532"/>
                  </a:lnTo>
                  <a:lnTo>
                    <a:pt x="1266" y="458"/>
                  </a:lnTo>
                  <a:lnTo>
                    <a:pt x="1266" y="462"/>
                  </a:lnTo>
                  <a:lnTo>
                    <a:pt x="1267" y="572"/>
                  </a:lnTo>
                  <a:lnTo>
                    <a:pt x="1267" y="563"/>
                  </a:lnTo>
                  <a:lnTo>
                    <a:pt x="1268" y="435"/>
                  </a:lnTo>
                  <a:lnTo>
                    <a:pt x="1268" y="461"/>
                  </a:lnTo>
                  <a:lnTo>
                    <a:pt x="1269" y="551"/>
                  </a:lnTo>
                  <a:lnTo>
                    <a:pt x="1269" y="520"/>
                  </a:lnTo>
                  <a:lnTo>
                    <a:pt x="1270" y="500"/>
                  </a:lnTo>
                  <a:lnTo>
                    <a:pt x="1270" y="500"/>
                  </a:lnTo>
                  <a:lnTo>
                    <a:pt x="1271" y="470"/>
                  </a:lnTo>
                  <a:lnTo>
                    <a:pt x="1271" y="527"/>
                  </a:lnTo>
                  <a:lnTo>
                    <a:pt x="1272" y="572"/>
                  </a:lnTo>
                  <a:lnTo>
                    <a:pt x="1272" y="477"/>
                  </a:lnTo>
                  <a:lnTo>
                    <a:pt x="1273" y="444"/>
                  </a:lnTo>
                  <a:lnTo>
                    <a:pt x="1273" y="512"/>
                  </a:lnTo>
                  <a:lnTo>
                    <a:pt x="1274" y="520"/>
                  </a:lnTo>
                  <a:lnTo>
                    <a:pt x="1274" y="512"/>
                  </a:lnTo>
                  <a:lnTo>
                    <a:pt x="1275" y="516"/>
                  </a:lnTo>
                  <a:lnTo>
                    <a:pt x="1275" y="524"/>
                  </a:lnTo>
                  <a:lnTo>
                    <a:pt x="1276" y="527"/>
                  </a:lnTo>
                  <a:lnTo>
                    <a:pt x="1276" y="441"/>
                  </a:lnTo>
                  <a:lnTo>
                    <a:pt x="1277" y="444"/>
                  </a:lnTo>
                  <a:lnTo>
                    <a:pt x="1277" y="600"/>
                  </a:lnTo>
                  <a:lnTo>
                    <a:pt x="1278" y="568"/>
                  </a:lnTo>
                  <a:lnTo>
                    <a:pt x="1278" y="414"/>
                  </a:lnTo>
                  <a:lnTo>
                    <a:pt x="1279" y="458"/>
                  </a:lnTo>
                  <a:lnTo>
                    <a:pt x="1279" y="568"/>
                  </a:lnTo>
                  <a:lnTo>
                    <a:pt x="1280" y="548"/>
                  </a:lnTo>
                  <a:lnTo>
                    <a:pt x="1280" y="473"/>
                  </a:lnTo>
                  <a:lnTo>
                    <a:pt x="1281" y="462"/>
                  </a:lnTo>
                  <a:lnTo>
                    <a:pt x="1281" y="524"/>
                  </a:lnTo>
                  <a:lnTo>
                    <a:pt x="1282" y="541"/>
                  </a:lnTo>
                  <a:lnTo>
                    <a:pt x="1282" y="486"/>
                  </a:lnTo>
                  <a:lnTo>
                    <a:pt x="1283" y="479"/>
                  </a:lnTo>
                  <a:lnTo>
                    <a:pt x="1283" y="525"/>
                  </a:lnTo>
                  <a:lnTo>
                    <a:pt x="1284" y="529"/>
                  </a:lnTo>
                  <a:lnTo>
                    <a:pt x="1284" y="494"/>
                  </a:lnTo>
                  <a:lnTo>
                    <a:pt x="1285" y="482"/>
                  </a:lnTo>
                  <a:lnTo>
                    <a:pt x="1285" y="513"/>
                  </a:lnTo>
                  <a:lnTo>
                    <a:pt x="1286" y="525"/>
                  </a:lnTo>
                  <a:lnTo>
                    <a:pt x="1286" y="486"/>
                  </a:lnTo>
                  <a:lnTo>
                    <a:pt x="1287" y="490"/>
                  </a:lnTo>
                  <a:lnTo>
                    <a:pt x="1287" y="525"/>
                  </a:lnTo>
                  <a:lnTo>
                    <a:pt x="1288" y="513"/>
                  </a:lnTo>
                  <a:lnTo>
                    <a:pt x="1288" y="511"/>
                  </a:lnTo>
                  <a:lnTo>
                    <a:pt x="1289" y="502"/>
                  </a:lnTo>
                  <a:lnTo>
                    <a:pt x="1289" y="476"/>
                  </a:lnTo>
                  <a:lnTo>
                    <a:pt x="1290" y="518"/>
                  </a:lnTo>
                  <a:lnTo>
                    <a:pt x="1290" y="532"/>
                  </a:lnTo>
                  <a:lnTo>
                    <a:pt x="1291" y="477"/>
                  </a:lnTo>
                  <a:lnTo>
                    <a:pt x="1291" y="497"/>
                  </a:lnTo>
                  <a:lnTo>
                    <a:pt x="1292" y="540"/>
                  </a:lnTo>
                  <a:lnTo>
                    <a:pt x="1292" y="498"/>
                  </a:lnTo>
                  <a:lnTo>
                    <a:pt x="1293" y="477"/>
                  </a:lnTo>
                  <a:lnTo>
                    <a:pt x="1293" y="517"/>
                  </a:lnTo>
                  <a:lnTo>
                    <a:pt x="1294" y="525"/>
                  </a:lnTo>
                  <a:lnTo>
                    <a:pt x="1294" y="492"/>
                  </a:lnTo>
                  <a:lnTo>
                    <a:pt x="1295" y="494"/>
                  </a:lnTo>
                  <a:lnTo>
                    <a:pt x="1295" y="526"/>
                  </a:lnTo>
                  <a:lnTo>
                    <a:pt x="1296" y="500"/>
                  </a:lnTo>
                  <a:lnTo>
                    <a:pt x="1296" y="479"/>
                  </a:lnTo>
                  <a:lnTo>
                    <a:pt x="1297" y="535"/>
                  </a:lnTo>
                  <a:lnTo>
                    <a:pt x="1297" y="528"/>
                  </a:lnTo>
                  <a:lnTo>
                    <a:pt x="1298" y="466"/>
                  </a:lnTo>
                  <a:lnTo>
                    <a:pt x="1298" y="499"/>
                  </a:lnTo>
                  <a:lnTo>
                    <a:pt x="1299" y="522"/>
                  </a:lnTo>
                  <a:lnTo>
                    <a:pt x="1299" y="487"/>
                  </a:lnTo>
                  <a:lnTo>
                    <a:pt x="1300" y="522"/>
                  </a:lnTo>
                  <a:lnTo>
                    <a:pt x="1300" y="538"/>
                  </a:lnTo>
                  <a:lnTo>
                    <a:pt x="1301" y="477"/>
                  </a:lnTo>
                  <a:lnTo>
                    <a:pt x="1301" y="478"/>
                  </a:lnTo>
                  <a:lnTo>
                    <a:pt x="1302" y="521"/>
                  </a:lnTo>
                  <a:lnTo>
                    <a:pt x="1302" y="518"/>
                  </a:lnTo>
                  <a:lnTo>
                    <a:pt x="1303" y="508"/>
                  </a:lnTo>
                  <a:lnTo>
                    <a:pt x="1303" y="502"/>
                  </a:lnTo>
                  <a:lnTo>
                    <a:pt x="1303" y="486"/>
                  </a:lnTo>
                  <a:lnTo>
                    <a:pt x="1304" y="504"/>
                  </a:lnTo>
                  <a:lnTo>
                    <a:pt x="1305" y="536"/>
                  </a:lnTo>
                  <a:lnTo>
                    <a:pt x="1305" y="505"/>
                  </a:lnTo>
                  <a:lnTo>
                    <a:pt x="1305" y="474"/>
                  </a:lnTo>
                  <a:lnTo>
                    <a:pt x="1306" y="510"/>
                  </a:lnTo>
                  <a:lnTo>
                    <a:pt x="1307" y="530"/>
                  </a:lnTo>
                  <a:lnTo>
                    <a:pt x="1307" y="494"/>
                  </a:lnTo>
                  <a:lnTo>
                    <a:pt x="1307" y="487"/>
                  </a:lnTo>
                  <a:lnTo>
                    <a:pt x="1308" y="517"/>
                  </a:lnTo>
                  <a:lnTo>
                    <a:pt x="1309" y="516"/>
                  </a:lnTo>
                  <a:lnTo>
                    <a:pt x="1309" y="502"/>
                  </a:lnTo>
                  <a:lnTo>
                    <a:pt x="1309" y="505"/>
                  </a:lnTo>
                  <a:lnTo>
                    <a:pt x="1310" y="504"/>
                  </a:lnTo>
                  <a:lnTo>
                    <a:pt x="1311" y="495"/>
                  </a:lnTo>
                  <a:lnTo>
                    <a:pt x="1311" y="497"/>
                  </a:lnTo>
                  <a:lnTo>
                    <a:pt x="1311" y="516"/>
                  </a:lnTo>
                  <a:lnTo>
                    <a:pt x="1312" y="520"/>
                  </a:lnTo>
                  <a:lnTo>
                    <a:pt x="1313" y="498"/>
                  </a:lnTo>
                  <a:lnTo>
                    <a:pt x="1313" y="506"/>
                  </a:lnTo>
                  <a:lnTo>
                    <a:pt x="1313" y="511"/>
                  </a:lnTo>
                  <a:lnTo>
                    <a:pt x="1314" y="485"/>
                  </a:lnTo>
                  <a:lnTo>
                    <a:pt x="1315" y="506"/>
                  </a:lnTo>
                  <a:lnTo>
                    <a:pt x="1315" y="528"/>
                  </a:lnTo>
                  <a:lnTo>
                    <a:pt x="1315" y="494"/>
                  </a:lnTo>
                  <a:lnTo>
                    <a:pt x="1316" y="495"/>
                  </a:lnTo>
                  <a:lnTo>
                    <a:pt x="1317" y="521"/>
                  </a:lnTo>
                  <a:lnTo>
                    <a:pt x="1317" y="503"/>
                  </a:lnTo>
                  <a:lnTo>
                    <a:pt x="1317" y="492"/>
                  </a:lnTo>
                  <a:lnTo>
                    <a:pt x="1318" y="516"/>
                  </a:lnTo>
                  <a:lnTo>
                    <a:pt x="1319" y="520"/>
                  </a:lnTo>
                  <a:lnTo>
                    <a:pt x="1319" y="482"/>
                  </a:lnTo>
                  <a:lnTo>
                    <a:pt x="1319" y="484"/>
                  </a:lnTo>
                  <a:lnTo>
                    <a:pt x="1320" y="541"/>
                  </a:lnTo>
                  <a:lnTo>
                    <a:pt x="1321" y="530"/>
                  </a:lnTo>
                  <a:lnTo>
                    <a:pt x="1321" y="468"/>
                  </a:lnTo>
                  <a:lnTo>
                    <a:pt x="1321" y="486"/>
                  </a:lnTo>
                  <a:lnTo>
                    <a:pt x="1322" y="541"/>
                  </a:lnTo>
                  <a:lnTo>
                    <a:pt x="1323" y="516"/>
                  </a:lnTo>
                  <a:lnTo>
                    <a:pt x="1323" y="464"/>
                  </a:lnTo>
                  <a:lnTo>
                    <a:pt x="1323" y="495"/>
                  </a:lnTo>
                  <a:lnTo>
                    <a:pt x="1324" y="549"/>
                  </a:lnTo>
                  <a:lnTo>
                    <a:pt x="1325" y="517"/>
                  </a:lnTo>
                  <a:lnTo>
                    <a:pt x="1325" y="467"/>
                  </a:lnTo>
                  <a:lnTo>
                    <a:pt x="1325" y="502"/>
                  </a:lnTo>
                  <a:lnTo>
                    <a:pt x="1326" y="538"/>
                  </a:lnTo>
                  <a:lnTo>
                    <a:pt x="1327" y="495"/>
                  </a:lnTo>
                  <a:lnTo>
                    <a:pt x="1327" y="484"/>
                  </a:lnTo>
                  <a:lnTo>
                    <a:pt x="1327" y="520"/>
                  </a:lnTo>
                  <a:lnTo>
                    <a:pt x="1328" y="508"/>
                  </a:lnTo>
                  <a:lnTo>
                    <a:pt x="1328" y="491"/>
                  </a:lnTo>
                  <a:lnTo>
                    <a:pt x="1329" y="513"/>
                  </a:lnTo>
                  <a:lnTo>
                    <a:pt x="1329" y="523"/>
                  </a:lnTo>
                  <a:lnTo>
                    <a:pt x="1330" y="497"/>
                  </a:lnTo>
                  <a:lnTo>
                    <a:pt x="1330" y="486"/>
                  </a:lnTo>
                  <a:lnTo>
                    <a:pt x="1331" y="522"/>
                  </a:lnTo>
                  <a:lnTo>
                    <a:pt x="1331" y="517"/>
                  </a:lnTo>
                  <a:lnTo>
                    <a:pt x="1332" y="476"/>
                  </a:lnTo>
                  <a:lnTo>
                    <a:pt x="1332" y="503"/>
                  </a:lnTo>
                  <a:lnTo>
                    <a:pt x="1333" y="532"/>
                  </a:lnTo>
                  <a:lnTo>
                    <a:pt x="1333" y="511"/>
                  </a:lnTo>
                  <a:lnTo>
                    <a:pt x="1334" y="498"/>
                  </a:lnTo>
                  <a:lnTo>
                    <a:pt x="1334" y="492"/>
                  </a:lnTo>
                  <a:lnTo>
                    <a:pt x="1335" y="496"/>
                  </a:lnTo>
                  <a:lnTo>
                    <a:pt x="1335" y="520"/>
                  </a:lnTo>
                  <a:lnTo>
                    <a:pt x="1336" y="513"/>
                  </a:lnTo>
                  <a:lnTo>
                    <a:pt x="1336" y="488"/>
                  </a:lnTo>
                  <a:lnTo>
                    <a:pt x="1337" y="502"/>
                  </a:lnTo>
                  <a:lnTo>
                    <a:pt x="1337" y="529"/>
                  </a:lnTo>
                  <a:lnTo>
                    <a:pt x="1338" y="515"/>
                  </a:lnTo>
                  <a:lnTo>
                    <a:pt x="1338" y="482"/>
                  </a:lnTo>
                  <a:lnTo>
                    <a:pt x="1339" y="488"/>
                  </a:lnTo>
                  <a:lnTo>
                    <a:pt x="1339" y="519"/>
                  </a:lnTo>
                  <a:lnTo>
                    <a:pt x="1340" y="514"/>
                  </a:lnTo>
                  <a:lnTo>
                    <a:pt x="1340" y="498"/>
                  </a:lnTo>
                  <a:lnTo>
                    <a:pt x="1341" y="514"/>
                  </a:lnTo>
                  <a:lnTo>
                    <a:pt x="1341" y="503"/>
                  </a:lnTo>
                  <a:lnTo>
                    <a:pt x="1342" y="486"/>
                  </a:lnTo>
                  <a:lnTo>
                    <a:pt x="1342" y="522"/>
                  </a:lnTo>
                  <a:lnTo>
                    <a:pt x="1343" y="522"/>
                  </a:lnTo>
                  <a:lnTo>
                    <a:pt x="1343" y="484"/>
                  </a:lnTo>
                  <a:lnTo>
                    <a:pt x="1344" y="496"/>
                  </a:lnTo>
                  <a:lnTo>
                    <a:pt x="1344" y="510"/>
                  </a:lnTo>
                  <a:lnTo>
                    <a:pt x="1345" y="511"/>
                  </a:lnTo>
                  <a:lnTo>
                    <a:pt x="1345" y="521"/>
                  </a:lnTo>
                  <a:lnTo>
                    <a:pt x="1346" y="501"/>
                  </a:lnTo>
                  <a:lnTo>
                    <a:pt x="1346" y="490"/>
                  </a:lnTo>
                  <a:lnTo>
                    <a:pt x="1347" y="514"/>
                  </a:lnTo>
                  <a:lnTo>
                    <a:pt x="1347" y="504"/>
                  </a:lnTo>
                  <a:lnTo>
                    <a:pt x="1348" y="486"/>
                  </a:lnTo>
                  <a:lnTo>
                    <a:pt x="1348" y="518"/>
                  </a:lnTo>
                  <a:lnTo>
                    <a:pt x="1349" y="528"/>
                  </a:lnTo>
                  <a:lnTo>
                    <a:pt x="1349" y="492"/>
                  </a:lnTo>
                  <a:lnTo>
                    <a:pt x="1350" y="492"/>
                  </a:lnTo>
                  <a:lnTo>
                    <a:pt x="1350" y="520"/>
                  </a:lnTo>
                  <a:lnTo>
                    <a:pt x="1351" y="511"/>
                  </a:lnTo>
                  <a:lnTo>
                    <a:pt x="1351" y="486"/>
                  </a:lnTo>
                  <a:lnTo>
                    <a:pt x="1352" y="504"/>
                  </a:lnTo>
                  <a:lnTo>
                    <a:pt x="1352" y="526"/>
                  </a:lnTo>
                  <a:lnTo>
                    <a:pt x="1353" y="501"/>
                  </a:lnTo>
                  <a:lnTo>
                    <a:pt x="1353" y="487"/>
                  </a:lnTo>
                  <a:lnTo>
                    <a:pt x="1354" y="510"/>
                  </a:lnTo>
                  <a:lnTo>
                    <a:pt x="1354" y="518"/>
                  </a:lnTo>
                  <a:lnTo>
                    <a:pt x="1355" y="508"/>
                  </a:lnTo>
                  <a:lnTo>
                    <a:pt x="1355" y="497"/>
                  </a:lnTo>
                  <a:lnTo>
                    <a:pt x="1356" y="494"/>
                  </a:lnTo>
                  <a:lnTo>
                    <a:pt x="1356" y="511"/>
                  </a:lnTo>
                  <a:lnTo>
                    <a:pt x="1357" y="512"/>
                  </a:lnTo>
                  <a:lnTo>
                    <a:pt x="1357" y="503"/>
                  </a:lnTo>
                  <a:lnTo>
                    <a:pt x="1358" y="509"/>
                  </a:lnTo>
                  <a:lnTo>
                    <a:pt x="1358" y="505"/>
                  </a:lnTo>
                  <a:lnTo>
                    <a:pt x="1359" y="503"/>
                  </a:lnTo>
                  <a:lnTo>
                    <a:pt x="1359" y="510"/>
                  </a:lnTo>
                  <a:lnTo>
                    <a:pt x="1360" y="496"/>
                  </a:lnTo>
                  <a:lnTo>
                    <a:pt x="1360" y="492"/>
                  </a:lnTo>
                  <a:lnTo>
                    <a:pt x="1361" y="518"/>
                  </a:lnTo>
                  <a:lnTo>
                    <a:pt x="1361" y="520"/>
                  </a:lnTo>
                  <a:lnTo>
                    <a:pt x="1362" y="503"/>
                  </a:lnTo>
                  <a:lnTo>
                    <a:pt x="1362" y="504"/>
                  </a:lnTo>
                  <a:lnTo>
                    <a:pt x="1363" y="491"/>
                  </a:lnTo>
                  <a:lnTo>
                    <a:pt x="1363" y="495"/>
                  </a:lnTo>
                  <a:lnTo>
                    <a:pt x="1364" y="536"/>
                  </a:lnTo>
                  <a:lnTo>
                    <a:pt x="1364" y="522"/>
                  </a:lnTo>
                  <a:lnTo>
                    <a:pt x="1365" y="471"/>
                  </a:lnTo>
                  <a:lnTo>
                    <a:pt x="1365" y="477"/>
                  </a:lnTo>
                  <a:lnTo>
                    <a:pt x="1365" y="518"/>
                  </a:lnTo>
                  <a:lnTo>
                    <a:pt x="1366" y="544"/>
                  </a:lnTo>
                  <a:lnTo>
                    <a:pt x="1367" y="521"/>
                  </a:lnTo>
                  <a:lnTo>
                    <a:pt x="1367" y="472"/>
                  </a:lnTo>
                  <a:lnTo>
                    <a:pt x="1367" y="486"/>
                  </a:lnTo>
                  <a:lnTo>
                    <a:pt x="1368" y="518"/>
                  </a:lnTo>
                  <a:lnTo>
                    <a:pt x="1369" y="504"/>
                  </a:lnTo>
                  <a:lnTo>
                    <a:pt x="1369" y="508"/>
                  </a:lnTo>
                  <a:lnTo>
                    <a:pt x="1369" y="519"/>
                  </a:lnTo>
                  <a:lnTo>
                    <a:pt x="1370" y="505"/>
                  </a:lnTo>
                  <a:lnTo>
                    <a:pt x="1371" y="498"/>
                  </a:lnTo>
                  <a:lnTo>
                    <a:pt x="1371" y="498"/>
                  </a:lnTo>
                  <a:lnTo>
                    <a:pt x="1371" y="514"/>
                  </a:lnTo>
                  <a:lnTo>
                    <a:pt x="1372" y="518"/>
                  </a:lnTo>
                  <a:lnTo>
                    <a:pt x="1373" y="485"/>
                  </a:lnTo>
                  <a:lnTo>
                    <a:pt x="1373" y="474"/>
                  </a:lnTo>
                  <a:lnTo>
                    <a:pt x="1373" y="504"/>
                  </a:lnTo>
                  <a:lnTo>
                    <a:pt x="1374" y="547"/>
                  </a:lnTo>
                  <a:lnTo>
                    <a:pt x="1375" y="569"/>
                  </a:lnTo>
                  <a:lnTo>
                    <a:pt x="1375" y="480"/>
                  </a:lnTo>
                  <a:lnTo>
                    <a:pt x="1375" y="387"/>
                  </a:lnTo>
                  <a:lnTo>
                    <a:pt x="1376" y="512"/>
                  </a:lnTo>
                  <a:lnTo>
                    <a:pt x="1377" y="632"/>
                  </a:lnTo>
                  <a:lnTo>
                    <a:pt x="1377" y="498"/>
                  </a:lnTo>
                  <a:lnTo>
                    <a:pt x="1377" y="420"/>
                  </a:lnTo>
                  <a:lnTo>
                    <a:pt x="1378" y="515"/>
                  </a:lnTo>
                  <a:lnTo>
                    <a:pt x="1379" y="525"/>
                  </a:lnTo>
                  <a:lnTo>
                    <a:pt x="1379" y="512"/>
                  </a:lnTo>
                  <a:lnTo>
                    <a:pt x="1379" y="531"/>
                  </a:lnTo>
                  <a:lnTo>
                    <a:pt x="1380" y="476"/>
                  </a:lnTo>
                  <a:lnTo>
                    <a:pt x="1381" y="478"/>
                  </a:lnTo>
                  <a:lnTo>
                    <a:pt x="1381" y="540"/>
                  </a:lnTo>
                  <a:lnTo>
                    <a:pt x="1381" y="511"/>
                  </a:lnTo>
                  <a:lnTo>
                    <a:pt x="1382" y="493"/>
                  </a:lnTo>
                  <a:lnTo>
                    <a:pt x="1383" y="510"/>
                  </a:lnTo>
                  <a:lnTo>
                    <a:pt x="1383" y="486"/>
                  </a:lnTo>
                  <a:lnTo>
                    <a:pt x="1383" y="519"/>
                  </a:lnTo>
                  <a:lnTo>
                    <a:pt x="1384" y="542"/>
                  </a:lnTo>
                  <a:lnTo>
                    <a:pt x="1385" y="468"/>
                  </a:lnTo>
                  <a:lnTo>
                    <a:pt x="1385" y="477"/>
                  </a:lnTo>
                  <a:lnTo>
                    <a:pt x="1385" y="545"/>
                  </a:lnTo>
                  <a:lnTo>
                    <a:pt x="1386" y="508"/>
                  </a:lnTo>
                  <a:lnTo>
                    <a:pt x="1387" y="479"/>
                  </a:lnTo>
                  <a:lnTo>
                    <a:pt x="1387" y="524"/>
                  </a:lnTo>
                  <a:lnTo>
                    <a:pt x="1387" y="516"/>
                  </a:lnTo>
                  <a:lnTo>
                    <a:pt x="1388" y="486"/>
                  </a:lnTo>
                  <a:lnTo>
                    <a:pt x="1389" y="515"/>
                  </a:lnTo>
                  <a:lnTo>
                    <a:pt x="1389" y="515"/>
                  </a:lnTo>
                  <a:lnTo>
                    <a:pt x="1389" y="474"/>
                  </a:lnTo>
                  <a:lnTo>
                    <a:pt x="1390" y="495"/>
                  </a:lnTo>
                  <a:lnTo>
                    <a:pt x="1390" y="547"/>
                  </a:lnTo>
                  <a:lnTo>
                    <a:pt x="1391" y="522"/>
                  </a:lnTo>
                  <a:lnTo>
                    <a:pt x="1391" y="470"/>
                  </a:lnTo>
                  <a:lnTo>
                    <a:pt x="1392" y="489"/>
                  </a:lnTo>
                  <a:lnTo>
                    <a:pt x="1392" y="530"/>
                  </a:lnTo>
                  <a:lnTo>
                    <a:pt x="1393" y="512"/>
                  </a:lnTo>
                  <a:lnTo>
                    <a:pt x="1393" y="492"/>
                  </a:lnTo>
                  <a:lnTo>
                    <a:pt x="1394" y="508"/>
                  </a:lnTo>
                  <a:lnTo>
                    <a:pt x="1394" y="504"/>
                  </a:lnTo>
                  <a:lnTo>
                    <a:pt x="1395" y="497"/>
                  </a:lnTo>
                  <a:lnTo>
                    <a:pt x="1395" y="521"/>
                  </a:lnTo>
                  <a:lnTo>
                    <a:pt x="1396" y="521"/>
                  </a:lnTo>
                  <a:lnTo>
                    <a:pt x="1396" y="485"/>
                  </a:lnTo>
                  <a:lnTo>
                    <a:pt x="1397" y="484"/>
                  </a:lnTo>
                  <a:lnTo>
                    <a:pt x="1397" y="520"/>
                  </a:lnTo>
                  <a:lnTo>
                    <a:pt x="1398" y="522"/>
                  </a:lnTo>
                  <a:lnTo>
                    <a:pt x="1398" y="497"/>
                  </a:lnTo>
                  <a:lnTo>
                    <a:pt x="1399" y="489"/>
                  </a:lnTo>
                  <a:lnTo>
                    <a:pt x="1399" y="506"/>
                  </a:lnTo>
                  <a:lnTo>
                    <a:pt x="1400" y="532"/>
                  </a:lnTo>
                  <a:lnTo>
                    <a:pt x="1400" y="521"/>
                  </a:lnTo>
                  <a:lnTo>
                    <a:pt x="1401" y="478"/>
                  </a:lnTo>
                  <a:lnTo>
                    <a:pt x="1401" y="478"/>
                  </a:lnTo>
                  <a:lnTo>
                    <a:pt x="1402" y="515"/>
                  </a:lnTo>
                  <a:lnTo>
                    <a:pt x="1402" y="528"/>
                  </a:lnTo>
                  <a:lnTo>
                    <a:pt x="1403" y="520"/>
                  </a:lnTo>
                  <a:lnTo>
                    <a:pt x="1403" y="488"/>
                  </a:lnTo>
                  <a:lnTo>
                    <a:pt x="1404" y="475"/>
                  </a:lnTo>
                  <a:lnTo>
                    <a:pt x="1404" y="519"/>
                  </a:lnTo>
                  <a:lnTo>
                    <a:pt x="1405" y="535"/>
                  </a:lnTo>
                  <a:lnTo>
                    <a:pt x="1405" y="498"/>
                  </a:lnTo>
                  <a:lnTo>
                    <a:pt x="1406" y="484"/>
                  </a:lnTo>
                  <a:lnTo>
                    <a:pt x="1406" y="507"/>
                  </a:lnTo>
                  <a:lnTo>
                    <a:pt x="1407" y="516"/>
                  </a:lnTo>
                  <a:lnTo>
                    <a:pt x="1407" y="503"/>
                  </a:lnTo>
                  <a:lnTo>
                    <a:pt x="1408" y="507"/>
                  </a:lnTo>
                  <a:lnTo>
                    <a:pt x="1408" y="517"/>
                  </a:lnTo>
                  <a:lnTo>
                    <a:pt x="1409" y="496"/>
                  </a:lnTo>
                  <a:lnTo>
                    <a:pt x="1409" y="492"/>
                  </a:lnTo>
                  <a:lnTo>
                    <a:pt x="1410" y="515"/>
                  </a:lnTo>
                  <a:lnTo>
                    <a:pt x="1410" y="508"/>
                  </a:lnTo>
                  <a:lnTo>
                    <a:pt x="1411" y="501"/>
                  </a:lnTo>
                  <a:lnTo>
                    <a:pt x="1411" y="500"/>
                  </a:lnTo>
                  <a:lnTo>
                    <a:pt x="1412" y="488"/>
                  </a:lnTo>
                  <a:lnTo>
                    <a:pt x="1412" y="542"/>
                  </a:lnTo>
                  <a:lnTo>
                    <a:pt x="1413" y="556"/>
                  </a:lnTo>
                  <a:lnTo>
                    <a:pt x="1413" y="423"/>
                  </a:lnTo>
                  <a:lnTo>
                    <a:pt x="1414" y="448"/>
                  </a:lnTo>
                  <a:lnTo>
                    <a:pt x="1414" y="630"/>
                  </a:lnTo>
                  <a:lnTo>
                    <a:pt x="1415" y="528"/>
                  </a:lnTo>
                  <a:lnTo>
                    <a:pt x="1415" y="360"/>
                  </a:lnTo>
                  <a:lnTo>
                    <a:pt x="1416" y="516"/>
                  </a:lnTo>
                  <a:lnTo>
                    <a:pt x="1416" y="631"/>
                  </a:lnTo>
                  <a:lnTo>
                    <a:pt x="1417" y="494"/>
                  </a:lnTo>
                  <a:lnTo>
                    <a:pt x="1417" y="426"/>
                  </a:lnTo>
                  <a:lnTo>
                    <a:pt x="1418" y="495"/>
                  </a:lnTo>
                  <a:lnTo>
                    <a:pt x="1418" y="546"/>
                  </a:lnTo>
                  <a:lnTo>
                    <a:pt x="1419" y="528"/>
                  </a:lnTo>
                  <a:lnTo>
                    <a:pt x="1419" y="476"/>
                  </a:lnTo>
                  <a:lnTo>
                    <a:pt x="1420" y="485"/>
                  </a:lnTo>
                  <a:lnTo>
                    <a:pt x="1420" y="526"/>
                  </a:lnTo>
                  <a:lnTo>
                    <a:pt x="1421" y="522"/>
                  </a:lnTo>
                  <a:lnTo>
                    <a:pt x="1421" y="514"/>
                  </a:lnTo>
                  <a:lnTo>
                    <a:pt x="1422" y="499"/>
                  </a:lnTo>
                  <a:lnTo>
                    <a:pt x="1422" y="476"/>
                  </a:lnTo>
                  <a:lnTo>
                    <a:pt x="1423" y="501"/>
                  </a:lnTo>
                  <a:lnTo>
                    <a:pt x="1423" y="514"/>
                  </a:lnTo>
                  <a:lnTo>
                    <a:pt x="1424" y="497"/>
                  </a:lnTo>
                  <a:lnTo>
                    <a:pt x="1424" y="525"/>
                  </a:lnTo>
                  <a:lnTo>
                    <a:pt x="1425" y="527"/>
                  </a:lnTo>
                  <a:lnTo>
                    <a:pt x="1425" y="482"/>
                  </a:lnTo>
                  <a:lnTo>
                    <a:pt x="1426" y="507"/>
                  </a:lnTo>
                  <a:lnTo>
                    <a:pt x="1426" y="529"/>
                  </a:lnTo>
                  <a:lnTo>
                    <a:pt x="1427" y="476"/>
                  </a:lnTo>
                  <a:lnTo>
                    <a:pt x="1427" y="475"/>
                  </a:lnTo>
                  <a:lnTo>
                    <a:pt x="1428" y="518"/>
                  </a:lnTo>
                  <a:lnTo>
                    <a:pt x="1428" y="532"/>
                  </a:lnTo>
                  <a:lnTo>
                    <a:pt x="1429" y="538"/>
                  </a:lnTo>
                  <a:lnTo>
                    <a:pt x="1429" y="489"/>
                  </a:lnTo>
                  <a:lnTo>
                    <a:pt x="1430" y="442"/>
                  </a:lnTo>
                  <a:lnTo>
                    <a:pt x="1430" y="518"/>
                  </a:lnTo>
                  <a:lnTo>
                    <a:pt x="1431" y="561"/>
                  </a:lnTo>
                  <a:lnTo>
                    <a:pt x="1431" y="492"/>
                  </a:lnTo>
                  <a:lnTo>
                    <a:pt x="1432" y="485"/>
                  </a:lnTo>
                  <a:lnTo>
                    <a:pt x="1432" y="512"/>
                  </a:lnTo>
                  <a:lnTo>
                    <a:pt x="1433" y="493"/>
                  </a:lnTo>
                  <a:lnTo>
                    <a:pt x="1433" y="505"/>
                  </a:lnTo>
                  <a:lnTo>
                    <a:pt x="1434" y="527"/>
                  </a:lnTo>
                  <a:lnTo>
                    <a:pt x="1434" y="518"/>
                  </a:lnTo>
                  <a:lnTo>
                    <a:pt x="1435" y="493"/>
                  </a:lnTo>
                  <a:lnTo>
                    <a:pt x="1435" y="473"/>
                  </a:lnTo>
                  <a:lnTo>
                    <a:pt x="1436" y="508"/>
                  </a:lnTo>
                  <a:lnTo>
                    <a:pt x="1436" y="528"/>
                  </a:lnTo>
                  <a:lnTo>
                    <a:pt x="1437" y="504"/>
                  </a:lnTo>
                  <a:lnTo>
                    <a:pt x="1437" y="518"/>
                  </a:lnTo>
                  <a:lnTo>
                    <a:pt x="1438" y="501"/>
                  </a:lnTo>
                  <a:lnTo>
                    <a:pt x="1438" y="476"/>
                  </a:lnTo>
                  <a:lnTo>
                    <a:pt x="1439" y="527"/>
                  </a:lnTo>
                  <a:lnTo>
                    <a:pt x="1439" y="520"/>
                  </a:lnTo>
                  <a:lnTo>
                    <a:pt x="1440" y="472"/>
                  </a:lnTo>
                  <a:lnTo>
                    <a:pt x="1440" y="510"/>
                  </a:lnTo>
                  <a:lnTo>
                    <a:pt x="1441" y="536"/>
                  </a:lnTo>
                  <a:lnTo>
                    <a:pt x="1441" y="492"/>
                  </a:lnTo>
                  <a:lnTo>
                    <a:pt x="1442" y="484"/>
                  </a:lnTo>
                  <a:lnTo>
                    <a:pt x="1442" y="519"/>
                  </a:lnTo>
                  <a:lnTo>
                    <a:pt x="1443" y="511"/>
                  </a:lnTo>
                  <a:lnTo>
                    <a:pt x="1443" y="496"/>
                  </a:lnTo>
                  <a:lnTo>
                    <a:pt x="1444" y="517"/>
                  </a:lnTo>
                  <a:lnTo>
                    <a:pt x="1444" y="505"/>
                  </a:lnTo>
                  <a:lnTo>
                    <a:pt x="1445" y="476"/>
                  </a:lnTo>
                  <a:lnTo>
                    <a:pt x="1445" y="515"/>
                  </a:lnTo>
                  <a:lnTo>
                    <a:pt x="1446" y="544"/>
                  </a:lnTo>
                  <a:lnTo>
                    <a:pt x="1446" y="498"/>
                  </a:lnTo>
                  <a:lnTo>
                    <a:pt x="1447" y="482"/>
                  </a:lnTo>
                  <a:lnTo>
                    <a:pt x="1447" y="500"/>
                  </a:lnTo>
                  <a:lnTo>
                    <a:pt x="1448" y="497"/>
                  </a:lnTo>
                  <a:lnTo>
                    <a:pt x="1448" y="519"/>
                  </a:lnTo>
                  <a:lnTo>
                    <a:pt x="1449" y="527"/>
                  </a:lnTo>
                  <a:lnTo>
                    <a:pt x="1449" y="494"/>
                  </a:lnTo>
                  <a:lnTo>
                    <a:pt x="1450" y="490"/>
                  </a:lnTo>
                  <a:lnTo>
                    <a:pt x="1450" y="506"/>
                  </a:lnTo>
                  <a:lnTo>
                    <a:pt x="1451" y="529"/>
                  </a:lnTo>
                  <a:lnTo>
                    <a:pt x="1451" y="532"/>
                  </a:lnTo>
                  <a:lnTo>
                    <a:pt x="1452" y="458"/>
                  </a:lnTo>
                  <a:lnTo>
                    <a:pt x="1452" y="436"/>
                  </a:lnTo>
                  <a:lnTo>
                    <a:pt x="1452" y="557"/>
                  </a:lnTo>
                  <a:lnTo>
                    <a:pt x="1453" y="602"/>
                  </a:lnTo>
                  <a:lnTo>
                    <a:pt x="1454" y="472"/>
                  </a:lnTo>
                  <a:lnTo>
                    <a:pt x="1454" y="418"/>
                  </a:lnTo>
                  <a:lnTo>
                    <a:pt x="1454" y="522"/>
                  </a:lnTo>
                  <a:lnTo>
                    <a:pt x="1455" y="564"/>
                  </a:lnTo>
                  <a:lnTo>
                    <a:pt x="1456" y="497"/>
                  </a:lnTo>
                  <a:lnTo>
                    <a:pt x="1456" y="464"/>
                  </a:lnTo>
                  <a:lnTo>
                    <a:pt x="1456" y="503"/>
                  </a:lnTo>
                  <a:lnTo>
                    <a:pt x="1457" y="544"/>
                  </a:lnTo>
                  <a:lnTo>
                    <a:pt x="1458" y="514"/>
                  </a:lnTo>
                  <a:lnTo>
                    <a:pt x="1458" y="469"/>
                  </a:lnTo>
                  <a:lnTo>
                    <a:pt x="1458" y="508"/>
                  </a:lnTo>
                  <a:lnTo>
                    <a:pt x="1459" y="534"/>
                  </a:lnTo>
                  <a:lnTo>
                    <a:pt x="1460" y="486"/>
                  </a:lnTo>
                  <a:lnTo>
                    <a:pt x="1460" y="483"/>
                  </a:lnTo>
                  <a:lnTo>
                    <a:pt x="1460" y="528"/>
                  </a:lnTo>
                  <a:lnTo>
                    <a:pt x="1461" y="511"/>
                  </a:lnTo>
                  <a:lnTo>
                    <a:pt x="1462" y="493"/>
                  </a:lnTo>
                  <a:lnTo>
                    <a:pt x="1462" y="528"/>
                  </a:lnTo>
                  <a:lnTo>
                    <a:pt x="1462" y="510"/>
                  </a:lnTo>
                  <a:lnTo>
                    <a:pt x="1463" y="466"/>
                  </a:lnTo>
                  <a:lnTo>
                    <a:pt x="1464" y="512"/>
                  </a:lnTo>
                  <a:lnTo>
                    <a:pt x="1464" y="541"/>
                  </a:lnTo>
                  <a:lnTo>
                    <a:pt x="1464" y="482"/>
                  </a:lnTo>
                  <a:lnTo>
                    <a:pt x="1465" y="480"/>
                  </a:lnTo>
                  <a:lnTo>
                    <a:pt x="1466" y="542"/>
                  </a:lnTo>
                  <a:lnTo>
                    <a:pt x="1466" y="525"/>
                  </a:lnTo>
                  <a:lnTo>
                    <a:pt x="1466" y="467"/>
                  </a:lnTo>
                  <a:lnTo>
                    <a:pt x="1467" y="495"/>
                  </a:lnTo>
                  <a:lnTo>
                    <a:pt x="1468" y="536"/>
                  </a:lnTo>
                  <a:lnTo>
                    <a:pt x="1468" y="500"/>
                  </a:lnTo>
                  <a:lnTo>
                    <a:pt x="1468" y="490"/>
                  </a:lnTo>
                  <a:lnTo>
                    <a:pt x="1469" y="521"/>
                  </a:lnTo>
                  <a:lnTo>
                    <a:pt x="1470" y="505"/>
                  </a:lnTo>
                  <a:lnTo>
                    <a:pt x="1470" y="492"/>
                  </a:lnTo>
                  <a:lnTo>
                    <a:pt x="1470" y="518"/>
                  </a:lnTo>
                  <a:lnTo>
                    <a:pt x="1471" y="524"/>
                  </a:lnTo>
                  <a:lnTo>
                    <a:pt x="1472" y="501"/>
                  </a:lnTo>
                  <a:lnTo>
                    <a:pt x="1472" y="461"/>
                  </a:lnTo>
                  <a:lnTo>
                    <a:pt x="1472" y="473"/>
                  </a:lnTo>
                  <a:lnTo>
                    <a:pt x="1473" y="575"/>
                  </a:lnTo>
                  <a:lnTo>
                    <a:pt x="1474" y="556"/>
                  </a:lnTo>
                  <a:lnTo>
                    <a:pt x="1474" y="426"/>
                  </a:lnTo>
                  <a:lnTo>
                    <a:pt x="1474" y="486"/>
                  </a:lnTo>
                  <a:lnTo>
                    <a:pt x="1475" y="573"/>
                  </a:lnTo>
                  <a:lnTo>
                    <a:pt x="1476" y="480"/>
                  </a:lnTo>
                  <a:lnTo>
                    <a:pt x="1476" y="475"/>
                  </a:lnTo>
                  <a:lnTo>
                    <a:pt x="1476" y="536"/>
                  </a:lnTo>
                  <a:lnTo>
                    <a:pt x="1477" y="497"/>
                  </a:lnTo>
                  <a:lnTo>
                    <a:pt x="1477" y="510"/>
                  </a:lnTo>
                  <a:lnTo>
                    <a:pt x="1478" y="522"/>
                  </a:lnTo>
                  <a:lnTo>
                    <a:pt x="1478" y="465"/>
                  </a:lnTo>
                  <a:lnTo>
                    <a:pt x="1479" y="508"/>
                  </a:lnTo>
                  <a:lnTo>
                    <a:pt x="1479" y="544"/>
                  </a:lnTo>
                  <a:lnTo>
                    <a:pt x="1480" y="490"/>
                  </a:lnTo>
                  <a:lnTo>
                    <a:pt x="1480" y="498"/>
                  </a:lnTo>
                  <a:lnTo>
                    <a:pt x="1481" y="507"/>
                  </a:lnTo>
                  <a:lnTo>
                    <a:pt x="1481" y="486"/>
                  </a:lnTo>
                  <a:lnTo>
                    <a:pt x="1482" y="522"/>
                  </a:lnTo>
                  <a:lnTo>
                    <a:pt x="1482" y="529"/>
                  </a:lnTo>
                  <a:lnTo>
                    <a:pt x="1483" y="488"/>
                  </a:lnTo>
                  <a:lnTo>
                    <a:pt x="1483" y="499"/>
                  </a:lnTo>
                  <a:lnTo>
                    <a:pt x="1484" y="510"/>
                  </a:lnTo>
                  <a:lnTo>
                    <a:pt x="1484" y="490"/>
                  </a:lnTo>
                  <a:lnTo>
                    <a:pt x="1485" y="512"/>
                  </a:lnTo>
                  <a:lnTo>
                    <a:pt x="1485" y="517"/>
                  </a:lnTo>
                  <a:lnTo>
                    <a:pt x="1486" y="489"/>
                  </a:lnTo>
                  <a:lnTo>
                    <a:pt x="1486" y="522"/>
                  </a:lnTo>
                  <a:lnTo>
                    <a:pt x="1487" y="527"/>
                  </a:lnTo>
                  <a:lnTo>
                    <a:pt x="1487" y="472"/>
                  </a:lnTo>
                  <a:lnTo>
                    <a:pt x="1488" y="492"/>
                  </a:lnTo>
                  <a:lnTo>
                    <a:pt x="1488" y="531"/>
                  </a:lnTo>
                  <a:lnTo>
                    <a:pt x="1489" y="503"/>
                  </a:lnTo>
                  <a:lnTo>
                    <a:pt x="1489" y="496"/>
                  </a:lnTo>
                  <a:lnTo>
                    <a:pt x="1490" y="516"/>
                  </a:lnTo>
                  <a:lnTo>
                    <a:pt x="1490" y="503"/>
                  </a:lnTo>
                  <a:lnTo>
                    <a:pt x="1491" y="500"/>
                  </a:lnTo>
                  <a:lnTo>
                    <a:pt x="1491" y="513"/>
                  </a:lnTo>
                  <a:lnTo>
                    <a:pt x="1492" y="507"/>
                  </a:lnTo>
                  <a:lnTo>
                    <a:pt x="1492" y="500"/>
                  </a:lnTo>
                  <a:lnTo>
                    <a:pt x="1493" y="497"/>
                  </a:lnTo>
                  <a:lnTo>
                    <a:pt x="1493" y="498"/>
                  </a:lnTo>
                  <a:lnTo>
                    <a:pt x="1494" y="523"/>
                  </a:lnTo>
                  <a:lnTo>
                    <a:pt x="1494" y="524"/>
                  </a:lnTo>
                  <a:lnTo>
                    <a:pt x="1495" y="484"/>
                  </a:lnTo>
                  <a:lnTo>
                    <a:pt x="1495" y="492"/>
                  </a:lnTo>
                  <a:lnTo>
                    <a:pt x="1496" y="533"/>
                  </a:lnTo>
                  <a:lnTo>
                    <a:pt x="1496" y="507"/>
                  </a:lnTo>
                  <a:lnTo>
                    <a:pt x="1497" y="456"/>
                  </a:lnTo>
                  <a:lnTo>
                    <a:pt x="1497" y="505"/>
                  </a:lnTo>
                  <a:lnTo>
                    <a:pt x="1498" y="569"/>
                  </a:lnTo>
                  <a:lnTo>
                    <a:pt x="1498" y="515"/>
                  </a:lnTo>
                  <a:lnTo>
                    <a:pt x="1499" y="461"/>
                  </a:lnTo>
                  <a:lnTo>
                    <a:pt x="1499" y="491"/>
                  </a:lnTo>
                  <a:lnTo>
                    <a:pt x="1500" y="510"/>
                  </a:lnTo>
                  <a:lnTo>
                    <a:pt x="1500" y="512"/>
                  </a:lnTo>
                  <a:lnTo>
                    <a:pt x="1501" y="517"/>
                  </a:lnTo>
                  <a:lnTo>
                    <a:pt x="1501" y="513"/>
                  </a:lnTo>
                  <a:lnTo>
                    <a:pt x="1502" y="506"/>
                  </a:lnTo>
                  <a:lnTo>
                    <a:pt x="1502" y="480"/>
                  </a:lnTo>
                  <a:lnTo>
                    <a:pt x="1503" y="487"/>
                  </a:lnTo>
                  <a:lnTo>
                    <a:pt x="1503" y="538"/>
                  </a:lnTo>
                  <a:lnTo>
                    <a:pt x="1504" y="525"/>
                  </a:lnTo>
                  <a:lnTo>
                    <a:pt x="1504" y="479"/>
                  </a:lnTo>
                  <a:lnTo>
                    <a:pt x="1505" y="504"/>
                  </a:lnTo>
                  <a:lnTo>
                    <a:pt x="1505" y="526"/>
                  </a:lnTo>
                  <a:lnTo>
                    <a:pt x="1506" y="490"/>
                  </a:lnTo>
                  <a:lnTo>
                    <a:pt x="1506" y="476"/>
                  </a:lnTo>
                  <a:lnTo>
                    <a:pt x="1507" y="516"/>
                  </a:lnTo>
                  <a:lnTo>
                    <a:pt x="1507" y="540"/>
                  </a:lnTo>
                  <a:lnTo>
                    <a:pt x="1508" y="510"/>
                  </a:lnTo>
                  <a:lnTo>
                    <a:pt x="1508" y="488"/>
                  </a:lnTo>
                  <a:lnTo>
                    <a:pt x="1509" y="493"/>
                  </a:lnTo>
                  <a:lnTo>
                    <a:pt x="1509" y="499"/>
                  </a:lnTo>
                  <a:lnTo>
                    <a:pt x="1510" y="517"/>
                  </a:lnTo>
                  <a:lnTo>
                    <a:pt x="1510" y="513"/>
                  </a:lnTo>
                  <a:lnTo>
                    <a:pt x="1511" y="499"/>
                  </a:lnTo>
                  <a:lnTo>
                    <a:pt x="1511" y="516"/>
                  </a:lnTo>
                  <a:lnTo>
                    <a:pt x="1512" y="500"/>
                  </a:lnTo>
                  <a:lnTo>
                    <a:pt x="1512" y="487"/>
                  </a:lnTo>
                  <a:lnTo>
                    <a:pt x="1513" y="519"/>
                  </a:lnTo>
                  <a:lnTo>
                    <a:pt x="1513" y="498"/>
                  </a:lnTo>
                  <a:lnTo>
                    <a:pt x="1514" y="487"/>
                  </a:lnTo>
                  <a:lnTo>
                    <a:pt x="1514" y="559"/>
                  </a:lnTo>
                  <a:lnTo>
                    <a:pt x="1514" y="550"/>
                  </a:lnTo>
                  <a:lnTo>
                    <a:pt x="1515" y="437"/>
                  </a:lnTo>
                  <a:lnTo>
                    <a:pt x="1516" y="417"/>
                  </a:lnTo>
                  <a:lnTo>
                    <a:pt x="1516" y="516"/>
                  </a:lnTo>
                  <a:lnTo>
                    <a:pt x="1516" y="602"/>
                  </a:lnTo>
                  <a:lnTo>
                    <a:pt x="1517" y="579"/>
                  </a:lnTo>
                  <a:lnTo>
                    <a:pt x="1518" y="466"/>
                  </a:lnTo>
                  <a:lnTo>
                    <a:pt x="1518" y="409"/>
                  </a:lnTo>
                  <a:lnTo>
                    <a:pt x="1518" y="475"/>
                  </a:lnTo>
                  <a:lnTo>
                    <a:pt x="1519" y="551"/>
                  </a:lnTo>
                  <a:lnTo>
                    <a:pt x="1520" y="555"/>
                  </a:lnTo>
                  <a:lnTo>
                    <a:pt x="1520" y="519"/>
                  </a:lnTo>
                  <a:lnTo>
                    <a:pt x="1520" y="475"/>
                  </a:lnTo>
                  <a:lnTo>
                    <a:pt x="1521" y="476"/>
                  </a:lnTo>
                  <a:lnTo>
                    <a:pt x="1522" y="517"/>
                  </a:lnTo>
                  <a:lnTo>
                    <a:pt x="1522" y="505"/>
                  </a:lnTo>
                  <a:lnTo>
                    <a:pt x="1522" y="492"/>
                  </a:lnTo>
                  <a:lnTo>
                    <a:pt x="1523" y="536"/>
                  </a:lnTo>
                  <a:lnTo>
                    <a:pt x="1524" y="530"/>
                  </a:lnTo>
                  <a:lnTo>
                    <a:pt x="1524" y="480"/>
                  </a:lnTo>
                  <a:lnTo>
                    <a:pt x="1524" y="484"/>
                  </a:lnTo>
                  <a:lnTo>
                    <a:pt x="1525" y="502"/>
                  </a:lnTo>
                  <a:lnTo>
                    <a:pt x="1526" y="502"/>
                  </a:lnTo>
                  <a:lnTo>
                    <a:pt x="1526" y="519"/>
                  </a:lnTo>
                  <a:lnTo>
                    <a:pt x="1526" y="527"/>
                  </a:lnTo>
                  <a:lnTo>
                    <a:pt x="1527" y="505"/>
                  </a:lnTo>
                  <a:lnTo>
                    <a:pt x="1528" y="489"/>
                  </a:lnTo>
                  <a:lnTo>
                    <a:pt x="1528" y="494"/>
                  </a:lnTo>
                  <a:lnTo>
                    <a:pt x="1528" y="510"/>
                  </a:lnTo>
                  <a:lnTo>
                    <a:pt x="1529" y="515"/>
                  </a:lnTo>
                  <a:lnTo>
                    <a:pt x="1530" y="500"/>
                  </a:lnTo>
                  <a:lnTo>
                    <a:pt x="1530" y="503"/>
                  </a:lnTo>
                  <a:lnTo>
                    <a:pt x="1530" y="515"/>
                  </a:lnTo>
                  <a:lnTo>
                    <a:pt x="1531" y="505"/>
                  </a:lnTo>
                  <a:lnTo>
                    <a:pt x="1532" y="495"/>
                  </a:lnTo>
                  <a:lnTo>
                    <a:pt x="1532" y="503"/>
                  </a:lnTo>
                  <a:lnTo>
                    <a:pt x="1532" y="508"/>
                  </a:lnTo>
                  <a:lnTo>
                    <a:pt x="1533" y="509"/>
                  </a:lnTo>
                  <a:lnTo>
                    <a:pt x="1534" y="521"/>
                  </a:lnTo>
                  <a:lnTo>
                    <a:pt x="1534" y="511"/>
                  </a:lnTo>
                  <a:lnTo>
                    <a:pt x="1534" y="472"/>
                  </a:lnTo>
                  <a:lnTo>
                    <a:pt x="1535" y="486"/>
                  </a:lnTo>
                  <a:lnTo>
                    <a:pt x="1536" y="533"/>
                  </a:lnTo>
                  <a:lnTo>
                    <a:pt x="1536" y="524"/>
                  </a:lnTo>
                  <a:lnTo>
                    <a:pt x="1536" y="507"/>
                  </a:lnTo>
                  <a:lnTo>
                    <a:pt x="1537" y="510"/>
                  </a:lnTo>
                  <a:lnTo>
                    <a:pt x="1538" y="480"/>
                  </a:lnTo>
                  <a:lnTo>
                    <a:pt x="1538" y="477"/>
                  </a:lnTo>
                  <a:lnTo>
                    <a:pt x="1538" y="532"/>
                  </a:lnTo>
                  <a:lnTo>
                    <a:pt x="1539" y="536"/>
                  </a:lnTo>
                  <a:lnTo>
                    <a:pt x="1539" y="488"/>
                  </a:lnTo>
                  <a:lnTo>
                    <a:pt x="1540" y="490"/>
                  </a:lnTo>
                  <a:lnTo>
                    <a:pt x="1540" y="510"/>
                  </a:lnTo>
                  <a:lnTo>
                    <a:pt x="1541" y="502"/>
                  </a:lnTo>
                  <a:lnTo>
                    <a:pt x="1541" y="510"/>
                  </a:lnTo>
                  <a:lnTo>
                    <a:pt x="1542" y="510"/>
                  </a:lnTo>
                  <a:lnTo>
                    <a:pt x="1542" y="500"/>
                  </a:lnTo>
                  <a:lnTo>
                    <a:pt x="1543" y="517"/>
                  </a:lnTo>
                  <a:lnTo>
                    <a:pt x="1543" y="510"/>
                  </a:lnTo>
                  <a:lnTo>
                    <a:pt x="1544" y="487"/>
                  </a:lnTo>
                  <a:lnTo>
                    <a:pt x="1544" y="494"/>
                  </a:lnTo>
                  <a:lnTo>
                    <a:pt x="1545" y="500"/>
                  </a:lnTo>
                  <a:lnTo>
                    <a:pt x="1545" y="517"/>
                  </a:lnTo>
                  <a:lnTo>
                    <a:pt x="1546" y="549"/>
                  </a:lnTo>
                  <a:lnTo>
                    <a:pt x="1546" y="512"/>
                  </a:lnTo>
                  <a:lnTo>
                    <a:pt x="1547" y="438"/>
                  </a:lnTo>
                  <a:lnTo>
                    <a:pt x="1547" y="474"/>
                  </a:lnTo>
                  <a:lnTo>
                    <a:pt x="1548" y="572"/>
                  </a:lnTo>
                  <a:lnTo>
                    <a:pt x="1548" y="545"/>
                  </a:lnTo>
                  <a:lnTo>
                    <a:pt x="1549" y="450"/>
                  </a:lnTo>
                  <a:lnTo>
                    <a:pt x="1549" y="479"/>
                  </a:lnTo>
                  <a:lnTo>
                    <a:pt x="1550" y="548"/>
                  </a:lnTo>
                  <a:lnTo>
                    <a:pt x="1550" y="508"/>
                  </a:lnTo>
                  <a:lnTo>
                    <a:pt x="1551" y="476"/>
                  </a:lnTo>
                  <a:lnTo>
                    <a:pt x="1551" y="515"/>
                  </a:lnTo>
                  <a:lnTo>
                    <a:pt x="1552" y="518"/>
                  </a:lnTo>
                  <a:lnTo>
                    <a:pt x="1552" y="508"/>
                  </a:lnTo>
                  <a:lnTo>
                    <a:pt x="1553" y="511"/>
                  </a:lnTo>
                  <a:lnTo>
                    <a:pt x="1553" y="481"/>
                  </a:lnTo>
                  <a:lnTo>
                    <a:pt x="1554" y="487"/>
                  </a:lnTo>
                  <a:lnTo>
                    <a:pt x="1554" y="528"/>
                  </a:lnTo>
                  <a:lnTo>
                    <a:pt x="1555" y="525"/>
                  </a:lnTo>
                  <a:lnTo>
                    <a:pt x="1555" y="507"/>
                  </a:lnTo>
                  <a:lnTo>
                    <a:pt x="1556" y="494"/>
                  </a:lnTo>
                  <a:lnTo>
                    <a:pt x="1556" y="490"/>
                  </a:lnTo>
                  <a:lnTo>
                    <a:pt x="1557" y="510"/>
                  </a:lnTo>
                  <a:lnTo>
                    <a:pt x="1557" y="511"/>
                  </a:lnTo>
                  <a:lnTo>
                    <a:pt x="1558" y="504"/>
                  </a:lnTo>
                  <a:lnTo>
                    <a:pt x="1558" y="508"/>
                  </a:lnTo>
                  <a:lnTo>
                    <a:pt x="1559" y="506"/>
                  </a:lnTo>
                  <a:lnTo>
                    <a:pt x="1559" y="514"/>
                  </a:lnTo>
                  <a:lnTo>
                    <a:pt x="1560" y="498"/>
                  </a:lnTo>
                  <a:lnTo>
                    <a:pt x="1560" y="480"/>
                  </a:lnTo>
                  <a:lnTo>
                    <a:pt x="1561" y="518"/>
                  </a:lnTo>
                  <a:lnTo>
                    <a:pt x="1561" y="528"/>
                  </a:lnTo>
                  <a:lnTo>
                    <a:pt x="1562" y="505"/>
                  </a:lnTo>
                  <a:lnTo>
                    <a:pt x="1562" y="510"/>
                  </a:lnTo>
                  <a:lnTo>
                    <a:pt x="1563" y="481"/>
                  </a:lnTo>
                  <a:lnTo>
                    <a:pt x="1563" y="472"/>
                  </a:lnTo>
                  <a:lnTo>
                    <a:pt x="1564" y="534"/>
                  </a:lnTo>
                  <a:lnTo>
                    <a:pt x="1564" y="542"/>
                  </a:lnTo>
                  <a:lnTo>
                    <a:pt x="1565" y="501"/>
                  </a:lnTo>
                  <a:lnTo>
                    <a:pt x="1565" y="491"/>
                  </a:lnTo>
                  <a:lnTo>
                    <a:pt x="1566" y="489"/>
                  </a:lnTo>
                  <a:lnTo>
                    <a:pt x="1566" y="487"/>
                  </a:lnTo>
                  <a:lnTo>
                    <a:pt x="1567" y="519"/>
                  </a:lnTo>
                  <a:lnTo>
                    <a:pt x="1567" y="544"/>
                  </a:lnTo>
                  <a:lnTo>
                    <a:pt x="1568" y="500"/>
                  </a:lnTo>
                  <a:lnTo>
                    <a:pt x="1568" y="471"/>
                  </a:lnTo>
                  <a:lnTo>
                    <a:pt x="1569" y="510"/>
                  </a:lnTo>
                  <a:lnTo>
                    <a:pt x="1569" y="517"/>
                  </a:lnTo>
                  <a:lnTo>
                    <a:pt x="1570" y="498"/>
                  </a:lnTo>
                  <a:lnTo>
                    <a:pt x="1570" y="512"/>
                  </a:lnTo>
                  <a:lnTo>
                    <a:pt x="1571" y="512"/>
                  </a:lnTo>
                  <a:lnTo>
                    <a:pt x="1571" y="503"/>
                  </a:lnTo>
                  <a:lnTo>
                    <a:pt x="1572" y="508"/>
                  </a:lnTo>
                  <a:lnTo>
                    <a:pt x="1572" y="494"/>
                  </a:lnTo>
                  <a:lnTo>
                    <a:pt x="1573" y="494"/>
                  </a:lnTo>
                  <a:lnTo>
                    <a:pt x="1573" y="510"/>
                  </a:lnTo>
                  <a:lnTo>
                    <a:pt x="1574" y="512"/>
                  </a:lnTo>
                  <a:lnTo>
                    <a:pt x="1574" y="526"/>
                  </a:lnTo>
                  <a:lnTo>
                    <a:pt x="1575" y="520"/>
                  </a:lnTo>
                  <a:lnTo>
                    <a:pt x="1575" y="468"/>
                  </a:lnTo>
                  <a:lnTo>
                    <a:pt x="1576" y="472"/>
                  </a:lnTo>
                  <a:lnTo>
                    <a:pt x="1576" y="539"/>
                  </a:lnTo>
                  <a:lnTo>
                    <a:pt x="1576" y="539"/>
                  </a:lnTo>
                  <a:lnTo>
                    <a:pt x="1577" y="484"/>
                  </a:lnTo>
                  <a:lnTo>
                    <a:pt x="1578" y="490"/>
                  </a:lnTo>
                  <a:lnTo>
                    <a:pt x="1578" y="509"/>
                  </a:lnTo>
                  <a:lnTo>
                    <a:pt x="1578" y="499"/>
                  </a:lnTo>
                  <a:lnTo>
                    <a:pt x="1579" y="515"/>
                  </a:lnTo>
                  <a:lnTo>
                    <a:pt x="1580" y="519"/>
                  </a:lnTo>
                  <a:lnTo>
                    <a:pt x="1580" y="494"/>
                  </a:lnTo>
                  <a:lnTo>
                    <a:pt x="1580" y="506"/>
                  </a:lnTo>
                  <a:lnTo>
                    <a:pt x="1581" y="516"/>
                  </a:lnTo>
                  <a:lnTo>
                    <a:pt x="1582" y="488"/>
                  </a:lnTo>
                  <a:lnTo>
                    <a:pt x="1582" y="487"/>
                  </a:lnTo>
                  <a:lnTo>
                    <a:pt x="1582" y="511"/>
                  </a:lnTo>
                  <a:lnTo>
                    <a:pt x="1583" y="528"/>
                  </a:lnTo>
                  <a:lnTo>
                    <a:pt x="1584" y="540"/>
                  </a:lnTo>
                  <a:lnTo>
                    <a:pt x="1584" y="493"/>
                  </a:lnTo>
                  <a:lnTo>
                    <a:pt x="1584" y="445"/>
                  </a:lnTo>
                  <a:lnTo>
                    <a:pt x="1585" y="508"/>
                  </a:lnTo>
                  <a:lnTo>
                    <a:pt x="1586" y="545"/>
                  </a:lnTo>
                  <a:lnTo>
                    <a:pt x="1586" y="499"/>
                  </a:lnTo>
                  <a:lnTo>
                    <a:pt x="1586" y="516"/>
                  </a:lnTo>
                  <a:lnTo>
                    <a:pt x="1587" y="519"/>
                  </a:lnTo>
                  <a:lnTo>
                    <a:pt x="1588" y="454"/>
                  </a:lnTo>
                  <a:lnTo>
                    <a:pt x="1588" y="500"/>
                  </a:lnTo>
                  <a:lnTo>
                    <a:pt x="1588" y="556"/>
                  </a:lnTo>
                  <a:lnTo>
                    <a:pt x="1589" y="494"/>
                  </a:lnTo>
                  <a:lnTo>
                    <a:pt x="1590" y="488"/>
                  </a:lnTo>
                  <a:lnTo>
                    <a:pt x="1590" y="530"/>
                  </a:lnTo>
                  <a:lnTo>
                    <a:pt x="1591" y="495"/>
                  </a:lnTo>
                  <a:lnTo>
                    <a:pt x="1591" y="475"/>
                  </a:lnTo>
                  <a:lnTo>
                    <a:pt x="1592" y="512"/>
                  </a:lnTo>
                  <a:lnTo>
                    <a:pt x="1592" y="526"/>
                  </a:lnTo>
                  <a:lnTo>
                    <a:pt x="1593" y="516"/>
                  </a:lnTo>
                  <a:lnTo>
                    <a:pt x="1593" y="509"/>
                  </a:lnTo>
                  <a:lnTo>
                    <a:pt x="1594" y="490"/>
                  </a:lnTo>
                  <a:lnTo>
                    <a:pt x="1594" y="484"/>
                  </a:lnTo>
                  <a:lnTo>
                    <a:pt x="1595" y="514"/>
                  </a:lnTo>
                  <a:lnTo>
                    <a:pt x="1595" y="522"/>
                  </a:lnTo>
                  <a:lnTo>
                    <a:pt x="1596" y="505"/>
                  </a:lnTo>
                  <a:lnTo>
                    <a:pt x="1596" y="501"/>
                  </a:lnTo>
                  <a:lnTo>
                    <a:pt x="1597" y="501"/>
                  </a:lnTo>
                  <a:lnTo>
                    <a:pt x="1597" y="510"/>
                  </a:lnTo>
                  <a:lnTo>
                    <a:pt x="1598" y="506"/>
                  </a:lnTo>
                  <a:lnTo>
                    <a:pt x="1598" y="484"/>
                  </a:lnTo>
                  <a:lnTo>
                    <a:pt x="1599" y="514"/>
                  </a:lnTo>
                  <a:lnTo>
                    <a:pt x="1599" y="536"/>
                  </a:lnTo>
                  <a:lnTo>
                    <a:pt x="1600" y="494"/>
                  </a:lnTo>
                  <a:lnTo>
                    <a:pt x="1600" y="498"/>
                  </a:lnTo>
                  <a:lnTo>
                    <a:pt x="1601" y="508"/>
                  </a:lnTo>
                  <a:lnTo>
                    <a:pt x="1601" y="467"/>
                  </a:lnTo>
                  <a:lnTo>
                    <a:pt x="1601" y="508"/>
                  </a:lnTo>
                  <a:lnTo>
                    <a:pt x="1602" y="570"/>
                  </a:lnTo>
                  <a:lnTo>
                    <a:pt x="1603" y="511"/>
                  </a:lnTo>
                  <a:lnTo>
                    <a:pt x="1603" y="457"/>
                  </a:lnTo>
                  <a:lnTo>
                    <a:pt x="1603" y="485"/>
                  </a:lnTo>
                  <a:lnTo>
                    <a:pt x="1604" y="520"/>
                  </a:lnTo>
                  <a:lnTo>
                    <a:pt x="1605" y="538"/>
                  </a:lnTo>
                  <a:lnTo>
                    <a:pt x="1605" y="510"/>
                  </a:lnTo>
                  <a:lnTo>
                    <a:pt x="1605" y="466"/>
                  </a:lnTo>
                  <a:lnTo>
                    <a:pt x="1606" y="495"/>
                  </a:lnTo>
                  <a:lnTo>
                    <a:pt x="1607" y="538"/>
                  </a:lnTo>
                  <a:lnTo>
                    <a:pt x="1607" y="518"/>
                  </a:lnTo>
                  <a:lnTo>
                    <a:pt x="1607" y="488"/>
                  </a:lnTo>
                  <a:lnTo>
                    <a:pt x="1608" y="482"/>
                  </a:lnTo>
                  <a:lnTo>
                    <a:pt x="1609" y="511"/>
                  </a:lnTo>
                  <a:lnTo>
                    <a:pt x="1609" y="551"/>
                  </a:lnTo>
                  <a:lnTo>
                    <a:pt x="1609" y="508"/>
                  </a:lnTo>
                  <a:lnTo>
                    <a:pt x="1610" y="445"/>
                  </a:lnTo>
                  <a:lnTo>
                    <a:pt x="1611" y="490"/>
                  </a:lnTo>
                  <a:lnTo>
                    <a:pt x="1611" y="550"/>
                  </a:lnTo>
                  <a:lnTo>
                    <a:pt x="1611" y="534"/>
                  </a:lnTo>
                  <a:lnTo>
                    <a:pt x="1612" y="491"/>
                  </a:lnTo>
                  <a:lnTo>
                    <a:pt x="1613" y="488"/>
                  </a:lnTo>
                  <a:lnTo>
                    <a:pt x="1613" y="521"/>
                  </a:lnTo>
                  <a:lnTo>
                    <a:pt x="1613" y="489"/>
                  </a:lnTo>
                  <a:lnTo>
                    <a:pt x="1614" y="456"/>
                  </a:lnTo>
                  <a:lnTo>
                    <a:pt x="1615" y="545"/>
                  </a:lnTo>
                  <a:lnTo>
                    <a:pt x="1615" y="578"/>
                  </a:lnTo>
                  <a:lnTo>
                    <a:pt x="1615" y="482"/>
                  </a:lnTo>
                  <a:lnTo>
                    <a:pt x="1616" y="450"/>
                  </a:lnTo>
                  <a:lnTo>
                    <a:pt x="1617" y="481"/>
                  </a:lnTo>
                  <a:lnTo>
                    <a:pt x="1617" y="518"/>
                  </a:lnTo>
                  <a:lnTo>
                    <a:pt x="1617" y="556"/>
                  </a:lnTo>
                  <a:lnTo>
                    <a:pt x="1618" y="524"/>
                  </a:lnTo>
                  <a:lnTo>
                    <a:pt x="1619" y="488"/>
                  </a:lnTo>
                  <a:lnTo>
                    <a:pt x="1619" y="496"/>
                  </a:lnTo>
                  <a:lnTo>
                    <a:pt x="1619" y="474"/>
                  </a:lnTo>
                  <a:lnTo>
                    <a:pt x="1620" y="468"/>
                  </a:lnTo>
                  <a:lnTo>
                    <a:pt x="1621" y="523"/>
                  </a:lnTo>
                  <a:lnTo>
                    <a:pt x="1621" y="566"/>
                  </a:lnTo>
                  <a:lnTo>
                    <a:pt x="1621" y="549"/>
                  </a:lnTo>
                  <a:lnTo>
                    <a:pt x="1622" y="482"/>
                  </a:lnTo>
                  <a:lnTo>
                    <a:pt x="1623" y="437"/>
                  </a:lnTo>
                  <a:lnTo>
                    <a:pt x="1623" y="475"/>
                  </a:lnTo>
                  <a:lnTo>
                    <a:pt x="1623" y="537"/>
                  </a:lnTo>
                  <a:lnTo>
                    <a:pt x="1624" y="552"/>
                  </a:lnTo>
                  <a:lnTo>
                    <a:pt x="1625" y="514"/>
                  </a:lnTo>
                  <a:lnTo>
                    <a:pt x="1625" y="469"/>
                  </a:lnTo>
                  <a:lnTo>
                    <a:pt x="1625" y="496"/>
                  </a:lnTo>
                  <a:lnTo>
                    <a:pt x="1626" y="530"/>
                  </a:lnTo>
                  <a:lnTo>
                    <a:pt x="1626" y="489"/>
                  </a:lnTo>
                  <a:lnTo>
                    <a:pt x="1627" y="491"/>
                  </a:lnTo>
                  <a:lnTo>
                    <a:pt x="1627" y="539"/>
                  </a:lnTo>
                  <a:lnTo>
                    <a:pt x="1628" y="509"/>
                  </a:lnTo>
                  <a:lnTo>
                    <a:pt x="1628" y="482"/>
                  </a:lnTo>
                  <a:lnTo>
                    <a:pt x="1629" y="511"/>
                  </a:lnTo>
                  <a:lnTo>
                    <a:pt x="1629" y="501"/>
                  </a:lnTo>
                  <a:lnTo>
                    <a:pt x="1630" y="484"/>
                  </a:lnTo>
                  <a:lnTo>
                    <a:pt x="1630" y="524"/>
                  </a:lnTo>
                  <a:lnTo>
                    <a:pt x="1631" y="541"/>
                  </a:lnTo>
                  <a:lnTo>
                    <a:pt x="1631" y="492"/>
                  </a:lnTo>
                  <a:lnTo>
                    <a:pt x="1632" y="473"/>
                  </a:lnTo>
                  <a:lnTo>
                    <a:pt x="1632" y="512"/>
                  </a:lnTo>
                  <a:lnTo>
                    <a:pt x="1633" y="517"/>
                  </a:lnTo>
                  <a:lnTo>
                    <a:pt x="1633" y="494"/>
                  </a:lnTo>
                  <a:lnTo>
                    <a:pt x="1634" y="510"/>
                  </a:lnTo>
                  <a:lnTo>
                    <a:pt x="1634" y="524"/>
                  </a:lnTo>
                  <a:lnTo>
                    <a:pt x="1635" y="499"/>
                  </a:lnTo>
                  <a:lnTo>
                    <a:pt x="1635" y="489"/>
                  </a:lnTo>
                  <a:lnTo>
                    <a:pt x="1636" y="501"/>
                  </a:lnTo>
                  <a:lnTo>
                    <a:pt x="1636" y="511"/>
                  </a:lnTo>
                  <a:lnTo>
                    <a:pt x="1637" y="516"/>
                  </a:lnTo>
                  <a:lnTo>
                    <a:pt x="1637" y="514"/>
                  </a:lnTo>
                  <a:lnTo>
                    <a:pt x="1638" y="504"/>
                  </a:lnTo>
                  <a:lnTo>
                    <a:pt x="1638" y="492"/>
                  </a:lnTo>
                  <a:lnTo>
                    <a:pt x="1639" y="490"/>
                  </a:lnTo>
                  <a:lnTo>
                    <a:pt x="1639" y="504"/>
                  </a:lnTo>
                  <a:lnTo>
                    <a:pt x="1640" y="518"/>
                  </a:lnTo>
                  <a:lnTo>
                    <a:pt x="1640" y="531"/>
                  </a:lnTo>
                  <a:lnTo>
                    <a:pt x="1641" y="517"/>
                  </a:lnTo>
                  <a:lnTo>
                    <a:pt x="1641" y="474"/>
                  </a:lnTo>
                  <a:lnTo>
                    <a:pt x="1642" y="471"/>
                  </a:lnTo>
                  <a:lnTo>
                    <a:pt x="1642" y="520"/>
                  </a:lnTo>
                  <a:lnTo>
                    <a:pt x="1643" y="544"/>
                  </a:lnTo>
                  <a:lnTo>
                    <a:pt x="1643" y="509"/>
                  </a:lnTo>
                  <a:lnTo>
                    <a:pt x="1644" y="478"/>
                  </a:lnTo>
                  <a:lnTo>
                    <a:pt x="1644" y="494"/>
                  </a:lnTo>
                  <a:lnTo>
                    <a:pt x="1645" y="513"/>
                  </a:lnTo>
                  <a:lnTo>
                    <a:pt x="1645" y="518"/>
                  </a:lnTo>
                  <a:lnTo>
                    <a:pt x="1646" y="510"/>
                  </a:lnTo>
                  <a:lnTo>
                    <a:pt x="1646" y="489"/>
                  </a:lnTo>
                  <a:lnTo>
                    <a:pt x="1647" y="506"/>
                  </a:lnTo>
                  <a:lnTo>
                    <a:pt x="1647" y="534"/>
                  </a:lnTo>
                  <a:lnTo>
                    <a:pt x="1648" y="499"/>
                  </a:lnTo>
                  <a:lnTo>
                    <a:pt x="1648" y="464"/>
                  </a:lnTo>
                  <a:lnTo>
                    <a:pt x="1649" y="497"/>
                  </a:lnTo>
                  <a:lnTo>
                    <a:pt x="1649" y="542"/>
                  </a:lnTo>
                  <a:lnTo>
                    <a:pt x="1650" y="534"/>
                  </a:lnTo>
                  <a:lnTo>
                    <a:pt x="1650" y="498"/>
                  </a:lnTo>
                  <a:lnTo>
                    <a:pt x="1651" y="482"/>
                  </a:lnTo>
                  <a:lnTo>
                    <a:pt x="1651" y="475"/>
                  </a:lnTo>
                  <a:lnTo>
                    <a:pt x="1652" y="499"/>
                  </a:lnTo>
                  <a:lnTo>
                    <a:pt x="1652" y="554"/>
                  </a:lnTo>
                  <a:lnTo>
                    <a:pt x="1653" y="531"/>
                  </a:lnTo>
                  <a:lnTo>
                    <a:pt x="1653" y="462"/>
                  </a:lnTo>
                  <a:lnTo>
                    <a:pt x="1654" y="485"/>
                  </a:lnTo>
                  <a:lnTo>
                    <a:pt x="1654" y="528"/>
                  </a:lnTo>
                  <a:lnTo>
                    <a:pt x="1655" y="507"/>
                  </a:lnTo>
                  <a:lnTo>
                    <a:pt x="1655" y="502"/>
                  </a:lnTo>
                  <a:lnTo>
                    <a:pt x="1656" y="512"/>
                  </a:lnTo>
                  <a:lnTo>
                    <a:pt x="1656" y="498"/>
                  </a:lnTo>
                  <a:lnTo>
                    <a:pt x="1657" y="512"/>
                  </a:lnTo>
                  <a:lnTo>
                    <a:pt x="1657" y="518"/>
                  </a:lnTo>
                  <a:lnTo>
                    <a:pt x="1658" y="478"/>
                  </a:lnTo>
                  <a:lnTo>
                    <a:pt x="1658" y="484"/>
                  </a:lnTo>
                  <a:lnTo>
                    <a:pt x="1659" y="530"/>
                  </a:lnTo>
                  <a:lnTo>
                    <a:pt x="1659" y="532"/>
                  </a:lnTo>
                  <a:lnTo>
                    <a:pt x="1660" y="512"/>
                  </a:lnTo>
                  <a:lnTo>
                    <a:pt x="1660" y="488"/>
                  </a:lnTo>
                  <a:lnTo>
                    <a:pt x="1661" y="467"/>
                  </a:lnTo>
                  <a:lnTo>
                    <a:pt x="1661" y="509"/>
                  </a:lnTo>
                  <a:lnTo>
                    <a:pt x="1662" y="545"/>
                  </a:lnTo>
                  <a:lnTo>
                    <a:pt x="1662" y="506"/>
                  </a:lnTo>
                  <a:lnTo>
                    <a:pt x="1663" y="488"/>
                  </a:lnTo>
                  <a:lnTo>
                    <a:pt x="1663" y="506"/>
                  </a:lnTo>
                  <a:lnTo>
                    <a:pt x="1663" y="504"/>
                  </a:lnTo>
                  <a:lnTo>
                    <a:pt x="1664" y="505"/>
                  </a:lnTo>
                  <a:lnTo>
                    <a:pt x="1665" y="502"/>
                  </a:lnTo>
                  <a:lnTo>
                    <a:pt x="1665" y="503"/>
                  </a:lnTo>
                  <a:lnTo>
                    <a:pt x="1665" y="528"/>
                  </a:lnTo>
                  <a:lnTo>
                    <a:pt x="1666" y="518"/>
                  </a:lnTo>
                  <a:lnTo>
                    <a:pt x="1667" y="469"/>
                  </a:lnTo>
                  <a:lnTo>
                    <a:pt x="1667" y="481"/>
                  </a:lnTo>
                  <a:lnTo>
                    <a:pt x="1667" y="532"/>
                  </a:lnTo>
                  <a:lnTo>
                    <a:pt x="1668" y="524"/>
                  </a:lnTo>
                  <a:lnTo>
                    <a:pt x="1669" y="503"/>
                  </a:lnTo>
                  <a:lnTo>
                    <a:pt x="1669" y="511"/>
                  </a:lnTo>
                  <a:lnTo>
                    <a:pt x="1669" y="496"/>
                  </a:lnTo>
                  <a:lnTo>
                    <a:pt x="1670" y="484"/>
                  </a:lnTo>
                  <a:lnTo>
                    <a:pt x="1671" y="505"/>
                  </a:lnTo>
                  <a:lnTo>
                    <a:pt x="1671" y="522"/>
                  </a:lnTo>
                  <a:lnTo>
                    <a:pt x="1671" y="518"/>
                  </a:lnTo>
                  <a:lnTo>
                    <a:pt x="1672" y="502"/>
                  </a:lnTo>
                  <a:lnTo>
                    <a:pt x="1673" y="490"/>
                  </a:lnTo>
                  <a:lnTo>
                    <a:pt x="1673" y="499"/>
                  </a:lnTo>
                  <a:lnTo>
                    <a:pt x="1673" y="513"/>
                  </a:lnTo>
                  <a:lnTo>
                    <a:pt x="1674" y="511"/>
                  </a:lnTo>
                  <a:lnTo>
                    <a:pt x="1675" y="508"/>
                  </a:lnTo>
                  <a:lnTo>
                    <a:pt x="1675" y="512"/>
                  </a:lnTo>
                  <a:lnTo>
                    <a:pt x="1675" y="506"/>
                  </a:lnTo>
                  <a:lnTo>
                    <a:pt x="1676" y="491"/>
                  </a:lnTo>
                  <a:lnTo>
                    <a:pt x="1677" y="489"/>
                  </a:lnTo>
                  <a:lnTo>
                    <a:pt x="1677" y="504"/>
                  </a:lnTo>
                  <a:lnTo>
                    <a:pt x="1677" y="529"/>
                  </a:lnTo>
                  <a:lnTo>
                    <a:pt x="1678" y="536"/>
                  </a:lnTo>
                  <a:lnTo>
                    <a:pt x="1679" y="494"/>
                  </a:lnTo>
                  <a:lnTo>
                    <a:pt x="1679" y="466"/>
                  </a:lnTo>
                  <a:lnTo>
                    <a:pt x="1679" y="496"/>
                  </a:lnTo>
                  <a:lnTo>
                    <a:pt x="1680" y="521"/>
                  </a:lnTo>
                  <a:lnTo>
                    <a:pt x="1681" y="523"/>
                  </a:lnTo>
                  <a:lnTo>
                    <a:pt x="1681" y="523"/>
                  </a:lnTo>
                  <a:lnTo>
                    <a:pt x="1681" y="491"/>
                  </a:lnTo>
                  <a:lnTo>
                    <a:pt x="1682" y="470"/>
                  </a:lnTo>
                  <a:lnTo>
                    <a:pt x="1683" y="516"/>
                  </a:lnTo>
                  <a:lnTo>
                    <a:pt x="1683" y="535"/>
                  </a:lnTo>
                  <a:lnTo>
                    <a:pt x="1683" y="485"/>
                  </a:lnTo>
                  <a:lnTo>
                    <a:pt x="1684" y="498"/>
                  </a:lnTo>
                  <a:lnTo>
                    <a:pt x="1685" y="541"/>
                  </a:lnTo>
                  <a:lnTo>
                    <a:pt x="1685" y="499"/>
                  </a:lnTo>
                  <a:lnTo>
                    <a:pt x="1685" y="473"/>
                  </a:lnTo>
                  <a:lnTo>
                    <a:pt x="1686" y="504"/>
                  </a:lnTo>
                  <a:lnTo>
                    <a:pt x="1687" y="509"/>
                  </a:lnTo>
                  <a:lnTo>
                    <a:pt x="1687" y="515"/>
                  </a:lnTo>
                  <a:lnTo>
                    <a:pt x="1687" y="531"/>
                  </a:lnTo>
                  <a:lnTo>
                    <a:pt x="1688" y="505"/>
                  </a:lnTo>
                  <a:lnTo>
                    <a:pt x="1688" y="478"/>
                  </a:lnTo>
                  <a:lnTo>
                    <a:pt x="1689" y="486"/>
                  </a:lnTo>
                  <a:lnTo>
                    <a:pt x="1689" y="508"/>
                  </a:lnTo>
                  <a:lnTo>
                    <a:pt x="1690" y="538"/>
                  </a:lnTo>
                  <a:lnTo>
                    <a:pt x="1690" y="528"/>
                  </a:lnTo>
                  <a:lnTo>
                    <a:pt x="1691" y="471"/>
                  </a:lnTo>
                  <a:lnTo>
                    <a:pt x="1691" y="472"/>
                  </a:lnTo>
                  <a:lnTo>
                    <a:pt x="1692" y="536"/>
                  </a:lnTo>
                  <a:lnTo>
                    <a:pt x="1692" y="534"/>
                  </a:lnTo>
                  <a:lnTo>
                    <a:pt x="1693" y="468"/>
                  </a:lnTo>
                  <a:lnTo>
                    <a:pt x="1693" y="491"/>
                  </a:lnTo>
                  <a:lnTo>
                    <a:pt x="1694" y="557"/>
                  </a:lnTo>
                  <a:lnTo>
                    <a:pt x="1694" y="510"/>
                  </a:lnTo>
                  <a:lnTo>
                    <a:pt x="1695" y="453"/>
                  </a:lnTo>
                  <a:lnTo>
                    <a:pt x="1695" y="494"/>
                  </a:lnTo>
                  <a:lnTo>
                    <a:pt x="1696" y="529"/>
                  </a:lnTo>
                  <a:lnTo>
                    <a:pt x="1696" y="520"/>
                  </a:lnTo>
                  <a:lnTo>
                    <a:pt x="1697" y="517"/>
                  </a:lnTo>
                  <a:lnTo>
                    <a:pt x="1697" y="510"/>
                  </a:lnTo>
                  <a:lnTo>
                    <a:pt x="1698" y="477"/>
                  </a:lnTo>
                  <a:lnTo>
                    <a:pt x="1698" y="476"/>
                  </a:lnTo>
                  <a:lnTo>
                    <a:pt x="1699" y="532"/>
                  </a:lnTo>
                  <a:lnTo>
                    <a:pt x="1699" y="526"/>
                  </a:lnTo>
                  <a:lnTo>
                    <a:pt x="1700" y="484"/>
                  </a:lnTo>
                  <a:lnTo>
                    <a:pt x="1700" y="524"/>
                  </a:lnTo>
                  <a:lnTo>
                    <a:pt x="1701" y="520"/>
                  </a:lnTo>
                  <a:lnTo>
                    <a:pt x="1701" y="450"/>
                  </a:lnTo>
                  <a:lnTo>
                    <a:pt x="1702" y="502"/>
                  </a:lnTo>
                  <a:lnTo>
                    <a:pt x="1702" y="560"/>
                  </a:lnTo>
                  <a:lnTo>
                    <a:pt x="1703" y="501"/>
                  </a:lnTo>
                  <a:lnTo>
                    <a:pt x="1703" y="490"/>
                  </a:lnTo>
                  <a:lnTo>
                    <a:pt x="1704" y="514"/>
                  </a:lnTo>
                  <a:lnTo>
                    <a:pt x="1704" y="481"/>
                  </a:lnTo>
                  <a:lnTo>
                    <a:pt x="1705" y="491"/>
                  </a:lnTo>
                  <a:lnTo>
                    <a:pt x="1705" y="528"/>
                  </a:lnTo>
                  <a:lnTo>
                    <a:pt x="1706" y="522"/>
                  </a:lnTo>
                  <a:lnTo>
                    <a:pt x="1706" y="510"/>
                  </a:lnTo>
                  <a:lnTo>
                    <a:pt x="1707" y="502"/>
                  </a:lnTo>
                  <a:lnTo>
                    <a:pt x="1707" y="491"/>
                  </a:lnTo>
                  <a:lnTo>
                    <a:pt x="1708" y="486"/>
                  </a:lnTo>
                  <a:lnTo>
                    <a:pt x="1708" y="501"/>
                  </a:lnTo>
                  <a:lnTo>
                    <a:pt x="1709" y="537"/>
                  </a:lnTo>
                  <a:lnTo>
                    <a:pt x="1709" y="530"/>
                  </a:lnTo>
                  <a:lnTo>
                    <a:pt x="1710" y="481"/>
                  </a:lnTo>
                  <a:lnTo>
                    <a:pt x="1710" y="472"/>
                  </a:lnTo>
                  <a:lnTo>
                    <a:pt x="1711" y="517"/>
                  </a:lnTo>
                  <a:lnTo>
                    <a:pt x="1711" y="536"/>
                  </a:lnTo>
                  <a:lnTo>
                    <a:pt x="1712" y="482"/>
                  </a:lnTo>
                  <a:lnTo>
                    <a:pt x="1712" y="478"/>
                  </a:lnTo>
                  <a:lnTo>
                    <a:pt x="1713" y="570"/>
                  </a:lnTo>
                  <a:lnTo>
                    <a:pt x="1713" y="556"/>
                  </a:lnTo>
                  <a:lnTo>
                    <a:pt x="1714" y="409"/>
                  </a:lnTo>
                  <a:lnTo>
                    <a:pt x="1714" y="403"/>
                  </a:lnTo>
                  <a:lnTo>
                    <a:pt x="1715" y="569"/>
                  </a:lnTo>
                  <a:lnTo>
                    <a:pt x="1715" y="627"/>
                  </a:lnTo>
                  <a:lnTo>
                    <a:pt x="1716" y="524"/>
                  </a:lnTo>
                  <a:lnTo>
                    <a:pt x="1716" y="442"/>
                  </a:lnTo>
                  <a:lnTo>
                    <a:pt x="1717" y="441"/>
                  </a:lnTo>
                  <a:lnTo>
                    <a:pt x="1717" y="477"/>
                  </a:lnTo>
                  <a:lnTo>
                    <a:pt x="1718" y="541"/>
                  </a:lnTo>
                  <a:lnTo>
                    <a:pt x="1718" y="584"/>
                  </a:lnTo>
                  <a:lnTo>
                    <a:pt x="1719" y="518"/>
                  </a:lnTo>
                  <a:lnTo>
                    <a:pt x="1719" y="427"/>
                  </a:lnTo>
                  <a:lnTo>
                    <a:pt x="1720" y="476"/>
                  </a:lnTo>
                  <a:lnTo>
                    <a:pt x="1720" y="560"/>
                  </a:lnTo>
                  <a:lnTo>
                    <a:pt x="1721" y="520"/>
                  </a:lnTo>
                  <a:lnTo>
                    <a:pt x="1721" y="466"/>
                  </a:lnTo>
                  <a:lnTo>
                    <a:pt x="1722" y="508"/>
                  </a:lnTo>
                  <a:lnTo>
                    <a:pt x="1722" y="547"/>
                  </a:lnTo>
                  <a:lnTo>
                    <a:pt x="1723" y="505"/>
                  </a:lnTo>
                  <a:lnTo>
                    <a:pt x="1723" y="465"/>
                  </a:lnTo>
                  <a:lnTo>
                    <a:pt x="1724" y="483"/>
                  </a:lnTo>
                  <a:lnTo>
                    <a:pt x="1724" y="524"/>
                  </a:lnTo>
                  <a:lnTo>
                    <a:pt x="1725" y="540"/>
                  </a:lnTo>
                  <a:lnTo>
                    <a:pt x="1725" y="512"/>
                  </a:lnTo>
                  <a:lnTo>
                    <a:pt x="1725" y="487"/>
                  </a:lnTo>
                  <a:lnTo>
                    <a:pt x="1726" y="488"/>
                  </a:lnTo>
                  <a:lnTo>
                    <a:pt x="1727" y="500"/>
                  </a:lnTo>
                  <a:lnTo>
                    <a:pt x="1727" y="517"/>
                  </a:lnTo>
                  <a:lnTo>
                    <a:pt x="1727" y="517"/>
                  </a:lnTo>
                  <a:lnTo>
                    <a:pt x="1728" y="496"/>
                  </a:lnTo>
                  <a:lnTo>
                    <a:pt x="1729" y="506"/>
                  </a:lnTo>
                  <a:lnTo>
                    <a:pt x="1729" y="518"/>
                  </a:lnTo>
                  <a:lnTo>
                    <a:pt x="1729" y="490"/>
                  </a:lnTo>
                  <a:lnTo>
                    <a:pt x="1730" y="488"/>
                  </a:lnTo>
                  <a:lnTo>
                    <a:pt x="1731" y="522"/>
                  </a:lnTo>
                  <a:lnTo>
                    <a:pt x="1731" y="518"/>
                  </a:lnTo>
                  <a:lnTo>
                    <a:pt x="1731" y="502"/>
                  </a:lnTo>
                  <a:lnTo>
                    <a:pt x="1732" y="509"/>
                  </a:lnTo>
                  <a:lnTo>
                    <a:pt x="1733" y="495"/>
                  </a:lnTo>
                  <a:lnTo>
                    <a:pt x="1733" y="484"/>
                  </a:lnTo>
                  <a:lnTo>
                    <a:pt x="1733" y="513"/>
                  </a:lnTo>
                  <a:lnTo>
                    <a:pt x="1734" y="525"/>
                  </a:lnTo>
                  <a:lnTo>
                    <a:pt x="1735" y="510"/>
                  </a:lnTo>
                  <a:lnTo>
                    <a:pt x="1735" y="501"/>
                  </a:lnTo>
                  <a:lnTo>
                    <a:pt x="1735" y="504"/>
                  </a:lnTo>
                  <a:lnTo>
                    <a:pt x="1736" y="500"/>
                  </a:lnTo>
                  <a:lnTo>
                    <a:pt x="1737" y="490"/>
                  </a:lnTo>
                  <a:lnTo>
                    <a:pt x="1737" y="505"/>
                  </a:lnTo>
                  <a:lnTo>
                    <a:pt x="1737" y="536"/>
                  </a:lnTo>
                  <a:lnTo>
                    <a:pt x="1738" y="508"/>
                  </a:lnTo>
                  <a:lnTo>
                    <a:pt x="1739" y="474"/>
                  </a:lnTo>
                  <a:lnTo>
                    <a:pt x="1739" y="514"/>
                  </a:lnTo>
                  <a:lnTo>
                    <a:pt x="1739" y="526"/>
                  </a:lnTo>
                  <a:lnTo>
                    <a:pt x="1740" y="475"/>
                  </a:lnTo>
                  <a:lnTo>
                    <a:pt x="1741" y="500"/>
                  </a:lnTo>
                  <a:lnTo>
                    <a:pt x="1741" y="554"/>
                  </a:lnTo>
                  <a:lnTo>
                    <a:pt x="1741" y="503"/>
                  </a:lnTo>
                  <a:lnTo>
                    <a:pt x="1742" y="461"/>
                  </a:lnTo>
                  <a:lnTo>
                    <a:pt x="1743" y="507"/>
                  </a:lnTo>
                  <a:lnTo>
                    <a:pt x="1743" y="516"/>
                  </a:lnTo>
                  <a:lnTo>
                    <a:pt x="1743" y="500"/>
                  </a:lnTo>
                  <a:lnTo>
                    <a:pt x="1744" y="534"/>
                  </a:lnTo>
                  <a:lnTo>
                    <a:pt x="1745" y="526"/>
                  </a:lnTo>
                  <a:lnTo>
                    <a:pt x="1745" y="469"/>
                  </a:lnTo>
                  <a:lnTo>
                    <a:pt x="1745" y="472"/>
                  </a:lnTo>
                  <a:lnTo>
                    <a:pt x="1746" y="521"/>
                  </a:lnTo>
                  <a:lnTo>
                    <a:pt x="1747" y="532"/>
                  </a:lnTo>
                  <a:lnTo>
                    <a:pt x="1747" y="510"/>
                  </a:lnTo>
                  <a:lnTo>
                    <a:pt x="1747" y="495"/>
                  </a:lnTo>
                  <a:lnTo>
                    <a:pt x="1748" y="498"/>
                  </a:lnTo>
                  <a:lnTo>
                    <a:pt x="1749" y="503"/>
                  </a:lnTo>
                  <a:lnTo>
                    <a:pt x="1749" y="501"/>
                  </a:lnTo>
                  <a:lnTo>
                    <a:pt x="1749" y="505"/>
                  </a:lnTo>
                  <a:lnTo>
                    <a:pt x="1750" y="520"/>
                  </a:lnTo>
                  <a:lnTo>
                    <a:pt x="1750" y="518"/>
                  </a:lnTo>
                  <a:lnTo>
                    <a:pt x="1751" y="500"/>
                  </a:lnTo>
                  <a:lnTo>
                    <a:pt x="1751" y="490"/>
                  </a:lnTo>
                  <a:lnTo>
                    <a:pt x="1752" y="481"/>
                  </a:lnTo>
                  <a:lnTo>
                    <a:pt x="1752" y="511"/>
                  </a:lnTo>
                  <a:lnTo>
                    <a:pt x="1753" y="553"/>
                  </a:lnTo>
                  <a:lnTo>
                    <a:pt x="1753" y="506"/>
                  </a:lnTo>
                  <a:lnTo>
                    <a:pt x="1754" y="463"/>
                  </a:lnTo>
                  <a:lnTo>
                    <a:pt x="1754" y="512"/>
                  </a:lnTo>
                  <a:lnTo>
                    <a:pt x="1755" y="528"/>
                  </a:lnTo>
                  <a:lnTo>
                    <a:pt x="1756" y="492"/>
                  </a:lnTo>
                  <a:lnTo>
                    <a:pt x="1756" y="493"/>
                  </a:lnTo>
                  <a:lnTo>
                    <a:pt x="1756" y="514"/>
                  </a:lnTo>
                  <a:lnTo>
                    <a:pt x="1757" y="518"/>
                  </a:lnTo>
                  <a:lnTo>
                    <a:pt x="1758" y="503"/>
                  </a:lnTo>
                  <a:lnTo>
                    <a:pt x="1758" y="490"/>
                  </a:lnTo>
                  <a:lnTo>
                    <a:pt x="1758" y="507"/>
                  </a:lnTo>
                  <a:lnTo>
                    <a:pt x="1759" y="511"/>
                  </a:lnTo>
                  <a:lnTo>
                    <a:pt x="1760" y="502"/>
                  </a:lnTo>
                  <a:lnTo>
                    <a:pt x="1760" y="521"/>
                  </a:lnTo>
                  <a:lnTo>
                    <a:pt x="1760" y="516"/>
                  </a:lnTo>
                  <a:lnTo>
                    <a:pt x="1761" y="485"/>
                  </a:lnTo>
                  <a:lnTo>
                    <a:pt x="1762" y="486"/>
                  </a:lnTo>
                  <a:lnTo>
                    <a:pt x="1762" y="490"/>
                  </a:lnTo>
                  <a:lnTo>
                    <a:pt x="1762" y="504"/>
                  </a:lnTo>
                  <a:lnTo>
                    <a:pt x="1763" y="564"/>
                  </a:lnTo>
                  <a:lnTo>
                    <a:pt x="1764" y="563"/>
                  </a:lnTo>
                  <a:lnTo>
                    <a:pt x="1764" y="458"/>
                  </a:lnTo>
                  <a:lnTo>
                    <a:pt x="1764" y="413"/>
                  </a:lnTo>
                  <a:lnTo>
                    <a:pt x="1765" y="494"/>
                  </a:lnTo>
                  <a:lnTo>
                    <a:pt x="1766" y="570"/>
                  </a:lnTo>
                  <a:lnTo>
                    <a:pt x="1766" y="556"/>
                  </a:lnTo>
                  <a:lnTo>
                    <a:pt x="1766" y="497"/>
                  </a:lnTo>
                  <a:lnTo>
                    <a:pt x="1767" y="461"/>
                  </a:lnTo>
                  <a:lnTo>
                    <a:pt x="1768" y="482"/>
                  </a:lnTo>
                  <a:lnTo>
                    <a:pt x="1768" y="520"/>
                  </a:lnTo>
                  <a:lnTo>
                    <a:pt x="1768" y="516"/>
                  </a:lnTo>
                  <a:lnTo>
                    <a:pt x="1769" y="502"/>
                  </a:lnTo>
                  <a:lnTo>
                    <a:pt x="1770" y="524"/>
                  </a:lnTo>
                  <a:lnTo>
                    <a:pt x="1770" y="536"/>
                  </a:lnTo>
                  <a:lnTo>
                    <a:pt x="1770" y="491"/>
                  </a:lnTo>
                  <a:lnTo>
                    <a:pt x="1771" y="448"/>
                  </a:lnTo>
                  <a:lnTo>
                    <a:pt x="1772" y="466"/>
                  </a:lnTo>
                  <a:lnTo>
                    <a:pt x="1772" y="548"/>
                  </a:lnTo>
                  <a:lnTo>
                    <a:pt x="1772" y="600"/>
                  </a:lnTo>
                  <a:lnTo>
                    <a:pt x="1773" y="499"/>
                  </a:lnTo>
                  <a:lnTo>
                    <a:pt x="1774" y="402"/>
                  </a:lnTo>
                  <a:lnTo>
                    <a:pt x="1774" y="501"/>
                  </a:lnTo>
                  <a:lnTo>
                    <a:pt x="1774" y="573"/>
                  </a:lnTo>
                  <a:lnTo>
                    <a:pt x="1775" y="490"/>
                  </a:lnTo>
                  <a:lnTo>
                    <a:pt x="1775" y="480"/>
                  </a:lnTo>
                  <a:lnTo>
                    <a:pt x="1776" y="540"/>
                  </a:lnTo>
                  <a:lnTo>
                    <a:pt x="1776" y="507"/>
                  </a:lnTo>
                  <a:lnTo>
                    <a:pt x="1777" y="473"/>
                  </a:lnTo>
                  <a:lnTo>
                    <a:pt x="1777" y="510"/>
                  </a:lnTo>
                  <a:lnTo>
                    <a:pt x="1778" y="517"/>
                  </a:lnTo>
                  <a:lnTo>
                    <a:pt x="1778" y="498"/>
                  </a:lnTo>
                  <a:lnTo>
                    <a:pt x="1779" y="515"/>
                  </a:lnTo>
                  <a:lnTo>
                    <a:pt x="1779" y="519"/>
                  </a:lnTo>
                  <a:lnTo>
                    <a:pt x="1780" y="496"/>
                  </a:lnTo>
                  <a:lnTo>
                    <a:pt x="1780" y="492"/>
                  </a:lnTo>
                  <a:lnTo>
                    <a:pt x="1781" y="485"/>
                  </a:lnTo>
                  <a:lnTo>
                    <a:pt x="1781" y="511"/>
                  </a:lnTo>
                  <a:lnTo>
                    <a:pt x="1782" y="551"/>
                  </a:lnTo>
                  <a:lnTo>
                    <a:pt x="1782" y="504"/>
                  </a:lnTo>
                  <a:lnTo>
                    <a:pt x="1783" y="474"/>
                  </a:lnTo>
                  <a:lnTo>
                    <a:pt x="1783" y="512"/>
                  </a:lnTo>
                  <a:lnTo>
                    <a:pt x="1784" y="498"/>
                  </a:lnTo>
                  <a:lnTo>
                    <a:pt x="1784" y="494"/>
                  </a:lnTo>
                  <a:lnTo>
                    <a:pt x="1785" y="532"/>
                  </a:lnTo>
                  <a:lnTo>
                    <a:pt x="1785" y="514"/>
                  </a:lnTo>
                  <a:lnTo>
                    <a:pt x="1786" y="496"/>
                  </a:lnTo>
                  <a:lnTo>
                    <a:pt x="1786" y="496"/>
                  </a:lnTo>
                  <a:lnTo>
                    <a:pt x="1787" y="490"/>
                  </a:lnTo>
                  <a:lnTo>
                    <a:pt x="1787" y="518"/>
                  </a:lnTo>
                  <a:lnTo>
                    <a:pt x="1788" y="524"/>
                  </a:lnTo>
                  <a:lnTo>
                    <a:pt x="1788" y="499"/>
                  </a:lnTo>
                  <a:lnTo>
                    <a:pt x="1789" y="503"/>
                  </a:lnTo>
                  <a:lnTo>
                    <a:pt x="1789" y="504"/>
                  </a:lnTo>
                  <a:lnTo>
                    <a:pt x="1790" y="503"/>
                  </a:lnTo>
                  <a:lnTo>
                    <a:pt x="1790" y="499"/>
                  </a:lnTo>
                  <a:lnTo>
                    <a:pt x="1791" y="486"/>
                  </a:lnTo>
                  <a:lnTo>
                    <a:pt x="1791" y="530"/>
                  </a:lnTo>
                  <a:lnTo>
                    <a:pt x="1792" y="542"/>
                  </a:lnTo>
                  <a:lnTo>
                    <a:pt x="1792" y="484"/>
                  </a:lnTo>
                  <a:lnTo>
                    <a:pt x="1793" y="485"/>
                  </a:lnTo>
                  <a:lnTo>
                    <a:pt x="1793" y="498"/>
                  </a:lnTo>
                  <a:lnTo>
                    <a:pt x="1794" y="493"/>
                  </a:lnTo>
                  <a:lnTo>
                    <a:pt x="1794" y="535"/>
                  </a:lnTo>
                  <a:lnTo>
                    <a:pt x="1795" y="535"/>
                  </a:lnTo>
                  <a:lnTo>
                    <a:pt x="1795" y="478"/>
                  </a:lnTo>
                  <a:lnTo>
                    <a:pt x="1796" y="478"/>
                  </a:lnTo>
                  <a:lnTo>
                    <a:pt x="1796" y="512"/>
                  </a:lnTo>
                  <a:lnTo>
                    <a:pt x="1797" y="522"/>
                  </a:lnTo>
                  <a:lnTo>
                    <a:pt x="1797" y="516"/>
                  </a:lnTo>
                  <a:lnTo>
                    <a:pt x="1798" y="498"/>
                  </a:lnTo>
                  <a:lnTo>
                    <a:pt x="1798" y="493"/>
                  </a:lnTo>
                  <a:lnTo>
                    <a:pt x="1799" y="519"/>
                  </a:lnTo>
                  <a:lnTo>
                    <a:pt x="1799" y="514"/>
                  </a:lnTo>
                  <a:lnTo>
                    <a:pt x="1800" y="473"/>
                  </a:lnTo>
                  <a:lnTo>
                    <a:pt x="1800" y="491"/>
                  </a:lnTo>
                  <a:lnTo>
                    <a:pt x="1801" y="541"/>
                  </a:lnTo>
                  <a:lnTo>
                    <a:pt x="1801" y="527"/>
                  </a:lnTo>
                  <a:lnTo>
                    <a:pt x="1802" y="500"/>
                  </a:lnTo>
                  <a:lnTo>
                    <a:pt x="1802" y="485"/>
                  </a:lnTo>
                  <a:lnTo>
                    <a:pt x="1803" y="466"/>
                  </a:lnTo>
                  <a:lnTo>
                    <a:pt x="1803" y="516"/>
                  </a:lnTo>
                  <a:lnTo>
                    <a:pt x="1804" y="569"/>
                  </a:lnTo>
                  <a:lnTo>
                    <a:pt x="1804" y="504"/>
                  </a:lnTo>
                  <a:lnTo>
                    <a:pt x="1805" y="444"/>
                  </a:lnTo>
                  <a:lnTo>
                    <a:pt x="1805" y="502"/>
                  </a:lnTo>
                  <a:lnTo>
                    <a:pt x="1806" y="554"/>
                  </a:lnTo>
                  <a:lnTo>
                    <a:pt x="1806" y="504"/>
                  </a:lnTo>
                  <a:lnTo>
                    <a:pt x="1807" y="466"/>
                  </a:lnTo>
                  <a:lnTo>
                    <a:pt x="1807" y="522"/>
                  </a:lnTo>
                  <a:lnTo>
                    <a:pt x="1808" y="542"/>
                  </a:lnTo>
                  <a:lnTo>
                    <a:pt x="1808" y="482"/>
                  </a:lnTo>
                  <a:lnTo>
                    <a:pt x="1809" y="474"/>
                  </a:lnTo>
                  <a:lnTo>
                    <a:pt x="1809" y="512"/>
                  </a:lnTo>
                  <a:lnTo>
                    <a:pt x="1810" y="516"/>
                  </a:lnTo>
                  <a:lnTo>
                    <a:pt x="1810" y="518"/>
                  </a:lnTo>
                  <a:lnTo>
                    <a:pt x="1811" y="516"/>
                  </a:lnTo>
                  <a:lnTo>
                    <a:pt x="1811" y="493"/>
                  </a:lnTo>
                  <a:lnTo>
                    <a:pt x="1812" y="497"/>
                  </a:lnTo>
                  <a:lnTo>
                    <a:pt x="1812" y="500"/>
                  </a:lnTo>
                  <a:lnTo>
                    <a:pt x="1812" y="489"/>
                  </a:lnTo>
                  <a:lnTo>
                    <a:pt x="1813" y="531"/>
                  </a:lnTo>
                  <a:lnTo>
                    <a:pt x="1814" y="538"/>
                  </a:lnTo>
                  <a:lnTo>
                    <a:pt x="1814" y="465"/>
                  </a:lnTo>
                  <a:lnTo>
                    <a:pt x="1814" y="482"/>
                  </a:lnTo>
                  <a:lnTo>
                    <a:pt x="1815" y="552"/>
                  </a:lnTo>
                  <a:lnTo>
                    <a:pt x="1816" y="504"/>
                  </a:lnTo>
                  <a:lnTo>
                    <a:pt x="1816" y="458"/>
                  </a:lnTo>
                  <a:lnTo>
                    <a:pt x="1816" y="524"/>
                  </a:lnTo>
                  <a:lnTo>
                    <a:pt x="1817" y="558"/>
                  </a:lnTo>
                  <a:lnTo>
                    <a:pt x="1818" y="486"/>
                  </a:lnTo>
                  <a:lnTo>
                    <a:pt x="1818" y="454"/>
                  </a:lnTo>
                  <a:lnTo>
                    <a:pt x="1818" y="509"/>
                  </a:lnTo>
                  <a:lnTo>
                    <a:pt x="1819" y="531"/>
                  </a:lnTo>
                  <a:lnTo>
                    <a:pt x="1820" y="516"/>
                  </a:lnTo>
                  <a:lnTo>
                    <a:pt x="1820" y="524"/>
                  </a:lnTo>
                  <a:lnTo>
                    <a:pt x="1820" y="498"/>
                  </a:lnTo>
                  <a:lnTo>
                    <a:pt x="1821" y="458"/>
                  </a:lnTo>
                  <a:lnTo>
                    <a:pt x="1822" y="500"/>
                  </a:lnTo>
                  <a:lnTo>
                    <a:pt x="1822" y="548"/>
                  </a:lnTo>
                  <a:lnTo>
                    <a:pt x="1822" y="522"/>
                  </a:lnTo>
                  <a:lnTo>
                    <a:pt x="1823" y="480"/>
                  </a:lnTo>
                  <a:lnTo>
                    <a:pt x="1824" y="484"/>
                  </a:lnTo>
                  <a:lnTo>
                    <a:pt x="1824" y="526"/>
                  </a:lnTo>
                  <a:lnTo>
                    <a:pt x="1824" y="518"/>
                  </a:lnTo>
                  <a:lnTo>
                    <a:pt x="1825" y="476"/>
                  </a:lnTo>
                  <a:lnTo>
                    <a:pt x="1826" y="505"/>
                  </a:lnTo>
                  <a:lnTo>
                    <a:pt x="1826" y="539"/>
                  </a:lnTo>
                  <a:lnTo>
                    <a:pt x="1826" y="506"/>
                  </a:lnTo>
                  <a:lnTo>
                    <a:pt x="1827" y="484"/>
                  </a:lnTo>
                  <a:lnTo>
                    <a:pt x="1828" y="488"/>
                  </a:lnTo>
                  <a:lnTo>
                    <a:pt x="1828" y="502"/>
                  </a:lnTo>
                  <a:lnTo>
                    <a:pt x="1828" y="534"/>
                  </a:lnTo>
                  <a:lnTo>
                    <a:pt x="1829" y="518"/>
                  </a:lnTo>
                  <a:lnTo>
                    <a:pt x="1830" y="494"/>
                  </a:lnTo>
                  <a:lnTo>
                    <a:pt x="1830" y="514"/>
                  </a:lnTo>
                  <a:lnTo>
                    <a:pt x="1830" y="483"/>
                  </a:lnTo>
                  <a:lnTo>
                    <a:pt x="1831" y="471"/>
                  </a:lnTo>
                  <a:lnTo>
                    <a:pt x="1832" y="548"/>
                  </a:lnTo>
                  <a:lnTo>
                    <a:pt x="1832" y="538"/>
                  </a:lnTo>
                  <a:lnTo>
                    <a:pt x="1832" y="468"/>
                  </a:lnTo>
                  <a:lnTo>
                    <a:pt x="1833" y="497"/>
                  </a:lnTo>
                  <a:lnTo>
                    <a:pt x="1834" y="522"/>
                  </a:lnTo>
                  <a:lnTo>
                    <a:pt x="1834" y="488"/>
                  </a:lnTo>
                  <a:lnTo>
                    <a:pt x="1834" y="507"/>
                  </a:lnTo>
                  <a:lnTo>
                    <a:pt x="1835" y="527"/>
                  </a:lnTo>
                  <a:lnTo>
                    <a:pt x="1836" y="493"/>
                  </a:lnTo>
                  <a:lnTo>
                    <a:pt x="1836" y="508"/>
                  </a:lnTo>
                  <a:lnTo>
                    <a:pt x="1836" y="524"/>
                  </a:lnTo>
                  <a:lnTo>
                    <a:pt x="1837" y="475"/>
                  </a:lnTo>
                  <a:lnTo>
                    <a:pt x="1837" y="475"/>
                  </a:lnTo>
                  <a:lnTo>
                    <a:pt x="1838" y="533"/>
                  </a:lnTo>
                  <a:lnTo>
                    <a:pt x="1838" y="550"/>
                  </a:lnTo>
                  <a:lnTo>
                    <a:pt x="1839" y="505"/>
                  </a:lnTo>
                  <a:lnTo>
                    <a:pt x="1839" y="464"/>
                  </a:lnTo>
                  <a:lnTo>
                    <a:pt x="1840" y="485"/>
                  </a:lnTo>
                  <a:lnTo>
                    <a:pt x="1840" y="525"/>
                  </a:lnTo>
                  <a:lnTo>
                    <a:pt x="1841" y="518"/>
                  </a:lnTo>
                  <a:lnTo>
                    <a:pt x="1841" y="510"/>
                  </a:lnTo>
                  <a:lnTo>
                    <a:pt x="1842" y="512"/>
                  </a:lnTo>
                  <a:lnTo>
                    <a:pt x="1842" y="486"/>
                  </a:lnTo>
                  <a:lnTo>
                    <a:pt x="1843" y="498"/>
                  </a:lnTo>
                  <a:lnTo>
                    <a:pt x="1843" y="521"/>
                  </a:lnTo>
                  <a:lnTo>
                    <a:pt x="1844" y="484"/>
                  </a:lnTo>
                  <a:lnTo>
                    <a:pt x="1844" y="511"/>
                  </a:lnTo>
                  <a:lnTo>
                    <a:pt x="1845" y="559"/>
                  </a:lnTo>
                  <a:lnTo>
                    <a:pt x="1845" y="479"/>
                  </a:lnTo>
                  <a:lnTo>
                    <a:pt x="1846" y="457"/>
                  </a:lnTo>
                  <a:lnTo>
                    <a:pt x="1846" y="534"/>
                  </a:lnTo>
                  <a:lnTo>
                    <a:pt x="1847" y="503"/>
                  </a:lnTo>
                  <a:lnTo>
                    <a:pt x="1847" y="488"/>
                  </a:lnTo>
                  <a:lnTo>
                    <a:pt x="1848" y="561"/>
                  </a:lnTo>
                  <a:lnTo>
                    <a:pt x="1848" y="518"/>
                  </a:lnTo>
                  <a:lnTo>
                    <a:pt x="1849" y="436"/>
                  </a:lnTo>
                  <a:lnTo>
                    <a:pt x="1849" y="489"/>
                  </a:lnTo>
                  <a:lnTo>
                    <a:pt x="1850" y="554"/>
                  </a:lnTo>
                  <a:lnTo>
                    <a:pt x="1850" y="520"/>
                  </a:lnTo>
                  <a:lnTo>
                    <a:pt x="1851" y="478"/>
                  </a:lnTo>
                  <a:lnTo>
                    <a:pt x="1851" y="500"/>
                  </a:lnTo>
                  <a:lnTo>
                    <a:pt x="1852" y="522"/>
                  </a:lnTo>
                  <a:lnTo>
                    <a:pt x="1852" y="496"/>
                  </a:lnTo>
                  <a:lnTo>
                    <a:pt x="1853" y="493"/>
                  </a:lnTo>
                  <a:lnTo>
                    <a:pt x="1853" y="521"/>
                  </a:lnTo>
                  <a:lnTo>
                    <a:pt x="1854" y="509"/>
                  </a:lnTo>
                  <a:lnTo>
                    <a:pt x="1854" y="504"/>
                  </a:lnTo>
                  <a:lnTo>
                    <a:pt x="1855" y="516"/>
                  </a:lnTo>
                  <a:lnTo>
                    <a:pt x="1855" y="483"/>
                  </a:lnTo>
                  <a:lnTo>
                    <a:pt x="1856" y="485"/>
                  </a:lnTo>
                  <a:lnTo>
                    <a:pt x="1856" y="530"/>
                  </a:lnTo>
                  <a:lnTo>
                    <a:pt x="1857" y="519"/>
                  </a:lnTo>
                  <a:lnTo>
                    <a:pt x="1857" y="501"/>
                  </a:lnTo>
                  <a:lnTo>
                    <a:pt x="1858" y="508"/>
                  </a:lnTo>
                  <a:lnTo>
                    <a:pt x="1858" y="494"/>
                  </a:lnTo>
                  <a:lnTo>
                    <a:pt x="1859" y="496"/>
                  </a:lnTo>
                  <a:lnTo>
                    <a:pt x="1859" y="506"/>
                  </a:lnTo>
                  <a:lnTo>
                    <a:pt x="1860" y="508"/>
                  </a:lnTo>
                  <a:lnTo>
                    <a:pt x="1860" y="525"/>
                  </a:lnTo>
                  <a:lnTo>
                    <a:pt x="1861" y="515"/>
                  </a:lnTo>
                  <a:lnTo>
                    <a:pt x="1861" y="489"/>
                  </a:lnTo>
                  <a:lnTo>
                    <a:pt x="1862" y="483"/>
                  </a:lnTo>
                  <a:lnTo>
                    <a:pt x="1862" y="481"/>
                  </a:lnTo>
                  <a:lnTo>
                    <a:pt x="1863" y="530"/>
                  </a:lnTo>
                  <a:lnTo>
                    <a:pt x="1863" y="562"/>
                  </a:lnTo>
                  <a:lnTo>
                    <a:pt x="1864" y="500"/>
                  </a:lnTo>
                  <a:lnTo>
                    <a:pt x="1864" y="470"/>
                  </a:lnTo>
                  <a:lnTo>
                    <a:pt x="1865" y="497"/>
                  </a:lnTo>
                  <a:lnTo>
                    <a:pt x="1865" y="485"/>
                  </a:lnTo>
                  <a:lnTo>
                    <a:pt x="1866" y="480"/>
                  </a:lnTo>
                  <a:lnTo>
                    <a:pt x="1866" y="545"/>
                  </a:lnTo>
                  <a:lnTo>
                    <a:pt x="1867" y="581"/>
                  </a:lnTo>
                  <a:lnTo>
                    <a:pt x="1867" y="510"/>
                  </a:lnTo>
                  <a:lnTo>
                    <a:pt x="1868" y="434"/>
                  </a:lnTo>
                  <a:lnTo>
                    <a:pt x="1868" y="444"/>
                  </a:lnTo>
                  <a:lnTo>
                    <a:pt x="1869" y="522"/>
                  </a:lnTo>
                  <a:lnTo>
                    <a:pt x="1869" y="577"/>
                  </a:lnTo>
                  <a:lnTo>
                    <a:pt x="1870" y="524"/>
                  </a:lnTo>
                  <a:lnTo>
                    <a:pt x="1870" y="465"/>
                  </a:lnTo>
                  <a:lnTo>
                    <a:pt x="1871" y="490"/>
                  </a:lnTo>
                  <a:lnTo>
                    <a:pt x="1871" y="514"/>
                  </a:lnTo>
                  <a:lnTo>
                    <a:pt x="1872" y="502"/>
                  </a:lnTo>
                  <a:lnTo>
                    <a:pt x="1872" y="504"/>
                  </a:lnTo>
                  <a:lnTo>
                    <a:pt x="1873" y="516"/>
                  </a:lnTo>
                  <a:lnTo>
                    <a:pt x="1873" y="520"/>
                  </a:lnTo>
                  <a:lnTo>
                    <a:pt x="1874" y="500"/>
                  </a:lnTo>
                  <a:lnTo>
                    <a:pt x="1874" y="484"/>
                  </a:lnTo>
                  <a:lnTo>
                    <a:pt x="1874" y="509"/>
                  </a:lnTo>
                  <a:lnTo>
                    <a:pt x="1875" y="517"/>
                  </a:lnTo>
                  <a:lnTo>
                    <a:pt x="1876" y="484"/>
                  </a:lnTo>
                  <a:lnTo>
                    <a:pt x="1876" y="504"/>
                  </a:lnTo>
                  <a:lnTo>
                    <a:pt x="1876" y="556"/>
                  </a:lnTo>
                  <a:lnTo>
                    <a:pt x="1877" y="511"/>
                  </a:lnTo>
                  <a:lnTo>
                    <a:pt x="1878" y="437"/>
                  </a:lnTo>
                  <a:lnTo>
                    <a:pt x="1878" y="492"/>
                  </a:lnTo>
                  <a:lnTo>
                    <a:pt x="1878" y="568"/>
                  </a:lnTo>
                  <a:lnTo>
                    <a:pt x="1879" y="516"/>
                  </a:lnTo>
                  <a:lnTo>
                    <a:pt x="1880" y="460"/>
                  </a:lnTo>
                  <a:lnTo>
                    <a:pt x="1880" y="504"/>
                  </a:lnTo>
                  <a:lnTo>
                    <a:pt x="1880" y="534"/>
                  </a:lnTo>
                  <a:lnTo>
                    <a:pt x="1881" y="500"/>
                  </a:lnTo>
                  <a:lnTo>
                    <a:pt x="1882" y="478"/>
                  </a:lnTo>
                  <a:lnTo>
                    <a:pt x="1882" y="510"/>
                  </a:lnTo>
                  <a:lnTo>
                    <a:pt x="1882" y="544"/>
                  </a:lnTo>
                  <a:lnTo>
                    <a:pt x="1883" y="513"/>
                  </a:lnTo>
                  <a:lnTo>
                    <a:pt x="1884" y="466"/>
                  </a:lnTo>
                  <a:lnTo>
                    <a:pt x="1884" y="486"/>
                  </a:lnTo>
                  <a:lnTo>
                    <a:pt x="1884" y="519"/>
                  </a:lnTo>
                  <a:lnTo>
                    <a:pt x="1885" y="516"/>
                  </a:lnTo>
                  <a:lnTo>
                    <a:pt x="1886" y="529"/>
                  </a:lnTo>
                  <a:lnTo>
                    <a:pt x="1886" y="518"/>
                  </a:lnTo>
                  <a:lnTo>
                    <a:pt x="1886" y="465"/>
                  </a:lnTo>
                  <a:lnTo>
                    <a:pt x="1887" y="483"/>
                  </a:lnTo>
                  <a:lnTo>
                    <a:pt x="1888" y="530"/>
                  </a:lnTo>
                  <a:lnTo>
                    <a:pt x="1888" y="517"/>
                  </a:lnTo>
                  <a:lnTo>
                    <a:pt x="1888" y="511"/>
                  </a:lnTo>
                  <a:lnTo>
                    <a:pt x="1889" y="505"/>
                  </a:lnTo>
                  <a:lnTo>
                    <a:pt x="1890" y="480"/>
                  </a:lnTo>
                  <a:lnTo>
                    <a:pt x="1890" y="509"/>
                  </a:lnTo>
                  <a:lnTo>
                    <a:pt x="1890" y="529"/>
                  </a:lnTo>
                  <a:lnTo>
                    <a:pt x="1891" y="490"/>
                  </a:lnTo>
                  <a:lnTo>
                    <a:pt x="1892" y="498"/>
                  </a:lnTo>
                  <a:lnTo>
                    <a:pt x="1892" y="525"/>
                  </a:lnTo>
                  <a:lnTo>
                    <a:pt x="1892" y="505"/>
                  </a:lnTo>
                  <a:lnTo>
                    <a:pt x="1893" y="505"/>
                  </a:lnTo>
                  <a:lnTo>
                    <a:pt x="1894" y="495"/>
                  </a:lnTo>
                  <a:lnTo>
                    <a:pt x="1894" y="465"/>
                  </a:lnTo>
                  <a:lnTo>
                    <a:pt x="1894" y="528"/>
                  </a:lnTo>
                  <a:lnTo>
                    <a:pt x="1895" y="574"/>
                  </a:lnTo>
                  <a:lnTo>
                    <a:pt x="1896" y="484"/>
                  </a:lnTo>
                  <a:lnTo>
                    <a:pt x="1896" y="450"/>
                  </a:lnTo>
                  <a:lnTo>
                    <a:pt x="1896" y="516"/>
                  </a:lnTo>
                  <a:lnTo>
                    <a:pt x="1897" y="522"/>
                  </a:lnTo>
                  <a:lnTo>
                    <a:pt x="1898" y="499"/>
                  </a:lnTo>
                  <a:lnTo>
                    <a:pt x="1898" y="517"/>
                  </a:lnTo>
                  <a:lnTo>
                    <a:pt x="1898" y="514"/>
                  </a:lnTo>
                  <a:lnTo>
                    <a:pt x="1899" y="491"/>
                  </a:lnTo>
                  <a:lnTo>
                    <a:pt x="1899" y="493"/>
                  </a:lnTo>
                  <a:lnTo>
                    <a:pt x="1900" y="514"/>
                  </a:lnTo>
                  <a:lnTo>
                    <a:pt x="1900" y="520"/>
                  </a:lnTo>
                  <a:lnTo>
                    <a:pt x="1901" y="494"/>
                  </a:lnTo>
                  <a:lnTo>
                    <a:pt x="1901" y="496"/>
                  </a:lnTo>
                  <a:lnTo>
                    <a:pt x="1902" y="534"/>
                  </a:lnTo>
                  <a:lnTo>
                    <a:pt x="1902" y="499"/>
                  </a:lnTo>
                  <a:lnTo>
                    <a:pt x="1903" y="463"/>
                  </a:lnTo>
                  <a:lnTo>
                    <a:pt x="1903" y="520"/>
                  </a:lnTo>
                  <a:lnTo>
                    <a:pt x="1904" y="529"/>
                  </a:lnTo>
                  <a:lnTo>
                    <a:pt x="1904" y="494"/>
                  </a:lnTo>
                  <a:lnTo>
                    <a:pt x="1905" y="527"/>
                  </a:lnTo>
                  <a:lnTo>
                    <a:pt x="1905" y="512"/>
                  </a:lnTo>
                  <a:lnTo>
                    <a:pt x="1906" y="451"/>
                  </a:lnTo>
                  <a:lnTo>
                    <a:pt x="1906" y="503"/>
                  </a:lnTo>
                  <a:lnTo>
                    <a:pt x="1907" y="555"/>
                  </a:lnTo>
                  <a:lnTo>
                    <a:pt x="1907" y="499"/>
                  </a:lnTo>
                  <a:lnTo>
                    <a:pt x="1908" y="488"/>
                  </a:lnTo>
                  <a:lnTo>
                    <a:pt x="1908" y="513"/>
                  </a:lnTo>
                  <a:lnTo>
                    <a:pt x="1909" y="490"/>
                  </a:lnTo>
                  <a:lnTo>
                    <a:pt x="1909" y="508"/>
                  </a:lnTo>
                  <a:lnTo>
                    <a:pt x="1910" y="528"/>
                  </a:lnTo>
                  <a:lnTo>
                    <a:pt x="1910" y="489"/>
                  </a:lnTo>
                  <a:lnTo>
                    <a:pt x="1911" y="498"/>
                  </a:lnTo>
                  <a:lnTo>
                    <a:pt x="1911" y="535"/>
                  </a:lnTo>
                  <a:lnTo>
                    <a:pt x="1912" y="498"/>
                  </a:lnTo>
                  <a:lnTo>
                    <a:pt x="1912" y="464"/>
                  </a:lnTo>
                  <a:lnTo>
                    <a:pt x="1913" y="510"/>
                  </a:lnTo>
                  <a:lnTo>
                    <a:pt x="1913" y="542"/>
                  </a:lnTo>
                  <a:lnTo>
                    <a:pt x="1914" y="515"/>
                  </a:lnTo>
                  <a:lnTo>
                    <a:pt x="1914" y="500"/>
                  </a:lnTo>
                  <a:lnTo>
                    <a:pt x="1915" y="484"/>
                  </a:lnTo>
                  <a:lnTo>
                    <a:pt x="1915" y="485"/>
                  </a:lnTo>
                  <a:lnTo>
                    <a:pt x="1916" y="534"/>
                  </a:lnTo>
                  <a:lnTo>
                    <a:pt x="1916" y="518"/>
                  </a:lnTo>
                  <a:lnTo>
                    <a:pt x="1917" y="477"/>
                  </a:lnTo>
                  <a:lnTo>
                    <a:pt x="1917" y="519"/>
                  </a:lnTo>
                  <a:lnTo>
                    <a:pt x="1918" y="532"/>
                  </a:lnTo>
                  <a:lnTo>
                    <a:pt x="1918" y="481"/>
                  </a:lnTo>
                  <a:lnTo>
                    <a:pt x="1919" y="473"/>
                  </a:lnTo>
                  <a:lnTo>
                    <a:pt x="1919" y="519"/>
                  </a:lnTo>
                  <a:lnTo>
                    <a:pt x="1920" y="548"/>
                  </a:lnTo>
                  <a:lnTo>
                    <a:pt x="1921" y="515"/>
                  </a:lnTo>
                  <a:lnTo>
                    <a:pt x="1921" y="471"/>
                  </a:lnTo>
                  <a:lnTo>
                    <a:pt x="1921" y="479"/>
                  </a:lnTo>
                  <a:lnTo>
                    <a:pt x="1922" y="515"/>
                  </a:lnTo>
                  <a:lnTo>
                    <a:pt x="1923" y="526"/>
                  </a:lnTo>
                  <a:lnTo>
                    <a:pt x="1923" y="509"/>
                  </a:lnTo>
                  <a:lnTo>
                    <a:pt x="1923" y="502"/>
                  </a:lnTo>
                  <a:lnTo>
                    <a:pt x="1924" y="515"/>
                  </a:lnTo>
                  <a:lnTo>
                    <a:pt x="1924" y="505"/>
                  </a:lnTo>
                  <a:lnTo>
                    <a:pt x="1925" y="476"/>
                  </a:lnTo>
                  <a:lnTo>
                    <a:pt x="1925" y="493"/>
                  </a:lnTo>
                  <a:lnTo>
                    <a:pt x="1926" y="536"/>
                  </a:lnTo>
                  <a:lnTo>
                    <a:pt x="1926" y="528"/>
                  </a:lnTo>
                  <a:lnTo>
                    <a:pt x="1927" y="488"/>
                  </a:lnTo>
                  <a:lnTo>
                    <a:pt x="1927" y="488"/>
                  </a:lnTo>
                  <a:lnTo>
                    <a:pt x="1928" y="506"/>
                  </a:lnTo>
                  <a:lnTo>
                    <a:pt x="1928" y="510"/>
                  </a:lnTo>
                  <a:lnTo>
                    <a:pt x="1929" y="510"/>
                  </a:lnTo>
                  <a:lnTo>
                    <a:pt x="1929" y="505"/>
                  </a:lnTo>
                  <a:lnTo>
                    <a:pt x="1930" y="508"/>
                  </a:lnTo>
                  <a:lnTo>
                    <a:pt x="1930" y="513"/>
                  </a:lnTo>
                  <a:lnTo>
                    <a:pt x="1931" y="503"/>
                  </a:lnTo>
                  <a:lnTo>
                    <a:pt x="1931" y="485"/>
                  </a:lnTo>
                  <a:lnTo>
                    <a:pt x="1932" y="482"/>
                  </a:lnTo>
                  <a:lnTo>
                    <a:pt x="1932" y="534"/>
                  </a:lnTo>
                  <a:lnTo>
                    <a:pt x="1933" y="554"/>
                  </a:lnTo>
                  <a:lnTo>
                    <a:pt x="1933" y="482"/>
                  </a:lnTo>
                  <a:lnTo>
                    <a:pt x="1934" y="470"/>
                  </a:lnTo>
                  <a:lnTo>
                    <a:pt x="1934" y="509"/>
                  </a:lnTo>
                  <a:lnTo>
                    <a:pt x="1935" y="494"/>
                  </a:lnTo>
                  <a:lnTo>
                    <a:pt x="1935" y="523"/>
                  </a:lnTo>
                  <a:lnTo>
                    <a:pt x="1936" y="545"/>
                  </a:lnTo>
                  <a:lnTo>
                    <a:pt x="1936" y="474"/>
                  </a:lnTo>
                  <a:lnTo>
                    <a:pt x="1937" y="480"/>
                  </a:lnTo>
                  <a:lnTo>
                    <a:pt x="1937" y="533"/>
                  </a:lnTo>
                  <a:lnTo>
                    <a:pt x="1938" y="499"/>
                  </a:lnTo>
                  <a:lnTo>
                    <a:pt x="1938" y="494"/>
                  </a:lnTo>
                  <a:lnTo>
                    <a:pt x="1939" y="520"/>
                  </a:lnTo>
                  <a:lnTo>
                    <a:pt x="1939" y="511"/>
                  </a:lnTo>
                  <a:lnTo>
                    <a:pt x="1940" y="517"/>
                  </a:lnTo>
                  <a:lnTo>
                    <a:pt x="1940" y="492"/>
                  </a:lnTo>
                  <a:lnTo>
                    <a:pt x="1941" y="460"/>
                  </a:lnTo>
                  <a:lnTo>
                    <a:pt x="1941" y="516"/>
                  </a:lnTo>
                  <a:lnTo>
                    <a:pt x="1942" y="553"/>
                  </a:lnTo>
                  <a:lnTo>
                    <a:pt x="1942" y="513"/>
                  </a:lnTo>
                  <a:lnTo>
                    <a:pt x="1943" y="486"/>
                  </a:lnTo>
                  <a:lnTo>
                    <a:pt x="1943" y="487"/>
                  </a:lnTo>
                  <a:lnTo>
                    <a:pt x="1944" y="499"/>
                  </a:lnTo>
                  <a:lnTo>
                    <a:pt x="1944" y="512"/>
                  </a:lnTo>
                  <a:lnTo>
                    <a:pt x="1945" y="520"/>
                  </a:lnTo>
                  <a:lnTo>
                    <a:pt x="1945" y="521"/>
                  </a:lnTo>
                  <a:lnTo>
                    <a:pt x="1946" y="489"/>
                  </a:lnTo>
                  <a:lnTo>
                    <a:pt x="1946" y="480"/>
                  </a:lnTo>
                  <a:lnTo>
                    <a:pt x="1947" y="522"/>
                  </a:lnTo>
                  <a:lnTo>
                    <a:pt x="1947" y="516"/>
                  </a:lnTo>
                  <a:lnTo>
                    <a:pt x="1948" y="488"/>
                  </a:lnTo>
                  <a:lnTo>
                    <a:pt x="1948" y="513"/>
                  </a:lnTo>
                  <a:lnTo>
                    <a:pt x="1949" y="535"/>
                  </a:lnTo>
                  <a:lnTo>
                    <a:pt x="1949" y="500"/>
                  </a:lnTo>
                  <a:lnTo>
                    <a:pt x="1950" y="459"/>
                  </a:lnTo>
                  <a:lnTo>
                    <a:pt x="1950" y="493"/>
                  </a:lnTo>
                  <a:lnTo>
                    <a:pt x="1951" y="549"/>
                  </a:lnTo>
                  <a:lnTo>
                    <a:pt x="1951" y="521"/>
                  </a:lnTo>
                  <a:lnTo>
                    <a:pt x="1952" y="489"/>
                  </a:lnTo>
                  <a:lnTo>
                    <a:pt x="1952" y="514"/>
                  </a:lnTo>
                  <a:lnTo>
                    <a:pt x="1953" y="498"/>
                  </a:lnTo>
                  <a:lnTo>
                    <a:pt x="1953" y="468"/>
                  </a:lnTo>
                  <a:lnTo>
                    <a:pt x="1954" y="516"/>
                  </a:lnTo>
                  <a:lnTo>
                    <a:pt x="1954" y="549"/>
                  </a:lnTo>
                  <a:lnTo>
                    <a:pt x="1955" y="496"/>
                  </a:lnTo>
                  <a:lnTo>
                    <a:pt x="1955" y="482"/>
                  </a:lnTo>
                  <a:lnTo>
                    <a:pt x="1956" y="522"/>
                  </a:lnTo>
                  <a:lnTo>
                    <a:pt x="1956" y="496"/>
                  </a:lnTo>
                  <a:lnTo>
                    <a:pt x="1957" y="479"/>
                  </a:lnTo>
                  <a:lnTo>
                    <a:pt x="1957" y="536"/>
                  </a:lnTo>
                  <a:lnTo>
                    <a:pt x="1958" y="534"/>
                  </a:lnTo>
                  <a:lnTo>
                    <a:pt x="1958" y="479"/>
                  </a:lnTo>
                  <a:lnTo>
                    <a:pt x="1959" y="497"/>
                  </a:lnTo>
                  <a:lnTo>
                    <a:pt x="1959" y="514"/>
                  </a:lnTo>
                  <a:lnTo>
                    <a:pt x="1960" y="482"/>
                  </a:lnTo>
                  <a:lnTo>
                    <a:pt x="1960" y="497"/>
                  </a:lnTo>
                  <a:lnTo>
                    <a:pt x="1961" y="520"/>
                  </a:lnTo>
                  <a:lnTo>
                    <a:pt x="1961" y="538"/>
                  </a:lnTo>
                  <a:lnTo>
                    <a:pt x="1961" y="564"/>
                  </a:lnTo>
                  <a:lnTo>
                    <a:pt x="1962" y="457"/>
                  </a:lnTo>
                  <a:lnTo>
                    <a:pt x="1963" y="375"/>
                  </a:lnTo>
                  <a:lnTo>
                    <a:pt x="1963" y="535"/>
                  </a:lnTo>
                  <a:lnTo>
                    <a:pt x="1963" y="635"/>
                  </a:lnTo>
                  <a:lnTo>
                    <a:pt x="1964" y="510"/>
                  </a:lnTo>
                  <a:lnTo>
                    <a:pt x="1965" y="431"/>
                  </a:lnTo>
                  <a:lnTo>
                    <a:pt x="1965" y="489"/>
                  </a:lnTo>
                  <a:lnTo>
                    <a:pt x="1965" y="530"/>
                  </a:lnTo>
                  <a:lnTo>
                    <a:pt x="1966" y="491"/>
                  </a:lnTo>
                  <a:lnTo>
                    <a:pt x="1967" y="500"/>
                  </a:lnTo>
                  <a:lnTo>
                    <a:pt x="1967" y="562"/>
                  </a:lnTo>
                  <a:lnTo>
                    <a:pt x="1967" y="504"/>
                  </a:lnTo>
                  <a:lnTo>
                    <a:pt x="1968" y="463"/>
                  </a:lnTo>
                  <a:lnTo>
                    <a:pt x="1969" y="530"/>
                  </a:lnTo>
                  <a:lnTo>
                    <a:pt x="1969" y="479"/>
                  </a:lnTo>
                  <a:lnTo>
                    <a:pt x="1969" y="437"/>
                  </a:lnTo>
                  <a:lnTo>
                    <a:pt x="1970" y="562"/>
                  </a:lnTo>
                  <a:lnTo>
                    <a:pt x="1971" y="599"/>
                  </a:lnTo>
                  <a:lnTo>
                    <a:pt x="1971" y="504"/>
                  </a:lnTo>
                  <a:lnTo>
                    <a:pt x="1971" y="434"/>
                  </a:lnTo>
                  <a:lnTo>
                    <a:pt x="1972" y="427"/>
                  </a:lnTo>
                  <a:lnTo>
                    <a:pt x="1973" y="532"/>
                  </a:lnTo>
                  <a:lnTo>
                    <a:pt x="1973" y="616"/>
                  </a:lnTo>
                  <a:lnTo>
                    <a:pt x="1973" y="510"/>
                  </a:lnTo>
                  <a:lnTo>
                    <a:pt x="1974" y="411"/>
                  </a:lnTo>
                  <a:lnTo>
                    <a:pt x="1975" y="489"/>
                  </a:lnTo>
                  <a:lnTo>
                    <a:pt x="1975" y="568"/>
                  </a:lnTo>
                  <a:lnTo>
                    <a:pt x="1975" y="521"/>
                  </a:lnTo>
                  <a:lnTo>
                    <a:pt x="1976" y="460"/>
                  </a:lnTo>
                  <a:lnTo>
                    <a:pt x="1977" y="488"/>
                  </a:lnTo>
                  <a:lnTo>
                    <a:pt x="1977" y="546"/>
                  </a:lnTo>
                  <a:lnTo>
                    <a:pt x="1977" y="535"/>
                  </a:lnTo>
                  <a:lnTo>
                    <a:pt x="1978" y="473"/>
                  </a:lnTo>
                  <a:lnTo>
                    <a:pt x="1979" y="462"/>
                  </a:lnTo>
                  <a:lnTo>
                    <a:pt x="1979" y="522"/>
                  </a:lnTo>
                  <a:lnTo>
                    <a:pt x="1979" y="537"/>
                  </a:lnTo>
                  <a:lnTo>
                    <a:pt x="1980" y="504"/>
                  </a:lnTo>
                  <a:lnTo>
                    <a:pt x="1981" y="508"/>
                  </a:lnTo>
                  <a:lnTo>
                    <a:pt x="1981" y="501"/>
                  </a:lnTo>
                  <a:lnTo>
                    <a:pt x="1981" y="475"/>
                  </a:lnTo>
                  <a:lnTo>
                    <a:pt x="1982" y="509"/>
                  </a:lnTo>
                  <a:lnTo>
                    <a:pt x="1983" y="541"/>
                  </a:lnTo>
                  <a:lnTo>
                    <a:pt x="1983" y="501"/>
                  </a:lnTo>
                  <a:lnTo>
                    <a:pt x="1983" y="469"/>
                  </a:lnTo>
                  <a:lnTo>
                    <a:pt x="1984" y="518"/>
                  </a:lnTo>
                  <a:lnTo>
                    <a:pt x="1985" y="551"/>
                  </a:lnTo>
                  <a:lnTo>
                    <a:pt x="1985" y="478"/>
                  </a:lnTo>
                  <a:lnTo>
                    <a:pt x="1985" y="448"/>
                  </a:lnTo>
                  <a:lnTo>
                    <a:pt x="1986" y="540"/>
                  </a:lnTo>
                  <a:lnTo>
                    <a:pt x="1986" y="563"/>
                  </a:lnTo>
                  <a:lnTo>
                    <a:pt x="1987" y="477"/>
                  </a:lnTo>
                  <a:lnTo>
                    <a:pt x="1987" y="469"/>
                  </a:lnTo>
                  <a:lnTo>
                    <a:pt x="1988" y="523"/>
                  </a:lnTo>
                  <a:lnTo>
                    <a:pt x="1988" y="499"/>
                  </a:lnTo>
                  <a:lnTo>
                    <a:pt x="1989" y="492"/>
                  </a:lnTo>
                  <a:lnTo>
                    <a:pt x="1989" y="548"/>
                  </a:lnTo>
                  <a:lnTo>
                    <a:pt x="1990" y="513"/>
                  </a:lnTo>
                  <a:lnTo>
                    <a:pt x="1990" y="466"/>
                  </a:lnTo>
                  <a:lnTo>
                    <a:pt x="1991" y="514"/>
                  </a:lnTo>
                  <a:lnTo>
                    <a:pt x="1991" y="512"/>
                  </a:lnTo>
                  <a:lnTo>
                    <a:pt x="1992" y="482"/>
                  </a:lnTo>
                  <a:lnTo>
                    <a:pt x="1992" y="523"/>
                  </a:lnTo>
                  <a:lnTo>
                    <a:pt x="1993" y="526"/>
                  </a:lnTo>
                  <a:lnTo>
                    <a:pt x="1993" y="496"/>
                  </a:lnTo>
                  <a:lnTo>
                    <a:pt x="1994" y="496"/>
                  </a:lnTo>
                  <a:lnTo>
                    <a:pt x="1994" y="485"/>
                  </a:lnTo>
                  <a:lnTo>
                    <a:pt x="1995" y="504"/>
                  </a:lnTo>
                  <a:lnTo>
                    <a:pt x="1995" y="543"/>
                  </a:lnTo>
                  <a:lnTo>
                    <a:pt x="1996" y="512"/>
                  </a:lnTo>
                  <a:lnTo>
                    <a:pt x="1996" y="482"/>
                  </a:lnTo>
                  <a:lnTo>
                    <a:pt x="1997" y="501"/>
                  </a:lnTo>
                  <a:lnTo>
                    <a:pt x="1997" y="496"/>
                  </a:lnTo>
                  <a:lnTo>
                    <a:pt x="1998" y="503"/>
                  </a:lnTo>
                  <a:lnTo>
                    <a:pt x="1998" y="528"/>
                  </a:lnTo>
                  <a:lnTo>
                    <a:pt x="1999" y="499"/>
                  </a:lnTo>
                  <a:lnTo>
                    <a:pt x="1999" y="500"/>
                  </a:lnTo>
                  <a:lnTo>
                    <a:pt x="2000" y="537"/>
                  </a:lnTo>
                  <a:lnTo>
                    <a:pt x="2000" y="488"/>
                  </a:lnTo>
                  <a:lnTo>
                    <a:pt x="2001" y="456"/>
                  </a:lnTo>
                  <a:lnTo>
                    <a:pt x="2001" y="525"/>
                  </a:lnTo>
                  <a:lnTo>
                    <a:pt x="2002" y="550"/>
                  </a:lnTo>
                  <a:lnTo>
                    <a:pt x="2002" y="494"/>
                  </a:lnTo>
                  <a:lnTo>
                    <a:pt x="2003" y="478"/>
                  </a:lnTo>
                  <a:lnTo>
                    <a:pt x="2003" y="510"/>
                  </a:lnTo>
                  <a:lnTo>
                    <a:pt x="2004" y="509"/>
                  </a:lnTo>
                  <a:lnTo>
                    <a:pt x="2004" y="501"/>
                  </a:lnTo>
                  <a:lnTo>
                    <a:pt x="2005" y="522"/>
                  </a:lnTo>
                  <a:lnTo>
                    <a:pt x="2005" y="505"/>
                  </a:lnTo>
                  <a:lnTo>
                    <a:pt x="2006" y="488"/>
                  </a:lnTo>
                  <a:lnTo>
                    <a:pt x="2006" y="521"/>
                  </a:lnTo>
                  <a:lnTo>
                    <a:pt x="2007" y="512"/>
                  </a:lnTo>
                  <a:lnTo>
                    <a:pt x="2007" y="471"/>
                  </a:lnTo>
                  <a:lnTo>
                    <a:pt x="2008" y="488"/>
                  </a:lnTo>
                  <a:lnTo>
                    <a:pt x="2008" y="546"/>
                  </a:lnTo>
                  <a:lnTo>
                    <a:pt x="2009" y="550"/>
                  </a:lnTo>
                  <a:lnTo>
                    <a:pt x="2009" y="481"/>
                  </a:lnTo>
                  <a:lnTo>
                    <a:pt x="2010" y="446"/>
                  </a:lnTo>
                  <a:lnTo>
                    <a:pt x="2010" y="501"/>
                  </a:lnTo>
                  <a:lnTo>
                    <a:pt x="2011" y="554"/>
                  </a:lnTo>
                  <a:lnTo>
                    <a:pt x="2011" y="526"/>
                  </a:lnTo>
                  <a:lnTo>
                    <a:pt x="2012" y="471"/>
                  </a:lnTo>
                  <a:lnTo>
                    <a:pt x="2012" y="488"/>
                  </a:lnTo>
                  <a:lnTo>
                    <a:pt x="2013" y="533"/>
                  </a:lnTo>
                  <a:lnTo>
                    <a:pt x="2013" y="506"/>
                  </a:lnTo>
                  <a:lnTo>
                    <a:pt x="2014" y="473"/>
                  </a:lnTo>
                  <a:lnTo>
                    <a:pt x="2014" y="519"/>
                  </a:lnTo>
                  <a:lnTo>
                    <a:pt x="2015" y="540"/>
                  </a:lnTo>
                  <a:lnTo>
                    <a:pt x="2015" y="496"/>
                  </a:lnTo>
                  <a:lnTo>
                    <a:pt x="2016" y="488"/>
                  </a:lnTo>
                  <a:lnTo>
                    <a:pt x="2016" y="500"/>
                  </a:lnTo>
                  <a:lnTo>
                    <a:pt x="2017" y="489"/>
                  </a:lnTo>
                  <a:lnTo>
                    <a:pt x="2017" y="513"/>
                  </a:lnTo>
                  <a:lnTo>
                    <a:pt x="2018" y="542"/>
                  </a:lnTo>
                  <a:lnTo>
                    <a:pt x="2018" y="515"/>
                  </a:lnTo>
                  <a:lnTo>
                    <a:pt x="2019" y="476"/>
                  </a:lnTo>
                  <a:lnTo>
                    <a:pt x="2019" y="481"/>
                  </a:lnTo>
                  <a:lnTo>
                    <a:pt x="2020" y="518"/>
                  </a:lnTo>
                  <a:lnTo>
                    <a:pt x="2020" y="530"/>
                  </a:lnTo>
                  <a:lnTo>
                    <a:pt x="2021" y="502"/>
                  </a:lnTo>
                  <a:lnTo>
                    <a:pt x="2021" y="482"/>
                  </a:lnTo>
                  <a:lnTo>
                    <a:pt x="2022" y="499"/>
                  </a:lnTo>
                  <a:lnTo>
                    <a:pt x="2022" y="536"/>
                  </a:lnTo>
                  <a:lnTo>
                    <a:pt x="2023" y="521"/>
                  </a:lnTo>
                  <a:lnTo>
                    <a:pt x="2023" y="462"/>
                  </a:lnTo>
                  <a:lnTo>
                    <a:pt x="2023" y="487"/>
                  </a:lnTo>
                  <a:lnTo>
                    <a:pt x="2024" y="548"/>
                  </a:lnTo>
                  <a:lnTo>
                    <a:pt x="2025" y="520"/>
                  </a:lnTo>
                  <a:lnTo>
                    <a:pt x="2025" y="485"/>
                  </a:lnTo>
                  <a:lnTo>
                    <a:pt x="2025" y="505"/>
                  </a:lnTo>
                  <a:lnTo>
                    <a:pt x="2026" y="499"/>
                  </a:lnTo>
                  <a:lnTo>
                    <a:pt x="2027" y="473"/>
                  </a:lnTo>
                  <a:lnTo>
                    <a:pt x="2027" y="516"/>
                  </a:lnTo>
                  <a:lnTo>
                    <a:pt x="2027" y="571"/>
                  </a:lnTo>
                  <a:lnTo>
                    <a:pt x="2028" y="512"/>
                  </a:lnTo>
                  <a:lnTo>
                    <a:pt x="2029" y="435"/>
                  </a:lnTo>
                  <a:lnTo>
                    <a:pt x="2029" y="480"/>
                  </a:lnTo>
                  <a:lnTo>
                    <a:pt x="2029" y="544"/>
                  </a:lnTo>
                  <a:lnTo>
                    <a:pt x="2030" y="534"/>
                  </a:lnTo>
                  <a:lnTo>
                    <a:pt x="2031" y="505"/>
                  </a:lnTo>
                  <a:lnTo>
                    <a:pt x="2031" y="479"/>
                  </a:lnTo>
                  <a:lnTo>
                    <a:pt x="2031" y="488"/>
                  </a:lnTo>
                  <a:lnTo>
                    <a:pt x="2032" y="531"/>
                  </a:lnTo>
                  <a:lnTo>
                    <a:pt x="2033" y="511"/>
                  </a:lnTo>
                  <a:lnTo>
                    <a:pt x="2033" y="485"/>
                  </a:lnTo>
                  <a:lnTo>
                    <a:pt x="2033" y="520"/>
                  </a:lnTo>
                  <a:lnTo>
                    <a:pt x="2034" y="512"/>
                  </a:lnTo>
                  <a:lnTo>
                    <a:pt x="2035" y="496"/>
                  </a:lnTo>
                  <a:lnTo>
                    <a:pt x="2035" y="513"/>
                  </a:lnTo>
                  <a:lnTo>
                    <a:pt x="2035" y="478"/>
                  </a:lnTo>
                  <a:lnTo>
                    <a:pt x="2036" y="492"/>
                  </a:lnTo>
                  <a:lnTo>
                    <a:pt x="2037" y="556"/>
                  </a:lnTo>
                  <a:lnTo>
                    <a:pt x="2037" y="515"/>
                  </a:lnTo>
                  <a:lnTo>
                    <a:pt x="2037" y="475"/>
                  </a:lnTo>
                  <a:lnTo>
                    <a:pt x="2038" y="499"/>
                  </a:lnTo>
                  <a:lnTo>
                    <a:pt x="2039" y="497"/>
                  </a:lnTo>
                  <a:lnTo>
                    <a:pt x="2039" y="517"/>
                  </a:lnTo>
                  <a:lnTo>
                    <a:pt x="2039" y="529"/>
                  </a:lnTo>
                  <a:lnTo>
                    <a:pt x="2040" y="486"/>
                  </a:lnTo>
                  <a:lnTo>
                    <a:pt x="2041" y="488"/>
                  </a:lnTo>
                  <a:lnTo>
                    <a:pt x="2041" y="530"/>
                  </a:lnTo>
                  <a:lnTo>
                    <a:pt x="2041" y="520"/>
                  </a:lnTo>
                  <a:lnTo>
                    <a:pt x="2042" y="472"/>
                  </a:lnTo>
                  <a:lnTo>
                    <a:pt x="2043" y="480"/>
                  </a:lnTo>
                  <a:lnTo>
                    <a:pt x="2043" y="548"/>
                  </a:lnTo>
                  <a:lnTo>
                    <a:pt x="2043" y="542"/>
                  </a:lnTo>
                  <a:lnTo>
                    <a:pt x="2044" y="465"/>
                  </a:lnTo>
                  <a:lnTo>
                    <a:pt x="2045" y="474"/>
                  </a:lnTo>
                  <a:lnTo>
                    <a:pt x="2045" y="528"/>
                  </a:lnTo>
                  <a:lnTo>
                    <a:pt x="2045" y="506"/>
                  </a:lnTo>
                  <a:lnTo>
                    <a:pt x="2046" y="497"/>
                  </a:lnTo>
                  <a:lnTo>
                    <a:pt x="2047" y="544"/>
                  </a:lnTo>
                  <a:lnTo>
                    <a:pt x="2047" y="520"/>
                  </a:lnTo>
                  <a:lnTo>
                    <a:pt x="2047" y="450"/>
                  </a:lnTo>
                  <a:lnTo>
                    <a:pt x="2048" y="482"/>
                  </a:lnTo>
                  <a:lnTo>
                    <a:pt x="2048" y="546"/>
                  </a:lnTo>
                  <a:lnTo>
                    <a:pt x="2049" y="525"/>
                  </a:lnTo>
                  <a:lnTo>
                    <a:pt x="2049" y="495"/>
                  </a:lnTo>
                  <a:lnTo>
                    <a:pt x="2050" y="492"/>
                  </a:lnTo>
                  <a:lnTo>
                    <a:pt x="2050" y="489"/>
                  </a:lnTo>
                  <a:lnTo>
                    <a:pt x="2051" y="520"/>
                  </a:lnTo>
                  <a:lnTo>
                    <a:pt x="2051" y="529"/>
                  </a:lnTo>
                  <a:lnTo>
                    <a:pt x="2052" y="485"/>
                  </a:lnTo>
                  <a:lnTo>
                    <a:pt x="2052" y="492"/>
                  </a:lnTo>
                  <a:lnTo>
                    <a:pt x="2053" y="523"/>
                  </a:lnTo>
                  <a:lnTo>
                    <a:pt x="2053" y="516"/>
                  </a:lnTo>
                  <a:lnTo>
                    <a:pt x="2054" y="500"/>
                  </a:lnTo>
                  <a:lnTo>
                    <a:pt x="2054" y="477"/>
                  </a:lnTo>
                  <a:lnTo>
                    <a:pt x="2055" y="490"/>
                  </a:lnTo>
                  <a:lnTo>
                    <a:pt x="2055" y="543"/>
                  </a:lnTo>
                  <a:lnTo>
                    <a:pt x="2056" y="537"/>
                  </a:lnTo>
                  <a:lnTo>
                    <a:pt x="2056" y="488"/>
                  </a:lnTo>
                  <a:lnTo>
                    <a:pt x="2057" y="479"/>
                  </a:lnTo>
                  <a:lnTo>
                    <a:pt x="2057" y="494"/>
                  </a:lnTo>
                  <a:lnTo>
                    <a:pt x="2058" y="508"/>
                  </a:lnTo>
                  <a:lnTo>
                    <a:pt x="2058" y="529"/>
                  </a:lnTo>
                  <a:lnTo>
                    <a:pt x="2059" y="521"/>
                  </a:lnTo>
                  <a:lnTo>
                    <a:pt x="2059" y="486"/>
                  </a:lnTo>
                  <a:lnTo>
                    <a:pt x="2060" y="496"/>
                  </a:lnTo>
                  <a:lnTo>
                    <a:pt x="2060" y="513"/>
                  </a:lnTo>
                  <a:lnTo>
                    <a:pt x="2061" y="484"/>
                  </a:lnTo>
                  <a:lnTo>
                    <a:pt x="2061" y="502"/>
                  </a:lnTo>
                  <a:lnTo>
                    <a:pt x="2062" y="549"/>
                  </a:lnTo>
                  <a:lnTo>
                    <a:pt x="2062" y="526"/>
                  </a:lnTo>
                  <a:lnTo>
                    <a:pt x="2063" y="486"/>
                  </a:lnTo>
                  <a:lnTo>
                    <a:pt x="2063" y="478"/>
                  </a:lnTo>
                  <a:lnTo>
                    <a:pt x="2064" y="469"/>
                  </a:lnTo>
                  <a:lnTo>
                    <a:pt x="2064" y="488"/>
                  </a:lnTo>
                  <a:lnTo>
                    <a:pt x="2065" y="564"/>
                  </a:lnTo>
                  <a:lnTo>
                    <a:pt x="2065" y="587"/>
                  </a:lnTo>
                  <a:lnTo>
                    <a:pt x="2066" y="484"/>
                  </a:lnTo>
                  <a:lnTo>
                    <a:pt x="2066" y="418"/>
                  </a:lnTo>
                  <a:lnTo>
                    <a:pt x="2067" y="485"/>
                  </a:lnTo>
                  <a:lnTo>
                    <a:pt x="2067" y="539"/>
                  </a:lnTo>
                  <a:lnTo>
                    <a:pt x="2068" y="526"/>
                  </a:lnTo>
                  <a:lnTo>
                    <a:pt x="2068" y="520"/>
                  </a:lnTo>
                  <a:lnTo>
                    <a:pt x="2069" y="509"/>
                  </a:lnTo>
                  <a:lnTo>
                    <a:pt x="2069" y="490"/>
                  </a:lnTo>
                  <a:lnTo>
                    <a:pt x="2070" y="488"/>
                  </a:lnTo>
                  <a:lnTo>
                    <a:pt x="2070" y="481"/>
                  </a:lnTo>
                  <a:lnTo>
                    <a:pt x="2071" y="520"/>
                  </a:lnTo>
                  <a:lnTo>
                    <a:pt x="2071" y="568"/>
                  </a:lnTo>
                  <a:lnTo>
                    <a:pt x="2072" y="495"/>
                  </a:lnTo>
                  <a:lnTo>
                    <a:pt x="2072" y="443"/>
                  </a:lnTo>
                  <a:lnTo>
                    <a:pt x="2073" y="522"/>
                  </a:lnTo>
                  <a:lnTo>
                    <a:pt x="2073" y="542"/>
                  </a:lnTo>
                  <a:lnTo>
                    <a:pt x="2074" y="483"/>
                  </a:lnTo>
                  <a:lnTo>
                    <a:pt x="2074" y="481"/>
                  </a:lnTo>
                  <a:lnTo>
                    <a:pt x="2075" y="515"/>
                  </a:lnTo>
                  <a:lnTo>
                    <a:pt x="2075" y="539"/>
                  </a:lnTo>
                  <a:lnTo>
                    <a:pt x="2076" y="527"/>
                  </a:lnTo>
                  <a:lnTo>
                    <a:pt x="2076" y="467"/>
                  </a:lnTo>
                  <a:lnTo>
                    <a:pt x="2077" y="458"/>
                  </a:lnTo>
                  <a:lnTo>
                    <a:pt x="2077" y="529"/>
                  </a:lnTo>
                  <a:lnTo>
                    <a:pt x="2078" y="550"/>
                  </a:lnTo>
                  <a:lnTo>
                    <a:pt x="2078" y="503"/>
                  </a:lnTo>
                  <a:lnTo>
                    <a:pt x="2079" y="479"/>
                  </a:lnTo>
                  <a:lnTo>
                    <a:pt x="2079" y="493"/>
                  </a:lnTo>
                  <a:lnTo>
                    <a:pt x="2080" y="515"/>
                  </a:lnTo>
                  <a:lnTo>
                    <a:pt x="2080" y="519"/>
                  </a:lnTo>
                  <a:lnTo>
                    <a:pt x="2081" y="494"/>
                  </a:lnTo>
                  <a:lnTo>
                    <a:pt x="2081" y="496"/>
                  </a:lnTo>
                  <a:lnTo>
                    <a:pt x="2082" y="532"/>
                  </a:lnTo>
                  <a:lnTo>
                    <a:pt x="2082" y="512"/>
                  </a:lnTo>
                  <a:lnTo>
                    <a:pt x="2083" y="471"/>
                  </a:lnTo>
                  <a:lnTo>
                    <a:pt x="2083" y="502"/>
                  </a:lnTo>
                  <a:lnTo>
                    <a:pt x="2084" y="521"/>
                  </a:lnTo>
                  <a:lnTo>
                    <a:pt x="2084" y="495"/>
                  </a:lnTo>
                  <a:lnTo>
                    <a:pt x="2085" y="523"/>
                  </a:lnTo>
                  <a:lnTo>
                    <a:pt x="2085" y="540"/>
                  </a:lnTo>
                  <a:lnTo>
                    <a:pt x="2086" y="468"/>
                  </a:lnTo>
                  <a:lnTo>
                    <a:pt x="2086" y="454"/>
                  </a:lnTo>
                  <a:lnTo>
                    <a:pt x="2087" y="537"/>
                  </a:lnTo>
                  <a:lnTo>
                    <a:pt x="2087" y="560"/>
                  </a:lnTo>
                  <a:lnTo>
                    <a:pt x="2088" y="484"/>
                  </a:lnTo>
                  <a:lnTo>
                    <a:pt x="2088" y="458"/>
                  </a:lnTo>
                  <a:lnTo>
                    <a:pt x="2089" y="527"/>
                  </a:lnTo>
                  <a:lnTo>
                    <a:pt x="2089" y="534"/>
                  </a:lnTo>
                  <a:lnTo>
                    <a:pt x="2090" y="474"/>
                  </a:lnTo>
                  <a:lnTo>
                    <a:pt x="2090" y="500"/>
                  </a:lnTo>
                  <a:lnTo>
                    <a:pt x="2091" y="539"/>
                  </a:lnTo>
                  <a:lnTo>
                    <a:pt x="2091" y="494"/>
                  </a:lnTo>
                  <a:lnTo>
                    <a:pt x="2092" y="489"/>
                  </a:lnTo>
                  <a:lnTo>
                    <a:pt x="2092" y="518"/>
                  </a:lnTo>
                  <a:lnTo>
                    <a:pt x="2093" y="489"/>
                  </a:lnTo>
                  <a:lnTo>
                    <a:pt x="2093" y="496"/>
                  </a:lnTo>
                  <a:lnTo>
                    <a:pt x="2094" y="539"/>
                  </a:lnTo>
                  <a:lnTo>
                    <a:pt x="2094" y="516"/>
                  </a:lnTo>
                  <a:lnTo>
                    <a:pt x="2095" y="488"/>
                  </a:lnTo>
                  <a:lnTo>
                    <a:pt x="2095" y="494"/>
                  </a:lnTo>
                  <a:lnTo>
                    <a:pt x="2096" y="493"/>
                  </a:lnTo>
                  <a:lnTo>
                    <a:pt x="2096" y="509"/>
                  </a:lnTo>
                  <a:lnTo>
                    <a:pt x="2097" y="532"/>
                  </a:lnTo>
                  <a:lnTo>
                    <a:pt x="2097" y="516"/>
                  </a:lnTo>
                  <a:lnTo>
                    <a:pt x="2098" y="479"/>
                  </a:lnTo>
                  <a:lnTo>
                    <a:pt x="2098" y="483"/>
                  </a:lnTo>
                  <a:lnTo>
                    <a:pt x="2099" y="525"/>
                  </a:lnTo>
                  <a:lnTo>
                    <a:pt x="2099" y="531"/>
                  </a:lnTo>
                  <a:lnTo>
                    <a:pt x="2100" y="489"/>
                  </a:lnTo>
                  <a:lnTo>
                    <a:pt x="2100" y="477"/>
                  </a:lnTo>
                  <a:lnTo>
                    <a:pt x="2101" y="532"/>
                  </a:lnTo>
                  <a:lnTo>
                    <a:pt x="2101" y="541"/>
                  </a:lnTo>
                  <a:lnTo>
                    <a:pt x="2102" y="473"/>
                  </a:lnTo>
                  <a:lnTo>
                    <a:pt x="2102" y="465"/>
                  </a:lnTo>
                  <a:lnTo>
                    <a:pt x="2103" y="517"/>
                  </a:lnTo>
                  <a:lnTo>
                    <a:pt x="2103" y="534"/>
                  </a:lnTo>
                  <a:lnTo>
                    <a:pt x="2104" y="526"/>
                  </a:lnTo>
                  <a:lnTo>
                    <a:pt x="2104" y="497"/>
                  </a:lnTo>
                  <a:lnTo>
                    <a:pt x="2105" y="474"/>
                  </a:lnTo>
                  <a:lnTo>
                    <a:pt x="2105" y="506"/>
                  </a:lnTo>
                  <a:lnTo>
                    <a:pt x="2106" y="520"/>
                  </a:lnTo>
                  <a:lnTo>
                    <a:pt x="2106" y="498"/>
                  </a:lnTo>
                  <a:lnTo>
                    <a:pt x="2107" y="516"/>
                  </a:lnTo>
                  <a:lnTo>
                    <a:pt x="2107" y="509"/>
                  </a:lnTo>
                  <a:lnTo>
                    <a:pt x="2108" y="481"/>
                  </a:lnTo>
                  <a:lnTo>
                    <a:pt x="2108" y="526"/>
                  </a:lnTo>
                  <a:lnTo>
                    <a:pt x="2109" y="519"/>
                  </a:lnTo>
                  <a:lnTo>
                    <a:pt x="2109" y="456"/>
                  </a:lnTo>
                  <a:lnTo>
                    <a:pt x="2110" y="516"/>
                  </a:lnTo>
                  <a:lnTo>
                    <a:pt x="2110" y="564"/>
                  </a:lnTo>
                  <a:lnTo>
                    <a:pt x="2110" y="490"/>
                  </a:lnTo>
                  <a:lnTo>
                    <a:pt x="2111" y="470"/>
                  </a:lnTo>
                  <a:lnTo>
                    <a:pt x="2112" y="495"/>
                  </a:lnTo>
                  <a:lnTo>
                    <a:pt x="2112" y="498"/>
                  </a:lnTo>
                  <a:lnTo>
                    <a:pt x="2112" y="538"/>
                  </a:lnTo>
                  <a:lnTo>
                    <a:pt x="2113" y="542"/>
                  </a:lnTo>
                  <a:lnTo>
                    <a:pt x="2114" y="483"/>
                  </a:lnTo>
                  <a:lnTo>
                    <a:pt x="2114" y="473"/>
                  </a:lnTo>
                  <a:lnTo>
                    <a:pt x="2114" y="500"/>
                  </a:lnTo>
                  <a:lnTo>
                    <a:pt x="2115" y="523"/>
                  </a:lnTo>
                  <a:lnTo>
                    <a:pt x="2116" y="522"/>
                  </a:lnTo>
                  <a:lnTo>
                    <a:pt x="2116" y="494"/>
                  </a:lnTo>
                  <a:lnTo>
                    <a:pt x="2116" y="497"/>
                  </a:lnTo>
                  <a:lnTo>
                    <a:pt x="2117" y="509"/>
                  </a:lnTo>
                  <a:lnTo>
                    <a:pt x="2118" y="500"/>
                  </a:lnTo>
                  <a:lnTo>
                    <a:pt x="2118" y="516"/>
                  </a:lnTo>
                  <a:lnTo>
                    <a:pt x="2118" y="514"/>
                  </a:lnTo>
                  <a:lnTo>
                    <a:pt x="2119" y="478"/>
                  </a:lnTo>
                  <a:lnTo>
                    <a:pt x="2120" y="503"/>
                  </a:lnTo>
                  <a:lnTo>
                    <a:pt x="2120" y="546"/>
                  </a:lnTo>
                  <a:lnTo>
                    <a:pt x="2120" y="508"/>
                  </a:lnTo>
                  <a:lnTo>
                    <a:pt x="2121" y="460"/>
                  </a:lnTo>
                  <a:lnTo>
                    <a:pt x="2122" y="486"/>
                  </a:lnTo>
                  <a:lnTo>
                    <a:pt x="2122" y="536"/>
                  </a:lnTo>
                  <a:lnTo>
                    <a:pt x="2122" y="543"/>
                  </a:lnTo>
                  <a:lnTo>
                    <a:pt x="2123" y="509"/>
                  </a:lnTo>
                  <a:lnTo>
                    <a:pt x="2124" y="470"/>
                  </a:lnTo>
                  <a:lnTo>
                    <a:pt x="2124" y="473"/>
                  </a:lnTo>
                  <a:lnTo>
                    <a:pt x="2124" y="522"/>
                  </a:lnTo>
                  <a:lnTo>
                    <a:pt x="2125" y="540"/>
                  </a:lnTo>
                  <a:lnTo>
                    <a:pt x="2126" y="506"/>
                  </a:lnTo>
                  <a:lnTo>
                    <a:pt x="2126" y="486"/>
                  </a:lnTo>
                  <a:lnTo>
                    <a:pt x="2126" y="499"/>
                  </a:lnTo>
                  <a:lnTo>
                    <a:pt x="2127" y="507"/>
                  </a:lnTo>
                  <a:lnTo>
                    <a:pt x="2128" y="510"/>
                  </a:lnTo>
                  <a:lnTo>
                    <a:pt x="2128" y="511"/>
                  </a:lnTo>
                  <a:lnTo>
                    <a:pt x="2128" y="498"/>
                  </a:lnTo>
                  <a:lnTo>
                    <a:pt x="2129" y="508"/>
                  </a:lnTo>
                  <a:lnTo>
                    <a:pt x="2130" y="525"/>
                  </a:lnTo>
                  <a:lnTo>
                    <a:pt x="2130" y="495"/>
                  </a:lnTo>
                  <a:lnTo>
                    <a:pt x="2130" y="474"/>
                  </a:lnTo>
                  <a:lnTo>
                    <a:pt x="2131" y="501"/>
                  </a:lnTo>
                  <a:lnTo>
                    <a:pt x="2132" y="525"/>
                  </a:lnTo>
                  <a:lnTo>
                    <a:pt x="2132" y="530"/>
                  </a:lnTo>
                  <a:lnTo>
                    <a:pt x="2132" y="522"/>
                  </a:lnTo>
                  <a:lnTo>
                    <a:pt x="2133" y="487"/>
                  </a:lnTo>
                  <a:lnTo>
                    <a:pt x="2134" y="458"/>
                  </a:lnTo>
                  <a:lnTo>
                    <a:pt x="2134" y="498"/>
                  </a:lnTo>
                  <a:lnTo>
                    <a:pt x="2134" y="556"/>
                  </a:lnTo>
                  <a:lnTo>
                    <a:pt x="2135" y="522"/>
                  </a:lnTo>
                  <a:lnTo>
                    <a:pt x="2135" y="473"/>
                  </a:lnTo>
                  <a:lnTo>
                    <a:pt x="2136" y="512"/>
                  </a:lnTo>
                  <a:lnTo>
                    <a:pt x="2136" y="501"/>
                  </a:lnTo>
                  <a:lnTo>
                    <a:pt x="2137" y="485"/>
                  </a:lnTo>
                  <a:lnTo>
                    <a:pt x="2137" y="507"/>
                  </a:lnTo>
                  <a:lnTo>
                    <a:pt x="2138" y="559"/>
                  </a:lnTo>
                  <a:lnTo>
                    <a:pt x="2138" y="503"/>
                  </a:lnTo>
                  <a:lnTo>
                    <a:pt x="2139" y="447"/>
                  </a:lnTo>
                  <a:lnTo>
                    <a:pt x="2139" y="532"/>
                  </a:lnTo>
                  <a:lnTo>
                    <a:pt x="2140" y="487"/>
                  </a:lnTo>
                  <a:lnTo>
                    <a:pt x="2140" y="510"/>
                  </a:lnTo>
                  <a:lnTo>
                    <a:pt x="2141" y="554"/>
                  </a:lnTo>
                  <a:lnTo>
                    <a:pt x="2141" y="470"/>
                  </a:lnTo>
                  <a:lnTo>
                    <a:pt x="2142" y="477"/>
                  </a:lnTo>
                  <a:lnTo>
                    <a:pt x="2142" y="553"/>
                  </a:lnTo>
                  <a:lnTo>
                    <a:pt x="2143" y="532"/>
                  </a:lnTo>
                  <a:lnTo>
                    <a:pt x="2143" y="396"/>
                  </a:lnTo>
                  <a:lnTo>
                    <a:pt x="2144" y="545"/>
                  </a:lnTo>
                  <a:lnTo>
                    <a:pt x="2144" y="599"/>
                  </a:lnTo>
                  <a:lnTo>
                    <a:pt x="2145" y="420"/>
                  </a:lnTo>
                  <a:lnTo>
                    <a:pt x="2145" y="489"/>
                  </a:lnTo>
                  <a:lnTo>
                    <a:pt x="2146" y="539"/>
                  </a:lnTo>
                  <a:lnTo>
                    <a:pt x="2146" y="539"/>
                  </a:lnTo>
                  <a:lnTo>
                    <a:pt x="2147" y="468"/>
                  </a:lnTo>
                  <a:lnTo>
                    <a:pt x="2147" y="455"/>
                  </a:lnTo>
                  <a:lnTo>
                    <a:pt x="2148" y="584"/>
                  </a:lnTo>
                  <a:lnTo>
                    <a:pt x="2148" y="505"/>
                  </a:lnTo>
                  <a:lnTo>
                    <a:pt x="2149" y="489"/>
                  </a:lnTo>
                  <a:lnTo>
                    <a:pt x="2149" y="490"/>
                  </a:lnTo>
                  <a:lnTo>
                    <a:pt x="2150" y="447"/>
                  </a:lnTo>
                  <a:lnTo>
                    <a:pt x="2150" y="583"/>
                  </a:lnTo>
                  <a:lnTo>
                    <a:pt x="2151" y="539"/>
                  </a:lnTo>
                  <a:lnTo>
                    <a:pt x="2151" y="459"/>
                  </a:lnTo>
                  <a:lnTo>
                    <a:pt x="2152" y="507"/>
                  </a:lnTo>
                  <a:lnTo>
                    <a:pt x="2152" y="484"/>
                  </a:lnTo>
                  <a:lnTo>
                    <a:pt x="2153" y="507"/>
                  </a:lnTo>
                  <a:lnTo>
                    <a:pt x="2153" y="528"/>
                  </a:lnTo>
                  <a:lnTo>
                    <a:pt x="2154" y="519"/>
                  </a:lnTo>
                  <a:lnTo>
                    <a:pt x="2154" y="492"/>
                  </a:lnTo>
                  <a:lnTo>
                    <a:pt x="2155" y="474"/>
                  </a:lnTo>
                  <a:lnTo>
                    <a:pt x="2155" y="542"/>
                  </a:lnTo>
                  <a:lnTo>
                    <a:pt x="2156" y="506"/>
                  </a:lnTo>
                  <a:lnTo>
                    <a:pt x="2156" y="467"/>
                  </a:lnTo>
                  <a:lnTo>
                    <a:pt x="2157" y="539"/>
                  </a:lnTo>
                  <a:lnTo>
                    <a:pt x="2157" y="503"/>
                  </a:lnTo>
                  <a:lnTo>
                    <a:pt x="2158" y="506"/>
                  </a:lnTo>
                  <a:lnTo>
                    <a:pt x="2158" y="525"/>
                  </a:lnTo>
                  <a:lnTo>
                    <a:pt x="2159" y="478"/>
                  </a:lnTo>
                  <a:lnTo>
                    <a:pt x="2159" y="468"/>
                  </a:lnTo>
                  <a:lnTo>
                    <a:pt x="2160" y="484"/>
                  </a:lnTo>
                  <a:lnTo>
                    <a:pt x="2160" y="582"/>
                  </a:lnTo>
                  <a:lnTo>
                    <a:pt x="2161" y="562"/>
                  </a:lnTo>
                  <a:lnTo>
                    <a:pt x="2161" y="491"/>
                  </a:lnTo>
                  <a:lnTo>
                    <a:pt x="2162" y="408"/>
                  </a:lnTo>
                  <a:lnTo>
                    <a:pt x="2162" y="444"/>
                  </a:lnTo>
                  <a:lnTo>
                    <a:pt x="2163" y="612"/>
                  </a:lnTo>
                  <a:lnTo>
                    <a:pt x="2163" y="531"/>
                  </a:lnTo>
                  <a:lnTo>
                    <a:pt x="2164" y="507"/>
                  </a:lnTo>
                  <a:lnTo>
                    <a:pt x="2164" y="478"/>
                  </a:lnTo>
                  <a:lnTo>
                    <a:pt x="2165" y="469"/>
                  </a:lnTo>
                  <a:lnTo>
                    <a:pt x="2165" y="530"/>
                  </a:lnTo>
                  <a:lnTo>
                    <a:pt x="2166" y="482"/>
                  </a:lnTo>
                  <a:lnTo>
                    <a:pt x="2166" y="538"/>
                  </a:lnTo>
                  <a:lnTo>
                    <a:pt x="2167" y="502"/>
                  </a:lnTo>
                  <a:lnTo>
                    <a:pt x="2167" y="517"/>
                  </a:lnTo>
                  <a:lnTo>
                    <a:pt x="2168" y="556"/>
                  </a:lnTo>
                  <a:lnTo>
                    <a:pt x="2168" y="430"/>
                  </a:lnTo>
                  <a:lnTo>
                    <a:pt x="2169" y="437"/>
                  </a:lnTo>
                  <a:lnTo>
                    <a:pt x="2169" y="531"/>
                  </a:lnTo>
                  <a:lnTo>
                    <a:pt x="2170" y="600"/>
                  </a:lnTo>
                  <a:lnTo>
                    <a:pt x="2170" y="537"/>
                  </a:lnTo>
                  <a:lnTo>
                    <a:pt x="2171" y="446"/>
                  </a:lnTo>
                  <a:lnTo>
                    <a:pt x="2171" y="438"/>
                  </a:lnTo>
                  <a:lnTo>
                    <a:pt x="2172" y="499"/>
                  </a:lnTo>
                  <a:lnTo>
                    <a:pt x="2172" y="615"/>
                  </a:lnTo>
                  <a:lnTo>
                    <a:pt x="2172" y="495"/>
                  </a:lnTo>
                  <a:lnTo>
                    <a:pt x="2173" y="423"/>
                  </a:lnTo>
                  <a:lnTo>
                    <a:pt x="2174" y="534"/>
                  </a:lnTo>
                  <a:lnTo>
                    <a:pt x="2174" y="526"/>
                  </a:lnTo>
                  <a:lnTo>
                    <a:pt x="2174" y="518"/>
                  </a:lnTo>
                  <a:lnTo>
                    <a:pt x="2175" y="482"/>
                  </a:lnTo>
                  <a:lnTo>
                    <a:pt x="2176" y="484"/>
                  </a:lnTo>
                  <a:lnTo>
                    <a:pt x="2176" y="470"/>
                  </a:lnTo>
                  <a:lnTo>
                    <a:pt x="2176" y="549"/>
                  </a:lnTo>
                  <a:lnTo>
                    <a:pt x="2177" y="724"/>
                  </a:lnTo>
                  <a:lnTo>
                    <a:pt x="2178" y="326"/>
                  </a:lnTo>
                  <a:lnTo>
                    <a:pt x="2178" y="223"/>
                  </a:lnTo>
                  <a:lnTo>
                    <a:pt x="2178" y="751"/>
                  </a:lnTo>
                  <a:lnTo>
                    <a:pt x="2179" y="572"/>
                  </a:lnTo>
                  <a:lnTo>
                    <a:pt x="2180" y="448"/>
                  </a:lnTo>
                  <a:lnTo>
                    <a:pt x="2180" y="701"/>
                  </a:lnTo>
                  <a:lnTo>
                    <a:pt x="2180" y="361"/>
                  </a:lnTo>
                  <a:lnTo>
                    <a:pt x="2181" y="239"/>
                  </a:lnTo>
                  <a:lnTo>
                    <a:pt x="2182" y="483"/>
                  </a:lnTo>
                  <a:lnTo>
                    <a:pt x="2182" y="826"/>
                  </a:lnTo>
                  <a:lnTo>
                    <a:pt x="2182" y="889"/>
                  </a:lnTo>
                  <a:lnTo>
                    <a:pt x="2183" y="0"/>
                  </a:lnTo>
                  <a:lnTo>
                    <a:pt x="2184" y="155"/>
                  </a:lnTo>
                  <a:lnTo>
                    <a:pt x="2184" y="897"/>
                  </a:lnTo>
                  <a:lnTo>
                    <a:pt x="2184" y="532"/>
                  </a:lnTo>
                  <a:lnTo>
                    <a:pt x="2185" y="684"/>
                  </a:lnTo>
                  <a:lnTo>
                    <a:pt x="2186" y="364"/>
                  </a:lnTo>
                  <a:lnTo>
                    <a:pt x="2186" y="182"/>
                  </a:lnTo>
                  <a:lnTo>
                    <a:pt x="2186" y="874"/>
                  </a:lnTo>
                  <a:lnTo>
                    <a:pt x="2187" y="374"/>
                  </a:lnTo>
                  <a:lnTo>
                    <a:pt x="2188" y="473"/>
                  </a:lnTo>
                  <a:lnTo>
                    <a:pt x="2188" y="685"/>
                  </a:lnTo>
                  <a:lnTo>
                    <a:pt x="2188" y="270"/>
                  </a:lnTo>
                  <a:lnTo>
                    <a:pt x="2189" y="614"/>
                  </a:lnTo>
                  <a:lnTo>
                    <a:pt x="2190" y="608"/>
                  </a:lnTo>
                  <a:lnTo>
                    <a:pt x="2190" y="364"/>
                  </a:lnTo>
                  <a:lnTo>
                    <a:pt x="2190" y="438"/>
                  </a:lnTo>
                  <a:lnTo>
                    <a:pt x="2191" y="678"/>
                  </a:lnTo>
                  <a:lnTo>
                    <a:pt x="2192" y="512"/>
                  </a:lnTo>
                  <a:lnTo>
                    <a:pt x="2192" y="322"/>
                  </a:lnTo>
                  <a:lnTo>
                    <a:pt x="2192" y="645"/>
                  </a:lnTo>
                  <a:lnTo>
                    <a:pt x="2193" y="526"/>
                  </a:lnTo>
                  <a:lnTo>
                    <a:pt x="2194" y="420"/>
                  </a:lnTo>
                  <a:lnTo>
                    <a:pt x="2194" y="492"/>
                  </a:lnTo>
                  <a:lnTo>
                    <a:pt x="2194" y="543"/>
                  </a:lnTo>
                  <a:lnTo>
                    <a:pt x="2195" y="591"/>
                  </a:lnTo>
                  <a:lnTo>
                    <a:pt x="2196" y="453"/>
                  </a:lnTo>
                  <a:lnTo>
                    <a:pt x="2196" y="458"/>
                  </a:lnTo>
                  <a:lnTo>
                    <a:pt x="2196" y="431"/>
                  </a:lnTo>
                  <a:lnTo>
                    <a:pt x="2197" y="613"/>
                  </a:lnTo>
                  <a:lnTo>
                    <a:pt x="2197" y="612"/>
                  </a:lnTo>
                  <a:lnTo>
                    <a:pt x="2198" y="347"/>
                  </a:lnTo>
                  <a:lnTo>
                    <a:pt x="2198" y="500"/>
                  </a:lnTo>
                  <a:lnTo>
                    <a:pt x="2199" y="545"/>
                  </a:lnTo>
                  <a:lnTo>
                    <a:pt x="2199" y="552"/>
                  </a:lnTo>
                  <a:lnTo>
                    <a:pt x="2200" y="501"/>
                  </a:lnTo>
                  <a:lnTo>
                    <a:pt x="2200" y="411"/>
                  </a:lnTo>
                  <a:lnTo>
                    <a:pt x="2201" y="560"/>
                  </a:lnTo>
                  <a:lnTo>
                    <a:pt x="2201" y="539"/>
                  </a:lnTo>
                  <a:lnTo>
                    <a:pt x="2202" y="488"/>
                  </a:lnTo>
                  <a:lnTo>
                    <a:pt x="2202" y="446"/>
                  </a:lnTo>
                  <a:lnTo>
                    <a:pt x="2203" y="522"/>
                  </a:lnTo>
                  <a:lnTo>
                    <a:pt x="2203" y="617"/>
                  </a:lnTo>
                  <a:lnTo>
                    <a:pt x="2204" y="441"/>
                  </a:lnTo>
                  <a:lnTo>
                    <a:pt x="2204" y="407"/>
                  </a:lnTo>
                  <a:lnTo>
                    <a:pt x="2205" y="547"/>
                  </a:lnTo>
                  <a:lnTo>
                    <a:pt x="2205" y="618"/>
                  </a:lnTo>
                  <a:lnTo>
                    <a:pt x="2206" y="500"/>
                  </a:lnTo>
                  <a:lnTo>
                    <a:pt x="2206" y="387"/>
                  </a:lnTo>
                  <a:lnTo>
                    <a:pt x="2207" y="472"/>
                  </a:lnTo>
                  <a:lnTo>
                    <a:pt x="2207" y="590"/>
                  </a:lnTo>
                  <a:lnTo>
                    <a:pt x="2208" y="566"/>
                  </a:lnTo>
                  <a:lnTo>
                    <a:pt x="2208" y="453"/>
                  </a:lnTo>
                  <a:lnTo>
                    <a:pt x="2209" y="479"/>
                  </a:lnTo>
                  <a:lnTo>
                    <a:pt x="2209" y="517"/>
                  </a:lnTo>
                  <a:lnTo>
                    <a:pt x="2210" y="530"/>
                  </a:lnTo>
                  <a:lnTo>
                    <a:pt x="2210" y="487"/>
                  </a:lnTo>
                  <a:lnTo>
                    <a:pt x="2211" y="458"/>
                  </a:lnTo>
                  <a:lnTo>
                    <a:pt x="2211" y="552"/>
                  </a:lnTo>
                  <a:lnTo>
                    <a:pt x="2212" y="529"/>
                  </a:lnTo>
                  <a:lnTo>
                    <a:pt x="2212" y="506"/>
                  </a:lnTo>
                  <a:lnTo>
                    <a:pt x="2213" y="486"/>
                  </a:lnTo>
                  <a:lnTo>
                    <a:pt x="2213" y="460"/>
                  </a:lnTo>
                  <a:lnTo>
                    <a:pt x="2214" y="528"/>
                  </a:lnTo>
                  <a:lnTo>
                    <a:pt x="2214" y="526"/>
                  </a:lnTo>
                  <a:lnTo>
                    <a:pt x="2215" y="509"/>
                  </a:lnTo>
                  <a:lnTo>
                    <a:pt x="2215" y="534"/>
                  </a:lnTo>
                  <a:lnTo>
                    <a:pt x="2216" y="514"/>
                  </a:lnTo>
                  <a:lnTo>
                    <a:pt x="2216" y="436"/>
                  </a:lnTo>
                  <a:lnTo>
                    <a:pt x="2217" y="436"/>
                  </a:lnTo>
                  <a:lnTo>
                    <a:pt x="2217" y="566"/>
                  </a:lnTo>
                  <a:lnTo>
                    <a:pt x="2218" y="578"/>
                  </a:lnTo>
                  <a:lnTo>
                    <a:pt x="2218" y="520"/>
                  </a:lnTo>
                  <a:lnTo>
                    <a:pt x="2219" y="504"/>
                  </a:lnTo>
                  <a:lnTo>
                    <a:pt x="2219" y="420"/>
                  </a:lnTo>
                  <a:lnTo>
                    <a:pt x="2220" y="445"/>
                  </a:lnTo>
                  <a:lnTo>
                    <a:pt x="2220" y="588"/>
                  </a:lnTo>
                  <a:lnTo>
                    <a:pt x="2221" y="606"/>
                  </a:lnTo>
                  <a:lnTo>
                    <a:pt x="2221" y="448"/>
                  </a:lnTo>
                  <a:lnTo>
                    <a:pt x="2222" y="385"/>
                  </a:lnTo>
                  <a:lnTo>
                    <a:pt x="2222" y="578"/>
                  </a:lnTo>
                  <a:lnTo>
                    <a:pt x="2223" y="572"/>
                  </a:lnTo>
                  <a:lnTo>
                    <a:pt x="2223" y="446"/>
                  </a:lnTo>
                  <a:lnTo>
                    <a:pt x="2224" y="507"/>
                  </a:lnTo>
                  <a:lnTo>
                    <a:pt x="2224" y="508"/>
                  </a:lnTo>
                  <a:lnTo>
                    <a:pt x="2225" y="494"/>
                  </a:lnTo>
                  <a:lnTo>
                    <a:pt x="2225" y="527"/>
                  </a:lnTo>
                  <a:lnTo>
                    <a:pt x="2226" y="522"/>
                  </a:lnTo>
                  <a:lnTo>
                    <a:pt x="2226" y="486"/>
                  </a:lnTo>
                  <a:lnTo>
                    <a:pt x="2227" y="471"/>
                  </a:lnTo>
                  <a:lnTo>
                    <a:pt x="2227" y="504"/>
                  </a:lnTo>
                  <a:lnTo>
                    <a:pt x="2228" y="544"/>
                  </a:lnTo>
                  <a:lnTo>
                    <a:pt x="2228" y="555"/>
                  </a:lnTo>
                  <a:lnTo>
                    <a:pt x="2229" y="464"/>
                  </a:lnTo>
                  <a:lnTo>
                    <a:pt x="2229" y="437"/>
                  </a:lnTo>
                  <a:lnTo>
                    <a:pt x="2230" y="536"/>
                  </a:lnTo>
                  <a:lnTo>
                    <a:pt x="2230" y="542"/>
                  </a:lnTo>
                  <a:lnTo>
                    <a:pt x="2231" y="509"/>
                  </a:lnTo>
                  <a:lnTo>
                    <a:pt x="2231" y="502"/>
                  </a:lnTo>
                  <a:lnTo>
                    <a:pt x="2232" y="479"/>
                  </a:lnTo>
                  <a:lnTo>
                    <a:pt x="2232" y="483"/>
                  </a:lnTo>
                  <a:lnTo>
                    <a:pt x="2233" y="539"/>
                  </a:lnTo>
                  <a:lnTo>
                    <a:pt x="2233" y="528"/>
                  </a:lnTo>
                  <a:lnTo>
                    <a:pt x="2234" y="460"/>
                  </a:lnTo>
                  <a:lnTo>
                    <a:pt x="2234" y="524"/>
                  </a:lnTo>
                  <a:lnTo>
                    <a:pt x="2234" y="548"/>
                  </a:lnTo>
                  <a:lnTo>
                    <a:pt x="2235" y="471"/>
                  </a:lnTo>
                  <a:lnTo>
                    <a:pt x="2236" y="448"/>
                  </a:lnTo>
                  <a:lnTo>
                    <a:pt x="2236" y="532"/>
                  </a:lnTo>
                  <a:lnTo>
                    <a:pt x="2236" y="551"/>
                  </a:lnTo>
                  <a:lnTo>
                    <a:pt x="2237" y="500"/>
                  </a:lnTo>
                  <a:lnTo>
                    <a:pt x="2238" y="498"/>
                  </a:lnTo>
                  <a:lnTo>
                    <a:pt x="2238" y="503"/>
                  </a:lnTo>
                  <a:lnTo>
                    <a:pt x="2238" y="481"/>
                  </a:lnTo>
                  <a:lnTo>
                    <a:pt x="2239" y="498"/>
                  </a:lnTo>
                  <a:lnTo>
                    <a:pt x="2240" y="531"/>
                  </a:lnTo>
                  <a:lnTo>
                    <a:pt x="2240" y="524"/>
                  </a:lnTo>
                  <a:lnTo>
                    <a:pt x="2240" y="493"/>
                  </a:lnTo>
                  <a:lnTo>
                    <a:pt x="2241" y="490"/>
                  </a:lnTo>
                  <a:lnTo>
                    <a:pt x="2242" y="506"/>
                  </a:lnTo>
                  <a:lnTo>
                    <a:pt x="2242" y="508"/>
                  </a:lnTo>
                  <a:lnTo>
                    <a:pt x="2242" y="512"/>
                  </a:lnTo>
                  <a:lnTo>
                    <a:pt x="2243" y="505"/>
                  </a:lnTo>
                  <a:lnTo>
                    <a:pt x="2244" y="504"/>
                  </a:lnTo>
                  <a:lnTo>
                    <a:pt x="2244" y="525"/>
                  </a:lnTo>
                  <a:lnTo>
                    <a:pt x="2244" y="492"/>
                  </a:lnTo>
                  <a:lnTo>
                    <a:pt x="2245" y="474"/>
                  </a:lnTo>
                  <a:lnTo>
                    <a:pt x="2246" y="521"/>
                  </a:lnTo>
                  <a:lnTo>
                    <a:pt x="2246" y="508"/>
                  </a:lnTo>
                  <a:lnTo>
                    <a:pt x="2246" y="500"/>
                  </a:lnTo>
                  <a:lnTo>
                    <a:pt x="2247" y="554"/>
                  </a:lnTo>
                  <a:lnTo>
                    <a:pt x="2248" y="502"/>
                  </a:lnTo>
                  <a:lnTo>
                    <a:pt x="2248" y="428"/>
                  </a:lnTo>
                  <a:lnTo>
                    <a:pt x="2249" y="510"/>
                  </a:lnTo>
                  <a:lnTo>
                    <a:pt x="2249" y="566"/>
                  </a:lnTo>
                  <a:lnTo>
                    <a:pt x="2250" y="495"/>
                  </a:lnTo>
                  <a:lnTo>
                    <a:pt x="2250" y="488"/>
                  </a:lnTo>
                  <a:lnTo>
                    <a:pt x="2251" y="520"/>
                  </a:lnTo>
                  <a:lnTo>
                    <a:pt x="2251" y="485"/>
                  </a:lnTo>
                  <a:lnTo>
                    <a:pt x="2252" y="493"/>
                  </a:lnTo>
                  <a:lnTo>
                    <a:pt x="2252" y="538"/>
                  </a:lnTo>
                  <a:lnTo>
                    <a:pt x="2253" y="510"/>
                  </a:lnTo>
                  <a:lnTo>
                    <a:pt x="2253" y="481"/>
                  </a:lnTo>
                  <a:lnTo>
                    <a:pt x="2254" y="512"/>
                  </a:lnTo>
                  <a:lnTo>
                    <a:pt x="2254" y="522"/>
                  </a:lnTo>
                  <a:lnTo>
                    <a:pt x="2255" y="492"/>
                  </a:lnTo>
                  <a:lnTo>
                    <a:pt x="2255" y="480"/>
                  </a:lnTo>
                  <a:lnTo>
                    <a:pt x="2256" y="510"/>
                  </a:lnTo>
                  <a:lnTo>
                    <a:pt x="2256" y="542"/>
                  </a:lnTo>
                  <a:lnTo>
                    <a:pt x="2257" y="512"/>
                  </a:lnTo>
                  <a:lnTo>
                    <a:pt x="2257" y="477"/>
                  </a:lnTo>
                  <a:lnTo>
                    <a:pt x="2258" y="501"/>
                  </a:lnTo>
                  <a:lnTo>
                    <a:pt x="2258" y="506"/>
                  </a:lnTo>
                  <a:lnTo>
                    <a:pt x="2259" y="498"/>
                  </a:lnTo>
                  <a:lnTo>
                    <a:pt x="2259" y="532"/>
                  </a:lnTo>
                  <a:lnTo>
                    <a:pt x="2259" y="516"/>
                  </a:lnTo>
                  <a:lnTo>
                    <a:pt x="2260" y="474"/>
                  </a:lnTo>
                  <a:lnTo>
                    <a:pt x="2261" y="503"/>
                  </a:lnTo>
                  <a:lnTo>
                    <a:pt x="2261" y="513"/>
                  </a:lnTo>
                  <a:lnTo>
                    <a:pt x="2261" y="499"/>
                  </a:lnTo>
                  <a:lnTo>
                    <a:pt x="2262" y="526"/>
                  </a:lnTo>
                  <a:lnTo>
                    <a:pt x="2263" y="512"/>
                  </a:lnTo>
                  <a:lnTo>
                    <a:pt x="2263" y="477"/>
                  </a:lnTo>
                  <a:lnTo>
                    <a:pt x="2263" y="513"/>
                  </a:lnTo>
                  <a:lnTo>
                    <a:pt x="2264" y="521"/>
                  </a:lnTo>
                  <a:lnTo>
                    <a:pt x="2265" y="473"/>
                  </a:lnTo>
                  <a:lnTo>
                    <a:pt x="2265" y="500"/>
                  </a:lnTo>
                  <a:lnTo>
                    <a:pt x="2265" y="550"/>
                  </a:lnTo>
                  <a:lnTo>
                    <a:pt x="2266" y="513"/>
                  </a:lnTo>
                  <a:lnTo>
                    <a:pt x="2267" y="478"/>
                  </a:lnTo>
                  <a:lnTo>
                    <a:pt x="2267" y="496"/>
                  </a:lnTo>
                  <a:lnTo>
                    <a:pt x="2267" y="504"/>
                  </a:lnTo>
                  <a:lnTo>
                    <a:pt x="2268" y="507"/>
                  </a:lnTo>
                  <a:lnTo>
                    <a:pt x="2269" y="526"/>
                  </a:lnTo>
                  <a:lnTo>
                    <a:pt x="2269" y="510"/>
                  </a:lnTo>
                  <a:lnTo>
                    <a:pt x="2269" y="488"/>
                  </a:lnTo>
                  <a:lnTo>
                    <a:pt x="2270" y="506"/>
                  </a:lnTo>
                  <a:lnTo>
                    <a:pt x="2271" y="504"/>
                  </a:lnTo>
                  <a:lnTo>
                    <a:pt x="2271" y="492"/>
                  </a:lnTo>
                  <a:lnTo>
                    <a:pt x="2271" y="518"/>
                  </a:lnTo>
                  <a:lnTo>
                    <a:pt x="2272" y="526"/>
                  </a:lnTo>
                  <a:lnTo>
                    <a:pt x="2273" y="502"/>
                  </a:lnTo>
                  <a:lnTo>
                    <a:pt x="2273" y="489"/>
                  </a:lnTo>
                  <a:lnTo>
                    <a:pt x="2273" y="494"/>
                  </a:lnTo>
                  <a:lnTo>
                    <a:pt x="2274" y="512"/>
                  </a:lnTo>
                  <a:lnTo>
                    <a:pt x="2275" y="502"/>
                  </a:lnTo>
                  <a:lnTo>
                    <a:pt x="2275" y="503"/>
                  </a:lnTo>
                  <a:lnTo>
                    <a:pt x="2275" y="552"/>
                  </a:lnTo>
                  <a:lnTo>
                    <a:pt x="2276" y="508"/>
                  </a:lnTo>
                  <a:lnTo>
                    <a:pt x="2277" y="428"/>
                  </a:lnTo>
                  <a:lnTo>
                    <a:pt x="2277" y="510"/>
                  </a:lnTo>
                  <a:lnTo>
                    <a:pt x="2277" y="570"/>
                  </a:lnTo>
                  <a:lnTo>
                    <a:pt x="2278" y="477"/>
                  </a:lnTo>
                  <a:lnTo>
                    <a:pt x="2279" y="483"/>
                  </a:lnTo>
                  <a:lnTo>
                    <a:pt x="2279" y="554"/>
                  </a:lnTo>
                  <a:lnTo>
                    <a:pt x="2279" y="494"/>
                  </a:lnTo>
                  <a:lnTo>
                    <a:pt x="2280" y="462"/>
                  </a:lnTo>
                  <a:lnTo>
                    <a:pt x="2281" y="514"/>
                  </a:lnTo>
                  <a:lnTo>
                    <a:pt x="2281" y="522"/>
                  </a:lnTo>
                  <a:lnTo>
                    <a:pt x="2281" y="525"/>
                  </a:lnTo>
                  <a:lnTo>
                    <a:pt x="2282" y="514"/>
                  </a:lnTo>
                  <a:lnTo>
                    <a:pt x="2283" y="470"/>
                  </a:lnTo>
                  <a:lnTo>
                    <a:pt x="2283" y="495"/>
                  </a:lnTo>
                  <a:lnTo>
                    <a:pt x="2283" y="523"/>
                  </a:lnTo>
                  <a:lnTo>
                    <a:pt x="2284" y="493"/>
                  </a:lnTo>
                  <a:lnTo>
                    <a:pt x="2284" y="512"/>
                  </a:lnTo>
                  <a:lnTo>
                    <a:pt x="2285" y="542"/>
                  </a:lnTo>
                  <a:lnTo>
                    <a:pt x="2285" y="500"/>
                  </a:lnTo>
                  <a:lnTo>
                    <a:pt x="2286" y="466"/>
                  </a:lnTo>
                  <a:lnTo>
                    <a:pt x="2286" y="494"/>
                  </a:lnTo>
                  <a:lnTo>
                    <a:pt x="2287" y="532"/>
                  </a:lnTo>
                  <a:lnTo>
                    <a:pt x="2287" y="524"/>
                  </a:lnTo>
                  <a:lnTo>
                    <a:pt x="2288" y="493"/>
                  </a:lnTo>
                  <a:lnTo>
                    <a:pt x="2288" y="497"/>
                  </a:lnTo>
                  <a:lnTo>
                    <a:pt x="2289" y="509"/>
                  </a:lnTo>
                  <a:lnTo>
                    <a:pt x="2289" y="504"/>
                  </a:lnTo>
                  <a:lnTo>
                    <a:pt x="2290" y="500"/>
                  </a:lnTo>
                  <a:lnTo>
                    <a:pt x="2290" y="503"/>
                  </a:lnTo>
                  <a:lnTo>
                    <a:pt x="2291" y="518"/>
                  </a:lnTo>
                  <a:lnTo>
                    <a:pt x="2291" y="520"/>
                  </a:lnTo>
                  <a:lnTo>
                    <a:pt x="2292" y="494"/>
                  </a:lnTo>
                  <a:lnTo>
                    <a:pt x="2292" y="486"/>
                  </a:lnTo>
                  <a:lnTo>
                    <a:pt x="2293" y="501"/>
                  </a:lnTo>
                  <a:lnTo>
                    <a:pt x="2293" y="512"/>
                  </a:lnTo>
                  <a:lnTo>
                    <a:pt x="2294" y="518"/>
                  </a:lnTo>
                  <a:lnTo>
                    <a:pt x="2294" y="520"/>
                  </a:lnTo>
                  <a:lnTo>
                    <a:pt x="2295" y="508"/>
                  </a:lnTo>
                  <a:lnTo>
                    <a:pt x="2295" y="483"/>
                  </a:lnTo>
                  <a:lnTo>
                    <a:pt x="2296" y="481"/>
                  </a:lnTo>
                  <a:lnTo>
                    <a:pt x="2296" y="517"/>
                  </a:lnTo>
                  <a:lnTo>
                    <a:pt x="2297" y="535"/>
                  </a:lnTo>
                  <a:lnTo>
                    <a:pt x="2297" y="512"/>
                  </a:lnTo>
                  <a:lnTo>
                    <a:pt x="2298" y="482"/>
                  </a:lnTo>
                  <a:lnTo>
                    <a:pt x="2298" y="488"/>
                  </a:lnTo>
                  <a:lnTo>
                    <a:pt x="2299" y="518"/>
                  </a:lnTo>
                  <a:lnTo>
                    <a:pt x="2299" y="518"/>
                  </a:lnTo>
                  <a:lnTo>
                    <a:pt x="2300" y="502"/>
                  </a:lnTo>
                  <a:lnTo>
                    <a:pt x="2300" y="512"/>
                  </a:lnTo>
                  <a:lnTo>
                    <a:pt x="2301" y="505"/>
                  </a:lnTo>
                  <a:lnTo>
                    <a:pt x="2301" y="487"/>
                  </a:lnTo>
                  <a:lnTo>
                    <a:pt x="2302" y="510"/>
                  </a:lnTo>
                  <a:lnTo>
                    <a:pt x="2302" y="518"/>
                  </a:lnTo>
                  <a:lnTo>
                    <a:pt x="2303" y="486"/>
                  </a:lnTo>
                  <a:lnTo>
                    <a:pt x="2303" y="496"/>
                  </a:lnTo>
                  <a:lnTo>
                    <a:pt x="2304" y="542"/>
                  </a:lnTo>
                  <a:lnTo>
                    <a:pt x="2304" y="530"/>
                  </a:lnTo>
                  <a:lnTo>
                    <a:pt x="2305" y="472"/>
                  </a:lnTo>
                  <a:lnTo>
                    <a:pt x="2305" y="459"/>
                  </a:lnTo>
                  <a:lnTo>
                    <a:pt x="2306" y="517"/>
                  </a:lnTo>
                  <a:lnTo>
                    <a:pt x="2306" y="557"/>
                  </a:lnTo>
                  <a:lnTo>
                    <a:pt x="2307" y="520"/>
                  </a:lnTo>
                  <a:lnTo>
                    <a:pt x="2307" y="463"/>
                  </a:lnTo>
                  <a:lnTo>
                    <a:pt x="2308" y="480"/>
                  </a:lnTo>
                  <a:lnTo>
                    <a:pt x="2308" y="545"/>
                  </a:lnTo>
                  <a:lnTo>
                    <a:pt x="2309" y="504"/>
                  </a:lnTo>
                  <a:lnTo>
                    <a:pt x="2309" y="446"/>
                  </a:lnTo>
                  <a:lnTo>
                    <a:pt x="2310" y="557"/>
                  </a:lnTo>
                  <a:lnTo>
                    <a:pt x="2310" y="595"/>
                  </a:lnTo>
                  <a:lnTo>
                    <a:pt x="2311" y="440"/>
                  </a:lnTo>
                  <a:lnTo>
                    <a:pt x="2311" y="421"/>
                  </a:lnTo>
                  <a:lnTo>
                    <a:pt x="2312" y="516"/>
                  </a:lnTo>
                  <a:lnTo>
                    <a:pt x="2312" y="523"/>
                  </a:lnTo>
                  <a:lnTo>
                    <a:pt x="2313" y="555"/>
                  </a:lnTo>
                  <a:lnTo>
                    <a:pt x="2313" y="557"/>
                  </a:lnTo>
                  <a:lnTo>
                    <a:pt x="2314" y="457"/>
                  </a:lnTo>
                  <a:lnTo>
                    <a:pt x="2314" y="460"/>
                  </a:lnTo>
                  <a:lnTo>
                    <a:pt x="2315" y="517"/>
                  </a:lnTo>
                  <a:lnTo>
                    <a:pt x="2315" y="487"/>
                  </a:lnTo>
                  <a:lnTo>
                    <a:pt x="2316" y="502"/>
                  </a:lnTo>
                  <a:lnTo>
                    <a:pt x="2316" y="564"/>
                  </a:lnTo>
                  <a:lnTo>
                    <a:pt x="2317" y="532"/>
                  </a:lnTo>
                  <a:lnTo>
                    <a:pt x="2317" y="466"/>
                  </a:lnTo>
                  <a:lnTo>
                    <a:pt x="2318" y="462"/>
                  </a:lnTo>
                  <a:lnTo>
                    <a:pt x="2318" y="490"/>
                  </a:lnTo>
                  <a:lnTo>
                    <a:pt x="2319" y="544"/>
                  </a:lnTo>
                  <a:lnTo>
                    <a:pt x="2319" y="563"/>
                  </a:lnTo>
                  <a:lnTo>
                    <a:pt x="2320" y="480"/>
                  </a:lnTo>
                  <a:lnTo>
                    <a:pt x="2320" y="453"/>
                  </a:lnTo>
                  <a:lnTo>
                    <a:pt x="2321" y="524"/>
                  </a:lnTo>
                  <a:lnTo>
                    <a:pt x="2321" y="518"/>
                  </a:lnTo>
                  <a:lnTo>
                    <a:pt x="2321" y="484"/>
                  </a:lnTo>
                  <a:lnTo>
                    <a:pt x="2322" y="522"/>
                  </a:lnTo>
                  <a:lnTo>
                    <a:pt x="2323" y="521"/>
                  </a:lnTo>
                  <a:lnTo>
                    <a:pt x="2323" y="492"/>
                  </a:lnTo>
                  <a:lnTo>
                    <a:pt x="2323" y="507"/>
                  </a:lnTo>
                  <a:lnTo>
                    <a:pt x="2324" y="505"/>
                  </a:lnTo>
                  <a:lnTo>
                    <a:pt x="2325" y="490"/>
                  </a:lnTo>
                  <a:lnTo>
                    <a:pt x="2325" y="508"/>
                  </a:lnTo>
                  <a:lnTo>
                    <a:pt x="2325" y="516"/>
                  </a:lnTo>
                  <a:lnTo>
                    <a:pt x="2326" y="508"/>
                  </a:lnTo>
                  <a:lnTo>
                    <a:pt x="2327" y="505"/>
                  </a:lnTo>
                  <a:lnTo>
                    <a:pt x="2327" y="500"/>
                  </a:lnTo>
                  <a:lnTo>
                    <a:pt x="2327" y="504"/>
                  </a:lnTo>
                  <a:lnTo>
                    <a:pt x="2328" y="506"/>
                  </a:lnTo>
                  <a:lnTo>
                    <a:pt x="2329" y="500"/>
                  </a:lnTo>
                  <a:lnTo>
                    <a:pt x="2329" y="506"/>
                  </a:lnTo>
                  <a:lnTo>
                    <a:pt x="2329" y="524"/>
                  </a:lnTo>
                  <a:lnTo>
                    <a:pt x="2330" y="517"/>
                  </a:lnTo>
                  <a:lnTo>
                    <a:pt x="2331" y="478"/>
                  </a:lnTo>
                  <a:lnTo>
                    <a:pt x="2331" y="475"/>
                  </a:lnTo>
                  <a:lnTo>
                    <a:pt x="2331" y="522"/>
                  </a:lnTo>
                  <a:lnTo>
                    <a:pt x="2332" y="535"/>
                  </a:lnTo>
                  <a:lnTo>
                    <a:pt x="2333" y="516"/>
                  </a:lnTo>
                  <a:lnTo>
                    <a:pt x="2333" y="500"/>
                  </a:lnTo>
                  <a:lnTo>
                    <a:pt x="2333" y="477"/>
                  </a:lnTo>
                  <a:lnTo>
                    <a:pt x="2334" y="488"/>
                  </a:lnTo>
                  <a:lnTo>
                    <a:pt x="2335" y="524"/>
                  </a:lnTo>
                  <a:lnTo>
                    <a:pt x="2335" y="522"/>
                  </a:lnTo>
                  <a:lnTo>
                    <a:pt x="2335" y="510"/>
                  </a:lnTo>
                  <a:lnTo>
                    <a:pt x="2336" y="502"/>
                  </a:lnTo>
                  <a:lnTo>
                    <a:pt x="2337" y="489"/>
                  </a:lnTo>
                  <a:lnTo>
                    <a:pt x="2337" y="498"/>
                  </a:lnTo>
                  <a:lnTo>
                    <a:pt x="2337" y="517"/>
                  </a:lnTo>
                  <a:lnTo>
                    <a:pt x="2338" y="516"/>
                  </a:lnTo>
                  <a:lnTo>
                    <a:pt x="2339" y="510"/>
                  </a:lnTo>
                  <a:lnTo>
                    <a:pt x="2339" y="499"/>
                  </a:lnTo>
                  <a:lnTo>
                    <a:pt x="2339" y="492"/>
                  </a:lnTo>
                  <a:lnTo>
                    <a:pt x="2340" y="516"/>
                  </a:lnTo>
                  <a:lnTo>
                    <a:pt x="2341" y="503"/>
                  </a:lnTo>
                  <a:lnTo>
                    <a:pt x="2341" y="468"/>
                  </a:lnTo>
                  <a:lnTo>
                    <a:pt x="2341" y="534"/>
                  </a:lnTo>
                  <a:lnTo>
                    <a:pt x="2342" y="570"/>
                  </a:lnTo>
                  <a:lnTo>
                    <a:pt x="2343" y="472"/>
                  </a:lnTo>
                  <a:lnTo>
                    <a:pt x="2343" y="448"/>
                  </a:lnTo>
                  <a:lnTo>
                    <a:pt x="2343" y="524"/>
                  </a:lnTo>
                  <a:lnTo>
                    <a:pt x="2344" y="525"/>
                  </a:lnTo>
                  <a:lnTo>
                    <a:pt x="2345" y="496"/>
                  </a:lnTo>
                  <a:lnTo>
                    <a:pt x="2345" y="518"/>
                  </a:lnTo>
                  <a:lnTo>
                    <a:pt x="2345" y="521"/>
                  </a:lnTo>
                  <a:lnTo>
                    <a:pt x="2346" y="480"/>
                  </a:lnTo>
                  <a:lnTo>
                    <a:pt x="2346" y="487"/>
                  </a:lnTo>
                  <a:lnTo>
                    <a:pt x="2347" y="530"/>
                  </a:lnTo>
                  <a:lnTo>
                    <a:pt x="2347" y="509"/>
                  </a:lnTo>
                  <a:lnTo>
                    <a:pt x="2348" y="488"/>
                  </a:lnTo>
                  <a:lnTo>
                    <a:pt x="2348" y="524"/>
                  </a:lnTo>
                  <a:lnTo>
                    <a:pt x="2349" y="520"/>
                  </a:lnTo>
                  <a:lnTo>
                    <a:pt x="2349" y="484"/>
                  </a:lnTo>
                  <a:lnTo>
                    <a:pt x="2350" y="478"/>
                  </a:lnTo>
                  <a:lnTo>
                    <a:pt x="2350" y="504"/>
                  </a:lnTo>
                  <a:lnTo>
                    <a:pt x="2351" y="545"/>
                  </a:lnTo>
                  <a:lnTo>
                    <a:pt x="2351" y="528"/>
                  </a:lnTo>
                  <a:lnTo>
                    <a:pt x="2352" y="476"/>
                  </a:lnTo>
                  <a:lnTo>
                    <a:pt x="2352" y="487"/>
                  </a:lnTo>
                  <a:lnTo>
                    <a:pt x="2353" y="512"/>
                  </a:lnTo>
                  <a:lnTo>
                    <a:pt x="2353" y="506"/>
                  </a:lnTo>
                  <a:lnTo>
                    <a:pt x="2354" y="511"/>
                  </a:lnTo>
                  <a:lnTo>
                    <a:pt x="2354" y="515"/>
                  </a:lnTo>
                  <a:lnTo>
                    <a:pt x="2355" y="501"/>
                  </a:lnTo>
                  <a:lnTo>
                    <a:pt x="2355" y="496"/>
                  </a:lnTo>
                  <a:lnTo>
                    <a:pt x="2356" y="508"/>
                  </a:lnTo>
                  <a:lnTo>
                    <a:pt x="2356" y="508"/>
                  </a:lnTo>
                  <a:lnTo>
                    <a:pt x="2357" y="496"/>
                  </a:lnTo>
                  <a:lnTo>
                    <a:pt x="2357" y="508"/>
                  </a:lnTo>
                  <a:lnTo>
                    <a:pt x="2358" y="524"/>
                  </a:lnTo>
                  <a:lnTo>
                    <a:pt x="2358" y="507"/>
                  </a:lnTo>
                  <a:lnTo>
                    <a:pt x="2359" y="491"/>
                  </a:lnTo>
                  <a:lnTo>
                    <a:pt x="2359" y="487"/>
                  </a:lnTo>
                  <a:lnTo>
                    <a:pt x="2360" y="491"/>
                  </a:lnTo>
                  <a:lnTo>
                    <a:pt x="2360" y="537"/>
                  </a:lnTo>
                  <a:lnTo>
                    <a:pt x="2361" y="551"/>
                  </a:lnTo>
                  <a:lnTo>
                    <a:pt x="2361" y="480"/>
                  </a:lnTo>
                  <a:lnTo>
                    <a:pt x="2362" y="458"/>
                  </a:lnTo>
                  <a:lnTo>
                    <a:pt x="2362" y="512"/>
                  </a:lnTo>
                  <a:lnTo>
                    <a:pt x="2363" y="529"/>
                  </a:lnTo>
                  <a:lnTo>
                    <a:pt x="2363" y="505"/>
                  </a:lnTo>
                  <a:lnTo>
                    <a:pt x="2364" y="506"/>
                  </a:lnTo>
                  <a:lnTo>
                    <a:pt x="2364" y="513"/>
                  </a:lnTo>
                  <a:lnTo>
                    <a:pt x="2365" y="489"/>
                  </a:lnTo>
                  <a:lnTo>
                    <a:pt x="2365" y="494"/>
                  </a:lnTo>
                  <a:lnTo>
                    <a:pt x="2366" y="518"/>
                  </a:lnTo>
                  <a:lnTo>
                    <a:pt x="2366" y="500"/>
                  </a:lnTo>
                  <a:lnTo>
                    <a:pt x="2367" y="515"/>
                  </a:lnTo>
                  <a:lnTo>
                    <a:pt x="2367" y="538"/>
                  </a:lnTo>
                  <a:lnTo>
                    <a:pt x="2368" y="482"/>
                  </a:lnTo>
                  <a:lnTo>
                    <a:pt x="2368" y="460"/>
                  </a:lnTo>
                  <a:lnTo>
                    <a:pt x="2369" y="514"/>
                  </a:lnTo>
                  <a:lnTo>
                    <a:pt x="2369" y="528"/>
                  </a:lnTo>
                  <a:lnTo>
                    <a:pt x="2370" y="516"/>
                  </a:lnTo>
                  <a:lnTo>
                    <a:pt x="2370" y="525"/>
                  </a:lnTo>
                  <a:lnTo>
                    <a:pt x="2371" y="498"/>
                  </a:lnTo>
                  <a:lnTo>
                    <a:pt x="2371" y="454"/>
                  </a:lnTo>
                  <a:lnTo>
                    <a:pt x="2372" y="497"/>
                  </a:lnTo>
                  <a:lnTo>
                    <a:pt x="2372" y="559"/>
                  </a:lnTo>
                  <a:lnTo>
                    <a:pt x="2373" y="515"/>
                  </a:lnTo>
                  <a:lnTo>
                    <a:pt x="2373" y="468"/>
                  </a:lnTo>
                  <a:lnTo>
                    <a:pt x="2374" y="508"/>
                  </a:lnTo>
                  <a:lnTo>
                    <a:pt x="2374" y="522"/>
                  </a:lnTo>
                  <a:lnTo>
                    <a:pt x="2375" y="491"/>
                  </a:lnTo>
                  <a:lnTo>
                    <a:pt x="2375" y="498"/>
                  </a:lnTo>
                  <a:lnTo>
                    <a:pt x="2376" y="521"/>
                  </a:lnTo>
                  <a:lnTo>
                    <a:pt x="2376" y="520"/>
                  </a:lnTo>
                  <a:lnTo>
                    <a:pt x="2377" y="502"/>
                  </a:lnTo>
                  <a:lnTo>
                    <a:pt x="2377" y="484"/>
                  </a:lnTo>
                  <a:lnTo>
                    <a:pt x="2378" y="498"/>
                  </a:lnTo>
                  <a:lnTo>
                    <a:pt x="2378" y="521"/>
                  </a:lnTo>
                  <a:lnTo>
                    <a:pt x="2379" y="510"/>
                  </a:lnTo>
                  <a:lnTo>
                    <a:pt x="2379" y="497"/>
                  </a:lnTo>
                  <a:lnTo>
                    <a:pt x="2380" y="513"/>
                  </a:lnTo>
                  <a:lnTo>
                    <a:pt x="2380" y="520"/>
                  </a:lnTo>
                  <a:lnTo>
                    <a:pt x="2381" y="498"/>
                  </a:lnTo>
                  <a:lnTo>
                    <a:pt x="2381" y="481"/>
                  </a:lnTo>
                  <a:lnTo>
                    <a:pt x="2382" y="496"/>
                  </a:lnTo>
                  <a:lnTo>
                    <a:pt x="2382" y="524"/>
                  </a:lnTo>
                  <a:lnTo>
                    <a:pt x="2383" y="532"/>
                  </a:lnTo>
                  <a:lnTo>
                    <a:pt x="2383" y="503"/>
                  </a:lnTo>
                  <a:lnTo>
                    <a:pt x="2383" y="475"/>
                  </a:lnTo>
                  <a:lnTo>
                    <a:pt x="2384" y="496"/>
                  </a:lnTo>
                  <a:lnTo>
                    <a:pt x="2385" y="522"/>
                  </a:lnTo>
                  <a:lnTo>
                    <a:pt x="2385" y="509"/>
                  </a:lnTo>
                  <a:lnTo>
                    <a:pt x="2385" y="508"/>
                  </a:lnTo>
                  <a:lnTo>
                    <a:pt x="2386" y="524"/>
                  </a:lnTo>
                  <a:lnTo>
                    <a:pt x="2387" y="495"/>
                  </a:lnTo>
                  <a:lnTo>
                    <a:pt x="2387" y="475"/>
                  </a:lnTo>
                  <a:lnTo>
                    <a:pt x="2387" y="502"/>
                  </a:lnTo>
                  <a:lnTo>
                    <a:pt x="2388" y="516"/>
                  </a:lnTo>
                  <a:lnTo>
                    <a:pt x="2389" y="523"/>
                  </a:lnTo>
                  <a:lnTo>
                    <a:pt x="2389" y="530"/>
                  </a:lnTo>
                  <a:lnTo>
                    <a:pt x="2389" y="491"/>
                  </a:lnTo>
                  <a:lnTo>
                    <a:pt x="2390" y="469"/>
                  </a:lnTo>
                  <a:lnTo>
                    <a:pt x="2391" y="502"/>
                  </a:lnTo>
                  <a:lnTo>
                    <a:pt x="2391" y="522"/>
                  </a:lnTo>
                  <a:lnTo>
                    <a:pt x="2391" y="528"/>
                  </a:lnTo>
                  <a:lnTo>
                    <a:pt x="2392" y="506"/>
                  </a:lnTo>
                  <a:lnTo>
                    <a:pt x="2393" y="474"/>
                  </a:lnTo>
                  <a:lnTo>
                    <a:pt x="2393" y="507"/>
                  </a:lnTo>
                  <a:lnTo>
                    <a:pt x="2393" y="529"/>
                  </a:lnTo>
                  <a:lnTo>
                    <a:pt x="2394" y="492"/>
                  </a:lnTo>
                  <a:lnTo>
                    <a:pt x="2395" y="493"/>
                  </a:lnTo>
                  <a:lnTo>
                    <a:pt x="2395" y="519"/>
                  </a:lnTo>
                  <a:lnTo>
                    <a:pt x="2395" y="520"/>
                  </a:lnTo>
                  <a:lnTo>
                    <a:pt x="2396" y="504"/>
                  </a:lnTo>
                  <a:lnTo>
                    <a:pt x="2397" y="478"/>
                  </a:lnTo>
                  <a:lnTo>
                    <a:pt x="2397" y="491"/>
                  </a:lnTo>
                  <a:lnTo>
                    <a:pt x="2397" y="532"/>
                  </a:lnTo>
                  <a:lnTo>
                    <a:pt x="2398" y="529"/>
                  </a:lnTo>
                  <a:lnTo>
                    <a:pt x="2399" y="489"/>
                  </a:lnTo>
                  <a:lnTo>
                    <a:pt x="2399" y="476"/>
                  </a:lnTo>
                  <a:lnTo>
                    <a:pt x="2399" y="517"/>
                  </a:lnTo>
                  <a:lnTo>
                    <a:pt x="2400" y="545"/>
                  </a:lnTo>
                  <a:lnTo>
                    <a:pt x="2401" y="494"/>
                  </a:lnTo>
                  <a:lnTo>
                    <a:pt x="2401" y="457"/>
                  </a:lnTo>
                  <a:lnTo>
                    <a:pt x="2401" y="510"/>
                  </a:lnTo>
                  <a:lnTo>
                    <a:pt x="2402" y="552"/>
                  </a:lnTo>
                  <a:lnTo>
                    <a:pt x="2403" y="502"/>
                  </a:lnTo>
                  <a:lnTo>
                    <a:pt x="2403" y="468"/>
                  </a:lnTo>
                  <a:lnTo>
                    <a:pt x="2403" y="526"/>
                  </a:lnTo>
                  <a:lnTo>
                    <a:pt x="2404" y="524"/>
                  </a:lnTo>
                  <a:lnTo>
                    <a:pt x="2405" y="460"/>
                  </a:lnTo>
                  <a:lnTo>
                    <a:pt x="2405" y="515"/>
                  </a:lnTo>
                  <a:lnTo>
                    <a:pt x="2405" y="556"/>
                  </a:lnTo>
                  <a:lnTo>
                    <a:pt x="2406" y="469"/>
                  </a:lnTo>
                  <a:lnTo>
                    <a:pt x="2407" y="474"/>
                  </a:lnTo>
                  <a:lnTo>
                    <a:pt x="2407" y="542"/>
                  </a:lnTo>
                  <a:lnTo>
                    <a:pt x="2407" y="509"/>
                  </a:lnTo>
                  <a:lnTo>
                    <a:pt x="2408" y="511"/>
                  </a:lnTo>
                  <a:lnTo>
                    <a:pt x="2408" y="532"/>
                  </a:lnTo>
                  <a:lnTo>
                    <a:pt x="2409" y="441"/>
                  </a:lnTo>
                  <a:lnTo>
                    <a:pt x="2409" y="454"/>
                  </a:lnTo>
                  <a:lnTo>
                    <a:pt x="2410" y="590"/>
                  </a:lnTo>
                  <a:lnTo>
                    <a:pt x="2410" y="543"/>
                  </a:lnTo>
                  <a:lnTo>
                    <a:pt x="2411" y="446"/>
                  </a:lnTo>
                  <a:lnTo>
                    <a:pt x="2411" y="516"/>
                  </a:lnTo>
                  <a:lnTo>
                    <a:pt x="2412" y="530"/>
                  </a:lnTo>
                  <a:lnTo>
                    <a:pt x="2412" y="472"/>
                  </a:lnTo>
                  <a:lnTo>
                    <a:pt x="2413" y="514"/>
                  </a:lnTo>
                  <a:lnTo>
                    <a:pt x="2414" y="513"/>
                  </a:lnTo>
                  <a:lnTo>
                    <a:pt x="2414" y="473"/>
                  </a:lnTo>
                  <a:lnTo>
                    <a:pt x="2414" y="532"/>
                  </a:lnTo>
                  <a:lnTo>
                    <a:pt x="2415" y="526"/>
                  </a:lnTo>
                  <a:lnTo>
                    <a:pt x="2416" y="464"/>
                  </a:lnTo>
                  <a:lnTo>
                    <a:pt x="2416" y="524"/>
                  </a:lnTo>
                  <a:lnTo>
                    <a:pt x="2416" y="544"/>
                  </a:lnTo>
                  <a:lnTo>
                    <a:pt x="2417" y="461"/>
                  </a:lnTo>
                  <a:lnTo>
                    <a:pt x="2418" y="478"/>
                  </a:lnTo>
                  <a:lnTo>
                    <a:pt x="2418" y="531"/>
                  </a:lnTo>
                  <a:lnTo>
                    <a:pt x="2418" y="523"/>
                  </a:lnTo>
                  <a:lnTo>
                    <a:pt x="2419" y="520"/>
                  </a:lnTo>
                  <a:lnTo>
                    <a:pt x="2420" y="484"/>
                  </a:lnTo>
                  <a:lnTo>
                    <a:pt x="2420" y="464"/>
                  </a:lnTo>
                  <a:lnTo>
                    <a:pt x="2420" y="538"/>
                  </a:lnTo>
                  <a:lnTo>
                    <a:pt x="2421" y="549"/>
                  </a:lnTo>
                  <a:lnTo>
                    <a:pt x="2422" y="476"/>
                  </a:lnTo>
                  <a:lnTo>
                    <a:pt x="2422" y="475"/>
                  </a:lnTo>
                  <a:lnTo>
                    <a:pt x="2422" y="507"/>
                  </a:lnTo>
                  <a:lnTo>
                    <a:pt x="2423" y="506"/>
                  </a:lnTo>
                  <a:lnTo>
                    <a:pt x="2424" y="538"/>
                  </a:lnTo>
                  <a:lnTo>
                    <a:pt x="2424" y="529"/>
                  </a:lnTo>
                  <a:lnTo>
                    <a:pt x="2424" y="458"/>
                  </a:lnTo>
                  <a:lnTo>
                    <a:pt x="2425" y="486"/>
                  </a:lnTo>
                  <a:lnTo>
                    <a:pt x="2426" y="544"/>
                  </a:lnTo>
                  <a:lnTo>
                    <a:pt x="2426" y="505"/>
                  </a:lnTo>
                  <a:lnTo>
                    <a:pt x="2426" y="486"/>
                  </a:lnTo>
                  <a:lnTo>
                    <a:pt x="2427" y="509"/>
                  </a:lnTo>
                  <a:lnTo>
                    <a:pt x="2428" y="504"/>
                  </a:lnTo>
                  <a:lnTo>
                    <a:pt x="2428" y="520"/>
                  </a:lnTo>
                  <a:lnTo>
                    <a:pt x="2428" y="519"/>
                  </a:lnTo>
                  <a:lnTo>
                    <a:pt x="2429" y="469"/>
                  </a:lnTo>
                  <a:lnTo>
                    <a:pt x="2430" y="493"/>
                  </a:lnTo>
                  <a:lnTo>
                    <a:pt x="2430" y="547"/>
                  </a:lnTo>
                  <a:lnTo>
                    <a:pt x="2430" y="507"/>
                  </a:lnTo>
                  <a:lnTo>
                    <a:pt x="2431" y="474"/>
                  </a:lnTo>
                  <a:lnTo>
                    <a:pt x="2432" y="511"/>
                  </a:lnTo>
                  <a:lnTo>
                    <a:pt x="2432" y="523"/>
                  </a:lnTo>
                  <a:lnTo>
                    <a:pt x="2432" y="499"/>
                  </a:lnTo>
                  <a:lnTo>
                    <a:pt x="2433" y="504"/>
                  </a:lnTo>
                  <a:lnTo>
                    <a:pt x="2433" y="515"/>
                  </a:lnTo>
                  <a:lnTo>
                    <a:pt x="2434" y="490"/>
                  </a:lnTo>
                  <a:lnTo>
                    <a:pt x="2434" y="482"/>
                  </a:lnTo>
                  <a:lnTo>
                    <a:pt x="2435" y="527"/>
                  </a:lnTo>
                  <a:lnTo>
                    <a:pt x="2435" y="532"/>
                  </a:lnTo>
                  <a:lnTo>
                    <a:pt x="2436" y="486"/>
                  </a:lnTo>
                  <a:lnTo>
                    <a:pt x="2436" y="495"/>
                  </a:lnTo>
                  <a:lnTo>
                    <a:pt x="2437" y="524"/>
                  </a:lnTo>
                  <a:lnTo>
                    <a:pt x="2437" y="498"/>
                  </a:lnTo>
                  <a:lnTo>
                    <a:pt x="2438" y="486"/>
                  </a:lnTo>
                  <a:lnTo>
                    <a:pt x="2438" y="510"/>
                  </a:lnTo>
                  <a:lnTo>
                    <a:pt x="2439" y="517"/>
                  </a:lnTo>
                  <a:lnTo>
                    <a:pt x="2439" y="513"/>
                  </a:lnTo>
                  <a:lnTo>
                    <a:pt x="2440" y="506"/>
                  </a:lnTo>
                  <a:lnTo>
                    <a:pt x="2440" y="490"/>
                  </a:lnTo>
                  <a:lnTo>
                    <a:pt x="2441" y="501"/>
                  </a:lnTo>
                  <a:lnTo>
                    <a:pt x="2441" y="518"/>
                  </a:lnTo>
                  <a:lnTo>
                    <a:pt x="2442" y="507"/>
                  </a:lnTo>
                  <a:lnTo>
                    <a:pt x="2442" y="500"/>
                  </a:lnTo>
                  <a:lnTo>
                    <a:pt x="2443" y="509"/>
                  </a:lnTo>
                  <a:lnTo>
                    <a:pt x="2443" y="507"/>
                  </a:lnTo>
                  <a:lnTo>
                    <a:pt x="2444" y="496"/>
                  </a:lnTo>
                  <a:lnTo>
                    <a:pt x="2444" y="499"/>
                  </a:lnTo>
                  <a:lnTo>
                    <a:pt x="2445" y="524"/>
                  </a:lnTo>
                  <a:lnTo>
                    <a:pt x="2445" y="530"/>
                  </a:lnTo>
                  <a:lnTo>
                    <a:pt x="2446" y="472"/>
                  </a:lnTo>
                  <a:lnTo>
                    <a:pt x="2446" y="456"/>
                  </a:lnTo>
                  <a:lnTo>
                    <a:pt x="2447" y="555"/>
                  </a:lnTo>
                  <a:lnTo>
                    <a:pt x="2447" y="554"/>
                  </a:lnTo>
                  <a:lnTo>
                    <a:pt x="2448" y="443"/>
                  </a:lnTo>
                  <a:lnTo>
                    <a:pt x="2448" y="488"/>
                  </a:lnTo>
                  <a:lnTo>
                    <a:pt x="2449" y="566"/>
                  </a:lnTo>
                  <a:lnTo>
                    <a:pt x="2449" y="496"/>
                  </a:lnTo>
                  <a:lnTo>
                    <a:pt x="2450" y="469"/>
                  </a:lnTo>
                  <a:lnTo>
                    <a:pt x="2450" y="513"/>
                  </a:lnTo>
                  <a:lnTo>
                    <a:pt x="2451" y="510"/>
                  </a:lnTo>
                  <a:lnTo>
                    <a:pt x="2451" y="518"/>
                  </a:lnTo>
                  <a:lnTo>
                    <a:pt x="2452" y="515"/>
                  </a:lnTo>
                  <a:lnTo>
                    <a:pt x="2452" y="473"/>
                  </a:lnTo>
                  <a:lnTo>
                    <a:pt x="2453" y="505"/>
                  </a:lnTo>
                  <a:lnTo>
                    <a:pt x="2453" y="546"/>
                  </a:lnTo>
                  <a:lnTo>
                    <a:pt x="2454" y="491"/>
                  </a:lnTo>
                  <a:lnTo>
                    <a:pt x="2454" y="473"/>
                  </a:lnTo>
                  <a:lnTo>
                    <a:pt x="2455" y="523"/>
                  </a:lnTo>
                  <a:lnTo>
                    <a:pt x="2455" y="509"/>
                  </a:lnTo>
                  <a:lnTo>
                    <a:pt x="2456" y="497"/>
                  </a:lnTo>
                  <a:lnTo>
                    <a:pt x="2456" y="532"/>
                  </a:lnTo>
                  <a:lnTo>
                    <a:pt x="2457" y="496"/>
                  </a:lnTo>
                  <a:lnTo>
                    <a:pt x="2457" y="475"/>
                  </a:lnTo>
                  <a:lnTo>
                    <a:pt x="2458" y="530"/>
                  </a:lnTo>
                  <a:lnTo>
                    <a:pt x="2458" y="510"/>
                  </a:lnTo>
                  <a:lnTo>
                    <a:pt x="2459" y="476"/>
                  </a:lnTo>
                  <a:lnTo>
                    <a:pt x="2459" y="522"/>
                  </a:lnTo>
                  <a:lnTo>
                    <a:pt x="2460" y="521"/>
                  </a:lnTo>
                  <a:lnTo>
                    <a:pt x="2460" y="488"/>
                  </a:lnTo>
                  <a:lnTo>
                    <a:pt x="2461" y="512"/>
                  </a:lnTo>
                  <a:lnTo>
                    <a:pt x="2461" y="522"/>
                  </a:lnTo>
                  <a:lnTo>
                    <a:pt x="2462" y="495"/>
                  </a:lnTo>
                  <a:lnTo>
                    <a:pt x="2462" y="480"/>
                  </a:lnTo>
                  <a:lnTo>
                    <a:pt x="2463" y="500"/>
                  </a:lnTo>
                  <a:lnTo>
                    <a:pt x="2463" y="539"/>
                  </a:lnTo>
                  <a:lnTo>
                    <a:pt x="2464" y="525"/>
                  </a:lnTo>
                  <a:lnTo>
                    <a:pt x="2464" y="471"/>
                  </a:lnTo>
                  <a:lnTo>
                    <a:pt x="2465" y="484"/>
                  </a:lnTo>
                  <a:lnTo>
                    <a:pt x="2465" y="532"/>
                  </a:lnTo>
                  <a:lnTo>
                    <a:pt x="2466" y="520"/>
                  </a:lnTo>
                  <a:lnTo>
                    <a:pt x="2466" y="488"/>
                  </a:lnTo>
                  <a:lnTo>
                    <a:pt x="2467" y="496"/>
                  </a:lnTo>
                  <a:lnTo>
                    <a:pt x="2467" y="514"/>
                  </a:lnTo>
                  <a:lnTo>
                    <a:pt x="2468" y="505"/>
                  </a:lnTo>
                  <a:lnTo>
                    <a:pt x="2468" y="501"/>
                  </a:lnTo>
                  <a:lnTo>
                    <a:pt x="2469" y="524"/>
                  </a:lnTo>
                  <a:lnTo>
                    <a:pt x="2469" y="512"/>
                  </a:lnTo>
                  <a:lnTo>
                    <a:pt x="2470" y="477"/>
                  </a:lnTo>
                  <a:lnTo>
                    <a:pt x="2470" y="494"/>
                  </a:lnTo>
                  <a:lnTo>
                    <a:pt x="2470" y="526"/>
                  </a:lnTo>
                  <a:lnTo>
                    <a:pt x="2471" y="515"/>
                  </a:lnTo>
                  <a:lnTo>
                    <a:pt x="2472" y="489"/>
                  </a:lnTo>
                  <a:lnTo>
                    <a:pt x="2472" y="493"/>
                  </a:lnTo>
                  <a:lnTo>
                    <a:pt x="2472" y="527"/>
                  </a:lnTo>
                  <a:lnTo>
                    <a:pt x="2473" y="534"/>
                  </a:lnTo>
                  <a:lnTo>
                    <a:pt x="2474" y="488"/>
                  </a:lnTo>
                  <a:lnTo>
                    <a:pt x="2474" y="459"/>
                  </a:lnTo>
                  <a:lnTo>
                    <a:pt x="2474" y="500"/>
                  </a:lnTo>
                  <a:lnTo>
                    <a:pt x="2475" y="555"/>
                  </a:lnTo>
                  <a:lnTo>
                    <a:pt x="2476" y="532"/>
                  </a:lnTo>
                  <a:lnTo>
                    <a:pt x="2476" y="462"/>
                  </a:lnTo>
                  <a:lnTo>
                    <a:pt x="2476" y="472"/>
                  </a:lnTo>
                  <a:lnTo>
                    <a:pt x="2477" y="539"/>
                  </a:lnTo>
                  <a:lnTo>
                    <a:pt x="2478" y="532"/>
                  </a:lnTo>
                  <a:lnTo>
                    <a:pt x="2478" y="486"/>
                  </a:lnTo>
                  <a:lnTo>
                    <a:pt x="2478" y="488"/>
                  </a:lnTo>
                  <a:lnTo>
                    <a:pt x="2479" y="511"/>
                  </a:lnTo>
                  <a:lnTo>
                    <a:pt x="2480" y="509"/>
                  </a:lnTo>
                  <a:lnTo>
                    <a:pt x="2480" y="506"/>
                  </a:lnTo>
                  <a:lnTo>
                    <a:pt x="2480" y="512"/>
                  </a:lnTo>
                  <a:lnTo>
                    <a:pt x="2481" y="509"/>
                  </a:lnTo>
                  <a:lnTo>
                    <a:pt x="2482" y="506"/>
                  </a:lnTo>
                  <a:lnTo>
                    <a:pt x="2482" y="498"/>
                  </a:lnTo>
                  <a:lnTo>
                    <a:pt x="2482" y="486"/>
                  </a:lnTo>
                  <a:lnTo>
                    <a:pt x="2483" y="507"/>
                  </a:lnTo>
                  <a:lnTo>
                    <a:pt x="2484" y="532"/>
                  </a:lnTo>
                  <a:lnTo>
                    <a:pt x="2484" y="510"/>
                  </a:lnTo>
                  <a:lnTo>
                    <a:pt x="2484" y="482"/>
                  </a:lnTo>
                  <a:lnTo>
                    <a:pt x="2485" y="500"/>
                  </a:lnTo>
                  <a:lnTo>
                    <a:pt x="2486" y="530"/>
                  </a:lnTo>
                  <a:lnTo>
                    <a:pt x="2486" y="516"/>
                  </a:lnTo>
                  <a:lnTo>
                    <a:pt x="2486" y="484"/>
                  </a:lnTo>
                  <a:lnTo>
                    <a:pt x="2487" y="479"/>
                  </a:lnTo>
                  <a:lnTo>
                    <a:pt x="2488" y="510"/>
                  </a:lnTo>
                  <a:lnTo>
                    <a:pt x="2488" y="545"/>
                  </a:lnTo>
                  <a:lnTo>
                    <a:pt x="2488" y="523"/>
                  </a:lnTo>
                  <a:lnTo>
                    <a:pt x="2489" y="467"/>
                  </a:lnTo>
                  <a:lnTo>
                    <a:pt x="2490" y="477"/>
                  </a:lnTo>
                  <a:lnTo>
                    <a:pt x="2490" y="534"/>
                  </a:lnTo>
                  <a:lnTo>
                    <a:pt x="2490" y="531"/>
                  </a:lnTo>
                  <a:lnTo>
                    <a:pt x="2491" y="483"/>
                  </a:lnTo>
                  <a:lnTo>
                    <a:pt x="2492" y="485"/>
                  </a:lnTo>
                  <a:lnTo>
                    <a:pt x="2492" y="523"/>
                  </a:lnTo>
                  <a:lnTo>
                    <a:pt x="2492" y="521"/>
                  </a:lnTo>
                  <a:lnTo>
                    <a:pt x="2493" y="490"/>
                  </a:lnTo>
                  <a:lnTo>
                    <a:pt x="2494" y="503"/>
                  </a:lnTo>
                  <a:lnTo>
                    <a:pt x="2494" y="524"/>
                  </a:lnTo>
                  <a:lnTo>
                    <a:pt x="2494" y="486"/>
                  </a:lnTo>
                  <a:lnTo>
                    <a:pt x="2495" y="481"/>
                  </a:lnTo>
                  <a:lnTo>
                    <a:pt x="2495" y="539"/>
                  </a:lnTo>
                  <a:lnTo>
                    <a:pt x="2496" y="517"/>
                  </a:lnTo>
                  <a:lnTo>
                    <a:pt x="2496" y="467"/>
                  </a:lnTo>
                  <a:lnTo>
                    <a:pt x="2497" y="524"/>
                  </a:lnTo>
                  <a:lnTo>
                    <a:pt x="2497" y="543"/>
                  </a:lnTo>
                  <a:lnTo>
                    <a:pt x="2498" y="473"/>
                  </a:lnTo>
                  <a:lnTo>
                    <a:pt x="2498" y="476"/>
                  </a:lnTo>
                  <a:lnTo>
                    <a:pt x="2499" y="526"/>
                  </a:lnTo>
                  <a:lnTo>
                    <a:pt x="2499" y="520"/>
                  </a:lnTo>
                  <a:lnTo>
                    <a:pt x="2500" y="503"/>
                  </a:lnTo>
                  <a:lnTo>
                    <a:pt x="2500" y="499"/>
                  </a:lnTo>
                  <a:lnTo>
                    <a:pt x="2501" y="499"/>
                  </a:lnTo>
                  <a:lnTo>
                    <a:pt x="2501" y="512"/>
                  </a:lnTo>
                  <a:lnTo>
                    <a:pt x="2502" y="511"/>
                  </a:lnTo>
                  <a:lnTo>
                    <a:pt x="2502" y="496"/>
                  </a:lnTo>
                  <a:lnTo>
                    <a:pt x="2503" y="504"/>
                  </a:lnTo>
                  <a:lnTo>
                    <a:pt x="2503" y="518"/>
                  </a:lnTo>
                  <a:lnTo>
                    <a:pt x="2504" y="499"/>
                  </a:lnTo>
                  <a:lnTo>
                    <a:pt x="2504" y="488"/>
                  </a:lnTo>
                  <a:lnTo>
                    <a:pt x="2505" y="525"/>
                  </a:lnTo>
                  <a:lnTo>
                    <a:pt x="2505" y="525"/>
                  </a:lnTo>
                  <a:lnTo>
                    <a:pt x="2506" y="476"/>
                  </a:lnTo>
                  <a:lnTo>
                    <a:pt x="2506" y="503"/>
                  </a:lnTo>
                  <a:lnTo>
                    <a:pt x="2507" y="546"/>
                  </a:lnTo>
                  <a:lnTo>
                    <a:pt x="2507" y="471"/>
                  </a:lnTo>
                  <a:lnTo>
                    <a:pt x="2508" y="430"/>
                  </a:lnTo>
                  <a:lnTo>
                    <a:pt x="2508" y="558"/>
                  </a:lnTo>
                  <a:lnTo>
                    <a:pt x="2509" y="612"/>
                  </a:lnTo>
                  <a:lnTo>
                    <a:pt x="2509" y="473"/>
                  </a:lnTo>
                  <a:lnTo>
                    <a:pt x="2510" y="418"/>
                  </a:lnTo>
                  <a:lnTo>
                    <a:pt x="2510" y="512"/>
                  </a:lnTo>
                  <a:lnTo>
                    <a:pt x="2511" y="542"/>
                  </a:lnTo>
                  <a:lnTo>
                    <a:pt x="2511" y="511"/>
                  </a:lnTo>
                  <a:lnTo>
                    <a:pt x="2512" y="499"/>
                  </a:lnTo>
                  <a:lnTo>
                    <a:pt x="2512" y="491"/>
                  </a:lnTo>
                  <a:lnTo>
                    <a:pt x="2513" y="509"/>
                  </a:lnTo>
                  <a:lnTo>
                    <a:pt x="2513" y="525"/>
                  </a:lnTo>
                  <a:lnTo>
                    <a:pt x="2514" y="502"/>
                  </a:lnTo>
                  <a:lnTo>
                    <a:pt x="2514" y="488"/>
                  </a:lnTo>
                  <a:lnTo>
                    <a:pt x="2515" y="502"/>
                  </a:lnTo>
                  <a:lnTo>
                    <a:pt x="2515" y="526"/>
                  </a:lnTo>
                  <a:lnTo>
                    <a:pt x="2516" y="506"/>
                  </a:lnTo>
                  <a:lnTo>
                    <a:pt x="2516" y="467"/>
                  </a:lnTo>
                  <a:lnTo>
                    <a:pt x="2517" y="521"/>
                  </a:lnTo>
                  <a:lnTo>
                    <a:pt x="2517" y="561"/>
                  </a:lnTo>
                  <a:lnTo>
                    <a:pt x="2518" y="474"/>
                  </a:lnTo>
                  <a:lnTo>
                    <a:pt x="2518" y="459"/>
                  </a:lnTo>
                  <a:lnTo>
                    <a:pt x="2519" y="538"/>
                  </a:lnTo>
                  <a:lnTo>
                    <a:pt x="2519" y="528"/>
                  </a:lnTo>
                  <a:lnTo>
                    <a:pt x="2520" y="484"/>
                  </a:lnTo>
                  <a:lnTo>
                    <a:pt x="2520" y="493"/>
                  </a:lnTo>
                  <a:lnTo>
                    <a:pt x="2521" y="506"/>
                  </a:lnTo>
                  <a:lnTo>
                    <a:pt x="2521" y="516"/>
                  </a:lnTo>
                  <a:lnTo>
                    <a:pt x="2522" y="518"/>
                  </a:lnTo>
                  <a:lnTo>
                    <a:pt x="2522" y="502"/>
                  </a:lnTo>
                  <a:lnTo>
                    <a:pt x="2523" y="504"/>
                  </a:lnTo>
                  <a:lnTo>
                    <a:pt x="2523" y="506"/>
                  </a:lnTo>
                  <a:lnTo>
                    <a:pt x="2524" y="490"/>
                  </a:lnTo>
                  <a:lnTo>
                    <a:pt x="2524" y="504"/>
                  </a:lnTo>
                  <a:lnTo>
                    <a:pt x="2525" y="523"/>
                  </a:lnTo>
                  <a:lnTo>
                    <a:pt x="2525" y="506"/>
                  </a:lnTo>
                  <a:lnTo>
                    <a:pt x="2526" y="495"/>
                  </a:lnTo>
                  <a:lnTo>
                    <a:pt x="2526" y="504"/>
                  </a:lnTo>
                  <a:lnTo>
                    <a:pt x="2527" y="513"/>
                  </a:lnTo>
                  <a:lnTo>
                    <a:pt x="2527" y="509"/>
                  </a:lnTo>
                  <a:lnTo>
                    <a:pt x="2528" y="497"/>
                  </a:lnTo>
                  <a:lnTo>
                    <a:pt x="2528" y="500"/>
                  </a:lnTo>
                  <a:lnTo>
                    <a:pt x="2529" y="510"/>
                  </a:lnTo>
                  <a:lnTo>
                    <a:pt x="2529" y="514"/>
                  </a:lnTo>
                  <a:lnTo>
                    <a:pt x="2530" y="501"/>
                  </a:lnTo>
                  <a:lnTo>
                    <a:pt x="2530" y="495"/>
                  </a:lnTo>
                  <a:lnTo>
                    <a:pt x="2531" y="524"/>
                  </a:lnTo>
                  <a:lnTo>
                    <a:pt x="2531" y="515"/>
                  </a:lnTo>
                  <a:lnTo>
                    <a:pt x="2532" y="466"/>
                  </a:lnTo>
                  <a:lnTo>
                    <a:pt x="2532" y="503"/>
                  </a:lnTo>
                  <a:lnTo>
                    <a:pt x="2532" y="546"/>
                  </a:lnTo>
                  <a:lnTo>
                    <a:pt x="2533" y="497"/>
                  </a:lnTo>
                  <a:lnTo>
                    <a:pt x="2534" y="486"/>
                  </a:lnTo>
                  <a:lnTo>
                    <a:pt x="2534" y="518"/>
                  </a:lnTo>
                  <a:lnTo>
                    <a:pt x="2534" y="504"/>
                  </a:lnTo>
                  <a:lnTo>
                    <a:pt x="2535" y="501"/>
                  </a:lnTo>
                  <a:lnTo>
                    <a:pt x="2536" y="509"/>
                  </a:lnTo>
                  <a:lnTo>
                    <a:pt x="2536" y="499"/>
                  </a:lnTo>
                  <a:lnTo>
                    <a:pt x="2536" y="508"/>
                  </a:lnTo>
                  <a:lnTo>
                    <a:pt x="2537" y="507"/>
                  </a:lnTo>
                  <a:lnTo>
                    <a:pt x="2538" y="495"/>
                  </a:lnTo>
                  <a:lnTo>
                    <a:pt x="2538" y="518"/>
                  </a:lnTo>
                  <a:lnTo>
                    <a:pt x="2538" y="522"/>
                  </a:lnTo>
                  <a:lnTo>
                    <a:pt x="2539" y="480"/>
                  </a:lnTo>
                  <a:lnTo>
                    <a:pt x="2540" y="494"/>
                  </a:lnTo>
                  <a:lnTo>
                    <a:pt x="2540" y="533"/>
                  </a:lnTo>
                  <a:lnTo>
                    <a:pt x="2540" y="498"/>
                  </a:lnTo>
                  <a:lnTo>
                    <a:pt x="2541" y="484"/>
                  </a:lnTo>
                  <a:lnTo>
                    <a:pt x="2542" y="526"/>
                  </a:lnTo>
                  <a:lnTo>
                    <a:pt x="2542" y="516"/>
                  </a:lnTo>
                  <a:lnTo>
                    <a:pt x="2542" y="489"/>
                  </a:lnTo>
                  <a:lnTo>
                    <a:pt x="2543" y="508"/>
                  </a:lnTo>
                  <a:lnTo>
                    <a:pt x="2544" y="515"/>
                  </a:lnTo>
                  <a:lnTo>
                    <a:pt x="2544" y="495"/>
                  </a:lnTo>
                  <a:lnTo>
                    <a:pt x="2544" y="488"/>
                  </a:lnTo>
                  <a:lnTo>
                    <a:pt x="2545" y="511"/>
                  </a:lnTo>
                  <a:lnTo>
                    <a:pt x="2546" y="533"/>
                  </a:lnTo>
                  <a:lnTo>
                    <a:pt x="2546" y="506"/>
                  </a:lnTo>
                  <a:lnTo>
                    <a:pt x="2546" y="480"/>
                  </a:lnTo>
                  <a:lnTo>
                    <a:pt x="2547" y="508"/>
                  </a:lnTo>
                  <a:lnTo>
                    <a:pt x="2548" y="524"/>
                  </a:lnTo>
                  <a:lnTo>
                    <a:pt x="2548" y="495"/>
                  </a:lnTo>
                  <a:lnTo>
                    <a:pt x="2548" y="488"/>
                  </a:lnTo>
                  <a:lnTo>
                    <a:pt x="2549" y="520"/>
                  </a:lnTo>
                  <a:lnTo>
                    <a:pt x="2550" y="516"/>
                  </a:lnTo>
                  <a:lnTo>
                    <a:pt x="2550" y="495"/>
                  </a:lnTo>
                  <a:lnTo>
                    <a:pt x="2550" y="509"/>
                  </a:lnTo>
                  <a:lnTo>
                    <a:pt x="2551" y="498"/>
                  </a:lnTo>
                  <a:lnTo>
                    <a:pt x="2552" y="498"/>
                  </a:lnTo>
                  <a:lnTo>
                    <a:pt x="2552" y="535"/>
                  </a:lnTo>
                  <a:lnTo>
                    <a:pt x="2552" y="494"/>
                  </a:lnTo>
                  <a:lnTo>
                    <a:pt x="2553" y="464"/>
                  </a:lnTo>
                  <a:lnTo>
                    <a:pt x="2554" y="542"/>
                  </a:lnTo>
                  <a:lnTo>
                    <a:pt x="2554" y="540"/>
                  </a:lnTo>
                  <a:lnTo>
                    <a:pt x="2554" y="460"/>
                  </a:lnTo>
                  <a:lnTo>
                    <a:pt x="2555" y="498"/>
                  </a:lnTo>
                  <a:lnTo>
                    <a:pt x="2556" y="541"/>
                  </a:lnTo>
                  <a:lnTo>
                    <a:pt x="2556" y="491"/>
                  </a:lnTo>
                  <a:lnTo>
                    <a:pt x="2556" y="487"/>
                  </a:lnTo>
                  <a:lnTo>
                    <a:pt x="2557" y="512"/>
                  </a:lnTo>
                  <a:lnTo>
                    <a:pt x="2557" y="503"/>
                  </a:lnTo>
                  <a:lnTo>
                    <a:pt x="2558" y="522"/>
                  </a:lnTo>
                  <a:lnTo>
                    <a:pt x="2558" y="525"/>
                  </a:lnTo>
                  <a:lnTo>
                    <a:pt x="2559" y="478"/>
                  </a:lnTo>
                  <a:lnTo>
                    <a:pt x="2559" y="484"/>
                  </a:lnTo>
                  <a:lnTo>
                    <a:pt x="2560" y="536"/>
                  </a:lnTo>
                  <a:lnTo>
                    <a:pt x="2560" y="510"/>
                  </a:lnTo>
                  <a:lnTo>
                    <a:pt x="2561" y="462"/>
                  </a:lnTo>
                  <a:lnTo>
                    <a:pt x="2561" y="517"/>
                  </a:lnTo>
                  <a:lnTo>
                    <a:pt x="2562" y="563"/>
                  </a:lnTo>
                  <a:lnTo>
                    <a:pt x="2562" y="487"/>
                  </a:lnTo>
                  <a:lnTo>
                    <a:pt x="2563" y="447"/>
                  </a:lnTo>
                  <a:lnTo>
                    <a:pt x="2563" y="515"/>
                  </a:lnTo>
                  <a:lnTo>
                    <a:pt x="2564" y="554"/>
                  </a:lnTo>
                  <a:lnTo>
                    <a:pt x="2564" y="510"/>
                  </a:lnTo>
                  <a:lnTo>
                    <a:pt x="2565" y="470"/>
                  </a:lnTo>
                  <a:lnTo>
                    <a:pt x="2565" y="498"/>
                  </a:lnTo>
                  <a:lnTo>
                    <a:pt x="2566" y="523"/>
                  </a:lnTo>
                  <a:lnTo>
                    <a:pt x="2566" y="505"/>
                  </a:lnTo>
                  <a:lnTo>
                    <a:pt x="2567" y="520"/>
                  </a:lnTo>
                  <a:lnTo>
                    <a:pt x="2567" y="515"/>
                  </a:lnTo>
                  <a:lnTo>
                    <a:pt x="2568" y="459"/>
                  </a:lnTo>
                  <a:lnTo>
                    <a:pt x="2568" y="499"/>
                  </a:lnTo>
                  <a:lnTo>
                    <a:pt x="2569" y="555"/>
                  </a:lnTo>
                  <a:lnTo>
                    <a:pt x="2569" y="494"/>
                  </a:lnTo>
                  <a:lnTo>
                    <a:pt x="2570" y="478"/>
                  </a:lnTo>
                  <a:lnTo>
                    <a:pt x="2570" y="531"/>
                  </a:lnTo>
                  <a:lnTo>
                    <a:pt x="2571" y="513"/>
                  </a:lnTo>
                  <a:lnTo>
                    <a:pt x="2571" y="489"/>
                  </a:lnTo>
                  <a:lnTo>
                    <a:pt x="2572" y="501"/>
                  </a:lnTo>
                  <a:lnTo>
                    <a:pt x="2572" y="499"/>
                  </a:lnTo>
                  <a:lnTo>
                    <a:pt x="2573" y="516"/>
                  </a:lnTo>
                  <a:lnTo>
                    <a:pt x="2573" y="519"/>
                  </a:lnTo>
                  <a:lnTo>
                    <a:pt x="2574" y="489"/>
                  </a:lnTo>
                  <a:lnTo>
                    <a:pt x="2574" y="500"/>
                  </a:lnTo>
                  <a:lnTo>
                    <a:pt x="2575" y="517"/>
                  </a:lnTo>
                  <a:lnTo>
                    <a:pt x="2575" y="504"/>
                  </a:lnTo>
                  <a:lnTo>
                    <a:pt x="2576" y="505"/>
                  </a:lnTo>
                  <a:lnTo>
                    <a:pt x="2576" y="502"/>
                  </a:lnTo>
                  <a:lnTo>
                    <a:pt x="2577" y="496"/>
                  </a:lnTo>
                  <a:lnTo>
                    <a:pt x="2577" y="508"/>
                  </a:lnTo>
                  <a:lnTo>
                    <a:pt x="2578" y="513"/>
                  </a:lnTo>
                  <a:lnTo>
                    <a:pt x="2579" y="515"/>
                  </a:lnTo>
                  <a:lnTo>
                    <a:pt x="2579" y="506"/>
                  </a:lnTo>
                  <a:lnTo>
                    <a:pt x="2579" y="485"/>
                  </a:lnTo>
                  <a:lnTo>
                    <a:pt x="2580" y="506"/>
                  </a:lnTo>
                  <a:lnTo>
                    <a:pt x="2581" y="524"/>
                  </a:lnTo>
                  <a:lnTo>
                    <a:pt x="2581" y="489"/>
                  </a:lnTo>
                  <a:lnTo>
                    <a:pt x="2581" y="492"/>
                  </a:lnTo>
                  <a:lnTo>
                    <a:pt x="2582" y="534"/>
                  </a:lnTo>
                  <a:lnTo>
                    <a:pt x="2582" y="512"/>
                  </a:lnTo>
                  <a:lnTo>
                    <a:pt x="2583" y="478"/>
                  </a:lnTo>
                  <a:lnTo>
                    <a:pt x="2583" y="516"/>
                  </a:lnTo>
                  <a:lnTo>
                    <a:pt x="2584" y="524"/>
                  </a:lnTo>
                  <a:lnTo>
                    <a:pt x="2584" y="481"/>
                  </a:lnTo>
                  <a:lnTo>
                    <a:pt x="2585" y="499"/>
                  </a:lnTo>
                  <a:lnTo>
                    <a:pt x="2585" y="527"/>
                  </a:lnTo>
                  <a:lnTo>
                    <a:pt x="2586" y="495"/>
                  </a:lnTo>
                  <a:lnTo>
                    <a:pt x="2586" y="494"/>
                  </a:lnTo>
                  <a:lnTo>
                    <a:pt x="2587" y="531"/>
                  </a:lnTo>
                  <a:lnTo>
                    <a:pt x="2587" y="508"/>
                  </a:lnTo>
                  <a:lnTo>
                    <a:pt x="2588" y="473"/>
                  </a:lnTo>
                  <a:lnTo>
                    <a:pt x="2588" y="508"/>
                  </a:lnTo>
                  <a:lnTo>
                    <a:pt x="2589" y="536"/>
                  </a:lnTo>
                  <a:lnTo>
                    <a:pt x="2589" y="498"/>
                  </a:lnTo>
                  <a:lnTo>
                    <a:pt x="2590" y="479"/>
                  </a:lnTo>
                  <a:lnTo>
                    <a:pt x="2590" y="515"/>
                  </a:lnTo>
                  <a:lnTo>
                    <a:pt x="2591" y="525"/>
                  </a:lnTo>
                  <a:lnTo>
                    <a:pt x="2591" y="502"/>
                  </a:lnTo>
                  <a:lnTo>
                    <a:pt x="2592" y="504"/>
                  </a:lnTo>
                  <a:lnTo>
                    <a:pt x="2592" y="506"/>
                  </a:lnTo>
                  <a:lnTo>
                    <a:pt x="2593" y="488"/>
                  </a:lnTo>
                  <a:lnTo>
                    <a:pt x="2593" y="498"/>
                  </a:lnTo>
                  <a:lnTo>
                    <a:pt x="2594" y="522"/>
                  </a:lnTo>
                  <a:lnTo>
                    <a:pt x="2594" y="513"/>
                  </a:lnTo>
                  <a:lnTo>
                    <a:pt x="2595" y="504"/>
                  </a:lnTo>
                  <a:lnTo>
                    <a:pt x="2595" y="511"/>
                  </a:lnTo>
                  <a:lnTo>
                    <a:pt x="2596" y="496"/>
                  </a:lnTo>
                  <a:lnTo>
                    <a:pt x="2596" y="492"/>
                  </a:lnTo>
                  <a:lnTo>
                    <a:pt x="2597" y="516"/>
                  </a:lnTo>
                  <a:lnTo>
                    <a:pt x="2597" y="509"/>
                  </a:lnTo>
                  <a:lnTo>
                    <a:pt x="2598" y="494"/>
                  </a:lnTo>
                  <a:lnTo>
                    <a:pt x="2598" y="514"/>
                  </a:lnTo>
                  <a:lnTo>
                    <a:pt x="2599" y="514"/>
                  </a:lnTo>
                  <a:lnTo>
                    <a:pt x="2599" y="495"/>
                  </a:lnTo>
                  <a:lnTo>
                    <a:pt x="2600" y="504"/>
                  </a:lnTo>
                  <a:lnTo>
                    <a:pt x="2600" y="509"/>
                  </a:lnTo>
                  <a:lnTo>
                    <a:pt x="2601" y="503"/>
                  </a:lnTo>
                  <a:lnTo>
                    <a:pt x="2601" y="510"/>
                  </a:lnTo>
                  <a:lnTo>
                    <a:pt x="2602" y="502"/>
                  </a:lnTo>
                  <a:lnTo>
                    <a:pt x="2602" y="496"/>
                  </a:lnTo>
                  <a:lnTo>
                    <a:pt x="2603" y="518"/>
                  </a:lnTo>
                  <a:lnTo>
                    <a:pt x="2603" y="516"/>
                  </a:lnTo>
                  <a:lnTo>
                    <a:pt x="2604" y="498"/>
                  </a:lnTo>
                  <a:lnTo>
                    <a:pt x="2604" y="498"/>
                  </a:lnTo>
                  <a:lnTo>
                    <a:pt x="2605" y="506"/>
                  </a:lnTo>
                  <a:lnTo>
                    <a:pt x="2605" y="511"/>
                  </a:lnTo>
                  <a:lnTo>
                    <a:pt x="2606" y="495"/>
                  </a:lnTo>
                  <a:lnTo>
                    <a:pt x="2606" y="482"/>
                  </a:lnTo>
                  <a:lnTo>
                    <a:pt x="2607" y="524"/>
                  </a:lnTo>
                  <a:lnTo>
                    <a:pt x="2607" y="554"/>
                  </a:lnTo>
                  <a:lnTo>
                    <a:pt x="2608" y="502"/>
                  </a:lnTo>
                  <a:lnTo>
                    <a:pt x="2608" y="460"/>
                  </a:lnTo>
                  <a:lnTo>
                    <a:pt x="2609" y="491"/>
                  </a:lnTo>
                  <a:lnTo>
                    <a:pt x="2609" y="524"/>
                  </a:lnTo>
                  <a:lnTo>
                    <a:pt x="2610" y="517"/>
                  </a:lnTo>
                  <a:lnTo>
                    <a:pt x="2610" y="501"/>
                  </a:lnTo>
                  <a:lnTo>
                    <a:pt x="2611" y="499"/>
                  </a:lnTo>
                  <a:lnTo>
                    <a:pt x="2611" y="509"/>
                  </a:lnTo>
                  <a:lnTo>
                    <a:pt x="2612" y="512"/>
                  </a:lnTo>
                  <a:lnTo>
                    <a:pt x="2612" y="502"/>
                  </a:lnTo>
                  <a:lnTo>
                    <a:pt x="2613" y="509"/>
                  </a:lnTo>
                  <a:lnTo>
                    <a:pt x="2613" y="508"/>
                  </a:lnTo>
                  <a:lnTo>
                    <a:pt x="2614" y="482"/>
                  </a:lnTo>
                  <a:lnTo>
                    <a:pt x="2614" y="494"/>
                  </a:lnTo>
                  <a:lnTo>
                    <a:pt x="2615" y="533"/>
                  </a:lnTo>
                  <a:lnTo>
                    <a:pt x="2615" y="532"/>
                  </a:lnTo>
                  <a:lnTo>
                    <a:pt x="2616" y="503"/>
                  </a:lnTo>
                  <a:lnTo>
                    <a:pt x="2616" y="469"/>
                  </a:lnTo>
                  <a:lnTo>
                    <a:pt x="2617" y="478"/>
                  </a:lnTo>
                  <a:lnTo>
                    <a:pt x="2617" y="542"/>
                  </a:lnTo>
                  <a:lnTo>
                    <a:pt x="2618" y="540"/>
                  </a:lnTo>
                  <a:lnTo>
                    <a:pt x="2618" y="474"/>
                  </a:lnTo>
                  <a:lnTo>
                    <a:pt x="2619" y="475"/>
                  </a:lnTo>
                  <a:lnTo>
                    <a:pt x="2619" y="518"/>
                  </a:lnTo>
                  <a:lnTo>
                    <a:pt x="2619" y="532"/>
                  </a:lnTo>
                  <a:lnTo>
                    <a:pt x="2620" y="518"/>
                  </a:lnTo>
                  <a:lnTo>
                    <a:pt x="2621" y="484"/>
                  </a:lnTo>
                  <a:lnTo>
                    <a:pt x="2621" y="488"/>
                  </a:lnTo>
                  <a:lnTo>
                    <a:pt x="2621" y="522"/>
                  </a:lnTo>
                  <a:lnTo>
                    <a:pt x="2622" y="507"/>
                  </a:lnTo>
                  <a:lnTo>
                    <a:pt x="2623" y="489"/>
                  </a:lnTo>
                  <a:lnTo>
                    <a:pt x="2623" y="517"/>
                  </a:lnTo>
                  <a:lnTo>
                    <a:pt x="2623" y="520"/>
                  </a:lnTo>
                  <a:lnTo>
                    <a:pt x="2624" y="490"/>
                  </a:lnTo>
                  <a:lnTo>
                    <a:pt x="2625" y="496"/>
                  </a:lnTo>
                  <a:lnTo>
                    <a:pt x="2625" y="517"/>
                  </a:lnTo>
                  <a:lnTo>
                    <a:pt x="2625" y="513"/>
                  </a:lnTo>
                  <a:lnTo>
                    <a:pt x="2626" y="497"/>
                  </a:lnTo>
                  <a:lnTo>
                    <a:pt x="2627" y="495"/>
                  </a:lnTo>
                  <a:lnTo>
                    <a:pt x="2627" y="513"/>
                  </a:lnTo>
                  <a:lnTo>
                    <a:pt x="2627" y="508"/>
                  </a:lnTo>
                  <a:lnTo>
                    <a:pt x="2628" y="493"/>
                  </a:lnTo>
                  <a:lnTo>
                    <a:pt x="2629" y="523"/>
                  </a:lnTo>
                  <a:lnTo>
                    <a:pt x="2629" y="527"/>
                  </a:lnTo>
                  <a:lnTo>
                    <a:pt x="2629" y="480"/>
                  </a:lnTo>
                  <a:lnTo>
                    <a:pt x="2630" y="477"/>
                  </a:lnTo>
                  <a:lnTo>
                    <a:pt x="2631" y="515"/>
                  </a:lnTo>
                  <a:lnTo>
                    <a:pt x="2631" y="532"/>
                  </a:lnTo>
                  <a:lnTo>
                    <a:pt x="2631" y="513"/>
                  </a:lnTo>
                  <a:lnTo>
                    <a:pt x="2632" y="484"/>
                  </a:lnTo>
                  <a:lnTo>
                    <a:pt x="2633" y="497"/>
                  </a:lnTo>
                  <a:lnTo>
                    <a:pt x="2633" y="521"/>
                  </a:lnTo>
                  <a:lnTo>
                    <a:pt x="2633" y="509"/>
                  </a:lnTo>
                  <a:lnTo>
                    <a:pt x="2634" y="503"/>
                  </a:lnTo>
                  <a:lnTo>
                    <a:pt x="2635" y="496"/>
                  </a:lnTo>
                  <a:lnTo>
                    <a:pt x="2635" y="483"/>
                  </a:lnTo>
                  <a:lnTo>
                    <a:pt x="2635" y="526"/>
                  </a:lnTo>
                  <a:lnTo>
                    <a:pt x="2636" y="546"/>
                  </a:lnTo>
                  <a:lnTo>
                    <a:pt x="2637" y="468"/>
                  </a:lnTo>
                  <a:lnTo>
                    <a:pt x="2637" y="477"/>
                  </a:lnTo>
                  <a:lnTo>
                    <a:pt x="2637" y="560"/>
                  </a:lnTo>
                  <a:lnTo>
                    <a:pt x="2638" y="500"/>
                  </a:lnTo>
                  <a:lnTo>
                    <a:pt x="2639" y="445"/>
                  </a:lnTo>
                  <a:lnTo>
                    <a:pt x="2639" y="537"/>
                  </a:lnTo>
                  <a:lnTo>
                    <a:pt x="2639" y="550"/>
                  </a:lnTo>
                  <a:lnTo>
                    <a:pt x="2640" y="468"/>
                  </a:lnTo>
                  <a:lnTo>
                    <a:pt x="2641" y="492"/>
                  </a:lnTo>
                  <a:lnTo>
                    <a:pt x="2641" y="538"/>
                  </a:lnTo>
                  <a:lnTo>
                    <a:pt x="2641" y="491"/>
                  </a:lnTo>
                  <a:lnTo>
                    <a:pt x="2642" y="487"/>
                  </a:lnTo>
                  <a:lnTo>
                    <a:pt x="2643" y="530"/>
                  </a:lnTo>
                  <a:lnTo>
                    <a:pt x="2643" y="503"/>
                  </a:lnTo>
                  <a:lnTo>
                    <a:pt x="2643" y="482"/>
                  </a:lnTo>
                  <a:lnTo>
                    <a:pt x="2644" y="515"/>
                  </a:lnTo>
                  <a:lnTo>
                    <a:pt x="2644" y="522"/>
                  </a:lnTo>
                  <a:lnTo>
                    <a:pt x="2645" y="513"/>
                  </a:lnTo>
                  <a:lnTo>
                    <a:pt x="2645" y="504"/>
                  </a:lnTo>
                  <a:lnTo>
                    <a:pt x="2646" y="477"/>
                  </a:lnTo>
                  <a:lnTo>
                    <a:pt x="2646" y="486"/>
                  </a:lnTo>
                  <a:lnTo>
                    <a:pt x="2647" y="534"/>
                  </a:lnTo>
                  <a:lnTo>
                    <a:pt x="2647" y="532"/>
                  </a:lnTo>
                  <a:lnTo>
                    <a:pt x="2648" y="488"/>
                  </a:lnTo>
                  <a:lnTo>
                    <a:pt x="2648" y="483"/>
                  </a:lnTo>
                  <a:lnTo>
                    <a:pt x="2649" y="508"/>
                  </a:lnTo>
                  <a:lnTo>
                    <a:pt x="2649" y="522"/>
                  </a:lnTo>
                  <a:lnTo>
                    <a:pt x="2650" y="519"/>
                  </a:lnTo>
                  <a:lnTo>
                    <a:pt x="2650" y="489"/>
                  </a:lnTo>
                  <a:lnTo>
                    <a:pt x="2651" y="474"/>
                  </a:lnTo>
                  <a:lnTo>
                    <a:pt x="2651" y="527"/>
                  </a:lnTo>
                  <a:lnTo>
                    <a:pt x="2652" y="542"/>
                  </a:lnTo>
                  <a:lnTo>
                    <a:pt x="2652" y="478"/>
                  </a:lnTo>
                  <a:lnTo>
                    <a:pt x="2653" y="483"/>
                  </a:lnTo>
                  <a:lnTo>
                    <a:pt x="2653" y="534"/>
                  </a:lnTo>
                  <a:lnTo>
                    <a:pt x="2654" y="513"/>
                  </a:lnTo>
                  <a:lnTo>
                    <a:pt x="2654" y="492"/>
                  </a:lnTo>
                  <a:lnTo>
                    <a:pt x="2655" y="499"/>
                  </a:lnTo>
                  <a:lnTo>
                    <a:pt x="2655" y="489"/>
                  </a:lnTo>
                  <a:lnTo>
                    <a:pt x="2656" y="496"/>
                  </a:lnTo>
                  <a:lnTo>
                    <a:pt x="2656" y="534"/>
                  </a:lnTo>
                  <a:lnTo>
                    <a:pt x="2657" y="552"/>
                  </a:lnTo>
                  <a:lnTo>
                    <a:pt x="2657" y="505"/>
                  </a:lnTo>
                  <a:lnTo>
                    <a:pt x="2658" y="440"/>
                  </a:lnTo>
                  <a:lnTo>
                    <a:pt x="2658" y="472"/>
                  </a:lnTo>
                  <a:lnTo>
                    <a:pt x="2659" y="568"/>
                  </a:lnTo>
                  <a:lnTo>
                    <a:pt x="2659" y="537"/>
                  </a:lnTo>
                  <a:lnTo>
                    <a:pt x="2660" y="442"/>
                  </a:lnTo>
                  <a:lnTo>
                    <a:pt x="2660" y="496"/>
                  </a:lnTo>
                  <a:lnTo>
                    <a:pt x="2661" y="563"/>
                  </a:lnTo>
                  <a:lnTo>
                    <a:pt x="2661" y="502"/>
                  </a:lnTo>
                  <a:lnTo>
                    <a:pt x="2662" y="470"/>
                  </a:lnTo>
                  <a:lnTo>
                    <a:pt x="2662" y="504"/>
                  </a:lnTo>
                  <a:lnTo>
                    <a:pt x="2663" y="521"/>
                  </a:lnTo>
                  <a:lnTo>
                    <a:pt x="2663" y="514"/>
                  </a:lnTo>
                  <a:lnTo>
                    <a:pt x="2664" y="486"/>
                  </a:lnTo>
                  <a:lnTo>
                    <a:pt x="2664" y="490"/>
                  </a:lnTo>
                  <a:lnTo>
                    <a:pt x="2665" y="536"/>
                  </a:lnTo>
                  <a:lnTo>
                    <a:pt x="2665" y="543"/>
                  </a:lnTo>
                  <a:lnTo>
                    <a:pt x="2666" y="484"/>
                  </a:lnTo>
                  <a:lnTo>
                    <a:pt x="2666" y="436"/>
                  </a:lnTo>
                  <a:lnTo>
                    <a:pt x="2667" y="504"/>
                  </a:lnTo>
                  <a:lnTo>
                    <a:pt x="2667" y="589"/>
                  </a:lnTo>
                  <a:lnTo>
                    <a:pt x="2668" y="518"/>
                  </a:lnTo>
                  <a:lnTo>
                    <a:pt x="2668" y="429"/>
                  </a:lnTo>
                  <a:lnTo>
                    <a:pt x="2669" y="489"/>
                  </a:lnTo>
                  <a:lnTo>
                    <a:pt x="2669" y="557"/>
                  </a:lnTo>
                  <a:lnTo>
                    <a:pt x="2670" y="533"/>
                  </a:lnTo>
                  <a:lnTo>
                    <a:pt x="2670" y="488"/>
                  </a:lnTo>
                  <a:lnTo>
                    <a:pt x="2671" y="465"/>
                  </a:lnTo>
                  <a:lnTo>
                    <a:pt x="2671" y="507"/>
                  </a:lnTo>
                  <a:lnTo>
                    <a:pt x="2672" y="542"/>
                  </a:lnTo>
                  <a:lnTo>
                    <a:pt x="2672" y="489"/>
                  </a:lnTo>
                  <a:lnTo>
                    <a:pt x="2673" y="496"/>
                  </a:lnTo>
                  <a:lnTo>
                    <a:pt x="2673" y="536"/>
                  </a:lnTo>
                  <a:lnTo>
                    <a:pt x="2674" y="480"/>
                  </a:lnTo>
                  <a:lnTo>
                    <a:pt x="2674" y="487"/>
                  </a:lnTo>
                  <a:lnTo>
                    <a:pt x="2675" y="550"/>
                  </a:lnTo>
                  <a:lnTo>
                    <a:pt x="2675" y="500"/>
                  </a:lnTo>
                  <a:lnTo>
                    <a:pt x="2676" y="470"/>
                  </a:lnTo>
                  <a:lnTo>
                    <a:pt x="2676" y="520"/>
                  </a:lnTo>
                  <a:lnTo>
                    <a:pt x="2677" y="515"/>
                  </a:lnTo>
                  <a:lnTo>
                    <a:pt x="2677" y="496"/>
                  </a:lnTo>
                  <a:lnTo>
                    <a:pt x="2678" y="518"/>
                  </a:lnTo>
                  <a:lnTo>
                    <a:pt x="2678" y="505"/>
                  </a:lnTo>
                  <a:lnTo>
                    <a:pt x="2679" y="492"/>
                  </a:lnTo>
                  <a:lnTo>
                    <a:pt x="2679" y="513"/>
                  </a:lnTo>
                  <a:lnTo>
                    <a:pt x="2680" y="507"/>
                  </a:lnTo>
                  <a:lnTo>
                    <a:pt x="2680" y="493"/>
                  </a:lnTo>
                  <a:lnTo>
                    <a:pt x="2681" y="504"/>
                  </a:lnTo>
                  <a:lnTo>
                    <a:pt x="2681" y="515"/>
                  </a:lnTo>
                  <a:lnTo>
                    <a:pt x="2681" y="522"/>
                  </a:lnTo>
                  <a:lnTo>
                    <a:pt x="2682" y="507"/>
                  </a:lnTo>
                  <a:lnTo>
                    <a:pt x="2683" y="476"/>
                  </a:lnTo>
                  <a:lnTo>
                    <a:pt x="2683" y="498"/>
                  </a:lnTo>
                  <a:lnTo>
                    <a:pt x="2683" y="534"/>
                  </a:lnTo>
                  <a:lnTo>
                    <a:pt x="2684" y="508"/>
                  </a:lnTo>
                  <a:lnTo>
                    <a:pt x="2685" y="482"/>
                  </a:lnTo>
                  <a:lnTo>
                    <a:pt x="2685" y="503"/>
                  </a:lnTo>
                  <a:lnTo>
                    <a:pt x="2685" y="522"/>
                  </a:lnTo>
                  <a:lnTo>
                    <a:pt x="2686" y="514"/>
                  </a:lnTo>
                  <a:lnTo>
                    <a:pt x="2687" y="491"/>
                  </a:lnTo>
                  <a:lnTo>
                    <a:pt x="2687" y="491"/>
                  </a:lnTo>
                  <a:lnTo>
                    <a:pt x="2687" y="522"/>
                  </a:lnTo>
                  <a:lnTo>
                    <a:pt x="2688" y="521"/>
                  </a:lnTo>
                  <a:lnTo>
                    <a:pt x="2689" y="486"/>
                  </a:lnTo>
                  <a:lnTo>
                    <a:pt x="2689" y="491"/>
                  </a:lnTo>
                  <a:lnTo>
                    <a:pt x="2689" y="521"/>
                  </a:lnTo>
                  <a:lnTo>
                    <a:pt x="2690" y="517"/>
                  </a:lnTo>
                  <a:lnTo>
                    <a:pt x="2691" y="502"/>
                  </a:lnTo>
                  <a:lnTo>
                    <a:pt x="2691" y="504"/>
                  </a:lnTo>
                  <a:lnTo>
                    <a:pt x="2691" y="498"/>
                  </a:lnTo>
                  <a:lnTo>
                    <a:pt x="2692" y="487"/>
                  </a:lnTo>
                  <a:lnTo>
                    <a:pt x="2693" y="513"/>
                  </a:lnTo>
                  <a:lnTo>
                    <a:pt x="2693" y="535"/>
                  </a:lnTo>
                  <a:lnTo>
                    <a:pt x="2693" y="499"/>
                  </a:lnTo>
                  <a:lnTo>
                    <a:pt x="2694" y="480"/>
                  </a:lnTo>
                  <a:lnTo>
                    <a:pt x="2695" y="517"/>
                  </a:lnTo>
                  <a:lnTo>
                    <a:pt x="2695" y="523"/>
                  </a:lnTo>
                  <a:lnTo>
                    <a:pt x="2695" y="493"/>
                  </a:lnTo>
                  <a:lnTo>
                    <a:pt x="2696" y="483"/>
                  </a:lnTo>
                  <a:lnTo>
                    <a:pt x="2697" y="503"/>
                  </a:lnTo>
                  <a:lnTo>
                    <a:pt x="2697" y="536"/>
                  </a:lnTo>
                  <a:lnTo>
                    <a:pt x="2697" y="522"/>
                  </a:lnTo>
                  <a:lnTo>
                    <a:pt x="2698" y="472"/>
                  </a:lnTo>
                  <a:lnTo>
                    <a:pt x="2699" y="490"/>
                  </a:lnTo>
                  <a:lnTo>
                    <a:pt x="2699" y="536"/>
                  </a:lnTo>
                  <a:lnTo>
                    <a:pt x="2699" y="505"/>
                  </a:lnTo>
                  <a:lnTo>
                    <a:pt x="2700" y="487"/>
                  </a:lnTo>
                  <a:lnTo>
                    <a:pt x="2701" y="521"/>
                  </a:lnTo>
                  <a:lnTo>
                    <a:pt x="2701" y="500"/>
                  </a:lnTo>
                  <a:lnTo>
                    <a:pt x="2701" y="484"/>
                  </a:lnTo>
                  <a:lnTo>
                    <a:pt x="2702" y="528"/>
                  </a:lnTo>
                  <a:lnTo>
                    <a:pt x="2703" y="528"/>
                  </a:lnTo>
                  <a:lnTo>
                    <a:pt x="2703" y="488"/>
                  </a:lnTo>
                  <a:lnTo>
                    <a:pt x="2703" y="486"/>
                  </a:lnTo>
                  <a:lnTo>
                    <a:pt x="2704" y="501"/>
                  </a:lnTo>
                  <a:lnTo>
                    <a:pt x="2705" y="511"/>
                  </a:lnTo>
                  <a:lnTo>
                    <a:pt x="2705" y="518"/>
                  </a:lnTo>
                  <a:lnTo>
                    <a:pt x="2705" y="510"/>
                  </a:lnTo>
                  <a:lnTo>
                    <a:pt x="2706" y="506"/>
                  </a:lnTo>
                  <a:lnTo>
                    <a:pt x="2706" y="500"/>
                  </a:lnTo>
                  <a:lnTo>
                    <a:pt x="2707" y="488"/>
                  </a:lnTo>
                  <a:lnTo>
                    <a:pt x="2707" y="511"/>
                  </a:lnTo>
                  <a:lnTo>
                    <a:pt x="2708" y="532"/>
                  </a:lnTo>
                  <a:lnTo>
                    <a:pt x="2708" y="491"/>
                  </a:lnTo>
                  <a:lnTo>
                    <a:pt x="2709" y="474"/>
                  </a:lnTo>
                  <a:lnTo>
                    <a:pt x="2709" y="526"/>
                  </a:lnTo>
                  <a:lnTo>
                    <a:pt x="2710" y="530"/>
                  </a:lnTo>
                  <a:lnTo>
                    <a:pt x="2710" y="485"/>
                  </a:lnTo>
                  <a:lnTo>
                    <a:pt x="2711" y="491"/>
                  </a:lnTo>
                  <a:lnTo>
                    <a:pt x="2711" y="516"/>
                  </a:lnTo>
                  <a:lnTo>
                    <a:pt x="2712" y="516"/>
                  </a:lnTo>
                  <a:lnTo>
                    <a:pt x="2712" y="504"/>
                  </a:lnTo>
                  <a:lnTo>
                    <a:pt x="2713" y="484"/>
                  </a:lnTo>
                  <a:lnTo>
                    <a:pt x="2713" y="510"/>
                  </a:lnTo>
                  <a:lnTo>
                    <a:pt x="2714" y="534"/>
                  </a:lnTo>
                  <a:lnTo>
                    <a:pt x="2714" y="490"/>
                  </a:lnTo>
                  <a:lnTo>
                    <a:pt x="2715" y="492"/>
                  </a:lnTo>
                  <a:lnTo>
                    <a:pt x="2715" y="530"/>
                  </a:lnTo>
                  <a:lnTo>
                    <a:pt x="2716" y="491"/>
                  </a:lnTo>
                  <a:lnTo>
                    <a:pt x="2716" y="479"/>
                  </a:lnTo>
                  <a:lnTo>
                    <a:pt x="2717" y="529"/>
                  </a:lnTo>
                  <a:lnTo>
                    <a:pt x="2717" y="520"/>
                  </a:lnTo>
                  <a:lnTo>
                    <a:pt x="2718" y="490"/>
                  </a:lnTo>
                  <a:lnTo>
                    <a:pt x="2718" y="505"/>
                  </a:lnTo>
                  <a:lnTo>
                    <a:pt x="2719" y="518"/>
                  </a:lnTo>
                  <a:lnTo>
                    <a:pt x="2719" y="502"/>
                  </a:lnTo>
                  <a:lnTo>
                    <a:pt x="2720" y="486"/>
                  </a:lnTo>
                  <a:lnTo>
                    <a:pt x="2720" y="508"/>
                  </a:lnTo>
                  <a:lnTo>
                    <a:pt x="2721" y="529"/>
                  </a:lnTo>
                  <a:lnTo>
                    <a:pt x="2721" y="491"/>
                  </a:lnTo>
                  <a:lnTo>
                    <a:pt x="2722" y="481"/>
                  </a:lnTo>
                  <a:lnTo>
                    <a:pt x="2722" y="531"/>
                  </a:lnTo>
                  <a:lnTo>
                    <a:pt x="2723" y="523"/>
                  </a:lnTo>
                  <a:lnTo>
                    <a:pt x="2723" y="491"/>
                  </a:lnTo>
                  <a:lnTo>
                    <a:pt x="2724" y="497"/>
                  </a:lnTo>
                  <a:lnTo>
                    <a:pt x="2724" y="490"/>
                  </a:lnTo>
                  <a:lnTo>
                    <a:pt x="2725" y="512"/>
                  </a:lnTo>
                  <a:lnTo>
                    <a:pt x="2725" y="539"/>
                  </a:lnTo>
                  <a:lnTo>
                    <a:pt x="2726" y="489"/>
                  </a:lnTo>
                  <a:lnTo>
                    <a:pt x="2726" y="479"/>
                  </a:lnTo>
                  <a:lnTo>
                    <a:pt x="2727" y="528"/>
                  </a:lnTo>
                  <a:lnTo>
                    <a:pt x="2727" y="518"/>
                  </a:lnTo>
                  <a:lnTo>
                    <a:pt x="2728" y="494"/>
                  </a:lnTo>
                  <a:lnTo>
                    <a:pt x="2728" y="494"/>
                  </a:lnTo>
                  <a:lnTo>
                    <a:pt x="2729" y="494"/>
                  </a:lnTo>
                  <a:lnTo>
                    <a:pt x="2729" y="512"/>
                  </a:lnTo>
                  <a:lnTo>
                    <a:pt x="2730" y="520"/>
                  </a:lnTo>
                  <a:lnTo>
                    <a:pt x="2730" y="513"/>
                  </a:lnTo>
                  <a:lnTo>
                    <a:pt x="2731" y="516"/>
                  </a:lnTo>
                  <a:lnTo>
                    <a:pt x="2731" y="492"/>
                  </a:lnTo>
                  <a:lnTo>
                    <a:pt x="2732" y="471"/>
                  </a:lnTo>
                  <a:lnTo>
                    <a:pt x="2732" y="508"/>
                  </a:lnTo>
                  <a:lnTo>
                    <a:pt x="2733" y="542"/>
                  </a:lnTo>
                  <a:lnTo>
                    <a:pt x="2733" y="514"/>
                  </a:lnTo>
                  <a:lnTo>
                    <a:pt x="2734" y="480"/>
                  </a:lnTo>
                  <a:lnTo>
                    <a:pt x="2734" y="491"/>
                  </a:lnTo>
                  <a:lnTo>
                    <a:pt x="2735" y="522"/>
                  </a:lnTo>
                  <a:lnTo>
                    <a:pt x="2735" y="520"/>
                  </a:lnTo>
                  <a:lnTo>
                    <a:pt x="2736" y="492"/>
                  </a:lnTo>
                  <a:lnTo>
                    <a:pt x="2736" y="496"/>
                  </a:lnTo>
                  <a:lnTo>
                    <a:pt x="2737" y="516"/>
                  </a:lnTo>
                  <a:lnTo>
                    <a:pt x="2737" y="502"/>
                  </a:lnTo>
                  <a:lnTo>
                    <a:pt x="2738" y="500"/>
                  </a:lnTo>
                  <a:lnTo>
                    <a:pt x="2738" y="517"/>
                  </a:lnTo>
                  <a:lnTo>
                    <a:pt x="2739" y="506"/>
                  </a:lnTo>
                  <a:lnTo>
                    <a:pt x="2739" y="500"/>
                  </a:lnTo>
                  <a:lnTo>
                    <a:pt x="2740" y="508"/>
                  </a:lnTo>
                  <a:lnTo>
                    <a:pt x="2740" y="504"/>
                  </a:lnTo>
                  <a:lnTo>
                    <a:pt x="2741" y="499"/>
                  </a:lnTo>
                  <a:lnTo>
                    <a:pt x="2741" y="497"/>
                  </a:lnTo>
                  <a:lnTo>
                    <a:pt x="2742" y="509"/>
                  </a:lnTo>
                  <a:lnTo>
                    <a:pt x="2742" y="527"/>
                  </a:lnTo>
                  <a:lnTo>
                    <a:pt x="2743" y="505"/>
                  </a:lnTo>
                  <a:lnTo>
                    <a:pt x="2743" y="487"/>
                  </a:lnTo>
                  <a:lnTo>
                    <a:pt x="2744" y="517"/>
                  </a:lnTo>
                  <a:lnTo>
                    <a:pt x="2744" y="506"/>
                  </a:lnTo>
                  <a:lnTo>
                    <a:pt x="2745" y="475"/>
                  </a:lnTo>
                  <a:lnTo>
                    <a:pt x="2745" y="524"/>
                  </a:lnTo>
                  <a:lnTo>
                    <a:pt x="2746" y="537"/>
                  </a:lnTo>
                  <a:lnTo>
                    <a:pt x="2746" y="475"/>
                  </a:lnTo>
                  <a:lnTo>
                    <a:pt x="2747" y="490"/>
                  </a:lnTo>
                  <a:lnTo>
                    <a:pt x="2747" y="535"/>
                  </a:lnTo>
                  <a:lnTo>
                    <a:pt x="2748" y="503"/>
                  </a:lnTo>
                  <a:lnTo>
                    <a:pt x="2748" y="488"/>
                  </a:lnTo>
                  <a:lnTo>
                    <a:pt x="2749" y="517"/>
                  </a:lnTo>
                  <a:lnTo>
                    <a:pt x="2749" y="505"/>
                  </a:lnTo>
                  <a:lnTo>
                    <a:pt x="2750" y="492"/>
                  </a:lnTo>
                  <a:lnTo>
                    <a:pt x="2750" y="512"/>
                  </a:lnTo>
                  <a:lnTo>
                    <a:pt x="2751" y="514"/>
                  </a:lnTo>
                  <a:lnTo>
                    <a:pt x="2751" y="514"/>
                  </a:lnTo>
                  <a:lnTo>
                    <a:pt x="2752" y="508"/>
                  </a:lnTo>
                  <a:lnTo>
                    <a:pt x="2752" y="477"/>
                  </a:lnTo>
                  <a:lnTo>
                    <a:pt x="2753" y="498"/>
                  </a:lnTo>
                  <a:lnTo>
                    <a:pt x="2753" y="540"/>
                  </a:lnTo>
                  <a:lnTo>
                    <a:pt x="2754" y="504"/>
                  </a:lnTo>
                  <a:lnTo>
                    <a:pt x="2754" y="479"/>
                  </a:lnTo>
                  <a:lnTo>
                    <a:pt x="2755" y="510"/>
                  </a:lnTo>
                  <a:lnTo>
                    <a:pt x="2755" y="512"/>
                  </a:lnTo>
                  <a:lnTo>
                    <a:pt x="2756" y="528"/>
                  </a:lnTo>
                  <a:lnTo>
                    <a:pt x="2756" y="532"/>
                  </a:lnTo>
                  <a:lnTo>
                    <a:pt x="2757" y="446"/>
                  </a:lnTo>
                  <a:lnTo>
                    <a:pt x="2757" y="450"/>
                  </a:lnTo>
                  <a:lnTo>
                    <a:pt x="2758" y="569"/>
                  </a:lnTo>
                  <a:lnTo>
                    <a:pt x="2758" y="556"/>
                  </a:lnTo>
                  <a:lnTo>
                    <a:pt x="2759" y="466"/>
                  </a:lnTo>
                  <a:lnTo>
                    <a:pt x="2759" y="487"/>
                  </a:lnTo>
                  <a:lnTo>
                    <a:pt x="2760" y="519"/>
                  </a:lnTo>
                  <a:lnTo>
                    <a:pt x="2760" y="502"/>
                  </a:lnTo>
                  <a:lnTo>
                    <a:pt x="2761" y="505"/>
                  </a:lnTo>
                  <a:lnTo>
                    <a:pt x="2761" y="507"/>
                  </a:lnTo>
                  <a:lnTo>
                    <a:pt x="2762" y="498"/>
                  </a:lnTo>
                  <a:lnTo>
                    <a:pt x="2762" y="504"/>
                  </a:lnTo>
                  <a:lnTo>
                    <a:pt x="2763" y="511"/>
                  </a:lnTo>
                  <a:lnTo>
                    <a:pt x="2763" y="516"/>
                  </a:lnTo>
                  <a:lnTo>
                    <a:pt x="2764" y="516"/>
                  </a:lnTo>
                  <a:lnTo>
                    <a:pt x="2764" y="498"/>
                  </a:lnTo>
                  <a:lnTo>
                    <a:pt x="2765" y="497"/>
                  </a:lnTo>
                  <a:lnTo>
                    <a:pt x="2765" y="494"/>
                  </a:lnTo>
                  <a:lnTo>
                    <a:pt x="2766" y="472"/>
                  </a:lnTo>
                  <a:lnTo>
                    <a:pt x="2766" y="523"/>
                  </a:lnTo>
                  <a:lnTo>
                    <a:pt x="2767" y="586"/>
                  </a:lnTo>
                  <a:lnTo>
                    <a:pt x="2767" y="496"/>
                  </a:lnTo>
                  <a:lnTo>
                    <a:pt x="2768" y="412"/>
                  </a:lnTo>
                  <a:lnTo>
                    <a:pt x="2768" y="506"/>
                  </a:lnTo>
                  <a:lnTo>
                    <a:pt x="2768" y="586"/>
                  </a:lnTo>
                  <a:lnTo>
                    <a:pt x="2769" y="512"/>
                  </a:lnTo>
                  <a:lnTo>
                    <a:pt x="2770" y="440"/>
                  </a:lnTo>
                  <a:lnTo>
                    <a:pt x="2770" y="484"/>
                  </a:lnTo>
                  <a:lnTo>
                    <a:pt x="2770" y="555"/>
                  </a:lnTo>
                  <a:lnTo>
                    <a:pt x="2771" y="536"/>
                  </a:lnTo>
                  <a:lnTo>
                    <a:pt x="2772" y="474"/>
                  </a:lnTo>
                  <a:lnTo>
                    <a:pt x="2772" y="482"/>
                  </a:lnTo>
                  <a:lnTo>
                    <a:pt x="2772" y="515"/>
                  </a:lnTo>
                  <a:lnTo>
                    <a:pt x="2773" y="516"/>
                  </a:lnTo>
                  <a:lnTo>
                    <a:pt x="2774" y="514"/>
                  </a:lnTo>
                  <a:lnTo>
                    <a:pt x="2774" y="496"/>
                  </a:lnTo>
                  <a:lnTo>
                    <a:pt x="2774" y="494"/>
                  </a:lnTo>
                  <a:lnTo>
                    <a:pt x="2775" y="520"/>
                  </a:lnTo>
                  <a:lnTo>
                    <a:pt x="2776" y="498"/>
                  </a:lnTo>
                  <a:lnTo>
                    <a:pt x="2776" y="496"/>
                  </a:lnTo>
                  <a:lnTo>
                    <a:pt x="2776" y="543"/>
                  </a:lnTo>
                  <a:lnTo>
                    <a:pt x="2777" y="496"/>
                  </a:lnTo>
                  <a:lnTo>
                    <a:pt x="2778" y="452"/>
                  </a:lnTo>
                  <a:lnTo>
                    <a:pt x="2778" y="525"/>
                  </a:lnTo>
                  <a:lnTo>
                    <a:pt x="2778" y="540"/>
                  </a:lnTo>
                  <a:lnTo>
                    <a:pt x="2779" y="489"/>
                  </a:lnTo>
                  <a:lnTo>
                    <a:pt x="2780" y="501"/>
                  </a:lnTo>
                  <a:lnTo>
                    <a:pt x="2780" y="512"/>
                  </a:lnTo>
                  <a:lnTo>
                    <a:pt x="2780" y="501"/>
                  </a:lnTo>
                  <a:lnTo>
                    <a:pt x="2781" y="505"/>
                  </a:lnTo>
                  <a:lnTo>
                    <a:pt x="2781" y="502"/>
                  </a:lnTo>
                </a:path>
              </a:pathLst>
            </a:custGeom>
            <a:noFill/>
            <a:ln w="635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3325132" y="4065187"/>
            <a:ext cx="3612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Excerpt of a seismic time series from Mammoth Lakes, California </a:t>
            </a:r>
          </a:p>
        </p:txBody>
      </p:sp>
    </p:spTree>
    <p:extLst>
      <p:ext uri="{BB962C8B-B14F-4D97-AF65-F5344CB8AC3E}">
        <p14:creationId xmlns:p14="http://schemas.microsoft.com/office/powerpoint/2010/main" val="3045719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Motif mining with matrix profile: repeated earthquakes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9304"/>
            <a:ext cx="10515600" cy="779641"/>
          </a:xfrm>
        </p:spPr>
        <p:txBody>
          <a:bodyPr/>
          <a:lstStyle/>
          <a:p>
            <a:pPr algn="just"/>
            <a:r>
              <a:rPr lang="en-US" dirty="0"/>
              <a:t>Seismologists are interested in finding repeated earthquakes in long sequence of seismometer readings as the repeated earthquakes could be years apart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88292" y="2143341"/>
            <a:ext cx="9725890" cy="1569678"/>
            <a:chOff x="3062865" y="2041740"/>
            <a:chExt cx="4414838" cy="2557609"/>
          </a:xfrm>
        </p:grpSpPr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3062865" y="3538899"/>
              <a:ext cx="4414838" cy="1060450"/>
            </a:xfrm>
            <a:custGeom>
              <a:avLst/>
              <a:gdLst>
                <a:gd name="T0" fmla="*/ 43 w 2781"/>
                <a:gd name="T1" fmla="*/ 127 h 668"/>
                <a:gd name="T2" fmla="*/ 86 w 2781"/>
                <a:gd name="T3" fmla="*/ 53 h 668"/>
                <a:gd name="T4" fmla="*/ 130 w 2781"/>
                <a:gd name="T5" fmla="*/ 79 h 668"/>
                <a:gd name="T6" fmla="*/ 174 w 2781"/>
                <a:gd name="T7" fmla="*/ 38 h 668"/>
                <a:gd name="T8" fmla="*/ 218 w 2781"/>
                <a:gd name="T9" fmla="*/ 208 h 668"/>
                <a:gd name="T10" fmla="*/ 261 w 2781"/>
                <a:gd name="T11" fmla="*/ 626 h 668"/>
                <a:gd name="T12" fmla="*/ 305 w 2781"/>
                <a:gd name="T13" fmla="*/ 652 h 668"/>
                <a:gd name="T14" fmla="*/ 349 w 2781"/>
                <a:gd name="T15" fmla="*/ 73 h 668"/>
                <a:gd name="T16" fmla="*/ 392 w 2781"/>
                <a:gd name="T17" fmla="*/ 94 h 668"/>
                <a:gd name="T18" fmla="*/ 436 w 2781"/>
                <a:gd name="T19" fmla="*/ 37 h 668"/>
                <a:gd name="T20" fmla="*/ 480 w 2781"/>
                <a:gd name="T21" fmla="*/ 37 h 668"/>
                <a:gd name="T22" fmla="*/ 523 w 2781"/>
                <a:gd name="T23" fmla="*/ 71 h 668"/>
                <a:gd name="T24" fmla="*/ 567 w 2781"/>
                <a:gd name="T25" fmla="*/ 52 h 668"/>
                <a:gd name="T26" fmla="*/ 611 w 2781"/>
                <a:gd name="T27" fmla="*/ 123 h 668"/>
                <a:gd name="T28" fmla="*/ 655 w 2781"/>
                <a:gd name="T29" fmla="*/ 98 h 668"/>
                <a:gd name="T30" fmla="*/ 698 w 2781"/>
                <a:gd name="T31" fmla="*/ 89 h 668"/>
                <a:gd name="T32" fmla="*/ 742 w 2781"/>
                <a:gd name="T33" fmla="*/ 70 h 668"/>
                <a:gd name="T34" fmla="*/ 786 w 2781"/>
                <a:gd name="T35" fmla="*/ 66 h 668"/>
                <a:gd name="T36" fmla="*/ 829 w 2781"/>
                <a:gd name="T37" fmla="*/ 87 h 668"/>
                <a:gd name="T38" fmla="*/ 873 w 2781"/>
                <a:gd name="T39" fmla="*/ 106 h 668"/>
                <a:gd name="T40" fmla="*/ 917 w 2781"/>
                <a:gd name="T41" fmla="*/ 76 h 668"/>
                <a:gd name="T42" fmla="*/ 961 w 2781"/>
                <a:gd name="T43" fmla="*/ 83 h 668"/>
                <a:gd name="T44" fmla="*/ 1004 w 2781"/>
                <a:gd name="T45" fmla="*/ 111 h 668"/>
                <a:gd name="T46" fmla="*/ 1048 w 2781"/>
                <a:gd name="T47" fmla="*/ 92 h 668"/>
                <a:gd name="T48" fmla="*/ 1091 w 2781"/>
                <a:gd name="T49" fmla="*/ 77 h 668"/>
                <a:gd name="T50" fmla="*/ 1135 w 2781"/>
                <a:gd name="T51" fmla="*/ 71 h 668"/>
                <a:gd name="T52" fmla="*/ 1179 w 2781"/>
                <a:gd name="T53" fmla="*/ 86 h 668"/>
                <a:gd name="T54" fmla="*/ 1222 w 2781"/>
                <a:gd name="T55" fmla="*/ 95 h 668"/>
                <a:gd name="T56" fmla="*/ 1266 w 2781"/>
                <a:gd name="T57" fmla="*/ 132 h 668"/>
                <a:gd name="T58" fmla="*/ 1310 w 2781"/>
                <a:gd name="T59" fmla="*/ 127 h 668"/>
                <a:gd name="T60" fmla="*/ 1354 w 2781"/>
                <a:gd name="T61" fmla="*/ 137 h 668"/>
                <a:gd name="T62" fmla="*/ 1397 w 2781"/>
                <a:gd name="T63" fmla="*/ 53 h 668"/>
                <a:gd name="T64" fmla="*/ 1441 w 2781"/>
                <a:gd name="T65" fmla="*/ 64 h 668"/>
                <a:gd name="T66" fmla="*/ 1485 w 2781"/>
                <a:gd name="T67" fmla="*/ 116 h 668"/>
                <a:gd name="T68" fmla="*/ 1528 w 2781"/>
                <a:gd name="T69" fmla="*/ 86 h 668"/>
                <a:gd name="T70" fmla="*/ 1572 w 2781"/>
                <a:gd name="T71" fmla="*/ 157 h 668"/>
                <a:gd name="T72" fmla="*/ 1616 w 2781"/>
                <a:gd name="T73" fmla="*/ 164 h 668"/>
                <a:gd name="T74" fmla="*/ 1660 w 2781"/>
                <a:gd name="T75" fmla="*/ 180 h 668"/>
                <a:gd name="T76" fmla="*/ 1703 w 2781"/>
                <a:gd name="T77" fmla="*/ 135 h 668"/>
                <a:gd name="T78" fmla="*/ 1747 w 2781"/>
                <a:gd name="T79" fmla="*/ 77 h 668"/>
                <a:gd name="T80" fmla="*/ 1791 w 2781"/>
                <a:gd name="T81" fmla="*/ 90 h 668"/>
                <a:gd name="T82" fmla="*/ 1834 w 2781"/>
                <a:gd name="T83" fmla="*/ 125 h 668"/>
                <a:gd name="T84" fmla="*/ 1878 w 2781"/>
                <a:gd name="T85" fmla="*/ 150 h 668"/>
                <a:gd name="T86" fmla="*/ 1922 w 2781"/>
                <a:gd name="T87" fmla="*/ 129 h 668"/>
                <a:gd name="T88" fmla="*/ 1965 w 2781"/>
                <a:gd name="T89" fmla="*/ 84 h 668"/>
                <a:gd name="T90" fmla="*/ 2009 w 2781"/>
                <a:gd name="T91" fmla="*/ 141 h 668"/>
                <a:gd name="T92" fmla="*/ 2053 w 2781"/>
                <a:gd name="T93" fmla="*/ 79 h 668"/>
                <a:gd name="T94" fmla="*/ 2097 w 2781"/>
                <a:gd name="T95" fmla="*/ 635 h 668"/>
                <a:gd name="T96" fmla="*/ 2140 w 2781"/>
                <a:gd name="T97" fmla="*/ 626 h 668"/>
                <a:gd name="T98" fmla="*/ 2184 w 2781"/>
                <a:gd name="T99" fmla="*/ 497 h 668"/>
                <a:gd name="T100" fmla="*/ 2228 w 2781"/>
                <a:gd name="T101" fmla="*/ 79 h 668"/>
                <a:gd name="T102" fmla="*/ 2271 w 2781"/>
                <a:gd name="T103" fmla="*/ 137 h 668"/>
                <a:gd name="T104" fmla="*/ 2315 w 2781"/>
                <a:gd name="T105" fmla="*/ 46 h 668"/>
                <a:gd name="T106" fmla="*/ 2359 w 2781"/>
                <a:gd name="T107" fmla="*/ 123 h 668"/>
                <a:gd name="T108" fmla="*/ 2403 w 2781"/>
                <a:gd name="T109" fmla="*/ 166 h 668"/>
                <a:gd name="T110" fmla="*/ 2446 w 2781"/>
                <a:gd name="T111" fmla="*/ 91 h 668"/>
                <a:gd name="T112" fmla="*/ 2490 w 2781"/>
                <a:gd name="T113" fmla="*/ 89 h 668"/>
                <a:gd name="T114" fmla="*/ 2534 w 2781"/>
                <a:gd name="T115" fmla="*/ 51 h 668"/>
                <a:gd name="T116" fmla="*/ 2577 w 2781"/>
                <a:gd name="T117" fmla="*/ 93 h 668"/>
                <a:gd name="T118" fmla="*/ 2621 w 2781"/>
                <a:gd name="T119" fmla="*/ 42 h 668"/>
                <a:gd name="T120" fmla="*/ 2665 w 2781"/>
                <a:gd name="T121" fmla="*/ 60 h 668"/>
                <a:gd name="T122" fmla="*/ 2708 w 2781"/>
                <a:gd name="T123" fmla="*/ 79 h 668"/>
                <a:gd name="T124" fmla="*/ 2752 w 2781"/>
                <a:gd name="T125" fmla="*/ 6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1" h="668">
                  <a:moveTo>
                    <a:pt x="0" y="120"/>
                  </a:moveTo>
                  <a:lnTo>
                    <a:pt x="0" y="121"/>
                  </a:lnTo>
                  <a:lnTo>
                    <a:pt x="1" y="125"/>
                  </a:lnTo>
                  <a:lnTo>
                    <a:pt x="1" y="124"/>
                  </a:lnTo>
                  <a:lnTo>
                    <a:pt x="1" y="124"/>
                  </a:lnTo>
                  <a:lnTo>
                    <a:pt x="2" y="122"/>
                  </a:lnTo>
                  <a:lnTo>
                    <a:pt x="3" y="119"/>
                  </a:lnTo>
                  <a:lnTo>
                    <a:pt x="3" y="120"/>
                  </a:lnTo>
                  <a:lnTo>
                    <a:pt x="3" y="118"/>
                  </a:lnTo>
                  <a:lnTo>
                    <a:pt x="4" y="124"/>
                  </a:lnTo>
                  <a:lnTo>
                    <a:pt x="5" y="124"/>
                  </a:lnTo>
                  <a:lnTo>
                    <a:pt x="5" y="134"/>
                  </a:lnTo>
                  <a:lnTo>
                    <a:pt x="5" y="132"/>
                  </a:lnTo>
                  <a:lnTo>
                    <a:pt x="6" y="143"/>
                  </a:lnTo>
                  <a:lnTo>
                    <a:pt x="7" y="140"/>
                  </a:lnTo>
                  <a:lnTo>
                    <a:pt x="7" y="142"/>
                  </a:lnTo>
                  <a:lnTo>
                    <a:pt x="7" y="144"/>
                  </a:lnTo>
                  <a:lnTo>
                    <a:pt x="8" y="136"/>
                  </a:lnTo>
                  <a:lnTo>
                    <a:pt x="9" y="137"/>
                  </a:lnTo>
                  <a:lnTo>
                    <a:pt x="9" y="127"/>
                  </a:lnTo>
                  <a:lnTo>
                    <a:pt x="9" y="127"/>
                  </a:lnTo>
                  <a:lnTo>
                    <a:pt x="10" y="117"/>
                  </a:lnTo>
                  <a:lnTo>
                    <a:pt x="11" y="121"/>
                  </a:lnTo>
                  <a:lnTo>
                    <a:pt x="11" y="114"/>
                  </a:lnTo>
                  <a:lnTo>
                    <a:pt x="11" y="118"/>
                  </a:lnTo>
                  <a:lnTo>
                    <a:pt x="12" y="118"/>
                  </a:lnTo>
                  <a:lnTo>
                    <a:pt x="12" y="118"/>
                  </a:lnTo>
                  <a:lnTo>
                    <a:pt x="13" y="118"/>
                  </a:lnTo>
                  <a:lnTo>
                    <a:pt x="13" y="117"/>
                  </a:lnTo>
                  <a:lnTo>
                    <a:pt x="14" y="119"/>
                  </a:lnTo>
                  <a:lnTo>
                    <a:pt x="14" y="121"/>
                  </a:lnTo>
                  <a:lnTo>
                    <a:pt x="15" y="124"/>
                  </a:lnTo>
                  <a:lnTo>
                    <a:pt x="15" y="128"/>
                  </a:lnTo>
                  <a:lnTo>
                    <a:pt x="16" y="129"/>
                  </a:lnTo>
                  <a:lnTo>
                    <a:pt x="16" y="125"/>
                  </a:lnTo>
                  <a:lnTo>
                    <a:pt x="17" y="124"/>
                  </a:lnTo>
                  <a:lnTo>
                    <a:pt x="17" y="113"/>
                  </a:lnTo>
                  <a:lnTo>
                    <a:pt x="18" y="111"/>
                  </a:lnTo>
                  <a:lnTo>
                    <a:pt x="18" y="107"/>
                  </a:lnTo>
                  <a:lnTo>
                    <a:pt x="19" y="107"/>
                  </a:lnTo>
                  <a:lnTo>
                    <a:pt x="19" y="107"/>
                  </a:lnTo>
                  <a:lnTo>
                    <a:pt x="20" y="108"/>
                  </a:lnTo>
                  <a:lnTo>
                    <a:pt x="20" y="107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2" y="107"/>
                  </a:lnTo>
                  <a:lnTo>
                    <a:pt x="22" y="106"/>
                  </a:lnTo>
                  <a:lnTo>
                    <a:pt x="23" y="106"/>
                  </a:lnTo>
                  <a:lnTo>
                    <a:pt x="23" y="100"/>
                  </a:lnTo>
                  <a:lnTo>
                    <a:pt x="24" y="97"/>
                  </a:lnTo>
                  <a:lnTo>
                    <a:pt x="24" y="87"/>
                  </a:lnTo>
                  <a:lnTo>
                    <a:pt x="25" y="103"/>
                  </a:lnTo>
                  <a:lnTo>
                    <a:pt x="25" y="93"/>
                  </a:lnTo>
                  <a:lnTo>
                    <a:pt x="26" y="106"/>
                  </a:lnTo>
                  <a:lnTo>
                    <a:pt x="26" y="95"/>
                  </a:lnTo>
                  <a:lnTo>
                    <a:pt x="27" y="105"/>
                  </a:lnTo>
                  <a:lnTo>
                    <a:pt x="27" y="98"/>
                  </a:lnTo>
                  <a:lnTo>
                    <a:pt x="28" y="114"/>
                  </a:lnTo>
                  <a:lnTo>
                    <a:pt x="28" y="114"/>
                  </a:lnTo>
                  <a:lnTo>
                    <a:pt x="29" y="122"/>
                  </a:lnTo>
                  <a:lnTo>
                    <a:pt x="29" y="121"/>
                  </a:lnTo>
                  <a:lnTo>
                    <a:pt x="30" y="123"/>
                  </a:lnTo>
                  <a:lnTo>
                    <a:pt x="30" y="120"/>
                  </a:lnTo>
                  <a:lnTo>
                    <a:pt x="31" y="119"/>
                  </a:lnTo>
                  <a:lnTo>
                    <a:pt x="31" y="111"/>
                  </a:lnTo>
                  <a:lnTo>
                    <a:pt x="32" y="106"/>
                  </a:lnTo>
                  <a:lnTo>
                    <a:pt x="32" y="103"/>
                  </a:lnTo>
                  <a:lnTo>
                    <a:pt x="33" y="93"/>
                  </a:lnTo>
                  <a:lnTo>
                    <a:pt x="33" y="91"/>
                  </a:lnTo>
                  <a:lnTo>
                    <a:pt x="34" y="91"/>
                  </a:lnTo>
                  <a:lnTo>
                    <a:pt x="34" y="95"/>
                  </a:lnTo>
                  <a:lnTo>
                    <a:pt x="35" y="98"/>
                  </a:lnTo>
                  <a:lnTo>
                    <a:pt x="35" y="95"/>
                  </a:lnTo>
                  <a:lnTo>
                    <a:pt x="36" y="95"/>
                  </a:lnTo>
                  <a:lnTo>
                    <a:pt x="36" y="93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38" y="97"/>
                  </a:lnTo>
                  <a:lnTo>
                    <a:pt x="38" y="98"/>
                  </a:lnTo>
                  <a:lnTo>
                    <a:pt x="39" y="106"/>
                  </a:lnTo>
                  <a:lnTo>
                    <a:pt x="39" y="110"/>
                  </a:lnTo>
                  <a:lnTo>
                    <a:pt x="40" y="110"/>
                  </a:lnTo>
                  <a:lnTo>
                    <a:pt x="40" y="118"/>
                  </a:lnTo>
                  <a:lnTo>
                    <a:pt x="41" y="120"/>
                  </a:lnTo>
                  <a:lnTo>
                    <a:pt x="41" y="123"/>
                  </a:lnTo>
                  <a:lnTo>
                    <a:pt x="42" y="128"/>
                  </a:lnTo>
                  <a:lnTo>
                    <a:pt x="42" y="123"/>
                  </a:lnTo>
                  <a:lnTo>
                    <a:pt x="43" y="127"/>
                  </a:lnTo>
                  <a:lnTo>
                    <a:pt x="43" y="116"/>
                  </a:lnTo>
                  <a:lnTo>
                    <a:pt x="44" y="118"/>
                  </a:lnTo>
                  <a:lnTo>
                    <a:pt x="44" y="109"/>
                  </a:lnTo>
                  <a:lnTo>
                    <a:pt x="45" y="106"/>
                  </a:lnTo>
                  <a:lnTo>
                    <a:pt x="45" y="103"/>
                  </a:lnTo>
                  <a:lnTo>
                    <a:pt x="46" y="96"/>
                  </a:lnTo>
                  <a:lnTo>
                    <a:pt x="46" y="96"/>
                  </a:lnTo>
                  <a:lnTo>
                    <a:pt x="47" y="91"/>
                  </a:lnTo>
                  <a:lnTo>
                    <a:pt x="47" y="90"/>
                  </a:lnTo>
                  <a:lnTo>
                    <a:pt x="48" y="89"/>
                  </a:lnTo>
                  <a:lnTo>
                    <a:pt x="48" y="84"/>
                  </a:lnTo>
                  <a:lnTo>
                    <a:pt x="49" y="83"/>
                  </a:lnTo>
                  <a:lnTo>
                    <a:pt x="49" y="77"/>
                  </a:lnTo>
                  <a:lnTo>
                    <a:pt x="49" y="74"/>
                  </a:lnTo>
                  <a:lnTo>
                    <a:pt x="50" y="70"/>
                  </a:lnTo>
                  <a:lnTo>
                    <a:pt x="51" y="68"/>
                  </a:lnTo>
                  <a:lnTo>
                    <a:pt x="51" y="70"/>
                  </a:lnTo>
                  <a:lnTo>
                    <a:pt x="51" y="68"/>
                  </a:lnTo>
                  <a:lnTo>
                    <a:pt x="52" y="72"/>
                  </a:lnTo>
                  <a:lnTo>
                    <a:pt x="53" y="71"/>
                  </a:lnTo>
                  <a:lnTo>
                    <a:pt x="53" y="72"/>
                  </a:lnTo>
                  <a:lnTo>
                    <a:pt x="53" y="72"/>
                  </a:lnTo>
                  <a:lnTo>
                    <a:pt x="54" y="71"/>
                  </a:lnTo>
                  <a:lnTo>
                    <a:pt x="55" y="67"/>
                  </a:lnTo>
                  <a:lnTo>
                    <a:pt x="55" y="68"/>
                  </a:lnTo>
                  <a:lnTo>
                    <a:pt x="55" y="65"/>
                  </a:lnTo>
                  <a:lnTo>
                    <a:pt x="56" y="67"/>
                  </a:lnTo>
                  <a:lnTo>
                    <a:pt x="57" y="66"/>
                  </a:lnTo>
                  <a:lnTo>
                    <a:pt x="57" y="68"/>
                  </a:lnTo>
                  <a:lnTo>
                    <a:pt x="57" y="69"/>
                  </a:lnTo>
                  <a:lnTo>
                    <a:pt x="58" y="69"/>
                  </a:lnTo>
                  <a:lnTo>
                    <a:pt x="59" y="70"/>
                  </a:lnTo>
                  <a:lnTo>
                    <a:pt x="59" y="67"/>
                  </a:lnTo>
                  <a:lnTo>
                    <a:pt x="59" y="69"/>
                  </a:lnTo>
                  <a:lnTo>
                    <a:pt x="60" y="66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61" y="70"/>
                  </a:lnTo>
                  <a:lnTo>
                    <a:pt x="62" y="71"/>
                  </a:lnTo>
                  <a:lnTo>
                    <a:pt x="63" y="72"/>
                  </a:lnTo>
                  <a:lnTo>
                    <a:pt x="63" y="72"/>
                  </a:lnTo>
                  <a:lnTo>
                    <a:pt x="63" y="75"/>
                  </a:lnTo>
                  <a:lnTo>
                    <a:pt x="64" y="75"/>
                  </a:lnTo>
                  <a:lnTo>
                    <a:pt x="65" y="75"/>
                  </a:lnTo>
                  <a:lnTo>
                    <a:pt x="65" y="76"/>
                  </a:lnTo>
                  <a:lnTo>
                    <a:pt x="65" y="73"/>
                  </a:lnTo>
                  <a:lnTo>
                    <a:pt x="66" y="72"/>
                  </a:lnTo>
                  <a:lnTo>
                    <a:pt x="67" y="71"/>
                  </a:lnTo>
                  <a:lnTo>
                    <a:pt x="67" y="69"/>
                  </a:lnTo>
                  <a:lnTo>
                    <a:pt x="67" y="72"/>
                  </a:lnTo>
                  <a:lnTo>
                    <a:pt x="68" y="79"/>
                  </a:lnTo>
                  <a:lnTo>
                    <a:pt x="69" y="83"/>
                  </a:lnTo>
                  <a:lnTo>
                    <a:pt x="69" y="92"/>
                  </a:lnTo>
                  <a:lnTo>
                    <a:pt x="69" y="91"/>
                  </a:lnTo>
                  <a:lnTo>
                    <a:pt x="70" y="98"/>
                  </a:lnTo>
                  <a:lnTo>
                    <a:pt x="71" y="98"/>
                  </a:lnTo>
                  <a:lnTo>
                    <a:pt x="71" y="98"/>
                  </a:lnTo>
                  <a:lnTo>
                    <a:pt x="71" y="99"/>
                  </a:lnTo>
                  <a:lnTo>
                    <a:pt x="72" y="96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3" y="100"/>
                  </a:lnTo>
                  <a:lnTo>
                    <a:pt x="74" y="101"/>
                  </a:lnTo>
                  <a:lnTo>
                    <a:pt x="74" y="99"/>
                  </a:lnTo>
                  <a:lnTo>
                    <a:pt x="75" y="97"/>
                  </a:lnTo>
                  <a:lnTo>
                    <a:pt x="75" y="85"/>
                  </a:lnTo>
                  <a:lnTo>
                    <a:pt x="76" y="84"/>
                  </a:lnTo>
                  <a:lnTo>
                    <a:pt x="76" y="74"/>
                  </a:lnTo>
                  <a:lnTo>
                    <a:pt x="77" y="73"/>
                  </a:lnTo>
                  <a:lnTo>
                    <a:pt x="77" y="71"/>
                  </a:lnTo>
                  <a:lnTo>
                    <a:pt x="78" y="70"/>
                  </a:lnTo>
                  <a:lnTo>
                    <a:pt x="78" y="70"/>
                  </a:lnTo>
                  <a:lnTo>
                    <a:pt x="79" y="67"/>
                  </a:lnTo>
                  <a:lnTo>
                    <a:pt x="79" y="69"/>
                  </a:lnTo>
                  <a:lnTo>
                    <a:pt x="80" y="68"/>
                  </a:lnTo>
                  <a:lnTo>
                    <a:pt x="80" y="69"/>
                  </a:lnTo>
                  <a:lnTo>
                    <a:pt x="81" y="69"/>
                  </a:lnTo>
                  <a:lnTo>
                    <a:pt x="81" y="67"/>
                  </a:lnTo>
                  <a:lnTo>
                    <a:pt x="82" y="61"/>
                  </a:lnTo>
                  <a:lnTo>
                    <a:pt x="82" y="56"/>
                  </a:lnTo>
                  <a:lnTo>
                    <a:pt x="83" y="51"/>
                  </a:lnTo>
                  <a:lnTo>
                    <a:pt x="83" y="47"/>
                  </a:lnTo>
                  <a:lnTo>
                    <a:pt x="84" y="46"/>
                  </a:lnTo>
                  <a:lnTo>
                    <a:pt x="84" y="46"/>
                  </a:lnTo>
                  <a:lnTo>
                    <a:pt x="85" y="45"/>
                  </a:lnTo>
                  <a:lnTo>
                    <a:pt x="85" y="44"/>
                  </a:lnTo>
                  <a:lnTo>
                    <a:pt x="86" y="45"/>
                  </a:lnTo>
                  <a:lnTo>
                    <a:pt x="86" y="53"/>
                  </a:lnTo>
                  <a:lnTo>
                    <a:pt x="87" y="54"/>
                  </a:lnTo>
                  <a:lnTo>
                    <a:pt x="87" y="56"/>
                  </a:lnTo>
                  <a:lnTo>
                    <a:pt x="88" y="59"/>
                  </a:lnTo>
                  <a:lnTo>
                    <a:pt x="88" y="61"/>
                  </a:lnTo>
                  <a:lnTo>
                    <a:pt x="89" y="65"/>
                  </a:lnTo>
                  <a:lnTo>
                    <a:pt x="89" y="71"/>
                  </a:lnTo>
                  <a:lnTo>
                    <a:pt x="90" y="73"/>
                  </a:lnTo>
                  <a:lnTo>
                    <a:pt x="90" y="81"/>
                  </a:lnTo>
                  <a:lnTo>
                    <a:pt x="91" y="81"/>
                  </a:lnTo>
                  <a:lnTo>
                    <a:pt x="91" y="85"/>
                  </a:lnTo>
                  <a:lnTo>
                    <a:pt x="92" y="85"/>
                  </a:lnTo>
                  <a:lnTo>
                    <a:pt x="92" y="85"/>
                  </a:lnTo>
                  <a:lnTo>
                    <a:pt x="93" y="81"/>
                  </a:lnTo>
                  <a:lnTo>
                    <a:pt x="93" y="80"/>
                  </a:lnTo>
                  <a:lnTo>
                    <a:pt x="94" y="72"/>
                  </a:lnTo>
                  <a:lnTo>
                    <a:pt x="94" y="71"/>
                  </a:lnTo>
                  <a:lnTo>
                    <a:pt x="95" y="69"/>
                  </a:lnTo>
                  <a:lnTo>
                    <a:pt x="95" y="69"/>
                  </a:lnTo>
                  <a:lnTo>
                    <a:pt x="96" y="78"/>
                  </a:lnTo>
                  <a:lnTo>
                    <a:pt x="96" y="79"/>
                  </a:lnTo>
                  <a:lnTo>
                    <a:pt x="97" y="89"/>
                  </a:lnTo>
                  <a:lnTo>
                    <a:pt x="97" y="90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99" y="91"/>
                  </a:lnTo>
                  <a:lnTo>
                    <a:pt x="99" y="90"/>
                  </a:lnTo>
                  <a:lnTo>
                    <a:pt x="100" y="88"/>
                  </a:lnTo>
                  <a:lnTo>
                    <a:pt x="100" y="86"/>
                  </a:lnTo>
                  <a:lnTo>
                    <a:pt x="101" y="86"/>
                  </a:lnTo>
                  <a:lnTo>
                    <a:pt x="101" y="85"/>
                  </a:lnTo>
                  <a:lnTo>
                    <a:pt x="102" y="85"/>
                  </a:lnTo>
                  <a:lnTo>
                    <a:pt x="102" y="82"/>
                  </a:lnTo>
                  <a:lnTo>
                    <a:pt x="103" y="82"/>
                  </a:lnTo>
                  <a:lnTo>
                    <a:pt x="103" y="80"/>
                  </a:lnTo>
                  <a:lnTo>
                    <a:pt x="104" y="79"/>
                  </a:lnTo>
                  <a:lnTo>
                    <a:pt x="104" y="75"/>
                  </a:lnTo>
                  <a:lnTo>
                    <a:pt x="105" y="75"/>
                  </a:lnTo>
                  <a:lnTo>
                    <a:pt x="105" y="65"/>
                  </a:lnTo>
                  <a:lnTo>
                    <a:pt x="106" y="77"/>
                  </a:lnTo>
                  <a:lnTo>
                    <a:pt x="106" y="62"/>
                  </a:lnTo>
                  <a:lnTo>
                    <a:pt x="107" y="69"/>
                  </a:lnTo>
                  <a:lnTo>
                    <a:pt x="107" y="70"/>
                  </a:lnTo>
                  <a:lnTo>
                    <a:pt x="108" y="75"/>
                  </a:lnTo>
                  <a:lnTo>
                    <a:pt x="108" y="79"/>
                  </a:lnTo>
                  <a:lnTo>
                    <a:pt x="109" y="81"/>
                  </a:lnTo>
                  <a:lnTo>
                    <a:pt x="109" y="77"/>
                  </a:lnTo>
                  <a:lnTo>
                    <a:pt x="110" y="77"/>
                  </a:lnTo>
                  <a:lnTo>
                    <a:pt x="110" y="79"/>
                  </a:lnTo>
                  <a:lnTo>
                    <a:pt x="111" y="79"/>
                  </a:lnTo>
                  <a:lnTo>
                    <a:pt x="111" y="82"/>
                  </a:lnTo>
                  <a:lnTo>
                    <a:pt x="112" y="85"/>
                  </a:lnTo>
                  <a:lnTo>
                    <a:pt x="112" y="87"/>
                  </a:lnTo>
                  <a:lnTo>
                    <a:pt x="113" y="91"/>
                  </a:lnTo>
                  <a:lnTo>
                    <a:pt x="113" y="90"/>
                  </a:lnTo>
                  <a:lnTo>
                    <a:pt x="114" y="99"/>
                  </a:lnTo>
                  <a:lnTo>
                    <a:pt x="114" y="99"/>
                  </a:lnTo>
                  <a:lnTo>
                    <a:pt x="115" y="103"/>
                  </a:lnTo>
                  <a:lnTo>
                    <a:pt x="115" y="102"/>
                  </a:lnTo>
                  <a:lnTo>
                    <a:pt x="116" y="101"/>
                  </a:lnTo>
                  <a:lnTo>
                    <a:pt x="116" y="98"/>
                  </a:lnTo>
                  <a:lnTo>
                    <a:pt x="117" y="97"/>
                  </a:lnTo>
                  <a:lnTo>
                    <a:pt x="117" y="92"/>
                  </a:lnTo>
                  <a:lnTo>
                    <a:pt x="118" y="90"/>
                  </a:lnTo>
                  <a:lnTo>
                    <a:pt x="118" y="91"/>
                  </a:lnTo>
                  <a:lnTo>
                    <a:pt x="119" y="88"/>
                  </a:lnTo>
                  <a:lnTo>
                    <a:pt x="119" y="90"/>
                  </a:lnTo>
                  <a:lnTo>
                    <a:pt x="120" y="87"/>
                  </a:lnTo>
                  <a:lnTo>
                    <a:pt x="120" y="83"/>
                  </a:lnTo>
                  <a:lnTo>
                    <a:pt x="121" y="83"/>
                  </a:lnTo>
                  <a:lnTo>
                    <a:pt x="121" y="79"/>
                  </a:lnTo>
                  <a:lnTo>
                    <a:pt x="122" y="72"/>
                  </a:lnTo>
                  <a:lnTo>
                    <a:pt x="122" y="70"/>
                  </a:lnTo>
                  <a:lnTo>
                    <a:pt x="123" y="62"/>
                  </a:lnTo>
                  <a:lnTo>
                    <a:pt x="123" y="67"/>
                  </a:lnTo>
                  <a:lnTo>
                    <a:pt x="124" y="67"/>
                  </a:lnTo>
                  <a:lnTo>
                    <a:pt x="124" y="75"/>
                  </a:lnTo>
                  <a:lnTo>
                    <a:pt x="125" y="56"/>
                  </a:lnTo>
                  <a:lnTo>
                    <a:pt x="125" y="50"/>
                  </a:lnTo>
                  <a:lnTo>
                    <a:pt x="126" y="43"/>
                  </a:lnTo>
                  <a:lnTo>
                    <a:pt x="126" y="43"/>
                  </a:lnTo>
                  <a:lnTo>
                    <a:pt x="127" y="51"/>
                  </a:lnTo>
                  <a:lnTo>
                    <a:pt x="127" y="54"/>
                  </a:lnTo>
                  <a:lnTo>
                    <a:pt x="128" y="64"/>
                  </a:lnTo>
                  <a:lnTo>
                    <a:pt x="128" y="73"/>
                  </a:lnTo>
                  <a:lnTo>
                    <a:pt x="129" y="74"/>
                  </a:lnTo>
                  <a:lnTo>
                    <a:pt x="129" y="81"/>
                  </a:lnTo>
                  <a:lnTo>
                    <a:pt x="130" y="75"/>
                  </a:lnTo>
                  <a:lnTo>
                    <a:pt x="130" y="79"/>
                  </a:lnTo>
                  <a:lnTo>
                    <a:pt x="131" y="76"/>
                  </a:lnTo>
                  <a:lnTo>
                    <a:pt x="131" y="77"/>
                  </a:lnTo>
                  <a:lnTo>
                    <a:pt x="132" y="79"/>
                  </a:lnTo>
                  <a:lnTo>
                    <a:pt x="132" y="76"/>
                  </a:lnTo>
                  <a:lnTo>
                    <a:pt x="133" y="73"/>
                  </a:lnTo>
                  <a:lnTo>
                    <a:pt x="133" y="69"/>
                  </a:lnTo>
                  <a:lnTo>
                    <a:pt x="134" y="65"/>
                  </a:lnTo>
                  <a:lnTo>
                    <a:pt x="134" y="62"/>
                  </a:lnTo>
                  <a:lnTo>
                    <a:pt x="135" y="59"/>
                  </a:lnTo>
                  <a:lnTo>
                    <a:pt x="135" y="60"/>
                  </a:lnTo>
                  <a:lnTo>
                    <a:pt x="136" y="59"/>
                  </a:lnTo>
                  <a:lnTo>
                    <a:pt x="136" y="64"/>
                  </a:lnTo>
                  <a:lnTo>
                    <a:pt x="136" y="63"/>
                  </a:lnTo>
                  <a:lnTo>
                    <a:pt x="137" y="60"/>
                  </a:lnTo>
                  <a:lnTo>
                    <a:pt x="138" y="54"/>
                  </a:lnTo>
                  <a:lnTo>
                    <a:pt x="138" y="42"/>
                  </a:lnTo>
                  <a:lnTo>
                    <a:pt x="138" y="37"/>
                  </a:lnTo>
                  <a:lnTo>
                    <a:pt x="139" y="34"/>
                  </a:lnTo>
                  <a:lnTo>
                    <a:pt x="140" y="39"/>
                  </a:lnTo>
                  <a:lnTo>
                    <a:pt x="140" y="41"/>
                  </a:lnTo>
                  <a:lnTo>
                    <a:pt x="140" y="45"/>
                  </a:lnTo>
                  <a:lnTo>
                    <a:pt x="141" y="46"/>
                  </a:lnTo>
                  <a:lnTo>
                    <a:pt x="142" y="47"/>
                  </a:lnTo>
                  <a:lnTo>
                    <a:pt x="142" y="44"/>
                  </a:lnTo>
                  <a:lnTo>
                    <a:pt x="142" y="43"/>
                  </a:lnTo>
                  <a:lnTo>
                    <a:pt x="143" y="43"/>
                  </a:lnTo>
                  <a:lnTo>
                    <a:pt x="144" y="39"/>
                  </a:lnTo>
                  <a:lnTo>
                    <a:pt x="144" y="40"/>
                  </a:lnTo>
                  <a:lnTo>
                    <a:pt x="144" y="37"/>
                  </a:lnTo>
                  <a:lnTo>
                    <a:pt x="145" y="38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46" y="32"/>
                  </a:lnTo>
                  <a:lnTo>
                    <a:pt x="147" y="30"/>
                  </a:lnTo>
                  <a:lnTo>
                    <a:pt x="148" y="29"/>
                  </a:lnTo>
                  <a:lnTo>
                    <a:pt x="148" y="29"/>
                  </a:lnTo>
                  <a:lnTo>
                    <a:pt x="148" y="24"/>
                  </a:lnTo>
                  <a:lnTo>
                    <a:pt x="149" y="24"/>
                  </a:lnTo>
                  <a:lnTo>
                    <a:pt x="150" y="17"/>
                  </a:lnTo>
                  <a:lnTo>
                    <a:pt x="150" y="13"/>
                  </a:lnTo>
                  <a:lnTo>
                    <a:pt x="150" y="7"/>
                  </a:lnTo>
                  <a:lnTo>
                    <a:pt x="151" y="9"/>
                  </a:lnTo>
                  <a:lnTo>
                    <a:pt x="152" y="8"/>
                  </a:lnTo>
                  <a:lnTo>
                    <a:pt x="152" y="10"/>
                  </a:lnTo>
                  <a:lnTo>
                    <a:pt x="152" y="7"/>
                  </a:lnTo>
                  <a:lnTo>
                    <a:pt x="153" y="6"/>
                  </a:lnTo>
                  <a:lnTo>
                    <a:pt x="154" y="6"/>
                  </a:lnTo>
                  <a:lnTo>
                    <a:pt x="154" y="3"/>
                  </a:lnTo>
                  <a:lnTo>
                    <a:pt x="154" y="8"/>
                  </a:lnTo>
                  <a:lnTo>
                    <a:pt x="155" y="10"/>
                  </a:lnTo>
                  <a:lnTo>
                    <a:pt x="156" y="19"/>
                  </a:lnTo>
                  <a:lnTo>
                    <a:pt x="156" y="23"/>
                  </a:lnTo>
                  <a:lnTo>
                    <a:pt x="156" y="33"/>
                  </a:lnTo>
                  <a:lnTo>
                    <a:pt x="157" y="38"/>
                  </a:lnTo>
                  <a:lnTo>
                    <a:pt x="158" y="45"/>
                  </a:lnTo>
                  <a:lnTo>
                    <a:pt x="158" y="52"/>
                  </a:lnTo>
                  <a:lnTo>
                    <a:pt x="158" y="54"/>
                  </a:lnTo>
                  <a:lnTo>
                    <a:pt x="159" y="58"/>
                  </a:lnTo>
                  <a:lnTo>
                    <a:pt x="160" y="49"/>
                  </a:lnTo>
                  <a:lnTo>
                    <a:pt x="160" y="47"/>
                  </a:lnTo>
                  <a:lnTo>
                    <a:pt x="160" y="37"/>
                  </a:lnTo>
                  <a:lnTo>
                    <a:pt x="161" y="35"/>
                  </a:lnTo>
                  <a:lnTo>
                    <a:pt x="161" y="34"/>
                  </a:lnTo>
                  <a:lnTo>
                    <a:pt x="162" y="34"/>
                  </a:lnTo>
                  <a:lnTo>
                    <a:pt x="162" y="34"/>
                  </a:lnTo>
                  <a:lnTo>
                    <a:pt x="163" y="61"/>
                  </a:lnTo>
                  <a:lnTo>
                    <a:pt x="163" y="57"/>
                  </a:lnTo>
                  <a:lnTo>
                    <a:pt x="164" y="70"/>
                  </a:lnTo>
                  <a:lnTo>
                    <a:pt x="164" y="63"/>
                  </a:lnTo>
                  <a:lnTo>
                    <a:pt x="165" y="67"/>
                  </a:lnTo>
                  <a:lnTo>
                    <a:pt x="165" y="54"/>
                  </a:lnTo>
                  <a:lnTo>
                    <a:pt x="166" y="59"/>
                  </a:lnTo>
                  <a:lnTo>
                    <a:pt x="166" y="55"/>
                  </a:lnTo>
                  <a:lnTo>
                    <a:pt x="167" y="51"/>
                  </a:lnTo>
                  <a:lnTo>
                    <a:pt x="167" y="43"/>
                  </a:lnTo>
                  <a:lnTo>
                    <a:pt x="168" y="45"/>
                  </a:lnTo>
                  <a:lnTo>
                    <a:pt x="168" y="44"/>
                  </a:lnTo>
                  <a:lnTo>
                    <a:pt x="169" y="45"/>
                  </a:lnTo>
                  <a:lnTo>
                    <a:pt x="169" y="42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1" y="43"/>
                  </a:lnTo>
                  <a:lnTo>
                    <a:pt x="171" y="43"/>
                  </a:lnTo>
                  <a:lnTo>
                    <a:pt x="172" y="47"/>
                  </a:lnTo>
                  <a:lnTo>
                    <a:pt x="172" y="47"/>
                  </a:lnTo>
                  <a:lnTo>
                    <a:pt x="173" y="46"/>
                  </a:lnTo>
                  <a:lnTo>
                    <a:pt x="173" y="43"/>
                  </a:lnTo>
                  <a:lnTo>
                    <a:pt x="174" y="38"/>
                  </a:lnTo>
                  <a:lnTo>
                    <a:pt x="174" y="27"/>
                  </a:lnTo>
                  <a:lnTo>
                    <a:pt x="175" y="16"/>
                  </a:lnTo>
                  <a:lnTo>
                    <a:pt x="175" y="8"/>
                  </a:lnTo>
                  <a:lnTo>
                    <a:pt x="176" y="17"/>
                  </a:lnTo>
                  <a:lnTo>
                    <a:pt x="176" y="18"/>
                  </a:lnTo>
                  <a:lnTo>
                    <a:pt x="177" y="20"/>
                  </a:lnTo>
                  <a:lnTo>
                    <a:pt x="177" y="20"/>
                  </a:lnTo>
                  <a:lnTo>
                    <a:pt x="178" y="40"/>
                  </a:lnTo>
                  <a:lnTo>
                    <a:pt x="178" y="55"/>
                  </a:lnTo>
                  <a:lnTo>
                    <a:pt x="179" y="57"/>
                  </a:lnTo>
                  <a:lnTo>
                    <a:pt x="179" y="62"/>
                  </a:lnTo>
                  <a:lnTo>
                    <a:pt x="180" y="62"/>
                  </a:lnTo>
                  <a:lnTo>
                    <a:pt x="180" y="63"/>
                  </a:lnTo>
                  <a:lnTo>
                    <a:pt x="181" y="64"/>
                  </a:lnTo>
                  <a:lnTo>
                    <a:pt x="181" y="70"/>
                  </a:lnTo>
                  <a:lnTo>
                    <a:pt x="182" y="69"/>
                  </a:lnTo>
                  <a:lnTo>
                    <a:pt x="182" y="67"/>
                  </a:lnTo>
                  <a:lnTo>
                    <a:pt x="183" y="64"/>
                  </a:lnTo>
                  <a:lnTo>
                    <a:pt x="183" y="61"/>
                  </a:lnTo>
                  <a:lnTo>
                    <a:pt x="184" y="52"/>
                  </a:lnTo>
                  <a:lnTo>
                    <a:pt x="184" y="55"/>
                  </a:lnTo>
                  <a:lnTo>
                    <a:pt x="185" y="61"/>
                  </a:lnTo>
                  <a:lnTo>
                    <a:pt x="185" y="65"/>
                  </a:lnTo>
                  <a:lnTo>
                    <a:pt x="186" y="65"/>
                  </a:lnTo>
                  <a:lnTo>
                    <a:pt x="186" y="70"/>
                  </a:lnTo>
                  <a:lnTo>
                    <a:pt x="187" y="64"/>
                  </a:lnTo>
                  <a:lnTo>
                    <a:pt x="187" y="70"/>
                  </a:lnTo>
                  <a:lnTo>
                    <a:pt x="188" y="71"/>
                  </a:lnTo>
                  <a:lnTo>
                    <a:pt x="188" y="74"/>
                  </a:lnTo>
                  <a:lnTo>
                    <a:pt x="189" y="81"/>
                  </a:lnTo>
                  <a:lnTo>
                    <a:pt x="189" y="79"/>
                  </a:lnTo>
                  <a:lnTo>
                    <a:pt x="190" y="74"/>
                  </a:lnTo>
                  <a:lnTo>
                    <a:pt x="190" y="74"/>
                  </a:lnTo>
                  <a:lnTo>
                    <a:pt x="191" y="69"/>
                  </a:lnTo>
                  <a:lnTo>
                    <a:pt x="191" y="61"/>
                  </a:lnTo>
                  <a:lnTo>
                    <a:pt x="192" y="60"/>
                  </a:lnTo>
                  <a:lnTo>
                    <a:pt x="192" y="57"/>
                  </a:lnTo>
                  <a:lnTo>
                    <a:pt x="193" y="52"/>
                  </a:lnTo>
                  <a:lnTo>
                    <a:pt x="193" y="51"/>
                  </a:lnTo>
                  <a:lnTo>
                    <a:pt x="194" y="54"/>
                  </a:lnTo>
                  <a:lnTo>
                    <a:pt x="194" y="54"/>
                  </a:lnTo>
                  <a:lnTo>
                    <a:pt x="195" y="55"/>
                  </a:lnTo>
                  <a:lnTo>
                    <a:pt x="195" y="56"/>
                  </a:lnTo>
                  <a:lnTo>
                    <a:pt x="196" y="59"/>
                  </a:lnTo>
                  <a:lnTo>
                    <a:pt x="196" y="59"/>
                  </a:lnTo>
                  <a:lnTo>
                    <a:pt x="197" y="61"/>
                  </a:lnTo>
                  <a:lnTo>
                    <a:pt x="197" y="61"/>
                  </a:lnTo>
                  <a:lnTo>
                    <a:pt x="198" y="61"/>
                  </a:lnTo>
                  <a:lnTo>
                    <a:pt x="198" y="61"/>
                  </a:lnTo>
                  <a:lnTo>
                    <a:pt x="198" y="59"/>
                  </a:lnTo>
                  <a:lnTo>
                    <a:pt x="199" y="59"/>
                  </a:lnTo>
                  <a:lnTo>
                    <a:pt x="200" y="47"/>
                  </a:lnTo>
                  <a:lnTo>
                    <a:pt x="200" y="47"/>
                  </a:lnTo>
                  <a:lnTo>
                    <a:pt x="200" y="42"/>
                  </a:lnTo>
                  <a:lnTo>
                    <a:pt x="201" y="38"/>
                  </a:lnTo>
                  <a:lnTo>
                    <a:pt x="202" y="41"/>
                  </a:lnTo>
                  <a:lnTo>
                    <a:pt x="202" y="40"/>
                  </a:lnTo>
                  <a:lnTo>
                    <a:pt x="202" y="46"/>
                  </a:lnTo>
                  <a:lnTo>
                    <a:pt x="203" y="47"/>
                  </a:lnTo>
                  <a:lnTo>
                    <a:pt x="204" y="51"/>
                  </a:lnTo>
                  <a:lnTo>
                    <a:pt x="204" y="53"/>
                  </a:lnTo>
                  <a:lnTo>
                    <a:pt x="204" y="51"/>
                  </a:lnTo>
                  <a:lnTo>
                    <a:pt x="205" y="50"/>
                  </a:lnTo>
                  <a:lnTo>
                    <a:pt x="206" y="48"/>
                  </a:lnTo>
                  <a:lnTo>
                    <a:pt x="206" y="50"/>
                  </a:lnTo>
                  <a:lnTo>
                    <a:pt x="206" y="46"/>
                  </a:lnTo>
                  <a:lnTo>
                    <a:pt x="207" y="44"/>
                  </a:lnTo>
                  <a:lnTo>
                    <a:pt x="208" y="43"/>
                  </a:lnTo>
                  <a:lnTo>
                    <a:pt x="208" y="39"/>
                  </a:lnTo>
                  <a:lnTo>
                    <a:pt x="208" y="42"/>
                  </a:lnTo>
                  <a:lnTo>
                    <a:pt x="209" y="45"/>
                  </a:lnTo>
                  <a:lnTo>
                    <a:pt x="210" y="39"/>
                  </a:lnTo>
                  <a:lnTo>
                    <a:pt x="210" y="43"/>
                  </a:lnTo>
                  <a:lnTo>
                    <a:pt x="210" y="39"/>
                  </a:lnTo>
                  <a:lnTo>
                    <a:pt x="211" y="35"/>
                  </a:lnTo>
                  <a:lnTo>
                    <a:pt x="212" y="39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3" y="49"/>
                  </a:lnTo>
                  <a:lnTo>
                    <a:pt x="214" y="47"/>
                  </a:lnTo>
                  <a:lnTo>
                    <a:pt x="214" y="45"/>
                  </a:lnTo>
                  <a:lnTo>
                    <a:pt x="214" y="43"/>
                  </a:lnTo>
                  <a:lnTo>
                    <a:pt x="215" y="42"/>
                  </a:lnTo>
                  <a:lnTo>
                    <a:pt x="216" y="37"/>
                  </a:lnTo>
                  <a:lnTo>
                    <a:pt x="216" y="0"/>
                  </a:lnTo>
                  <a:lnTo>
                    <a:pt x="216" y="43"/>
                  </a:lnTo>
                  <a:lnTo>
                    <a:pt x="217" y="152"/>
                  </a:lnTo>
                  <a:lnTo>
                    <a:pt x="218" y="208"/>
                  </a:lnTo>
                  <a:lnTo>
                    <a:pt x="218" y="213"/>
                  </a:lnTo>
                  <a:lnTo>
                    <a:pt x="218" y="216"/>
                  </a:lnTo>
                  <a:lnTo>
                    <a:pt x="219" y="231"/>
                  </a:lnTo>
                  <a:lnTo>
                    <a:pt x="220" y="248"/>
                  </a:lnTo>
                  <a:lnTo>
                    <a:pt x="220" y="284"/>
                  </a:lnTo>
                  <a:lnTo>
                    <a:pt x="220" y="283"/>
                  </a:lnTo>
                  <a:lnTo>
                    <a:pt x="221" y="343"/>
                  </a:lnTo>
                  <a:lnTo>
                    <a:pt x="222" y="400"/>
                  </a:lnTo>
                  <a:lnTo>
                    <a:pt x="222" y="489"/>
                  </a:lnTo>
                  <a:lnTo>
                    <a:pt x="222" y="516"/>
                  </a:lnTo>
                  <a:lnTo>
                    <a:pt x="223" y="549"/>
                  </a:lnTo>
                  <a:lnTo>
                    <a:pt x="223" y="553"/>
                  </a:lnTo>
                  <a:lnTo>
                    <a:pt x="224" y="560"/>
                  </a:lnTo>
                  <a:lnTo>
                    <a:pt x="224" y="570"/>
                  </a:lnTo>
                  <a:lnTo>
                    <a:pt x="225" y="590"/>
                  </a:lnTo>
                  <a:lnTo>
                    <a:pt x="225" y="611"/>
                  </a:lnTo>
                  <a:lnTo>
                    <a:pt x="226" y="615"/>
                  </a:lnTo>
                  <a:lnTo>
                    <a:pt x="226" y="615"/>
                  </a:lnTo>
                  <a:lnTo>
                    <a:pt x="227" y="620"/>
                  </a:lnTo>
                  <a:lnTo>
                    <a:pt x="227" y="627"/>
                  </a:lnTo>
                  <a:lnTo>
                    <a:pt x="228" y="628"/>
                  </a:lnTo>
                  <a:lnTo>
                    <a:pt x="228" y="627"/>
                  </a:lnTo>
                  <a:lnTo>
                    <a:pt x="229" y="628"/>
                  </a:lnTo>
                  <a:lnTo>
                    <a:pt x="229" y="627"/>
                  </a:lnTo>
                  <a:lnTo>
                    <a:pt x="230" y="631"/>
                  </a:lnTo>
                  <a:lnTo>
                    <a:pt x="230" y="630"/>
                  </a:lnTo>
                  <a:lnTo>
                    <a:pt x="231" y="635"/>
                  </a:lnTo>
                  <a:lnTo>
                    <a:pt x="231" y="638"/>
                  </a:lnTo>
                  <a:lnTo>
                    <a:pt x="232" y="637"/>
                  </a:lnTo>
                  <a:lnTo>
                    <a:pt x="232" y="638"/>
                  </a:lnTo>
                  <a:lnTo>
                    <a:pt x="233" y="638"/>
                  </a:lnTo>
                  <a:lnTo>
                    <a:pt x="233" y="636"/>
                  </a:lnTo>
                  <a:lnTo>
                    <a:pt x="234" y="636"/>
                  </a:lnTo>
                  <a:lnTo>
                    <a:pt x="234" y="635"/>
                  </a:lnTo>
                  <a:lnTo>
                    <a:pt x="235" y="634"/>
                  </a:lnTo>
                  <a:lnTo>
                    <a:pt x="235" y="636"/>
                  </a:lnTo>
                  <a:lnTo>
                    <a:pt x="236" y="634"/>
                  </a:lnTo>
                  <a:lnTo>
                    <a:pt x="236" y="634"/>
                  </a:lnTo>
                  <a:lnTo>
                    <a:pt x="237" y="630"/>
                  </a:lnTo>
                  <a:lnTo>
                    <a:pt x="237" y="626"/>
                  </a:lnTo>
                  <a:lnTo>
                    <a:pt x="238" y="621"/>
                  </a:lnTo>
                  <a:lnTo>
                    <a:pt x="238" y="621"/>
                  </a:lnTo>
                  <a:lnTo>
                    <a:pt x="239" y="620"/>
                  </a:lnTo>
                  <a:lnTo>
                    <a:pt x="239" y="622"/>
                  </a:lnTo>
                  <a:lnTo>
                    <a:pt x="240" y="622"/>
                  </a:lnTo>
                  <a:lnTo>
                    <a:pt x="240" y="623"/>
                  </a:lnTo>
                  <a:lnTo>
                    <a:pt x="241" y="623"/>
                  </a:lnTo>
                  <a:lnTo>
                    <a:pt x="241" y="623"/>
                  </a:lnTo>
                  <a:lnTo>
                    <a:pt x="242" y="623"/>
                  </a:lnTo>
                  <a:lnTo>
                    <a:pt x="242" y="624"/>
                  </a:lnTo>
                  <a:lnTo>
                    <a:pt x="243" y="625"/>
                  </a:lnTo>
                  <a:lnTo>
                    <a:pt x="243" y="626"/>
                  </a:lnTo>
                  <a:lnTo>
                    <a:pt x="244" y="626"/>
                  </a:lnTo>
                  <a:lnTo>
                    <a:pt x="244" y="628"/>
                  </a:lnTo>
                  <a:lnTo>
                    <a:pt x="245" y="628"/>
                  </a:lnTo>
                  <a:lnTo>
                    <a:pt x="245" y="629"/>
                  </a:lnTo>
                  <a:lnTo>
                    <a:pt x="246" y="628"/>
                  </a:lnTo>
                  <a:lnTo>
                    <a:pt x="246" y="628"/>
                  </a:lnTo>
                  <a:lnTo>
                    <a:pt x="247" y="626"/>
                  </a:lnTo>
                  <a:lnTo>
                    <a:pt x="247" y="627"/>
                  </a:lnTo>
                  <a:lnTo>
                    <a:pt x="248" y="628"/>
                  </a:lnTo>
                  <a:lnTo>
                    <a:pt x="248" y="629"/>
                  </a:lnTo>
                  <a:lnTo>
                    <a:pt x="249" y="630"/>
                  </a:lnTo>
                  <a:lnTo>
                    <a:pt x="249" y="629"/>
                  </a:lnTo>
                  <a:lnTo>
                    <a:pt x="250" y="629"/>
                  </a:lnTo>
                  <a:lnTo>
                    <a:pt x="250" y="626"/>
                  </a:lnTo>
                  <a:lnTo>
                    <a:pt x="251" y="626"/>
                  </a:lnTo>
                  <a:lnTo>
                    <a:pt x="251" y="627"/>
                  </a:lnTo>
                  <a:lnTo>
                    <a:pt x="252" y="628"/>
                  </a:lnTo>
                  <a:lnTo>
                    <a:pt x="252" y="630"/>
                  </a:lnTo>
                  <a:lnTo>
                    <a:pt x="253" y="630"/>
                  </a:lnTo>
                  <a:lnTo>
                    <a:pt x="253" y="631"/>
                  </a:lnTo>
                  <a:lnTo>
                    <a:pt x="254" y="632"/>
                  </a:lnTo>
                  <a:lnTo>
                    <a:pt x="254" y="632"/>
                  </a:lnTo>
                  <a:lnTo>
                    <a:pt x="255" y="636"/>
                  </a:lnTo>
                  <a:lnTo>
                    <a:pt x="255" y="635"/>
                  </a:lnTo>
                  <a:lnTo>
                    <a:pt x="256" y="636"/>
                  </a:lnTo>
                  <a:lnTo>
                    <a:pt x="256" y="634"/>
                  </a:lnTo>
                  <a:lnTo>
                    <a:pt x="257" y="631"/>
                  </a:lnTo>
                  <a:lnTo>
                    <a:pt x="257" y="630"/>
                  </a:lnTo>
                  <a:lnTo>
                    <a:pt x="258" y="630"/>
                  </a:lnTo>
                  <a:lnTo>
                    <a:pt x="258" y="632"/>
                  </a:lnTo>
                  <a:lnTo>
                    <a:pt x="259" y="632"/>
                  </a:lnTo>
                  <a:lnTo>
                    <a:pt x="259" y="633"/>
                  </a:lnTo>
                  <a:lnTo>
                    <a:pt x="260" y="628"/>
                  </a:lnTo>
                  <a:lnTo>
                    <a:pt x="260" y="628"/>
                  </a:lnTo>
                  <a:lnTo>
                    <a:pt x="260" y="627"/>
                  </a:lnTo>
                  <a:lnTo>
                    <a:pt x="261" y="626"/>
                  </a:lnTo>
                  <a:lnTo>
                    <a:pt x="262" y="627"/>
                  </a:lnTo>
                  <a:lnTo>
                    <a:pt x="262" y="627"/>
                  </a:lnTo>
                  <a:lnTo>
                    <a:pt x="262" y="626"/>
                  </a:lnTo>
                  <a:lnTo>
                    <a:pt x="263" y="627"/>
                  </a:lnTo>
                  <a:lnTo>
                    <a:pt x="264" y="628"/>
                  </a:lnTo>
                  <a:lnTo>
                    <a:pt x="264" y="629"/>
                  </a:lnTo>
                  <a:lnTo>
                    <a:pt x="264" y="630"/>
                  </a:lnTo>
                  <a:lnTo>
                    <a:pt x="265" y="630"/>
                  </a:lnTo>
                  <a:lnTo>
                    <a:pt x="266" y="630"/>
                  </a:lnTo>
                  <a:lnTo>
                    <a:pt x="266" y="630"/>
                  </a:lnTo>
                  <a:lnTo>
                    <a:pt x="266" y="630"/>
                  </a:lnTo>
                  <a:lnTo>
                    <a:pt x="267" y="626"/>
                  </a:lnTo>
                  <a:lnTo>
                    <a:pt x="268" y="626"/>
                  </a:lnTo>
                  <a:lnTo>
                    <a:pt x="268" y="621"/>
                  </a:lnTo>
                  <a:lnTo>
                    <a:pt x="268" y="621"/>
                  </a:lnTo>
                  <a:lnTo>
                    <a:pt x="269" y="617"/>
                  </a:lnTo>
                  <a:lnTo>
                    <a:pt x="270" y="617"/>
                  </a:lnTo>
                  <a:lnTo>
                    <a:pt x="270" y="616"/>
                  </a:lnTo>
                  <a:lnTo>
                    <a:pt x="270" y="617"/>
                  </a:lnTo>
                  <a:lnTo>
                    <a:pt x="271" y="619"/>
                  </a:lnTo>
                  <a:lnTo>
                    <a:pt x="272" y="619"/>
                  </a:lnTo>
                  <a:lnTo>
                    <a:pt x="272" y="620"/>
                  </a:lnTo>
                  <a:lnTo>
                    <a:pt x="272" y="619"/>
                  </a:lnTo>
                  <a:lnTo>
                    <a:pt x="273" y="619"/>
                  </a:lnTo>
                  <a:lnTo>
                    <a:pt x="274" y="617"/>
                  </a:lnTo>
                  <a:lnTo>
                    <a:pt x="274" y="619"/>
                  </a:lnTo>
                  <a:lnTo>
                    <a:pt x="275" y="619"/>
                  </a:lnTo>
                  <a:lnTo>
                    <a:pt x="275" y="622"/>
                  </a:lnTo>
                  <a:lnTo>
                    <a:pt x="276" y="622"/>
                  </a:lnTo>
                  <a:lnTo>
                    <a:pt x="276" y="623"/>
                  </a:lnTo>
                  <a:lnTo>
                    <a:pt x="277" y="624"/>
                  </a:lnTo>
                  <a:lnTo>
                    <a:pt x="277" y="624"/>
                  </a:lnTo>
                  <a:lnTo>
                    <a:pt x="278" y="625"/>
                  </a:lnTo>
                  <a:lnTo>
                    <a:pt x="278" y="626"/>
                  </a:lnTo>
                  <a:lnTo>
                    <a:pt x="279" y="627"/>
                  </a:lnTo>
                  <a:lnTo>
                    <a:pt x="279" y="627"/>
                  </a:lnTo>
                  <a:lnTo>
                    <a:pt x="280" y="628"/>
                  </a:lnTo>
                  <a:lnTo>
                    <a:pt x="280" y="628"/>
                  </a:lnTo>
                  <a:lnTo>
                    <a:pt x="281" y="629"/>
                  </a:lnTo>
                  <a:lnTo>
                    <a:pt x="281" y="629"/>
                  </a:lnTo>
                  <a:lnTo>
                    <a:pt x="282" y="629"/>
                  </a:lnTo>
                  <a:lnTo>
                    <a:pt x="282" y="628"/>
                  </a:lnTo>
                  <a:lnTo>
                    <a:pt x="283" y="628"/>
                  </a:lnTo>
                  <a:lnTo>
                    <a:pt x="283" y="626"/>
                  </a:lnTo>
                  <a:lnTo>
                    <a:pt x="284" y="626"/>
                  </a:lnTo>
                  <a:lnTo>
                    <a:pt x="284" y="628"/>
                  </a:lnTo>
                  <a:lnTo>
                    <a:pt x="285" y="628"/>
                  </a:lnTo>
                  <a:lnTo>
                    <a:pt x="285" y="628"/>
                  </a:lnTo>
                  <a:lnTo>
                    <a:pt x="285" y="628"/>
                  </a:lnTo>
                  <a:lnTo>
                    <a:pt x="286" y="626"/>
                  </a:lnTo>
                  <a:lnTo>
                    <a:pt x="287" y="626"/>
                  </a:lnTo>
                  <a:lnTo>
                    <a:pt x="287" y="622"/>
                  </a:lnTo>
                  <a:lnTo>
                    <a:pt x="287" y="621"/>
                  </a:lnTo>
                  <a:lnTo>
                    <a:pt x="288" y="618"/>
                  </a:lnTo>
                  <a:lnTo>
                    <a:pt x="289" y="617"/>
                  </a:lnTo>
                  <a:lnTo>
                    <a:pt x="289" y="618"/>
                  </a:lnTo>
                  <a:lnTo>
                    <a:pt x="289" y="618"/>
                  </a:lnTo>
                  <a:lnTo>
                    <a:pt x="290" y="618"/>
                  </a:lnTo>
                  <a:lnTo>
                    <a:pt x="291" y="618"/>
                  </a:lnTo>
                  <a:lnTo>
                    <a:pt x="291" y="617"/>
                  </a:lnTo>
                  <a:lnTo>
                    <a:pt x="291" y="617"/>
                  </a:lnTo>
                  <a:lnTo>
                    <a:pt x="292" y="617"/>
                  </a:lnTo>
                  <a:lnTo>
                    <a:pt x="293" y="618"/>
                  </a:lnTo>
                  <a:lnTo>
                    <a:pt x="293" y="618"/>
                  </a:lnTo>
                  <a:lnTo>
                    <a:pt x="293" y="620"/>
                  </a:lnTo>
                  <a:lnTo>
                    <a:pt x="294" y="620"/>
                  </a:lnTo>
                  <a:lnTo>
                    <a:pt x="295" y="620"/>
                  </a:lnTo>
                  <a:lnTo>
                    <a:pt x="295" y="620"/>
                  </a:lnTo>
                  <a:lnTo>
                    <a:pt x="295" y="620"/>
                  </a:lnTo>
                  <a:lnTo>
                    <a:pt x="296" y="620"/>
                  </a:lnTo>
                  <a:lnTo>
                    <a:pt x="297" y="620"/>
                  </a:lnTo>
                  <a:lnTo>
                    <a:pt x="297" y="620"/>
                  </a:lnTo>
                  <a:lnTo>
                    <a:pt x="297" y="620"/>
                  </a:lnTo>
                  <a:lnTo>
                    <a:pt x="298" y="620"/>
                  </a:lnTo>
                  <a:lnTo>
                    <a:pt x="299" y="621"/>
                  </a:lnTo>
                  <a:lnTo>
                    <a:pt x="299" y="629"/>
                  </a:lnTo>
                  <a:lnTo>
                    <a:pt x="299" y="629"/>
                  </a:lnTo>
                  <a:lnTo>
                    <a:pt x="300" y="646"/>
                  </a:lnTo>
                  <a:lnTo>
                    <a:pt x="301" y="645"/>
                  </a:lnTo>
                  <a:lnTo>
                    <a:pt x="301" y="653"/>
                  </a:lnTo>
                  <a:lnTo>
                    <a:pt x="301" y="654"/>
                  </a:lnTo>
                  <a:lnTo>
                    <a:pt x="302" y="654"/>
                  </a:lnTo>
                  <a:lnTo>
                    <a:pt x="303" y="654"/>
                  </a:lnTo>
                  <a:lnTo>
                    <a:pt x="303" y="654"/>
                  </a:lnTo>
                  <a:lnTo>
                    <a:pt x="303" y="654"/>
                  </a:lnTo>
                  <a:lnTo>
                    <a:pt x="304" y="653"/>
                  </a:lnTo>
                  <a:lnTo>
                    <a:pt x="305" y="653"/>
                  </a:lnTo>
                  <a:lnTo>
                    <a:pt x="305" y="652"/>
                  </a:lnTo>
                  <a:lnTo>
                    <a:pt x="305" y="652"/>
                  </a:lnTo>
                  <a:lnTo>
                    <a:pt x="306" y="652"/>
                  </a:lnTo>
                  <a:lnTo>
                    <a:pt x="307" y="652"/>
                  </a:lnTo>
                  <a:lnTo>
                    <a:pt x="307" y="653"/>
                  </a:lnTo>
                  <a:lnTo>
                    <a:pt x="307" y="652"/>
                  </a:lnTo>
                  <a:lnTo>
                    <a:pt x="308" y="654"/>
                  </a:lnTo>
                  <a:lnTo>
                    <a:pt x="309" y="657"/>
                  </a:lnTo>
                  <a:lnTo>
                    <a:pt x="309" y="658"/>
                  </a:lnTo>
                  <a:lnTo>
                    <a:pt x="309" y="664"/>
                  </a:lnTo>
                  <a:lnTo>
                    <a:pt x="310" y="665"/>
                  </a:lnTo>
                  <a:lnTo>
                    <a:pt x="310" y="668"/>
                  </a:lnTo>
                  <a:lnTo>
                    <a:pt x="311" y="668"/>
                  </a:lnTo>
                  <a:lnTo>
                    <a:pt x="311" y="668"/>
                  </a:lnTo>
                  <a:lnTo>
                    <a:pt x="312" y="668"/>
                  </a:lnTo>
                  <a:lnTo>
                    <a:pt x="312" y="667"/>
                  </a:lnTo>
                  <a:lnTo>
                    <a:pt x="313" y="667"/>
                  </a:lnTo>
                  <a:lnTo>
                    <a:pt x="313" y="668"/>
                  </a:lnTo>
                  <a:lnTo>
                    <a:pt x="314" y="668"/>
                  </a:lnTo>
                  <a:lnTo>
                    <a:pt x="314" y="667"/>
                  </a:lnTo>
                  <a:lnTo>
                    <a:pt x="315" y="666"/>
                  </a:lnTo>
                  <a:lnTo>
                    <a:pt x="315" y="656"/>
                  </a:lnTo>
                  <a:lnTo>
                    <a:pt x="316" y="652"/>
                  </a:lnTo>
                  <a:lnTo>
                    <a:pt x="316" y="638"/>
                  </a:lnTo>
                  <a:lnTo>
                    <a:pt x="317" y="631"/>
                  </a:lnTo>
                  <a:lnTo>
                    <a:pt x="317" y="632"/>
                  </a:lnTo>
                  <a:lnTo>
                    <a:pt x="318" y="630"/>
                  </a:lnTo>
                  <a:lnTo>
                    <a:pt x="318" y="628"/>
                  </a:lnTo>
                  <a:lnTo>
                    <a:pt x="319" y="623"/>
                  </a:lnTo>
                  <a:lnTo>
                    <a:pt x="319" y="616"/>
                  </a:lnTo>
                  <a:lnTo>
                    <a:pt x="320" y="615"/>
                  </a:lnTo>
                  <a:lnTo>
                    <a:pt x="320" y="601"/>
                  </a:lnTo>
                  <a:lnTo>
                    <a:pt x="321" y="580"/>
                  </a:lnTo>
                  <a:lnTo>
                    <a:pt x="321" y="527"/>
                  </a:lnTo>
                  <a:lnTo>
                    <a:pt x="322" y="497"/>
                  </a:lnTo>
                  <a:lnTo>
                    <a:pt x="322" y="447"/>
                  </a:lnTo>
                  <a:lnTo>
                    <a:pt x="323" y="443"/>
                  </a:lnTo>
                  <a:lnTo>
                    <a:pt x="323" y="431"/>
                  </a:lnTo>
                  <a:lnTo>
                    <a:pt x="324" y="422"/>
                  </a:lnTo>
                  <a:lnTo>
                    <a:pt x="324" y="376"/>
                  </a:lnTo>
                  <a:lnTo>
                    <a:pt x="325" y="316"/>
                  </a:lnTo>
                  <a:lnTo>
                    <a:pt x="325" y="304"/>
                  </a:lnTo>
                  <a:lnTo>
                    <a:pt x="326" y="306"/>
                  </a:lnTo>
                  <a:lnTo>
                    <a:pt x="326" y="282"/>
                  </a:lnTo>
                  <a:lnTo>
                    <a:pt x="327" y="238"/>
                  </a:lnTo>
                  <a:lnTo>
                    <a:pt x="327" y="233"/>
                  </a:lnTo>
                  <a:lnTo>
                    <a:pt x="328" y="230"/>
                  </a:lnTo>
                  <a:lnTo>
                    <a:pt x="328" y="219"/>
                  </a:lnTo>
                  <a:lnTo>
                    <a:pt x="329" y="221"/>
                  </a:lnTo>
                  <a:lnTo>
                    <a:pt x="329" y="192"/>
                  </a:lnTo>
                  <a:lnTo>
                    <a:pt x="330" y="193"/>
                  </a:lnTo>
                  <a:lnTo>
                    <a:pt x="330" y="141"/>
                  </a:lnTo>
                  <a:lnTo>
                    <a:pt x="331" y="115"/>
                  </a:lnTo>
                  <a:lnTo>
                    <a:pt x="331" y="109"/>
                  </a:lnTo>
                  <a:lnTo>
                    <a:pt x="332" y="95"/>
                  </a:lnTo>
                  <a:lnTo>
                    <a:pt x="332" y="93"/>
                  </a:lnTo>
                  <a:lnTo>
                    <a:pt x="333" y="90"/>
                  </a:lnTo>
                  <a:lnTo>
                    <a:pt x="333" y="89"/>
                  </a:lnTo>
                  <a:lnTo>
                    <a:pt x="334" y="98"/>
                  </a:lnTo>
                  <a:lnTo>
                    <a:pt x="334" y="96"/>
                  </a:lnTo>
                  <a:lnTo>
                    <a:pt x="335" y="91"/>
                  </a:lnTo>
                  <a:lnTo>
                    <a:pt x="335" y="91"/>
                  </a:lnTo>
                  <a:lnTo>
                    <a:pt x="336" y="78"/>
                  </a:lnTo>
                  <a:lnTo>
                    <a:pt x="336" y="80"/>
                  </a:lnTo>
                  <a:lnTo>
                    <a:pt x="337" y="68"/>
                  </a:lnTo>
                  <a:lnTo>
                    <a:pt x="337" y="71"/>
                  </a:lnTo>
                  <a:lnTo>
                    <a:pt x="338" y="70"/>
                  </a:lnTo>
                  <a:lnTo>
                    <a:pt x="338" y="68"/>
                  </a:lnTo>
                  <a:lnTo>
                    <a:pt x="339" y="71"/>
                  </a:lnTo>
                  <a:lnTo>
                    <a:pt x="339" y="71"/>
                  </a:lnTo>
                  <a:lnTo>
                    <a:pt x="340" y="73"/>
                  </a:lnTo>
                  <a:lnTo>
                    <a:pt x="340" y="75"/>
                  </a:lnTo>
                  <a:lnTo>
                    <a:pt x="341" y="69"/>
                  </a:lnTo>
                  <a:lnTo>
                    <a:pt x="341" y="77"/>
                  </a:lnTo>
                  <a:lnTo>
                    <a:pt x="342" y="69"/>
                  </a:lnTo>
                  <a:lnTo>
                    <a:pt x="342" y="77"/>
                  </a:lnTo>
                  <a:lnTo>
                    <a:pt x="343" y="79"/>
                  </a:lnTo>
                  <a:lnTo>
                    <a:pt x="343" y="86"/>
                  </a:lnTo>
                  <a:lnTo>
                    <a:pt x="344" y="86"/>
                  </a:lnTo>
                  <a:lnTo>
                    <a:pt x="344" y="90"/>
                  </a:lnTo>
                  <a:lnTo>
                    <a:pt x="345" y="88"/>
                  </a:lnTo>
                  <a:lnTo>
                    <a:pt x="345" y="89"/>
                  </a:lnTo>
                  <a:lnTo>
                    <a:pt x="346" y="91"/>
                  </a:lnTo>
                  <a:lnTo>
                    <a:pt x="346" y="86"/>
                  </a:lnTo>
                  <a:lnTo>
                    <a:pt x="347" y="89"/>
                  </a:lnTo>
                  <a:lnTo>
                    <a:pt x="347" y="81"/>
                  </a:lnTo>
                  <a:lnTo>
                    <a:pt x="347" y="81"/>
                  </a:lnTo>
                  <a:lnTo>
                    <a:pt x="348" y="73"/>
                  </a:lnTo>
                  <a:lnTo>
                    <a:pt x="349" y="73"/>
                  </a:lnTo>
                  <a:lnTo>
                    <a:pt x="349" y="75"/>
                  </a:lnTo>
                  <a:lnTo>
                    <a:pt x="349" y="73"/>
                  </a:lnTo>
                  <a:lnTo>
                    <a:pt x="350" y="76"/>
                  </a:lnTo>
                  <a:lnTo>
                    <a:pt x="351" y="72"/>
                  </a:lnTo>
                  <a:lnTo>
                    <a:pt x="351" y="73"/>
                  </a:lnTo>
                  <a:lnTo>
                    <a:pt x="351" y="65"/>
                  </a:lnTo>
                  <a:lnTo>
                    <a:pt x="352" y="70"/>
                  </a:lnTo>
                  <a:lnTo>
                    <a:pt x="353" y="60"/>
                  </a:lnTo>
                  <a:lnTo>
                    <a:pt x="353" y="65"/>
                  </a:lnTo>
                  <a:lnTo>
                    <a:pt x="353" y="61"/>
                  </a:lnTo>
                  <a:lnTo>
                    <a:pt x="354" y="66"/>
                  </a:lnTo>
                  <a:lnTo>
                    <a:pt x="355" y="65"/>
                  </a:lnTo>
                  <a:lnTo>
                    <a:pt x="355" y="68"/>
                  </a:lnTo>
                  <a:lnTo>
                    <a:pt x="355" y="69"/>
                  </a:lnTo>
                  <a:lnTo>
                    <a:pt x="356" y="69"/>
                  </a:lnTo>
                  <a:lnTo>
                    <a:pt x="357" y="82"/>
                  </a:lnTo>
                  <a:lnTo>
                    <a:pt x="357" y="79"/>
                  </a:lnTo>
                  <a:lnTo>
                    <a:pt x="357" y="105"/>
                  </a:lnTo>
                  <a:lnTo>
                    <a:pt x="358" y="104"/>
                  </a:lnTo>
                  <a:lnTo>
                    <a:pt x="359" y="118"/>
                  </a:lnTo>
                  <a:lnTo>
                    <a:pt x="359" y="120"/>
                  </a:lnTo>
                  <a:lnTo>
                    <a:pt x="359" y="123"/>
                  </a:lnTo>
                  <a:lnTo>
                    <a:pt x="360" y="125"/>
                  </a:lnTo>
                  <a:lnTo>
                    <a:pt x="361" y="129"/>
                  </a:lnTo>
                  <a:lnTo>
                    <a:pt x="361" y="134"/>
                  </a:lnTo>
                  <a:lnTo>
                    <a:pt x="361" y="136"/>
                  </a:lnTo>
                  <a:lnTo>
                    <a:pt x="362" y="137"/>
                  </a:lnTo>
                  <a:lnTo>
                    <a:pt x="363" y="133"/>
                  </a:lnTo>
                  <a:lnTo>
                    <a:pt x="363" y="133"/>
                  </a:lnTo>
                  <a:lnTo>
                    <a:pt x="363" y="131"/>
                  </a:lnTo>
                  <a:lnTo>
                    <a:pt x="364" y="125"/>
                  </a:lnTo>
                  <a:lnTo>
                    <a:pt x="365" y="122"/>
                  </a:lnTo>
                  <a:lnTo>
                    <a:pt x="365" y="102"/>
                  </a:lnTo>
                  <a:lnTo>
                    <a:pt x="365" y="97"/>
                  </a:lnTo>
                  <a:lnTo>
                    <a:pt x="366" y="66"/>
                  </a:lnTo>
                  <a:lnTo>
                    <a:pt x="367" y="63"/>
                  </a:lnTo>
                  <a:lnTo>
                    <a:pt x="367" y="65"/>
                  </a:lnTo>
                  <a:lnTo>
                    <a:pt x="367" y="64"/>
                  </a:lnTo>
                  <a:lnTo>
                    <a:pt x="368" y="69"/>
                  </a:lnTo>
                  <a:lnTo>
                    <a:pt x="369" y="69"/>
                  </a:lnTo>
                  <a:lnTo>
                    <a:pt x="369" y="63"/>
                  </a:lnTo>
                  <a:lnTo>
                    <a:pt x="369" y="58"/>
                  </a:lnTo>
                  <a:lnTo>
                    <a:pt x="370" y="55"/>
                  </a:lnTo>
                  <a:lnTo>
                    <a:pt x="371" y="54"/>
                  </a:lnTo>
                  <a:lnTo>
                    <a:pt x="371" y="48"/>
                  </a:lnTo>
                  <a:lnTo>
                    <a:pt x="371" y="48"/>
                  </a:lnTo>
                  <a:lnTo>
                    <a:pt x="372" y="49"/>
                  </a:lnTo>
                  <a:lnTo>
                    <a:pt x="372" y="54"/>
                  </a:lnTo>
                  <a:lnTo>
                    <a:pt x="373" y="59"/>
                  </a:lnTo>
                  <a:lnTo>
                    <a:pt x="373" y="66"/>
                  </a:lnTo>
                  <a:lnTo>
                    <a:pt x="374" y="71"/>
                  </a:lnTo>
                  <a:lnTo>
                    <a:pt x="374" y="71"/>
                  </a:lnTo>
                  <a:lnTo>
                    <a:pt x="375" y="75"/>
                  </a:lnTo>
                  <a:lnTo>
                    <a:pt x="375" y="73"/>
                  </a:lnTo>
                  <a:lnTo>
                    <a:pt x="376" y="70"/>
                  </a:lnTo>
                  <a:lnTo>
                    <a:pt x="376" y="72"/>
                  </a:lnTo>
                  <a:lnTo>
                    <a:pt x="377" y="69"/>
                  </a:lnTo>
                  <a:lnTo>
                    <a:pt x="377" y="71"/>
                  </a:lnTo>
                  <a:lnTo>
                    <a:pt x="378" y="72"/>
                  </a:lnTo>
                  <a:lnTo>
                    <a:pt x="378" y="70"/>
                  </a:lnTo>
                  <a:lnTo>
                    <a:pt x="379" y="73"/>
                  </a:lnTo>
                  <a:lnTo>
                    <a:pt x="379" y="70"/>
                  </a:lnTo>
                  <a:lnTo>
                    <a:pt x="380" y="73"/>
                  </a:lnTo>
                  <a:lnTo>
                    <a:pt x="380" y="71"/>
                  </a:lnTo>
                  <a:lnTo>
                    <a:pt x="381" y="75"/>
                  </a:lnTo>
                  <a:lnTo>
                    <a:pt x="381" y="73"/>
                  </a:lnTo>
                  <a:lnTo>
                    <a:pt x="382" y="80"/>
                  </a:lnTo>
                  <a:lnTo>
                    <a:pt x="382" y="82"/>
                  </a:lnTo>
                  <a:lnTo>
                    <a:pt x="383" y="89"/>
                  </a:lnTo>
                  <a:lnTo>
                    <a:pt x="383" y="87"/>
                  </a:lnTo>
                  <a:lnTo>
                    <a:pt x="384" y="78"/>
                  </a:lnTo>
                  <a:lnTo>
                    <a:pt x="384" y="73"/>
                  </a:lnTo>
                  <a:lnTo>
                    <a:pt x="385" y="58"/>
                  </a:lnTo>
                  <a:lnTo>
                    <a:pt x="385" y="59"/>
                  </a:lnTo>
                  <a:lnTo>
                    <a:pt x="386" y="68"/>
                  </a:lnTo>
                  <a:lnTo>
                    <a:pt x="386" y="66"/>
                  </a:lnTo>
                  <a:lnTo>
                    <a:pt x="387" y="78"/>
                  </a:lnTo>
                  <a:lnTo>
                    <a:pt x="387" y="74"/>
                  </a:lnTo>
                  <a:lnTo>
                    <a:pt x="388" y="77"/>
                  </a:lnTo>
                  <a:lnTo>
                    <a:pt x="388" y="78"/>
                  </a:lnTo>
                  <a:lnTo>
                    <a:pt x="389" y="79"/>
                  </a:lnTo>
                  <a:lnTo>
                    <a:pt x="389" y="83"/>
                  </a:lnTo>
                  <a:lnTo>
                    <a:pt x="390" y="82"/>
                  </a:lnTo>
                  <a:lnTo>
                    <a:pt x="390" y="87"/>
                  </a:lnTo>
                  <a:lnTo>
                    <a:pt x="391" y="86"/>
                  </a:lnTo>
                  <a:lnTo>
                    <a:pt x="391" y="90"/>
                  </a:lnTo>
                  <a:lnTo>
                    <a:pt x="392" y="91"/>
                  </a:lnTo>
                  <a:lnTo>
                    <a:pt x="392" y="94"/>
                  </a:lnTo>
                  <a:lnTo>
                    <a:pt x="393" y="99"/>
                  </a:lnTo>
                  <a:lnTo>
                    <a:pt x="393" y="100"/>
                  </a:lnTo>
                  <a:lnTo>
                    <a:pt x="394" y="103"/>
                  </a:lnTo>
                  <a:lnTo>
                    <a:pt x="394" y="100"/>
                  </a:lnTo>
                  <a:lnTo>
                    <a:pt x="395" y="99"/>
                  </a:lnTo>
                  <a:lnTo>
                    <a:pt x="395" y="90"/>
                  </a:lnTo>
                  <a:lnTo>
                    <a:pt x="396" y="89"/>
                  </a:lnTo>
                  <a:lnTo>
                    <a:pt x="396" y="85"/>
                  </a:lnTo>
                  <a:lnTo>
                    <a:pt x="397" y="84"/>
                  </a:lnTo>
                  <a:lnTo>
                    <a:pt x="397" y="83"/>
                  </a:lnTo>
                  <a:lnTo>
                    <a:pt x="398" y="81"/>
                  </a:lnTo>
                  <a:lnTo>
                    <a:pt x="398" y="77"/>
                  </a:lnTo>
                  <a:lnTo>
                    <a:pt x="399" y="76"/>
                  </a:lnTo>
                  <a:lnTo>
                    <a:pt x="399" y="72"/>
                  </a:lnTo>
                  <a:lnTo>
                    <a:pt x="400" y="71"/>
                  </a:lnTo>
                  <a:lnTo>
                    <a:pt x="400" y="70"/>
                  </a:lnTo>
                  <a:lnTo>
                    <a:pt x="401" y="71"/>
                  </a:lnTo>
                  <a:lnTo>
                    <a:pt x="401" y="70"/>
                  </a:lnTo>
                  <a:lnTo>
                    <a:pt x="402" y="70"/>
                  </a:lnTo>
                  <a:lnTo>
                    <a:pt x="402" y="73"/>
                  </a:lnTo>
                  <a:lnTo>
                    <a:pt x="403" y="67"/>
                  </a:lnTo>
                  <a:lnTo>
                    <a:pt x="403" y="72"/>
                  </a:lnTo>
                  <a:lnTo>
                    <a:pt x="404" y="73"/>
                  </a:lnTo>
                  <a:lnTo>
                    <a:pt x="404" y="71"/>
                  </a:lnTo>
                  <a:lnTo>
                    <a:pt x="405" y="73"/>
                  </a:lnTo>
                  <a:lnTo>
                    <a:pt x="405" y="72"/>
                  </a:lnTo>
                  <a:lnTo>
                    <a:pt x="406" y="72"/>
                  </a:lnTo>
                  <a:lnTo>
                    <a:pt x="406" y="75"/>
                  </a:lnTo>
                  <a:lnTo>
                    <a:pt x="407" y="81"/>
                  </a:lnTo>
                  <a:lnTo>
                    <a:pt x="407" y="83"/>
                  </a:lnTo>
                  <a:lnTo>
                    <a:pt x="408" y="88"/>
                  </a:lnTo>
                  <a:lnTo>
                    <a:pt x="408" y="89"/>
                  </a:lnTo>
                  <a:lnTo>
                    <a:pt x="409" y="91"/>
                  </a:lnTo>
                  <a:lnTo>
                    <a:pt x="409" y="92"/>
                  </a:lnTo>
                  <a:lnTo>
                    <a:pt x="409" y="92"/>
                  </a:lnTo>
                  <a:lnTo>
                    <a:pt x="410" y="95"/>
                  </a:lnTo>
                  <a:lnTo>
                    <a:pt x="411" y="94"/>
                  </a:lnTo>
                  <a:lnTo>
                    <a:pt x="411" y="95"/>
                  </a:lnTo>
                  <a:lnTo>
                    <a:pt x="411" y="91"/>
                  </a:lnTo>
                  <a:lnTo>
                    <a:pt x="412" y="90"/>
                  </a:lnTo>
                  <a:lnTo>
                    <a:pt x="413" y="86"/>
                  </a:lnTo>
                  <a:lnTo>
                    <a:pt x="413" y="86"/>
                  </a:lnTo>
                  <a:lnTo>
                    <a:pt x="413" y="86"/>
                  </a:lnTo>
                  <a:lnTo>
                    <a:pt x="414" y="82"/>
                  </a:lnTo>
                  <a:lnTo>
                    <a:pt x="415" y="82"/>
                  </a:lnTo>
                  <a:lnTo>
                    <a:pt x="415" y="72"/>
                  </a:lnTo>
                  <a:lnTo>
                    <a:pt x="415" y="71"/>
                  </a:lnTo>
                  <a:lnTo>
                    <a:pt x="416" y="61"/>
                  </a:lnTo>
                  <a:lnTo>
                    <a:pt x="417" y="62"/>
                  </a:lnTo>
                  <a:lnTo>
                    <a:pt x="417" y="58"/>
                  </a:lnTo>
                  <a:lnTo>
                    <a:pt x="417" y="58"/>
                  </a:lnTo>
                  <a:lnTo>
                    <a:pt x="418" y="57"/>
                  </a:lnTo>
                  <a:lnTo>
                    <a:pt x="419" y="53"/>
                  </a:lnTo>
                  <a:lnTo>
                    <a:pt x="419" y="52"/>
                  </a:lnTo>
                  <a:lnTo>
                    <a:pt x="419" y="48"/>
                  </a:lnTo>
                  <a:lnTo>
                    <a:pt x="420" y="46"/>
                  </a:lnTo>
                  <a:lnTo>
                    <a:pt x="421" y="45"/>
                  </a:lnTo>
                  <a:lnTo>
                    <a:pt x="421" y="43"/>
                  </a:lnTo>
                  <a:lnTo>
                    <a:pt x="421" y="45"/>
                  </a:lnTo>
                  <a:lnTo>
                    <a:pt x="422" y="30"/>
                  </a:lnTo>
                  <a:lnTo>
                    <a:pt x="423" y="31"/>
                  </a:lnTo>
                  <a:lnTo>
                    <a:pt x="423" y="26"/>
                  </a:lnTo>
                  <a:lnTo>
                    <a:pt x="423" y="27"/>
                  </a:lnTo>
                  <a:lnTo>
                    <a:pt x="424" y="27"/>
                  </a:lnTo>
                  <a:lnTo>
                    <a:pt x="425" y="32"/>
                  </a:lnTo>
                  <a:lnTo>
                    <a:pt x="425" y="34"/>
                  </a:lnTo>
                  <a:lnTo>
                    <a:pt x="425" y="43"/>
                  </a:lnTo>
                  <a:lnTo>
                    <a:pt x="426" y="45"/>
                  </a:lnTo>
                  <a:lnTo>
                    <a:pt x="427" y="51"/>
                  </a:lnTo>
                  <a:lnTo>
                    <a:pt x="427" y="53"/>
                  </a:lnTo>
                  <a:lnTo>
                    <a:pt x="427" y="55"/>
                  </a:lnTo>
                  <a:lnTo>
                    <a:pt x="428" y="54"/>
                  </a:lnTo>
                  <a:lnTo>
                    <a:pt x="429" y="48"/>
                  </a:lnTo>
                  <a:lnTo>
                    <a:pt x="429" y="45"/>
                  </a:lnTo>
                  <a:lnTo>
                    <a:pt x="429" y="36"/>
                  </a:lnTo>
                  <a:lnTo>
                    <a:pt x="430" y="35"/>
                  </a:lnTo>
                  <a:lnTo>
                    <a:pt x="431" y="27"/>
                  </a:lnTo>
                  <a:lnTo>
                    <a:pt x="431" y="28"/>
                  </a:lnTo>
                  <a:lnTo>
                    <a:pt x="431" y="25"/>
                  </a:lnTo>
                  <a:lnTo>
                    <a:pt x="432" y="28"/>
                  </a:lnTo>
                  <a:lnTo>
                    <a:pt x="433" y="27"/>
                  </a:lnTo>
                  <a:lnTo>
                    <a:pt x="433" y="30"/>
                  </a:lnTo>
                  <a:lnTo>
                    <a:pt x="433" y="28"/>
                  </a:lnTo>
                  <a:lnTo>
                    <a:pt x="434" y="27"/>
                  </a:lnTo>
                  <a:lnTo>
                    <a:pt x="434" y="28"/>
                  </a:lnTo>
                  <a:lnTo>
                    <a:pt x="435" y="29"/>
                  </a:lnTo>
                  <a:lnTo>
                    <a:pt x="435" y="35"/>
                  </a:lnTo>
                  <a:lnTo>
                    <a:pt x="436" y="37"/>
                  </a:lnTo>
                  <a:lnTo>
                    <a:pt x="436" y="40"/>
                  </a:lnTo>
                  <a:lnTo>
                    <a:pt x="437" y="47"/>
                  </a:lnTo>
                  <a:lnTo>
                    <a:pt x="438" y="49"/>
                  </a:lnTo>
                  <a:lnTo>
                    <a:pt x="438" y="55"/>
                  </a:lnTo>
                  <a:lnTo>
                    <a:pt x="438" y="53"/>
                  </a:lnTo>
                  <a:lnTo>
                    <a:pt x="439" y="61"/>
                  </a:lnTo>
                  <a:lnTo>
                    <a:pt x="440" y="56"/>
                  </a:lnTo>
                  <a:lnTo>
                    <a:pt x="440" y="60"/>
                  </a:lnTo>
                  <a:lnTo>
                    <a:pt x="440" y="56"/>
                  </a:lnTo>
                  <a:lnTo>
                    <a:pt x="441" y="56"/>
                  </a:lnTo>
                  <a:lnTo>
                    <a:pt x="442" y="53"/>
                  </a:lnTo>
                  <a:lnTo>
                    <a:pt x="442" y="54"/>
                  </a:lnTo>
                  <a:lnTo>
                    <a:pt x="442" y="54"/>
                  </a:lnTo>
                  <a:lnTo>
                    <a:pt x="443" y="55"/>
                  </a:lnTo>
                  <a:lnTo>
                    <a:pt x="444" y="68"/>
                  </a:lnTo>
                  <a:lnTo>
                    <a:pt x="444" y="66"/>
                  </a:lnTo>
                  <a:lnTo>
                    <a:pt x="444" y="78"/>
                  </a:lnTo>
                  <a:lnTo>
                    <a:pt x="445" y="74"/>
                  </a:lnTo>
                  <a:lnTo>
                    <a:pt x="446" y="77"/>
                  </a:lnTo>
                  <a:lnTo>
                    <a:pt x="446" y="78"/>
                  </a:lnTo>
                  <a:lnTo>
                    <a:pt x="446" y="79"/>
                  </a:lnTo>
                  <a:lnTo>
                    <a:pt x="447" y="83"/>
                  </a:lnTo>
                  <a:lnTo>
                    <a:pt x="448" y="82"/>
                  </a:lnTo>
                  <a:lnTo>
                    <a:pt x="448" y="87"/>
                  </a:lnTo>
                  <a:lnTo>
                    <a:pt x="448" y="86"/>
                  </a:lnTo>
                  <a:lnTo>
                    <a:pt x="449" y="90"/>
                  </a:lnTo>
                  <a:lnTo>
                    <a:pt x="450" y="91"/>
                  </a:lnTo>
                  <a:lnTo>
                    <a:pt x="450" y="94"/>
                  </a:lnTo>
                  <a:lnTo>
                    <a:pt x="450" y="99"/>
                  </a:lnTo>
                  <a:lnTo>
                    <a:pt x="451" y="100"/>
                  </a:lnTo>
                  <a:lnTo>
                    <a:pt x="452" y="103"/>
                  </a:lnTo>
                  <a:lnTo>
                    <a:pt x="452" y="100"/>
                  </a:lnTo>
                  <a:lnTo>
                    <a:pt x="452" y="99"/>
                  </a:lnTo>
                  <a:lnTo>
                    <a:pt x="453" y="90"/>
                  </a:lnTo>
                  <a:lnTo>
                    <a:pt x="454" y="89"/>
                  </a:lnTo>
                  <a:lnTo>
                    <a:pt x="454" y="85"/>
                  </a:lnTo>
                  <a:lnTo>
                    <a:pt x="454" y="84"/>
                  </a:lnTo>
                  <a:lnTo>
                    <a:pt x="455" y="83"/>
                  </a:lnTo>
                  <a:lnTo>
                    <a:pt x="456" y="81"/>
                  </a:lnTo>
                  <a:lnTo>
                    <a:pt x="456" y="77"/>
                  </a:lnTo>
                  <a:lnTo>
                    <a:pt x="456" y="76"/>
                  </a:lnTo>
                  <a:lnTo>
                    <a:pt x="457" y="72"/>
                  </a:lnTo>
                  <a:lnTo>
                    <a:pt x="458" y="71"/>
                  </a:lnTo>
                  <a:lnTo>
                    <a:pt x="458" y="70"/>
                  </a:lnTo>
                  <a:lnTo>
                    <a:pt x="458" y="71"/>
                  </a:lnTo>
                  <a:lnTo>
                    <a:pt x="459" y="70"/>
                  </a:lnTo>
                  <a:lnTo>
                    <a:pt x="459" y="70"/>
                  </a:lnTo>
                  <a:lnTo>
                    <a:pt x="460" y="73"/>
                  </a:lnTo>
                  <a:lnTo>
                    <a:pt x="460" y="65"/>
                  </a:lnTo>
                  <a:lnTo>
                    <a:pt x="461" y="72"/>
                  </a:lnTo>
                  <a:lnTo>
                    <a:pt x="461" y="61"/>
                  </a:lnTo>
                  <a:lnTo>
                    <a:pt x="462" y="69"/>
                  </a:lnTo>
                  <a:lnTo>
                    <a:pt x="462" y="64"/>
                  </a:lnTo>
                  <a:lnTo>
                    <a:pt x="463" y="69"/>
                  </a:lnTo>
                  <a:lnTo>
                    <a:pt x="463" y="72"/>
                  </a:lnTo>
                  <a:lnTo>
                    <a:pt x="464" y="75"/>
                  </a:lnTo>
                  <a:lnTo>
                    <a:pt x="464" y="81"/>
                  </a:lnTo>
                  <a:lnTo>
                    <a:pt x="465" y="83"/>
                  </a:lnTo>
                  <a:lnTo>
                    <a:pt x="465" y="88"/>
                  </a:lnTo>
                  <a:lnTo>
                    <a:pt x="466" y="89"/>
                  </a:lnTo>
                  <a:lnTo>
                    <a:pt x="466" y="91"/>
                  </a:lnTo>
                  <a:lnTo>
                    <a:pt x="467" y="92"/>
                  </a:lnTo>
                  <a:lnTo>
                    <a:pt x="467" y="92"/>
                  </a:lnTo>
                  <a:lnTo>
                    <a:pt x="468" y="95"/>
                  </a:lnTo>
                  <a:lnTo>
                    <a:pt x="468" y="94"/>
                  </a:lnTo>
                  <a:lnTo>
                    <a:pt x="469" y="95"/>
                  </a:lnTo>
                  <a:lnTo>
                    <a:pt x="469" y="91"/>
                  </a:lnTo>
                  <a:lnTo>
                    <a:pt x="470" y="90"/>
                  </a:lnTo>
                  <a:lnTo>
                    <a:pt x="470" y="86"/>
                  </a:lnTo>
                  <a:lnTo>
                    <a:pt x="471" y="86"/>
                  </a:lnTo>
                  <a:lnTo>
                    <a:pt x="471" y="86"/>
                  </a:lnTo>
                  <a:lnTo>
                    <a:pt x="472" y="82"/>
                  </a:lnTo>
                  <a:lnTo>
                    <a:pt x="472" y="82"/>
                  </a:lnTo>
                  <a:lnTo>
                    <a:pt x="473" y="72"/>
                  </a:lnTo>
                  <a:lnTo>
                    <a:pt x="473" y="71"/>
                  </a:lnTo>
                  <a:lnTo>
                    <a:pt x="474" y="61"/>
                  </a:lnTo>
                  <a:lnTo>
                    <a:pt x="474" y="62"/>
                  </a:lnTo>
                  <a:lnTo>
                    <a:pt x="475" y="58"/>
                  </a:lnTo>
                  <a:lnTo>
                    <a:pt x="475" y="58"/>
                  </a:lnTo>
                  <a:lnTo>
                    <a:pt x="476" y="57"/>
                  </a:lnTo>
                  <a:lnTo>
                    <a:pt x="476" y="53"/>
                  </a:lnTo>
                  <a:lnTo>
                    <a:pt x="477" y="51"/>
                  </a:lnTo>
                  <a:lnTo>
                    <a:pt x="477" y="45"/>
                  </a:lnTo>
                  <a:lnTo>
                    <a:pt x="478" y="41"/>
                  </a:lnTo>
                  <a:lnTo>
                    <a:pt x="478" y="36"/>
                  </a:lnTo>
                  <a:lnTo>
                    <a:pt x="479" y="33"/>
                  </a:lnTo>
                  <a:lnTo>
                    <a:pt x="479" y="33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1" y="37"/>
                  </a:lnTo>
                  <a:lnTo>
                    <a:pt x="481" y="37"/>
                  </a:lnTo>
                  <a:lnTo>
                    <a:pt x="482" y="39"/>
                  </a:lnTo>
                  <a:lnTo>
                    <a:pt x="482" y="42"/>
                  </a:lnTo>
                  <a:lnTo>
                    <a:pt x="483" y="38"/>
                  </a:lnTo>
                  <a:lnTo>
                    <a:pt x="483" y="43"/>
                  </a:lnTo>
                  <a:lnTo>
                    <a:pt x="484" y="45"/>
                  </a:lnTo>
                  <a:lnTo>
                    <a:pt x="484" y="57"/>
                  </a:lnTo>
                  <a:lnTo>
                    <a:pt x="485" y="57"/>
                  </a:lnTo>
                  <a:lnTo>
                    <a:pt x="485" y="58"/>
                  </a:lnTo>
                  <a:lnTo>
                    <a:pt x="486" y="57"/>
                  </a:lnTo>
                  <a:lnTo>
                    <a:pt x="486" y="45"/>
                  </a:lnTo>
                  <a:lnTo>
                    <a:pt x="487" y="48"/>
                  </a:lnTo>
                  <a:lnTo>
                    <a:pt x="487" y="37"/>
                  </a:lnTo>
                  <a:lnTo>
                    <a:pt x="488" y="44"/>
                  </a:lnTo>
                  <a:lnTo>
                    <a:pt x="488" y="37"/>
                  </a:lnTo>
                  <a:lnTo>
                    <a:pt x="489" y="38"/>
                  </a:lnTo>
                  <a:lnTo>
                    <a:pt x="489" y="34"/>
                  </a:lnTo>
                  <a:lnTo>
                    <a:pt x="490" y="29"/>
                  </a:lnTo>
                  <a:lnTo>
                    <a:pt x="490" y="29"/>
                  </a:lnTo>
                  <a:lnTo>
                    <a:pt x="491" y="29"/>
                  </a:lnTo>
                  <a:lnTo>
                    <a:pt x="491" y="29"/>
                  </a:lnTo>
                  <a:lnTo>
                    <a:pt x="492" y="28"/>
                  </a:lnTo>
                  <a:lnTo>
                    <a:pt x="492" y="27"/>
                  </a:lnTo>
                  <a:lnTo>
                    <a:pt x="493" y="27"/>
                  </a:lnTo>
                  <a:lnTo>
                    <a:pt x="493" y="35"/>
                  </a:lnTo>
                  <a:lnTo>
                    <a:pt x="494" y="30"/>
                  </a:lnTo>
                  <a:lnTo>
                    <a:pt x="494" y="39"/>
                  </a:lnTo>
                  <a:lnTo>
                    <a:pt x="495" y="32"/>
                  </a:lnTo>
                  <a:lnTo>
                    <a:pt x="495" y="38"/>
                  </a:lnTo>
                  <a:lnTo>
                    <a:pt x="496" y="35"/>
                  </a:lnTo>
                  <a:lnTo>
                    <a:pt x="496" y="39"/>
                  </a:lnTo>
                  <a:lnTo>
                    <a:pt x="496" y="35"/>
                  </a:lnTo>
                  <a:lnTo>
                    <a:pt x="497" y="34"/>
                  </a:lnTo>
                  <a:lnTo>
                    <a:pt x="498" y="30"/>
                  </a:lnTo>
                  <a:lnTo>
                    <a:pt x="498" y="25"/>
                  </a:lnTo>
                  <a:lnTo>
                    <a:pt x="498" y="22"/>
                  </a:lnTo>
                  <a:lnTo>
                    <a:pt x="499" y="20"/>
                  </a:lnTo>
                  <a:lnTo>
                    <a:pt x="500" y="23"/>
                  </a:lnTo>
                  <a:lnTo>
                    <a:pt x="500" y="25"/>
                  </a:lnTo>
                  <a:lnTo>
                    <a:pt x="500" y="28"/>
                  </a:lnTo>
                  <a:lnTo>
                    <a:pt x="501" y="31"/>
                  </a:lnTo>
                  <a:lnTo>
                    <a:pt x="502" y="29"/>
                  </a:lnTo>
                  <a:lnTo>
                    <a:pt x="502" y="29"/>
                  </a:lnTo>
                  <a:lnTo>
                    <a:pt x="502" y="31"/>
                  </a:lnTo>
                  <a:lnTo>
                    <a:pt x="503" y="29"/>
                  </a:lnTo>
                  <a:lnTo>
                    <a:pt x="504" y="32"/>
                  </a:lnTo>
                  <a:lnTo>
                    <a:pt x="504" y="30"/>
                  </a:lnTo>
                  <a:lnTo>
                    <a:pt x="504" y="28"/>
                  </a:lnTo>
                  <a:lnTo>
                    <a:pt x="505" y="32"/>
                  </a:lnTo>
                  <a:lnTo>
                    <a:pt x="506" y="37"/>
                  </a:lnTo>
                  <a:lnTo>
                    <a:pt x="506" y="36"/>
                  </a:lnTo>
                  <a:lnTo>
                    <a:pt x="506" y="41"/>
                  </a:lnTo>
                  <a:lnTo>
                    <a:pt x="507" y="49"/>
                  </a:lnTo>
                  <a:lnTo>
                    <a:pt x="508" y="55"/>
                  </a:lnTo>
                  <a:lnTo>
                    <a:pt x="508" y="67"/>
                  </a:lnTo>
                  <a:lnTo>
                    <a:pt x="508" y="67"/>
                  </a:lnTo>
                  <a:lnTo>
                    <a:pt x="509" y="80"/>
                  </a:lnTo>
                  <a:lnTo>
                    <a:pt x="510" y="75"/>
                  </a:lnTo>
                  <a:lnTo>
                    <a:pt x="510" y="90"/>
                  </a:lnTo>
                  <a:lnTo>
                    <a:pt x="510" y="86"/>
                  </a:lnTo>
                  <a:lnTo>
                    <a:pt x="511" y="97"/>
                  </a:lnTo>
                  <a:lnTo>
                    <a:pt x="512" y="99"/>
                  </a:lnTo>
                  <a:lnTo>
                    <a:pt x="512" y="102"/>
                  </a:lnTo>
                  <a:lnTo>
                    <a:pt x="512" y="103"/>
                  </a:lnTo>
                  <a:lnTo>
                    <a:pt x="513" y="97"/>
                  </a:lnTo>
                  <a:lnTo>
                    <a:pt x="514" y="94"/>
                  </a:lnTo>
                  <a:lnTo>
                    <a:pt x="514" y="85"/>
                  </a:lnTo>
                  <a:lnTo>
                    <a:pt x="514" y="80"/>
                  </a:lnTo>
                  <a:lnTo>
                    <a:pt x="515" y="76"/>
                  </a:lnTo>
                  <a:lnTo>
                    <a:pt x="516" y="73"/>
                  </a:lnTo>
                  <a:lnTo>
                    <a:pt x="516" y="74"/>
                  </a:lnTo>
                  <a:lnTo>
                    <a:pt x="516" y="75"/>
                  </a:lnTo>
                  <a:lnTo>
                    <a:pt x="517" y="75"/>
                  </a:lnTo>
                  <a:lnTo>
                    <a:pt x="518" y="74"/>
                  </a:lnTo>
                  <a:lnTo>
                    <a:pt x="518" y="76"/>
                  </a:lnTo>
                  <a:lnTo>
                    <a:pt x="518" y="75"/>
                  </a:lnTo>
                  <a:lnTo>
                    <a:pt x="519" y="79"/>
                  </a:lnTo>
                  <a:lnTo>
                    <a:pt x="520" y="79"/>
                  </a:lnTo>
                  <a:lnTo>
                    <a:pt x="520" y="78"/>
                  </a:lnTo>
                  <a:lnTo>
                    <a:pt x="520" y="80"/>
                  </a:lnTo>
                  <a:lnTo>
                    <a:pt x="521" y="77"/>
                  </a:lnTo>
                  <a:lnTo>
                    <a:pt x="521" y="79"/>
                  </a:lnTo>
                  <a:lnTo>
                    <a:pt x="522" y="76"/>
                  </a:lnTo>
                  <a:lnTo>
                    <a:pt x="522" y="81"/>
                  </a:lnTo>
                  <a:lnTo>
                    <a:pt x="523" y="68"/>
                  </a:lnTo>
                  <a:lnTo>
                    <a:pt x="523" y="71"/>
                  </a:lnTo>
                  <a:lnTo>
                    <a:pt x="524" y="53"/>
                  </a:lnTo>
                  <a:lnTo>
                    <a:pt x="524" y="61"/>
                  </a:lnTo>
                  <a:lnTo>
                    <a:pt x="525" y="49"/>
                  </a:lnTo>
                  <a:lnTo>
                    <a:pt x="525" y="58"/>
                  </a:lnTo>
                  <a:lnTo>
                    <a:pt x="526" y="59"/>
                  </a:lnTo>
                  <a:lnTo>
                    <a:pt x="526" y="59"/>
                  </a:lnTo>
                  <a:lnTo>
                    <a:pt x="527" y="66"/>
                  </a:lnTo>
                  <a:lnTo>
                    <a:pt x="527" y="65"/>
                  </a:lnTo>
                  <a:lnTo>
                    <a:pt x="528" y="63"/>
                  </a:lnTo>
                  <a:lnTo>
                    <a:pt x="528" y="63"/>
                  </a:lnTo>
                  <a:lnTo>
                    <a:pt x="529" y="60"/>
                  </a:lnTo>
                  <a:lnTo>
                    <a:pt x="529" y="59"/>
                  </a:lnTo>
                  <a:lnTo>
                    <a:pt x="530" y="67"/>
                  </a:lnTo>
                  <a:lnTo>
                    <a:pt x="530" y="64"/>
                  </a:lnTo>
                  <a:lnTo>
                    <a:pt x="531" y="66"/>
                  </a:lnTo>
                  <a:lnTo>
                    <a:pt x="531" y="61"/>
                  </a:lnTo>
                  <a:lnTo>
                    <a:pt x="532" y="57"/>
                  </a:lnTo>
                  <a:lnTo>
                    <a:pt x="532" y="59"/>
                  </a:lnTo>
                  <a:lnTo>
                    <a:pt x="533" y="70"/>
                  </a:lnTo>
                  <a:lnTo>
                    <a:pt x="533" y="72"/>
                  </a:lnTo>
                  <a:lnTo>
                    <a:pt x="534" y="75"/>
                  </a:lnTo>
                  <a:lnTo>
                    <a:pt x="534" y="74"/>
                  </a:lnTo>
                  <a:lnTo>
                    <a:pt x="535" y="72"/>
                  </a:lnTo>
                  <a:lnTo>
                    <a:pt x="535" y="73"/>
                  </a:lnTo>
                  <a:lnTo>
                    <a:pt x="536" y="67"/>
                  </a:lnTo>
                  <a:lnTo>
                    <a:pt x="536" y="75"/>
                  </a:lnTo>
                  <a:lnTo>
                    <a:pt x="537" y="69"/>
                  </a:lnTo>
                  <a:lnTo>
                    <a:pt x="537" y="77"/>
                  </a:lnTo>
                  <a:lnTo>
                    <a:pt x="538" y="76"/>
                  </a:lnTo>
                  <a:lnTo>
                    <a:pt x="538" y="83"/>
                  </a:lnTo>
                  <a:lnTo>
                    <a:pt x="539" y="82"/>
                  </a:lnTo>
                  <a:lnTo>
                    <a:pt x="539" y="84"/>
                  </a:lnTo>
                  <a:lnTo>
                    <a:pt x="540" y="82"/>
                  </a:lnTo>
                  <a:lnTo>
                    <a:pt x="540" y="84"/>
                  </a:lnTo>
                  <a:lnTo>
                    <a:pt x="541" y="83"/>
                  </a:lnTo>
                  <a:lnTo>
                    <a:pt x="541" y="92"/>
                  </a:lnTo>
                  <a:lnTo>
                    <a:pt x="542" y="91"/>
                  </a:lnTo>
                  <a:lnTo>
                    <a:pt x="542" y="95"/>
                  </a:lnTo>
                  <a:lnTo>
                    <a:pt x="543" y="92"/>
                  </a:lnTo>
                  <a:lnTo>
                    <a:pt x="543" y="91"/>
                  </a:lnTo>
                  <a:lnTo>
                    <a:pt x="544" y="86"/>
                  </a:lnTo>
                  <a:lnTo>
                    <a:pt x="544" y="86"/>
                  </a:lnTo>
                  <a:lnTo>
                    <a:pt x="545" y="76"/>
                  </a:lnTo>
                  <a:lnTo>
                    <a:pt x="545" y="73"/>
                  </a:lnTo>
                  <a:lnTo>
                    <a:pt x="546" y="57"/>
                  </a:lnTo>
                  <a:lnTo>
                    <a:pt x="546" y="53"/>
                  </a:lnTo>
                  <a:lnTo>
                    <a:pt x="547" y="51"/>
                  </a:lnTo>
                  <a:lnTo>
                    <a:pt x="547" y="49"/>
                  </a:lnTo>
                  <a:lnTo>
                    <a:pt x="548" y="53"/>
                  </a:lnTo>
                  <a:lnTo>
                    <a:pt x="548" y="57"/>
                  </a:lnTo>
                  <a:lnTo>
                    <a:pt x="549" y="57"/>
                  </a:lnTo>
                  <a:lnTo>
                    <a:pt x="549" y="63"/>
                  </a:lnTo>
                  <a:lnTo>
                    <a:pt x="550" y="62"/>
                  </a:lnTo>
                  <a:lnTo>
                    <a:pt x="550" y="65"/>
                  </a:lnTo>
                  <a:lnTo>
                    <a:pt x="551" y="64"/>
                  </a:lnTo>
                  <a:lnTo>
                    <a:pt x="551" y="65"/>
                  </a:lnTo>
                  <a:lnTo>
                    <a:pt x="552" y="61"/>
                  </a:lnTo>
                  <a:lnTo>
                    <a:pt x="552" y="63"/>
                  </a:lnTo>
                  <a:lnTo>
                    <a:pt x="553" y="52"/>
                  </a:lnTo>
                  <a:lnTo>
                    <a:pt x="553" y="51"/>
                  </a:lnTo>
                  <a:lnTo>
                    <a:pt x="554" y="37"/>
                  </a:lnTo>
                  <a:lnTo>
                    <a:pt x="554" y="36"/>
                  </a:lnTo>
                  <a:lnTo>
                    <a:pt x="555" y="39"/>
                  </a:lnTo>
                  <a:lnTo>
                    <a:pt x="555" y="41"/>
                  </a:lnTo>
                  <a:lnTo>
                    <a:pt x="556" y="40"/>
                  </a:lnTo>
                  <a:lnTo>
                    <a:pt x="556" y="36"/>
                  </a:lnTo>
                  <a:lnTo>
                    <a:pt x="557" y="31"/>
                  </a:lnTo>
                  <a:lnTo>
                    <a:pt x="557" y="25"/>
                  </a:lnTo>
                  <a:lnTo>
                    <a:pt x="558" y="27"/>
                  </a:lnTo>
                  <a:lnTo>
                    <a:pt x="558" y="26"/>
                  </a:lnTo>
                  <a:lnTo>
                    <a:pt x="558" y="34"/>
                  </a:lnTo>
                  <a:lnTo>
                    <a:pt x="559" y="33"/>
                  </a:lnTo>
                  <a:lnTo>
                    <a:pt x="560" y="37"/>
                  </a:lnTo>
                  <a:lnTo>
                    <a:pt x="560" y="37"/>
                  </a:lnTo>
                  <a:lnTo>
                    <a:pt x="560" y="39"/>
                  </a:lnTo>
                  <a:lnTo>
                    <a:pt x="561" y="40"/>
                  </a:lnTo>
                  <a:lnTo>
                    <a:pt x="562" y="41"/>
                  </a:lnTo>
                  <a:lnTo>
                    <a:pt x="562" y="40"/>
                  </a:lnTo>
                  <a:lnTo>
                    <a:pt x="562" y="38"/>
                  </a:lnTo>
                  <a:lnTo>
                    <a:pt x="563" y="38"/>
                  </a:lnTo>
                  <a:lnTo>
                    <a:pt x="564" y="44"/>
                  </a:lnTo>
                  <a:lnTo>
                    <a:pt x="564" y="45"/>
                  </a:lnTo>
                  <a:lnTo>
                    <a:pt x="564" y="53"/>
                  </a:lnTo>
                  <a:lnTo>
                    <a:pt x="565" y="54"/>
                  </a:lnTo>
                  <a:lnTo>
                    <a:pt x="566" y="55"/>
                  </a:lnTo>
                  <a:lnTo>
                    <a:pt x="566" y="56"/>
                  </a:lnTo>
                  <a:lnTo>
                    <a:pt x="566" y="55"/>
                  </a:lnTo>
                  <a:lnTo>
                    <a:pt x="567" y="52"/>
                  </a:lnTo>
                  <a:lnTo>
                    <a:pt x="568" y="53"/>
                  </a:lnTo>
                  <a:lnTo>
                    <a:pt x="568" y="45"/>
                  </a:lnTo>
                  <a:lnTo>
                    <a:pt x="568" y="45"/>
                  </a:lnTo>
                  <a:lnTo>
                    <a:pt x="569" y="36"/>
                  </a:lnTo>
                  <a:lnTo>
                    <a:pt x="570" y="41"/>
                  </a:lnTo>
                  <a:lnTo>
                    <a:pt x="570" y="39"/>
                  </a:lnTo>
                  <a:lnTo>
                    <a:pt x="570" y="43"/>
                  </a:lnTo>
                  <a:lnTo>
                    <a:pt x="571" y="43"/>
                  </a:lnTo>
                  <a:lnTo>
                    <a:pt x="572" y="44"/>
                  </a:lnTo>
                  <a:lnTo>
                    <a:pt x="572" y="38"/>
                  </a:lnTo>
                  <a:lnTo>
                    <a:pt x="572" y="42"/>
                  </a:lnTo>
                  <a:lnTo>
                    <a:pt x="573" y="41"/>
                  </a:lnTo>
                  <a:lnTo>
                    <a:pt x="574" y="43"/>
                  </a:lnTo>
                  <a:lnTo>
                    <a:pt x="574" y="45"/>
                  </a:lnTo>
                  <a:lnTo>
                    <a:pt x="574" y="40"/>
                  </a:lnTo>
                  <a:lnTo>
                    <a:pt x="575" y="40"/>
                  </a:lnTo>
                  <a:lnTo>
                    <a:pt x="576" y="23"/>
                  </a:lnTo>
                  <a:lnTo>
                    <a:pt x="576" y="25"/>
                  </a:lnTo>
                  <a:lnTo>
                    <a:pt x="576" y="33"/>
                  </a:lnTo>
                  <a:lnTo>
                    <a:pt x="577" y="34"/>
                  </a:lnTo>
                  <a:lnTo>
                    <a:pt x="578" y="37"/>
                  </a:lnTo>
                  <a:lnTo>
                    <a:pt x="578" y="37"/>
                  </a:lnTo>
                  <a:lnTo>
                    <a:pt x="578" y="37"/>
                  </a:lnTo>
                  <a:lnTo>
                    <a:pt x="579" y="37"/>
                  </a:lnTo>
                  <a:lnTo>
                    <a:pt x="580" y="32"/>
                  </a:lnTo>
                  <a:lnTo>
                    <a:pt x="580" y="33"/>
                  </a:lnTo>
                  <a:lnTo>
                    <a:pt x="580" y="23"/>
                  </a:lnTo>
                  <a:lnTo>
                    <a:pt x="581" y="25"/>
                  </a:lnTo>
                  <a:lnTo>
                    <a:pt x="582" y="24"/>
                  </a:lnTo>
                  <a:lnTo>
                    <a:pt x="582" y="23"/>
                  </a:lnTo>
                  <a:lnTo>
                    <a:pt x="582" y="23"/>
                  </a:lnTo>
                  <a:lnTo>
                    <a:pt x="583" y="27"/>
                  </a:lnTo>
                  <a:lnTo>
                    <a:pt x="583" y="27"/>
                  </a:lnTo>
                  <a:lnTo>
                    <a:pt x="584" y="39"/>
                  </a:lnTo>
                  <a:lnTo>
                    <a:pt x="584" y="32"/>
                  </a:lnTo>
                  <a:lnTo>
                    <a:pt x="585" y="37"/>
                  </a:lnTo>
                  <a:lnTo>
                    <a:pt x="585" y="35"/>
                  </a:lnTo>
                  <a:lnTo>
                    <a:pt x="586" y="35"/>
                  </a:lnTo>
                  <a:lnTo>
                    <a:pt x="586" y="34"/>
                  </a:lnTo>
                  <a:lnTo>
                    <a:pt x="587" y="29"/>
                  </a:lnTo>
                  <a:lnTo>
                    <a:pt x="587" y="27"/>
                  </a:lnTo>
                  <a:lnTo>
                    <a:pt x="588" y="22"/>
                  </a:lnTo>
                  <a:lnTo>
                    <a:pt x="588" y="21"/>
                  </a:lnTo>
                  <a:lnTo>
                    <a:pt x="589" y="17"/>
                  </a:lnTo>
                  <a:lnTo>
                    <a:pt x="589" y="18"/>
                  </a:lnTo>
                  <a:lnTo>
                    <a:pt x="590" y="17"/>
                  </a:lnTo>
                  <a:lnTo>
                    <a:pt x="590" y="19"/>
                  </a:lnTo>
                  <a:lnTo>
                    <a:pt x="591" y="19"/>
                  </a:lnTo>
                  <a:lnTo>
                    <a:pt x="591" y="24"/>
                  </a:lnTo>
                  <a:lnTo>
                    <a:pt x="592" y="25"/>
                  </a:lnTo>
                  <a:lnTo>
                    <a:pt x="592" y="32"/>
                  </a:lnTo>
                  <a:lnTo>
                    <a:pt x="593" y="35"/>
                  </a:lnTo>
                  <a:lnTo>
                    <a:pt x="593" y="39"/>
                  </a:lnTo>
                  <a:lnTo>
                    <a:pt x="594" y="42"/>
                  </a:lnTo>
                  <a:lnTo>
                    <a:pt x="594" y="43"/>
                  </a:lnTo>
                  <a:lnTo>
                    <a:pt x="595" y="44"/>
                  </a:lnTo>
                  <a:lnTo>
                    <a:pt x="595" y="46"/>
                  </a:lnTo>
                  <a:lnTo>
                    <a:pt x="596" y="44"/>
                  </a:lnTo>
                  <a:lnTo>
                    <a:pt x="596" y="51"/>
                  </a:lnTo>
                  <a:lnTo>
                    <a:pt x="597" y="57"/>
                  </a:lnTo>
                  <a:lnTo>
                    <a:pt x="597" y="70"/>
                  </a:lnTo>
                  <a:lnTo>
                    <a:pt x="598" y="77"/>
                  </a:lnTo>
                  <a:lnTo>
                    <a:pt x="598" y="77"/>
                  </a:lnTo>
                  <a:lnTo>
                    <a:pt x="599" y="80"/>
                  </a:lnTo>
                  <a:lnTo>
                    <a:pt x="599" y="77"/>
                  </a:lnTo>
                  <a:lnTo>
                    <a:pt x="600" y="75"/>
                  </a:lnTo>
                  <a:lnTo>
                    <a:pt x="600" y="80"/>
                  </a:lnTo>
                  <a:lnTo>
                    <a:pt x="601" y="85"/>
                  </a:lnTo>
                  <a:lnTo>
                    <a:pt x="601" y="102"/>
                  </a:lnTo>
                  <a:lnTo>
                    <a:pt x="602" y="107"/>
                  </a:lnTo>
                  <a:lnTo>
                    <a:pt x="603" y="113"/>
                  </a:lnTo>
                  <a:lnTo>
                    <a:pt x="603" y="114"/>
                  </a:lnTo>
                  <a:lnTo>
                    <a:pt x="603" y="112"/>
                  </a:lnTo>
                  <a:lnTo>
                    <a:pt x="604" y="110"/>
                  </a:lnTo>
                  <a:lnTo>
                    <a:pt x="605" y="106"/>
                  </a:lnTo>
                  <a:lnTo>
                    <a:pt x="605" y="109"/>
                  </a:lnTo>
                  <a:lnTo>
                    <a:pt x="605" y="107"/>
                  </a:lnTo>
                  <a:lnTo>
                    <a:pt x="606" y="112"/>
                  </a:lnTo>
                  <a:lnTo>
                    <a:pt x="607" y="115"/>
                  </a:lnTo>
                  <a:lnTo>
                    <a:pt x="607" y="113"/>
                  </a:lnTo>
                  <a:lnTo>
                    <a:pt x="607" y="115"/>
                  </a:lnTo>
                  <a:lnTo>
                    <a:pt x="608" y="113"/>
                  </a:lnTo>
                  <a:lnTo>
                    <a:pt x="608" y="116"/>
                  </a:lnTo>
                  <a:lnTo>
                    <a:pt x="609" y="116"/>
                  </a:lnTo>
                  <a:lnTo>
                    <a:pt x="609" y="119"/>
                  </a:lnTo>
                  <a:lnTo>
                    <a:pt x="610" y="119"/>
                  </a:lnTo>
                  <a:lnTo>
                    <a:pt x="610" y="122"/>
                  </a:lnTo>
                  <a:lnTo>
                    <a:pt x="611" y="123"/>
                  </a:lnTo>
                  <a:lnTo>
                    <a:pt x="611" y="125"/>
                  </a:lnTo>
                  <a:lnTo>
                    <a:pt x="612" y="124"/>
                  </a:lnTo>
                  <a:lnTo>
                    <a:pt x="612" y="126"/>
                  </a:lnTo>
                  <a:lnTo>
                    <a:pt x="613" y="122"/>
                  </a:lnTo>
                  <a:lnTo>
                    <a:pt x="613" y="125"/>
                  </a:lnTo>
                  <a:lnTo>
                    <a:pt x="614" y="121"/>
                  </a:lnTo>
                  <a:lnTo>
                    <a:pt x="614" y="123"/>
                  </a:lnTo>
                  <a:lnTo>
                    <a:pt x="615" y="118"/>
                  </a:lnTo>
                  <a:lnTo>
                    <a:pt x="615" y="119"/>
                  </a:lnTo>
                  <a:lnTo>
                    <a:pt x="616" y="113"/>
                  </a:lnTo>
                  <a:lnTo>
                    <a:pt x="616" y="115"/>
                  </a:lnTo>
                  <a:lnTo>
                    <a:pt x="617" y="111"/>
                  </a:lnTo>
                  <a:lnTo>
                    <a:pt x="617" y="111"/>
                  </a:lnTo>
                  <a:lnTo>
                    <a:pt x="618" y="107"/>
                  </a:lnTo>
                  <a:lnTo>
                    <a:pt x="618" y="112"/>
                  </a:lnTo>
                  <a:lnTo>
                    <a:pt x="619" y="110"/>
                  </a:lnTo>
                  <a:lnTo>
                    <a:pt x="619" y="121"/>
                  </a:lnTo>
                  <a:lnTo>
                    <a:pt x="620" y="121"/>
                  </a:lnTo>
                  <a:lnTo>
                    <a:pt x="620" y="121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22" y="105"/>
                  </a:lnTo>
                  <a:lnTo>
                    <a:pt x="622" y="103"/>
                  </a:lnTo>
                  <a:lnTo>
                    <a:pt x="623" y="93"/>
                  </a:lnTo>
                  <a:lnTo>
                    <a:pt x="623" y="83"/>
                  </a:lnTo>
                  <a:lnTo>
                    <a:pt x="624" y="77"/>
                  </a:lnTo>
                  <a:lnTo>
                    <a:pt x="624" y="73"/>
                  </a:lnTo>
                  <a:lnTo>
                    <a:pt x="625" y="72"/>
                  </a:lnTo>
                  <a:lnTo>
                    <a:pt x="625" y="74"/>
                  </a:lnTo>
                  <a:lnTo>
                    <a:pt x="626" y="74"/>
                  </a:lnTo>
                  <a:lnTo>
                    <a:pt x="626" y="76"/>
                  </a:lnTo>
                  <a:lnTo>
                    <a:pt x="627" y="75"/>
                  </a:lnTo>
                  <a:lnTo>
                    <a:pt x="627" y="73"/>
                  </a:lnTo>
                  <a:lnTo>
                    <a:pt x="628" y="73"/>
                  </a:lnTo>
                  <a:lnTo>
                    <a:pt x="628" y="72"/>
                  </a:lnTo>
                  <a:lnTo>
                    <a:pt x="629" y="72"/>
                  </a:lnTo>
                  <a:lnTo>
                    <a:pt x="629" y="75"/>
                  </a:lnTo>
                  <a:lnTo>
                    <a:pt x="630" y="75"/>
                  </a:lnTo>
                  <a:lnTo>
                    <a:pt x="630" y="74"/>
                  </a:lnTo>
                  <a:lnTo>
                    <a:pt x="631" y="76"/>
                  </a:lnTo>
                  <a:lnTo>
                    <a:pt x="631" y="69"/>
                  </a:lnTo>
                  <a:lnTo>
                    <a:pt x="632" y="70"/>
                  </a:lnTo>
                  <a:lnTo>
                    <a:pt x="632" y="65"/>
                  </a:lnTo>
                  <a:lnTo>
                    <a:pt x="633" y="67"/>
                  </a:lnTo>
                  <a:lnTo>
                    <a:pt x="633" y="80"/>
                  </a:lnTo>
                  <a:lnTo>
                    <a:pt x="634" y="80"/>
                  </a:lnTo>
                  <a:lnTo>
                    <a:pt x="634" y="90"/>
                  </a:lnTo>
                  <a:lnTo>
                    <a:pt x="635" y="93"/>
                  </a:lnTo>
                  <a:lnTo>
                    <a:pt x="635" y="94"/>
                  </a:lnTo>
                  <a:lnTo>
                    <a:pt x="636" y="103"/>
                  </a:lnTo>
                  <a:lnTo>
                    <a:pt x="636" y="99"/>
                  </a:lnTo>
                  <a:lnTo>
                    <a:pt x="637" y="104"/>
                  </a:lnTo>
                  <a:lnTo>
                    <a:pt x="637" y="104"/>
                  </a:lnTo>
                  <a:lnTo>
                    <a:pt x="638" y="102"/>
                  </a:lnTo>
                  <a:lnTo>
                    <a:pt x="638" y="101"/>
                  </a:lnTo>
                  <a:lnTo>
                    <a:pt x="639" y="100"/>
                  </a:lnTo>
                  <a:lnTo>
                    <a:pt x="639" y="97"/>
                  </a:lnTo>
                  <a:lnTo>
                    <a:pt x="640" y="96"/>
                  </a:lnTo>
                  <a:lnTo>
                    <a:pt x="640" y="95"/>
                  </a:lnTo>
                  <a:lnTo>
                    <a:pt x="641" y="94"/>
                  </a:lnTo>
                  <a:lnTo>
                    <a:pt x="641" y="94"/>
                  </a:lnTo>
                  <a:lnTo>
                    <a:pt x="642" y="94"/>
                  </a:lnTo>
                  <a:lnTo>
                    <a:pt x="642" y="93"/>
                  </a:lnTo>
                  <a:lnTo>
                    <a:pt x="643" y="90"/>
                  </a:lnTo>
                  <a:lnTo>
                    <a:pt x="643" y="86"/>
                  </a:lnTo>
                  <a:lnTo>
                    <a:pt x="644" y="84"/>
                  </a:lnTo>
                  <a:lnTo>
                    <a:pt x="644" y="91"/>
                  </a:lnTo>
                  <a:lnTo>
                    <a:pt x="645" y="89"/>
                  </a:lnTo>
                  <a:lnTo>
                    <a:pt x="645" y="104"/>
                  </a:lnTo>
                  <a:lnTo>
                    <a:pt x="645" y="103"/>
                  </a:lnTo>
                  <a:lnTo>
                    <a:pt x="646" y="103"/>
                  </a:lnTo>
                  <a:lnTo>
                    <a:pt x="647" y="103"/>
                  </a:lnTo>
                  <a:lnTo>
                    <a:pt x="647" y="100"/>
                  </a:lnTo>
                  <a:lnTo>
                    <a:pt x="647" y="99"/>
                  </a:lnTo>
                  <a:lnTo>
                    <a:pt x="648" y="99"/>
                  </a:lnTo>
                  <a:lnTo>
                    <a:pt x="649" y="100"/>
                  </a:lnTo>
                  <a:lnTo>
                    <a:pt x="649" y="101"/>
                  </a:lnTo>
                  <a:lnTo>
                    <a:pt x="649" y="103"/>
                  </a:lnTo>
                  <a:lnTo>
                    <a:pt x="650" y="103"/>
                  </a:lnTo>
                  <a:lnTo>
                    <a:pt x="651" y="102"/>
                  </a:lnTo>
                  <a:lnTo>
                    <a:pt x="651" y="99"/>
                  </a:lnTo>
                  <a:lnTo>
                    <a:pt x="651" y="98"/>
                  </a:lnTo>
                  <a:lnTo>
                    <a:pt x="652" y="96"/>
                  </a:lnTo>
                  <a:lnTo>
                    <a:pt x="653" y="96"/>
                  </a:lnTo>
                  <a:lnTo>
                    <a:pt x="653" y="97"/>
                  </a:lnTo>
                  <a:lnTo>
                    <a:pt x="653" y="96"/>
                  </a:lnTo>
                  <a:lnTo>
                    <a:pt x="654" y="97"/>
                  </a:lnTo>
                  <a:lnTo>
                    <a:pt x="655" y="98"/>
                  </a:lnTo>
                  <a:lnTo>
                    <a:pt x="655" y="99"/>
                  </a:lnTo>
                  <a:lnTo>
                    <a:pt x="655" y="101"/>
                  </a:lnTo>
                  <a:lnTo>
                    <a:pt x="656" y="105"/>
                  </a:lnTo>
                  <a:lnTo>
                    <a:pt x="657" y="105"/>
                  </a:lnTo>
                  <a:lnTo>
                    <a:pt x="657" y="107"/>
                  </a:lnTo>
                  <a:lnTo>
                    <a:pt x="657" y="106"/>
                  </a:lnTo>
                  <a:lnTo>
                    <a:pt x="658" y="106"/>
                  </a:lnTo>
                  <a:lnTo>
                    <a:pt x="659" y="108"/>
                  </a:lnTo>
                  <a:lnTo>
                    <a:pt x="659" y="109"/>
                  </a:lnTo>
                  <a:lnTo>
                    <a:pt x="659" y="117"/>
                  </a:lnTo>
                  <a:lnTo>
                    <a:pt x="660" y="117"/>
                  </a:lnTo>
                  <a:lnTo>
                    <a:pt x="661" y="131"/>
                  </a:lnTo>
                  <a:lnTo>
                    <a:pt x="661" y="131"/>
                  </a:lnTo>
                  <a:lnTo>
                    <a:pt x="661" y="139"/>
                  </a:lnTo>
                  <a:lnTo>
                    <a:pt x="662" y="141"/>
                  </a:lnTo>
                  <a:lnTo>
                    <a:pt x="663" y="138"/>
                  </a:lnTo>
                  <a:lnTo>
                    <a:pt x="663" y="135"/>
                  </a:lnTo>
                  <a:lnTo>
                    <a:pt x="663" y="135"/>
                  </a:lnTo>
                  <a:lnTo>
                    <a:pt x="664" y="123"/>
                  </a:lnTo>
                  <a:lnTo>
                    <a:pt x="665" y="123"/>
                  </a:lnTo>
                  <a:lnTo>
                    <a:pt x="665" y="110"/>
                  </a:lnTo>
                  <a:lnTo>
                    <a:pt x="665" y="109"/>
                  </a:lnTo>
                  <a:lnTo>
                    <a:pt x="666" y="108"/>
                  </a:lnTo>
                  <a:lnTo>
                    <a:pt x="667" y="107"/>
                  </a:lnTo>
                  <a:lnTo>
                    <a:pt x="667" y="106"/>
                  </a:lnTo>
                  <a:lnTo>
                    <a:pt x="667" y="108"/>
                  </a:lnTo>
                  <a:lnTo>
                    <a:pt x="668" y="107"/>
                  </a:lnTo>
                  <a:lnTo>
                    <a:pt x="669" y="113"/>
                  </a:lnTo>
                  <a:lnTo>
                    <a:pt x="669" y="111"/>
                  </a:lnTo>
                  <a:lnTo>
                    <a:pt x="669" y="115"/>
                  </a:lnTo>
                  <a:lnTo>
                    <a:pt x="670" y="115"/>
                  </a:lnTo>
                  <a:lnTo>
                    <a:pt x="670" y="113"/>
                  </a:lnTo>
                  <a:lnTo>
                    <a:pt x="671" y="111"/>
                  </a:lnTo>
                  <a:lnTo>
                    <a:pt x="671" y="109"/>
                  </a:lnTo>
                  <a:lnTo>
                    <a:pt x="672" y="106"/>
                  </a:lnTo>
                  <a:lnTo>
                    <a:pt x="672" y="105"/>
                  </a:lnTo>
                  <a:lnTo>
                    <a:pt x="673" y="107"/>
                  </a:lnTo>
                  <a:lnTo>
                    <a:pt x="673" y="107"/>
                  </a:lnTo>
                  <a:lnTo>
                    <a:pt x="674" y="114"/>
                  </a:lnTo>
                  <a:lnTo>
                    <a:pt x="674" y="115"/>
                  </a:lnTo>
                  <a:lnTo>
                    <a:pt x="675" y="115"/>
                  </a:lnTo>
                  <a:lnTo>
                    <a:pt x="675" y="117"/>
                  </a:lnTo>
                  <a:lnTo>
                    <a:pt x="676" y="107"/>
                  </a:lnTo>
                  <a:lnTo>
                    <a:pt x="676" y="107"/>
                  </a:lnTo>
                  <a:lnTo>
                    <a:pt x="677" y="95"/>
                  </a:lnTo>
                  <a:lnTo>
                    <a:pt x="677" y="95"/>
                  </a:lnTo>
                  <a:lnTo>
                    <a:pt x="678" y="94"/>
                  </a:lnTo>
                  <a:lnTo>
                    <a:pt x="678" y="91"/>
                  </a:lnTo>
                  <a:lnTo>
                    <a:pt x="679" y="91"/>
                  </a:lnTo>
                  <a:lnTo>
                    <a:pt x="679" y="89"/>
                  </a:lnTo>
                  <a:lnTo>
                    <a:pt x="680" y="87"/>
                  </a:lnTo>
                  <a:lnTo>
                    <a:pt x="680" y="83"/>
                  </a:lnTo>
                  <a:lnTo>
                    <a:pt x="681" y="91"/>
                  </a:lnTo>
                  <a:lnTo>
                    <a:pt x="681" y="87"/>
                  </a:lnTo>
                  <a:lnTo>
                    <a:pt x="682" y="86"/>
                  </a:lnTo>
                  <a:lnTo>
                    <a:pt x="682" y="99"/>
                  </a:lnTo>
                  <a:lnTo>
                    <a:pt x="683" y="99"/>
                  </a:lnTo>
                  <a:lnTo>
                    <a:pt x="683" y="110"/>
                  </a:lnTo>
                  <a:lnTo>
                    <a:pt x="684" y="109"/>
                  </a:lnTo>
                  <a:lnTo>
                    <a:pt x="684" y="113"/>
                  </a:lnTo>
                  <a:lnTo>
                    <a:pt x="685" y="110"/>
                  </a:lnTo>
                  <a:lnTo>
                    <a:pt x="685" y="111"/>
                  </a:lnTo>
                  <a:lnTo>
                    <a:pt x="686" y="107"/>
                  </a:lnTo>
                  <a:lnTo>
                    <a:pt x="686" y="108"/>
                  </a:lnTo>
                  <a:lnTo>
                    <a:pt x="687" y="112"/>
                  </a:lnTo>
                  <a:lnTo>
                    <a:pt x="687" y="115"/>
                  </a:lnTo>
                  <a:lnTo>
                    <a:pt x="688" y="123"/>
                  </a:lnTo>
                  <a:lnTo>
                    <a:pt x="688" y="124"/>
                  </a:lnTo>
                  <a:lnTo>
                    <a:pt x="689" y="127"/>
                  </a:lnTo>
                  <a:lnTo>
                    <a:pt x="689" y="127"/>
                  </a:lnTo>
                  <a:lnTo>
                    <a:pt x="690" y="123"/>
                  </a:lnTo>
                  <a:lnTo>
                    <a:pt x="690" y="127"/>
                  </a:lnTo>
                  <a:lnTo>
                    <a:pt x="691" y="123"/>
                  </a:lnTo>
                  <a:lnTo>
                    <a:pt x="691" y="126"/>
                  </a:lnTo>
                  <a:lnTo>
                    <a:pt x="692" y="125"/>
                  </a:lnTo>
                  <a:lnTo>
                    <a:pt x="692" y="125"/>
                  </a:lnTo>
                  <a:lnTo>
                    <a:pt x="693" y="126"/>
                  </a:lnTo>
                  <a:lnTo>
                    <a:pt x="693" y="123"/>
                  </a:lnTo>
                  <a:lnTo>
                    <a:pt x="694" y="120"/>
                  </a:lnTo>
                  <a:lnTo>
                    <a:pt x="694" y="116"/>
                  </a:lnTo>
                  <a:lnTo>
                    <a:pt x="695" y="113"/>
                  </a:lnTo>
                  <a:lnTo>
                    <a:pt x="695" y="106"/>
                  </a:lnTo>
                  <a:lnTo>
                    <a:pt x="696" y="106"/>
                  </a:lnTo>
                  <a:lnTo>
                    <a:pt x="696" y="96"/>
                  </a:lnTo>
                  <a:lnTo>
                    <a:pt x="697" y="97"/>
                  </a:lnTo>
                  <a:lnTo>
                    <a:pt x="697" y="91"/>
                  </a:lnTo>
                  <a:lnTo>
                    <a:pt x="698" y="90"/>
                  </a:lnTo>
                  <a:lnTo>
                    <a:pt x="698" y="89"/>
                  </a:lnTo>
                  <a:lnTo>
                    <a:pt x="699" y="88"/>
                  </a:lnTo>
                  <a:lnTo>
                    <a:pt x="699" y="84"/>
                  </a:lnTo>
                  <a:lnTo>
                    <a:pt x="700" y="83"/>
                  </a:lnTo>
                  <a:lnTo>
                    <a:pt x="700" y="80"/>
                  </a:lnTo>
                  <a:lnTo>
                    <a:pt x="701" y="76"/>
                  </a:lnTo>
                  <a:lnTo>
                    <a:pt x="701" y="77"/>
                  </a:lnTo>
                  <a:lnTo>
                    <a:pt x="702" y="70"/>
                  </a:lnTo>
                  <a:lnTo>
                    <a:pt x="702" y="77"/>
                  </a:lnTo>
                  <a:lnTo>
                    <a:pt x="703" y="75"/>
                  </a:lnTo>
                  <a:lnTo>
                    <a:pt x="703" y="89"/>
                  </a:lnTo>
                  <a:lnTo>
                    <a:pt x="704" y="85"/>
                  </a:lnTo>
                  <a:lnTo>
                    <a:pt x="704" y="105"/>
                  </a:lnTo>
                  <a:lnTo>
                    <a:pt x="705" y="102"/>
                  </a:lnTo>
                  <a:lnTo>
                    <a:pt x="705" y="111"/>
                  </a:lnTo>
                  <a:lnTo>
                    <a:pt x="706" y="108"/>
                  </a:lnTo>
                  <a:lnTo>
                    <a:pt x="706" y="110"/>
                  </a:lnTo>
                  <a:lnTo>
                    <a:pt x="707" y="107"/>
                  </a:lnTo>
                  <a:lnTo>
                    <a:pt x="707" y="109"/>
                  </a:lnTo>
                  <a:lnTo>
                    <a:pt x="707" y="107"/>
                  </a:lnTo>
                  <a:lnTo>
                    <a:pt x="708" y="107"/>
                  </a:lnTo>
                  <a:lnTo>
                    <a:pt x="709" y="104"/>
                  </a:lnTo>
                  <a:lnTo>
                    <a:pt x="709" y="110"/>
                  </a:lnTo>
                  <a:lnTo>
                    <a:pt x="709" y="108"/>
                  </a:lnTo>
                  <a:lnTo>
                    <a:pt x="710" y="118"/>
                  </a:lnTo>
                  <a:lnTo>
                    <a:pt x="711" y="119"/>
                  </a:lnTo>
                  <a:lnTo>
                    <a:pt x="711" y="128"/>
                  </a:lnTo>
                  <a:lnTo>
                    <a:pt x="711" y="131"/>
                  </a:lnTo>
                  <a:lnTo>
                    <a:pt x="712" y="137"/>
                  </a:lnTo>
                  <a:lnTo>
                    <a:pt x="713" y="138"/>
                  </a:lnTo>
                  <a:lnTo>
                    <a:pt x="713" y="139"/>
                  </a:lnTo>
                  <a:lnTo>
                    <a:pt x="713" y="139"/>
                  </a:lnTo>
                  <a:lnTo>
                    <a:pt x="714" y="137"/>
                  </a:lnTo>
                  <a:lnTo>
                    <a:pt x="715" y="135"/>
                  </a:lnTo>
                  <a:lnTo>
                    <a:pt x="715" y="133"/>
                  </a:lnTo>
                  <a:lnTo>
                    <a:pt x="715" y="133"/>
                  </a:lnTo>
                  <a:lnTo>
                    <a:pt x="716" y="131"/>
                  </a:lnTo>
                  <a:lnTo>
                    <a:pt x="717" y="132"/>
                  </a:lnTo>
                  <a:lnTo>
                    <a:pt x="717" y="129"/>
                  </a:lnTo>
                  <a:lnTo>
                    <a:pt x="717" y="130"/>
                  </a:lnTo>
                  <a:lnTo>
                    <a:pt x="718" y="130"/>
                  </a:lnTo>
                  <a:lnTo>
                    <a:pt x="719" y="127"/>
                  </a:lnTo>
                  <a:lnTo>
                    <a:pt x="719" y="131"/>
                  </a:lnTo>
                  <a:lnTo>
                    <a:pt x="719" y="122"/>
                  </a:lnTo>
                  <a:lnTo>
                    <a:pt x="720" y="128"/>
                  </a:lnTo>
                  <a:lnTo>
                    <a:pt x="721" y="110"/>
                  </a:lnTo>
                  <a:lnTo>
                    <a:pt x="721" y="99"/>
                  </a:lnTo>
                  <a:lnTo>
                    <a:pt x="721" y="58"/>
                  </a:lnTo>
                  <a:lnTo>
                    <a:pt x="722" y="36"/>
                  </a:lnTo>
                  <a:lnTo>
                    <a:pt x="723" y="29"/>
                  </a:lnTo>
                  <a:lnTo>
                    <a:pt x="723" y="22"/>
                  </a:lnTo>
                  <a:lnTo>
                    <a:pt x="723" y="17"/>
                  </a:lnTo>
                  <a:lnTo>
                    <a:pt x="724" y="17"/>
                  </a:lnTo>
                  <a:lnTo>
                    <a:pt x="725" y="30"/>
                  </a:lnTo>
                  <a:lnTo>
                    <a:pt x="725" y="31"/>
                  </a:lnTo>
                  <a:lnTo>
                    <a:pt x="725" y="35"/>
                  </a:lnTo>
                  <a:lnTo>
                    <a:pt x="726" y="34"/>
                  </a:lnTo>
                  <a:lnTo>
                    <a:pt x="727" y="32"/>
                  </a:lnTo>
                  <a:lnTo>
                    <a:pt x="727" y="35"/>
                  </a:lnTo>
                  <a:lnTo>
                    <a:pt x="727" y="37"/>
                  </a:lnTo>
                  <a:lnTo>
                    <a:pt x="728" y="39"/>
                  </a:lnTo>
                  <a:lnTo>
                    <a:pt x="729" y="42"/>
                  </a:lnTo>
                  <a:lnTo>
                    <a:pt x="729" y="45"/>
                  </a:lnTo>
                  <a:lnTo>
                    <a:pt x="729" y="43"/>
                  </a:lnTo>
                  <a:lnTo>
                    <a:pt x="730" y="45"/>
                  </a:lnTo>
                  <a:lnTo>
                    <a:pt x="731" y="33"/>
                  </a:lnTo>
                  <a:lnTo>
                    <a:pt x="731" y="31"/>
                  </a:lnTo>
                  <a:lnTo>
                    <a:pt x="731" y="43"/>
                  </a:lnTo>
                  <a:lnTo>
                    <a:pt x="732" y="43"/>
                  </a:lnTo>
                  <a:lnTo>
                    <a:pt x="732" y="47"/>
                  </a:lnTo>
                  <a:lnTo>
                    <a:pt x="733" y="55"/>
                  </a:lnTo>
                  <a:lnTo>
                    <a:pt x="733" y="54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5" y="62"/>
                  </a:lnTo>
                  <a:lnTo>
                    <a:pt x="735" y="62"/>
                  </a:lnTo>
                  <a:lnTo>
                    <a:pt x="736" y="63"/>
                  </a:lnTo>
                  <a:lnTo>
                    <a:pt x="736" y="64"/>
                  </a:lnTo>
                  <a:lnTo>
                    <a:pt x="737" y="70"/>
                  </a:lnTo>
                  <a:lnTo>
                    <a:pt x="737" y="69"/>
                  </a:lnTo>
                  <a:lnTo>
                    <a:pt x="738" y="67"/>
                  </a:lnTo>
                  <a:lnTo>
                    <a:pt x="738" y="64"/>
                  </a:lnTo>
                  <a:lnTo>
                    <a:pt x="739" y="61"/>
                  </a:lnTo>
                  <a:lnTo>
                    <a:pt x="739" y="61"/>
                  </a:lnTo>
                  <a:lnTo>
                    <a:pt x="740" y="58"/>
                  </a:lnTo>
                  <a:lnTo>
                    <a:pt x="740" y="66"/>
                  </a:lnTo>
                  <a:lnTo>
                    <a:pt x="741" y="65"/>
                  </a:lnTo>
                  <a:lnTo>
                    <a:pt x="741" y="65"/>
                  </a:lnTo>
                  <a:lnTo>
                    <a:pt x="742" y="70"/>
                  </a:lnTo>
                  <a:lnTo>
                    <a:pt x="742" y="64"/>
                  </a:lnTo>
                  <a:lnTo>
                    <a:pt x="743" y="67"/>
                  </a:lnTo>
                  <a:lnTo>
                    <a:pt x="743" y="61"/>
                  </a:lnTo>
                  <a:lnTo>
                    <a:pt x="744" y="62"/>
                  </a:lnTo>
                  <a:lnTo>
                    <a:pt x="744" y="56"/>
                  </a:lnTo>
                  <a:lnTo>
                    <a:pt x="745" y="49"/>
                  </a:lnTo>
                  <a:lnTo>
                    <a:pt x="745" y="49"/>
                  </a:lnTo>
                  <a:lnTo>
                    <a:pt x="746" y="43"/>
                  </a:lnTo>
                  <a:lnTo>
                    <a:pt x="746" y="43"/>
                  </a:lnTo>
                  <a:lnTo>
                    <a:pt x="747" y="36"/>
                  </a:lnTo>
                  <a:lnTo>
                    <a:pt x="747" y="37"/>
                  </a:lnTo>
                  <a:lnTo>
                    <a:pt x="748" y="38"/>
                  </a:lnTo>
                  <a:lnTo>
                    <a:pt x="748" y="41"/>
                  </a:lnTo>
                  <a:lnTo>
                    <a:pt x="749" y="45"/>
                  </a:lnTo>
                  <a:lnTo>
                    <a:pt x="749" y="48"/>
                  </a:lnTo>
                  <a:lnTo>
                    <a:pt x="750" y="45"/>
                  </a:lnTo>
                  <a:lnTo>
                    <a:pt x="750" y="47"/>
                  </a:lnTo>
                  <a:lnTo>
                    <a:pt x="751" y="44"/>
                  </a:lnTo>
                  <a:lnTo>
                    <a:pt x="751" y="39"/>
                  </a:lnTo>
                  <a:lnTo>
                    <a:pt x="752" y="40"/>
                  </a:lnTo>
                  <a:lnTo>
                    <a:pt x="752" y="43"/>
                  </a:lnTo>
                  <a:lnTo>
                    <a:pt x="753" y="45"/>
                  </a:lnTo>
                  <a:lnTo>
                    <a:pt x="753" y="54"/>
                  </a:lnTo>
                  <a:lnTo>
                    <a:pt x="754" y="56"/>
                  </a:lnTo>
                  <a:lnTo>
                    <a:pt x="754" y="63"/>
                  </a:lnTo>
                  <a:lnTo>
                    <a:pt x="755" y="60"/>
                  </a:lnTo>
                  <a:lnTo>
                    <a:pt x="755" y="60"/>
                  </a:lnTo>
                  <a:lnTo>
                    <a:pt x="756" y="57"/>
                  </a:lnTo>
                  <a:lnTo>
                    <a:pt x="756" y="57"/>
                  </a:lnTo>
                  <a:lnTo>
                    <a:pt x="757" y="59"/>
                  </a:lnTo>
                  <a:lnTo>
                    <a:pt x="757" y="60"/>
                  </a:lnTo>
                  <a:lnTo>
                    <a:pt x="758" y="65"/>
                  </a:lnTo>
                  <a:lnTo>
                    <a:pt x="758" y="61"/>
                  </a:lnTo>
                  <a:lnTo>
                    <a:pt x="759" y="61"/>
                  </a:lnTo>
                  <a:lnTo>
                    <a:pt x="759" y="58"/>
                  </a:lnTo>
                  <a:lnTo>
                    <a:pt x="760" y="56"/>
                  </a:lnTo>
                  <a:lnTo>
                    <a:pt x="760" y="55"/>
                  </a:lnTo>
                  <a:lnTo>
                    <a:pt x="761" y="55"/>
                  </a:lnTo>
                  <a:lnTo>
                    <a:pt x="761" y="58"/>
                  </a:lnTo>
                  <a:lnTo>
                    <a:pt x="762" y="57"/>
                  </a:lnTo>
                  <a:lnTo>
                    <a:pt x="762" y="59"/>
                  </a:lnTo>
                  <a:lnTo>
                    <a:pt x="763" y="60"/>
                  </a:lnTo>
                  <a:lnTo>
                    <a:pt x="763" y="59"/>
                  </a:lnTo>
                  <a:lnTo>
                    <a:pt x="764" y="61"/>
                  </a:lnTo>
                  <a:lnTo>
                    <a:pt x="764" y="61"/>
                  </a:lnTo>
                  <a:lnTo>
                    <a:pt x="765" y="64"/>
                  </a:lnTo>
                  <a:lnTo>
                    <a:pt x="765" y="59"/>
                  </a:lnTo>
                  <a:lnTo>
                    <a:pt x="766" y="68"/>
                  </a:lnTo>
                  <a:lnTo>
                    <a:pt x="766" y="66"/>
                  </a:lnTo>
                  <a:lnTo>
                    <a:pt x="767" y="69"/>
                  </a:lnTo>
                  <a:lnTo>
                    <a:pt x="767" y="63"/>
                  </a:lnTo>
                  <a:lnTo>
                    <a:pt x="768" y="65"/>
                  </a:lnTo>
                  <a:lnTo>
                    <a:pt x="768" y="60"/>
                  </a:lnTo>
                  <a:lnTo>
                    <a:pt x="769" y="58"/>
                  </a:lnTo>
                  <a:lnTo>
                    <a:pt x="769" y="53"/>
                  </a:lnTo>
                  <a:lnTo>
                    <a:pt x="770" y="52"/>
                  </a:lnTo>
                  <a:lnTo>
                    <a:pt x="770" y="54"/>
                  </a:lnTo>
                  <a:lnTo>
                    <a:pt x="771" y="53"/>
                  </a:lnTo>
                  <a:lnTo>
                    <a:pt x="771" y="55"/>
                  </a:lnTo>
                  <a:lnTo>
                    <a:pt x="772" y="53"/>
                  </a:lnTo>
                  <a:lnTo>
                    <a:pt x="772" y="56"/>
                  </a:lnTo>
                  <a:lnTo>
                    <a:pt x="773" y="55"/>
                  </a:lnTo>
                  <a:lnTo>
                    <a:pt x="773" y="60"/>
                  </a:lnTo>
                  <a:lnTo>
                    <a:pt x="774" y="58"/>
                  </a:lnTo>
                  <a:lnTo>
                    <a:pt x="774" y="63"/>
                  </a:lnTo>
                  <a:lnTo>
                    <a:pt x="775" y="57"/>
                  </a:lnTo>
                  <a:lnTo>
                    <a:pt x="775" y="61"/>
                  </a:lnTo>
                  <a:lnTo>
                    <a:pt x="776" y="49"/>
                  </a:lnTo>
                  <a:lnTo>
                    <a:pt x="776" y="54"/>
                  </a:lnTo>
                  <a:lnTo>
                    <a:pt x="777" y="43"/>
                  </a:lnTo>
                  <a:lnTo>
                    <a:pt x="777" y="43"/>
                  </a:lnTo>
                  <a:lnTo>
                    <a:pt x="778" y="43"/>
                  </a:lnTo>
                  <a:lnTo>
                    <a:pt x="778" y="47"/>
                  </a:lnTo>
                  <a:lnTo>
                    <a:pt x="779" y="51"/>
                  </a:lnTo>
                  <a:lnTo>
                    <a:pt x="779" y="53"/>
                  </a:lnTo>
                  <a:lnTo>
                    <a:pt x="780" y="53"/>
                  </a:lnTo>
                  <a:lnTo>
                    <a:pt x="780" y="55"/>
                  </a:lnTo>
                  <a:lnTo>
                    <a:pt x="781" y="54"/>
                  </a:lnTo>
                  <a:lnTo>
                    <a:pt x="781" y="60"/>
                  </a:lnTo>
                  <a:lnTo>
                    <a:pt x="782" y="68"/>
                  </a:lnTo>
                  <a:lnTo>
                    <a:pt x="782" y="69"/>
                  </a:lnTo>
                  <a:lnTo>
                    <a:pt x="783" y="75"/>
                  </a:lnTo>
                  <a:lnTo>
                    <a:pt x="783" y="66"/>
                  </a:lnTo>
                  <a:lnTo>
                    <a:pt x="784" y="67"/>
                  </a:lnTo>
                  <a:lnTo>
                    <a:pt x="784" y="64"/>
                  </a:lnTo>
                  <a:lnTo>
                    <a:pt x="785" y="63"/>
                  </a:lnTo>
                  <a:lnTo>
                    <a:pt x="785" y="67"/>
                  </a:lnTo>
                  <a:lnTo>
                    <a:pt x="786" y="66"/>
                  </a:lnTo>
                  <a:lnTo>
                    <a:pt x="786" y="66"/>
                  </a:lnTo>
                  <a:lnTo>
                    <a:pt x="787" y="61"/>
                  </a:lnTo>
                  <a:lnTo>
                    <a:pt x="787" y="60"/>
                  </a:lnTo>
                  <a:lnTo>
                    <a:pt x="788" y="57"/>
                  </a:lnTo>
                  <a:lnTo>
                    <a:pt x="788" y="54"/>
                  </a:lnTo>
                  <a:lnTo>
                    <a:pt x="789" y="53"/>
                  </a:lnTo>
                  <a:lnTo>
                    <a:pt x="789" y="48"/>
                  </a:lnTo>
                  <a:lnTo>
                    <a:pt x="790" y="47"/>
                  </a:lnTo>
                  <a:lnTo>
                    <a:pt x="790" y="48"/>
                  </a:lnTo>
                  <a:lnTo>
                    <a:pt x="791" y="51"/>
                  </a:lnTo>
                  <a:lnTo>
                    <a:pt x="791" y="53"/>
                  </a:lnTo>
                  <a:lnTo>
                    <a:pt x="792" y="57"/>
                  </a:lnTo>
                  <a:lnTo>
                    <a:pt x="792" y="56"/>
                  </a:lnTo>
                  <a:lnTo>
                    <a:pt x="793" y="64"/>
                  </a:lnTo>
                  <a:lnTo>
                    <a:pt x="793" y="63"/>
                  </a:lnTo>
                  <a:lnTo>
                    <a:pt x="794" y="62"/>
                  </a:lnTo>
                  <a:lnTo>
                    <a:pt x="794" y="71"/>
                  </a:lnTo>
                  <a:lnTo>
                    <a:pt x="794" y="71"/>
                  </a:lnTo>
                  <a:lnTo>
                    <a:pt x="795" y="73"/>
                  </a:lnTo>
                  <a:lnTo>
                    <a:pt x="796" y="73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7" y="80"/>
                  </a:lnTo>
                  <a:lnTo>
                    <a:pt x="798" y="78"/>
                  </a:lnTo>
                  <a:lnTo>
                    <a:pt x="798" y="80"/>
                  </a:lnTo>
                  <a:lnTo>
                    <a:pt x="798" y="75"/>
                  </a:lnTo>
                  <a:lnTo>
                    <a:pt x="799" y="74"/>
                  </a:lnTo>
                  <a:lnTo>
                    <a:pt x="800" y="70"/>
                  </a:lnTo>
                  <a:lnTo>
                    <a:pt x="800" y="65"/>
                  </a:lnTo>
                  <a:lnTo>
                    <a:pt x="800" y="66"/>
                  </a:lnTo>
                  <a:lnTo>
                    <a:pt x="801" y="59"/>
                  </a:lnTo>
                  <a:lnTo>
                    <a:pt x="802" y="59"/>
                  </a:lnTo>
                  <a:lnTo>
                    <a:pt x="802" y="53"/>
                  </a:lnTo>
                  <a:lnTo>
                    <a:pt x="802" y="50"/>
                  </a:lnTo>
                  <a:lnTo>
                    <a:pt x="803" y="47"/>
                  </a:lnTo>
                  <a:lnTo>
                    <a:pt x="804" y="47"/>
                  </a:lnTo>
                  <a:lnTo>
                    <a:pt x="804" y="55"/>
                  </a:lnTo>
                  <a:lnTo>
                    <a:pt x="804" y="56"/>
                  </a:lnTo>
                  <a:lnTo>
                    <a:pt x="805" y="56"/>
                  </a:lnTo>
                  <a:lnTo>
                    <a:pt x="806" y="58"/>
                  </a:lnTo>
                  <a:lnTo>
                    <a:pt x="806" y="57"/>
                  </a:lnTo>
                  <a:lnTo>
                    <a:pt x="806" y="57"/>
                  </a:lnTo>
                  <a:lnTo>
                    <a:pt x="807" y="59"/>
                  </a:lnTo>
                  <a:lnTo>
                    <a:pt x="808" y="59"/>
                  </a:lnTo>
                  <a:lnTo>
                    <a:pt x="808" y="63"/>
                  </a:lnTo>
                  <a:lnTo>
                    <a:pt x="808" y="62"/>
                  </a:lnTo>
                  <a:lnTo>
                    <a:pt x="809" y="67"/>
                  </a:lnTo>
                  <a:lnTo>
                    <a:pt x="810" y="67"/>
                  </a:lnTo>
                  <a:lnTo>
                    <a:pt x="810" y="67"/>
                  </a:lnTo>
                  <a:lnTo>
                    <a:pt x="810" y="65"/>
                  </a:lnTo>
                  <a:lnTo>
                    <a:pt x="811" y="69"/>
                  </a:lnTo>
                  <a:lnTo>
                    <a:pt x="812" y="69"/>
                  </a:lnTo>
                  <a:lnTo>
                    <a:pt x="812" y="73"/>
                  </a:lnTo>
                  <a:lnTo>
                    <a:pt x="812" y="73"/>
                  </a:lnTo>
                  <a:lnTo>
                    <a:pt x="813" y="63"/>
                  </a:lnTo>
                  <a:lnTo>
                    <a:pt x="814" y="67"/>
                  </a:lnTo>
                  <a:lnTo>
                    <a:pt x="814" y="41"/>
                  </a:lnTo>
                  <a:lnTo>
                    <a:pt x="814" y="44"/>
                  </a:lnTo>
                  <a:lnTo>
                    <a:pt x="815" y="41"/>
                  </a:lnTo>
                  <a:lnTo>
                    <a:pt x="816" y="45"/>
                  </a:lnTo>
                  <a:lnTo>
                    <a:pt x="816" y="53"/>
                  </a:lnTo>
                  <a:lnTo>
                    <a:pt x="816" y="54"/>
                  </a:lnTo>
                  <a:lnTo>
                    <a:pt x="817" y="58"/>
                  </a:lnTo>
                  <a:lnTo>
                    <a:pt x="818" y="59"/>
                  </a:lnTo>
                  <a:lnTo>
                    <a:pt x="818" y="58"/>
                  </a:lnTo>
                  <a:lnTo>
                    <a:pt x="818" y="59"/>
                  </a:lnTo>
                  <a:lnTo>
                    <a:pt x="819" y="64"/>
                  </a:lnTo>
                  <a:lnTo>
                    <a:pt x="819" y="59"/>
                  </a:lnTo>
                  <a:lnTo>
                    <a:pt x="820" y="62"/>
                  </a:lnTo>
                  <a:lnTo>
                    <a:pt x="820" y="60"/>
                  </a:lnTo>
                  <a:lnTo>
                    <a:pt x="821" y="65"/>
                  </a:lnTo>
                  <a:lnTo>
                    <a:pt x="821" y="73"/>
                  </a:lnTo>
                  <a:lnTo>
                    <a:pt x="822" y="79"/>
                  </a:lnTo>
                  <a:lnTo>
                    <a:pt x="822" y="89"/>
                  </a:lnTo>
                  <a:lnTo>
                    <a:pt x="823" y="92"/>
                  </a:lnTo>
                  <a:lnTo>
                    <a:pt x="823" y="98"/>
                  </a:lnTo>
                  <a:lnTo>
                    <a:pt x="824" y="101"/>
                  </a:lnTo>
                  <a:lnTo>
                    <a:pt x="824" y="105"/>
                  </a:lnTo>
                  <a:lnTo>
                    <a:pt x="825" y="102"/>
                  </a:lnTo>
                  <a:lnTo>
                    <a:pt x="825" y="104"/>
                  </a:lnTo>
                  <a:lnTo>
                    <a:pt x="826" y="90"/>
                  </a:lnTo>
                  <a:lnTo>
                    <a:pt x="826" y="87"/>
                  </a:lnTo>
                  <a:lnTo>
                    <a:pt x="827" y="86"/>
                  </a:lnTo>
                  <a:lnTo>
                    <a:pt x="827" y="98"/>
                  </a:lnTo>
                  <a:lnTo>
                    <a:pt x="828" y="103"/>
                  </a:lnTo>
                  <a:lnTo>
                    <a:pt x="828" y="99"/>
                  </a:lnTo>
                  <a:lnTo>
                    <a:pt x="829" y="106"/>
                  </a:lnTo>
                  <a:lnTo>
                    <a:pt x="829" y="87"/>
                  </a:lnTo>
                  <a:lnTo>
                    <a:pt x="830" y="102"/>
                  </a:lnTo>
                  <a:lnTo>
                    <a:pt x="830" y="93"/>
                  </a:lnTo>
                  <a:lnTo>
                    <a:pt x="831" y="111"/>
                  </a:lnTo>
                  <a:lnTo>
                    <a:pt x="831" y="113"/>
                  </a:lnTo>
                  <a:lnTo>
                    <a:pt x="832" y="117"/>
                  </a:lnTo>
                  <a:lnTo>
                    <a:pt x="832" y="121"/>
                  </a:lnTo>
                  <a:lnTo>
                    <a:pt x="833" y="112"/>
                  </a:lnTo>
                  <a:lnTo>
                    <a:pt x="833" y="111"/>
                  </a:lnTo>
                  <a:lnTo>
                    <a:pt x="834" y="93"/>
                  </a:lnTo>
                  <a:lnTo>
                    <a:pt x="834" y="89"/>
                  </a:lnTo>
                  <a:lnTo>
                    <a:pt x="835" y="75"/>
                  </a:lnTo>
                  <a:lnTo>
                    <a:pt x="835" y="74"/>
                  </a:lnTo>
                  <a:lnTo>
                    <a:pt x="836" y="72"/>
                  </a:lnTo>
                  <a:lnTo>
                    <a:pt x="836" y="72"/>
                  </a:lnTo>
                  <a:lnTo>
                    <a:pt x="837" y="72"/>
                  </a:lnTo>
                  <a:lnTo>
                    <a:pt x="837" y="67"/>
                  </a:lnTo>
                  <a:lnTo>
                    <a:pt x="838" y="69"/>
                  </a:lnTo>
                  <a:lnTo>
                    <a:pt x="838" y="63"/>
                  </a:lnTo>
                  <a:lnTo>
                    <a:pt x="839" y="65"/>
                  </a:lnTo>
                  <a:lnTo>
                    <a:pt x="839" y="68"/>
                  </a:lnTo>
                  <a:lnTo>
                    <a:pt x="840" y="68"/>
                  </a:lnTo>
                  <a:lnTo>
                    <a:pt x="840" y="69"/>
                  </a:lnTo>
                  <a:lnTo>
                    <a:pt x="841" y="68"/>
                  </a:lnTo>
                  <a:lnTo>
                    <a:pt x="841" y="66"/>
                  </a:lnTo>
                  <a:lnTo>
                    <a:pt x="842" y="64"/>
                  </a:lnTo>
                  <a:lnTo>
                    <a:pt x="842" y="63"/>
                  </a:lnTo>
                  <a:lnTo>
                    <a:pt x="843" y="62"/>
                  </a:lnTo>
                  <a:lnTo>
                    <a:pt x="843" y="64"/>
                  </a:lnTo>
                  <a:lnTo>
                    <a:pt x="844" y="67"/>
                  </a:lnTo>
                  <a:lnTo>
                    <a:pt x="844" y="69"/>
                  </a:lnTo>
                  <a:lnTo>
                    <a:pt x="845" y="75"/>
                  </a:lnTo>
                  <a:lnTo>
                    <a:pt x="845" y="73"/>
                  </a:lnTo>
                  <a:lnTo>
                    <a:pt x="846" y="75"/>
                  </a:lnTo>
                  <a:lnTo>
                    <a:pt x="846" y="74"/>
                  </a:lnTo>
                  <a:lnTo>
                    <a:pt x="847" y="71"/>
                  </a:lnTo>
                  <a:lnTo>
                    <a:pt x="847" y="71"/>
                  </a:lnTo>
                  <a:lnTo>
                    <a:pt x="848" y="67"/>
                  </a:lnTo>
                  <a:lnTo>
                    <a:pt x="848" y="68"/>
                  </a:lnTo>
                  <a:lnTo>
                    <a:pt x="849" y="61"/>
                  </a:lnTo>
                  <a:lnTo>
                    <a:pt x="849" y="61"/>
                  </a:lnTo>
                  <a:lnTo>
                    <a:pt x="850" y="63"/>
                  </a:lnTo>
                  <a:lnTo>
                    <a:pt x="850" y="67"/>
                  </a:lnTo>
                  <a:lnTo>
                    <a:pt x="851" y="68"/>
                  </a:lnTo>
                  <a:lnTo>
                    <a:pt x="851" y="76"/>
                  </a:lnTo>
                  <a:lnTo>
                    <a:pt x="852" y="76"/>
                  </a:lnTo>
                  <a:lnTo>
                    <a:pt x="852" y="79"/>
                  </a:lnTo>
                  <a:lnTo>
                    <a:pt x="853" y="79"/>
                  </a:lnTo>
                  <a:lnTo>
                    <a:pt x="853" y="79"/>
                  </a:lnTo>
                  <a:lnTo>
                    <a:pt x="854" y="76"/>
                  </a:lnTo>
                  <a:lnTo>
                    <a:pt x="854" y="76"/>
                  </a:lnTo>
                  <a:lnTo>
                    <a:pt x="855" y="72"/>
                  </a:lnTo>
                  <a:lnTo>
                    <a:pt x="855" y="67"/>
                  </a:lnTo>
                  <a:lnTo>
                    <a:pt x="856" y="70"/>
                  </a:lnTo>
                  <a:lnTo>
                    <a:pt x="856" y="63"/>
                  </a:lnTo>
                  <a:lnTo>
                    <a:pt x="856" y="65"/>
                  </a:lnTo>
                  <a:lnTo>
                    <a:pt x="857" y="64"/>
                  </a:lnTo>
                  <a:lnTo>
                    <a:pt x="858" y="65"/>
                  </a:lnTo>
                  <a:lnTo>
                    <a:pt x="858" y="64"/>
                  </a:lnTo>
                  <a:lnTo>
                    <a:pt x="858" y="66"/>
                  </a:lnTo>
                  <a:lnTo>
                    <a:pt x="859" y="67"/>
                  </a:lnTo>
                  <a:lnTo>
                    <a:pt x="860" y="69"/>
                  </a:lnTo>
                  <a:lnTo>
                    <a:pt x="860" y="70"/>
                  </a:lnTo>
                  <a:lnTo>
                    <a:pt x="860" y="72"/>
                  </a:lnTo>
                  <a:lnTo>
                    <a:pt x="861" y="77"/>
                  </a:lnTo>
                  <a:lnTo>
                    <a:pt x="862" y="79"/>
                  </a:lnTo>
                  <a:lnTo>
                    <a:pt x="862" y="76"/>
                  </a:lnTo>
                  <a:lnTo>
                    <a:pt x="862" y="77"/>
                  </a:lnTo>
                  <a:lnTo>
                    <a:pt x="863" y="71"/>
                  </a:lnTo>
                  <a:lnTo>
                    <a:pt x="864" y="73"/>
                  </a:lnTo>
                  <a:lnTo>
                    <a:pt x="864" y="81"/>
                  </a:lnTo>
                  <a:lnTo>
                    <a:pt x="864" y="76"/>
                  </a:lnTo>
                  <a:lnTo>
                    <a:pt x="865" y="82"/>
                  </a:lnTo>
                  <a:lnTo>
                    <a:pt x="866" y="71"/>
                  </a:lnTo>
                  <a:lnTo>
                    <a:pt x="866" y="69"/>
                  </a:lnTo>
                  <a:lnTo>
                    <a:pt x="866" y="55"/>
                  </a:lnTo>
                  <a:lnTo>
                    <a:pt x="867" y="61"/>
                  </a:lnTo>
                  <a:lnTo>
                    <a:pt x="868" y="61"/>
                  </a:lnTo>
                  <a:lnTo>
                    <a:pt x="868" y="68"/>
                  </a:lnTo>
                  <a:lnTo>
                    <a:pt x="868" y="82"/>
                  </a:lnTo>
                  <a:lnTo>
                    <a:pt x="869" y="94"/>
                  </a:lnTo>
                  <a:lnTo>
                    <a:pt x="870" y="93"/>
                  </a:lnTo>
                  <a:lnTo>
                    <a:pt x="870" y="96"/>
                  </a:lnTo>
                  <a:lnTo>
                    <a:pt x="870" y="97"/>
                  </a:lnTo>
                  <a:lnTo>
                    <a:pt x="871" y="98"/>
                  </a:lnTo>
                  <a:lnTo>
                    <a:pt x="872" y="101"/>
                  </a:lnTo>
                  <a:lnTo>
                    <a:pt x="872" y="103"/>
                  </a:lnTo>
                  <a:lnTo>
                    <a:pt x="872" y="103"/>
                  </a:lnTo>
                  <a:lnTo>
                    <a:pt x="873" y="106"/>
                  </a:lnTo>
                  <a:lnTo>
                    <a:pt x="874" y="101"/>
                  </a:lnTo>
                  <a:lnTo>
                    <a:pt x="874" y="97"/>
                  </a:lnTo>
                  <a:lnTo>
                    <a:pt x="874" y="88"/>
                  </a:lnTo>
                  <a:lnTo>
                    <a:pt x="875" y="75"/>
                  </a:lnTo>
                  <a:lnTo>
                    <a:pt x="876" y="67"/>
                  </a:lnTo>
                  <a:lnTo>
                    <a:pt x="876" y="63"/>
                  </a:lnTo>
                  <a:lnTo>
                    <a:pt x="876" y="64"/>
                  </a:lnTo>
                  <a:lnTo>
                    <a:pt x="877" y="73"/>
                  </a:lnTo>
                  <a:lnTo>
                    <a:pt x="878" y="73"/>
                  </a:lnTo>
                  <a:lnTo>
                    <a:pt x="878" y="78"/>
                  </a:lnTo>
                  <a:lnTo>
                    <a:pt x="878" y="76"/>
                  </a:lnTo>
                  <a:lnTo>
                    <a:pt x="879" y="79"/>
                  </a:lnTo>
                  <a:lnTo>
                    <a:pt x="880" y="75"/>
                  </a:lnTo>
                  <a:lnTo>
                    <a:pt x="880" y="76"/>
                  </a:lnTo>
                  <a:lnTo>
                    <a:pt x="880" y="73"/>
                  </a:lnTo>
                  <a:lnTo>
                    <a:pt x="881" y="77"/>
                  </a:lnTo>
                  <a:lnTo>
                    <a:pt x="881" y="74"/>
                  </a:lnTo>
                  <a:lnTo>
                    <a:pt x="882" y="80"/>
                  </a:lnTo>
                  <a:lnTo>
                    <a:pt x="882" y="77"/>
                  </a:lnTo>
                  <a:lnTo>
                    <a:pt x="883" y="82"/>
                  </a:lnTo>
                  <a:lnTo>
                    <a:pt x="883" y="79"/>
                  </a:lnTo>
                  <a:lnTo>
                    <a:pt x="884" y="83"/>
                  </a:lnTo>
                  <a:lnTo>
                    <a:pt x="884" y="81"/>
                  </a:lnTo>
                  <a:lnTo>
                    <a:pt x="885" y="83"/>
                  </a:lnTo>
                  <a:lnTo>
                    <a:pt x="885" y="81"/>
                  </a:lnTo>
                  <a:lnTo>
                    <a:pt x="886" y="80"/>
                  </a:lnTo>
                  <a:lnTo>
                    <a:pt x="886" y="79"/>
                  </a:lnTo>
                  <a:lnTo>
                    <a:pt x="887" y="77"/>
                  </a:lnTo>
                  <a:lnTo>
                    <a:pt x="887" y="77"/>
                  </a:lnTo>
                  <a:lnTo>
                    <a:pt x="888" y="77"/>
                  </a:lnTo>
                  <a:lnTo>
                    <a:pt x="888" y="76"/>
                  </a:lnTo>
                  <a:lnTo>
                    <a:pt x="889" y="76"/>
                  </a:lnTo>
                  <a:lnTo>
                    <a:pt x="889" y="76"/>
                  </a:lnTo>
                  <a:lnTo>
                    <a:pt x="890" y="75"/>
                  </a:lnTo>
                  <a:lnTo>
                    <a:pt x="890" y="76"/>
                  </a:lnTo>
                  <a:lnTo>
                    <a:pt x="891" y="76"/>
                  </a:lnTo>
                  <a:lnTo>
                    <a:pt x="891" y="75"/>
                  </a:lnTo>
                  <a:lnTo>
                    <a:pt x="892" y="77"/>
                  </a:lnTo>
                  <a:lnTo>
                    <a:pt x="892" y="83"/>
                  </a:lnTo>
                  <a:lnTo>
                    <a:pt x="893" y="85"/>
                  </a:lnTo>
                  <a:lnTo>
                    <a:pt x="893" y="105"/>
                  </a:lnTo>
                  <a:lnTo>
                    <a:pt x="894" y="103"/>
                  </a:lnTo>
                  <a:lnTo>
                    <a:pt x="894" y="105"/>
                  </a:lnTo>
                  <a:lnTo>
                    <a:pt x="895" y="111"/>
                  </a:lnTo>
                  <a:lnTo>
                    <a:pt x="895" y="104"/>
                  </a:lnTo>
                  <a:lnTo>
                    <a:pt x="896" y="103"/>
                  </a:lnTo>
                  <a:lnTo>
                    <a:pt x="896" y="87"/>
                  </a:lnTo>
                  <a:lnTo>
                    <a:pt x="897" y="80"/>
                  </a:lnTo>
                  <a:lnTo>
                    <a:pt x="897" y="61"/>
                  </a:lnTo>
                  <a:lnTo>
                    <a:pt x="898" y="57"/>
                  </a:lnTo>
                  <a:lnTo>
                    <a:pt x="898" y="46"/>
                  </a:lnTo>
                  <a:lnTo>
                    <a:pt x="899" y="46"/>
                  </a:lnTo>
                  <a:lnTo>
                    <a:pt x="899" y="48"/>
                  </a:lnTo>
                  <a:lnTo>
                    <a:pt x="900" y="49"/>
                  </a:lnTo>
                  <a:lnTo>
                    <a:pt x="900" y="46"/>
                  </a:lnTo>
                  <a:lnTo>
                    <a:pt x="901" y="45"/>
                  </a:lnTo>
                  <a:lnTo>
                    <a:pt x="901" y="45"/>
                  </a:lnTo>
                  <a:lnTo>
                    <a:pt x="902" y="45"/>
                  </a:lnTo>
                  <a:lnTo>
                    <a:pt x="902" y="49"/>
                  </a:lnTo>
                  <a:lnTo>
                    <a:pt x="903" y="50"/>
                  </a:lnTo>
                  <a:lnTo>
                    <a:pt x="903" y="54"/>
                  </a:lnTo>
                  <a:lnTo>
                    <a:pt x="904" y="52"/>
                  </a:lnTo>
                  <a:lnTo>
                    <a:pt x="904" y="51"/>
                  </a:lnTo>
                  <a:lnTo>
                    <a:pt x="905" y="55"/>
                  </a:lnTo>
                  <a:lnTo>
                    <a:pt x="905" y="54"/>
                  </a:lnTo>
                  <a:lnTo>
                    <a:pt x="906" y="67"/>
                  </a:lnTo>
                  <a:lnTo>
                    <a:pt x="906" y="65"/>
                  </a:lnTo>
                  <a:lnTo>
                    <a:pt x="907" y="72"/>
                  </a:lnTo>
                  <a:lnTo>
                    <a:pt x="907" y="72"/>
                  </a:lnTo>
                  <a:lnTo>
                    <a:pt x="908" y="72"/>
                  </a:lnTo>
                  <a:lnTo>
                    <a:pt x="908" y="74"/>
                  </a:lnTo>
                  <a:lnTo>
                    <a:pt x="909" y="76"/>
                  </a:lnTo>
                  <a:lnTo>
                    <a:pt x="909" y="77"/>
                  </a:lnTo>
                  <a:lnTo>
                    <a:pt x="910" y="80"/>
                  </a:lnTo>
                  <a:lnTo>
                    <a:pt x="910" y="81"/>
                  </a:lnTo>
                  <a:lnTo>
                    <a:pt x="911" y="81"/>
                  </a:lnTo>
                  <a:lnTo>
                    <a:pt x="911" y="79"/>
                  </a:lnTo>
                  <a:lnTo>
                    <a:pt x="912" y="80"/>
                  </a:lnTo>
                  <a:lnTo>
                    <a:pt x="912" y="75"/>
                  </a:lnTo>
                  <a:lnTo>
                    <a:pt x="913" y="79"/>
                  </a:lnTo>
                  <a:lnTo>
                    <a:pt x="913" y="75"/>
                  </a:lnTo>
                  <a:lnTo>
                    <a:pt x="914" y="80"/>
                  </a:lnTo>
                  <a:lnTo>
                    <a:pt x="914" y="79"/>
                  </a:lnTo>
                  <a:lnTo>
                    <a:pt x="915" y="81"/>
                  </a:lnTo>
                  <a:lnTo>
                    <a:pt x="915" y="78"/>
                  </a:lnTo>
                  <a:lnTo>
                    <a:pt x="916" y="78"/>
                  </a:lnTo>
                  <a:lnTo>
                    <a:pt x="916" y="77"/>
                  </a:lnTo>
                  <a:lnTo>
                    <a:pt x="917" y="76"/>
                  </a:lnTo>
                  <a:lnTo>
                    <a:pt x="917" y="79"/>
                  </a:lnTo>
                  <a:lnTo>
                    <a:pt x="918" y="77"/>
                  </a:lnTo>
                  <a:lnTo>
                    <a:pt x="918" y="79"/>
                  </a:lnTo>
                  <a:lnTo>
                    <a:pt x="918" y="82"/>
                  </a:lnTo>
                  <a:lnTo>
                    <a:pt x="919" y="78"/>
                  </a:lnTo>
                  <a:lnTo>
                    <a:pt x="920" y="84"/>
                  </a:lnTo>
                  <a:lnTo>
                    <a:pt x="920" y="79"/>
                  </a:lnTo>
                  <a:lnTo>
                    <a:pt x="920" y="83"/>
                  </a:lnTo>
                  <a:lnTo>
                    <a:pt x="921" y="81"/>
                  </a:lnTo>
                  <a:lnTo>
                    <a:pt x="922" y="80"/>
                  </a:lnTo>
                  <a:lnTo>
                    <a:pt x="922" y="79"/>
                  </a:lnTo>
                  <a:lnTo>
                    <a:pt x="922" y="74"/>
                  </a:lnTo>
                  <a:lnTo>
                    <a:pt x="923" y="72"/>
                  </a:lnTo>
                  <a:lnTo>
                    <a:pt x="924" y="75"/>
                  </a:lnTo>
                  <a:lnTo>
                    <a:pt x="924" y="73"/>
                  </a:lnTo>
                  <a:lnTo>
                    <a:pt x="924" y="80"/>
                  </a:lnTo>
                  <a:lnTo>
                    <a:pt x="925" y="82"/>
                  </a:lnTo>
                  <a:lnTo>
                    <a:pt x="926" y="89"/>
                  </a:lnTo>
                  <a:lnTo>
                    <a:pt x="926" y="87"/>
                  </a:lnTo>
                  <a:lnTo>
                    <a:pt x="926" y="78"/>
                  </a:lnTo>
                  <a:lnTo>
                    <a:pt x="927" y="73"/>
                  </a:lnTo>
                  <a:lnTo>
                    <a:pt x="928" y="62"/>
                  </a:lnTo>
                  <a:lnTo>
                    <a:pt x="928" y="64"/>
                  </a:lnTo>
                  <a:lnTo>
                    <a:pt x="928" y="50"/>
                  </a:lnTo>
                  <a:lnTo>
                    <a:pt x="929" y="56"/>
                  </a:lnTo>
                  <a:lnTo>
                    <a:pt x="930" y="47"/>
                  </a:lnTo>
                  <a:lnTo>
                    <a:pt x="930" y="53"/>
                  </a:lnTo>
                  <a:lnTo>
                    <a:pt x="930" y="48"/>
                  </a:lnTo>
                  <a:lnTo>
                    <a:pt x="931" y="51"/>
                  </a:lnTo>
                  <a:lnTo>
                    <a:pt x="932" y="46"/>
                  </a:lnTo>
                  <a:lnTo>
                    <a:pt x="932" y="43"/>
                  </a:lnTo>
                  <a:lnTo>
                    <a:pt x="933" y="39"/>
                  </a:lnTo>
                  <a:lnTo>
                    <a:pt x="933" y="37"/>
                  </a:lnTo>
                  <a:lnTo>
                    <a:pt x="934" y="43"/>
                  </a:lnTo>
                  <a:lnTo>
                    <a:pt x="934" y="43"/>
                  </a:lnTo>
                  <a:lnTo>
                    <a:pt x="935" y="47"/>
                  </a:lnTo>
                  <a:lnTo>
                    <a:pt x="935" y="55"/>
                  </a:lnTo>
                  <a:lnTo>
                    <a:pt x="936" y="54"/>
                  </a:lnTo>
                  <a:lnTo>
                    <a:pt x="936" y="57"/>
                  </a:lnTo>
                  <a:lnTo>
                    <a:pt x="937" y="57"/>
                  </a:lnTo>
                  <a:lnTo>
                    <a:pt x="937" y="58"/>
                  </a:lnTo>
                  <a:lnTo>
                    <a:pt x="938" y="55"/>
                  </a:lnTo>
                  <a:lnTo>
                    <a:pt x="938" y="58"/>
                  </a:lnTo>
                  <a:lnTo>
                    <a:pt x="939" y="57"/>
                  </a:lnTo>
                  <a:lnTo>
                    <a:pt x="939" y="57"/>
                  </a:lnTo>
                  <a:lnTo>
                    <a:pt x="940" y="57"/>
                  </a:lnTo>
                  <a:lnTo>
                    <a:pt x="940" y="53"/>
                  </a:lnTo>
                  <a:lnTo>
                    <a:pt x="941" y="50"/>
                  </a:lnTo>
                  <a:lnTo>
                    <a:pt x="941" y="51"/>
                  </a:lnTo>
                  <a:lnTo>
                    <a:pt x="942" y="47"/>
                  </a:lnTo>
                  <a:lnTo>
                    <a:pt x="942" y="50"/>
                  </a:lnTo>
                  <a:lnTo>
                    <a:pt x="943" y="48"/>
                  </a:lnTo>
                  <a:lnTo>
                    <a:pt x="943" y="49"/>
                  </a:lnTo>
                  <a:lnTo>
                    <a:pt x="943" y="48"/>
                  </a:lnTo>
                  <a:lnTo>
                    <a:pt x="944" y="48"/>
                  </a:lnTo>
                  <a:lnTo>
                    <a:pt x="945" y="50"/>
                  </a:lnTo>
                  <a:lnTo>
                    <a:pt x="945" y="51"/>
                  </a:lnTo>
                  <a:lnTo>
                    <a:pt x="945" y="55"/>
                  </a:lnTo>
                  <a:lnTo>
                    <a:pt x="946" y="57"/>
                  </a:lnTo>
                  <a:lnTo>
                    <a:pt x="947" y="57"/>
                  </a:lnTo>
                  <a:lnTo>
                    <a:pt x="947" y="58"/>
                  </a:lnTo>
                  <a:lnTo>
                    <a:pt x="947" y="57"/>
                  </a:lnTo>
                  <a:lnTo>
                    <a:pt x="948" y="50"/>
                  </a:lnTo>
                  <a:lnTo>
                    <a:pt x="949" y="50"/>
                  </a:lnTo>
                  <a:lnTo>
                    <a:pt x="949" y="60"/>
                  </a:lnTo>
                  <a:lnTo>
                    <a:pt x="949" y="54"/>
                  </a:lnTo>
                  <a:lnTo>
                    <a:pt x="950" y="59"/>
                  </a:lnTo>
                  <a:lnTo>
                    <a:pt x="951" y="52"/>
                  </a:lnTo>
                  <a:lnTo>
                    <a:pt x="951" y="60"/>
                  </a:lnTo>
                  <a:lnTo>
                    <a:pt x="951" y="55"/>
                  </a:lnTo>
                  <a:lnTo>
                    <a:pt x="952" y="58"/>
                  </a:lnTo>
                  <a:lnTo>
                    <a:pt x="953" y="54"/>
                  </a:lnTo>
                  <a:lnTo>
                    <a:pt x="953" y="53"/>
                  </a:lnTo>
                  <a:lnTo>
                    <a:pt x="953" y="51"/>
                  </a:lnTo>
                  <a:lnTo>
                    <a:pt x="954" y="47"/>
                  </a:lnTo>
                  <a:lnTo>
                    <a:pt x="955" y="46"/>
                  </a:lnTo>
                  <a:lnTo>
                    <a:pt x="955" y="39"/>
                  </a:lnTo>
                  <a:lnTo>
                    <a:pt x="955" y="38"/>
                  </a:lnTo>
                  <a:lnTo>
                    <a:pt x="956" y="35"/>
                  </a:lnTo>
                  <a:lnTo>
                    <a:pt x="957" y="36"/>
                  </a:lnTo>
                  <a:lnTo>
                    <a:pt x="957" y="47"/>
                  </a:lnTo>
                  <a:lnTo>
                    <a:pt x="957" y="50"/>
                  </a:lnTo>
                  <a:lnTo>
                    <a:pt x="958" y="62"/>
                  </a:lnTo>
                  <a:lnTo>
                    <a:pt x="959" y="69"/>
                  </a:lnTo>
                  <a:lnTo>
                    <a:pt x="959" y="85"/>
                  </a:lnTo>
                  <a:lnTo>
                    <a:pt x="959" y="91"/>
                  </a:lnTo>
                  <a:lnTo>
                    <a:pt x="960" y="89"/>
                  </a:lnTo>
                  <a:lnTo>
                    <a:pt x="961" y="83"/>
                  </a:lnTo>
                  <a:lnTo>
                    <a:pt x="961" y="78"/>
                  </a:lnTo>
                  <a:lnTo>
                    <a:pt x="961" y="75"/>
                  </a:lnTo>
                  <a:lnTo>
                    <a:pt x="962" y="72"/>
                  </a:lnTo>
                  <a:lnTo>
                    <a:pt x="963" y="75"/>
                  </a:lnTo>
                  <a:lnTo>
                    <a:pt x="963" y="76"/>
                  </a:lnTo>
                  <a:lnTo>
                    <a:pt x="963" y="76"/>
                  </a:lnTo>
                  <a:lnTo>
                    <a:pt x="964" y="82"/>
                  </a:lnTo>
                  <a:lnTo>
                    <a:pt x="965" y="78"/>
                  </a:lnTo>
                  <a:lnTo>
                    <a:pt x="965" y="82"/>
                  </a:lnTo>
                  <a:lnTo>
                    <a:pt x="965" y="76"/>
                  </a:lnTo>
                  <a:lnTo>
                    <a:pt x="966" y="76"/>
                  </a:lnTo>
                  <a:lnTo>
                    <a:pt x="967" y="70"/>
                  </a:lnTo>
                  <a:lnTo>
                    <a:pt x="967" y="72"/>
                  </a:lnTo>
                  <a:lnTo>
                    <a:pt x="967" y="67"/>
                  </a:lnTo>
                  <a:lnTo>
                    <a:pt x="968" y="70"/>
                  </a:lnTo>
                  <a:lnTo>
                    <a:pt x="968" y="66"/>
                  </a:lnTo>
                  <a:lnTo>
                    <a:pt x="969" y="65"/>
                  </a:lnTo>
                  <a:lnTo>
                    <a:pt x="969" y="60"/>
                  </a:lnTo>
                  <a:lnTo>
                    <a:pt x="970" y="80"/>
                  </a:lnTo>
                  <a:lnTo>
                    <a:pt x="970" y="71"/>
                  </a:lnTo>
                  <a:lnTo>
                    <a:pt x="971" y="82"/>
                  </a:lnTo>
                  <a:lnTo>
                    <a:pt x="971" y="69"/>
                  </a:lnTo>
                  <a:lnTo>
                    <a:pt x="972" y="62"/>
                  </a:lnTo>
                  <a:lnTo>
                    <a:pt x="972" y="52"/>
                  </a:lnTo>
                  <a:lnTo>
                    <a:pt x="973" y="45"/>
                  </a:lnTo>
                  <a:lnTo>
                    <a:pt x="973" y="44"/>
                  </a:lnTo>
                  <a:lnTo>
                    <a:pt x="974" y="49"/>
                  </a:lnTo>
                  <a:lnTo>
                    <a:pt x="974" y="49"/>
                  </a:lnTo>
                  <a:lnTo>
                    <a:pt x="975" y="50"/>
                  </a:lnTo>
                  <a:lnTo>
                    <a:pt x="975" y="51"/>
                  </a:lnTo>
                  <a:lnTo>
                    <a:pt x="976" y="52"/>
                  </a:lnTo>
                  <a:lnTo>
                    <a:pt x="976" y="52"/>
                  </a:lnTo>
                  <a:lnTo>
                    <a:pt x="977" y="52"/>
                  </a:lnTo>
                  <a:lnTo>
                    <a:pt x="977" y="51"/>
                  </a:lnTo>
                  <a:lnTo>
                    <a:pt x="978" y="49"/>
                  </a:lnTo>
                  <a:lnTo>
                    <a:pt x="978" y="44"/>
                  </a:lnTo>
                  <a:lnTo>
                    <a:pt x="979" y="47"/>
                  </a:lnTo>
                  <a:lnTo>
                    <a:pt x="979" y="34"/>
                  </a:lnTo>
                  <a:lnTo>
                    <a:pt x="980" y="41"/>
                  </a:lnTo>
                  <a:lnTo>
                    <a:pt x="980" y="43"/>
                  </a:lnTo>
                  <a:lnTo>
                    <a:pt x="981" y="46"/>
                  </a:lnTo>
                  <a:lnTo>
                    <a:pt x="981" y="54"/>
                  </a:lnTo>
                  <a:lnTo>
                    <a:pt x="982" y="54"/>
                  </a:lnTo>
                  <a:lnTo>
                    <a:pt x="982" y="60"/>
                  </a:lnTo>
                  <a:lnTo>
                    <a:pt x="983" y="60"/>
                  </a:lnTo>
                  <a:lnTo>
                    <a:pt x="983" y="69"/>
                  </a:lnTo>
                  <a:lnTo>
                    <a:pt x="984" y="67"/>
                  </a:lnTo>
                  <a:lnTo>
                    <a:pt x="984" y="68"/>
                  </a:lnTo>
                  <a:lnTo>
                    <a:pt x="985" y="67"/>
                  </a:lnTo>
                  <a:lnTo>
                    <a:pt x="985" y="57"/>
                  </a:lnTo>
                  <a:lnTo>
                    <a:pt x="986" y="59"/>
                  </a:lnTo>
                  <a:lnTo>
                    <a:pt x="986" y="54"/>
                  </a:lnTo>
                  <a:lnTo>
                    <a:pt x="987" y="57"/>
                  </a:lnTo>
                  <a:lnTo>
                    <a:pt x="987" y="60"/>
                  </a:lnTo>
                  <a:lnTo>
                    <a:pt x="988" y="57"/>
                  </a:lnTo>
                  <a:lnTo>
                    <a:pt x="988" y="57"/>
                  </a:lnTo>
                  <a:lnTo>
                    <a:pt x="989" y="53"/>
                  </a:lnTo>
                  <a:lnTo>
                    <a:pt x="989" y="54"/>
                  </a:lnTo>
                  <a:lnTo>
                    <a:pt x="990" y="55"/>
                  </a:lnTo>
                  <a:lnTo>
                    <a:pt x="990" y="54"/>
                  </a:lnTo>
                  <a:lnTo>
                    <a:pt x="991" y="56"/>
                  </a:lnTo>
                  <a:lnTo>
                    <a:pt x="991" y="57"/>
                  </a:lnTo>
                  <a:lnTo>
                    <a:pt x="992" y="60"/>
                  </a:lnTo>
                  <a:lnTo>
                    <a:pt x="992" y="59"/>
                  </a:lnTo>
                  <a:lnTo>
                    <a:pt x="993" y="64"/>
                  </a:lnTo>
                  <a:lnTo>
                    <a:pt x="993" y="60"/>
                  </a:lnTo>
                  <a:lnTo>
                    <a:pt x="994" y="64"/>
                  </a:lnTo>
                  <a:lnTo>
                    <a:pt x="994" y="70"/>
                  </a:lnTo>
                  <a:lnTo>
                    <a:pt x="995" y="79"/>
                  </a:lnTo>
                  <a:lnTo>
                    <a:pt x="995" y="83"/>
                  </a:lnTo>
                  <a:lnTo>
                    <a:pt x="996" y="95"/>
                  </a:lnTo>
                  <a:lnTo>
                    <a:pt x="996" y="99"/>
                  </a:lnTo>
                  <a:lnTo>
                    <a:pt x="997" y="105"/>
                  </a:lnTo>
                  <a:lnTo>
                    <a:pt x="997" y="107"/>
                  </a:lnTo>
                  <a:lnTo>
                    <a:pt x="998" y="108"/>
                  </a:lnTo>
                  <a:lnTo>
                    <a:pt x="998" y="109"/>
                  </a:lnTo>
                  <a:lnTo>
                    <a:pt x="999" y="111"/>
                  </a:lnTo>
                  <a:lnTo>
                    <a:pt x="999" y="112"/>
                  </a:lnTo>
                  <a:lnTo>
                    <a:pt x="1000" y="113"/>
                  </a:lnTo>
                  <a:lnTo>
                    <a:pt x="1000" y="113"/>
                  </a:lnTo>
                  <a:lnTo>
                    <a:pt x="1001" y="112"/>
                  </a:lnTo>
                  <a:lnTo>
                    <a:pt x="1001" y="111"/>
                  </a:lnTo>
                  <a:lnTo>
                    <a:pt x="1002" y="107"/>
                  </a:lnTo>
                  <a:lnTo>
                    <a:pt x="1002" y="106"/>
                  </a:lnTo>
                  <a:lnTo>
                    <a:pt x="1003" y="105"/>
                  </a:lnTo>
                  <a:lnTo>
                    <a:pt x="1003" y="107"/>
                  </a:lnTo>
                  <a:lnTo>
                    <a:pt x="1004" y="109"/>
                  </a:lnTo>
                  <a:lnTo>
                    <a:pt x="1004" y="111"/>
                  </a:lnTo>
                  <a:lnTo>
                    <a:pt x="1005" y="115"/>
                  </a:lnTo>
                  <a:lnTo>
                    <a:pt x="1005" y="113"/>
                  </a:lnTo>
                  <a:lnTo>
                    <a:pt x="1005" y="117"/>
                  </a:lnTo>
                  <a:lnTo>
                    <a:pt x="1006" y="113"/>
                  </a:lnTo>
                  <a:lnTo>
                    <a:pt x="1007" y="115"/>
                  </a:lnTo>
                  <a:lnTo>
                    <a:pt x="1007" y="115"/>
                  </a:lnTo>
                  <a:lnTo>
                    <a:pt x="1007" y="116"/>
                  </a:lnTo>
                  <a:lnTo>
                    <a:pt x="1008" y="115"/>
                  </a:lnTo>
                  <a:lnTo>
                    <a:pt x="1009" y="113"/>
                  </a:lnTo>
                  <a:lnTo>
                    <a:pt x="1009" y="104"/>
                  </a:lnTo>
                  <a:lnTo>
                    <a:pt x="1009" y="100"/>
                  </a:lnTo>
                  <a:lnTo>
                    <a:pt x="1010" y="93"/>
                  </a:lnTo>
                  <a:lnTo>
                    <a:pt x="1011" y="92"/>
                  </a:lnTo>
                  <a:lnTo>
                    <a:pt x="1011" y="92"/>
                  </a:lnTo>
                  <a:lnTo>
                    <a:pt x="1011" y="94"/>
                  </a:lnTo>
                  <a:lnTo>
                    <a:pt x="1012" y="95"/>
                  </a:lnTo>
                  <a:lnTo>
                    <a:pt x="1013" y="95"/>
                  </a:lnTo>
                  <a:lnTo>
                    <a:pt x="1013" y="97"/>
                  </a:lnTo>
                  <a:lnTo>
                    <a:pt x="1013" y="96"/>
                  </a:lnTo>
                  <a:lnTo>
                    <a:pt x="1014" y="98"/>
                  </a:lnTo>
                  <a:lnTo>
                    <a:pt x="1015" y="98"/>
                  </a:lnTo>
                  <a:lnTo>
                    <a:pt x="1015" y="101"/>
                  </a:lnTo>
                  <a:lnTo>
                    <a:pt x="1015" y="99"/>
                  </a:lnTo>
                  <a:lnTo>
                    <a:pt x="1016" y="102"/>
                  </a:lnTo>
                  <a:lnTo>
                    <a:pt x="1017" y="101"/>
                  </a:lnTo>
                  <a:lnTo>
                    <a:pt x="1017" y="105"/>
                  </a:lnTo>
                  <a:lnTo>
                    <a:pt x="1017" y="103"/>
                  </a:lnTo>
                  <a:lnTo>
                    <a:pt x="1018" y="108"/>
                  </a:lnTo>
                  <a:lnTo>
                    <a:pt x="1019" y="107"/>
                  </a:lnTo>
                  <a:lnTo>
                    <a:pt x="1019" y="114"/>
                  </a:lnTo>
                  <a:lnTo>
                    <a:pt x="1019" y="116"/>
                  </a:lnTo>
                  <a:lnTo>
                    <a:pt x="1020" y="117"/>
                  </a:lnTo>
                  <a:lnTo>
                    <a:pt x="1021" y="125"/>
                  </a:lnTo>
                  <a:lnTo>
                    <a:pt x="1021" y="121"/>
                  </a:lnTo>
                  <a:lnTo>
                    <a:pt x="1021" y="131"/>
                  </a:lnTo>
                  <a:lnTo>
                    <a:pt x="1022" y="126"/>
                  </a:lnTo>
                  <a:lnTo>
                    <a:pt x="1023" y="131"/>
                  </a:lnTo>
                  <a:lnTo>
                    <a:pt x="1023" y="126"/>
                  </a:lnTo>
                  <a:lnTo>
                    <a:pt x="1023" y="127"/>
                  </a:lnTo>
                  <a:lnTo>
                    <a:pt x="1024" y="123"/>
                  </a:lnTo>
                  <a:lnTo>
                    <a:pt x="1025" y="125"/>
                  </a:lnTo>
                  <a:lnTo>
                    <a:pt x="1025" y="129"/>
                  </a:lnTo>
                  <a:lnTo>
                    <a:pt x="1025" y="134"/>
                  </a:lnTo>
                  <a:lnTo>
                    <a:pt x="1026" y="136"/>
                  </a:lnTo>
                  <a:lnTo>
                    <a:pt x="1027" y="137"/>
                  </a:lnTo>
                  <a:lnTo>
                    <a:pt x="1027" y="133"/>
                  </a:lnTo>
                  <a:lnTo>
                    <a:pt x="1027" y="133"/>
                  </a:lnTo>
                  <a:lnTo>
                    <a:pt x="1028" y="131"/>
                  </a:lnTo>
                  <a:lnTo>
                    <a:pt x="1029" y="125"/>
                  </a:lnTo>
                  <a:lnTo>
                    <a:pt x="1029" y="122"/>
                  </a:lnTo>
                  <a:lnTo>
                    <a:pt x="1029" y="105"/>
                  </a:lnTo>
                  <a:lnTo>
                    <a:pt x="1030" y="109"/>
                  </a:lnTo>
                  <a:lnTo>
                    <a:pt x="1030" y="95"/>
                  </a:lnTo>
                  <a:lnTo>
                    <a:pt x="1031" y="96"/>
                  </a:lnTo>
                  <a:lnTo>
                    <a:pt x="1031" y="86"/>
                  </a:lnTo>
                  <a:lnTo>
                    <a:pt x="1032" y="81"/>
                  </a:lnTo>
                  <a:lnTo>
                    <a:pt x="1032" y="81"/>
                  </a:lnTo>
                  <a:lnTo>
                    <a:pt x="1033" y="77"/>
                  </a:lnTo>
                  <a:lnTo>
                    <a:pt x="1033" y="81"/>
                  </a:lnTo>
                  <a:lnTo>
                    <a:pt x="1034" y="82"/>
                  </a:lnTo>
                  <a:lnTo>
                    <a:pt x="1034" y="90"/>
                  </a:lnTo>
                  <a:lnTo>
                    <a:pt x="1035" y="90"/>
                  </a:lnTo>
                  <a:lnTo>
                    <a:pt x="1035" y="92"/>
                  </a:lnTo>
                  <a:lnTo>
                    <a:pt x="1036" y="93"/>
                  </a:lnTo>
                  <a:lnTo>
                    <a:pt x="1036" y="92"/>
                  </a:lnTo>
                  <a:lnTo>
                    <a:pt x="1037" y="92"/>
                  </a:lnTo>
                  <a:lnTo>
                    <a:pt x="1037" y="97"/>
                  </a:lnTo>
                  <a:lnTo>
                    <a:pt x="1038" y="97"/>
                  </a:lnTo>
                  <a:lnTo>
                    <a:pt x="1038" y="98"/>
                  </a:lnTo>
                  <a:lnTo>
                    <a:pt x="1039" y="94"/>
                  </a:lnTo>
                  <a:lnTo>
                    <a:pt x="1039" y="86"/>
                  </a:lnTo>
                  <a:lnTo>
                    <a:pt x="1040" y="84"/>
                  </a:lnTo>
                  <a:lnTo>
                    <a:pt x="1040" y="81"/>
                  </a:lnTo>
                  <a:lnTo>
                    <a:pt x="1041" y="80"/>
                  </a:lnTo>
                  <a:lnTo>
                    <a:pt x="1041" y="79"/>
                  </a:lnTo>
                  <a:lnTo>
                    <a:pt x="1042" y="83"/>
                  </a:lnTo>
                  <a:lnTo>
                    <a:pt x="1042" y="85"/>
                  </a:lnTo>
                  <a:lnTo>
                    <a:pt x="1043" y="85"/>
                  </a:lnTo>
                  <a:lnTo>
                    <a:pt x="1043" y="90"/>
                  </a:lnTo>
                  <a:lnTo>
                    <a:pt x="1044" y="89"/>
                  </a:lnTo>
                  <a:lnTo>
                    <a:pt x="1044" y="95"/>
                  </a:lnTo>
                  <a:lnTo>
                    <a:pt x="1045" y="95"/>
                  </a:lnTo>
                  <a:lnTo>
                    <a:pt x="1045" y="99"/>
                  </a:lnTo>
                  <a:lnTo>
                    <a:pt x="1046" y="99"/>
                  </a:lnTo>
                  <a:lnTo>
                    <a:pt x="1046" y="97"/>
                  </a:lnTo>
                  <a:lnTo>
                    <a:pt x="1047" y="97"/>
                  </a:lnTo>
                  <a:lnTo>
                    <a:pt x="1047" y="91"/>
                  </a:lnTo>
                  <a:lnTo>
                    <a:pt x="1048" y="92"/>
                  </a:lnTo>
                  <a:lnTo>
                    <a:pt x="1048" y="91"/>
                  </a:lnTo>
                  <a:lnTo>
                    <a:pt x="1049" y="94"/>
                  </a:lnTo>
                  <a:lnTo>
                    <a:pt x="1049" y="108"/>
                  </a:lnTo>
                  <a:lnTo>
                    <a:pt x="1050" y="108"/>
                  </a:lnTo>
                  <a:lnTo>
                    <a:pt x="1050" y="131"/>
                  </a:lnTo>
                  <a:lnTo>
                    <a:pt x="1051" y="130"/>
                  </a:lnTo>
                  <a:lnTo>
                    <a:pt x="1051" y="139"/>
                  </a:lnTo>
                  <a:lnTo>
                    <a:pt x="1052" y="143"/>
                  </a:lnTo>
                  <a:lnTo>
                    <a:pt x="1052" y="140"/>
                  </a:lnTo>
                  <a:lnTo>
                    <a:pt x="1053" y="143"/>
                  </a:lnTo>
                  <a:lnTo>
                    <a:pt x="1053" y="142"/>
                  </a:lnTo>
                  <a:lnTo>
                    <a:pt x="1054" y="139"/>
                  </a:lnTo>
                  <a:lnTo>
                    <a:pt x="1054" y="140"/>
                  </a:lnTo>
                  <a:lnTo>
                    <a:pt x="1055" y="135"/>
                  </a:lnTo>
                  <a:lnTo>
                    <a:pt x="1055" y="125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7" y="98"/>
                  </a:lnTo>
                  <a:lnTo>
                    <a:pt x="1057" y="85"/>
                  </a:lnTo>
                  <a:lnTo>
                    <a:pt x="1058" y="82"/>
                  </a:lnTo>
                  <a:lnTo>
                    <a:pt x="1058" y="78"/>
                  </a:lnTo>
                  <a:lnTo>
                    <a:pt x="1059" y="75"/>
                  </a:lnTo>
                  <a:lnTo>
                    <a:pt x="1059" y="76"/>
                  </a:lnTo>
                  <a:lnTo>
                    <a:pt x="1060" y="72"/>
                  </a:lnTo>
                  <a:lnTo>
                    <a:pt x="1060" y="73"/>
                  </a:lnTo>
                  <a:lnTo>
                    <a:pt x="1061" y="72"/>
                  </a:lnTo>
                  <a:lnTo>
                    <a:pt x="1061" y="72"/>
                  </a:lnTo>
                  <a:lnTo>
                    <a:pt x="1062" y="71"/>
                  </a:lnTo>
                  <a:lnTo>
                    <a:pt x="1062" y="71"/>
                  </a:lnTo>
                  <a:lnTo>
                    <a:pt x="1063" y="67"/>
                  </a:lnTo>
                  <a:lnTo>
                    <a:pt x="1063" y="67"/>
                  </a:lnTo>
                  <a:lnTo>
                    <a:pt x="1064" y="68"/>
                  </a:lnTo>
                  <a:lnTo>
                    <a:pt x="1064" y="68"/>
                  </a:lnTo>
                  <a:lnTo>
                    <a:pt x="1065" y="70"/>
                  </a:lnTo>
                  <a:lnTo>
                    <a:pt x="1065" y="69"/>
                  </a:lnTo>
                  <a:lnTo>
                    <a:pt x="1066" y="68"/>
                  </a:lnTo>
                  <a:lnTo>
                    <a:pt x="1066" y="70"/>
                  </a:lnTo>
                  <a:lnTo>
                    <a:pt x="1067" y="70"/>
                  </a:lnTo>
                  <a:lnTo>
                    <a:pt x="1067" y="77"/>
                  </a:lnTo>
                  <a:lnTo>
                    <a:pt x="1067" y="78"/>
                  </a:lnTo>
                  <a:lnTo>
                    <a:pt x="1068" y="91"/>
                  </a:lnTo>
                  <a:lnTo>
                    <a:pt x="1069" y="91"/>
                  </a:lnTo>
                  <a:lnTo>
                    <a:pt x="1069" y="101"/>
                  </a:lnTo>
                  <a:lnTo>
                    <a:pt x="1069" y="93"/>
                  </a:lnTo>
                  <a:lnTo>
                    <a:pt x="1070" y="92"/>
                  </a:lnTo>
                  <a:lnTo>
                    <a:pt x="1071" y="83"/>
                  </a:lnTo>
                  <a:lnTo>
                    <a:pt x="1071" y="90"/>
                  </a:lnTo>
                  <a:lnTo>
                    <a:pt x="1071" y="89"/>
                  </a:lnTo>
                  <a:lnTo>
                    <a:pt x="1072" y="91"/>
                  </a:lnTo>
                  <a:lnTo>
                    <a:pt x="1073" y="91"/>
                  </a:lnTo>
                  <a:lnTo>
                    <a:pt x="1073" y="93"/>
                  </a:lnTo>
                  <a:lnTo>
                    <a:pt x="1073" y="93"/>
                  </a:lnTo>
                  <a:lnTo>
                    <a:pt x="1074" y="93"/>
                  </a:lnTo>
                  <a:lnTo>
                    <a:pt x="1075" y="93"/>
                  </a:lnTo>
                  <a:lnTo>
                    <a:pt x="1075" y="93"/>
                  </a:lnTo>
                  <a:lnTo>
                    <a:pt x="1075" y="92"/>
                  </a:lnTo>
                  <a:lnTo>
                    <a:pt x="1076" y="92"/>
                  </a:lnTo>
                  <a:lnTo>
                    <a:pt x="1077" y="95"/>
                  </a:lnTo>
                  <a:lnTo>
                    <a:pt x="1077" y="97"/>
                  </a:lnTo>
                  <a:lnTo>
                    <a:pt x="1077" y="82"/>
                  </a:lnTo>
                  <a:lnTo>
                    <a:pt x="1078" y="83"/>
                  </a:lnTo>
                  <a:lnTo>
                    <a:pt x="1079" y="51"/>
                  </a:lnTo>
                  <a:lnTo>
                    <a:pt x="1079" y="52"/>
                  </a:lnTo>
                  <a:lnTo>
                    <a:pt x="1079" y="55"/>
                  </a:lnTo>
                  <a:lnTo>
                    <a:pt x="1080" y="57"/>
                  </a:lnTo>
                  <a:lnTo>
                    <a:pt x="1081" y="61"/>
                  </a:lnTo>
                  <a:lnTo>
                    <a:pt x="1081" y="61"/>
                  </a:lnTo>
                  <a:lnTo>
                    <a:pt x="1081" y="61"/>
                  </a:lnTo>
                  <a:lnTo>
                    <a:pt x="1082" y="60"/>
                  </a:lnTo>
                  <a:lnTo>
                    <a:pt x="1083" y="59"/>
                  </a:lnTo>
                  <a:lnTo>
                    <a:pt x="1083" y="58"/>
                  </a:lnTo>
                  <a:lnTo>
                    <a:pt x="1083" y="55"/>
                  </a:lnTo>
                  <a:lnTo>
                    <a:pt x="1084" y="54"/>
                  </a:lnTo>
                  <a:lnTo>
                    <a:pt x="1085" y="50"/>
                  </a:lnTo>
                  <a:lnTo>
                    <a:pt x="1085" y="50"/>
                  </a:lnTo>
                  <a:lnTo>
                    <a:pt x="1085" y="48"/>
                  </a:lnTo>
                  <a:lnTo>
                    <a:pt x="1086" y="50"/>
                  </a:lnTo>
                  <a:lnTo>
                    <a:pt x="1087" y="63"/>
                  </a:lnTo>
                  <a:lnTo>
                    <a:pt x="1087" y="64"/>
                  </a:lnTo>
                  <a:lnTo>
                    <a:pt x="1087" y="73"/>
                  </a:lnTo>
                  <a:lnTo>
                    <a:pt x="1088" y="73"/>
                  </a:lnTo>
                  <a:lnTo>
                    <a:pt x="1089" y="78"/>
                  </a:lnTo>
                  <a:lnTo>
                    <a:pt x="1089" y="76"/>
                  </a:lnTo>
                  <a:lnTo>
                    <a:pt x="1089" y="79"/>
                  </a:lnTo>
                  <a:lnTo>
                    <a:pt x="1090" y="75"/>
                  </a:lnTo>
                  <a:lnTo>
                    <a:pt x="1091" y="76"/>
                  </a:lnTo>
                  <a:lnTo>
                    <a:pt x="1091" y="73"/>
                  </a:lnTo>
                  <a:lnTo>
                    <a:pt x="1091" y="77"/>
                  </a:lnTo>
                  <a:lnTo>
                    <a:pt x="1092" y="74"/>
                  </a:lnTo>
                  <a:lnTo>
                    <a:pt x="1092" y="80"/>
                  </a:lnTo>
                  <a:lnTo>
                    <a:pt x="1093" y="77"/>
                  </a:lnTo>
                  <a:lnTo>
                    <a:pt x="1093" y="82"/>
                  </a:lnTo>
                  <a:lnTo>
                    <a:pt x="1094" y="79"/>
                  </a:lnTo>
                  <a:lnTo>
                    <a:pt x="1094" y="83"/>
                  </a:lnTo>
                  <a:lnTo>
                    <a:pt x="1095" y="81"/>
                  </a:lnTo>
                  <a:lnTo>
                    <a:pt x="1095" y="83"/>
                  </a:lnTo>
                  <a:lnTo>
                    <a:pt x="1096" y="81"/>
                  </a:lnTo>
                  <a:lnTo>
                    <a:pt x="1096" y="80"/>
                  </a:lnTo>
                  <a:lnTo>
                    <a:pt x="1097" y="79"/>
                  </a:lnTo>
                  <a:lnTo>
                    <a:pt x="1098" y="77"/>
                  </a:lnTo>
                  <a:lnTo>
                    <a:pt x="1098" y="77"/>
                  </a:lnTo>
                  <a:lnTo>
                    <a:pt x="1098" y="77"/>
                  </a:lnTo>
                  <a:lnTo>
                    <a:pt x="1099" y="76"/>
                  </a:lnTo>
                  <a:lnTo>
                    <a:pt x="1100" y="76"/>
                  </a:lnTo>
                  <a:lnTo>
                    <a:pt x="1100" y="76"/>
                  </a:lnTo>
                  <a:lnTo>
                    <a:pt x="1100" y="75"/>
                  </a:lnTo>
                  <a:lnTo>
                    <a:pt x="1101" y="76"/>
                  </a:lnTo>
                  <a:lnTo>
                    <a:pt x="1102" y="76"/>
                  </a:lnTo>
                  <a:lnTo>
                    <a:pt x="1102" y="75"/>
                  </a:lnTo>
                  <a:lnTo>
                    <a:pt x="1102" y="77"/>
                  </a:lnTo>
                  <a:lnTo>
                    <a:pt x="1103" y="77"/>
                  </a:lnTo>
                  <a:lnTo>
                    <a:pt x="1104" y="78"/>
                  </a:lnTo>
                  <a:lnTo>
                    <a:pt x="1104" y="89"/>
                  </a:lnTo>
                  <a:lnTo>
                    <a:pt x="1104" y="95"/>
                  </a:lnTo>
                  <a:lnTo>
                    <a:pt x="1105" y="102"/>
                  </a:lnTo>
                  <a:lnTo>
                    <a:pt x="1106" y="111"/>
                  </a:lnTo>
                  <a:lnTo>
                    <a:pt x="1106" y="105"/>
                  </a:lnTo>
                  <a:lnTo>
                    <a:pt x="1106" y="103"/>
                  </a:lnTo>
                  <a:lnTo>
                    <a:pt x="1107" y="105"/>
                  </a:lnTo>
                  <a:lnTo>
                    <a:pt x="1108" y="91"/>
                  </a:lnTo>
                  <a:lnTo>
                    <a:pt x="1108" y="78"/>
                  </a:lnTo>
                  <a:lnTo>
                    <a:pt x="1108" y="64"/>
                  </a:lnTo>
                  <a:lnTo>
                    <a:pt x="1109" y="54"/>
                  </a:lnTo>
                  <a:lnTo>
                    <a:pt x="1110" y="53"/>
                  </a:lnTo>
                  <a:lnTo>
                    <a:pt x="1110" y="65"/>
                  </a:lnTo>
                  <a:lnTo>
                    <a:pt x="1110" y="62"/>
                  </a:lnTo>
                  <a:lnTo>
                    <a:pt x="1111" y="73"/>
                  </a:lnTo>
                  <a:lnTo>
                    <a:pt x="1112" y="74"/>
                  </a:lnTo>
                  <a:lnTo>
                    <a:pt x="1112" y="78"/>
                  </a:lnTo>
                  <a:lnTo>
                    <a:pt x="1112" y="80"/>
                  </a:lnTo>
                  <a:lnTo>
                    <a:pt x="1113" y="80"/>
                  </a:lnTo>
                  <a:lnTo>
                    <a:pt x="1114" y="81"/>
                  </a:lnTo>
                  <a:lnTo>
                    <a:pt x="1114" y="81"/>
                  </a:lnTo>
                  <a:lnTo>
                    <a:pt x="1114" y="87"/>
                  </a:lnTo>
                  <a:lnTo>
                    <a:pt x="1115" y="86"/>
                  </a:lnTo>
                  <a:lnTo>
                    <a:pt x="1116" y="90"/>
                  </a:lnTo>
                  <a:lnTo>
                    <a:pt x="1116" y="89"/>
                  </a:lnTo>
                  <a:lnTo>
                    <a:pt x="1116" y="91"/>
                  </a:lnTo>
                  <a:lnTo>
                    <a:pt x="1117" y="85"/>
                  </a:lnTo>
                  <a:lnTo>
                    <a:pt x="1117" y="85"/>
                  </a:lnTo>
                  <a:lnTo>
                    <a:pt x="1118" y="79"/>
                  </a:lnTo>
                  <a:lnTo>
                    <a:pt x="1118" y="73"/>
                  </a:lnTo>
                  <a:lnTo>
                    <a:pt x="1119" y="72"/>
                  </a:lnTo>
                  <a:lnTo>
                    <a:pt x="1119" y="68"/>
                  </a:lnTo>
                  <a:lnTo>
                    <a:pt x="1120" y="67"/>
                  </a:lnTo>
                  <a:lnTo>
                    <a:pt x="1120" y="67"/>
                  </a:lnTo>
                  <a:lnTo>
                    <a:pt x="1121" y="65"/>
                  </a:lnTo>
                  <a:lnTo>
                    <a:pt x="1121" y="65"/>
                  </a:lnTo>
                  <a:lnTo>
                    <a:pt x="1122" y="63"/>
                  </a:lnTo>
                  <a:lnTo>
                    <a:pt x="1122" y="61"/>
                  </a:lnTo>
                  <a:lnTo>
                    <a:pt x="1123" y="60"/>
                  </a:lnTo>
                  <a:lnTo>
                    <a:pt x="1123" y="57"/>
                  </a:lnTo>
                  <a:lnTo>
                    <a:pt x="1124" y="56"/>
                  </a:lnTo>
                  <a:lnTo>
                    <a:pt x="1124" y="51"/>
                  </a:lnTo>
                  <a:lnTo>
                    <a:pt x="1125" y="49"/>
                  </a:lnTo>
                  <a:lnTo>
                    <a:pt x="1125" y="46"/>
                  </a:lnTo>
                  <a:lnTo>
                    <a:pt x="1126" y="45"/>
                  </a:lnTo>
                  <a:lnTo>
                    <a:pt x="1126" y="45"/>
                  </a:lnTo>
                  <a:lnTo>
                    <a:pt x="1127" y="48"/>
                  </a:lnTo>
                  <a:lnTo>
                    <a:pt x="1127" y="50"/>
                  </a:lnTo>
                  <a:lnTo>
                    <a:pt x="1128" y="53"/>
                  </a:lnTo>
                  <a:lnTo>
                    <a:pt x="1128" y="56"/>
                  </a:lnTo>
                  <a:lnTo>
                    <a:pt x="1129" y="56"/>
                  </a:lnTo>
                  <a:lnTo>
                    <a:pt x="1129" y="63"/>
                  </a:lnTo>
                  <a:lnTo>
                    <a:pt x="1130" y="60"/>
                  </a:lnTo>
                  <a:lnTo>
                    <a:pt x="1130" y="68"/>
                  </a:lnTo>
                  <a:lnTo>
                    <a:pt x="1131" y="67"/>
                  </a:lnTo>
                  <a:lnTo>
                    <a:pt x="1131" y="70"/>
                  </a:lnTo>
                  <a:lnTo>
                    <a:pt x="1132" y="70"/>
                  </a:lnTo>
                  <a:lnTo>
                    <a:pt x="1132" y="72"/>
                  </a:lnTo>
                  <a:lnTo>
                    <a:pt x="1133" y="71"/>
                  </a:lnTo>
                  <a:lnTo>
                    <a:pt x="1133" y="65"/>
                  </a:lnTo>
                  <a:lnTo>
                    <a:pt x="1134" y="71"/>
                  </a:lnTo>
                  <a:lnTo>
                    <a:pt x="1134" y="71"/>
                  </a:lnTo>
                  <a:lnTo>
                    <a:pt x="1135" y="69"/>
                  </a:lnTo>
                  <a:lnTo>
                    <a:pt x="1135" y="71"/>
                  </a:lnTo>
                  <a:lnTo>
                    <a:pt x="1136" y="68"/>
                  </a:lnTo>
                  <a:lnTo>
                    <a:pt x="1136" y="68"/>
                  </a:lnTo>
                  <a:lnTo>
                    <a:pt x="1137" y="68"/>
                  </a:lnTo>
                  <a:lnTo>
                    <a:pt x="1137" y="65"/>
                  </a:lnTo>
                  <a:lnTo>
                    <a:pt x="1138" y="64"/>
                  </a:lnTo>
                  <a:lnTo>
                    <a:pt x="1138" y="64"/>
                  </a:lnTo>
                  <a:lnTo>
                    <a:pt x="1139" y="63"/>
                  </a:lnTo>
                  <a:lnTo>
                    <a:pt x="1139" y="63"/>
                  </a:lnTo>
                  <a:lnTo>
                    <a:pt x="1140" y="63"/>
                  </a:lnTo>
                  <a:lnTo>
                    <a:pt x="1140" y="64"/>
                  </a:lnTo>
                  <a:lnTo>
                    <a:pt x="1141" y="69"/>
                  </a:lnTo>
                  <a:lnTo>
                    <a:pt x="1141" y="72"/>
                  </a:lnTo>
                  <a:lnTo>
                    <a:pt x="1142" y="80"/>
                  </a:lnTo>
                  <a:lnTo>
                    <a:pt x="1142" y="84"/>
                  </a:lnTo>
                  <a:lnTo>
                    <a:pt x="1143" y="88"/>
                  </a:lnTo>
                  <a:lnTo>
                    <a:pt x="1143" y="91"/>
                  </a:lnTo>
                  <a:lnTo>
                    <a:pt x="1144" y="90"/>
                  </a:lnTo>
                  <a:lnTo>
                    <a:pt x="1144" y="90"/>
                  </a:lnTo>
                  <a:lnTo>
                    <a:pt x="1145" y="88"/>
                  </a:lnTo>
                  <a:lnTo>
                    <a:pt x="1145" y="88"/>
                  </a:lnTo>
                  <a:lnTo>
                    <a:pt x="1146" y="86"/>
                  </a:lnTo>
                  <a:lnTo>
                    <a:pt x="1146" y="88"/>
                  </a:lnTo>
                  <a:lnTo>
                    <a:pt x="1147" y="87"/>
                  </a:lnTo>
                  <a:lnTo>
                    <a:pt x="1147" y="88"/>
                  </a:lnTo>
                  <a:lnTo>
                    <a:pt x="1148" y="88"/>
                  </a:lnTo>
                  <a:lnTo>
                    <a:pt x="1148" y="89"/>
                  </a:lnTo>
                  <a:lnTo>
                    <a:pt x="1149" y="90"/>
                  </a:lnTo>
                  <a:lnTo>
                    <a:pt x="1149" y="92"/>
                  </a:lnTo>
                  <a:lnTo>
                    <a:pt x="1150" y="93"/>
                  </a:lnTo>
                  <a:lnTo>
                    <a:pt x="1150" y="93"/>
                  </a:lnTo>
                  <a:lnTo>
                    <a:pt x="1151" y="91"/>
                  </a:lnTo>
                  <a:lnTo>
                    <a:pt x="1151" y="91"/>
                  </a:lnTo>
                  <a:lnTo>
                    <a:pt x="1152" y="88"/>
                  </a:lnTo>
                  <a:lnTo>
                    <a:pt x="1152" y="88"/>
                  </a:lnTo>
                  <a:lnTo>
                    <a:pt x="1153" y="89"/>
                  </a:lnTo>
                  <a:lnTo>
                    <a:pt x="1153" y="88"/>
                  </a:lnTo>
                  <a:lnTo>
                    <a:pt x="1154" y="93"/>
                  </a:lnTo>
                  <a:lnTo>
                    <a:pt x="1154" y="94"/>
                  </a:lnTo>
                  <a:lnTo>
                    <a:pt x="1154" y="96"/>
                  </a:lnTo>
                  <a:lnTo>
                    <a:pt x="1155" y="99"/>
                  </a:lnTo>
                  <a:lnTo>
                    <a:pt x="1156" y="97"/>
                  </a:lnTo>
                  <a:lnTo>
                    <a:pt x="1156" y="105"/>
                  </a:lnTo>
                  <a:lnTo>
                    <a:pt x="1156" y="105"/>
                  </a:lnTo>
                  <a:lnTo>
                    <a:pt x="1157" y="110"/>
                  </a:lnTo>
                  <a:lnTo>
                    <a:pt x="1158" y="111"/>
                  </a:lnTo>
                  <a:lnTo>
                    <a:pt x="1158" y="114"/>
                  </a:lnTo>
                  <a:lnTo>
                    <a:pt x="1158" y="115"/>
                  </a:lnTo>
                  <a:lnTo>
                    <a:pt x="1159" y="117"/>
                  </a:lnTo>
                  <a:lnTo>
                    <a:pt x="1160" y="120"/>
                  </a:lnTo>
                  <a:lnTo>
                    <a:pt x="1160" y="124"/>
                  </a:lnTo>
                  <a:lnTo>
                    <a:pt x="1160" y="125"/>
                  </a:lnTo>
                  <a:lnTo>
                    <a:pt x="1161" y="130"/>
                  </a:lnTo>
                  <a:lnTo>
                    <a:pt x="1162" y="129"/>
                  </a:lnTo>
                  <a:lnTo>
                    <a:pt x="1162" y="127"/>
                  </a:lnTo>
                  <a:lnTo>
                    <a:pt x="1162" y="126"/>
                  </a:lnTo>
                  <a:lnTo>
                    <a:pt x="1163" y="115"/>
                  </a:lnTo>
                  <a:lnTo>
                    <a:pt x="1164" y="116"/>
                  </a:lnTo>
                  <a:lnTo>
                    <a:pt x="1164" y="115"/>
                  </a:lnTo>
                  <a:lnTo>
                    <a:pt x="1164" y="114"/>
                  </a:lnTo>
                  <a:lnTo>
                    <a:pt x="1165" y="121"/>
                  </a:lnTo>
                  <a:lnTo>
                    <a:pt x="1166" y="119"/>
                  </a:lnTo>
                  <a:lnTo>
                    <a:pt x="1166" y="135"/>
                  </a:lnTo>
                  <a:lnTo>
                    <a:pt x="1166" y="131"/>
                  </a:lnTo>
                  <a:lnTo>
                    <a:pt x="1167" y="151"/>
                  </a:lnTo>
                  <a:lnTo>
                    <a:pt x="1168" y="140"/>
                  </a:lnTo>
                  <a:lnTo>
                    <a:pt x="1168" y="156"/>
                  </a:lnTo>
                  <a:lnTo>
                    <a:pt x="1168" y="150"/>
                  </a:lnTo>
                  <a:lnTo>
                    <a:pt x="1169" y="164"/>
                  </a:lnTo>
                  <a:lnTo>
                    <a:pt x="1170" y="164"/>
                  </a:lnTo>
                  <a:lnTo>
                    <a:pt x="1170" y="173"/>
                  </a:lnTo>
                  <a:lnTo>
                    <a:pt x="1170" y="170"/>
                  </a:lnTo>
                  <a:lnTo>
                    <a:pt x="1171" y="172"/>
                  </a:lnTo>
                  <a:lnTo>
                    <a:pt x="1172" y="165"/>
                  </a:lnTo>
                  <a:lnTo>
                    <a:pt x="1172" y="168"/>
                  </a:lnTo>
                  <a:lnTo>
                    <a:pt x="1172" y="163"/>
                  </a:lnTo>
                  <a:lnTo>
                    <a:pt x="1173" y="166"/>
                  </a:lnTo>
                  <a:lnTo>
                    <a:pt x="1174" y="164"/>
                  </a:lnTo>
                  <a:lnTo>
                    <a:pt x="1174" y="160"/>
                  </a:lnTo>
                  <a:lnTo>
                    <a:pt x="1174" y="160"/>
                  </a:lnTo>
                  <a:lnTo>
                    <a:pt x="1175" y="159"/>
                  </a:lnTo>
                  <a:lnTo>
                    <a:pt x="1176" y="154"/>
                  </a:lnTo>
                  <a:lnTo>
                    <a:pt x="1176" y="161"/>
                  </a:lnTo>
                  <a:lnTo>
                    <a:pt x="1176" y="164"/>
                  </a:lnTo>
                  <a:lnTo>
                    <a:pt x="1177" y="168"/>
                  </a:lnTo>
                  <a:lnTo>
                    <a:pt x="1178" y="158"/>
                  </a:lnTo>
                  <a:lnTo>
                    <a:pt x="1178" y="143"/>
                  </a:lnTo>
                  <a:lnTo>
                    <a:pt x="1178" y="104"/>
                  </a:lnTo>
                  <a:lnTo>
                    <a:pt x="1179" y="86"/>
                  </a:lnTo>
                  <a:lnTo>
                    <a:pt x="1179" y="57"/>
                  </a:lnTo>
                  <a:lnTo>
                    <a:pt x="1180" y="64"/>
                  </a:lnTo>
                  <a:lnTo>
                    <a:pt x="1180" y="87"/>
                  </a:lnTo>
                  <a:lnTo>
                    <a:pt x="1181" y="85"/>
                  </a:lnTo>
                  <a:lnTo>
                    <a:pt x="1181" y="73"/>
                  </a:lnTo>
                  <a:lnTo>
                    <a:pt x="1182" y="74"/>
                  </a:lnTo>
                  <a:lnTo>
                    <a:pt x="1182" y="70"/>
                  </a:lnTo>
                  <a:lnTo>
                    <a:pt x="1183" y="71"/>
                  </a:lnTo>
                  <a:lnTo>
                    <a:pt x="1183" y="74"/>
                  </a:lnTo>
                  <a:lnTo>
                    <a:pt x="1184" y="73"/>
                  </a:lnTo>
                  <a:lnTo>
                    <a:pt x="1184" y="74"/>
                  </a:lnTo>
                  <a:lnTo>
                    <a:pt x="1185" y="73"/>
                  </a:lnTo>
                  <a:lnTo>
                    <a:pt x="1185" y="73"/>
                  </a:lnTo>
                  <a:lnTo>
                    <a:pt x="1186" y="72"/>
                  </a:lnTo>
                  <a:lnTo>
                    <a:pt x="1186" y="74"/>
                  </a:lnTo>
                  <a:lnTo>
                    <a:pt x="1187" y="73"/>
                  </a:lnTo>
                  <a:lnTo>
                    <a:pt x="1187" y="79"/>
                  </a:lnTo>
                  <a:lnTo>
                    <a:pt x="1188" y="77"/>
                  </a:lnTo>
                  <a:lnTo>
                    <a:pt x="1188" y="81"/>
                  </a:lnTo>
                  <a:lnTo>
                    <a:pt x="1189" y="79"/>
                  </a:lnTo>
                  <a:lnTo>
                    <a:pt x="1189" y="80"/>
                  </a:lnTo>
                  <a:lnTo>
                    <a:pt x="1190" y="80"/>
                  </a:lnTo>
                  <a:lnTo>
                    <a:pt x="1190" y="74"/>
                  </a:lnTo>
                  <a:lnTo>
                    <a:pt x="1191" y="75"/>
                  </a:lnTo>
                  <a:lnTo>
                    <a:pt x="1191" y="63"/>
                  </a:lnTo>
                  <a:lnTo>
                    <a:pt x="1192" y="63"/>
                  </a:lnTo>
                  <a:lnTo>
                    <a:pt x="1192" y="61"/>
                  </a:lnTo>
                  <a:lnTo>
                    <a:pt x="1193" y="61"/>
                  </a:lnTo>
                  <a:lnTo>
                    <a:pt x="1193" y="61"/>
                  </a:lnTo>
                  <a:lnTo>
                    <a:pt x="1194" y="60"/>
                  </a:lnTo>
                  <a:lnTo>
                    <a:pt x="1194" y="59"/>
                  </a:lnTo>
                  <a:lnTo>
                    <a:pt x="1195" y="59"/>
                  </a:lnTo>
                  <a:lnTo>
                    <a:pt x="1195" y="59"/>
                  </a:lnTo>
                  <a:lnTo>
                    <a:pt x="1196" y="62"/>
                  </a:lnTo>
                  <a:lnTo>
                    <a:pt x="1196" y="62"/>
                  </a:lnTo>
                  <a:lnTo>
                    <a:pt x="1197" y="66"/>
                  </a:lnTo>
                  <a:lnTo>
                    <a:pt x="1197" y="67"/>
                  </a:lnTo>
                  <a:lnTo>
                    <a:pt x="1198" y="70"/>
                  </a:lnTo>
                  <a:lnTo>
                    <a:pt x="1198" y="71"/>
                  </a:lnTo>
                  <a:lnTo>
                    <a:pt x="1199" y="75"/>
                  </a:lnTo>
                  <a:lnTo>
                    <a:pt x="1199" y="73"/>
                  </a:lnTo>
                  <a:lnTo>
                    <a:pt x="1200" y="75"/>
                  </a:lnTo>
                  <a:lnTo>
                    <a:pt x="1200" y="75"/>
                  </a:lnTo>
                  <a:lnTo>
                    <a:pt x="1201" y="71"/>
                  </a:lnTo>
                  <a:lnTo>
                    <a:pt x="1201" y="73"/>
                  </a:lnTo>
                  <a:lnTo>
                    <a:pt x="1202" y="70"/>
                  </a:lnTo>
                  <a:lnTo>
                    <a:pt x="1202" y="71"/>
                  </a:lnTo>
                  <a:lnTo>
                    <a:pt x="1203" y="71"/>
                  </a:lnTo>
                  <a:lnTo>
                    <a:pt x="1203" y="71"/>
                  </a:lnTo>
                  <a:lnTo>
                    <a:pt x="1204" y="69"/>
                  </a:lnTo>
                  <a:lnTo>
                    <a:pt x="1204" y="67"/>
                  </a:lnTo>
                  <a:lnTo>
                    <a:pt x="1205" y="64"/>
                  </a:lnTo>
                  <a:lnTo>
                    <a:pt x="1205" y="62"/>
                  </a:lnTo>
                  <a:lnTo>
                    <a:pt x="1206" y="64"/>
                  </a:lnTo>
                  <a:lnTo>
                    <a:pt x="1206" y="67"/>
                  </a:lnTo>
                  <a:lnTo>
                    <a:pt x="1207" y="66"/>
                  </a:lnTo>
                  <a:lnTo>
                    <a:pt x="1207" y="65"/>
                  </a:lnTo>
                  <a:lnTo>
                    <a:pt x="1208" y="73"/>
                  </a:lnTo>
                  <a:lnTo>
                    <a:pt x="1208" y="77"/>
                  </a:lnTo>
                  <a:lnTo>
                    <a:pt x="1209" y="75"/>
                  </a:lnTo>
                  <a:lnTo>
                    <a:pt x="1209" y="77"/>
                  </a:lnTo>
                  <a:lnTo>
                    <a:pt x="1210" y="76"/>
                  </a:lnTo>
                  <a:lnTo>
                    <a:pt x="1210" y="76"/>
                  </a:lnTo>
                  <a:lnTo>
                    <a:pt x="1211" y="75"/>
                  </a:lnTo>
                  <a:lnTo>
                    <a:pt x="1211" y="75"/>
                  </a:lnTo>
                  <a:lnTo>
                    <a:pt x="1212" y="74"/>
                  </a:lnTo>
                  <a:lnTo>
                    <a:pt x="1212" y="77"/>
                  </a:lnTo>
                  <a:lnTo>
                    <a:pt x="1213" y="79"/>
                  </a:lnTo>
                  <a:lnTo>
                    <a:pt x="1213" y="82"/>
                  </a:lnTo>
                  <a:lnTo>
                    <a:pt x="1214" y="86"/>
                  </a:lnTo>
                  <a:lnTo>
                    <a:pt x="1214" y="82"/>
                  </a:lnTo>
                  <a:lnTo>
                    <a:pt x="1215" y="86"/>
                  </a:lnTo>
                  <a:lnTo>
                    <a:pt x="1215" y="80"/>
                  </a:lnTo>
                  <a:lnTo>
                    <a:pt x="1216" y="79"/>
                  </a:lnTo>
                  <a:lnTo>
                    <a:pt x="1216" y="82"/>
                  </a:lnTo>
                  <a:lnTo>
                    <a:pt x="1216" y="82"/>
                  </a:lnTo>
                  <a:lnTo>
                    <a:pt x="1217" y="84"/>
                  </a:lnTo>
                  <a:lnTo>
                    <a:pt x="1218" y="85"/>
                  </a:lnTo>
                  <a:lnTo>
                    <a:pt x="1218" y="86"/>
                  </a:lnTo>
                  <a:lnTo>
                    <a:pt x="1218" y="86"/>
                  </a:lnTo>
                  <a:lnTo>
                    <a:pt x="1219" y="87"/>
                  </a:lnTo>
                  <a:lnTo>
                    <a:pt x="1220" y="85"/>
                  </a:lnTo>
                  <a:lnTo>
                    <a:pt x="1220" y="87"/>
                  </a:lnTo>
                  <a:lnTo>
                    <a:pt x="1220" y="83"/>
                  </a:lnTo>
                  <a:lnTo>
                    <a:pt x="1221" y="86"/>
                  </a:lnTo>
                  <a:lnTo>
                    <a:pt x="1222" y="89"/>
                  </a:lnTo>
                  <a:lnTo>
                    <a:pt x="1222" y="93"/>
                  </a:lnTo>
                  <a:lnTo>
                    <a:pt x="1222" y="95"/>
                  </a:lnTo>
                  <a:lnTo>
                    <a:pt x="1223" y="97"/>
                  </a:lnTo>
                  <a:lnTo>
                    <a:pt x="1224" y="97"/>
                  </a:lnTo>
                  <a:lnTo>
                    <a:pt x="1224" y="98"/>
                  </a:lnTo>
                  <a:lnTo>
                    <a:pt x="1224" y="100"/>
                  </a:lnTo>
                  <a:lnTo>
                    <a:pt x="1225" y="99"/>
                  </a:lnTo>
                  <a:lnTo>
                    <a:pt x="1226" y="101"/>
                  </a:lnTo>
                  <a:lnTo>
                    <a:pt x="1226" y="102"/>
                  </a:lnTo>
                  <a:lnTo>
                    <a:pt x="1226" y="100"/>
                  </a:lnTo>
                  <a:lnTo>
                    <a:pt x="1227" y="103"/>
                  </a:lnTo>
                  <a:lnTo>
                    <a:pt x="1228" y="102"/>
                  </a:lnTo>
                  <a:lnTo>
                    <a:pt x="1228" y="102"/>
                  </a:lnTo>
                  <a:lnTo>
                    <a:pt x="1228" y="102"/>
                  </a:lnTo>
                  <a:lnTo>
                    <a:pt x="1229" y="101"/>
                  </a:lnTo>
                  <a:lnTo>
                    <a:pt x="1230" y="100"/>
                  </a:lnTo>
                  <a:lnTo>
                    <a:pt x="1230" y="100"/>
                  </a:lnTo>
                  <a:lnTo>
                    <a:pt x="1230" y="101"/>
                  </a:lnTo>
                  <a:lnTo>
                    <a:pt x="1231" y="101"/>
                  </a:lnTo>
                  <a:lnTo>
                    <a:pt x="1232" y="104"/>
                  </a:lnTo>
                  <a:lnTo>
                    <a:pt x="1232" y="100"/>
                  </a:lnTo>
                  <a:lnTo>
                    <a:pt x="1232" y="103"/>
                  </a:lnTo>
                  <a:lnTo>
                    <a:pt x="1233" y="93"/>
                  </a:lnTo>
                  <a:lnTo>
                    <a:pt x="1234" y="92"/>
                  </a:lnTo>
                  <a:lnTo>
                    <a:pt x="1234" y="84"/>
                  </a:lnTo>
                  <a:lnTo>
                    <a:pt x="1234" y="83"/>
                  </a:lnTo>
                  <a:lnTo>
                    <a:pt x="1235" y="81"/>
                  </a:lnTo>
                  <a:lnTo>
                    <a:pt x="1236" y="83"/>
                  </a:lnTo>
                  <a:lnTo>
                    <a:pt x="1236" y="85"/>
                  </a:lnTo>
                  <a:lnTo>
                    <a:pt x="1236" y="87"/>
                  </a:lnTo>
                  <a:lnTo>
                    <a:pt x="1237" y="90"/>
                  </a:lnTo>
                  <a:lnTo>
                    <a:pt x="1238" y="90"/>
                  </a:lnTo>
                  <a:lnTo>
                    <a:pt x="1238" y="91"/>
                  </a:lnTo>
                  <a:lnTo>
                    <a:pt x="1238" y="90"/>
                  </a:lnTo>
                  <a:lnTo>
                    <a:pt x="1239" y="88"/>
                  </a:lnTo>
                  <a:lnTo>
                    <a:pt x="1240" y="89"/>
                  </a:lnTo>
                  <a:lnTo>
                    <a:pt x="1240" y="85"/>
                  </a:lnTo>
                  <a:lnTo>
                    <a:pt x="1240" y="83"/>
                  </a:lnTo>
                  <a:lnTo>
                    <a:pt x="1241" y="82"/>
                  </a:lnTo>
                  <a:lnTo>
                    <a:pt x="1241" y="77"/>
                  </a:lnTo>
                  <a:lnTo>
                    <a:pt x="1242" y="79"/>
                  </a:lnTo>
                  <a:lnTo>
                    <a:pt x="1242" y="77"/>
                  </a:lnTo>
                  <a:lnTo>
                    <a:pt x="1243" y="77"/>
                  </a:lnTo>
                  <a:lnTo>
                    <a:pt x="1243" y="78"/>
                  </a:lnTo>
                  <a:lnTo>
                    <a:pt x="1244" y="74"/>
                  </a:lnTo>
                  <a:lnTo>
                    <a:pt x="1244" y="75"/>
                  </a:lnTo>
                  <a:lnTo>
                    <a:pt x="1245" y="73"/>
                  </a:lnTo>
                  <a:lnTo>
                    <a:pt x="1245" y="71"/>
                  </a:lnTo>
                  <a:lnTo>
                    <a:pt x="1246" y="73"/>
                  </a:lnTo>
                  <a:lnTo>
                    <a:pt x="1246" y="74"/>
                  </a:lnTo>
                  <a:lnTo>
                    <a:pt x="1247" y="80"/>
                  </a:lnTo>
                  <a:lnTo>
                    <a:pt x="1247" y="82"/>
                  </a:lnTo>
                  <a:lnTo>
                    <a:pt x="1248" y="89"/>
                  </a:lnTo>
                  <a:lnTo>
                    <a:pt x="1248" y="85"/>
                  </a:lnTo>
                  <a:lnTo>
                    <a:pt x="1249" y="91"/>
                  </a:lnTo>
                  <a:lnTo>
                    <a:pt x="1249" y="86"/>
                  </a:lnTo>
                  <a:lnTo>
                    <a:pt x="1250" y="89"/>
                  </a:lnTo>
                  <a:lnTo>
                    <a:pt x="1250" y="88"/>
                  </a:lnTo>
                  <a:lnTo>
                    <a:pt x="1251" y="89"/>
                  </a:lnTo>
                  <a:lnTo>
                    <a:pt x="1251" y="91"/>
                  </a:lnTo>
                  <a:lnTo>
                    <a:pt x="1252" y="90"/>
                  </a:lnTo>
                  <a:lnTo>
                    <a:pt x="1252" y="91"/>
                  </a:lnTo>
                  <a:lnTo>
                    <a:pt x="1253" y="90"/>
                  </a:lnTo>
                  <a:lnTo>
                    <a:pt x="1253" y="90"/>
                  </a:lnTo>
                  <a:lnTo>
                    <a:pt x="1254" y="87"/>
                  </a:lnTo>
                  <a:lnTo>
                    <a:pt x="1254" y="91"/>
                  </a:lnTo>
                  <a:lnTo>
                    <a:pt x="1255" y="87"/>
                  </a:lnTo>
                  <a:lnTo>
                    <a:pt x="1255" y="97"/>
                  </a:lnTo>
                  <a:lnTo>
                    <a:pt x="1256" y="97"/>
                  </a:lnTo>
                  <a:lnTo>
                    <a:pt x="1256" y="104"/>
                  </a:lnTo>
                  <a:lnTo>
                    <a:pt x="1257" y="105"/>
                  </a:lnTo>
                  <a:lnTo>
                    <a:pt x="1257" y="107"/>
                  </a:lnTo>
                  <a:lnTo>
                    <a:pt x="1258" y="107"/>
                  </a:lnTo>
                  <a:lnTo>
                    <a:pt x="1258" y="107"/>
                  </a:lnTo>
                  <a:lnTo>
                    <a:pt x="1259" y="107"/>
                  </a:lnTo>
                  <a:lnTo>
                    <a:pt x="1259" y="107"/>
                  </a:lnTo>
                  <a:lnTo>
                    <a:pt x="1260" y="105"/>
                  </a:lnTo>
                  <a:lnTo>
                    <a:pt x="1260" y="103"/>
                  </a:lnTo>
                  <a:lnTo>
                    <a:pt x="1261" y="108"/>
                  </a:lnTo>
                  <a:lnTo>
                    <a:pt x="1261" y="104"/>
                  </a:lnTo>
                  <a:lnTo>
                    <a:pt x="1262" y="108"/>
                  </a:lnTo>
                  <a:lnTo>
                    <a:pt x="1263" y="106"/>
                  </a:lnTo>
                  <a:lnTo>
                    <a:pt x="1263" y="105"/>
                  </a:lnTo>
                  <a:lnTo>
                    <a:pt x="1263" y="106"/>
                  </a:lnTo>
                  <a:lnTo>
                    <a:pt x="1264" y="108"/>
                  </a:lnTo>
                  <a:lnTo>
                    <a:pt x="1265" y="108"/>
                  </a:lnTo>
                  <a:lnTo>
                    <a:pt x="1265" y="112"/>
                  </a:lnTo>
                  <a:lnTo>
                    <a:pt x="1265" y="116"/>
                  </a:lnTo>
                  <a:lnTo>
                    <a:pt x="1266" y="117"/>
                  </a:lnTo>
                  <a:lnTo>
                    <a:pt x="1266" y="132"/>
                  </a:lnTo>
                  <a:lnTo>
                    <a:pt x="1267" y="128"/>
                  </a:lnTo>
                  <a:lnTo>
                    <a:pt x="1267" y="145"/>
                  </a:lnTo>
                  <a:lnTo>
                    <a:pt x="1268" y="129"/>
                  </a:lnTo>
                  <a:lnTo>
                    <a:pt x="1268" y="125"/>
                  </a:lnTo>
                  <a:lnTo>
                    <a:pt x="1269" y="116"/>
                  </a:lnTo>
                  <a:lnTo>
                    <a:pt x="1269" y="99"/>
                  </a:lnTo>
                  <a:lnTo>
                    <a:pt x="1270" y="102"/>
                  </a:lnTo>
                  <a:lnTo>
                    <a:pt x="1270" y="98"/>
                  </a:lnTo>
                  <a:lnTo>
                    <a:pt x="1271" y="98"/>
                  </a:lnTo>
                  <a:lnTo>
                    <a:pt x="1271" y="97"/>
                  </a:lnTo>
                  <a:lnTo>
                    <a:pt x="1272" y="95"/>
                  </a:lnTo>
                  <a:lnTo>
                    <a:pt x="1272" y="79"/>
                  </a:lnTo>
                  <a:lnTo>
                    <a:pt x="1273" y="74"/>
                  </a:lnTo>
                  <a:lnTo>
                    <a:pt x="1273" y="55"/>
                  </a:lnTo>
                  <a:lnTo>
                    <a:pt x="1274" y="58"/>
                  </a:lnTo>
                  <a:lnTo>
                    <a:pt x="1274" y="56"/>
                  </a:lnTo>
                  <a:lnTo>
                    <a:pt x="1275" y="56"/>
                  </a:lnTo>
                  <a:lnTo>
                    <a:pt x="1275" y="54"/>
                  </a:lnTo>
                  <a:lnTo>
                    <a:pt x="1276" y="55"/>
                  </a:lnTo>
                  <a:lnTo>
                    <a:pt x="1276" y="60"/>
                  </a:lnTo>
                  <a:lnTo>
                    <a:pt x="1277" y="56"/>
                  </a:lnTo>
                  <a:lnTo>
                    <a:pt x="1277" y="63"/>
                  </a:lnTo>
                  <a:lnTo>
                    <a:pt x="1278" y="72"/>
                  </a:lnTo>
                  <a:lnTo>
                    <a:pt x="1278" y="77"/>
                  </a:lnTo>
                  <a:lnTo>
                    <a:pt x="1279" y="99"/>
                  </a:lnTo>
                  <a:lnTo>
                    <a:pt x="1279" y="100"/>
                  </a:lnTo>
                  <a:lnTo>
                    <a:pt x="1280" y="109"/>
                  </a:lnTo>
                  <a:lnTo>
                    <a:pt x="1280" y="103"/>
                  </a:lnTo>
                  <a:lnTo>
                    <a:pt x="1281" y="105"/>
                  </a:lnTo>
                  <a:lnTo>
                    <a:pt x="1281" y="97"/>
                  </a:lnTo>
                  <a:lnTo>
                    <a:pt x="1282" y="101"/>
                  </a:lnTo>
                  <a:lnTo>
                    <a:pt x="1282" y="101"/>
                  </a:lnTo>
                  <a:lnTo>
                    <a:pt x="1283" y="104"/>
                  </a:lnTo>
                  <a:lnTo>
                    <a:pt x="1283" y="104"/>
                  </a:lnTo>
                  <a:lnTo>
                    <a:pt x="1284" y="107"/>
                  </a:lnTo>
                  <a:lnTo>
                    <a:pt x="1284" y="103"/>
                  </a:lnTo>
                  <a:lnTo>
                    <a:pt x="1285" y="105"/>
                  </a:lnTo>
                  <a:lnTo>
                    <a:pt x="1285" y="103"/>
                  </a:lnTo>
                  <a:lnTo>
                    <a:pt x="1286" y="106"/>
                  </a:lnTo>
                  <a:lnTo>
                    <a:pt x="1286" y="103"/>
                  </a:lnTo>
                  <a:lnTo>
                    <a:pt x="1287" y="109"/>
                  </a:lnTo>
                  <a:lnTo>
                    <a:pt x="1287" y="109"/>
                  </a:lnTo>
                  <a:lnTo>
                    <a:pt x="1288" y="113"/>
                  </a:lnTo>
                  <a:lnTo>
                    <a:pt x="1288" y="113"/>
                  </a:lnTo>
                  <a:lnTo>
                    <a:pt x="1289" y="117"/>
                  </a:lnTo>
                  <a:lnTo>
                    <a:pt x="1289" y="121"/>
                  </a:lnTo>
                  <a:lnTo>
                    <a:pt x="1290" y="112"/>
                  </a:lnTo>
                  <a:lnTo>
                    <a:pt x="1290" y="111"/>
                  </a:lnTo>
                  <a:lnTo>
                    <a:pt x="1291" y="103"/>
                  </a:lnTo>
                  <a:lnTo>
                    <a:pt x="1291" y="102"/>
                  </a:lnTo>
                  <a:lnTo>
                    <a:pt x="1292" y="105"/>
                  </a:lnTo>
                  <a:lnTo>
                    <a:pt x="1292" y="107"/>
                  </a:lnTo>
                  <a:lnTo>
                    <a:pt x="1293" y="103"/>
                  </a:lnTo>
                  <a:lnTo>
                    <a:pt x="1293" y="109"/>
                  </a:lnTo>
                  <a:lnTo>
                    <a:pt x="1294" y="106"/>
                  </a:lnTo>
                  <a:lnTo>
                    <a:pt x="1294" y="112"/>
                  </a:lnTo>
                  <a:lnTo>
                    <a:pt x="1295" y="111"/>
                  </a:lnTo>
                  <a:lnTo>
                    <a:pt x="1295" y="113"/>
                  </a:lnTo>
                  <a:lnTo>
                    <a:pt x="1296" y="115"/>
                  </a:lnTo>
                  <a:lnTo>
                    <a:pt x="1296" y="113"/>
                  </a:lnTo>
                  <a:lnTo>
                    <a:pt x="1297" y="122"/>
                  </a:lnTo>
                  <a:lnTo>
                    <a:pt x="1297" y="121"/>
                  </a:lnTo>
                  <a:lnTo>
                    <a:pt x="1298" y="131"/>
                  </a:lnTo>
                  <a:lnTo>
                    <a:pt x="1298" y="131"/>
                  </a:lnTo>
                  <a:lnTo>
                    <a:pt x="1299" y="136"/>
                  </a:lnTo>
                  <a:lnTo>
                    <a:pt x="1299" y="134"/>
                  </a:lnTo>
                  <a:lnTo>
                    <a:pt x="1300" y="132"/>
                  </a:lnTo>
                  <a:lnTo>
                    <a:pt x="1300" y="128"/>
                  </a:lnTo>
                  <a:lnTo>
                    <a:pt x="1301" y="126"/>
                  </a:lnTo>
                  <a:lnTo>
                    <a:pt x="1301" y="124"/>
                  </a:lnTo>
                  <a:lnTo>
                    <a:pt x="1302" y="125"/>
                  </a:lnTo>
                  <a:lnTo>
                    <a:pt x="1302" y="125"/>
                  </a:lnTo>
                  <a:lnTo>
                    <a:pt x="1303" y="130"/>
                  </a:lnTo>
                  <a:lnTo>
                    <a:pt x="1303" y="131"/>
                  </a:lnTo>
                  <a:lnTo>
                    <a:pt x="1303" y="135"/>
                  </a:lnTo>
                  <a:lnTo>
                    <a:pt x="1304" y="135"/>
                  </a:lnTo>
                  <a:lnTo>
                    <a:pt x="1305" y="137"/>
                  </a:lnTo>
                  <a:lnTo>
                    <a:pt x="1305" y="132"/>
                  </a:lnTo>
                  <a:lnTo>
                    <a:pt x="1305" y="133"/>
                  </a:lnTo>
                  <a:lnTo>
                    <a:pt x="1306" y="127"/>
                  </a:lnTo>
                  <a:lnTo>
                    <a:pt x="1307" y="127"/>
                  </a:lnTo>
                  <a:lnTo>
                    <a:pt x="1307" y="127"/>
                  </a:lnTo>
                  <a:lnTo>
                    <a:pt x="1307" y="125"/>
                  </a:lnTo>
                  <a:lnTo>
                    <a:pt x="1308" y="128"/>
                  </a:lnTo>
                  <a:lnTo>
                    <a:pt x="1309" y="126"/>
                  </a:lnTo>
                  <a:lnTo>
                    <a:pt x="1309" y="127"/>
                  </a:lnTo>
                  <a:lnTo>
                    <a:pt x="1309" y="128"/>
                  </a:lnTo>
                  <a:lnTo>
                    <a:pt x="1310" y="127"/>
                  </a:lnTo>
                  <a:lnTo>
                    <a:pt x="1311" y="129"/>
                  </a:lnTo>
                  <a:lnTo>
                    <a:pt x="1311" y="130"/>
                  </a:lnTo>
                  <a:lnTo>
                    <a:pt x="1311" y="129"/>
                  </a:lnTo>
                  <a:lnTo>
                    <a:pt x="1312" y="131"/>
                  </a:lnTo>
                  <a:lnTo>
                    <a:pt x="1313" y="128"/>
                  </a:lnTo>
                  <a:lnTo>
                    <a:pt x="1313" y="123"/>
                  </a:lnTo>
                  <a:lnTo>
                    <a:pt x="1313" y="115"/>
                  </a:lnTo>
                  <a:lnTo>
                    <a:pt x="1314" y="102"/>
                  </a:lnTo>
                  <a:lnTo>
                    <a:pt x="1315" y="93"/>
                  </a:lnTo>
                  <a:lnTo>
                    <a:pt x="1315" y="84"/>
                  </a:lnTo>
                  <a:lnTo>
                    <a:pt x="1315" y="74"/>
                  </a:lnTo>
                  <a:lnTo>
                    <a:pt x="1316" y="76"/>
                  </a:lnTo>
                  <a:lnTo>
                    <a:pt x="1317" y="102"/>
                  </a:lnTo>
                  <a:lnTo>
                    <a:pt x="1317" y="103"/>
                  </a:lnTo>
                  <a:lnTo>
                    <a:pt x="1317" y="113"/>
                  </a:lnTo>
                  <a:lnTo>
                    <a:pt x="1318" y="113"/>
                  </a:lnTo>
                  <a:lnTo>
                    <a:pt x="1319" y="116"/>
                  </a:lnTo>
                  <a:lnTo>
                    <a:pt x="1319" y="112"/>
                  </a:lnTo>
                  <a:lnTo>
                    <a:pt x="1319" y="114"/>
                  </a:lnTo>
                  <a:lnTo>
                    <a:pt x="1320" y="111"/>
                  </a:lnTo>
                  <a:lnTo>
                    <a:pt x="1321" y="111"/>
                  </a:lnTo>
                  <a:lnTo>
                    <a:pt x="1321" y="108"/>
                  </a:lnTo>
                  <a:lnTo>
                    <a:pt x="1321" y="108"/>
                  </a:lnTo>
                  <a:lnTo>
                    <a:pt x="1322" y="106"/>
                  </a:lnTo>
                  <a:lnTo>
                    <a:pt x="1323" y="108"/>
                  </a:lnTo>
                  <a:lnTo>
                    <a:pt x="1323" y="107"/>
                  </a:lnTo>
                  <a:lnTo>
                    <a:pt x="1323" y="104"/>
                  </a:lnTo>
                  <a:lnTo>
                    <a:pt x="1324" y="104"/>
                  </a:lnTo>
                  <a:lnTo>
                    <a:pt x="1325" y="100"/>
                  </a:lnTo>
                  <a:lnTo>
                    <a:pt x="1325" y="99"/>
                  </a:lnTo>
                  <a:lnTo>
                    <a:pt x="1325" y="98"/>
                  </a:lnTo>
                  <a:lnTo>
                    <a:pt x="1326" y="98"/>
                  </a:lnTo>
                  <a:lnTo>
                    <a:pt x="1327" y="96"/>
                  </a:lnTo>
                  <a:lnTo>
                    <a:pt x="1327" y="96"/>
                  </a:lnTo>
                  <a:lnTo>
                    <a:pt x="1327" y="93"/>
                  </a:lnTo>
                  <a:lnTo>
                    <a:pt x="1328" y="93"/>
                  </a:lnTo>
                  <a:lnTo>
                    <a:pt x="1328" y="94"/>
                  </a:lnTo>
                  <a:lnTo>
                    <a:pt x="1329" y="94"/>
                  </a:lnTo>
                  <a:lnTo>
                    <a:pt x="1329" y="95"/>
                  </a:lnTo>
                  <a:lnTo>
                    <a:pt x="1330" y="85"/>
                  </a:lnTo>
                  <a:lnTo>
                    <a:pt x="1330" y="83"/>
                  </a:lnTo>
                  <a:lnTo>
                    <a:pt x="1331" y="69"/>
                  </a:lnTo>
                  <a:lnTo>
                    <a:pt x="1331" y="69"/>
                  </a:lnTo>
                  <a:lnTo>
                    <a:pt x="1332" y="73"/>
                  </a:lnTo>
                  <a:lnTo>
                    <a:pt x="1332" y="78"/>
                  </a:lnTo>
                  <a:lnTo>
                    <a:pt x="1333" y="79"/>
                  </a:lnTo>
                  <a:lnTo>
                    <a:pt x="1333" y="88"/>
                  </a:lnTo>
                  <a:lnTo>
                    <a:pt x="1334" y="88"/>
                  </a:lnTo>
                  <a:lnTo>
                    <a:pt x="1334" y="93"/>
                  </a:lnTo>
                  <a:lnTo>
                    <a:pt x="1335" y="94"/>
                  </a:lnTo>
                  <a:lnTo>
                    <a:pt x="1335" y="94"/>
                  </a:lnTo>
                  <a:lnTo>
                    <a:pt x="1336" y="95"/>
                  </a:lnTo>
                  <a:lnTo>
                    <a:pt x="1336" y="94"/>
                  </a:lnTo>
                  <a:lnTo>
                    <a:pt x="1337" y="93"/>
                  </a:lnTo>
                  <a:lnTo>
                    <a:pt x="1337" y="93"/>
                  </a:lnTo>
                  <a:lnTo>
                    <a:pt x="1338" y="93"/>
                  </a:lnTo>
                  <a:lnTo>
                    <a:pt x="1338" y="93"/>
                  </a:lnTo>
                  <a:lnTo>
                    <a:pt x="1339" y="95"/>
                  </a:lnTo>
                  <a:lnTo>
                    <a:pt x="1339" y="100"/>
                  </a:lnTo>
                  <a:lnTo>
                    <a:pt x="1340" y="101"/>
                  </a:lnTo>
                  <a:lnTo>
                    <a:pt x="1340" y="105"/>
                  </a:lnTo>
                  <a:lnTo>
                    <a:pt x="1341" y="105"/>
                  </a:lnTo>
                  <a:lnTo>
                    <a:pt x="1341" y="105"/>
                  </a:lnTo>
                  <a:lnTo>
                    <a:pt x="1342" y="104"/>
                  </a:lnTo>
                  <a:lnTo>
                    <a:pt x="1342" y="107"/>
                  </a:lnTo>
                  <a:lnTo>
                    <a:pt x="1343" y="110"/>
                  </a:lnTo>
                  <a:lnTo>
                    <a:pt x="1343" y="115"/>
                  </a:lnTo>
                  <a:lnTo>
                    <a:pt x="1344" y="122"/>
                  </a:lnTo>
                  <a:lnTo>
                    <a:pt x="1344" y="123"/>
                  </a:lnTo>
                  <a:lnTo>
                    <a:pt x="1345" y="129"/>
                  </a:lnTo>
                  <a:lnTo>
                    <a:pt x="1345" y="129"/>
                  </a:lnTo>
                  <a:lnTo>
                    <a:pt x="1346" y="129"/>
                  </a:lnTo>
                  <a:lnTo>
                    <a:pt x="1346" y="129"/>
                  </a:lnTo>
                  <a:lnTo>
                    <a:pt x="1347" y="127"/>
                  </a:lnTo>
                  <a:lnTo>
                    <a:pt x="1347" y="128"/>
                  </a:lnTo>
                  <a:lnTo>
                    <a:pt x="1348" y="127"/>
                  </a:lnTo>
                  <a:lnTo>
                    <a:pt x="1348" y="128"/>
                  </a:lnTo>
                  <a:lnTo>
                    <a:pt x="1349" y="127"/>
                  </a:lnTo>
                  <a:lnTo>
                    <a:pt x="1349" y="125"/>
                  </a:lnTo>
                  <a:lnTo>
                    <a:pt x="1350" y="125"/>
                  </a:lnTo>
                  <a:lnTo>
                    <a:pt x="1350" y="122"/>
                  </a:lnTo>
                  <a:lnTo>
                    <a:pt x="1351" y="123"/>
                  </a:lnTo>
                  <a:lnTo>
                    <a:pt x="1351" y="122"/>
                  </a:lnTo>
                  <a:lnTo>
                    <a:pt x="1352" y="125"/>
                  </a:lnTo>
                  <a:lnTo>
                    <a:pt x="1352" y="125"/>
                  </a:lnTo>
                  <a:lnTo>
                    <a:pt x="1353" y="133"/>
                  </a:lnTo>
                  <a:lnTo>
                    <a:pt x="1353" y="127"/>
                  </a:lnTo>
                  <a:lnTo>
                    <a:pt x="1354" y="137"/>
                  </a:lnTo>
                  <a:lnTo>
                    <a:pt x="1354" y="135"/>
                  </a:lnTo>
                  <a:lnTo>
                    <a:pt x="1355" y="137"/>
                  </a:lnTo>
                  <a:lnTo>
                    <a:pt x="1355" y="141"/>
                  </a:lnTo>
                  <a:lnTo>
                    <a:pt x="1356" y="141"/>
                  </a:lnTo>
                  <a:lnTo>
                    <a:pt x="1356" y="142"/>
                  </a:lnTo>
                  <a:lnTo>
                    <a:pt x="1357" y="143"/>
                  </a:lnTo>
                  <a:lnTo>
                    <a:pt x="1357" y="141"/>
                  </a:lnTo>
                  <a:lnTo>
                    <a:pt x="1358" y="142"/>
                  </a:lnTo>
                  <a:lnTo>
                    <a:pt x="1358" y="142"/>
                  </a:lnTo>
                  <a:lnTo>
                    <a:pt x="1359" y="143"/>
                  </a:lnTo>
                  <a:lnTo>
                    <a:pt x="1359" y="144"/>
                  </a:lnTo>
                  <a:lnTo>
                    <a:pt x="1360" y="146"/>
                  </a:lnTo>
                  <a:lnTo>
                    <a:pt x="1360" y="147"/>
                  </a:lnTo>
                  <a:lnTo>
                    <a:pt x="1361" y="149"/>
                  </a:lnTo>
                  <a:lnTo>
                    <a:pt x="1361" y="149"/>
                  </a:lnTo>
                  <a:lnTo>
                    <a:pt x="1362" y="149"/>
                  </a:lnTo>
                  <a:lnTo>
                    <a:pt x="1362" y="149"/>
                  </a:lnTo>
                  <a:lnTo>
                    <a:pt x="1363" y="146"/>
                  </a:lnTo>
                  <a:lnTo>
                    <a:pt x="1363" y="139"/>
                  </a:lnTo>
                  <a:lnTo>
                    <a:pt x="1364" y="135"/>
                  </a:lnTo>
                  <a:lnTo>
                    <a:pt x="1364" y="122"/>
                  </a:lnTo>
                  <a:lnTo>
                    <a:pt x="1365" y="121"/>
                  </a:lnTo>
                  <a:lnTo>
                    <a:pt x="1365" y="111"/>
                  </a:lnTo>
                  <a:lnTo>
                    <a:pt x="1365" y="114"/>
                  </a:lnTo>
                  <a:lnTo>
                    <a:pt x="1366" y="109"/>
                  </a:lnTo>
                  <a:lnTo>
                    <a:pt x="1367" y="116"/>
                  </a:lnTo>
                  <a:lnTo>
                    <a:pt x="1367" y="113"/>
                  </a:lnTo>
                  <a:lnTo>
                    <a:pt x="1367" y="118"/>
                  </a:lnTo>
                  <a:lnTo>
                    <a:pt x="1368" y="118"/>
                  </a:lnTo>
                  <a:lnTo>
                    <a:pt x="1369" y="115"/>
                  </a:lnTo>
                  <a:lnTo>
                    <a:pt x="1369" y="115"/>
                  </a:lnTo>
                  <a:lnTo>
                    <a:pt x="1369" y="112"/>
                  </a:lnTo>
                  <a:lnTo>
                    <a:pt x="1370" y="111"/>
                  </a:lnTo>
                  <a:lnTo>
                    <a:pt x="1371" y="110"/>
                  </a:lnTo>
                  <a:lnTo>
                    <a:pt x="1371" y="109"/>
                  </a:lnTo>
                  <a:lnTo>
                    <a:pt x="1371" y="110"/>
                  </a:lnTo>
                  <a:lnTo>
                    <a:pt x="1372" y="109"/>
                  </a:lnTo>
                  <a:lnTo>
                    <a:pt x="1373" y="107"/>
                  </a:lnTo>
                  <a:lnTo>
                    <a:pt x="1373" y="105"/>
                  </a:lnTo>
                  <a:lnTo>
                    <a:pt x="1373" y="99"/>
                  </a:lnTo>
                  <a:lnTo>
                    <a:pt x="1374" y="93"/>
                  </a:lnTo>
                  <a:lnTo>
                    <a:pt x="1375" y="86"/>
                  </a:lnTo>
                  <a:lnTo>
                    <a:pt x="1375" y="74"/>
                  </a:lnTo>
                  <a:lnTo>
                    <a:pt x="1375" y="72"/>
                  </a:lnTo>
                  <a:lnTo>
                    <a:pt x="1376" y="64"/>
                  </a:lnTo>
                  <a:lnTo>
                    <a:pt x="1377" y="68"/>
                  </a:lnTo>
                  <a:lnTo>
                    <a:pt x="1377" y="58"/>
                  </a:lnTo>
                  <a:lnTo>
                    <a:pt x="1377" y="69"/>
                  </a:lnTo>
                  <a:lnTo>
                    <a:pt x="1378" y="54"/>
                  </a:lnTo>
                  <a:lnTo>
                    <a:pt x="1379" y="62"/>
                  </a:lnTo>
                  <a:lnTo>
                    <a:pt x="1379" y="61"/>
                  </a:lnTo>
                  <a:lnTo>
                    <a:pt x="1379" y="70"/>
                  </a:lnTo>
                  <a:lnTo>
                    <a:pt x="1380" y="65"/>
                  </a:lnTo>
                  <a:lnTo>
                    <a:pt x="1381" y="77"/>
                  </a:lnTo>
                  <a:lnTo>
                    <a:pt x="1381" y="69"/>
                  </a:lnTo>
                  <a:lnTo>
                    <a:pt x="1381" y="75"/>
                  </a:lnTo>
                  <a:lnTo>
                    <a:pt x="1382" y="76"/>
                  </a:lnTo>
                  <a:lnTo>
                    <a:pt x="1383" y="75"/>
                  </a:lnTo>
                  <a:lnTo>
                    <a:pt x="1383" y="73"/>
                  </a:lnTo>
                  <a:lnTo>
                    <a:pt x="1383" y="73"/>
                  </a:lnTo>
                  <a:lnTo>
                    <a:pt x="1384" y="69"/>
                  </a:lnTo>
                  <a:lnTo>
                    <a:pt x="1385" y="70"/>
                  </a:lnTo>
                  <a:lnTo>
                    <a:pt x="1385" y="69"/>
                  </a:lnTo>
                  <a:lnTo>
                    <a:pt x="1385" y="70"/>
                  </a:lnTo>
                  <a:lnTo>
                    <a:pt x="1386" y="71"/>
                  </a:lnTo>
                  <a:lnTo>
                    <a:pt x="1387" y="72"/>
                  </a:lnTo>
                  <a:lnTo>
                    <a:pt x="1387" y="72"/>
                  </a:lnTo>
                  <a:lnTo>
                    <a:pt x="1387" y="72"/>
                  </a:lnTo>
                  <a:lnTo>
                    <a:pt x="1388" y="68"/>
                  </a:lnTo>
                  <a:lnTo>
                    <a:pt x="1389" y="68"/>
                  </a:lnTo>
                  <a:lnTo>
                    <a:pt x="1389" y="65"/>
                  </a:lnTo>
                  <a:lnTo>
                    <a:pt x="1389" y="62"/>
                  </a:lnTo>
                  <a:lnTo>
                    <a:pt x="1390" y="62"/>
                  </a:lnTo>
                  <a:lnTo>
                    <a:pt x="1390" y="58"/>
                  </a:lnTo>
                  <a:lnTo>
                    <a:pt x="1391" y="59"/>
                  </a:lnTo>
                  <a:lnTo>
                    <a:pt x="1391" y="57"/>
                  </a:lnTo>
                  <a:lnTo>
                    <a:pt x="1392" y="59"/>
                  </a:lnTo>
                  <a:lnTo>
                    <a:pt x="1392" y="58"/>
                  </a:lnTo>
                  <a:lnTo>
                    <a:pt x="1393" y="59"/>
                  </a:lnTo>
                  <a:lnTo>
                    <a:pt x="1393" y="59"/>
                  </a:lnTo>
                  <a:lnTo>
                    <a:pt x="1394" y="58"/>
                  </a:lnTo>
                  <a:lnTo>
                    <a:pt x="1394" y="59"/>
                  </a:lnTo>
                  <a:lnTo>
                    <a:pt x="1395" y="58"/>
                  </a:lnTo>
                  <a:lnTo>
                    <a:pt x="1395" y="60"/>
                  </a:lnTo>
                  <a:lnTo>
                    <a:pt x="1396" y="58"/>
                  </a:lnTo>
                  <a:lnTo>
                    <a:pt x="1396" y="58"/>
                  </a:lnTo>
                  <a:lnTo>
                    <a:pt x="1397" y="56"/>
                  </a:lnTo>
                  <a:lnTo>
                    <a:pt x="1397" y="53"/>
                  </a:lnTo>
                  <a:lnTo>
                    <a:pt x="1398" y="59"/>
                  </a:lnTo>
                  <a:lnTo>
                    <a:pt x="1398" y="59"/>
                  </a:lnTo>
                  <a:lnTo>
                    <a:pt x="1399" y="57"/>
                  </a:lnTo>
                  <a:lnTo>
                    <a:pt x="1399" y="57"/>
                  </a:lnTo>
                  <a:lnTo>
                    <a:pt x="1400" y="48"/>
                  </a:lnTo>
                  <a:lnTo>
                    <a:pt x="1400" y="47"/>
                  </a:lnTo>
                  <a:lnTo>
                    <a:pt x="1401" y="49"/>
                  </a:lnTo>
                  <a:lnTo>
                    <a:pt x="1401" y="48"/>
                  </a:lnTo>
                  <a:lnTo>
                    <a:pt x="1402" y="51"/>
                  </a:lnTo>
                  <a:lnTo>
                    <a:pt x="1402" y="53"/>
                  </a:lnTo>
                  <a:lnTo>
                    <a:pt x="1403" y="58"/>
                  </a:lnTo>
                  <a:lnTo>
                    <a:pt x="1403" y="57"/>
                  </a:lnTo>
                  <a:lnTo>
                    <a:pt x="1404" y="58"/>
                  </a:lnTo>
                  <a:lnTo>
                    <a:pt x="1404" y="52"/>
                  </a:lnTo>
                  <a:lnTo>
                    <a:pt x="1405" y="53"/>
                  </a:lnTo>
                  <a:lnTo>
                    <a:pt x="1405" y="50"/>
                  </a:lnTo>
                  <a:lnTo>
                    <a:pt x="1406" y="49"/>
                  </a:lnTo>
                  <a:lnTo>
                    <a:pt x="1406" y="53"/>
                  </a:lnTo>
                  <a:lnTo>
                    <a:pt x="1407" y="55"/>
                  </a:lnTo>
                  <a:lnTo>
                    <a:pt x="1407" y="54"/>
                  </a:lnTo>
                  <a:lnTo>
                    <a:pt x="1408" y="53"/>
                  </a:lnTo>
                  <a:lnTo>
                    <a:pt x="1408" y="47"/>
                  </a:lnTo>
                  <a:lnTo>
                    <a:pt x="1409" y="48"/>
                  </a:lnTo>
                  <a:lnTo>
                    <a:pt x="1409" y="48"/>
                  </a:lnTo>
                  <a:lnTo>
                    <a:pt x="1410" y="50"/>
                  </a:lnTo>
                  <a:lnTo>
                    <a:pt x="1410" y="56"/>
                  </a:lnTo>
                  <a:lnTo>
                    <a:pt x="1411" y="57"/>
                  </a:lnTo>
                  <a:lnTo>
                    <a:pt x="1411" y="63"/>
                  </a:lnTo>
                  <a:lnTo>
                    <a:pt x="1412" y="63"/>
                  </a:lnTo>
                  <a:lnTo>
                    <a:pt x="1412" y="62"/>
                  </a:lnTo>
                  <a:lnTo>
                    <a:pt x="1413" y="61"/>
                  </a:lnTo>
                  <a:lnTo>
                    <a:pt x="1413" y="63"/>
                  </a:lnTo>
                  <a:lnTo>
                    <a:pt x="1414" y="61"/>
                  </a:lnTo>
                  <a:lnTo>
                    <a:pt x="1414" y="72"/>
                  </a:lnTo>
                  <a:lnTo>
                    <a:pt x="1415" y="72"/>
                  </a:lnTo>
                  <a:lnTo>
                    <a:pt x="1415" y="69"/>
                  </a:lnTo>
                  <a:lnTo>
                    <a:pt x="1416" y="58"/>
                  </a:lnTo>
                  <a:lnTo>
                    <a:pt x="1416" y="54"/>
                  </a:lnTo>
                  <a:lnTo>
                    <a:pt x="1417" y="77"/>
                  </a:lnTo>
                  <a:lnTo>
                    <a:pt x="1417" y="78"/>
                  </a:lnTo>
                  <a:lnTo>
                    <a:pt x="1418" y="91"/>
                  </a:lnTo>
                  <a:lnTo>
                    <a:pt x="1418" y="70"/>
                  </a:lnTo>
                  <a:lnTo>
                    <a:pt x="1419" y="72"/>
                  </a:lnTo>
                  <a:lnTo>
                    <a:pt x="1419" y="41"/>
                  </a:lnTo>
                  <a:lnTo>
                    <a:pt x="1420" y="32"/>
                  </a:lnTo>
                  <a:lnTo>
                    <a:pt x="1420" y="25"/>
                  </a:lnTo>
                  <a:lnTo>
                    <a:pt x="1421" y="31"/>
                  </a:lnTo>
                  <a:lnTo>
                    <a:pt x="1421" y="32"/>
                  </a:lnTo>
                  <a:lnTo>
                    <a:pt x="1422" y="32"/>
                  </a:lnTo>
                  <a:lnTo>
                    <a:pt x="1422" y="32"/>
                  </a:lnTo>
                  <a:lnTo>
                    <a:pt x="1423" y="33"/>
                  </a:lnTo>
                  <a:lnTo>
                    <a:pt x="1423" y="33"/>
                  </a:lnTo>
                  <a:lnTo>
                    <a:pt x="1424" y="34"/>
                  </a:lnTo>
                  <a:lnTo>
                    <a:pt x="1424" y="32"/>
                  </a:lnTo>
                  <a:lnTo>
                    <a:pt x="1425" y="28"/>
                  </a:lnTo>
                  <a:lnTo>
                    <a:pt x="1425" y="36"/>
                  </a:lnTo>
                  <a:lnTo>
                    <a:pt x="1426" y="31"/>
                  </a:lnTo>
                  <a:lnTo>
                    <a:pt x="1426" y="27"/>
                  </a:lnTo>
                  <a:lnTo>
                    <a:pt x="1427" y="25"/>
                  </a:lnTo>
                  <a:lnTo>
                    <a:pt x="1427" y="29"/>
                  </a:lnTo>
                  <a:lnTo>
                    <a:pt x="1428" y="26"/>
                  </a:lnTo>
                  <a:lnTo>
                    <a:pt x="1428" y="27"/>
                  </a:lnTo>
                  <a:lnTo>
                    <a:pt x="1429" y="26"/>
                  </a:lnTo>
                  <a:lnTo>
                    <a:pt x="1429" y="27"/>
                  </a:lnTo>
                  <a:lnTo>
                    <a:pt x="1430" y="31"/>
                  </a:lnTo>
                  <a:lnTo>
                    <a:pt x="1430" y="45"/>
                  </a:lnTo>
                  <a:lnTo>
                    <a:pt x="1431" y="52"/>
                  </a:lnTo>
                  <a:lnTo>
                    <a:pt x="1431" y="62"/>
                  </a:lnTo>
                  <a:lnTo>
                    <a:pt x="1432" y="68"/>
                  </a:lnTo>
                  <a:lnTo>
                    <a:pt x="1432" y="69"/>
                  </a:lnTo>
                  <a:lnTo>
                    <a:pt x="1433" y="71"/>
                  </a:lnTo>
                  <a:lnTo>
                    <a:pt x="1433" y="71"/>
                  </a:lnTo>
                  <a:lnTo>
                    <a:pt x="1434" y="71"/>
                  </a:lnTo>
                  <a:lnTo>
                    <a:pt x="1434" y="70"/>
                  </a:lnTo>
                  <a:lnTo>
                    <a:pt x="1435" y="68"/>
                  </a:lnTo>
                  <a:lnTo>
                    <a:pt x="1435" y="67"/>
                  </a:lnTo>
                  <a:lnTo>
                    <a:pt x="1436" y="64"/>
                  </a:lnTo>
                  <a:lnTo>
                    <a:pt x="1436" y="65"/>
                  </a:lnTo>
                  <a:lnTo>
                    <a:pt x="1437" y="63"/>
                  </a:lnTo>
                  <a:lnTo>
                    <a:pt x="1437" y="63"/>
                  </a:lnTo>
                  <a:lnTo>
                    <a:pt x="1438" y="63"/>
                  </a:lnTo>
                  <a:lnTo>
                    <a:pt x="1438" y="63"/>
                  </a:lnTo>
                  <a:lnTo>
                    <a:pt x="1439" y="67"/>
                  </a:lnTo>
                  <a:lnTo>
                    <a:pt x="1439" y="67"/>
                  </a:lnTo>
                  <a:lnTo>
                    <a:pt x="1440" y="69"/>
                  </a:lnTo>
                  <a:lnTo>
                    <a:pt x="1440" y="65"/>
                  </a:lnTo>
                  <a:lnTo>
                    <a:pt x="1441" y="68"/>
                  </a:lnTo>
                  <a:lnTo>
                    <a:pt x="1441" y="64"/>
                  </a:lnTo>
                  <a:lnTo>
                    <a:pt x="1442" y="67"/>
                  </a:lnTo>
                  <a:lnTo>
                    <a:pt x="1442" y="66"/>
                  </a:lnTo>
                  <a:lnTo>
                    <a:pt x="1443" y="67"/>
                  </a:lnTo>
                  <a:lnTo>
                    <a:pt x="1443" y="67"/>
                  </a:lnTo>
                  <a:lnTo>
                    <a:pt x="1444" y="67"/>
                  </a:lnTo>
                  <a:lnTo>
                    <a:pt x="1444" y="69"/>
                  </a:lnTo>
                  <a:lnTo>
                    <a:pt x="1445" y="68"/>
                  </a:lnTo>
                  <a:lnTo>
                    <a:pt x="1445" y="69"/>
                  </a:lnTo>
                  <a:lnTo>
                    <a:pt x="1446" y="67"/>
                  </a:lnTo>
                  <a:lnTo>
                    <a:pt x="1446" y="69"/>
                  </a:lnTo>
                  <a:lnTo>
                    <a:pt x="1447" y="67"/>
                  </a:lnTo>
                  <a:lnTo>
                    <a:pt x="1447" y="71"/>
                  </a:lnTo>
                  <a:lnTo>
                    <a:pt x="1448" y="72"/>
                  </a:lnTo>
                  <a:lnTo>
                    <a:pt x="1448" y="75"/>
                  </a:lnTo>
                  <a:lnTo>
                    <a:pt x="1449" y="78"/>
                  </a:lnTo>
                  <a:lnTo>
                    <a:pt x="1449" y="84"/>
                  </a:lnTo>
                  <a:lnTo>
                    <a:pt x="1450" y="82"/>
                  </a:lnTo>
                  <a:lnTo>
                    <a:pt x="1450" y="85"/>
                  </a:lnTo>
                  <a:lnTo>
                    <a:pt x="1451" y="81"/>
                  </a:lnTo>
                  <a:lnTo>
                    <a:pt x="1451" y="81"/>
                  </a:lnTo>
                  <a:lnTo>
                    <a:pt x="1452" y="81"/>
                  </a:lnTo>
                  <a:lnTo>
                    <a:pt x="1452" y="79"/>
                  </a:lnTo>
                  <a:lnTo>
                    <a:pt x="1452" y="83"/>
                  </a:lnTo>
                  <a:lnTo>
                    <a:pt x="1453" y="79"/>
                  </a:lnTo>
                  <a:lnTo>
                    <a:pt x="1454" y="75"/>
                  </a:lnTo>
                  <a:lnTo>
                    <a:pt x="1454" y="72"/>
                  </a:lnTo>
                  <a:lnTo>
                    <a:pt x="1454" y="88"/>
                  </a:lnTo>
                  <a:lnTo>
                    <a:pt x="1455" y="94"/>
                  </a:lnTo>
                  <a:lnTo>
                    <a:pt x="1456" y="109"/>
                  </a:lnTo>
                  <a:lnTo>
                    <a:pt x="1456" y="110"/>
                  </a:lnTo>
                  <a:lnTo>
                    <a:pt x="1456" y="110"/>
                  </a:lnTo>
                  <a:lnTo>
                    <a:pt x="1457" y="109"/>
                  </a:lnTo>
                  <a:lnTo>
                    <a:pt x="1458" y="107"/>
                  </a:lnTo>
                  <a:lnTo>
                    <a:pt x="1458" y="107"/>
                  </a:lnTo>
                  <a:lnTo>
                    <a:pt x="1458" y="109"/>
                  </a:lnTo>
                  <a:lnTo>
                    <a:pt x="1459" y="109"/>
                  </a:lnTo>
                  <a:lnTo>
                    <a:pt x="1460" y="117"/>
                  </a:lnTo>
                  <a:lnTo>
                    <a:pt x="1460" y="115"/>
                  </a:lnTo>
                  <a:lnTo>
                    <a:pt x="1460" y="119"/>
                  </a:lnTo>
                  <a:lnTo>
                    <a:pt x="1461" y="117"/>
                  </a:lnTo>
                  <a:lnTo>
                    <a:pt x="1462" y="115"/>
                  </a:lnTo>
                  <a:lnTo>
                    <a:pt x="1462" y="114"/>
                  </a:lnTo>
                  <a:lnTo>
                    <a:pt x="1462" y="123"/>
                  </a:lnTo>
                  <a:lnTo>
                    <a:pt x="1463" y="123"/>
                  </a:lnTo>
                  <a:lnTo>
                    <a:pt x="1464" y="137"/>
                  </a:lnTo>
                  <a:lnTo>
                    <a:pt x="1464" y="138"/>
                  </a:lnTo>
                  <a:lnTo>
                    <a:pt x="1464" y="146"/>
                  </a:lnTo>
                  <a:lnTo>
                    <a:pt x="1465" y="145"/>
                  </a:lnTo>
                  <a:lnTo>
                    <a:pt x="1466" y="152"/>
                  </a:lnTo>
                  <a:lnTo>
                    <a:pt x="1466" y="147"/>
                  </a:lnTo>
                  <a:lnTo>
                    <a:pt x="1466" y="149"/>
                  </a:lnTo>
                  <a:lnTo>
                    <a:pt x="1467" y="147"/>
                  </a:lnTo>
                  <a:lnTo>
                    <a:pt x="1468" y="149"/>
                  </a:lnTo>
                  <a:lnTo>
                    <a:pt x="1468" y="148"/>
                  </a:lnTo>
                  <a:lnTo>
                    <a:pt x="1468" y="154"/>
                  </a:lnTo>
                  <a:lnTo>
                    <a:pt x="1469" y="153"/>
                  </a:lnTo>
                  <a:lnTo>
                    <a:pt x="1470" y="157"/>
                  </a:lnTo>
                  <a:lnTo>
                    <a:pt x="1470" y="156"/>
                  </a:lnTo>
                  <a:lnTo>
                    <a:pt x="1470" y="156"/>
                  </a:lnTo>
                  <a:lnTo>
                    <a:pt x="1471" y="155"/>
                  </a:lnTo>
                  <a:lnTo>
                    <a:pt x="1472" y="157"/>
                  </a:lnTo>
                  <a:lnTo>
                    <a:pt x="1472" y="157"/>
                  </a:lnTo>
                  <a:lnTo>
                    <a:pt x="1472" y="159"/>
                  </a:lnTo>
                  <a:lnTo>
                    <a:pt x="1473" y="164"/>
                  </a:lnTo>
                  <a:lnTo>
                    <a:pt x="1474" y="167"/>
                  </a:lnTo>
                  <a:lnTo>
                    <a:pt x="1474" y="174"/>
                  </a:lnTo>
                  <a:lnTo>
                    <a:pt x="1474" y="178"/>
                  </a:lnTo>
                  <a:lnTo>
                    <a:pt x="1475" y="168"/>
                  </a:lnTo>
                  <a:lnTo>
                    <a:pt x="1476" y="173"/>
                  </a:lnTo>
                  <a:lnTo>
                    <a:pt x="1476" y="151"/>
                  </a:lnTo>
                  <a:lnTo>
                    <a:pt x="1476" y="152"/>
                  </a:lnTo>
                  <a:lnTo>
                    <a:pt x="1477" y="131"/>
                  </a:lnTo>
                  <a:lnTo>
                    <a:pt x="1477" y="126"/>
                  </a:lnTo>
                  <a:lnTo>
                    <a:pt x="1478" y="119"/>
                  </a:lnTo>
                  <a:lnTo>
                    <a:pt x="1478" y="115"/>
                  </a:lnTo>
                  <a:lnTo>
                    <a:pt x="1479" y="117"/>
                  </a:lnTo>
                  <a:lnTo>
                    <a:pt x="1479" y="115"/>
                  </a:lnTo>
                  <a:lnTo>
                    <a:pt x="1480" y="112"/>
                  </a:lnTo>
                  <a:lnTo>
                    <a:pt x="1480" y="112"/>
                  </a:lnTo>
                  <a:lnTo>
                    <a:pt x="1481" y="111"/>
                  </a:lnTo>
                  <a:lnTo>
                    <a:pt x="1481" y="110"/>
                  </a:lnTo>
                  <a:lnTo>
                    <a:pt x="1482" y="113"/>
                  </a:lnTo>
                  <a:lnTo>
                    <a:pt x="1482" y="111"/>
                  </a:lnTo>
                  <a:lnTo>
                    <a:pt x="1483" y="111"/>
                  </a:lnTo>
                  <a:lnTo>
                    <a:pt x="1483" y="111"/>
                  </a:lnTo>
                  <a:lnTo>
                    <a:pt x="1484" y="111"/>
                  </a:lnTo>
                  <a:lnTo>
                    <a:pt x="1484" y="114"/>
                  </a:lnTo>
                  <a:lnTo>
                    <a:pt x="1485" y="116"/>
                  </a:lnTo>
                  <a:lnTo>
                    <a:pt x="1485" y="118"/>
                  </a:lnTo>
                  <a:lnTo>
                    <a:pt x="1486" y="112"/>
                  </a:lnTo>
                  <a:lnTo>
                    <a:pt x="1486" y="117"/>
                  </a:lnTo>
                  <a:lnTo>
                    <a:pt x="1487" y="124"/>
                  </a:lnTo>
                  <a:lnTo>
                    <a:pt x="1487" y="130"/>
                  </a:lnTo>
                  <a:lnTo>
                    <a:pt x="1488" y="128"/>
                  </a:lnTo>
                  <a:lnTo>
                    <a:pt x="1488" y="126"/>
                  </a:lnTo>
                  <a:lnTo>
                    <a:pt x="1489" y="114"/>
                  </a:lnTo>
                  <a:lnTo>
                    <a:pt x="1489" y="115"/>
                  </a:lnTo>
                  <a:lnTo>
                    <a:pt x="1490" y="115"/>
                  </a:lnTo>
                  <a:lnTo>
                    <a:pt x="1490" y="115"/>
                  </a:lnTo>
                  <a:lnTo>
                    <a:pt x="1491" y="115"/>
                  </a:lnTo>
                  <a:lnTo>
                    <a:pt x="1491" y="114"/>
                  </a:lnTo>
                  <a:lnTo>
                    <a:pt x="1492" y="114"/>
                  </a:lnTo>
                  <a:lnTo>
                    <a:pt x="1492" y="113"/>
                  </a:lnTo>
                  <a:lnTo>
                    <a:pt x="1493" y="113"/>
                  </a:lnTo>
                  <a:lnTo>
                    <a:pt x="1493" y="110"/>
                  </a:lnTo>
                  <a:lnTo>
                    <a:pt x="1494" y="113"/>
                  </a:lnTo>
                  <a:lnTo>
                    <a:pt x="1494" y="111"/>
                  </a:lnTo>
                  <a:lnTo>
                    <a:pt x="1495" y="117"/>
                  </a:lnTo>
                  <a:lnTo>
                    <a:pt x="1495" y="118"/>
                  </a:lnTo>
                  <a:lnTo>
                    <a:pt x="1496" y="125"/>
                  </a:lnTo>
                  <a:lnTo>
                    <a:pt x="1496" y="124"/>
                  </a:lnTo>
                  <a:lnTo>
                    <a:pt x="1497" y="126"/>
                  </a:lnTo>
                  <a:lnTo>
                    <a:pt x="1497" y="125"/>
                  </a:lnTo>
                  <a:lnTo>
                    <a:pt x="1498" y="126"/>
                  </a:lnTo>
                  <a:lnTo>
                    <a:pt x="1498" y="126"/>
                  </a:lnTo>
                  <a:lnTo>
                    <a:pt x="1499" y="126"/>
                  </a:lnTo>
                  <a:lnTo>
                    <a:pt x="1499" y="127"/>
                  </a:lnTo>
                  <a:lnTo>
                    <a:pt x="1500" y="127"/>
                  </a:lnTo>
                  <a:lnTo>
                    <a:pt x="1500" y="125"/>
                  </a:lnTo>
                  <a:lnTo>
                    <a:pt x="1501" y="125"/>
                  </a:lnTo>
                  <a:lnTo>
                    <a:pt x="1501" y="124"/>
                  </a:lnTo>
                  <a:lnTo>
                    <a:pt x="1502" y="125"/>
                  </a:lnTo>
                  <a:lnTo>
                    <a:pt x="1502" y="129"/>
                  </a:lnTo>
                  <a:lnTo>
                    <a:pt x="1503" y="132"/>
                  </a:lnTo>
                  <a:lnTo>
                    <a:pt x="1503" y="135"/>
                  </a:lnTo>
                  <a:lnTo>
                    <a:pt x="1504" y="138"/>
                  </a:lnTo>
                  <a:lnTo>
                    <a:pt x="1504" y="134"/>
                  </a:lnTo>
                  <a:lnTo>
                    <a:pt x="1505" y="135"/>
                  </a:lnTo>
                  <a:lnTo>
                    <a:pt x="1505" y="130"/>
                  </a:lnTo>
                  <a:lnTo>
                    <a:pt x="1506" y="129"/>
                  </a:lnTo>
                  <a:lnTo>
                    <a:pt x="1506" y="125"/>
                  </a:lnTo>
                  <a:lnTo>
                    <a:pt x="1507" y="123"/>
                  </a:lnTo>
                  <a:lnTo>
                    <a:pt x="1507" y="121"/>
                  </a:lnTo>
                  <a:lnTo>
                    <a:pt x="1508" y="119"/>
                  </a:lnTo>
                  <a:lnTo>
                    <a:pt x="1508" y="121"/>
                  </a:lnTo>
                  <a:lnTo>
                    <a:pt x="1509" y="122"/>
                  </a:lnTo>
                  <a:lnTo>
                    <a:pt x="1509" y="120"/>
                  </a:lnTo>
                  <a:lnTo>
                    <a:pt x="1510" y="120"/>
                  </a:lnTo>
                  <a:lnTo>
                    <a:pt x="1510" y="125"/>
                  </a:lnTo>
                  <a:lnTo>
                    <a:pt x="1511" y="123"/>
                  </a:lnTo>
                  <a:lnTo>
                    <a:pt x="1511" y="128"/>
                  </a:lnTo>
                  <a:lnTo>
                    <a:pt x="1512" y="129"/>
                  </a:lnTo>
                  <a:lnTo>
                    <a:pt x="1512" y="131"/>
                  </a:lnTo>
                  <a:lnTo>
                    <a:pt x="1513" y="131"/>
                  </a:lnTo>
                  <a:lnTo>
                    <a:pt x="1513" y="131"/>
                  </a:lnTo>
                  <a:lnTo>
                    <a:pt x="1514" y="132"/>
                  </a:lnTo>
                  <a:lnTo>
                    <a:pt x="1514" y="132"/>
                  </a:lnTo>
                  <a:lnTo>
                    <a:pt x="1514" y="121"/>
                  </a:lnTo>
                  <a:lnTo>
                    <a:pt x="1515" y="124"/>
                  </a:lnTo>
                  <a:lnTo>
                    <a:pt x="1516" y="114"/>
                  </a:lnTo>
                  <a:lnTo>
                    <a:pt x="1516" y="129"/>
                  </a:lnTo>
                  <a:lnTo>
                    <a:pt x="1516" y="132"/>
                  </a:lnTo>
                  <a:lnTo>
                    <a:pt x="1517" y="149"/>
                  </a:lnTo>
                  <a:lnTo>
                    <a:pt x="1518" y="131"/>
                  </a:lnTo>
                  <a:lnTo>
                    <a:pt x="1518" y="135"/>
                  </a:lnTo>
                  <a:lnTo>
                    <a:pt x="1518" y="109"/>
                  </a:lnTo>
                  <a:lnTo>
                    <a:pt x="1519" y="110"/>
                  </a:lnTo>
                  <a:lnTo>
                    <a:pt x="1520" y="103"/>
                  </a:lnTo>
                  <a:lnTo>
                    <a:pt x="1520" y="99"/>
                  </a:lnTo>
                  <a:lnTo>
                    <a:pt x="1520" y="105"/>
                  </a:lnTo>
                  <a:lnTo>
                    <a:pt x="1521" y="93"/>
                  </a:lnTo>
                  <a:lnTo>
                    <a:pt x="1522" y="96"/>
                  </a:lnTo>
                  <a:lnTo>
                    <a:pt x="1522" y="95"/>
                  </a:lnTo>
                  <a:lnTo>
                    <a:pt x="1522" y="89"/>
                  </a:lnTo>
                  <a:lnTo>
                    <a:pt x="1523" y="90"/>
                  </a:lnTo>
                  <a:lnTo>
                    <a:pt x="1524" y="113"/>
                  </a:lnTo>
                  <a:lnTo>
                    <a:pt x="1524" y="113"/>
                  </a:lnTo>
                  <a:lnTo>
                    <a:pt x="1524" y="121"/>
                  </a:lnTo>
                  <a:lnTo>
                    <a:pt x="1525" y="113"/>
                  </a:lnTo>
                  <a:lnTo>
                    <a:pt x="1526" y="111"/>
                  </a:lnTo>
                  <a:lnTo>
                    <a:pt x="1526" y="100"/>
                  </a:lnTo>
                  <a:lnTo>
                    <a:pt x="1526" y="100"/>
                  </a:lnTo>
                  <a:lnTo>
                    <a:pt x="1527" y="92"/>
                  </a:lnTo>
                  <a:lnTo>
                    <a:pt x="1528" y="92"/>
                  </a:lnTo>
                  <a:lnTo>
                    <a:pt x="1528" y="90"/>
                  </a:lnTo>
                  <a:lnTo>
                    <a:pt x="1528" y="86"/>
                  </a:lnTo>
                  <a:lnTo>
                    <a:pt x="1529" y="86"/>
                  </a:lnTo>
                  <a:lnTo>
                    <a:pt x="1530" y="83"/>
                  </a:lnTo>
                  <a:lnTo>
                    <a:pt x="1530" y="83"/>
                  </a:lnTo>
                  <a:lnTo>
                    <a:pt x="1530" y="84"/>
                  </a:lnTo>
                  <a:lnTo>
                    <a:pt x="1531" y="87"/>
                  </a:lnTo>
                  <a:lnTo>
                    <a:pt x="1532" y="88"/>
                  </a:lnTo>
                  <a:lnTo>
                    <a:pt x="1532" y="93"/>
                  </a:lnTo>
                  <a:lnTo>
                    <a:pt x="1532" y="95"/>
                  </a:lnTo>
                  <a:lnTo>
                    <a:pt x="1533" y="98"/>
                  </a:lnTo>
                  <a:lnTo>
                    <a:pt x="1534" y="99"/>
                  </a:lnTo>
                  <a:lnTo>
                    <a:pt x="1534" y="97"/>
                  </a:lnTo>
                  <a:lnTo>
                    <a:pt x="1534" y="97"/>
                  </a:lnTo>
                  <a:lnTo>
                    <a:pt x="1535" y="94"/>
                  </a:lnTo>
                  <a:lnTo>
                    <a:pt x="1536" y="95"/>
                  </a:lnTo>
                  <a:lnTo>
                    <a:pt x="1536" y="96"/>
                  </a:lnTo>
                  <a:lnTo>
                    <a:pt x="1536" y="96"/>
                  </a:lnTo>
                  <a:lnTo>
                    <a:pt x="1537" y="96"/>
                  </a:lnTo>
                  <a:lnTo>
                    <a:pt x="1538" y="97"/>
                  </a:lnTo>
                  <a:lnTo>
                    <a:pt x="1538" y="95"/>
                  </a:lnTo>
                  <a:lnTo>
                    <a:pt x="1538" y="93"/>
                  </a:lnTo>
                  <a:lnTo>
                    <a:pt x="1539" y="94"/>
                  </a:lnTo>
                  <a:lnTo>
                    <a:pt x="1539" y="91"/>
                  </a:lnTo>
                  <a:lnTo>
                    <a:pt x="1540" y="94"/>
                  </a:lnTo>
                  <a:lnTo>
                    <a:pt x="1540" y="95"/>
                  </a:lnTo>
                  <a:lnTo>
                    <a:pt x="1541" y="96"/>
                  </a:lnTo>
                  <a:lnTo>
                    <a:pt x="1541" y="96"/>
                  </a:lnTo>
                  <a:lnTo>
                    <a:pt x="1542" y="97"/>
                  </a:lnTo>
                  <a:lnTo>
                    <a:pt x="1542" y="101"/>
                  </a:lnTo>
                  <a:lnTo>
                    <a:pt x="1543" y="103"/>
                  </a:lnTo>
                  <a:lnTo>
                    <a:pt x="1543" y="101"/>
                  </a:lnTo>
                  <a:lnTo>
                    <a:pt x="1544" y="96"/>
                  </a:lnTo>
                  <a:lnTo>
                    <a:pt x="1544" y="94"/>
                  </a:lnTo>
                  <a:lnTo>
                    <a:pt x="1545" y="87"/>
                  </a:lnTo>
                  <a:lnTo>
                    <a:pt x="1545" y="89"/>
                  </a:lnTo>
                  <a:lnTo>
                    <a:pt x="1546" y="86"/>
                  </a:lnTo>
                  <a:lnTo>
                    <a:pt x="1546" y="87"/>
                  </a:lnTo>
                  <a:lnTo>
                    <a:pt x="1547" y="87"/>
                  </a:lnTo>
                  <a:lnTo>
                    <a:pt x="1547" y="82"/>
                  </a:lnTo>
                  <a:lnTo>
                    <a:pt x="1548" y="79"/>
                  </a:lnTo>
                  <a:lnTo>
                    <a:pt x="1548" y="74"/>
                  </a:lnTo>
                  <a:lnTo>
                    <a:pt x="1549" y="71"/>
                  </a:lnTo>
                  <a:lnTo>
                    <a:pt x="1549" y="66"/>
                  </a:lnTo>
                  <a:lnTo>
                    <a:pt x="1550" y="69"/>
                  </a:lnTo>
                  <a:lnTo>
                    <a:pt x="1550" y="81"/>
                  </a:lnTo>
                  <a:lnTo>
                    <a:pt x="1551" y="75"/>
                  </a:lnTo>
                  <a:lnTo>
                    <a:pt x="1551" y="78"/>
                  </a:lnTo>
                  <a:lnTo>
                    <a:pt x="1552" y="75"/>
                  </a:lnTo>
                  <a:lnTo>
                    <a:pt x="1552" y="79"/>
                  </a:lnTo>
                  <a:lnTo>
                    <a:pt x="1553" y="77"/>
                  </a:lnTo>
                  <a:lnTo>
                    <a:pt x="1553" y="81"/>
                  </a:lnTo>
                  <a:lnTo>
                    <a:pt x="1554" y="81"/>
                  </a:lnTo>
                  <a:lnTo>
                    <a:pt x="1554" y="83"/>
                  </a:lnTo>
                  <a:lnTo>
                    <a:pt x="1555" y="89"/>
                  </a:lnTo>
                  <a:lnTo>
                    <a:pt x="1555" y="89"/>
                  </a:lnTo>
                  <a:lnTo>
                    <a:pt x="1556" y="95"/>
                  </a:lnTo>
                  <a:lnTo>
                    <a:pt x="1556" y="96"/>
                  </a:lnTo>
                  <a:lnTo>
                    <a:pt x="1557" y="94"/>
                  </a:lnTo>
                  <a:lnTo>
                    <a:pt x="1557" y="101"/>
                  </a:lnTo>
                  <a:lnTo>
                    <a:pt x="1558" y="96"/>
                  </a:lnTo>
                  <a:lnTo>
                    <a:pt x="1558" y="105"/>
                  </a:lnTo>
                  <a:lnTo>
                    <a:pt x="1559" y="107"/>
                  </a:lnTo>
                  <a:lnTo>
                    <a:pt x="1559" y="113"/>
                  </a:lnTo>
                  <a:lnTo>
                    <a:pt x="1560" y="118"/>
                  </a:lnTo>
                  <a:lnTo>
                    <a:pt x="1560" y="121"/>
                  </a:lnTo>
                  <a:lnTo>
                    <a:pt x="1561" y="122"/>
                  </a:lnTo>
                  <a:lnTo>
                    <a:pt x="1561" y="123"/>
                  </a:lnTo>
                  <a:lnTo>
                    <a:pt x="1562" y="131"/>
                  </a:lnTo>
                  <a:lnTo>
                    <a:pt x="1562" y="131"/>
                  </a:lnTo>
                  <a:lnTo>
                    <a:pt x="1563" y="139"/>
                  </a:lnTo>
                  <a:lnTo>
                    <a:pt x="1563" y="138"/>
                  </a:lnTo>
                  <a:lnTo>
                    <a:pt x="1564" y="139"/>
                  </a:lnTo>
                  <a:lnTo>
                    <a:pt x="1564" y="138"/>
                  </a:lnTo>
                  <a:lnTo>
                    <a:pt x="1565" y="141"/>
                  </a:lnTo>
                  <a:lnTo>
                    <a:pt x="1565" y="141"/>
                  </a:lnTo>
                  <a:lnTo>
                    <a:pt x="1566" y="147"/>
                  </a:lnTo>
                  <a:lnTo>
                    <a:pt x="1566" y="148"/>
                  </a:lnTo>
                  <a:lnTo>
                    <a:pt x="1567" y="150"/>
                  </a:lnTo>
                  <a:lnTo>
                    <a:pt x="1567" y="152"/>
                  </a:lnTo>
                  <a:lnTo>
                    <a:pt x="1568" y="148"/>
                  </a:lnTo>
                  <a:lnTo>
                    <a:pt x="1568" y="152"/>
                  </a:lnTo>
                  <a:lnTo>
                    <a:pt x="1569" y="148"/>
                  </a:lnTo>
                  <a:lnTo>
                    <a:pt x="1569" y="150"/>
                  </a:lnTo>
                  <a:lnTo>
                    <a:pt x="1570" y="149"/>
                  </a:lnTo>
                  <a:lnTo>
                    <a:pt x="1570" y="149"/>
                  </a:lnTo>
                  <a:lnTo>
                    <a:pt x="1571" y="151"/>
                  </a:lnTo>
                  <a:lnTo>
                    <a:pt x="1571" y="153"/>
                  </a:lnTo>
                  <a:lnTo>
                    <a:pt x="1572" y="155"/>
                  </a:lnTo>
                  <a:lnTo>
                    <a:pt x="1572" y="157"/>
                  </a:lnTo>
                  <a:lnTo>
                    <a:pt x="1573" y="156"/>
                  </a:lnTo>
                  <a:lnTo>
                    <a:pt x="1573" y="154"/>
                  </a:lnTo>
                  <a:lnTo>
                    <a:pt x="1574" y="152"/>
                  </a:lnTo>
                  <a:lnTo>
                    <a:pt x="1574" y="147"/>
                  </a:lnTo>
                  <a:lnTo>
                    <a:pt x="1575" y="143"/>
                  </a:lnTo>
                  <a:lnTo>
                    <a:pt x="1575" y="137"/>
                  </a:lnTo>
                  <a:lnTo>
                    <a:pt x="1576" y="132"/>
                  </a:lnTo>
                  <a:lnTo>
                    <a:pt x="1576" y="135"/>
                  </a:lnTo>
                  <a:lnTo>
                    <a:pt x="1576" y="128"/>
                  </a:lnTo>
                  <a:lnTo>
                    <a:pt x="1577" y="128"/>
                  </a:lnTo>
                  <a:lnTo>
                    <a:pt x="1578" y="126"/>
                  </a:lnTo>
                  <a:lnTo>
                    <a:pt x="1578" y="126"/>
                  </a:lnTo>
                  <a:lnTo>
                    <a:pt x="1578" y="127"/>
                  </a:lnTo>
                  <a:lnTo>
                    <a:pt x="1579" y="130"/>
                  </a:lnTo>
                  <a:lnTo>
                    <a:pt x="1580" y="136"/>
                  </a:lnTo>
                  <a:lnTo>
                    <a:pt x="1580" y="143"/>
                  </a:lnTo>
                  <a:lnTo>
                    <a:pt x="1580" y="149"/>
                  </a:lnTo>
                  <a:lnTo>
                    <a:pt x="1581" y="151"/>
                  </a:lnTo>
                  <a:lnTo>
                    <a:pt x="1582" y="158"/>
                  </a:lnTo>
                  <a:lnTo>
                    <a:pt x="1582" y="152"/>
                  </a:lnTo>
                  <a:lnTo>
                    <a:pt x="1582" y="157"/>
                  </a:lnTo>
                  <a:lnTo>
                    <a:pt x="1583" y="148"/>
                  </a:lnTo>
                  <a:lnTo>
                    <a:pt x="1584" y="149"/>
                  </a:lnTo>
                  <a:lnTo>
                    <a:pt x="1584" y="147"/>
                  </a:lnTo>
                  <a:lnTo>
                    <a:pt x="1584" y="145"/>
                  </a:lnTo>
                  <a:lnTo>
                    <a:pt x="1585" y="147"/>
                  </a:lnTo>
                  <a:lnTo>
                    <a:pt x="1586" y="144"/>
                  </a:lnTo>
                  <a:lnTo>
                    <a:pt x="1586" y="144"/>
                  </a:lnTo>
                  <a:lnTo>
                    <a:pt x="1586" y="146"/>
                  </a:lnTo>
                  <a:lnTo>
                    <a:pt x="1587" y="146"/>
                  </a:lnTo>
                  <a:lnTo>
                    <a:pt x="1588" y="145"/>
                  </a:lnTo>
                  <a:lnTo>
                    <a:pt x="1588" y="145"/>
                  </a:lnTo>
                  <a:lnTo>
                    <a:pt x="1588" y="141"/>
                  </a:lnTo>
                  <a:lnTo>
                    <a:pt x="1589" y="141"/>
                  </a:lnTo>
                  <a:lnTo>
                    <a:pt x="1590" y="145"/>
                  </a:lnTo>
                  <a:lnTo>
                    <a:pt x="1590" y="147"/>
                  </a:lnTo>
                  <a:lnTo>
                    <a:pt x="1591" y="145"/>
                  </a:lnTo>
                  <a:lnTo>
                    <a:pt x="1591" y="149"/>
                  </a:lnTo>
                  <a:lnTo>
                    <a:pt x="1592" y="137"/>
                  </a:lnTo>
                  <a:lnTo>
                    <a:pt x="1592" y="136"/>
                  </a:lnTo>
                  <a:lnTo>
                    <a:pt x="1593" y="128"/>
                  </a:lnTo>
                  <a:lnTo>
                    <a:pt x="1593" y="121"/>
                  </a:lnTo>
                  <a:lnTo>
                    <a:pt x="1594" y="120"/>
                  </a:lnTo>
                  <a:lnTo>
                    <a:pt x="1594" y="111"/>
                  </a:lnTo>
                  <a:lnTo>
                    <a:pt x="1595" y="112"/>
                  </a:lnTo>
                  <a:lnTo>
                    <a:pt x="1595" y="114"/>
                  </a:lnTo>
                  <a:lnTo>
                    <a:pt x="1596" y="112"/>
                  </a:lnTo>
                  <a:lnTo>
                    <a:pt x="1596" y="122"/>
                  </a:lnTo>
                  <a:lnTo>
                    <a:pt x="1597" y="123"/>
                  </a:lnTo>
                  <a:lnTo>
                    <a:pt x="1597" y="126"/>
                  </a:lnTo>
                  <a:lnTo>
                    <a:pt x="1598" y="127"/>
                  </a:lnTo>
                  <a:lnTo>
                    <a:pt x="1598" y="129"/>
                  </a:lnTo>
                  <a:lnTo>
                    <a:pt x="1599" y="126"/>
                  </a:lnTo>
                  <a:lnTo>
                    <a:pt x="1599" y="129"/>
                  </a:lnTo>
                  <a:lnTo>
                    <a:pt x="1600" y="125"/>
                  </a:lnTo>
                  <a:lnTo>
                    <a:pt x="1600" y="126"/>
                  </a:lnTo>
                  <a:lnTo>
                    <a:pt x="1601" y="127"/>
                  </a:lnTo>
                  <a:lnTo>
                    <a:pt x="1601" y="127"/>
                  </a:lnTo>
                  <a:lnTo>
                    <a:pt x="1601" y="128"/>
                  </a:lnTo>
                  <a:lnTo>
                    <a:pt x="1602" y="129"/>
                  </a:lnTo>
                  <a:lnTo>
                    <a:pt x="1603" y="129"/>
                  </a:lnTo>
                  <a:lnTo>
                    <a:pt x="1603" y="129"/>
                  </a:lnTo>
                  <a:lnTo>
                    <a:pt x="1603" y="130"/>
                  </a:lnTo>
                  <a:lnTo>
                    <a:pt x="1604" y="127"/>
                  </a:lnTo>
                  <a:lnTo>
                    <a:pt x="1605" y="127"/>
                  </a:lnTo>
                  <a:lnTo>
                    <a:pt x="1605" y="127"/>
                  </a:lnTo>
                  <a:lnTo>
                    <a:pt x="1605" y="128"/>
                  </a:lnTo>
                  <a:lnTo>
                    <a:pt x="1606" y="133"/>
                  </a:lnTo>
                  <a:lnTo>
                    <a:pt x="1607" y="135"/>
                  </a:lnTo>
                  <a:lnTo>
                    <a:pt x="1607" y="140"/>
                  </a:lnTo>
                  <a:lnTo>
                    <a:pt x="1607" y="142"/>
                  </a:lnTo>
                  <a:lnTo>
                    <a:pt x="1608" y="142"/>
                  </a:lnTo>
                  <a:lnTo>
                    <a:pt x="1609" y="144"/>
                  </a:lnTo>
                  <a:lnTo>
                    <a:pt x="1609" y="144"/>
                  </a:lnTo>
                  <a:lnTo>
                    <a:pt x="1609" y="145"/>
                  </a:lnTo>
                  <a:lnTo>
                    <a:pt x="1610" y="143"/>
                  </a:lnTo>
                  <a:lnTo>
                    <a:pt x="1611" y="148"/>
                  </a:lnTo>
                  <a:lnTo>
                    <a:pt x="1611" y="146"/>
                  </a:lnTo>
                  <a:lnTo>
                    <a:pt x="1611" y="154"/>
                  </a:lnTo>
                  <a:lnTo>
                    <a:pt x="1612" y="154"/>
                  </a:lnTo>
                  <a:lnTo>
                    <a:pt x="1613" y="160"/>
                  </a:lnTo>
                  <a:lnTo>
                    <a:pt x="1613" y="165"/>
                  </a:lnTo>
                  <a:lnTo>
                    <a:pt x="1613" y="170"/>
                  </a:lnTo>
                  <a:lnTo>
                    <a:pt x="1614" y="177"/>
                  </a:lnTo>
                  <a:lnTo>
                    <a:pt x="1615" y="182"/>
                  </a:lnTo>
                  <a:lnTo>
                    <a:pt x="1615" y="183"/>
                  </a:lnTo>
                  <a:lnTo>
                    <a:pt x="1615" y="169"/>
                  </a:lnTo>
                  <a:lnTo>
                    <a:pt x="1616" y="164"/>
                  </a:lnTo>
                  <a:lnTo>
                    <a:pt x="1617" y="134"/>
                  </a:lnTo>
                  <a:lnTo>
                    <a:pt x="1617" y="138"/>
                  </a:lnTo>
                  <a:lnTo>
                    <a:pt x="1617" y="122"/>
                  </a:lnTo>
                  <a:lnTo>
                    <a:pt x="1618" y="134"/>
                  </a:lnTo>
                  <a:lnTo>
                    <a:pt x="1619" y="136"/>
                  </a:lnTo>
                  <a:lnTo>
                    <a:pt x="1619" y="138"/>
                  </a:lnTo>
                  <a:lnTo>
                    <a:pt x="1619" y="143"/>
                  </a:lnTo>
                  <a:lnTo>
                    <a:pt x="1620" y="143"/>
                  </a:lnTo>
                  <a:lnTo>
                    <a:pt x="1621" y="134"/>
                  </a:lnTo>
                  <a:lnTo>
                    <a:pt x="1621" y="135"/>
                  </a:lnTo>
                  <a:lnTo>
                    <a:pt x="1621" y="125"/>
                  </a:lnTo>
                  <a:lnTo>
                    <a:pt x="1622" y="121"/>
                  </a:lnTo>
                  <a:lnTo>
                    <a:pt x="1623" y="118"/>
                  </a:lnTo>
                  <a:lnTo>
                    <a:pt x="1623" y="118"/>
                  </a:lnTo>
                  <a:lnTo>
                    <a:pt x="1623" y="118"/>
                  </a:lnTo>
                  <a:lnTo>
                    <a:pt x="1624" y="123"/>
                  </a:lnTo>
                  <a:lnTo>
                    <a:pt x="1625" y="122"/>
                  </a:lnTo>
                  <a:lnTo>
                    <a:pt x="1625" y="124"/>
                  </a:lnTo>
                  <a:lnTo>
                    <a:pt x="1625" y="126"/>
                  </a:lnTo>
                  <a:lnTo>
                    <a:pt x="1626" y="130"/>
                  </a:lnTo>
                  <a:lnTo>
                    <a:pt x="1626" y="134"/>
                  </a:lnTo>
                  <a:lnTo>
                    <a:pt x="1627" y="133"/>
                  </a:lnTo>
                  <a:lnTo>
                    <a:pt x="1627" y="135"/>
                  </a:lnTo>
                  <a:lnTo>
                    <a:pt x="1628" y="135"/>
                  </a:lnTo>
                  <a:lnTo>
                    <a:pt x="1628" y="135"/>
                  </a:lnTo>
                  <a:lnTo>
                    <a:pt x="1629" y="140"/>
                  </a:lnTo>
                  <a:lnTo>
                    <a:pt x="1629" y="140"/>
                  </a:lnTo>
                  <a:lnTo>
                    <a:pt x="1630" y="142"/>
                  </a:lnTo>
                  <a:lnTo>
                    <a:pt x="1630" y="142"/>
                  </a:lnTo>
                  <a:lnTo>
                    <a:pt x="1631" y="142"/>
                  </a:lnTo>
                  <a:lnTo>
                    <a:pt x="1631" y="143"/>
                  </a:lnTo>
                  <a:lnTo>
                    <a:pt x="1632" y="144"/>
                  </a:lnTo>
                  <a:lnTo>
                    <a:pt x="1632" y="146"/>
                  </a:lnTo>
                  <a:lnTo>
                    <a:pt x="1633" y="146"/>
                  </a:lnTo>
                  <a:lnTo>
                    <a:pt x="1633" y="147"/>
                  </a:lnTo>
                  <a:lnTo>
                    <a:pt x="1634" y="146"/>
                  </a:lnTo>
                  <a:lnTo>
                    <a:pt x="1634" y="147"/>
                  </a:lnTo>
                  <a:lnTo>
                    <a:pt x="1635" y="146"/>
                  </a:lnTo>
                  <a:lnTo>
                    <a:pt x="1635" y="148"/>
                  </a:lnTo>
                  <a:lnTo>
                    <a:pt x="1636" y="147"/>
                  </a:lnTo>
                  <a:lnTo>
                    <a:pt x="1636" y="146"/>
                  </a:lnTo>
                  <a:lnTo>
                    <a:pt x="1637" y="145"/>
                  </a:lnTo>
                  <a:lnTo>
                    <a:pt x="1637" y="144"/>
                  </a:lnTo>
                  <a:lnTo>
                    <a:pt x="1638" y="145"/>
                  </a:lnTo>
                  <a:lnTo>
                    <a:pt x="1638" y="143"/>
                  </a:lnTo>
                  <a:lnTo>
                    <a:pt x="1639" y="148"/>
                  </a:lnTo>
                  <a:lnTo>
                    <a:pt x="1639" y="146"/>
                  </a:lnTo>
                  <a:lnTo>
                    <a:pt x="1640" y="154"/>
                  </a:lnTo>
                  <a:lnTo>
                    <a:pt x="1640" y="154"/>
                  </a:lnTo>
                  <a:lnTo>
                    <a:pt x="1641" y="160"/>
                  </a:lnTo>
                  <a:lnTo>
                    <a:pt x="1641" y="165"/>
                  </a:lnTo>
                  <a:lnTo>
                    <a:pt x="1642" y="170"/>
                  </a:lnTo>
                  <a:lnTo>
                    <a:pt x="1642" y="177"/>
                  </a:lnTo>
                  <a:lnTo>
                    <a:pt x="1643" y="182"/>
                  </a:lnTo>
                  <a:lnTo>
                    <a:pt x="1643" y="183"/>
                  </a:lnTo>
                  <a:lnTo>
                    <a:pt x="1644" y="169"/>
                  </a:lnTo>
                  <a:lnTo>
                    <a:pt x="1644" y="164"/>
                  </a:lnTo>
                  <a:lnTo>
                    <a:pt x="1645" y="157"/>
                  </a:lnTo>
                  <a:lnTo>
                    <a:pt x="1645" y="158"/>
                  </a:lnTo>
                  <a:lnTo>
                    <a:pt x="1646" y="160"/>
                  </a:lnTo>
                  <a:lnTo>
                    <a:pt x="1646" y="163"/>
                  </a:lnTo>
                  <a:lnTo>
                    <a:pt x="1647" y="166"/>
                  </a:lnTo>
                  <a:lnTo>
                    <a:pt x="1647" y="169"/>
                  </a:lnTo>
                  <a:lnTo>
                    <a:pt x="1648" y="172"/>
                  </a:lnTo>
                  <a:lnTo>
                    <a:pt x="1648" y="174"/>
                  </a:lnTo>
                  <a:lnTo>
                    <a:pt x="1649" y="178"/>
                  </a:lnTo>
                  <a:lnTo>
                    <a:pt x="1649" y="180"/>
                  </a:lnTo>
                  <a:lnTo>
                    <a:pt x="1650" y="184"/>
                  </a:lnTo>
                  <a:lnTo>
                    <a:pt x="1650" y="184"/>
                  </a:lnTo>
                  <a:lnTo>
                    <a:pt x="1651" y="184"/>
                  </a:lnTo>
                  <a:lnTo>
                    <a:pt x="1651" y="184"/>
                  </a:lnTo>
                  <a:lnTo>
                    <a:pt x="1652" y="183"/>
                  </a:lnTo>
                  <a:lnTo>
                    <a:pt x="1652" y="184"/>
                  </a:lnTo>
                  <a:lnTo>
                    <a:pt x="1653" y="180"/>
                  </a:lnTo>
                  <a:lnTo>
                    <a:pt x="1653" y="184"/>
                  </a:lnTo>
                  <a:lnTo>
                    <a:pt x="1654" y="180"/>
                  </a:lnTo>
                  <a:lnTo>
                    <a:pt x="1654" y="186"/>
                  </a:lnTo>
                  <a:lnTo>
                    <a:pt x="1655" y="185"/>
                  </a:lnTo>
                  <a:lnTo>
                    <a:pt x="1655" y="187"/>
                  </a:lnTo>
                  <a:lnTo>
                    <a:pt x="1656" y="186"/>
                  </a:lnTo>
                  <a:lnTo>
                    <a:pt x="1656" y="185"/>
                  </a:lnTo>
                  <a:lnTo>
                    <a:pt x="1657" y="184"/>
                  </a:lnTo>
                  <a:lnTo>
                    <a:pt x="1657" y="184"/>
                  </a:lnTo>
                  <a:lnTo>
                    <a:pt x="1658" y="185"/>
                  </a:lnTo>
                  <a:lnTo>
                    <a:pt x="1658" y="181"/>
                  </a:lnTo>
                  <a:lnTo>
                    <a:pt x="1659" y="182"/>
                  </a:lnTo>
                  <a:lnTo>
                    <a:pt x="1659" y="177"/>
                  </a:lnTo>
                  <a:lnTo>
                    <a:pt x="1660" y="180"/>
                  </a:lnTo>
                  <a:lnTo>
                    <a:pt x="1660" y="178"/>
                  </a:lnTo>
                  <a:lnTo>
                    <a:pt x="1661" y="179"/>
                  </a:lnTo>
                  <a:lnTo>
                    <a:pt x="1661" y="180"/>
                  </a:lnTo>
                  <a:lnTo>
                    <a:pt x="1662" y="180"/>
                  </a:lnTo>
                  <a:lnTo>
                    <a:pt x="1662" y="180"/>
                  </a:lnTo>
                  <a:lnTo>
                    <a:pt x="1663" y="181"/>
                  </a:lnTo>
                  <a:lnTo>
                    <a:pt x="1663" y="181"/>
                  </a:lnTo>
                  <a:lnTo>
                    <a:pt x="1663" y="178"/>
                  </a:lnTo>
                  <a:lnTo>
                    <a:pt x="1664" y="178"/>
                  </a:lnTo>
                  <a:lnTo>
                    <a:pt x="1665" y="163"/>
                  </a:lnTo>
                  <a:lnTo>
                    <a:pt x="1665" y="163"/>
                  </a:lnTo>
                  <a:lnTo>
                    <a:pt x="1665" y="147"/>
                  </a:lnTo>
                  <a:lnTo>
                    <a:pt x="1666" y="149"/>
                  </a:lnTo>
                  <a:lnTo>
                    <a:pt x="1667" y="148"/>
                  </a:lnTo>
                  <a:lnTo>
                    <a:pt x="1667" y="154"/>
                  </a:lnTo>
                  <a:lnTo>
                    <a:pt x="1667" y="153"/>
                  </a:lnTo>
                  <a:lnTo>
                    <a:pt x="1668" y="157"/>
                  </a:lnTo>
                  <a:lnTo>
                    <a:pt x="1669" y="156"/>
                  </a:lnTo>
                  <a:lnTo>
                    <a:pt x="1669" y="156"/>
                  </a:lnTo>
                  <a:lnTo>
                    <a:pt x="1669" y="155"/>
                  </a:lnTo>
                  <a:lnTo>
                    <a:pt x="1670" y="157"/>
                  </a:lnTo>
                  <a:lnTo>
                    <a:pt x="1671" y="157"/>
                  </a:lnTo>
                  <a:lnTo>
                    <a:pt x="1671" y="159"/>
                  </a:lnTo>
                  <a:lnTo>
                    <a:pt x="1671" y="164"/>
                  </a:lnTo>
                  <a:lnTo>
                    <a:pt x="1672" y="167"/>
                  </a:lnTo>
                  <a:lnTo>
                    <a:pt x="1673" y="174"/>
                  </a:lnTo>
                  <a:lnTo>
                    <a:pt x="1673" y="178"/>
                  </a:lnTo>
                  <a:lnTo>
                    <a:pt x="1673" y="168"/>
                  </a:lnTo>
                  <a:lnTo>
                    <a:pt x="1674" y="173"/>
                  </a:lnTo>
                  <a:lnTo>
                    <a:pt x="1675" y="151"/>
                  </a:lnTo>
                  <a:lnTo>
                    <a:pt x="1675" y="152"/>
                  </a:lnTo>
                  <a:lnTo>
                    <a:pt x="1675" y="131"/>
                  </a:lnTo>
                  <a:lnTo>
                    <a:pt x="1676" y="126"/>
                  </a:lnTo>
                  <a:lnTo>
                    <a:pt x="1677" y="119"/>
                  </a:lnTo>
                  <a:lnTo>
                    <a:pt x="1677" y="115"/>
                  </a:lnTo>
                  <a:lnTo>
                    <a:pt x="1677" y="117"/>
                  </a:lnTo>
                  <a:lnTo>
                    <a:pt x="1678" y="115"/>
                  </a:lnTo>
                  <a:lnTo>
                    <a:pt x="1679" y="112"/>
                  </a:lnTo>
                  <a:lnTo>
                    <a:pt x="1679" y="112"/>
                  </a:lnTo>
                  <a:lnTo>
                    <a:pt x="1679" y="111"/>
                  </a:lnTo>
                  <a:lnTo>
                    <a:pt x="1680" y="110"/>
                  </a:lnTo>
                  <a:lnTo>
                    <a:pt x="1681" y="113"/>
                  </a:lnTo>
                  <a:lnTo>
                    <a:pt x="1681" y="111"/>
                  </a:lnTo>
                  <a:lnTo>
                    <a:pt x="1681" y="111"/>
                  </a:lnTo>
                  <a:lnTo>
                    <a:pt x="1682" y="111"/>
                  </a:lnTo>
                  <a:lnTo>
                    <a:pt x="1683" y="111"/>
                  </a:lnTo>
                  <a:lnTo>
                    <a:pt x="1683" y="114"/>
                  </a:lnTo>
                  <a:lnTo>
                    <a:pt x="1683" y="116"/>
                  </a:lnTo>
                  <a:lnTo>
                    <a:pt x="1684" y="118"/>
                  </a:lnTo>
                  <a:lnTo>
                    <a:pt x="1685" y="110"/>
                  </a:lnTo>
                  <a:lnTo>
                    <a:pt x="1685" y="115"/>
                  </a:lnTo>
                  <a:lnTo>
                    <a:pt x="1685" y="111"/>
                  </a:lnTo>
                  <a:lnTo>
                    <a:pt x="1686" y="115"/>
                  </a:lnTo>
                  <a:lnTo>
                    <a:pt x="1687" y="117"/>
                  </a:lnTo>
                  <a:lnTo>
                    <a:pt x="1687" y="116"/>
                  </a:lnTo>
                  <a:lnTo>
                    <a:pt x="1687" y="114"/>
                  </a:lnTo>
                  <a:lnTo>
                    <a:pt x="1688" y="115"/>
                  </a:lnTo>
                  <a:lnTo>
                    <a:pt x="1688" y="115"/>
                  </a:lnTo>
                  <a:lnTo>
                    <a:pt x="1689" y="115"/>
                  </a:lnTo>
                  <a:lnTo>
                    <a:pt x="1689" y="115"/>
                  </a:lnTo>
                  <a:lnTo>
                    <a:pt x="1690" y="114"/>
                  </a:lnTo>
                  <a:lnTo>
                    <a:pt x="1690" y="114"/>
                  </a:lnTo>
                  <a:lnTo>
                    <a:pt x="1691" y="113"/>
                  </a:lnTo>
                  <a:lnTo>
                    <a:pt x="1691" y="121"/>
                  </a:lnTo>
                  <a:lnTo>
                    <a:pt x="1692" y="116"/>
                  </a:lnTo>
                  <a:lnTo>
                    <a:pt x="1692" y="131"/>
                  </a:lnTo>
                  <a:lnTo>
                    <a:pt x="1693" y="123"/>
                  </a:lnTo>
                  <a:lnTo>
                    <a:pt x="1693" y="126"/>
                  </a:lnTo>
                  <a:lnTo>
                    <a:pt x="1694" y="123"/>
                  </a:lnTo>
                  <a:lnTo>
                    <a:pt x="1694" y="125"/>
                  </a:lnTo>
                  <a:lnTo>
                    <a:pt x="1695" y="124"/>
                  </a:lnTo>
                  <a:lnTo>
                    <a:pt x="1695" y="126"/>
                  </a:lnTo>
                  <a:lnTo>
                    <a:pt x="1696" y="125"/>
                  </a:lnTo>
                  <a:lnTo>
                    <a:pt x="1696" y="126"/>
                  </a:lnTo>
                  <a:lnTo>
                    <a:pt x="1697" y="126"/>
                  </a:lnTo>
                  <a:lnTo>
                    <a:pt x="1697" y="126"/>
                  </a:lnTo>
                  <a:lnTo>
                    <a:pt x="1698" y="127"/>
                  </a:lnTo>
                  <a:lnTo>
                    <a:pt x="1698" y="127"/>
                  </a:lnTo>
                  <a:lnTo>
                    <a:pt x="1699" y="125"/>
                  </a:lnTo>
                  <a:lnTo>
                    <a:pt x="1699" y="125"/>
                  </a:lnTo>
                  <a:lnTo>
                    <a:pt x="1700" y="124"/>
                  </a:lnTo>
                  <a:lnTo>
                    <a:pt x="1700" y="125"/>
                  </a:lnTo>
                  <a:lnTo>
                    <a:pt x="1701" y="129"/>
                  </a:lnTo>
                  <a:lnTo>
                    <a:pt x="1701" y="132"/>
                  </a:lnTo>
                  <a:lnTo>
                    <a:pt x="1702" y="135"/>
                  </a:lnTo>
                  <a:lnTo>
                    <a:pt x="1702" y="138"/>
                  </a:lnTo>
                  <a:lnTo>
                    <a:pt x="1703" y="134"/>
                  </a:lnTo>
                  <a:lnTo>
                    <a:pt x="1703" y="135"/>
                  </a:lnTo>
                  <a:lnTo>
                    <a:pt x="1704" y="130"/>
                  </a:lnTo>
                  <a:lnTo>
                    <a:pt x="1704" y="129"/>
                  </a:lnTo>
                  <a:lnTo>
                    <a:pt x="1705" y="125"/>
                  </a:lnTo>
                  <a:lnTo>
                    <a:pt x="1705" y="123"/>
                  </a:lnTo>
                  <a:lnTo>
                    <a:pt x="1706" y="121"/>
                  </a:lnTo>
                  <a:lnTo>
                    <a:pt x="1706" y="117"/>
                  </a:lnTo>
                  <a:lnTo>
                    <a:pt x="1707" y="118"/>
                  </a:lnTo>
                  <a:lnTo>
                    <a:pt x="1707" y="118"/>
                  </a:lnTo>
                  <a:lnTo>
                    <a:pt x="1708" y="120"/>
                  </a:lnTo>
                  <a:lnTo>
                    <a:pt x="1708" y="120"/>
                  </a:lnTo>
                  <a:lnTo>
                    <a:pt x="1709" y="125"/>
                  </a:lnTo>
                  <a:lnTo>
                    <a:pt x="1709" y="123"/>
                  </a:lnTo>
                  <a:lnTo>
                    <a:pt x="1710" y="128"/>
                  </a:lnTo>
                  <a:lnTo>
                    <a:pt x="1710" y="129"/>
                  </a:lnTo>
                  <a:lnTo>
                    <a:pt x="1711" y="129"/>
                  </a:lnTo>
                  <a:lnTo>
                    <a:pt x="1711" y="131"/>
                  </a:lnTo>
                  <a:lnTo>
                    <a:pt x="1712" y="129"/>
                  </a:lnTo>
                  <a:lnTo>
                    <a:pt x="1712" y="129"/>
                  </a:lnTo>
                  <a:lnTo>
                    <a:pt x="1713" y="127"/>
                  </a:lnTo>
                  <a:lnTo>
                    <a:pt x="1713" y="117"/>
                  </a:lnTo>
                  <a:lnTo>
                    <a:pt x="1714" y="111"/>
                  </a:lnTo>
                  <a:lnTo>
                    <a:pt x="1714" y="94"/>
                  </a:lnTo>
                  <a:lnTo>
                    <a:pt x="1715" y="85"/>
                  </a:lnTo>
                  <a:lnTo>
                    <a:pt x="1715" y="94"/>
                  </a:lnTo>
                  <a:lnTo>
                    <a:pt x="1716" y="111"/>
                  </a:lnTo>
                  <a:lnTo>
                    <a:pt x="1716" y="105"/>
                  </a:lnTo>
                  <a:lnTo>
                    <a:pt x="1717" y="120"/>
                  </a:lnTo>
                  <a:lnTo>
                    <a:pt x="1717" y="128"/>
                  </a:lnTo>
                  <a:lnTo>
                    <a:pt x="1718" y="125"/>
                  </a:lnTo>
                  <a:lnTo>
                    <a:pt x="1718" y="135"/>
                  </a:lnTo>
                  <a:lnTo>
                    <a:pt x="1719" y="128"/>
                  </a:lnTo>
                  <a:lnTo>
                    <a:pt x="1719" y="128"/>
                  </a:lnTo>
                  <a:lnTo>
                    <a:pt x="1720" y="126"/>
                  </a:lnTo>
                  <a:lnTo>
                    <a:pt x="1720" y="123"/>
                  </a:lnTo>
                  <a:lnTo>
                    <a:pt x="1721" y="127"/>
                  </a:lnTo>
                  <a:lnTo>
                    <a:pt x="1721" y="130"/>
                  </a:lnTo>
                  <a:lnTo>
                    <a:pt x="1722" y="136"/>
                  </a:lnTo>
                  <a:lnTo>
                    <a:pt x="1722" y="143"/>
                  </a:lnTo>
                  <a:lnTo>
                    <a:pt x="1723" y="149"/>
                  </a:lnTo>
                  <a:lnTo>
                    <a:pt x="1723" y="151"/>
                  </a:lnTo>
                  <a:lnTo>
                    <a:pt x="1724" y="158"/>
                  </a:lnTo>
                  <a:lnTo>
                    <a:pt x="1724" y="152"/>
                  </a:lnTo>
                  <a:lnTo>
                    <a:pt x="1725" y="157"/>
                  </a:lnTo>
                  <a:lnTo>
                    <a:pt x="1725" y="148"/>
                  </a:lnTo>
                  <a:lnTo>
                    <a:pt x="1725" y="149"/>
                  </a:lnTo>
                  <a:lnTo>
                    <a:pt x="1726" y="147"/>
                  </a:lnTo>
                  <a:lnTo>
                    <a:pt x="1727" y="145"/>
                  </a:lnTo>
                  <a:lnTo>
                    <a:pt x="1727" y="147"/>
                  </a:lnTo>
                  <a:lnTo>
                    <a:pt x="1727" y="144"/>
                  </a:lnTo>
                  <a:lnTo>
                    <a:pt x="1728" y="144"/>
                  </a:lnTo>
                  <a:lnTo>
                    <a:pt x="1729" y="146"/>
                  </a:lnTo>
                  <a:lnTo>
                    <a:pt x="1729" y="146"/>
                  </a:lnTo>
                  <a:lnTo>
                    <a:pt x="1729" y="145"/>
                  </a:lnTo>
                  <a:lnTo>
                    <a:pt x="1730" y="145"/>
                  </a:lnTo>
                  <a:lnTo>
                    <a:pt x="1731" y="141"/>
                  </a:lnTo>
                  <a:lnTo>
                    <a:pt x="1731" y="141"/>
                  </a:lnTo>
                  <a:lnTo>
                    <a:pt x="1731" y="145"/>
                  </a:lnTo>
                  <a:lnTo>
                    <a:pt x="1732" y="147"/>
                  </a:lnTo>
                  <a:lnTo>
                    <a:pt x="1733" y="145"/>
                  </a:lnTo>
                  <a:lnTo>
                    <a:pt x="1733" y="149"/>
                  </a:lnTo>
                  <a:lnTo>
                    <a:pt x="1733" y="137"/>
                  </a:lnTo>
                  <a:lnTo>
                    <a:pt x="1734" y="136"/>
                  </a:lnTo>
                  <a:lnTo>
                    <a:pt x="1735" y="128"/>
                  </a:lnTo>
                  <a:lnTo>
                    <a:pt x="1735" y="121"/>
                  </a:lnTo>
                  <a:lnTo>
                    <a:pt x="1735" y="120"/>
                  </a:lnTo>
                  <a:lnTo>
                    <a:pt x="1736" y="111"/>
                  </a:lnTo>
                  <a:lnTo>
                    <a:pt x="1737" y="112"/>
                  </a:lnTo>
                  <a:lnTo>
                    <a:pt x="1737" y="109"/>
                  </a:lnTo>
                  <a:lnTo>
                    <a:pt x="1737" y="110"/>
                  </a:lnTo>
                  <a:lnTo>
                    <a:pt x="1738" y="116"/>
                  </a:lnTo>
                  <a:lnTo>
                    <a:pt x="1739" y="117"/>
                  </a:lnTo>
                  <a:lnTo>
                    <a:pt x="1739" y="120"/>
                  </a:lnTo>
                  <a:lnTo>
                    <a:pt x="1739" y="121"/>
                  </a:lnTo>
                  <a:lnTo>
                    <a:pt x="1740" y="121"/>
                  </a:lnTo>
                  <a:lnTo>
                    <a:pt x="1741" y="115"/>
                  </a:lnTo>
                  <a:lnTo>
                    <a:pt x="1741" y="117"/>
                  </a:lnTo>
                  <a:lnTo>
                    <a:pt x="1741" y="106"/>
                  </a:lnTo>
                  <a:lnTo>
                    <a:pt x="1742" y="107"/>
                  </a:lnTo>
                  <a:lnTo>
                    <a:pt x="1743" y="108"/>
                  </a:lnTo>
                  <a:lnTo>
                    <a:pt x="1743" y="106"/>
                  </a:lnTo>
                  <a:lnTo>
                    <a:pt x="1743" y="108"/>
                  </a:lnTo>
                  <a:lnTo>
                    <a:pt x="1744" y="107"/>
                  </a:lnTo>
                  <a:lnTo>
                    <a:pt x="1745" y="98"/>
                  </a:lnTo>
                  <a:lnTo>
                    <a:pt x="1745" y="91"/>
                  </a:lnTo>
                  <a:lnTo>
                    <a:pt x="1745" y="92"/>
                  </a:lnTo>
                  <a:lnTo>
                    <a:pt x="1746" y="83"/>
                  </a:lnTo>
                  <a:lnTo>
                    <a:pt x="1747" y="78"/>
                  </a:lnTo>
                  <a:lnTo>
                    <a:pt x="1747" y="77"/>
                  </a:lnTo>
                  <a:lnTo>
                    <a:pt x="1747" y="69"/>
                  </a:lnTo>
                  <a:lnTo>
                    <a:pt x="1748" y="69"/>
                  </a:lnTo>
                  <a:lnTo>
                    <a:pt x="1749" y="66"/>
                  </a:lnTo>
                  <a:lnTo>
                    <a:pt x="1749" y="65"/>
                  </a:lnTo>
                  <a:lnTo>
                    <a:pt x="1749" y="66"/>
                  </a:lnTo>
                  <a:lnTo>
                    <a:pt x="1750" y="67"/>
                  </a:lnTo>
                  <a:lnTo>
                    <a:pt x="1750" y="71"/>
                  </a:lnTo>
                  <a:lnTo>
                    <a:pt x="1751" y="72"/>
                  </a:lnTo>
                  <a:lnTo>
                    <a:pt x="1751" y="75"/>
                  </a:lnTo>
                  <a:lnTo>
                    <a:pt x="1752" y="74"/>
                  </a:lnTo>
                  <a:lnTo>
                    <a:pt x="1752" y="71"/>
                  </a:lnTo>
                  <a:lnTo>
                    <a:pt x="1753" y="71"/>
                  </a:lnTo>
                  <a:lnTo>
                    <a:pt x="1753" y="60"/>
                  </a:lnTo>
                  <a:lnTo>
                    <a:pt x="1754" y="60"/>
                  </a:lnTo>
                  <a:lnTo>
                    <a:pt x="1754" y="51"/>
                  </a:lnTo>
                  <a:lnTo>
                    <a:pt x="1755" y="51"/>
                  </a:lnTo>
                  <a:lnTo>
                    <a:pt x="1756" y="54"/>
                  </a:lnTo>
                  <a:lnTo>
                    <a:pt x="1756" y="55"/>
                  </a:lnTo>
                  <a:lnTo>
                    <a:pt x="1756" y="55"/>
                  </a:lnTo>
                  <a:lnTo>
                    <a:pt x="1757" y="53"/>
                  </a:lnTo>
                  <a:lnTo>
                    <a:pt x="1758" y="53"/>
                  </a:lnTo>
                  <a:lnTo>
                    <a:pt x="1758" y="55"/>
                  </a:lnTo>
                  <a:lnTo>
                    <a:pt x="1758" y="57"/>
                  </a:lnTo>
                  <a:lnTo>
                    <a:pt x="1759" y="57"/>
                  </a:lnTo>
                  <a:lnTo>
                    <a:pt x="1760" y="60"/>
                  </a:lnTo>
                  <a:lnTo>
                    <a:pt x="1760" y="61"/>
                  </a:lnTo>
                  <a:lnTo>
                    <a:pt x="1760" y="59"/>
                  </a:lnTo>
                  <a:lnTo>
                    <a:pt x="1761" y="58"/>
                  </a:lnTo>
                  <a:lnTo>
                    <a:pt x="1762" y="58"/>
                  </a:lnTo>
                  <a:lnTo>
                    <a:pt x="1762" y="55"/>
                  </a:lnTo>
                  <a:lnTo>
                    <a:pt x="1762" y="64"/>
                  </a:lnTo>
                  <a:lnTo>
                    <a:pt x="1763" y="63"/>
                  </a:lnTo>
                  <a:lnTo>
                    <a:pt x="1764" y="66"/>
                  </a:lnTo>
                  <a:lnTo>
                    <a:pt x="1764" y="72"/>
                  </a:lnTo>
                  <a:lnTo>
                    <a:pt x="1764" y="66"/>
                  </a:lnTo>
                  <a:lnTo>
                    <a:pt x="1765" y="65"/>
                  </a:lnTo>
                  <a:lnTo>
                    <a:pt x="1766" y="66"/>
                  </a:lnTo>
                  <a:lnTo>
                    <a:pt x="1766" y="63"/>
                  </a:lnTo>
                  <a:lnTo>
                    <a:pt x="1766" y="66"/>
                  </a:lnTo>
                  <a:lnTo>
                    <a:pt x="1767" y="65"/>
                  </a:lnTo>
                  <a:lnTo>
                    <a:pt x="1768" y="69"/>
                  </a:lnTo>
                  <a:lnTo>
                    <a:pt x="1768" y="57"/>
                  </a:lnTo>
                  <a:lnTo>
                    <a:pt x="1768" y="58"/>
                  </a:lnTo>
                  <a:lnTo>
                    <a:pt x="1769" y="44"/>
                  </a:lnTo>
                  <a:lnTo>
                    <a:pt x="1770" y="51"/>
                  </a:lnTo>
                  <a:lnTo>
                    <a:pt x="1770" y="47"/>
                  </a:lnTo>
                  <a:lnTo>
                    <a:pt x="1770" y="59"/>
                  </a:lnTo>
                  <a:lnTo>
                    <a:pt x="1771" y="62"/>
                  </a:lnTo>
                  <a:lnTo>
                    <a:pt x="1772" y="71"/>
                  </a:lnTo>
                  <a:lnTo>
                    <a:pt x="1772" y="68"/>
                  </a:lnTo>
                  <a:lnTo>
                    <a:pt x="1772" y="70"/>
                  </a:lnTo>
                  <a:lnTo>
                    <a:pt x="1773" y="62"/>
                  </a:lnTo>
                  <a:lnTo>
                    <a:pt x="1774" y="62"/>
                  </a:lnTo>
                  <a:lnTo>
                    <a:pt x="1774" y="55"/>
                  </a:lnTo>
                  <a:lnTo>
                    <a:pt x="1774" y="56"/>
                  </a:lnTo>
                  <a:lnTo>
                    <a:pt x="1775" y="61"/>
                  </a:lnTo>
                  <a:lnTo>
                    <a:pt x="1775" y="64"/>
                  </a:lnTo>
                  <a:lnTo>
                    <a:pt x="1776" y="62"/>
                  </a:lnTo>
                  <a:lnTo>
                    <a:pt x="1776" y="60"/>
                  </a:lnTo>
                  <a:lnTo>
                    <a:pt x="1777" y="53"/>
                  </a:lnTo>
                  <a:lnTo>
                    <a:pt x="1777" y="51"/>
                  </a:lnTo>
                  <a:lnTo>
                    <a:pt x="1778" y="59"/>
                  </a:lnTo>
                  <a:lnTo>
                    <a:pt x="1778" y="58"/>
                  </a:lnTo>
                  <a:lnTo>
                    <a:pt x="1779" y="65"/>
                  </a:lnTo>
                  <a:lnTo>
                    <a:pt x="1779" y="64"/>
                  </a:lnTo>
                  <a:lnTo>
                    <a:pt x="1780" y="63"/>
                  </a:lnTo>
                  <a:lnTo>
                    <a:pt x="1780" y="62"/>
                  </a:lnTo>
                  <a:lnTo>
                    <a:pt x="1781" y="57"/>
                  </a:lnTo>
                  <a:lnTo>
                    <a:pt x="1781" y="55"/>
                  </a:lnTo>
                  <a:lnTo>
                    <a:pt x="1782" y="53"/>
                  </a:lnTo>
                  <a:lnTo>
                    <a:pt x="1782" y="50"/>
                  </a:lnTo>
                  <a:lnTo>
                    <a:pt x="1783" y="54"/>
                  </a:lnTo>
                  <a:lnTo>
                    <a:pt x="1783" y="54"/>
                  </a:lnTo>
                  <a:lnTo>
                    <a:pt x="1784" y="66"/>
                  </a:lnTo>
                  <a:lnTo>
                    <a:pt x="1784" y="66"/>
                  </a:lnTo>
                  <a:lnTo>
                    <a:pt x="1785" y="77"/>
                  </a:lnTo>
                  <a:lnTo>
                    <a:pt x="1785" y="79"/>
                  </a:lnTo>
                  <a:lnTo>
                    <a:pt x="1786" y="84"/>
                  </a:lnTo>
                  <a:lnTo>
                    <a:pt x="1786" y="85"/>
                  </a:lnTo>
                  <a:lnTo>
                    <a:pt x="1787" y="86"/>
                  </a:lnTo>
                  <a:lnTo>
                    <a:pt x="1787" y="86"/>
                  </a:lnTo>
                  <a:lnTo>
                    <a:pt x="1788" y="87"/>
                  </a:lnTo>
                  <a:lnTo>
                    <a:pt x="1788" y="89"/>
                  </a:lnTo>
                  <a:lnTo>
                    <a:pt x="1789" y="92"/>
                  </a:lnTo>
                  <a:lnTo>
                    <a:pt x="1789" y="92"/>
                  </a:lnTo>
                  <a:lnTo>
                    <a:pt x="1790" y="93"/>
                  </a:lnTo>
                  <a:lnTo>
                    <a:pt x="1790" y="93"/>
                  </a:lnTo>
                  <a:lnTo>
                    <a:pt x="1791" y="90"/>
                  </a:lnTo>
                  <a:lnTo>
                    <a:pt x="1791" y="91"/>
                  </a:lnTo>
                  <a:lnTo>
                    <a:pt x="1792" y="84"/>
                  </a:lnTo>
                  <a:lnTo>
                    <a:pt x="1792" y="85"/>
                  </a:lnTo>
                  <a:lnTo>
                    <a:pt x="1793" y="80"/>
                  </a:lnTo>
                  <a:lnTo>
                    <a:pt x="1793" y="81"/>
                  </a:lnTo>
                  <a:lnTo>
                    <a:pt x="1794" y="82"/>
                  </a:lnTo>
                  <a:lnTo>
                    <a:pt x="1794" y="81"/>
                  </a:lnTo>
                  <a:lnTo>
                    <a:pt x="1795" y="80"/>
                  </a:lnTo>
                  <a:lnTo>
                    <a:pt x="1795" y="81"/>
                  </a:lnTo>
                  <a:lnTo>
                    <a:pt x="1796" y="76"/>
                  </a:lnTo>
                  <a:lnTo>
                    <a:pt x="1796" y="85"/>
                  </a:lnTo>
                  <a:lnTo>
                    <a:pt x="1797" y="83"/>
                  </a:lnTo>
                  <a:lnTo>
                    <a:pt x="1797" y="90"/>
                  </a:lnTo>
                  <a:lnTo>
                    <a:pt x="1798" y="91"/>
                  </a:lnTo>
                  <a:lnTo>
                    <a:pt x="1798" y="92"/>
                  </a:lnTo>
                  <a:lnTo>
                    <a:pt x="1799" y="93"/>
                  </a:lnTo>
                  <a:lnTo>
                    <a:pt x="1799" y="93"/>
                  </a:lnTo>
                  <a:lnTo>
                    <a:pt x="1800" y="95"/>
                  </a:lnTo>
                  <a:lnTo>
                    <a:pt x="1800" y="91"/>
                  </a:lnTo>
                  <a:lnTo>
                    <a:pt x="1801" y="94"/>
                  </a:lnTo>
                  <a:lnTo>
                    <a:pt x="1801" y="87"/>
                  </a:lnTo>
                  <a:lnTo>
                    <a:pt x="1802" y="90"/>
                  </a:lnTo>
                  <a:lnTo>
                    <a:pt x="1802" y="87"/>
                  </a:lnTo>
                  <a:lnTo>
                    <a:pt x="1803" y="89"/>
                  </a:lnTo>
                  <a:lnTo>
                    <a:pt x="1803" y="89"/>
                  </a:lnTo>
                  <a:lnTo>
                    <a:pt x="1804" y="90"/>
                  </a:lnTo>
                  <a:lnTo>
                    <a:pt x="1804" y="91"/>
                  </a:lnTo>
                  <a:lnTo>
                    <a:pt x="1805" y="91"/>
                  </a:lnTo>
                  <a:lnTo>
                    <a:pt x="1805" y="93"/>
                  </a:lnTo>
                  <a:lnTo>
                    <a:pt x="1806" y="93"/>
                  </a:lnTo>
                  <a:lnTo>
                    <a:pt x="1806" y="94"/>
                  </a:lnTo>
                  <a:lnTo>
                    <a:pt x="1807" y="94"/>
                  </a:lnTo>
                  <a:lnTo>
                    <a:pt x="1807" y="94"/>
                  </a:lnTo>
                  <a:lnTo>
                    <a:pt x="1808" y="94"/>
                  </a:lnTo>
                  <a:lnTo>
                    <a:pt x="1808" y="92"/>
                  </a:lnTo>
                  <a:lnTo>
                    <a:pt x="1809" y="91"/>
                  </a:lnTo>
                  <a:lnTo>
                    <a:pt x="1809" y="95"/>
                  </a:lnTo>
                  <a:lnTo>
                    <a:pt x="1810" y="95"/>
                  </a:lnTo>
                  <a:lnTo>
                    <a:pt x="1810" y="92"/>
                  </a:lnTo>
                  <a:lnTo>
                    <a:pt x="1811" y="92"/>
                  </a:lnTo>
                  <a:lnTo>
                    <a:pt x="1811" y="89"/>
                  </a:lnTo>
                  <a:lnTo>
                    <a:pt x="1812" y="89"/>
                  </a:lnTo>
                  <a:lnTo>
                    <a:pt x="1812" y="88"/>
                  </a:lnTo>
                  <a:lnTo>
                    <a:pt x="1812" y="87"/>
                  </a:lnTo>
                  <a:lnTo>
                    <a:pt x="1813" y="91"/>
                  </a:lnTo>
                  <a:lnTo>
                    <a:pt x="1814" y="89"/>
                  </a:lnTo>
                  <a:lnTo>
                    <a:pt x="1814" y="93"/>
                  </a:lnTo>
                  <a:lnTo>
                    <a:pt x="1814" y="95"/>
                  </a:lnTo>
                  <a:lnTo>
                    <a:pt x="1815" y="95"/>
                  </a:lnTo>
                  <a:lnTo>
                    <a:pt x="1816" y="103"/>
                  </a:lnTo>
                  <a:lnTo>
                    <a:pt x="1816" y="105"/>
                  </a:lnTo>
                  <a:lnTo>
                    <a:pt x="1816" y="118"/>
                  </a:lnTo>
                  <a:lnTo>
                    <a:pt x="1817" y="119"/>
                  </a:lnTo>
                  <a:lnTo>
                    <a:pt x="1818" y="126"/>
                  </a:lnTo>
                  <a:lnTo>
                    <a:pt x="1818" y="122"/>
                  </a:lnTo>
                  <a:lnTo>
                    <a:pt x="1818" y="121"/>
                  </a:lnTo>
                  <a:lnTo>
                    <a:pt x="1819" y="117"/>
                  </a:lnTo>
                  <a:lnTo>
                    <a:pt x="1820" y="116"/>
                  </a:lnTo>
                  <a:lnTo>
                    <a:pt x="1820" y="113"/>
                  </a:lnTo>
                  <a:lnTo>
                    <a:pt x="1820" y="108"/>
                  </a:lnTo>
                  <a:lnTo>
                    <a:pt x="1821" y="105"/>
                  </a:lnTo>
                  <a:lnTo>
                    <a:pt x="1822" y="102"/>
                  </a:lnTo>
                  <a:lnTo>
                    <a:pt x="1822" y="102"/>
                  </a:lnTo>
                  <a:lnTo>
                    <a:pt x="1822" y="98"/>
                  </a:lnTo>
                  <a:lnTo>
                    <a:pt x="1823" y="104"/>
                  </a:lnTo>
                  <a:lnTo>
                    <a:pt x="1824" y="105"/>
                  </a:lnTo>
                  <a:lnTo>
                    <a:pt x="1824" y="113"/>
                  </a:lnTo>
                  <a:lnTo>
                    <a:pt x="1824" y="112"/>
                  </a:lnTo>
                  <a:lnTo>
                    <a:pt x="1825" y="114"/>
                  </a:lnTo>
                  <a:lnTo>
                    <a:pt x="1826" y="111"/>
                  </a:lnTo>
                  <a:lnTo>
                    <a:pt x="1826" y="113"/>
                  </a:lnTo>
                  <a:lnTo>
                    <a:pt x="1826" y="108"/>
                  </a:lnTo>
                  <a:lnTo>
                    <a:pt x="1827" y="111"/>
                  </a:lnTo>
                  <a:lnTo>
                    <a:pt x="1828" y="112"/>
                  </a:lnTo>
                  <a:lnTo>
                    <a:pt x="1828" y="112"/>
                  </a:lnTo>
                  <a:lnTo>
                    <a:pt x="1828" y="119"/>
                  </a:lnTo>
                  <a:lnTo>
                    <a:pt x="1829" y="115"/>
                  </a:lnTo>
                  <a:lnTo>
                    <a:pt x="1830" y="117"/>
                  </a:lnTo>
                  <a:lnTo>
                    <a:pt x="1830" y="114"/>
                  </a:lnTo>
                  <a:lnTo>
                    <a:pt x="1830" y="123"/>
                  </a:lnTo>
                  <a:lnTo>
                    <a:pt x="1831" y="121"/>
                  </a:lnTo>
                  <a:lnTo>
                    <a:pt x="1832" y="135"/>
                  </a:lnTo>
                  <a:lnTo>
                    <a:pt x="1832" y="130"/>
                  </a:lnTo>
                  <a:lnTo>
                    <a:pt x="1832" y="132"/>
                  </a:lnTo>
                  <a:lnTo>
                    <a:pt x="1833" y="131"/>
                  </a:lnTo>
                  <a:lnTo>
                    <a:pt x="1834" y="129"/>
                  </a:lnTo>
                  <a:lnTo>
                    <a:pt x="1834" y="129"/>
                  </a:lnTo>
                  <a:lnTo>
                    <a:pt x="1834" y="125"/>
                  </a:lnTo>
                  <a:lnTo>
                    <a:pt x="1835" y="119"/>
                  </a:lnTo>
                  <a:lnTo>
                    <a:pt x="1836" y="117"/>
                  </a:lnTo>
                  <a:lnTo>
                    <a:pt x="1836" y="117"/>
                  </a:lnTo>
                  <a:lnTo>
                    <a:pt x="1836" y="116"/>
                  </a:lnTo>
                  <a:lnTo>
                    <a:pt x="1837" y="122"/>
                  </a:lnTo>
                  <a:lnTo>
                    <a:pt x="1837" y="115"/>
                  </a:lnTo>
                  <a:lnTo>
                    <a:pt x="1838" y="120"/>
                  </a:lnTo>
                  <a:lnTo>
                    <a:pt x="1838" y="119"/>
                  </a:lnTo>
                  <a:lnTo>
                    <a:pt x="1839" y="121"/>
                  </a:lnTo>
                  <a:lnTo>
                    <a:pt x="1839" y="122"/>
                  </a:lnTo>
                  <a:lnTo>
                    <a:pt x="1840" y="117"/>
                  </a:lnTo>
                  <a:lnTo>
                    <a:pt x="1840" y="117"/>
                  </a:lnTo>
                  <a:lnTo>
                    <a:pt x="1841" y="117"/>
                  </a:lnTo>
                  <a:lnTo>
                    <a:pt x="1841" y="116"/>
                  </a:lnTo>
                  <a:lnTo>
                    <a:pt x="1842" y="125"/>
                  </a:lnTo>
                  <a:lnTo>
                    <a:pt x="1842" y="123"/>
                  </a:lnTo>
                  <a:lnTo>
                    <a:pt x="1843" y="131"/>
                  </a:lnTo>
                  <a:lnTo>
                    <a:pt x="1843" y="131"/>
                  </a:lnTo>
                  <a:lnTo>
                    <a:pt x="1844" y="131"/>
                  </a:lnTo>
                  <a:lnTo>
                    <a:pt x="1844" y="132"/>
                  </a:lnTo>
                  <a:lnTo>
                    <a:pt x="1845" y="132"/>
                  </a:lnTo>
                  <a:lnTo>
                    <a:pt x="1845" y="121"/>
                  </a:lnTo>
                  <a:lnTo>
                    <a:pt x="1846" y="124"/>
                  </a:lnTo>
                  <a:lnTo>
                    <a:pt x="1846" y="131"/>
                  </a:lnTo>
                  <a:lnTo>
                    <a:pt x="1847" y="129"/>
                  </a:lnTo>
                  <a:lnTo>
                    <a:pt x="1847" y="132"/>
                  </a:lnTo>
                  <a:lnTo>
                    <a:pt x="1848" y="149"/>
                  </a:lnTo>
                  <a:lnTo>
                    <a:pt x="1848" y="131"/>
                  </a:lnTo>
                  <a:lnTo>
                    <a:pt x="1849" y="135"/>
                  </a:lnTo>
                  <a:lnTo>
                    <a:pt x="1849" y="109"/>
                  </a:lnTo>
                  <a:lnTo>
                    <a:pt x="1850" y="110"/>
                  </a:lnTo>
                  <a:lnTo>
                    <a:pt x="1850" y="105"/>
                  </a:lnTo>
                  <a:lnTo>
                    <a:pt x="1851" y="107"/>
                  </a:lnTo>
                  <a:lnTo>
                    <a:pt x="1851" y="109"/>
                  </a:lnTo>
                  <a:lnTo>
                    <a:pt x="1852" y="110"/>
                  </a:lnTo>
                  <a:lnTo>
                    <a:pt x="1852" y="115"/>
                  </a:lnTo>
                  <a:lnTo>
                    <a:pt x="1853" y="115"/>
                  </a:lnTo>
                  <a:lnTo>
                    <a:pt x="1853" y="117"/>
                  </a:lnTo>
                  <a:lnTo>
                    <a:pt x="1854" y="115"/>
                  </a:lnTo>
                  <a:lnTo>
                    <a:pt x="1854" y="111"/>
                  </a:lnTo>
                  <a:lnTo>
                    <a:pt x="1855" y="108"/>
                  </a:lnTo>
                  <a:lnTo>
                    <a:pt x="1855" y="101"/>
                  </a:lnTo>
                  <a:lnTo>
                    <a:pt x="1856" y="94"/>
                  </a:lnTo>
                  <a:lnTo>
                    <a:pt x="1856" y="90"/>
                  </a:lnTo>
                  <a:lnTo>
                    <a:pt x="1857" y="85"/>
                  </a:lnTo>
                  <a:lnTo>
                    <a:pt x="1857" y="87"/>
                  </a:lnTo>
                  <a:lnTo>
                    <a:pt x="1858" y="89"/>
                  </a:lnTo>
                  <a:lnTo>
                    <a:pt x="1858" y="90"/>
                  </a:lnTo>
                  <a:lnTo>
                    <a:pt x="1859" y="94"/>
                  </a:lnTo>
                  <a:lnTo>
                    <a:pt x="1859" y="93"/>
                  </a:lnTo>
                  <a:lnTo>
                    <a:pt x="1860" y="92"/>
                  </a:lnTo>
                  <a:lnTo>
                    <a:pt x="1860" y="91"/>
                  </a:lnTo>
                  <a:lnTo>
                    <a:pt x="1861" y="82"/>
                  </a:lnTo>
                  <a:lnTo>
                    <a:pt x="1861" y="82"/>
                  </a:lnTo>
                  <a:lnTo>
                    <a:pt x="1862" y="77"/>
                  </a:lnTo>
                  <a:lnTo>
                    <a:pt x="1862" y="76"/>
                  </a:lnTo>
                  <a:lnTo>
                    <a:pt x="1863" y="81"/>
                  </a:lnTo>
                  <a:lnTo>
                    <a:pt x="1863" y="81"/>
                  </a:lnTo>
                  <a:lnTo>
                    <a:pt x="1864" y="95"/>
                  </a:lnTo>
                  <a:lnTo>
                    <a:pt x="1864" y="90"/>
                  </a:lnTo>
                  <a:lnTo>
                    <a:pt x="1865" y="115"/>
                  </a:lnTo>
                  <a:lnTo>
                    <a:pt x="1865" y="117"/>
                  </a:lnTo>
                  <a:lnTo>
                    <a:pt x="1866" y="131"/>
                  </a:lnTo>
                  <a:lnTo>
                    <a:pt x="1866" y="134"/>
                  </a:lnTo>
                  <a:lnTo>
                    <a:pt x="1867" y="127"/>
                  </a:lnTo>
                  <a:lnTo>
                    <a:pt x="1867" y="137"/>
                  </a:lnTo>
                  <a:lnTo>
                    <a:pt x="1868" y="125"/>
                  </a:lnTo>
                  <a:lnTo>
                    <a:pt x="1868" y="120"/>
                  </a:lnTo>
                  <a:lnTo>
                    <a:pt x="1869" y="106"/>
                  </a:lnTo>
                  <a:lnTo>
                    <a:pt x="1869" y="109"/>
                  </a:lnTo>
                  <a:lnTo>
                    <a:pt x="1870" y="105"/>
                  </a:lnTo>
                  <a:lnTo>
                    <a:pt x="1870" y="107"/>
                  </a:lnTo>
                  <a:lnTo>
                    <a:pt x="1871" y="113"/>
                  </a:lnTo>
                  <a:lnTo>
                    <a:pt x="1871" y="118"/>
                  </a:lnTo>
                  <a:lnTo>
                    <a:pt x="1872" y="121"/>
                  </a:lnTo>
                  <a:lnTo>
                    <a:pt x="1872" y="122"/>
                  </a:lnTo>
                  <a:lnTo>
                    <a:pt x="1873" y="123"/>
                  </a:lnTo>
                  <a:lnTo>
                    <a:pt x="1873" y="131"/>
                  </a:lnTo>
                  <a:lnTo>
                    <a:pt x="1874" y="131"/>
                  </a:lnTo>
                  <a:lnTo>
                    <a:pt x="1874" y="139"/>
                  </a:lnTo>
                  <a:lnTo>
                    <a:pt x="1874" y="138"/>
                  </a:lnTo>
                  <a:lnTo>
                    <a:pt x="1875" y="139"/>
                  </a:lnTo>
                  <a:lnTo>
                    <a:pt x="1876" y="138"/>
                  </a:lnTo>
                  <a:lnTo>
                    <a:pt x="1876" y="141"/>
                  </a:lnTo>
                  <a:lnTo>
                    <a:pt x="1876" y="141"/>
                  </a:lnTo>
                  <a:lnTo>
                    <a:pt x="1877" y="147"/>
                  </a:lnTo>
                  <a:lnTo>
                    <a:pt x="1878" y="148"/>
                  </a:lnTo>
                  <a:lnTo>
                    <a:pt x="1878" y="150"/>
                  </a:lnTo>
                  <a:lnTo>
                    <a:pt x="1878" y="152"/>
                  </a:lnTo>
                  <a:lnTo>
                    <a:pt x="1879" y="148"/>
                  </a:lnTo>
                  <a:lnTo>
                    <a:pt x="1880" y="152"/>
                  </a:lnTo>
                  <a:lnTo>
                    <a:pt x="1880" y="148"/>
                  </a:lnTo>
                  <a:lnTo>
                    <a:pt x="1880" y="150"/>
                  </a:lnTo>
                  <a:lnTo>
                    <a:pt x="1881" y="149"/>
                  </a:lnTo>
                  <a:lnTo>
                    <a:pt x="1882" y="149"/>
                  </a:lnTo>
                  <a:lnTo>
                    <a:pt x="1882" y="151"/>
                  </a:lnTo>
                  <a:lnTo>
                    <a:pt x="1882" y="153"/>
                  </a:lnTo>
                  <a:lnTo>
                    <a:pt x="1883" y="155"/>
                  </a:lnTo>
                  <a:lnTo>
                    <a:pt x="1884" y="157"/>
                  </a:lnTo>
                  <a:lnTo>
                    <a:pt x="1884" y="156"/>
                  </a:lnTo>
                  <a:lnTo>
                    <a:pt x="1884" y="154"/>
                  </a:lnTo>
                  <a:lnTo>
                    <a:pt x="1885" y="152"/>
                  </a:lnTo>
                  <a:lnTo>
                    <a:pt x="1886" y="147"/>
                  </a:lnTo>
                  <a:lnTo>
                    <a:pt x="1886" y="143"/>
                  </a:lnTo>
                  <a:lnTo>
                    <a:pt x="1886" y="139"/>
                  </a:lnTo>
                  <a:lnTo>
                    <a:pt x="1887" y="141"/>
                  </a:lnTo>
                  <a:lnTo>
                    <a:pt x="1888" y="137"/>
                  </a:lnTo>
                  <a:lnTo>
                    <a:pt x="1888" y="140"/>
                  </a:lnTo>
                  <a:lnTo>
                    <a:pt x="1888" y="136"/>
                  </a:lnTo>
                  <a:lnTo>
                    <a:pt x="1889" y="137"/>
                  </a:lnTo>
                  <a:lnTo>
                    <a:pt x="1890" y="137"/>
                  </a:lnTo>
                  <a:lnTo>
                    <a:pt x="1890" y="135"/>
                  </a:lnTo>
                  <a:lnTo>
                    <a:pt x="1890" y="143"/>
                  </a:lnTo>
                  <a:lnTo>
                    <a:pt x="1891" y="142"/>
                  </a:lnTo>
                  <a:lnTo>
                    <a:pt x="1892" y="152"/>
                  </a:lnTo>
                  <a:lnTo>
                    <a:pt x="1892" y="152"/>
                  </a:lnTo>
                  <a:lnTo>
                    <a:pt x="1892" y="157"/>
                  </a:lnTo>
                  <a:lnTo>
                    <a:pt x="1893" y="157"/>
                  </a:lnTo>
                  <a:lnTo>
                    <a:pt x="1894" y="158"/>
                  </a:lnTo>
                  <a:lnTo>
                    <a:pt x="1894" y="160"/>
                  </a:lnTo>
                  <a:lnTo>
                    <a:pt x="1894" y="163"/>
                  </a:lnTo>
                  <a:lnTo>
                    <a:pt x="1895" y="166"/>
                  </a:lnTo>
                  <a:lnTo>
                    <a:pt x="1896" y="169"/>
                  </a:lnTo>
                  <a:lnTo>
                    <a:pt x="1896" y="172"/>
                  </a:lnTo>
                  <a:lnTo>
                    <a:pt x="1896" y="174"/>
                  </a:lnTo>
                  <a:lnTo>
                    <a:pt x="1897" y="178"/>
                  </a:lnTo>
                  <a:lnTo>
                    <a:pt x="1898" y="180"/>
                  </a:lnTo>
                  <a:lnTo>
                    <a:pt x="1898" y="184"/>
                  </a:lnTo>
                  <a:lnTo>
                    <a:pt x="1898" y="184"/>
                  </a:lnTo>
                  <a:lnTo>
                    <a:pt x="1899" y="184"/>
                  </a:lnTo>
                  <a:lnTo>
                    <a:pt x="1899" y="184"/>
                  </a:lnTo>
                  <a:lnTo>
                    <a:pt x="1900" y="183"/>
                  </a:lnTo>
                  <a:lnTo>
                    <a:pt x="1900" y="184"/>
                  </a:lnTo>
                  <a:lnTo>
                    <a:pt x="1901" y="180"/>
                  </a:lnTo>
                  <a:lnTo>
                    <a:pt x="1901" y="184"/>
                  </a:lnTo>
                  <a:lnTo>
                    <a:pt x="1902" y="180"/>
                  </a:lnTo>
                  <a:lnTo>
                    <a:pt x="1902" y="186"/>
                  </a:lnTo>
                  <a:lnTo>
                    <a:pt x="1903" y="185"/>
                  </a:lnTo>
                  <a:lnTo>
                    <a:pt x="1903" y="187"/>
                  </a:lnTo>
                  <a:lnTo>
                    <a:pt x="1904" y="186"/>
                  </a:lnTo>
                  <a:lnTo>
                    <a:pt x="1904" y="185"/>
                  </a:lnTo>
                  <a:lnTo>
                    <a:pt x="1905" y="184"/>
                  </a:lnTo>
                  <a:lnTo>
                    <a:pt x="1905" y="184"/>
                  </a:lnTo>
                  <a:lnTo>
                    <a:pt x="1906" y="185"/>
                  </a:lnTo>
                  <a:lnTo>
                    <a:pt x="1906" y="181"/>
                  </a:lnTo>
                  <a:lnTo>
                    <a:pt x="1907" y="182"/>
                  </a:lnTo>
                  <a:lnTo>
                    <a:pt x="1907" y="177"/>
                  </a:lnTo>
                  <a:lnTo>
                    <a:pt x="1908" y="180"/>
                  </a:lnTo>
                  <a:lnTo>
                    <a:pt x="1908" y="178"/>
                  </a:lnTo>
                  <a:lnTo>
                    <a:pt x="1909" y="179"/>
                  </a:lnTo>
                  <a:lnTo>
                    <a:pt x="1909" y="180"/>
                  </a:lnTo>
                  <a:lnTo>
                    <a:pt x="1910" y="180"/>
                  </a:lnTo>
                  <a:lnTo>
                    <a:pt x="1910" y="180"/>
                  </a:lnTo>
                  <a:lnTo>
                    <a:pt x="1911" y="181"/>
                  </a:lnTo>
                  <a:lnTo>
                    <a:pt x="1911" y="181"/>
                  </a:lnTo>
                  <a:lnTo>
                    <a:pt x="1912" y="178"/>
                  </a:lnTo>
                  <a:lnTo>
                    <a:pt x="1912" y="178"/>
                  </a:lnTo>
                  <a:lnTo>
                    <a:pt x="1913" y="163"/>
                  </a:lnTo>
                  <a:lnTo>
                    <a:pt x="1913" y="163"/>
                  </a:lnTo>
                  <a:lnTo>
                    <a:pt x="1914" y="137"/>
                  </a:lnTo>
                  <a:lnTo>
                    <a:pt x="1914" y="137"/>
                  </a:lnTo>
                  <a:lnTo>
                    <a:pt x="1915" y="120"/>
                  </a:lnTo>
                  <a:lnTo>
                    <a:pt x="1915" y="119"/>
                  </a:lnTo>
                  <a:lnTo>
                    <a:pt x="1916" y="114"/>
                  </a:lnTo>
                  <a:lnTo>
                    <a:pt x="1916" y="119"/>
                  </a:lnTo>
                  <a:lnTo>
                    <a:pt x="1917" y="119"/>
                  </a:lnTo>
                  <a:lnTo>
                    <a:pt x="1917" y="125"/>
                  </a:lnTo>
                  <a:lnTo>
                    <a:pt x="1918" y="131"/>
                  </a:lnTo>
                  <a:lnTo>
                    <a:pt x="1918" y="135"/>
                  </a:lnTo>
                  <a:lnTo>
                    <a:pt x="1919" y="138"/>
                  </a:lnTo>
                  <a:lnTo>
                    <a:pt x="1919" y="140"/>
                  </a:lnTo>
                  <a:lnTo>
                    <a:pt x="1920" y="132"/>
                  </a:lnTo>
                  <a:lnTo>
                    <a:pt x="1921" y="130"/>
                  </a:lnTo>
                  <a:lnTo>
                    <a:pt x="1921" y="128"/>
                  </a:lnTo>
                  <a:lnTo>
                    <a:pt x="1921" y="124"/>
                  </a:lnTo>
                  <a:lnTo>
                    <a:pt x="1922" y="129"/>
                  </a:lnTo>
                  <a:lnTo>
                    <a:pt x="1923" y="128"/>
                  </a:lnTo>
                  <a:lnTo>
                    <a:pt x="1923" y="128"/>
                  </a:lnTo>
                  <a:lnTo>
                    <a:pt x="1923" y="130"/>
                  </a:lnTo>
                  <a:lnTo>
                    <a:pt x="1924" y="123"/>
                  </a:lnTo>
                  <a:lnTo>
                    <a:pt x="1924" y="128"/>
                  </a:lnTo>
                  <a:lnTo>
                    <a:pt x="1925" y="123"/>
                  </a:lnTo>
                  <a:lnTo>
                    <a:pt x="1925" y="123"/>
                  </a:lnTo>
                  <a:lnTo>
                    <a:pt x="1926" y="122"/>
                  </a:lnTo>
                  <a:lnTo>
                    <a:pt x="1926" y="118"/>
                  </a:lnTo>
                  <a:lnTo>
                    <a:pt x="1927" y="117"/>
                  </a:lnTo>
                  <a:lnTo>
                    <a:pt x="1927" y="117"/>
                  </a:lnTo>
                  <a:lnTo>
                    <a:pt x="1928" y="118"/>
                  </a:lnTo>
                  <a:lnTo>
                    <a:pt x="1928" y="118"/>
                  </a:lnTo>
                  <a:lnTo>
                    <a:pt x="1929" y="120"/>
                  </a:lnTo>
                  <a:lnTo>
                    <a:pt x="1929" y="120"/>
                  </a:lnTo>
                  <a:lnTo>
                    <a:pt x="1930" y="108"/>
                  </a:lnTo>
                  <a:lnTo>
                    <a:pt x="1930" y="108"/>
                  </a:lnTo>
                  <a:lnTo>
                    <a:pt x="1931" y="93"/>
                  </a:lnTo>
                  <a:lnTo>
                    <a:pt x="1931" y="96"/>
                  </a:lnTo>
                  <a:lnTo>
                    <a:pt x="1932" y="99"/>
                  </a:lnTo>
                  <a:lnTo>
                    <a:pt x="1932" y="100"/>
                  </a:lnTo>
                  <a:lnTo>
                    <a:pt x="1933" y="101"/>
                  </a:lnTo>
                  <a:lnTo>
                    <a:pt x="1933" y="96"/>
                  </a:lnTo>
                  <a:lnTo>
                    <a:pt x="1934" y="95"/>
                  </a:lnTo>
                  <a:lnTo>
                    <a:pt x="1934" y="89"/>
                  </a:lnTo>
                  <a:lnTo>
                    <a:pt x="1935" y="89"/>
                  </a:lnTo>
                  <a:lnTo>
                    <a:pt x="1935" y="90"/>
                  </a:lnTo>
                  <a:lnTo>
                    <a:pt x="1936" y="89"/>
                  </a:lnTo>
                  <a:lnTo>
                    <a:pt x="1936" y="86"/>
                  </a:lnTo>
                  <a:lnTo>
                    <a:pt x="1937" y="85"/>
                  </a:lnTo>
                  <a:lnTo>
                    <a:pt x="1937" y="87"/>
                  </a:lnTo>
                  <a:lnTo>
                    <a:pt x="1938" y="87"/>
                  </a:lnTo>
                  <a:lnTo>
                    <a:pt x="1938" y="87"/>
                  </a:lnTo>
                  <a:lnTo>
                    <a:pt x="1939" y="83"/>
                  </a:lnTo>
                  <a:lnTo>
                    <a:pt x="1939" y="83"/>
                  </a:lnTo>
                  <a:lnTo>
                    <a:pt x="1940" y="85"/>
                  </a:lnTo>
                  <a:lnTo>
                    <a:pt x="1940" y="87"/>
                  </a:lnTo>
                  <a:lnTo>
                    <a:pt x="1941" y="91"/>
                  </a:lnTo>
                  <a:lnTo>
                    <a:pt x="1941" y="95"/>
                  </a:lnTo>
                  <a:lnTo>
                    <a:pt x="1942" y="99"/>
                  </a:lnTo>
                  <a:lnTo>
                    <a:pt x="1942" y="101"/>
                  </a:lnTo>
                  <a:lnTo>
                    <a:pt x="1943" y="101"/>
                  </a:lnTo>
                  <a:lnTo>
                    <a:pt x="1943" y="103"/>
                  </a:lnTo>
                  <a:lnTo>
                    <a:pt x="1944" y="97"/>
                  </a:lnTo>
                  <a:lnTo>
                    <a:pt x="1944" y="99"/>
                  </a:lnTo>
                  <a:lnTo>
                    <a:pt x="1945" y="93"/>
                  </a:lnTo>
                  <a:lnTo>
                    <a:pt x="1945" y="95"/>
                  </a:lnTo>
                  <a:lnTo>
                    <a:pt x="1946" y="93"/>
                  </a:lnTo>
                  <a:lnTo>
                    <a:pt x="1946" y="94"/>
                  </a:lnTo>
                  <a:lnTo>
                    <a:pt x="1947" y="92"/>
                  </a:lnTo>
                  <a:lnTo>
                    <a:pt x="1947" y="95"/>
                  </a:lnTo>
                  <a:lnTo>
                    <a:pt x="1948" y="92"/>
                  </a:lnTo>
                  <a:lnTo>
                    <a:pt x="1948" y="95"/>
                  </a:lnTo>
                  <a:lnTo>
                    <a:pt x="1949" y="91"/>
                  </a:lnTo>
                  <a:lnTo>
                    <a:pt x="1949" y="91"/>
                  </a:lnTo>
                  <a:lnTo>
                    <a:pt x="1950" y="87"/>
                  </a:lnTo>
                  <a:lnTo>
                    <a:pt x="1950" y="83"/>
                  </a:lnTo>
                  <a:lnTo>
                    <a:pt x="1951" y="88"/>
                  </a:lnTo>
                  <a:lnTo>
                    <a:pt x="1951" y="82"/>
                  </a:lnTo>
                  <a:lnTo>
                    <a:pt x="1952" y="90"/>
                  </a:lnTo>
                  <a:lnTo>
                    <a:pt x="1952" y="90"/>
                  </a:lnTo>
                  <a:lnTo>
                    <a:pt x="1953" y="89"/>
                  </a:lnTo>
                  <a:lnTo>
                    <a:pt x="1953" y="91"/>
                  </a:lnTo>
                  <a:lnTo>
                    <a:pt x="1954" y="84"/>
                  </a:lnTo>
                  <a:lnTo>
                    <a:pt x="1954" y="87"/>
                  </a:lnTo>
                  <a:lnTo>
                    <a:pt x="1955" y="88"/>
                  </a:lnTo>
                  <a:lnTo>
                    <a:pt x="1955" y="89"/>
                  </a:lnTo>
                  <a:lnTo>
                    <a:pt x="1956" y="93"/>
                  </a:lnTo>
                  <a:lnTo>
                    <a:pt x="1956" y="95"/>
                  </a:lnTo>
                  <a:lnTo>
                    <a:pt x="1957" y="95"/>
                  </a:lnTo>
                  <a:lnTo>
                    <a:pt x="1957" y="103"/>
                  </a:lnTo>
                  <a:lnTo>
                    <a:pt x="1958" y="105"/>
                  </a:lnTo>
                  <a:lnTo>
                    <a:pt x="1958" y="118"/>
                  </a:lnTo>
                  <a:lnTo>
                    <a:pt x="1959" y="119"/>
                  </a:lnTo>
                  <a:lnTo>
                    <a:pt x="1959" y="126"/>
                  </a:lnTo>
                  <a:lnTo>
                    <a:pt x="1960" y="122"/>
                  </a:lnTo>
                  <a:lnTo>
                    <a:pt x="1960" y="121"/>
                  </a:lnTo>
                  <a:lnTo>
                    <a:pt x="1961" y="117"/>
                  </a:lnTo>
                  <a:lnTo>
                    <a:pt x="1961" y="116"/>
                  </a:lnTo>
                  <a:lnTo>
                    <a:pt x="1961" y="113"/>
                  </a:lnTo>
                  <a:lnTo>
                    <a:pt x="1962" y="108"/>
                  </a:lnTo>
                  <a:lnTo>
                    <a:pt x="1963" y="105"/>
                  </a:lnTo>
                  <a:lnTo>
                    <a:pt x="1963" y="93"/>
                  </a:lnTo>
                  <a:lnTo>
                    <a:pt x="1963" y="89"/>
                  </a:lnTo>
                  <a:lnTo>
                    <a:pt x="1964" y="85"/>
                  </a:lnTo>
                  <a:lnTo>
                    <a:pt x="1965" y="80"/>
                  </a:lnTo>
                  <a:lnTo>
                    <a:pt x="1965" y="81"/>
                  </a:lnTo>
                  <a:lnTo>
                    <a:pt x="1965" y="84"/>
                  </a:lnTo>
                  <a:lnTo>
                    <a:pt x="1966" y="91"/>
                  </a:lnTo>
                  <a:lnTo>
                    <a:pt x="1967" y="95"/>
                  </a:lnTo>
                  <a:lnTo>
                    <a:pt x="1967" y="93"/>
                  </a:lnTo>
                  <a:lnTo>
                    <a:pt x="1967" y="95"/>
                  </a:lnTo>
                  <a:lnTo>
                    <a:pt x="1968" y="95"/>
                  </a:lnTo>
                  <a:lnTo>
                    <a:pt x="1969" y="95"/>
                  </a:lnTo>
                  <a:lnTo>
                    <a:pt x="1969" y="97"/>
                  </a:lnTo>
                  <a:lnTo>
                    <a:pt x="1969" y="97"/>
                  </a:lnTo>
                  <a:lnTo>
                    <a:pt x="1970" y="101"/>
                  </a:lnTo>
                  <a:lnTo>
                    <a:pt x="1971" y="101"/>
                  </a:lnTo>
                  <a:lnTo>
                    <a:pt x="1971" y="99"/>
                  </a:lnTo>
                  <a:lnTo>
                    <a:pt x="1971" y="100"/>
                  </a:lnTo>
                  <a:lnTo>
                    <a:pt x="1972" y="96"/>
                  </a:lnTo>
                  <a:lnTo>
                    <a:pt x="1973" y="101"/>
                  </a:lnTo>
                  <a:lnTo>
                    <a:pt x="1973" y="103"/>
                  </a:lnTo>
                  <a:lnTo>
                    <a:pt x="1973" y="103"/>
                  </a:lnTo>
                  <a:lnTo>
                    <a:pt x="1974" y="99"/>
                  </a:lnTo>
                  <a:lnTo>
                    <a:pt x="1975" y="93"/>
                  </a:lnTo>
                  <a:lnTo>
                    <a:pt x="1975" y="83"/>
                  </a:lnTo>
                  <a:lnTo>
                    <a:pt x="1975" y="90"/>
                  </a:lnTo>
                  <a:lnTo>
                    <a:pt x="1976" y="87"/>
                  </a:lnTo>
                  <a:lnTo>
                    <a:pt x="1977" y="83"/>
                  </a:lnTo>
                  <a:lnTo>
                    <a:pt x="1977" y="83"/>
                  </a:lnTo>
                  <a:lnTo>
                    <a:pt x="1977" y="77"/>
                  </a:lnTo>
                  <a:lnTo>
                    <a:pt x="1978" y="81"/>
                  </a:lnTo>
                  <a:lnTo>
                    <a:pt x="1979" y="78"/>
                  </a:lnTo>
                  <a:lnTo>
                    <a:pt x="1979" y="79"/>
                  </a:lnTo>
                  <a:lnTo>
                    <a:pt x="1979" y="77"/>
                  </a:lnTo>
                  <a:lnTo>
                    <a:pt x="1980" y="77"/>
                  </a:lnTo>
                  <a:lnTo>
                    <a:pt x="1981" y="87"/>
                  </a:lnTo>
                  <a:lnTo>
                    <a:pt x="1981" y="91"/>
                  </a:lnTo>
                  <a:lnTo>
                    <a:pt x="1981" y="105"/>
                  </a:lnTo>
                  <a:lnTo>
                    <a:pt x="1982" y="100"/>
                  </a:lnTo>
                  <a:lnTo>
                    <a:pt x="1983" y="103"/>
                  </a:lnTo>
                  <a:lnTo>
                    <a:pt x="1983" y="95"/>
                  </a:lnTo>
                  <a:lnTo>
                    <a:pt x="1983" y="92"/>
                  </a:lnTo>
                  <a:lnTo>
                    <a:pt x="1984" y="93"/>
                  </a:lnTo>
                  <a:lnTo>
                    <a:pt x="1985" y="96"/>
                  </a:lnTo>
                  <a:lnTo>
                    <a:pt x="1985" y="95"/>
                  </a:lnTo>
                  <a:lnTo>
                    <a:pt x="1985" y="89"/>
                  </a:lnTo>
                  <a:lnTo>
                    <a:pt x="1986" y="84"/>
                  </a:lnTo>
                  <a:lnTo>
                    <a:pt x="1986" y="63"/>
                  </a:lnTo>
                  <a:lnTo>
                    <a:pt x="1987" y="65"/>
                  </a:lnTo>
                  <a:lnTo>
                    <a:pt x="1987" y="78"/>
                  </a:lnTo>
                  <a:lnTo>
                    <a:pt x="1988" y="75"/>
                  </a:lnTo>
                  <a:lnTo>
                    <a:pt x="1988" y="88"/>
                  </a:lnTo>
                  <a:lnTo>
                    <a:pt x="1989" y="89"/>
                  </a:lnTo>
                  <a:lnTo>
                    <a:pt x="1989" y="94"/>
                  </a:lnTo>
                  <a:lnTo>
                    <a:pt x="1990" y="95"/>
                  </a:lnTo>
                  <a:lnTo>
                    <a:pt x="1990" y="93"/>
                  </a:lnTo>
                  <a:lnTo>
                    <a:pt x="1991" y="90"/>
                  </a:lnTo>
                  <a:lnTo>
                    <a:pt x="1991" y="92"/>
                  </a:lnTo>
                  <a:lnTo>
                    <a:pt x="1992" y="92"/>
                  </a:lnTo>
                  <a:lnTo>
                    <a:pt x="1992" y="98"/>
                  </a:lnTo>
                  <a:lnTo>
                    <a:pt x="1993" y="98"/>
                  </a:lnTo>
                  <a:lnTo>
                    <a:pt x="1993" y="101"/>
                  </a:lnTo>
                  <a:lnTo>
                    <a:pt x="1994" y="100"/>
                  </a:lnTo>
                  <a:lnTo>
                    <a:pt x="1994" y="100"/>
                  </a:lnTo>
                  <a:lnTo>
                    <a:pt x="1995" y="105"/>
                  </a:lnTo>
                  <a:lnTo>
                    <a:pt x="1995" y="102"/>
                  </a:lnTo>
                  <a:lnTo>
                    <a:pt x="1996" y="106"/>
                  </a:lnTo>
                  <a:lnTo>
                    <a:pt x="1996" y="104"/>
                  </a:lnTo>
                  <a:lnTo>
                    <a:pt x="1997" y="107"/>
                  </a:lnTo>
                  <a:lnTo>
                    <a:pt x="1997" y="106"/>
                  </a:lnTo>
                  <a:lnTo>
                    <a:pt x="1998" y="103"/>
                  </a:lnTo>
                  <a:lnTo>
                    <a:pt x="1998" y="104"/>
                  </a:lnTo>
                  <a:lnTo>
                    <a:pt x="1999" y="101"/>
                  </a:lnTo>
                  <a:lnTo>
                    <a:pt x="1999" y="103"/>
                  </a:lnTo>
                  <a:lnTo>
                    <a:pt x="2000" y="104"/>
                  </a:lnTo>
                  <a:lnTo>
                    <a:pt x="2000" y="109"/>
                  </a:lnTo>
                  <a:lnTo>
                    <a:pt x="2001" y="109"/>
                  </a:lnTo>
                  <a:lnTo>
                    <a:pt x="2001" y="116"/>
                  </a:lnTo>
                  <a:lnTo>
                    <a:pt x="2002" y="117"/>
                  </a:lnTo>
                  <a:lnTo>
                    <a:pt x="2002" y="124"/>
                  </a:lnTo>
                  <a:lnTo>
                    <a:pt x="2003" y="125"/>
                  </a:lnTo>
                  <a:lnTo>
                    <a:pt x="2003" y="133"/>
                  </a:lnTo>
                  <a:lnTo>
                    <a:pt x="2004" y="134"/>
                  </a:lnTo>
                  <a:lnTo>
                    <a:pt x="2004" y="138"/>
                  </a:lnTo>
                  <a:lnTo>
                    <a:pt x="2005" y="143"/>
                  </a:lnTo>
                  <a:lnTo>
                    <a:pt x="2005" y="143"/>
                  </a:lnTo>
                  <a:lnTo>
                    <a:pt x="2006" y="145"/>
                  </a:lnTo>
                  <a:lnTo>
                    <a:pt x="2006" y="147"/>
                  </a:lnTo>
                  <a:lnTo>
                    <a:pt x="2007" y="145"/>
                  </a:lnTo>
                  <a:lnTo>
                    <a:pt x="2007" y="146"/>
                  </a:lnTo>
                  <a:lnTo>
                    <a:pt x="2008" y="144"/>
                  </a:lnTo>
                  <a:lnTo>
                    <a:pt x="2008" y="145"/>
                  </a:lnTo>
                  <a:lnTo>
                    <a:pt x="2009" y="140"/>
                  </a:lnTo>
                  <a:lnTo>
                    <a:pt x="2009" y="141"/>
                  </a:lnTo>
                  <a:lnTo>
                    <a:pt x="2010" y="139"/>
                  </a:lnTo>
                  <a:lnTo>
                    <a:pt x="2010" y="142"/>
                  </a:lnTo>
                  <a:lnTo>
                    <a:pt x="2011" y="142"/>
                  </a:lnTo>
                  <a:lnTo>
                    <a:pt x="2011" y="150"/>
                  </a:lnTo>
                  <a:lnTo>
                    <a:pt x="2012" y="147"/>
                  </a:lnTo>
                  <a:lnTo>
                    <a:pt x="2012" y="153"/>
                  </a:lnTo>
                  <a:lnTo>
                    <a:pt x="2013" y="152"/>
                  </a:lnTo>
                  <a:lnTo>
                    <a:pt x="2013" y="154"/>
                  </a:lnTo>
                  <a:lnTo>
                    <a:pt x="2014" y="158"/>
                  </a:lnTo>
                  <a:lnTo>
                    <a:pt x="2014" y="164"/>
                  </a:lnTo>
                  <a:lnTo>
                    <a:pt x="2015" y="164"/>
                  </a:lnTo>
                  <a:lnTo>
                    <a:pt x="2015" y="169"/>
                  </a:lnTo>
                  <a:lnTo>
                    <a:pt x="2016" y="169"/>
                  </a:lnTo>
                  <a:lnTo>
                    <a:pt x="2016" y="172"/>
                  </a:lnTo>
                  <a:lnTo>
                    <a:pt x="2017" y="172"/>
                  </a:lnTo>
                  <a:lnTo>
                    <a:pt x="2017" y="171"/>
                  </a:lnTo>
                  <a:lnTo>
                    <a:pt x="2018" y="170"/>
                  </a:lnTo>
                  <a:lnTo>
                    <a:pt x="2018" y="165"/>
                  </a:lnTo>
                  <a:lnTo>
                    <a:pt x="2019" y="164"/>
                  </a:lnTo>
                  <a:lnTo>
                    <a:pt x="2019" y="162"/>
                  </a:lnTo>
                  <a:lnTo>
                    <a:pt x="2020" y="162"/>
                  </a:lnTo>
                  <a:lnTo>
                    <a:pt x="2020" y="158"/>
                  </a:lnTo>
                  <a:lnTo>
                    <a:pt x="2021" y="157"/>
                  </a:lnTo>
                  <a:lnTo>
                    <a:pt x="2021" y="147"/>
                  </a:lnTo>
                  <a:lnTo>
                    <a:pt x="2022" y="144"/>
                  </a:lnTo>
                  <a:lnTo>
                    <a:pt x="2022" y="137"/>
                  </a:lnTo>
                  <a:lnTo>
                    <a:pt x="2023" y="134"/>
                  </a:lnTo>
                  <a:lnTo>
                    <a:pt x="2023" y="135"/>
                  </a:lnTo>
                  <a:lnTo>
                    <a:pt x="2023" y="137"/>
                  </a:lnTo>
                  <a:lnTo>
                    <a:pt x="2024" y="139"/>
                  </a:lnTo>
                  <a:lnTo>
                    <a:pt x="2025" y="142"/>
                  </a:lnTo>
                  <a:lnTo>
                    <a:pt x="2025" y="143"/>
                  </a:lnTo>
                  <a:lnTo>
                    <a:pt x="2025" y="142"/>
                  </a:lnTo>
                  <a:lnTo>
                    <a:pt x="2026" y="142"/>
                  </a:lnTo>
                  <a:lnTo>
                    <a:pt x="2027" y="140"/>
                  </a:lnTo>
                  <a:lnTo>
                    <a:pt x="2027" y="140"/>
                  </a:lnTo>
                  <a:lnTo>
                    <a:pt x="2027" y="139"/>
                  </a:lnTo>
                  <a:lnTo>
                    <a:pt x="2028" y="129"/>
                  </a:lnTo>
                  <a:lnTo>
                    <a:pt x="2029" y="129"/>
                  </a:lnTo>
                  <a:lnTo>
                    <a:pt x="2029" y="123"/>
                  </a:lnTo>
                  <a:lnTo>
                    <a:pt x="2029" y="121"/>
                  </a:lnTo>
                  <a:lnTo>
                    <a:pt x="2030" y="135"/>
                  </a:lnTo>
                  <a:lnTo>
                    <a:pt x="2031" y="130"/>
                  </a:lnTo>
                  <a:lnTo>
                    <a:pt x="2031" y="132"/>
                  </a:lnTo>
                  <a:lnTo>
                    <a:pt x="2031" y="131"/>
                  </a:lnTo>
                  <a:lnTo>
                    <a:pt x="2032" y="129"/>
                  </a:lnTo>
                  <a:lnTo>
                    <a:pt x="2033" y="129"/>
                  </a:lnTo>
                  <a:lnTo>
                    <a:pt x="2033" y="127"/>
                  </a:lnTo>
                  <a:lnTo>
                    <a:pt x="2033" y="132"/>
                  </a:lnTo>
                  <a:lnTo>
                    <a:pt x="2034" y="131"/>
                  </a:lnTo>
                  <a:lnTo>
                    <a:pt x="2035" y="134"/>
                  </a:lnTo>
                  <a:lnTo>
                    <a:pt x="2035" y="135"/>
                  </a:lnTo>
                  <a:lnTo>
                    <a:pt x="2035" y="137"/>
                  </a:lnTo>
                  <a:lnTo>
                    <a:pt x="2036" y="144"/>
                  </a:lnTo>
                  <a:lnTo>
                    <a:pt x="2037" y="143"/>
                  </a:lnTo>
                  <a:lnTo>
                    <a:pt x="2037" y="141"/>
                  </a:lnTo>
                  <a:lnTo>
                    <a:pt x="2037" y="142"/>
                  </a:lnTo>
                  <a:lnTo>
                    <a:pt x="2038" y="138"/>
                  </a:lnTo>
                  <a:lnTo>
                    <a:pt x="2039" y="140"/>
                  </a:lnTo>
                  <a:lnTo>
                    <a:pt x="2039" y="136"/>
                  </a:lnTo>
                  <a:lnTo>
                    <a:pt x="2039" y="134"/>
                  </a:lnTo>
                  <a:lnTo>
                    <a:pt x="2040" y="131"/>
                  </a:lnTo>
                  <a:lnTo>
                    <a:pt x="2041" y="122"/>
                  </a:lnTo>
                  <a:lnTo>
                    <a:pt x="2041" y="121"/>
                  </a:lnTo>
                  <a:lnTo>
                    <a:pt x="2041" y="121"/>
                  </a:lnTo>
                  <a:lnTo>
                    <a:pt x="2042" y="123"/>
                  </a:lnTo>
                  <a:lnTo>
                    <a:pt x="2043" y="115"/>
                  </a:lnTo>
                  <a:lnTo>
                    <a:pt x="2043" y="117"/>
                  </a:lnTo>
                  <a:lnTo>
                    <a:pt x="2043" y="103"/>
                  </a:lnTo>
                  <a:lnTo>
                    <a:pt x="2044" y="97"/>
                  </a:lnTo>
                  <a:lnTo>
                    <a:pt x="2045" y="67"/>
                  </a:lnTo>
                  <a:lnTo>
                    <a:pt x="2045" y="67"/>
                  </a:lnTo>
                  <a:lnTo>
                    <a:pt x="2045" y="70"/>
                  </a:lnTo>
                  <a:lnTo>
                    <a:pt x="2046" y="92"/>
                  </a:lnTo>
                  <a:lnTo>
                    <a:pt x="2047" y="93"/>
                  </a:lnTo>
                  <a:lnTo>
                    <a:pt x="2047" y="95"/>
                  </a:lnTo>
                  <a:lnTo>
                    <a:pt x="2047" y="93"/>
                  </a:lnTo>
                  <a:lnTo>
                    <a:pt x="2048" y="92"/>
                  </a:lnTo>
                  <a:lnTo>
                    <a:pt x="2048" y="91"/>
                  </a:lnTo>
                  <a:lnTo>
                    <a:pt x="2049" y="87"/>
                  </a:lnTo>
                  <a:lnTo>
                    <a:pt x="2049" y="86"/>
                  </a:lnTo>
                  <a:lnTo>
                    <a:pt x="2050" y="87"/>
                  </a:lnTo>
                  <a:lnTo>
                    <a:pt x="2050" y="89"/>
                  </a:lnTo>
                  <a:lnTo>
                    <a:pt x="2051" y="88"/>
                  </a:lnTo>
                  <a:lnTo>
                    <a:pt x="2051" y="84"/>
                  </a:lnTo>
                  <a:lnTo>
                    <a:pt x="2052" y="83"/>
                  </a:lnTo>
                  <a:lnTo>
                    <a:pt x="2052" y="79"/>
                  </a:lnTo>
                  <a:lnTo>
                    <a:pt x="2053" y="79"/>
                  </a:lnTo>
                  <a:lnTo>
                    <a:pt x="2053" y="77"/>
                  </a:lnTo>
                  <a:lnTo>
                    <a:pt x="2054" y="77"/>
                  </a:lnTo>
                  <a:lnTo>
                    <a:pt x="2054" y="75"/>
                  </a:lnTo>
                  <a:lnTo>
                    <a:pt x="2055" y="71"/>
                  </a:lnTo>
                  <a:lnTo>
                    <a:pt x="2055" y="72"/>
                  </a:lnTo>
                  <a:lnTo>
                    <a:pt x="2056" y="63"/>
                  </a:lnTo>
                  <a:lnTo>
                    <a:pt x="2056" y="64"/>
                  </a:lnTo>
                  <a:lnTo>
                    <a:pt x="2057" y="63"/>
                  </a:lnTo>
                  <a:lnTo>
                    <a:pt x="2057" y="68"/>
                  </a:lnTo>
                  <a:lnTo>
                    <a:pt x="2058" y="71"/>
                  </a:lnTo>
                  <a:lnTo>
                    <a:pt x="2058" y="70"/>
                  </a:lnTo>
                  <a:lnTo>
                    <a:pt x="2059" y="68"/>
                  </a:lnTo>
                  <a:lnTo>
                    <a:pt x="2059" y="66"/>
                  </a:lnTo>
                  <a:lnTo>
                    <a:pt x="2060" y="63"/>
                  </a:lnTo>
                  <a:lnTo>
                    <a:pt x="2060" y="62"/>
                  </a:lnTo>
                  <a:lnTo>
                    <a:pt x="2061" y="62"/>
                  </a:lnTo>
                  <a:lnTo>
                    <a:pt x="2061" y="63"/>
                  </a:lnTo>
                  <a:lnTo>
                    <a:pt x="2062" y="65"/>
                  </a:lnTo>
                  <a:lnTo>
                    <a:pt x="2062" y="64"/>
                  </a:lnTo>
                  <a:lnTo>
                    <a:pt x="2063" y="69"/>
                  </a:lnTo>
                  <a:lnTo>
                    <a:pt x="2063" y="76"/>
                  </a:lnTo>
                  <a:lnTo>
                    <a:pt x="2064" y="73"/>
                  </a:lnTo>
                  <a:lnTo>
                    <a:pt x="2064" y="79"/>
                  </a:lnTo>
                  <a:lnTo>
                    <a:pt x="2065" y="82"/>
                  </a:lnTo>
                  <a:lnTo>
                    <a:pt x="2065" y="84"/>
                  </a:lnTo>
                  <a:lnTo>
                    <a:pt x="2066" y="96"/>
                  </a:lnTo>
                  <a:lnTo>
                    <a:pt x="2066" y="96"/>
                  </a:lnTo>
                  <a:lnTo>
                    <a:pt x="2067" y="95"/>
                  </a:lnTo>
                  <a:lnTo>
                    <a:pt x="2067" y="99"/>
                  </a:lnTo>
                  <a:lnTo>
                    <a:pt x="2068" y="93"/>
                  </a:lnTo>
                  <a:lnTo>
                    <a:pt x="2068" y="94"/>
                  </a:lnTo>
                  <a:lnTo>
                    <a:pt x="2069" y="94"/>
                  </a:lnTo>
                  <a:lnTo>
                    <a:pt x="2069" y="99"/>
                  </a:lnTo>
                  <a:lnTo>
                    <a:pt x="2070" y="111"/>
                  </a:lnTo>
                  <a:lnTo>
                    <a:pt x="2070" y="111"/>
                  </a:lnTo>
                  <a:lnTo>
                    <a:pt x="2071" y="129"/>
                  </a:lnTo>
                  <a:lnTo>
                    <a:pt x="2071" y="130"/>
                  </a:lnTo>
                  <a:lnTo>
                    <a:pt x="2072" y="120"/>
                  </a:lnTo>
                  <a:lnTo>
                    <a:pt x="2072" y="131"/>
                  </a:lnTo>
                  <a:lnTo>
                    <a:pt x="2073" y="123"/>
                  </a:lnTo>
                  <a:lnTo>
                    <a:pt x="2073" y="147"/>
                  </a:lnTo>
                  <a:lnTo>
                    <a:pt x="2074" y="139"/>
                  </a:lnTo>
                  <a:lnTo>
                    <a:pt x="2074" y="154"/>
                  </a:lnTo>
                  <a:lnTo>
                    <a:pt x="2075" y="152"/>
                  </a:lnTo>
                  <a:lnTo>
                    <a:pt x="2075" y="152"/>
                  </a:lnTo>
                  <a:lnTo>
                    <a:pt x="2076" y="153"/>
                  </a:lnTo>
                  <a:lnTo>
                    <a:pt x="2076" y="158"/>
                  </a:lnTo>
                  <a:lnTo>
                    <a:pt x="2077" y="159"/>
                  </a:lnTo>
                  <a:lnTo>
                    <a:pt x="2077" y="160"/>
                  </a:lnTo>
                  <a:lnTo>
                    <a:pt x="2078" y="163"/>
                  </a:lnTo>
                  <a:lnTo>
                    <a:pt x="2078" y="125"/>
                  </a:lnTo>
                  <a:lnTo>
                    <a:pt x="2079" y="121"/>
                  </a:lnTo>
                  <a:lnTo>
                    <a:pt x="2079" y="152"/>
                  </a:lnTo>
                  <a:lnTo>
                    <a:pt x="2080" y="208"/>
                  </a:lnTo>
                  <a:lnTo>
                    <a:pt x="2080" y="213"/>
                  </a:lnTo>
                  <a:lnTo>
                    <a:pt x="2081" y="216"/>
                  </a:lnTo>
                  <a:lnTo>
                    <a:pt x="2081" y="231"/>
                  </a:lnTo>
                  <a:lnTo>
                    <a:pt x="2082" y="248"/>
                  </a:lnTo>
                  <a:lnTo>
                    <a:pt x="2082" y="284"/>
                  </a:lnTo>
                  <a:lnTo>
                    <a:pt x="2083" y="283"/>
                  </a:lnTo>
                  <a:lnTo>
                    <a:pt x="2083" y="343"/>
                  </a:lnTo>
                  <a:lnTo>
                    <a:pt x="2084" y="400"/>
                  </a:lnTo>
                  <a:lnTo>
                    <a:pt x="2084" y="489"/>
                  </a:lnTo>
                  <a:lnTo>
                    <a:pt x="2085" y="516"/>
                  </a:lnTo>
                  <a:lnTo>
                    <a:pt x="2085" y="549"/>
                  </a:lnTo>
                  <a:lnTo>
                    <a:pt x="2086" y="553"/>
                  </a:lnTo>
                  <a:lnTo>
                    <a:pt x="2086" y="560"/>
                  </a:lnTo>
                  <a:lnTo>
                    <a:pt x="2087" y="570"/>
                  </a:lnTo>
                  <a:lnTo>
                    <a:pt x="2087" y="590"/>
                  </a:lnTo>
                  <a:lnTo>
                    <a:pt x="2088" y="611"/>
                  </a:lnTo>
                  <a:lnTo>
                    <a:pt x="2088" y="615"/>
                  </a:lnTo>
                  <a:lnTo>
                    <a:pt x="2089" y="615"/>
                  </a:lnTo>
                  <a:lnTo>
                    <a:pt x="2089" y="620"/>
                  </a:lnTo>
                  <a:lnTo>
                    <a:pt x="2090" y="627"/>
                  </a:lnTo>
                  <a:lnTo>
                    <a:pt x="2090" y="628"/>
                  </a:lnTo>
                  <a:lnTo>
                    <a:pt x="2091" y="627"/>
                  </a:lnTo>
                  <a:lnTo>
                    <a:pt x="2091" y="628"/>
                  </a:lnTo>
                  <a:lnTo>
                    <a:pt x="2092" y="627"/>
                  </a:lnTo>
                  <a:lnTo>
                    <a:pt x="2092" y="631"/>
                  </a:lnTo>
                  <a:lnTo>
                    <a:pt x="2093" y="630"/>
                  </a:lnTo>
                  <a:lnTo>
                    <a:pt x="2093" y="635"/>
                  </a:lnTo>
                  <a:lnTo>
                    <a:pt x="2094" y="638"/>
                  </a:lnTo>
                  <a:lnTo>
                    <a:pt x="2094" y="637"/>
                  </a:lnTo>
                  <a:lnTo>
                    <a:pt x="2095" y="638"/>
                  </a:lnTo>
                  <a:lnTo>
                    <a:pt x="2095" y="638"/>
                  </a:lnTo>
                  <a:lnTo>
                    <a:pt x="2096" y="636"/>
                  </a:lnTo>
                  <a:lnTo>
                    <a:pt x="2096" y="636"/>
                  </a:lnTo>
                  <a:lnTo>
                    <a:pt x="2097" y="635"/>
                  </a:lnTo>
                  <a:lnTo>
                    <a:pt x="2097" y="634"/>
                  </a:lnTo>
                  <a:lnTo>
                    <a:pt x="2098" y="636"/>
                  </a:lnTo>
                  <a:lnTo>
                    <a:pt x="2098" y="634"/>
                  </a:lnTo>
                  <a:lnTo>
                    <a:pt x="2099" y="634"/>
                  </a:lnTo>
                  <a:lnTo>
                    <a:pt x="2099" y="630"/>
                  </a:lnTo>
                  <a:lnTo>
                    <a:pt x="2100" y="626"/>
                  </a:lnTo>
                  <a:lnTo>
                    <a:pt x="2100" y="621"/>
                  </a:lnTo>
                  <a:lnTo>
                    <a:pt x="2101" y="621"/>
                  </a:lnTo>
                  <a:lnTo>
                    <a:pt x="2101" y="620"/>
                  </a:lnTo>
                  <a:lnTo>
                    <a:pt x="2102" y="622"/>
                  </a:lnTo>
                  <a:lnTo>
                    <a:pt x="2102" y="622"/>
                  </a:lnTo>
                  <a:lnTo>
                    <a:pt x="2103" y="623"/>
                  </a:lnTo>
                  <a:lnTo>
                    <a:pt x="2103" y="623"/>
                  </a:lnTo>
                  <a:lnTo>
                    <a:pt x="2104" y="623"/>
                  </a:lnTo>
                  <a:lnTo>
                    <a:pt x="2104" y="623"/>
                  </a:lnTo>
                  <a:lnTo>
                    <a:pt x="2105" y="624"/>
                  </a:lnTo>
                  <a:lnTo>
                    <a:pt x="2105" y="625"/>
                  </a:lnTo>
                  <a:lnTo>
                    <a:pt x="2106" y="626"/>
                  </a:lnTo>
                  <a:lnTo>
                    <a:pt x="2106" y="626"/>
                  </a:lnTo>
                  <a:lnTo>
                    <a:pt x="2107" y="628"/>
                  </a:lnTo>
                  <a:lnTo>
                    <a:pt x="2107" y="628"/>
                  </a:lnTo>
                  <a:lnTo>
                    <a:pt x="2108" y="629"/>
                  </a:lnTo>
                  <a:lnTo>
                    <a:pt x="2108" y="628"/>
                  </a:lnTo>
                  <a:lnTo>
                    <a:pt x="2109" y="628"/>
                  </a:lnTo>
                  <a:lnTo>
                    <a:pt x="2109" y="626"/>
                  </a:lnTo>
                  <a:lnTo>
                    <a:pt x="2110" y="627"/>
                  </a:lnTo>
                  <a:lnTo>
                    <a:pt x="2110" y="628"/>
                  </a:lnTo>
                  <a:lnTo>
                    <a:pt x="2110" y="629"/>
                  </a:lnTo>
                  <a:lnTo>
                    <a:pt x="2111" y="630"/>
                  </a:lnTo>
                  <a:lnTo>
                    <a:pt x="2112" y="629"/>
                  </a:lnTo>
                  <a:lnTo>
                    <a:pt x="2112" y="629"/>
                  </a:lnTo>
                  <a:lnTo>
                    <a:pt x="2112" y="626"/>
                  </a:lnTo>
                  <a:lnTo>
                    <a:pt x="2113" y="626"/>
                  </a:lnTo>
                  <a:lnTo>
                    <a:pt x="2114" y="627"/>
                  </a:lnTo>
                  <a:lnTo>
                    <a:pt x="2114" y="628"/>
                  </a:lnTo>
                  <a:lnTo>
                    <a:pt x="2114" y="630"/>
                  </a:lnTo>
                  <a:lnTo>
                    <a:pt x="2115" y="630"/>
                  </a:lnTo>
                  <a:lnTo>
                    <a:pt x="2116" y="631"/>
                  </a:lnTo>
                  <a:lnTo>
                    <a:pt x="2116" y="632"/>
                  </a:lnTo>
                  <a:lnTo>
                    <a:pt x="2116" y="632"/>
                  </a:lnTo>
                  <a:lnTo>
                    <a:pt x="2117" y="636"/>
                  </a:lnTo>
                  <a:lnTo>
                    <a:pt x="2118" y="635"/>
                  </a:lnTo>
                  <a:lnTo>
                    <a:pt x="2118" y="636"/>
                  </a:lnTo>
                  <a:lnTo>
                    <a:pt x="2118" y="634"/>
                  </a:lnTo>
                  <a:lnTo>
                    <a:pt x="2119" y="631"/>
                  </a:lnTo>
                  <a:lnTo>
                    <a:pt x="2120" y="630"/>
                  </a:lnTo>
                  <a:lnTo>
                    <a:pt x="2120" y="630"/>
                  </a:lnTo>
                  <a:lnTo>
                    <a:pt x="2120" y="632"/>
                  </a:lnTo>
                  <a:lnTo>
                    <a:pt x="2121" y="632"/>
                  </a:lnTo>
                  <a:lnTo>
                    <a:pt x="2122" y="633"/>
                  </a:lnTo>
                  <a:lnTo>
                    <a:pt x="2122" y="628"/>
                  </a:lnTo>
                  <a:lnTo>
                    <a:pt x="2122" y="628"/>
                  </a:lnTo>
                  <a:lnTo>
                    <a:pt x="2123" y="627"/>
                  </a:lnTo>
                  <a:lnTo>
                    <a:pt x="2124" y="626"/>
                  </a:lnTo>
                  <a:lnTo>
                    <a:pt x="2124" y="627"/>
                  </a:lnTo>
                  <a:lnTo>
                    <a:pt x="2124" y="627"/>
                  </a:lnTo>
                  <a:lnTo>
                    <a:pt x="2125" y="626"/>
                  </a:lnTo>
                  <a:lnTo>
                    <a:pt x="2126" y="627"/>
                  </a:lnTo>
                  <a:lnTo>
                    <a:pt x="2126" y="628"/>
                  </a:lnTo>
                  <a:lnTo>
                    <a:pt x="2126" y="629"/>
                  </a:lnTo>
                  <a:lnTo>
                    <a:pt x="2127" y="630"/>
                  </a:lnTo>
                  <a:lnTo>
                    <a:pt x="2128" y="630"/>
                  </a:lnTo>
                  <a:lnTo>
                    <a:pt x="2128" y="630"/>
                  </a:lnTo>
                  <a:lnTo>
                    <a:pt x="2128" y="630"/>
                  </a:lnTo>
                  <a:lnTo>
                    <a:pt x="2129" y="630"/>
                  </a:lnTo>
                  <a:lnTo>
                    <a:pt x="2130" y="626"/>
                  </a:lnTo>
                  <a:lnTo>
                    <a:pt x="2130" y="626"/>
                  </a:lnTo>
                  <a:lnTo>
                    <a:pt x="2130" y="621"/>
                  </a:lnTo>
                  <a:lnTo>
                    <a:pt x="2131" y="621"/>
                  </a:lnTo>
                  <a:lnTo>
                    <a:pt x="2132" y="617"/>
                  </a:lnTo>
                  <a:lnTo>
                    <a:pt x="2132" y="617"/>
                  </a:lnTo>
                  <a:lnTo>
                    <a:pt x="2132" y="616"/>
                  </a:lnTo>
                  <a:lnTo>
                    <a:pt x="2133" y="617"/>
                  </a:lnTo>
                  <a:lnTo>
                    <a:pt x="2134" y="619"/>
                  </a:lnTo>
                  <a:lnTo>
                    <a:pt x="2134" y="619"/>
                  </a:lnTo>
                  <a:lnTo>
                    <a:pt x="2134" y="620"/>
                  </a:lnTo>
                  <a:lnTo>
                    <a:pt x="2135" y="619"/>
                  </a:lnTo>
                  <a:lnTo>
                    <a:pt x="2135" y="619"/>
                  </a:lnTo>
                  <a:lnTo>
                    <a:pt x="2136" y="617"/>
                  </a:lnTo>
                  <a:lnTo>
                    <a:pt x="2136" y="619"/>
                  </a:lnTo>
                  <a:lnTo>
                    <a:pt x="2137" y="619"/>
                  </a:lnTo>
                  <a:lnTo>
                    <a:pt x="2137" y="622"/>
                  </a:lnTo>
                  <a:lnTo>
                    <a:pt x="2138" y="622"/>
                  </a:lnTo>
                  <a:lnTo>
                    <a:pt x="2138" y="623"/>
                  </a:lnTo>
                  <a:lnTo>
                    <a:pt x="2139" y="624"/>
                  </a:lnTo>
                  <a:lnTo>
                    <a:pt x="2139" y="624"/>
                  </a:lnTo>
                  <a:lnTo>
                    <a:pt x="2140" y="625"/>
                  </a:lnTo>
                  <a:lnTo>
                    <a:pt x="2140" y="626"/>
                  </a:lnTo>
                  <a:lnTo>
                    <a:pt x="2141" y="627"/>
                  </a:lnTo>
                  <a:lnTo>
                    <a:pt x="2141" y="627"/>
                  </a:lnTo>
                  <a:lnTo>
                    <a:pt x="2142" y="628"/>
                  </a:lnTo>
                  <a:lnTo>
                    <a:pt x="2142" y="628"/>
                  </a:lnTo>
                  <a:lnTo>
                    <a:pt x="2143" y="629"/>
                  </a:lnTo>
                  <a:lnTo>
                    <a:pt x="2143" y="629"/>
                  </a:lnTo>
                  <a:lnTo>
                    <a:pt x="2144" y="629"/>
                  </a:lnTo>
                  <a:lnTo>
                    <a:pt x="2144" y="628"/>
                  </a:lnTo>
                  <a:lnTo>
                    <a:pt x="2145" y="628"/>
                  </a:lnTo>
                  <a:lnTo>
                    <a:pt x="2145" y="626"/>
                  </a:lnTo>
                  <a:lnTo>
                    <a:pt x="2146" y="626"/>
                  </a:lnTo>
                  <a:lnTo>
                    <a:pt x="2146" y="628"/>
                  </a:lnTo>
                  <a:lnTo>
                    <a:pt x="2147" y="628"/>
                  </a:lnTo>
                  <a:lnTo>
                    <a:pt x="2147" y="628"/>
                  </a:lnTo>
                  <a:lnTo>
                    <a:pt x="2148" y="628"/>
                  </a:lnTo>
                  <a:lnTo>
                    <a:pt x="2148" y="626"/>
                  </a:lnTo>
                  <a:lnTo>
                    <a:pt x="2149" y="626"/>
                  </a:lnTo>
                  <a:lnTo>
                    <a:pt x="2149" y="622"/>
                  </a:lnTo>
                  <a:lnTo>
                    <a:pt x="2150" y="621"/>
                  </a:lnTo>
                  <a:lnTo>
                    <a:pt x="2150" y="618"/>
                  </a:lnTo>
                  <a:lnTo>
                    <a:pt x="2151" y="617"/>
                  </a:lnTo>
                  <a:lnTo>
                    <a:pt x="2151" y="618"/>
                  </a:lnTo>
                  <a:lnTo>
                    <a:pt x="2152" y="618"/>
                  </a:lnTo>
                  <a:lnTo>
                    <a:pt x="2152" y="618"/>
                  </a:lnTo>
                  <a:lnTo>
                    <a:pt x="2153" y="618"/>
                  </a:lnTo>
                  <a:lnTo>
                    <a:pt x="2153" y="617"/>
                  </a:lnTo>
                  <a:lnTo>
                    <a:pt x="2154" y="617"/>
                  </a:lnTo>
                  <a:lnTo>
                    <a:pt x="2154" y="617"/>
                  </a:lnTo>
                  <a:lnTo>
                    <a:pt x="2155" y="618"/>
                  </a:lnTo>
                  <a:lnTo>
                    <a:pt x="2155" y="618"/>
                  </a:lnTo>
                  <a:lnTo>
                    <a:pt x="2156" y="620"/>
                  </a:lnTo>
                  <a:lnTo>
                    <a:pt x="2156" y="620"/>
                  </a:lnTo>
                  <a:lnTo>
                    <a:pt x="2157" y="620"/>
                  </a:lnTo>
                  <a:lnTo>
                    <a:pt x="2157" y="620"/>
                  </a:lnTo>
                  <a:lnTo>
                    <a:pt x="2158" y="620"/>
                  </a:lnTo>
                  <a:lnTo>
                    <a:pt x="2158" y="620"/>
                  </a:lnTo>
                  <a:lnTo>
                    <a:pt x="2159" y="620"/>
                  </a:lnTo>
                  <a:lnTo>
                    <a:pt x="2159" y="620"/>
                  </a:lnTo>
                  <a:lnTo>
                    <a:pt x="2160" y="620"/>
                  </a:lnTo>
                  <a:lnTo>
                    <a:pt x="2160" y="620"/>
                  </a:lnTo>
                  <a:lnTo>
                    <a:pt x="2161" y="621"/>
                  </a:lnTo>
                  <a:lnTo>
                    <a:pt x="2161" y="629"/>
                  </a:lnTo>
                  <a:lnTo>
                    <a:pt x="2162" y="629"/>
                  </a:lnTo>
                  <a:lnTo>
                    <a:pt x="2162" y="646"/>
                  </a:lnTo>
                  <a:lnTo>
                    <a:pt x="2163" y="645"/>
                  </a:lnTo>
                  <a:lnTo>
                    <a:pt x="2163" y="653"/>
                  </a:lnTo>
                  <a:lnTo>
                    <a:pt x="2164" y="654"/>
                  </a:lnTo>
                  <a:lnTo>
                    <a:pt x="2164" y="654"/>
                  </a:lnTo>
                  <a:lnTo>
                    <a:pt x="2165" y="654"/>
                  </a:lnTo>
                  <a:lnTo>
                    <a:pt x="2165" y="654"/>
                  </a:lnTo>
                  <a:lnTo>
                    <a:pt x="2166" y="654"/>
                  </a:lnTo>
                  <a:lnTo>
                    <a:pt x="2166" y="653"/>
                  </a:lnTo>
                  <a:lnTo>
                    <a:pt x="2167" y="653"/>
                  </a:lnTo>
                  <a:lnTo>
                    <a:pt x="2167" y="652"/>
                  </a:lnTo>
                  <a:lnTo>
                    <a:pt x="2168" y="652"/>
                  </a:lnTo>
                  <a:lnTo>
                    <a:pt x="2168" y="652"/>
                  </a:lnTo>
                  <a:lnTo>
                    <a:pt x="2169" y="652"/>
                  </a:lnTo>
                  <a:lnTo>
                    <a:pt x="2169" y="653"/>
                  </a:lnTo>
                  <a:lnTo>
                    <a:pt x="2170" y="652"/>
                  </a:lnTo>
                  <a:lnTo>
                    <a:pt x="2170" y="654"/>
                  </a:lnTo>
                  <a:lnTo>
                    <a:pt x="2171" y="657"/>
                  </a:lnTo>
                  <a:lnTo>
                    <a:pt x="2171" y="658"/>
                  </a:lnTo>
                  <a:lnTo>
                    <a:pt x="2172" y="664"/>
                  </a:lnTo>
                  <a:lnTo>
                    <a:pt x="2172" y="665"/>
                  </a:lnTo>
                  <a:lnTo>
                    <a:pt x="2172" y="668"/>
                  </a:lnTo>
                  <a:lnTo>
                    <a:pt x="2173" y="668"/>
                  </a:lnTo>
                  <a:lnTo>
                    <a:pt x="2174" y="668"/>
                  </a:lnTo>
                  <a:lnTo>
                    <a:pt x="2174" y="668"/>
                  </a:lnTo>
                  <a:lnTo>
                    <a:pt x="2174" y="667"/>
                  </a:lnTo>
                  <a:lnTo>
                    <a:pt x="2175" y="667"/>
                  </a:lnTo>
                  <a:lnTo>
                    <a:pt x="2176" y="668"/>
                  </a:lnTo>
                  <a:lnTo>
                    <a:pt x="2176" y="668"/>
                  </a:lnTo>
                  <a:lnTo>
                    <a:pt x="2176" y="667"/>
                  </a:lnTo>
                  <a:lnTo>
                    <a:pt x="2177" y="666"/>
                  </a:lnTo>
                  <a:lnTo>
                    <a:pt x="2178" y="656"/>
                  </a:lnTo>
                  <a:lnTo>
                    <a:pt x="2178" y="652"/>
                  </a:lnTo>
                  <a:lnTo>
                    <a:pt x="2178" y="638"/>
                  </a:lnTo>
                  <a:lnTo>
                    <a:pt x="2179" y="631"/>
                  </a:lnTo>
                  <a:lnTo>
                    <a:pt x="2180" y="632"/>
                  </a:lnTo>
                  <a:lnTo>
                    <a:pt x="2180" y="630"/>
                  </a:lnTo>
                  <a:lnTo>
                    <a:pt x="2180" y="628"/>
                  </a:lnTo>
                  <a:lnTo>
                    <a:pt x="2181" y="623"/>
                  </a:lnTo>
                  <a:lnTo>
                    <a:pt x="2182" y="616"/>
                  </a:lnTo>
                  <a:lnTo>
                    <a:pt x="2182" y="615"/>
                  </a:lnTo>
                  <a:lnTo>
                    <a:pt x="2182" y="601"/>
                  </a:lnTo>
                  <a:lnTo>
                    <a:pt x="2183" y="580"/>
                  </a:lnTo>
                  <a:lnTo>
                    <a:pt x="2184" y="527"/>
                  </a:lnTo>
                  <a:lnTo>
                    <a:pt x="2184" y="497"/>
                  </a:lnTo>
                  <a:lnTo>
                    <a:pt x="2184" y="447"/>
                  </a:lnTo>
                  <a:lnTo>
                    <a:pt x="2185" y="443"/>
                  </a:lnTo>
                  <a:lnTo>
                    <a:pt x="2186" y="431"/>
                  </a:lnTo>
                  <a:lnTo>
                    <a:pt x="2186" y="422"/>
                  </a:lnTo>
                  <a:lnTo>
                    <a:pt x="2186" y="376"/>
                  </a:lnTo>
                  <a:lnTo>
                    <a:pt x="2187" y="316"/>
                  </a:lnTo>
                  <a:lnTo>
                    <a:pt x="2188" y="304"/>
                  </a:lnTo>
                  <a:lnTo>
                    <a:pt x="2188" y="306"/>
                  </a:lnTo>
                  <a:lnTo>
                    <a:pt x="2188" y="282"/>
                  </a:lnTo>
                  <a:lnTo>
                    <a:pt x="2189" y="238"/>
                  </a:lnTo>
                  <a:lnTo>
                    <a:pt x="2190" y="233"/>
                  </a:lnTo>
                  <a:lnTo>
                    <a:pt x="2190" y="230"/>
                  </a:lnTo>
                  <a:lnTo>
                    <a:pt x="2190" y="219"/>
                  </a:lnTo>
                  <a:lnTo>
                    <a:pt x="2191" y="221"/>
                  </a:lnTo>
                  <a:lnTo>
                    <a:pt x="2192" y="192"/>
                  </a:lnTo>
                  <a:lnTo>
                    <a:pt x="2192" y="193"/>
                  </a:lnTo>
                  <a:lnTo>
                    <a:pt x="2192" y="141"/>
                  </a:lnTo>
                  <a:lnTo>
                    <a:pt x="2193" y="115"/>
                  </a:lnTo>
                  <a:lnTo>
                    <a:pt x="2194" y="109"/>
                  </a:lnTo>
                  <a:lnTo>
                    <a:pt x="2194" y="95"/>
                  </a:lnTo>
                  <a:lnTo>
                    <a:pt x="2194" y="93"/>
                  </a:lnTo>
                  <a:lnTo>
                    <a:pt x="2195" y="90"/>
                  </a:lnTo>
                  <a:lnTo>
                    <a:pt x="2196" y="81"/>
                  </a:lnTo>
                  <a:lnTo>
                    <a:pt x="2196" y="73"/>
                  </a:lnTo>
                  <a:lnTo>
                    <a:pt x="2196" y="71"/>
                  </a:lnTo>
                  <a:lnTo>
                    <a:pt x="2197" y="63"/>
                  </a:lnTo>
                  <a:lnTo>
                    <a:pt x="2197" y="60"/>
                  </a:lnTo>
                  <a:lnTo>
                    <a:pt x="2198" y="53"/>
                  </a:lnTo>
                  <a:lnTo>
                    <a:pt x="2198" y="61"/>
                  </a:lnTo>
                  <a:lnTo>
                    <a:pt x="2199" y="57"/>
                  </a:lnTo>
                  <a:lnTo>
                    <a:pt x="2199" y="70"/>
                  </a:lnTo>
                  <a:lnTo>
                    <a:pt x="2200" y="63"/>
                  </a:lnTo>
                  <a:lnTo>
                    <a:pt x="2200" y="67"/>
                  </a:lnTo>
                  <a:lnTo>
                    <a:pt x="2201" y="54"/>
                  </a:lnTo>
                  <a:lnTo>
                    <a:pt x="2201" y="59"/>
                  </a:lnTo>
                  <a:lnTo>
                    <a:pt x="2202" y="55"/>
                  </a:lnTo>
                  <a:lnTo>
                    <a:pt x="2202" y="51"/>
                  </a:lnTo>
                  <a:lnTo>
                    <a:pt x="2203" y="43"/>
                  </a:lnTo>
                  <a:lnTo>
                    <a:pt x="2203" y="40"/>
                  </a:lnTo>
                  <a:lnTo>
                    <a:pt x="2204" y="35"/>
                  </a:lnTo>
                  <a:lnTo>
                    <a:pt x="2204" y="33"/>
                  </a:lnTo>
                  <a:lnTo>
                    <a:pt x="2205" y="48"/>
                  </a:lnTo>
                  <a:lnTo>
                    <a:pt x="2205" y="53"/>
                  </a:lnTo>
                  <a:lnTo>
                    <a:pt x="2206" y="64"/>
                  </a:lnTo>
                  <a:lnTo>
                    <a:pt x="2206" y="67"/>
                  </a:lnTo>
                  <a:lnTo>
                    <a:pt x="2207" y="79"/>
                  </a:lnTo>
                  <a:lnTo>
                    <a:pt x="2207" y="77"/>
                  </a:lnTo>
                  <a:lnTo>
                    <a:pt x="2208" y="88"/>
                  </a:lnTo>
                  <a:lnTo>
                    <a:pt x="2208" y="82"/>
                  </a:lnTo>
                  <a:lnTo>
                    <a:pt x="2209" y="90"/>
                  </a:lnTo>
                  <a:lnTo>
                    <a:pt x="2209" y="90"/>
                  </a:lnTo>
                  <a:lnTo>
                    <a:pt x="2210" y="89"/>
                  </a:lnTo>
                  <a:lnTo>
                    <a:pt x="2210" y="95"/>
                  </a:lnTo>
                  <a:lnTo>
                    <a:pt x="2211" y="93"/>
                  </a:lnTo>
                  <a:lnTo>
                    <a:pt x="2211" y="110"/>
                  </a:lnTo>
                  <a:lnTo>
                    <a:pt x="2212" y="105"/>
                  </a:lnTo>
                  <a:lnTo>
                    <a:pt x="2212" y="121"/>
                  </a:lnTo>
                  <a:lnTo>
                    <a:pt x="2213" y="119"/>
                  </a:lnTo>
                  <a:lnTo>
                    <a:pt x="2213" y="120"/>
                  </a:lnTo>
                  <a:lnTo>
                    <a:pt x="2214" y="122"/>
                  </a:lnTo>
                  <a:lnTo>
                    <a:pt x="2214" y="113"/>
                  </a:lnTo>
                  <a:lnTo>
                    <a:pt x="2215" y="117"/>
                  </a:lnTo>
                  <a:lnTo>
                    <a:pt x="2215" y="111"/>
                  </a:lnTo>
                  <a:lnTo>
                    <a:pt x="2216" y="107"/>
                  </a:lnTo>
                  <a:lnTo>
                    <a:pt x="2216" y="108"/>
                  </a:lnTo>
                  <a:lnTo>
                    <a:pt x="2217" y="93"/>
                  </a:lnTo>
                  <a:lnTo>
                    <a:pt x="2217" y="92"/>
                  </a:lnTo>
                  <a:lnTo>
                    <a:pt x="2218" y="95"/>
                  </a:lnTo>
                  <a:lnTo>
                    <a:pt x="2218" y="95"/>
                  </a:lnTo>
                  <a:lnTo>
                    <a:pt x="2219" y="91"/>
                  </a:lnTo>
                  <a:lnTo>
                    <a:pt x="2219" y="95"/>
                  </a:lnTo>
                  <a:lnTo>
                    <a:pt x="2220" y="107"/>
                  </a:lnTo>
                  <a:lnTo>
                    <a:pt x="2220" y="88"/>
                  </a:lnTo>
                  <a:lnTo>
                    <a:pt x="2221" y="78"/>
                  </a:lnTo>
                  <a:lnTo>
                    <a:pt x="2221" y="55"/>
                  </a:lnTo>
                  <a:lnTo>
                    <a:pt x="2222" y="69"/>
                  </a:lnTo>
                  <a:lnTo>
                    <a:pt x="2222" y="69"/>
                  </a:lnTo>
                  <a:lnTo>
                    <a:pt x="2223" y="81"/>
                  </a:lnTo>
                  <a:lnTo>
                    <a:pt x="2223" y="87"/>
                  </a:lnTo>
                  <a:lnTo>
                    <a:pt x="2224" y="93"/>
                  </a:lnTo>
                  <a:lnTo>
                    <a:pt x="2224" y="92"/>
                  </a:lnTo>
                  <a:lnTo>
                    <a:pt x="2225" y="91"/>
                  </a:lnTo>
                  <a:lnTo>
                    <a:pt x="2225" y="90"/>
                  </a:lnTo>
                  <a:lnTo>
                    <a:pt x="2226" y="92"/>
                  </a:lnTo>
                  <a:lnTo>
                    <a:pt x="2226" y="93"/>
                  </a:lnTo>
                  <a:lnTo>
                    <a:pt x="2227" y="92"/>
                  </a:lnTo>
                  <a:lnTo>
                    <a:pt x="2227" y="91"/>
                  </a:lnTo>
                  <a:lnTo>
                    <a:pt x="2228" y="79"/>
                  </a:lnTo>
                  <a:lnTo>
                    <a:pt x="2228" y="75"/>
                  </a:lnTo>
                  <a:lnTo>
                    <a:pt x="2229" y="67"/>
                  </a:lnTo>
                  <a:lnTo>
                    <a:pt x="2229" y="66"/>
                  </a:lnTo>
                  <a:lnTo>
                    <a:pt x="2230" y="50"/>
                  </a:lnTo>
                  <a:lnTo>
                    <a:pt x="2230" y="49"/>
                  </a:lnTo>
                  <a:lnTo>
                    <a:pt x="2231" y="42"/>
                  </a:lnTo>
                  <a:lnTo>
                    <a:pt x="2231" y="38"/>
                  </a:lnTo>
                  <a:lnTo>
                    <a:pt x="2232" y="38"/>
                  </a:lnTo>
                  <a:lnTo>
                    <a:pt x="2232" y="39"/>
                  </a:lnTo>
                  <a:lnTo>
                    <a:pt x="2233" y="37"/>
                  </a:lnTo>
                  <a:lnTo>
                    <a:pt x="2233" y="43"/>
                  </a:lnTo>
                  <a:lnTo>
                    <a:pt x="2234" y="53"/>
                  </a:lnTo>
                  <a:lnTo>
                    <a:pt x="2234" y="63"/>
                  </a:lnTo>
                  <a:lnTo>
                    <a:pt x="2234" y="65"/>
                  </a:lnTo>
                  <a:lnTo>
                    <a:pt x="2235" y="78"/>
                  </a:lnTo>
                  <a:lnTo>
                    <a:pt x="2236" y="75"/>
                  </a:lnTo>
                  <a:lnTo>
                    <a:pt x="2236" y="88"/>
                  </a:lnTo>
                  <a:lnTo>
                    <a:pt x="2236" y="89"/>
                  </a:lnTo>
                  <a:lnTo>
                    <a:pt x="2237" y="94"/>
                  </a:lnTo>
                  <a:lnTo>
                    <a:pt x="2238" y="95"/>
                  </a:lnTo>
                  <a:lnTo>
                    <a:pt x="2238" y="93"/>
                  </a:lnTo>
                  <a:lnTo>
                    <a:pt x="2238" y="90"/>
                  </a:lnTo>
                  <a:lnTo>
                    <a:pt x="2239" y="92"/>
                  </a:lnTo>
                  <a:lnTo>
                    <a:pt x="2240" y="92"/>
                  </a:lnTo>
                  <a:lnTo>
                    <a:pt x="2240" y="98"/>
                  </a:lnTo>
                  <a:lnTo>
                    <a:pt x="2240" y="98"/>
                  </a:lnTo>
                  <a:lnTo>
                    <a:pt x="2241" y="101"/>
                  </a:lnTo>
                  <a:lnTo>
                    <a:pt x="2242" y="100"/>
                  </a:lnTo>
                  <a:lnTo>
                    <a:pt x="2242" y="100"/>
                  </a:lnTo>
                  <a:lnTo>
                    <a:pt x="2242" y="105"/>
                  </a:lnTo>
                  <a:lnTo>
                    <a:pt x="2243" y="102"/>
                  </a:lnTo>
                  <a:lnTo>
                    <a:pt x="2244" y="106"/>
                  </a:lnTo>
                  <a:lnTo>
                    <a:pt x="2244" y="104"/>
                  </a:lnTo>
                  <a:lnTo>
                    <a:pt x="2244" y="107"/>
                  </a:lnTo>
                  <a:lnTo>
                    <a:pt x="2245" y="106"/>
                  </a:lnTo>
                  <a:lnTo>
                    <a:pt x="2246" y="103"/>
                  </a:lnTo>
                  <a:lnTo>
                    <a:pt x="2246" y="104"/>
                  </a:lnTo>
                  <a:lnTo>
                    <a:pt x="2246" y="101"/>
                  </a:lnTo>
                  <a:lnTo>
                    <a:pt x="2247" y="103"/>
                  </a:lnTo>
                  <a:lnTo>
                    <a:pt x="2248" y="104"/>
                  </a:lnTo>
                  <a:lnTo>
                    <a:pt x="2248" y="109"/>
                  </a:lnTo>
                  <a:lnTo>
                    <a:pt x="2249" y="109"/>
                  </a:lnTo>
                  <a:lnTo>
                    <a:pt x="2249" y="116"/>
                  </a:lnTo>
                  <a:lnTo>
                    <a:pt x="2250" y="117"/>
                  </a:lnTo>
                  <a:lnTo>
                    <a:pt x="2250" y="124"/>
                  </a:lnTo>
                  <a:lnTo>
                    <a:pt x="2251" y="125"/>
                  </a:lnTo>
                  <a:lnTo>
                    <a:pt x="2251" y="133"/>
                  </a:lnTo>
                  <a:lnTo>
                    <a:pt x="2252" y="134"/>
                  </a:lnTo>
                  <a:lnTo>
                    <a:pt x="2252" y="138"/>
                  </a:lnTo>
                  <a:lnTo>
                    <a:pt x="2253" y="143"/>
                  </a:lnTo>
                  <a:lnTo>
                    <a:pt x="2253" y="143"/>
                  </a:lnTo>
                  <a:lnTo>
                    <a:pt x="2254" y="145"/>
                  </a:lnTo>
                  <a:lnTo>
                    <a:pt x="2254" y="147"/>
                  </a:lnTo>
                  <a:lnTo>
                    <a:pt x="2255" y="145"/>
                  </a:lnTo>
                  <a:lnTo>
                    <a:pt x="2255" y="146"/>
                  </a:lnTo>
                  <a:lnTo>
                    <a:pt x="2256" y="144"/>
                  </a:lnTo>
                  <a:lnTo>
                    <a:pt x="2256" y="145"/>
                  </a:lnTo>
                  <a:lnTo>
                    <a:pt x="2257" y="140"/>
                  </a:lnTo>
                  <a:lnTo>
                    <a:pt x="2257" y="141"/>
                  </a:lnTo>
                  <a:lnTo>
                    <a:pt x="2258" y="139"/>
                  </a:lnTo>
                  <a:lnTo>
                    <a:pt x="2258" y="142"/>
                  </a:lnTo>
                  <a:lnTo>
                    <a:pt x="2259" y="142"/>
                  </a:lnTo>
                  <a:lnTo>
                    <a:pt x="2259" y="150"/>
                  </a:lnTo>
                  <a:lnTo>
                    <a:pt x="2259" y="147"/>
                  </a:lnTo>
                  <a:lnTo>
                    <a:pt x="2260" y="153"/>
                  </a:lnTo>
                  <a:lnTo>
                    <a:pt x="2261" y="152"/>
                  </a:lnTo>
                  <a:lnTo>
                    <a:pt x="2261" y="154"/>
                  </a:lnTo>
                  <a:lnTo>
                    <a:pt x="2261" y="158"/>
                  </a:lnTo>
                  <a:lnTo>
                    <a:pt x="2262" y="164"/>
                  </a:lnTo>
                  <a:lnTo>
                    <a:pt x="2263" y="164"/>
                  </a:lnTo>
                  <a:lnTo>
                    <a:pt x="2263" y="169"/>
                  </a:lnTo>
                  <a:lnTo>
                    <a:pt x="2263" y="169"/>
                  </a:lnTo>
                  <a:lnTo>
                    <a:pt x="2264" y="172"/>
                  </a:lnTo>
                  <a:lnTo>
                    <a:pt x="2265" y="172"/>
                  </a:lnTo>
                  <a:lnTo>
                    <a:pt x="2265" y="171"/>
                  </a:lnTo>
                  <a:lnTo>
                    <a:pt x="2265" y="170"/>
                  </a:lnTo>
                  <a:lnTo>
                    <a:pt x="2266" y="165"/>
                  </a:lnTo>
                  <a:lnTo>
                    <a:pt x="2267" y="164"/>
                  </a:lnTo>
                  <a:lnTo>
                    <a:pt x="2267" y="162"/>
                  </a:lnTo>
                  <a:lnTo>
                    <a:pt x="2267" y="162"/>
                  </a:lnTo>
                  <a:lnTo>
                    <a:pt x="2268" y="158"/>
                  </a:lnTo>
                  <a:lnTo>
                    <a:pt x="2269" y="157"/>
                  </a:lnTo>
                  <a:lnTo>
                    <a:pt x="2269" y="147"/>
                  </a:lnTo>
                  <a:lnTo>
                    <a:pt x="2269" y="144"/>
                  </a:lnTo>
                  <a:lnTo>
                    <a:pt x="2270" y="137"/>
                  </a:lnTo>
                  <a:lnTo>
                    <a:pt x="2271" y="134"/>
                  </a:lnTo>
                  <a:lnTo>
                    <a:pt x="2271" y="135"/>
                  </a:lnTo>
                  <a:lnTo>
                    <a:pt x="2271" y="137"/>
                  </a:lnTo>
                  <a:lnTo>
                    <a:pt x="2272" y="139"/>
                  </a:lnTo>
                  <a:lnTo>
                    <a:pt x="2273" y="142"/>
                  </a:lnTo>
                  <a:lnTo>
                    <a:pt x="2273" y="143"/>
                  </a:lnTo>
                  <a:lnTo>
                    <a:pt x="2273" y="142"/>
                  </a:lnTo>
                  <a:lnTo>
                    <a:pt x="2274" y="142"/>
                  </a:lnTo>
                  <a:lnTo>
                    <a:pt x="2275" y="140"/>
                  </a:lnTo>
                  <a:lnTo>
                    <a:pt x="2275" y="140"/>
                  </a:lnTo>
                  <a:lnTo>
                    <a:pt x="2275" y="139"/>
                  </a:lnTo>
                  <a:lnTo>
                    <a:pt x="2276" y="129"/>
                  </a:lnTo>
                  <a:lnTo>
                    <a:pt x="2277" y="129"/>
                  </a:lnTo>
                  <a:lnTo>
                    <a:pt x="2277" y="111"/>
                  </a:lnTo>
                  <a:lnTo>
                    <a:pt x="2277" y="111"/>
                  </a:lnTo>
                  <a:lnTo>
                    <a:pt x="2278" y="104"/>
                  </a:lnTo>
                  <a:lnTo>
                    <a:pt x="2279" y="108"/>
                  </a:lnTo>
                  <a:lnTo>
                    <a:pt x="2279" y="109"/>
                  </a:lnTo>
                  <a:lnTo>
                    <a:pt x="2279" y="118"/>
                  </a:lnTo>
                  <a:lnTo>
                    <a:pt x="2280" y="117"/>
                  </a:lnTo>
                  <a:lnTo>
                    <a:pt x="2281" y="127"/>
                  </a:lnTo>
                  <a:lnTo>
                    <a:pt x="2281" y="127"/>
                  </a:lnTo>
                  <a:lnTo>
                    <a:pt x="2281" y="132"/>
                  </a:lnTo>
                  <a:lnTo>
                    <a:pt x="2282" y="131"/>
                  </a:lnTo>
                  <a:lnTo>
                    <a:pt x="2283" y="134"/>
                  </a:lnTo>
                  <a:lnTo>
                    <a:pt x="2283" y="135"/>
                  </a:lnTo>
                  <a:lnTo>
                    <a:pt x="2283" y="137"/>
                  </a:lnTo>
                  <a:lnTo>
                    <a:pt x="2284" y="144"/>
                  </a:lnTo>
                  <a:lnTo>
                    <a:pt x="2284" y="143"/>
                  </a:lnTo>
                  <a:lnTo>
                    <a:pt x="2285" y="141"/>
                  </a:lnTo>
                  <a:lnTo>
                    <a:pt x="2285" y="142"/>
                  </a:lnTo>
                  <a:lnTo>
                    <a:pt x="2286" y="138"/>
                  </a:lnTo>
                  <a:lnTo>
                    <a:pt x="2286" y="140"/>
                  </a:lnTo>
                  <a:lnTo>
                    <a:pt x="2287" y="136"/>
                  </a:lnTo>
                  <a:lnTo>
                    <a:pt x="2287" y="134"/>
                  </a:lnTo>
                  <a:lnTo>
                    <a:pt x="2288" y="131"/>
                  </a:lnTo>
                  <a:lnTo>
                    <a:pt x="2288" y="122"/>
                  </a:lnTo>
                  <a:lnTo>
                    <a:pt x="2289" y="121"/>
                  </a:lnTo>
                  <a:lnTo>
                    <a:pt x="2289" y="121"/>
                  </a:lnTo>
                  <a:lnTo>
                    <a:pt x="2290" y="123"/>
                  </a:lnTo>
                  <a:lnTo>
                    <a:pt x="2290" y="115"/>
                  </a:lnTo>
                  <a:lnTo>
                    <a:pt x="2291" y="117"/>
                  </a:lnTo>
                  <a:lnTo>
                    <a:pt x="2291" y="99"/>
                  </a:lnTo>
                  <a:lnTo>
                    <a:pt x="2292" y="95"/>
                  </a:lnTo>
                  <a:lnTo>
                    <a:pt x="2292" y="92"/>
                  </a:lnTo>
                  <a:lnTo>
                    <a:pt x="2293" y="96"/>
                  </a:lnTo>
                  <a:lnTo>
                    <a:pt x="2293" y="96"/>
                  </a:lnTo>
                  <a:lnTo>
                    <a:pt x="2294" y="101"/>
                  </a:lnTo>
                  <a:lnTo>
                    <a:pt x="2294" y="101"/>
                  </a:lnTo>
                  <a:lnTo>
                    <a:pt x="2295" y="99"/>
                  </a:lnTo>
                  <a:lnTo>
                    <a:pt x="2295" y="100"/>
                  </a:lnTo>
                  <a:lnTo>
                    <a:pt x="2296" y="96"/>
                  </a:lnTo>
                  <a:lnTo>
                    <a:pt x="2296" y="93"/>
                  </a:lnTo>
                  <a:lnTo>
                    <a:pt x="2297" y="91"/>
                  </a:lnTo>
                  <a:lnTo>
                    <a:pt x="2297" y="82"/>
                  </a:lnTo>
                  <a:lnTo>
                    <a:pt x="2298" y="91"/>
                  </a:lnTo>
                  <a:lnTo>
                    <a:pt x="2298" y="93"/>
                  </a:lnTo>
                  <a:lnTo>
                    <a:pt x="2299" y="95"/>
                  </a:lnTo>
                  <a:lnTo>
                    <a:pt x="2299" y="97"/>
                  </a:lnTo>
                  <a:lnTo>
                    <a:pt x="2300" y="97"/>
                  </a:lnTo>
                  <a:lnTo>
                    <a:pt x="2300" y="96"/>
                  </a:lnTo>
                  <a:lnTo>
                    <a:pt x="2301" y="93"/>
                  </a:lnTo>
                  <a:lnTo>
                    <a:pt x="2301" y="88"/>
                  </a:lnTo>
                  <a:lnTo>
                    <a:pt x="2302" y="84"/>
                  </a:lnTo>
                  <a:lnTo>
                    <a:pt x="2302" y="75"/>
                  </a:lnTo>
                  <a:lnTo>
                    <a:pt x="2303" y="75"/>
                  </a:lnTo>
                  <a:lnTo>
                    <a:pt x="2303" y="69"/>
                  </a:lnTo>
                  <a:lnTo>
                    <a:pt x="2304" y="69"/>
                  </a:lnTo>
                  <a:lnTo>
                    <a:pt x="2304" y="72"/>
                  </a:lnTo>
                  <a:lnTo>
                    <a:pt x="2305" y="67"/>
                  </a:lnTo>
                  <a:lnTo>
                    <a:pt x="2305" y="71"/>
                  </a:lnTo>
                  <a:lnTo>
                    <a:pt x="2306" y="48"/>
                  </a:lnTo>
                  <a:lnTo>
                    <a:pt x="2306" y="47"/>
                  </a:lnTo>
                  <a:lnTo>
                    <a:pt x="2307" y="41"/>
                  </a:lnTo>
                  <a:lnTo>
                    <a:pt x="2307" y="43"/>
                  </a:lnTo>
                  <a:lnTo>
                    <a:pt x="2308" y="37"/>
                  </a:lnTo>
                  <a:lnTo>
                    <a:pt x="2308" y="45"/>
                  </a:lnTo>
                  <a:lnTo>
                    <a:pt x="2309" y="44"/>
                  </a:lnTo>
                  <a:lnTo>
                    <a:pt x="2309" y="48"/>
                  </a:lnTo>
                  <a:lnTo>
                    <a:pt x="2310" y="70"/>
                  </a:lnTo>
                  <a:lnTo>
                    <a:pt x="2310" y="55"/>
                  </a:lnTo>
                  <a:lnTo>
                    <a:pt x="2311" y="44"/>
                  </a:lnTo>
                  <a:lnTo>
                    <a:pt x="2311" y="40"/>
                  </a:lnTo>
                  <a:lnTo>
                    <a:pt x="2312" y="57"/>
                  </a:lnTo>
                  <a:lnTo>
                    <a:pt x="2312" y="50"/>
                  </a:lnTo>
                  <a:lnTo>
                    <a:pt x="2313" y="51"/>
                  </a:lnTo>
                  <a:lnTo>
                    <a:pt x="2313" y="47"/>
                  </a:lnTo>
                  <a:lnTo>
                    <a:pt x="2314" y="50"/>
                  </a:lnTo>
                  <a:lnTo>
                    <a:pt x="2314" y="45"/>
                  </a:lnTo>
                  <a:lnTo>
                    <a:pt x="2315" y="45"/>
                  </a:lnTo>
                  <a:lnTo>
                    <a:pt x="2315" y="46"/>
                  </a:lnTo>
                  <a:lnTo>
                    <a:pt x="2316" y="46"/>
                  </a:lnTo>
                  <a:lnTo>
                    <a:pt x="2316" y="48"/>
                  </a:lnTo>
                  <a:lnTo>
                    <a:pt x="2317" y="52"/>
                  </a:lnTo>
                  <a:lnTo>
                    <a:pt x="2317" y="55"/>
                  </a:lnTo>
                  <a:lnTo>
                    <a:pt x="2318" y="53"/>
                  </a:lnTo>
                  <a:lnTo>
                    <a:pt x="2318" y="64"/>
                  </a:lnTo>
                  <a:lnTo>
                    <a:pt x="2319" y="64"/>
                  </a:lnTo>
                  <a:lnTo>
                    <a:pt x="2319" y="73"/>
                  </a:lnTo>
                  <a:lnTo>
                    <a:pt x="2320" y="77"/>
                  </a:lnTo>
                  <a:lnTo>
                    <a:pt x="2320" y="71"/>
                  </a:lnTo>
                  <a:lnTo>
                    <a:pt x="2321" y="77"/>
                  </a:lnTo>
                  <a:lnTo>
                    <a:pt x="2321" y="74"/>
                  </a:lnTo>
                  <a:lnTo>
                    <a:pt x="2321" y="67"/>
                  </a:lnTo>
                  <a:lnTo>
                    <a:pt x="2322" y="68"/>
                  </a:lnTo>
                  <a:lnTo>
                    <a:pt x="2323" y="61"/>
                  </a:lnTo>
                  <a:lnTo>
                    <a:pt x="2323" y="64"/>
                  </a:lnTo>
                  <a:lnTo>
                    <a:pt x="2323" y="64"/>
                  </a:lnTo>
                  <a:lnTo>
                    <a:pt x="2324" y="63"/>
                  </a:lnTo>
                  <a:lnTo>
                    <a:pt x="2325" y="66"/>
                  </a:lnTo>
                  <a:lnTo>
                    <a:pt x="2325" y="62"/>
                  </a:lnTo>
                  <a:lnTo>
                    <a:pt x="2325" y="62"/>
                  </a:lnTo>
                  <a:lnTo>
                    <a:pt x="2326" y="62"/>
                  </a:lnTo>
                  <a:lnTo>
                    <a:pt x="2327" y="67"/>
                  </a:lnTo>
                  <a:lnTo>
                    <a:pt x="2327" y="67"/>
                  </a:lnTo>
                  <a:lnTo>
                    <a:pt x="2327" y="72"/>
                  </a:lnTo>
                  <a:lnTo>
                    <a:pt x="2328" y="72"/>
                  </a:lnTo>
                  <a:lnTo>
                    <a:pt x="2329" y="69"/>
                  </a:lnTo>
                  <a:lnTo>
                    <a:pt x="2329" y="67"/>
                  </a:lnTo>
                  <a:lnTo>
                    <a:pt x="2329" y="61"/>
                  </a:lnTo>
                  <a:lnTo>
                    <a:pt x="2330" y="60"/>
                  </a:lnTo>
                  <a:lnTo>
                    <a:pt x="2331" y="61"/>
                  </a:lnTo>
                  <a:lnTo>
                    <a:pt x="2331" y="63"/>
                  </a:lnTo>
                  <a:lnTo>
                    <a:pt x="2331" y="64"/>
                  </a:lnTo>
                  <a:lnTo>
                    <a:pt x="2332" y="69"/>
                  </a:lnTo>
                  <a:lnTo>
                    <a:pt x="2333" y="73"/>
                  </a:lnTo>
                  <a:lnTo>
                    <a:pt x="2333" y="76"/>
                  </a:lnTo>
                  <a:lnTo>
                    <a:pt x="2333" y="77"/>
                  </a:lnTo>
                  <a:lnTo>
                    <a:pt x="2334" y="84"/>
                  </a:lnTo>
                  <a:lnTo>
                    <a:pt x="2335" y="82"/>
                  </a:lnTo>
                  <a:lnTo>
                    <a:pt x="2335" y="87"/>
                  </a:lnTo>
                  <a:lnTo>
                    <a:pt x="2335" y="85"/>
                  </a:lnTo>
                  <a:lnTo>
                    <a:pt x="2336" y="83"/>
                  </a:lnTo>
                  <a:lnTo>
                    <a:pt x="2337" y="81"/>
                  </a:lnTo>
                  <a:lnTo>
                    <a:pt x="2337" y="77"/>
                  </a:lnTo>
                  <a:lnTo>
                    <a:pt x="2337" y="78"/>
                  </a:lnTo>
                  <a:lnTo>
                    <a:pt x="2338" y="73"/>
                  </a:lnTo>
                  <a:lnTo>
                    <a:pt x="2339" y="73"/>
                  </a:lnTo>
                  <a:lnTo>
                    <a:pt x="2339" y="74"/>
                  </a:lnTo>
                  <a:lnTo>
                    <a:pt x="2339" y="73"/>
                  </a:lnTo>
                  <a:lnTo>
                    <a:pt x="2340" y="77"/>
                  </a:lnTo>
                  <a:lnTo>
                    <a:pt x="2341" y="80"/>
                  </a:lnTo>
                  <a:lnTo>
                    <a:pt x="2341" y="80"/>
                  </a:lnTo>
                  <a:lnTo>
                    <a:pt x="2341" y="89"/>
                  </a:lnTo>
                  <a:lnTo>
                    <a:pt x="2342" y="87"/>
                  </a:lnTo>
                  <a:lnTo>
                    <a:pt x="2343" y="96"/>
                  </a:lnTo>
                  <a:lnTo>
                    <a:pt x="2343" y="96"/>
                  </a:lnTo>
                  <a:lnTo>
                    <a:pt x="2343" y="100"/>
                  </a:lnTo>
                  <a:lnTo>
                    <a:pt x="2344" y="99"/>
                  </a:lnTo>
                  <a:lnTo>
                    <a:pt x="2345" y="99"/>
                  </a:lnTo>
                  <a:lnTo>
                    <a:pt x="2345" y="98"/>
                  </a:lnTo>
                  <a:lnTo>
                    <a:pt x="2345" y="96"/>
                  </a:lnTo>
                  <a:lnTo>
                    <a:pt x="2346" y="98"/>
                  </a:lnTo>
                  <a:lnTo>
                    <a:pt x="2346" y="99"/>
                  </a:lnTo>
                  <a:lnTo>
                    <a:pt x="2347" y="103"/>
                  </a:lnTo>
                  <a:lnTo>
                    <a:pt x="2347" y="108"/>
                  </a:lnTo>
                  <a:lnTo>
                    <a:pt x="2348" y="110"/>
                  </a:lnTo>
                  <a:lnTo>
                    <a:pt x="2348" y="112"/>
                  </a:lnTo>
                  <a:lnTo>
                    <a:pt x="2349" y="116"/>
                  </a:lnTo>
                  <a:lnTo>
                    <a:pt x="2349" y="116"/>
                  </a:lnTo>
                  <a:lnTo>
                    <a:pt x="2350" y="119"/>
                  </a:lnTo>
                  <a:lnTo>
                    <a:pt x="2350" y="115"/>
                  </a:lnTo>
                  <a:lnTo>
                    <a:pt x="2351" y="119"/>
                  </a:lnTo>
                  <a:lnTo>
                    <a:pt x="2351" y="113"/>
                  </a:lnTo>
                  <a:lnTo>
                    <a:pt x="2352" y="126"/>
                  </a:lnTo>
                  <a:lnTo>
                    <a:pt x="2352" y="123"/>
                  </a:lnTo>
                  <a:lnTo>
                    <a:pt x="2353" y="129"/>
                  </a:lnTo>
                  <a:lnTo>
                    <a:pt x="2353" y="127"/>
                  </a:lnTo>
                  <a:lnTo>
                    <a:pt x="2354" y="127"/>
                  </a:lnTo>
                  <a:lnTo>
                    <a:pt x="2354" y="125"/>
                  </a:lnTo>
                  <a:lnTo>
                    <a:pt x="2355" y="124"/>
                  </a:lnTo>
                  <a:lnTo>
                    <a:pt x="2355" y="123"/>
                  </a:lnTo>
                  <a:lnTo>
                    <a:pt x="2356" y="121"/>
                  </a:lnTo>
                  <a:lnTo>
                    <a:pt x="2356" y="123"/>
                  </a:lnTo>
                  <a:lnTo>
                    <a:pt x="2357" y="121"/>
                  </a:lnTo>
                  <a:lnTo>
                    <a:pt x="2357" y="123"/>
                  </a:lnTo>
                  <a:lnTo>
                    <a:pt x="2358" y="123"/>
                  </a:lnTo>
                  <a:lnTo>
                    <a:pt x="2358" y="121"/>
                  </a:lnTo>
                  <a:lnTo>
                    <a:pt x="2359" y="123"/>
                  </a:lnTo>
                  <a:lnTo>
                    <a:pt x="2359" y="129"/>
                  </a:lnTo>
                  <a:lnTo>
                    <a:pt x="2360" y="129"/>
                  </a:lnTo>
                  <a:lnTo>
                    <a:pt x="2360" y="136"/>
                  </a:lnTo>
                  <a:lnTo>
                    <a:pt x="2361" y="135"/>
                  </a:lnTo>
                  <a:lnTo>
                    <a:pt x="2361" y="125"/>
                  </a:lnTo>
                  <a:lnTo>
                    <a:pt x="2362" y="125"/>
                  </a:lnTo>
                  <a:lnTo>
                    <a:pt x="2362" y="114"/>
                  </a:lnTo>
                  <a:lnTo>
                    <a:pt x="2363" y="115"/>
                  </a:lnTo>
                  <a:lnTo>
                    <a:pt x="2363" y="114"/>
                  </a:lnTo>
                  <a:lnTo>
                    <a:pt x="2364" y="115"/>
                  </a:lnTo>
                  <a:lnTo>
                    <a:pt x="2364" y="110"/>
                  </a:lnTo>
                  <a:lnTo>
                    <a:pt x="2365" y="113"/>
                  </a:lnTo>
                  <a:lnTo>
                    <a:pt x="2365" y="105"/>
                  </a:lnTo>
                  <a:lnTo>
                    <a:pt x="2366" y="107"/>
                  </a:lnTo>
                  <a:lnTo>
                    <a:pt x="2366" y="104"/>
                  </a:lnTo>
                  <a:lnTo>
                    <a:pt x="2367" y="104"/>
                  </a:lnTo>
                  <a:lnTo>
                    <a:pt x="2367" y="105"/>
                  </a:lnTo>
                  <a:lnTo>
                    <a:pt x="2368" y="111"/>
                  </a:lnTo>
                  <a:lnTo>
                    <a:pt x="2368" y="112"/>
                  </a:lnTo>
                  <a:lnTo>
                    <a:pt x="2369" y="122"/>
                  </a:lnTo>
                  <a:lnTo>
                    <a:pt x="2369" y="121"/>
                  </a:lnTo>
                  <a:lnTo>
                    <a:pt x="2370" y="129"/>
                  </a:lnTo>
                  <a:lnTo>
                    <a:pt x="2370" y="119"/>
                  </a:lnTo>
                  <a:lnTo>
                    <a:pt x="2371" y="122"/>
                  </a:lnTo>
                  <a:lnTo>
                    <a:pt x="2371" y="112"/>
                  </a:lnTo>
                  <a:lnTo>
                    <a:pt x="2372" y="121"/>
                  </a:lnTo>
                  <a:lnTo>
                    <a:pt x="2372" y="116"/>
                  </a:lnTo>
                  <a:lnTo>
                    <a:pt x="2373" y="129"/>
                  </a:lnTo>
                  <a:lnTo>
                    <a:pt x="2373" y="128"/>
                  </a:lnTo>
                  <a:lnTo>
                    <a:pt x="2374" y="133"/>
                  </a:lnTo>
                  <a:lnTo>
                    <a:pt x="2374" y="137"/>
                  </a:lnTo>
                  <a:lnTo>
                    <a:pt x="2375" y="137"/>
                  </a:lnTo>
                  <a:lnTo>
                    <a:pt x="2375" y="150"/>
                  </a:lnTo>
                  <a:lnTo>
                    <a:pt x="2376" y="149"/>
                  </a:lnTo>
                  <a:lnTo>
                    <a:pt x="2376" y="160"/>
                  </a:lnTo>
                  <a:lnTo>
                    <a:pt x="2377" y="154"/>
                  </a:lnTo>
                  <a:lnTo>
                    <a:pt x="2377" y="158"/>
                  </a:lnTo>
                  <a:lnTo>
                    <a:pt x="2378" y="155"/>
                  </a:lnTo>
                  <a:lnTo>
                    <a:pt x="2378" y="155"/>
                  </a:lnTo>
                  <a:lnTo>
                    <a:pt x="2379" y="159"/>
                  </a:lnTo>
                  <a:lnTo>
                    <a:pt x="2379" y="159"/>
                  </a:lnTo>
                  <a:lnTo>
                    <a:pt x="2380" y="164"/>
                  </a:lnTo>
                  <a:lnTo>
                    <a:pt x="2380" y="164"/>
                  </a:lnTo>
                  <a:lnTo>
                    <a:pt x="2381" y="167"/>
                  </a:lnTo>
                  <a:lnTo>
                    <a:pt x="2381" y="166"/>
                  </a:lnTo>
                  <a:lnTo>
                    <a:pt x="2382" y="168"/>
                  </a:lnTo>
                  <a:lnTo>
                    <a:pt x="2382" y="171"/>
                  </a:lnTo>
                  <a:lnTo>
                    <a:pt x="2383" y="170"/>
                  </a:lnTo>
                  <a:lnTo>
                    <a:pt x="2383" y="178"/>
                  </a:lnTo>
                  <a:lnTo>
                    <a:pt x="2383" y="179"/>
                  </a:lnTo>
                  <a:lnTo>
                    <a:pt x="2384" y="191"/>
                  </a:lnTo>
                  <a:lnTo>
                    <a:pt x="2385" y="192"/>
                  </a:lnTo>
                  <a:lnTo>
                    <a:pt x="2385" y="201"/>
                  </a:lnTo>
                  <a:lnTo>
                    <a:pt x="2385" y="199"/>
                  </a:lnTo>
                  <a:lnTo>
                    <a:pt x="2386" y="200"/>
                  </a:lnTo>
                  <a:lnTo>
                    <a:pt x="2387" y="197"/>
                  </a:lnTo>
                  <a:lnTo>
                    <a:pt x="2387" y="197"/>
                  </a:lnTo>
                  <a:lnTo>
                    <a:pt x="2387" y="200"/>
                  </a:lnTo>
                  <a:lnTo>
                    <a:pt x="2388" y="200"/>
                  </a:lnTo>
                  <a:lnTo>
                    <a:pt x="2389" y="202"/>
                  </a:lnTo>
                  <a:lnTo>
                    <a:pt x="2389" y="198"/>
                  </a:lnTo>
                  <a:lnTo>
                    <a:pt x="2389" y="198"/>
                  </a:lnTo>
                  <a:lnTo>
                    <a:pt x="2390" y="195"/>
                  </a:lnTo>
                  <a:lnTo>
                    <a:pt x="2391" y="193"/>
                  </a:lnTo>
                  <a:lnTo>
                    <a:pt x="2391" y="196"/>
                  </a:lnTo>
                  <a:lnTo>
                    <a:pt x="2391" y="192"/>
                  </a:lnTo>
                  <a:lnTo>
                    <a:pt x="2392" y="195"/>
                  </a:lnTo>
                  <a:lnTo>
                    <a:pt x="2393" y="194"/>
                  </a:lnTo>
                  <a:lnTo>
                    <a:pt x="2393" y="192"/>
                  </a:lnTo>
                  <a:lnTo>
                    <a:pt x="2393" y="192"/>
                  </a:lnTo>
                  <a:lnTo>
                    <a:pt x="2394" y="191"/>
                  </a:lnTo>
                  <a:lnTo>
                    <a:pt x="2395" y="190"/>
                  </a:lnTo>
                  <a:lnTo>
                    <a:pt x="2395" y="191"/>
                  </a:lnTo>
                  <a:lnTo>
                    <a:pt x="2395" y="188"/>
                  </a:lnTo>
                  <a:lnTo>
                    <a:pt x="2396" y="191"/>
                  </a:lnTo>
                  <a:lnTo>
                    <a:pt x="2397" y="188"/>
                  </a:lnTo>
                  <a:lnTo>
                    <a:pt x="2397" y="190"/>
                  </a:lnTo>
                  <a:lnTo>
                    <a:pt x="2397" y="188"/>
                  </a:lnTo>
                  <a:lnTo>
                    <a:pt x="2398" y="187"/>
                  </a:lnTo>
                  <a:lnTo>
                    <a:pt x="2399" y="187"/>
                  </a:lnTo>
                  <a:lnTo>
                    <a:pt x="2399" y="186"/>
                  </a:lnTo>
                  <a:lnTo>
                    <a:pt x="2399" y="183"/>
                  </a:lnTo>
                  <a:lnTo>
                    <a:pt x="2400" y="184"/>
                  </a:lnTo>
                  <a:lnTo>
                    <a:pt x="2401" y="177"/>
                  </a:lnTo>
                  <a:lnTo>
                    <a:pt x="2401" y="177"/>
                  </a:lnTo>
                  <a:lnTo>
                    <a:pt x="2401" y="168"/>
                  </a:lnTo>
                  <a:lnTo>
                    <a:pt x="2402" y="168"/>
                  </a:lnTo>
                  <a:lnTo>
                    <a:pt x="2403" y="166"/>
                  </a:lnTo>
                  <a:lnTo>
                    <a:pt x="2403" y="164"/>
                  </a:lnTo>
                  <a:lnTo>
                    <a:pt x="2403" y="165"/>
                  </a:lnTo>
                  <a:lnTo>
                    <a:pt x="2404" y="160"/>
                  </a:lnTo>
                  <a:lnTo>
                    <a:pt x="2405" y="160"/>
                  </a:lnTo>
                  <a:lnTo>
                    <a:pt x="2405" y="156"/>
                  </a:lnTo>
                  <a:lnTo>
                    <a:pt x="2405" y="157"/>
                  </a:lnTo>
                  <a:lnTo>
                    <a:pt x="2406" y="164"/>
                  </a:lnTo>
                  <a:lnTo>
                    <a:pt x="2407" y="161"/>
                  </a:lnTo>
                  <a:lnTo>
                    <a:pt x="2407" y="170"/>
                  </a:lnTo>
                  <a:lnTo>
                    <a:pt x="2407" y="166"/>
                  </a:lnTo>
                  <a:lnTo>
                    <a:pt x="2408" y="170"/>
                  </a:lnTo>
                  <a:lnTo>
                    <a:pt x="2408" y="174"/>
                  </a:lnTo>
                  <a:lnTo>
                    <a:pt x="2409" y="177"/>
                  </a:lnTo>
                  <a:lnTo>
                    <a:pt x="2409" y="165"/>
                  </a:lnTo>
                  <a:lnTo>
                    <a:pt x="2410" y="161"/>
                  </a:lnTo>
                  <a:lnTo>
                    <a:pt x="2410" y="133"/>
                  </a:lnTo>
                  <a:lnTo>
                    <a:pt x="2411" y="125"/>
                  </a:lnTo>
                  <a:lnTo>
                    <a:pt x="2411" y="106"/>
                  </a:lnTo>
                  <a:lnTo>
                    <a:pt x="2412" y="97"/>
                  </a:lnTo>
                  <a:lnTo>
                    <a:pt x="2412" y="93"/>
                  </a:lnTo>
                  <a:lnTo>
                    <a:pt x="2413" y="99"/>
                  </a:lnTo>
                  <a:lnTo>
                    <a:pt x="2414" y="100"/>
                  </a:lnTo>
                  <a:lnTo>
                    <a:pt x="2414" y="103"/>
                  </a:lnTo>
                  <a:lnTo>
                    <a:pt x="2414" y="101"/>
                  </a:lnTo>
                  <a:lnTo>
                    <a:pt x="2415" y="98"/>
                  </a:lnTo>
                  <a:lnTo>
                    <a:pt x="2416" y="97"/>
                  </a:lnTo>
                  <a:lnTo>
                    <a:pt x="2416" y="95"/>
                  </a:lnTo>
                  <a:lnTo>
                    <a:pt x="2416" y="91"/>
                  </a:lnTo>
                  <a:lnTo>
                    <a:pt x="2417" y="91"/>
                  </a:lnTo>
                  <a:lnTo>
                    <a:pt x="2418" y="81"/>
                  </a:lnTo>
                  <a:lnTo>
                    <a:pt x="2418" y="81"/>
                  </a:lnTo>
                  <a:lnTo>
                    <a:pt x="2418" y="69"/>
                  </a:lnTo>
                  <a:lnTo>
                    <a:pt x="2419" y="68"/>
                  </a:lnTo>
                  <a:lnTo>
                    <a:pt x="2420" y="58"/>
                  </a:lnTo>
                  <a:lnTo>
                    <a:pt x="2420" y="57"/>
                  </a:lnTo>
                  <a:lnTo>
                    <a:pt x="2420" y="53"/>
                  </a:lnTo>
                  <a:lnTo>
                    <a:pt x="2421" y="56"/>
                  </a:lnTo>
                  <a:lnTo>
                    <a:pt x="2422" y="68"/>
                  </a:lnTo>
                  <a:lnTo>
                    <a:pt x="2422" y="69"/>
                  </a:lnTo>
                  <a:lnTo>
                    <a:pt x="2422" y="76"/>
                  </a:lnTo>
                  <a:lnTo>
                    <a:pt x="2423" y="77"/>
                  </a:lnTo>
                  <a:lnTo>
                    <a:pt x="2424" y="77"/>
                  </a:lnTo>
                  <a:lnTo>
                    <a:pt x="2424" y="76"/>
                  </a:lnTo>
                  <a:lnTo>
                    <a:pt x="2424" y="74"/>
                  </a:lnTo>
                  <a:lnTo>
                    <a:pt x="2425" y="74"/>
                  </a:lnTo>
                  <a:lnTo>
                    <a:pt x="2426" y="73"/>
                  </a:lnTo>
                  <a:lnTo>
                    <a:pt x="2426" y="74"/>
                  </a:lnTo>
                  <a:lnTo>
                    <a:pt x="2426" y="73"/>
                  </a:lnTo>
                  <a:lnTo>
                    <a:pt x="2427" y="73"/>
                  </a:lnTo>
                  <a:lnTo>
                    <a:pt x="2428" y="72"/>
                  </a:lnTo>
                  <a:lnTo>
                    <a:pt x="2428" y="74"/>
                  </a:lnTo>
                  <a:lnTo>
                    <a:pt x="2428" y="73"/>
                  </a:lnTo>
                  <a:lnTo>
                    <a:pt x="2429" y="79"/>
                  </a:lnTo>
                  <a:lnTo>
                    <a:pt x="2430" y="77"/>
                  </a:lnTo>
                  <a:lnTo>
                    <a:pt x="2430" y="81"/>
                  </a:lnTo>
                  <a:lnTo>
                    <a:pt x="2430" y="79"/>
                  </a:lnTo>
                  <a:lnTo>
                    <a:pt x="2431" y="83"/>
                  </a:lnTo>
                  <a:lnTo>
                    <a:pt x="2432" y="81"/>
                  </a:lnTo>
                  <a:lnTo>
                    <a:pt x="2432" y="85"/>
                  </a:lnTo>
                  <a:lnTo>
                    <a:pt x="2432" y="79"/>
                  </a:lnTo>
                  <a:lnTo>
                    <a:pt x="2433" y="86"/>
                  </a:lnTo>
                  <a:lnTo>
                    <a:pt x="2433" y="83"/>
                  </a:lnTo>
                  <a:lnTo>
                    <a:pt x="2434" y="85"/>
                  </a:lnTo>
                  <a:lnTo>
                    <a:pt x="2434" y="86"/>
                  </a:lnTo>
                  <a:lnTo>
                    <a:pt x="2435" y="85"/>
                  </a:lnTo>
                  <a:lnTo>
                    <a:pt x="2435" y="86"/>
                  </a:lnTo>
                  <a:lnTo>
                    <a:pt x="2436" y="87"/>
                  </a:lnTo>
                  <a:lnTo>
                    <a:pt x="2436" y="89"/>
                  </a:lnTo>
                  <a:lnTo>
                    <a:pt x="2437" y="88"/>
                  </a:lnTo>
                  <a:lnTo>
                    <a:pt x="2437" y="91"/>
                  </a:lnTo>
                  <a:lnTo>
                    <a:pt x="2438" y="94"/>
                  </a:lnTo>
                  <a:lnTo>
                    <a:pt x="2438" y="93"/>
                  </a:lnTo>
                  <a:lnTo>
                    <a:pt x="2439" y="98"/>
                  </a:lnTo>
                  <a:lnTo>
                    <a:pt x="2439" y="97"/>
                  </a:lnTo>
                  <a:lnTo>
                    <a:pt x="2440" y="95"/>
                  </a:lnTo>
                  <a:lnTo>
                    <a:pt x="2440" y="97"/>
                  </a:lnTo>
                  <a:lnTo>
                    <a:pt x="2441" y="96"/>
                  </a:lnTo>
                  <a:lnTo>
                    <a:pt x="2441" y="97"/>
                  </a:lnTo>
                  <a:lnTo>
                    <a:pt x="2442" y="98"/>
                  </a:lnTo>
                  <a:lnTo>
                    <a:pt x="2442" y="98"/>
                  </a:lnTo>
                  <a:lnTo>
                    <a:pt x="2443" y="94"/>
                  </a:lnTo>
                  <a:lnTo>
                    <a:pt x="2443" y="96"/>
                  </a:lnTo>
                  <a:lnTo>
                    <a:pt x="2444" y="95"/>
                  </a:lnTo>
                  <a:lnTo>
                    <a:pt x="2444" y="95"/>
                  </a:lnTo>
                  <a:lnTo>
                    <a:pt x="2445" y="95"/>
                  </a:lnTo>
                  <a:lnTo>
                    <a:pt x="2445" y="93"/>
                  </a:lnTo>
                  <a:lnTo>
                    <a:pt x="2446" y="98"/>
                  </a:lnTo>
                  <a:lnTo>
                    <a:pt x="2446" y="91"/>
                  </a:lnTo>
                  <a:lnTo>
                    <a:pt x="2447" y="101"/>
                  </a:lnTo>
                  <a:lnTo>
                    <a:pt x="2447" y="94"/>
                  </a:lnTo>
                  <a:lnTo>
                    <a:pt x="2448" y="91"/>
                  </a:lnTo>
                  <a:lnTo>
                    <a:pt x="2448" y="95"/>
                  </a:lnTo>
                  <a:lnTo>
                    <a:pt x="2449" y="93"/>
                  </a:lnTo>
                  <a:lnTo>
                    <a:pt x="2449" y="99"/>
                  </a:lnTo>
                  <a:lnTo>
                    <a:pt x="2450" y="111"/>
                  </a:lnTo>
                  <a:lnTo>
                    <a:pt x="2450" y="107"/>
                  </a:lnTo>
                  <a:lnTo>
                    <a:pt x="2451" y="115"/>
                  </a:lnTo>
                  <a:lnTo>
                    <a:pt x="2451" y="109"/>
                  </a:lnTo>
                  <a:lnTo>
                    <a:pt x="2452" y="107"/>
                  </a:lnTo>
                  <a:lnTo>
                    <a:pt x="2452" y="109"/>
                  </a:lnTo>
                  <a:lnTo>
                    <a:pt x="2453" y="108"/>
                  </a:lnTo>
                  <a:lnTo>
                    <a:pt x="2453" y="111"/>
                  </a:lnTo>
                  <a:lnTo>
                    <a:pt x="2454" y="110"/>
                  </a:lnTo>
                  <a:lnTo>
                    <a:pt x="2454" y="111"/>
                  </a:lnTo>
                  <a:lnTo>
                    <a:pt x="2455" y="105"/>
                  </a:lnTo>
                  <a:lnTo>
                    <a:pt x="2455" y="108"/>
                  </a:lnTo>
                  <a:lnTo>
                    <a:pt x="2456" y="99"/>
                  </a:lnTo>
                  <a:lnTo>
                    <a:pt x="2456" y="100"/>
                  </a:lnTo>
                  <a:lnTo>
                    <a:pt x="2457" y="93"/>
                  </a:lnTo>
                  <a:lnTo>
                    <a:pt x="2457" y="95"/>
                  </a:lnTo>
                  <a:lnTo>
                    <a:pt x="2458" y="94"/>
                  </a:lnTo>
                  <a:lnTo>
                    <a:pt x="2458" y="91"/>
                  </a:lnTo>
                  <a:lnTo>
                    <a:pt x="2459" y="87"/>
                  </a:lnTo>
                  <a:lnTo>
                    <a:pt x="2459" y="81"/>
                  </a:lnTo>
                  <a:lnTo>
                    <a:pt x="2460" y="79"/>
                  </a:lnTo>
                  <a:lnTo>
                    <a:pt x="2460" y="84"/>
                  </a:lnTo>
                  <a:lnTo>
                    <a:pt x="2461" y="81"/>
                  </a:lnTo>
                  <a:lnTo>
                    <a:pt x="2461" y="82"/>
                  </a:lnTo>
                  <a:lnTo>
                    <a:pt x="2462" y="81"/>
                  </a:lnTo>
                  <a:lnTo>
                    <a:pt x="2462" y="83"/>
                  </a:lnTo>
                  <a:lnTo>
                    <a:pt x="2463" y="86"/>
                  </a:lnTo>
                  <a:lnTo>
                    <a:pt x="2463" y="89"/>
                  </a:lnTo>
                  <a:lnTo>
                    <a:pt x="2464" y="93"/>
                  </a:lnTo>
                  <a:lnTo>
                    <a:pt x="2464" y="95"/>
                  </a:lnTo>
                  <a:lnTo>
                    <a:pt x="2465" y="97"/>
                  </a:lnTo>
                  <a:lnTo>
                    <a:pt x="2465" y="97"/>
                  </a:lnTo>
                  <a:lnTo>
                    <a:pt x="2466" y="98"/>
                  </a:lnTo>
                  <a:lnTo>
                    <a:pt x="2466" y="100"/>
                  </a:lnTo>
                  <a:lnTo>
                    <a:pt x="2467" y="99"/>
                  </a:lnTo>
                  <a:lnTo>
                    <a:pt x="2467" y="101"/>
                  </a:lnTo>
                  <a:lnTo>
                    <a:pt x="2468" y="101"/>
                  </a:lnTo>
                  <a:lnTo>
                    <a:pt x="2468" y="100"/>
                  </a:lnTo>
                  <a:lnTo>
                    <a:pt x="2469" y="101"/>
                  </a:lnTo>
                  <a:lnTo>
                    <a:pt x="2469" y="99"/>
                  </a:lnTo>
                  <a:lnTo>
                    <a:pt x="2470" y="100"/>
                  </a:lnTo>
                  <a:lnTo>
                    <a:pt x="2470" y="110"/>
                  </a:lnTo>
                  <a:lnTo>
                    <a:pt x="2470" y="109"/>
                  </a:lnTo>
                  <a:lnTo>
                    <a:pt x="2471" y="113"/>
                  </a:lnTo>
                  <a:lnTo>
                    <a:pt x="2472" y="110"/>
                  </a:lnTo>
                  <a:lnTo>
                    <a:pt x="2472" y="111"/>
                  </a:lnTo>
                  <a:lnTo>
                    <a:pt x="2472" y="107"/>
                  </a:lnTo>
                  <a:lnTo>
                    <a:pt x="2473" y="108"/>
                  </a:lnTo>
                  <a:lnTo>
                    <a:pt x="2474" y="112"/>
                  </a:lnTo>
                  <a:lnTo>
                    <a:pt x="2474" y="115"/>
                  </a:lnTo>
                  <a:lnTo>
                    <a:pt x="2474" y="123"/>
                  </a:lnTo>
                  <a:lnTo>
                    <a:pt x="2475" y="124"/>
                  </a:lnTo>
                  <a:lnTo>
                    <a:pt x="2476" y="127"/>
                  </a:lnTo>
                  <a:lnTo>
                    <a:pt x="2476" y="127"/>
                  </a:lnTo>
                  <a:lnTo>
                    <a:pt x="2476" y="123"/>
                  </a:lnTo>
                  <a:lnTo>
                    <a:pt x="2477" y="127"/>
                  </a:lnTo>
                  <a:lnTo>
                    <a:pt x="2478" y="123"/>
                  </a:lnTo>
                  <a:lnTo>
                    <a:pt x="2478" y="126"/>
                  </a:lnTo>
                  <a:lnTo>
                    <a:pt x="2478" y="125"/>
                  </a:lnTo>
                  <a:lnTo>
                    <a:pt x="2479" y="125"/>
                  </a:lnTo>
                  <a:lnTo>
                    <a:pt x="2480" y="126"/>
                  </a:lnTo>
                  <a:lnTo>
                    <a:pt x="2480" y="123"/>
                  </a:lnTo>
                  <a:lnTo>
                    <a:pt x="2480" y="120"/>
                  </a:lnTo>
                  <a:lnTo>
                    <a:pt x="2481" y="116"/>
                  </a:lnTo>
                  <a:lnTo>
                    <a:pt x="2482" y="113"/>
                  </a:lnTo>
                  <a:lnTo>
                    <a:pt x="2482" y="106"/>
                  </a:lnTo>
                  <a:lnTo>
                    <a:pt x="2482" y="106"/>
                  </a:lnTo>
                  <a:lnTo>
                    <a:pt x="2483" y="96"/>
                  </a:lnTo>
                  <a:lnTo>
                    <a:pt x="2484" y="97"/>
                  </a:lnTo>
                  <a:lnTo>
                    <a:pt x="2484" y="91"/>
                  </a:lnTo>
                  <a:lnTo>
                    <a:pt x="2484" y="90"/>
                  </a:lnTo>
                  <a:lnTo>
                    <a:pt x="2485" y="89"/>
                  </a:lnTo>
                  <a:lnTo>
                    <a:pt x="2486" y="88"/>
                  </a:lnTo>
                  <a:lnTo>
                    <a:pt x="2486" y="84"/>
                  </a:lnTo>
                  <a:lnTo>
                    <a:pt x="2486" y="83"/>
                  </a:lnTo>
                  <a:lnTo>
                    <a:pt x="2487" y="80"/>
                  </a:lnTo>
                  <a:lnTo>
                    <a:pt x="2488" y="76"/>
                  </a:lnTo>
                  <a:lnTo>
                    <a:pt x="2488" y="77"/>
                  </a:lnTo>
                  <a:lnTo>
                    <a:pt x="2488" y="80"/>
                  </a:lnTo>
                  <a:lnTo>
                    <a:pt x="2489" y="82"/>
                  </a:lnTo>
                  <a:lnTo>
                    <a:pt x="2490" y="89"/>
                  </a:lnTo>
                  <a:lnTo>
                    <a:pt x="2490" y="89"/>
                  </a:lnTo>
                  <a:lnTo>
                    <a:pt x="2490" y="91"/>
                  </a:lnTo>
                  <a:lnTo>
                    <a:pt x="2491" y="105"/>
                  </a:lnTo>
                  <a:lnTo>
                    <a:pt x="2492" y="102"/>
                  </a:lnTo>
                  <a:lnTo>
                    <a:pt x="2492" y="111"/>
                  </a:lnTo>
                  <a:lnTo>
                    <a:pt x="2492" y="108"/>
                  </a:lnTo>
                  <a:lnTo>
                    <a:pt x="2493" y="110"/>
                  </a:lnTo>
                  <a:lnTo>
                    <a:pt x="2494" y="107"/>
                  </a:lnTo>
                  <a:lnTo>
                    <a:pt x="2494" y="109"/>
                  </a:lnTo>
                  <a:lnTo>
                    <a:pt x="2494" y="107"/>
                  </a:lnTo>
                  <a:lnTo>
                    <a:pt x="2495" y="107"/>
                  </a:lnTo>
                  <a:lnTo>
                    <a:pt x="2495" y="104"/>
                  </a:lnTo>
                  <a:lnTo>
                    <a:pt x="2496" y="110"/>
                  </a:lnTo>
                  <a:lnTo>
                    <a:pt x="2496" y="108"/>
                  </a:lnTo>
                  <a:lnTo>
                    <a:pt x="2497" y="118"/>
                  </a:lnTo>
                  <a:lnTo>
                    <a:pt x="2497" y="119"/>
                  </a:lnTo>
                  <a:lnTo>
                    <a:pt x="2498" y="128"/>
                  </a:lnTo>
                  <a:lnTo>
                    <a:pt x="2498" y="131"/>
                  </a:lnTo>
                  <a:lnTo>
                    <a:pt x="2499" y="137"/>
                  </a:lnTo>
                  <a:lnTo>
                    <a:pt x="2499" y="138"/>
                  </a:lnTo>
                  <a:lnTo>
                    <a:pt x="2500" y="139"/>
                  </a:lnTo>
                  <a:lnTo>
                    <a:pt x="2500" y="139"/>
                  </a:lnTo>
                  <a:lnTo>
                    <a:pt x="2501" y="137"/>
                  </a:lnTo>
                  <a:lnTo>
                    <a:pt x="2501" y="135"/>
                  </a:lnTo>
                  <a:lnTo>
                    <a:pt x="2502" y="133"/>
                  </a:lnTo>
                  <a:lnTo>
                    <a:pt x="2502" y="133"/>
                  </a:lnTo>
                  <a:lnTo>
                    <a:pt x="2503" y="131"/>
                  </a:lnTo>
                  <a:lnTo>
                    <a:pt x="2503" y="132"/>
                  </a:lnTo>
                  <a:lnTo>
                    <a:pt x="2504" y="129"/>
                  </a:lnTo>
                  <a:lnTo>
                    <a:pt x="2504" y="130"/>
                  </a:lnTo>
                  <a:lnTo>
                    <a:pt x="2505" y="130"/>
                  </a:lnTo>
                  <a:lnTo>
                    <a:pt x="2505" y="127"/>
                  </a:lnTo>
                  <a:lnTo>
                    <a:pt x="2506" y="131"/>
                  </a:lnTo>
                  <a:lnTo>
                    <a:pt x="2506" y="122"/>
                  </a:lnTo>
                  <a:lnTo>
                    <a:pt x="2507" y="128"/>
                  </a:lnTo>
                  <a:lnTo>
                    <a:pt x="2507" y="110"/>
                  </a:lnTo>
                  <a:lnTo>
                    <a:pt x="2508" y="99"/>
                  </a:lnTo>
                  <a:lnTo>
                    <a:pt x="2508" y="58"/>
                  </a:lnTo>
                  <a:lnTo>
                    <a:pt x="2509" y="55"/>
                  </a:lnTo>
                  <a:lnTo>
                    <a:pt x="2509" y="48"/>
                  </a:lnTo>
                  <a:lnTo>
                    <a:pt x="2510" y="49"/>
                  </a:lnTo>
                  <a:lnTo>
                    <a:pt x="2510" y="65"/>
                  </a:lnTo>
                  <a:lnTo>
                    <a:pt x="2511" y="62"/>
                  </a:lnTo>
                  <a:lnTo>
                    <a:pt x="2511" y="59"/>
                  </a:lnTo>
                  <a:lnTo>
                    <a:pt x="2512" y="59"/>
                  </a:lnTo>
                  <a:lnTo>
                    <a:pt x="2512" y="60"/>
                  </a:lnTo>
                  <a:lnTo>
                    <a:pt x="2513" y="59"/>
                  </a:lnTo>
                  <a:lnTo>
                    <a:pt x="2513" y="59"/>
                  </a:lnTo>
                  <a:lnTo>
                    <a:pt x="2514" y="58"/>
                  </a:lnTo>
                  <a:lnTo>
                    <a:pt x="2514" y="57"/>
                  </a:lnTo>
                  <a:lnTo>
                    <a:pt x="2515" y="57"/>
                  </a:lnTo>
                  <a:lnTo>
                    <a:pt x="2515" y="57"/>
                  </a:lnTo>
                  <a:lnTo>
                    <a:pt x="2516" y="60"/>
                  </a:lnTo>
                  <a:lnTo>
                    <a:pt x="2516" y="58"/>
                  </a:lnTo>
                  <a:lnTo>
                    <a:pt x="2517" y="65"/>
                  </a:lnTo>
                  <a:lnTo>
                    <a:pt x="2517" y="63"/>
                  </a:lnTo>
                  <a:lnTo>
                    <a:pt x="2518" y="59"/>
                  </a:lnTo>
                  <a:lnTo>
                    <a:pt x="2518" y="57"/>
                  </a:lnTo>
                  <a:lnTo>
                    <a:pt x="2519" y="36"/>
                  </a:lnTo>
                  <a:lnTo>
                    <a:pt x="2519" y="40"/>
                  </a:lnTo>
                  <a:lnTo>
                    <a:pt x="2520" y="19"/>
                  </a:lnTo>
                  <a:lnTo>
                    <a:pt x="2520" y="25"/>
                  </a:lnTo>
                  <a:lnTo>
                    <a:pt x="2521" y="26"/>
                  </a:lnTo>
                  <a:lnTo>
                    <a:pt x="2521" y="22"/>
                  </a:lnTo>
                  <a:lnTo>
                    <a:pt x="2522" y="24"/>
                  </a:lnTo>
                  <a:lnTo>
                    <a:pt x="2522" y="20"/>
                  </a:lnTo>
                  <a:lnTo>
                    <a:pt x="2523" y="21"/>
                  </a:lnTo>
                  <a:lnTo>
                    <a:pt x="2523" y="21"/>
                  </a:lnTo>
                  <a:lnTo>
                    <a:pt x="2524" y="23"/>
                  </a:lnTo>
                  <a:lnTo>
                    <a:pt x="2524" y="27"/>
                  </a:lnTo>
                  <a:lnTo>
                    <a:pt x="2525" y="31"/>
                  </a:lnTo>
                  <a:lnTo>
                    <a:pt x="2525" y="35"/>
                  </a:lnTo>
                  <a:lnTo>
                    <a:pt x="2526" y="36"/>
                  </a:lnTo>
                  <a:lnTo>
                    <a:pt x="2526" y="38"/>
                  </a:lnTo>
                  <a:lnTo>
                    <a:pt x="2527" y="39"/>
                  </a:lnTo>
                  <a:lnTo>
                    <a:pt x="2527" y="40"/>
                  </a:lnTo>
                  <a:lnTo>
                    <a:pt x="2528" y="39"/>
                  </a:lnTo>
                  <a:lnTo>
                    <a:pt x="2528" y="39"/>
                  </a:lnTo>
                  <a:lnTo>
                    <a:pt x="2529" y="37"/>
                  </a:lnTo>
                  <a:lnTo>
                    <a:pt x="2529" y="35"/>
                  </a:lnTo>
                  <a:lnTo>
                    <a:pt x="2530" y="37"/>
                  </a:lnTo>
                  <a:lnTo>
                    <a:pt x="2530" y="34"/>
                  </a:lnTo>
                  <a:lnTo>
                    <a:pt x="2531" y="37"/>
                  </a:lnTo>
                  <a:lnTo>
                    <a:pt x="2531" y="37"/>
                  </a:lnTo>
                  <a:lnTo>
                    <a:pt x="2532" y="37"/>
                  </a:lnTo>
                  <a:lnTo>
                    <a:pt x="2532" y="43"/>
                  </a:lnTo>
                  <a:lnTo>
                    <a:pt x="2532" y="42"/>
                  </a:lnTo>
                  <a:lnTo>
                    <a:pt x="2533" y="49"/>
                  </a:lnTo>
                  <a:lnTo>
                    <a:pt x="2534" y="51"/>
                  </a:lnTo>
                  <a:lnTo>
                    <a:pt x="2534" y="55"/>
                  </a:lnTo>
                  <a:lnTo>
                    <a:pt x="2534" y="57"/>
                  </a:lnTo>
                  <a:lnTo>
                    <a:pt x="2535" y="56"/>
                  </a:lnTo>
                  <a:lnTo>
                    <a:pt x="2536" y="59"/>
                  </a:lnTo>
                  <a:lnTo>
                    <a:pt x="2536" y="65"/>
                  </a:lnTo>
                  <a:lnTo>
                    <a:pt x="2536" y="60"/>
                  </a:lnTo>
                  <a:lnTo>
                    <a:pt x="2537" y="80"/>
                  </a:lnTo>
                  <a:lnTo>
                    <a:pt x="2538" y="71"/>
                  </a:lnTo>
                  <a:lnTo>
                    <a:pt x="2538" y="82"/>
                  </a:lnTo>
                  <a:lnTo>
                    <a:pt x="2538" y="69"/>
                  </a:lnTo>
                  <a:lnTo>
                    <a:pt x="2539" y="62"/>
                  </a:lnTo>
                  <a:lnTo>
                    <a:pt x="2540" y="52"/>
                  </a:lnTo>
                  <a:lnTo>
                    <a:pt x="2540" y="51"/>
                  </a:lnTo>
                  <a:lnTo>
                    <a:pt x="2540" y="34"/>
                  </a:lnTo>
                  <a:lnTo>
                    <a:pt x="2541" y="35"/>
                  </a:lnTo>
                  <a:lnTo>
                    <a:pt x="2542" y="39"/>
                  </a:lnTo>
                  <a:lnTo>
                    <a:pt x="2542" y="45"/>
                  </a:lnTo>
                  <a:lnTo>
                    <a:pt x="2542" y="46"/>
                  </a:lnTo>
                  <a:lnTo>
                    <a:pt x="2543" y="47"/>
                  </a:lnTo>
                  <a:lnTo>
                    <a:pt x="2544" y="49"/>
                  </a:lnTo>
                  <a:lnTo>
                    <a:pt x="2544" y="47"/>
                  </a:lnTo>
                  <a:lnTo>
                    <a:pt x="2544" y="46"/>
                  </a:lnTo>
                  <a:lnTo>
                    <a:pt x="2545" y="43"/>
                  </a:lnTo>
                  <a:lnTo>
                    <a:pt x="2546" y="41"/>
                  </a:lnTo>
                  <a:lnTo>
                    <a:pt x="2546" y="39"/>
                  </a:lnTo>
                  <a:lnTo>
                    <a:pt x="2546" y="39"/>
                  </a:lnTo>
                  <a:lnTo>
                    <a:pt x="2547" y="43"/>
                  </a:lnTo>
                  <a:lnTo>
                    <a:pt x="2548" y="45"/>
                  </a:lnTo>
                  <a:lnTo>
                    <a:pt x="2548" y="47"/>
                  </a:lnTo>
                  <a:lnTo>
                    <a:pt x="2548" y="50"/>
                  </a:lnTo>
                  <a:lnTo>
                    <a:pt x="2549" y="48"/>
                  </a:lnTo>
                  <a:lnTo>
                    <a:pt x="2550" y="47"/>
                  </a:lnTo>
                  <a:lnTo>
                    <a:pt x="2550" y="46"/>
                  </a:lnTo>
                  <a:lnTo>
                    <a:pt x="2550" y="44"/>
                  </a:lnTo>
                  <a:lnTo>
                    <a:pt x="2551" y="45"/>
                  </a:lnTo>
                  <a:lnTo>
                    <a:pt x="2552" y="44"/>
                  </a:lnTo>
                  <a:lnTo>
                    <a:pt x="2552" y="47"/>
                  </a:lnTo>
                  <a:lnTo>
                    <a:pt x="2552" y="43"/>
                  </a:lnTo>
                  <a:lnTo>
                    <a:pt x="2553" y="47"/>
                  </a:lnTo>
                  <a:lnTo>
                    <a:pt x="2554" y="37"/>
                  </a:lnTo>
                  <a:lnTo>
                    <a:pt x="2554" y="34"/>
                  </a:lnTo>
                  <a:lnTo>
                    <a:pt x="2554" y="28"/>
                  </a:lnTo>
                  <a:lnTo>
                    <a:pt x="2555" y="27"/>
                  </a:lnTo>
                  <a:lnTo>
                    <a:pt x="2556" y="30"/>
                  </a:lnTo>
                  <a:lnTo>
                    <a:pt x="2556" y="41"/>
                  </a:lnTo>
                  <a:lnTo>
                    <a:pt x="2556" y="42"/>
                  </a:lnTo>
                  <a:lnTo>
                    <a:pt x="2557" y="51"/>
                  </a:lnTo>
                  <a:lnTo>
                    <a:pt x="2557" y="56"/>
                  </a:lnTo>
                  <a:lnTo>
                    <a:pt x="2558" y="47"/>
                  </a:lnTo>
                  <a:lnTo>
                    <a:pt x="2558" y="43"/>
                  </a:lnTo>
                  <a:lnTo>
                    <a:pt x="2559" y="20"/>
                  </a:lnTo>
                  <a:lnTo>
                    <a:pt x="2559" y="13"/>
                  </a:lnTo>
                  <a:lnTo>
                    <a:pt x="2560" y="48"/>
                  </a:lnTo>
                  <a:lnTo>
                    <a:pt x="2560" y="47"/>
                  </a:lnTo>
                  <a:lnTo>
                    <a:pt x="2561" y="11"/>
                  </a:lnTo>
                  <a:lnTo>
                    <a:pt x="2561" y="10"/>
                  </a:lnTo>
                  <a:lnTo>
                    <a:pt x="2562" y="22"/>
                  </a:lnTo>
                  <a:lnTo>
                    <a:pt x="2562" y="19"/>
                  </a:lnTo>
                  <a:lnTo>
                    <a:pt x="2563" y="23"/>
                  </a:lnTo>
                  <a:lnTo>
                    <a:pt x="2563" y="32"/>
                  </a:lnTo>
                  <a:lnTo>
                    <a:pt x="2564" y="31"/>
                  </a:lnTo>
                  <a:lnTo>
                    <a:pt x="2564" y="42"/>
                  </a:lnTo>
                  <a:lnTo>
                    <a:pt x="2565" y="43"/>
                  </a:lnTo>
                  <a:lnTo>
                    <a:pt x="2565" y="46"/>
                  </a:lnTo>
                  <a:lnTo>
                    <a:pt x="2566" y="49"/>
                  </a:lnTo>
                  <a:lnTo>
                    <a:pt x="2566" y="50"/>
                  </a:lnTo>
                  <a:lnTo>
                    <a:pt x="2567" y="56"/>
                  </a:lnTo>
                  <a:lnTo>
                    <a:pt x="2567" y="36"/>
                  </a:lnTo>
                  <a:lnTo>
                    <a:pt x="2568" y="40"/>
                  </a:lnTo>
                  <a:lnTo>
                    <a:pt x="2568" y="14"/>
                  </a:lnTo>
                  <a:lnTo>
                    <a:pt x="2569" y="22"/>
                  </a:lnTo>
                  <a:lnTo>
                    <a:pt x="2569" y="58"/>
                  </a:lnTo>
                  <a:lnTo>
                    <a:pt x="2570" y="55"/>
                  </a:lnTo>
                  <a:lnTo>
                    <a:pt x="2570" y="71"/>
                  </a:lnTo>
                  <a:lnTo>
                    <a:pt x="2571" y="71"/>
                  </a:lnTo>
                  <a:lnTo>
                    <a:pt x="2571" y="74"/>
                  </a:lnTo>
                  <a:lnTo>
                    <a:pt x="2572" y="81"/>
                  </a:lnTo>
                  <a:lnTo>
                    <a:pt x="2572" y="79"/>
                  </a:lnTo>
                  <a:lnTo>
                    <a:pt x="2573" y="74"/>
                  </a:lnTo>
                  <a:lnTo>
                    <a:pt x="2573" y="74"/>
                  </a:lnTo>
                  <a:lnTo>
                    <a:pt x="2574" y="73"/>
                  </a:lnTo>
                  <a:lnTo>
                    <a:pt x="2574" y="77"/>
                  </a:lnTo>
                  <a:lnTo>
                    <a:pt x="2575" y="81"/>
                  </a:lnTo>
                  <a:lnTo>
                    <a:pt x="2575" y="79"/>
                  </a:lnTo>
                  <a:lnTo>
                    <a:pt x="2576" y="87"/>
                  </a:lnTo>
                  <a:lnTo>
                    <a:pt x="2576" y="87"/>
                  </a:lnTo>
                  <a:lnTo>
                    <a:pt x="2577" y="92"/>
                  </a:lnTo>
                  <a:lnTo>
                    <a:pt x="2577" y="93"/>
                  </a:lnTo>
                  <a:lnTo>
                    <a:pt x="2578" y="94"/>
                  </a:lnTo>
                  <a:lnTo>
                    <a:pt x="2579" y="94"/>
                  </a:lnTo>
                  <a:lnTo>
                    <a:pt x="2579" y="94"/>
                  </a:lnTo>
                  <a:lnTo>
                    <a:pt x="2579" y="94"/>
                  </a:lnTo>
                  <a:lnTo>
                    <a:pt x="2580" y="95"/>
                  </a:lnTo>
                  <a:lnTo>
                    <a:pt x="2581" y="97"/>
                  </a:lnTo>
                  <a:lnTo>
                    <a:pt x="2581" y="97"/>
                  </a:lnTo>
                  <a:lnTo>
                    <a:pt x="2581" y="103"/>
                  </a:lnTo>
                  <a:lnTo>
                    <a:pt x="2582" y="102"/>
                  </a:lnTo>
                  <a:lnTo>
                    <a:pt x="2582" y="105"/>
                  </a:lnTo>
                  <a:lnTo>
                    <a:pt x="2583" y="107"/>
                  </a:lnTo>
                  <a:lnTo>
                    <a:pt x="2583" y="103"/>
                  </a:lnTo>
                  <a:lnTo>
                    <a:pt x="2584" y="109"/>
                  </a:lnTo>
                  <a:lnTo>
                    <a:pt x="2584" y="106"/>
                  </a:lnTo>
                  <a:lnTo>
                    <a:pt x="2585" y="112"/>
                  </a:lnTo>
                  <a:lnTo>
                    <a:pt x="2585" y="111"/>
                  </a:lnTo>
                  <a:lnTo>
                    <a:pt x="2586" y="113"/>
                  </a:lnTo>
                  <a:lnTo>
                    <a:pt x="2586" y="115"/>
                  </a:lnTo>
                  <a:lnTo>
                    <a:pt x="2587" y="113"/>
                  </a:lnTo>
                  <a:lnTo>
                    <a:pt x="2587" y="122"/>
                  </a:lnTo>
                  <a:lnTo>
                    <a:pt x="2588" y="121"/>
                  </a:lnTo>
                  <a:lnTo>
                    <a:pt x="2588" y="131"/>
                  </a:lnTo>
                  <a:lnTo>
                    <a:pt x="2589" y="131"/>
                  </a:lnTo>
                  <a:lnTo>
                    <a:pt x="2589" y="136"/>
                  </a:lnTo>
                  <a:lnTo>
                    <a:pt x="2590" y="134"/>
                  </a:lnTo>
                  <a:lnTo>
                    <a:pt x="2590" y="132"/>
                  </a:lnTo>
                  <a:lnTo>
                    <a:pt x="2591" y="128"/>
                  </a:lnTo>
                  <a:lnTo>
                    <a:pt x="2591" y="126"/>
                  </a:lnTo>
                  <a:lnTo>
                    <a:pt x="2592" y="124"/>
                  </a:lnTo>
                  <a:lnTo>
                    <a:pt x="2592" y="125"/>
                  </a:lnTo>
                  <a:lnTo>
                    <a:pt x="2593" y="125"/>
                  </a:lnTo>
                  <a:lnTo>
                    <a:pt x="2593" y="130"/>
                  </a:lnTo>
                  <a:lnTo>
                    <a:pt x="2594" y="131"/>
                  </a:lnTo>
                  <a:lnTo>
                    <a:pt x="2594" y="135"/>
                  </a:lnTo>
                  <a:lnTo>
                    <a:pt x="2595" y="135"/>
                  </a:lnTo>
                  <a:lnTo>
                    <a:pt x="2595" y="137"/>
                  </a:lnTo>
                  <a:lnTo>
                    <a:pt x="2596" y="132"/>
                  </a:lnTo>
                  <a:lnTo>
                    <a:pt x="2596" y="133"/>
                  </a:lnTo>
                  <a:lnTo>
                    <a:pt x="2597" y="127"/>
                  </a:lnTo>
                  <a:lnTo>
                    <a:pt x="2597" y="127"/>
                  </a:lnTo>
                  <a:lnTo>
                    <a:pt x="2598" y="127"/>
                  </a:lnTo>
                  <a:lnTo>
                    <a:pt x="2598" y="125"/>
                  </a:lnTo>
                  <a:lnTo>
                    <a:pt x="2599" y="128"/>
                  </a:lnTo>
                  <a:lnTo>
                    <a:pt x="2599" y="126"/>
                  </a:lnTo>
                  <a:lnTo>
                    <a:pt x="2600" y="127"/>
                  </a:lnTo>
                  <a:lnTo>
                    <a:pt x="2600" y="128"/>
                  </a:lnTo>
                  <a:lnTo>
                    <a:pt x="2601" y="127"/>
                  </a:lnTo>
                  <a:lnTo>
                    <a:pt x="2601" y="129"/>
                  </a:lnTo>
                  <a:lnTo>
                    <a:pt x="2602" y="130"/>
                  </a:lnTo>
                  <a:lnTo>
                    <a:pt x="2602" y="129"/>
                  </a:lnTo>
                  <a:lnTo>
                    <a:pt x="2603" y="131"/>
                  </a:lnTo>
                  <a:lnTo>
                    <a:pt x="2603" y="128"/>
                  </a:lnTo>
                  <a:lnTo>
                    <a:pt x="2604" y="123"/>
                  </a:lnTo>
                  <a:lnTo>
                    <a:pt x="2604" y="115"/>
                  </a:lnTo>
                  <a:lnTo>
                    <a:pt x="2605" y="102"/>
                  </a:lnTo>
                  <a:lnTo>
                    <a:pt x="2605" y="93"/>
                  </a:lnTo>
                  <a:lnTo>
                    <a:pt x="2606" y="84"/>
                  </a:lnTo>
                  <a:lnTo>
                    <a:pt x="2606" y="74"/>
                  </a:lnTo>
                  <a:lnTo>
                    <a:pt x="2607" y="73"/>
                  </a:lnTo>
                  <a:lnTo>
                    <a:pt x="2607" y="47"/>
                  </a:lnTo>
                  <a:lnTo>
                    <a:pt x="2608" y="46"/>
                  </a:lnTo>
                  <a:lnTo>
                    <a:pt x="2608" y="39"/>
                  </a:lnTo>
                  <a:lnTo>
                    <a:pt x="2609" y="38"/>
                  </a:lnTo>
                  <a:lnTo>
                    <a:pt x="2609" y="37"/>
                  </a:lnTo>
                  <a:lnTo>
                    <a:pt x="2610" y="38"/>
                  </a:lnTo>
                  <a:lnTo>
                    <a:pt x="2610" y="39"/>
                  </a:lnTo>
                  <a:lnTo>
                    <a:pt x="2611" y="40"/>
                  </a:lnTo>
                  <a:lnTo>
                    <a:pt x="2611" y="45"/>
                  </a:lnTo>
                  <a:lnTo>
                    <a:pt x="2612" y="47"/>
                  </a:lnTo>
                  <a:lnTo>
                    <a:pt x="2612" y="49"/>
                  </a:lnTo>
                  <a:lnTo>
                    <a:pt x="2613" y="50"/>
                  </a:lnTo>
                  <a:lnTo>
                    <a:pt x="2613" y="50"/>
                  </a:lnTo>
                  <a:lnTo>
                    <a:pt x="2614" y="49"/>
                  </a:lnTo>
                  <a:lnTo>
                    <a:pt x="2614" y="48"/>
                  </a:lnTo>
                  <a:lnTo>
                    <a:pt x="2615" y="48"/>
                  </a:lnTo>
                  <a:lnTo>
                    <a:pt x="2615" y="51"/>
                  </a:lnTo>
                  <a:lnTo>
                    <a:pt x="2616" y="51"/>
                  </a:lnTo>
                  <a:lnTo>
                    <a:pt x="2616" y="52"/>
                  </a:lnTo>
                  <a:lnTo>
                    <a:pt x="2617" y="51"/>
                  </a:lnTo>
                  <a:lnTo>
                    <a:pt x="2617" y="49"/>
                  </a:lnTo>
                  <a:lnTo>
                    <a:pt x="2618" y="48"/>
                  </a:lnTo>
                  <a:lnTo>
                    <a:pt x="2618" y="46"/>
                  </a:lnTo>
                  <a:lnTo>
                    <a:pt x="2619" y="47"/>
                  </a:lnTo>
                  <a:lnTo>
                    <a:pt x="2619" y="47"/>
                  </a:lnTo>
                  <a:lnTo>
                    <a:pt x="2619" y="47"/>
                  </a:lnTo>
                  <a:lnTo>
                    <a:pt x="2620" y="45"/>
                  </a:lnTo>
                  <a:lnTo>
                    <a:pt x="2621" y="44"/>
                  </a:lnTo>
                  <a:lnTo>
                    <a:pt x="2621" y="42"/>
                  </a:lnTo>
                  <a:lnTo>
                    <a:pt x="2621" y="41"/>
                  </a:lnTo>
                  <a:lnTo>
                    <a:pt x="2622" y="34"/>
                  </a:lnTo>
                  <a:lnTo>
                    <a:pt x="2623" y="29"/>
                  </a:lnTo>
                  <a:lnTo>
                    <a:pt x="2623" y="18"/>
                  </a:lnTo>
                  <a:lnTo>
                    <a:pt x="2623" y="16"/>
                  </a:lnTo>
                  <a:lnTo>
                    <a:pt x="2624" y="17"/>
                  </a:lnTo>
                  <a:lnTo>
                    <a:pt x="2625" y="19"/>
                  </a:lnTo>
                  <a:lnTo>
                    <a:pt x="2625" y="18"/>
                  </a:lnTo>
                  <a:lnTo>
                    <a:pt x="2625" y="19"/>
                  </a:lnTo>
                  <a:lnTo>
                    <a:pt x="2626" y="22"/>
                  </a:lnTo>
                  <a:lnTo>
                    <a:pt x="2627" y="25"/>
                  </a:lnTo>
                  <a:lnTo>
                    <a:pt x="2627" y="27"/>
                  </a:lnTo>
                  <a:lnTo>
                    <a:pt x="2627" y="32"/>
                  </a:lnTo>
                  <a:lnTo>
                    <a:pt x="2628" y="33"/>
                  </a:lnTo>
                  <a:lnTo>
                    <a:pt x="2629" y="37"/>
                  </a:lnTo>
                  <a:lnTo>
                    <a:pt x="2629" y="39"/>
                  </a:lnTo>
                  <a:lnTo>
                    <a:pt x="2629" y="42"/>
                  </a:lnTo>
                  <a:lnTo>
                    <a:pt x="2630" y="38"/>
                  </a:lnTo>
                  <a:lnTo>
                    <a:pt x="2631" y="34"/>
                  </a:lnTo>
                  <a:lnTo>
                    <a:pt x="2631" y="29"/>
                  </a:lnTo>
                  <a:lnTo>
                    <a:pt x="2631" y="25"/>
                  </a:lnTo>
                  <a:lnTo>
                    <a:pt x="2632" y="25"/>
                  </a:lnTo>
                  <a:lnTo>
                    <a:pt x="2633" y="24"/>
                  </a:lnTo>
                  <a:lnTo>
                    <a:pt x="2633" y="23"/>
                  </a:lnTo>
                  <a:lnTo>
                    <a:pt x="2633" y="24"/>
                  </a:lnTo>
                  <a:lnTo>
                    <a:pt x="2634" y="26"/>
                  </a:lnTo>
                  <a:lnTo>
                    <a:pt x="2635" y="24"/>
                  </a:lnTo>
                  <a:lnTo>
                    <a:pt x="2635" y="25"/>
                  </a:lnTo>
                  <a:lnTo>
                    <a:pt x="2635" y="23"/>
                  </a:lnTo>
                  <a:lnTo>
                    <a:pt x="2636" y="27"/>
                  </a:lnTo>
                  <a:lnTo>
                    <a:pt x="2637" y="29"/>
                  </a:lnTo>
                  <a:lnTo>
                    <a:pt x="2637" y="32"/>
                  </a:lnTo>
                  <a:lnTo>
                    <a:pt x="2637" y="32"/>
                  </a:lnTo>
                  <a:lnTo>
                    <a:pt x="2638" y="33"/>
                  </a:lnTo>
                  <a:lnTo>
                    <a:pt x="2639" y="33"/>
                  </a:lnTo>
                  <a:lnTo>
                    <a:pt x="2639" y="35"/>
                  </a:lnTo>
                  <a:lnTo>
                    <a:pt x="2639" y="37"/>
                  </a:lnTo>
                  <a:lnTo>
                    <a:pt x="2640" y="42"/>
                  </a:lnTo>
                  <a:lnTo>
                    <a:pt x="2641" y="45"/>
                  </a:lnTo>
                  <a:lnTo>
                    <a:pt x="2641" y="47"/>
                  </a:lnTo>
                  <a:lnTo>
                    <a:pt x="2641" y="48"/>
                  </a:lnTo>
                  <a:lnTo>
                    <a:pt x="2642" y="46"/>
                  </a:lnTo>
                  <a:lnTo>
                    <a:pt x="2643" y="46"/>
                  </a:lnTo>
                  <a:lnTo>
                    <a:pt x="2643" y="43"/>
                  </a:lnTo>
                  <a:lnTo>
                    <a:pt x="2643" y="47"/>
                  </a:lnTo>
                  <a:lnTo>
                    <a:pt x="2644" y="46"/>
                  </a:lnTo>
                  <a:lnTo>
                    <a:pt x="2644" y="48"/>
                  </a:lnTo>
                  <a:lnTo>
                    <a:pt x="2645" y="52"/>
                  </a:lnTo>
                  <a:lnTo>
                    <a:pt x="2645" y="51"/>
                  </a:lnTo>
                  <a:lnTo>
                    <a:pt x="2646" y="55"/>
                  </a:lnTo>
                  <a:lnTo>
                    <a:pt x="2646" y="54"/>
                  </a:lnTo>
                  <a:lnTo>
                    <a:pt x="2647" y="48"/>
                  </a:lnTo>
                  <a:lnTo>
                    <a:pt x="2647" y="45"/>
                  </a:lnTo>
                  <a:lnTo>
                    <a:pt x="2648" y="39"/>
                  </a:lnTo>
                  <a:lnTo>
                    <a:pt x="2648" y="36"/>
                  </a:lnTo>
                  <a:lnTo>
                    <a:pt x="2649" y="34"/>
                  </a:lnTo>
                  <a:lnTo>
                    <a:pt x="2649" y="34"/>
                  </a:lnTo>
                  <a:lnTo>
                    <a:pt x="2650" y="36"/>
                  </a:lnTo>
                  <a:lnTo>
                    <a:pt x="2650" y="36"/>
                  </a:lnTo>
                  <a:lnTo>
                    <a:pt x="2651" y="39"/>
                  </a:lnTo>
                  <a:lnTo>
                    <a:pt x="2651" y="31"/>
                  </a:lnTo>
                  <a:lnTo>
                    <a:pt x="2652" y="34"/>
                  </a:lnTo>
                  <a:lnTo>
                    <a:pt x="2652" y="37"/>
                  </a:lnTo>
                  <a:lnTo>
                    <a:pt x="2653" y="32"/>
                  </a:lnTo>
                  <a:lnTo>
                    <a:pt x="2653" y="38"/>
                  </a:lnTo>
                  <a:lnTo>
                    <a:pt x="2654" y="31"/>
                  </a:lnTo>
                  <a:lnTo>
                    <a:pt x="2654" y="35"/>
                  </a:lnTo>
                  <a:lnTo>
                    <a:pt x="2655" y="34"/>
                  </a:lnTo>
                  <a:lnTo>
                    <a:pt x="2655" y="37"/>
                  </a:lnTo>
                  <a:lnTo>
                    <a:pt x="2656" y="37"/>
                  </a:lnTo>
                  <a:lnTo>
                    <a:pt x="2656" y="38"/>
                  </a:lnTo>
                  <a:lnTo>
                    <a:pt x="2657" y="41"/>
                  </a:lnTo>
                  <a:lnTo>
                    <a:pt x="2657" y="45"/>
                  </a:lnTo>
                  <a:lnTo>
                    <a:pt x="2658" y="51"/>
                  </a:lnTo>
                  <a:lnTo>
                    <a:pt x="2658" y="56"/>
                  </a:lnTo>
                  <a:lnTo>
                    <a:pt x="2659" y="44"/>
                  </a:lnTo>
                  <a:lnTo>
                    <a:pt x="2659" y="43"/>
                  </a:lnTo>
                  <a:lnTo>
                    <a:pt x="2660" y="44"/>
                  </a:lnTo>
                  <a:lnTo>
                    <a:pt x="2660" y="55"/>
                  </a:lnTo>
                  <a:lnTo>
                    <a:pt x="2661" y="55"/>
                  </a:lnTo>
                  <a:lnTo>
                    <a:pt x="2661" y="62"/>
                  </a:lnTo>
                  <a:lnTo>
                    <a:pt x="2662" y="65"/>
                  </a:lnTo>
                  <a:lnTo>
                    <a:pt x="2662" y="62"/>
                  </a:lnTo>
                  <a:lnTo>
                    <a:pt x="2663" y="62"/>
                  </a:lnTo>
                  <a:lnTo>
                    <a:pt x="2663" y="58"/>
                  </a:lnTo>
                  <a:lnTo>
                    <a:pt x="2664" y="58"/>
                  </a:lnTo>
                  <a:lnTo>
                    <a:pt x="2664" y="55"/>
                  </a:lnTo>
                  <a:lnTo>
                    <a:pt x="2665" y="60"/>
                  </a:lnTo>
                  <a:lnTo>
                    <a:pt x="2665" y="56"/>
                  </a:lnTo>
                  <a:lnTo>
                    <a:pt x="2666" y="63"/>
                  </a:lnTo>
                  <a:lnTo>
                    <a:pt x="2666" y="61"/>
                  </a:lnTo>
                  <a:lnTo>
                    <a:pt x="2667" y="59"/>
                  </a:lnTo>
                  <a:lnTo>
                    <a:pt x="2667" y="64"/>
                  </a:lnTo>
                  <a:lnTo>
                    <a:pt x="2668" y="66"/>
                  </a:lnTo>
                  <a:lnTo>
                    <a:pt x="2668" y="69"/>
                  </a:lnTo>
                  <a:lnTo>
                    <a:pt x="2669" y="73"/>
                  </a:lnTo>
                  <a:lnTo>
                    <a:pt x="2669" y="72"/>
                  </a:lnTo>
                  <a:lnTo>
                    <a:pt x="2670" y="75"/>
                  </a:lnTo>
                  <a:lnTo>
                    <a:pt x="2670" y="74"/>
                  </a:lnTo>
                  <a:lnTo>
                    <a:pt x="2671" y="77"/>
                  </a:lnTo>
                  <a:lnTo>
                    <a:pt x="2671" y="79"/>
                  </a:lnTo>
                  <a:lnTo>
                    <a:pt x="2672" y="82"/>
                  </a:lnTo>
                  <a:lnTo>
                    <a:pt x="2672" y="91"/>
                  </a:lnTo>
                  <a:lnTo>
                    <a:pt x="2673" y="93"/>
                  </a:lnTo>
                  <a:lnTo>
                    <a:pt x="2673" y="101"/>
                  </a:lnTo>
                  <a:lnTo>
                    <a:pt x="2674" y="104"/>
                  </a:lnTo>
                  <a:lnTo>
                    <a:pt x="2674" y="101"/>
                  </a:lnTo>
                  <a:lnTo>
                    <a:pt x="2675" y="102"/>
                  </a:lnTo>
                  <a:lnTo>
                    <a:pt x="2675" y="97"/>
                  </a:lnTo>
                  <a:lnTo>
                    <a:pt x="2676" y="96"/>
                  </a:lnTo>
                  <a:lnTo>
                    <a:pt x="2676" y="95"/>
                  </a:lnTo>
                  <a:lnTo>
                    <a:pt x="2677" y="98"/>
                  </a:lnTo>
                  <a:lnTo>
                    <a:pt x="2677" y="98"/>
                  </a:lnTo>
                  <a:lnTo>
                    <a:pt x="2678" y="102"/>
                  </a:lnTo>
                  <a:lnTo>
                    <a:pt x="2678" y="105"/>
                  </a:lnTo>
                  <a:lnTo>
                    <a:pt x="2679" y="101"/>
                  </a:lnTo>
                  <a:lnTo>
                    <a:pt x="2679" y="99"/>
                  </a:lnTo>
                  <a:lnTo>
                    <a:pt x="2680" y="97"/>
                  </a:lnTo>
                  <a:lnTo>
                    <a:pt x="2680" y="92"/>
                  </a:lnTo>
                  <a:lnTo>
                    <a:pt x="2681" y="97"/>
                  </a:lnTo>
                  <a:lnTo>
                    <a:pt x="2681" y="96"/>
                  </a:lnTo>
                  <a:lnTo>
                    <a:pt x="2681" y="97"/>
                  </a:lnTo>
                  <a:lnTo>
                    <a:pt x="2682" y="95"/>
                  </a:lnTo>
                  <a:lnTo>
                    <a:pt x="2683" y="96"/>
                  </a:lnTo>
                  <a:lnTo>
                    <a:pt x="2683" y="94"/>
                  </a:lnTo>
                  <a:lnTo>
                    <a:pt x="2683" y="94"/>
                  </a:lnTo>
                  <a:lnTo>
                    <a:pt x="2684" y="94"/>
                  </a:lnTo>
                  <a:lnTo>
                    <a:pt x="2685" y="94"/>
                  </a:lnTo>
                  <a:lnTo>
                    <a:pt x="2685" y="94"/>
                  </a:lnTo>
                  <a:lnTo>
                    <a:pt x="2685" y="93"/>
                  </a:lnTo>
                  <a:lnTo>
                    <a:pt x="2686" y="92"/>
                  </a:lnTo>
                  <a:lnTo>
                    <a:pt x="2687" y="90"/>
                  </a:lnTo>
                  <a:lnTo>
                    <a:pt x="2687" y="90"/>
                  </a:lnTo>
                  <a:lnTo>
                    <a:pt x="2687" y="88"/>
                  </a:lnTo>
                  <a:lnTo>
                    <a:pt x="2688" y="89"/>
                  </a:lnTo>
                  <a:lnTo>
                    <a:pt x="2689" y="89"/>
                  </a:lnTo>
                  <a:lnTo>
                    <a:pt x="2689" y="90"/>
                  </a:lnTo>
                  <a:lnTo>
                    <a:pt x="2689" y="95"/>
                  </a:lnTo>
                  <a:lnTo>
                    <a:pt x="2690" y="96"/>
                  </a:lnTo>
                  <a:lnTo>
                    <a:pt x="2691" y="103"/>
                  </a:lnTo>
                  <a:lnTo>
                    <a:pt x="2691" y="105"/>
                  </a:lnTo>
                  <a:lnTo>
                    <a:pt x="2691" y="107"/>
                  </a:lnTo>
                  <a:lnTo>
                    <a:pt x="2692" y="110"/>
                  </a:lnTo>
                  <a:lnTo>
                    <a:pt x="2693" y="107"/>
                  </a:lnTo>
                  <a:lnTo>
                    <a:pt x="2693" y="111"/>
                  </a:lnTo>
                  <a:lnTo>
                    <a:pt x="2693" y="105"/>
                  </a:lnTo>
                  <a:lnTo>
                    <a:pt x="2694" y="106"/>
                  </a:lnTo>
                  <a:lnTo>
                    <a:pt x="2695" y="99"/>
                  </a:lnTo>
                  <a:lnTo>
                    <a:pt x="2695" y="100"/>
                  </a:lnTo>
                  <a:lnTo>
                    <a:pt x="2695" y="95"/>
                  </a:lnTo>
                  <a:lnTo>
                    <a:pt x="2696" y="94"/>
                  </a:lnTo>
                  <a:lnTo>
                    <a:pt x="2697" y="86"/>
                  </a:lnTo>
                  <a:lnTo>
                    <a:pt x="2697" y="86"/>
                  </a:lnTo>
                  <a:lnTo>
                    <a:pt x="2697" y="95"/>
                  </a:lnTo>
                  <a:lnTo>
                    <a:pt x="2698" y="87"/>
                  </a:lnTo>
                  <a:lnTo>
                    <a:pt x="2699" y="91"/>
                  </a:lnTo>
                  <a:lnTo>
                    <a:pt x="2699" y="81"/>
                  </a:lnTo>
                  <a:lnTo>
                    <a:pt x="2699" y="79"/>
                  </a:lnTo>
                  <a:lnTo>
                    <a:pt x="2700" y="77"/>
                  </a:lnTo>
                  <a:lnTo>
                    <a:pt x="2701" y="72"/>
                  </a:lnTo>
                  <a:lnTo>
                    <a:pt x="2701" y="76"/>
                  </a:lnTo>
                  <a:lnTo>
                    <a:pt x="2701" y="72"/>
                  </a:lnTo>
                  <a:lnTo>
                    <a:pt x="2702" y="73"/>
                  </a:lnTo>
                  <a:lnTo>
                    <a:pt x="2703" y="71"/>
                  </a:lnTo>
                  <a:lnTo>
                    <a:pt x="2703" y="67"/>
                  </a:lnTo>
                  <a:lnTo>
                    <a:pt x="2703" y="66"/>
                  </a:lnTo>
                  <a:lnTo>
                    <a:pt x="2704" y="72"/>
                  </a:lnTo>
                  <a:lnTo>
                    <a:pt x="2705" y="72"/>
                  </a:lnTo>
                  <a:lnTo>
                    <a:pt x="2705" y="72"/>
                  </a:lnTo>
                  <a:lnTo>
                    <a:pt x="2705" y="74"/>
                  </a:lnTo>
                  <a:lnTo>
                    <a:pt x="2706" y="76"/>
                  </a:lnTo>
                  <a:lnTo>
                    <a:pt x="2706" y="77"/>
                  </a:lnTo>
                  <a:lnTo>
                    <a:pt x="2707" y="80"/>
                  </a:lnTo>
                  <a:lnTo>
                    <a:pt x="2707" y="81"/>
                  </a:lnTo>
                  <a:lnTo>
                    <a:pt x="2708" y="81"/>
                  </a:lnTo>
                  <a:lnTo>
                    <a:pt x="2708" y="79"/>
                  </a:lnTo>
                  <a:lnTo>
                    <a:pt x="2709" y="80"/>
                  </a:lnTo>
                  <a:lnTo>
                    <a:pt x="2709" y="75"/>
                  </a:lnTo>
                  <a:lnTo>
                    <a:pt x="2710" y="79"/>
                  </a:lnTo>
                  <a:lnTo>
                    <a:pt x="2710" y="75"/>
                  </a:lnTo>
                  <a:lnTo>
                    <a:pt x="2711" y="80"/>
                  </a:lnTo>
                  <a:lnTo>
                    <a:pt x="2711" y="79"/>
                  </a:lnTo>
                  <a:lnTo>
                    <a:pt x="2712" y="81"/>
                  </a:lnTo>
                  <a:lnTo>
                    <a:pt x="2712" y="78"/>
                  </a:lnTo>
                  <a:lnTo>
                    <a:pt x="2713" y="78"/>
                  </a:lnTo>
                  <a:lnTo>
                    <a:pt x="2713" y="77"/>
                  </a:lnTo>
                  <a:lnTo>
                    <a:pt x="2714" y="76"/>
                  </a:lnTo>
                  <a:lnTo>
                    <a:pt x="2714" y="79"/>
                  </a:lnTo>
                  <a:lnTo>
                    <a:pt x="2715" y="77"/>
                  </a:lnTo>
                  <a:lnTo>
                    <a:pt x="2715" y="79"/>
                  </a:lnTo>
                  <a:lnTo>
                    <a:pt x="2716" y="82"/>
                  </a:lnTo>
                  <a:lnTo>
                    <a:pt x="2716" y="78"/>
                  </a:lnTo>
                  <a:lnTo>
                    <a:pt x="2717" y="84"/>
                  </a:lnTo>
                  <a:lnTo>
                    <a:pt x="2717" y="79"/>
                  </a:lnTo>
                  <a:lnTo>
                    <a:pt x="2718" y="83"/>
                  </a:lnTo>
                  <a:lnTo>
                    <a:pt x="2718" y="81"/>
                  </a:lnTo>
                  <a:lnTo>
                    <a:pt x="2719" y="80"/>
                  </a:lnTo>
                  <a:lnTo>
                    <a:pt x="2719" y="80"/>
                  </a:lnTo>
                  <a:lnTo>
                    <a:pt x="2720" y="78"/>
                  </a:lnTo>
                  <a:lnTo>
                    <a:pt x="2720" y="79"/>
                  </a:lnTo>
                  <a:lnTo>
                    <a:pt x="2721" y="77"/>
                  </a:lnTo>
                  <a:lnTo>
                    <a:pt x="2721" y="79"/>
                  </a:lnTo>
                  <a:lnTo>
                    <a:pt x="2722" y="83"/>
                  </a:lnTo>
                  <a:lnTo>
                    <a:pt x="2722" y="86"/>
                  </a:lnTo>
                  <a:lnTo>
                    <a:pt x="2723" y="88"/>
                  </a:lnTo>
                  <a:lnTo>
                    <a:pt x="2723" y="87"/>
                  </a:lnTo>
                  <a:lnTo>
                    <a:pt x="2724" y="86"/>
                  </a:lnTo>
                  <a:lnTo>
                    <a:pt x="2724" y="85"/>
                  </a:lnTo>
                  <a:lnTo>
                    <a:pt x="2725" y="89"/>
                  </a:lnTo>
                  <a:lnTo>
                    <a:pt x="2725" y="89"/>
                  </a:lnTo>
                  <a:lnTo>
                    <a:pt x="2726" y="94"/>
                  </a:lnTo>
                  <a:lnTo>
                    <a:pt x="2726" y="92"/>
                  </a:lnTo>
                  <a:lnTo>
                    <a:pt x="2727" y="95"/>
                  </a:lnTo>
                  <a:lnTo>
                    <a:pt x="2727" y="93"/>
                  </a:lnTo>
                  <a:lnTo>
                    <a:pt x="2728" y="92"/>
                  </a:lnTo>
                  <a:lnTo>
                    <a:pt x="2728" y="91"/>
                  </a:lnTo>
                  <a:lnTo>
                    <a:pt x="2729" y="89"/>
                  </a:lnTo>
                  <a:lnTo>
                    <a:pt x="2729" y="91"/>
                  </a:lnTo>
                  <a:lnTo>
                    <a:pt x="2730" y="91"/>
                  </a:lnTo>
                  <a:lnTo>
                    <a:pt x="2730" y="93"/>
                  </a:lnTo>
                  <a:lnTo>
                    <a:pt x="2731" y="94"/>
                  </a:lnTo>
                  <a:lnTo>
                    <a:pt x="2731" y="94"/>
                  </a:lnTo>
                  <a:lnTo>
                    <a:pt x="2732" y="97"/>
                  </a:lnTo>
                  <a:lnTo>
                    <a:pt x="2732" y="96"/>
                  </a:lnTo>
                  <a:lnTo>
                    <a:pt x="2733" y="99"/>
                  </a:lnTo>
                  <a:lnTo>
                    <a:pt x="2733" y="97"/>
                  </a:lnTo>
                  <a:lnTo>
                    <a:pt x="2734" y="97"/>
                  </a:lnTo>
                  <a:lnTo>
                    <a:pt x="2734" y="95"/>
                  </a:lnTo>
                  <a:lnTo>
                    <a:pt x="2735" y="94"/>
                  </a:lnTo>
                  <a:lnTo>
                    <a:pt x="2735" y="91"/>
                  </a:lnTo>
                  <a:lnTo>
                    <a:pt x="2736" y="88"/>
                  </a:lnTo>
                  <a:lnTo>
                    <a:pt x="2736" y="84"/>
                  </a:lnTo>
                  <a:lnTo>
                    <a:pt x="2737" y="83"/>
                  </a:lnTo>
                  <a:lnTo>
                    <a:pt x="2737" y="81"/>
                  </a:lnTo>
                  <a:lnTo>
                    <a:pt x="2738" y="80"/>
                  </a:lnTo>
                  <a:lnTo>
                    <a:pt x="2738" y="80"/>
                  </a:lnTo>
                  <a:lnTo>
                    <a:pt x="2739" y="72"/>
                  </a:lnTo>
                  <a:lnTo>
                    <a:pt x="2739" y="70"/>
                  </a:lnTo>
                  <a:lnTo>
                    <a:pt x="2740" y="62"/>
                  </a:lnTo>
                  <a:lnTo>
                    <a:pt x="2740" y="55"/>
                  </a:lnTo>
                  <a:lnTo>
                    <a:pt x="2741" y="54"/>
                  </a:lnTo>
                  <a:lnTo>
                    <a:pt x="2741" y="47"/>
                  </a:lnTo>
                  <a:lnTo>
                    <a:pt x="2742" y="51"/>
                  </a:lnTo>
                  <a:lnTo>
                    <a:pt x="2742" y="50"/>
                  </a:lnTo>
                  <a:lnTo>
                    <a:pt x="2743" y="56"/>
                  </a:lnTo>
                  <a:lnTo>
                    <a:pt x="2743" y="57"/>
                  </a:lnTo>
                  <a:lnTo>
                    <a:pt x="2744" y="57"/>
                  </a:lnTo>
                  <a:lnTo>
                    <a:pt x="2744" y="58"/>
                  </a:lnTo>
                  <a:lnTo>
                    <a:pt x="2745" y="52"/>
                  </a:lnTo>
                  <a:lnTo>
                    <a:pt x="2745" y="53"/>
                  </a:lnTo>
                  <a:lnTo>
                    <a:pt x="2746" y="52"/>
                  </a:lnTo>
                  <a:lnTo>
                    <a:pt x="2746" y="55"/>
                  </a:lnTo>
                  <a:lnTo>
                    <a:pt x="2747" y="49"/>
                  </a:lnTo>
                  <a:lnTo>
                    <a:pt x="2747" y="50"/>
                  </a:lnTo>
                  <a:lnTo>
                    <a:pt x="2748" y="50"/>
                  </a:lnTo>
                  <a:lnTo>
                    <a:pt x="2748" y="52"/>
                  </a:lnTo>
                  <a:lnTo>
                    <a:pt x="2749" y="59"/>
                  </a:lnTo>
                  <a:lnTo>
                    <a:pt x="2749" y="62"/>
                  </a:lnTo>
                  <a:lnTo>
                    <a:pt x="2750" y="63"/>
                  </a:lnTo>
                  <a:lnTo>
                    <a:pt x="2750" y="66"/>
                  </a:lnTo>
                  <a:lnTo>
                    <a:pt x="2751" y="64"/>
                  </a:lnTo>
                  <a:lnTo>
                    <a:pt x="2751" y="62"/>
                  </a:lnTo>
                  <a:lnTo>
                    <a:pt x="2752" y="61"/>
                  </a:lnTo>
                  <a:lnTo>
                    <a:pt x="2752" y="60"/>
                  </a:lnTo>
                  <a:lnTo>
                    <a:pt x="2753" y="61"/>
                  </a:lnTo>
                  <a:lnTo>
                    <a:pt x="2753" y="61"/>
                  </a:lnTo>
                  <a:lnTo>
                    <a:pt x="2754" y="64"/>
                  </a:lnTo>
                  <a:lnTo>
                    <a:pt x="2754" y="64"/>
                  </a:lnTo>
                  <a:lnTo>
                    <a:pt x="2755" y="69"/>
                  </a:lnTo>
                  <a:lnTo>
                    <a:pt x="2755" y="71"/>
                  </a:lnTo>
                  <a:lnTo>
                    <a:pt x="2756" y="75"/>
                  </a:lnTo>
                  <a:lnTo>
                    <a:pt x="2756" y="69"/>
                  </a:lnTo>
                  <a:lnTo>
                    <a:pt x="2757" y="58"/>
                  </a:lnTo>
                  <a:lnTo>
                    <a:pt x="2757" y="37"/>
                  </a:lnTo>
                  <a:lnTo>
                    <a:pt x="2758" y="45"/>
                  </a:lnTo>
                  <a:lnTo>
                    <a:pt x="2758" y="54"/>
                  </a:lnTo>
                  <a:lnTo>
                    <a:pt x="2759" y="53"/>
                  </a:lnTo>
                  <a:lnTo>
                    <a:pt x="2759" y="55"/>
                  </a:lnTo>
                  <a:lnTo>
                    <a:pt x="2760" y="54"/>
                  </a:lnTo>
                  <a:lnTo>
                    <a:pt x="2760" y="53"/>
                  </a:lnTo>
                  <a:lnTo>
                    <a:pt x="2761" y="46"/>
                  </a:lnTo>
                  <a:lnTo>
                    <a:pt x="2761" y="46"/>
                  </a:lnTo>
                  <a:lnTo>
                    <a:pt x="2762" y="44"/>
                  </a:lnTo>
                  <a:lnTo>
                    <a:pt x="2762" y="44"/>
                  </a:lnTo>
                  <a:lnTo>
                    <a:pt x="2763" y="43"/>
                  </a:lnTo>
                  <a:lnTo>
                    <a:pt x="2763" y="43"/>
                  </a:lnTo>
                  <a:lnTo>
                    <a:pt x="2764" y="42"/>
                  </a:lnTo>
                  <a:lnTo>
                    <a:pt x="2764" y="42"/>
                  </a:lnTo>
                  <a:lnTo>
                    <a:pt x="2765" y="42"/>
                  </a:lnTo>
                  <a:lnTo>
                    <a:pt x="2765" y="44"/>
                  </a:lnTo>
                  <a:lnTo>
                    <a:pt x="2766" y="48"/>
                  </a:lnTo>
                  <a:lnTo>
                    <a:pt x="2766" y="38"/>
                  </a:lnTo>
                  <a:lnTo>
                    <a:pt x="2767" y="47"/>
                  </a:lnTo>
                  <a:lnTo>
                    <a:pt x="2767" y="30"/>
                  </a:lnTo>
                  <a:lnTo>
                    <a:pt x="2768" y="26"/>
                  </a:lnTo>
                  <a:lnTo>
                    <a:pt x="2768" y="37"/>
                  </a:lnTo>
                  <a:lnTo>
                    <a:pt x="2768" y="35"/>
                  </a:lnTo>
                  <a:lnTo>
                    <a:pt x="2769" y="49"/>
                  </a:lnTo>
                  <a:lnTo>
                    <a:pt x="2770" y="54"/>
                  </a:lnTo>
                  <a:lnTo>
                    <a:pt x="2770" y="69"/>
                  </a:lnTo>
                  <a:lnTo>
                    <a:pt x="2770" y="64"/>
                  </a:lnTo>
                  <a:lnTo>
                    <a:pt x="2771" y="69"/>
                  </a:lnTo>
                  <a:lnTo>
                    <a:pt x="2772" y="55"/>
                  </a:lnTo>
                  <a:lnTo>
                    <a:pt x="2772" y="57"/>
                  </a:lnTo>
                  <a:lnTo>
                    <a:pt x="2772" y="44"/>
                  </a:lnTo>
                  <a:lnTo>
                    <a:pt x="2773" y="46"/>
                  </a:lnTo>
                  <a:lnTo>
                    <a:pt x="2774" y="37"/>
                  </a:lnTo>
                  <a:lnTo>
                    <a:pt x="2774" y="37"/>
                  </a:lnTo>
                  <a:lnTo>
                    <a:pt x="2774" y="37"/>
                  </a:lnTo>
                  <a:lnTo>
                    <a:pt x="2775" y="36"/>
                  </a:lnTo>
                  <a:lnTo>
                    <a:pt x="2776" y="37"/>
                  </a:lnTo>
                  <a:lnTo>
                    <a:pt x="2776" y="36"/>
                  </a:lnTo>
                  <a:lnTo>
                    <a:pt x="2776" y="37"/>
                  </a:lnTo>
                  <a:lnTo>
                    <a:pt x="2777" y="29"/>
                  </a:lnTo>
                  <a:lnTo>
                    <a:pt x="2778" y="31"/>
                  </a:lnTo>
                  <a:lnTo>
                    <a:pt x="2778" y="37"/>
                  </a:lnTo>
                  <a:lnTo>
                    <a:pt x="2778" y="42"/>
                  </a:lnTo>
                  <a:lnTo>
                    <a:pt x="2779" y="43"/>
                  </a:lnTo>
                  <a:lnTo>
                    <a:pt x="2780" y="50"/>
                  </a:lnTo>
                  <a:lnTo>
                    <a:pt x="2780" y="49"/>
                  </a:lnTo>
                  <a:lnTo>
                    <a:pt x="2780" y="54"/>
                  </a:lnTo>
                  <a:lnTo>
                    <a:pt x="2781" y="60"/>
                  </a:lnTo>
                  <a:lnTo>
                    <a:pt x="2781" y="63"/>
                  </a:lnTo>
                </a:path>
              </a:pathLst>
            </a:custGeom>
            <a:noFill/>
            <a:ln w="6350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3062865" y="2041740"/>
              <a:ext cx="4414838" cy="1423988"/>
            </a:xfrm>
            <a:custGeom>
              <a:avLst/>
              <a:gdLst>
                <a:gd name="T0" fmla="*/ 43 w 2781"/>
                <a:gd name="T1" fmla="*/ 539 h 897"/>
                <a:gd name="T2" fmla="*/ 86 w 2781"/>
                <a:gd name="T3" fmla="*/ 513 h 897"/>
                <a:gd name="T4" fmla="*/ 130 w 2781"/>
                <a:gd name="T5" fmla="*/ 476 h 897"/>
                <a:gd name="T6" fmla="*/ 174 w 2781"/>
                <a:gd name="T7" fmla="*/ 536 h 897"/>
                <a:gd name="T8" fmla="*/ 218 w 2781"/>
                <a:gd name="T9" fmla="*/ 526 h 897"/>
                <a:gd name="T10" fmla="*/ 261 w 2781"/>
                <a:gd name="T11" fmla="*/ 501 h 897"/>
                <a:gd name="T12" fmla="*/ 305 w 2781"/>
                <a:gd name="T13" fmla="*/ 505 h 897"/>
                <a:gd name="T14" fmla="*/ 349 w 2781"/>
                <a:gd name="T15" fmla="*/ 447 h 897"/>
                <a:gd name="T16" fmla="*/ 392 w 2781"/>
                <a:gd name="T17" fmla="*/ 492 h 897"/>
                <a:gd name="T18" fmla="*/ 436 w 2781"/>
                <a:gd name="T19" fmla="*/ 499 h 897"/>
                <a:gd name="T20" fmla="*/ 480 w 2781"/>
                <a:gd name="T21" fmla="*/ 484 h 897"/>
                <a:gd name="T22" fmla="*/ 523 w 2781"/>
                <a:gd name="T23" fmla="*/ 462 h 897"/>
                <a:gd name="T24" fmla="*/ 567 w 2781"/>
                <a:gd name="T25" fmla="*/ 523 h 897"/>
                <a:gd name="T26" fmla="*/ 611 w 2781"/>
                <a:gd name="T27" fmla="*/ 491 h 897"/>
                <a:gd name="T28" fmla="*/ 655 w 2781"/>
                <a:gd name="T29" fmla="*/ 541 h 897"/>
                <a:gd name="T30" fmla="*/ 698 w 2781"/>
                <a:gd name="T31" fmla="*/ 508 h 897"/>
                <a:gd name="T32" fmla="*/ 742 w 2781"/>
                <a:gd name="T33" fmla="*/ 480 h 897"/>
                <a:gd name="T34" fmla="*/ 786 w 2781"/>
                <a:gd name="T35" fmla="*/ 490 h 897"/>
                <a:gd name="T36" fmla="*/ 829 w 2781"/>
                <a:gd name="T37" fmla="*/ 540 h 897"/>
                <a:gd name="T38" fmla="*/ 873 w 2781"/>
                <a:gd name="T39" fmla="*/ 520 h 897"/>
                <a:gd name="T40" fmla="*/ 917 w 2781"/>
                <a:gd name="T41" fmla="*/ 490 h 897"/>
                <a:gd name="T42" fmla="*/ 961 w 2781"/>
                <a:gd name="T43" fmla="*/ 533 h 897"/>
                <a:gd name="T44" fmla="*/ 1004 w 2781"/>
                <a:gd name="T45" fmla="*/ 487 h 897"/>
                <a:gd name="T46" fmla="*/ 1048 w 2781"/>
                <a:gd name="T47" fmla="*/ 549 h 897"/>
                <a:gd name="T48" fmla="*/ 1091 w 2781"/>
                <a:gd name="T49" fmla="*/ 494 h 897"/>
                <a:gd name="T50" fmla="*/ 1135 w 2781"/>
                <a:gd name="T51" fmla="*/ 504 h 897"/>
                <a:gd name="T52" fmla="*/ 1179 w 2781"/>
                <a:gd name="T53" fmla="*/ 481 h 897"/>
                <a:gd name="T54" fmla="*/ 1222 w 2781"/>
                <a:gd name="T55" fmla="*/ 506 h 897"/>
                <a:gd name="T56" fmla="*/ 1266 w 2781"/>
                <a:gd name="T57" fmla="*/ 462 h 897"/>
                <a:gd name="T58" fmla="*/ 1310 w 2781"/>
                <a:gd name="T59" fmla="*/ 504 h 897"/>
                <a:gd name="T60" fmla="*/ 1354 w 2781"/>
                <a:gd name="T61" fmla="*/ 510 h 897"/>
                <a:gd name="T62" fmla="*/ 1397 w 2781"/>
                <a:gd name="T63" fmla="*/ 520 h 897"/>
                <a:gd name="T64" fmla="*/ 1441 w 2781"/>
                <a:gd name="T65" fmla="*/ 492 h 897"/>
                <a:gd name="T66" fmla="*/ 1485 w 2781"/>
                <a:gd name="T67" fmla="*/ 512 h 897"/>
                <a:gd name="T68" fmla="*/ 1528 w 2781"/>
                <a:gd name="T69" fmla="*/ 510 h 897"/>
                <a:gd name="T70" fmla="*/ 1572 w 2781"/>
                <a:gd name="T71" fmla="*/ 494 h 897"/>
                <a:gd name="T72" fmla="*/ 1616 w 2781"/>
                <a:gd name="T73" fmla="*/ 450 h 897"/>
                <a:gd name="T74" fmla="*/ 1660 w 2781"/>
                <a:gd name="T75" fmla="*/ 512 h 897"/>
                <a:gd name="T76" fmla="*/ 1703 w 2781"/>
                <a:gd name="T77" fmla="*/ 490 h 897"/>
                <a:gd name="T78" fmla="*/ 1747 w 2781"/>
                <a:gd name="T79" fmla="*/ 510 h 897"/>
                <a:gd name="T80" fmla="*/ 1791 w 2781"/>
                <a:gd name="T81" fmla="*/ 486 h 897"/>
                <a:gd name="T82" fmla="*/ 1834 w 2781"/>
                <a:gd name="T83" fmla="*/ 507 h 897"/>
                <a:gd name="T84" fmla="*/ 1878 w 2781"/>
                <a:gd name="T85" fmla="*/ 492 h 897"/>
                <a:gd name="T86" fmla="*/ 1922 w 2781"/>
                <a:gd name="T87" fmla="*/ 515 h 897"/>
                <a:gd name="T88" fmla="*/ 1965 w 2781"/>
                <a:gd name="T89" fmla="*/ 530 h 897"/>
                <a:gd name="T90" fmla="*/ 2009 w 2781"/>
                <a:gd name="T91" fmla="*/ 481 h 897"/>
                <a:gd name="T92" fmla="*/ 2053 w 2781"/>
                <a:gd name="T93" fmla="*/ 523 h 897"/>
                <a:gd name="T94" fmla="*/ 2097 w 2781"/>
                <a:gd name="T95" fmla="*/ 532 h 897"/>
                <a:gd name="T96" fmla="*/ 2140 w 2781"/>
                <a:gd name="T97" fmla="*/ 510 h 897"/>
                <a:gd name="T98" fmla="*/ 2184 w 2781"/>
                <a:gd name="T99" fmla="*/ 897 h 897"/>
                <a:gd name="T100" fmla="*/ 2228 w 2781"/>
                <a:gd name="T101" fmla="*/ 544 h 897"/>
                <a:gd name="T102" fmla="*/ 2271 w 2781"/>
                <a:gd name="T103" fmla="*/ 518 h 897"/>
                <a:gd name="T104" fmla="*/ 2315 w 2781"/>
                <a:gd name="T105" fmla="*/ 487 h 897"/>
                <a:gd name="T106" fmla="*/ 2359 w 2781"/>
                <a:gd name="T107" fmla="*/ 491 h 897"/>
                <a:gd name="T108" fmla="*/ 2403 w 2781"/>
                <a:gd name="T109" fmla="*/ 502 h 897"/>
                <a:gd name="T110" fmla="*/ 2446 w 2781"/>
                <a:gd name="T111" fmla="*/ 456 h 897"/>
                <a:gd name="T112" fmla="*/ 2490 w 2781"/>
                <a:gd name="T113" fmla="*/ 534 h 897"/>
                <a:gd name="T114" fmla="*/ 2534 w 2781"/>
                <a:gd name="T115" fmla="*/ 486 h 897"/>
                <a:gd name="T116" fmla="*/ 2577 w 2781"/>
                <a:gd name="T117" fmla="*/ 508 h 897"/>
                <a:gd name="T118" fmla="*/ 2621 w 2781"/>
                <a:gd name="T119" fmla="*/ 488 h 897"/>
                <a:gd name="T120" fmla="*/ 2665 w 2781"/>
                <a:gd name="T121" fmla="*/ 536 h 897"/>
                <a:gd name="T122" fmla="*/ 2708 w 2781"/>
                <a:gd name="T123" fmla="*/ 491 h 897"/>
                <a:gd name="T124" fmla="*/ 2752 w 2781"/>
                <a:gd name="T125" fmla="*/ 47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1" h="897">
                  <a:moveTo>
                    <a:pt x="0" y="515"/>
                  </a:moveTo>
                  <a:lnTo>
                    <a:pt x="0" y="500"/>
                  </a:lnTo>
                  <a:lnTo>
                    <a:pt x="1" y="468"/>
                  </a:lnTo>
                  <a:lnTo>
                    <a:pt x="1" y="493"/>
                  </a:lnTo>
                  <a:lnTo>
                    <a:pt x="1" y="540"/>
                  </a:lnTo>
                  <a:lnTo>
                    <a:pt x="2" y="522"/>
                  </a:lnTo>
                  <a:lnTo>
                    <a:pt x="3" y="488"/>
                  </a:lnTo>
                  <a:lnTo>
                    <a:pt x="3" y="496"/>
                  </a:lnTo>
                  <a:lnTo>
                    <a:pt x="3" y="500"/>
                  </a:lnTo>
                  <a:lnTo>
                    <a:pt x="4" y="509"/>
                  </a:lnTo>
                  <a:lnTo>
                    <a:pt x="5" y="535"/>
                  </a:lnTo>
                  <a:lnTo>
                    <a:pt x="5" y="500"/>
                  </a:lnTo>
                  <a:lnTo>
                    <a:pt x="5" y="462"/>
                  </a:lnTo>
                  <a:lnTo>
                    <a:pt x="6" y="521"/>
                  </a:lnTo>
                  <a:lnTo>
                    <a:pt x="7" y="532"/>
                  </a:lnTo>
                  <a:lnTo>
                    <a:pt x="7" y="476"/>
                  </a:lnTo>
                  <a:lnTo>
                    <a:pt x="7" y="519"/>
                  </a:lnTo>
                  <a:lnTo>
                    <a:pt x="8" y="535"/>
                  </a:lnTo>
                  <a:lnTo>
                    <a:pt x="9" y="466"/>
                  </a:lnTo>
                  <a:lnTo>
                    <a:pt x="9" y="492"/>
                  </a:lnTo>
                  <a:lnTo>
                    <a:pt x="9" y="534"/>
                  </a:lnTo>
                  <a:lnTo>
                    <a:pt x="10" y="497"/>
                  </a:lnTo>
                  <a:lnTo>
                    <a:pt x="11" y="498"/>
                  </a:lnTo>
                  <a:lnTo>
                    <a:pt x="11" y="513"/>
                  </a:lnTo>
                  <a:lnTo>
                    <a:pt x="11" y="504"/>
                  </a:lnTo>
                  <a:lnTo>
                    <a:pt x="12" y="516"/>
                  </a:lnTo>
                  <a:lnTo>
                    <a:pt x="12" y="500"/>
                  </a:lnTo>
                  <a:lnTo>
                    <a:pt x="13" y="492"/>
                  </a:lnTo>
                  <a:lnTo>
                    <a:pt x="13" y="517"/>
                  </a:lnTo>
                  <a:lnTo>
                    <a:pt x="14" y="492"/>
                  </a:lnTo>
                  <a:lnTo>
                    <a:pt x="14" y="499"/>
                  </a:lnTo>
                  <a:lnTo>
                    <a:pt x="15" y="546"/>
                  </a:lnTo>
                  <a:lnTo>
                    <a:pt x="15" y="497"/>
                  </a:lnTo>
                  <a:lnTo>
                    <a:pt x="16" y="464"/>
                  </a:lnTo>
                  <a:lnTo>
                    <a:pt x="16" y="524"/>
                  </a:lnTo>
                  <a:lnTo>
                    <a:pt x="17" y="527"/>
                  </a:lnTo>
                  <a:lnTo>
                    <a:pt x="17" y="491"/>
                  </a:lnTo>
                  <a:lnTo>
                    <a:pt x="18" y="500"/>
                  </a:lnTo>
                  <a:lnTo>
                    <a:pt x="18" y="508"/>
                  </a:lnTo>
                  <a:lnTo>
                    <a:pt x="19" y="506"/>
                  </a:lnTo>
                  <a:lnTo>
                    <a:pt x="19" y="506"/>
                  </a:lnTo>
                  <a:lnTo>
                    <a:pt x="20" y="504"/>
                  </a:lnTo>
                  <a:lnTo>
                    <a:pt x="20" y="516"/>
                  </a:lnTo>
                  <a:lnTo>
                    <a:pt x="21" y="514"/>
                  </a:lnTo>
                  <a:lnTo>
                    <a:pt x="21" y="489"/>
                  </a:lnTo>
                  <a:lnTo>
                    <a:pt x="22" y="485"/>
                  </a:lnTo>
                  <a:lnTo>
                    <a:pt x="22" y="510"/>
                  </a:lnTo>
                  <a:lnTo>
                    <a:pt x="23" y="533"/>
                  </a:lnTo>
                  <a:lnTo>
                    <a:pt x="23" y="503"/>
                  </a:lnTo>
                  <a:lnTo>
                    <a:pt x="24" y="458"/>
                  </a:lnTo>
                  <a:lnTo>
                    <a:pt x="24" y="529"/>
                  </a:lnTo>
                  <a:lnTo>
                    <a:pt x="25" y="596"/>
                  </a:lnTo>
                  <a:lnTo>
                    <a:pt x="25" y="466"/>
                  </a:lnTo>
                  <a:lnTo>
                    <a:pt x="26" y="392"/>
                  </a:lnTo>
                  <a:lnTo>
                    <a:pt x="26" y="539"/>
                  </a:lnTo>
                  <a:lnTo>
                    <a:pt x="27" y="587"/>
                  </a:lnTo>
                  <a:lnTo>
                    <a:pt x="27" y="482"/>
                  </a:lnTo>
                  <a:lnTo>
                    <a:pt x="28" y="477"/>
                  </a:lnTo>
                  <a:lnTo>
                    <a:pt x="28" y="520"/>
                  </a:lnTo>
                  <a:lnTo>
                    <a:pt x="29" y="499"/>
                  </a:lnTo>
                  <a:lnTo>
                    <a:pt x="29" y="502"/>
                  </a:lnTo>
                  <a:lnTo>
                    <a:pt x="30" y="529"/>
                  </a:lnTo>
                  <a:lnTo>
                    <a:pt x="30" y="499"/>
                  </a:lnTo>
                  <a:lnTo>
                    <a:pt x="31" y="472"/>
                  </a:lnTo>
                  <a:lnTo>
                    <a:pt x="31" y="508"/>
                  </a:lnTo>
                  <a:lnTo>
                    <a:pt x="32" y="529"/>
                  </a:lnTo>
                  <a:lnTo>
                    <a:pt x="32" y="510"/>
                  </a:lnTo>
                  <a:lnTo>
                    <a:pt x="33" y="511"/>
                  </a:lnTo>
                  <a:lnTo>
                    <a:pt x="33" y="512"/>
                  </a:lnTo>
                  <a:lnTo>
                    <a:pt x="34" y="486"/>
                  </a:lnTo>
                  <a:lnTo>
                    <a:pt x="34" y="472"/>
                  </a:lnTo>
                  <a:lnTo>
                    <a:pt x="35" y="504"/>
                  </a:lnTo>
                  <a:lnTo>
                    <a:pt x="35" y="559"/>
                  </a:lnTo>
                  <a:lnTo>
                    <a:pt x="36" y="532"/>
                  </a:lnTo>
                  <a:lnTo>
                    <a:pt x="36" y="441"/>
                  </a:lnTo>
                  <a:lnTo>
                    <a:pt x="37" y="475"/>
                  </a:lnTo>
                  <a:lnTo>
                    <a:pt x="37" y="566"/>
                  </a:lnTo>
                  <a:lnTo>
                    <a:pt x="38" y="528"/>
                  </a:lnTo>
                  <a:lnTo>
                    <a:pt x="38" y="472"/>
                  </a:lnTo>
                  <a:lnTo>
                    <a:pt x="39" y="489"/>
                  </a:lnTo>
                  <a:lnTo>
                    <a:pt x="39" y="505"/>
                  </a:lnTo>
                  <a:lnTo>
                    <a:pt x="40" y="511"/>
                  </a:lnTo>
                  <a:lnTo>
                    <a:pt x="40" y="521"/>
                  </a:lnTo>
                  <a:lnTo>
                    <a:pt x="41" y="520"/>
                  </a:lnTo>
                  <a:lnTo>
                    <a:pt x="41" y="491"/>
                  </a:lnTo>
                  <a:lnTo>
                    <a:pt x="42" y="472"/>
                  </a:lnTo>
                  <a:lnTo>
                    <a:pt x="42" y="520"/>
                  </a:lnTo>
                  <a:lnTo>
                    <a:pt x="43" y="539"/>
                  </a:lnTo>
                  <a:lnTo>
                    <a:pt x="43" y="490"/>
                  </a:lnTo>
                  <a:lnTo>
                    <a:pt x="44" y="485"/>
                  </a:lnTo>
                  <a:lnTo>
                    <a:pt x="44" y="511"/>
                  </a:lnTo>
                  <a:lnTo>
                    <a:pt x="45" y="509"/>
                  </a:lnTo>
                  <a:lnTo>
                    <a:pt x="45" y="513"/>
                  </a:lnTo>
                  <a:lnTo>
                    <a:pt x="46" y="518"/>
                  </a:lnTo>
                  <a:lnTo>
                    <a:pt x="46" y="498"/>
                  </a:lnTo>
                  <a:lnTo>
                    <a:pt x="47" y="485"/>
                  </a:lnTo>
                  <a:lnTo>
                    <a:pt x="47" y="501"/>
                  </a:lnTo>
                  <a:lnTo>
                    <a:pt x="48" y="520"/>
                  </a:lnTo>
                  <a:lnTo>
                    <a:pt x="48" y="514"/>
                  </a:lnTo>
                  <a:lnTo>
                    <a:pt x="49" y="497"/>
                  </a:lnTo>
                  <a:lnTo>
                    <a:pt x="49" y="502"/>
                  </a:lnTo>
                  <a:lnTo>
                    <a:pt x="49" y="522"/>
                  </a:lnTo>
                  <a:lnTo>
                    <a:pt x="50" y="506"/>
                  </a:lnTo>
                  <a:lnTo>
                    <a:pt x="51" y="480"/>
                  </a:lnTo>
                  <a:lnTo>
                    <a:pt x="51" y="502"/>
                  </a:lnTo>
                  <a:lnTo>
                    <a:pt x="51" y="528"/>
                  </a:lnTo>
                  <a:lnTo>
                    <a:pt x="52" y="513"/>
                  </a:lnTo>
                  <a:lnTo>
                    <a:pt x="53" y="490"/>
                  </a:lnTo>
                  <a:lnTo>
                    <a:pt x="53" y="494"/>
                  </a:lnTo>
                  <a:lnTo>
                    <a:pt x="53" y="515"/>
                  </a:lnTo>
                  <a:lnTo>
                    <a:pt x="54" y="517"/>
                  </a:lnTo>
                  <a:lnTo>
                    <a:pt x="55" y="500"/>
                  </a:lnTo>
                  <a:lnTo>
                    <a:pt x="55" y="498"/>
                  </a:lnTo>
                  <a:lnTo>
                    <a:pt x="55" y="510"/>
                  </a:lnTo>
                  <a:lnTo>
                    <a:pt x="56" y="509"/>
                  </a:lnTo>
                  <a:lnTo>
                    <a:pt x="57" y="495"/>
                  </a:lnTo>
                  <a:lnTo>
                    <a:pt x="57" y="499"/>
                  </a:lnTo>
                  <a:lnTo>
                    <a:pt x="57" y="526"/>
                  </a:lnTo>
                  <a:lnTo>
                    <a:pt x="58" y="517"/>
                  </a:lnTo>
                  <a:lnTo>
                    <a:pt x="59" y="487"/>
                  </a:lnTo>
                  <a:lnTo>
                    <a:pt x="59" y="492"/>
                  </a:lnTo>
                  <a:lnTo>
                    <a:pt x="59" y="507"/>
                  </a:lnTo>
                  <a:lnTo>
                    <a:pt x="60" y="516"/>
                  </a:lnTo>
                  <a:lnTo>
                    <a:pt x="61" y="512"/>
                  </a:lnTo>
                  <a:lnTo>
                    <a:pt x="61" y="496"/>
                  </a:lnTo>
                  <a:lnTo>
                    <a:pt x="61" y="504"/>
                  </a:lnTo>
                  <a:lnTo>
                    <a:pt x="62" y="516"/>
                  </a:lnTo>
                  <a:lnTo>
                    <a:pt x="63" y="506"/>
                  </a:lnTo>
                  <a:lnTo>
                    <a:pt x="63" y="491"/>
                  </a:lnTo>
                  <a:lnTo>
                    <a:pt x="63" y="497"/>
                  </a:lnTo>
                  <a:lnTo>
                    <a:pt x="64" y="528"/>
                  </a:lnTo>
                  <a:lnTo>
                    <a:pt x="65" y="511"/>
                  </a:lnTo>
                  <a:lnTo>
                    <a:pt x="65" y="470"/>
                  </a:lnTo>
                  <a:lnTo>
                    <a:pt x="65" y="515"/>
                  </a:lnTo>
                  <a:lnTo>
                    <a:pt x="66" y="545"/>
                  </a:lnTo>
                  <a:lnTo>
                    <a:pt x="67" y="481"/>
                  </a:lnTo>
                  <a:lnTo>
                    <a:pt x="67" y="481"/>
                  </a:lnTo>
                  <a:lnTo>
                    <a:pt x="67" y="538"/>
                  </a:lnTo>
                  <a:lnTo>
                    <a:pt x="68" y="503"/>
                  </a:lnTo>
                  <a:lnTo>
                    <a:pt x="69" y="473"/>
                  </a:lnTo>
                  <a:lnTo>
                    <a:pt x="69" y="525"/>
                  </a:lnTo>
                  <a:lnTo>
                    <a:pt x="69" y="524"/>
                  </a:lnTo>
                  <a:lnTo>
                    <a:pt x="70" y="487"/>
                  </a:lnTo>
                  <a:lnTo>
                    <a:pt x="71" y="511"/>
                  </a:lnTo>
                  <a:lnTo>
                    <a:pt x="71" y="516"/>
                  </a:lnTo>
                  <a:lnTo>
                    <a:pt x="71" y="482"/>
                  </a:lnTo>
                  <a:lnTo>
                    <a:pt x="72" y="495"/>
                  </a:lnTo>
                  <a:lnTo>
                    <a:pt x="73" y="528"/>
                  </a:lnTo>
                  <a:lnTo>
                    <a:pt x="73" y="513"/>
                  </a:lnTo>
                  <a:lnTo>
                    <a:pt x="73" y="488"/>
                  </a:lnTo>
                  <a:lnTo>
                    <a:pt x="74" y="506"/>
                  </a:lnTo>
                  <a:lnTo>
                    <a:pt x="74" y="525"/>
                  </a:lnTo>
                  <a:lnTo>
                    <a:pt x="75" y="501"/>
                  </a:lnTo>
                  <a:lnTo>
                    <a:pt x="75" y="481"/>
                  </a:lnTo>
                  <a:lnTo>
                    <a:pt x="76" y="508"/>
                  </a:lnTo>
                  <a:lnTo>
                    <a:pt x="76" y="526"/>
                  </a:lnTo>
                  <a:lnTo>
                    <a:pt x="77" y="504"/>
                  </a:lnTo>
                  <a:lnTo>
                    <a:pt x="77" y="494"/>
                  </a:lnTo>
                  <a:lnTo>
                    <a:pt x="78" y="500"/>
                  </a:lnTo>
                  <a:lnTo>
                    <a:pt x="78" y="511"/>
                  </a:lnTo>
                  <a:lnTo>
                    <a:pt x="79" y="519"/>
                  </a:lnTo>
                  <a:lnTo>
                    <a:pt x="79" y="502"/>
                  </a:lnTo>
                  <a:lnTo>
                    <a:pt x="80" y="492"/>
                  </a:lnTo>
                  <a:lnTo>
                    <a:pt x="80" y="501"/>
                  </a:lnTo>
                  <a:lnTo>
                    <a:pt x="81" y="516"/>
                  </a:lnTo>
                  <a:lnTo>
                    <a:pt x="81" y="518"/>
                  </a:lnTo>
                  <a:lnTo>
                    <a:pt x="82" y="484"/>
                  </a:lnTo>
                  <a:lnTo>
                    <a:pt x="82" y="496"/>
                  </a:lnTo>
                  <a:lnTo>
                    <a:pt x="83" y="542"/>
                  </a:lnTo>
                  <a:lnTo>
                    <a:pt x="83" y="507"/>
                  </a:lnTo>
                  <a:lnTo>
                    <a:pt x="84" y="475"/>
                  </a:lnTo>
                  <a:lnTo>
                    <a:pt x="84" y="505"/>
                  </a:lnTo>
                  <a:lnTo>
                    <a:pt x="85" y="505"/>
                  </a:lnTo>
                  <a:lnTo>
                    <a:pt x="85" y="502"/>
                  </a:lnTo>
                  <a:lnTo>
                    <a:pt x="86" y="531"/>
                  </a:lnTo>
                  <a:lnTo>
                    <a:pt x="86" y="513"/>
                  </a:lnTo>
                  <a:lnTo>
                    <a:pt x="87" y="473"/>
                  </a:lnTo>
                  <a:lnTo>
                    <a:pt x="87" y="504"/>
                  </a:lnTo>
                  <a:lnTo>
                    <a:pt x="88" y="536"/>
                  </a:lnTo>
                  <a:lnTo>
                    <a:pt x="88" y="492"/>
                  </a:lnTo>
                  <a:lnTo>
                    <a:pt x="89" y="476"/>
                  </a:lnTo>
                  <a:lnTo>
                    <a:pt x="89" y="526"/>
                  </a:lnTo>
                  <a:lnTo>
                    <a:pt x="90" y="532"/>
                  </a:lnTo>
                  <a:lnTo>
                    <a:pt x="90" y="488"/>
                  </a:lnTo>
                  <a:lnTo>
                    <a:pt x="91" y="480"/>
                  </a:lnTo>
                  <a:lnTo>
                    <a:pt x="91" y="517"/>
                  </a:lnTo>
                  <a:lnTo>
                    <a:pt x="92" y="529"/>
                  </a:lnTo>
                  <a:lnTo>
                    <a:pt x="92" y="500"/>
                  </a:lnTo>
                  <a:lnTo>
                    <a:pt x="93" y="490"/>
                  </a:lnTo>
                  <a:lnTo>
                    <a:pt x="93" y="501"/>
                  </a:lnTo>
                  <a:lnTo>
                    <a:pt x="94" y="508"/>
                  </a:lnTo>
                  <a:lnTo>
                    <a:pt x="94" y="524"/>
                  </a:lnTo>
                  <a:lnTo>
                    <a:pt x="95" y="506"/>
                  </a:lnTo>
                  <a:lnTo>
                    <a:pt x="95" y="474"/>
                  </a:lnTo>
                  <a:lnTo>
                    <a:pt x="96" y="516"/>
                  </a:lnTo>
                  <a:lnTo>
                    <a:pt x="96" y="541"/>
                  </a:lnTo>
                  <a:lnTo>
                    <a:pt x="97" y="487"/>
                  </a:lnTo>
                  <a:lnTo>
                    <a:pt x="97" y="464"/>
                  </a:lnTo>
                  <a:lnTo>
                    <a:pt x="98" y="512"/>
                  </a:lnTo>
                  <a:lnTo>
                    <a:pt x="98" y="550"/>
                  </a:lnTo>
                  <a:lnTo>
                    <a:pt x="99" y="515"/>
                  </a:lnTo>
                  <a:lnTo>
                    <a:pt x="99" y="473"/>
                  </a:lnTo>
                  <a:lnTo>
                    <a:pt x="100" y="495"/>
                  </a:lnTo>
                  <a:lnTo>
                    <a:pt x="100" y="513"/>
                  </a:lnTo>
                  <a:lnTo>
                    <a:pt x="101" y="516"/>
                  </a:lnTo>
                  <a:lnTo>
                    <a:pt x="101" y="515"/>
                  </a:lnTo>
                  <a:lnTo>
                    <a:pt x="102" y="483"/>
                  </a:lnTo>
                  <a:lnTo>
                    <a:pt x="102" y="495"/>
                  </a:lnTo>
                  <a:lnTo>
                    <a:pt x="103" y="541"/>
                  </a:lnTo>
                  <a:lnTo>
                    <a:pt x="103" y="503"/>
                  </a:lnTo>
                  <a:lnTo>
                    <a:pt x="104" y="460"/>
                  </a:lnTo>
                  <a:lnTo>
                    <a:pt x="104" y="524"/>
                  </a:lnTo>
                  <a:lnTo>
                    <a:pt x="105" y="556"/>
                  </a:lnTo>
                  <a:lnTo>
                    <a:pt x="105" y="475"/>
                  </a:lnTo>
                  <a:lnTo>
                    <a:pt x="106" y="452"/>
                  </a:lnTo>
                  <a:lnTo>
                    <a:pt x="106" y="534"/>
                  </a:lnTo>
                  <a:lnTo>
                    <a:pt x="107" y="554"/>
                  </a:lnTo>
                  <a:lnTo>
                    <a:pt x="107" y="490"/>
                  </a:lnTo>
                  <a:lnTo>
                    <a:pt x="108" y="466"/>
                  </a:lnTo>
                  <a:lnTo>
                    <a:pt x="108" y="514"/>
                  </a:lnTo>
                  <a:lnTo>
                    <a:pt x="109" y="536"/>
                  </a:lnTo>
                  <a:lnTo>
                    <a:pt x="109" y="491"/>
                  </a:lnTo>
                  <a:lnTo>
                    <a:pt x="110" y="478"/>
                  </a:lnTo>
                  <a:lnTo>
                    <a:pt x="110" y="516"/>
                  </a:lnTo>
                  <a:lnTo>
                    <a:pt x="111" y="524"/>
                  </a:lnTo>
                  <a:lnTo>
                    <a:pt x="111" y="511"/>
                  </a:lnTo>
                  <a:lnTo>
                    <a:pt x="112" y="499"/>
                  </a:lnTo>
                  <a:lnTo>
                    <a:pt x="112" y="493"/>
                  </a:lnTo>
                  <a:lnTo>
                    <a:pt x="113" y="508"/>
                  </a:lnTo>
                  <a:lnTo>
                    <a:pt x="113" y="506"/>
                  </a:lnTo>
                  <a:lnTo>
                    <a:pt x="114" y="493"/>
                  </a:lnTo>
                  <a:lnTo>
                    <a:pt x="114" y="522"/>
                  </a:lnTo>
                  <a:lnTo>
                    <a:pt x="115" y="524"/>
                  </a:lnTo>
                  <a:lnTo>
                    <a:pt x="115" y="475"/>
                  </a:lnTo>
                  <a:lnTo>
                    <a:pt x="116" y="492"/>
                  </a:lnTo>
                  <a:lnTo>
                    <a:pt x="116" y="536"/>
                  </a:lnTo>
                  <a:lnTo>
                    <a:pt x="117" y="509"/>
                  </a:lnTo>
                  <a:lnTo>
                    <a:pt x="117" y="489"/>
                  </a:lnTo>
                  <a:lnTo>
                    <a:pt x="118" y="505"/>
                  </a:lnTo>
                  <a:lnTo>
                    <a:pt x="118" y="499"/>
                  </a:lnTo>
                  <a:lnTo>
                    <a:pt x="119" y="509"/>
                  </a:lnTo>
                  <a:lnTo>
                    <a:pt x="119" y="524"/>
                  </a:lnTo>
                  <a:lnTo>
                    <a:pt x="120" y="498"/>
                  </a:lnTo>
                  <a:lnTo>
                    <a:pt x="120" y="502"/>
                  </a:lnTo>
                  <a:lnTo>
                    <a:pt x="121" y="510"/>
                  </a:lnTo>
                  <a:lnTo>
                    <a:pt x="121" y="480"/>
                  </a:lnTo>
                  <a:lnTo>
                    <a:pt x="122" y="515"/>
                  </a:lnTo>
                  <a:lnTo>
                    <a:pt x="122" y="547"/>
                  </a:lnTo>
                  <a:lnTo>
                    <a:pt x="123" y="467"/>
                  </a:lnTo>
                  <a:lnTo>
                    <a:pt x="123" y="446"/>
                  </a:lnTo>
                  <a:lnTo>
                    <a:pt x="124" y="558"/>
                  </a:lnTo>
                  <a:lnTo>
                    <a:pt x="124" y="599"/>
                  </a:lnTo>
                  <a:lnTo>
                    <a:pt x="125" y="477"/>
                  </a:lnTo>
                  <a:lnTo>
                    <a:pt x="125" y="401"/>
                  </a:lnTo>
                  <a:lnTo>
                    <a:pt x="126" y="500"/>
                  </a:lnTo>
                  <a:lnTo>
                    <a:pt x="126" y="576"/>
                  </a:lnTo>
                  <a:lnTo>
                    <a:pt x="127" y="519"/>
                  </a:lnTo>
                  <a:lnTo>
                    <a:pt x="127" y="480"/>
                  </a:lnTo>
                  <a:lnTo>
                    <a:pt x="128" y="498"/>
                  </a:lnTo>
                  <a:lnTo>
                    <a:pt x="128" y="497"/>
                  </a:lnTo>
                  <a:lnTo>
                    <a:pt x="129" y="516"/>
                  </a:lnTo>
                  <a:lnTo>
                    <a:pt x="129" y="536"/>
                  </a:lnTo>
                  <a:lnTo>
                    <a:pt x="130" y="485"/>
                  </a:lnTo>
                  <a:lnTo>
                    <a:pt x="130" y="476"/>
                  </a:lnTo>
                  <a:lnTo>
                    <a:pt x="131" y="526"/>
                  </a:lnTo>
                  <a:lnTo>
                    <a:pt x="131" y="500"/>
                  </a:lnTo>
                  <a:lnTo>
                    <a:pt x="132" y="494"/>
                  </a:lnTo>
                  <a:lnTo>
                    <a:pt x="132" y="550"/>
                  </a:lnTo>
                  <a:lnTo>
                    <a:pt x="133" y="509"/>
                  </a:lnTo>
                  <a:lnTo>
                    <a:pt x="133" y="460"/>
                  </a:lnTo>
                  <a:lnTo>
                    <a:pt x="134" y="504"/>
                  </a:lnTo>
                  <a:lnTo>
                    <a:pt x="134" y="526"/>
                  </a:lnTo>
                  <a:lnTo>
                    <a:pt x="135" y="517"/>
                  </a:lnTo>
                  <a:lnTo>
                    <a:pt x="135" y="493"/>
                  </a:lnTo>
                  <a:lnTo>
                    <a:pt x="136" y="470"/>
                  </a:lnTo>
                  <a:lnTo>
                    <a:pt x="136" y="528"/>
                  </a:lnTo>
                  <a:lnTo>
                    <a:pt x="136" y="557"/>
                  </a:lnTo>
                  <a:lnTo>
                    <a:pt x="137" y="474"/>
                  </a:lnTo>
                  <a:lnTo>
                    <a:pt x="138" y="462"/>
                  </a:lnTo>
                  <a:lnTo>
                    <a:pt x="138" y="540"/>
                  </a:lnTo>
                  <a:lnTo>
                    <a:pt x="138" y="527"/>
                  </a:lnTo>
                  <a:lnTo>
                    <a:pt x="139" y="469"/>
                  </a:lnTo>
                  <a:lnTo>
                    <a:pt x="140" y="501"/>
                  </a:lnTo>
                  <a:lnTo>
                    <a:pt x="140" y="534"/>
                  </a:lnTo>
                  <a:lnTo>
                    <a:pt x="140" y="496"/>
                  </a:lnTo>
                  <a:lnTo>
                    <a:pt x="141" y="492"/>
                  </a:lnTo>
                  <a:lnTo>
                    <a:pt x="142" y="524"/>
                  </a:lnTo>
                  <a:lnTo>
                    <a:pt x="142" y="498"/>
                  </a:lnTo>
                  <a:lnTo>
                    <a:pt x="142" y="480"/>
                  </a:lnTo>
                  <a:lnTo>
                    <a:pt x="143" y="526"/>
                  </a:lnTo>
                  <a:lnTo>
                    <a:pt x="144" y="529"/>
                  </a:lnTo>
                  <a:lnTo>
                    <a:pt x="144" y="480"/>
                  </a:lnTo>
                  <a:lnTo>
                    <a:pt x="144" y="486"/>
                  </a:lnTo>
                  <a:lnTo>
                    <a:pt x="145" y="527"/>
                  </a:lnTo>
                  <a:lnTo>
                    <a:pt x="146" y="523"/>
                  </a:lnTo>
                  <a:lnTo>
                    <a:pt x="146" y="496"/>
                  </a:lnTo>
                  <a:lnTo>
                    <a:pt x="146" y="494"/>
                  </a:lnTo>
                  <a:lnTo>
                    <a:pt x="147" y="498"/>
                  </a:lnTo>
                  <a:lnTo>
                    <a:pt x="148" y="504"/>
                  </a:lnTo>
                  <a:lnTo>
                    <a:pt x="148" y="518"/>
                  </a:lnTo>
                  <a:lnTo>
                    <a:pt x="148" y="516"/>
                  </a:lnTo>
                  <a:lnTo>
                    <a:pt x="149" y="503"/>
                  </a:lnTo>
                  <a:lnTo>
                    <a:pt x="150" y="492"/>
                  </a:lnTo>
                  <a:lnTo>
                    <a:pt x="150" y="497"/>
                  </a:lnTo>
                  <a:lnTo>
                    <a:pt x="150" y="521"/>
                  </a:lnTo>
                  <a:lnTo>
                    <a:pt x="151" y="518"/>
                  </a:lnTo>
                  <a:lnTo>
                    <a:pt x="152" y="488"/>
                  </a:lnTo>
                  <a:lnTo>
                    <a:pt x="152" y="494"/>
                  </a:lnTo>
                  <a:lnTo>
                    <a:pt x="152" y="511"/>
                  </a:lnTo>
                  <a:lnTo>
                    <a:pt x="153" y="509"/>
                  </a:lnTo>
                  <a:lnTo>
                    <a:pt x="154" y="517"/>
                  </a:lnTo>
                  <a:lnTo>
                    <a:pt x="154" y="514"/>
                  </a:lnTo>
                  <a:lnTo>
                    <a:pt x="154" y="485"/>
                  </a:lnTo>
                  <a:lnTo>
                    <a:pt x="155" y="485"/>
                  </a:lnTo>
                  <a:lnTo>
                    <a:pt x="156" y="518"/>
                  </a:lnTo>
                  <a:lnTo>
                    <a:pt x="156" y="530"/>
                  </a:lnTo>
                  <a:lnTo>
                    <a:pt x="156" y="508"/>
                  </a:lnTo>
                  <a:lnTo>
                    <a:pt x="157" y="482"/>
                  </a:lnTo>
                  <a:lnTo>
                    <a:pt x="158" y="488"/>
                  </a:lnTo>
                  <a:lnTo>
                    <a:pt x="158" y="527"/>
                  </a:lnTo>
                  <a:lnTo>
                    <a:pt x="158" y="530"/>
                  </a:lnTo>
                  <a:lnTo>
                    <a:pt x="159" y="494"/>
                  </a:lnTo>
                  <a:lnTo>
                    <a:pt x="160" y="487"/>
                  </a:lnTo>
                  <a:lnTo>
                    <a:pt x="160" y="496"/>
                  </a:lnTo>
                  <a:lnTo>
                    <a:pt x="160" y="507"/>
                  </a:lnTo>
                  <a:lnTo>
                    <a:pt x="161" y="526"/>
                  </a:lnTo>
                  <a:lnTo>
                    <a:pt x="161" y="505"/>
                  </a:lnTo>
                  <a:lnTo>
                    <a:pt x="162" y="491"/>
                  </a:lnTo>
                  <a:lnTo>
                    <a:pt x="162" y="525"/>
                  </a:lnTo>
                  <a:lnTo>
                    <a:pt x="163" y="503"/>
                  </a:lnTo>
                  <a:lnTo>
                    <a:pt x="163" y="467"/>
                  </a:lnTo>
                  <a:lnTo>
                    <a:pt x="164" y="525"/>
                  </a:lnTo>
                  <a:lnTo>
                    <a:pt x="164" y="542"/>
                  </a:lnTo>
                  <a:lnTo>
                    <a:pt x="165" y="467"/>
                  </a:lnTo>
                  <a:lnTo>
                    <a:pt x="165" y="493"/>
                  </a:lnTo>
                  <a:lnTo>
                    <a:pt x="166" y="552"/>
                  </a:lnTo>
                  <a:lnTo>
                    <a:pt x="166" y="485"/>
                  </a:lnTo>
                  <a:lnTo>
                    <a:pt x="167" y="471"/>
                  </a:lnTo>
                  <a:lnTo>
                    <a:pt x="167" y="542"/>
                  </a:lnTo>
                  <a:lnTo>
                    <a:pt x="168" y="522"/>
                  </a:lnTo>
                  <a:lnTo>
                    <a:pt x="168" y="477"/>
                  </a:lnTo>
                  <a:lnTo>
                    <a:pt x="169" y="490"/>
                  </a:lnTo>
                  <a:lnTo>
                    <a:pt x="169" y="516"/>
                  </a:lnTo>
                  <a:lnTo>
                    <a:pt x="170" y="532"/>
                  </a:lnTo>
                  <a:lnTo>
                    <a:pt x="170" y="508"/>
                  </a:lnTo>
                  <a:lnTo>
                    <a:pt x="171" y="482"/>
                  </a:lnTo>
                  <a:lnTo>
                    <a:pt x="171" y="498"/>
                  </a:lnTo>
                  <a:lnTo>
                    <a:pt x="172" y="511"/>
                  </a:lnTo>
                  <a:lnTo>
                    <a:pt x="172" y="515"/>
                  </a:lnTo>
                  <a:lnTo>
                    <a:pt x="173" y="494"/>
                  </a:lnTo>
                  <a:lnTo>
                    <a:pt x="173" y="474"/>
                  </a:lnTo>
                  <a:lnTo>
                    <a:pt x="174" y="536"/>
                  </a:lnTo>
                  <a:lnTo>
                    <a:pt x="174" y="564"/>
                  </a:lnTo>
                  <a:lnTo>
                    <a:pt x="175" y="481"/>
                  </a:lnTo>
                  <a:lnTo>
                    <a:pt x="175" y="455"/>
                  </a:lnTo>
                  <a:lnTo>
                    <a:pt x="176" y="507"/>
                  </a:lnTo>
                  <a:lnTo>
                    <a:pt x="176" y="520"/>
                  </a:lnTo>
                  <a:lnTo>
                    <a:pt x="177" y="518"/>
                  </a:lnTo>
                  <a:lnTo>
                    <a:pt x="177" y="508"/>
                  </a:lnTo>
                  <a:lnTo>
                    <a:pt x="178" y="489"/>
                  </a:lnTo>
                  <a:lnTo>
                    <a:pt x="178" y="510"/>
                  </a:lnTo>
                  <a:lnTo>
                    <a:pt x="179" y="516"/>
                  </a:lnTo>
                  <a:lnTo>
                    <a:pt x="179" y="496"/>
                  </a:lnTo>
                  <a:lnTo>
                    <a:pt x="180" y="510"/>
                  </a:lnTo>
                  <a:lnTo>
                    <a:pt x="180" y="514"/>
                  </a:lnTo>
                  <a:lnTo>
                    <a:pt x="181" y="489"/>
                  </a:lnTo>
                  <a:lnTo>
                    <a:pt x="181" y="487"/>
                  </a:lnTo>
                  <a:lnTo>
                    <a:pt x="182" y="514"/>
                  </a:lnTo>
                  <a:lnTo>
                    <a:pt x="182" y="527"/>
                  </a:lnTo>
                  <a:lnTo>
                    <a:pt x="183" y="514"/>
                  </a:lnTo>
                  <a:lnTo>
                    <a:pt x="183" y="510"/>
                  </a:lnTo>
                  <a:lnTo>
                    <a:pt x="184" y="490"/>
                  </a:lnTo>
                  <a:lnTo>
                    <a:pt x="184" y="462"/>
                  </a:lnTo>
                  <a:lnTo>
                    <a:pt x="185" y="524"/>
                  </a:lnTo>
                  <a:lnTo>
                    <a:pt x="185" y="561"/>
                  </a:lnTo>
                  <a:lnTo>
                    <a:pt x="186" y="476"/>
                  </a:lnTo>
                  <a:lnTo>
                    <a:pt x="186" y="462"/>
                  </a:lnTo>
                  <a:lnTo>
                    <a:pt x="187" y="540"/>
                  </a:lnTo>
                  <a:lnTo>
                    <a:pt x="187" y="528"/>
                  </a:lnTo>
                  <a:lnTo>
                    <a:pt x="188" y="487"/>
                  </a:lnTo>
                  <a:lnTo>
                    <a:pt x="188" y="502"/>
                  </a:lnTo>
                  <a:lnTo>
                    <a:pt x="189" y="502"/>
                  </a:lnTo>
                  <a:lnTo>
                    <a:pt x="189" y="492"/>
                  </a:lnTo>
                  <a:lnTo>
                    <a:pt x="190" y="518"/>
                  </a:lnTo>
                  <a:lnTo>
                    <a:pt x="190" y="524"/>
                  </a:lnTo>
                  <a:lnTo>
                    <a:pt x="191" y="489"/>
                  </a:lnTo>
                  <a:lnTo>
                    <a:pt x="191" y="484"/>
                  </a:lnTo>
                  <a:lnTo>
                    <a:pt x="192" y="526"/>
                  </a:lnTo>
                  <a:lnTo>
                    <a:pt x="192" y="531"/>
                  </a:lnTo>
                  <a:lnTo>
                    <a:pt x="193" y="483"/>
                  </a:lnTo>
                  <a:lnTo>
                    <a:pt x="193" y="476"/>
                  </a:lnTo>
                  <a:lnTo>
                    <a:pt x="194" y="525"/>
                  </a:lnTo>
                  <a:lnTo>
                    <a:pt x="194" y="534"/>
                  </a:lnTo>
                  <a:lnTo>
                    <a:pt x="195" y="492"/>
                  </a:lnTo>
                  <a:lnTo>
                    <a:pt x="195" y="483"/>
                  </a:lnTo>
                  <a:lnTo>
                    <a:pt x="196" y="518"/>
                  </a:lnTo>
                  <a:lnTo>
                    <a:pt x="196" y="521"/>
                  </a:lnTo>
                  <a:lnTo>
                    <a:pt x="197" y="497"/>
                  </a:lnTo>
                  <a:lnTo>
                    <a:pt x="197" y="498"/>
                  </a:lnTo>
                  <a:lnTo>
                    <a:pt x="198" y="501"/>
                  </a:lnTo>
                  <a:lnTo>
                    <a:pt x="198" y="495"/>
                  </a:lnTo>
                  <a:lnTo>
                    <a:pt x="198" y="512"/>
                  </a:lnTo>
                  <a:lnTo>
                    <a:pt x="199" y="528"/>
                  </a:lnTo>
                  <a:lnTo>
                    <a:pt x="200" y="506"/>
                  </a:lnTo>
                  <a:lnTo>
                    <a:pt x="200" y="490"/>
                  </a:lnTo>
                  <a:lnTo>
                    <a:pt x="200" y="507"/>
                  </a:lnTo>
                  <a:lnTo>
                    <a:pt x="201" y="503"/>
                  </a:lnTo>
                  <a:lnTo>
                    <a:pt x="202" y="498"/>
                  </a:lnTo>
                  <a:lnTo>
                    <a:pt x="202" y="518"/>
                  </a:lnTo>
                  <a:lnTo>
                    <a:pt x="202" y="502"/>
                  </a:lnTo>
                  <a:lnTo>
                    <a:pt x="203" y="498"/>
                  </a:lnTo>
                  <a:lnTo>
                    <a:pt x="204" y="527"/>
                  </a:lnTo>
                  <a:lnTo>
                    <a:pt x="204" y="500"/>
                  </a:lnTo>
                  <a:lnTo>
                    <a:pt x="204" y="481"/>
                  </a:lnTo>
                  <a:lnTo>
                    <a:pt x="205" y="522"/>
                  </a:lnTo>
                  <a:lnTo>
                    <a:pt x="206" y="514"/>
                  </a:lnTo>
                  <a:lnTo>
                    <a:pt x="206" y="482"/>
                  </a:lnTo>
                  <a:lnTo>
                    <a:pt x="206" y="513"/>
                  </a:lnTo>
                  <a:lnTo>
                    <a:pt x="207" y="522"/>
                  </a:lnTo>
                  <a:lnTo>
                    <a:pt x="208" y="488"/>
                  </a:lnTo>
                  <a:lnTo>
                    <a:pt x="208" y="514"/>
                  </a:lnTo>
                  <a:lnTo>
                    <a:pt x="208" y="520"/>
                  </a:lnTo>
                  <a:lnTo>
                    <a:pt x="209" y="472"/>
                  </a:lnTo>
                  <a:lnTo>
                    <a:pt x="210" y="510"/>
                  </a:lnTo>
                  <a:lnTo>
                    <a:pt x="210" y="538"/>
                  </a:lnTo>
                  <a:lnTo>
                    <a:pt x="210" y="470"/>
                  </a:lnTo>
                  <a:lnTo>
                    <a:pt x="211" y="492"/>
                  </a:lnTo>
                  <a:lnTo>
                    <a:pt x="212" y="560"/>
                  </a:lnTo>
                  <a:lnTo>
                    <a:pt x="212" y="501"/>
                  </a:lnTo>
                  <a:lnTo>
                    <a:pt x="212" y="460"/>
                  </a:lnTo>
                  <a:lnTo>
                    <a:pt x="213" y="517"/>
                  </a:lnTo>
                  <a:lnTo>
                    <a:pt x="214" y="532"/>
                  </a:lnTo>
                  <a:lnTo>
                    <a:pt x="214" y="498"/>
                  </a:lnTo>
                  <a:lnTo>
                    <a:pt x="214" y="488"/>
                  </a:lnTo>
                  <a:lnTo>
                    <a:pt x="215" y="493"/>
                  </a:lnTo>
                  <a:lnTo>
                    <a:pt x="216" y="526"/>
                  </a:lnTo>
                  <a:lnTo>
                    <a:pt x="216" y="540"/>
                  </a:lnTo>
                  <a:lnTo>
                    <a:pt x="216" y="480"/>
                  </a:lnTo>
                  <a:lnTo>
                    <a:pt x="217" y="468"/>
                  </a:lnTo>
                  <a:lnTo>
                    <a:pt x="218" y="526"/>
                  </a:lnTo>
                  <a:lnTo>
                    <a:pt x="218" y="521"/>
                  </a:lnTo>
                  <a:lnTo>
                    <a:pt x="218" y="498"/>
                  </a:lnTo>
                  <a:lnTo>
                    <a:pt x="219" y="510"/>
                  </a:lnTo>
                  <a:lnTo>
                    <a:pt x="220" y="492"/>
                  </a:lnTo>
                  <a:lnTo>
                    <a:pt x="220" y="498"/>
                  </a:lnTo>
                  <a:lnTo>
                    <a:pt x="220" y="540"/>
                  </a:lnTo>
                  <a:lnTo>
                    <a:pt x="221" y="505"/>
                  </a:lnTo>
                  <a:lnTo>
                    <a:pt x="222" y="465"/>
                  </a:lnTo>
                  <a:lnTo>
                    <a:pt x="222" y="518"/>
                  </a:lnTo>
                  <a:lnTo>
                    <a:pt x="222" y="524"/>
                  </a:lnTo>
                  <a:lnTo>
                    <a:pt x="223" y="473"/>
                  </a:lnTo>
                  <a:lnTo>
                    <a:pt x="223" y="514"/>
                  </a:lnTo>
                  <a:lnTo>
                    <a:pt x="224" y="548"/>
                  </a:lnTo>
                  <a:lnTo>
                    <a:pt x="224" y="484"/>
                  </a:lnTo>
                  <a:lnTo>
                    <a:pt x="225" y="476"/>
                  </a:lnTo>
                  <a:lnTo>
                    <a:pt x="225" y="522"/>
                  </a:lnTo>
                  <a:lnTo>
                    <a:pt x="226" y="510"/>
                  </a:lnTo>
                  <a:lnTo>
                    <a:pt x="226" y="499"/>
                  </a:lnTo>
                  <a:lnTo>
                    <a:pt x="227" y="519"/>
                  </a:lnTo>
                  <a:lnTo>
                    <a:pt x="227" y="496"/>
                  </a:lnTo>
                  <a:lnTo>
                    <a:pt x="228" y="487"/>
                  </a:lnTo>
                  <a:lnTo>
                    <a:pt x="228" y="528"/>
                  </a:lnTo>
                  <a:lnTo>
                    <a:pt x="229" y="515"/>
                  </a:lnTo>
                  <a:lnTo>
                    <a:pt x="229" y="480"/>
                  </a:lnTo>
                  <a:lnTo>
                    <a:pt x="230" y="512"/>
                  </a:lnTo>
                  <a:lnTo>
                    <a:pt x="230" y="522"/>
                  </a:lnTo>
                  <a:lnTo>
                    <a:pt x="231" y="486"/>
                  </a:lnTo>
                  <a:lnTo>
                    <a:pt x="231" y="493"/>
                  </a:lnTo>
                  <a:lnTo>
                    <a:pt x="232" y="528"/>
                  </a:lnTo>
                  <a:lnTo>
                    <a:pt x="232" y="520"/>
                  </a:lnTo>
                  <a:lnTo>
                    <a:pt x="233" y="483"/>
                  </a:lnTo>
                  <a:lnTo>
                    <a:pt x="233" y="495"/>
                  </a:lnTo>
                  <a:lnTo>
                    <a:pt x="234" y="528"/>
                  </a:lnTo>
                  <a:lnTo>
                    <a:pt x="234" y="508"/>
                  </a:lnTo>
                  <a:lnTo>
                    <a:pt x="235" y="484"/>
                  </a:lnTo>
                  <a:lnTo>
                    <a:pt x="235" y="497"/>
                  </a:lnTo>
                  <a:lnTo>
                    <a:pt x="236" y="515"/>
                  </a:lnTo>
                  <a:lnTo>
                    <a:pt x="236" y="534"/>
                  </a:lnTo>
                  <a:lnTo>
                    <a:pt x="237" y="507"/>
                  </a:lnTo>
                  <a:lnTo>
                    <a:pt x="237" y="465"/>
                  </a:lnTo>
                  <a:lnTo>
                    <a:pt x="238" y="509"/>
                  </a:lnTo>
                  <a:lnTo>
                    <a:pt x="238" y="543"/>
                  </a:lnTo>
                  <a:lnTo>
                    <a:pt x="239" y="494"/>
                  </a:lnTo>
                  <a:lnTo>
                    <a:pt x="239" y="480"/>
                  </a:lnTo>
                  <a:lnTo>
                    <a:pt x="240" y="510"/>
                  </a:lnTo>
                  <a:lnTo>
                    <a:pt x="240" y="516"/>
                  </a:lnTo>
                  <a:lnTo>
                    <a:pt x="241" y="515"/>
                  </a:lnTo>
                  <a:lnTo>
                    <a:pt x="241" y="509"/>
                  </a:lnTo>
                  <a:lnTo>
                    <a:pt x="242" y="488"/>
                  </a:lnTo>
                  <a:lnTo>
                    <a:pt x="242" y="496"/>
                  </a:lnTo>
                  <a:lnTo>
                    <a:pt x="243" y="515"/>
                  </a:lnTo>
                  <a:lnTo>
                    <a:pt x="243" y="505"/>
                  </a:lnTo>
                  <a:lnTo>
                    <a:pt x="244" y="511"/>
                  </a:lnTo>
                  <a:lnTo>
                    <a:pt x="244" y="518"/>
                  </a:lnTo>
                  <a:lnTo>
                    <a:pt x="245" y="487"/>
                  </a:lnTo>
                  <a:lnTo>
                    <a:pt x="245" y="496"/>
                  </a:lnTo>
                  <a:lnTo>
                    <a:pt x="246" y="527"/>
                  </a:lnTo>
                  <a:lnTo>
                    <a:pt x="246" y="510"/>
                  </a:lnTo>
                  <a:lnTo>
                    <a:pt x="247" y="491"/>
                  </a:lnTo>
                  <a:lnTo>
                    <a:pt x="247" y="491"/>
                  </a:lnTo>
                  <a:lnTo>
                    <a:pt x="248" y="504"/>
                  </a:lnTo>
                  <a:lnTo>
                    <a:pt x="248" y="536"/>
                  </a:lnTo>
                  <a:lnTo>
                    <a:pt x="249" y="518"/>
                  </a:lnTo>
                  <a:lnTo>
                    <a:pt x="249" y="475"/>
                  </a:lnTo>
                  <a:lnTo>
                    <a:pt x="250" y="503"/>
                  </a:lnTo>
                  <a:lnTo>
                    <a:pt x="250" y="516"/>
                  </a:lnTo>
                  <a:lnTo>
                    <a:pt x="251" y="490"/>
                  </a:lnTo>
                  <a:lnTo>
                    <a:pt x="251" y="511"/>
                  </a:lnTo>
                  <a:lnTo>
                    <a:pt x="252" y="525"/>
                  </a:lnTo>
                  <a:lnTo>
                    <a:pt x="252" y="506"/>
                  </a:lnTo>
                  <a:lnTo>
                    <a:pt x="253" y="485"/>
                  </a:lnTo>
                  <a:lnTo>
                    <a:pt x="253" y="480"/>
                  </a:lnTo>
                  <a:lnTo>
                    <a:pt x="254" y="533"/>
                  </a:lnTo>
                  <a:lnTo>
                    <a:pt x="254" y="552"/>
                  </a:lnTo>
                  <a:lnTo>
                    <a:pt x="255" y="472"/>
                  </a:lnTo>
                  <a:lnTo>
                    <a:pt x="255" y="458"/>
                  </a:lnTo>
                  <a:lnTo>
                    <a:pt x="256" y="528"/>
                  </a:lnTo>
                  <a:lnTo>
                    <a:pt x="256" y="525"/>
                  </a:lnTo>
                  <a:lnTo>
                    <a:pt x="257" y="501"/>
                  </a:lnTo>
                  <a:lnTo>
                    <a:pt x="257" y="522"/>
                  </a:lnTo>
                  <a:lnTo>
                    <a:pt x="258" y="500"/>
                  </a:lnTo>
                  <a:lnTo>
                    <a:pt x="258" y="470"/>
                  </a:lnTo>
                  <a:lnTo>
                    <a:pt x="259" y="515"/>
                  </a:lnTo>
                  <a:lnTo>
                    <a:pt x="259" y="533"/>
                  </a:lnTo>
                  <a:lnTo>
                    <a:pt x="260" y="488"/>
                  </a:lnTo>
                  <a:lnTo>
                    <a:pt x="260" y="494"/>
                  </a:lnTo>
                  <a:lnTo>
                    <a:pt x="260" y="526"/>
                  </a:lnTo>
                  <a:lnTo>
                    <a:pt x="261" y="501"/>
                  </a:lnTo>
                  <a:lnTo>
                    <a:pt x="262" y="494"/>
                  </a:lnTo>
                  <a:lnTo>
                    <a:pt x="262" y="527"/>
                  </a:lnTo>
                  <a:lnTo>
                    <a:pt x="262" y="501"/>
                  </a:lnTo>
                  <a:lnTo>
                    <a:pt x="263" y="474"/>
                  </a:lnTo>
                  <a:lnTo>
                    <a:pt x="264" y="521"/>
                  </a:lnTo>
                  <a:lnTo>
                    <a:pt x="264" y="526"/>
                  </a:lnTo>
                  <a:lnTo>
                    <a:pt x="264" y="485"/>
                  </a:lnTo>
                  <a:lnTo>
                    <a:pt x="265" y="506"/>
                  </a:lnTo>
                  <a:lnTo>
                    <a:pt x="266" y="524"/>
                  </a:lnTo>
                  <a:lnTo>
                    <a:pt x="266" y="489"/>
                  </a:lnTo>
                  <a:lnTo>
                    <a:pt x="266" y="488"/>
                  </a:lnTo>
                  <a:lnTo>
                    <a:pt x="267" y="530"/>
                  </a:lnTo>
                  <a:lnTo>
                    <a:pt x="268" y="518"/>
                  </a:lnTo>
                  <a:lnTo>
                    <a:pt x="268" y="471"/>
                  </a:lnTo>
                  <a:lnTo>
                    <a:pt x="268" y="506"/>
                  </a:lnTo>
                  <a:lnTo>
                    <a:pt x="269" y="545"/>
                  </a:lnTo>
                  <a:lnTo>
                    <a:pt x="270" y="485"/>
                  </a:lnTo>
                  <a:lnTo>
                    <a:pt x="270" y="483"/>
                  </a:lnTo>
                  <a:lnTo>
                    <a:pt x="270" y="542"/>
                  </a:lnTo>
                  <a:lnTo>
                    <a:pt x="271" y="497"/>
                  </a:lnTo>
                  <a:lnTo>
                    <a:pt x="272" y="473"/>
                  </a:lnTo>
                  <a:lnTo>
                    <a:pt x="272" y="530"/>
                  </a:lnTo>
                  <a:lnTo>
                    <a:pt x="272" y="495"/>
                  </a:lnTo>
                  <a:lnTo>
                    <a:pt x="273" y="479"/>
                  </a:lnTo>
                  <a:lnTo>
                    <a:pt x="274" y="580"/>
                  </a:lnTo>
                  <a:lnTo>
                    <a:pt x="274" y="526"/>
                  </a:lnTo>
                  <a:lnTo>
                    <a:pt x="275" y="417"/>
                  </a:lnTo>
                  <a:lnTo>
                    <a:pt x="275" y="486"/>
                  </a:lnTo>
                  <a:lnTo>
                    <a:pt x="276" y="584"/>
                  </a:lnTo>
                  <a:lnTo>
                    <a:pt x="276" y="490"/>
                  </a:lnTo>
                  <a:lnTo>
                    <a:pt x="277" y="443"/>
                  </a:lnTo>
                  <a:lnTo>
                    <a:pt x="277" y="560"/>
                  </a:lnTo>
                  <a:lnTo>
                    <a:pt x="278" y="521"/>
                  </a:lnTo>
                  <a:lnTo>
                    <a:pt x="278" y="476"/>
                  </a:lnTo>
                  <a:lnTo>
                    <a:pt x="279" y="512"/>
                  </a:lnTo>
                  <a:lnTo>
                    <a:pt x="279" y="506"/>
                  </a:lnTo>
                  <a:lnTo>
                    <a:pt x="280" y="498"/>
                  </a:lnTo>
                  <a:lnTo>
                    <a:pt x="280" y="502"/>
                  </a:lnTo>
                  <a:lnTo>
                    <a:pt x="281" y="519"/>
                  </a:lnTo>
                  <a:lnTo>
                    <a:pt x="281" y="476"/>
                  </a:lnTo>
                  <a:lnTo>
                    <a:pt x="282" y="524"/>
                  </a:lnTo>
                  <a:lnTo>
                    <a:pt x="282" y="545"/>
                  </a:lnTo>
                  <a:lnTo>
                    <a:pt x="283" y="474"/>
                  </a:lnTo>
                  <a:lnTo>
                    <a:pt x="283" y="489"/>
                  </a:lnTo>
                  <a:lnTo>
                    <a:pt x="284" y="493"/>
                  </a:lnTo>
                  <a:lnTo>
                    <a:pt x="284" y="543"/>
                  </a:lnTo>
                  <a:lnTo>
                    <a:pt x="285" y="516"/>
                  </a:lnTo>
                  <a:lnTo>
                    <a:pt x="285" y="450"/>
                  </a:lnTo>
                  <a:lnTo>
                    <a:pt x="285" y="516"/>
                  </a:lnTo>
                  <a:lnTo>
                    <a:pt x="286" y="528"/>
                  </a:lnTo>
                  <a:lnTo>
                    <a:pt x="287" y="531"/>
                  </a:lnTo>
                  <a:lnTo>
                    <a:pt x="287" y="491"/>
                  </a:lnTo>
                  <a:lnTo>
                    <a:pt x="287" y="465"/>
                  </a:lnTo>
                  <a:lnTo>
                    <a:pt x="288" y="542"/>
                  </a:lnTo>
                  <a:lnTo>
                    <a:pt x="289" y="497"/>
                  </a:lnTo>
                  <a:lnTo>
                    <a:pt x="289" y="490"/>
                  </a:lnTo>
                  <a:lnTo>
                    <a:pt x="289" y="534"/>
                  </a:lnTo>
                  <a:lnTo>
                    <a:pt x="290" y="487"/>
                  </a:lnTo>
                  <a:lnTo>
                    <a:pt x="291" y="509"/>
                  </a:lnTo>
                  <a:lnTo>
                    <a:pt x="291" y="510"/>
                  </a:lnTo>
                  <a:lnTo>
                    <a:pt x="291" y="495"/>
                  </a:lnTo>
                  <a:lnTo>
                    <a:pt x="292" y="525"/>
                  </a:lnTo>
                  <a:lnTo>
                    <a:pt x="293" y="489"/>
                  </a:lnTo>
                  <a:lnTo>
                    <a:pt x="293" y="492"/>
                  </a:lnTo>
                  <a:lnTo>
                    <a:pt x="293" y="524"/>
                  </a:lnTo>
                  <a:lnTo>
                    <a:pt x="294" y="506"/>
                  </a:lnTo>
                  <a:lnTo>
                    <a:pt x="295" y="507"/>
                  </a:lnTo>
                  <a:lnTo>
                    <a:pt x="295" y="497"/>
                  </a:lnTo>
                  <a:lnTo>
                    <a:pt x="295" y="516"/>
                  </a:lnTo>
                  <a:lnTo>
                    <a:pt x="296" y="516"/>
                  </a:lnTo>
                  <a:lnTo>
                    <a:pt x="297" y="476"/>
                  </a:lnTo>
                  <a:lnTo>
                    <a:pt x="297" y="495"/>
                  </a:lnTo>
                  <a:lnTo>
                    <a:pt x="297" y="538"/>
                  </a:lnTo>
                  <a:lnTo>
                    <a:pt x="298" y="528"/>
                  </a:lnTo>
                  <a:lnTo>
                    <a:pt x="299" y="443"/>
                  </a:lnTo>
                  <a:lnTo>
                    <a:pt x="299" y="517"/>
                  </a:lnTo>
                  <a:lnTo>
                    <a:pt x="299" y="564"/>
                  </a:lnTo>
                  <a:lnTo>
                    <a:pt x="300" y="467"/>
                  </a:lnTo>
                  <a:lnTo>
                    <a:pt x="301" y="493"/>
                  </a:lnTo>
                  <a:lnTo>
                    <a:pt x="301" y="506"/>
                  </a:lnTo>
                  <a:lnTo>
                    <a:pt x="301" y="520"/>
                  </a:lnTo>
                  <a:lnTo>
                    <a:pt x="302" y="504"/>
                  </a:lnTo>
                  <a:lnTo>
                    <a:pt x="303" y="503"/>
                  </a:lnTo>
                  <a:lnTo>
                    <a:pt x="303" y="515"/>
                  </a:lnTo>
                  <a:lnTo>
                    <a:pt x="303" y="482"/>
                  </a:lnTo>
                  <a:lnTo>
                    <a:pt x="304" y="526"/>
                  </a:lnTo>
                  <a:lnTo>
                    <a:pt x="305" y="494"/>
                  </a:lnTo>
                  <a:lnTo>
                    <a:pt x="305" y="505"/>
                  </a:lnTo>
                  <a:lnTo>
                    <a:pt x="305" y="534"/>
                  </a:lnTo>
                  <a:lnTo>
                    <a:pt x="306" y="473"/>
                  </a:lnTo>
                  <a:lnTo>
                    <a:pt x="307" y="495"/>
                  </a:lnTo>
                  <a:lnTo>
                    <a:pt x="307" y="531"/>
                  </a:lnTo>
                  <a:lnTo>
                    <a:pt x="307" y="527"/>
                  </a:lnTo>
                  <a:lnTo>
                    <a:pt x="308" y="474"/>
                  </a:lnTo>
                  <a:lnTo>
                    <a:pt x="309" y="494"/>
                  </a:lnTo>
                  <a:lnTo>
                    <a:pt x="309" y="533"/>
                  </a:lnTo>
                  <a:lnTo>
                    <a:pt x="309" y="480"/>
                  </a:lnTo>
                  <a:lnTo>
                    <a:pt x="310" y="522"/>
                  </a:lnTo>
                  <a:lnTo>
                    <a:pt x="310" y="516"/>
                  </a:lnTo>
                  <a:lnTo>
                    <a:pt x="311" y="468"/>
                  </a:lnTo>
                  <a:lnTo>
                    <a:pt x="311" y="520"/>
                  </a:lnTo>
                  <a:lnTo>
                    <a:pt x="312" y="543"/>
                  </a:lnTo>
                  <a:lnTo>
                    <a:pt x="312" y="506"/>
                  </a:lnTo>
                  <a:lnTo>
                    <a:pt x="313" y="458"/>
                  </a:lnTo>
                  <a:lnTo>
                    <a:pt x="313" y="504"/>
                  </a:lnTo>
                  <a:lnTo>
                    <a:pt x="314" y="493"/>
                  </a:lnTo>
                  <a:lnTo>
                    <a:pt x="314" y="521"/>
                  </a:lnTo>
                  <a:lnTo>
                    <a:pt x="315" y="657"/>
                  </a:lnTo>
                  <a:lnTo>
                    <a:pt x="315" y="402"/>
                  </a:lnTo>
                  <a:lnTo>
                    <a:pt x="316" y="303"/>
                  </a:lnTo>
                  <a:lnTo>
                    <a:pt x="316" y="655"/>
                  </a:lnTo>
                  <a:lnTo>
                    <a:pt x="317" y="582"/>
                  </a:lnTo>
                  <a:lnTo>
                    <a:pt x="317" y="471"/>
                  </a:lnTo>
                  <a:lnTo>
                    <a:pt x="318" y="583"/>
                  </a:lnTo>
                  <a:lnTo>
                    <a:pt x="318" y="407"/>
                  </a:lnTo>
                  <a:lnTo>
                    <a:pt x="319" y="377"/>
                  </a:lnTo>
                  <a:lnTo>
                    <a:pt x="319" y="513"/>
                  </a:lnTo>
                  <a:lnTo>
                    <a:pt x="320" y="693"/>
                  </a:lnTo>
                  <a:lnTo>
                    <a:pt x="320" y="719"/>
                  </a:lnTo>
                  <a:lnTo>
                    <a:pt x="321" y="182"/>
                  </a:lnTo>
                  <a:lnTo>
                    <a:pt x="321" y="304"/>
                  </a:lnTo>
                  <a:lnTo>
                    <a:pt x="322" y="755"/>
                  </a:lnTo>
                  <a:lnTo>
                    <a:pt x="322" y="508"/>
                  </a:lnTo>
                  <a:lnTo>
                    <a:pt x="323" y="618"/>
                  </a:lnTo>
                  <a:lnTo>
                    <a:pt x="323" y="446"/>
                  </a:lnTo>
                  <a:lnTo>
                    <a:pt x="324" y="303"/>
                  </a:lnTo>
                  <a:lnTo>
                    <a:pt x="324" y="694"/>
                  </a:lnTo>
                  <a:lnTo>
                    <a:pt x="325" y="422"/>
                  </a:lnTo>
                  <a:lnTo>
                    <a:pt x="325" y="518"/>
                  </a:lnTo>
                  <a:lnTo>
                    <a:pt x="326" y="627"/>
                  </a:lnTo>
                  <a:lnTo>
                    <a:pt x="326" y="356"/>
                  </a:lnTo>
                  <a:lnTo>
                    <a:pt x="327" y="549"/>
                  </a:lnTo>
                  <a:lnTo>
                    <a:pt x="327" y="539"/>
                  </a:lnTo>
                  <a:lnTo>
                    <a:pt x="328" y="443"/>
                  </a:lnTo>
                  <a:lnTo>
                    <a:pt x="328" y="500"/>
                  </a:lnTo>
                  <a:lnTo>
                    <a:pt x="329" y="612"/>
                  </a:lnTo>
                  <a:lnTo>
                    <a:pt x="329" y="491"/>
                  </a:lnTo>
                  <a:lnTo>
                    <a:pt x="330" y="358"/>
                  </a:lnTo>
                  <a:lnTo>
                    <a:pt x="330" y="602"/>
                  </a:lnTo>
                  <a:lnTo>
                    <a:pt x="331" y="562"/>
                  </a:lnTo>
                  <a:lnTo>
                    <a:pt x="331" y="426"/>
                  </a:lnTo>
                  <a:lnTo>
                    <a:pt x="332" y="475"/>
                  </a:lnTo>
                  <a:lnTo>
                    <a:pt x="332" y="577"/>
                  </a:lnTo>
                  <a:lnTo>
                    <a:pt x="333" y="550"/>
                  </a:lnTo>
                  <a:lnTo>
                    <a:pt x="333" y="429"/>
                  </a:lnTo>
                  <a:lnTo>
                    <a:pt x="334" y="504"/>
                  </a:lnTo>
                  <a:lnTo>
                    <a:pt x="334" y="462"/>
                  </a:lnTo>
                  <a:lnTo>
                    <a:pt x="335" y="524"/>
                  </a:lnTo>
                  <a:lnTo>
                    <a:pt x="335" y="616"/>
                  </a:lnTo>
                  <a:lnTo>
                    <a:pt x="336" y="475"/>
                  </a:lnTo>
                  <a:lnTo>
                    <a:pt x="336" y="444"/>
                  </a:lnTo>
                  <a:lnTo>
                    <a:pt x="337" y="465"/>
                  </a:lnTo>
                  <a:lnTo>
                    <a:pt x="337" y="568"/>
                  </a:lnTo>
                  <a:lnTo>
                    <a:pt x="338" y="539"/>
                  </a:lnTo>
                  <a:lnTo>
                    <a:pt x="338" y="450"/>
                  </a:lnTo>
                  <a:lnTo>
                    <a:pt x="339" y="533"/>
                  </a:lnTo>
                  <a:lnTo>
                    <a:pt x="339" y="504"/>
                  </a:lnTo>
                  <a:lnTo>
                    <a:pt x="340" y="490"/>
                  </a:lnTo>
                  <a:lnTo>
                    <a:pt x="340" y="486"/>
                  </a:lnTo>
                  <a:lnTo>
                    <a:pt x="341" y="516"/>
                  </a:lnTo>
                  <a:lnTo>
                    <a:pt x="341" y="577"/>
                  </a:lnTo>
                  <a:lnTo>
                    <a:pt x="342" y="468"/>
                  </a:lnTo>
                  <a:lnTo>
                    <a:pt x="342" y="431"/>
                  </a:lnTo>
                  <a:lnTo>
                    <a:pt x="343" y="533"/>
                  </a:lnTo>
                  <a:lnTo>
                    <a:pt x="343" y="574"/>
                  </a:lnTo>
                  <a:lnTo>
                    <a:pt x="344" y="488"/>
                  </a:lnTo>
                  <a:lnTo>
                    <a:pt x="344" y="455"/>
                  </a:lnTo>
                  <a:lnTo>
                    <a:pt x="345" y="516"/>
                  </a:lnTo>
                  <a:lnTo>
                    <a:pt x="345" y="537"/>
                  </a:lnTo>
                  <a:lnTo>
                    <a:pt x="346" y="512"/>
                  </a:lnTo>
                  <a:lnTo>
                    <a:pt x="346" y="476"/>
                  </a:lnTo>
                  <a:lnTo>
                    <a:pt x="347" y="489"/>
                  </a:lnTo>
                  <a:lnTo>
                    <a:pt x="347" y="500"/>
                  </a:lnTo>
                  <a:lnTo>
                    <a:pt x="347" y="551"/>
                  </a:lnTo>
                  <a:lnTo>
                    <a:pt x="348" y="536"/>
                  </a:lnTo>
                  <a:lnTo>
                    <a:pt x="349" y="447"/>
                  </a:lnTo>
                  <a:lnTo>
                    <a:pt x="349" y="484"/>
                  </a:lnTo>
                  <a:lnTo>
                    <a:pt x="349" y="525"/>
                  </a:lnTo>
                  <a:lnTo>
                    <a:pt x="350" y="536"/>
                  </a:lnTo>
                  <a:lnTo>
                    <a:pt x="351" y="500"/>
                  </a:lnTo>
                  <a:lnTo>
                    <a:pt x="351" y="469"/>
                  </a:lnTo>
                  <a:lnTo>
                    <a:pt x="351" y="528"/>
                  </a:lnTo>
                  <a:lnTo>
                    <a:pt x="352" y="520"/>
                  </a:lnTo>
                  <a:lnTo>
                    <a:pt x="353" y="479"/>
                  </a:lnTo>
                  <a:lnTo>
                    <a:pt x="353" y="505"/>
                  </a:lnTo>
                  <a:lnTo>
                    <a:pt x="353" y="529"/>
                  </a:lnTo>
                  <a:lnTo>
                    <a:pt x="354" y="506"/>
                  </a:lnTo>
                  <a:lnTo>
                    <a:pt x="355" y="488"/>
                  </a:lnTo>
                  <a:lnTo>
                    <a:pt x="355" y="494"/>
                  </a:lnTo>
                  <a:lnTo>
                    <a:pt x="355" y="501"/>
                  </a:lnTo>
                  <a:lnTo>
                    <a:pt x="356" y="543"/>
                  </a:lnTo>
                  <a:lnTo>
                    <a:pt x="357" y="520"/>
                  </a:lnTo>
                  <a:lnTo>
                    <a:pt x="357" y="450"/>
                  </a:lnTo>
                  <a:lnTo>
                    <a:pt x="357" y="514"/>
                  </a:lnTo>
                  <a:lnTo>
                    <a:pt x="358" y="537"/>
                  </a:lnTo>
                  <a:lnTo>
                    <a:pt x="359" y="488"/>
                  </a:lnTo>
                  <a:lnTo>
                    <a:pt x="359" y="502"/>
                  </a:lnTo>
                  <a:lnTo>
                    <a:pt x="359" y="486"/>
                  </a:lnTo>
                  <a:lnTo>
                    <a:pt x="360" y="521"/>
                  </a:lnTo>
                  <a:lnTo>
                    <a:pt x="361" y="545"/>
                  </a:lnTo>
                  <a:lnTo>
                    <a:pt x="361" y="482"/>
                  </a:lnTo>
                  <a:lnTo>
                    <a:pt x="361" y="480"/>
                  </a:lnTo>
                  <a:lnTo>
                    <a:pt x="362" y="512"/>
                  </a:lnTo>
                  <a:lnTo>
                    <a:pt x="363" y="511"/>
                  </a:lnTo>
                  <a:lnTo>
                    <a:pt x="363" y="505"/>
                  </a:lnTo>
                  <a:lnTo>
                    <a:pt x="363" y="525"/>
                  </a:lnTo>
                  <a:lnTo>
                    <a:pt x="364" y="495"/>
                  </a:lnTo>
                  <a:lnTo>
                    <a:pt x="365" y="478"/>
                  </a:lnTo>
                  <a:lnTo>
                    <a:pt x="365" y="531"/>
                  </a:lnTo>
                  <a:lnTo>
                    <a:pt x="365" y="516"/>
                  </a:lnTo>
                  <a:lnTo>
                    <a:pt x="366" y="481"/>
                  </a:lnTo>
                  <a:lnTo>
                    <a:pt x="367" y="504"/>
                  </a:lnTo>
                  <a:lnTo>
                    <a:pt x="367" y="529"/>
                  </a:lnTo>
                  <a:lnTo>
                    <a:pt x="367" y="500"/>
                  </a:lnTo>
                  <a:lnTo>
                    <a:pt x="368" y="470"/>
                  </a:lnTo>
                  <a:lnTo>
                    <a:pt x="369" y="534"/>
                  </a:lnTo>
                  <a:lnTo>
                    <a:pt x="369" y="544"/>
                  </a:lnTo>
                  <a:lnTo>
                    <a:pt x="369" y="463"/>
                  </a:lnTo>
                  <a:lnTo>
                    <a:pt x="370" y="472"/>
                  </a:lnTo>
                  <a:lnTo>
                    <a:pt x="371" y="553"/>
                  </a:lnTo>
                  <a:lnTo>
                    <a:pt x="371" y="524"/>
                  </a:lnTo>
                  <a:lnTo>
                    <a:pt x="371" y="439"/>
                  </a:lnTo>
                  <a:lnTo>
                    <a:pt x="372" y="496"/>
                  </a:lnTo>
                  <a:lnTo>
                    <a:pt x="372" y="576"/>
                  </a:lnTo>
                  <a:lnTo>
                    <a:pt x="373" y="541"/>
                  </a:lnTo>
                  <a:lnTo>
                    <a:pt x="373" y="451"/>
                  </a:lnTo>
                  <a:lnTo>
                    <a:pt x="374" y="464"/>
                  </a:lnTo>
                  <a:lnTo>
                    <a:pt x="374" y="526"/>
                  </a:lnTo>
                  <a:lnTo>
                    <a:pt x="375" y="524"/>
                  </a:lnTo>
                  <a:lnTo>
                    <a:pt x="375" y="501"/>
                  </a:lnTo>
                  <a:lnTo>
                    <a:pt x="376" y="506"/>
                  </a:lnTo>
                  <a:lnTo>
                    <a:pt x="376" y="507"/>
                  </a:lnTo>
                  <a:lnTo>
                    <a:pt x="377" y="502"/>
                  </a:lnTo>
                  <a:lnTo>
                    <a:pt x="377" y="506"/>
                  </a:lnTo>
                  <a:lnTo>
                    <a:pt x="378" y="510"/>
                  </a:lnTo>
                  <a:lnTo>
                    <a:pt x="378" y="500"/>
                  </a:lnTo>
                  <a:lnTo>
                    <a:pt x="379" y="499"/>
                  </a:lnTo>
                  <a:lnTo>
                    <a:pt x="379" y="514"/>
                  </a:lnTo>
                  <a:lnTo>
                    <a:pt x="380" y="497"/>
                  </a:lnTo>
                  <a:lnTo>
                    <a:pt x="380" y="489"/>
                  </a:lnTo>
                  <a:lnTo>
                    <a:pt x="381" y="531"/>
                  </a:lnTo>
                  <a:lnTo>
                    <a:pt x="381" y="530"/>
                  </a:lnTo>
                  <a:lnTo>
                    <a:pt x="382" y="488"/>
                  </a:lnTo>
                  <a:lnTo>
                    <a:pt x="382" y="484"/>
                  </a:lnTo>
                  <a:lnTo>
                    <a:pt x="383" y="493"/>
                  </a:lnTo>
                  <a:lnTo>
                    <a:pt x="383" y="514"/>
                  </a:lnTo>
                  <a:lnTo>
                    <a:pt x="384" y="535"/>
                  </a:lnTo>
                  <a:lnTo>
                    <a:pt x="384" y="498"/>
                  </a:lnTo>
                  <a:lnTo>
                    <a:pt x="385" y="477"/>
                  </a:lnTo>
                  <a:lnTo>
                    <a:pt x="385" y="520"/>
                  </a:lnTo>
                  <a:lnTo>
                    <a:pt x="386" y="529"/>
                  </a:lnTo>
                  <a:lnTo>
                    <a:pt x="386" y="491"/>
                  </a:lnTo>
                  <a:lnTo>
                    <a:pt x="387" y="494"/>
                  </a:lnTo>
                  <a:lnTo>
                    <a:pt x="387" y="512"/>
                  </a:lnTo>
                  <a:lnTo>
                    <a:pt x="388" y="496"/>
                  </a:lnTo>
                  <a:lnTo>
                    <a:pt x="388" y="506"/>
                  </a:lnTo>
                  <a:lnTo>
                    <a:pt x="389" y="525"/>
                  </a:lnTo>
                  <a:lnTo>
                    <a:pt x="389" y="502"/>
                  </a:lnTo>
                  <a:lnTo>
                    <a:pt x="390" y="496"/>
                  </a:lnTo>
                  <a:lnTo>
                    <a:pt x="390" y="503"/>
                  </a:lnTo>
                  <a:lnTo>
                    <a:pt x="391" y="502"/>
                  </a:lnTo>
                  <a:lnTo>
                    <a:pt x="391" y="517"/>
                  </a:lnTo>
                  <a:lnTo>
                    <a:pt x="392" y="509"/>
                  </a:lnTo>
                  <a:lnTo>
                    <a:pt x="392" y="492"/>
                  </a:lnTo>
                  <a:lnTo>
                    <a:pt x="393" y="504"/>
                  </a:lnTo>
                  <a:lnTo>
                    <a:pt x="393" y="510"/>
                  </a:lnTo>
                  <a:lnTo>
                    <a:pt x="394" y="510"/>
                  </a:lnTo>
                  <a:lnTo>
                    <a:pt x="394" y="514"/>
                  </a:lnTo>
                  <a:lnTo>
                    <a:pt x="395" y="498"/>
                  </a:lnTo>
                  <a:lnTo>
                    <a:pt x="395" y="488"/>
                  </a:lnTo>
                  <a:lnTo>
                    <a:pt x="396" y="517"/>
                  </a:lnTo>
                  <a:lnTo>
                    <a:pt x="396" y="515"/>
                  </a:lnTo>
                  <a:lnTo>
                    <a:pt x="397" y="480"/>
                  </a:lnTo>
                  <a:lnTo>
                    <a:pt x="397" y="512"/>
                  </a:lnTo>
                  <a:lnTo>
                    <a:pt x="398" y="540"/>
                  </a:lnTo>
                  <a:lnTo>
                    <a:pt x="398" y="496"/>
                  </a:lnTo>
                  <a:lnTo>
                    <a:pt x="399" y="478"/>
                  </a:lnTo>
                  <a:lnTo>
                    <a:pt x="399" y="505"/>
                  </a:lnTo>
                  <a:lnTo>
                    <a:pt x="400" y="523"/>
                  </a:lnTo>
                  <a:lnTo>
                    <a:pt x="400" y="508"/>
                  </a:lnTo>
                  <a:lnTo>
                    <a:pt x="401" y="481"/>
                  </a:lnTo>
                  <a:lnTo>
                    <a:pt x="401" y="514"/>
                  </a:lnTo>
                  <a:lnTo>
                    <a:pt x="402" y="540"/>
                  </a:lnTo>
                  <a:lnTo>
                    <a:pt x="402" y="484"/>
                  </a:lnTo>
                  <a:lnTo>
                    <a:pt x="403" y="471"/>
                  </a:lnTo>
                  <a:lnTo>
                    <a:pt x="403" y="524"/>
                  </a:lnTo>
                  <a:lnTo>
                    <a:pt x="404" y="528"/>
                  </a:lnTo>
                  <a:lnTo>
                    <a:pt x="404" y="502"/>
                  </a:lnTo>
                  <a:lnTo>
                    <a:pt x="405" y="493"/>
                  </a:lnTo>
                  <a:lnTo>
                    <a:pt x="405" y="491"/>
                  </a:lnTo>
                  <a:lnTo>
                    <a:pt x="406" y="512"/>
                  </a:lnTo>
                  <a:lnTo>
                    <a:pt x="406" y="532"/>
                  </a:lnTo>
                  <a:lnTo>
                    <a:pt x="407" y="506"/>
                  </a:lnTo>
                  <a:lnTo>
                    <a:pt x="407" y="482"/>
                  </a:lnTo>
                  <a:lnTo>
                    <a:pt x="408" y="500"/>
                  </a:lnTo>
                  <a:lnTo>
                    <a:pt x="408" y="512"/>
                  </a:lnTo>
                  <a:lnTo>
                    <a:pt x="409" y="500"/>
                  </a:lnTo>
                  <a:lnTo>
                    <a:pt x="409" y="516"/>
                  </a:lnTo>
                  <a:lnTo>
                    <a:pt x="409" y="520"/>
                  </a:lnTo>
                  <a:lnTo>
                    <a:pt x="410" y="485"/>
                  </a:lnTo>
                  <a:lnTo>
                    <a:pt x="411" y="499"/>
                  </a:lnTo>
                  <a:lnTo>
                    <a:pt x="411" y="528"/>
                  </a:lnTo>
                  <a:lnTo>
                    <a:pt x="411" y="495"/>
                  </a:lnTo>
                  <a:lnTo>
                    <a:pt x="412" y="488"/>
                  </a:lnTo>
                  <a:lnTo>
                    <a:pt x="413" y="526"/>
                  </a:lnTo>
                  <a:lnTo>
                    <a:pt x="413" y="510"/>
                  </a:lnTo>
                  <a:lnTo>
                    <a:pt x="413" y="477"/>
                  </a:lnTo>
                  <a:lnTo>
                    <a:pt x="414" y="514"/>
                  </a:lnTo>
                  <a:lnTo>
                    <a:pt x="415" y="536"/>
                  </a:lnTo>
                  <a:lnTo>
                    <a:pt x="415" y="492"/>
                  </a:lnTo>
                  <a:lnTo>
                    <a:pt x="415" y="486"/>
                  </a:lnTo>
                  <a:lnTo>
                    <a:pt x="416" y="509"/>
                  </a:lnTo>
                  <a:lnTo>
                    <a:pt x="417" y="505"/>
                  </a:lnTo>
                  <a:lnTo>
                    <a:pt x="417" y="518"/>
                  </a:lnTo>
                  <a:lnTo>
                    <a:pt x="417" y="520"/>
                  </a:lnTo>
                  <a:lnTo>
                    <a:pt x="418" y="481"/>
                  </a:lnTo>
                  <a:lnTo>
                    <a:pt x="419" y="488"/>
                  </a:lnTo>
                  <a:lnTo>
                    <a:pt x="419" y="533"/>
                  </a:lnTo>
                  <a:lnTo>
                    <a:pt x="419" y="526"/>
                  </a:lnTo>
                  <a:lnTo>
                    <a:pt x="420" y="486"/>
                  </a:lnTo>
                  <a:lnTo>
                    <a:pt x="421" y="470"/>
                  </a:lnTo>
                  <a:lnTo>
                    <a:pt x="421" y="508"/>
                  </a:lnTo>
                  <a:lnTo>
                    <a:pt x="421" y="547"/>
                  </a:lnTo>
                  <a:lnTo>
                    <a:pt x="422" y="509"/>
                  </a:lnTo>
                  <a:lnTo>
                    <a:pt x="423" y="476"/>
                  </a:lnTo>
                  <a:lnTo>
                    <a:pt x="423" y="513"/>
                  </a:lnTo>
                  <a:lnTo>
                    <a:pt x="423" y="520"/>
                  </a:lnTo>
                  <a:lnTo>
                    <a:pt x="424" y="486"/>
                  </a:lnTo>
                  <a:lnTo>
                    <a:pt x="425" y="496"/>
                  </a:lnTo>
                  <a:lnTo>
                    <a:pt x="425" y="520"/>
                  </a:lnTo>
                  <a:lnTo>
                    <a:pt x="425" y="510"/>
                  </a:lnTo>
                  <a:lnTo>
                    <a:pt x="426" y="505"/>
                  </a:lnTo>
                  <a:lnTo>
                    <a:pt x="427" y="509"/>
                  </a:lnTo>
                  <a:lnTo>
                    <a:pt x="427" y="494"/>
                  </a:lnTo>
                  <a:lnTo>
                    <a:pt x="427" y="489"/>
                  </a:lnTo>
                  <a:lnTo>
                    <a:pt x="428" y="527"/>
                  </a:lnTo>
                  <a:lnTo>
                    <a:pt x="429" y="532"/>
                  </a:lnTo>
                  <a:lnTo>
                    <a:pt x="429" y="467"/>
                  </a:lnTo>
                  <a:lnTo>
                    <a:pt x="429" y="480"/>
                  </a:lnTo>
                  <a:lnTo>
                    <a:pt x="430" y="550"/>
                  </a:lnTo>
                  <a:lnTo>
                    <a:pt x="431" y="516"/>
                  </a:lnTo>
                  <a:lnTo>
                    <a:pt x="431" y="480"/>
                  </a:lnTo>
                  <a:lnTo>
                    <a:pt x="431" y="513"/>
                  </a:lnTo>
                  <a:lnTo>
                    <a:pt x="432" y="497"/>
                  </a:lnTo>
                  <a:lnTo>
                    <a:pt x="433" y="495"/>
                  </a:lnTo>
                  <a:lnTo>
                    <a:pt x="433" y="532"/>
                  </a:lnTo>
                  <a:lnTo>
                    <a:pt x="433" y="500"/>
                  </a:lnTo>
                  <a:lnTo>
                    <a:pt x="434" y="483"/>
                  </a:lnTo>
                  <a:lnTo>
                    <a:pt x="434" y="520"/>
                  </a:lnTo>
                  <a:lnTo>
                    <a:pt x="435" y="518"/>
                  </a:lnTo>
                  <a:lnTo>
                    <a:pt x="435" y="502"/>
                  </a:lnTo>
                  <a:lnTo>
                    <a:pt x="436" y="499"/>
                  </a:lnTo>
                  <a:lnTo>
                    <a:pt x="436" y="490"/>
                  </a:lnTo>
                  <a:lnTo>
                    <a:pt x="437" y="510"/>
                  </a:lnTo>
                  <a:lnTo>
                    <a:pt x="438" y="532"/>
                  </a:lnTo>
                  <a:lnTo>
                    <a:pt x="438" y="494"/>
                  </a:lnTo>
                  <a:lnTo>
                    <a:pt x="438" y="473"/>
                  </a:lnTo>
                  <a:lnTo>
                    <a:pt x="439" y="532"/>
                  </a:lnTo>
                  <a:lnTo>
                    <a:pt x="440" y="535"/>
                  </a:lnTo>
                  <a:lnTo>
                    <a:pt x="440" y="461"/>
                  </a:lnTo>
                  <a:lnTo>
                    <a:pt x="440" y="488"/>
                  </a:lnTo>
                  <a:lnTo>
                    <a:pt x="441" y="554"/>
                  </a:lnTo>
                  <a:lnTo>
                    <a:pt x="442" y="507"/>
                  </a:lnTo>
                  <a:lnTo>
                    <a:pt x="442" y="469"/>
                  </a:lnTo>
                  <a:lnTo>
                    <a:pt x="442" y="505"/>
                  </a:lnTo>
                  <a:lnTo>
                    <a:pt x="443" y="524"/>
                  </a:lnTo>
                  <a:lnTo>
                    <a:pt x="444" y="520"/>
                  </a:lnTo>
                  <a:lnTo>
                    <a:pt x="444" y="498"/>
                  </a:lnTo>
                  <a:lnTo>
                    <a:pt x="444" y="479"/>
                  </a:lnTo>
                  <a:lnTo>
                    <a:pt x="445" y="507"/>
                  </a:lnTo>
                  <a:lnTo>
                    <a:pt x="446" y="524"/>
                  </a:lnTo>
                  <a:lnTo>
                    <a:pt x="446" y="500"/>
                  </a:lnTo>
                  <a:lnTo>
                    <a:pt x="446" y="499"/>
                  </a:lnTo>
                  <a:lnTo>
                    <a:pt x="447" y="518"/>
                  </a:lnTo>
                  <a:lnTo>
                    <a:pt x="448" y="510"/>
                  </a:lnTo>
                  <a:lnTo>
                    <a:pt x="448" y="498"/>
                  </a:lnTo>
                  <a:lnTo>
                    <a:pt x="448" y="496"/>
                  </a:lnTo>
                  <a:lnTo>
                    <a:pt x="449" y="492"/>
                  </a:lnTo>
                  <a:lnTo>
                    <a:pt x="450" y="518"/>
                  </a:lnTo>
                  <a:lnTo>
                    <a:pt x="450" y="539"/>
                  </a:lnTo>
                  <a:lnTo>
                    <a:pt x="450" y="484"/>
                  </a:lnTo>
                  <a:lnTo>
                    <a:pt x="451" y="464"/>
                  </a:lnTo>
                  <a:lnTo>
                    <a:pt x="452" y="539"/>
                  </a:lnTo>
                  <a:lnTo>
                    <a:pt x="452" y="537"/>
                  </a:lnTo>
                  <a:lnTo>
                    <a:pt x="452" y="465"/>
                  </a:lnTo>
                  <a:lnTo>
                    <a:pt x="453" y="494"/>
                  </a:lnTo>
                  <a:lnTo>
                    <a:pt x="454" y="542"/>
                  </a:lnTo>
                  <a:lnTo>
                    <a:pt x="454" y="500"/>
                  </a:lnTo>
                  <a:lnTo>
                    <a:pt x="454" y="473"/>
                  </a:lnTo>
                  <a:lnTo>
                    <a:pt x="455" y="514"/>
                  </a:lnTo>
                  <a:lnTo>
                    <a:pt x="456" y="540"/>
                  </a:lnTo>
                  <a:lnTo>
                    <a:pt x="456" y="502"/>
                  </a:lnTo>
                  <a:lnTo>
                    <a:pt x="456" y="472"/>
                  </a:lnTo>
                  <a:lnTo>
                    <a:pt x="457" y="509"/>
                  </a:lnTo>
                  <a:lnTo>
                    <a:pt x="458" y="526"/>
                  </a:lnTo>
                  <a:lnTo>
                    <a:pt x="458" y="484"/>
                  </a:lnTo>
                  <a:lnTo>
                    <a:pt x="458" y="498"/>
                  </a:lnTo>
                  <a:lnTo>
                    <a:pt x="459" y="545"/>
                  </a:lnTo>
                  <a:lnTo>
                    <a:pt x="459" y="502"/>
                  </a:lnTo>
                  <a:lnTo>
                    <a:pt x="460" y="469"/>
                  </a:lnTo>
                  <a:lnTo>
                    <a:pt x="460" y="523"/>
                  </a:lnTo>
                  <a:lnTo>
                    <a:pt x="461" y="521"/>
                  </a:lnTo>
                  <a:lnTo>
                    <a:pt x="461" y="472"/>
                  </a:lnTo>
                  <a:lnTo>
                    <a:pt x="462" y="503"/>
                  </a:lnTo>
                  <a:lnTo>
                    <a:pt x="462" y="539"/>
                  </a:lnTo>
                  <a:lnTo>
                    <a:pt x="463" y="511"/>
                  </a:lnTo>
                  <a:lnTo>
                    <a:pt x="463" y="486"/>
                  </a:lnTo>
                  <a:lnTo>
                    <a:pt x="464" y="486"/>
                  </a:lnTo>
                  <a:lnTo>
                    <a:pt x="464" y="508"/>
                  </a:lnTo>
                  <a:lnTo>
                    <a:pt x="465" y="538"/>
                  </a:lnTo>
                  <a:lnTo>
                    <a:pt x="465" y="509"/>
                  </a:lnTo>
                  <a:lnTo>
                    <a:pt x="466" y="468"/>
                  </a:lnTo>
                  <a:lnTo>
                    <a:pt x="466" y="506"/>
                  </a:lnTo>
                  <a:lnTo>
                    <a:pt x="467" y="537"/>
                  </a:lnTo>
                  <a:lnTo>
                    <a:pt x="467" y="499"/>
                  </a:lnTo>
                  <a:lnTo>
                    <a:pt x="468" y="481"/>
                  </a:lnTo>
                  <a:lnTo>
                    <a:pt x="468" y="516"/>
                  </a:lnTo>
                  <a:lnTo>
                    <a:pt x="469" y="533"/>
                  </a:lnTo>
                  <a:lnTo>
                    <a:pt x="469" y="496"/>
                  </a:lnTo>
                  <a:lnTo>
                    <a:pt x="470" y="476"/>
                  </a:lnTo>
                  <a:lnTo>
                    <a:pt x="470" y="509"/>
                  </a:lnTo>
                  <a:lnTo>
                    <a:pt x="471" y="501"/>
                  </a:lnTo>
                  <a:lnTo>
                    <a:pt x="471" y="493"/>
                  </a:lnTo>
                  <a:lnTo>
                    <a:pt x="472" y="564"/>
                  </a:lnTo>
                  <a:lnTo>
                    <a:pt x="472" y="536"/>
                  </a:lnTo>
                  <a:lnTo>
                    <a:pt x="473" y="430"/>
                  </a:lnTo>
                  <a:lnTo>
                    <a:pt x="473" y="475"/>
                  </a:lnTo>
                  <a:lnTo>
                    <a:pt x="474" y="542"/>
                  </a:lnTo>
                  <a:lnTo>
                    <a:pt x="474" y="513"/>
                  </a:lnTo>
                  <a:lnTo>
                    <a:pt x="475" y="511"/>
                  </a:lnTo>
                  <a:lnTo>
                    <a:pt x="475" y="514"/>
                  </a:lnTo>
                  <a:lnTo>
                    <a:pt x="476" y="487"/>
                  </a:lnTo>
                  <a:lnTo>
                    <a:pt x="476" y="490"/>
                  </a:lnTo>
                  <a:lnTo>
                    <a:pt x="477" y="522"/>
                  </a:lnTo>
                  <a:lnTo>
                    <a:pt x="477" y="534"/>
                  </a:lnTo>
                  <a:lnTo>
                    <a:pt x="478" y="490"/>
                  </a:lnTo>
                  <a:lnTo>
                    <a:pt x="478" y="467"/>
                  </a:lnTo>
                  <a:lnTo>
                    <a:pt x="479" y="522"/>
                  </a:lnTo>
                  <a:lnTo>
                    <a:pt x="479" y="529"/>
                  </a:lnTo>
                  <a:lnTo>
                    <a:pt x="480" y="484"/>
                  </a:lnTo>
                  <a:lnTo>
                    <a:pt x="480" y="506"/>
                  </a:lnTo>
                  <a:lnTo>
                    <a:pt x="481" y="532"/>
                  </a:lnTo>
                  <a:lnTo>
                    <a:pt x="481" y="503"/>
                  </a:lnTo>
                  <a:lnTo>
                    <a:pt x="482" y="495"/>
                  </a:lnTo>
                  <a:lnTo>
                    <a:pt x="482" y="493"/>
                  </a:lnTo>
                  <a:lnTo>
                    <a:pt x="483" y="469"/>
                  </a:lnTo>
                  <a:lnTo>
                    <a:pt x="483" y="516"/>
                  </a:lnTo>
                  <a:lnTo>
                    <a:pt x="484" y="581"/>
                  </a:lnTo>
                  <a:lnTo>
                    <a:pt x="484" y="511"/>
                  </a:lnTo>
                  <a:lnTo>
                    <a:pt x="485" y="430"/>
                  </a:lnTo>
                  <a:lnTo>
                    <a:pt x="485" y="489"/>
                  </a:lnTo>
                  <a:lnTo>
                    <a:pt x="486" y="552"/>
                  </a:lnTo>
                  <a:lnTo>
                    <a:pt x="486" y="533"/>
                  </a:lnTo>
                  <a:lnTo>
                    <a:pt x="487" y="486"/>
                  </a:lnTo>
                  <a:lnTo>
                    <a:pt x="487" y="459"/>
                  </a:lnTo>
                  <a:lnTo>
                    <a:pt x="488" y="514"/>
                  </a:lnTo>
                  <a:lnTo>
                    <a:pt x="488" y="564"/>
                  </a:lnTo>
                  <a:lnTo>
                    <a:pt x="489" y="494"/>
                  </a:lnTo>
                  <a:lnTo>
                    <a:pt x="489" y="452"/>
                  </a:lnTo>
                  <a:lnTo>
                    <a:pt x="490" y="516"/>
                  </a:lnTo>
                  <a:lnTo>
                    <a:pt x="490" y="544"/>
                  </a:lnTo>
                  <a:lnTo>
                    <a:pt x="491" y="504"/>
                  </a:lnTo>
                  <a:lnTo>
                    <a:pt x="491" y="480"/>
                  </a:lnTo>
                  <a:lnTo>
                    <a:pt x="492" y="500"/>
                  </a:lnTo>
                  <a:lnTo>
                    <a:pt x="492" y="510"/>
                  </a:lnTo>
                  <a:lnTo>
                    <a:pt x="493" y="502"/>
                  </a:lnTo>
                  <a:lnTo>
                    <a:pt x="493" y="531"/>
                  </a:lnTo>
                  <a:lnTo>
                    <a:pt x="494" y="518"/>
                  </a:lnTo>
                  <a:lnTo>
                    <a:pt x="494" y="459"/>
                  </a:lnTo>
                  <a:lnTo>
                    <a:pt x="495" y="503"/>
                  </a:lnTo>
                  <a:lnTo>
                    <a:pt x="495" y="546"/>
                  </a:lnTo>
                  <a:lnTo>
                    <a:pt x="496" y="477"/>
                  </a:lnTo>
                  <a:lnTo>
                    <a:pt x="496" y="480"/>
                  </a:lnTo>
                  <a:lnTo>
                    <a:pt x="496" y="554"/>
                  </a:lnTo>
                  <a:lnTo>
                    <a:pt x="497" y="520"/>
                  </a:lnTo>
                  <a:lnTo>
                    <a:pt x="498" y="467"/>
                  </a:lnTo>
                  <a:lnTo>
                    <a:pt x="498" y="506"/>
                  </a:lnTo>
                  <a:lnTo>
                    <a:pt x="498" y="520"/>
                  </a:lnTo>
                  <a:lnTo>
                    <a:pt x="499" y="486"/>
                  </a:lnTo>
                  <a:lnTo>
                    <a:pt x="500" y="508"/>
                  </a:lnTo>
                  <a:lnTo>
                    <a:pt x="500" y="529"/>
                  </a:lnTo>
                  <a:lnTo>
                    <a:pt x="500" y="499"/>
                  </a:lnTo>
                  <a:lnTo>
                    <a:pt x="501" y="496"/>
                  </a:lnTo>
                  <a:lnTo>
                    <a:pt x="502" y="500"/>
                  </a:lnTo>
                  <a:lnTo>
                    <a:pt x="502" y="500"/>
                  </a:lnTo>
                  <a:lnTo>
                    <a:pt x="502" y="534"/>
                  </a:lnTo>
                  <a:lnTo>
                    <a:pt x="503" y="511"/>
                  </a:lnTo>
                  <a:lnTo>
                    <a:pt x="504" y="459"/>
                  </a:lnTo>
                  <a:lnTo>
                    <a:pt x="504" y="512"/>
                  </a:lnTo>
                  <a:lnTo>
                    <a:pt x="504" y="545"/>
                  </a:lnTo>
                  <a:lnTo>
                    <a:pt x="505" y="484"/>
                  </a:lnTo>
                  <a:lnTo>
                    <a:pt x="506" y="500"/>
                  </a:lnTo>
                  <a:lnTo>
                    <a:pt x="506" y="534"/>
                  </a:lnTo>
                  <a:lnTo>
                    <a:pt x="506" y="472"/>
                  </a:lnTo>
                  <a:lnTo>
                    <a:pt x="507" y="487"/>
                  </a:lnTo>
                  <a:lnTo>
                    <a:pt x="508" y="560"/>
                  </a:lnTo>
                  <a:lnTo>
                    <a:pt x="508" y="499"/>
                  </a:lnTo>
                  <a:lnTo>
                    <a:pt x="508" y="443"/>
                  </a:lnTo>
                  <a:lnTo>
                    <a:pt x="509" y="525"/>
                  </a:lnTo>
                  <a:lnTo>
                    <a:pt x="510" y="569"/>
                  </a:lnTo>
                  <a:lnTo>
                    <a:pt x="510" y="497"/>
                  </a:lnTo>
                  <a:lnTo>
                    <a:pt x="510" y="451"/>
                  </a:lnTo>
                  <a:lnTo>
                    <a:pt x="511" y="504"/>
                  </a:lnTo>
                  <a:lnTo>
                    <a:pt x="512" y="540"/>
                  </a:lnTo>
                  <a:lnTo>
                    <a:pt x="512" y="498"/>
                  </a:lnTo>
                  <a:lnTo>
                    <a:pt x="512" y="497"/>
                  </a:lnTo>
                  <a:lnTo>
                    <a:pt x="513" y="522"/>
                  </a:lnTo>
                  <a:lnTo>
                    <a:pt x="514" y="493"/>
                  </a:lnTo>
                  <a:lnTo>
                    <a:pt x="514" y="489"/>
                  </a:lnTo>
                  <a:lnTo>
                    <a:pt x="514" y="524"/>
                  </a:lnTo>
                  <a:lnTo>
                    <a:pt x="515" y="520"/>
                  </a:lnTo>
                  <a:lnTo>
                    <a:pt x="516" y="497"/>
                  </a:lnTo>
                  <a:lnTo>
                    <a:pt x="516" y="490"/>
                  </a:lnTo>
                  <a:lnTo>
                    <a:pt x="516" y="496"/>
                  </a:lnTo>
                  <a:lnTo>
                    <a:pt x="517" y="511"/>
                  </a:lnTo>
                  <a:lnTo>
                    <a:pt x="518" y="534"/>
                  </a:lnTo>
                  <a:lnTo>
                    <a:pt x="518" y="513"/>
                  </a:lnTo>
                  <a:lnTo>
                    <a:pt x="518" y="470"/>
                  </a:lnTo>
                  <a:lnTo>
                    <a:pt x="519" y="500"/>
                  </a:lnTo>
                  <a:lnTo>
                    <a:pt x="520" y="533"/>
                  </a:lnTo>
                  <a:lnTo>
                    <a:pt x="520" y="499"/>
                  </a:lnTo>
                  <a:lnTo>
                    <a:pt x="520" y="482"/>
                  </a:lnTo>
                  <a:lnTo>
                    <a:pt x="521" y="502"/>
                  </a:lnTo>
                  <a:lnTo>
                    <a:pt x="521" y="522"/>
                  </a:lnTo>
                  <a:lnTo>
                    <a:pt x="522" y="526"/>
                  </a:lnTo>
                  <a:lnTo>
                    <a:pt x="522" y="517"/>
                  </a:lnTo>
                  <a:lnTo>
                    <a:pt x="523" y="498"/>
                  </a:lnTo>
                  <a:lnTo>
                    <a:pt x="523" y="462"/>
                  </a:lnTo>
                  <a:lnTo>
                    <a:pt x="524" y="486"/>
                  </a:lnTo>
                  <a:lnTo>
                    <a:pt x="524" y="556"/>
                  </a:lnTo>
                  <a:lnTo>
                    <a:pt x="525" y="521"/>
                  </a:lnTo>
                  <a:lnTo>
                    <a:pt x="525" y="464"/>
                  </a:lnTo>
                  <a:lnTo>
                    <a:pt x="526" y="511"/>
                  </a:lnTo>
                  <a:lnTo>
                    <a:pt x="526" y="526"/>
                  </a:lnTo>
                  <a:lnTo>
                    <a:pt x="527" y="495"/>
                  </a:lnTo>
                  <a:lnTo>
                    <a:pt x="527" y="512"/>
                  </a:lnTo>
                  <a:lnTo>
                    <a:pt x="528" y="506"/>
                  </a:lnTo>
                  <a:lnTo>
                    <a:pt x="528" y="478"/>
                  </a:lnTo>
                  <a:lnTo>
                    <a:pt x="529" y="505"/>
                  </a:lnTo>
                  <a:lnTo>
                    <a:pt x="529" y="532"/>
                  </a:lnTo>
                  <a:lnTo>
                    <a:pt x="530" y="518"/>
                  </a:lnTo>
                  <a:lnTo>
                    <a:pt x="530" y="499"/>
                  </a:lnTo>
                  <a:lnTo>
                    <a:pt x="531" y="482"/>
                  </a:lnTo>
                  <a:lnTo>
                    <a:pt x="531" y="492"/>
                  </a:lnTo>
                  <a:lnTo>
                    <a:pt x="532" y="531"/>
                  </a:lnTo>
                  <a:lnTo>
                    <a:pt x="532" y="527"/>
                  </a:lnTo>
                  <a:lnTo>
                    <a:pt x="533" y="489"/>
                  </a:lnTo>
                  <a:lnTo>
                    <a:pt x="533" y="469"/>
                  </a:lnTo>
                  <a:lnTo>
                    <a:pt x="534" y="495"/>
                  </a:lnTo>
                  <a:lnTo>
                    <a:pt x="534" y="559"/>
                  </a:lnTo>
                  <a:lnTo>
                    <a:pt x="535" y="542"/>
                  </a:lnTo>
                  <a:lnTo>
                    <a:pt x="535" y="454"/>
                  </a:lnTo>
                  <a:lnTo>
                    <a:pt x="536" y="465"/>
                  </a:lnTo>
                  <a:lnTo>
                    <a:pt x="536" y="533"/>
                  </a:lnTo>
                  <a:lnTo>
                    <a:pt x="537" y="537"/>
                  </a:lnTo>
                  <a:lnTo>
                    <a:pt x="537" y="501"/>
                  </a:lnTo>
                  <a:lnTo>
                    <a:pt x="538" y="476"/>
                  </a:lnTo>
                  <a:lnTo>
                    <a:pt x="538" y="502"/>
                  </a:lnTo>
                  <a:lnTo>
                    <a:pt x="539" y="534"/>
                  </a:lnTo>
                  <a:lnTo>
                    <a:pt x="539" y="504"/>
                  </a:lnTo>
                  <a:lnTo>
                    <a:pt x="540" y="491"/>
                  </a:lnTo>
                  <a:lnTo>
                    <a:pt x="540" y="506"/>
                  </a:lnTo>
                  <a:lnTo>
                    <a:pt x="541" y="500"/>
                  </a:lnTo>
                  <a:lnTo>
                    <a:pt x="541" y="526"/>
                  </a:lnTo>
                  <a:lnTo>
                    <a:pt x="542" y="512"/>
                  </a:lnTo>
                  <a:lnTo>
                    <a:pt x="542" y="456"/>
                  </a:lnTo>
                  <a:lnTo>
                    <a:pt x="543" y="509"/>
                  </a:lnTo>
                  <a:lnTo>
                    <a:pt x="543" y="570"/>
                  </a:lnTo>
                  <a:lnTo>
                    <a:pt x="544" y="501"/>
                  </a:lnTo>
                  <a:lnTo>
                    <a:pt x="544" y="455"/>
                  </a:lnTo>
                  <a:lnTo>
                    <a:pt x="545" y="496"/>
                  </a:lnTo>
                  <a:lnTo>
                    <a:pt x="545" y="520"/>
                  </a:lnTo>
                  <a:lnTo>
                    <a:pt x="546" y="529"/>
                  </a:lnTo>
                  <a:lnTo>
                    <a:pt x="546" y="518"/>
                  </a:lnTo>
                  <a:lnTo>
                    <a:pt x="547" y="475"/>
                  </a:lnTo>
                  <a:lnTo>
                    <a:pt x="547" y="490"/>
                  </a:lnTo>
                  <a:lnTo>
                    <a:pt x="548" y="538"/>
                  </a:lnTo>
                  <a:lnTo>
                    <a:pt x="548" y="512"/>
                  </a:lnTo>
                  <a:lnTo>
                    <a:pt x="549" y="477"/>
                  </a:lnTo>
                  <a:lnTo>
                    <a:pt x="549" y="500"/>
                  </a:lnTo>
                  <a:lnTo>
                    <a:pt x="550" y="524"/>
                  </a:lnTo>
                  <a:lnTo>
                    <a:pt x="550" y="515"/>
                  </a:lnTo>
                  <a:lnTo>
                    <a:pt x="551" y="491"/>
                  </a:lnTo>
                  <a:lnTo>
                    <a:pt x="551" y="499"/>
                  </a:lnTo>
                  <a:lnTo>
                    <a:pt x="552" y="520"/>
                  </a:lnTo>
                  <a:lnTo>
                    <a:pt x="552" y="506"/>
                  </a:lnTo>
                  <a:lnTo>
                    <a:pt x="553" y="503"/>
                  </a:lnTo>
                  <a:lnTo>
                    <a:pt x="553" y="504"/>
                  </a:lnTo>
                  <a:lnTo>
                    <a:pt x="554" y="484"/>
                  </a:lnTo>
                  <a:lnTo>
                    <a:pt x="554" y="511"/>
                  </a:lnTo>
                  <a:lnTo>
                    <a:pt x="555" y="536"/>
                  </a:lnTo>
                  <a:lnTo>
                    <a:pt x="555" y="502"/>
                  </a:lnTo>
                  <a:lnTo>
                    <a:pt x="556" y="489"/>
                  </a:lnTo>
                  <a:lnTo>
                    <a:pt x="556" y="501"/>
                  </a:lnTo>
                  <a:lnTo>
                    <a:pt x="557" y="502"/>
                  </a:lnTo>
                  <a:lnTo>
                    <a:pt x="557" y="521"/>
                  </a:lnTo>
                  <a:lnTo>
                    <a:pt x="558" y="511"/>
                  </a:lnTo>
                  <a:lnTo>
                    <a:pt x="558" y="474"/>
                  </a:lnTo>
                  <a:lnTo>
                    <a:pt x="558" y="509"/>
                  </a:lnTo>
                  <a:lnTo>
                    <a:pt x="559" y="550"/>
                  </a:lnTo>
                  <a:lnTo>
                    <a:pt x="560" y="501"/>
                  </a:lnTo>
                  <a:lnTo>
                    <a:pt x="560" y="471"/>
                  </a:lnTo>
                  <a:lnTo>
                    <a:pt x="560" y="504"/>
                  </a:lnTo>
                  <a:lnTo>
                    <a:pt x="561" y="510"/>
                  </a:lnTo>
                  <a:lnTo>
                    <a:pt x="562" y="516"/>
                  </a:lnTo>
                  <a:lnTo>
                    <a:pt x="562" y="525"/>
                  </a:lnTo>
                  <a:lnTo>
                    <a:pt x="562" y="485"/>
                  </a:lnTo>
                  <a:lnTo>
                    <a:pt x="563" y="484"/>
                  </a:lnTo>
                  <a:lnTo>
                    <a:pt x="564" y="528"/>
                  </a:lnTo>
                  <a:lnTo>
                    <a:pt x="564" y="512"/>
                  </a:lnTo>
                  <a:lnTo>
                    <a:pt x="564" y="494"/>
                  </a:lnTo>
                  <a:lnTo>
                    <a:pt x="565" y="516"/>
                  </a:lnTo>
                  <a:lnTo>
                    <a:pt x="566" y="496"/>
                  </a:lnTo>
                  <a:lnTo>
                    <a:pt x="566" y="486"/>
                  </a:lnTo>
                  <a:lnTo>
                    <a:pt x="566" y="530"/>
                  </a:lnTo>
                  <a:lnTo>
                    <a:pt x="567" y="523"/>
                  </a:lnTo>
                  <a:lnTo>
                    <a:pt x="568" y="482"/>
                  </a:lnTo>
                  <a:lnTo>
                    <a:pt x="568" y="498"/>
                  </a:lnTo>
                  <a:lnTo>
                    <a:pt x="568" y="517"/>
                  </a:lnTo>
                  <a:lnTo>
                    <a:pt x="569" y="503"/>
                  </a:lnTo>
                  <a:lnTo>
                    <a:pt x="570" y="508"/>
                  </a:lnTo>
                  <a:lnTo>
                    <a:pt x="570" y="505"/>
                  </a:lnTo>
                  <a:lnTo>
                    <a:pt x="570" y="484"/>
                  </a:lnTo>
                  <a:lnTo>
                    <a:pt x="571" y="518"/>
                  </a:lnTo>
                  <a:lnTo>
                    <a:pt x="572" y="545"/>
                  </a:lnTo>
                  <a:lnTo>
                    <a:pt x="572" y="490"/>
                  </a:lnTo>
                  <a:lnTo>
                    <a:pt x="572" y="463"/>
                  </a:lnTo>
                  <a:lnTo>
                    <a:pt x="573" y="513"/>
                  </a:lnTo>
                  <a:lnTo>
                    <a:pt x="574" y="532"/>
                  </a:lnTo>
                  <a:lnTo>
                    <a:pt x="574" y="504"/>
                  </a:lnTo>
                  <a:lnTo>
                    <a:pt x="574" y="501"/>
                  </a:lnTo>
                  <a:lnTo>
                    <a:pt x="575" y="500"/>
                  </a:lnTo>
                  <a:lnTo>
                    <a:pt x="576" y="491"/>
                  </a:lnTo>
                  <a:lnTo>
                    <a:pt x="576" y="517"/>
                  </a:lnTo>
                  <a:lnTo>
                    <a:pt x="576" y="526"/>
                  </a:lnTo>
                  <a:lnTo>
                    <a:pt x="577" y="489"/>
                  </a:lnTo>
                  <a:lnTo>
                    <a:pt x="578" y="491"/>
                  </a:lnTo>
                  <a:lnTo>
                    <a:pt x="578" y="522"/>
                  </a:lnTo>
                  <a:lnTo>
                    <a:pt x="578" y="508"/>
                  </a:lnTo>
                  <a:lnTo>
                    <a:pt x="579" y="483"/>
                  </a:lnTo>
                  <a:lnTo>
                    <a:pt x="580" y="515"/>
                  </a:lnTo>
                  <a:lnTo>
                    <a:pt x="580" y="542"/>
                  </a:lnTo>
                  <a:lnTo>
                    <a:pt x="580" y="488"/>
                  </a:lnTo>
                  <a:lnTo>
                    <a:pt x="581" y="462"/>
                  </a:lnTo>
                  <a:lnTo>
                    <a:pt x="582" y="528"/>
                  </a:lnTo>
                  <a:lnTo>
                    <a:pt x="582" y="535"/>
                  </a:lnTo>
                  <a:lnTo>
                    <a:pt x="582" y="472"/>
                  </a:lnTo>
                  <a:lnTo>
                    <a:pt x="583" y="502"/>
                  </a:lnTo>
                  <a:lnTo>
                    <a:pt x="583" y="543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85" y="533"/>
                  </a:lnTo>
                  <a:lnTo>
                    <a:pt x="585" y="490"/>
                  </a:lnTo>
                  <a:lnTo>
                    <a:pt x="586" y="481"/>
                  </a:lnTo>
                  <a:lnTo>
                    <a:pt x="586" y="533"/>
                  </a:lnTo>
                  <a:lnTo>
                    <a:pt x="587" y="520"/>
                  </a:lnTo>
                  <a:lnTo>
                    <a:pt x="587" y="485"/>
                  </a:lnTo>
                  <a:lnTo>
                    <a:pt x="588" y="496"/>
                  </a:lnTo>
                  <a:lnTo>
                    <a:pt x="588" y="521"/>
                  </a:lnTo>
                  <a:lnTo>
                    <a:pt x="589" y="517"/>
                  </a:lnTo>
                  <a:lnTo>
                    <a:pt x="589" y="490"/>
                  </a:lnTo>
                  <a:lnTo>
                    <a:pt x="590" y="497"/>
                  </a:lnTo>
                  <a:lnTo>
                    <a:pt x="590" y="512"/>
                  </a:lnTo>
                  <a:lnTo>
                    <a:pt x="591" y="494"/>
                  </a:lnTo>
                  <a:lnTo>
                    <a:pt x="591" y="513"/>
                  </a:lnTo>
                  <a:lnTo>
                    <a:pt x="592" y="540"/>
                  </a:lnTo>
                  <a:lnTo>
                    <a:pt x="592" y="488"/>
                  </a:lnTo>
                  <a:lnTo>
                    <a:pt x="593" y="466"/>
                  </a:lnTo>
                  <a:lnTo>
                    <a:pt x="593" y="520"/>
                  </a:lnTo>
                  <a:lnTo>
                    <a:pt x="594" y="534"/>
                  </a:lnTo>
                  <a:lnTo>
                    <a:pt x="594" y="496"/>
                  </a:lnTo>
                  <a:lnTo>
                    <a:pt x="595" y="477"/>
                  </a:lnTo>
                  <a:lnTo>
                    <a:pt x="595" y="511"/>
                  </a:lnTo>
                  <a:lnTo>
                    <a:pt x="596" y="545"/>
                  </a:lnTo>
                  <a:lnTo>
                    <a:pt x="596" y="502"/>
                  </a:lnTo>
                  <a:lnTo>
                    <a:pt x="597" y="464"/>
                  </a:lnTo>
                  <a:lnTo>
                    <a:pt x="597" y="514"/>
                  </a:lnTo>
                  <a:lnTo>
                    <a:pt x="598" y="528"/>
                  </a:lnTo>
                  <a:lnTo>
                    <a:pt x="598" y="491"/>
                  </a:lnTo>
                  <a:lnTo>
                    <a:pt x="599" y="510"/>
                  </a:lnTo>
                  <a:lnTo>
                    <a:pt x="599" y="514"/>
                  </a:lnTo>
                  <a:lnTo>
                    <a:pt x="600" y="484"/>
                  </a:lnTo>
                  <a:lnTo>
                    <a:pt x="600" y="507"/>
                  </a:lnTo>
                  <a:lnTo>
                    <a:pt x="601" y="527"/>
                  </a:lnTo>
                  <a:lnTo>
                    <a:pt x="601" y="504"/>
                  </a:lnTo>
                  <a:lnTo>
                    <a:pt x="602" y="497"/>
                  </a:lnTo>
                  <a:lnTo>
                    <a:pt x="603" y="495"/>
                  </a:lnTo>
                  <a:lnTo>
                    <a:pt x="603" y="496"/>
                  </a:lnTo>
                  <a:lnTo>
                    <a:pt x="603" y="528"/>
                  </a:lnTo>
                  <a:lnTo>
                    <a:pt x="604" y="526"/>
                  </a:lnTo>
                  <a:lnTo>
                    <a:pt x="605" y="481"/>
                  </a:lnTo>
                  <a:lnTo>
                    <a:pt x="605" y="489"/>
                  </a:lnTo>
                  <a:lnTo>
                    <a:pt x="605" y="521"/>
                  </a:lnTo>
                  <a:lnTo>
                    <a:pt x="606" y="509"/>
                  </a:lnTo>
                  <a:lnTo>
                    <a:pt x="607" y="499"/>
                  </a:lnTo>
                  <a:lnTo>
                    <a:pt x="607" y="497"/>
                  </a:lnTo>
                  <a:lnTo>
                    <a:pt x="607" y="500"/>
                  </a:lnTo>
                  <a:lnTo>
                    <a:pt x="608" y="528"/>
                  </a:lnTo>
                  <a:lnTo>
                    <a:pt x="608" y="523"/>
                  </a:lnTo>
                  <a:lnTo>
                    <a:pt x="609" y="482"/>
                  </a:lnTo>
                  <a:lnTo>
                    <a:pt x="609" y="487"/>
                  </a:lnTo>
                  <a:lnTo>
                    <a:pt x="610" y="520"/>
                  </a:lnTo>
                  <a:lnTo>
                    <a:pt x="610" y="506"/>
                  </a:lnTo>
                  <a:lnTo>
                    <a:pt x="611" y="491"/>
                  </a:lnTo>
                  <a:lnTo>
                    <a:pt x="611" y="526"/>
                  </a:lnTo>
                  <a:lnTo>
                    <a:pt x="612" y="528"/>
                  </a:lnTo>
                  <a:lnTo>
                    <a:pt x="612" y="472"/>
                  </a:lnTo>
                  <a:lnTo>
                    <a:pt x="613" y="473"/>
                  </a:lnTo>
                  <a:lnTo>
                    <a:pt x="613" y="542"/>
                  </a:lnTo>
                  <a:lnTo>
                    <a:pt x="614" y="539"/>
                  </a:lnTo>
                  <a:lnTo>
                    <a:pt x="614" y="472"/>
                  </a:lnTo>
                  <a:lnTo>
                    <a:pt x="615" y="483"/>
                  </a:lnTo>
                  <a:lnTo>
                    <a:pt x="615" y="523"/>
                  </a:lnTo>
                  <a:lnTo>
                    <a:pt x="616" y="514"/>
                  </a:lnTo>
                  <a:lnTo>
                    <a:pt x="616" y="509"/>
                  </a:lnTo>
                  <a:lnTo>
                    <a:pt x="617" y="501"/>
                  </a:lnTo>
                  <a:lnTo>
                    <a:pt x="617" y="494"/>
                  </a:lnTo>
                  <a:lnTo>
                    <a:pt x="618" y="519"/>
                  </a:lnTo>
                  <a:lnTo>
                    <a:pt x="618" y="512"/>
                  </a:lnTo>
                  <a:lnTo>
                    <a:pt x="619" y="477"/>
                  </a:lnTo>
                  <a:lnTo>
                    <a:pt x="619" y="493"/>
                  </a:lnTo>
                  <a:lnTo>
                    <a:pt x="620" y="511"/>
                  </a:lnTo>
                  <a:lnTo>
                    <a:pt x="620" y="539"/>
                  </a:lnTo>
                  <a:lnTo>
                    <a:pt x="621" y="564"/>
                  </a:lnTo>
                  <a:lnTo>
                    <a:pt x="621" y="466"/>
                  </a:lnTo>
                  <a:lnTo>
                    <a:pt x="622" y="408"/>
                  </a:lnTo>
                  <a:lnTo>
                    <a:pt x="622" y="533"/>
                  </a:lnTo>
                  <a:lnTo>
                    <a:pt x="623" y="578"/>
                  </a:lnTo>
                  <a:lnTo>
                    <a:pt x="623" y="483"/>
                  </a:lnTo>
                  <a:lnTo>
                    <a:pt x="624" y="480"/>
                  </a:lnTo>
                  <a:lnTo>
                    <a:pt x="624" y="521"/>
                  </a:lnTo>
                  <a:lnTo>
                    <a:pt x="625" y="494"/>
                  </a:lnTo>
                  <a:lnTo>
                    <a:pt x="625" y="510"/>
                  </a:lnTo>
                  <a:lnTo>
                    <a:pt x="626" y="538"/>
                  </a:lnTo>
                  <a:lnTo>
                    <a:pt x="626" y="481"/>
                  </a:lnTo>
                  <a:lnTo>
                    <a:pt x="627" y="464"/>
                  </a:lnTo>
                  <a:lnTo>
                    <a:pt x="627" y="524"/>
                  </a:lnTo>
                  <a:lnTo>
                    <a:pt x="628" y="534"/>
                  </a:lnTo>
                  <a:lnTo>
                    <a:pt x="628" y="509"/>
                  </a:lnTo>
                  <a:lnTo>
                    <a:pt x="629" y="499"/>
                  </a:lnTo>
                  <a:lnTo>
                    <a:pt x="629" y="484"/>
                  </a:lnTo>
                  <a:lnTo>
                    <a:pt x="630" y="512"/>
                  </a:lnTo>
                  <a:lnTo>
                    <a:pt x="630" y="532"/>
                  </a:lnTo>
                  <a:lnTo>
                    <a:pt x="631" y="477"/>
                  </a:lnTo>
                  <a:lnTo>
                    <a:pt x="631" y="482"/>
                  </a:lnTo>
                  <a:lnTo>
                    <a:pt x="632" y="543"/>
                  </a:lnTo>
                  <a:lnTo>
                    <a:pt x="632" y="514"/>
                  </a:lnTo>
                  <a:lnTo>
                    <a:pt x="633" y="482"/>
                  </a:lnTo>
                  <a:lnTo>
                    <a:pt x="633" y="508"/>
                  </a:lnTo>
                  <a:lnTo>
                    <a:pt x="634" y="509"/>
                  </a:lnTo>
                  <a:lnTo>
                    <a:pt x="634" y="514"/>
                  </a:lnTo>
                  <a:lnTo>
                    <a:pt x="635" y="511"/>
                  </a:lnTo>
                  <a:lnTo>
                    <a:pt x="635" y="474"/>
                  </a:lnTo>
                  <a:lnTo>
                    <a:pt x="636" y="502"/>
                  </a:lnTo>
                  <a:lnTo>
                    <a:pt x="636" y="542"/>
                  </a:lnTo>
                  <a:lnTo>
                    <a:pt x="637" y="495"/>
                  </a:lnTo>
                  <a:lnTo>
                    <a:pt x="637" y="490"/>
                  </a:lnTo>
                  <a:lnTo>
                    <a:pt x="638" y="529"/>
                  </a:lnTo>
                  <a:lnTo>
                    <a:pt x="638" y="487"/>
                  </a:lnTo>
                  <a:lnTo>
                    <a:pt x="639" y="485"/>
                  </a:lnTo>
                  <a:lnTo>
                    <a:pt x="639" y="545"/>
                  </a:lnTo>
                  <a:lnTo>
                    <a:pt x="640" y="509"/>
                  </a:lnTo>
                  <a:lnTo>
                    <a:pt x="640" y="468"/>
                  </a:lnTo>
                  <a:lnTo>
                    <a:pt x="641" y="508"/>
                  </a:lnTo>
                  <a:lnTo>
                    <a:pt x="641" y="520"/>
                  </a:lnTo>
                  <a:lnTo>
                    <a:pt x="642" y="516"/>
                  </a:lnTo>
                  <a:lnTo>
                    <a:pt x="642" y="516"/>
                  </a:lnTo>
                  <a:lnTo>
                    <a:pt x="643" y="491"/>
                  </a:lnTo>
                  <a:lnTo>
                    <a:pt x="643" y="483"/>
                  </a:lnTo>
                  <a:lnTo>
                    <a:pt x="644" y="492"/>
                  </a:lnTo>
                  <a:lnTo>
                    <a:pt x="644" y="530"/>
                  </a:lnTo>
                  <a:lnTo>
                    <a:pt x="645" y="546"/>
                  </a:lnTo>
                  <a:lnTo>
                    <a:pt x="645" y="473"/>
                  </a:lnTo>
                  <a:lnTo>
                    <a:pt x="645" y="478"/>
                  </a:lnTo>
                  <a:lnTo>
                    <a:pt x="646" y="547"/>
                  </a:lnTo>
                  <a:lnTo>
                    <a:pt x="647" y="497"/>
                  </a:lnTo>
                  <a:lnTo>
                    <a:pt x="647" y="473"/>
                  </a:lnTo>
                  <a:lnTo>
                    <a:pt x="647" y="534"/>
                  </a:lnTo>
                  <a:lnTo>
                    <a:pt x="648" y="511"/>
                  </a:lnTo>
                  <a:lnTo>
                    <a:pt x="649" y="484"/>
                  </a:lnTo>
                  <a:lnTo>
                    <a:pt x="649" y="519"/>
                  </a:lnTo>
                  <a:lnTo>
                    <a:pt x="649" y="499"/>
                  </a:lnTo>
                  <a:lnTo>
                    <a:pt x="650" y="494"/>
                  </a:lnTo>
                  <a:lnTo>
                    <a:pt x="651" y="538"/>
                  </a:lnTo>
                  <a:lnTo>
                    <a:pt x="651" y="502"/>
                  </a:lnTo>
                  <a:lnTo>
                    <a:pt x="651" y="466"/>
                  </a:lnTo>
                  <a:lnTo>
                    <a:pt x="652" y="514"/>
                  </a:lnTo>
                  <a:lnTo>
                    <a:pt x="653" y="535"/>
                  </a:lnTo>
                  <a:lnTo>
                    <a:pt x="653" y="504"/>
                  </a:lnTo>
                  <a:lnTo>
                    <a:pt x="653" y="480"/>
                  </a:lnTo>
                  <a:lnTo>
                    <a:pt x="654" y="508"/>
                  </a:lnTo>
                  <a:lnTo>
                    <a:pt x="655" y="541"/>
                  </a:lnTo>
                  <a:lnTo>
                    <a:pt x="655" y="487"/>
                  </a:lnTo>
                  <a:lnTo>
                    <a:pt x="655" y="462"/>
                  </a:lnTo>
                  <a:lnTo>
                    <a:pt x="656" y="531"/>
                  </a:lnTo>
                  <a:lnTo>
                    <a:pt x="657" y="531"/>
                  </a:lnTo>
                  <a:lnTo>
                    <a:pt x="657" y="491"/>
                  </a:lnTo>
                  <a:lnTo>
                    <a:pt x="657" y="513"/>
                  </a:lnTo>
                  <a:lnTo>
                    <a:pt x="658" y="498"/>
                  </a:lnTo>
                  <a:lnTo>
                    <a:pt x="659" y="479"/>
                  </a:lnTo>
                  <a:lnTo>
                    <a:pt x="659" y="537"/>
                  </a:lnTo>
                  <a:lnTo>
                    <a:pt x="659" y="523"/>
                  </a:lnTo>
                  <a:lnTo>
                    <a:pt x="660" y="464"/>
                  </a:lnTo>
                  <a:lnTo>
                    <a:pt x="661" y="505"/>
                  </a:lnTo>
                  <a:lnTo>
                    <a:pt x="661" y="526"/>
                  </a:lnTo>
                  <a:lnTo>
                    <a:pt x="661" y="505"/>
                  </a:lnTo>
                  <a:lnTo>
                    <a:pt x="662" y="516"/>
                  </a:lnTo>
                  <a:lnTo>
                    <a:pt x="663" y="486"/>
                  </a:lnTo>
                  <a:lnTo>
                    <a:pt x="663" y="484"/>
                  </a:lnTo>
                  <a:lnTo>
                    <a:pt x="663" y="545"/>
                  </a:lnTo>
                  <a:lnTo>
                    <a:pt x="664" y="510"/>
                  </a:lnTo>
                  <a:lnTo>
                    <a:pt x="665" y="461"/>
                  </a:lnTo>
                  <a:lnTo>
                    <a:pt x="665" y="523"/>
                  </a:lnTo>
                  <a:lnTo>
                    <a:pt x="665" y="537"/>
                  </a:lnTo>
                  <a:lnTo>
                    <a:pt x="666" y="483"/>
                  </a:lnTo>
                  <a:lnTo>
                    <a:pt x="667" y="498"/>
                  </a:lnTo>
                  <a:lnTo>
                    <a:pt x="667" y="521"/>
                  </a:lnTo>
                  <a:lnTo>
                    <a:pt x="667" y="488"/>
                  </a:lnTo>
                  <a:lnTo>
                    <a:pt x="668" y="494"/>
                  </a:lnTo>
                  <a:lnTo>
                    <a:pt x="669" y="532"/>
                  </a:lnTo>
                  <a:lnTo>
                    <a:pt x="669" y="508"/>
                  </a:lnTo>
                  <a:lnTo>
                    <a:pt x="669" y="482"/>
                  </a:lnTo>
                  <a:lnTo>
                    <a:pt x="670" y="514"/>
                  </a:lnTo>
                  <a:lnTo>
                    <a:pt x="670" y="527"/>
                  </a:lnTo>
                  <a:lnTo>
                    <a:pt x="671" y="491"/>
                  </a:lnTo>
                  <a:lnTo>
                    <a:pt x="671" y="488"/>
                  </a:lnTo>
                  <a:lnTo>
                    <a:pt x="672" y="516"/>
                  </a:lnTo>
                  <a:lnTo>
                    <a:pt x="672" y="505"/>
                  </a:lnTo>
                  <a:lnTo>
                    <a:pt x="673" y="500"/>
                  </a:lnTo>
                  <a:lnTo>
                    <a:pt x="673" y="528"/>
                  </a:lnTo>
                  <a:lnTo>
                    <a:pt x="674" y="508"/>
                  </a:lnTo>
                  <a:lnTo>
                    <a:pt x="674" y="466"/>
                  </a:lnTo>
                  <a:lnTo>
                    <a:pt x="675" y="507"/>
                  </a:lnTo>
                  <a:lnTo>
                    <a:pt x="675" y="548"/>
                  </a:lnTo>
                  <a:lnTo>
                    <a:pt x="676" y="499"/>
                  </a:lnTo>
                  <a:lnTo>
                    <a:pt x="676" y="470"/>
                  </a:lnTo>
                  <a:lnTo>
                    <a:pt x="677" y="516"/>
                  </a:lnTo>
                  <a:lnTo>
                    <a:pt x="677" y="518"/>
                  </a:lnTo>
                  <a:lnTo>
                    <a:pt x="678" y="490"/>
                  </a:lnTo>
                  <a:lnTo>
                    <a:pt x="678" y="524"/>
                  </a:lnTo>
                  <a:lnTo>
                    <a:pt x="679" y="527"/>
                  </a:lnTo>
                  <a:lnTo>
                    <a:pt x="679" y="470"/>
                  </a:lnTo>
                  <a:lnTo>
                    <a:pt x="680" y="477"/>
                  </a:lnTo>
                  <a:lnTo>
                    <a:pt x="680" y="524"/>
                  </a:lnTo>
                  <a:lnTo>
                    <a:pt x="681" y="534"/>
                  </a:lnTo>
                  <a:lnTo>
                    <a:pt x="681" y="511"/>
                  </a:lnTo>
                  <a:lnTo>
                    <a:pt x="682" y="480"/>
                  </a:lnTo>
                  <a:lnTo>
                    <a:pt x="682" y="503"/>
                  </a:lnTo>
                  <a:lnTo>
                    <a:pt x="683" y="532"/>
                  </a:lnTo>
                  <a:lnTo>
                    <a:pt x="683" y="488"/>
                  </a:lnTo>
                  <a:lnTo>
                    <a:pt x="684" y="483"/>
                  </a:lnTo>
                  <a:lnTo>
                    <a:pt x="684" y="527"/>
                  </a:lnTo>
                  <a:lnTo>
                    <a:pt x="685" y="513"/>
                  </a:lnTo>
                  <a:lnTo>
                    <a:pt x="685" y="498"/>
                  </a:lnTo>
                  <a:lnTo>
                    <a:pt x="686" y="506"/>
                  </a:lnTo>
                  <a:lnTo>
                    <a:pt x="686" y="496"/>
                  </a:lnTo>
                  <a:lnTo>
                    <a:pt x="687" y="514"/>
                  </a:lnTo>
                  <a:lnTo>
                    <a:pt x="687" y="516"/>
                  </a:lnTo>
                  <a:lnTo>
                    <a:pt x="688" y="487"/>
                  </a:lnTo>
                  <a:lnTo>
                    <a:pt x="688" y="510"/>
                  </a:lnTo>
                  <a:lnTo>
                    <a:pt x="689" y="519"/>
                  </a:lnTo>
                  <a:lnTo>
                    <a:pt x="689" y="484"/>
                  </a:lnTo>
                  <a:lnTo>
                    <a:pt x="690" y="508"/>
                  </a:lnTo>
                  <a:lnTo>
                    <a:pt x="690" y="532"/>
                  </a:lnTo>
                  <a:lnTo>
                    <a:pt x="691" y="494"/>
                  </a:lnTo>
                  <a:lnTo>
                    <a:pt x="691" y="494"/>
                  </a:lnTo>
                  <a:lnTo>
                    <a:pt x="692" y="514"/>
                  </a:lnTo>
                  <a:lnTo>
                    <a:pt x="692" y="492"/>
                  </a:lnTo>
                  <a:lnTo>
                    <a:pt x="693" y="501"/>
                  </a:lnTo>
                  <a:lnTo>
                    <a:pt x="693" y="530"/>
                  </a:lnTo>
                  <a:lnTo>
                    <a:pt x="694" y="499"/>
                  </a:lnTo>
                  <a:lnTo>
                    <a:pt x="694" y="489"/>
                  </a:lnTo>
                  <a:lnTo>
                    <a:pt x="695" y="536"/>
                  </a:lnTo>
                  <a:lnTo>
                    <a:pt x="695" y="508"/>
                  </a:lnTo>
                  <a:lnTo>
                    <a:pt x="696" y="457"/>
                  </a:lnTo>
                  <a:lnTo>
                    <a:pt x="696" y="508"/>
                  </a:lnTo>
                  <a:lnTo>
                    <a:pt x="697" y="552"/>
                  </a:lnTo>
                  <a:lnTo>
                    <a:pt x="697" y="502"/>
                  </a:lnTo>
                  <a:lnTo>
                    <a:pt x="698" y="466"/>
                  </a:lnTo>
                  <a:lnTo>
                    <a:pt x="698" y="508"/>
                  </a:lnTo>
                  <a:lnTo>
                    <a:pt x="699" y="542"/>
                  </a:lnTo>
                  <a:lnTo>
                    <a:pt x="699" y="514"/>
                  </a:lnTo>
                  <a:lnTo>
                    <a:pt x="700" y="474"/>
                  </a:lnTo>
                  <a:lnTo>
                    <a:pt x="700" y="474"/>
                  </a:lnTo>
                  <a:lnTo>
                    <a:pt x="701" y="533"/>
                  </a:lnTo>
                  <a:lnTo>
                    <a:pt x="701" y="550"/>
                  </a:lnTo>
                  <a:lnTo>
                    <a:pt x="702" y="469"/>
                  </a:lnTo>
                  <a:lnTo>
                    <a:pt x="702" y="465"/>
                  </a:lnTo>
                  <a:lnTo>
                    <a:pt x="703" y="558"/>
                  </a:lnTo>
                  <a:lnTo>
                    <a:pt x="703" y="534"/>
                  </a:lnTo>
                  <a:lnTo>
                    <a:pt x="704" y="450"/>
                  </a:lnTo>
                  <a:lnTo>
                    <a:pt x="704" y="482"/>
                  </a:lnTo>
                  <a:lnTo>
                    <a:pt x="705" y="539"/>
                  </a:lnTo>
                  <a:lnTo>
                    <a:pt x="705" y="529"/>
                  </a:lnTo>
                  <a:lnTo>
                    <a:pt x="706" y="494"/>
                  </a:lnTo>
                  <a:lnTo>
                    <a:pt x="706" y="479"/>
                  </a:lnTo>
                  <a:lnTo>
                    <a:pt x="707" y="511"/>
                  </a:lnTo>
                  <a:lnTo>
                    <a:pt x="707" y="536"/>
                  </a:lnTo>
                  <a:lnTo>
                    <a:pt x="707" y="503"/>
                  </a:lnTo>
                  <a:lnTo>
                    <a:pt x="708" y="475"/>
                  </a:lnTo>
                  <a:lnTo>
                    <a:pt x="709" y="495"/>
                  </a:lnTo>
                  <a:lnTo>
                    <a:pt x="709" y="528"/>
                  </a:lnTo>
                  <a:lnTo>
                    <a:pt x="709" y="523"/>
                  </a:lnTo>
                  <a:lnTo>
                    <a:pt x="710" y="491"/>
                  </a:lnTo>
                  <a:lnTo>
                    <a:pt x="711" y="491"/>
                  </a:lnTo>
                  <a:lnTo>
                    <a:pt x="711" y="510"/>
                  </a:lnTo>
                  <a:lnTo>
                    <a:pt x="711" y="516"/>
                  </a:lnTo>
                  <a:lnTo>
                    <a:pt x="712" y="505"/>
                  </a:lnTo>
                  <a:lnTo>
                    <a:pt x="713" y="496"/>
                  </a:lnTo>
                  <a:lnTo>
                    <a:pt x="713" y="510"/>
                  </a:lnTo>
                  <a:lnTo>
                    <a:pt x="713" y="501"/>
                  </a:lnTo>
                  <a:lnTo>
                    <a:pt x="714" y="487"/>
                  </a:lnTo>
                  <a:lnTo>
                    <a:pt x="715" y="536"/>
                  </a:lnTo>
                  <a:lnTo>
                    <a:pt x="715" y="535"/>
                  </a:lnTo>
                  <a:lnTo>
                    <a:pt x="715" y="461"/>
                  </a:lnTo>
                  <a:lnTo>
                    <a:pt x="716" y="481"/>
                  </a:lnTo>
                  <a:lnTo>
                    <a:pt x="717" y="536"/>
                  </a:lnTo>
                  <a:lnTo>
                    <a:pt x="717" y="508"/>
                  </a:lnTo>
                  <a:lnTo>
                    <a:pt x="717" y="499"/>
                  </a:lnTo>
                  <a:lnTo>
                    <a:pt x="718" y="518"/>
                  </a:lnTo>
                  <a:lnTo>
                    <a:pt x="719" y="490"/>
                  </a:lnTo>
                  <a:lnTo>
                    <a:pt x="719" y="486"/>
                  </a:lnTo>
                  <a:lnTo>
                    <a:pt x="719" y="548"/>
                  </a:lnTo>
                  <a:lnTo>
                    <a:pt x="720" y="545"/>
                  </a:lnTo>
                  <a:lnTo>
                    <a:pt x="721" y="438"/>
                  </a:lnTo>
                  <a:lnTo>
                    <a:pt x="721" y="434"/>
                  </a:lnTo>
                  <a:lnTo>
                    <a:pt x="721" y="572"/>
                  </a:lnTo>
                  <a:lnTo>
                    <a:pt x="722" y="584"/>
                  </a:lnTo>
                  <a:lnTo>
                    <a:pt x="723" y="463"/>
                  </a:lnTo>
                  <a:lnTo>
                    <a:pt x="723" y="446"/>
                  </a:lnTo>
                  <a:lnTo>
                    <a:pt x="723" y="528"/>
                  </a:lnTo>
                  <a:lnTo>
                    <a:pt x="724" y="548"/>
                  </a:lnTo>
                  <a:lnTo>
                    <a:pt x="725" y="488"/>
                  </a:lnTo>
                  <a:lnTo>
                    <a:pt x="725" y="472"/>
                  </a:lnTo>
                  <a:lnTo>
                    <a:pt x="725" y="514"/>
                  </a:lnTo>
                  <a:lnTo>
                    <a:pt x="726" y="518"/>
                  </a:lnTo>
                  <a:lnTo>
                    <a:pt x="727" y="508"/>
                  </a:lnTo>
                  <a:lnTo>
                    <a:pt x="727" y="525"/>
                  </a:lnTo>
                  <a:lnTo>
                    <a:pt x="727" y="498"/>
                  </a:lnTo>
                  <a:lnTo>
                    <a:pt x="728" y="482"/>
                  </a:lnTo>
                  <a:lnTo>
                    <a:pt x="729" y="518"/>
                  </a:lnTo>
                  <a:lnTo>
                    <a:pt x="729" y="491"/>
                  </a:lnTo>
                  <a:lnTo>
                    <a:pt x="729" y="474"/>
                  </a:lnTo>
                  <a:lnTo>
                    <a:pt x="730" y="559"/>
                  </a:lnTo>
                  <a:lnTo>
                    <a:pt x="731" y="541"/>
                  </a:lnTo>
                  <a:lnTo>
                    <a:pt x="731" y="437"/>
                  </a:lnTo>
                  <a:lnTo>
                    <a:pt x="731" y="495"/>
                  </a:lnTo>
                  <a:lnTo>
                    <a:pt x="732" y="570"/>
                  </a:lnTo>
                  <a:lnTo>
                    <a:pt x="732" y="487"/>
                  </a:lnTo>
                  <a:lnTo>
                    <a:pt x="733" y="462"/>
                  </a:lnTo>
                  <a:lnTo>
                    <a:pt x="733" y="531"/>
                  </a:lnTo>
                  <a:lnTo>
                    <a:pt x="734" y="512"/>
                  </a:lnTo>
                  <a:lnTo>
                    <a:pt x="734" y="494"/>
                  </a:lnTo>
                  <a:lnTo>
                    <a:pt x="735" y="522"/>
                  </a:lnTo>
                  <a:lnTo>
                    <a:pt x="735" y="492"/>
                  </a:lnTo>
                  <a:lnTo>
                    <a:pt x="736" y="491"/>
                  </a:lnTo>
                  <a:lnTo>
                    <a:pt x="736" y="529"/>
                  </a:lnTo>
                  <a:lnTo>
                    <a:pt x="737" y="504"/>
                  </a:lnTo>
                  <a:lnTo>
                    <a:pt x="737" y="491"/>
                  </a:lnTo>
                  <a:lnTo>
                    <a:pt x="738" y="516"/>
                  </a:lnTo>
                  <a:lnTo>
                    <a:pt x="738" y="502"/>
                  </a:lnTo>
                  <a:lnTo>
                    <a:pt x="739" y="495"/>
                  </a:lnTo>
                  <a:lnTo>
                    <a:pt x="739" y="517"/>
                  </a:lnTo>
                  <a:lnTo>
                    <a:pt x="740" y="509"/>
                  </a:lnTo>
                  <a:lnTo>
                    <a:pt x="740" y="500"/>
                  </a:lnTo>
                  <a:lnTo>
                    <a:pt x="741" y="516"/>
                  </a:lnTo>
                  <a:lnTo>
                    <a:pt x="741" y="500"/>
                  </a:lnTo>
                  <a:lnTo>
                    <a:pt x="742" y="480"/>
                  </a:lnTo>
                  <a:lnTo>
                    <a:pt x="742" y="508"/>
                  </a:lnTo>
                  <a:lnTo>
                    <a:pt x="743" y="528"/>
                  </a:lnTo>
                  <a:lnTo>
                    <a:pt x="743" y="514"/>
                  </a:lnTo>
                  <a:lnTo>
                    <a:pt x="744" y="502"/>
                  </a:lnTo>
                  <a:lnTo>
                    <a:pt x="744" y="493"/>
                  </a:lnTo>
                  <a:lnTo>
                    <a:pt x="745" y="493"/>
                  </a:lnTo>
                  <a:lnTo>
                    <a:pt x="745" y="519"/>
                  </a:lnTo>
                  <a:lnTo>
                    <a:pt x="746" y="524"/>
                  </a:lnTo>
                  <a:lnTo>
                    <a:pt x="746" y="488"/>
                  </a:lnTo>
                  <a:lnTo>
                    <a:pt x="747" y="483"/>
                  </a:lnTo>
                  <a:lnTo>
                    <a:pt x="747" y="526"/>
                  </a:lnTo>
                  <a:lnTo>
                    <a:pt x="748" y="526"/>
                  </a:lnTo>
                  <a:lnTo>
                    <a:pt x="748" y="487"/>
                  </a:lnTo>
                  <a:lnTo>
                    <a:pt x="749" y="493"/>
                  </a:lnTo>
                  <a:lnTo>
                    <a:pt x="749" y="514"/>
                  </a:lnTo>
                  <a:lnTo>
                    <a:pt x="750" y="510"/>
                  </a:lnTo>
                  <a:lnTo>
                    <a:pt x="750" y="503"/>
                  </a:lnTo>
                  <a:lnTo>
                    <a:pt x="751" y="504"/>
                  </a:lnTo>
                  <a:lnTo>
                    <a:pt x="751" y="506"/>
                  </a:lnTo>
                  <a:lnTo>
                    <a:pt x="752" y="503"/>
                  </a:lnTo>
                  <a:lnTo>
                    <a:pt x="752" y="508"/>
                  </a:lnTo>
                  <a:lnTo>
                    <a:pt x="753" y="521"/>
                  </a:lnTo>
                  <a:lnTo>
                    <a:pt x="753" y="502"/>
                  </a:lnTo>
                  <a:lnTo>
                    <a:pt x="754" y="471"/>
                  </a:lnTo>
                  <a:lnTo>
                    <a:pt x="754" y="504"/>
                  </a:lnTo>
                  <a:lnTo>
                    <a:pt x="755" y="544"/>
                  </a:lnTo>
                  <a:lnTo>
                    <a:pt x="755" y="504"/>
                  </a:lnTo>
                  <a:lnTo>
                    <a:pt x="756" y="482"/>
                  </a:lnTo>
                  <a:lnTo>
                    <a:pt x="756" y="522"/>
                  </a:lnTo>
                  <a:lnTo>
                    <a:pt x="757" y="514"/>
                  </a:lnTo>
                  <a:lnTo>
                    <a:pt x="757" y="478"/>
                  </a:lnTo>
                  <a:lnTo>
                    <a:pt x="758" y="503"/>
                  </a:lnTo>
                  <a:lnTo>
                    <a:pt x="758" y="527"/>
                  </a:lnTo>
                  <a:lnTo>
                    <a:pt x="759" y="504"/>
                  </a:lnTo>
                  <a:lnTo>
                    <a:pt x="759" y="500"/>
                  </a:lnTo>
                  <a:lnTo>
                    <a:pt x="760" y="506"/>
                  </a:lnTo>
                  <a:lnTo>
                    <a:pt x="760" y="499"/>
                  </a:lnTo>
                  <a:lnTo>
                    <a:pt x="761" y="509"/>
                  </a:lnTo>
                  <a:lnTo>
                    <a:pt x="761" y="511"/>
                  </a:lnTo>
                  <a:lnTo>
                    <a:pt x="762" y="504"/>
                  </a:lnTo>
                  <a:lnTo>
                    <a:pt x="762" y="507"/>
                  </a:lnTo>
                  <a:lnTo>
                    <a:pt x="763" y="491"/>
                  </a:lnTo>
                  <a:lnTo>
                    <a:pt x="763" y="499"/>
                  </a:lnTo>
                  <a:lnTo>
                    <a:pt x="764" y="528"/>
                  </a:lnTo>
                  <a:lnTo>
                    <a:pt x="764" y="516"/>
                  </a:lnTo>
                  <a:lnTo>
                    <a:pt x="765" y="492"/>
                  </a:lnTo>
                  <a:lnTo>
                    <a:pt x="765" y="495"/>
                  </a:lnTo>
                  <a:lnTo>
                    <a:pt x="766" y="510"/>
                  </a:lnTo>
                  <a:lnTo>
                    <a:pt x="766" y="502"/>
                  </a:lnTo>
                  <a:lnTo>
                    <a:pt x="767" y="492"/>
                  </a:lnTo>
                  <a:lnTo>
                    <a:pt x="767" y="524"/>
                  </a:lnTo>
                  <a:lnTo>
                    <a:pt x="768" y="525"/>
                  </a:lnTo>
                  <a:lnTo>
                    <a:pt x="768" y="485"/>
                  </a:lnTo>
                  <a:lnTo>
                    <a:pt x="769" y="492"/>
                  </a:lnTo>
                  <a:lnTo>
                    <a:pt x="769" y="519"/>
                  </a:lnTo>
                  <a:lnTo>
                    <a:pt x="770" y="512"/>
                  </a:lnTo>
                  <a:lnTo>
                    <a:pt x="770" y="500"/>
                  </a:lnTo>
                  <a:lnTo>
                    <a:pt x="771" y="493"/>
                  </a:lnTo>
                  <a:lnTo>
                    <a:pt x="771" y="504"/>
                  </a:lnTo>
                  <a:lnTo>
                    <a:pt x="772" y="527"/>
                  </a:lnTo>
                  <a:lnTo>
                    <a:pt x="772" y="504"/>
                  </a:lnTo>
                  <a:lnTo>
                    <a:pt x="773" y="481"/>
                  </a:lnTo>
                  <a:lnTo>
                    <a:pt x="773" y="518"/>
                  </a:lnTo>
                  <a:lnTo>
                    <a:pt x="774" y="524"/>
                  </a:lnTo>
                  <a:lnTo>
                    <a:pt x="774" y="482"/>
                  </a:lnTo>
                  <a:lnTo>
                    <a:pt x="775" y="494"/>
                  </a:lnTo>
                  <a:lnTo>
                    <a:pt x="775" y="524"/>
                  </a:lnTo>
                  <a:lnTo>
                    <a:pt x="776" y="515"/>
                  </a:lnTo>
                  <a:lnTo>
                    <a:pt x="776" y="497"/>
                  </a:lnTo>
                  <a:lnTo>
                    <a:pt x="777" y="497"/>
                  </a:lnTo>
                  <a:lnTo>
                    <a:pt x="777" y="513"/>
                  </a:lnTo>
                  <a:lnTo>
                    <a:pt x="778" y="507"/>
                  </a:lnTo>
                  <a:lnTo>
                    <a:pt x="778" y="496"/>
                  </a:lnTo>
                  <a:lnTo>
                    <a:pt x="779" y="512"/>
                  </a:lnTo>
                  <a:lnTo>
                    <a:pt x="779" y="496"/>
                  </a:lnTo>
                  <a:lnTo>
                    <a:pt x="780" y="492"/>
                  </a:lnTo>
                  <a:lnTo>
                    <a:pt x="780" y="544"/>
                  </a:lnTo>
                  <a:lnTo>
                    <a:pt x="781" y="516"/>
                  </a:lnTo>
                  <a:lnTo>
                    <a:pt x="781" y="463"/>
                  </a:lnTo>
                  <a:lnTo>
                    <a:pt x="782" y="508"/>
                  </a:lnTo>
                  <a:lnTo>
                    <a:pt x="782" y="523"/>
                  </a:lnTo>
                  <a:lnTo>
                    <a:pt x="783" y="497"/>
                  </a:lnTo>
                  <a:lnTo>
                    <a:pt x="783" y="508"/>
                  </a:lnTo>
                  <a:lnTo>
                    <a:pt x="784" y="500"/>
                  </a:lnTo>
                  <a:lnTo>
                    <a:pt x="784" y="506"/>
                  </a:lnTo>
                  <a:lnTo>
                    <a:pt x="785" y="525"/>
                  </a:lnTo>
                  <a:lnTo>
                    <a:pt x="785" y="491"/>
                  </a:lnTo>
                  <a:lnTo>
                    <a:pt x="786" y="490"/>
                  </a:lnTo>
                  <a:lnTo>
                    <a:pt x="786" y="526"/>
                  </a:lnTo>
                  <a:lnTo>
                    <a:pt x="787" y="508"/>
                  </a:lnTo>
                  <a:lnTo>
                    <a:pt x="787" y="489"/>
                  </a:lnTo>
                  <a:lnTo>
                    <a:pt x="788" y="506"/>
                  </a:lnTo>
                  <a:lnTo>
                    <a:pt x="788" y="515"/>
                  </a:lnTo>
                  <a:lnTo>
                    <a:pt x="789" y="511"/>
                  </a:lnTo>
                  <a:lnTo>
                    <a:pt x="789" y="500"/>
                  </a:lnTo>
                  <a:lnTo>
                    <a:pt x="790" y="499"/>
                  </a:lnTo>
                  <a:lnTo>
                    <a:pt x="790" y="513"/>
                  </a:lnTo>
                  <a:lnTo>
                    <a:pt x="791" y="504"/>
                  </a:lnTo>
                  <a:lnTo>
                    <a:pt x="791" y="483"/>
                  </a:lnTo>
                  <a:lnTo>
                    <a:pt x="792" y="504"/>
                  </a:lnTo>
                  <a:lnTo>
                    <a:pt x="792" y="546"/>
                  </a:lnTo>
                  <a:lnTo>
                    <a:pt x="793" y="520"/>
                  </a:lnTo>
                  <a:lnTo>
                    <a:pt x="793" y="458"/>
                  </a:lnTo>
                  <a:lnTo>
                    <a:pt x="794" y="490"/>
                  </a:lnTo>
                  <a:lnTo>
                    <a:pt x="794" y="546"/>
                  </a:lnTo>
                  <a:lnTo>
                    <a:pt x="794" y="503"/>
                  </a:lnTo>
                  <a:lnTo>
                    <a:pt x="795" y="484"/>
                  </a:lnTo>
                  <a:lnTo>
                    <a:pt x="796" y="521"/>
                  </a:lnTo>
                  <a:lnTo>
                    <a:pt x="796" y="500"/>
                  </a:lnTo>
                  <a:lnTo>
                    <a:pt x="796" y="493"/>
                  </a:lnTo>
                  <a:lnTo>
                    <a:pt x="797" y="530"/>
                  </a:lnTo>
                  <a:lnTo>
                    <a:pt x="798" y="506"/>
                  </a:lnTo>
                  <a:lnTo>
                    <a:pt x="798" y="484"/>
                  </a:lnTo>
                  <a:lnTo>
                    <a:pt x="798" y="510"/>
                  </a:lnTo>
                  <a:lnTo>
                    <a:pt x="799" y="510"/>
                  </a:lnTo>
                  <a:lnTo>
                    <a:pt x="800" y="504"/>
                  </a:lnTo>
                  <a:lnTo>
                    <a:pt x="800" y="513"/>
                  </a:lnTo>
                  <a:lnTo>
                    <a:pt x="800" y="500"/>
                  </a:lnTo>
                  <a:lnTo>
                    <a:pt x="801" y="498"/>
                  </a:lnTo>
                  <a:lnTo>
                    <a:pt x="802" y="526"/>
                  </a:lnTo>
                  <a:lnTo>
                    <a:pt x="802" y="511"/>
                  </a:lnTo>
                  <a:lnTo>
                    <a:pt x="802" y="465"/>
                  </a:lnTo>
                  <a:lnTo>
                    <a:pt x="803" y="497"/>
                  </a:lnTo>
                  <a:lnTo>
                    <a:pt x="804" y="552"/>
                  </a:lnTo>
                  <a:lnTo>
                    <a:pt x="804" y="509"/>
                  </a:lnTo>
                  <a:lnTo>
                    <a:pt x="804" y="471"/>
                  </a:lnTo>
                  <a:lnTo>
                    <a:pt x="805" y="514"/>
                  </a:lnTo>
                  <a:lnTo>
                    <a:pt x="806" y="528"/>
                  </a:lnTo>
                  <a:lnTo>
                    <a:pt x="806" y="493"/>
                  </a:lnTo>
                  <a:lnTo>
                    <a:pt x="806" y="489"/>
                  </a:lnTo>
                  <a:lnTo>
                    <a:pt x="807" y="510"/>
                  </a:lnTo>
                  <a:lnTo>
                    <a:pt x="808" y="519"/>
                  </a:lnTo>
                  <a:lnTo>
                    <a:pt x="808" y="508"/>
                  </a:lnTo>
                  <a:lnTo>
                    <a:pt x="808" y="491"/>
                  </a:lnTo>
                  <a:lnTo>
                    <a:pt x="809" y="501"/>
                  </a:lnTo>
                  <a:lnTo>
                    <a:pt x="810" y="520"/>
                  </a:lnTo>
                  <a:lnTo>
                    <a:pt x="810" y="510"/>
                  </a:lnTo>
                  <a:lnTo>
                    <a:pt x="810" y="493"/>
                  </a:lnTo>
                  <a:lnTo>
                    <a:pt x="811" y="500"/>
                  </a:lnTo>
                  <a:lnTo>
                    <a:pt x="812" y="510"/>
                  </a:lnTo>
                  <a:lnTo>
                    <a:pt x="812" y="504"/>
                  </a:lnTo>
                  <a:lnTo>
                    <a:pt x="812" y="514"/>
                  </a:lnTo>
                  <a:lnTo>
                    <a:pt x="813" y="525"/>
                  </a:lnTo>
                  <a:lnTo>
                    <a:pt x="814" y="483"/>
                  </a:lnTo>
                  <a:lnTo>
                    <a:pt x="814" y="474"/>
                  </a:lnTo>
                  <a:lnTo>
                    <a:pt x="814" y="540"/>
                  </a:lnTo>
                  <a:lnTo>
                    <a:pt x="815" y="528"/>
                  </a:lnTo>
                  <a:lnTo>
                    <a:pt x="816" y="466"/>
                  </a:lnTo>
                  <a:lnTo>
                    <a:pt x="816" y="497"/>
                  </a:lnTo>
                  <a:lnTo>
                    <a:pt x="816" y="527"/>
                  </a:lnTo>
                  <a:lnTo>
                    <a:pt x="817" y="503"/>
                  </a:lnTo>
                  <a:lnTo>
                    <a:pt x="818" y="522"/>
                  </a:lnTo>
                  <a:lnTo>
                    <a:pt x="818" y="520"/>
                  </a:lnTo>
                  <a:lnTo>
                    <a:pt x="818" y="465"/>
                  </a:lnTo>
                  <a:lnTo>
                    <a:pt x="819" y="490"/>
                  </a:lnTo>
                  <a:lnTo>
                    <a:pt x="819" y="536"/>
                  </a:lnTo>
                  <a:lnTo>
                    <a:pt x="820" y="500"/>
                  </a:lnTo>
                  <a:lnTo>
                    <a:pt x="820" y="489"/>
                  </a:lnTo>
                  <a:lnTo>
                    <a:pt x="821" y="532"/>
                  </a:lnTo>
                  <a:lnTo>
                    <a:pt x="821" y="519"/>
                  </a:lnTo>
                  <a:lnTo>
                    <a:pt x="822" y="471"/>
                  </a:lnTo>
                  <a:lnTo>
                    <a:pt x="822" y="491"/>
                  </a:lnTo>
                  <a:lnTo>
                    <a:pt x="823" y="538"/>
                  </a:lnTo>
                  <a:lnTo>
                    <a:pt x="823" y="522"/>
                  </a:lnTo>
                  <a:lnTo>
                    <a:pt x="824" y="478"/>
                  </a:lnTo>
                  <a:lnTo>
                    <a:pt x="824" y="471"/>
                  </a:lnTo>
                  <a:lnTo>
                    <a:pt x="825" y="512"/>
                  </a:lnTo>
                  <a:lnTo>
                    <a:pt x="825" y="561"/>
                  </a:lnTo>
                  <a:lnTo>
                    <a:pt x="826" y="528"/>
                  </a:lnTo>
                  <a:lnTo>
                    <a:pt x="826" y="456"/>
                  </a:lnTo>
                  <a:lnTo>
                    <a:pt x="827" y="474"/>
                  </a:lnTo>
                  <a:lnTo>
                    <a:pt x="827" y="528"/>
                  </a:lnTo>
                  <a:lnTo>
                    <a:pt x="828" y="517"/>
                  </a:lnTo>
                  <a:lnTo>
                    <a:pt x="828" y="488"/>
                  </a:lnTo>
                  <a:lnTo>
                    <a:pt x="829" y="510"/>
                  </a:lnTo>
                  <a:lnTo>
                    <a:pt x="829" y="540"/>
                  </a:lnTo>
                  <a:lnTo>
                    <a:pt x="830" y="500"/>
                  </a:lnTo>
                  <a:lnTo>
                    <a:pt x="830" y="455"/>
                  </a:lnTo>
                  <a:lnTo>
                    <a:pt x="831" y="516"/>
                  </a:lnTo>
                  <a:lnTo>
                    <a:pt x="831" y="559"/>
                  </a:lnTo>
                  <a:lnTo>
                    <a:pt x="832" y="480"/>
                  </a:lnTo>
                  <a:lnTo>
                    <a:pt x="832" y="461"/>
                  </a:lnTo>
                  <a:lnTo>
                    <a:pt x="833" y="534"/>
                  </a:lnTo>
                  <a:lnTo>
                    <a:pt x="833" y="532"/>
                  </a:lnTo>
                  <a:lnTo>
                    <a:pt x="834" y="486"/>
                  </a:lnTo>
                  <a:lnTo>
                    <a:pt x="834" y="491"/>
                  </a:lnTo>
                  <a:lnTo>
                    <a:pt x="835" y="516"/>
                  </a:lnTo>
                  <a:lnTo>
                    <a:pt x="835" y="514"/>
                  </a:lnTo>
                  <a:lnTo>
                    <a:pt x="836" y="496"/>
                  </a:lnTo>
                  <a:lnTo>
                    <a:pt x="836" y="502"/>
                  </a:lnTo>
                  <a:lnTo>
                    <a:pt x="837" y="513"/>
                  </a:lnTo>
                  <a:lnTo>
                    <a:pt x="837" y="497"/>
                  </a:lnTo>
                  <a:lnTo>
                    <a:pt x="838" y="504"/>
                  </a:lnTo>
                  <a:lnTo>
                    <a:pt x="838" y="529"/>
                  </a:lnTo>
                  <a:lnTo>
                    <a:pt x="839" y="498"/>
                  </a:lnTo>
                  <a:lnTo>
                    <a:pt x="839" y="476"/>
                  </a:lnTo>
                  <a:lnTo>
                    <a:pt x="840" y="519"/>
                  </a:lnTo>
                  <a:lnTo>
                    <a:pt x="840" y="526"/>
                  </a:lnTo>
                  <a:lnTo>
                    <a:pt x="841" y="485"/>
                  </a:lnTo>
                  <a:lnTo>
                    <a:pt x="841" y="500"/>
                  </a:lnTo>
                  <a:lnTo>
                    <a:pt x="842" y="521"/>
                  </a:lnTo>
                  <a:lnTo>
                    <a:pt x="842" y="497"/>
                  </a:lnTo>
                  <a:lnTo>
                    <a:pt x="843" y="510"/>
                  </a:lnTo>
                  <a:lnTo>
                    <a:pt x="843" y="526"/>
                  </a:lnTo>
                  <a:lnTo>
                    <a:pt x="844" y="481"/>
                  </a:lnTo>
                  <a:lnTo>
                    <a:pt x="844" y="483"/>
                  </a:lnTo>
                  <a:lnTo>
                    <a:pt x="845" y="533"/>
                  </a:lnTo>
                  <a:lnTo>
                    <a:pt x="845" y="514"/>
                  </a:lnTo>
                  <a:lnTo>
                    <a:pt x="846" y="482"/>
                  </a:lnTo>
                  <a:lnTo>
                    <a:pt x="846" y="516"/>
                  </a:lnTo>
                  <a:lnTo>
                    <a:pt x="847" y="526"/>
                  </a:lnTo>
                  <a:lnTo>
                    <a:pt x="847" y="479"/>
                  </a:lnTo>
                  <a:lnTo>
                    <a:pt x="848" y="493"/>
                  </a:lnTo>
                  <a:lnTo>
                    <a:pt x="848" y="542"/>
                  </a:lnTo>
                  <a:lnTo>
                    <a:pt x="849" y="494"/>
                  </a:lnTo>
                  <a:lnTo>
                    <a:pt x="849" y="471"/>
                  </a:lnTo>
                  <a:lnTo>
                    <a:pt x="850" y="540"/>
                  </a:lnTo>
                  <a:lnTo>
                    <a:pt x="850" y="522"/>
                  </a:lnTo>
                  <a:lnTo>
                    <a:pt x="851" y="466"/>
                  </a:lnTo>
                  <a:lnTo>
                    <a:pt x="851" y="516"/>
                  </a:lnTo>
                  <a:lnTo>
                    <a:pt x="852" y="534"/>
                  </a:lnTo>
                  <a:lnTo>
                    <a:pt x="852" y="476"/>
                  </a:lnTo>
                  <a:lnTo>
                    <a:pt x="853" y="493"/>
                  </a:lnTo>
                  <a:lnTo>
                    <a:pt x="853" y="528"/>
                  </a:lnTo>
                  <a:lnTo>
                    <a:pt x="854" y="498"/>
                  </a:lnTo>
                  <a:lnTo>
                    <a:pt x="854" y="499"/>
                  </a:lnTo>
                  <a:lnTo>
                    <a:pt x="855" y="526"/>
                  </a:lnTo>
                  <a:lnTo>
                    <a:pt x="855" y="508"/>
                  </a:lnTo>
                  <a:lnTo>
                    <a:pt x="856" y="489"/>
                  </a:lnTo>
                  <a:lnTo>
                    <a:pt x="856" y="499"/>
                  </a:lnTo>
                  <a:lnTo>
                    <a:pt x="856" y="510"/>
                  </a:lnTo>
                  <a:lnTo>
                    <a:pt x="857" y="512"/>
                  </a:lnTo>
                  <a:lnTo>
                    <a:pt x="858" y="509"/>
                  </a:lnTo>
                  <a:lnTo>
                    <a:pt x="858" y="493"/>
                  </a:lnTo>
                  <a:lnTo>
                    <a:pt x="858" y="499"/>
                  </a:lnTo>
                  <a:lnTo>
                    <a:pt x="859" y="526"/>
                  </a:lnTo>
                  <a:lnTo>
                    <a:pt x="860" y="512"/>
                  </a:lnTo>
                  <a:lnTo>
                    <a:pt x="860" y="486"/>
                  </a:lnTo>
                  <a:lnTo>
                    <a:pt x="860" y="501"/>
                  </a:lnTo>
                  <a:lnTo>
                    <a:pt x="861" y="509"/>
                  </a:lnTo>
                  <a:lnTo>
                    <a:pt x="862" y="511"/>
                  </a:lnTo>
                  <a:lnTo>
                    <a:pt x="862" y="514"/>
                  </a:lnTo>
                  <a:lnTo>
                    <a:pt x="862" y="486"/>
                  </a:lnTo>
                  <a:lnTo>
                    <a:pt x="863" y="506"/>
                  </a:lnTo>
                  <a:lnTo>
                    <a:pt x="864" y="544"/>
                  </a:lnTo>
                  <a:lnTo>
                    <a:pt x="864" y="479"/>
                  </a:lnTo>
                  <a:lnTo>
                    <a:pt x="864" y="462"/>
                  </a:lnTo>
                  <a:lnTo>
                    <a:pt x="865" y="551"/>
                  </a:lnTo>
                  <a:lnTo>
                    <a:pt x="866" y="530"/>
                  </a:lnTo>
                  <a:lnTo>
                    <a:pt x="866" y="452"/>
                  </a:lnTo>
                  <a:lnTo>
                    <a:pt x="866" y="502"/>
                  </a:lnTo>
                  <a:lnTo>
                    <a:pt x="867" y="560"/>
                  </a:lnTo>
                  <a:lnTo>
                    <a:pt x="868" y="509"/>
                  </a:lnTo>
                  <a:lnTo>
                    <a:pt x="868" y="456"/>
                  </a:lnTo>
                  <a:lnTo>
                    <a:pt x="868" y="496"/>
                  </a:lnTo>
                  <a:lnTo>
                    <a:pt x="869" y="542"/>
                  </a:lnTo>
                  <a:lnTo>
                    <a:pt x="870" y="508"/>
                  </a:lnTo>
                  <a:lnTo>
                    <a:pt x="870" y="483"/>
                  </a:lnTo>
                  <a:lnTo>
                    <a:pt x="870" y="510"/>
                  </a:lnTo>
                  <a:lnTo>
                    <a:pt x="871" y="519"/>
                  </a:lnTo>
                  <a:lnTo>
                    <a:pt x="872" y="497"/>
                  </a:lnTo>
                  <a:lnTo>
                    <a:pt x="872" y="493"/>
                  </a:lnTo>
                  <a:lnTo>
                    <a:pt x="872" y="520"/>
                  </a:lnTo>
                  <a:lnTo>
                    <a:pt x="873" y="520"/>
                  </a:lnTo>
                  <a:lnTo>
                    <a:pt x="874" y="477"/>
                  </a:lnTo>
                  <a:lnTo>
                    <a:pt x="874" y="488"/>
                  </a:lnTo>
                  <a:lnTo>
                    <a:pt x="874" y="544"/>
                  </a:lnTo>
                  <a:lnTo>
                    <a:pt x="875" y="521"/>
                  </a:lnTo>
                  <a:lnTo>
                    <a:pt x="876" y="468"/>
                  </a:lnTo>
                  <a:lnTo>
                    <a:pt x="876" y="502"/>
                  </a:lnTo>
                  <a:lnTo>
                    <a:pt x="876" y="534"/>
                  </a:lnTo>
                  <a:lnTo>
                    <a:pt x="877" y="492"/>
                  </a:lnTo>
                  <a:lnTo>
                    <a:pt x="878" y="483"/>
                  </a:lnTo>
                  <a:lnTo>
                    <a:pt x="878" y="523"/>
                  </a:lnTo>
                  <a:lnTo>
                    <a:pt x="878" y="515"/>
                  </a:lnTo>
                  <a:lnTo>
                    <a:pt x="879" y="498"/>
                  </a:lnTo>
                  <a:lnTo>
                    <a:pt x="880" y="515"/>
                  </a:lnTo>
                  <a:lnTo>
                    <a:pt x="880" y="508"/>
                  </a:lnTo>
                  <a:lnTo>
                    <a:pt x="880" y="486"/>
                  </a:lnTo>
                  <a:lnTo>
                    <a:pt x="881" y="496"/>
                  </a:lnTo>
                  <a:lnTo>
                    <a:pt x="881" y="519"/>
                  </a:lnTo>
                  <a:lnTo>
                    <a:pt x="882" y="524"/>
                  </a:lnTo>
                  <a:lnTo>
                    <a:pt x="882" y="496"/>
                  </a:lnTo>
                  <a:lnTo>
                    <a:pt x="883" y="484"/>
                  </a:lnTo>
                  <a:lnTo>
                    <a:pt x="883" y="514"/>
                  </a:lnTo>
                  <a:lnTo>
                    <a:pt x="884" y="519"/>
                  </a:lnTo>
                  <a:lnTo>
                    <a:pt x="884" y="503"/>
                  </a:lnTo>
                  <a:lnTo>
                    <a:pt x="885" y="502"/>
                  </a:lnTo>
                  <a:lnTo>
                    <a:pt x="885" y="498"/>
                  </a:lnTo>
                  <a:lnTo>
                    <a:pt x="886" y="501"/>
                  </a:lnTo>
                  <a:lnTo>
                    <a:pt x="886" y="512"/>
                  </a:lnTo>
                  <a:lnTo>
                    <a:pt x="887" y="511"/>
                  </a:lnTo>
                  <a:lnTo>
                    <a:pt x="887" y="509"/>
                  </a:lnTo>
                  <a:lnTo>
                    <a:pt x="888" y="506"/>
                  </a:lnTo>
                  <a:lnTo>
                    <a:pt x="888" y="500"/>
                  </a:lnTo>
                  <a:lnTo>
                    <a:pt x="889" y="499"/>
                  </a:lnTo>
                  <a:lnTo>
                    <a:pt x="889" y="499"/>
                  </a:lnTo>
                  <a:lnTo>
                    <a:pt x="890" y="508"/>
                  </a:lnTo>
                  <a:lnTo>
                    <a:pt x="890" y="521"/>
                  </a:lnTo>
                  <a:lnTo>
                    <a:pt x="891" y="497"/>
                  </a:lnTo>
                  <a:lnTo>
                    <a:pt x="891" y="500"/>
                  </a:lnTo>
                  <a:lnTo>
                    <a:pt x="892" y="533"/>
                  </a:lnTo>
                  <a:lnTo>
                    <a:pt x="892" y="487"/>
                  </a:lnTo>
                  <a:lnTo>
                    <a:pt x="893" y="471"/>
                  </a:lnTo>
                  <a:lnTo>
                    <a:pt x="893" y="549"/>
                  </a:lnTo>
                  <a:lnTo>
                    <a:pt x="894" y="522"/>
                  </a:lnTo>
                  <a:lnTo>
                    <a:pt x="894" y="446"/>
                  </a:lnTo>
                  <a:lnTo>
                    <a:pt x="895" y="505"/>
                  </a:lnTo>
                  <a:lnTo>
                    <a:pt x="895" y="563"/>
                  </a:lnTo>
                  <a:lnTo>
                    <a:pt x="896" y="507"/>
                  </a:lnTo>
                  <a:lnTo>
                    <a:pt x="896" y="464"/>
                  </a:lnTo>
                  <a:lnTo>
                    <a:pt x="897" y="494"/>
                  </a:lnTo>
                  <a:lnTo>
                    <a:pt x="897" y="527"/>
                  </a:lnTo>
                  <a:lnTo>
                    <a:pt x="898" y="521"/>
                  </a:lnTo>
                  <a:lnTo>
                    <a:pt x="898" y="501"/>
                  </a:lnTo>
                  <a:lnTo>
                    <a:pt x="899" y="490"/>
                  </a:lnTo>
                  <a:lnTo>
                    <a:pt x="899" y="492"/>
                  </a:lnTo>
                  <a:lnTo>
                    <a:pt x="900" y="524"/>
                  </a:lnTo>
                  <a:lnTo>
                    <a:pt x="900" y="532"/>
                  </a:lnTo>
                  <a:lnTo>
                    <a:pt x="901" y="491"/>
                  </a:lnTo>
                  <a:lnTo>
                    <a:pt x="901" y="480"/>
                  </a:lnTo>
                  <a:lnTo>
                    <a:pt x="902" y="502"/>
                  </a:lnTo>
                  <a:lnTo>
                    <a:pt x="902" y="517"/>
                  </a:lnTo>
                  <a:lnTo>
                    <a:pt x="903" y="521"/>
                  </a:lnTo>
                  <a:lnTo>
                    <a:pt x="903" y="498"/>
                  </a:lnTo>
                  <a:lnTo>
                    <a:pt x="904" y="497"/>
                  </a:lnTo>
                  <a:lnTo>
                    <a:pt x="904" y="524"/>
                  </a:lnTo>
                  <a:lnTo>
                    <a:pt x="905" y="501"/>
                  </a:lnTo>
                  <a:lnTo>
                    <a:pt x="905" y="482"/>
                  </a:lnTo>
                  <a:lnTo>
                    <a:pt x="906" y="510"/>
                  </a:lnTo>
                  <a:lnTo>
                    <a:pt x="906" y="516"/>
                  </a:lnTo>
                  <a:lnTo>
                    <a:pt x="907" y="510"/>
                  </a:lnTo>
                  <a:lnTo>
                    <a:pt x="907" y="508"/>
                  </a:lnTo>
                  <a:lnTo>
                    <a:pt x="908" y="490"/>
                  </a:lnTo>
                  <a:lnTo>
                    <a:pt x="908" y="498"/>
                  </a:lnTo>
                  <a:lnTo>
                    <a:pt x="909" y="527"/>
                  </a:lnTo>
                  <a:lnTo>
                    <a:pt x="909" y="514"/>
                  </a:lnTo>
                  <a:lnTo>
                    <a:pt x="910" y="484"/>
                  </a:lnTo>
                  <a:lnTo>
                    <a:pt x="910" y="491"/>
                  </a:lnTo>
                  <a:lnTo>
                    <a:pt x="911" y="524"/>
                  </a:lnTo>
                  <a:lnTo>
                    <a:pt x="911" y="527"/>
                  </a:lnTo>
                  <a:lnTo>
                    <a:pt x="912" y="478"/>
                  </a:lnTo>
                  <a:lnTo>
                    <a:pt x="912" y="482"/>
                  </a:lnTo>
                  <a:lnTo>
                    <a:pt x="913" y="550"/>
                  </a:lnTo>
                  <a:lnTo>
                    <a:pt x="913" y="524"/>
                  </a:lnTo>
                  <a:lnTo>
                    <a:pt x="914" y="454"/>
                  </a:lnTo>
                  <a:lnTo>
                    <a:pt x="914" y="491"/>
                  </a:lnTo>
                  <a:lnTo>
                    <a:pt x="915" y="538"/>
                  </a:lnTo>
                  <a:lnTo>
                    <a:pt x="915" y="515"/>
                  </a:lnTo>
                  <a:lnTo>
                    <a:pt x="916" y="501"/>
                  </a:lnTo>
                  <a:lnTo>
                    <a:pt x="916" y="497"/>
                  </a:lnTo>
                  <a:lnTo>
                    <a:pt x="917" y="490"/>
                  </a:lnTo>
                  <a:lnTo>
                    <a:pt x="917" y="524"/>
                  </a:lnTo>
                  <a:lnTo>
                    <a:pt x="918" y="537"/>
                  </a:lnTo>
                  <a:lnTo>
                    <a:pt x="918" y="476"/>
                  </a:lnTo>
                  <a:lnTo>
                    <a:pt x="918" y="459"/>
                  </a:lnTo>
                  <a:lnTo>
                    <a:pt x="919" y="531"/>
                  </a:lnTo>
                  <a:lnTo>
                    <a:pt x="920" y="549"/>
                  </a:lnTo>
                  <a:lnTo>
                    <a:pt x="920" y="490"/>
                  </a:lnTo>
                  <a:lnTo>
                    <a:pt x="920" y="478"/>
                  </a:lnTo>
                  <a:lnTo>
                    <a:pt x="921" y="516"/>
                  </a:lnTo>
                  <a:lnTo>
                    <a:pt x="922" y="525"/>
                  </a:lnTo>
                  <a:lnTo>
                    <a:pt x="922" y="499"/>
                  </a:lnTo>
                  <a:lnTo>
                    <a:pt x="922" y="482"/>
                  </a:lnTo>
                  <a:lnTo>
                    <a:pt x="923" y="508"/>
                  </a:lnTo>
                  <a:lnTo>
                    <a:pt x="924" y="522"/>
                  </a:lnTo>
                  <a:lnTo>
                    <a:pt x="924" y="498"/>
                  </a:lnTo>
                  <a:lnTo>
                    <a:pt x="924" y="517"/>
                  </a:lnTo>
                  <a:lnTo>
                    <a:pt x="925" y="527"/>
                  </a:lnTo>
                  <a:lnTo>
                    <a:pt x="926" y="474"/>
                  </a:lnTo>
                  <a:lnTo>
                    <a:pt x="926" y="485"/>
                  </a:lnTo>
                  <a:lnTo>
                    <a:pt x="926" y="534"/>
                  </a:lnTo>
                  <a:lnTo>
                    <a:pt x="927" y="492"/>
                  </a:lnTo>
                  <a:lnTo>
                    <a:pt x="928" y="478"/>
                  </a:lnTo>
                  <a:lnTo>
                    <a:pt x="928" y="555"/>
                  </a:lnTo>
                  <a:lnTo>
                    <a:pt x="928" y="539"/>
                  </a:lnTo>
                  <a:lnTo>
                    <a:pt x="929" y="445"/>
                  </a:lnTo>
                  <a:lnTo>
                    <a:pt x="930" y="476"/>
                  </a:lnTo>
                  <a:lnTo>
                    <a:pt x="930" y="558"/>
                  </a:lnTo>
                  <a:lnTo>
                    <a:pt x="930" y="525"/>
                  </a:lnTo>
                  <a:lnTo>
                    <a:pt x="931" y="473"/>
                  </a:lnTo>
                  <a:lnTo>
                    <a:pt x="932" y="482"/>
                  </a:lnTo>
                  <a:lnTo>
                    <a:pt x="932" y="510"/>
                  </a:lnTo>
                  <a:lnTo>
                    <a:pt x="933" y="542"/>
                  </a:lnTo>
                  <a:lnTo>
                    <a:pt x="933" y="512"/>
                  </a:lnTo>
                  <a:lnTo>
                    <a:pt x="934" y="468"/>
                  </a:lnTo>
                  <a:lnTo>
                    <a:pt x="934" y="508"/>
                  </a:lnTo>
                  <a:lnTo>
                    <a:pt x="935" y="520"/>
                  </a:lnTo>
                  <a:lnTo>
                    <a:pt x="935" y="499"/>
                  </a:lnTo>
                  <a:lnTo>
                    <a:pt x="936" y="519"/>
                  </a:lnTo>
                  <a:lnTo>
                    <a:pt x="936" y="496"/>
                  </a:lnTo>
                  <a:lnTo>
                    <a:pt x="937" y="484"/>
                  </a:lnTo>
                  <a:lnTo>
                    <a:pt x="937" y="528"/>
                  </a:lnTo>
                  <a:lnTo>
                    <a:pt x="938" y="515"/>
                  </a:lnTo>
                  <a:lnTo>
                    <a:pt x="938" y="493"/>
                  </a:lnTo>
                  <a:lnTo>
                    <a:pt x="939" y="514"/>
                  </a:lnTo>
                  <a:lnTo>
                    <a:pt x="939" y="492"/>
                  </a:lnTo>
                  <a:lnTo>
                    <a:pt x="940" y="482"/>
                  </a:lnTo>
                  <a:lnTo>
                    <a:pt x="940" y="529"/>
                  </a:lnTo>
                  <a:lnTo>
                    <a:pt x="941" y="531"/>
                  </a:lnTo>
                  <a:lnTo>
                    <a:pt x="941" y="489"/>
                  </a:lnTo>
                  <a:lnTo>
                    <a:pt x="942" y="491"/>
                  </a:lnTo>
                  <a:lnTo>
                    <a:pt x="942" y="514"/>
                  </a:lnTo>
                  <a:lnTo>
                    <a:pt x="943" y="512"/>
                  </a:lnTo>
                  <a:lnTo>
                    <a:pt x="943" y="500"/>
                  </a:lnTo>
                  <a:lnTo>
                    <a:pt x="943" y="497"/>
                  </a:lnTo>
                  <a:lnTo>
                    <a:pt x="944" y="510"/>
                  </a:lnTo>
                  <a:lnTo>
                    <a:pt x="945" y="515"/>
                  </a:lnTo>
                  <a:lnTo>
                    <a:pt x="945" y="493"/>
                  </a:lnTo>
                  <a:lnTo>
                    <a:pt x="945" y="500"/>
                  </a:lnTo>
                  <a:lnTo>
                    <a:pt x="946" y="524"/>
                  </a:lnTo>
                  <a:lnTo>
                    <a:pt x="947" y="504"/>
                  </a:lnTo>
                  <a:lnTo>
                    <a:pt x="947" y="494"/>
                  </a:lnTo>
                  <a:lnTo>
                    <a:pt x="947" y="508"/>
                  </a:lnTo>
                  <a:lnTo>
                    <a:pt x="948" y="504"/>
                  </a:lnTo>
                  <a:lnTo>
                    <a:pt x="949" y="506"/>
                  </a:lnTo>
                  <a:lnTo>
                    <a:pt x="949" y="506"/>
                  </a:lnTo>
                  <a:lnTo>
                    <a:pt x="949" y="501"/>
                  </a:lnTo>
                  <a:lnTo>
                    <a:pt x="950" y="521"/>
                  </a:lnTo>
                  <a:lnTo>
                    <a:pt x="951" y="509"/>
                  </a:lnTo>
                  <a:lnTo>
                    <a:pt x="951" y="478"/>
                  </a:lnTo>
                  <a:lnTo>
                    <a:pt x="951" y="507"/>
                  </a:lnTo>
                  <a:lnTo>
                    <a:pt x="952" y="527"/>
                  </a:lnTo>
                  <a:lnTo>
                    <a:pt x="953" y="489"/>
                  </a:lnTo>
                  <a:lnTo>
                    <a:pt x="953" y="494"/>
                  </a:lnTo>
                  <a:lnTo>
                    <a:pt x="953" y="536"/>
                  </a:lnTo>
                  <a:lnTo>
                    <a:pt x="954" y="517"/>
                  </a:lnTo>
                  <a:lnTo>
                    <a:pt x="955" y="473"/>
                  </a:lnTo>
                  <a:lnTo>
                    <a:pt x="955" y="495"/>
                  </a:lnTo>
                  <a:lnTo>
                    <a:pt x="955" y="529"/>
                  </a:lnTo>
                  <a:lnTo>
                    <a:pt x="956" y="505"/>
                  </a:lnTo>
                  <a:lnTo>
                    <a:pt x="957" y="501"/>
                  </a:lnTo>
                  <a:lnTo>
                    <a:pt x="957" y="516"/>
                  </a:lnTo>
                  <a:lnTo>
                    <a:pt x="957" y="485"/>
                  </a:lnTo>
                  <a:lnTo>
                    <a:pt x="958" y="493"/>
                  </a:lnTo>
                  <a:lnTo>
                    <a:pt x="959" y="537"/>
                  </a:lnTo>
                  <a:lnTo>
                    <a:pt x="959" y="520"/>
                  </a:lnTo>
                  <a:lnTo>
                    <a:pt x="959" y="474"/>
                  </a:lnTo>
                  <a:lnTo>
                    <a:pt x="960" y="480"/>
                  </a:lnTo>
                  <a:lnTo>
                    <a:pt x="961" y="533"/>
                  </a:lnTo>
                  <a:lnTo>
                    <a:pt x="961" y="534"/>
                  </a:lnTo>
                  <a:lnTo>
                    <a:pt x="961" y="478"/>
                  </a:lnTo>
                  <a:lnTo>
                    <a:pt x="962" y="495"/>
                  </a:lnTo>
                  <a:lnTo>
                    <a:pt x="963" y="535"/>
                  </a:lnTo>
                  <a:lnTo>
                    <a:pt x="963" y="491"/>
                  </a:lnTo>
                  <a:lnTo>
                    <a:pt x="963" y="477"/>
                  </a:lnTo>
                  <a:lnTo>
                    <a:pt x="964" y="536"/>
                  </a:lnTo>
                  <a:lnTo>
                    <a:pt x="965" y="525"/>
                  </a:lnTo>
                  <a:lnTo>
                    <a:pt x="965" y="459"/>
                  </a:lnTo>
                  <a:lnTo>
                    <a:pt x="965" y="488"/>
                  </a:lnTo>
                  <a:lnTo>
                    <a:pt x="966" y="561"/>
                  </a:lnTo>
                  <a:lnTo>
                    <a:pt x="967" y="526"/>
                  </a:lnTo>
                  <a:lnTo>
                    <a:pt x="967" y="457"/>
                  </a:lnTo>
                  <a:lnTo>
                    <a:pt x="967" y="502"/>
                  </a:lnTo>
                  <a:lnTo>
                    <a:pt x="968" y="538"/>
                  </a:lnTo>
                  <a:lnTo>
                    <a:pt x="968" y="465"/>
                  </a:lnTo>
                  <a:lnTo>
                    <a:pt x="969" y="487"/>
                  </a:lnTo>
                  <a:lnTo>
                    <a:pt x="969" y="580"/>
                  </a:lnTo>
                  <a:lnTo>
                    <a:pt x="970" y="502"/>
                  </a:lnTo>
                  <a:lnTo>
                    <a:pt x="970" y="429"/>
                  </a:lnTo>
                  <a:lnTo>
                    <a:pt x="971" y="533"/>
                  </a:lnTo>
                  <a:lnTo>
                    <a:pt x="971" y="565"/>
                  </a:lnTo>
                  <a:lnTo>
                    <a:pt x="972" y="474"/>
                  </a:lnTo>
                  <a:lnTo>
                    <a:pt x="972" y="463"/>
                  </a:lnTo>
                  <a:lnTo>
                    <a:pt x="973" y="513"/>
                  </a:lnTo>
                  <a:lnTo>
                    <a:pt x="973" y="530"/>
                  </a:lnTo>
                  <a:lnTo>
                    <a:pt x="974" y="518"/>
                  </a:lnTo>
                  <a:lnTo>
                    <a:pt x="974" y="498"/>
                  </a:lnTo>
                  <a:lnTo>
                    <a:pt x="975" y="498"/>
                  </a:lnTo>
                  <a:lnTo>
                    <a:pt x="975" y="512"/>
                  </a:lnTo>
                  <a:lnTo>
                    <a:pt x="976" y="508"/>
                  </a:lnTo>
                  <a:lnTo>
                    <a:pt x="976" y="490"/>
                  </a:lnTo>
                  <a:lnTo>
                    <a:pt x="977" y="489"/>
                  </a:lnTo>
                  <a:lnTo>
                    <a:pt x="977" y="511"/>
                  </a:lnTo>
                  <a:lnTo>
                    <a:pt x="978" y="523"/>
                  </a:lnTo>
                  <a:lnTo>
                    <a:pt x="978" y="519"/>
                  </a:lnTo>
                  <a:lnTo>
                    <a:pt x="979" y="499"/>
                  </a:lnTo>
                  <a:lnTo>
                    <a:pt x="979" y="486"/>
                  </a:lnTo>
                  <a:lnTo>
                    <a:pt x="980" y="514"/>
                  </a:lnTo>
                  <a:lnTo>
                    <a:pt x="980" y="518"/>
                  </a:lnTo>
                  <a:lnTo>
                    <a:pt x="981" y="482"/>
                  </a:lnTo>
                  <a:lnTo>
                    <a:pt x="981" y="498"/>
                  </a:lnTo>
                  <a:lnTo>
                    <a:pt x="982" y="540"/>
                  </a:lnTo>
                  <a:lnTo>
                    <a:pt x="982" y="503"/>
                  </a:lnTo>
                  <a:lnTo>
                    <a:pt x="983" y="471"/>
                  </a:lnTo>
                  <a:lnTo>
                    <a:pt x="983" y="522"/>
                  </a:lnTo>
                  <a:lnTo>
                    <a:pt x="984" y="525"/>
                  </a:lnTo>
                  <a:lnTo>
                    <a:pt x="984" y="484"/>
                  </a:lnTo>
                  <a:lnTo>
                    <a:pt x="985" y="506"/>
                  </a:lnTo>
                  <a:lnTo>
                    <a:pt x="985" y="514"/>
                  </a:lnTo>
                  <a:lnTo>
                    <a:pt x="986" y="496"/>
                  </a:lnTo>
                  <a:lnTo>
                    <a:pt x="986" y="510"/>
                  </a:lnTo>
                  <a:lnTo>
                    <a:pt x="987" y="500"/>
                  </a:lnTo>
                  <a:lnTo>
                    <a:pt x="987" y="503"/>
                  </a:lnTo>
                  <a:lnTo>
                    <a:pt x="988" y="534"/>
                  </a:lnTo>
                  <a:lnTo>
                    <a:pt x="988" y="496"/>
                  </a:lnTo>
                  <a:lnTo>
                    <a:pt x="989" y="468"/>
                  </a:lnTo>
                  <a:lnTo>
                    <a:pt x="989" y="519"/>
                  </a:lnTo>
                  <a:lnTo>
                    <a:pt x="990" y="526"/>
                  </a:lnTo>
                  <a:lnTo>
                    <a:pt x="990" y="482"/>
                  </a:lnTo>
                  <a:lnTo>
                    <a:pt x="991" y="512"/>
                  </a:lnTo>
                  <a:lnTo>
                    <a:pt x="991" y="541"/>
                  </a:lnTo>
                  <a:lnTo>
                    <a:pt x="992" y="479"/>
                  </a:lnTo>
                  <a:lnTo>
                    <a:pt x="992" y="478"/>
                  </a:lnTo>
                  <a:lnTo>
                    <a:pt x="993" y="548"/>
                  </a:lnTo>
                  <a:lnTo>
                    <a:pt x="993" y="502"/>
                  </a:lnTo>
                  <a:lnTo>
                    <a:pt x="994" y="452"/>
                  </a:lnTo>
                  <a:lnTo>
                    <a:pt x="994" y="538"/>
                  </a:lnTo>
                  <a:lnTo>
                    <a:pt x="995" y="553"/>
                  </a:lnTo>
                  <a:lnTo>
                    <a:pt x="995" y="458"/>
                  </a:lnTo>
                  <a:lnTo>
                    <a:pt x="996" y="478"/>
                  </a:lnTo>
                  <a:lnTo>
                    <a:pt x="996" y="552"/>
                  </a:lnTo>
                  <a:lnTo>
                    <a:pt x="997" y="517"/>
                  </a:lnTo>
                  <a:lnTo>
                    <a:pt x="997" y="468"/>
                  </a:lnTo>
                  <a:lnTo>
                    <a:pt x="998" y="496"/>
                  </a:lnTo>
                  <a:lnTo>
                    <a:pt x="998" y="527"/>
                  </a:lnTo>
                  <a:lnTo>
                    <a:pt x="999" y="518"/>
                  </a:lnTo>
                  <a:lnTo>
                    <a:pt x="999" y="495"/>
                  </a:lnTo>
                  <a:lnTo>
                    <a:pt x="1000" y="494"/>
                  </a:lnTo>
                  <a:lnTo>
                    <a:pt x="1000" y="519"/>
                  </a:lnTo>
                  <a:lnTo>
                    <a:pt x="1001" y="518"/>
                  </a:lnTo>
                  <a:lnTo>
                    <a:pt x="1001" y="485"/>
                  </a:lnTo>
                  <a:lnTo>
                    <a:pt x="1002" y="495"/>
                  </a:lnTo>
                  <a:lnTo>
                    <a:pt x="1002" y="518"/>
                  </a:lnTo>
                  <a:lnTo>
                    <a:pt x="1003" y="497"/>
                  </a:lnTo>
                  <a:lnTo>
                    <a:pt x="1003" y="510"/>
                  </a:lnTo>
                  <a:lnTo>
                    <a:pt x="1004" y="542"/>
                  </a:lnTo>
                  <a:lnTo>
                    <a:pt x="1004" y="487"/>
                  </a:lnTo>
                  <a:lnTo>
                    <a:pt x="1005" y="462"/>
                  </a:lnTo>
                  <a:lnTo>
                    <a:pt x="1005" y="529"/>
                  </a:lnTo>
                  <a:lnTo>
                    <a:pt x="1005" y="532"/>
                  </a:lnTo>
                  <a:lnTo>
                    <a:pt x="1006" y="489"/>
                  </a:lnTo>
                  <a:lnTo>
                    <a:pt x="1007" y="494"/>
                  </a:lnTo>
                  <a:lnTo>
                    <a:pt x="1007" y="502"/>
                  </a:lnTo>
                  <a:lnTo>
                    <a:pt x="1007" y="519"/>
                  </a:lnTo>
                  <a:lnTo>
                    <a:pt x="1008" y="524"/>
                  </a:lnTo>
                  <a:lnTo>
                    <a:pt x="1009" y="485"/>
                  </a:lnTo>
                  <a:lnTo>
                    <a:pt x="1009" y="486"/>
                  </a:lnTo>
                  <a:lnTo>
                    <a:pt x="1009" y="520"/>
                  </a:lnTo>
                  <a:lnTo>
                    <a:pt x="1010" y="516"/>
                  </a:lnTo>
                  <a:lnTo>
                    <a:pt x="1011" y="502"/>
                  </a:lnTo>
                  <a:lnTo>
                    <a:pt x="1011" y="500"/>
                  </a:lnTo>
                  <a:lnTo>
                    <a:pt x="1011" y="502"/>
                  </a:lnTo>
                  <a:lnTo>
                    <a:pt x="1012" y="514"/>
                  </a:lnTo>
                  <a:lnTo>
                    <a:pt x="1013" y="512"/>
                  </a:lnTo>
                  <a:lnTo>
                    <a:pt x="1013" y="499"/>
                  </a:lnTo>
                  <a:lnTo>
                    <a:pt x="1013" y="494"/>
                  </a:lnTo>
                  <a:lnTo>
                    <a:pt x="1014" y="497"/>
                  </a:lnTo>
                  <a:lnTo>
                    <a:pt x="1015" y="522"/>
                  </a:lnTo>
                  <a:lnTo>
                    <a:pt x="1015" y="522"/>
                  </a:lnTo>
                  <a:lnTo>
                    <a:pt x="1015" y="482"/>
                  </a:lnTo>
                  <a:lnTo>
                    <a:pt x="1016" y="492"/>
                  </a:lnTo>
                  <a:lnTo>
                    <a:pt x="1017" y="539"/>
                  </a:lnTo>
                  <a:lnTo>
                    <a:pt x="1017" y="518"/>
                  </a:lnTo>
                  <a:lnTo>
                    <a:pt x="1017" y="473"/>
                  </a:lnTo>
                  <a:lnTo>
                    <a:pt x="1018" y="488"/>
                  </a:lnTo>
                  <a:lnTo>
                    <a:pt x="1019" y="518"/>
                  </a:lnTo>
                  <a:lnTo>
                    <a:pt x="1019" y="521"/>
                  </a:lnTo>
                  <a:lnTo>
                    <a:pt x="1019" y="516"/>
                  </a:lnTo>
                  <a:lnTo>
                    <a:pt x="1020" y="497"/>
                  </a:lnTo>
                  <a:lnTo>
                    <a:pt x="1021" y="479"/>
                  </a:lnTo>
                  <a:lnTo>
                    <a:pt x="1021" y="508"/>
                  </a:lnTo>
                  <a:lnTo>
                    <a:pt x="1021" y="536"/>
                  </a:lnTo>
                  <a:lnTo>
                    <a:pt x="1022" y="504"/>
                  </a:lnTo>
                  <a:lnTo>
                    <a:pt x="1023" y="477"/>
                  </a:lnTo>
                  <a:lnTo>
                    <a:pt x="1023" y="504"/>
                  </a:lnTo>
                  <a:lnTo>
                    <a:pt x="1023" y="531"/>
                  </a:lnTo>
                  <a:lnTo>
                    <a:pt x="1024" y="507"/>
                  </a:lnTo>
                  <a:lnTo>
                    <a:pt x="1025" y="482"/>
                  </a:lnTo>
                  <a:lnTo>
                    <a:pt x="1025" y="510"/>
                  </a:lnTo>
                  <a:lnTo>
                    <a:pt x="1025" y="528"/>
                  </a:lnTo>
                  <a:lnTo>
                    <a:pt x="1026" y="496"/>
                  </a:lnTo>
                  <a:lnTo>
                    <a:pt x="1027" y="480"/>
                  </a:lnTo>
                  <a:lnTo>
                    <a:pt x="1027" y="505"/>
                  </a:lnTo>
                  <a:lnTo>
                    <a:pt x="1027" y="531"/>
                  </a:lnTo>
                  <a:lnTo>
                    <a:pt x="1028" y="520"/>
                  </a:lnTo>
                  <a:lnTo>
                    <a:pt x="1029" y="484"/>
                  </a:lnTo>
                  <a:lnTo>
                    <a:pt x="1029" y="486"/>
                  </a:lnTo>
                  <a:lnTo>
                    <a:pt x="1029" y="524"/>
                  </a:lnTo>
                  <a:lnTo>
                    <a:pt x="1030" y="520"/>
                  </a:lnTo>
                  <a:lnTo>
                    <a:pt x="1030" y="481"/>
                  </a:lnTo>
                  <a:lnTo>
                    <a:pt x="1031" y="494"/>
                  </a:lnTo>
                  <a:lnTo>
                    <a:pt x="1031" y="530"/>
                  </a:lnTo>
                  <a:lnTo>
                    <a:pt x="1032" y="504"/>
                  </a:lnTo>
                  <a:lnTo>
                    <a:pt x="1032" y="491"/>
                  </a:lnTo>
                  <a:lnTo>
                    <a:pt x="1033" y="526"/>
                  </a:lnTo>
                  <a:lnTo>
                    <a:pt x="1033" y="510"/>
                  </a:lnTo>
                  <a:lnTo>
                    <a:pt x="1034" y="475"/>
                  </a:lnTo>
                  <a:lnTo>
                    <a:pt x="1034" y="502"/>
                  </a:lnTo>
                  <a:lnTo>
                    <a:pt x="1035" y="534"/>
                  </a:lnTo>
                  <a:lnTo>
                    <a:pt x="1035" y="507"/>
                  </a:lnTo>
                  <a:lnTo>
                    <a:pt x="1036" y="480"/>
                  </a:lnTo>
                  <a:lnTo>
                    <a:pt x="1036" y="508"/>
                  </a:lnTo>
                  <a:lnTo>
                    <a:pt x="1037" y="528"/>
                  </a:lnTo>
                  <a:lnTo>
                    <a:pt x="1037" y="506"/>
                  </a:lnTo>
                  <a:lnTo>
                    <a:pt x="1038" y="496"/>
                  </a:lnTo>
                  <a:lnTo>
                    <a:pt x="1038" y="492"/>
                  </a:lnTo>
                  <a:lnTo>
                    <a:pt x="1039" y="491"/>
                  </a:lnTo>
                  <a:lnTo>
                    <a:pt x="1039" y="521"/>
                  </a:lnTo>
                  <a:lnTo>
                    <a:pt x="1040" y="533"/>
                  </a:lnTo>
                  <a:lnTo>
                    <a:pt x="1040" y="501"/>
                  </a:lnTo>
                  <a:lnTo>
                    <a:pt x="1041" y="485"/>
                  </a:lnTo>
                  <a:lnTo>
                    <a:pt x="1041" y="505"/>
                  </a:lnTo>
                  <a:lnTo>
                    <a:pt x="1042" y="514"/>
                  </a:lnTo>
                  <a:lnTo>
                    <a:pt x="1042" y="500"/>
                  </a:lnTo>
                  <a:lnTo>
                    <a:pt x="1043" y="499"/>
                  </a:lnTo>
                  <a:lnTo>
                    <a:pt x="1043" y="514"/>
                  </a:lnTo>
                  <a:lnTo>
                    <a:pt x="1044" y="515"/>
                  </a:lnTo>
                  <a:lnTo>
                    <a:pt x="1044" y="496"/>
                  </a:lnTo>
                  <a:lnTo>
                    <a:pt x="1045" y="484"/>
                  </a:lnTo>
                  <a:lnTo>
                    <a:pt x="1045" y="515"/>
                  </a:lnTo>
                  <a:lnTo>
                    <a:pt x="1046" y="540"/>
                  </a:lnTo>
                  <a:lnTo>
                    <a:pt x="1046" y="502"/>
                  </a:lnTo>
                  <a:lnTo>
                    <a:pt x="1047" y="462"/>
                  </a:lnTo>
                  <a:lnTo>
                    <a:pt x="1047" y="492"/>
                  </a:lnTo>
                  <a:lnTo>
                    <a:pt x="1048" y="549"/>
                  </a:lnTo>
                  <a:lnTo>
                    <a:pt x="1048" y="537"/>
                  </a:lnTo>
                  <a:lnTo>
                    <a:pt x="1049" y="465"/>
                  </a:lnTo>
                  <a:lnTo>
                    <a:pt x="1049" y="474"/>
                  </a:lnTo>
                  <a:lnTo>
                    <a:pt x="1050" y="541"/>
                  </a:lnTo>
                  <a:lnTo>
                    <a:pt x="1050" y="520"/>
                  </a:lnTo>
                  <a:lnTo>
                    <a:pt x="1051" y="481"/>
                  </a:lnTo>
                  <a:lnTo>
                    <a:pt x="1051" y="502"/>
                  </a:lnTo>
                  <a:lnTo>
                    <a:pt x="1052" y="507"/>
                  </a:lnTo>
                  <a:lnTo>
                    <a:pt x="1052" y="509"/>
                  </a:lnTo>
                  <a:lnTo>
                    <a:pt x="1053" y="516"/>
                  </a:lnTo>
                  <a:lnTo>
                    <a:pt x="1053" y="499"/>
                  </a:lnTo>
                  <a:lnTo>
                    <a:pt x="1054" y="512"/>
                  </a:lnTo>
                  <a:lnTo>
                    <a:pt x="1054" y="513"/>
                  </a:lnTo>
                  <a:lnTo>
                    <a:pt x="1055" y="466"/>
                  </a:lnTo>
                  <a:lnTo>
                    <a:pt x="1055" y="493"/>
                  </a:lnTo>
                  <a:lnTo>
                    <a:pt x="1056" y="561"/>
                  </a:lnTo>
                  <a:lnTo>
                    <a:pt x="1056" y="525"/>
                  </a:lnTo>
                  <a:lnTo>
                    <a:pt x="1057" y="456"/>
                  </a:lnTo>
                  <a:lnTo>
                    <a:pt x="1057" y="478"/>
                  </a:lnTo>
                  <a:lnTo>
                    <a:pt x="1058" y="536"/>
                  </a:lnTo>
                  <a:lnTo>
                    <a:pt x="1058" y="540"/>
                  </a:lnTo>
                  <a:lnTo>
                    <a:pt x="1059" y="494"/>
                  </a:lnTo>
                  <a:lnTo>
                    <a:pt x="1059" y="470"/>
                  </a:lnTo>
                  <a:lnTo>
                    <a:pt x="1060" y="506"/>
                  </a:lnTo>
                  <a:lnTo>
                    <a:pt x="1060" y="525"/>
                  </a:lnTo>
                  <a:lnTo>
                    <a:pt x="1061" y="508"/>
                  </a:lnTo>
                  <a:lnTo>
                    <a:pt x="1061" y="512"/>
                  </a:lnTo>
                  <a:lnTo>
                    <a:pt x="1062" y="505"/>
                  </a:lnTo>
                  <a:lnTo>
                    <a:pt x="1062" y="492"/>
                  </a:lnTo>
                  <a:lnTo>
                    <a:pt x="1063" y="504"/>
                  </a:lnTo>
                  <a:lnTo>
                    <a:pt x="1063" y="501"/>
                  </a:lnTo>
                  <a:lnTo>
                    <a:pt x="1064" y="508"/>
                  </a:lnTo>
                  <a:lnTo>
                    <a:pt x="1064" y="524"/>
                  </a:lnTo>
                  <a:lnTo>
                    <a:pt x="1065" y="491"/>
                  </a:lnTo>
                  <a:lnTo>
                    <a:pt x="1065" y="491"/>
                  </a:lnTo>
                  <a:lnTo>
                    <a:pt x="1066" y="539"/>
                  </a:lnTo>
                  <a:lnTo>
                    <a:pt x="1066" y="508"/>
                  </a:lnTo>
                  <a:lnTo>
                    <a:pt x="1067" y="477"/>
                  </a:lnTo>
                  <a:lnTo>
                    <a:pt x="1067" y="510"/>
                  </a:lnTo>
                  <a:lnTo>
                    <a:pt x="1067" y="494"/>
                  </a:lnTo>
                  <a:lnTo>
                    <a:pt x="1068" y="492"/>
                  </a:lnTo>
                  <a:lnTo>
                    <a:pt x="1069" y="553"/>
                  </a:lnTo>
                  <a:lnTo>
                    <a:pt x="1069" y="520"/>
                  </a:lnTo>
                  <a:lnTo>
                    <a:pt x="1069" y="454"/>
                  </a:lnTo>
                  <a:lnTo>
                    <a:pt x="1070" y="500"/>
                  </a:lnTo>
                  <a:lnTo>
                    <a:pt x="1071" y="544"/>
                  </a:lnTo>
                  <a:lnTo>
                    <a:pt x="1071" y="500"/>
                  </a:lnTo>
                  <a:lnTo>
                    <a:pt x="1071" y="474"/>
                  </a:lnTo>
                  <a:lnTo>
                    <a:pt x="1072" y="508"/>
                  </a:lnTo>
                  <a:lnTo>
                    <a:pt x="1073" y="524"/>
                  </a:lnTo>
                  <a:lnTo>
                    <a:pt x="1073" y="510"/>
                  </a:lnTo>
                  <a:lnTo>
                    <a:pt x="1073" y="512"/>
                  </a:lnTo>
                  <a:lnTo>
                    <a:pt x="1074" y="509"/>
                  </a:lnTo>
                  <a:lnTo>
                    <a:pt x="1075" y="485"/>
                  </a:lnTo>
                  <a:lnTo>
                    <a:pt x="1075" y="499"/>
                  </a:lnTo>
                  <a:lnTo>
                    <a:pt x="1075" y="514"/>
                  </a:lnTo>
                  <a:lnTo>
                    <a:pt x="1076" y="480"/>
                  </a:lnTo>
                  <a:lnTo>
                    <a:pt x="1077" y="506"/>
                  </a:lnTo>
                  <a:lnTo>
                    <a:pt x="1077" y="572"/>
                  </a:lnTo>
                  <a:lnTo>
                    <a:pt x="1077" y="510"/>
                  </a:lnTo>
                  <a:lnTo>
                    <a:pt x="1078" y="427"/>
                  </a:lnTo>
                  <a:lnTo>
                    <a:pt x="1079" y="498"/>
                  </a:lnTo>
                  <a:lnTo>
                    <a:pt x="1079" y="568"/>
                  </a:lnTo>
                  <a:lnTo>
                    <a:pt x="1079" y="506"/>
                  </a:lnTo>
                  <a:lnTo>
                    <a:pt x="1080" y="467"/>
                  </a:lnTo>
                  <a:lnTo>
                    <a:pt x="1081" y="510"/>
                  </a:lnTo>
                  <a:lnTo>
                    <a:pt x="1081" y="516"/>
                  </a:lnTo>
                  <a:lnTo>
                    <a:pt x="1081" y="503"/>
                  </a:lnTo>
                  <a:lnTo>
                    <a:pt x="1082" y="522"/>
                  </a:lnTo>
                  <a:lnTo>
                    <a:pt x="1083" y="504"/>
                  </a:lnTo>
                  <a:lnTo>
                    <a:pt x="1083" y="471"/>
                  </a:lnTo>
                  <a:lnTo>
                    <a:pt x="1083" y="508"/>
                  </a:lnTo>
                  <a:lnTo>
                    <a:pt x="1084" y="546"/>
                  </a:lnTo>
                  <a:lnTo>
                    <a:pt x="1085" y="502"/>
                  </a:lnTo>
                  <a:lnTo>
                    <a:pt x="1085" y="467"/>
                  </a:lnTo>
                  <a:lnTo>
                    <a:pt x="1085" y="505"/>
                  </a:lnTo>
                  <a:lnTo>
                    <a:pt x="1086" y="538"/>
                  </a:lnTo>
                  <a:lnTo>
                    <a:pt x="1087" y="524"/>
                  </a:lnTo>
                  <a:lnTo>
                    <a:pt x="1087" y="481"/>
                  </a:lnTo>
                  <a:lnTo>
                    <a:pt x="1087" y="471"/>
                  </a:lnTo>
                  <a:lnTo>
                    <a:pt x="1088" y="522"/>
                  </a:lnTo>
                  <a:lnTo>
                    <a:pt x="1089" y="531"/>
                  </a:lnTo>
                  <a:lnTo>
                    <a:pt x="1089" y="494"/>
                  </a:lnTo>
                  <a:lnTo>
                    <a:pt x="1089" y="498"/>
                  </a:lnTo>
                  <a:lnTo>
                    <a:pt x="1090" y="506"/>
                  </a:lnTo>
                  <a:lnTo>
                    <a:pt x="1091" y="507"/>
                  </a:lnTo>
                  <a:lnTo>
                    <a:pt x="1091" y="524"/>
                  </a:lnTo>
                  <a:lnTo>
                    <a:pt x="1091" y="494"/>
                  </a:lnTo>
                  <a:lnTo>
                    <a:pt x="1092" y="476"/>
                  </a:lnTo>
                  <a:lnTo>
                    <a:pt x="1092" y="530"/>
                  </a:lnTo>
                  <a:lnTo>
                    <a:pt x="1093" y="530"/>
                  </a:lnTo>
                  <a:lnTo>
                    <a:pt x="1093" y="470"/>
                  </a:lnTo>
                  <a:lnTo>
                    <a:pt x="1094" y="492"/>
                  </a:lnTo>
                  <a:lnTo>
                    <a:pt x="1094" y="542"/>
                  </a:lnTo>
                  <a:lnTo>
                    <a:pt x="1095" y="510"/>
                  </a:lnTo>
                  <a:lnTo>
                    <a:pt x="1095" y="483"/>
                  </a:lnTo>
                  <a:lnTo>
                    <a:pt x="1096" y="506"/>
                  </a:lnTo>
                  <a:lnTo>
                    <a:pt x="1096" y="501"/>
                  </a:lnTo>
                  <a:lnTo>
                    <a:pt x="1097" y="502"/>
                  </a:lnTo>
                  <a:lnTo>
                    <a:pt x="1098" y="527"/>
                  </a:lnTo>
                  <a:lnTo>
                    <a:pt x="1098" y="509"/>
                  </a:lnTo>
                  <a:lnTo>
                    <a:pt x="1098" y="489"/>
                  </a:lnTo>
                  <a:lnTo>
                    <a:pt x="1099" y="508"/>
                  </a:lnTo>
                  <a:lnTo>
                    <a:pt x="1100" y="504"/>
                  </a:lnTo>
                  <a:lnTo>
                    <a:pt x="1100" y="500"/>
                  </a:lnTo>
                  <a:lnTo>
                    <a:pt x="1100" y="517"/>
                  </a:lnTo>
                  <a:lnTo>
                    <a:pt x="1101" y="500"/>
                  </a:lnTo>
                  <a:lnTo>
                    <a:pt x="1102" y="492"/>
                  </a:lnTo>
                  <a:lnTo>
                    <a:pt x="1102" y="519"/>
                  </a:lnTo>
                  <a:lnTo>
                    <a:pt x="1102" y="509"/>
                  </a:lnTo>
                  <a:lnTo>
                    <a:pt x="1103" y="499"/>
                  </a:lnTo>
                  <a:lnTo>
                    <a:pt x="1104" y="524"/>
                  </a:lnTo>
                  <a:lnTo>
                    <a:pt x="1104" y="501"/>
                  </a:lnTo>
                  <a:lnTo>
                    <a:pt x="1104" y="466"/>
                  </a:lnTo>
                  <a:lnTo>
                    <a:pt x="1105" y="508"/>
                  </a:lnTo>
                  <a:lnTo>
                    <a:pt x="1106" y="545"/>
                  </a:lnTo>
                  <a:lnTo>
                    <a:pt x="1106" y="514"/>
                  </a:lnTo>
                  <a:lnTo>
                    <a:pt x="1106" y="482"/>
                  </a:lnTo>
                  <a:lnTo>
                    <a:pt x="1107" y="486"/>
                  </a:lnTo>
                  <a:lnTo>
                    <a:pt x="1108" y="504"/>
                  </a:lnTo>
                  <a:lnTo>
                    <a:pt x="1108" y="533"/>
                  </a:lnTo>
                  <a:lnTo>
                    <a:pt x="1108" y="528"/>
                  </a:lnTo>
                  <a:lnTo>
                    <a:pt x="1109" y="474"/>
                  </a:lnTo>
                  <a:lnTo>
                    <a:pt x="1110" y="464"/>
                  </a:lnTo>
                  <a:lnTo>
                    <a:pt x="1110" y="528"/>
                  </a:lnTo>
                  <a:lnTo>
                    <a:pt x="1110" y="555"/>
                  </a:lnTo>
                  <a:lnTo>
                    <a:pt x="1111" y="501"/>
                  </a:lnTo>
                  <a:lnTo>
                    <a:pt x="1112" y="466"/>
                  </a:lnTo>
                  <a:lnTo>
                    <a:pt x="1112" y="496"/>
                  </a:lnTo>
                  <a:lnTo>
                    <a:pt x="1112" y="521"/>
                  </a:lnTo>
                  <a:lnTo>
                    <a:pt x="1113" y="515"/>
                  </a:lnTo>
                  <a:lnTo>
                    <a:pt x="1114" y="502"/>
                  </a:lnTo>
                  <a:lnTo>
                    <a:pt x="1114" y="497"/>
                  </a:lnTo>
                  <a:lnTo>
                    <a:pt x="1114" y="512"/>
                  </a:lnTo>
                  <a:lnTo>
                    <a:pt x="1115" y="520"/>
                  </a:lnTo>
                  <a:lnTo>
                    <a:pt x="1116" y="494"/>
                  </a:lnTo>
                  <a:lnTo>
                    <a:pt x="1116" y="489"/>
                  </a:lnTo>
                  <a:lnTo>
                    <a:pt x="1116" y="516"/>
                  </a:lnTo>
                  <a:lnTo>
                    <a:pt x="1117" y="513"/>
                  </a:lnTo>
                  <a:lnTo>
                    <a:pt x="1117" y="505"/>
                  </a:lnTo>
                  <a:lnTo>
                    <a:pt x="1118" y="508"/>
                  </a:lnTo>
                  <a:lnTo>
                    <a:pt x="1118" y="485"/>
                  </a:lnTo>
                  <a:lnTo>
                    <a:pt x="1119" y="499"/>
                  </a:lnTo>
                  <a:lnTo>
                    <a:pt x="1119" y="547"/>
                  </a:lnTo>
                  <a:lnTo>
                    <a:pt x="1120" y="512"/>
                  </a:lnTo>
                  <a:lnTo>
                    <a:pt x="1120" y="461"/>
                  </a:lnTo>
                  <a:lnTo>
                    <a:pt x="1121" y="497"/>
                  </a:lnTo>
                  <a:lnTo>
                    <a:pt x="1121" y="534"/>
                  </a:lnTo>
                  <a:lnTo>
                    <a:pt x="1122" y="520"/>
                  </a:lnTo>
                  <a:lnTo>
                    <a:pt x="1122" y="492"/>
                  </a:lnTo>
                  <a:lnTo>
                    <a:pt x="1123" y="484"/>
                  </a:lnTo>
                  <a:lnTo>
                    <a:pt x="1123" y="520"/>
                  </a:lnTo>
                  <a:lnTo>
                    <a:pt x="1124" y="530"/>
                  </a:lnTo>
                  <a:lnTo>
                    <a:pt x="1124" y="484"/>
                  </a:lnTo>
                  <a:lnTo>
                    <a:pt x="1125" y="484"/>
                  </a:lnTo>
                  <a:lnTo>
                    <a:pt x="1125" y="516"/>
                  </a:lnTo>
                  <a:lnTo>
                    <a:pt x="1126" y="516"/>
                  </a:lnTo>
                  <a:lnTo>
                    <a:pt x="1126" y="518"/>
                  </a:lnTo>
                  <a:lnTo>
                    <a:pt x="1127" y="504"/>
                  </a:lnTo>
                  <a:lnTo>
                    <a:pt x="1127" y="470"/>
                  </a:lnTo>
                  <a:lnTo>
                    <a:pt x="1128" y="514"/>
                  </a:lnTo>
                  <a:lnTo>
                    <a:pt x="1128" y="560"/>
                  </a:lnTo>
                  <a:lnTo>
                    <a:pt x="1129" y="474"/>
                  </a:lnTo>
                  <a:lnTo>
                    <a:pt x="1129" y="437"/>
                  </a:lnTo>
                  <a:lnTo>
                    <a:pt x="1130" y="556"/>
                  </a:lnTo>
                  <a:lnTo>
                    <a:pt x="1130" y="571"/>
                  </a:lnTo>
                  <a:lnTo>
                    <a:pt x="1131" y="450"/>
                  </a:lnTo>
                  <a:lnTo>
                    <a:pt x="1131" y="458"/>
                  </a:lnTo>
                  <a:lnTo>
                    <a:pt x="1132" y="550"/>
                  </a:lnTo>
                  <a:lnTo>
                    <a:pt x="1132" y="533"/>
                  </a:lnTo>
                  <a:lnTo>
                    <a:pt x="1133" y="484"/>
                  </a:lnTo>
                  <a:lnTo>
                    <a:pt x="1133" y="490"/>
                  </a:lnTo>
                  <a:lnTo>
                    <a:pt x="1134" y="506"/>
                  </a:lnTo>
                  <a:lnTo>
                    <a:pt x="1134" y="516"/>
                  </a:lnTo>
                  <a:lnTo>
                    <a:pt x="1135" y="512"/>
                  </a:lnTo>
                  <a:lnTo>
                    <a:pt x="1135" y="504"/>
                  </a:lnTo>
                  <a:lnTo>
                    <a:pt x="1136" y="502"/>
                  </a:lnTo>
                  <a:lnTo>
                    <a:pt x="1136" y="497"/>
                  </a:lnTo>
                  <a:lnTo>
                    <a:pt x="1137" y="506"/>
                  </a:lnTo>
                  <a:lnTo>
                    <a:pt x="1137" y="516"/>
                  </a:lnTo>
                  <a:lnTo>
                    <a:pt x="1138" y="502"/>
                  </a:lnTo>
                  <a:lnTo>
                    <a:pt x="1138" y="492"/>
                  </a:lnTo>
                  <a:lnTo>
                    <a:pt x="1139" y="504"/>
                  </a:lnTo>
                  <a:lnTo>
                    <a:pt x="1139" y="524"/>
                  </a:lnTo>
                  <a:lnTo>
                    <a:pt x="1140" y="523"/>
                  </a:lnTo>
                  <a:lnTo>
                    <a:pt x="1140" y="484"/>
                  </a:lnTo>
                  <a:lnTo>
                    <a:pt x="1141" y="478"/>
                  </a:lnTo>
                  <a:lnTo>
                    <a:pt x="1141" y="527"/>
                  </a:lnTo>
                  <a:lnTo>
                    <a:pt x="1142" y="526"/>
                  </a:lnTo>
                  <a:lnTo>
                    <a:pt x="1142" y="477"/>
                  </a:lnTo>
                  <a:lnTo>
                    <a:pt x="1143" y="498"/>
                  </a:lnTo>
                  <a:lnTo>
                    <a:pt x="1143" y="541"/>
                  </a:lnTo>
                  <a:lnTo>
                    <a:pt x="1144" y="502"/>
                  </a:lnTo>
                  <a:lnTo>
                    <a:pt x="1144" y="474"/>
                  </a:lnTo>
                  <a:lnTo>
                    <a:pt x="1145" y="512"/>
                  </a:lnTo>
                  <a:lnTo>
                    <a:pt x="1145" y="523"/>
                  </a:lnTo>
                  <a:lnTo>
                    <a:pt x="1146" y="501"/>
                  </a:lnTo>
                  <a:lnTo>
                    <a:pt x="1146" y="498"/>
                  </a:lnTo>
                  <a:lnTo>
                    <a:pt x="1147" y="500"/>
                  </a:lnTo>
                  <a:lnTo>
                    <a:pt x="1147" y="510"/>
                  </a:lnTo>
                  <a:lnTo>
                    <a:pt x="1148" y="522"/>
                  </a:lnTo>
                  <a:lnTo>
                    <a:pt x="1148" y="498"/>
                  </a:lnTo>
                  <a:lnTo>
                    <a:pt x="1149" y="491"/>
                  </a:lnTo>
                  <a:lnTo>
                    <a:pt x="1149" y="519"/>
                  </a:lnTo>
                  <a:lnTo>
                    <a:pt x="1150" y="500"/>
                  </a:lnTo>
                  <a:lnTo>
                    <a:pt x="1150" y="483"/>
                  </a:lnTo>
                  <a:lnTo>
                    <a:pt x="1151" y="528"/>
                  </a:lnTo>
                  <a:lnTo>
                    <a:pt x="1151" y="525"/>
                  </a:lnTo>
                  <a:lnTo>
                    <a:pt x="1152" y="486"/>
                  </a:lnTo>
                  <a:lnTo>
                    <a:pt x="1152" y="503"/>
                  </a:lnTo>
                  <a:lnTo>
                    <a:pt x="1153" y="510"/>
                  </a:lnTo>
                  <a:lnTo>
                    <a:pt x="1153" y="496"/>
                  </a:lnTo>
                  <a:lnTo>
                    <a:pt x="1154" y="507"/>
                  </a:lnTo>
                  <a:lnTo>
                    <a:pt x="1154" y="506"/>
                  </a:lnTo>
                  <a:lnTo>
                    <a:pt x="1154" y="505"/>
                  </a:lnTo>
                  <a:lnTo>
                    <a:pt x="1155" y="517"/>
                  </a:lnTo>
                  <a:lnTo>
                    <a:pt x="1156" y="504"/>
                  </a:lnTo>
                  <a:lnTo>
                    <a:pt x="1156" y="489"/>
                  </a:lnTo>
                  <a:lnTo>
                    <a:pt x="1156" y="506"/>
                  </a:lnTo>
                  <a:lnTo>
                    <a:pt x="1157" y="520"/>
                  </a:lnTo>
                  <a:lnTo>
                    <a:pt x="1158" y="501"/>
                  </a:lnTo>
                  <a:lnTo>
                    <a:pt x="1158" y="494"/>
                  </a:lnTo>
                  <a:lnTo>
                    <a:pt x="1158" y="516"/>
                  </a:lnTo>
                  <a:lnTo>
                    <a:pt x="1159" y="512"/>
                  </a:lnTo>
                  <a:lnTo>
                    <a:pt x="1160" y="488"/>
                  </a:lnTo>
                  <a:lnTo>
                    <a:pt x="1160" y="504"/>
                  </a:lnTo>
                  <a:lnTo>
                    <a:pt x="1160" y="531"/>
                  </a:lnTo>
                  <a:lnTo>
                    <a:pt x="1161" y="504"/>
                  </a:lnTo>
                  <a:lnTo>
                    <a:pt x="1162" y="472"/>
                  </a:lnTo>
                  <a:lnTo>
                    <a:pt x="1162" y="500"/>
                  </a:lnTo>
                  <a:lnTo>
                    <a:pt x="1162" y="534"/>
                  </a:lnTo>
                  <a:lnTo>
                    <a:pt x="1163" y="513"/>
                  </a:lnTo>
                  <a:lnTo>
                    <a:pt x="1164" y="483"/>
                  </a:lnTo>
                  <a:lnTo>
                    <a:pt x="1164" y="508"/>
                  </a:lnTo>
                  <a:lnTo>
                    <a:pt x="1164" y="530"/>
                  </a:lnTo>
                  <a:lnTo>
                    <a:pt x="1165" y="490"/>
                  </a:lnTo>
                  <a:lnTo>
                    <a:pt x="1166" y="479"/>
                  </a:lnTo>
                  <a:lnTo>
                    <a:pt x="1166" y="538"/>
                  </a:lnTo>
                  <a:lnTo>
                    <a:pt x="1166" y="520"/>
                  </a:lnTo>
                  <a:lnTo>
                    <a:pt x="1167" y="447"/>
                  </a:lnTo>
                  <a:lnTo>
                    <a:pt x="1168" y="504"/>
                  </a:lnTo>
                  <a:lnTo>
                    <a:pt x="1168" y="567"/>
                  </a:lnTo>
                  <a:lnTo>
                    <a:pt x="1168" y="513"/>
                  </a:lnTo>
                  <a:lnTo>
                    <a:pt x="1169" y="480"/>
                  </a:lnTo>
                  <a:lnTo>
                    <a:pt x="1170" y="482"/>
                  </a:lnTo>
                  <a:lnTo>
                    <a:pt x="1170" y="482"/>
                  </a:lnTo>
                  <a:lnTo>
                    <a:pt x="1170" y="530"/>
                  </a:lnTo>
                  <a:lnTo>
                    <a:pt x="1171" y="541"/>
                  </a:lnTo>
                  <a:lnTo>
                    <a:pt x="1172" y="488"/>
                  </a:lnTo>
                  <a:lnTo>
                    <a:pt x="1172" y="494"/>
                  </a:lnTo>
                  <a:lnTo>
                    <a:pt x="1172" y="519"/>
                  </a:lnTo>
                  <a:lnTo>
                    <a:pt x="1173" y="502"/>
                  </a:lnTo>
                  <a:lnTo>
                    <a:pt x="1174" y="506"/>
                  </a:lnTo>
                  <a:lnTo>
                    <a:pt x="1174" y="495"/>
                  </a:lnTo>
                  <a:lnTo>
                    <a:pt x="1174" y="475"/>
                  </a:lnTo>
                  <a:lnTo>
                    <a:pt x="1175" y="524"/>
                  </a:lnTo>
                  <a:lnTo>
                    <a:pt x="1176" y="535"/>
                  </a:lnTo>
                  <a:lnTo>
                    <a:pt x="1176" y="492"/>
                  </a:lnTo>
                  <a:lnTo>
                    <a:pt x="1176" y="524"/>
                  </a:lnTo>
                  <a:lnTo>
                    <a:pt x="1177" y="517"/>
                  </a:lnTo>
                  <a:lnTo>
                    <a:pt x="1178" y="433"/>
                  </a:lnTo>
                  <a:lnTo>
                    <a:pt x="1178" y="505"/>
                  </a:lnTo>
                  <a:lnTo>
                    <a:pt x="1178" y="595"/>
                  </a:lnTo>
                  <a:lnTo>
                    <a:pt x="1179" y="481"/>
                  </a:lnTo>
                  <a:lnTo>
                    <a:pt x="1179" y="439"/>
                  </a:lnTo>
                  <a:lnTo>
                    <a:pt x="1180" y="542"/>
                  </a:lnTo>
                  <a:lnTo>
                    <a:pt x="1180" y="530"/>
                  </a:lnTo>
                  <a:lnTo>
                    <a:pt x="1181" y="479"/>
                  </a:lnTo>
                  <a:lnTo>
                    <a:pt x="1181" y="508"/>
                  </a:lnTo>
                  <a:lnTo>
                    <a:pt x="1182" y="515"/>
                  </a:lnTo>
                  <a:lnTo>
                    <a:pt x="1182" y="498"/>
                  </a:lnTo>
                  <a:lnTo>
                    <a:pt x="1183" y="501"/>
                  </a:lnTo>
                  <a:lnTo>
                    <a:pt x="1183" y="501"/>
                  </a:lnTo>
                  <a:lnTo>
                    <a:pt x="1184" y="516"/>
                  </a:lnTo>
                  <a:lnTo>
                    <a:pt x="1184" y="519"/>
                  </a:lnTo>
                  <a:lnTo>
                    <a:pt x="1185" y="484"/>
                  </a:lnTo>
                  <a:lnTo>
                    <a:pt x="1185" y="495"/>
                  </a:lnTo>
                  <a:lnTo>
                    <a:pt x="1186" y="532"/>
                  </a:lnTo>
                  <a:lnTo>
                    <a:pt x="1186" y="514"/>
                  </a:lnTo>
                  <a:lnTo>
                    <a:pt x="1187" y="474"/>
                  </a:lnTo>
                  <a:lnTo>
                    <a:pt x="1187" y="488"/>
                  </a:lnTo>
                  <a:lnTo>
                    <a:pt x="1188" y="536"/>
                  </a:lnTo>
                  <a:lnTo>
                    <a:pt x="1188" y="526"/>
                  </a:lnTo>
                  <a:lnTo>
                    <a:pt x="1189" y="484"/>
                  </a:lnTo>
                  <a:lnTo>
                    <a:pt x="1189" y="499"/>
                  </a:lnTo>
                  <a:lnTo>
                    <a:pt x="1190" y="518"/>
                  </a:lnTo>
                  <a:lnTo>
                    <a:pt x="1190" y="504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92" y="522"/>
                  </a:lnTo>
                  <a:lnTo>
                    <a:pt x="1192" y="525"/>
                  </a:lnTo>
                  <a:lnTo>
                    <a:pt x="1193" y="491"/>
                  </a:lnTo>
                  <a:lnTo>
                    <a:pt x="1193" y="487"/>
                  </a:lnTo>
                  <a:lnTo>
                    <a:pt x="1194" y="508"/>
                  </a:lnTo>
                  <a:lnTo>
                    <a:pt x="1194" y="521"/>
                  </a:lnTo>
                  <a:lnTo>
                    <a:pt x="1195" y="513"/>
                  </a:lnTo>
                  <a:lnTo>
                    <a:pt x="1195" y="485"/>
                  </a:lnTo>
                  <a:lnTo>
                    <a:pt x="1196" y="500"/>
                  </a:lnTo>
                  <a:lnTo>
                    <a:pt x="1196" y="528"/>
                  </a:lnTo>
                  <a:lnTo>
                    <a:pt x="1197" y="498"/>
                  </a:lnTo>
                  <a:lnTo>
                    <a:pt x="1197" y="491"/>
                  </a:lnTo>
                  <a:lnTo>
                    <a:pt x="1198" y="529"/>
                  </a:lnTo>
                  <a:lnTo>
                    <a:pt x="1198" y="512"/>
                  </a:lnTo>
                  <a:lnTo>
                    <a:pt x="1199" y="476"/>
                  </a:lnTo>
                  <a:lnTo>
                    <a:pt x="1199" y="502"/>
                  </a:lnTo>
                  <a:lnTo>
                    <a:pt x="1200" y="522"/>
                  </a:lnTo>
                  <a:lnTo>
                    <a:pt x="1200" y="506"/>
                  </a:lnTo>
                  <a:lnTo>
                    <a:pt x="1201" y="502"/>
                  </a:lnTo>
                  <a:lnTo>
                    <a:pt x="1201" y="513"/>
                  </a:lnTo>
                  <a:lnTo>
                    <a:pt x="1202" y="513"/>
                  </a:lnTo>
                  <a:lnTo>
                    <a:pt x="1202" y="490"/>
                  </a:lnTo>
                  <a:lnTo>
                    <a:pt x="1203" y="483"/>
                  </a:lnTo>
                  <a:lnTo>
                    <a:pt x="1203" y="522"/>
                  </a:lnTo>
                  <a:lnTo>
                    <a:pt x="1204" y="532"/>
                  </a:lnTo>
                  <a:lnTo>
                    <a:pt x="1204" y="492"/>
                  </a:lnTo>
                  <a:lnTo>
                    <a:pt x="1205" y="480"/>
                  </a:lnTo>
                  <a:lnTo>
                    <a:pt x="1205" y="507"/>
                  </a:lnTo>
                  <a:lnTo>
                    <a:pt x="1206" y="534"/>
                  </a:lnTo>
                  <a:lnTo>
                    <a:pt x="1206" y="518"/>
                  </a:lnTo>
                  <a:lnTo>
                    <a:pt x="1207" y="470"/>
                  </a:lnTo>
                  <a:lnTo>
                    <a:pt x="1207" y="494"/>
                  </a:lnTo>
                  <a:lnTo>
                    <a:pt x="1208" y="538"/>
                  </a:lnTo>
                  <a:lnTo>
                    <a:pt x="1208" y="500"/>
                  </a:lnTo>
                  <a:lnTo>
                    <a:pt x="1209" y="486"/>
                  </a:lnTo>
                  <a:lnTo>
                    <a:pt x="1209" y="515"/>
                  </a:lnTo>
                  <a:lnTo>
                    <a:pt x="1210" y="513"/>
                  </a:lnTo>
                  <a:lnTo>
                    <a:pt x="1210" y="520"/>
                  </a:lnTo>
                  <a:lnTo>
                    <a:pt x="1211" y="499"/>
                  </a:lnTo>
                  <a:lnTo>
                    <a:pt x="1211" y="460"/>
                  </a:lnTo>
                  <a:lnTo>
                    <a:pt x="1212" y="509"/>
                  </a:lnTo>
                  <a:lnTo>
                    <a:pt x="1212" y="556"/>
                  </a:lnTo>
                  <a:lnTo>
                    <a:pt x="1213" y="504"/>
                  </a:lnTo>
                  <a:lnTo>
                    <a:pt x="1213" y="464"/>
                  </a:lnTo>
                  <a:lnTo>
                    <a:pt x="1214" y="510"/>
                  </a:lnTo>
                  <a:lnTo>
                    <a:pt x="1214" y="540"/>
                  </a:lnTo>
                  <a:lnTo>
                    <a:pt x="1215" y="500"/>
                  </a:lnTo>
                  <a:lnTo>
                    <a:pt x="1215" y="479"/>
                  </a:lnTo>
                  <a:lnTo>
                    <a:pt x="1216" y="509"/>
                  </a:lnTo>
                  <a:lnTo>
                    <a:pt x="1216" y="516"/>
                  </a:lnTo>
                  <a:lnTo>
                    <a:pt x="1216" y="498"/>
                  </a:lnTo>
                  <a:lnTo>
                    <a:pt x="1217" y="515"/>
                  </a:lnTo>
                  <a:lnTo>
                    <a:pt x="1218" y="518"/>
                  </a:lnTo>
                  <a:lnTo>
                    <a:pt x="1218" y="484"/>
                  </a:lnTo>
                  <a:lnTo>
                    <a:pt x="1218" y="498"/>
                  </a:lnTo>
                  <a:lnTo>
                    <a:pt x="1219" y="527"/>
                  </a:lnTo>
                  <a:lnTo>
                    <a:pt x="1220" y="504"/>
                  </a:lnTo>
                  <a:lnTo>
                    <a:pt x="1220" y="491"/>
                  </a:lnTo>
                  <a:lnTo>
                    <a:pt x="1220" y="509"/>
                  </a:lnTo>
                  <a:lnTo>
                    <a:pt x="1221" y="509"/>
                  </a:lnTo>
                  <a:lnTo>
                    <a:pt x="1222" y="507"/>
                  </a:lnTo>
                  <a:lnTo>
                    <a:pt x="1222" y="509"/>
                  </a:lnTo>
                  <a:lnTo>
                    <a:pt x="1222" y="506"/>
                  </a:lnTo>
                  <a:lnTo>
                    <a:pt x="1223" y="505"/>
                  </a:lnTo>
                  <a:lnTo>
                    <a:pt x="1224" y="490"/>
                  </a:lnTo>
                  <a:lnTo>
                    <a:pt x="1224" y="493"/>
                  </a:lnTo>
                  <a:lnTo>
                    <a:pt x="1224" y="527"/>
                  </a:lnTo>
                  <a:lnTo>
                    <a:pt x="1225" y="525"/>
                  </a:lnTo>
                  <a:lnTo>
                    <a:pt x="1226" y="490"/>
                  </a:lnTo>
                  <a:lnTo>
                    <a:pt x="1226" y="489"/>
                  </a:lnTo>
                  <a:lnTo>
                    <a:pt x="1226" y="516"/>
                  </a:lnTo>
                  <a:lnTo>
                    <a:pt x="1227" y="520"/>
                  </a:lnTo>
                  <a:lnTo>
                    <a:pt x="1228" y="496"/>
                  </a:lnTo>
                  <a:lnTo>
                    <a:pt x="1228" y="488"/>
                  </a:lnTo>
                  <a:lnTo>
                    <a:pt x="1228" y="511"/>
                  </a:lnTo>
                  <a:lnTo>
                    <a:pt x="1229" y="517"/>
                  </a:lnTo>
                  <a:lnTo>
                    <a:pt x="1230" y="507"/>
                  </a:lnTo>
                  <a:lnTo>
                    <a:pt x="1230" y="508"/>
                  </a:lnTo>
                  <a:lnTo>
                    <a:pt x="1230" y="492"/>
                  </a:lnTo>
                  <a:lnTo>
                    <a:pt x="1231" y="490"/>
                  </a:lnTo>
                  <a:lnTo>
                    <a:pt x="1232" y="533"/>
                  </a:lnTo>
                  <a:lnTo>
                    <a:pt x="1232" y="522"/>
                  </a:lnTo>
                  <a:lnTo>
                    <a:pt x="1232" y="467"/>
                  </a:lnTo>
                  <a:lnTo>
                    <a:pt x="1233" y="493"/>
                  </a:lnTo>
                  <a:lnTo>
                    <a:pt x="1234" y="543"/>
                  </a:lnTo>
                  <a:lnTo>
                    <a:pt x="1234" y="514"/>
                  </a:lnTo>
                  <a:lnTo>
                    <a:pt x="1234" y="483"/>
                  </a:lnTo>
                  <a:lnTo>
                    <a:pt x="1235" y="506"/>
                  </a:lnTo>
                  <a:lnTo>
                    <a:pt x="1236" y="506"/>
                  </a:lnTo>
                  <a:lnTo>
                    <a:pt x="1236" y="492"/>
                  </a:lnTo>
                  <a:lnTo>
                    <a:pt x="1236" y="517"/>
                  </a:lnTo>
                  <a:lnTo>
                    <a:pt x="1237" y="516"/>
                  </a:lnTo>
                  <a:lnTo>
                    <a:pt x="1238" y="490"/>
                  </a:lnTo>
                  <a:lnTo>
                    <a:pt x="1238" y="511"/>
                  </a:lnTo>
                  <a:lnTo>
                    <a:pt x="1238" y="517"/>
                  </a:lnTo>
                  <a:lnTo>
                    <a:pt x="1239" y="486"/>
                  </a:lnTo>
                  <a:lnTo>
                    <a:pt x="1240" y="511"/>
                  </a:lnTo>
                  <a:lnTo>
                    <a:pt x="1240" y="527"/>
                  </a:lnTo>
                  <a:lnTo>
                    <a:pt x="1240" y="474"/>
                  </a:lnTo>
                  <a:lnTo>
                    <a:pt x="1241" y="486"/>
                  </a:lnTo>
                  <a:lnTo>
                    <a:pt x="1241" y="544"/>
                  </a:lnTo>
                  <a:lnTo>
                    <a:pt x="1242" y="518"/>
                  </a:lnTo>
                  <a:lnTo>
                    <a:pt x="1242" y="482"/>
                  </a:lnTo>
                  <a:lnTo>
                    <a:pt x="1243" y="500"/>
                  </a:lnTo>
                  <a:lnTo>
                    <a:pt x="1243" y="511"/>
                  </a:lnTo>
                  <a:lnTo>
                    <a:pt x="1244" y="512"/>
                  </a:lnTo>
                  <a:lnTo>
                    <a:pt x="1244" y="504"/>
                  </a:lnTo>
                  <a:lnTo>
                    <a:pt x="1245" y="491"/>
                  </a:lnTo>
                  <a:lnTo>
                    <a:pt x="1245" y="513"/>
                  </a:lnTo>
                  <a:lnTo>
                    <a:pt x="1246" y="518"/>
                  </a:lnTo>
                  <a:lnTo>
                    <a:pt x="1246" y="494"/>
                  </a:lnTo>
                  <a:lnTo>
                    <a:pt x="1247" y="507"/>
                  </a:lnTo>
                  <a:lnTo>
                    <a:pt x="1247" y="518"/>
                  </a:lnTo>
                  <a:lnTo>
                    <a:pt x="1248" y="492"/>
                  </a:lnTo>
                  <a:lnTo>
                    <a:pt x="1248" y="492"/>
                  </a:lnTo>
                  <a:lnTo>
                    <a:pt x="1249" y="515"/>
                  </a:lnTo>
                  <a:lnTo>
                    <a:pt x="1249" y="511"/>
                  </a:lnTo>
                  <a:lnTo>
                    <a:pt x="1250" y="504"/>
                  </a:lnTo>
                  <a:lnTo>
                    <a:pt x="1250" y="510"/>
                  </a:lnTo>
                  <a:lnTo>
                    <a:pt x="1251" y="509"/>
                  </a:lnTo>
                  <a:lnTo>
                    <a:pt x="1251" y="496"/>
                  </a:lnTo>
                  <a:lnTo>
                    <a:pt x="1252" y="498"/>
                  </a:lnTo>
                  <a:lnTo>
                    <a:pt x="1252" y="520"/>
                  </a:lnTo>
                  <a:lnTo>
                    <a:pt x="1253" y="498"/>
                  </a:lnTo>
                  <a:lnTo>
                    <a:pt x="1253" y="484"/>
                  </a:lnTo>
                  <a:lnTo>
                    <a:pt x="1254" y="537"/>
                  </a:lnTo>
                  <a:lnTo>
                    <a:pt x="1254" y="525"/>
                  </a:lnTo>
                  <a:lnTo>
                    <a:pt x="1255" y="459"/>
                  </a:lnTo>
                  <a:lnTo>
                    <a:pt x="1255" y="498"/>
                  </a:lnTo>
                  <a:lnTo>
                    <a:pt x="1256" y="546"/>
                  </a:lnTo>
                  <a:lnTo>
                    <a:pt x="1256" y="498"/>
                  </a:lnTo>
                  <a:lnTo>
                    <a:pt x="1257" y="488"/>
                  </a:lnTo>
                  <a:lnTo>
                    <a:pt x="1257" y="513"/>
                  </a:lnTo>
                  <a:lnTo>
                    <a:pt x="1258" y="498"/>
                  </a:lnTo>
                  <a:lnTo>
                    <a:pt x="1258" y="511"/>
                  </a:lnTo>
                  <a:lnTo>
                    <a:pt x="1259" y="518"/>
                  </a:lnTo>
                  <a:lnTo>
                    <a:pt x="1259" y="488"/>
                  </a:lnTo>
                  <a:lnTo>
                    <a:pt x="1260" y="516"/>
                  </a:lnTo>
                  <a:lnTo>
                    <a:pt x="1260" y="520"/>
                  </a:lnTo>
                  <a:lnTo>
                    <a:pt x="1261" y="459"/>
                  </a:lnTo>
                  <a:lnTo>
                    <a:pt x="1261" y="499"/>
                  </a:lnTo>
                  <a:lnTo>
                    <a:pt x="1262" y="566"/>
                  </a:lnTo>
                  <a:lnTo>
                    <a:pt x="1263" y="501"/>
                  </a:lnTo>
                  <a:lnTo>
                    <a:pt x="1263" y="465"/>
                  </a:lnTo>
                  <a:lnTo>
                    <a:pt x="1263" y="521"/>
                  </a:lnTo>
                  <a:lnTo>
                    <a:pt x="1264" y="509"/>
                  </a:lnTo>
                  <a:lnTo>
                    <a:pt x="1265" y="484"/>
                  </a:lnTo>
                  <a:lnTo>
                    <a:pt x="1265" y="531"/>
                  </a:lnTo>
                  <a:lnTo>
                    <a:pt x="1265" y="532"/>
                  </a:lnTo>
                  <a:lnTo>
                    <a:pt x="1266" y="458"/>
                  </a:lnTo>
                  <a:lnTo>
                    <a:pt x="1266" y="462"/>
                  </a:lnTo>
                  <a:lnTo>
                    <a:pt x="1267" y="572"/>
                  </a:lnTo>
                  <a:lnTo>
                    <a:pt x="1267" y="563"/>
                  </a:lnTo>
                  <a:lnTo>
                    <a:pt x="1268" y="435"/>
                  </a:lnTo>
                  <a:lnTo>
                    <a:pt x="1268" y="461"/>
                  </a:lnTo>
                  <a:lnTo>
                    <a:pt x="1269" y="551"/>
                  </a:lnTo>
                  <a:lnTo>
                    <a:pt x="1269" y="520"/>
                  </a:lnTo>
                  <a:lnTo>
                    <a:pt x="1270" y="500"/>
                  </a:lnTo>
                  <a:lnTo>
                    <a:pt x="1270" y="500"/>
                  </a:lnTo>
                  <a:lnTo>
                    <a:pt x="1271" y="470"/>
                  </a:lnTo>
                  <a:lnTo>
                    <a:pt x="1271" y="527"/>
                  </a:lnTo>
                  <a:lnTo>
                    <a:pt x="1272" y="572"/>
                  </a:lnTo>
                  <a:lnTo>
                    <a:pt x="1272" y="477"/>
                  </a:lnTo>
                  <a:lnTo>
                    <a:pt x="1273" y="444"/>
                  </a:lnTo>
                  <a:lnTo>
                    <a:pt x="1273" y="512"/>
                  </a:lnTo>
                  <a:lnTo>
                    <a:pt x="1274" y="520"/>
                  </a:lnTo>
                  <a:lnTo>
                    <a:pt x="1274" y="512"/>
                  </a:lnTo>
                  <a:lnTo>
                    <a:pt x="1275" y="516"/>
                  </a:lnTo>
                  <a:lnTo>
                    <a:pt x="1275" y="524"/>
                  </a:lnTo>
                  <a:lnTo>
                    <a:pt x="1276" y="527"/>
                  </a:lnTo>
                  <a:lnTo>
                    <a:pt x="1276" y="441"/>
                  </a:lnTo>
                  <a:lnTo>
                    <a:pt x="1277" y="444"/>
                  </a:lnTo>
                  <a:lnTo>
                    <a:pt x="1277" y="600"/>
                  </a:lnTo>
                  <a:lnTo>
                    <a:pt x="1278" y="568"/>
                  </a:lnTo>
                  <a:lnTo>
                    <a:pt x="1278" y="414"/>
                  </a:lnTo>
                  <a:lnTo>
                    <a:pt x="1279" y="458"/>
                  </a:lnTo>
                  <a:lnTo>
                    <a:pt x="1279" y="568"/>
                  </a:lnTo>
                  <a:lnTo>
                    <a:pt x="1280" y="548"/>
                  </a:lnTo>
                  <a:lnTo>
                    <a:pt x="1280" y="473"/>
                  </a:lnTo>
                  <a:lnTo>
                    <a:pt x="1281" y="462"/>
                  </a:lnTo>
                  <a:lnTo>
                    <a:pt x="1281" y="524"/>
                  </a:lnTo>
                  <a:lnTo>
                    <a:pt x="1282" y="541"/>
                  </a:lnTo>
                  <a:lnTo>
                    <a:pt x="1282" y="486"/>
                  </a:lnTo>
                  <a:lnTo>
                    <a:pt x="1283" y="479"/>
                  </a:lnTo>
                  <a:lnTo>
                    <a:pt x="1283" y="525"/>
                  </a:lnTo>
                  <a:lnTo>
                    <a:pt x="1284" y="529"/>
                  </a:lnTo>
                  <a:lnTo>
                    <a:pt x="1284" y="494"/>
                  </a:lnTo>
                  <a:lnTo>
                    <a:pt x="1285" y="482"/>
                  </a:lnTo>
                  <a:lnTo>
                    <a:pt x="1285" y="513"/>
                  </a:lnTo>
                  <a:lnTo>
                    <a:pt x="1286" y="525"/>
                  </a:lnTo>
                  <a:lnTo>
                    <a:pt x="1286" y="486"/>
                  </a:lnTo>
                  <a:lnTo>
                    <a:pt x="1287" y="490"/>
                  </a:lnTo>
                  <a:lnTo>
                    <a:pt x="1287" y="525"/>
                  </a:lnTo>
                  <a:lnTo>
                    <a:pt x="1288" y="513"/>
                  </a:lnTo>
                  <a:lnTo>
                    <a:pt x="1288" y="511"/>
                  </a:lnTo>
                  <a:lnTo>
                    <a:pt x="1289" y="502"/>
                  </a:lnTo>
                  <a:lnTo>
                    <a:pt x="1289" y="476"/>
                  </a:lnTo>
                  <a:lnTo>
                    <a:pt x="1290" y="518"/>
                  </a:lnTo>
                  <a:lnTo>
                    <a:pt x="1290" y="532"/>
                  </a:lnTo>
                  <a:lnTo>
                    <a:pt x="1291" y="477"/>
                  </a:lnTo>
                  <a:lnTo>
                    <a:pt x="1291" y="497"/>
                  </a:lnTo>
                  <a:lnTo>
                    <a:pt x="1292" y="540"/>
                  </a:lnTo>
                  <a:lnTo>
                    <a:pt x="1292" y="498"/>
                  </a:lnTo>
                  <a:lnTo>
                    <a:pt x="1293" y="477"/>
                  </a:lnTo>
                  <a:lnTo>
                    <a:pt x="1293" y="517"/>
                  </a:lnTo>
                  <a:lnTo>
                    <a:pt x="1294" y="525"/>
                  </a:lnTo>
                  <a:lnTo>
                    <a:pt x="1294" y="492"/>
                  </a:lnTo>
                  <a:lnTo>
                    <a:pt x="1295" y="494"/>
                  </a:lnTo>
                  <a:lnTo>
                    <a:pt x="1295" y="526"/>
                  </a:lnTo>
                  <a:lnTo>
                    <a:pt x="1296" y="500"/>
                  </a:lnTo>
                  <a:lnTo>
                    <a:pt x="1296" y="479"/>
                  </a:lnTo>
                  <a:lnTo>
                    <a:pt x="1297" y="535"/>
                  </a:lnTo>
                  <a:lnTo>
                    <a:pt x="1297" y="528"/>
                  </a:lnTo>
                  <a:lnTo>
                    <a:pt x="1298" y="466"/>
                  </a:lnTo>
                  <a:lnTo>
                    <a:pt x="1298" y="499"/>
                  </a:lnTo>
                  <a:lnTo>
                    <a:pt x="1299" y="522"/>
                  </a:lnTo>
                  <a:lnTo>
                    <a:pt x="1299" y="487"/>
                  </a:lnTo>
                  <a:lnTo>
                    <a:pt x="1300" y="522"/>
                  </a:lnTo>
                  <a:lnTo>
                    <a:pt x="1300" y="538"/>
                  </a:lnTo>
                  <a:lnTo>
                    <a:pt x="1301" y="477"/>
                  </a:lnTo>
                  <a:lnTo>
                    <a:pt x="1301" y="478"/>
                  </a:lnTo>
                  <a:lnTo>
                    <a:pt x="1302" y="521"/>
                  </a:lnTo>
                  <a:lnTo>
                    <a:pt x="1302" y="518"/>
                  </a:lnTo>
                  <a:lnTo>
                    <a:pt x="1303" y="508"/>
                  </a:lnTo>
                  <a:lnTo>
                    <a:pt x="1303" y="502"/>
                  </a:lnTo>
                  <a:lnTo>
                    <a:pt x="1303" y="486"/>
                  </a:lnTo>
                  <a:lnTo>
                    <a:pt x="1304" y="504"/>
                  </a:lnTo>
                  <a:lnTo>
                    <a:pt x="1305" y="536"/>
                  </a:lnTo>
                  <a:lnTo>
                    <a:pt x="1305" y="505"/>
                  </a:lnTo>
                  <a:lnTo>
                    <a:pt x="1305" y="474"/>
                  </a:lnTo>
                  <a:lnTo>
                    <a:pt x="1306" y="510"/>
                  </a:lnTo>
                  <a:lnTo>
                    <a:pt x="1307" y="530"/>
                  </a:lnTo>
                  <a:lnTo>
                    <a:pt x="1307" y="494"/>
                  </a:lnTo>
                  <a:lnTo>
                    <a:pt x="1307" y="487"/>
                  </a:lnTo>
                  <a:lnTo>
                    <a:pt x="1308" y="517"/>
                  </a:lnTo>
                  <a:lnTo>
                    <a:pt x="1309" y="516"/>
                  </a:lnTo>
                  <a:lnTo>
                    <a:pt x="1309" y="502"/>
                  </a:lnTo>
                  <a:lnTo>
                    <a:pt x="1309" y="505"/>
                  </a:lnTo>
                  <a:lnTo>
                    <a:pt x="1310" y="504"/>
                  </a:lnTo>
                  <a:lnTo>
                    <a:pt x="1311" y="495"/>
                  </a:lnTo>
                  <a:lnTo>
                    <a:pt x="1311" y="497"/>
                  </a:lnTo>
                  <a:lnTo>
                    <a:pt x="1311" y="516"/>
                  </a:lnTo>
                  <a:lnTo>
                    <a:pt x="1312" y="520"/>
                  </a:lnTo>
                  <a:lnTo>
                    <a:pt x="1313" y="498"/>
                  </a:lnTo>
                  <a:lnTo>
                    <a:pt x="1313" y="506"/>
                  </a:lnTo>
                  <a:lnTo>
                    <a:pt x="1313" y="511"/>
                  </a:lnTo>
                  <a:lnTo>
                    <a:pt x="1314" y="485"/>
                  </a:lnTo>
                  <a:lnTo>
                    <a:pt x="1315" y="506"/>
                  </a:lnTo>
                  <a:lnTo>
                    <a:pt x="1315" y="528"/>
                  </a:lnTo>
                  <a:lnTo>
                    <a:pt x="1315" y="494"/>
                  </a:lnTo>
                  <a:lnTo>
                    <a:pt x="1316" y="495"/>
                  </a:lnTo>
                  <a:lnTo>
                    <a:pt x="1317" y="521"/>
                  </a:lnTo>
                  <a:lnTo>
                    <a:pt x="1317" y="503"/>
                  </a:lnTo>
                  <a:lnTo>
                    <a:pt x="1317" y="492"/>
                  </a:lnTo>
                  <a:lnTo>
                    <a:pt x="1318" y="516"/>
                  </a:lnTo>
                  <a:lnTo>
                    <a:pt x="1319" y="520"/>
                  </a:lnTo>
                  <a:lnTo>
                    <a:pt x="1319" y="482"/>
                  </a:lnTo>
                  <a:lnTo>
                    <a:pt x="1319" y="484"/>
                  </a:lnTo>
                  <a:lnTo>
                    <a:pt x="1320" y="541"/>
                  </a:lnTo>
                  <a:lnTo>
                    <a:pt x="1321" y="530"/>
                  </a:lnTo>
                  <a:lnTo>
                    <a:pt x="1321" y="468"/>
                  </a:lnTo>
                  <a:lnTo>
                    <a:pt x="1321" y="486"/>
                  </a:lnTo>
                  <a:lnTo>
                    <a:pt x="1322" y="541"/>
                  </a:lnTo>
                  <a:lnTo>
                    <a:pt x="1323" y="516"/>
                  </a:lnTo>
                  <a:lnTo>
                    <a:pt x="1323" y="464"/>
                  </a:lnTo>
                  <a:lnTo>
                    <a:pt x="1323" y="495"/>
                  </a:lnTo>
                  <a:lnTo>
                    <a:pt x="1324" y="549"/>
                  </a:lnTo>
                  <a:lnTo>
                    <a:pt x="1325" y="517"/>
                  </a:lnTo>
                  <a:lnTo>
                    <a:pt x="1325" y="467"/>
                  </a:lnTo>
                  <a:lnTo>
                    <a:pt x="1325" y="502"/>
                  </a:lnTo>
                  <a:lnTo>
                    <a:pt x="1326" y="538"/>
                  </a:lnTo>
                  <a:lnTo>
                    <a:pt x="1327" y="495"/>
                  </a:lnTo>
                  <a:lnTo>
                    <a:pt x="1327" y="484"/>
                  </a:lnTo>
                  <a:lnTo>
                    <a:pt x="1327" y="520"/>
                  </a:lnTo>
                  <a:lnTo>
                    <a:pt x="1328" y="508"/>
                  </a:lnTo>
                  <a:lnTo>
                    <a:pt x="1328" y="491"/>
                  </a:lnTo>
                  <a:lnTo>
                    <a:pt x="1329" y="513"/>
                  </a:lnTo>
                  <a:lnTo>
                    <a:pt x="1329" y="523"/>
                  </a:lnTo>
                  <a:lnTo>
                    <a:pt x="1330" y="497"/>
                  </a:lnTo>
                  <a:lnTo>
                    <a:pt x="1330" y="486"/>
                  </a:lnTo>
                  <a:lnTo>
                    <a:pt x="1331" y="522"/>
                  </a:lnTo>
                  <a:lnTo>
                    <a:pt x="1331" y="517"/>
                  </a:lnTo>
                  <a:lnTo>
                    <a:pt x="1332" y="476"/>
                  </a:lnTo>
                  <a:lnTo>
                    <a:pt x="1332" y="503"/>
                  </a:lnTo>
                  <a:lnTo>
                    <a:pt x="1333" y="532"/>
                  </a:lnTo>
                  <a:lnTo>
                    <a:pt x="1333" y="511"/>
                  </a:lnTo>
                  <a:lnTo>
                    <a:pt x="1334" y="498"/>
                  </a:lnTo>
                  <a:lnTo>
                    <a:pt x="1334" y="492"/>
                  </a:lnTo>
                  <a:lnTo>
                    <a:pt x="1335" y="496"/>
                  </a:lnTo>
                  <a:lnTo>
                    <a:pt x="1335" y="520"/>
                  </a:lnTo>
                  <a:lnTo>
                    <a:pt x="1336" y="513"/>
                  </a:lnTo>
                  <a:lnTo>
                    <a:pt x="1336" y="488"/>
                  </a:lnTo>
                  <a:lnTo>
                    <a:pt x="1337" y="502"/>
                  </a:lnTo>
                  <a:lnTo>
                    <a:pt x="1337" y="529"/>
                  </a:lnTo>
                  <a:lnTo>
                    <a:pt x="1338" y="515"/>
                  </a:lnTo>
                  <a:lnTo>
                    <a:pt x="1338" y="482"/>
                  </a:lnTo>
                  <a:lnTo>
                    <a:pt x="1339" y="488"/>
                  </a:lnTo>
                  <a:lnTo>
                    <a:pt x="1339" y="519"/>
                  </a:lnTo>
                  <a:lnTo>
                    <a:pt x="1340" y="514"/>
                  </a:lnTo>
                  <a:lnTo>
                    <a:pt x="1340" y="498"/>
                  </a:lnTo>
                  <a:lnTo>
                    <a:pt x="1341" y="514"/>
                  </a:lnTo>
                  <a:lnTo>
                    <a:pt x="1341" y="503"/>
                  </a:lnTo>
                  <a:lnTo>
                    <a:pt x="1342" y="486"/>
                  </a:lnTo>
                  <a:lnTo>
                    <a:pt x="1342" y="522"/>
                  </a:lnTo>
                  <a:lnTo>
                    <a:pt x="1343" y="522"/>
                  </a:lnTo>
                  <a:lnTo>
                    <a:pt x="1343" y="484"/>
                  </a:lnTo>
                  <a:lnTo>
                    <a:pt x="1344" y="496"/>
                  </a:lnTo>
                  <a:lnTo>
                    <a:pt x="1344" y="510"/>
                  </a:lnTo>
                  <a:lnTo>
                    <a:pt x="1345" y="511"/>
                  </a:lnTo>
                  <a:lnTo>
                    <a:pt x="1345" y="521"/>
                  </a:lnTo>
                  <a:lnTo>
                    <a:pt x="1346" y="501"/>
                  </a:lnTo>
                  <a:lnTo>
                    <a:pt x="1346" y="490"/>
                  </a:lnTo>
                  <a:lnTo>
                    <a:pt x="1347" y="514"/>
                  </a:lnTo>
                  <a:lnTo>
                    <a:pt x="1347" y="504"/>
                  </a:lnTo>
                  <a:lnTo>
                    <a:pt x="1348" y="486"/>
                  </a:lnTo>
                  <a:lnTo>
                    <a:pt x="1348" y="518"/>
                  </a:lnTo>
                  <a:lnTo>
                    <a:pt x="1349" y="528"/>
                  </a:lnTo>
                  <a:lnTo>
                    <a:pt x="1349" y="492"/>
                  </a:lnTo>
                  <a:lnTo>
                    <a:pt x="1350" y="492"/>
                  </a:lnTo>
                  <a:lnTo>
                    <a:pt x="1350" y="520"/>
                  </a:lnTo>
                  <a:lnTo>
                    <a:pt x="1351" y="511"/>
                  </a:lnTo>
                  <a:lnTo>
                    <a:pt x="1351" y="486"/>
                  </a:lnTo>
                  <a:lnTo>
                    <a:pt x="1352" y="504"/>
                  </a:lnTo>
                  <a:lnTo>
                    <a:pt x="1352" y="526"/>
                  </a:lnTo>
                  <a:lnTo>
                    <a:pt x="1353" y="501"/>
                  </a:lnTo>
                  <a:lnTo>
                    <a:pt x="1353" y="487"/>
                  </a:lnTo>
                  <a:lnTo>
                    <a:pt x="1354" y="510"/>
                  </a:lnTo>
                  <a:lnTo>
                    <a:pt x="1354" y="518"/>
                  </a:lnTo>
                  <a:lnTo>
                    <a:pt x="1355" y="508"/>
                  </a:lnTo>
                  <a:lnTo>
                    <a:pt x="1355" y="497"/>
                  </a:lnTo>
                  <a:lnTo>
                    <a:pt x="1356" y="494"/>
                  </a:lnTo>
                  <a:lnTo>
                    <a:pt x="1356" y="511"/>
                  </a:lnTo>
                  <a:lnTo>
                    <a:pt x="1357" y="512"/>
                  </a:lnTo>
                  <a:lnTo>
                    <a:pt x="1357" y="503"/>
                  </a:lnTo>
                  <a:lnTo>
                    <a:pt x="1358" y="509"/>
                  </a:lnTo>
                  <a:lnTo>
                    <a:pt x="1358" y="505"/>
                  </a:lnTo>
                  <a:lnTo>
                    <a:pt x="1359" y="503"/>
                  </a:lnTo>
                  <a:lnTo>
                    <a:pt x="1359" y="510"/>
                  </a:lnTo>
                  <a:lnTo>
                    <a:pt x="1360" y="496"/>
                  </a:lnTo>
                  <a:lnTo>
                    <a:pt x="1360" y="492"/>
                  </a:lnTo>
                  <a:lnTo>
                    <a:pt x="1361" y="518"/>
                  </a:lnTo>
                  <a:lnTo>
                    <a:pt x="1361" y="520"/>
                  </a:lnTo>
                  <a:lnTo>
                    <a:pt x="1362" y="503"/>
                  </a:lnTo>
                  <a:lnTo>
                    <a:pt x="1362" y="504"/>
                  </a:lnTo>
                  <a:lnTo>
                    <a:pt x="1363" y="491"/>
                  </a:lnTo>
                  <a:lnTo>
                    <a:pt x="1363" y="495"/>
                  </a:lnTo>
                  <a:lnTo>
                    <a:pt x="1364" y="536"/>
                  </a:lnTo>
                  <a:lnTo>
                    <a:pt x="1364" y="522"/>
                  </a:lnTo>
                  <a:lnTo>
                    <a:pt x="1365" y="471"/>
                  </a:lnTo>
                  <a:lnTo>
                    <a:pt x="1365" y="477"/>
                  </a:lnTo>
                  <a:lnTo>
                    <a:pt x="1365" y="518"/>
                  </a:lnTo>
                  <a:lnTo>
                    <a:pt x="1366" y="544"/>
                  </a:lnTo>
                  <a:lnTo>
                    <a:pt x="1367" y="521"/>
                  </a:lnTo>
                  <a:lnTo>
                    <a:pt x="1367" y="472"/>
                  </a:lnTo>
                  <a:lnTo>
                    <a:pt x="1367" y="486"/>
                  </a:lnTo>
                  <a:lnTo>
                    <a:pt x="1368" y="518"/>
                  </a:lnTo>
                  <a:lnTo>
                    <a:pt x="1369" y="504"/>
                  </a:lnTo>
                  <a:lnTo>
                    <a:pt x="1369" y="508"/>
                  </a:lnTo>
                  <a:lnTo>
                    <a:pt x="1369" y="519"/>
                  </a:lnTo>
                  <a:lnTo>
                    <a:pt x="1370" y="505"/>
                  </a:lnTo>
                  <a:lnTo>
                    <a:pt x="1371" y="498"/>
                  </a:lnTo>
                  <a:lnTo>
                    <a:pt x="1371" y="498"/>
                  </a:lnTo>
                  <a:lnTo>
                    <a:pt x="1371" y="514"/>
                  </a:lnTo>
                  <a:lnTo>
                    <a:pt x="1372" y="518"/>
                  </a:lnTo>
                  <a:lnTo>
                    <a:pt x="1373" y="485"/>
                  </a:lnTo>
                  <a:lnTo>
                    <a:pt x="1373" y="474"/>
                  </a:lnTo>
                  <a:lnTo>
                    <a:pt x="1373" y="504"/>
                  </a:lnTo>
                  <a:lnTo>
                    <a:pt x="1374" y="547"/>
                  </a:lnTo>
                  <a:lnTo>
                    <a:pt x="1375" y="569"/>
                  </a:lnTo>
                  <a:lnTo>
                    <a:pt x="1375" y="480"/>
                  </a:lnTo>
                  <a:lnTo>
                    <a:pt x="1375" y="387"/>
                  </a:lnTo>
                  <a:lnTo>
                    <a:pt x="1376" y="512"/>
                  </a:lnTo>
                  <a:lnTo>
                    <a:pt x="1377" y="632"/>
                  </a:lnTo>
                  <a:lnTo>
                    <a:pt x="1377" y="498"/>
                  </a:lnTo>
                  <a:lnTo>
                    <a:pt x="1377" y="420"/>
                  </a:lnTo>
                  <a:lnTo>
                    <a:pt x="1378" y="515"/>
                  </a:lnTo>
                  <a:lnTo>
                    <a:pt x="1379" y="525"/>
                  </a:lnTo>
                  <a:lnTo>
                    <a:pt x="1379" y="512"/>
                  </a:lnTo>
                  <a:lnTo>
                    <a:pt x="1379" y="531"/>
                  </a:lnTo>
                  <a:lnTo>
                    <a:pt x="1380" y="476"/>
                  </a:lnTo>
                  <a:lnTo>
                    <a:pt x="1381" y="478"/>
                  </a:lnTo>
                  <a:lnTo>
                    <a:pt x="1381" y="540"/>
                  </a:lnTo>
                  <a:lnTo>
                    <a:pt x="1381" y="511"/>
                  </a:lnTo>
                  <a:lnTo>
                    <a:pt x="1382" y="493"/>
                  </a:lnTo>
                  <a:lnTo>
                    <a:pt x="1383" y="510"/>
                  </a:lnTo>
                  <a:lnTo>
                    <a:pt x="1383" y="486"/>
                  </a:lnTo>
                  <a:lnTo>
                    <a:pt x="1383" y="519"/>
                  </a:lnTo>
                  <a:lnTo>
                    <a:pt x="1384" y="542"/>
                  </a:lnTo>
                  <a:lnTo>
                    <a:pt x="1385" y="468"/>
                  </a:lnTo>
                  <a:lnTo>
                    <a:pt x="1385" y="477"/>
                  </a:lnTo>
                  <a:lnTo>
                    <a:pt x="1385" y="545"/>
                  </a:lnTo>
                  <a:lnTo>
                    <a:pt x="1386" y="508"/>
                  </a:lnTo>
                  <a:lnTo>
                    <a:pt x="1387" y="479"/>
                  </a:lnTo>
                  <a:lnTo>
                    <a:pt x="1387" y="524"/>
                  </a:lnTo>
                  <a:lnTo>
                    <a:pt x="1387" y="516"/>
                  </a:lnTo>
                  <a:lnTo>
                    <a:pt x="1388" y="486"/>
                  </a:lnTo>
                  <a:lnTo>
                    <a:pt x="1389" y="515"/>
                  </a:lnTo>
                  <a:lnTo>
                    <a:pt x="1389" y="515"/>
                  </a:lnTo>
                  <a:lnTo>
                    <a:pt x="1389" y="474"/>
                  </a:lnTo>
                  <a:lnTo>
                    <a:pt x="1390" y="495"/>
                  </a:lnTo>
                  <a:lnTo>
                    <a:pt x="1390" y="547"/>
                  </a:lnTo>
                  <a:lnTo>
                    <a:pt x="1391" y="522"/>
                  </a:lnTo>
                  <a:lnTo>
                    <a:pt x="1391" y="470"/>
                  </a:lnTo>
                  <a:lnTo>
                    <a:pt x="1392" y="489"/>
                  </a:lnTo>
                  <a:lnTo>
                    <a:pt x="1392" y="530"/>
                  </a:lnTo>
                  <a:lnTo>
                    <a:pt x="1393" y="512"/>
                  </a:lnTo>
                  <a:lnTo>
                    <a:pt x="1393" y="492"/>
                  </a:lnTo>
                  <a:lnTo>
                    <a:pt x="1394" y="508"/>
                  </a:lnTo>
                  <a:lnTo>
                    <a:pt x="1394" y="504"/>
                  </a:lnTo>
                  <a:lnTo>
                    <a:pt x="1395" y="497"/>
                  </a:lnTo>
                  <a:lnTo>
                    <a:pt x="1395" y="521"/>
                  </a:lnTo>
                  <a:lnTo>
                    <a:pt x="1396" y="521"/>
                  </a:lnTo>
                  <a:lnTo>
                    <a:pt x="1396" y="485"/>
                  </a:lnTo>
                  <a:lnTo>
                    <a:pt x="1397" y="484"/>
                  </a:lnTo>
                  <a:lnTo>
                    <a:pt x="1397" y="520"/>
                  </a:lnTo>
                  <a:lnTo>
                    <a:pt x="1398" y="522"/>
                  </a:lnTo>
                  <a:lnTo>
                    <a:pt x="1398" y="497"/>
                  </a:lnTo>
                  <a:lnTo>
                    <a:pt x="1399" y="489"/>
                  </a:lnTo>
                  <a:lnTo>
                    <a:pt x="1399" y="506"/>
                  </a:lnTo>
                  <a:lnTo>
                    <a:pt x="1400" y="532"/>
                  </a:lnTo>
                  <a:lnTo>
                    <a:pt x="1400" y="521"/>
                  </a:lnTo>
                  <a:lnTo>
                    <a:pt x="1401" y="478"/>
                  </a:lnTo>
                  <a:lnTo>
                    <a:pt x="1401" y="478"/>
                  </a:lnTo>
                  <a:lnTo>
                    <a:pt x="1402" y="515"/>
                  </a:lnTo>
                  <a:lnTo>
                    <a:pt x="1402" y="528"/>
                  </a:lnTo>
                  <a:lnTo>
                    <a:pt x="1403" y="520"/>
                  </a:lnTo>
                  <a:lnTo>
                    <a:pt x="1403" y="488"/>
                  </a:lnTo>
                  <a:lnTo>
                    <a:pt x="1404" y="475"/>
                  </a:lnTo>
                  <a:lnTo>
                    <a:pt x="1404" y="519"/>
                  </a:lnTo>
                  <a:lnTo>
                    <a:pt x="1405" y="535"/>
                  </a:lnTo>
                  <a:lnTo>
                    <a:pt x="1405" y="498"/>
                  </a:lnTo>
                  <a:lnTo>
                    <a:pt x="1406" y="484"/>
                  </a:lnTo>
                  <a:lnTo>
                    <a:pt x="1406" y="507"/>
                  </a:lnTo>
                  <a:lnTo>
                    <a:pt x="1407" y="516"/>
                  </a:lnTo>
                  <a:lnTo>
                    <a:pt x="1407" y="503"/>
                  </a:lnTo>
                  <a:lnTo>
                    <a:pt x="1408" y="507"/>
                  </a:lnTo>
                  <a:lnTo>
                    <a:pt x="1408" y="517"/>
                  </a:lnTo>
                  <a:lnTo>
                    <a:pt x="1409" y="496"/>
                  </a:lnTo>
                  <a:lnTo>
                    <a:pt x="1409" y="492"/>
                  </a:lnTo>
                  <a:lnTo>
                    <a:pt x="1410" y="515"/>
                  </a:lnTo>
                  <a:lnTo>
                    <a:pt x="1410" y="508"/>
                  </a:lnTo>
                  <a:lnTo>
                    <a:pt x="1411" y="501"/>
                  </a:lnTo>
                  <a:lnTo>
                    <a:pt x="1411" y="500"/>
                  </a:lnTo>
                  <a:lnTo>
                    <a:pt x="1412" y="488"/>
                  </a:lnTo>
                  <a:lnTo>
                    <a:pt x="1412" y="542"/>
                  </a:lnTo>
                  <a:lnTo>
                    <a:pt x="1413" y="556"/>
                  </a:lnTo>
                  <a:lnTo>
                    <a:pt x="1413" y="423"/>
                  </a:lnTo>
                  <a:lnTo>
                    <a:pt x="1414" y="448"/>
                  </a:lnTo>
                  <a:lnTo>
                    <a:pt x="1414" y="630"/>
                  </a:lnTo>
                  <a:lnTo>
                    <a:pt x="1415" y="528"/>
                  </a:lnTo>
                  <a:lnTo>
                    <a:pt x="1415" y="360"/>
                  </a:lnTo>
                  <a:lnTo>
                    <a:pt x="1416" y="516"/>
                  </a:lnTo>
                  <a:lnTo>
                    <a:pt x="1416" y="631"/>
                  </a:lnTo>
                  <a:lnTo>
                    <a:pt x="1417" y="494"/>
                  </a:lnTo>
                  <a:lnTo>
                    <a:pt x="1417" y="426"/>
                  </a:lnTo>
                  <a:lnTo>
                    <a:pt x="1418" y="495"/>
                  </a:lnTo>
                  <a:lnTo>
                    <a:pt x="1418" y="546"/>
                  </a:lnTo>
                  <a:lnTo>
                    <a:pt x="1419" y="528"/>
                  </a:lnTo>
                  <a:lnTo>
                    <a:pt x="1419" y="476"/>
                  </a:lnTo>
                  <a:lnTo>
                    <a:pt x="1420" y="485"/>
                  </a:lnTo>
                  <a:lnTo>
                    <a:pt x="1420" y="526"/>
                  </a:lnTo>
                  <a:lnTo>
                    <a:pt x="1421" y="522"/>
                  </a:lnTo>
                  <a:lnTo>
                    <a:pt x="1421" y="514"/>
                  </a:lnTo>
                  <a:lnTo>
                    <a:pt x="1422" y="499"/>
                  </a:lnTo>
                  <a:lnTo>
                    <a:pt x="1422" y="476"/>
                  </a:lnTo>
                  <a:lnTo>
                    <a:pt x="1423" y="501"/>
                  </a:lnTo>
                  <a:lnTo>
                    <a:pt x="1423" y="514"/>
                  </a:lnTo>
                  <a:lnTo>
                    <a:pt x="1424" y="497"/>
                  </a:lnTo>
                  <a:lnTo>
                    <a:pt x="1424" y="525"/>
                  </a:lnTo>
                  <a:lnTo>
                    <a:pt x="1425" y="527"/>
                  </a:lnTo>
                  <a:lnTo>
                    <a:pt x="1425" y="482"/>
                  </a:lnTo>
                  <a:lnTo>
                    <a:pt x="1426" y="507"/>
                  </a:lnTo>
                  <a:lnTo>
                    <a:pt x="1426" y="529"/>
                  </a:lnTo>
                  <a:lnTo>
                    <a:pt x="1427" y="476"/>
                  </a:lnTo>
                  <a:lnTo>
                    <a:pt x="1427" y="475"/>
                  </a:lnTo>
                  <a:lnTo>
                    <a:pt x="1428" y="518"/>
                  </a:lnTo>
                  <a:lnTo>
                    <a:pt x="1428" y="532"/>
                  </a:lnTo>
                  <a:lnTo>
                    <a:pt x="1429" y="538"/>
                  </a:lnTo>
                  <a:lnTo>
                    <a:pt x="1429" y="489"/>
                  </a:lnTo>
                  <a:lnTo>
                    <a:pt x="1430" y="442"/>
                  </a:lnTo>
                  <a:lnTo>
                    <a:pt x="1430" y="518"/>
                  </a:lnTo>
                  <a:lnTo>
                    <a:pt x="1431" y="561"/>
                  </a:lnTo>
                  <a:lnTo>
                    <a:pt x="1431" y="492"/>
                  </a:lnTo>
                  <a:lnTo>
                    <a:pt x="1432" y="485"/>
                  </a:lnTo>
                  <a:lnTo>
                    <a:pt x="1432" y="512"/>
                  </a:lnTo>
                  <a:lnTo>
                    <a:pt x="1433" y="493"/>
                  </a:lnTo>
                  <a:lnTo>
                    <a:pt x="1433" y="505"/>
                  </a:lnTo>
                  <a:lnTo>
                    <a:pt x="1434" y="527"/>
                  </a:lnTo>
                  <a:lnTo>
                    <a:pt x="1434" y="518"/>
                  </a:lnTo>
                  <a:lnTo>
                    <a:pt x="1435" y="493"/>
                  </a:lnTo>
                  <a:lnTo>
                    <a:pt x="1435" y="473"/>
                  </a:lnTo>
                  <a:lnTo>
                    <a:pt x="1436" y="508"/>
                  </a:lnTo>
                  <a:lnTo>
                    <a:pt x="1436" y="528"/>
                  </a:lnTo>
                  <a:lnTo>
                    <a:pt x="1437" y="504"/>
                  </a:lnTo>
                  <a:lnTo>
                    <a:pt x="1437" y="518"/>
                  </a:lnTo>
                  <a:lnTo>
                    <a:pt x="1438" y="501"/>
                  </a:lnTo>
                  <a:lnTo>
                    <a:pt x="1438" y="476"/>
                  </a:lnTo>
                  <a:lnTo>
                    <a:pt x="1439" y="527"/>
                  </a:lnTo>
                  <a:lnTo>
                    <a:pt x="1439" y="520"/>
                  </a:lnTo>
                  <a:lnTo>
                    <a:pt x="1440" y="472"/>
                  </a:lnTo>
                  <a:lnTo>
                    <a:pt x="1440" y="510"/>
                  </a:lnTo>
                  <a:lnTo>
                    <a:pt x="1441" y="536"/>
                  </a:lnTo>
                  <a:lnTo>
                    <a:pt x="1441" y="492"/>
                  </a:lnTo>
                  <a:lnTo>
                    <a:pt x="1442" y="484"/>
                  </a:lnTo>
                  <a:lnTo>
                    <a:pt x="1442" y="519"/>
                  </a:lnTo>
                  <a:lnTo>
                    <a:pt x="1443" y="511"/>
                  </a:lnTo>
                  <a:lnTo>
                    <a:pt x="1443" y="496"/>
                  </a:lnTo>
                  <a:lnTo>
                    <a:pt x="1444" y="517"/>
                  </a:lnTo>
                  <a:lnTo>
                    <a:pt x="1444" y="505"/>
                  </a:lnTo>
                  <a:lnTo>
                    <a:pt x="1445" y="476"/>
                  </a:lnTo>
                  <a:lnTo>
                    <a:pt x="1445" y="515"/>
                  </a:lnTo>
                  <a:lnTo>
                    <a:pt x="1446" y="544"/>
                  </a:lnTo>
                  <a:lnTo>
                    <a:pt x="1446" y="498"/>
                  </a:lnTo>
                  <a:lnTo>
                    <a:pt x="1447" y="482"/>
                  </a:lnTo>
                  <a:lnTo>
                    <a:pt x="1447" y="500"/>
                  </a:lnTo>
                  <a:lnTo>
                    <a:pt x="1448" y="497"/>
                  </a:lnTo>
                  <a:lnTo>
                    <a:pt x="1448" y="519"/>
                  </a:lnTo>
                  <a:lnTo>
                    <a:pt x="1449" y="527"/>
                  </a:lnTo>
                  <a:lnTo>
                    <a:pt x="1449" y="494"/>
                  </a:lnTo>
                  <a:lnTo>
                    <a:pt x="1450" y="490"/>
                  </a:lnTo>
                  <a:lnTo>
                    <a:pt x="1450" y="506"/>
                  </a:lnTo>
                  <a:lnTo>
                    <a:pt x="1451" y="529"/>
                  </a:lnTo>
                  <a:lnTo>
                    <a:pt x="1451" y="532"/>
                  </a:lnTo>
                  <a:lnTo>
                    <a:pt x="1452" y="458"/>
                  </a:lnTo>
                  <a:lnTo>
                    <a:pt x="1452" y="436"/>
                  </a:lnTo>
                  <a:lnTo>
                    <a:pt x="1452" y="557"/>
                  </a:lnTo>
                  <a:lnTo>
                    <a:pt x="1453" y="602"/>
                  </a:lnTo>
                  <a:lnTo>
                    <a:pt x="1454" y="472"/>
                  </a:lnTo>
                  <a:lnTo>
                    <a:pt x="1454" y="418"/>
                  </a:lnTo>
                  <a:lnTo>
                    <a:pt x="1454" y="522"/>
                  </a:lnTo>
                  <a:lnTo>
                    <a:pt x="1455" y="564"/>
                  </a:lnTo>
                  <a:lnTo>
                    <a:pt x="1456" y="497"/>
                  </a:lnTo>
                  <a:lnTo>
                    <a:pt x="1456" y="464"/>
                  </a:lnTo>
                  <a:lnTo>
                    <a:pt x="1456" y="503"/>
                  </a:lnTo>
                  <a:lnTo>
                    <a:pt x="1457" y="544"/>
                  </a:lnTo>
                  <a:lnTo>
                    <a:pt x="1458" y="514"/>
                  </a:lnTo>
                  <a:lnTo>
                    <a:pt x="1458" y="469"/>
                  </a:lnTo>
                  <a:lnTo>
                    <a:pt x="1458" y="508"/>
                  </a:lnTo>
                  <a:lnTo>
                    <a:pt x="1459" y="534"/>
                  </a:lnTo>
                  <a:lnTo>
                    <a:pt x="1460" y="486"/>
                  </a:lnTo>
                  <a:lnTo>
                    <a:pt x="1460" y="483"/>
                  </a:lnTo>
                  <a:lnTo>
                    <a:pt x="1460" y="528"/>
                  </a:lnTo>
                  <a:lnTo>
                    <a:pt x="1461" y="511"/>
                  </a:lnTo>
                  <a:lnTo>
                    <a:pt x="1462" y="493"/>
                  </a:lnTo>
                  <a:lnTo>
                    <a:pt x="1462" y="528"/>
                  </a:lnTo>
                  <a:lnTo>
                    <a:pt x="1462" y="510"/>
                  </a:lnTo>
                  <a:lnTo>
                    <a:pt x="1463" y="466"/>
                  </a:lnTo>
                  <a:lnTo>
                    <a:pt x="1464" y="512"/>
                  </a:lnTo>
                  <a:lnTo>
                    <a:pt x="1464" y="541"/>
                  </a:lnTo>
                  <a:lnTo>
                    <a:pt x="1464" y="482"/>
                  </a:lnTo>
                  <a:lnTo>
                    <a:pt x="1465" y="480"/>
                  </a:lnTo>
                  <a:lnTo>
                    <a:pt x="1466" y="542"/>
                  </a:lnTo>
                  <a:lnTo>
                    <a:pt x="1466" y="525"/>
                  </a:lnTo>
                  <a:lnTo>
                    <a:pt x="1466" y="467"/>
                  </a:lnTo>
                  <a:lnTo>
                    <a:pt x="1467" y="495"/>
                  </a:lnTo>
                  <a:lnTo>
                    <a:pt x="1468" y="536"/>
                  </a:lnTo>
                  <a:lnTo>
                    <a:pt x="1468" y="500"/>
                  </a:lnTo>
                  <a:lnTo>
                    <a:pt x="1468" y="490"/>
                  </a:lnTo>
                  <a:lnTo>
                    <a:pt x="1469" y="521"/>
                  </a:lnTo>
                  <a:lnTo>
                    <a:pt x="1470" y="505"/>
                  </a:lnTo>
                  <a:lnTo>
                    <a:pt x="1470" y="492"/>
                  </a:lnTo>
                  <a:lnTo>
                    <a:pt x="1470" y="518"/>
                  </a:lnTo>
                  <a:lnTo>
                    <a:pt x="1471" y="524"/>
                  </a:lnTo>
                  <a:lnTo>
                    <a:pt x="1472" y="501"/>
                  </a:lnTo>
                  <a:lnTo>
                    <a:pt x="1472" y="461"/>
                  </a:lnTo>
                  <a:lnTo>
                    <a:pt x="1472" y="473"/>
                  </a:lnTo>
                  <a:lnTo>
                    <a:pt x="1473" y="575"/>
                  </a:lnTo>
                  <a:lnTo>
                    <a:pt x="1474" y="556"/>
                  </a:lnTo>
                  <a:lnTo>
                    <a:pt x="1474" y="426"/>
                  </a:lnTo>
                  <a:lnTo>
                    <a:pt x="1474" y="486"/>
                  </a:lnTo>
                  <a:lnTo>
                    <a:pt x="1475" y="573"/>
                  </a:lnTo>
                  <a:lnTo>
                    <a:pt x="1476" y="480"/>
                  </a:lnTo>
                  <a:lnTo>
                    <a:pt x="1476" y="475"/>
                  </a:lnTo>
                  <a:lnTo>
                    <a:pt x="1476" y="536"/>
                  </a:lnTo>
                  <a:lnTo>
                    <a:pt x="1477" y="497"/>
                  </a:lnTo>
                  <a:lnTo>
                    <a:pt x="1477" y="510"/>
                  </a:lnTo>
                  <a:lnTo>
                    <a:pt x="1478" y="522"/>
                  </a:lnTo>
                  <a:lnTo>
                    <a:pt x="1478" y="465"/>
                  </a:lnTo>
                  <a:lnTo>
                    <a:pt x="1479" y="508"/>
                  </a:lnTo>
                  <a:lnTo>
                    <a:pt x="1479" y="544"/>
                  </a:lnTo>
                  <a:lnTo>
                    <a:pt x="1480" y="490"/>
                  </a:lnTo>
                  <a:lnTo>
                    <a:pt x="1480" y="498"/>
                  </a:lnTo>
                  <a:lnTo>
                    <a:pt x="1481" y="507"/>
                  </a:lnTo>
                  <a:lnTo>
                    <a:pt x="1481" y="486"/>
                  </a:lnTo>
                  <a:lnTo>
                    <a:pt x="1482" y="522"/>
                  </a:lnTo>
                  <a:lnTo>
                    <a:pt x="1482" y="529"/>
                  </a:lnTo>
                  <a:lnTo>
                    <a:pt x="1483" y="488"/>
                  </a:lnTo>
                  <a:lnTo>
                    <a:pt x="1483" y="499"/>
                  </a:lnTo>
                  <a:lnTo>
                    <a:pt x="1484" y="510"/>
                  </a:lnTo>
                  <a:lnTo>
                    <a:pt x="1484" y="490"/>
                  </a:lnTo>
                  <a:lnTo>
                    <a:pt x="1485" y="512"/>
                  </a:lnTo>
                  <a:lnTo>
                    <a:pt x="1485" y="517"/>
                  </a:lnTo>
                  <a:lnTo>
                    <a:pt x="1486" y="489"/>
                  </a:lnTo>
                  <a:lnTo>
                    <a:pt x="1486" y="522"/>
                  </a:lnTo>
                  <a:lnTo>
                    <a:pt x="1487" y="527"/>
                  </a:lnTo>
                  <a:lnTo>
                    <a:pt x="1487" y="472"/>
                  </a:lnTo>
                  <a:lnTo>
                    <a:pt x="1488" y="492"/>
                  </a:lnTo>
                  <a:lnTo>
                    <a:pt x="1488" y="531"/>
                  </a:lnTo>
                  <a:lnTo>
                    <a:pt x="1489" y="503"/>
                  </a:lnTo>
                  <a:lnTo>
                    <a:pt x="1489" y="496"/>
                  </a:lnTo>
                  <a:lnTo>
                    <a:pt x="1490" y="516"/>
                  </a:lnTo>
                  <a:lnTo>
                    <a:pt x="1490" y="503"/>
                  </a:lnTo>
                  <a:lnTo>
                    <a:pt x="1491" y="500"/>
                  </a:lnTo>
                  <a:lnTo>
                    <a:pt x="1491" y="513"/>
                  </a:lnTo>
                  <a:lnTo>
                    <a:pt x="1492" y="507"/>
                  </a:lnTo>
                  <a:lnTo>
                    <a:pt x="1492" y="500"/>
                  </a:lnTo>
                  <a:lnTo>
                    <a:pt x="1493" y="497"/>
                  </a:lnTo>
                  <a:lnTo>
                    <a:pt x="1493" y="498"/>
                  </a:lnTo>
                  <a:lnTo>
                    <a:pt x="1494" y="523"/>
                  </a:lnTo>
                  <a:lnTo>
                    <a:pt x="1494" y="524"/>
                  </a:lnTo>
                  <a:lnTo>
                    <a:pt x="1495" y="484"/>
                  </a:lnTo>
                  <a:lnTo>
                    <a:pt x="1495" y="492"/>
                  </a:lnTo>
                  <a:lnTo>
                    <a:pt x="1496" y="533"/>
                  </a:lnTo>
                  <a:lnTo>
                    <a:pt x="1496" y="507"/>
                  </a:lnTo>
                  <a:lnTo>
                    <a:pt x="1497" y="456"/>
                  </a:lnTo>
                  <a:lnTo>
                    <a:pt x="1497" y="505"/>
                  </a:lnTo>
                  <a:lnTo>
                    <a:pt x="1498" y="569"/>
                  </a:lnTo>
                  <a:lnTo>
                    <a:pt x="1498" y="515"/>
                  </a:lnTo>
                  <a:lnTo>
                    <a:pt x="1499" y="461"/>
                  </a:lnTo>
                  <a:lnTo>
                    <a:pt x="1499" y="491"/>
                  </a:lnTo>
                  <a:lnTo>
                    <a:pt x="1500" y="510"/>
                  </a:lnTo>
                  <a:lnTo>
                    <a:pt x="1500" y="512"/>
                  </a:lnTo>
                  <a:lnTo>
                    <a:pt x="1501" y="517"/>
                  </a:lnTo>
                  <a:lnTo>
                    <a:pt x="1501" y="513"/>
                  </a:lnTo>
                  <a:lnTo>
                    <a:pt x="1502" y="506"/>
                  </a:lnTo>
                  <a:lnTo>
                    <a:pt x="1502" y="480"/>
                  </a:lnTo>
                  <a:lnTo>
                    <a:pt x="1503" y="487"/>
                  </a:lnTo>
                  <a:lnTo>
                    <a:pt x="1503" y="538"/>
                  </a:lnTo>
                  <a:lnTo>
                    <a:pt x="1504" y="525"/>
                  </a:lnTo>
                  <a:lnTo>
                    <a:pt x="1504" y="479"/>
                  </a:lnTo>
                  <a:lnTo>
                    <a:pt x="1505" y="504"/>
                  </a:lnTo>
                  <a:lnTo>
                    <a:pt x="1505" y="526"/>
                  </a:lnTo>
                  <a:lnTo>
                    <a:pt x="1506" y="490"/>
                  </a:lnTo>
                  <a:lnTo>
                    <a:pt x="1506" y="476"/>
                  </a:lnTo>
                  <a:lnTo>
                    <a:pt x="1507" y="516"/>
                  </a:lnTo>
                  <a:lnTo>
                    <a:pt x="1507" y="540"/>
                  </a:lnTo>
                  <a:lnTo>
                    <a:pt x="1508" y="510"/>
                  </a:lnTo>
                  <a:lnTo>
                    <a:pt x="1508" y="488"/>
                  </a:lnTo>
                  <a:lnTo>
                    <a:pt x="1509" y="493"/>
                  </a:lnTo>
                  <a:lnTo>
                    <a:pt x="1509" y="499"/>
                  </a:lnTo>
                  <a:lnTo>
                    <a:pt x="1510" y="517"/>
                  </a:lnTo>
                  <a:lnTo>
                    <a:pt x="1510" y="513"/>
                  </a:lnTo>
                  <a:lnTo>
                    <a:pt x="1511" y="499"/>
                  </a:lnTo>
                  <a:lnTo>
                    <a:pt x="1511" y="516"/>
                  </a:lnTo>
                  <a:lnTo>
                    <a:pt x="1512" y="500"/>
                  </a:lnTo>
                  <a:lnTo>
                    <a:pt x="1512" y="487"/>
                  </a:lnTo>
                  <a:lnTo>
                    <a:pt x="1513" y="519"/>
                  </a:lnTo>
                  <a:lnTo>
                    <a:pt x="1513" y="498"/>
                  </a:lnTo>
                  <a:lnTo>
                    <a:pt x="1514" y="487"/>
                  </a:lnTo>
                  <a:lnTo>
                    <a:pt x="1514" y="559"/>
                  </a:lnTo>
                  <a:lnTo>
                    <a:pt x="1514" y="550"/>
                  </a:lnTo>
                  <a:lnTo>
                    <a:pt x="1515" y="437"/>
                  </a:lnTo>
                  <a:lnTo>
                    <a:pt x="1516" y="417"/>
                  </a:lnTo>
                  <a:lnTo>
                    <a:pt x="1516" y="516"/>
                  </a:lnTo>
                  <a:lnTo>
                    <a:pt x="1516" y="602"/>
                  </a:lnTo>
                  <a:lnTo>
                    <a:pt x="1517" y="579"/>
                  </a:lnTo>
                  <a:lnTo>
                    <a:pt x="1518" y="466"/>
                  </a:lnTo>
                  <a:lnTo>
                    <a:pt x="1518" y="409"/>
                  </a:lnTo>
                  <a:lnTo>
                    <a:pt x="1518" y="475"/>
                  </a:lnTo>
                  <a:lnTo>
                    <a:pt x="1519" y="551"/>
                  </a:lnTo>
                  <a:lnTo>
                    <a:pt x="1520" y="555"/>
                  </a:lnTo>
                  <a:lnTo>
                    <a:pt x="1520" y="519"/>
                  </a:lnTo>
                  <a:lnTo>
                    <a:pt x="1520" y="475"/>
                  </a:lnTo>
                  <a:lnTo>
                    <a:pt x="1521" y="476"/>
                  </a:lnTo>
                  <a:lnTo>
                    <a:pt x="1522" y="517"/>
                  </a:lnTo>
                  <a:lnTo>
                    <a:pt x="1522" y="505"/>
                  </a:lnTo>
                  <a:lnTo>
                    <a:pt x="1522" y="492"/>
                  </a:lnTo>
                  <a:lnTo>
                    <a:pt x="1523" y="536"/>
                  </a:lnTo>
                  <a:lnTo>
                    <a:pt x="1524" y="530"/>
                  </a:lnTo>
                  <a:lnTo>
                    <a:pt x="1524" y="480"/>
                  </a:lnTo>
                  <a:lnTo>
                    <a:pt x="1524" y="484"/>
                  </a:lnTo>
                  <a:lnTo>
                    <a:pt x="1525" y="502"/>
                  </a:lnTo>
                  <a:lnTo>
                    <a:pt x="1526" y="502"/>
                  </a:lnTo>
                  <a:lnTo>
                    <a:pt x="1526" y="519"/>
                  </a:lnTo>
                  <a:lnTo>
                    <a:pt x="1526" y="527"/>
                  </a:lnTo>
                  <a:lnTo>
                    <a:pt x="1527" y="505"/>
                  </a:lnTo>
                  <a:lnTo>
                    <a:pt x="1528" y="489"/>
                  </a:lnTo>
                  <a:lnTo>
                    <a:pt x="1528" y="494"/>
                  </a:lnTo>
                  <a:lnTo>
                    <a:pt x="1528" y="510"/>
                  </a:lnTo>
                  <a:lnTo>
                    <a:pt x="1529" y="515"/>
                  </a:lnTo>
                  <a:lnTo>
                    <a:pt x="1530" y="500"/>
                  </a:lnTo>
                  <a:lnTo>
                    <a:pt x="1530" y="503"/>
                  </a:lnTo>
                  <a:lnTo>
                    <a:pt x="1530" y="515"/>
                  </a:lnTo>
                  <a:lnTo>
                    <a:pt x="1531" y="505"/>
                  </a:lnTo>
                  <a:lnTo>
                    <a:pt x="1532" y="495"/>
                  </a:lnTo>
                  <a:lnTo>
                    <a:pt x="1532" y="503"/>
                  </a:lnTo>
                  <a:lnTo>
                    <a:pt x="1532" y="508"/>
                  </a:lnTo>
                  <a:lnTo>
                    <a:pt x="1533" y="509"/>
                  </a:lnTo>
                  <a:lnTo>
                    <a:pt x="1534" y="521"/>
                  </a:lnTo>
                  <a:lnTo>
                    <a:pt x="1534" y="511"/>
                  </a:lnTo>
                  <a:lnTo>
                    <a:pt x="1534" y="472"/>
                  </a:lnTo>
                  <a:lnTo>
                    <a:pt x="1535" y="486"/>
                  </a:lnTo>
                  <a:lnTo>
                    <a:pt x="1536" y="533"/>
                  </a:lnTo>
                  <a:lnTo>
                    <a:pt x="1536" y="524"/>
                  </a:lnTo>
                  <a:lnTo>
                    <a:pt x="1536" y="507"/>
                  </a:lnTo>
                  <a:lnTo>
                    <a:pt x="1537" y="510"/>
                  </a:lnTo>
                  <a:lnTo>
                    <a:pt x="1538" y="480"/>
                  </a:lnTo>
                  <a:lnTo>
                    <a:pt x="1538" y="477"/>
                  </a:lnTo>
                  <a:lnTo>
                    <a:pt x="1538" y="532"/>
                  </a:lnTo>
                  <a:lnTo>
                    <a:pt x="1539" y="536"/>
                  </a:lnTo>
                  <a:lnTo>
                    <a:pt x="1539" y="488"/>
                  </a:lnTo>
                  <a:lnTo>
                    <a:pt x="1540" y="490"/>
                  </a:lnTo>
                  <a:lnTo>
                    <a:pt x="1540" y="510"/>
                  </a:lnTo>
                  <a:lnTo>
                    <a:pt x="1541" y="502"/>
                  </a:lnTo>
                  <a:lnTo>
                    <a:pt x="1541" y="510"/>
                  </a:lnTo>
                  <a:lnTo>
                    <a:pt x="1542" y="510"/>
                  </a:lnTo>
                  <a:lnTo>
                    <a:pt x="1542" y="500"/>
                  </a:lnTo>
                  <a:lnTo>
                    <a:pt x="1543" y="517"/>
                  </a:lnTo>
                  <a:lnTo>
                    <a:pt x="1543" y="510"/>
                  </a:lnTo>
                  <a:lnTo>
                    <a:pt x="1544" y="487"/>
                  </a:lnTo>
                  <a:lnTo>
                    <a:pt x="1544" y="494"/>
                  </a:lnTo>
                  <a:lnTo>
                    <a:pt x="1545" y="500"/>
                  </a:lnTo>
                  <a:lnTo>
                    <a:pt x="1545" y="517"/>
                  </a:lnTo>
                  <a:lnTo>
                    <a:pt x="1546" y="549"/>
                  </a:lnTo>
                  <a:lnTo>
                    <a:pt x="1546" y="512"/>
                  </a:lnTo>
                  <a:lnTo>
                    <a:pt x="1547" y="438"/>
                  </a:lnTo>
                  <a:lnTo>
                    <a:pt x="1547" y="474"/>
                  </a:lnTo>
                  <a:lnTo>
                    <a:pt x="1548" y="572"/>
                  </a:lnTo>
                  <a:lnTo>
                    <a:pt x="1548" y="545"/>
                  </a:lnTo>
                  <a:lnTo>
                    <a:pt x="1549" y="450"/>
                  </a:lnTo>
                  <a:lnTo>
                    <a:pt x="1549" y="479"/>
                  </a:lnTo>
                  <a:lnTo>
                    <a:pt x="1550" y="548"/>
                  </a:lnTo>
                  <a:lnTo>
                    <a:pt x="1550" y="508"/>
                  </a:lnTo>
                  <a:lnTo>
                    <a:pt x="1551" y="476"/>
                  </a:lnTo>
                  <a:lnTo>
                    <a:pt x="1551" y="515"/>
                  </a:lnTo>
                  <a:lnTo>
                    <a:pt x="1552" y="518"/>
                  </a:lnTo>
                  <a:lnTo>
                    <a:pt x="1552" y="508"/>
                  </a:lnTo>
                  <a:lnTo>
                    <a:pt x="1553" y="511"/>
                  </a:lnTo>
                  <a:lnTo>
                    <a:pt x="1553" y="481"/>
                  </a:lnTo>
                  <a:lnTo>
                    <a:pt x="1554" y="487"/>
                  </a:lnTo>
                  <a:lnTo>
                    <a:pt x="1554" y="528"/>
                  </a:lnTo>
                  <a:lnTo>
                    <a:pt x="1555" y="525"/>
                  </a:lnTo>
                  <a:lnTo>
                    <a:pt x="1555" y="507"/>
                  </a:lnTo>
                  <a:lnTo>
                    <a:pt x="1556" y="494"/>
                  </a:lnTo>
                  <a:lnTo>
                    <a:pt x="1556" y="490"/>
                  </a:lnTo>
                  <a:lnTo>
                    <a:pt x="1557" y="510"/>
                  </a:lnTo>
                  <a:lnTo>
                    <a:pt x="1557" y="511"/>
                  </a:lnTo>
                  <a:lnTo>
                    <a:pt x="1558" y="504"/>
                  </a:lnTo>
                  <a:lnTo>
                    <a:pt x="1558" y="508"/>
                  </a:lnTo>
                  <a:lnTo>
                    <a:pt x="1559" y="506"/>
                  </a:lnTo>
                  <a:lnTo>
                    <a:pt x="1559" y="514"/>
                  </a:lnTo>
                  <a:lnTo>
                    <a:pt x="1560" y="498"/>
                  </a:lnTo>
                  <a:lnTo>
                    <a:pt x="1560" y="480"/>
                  </a:lnTo>
                  <a:lnTo>
                    <a:pt x="1561" y="518"/>
                  </a:lnTo>
                  <a:lnTo>
                    <a:pt x="1561" y="528"/>
                  </a:lnTo>
                  <a:lnTo>
                    <a:pt x="1562" y="505"/>
                  </a:lnTo>
                  <a:lnTo>
                    <a:pt x="1562" y="510"/>
                  </a:lnTo>
                  <a:lnTo>
                    <a:pt x="1563" y="481"/>
                  </a:lnTo>
                  <a:lnTo>
                    <a:pt x="1563" y="472"/>
                  </a:lnTo>
                  <a:lnTo>
                    <a:pt x="1564" y="534"/>
                  </a:lnTo>
                  <a:lnTo>
                    <a:pt x="1564" y="542"/>
                  </a:lnTo>
                  <a:lnTo>
                    <a:pt x="1565" y="501"/>
                  </a:lnTo>
                  <a:lnTo>
                    <a:pt x="1565" y="491"/>
                  </a:lnTo>
                  <a:lnTo>
                    <a:pt x="1566" y="489"/>
                  </a:lnTo>
                  <a:lnTo>
                    <a:pt x="1566" y="487"/>
                  </a:lnTo>
                  <a:lnTo>
                    <a:pt x="1567" y="519"/>
                  </a:lnTo>
                  <a:lnTo>
                    <a:pt x="1567" y="544"/>
                  </a:lnTo>
                  <a:lnTo>
                    <a:pt x="1568" y="500"/>
                  </a:lnTo>
                  <a:lnTo>
                    <a:pt x="1568" y="471"/>
                  </a:lnTo>
                  <a:lnTo>
                    <a:pt x="1569" y="510"/>
                  </a:lnTo>
                  <a:lnTo>
                    <a:pt x="1569" y="517"/>
                  </a:lnTo>
                  <a:lnTo>
                    <a:pt x="1570" y="498"/>
                  </a:lnTo>
                  <a:lnTo>
                    <a:pt x="1570" y="512"/>
                  </a:lnTo>
                  <a:lnTo>
                    <a:pt x="1571" y="512"/>
                  </a:lnTo>
                  <a:lnTo>
                    <a:pt x="1571" y="503"/>
                  </a:lnTo>
                  <a:lnTo>
                    <a:pt x="1572" y="508"/>
                  </a:lnTo>
                  <a:lnTo>
                    <a:pt x="1572" y="494"/>
                  </a:lnTo>
                  <a:lnTo>
                    <a:pt x="1573" y="494"/>
                  </a:lnTo>
                  <a:lnTo>
                    <a:pt x="1573" y="510"/>
                  </a:lnTo>
                  <a:lnTo>
                    <a:pt x="1574" y="512"/>
                  </a:lnTo>
                  <a:lnTo>
                    <a:pt x="1574" y="526"/>
                  </a:lnTo>
                  <a:lnTo>
                    <a:pt x="1575" y="520"/>
                  </a:lnTo>
                  <a:lnTo>
                    <a:pt x="1575" y="468"/>
                  </a:lnTo>
                  <a:lnTo>
                    <a:pt x="1576" y="472"/>
                  </a:lnTo>
                  <a:lnTo>
                    <a:pt x="1576" y="539"/>
                  </a:lnTo>
                  <a:lnTo>
                    <a:pt x="1576" y="539"/>
                  </a:lnTo>
                  <a:lnTo>
                    <a:pt x="1577" y="484"/>
                  </a:lnTo>
                  <a:lnTo>
                    <a:pt x="1578" y="490"/>
                  </a:lnTo>
                  <a:lnTo>
                    <a:pt x="1578" y="509"/>
                  </a:lnTo>
                  <a:lnTo>
                    <a:pt x="1578" y="499"/>
                  </a:lnTo>
                  <a:lnTo>
                    <a:pt x="1579" y="515"/>
                  </a:lnTo>
                  <a:lnTo>
                    <a:pt x="1580" y="519"/>
                  </a:lnTo>
                  <a:lnTo>
                    <a:pt x="1580" y="494"/>
                  </a:lnTo>
                  <a:lnTo>
                    <a:pt x="1580" y="506"/>
                  </a:lnTo>
                  <a:lnTo>
                    <a:pt x="1581" y="516"/>
                  </a:lnTo>
                  <a:lnTo>
                    <a:pt x="1582" y="488"/>
                  </a:lnTo>
                  <a:lnTo>
                    <a:pt x="1582" y="487"/>
                  </a:lnTo>
                  <a:lnTo>
                    <a:pt x="1582" y="511"/>
                  </a:lnTo>
                  <a:lnTo>
                    <a:pt x="1583" y="528"/>
                  </a:lnTo>
                  <a:lnTo>
                    <a:pt x="1584" y="540"/>
                  </a:lnTo>
                  <a:lnTo>
                    <a:pt x="1584" y="493"/>
                  </a:lnTo>
                  <a:lnTo>
                    <a:pt x="1584" y="445"/>
                  </a:lnTo>
                  <a:lnTo>
                    <a:pt x="1585" y="508"/>
                  </a:lnTo>
                  <a:lnTo>
                    <a:pt x="1586" y="545"/>
                  </a:lnTo>
                  <a:lnTo>
                    <a:pt x="1586" y="499"/>
                  </a:lnTo>
                  <a:lnTo>
                    <a:pt x="1586" y="516"/>
                  </a:lnTo>
                  <a:lnTo>
                    <a:pt x="1587" y="519"/>
                  </a:lnTo>
                  <a:lnTo>
                    <a:pt x="1588" y="454"/>
                  </a:lnTo>
                  <a:lnTo>
                    <a:pt x="1588" y="500"/>
                  </a:lnTo>
                  <a:lnTo>
                    <a:pt x="1588" y="556"/>
                  </a:lnTo>
                  <a:lnTo>
                    <a:pt x="1589" y="494"/>
                  </a:lnTo>
                  <a:lnTo>
                    <a:pt x="1590" y="488"/>
                  </a:lnTo>
                  <a:lnTo>
                    <a:pt x="1590" y="530"/>
                  </a:lnTo>
                  <a:lnTo>
                    <a:pt x="1591" y="495"/>
                  </a:lnTo>
                  <a:lnTo>
                    <a:pt x="1591" y="475"/>
                  </a:lnTo>
                  <a:lnTo>
                    <a:pt x="1592" y="512"/>
                  </a:lnTo>
                  <a:lnTo>
                    <a:pt x="1592" y="526"/>
                  </a:lnTo>
                  <a:lnTo>
                    <a:pt x="1593" y="516"/>
                  </a:lnTo>
                  <a:lnTo>
                    <a:pt x="1593" y="509"/>
                  </a:lnTo>
                  <a:lnTo>
                    <a:pt x="1594" y="490"/>
                  </a:lnTo>
                  <a:lnTo>
                    <a:pt x="1594" y="484"/>
                  </a:lnTo>
                  <a:lnTo>
                    <a:pt x="1595" y="514"/>
                  </a:lnTo>
                  <a:lnTo>
                    <a:pt x="1595" y="522"/>
                  </a:lnTo>
                  <a:lnTo>
                    <a:pt x="1596" y="505"/>
                  </a:lnTo>
                  <a:lnTo>
                    <a:pt x="1596" y="501"/>
                  </a:lnTo>
                  <a:lnTo>
                    <a:pt x="1597" y="501"/>
                  </a:lnTo>
                  <a:lnTo>
                    <a:pt x="1597" y="510"/>
                  </a:lnTo>
                  <a:lnTo>
                    <a:pt x="1598" y="506"/>
                  </a:lnTo>
                  <a:lnTo>
                    <a:pt x="1598" y="484"/>
                  </a:lnTo>
                  <a:lnTo>
                    <a:pt x="1599" y="514"/>
                  </a:lnTo>
                  <a:lnTo>
                    <a:pt x="1599" y="536"/>
                  </a:lnTo>
                  <a:lnTo>
                    <a:pt x="1600" y="494"/>
                  </a:lnTo>
                  <a:lnTo>
                    <a:pt x="1600" y="498"/>
                  </a:lnTo>
                  <a:lnTo>
                    <a:pt x="1601" y="508"/>
                  </a:lnTo>
                  <a:lnTo>
                    <a:pt x="1601" y="467"/>
                  </a:lnTo>
                  <a:lnTo>
                    <a:pt x="1601" y="508"/>
                  </a:lnTo>
                  <a:lnTo>
                    <a:pt x="1602" y="570"/>
                  </a:lnTo>
                  <a:lnTo>
                    <a:pt x="1603" y="511"/>
                  </a:lnTo>
                  <a:lnTo>
                    <a:pt x="1603" y="457"/>
                  </a:lnTo>
                  <a:lnTo>
                    <a:pt x="1603" y="485"/>
                  </a:lnTo>
                  <a:lnTo>
                    <a:pt x="1604" y="520"/>
                  </a:lnTo>
                  <a:lnTo>
                    <a:pt x="1605" y="538"/>
                  </a:lnTo>
                  <a:lnTo>
                    <a:pt x="1605" y="510"/>
                  </a:lnTo>
                  <a:lnTo>
                    <a:pt x="1605" y="466"/>
                  </a:lnTo>
                  <a:lnTo>
                    <a:pt x="1606" y="495"/>
                  </a:lnTo>
                  <a:lnTo>
                    <a:pt x="1607" y="538"/>
                  </a:lnTo>
                  <a:lnTo>
                    <a:pt x="1607" y="518"/>
                  </a:lnTo>
                  <a:lnTo>
                    <a:pt x="1607" y="488"/>
                  </a:lnTo>
                  <a:lnTo>
                    <a:pt x="1608" y="482"/>
                  </a:lnTo>
                  <a:lnTo>
                    <a:pt x="1609" y="511"/>
                  </a:lnTo>
                  <a:lnTo>
                    <a:pt x="1609" y="551"/>
                  </a:lnTo>
                  <a:lnTo>
                    <a:pt x="1609" y="508"/>
                  </a:lnTo>
                  <a:lnTo>
                    <a:pt x="1610" y="445"/>
                  </a:lnTo>
                  <a:lnTo>
                    <a:pt x="1611" y="490"/>
                  </a:lnTo>
                  <a:lnTo>
                    <a:pt x="1611" y="550"/>
                  </a:lnTo>
                  <a:lnTo>
                    <a:pt x="1611" y="534"/>
                  </a:lnTo>
                  <a:lnTo>
                    <a:pt x="1612" y="491"/>
                  </a:lnTo>
                  <a:lnTo>
                    <a:pt x="1613" y="488"/>
                  </a:lnTo>
                  <a:lnTo>
                    <a:pt x="1613" y="521"/>
                  </a:lnTo>
                  <a:lnTo>
                    <a:pt x="1613" y="489"/>
                  </a:lnTo>
                  <a:lnTo>
                    <a:pt x="1614" y="456"/>
                  </a:lnTo>
                  <a:lnTo>
                    <a:pt x="1615" y="545"/>
                  </a:lnTo>
                  <a:lnTo>
                    <a:pt x="1615" y="578"/>
                  </a:lnTo>
                  <a:lnTo>
                    <a:pt x="1615" y="482"/>
                  </a:lnTo>
                  <a:lnTo>
                    <a:pt x="1616" y="450"/>
                  </a:lnTo>
                  <a:lnTo>
                    <a:pt x="1617" y="481"/>
                  </a:lnTo>
                  <a:lnTo>
                    <a:pt x="1617" y="518"/>
                  </a:lnTo>
                  <a:lnTo>
                    <a:pt x="1617" y="556"/>
                  </a:lnTo>
                  <a:lnTo>
                    <a:pt x="1618" y="524"/>
                  </a:lnTo>
                  <a:lnTo>
                    <a:pt x="1619" y="488"/>
                  </a:lnTo>
                  <a:lnTo>
                    <a:pt x="1619" y="496"/>
                  </a:lnTo>
                  <a:lnTo>
                    <a:pt x="1619" y="474"/>
                  </a:lnTo>
                  <a:lnTo>
                    <a:pt x="1620" y="468"/>
                  </a:lnTo>
                  <a:lnTo>
                    <a:pt x="1621" y="523"/>
                  </a:lnTo>
                  <a:lnTo>
                    <a:pt x="1621" y="566"/>
                  </a:lnTo>
                  <a:lnTo>
                    <a:pt x="1621" y="549"/>
                  </a:lnTo>
                  <a:lnTo>
                    <a:pt x="1622" y="482"/>
                  </a:lnTo>
                  <a:lnTo>
                    <a:pt x="1623" y="437"/>
                  </a:lnTo>
                  <a:lnTo>
                    <a:pt x="1623" y="475"/>
                  </a:lnTo>
                  <a:lnTo>
                    <a:pt x="1623" y="537"/>
                  </a:lnTo>
                  <a:lnTo>
                    <a:pt x="1624" y="552"/>
                  </a:lnTo>
                  <a:lnTo>
                    <a:pt x="1625" y="514"/>
                  </a:lnTo>
                  <a:lnTo>
                    <a:pt x="1625" y="469"/>
                  </a:lnTo>
                  <a:lnTo>
                    <a:pt x="1625" y="496"/>
                  </a:lnTo>
                  <a:lnTo>
                    <a:pt x="1626" y="530"/>
                  </a:lnTo>
                  <a:lnTo>
                    <a:pt x="1626" y="489"/>
                  </a:lnTo>
                  <a:lnTo>
                    <a:pt x="1627" y="491"/>
                  </a:lnTo>
                  <a:lnTo>
                    <a:pt x="1627" y="539"/>
                  </a:lnTo>
                  <a:lnTo>
                    <a:pt x="1628" y="509"/>
                  </a:lnTo>
                  <a:lnTo>
                    <a:pt x="1628" y="482"/>
                  </a:lnTo>
                  <a:lnTo>
                    <a:pt x="1629" y="511"/>
                  </a:lnTo>
                  <a:lnTo>
                    <a:pt x="1629" y="501"/>
                  </a:lnTo>
                  <a:lnTo>
                    <a:pt x="1630" y="484"/>
                  </a:lnTo>
                  <a:lnTo>
                    <a:pt x="1630" y="524"/>
                  </a:lnTo>
                  <a:lnTo>
                    <a:pt x="1631" y="541"/>
                  </a:lnTo>
                  <a:lnTo>
                    <a:pt x="1631" y="492"/>
                  </a:lnTo>
                  <a:lnTo>
                    <a:pt x="1632" y="473"/>
                  </a:lnTo>
                  <a:lnTo>
                    <a:pt x="1632" y="512"/>
                  </a:lnTo>
                  <a:lnTo>
                    <a:pt x="1633" y="517"/>
                  </a:lnTo>
                  <a:lnTo>
                    <a:pt x="1633" y="494"/>
                  </a:lnTo>
                  <a:lnTo>
                    <a:pt x="1634" y="510"/>
                  </a:lnTo>
                  <a:lnTo>
                    <a:pt x="1634" y="524"/>
                  </a:lnTo>
                  <a:lnTo>
                    <a:pt x="1635" y="499"/>
                  </a:lnTo>
                  <a:lnTo>
                    <a:pt x="1635" y="489"/>
                  </a:lnTo>
                  <a:lnTo>
                    <a:pt x="1636" y="501"/>
                  </a:lnTo>
                  <a:lnTo>
                    <a:pt x="1636" y="511"/>
                  </a:lnTo>
                  <a:lnTo>
                    <a:pt x="1637" y="516"/>
                  </a:lnTo>
                  <a:lnTo>
                    <a:pt x="1637" y="514"/>
                  </a:lnTo>
                  <a:lnTo>
                    <a:pt x="1638" y="504"/>
                  </a:lnTo>
                  <a:lnTo>
                    <a:pt x="1638" y="492"/>
                  </a:lnTo>
                  <a:lnTo>
                    <a:pt x="1639" y="490"/>
                  </a:lnTo>
                  <a:lnTo>
                    <a:pt x="1639" y="504"/>
                  </a:lnTo>
                  <a:lnTo>
                    <a:pt x="1640" y="518"/>
                  </a:lnTo>
                  <a:lnTo>
                    <a:pt x="1640" y="531"/>
                  </a:lnTo>
                  <a:lnTo>
                    <a:pt x="1641" y="517"/>
                  </a:lnTo>
                  <a:lnTo>
                    <a:pt x="1641" y="474"/>
                  </a:lnTo>
                  <a:lnTo>
                    <a:pt x="1642" y="471"/>
                  </a:lnTo>
                  <a:lnTo>
                    <a:pt x="1642" y="520"/>
                  </a:lnTo>
                  <a:lnTo>
                    <a:pt x="1643" y="544"/>
                  </a:lnTo>
                  <a:lnTo>
                    <a:pt x="1643" y="509"/>
                  </a:lnTo>
                  <a:lnTo>
                    <a:pt x="1644" y="478"/>
                  </a:lnTo>
                  <a:lnTo>
                    <a:pt x="1644" y="494"/>
                  </a:lnTo>
                  <a:lnTo>
                    <a:pt x="1645" y="513"/>
                  </a:lnTo>
                  <a:lnTo>
                    <a:pt x="1645" y="518"/>
                  </a:lnTo>
                  <a:lnTo>
                    <a:pt x="1646" y="510"/>
                  </a:lnTo>
                  <a:lnTo>
                    <a:pt x="1646" y="489"/>
                  </a:lnTo>
                  <a:lnTo>
                    <a:pt x="1647" y="506"/>
                  </a:lnTo>
                  <a:lnTo>
                    <a:pt x="1647" y="534"/>
                  </a:lnTo>
                  <a:lnTo>
                    <a:pt x="1648" y="499"/>
                  </a:lnTo>
                  <a:lnTo>
                    <a:pt x="1648" y="464"/>
                  </a:lnTo>
                  <a:lnTo>
                    <a:pt x="1649" y="497"/>
                  </a:lnTo>
                  <a:lnTo>
                    <a:pt x="1649" y="542"/>
                  </a:lnTo>
                  <a:lnTo>
                    <a:pt x="1650" y="534"/>
                  </a:lnTo>
                  <a:lnTo>
                    <a:pt x="1650" y="498"/>
                  </a:lnTo>
                  <a:lnTo>
                    <a:pt x="1651" y="482"/>
                  </a:lnTo>
                  <a:lnTo>
                    <a:pt x="1651" y="475"/>
                  </a:lnTo>
                  <a:lnTo>
                    <a:pt x="1652" y="499"/>
                  </a:lnTo>
                  <a:lnTo>
                    <a:pt x="1652" y="554"/>
                  </a:lnTo>
                  <a:lnTo>
                    <a:pt x="1653" y="531"/>
                  </a:lnTo>
                  <a:lnTo>
                    <a:pt x="1653" y="462"/>
                  </a:lnTo>
                  <a:lnTo>
                    <a:pt x="1654" y="485"/>
                  </a:lnTo>
                  <a:lnTo>
                    <a:pt x="1654" y="528"/>
                  </a:lnTo>
                  <a:lnTo>
                    <a:pt x="1655" y="507"/>
                  </a:lnTo>
                  <a:lnTo>
                    <a:pt x="1655" y="502"/>
                  </a:lnTo>
                  <a:lnTo>
                    <a:pt x="1656" y="512"/>
                  </a:lnTo>
                  <a:lnTo>
                    <a:pt x="1656" y="498"/>
                  </a:lnTo>
                  <a:lnTo>
                    <a:pt x="1657" y="512"/>
                  </a:lnTo>
                  <a:lnTo>
                    <a:pt x="1657" y="518"/>
                  </a:lnTo>
                  <a:lnTo>
                    <a:pt x="1658" y="478"/>
                  </a:lnTo>
                  <a:lnTo>
                    <a:pt x="1658" y="484"/>
                  </a:lnTo>
                  <a:lnTo>
                    <a:pt x="1659" y="530"/>
                  </a:lnTo>
                  <a:lnTo>
                    <a:pt x="1659" y="532"/>
                  </a:lnTo>
                  <a:lnTo>
                    <a:pt x="1660" y="512"/>
                  </a:lnTo>
                  <a:lnTo>
                    <a:pt x="1660" y="488"/>
                  </a:lnTo>
                  <a:lnTo>
                    <a:pt x="1661" y="467"/>
                  </a:lnTo>
                  <a:lnTo>
                    <a:pt x="1661" y="509"/>
                  </a:lnTo>
                  <a:lnTo>
                    <a:pt x="1662" y="545"/>
                  </a:lnTo>
                  <a:lnTo>
                    <a:pt x="1662" y="506"/>
                  </a:lnTo>
                  <a:lnTo>
                    <a:pt x="1663" y="488"/>
                  </a:lnTo>
                  <a:lnTo>
                    <a:pt x="1663" y="506"/>
                  </a:lnTo>
                  <a:lnTo>
                    <a:pt x="1663" y="504"/>
                  </a:lnTo>
                  <a:lnTo>
                    <a:pt x="1664" y="505"/>
                  </a:lnTo>
                  <a:lnTo>
                    <a:pt x="1665" y="502"/>
                  </a:lnTo>
                  <a:lnTo>
                    <a:pt x="1665" y="503"/>
                  </a:lnTo>
                  <a:lnTo>
                    <a:pt x="1665" y="528"/>
                  </a:lnTo>
                  <a:lnTo>
                    <a:pt x="1666" y="518"/>
                  </a:lnTo>
                  <a:lnTo>
                    <a:pt x="1667" y="469"/>
                  </a:lnTo>
                  <a:lnTo>
                    <a:pt x="1667" y="481"/>
                  </a:lnTo>
                  <a:lnTo>
                    <a:pt x="1667" y="532"/>
                  </a:lnTo>
                  <a:lnTo>
                    <a:pt x="1668" y="524"/>
                  </a:lnTo>
                  <a:lnTo>
                    <a:pt x="1669" y="503"/>
                  </a:lnTo>
                  <a:lnTo>
                    <a:pt x="1669" y="511"/>
                  </a:lnTo>
                  <a:lnTo>
                    <a:pt x="1669" y="496"/>
                  </a:lnTo>
                  <a:lnTo>
                    <a:pt x="1670" y="484"/>
                  </a:lnTo>
                  <a:lnTo>
                    <a:pt x="1671" y="505"/>
                  </a:lnTo>
                  <a:lnTo>
                    <a:pt x="1671" y="522"/>
                  </a:lnTo>
                  <a:lnTo>
                    <a:pt x="1671" y="518"/>
                  </a:lnTo>
                  <a:lnTo>
                    <a:pt x="1672" y="502"/>
                  </a:lnTo>
                  <a:lnTo>
                    <a:pt x="1673" y="490"/>
                  </a:lnTo>
                  <a:lnTo>
                    <a:pt x="1673" y="499"/>
                  </a:lnTo>
                  <a:lnTo>
                    <a:pt x="1673" y="513"/>
                  </a:lnTo>
                  <a:lnTo>
                    <a:pt x="1674" y="511"/>
                  </a:lnTo>
                  <a:lnTo>
                    <a:pt x="1675" y="508"/>
                  </a:lnTo>
                  <a:lnTo>
                    <a:pt x="1675" y="512"/>
                  </a:lnTo>
                  <a:lnTo>
                    <a:pt x="1675" y="506"/>
                  </a:lnTo>
                  <a:lnTo>
                    <a:pt x="1676" y="491"/>
                  </a:lnTo>
                  <a:lnTo>
                    <a:pt x="1677" y="489"/>
                  </a:lnTo>
                  <a:lnTo>
                    <a:pt x="1677" y="504"/>
                  </a:lnTo>
                  <a:lnTo>
                    <a:pt x="1677" y="529"/>
                  </a:lnTo>
                  <a:lnTo>
                    <a:pt x="1678" y="536"/>
                  </a:lnTo>
                  <a:lnTo>
                    <a:pt x="1679" y="494"/>
                  </a:lnTo>
                  <a:lnTo>
                    <a:pt x="1679" y="466"/>
                  </a:lnTo>
                  <a:lnTo>
                    <a:pt x="1679" y="496"/>
                  </a:lnTo>
                  <a:lnTo>
                    <a:pt x="1680" y="521"/>
                  </a:lnTo>
                  <a:lnTo>
                    <a:pt x="1681" y="523"/>
                  </a:lnTo>
                  <a:lnTo>
                    <a:pt x="1681" y="523"/>
                  </a:lnTo>
                  <a:lnTo>
                    <a:pt x="1681" y="491"/>
                  </a:lnTo>
                  <a:lnTo>
                    <a:pt x="1682" y="470"/>
                  </a:lnTo>
                  <a:lnTo>
                    <a:pt x="1683" y="516"/>
                  </a:lnTo>
                  <a:lnTo>
                    <a:pt x="1683" y="535"/>
                  </a:lnTo>
                  <a:lnTo>
                    <a:pt x="1683" y="485"/>
                  </a:lnTo>
                  <a:lnTo>
                    <a:pt x="1684" y="498"/>
                  </a:lnTo>
                  <a:lnTo>
                    <a:pt x="1685" y="541"/>
                  </a:lnTo>
                  <a:lnTo>
                    <a:pt x="1685" y="499"/>
                  </a:lnTo>
                  <a:lnTo>
                    <a:pt x="1685" y="473"/>
                  </a:lnTo>
                  <a:lnTo>
                    <a:pt x="1686" y="504"/>
                  </a:lnTo>
                  <a:lnTo>
                    <a:pt x="1687" y="509"/>
                  </a:lnTo>
                  <a:lnTo>
                    <a:pt x="1687" y="515"/>
                  </a:lnTo>
                  <a:lnTo>
                    <a:pt x="1687" y="531"/>
                  </a:lnTo>
                  <a:lnTo>
                    <a:pt x="1688" y="505"/>
                  </a:lnTo>
                  <a:lnTo>
                    <a:pt x="1688" y="478"/>
                  </a:lnTo>
                  <a:lnTo>
                    <a:pt x="1689" y="486"/>
                  </a:lnTo>
                  <a:lnTo>
                    <a:pt x="1689" y="508"/>
                  </a:lnTo>
                  <a:lnTo>
                    <a:pt x="1690" y="538"/>
                  </a:lnTo>
                  <a:lnTo>
                    <a:pt x="1690" y="528"/>
                  </a:lnTo>
                  <a:lnTo>
                    <a:pt x="1691" y="471"/>
                  </a:lnTo>
                  <a:lnTo>
                    <a:pt x="1691" y="472"/>
                  </a:lnTo>
                  <a:lnTo>
                    <a:pt x="1692" y="536"/>
                  </a:lnTo>
                  <a:lnTo>
                    <a:pt x="1692" y="534"/>
                  </a:lnTo>
                  <a:lnTo>
                    <a:pt x="1693" y="468"/>
                  </a:lnTo>
                  <a:lnTo>
                    <a:pt x="1693" y="491"/>
                  </a:lnTo>
                  <a:lnTo>
                    <a:pt x="1694" y="557"/>
                  </a:lnTo>
                  <a:lnTo>
                    <a:pt x="1694" y="510"/>
                  </a:lnTo>
                  <a:lnTo>
                    <a:pt x="1695" y="453"/>
                  </a:lnTo>
                  <a:lnTo>
                    <a:pt x="1695" y="494"/>
                  </a:lnTo>
                  <a:lnTo>
                    <a:pt x="1696" y="529"/>
                  </a:lnTo>
                  <a:lnTo>
                    <a:pt x="1696" y="520"/>
                  </a:lnTo>
                  <a:lnTo>
                    <a:pt x="1697" y="517"/>
                  </a:lnTo>
                  <a:lnTo>
                    <a:pt x="1697" y="510"/>
                  </a:lnTo>
                  <a:lnTo>
                    <a:pt x="1698" y="477"/>
                  </a:lnTo>
                  <a:lnTo>
                    <a:pt x="1698" y="476"/>
                  </a:lnTo>
                  <a:lnTo>
                    <a:pt x="1699" y="532"/>
                  </a:lnTo>
                  <a:lnTo>
                    <a:pt x="1699" y="526"/>
                  </a:lnTo>
                  <a:lnTo>
                    <a:pt x="1700" y="484"/>
                  </a:lnTo>
                  <a:lnTo>
                    <a:pt x="1700" y="524"/>
                  </a:lnTo>
                  <a:lnTo>
                    <a:pt x="1701" y="520"/>
                  </a:lnTo>
                  <a:lnTo>
                    <a:pt x="1701" y="450"/>
                  </a:lnTo>
                  <a:lnTo>
                    <a:pt x="1702" y="502"/>
                  </a:lnTo>
                  <a:lnTo>
                    <a:pt x="1702" y="560"/>
                  </a:lnTo>
                  <a:lnTo>
                    <a:pt x="1703" y="501"/>
                  </a:lnTo>
                  <a:lnTo>
                    <a:pt x="1703" y="490"/>
                  </a:lnTo>
                  <a:lnTo>
                    <a:pt x="1704" y="514"/>
                  </a:lnTo>
                  <a:lnTo>
                    <a:pt x="1704" y="481"/>
                  </a:lnTo>
                  <a:lnTo>
                    <a:pt x="1705" y="491"/>
                  </a:lnTo>
                  <a:lnTo>
                    <a:pt x="1705" y="528"/>
                  </a:lnTo>
                  <a:lnTo>
                    <a:pt x="1706" y="522"/>
                  </a:lnTo>
                  <a:lnTo>
                    <a:pt x="1706" y="510"/>
                  </a:lnTo>
                  <a:lnTo>
                    <a:pt x="1707" y="502"/>
                  </a:lnTo>
                  <a:lnTo>
                    <a:pt x="1707" y="491"/>
                  </a:lnTo>
                  <a:lnTo>
                    <a:pt x="1708" y="486"/>
                  </a:lnTo>
                  <a:lnTo>
                    <a:pt x="1708" y="501"/>
                  </a:lnTo>
                  <a:lnTo>
                    <a:pt x="1709" y="537"/>
                  </a:lnTo>
                  <a:lnTo>
                    <a:pt x="1709" y="530"/>
                  </a:lnTo>
                  <a:lnTo>
                    <a:pt x="1710" y="481"/>
                  </a:lnTo>
                  <a:lnTo>
                    <a:pt x="1710" y="472"/>
                  </a:lnTo>
                  <a:lnTo>
                    <a:pt x="1711" y="517"/>
                  </a:lnTo>
                  <a:lnTo>
                    <a:pt x="1711" y="536"/>
                  </a:lnTo>
                  <a:lnTo>
                    <a:pt x="1712" y="482"/>
                  </a:lnTo>
                  <a:lnTo>
                    <a:pt x="1712" y="478"/>
                  </a:lnTo>
                  <a:lnTo>
                    <a:pt x="1713" y="570"/>
                  </a:lnTo>
                  <a:lnTo>
                    <a:pt x="1713" y="556"/>
                  </a:lnTo>
                  <a:lnTo>
                    <a:pt x="1714" y="409"/>
                  </a:lnTo>
                  <a:lnTo>
                    <a:pt x="1714" y="403"/>
                  </a:lnTo>
                  <a:lnTo>
                    <a:pt x="1715" y="569"/>
                  </a:lnTo>
                  <a:lnTo>
                    <a:pt x="1715" y="627"/>
                  </a:lnTo>
                  <a:lnTo>
                    <a:pt x="1716" y="524"/>
                  </a:lnTo>
                  <a:lnTo>
                    <a:pt x="1716" y="442"/>
                  </a:lnTo>
                  <a:lnTo>
                    <a:pt x="1717" y="441"/>
                  </a:lnTo>
                  <a:lnTo>
                    <a:pt x="1717" y="477"/>
                  </a:lnTo>
                  <a:lnTo>
                    <a:pt x="1718" y="541"/>
                  </a:lnTo>
                  <a:lnTo>
                    <a:pt x="1718" y="584"/>
                  </a:lnTo>
                  <a:lnTo>
                    <a:pt x="1719" y="518"/>
                  </a:lnTo>
                  <a:lnTo>
                    <a:pt x="1719" y="427"/>
                  </a:lnTo>
                  <a:lnTo>
                    <a:pt x="1720" y="476"/>
                  </a:lnTo>
                  <a:lnTo>
                    <a:pt x="1720" y="560"/>
                  </a:lnTo>
                  <a:lnTo>
                    <a:pt x="1721" y="520"/>
                  </a:lnTo>
                  <a:lnTo>
                    <a:pt x="1721" y="466"/>
                  </a:lnTo>
                  <a:lnTo>
                    <a:pt x="1722" y="508"/>
                  </a:lnTo>
                  <a:lnTo>
                    <a:pt x="1722" y="547"/>
                  </a:lnTo>
                  <a:lnTo>
                    <a:pt x="1723" y="505"/>
                  </a:lnTo>
                  <a:lnTo>
                    <a:pt x="1723" y="465"/>
                  </a:lnTo>
                  <a:lnTo>
                    <a:pt x="1724" y="483"/>
                  </a:lnTo>
                  <a:lnTo>
                    <a:pt x="1724" y="524"/>
                  </a:lnTo>
                  <a:lnTo>
                    <a:pt x="1725" y="540"/>
                  </a:lnTo>
                  <a:lnTo>
                    <a:pt x="1725" y="512"/>
                  </a:lnTo>
                  <a:lnTo>
                    <a:pt x="1725" y="487"/>
                  </a:lnTo>
                  <a:lnTo>
                    <a:pt x="1726" y="488"/>
                  </a:lnTo>
                  <a:lnTo>
                    <a:pt x="1727" y="500"/>
                  </a:lnTo>
                  <a:lnTo>
                    <a:pt x="1727" y="517"/>
                  </a:lnTo>
                  <a:lnTo>
                    <a:pt x="1727" y="517"/>
                  </a:lnTo>
                  <a:lnTo>
                    <a:pt x="1728" y="496"/>
                  </a:lnTo>
                  <a:lnTo>
                    <a:pt x="1729" y="506"/>
                  </a:lnTo>
                  <a:lnTo>
                    <a:pt x="1729" y="518"/>
                  </a:lnTo>
                  <a:lnTo>
                    <a:pt x="1729" y="490"/>
                  </a:lnTo>
                  <a:lnTo>
                    <a:pt x="1730" y="488"/>
                  </a:lnTo>
                  <a:lnTo>
                    <a:pt x="1731" y="522"/>
                  </a:lnTo>
                  <a:lnTo>
                    <a:pt x="1731" y="518"/>
                  </a:lnTo>
                  <a:lnTo>
                    <a:pt x="1731" y="502"/>
                  </a:lnTo>
                  <a:lnTo>
                    <a:pt x="1732" y="509"/>
                  </a:lnTo>
                  <a:lnTo>
                    <a:pt x="1733" y="495"/>
                  </a:lnTo>
                  <a:lnTo>
                    <a:pt x="1733" y="484"/>
                  </a:lnTo>
                  <a:lnTo>
                    <a:pt x="1733" y="513"/>
                  </a:lnTo>
                  <a:lnTo>
                    <a:pt x="1734" y="525"/>
                  </a:lnTo>
                  <a:lnTo>
                    <a:pt x="1735" y="510"/>
                  </a:lnTo>
                  <a:lnTo>
                    <a:pt x="1735" y="501"/>
                  </a:lnTo>
                  <a:lnTo>
                    <a:pt x="1735" y="504"/>
                  </a:lnTo>
                  <a:lnTo>
                    <a:pt x="1736" y="500"/>
                  </a:lnTo>
                  <a:lnTo>
                    <a:pt x="1737" y="490"/>
                  </a:lnTo>
                  <a:lnTo>
                    <a:pt x="1737" y="505"/>
                  </a:lnTo>
                  <a:lnTo>
                    <a:pt x="1737" y="536"/>
                  </a:lnTo>
                  <a:lnTo>
                    <a:pt x="1738" y="508"/>
                  </a:lnTo>
                  <a:lnTo>
                    <a:pt x="1739" y="474"/>
                  </a:lnTo>
                  <a:lnTo>
                    <a:pt x="1739" y="514"/>
                  </a:lnTo>
                  <a:lnTo>
                    <a:pt x="1739" y="526"/>
                  </a:lnTo>
                  <a:lnTo>
                    <a:pt x="1740" y="475"/>
                  </a:lnTo>
                  <a:lnTo>
                    <a:pt x="1741" y="500"/>
                  </a:lnTo>
                  <a:lnTo>
                    <a:pt x="1741" y="554"/>
                  </a:lnTo>
                  <a:lnTo>
                    <a:pt x="1741" y="503"/>
                  </a:lnTo>
                  <a:lnTo>
                    <a:pt x="1742" y="461"/>
                  </a:lnTo>
                  <a:lnTo>
                    <a:pt x="1743" y="507"/>
                  </a:lnTo>
                  <a:lnTo>
                    <a:pt x="1743" y="516"/>
                  </a:lnTo>
                  <a:lnTo>
                    <a:pt x="1743" y="500"/>
                  </a:lnTo>
                  <a:lnTo>
                    <a:pt x="1744" y="534"/>
                  </a:lnTo>
                  <a:lnTo>
                    <a:pt x="1745" y="526"/>
                  </a:lnTo>
                  <a:lnTo>
                    <a:pt x="1745" y="469"/>
                  </a:lnTo>
                  <a:lnTo>
                    <a:pt x="1745" y="472"/>
                  </a:lnTo>
                  <a:lnTo>
                    <a:pt x="1746" y="521"/>
                  </a:lnTo>
                  <a:lnTo>
                    <a:pt x="1747" y="532"/>
                  </a:lnTo>
                  <a:lnTo>
                    <a:pt x="1747" y="510"/>
                  </a:lnTo>
                  <a:lnTo>
                    <a:pt x="1747" y="495"/>
                  </a:lnTo>
                  <a:lnTo>
                    <a:pt x="1748" y="498"/>
                  </a:lnTo>
                  <a:lnTo>
                    <a:pt x="1749" y="503"/>
                  </a:lnTo>
                  <a:lnTo>
                    <a:pt x="1749" y="501"/>
                  </a:lnTo>
                  <a:lnTo>
                    <a:pt x="1749" y="505"/>
                  </a:lnTo>
                  <a:lnTo>
                    <a:pt x="1750" y="520"/>
                  </a:lnTo>
                  <a:lnTo>
                    <a:pt x="1750" y="518"/>
                  </a:lnTo>
                  <a:lnTo>
                    <a:pt x="1751" y="500"/>
                  </a:lnTo>
                  <a:lnTo>
                    <a:pt x="1751" y="490"/>
                  </a:lnTo>
                  <a:lnTo>
                    <a:pt x="1752" y="481"/>
                  </a:lnTo>
                  <a:lnTo>
                    <a:pt x="1752" y="511"/>
                  </a:lnTo>
                  <a:lnTo>
                    <a:pt x="1753" y="553"/>
                  </a:lnTo>
                  <a:lnTo>
                    <a:pt x="1753" y="506"/>
                  </a:lnTo>
                  <a:lnTo>
                    <a:pt x="1754" y="463"/>
                  </a:lnTo>
                  <a:lnTo>
                    <a:pt x="1754" y="512"/>
                  </a:lnTo>
                  <a:lnTo>
                    <a:pt x="1755" y="528"/>
                  </a:lnTo>
                  <a:lnTo>
                    <a:pt x="1756" y="492"/>
                  </a:lnTo>
                  <a:lnTo>
                    <a:pt x="1756" y="493"/>
                  </a:lnTo>
                  <a:lnTo>
                    <a:pt x="1756" y="514"/>
                  </a:lnTo>
                  <a:lnTo>
                    <a:pt x="1757" y="518"/>
                  </a:lnTo>
                  <a:lnTo>
                    <a:pt x="1758" y="503"/>
                  </a:lnTo>
                  <a:lnTo>
                    <a:pt x="1758" y="490"/>
                  </a:lnTo>
                  <a:lnTo>
                    <a:pt x="1758" y="507"/>
                  </a:lnTo>
                  <a:lnTo>
                    <a:pt x="1759" y="511"/>
                  </a:lnTo>
                  <a:lnTo>
                    <a:pt x="1760" y="502"/>
                  </a:lnTo>
                  <a:lnTo>
                    <a:pt x="1760" y="521"/>
                  </a:lnTo>
                  <a:lnTo>
                    <a:pt x="1760" y="516"/>
                  </a:lnTo>
                  <a:lnTo>
                    <a:pt x="1761" y="485"/>
                  </a:lnTo>
                  <a:lnTo>
                    <a:pt x="1762" y="486"/>
                  </a:lnTo>
                  <a:lnTo>
                    <a:pt x="1762" y="490"/>
                  </a:lnTo>
                  <a:lnTo>
                    <a:pt x="1762" y="504"/>
                  </a:lnTo>
                  <a:lnTo>
                    <a:pt x="1763" y="564"/>
                  </a:lnTo>
                  <a:lnTo>
                    <a:pt x="1764" y="563"/>
                  </a:lnTo>
                  <a:lnTo>
                    <a:pt x="1764" y="458"/>
                  </a:lnTo>
                  <a:lnTo>
                    <a:pt x="1764" y="413"/>
                  </a:lnTo>
                  <a:lnTo>
                    <a:pt x="1765" y="494"/>
                  </a:lnTo>
                  <a:lnTo>
                    <a:pt x="1766" y="570"/>
                  </a:lnTo>
                  <a:lnTo>
                    <a:pt x="1766" y="556"/>
                  </a:lnTo>
                  <a:lnTo>
                    <a:pt x="1766" y="497"/>
                  </a:lnTo>
                  <a:lnTo>
                    <a:pt x="1767" y="461"/>
                  </a:lnTo>
                  <a:lnTo>
                    <a:pt x="1768" y="482"/>
                  </a:lnTo>
                  <a:lnTo>
                    <a:pt x="1768" y="520"/>
                  </a:lnTo>
                  <a:lnTo>
                    <a:pt x="1768" y="516"/>
                  </a:lnTo>
                  <a:lnTo>
                    <a:pt x="1769" y="502"/>
                  </a:lnTo>
                  <a:lnTo>
                    <a:pt x="1770" y="524"/>
                  </a:lnTo>
                  <a:lnTo>
                    <a:pt x="1770" y="536"/>
                  </a:lnTo>
                  <a:lnTo>
                    <a:pt x="1770" y="491"/>
                  </a:lnTo>
                  <a:lnTo>
                    <a:pt x="1771" y="448"/>
                  </a:lnTo>
                  <a:lnTo>
                    <a:pt x="1772" y="466"/>
                  </a:lnTo>
                  <a:lnTo>
                    <a:pt x="1772" y="548"/>
                  </a:lnTo>
                  <a:lnTo>
                    <a:pt x="1772" y="600"/>
                  </a:lnTo>
                  <a:lnTo>
                    <a:pt x="1773" y="499"/>
                  </a:lnTo>
                  <a:lnTo>
                    <a:pt x="1774" y="402"/>
                  </a:lnTo>
                  <a:lnTo>
                    <a:pt x="1774" y="501"/>
                  </a:lnTo>
                  <a:lnTo>
                    <a:pt x="1774" y="573"/>
                  </a:lnTo>
                  <a:lnTo>
                    <a:pt x="1775" y="490"/>
                  </a:lnTo>
                  <a:lnTo>
                    <a:pt x="1775" y="480"/>
                  </a:lnTo>
                  <a:lnTo>
                    <a:pt x="1776" y="540"/>
                  </a:lnTo>
                  <a:lnTo>
                    <a:pt x="1776" y="507"/>
                  </a:lnTo>
                  <a:lnTo>
                    <a:pt x="1777" y="473"/>
                  </a:lnTo>
                  <a:lnTo>
                    <a:pt x="1777" y="510"/>
                  </a:lnTo>
                  <a:lnTo>
                    <a:pt x="1778" y="517"/>
                  </a:lnTo>
                  <a:lnTo>
                    <a:pt x="1778" y="498"/>
                  </a:lnTo>
                  <a:lnTo>
                    <a:pt x="1779" y="515"/>
                  </a:lnTo>
                  <a:lnTo>
                    <a:pt x="1779" y="519"/>
                  </a:lnTo>
                  <a:lnTo>
                    <a:pt x="1780" y="496"/>
                  </a:lnTo>
                  <a:lnTo>
                    <a:pt x="1780" y="492"/>
                  </a:lnTo>
                  <a:lnTo>
                    <a:pt x="1781" y="485"/>
                  </a:lnTo>
                  <a:lnTo>
                    <a:pt x="1781" y="511"/>
                  </a:lnTo>
                  <a:lnTo>
                    <a:pt x="1782" y="551"/>
                  </a:lnTo>
                  <a:lnTo>
                    <a:pt x="1782" y="504"/>
                  </a:lnTo>
                  <a:lnTo>
                    <a:pt x="1783" y="474"/>
                  </a:lnTo>
                  <a:lnTo>
                    <a:pt x="1783" y="512"/>
                  </a:lnTo>
                  <a:lnTo>
                    <a:pt x="1784" y="498"/>
                  </a:lnTo>
                  <a:lnTo>
                    <a:pt x="1784" y="494"/>
                  </a:lnTo>
                  <a:lnTo>
                    <a:pt x="1785" y="532"/>
                  </a:lnTo>
                  <a:lnTo>
                    <a:pt x="1785" y="514"/>
                  </a:lnTo>
                  <a:lnTo>
                    <a:pt x="1786" y="496"/>
                  </a:lnTo>
                  <a:lnTo>
                    <a:pt x="1786" y="496"/>
                  </a:lnTo>
                  <a:lnTo>
                    <a:pt x="1787" y="490"/>
                  </a:lnTo>
                  <a:lnTo>
                    <a:pt x="1787" y="518"/>
                  </a:lnTo>
                  <a:lnTo>
                    <a:pt x="1788" y="524"/>
                  </a:lnTo>
                  <a:lnTo>
                    <a:pt x="1788" y="499"/>
                  </a:lnTo>
                  <a:lnTo>
                    <a:pt x="1789" y="503"/>
                  </a:lnTo>
                  <a:lnTo>
                    <a:pt x="1789" y="504"/>
                  </a:lnTo>
                  <a:lnTo>
                    <a:pt x="1790" y="503"/>
                  </a:lnTo>
                  <a:lnTo>
                    <a:pt x="1790" y="499"/>
                  </a:lnTo>
                  <a:lnTo>
                    <a:pt x="1791" y="486"/>
                  </a:lnTo>
                  <a:lnTo>
                    <a:pt x="1791" y="530"/>
                  </a:lnTo>
                  <a:lnTo>
                    <a:pt x="1792" y="542"/>
                  </a:lnTo>
                  <a:lnTo>
                    <a:pt x="1792" y="484"/>
                  </a:lnTo>
                  <a:lnTo>
                    <a:pt x="1793" y="485"/>
                  </a:lnTo>
                  <a:lnTo>
                    <a:pt x="1793" y="498"/>
                  </a:lnTo>
                  <a:lnTo>
                    <a:pt x="1794" y="493"/>
                  </a:lnTo>
                  <a:lnTo>
                    <a:pt x="1794" y="535"/>
                  </a:lnTo>
                  <a:lnTo>
                    <a:pt x="1795" y="535"/>
                  </a:lnTo>
                  <a:lnTo>
                    <a:pt x="1795" y="478"/>
                  </a:lnTo>
                  <a:lnTo>
                    <a:pt x="1796" y="478"/>
                  </a:lnTo>
                  <a:lnTo>
                    <a:pt x="1796" y="512"/>
                  </a:lnTo>
                  <a:lnTo>
                    <a:pt x="1797" y="522"/>
                  </a:lnTo>
                  <a:lnTo>
                    <a:pt x="1797" y="516"/>
                  </a:lnTo>
                  <a:lnTo>
                    <a:pt x="1798" y="498"/>
                  </a:lnTo>
                  <a:lnTo>
                    <a:pt x="1798" y="493"/>
                  </a:lnTo>
                  <a:lnTo>
                    <a:pt x="1799" y="519"/>
                  </a:lnTo>
                  <a:lnTo>
                    <a:pt x="1799" y="514"/>
                  </a:lnTo>
                  <a:lnTo>
                    <a:pt x="1800" y="473"/>
                  </a:lnTo>
                  <a:lnTo>
                    <a:pt x="1800" y="491"/>
                  </a:lnTo>
                  <a:lnTo>
                    <a:pt x="1801" y="541"/>
                  </a:lnTo>
                  <a:lnTo>
                    <a:pt x="1801" y="527"/>
                  </a:lnTo>
                  <a:lnTo>
                    <a:pt x="1802" y="500"/>
                  </a:lnTo>
                  <a:lnTo>
                    <a:pt x="1802" y="485"/>
                  </a:lnTo>
                  <a:lnTo>
                    <a:pt x="1803" y="466"/>
                  </a:lnTo>
                  <a:lnTo>
                    <a:pt x="1803" y="516"/>
                  </a:lnTo>
                  <a:lnTo>
                    <a:pt x="1804" y="569"/>
                  </a:lnTo>
                  <a:lnTo>
                    <a:pt x="1804" y="504"/>
                  </a:lnTo>
                  <a:lnTo>
                    <a:pt x="1805" y="444"/>
                  </a:lnTo>
                  <a:lnTo>
                    <a:pt x="1805" y="502"/>
                  </a:lnTo>
                  <a:lnTo>
                    <a:pt x="1806" y="554"/>
                  </a:lnTo>
                  <a:lnTo>
                    <a:pt x="1806" y="504"/>
                  </a:lnTo>
                  <a:lnTo>
                    <a:pt x="1807" y="466"/>
                  </a:lnTo>
                  <a:lnTo>
                    <a:pt x="1807" y="522"/>
                  </a:lnTo>
                  <a:lnTo>
                    <a:pt x="1808" y="542"/>
                  </a:lnTo>
                  <a:lnTo>
                    <a:pt x="1808" y="482"/>
                  </a:lnTo>
                  <a:lnTo>
                    <a:pt x="1809" y="474"/>
                  </a:lnTo>
                  <a:lnTo>
                    <a:pt x="1809" y="512"/>
                  </a:lnTo>
                  <a:lnTo>
                    <a:pt x="1810" y="516"/>
                  </a:lnTo>
                  <a:lnTo>
                    <a:pt x="1810" y="518"/>
                  </a:lnTo>
                  <a:lnTo>
                    <a:pt x="1811" y="516"/>
                  </a:lnTo>
                  <a:lnTo>
                    <a:pt x="1811" y="493"/>
                  </a:lnTo>
                  <a:lnTo>
                    <a:pt x="1812" y="497"/>
                  </a:lnTo>
                  <a:lnTo>
                    <a:pt x="1812" y="500"/>
                  </a:lnTo>
                  <a:lnTo>
                    <a:pt x="1812" y="489"/>
                  </a:lnTo>
                  <a:lnTo>
                    <a:pt x="1813" y="531"/>
                  </a:lnTo>
                  <a:lnTo>
                    <a:pt x="1814" y="538"/>
                  </a:lnTo>
                  <a:lnTo>
                    <a:pt x="1814" y="465"/>
                  </a:lnTo>
                  <a:lnTo>
                    <a:pt x="1814" y="482"/>
                  </a:lnTo>
                  <a:lnTo>
                    <a:pt x="1815" y="552"/>
                  </a:lnTo>
                  <a:lnTo>
                    <a:pt x="1816" y="504"/>
                  </a:lnTo>
                  <a:lnTo>
                    <a:pt x="1816" y="458"/>
                  </a:lnTo>
                  <a:lnTo>
                    <a:pt x="1816" y="524"/>
                  </a:lnTo>
                  <a:lnTo>
                    <a:pt x="1817" y="558"/>
                  </a:lnTo>
                  <a:lnTo>
                    <a:pt x="1818" y="486"/>
                  </a:lnTo>
                  <a:lnTo>
                    <a:pt x="1818" y="454"/>
                  </a:lnTo>
                  <a:lnTo>
                    <a:pt x="1818" y="509"/>
                  </a:lnTo>
                  <a:lnTo>
                    <a:pt x="1819" y="531"/>
                  </a:lnTo>
                  <a:lnTo>
                    <a:pt x="1820" y="516"/>
                  </a:lnTo>
                  <a:lnTo>
                    <a:pt x="1820" y="524"/>
                  </a:lnTo>
                  <a:lnTo>
                    <a:pt x="1820" y="498"/>
                  </a:lnTo>
                  <a:lnTo>
                    <a:pt x="1821" y="458"/>
                  </a:lnTo>
                  <a:lnTo>
                    <a:pt x="1822" y="500"/>
                  </a:lnTo>
                  <a:lnTo>
                    <a:pt x="1822" y="548"/>
                  </a:lnTo>
                  <a:lnTo>
                    <a:pt x="1822" y="522"/>
                  </a:lnTo>
                  <a:lnTo>
                    <a:pt x="1823" y="480"/>
                  </a:lnTo>
                  <a:lnTo>
                    <a:pt x="1824" y="484"/>
                  </a:lnTo>
                  <a:lnTo>
                    <a:pt x="1824" y="526"/>
                  </a:lnTo>
                  <a:lnTo>
                    <a:pt x="1824" y="518"/>
                  </a:lnTo>
                  <a:lnTo>
                    <a:pt x="1825" y="476"/>
                  </a:lnTo>
                  <a:lnTo>
                    <a:pt x="1826" y="505"/>
                  </a:lnTo>
                  <a:lnTo>
                    <a:pt x="1826" y="539"/>
                  </a:lnTo>
                  <a:lnTo>
                    <a:pt x="1826" y="506"/>
                  </a:lnTo>
                  <a:lnTo>
                    <a:pt x="1827" y="484"/>
                  </a:lnTo>
                  <a:lnTo>
                    <a:pt x="1828" y="488"/>
                  </a:lnTo>
                  <a:lnTo>
                    <a:pt x="1828" y="502"/>
                  </a:lnTo>
                  <a:lnTo>
                    <a:pt x="1828" y="534"/>
                  </a:lnTo>
                  <a:lnTo>
                    <a:pt x="1829" y="518"/>
                  </a:lnTo>
                  <a:lnTo>
                    <a:pt x="1830" y="494"/>
                  </a:lnTo>
                  <a:lnTo>
                    <a:pt x="1830" y="514"/>
                  </a:lnTo>
                  <a:lnTo>
                    <a:pt x="1830" y="483"/>
                  </a:lnTo>
                  <a:lnTo>
                    <a:pt x="1831" y="471"/>
                  </a:lnTo>
                  <a:lnTo>
                    <a:pt x="1832" y="548"/>
                  </a:lnTo>
                  <a:lnTo>
                    <a:pt x="1832" y="538"/>
                  </a:lnTo>
                  <a:lnTo>
                    <a:pt x="1832" y="468"/>
                  </a:lnTo>
                  <a:lnTo>
                    <a:pt x="1833" y="497"/>
                  </a:lnTo>
                  <a:lnTo>
                    <a:pt x="1834" y="522"/>
                  </a:lnTo>
                  <a:lnTo>
                    <a:pt x="1834" y="488"/>
                  </a:lnTo>
                  <a:lnTo>
                    <a:pt x="1834" y="507"/>
                  </a:lnTo>
                  <a:lnTo>
                    <a:pt x="1835" y="527"/>
                  </a:lnTo>
                  <a:lnTo>
                    <a:pt x="1836" y="493"/>
                  </a:lnTo>
                  <a:lnTo>
                    <a:pt x="1836" y="508"/>
                  </a:lnTo>
                  <a:lnTo>
                    <a:pt x="1836" y="524"/>
                  </a:lnTo>
                  <a:lnTo>
                    <a:pt x="1837" y="475"/>
                  </a:lnTo>
                  <a:lnTo>
                    <a:pt x="1837" y="475"/>
                  </a:lnTo>
                  <a:lnTo>
                    <a:pt x="1838" y="533"/>
                  </a:lnTo>
                  <a:lnTo>
                    <a:pt x="1838" y="550"/>
                  </a:lnTo>
                  <a:lnTo>
                    <a:pt x="1839" y="505"/>
                  </a:lnTo>
                  <a:lnTo>
                    <a:pt x="1839" y="464"/>
                  </a:lnTo>
                  <a:lnTo>
                    <a:pt x="1840" y="485"/>
                  </a:lnTo>
                  <a:lnTo>
                    <a:pt x="1840" y="525"/>
                  </a:lnTo>
                  <a:lnTo>
                    <a:pt x="1841" y="518"/>
                  </a:lnTo>
                  <a:lnTo>
                    <a:pt x="1841" y="510"/>
                  </a:lnTo>
                  <a:lnTo>
                    <a:pt x="1842" y="512"/>
                  </a:lnTo>
                  <a:lnTo>
                    <a:pt x="1842" y="486"/>
                  </a:lnTo>
                  <a:lnTo>
                    <a:pt x="1843" y="498"/>
                  </a:lnTo>
                  <a:lnTo>
                    <a:pt x="1843" y="521"/>
                  </a:lnTo>
                  <a:lnTo>
                    <a:pt x="1844" y="484"/>
                  </a:lnTo>
                  <a:lnTo>
                    <a:pt x="1844" y="511"/>
                  </a:lnTo>
                  <a:lnTo>
                    <a:pt x="1845" y="559"/>
                  </a:lnTo>
                  <a:lnTo>
                    <a:pt x="1845" y="479"/>
                  </a:lnTo>
                  <a:lnTo>
                    <a:pt x="1846" y="457"/>
                  </a:lnTo>
                  <a:lnTo>
                    <a:pt x="1846" y="534"/>
                  </a:lnTo>
                  <a:lnTo>
                    <a:pt x="1847" y="503"/>
                  </a:lnTo>
                  <a:lnTo>
                    <a:pt x="1847" y="488"/>
                  </a:lnTo>
                  <a:lnTo>
                    <a:pt x="1848" y="561"/>
                  </a:lnTo>
                  <a:lnTo>
                    <a:pt x="1848" y="518"/>
                  </a:lnTo>
                  <a:lnTo>
                    <a:pt x="1849" y="436"/>
                  </a:lnTo>
                  <a:lnTo>
                    <a:pt x="1849" y="489"/>
                  </a:lnTo>
                  <a:lnTo>
                    <a:pt x="1850" y="554"/>
                  </a:lnTo>
                  <a:lnTo>
                    <a:pt x="1850" y="520"/>
                  </a:lnTo>
                  <a:lnTo>
                    <a:pt x="1851" y="478"/>
                  </a:lnTo>
                  <a:lnTo>
                    <a:pt x="1851" y="500"/>
                  </a:lnTo>
                  <a:lnTo>
                    <a:pt x="1852" y="522"/>
                  </a:lnTo>
                  <a:lnTo>
                    <a:pt x="1852" y="496"/>
                  </a:lnTo>
                  <a:lnTo>
                    <a:pt x="1853" y="493"/>
                  </a:lnTo>
                  <a:lnTo>
                    <a:pt x="1853" y="521"/>
                  </a:lnTo>
                  <a:lnTo>
                    <a:pt x="1854" y="509"/>
                  </a:lnTo>
                  <a:lnTo>
                    <a:pt x="1854" y="504"/>
                  </a:lnTo>
                  <a:lnTo>
                    <a:pt x="1855" y="516"/>
                  </a:lnTo>
                  <a:lnTo>
                    <a:pt x="1855" y="483"/>
                  </a:lnTo>
                  <a:lnTo>
                    <a:pt x="1856" y="485"/>
                  </a:lnTo>
                  <a:lnTo>
                    <a:pt x="1856" y="530"/>
                  </a:lnTo>
                  <a:lnTo>
                    <a:pt x="1857" y="519"/>
                  </a:lnTo>
                  <a:lnTo>
                    <a:pt x="1857" y="501"/>
                  </a:lnTo>
                  <a:lnTo>
                    <a:pt x="1858" y="508"/>
                  </a:lnTo>
                  <a:lnTo>
                    <a:pt x="1858" y="494"/>
                  </a:lnTo>
                  <a:lnTo>
                    <a:pt x="1859" y="496"/>
                  </a:lnTo>
                  <a:lnTo>
                    <a:pt x="1859" y="506"/>
                  </a:lnTo>
                  <a:lnTo>
                    <a:pt x="1860" y="508"/>
                  </a:lnTo>
                  <a:lnTo>
                    <a:pt x="1860" y="525"/>
                  </a:lnTo>
                  <a:lnTo>
                    <a:pt x="1861" y="515"/>
                  </a:lnTo>
                  <a:lnTo>
                    <a:pt x="1861" y="489"/>
                  </a:lnTo>
                  <a:lnTo>
                    <a:pt x="1862" y="483"/>
                  </a:lnTo>
                  <a:lnTo>
                    <a:pt x="1862" y="481"/>
                  </a:lnTo>
                  <a:lnTo>
                    <a:pt x="1863" y="530"/>
                  </a:lnTo>
                  <a:lnTo>
                    <a:pt x="1863" y="562"/>
                  </a:lnTo>
                  <a:lnTo>
                    <a:pt x="1864" y="500"/>
                  </a:lnTo>
                  <a:lnTo>
                    <a:pt x="1864" y="470"/>
                  </a:lnTo>
                  <a:lnTo>
                    <a:pt x="1865" y="497"/>
                  </a:lnTo>
                  <a:lnTo>
                    <a:pt x="1865" y="485"/>
                  </a:lnTo>
                  <a:lnTo>
                    <a:pt x="1866" y="480"/>
                  </a:lnTo>
                  <a:lnTo>
                    <a:pt x="1866" y="545"/>
                  </a:lnTo>
                  <a:lnTo>
                    <a:pt x="1867" y="581"/>
                  </a:lnTo>
                  <a:lnTo>
                    <a:pt x="1867" y="510"/>
                  </a:lnTo>
                  <a:lnTo>
                    <a:pt x="1868" y="434"/>
                  </a:lnTo>
                  <a:lnTo>
                    <a:pt x="1868" y="444"/>
                  </a:lnTo>
                  <a:lnTo>
                    <a:pt x="1869" y="522"/>
                  </a:lnTo>
                  <a:lnTo>
                    <a:pt x="1869" y="577"/>
                  </a:lnTo>
                  <a:lnTo>
                    <a:pt x="1870" y="524"/>
                  </a:lnTo>
                  <a:lnTo>
                    <a:pt x="1870" y="465"/>
                  </a:lnTo>
                  <a:lnTo>
                    <a:pt x="1871" y="490"/>
                  </a:lnTo>
                  <a:lnTo>
                    <a:pt x="1871" y="514"/>
                  </a:lnTo>
                  <a:lnTo>
                    <a:pt x="1872" y="502"/>
                  </a:lnTo>
                  <a:lnTo>
                    <a:pt x="1872" y="504"/>
                  </a:lnTo>
                  <a:lnTo>
                    <a:pt x="1873" y="516"/>
                  </a:lnTo>
                  <a:lnTo>
                    <a:pt x="1873" y="520"/>
                  </a:lnTo>
                  <a:lnTo>
                    <a:pt x="1874" y="500"/>
                  </a:lnTo>
                  <a:lnTo>
                    <a:pt x="1874" y="484"/>
                  </a:lnTo>
                  <a:lnTo>
                    <a:pt x="1874" y="509"/>
                  </a:lnTo>
                  <a:lnTo>
                    <a:pt x="1875" y="517"/>
                  </a:lnTo>
                  <a:lnTo>
                    <a:pt x="1876" y="484"/>
                  </a:lnTo>
                  <a:lnTo>
                    <a:pt x="1876" y="504"/>
                  </a:lnTo>
                  <a:lnTo>
                    <a:pt x="1876" y="556"/>
                  </a:lnTo>
                  <a:lnTo>
                    <a:pt x="1877" y="511"/>
                  </a:lnTo>
                  <a:lnTo>
                    <a:pt x="1878" y="437"/>
                  </a:lnTo>
                  <a:lnTo>
                    <a:pt x="1878" y="492"/>
                  </a:lnTo>
                  <a:lnTo>
                    <a:pt x="1878" y="568"/>
                  </a:lnTo>
                  <a:lnTo>
                    <a:pt x="1879" y="516"/>
                  </a:lnTo>
                  <a:lnTo>
                    <a:pt x="1880" y="460"/>
                  </a:lnTo>
                  <a:lnTo>
                    <a:pt x="1880" y="504"/>
                  </a:lnTo>
                  <a:lnTo>
                    <a:pt x="1880" y="534"/>
                  </a:lnTo>
                  <a:lnTo>
                    <a:pt x="1881" y="500"/>
                  </a:lnTo>
                  <a:lnTo>
                    <a:pt x="1882" y="478"/>
                  </a:lnTo>
                  <a:lnTo>
                    <a:pt x="1882" y="510"/>
                  </a:lnTo>
                  <a:lnTo>
                    <a:pt x="1882" y="544"/>
                  </a:lnTo>
                  <a:lnTo>
                    <a:pt x="1883" y="513"/>
                  </a:lnTo>
                  <a:lnTo>
                    <a:pt x="1884" y="466"/>
                  </a:lnTo>
                  <a:lnTo>
                    <a:pt x="1884" y="486"/>
                  </a:lnTo>
                  <a:lnTo>
                    <a:pt x="1884" y="519"/>
                  </a:lnTo>
                  <a:lnTo>
                    <a:pt x="1885" y="516"/>
                  </a:lnTo>
                  <a:lnTo>
                    <a:pt x="1886" y="529"/>
                  </a:lnTo>
                  <a:lnTo>
                    <a:pt x="1886" y="518"/>
                  </a:lnTo>
                  <a:lnTo>
                    <a:pt x="1886" y="465"/>
                  </a:lnTo>
                  <a:lnTo>
                    <a:pt x="1887" y="483"/>
                  </a:lnTo>
                  <a:lnTo>
                    <a:pt x="1888" y="530"/>
                  </a:lnTo>
                  <a:lnTo>
                    <a:pt x="1888" y="517"/>
                  </a:lnTo>
                  <a:lnTo>
                    <a:pt x="1888" y="511"/>
                  </a:lnTo>
                  <a:lnTo>
                    <a:pt x="1889" y="505"/>
                  </a:lnTo>
                  <a:lnTo>
                    <a:pt x="1890" y="480"/>
                  </a:lnTo>
                  <a:lnTo>
                    <a:pt x="1890" y="509"/>
                  </a:lnTo>
                  <a:lnTo>
                    <a:pt x="1890" y="529"/>
                  </a:lnTo>
                  <a:lnTo>
                    <a:pt x="1891" y="490"/>
                  </a:lnTo>
                  <a:lnTo>
                    <a:pt x="1892" y="498"/>
                  </a:lnTo>
                  <a:lnTo>
                    <a:pt x="1892" y="525"/>
                  </a:lnTo>
                  <a:lnTo>
                    <a:pt x="1892" y="505"/>
                  </a:lnTo>
                  <a:lnTo>
                    <a:pt x="1893" y="505"/>
                  </a:lnTo>
                  <a:lnTo>
                    <a:pt x="1894" y="495"/>
                  </a:lnTo>
                  <a:lnTo>
                    <a:pt x="1894" y="465"/>
                  </a:lnTo>
                  <a:lnTo>
                    <a:pt x="1894" y="528"/>
                  </a:lnTo>
                  <a:lnTo>
                    <a:pt x="1895" y="574"/>
                  </a:lnTo>
                  <a:lnTo>
                    <a:pt x="1896" y="484"/>
                  </a:lnTo>
                  <a:lnTo>
                    <a:pt x="1896" y="450"/>
                  </a:lnTo>
                  <a:lnTo>
                    <a:pt x="1896" y="516"/>
                  </a:lnTo>
                  <a:lnTo>
                    <a:pt x="1897" y="522"/>
                  </a:lnTo>
                  <a:lnTo>
                    <a:pt x="1898" y="499"/>
                  </a:lnTo>
                  <a:lnTo>
                    <a:pt x="1898" y="517"/>
                  </a:lnTo>
                  <a:lnTo>
                    <a:pt x="1898" y="514"/>
                  </a:lnTo>
                  <a:lnTo>
                    <a:pt x="1899" y="491"/>
                  </a:lnTo>
                  <a:lnTo>
                    <a:pt x="1899" y="493"/>
                  </a:lnTo>
                  <a:lnTo>
                    <a:pt x="1900" y="514"/>
                  </a:lnTo>
                  <a:lnTo>
                    <a:pt x="1900" y="520"/>
                  </a:lnTo>
                  <a:lnTo>
                    <a:pt x="1901" y="494"/>
                  </a:lnTo>
                  <a:lnTo>
                    <a:pt x="1901" y="496"/>
                  </a:lnTo>
                  <a:lnTo>
                    <a:pt x="1902" y="534"/>
                  </a:lnTo>
                  <a:lnTo>
                    <a:pt x="1902" y="499"/>
                  </a:lnTo>
                  <a:lnTo>
                    <a:pt x="1903" y="463"/>
                  </a:lnTo>
                  <a:lnTo>
                    <a:pt x="1903" y="520"/>
                  </a:lnTo>
                  <a:lnTo>
                    <a:pt x="1904" y="529"/>
                  </a:lnTo>
                  <a:lnTo>
                    <a:pt x="1904" y="494"/>
                  </a:lnTo>
                  <a:lnTo>
                    <a:pt x="1905" y="527"/>
                  </a:lnTo>
                  <a:lnTo>
                    <a:pt x="1905" y="512"/>
                  </a:lnTo>
                  <a:lnTo>
                    <a:pt x="1906" y="451"/>
                  </a:lnTo>
                  <a:lnTo>
                    <a:pt x="1906" y="503"/>
                  </a:lnTo>
                  <a:lnTo>
                    <a:pt x="1907" y="555"/>
                  </a:lnTo>
                  <a:lnTo>
                    <a:pt x="1907" y="499"/>
                  </a:lnTo>
                  <a:lnTo>
                    <a:pt x="1908" y="488"/>
                  </a:lnTo>
                  <a:lnTo>
                    <a:pt x="1908" y="513"/>
                  </a:lnTo>
                  <a:lnTo>
                    <a:pt x="1909" y="490"/>
                  </a:lnTo>
                  <a:lnTo>
                    <a:pt x="1909" y="508"/>
                  </a:lnTo>
                  <a:lnTo>
                    <a:pt x="1910" y="528"/>
                  </a:lnTo>
                  <a:lnTo>
                    <a:pt x="1910" y="489"/>
                  </a:lnTo>
                  <a:lnTo>
                    <a:pt x="1911" y="498"/>
                  </a:lnTo>
                  <a:lnTo>
                    <a:pt x="1911" y="535"/>
                  </a:lnTo>
                  <a:lnTo>
                    <a:pt x="1912" y="498"/>
                  </a:lnTo>
                  <a:lnTo>
                    <a:pt x="1912" y="464"/>
                  </a:lnTo>
                  <a:lnTo>
                    <a:pt x="1913" y="510"/>
                  </a:lnTo>
                  <a:lnTo>
                    <a:pt x="1913" y="542"/>
                  </a:lnTo>
                  <a:lnTo>
                    <a:pt x="1914" y="515"/>
                  </a:lnTo>
                  <a:lnTo>
                    <a:pt x="1914" y="500"/>
                  </a:lnTo>
                  <a:lnTo>
                    <a:pt x="1915" y="484"/>
                  </a:lnTo>
                  <a:lnTo>
                    <a:pt x="1915" y="485"/>
                  </a:lnTo>
                  <a:lnTo>
                    <a:pt x="1916" y="534"/>
                  </a:lnTo>
                  <a:lnTo>
                    <a:pt x="1916" y="518"/>
                  </a:lnTo>
                  <a:lnTo>
                    <a:pt x="1917" y="477"/>
                  </a:lnTo>
                  <a:lnTo>
                    <a:pt x="1917" y="519"/>
                  </a:lnTo>
                  <a:lnTo>
                    <a:pt x="1918" y="532"/>
                  </a:lnTo>
                  <a:lnTo>
                    <a:pt x="1918" y="481"/>
                  </a:lnTo>
                  <a:lnTo>
                    <a:pt x="1919" y="473"/>
                  </a:lnTo>
                  <a:lnTo>
                    <a:pt x="1919" y="519"/>
                  </a:lnTo>
                  <a:lnTo>
                    <a:pt x="1920" y="548"/>
                  </a:lnTo>
                  <a:lnTo>
                    <a:pt x="1921" y="515"/>
                  </a:lnTo>
                  <a:lnTo>
                    <a:pt x="1921" y="471"/>
                  </a:lnTo>
                  <a:lnTo>
                    <a:pt x="1921" y="479"/>
                  </a:lnTo>
                  <a:lnTo>
                    <a:pt x="1922" y="515"/>
                  </a:lnTo>
                  <a:lnTo>
                    <a:pt x="1923" y="526"/>
                  </a:lnTo>
                  <a:lnTo>
                    <a:pt x="1923" y="509"/>
                  </a:lnTo>
                  <a:lnTo>
                    <a:pt x="1923" y="502"/>
                  </a:lnTo>
                  <a:lnTo>
                    <a:pt x="1924" y="515"/>
                  </a:lnTo>
                  <a:lnTo>
                    <a:pt x="1924" y="505"/>
                  </a:lnTo>
                  <a:lnTo>
                    <a:pt x="1925" y="476"/>
                  </a:lnTo>
                  <a:lnTo>
                    <a:pt x="1925" y="493"/>
                  </a:lnTo>
                  <a:lnTo>
                    <a:pt x="1926" y="536"/>
                  </a:lnTo>
                  <a:lnTo>
                    <a:pt x="1926" y="528"/>
                  </a:lnTo>
                  <a:lnTo>
                    <a:pt x="1927" y="488"/>
                  </a:lnTo>
                  <a:lnTo>
                    <a:pt x="1927" y="488"/>
                  </a:lnTo>
                  <a:lnTo>
                    <a:pt x="1928" y="506"/>
                  </a:lnTo>
                  <a:lnTo>
                    <a:pt x="1928" y="510"/>
                  </a:lnTo>
                  <a:lnTo>
                    <a:pt x="1929" y="510"/>
                  </a:lnTo>
                  <a:lnTo>
                    <a:pt x="1929" y="505"/>
                  </a:lnTo>
                  <a:lnTo>
                    <a:pt x="1930" y="508"/>
                  </a:lnTo>
                  <a:lnTo>
                    <a:pt x="1930" y="513"/>
                  </a:lnTo>
                  <a:lnTo>
                    <a:pt x="1931" y="503"/>
                  </a:lnTo>
                  <a:lnTo>
                    <a:pt x="1931" y="485"/>
                  </a:lnTo>
                  <a:lnTo>
                    <a:pt x="1932" y="482"/>
                  </a:lnTo>
                  <a:lnTo>
                    <a:pt x="1932" y="534"/>
                  </a:lnTo>
                  <a:lnTo>
                    <a:pt x="1933" y="554"/>
                  </a:lnTo>
                  <a:lnTo>
                    <a:pt x="1933" y="482"/>
                  </a:lnTo>
                  <a:lnTo>
                    <a:pt x="1934" y="470"/>
                  </a:lnTo>
                  <a:lnTo>
                    <a:pt x="1934" y="509"/>
                  </a:lnTo>
                  <a:lnTo>
                    <a:pt x="1935" y="494"/>
                  </a:lnTo>
                  <a:lnTo>
                    <a:pt x="1935" y="523"/>
                  </a:lnTo>
                  <a:lnTo>
                    <a:pt x="1936" y="545"/>
                  </a:lnTo>
                  <a:lnTo>
                    <a:pt x="1936" y="474"/>
                  </a:lnTo>
                  <a:lnTo>
                    <a:pt x="1937" y="480"/>
                  </a:lnTo>
                  <a:lnTo>
                    <a:pt x="1937" y="533"/>
                  </a:lnTo>
                  <a:lnTo>
                    <a:pt x="1938" y="499"/>
                  </a:lnTo>
                  <a:lnTo>
                    <a:pt x="1938" y="494"/>
                  </a:lnTo>
                  <a:lnTo>
                    <a:pt x="1939" y="520"/>
                  </a:lnTo>
                  <a:lnTo>
                    <a:pt x="1939" y="511"/>
                  </a:lnTo>
                  <a:lnTo>
                    <a:pt x="1940" y="517"/>
                  </a:lnTo>
                  <a:lnTo>
                    <a:pt x="1940" y="492"/>
                  </a:lnTo>
                  <a:lnTo>
                    <a:pt x="1941" y="460"/>
                  </a:lnTo>
                  <a:lnTo>
                    <a:pt x="1941" y="516"/>
                  </a:lnTo>
                  <a:lnTo>
                    <a:pt x="1942" y="553"/>
                  </a:lnTo>
                  <a:lnTo>
                    <a:pt x="1942" y="513"/>
                  </a:lnTo>
                  <a:lnTo>
                    <a:pt x="1943" y="486"/>
                  </a:lnTo>
                  <a:lnTo>
                    <a:pt x="1943" y="487"/>
                  </a:lnTo>
                  <a:lnTo>
                    <a:pt x="1944" y="499"/>
                  </a:lnTo>
                  <a:lnTo>
                    <a:pt x="1944" y="512"/>
                  </a:lnTo>
                  <a:lnTo>
                    <a:pt x="1945" y="520"/>
                  </a:lnTo>
                  <a:lnTo>
                    <a:pt x="1945" y="521"/>
                  </a:lnTo>
                  <a:lnTo>
                    <a:pt x="1946" y="489"/>
                  </a:lnTo>
                  <a:lnTo>
                    <a:pt x="1946" y="480"/>
                  </a:lnTo>
                  <a:lnTo>
                    <a:pt x="1947" y="522"/>
                  </a:lnTo>
                  <a:lnTo>
                    <a:pt x="1947" y="516"/>
                  </a:lnTo>
                  <a:lnTo>
                    <a:pt x="1948" y="488"/>
                  </a:lnTo>
                  <a:lnTo>
                    <a:pt x="1948" y="513"/>
                  </a:lnTo>
                  <a:lnTo>
                    <a:pt x="1949" y="535"/>
                  </a:lnTo>
                  <a:lnTo>
                    <a:pt x="1949" y="500"/>
                  </a:lnTo>
                  <a:lnTo>
                    <a:pt x="1950" y="459"/>
                  </a:lnTo>
                  <a:lnTo>
                    <a:pt x="1950" y="493"/>
                  </a:lnTo>
                  <a:lnTo>
                    <a:pt x="1951" y="549"/>
                  </a:lnTo>
                  <a:lnTo>
                    <a:pt x="1951" y="521"/>
                  </a:lnTo>
                  <a:lnTo>
                    <a:pt x="1952" y="489"/>
                  </a:lnTo>
                  <a:lnTo>
                    <a:pt x="1952" y="514"/>
                  </a:lnTo>
                  <a:lnTo>
                    <a:pt x="1953" y="498"/>
                  </a:lnTo>
                  <a:lnTo>
                    <a:pt x="1953" y="468"/>
                  </a:lnTo>
                  <a:lnTo>
                    <a:pt x="1954" y="516"/>
                  </a:lnTo>
                  <a:lnTo>
                    <a:pt x="1954" y="549"/>
                  </a:lnTo>
                  <a:lnTo>
                    <a:pt x="1955" y="496"/>
                  </a:lnTo>
                  <a:lnTo>
                    <a:pt x="1955" y="482"/>
                  </a:lnTo>
                  <a:lnTo>
                    <a:pt x="1956" y="522"/>
                  </a:lnTo>
                  <a:lnTo>
                    <a:pt x="1956" y="496"/>
                  </a:lnTo>
                  <a:lnTo>
                    <a:pt x="1957" y="479"/>
                  </a:lnTo>
                  <a:lnTo>
                    <a:pt x="1957" y="536"/>
                  </a:lnTo>
                  <a:lnTo>
                    <a:pt x="1958" y="534"/>
                  </a:lnTo>
                  <a:lnTo>
                    <a:pt x="1958" y="479"/>
                  </a:lnTo>
                  <a:lnTo>
                    <a:pt x="1959" y="497"/>
                  </a:lnTo>
                  <a:lnTo>
                    <a:pt x="1959" y="514"/>
                  </a:lnTo>
                  <a:lnTo>
                    <a:pt x="1960" y="482"/>
                  </a:lnTo>
                  <a:lnTo>
                    <a:pt x="1960" y="497"/>
                  </a:lnTo>
                  <a:lnTo>
                    <a:pt x="1961" y="520"/>
                  </a:lnTo>
                  <a:lnTo>
                    <a:pt x="1961" y="538"/>
                  </a:lnTo>
                  <a:lnTo>
                    <a:pt x="1961" y="564"/>
                  </a:lnTo>
                  <a:lnTo>
                    <a:pt x="1962" y="457"/>
                  </a:lnTo>
                  <a:lnTo>
                    <a:pt x="1963" y="375"/>
                  </a:lnTo>
                  <a:lnTo>
                    <a:pt x="1963" y="535"/>
                  </a:lnTo>
                  <a:lnTo>
                    <a:pt x="1963" y="635"/>
                  </a:lnTo>
                  <a:lnTo>
                    <a:pt x="1964" y="510"/>
                  </a:lnTo>
                  <a:lnTo>
                    <a:pt x="1965" y="431"/>
                  </a:lnTo>
                  <a:lnTo>
                    <a:pt x="1965" y="489"/>
                  </a:lnTo>
                  <a:lnTo>
                    <a:pt x="1965" y="530"/>
                  </a:lnTo>
                  <a:lnTo>
                    <a:pt x="1966" y="491"/>
                  </a:lnTo>
                  <a:lnTo>
                    <a:pt x="1967" y="500"/>
                  </a:lnTo>
                  <a:lnTo>
                    <a:pt x="1967" y="562"/>
                  </a:lnTo>
                  <a:lnTo>
                    <a:pt x="1967" y="504"/>
                  </a:lnTo>
                  <a:lnTo>
                    <a:pt x="1968" y="463"/>
                  </a:lnTo>
                  <a:lnTo>
                    <a:pt x="1969" y="530"/>
                  </a:lnTo>
                  <a:lnTo>
                    <a:pt x="1969" y="479"/>
                  </a:lnTo>
                  <a:lnTo>
                    <a:pt x="1969" y="437"/>
                  </a:lnTo>
                  <a:lnTo>
                    <a:pt x="1970" y="562"/>
                  </a:lnTo>
                  <a:lnTo>
                    <a:pt x="1971" y="599"/>
                  </a:lnTo>
                  <a:lnTo>
                    <a:pt x="1971" y="504"/>
                  </a:lnTo>
                  <a:lnTo>
                    <a:pt x="1971" y="434"/>
                  </a:lnTo>
                  <a:lnTo>
                    <a:pt x="1972" y="427"/>
                  </a:lnTo>
                  <a:lnTo>
                    <a:pt x="1973" y="532"/>
                  </a:lnTo>
                  <a:lnTo>
                    <a:pt x="1973" y="616"/>
                  </a:lnTo>
                  <a:lnTo>
                    <a:pt x="1973" y="510"/>
                  </a:lnTo>
                  <a:lnTo>
                    <a:pt x="1974" y="411"/>
                  </a:lnTo>
                  <a:lnTo>
                    <a:pt x="1975" y="489"/>
                  </a:lnTo>
                  <a:lnTo>
                    <a:pt x="1975" y="568"/>
                  </a:lnTo>
                  <a:lnTo>
                    <a:pt x="1975" y="521"/>
                  </a:lnTo>
                  <a:lnTo>
                    <a:pt x="1976" y="460"/>
                  </a:lnTo>
                  <a:lnTo>
                    <a:pt x="1977" y="488"/>
                  </a:lnTo>
                  <a:lnTo>
                    <a:pt x="1977" y="546"/>
                  </a:lnTo>
                  <a:lnTo>
                    <a:pt x="1977" y="535"/>
                  </a:lnTo>
                  <a:lnTo>
                    <a:pt x="1978" y="473"/>
                  </a:lnTo>
                  <a:lnTo>
                    <a:pt x="1979" y="462"/>
                  </a:lnTo>
                  <a:lnTo>
                    <a:pt x="1979" y="522"/>
                  </a:lnTo>
                  <a:lnTo>
                    <a:pt x="1979" y="537"/>
                  </a:lnTo>
                  <a:lnTo>
                    <a:pt x="1980" y="504"/>
                  </a:lnTo>
                  <a:lnTo>
                    <a:pt x="1981" y="508"/>
                  </a:lnTo>
                  <a:lnTo>
                    <a:pt x="1981" y="501"/>
                  </a:lnTo>
                  <a:lnTo>
                    <a:pt x="1981" y="475"/>
                  </a:lnTo>
                  <a:lnTo>
                    <a:pt x="1982" y="509"/>
                  </a:lnTo>
                  <a:lnTo>
                    <a:pt x="1983" y="541"/>
                  </a:lnTo>
                  <a:lnTo>
                    <a:pt x="1983" y="501"/>
                  </a:lnTo>
                  <a:lnTo>
                    <a:pt x="1983" y="469"/>
                  </a:lnTo>
                  <a:lnTo>
                    <a:pt x="1984" y="518"/>
                  </a:lnTo>
                  <a:lnTo>
                    <a:pt x="1985" y="551"/>
                  </a:lnTo>
                  <a:lnTo>
                    <a:pt x="1985" y="478"/>
                  </a:lnTo>
                  <a:lnTo>
                    <a:pt x="1985" y="448"/>
                  </a:lnTo>
                  <a:lnTo>
                    <a:pt x="1986" y="540"/>
                  </a:lnTo>
                  <a:lnTo>
                    <a:pt x="1986" y="563"/>
                  </a:lnTo>
                  <a:lnTo>
                    <a:pt x="1987" y="477"/>
                  </a:lnTo>
                  <a:lnTo>
                    <a:pt x="1987" y="469"/>
                  </a:lnTo>
                  <a:lnTo>
                    <a:pt x="1988" y="523"/>
                  </a:lnTo>
                  <a:lnTo>
                    <a:pt x="1988" y="499"/>
                  </a:lnTo>
                  <a:lnTo>
                    <a:pt x="1989" y="492"/>
                  </a:lnTo>
                  <a:lnTo>
                    <a:pt x="1989" y="548"/>
                  </a:lnTo>
                  <a:lnTo>
                    <a:pt x="1990" y="513"/>
                  </a:lnTo>
                  <a:lnTo>
                    <a:pt x="1990" y="466"/>
                  </a:lnTo>
                  <a:lnTo>
                    <a:pt x="1991" y="514"/>
                  </a:lnTo>
                  <a:lnTo>
                    <a:pt x="1991" y="512"/>
                  </a:lnTo>
                  <a:lnTo>
                    <a:pt x="1992" y="482"/>
                  </a:lnTo>
                  <a:lnTo>
                    <a:pt x="1992" y="523"/>
                  </a:lnTo>
                  <a:lnTo>
                    <a:pt x="1993" y="526"/>
                  </a:lnTo>
                  <a:lnTo>
                    <a:pt x="1993" y="496"/>
                  </a:lnTo>
                  <a:lnTo>
                    <a:pt x="1994" y="496"/>
                  </a:lnTo>
                  <a:lnTo>
                    <a:pt x="1994" y="485"/>
                  </a:lnTo>
                  <a:lnTo>
                    <a:pt x="1995" y="504"/>
                  </a:lnTo>
                  <a:lnTo>
                    <a:pt x="1995" y="543"/>
                  </a:lnTo>
                  <a:lnTo>
                    <a:pt x="1996" y="512"/>
                  </a:lnTo>
                  <a:lnTo>
                    <a:pt x="1996" y="482"/>
                  </a:lnTo>
                  <a:lnTo>
                    <a:pt x="1997" y="501"/>
                  </a:lnTo>
                  <a:lnTo>
                    <a:pt x="1997" y="496"/>
                  </a:lnTo>
                  <a:lnTo>
                    <a:pt x="1998" y="503"/>
                  </a:lnTo>
                  <a:lnTo>
                    <a:pt x="1998" y="528"/>
                  </a:lnTo>
                  <a:lnTo>
                    <a:pt x="1999" y="499"/>
                  </a:lnTo>
                  <a:lnTo>
                    <a:pt x="1999" y="500"/>
                  </a:lnTo>
                  <a:lnTo>
                    <a:pt x="2000" y="537"/>
                  </a:lnTo>
                  <a:lnTo>
                    <a:pt x="2000" y="488"/>
                  </a:lnTo>
                  <a:lnTo>
                    <a:pt x="2001" y="456"/>
                  </a:lnTo>
                  <a:lnTo>
                    <a:pt x="2001" y="525"/>
                  </a:lnTo>
                  <a:lnTo>
                    <a:pt x="2002" y="550"/>
                  </a:lnTo>
                  <a:lnTo>
                    <a:pt x="2002" y="494"/>
                  </a:lnTo>
                  <a:lnTo>
                    <a:pt x="2003" y="478"/>
                  </a:lnTo>
                  <a:lnTo>
                    <a:pt x="2003" y="510"/>
                  </a:lnTo>
                  <a:lnTo>
                    <a:pt x="2004" y="509"/>
                  </a:lnTo>
                  <a:lnTo>
                    <a:pt x="2004" y="501"/>
                  </a:lnTo>
                  <a:lnTo>
                    <a:pt x="2005" y="522"/>
                  </a:lnTo>
                  <a:lnTo>
                    <a:pt x="2005" y="505"/>
                  </a:lnTo>
                  <a:lnTo>
                    <a:pt x="2006" y="488"/>
                  </a:lnTo>
                  <a:lnTo>
                    <a:pt x="2006" y="521"/>
                  </a:lnTo>
                  <a:lnTo>
                    <a:pt x="2007" y="512"/>
                  </a:lnTo>
                  <a:lnTo>
                    <a:pt x="2007" y="471"/>
                  </a:lnTo>
                  <a:lnTo>
                    <a:pt x="2008" y="488"/>
                  </a:lnTo>
                  <a:lnTo>
                    <a:pt x="2008" y="546"/>
                  </a:lnTo>
                  <a:lnTo>
                    <a:pt x="2009" y="550"/>
                  </a:lnTo>
                  <a:lnTo>
                    <a:pt x="2009" y="481"/>
                  </a:lnTo>
                  <a:lnTo>
                    <a:pt x="2010" y="446"/>
                  </a:lnTo>
                  <a:lnTo>
                    <a:pt x="2010" y="501"/>
                  </a:lnTo>
                  <a:lnTo>
                    <a:pt x="2011" y="554"/>
                  </a:lnTo>
                  <a:lnTo>
                    <a:pt x="2011" y="526"/>
                  </a:lnTo>
                  <a:lnTo>
                    <a:pt x="2012" y="471"/>
                  </a:lnTo>
                  <a:lnTo>
                    <a:pt x="2012" y="488"/>
                  </a:lnTo>
                  <a:lnTo>
                    <a:pt x="2013" y="533"/>
                  </a:lnTo>
                  <a:lnTo>
                    <a:pt x="2013" y="506"/>
                  </a:lnTo>
                  <a:lnTo>
                    <a:pt x="2014" y="473"/>
                  </a:lnTo>
                  <a:lnTo>
                    <a:pt x="2014" y="519"/>
                  </a:lnTo>
                  <a:lnTo>
                    <a:pt x="2015" y="540"/>
                  </a:lnTo>
                  <a:lnTo>
                    <a:pt x="2015" y="496"/>
                  </a:lnTo>
                  <a:lnTo>
                    <a:pt x="2016" y="488"/>
                  </a:lnTo>
                  <a:lnTo>
                    <a:pt x="2016" y="500"/>
                  </a:lnTo>
                  <a:lnTo>
                    <a:pt x="2017" y="489"/>
                  </a:lnTo>
                  <a:lnTo>
                    <a:pt x="2017" y="513"/>
                  </a:lnTo>
                  <a:lnTo>
                    <a:pt x="2018" y="542"/>
                  </a:lnTo>
                  <a:lnTo>
                    <a:pt x="2018" y="515"/>
                  </a:lnTo>
                  <a:lnTo>
                    <a:pt x="2019" y="476"/>
                  </a:lnTo>
                  <a:lnTo>
                    <a:pt x="2019" y="481"/>
                  </a:lnTo>
                  <a:lnTo>
                    <a:pt x="2020" y="518"/>
                  </a:lnTo>
                  <a:lnTo>
                    <a:pt x="2020" y="530"/>
                  </a:lnTo>
                  <a:lnTo>
                    <a:pt x="2021" y="502"/>
                  </a:lnTo>
                  <a:lnTo>
                    <a:pt x="2021" y="482"/>
                  </a:lnTo>
                  <a:lnTo>
                    <a:pt x="2022" y="499"/>
                  </a:lnTo>
                  <a:lnTo>
                    <a:pt x="2022" y="536"/>
                  </a:lnTo>
                  <a:lnTo>
                    <a:pt x="2023" y="521"/>
                  </a:lnTo>
                  <a:lnTo>
                    <a:pt x="2023" y="462"/>
                  </a:lnTo>
                  <a:lnTo>
                    <a:pt x="2023" y="487"/>
                  </a:lnTo>
                  <a:lnTo>
                    <a:pt x="2024" y="548"/>
                  </a:lnTo>
                  <a:lnTo>
                    <a:pt x="2025" y="520"/>
                  </a:lnTo>
                  <a:lnTo>
                    <a:pt x="2025" y="485"/>
                  </a:lnTo>
                  <a:lnTo>
                    <a:pt x="2025" y="505"/>
                  </a:lnTo>
                  <a:lnTo>
                    <a:pt x="2026" y="499"/>
                  </a:lnTo>
                  <a:lnTo>
                    <a:pt x="2027" y="473"/>
                  </a:lnTo>
                  <a:lnTo>
                    <a:pt x="2027" y="516"/>
                  </a:lnTo>
                  <a:lnTo>
                    <a:pt x="2027" y="571"/>
                  </a:lnTo>
                  <a:lnTo>
                    <a:pt x="2028" y="512"/>
                  </a:lnTo>
                  <a:lnTo>
                    <a:pt x="2029" y="435"/>
                  </a:lnTo>
                  <a:lnTo>
                    <a:pt x="2029" y="480"/>
                  </a:lnTo>
                  <a:lnTo>
                    <a:pt x="2029" y="544"/>
                  </a:lnTo>
                  <a:lnTo>
                    <a:pt x="2030" y="534"/>
                  </a:lnTo>
                  <a:lnTo>
                    <a:pt x="2031" y="505"/>
                  </a:lnTo>
                  <a:lnTo>
                    <a:pt x="2031" y="479"/>
                  </a:lnTo>
                  <a:lnTo>
                    <a:pt x="2031" y="488"/>
                  </a:lnTo>
                  <a:lnTo>
                    <a:pt x="2032" y="531"/>
                  </a:lnTo>
                  <a:lnTo>
                    <a:pt x="2033" y="511"/>
                  </a:lnTo>
                  <a:lnTo>
                    <a:pt x="2033" y="485"/>
                  </a:lnTo>
                  <a:lnTo>
                    <a:pt x="2033" y="520"/>
                  </a:lnTo>
                  <a:lnTo>
                    <a:pt x="2034" y="512"/>
                  </a:lnTo>
                  <a:lnTo>
                    <a:pt x="2035" y="496"/>
                  </a:lnTo>
                  <a:lnTo>
                    <a:pt x="2035" y="513"/>
                  </a:lnTo>
                  <a:lnTo>
                    <a:pt x="2035" y="478"/>
                  </a:lnTo>
                  <a:lnTo>
                    <a:pt x="2036" y="492"/>
                  </a:lnTo>
                  <a:lnTo>
                    <a:pt x="2037" y="556"/>
                  </a:lnTo>
                  <a:lnTo>
                    <a:pt x="2037" y="515"/>
                  </a:lnTo>
                  <a:lnTo>
                    <a:pt x="2037" y="475"/>
                  </a:lnTo>
                  <a:lnTo>
                    <a:pt x="2038" y="499"/>
                  </a:lnTo>
                  <a:lnTo>
                    <a:pt x="2039" y="497"/>
                  </a:lnTo>
                  <a:lnTo>
                    <a:pt x="2039" y="517"/>
                  </a:lnTo>
                  <a:lnTo>
                    <a:pt x="2039" y="529"/>
                  </a:lnTo>
                  <a:lnTo>
                    <a:pt x="2040" y="486"/>
                  </a:lnTo>
                  <a:lnTo>
                    <a:pt x="2041" y="488"/>
                  </a:lnTo>
                  <a:lnTo>
                    <a:pt x="2041" y="530"/>
                  </a:lnTo>
                  <a:lnTo>
                    <a:pt x="2041" y="520"/>
                  </a:lnTo>
                  <a:lnTo>
                    <a:pt x="2042" y="472"/>
                  </a:lnTo>
                  <a:lnTo>
                    <a:pt x="2043" y="480"/>
                  </a:lnTo>
                  <a:lnTo>
                    <a:pt x="2043" y="548"/>
                  </a:lnTo>
                  <a:lnTo>
                    <a:pt x="2043" y="542"/>
                  </a:lnTo>
                  <a:lnTo>
                    <a:pt x="2044" y="465"/>
                  </a:lnTo>
                  <a:lnTo>
                    <a:pt x="2045" y="474"/>
                  </a:lnTo>
                  <a:lnTo>
                    <a:pt x="2045" y="528"/>
                  </a:lnTo>
                  <a:lnTo>
                    <a:pt x="2045" y="506"/>
                  </a:lnTo>
                  <a:lnTo>
                    <a:pt x="2046" y="497"/>
                  </a:lnTo>
                  <a:lnTo>
                    <a:pt x="2047" y="544"/>
                  </a:lnTo>
                  <a:lnTo>
                    <a:pt x="2047" y="520"/>
                  </a:lnTo>
                  <a:lnTo>
                    <a:pt x="2047" y="450"/>
                  </a:lnTo>
                  <a:lnTo>
                    <a:pt x="2048" y="482"/>
                  </a:lnTo>
                  <a:lnTo>
                    <a:pt x="2048" y="546"/>
                  </a:lnTo>
                  <a:lnTo>
                    <a:pt x="2049" y="525"/>
                  </a:lnTo>
                  <a:lnTo>
                    <a:pt x="2049" y="495"/>
                  </a:lnTo>
                  <a:lnTo>
                    <a:pt x="2050" y="492"/>
                  </a:lnTo>
                  <a:lnTo>
                    <a:pt x="2050" y="489"/>
                  </a:lnTo>
                  <a:lnTo>
                    <a:pt x="2051" y="520"/>
                  </a:lnTo>
                  <a:lnTo>
                    <a:pt x="2051" y="529"/>
                  </a:lnTo>
                  <a:lnTo>
                    <a:pt x="2052" y="485"/>
                  </a:lnTo>
                  <a:lnTo>
                    <a:pt x="2052" y="492"/>
                  </a:lnTo>
                  <a:lnTo>
                    <a:pt x="2053" y="523"/>
                  </a:lnTo>
                  <a:lnTo>
                    <a:pt x="2053" y="516"/>
                  </a:lnTo>
                  <a:lnTo>
                    <a:pt x="2054" y="500"/>
                  </a:lnTo>
                  <a:lnTo>
                    <a:pt x="2054" y="477"/>
                  </a:lnTo>
                  <a:lnTo>
                    <a:pt x="2055" y="490"/>
                  </a:lnTo>
                  <a:lnTo>
                    <a:pt x="2055" y="543"/>
                  </a:lnTo>
                  <a:lnTo>
                    <a:pt x="2056" y="537"/>
                  </a:lnTo>
                  <a:lnTo>
                    <a:pt x="2056" y="488"/>
                  </a:lnTo>
                  <a:lnTo>
                    <a:pt x="2057" y="479"/>
                  </a:lnTo>
                  <a:lnTo>
                    <a:pt x="2057" y="494"/>
                  </a:lnTo>
                  <a:lnTo>
                    <a:pt x="2058" y="508"/>
                  </a:lnTo>
                  <a:lnTo>
                    <a:pt x="2058" y="529"/>
                  </a:lnTo>
                  <a:lnTo>
                    <a:pt x="2059" y="521"/>
                  </a:lnTo>
                  <a:lnTo>
                    <a:pt x="2059" y="486"/>
                  </a:lnTo>
                  <a:lnTo>
                    <a:pt x="2060" y="496"/>
                  </a:lnTo>
                  <a:lnTo>
                    <a:pt x="2060" y="513"/>
                  </a:lnTo>
                  <a:lnTo>
                    <a:pt x="2061" y="484"/>
                  </a:lnTo>
                  <a:lnTo>
                    <a:pt x="2061" y="502"/>
                  </a:lnTo>
                  <a:lnTo>
                    <a:pt x="2062" y="549"/>
                  </a:lnTo>
                  <a:lnTo>
                    <a:pt x="2062" y="526"/>
                  </a:lnTo>
                  <a:lnTo>
                    <a:pt x="2063" y="486"/>
                  </a:lnTo>
                  <a:lnTo>
                    <a:pt x="2063" y="478"/>
                  </a:lnTo>
                  <a:lnTo>
                    <a:pt x="2064" y="469"/>
                  </a:lnTo>
                  <a:lnTo>
                    <a:pt x="2064" y="488"/>
                  </a:lnTo>
                  <a:lnTo>
                    <a:pt x="2065" y="564"/>
                  </a:lnTo>
                  <a:lnTo>
                    <a:pt x="2065" y="587"/>
                  </a:lnTo>
                  <a:lnTo>
                    <a:pt x="2066" y="484"/>
                  </a:lnTo>
                  <a:lnTo>
                    <a:pt x="2066" y="418"/>
                  </a:lnTo>
                  <a:lnTo>
                    <a:pt x="2067" y="485"/>
                  </a:lnTo>
                  <a:lnTo>
                    <a:pt x="2067" y="539"/>
                  </a:lnTo>
                  <a:lnTo>
                    <a:pt x="2068" y="526"/>
                  </a:lnTo>
                  <a:lnTo>
                    <a:pt x="2068" y="520"/>
                  </a:lnTo>
                  <a:lnTo>
                    <a:pt x="2069" y="509"/>
                  </a:lnTo>
                  <a:lnTo>
                    <a:pt x="2069" y="490"/>
                  </a:lnTo>
                  <a:lnTo>
                    <a:pt x="2070" y="488"/>
                  </a:lnTo>
                  <a:lnTo>
                    <a:pt x="2070" y="481"/>
                  </a:lnTo>
                  <a:lnTo>
                    <a:pt x="2071" y="520"/>
                  </a:lnTo>
                  <a:lnTo>
                    <a:pt x="2071" y="568"/>
                  </a:lnTo>
                  <a:lnTo>
                    <a:pt x="2072" y="495"/>
                  </a:lnTo>
                  <a:lnTo>
                    <a:pt x="2072" y="443"/>
                  </a:lnTo>
                  <a:lnTo>
                    <a:pt x="2073" y="522"/>
                  </a:lnTo>
                  <a:lnTo>
                    <a:pt x="2073" y="542"/>
                  </a:lnTo>
                  <a:lnTo>
                    <a:pt x="2074" y="483"/>
                  </a:lnTo>
                  <a:lnTo>
                    <a:pt x="2074" y="481"/>
                  </a:lnTo>
                  <a:lnTo>
                    <a:pt x="2075" y="515"/>
                  </a:lnTo>
                  <a:lnTo>
                    <a:pt x="2075" y="539"/>
                  </a:lnTo>
                  <a:lnTo>
                    <a:pt x="2076" y="527"/>
                  </a:lnTo>
                  <a:lnTo>
                    <a:pt x="2076" y="467"/>
                  </a:lnTo>
                  <a:lnTo>
                    <a:pt x="2077" y="458"/>
                  </a:lnTo>
                  <a:lnTo>
                    <a:pt x="2077" y="529"/>
                  </a:lnTo>
                  <a:lnTo>
                    <a:pt x="2078" y="550"/>
                  </a:lnTo>
                  <a:lnTo>
                    <a:pt x="2078" y="503"/>
                  </a:lnTo>
                  <a:lnTo>
                    <a:pt x="2079" y="479"/>
                  </a:lnTo>
                  <a:lnTo>
                    <a:pt x="2079" y="493"/>
                  </a:lnTo>
                  <a:lnTo>
                    <a:pt x="2080" y="515"/>
                  </a:lnTo>
                  <a:lnTo>
                    <a:pt x="2080" y="519"/>
                  </a:lnTo>
                  <a:lnTo>
                    <a:pt x="2081" y="494"/>
                  </a:lnTo>
                  <a:lnTo>
                    <a:pt x="2081" y="496"/>
                  </a:lnTo>
                  <a:lnTo>
                    <a:pt x="2082" y="532"/>
                  </a:lnTo>
                  <a:lnTo>
                    <a:pt x="2082" y="512"/>
                  </a:lnTo>
                  <a:lnTo>
                    <a:pt x="2083" y="471"/>
                  </a:lnTo>
                  <a:lnTo>
                    <a:pt x="2083" y="502"/>
                  </a:lnTo>
                  <a:lnTo>
                    <a:pt x="2084" y="521"/>
                  </a:lnTo>
                  <a:lnTo>
                    <a:pt x="2084" y="495"/>
                  </a:lnTo>
                  <a:lnTo>
                    <a:pt x="2085" y="523"/>
                  </a:lnTo>
                  <a:lnTo>
                    <a:pt x="2085" y="540"/>
                  </a:lnTo>
                  <a:lnTo>
                    <a:pt x="2086" y="468"/>
                  </a:lnTo>
                  <a:lnTo>
                    <a:pt x="2086" y="454"/>
                  </a:lnTo>
                  <a:lnTo>
                    <a:pt x="2087" y="537"/>
                  </a:lnTo>
                  <a:lnTo>
                    <a:pt x="2087" y="560"/>
                  </a:lnTo>
                  <a:lnTo>
                    <a:pt x="2088" y="484"/>
                  </a:lnTo>
                  <a:lnTo>
                    <a:pt x="2088" y="458"/>
                  </a:lnTo>
                  <a:lnTo>
                    <a:pt x="2089" y="527"/>
                  </a:lnTo>
                  <a:lnTo>
                    <a:pt x="2089" y="534"/>
                  </a:lnTo>
                  <a:lnTo>
                    <a:pt x="2090" y="474"/>
                  </a:lnTo>
                  <a:lnTo>
                    <a:pt x="2090" y="500"/>
                  </a:lnTo>
                  <a:lnTo>
                    <a:pt x="2091" y="539"/>
                  </a:lnTo>
                  <a:lnTo>
                    <a:pt x="2091" y="494"/>
                  </a:lnTo>
                  <a:lnTo>
                    <a:pt x="2092" y="489"/>
                  </a:lnTo>
                  <a:lnTo>
                    <a:pt x="2092" y="518"/>
                  </a:lnTo>
                  <a:lnTo>
                    <a:pt x="2093" y="489"/>
                  </a:lnTo>
                  <a:lnTo>
                    <a:pt x="2093" y="496"/>
                  </a:lnTo>
                  <a:lnTo>
                    <a:pt x="2094" y="539"/>
                  </a:lnTo>
                  <a:lnTo>
                    <a:pt x="2094" y="516"/>
                  </a:lnTo>
                  <a:lnTo>
                    <a:pt x="2095" y="488"/>
                  </a:lnTo>
                  <a:lnTo>
                    <a:pt x="2095" y="494"/>
                  </a:lnTo>
                  <a:lnTo>
                    <a:pt x="2096" y="493"/>
                  </a:lnTo>
                  <a:lnTo>
                    <a:pt x="2096" y="509"/>
                  </a:lnTo>
                  <a:lnTo>
                    <a:pt x="2097" y="532"/>
                  </a:lnTo>
                  <a:lnTo>
                    <a:pt x="2097" y="516"/>
                  </a:lnTo>
                  <a:lnTo>
                    <a:pt x="2098" y="479"/>
                  </a:lnTo>
                  <a:lnTo>
                    <a:pt x="2098" y="483"/>
                  </a:lnTo>
                  <a:lnTo>
                    <a:pt x="2099" y="525"/>
                  </a:lnTo>
                  <a:lnTo>
                    <a:pt x="2099" y="531"/>
                  </a:lnTo>
                  <a:lnTo>
                    <a:pt x="2100" y="489"/>
                  </a:lnTo>
                  <a:lnTo>
                    <a:pt x="2100" y="477"/>
                  </a:lnTo>
                  <a:lnTo>
                    <a:pt x="2101" y="532"/>
                  </a:lnTo>
                  <a:lnTo>
                    <a:pt x="2101" y="541"/>
                  </a:lnTo>
                  <a:lnTo>
                    <a:pt x="2102" y="473"/>
                  </a:lnTo>
                  <a:lnTo>
                    <a:pt x="2102" y="465"/>
                  </a:lnTo>
                  <a:lnTo>
                    <a:pt x="2103" y="517"/>
                  </a:lnTo>
                  <a:lnTo>
                    <a:pt x="2103" y="534"/>
                  </a:lnTo>
                  <a:lnTo>
                    <a:pt x="2104" y="526"/>
                  </a:lnTo>
                  <a:lnTo>
                    <a:pt x="2104" y="497"/>
                  </a:lnTo>
                  <a:lnTo>
                    <a:pt x="2105" y="474"/>
                  </a:lnTo>
                  <a:lnTo>
                    <a:pt x="2105" y="506"/>
                  </a:lnTo>
                  <a:lnTo>
                    <a:pt x="2106" y="520"/>
                  </a:lnTo>
                  <a:lnTo>
                    <a:pt x="2106" y="498"/>
                  </a:lnTo>
                  <a:lnTo>
                    <a:pt x="2107" y="516"/>
                  </a:lnTo>
                  <a:lnTo>
                    <a:pt x="2107" y="509"/>
                  </a:lnTo>
                  <a:lnTo>
                    <a:pt x="2108" y="481"/>
                  </a:lnTo>
                  <a:lnTo>
                    <a:pt x="2108" y="526"/>
                  </a:lnTo>
                  <a:lnTo>
                    <a:pt x="2109" y="519"/>
                  </a:lnTo>
                  <a:lnTo>
                    <a:pt x="2109" y="456"/>
                  </a:lnTo>
                  <a:lnTo>
                    <a:pt x="2110" y="516"/>
                  </a:lnTo>
                  <a:lnTo>
                    <a:pt x="2110" y="564"/>
                  </a:lnTo>
                  <a:lnTo>
                    <a:pt x="2110" y="490"/>
                  </a:lnTo>
                  <a:lnTo>
                    <a:pt x="2111" y="470"/>
                  </a:lnTo>
                  <a:lnTo>
                    <a:pt x="2112" y="495"/>
                  </a:lnTo>
                  <a:lnTo>
                    <a:pt x="2112" y="498"/>
                  </a:lnTo>
                  <a:lnTo>
                    <a:pt x="2112" y="538"/>
                  </a:lnTo>
                  <a:lnTo>
                    <a:pt x="2113" y="542"/>
                  </a:lnTo>
                  <a:lnTo>
                    <a:pt x="2114" y="483"/>
                  </a:lnTo>
                  <a:lnTo>
                    <a:pt x="2114" y="473"/>
                  </a:lnTo>
                  <a:lnTo>
                    <a:pt x="2114" y="500"/>
                  </a:lnTo>
                  <a:lnTo>
                    <a:pt x="2115" y="523"/>
                  </a:lnTo>
                  <a:lnTo>
                    <a:pt x="2116" y="522"/>
                  </a:lnTo>
                  <a:lnTo>
                    <a:pt x="2116" y="494"/>
                  </a:lnTo>
                  <a:lnTo>
                    <a:pt x="2116" y="497"/>
                  </a:lnTo>
                  <a:lnTo>
                    <a:pt x="2117" y="509"/>
                  </a:lnTo>
                  <a:lnTo>
                    <a:pt x="2118" y="500"/>
                  </a:lnTo>
                  <a:lnTo>
                    <a:pt x="2118" y="516"/>
                  </a:lnTo>
                  <a:lnTo>
                    <a:pt x="2118" y="514"/>
                  </a:lnTo>
                  <a:lnTo>
                    <a:pt x="2119" y="478"/>
                  </a:lnTo>
                  <a:lnTo>
                    <a:pt x="2120" y="503"/>
                  </a:lnTo>
                  <a:lnTo>
                    <a:pt x="2120" y="546"/>
                  </a:lnTo>
                  <a:lnTo>
                    <a:pt x="2120" y="508"/>
                  </a:lnTo>
                  <a:lnTo>
                    <a:pt x="2121" y="460"/>
                  </a:lnTo>
                  <a:lnTo>
                    <a:pt x="2122" y="486"/>
                  </a:lnTo>
                  <a:lnTo>
                    <a:pt x="2122" y="536"/>
                  </a:lnTo>
                  <a:lnTo>
                    <a:pt x="2122" y="543"/>
                  </a:lnTo>
                  <a:lnTo>
                    <a:pt x="2123" y="509"/>
                  </a:lnTo>
                  <a:lnTo>
                    <a:pt x="2124" y="470"/>
                  </a:lnTo>
                  <a:lnTo>
                    <a:pt x="2124" y="473"/>
                  </a:lnTo>
                  <a:lnTo>
                    <a:pt x="2124" y="522"/>
                  </a:lnTo>
                  <a:lnTo>
                    <a:pt x="2125" y="540"/>
                  </a:lnTo>
                  <a:lnTo>
                    <a:pt x="2126" y="506"/>
                  </a:lnTo>
                  <a:lnTo>
                    <a:pt x="2126" y="486"/>
                  </a:lnTo>
                  <a:lnTo>
                    <a:pt x="2126" y="499"/>
                  </a:lnTo>
                  <a:lnTo>
                    <a:pt x="2127" y="507"/>
                  </a:lnTo>
                  <a:lnTo>
                    <a:pt x="2128" y="510"/>
                  </a:lnTo>
                  <a:lnTo>
                    <a:pt x="2128" y="511"/>
                  </a:lnTo>
                  <a:lnTo>
                    <a:pt x="2128" y="498"/>
                  </a:lnTo>
                  <a:lnTo>
                    <a:pt x="2129" y="508"/>
                  </a:lnTo>
                  <a:lnTo>
                    <a:pt x="2130" y="525"/>
                  </a:lnTo>
                  <a:lnTo>
                    <a:pt x="2130" y="495"/>
                  </a:lnTo>
                  <a:lnTo>
                    <a:pt x="2130" y="474"/>
                  </a:lnTo>
                  <a:lnTo>
                    <a:pt x="2131" y="501"/>
                  </a:lnTo>
                  <a:lnTo>
                    <a:pt x="2132" y="525"/>
                  </a:lnTo>
                  <a:lnTo>
                    <a:pt x="2132" y="530"/>
                  </a:lnTo>
                  <a:lnTo>
                    <a:pt x="2132" y="522"/>
                  </a:lnTo>
                  <a:lnTo>
                    <a:pt x="2133" y="487"/>
                  </a:lnTo>
                  <a:lnTo>
                    <a:pt x="2134" y="458"/>
                  </a:lnTo>
                  <a:lnTo>
                    <a:pt x="2134" y="498"/>
                  </a:lnTo>
                  <a:lnTo>
                    <a:pt x="2134" y="556"/>
                  </a:lnTo>
                  <a:lnTo>
                    <a:pt x="2135" y="522"/>
                  </a:lnTo>
                  <a:lnTo>
                    <a:pt x="2135" y="473"/>
                  </a:lnTo>
                  <a:lnTo>
                    <a:pt x="2136" y="512"/>
                  </a:lnTo>
                  <a:lnTo>
                    <a:pt x="2136" y="501"/>
                  </a:lnTo>
                  <a:lnTo>
                    <a:pt x="2137" y="485"/>
                  </a:lnTo>
                  <a:lnTo>
                    <a:pt x="2137" y="507"/>
                  </a:lnTo>
                  <a:lnTo>
                    <a:pt x="2138" y="559"/>
                  </a:lnTo>
                  <a:lnTo>
                    <a:pt x="2138" y="503"/>
                  </a:lnTo>
                  <a:lnTo>
                    <a:pt x="2139" y="447"/>
                  </a:lnTo>
                  <a:lnTo>
                    <a:pt x="2139" y="532"/>
                  </a:lnTo>
                  <a:lnTo>
                    <a:pt x="2140" y="487"/>
                  </a:lnTo>
                  <a:lnTo>
                    <a:pt x="2140" y="510"/>
                  </a:lnTo>
                  <a:lnTo>
                    <a:pt x="2141" y="554"/>
                  </a:lnTo>
                  <a:lnTo>
                    <a:pt x="2141" y="470"/>
                  </a:lnTo>
                  <a:lnTo>
                    <a:pt x="2142" y="477"/>
                  </a:lnTo>
                  <a:lnTo>
                    <a:pt x="2142" y="553"/>
                  </a:lnTo>
                  <a:lnTo>
                    <a:pt x="2143" y="532"/>
                  </a:lnTo>
                  <a:lnTo>
                    <a:pt x="2143" y="396"/>
                  </a:lnTo>
                  <a:lnTo>
                    <a:pt x="2144" y="545"/>
                  </a:lnTo>
                  <a:lnTo>
                    <a:pt x="2144" y="599"/>
                  </a:lnTo>
                  <a:lnTo>
                    <a:pt x="2145" y="420"/>
                  </a:lnTo>
                  <a:lnTo>
                    <a:pt x="2145" y="489"/>
                  </a:lnTo>
                  <a:lnTo>
                    <a:pt x="2146" y="539"/>
                  </a:lnTo>
                  <a:lnTo>
                    <a:pt x="2146" y="539"/>
                  </a:lnTo>
                  <a:lnTo>
                    <a:pt x="2147" y="468"/>
                  </a:lnTo>
                  <a:lnTo>
                    <a:pt x="2147" y="455"/>
                  </a:lnTo>
                  <a:lnTo>
                    <a:pt x="2148" y="584"/>
                  </a:lnTo>
                  <a:lnTo>
                    <a:pt x="2148" y="505"/>
                  </a:lnTo>
                  <a:lnTo>
                    <a:pt x="2149" y="489"/>
                  </a:lnTo>
                  <a:lnTo>
                    <a:pt x="2149" y="490"/>
                  </a:lnTo>
                  <a:lnTo>
                    <a:pt x="2150" y="447"/>
                  </a:lnTo>
                  <a:lnTo>
                    <a:pt x="2150" y="583"/>
                  </a:lnTo>
                  <a:lnTo>
                    <a:pt x="2151" y="539"/>
                  </a:lnTo>
                  <a:lnTo>
                    <a:pt x="2151" y="459"/>
                  </a:lnTo>
                  <a:lnTo>
                    <a:pt x="2152" y="507"/>
                  </a:lnTo>
                  <a:lnTo>
                    <a:pt x="2152" y="484"/>
                  </a:lnTo>
                  <a:lnTo>
                    <a:pt x="2153" y="507"/>
                  </a:lnTo>
                  <a:lnTo>
                    <a:pt x="2153" y="528"/>
                  </a:lnTo>
                  <a:lnTo>
                    <a:pt x="2154" y="519"/>
                  </a:lnTo>
                  <a:lnTo>
                    <a:pt x="2154" y="492"/>
                  </a:lnTo>
                  <a:lnTo>
                    <a:pt x="2155" y="474"/>
                  </a:lnTo>
                  <a:lnTo>
                    <a:pt x="2155" y="542"/>
                  </a:lnTo>
                  <a:lnTo>
                    <a:pt x="2156" y="506"/>
                  </a:lnTo>
                  <a:lnTo>
                    <a:pt x="2156" y="467"/>
                  </a:lnTo>
                  <a:lnTo>
                    <a:pt x="2157" y="539"/>
                  </a:lnTo>
                  <a:lnTo>
                    <a:pt x="2157" y="503"/>
                  </a:lnTo>
                  <a:lnTo>
                    <a:pt x="2158" y="506"/>
                  </a:lnTo>
                  <a:lnTo>
                    <a:pt x="2158" y="525"/>
                  </a:lnTo>
                  <a:lnTo>
                    <a:pt x="2159" y="478"/>
                  </a:lnTo>
                  <a:lnTo>
                    <a:pt x="2159" y="468"/>
                  </a:lnTo>
                  <a:lnTo>
                    <a:pt x="2160" y="484"/>
                  </a:lnTo>
                  <a:lnTo>
                    <a:pt x="2160" y="582"/>
                  </a:lnTo>
                  <a:lnTo>
                    <a:pt x="2161" y="562"/>
                  </a:lnTo>
                  <a:lnTo>
                    <a:pt x="2161" y="491"/>
                  </a:lnTo>
                  <a:lnTo>
                    <a:pt x="2162" y="408"/>
                  </a:lnTo>
                  <a:lnTo>
                    <a:pt x="2162" y="444"/>
                  </a:lnTo>
                  <a:lnTo>
                    <a:pt x="2163" y="612"/>
                  </a:lnTo>
                  <a:lnTo>
                    <a:pt x="2163" y="531"/>
                  </a:lnTo>
                  <a:lnTo>
                    <a:pt x="2164" y="507"/>
                  </a:lnTo>
                  <a:lnTo>
                    <a:pt x="2164" y="478"/>
                  </a:lnTo>
                  <a:lnTo>
                    <a:pt x="2165" y="469"/>
                  </a:lnTo>
                  <a:lnTo>
                    <a:pt x="2165" y="530"/>
                  </a:lnTo>
                  <a:lnTo>
                    <a:pt x="2166" y="482"/>
                  </a:lnTo>
                  <a:lnTo>
                    <a:pt x="2166" y="538"/>
                  </a:lnTo>
                  <a:lnTo>
                    <a:pt x="2167" y="502"/>
                  </a:lnTo>
                  <a:lnTo>
                    <a:pt x="2167" y="517"/>
                  </a:lnTo>
                  <a:lnTo>
                    <a:pt x="2168" y="556"/>
                  </a:lnTo>
                  <a:lnTo>
                    <a:pt x="2168" y="430"/>
                  </a:lnTo>
                  <a:lnTo>
                    <a:pt x="2169" y="437"/>
                  </a:lnTo>
                  <a:lnTo>
                    <a:pt x="2169" y="531"/>
                  </a:lnTo>
                  <a:lnTo>
                    <a:pt x="2170" y="600"/>
                  </a:lnTo>
                  <a:lnTo>
                    <a:pt x="2170" y="537"/>
                  </a:lnTo>
                  <a:lnTo>
                    <a:pt x="2171" y="446"/>
                  </a:lnTo>
                  <a:lnTo>
                    <a:pt x="2171" y="438"/>
                  </a:lnTo>
                  <a:lnTo>
                    <a:pt x="2172" y="499"/>
                  </a:lnTo>
                  <a:lnTo>
                    <a:pt x="2172" y="615"/>
                  </a:lnTo>
                  <a:lnTo>
                    <a:pt x="2172" y="495"/>
                  </a:lnTo>
                  <a:lnTo>
                    <a:pt x="2173" y="423"/>
                  </a:lnTo>
                  <a:lnTo>
                    <a:pt x="2174" y="534"/>
                  </a:lnTo>
                  <a:lnTo>
                    <a:pt x="2174" y="526"/>
                  </a:lnTo>
                  <a:lnTo>
                    <a:pt x="2174" y="518"/>
                  </a:lnTo>
                  <a:lnTo>
                    <a:pt x="2175" y="482"/>
                  </a:lnTo>
                  <a:lnTo>
                    <a:pt x="2176" y="484"/>
                  </a:lnTo>
                  <a:lnTo>
                    <a:pt x="2176" y="470"/>
                  </a:lnTo>
                  <a:lnTo>
                    <a:pt x="2176" y="549"/>
                  </a:lnTo>
                  <a:lnTo>
                    <a:pt x="2177" y="724"/>
                  </a:lnTo>
                  <a:lnTo>
                    <a:pt x="2178" y="326"/>
                  </a:lnTo>
                  <a:lnTo>
                    <a:pt x="2178" y="223"/>
                  </a:lnTo>
                  <a:lnTo>
                    <a:pt x="2178" y="751"/>
                  </a:lnTo>
                  <a:lnTo>
                    <a:pt x="2179" y="572"/>
                  </a:lnTo>
                  <a:lnTo>
                    <a:pt x="2180" y="448"/>
                  </a:lnTo>
                  <a:lnTo>
                    <a:pt x="2180" y="701"/>
                  </a:lnTo>
                  <a:lnTo>
                    <a:pt x="2180" y="361"/>
                  </a:lnTo>
                  <a:lnTo>
                    <a:pt x="2181" y="239"/>
                  </a:lnTo>
                  <a:lnTo>
                    <a:pt x="2182" y="483"/>
                  </a:lnTo>
                  <a:lnTo>
                    <a:pt x="2182" y="826"/>
                  </a:lnTo>
                  <a:lnTo>
                    <a:pt x="2182" y="889"/>
                  </a:lnTo>
                  <a:lnTo>
                    <a:pt x="2183" y="0"/>
                  </a:lnTo>
                  <a:lnTo>
                    <a:pt x="2184" y="155"/>
                  </a:lnTo>
                  <a:lnTo>
                    <a:pt x="2184" y="897"/>
                  </a:lnTo>
                  <a:lnTo>
                    <a:pt x="2184" y="532"/>
                  </a:lnTo>
                  <a:lnTo>
                    <a:pt x="2185" y="684"/>
                  </a:lnTo>
                  <a:lnTo>
                    <a:pt x="2186" y="364"/>
                  </a:lnTo>
                  <a:lnTo>
                    <a:pt x="2186" y="182"/>
                  </a:lnTo>
                  <a:lnTo>
                    <a:pt x="2186" y="874"/>
                  </a:lnTo>
                  <a:lnTo>
                    <a:pt x="2187" y="374"/>
                  </a:lnTo>
                  <a:lnTo>
                    <a:pt x="2188" y="473"/>
                  </a:lnTo>
                  <a:lnTo>
                    <a:pt x="2188" y="685"/>
                  </a:lnTo>
                  <a:lnTo>
                    <a:pt x="2188" y="270"/>
                  </a:lnTo>
                  <a:lnTo>
                    <a:pt x="2189" y="614"/>
                  </a:lnTo>
                  <a:lnTo>
                    <a:pt x="2190" y="608"/>
                  </a:lnTo>
                  <a:lnTo>
                    <a:pt x="2190" y="364"/>
                  </a:lnTo>
                  <a:lnTo>
                    <a:pt x="2190" y="438"/>
                  </a:lnTo>
                  <a:lnTo>
                    <a:pt x="2191" y="678"/>
                  </a:lnTo>
                  <a:lnTo>
                    <a:pt x="2192" y="512"/>
                  </a:lnTo>
                  <a:lnTo>
                    <a:pt x="2192" y="322"/>
                  </a:lnTo>
                  <a:lnTo>
                    <a:pt x="2192" y="645"/>
                  </a:lnTo>
                  <a:lnTo>
                    <a:pt x="2193" y="526"/>
                  </a:lnTo>
                  <a:lnTo>
                    <a:pt x="2194" y="420"/>
                  </a:lnTo>
                  <a:lnTo>
                    <a:pt x="2194" y="492"/>
                  </a:lnTo>
                  <a:lnTo>
                    <a:pt x="2194" y="543"/>
                  </a:lnTo>
                  <a:lnTo>
                    <a:pt x="2195" y="591"/>
                  </a:lnTo>
                  <a:lnTo>
                    <a:pt x="2196" y="453"/>
                  </a:lnTo>
                  <a:lnTo>
                    <a:pt x="2196" y="458"/>
                  </a:lnTo>
                  <a:lnTo>
                    <a:pt x="2196" y="431"/>
                  </a:lnTo>
                  <a:lnTo>
                    <a:pt x="2197" y="613"/>
                  </a:lnTo>
                  <a:lnTo>
                    <a:pt x="2197" y="612"/>
                  </a:lnTo>
                  <a:lnTo>
                    <a:pt x="2198" y="347"/>
                  </a:lnTo>
                  <a:lnTo>
                    <a:pt x="2198" y="500"/>
                  </a:lnTo>
                  <a:lnTo>
                    <a:pt x="2199" y="545"/>
                  </a:lnTo>
                  <a:lnTo>
                    <a:pt x="2199" y="552"/>
                  </a:lnTo>
                  <a:lnTo>
                    <a:pt x="2200" y="501"/>
                  </a:lnTo>
                  <a:lnTo>
                    <a:pt x="2200" y="411"/>
                  </a:lnTo>
                  <a:lnTo>
                    <a:pt x="2201" y="560"/>
                  </a:lnTo>
                  <a:lnTo>
                    <a:pt x="2201" y="539"/>
                  </a:lnTo>
                  <a:lnTo>
                    <a:pt x="2202" y="488"/>
                  </a:lnTo>
                  <a:lnTo>
                    <a:pt x="2202" y="446"/>
                  </a:lnTo>
                  <a:lnTo>
                    <a:pt x="2203" y="522"/>
                  </a:lnTo>
                  <a:lnTo>
                    <a:pt x="2203" y="617"/>
                  </a:lnTo>
                  <a:lnTo>
                    <a:pt x="2204" y="441"/>
                  </a:lnTo>
                  <a:lnTo>
                    <a:pt x="2204" y="407"/>
                  </a:lnTo>
                  <a:lnTo>
                    <a:pt x="2205" y="547"/>
                  </a:lnTo>
                  <a:lnTo>
                    <a:pt x="2205" y="618"/>
                  </a:lnTo>
                  <a:lnTo>
                    <a:pt x="2206" y="500"/>
                  </a:lnTo>
                  <a:lnTo>
                    <a:pt x="2206" y="387"/>
                  </a:lnTo>
                  <a:lnTo>
                    <a:pt x="2207" y="472"/>
                  </a:lnTo>
                  <a:lnTo>
                    <a:pt x="2207" y="590"/>
                  </a:lnTo>
                  <a:lnTo>
                    <a:pt x="2208" y="566"/>
                  </a:lnTo>
                  <a:lnTo>
                    <a:pt x="2208" y="453"/>
                  </a:lnTo>
                  <a:lnTo>
                    <a:pt x="2209" y="479"/>
                  </a:lnTo>
                  <a:lnTo>
                    <a:pt x="2209" y="517"/>
                  </a:lnTo>
                  <a:lnTo>
                    <a:pt x="2210" y="530"/>
                  </a:lnTo>
                  <a:lnTo>
                    <a:pt x="2210" y="487"/>
                  </a:lnTo>
                  <a:lnTo>
                    <a:pt x="2211" y="458"/>
                  </a:lnTo>
                  <a:lnTo>
                    <a:pt x="2211" y="552"/>
                  </a:lnTo>
                  <a:lnTo>
                    <a:pt x="2212" y="529"/>
                  </a:lnTo>
                  <a:lnTo>
                    <a:pt x="2212" y="506"/>
                  </a:lnTo>
                  <a:lnTo>
                    <a:pt x="2213" y="486"/>
                  </a:lnTo>
                  <a:lnTo>
                    <a:pt x="2213" y="460"/>
                  </a:lnTo>
                  <a:lnTo>
                    <a:pt x="2214" y="528"/>
                  </a:lnTo>
                  <a:lnTo>
                    <a:pt x="2214" y="526"/>
                  </a:lnTo>
                  <a:lnTo>
                    <a:pt x="2215" y="509"/>
                  </a:lnTo>
                  <a:lnTo>
                    <a:pt x="2215" y="534"/>
                  </a:lnTo>
                  <a:lnTo>
                    <a:pt x="2216" y="514"/>
                  </a:lnTo>
                  <a:lnTo>
                    <a:pt x="2216" y="436"/>
                  </a:lnTo>
                  <a:lnTo>
                    <a:pt x="2217" y="436"/>
                  </a:lnTo>
                  <a:lnTo>
                    <a:pt x="2217" y="566"/>
                  </a:lnTo>
                  <a:lnTo>
                    <a:pt x="2218" y="578"/>
                  </a:lnTo>
                  <a:lnTo>
                    <a:pt x="2218" y="520"/>
                  </a:lnTo>
                  <a:lnTo>
                    <a:pt x="2219" y="504"/>
                  </a:lnTo>
                  <a:lnTo>
                    <a:pt x="2219" y="420"/>
                  </a:lnTo>
                  <a:lnTo>
                    <a:pt x="2220" y="445"/>
                  </a:lnTo>
                  <a:lnTo>
                    <a:pt x="2220" y="588"/>
                  </a:lnTo>
                  <a:lnTo>
                    <a:pt x="2221" y="606"/>
                  </a:lnTo>
                  <a:lnTo>
                    <a:pt x="2221" y="448"/>
                  </a:lnTo>
                  <a:lnTo>
                    <a:pt x="2222" y="385"/>
                  </a:lnTo>
                  <a:lnTo>
                    <a:pt x="2222" y="578"/>
                  </a:lnTo>
                  <a:lnTo>
                    <a:pt x="2223" y="572"/>
                  </a:lnTo>
                  <a:lnTo>
                    <a:pt x="2223" y="446"/>
                  </a:lnTo>
                  <a:lnTo>
                    <a:pt x="2224" y="507"/>
                  </a:lnTo>
                  <a:lnTo>
                    <a:pt x="2224" y="508"/>
                  </a:lnTo>
                  <a:lnTo>
                    <a:pt x="2225" y="494"/>
                  </a:lnTo>
                  <a:lnTo>
                    <a:pt x="2225" y="527"/>
                  </a:lnTo>
                  <a:lnTo>
                    <a:pt x="2226" y="522"/>
                  </a:lnTo>
                  <a:lnTo>
                    <a:pt x="2226" y="486"/>
                  </a:lnTo>
                  <a:lnTo>
                    <a:pt x="2227" y="471"/>
                  </a:lnTo>
                  <a:lnTo>
                    <a:pt x="2227" y="504"/>
                  </a:lnTo>
                  <a:lnTo>
                    <a:pt x="2228" y="544"/>
                  </a:lnTo>
                  <a:lnTo>
                    <a:pt x="2228" y="555"/>
                  </a:lnTo>
                  <a:lnTo>
                    <a:pt x="2229" y="464"/>
                  </a:lnTo>
                  <a:lnTo>
                    <a:pt x="2229" y="437"/>
                  </a:lnTo>
                  <a:lnTo>
                    <a:pt x="2230" y="536"/>
                  </a:lnTo>
                  <a:lnTo>
                    <a:pt x="2230" y="542"/>
                  </a:lnTo>
                  <a:lnTo>
                    <a:pt x="2231" y="509"/>
                  </a:lnTo>
                  <a:lnTo>
                    <a:pt x="2231" y="502"/>
                  </a:lnTo>
                  <a:lnTo>
                    <a:pt x="2232" y="479"/>
                  </a:lnTo>
                  <a:lnTo>
                    <a:pt x="2232" y="483"/>
                  </a:lnTo>
                  <a:lnTo>
                    <a:pt x="2233" y="539"/>
                  </a:lnTo>
                  <a:lnTo>
                    <a:pt x="2233" y="528"/>
                  </a:lnTo>
                  <a:lnTo>
                    <a:pt x="2234" y="460"/>
                  </a:lnTo>
                  <a:lnTo>
                    <a:pt x="2234" y="524"/>
                  </a:lnTo>
                  <a:lnTo>
                    <a:pt x="2234" y="548"/>
                  </a:lnTo>
                  <a:lnTo>
                    <a:pt x="2235" y="471"/>
                  </a:lnTo>
                  <a:lnTo>
                    <a:pt x="2236" y="448"/>
                  </a:lnTo>
                  <a:lnTo>
                    <a:pt x="2236" y="532"/>
                  </a:lnTo>
                  <a:lnTo>
                    <a:pt x="2236" y="551"/>
                  </a:lnTo>
                  <a:lnTo>
                    <a:pt x="2237" y="500"/>
                  </a:lnTo>
                  <a:lnTo>
                    <a:pt x="2238" y="498"/>
                  </a:lnTo>
                  <a:lnTo>
                    <a:pt x="2238" y="503"/>
                  </a:lnTo>
                  <a:lnTo>
                    <a:pt x="2238" y="481"/>
                  </a:lnTo>
                  <a:lnTo>
                    <a:pt x="2239" y="498"/>
                  </a:lnTo>
                  <a:lnTo>
                    <a:pt x="2240" y="531"/>
                  </a:lnTo>
                  <a:lnTo>
                    <a:pt x="2240" y="524"/>
                  </a:lnTo>
                  <a:lnTo>
                    <a:pt x="2240" y="493"/>
                  </a:lnTo>
                  <a:lnTo>
                    <a:pt x="2241" y="490"/>
                  </a:lnTo>
                  <a:lnTo>
                    <a:pt x="2242" y="506"/>
                  </a:lnTo>
                  <a:lnTo>
                    <a:pt x="2242" y="508"/>
                  </a:lnTo>
                  <a:lnTo>
                    <a:pt x="2242" y="512"/>
                  </a:lnTo>
                  <a:lnTo>
                    <a:pt x="2243" y="505"/>
                  </a:lnTo>
                  <a:lnTo>
                    <a:pt x="2244" y="504"/>
                  </a:lnTo>
                  <a:lnTo>
                    <a:pt x="2244" y="525"/>
                  </a:lnTo>
                  <a:lnTo>
                    <a:pt x="2244" y="492"/>
                  </a:lnTo>
                  <a:lnTo>
                    <a:pt x="2245" y="474"/>
                  </a:lnTo>
                  <a:lnTo>
                    <a:pt x="2246" y="521"/>
                  </a:lnTo>
                  <a:lnTo>
                    <a:pt x="2246" y="508"/>
                  </a:lnTo>
                  <a:lnTo>
                    <a:pt x="2246" y="500"/>
                  </a:lnTo>
                  <a:lnTo>
                    <a:pt x="2247" y="554"/>
                  </a:lnTo>
                  <a:lnTo>
                    <a:pt x="2248" y="502"/>
                  </a:lnTo>
                  <a:lnTo>
                    <a:pt x="2248" y="428"/>
                  </a:lnTo>
                  <a:lnTo>
                    <a:pt x="2249" y="510"/>
                  </a:lnTo>
                  <a:lnTo>
                    <a:pt x="2249" y="566"/>
                  </a:lnTo>
                  <a:lnTo>
                    <a:pt x="2250" y="495"/>
                  </a:lnTo>
                  <a:lnTo>
                    <a:pt x="2250" y="488"/>
                  </a:lnTo>
                  <a:lnTo>
                    <a:pt x="2251" y="520"/>
                  </a:lnTo>
                  <a:lnTo>
                    <a:pt x="2251" y="485"/>
                  </a:lnTo>
                  <a:lnTo>
                    <a:pt x="2252" y="493"/>
                  </a:lnTo>
                  <a:lnTo>
                    <a:pt x="2252" y="538"/>
                  </a:lnTo>
                  <a:lnTo>
                    <a:pt x="2253" y="510"/>
                  </a:lnTo>
                  <a:lnTo>
                    <a:pt x="2253" y="481"/>
                  </a:lnTo>
                  <a:lnTo>
                    <a:pt x="2254" y="512"/>
                  </a:lnTo>
                  <a:lnTo>
                    <a:pt x="2254" y="522"/>
                  </a:lnTo>
                  <a:lnTo>
                    <a:pt x="2255" y="492"/>
                  </a:lnTo>
                  <a:lnTo>
                    <a:pt x="2255" y="480"/>
                  </a:lnTo>
                  <a:lnTo>
                    <a:pt x="2256" y="510"/>
                  </a:lnTo>
                  <a:lnTo>
                    <a:pt x="2256" y="542"/>
                  </a:lnTo>
                  <a:lnTo>
                    <a:pt x="2257" y="512"/>
                  </a:lnTo>
                  <a:lnTo>
                    <a:pt x="2257" y="477"/>
                  </a:lnTo>
                  <a:lnTo>
                    <a:pt x="2258" y="501"/>
                  </a:lnTo>
                  <a:lnTo>
                    <a:pt x="2258" y="506"/>
                  </a:lnTo>
                  <a:lnTo>
                    <a:pt x="2259" y="498"/>
                  </a:lnTo>
                  <a:lnTo>
                    <a:pt x="2259" y="532"/>
                  </a:lnTo>
                  <a:lnTo>
                    <a:pt x="2259" y="516"/>
                  </a:lnTo>
                  <a:lnTo>
                    <a:pt x="2260" y="474"/>
                  </a:lnTo>
                  <a:lnTo>
                    <a:pt x="2261" y="503"/>
                  </a:lnTo>
                  <a:lnTo>
                    <a:pt x="2261" y="513"/>
                  </a:lnTo>
                  <a:lnTo>
                    <a:pt x="2261" y="499"/>
                  </a:lnTo>
                  <a:lnTo>
                    <a:pt x="2262" y="526"/>
                  </a:lnTo>
                  <a:lnTo>
                    <a:pt x="2263" y="512"/>
                  </a:lnTo>
                  <a:lnTo>
                    <a:pt x="2263" y="477"/>
                  </a:lnTo>
                  <a:lnTo>
                    <a:pt x="2263" y="513"/>
                  </a:lnTo>
                  <a:lnTo>
                    <a:pt x="2264" y="521"/>
                  </a:lnTo>
                  <a:lnTo>
                    <a:pt x="2265" y="473"/>
                  </a:lnTo>
                  <a:lnTo>
                    <a:pt x="2265" y="500"/>
                  </a:lnTo>
                  <a:lnTo>
                    <a:pt x="2265" y="550"/>
                  </a:lnTo>
                  <a:lnTo>
                    <a:pt x="2266" y="513"/>
                  </a:lnTo>
                  <a:lnTo>
                    <a:pt x="2267" y="478"/>
                  </a:lnTo>
                  <a:lnTo>
                    <a:pt x="2267" y="496"/>
                  </a:lnTo>
                  <a:lnTo>
                    <a:pt x="2267" y="504"/>
                  </a:lnTo>
                  <a:lnTo>
                    <a:pt x="2268" y="507"/>
                  </a:lnTo>
                  <a:lnTo>
                    <a:pt x="2269" y="526"/>
                  </a:lnTo>
                  <a:lnTo>
                    <a:pt x="2269" y="510"/>
                  </a:lnTo>
                  <a:lnTo>
                    <a:pt x="2269" y="488"/>
                  </a:lnTo>
                  <a:lnTo>
                    <a:pt x="2270" y="506"/>
                  </a:lnTo>
                  <a:lnTo>
                    <a:pt x="2271" y="504"/>
                  </a:lnTo>
                  <a:lnTo>
                    <a:pt x="2271" y="492"/>
                  </a:lnTo>
                  <a:lnTo>
                    <a:pt x="2271" y="518"/>
                  </a:lnTo>
                  <a:lnTo>
                    <a:pt x="2272" y="526"/>
                  </a:lnTo>
                  <a:lnTo>
                    <a:pt x="2273" y="502"/>
                  </a:lnTo>
                  <a:lnTo>
                    <a:pt x="2273" y="489"/>
                  </a:lnTo>
                  <a:lnTo>
                    <a:pt x="2273" y="494"/>
                  </a:lnTo>
                  <a:lnTo>
                    <a:pt x="2274" y="512"/>
                  </a:lnTo>
                  <a:lnTo>
                    <a:pt x="2275" y="502"/>
                  </a:lnTo>
                  <a:lnTo>
                    <a:pt x="2275" y="503"/>
                  </a:lnTo>
                  <a:lnTo>
                    <a:pt x="2275" y="552"/>
                  </a:lnTo>
                  <a:lnTo>
                    <a:pt x="2276" y="508"/>
                  </a:lnTo>
                  <a:lnTo>
                    <a:pt x="2277" y="428"/>
                  </a:lnTo>
                  <a:lnTo>
                    <a:pt x="2277" y="510"/>
                  </a:lnTo>
                  <a:lnTo>
                    <a:pt x="2277" y="570"/>
                  </a:lnTo>
                  <a:lnTo>
                    <a:pt x="2278" y="477"/>
                  </a:lnTo>
                  <a:lnTo>
                    <a:pt x="2279" y="483"/>
                  </a:lnTo>
                  <a:lnTo>
                    <a:pt x="2279" y="554"/>
                  </a:lnTo>
                  <a:lnTo>
                    <a:pt x="2279" y="494"/>
                  </a:lnTo>
                  <a:lnTo>
                    <a:pt x="2280" y="462"/>
                  </a:lnTo>
                  <a:lnTo>
                    <a:pt x="2281" y="514"/>
                  </a:lnTo>
                  <a:lnTo>
                    <a:pt x="2281" y="522"/>
                  </a:lnTo>
                  <a:lnTo>
                    <a:pt x="2281" y="525"/>
                  </a:lnTo>
                  <a:lnTo>
                    <a:pt x="2282" y="514"/>
                  </a:lnTo>
                  <a:lnTo>
                    <a:pt x="2283" y="470"/>
                  </a:lnTo>
                  <a:lnTo>
                    <a:pt x="2283" y="495"/>
                  </a:lnTo>
                  <a:lnTo>
                    <a:pt x="2283" y="523"/>
                  </a:lnTo>
                  <a:lnTo>
                    <a:pt x="2284" y="493"/>
                  </a:lnTo>
                  <a:lnTo>
                    <a:pt x="2284" y="512"/>
                  </a:lnTo>
                  <a:lnTo>
                    <a:pt x="2285" y="542"/>
                  </a:lnTo>
                  <a:lnTo>
                    <a:pt x="2285" y="500"/>
                  </a:lnTo>
                  <a:lnTo>
                    <a:pt x="2286" y="466"/>
                  </a:lnTo>
                  <a:lnTo>
                    <a:pt x="2286" y="494"/>
                  </a:lnTo>
                  <a:lnTo>
                    <a:pt x="2287" y="532"/>
                  </a:lnTo>
                  <a:lnTo>
                    <a:pt x="2287" y="524"/>
                  </a:lnTo>
                  <a:lnTo>
                    <a:pt x="2288" y="493"/>
                  </a:lnTo>
                  <a:lnTo>
                    <a:pt x="2288" y="497"/>
                  </a:lnTo>
                  <a:lnTo>
                    <a:pt x="2289" y="509"/>
                  </a:lnTo>
                  <a:lnTo>
                    <a:pt x="2289" y="504"/>
                  </a:lnTo>
                  <a:lnTo>
                    <a:pt x="2290" y="500"/>
                  </a:lnTo>
                  <a:lnTo>
                    <a:pt x="2290" y="503"/>
                  </a:lnTo>
                  <a:lnTo>
                    <a:pt x="2291" y="518"/>
                  </a:lnTo>
                  <a:lnTo>
                    <a:pt x="2291" y="520"/>
                  </a:lnTo>
                  <a:lnTo>
                    <a:pt x="2292" y="494"/>
                  </a:lnTo>
                  <a:lnTo>
                    <a:pt x="2292" y="486"/>
                  </a:lnTo>
                  <a:lnTo>
                    <a:pt x="2293" y="501"/>
                  </a:lnTo>
                  <a:lnTo>
                    <a:pt x="2293" y="512"/>
                  </a:lnTo>
                  <a:lnTo>
                    <a:pt x="2294" y="518"/>
                  </a:lnTo>
                  <a:lnTo>
                    <a:pt x="2294" y="520"/>
                  </a:lnTo>
                  <a:lnTo>
                    <a:pt x="2295" y="508"/>
                  </a:lnTo>
                  <a:lnTo>
                    <a:pt x="2295" y="483"/>
                  </a:lnTo>
                  <a:lnTo>
                    <a:pt x="2296" y="481"/>
                  </a:lnTo>
                  <a:lnTo>
                    <a:pt x="2296" y="517"/>
                  </a:lnTo>
                  <a:lnTo>
                    <a:pt x="2297" y="535"/>
                  </a:lnTo>
                  <a:lnTo>
                    <a:pt x="2297" y="512"/>
                  </a:lnTo>
                  <a:lnTo>
                    <a:pt x="2298" y="482"/>
                  </a:lnTo>
                  <a:lnTo>
                    <a:pt x="2298" y="488"/>
                  </a:lnTo>
                  <a:lnTo>
                    <a:pt x="2299" y="518"/>
                  </a:lnTo>
                  <a:lnTo>
                    <a:pt x="2299" y="518"/>
                  </a:lnTo>
                  <a:lnTo>
                    <a:pt x="2300" y="502"/>
                  </a:lnTo>
                  <a:lnTo>
                    <a:pt x="2300" y="512"/>
                  </a:lnTo>
                  <a:lnTo>
                    <a:pt x="2301" y="505"/>
                  </a:lnTo>
                  <a:lnTo>
                    <a:pt x="2301" y="487"/>
                  </a:lnTo>
                  <a:lnTo>
                    <a:pt x="2302" y="510"/>
                  </a:lnTo>
                  <a:lnTo>
                    <a:pt x="2302" y="518"/>
                  </a:lnTo>
                  <a:lnTo>
                    <a:pt x="2303" y="486"/>
                  </a:lnTo>
                  <a:lnTo>
                    <a:pt x="2303" y="496"/>
                  </a:lnTo>
                  <a:lnTo>
                    <a:pt x="2304" y="542"/>
                  </a:lnTo>
                  <a:lnTo>
                    <a:pt x="2304" y="530"/>
                  </a:lnTo>
                  <a:lnTo>
                    <a:pt x="2305" y="472"/>
                  </a:lnTo>
                  <a:lnTo>
                    <a:pt x="2305" y="459"/>
                  </a:lnTo>
                  <a:lnTo>
                    <a:pt x="2306" y="517"/>
                  </a:lnTo>
                  <a:lnTo>
                    <a:pt x="2306" y="557"/>
                  </a:lnTo>
                  <a:lnTo>
                    <a:pt x="2307" y="520"/>
                  </a:lnTo>
                  <a:lnTo>
                    <a:pt x="2307" y="463"/>
                  </a:lnTo>
                  <a:lnTo>
                    <a:pt x="2308" y="480"/>
                  </a:lnTo>
                  <a:lnTo>
                    <a:pt x="2308" y="545"/>
                  </a:lnTo>
                  <a:lnTo>
                    <a:pt x="2309" y="504"/>
                  </a:lnTo>
                  <a:lnTo>
                    <a:pt x="2309" y="446"/>
                  </a:lnTo>
                  <a:lnTo>
                    <a:pt x="2310" y="557"/>
                  </a:lnTo>
                  <a:lnTo>
                    <a:pt x="2310" y="595"/>
                  </a:lnTo>
                  <a:lnTo>
                    <a:pt x="2311" y="440"/>
                  </a:lnTo>
                  <a:lnTo>
                    <a:pt x="2311" y="421"/>
                  </a:lnTo>
                  <a:lnTo>
                    <a:pt x="2312" y="516"/>
                  </a:lnTo>
                  <a:lnTo>
                    <a:pt x="2312" y="523"/>
                  </a:lnTo>
                  <a:lnTo>
                    <a:pt x="2313" y="555"/>
                  </a:lnTo>
                  <a:lnTo>
                    <a:pt x="2313" y="557"/>
                  </a:lnTo>
                  <a:lnTo>
                    <a:pt x="2314" y="457"/>
                  </a:lnTo>
                  <a:lnTo>
                    <a:pt x="2314" y="460"/>
                  </a:lnTo>
                  <a:lnTo>
                    <a:pt x="2315" y="517"/>
                  </a:lnTo>
                  <a:lnTo>
                    <a:pt x="2315" y="487"/>
                  </a:lnTo>
                  <a:lnTo>
                    <a:pt x="2316" y="502"/>
                  </a:lnTo>
                  <a:lnTo>
                    <a:pt x="2316" y="564"/>
                  </a:lnTo>
                  <a:lnTo>
                    <a:pt x="2317" y="532"/>
                  </a:lnTo>
                  <a:lnTo>
                    <a:pt x="2317" y="466"/>
                  </a:lnTo>
                  <a:lnTo>
                    <a:pt x="2318" y="462"/>
                  </a:lnTo>
                  <a:lnTo>
                    <a:pt x="2318" y="490"/>
                  </a:lnTo>
                  <a:lnTo>
                    <a:pt x="2319" y="544"/>
                  </a:lnTo>
                  <a:lnTo>
                    <a:pt x="2319" y="563"/>
                  </a:lnTo>
                  <a:lnTo>
                    <a:pt x="2320" y="480"/>
                  </a:lnTo>
                  <a:lnTo>
                    <a:pt x="2320" y="453"/>
                  </a:lnTo>
                  <a:lnTo>
                    <a:pt x="2321" y="524"/>
                  </a:lnTo>
                  <a:lnTo>
                    <a:pt x="2321" y="518"/>
                  </a:lnTo>
                  <a:lnTo>
                    <a:pt x="2321" y="484"/>
                  </a:lnTo>
                  <a:lnTo>
                    <a:pt x="2322" y="522"/>
                  </a:lnTo>
                  <a:lnTo>
                    <a:pt x="2323" y="521"/>
                  </a:lnTo>
                  <a:lnTo>
                    <a:pt x="2323" y="492"/>
                  </a:lnTo>
                  <a:lnTo>
                    <a:pt x="2323" y="507"/>
                  </a:lnTo>
                  <a:lnTo>
                    <a:pt x="2324" y="505"/>
                  </a:lnTo>
                  <a:lnTo>
                    <a:pt x="2325" y="490"/>
                  </a:lnTo>
                  <a:lnTo>
                    <a:pt x="2325" y="508"/>
                  </a:lnTo>
                  <a:lnTo>
                    <a:pt x="2325" y="516"/>
                  </a:lnTo>
                  <a:lnTo>
                    <a:pt x="2326" y="508"/>
                  </a:lnTo>
                  <a:lnTo>
                    <a:pt x="2327" y="505"/>
                  </a:lnTo>
                  <a:lnTo>
                    <a:pt x="2327" y="500"/>
                  </a:lnTo>
                  <a:lnTo>
                    <a:pt x="2327" y="504"/>
                  </a:lnTo>
                  <a:lnTo>
                    <a:pt x="2328" y="506"/>
                  </a:lnTo>
                  <a:lnTo>
                    <a:pt x="2329" y="500"/>
                  </a:lnTo>
                  <a:lnTo>
                    <a:pt x="2329" y="506"/>
                  </a:lnTo>
                  <a:lnTo>
                    <a:pt x="2329" y="524"/>
                  </a:lnTo>
                  <a:lnTo>
                    <a:pt x="2330" y="517"/>
                  </a:lnTo>
                  <a:lnTo>
                    <a:pt x="2331" y="478"/>
                  </a:lnTo>
                  <a:lnTo>
                    <a:pt x="2331" y="475"/>
                  </a:lnTo>
                  <a:lnTo>
                    <a:pt x="2331" y="522"/>
                  </a:lnTo>
                  <a:lnTo>
                    <a:pt x="2332" y="535"/>
                  </a:lnTo>
                  <a:lnTo>
                    <a:pt x="2333" y="516"/>
                  </a:lnTo>
                  <a:lnTo>
                    <a:pt x="2333" y="500"/>
                  </a:lnTo>
                  <a:lnTo>
                    <a:pt x="2333" y="477"/>
                  </a:lnTo>
                  <a:lnTo>
                    <a:pt x="2334" y="488"/>
                  </a:lnTo>
                  <a:lnTo>
                    <a:pt x="2335" y="524"/>
                  </a:lnTo>
                  <a:lnTo>
                    <a:pt x="2335" y="522"/>
                  </a:lnTo>
                  <a:lnTo>
                    <a:pt x="2335" y="510"/>
                  </a:lnTo>
                  <a:lnTo>
                    <a:pt x="2336" y="502"/>
                  </a:lnTo>
                  <a:lnTo>
                    <a:pt x="2337" y="489"/>
                  </a:lnTo>
                  <a:lnTo>
                    <a:pt x="2337" y="498"/>
                  </a:lnTo>
                  <a:lnTo>
                    <a:pt x="2337" y="517"/>
                  </a:lnTo>
                  <a:lnTo>
                    <a:pt x="2338" y="516"/>
                  </a:lnTo>
                  <a:lnTo>
                    <a:pt x="2339" y="510"/>
                  </a:lnTo>
                  <a:lnTo>
                    <a:pt x="2339" y="499"/>
                  </a:lnTo>
                  <a:lnTo>
                    <a:pt x="2339" y="492"/>
                  </a:lnTo>
                  <a:lnTo>
                    <a:pt x="2340" y="516"/>
                  </a:lnTo>
                  <a:lnTo>
                    <a:pt x="2341" y="503"/>
                  </a:lnTo>
                  <a:lnTo>
                    <a:pt x="2341" y="468"/>
                  </a:lnTo>
                  <a:lnTo>
                    <a:pt x="2341" y="534"/>
                  </a:lnTo>
                  <a:lnTo>
                    <a:pt x="2342" y="570"/>
                  </a:lnTo>
                  <a:lnTo>
                    <a:pt x="2343" y="472"/>
                  </a:lnTo>
                  <a:lnTo>
                    <a:pt x="2343" y="448"/>
                  </a:lnTo>
                  <a:lnTo>
                    <a:pt x="2343" y="524"/>
                  </a:lnTo>
                  <a:lnTo>
                    <a:pt x="2344" y="525"/>
                  </a:lnTo>
                  <a:lnTo>
                    <a:pt x="2345" y="496"/>
                  </a:lnTo>
                  <a:lnTo>
                    <a:pt x="2345" y="518"/>
                  </a:lnTo>
                  <a:lnTo>
                    <a:pt x="2345" y="521"/>
                  </a:lnTo>
                  <a:lnTo>
                    <a:pt x="2346" y="480"/>
                  </a:lnTo>
                  <a:lnTo>
                    <a:pt x="2346" y="487"/>
                  </a:lnTo>
                  <a:lnTo>
                    <a:pt x="2347" y="530"/>
                  </a:lnTo>
                  <a:lnTo>
                    <a:pt x="2347" y="509"/>
                  </a:lnTo>
                  <a:lnTo>
                    <a:pt x="2348" y="488"/>
                  </a:lnTo>
                  <a:lnTo>
                    <a:pt x="2348" y="524"/>
                  </a:lnTo>
                  <a:lnTo>
                    <a:pt x="2349" y="520"/>
                  </a:lnTo>
                  <a:lnTo>
                    <a:pt x="2349" y="484"/>
                  </a:lnTo>
                  <a:lnTo>
                    <a:pt x="2350" y="478"/>
                  </a:lnTo>
                  <a:lnTo>
                    <a:pt x="2350" y="504"/>
                  </a:lnTo>
                  <a:lnTo>
                    <a:pt x="2351" y="545"/>
                  </a:lnTo>
                  <a:lnTo>
                    <a:pt x="2351" y="528"/>
                  </a:lnTo>
                  <a:lnTo>
                    <a:pt x="2352" y="476"/>
                  </a:lnTo>
                  <a:lnTo>
                    <a:pt x="2352" y="487"/>
                  </a:lnTo>
                  <a:lnTo>
                    <a:pt x="2353" y="512"/>
                  </a:lnTo>
                  <a:lnTo>
                    <a:pt x="2353" y="506"/>
                  </a:lnTo>
                  <a:lnTo>
                    <a:pt x="2354" y="511"/>
                  </a:lnTo>
                  <a:lnTo>
                    <a:pt x="2354" y="515"/>
                  </a:lnTo>
                  <a:lnTo>
                    <a:pt x="2355" y="501"/>
                  </a:lnTo>
                  <a:lnTo>
                    <a:pt x="2355" y="496"/>
                  </a:lnTo>
                  <a:lnTo>
                    <a:pt x="2356" y="508"/>
                  </a:lnTo>
                  <a:lnTo>
                    <a:pt x="2356" y="508"/>
                  </a:lnTo>
                  <a:lnTo>
                    <a:pt x="2357" y="496"/>
                  </a:lnTo>
                  <a:lnTo>
                    <a:pt x="2357" y="508"/>
                  </a:lnTo>
                  <a:lnTo>
                    <a:pt x="2358" y="524"/>
                  </a:lnTo>
                  <a:lnTo>
                    <a:pt x="2358" y="507"/>
                  </a:lnTo>
                  <a:lnTo>
                    <a:pt x="2359" y="491"/>
                  </a:lnTo>
                  <a:lnTo>
                    <a:pt x="2359" y="487"/>
                  </a:lnTo>
                  <a:lnTo>
                    <a:pt x="2360" y="491"/>
                  </a:lnTo>
                  <a:lnTo>
                    <a:pt x="2360" y="537"/>
                  </a:lnTo>
                  <a:lnTo>
                    <a:pt x="2361" y="551"/>
                  </a:lnTo>
                  <a:lnTo>
                    <a:pt x="2361" y="480"/>
                  </a:lnTo>
                  <a:lnTo>
                    <a:pt x="2362" y="458"/>
                  </a:lnTo>
                  <a:lnTo>
                    <a:pt x="2362" y="512"/>
                  </a:lnTo>
                  <a:lnTo>
                    <a:pt x="2363" y="529"/>
                  </a:lnTo>
                  <a:lnTo>
                    <a:pt x="2363" y="505"/>
                  </a:lnTo>
                  <a:lnTo>
                    <a:pt x="2364" y="506"/>
                  </a:lnTo>
                  <a:lnTo>
                    <a:pt x="2364" y="513"/>
                  </a:lnTo>
                  <a:lnTo>
                    <a:pt x="2365" y="489"/>
                  </a:lnTo>
                  <a:lnTo>
                    <a:pt x="2365" y="494"/>
                  </a:lnTo>
                  <a:lnTo>
                    <a:pt x="2366" y="518"/>
                  </a:lnTo>
                  <a:lnTo>
                    <a:pt x="2366" y="500"/>
                  </a:lnTo>
                  <a:lnTo>
                    <a:pt x="2367" y="515"/>
                  </a:lnTo>
                  <a:lnTo>
                    <a:pt x="2367" y="538"/>
                  </a:lnTo>
                  <a:lnTo>
                    <a:pt x="2368" y="482"/>
                  </a:lnTo>
                  <a:lnTo>
                    <a:pt x="2368" y="460"/>
                  </a:lnTo>
                  <a:lnTo>
                    <a:pt x="2369" y="514"/>
                  </a:lnTo>
                  <a:lnTo>
                    <a:pt x="2369" y="528"/>
                  </a:lnTo>
                  <a:lnTo>
                    <a:pt x="2370" y="516"/>
                  </a:lnTo>
                  <a:lnTo>
                    <a:pt x="2370" y="525"/>
                  </a:lnTo>
                  <a:lnTo>
                    <a:pt x="2371" y="498"/>
                  </a:lnTo>
                  <a:lnTo>
                    <a:pt x="2371" y="454"/>
                  </a:lnTo>
                  <a:lnTo>
                    <a:pt x="2372" y="497"/>
                  </a:lnTo>
                  <a:lnTo>
                    <a:pt x="2372" y="559"/>
                  </a:lnTo>
                  <a:lnTo>
                    <a:pt x="2373" y="515"/>
                  </a:lnTo>
                  <a:lnTo>
                    <a:pt x="2373" y="468"/>
                  </a:lnTo>
                  <a:lnTo>
                    <a:pt x="2374" y="508"/>
                  </a:lnTo>
                  <a:lnTo>
                    <a:pt x="2374" y="522"/>
                  </a:lnTo>
                  <a:lnTo>
                    <a:pt x="2375" y="491"/>
                  </a:lnTo>
                  <a:lnTo>
                    <a:pt x="2375" y="498"/>
                  </a:lnTo>
                  <a:lnTo>
                    <a:pt x="2376" y="521"/>
                  </a:lnTo>
                  <a:lnTo>
                    <a:pt x="2376" y="520"/>
                  </a:lnTo>
                  <a:lnTo>
                    <a:pt x="2377" y="502"/>
                  </a:lnTo>
                  <a:lnTo>
                    <a:pt x="2377" y="484"/>
                  </a:lnTo>
                  <a:lnTo>
                    <a:pt x="2378" y="498"/>
                  </a:lnTo>
                  <a:lnTo>
                    <a:pt x="2378" y="521"/>
                  </a:lnTo>
                  <a:lnTo>
                    <a:pt x="2379" y="510"/>
                  </a:lnTo>
                  <a:lnTo>
                    <a:pt x="2379" y="497"/>
                  </a:lnTo>
                  <a:lnTo>
                    <a:pt x="2380" y="513"/>
                  </a:lnTo>
                  <a:lnTo>
                    <a:pt x="2380" y="520"/>
                  </a:lnTo>
                  <a:lnTo>
                    <a:pt x="2381" y="498"/>
                  </a:lnTo>
                  <a:lnTo>
                    <a:pt x="2381" y="481"/>
                  </a:lnTo>
                  <a:lnTo>
                    <a:pt x="2382" y="496"/>
                  </a:lnTo>
                  <a:lnTo>
                    <a:pt x="2382" y="524"/>
                  </a:lnTo>
                  <a:lnTo>
                    <a:pt x="2383" y="532"/>
                  </a:lnTo>
                  <a:lnTo>
                    <a:pt x="2383" y="503"/>
                  </a:lnTo>
                  <a:lnTo>
                    <a:pt x="2383" y="475"/>
                  </a:lnTo>
                  <a:lnTo>
                    <a:pt x="2384" y="496"/>
                  </a:lnTo>
                  <a:lnTo>
                    <a:pt x="2385" y="522"/>
                  </a:lnTo>
                  <a:lnTo>
                    <a:pt x="2385" y="509"/>
                  </a:lnTo>
                  <a:lnTo>
                    <a:pt x="2385" y="508"/>
                  </a:lnTo>
                  <a:lnTo>
                    <a:pt x="2386" y="524"/>
                  </a:lnTo>
                  <a:lnTo>
                    <a:pt x="2387" y="495"/>
                  </a:lnTo>
                  <a:lnTo>
                    <a:pt x="2387" y="475"/>
                  </a:lnTo>
                  <a:lnTo>
                    <a:pt x="2387" y="502"/>
                  </a:lnTo>
                  <a:lnTo>
                    <a:pt x="2388" y="516"/>
                  </a:lnTo>
                  <a:lnTo>
                    <a:pt x="2389" y="523"/>
                  </a:lnTo>
                  <a:lnTo>
                    <a:pt x="2389" y="530"/>
                  </a:lnTo>
                  <a:lnTo>
                    <a:pt x="2389" y="491"/>
                  </a:lnTo>
                  <a:lnTo>
                    <a:pt x="2390" y="469"/>
                  </a:lnTo>
                  <a:lnTo>
                    <a:pt x="2391" y="502"/>
                  </a:lnTo>
                  <a:lnTo>
                    <a:pt x="2391" y="522"/>
                  </a:lnTo>
                  <a:lnTo>
                    <a:pt x="2391" y="528"/>
                  </a:lnTo>
                  <a:lnTo>
                    <a:pt x="2392" y="506"/>
                  </a:lnTo>
                  <a:lnTo>
                    <a:pt x="2393" y="474"/>
                  </a:lnTo>
                  <a:lnTo>
                    <a:pt x="2393" y="507"/>
                  </a:lnTo>
                  <a:lnTo>
                    <a:pt x="2393" y="529"/>
                  </a:lnTo>
                  <a:lnTo>
                    <a:pt x="2394" y="492"/>
                  </a:lnTo>
                  <a:lnTo>
                    <a:pt x="2395" y="493"/>
                  </a:lnTo>
                  <a:lnTo>
                    <a:pt x="2395" y="519"/>
                  </a:lnTo>
                  <a:lnTo>
                    <a:pt x="2395" y="520"/>
                  </a:lnTo>
                  <a:lnTo>
                    <a:pt x="2396" y="504"/>
                  </a:lnTo>
                  <a:lnTo>
                    <a:pt x="2397" y="478"/>
                  </a:lnTo>
                  <a:lnTo>
                    <a:pt x="2397" y="491"/>
                  </a:lnTo>
                  <a:lnTo>
                    <a:pt x="2397" y="532"/>
                  </a:lnTo>
                  <a:lnTo>
                    <a:pt x="2398" y="529"/>
                  </a:lnTo>
                  <a:lnTo>
                    <a:pt x="2399" y="489"/>
                  </a:lnTo>
                  <a:lnTo>
                    <a:pt x="2399" y="476"/>
                  </a:lnTo>
                  <a:lnTo>
                    <a:pt x="2399" y="517"/>
                  </a:lnTo>
                  <a:lnTo>
                    <a:pt x="2400" y="545"/>
                  </a:lnTo>
                  <a:lnTo>
                    <a:pt x="2401" y="494"/>
                  </a:lnTo>
                  <a:lnTo>
                    <a:pt x="2401" y="457"/>
                  </a:lnTo>
                  <a:lnTo>
                    <a:pt x="2401" y="510"/>
                  </a:lnTo>
                  <a:lnTo>
                    <a:pt x="2402" y="552"/>
                  </a:lnTo>
                  <a:lnTo>
                    <a:pt x="2403" y="502"/>
                  </a:lnTo>
                  <a:lnTo>
                    <a:pt x="2403" y="468"/>
                  </a:lnTo>
                  <a:lnTo>
                    <a:pt x="2403" y="526"/>
                  </a:lnTo>
                  <a:lnTo>
                    <a:pt x="2404" y="524"/>
                  </a:lnTo>
                  <a:lnTo>
                    <a:pt x="2405" y="460"/>
                  </a:lnTo>
                  <a:lnTo>
                    <a:pt x="2405" y="515"/>
                  </a:lnTo>
                  <a:lnTo>
                    <a:pt x="2405" y="556"/>
                  </a:lnTo>
                  <a:lnTo>
                    <a:pt x="2406" y="469"/>
                  </a:lnTo>
                  <a:lnTo>
                    <a:pt x="2407" y="474"/>
                  </a:lnTo>
                  <a:lnTo>
                    <a:pt x="2407" y="542"/>
                  </a:lnTo>
                  <a:lnTo>
                    <a:pt x="2407" y="509"/>
                  </a:lnTo>
                  <a:lnTo>
                    <a:pt x="2408" y="511"/>
                  </a:lnTo>
                  <a:lnTo>
                    <a:pt x="2408" y="532"/>
                  </a:lnTo>
                  <a:lnTo>
                    <a:pt x="2409" y="441"/>
                  </a:lnTo>
                  <a:lnTo>
                    <a:pt x="2409" y="454"/>
                  </a:lnTo>
                  <a:lnTo>
                    <a:pt x="2410" y="590"/>
                  </a:lnTo>
                  <a:lnTo>
                    <a:pt x="2410" y="543"/>
                  </a:lnTo>
                  <a:lnTo>
                    <a:pt x="2411" y="446"/>
                  </a:lnTo>
                  <a:lnTo>
                    <a:pt x="2411" y="516"/>
                  </a:lnTo>
                  <a:lnTo>
                    <a:pt x="2412" y="530"/>
                  </a:lnTo>
                  <a:lnTo>
                    <a:pt x="2412" y="472"/>
                  </a:lnTo>
                  <a:lnTo>
                    <a:pt x="2413" y="514"/>
                  </a:lnTo>
                  <a:lnTo>
                    <a:pt x="2414" y="513"/>
                  </a:lnTo>
                  <a:lnTo>
                    <a:pt x="2414" y="473"/>
                  </a:lnTo>
                  <a:lnTo>
                    <a:pt x="2414" y="532"/>
                  </a:lnTo>
                  <a:lnTo>
                    <a:pt x="2415" y="526"/>
                  </a:lnTo>
                  <a:lnTo>
                    <a:pt x="2416" y="464"/>
                  </a:lnTo>
                  <a:lnTo>
                    <a:pt x="2416" y="524"/>
                  </a:lnTo>
                  <a:lnTo>
                    <a:pt x="2416" y="544"/>
                  </a:lnTo>
                  <a:lnTo>
                    <a:pt x="2417" y="461"/>
                  </a:lnTo>
                  <a:lnTo>
                    <a:pt x="2418" y="478"/>
                  </a:lnTo>
                  <a:lnTo>
                    <a:pt x="2418" y="531"/>
                  </a:lnTo>
                  <a:lnTo>
                    <a:pt x="2418" y="523"/>
                  </a:lnTo>
                  <a:lnTo>
                    <a:pt x="2419" y="520"/>
                  </a:lnTo>
                  <a:lnTo>
                    <a:pt x="2420" y="484"/>
                  </a:lnTo>
                  <a:lnTo>
                    <a:pt x="2420" y="464"/>
                  </a:lnTo>
                  <a:lnTo>
                    <a:pt x="2420" y="538"/>
                  </a:lnTo>
                  <a:lnTo>
                    <a:pt x="2421" y="549"/>
                  </a:lnTo>
                  <a:lnTo>
                    <a:pt x="2422" y="476"/>
                  </a:lnTo>
                  <a:lnTo>
                    <a:pt x="2422" y="475"/>
                  </a:lnTo>
                  <a:lnTo>
                    <a:pt x="2422" y="507"/>
                  </a:lnTo>
                  <a:lnTo>
                    <a:pt x="2423" y="506"/>
                  </a:lnTo>
                  <a:lnTo>
                    <a:pt x="2424" y="538"/>
                  </a:lnTo>
                  <a:lnTo>
                    <a:pt x="2424" y="529"/>
                  </a:lnTo>
                  <a:lnTo>
                    <a:pt x="2424" y="458"/>
                  </a:lnTo>
                  <a:lnTo>
                    <a:pt x="2425" y="486"/>
                  </a:lnTo>
                  <a:lnTo>
                    <a:pt x="2426" y="544"/>
                  </a:lnTo>
                  <a:lnTo>
                    <a:pt x="2426" y="505"/>
                  </a:lnTo>
                  <a:lnTo>
                    <a:pt x="2426" y="486"/>
                  </a:lnTo>
                  <a:lnTo>
                    <a:pt x="2427" y="509"/>
                  </a:lnTo>
                  <a:lnTo>
                    <a:pt x="2428" y="504"/>
                  </a:lnTo>
                  <a:lnTo>
                    <a:pt x="2428" y="520"/>
                  </a:lnTo>
                  <a:lnTo>
                    <a:pt x="2428" y="519"/>
                  </a:lnTo>
                  <a:lnTo>
                    <a:pt x="2429" y="469"/>
                  </a:lnTo>
                  <a:lnTo>
                    <a:pt x="2430" y="493"/>
                  </a:lnTo>
                  <a:lnTo>
                    <a:pt x="2430" y="547"/>
                  </a:lnTo>
                  <a:lnTo>
                    <a:pt x="2430" y="507"/>
                  </a:lnTo>
                  <a:lnTo>
                    <a:pt x="2431" y="474"/>
                  </a:lnTo>
                  <a:lnTo>
                    <a:pt x="2432" y="511"/>
                  </a:lnTo>
                  <a:lnTo>
                    <a:pt x="2432" y="523"/>
                  </a:lnTo>
                  <a:lnTo>
                    <a:pt x="2432" y="499"/>
                  </a:lnTo>
                  <a:lnTo>
                    <a:pt x="2433" y="504"/>
                  </a:lnTo>
                  <a:lnTo>
                    <a:pt x="2433" y="515"/>
                  </a:lnTo>
                  <a:lnTo>
                    <a:pt x="2434" y="490"/>
                  </a:lnTo>
                  <a:lnTo>
                    <a:pt x="2434" y="482"/>
                  </a:lnTo>
                  <a:lnTo>
                    <a:pt x="2435" y="527"/>
                  </a:lnTo>
                  <a:lnTo>
                    <a:pt x="2435" y="532"/>
                  </a:lnTo>
                  <a:lnTo>
                    <a:pt x="2436" y="486"/>
                  </a:lnTo>
                  <a:lnTo>
                    <a:pt x="2436" y="495"/>
                  </a:lnTo>
                  <a:lnTo>
                    <a:pt x="2437" y="524"/>
                  </a:lnTo>
                  <a:lnTo>
                    <a:pt x="2437" y="498"/>
                  </a:lnTo>
                  <a:lnTo>
                    <a:pt x="2438" y="486"/>
                  </a:lnTo>
                  <a:lnTo>
                    <a:pt x="2438" y="510"/>
                  </a:lnTo>
                  <a:lnTo>
                    <a:pt x="2439" y="517"/>
                  </a:lnTo>
                  <a:lnTo>
                    <a:pt x="2439" y="513"/>
                  </a:lnTo>
                  <a:lnTo>
                    <a:pt x="2440" y="506"/>
                  </a:lnTo>
                  <a:lnTo>
                    <a:pt x="2440" y="490"/>
                  </a:lnTo>
                  <a:lnTo>
                    <a:pt x="2441" y="501"/>
                  </a:lnTo>
                  <a:lnTo>
                    <a:pt x="2441" y="518"/>
                  </a:lnTo>
                  <a:lnTo>
                    <a:pt x="2442" y="507"/>
                  </a:lnTo>
                  <a:lnTo>
                    <a:pt x="2442" y="500"/>
                  </a:lnTo>
                  <a:lnTo>
                    <a:pt x="2443" y="509"/>
                  </a:lnTo>
                  <a:lnTo>
                    <a:pt x="2443" y="507"/>
                  </a:lnTo>
                  <a:lnTo>
                    <a:pt x="2444" y="496"/>
                  </a:lnTo>
                  <a:lnTo>
                    <a:pt x="2444" y="499"/>
                  </a:lnTo>
                  <a:lnTo>
                    <a:pt x="2445" y="524"/>
                  </a:lnTo>
                  <a:lnTo>
                    <a:pt x="2445" y="530"/>
                  </a:lnTo>
                  <a:lnTo>
                    <a:pt x="2446" y="472"/>
                  </a:lnTo>
                  <a:lnTo>
                    <a:pt x="2446" y="456"/>
                  </a:lnTo>
                  <a:lnTo>
                    <a:pt x="2447" y="555"/>
                  </a:lnTo>
                  <a:lnTo>
                    <a:pt x="2447" y="554"/>
                  </a:lnTo>
                  <a:lnTo>
                    <a:pt x="2448" y="443"/>
                  </a:lnTo>
                  <a:lnTo>
                    <a:pt x="2448" y="488"/>
                  </a:lnTo>
                  <a:lnTo>
                    <a:pt x="2449" y="566"/>
                  </a:lnTo>
                  <a:lnTo>
                    <a:pt x="2449" y="496"/>
                  </a:lnTo>
                  <a:lnTo>
                    <a:pt x="2450" y="469"/>
                  </a:lnTo>
                  <a:lnTo>
                    <a:pt x="2450" y="513"/>
                  </a:lnTo>
                  <a:lnTo>
                    <a:pt x="2451" y="510"/>
                  </a:lnTo>
                  <a:lnTo>
                    <a:pt x="2451" y="518"/>
                  </a:lnTo>
                  <a:lnTo>
                    <a:pt x="2452" y="515"/>
                  </a:lnTo>
                  <a:lnTo>
                    <a:pt x="2452" y="473"/>
                  </a:lnTo>
                  <a:lnTo>
                    <a:pt x="2453" y="505"/>
                  </a:lnTo>
                  <a:lnTo>
                    <a:pt x="2453" y="546"/>
                  </a:lnTo>
                  <a:lnTo>
                    <a:pt x="2454" y="491"/>
                  </a:lnTo>
                  <a:lnTo>
                    <a:pt x="2454" y="473"/>
                  </a:lnTo>
                  <a:lnTo>
                    <a:pt x="2455" y="523"/>
                  </a:lnTo>
                  <a:lnTo>
                    <a:pt x="2455" y="509"/>
                  </a:lnTo>
                  <a:lnTo>
                    <a:pt x="2456" y="497"/>
                  </a:lnTo>
                  <a:lnTo>
                    <a:pt x="2456" y="532"/>
                  </a:lnTo>
                  <a:lnTo>
                    <a:pt x="2457" y="496"/>
                  </a:lnTo>
                  <a:lnTo>
                    <a:pt x="2457" y="475"/>
                  </a:lnTo>
                  <a:lnTo>
                    <a:pt x="2458" y="530"/>
                  </a:lnTo>
                  <a:lnTo>
                    <a:pt x="2458" y="510"/>
                  </a:lnTo>
                  <a:lnTo>
                    <a:pt x="2459" y="476"/>
                  </a:lnTo>
                  <a:lnTo>
                    <a:pt x="2459" y="522"/>
                  </a:lnTo>
                  <a:lnTo>
                    <a:pt x="2460" y="521"/>
                  </a:lnTo>
                  <a:lnTo>
                    <a:pt x="2460" y="488"/>
                  </a:lnTo>
                  <a:lnTo>
                    <a:pt x="2461" y="512"/>
                  </a:lnTo>
                  <a:lnTo>
                    <a:pt x="2461" y="522"/>
                  </a:lnTo>
                  <a:lnTo>
                    <a:pt x="2462" y="495"/>
                  </a:lnTo>
                  <a:lnTo>
                    <a:pt x="2462" y="480"/>
                  </a:lnTo>
                  <a:lnTo>
                    <a:pt x="2463" y="500"/>
                  </a:lnTo>
                  <a:lnTo>
                    <a:pt x="2463" y="539"/>
                  </a:lnTo>
                  <a:lnTo>
                    <a:pt x="2464" y="525"/>
                  </a:lnTo>
                  <a:lnTo>
                    <a:pt x="2464" y="471"/>
                  </a:lnTo>
                  <a:lnTo>
                    <a:pt x="2465" y="484"/>
                  </a:lnTo>
                  <a:lnTo>
                    <a:pt x="2465" y="532"/>
                  </a:lnTo>
                  <a:lnTo>
                    <a:pt x="2466" y="520"/>
                  </a:lnTo>
                  <a:lnTo>
                    <a:pt x="2466" y="488"/>
                  </a:lnTo>
                  <a:lnTo>
                    <a:pt x="2467" y="496"/>
                  </a:lnTo>
                  <a:lnTo>
                    <a:pt x="2467" y="514"/>
                  </a:lnTo>
                  <a:lnTo>
                    <a:pt x="2468" y="505"/>
                  </a:lnTo>
                  <a:lnTo>
                    <a:pt x="2468" y="501"/>
                  </a:lnTo>
                  <a:lnTo>
                    <a:pt x="2469" y="524"/>
                  </a:lnTo>
                  <a:lnTo>
                    <a:pt x="2469" y="512"/>
                  </a:lnTo>
                  <a:lnTo>
                    <a:pt x="2470" y="477"/>
                  </a:lnTo>
                  <a:lnTo>
                    <a:pt x="2470" y="494"/>
                  </a:lnTo>
                  <a:lnTo>
                    <a:pt x="2470" y="526"/>
                  </a:lnTo>
                  <a:lnTo>
                    <a:pt x="2471" y="515"/>
                  </a:lnTo>
                  <a:lnTo>
                    <a:pt x="2472" y="489"/>
                  </a:lnTo>
                  <a:lnTo>
                    <a:pt x="2472" y="493"/>
                  </a:lnTo>
                  <a:lnTo>
                    <a:pt x="2472" y="527"/>
                  </a:lnTo>
                  <a:lnTo>
                    <a:pt x="2473" y="534"/>
                  </a:lnTo>
                  <a:lnTo>
                    <a:pt x="2474" y="488"/>
                  </a:lnTo>
                  <a:lnTo>
                    <a:pt x="2474" y="459"/>
                  </a:lnTo>
                  <a:lnTo>
                    <a:pt x="2474" y="500"/>
                  </a:lnTo>
                  <a:lnTo>
                    <a:pt x="2475" y="555"/>
                  </a:lnTo>
                  <a:lnTo>
                    <a:pt x="2476" y="532"/>
                  </a:lnTo>
                  <a:lnTo>
                    <a:pt x="2476" y="462"/>
                  </a:lnTo>
                  <a:lnTo>
                    <a:pt x="2476" y="472"/>
                  </a:lnTo>
                  <a:lnTo>
                    <a:pt x="2477" y="539"/>
                  </a:lnTo>
                  <a:lnTo>
                    <a:pt x="2478" y="532"/>
                  </a:lnTo>
                  <a:lnTo>
                    <a:pt x="2478" y="486"/>
                  </a:lnTo>
                  <a:lnTo>
                    <a:pt x="2478" y="488"/>
                  </a:lnTo>
                  <a:lnTo>
                    <a:pt x="2479" y="511"/>
                  </a:lnTo>
                  <a:lnTo>
                    <a:pt x="2480" y="509"/>
                  </a:lnTo>
                  <a:lnTo>
                    <a:pt x="2480" y="506"/>
                  </a:lnTo>
                  <a:lnTo>
                    <a:pt x="2480" y="512"/>
                  </a:lnTo>
                  <a:lnTo>
                    <a:pt x="2481" y="509"/>
                  </a:lnTo>
                  <a:lnTo>
                    <a:pt x="2482" y="506"/>
                  </a:lnTo>
                  <a:lnTo>
                    <a:pt x="2482" y="498"/>
                  </a:lnTo>
                  <a:lnTo>
                    <a:pt x="2482" y="486"/>
                  </a:lnTo>
                  <a:lnTo>
                    <a:pt x="2483" y="507"/>
                  </a:lnTo>
                  <a:lnTo>
                    <a:pt x="2484" y="532"/>
                  </a:lnTo>
                  <a:lnTo>
                    <a:pt x="2484" y="510"/>
                  </a:lnTo>
                  <a:lnTo>
                    <a:pt x="2484" y="482"/>
                  </a:lnTo>
                  <a:lnTo>
                    <a:pt x="2485" y="500"/>
                  </a:lnTo>
                  <a:lnTo>
                    <a:pt x="2486" y="530"/>
                  </a:lnTo>
                  <a:lnTo>
                    <a:pt x="2486" y="516"/>
                  </a:lnTo>
                  <a:lnTo>
                    <a:pt x="2486" y="484"/>
                  </a:lnTo>
                  <a:lnTo>
                    <a:pt x="2487" y="479"/>
                  </a:lnTo>
                  <a:lnTo>
                    <a:pt x="2488" y="510"/>
                  </a:lnTo>
                  <a:lnTo>
                    <a:pt x="2488" y="545"/>
                  </a:lnTo>
                  <a:lnTo>
                    <a:pt x="2488" y="523"/>
                  </a:lnTo>
                  <a:lnTo>
                    <a:pt x="2489" y="467"/>
                  </a:lnTo>
                  <a:lnTo>
                    <a:pt x="2490" y="477"/>
                  </a:lnTo>
                  <a:lnTo>
                    <a:pt x="2490" y="534"/>
                  </a:lnTo>
                  <a:lnTo>
                    <a:pt x="2490" y="531"/>
                  </a:lnTo>
                  <a:lnTo>
                    <a:pt x="2491" y="483"/>
                  </a:lnTo>
                  <a:lnTo>
                    <a:pt x="2492" y="485"/>
                  </a:lnTo>
                  <a:lnTo>
                    <a:pt x="2492" y="523"/>
                  </a:lnTo>
                  <a:lnTo>
                    <a:pt x="2492" y="521"/>
                  </a:lnTo>
                  <a:lnTo>
                    <a:pt x="2493" y="490"/>
                  </a:lnTo>
                  <a:lnTo>
                    <a:pt x="2494" y="503"/>
                  </a:lnTo>
                  <a:lnTo>
                    <a:pt x="2494" y="524"/>
                  </a:lnTo>
                  <a:lnTo>
                    <a:pt x="2494" y="486"/>
                  </a:lnTo>
                  <a:lnTo>
                    <a:pt x="2495" y="481"/>
                  </a:lnTo>
                  <a:lnTo>
                    <a:pt x="2495" y="539"/>
                  </a:lnTo>
                  <a:lnTo>
                    <a:pt x="2496" y="517"/>
                  </a:lnTo>
                  <a:lnTo>
                    <a:pt x="2496" y="467"/>
                  </a:lnTo>
                  <a:lnTo>
                    <a:pt x="2497" y="524"/>
                  </a:lnTo>
                  <a:lnTo>
                    <a:pt x="2497" y="543"/>
                  </a:lnTo>
                  <a:lnTo>
                    <a:pt x="2498" y="473"/>
                  </a:lnTo>
                  <a:lnTo>
                    <a:pt x="2498" y="476"/>
                  </a:lnTo>
                  <a:lnTo>
                    <a:pt x="2499" y="526"/>
                  </a:lnTo>
                  <a:lnTo>
                    <a:pt x="2499" y="520"/>
                  </a:lnTo>
                  <a:lnTo>
                    <a:pt x="2500" y="503"/>
                  </a:lnTo>
                  <a:lnTo>
                    <a:pt x="2500" y="499"/>
                  </a:lnTo>
                  <a:lnTo>
                    <a:pt x="2501" y="499"/>
                  </a:lnTo>
                  <a:lnTo>
                    <a:pt x="2501" y="512"/>
                  </a:lnTo>
                  <a:lnTo>
                    <a:pt x="2502" y="511"/>
                  </a:lnTo>
                  <a:lnTo>
                    <a:pt x="2502" y="496"/>
                  </a:lnTo>
                  <a:lnTo>
                    <a:pt x="2503" y="504"/>
                  </a:lnTo>
                  <a:lnTo>
                    <a:pt x="2503" y="518"/>
                  </a:lnTo>
                  <a:lnTo>
                    <a:pt x="2504" y="499"/>
                  </a:lnTo>
                  <a:lnTo>
                    <a:pt x="2504" y="488"/>
                  </a:lnTo>
                  <a:lnTo>
                    <a:pt x="2505" y="525"/>
                  </a:lnTo>
                  <a:lnTo>
                    <a:pt x="2505" y="525"/>
                  </a:lnTo>
                  <a:lnTo>
                    <a:pt x="2506" y="476"/>
                  </a:lnTo>
                  <a:lnTo>
                    <a:pt x="2506" y="503"/>
                  </a:lnTo>
                  <a:lnTo>
                    <a:pt x="2507" y="546"/>
                  </a:lnTo>
                  <a:lnTo>
                    <a:pt x="2507" y="471"/>
                  </a:lnTo>
                  <a:lnTo>
                    <a:pt x="2508" y="430"/>
                  </a:lnTo>
                  <a:lnTo>
                    <a:pt x="2508" y="558"/>
                  </a:lnTo>
                  <a:lnTo>
                    <a:pt x="2509" y="612"/>
                  </a:lnTo>
                  <a:lnTo>
                    <a:pt x="2509" y="473"/>
                  </a:lnTo>
                  <a:lnTo>
                    <a:pt x="2510" y="418"/>
                  </a:lnTo>
                  <a:lnTo>
                    <a:pt x="2510" y="512"/>
                  </a:lnTo>
                  <a:lnTo>
                    <a:pt x="2511" y="542"/>
                  </a:lnTo>
                  <a:lnTo>
                    <a:pt x="2511" y="511"/>
                  </a:lnTo>
                  <a:lnTo>
                    <a:pt x="2512" y="499"/>
                  </a:lnTo>
                  <a:lnTo>
                    <a:pt x="2512" y="491"/>
                  </a:lnTo>
                  <a:lnTo>
                    <a:pt x="2513" y="509"/>
                  </a:lnTo>
                  <a:lnTo>
                    <a:pt x="2513" y="525"/>
                  </a:lnTo>
                  <a:lnTo>
                    <a:pt x="2514" y="502"/>
                  </a:lnTo>
                  <a:lnTo>
                    <a:pt x="2514" y="488"/>
                  </a:lnTo>
                  <a:lnTo>
                    <a:pt x="2515" y="502"/>
                  </a:lnTo>
                  <a:lnTo>
                    <a:pt x="2515" y="526"/>
                  </a:lnTo>
                  <a:lnTo>
                    <a:pt x="2516" y="506"/>
                  </a:lnTo>
                  <a:lnTo>
                    <a:pt x="2516" y="467"/>
                  </a:lnTo>
                  <a:lnTo>
                    <a:pt x="2517" y="521"/>
                  </a:lnTo>
                  <a:lnTo>
                    <a:pt x="2517" y="561"/>
                  </a:lnTo>
                  <a:lnTo>
                    <a:pt x="2518" y="474"/>
                  </a:lnTo>
                  <a:lnTo>
                    <a:pt x="2518" y="459"/>
                  </a:lnTo>
                  <a:lnTo>
                    <a:pt x="2519" y="538"/>
                  </a:lnTo>
                  <a:lnTo>
                    <a:pt x="2519" y="528"/>
                  </a:lnTo>
                  <a:lnTo>
                    <a:pt x="2520" y="484"/>
                  </a:lnTo>
                  <a:lnTo>
                    <a:pt x="2520" y="493"/>
                  </a:lnTo>
                  <a:lnTo>
                    <a:pt x="2521" y="506"/>
                  </a:lnTo>
                  <a:lnTo>
                    <a:pt x="2521" y="516"/>
                  </a:lnTo>
                  <a:lnTo>
                    <a:pt x="2522" y="518"/>
                  </a:lnTo>
                  <a:lnTo>
                    <a:pt x="2522" y="502"/>
                  </a:lnTo>
                  <a:lnTo>
                    <a:pt x="2523" y="504"/>
                  </a:lnTo>
                  <a:lnTo>
                    <a:pt x="2523" y="506"/>
                  </a:lnTo>
                  <a:lnTo>
                    <a:pt x="2524" y="490"/>
                  </a:lnTo>
                  <a:lnTo>
                    <a:pt x="2524" y="504"/>
                  </a:lnTo>
                  <a:lnTo>
                    <a:pt x="2525" y="523"/>
                  </a:lnTo>
                  <a:lnTo>
                    <a:pt x="2525" y="506"/>
                  </a:lnTo>
                  <a:lnTo>
                    <a:pt x="2526" y="495"/>
                  </a:lnTo>
                  <a:lnTo>
                    <a:pt x="2526" y="504"/>
                  </a:lnTo>
                  <a:lnTo>
                    <a:pt x="2527" y="513"/>
                  </a:lnTo>
                  <a:lnTo>
                    <a:pt x="2527" y="509"/>
                  </a:lnTo>
                  <a:lnTo>
                    <a:pt x="2528" y="497"/>
                  </a:lnTo>
                  <a:lnTo>
                    <a:pt x="2528" y="500"/>
                  </a:lnTo>
                  <a:lnTo>
                    <a:pt x="2529" y="510"/>
                  </a:lnTo>
                  <a:lnTo>
                    <a:pt x="2529" y="514"/>
                  </a:lnTo>
                  <a:lnTo>
                    <a:pt x="2530" y="501"/>
                  </a:lnTo>
                  <a:lnTo>
                    <a:pt x="2530" y="495"/>
                  </a:lnTo>
                  <a:lnTo>
                    <a:pt x="2531" y="524"/>
                  </a:lnTo>
                  <a:lnTo>
                    <a:pt x="2531" y="515"/>
                  </a:lnTo>
                  <a:lnTo>
                    <a:pt x="2532" y="466"/>
                  </a:lnTo>
                  <a:lnTo>
                    <a:pt x="2532" y="503"/>
                  </a:lnTo>
                  <a:lnTo>
                    <a:pt x="2532" y="546"/>
                  </a:lnTo>
                  <a:lnTo>
                    <a:pt x="2533" y="497"/>
                  </a:lnTo>
                  <a:lnTo>
                    <a:pt x="2534" y="486"/>
                  </a:lnTo>
                  <a:lnTo>
                    <a:pt x="2534" y="518"/>
                  </a:lnTo>
                  <a:lnTo>
                    <a:pt x="2534" y="504"/>
                  </a:lnTo>
                  <a:lnTo>
                    <a:pt x="2535" y="501"/>
                  </a:lnTo>
                  <a:lnTo>
                    <a:pt x="2536" y="509"/>
                  </a:lnTo>
                  <a:lnTo>
                    <a:pt x="2536" y="499"/>
                  </a:lnTo>
                  <a:lnTo>
                    <a:pt x="2536" y="508"/>
                  </a:lnTo>
                  <a:lnTo>
                    <a:pt x="2537" y="507"/>
                  </a:lnTo>
                  <a:lnTo>
                    <a:pt x="2538" y="495"/>
                  </a:lnTo>
                  <a:lnTo>
                    <a:pt x="2538" y="518"/>
                  </a:lnTo>
                  <a:lnTo>
                    <a:pt x="2538" y="522"/>
                  </a:lnTo>
                  <a:lnTo>
                    <a:pt x="2539" y="480"/>
                  </a:lnTo>
                  <a:lnTo>
                    <a:pt x="2540" y="494"/>
                  </a:lnTo>
                  <a:lnTo>
                    <a:pt x="2540" y="533"/>
                  </a:lnTo>
                  <a:lnTo>
                    <a:pt x="2540" y="498"/>
                  </a:lnTo>
                  <a:lnTo>
                    <a:pt x="2541" y="484"/>
                  </a:lnTo>
                  <a:lnTo>
                    <a:pt x="2542" y="526"/>
                  </a:lnTo>
                  <a:lnTo>
                    <a:pt x="2542" y="516"/>
                  </a:lnTo>
                  <a:lnTo>
                    <a:pt x="2542" y="489"/>
                  </a:lnTo>
                  <a:lnTo>
                    <a:pt x="2543" y="508"/>
                  </a:lnTo>
                  <a:lnTo>
                    <a:pt x="2544" y="515"/>
                  </a:lnTo>
                  <a:lnTo>
                    <a:pt x="2544" y="495"/>
                  </a:lnTo>
                  <a:lnTo>
                    <a:pt x="2544" y="488"/>
                  </a:lnTo>
                  <a:lnTo>
                    <a:pt x="2545" y="511"/>
                  </a:lnTo>
                  <a:lnTo>
                    <a:pt x="2546" y="533"/>
                  </a:lnTo>
                  <a:lnTo>
                    <a:pt x="2546" y="506"/>
                  </a:lnTo>
                  <a:lnTo>
                    <a:pt x="2546" y="480"/>
                  </a:lnTo>
                  <a:lnTo>
                    <a:pt x="2547" y="508"/>
                  </a:lnTo>
                  <a:lnTo>
                    <a:pt x="2548" y="524"/>
                  </a:lnTo>
                  <a:lnTo>
                    <a:pt x="2548" y="495"/>
                  </a:lnTo>
                  <a:lnTo>
                    <a:pt x="2548" y="488"/>
                  </a:lnTo>
                  <a:lnTo>
                    <a:pt x="2549" y="520"/>
                  </a:lnTo>
                  <a:lnTo>
                    <a:pt x="2550" y="516"/>
                  </a:lnTo>
                  <a:lnTo>
                    <a:pt x="2550" y="495"/>
                  </a:lnTo>
                  <a:lnTo>
                    <a:pt x="2550" y="509"/>
                  </a:lnTo>
                  <a:lnTo>
                    <a:pt x="2551" y="498"/>
                  </a:lnTo>
                  <a:lnTo>
                    <a:pt x="2552" y="498"/>
                  </a:lnTo>
                  <a:lnTo>
                    <a:pt x="2552" y="535"/>
                  </a:lnTo>
                  <a:lnTo>
                    <a:pt x="2552" y="494"/>
                  </a:lnTo>
                  <a:lnTo>
                    <a:pt x="2553" y="464"/>
                  </a:lnTo>
                  <a:lnTo>
                    <a:pt x="2554" y="542"/>
                  </a:lnTo>
                  <a:lnTo>
                    <a:pt x="2554" y="540"/>
                  </a:lnTo>
                  <a:lnTo>
                    <a:pt x="2554" y="460"/>
                  </a:lnTo>
                  <a:lnTo>
                    <a:pt x="2555" y="498"/>
                  </a:lnTo>
                  <a:lnTo>
                    <a:pt x="2556" y="541"/>
                  </a:lnTo>
                  <a:lnTo>
                    <a:pt x="2556" y="491"/>
                  </a:lnTo>
                  <a:lnTo>
                    <a:pt x="2556" y="487"/>
                  </a:lnTo>
                  <a:lnTo>
                    <a:pt x="2557" y="512"/>
                  </a:lnTo>
                  <a:lnTo>
                    <a:pt x="2557" y="503"/>
                  </a:lnTo>
                  <a:lnTo>
                    <a:pt x="2558" y="522"/>
                  </a:lnTo>
                  <a:lnTo>
                    <a:pt x="2558" y="525"/>
                  </a:lnTo>
                  <a:lnTo>
                    <a:pt x="2559" y="478"/>
                  </a:lnTo>
                  <a:lnTo>
                    <a:pt x="2559" y="484"/>
                  </a:lnTo>
                  <a:lnTo>
                    <a:pt x="2560" y="536"/>
                  </a:lnTo>
                  <a:lnTo>
                    <a:pt x="2560" y="510"/>
                  </a:lnTo>
                  <a:lnTo>
                    <a:pt x="2561" y="462"/>
                  </a:lnTo>
                  <a:lnTo>
                    <a:pt x="2561" y="517"/>
                  </a:lnTo>
                  <a:lnTo>
                    <a:pt x="2562" y="563"/>
                  </a:lnTo>
                  <a:lnTo>
                    <a:pt x="2562" y="487"/>
                  </a:lnTo>
                  <a:lnTo>
                    <a:pt x="2563" y="447"/>
                  </a:lnTo>
                  <a:lnTo>
                    <a:pt x="2563" y="515"/>
                  </a:lnTo>
                  <a:lnTo>
                    <a:pt x="2564" y="554"/>
                  </a:lnTo>
                  <a:lnTo>
                    <a:pt x="2564" y="510"/>
                  </a:lnTo>
                  <a:lnTo>
                    <a:pt x="2565" y="470"/>
                  </a:lnTo>
                  <a:lnTo>
                    <a:pt x="2565" y="498"/>
                  </a:lnTo>
                  <a:lnTo>
                    <a:pt x="2566" y="523"/>
                  </a:lnTo>
                  <a:lnTo>
                    <a:pt x="2566" y="505"/>
                  </a:lnTo>
                  <a:lnTo>
                    <a:pt x="2567" y="520"/>
                  </a:lnTo>
                  <a:lnTo>
                    <a:pt x="2567" y="515"/>
                  </a:lnTo>
                  <a:lnTo>
                    <a:pt x="2568" y="459"/>
                  </a:lnTo>
                  <a:lnTo>
                    <a:pt x="2568" y="499"/>
                  </a:lnTo>
                  <a:lnTo>
                    <a:pt x="2569" y="555"/>
                  </a:lnTo>
                  <a:lnTo>
                    <a:pt x="2569" y="494"/>
                  </a:lnTo>
                  <a:lnTo>
                    <a:pt x="2570" y="478"/>
                  </a:lnTo>
                  <a:lnTo>
                    <a:pt x="2570" y="531"/>
                  </a:lnTo>
                  <a:lnTo>
                    <a:pt x="2571" y="513"/>
                  </a:lnTo>
                  <a:lnTo>
                    <a:pt x="2571" y="489"/>
                  </a:lnTo>
                  <a:lnTo>
                    <a:pt x="2572" y="501"/>
                  </a:lnTo>
                  <a:lnTo>
                    <a:pt x="2572" y="499"/>
                  </a:lnTo>
                  <a:lnTo>
                    <a:pt x="2573" y="516"/>
                  </a:lnTo>
                  <a:lnTo>
                    <a:pt x="2573" y="519"/>
                  </a:lnTo>
                  <a:lnTo>
                    <a:pt x="2574" y="489"/>
                  </a:lnTo>
                  <a:lnTo>
                    <a:pt x="2574" y="500"/>
                  </a:lnTo>
                  <a:lnTo>
                    <a:pt x="2575" y="517"/>
                  </a:lnTo>
                  <a:lnTo>
                    <a:pt x="2575" y="504"/>
                  </a:lnTo>
                  <a:lnTo>
                    <a:pt x="2576" y="505"/>
                  </a:lnTo>
                  <a:lnTo>
                    <a:pt x="2576" y="502"/>
                  </a:lnTo>
                  <a:lnTo>
                    <a:pt x="2577" y="496"/>
                  </a:lnTo>
                  <a:lnTo>
                    <a:pt x="2577" y="508"/>
                  </a:lnTo>
                  <a:lnTo>
                    <a:pt x="2578" y="513"/>
                  </a:lnTo>
                  <a:lnTo>
                    <a:pt x="2579" y="515"/>
                  </a:lnTo>
                  <a:lnTo>
                    <a:pt x="2579" y="506"/>
                  </a:lnTo>
                  <a:lnTo>
                    <a:pt x="2579" y="485"/>
                  </a:lnTo>
                  <a:lnTo>
                    <a:pt x="2580" y="506"/>
                  </a:lnTo>
                  <a:lnTo>
                    <a:pt x="2581" y="524"/>
                  </a:lnTo>
                  <a:lnTo>
                    <a:pt x="2581" y="489"/>
                  </a:lnTo>
                  <a:lnTo>
                    <a:pt x="2581" y="492"/>
                  </a:lnTo>
                  <a:lnTo>
                    <a:pt x="2582" y="534"/>
                  </a:lnTo>
                  <a:lnTo>
                    <a:pt x="2582" y="512"/>
                  </a:lnTo>
                  <a:lnTo>
                    <a:pt x="2583" y="478"/>
                  </a:lnTo>
                  <a:lnTo>
                    <a:pt x="2583" y="516"/>
                  </a:lnTo>
                  <a:lnTo>
                    <a:pt x="2584" y="524"/>
                  </a:lnTo>
                  <a:lnTo>
                    <a:pt x="2584" y="481"/>
                  </a:lnTo>
                  <a:lnTo>
                    <a:pt x="2585" y="499"/>
                  </a:lnTo>
                  <a:lnTo>
                    <a:pt x="2585" y="527"/>
                  </a:lnTo>
                  <a:lnTo>
                    <a:pt x="2586" y="495"/>
                  </a:lnTo>
                  <a:lnTo>
                    <a:pt x="2586" y="494"/>
                  </a:lnTo>
                  <a:lnTo>
                    <a:pt x="2587" y="531"/>
                  </a:lnTo>
                  <a:lnTo>
                    <a:pt x="2587" y="508"/>
                  </a:lnTo>
                  <a:lnTo>
                    <a:pt x="2588" y="473"/>
                  </a:lnTo>
                  <a:lnTo>
                    <a:pt x="2588" y="508"/>
                  </a:lnTo>
                  <a:lnTo>
                    <a:pt x="2589" y="536"/>
                  </a:lnTo>
                  <a:lnTo>
                    <a:pt x="2589" y="498"/>
                  </a:lnTo>
                  <a:lnTo>
                    <a:pt x="2590" y="479"/>
                  </a:lnTo>
                  <a:lnTo>
                    <a:pt x="2590" y="515"/>
                  </a:lnTo>
                  <a:lnTo>
                    <a:pt x="2591" y="525"/>
                  </a:lnTo>
                  <a:lnTo>
                    <a:pt x="2591" y="502"/>
                  </a:lnTo>
                  <a:lnTo>
                    <a:pt x="2592" y="504"/>
                  </a:lnTo>
                  <a:lnTo>
                    <a:pt x="2592" y="506"/>
                  </a:lnTo>
                  <a:lnTo>
                    <a:pt x="2593" y="488"/>
                  </a:lnTo>
                  <a:lnTo>
                    <a:pt x="2593" y="498"/>
                  </a:lnTo>
                  <a:lnTo>
                    <a:pt x="2594" y="522"/>
                  </a:lnTo>
                  <a:lnTo>
                    <a:pt x="2594" y="513"/>
                  </a:lnTo>
                  <a:lnTo>
                    <a:pt x="2595" y="504"/>
                  </a:lnTo>
                  <a:lnTo>
                    <a:pt x="2595" y="511"/>
                  </a:lnTo>
                  <a:lnTo>
                    <a:pt x="2596" y="496"/>
                  </a:lnTo>
                  <a:lnTo>
                    <a:pt x="2596" y="492"/>
                  </a:lnTo>
                  <a:lnTo>
                    <a:pt x="2597" y="516"/>
                  </a:lnTo>
                  <a:lnTo>
                    <a:pt x="2597" y="509"/>
                  </a:lnTo>
                  <a:lnTo>
                    <a:pt x="2598" y="494"/>
                  </a:lnTo>
                  <a:lnTo>
                    <a:pt x="2598" y="514"/>
                  </a:lnTo>
                  <a:lnTo>
                    <a:pt x="2599" y="514"/>
                  </a:lnTo>
                  <a:lnTo>
                    <a:pt x="2599" y="495"/>
                  </a:lnTo>
                  <a:lnTo>
                    <a:pt x="2600" y="504"/>
                  </a:lnTo>
                  <a:lnTo>
                    <a:pt x="2600" y="509"/>
                  </a:lnTo>
                  <a:lnTo>
                    <a:pt x="2601" y="503"/>
                  </a:lnTo>
                  <a:lnTo>
                    <a:pt x="2601" y="510"/>
                  </a:lnTo>
                  <a:lnTo>
                    <a:pt x="2602" y="502"/>
                  </a:lnTo>
                  <a:lnTo>
                    <a:pt x="2602" y="496"/>
                  </a:lnTo>
                  <a:lnTo>
                    <a:pt x="2603" y="518"/>
                  </a:lnTo>
                  <a:lnTo>
                    <a:pt x="2603" y="516"/>
                  </a:lnTo>
                  <a:lnTo>
                    <a:pt x="2604" y="498"/>
                  </a:lnTo>
                  <a:lnTo>
                    <a:pt x="2604" y="498"/>
                  </a:lnTo>
                  <a:lnTo>
                    <a:pt x="2605" y="506"/>
                  </a:lnTo>
                  <a:lnTo>
                    <a:pt x="2605" y="511"/>
                  </a:lnTo>
                  <a:lnTo>
                    <a:pt x="2606" y="495"/>
                  </a:lnTo>
                  <a:lnTo>
                    <a:pt x="2606" y="482"/>
                  </a:lnTo>
                  <a:lnTo>
                    <a:pt x="2607" y="524"/>
                  </a:lnTo>
                  <a:lnTo>
                    <a:pt x="2607" y="554"/>
                  </a:lnTo>
                  <a:lnTo>
                    <a:pt x="2608" y="502"/>
                  </a:lnTo>
                  <a:lnTo>
                    <a:pt x="2608" y="460"/>
                  </a:lnTo>
                  <a:lnTo>
                    <a:pt x="2609" y="491"/>
                  </a:lnTo>
                  <a:lnTo>
                    <a:pt x="2609" y="524"/>
                  </a:lnTo>
                  <a:lnTo>
                    <a:pt x="2610" y="517"/>
                  </a:lnTo>
                  <a:lnTo>
                    <a:pt x="2610" y="501"/>
                  </a:lnTo>
                  <a:lnTo>
                    <a:pt x="2611" y="499"/>
                  </a:lnTo>
                  <a:lnTo>
                    <a:pt x="2611" y="509"/>
                  </a:lnTo>
                  <a:lnTo>
                    <a:pt x="2612" y="512"/>
                  </a:lnTo>
                  <a:lnTo>
                    <a:pt x="2612" y="502"/>
                  </a:lnTo>
                  <a:lnTo>
                    <a:pt x="2613" y="509"/>
                  </a:lnTo>
                  <a:lnTo>
                    <a:pt x="2613" y="508"/>
                  </a:lnTo>
                  <a:lnTo>
                    <a:pt x="2614" y="482"/>
                  </a:lnTo>
                  <a:lnTo>
                    <a:pt x="2614" y="494"/>
                  </a:lnTo>
                  <a:lnTo>
                    <a:pt x="2615" y="533"/>
                  </a:lnTo>
                  <a:lnTo>
                    <a:pt x="2615" y="532"/>
                  </a:lnTo>
                  <a:lnTo>
                    <a:pt x="2616" y="503"/>
                  </a:lnTo>
                  <a:lnTo>
                    <a:pt x="2616" y="469"/>
                  </a:lnTo>
                  <a:lnTo>
                    <a:pt x="2617" y="478"/>
                  </a:lnTo>
                  <a:lnTo>
                    <a:pt x="2617" y="542"/>
                  </a:lnTo>
                  <a:lnTo>
                    <a:pt x="2618" y="540"/>
                  </a:lnTo>
                  <a:lnTo>
                    <a:pt x="2618" y="474"/>
                  </a:lnTo>
                  <a:lnTo>
                    <a:pt x="2619" y="475"/>
                  </a:lnTo>
                  <a:lnTo>
                    <a:pt x="2619" y="518"/>
                  </a:lnTo>
                  <a:lnTo>
                    <a:pt x="2619" y="532"/>
                  </a:lnTo>
                  <a:lnTo>
                    <a:pt x="2620" y="518"/>
                  </a:lnTo>
                  <a:lnTo>
                    <a:pt x="2621" y="484"/>
                  </a:lnTo>
                  <a:lnTo>
                    <a:pt x="2621" y="488"/>
                  </a:lnTo>
                  <a:lnTo>
                    <a:pt x="2621" y="522"/>
                  </a:lnTo>
                  <a:lnTo>
                    <a:pt x="2622" y="507"/>
                  </a:lnTo>
                  <a:lnTo>
                    <a:pt x="2623" y="489"/>
                  </a:lnTo>
                  <a:lnTo>
                    <a:pt x="2623" y="517"/>
                  </a:lnTo>
                  <a:lnTo>
                    <a:pt x="2623" y="520"/>
                  </a:lnTo>
                  <a:lnTo>
                    <a:pt x="2624" y="490"/>
                  </a:lnTo>
                  <a:lnTo>
                    <a:pt x="2625" y="496"/>
                  </a:lnTo>
                  <a:lnTo>
                    <a:pt x="2625" y="517"/>
                  </a:lnTo>
                  <a:lnTo>
                    <a:pt x="2625" y="513"/>
                  </a:lnTo>
                  <a:lnTo>
                    <a:pt x="2626" y="497"/>
                  </a:lnTo>
                  <a:lnTo>
                    <a:pt x="2627" y="495"/>
                  </a:lnTo>
                  <a:lnTo>
                    <a:pt x="2627" y="513"/>
                  </a:lnTo>
                  <a:lnTo>
                    <a:pt x="2627" y="508"/>
                  </a:lnTo>
                  <a:lnTo>
                    <a:pt x="2628" y="493"/>
                  </a:lnTo>
                  <a:lnTo>
                    <a:pt x="2629" y="523"/>
                  </a:lnTo>
                  <a:lnTo>
                    <a:pt x="2629" y="527"/>
                  </a:lnTo>
                  <a:lnTo>
                    <a:pt x="2629" y="480"/>
                  </a:lnTo>
                  <a:lnTo>
                    <a:pt x="2630" y="477"/>
                  </a:lnTo>
                  <a:lnTo>
                    <a:pt x="2631" y="515"/>
                  </a:lnTo>
                  <a:lnTo>
                    <a:pt x="2631" y="532"/>
                  </a:lnTo>
                  <a:lnTo>
                    <a:pt x="2631" y="513"/>
                  </a:lnTo>
                  <a:lnTo>
                    <a:pt x="2632" y="484"/>
                  </a:lnTo>
                  <a:lnTo>
                    <a:pt x="2633" y="497"/>
                  </a:lnTo>
                  <a:lnTo>
                    <a:pt x="2633" y="521"/>
                  </a:lnTo>
                  <a:lnTo>
                    <a:pt x="2633" y="509"/>
                  </a:lnTo>
                  <a:lnTo>
                    <a:pt x="2634" y="503"/>
                  </a:lnTo>
                  <a:lnTo>
                    <a:pt x="2635" y="496"/>
                  </a:lnTo>
                  <a:lnTo>
                    <a:pt x="2635" y="483"/>
                  </a:lnTo>
                  <a:lnTo>
                    <a:pt x="2635" y="526"/>
                  </a:lnTo>
                  <a:lnTo>
                    <a:pt x="2636" y="546"/>
                  </a:lnTo>
                  <a:lnTo>
                    <a:pt x="2637" y="468"/>
                  </a:lnTo>
                  <a:lnTo>
                    <a:pt x="2637" y="477"/>
                  </a:lnTo>
                  <a:lnTo>
                    <a:pt x="2637" y="560"/>
                  </a:lnTo>
                  <a:lnTo>
                    <a:pt x="2638" y="500"/>
                  </a:lnTo>
                  <a:lnTo>
                    <a:pt x="2639" y="445"/>
                  </a:lnTo>
                  <a:lnTo>
                    <a:pt x="2639" y="537"/>
                  </a:lnTo>
                  <a:lnTo>
                    <a:pt x="2639" y="550"/>
                  </a:lnTo>
                  <a:lnTo>
                    <a:pt x="2640" y="468"/>
                  </a:lnTo>
                  <a:lnTo>
                    <a:pt x="2641" y="492"/>
                  </a:lnTo>
                  <a:lnTo>
                    <a:pt x="2641" y="538"/>
                  </a:lnTo>
                  <a:lnTo>
                    <a:pt x="2641" y="491"/>
                  </a:lnTo>
                  <a:lnTo>
                    <a:pt x="2642" y="487"/>
                  </a:lnTo>
                  <a:lnTo>
                    <a:pt x="2643" y="530"/>
                  </a:lnTo>
                  <a:lnTo>
                    <a:pt x="2643" y="503"/>
                  </a:lnTo>
                  <a:lnTo>
                    <a:pt x="2643" y="482"/>
                  </a:lnTo>
                  <a:lnTo>
                    <a:pt x="2644" y="515"/>
                  </a:lnTo>
                  <a:lnTo>
                    <a:pt x="2644" y="522"/>
                  </a:lnTo>
                  <a:lnTo>
                    <a:pt x="2645" y="513"/>
                  </a:lnTo>
                  <a:lnTo>
                    <a:pt x="2645" y="504"/>
                  </a:lnTo>
                  <a:lnTo>
                    <a:pt x="2646" y="477"/>
                  </a:lnTo>
                  <a:lnTo>
                    <a:pt x="2646" y="486"/>
                  </a:lnTo>
                  <a:lnTo>
                    <a:pt x="2647" y="534"/>
                  </a:lnTo>
                  <a:lnTo>
                    <a:pt x="2647" y="532"/>
                  </a:lnTo>
                  <a:lnTo>
                    <a:pt x="2648" y="488"/>
                  </a:lnTo>
                  <a:lnTo>
                    <a:pt x="2648" y="483"/>
                  </a:lnTo>
                  <a:lnTo>
                    <a:pt x="2649" y="508"/>
                  </a:lnTo>
                  <a:lnTo>
                    <a:pt x="2649" y="522"/>
                  </a:lnTo>
                  <a:lnTo>
                    <a:pt x="2650" y="519"/>
                  </a:lnTo>
                  <a:lnTo>
                    <a:pt x="2650" y="489"/>
                  </a:lnTo>
                  <a:lnTo>
                    <a:pt x="2651" y="474"/>
                  </a:lnTo>
                  <a:lnTo>
                    <a:pt x="2651" y="527"/>
                  </a:lnTo>
                  <a:lnTo>
                    <a:pt x="2652" y="542"/>
                  </a:lnTo>
                  <a:lnTo>
                    <a:pt x="2652" y="478"/>
                  </a:lnTo>
                  <a:lnTo>
                    <a:pt x="2653" y="483"/>
                  </a:lnTo>
                  <a:lnTo>
                    <a:pt x="2653" y="534"/>
                  </a:lnTo>
                  <a:lnTo>
                    <a:pt x="2654" y="513"/>
                  </a:lnTo>
                  <a:lnTo>
                    <a:pt x="2654" y="492"/>
                  </a:lnTo>
                  <a:lnTo>
                    <a:pt x="2655" y="499"/>
                  </a:lnTo>
                  <a:lnTo>
                    <a:pt x="2655" y="489"/>
                  </a:lnTo>
                  <a:lnTo>
                    <a:pt x="2656" y="496"/>
                  </a:lnTo>
                  <a:lnTo>
                    <a:pt x="2656" y="534"/>
                  </a:lnTo>
                  <a:lnTo>
                    <a:pt x="2657" y="552"/>
                  </a:lnTo>
                  <a:lnTo>
                    <a:pt x="2657" y="505"/>
                  </a:lnTo>
                  <a:lnTo>
                    <a:pt x="2658" y="440"/>
                  </a:lnTo>
                  <a:lnTo>
                    <a:pt x="2658" y="472"/>
                  </a:lnTo>
                  <a:lnTo>
                    <a:pt x="2659" y="568"/>
                  </a:lnTo>
                  <a:lnTo>
                    <a:pt x="2659" y="537"/>
                  </a:lnTo>
                  <a:lnTo>
                    <a:pt x="2660" y="442"/>
                  </a:lnTo>
                  <a:lnTo>
                    <a:pt x="2660" y="496"/>
                  </a:lnTo>
                  <a:lnTo>
                    <a:pt x="2661" y="563"/>
                  </a:lnTo>
                  <a:lnTo>
                    <a:pt x="2661" y="502"/>
                  </a:lnTo>
                  <a:lnTo>
                    <a:pt x="2662" y="470"/>
                  </a:lnTo>
                  <a:lnTo>
                    <a:pt x="2662" y="504"/>
                  </a:lnTo>
                  <a:lnTo>
                    <a:pt x="2663" y="521"/>
                  </a:lnTo>
                  <a:lnTo>
                    <a:pt x="2663" y="514"/>
                  </a:lnTo>
                  <a:lnTo>
                    <a:pt x="2664" y="486"/>
                  </a:lnTo>
                  <a:lnTo>
                    <a:pt x="2664" y="490"/>
                  </a:lnTo>
                  <a:lnTo>
                    <a:pt x="2665" y="536"/>
                  </a:lnTo>
                  <a:lnTo>
                    <a:pt x="2665" y="543"/>
                  </a:lnTo>
                  <a:lnTo>
                    <a:pt x="2666" y="484"/>
                  </a:lnTo>
                  <a:lnTo>
                    <a:pt x="2666" y="436"/>
                  </a:lnTo>
                  <a:lnTo>
                    <a:pt x="2667" y="504"/>
                  </a:lnTo>
                  <a:lnTo>
                    <a:pt x="2667" y="589"/>
                  </a:lnTo>
                  <a:lnTo>
                    <a:pt x="2668" y="518"/>
                  </a:lnTo>
                  <a:lnTo>
                    <a:pt x="2668" y="429"/>
                  </a:lnTo>
                  <a:lnTo>
                    <a:pt x="2669" y="489"/>
                  </a:lnTo>
                  <a:lnTo>
                    <a:pt x="2669" y="557"/>
                  </a:lnTo>
                  <a:lnTo>
                    <a:pt x="2670" y="533"/>
                  </a:lnTo>
                  <a:lnTo>
                    <a:pt x="2670" y="488"/>
                  </a:lnTo>
                  <a:lnTo>
                    <a:pt x="2671" y="465"/>
                  </a:lnTo>
                  <a:lnTo>
                    <a:pt x="2671" y="507"/>
                  </a:lnTo>
                  <a:lnTo>
                    <a:pt x="2672" y="542"/>
                  </a:lnTo>
                  <a:lnTo>
                    <a:pt x="2672" y="489"/>
                  </a:lnTo>
                  <a:lnTo>
                    <a:pt x="2673" y="496"/>
                  </a:lnTo>
                  <a:lnTo>
                    <a:pt x="2673" y="536"/>
                  </a:lnTo>
                  <a:lnTo>
                    <a:pt x="2674" y="480"/>
                  </a:lnTo>
                  <a:lnTo>
                    <a:pt x="2674" y="487"/>
                  </a:lnTo>
                  <a:lnTo>
                    <a:pt x="2675" y="550"/>
                  </a:lnTo>
                  <a:lnTo>
                    <a:pt x="2675" y="500"/>
                  </a:lnTo>
                  <a:lnTo>
                    <a:pt x="2676" y="470"/>
                  </a:lnTo>
                  <a:lnTo>
                    <a:pt x="2676" y="520"/>
                  </a:lnTo>
                  <a:lnTo>
                    <a:pt x="2677" y="515"/>
                  </a:lnTo>
                  <a:lnTo>
                    <a:pt x="2677" y="496"/>
                  </a:lnTo>
                  <a:lnTo>
                    <a:pt x="2678" y="518"/>
                  </a:lnTo>
                  <a:lnTo>
                    <a:pt x="2678" y="505"/>
                  </a:lnTo>
                  <a:lnTo>
                    <a:pt x="2679" y="492"/>
                  </a:lnTo>
                  <a:lnTo>
                    <a:pt x="2679" y="513"/>
                  </a:lnTo>
                  <a:lnTo>
                    <a:pt x="2680" y="507"/>
                  </a:lnTo>
                  <a:lnTo>
                    <a:pt x="2680" y="493"/>
                  </a:lnTo>
                  <a:lnTo>
                    <a:pt x="2681" y="504"/>
                  </a:lnTo>
                  <a:lnTo>
                    <a:pt x="2681" y="515"/>
                  </a:lnTo>
                  <a:lnTo>
                    <a:pt x="2681" y="522"/>
                  </a:lnTo>
                  <a:lnTo>
                    <a:pt x="2682" y="507"/>
                  </a:lnTo>
                  <a:lnTo>
                    <a:pt x="2683" y="476"/>
                  </a:lnTo>
                  <a:lnTo>
                    <a:pt x="2683" y="498"/>
                  </a:lnTo>
                  <a:lnTo>
                    <a:pt x="2683" y="534"/>
                  </a:lnTo>
                  <a:lnTo>
                    <a:pt x="2684" y="508"/>
                  </a:lnTo>
                  <a:lnTo>
                    <a:pt x="2685" y="482"/>
                  </a:lnTo>
                  <a:lnTo>
                    <a:pt x="2685" y="503"/>
                  </a:lnTo>
                  <a:lnTo>
                    <a:pt x="2685" y="522"/>
                  </a:lnTo>
                  <a:lnTo>
                    <a:pt x="2686" y="514"/>
                  </a:lnTo>
                  <a:lnTo>
                    <a:pt x="2687" y="491"/>
                  </a:lnTo>
                  <a:lnTo>
                    <a:pt x="2687" y="491"/>
                  </a:lnTo>
                  <a:lnTo>
                    <a:pt x="2687" y="522"/>
                  </a:lnTo>
                  <a:lnTo>
                    <a:pt x="2688" y="521"/>
                  </a:lnTo>
                  <a:lnTo>
                    <a:pt x="2689" y="486"/>
                  </a:lnTo>
                  <a:lnTo>
                    <a:pt x="2689" y="491"/>
                  </a:lnTo>
                  <a:lnTo>
                    <a:pt x="2689" y="521"/>
                  </a:lnTo>
                  <a:lnTo>
                    <a:pt x="2690" y="517"/>
                  </a:lnTo>
                  <a:lnTo>
                    <a:pt x="2691" y="502"/>
                  </a:lnTo>
                  <a:lnTo>
                    <a:pt x="2691" y="504"/>
                  </a:lnTo>
                  <a:lnTo>
                    <a:pt x="2691" y="498"/>
                  </a:lnTo>
                  <a:lnTo>
                    <a:pt x="2692" y="487"/>
                  </a:lnTo>
                  <a:lnTo>
                    <a:pt x="2693" y="513"/>
                  </a:lnTo>
                  <a:lnTo>
                    <a:pt x="2693" y="535"/>
                  </a:lnTo>
                  <a:lnTo>
                    <a:pt x="2693" y="499"/>
                  </a:lnTo>
                  <a:lnTo>
                    <a:pt x="2694" y="480"/>
                  </a:lnTo>
                  <a:lnTo>
                    <a:pt x="2695" y="517"/>
                  </a:lnTo>
                  <a:lnTo>
                    <a:pt x="2695" y="523"/>
                  </a:lnTo>
                  <a:lnTo>
                    <a:pt x="2695" y="493"/>
                  </a:lnTo>
                  <a:lnTo>
                    <a:pt x="2696" y="483"/>
                  </a:lnTo>
                  <a:lnTo>
                    <a:pt x="2697" y="503"/>
                  </a:lnTo>
                  <a:lnTo>
                    <a:pt x="2697" y="536"/>
                  </a:lnTo>
                  <a:lnTo>
                    <a:pt x="2697" y="522"/>
                  </a:lnTo>
                  <a:lnTo>
                    <a:pt x="2698" y="472"/>
                  </a:lnTo>
                  <a:lnTo>
                    <a:pt x="2699" y="490"/>
                  </a:lnTo>
                  <a:lnTo>
                    <a:pt x="2699" y="536"/>
                  </a:lnTo>
                  <a:lnTo>
                    <a:pt x="2699" y="505"/>
                  </a:lnTo>
                  <a:lnTo>
                    <a:pt x="2700" y="487"/>
                  </a:lnTo>
                  <a:lnTo>
                    <a:pt x="2701" y="521"/>
                  </a:lnTo>
                  <a:lnTo>
                    <a:pt x="2701" y="500"/>
                  </a:lnTo>
                  <a:lnTo>
                    <a:pt x="2701" y="484"/>
                  </a:lnTo>
                  <a:lnTo>
                    <a:pt x="2702" y="528"/>
                  </a:lnTo>
                  <a:lnTo>
                    <a:pt x="2703" y="528"/>
                  </a:lnTo>
                  <a:lnTo>
                    <a:pt x="2703" y="488"/>
                  </a:lnTo>
                  <a:lnTo>
                    <a:pt x="2703" y="486"/>
                  </a:lnTo>
                  <a:lnTo>
                    <a:pt x="2704" y="501"/>
                  </a:lnTo>
                  <a:lnTo>
                    <a:pt x="2705" y="511"/>
                  </a:lnTo>
                  <a:lnTo>
                    <a:pt x="2705" y="518"/>
                  </a:lnTo>
                  <a:lnTo>
                    <a:pt x="2705" y="510"/>
                  </a:lnTo>
                  <a:lnTo>
                    <a:pt x="2706" y="506"/>
                  </a:lnTo>
                  <a:lnTo>
                    <a:pt x="2706" y="500"/>
                  </a:lnTo>
                  <a:lnTo>
                    <a:pt x="2707" y="488"/>
                  </a:lnTo>
                  <a:lnTo>
                    <a:pt x="2707" y="511"/>
                  </a:lnTo>
                  <a:lnTo>
                    <a:pt x="2708" y="532"/>
                  </a:lnTo>
                  <a:lnTo>
                    <a:pt x="2708" y="491"/>
                  </a:lnTo>
                  <a:lnTo>
                    <a:pt x="2709" y="474"/>
                  </a:lnTo>
                  <a:lnTo>
                    <a:pt x="2709" y="526"/>
                  </a:lnTo>
                  <a:lnTo>
                    <a:pt x="2710" y="530"/>
                  </a:lnTo>
                  <a:lnTo>
                    <a:pt x="2710" y="485"/>
                  </a:lnTo>
                  <a:lnTo>
                    <a:pt x="2711" y="491"/>
                  </a:lnTo>
                  <a:lnTo>
                    <a:pt x="2711" y="516"/>
                  </a:lnTo>
                  <a:lnTo>
                    <a:pt x="2712" y="516"/>
                  </a:lnTo>
                  <a:lnTo>
                    <a:pt x="2712" y="504"/>
                  </a:lnTo>
                  <a:lnTo>
                    <a:pt x="2713" y="484"/>
                  </a:lnTo>
                  <a:lnTo>
                    <a:pt x="2713" y="510"/>
                  </a:lnTo>
                  <a:lnTo>
                    <a:pt x="2714" y="534"/>
                  </a:lnTo>
                  <a:lnTo>
                    <a:pt x="2714" y="490"/>
                  </a:lnTo>
                  <a:lnTo>
                    <a:pt x="2715" y="492"/>
                  </a:lnTo>
                  <a:lnTo>
                    <a:pt x="2715" y="530"/>
                  </a:lnTo>
                  <a:lnTo>
                    <a:pt x="2716" y="491"/>
                  </a:lnTo>
                  <a:lnTo>
                    <a:pt x="2716" y="479"/>
                  </a:lnTo>
                  <a:lnTo>
                    <a:pt x="2717" y="529"/>
                  </a:lnTo>
                  <a:lnTo>
                    <a:pt x="2717" y="520"/>
                  </a:lnTo>
                  <a:lnTo>
                    <a:pt x="2718" y="490"/>
                  </a:lnTo>
                  <a:lnTo>
                    <a:pt x="2718" y="505"/>
                  </a:lnTo>
                  <a:lnTo>
                    <a:pt x="2719" y="518"/>
                  </a:lnTo>
                  <a:lnTo>
                    <a:pt x="2719" y="502"/>
                  </a:lnTo>
                  <a:lnTo>
                    <a:pt x="2720" y="486"/>
                  </a:lnTo>
                  <a:lnTo>
                    <a:pt x="2720" y="508"/>
                  </a:lnTo>
                  <a:lnTo>
                    <a:pt x="2721" y="529"/>
                  </a:lnTo>
                  <a:lnTo>
                    <a:pt x="2721" y="491"/>
                  </a:lnTo>
                  <a:lnTo>
                    <a:pt x="2722" y="481"/>
                  </a:lnTo>
                  <a:lnTo>
                    <a:pt x="2722" y="531"/>
                  </a:lnTo>
                  <a:lnTo>
                    <a:pt x="2723" y="523"/>
                  </a:lnTo>
                  <a:lnTo>
                    <a:pt x="2723" y="491"/>
                  </a:lnTo>
                  <a:lnTo>
                    <a:pt x="2724" y="497"/>
                  </a:lnTo>
                  <a:lnTo>
                    <a:pt x="2724" y="490"/>
                  </a:lnTo>
                  <a:lnTo>
                    <a:pt x="2725" y="512"/>
                  </a:lnTo>
                  <a:lnTo>
                    <a:pt x="2725" y="539"/>
                  </a:lnTo>
                  <a:lnTo>
                    <a:pt x="2726" y="489"/>
                  </a:lnTo>
                  <a:lnTo>
                    <a:pt x="2726" y="479"/>
                  </a:lnTo>
                  <a:lnTo>
                    <a:pt x="2727" y="528"/>
                  </a:lnTo>
                  <a:lnTo>
                    <a:pt x="2727" y="518"/>
                  </a:lnTo>
                  <a:lnTo>
                    <a:pt x="2728" y="494"/>
                  </a:lnTo>
                  <a:lnTo>
                    <a:pt x="2728" y="494"/>
                  </a:lnTo>
                  <a:lnTo>
                    <a:pt x="2729" y="494"/>
                  </a:lnTo>
                  <a:lnTo>
                    <a:pt x="2729" y="512"/>
                  </a:lnTo>
                  <a:lnTo>
                    <a:pt x="2730" y="520"/>
                  </a:lnTo>
                  <a:lnTo>
                    <a:pt x="2730" y="513"/>
                  </a:lnTo>
                  <a:lnTo>
                    <a:pt x="2731" y="516"/>
                  </a:lnTo>
                  <a:lnTo>
                    <a:pt x="2731" y="492"/>
                  </a:lnTo>
                  <a:lnTo>
                    <a:pt x="2732" y="471"/>
                  </a:lnTo>
                  <a:lnTo>
                    <a:pt x="2732" y="508"/>
                  </a:lnTo>
                  <a:lnTo>
                    <a:pt x="2733" y="542"/>
                  </a:lnTo>
                  <a:lnTo>
                    <a:pt x="2733" y="514"/>
                  </a:lnTo>
                  <a:lnTo>
                    <a:pt x="2734" y="480"/>
                  </a:lnTo>
                  <a:lnTo>
                    <a:pt x="2734" y="491"/>
                  </a:lnTo>
                  <a:lnTo>
                    <a:pt x="2735" y="522"/>
                  </a:lnTo>
                  <a:lnTo>
                    <a:pt x="2735" y="520"/>
                  </a:lnTo>
                  <a:lnTo>
                    <a:pt x="2736" y="492"/>
                  </a:lnTo>
                  <a:lnTo>
                    <a:pt x="2736" y="496"/>
                  </a:lnTo>
                  <a:lnTo>
                    <a:pt x="2737" y="516"/>
                  </a:lnTo>
                  <a:lnTo>
                    <a:pt x="2737" y="502"/>
                  </a:lnTo>
                  <a:lnTo>
                    <a:pt x="2738" y="500"/>
                  </a:lnTo>
                  <a:lnTo>
                    <a:pt x="2738" y="517"/>
                  </a:lnTo>
                  <a:lnTo>
                    <a:pt x="2739" y="506"/>
                  </a:lnTo>
                  <a:lnTo>
                    <a:pt x="2739" y="500"/>
                  </a:lnTo>
                  <a:lnTo>
                    <a:pt x="2740" y="508"/>
                  </a:lnTo>
                  <a:lnTo>
                    <a:pt x="2740" y="504"/>
                  </a:lnTo>
                  <a:lnTo>
                    <a:pt x="2741" y="499"/>
                  </a:lnTo>
                  <a:lnTo>
                    <a:pt x="2741" y="497"/>
                  </a:lnTo>
                  <a:lnTo>
                    <a:pt x="2742" y="509"/>
                  </a:lnTo>
                  <a:lnTo>
                    <a:pt x="2742" y="527"/>
                  </a:lnTo>
                  <a:lnTo>
                    <a:pt x="2743" y="505"/>
                  </a:lnTo>
                  <a:lnTo>
                    <a:pt x="2743" y="487"/>
                  </a:lnTo>
                  <a:lnTo>
                    <a:pt x="2744" y="517"/>
                  </a:lnTo>
                  <a:lnTo>
                    <a:pt x="2744" y="506"/>
                  </a:lnTo>
                  <a:lnTo>
                    <a:pt x="2745" y="475"/>
                  </a:lnTo>
                  <a:lnTo>
                    <a:pt x="2745" y="524"/>
                  </a:lnTo>
                  <a:lnTo>
                    <a:pt x="2746" y="537"/>
                  </a:lnTo>
                  <a:lnTo>
                    <a:pt x="2746" y="475"/>
                  </a:lnTo>
                  <a:lnTo>
                    <a:pt x="2747" y="490"/>
                  </a:lnTo>
                  <a:lnTo>
                    <a:pt x="2747" y="535"/>
                  </a:lnTo>
                  <a:lnTo>
                    <a:pt x="2748" y="503"/>
                  </a:lnTo>
                  <a:lnTo>
                    <a:pt x="2748" y="488"/>
                  </a:lnTo>
                  <a:lnTo>
                    <a:pt x="2749" y="517"/>
                  </a:lnTo>
                  <a:lnTo>
                    <a:pt x="2749" y="505"/>
                  </a:lnTo>
                  <a:lnTo>
                    <a:pt x="2750" y="492"/>
                  </a:lnTo>
                  <a:lnTo>
                    <a:pt x="2750" y="512"/>
                  </a:lnTo>
                  <a:lnTo>
                    <a:pt x="2751" y="514"/>
                  </a:lnTo>
                  <a:lnTo>
                    <a:pt x="2751" y="514"/>
                  </a:lnTo>
                  <a:lnTo>
                    <a:pt x="2752" y="508"/>
                  </a:lnTo>
                  <a:lnTo>
                    <a:pt x="2752" y="477"/>
                  </a:lnTo>
                  <a:lnTo>
                    <a:pt x="2753" y="498"/>
                  </a:lnTo>
                  <a:lnTo>
                    <a:pt x="2753" y="540"/>
                  </a:lnTo>
                  <a:lnTo>
                    <a:pt x="2754" y="504"/>
                  </a:lnTo>
                  <a:lnTo>
                    <a:pt x="2754" y="479"/>
                  </a:lnTo>
                  <a:lnTo>
                    <a:pt x="2755" y="510"/>
                  </a:lnTo>
                  <a:lnTo>
                    <a:pt x="2755" y="512"/>
                  </a:lnTo>
                  <a:lnTo>
                    <a:pt x="2756" y="528"/>
                  </a:lnTo>
                  <a:lnTo>
                    <a:pt x="2756" y="532"/>
                  </a:lnTo>
                  <a:lnTo>
                    <a:pt x="2757" y="446"/>
                  </a:lnTo>
                  <a:lnTo>
                    <a:pt x="2757" y="450"/>
                  </a:lnTo>
                  <a:lnTo>
                    <a:pt x="2758" y="569"/>
                  </a:lnTo>
                  <a:lnTo>
                    <a:pt x="2758" y="556"/>
                  </a:lnTo>
                  <a:lnTo>
                    <a:pt x="2759" y="466"/>
                  </a:lnTo>
                  <a:lnTo>
                    <a:pt x="2759" y="487"/>
                  </a:lnTo>
                  <a:lnTo>
                    <a:pt x="2760" y="519"/>
                  </a:lnTo>
                  <a:lnTo>
                    <a:pt x="2760" y="502"/>
                  </a:lnTo>
                  <a:lnTo>
                    <a:pt x="2761" y="505"/>
                  </a:lnTo>
                  <a:lnTo>
                    <a:pt x="2761" y="507"/>
                  </a:lnTo>
                  <a:lnTo>
                    <a:pt x="2762" y="498"/>
                  </a:lnTo>
                  <a:lnTo>
                    <a:pt x="2762" y="504"/>
                  </a:lnTo>
                  <a:lnTo>
                    <a:pt x="2763" y="511"/>
                  </a:lnTo>
                  <a:lnTo>
                    <a:pt x="2763" y="516"/>
                  </a:lnTo>
                  <a:lnTo>
                    <a:pt x="2764" y="516"/>
                  </a:lnTo>
                  <a:lnTo>
                    <a:pt x="2764" y="498"/>
                  </a:lnTo>
                  <a:lnTo>
                    <a:pt x="2765" y="497"/>
                  </a:lnTo>
                  <a:lnTo>
                    <a:pt x="2765" y="494"/>
                  </a:lnTo>
                  <a:lnTo>
                    <a:pt x="2766" y="472"/>
                  </a:lnTo>
                  <a:lnTo>
                    <a:pt x="2766" y="523"/>
                  </a:lnTo>
                  <a:lnTo>
                    <a:pt x="2767" y="586"/>
                  </a:lnTo>
                  <a:lnTo>
                    <a:pt x="2767" y="496"/>
                  </a:lnTo>
                  <a:lnTo>
                    <a:pt x="2768" y="412"/>
                  </a:lnTo>
                  <a:lnTo>
                    <a:pt x="2768" y="506"/>
                  </a:lnTo>
                  <a:lnTo>
                    <a:pt x="2768" y="586"/>
                  </a:lnTo>
                  <a:lnTo>
                    <a:pt x="2769" y="512"/>
                  </a:lnTo>
                  <a:lnTo>
                    <a:pt x="2770" y="440"/>
                  </a:lnTo>
                  <a:lnTo>
                    <a:pt x="2770" y="484"/>
                  </a:lnTo>
                  <a:lnTo>
                    <a:pt x="2770" y="555"/>
                  </a:lnTo>
                  <a:lnTo>
                    <a:pt x="2771" y="536"/>
                  </a:lnTo>
                  <a:lnTo>
                    <a:pt x="2772" y="474"/>
                  </a:lnTo>
                  <a:lnTo>
                    <a:pt x="2772" y="482"/>
                  </a:lnTo>
                  <a:lnTo>
                    <a:pt x="2772" y="515"/>
                  </a:lnTo>
                  <a:lnTo>
                    <a:pt x="2773" y="516"/>
                  </a:lnTo>
                  <a:lnTo>
                    <a:pt x="2774" y="514"/>
                  </a:lnTo>
                  <a:lnTo>
                    <a:pt x="2774" y="496"/>
                  </a:lnTo>
                  <a:lnTo>
                    <a:pt x="2774" y="494"/>
                  </a:lnTo>
                  <a:lnTo>
                    <a:pt x="2775" y="520"/>
                  </a:lnTo>
                  <a:lnTo>
                    <a:pt x="2776" y="498"/>
                  </a:lnTo>
                  <a:lnTo>
                    <a:pt x="2776" y="496"/>
                  </a:lnTo>
                  <a:lnTo>
                    <a:pt x="2776" y="543"/>
                  </a:lnTo>
                  <a:lnTo>
                    <a:pt x="2777" y="496"/>
                  </a:lnTo>
                  <a:lnTo>
                    <a:pt x="2778" y="452"/>
                  </a:lnTo>
                  <a:lnTo>
                    <a:pt x="2778" y="525"/>
                  </a:lnTo>
                  <a:lnTo>
                    <a:pt x="2778" y="540"/>
                  </a:lnTo>
                  <a:lnTo>
                    <a:pt x="2779" y="489"/>
                  </a:lnTo>
                  <a:lnTo>
                    <a:pt x="2780" y="501"/>
                  </a:lnTo>
                  <a:lnTo>
                    <a:pt x="2780" y="512"/>
                  </a:lnTo>
                  <a:lnTo>
                    <a:pt x="2780" y="501"/>
                  </a:lnTo>
                  <a:lnTo>
                    <a:pt x="2781" y="505"/>
                  </a:lnTo>
                  <a:lnTo>
                    <a:pt x="2781" y="502"/>
                  </a:lnTo>
                </a:path>
              </a:pathLst>
            </a:custGeom>
            <a:noFill/>
            <a:ln w="635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Freeform 48"/>
          <p:cNvSpPr>
            <a:spLocks/>
          </p:cNvSpPr>
          <p:nvPr/>
        </p:nvSpPr>
        <p:spPr bwMode="auto">
          <a:xfrm>
            <a:off x="3330720" y="4193309"/>
            <a:ext cx="4414838" cy="943698"/>
          </a:xfrm>
          <a:custGeom>
            <a:avLst/>
            <a:gdLst>
              <a:gd name="T0" fmla="*/ 42 w 2781"/>
              <a:gd name="T1" fmla="*/ 518 h 897"/>
              <a:gd name="T2" fmla="*/ 98 w 2781"/>
              <a:gd name="T3" fmla="*/ 549 h 897"/>
              <a:gd name="T4" fmla="*/ 154 w 2781"/>
              <a:gd name="T5" fmla="*/ 751 h 897"/>
              <a:gd name="T6" fmla="*/ 210 w 2781"/>
              <a:gd name="T7" fmla="*/ 361 h 897"/>
              <a:gd name="T8" fmla="*/ 265 w 2781"/>
              <a:gd name="T9" fmla="*/ 889 h 897"/>
              <a:gd name="T10" fmla="*/ 321 w 2781"/>
              <a:gd name="T11" fmla="*/ 532 h 897"/>
              <a:gd name="T12" fmla="*/ 377 w 2781"/>
              <a:gd name="T13" fmla="*/ 874 h 897"/>
              <a:gd name="T14" fmla="*/ 433 w 2781"/>
              <a:gd name="T15" fmla="*/ 270 h 897"/>
              <a:gd name="T16" fmla="*/ 489 w 2781"/>
              <a:gd name="T17" fmla="*/ 438 h 897"/>
              <a:gd name="T18" fmla="*/ 545 w 2781"/>
              <a:gd name="T19" fmla="*/ 645 h 897"/>
              <a:gd name="T20" fmla="*/ 601 w 2781"/>
              <a:gd name="T21" fmla="*/ 543 h 897"/>
              <a:gd name="T22" fmla="*/ 657 w 2781"/>
              <a:gd name="T23" fmla="*/ 431 h 897"/>
              <a:gd name="T24" fmla="*/ 713 w 2781"/>
              <a:gd name="T25" fmla="*/ 500 h 897"/>
              <a:gd name="T26" fmla="*/ 769 w 2781"/>
              <a:gd name="T27" fmla="*/ 411 h 897"/>
              <a:gd name="T28" fmla="*/ 824 w 2781"/>
              <a:gd name="T29" fmla="*/ 446 h 897"/>
              <a:gd name="T30" fmla="*/ 880 w 2781"/>
              <a:gd name="T31" fmla="*/ 407 h 897"/>
              <a:gd name="T32" fmla="*/ 936 w 2781"/>
              <a:gd name="T33" fmla="*/ 387 h 897"/>
              <a:gd name="T34" fmla="*/ 992 w 2781"/>
              <a:gd name="T35" fmla="*/ 453 h 897"/>
              <a:gd name="T36" fmla="*/ 1048 w 2781"/>
              <a:gd name="T37" fmla="*/ 487 h 897"/>
              <a:gd name="T38" fmla="*/ 1104 w 2781"/>
              <a:gd name="T39" fmla="*/ 506 h 897"/>
              <a:gd name="T40" fmla="*/ 1160 w 2781"/>
              <a:gd name="T41" fmla="*/ 526 h 897"/>
              <a:gd name="T42" fmla="*/ 1216 w 2781"/>
              <a:gd name="T43" fmla="*/ 436 h 897"/>
              <a:gd name="T44" fmla="*/ 1272 w 2781"/>
              <a:gd name="T45" fmla="*/ 520 h 897"/>
              <a:gd name="T46" fmla="*/ 1327 w 2781"/>
              <a:gd name="T47" fmla="*/ 588 h 897"/>
              <a:gd name="T48" fmla="*/ 1383 w 2781"/>
              <a:gd name="T49" fmla="*/ 578 h 897"/>
              <a:gd name="T50" fmla="*/ 1440 w 2781"/>
              <a:gd name="T51" fmla="*/ 508 h 897"/>
              <a:gd name="T52" fmla="*/ 1495 w 2781"/>
              <a:gd name="T53" fmla="*/ 486 h 897"/>
              <a:gd name="T54" fmla="*/ 1551 w 2781"/>
              <a:gd name="T55" fmla="*/ 555 h 897"/>
              <a:gd name="T56" fmla="*/ 1607 w 2781"/>
              <a:gd name="T57" fmla="*/ 542 h 897"/>
              <a:gd name="T58" fmla="*/ 1663 w 2781"/>
              <a:gd name="T59" fmla="*/ 483 h 897"/>
              <a:gd name="T60" fmla="*/ 1719 w 2781"/>
              <a:gd name="T61" fmla="*/ 524 h 897"/>
              <a:gd name="T62" fmla="*/ 1775 w 2781"/>
              <a:gd name="T63" fmla="*/ 532 h 897"/>
              <a:gd name="T64" fmla="*/ 1831 w 2781"/>
              <a:gd name="T65" fmla="*/ 503 h 897"/>
              <a:gd name="T66" fmla="*/ 1886 w 2781"/>
              <a:gd name="T67" fmla="*/ 524 h 897"/>
              <a:gd name="T68" fmla="*/ 1943 w 2781"/>
              <a:gd name="T69" fmla="*/ 508 h 897"/>
              <a:gd name="T70" fmla="*/ 1998 w 2781"/>
              <a:gd name="T71" fmla="*/ 525 h 897"/>
              <a:gd name="T72" fmla="*/ 2054 w 2781"/>
              <a:gd name="T73" fmla="*/ 508 h 897"/>
              <a:gd name="T74" fmla="*/ 2110 w 2781"/>
              <a:gd name="T75" fmla="*/ 428 h 897"/>
              <a:gd name="T76" fmla="*/ 2166 w 2781"/>
              <a:gd name="T77" fmla="*/ 488 h 897"/>
              <a:gd name="T78" fmla="*/ 2222 w 2781"/>
              <a:gd name="T79" fmla="*/ 538 h 897"/>
              <a:gd name="T80" fmla="*/ 2278 w 2781"/>
              <a:gd name="T81" fmla="*/ 522 h 897"/>
              <a:gd name="T82" fmla="*/ 2334 w 2781"/>
              <a:gd name="T83" fmla="*/ 542 h 897"/>
              <a:gd name="T84" fmla="*/ 2389 w 2781"/>
              <a:gd name="T85" fmla="*/ 506 h 897"/>
              <a:gd name="T86" fmla="*/ 2446 w 2781"/>
              <a:gd name="T87" fmla="*/ 474 h 897"/>
              <a:gd name="T88" fmla="*/ 2502 w 2781"/>
              <a:gd name="T89" fmla="*/ 526 h 897"/>
              <a:gd name="T90" fmla="*/ 2557 w 2781"/>
              <a:gd name="T91" fmla="*/ 521 h 897"/>
              <a:gd name="T92" fmla="*/ 2613 w 2781"/>
              <a:gd name="T93" fmla="*/ 513 h 897"/>
              <a:gd name="T94" fmla="*/ 2669 w 2781"/>
              <a:gd name="T95" fmla="*/ 507 h 897"/>
              <a:gd name="T96" fmla="*/ 2725 w 2781"/>
              <a:gd name="T97" fmla="*/ 506 h 897"/>
              <a:gd name="T98" fmla="*/ 2781 w 2781"/>
              <a:gd name="T99" fmla="*/ 526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781" h="897">
                <a:moveTo>
                  <a:pt x="0" y="423"/>
                </a:moveTo>
                <a:lnTo>
                  <a:pt x="14" y="534"/>
                </a:lnTo>
                <a:lnTo>
                  <a:pt x="28" y="526"/>
                </a:lnTo>
                <a:lnTo>
                  <a:pt x="42" y="518"/>
                </a:lnTo>
                <a:lnTo>
                  <a:pt x="56" y="482"/>
                </a:lnTo>
                <a:lnTo>
                  <a:pt x="70" y="484"/>
                </a:lnTo>
                <a:lnTo>
                  <a:pt x="84" y="470"/>
                </a:lnTo>
                <a:lnTo>
                  <a:pt x="98" y="549"/>
                </a:lnTo>
                <a:lnTo>
                  <a:pt x="112" y="724"/>
                </a:lnTo>
                <a:lnTo>
                  <a:pt x="126" y="326"/>
                </a:lnTo>
                <a:lnTo>
                  <a:pt x="140" y="223"/>
                </a:lnTo>
                <a:lnTo>
                  <a:pt x="154" y="751"/>
                </a:lnTo>
                <a:lnTo>
                  <a:pt x="168" y="572"/>
                </a:lnTo>
                <a:lnTo>
                  <a:pt x="182" y="448"/>
                </a:lnTo>
                <a:lnTo>
                  <a:pt x="196" y="701"/>
                </a:lnTo>
                <a:lnTo>
                  <a:pt x="210" y="361"/>
                </a:lnTo>
                <a:lnTo>
                  <a:pt x="224" y="239"/>
                </a:lnTo>
                <a:lnTo>
                  <a:pt x="238" y="483"/>
                </a:lnTo>
                <a:lnTo>
                  <a:pt x="252" y="826"/>
                </a:lnTo>
                <a:lnTo>
                  <a:pt x="265" y="889"/>
                </a:lnTo>
                <a:lnTo>
                  <a:pt x="279" y="0"/>
                </a:lnTo>
                <a:lnTo>
                  <a:pt x="293" y="155"/>
                </a:lnTo>
                <a:lnTo>
                  <a:pt x="307" y="897"/>
                </a:lnTo>
                <a:lnTo>
                  <a:pt x="321" y="532"/>
                </a:lnTo>
                <a:lnTo>
                  <a:pt x="335" y="684"/>
                </a:lnTo>
                <a:lnTo>
                  <a:pt x="349" y="364"/>
                </a:lnTo>
                <a:lnTo>
                  <a:pt x="363" y="182"/>
                </a:lnTo>
                <a:lnTo>
                  <a:pt x="377" y="874"/>
                </a:lnTo>
                <a:lnTo>
                  <a:pt x="391" y="374"/>
                </a:lnTo>
                <a:lnTo>
                  <a:pt x="405" y="473"/>
                </a:lnTo>
                <a:lnTo>
                  <a:pt x="419" y="685"/>
                </a:lnTo>
                <a:lnTo>
                  <a:pt x="433" y="270"/>
                </a:lnTo>
                <a:lnTo>
                  <a:pt x="447" y="614"/>
                </a:lnTo>
                <a:lnTo>
                  <a:pt x="461" y="608"/>
                </a:lnTo>
                <a:lnTo>
                  <a:pt x="475" y="364"/>
                </a:lnTo>
                <a:lnTo>
                  <a:pt x="489" y="438"/>
                </a:lnTo>
                <a:lnTo>
                  <a:pt x="503" y="678"/>
                </a:lnTo>
                <a:lnTo>
                  <a:pt x="517" y="512"/>
                </a:lnTo>
                <a:lnTo>
                  <a:pt x="531" y="322"/>
                </a:lnTo>
                <a:lnTo>
                  <a:pt x="545" y="645"/>
                </a:lnTo>
                <a:lnTo>
                  <a:pt x="559" y="526"/>
                </a:lnTo>
                <a:lnTo>
                  <a:pt x="573" y="420"/>
                </a:lnTo>
                <a:lnTo>
                  <a:pt x="587" y="492"/>
                </a:lnTo>
                <a:lnTo>
                  <a:pt x="601" y="543"/>
                </a:lnTo>
                <a:lnTo>
                  <a:pt x="615" y="591"/>
                </a:lnTo>
                <a:lnTo>
                  <a:pt x="629" y="453"/>
                </a:lnTo>
                <a:lnTo>
                  <a:pt x="643" y="458"/>
                </a:lnTo>
                <a:lnTo>
                  <a:pt x="657" y="431"/>
                </a:lnTo>
                <a:lnTo>
                  <a:pt x="671" y="613"/>
                </a:lnTo>
                <a:lnTo>
                  <a:pt x="685" y="612"/>
                </a:lnTo>
                <a:lnTo>
                  <a:pt x="699" y="347"/>
                </a:lnTo>
                <a:lnTo>
                  <a:pt x="713" y="500"/>
                </a:lnTo>
                <a:lnTo>
                  <a:pt x="727" y="545"/>
                </a:lnTo>
                <a:lnTo>
                  <a:pt x="741" y="552"/>
                </a:lnTo>
                <a:lnTo>
                  <a:pt x="755" y="501"/>
                </a:lnTo>
                <a:lnTo>
                  <a:pt x="769" y="411"/>
                </a:lnTo>
                <a:lnTo>
                  <a:pt x="783" y="560"/>
                </a:lnTo>
                <a:lnTo>
                  <a:pt x="796" y="539"/>
                </a:lnTo>
                <a:lnTo>
                  <a:pt x="810" y="488"/>
                </a:lnTo>
                <a:lnTo>
                  <a:pt x="824" y="446"/>
                </a:lnTo>
                <a:lnTo>
                  <a:pt x="838" y="522"/>
                </a:lnTo>
                <a:lnTo>
                  <a:pt x="852" y="617"/>
                </a:lnTo>
                <a:lnTo>
                  <a:pt x="866" y="441"/>
                </a:lnTo>
                <a:lnTo>
                  <a:pt x="880" y="407"/>
                </a:lnTo>
                <a:lnTo>
                  <a:pt x="894" y="547"/>
                </a:lnTo>
                <a:lnTo>
                  <a:pt x="908" y="618"/>
                </a:lnTo>
                <a:lnTo>
                  <a:pt x="922" y="500"/>
                </a:lnTo>
                <a:lnTo>
                  <a:pt x="936" y="387"/>
                </a:lnTo>
                <a:lnTo>
                  <a:pt x="950" y="472"/>
                </a:lnTo>
                <a:lnTo>
                  <a:pt x="964" y="590"/>
                </a:lnTo>
                <a:lnTo>
                  <a:pt x="978" y="566"/>
                </a:lnTo>
                <a:lnTo>
                  <a:pt x="992" y="453"/>
                </a:lnTo>
                <a:lnTo>
                  <a:pt x="1006" y="479"/>
                </a:lnTo>
                <a:lnTo>
                  <a:pt x="1020" y="517"/>
                </a:lnTo>
                <a:lnTo>
                  <a:pt x="1034" y="530"/>
                </a:lnTo>
                <a:lnTo>
                  <a:pt x="1048" y="487"/>
                </a:lnTo>
                <a:lnTo>
                  <a:pt x="1062" y="458"/>
                </a:lnTo>
                <a:lnTo>
                  <a:pt x="1076" y="552"/>
                </a:lnTo>
                <a:lnTo>
                  <a:pt x="1090" y="529"/>
                </a:lnTo>
                <a:lnTo>
                  <a:pt x="1104" y="506"/>
                </a:lnTo>
                <a:lnTo>
                  <a:pt x="1118" y="486"/>
                </a:lnTo>
                <a:lnTo>
                  <a:pt x="1132" y="460"/>
                </a:lnTo>
                <a:lnTo>
                  <a:pt x="1146" y="528"/>
                </a:lnTo>
                <a:lnTo>
                  <a:pt x="1160" y="526"/>
                </a:lnTo>
                <a:lnTo>
                  <a:pt x="1174" y="509"/>
                </a:lnTo>
                <a:lnTo>
                  <a:pt x="1188" y="534"/>
                </a:lnTo>
                <a:lnTo>
                  <a:pt x="1202" y="514"/>
                </a:lnTo>
                <a:lnTo>
                  <a:pt x="1216" y="436"/>
                </a:lnTo>
                <a:lnTo>
                  <a:pt x="1230" y="436"/>
                </a:lnTo>
                <a:lnTo>
                  <a:pt x="1244" y="566"/>
                </a:lnTo>
                <a:lnTo>
                  <a:pt x="1258" y="578"/>
                </a:lnTo>
                <a:lnTo>
                  <a:pt x="1272" y="520"/>
                </a:lnTo>
                <a:lnTo>
                  <a:pt x="1286" y="504"/>
                </a:lnTo>
                <a:lnTo>
                  <a:pt x="1300" y="420"/>
                </a:lnTo>
                <a:lnTo>
                  <a:pt x="1314" y="445"/>
                </a:lnTo>
                <a:lnTo>
                  <a:pt x="1327" y="588"/>
                </a:lnTo>
                <a:lnTo>
                  <a:pt x="1341" y="606"/>
                </a:lnTo>
                <a:lnTo>
                  <a:pt x="1355" y="448"/>
                </a:lnTo>
                <a:lnTo>
                  <a:pt x="1369" y="385"/>
                </a:lnTo>
                <a:lnTo>
                  <a:pt x="1383" y="578"/>
                </a:lnTo>
                <a:lnTo>
                  <a:pt x="1397" y="572"/>
                </a:lnTo>
                <a:lnTo>
                  <a:pt x="1411" y="446"/>
                </a:lnTo>
                <a:lnTo>
                  <a:pt x="1426" y="507"/>
                </a:lnTo>
                <a:lnTo>
                  <a:pt x="1440" y="508"/>
                </a:lnTo>
                <a:lnTo>
                  <a:pt x="1453" y="494"/>
                </a:lnTo>
                <a:lnTo>
                  <a:pt x="1467" y="527"/>
                </a:lnTo>
                <a:lnTo>
                  <a:pt x="1481" y="522"/>
                </a:lnTo>
                <a:lnTo>
                  <a:pt x="1495" y="486"/>
                </a:lnTo>
                <a:lnTo>
                  <a:pt x="1509" y="471"/>
                </a:lnTo>
                <a:lnTo>
                  <a:pt x="1523" y="504"/>
                </a:lnTo>
                <a:lnTo>
                  <a:pt x="1537" y="544"/>
                </a:lnTo>
                <a:lnTo>
                  <a:pt x="1551" y="555"/>
                </a:lnTo>
                <a:lnTo>
                  <a:pt x="1565" y="464"/>
                </a:lnTo>
                <a:lnTo>
                  <a:pt x="1579" y="437"/>
                </a:lnTo>
                <a:lnTo>
                  <a:pt x="1593" y="536"/>
                </a:lnTo>
                <a:lnTo>
                  <a:pt x="1607" y="542"/>
                </a:lnTo>
                <a:lnTo>
                  <a:pt x="1621" y="509"/>
                </a:lnTo>
                <a:lnTo>
                  <a:pt x="1635" y="502"/>
                </a:lnTo>
                <a:lnTo>
                  <a:pt x="1649" y="479"/>
                </a:lnTo>
                <a:lnTo>
                  <a:pt x="1663" y="483"/>
                </a:lnTo>
                <a:lnTo>
                  <a:pt x="1677" y="539"/>
                </a:lnTo>
                <a:lnTo>
                  <a:pt x="1691" y="528"/>
                </a:lnTo>
                <a:lnTo>
                  <a:pt x="1705" y="460"/>
                </a:lnTo>
                <a:lnTo>
                  <a:pt x="1719" y="524"/>
                </a:lnTo>
                <a:lnTo>
                  <a:pt x="1733" y="548"/>
                </a:lnTo>
                <a:lnTo>
                  <a:pt x="1747" y="471"/>
                </a:lnTo>
                <a:lnTo>
                  <a:pt x="1761" y="448"/>
                </a:lnTo>
                <a:lnTo>
                  <a:pt x="1775" y="532"/>
                </a:lnTo>
                <a:lnTo>
                  <a:pt x="1789" y="551"/>
                </a:lnTo>
                <a:lnTo>
                  <a:pt x="1803" y="500"/>
                </a:lnTo>
                <a:lnTo>
                  <a:pt x="1817" y="498"/>
                </a:lnTo>
                <a:lnTo>
                  <a:pt x="1831" y="503"/>
                </a:lnTo>
                <a:lnTo>
                  <a:pt x="1845" y="481"/>
                </a:lnTo>
                <a:lnTo>
                  <a:pt x="1858" y="498"/>
                </a:lnTo>
                <a:lnTo>
                  <a:pt x="1872" y="531"/>
                </a:lnTo>
                <a:lnTo>
                  <a:pt x="1886" y="524"/>
                </a:lnTo>
                <a:lnTo>
                  <a:pt x="1900" y="493"/>
                </a:lnTo>
                <a:lnTo>
                  <a:pt x="1914" y="490"/>
                </a:lnTo>
                <a:lnTo>
                  <a:pt x="1929" y="506"/>
                </a:lnTo>
                <a:lnTo>
                  <a:pt x="1943" y="508"/>
                </a:lnTo>
                <a:lnTo>
                  <a:pt x="1957" y="512"/>
                </a:lnTo>
                <a:lnTo>
                  <a:pt x="1971" y="505"/>
                </a:lnTo>
                <a:lnTo>
                  <a:pt x="1984" y="504"/>
                </a:lnTo>
                <a:lnTo>
                  <a:pt x="1998" y="525"/>
                </a:lnTo>
                <a:lnTo>
                  <a:pt x="2012" y="492"/>
                </a:lnTo>
                <a:lnTo>
                  <a:pt x="2026" y="474"/>
                </a:lnTo>
                <a:lnTo>
                  <a:pt x="2040" y="521"/>
                </a:lnTo>
                <a:lnTo>
                  <a:pt x="2054" y="508"/>
                </a:lnTo>
                <a:lnTo>
                  <a:pt x="2068" y="500"/>
                </a:lnTo>
                <a:lnTo>
                  <a:pt x="2082" y="554"/>
                </a:lnTo>
                <a:lnTo>
                  <a:pt x="2096" y="502"/>
                </a:lnTo>
                <a:lnTo>
                  <a:pt x="2110" y="428"/>
                </a:lnTo>
                <a:lnTo>
                  <a:pt x="2124" y="510"/>
                </a:lnTo>
                <a:lnTo>
                  <a:pt x="2138" y="566"/>
                </a:lnTo>
                <a:lnTo>
                  <a:pt x="2152" y="495"/>
                </a:lnTo>
                <a:lnTo>
                  <a:pt x="2166" y="488"/>
                </a:lnTo>
                <a:lnTo>
                  <a:pt x="2180" y="520"/>
                </a:lnTo>
                <a:lnTo>
                  <a:pt x="2194" y="485"/>
                </a:lnTo>
                <a:lnTo>
                  <a:pt x="2208" y="493"/>
                </a:lnTo>
                <a:lnTo>
                  <a:pt x="2222" y="538"/>
                </a:lnTo>
                <a:lnTo>
                  <a:pt x="2236" y="510"/>
                </a:lnTo>
                <a:lnTo>
                  <a:pt x="2250" y="481"/>
                </a:lnTo>
                <a:lnTo>
                  <a:pt x="2264" y="512"/>
                </a:lnTo>
                <a:lnTo>
                  <a:pt x="2278" y="522"/>
                </a:lnTo>
                <a:lnTo>
                  <a:pt x="2292" y="492"/>
                </a:lnTo>
                <a:lnTo>
                  <a:pt x="2306" y="480"/>
                </a:lnTo>
                <a:lnTo>
                  <a:pt x="2320" y="510"/>
                </a:lnTo>
                <a:lnTo>
                  <a:pt x="2334" y="542"/>
                </a:lnTo>
                <a:lnTo>
                  <a:pt x="2348" y="512"/>
                </a:lnTo>
                <a:lnTo>
                  <a:pt x="2362" y="477"/>
                </a:lnTo>
                <a:lnTo>
                  <a:pt x="2376" y="501"/>
                </a:lnTo>
                <a:lnTo>
                  <a:pt x="2389" y="506"/>
                </a:lnTo>
                <a:lnTo>
                  <a:pt x="2403" y="498"/>
                </a:lnTo>
                <a:lnTo>
                  <a:pt x="2418" y="532"/>
                </a:lnTo>
                <a:lnTo>
                  <a:pt x="2432" y="516"/>
                </a:lnTo>
                <a:lnTo>
                  <a:pt x="2446" y="474"/>
                </a:lnTo>
                <a:lnTo>
                  <a:pt x="2460" y="503"/>
                </a:lnTo>
                <a:lnTo>
                  <a:pt x="2474" y="513"/>
                </a:lnTo>
                <a:lnTo>
                  <a:pt x="2488" y="499"/>
                </a:lnTo>
                <a:lnTo>
                  <a:pt x="2502" y="526"/>
                </a:lnTo>
                <a:lnTo>
                  <a:pt x="2515" y="512"/>
                </a:lnTo>
                <a:lnTo>
                  <a:pt x="2529" y="477"/>
                </a:lnTo>
                <a:lnTo>
                  <a:pt x="2543" y="513"/>
                </a:lnTo>
                <a:lnTo>
                  <a:pt x="2557" y="521"/>
                </a:lnTo>
                <a:lnTo>
                  <a:pt x="2571" y="473"/>
                </a:lnTo>
                <a:lnTo>
                  <a:pt x="2585" y="500"/>
                </a:lnTo>
                <a:lnTo>
                  <a:pt x="2599" y="550"/>
                </a:lnTo>
                <a:lnTo>
                  <a:pt x="2613" y="513"/>
                </a:lnTo>
                <a:lnTo>
                  <a:pt x="2627" y="478"/>
                </a:lnTo>
                <a:lnTo>
                  <a:pt x="2641" y="496"/>
                </a:lnTo>
                <a:lnTo>
                  <a:pt x="2655" y="504"/>
                </a:lnTo>
                <a:lnTo>
                  <a:pt x="2669" y="507"/>
                </a:lnTo>
                <a:lnTo>
                  <a:pt x="2683" y="526"/>
                </a:lnTo>
                <a:lnTo>
                  <a:pt x="2697" y="510"/>
                </a:lnTo>
                <a:lnTo>
                  <a:pt x="2711" y="488"/>
                </a:lnTo>
                <a:lnTo>
                  <a:pt x="2725" y="506"/>
                </a:lnTo>
                <a:lnTo>
                  <a:pt x="2739" y="504"/>
                </a:lnTo>
                <a:lnTo>
                  <a:pt x="2753" y="492"/>
                </a:lnTo>
                <a:lnTo>
                  <a:pt x="2767" y="518"/>
                </a:lnTo>
                <a:lnTo>
                  <a:pt x="2781" y="526"/>
                </a:lnTo>
              </a:path>
            </a:pathLst>
          </a:custGeom>
          <a:noFill/>
          <a:ln w="6350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49"/>
          <p:cNvSpPr>
            <a:spLocks/>
          </p:cNvSpPr>
          <p:nvPr/>
        </p:nvSpPr>
        <p:spPr bwMode="auto">
          <a:xfrm>
            <a:off x="3330720" y="5346455"/>
            <a:ext cx="4414838" cy="942646"/>
          </a:xfrm>
          <a:custGeom>
            <a:avLst/>
            <a:gdLst>
              <a:gd name="T0" fmla="*/ 42 w 2781"/>
              <a:gd name="T1" fmla="*/ 506 h 896"/>
              <a:gd name="T2" fmla="*/ 98 w 2781"/>
              <a:gd name="T3" fmla="*/ 531 h 896"/>
              <a:gd name="T4" fmla="*/ 154 w 2781"/>
              <a:gd name="T5" fmla="*/ 739 h 896"/>
              <a:gd name="T6" fmla="*/ 210 w 2781"/>
              <a:gd name="T7" fmla="*/ 352 h 896"/>
              <a:gd name="T8" fmla="*/ 265 w 2781"/>
              <a:gd name="T9" fmla="*/ 840 h 896"/>
              <a:gd name="T10" fmla="*/ 321 w 2781"/>
              <a:gd name="T11" fmla="*/ 509 h 896"/>
              <a:gd name="T12" fmla="*/ 377 w 2781"/>
              <a:gd name="T13" fmla="*/ 801 h 896"/>
              <a:gd name="T14" fmla="*/ 433 w 2781"/>
              <a:gd name="T15" fmla="*/ 272 h 896"/>
              <a:gd name="T16" fmla="*/ 489 w 2781"/>
              <a:gd name="T17" fmla="*/ 497 h 896"/>
              <a:gd name="T18" fmla="*/ 545 w 2781"/>
              <a:gd name="T19" fmla="*/ 657 h 896"/>
              <a:gd name="T20" fmla="*/ 601 w 2781"/>
              <a:gd name="T21" fmla="*/ 617 h 896"/>
              <a:gd name="T22" fmla="*/ 657 w 2781"/>
              <a:gd name="T23" fmla="*/ 438 h 896"/>
              <a:gd name="T24" fmla="*/ 713 w 2781"/>
              <a:gd name="T25" fmla="*/ 409 h 896"/>
              <a:gd name="T26" fmla="*/ 769 w 2781"/>
              <a:gd name="T27" fmla="*/ 418 h 896"/>
              <a:gd name="T28" fmla="*/ 824 w 2781"/>
              <a:gd name="T29" fmla="*/ 475 h 896"/>
              <a:gd name="T30" fmla="*/ 880 w 2781"/>
              <a:gd name="T31" fmla="*/ 389 h 896"/>
              <a:gd name="T32" fmla="*/ 936 w 2781"/>
              <a:gd name="T33" fmla="*/ 427 h 896"/>
              <a:gd name="T34" fmla="*/ 992 w 2781"/>
              <a:gd name="T35" fmla="*/ 460 h 896"/>
              <a:gd name="T36" fmla="*/ 1048 w 2781"/>
              <a:gd name="T37" fmla="*/ 553 h 896"/>
              <a:gd name="T38" fmla="*/ 1104 w 2781"/>
              <a:gd name="T39" fmla="*/ 553 h 896"/>
              <a:gd name="T40" fmla="*/ 1160 w 2781"/>
              <a:gd name="T41" fmla="*/ 530 h 896"/>
              <a:gd name="T42" fmla="*/ 1216 w 2781"/>
              <a:gd name="T43" fmla="*/ 506 h 896"/>
              <a:gd name="T44" fmla="*/ 1272 w 2781"/>
              <a:gd name="T45" fmla="*/ 564 h 896"/>
              <a:gd name="T46" fmla="*/ 1327 w 2781"/>
              <a:gd name="T47" fmla="*/ 555 h 896"/>
              <a:gd name="T48" fmla="*/ 1383 w 2781"/>
              <a:gd name="T49" fmla="*/ 531 h 896"/>
              <a:gd name="T50" fmla="*/ 1440 w 2781"/>
              <a:gd name="T51" fmla="*/ 516 h 896"/>
              <a:gd name="T52" fmla="*/ 1495 w 2781"/>
              <a:gd name="T53" fmla="*/ 490 h 896"/>
              <a:gd name="T54" fmla="*/ 1551 w 2781"/>
              <a:gd name="T55" fmla="*/ 468 h 896"/>
              <a:gd name="T56" fmla="*/ 1607 w 2781"/>
              <a:gd name="T57" fmla="*/ 451 h 896"/>
              <a:gd name="T58" fmla="*/ 1663 w 2781"/>
              <a:gd name="T59" fmla="*/ 454 h 896"/>
              <a:gd name="T60" fmla="*/ 1719 w 2781"/>
              <a:gd name="T61" fmla="*/ 491 h 896"/>
              <a:gd name="T62" fmla="*/ 1775 w 2781"/>
              <a:gd name="T63" fmla="*/ 441 h 896"/>
              <a:gd name="T64" fmla="*/ 1831 w 2781"/>
              <a:gd name="T65" fmla="*/ 506 h 896"/>
              <a:gd name="T66" fmla="*/ 1886 w 2781"/>
              <a:gd name="T67" fmla="*/ 513 h 896"/>
              <a:gd name="T68" fmla="*/ 1943 w 2781"/>
              <a:gd name="T69" fmla="*/ 493 h 896"/>
              <a:gd name="T70" fmla="*/ 1998 w 2781"/>
              <a:gd name="T71" fmla="*/ 479 h 896"/>
              <a:gd name="T72" fmla="*/ 2054 w 2781"/>
              <a:gd name="T73" fmla="*/ 552 h 896"/>
              <a:gd name="T74" fmla="*/ 2110 w 2781"/>
              <a:gd name="T75" fmla="*/ 543 h 896"/>
              <a:gd name="T76" fmla="*/ 2166 w 2781"/>
              <a:gd name="T77" fmla="*/ 491 h 896"/>
              <a:gd name="T78" fmla="*/ 2222 w 2781"/>
              <a:gd name="T79" fmla="*/ 491 h 896"/>
              <a:gd name="T80" fmla="*/ 2278 w 2781"/>
              <a:gd name="T81" fmla="*/ 512 h 896"/>
              <a:gd name="T82" fmla="*/ 2334 w 2781"/>
              <a:gd name="T83" fmla="*/ 513 h 896"/>
              <a:gd name="T84" fmla="*/ 2389 w 2781"/>
              <a:gd name="T85" fmla="*/ 524 h 896"/>
              <a:gd name="T86" fmla="*/ 2446 w 2781"/>
              <a:gd name="T87" fmla="*/ 560 h 896"/>
              <a:gd name="T88" fmla="*/ 2502 w 2781"/>
              <a:gd name="T89" fmla="*/ 534 h 896"/>
              <a:gd name="T90" fmla="*/ 2557 w 2781"/>
              <a:gd name="T91" fmla="*/ 561 h 896"/>
              <a:gd name="T92" fmla="*/ 2613 w 2781"/>
              <a:gd name="T93" fmla="*/ 541 h 896"/>
              <a:gd name="T94" fmla="*/ 2669 w 2781"/>
              <a:gd name="T95" fmla="*/ 517 h 896"/>
              <a:gd name="T96" fmla="*/ 2725 w 2781"/>
              <a:gd name="T97" fmla="*/ 498 h 896"/>
              <a:gd name="T98" fmla="*/ 2781 w 2781"/>
              <a:gd name="T99" fmla="*/ 529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781" h="896">
                <a:moveTo>
                  <a:pt x="0" y="447"/>
                </a:moveTo>
                <a:lnTo>
                  <a:pt x="14" y="528"/>
                </a:lnTo>
                <a:lnTo>
                  <a:pt x="28" y="564"/>
                </a:lnTo>
                <a:lnTo>
                  <a:pt x="42" y="506"/>
                </a:lnTo>
                <a:lnTo>
                  <a:pt x="56" y="431"/>
                </a:lnTo>
                <a:lnTo>
                  <a:pt x="70" y="503"/>
                </a:lnTo>
                <a:lnTo>
                  <a:pt x="84" y="486"/>
                </a:lnTo>
                <a:lnTo>
                  <a:pt x="98" y="531"/>
                </a:lnTo>
                <a:lnTo>
                  <a:pt x="112" y="743"/>
                </a:lnTo>
                <a:lnTo>
                  <a:pt x="126" y="345"/>
                </a:lnTo>
                <a:lnTo>
                  <a:pt x="140" y="189"/>
                </a:lnTo>
                <a:lnTo>
                  <a:pt x="154" y="739"/>
                </a:lnTo>
                <a:lnTo>
                  <a:pt x="168" y="626"/>
                </a:lnTo>
                <a:lnTo>
                  <a:pt x="182" y="452"/>
                </a:lnTo>
                <a:lnTo>
                  <a:pt x="196" y="627"/>
                </a:lnTo>
                <a:lnTo>
                  <a:pt x="210" y="352"/>
                </a:lnTo>
                <a:lnTo>
                  <a:pt x="224" y="305"/>
                </a:lnTo>
                <a:lnTo>
                  <a:pt x="238" y="518"/>
                </a:lnTo>
                <a:lnTo>
                  <a:pt x="252" y="801"/>
                </a:lnTo>
                <a:lnTo>
                  <a:pt x="265" y="840"/>
                </a:lnTo>
                <a:lnTo>
                  <a:pt x="279" y="0"/>
                </a:lnTo>
                <a:lnTo>
                  <a:pt x="293" y="190"/>
                </a:lnTo>
                <a:lnTo>
                  <a:pt x="307" y="896"/>
                </a:lnTo>
                <a:lnTo>
                  <a:pt x="321" y="509"/>
                </a:lnTo>
                <a:lnTo>
                  <a:pt x="335" y="682"/>
                </a:lnTo>
                <a:lnTo>
                  <a:pt x="349" y="412"/>
                </a:lnTo>
                <a:lnTo>
                  <a:pt x="363" y="189"/>
                </a:lnTo>
                <a:lnTo>
                  <a:pt x="377" y="801"/>
                </a:lnTo>
                <a:lnTo>
                  <a:pt x="391" y="375"/>
                </a:lnTo>
                <a:lnTo>
                  <a:pt x="405" y="526"/>
                </a:lnTo>
                <a:lnTo>
                  <a:pt x="419" y="696"/>
                </a:lnTo>
                <a:lnTo>
                  <a:pt x="433" y="272"/>
                </a:lnTo>
                <a:lnTo>
                  <a:pt x="447" y="574"/>
                </a:lnTo>
                <a:lnTo>
                  <a:pt x="461" y="559"/>
                </a:lnTo>
                <a:lnTo>
                  <a:pt x="475" y="408"/>
                </a:lnTo>
                <a:lnTo>
                  <a:pt x="489" y="497"/>
                </a:lnTo>
                <a:lnTo>
                  <a:pt x="503" y="673"/>
                </a:lnTo>
                <a:lnTo>
                  <a:pt x="517" y="483"/>
                </a:lnTo>
                <a:lnTo>
                  <a:pt x="531" y="275"/>
                </a:lnTo>
                <a:lnTo>
                  <a:pt x="545" y="657"/>
                </a:lnTo>
                <a:lnTo>
                  <a:pt x="559" y="595"/>
                </a:lnTo>
                <a:lnTo>
                  <a:pt x="573" y="382"/>
                </a:lnTo>
                <a:lnTo>
                  <a:pt x="587" y="458"/>
                </a:lnTo>
                <a:lnTo>
                  <a:pt x="601" y="617"/>
                </a:lnTo>
                <a:lnTo>
                  <a:pt x="615" y="576"/>
                </a:lnTo>
                <a:lnTo>
                  <a:pt x="629" y="386"/>
                </a:lnTo>
                <a:lnTo>
                  <a:pt x="643" y="503"/>
                </a:lnTo>
                <a:lnTo>
                  <a:pt x="657" y="438"/>
                </a:lnTo>
                <a:lnTo>
                  <a:pt x="671" y="535"/>
                </a:lnTo>
                <a:lnTo>
                  <a:pt x="685" y="679"/>
                </a:lnTo>
                <a:lnTo>
                  <a:pt x="699" y="458"/>
                </a:lnTo>
                <a:lnTo>
                  <a:pt x="713" y="409"/>
                </a:lnTo>
                <a:lnTo>
                  <a:pt x="727" y="442"/>
                </a:lnTo>
                <a:lnTo>
                  <a:pt x="741" y="603"/>
                </a:lnTo>
                <a:lnTo>
                  <a:pt x="755" y="558"/>
                </a:lnTo>
                <a:lnTo>
                  <a:pt x="769" y="418"/>
                </a:lnTo>
                <a:lnTo>
                  <a:pt x="783" y="549"/>
                </a:lnTo>
                <a:lnTo>
                  <a:pt x="796" y="504"/>
                </a:lnTo>
                <a:lnTo>
                  <a:pt x="810" y="482"/>
                </a:lnTo>
                <a:lnTo>
                  <a:pt x="824" y="475"/>
                </a:lnTo>
                <a:lnTo>
                  <a:pt x="838" y="523"/>
                </a:lnTo>
                <a:lnTo>
                  <a:pt x="852" y="618"/>
                </a:lnTo>
                <a:lnTo>
                  <a:pt x="866" y="446"/>
                </a:lnTo>
                <a:lnTo>
                  <a:pt x="880" y="389"/>
                </a:lnTo>
                <a:lnTo>
                  <a:pt x="894" y="549"/>
                </a:lnTo>
                <a:lnTo>
                  <a:pt x="908" y="613"/>
                </a:lnTo>
                <a:lnTo>
                  <a:pt x="922" y="478"/>
                </a:lnTo>
                <a:lnTo>
                  <a:pt x="936" y="427"/>
                </a:lnTo>
                <a:lnTo>
                  <a:pt x="950" y="523"/>
                </a:lnTo>
                <a:lnTo>
                  <a:pt x="964" y="555"/>
                </a:lnTo>
                <a:lnTo>
                  <a:pt x="978" y="516"/>
                </a:lnTo>
                <a:lnTo>
                  <a:pt x="992" y="460"/>
                </a:lnTo>
                <a:lnTo>
                  <a:pt x="1006" y="480"/>
                </a:lnTo>
                <a:lnTo>
                  <a:pt x="1020" y="498"/>
                </a:lnTo>
                <a:lnTo>
                  <a:pt x="1034" y="578"/>
                </a:lnTo>
                <a:lnTo>
                  <a:pt x="1048" y="553"/>
                </a:lnTo>
                <a:lnTo>
                  <a:pt x="1062" y="414"/>
                </a:lnTo>
                <a:lnTo>
                  <a:pt x="1076" y="473"/>
                </a:lnTo>
                <a:lnTo>
                  <a:pt x="1090" y="537"/>
                </a:lnTo>
                <a:lnTo>
                  <a:pt x="1104" y="553"/>
                </a:lnTo>
                <a:lnTo>
                  <a:pt x="1118" y="497"/>
                </a:lnTo>
                <a:lnTo>
                  <a:pt x="1132" y="449"/>
                </a:lnTo>
                <a:lnTo>
                  <a:pt x="1146" y="541"/>
                </a:lnTo>
                <a:lnTo>
                  <a:pt x="1160" y="530"/>
                </a:lnTo>
                <a:lnTo>
                  <a:pt x="1174" y="464"/>
                </a:lnTo>
                <a:lnTo>
                  <a:pt x="1188" y="505"/>
                </a:lnTo>
                <a:lnTo>
                  <a:pt x="1202" y="543"/>
                </a:lnTo>
                <a:lnTo>
                  <a:pt x="1216" y="506"/>
                </a:lnTo>
                <a:lnTo>
                  <a:pt x="1230" y="479"/>
                </a:lnTo>
                <a:lnTo>
                  <a:pt x="1244" y="488"/>
                </a:lnTo>
                <a:lnTo>
                  <a:pt x="1258" y="499"/>
                </a:lnTo>
                <a:lnTo>
                  <a:pt x="1272" y="564"/>
                </a:lnTo>
                <a:lnTo>
                  <a:pt x="1286" y="529"/>
                </a:lnTo>
                <a:lnTo>
                  <a:pt x="1300" y="418"/>
                </a:lnTo>
                <a:lnTo>
                  <a:pt x="1314" y="519"/>
                </a:lnTo>
                <a:lnTo>
                  <a:pt x="1327" y="555"/>
                </a:lnTo>
                <a:lnTo>
                  <a:pt x="1341" y="479"/>
                </a:lnTo>
                <a:lnTo>
                  <a:pt x="1355" y="500"/>
                </a:lnTo>
                <a:lnTo>
                  <a:pt x="1369" y="476"/>
                </a:lnTo>
                <a:lnTo>
                  <a:pt x="1383" y="531"/>
                </a:lnTo>
                <a:lnTo>
                  <a:pt x="1397" y="568"/>
                </a:lnTo>
                <a:lnTo>
                  <a:pt x="1411" y="469"/>
                </a:lnTo>
                <a:lnTo>
                  <a:pt x="1426" y="465"/>
                </a:lnTo>
                <a:lnTo>
                  <a:pt x="1440" y="516"/>
                </a:lnTo>
                <a:lnTo>
                  <a:pt x="1453" y="514"/>
                </a:lnTo>
                <a:lnTo>
                  <a:pt x="1467" y="506"/>
                </a:lnTo>
                <a:lnTo>
                  <a:pt x="1481" y="537"/>
                </a:lnTo>
                <a:lnTo>
                  <a:pt x="1495" y="490"/>
                </a:lnTo>
                <a:lnTo>
                  <a:pt x="1509" y="462"/>
                </a:lnTo>
                <a:lnTo>
                  <a:pt x="1523" y="546"/>
                </a:lnTo>
                <a:lnTo>
                  <a:pt x="1537" y="522"/>
                </a:lnTo>
                <a:lnTo>
                  <a:pt x="1551" y="468"/>
                </a:lnTo>
                <a:lnTo>
                  <a:pt x="1565" y="504"/>
                </a:lnTo>
                <a:lnTo>
                  <a:pt x="1579" y="542"/>
                </a:lnTo>
                <a:lnTo>
                  <a:pt x="1593" y="496"/>
                </a:lnTo>
                <a:lnTo>
                  <a:pt x="1607" y="451"/>
                </a:lnTo>
                <a:lnTo>
                  <a:pt x="1621" y="550"/>
                </a:lnTo>
                <a:lnTo>
                  <a:pt x="1635" y="567"/>
                </a:lnTo>
                <a:lnTo>
                  <a:pt x="1649" y="439"/>
                </a:lnTo>
                <a:lnTo>
                  <a:pt x="1663" y="454"/>
                </a:lnTo>
                <a:lnTo>
                  <a:pt x="1677" y="580"/>
                </a:lnTo>
                <a:lnTo>
                  <a:pt x="1691" y="534"/>
                </a:lnTo>
                <a:lnTo>
                  <a:pt x="1705" y="402"/>
                </a:lnTo>
                <a:lnTo>
                  <a:pt x="1719" y="491"/>
                </a:lnTo>
                <a:lnTo>
                  <a:pt x="1733" y="616"/>
                </a:lnTo>
                <a:lnTo>
                  <a:pt x="1747" y="562"/>
                </a:lnTo>
                <a:lnTo>
                  <a:pt x="1761" y="420"/>
                </a:lnTo>
                <a:lnTo>
                  <a:pt x="1775" y="441"/>
                </a:lnTo>
                <a:lnTo>
                  <a:pt x="1789" y="539"/>
                </a:lnTo>
                <a:lnTo>
                  <a:pt x="1803" y="534"/>
                </a:lnTo>
                <a:lnTo>
                  <a:pt x="1817" y="499"/>
                </a:lnTo>
                <a:lnTo>
                  <a:pt x="1831" y="506"/>
                </a:lnTo>
                <a:lnTo>
                  <a:pt x="1845" y="508"/>
                </a:lnTo>
                <a:lnTo>
                  <a:pt x="1858" y="501"/>
                </a:lnTo>
                <a:lnTo>
                  <a:pt x="1872" y="507"/>
                </a:lnTo>
                <a:lnTo>
                  <a:pt x="1886" y="513"/>
                </a:lnTo>
                <a:lnTo>
                  <a:pt x="1900" y="498"/>
                </a:lnTo>
                <a:lnTo>
                  <a:pt x="1914" y="496"/>
                </a:lnTo>
                <a:lnTo>
                  <a:pt x="1929" y="520"/>
                </a:lnTo>
                <a:lnTo>
                  <a:pt x="1943" y="493"/>
                </a:lnTo>
                <a:lnTo>
                  <a:pt x="1957" y="480"/>
                </a:lnTo>
                <a:lnTo>
                  <a:pt x="1971" y="546"/>
                </a:lnTo>
                <a:lnTo>
                  <a:pt x="1984" y="544"/>
                </a:lnTo>
                <a:lnTo>
                  <a:pt x="1998" y="479"/>
                </a:lnTo>
                <a:lnTo>
                  <a:pt x="2012" y="473"/>
                </a:lnTo>
                <a:lnTo>
                  <a:pt x="2026" y="486"/>
                </a:lnTo>
                <a:lnTo>
                  <a:pt x="2040" y="520"/>
                </a:lnTo>
                <a:lnTo>
                  <a:pt x="2054" y="552"/>
                </a:lnTo>
                <a:lnTo>
                  <a:pt x="2068" y="494"/>
                </a:lnTo>
                <a:lnTo>
                  <a:pt x="2082" y="461"/>
                </a:lnTo>
                <a:lnTo>
                  <a:pt x="2096" y="528"/>
                </a:lnTo>
                <a:lnTo>
                  <a:pt x="2110" y="543"/>
                </a:lnTo>
                <a:lnTo>
                  <a:pt x="2124" y="484"/>
                </a:lnTo>
                <a:lnTo>
                  <a:pt x="2138" y="488"/>
                </a:lnTo>
                <a:lnTo>
                  <a:pt x="2152" y="516"/>
                </a:lnTo>
                <a:lnTo>
                  <a:pt x="2166" y="491"/>
                </a:lnTo>
                <a:lnTo>
                  <a:pt x="2180" y="506"/>
                </a:lnTo>
                <a:lnTo>
                  <a:pt x="2194" y="536"/>
                </a:lnTo>
                <a:lnTo>
                  <a:pt x="2208" y="500"/>
                </a:lnTo>
                <a:lnTo>
                  <a:pt x="2222" y="491"/>
                </a:lnTo>
                <a:lnTo>
                  <a:pt x="2236" y="502"/>
                </a:lnTo>
                <a:lnTo>
                  <a:pt x="2250" y="500"/>
                </a:lnTo>
                <a:lnTo>
                  <a:pt x="2264" y="524"/>
                </a:lnTo>
                <a:lnTo>
                  <a:pt x="2278" y="512"/>
                </a:lnTo>
                <a:lnTo>
                  <a:pt x="2292" y="485"/>
                </a:lnTo>
                <a:lnTo>
                  <a:pt x="2306" y="503"/>
                </a:lnTo>
                <a:lnTo>
                  <a:pt x="2320" y="514"/>
                </a:lnTo>
                <a:lnTo>
                  <a:pt x="2334" y="513"/>
                </a:lnTo>
                <a:lnTo>
                  <a:pt x="2348" y="519"/>
                </a:lnTo>
                <a:lnTo>
                  <a:pt x="2362" y="494"/>
                </a:lnTo>
                <a:lnTo>
                  <a:pt x="2376" y="478"/>
                </a:lnTo>
                <a:lnTo>
                  <a:pt x="2389" y="524"/>
                </a:lnTo>
                <a:lnTo>
                  <a:pt x="2403" y="521"/>
                </a:lnTo>
                <a:lnTo>
                  <a:pt x="2418" y="467"/>
                </a:lnTo>
                <a:lnTo>
                  <a:pt x="2432" y="516"/>
                </a:lnTo>
                <a:lnTo>
                  <a:pt x="2446" y="560"/>
                </a:lnTo>
                <a:lnTo>
                  <a:pt x="2460" y="490"/>
                </a:lnTo>
                <a:lnTo>
                  <a:pt x="2474" y="462"/>
                </a:lnTo>
                <a:lnTo>
                  <a:pt x="2488" y="505"/>
                </a:lnTo>
                <a:lnTo>
                  <a:pt x="2502" y="534"/>
                </a:lnTo>
                <a:lnTo>
                  <a:pt x="2515" y="510"/>
                </a:lnTo>
                <a:lnTo>
                  <a:pt x="2529" y="468"/>
                </a:lnTo>
                <a:lnTo>
                  <a:pt x="2543" y="520"/>
                </a:lnTo>
                <a:lnTo>
                  <a:pt x="2557" y="561"/>
                </a:lnTo>
                <a:lnTo>
                  <a:pt x="2571" y="473"/>
                </a:lnTo>
                <a:lnTo>
                  <a:pt x="2585" y="452"/>
                </a:lnTo>
                <a:lnTo>
                  <a:pt x="2599" y="534"/>
                </a:lnTo>
                <a:lnTo>
                  <a:pt x="2613" y="541"/>
                </a:lnTo>
                <a:lnTo>
                  <a:pt x="2627" y="500"/>
                </a:lnTo>
                <a:lnTo>
                  <a:pt x="2641" y="486"/>
                </a:lnTo>
                <a:lnTo>
                  <a:pt x="2655" y="483"/>
                </a:lnTo>
                <a:lnTo>
                  <a:pt x="2669" y="517"/>
                </a:lnTo>
                <a:lnTo>
                  <a:pt x="2683" y="548"/>
                </a:lnTo>
                <a:lnTo>
                  <a:pt x="2697" y="507"/>
                </a:lnTo>
                <a:lnTo>
                  <a:pt x="2711" y="468"/>
                </a:lnTo>
                <a:lnTo>
                  <a:pt x="2725" y="498"/>
                </a:lnTo>
                <a:lnTo>
                  <a:pt x="2739" y="516"/>
                </a:lnTo>
                <a:lnTo>
                  <a:pt x="2753" y="498"/>
                </a:lnTo>
                <a:lnTo>
                  <a:pt x="2767" y="523"/>
                </a:lnTo>
                <a:lnTo>
                  <a:pt x="2781" y="529"/>
                </a:lnTo>
              </a:path>
            </a:pathLst>
          </a:custGeom>
          <a:noFill/>
          <a:ln w="6350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7745558" y="3823855"/>
            <a:ext cx="770369" cy="748145"/>
          </a:xfrm>
          <a:prstGeom prst="straightConnector1">
            <a:avLst/>
          </a:prstGeom>
          <a:ln w="2540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159306" y="3823855"/>
            <a:ext cx="1057619" cy="1893899"/>
          </a:xfrm>
          <a:prstGeom prst="straightConnector1">
            <a:avLst/>
          </a:prstGeom>
          <a:ln w="2540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564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Discord mining with matrix profile: abnormal heartbeat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9304"/>
            <a:ext cx="10515600" cy="7426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Identifying abnormal heartbeat from ECG reading is important for diagnosis patients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35</a:t>
            </a:fld>
            <a:endParaRPr lang="en-US" dirty="0"/>
          </a:p>
        </p:txBody>
      </p:sp>
      <p:sp>
        <p:nvSpPr>
          <p:cNvPr id="25" name="Freeform 20"/>
          <p:cNvSpPr>
            <a:spLocks/>
          </p:cNvSpPr>
          <p:nvPr/>
        </p:nvSpPr>
        <p:spPr bwMode="auto">
          <a:xfrm>
            <a:off x="1070293" y="4227054"/>
            <a:ext cx="8359528" cy="1423987"/>
          </a:xfrm>
          <a:custGeom>
            <a:avLst/>
            <a:gdLst>
              <a:gd name="T0" fmla="*/ 38 w 2458"/>
              <a:gd name="T1" fmla="*/ 612 h 897"/>
              <a:gd name="T2" fmla="*/ 77 w 2458"/>
              <a:gd name="T3" fmla="*/ 784 h 897"/>
              <a:gd name="T4" fmla="*/ 116 w 2458"/>
              <a:gd name="T5" fmla="*/ 809 h 897"/>
              <a:gd name="T6" fmla="*/ 155 w 2458"/>
              <a:gd name="T7" fmla="*/ 754 h 897"/>
              <a:gd name="T8" fmla="*/ 194 w 2458"/>
              <a:gd name="T9" fmla="*/ 767 h 897"/>
              <a:gd name="T10" fmla="*/ 232 w 2458"/>
              <a:gd name="T11" fmla="*/ 770 h 897"/>
              <a:gd name="T12" fmla="*/ 272 w 2458"/>
              <a:gd name="T13" fmla="*/ 793 h 897"/>
              <a:gd name="T14" fmla="*/ 311 w 2458"/>
              <a:gd name="T15" fmla="*/ 852 h 897"/>
              <a:gd name="T16" fmla="*/ 349 w 2458"/>
              <a:gd name="T17" fmla="*/ 783 h 897"/>
              <a:gd name="T18" fmla="*/ 388 w 2458"/>
              <a:gd name="T19" fmla="*/ 693 h 897"/>
              <a:gd name="T20" fmla="*/ 427 w 2458"/>
              <a:gd name="T21" fmla="*/ 680 h 897"/>
              <a:gd name="T22" fmla="*/ 466 w 2458"/>
              <a:gd name="T23" fmla="*/ 672 h 897"/>
              <a:gd name="T24" fmla="*/ 505 w 2458"/>
              <a:gd name="T25" fmla="*/ 812 h 897"/>
              <a:gd name="T26" fmla="*/ 544 w 2458"/>
              <a:gd name="T27" fmla="*/ 692 h 897"/>
              <a:gd name="T28" fmla="*/ 583 w 2458"/>
              <a:gd name="T29" fmla="*/ 711 h 897"/>
              <a:gd name="T30" fmla="*/ 622 w 2458"/>
              <a:gd name="T31" fmla="*/ 627 h 897"/>
              <a:gd name="T32" fmla="*/ 661 w 2458"/>
              <a:gd name="T33" fmla="*/ 630 h 897"/>
              <a:gd name="T34" fmla="*/ 700 w 2458"/>
              <a:gd name="T35" fmla="*/ 896 h 897"/>
              <a:gd name="T36" fmla="*/ 739 w 2458"/>
              <a:gd name="T37" fmla="*/ 803 h 897"/>
              <a:gd name="T38" fmla="*/ 778 w 2458"/>
              <a:gd name="T39" fmla="*/ 816 h 897"/>
              <a:gd name="T40" fmla="*/ 817 w 2458"/>
              <a:gd name="T41" fmla="*/ 810 h 897"/>
              <a:gd name="T42" fmla="*/ 856 w 2458"/>
              <a:gd name="T43" fmla="*/ 648 h 897"/>
              <a:gd name="T44" fmla="*/ 894 w 2458"/>
              <a:gd name="T45" fmla="*/ 465 h 897"/>
              <a:gd name="T46" fmla="*/ 933 w 2458"/>
              <a:gd name="T47" fmla="*/ 225 h 897"/>
              <a:gd name="T48" fmla="*/ 973 w 2458"/>
              <a:gd name="T49" fmla="*/ 214 h 897"/>
              <a:gd name="T50" fmla="*/ 1011 w 2458"/>
              <a:gd name="T51" fmla="*/ 204 h 897"/>
              <a:gd name="T52" fmla="*/ 1050 w 2458"/>
              <a:gd name="T53" fmla="*/ 23 h 897"/>
              <a:gd name="T54" fmla="*/ 1089 w 2458"/>
              <a:gd name="T55" fmla="*/ 139 h 897"/>
              <a:gd name="T56" fmla="*/ 1128 w 2458"/>
              <a:gd name="T57" fmla="*/ 160 h 897"/>
              <a:gd name="T58" fmla="*/ 1167 w 2458"/>
              <a:gd name="T59" fmla="*/ 264 h 897"/>
              <a:gd name="T60" fmla="*/ 1206 w 2458"/>
              <a:gd name="T61" fmla="*/ 638 h 897"/>
              <a:gd name="T62" fmla="*/ 1245 w 2458"/>
              <a:gd name="T63" fmla="*/ 652 h 897"/>
              <a:gd name="T64" fmla="*/ 1284 w 2458"/>
              <a:gd name="T65" fmla="*/ 717 h 897"/>
              <a:gd name="T66" fmla="*/ 1323 w 2458"/>
              <a:gd name="T67" fmla="*/ 603 h 897"/>
              <a:gd name="T68" fmla="*/ 1362 w 2458"/>
              <a:gd name="T69" fmla="*/ 630 h 897"/>
              <a:gd name="T70" fmla="*/ 1401 w 2458"/>
              <a:gd name="T71" fmla="*/ 694 h 897"/>
              <a:gd name="T72" fmla="*/ 1440 w 2458"/>
              <a:gd name="T73" fmla="*/ 700 h 897"/>
              <a:gd name="T74" fmla="*/ 1478 w 2458"/>
              <a:gd name="T75" fmla="*/ 651 h 897"/>
              <a:gd name="T76" fmla="*/ 1518 w 2458"/>
              <a:gd name="T77" fmla="*/ 660 h 897"/>
              <a:gd name="T78" fmla="*/ 1556 w 2458"/>
              <a:gd name="T79" fmla="*/ 703 h 897"/>
              <a:gd name="T80" fmla="*/ 1595 w 2458"/>
              <a:gd name="T81" fmla="*/ 762 h 897"/>
              <a:gd name="T82" fmla="*/ 1634 w 2458"/>
              <a:gd name="T83" fmla="*/ 751 h 897"/>
              <a:gd name="T84" fmla="*/ 1673 w 2458"/>
              <a:gd name="T85" fmla="*/ 767 h 897"/>
              <a:gd name="T86" fmla="*/ 1712 w 2458"/>
              <a:gd name="T87" fmla="*/ 771 h 897"/>
              <a:gd name="T88" fmla="*/ 1751 w 2458"/>
              <a:gd name="T89" fmla="*/ 779 h 897"/>
              <a:gd name="T90" fmla="*/ 1790 w 2458"/>
              <a:gd name="T91" fmla="*/ 869 h 897"/>
              <a:gd name="T92" fmla="*/ 1829 w 2458"/>
              <a:gd name="T93" fmla="*/ 779 h 897"/>
              <a:gd name="T94" fmla="*/ 1868 w 2458"/>
              <a:gd name="T95" fmla="*/ 693 h 897"/>
              <a:gd name="T96" fmla="*/ 1907 w 2458"/>
              <a:gd name="T97" fmla="*/ 681 h 897"/>
              <a:gd name="T98" fmla="*/ 1946 w 2458"/>
              <a:gd name="T99" fmla="*/ 672 h 897"/>
              <a:gd name="T100" fmla="*/ 1985 w 2458"/>
              <a:gd name="T101" fmla="*/ 827 h 897"/>
              <a:gd name="T102" fmla="*/ 2023 w 2458"/>
              <a:gd name="T103" fmla="*/ 852 h 897"/>
              <a:gd name="T104" fmla="*/ 2063 w 2458"/>
              <a:gd name="T105" fmla="*/ 830 h 897"/>
              <a:gd name="T106" fmla="*/ 2102 w 2458"/>
              <a:gd name="T107" fmla="*/ 823 h 897"/>
              <a:gd name="T108" fmla="*/ 2140 w 2458"/>
              <a:gd name="T109" fmla="*/ 819 h 897"/>
              <a:gd name="T110" fmla="*/ 2179 w 2458"/>
              <a:gd name="T111" fmla="*/ 833 h 897"/>
              <a:gd name="T112" fmla="*/ 2218 w 2458"/>
              <a:gd name="T113" fmla="*/ 826 h 897"/>
              <a:gd name="T114" fmla="*/ 2257 w 2458"/>
              <a:gd name="T115" fmla="*/ 830 h 897"/>
              <a:gd name="T116" fmla="*/ 2296 w 2458"/>
              <a:gd name="T117" fmla="*/ 821 h 897"/>
              <a:gd name="T118" fmla="*/ 2335 w 2458"/>
              <a:gd name="T119" fmla="*/ 804 h 897"/>
              <a:gd name="T120" fmla="*/ 2374 w 2458"/>
              <a:gd name="T121" fmla="*/ 848 h 897"/>
              <a:gd name="T122" fmla="*/ 2413 w 2458"/>
              <a:gd name="T123" fmla="*/ 735 h 897"/>
              <a:gd name="T124" fmla="*/ 2452 w 2458"/>
              <a:gd name="T125" fmla="*/ 734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58" h="897">
                <a:moveTo>
                  <a:pt x="0" y="594"/>
                </a:moveTo>
                <a:lnTo>
                  <a:pt x="1" y="594"/>
                </a:lnTo>
                <a:lnTo>
                  <a:pt x="2" y="595"/>
                </a:lnTo>
                <a:lnTo>
                  <a:pt x="3" y="596"/>
                </a:lnTo>
                <a:lnTo>
                  <a:pt x="4" y="597"/>
                </a:lnTo>
                <a:lnTo>
                  <a:pt x="5" y="598"/>
                </a:lnTo>
                <a:lnTo>
                  <a:pt x="5" y="599"/>
                </a:lnTo>
                <a:lnTo>
                  <a:pt x="7" y="600"/>
                </a:lnTo>
                <a:lnTo>
                  <a:pt x="7" y="601"/>
                </a:lnTo>
                <a:lnTo>
                  <a:pt x="8" y="602"/>
                </a:lnTo>
                <a:lnTo>
                  <a:pt x="9" y="602"/>
                </a:lnTo>
                <a:lnTo>
                  <a:pt x="10" y="602"/>
                </a:lnTo>
                <a:lnTo>
                  <a:pt x="11" y="603"/>
                </a:lnTo>
                <a:lnTo>
                  <a:pt x="12" y="604"/>
                </a:lnTo>
                <a:lnTo>
                  <a:pt x="13" y="604"/>
                </a:lnTo>
                <a:lnTo>
                  <a:pt x="14" y="605"/>
                </a:lnTo>
                <a:lnTo>
                  <a:pt x="15" y="606"/>
                </a:lnTo>
                <a:lnTo>
                  <a:pt x="16" y="606"/>
                </a:lnTo>
                <a:lnTo>
                  <a:pt x="17" y="606"/>
                </a:lnTo>
                <a:lnTo>
                  <a:pt x="17" y="607"/>
                </a:lnTo>
                <a:lnTo>
                  <a:pt x="19" y="608"/>
                </a:lnTo>
                <a:lnTo>
                  <a:pt x="19" y="608"/>
                </a:lnTo>
                <a:lnTo>
                  <a:pt x="20" y="608"/>
                </a:lnTo>
                <a:lnTo>
                  <a:pt x="21" y="608"/>
                </a:lnTo>
                <a:lnTo>
                  <a:pt x="22" y="608"/>
                </a:lnTo>
                <a:lnTo>
                  <a:pt x="23" y="608"/>
                </a:lnTo>
                <a:lnTo>
                  <a:pt x="24" y="608"/>
                </a:lnTo>
                <a:lnTo>
                  <a:pt x="25" y="607"/>
                </a:lnTo>
                <a:lnTo>
                  <a:pt x="26" y="607"/>
                </a:lnTo>
                <a:lnTo>
                  <a:pt x="27" y="607"/>
                </a:lnTo>
                <a:lnTo>
                  <a:pt x="28" y="607"/>
                </a:lnTo>
                <a:lnTo>
                  <a:pt x="29" y="607"/>
                </a:lnTo>
                <a:lnTo>
                  <a:pt x="30" y="607"/>
                </a:lnTo>
                <a:lnTo>
                  <a:pt x="31" y="607"/>
                </a:lnTo>
                <a:lnTo>
                  <a:pt x="31" y="607"/>
                </a:lnTo>
                <a:lnTo>
                  <a:pt x="32" y="607"/>
                </a:lnTo>
                <a:lnTo>
                  <a:pt x="33" y="607"/>
                </a:lnTo>
                <a:lnTo>
                  <a:pt x="34" y="607"/>
                </a:lnTo>
                <a:lnTo>
                  <a:pt x="35" y="608"/>
                </a:lnTo>
                <a:lnTo>
                  <a:pt x="36" y="610"/>
                </a:lnTo>
                <a:lnTo>
                  <a:pt x="37" y="611"/>
                </a:lnTo>
                <a:lnTo>
                  <a:pt x="38" y="612"/>
                </a:lnTo>
                <a:lnTo>
                  <a:pt x="39" y="612"/>
                </a:lnTo>
                <a:lnTo>
                  <a:pt x="40" y="614"/>
                </a:lnTo>
                <a:lnTo>
                  <a:pt x="41" y="615"/>
                </a:lnTo>
                <a:lnTo>
                  <a:pt x="42" y="616"/>
                </a:lnTo>
                <a:lnTo>
                  <a:pt x="43" y="617"/>
                </a:lnTo>
                <a:lnTo>
                  <a:pt x="43" y="618"/>
                </a:lnTo>
                <a:lnTo>
                  <a:pt x="45" y="620"/>
                </a:lnTo>
                <a:lnTo>
                  <a:pt x="45" y="621"/>
                </a:lnTo>
                <a:lnTo>
                  <a:pt x="46" y="622"/>
                </a:lnTo>
                <a:lnTo>
                  <a:pt x="47" y="623"/>
                </a:lnTo>
                <a:lnTo>
                  <a:pt x="48" y="624"/>
                </a:lnTo>
                <a:lnTo>
                  <a:pt x="49" y="626"/>
                </a:lnTo>
                <a:lnTo>
                  <a:pt x="50" y="627"/>
                </a:lnTo>
                <a:lnTo>
                  <a:pt x="51" y="628"/>
                </a:lnTo>
                <a:lnTo>
                  <a:pt x="52" y="630"/>
                </a:lnTo>
                <a:lnTo>
                  <a:pt x="53" y="631"/>
                </a:lnTo>
                <a:lnTo>
                  <a:pt x="54" y="632"/>
                </a:lnTo>
                <a:lnTo>
                  <a:pt x="55" y="633"/>
                </a:lnTo>
                <a:lnTo>
                  <a:pt x="55" y="634"/>
                </a:lnTo>
                <a:lnTo>
                  <a:pt x="57" y="635"/>
                </a:lnTo>
                <a:lnTo>
                  <a:pt x="57" y="636"/>
                </a:lnTo>
                <a:lnTo>
                  <a:pt x="58" y="638"/>
                </a:lnTo>
                <a:lnTo>
                  <a:pt x="59" y="639"/>
                </a:lnTo>
                <a:lnTo>
                  <a:pt x="60" y="641"/>
                </a:lnTo>
                <a:lnTo>
                  <a:pt x="61" y="643"/>
                </a:lnTo>
                <a:lnTo>
                  <a:pt x="62" y="644"/>
                </a:lnTo>
                <a:lnTo>
                  <a:pt x="63" y="646"/>
                </a:lnTo>
                <a:lnTo>
                  <a:pt x="64" y="648"/>
                </a:lnTo>
                <a:lnTo>
                  <a:pt x="65" y="649"/>
                </a:lnTo>
                <a:lnTo>
                  <a:pt x="66" y="651"/>
                </a:lnTo>
                <a:lnTo>
                  <a:pt x="67" y="652"/>
                </a:lnTo>
                <a:lnTo>
                  <a:pt x="67" y="654"/>
                </a:lnTo>
                <a:lnTo>
                  <a:pt x="69" y="666"/>
                </a:lnTo>
                <a:lnTo>
                  <a:pt x="69" y="719"/>
                </a:lnTo>
                <a:lnTo>
                  <a:pt x="70" y="738"/>
                </a:lnTo>
                <a:lnTo>
                  <a:pt x="71" y="747"/>
                </a:lnTo>
                <a:lnTo>
                  <a:pt x="72" y="750"/>
                </a:lnTo>
                <a:lnTo>
                  <a:pt x="73" y="748"/>
                </a:lnTo>
                <a:lnTo>
                  <a:pt x="74" y="763"/>
                </a:lnTo>
                <a:lnTo>
                  <a:pt x="75" y="788"/>
                </a:lnTo>
                <a:lnTo>
                  <a:pt x="76" y="786"/>
                </a:lnTo>
                <a:lnTo>
                  <a:pt x="77" y="784"/>
                </a:lnTo>
                <a:lnTo>
                  <a:pt x="78" y="782"/>
                </a:lnTo>
                <a:lnTo>
                  <a:pt x="79" y="779"/>
                </a:lnTo>
                <a:lnTo>
                  <a:pt x="80" y="776"/>
                </a:lnTo>
                <a:lnTo>
                  <a:pt x="81" y="773"/>
                </a:lnTo>
                <a:lnTo>
                  <a:pt x="81" y="771"/>
                </a:lnTo>
                <a:lnTo>
                  <a:pt x="82" y="770"/>
                </a:lnTo>
                <a:lnTo>
                  <a:pt x="83" y="769"/>
                </a:lnTo>
                <a:lnTo>
                  <a:pt x="84" y="770"/>
                </a:lnTo>
                <a:lnTo>
                  <a:pt x="85" y="771"/>
                </a:lnTo>
                <a:lnTo>
                  <a:pt x="86" y="771"/>
                </a:lnTo>
                <a:lnTo>
                  <a:pt x="87" y="767"/>
                </a:lnTo>
                <a:lnTo>
                  <a:pt x="88" y="763"/>
                </a:lnTo>
                <a:lnTo>
                  <a:pt x="89" y="765"/>
                </a:lnTo>
                <a:lnTo>
                  <a:pt x="90" y="773"/>
                </a:lnTo>
                <a:lnTo>
                  <a:pt x="91" y="792"/>
                </a:lnTo>
                <a:lnTo>
                  <a:pt x="92" y="804"/>
                </a:lnTo>
                <a:lnTo>
                  <a:pt x="93" y="807"/>
                </a:lnTo>
                <a:lnTo>
                  <a:pt x="93" y="807"/>
                </a:lnTo>
                <a:lnTo>
                  <a:pt x="95" y="807"/>
                </a:lnTo>
                <a:lnTo>
                  <a:pt x="95" y="811"/>
                </a:lnTo>
                <a:lnTo>
                  <a:pt x="96" y="813"/>
                </a:lnTo>
                <a:lnTo>
                  <a:pt x="97" y="813"/>
                </a:lnTo>
                <a:lnTo>
                  <a:pt x="98" y="812"/>
                </a:lnTo>
                <a:lnTo>
                  <a:pt x="99" y="812"/>
                </a:lnTo>
                <a:lnTo>
                  <a:pt x="100" y="812"/>
                </a:lnTo>
                <a:lnTo>
                  <a:pt x="101" y="814"/>
                </a:lnTo>
                <a:lnTo>
                  <a:pt x="102" y="815"/>
                </a:lnTo>
                <a:lnTo>
                  <a:pt x="103" y="814"/>
                </a:lnTo>
                <a:lnTo>
                  <a:pt x="104" y="814"/>
                </a:lnTo>
                <a:lnTo>
                  <a:pt x="105" y="814"/>
                </a:lnTo>
                <a:lnTo>
                  <a:pt x="105" y="813"/>
                </a:lnTo>
                <a:lnTo>
                  <a:pt x="107" y="813"/>
                </a:lnTo>
                <a:lnTo>
                  <a:pt x="107" y="813"/>
                </a:lnTo>
                <a:lnTo>
                  <a:pt x="108" y="813"/>
                </a:lnTo>
                <a:lnTo>
                  <a:pt x="110" y="813"/>
                </a:lnTo>
                <a:lnTo>
                  <a:pt x="110" y="813"/>
                </a:lnTo>
                <a:lnTo>
                  <a:pt x="111" y="811"/>
                </a:lnTo>
                <a:lnTo>
                  <a:pt x="112" y="811"/>
                </a:lnTo>
                <a:lnTo>
                  <a:pt x="113" y="811"/>
                </a:lnTo>
                <a:lnTo>
                  <a:pt x="114" y="811"/>
                </a:lnTo>
                <a:lnTo>
                  <a:pt x="115" y="810"/>
                </a:lnTo>
                <a:lnTo>
                  <a:pt x="116" y="809"/>
                </a:lnTo>
                <a:lnTo>
                  <a:pt x="117" y="809"/>
                </a:lnTo>
                <a:lnTo>
                  <a:pt x="118" y="810"/>
                </a:lnTo>
                <a:lnTo>
                  <a:pt x="119" y="810"/>
                </a:lnTo>
                <a:lnTo>
                  <a:pt x="120" y="809"/>
                </a:lnTo>
                <a:lnTo>
                  <a:pt x="120" y="808"/>
                </a:lnTo>
                <a:lnTo>
                  <a:pt x="122" y="808"/>
                </a:lnTo>
                <a:lnTo>
                  <a:pt x="122" y="807"/>
                </a:lnTo>
                <a:lnTo>
                  <a:pt x="123" y="806"/>
                </a:lnTo>
                <a:lnTo>
                  <a:pt x="124" y="805"/>
                </a:lnTo>
                <a:lnTo>
                  <a:pt x="125" y="803"/>
                </a:lnTo>
                <a:lnTo>
                  <a:pt x="126" y="802"/>
                </a:lnTo>
                <a:lnTo>
                  <a:pt x="127" y="800"/>
                </a:lnTo>
                <a:lnTo>
                  <a:pt x="128" y="799"/>
                </a:lnTo>
                <a:lnTo>
                  <a:pt x="129" y="798"/>
                </a:lnTo>
                <a:lnTo>
                  <a:pt x="130" y="797"/>
                </a:lnTo>
                <a:lnTo>
                  <a:pt x="131" y="796"/>
                </a:lnTo>
                <a:lnTo>
                  <a:pt x="132" y="795"/>
                </a:lnTo>
                <a:lnTo>
                  <a:pt x="132" y="794"/>
                </a:lnTo>
                <a:lnTo>
                  <a:pt x="134" y="794"/>
                </a:lnTo>
                <a:lnTo>
                  <a:pt x="134" y="793"/>
                </a:lnTo>
                <a:lnTo>
                  <a:pt x="135" y="792"/>
                </a:lnTo>
                <a:lnTo>
                  <a:pt x="136" y="791"/>
                </a:lnTo>
                <a:lnTo>
                  <a:pt x="137" y="790"/>
                </a:lnTo>
                <a:lnTo>
                  <a:pt x="138" y="789"/>
                </a:lnTo>
                <a:lnTo>
                  <a:pt x="139" y="785"/>
                </a:lnTo>
                <a:lnTo>
                  <a:pt x="140" y="776"/>
                </a:lnTo>
                <a:lnTo>
                  <a:pt x="141" y="766"/>
                </a:lnTo>
                <a:lnTo>
                  <a:pt x="142" y="754"/>
                </a:lnTo>
                <a:lnTo>
                  <a:pt x="143" y="754"/>
                </a:lnTo>
                <a:lnTo>
                  <a:pt x="144" y="754"/>
                </a:lnTo>
                <a:lnTo>
                  <a:pt x="145" y="754"/>
                </a:lnTo>
                <a:lnTo>
                  <a:pt x="146" y="754"/>
                </a:lnTo>
                <a:lnTo>
                  <a:pt x="146" y="754"/>
                </a:lnTo>
                <a:lnTo>
                  <a:pt x="148" y="754"/>
                </a:lnTo>
                <a:lnTo>
                  <a:pt x="148" y="754"/>
                </a:lnTo>
                <a:lnTo>
                  <a:pt x="149" y="751"/>
                </a:lnTo>
                <a:lnTo>
                  <a:pt x="150" y="752"/>
                </a:lnTo>
                <a:lnTo>
                  <a:pt x="151" y="763"/>
                </a:lnTo>
                <a:lnTo>
                  <a:pt x="152" y="751"/>
                </a:lnTo>
                <a:lnTo>
                  <a:pt x="153" y="750"/>
                </a:lnTo>
                <a:lnTo>
                  <a:pt x="154" y="752"/>
                </a:lnTo>
                <a:lnTo>
                  <a:pt x="155" y="754"/>
                </a:lnTo>
                <a:lnTo>
                  <a:pt x="156" y="757"/>
                </a:lnTo>
                <a:lnTo>
                  <a:pt x="157" y="759"/>
                </a:lnTo>
                <a:lnTo>
                  <a:pt x="158" y="762"/>
                </a:lnTo>
                <a:lnTo>
                  <a:pt x="158" y="765"/>
                </a:lnTo>
                <a:lnTo>
                  <a:pt x="160" y="767"/>
                </a:lnTo>
                <a:lnTo>
                  <a:pt x="160" y="770"/>
                </a:lnTo>
                <a:lnTo>
                  <a:pt x="161" y="773"/>
                </a:lnTo>
                <a:lnTo>
                  <a:pt x="162" y="776"/>
                </a:lnTo>
                <a:lnTo>
                  <a:pt x="163" y="778"/>
                </a:lnTo>
                <a:lnTo>
                  <a:pt x="164" y="779"/>
                </a:lnTo>
                <a:lnTo>
                  <a:pt x="165" y="780"/>
                </a:lnTo>
                <a:lnTo>
                  <a:pt x="166" y="779"/>
                </a:lnTo>
                <a:lnTo>
                  <a:pt x="167" y="773"/>
                </a:lnTo>
                <a:lnTo>
                  <a:pt x="168" y="766"/>
                </a:lnTo>
                <a:lnTo>
                  <a:pt x="169" y="763"/>
                </a:lnTo>
                <a:lnTo>
                  <a:pt x="170" y="761"/>
                </a:lnTo>
                <a:lnTo>
                  <a:pt x="170" y="759"/>
                </a:lnTo>
                <a:lnTo>
                  <a:pt x="172" y="757"/>
                </a:lnTo>
                <a:lnTo>
                  <a:pt x="172" y="756"/>
                </a:lnTo>
                <a:lnTo>
                  <a:pt x="173" y="757"/>
                </a:lnTo>
                <a:lnTo>
                  <a:pt x="174" y="757"/>
                </a:lnTo>
                <a:lnTo>
                  <a:pt x="175" y="757"/>
                </a:lnTo>
                <a:lnTo>
                  <a:pt x="176" y="758"/>
                </a:lnTo>
                <a:lnTo>
                  <a:pt x="177" y="759"/>
                </a:lnTo>
                <a:lnTo>
                  <a:pt x="178" y="760"/>
                </a:lnTo>
                <a:lnTo>
                  <a:pt x="179" y="761"/>
                </a:lnTo>
                <a:lnTo>
                  <a:pt x="180" y="761"/>
                </a:lnTo>
                <a:lnTo>
                  <a:pt x="181" y="762"/>
                </a:lnTo>
                <a:lnTo>
                  <a:pt x="182" y="762"/>
                </a:lnTo>
                <a:lnTo>
                  <a:pt x="182" y="762"/>
                </a:lnTo>
                <a:lnTo>
                  <a:pt x="184" y="763"/>
                </a:lnTo>
                <a:lnTo>
                  <a:pt x="184" y="764"/>
                </a:lnTo>
                <a:lnTo>
                  <a:pt x="185" y="764"/>
                </a:lnTo>
                <a:lnTo>
                  <a:pt x="186" y="765"/>
                </a:lnTo>
                <a:lnTo>
                  <a:pt x="187" y="765"/>
                </a:lnTo>
                <a:lnTo>
                  <a:pt x="188" y="766"/>
                </a:lnTo>
                <a:lnTo>
                  <a:pt x="189" y="766"/>
                </a:lnTo>
                <a:lnTo>
                  <a:pt x="190" y="767"/>
                </a:lnTo>
                <a:lnTo>
                  <a:pt x="191" y="767"/>
                </a:lnTo>
                <a:lnTo>
                  <a:pt x="192" y="767"/>
                </a:lnTo>
                <a:lnTo>
                  <a:pt x="193" y="767"/>
                </a:lnTo>
                <a:lnTo>
                  <a:pt x="194" y="767"/>
                </a:lnTo>
                <a:lnTo>
                  <a:pt x="195" y="768"/>
                </a:lnTo>
                <a:lnTo>
                  <a:pt x="196" y="768"/>
                </a:lnTo>
                <a:lnTo>
                  <a:pt x="196" y="769"/>
                </a:lnTo>
                <a:lnTo>
                  <a:pt x="197" y="769"/>
                </a:lnTo>
                <a:lnTo>
                  <a:pt x="198" y="769"/>
                </a:lnTo>
                <a:lnTo>
                  <a:pt x="199" y="769"/>
                </a:lnTo>
                <a:lnTo>
                  <a:pt x="200" y="769"/>
                </a:lnTo>
                <a:lnTo>
                  <a:pt x="201" y="769"/>
                </a:lnTo>
                <a:lnTo>
                  <a:pt x="202" y="769"/>
                </a:lnTo>
                <a:lnTo>
                  <a:pt x="203" y="769"/>
                </a:lnTo>
                <a:lnTo>
                  <a:pt x="204" y="768"/>
                </a:lnTo>
                <a:lnTo>
                  <a:pt x="205" y="769"/>
                </a:lnTo>
                <a:lnTo>
                  <a:pt x="206" y="769"/>
                </a:lnTo>
                <a:lnTo>
                  <a:pt x="207" y="769"/>
                </a:lnTo>
                <a:lnTo>
                  <a:pt x="208" y="769"/>
                </a:lnTo>
                <a:lnTo>
                  <a:pt x="208" y="769"/>
                </a:lnTo>
                <a:lnTo>
                  <a:pt x="210" y="769"/>
                </a:lnTo>
                <a:lnTo>
                  <a:pt x="210" y="770"/>
                </a:lnTo>
                <a:lnTo>
                  <a:pt x="211" y="770"/>
                </a:lnTo>
                <a:lnTo>
                  <a:pt x="212" y="770"/>
                </a:lnTo>
                <a:lnTo>
                  <a:pt x="213" y="771"/>
                </a:lnTo>
                <a:lnTo>
                  <a:pt x="214" y="771"/>
                </a:lnTo>
                <a:lnTo>
                  <a:pt x="215" y="772"/>
                </a:lnTo>
                <a:lnTo>
                  <a:pt x="216" y="772"/>
                </a:lnTo>
                <a:lnTo>
                  <a:pt x="217" y="772"/>
                </a:lnTo>
                <a:lnTo>
                  <a:pt x="218" y="772"/>
                </a:lnTo>
                <a:lnTo>
                  <a:pt x="219" y="772"/>
                </a:lnTo>
                <a:lnTo>
                  <a:pt x="220" y="771"/>
                </a:lnTo>
                <a:lnTo>
                  <a:pt x="220" y="771"/>
                </a:lnTo>
                <a:lnTo>
                  <a:pt x="222" y="771"/>
                </a:lnTo>
                <a:lnTo>
                  <a:pt x="222" y="771"/>
                </a:lnTo>
                <a:lnTo>
                  <a:pt x="223" y="770"/>
                </a:lnTo>
                <a:lnTo>
                  <a:pt x="224" y="771"/>
                </a:lnTo>
                <a:lnTo>
                  <a:pt x="225" y="771"/>
                </a:lnTo>
                <a:lnTo>
                  <a:pt x="226" y="771"/>
                </a:lnTo>
                <a:lnTo>
                  <a:pt x="227" y="770"/>
                </a:lnTo>
                <a:lnTo>
                  <a:pt x="228" y="771"/>
                </a:lnTo>
                <a:lnTo>
                  <a:pt x="229" y="771"/>
                </a:lnTo>
                <a:lnTo>
                  <a:pt x="230" y="771"/>
                </a:lnTo>
                <a:lnTo>
                  <a:pt x="231" y="771"/>
                </a:lnTo>
                <a:lnTo>
                  <a:pt x="232" y="771"/>
                </a:lnTo>
                <a:lnTo>
                  <a:pt x="232" y="770"/>
                </a:lnTo>
                <a:lnTo>
                  <a:pt x="234" y="770"/>
                </a:lnTo>
                <a:lnTo>
                  <a:pt x="234" y="770"/>
                </a:lnTo>
                <a:lnTo>
                  <a:pt x="235" y="770"/>
                </a:lnTo>
                <a:lnTo>
                  <a:pt x="236" y="769"/>
                </a:lnTo>
                <a:lnTo>
                  <a:pt x="237" y="769"/>
                </a:lnTo>
                <a:lnTo>
                  <a:pt x="238" y="769"/>
                </a:lnTo>
                <a:lnTo>
                  <a:pt x="239" y="769"/>
                </a:lnTo>
                <a:lnTo>
                  <a:pt x="240" y="769"/>
                </a:lnTo>
                <a:lnTo>
                  <a:pt x="241" y="769"/>
                </a:lnTo>
                <a:lnTo>
                  <a:pt x="242" y="769"/>
                </a:lnTo>
                <a:lnTo>
                  <a:pt x="243" y="769"/>
                </a:lnTo>
                <a:lnTo>
                  <a:pt x="244" y="770"/>
                </a:lnTo>
                <a:lnTo>
                  <a:pt x="245" y="770"/>
                </a:lnTo>
                <a:lnTo>
                  <a:pt x="246" y="770"/>
                </a:lnTo>
                <a:lnTo>
                  <a:pt x="246" y="771"/>
                </a:lnTo>
                <a:lnTo>
                  <a:pt x="247" y="771"/>
                </a:lnTo>
                <a:lnTo>
                  <a:pt x="248" y="772"/>
                </a:lnTo>
                <a:lnTo>
                  <a:pt x="249" y="772"/>
                </a:lnTo>
                <a:lnTo>
                  <a:pt x="250" y="773"/>
                </a:lnTo>
                <a:lnTo>
                  <a:pt x="251" y="775"/>
                </a:lnTo>
                <a:lnTo>
                  <a:pt x="252" y="776"/>
                </a:lnTo>
                <a:lnTo>
                  <a:pt x="253" y="776"/>
                </a:lnTo>
                <a:lnTo>
                  <a:pt x="254" y="776"/>
                </a:lnTo>
                <a:lnTo>
                  <a:pt x="255" y="777"/>
                </a:lnTo>
                <a:lnTo>
                  <a:pt x="256" y="778"/>
                </a:lnTo>
                <a:lnTo>
                  <a:pt x="257" y="778"/>
                </a:lnTo>
                <a:lnTo>
                  <a:pt x="258" y="778"/>
                </a:lnTo>
                <a:lnTo>
                  <a:pt x="258" y="778"/>
                </a:lnTo>
                <a:lnTo>
                  <a:pt x="260" y="779"/>
                </a:lnTo>
                <a:lnTo>
                  <a:pt x="260" y="778"/>
                </a:lnTo>
                <a:lnTo>
                  <a:pt x="261" y="778"/>
                </a:lnTo>
                <a:lnTo>
                  <a:pt x="262" y="778"/>
                </a:lnTo>
                <a:lnTo>
                  <a:pt x="263" y="778"/>
                </a:lnTo>
                <a:lnTo>
                  <a:pt x="264" y="778"/>
                </a:lnTo>
                <a:lnTo>
                  <a:pt x="265" y="779"/>
                </a:lnTo>
                <a:lnTo>
                  <a:pt x="266" y="779"/>
                </a:lnTo>
                <a:lnTo>
                  <a:pt x="267" y="779"/>
                </a:lnTo>
                <a:lnTo>
                  <a:pt x="268" y="779"/>
                </a:lnTo>
                <a:lnTo>
                  <a:pt x="269" y="779"/>
                </a:lnTo>
                <a:lnTo>
                  <a:pt x="270" y="779"/>
                </a:lnTo>
                <a:lnTo>
                  <a:pt x="270" y="782"/>
                </a:lnTo>
                <a:lnTo>
                  <a:pt x="272" y="793"/>
                </a:lnTo>
                <a:lnTo>
                  <a:pt x="272" y="787"/>
                </a:lnTo>
                <a:lnTo>
                  <a:pt x="273" y="783"/>
                </a:lnTo>
                <a:lnTo>
                  <a:pt x="275" y="781"/>
                </a:lnTo>
                <a:lnTo>
                  <a:pt x="275" y="779"/>
                </a:lnTo>
                <a:lnTo>
                  <a:pt x="276" y="777"/>
                </a:lnTo>
                <a:lnTo>
                  <a:pt x="277" y="775"/>
                </a:lnTo>
                <a:lnTo>
                  <a:pt x="278" y="784"/>
                </a:lnTo>
                <a:lnTo>
                  <a:pt x="279" y="786"/>
                </a:lnTo>
                <a:lnTo>
                  <a:pt x="280" y="783"/>
                </a:lnTo>
                <a:lnTo>
                  <a:pt x="281" y="781"/>
                </a:lnTo>
                <a:lnTo>
                  <a:pt x="282" y="777"/>
                </a:lnTo>
                <a:lnTo>
                  <a:pt x="283" y="775"/>
                </a:lnTo>
                <a:lnTo>
                  <a:pt x="284" y="772"/>
                </a:lnTo>
                <a:lnTo>
                  <a:pt x="285" y="769"/>
                </a:lnTo>
                <a:lnTo>
                  <a:pt x="285" y="765"/>
                </a:lnTo>
                <a:lnTo>
                  <a:pt x="287" y="762"/>
                </a:lnTo>
                <a:lnTo>
                  <a:pt x="287" y="761"/>
                </a:lnTo>
                <a:lnTo>
                  <a:pt x="288" y="764"/>
                </a:lnTo>
                <a:lnTo>
                  <a:pt x="289" y="771"/>
                </a:lnTo>
                <a:lnTo>
                  <a:pt x="290" y="785"/>
                </a:lnTo>
                <a:lnTo>
                  <a:pt x="291" y="799"/>
                </a:lnTo>
                <a:lnTo>
                  <a:pt x="292" y="809"/>
                </a:lnTo>
                <a:lnTo>
                  <a:pt x="293" y="823"/>
                </a:lnTo>
                <a:lnTo>
                  <a:pt x="294" y="839"/>
                </a:lnTo>
                <a:lnTo>
                  <a:pt x="295" y="850"/>
                </a:lnTo>
                <a:lnTo>
                  <a:pt x="296" y="852"/>
                </a:lnTo>
                <a:lnTo>
                  <a:pt x="297" y="853"/>
                </a:lnTo>
                <a:lnTo>
                  <a:pt x="297" y="853"/>
                </a:lnTo>
                <a:lnTo>
                  <a:pt x="299" y="854"/>
                </a:lnTo>
                <a:lnTo>
                  <a:pt x="299" y="854"/>
                </a:lnTo>
                <a:lnTo>
                  <a:pt x="300" y="854"/>
                </a:lnTo>
                <a:lnTo>
                  <a:pt x="301" y="855"/>
                </a:lnTo>
                <a:lnTo>
                  <a:pt x="302" y="854"/>
                </a:lnTo>
                <a:lnTo>
                  <a:pt x="303" y="854"/>
                </a:lnTo>
                <a:lnTo>
                  <a:pt x="304" y="854"/>
                </a:lnTo>
                <a:lnTo>
                  <a:pt x="305" y="854"/>
                </a:lnTo>
                <a:lnTo>
                  <a:pt x="306" y="854"/>
                </a:lnTo>
                <a:lnTo>
                  <a:pt x="307" y="854"/>
                </a:lnTo>
                <a:lnTo>
                  <a:pt x="308" y="853"/>
                </a:lnTo>
                <a:lnTo>
                  <a:pt x="309" y="853"/>
                </a:lnTo>
                <a:lnTo>
                  <a:pt x="310" y="853"/>
                </a:lnTo>
                <a:lnTo>
                  <a:pt x="311" y="852"/>
                </a:lnTo>
                <a:lnTo>
                  <a:pt x="311" y="852"/>
                </a:lnTo>
                <a:lnTo>
                  <a:pt x="313" y="852"/>
                </a:lnTo>
                <a:lnTo>
                  <a:pt x="313" y="852"/>
                </a:lnTo>
                <a:lnTo>
                  <a:pt x="314" y="851"/>
                </a:lnTo>
                <a:lnTo>
                  <a:pt x="315" y="850"/>
                </a:lnTo>
                <a:lnTo>
                  <a:pt x="316" y="850"/>
                </a:lnTo>
                <a:lnTo>
                  <a:pt x="317" y="850"/>
                </a:lnTo>
                <a:lnTo>
                  <a:pt x="318" y="850"/>
                </a:lnTo>
                <a:lnTo>
                  <a:pt x="319" y="850"/>
                </a:lnTo>
                <a:lnTo>
                  <a:pt x="320" y="850"/>
                </a:lnTo>
                <a:lnTo>
                  <a:pt x="321" y="850"/>
                </a:lnTo>
                <a:lnTo>
                  <a:pt x="322" y="850"/>
                </a:lnTo>
                <a:lnTo>
                  <a:pt x="323" y="850"/>
                </a:lnTo>
                <a:lnTo>
                  <a:pt x="323" y="849"/>
                </a:lnTo>
                <a:lnTo>
                  <a:pt x="325" y="848"/>
                </a:lnTo>
                <a:lnTo>
                  <a:pt x="325" y="848"/>
                </a:lnTo>
                <a:lnTo>
                  <a:pt x="326" y="848"/>
                </a:lnTo>
                <a:lnTo>
                  <a:pt x="327" y="846"/>
                </a:lnTo>
                <a:lnTo>
                  <a:pt x="328" y="845"/>
                </a:lnTo>
                <a:lnTo>
                  <a:pt x="329" y="844"/>
                </a:lnTo>
                <a:lnTo>
                  <a:pt x="330" y="843"/>
                </a:lnTo>
                <a:lnTo>
                  <a:pt x="331" y="843"/>
                </a:lnTo>
                <a:lnTo>
                  <a:pt x="332" y="843"/>
                </a:lnTo>
                <a:lnTo>
                  <a:pt x="333" y="843"/>
                </a:lnTo>
                <a:lnTo>
                  <a:pt x="334" y="843"/>
                </a:lnTo>
                <a:lnTo>
                  <a:pt x="335" y="840"/>
                </a:lnTo>
                <a:lnTo>
                  <a:pt x="335" y="839"/>
                </a:lnTo>
                <a:lnTo>
                  <a:pt x="337" y="839"/>
                </a:lnTo>
                <a:lnTo>
                  <a:pt x="337" y="839"/>
                </a:lnTo>
                <a:lnTo>
                  <a:pt x="338" y="838"/>
                </a:lnTo>
                <a:lnTo>
                  <a:pt x="339" y="838"/>
                </a:lnTo>
                <a:lnTo>
                  <a:pt x="340" y="838"/>
                </a:lnTo>
                <a:lnTo>
                  <a:pt x="341" y="838"/>
                </a:lnTo>
                <a:lnTo>
                  <a:pt x="342" y="837"/>
                </a:lnTo>
                <a:lnTo>
                  <a:pt x="343" y="835"/>
                </a:lnTo>
                <a:lnTo>
                  <a:pt x="344" y="804"/>
                </a:lnTo>
                <a:lnTo>
                  <a:pt x="345" y="770"/>
                </a:lnTo>
                <a:lnTo>
                  <a:pt x="346" y="785"/>
                </a:lnTo>
                <a:lnTo>
                  <a:pt x="347" y="777"/>
                </a:lnTo>
                <a:lnTo>
                  <a:pt x="347" y="779"/>
                </a:lnTo>
                <a:lnTo>
                  <a:pt x="349" y="781"/>
                </a:lnTo>
                <a:lnTo>
                  <a:pt x="349" y="783"/>
                </a:lnTo>
                <a:lnTo>
                  <a:pt x="350" y="786"/>
                </a:lnTo>
                <a:lnTo>
                  <a:pt x="351" y="788"/>
                </a:lnTo>
                <a:lnTo>
                  <a:pt x="352" y="791"/>
                </a:lnTo>
                <a:lnTo>
                  <a:pt x="353" y="792"/>
                </a:lnTo>
                <a:lnTo>
                  <a:pt x="354" y="791"/>
                </a:lnTo>
                <a:lnTo>
                  <a:pt x="355" y="792"/>
                </a:lnTo>
                <a:lnTo>
                  <a:pt x="356" y="795"/>
                </a:lnTo>
                <a:lnTo>
                  <a:pt x="357" y="794"/>
                </a:lnTo>
                <a:lnTo>
                  <a:pt x="358" y="791"/>
                </a:lnTo>
                <a:lnTo>
                  <a:pt x="359" y="785"/>
                </a:lnTo>
                <a:lnTo>
                  <a:pt x="360" y="774"/>
                </a:lnTo>
                <a:lnTo>
                  <a:pt x="361" y="754"/>
                </a:lnTo>
                <a:lnTo>
                  <a:pt x="361" y="739"/>
                </a:lnTo>
                <a:lnTo>
                  <a:pt x="363" y="726"/>
                </a:lnTo>
                <a:lnTo>
                  <a:pt x="363" y="719"/>
                </a:lnTo>
                <a:lnTo>
                  <a:pt x="364" y="711"/>
                </a:lnTo>
                <a:lnTo>
                  <a:pt x="365" y="702"/>
                </a:lnTo>
                <a:lnTo>
                  <a:pt x="366" y="687"/>
                </a:lnTo>
                <a:lnTo>
                  <a:pt x="367" y="687"/>
                </a:lnTo>
                <a:lnTo>
                  <a:pt x="368" y="687"/>
                </a:lnTo>
                <a:lnTo>
                  <a:pt x="369" y="687"/>
                </a:lnTo>
                <a:lnTo>
                  <a:pt x="370" y="687"/>
                </a:lnTo>
                <a:lnTo>
                  <a:pt x="371" y="687"/>
                </a:lnTo>
                <a:lnTo>
                  <a:pt x="372" y="687"/>
                </a:lnTo>
                <a:lnTo>
                  <a:pt x="373" y="687"/>
                </a:lnTo>
                <a:lnTo>
                  <a:pt x="373" y="687"/>
                </a:lnTo>
                <a:lnTo>
                  <a:pt x="375" y="686"/>
                </a:lnTo>
                <a:lnTo>
                  <a:pt x="375" y="686"/>
                </a:lnTo>
                <a:lnTo>
                  <a:pt x="376" y="686"/>
                </a:lnTo>
                <a:lnTo>
                  <a:pt x="377" y="687"/>
                </a:lnTo>
                <a:lnTo>
                  <a:pt x="378" y="687"/>
                </a:lnTo>
                <a:lnTo>
                  <a:pt x="379" y="688"/>
                </a:lnTo>
                <a:lnTo>
                  <a:pt x="380" y="689"/>
                </a:lnTo>
                <a:lnTo>
                  <a:pt x="381" y="689"/>
                </a:lnTo>
                <a:lnTo>
                  <a:pt x="382" y="690"/>
                </a:lnTo>
                <a:lnTo>
                  <a:pt x="383" y="691"/>
                </a:lnTo>
                <a:lnTo>
                  <a:pt x="384" y="691"/>
                </a:lnTo>
                <a:lnTo>
                  <a:pt x="385" y="691"/>
                </a:lnTo>
                <a:lnTo>
                  <a:pt x="385" y="692"/>
                </a:lnTo>
                <a:lnTo>
                  <a:pt x="387" y="692"/>
                </a:lnTo>
                <a:lnTo>
                  <a:pt x="387" y="693"/>
                </a:lnTo>
                <a:lnTo>
                  <a:pt x="388" y="693"/>
                </a:lnTo>
                <a:lnTo>
                  <a:pt x="389" y="693"/>
                </a:lnTo>
                <a:lnTo>
                  <a:pt x="390" y="694"/>
                </a:lnTo>
                <a:lnTo>
                  <a:pt x="391" y="694"/>
                </a:lnTo>
                <a:lnTo>
                  <a:pt x="392" y="695"/>
                </a:lnTo>
                <a:lnTo>
                  <a:pt x="393" y="695"/>
                </a:lnTo>
                <a:lnTo>
                  <a:pt x="394" y="696"/>
                </a:lnTo>
                <a:lnTo>
                  <a:pt x="395" y="697"/>
                </a:lnTo>
                <a:lnTo>
                  <a:pt x="396" y="697"/>
                </a:lnTo>
                <a:lnTo>
                  <a:pt x="397" y="698"/>
                </a:lnTo>
                <a:lnTo>
                  <a:pt x="397" y="699"/>
                </a:lnTo>
                <a:lnTo>
                  <a:pt x="399" y="699"/>
                </a:lnTo>
                <a:lnTo>
                  <a:pt x="399" y="700"/>
                </a:lnTo>
                <a:lnTo>
                  <a:pt x="400" y="700"/>
                </a:lnTo>
                <a:lnTo>
                  <a:pt x="401" y="701"/>
                </a:lnTo>
                <a:lnTo>
                  <a:pt x="402" y="701"/>
                </a:lnTo>
                <a:lnTo>
                  <a:pt x="403" y="702"/>
                </a:lnTo>
                <a:lnTo>
                  <a:pt x="404" y="702"/>
                </a:lnTo>
                <a:lnTo>
                  <a:pt x="405" y="702"/>
                </a:lnTo>
                <a:lnTo>
                  <a:pt x="406" y="703"/>
                </a:lnTo>
                <a:lnTo>
                  <a:pt x="407" y="703"/>
                </a:lnTo>
                <a:lnTo>
                  <a:pt x="408" y="703"/>
                </a:lnTo>
                <a:lnTo>
                  <a:pt x="409" y="703"/>
                </a:lnTo>
                <a:lnTo>
                  <a:pt x="410" y="703"/>
                </a:lnTo>
                <a:lnTo>
                  <a:pt x="411" y="703"/>
                </a:lnTo>
                <a:lnTo>
                  <a:pt x="411" y="702"/>
                </a:lnTo>
                <a:lnTo>
                  <a:pt x="412" y="701"/>
                </a:lnTo>
                <a:lnTo>
                  <a:pt x="413" y="700"/>
                </a:lnTo>
                <a:lnTo>
                  <a:pt x="414" y="699"/>
                </a:lnTo>
                <a:lnTo>
                  <a:pt x="415" y="699"/>
                </a:lnTo>
                <a:lnTo>
                  <a:pt x="416" y="698"/>
                </a:lnTo>
                <a:lnTo>
                  <a:pt x="417" y="697"/>
                </a:lnTo>
                <a:lnTo>
                  <a:pt x="418" y="695"/>
                </a:lnTo>
                <a:lnTo>
                  <a:pt x="419" y="693"/>
                </a:lnTo>
                <a:lnTo>
                  <a:pt x="420" y="691"/>
                </a:lnTo>
                <a:lnTo>
                  <a:pt x="421" y="689"/>
                </a:lnTo>
                <a:lnTo>
                  <a:pt x="422" y="688"/>
                </a:lnTo>
                <a:lnTo>
                  <a:pt x="423" y="687"/>
                </a:lnTo>
                <a:lnTo>
                  <a:pt x="423" y="685"/>
                </a:lnTo>
                <a:lnTo>
                  <a:pt x="425" y="684"/>
                </a:lnTo>
                <a:lnTo>
                  <a:pt x="425" y="682"/>
                </a:lnTo>
                <a:lnTo>
                  <a:pt x="426" y="681"/>
                </a:lnTo>
                <a:lnTo>
                  <a:pt x="427" y="680"/>
                </a:lnTo>
                <a:lnTo>
                  <a:pt x="428" y="679"/>
                </a:lnTo>
                <a:lnTo>
                  <a:pt x="429" y="679"/>
                </a:lnTo>
                <a:lnTo>
                  <a:pt x="430" y="678"/>
                </a:lnTo>
                <a:lnTo>
                  <a:pt x="431" y="678"/>
                </a:lnTo>
                <a:lnTo>
                  <a:pt x="432" y="677"/>
                </a:lnTo>
                <a:lnTo>
                  <a:pt x="433" y="677"/>
                </a:lnTo>
                <a:lnTo>
                  <a:pt x="434" y="677"/>
                </a:lnTo>
                <a:lnTo>
                  <a:pt x="435" y="677"/>
                </a:lnTo>
                <a:lnTo>
                  <a:pt x="435" y="676"/>
                </a:lnTo>
                <a:lnTo>
                  <a:pt x="437" y="676"/>
                </a:lnTo>
                <a:lnTo>
                  <a:pt x="438" y="676"/>
                </a:lnTo>
                <a:lnTo>
                  <a:pt x="438" y="676"/>
                </a:lnTo>
                <a:lnTo>
                  <a:pt x="440" y="676"/>
                </a:lnTo>
                <a:lnTo>
                  <a:pt x="440" y="676"/>
                </a:lnTo>
                <a:lnTo>
                  <a:pt x="441" y="675"/>
                </a:lnTo>
                <a:lnTo>
                  <a:pt x="442" y="675"/>
                </a:lnTo>
                <a:lnTo>
                  <a:pt x="443" y="675"/>
                </a:lnTo>
                <a:lnTo>
                  <a:pt x="444" y="674"/>
                </a:lnTo>
                <a:lnTo>
                  <a:pt x="445" y="674"/>
                </a:lnTo>
                <a:lnTo>
                  <a:pt x="446" y="674"/>
                </a:lnTo>
                <a:lnTo>
                  <a:pt x="447" y="674"/>
                </a:lnTo>
                <a:lnTo>
                  <a:pt x="448" y="674"/>
                </a:lnTo>
                <a:lnTo>
                  <a:pt x="449" y="675"/>
                </a:lnTo>
                <a:lnTo>
                  <a:pt x="450" y="675"/>
                </a:lnTo>
                <a:lnTo>
                  <a:pt x="450" y="675"/>
                </a:lnTo>
                <a:lnTo>
                  <a:pt x="452" y="675"/>
                </a:lnTo>
                <a:lnTo>
                  <a:pt x="452" y="674"/>
                </a:lnTo>
                <a:lnTo>
                  <a:pt x="453" y="674"/>
                </a:lnTo>
                <a:lnTo>
                  <a:pt x="454" y="674"/>
                </a:lnTo>
                <a:lnTo>
                  <a:pt x="455" y="674"/>
                </a:lnTo>
                <a:lnTo>
                  <a:pt x="456" y="673"/>
                </a:lnTo>
                <a:lnTo>
                  <a:pt x="457" y="673"/>
                </a:lnTo>
                <a:lnTo>
                  <a:pt x="458" y="673"/>
                </a:lnTo>
                <a:lnTo>
                  <a:pt x="459" y="673"/>
                </a:lnTo>
                <a:lnTo>
                  <a:pt x="460" y="672"/>
                </a:lnTo>
                <a:lnTo>
                  <a:pt x="461" y="672"/>
                </a:lnTo>
                <a:lnTo>
                  <a:pt x="462" y="672"/>
                </a:lnTo>
                <a:lnTo>
                  <a:pt x="462" y="672"/>
                </a:lnTo>
                <a:lnTo>
                  <a:pt x="464" y="672"/>
                </a:lnTo>
                <a:lnTo>
                  <a:pt x="464" y="672"/>
                </a:lnTo>
                <a:lnTo>
                  <a:pt x="465" y="672"/>
                </a:lnTo>
                <a:lnTo>
                  <a:pt x="466" y="672"/>
                </a:lnTo>
                <a:lnTo>
                  <a:pt x="467" y="672"/>
                </a:lnTo>
                <a:lnTo>
                  <a:pt x="468" y="672"/>
                </a:lnTo>
                <a:lnTo>
                  <a:pt x="469" y="672"/>
                </a:lnTo>
                <a:lnTo>
                  <a:pt x="470" y="672"/>
                </a:lnTo>
                <a:lnTo>
                  <a:pt x="471" y="672"/>
                </a:lnTo>
                <a:lnTo>
                  <a:pt x="472" y="672"/>
                </a:lnTo>
                <a:lnTo>
                  <a:pt x="473" y="672"/>
                </a:lnTo>
                <a:lnTo>
                  <a:pt x="474" y="675"/>
                </a:lnTo>
                <a:lnTo>
                  <a:pt x="475" y="685"/>
                </a:lnTo>
                <a:lnTo>
                  <a:pt x="476" y="700"/>
                </a:lnTo>
                <a:lnTo>
                  <a:pt x="476" y="688"/>
                </a:lnTo>
                <a:lnTo>
                  <a:pt x="478" y="700"/>
                </a:lnTo>
                <a:lnTo>
                  <a:pt x="478" y="705"/>
                </a:lnTo>
                <a:lnTo>
                  <a:pt x="479" y="703"/>
                </a:lnTo>
                <a:lnTo>
                  <a:pt x="480" y="700"/>
                </a:lnTo>
                <a:lnTo>
                  <a:pt x="481" y="697"/>
                </a:lnTo>
                <a:lnTo>
                  <a:pt x="482" y="694"/>
                </a:lnTo>
                <a:lnTo>
                  <a:pt x="483" y="691"/>
                </a:lnTo>
                <a:lnTo>
                  <a:pt x="484" y="687"/>
                </a:lnTo>
                <a:lnTo>
                  <a:pt x="485" y="684"/>
                </a:lnTo>
                <a:lnTo>
                  <a:pt x="486" y="681"/>
                </a:lnTo>
                <a:lnTo>
                  <a:pt x="487" y="677"/>
                </a:lnTo>
                <a:lnTo>
                  <a:pt x="488" y="673"/>
                </a:lnTo>
                <a:lnTo>
                  <a:pt x="488" y="673"/>
                </a:lnTo>
                <a:lnTo>
                  <a:pt x="490" y="685"/>
                </a:lnTo>
                <a:lnTo>
                  <a:pt x="490" y="709"/>
                </a:lnTo>
                <a:lnTo>
                  <a:pt x="491" y="735"/>
                </a:lnTo>
                <a:lnTo>
                  <a:pt x="492" y="755"/>
                </a:lnTo>
                <a:lnTo>
                  <a:pt x="493" y="767"/>
                </a:lnTo>
                <a:lnTo>
                  <a:pt x="494" y="776"/>
                </a:lnTo>
                <a:lnTo>
                  <a:pt x="495" y="783"/>
                </a:lnTo>
                <a:lnTo>
                  <a:pt x="496" y="787"/>
                </a:lnTo>
                <a:lnTo>
                  <a:pt x="497" y="788"/>
                </a:lnTo>
                <a:lnTo>
                  <a:pt x="498" y="788"/>
                </a:lnTo>
                <a:lnTo>
                  <a:pt x="499" y="788"/>
                </a:lnTo>
                <a:lnTo>
                  <a:pt x="500" y="789"/>
                </a:lnTo>
                <a:lnTo>
                  <a:pt x="500" y="789"/>
                </a:lnTo>
                <a:lnTo>
                  <a:pt x="502" y="793"/>
                </a:lnTo>
                <a:lnTo>
                  <a:pt x="502" y="798"/>
                </a:lnTo>
                <a:lnTo>
                  <a:pt x="503" y="801"/>
                </a:lnTo>
                <a:lnTo>
                  <a:pt x="504" y="805"/>
                </a:lnTo>
                <a:lnTo>
                  <a:pt x="505" y="812"/>
                </a:lnTo>
                <a:lnTo>
                  <a:pt x="506" y="817"/>
                </a:lnTo>
                <a:lnTo>
                  <a:pt x="507" y="818"/>
                </a:lnTo>
                <a:lnTo>
                  <a:pt x="508" y="819"/>
                </a:lnTo>
                <a:lnTo>
                  <a:pt x="509" y="819"/>
                </a:lnTo>
                <a:lnTo>
                  <a:pt x="510" y="817"/>
                </a:lnTo>
                <a:lnTo>
                  <a:pt x="511" y="816"/>
                </a:lnTo>
                <a:lnTo>
                  <a:pt x="512" y="816"/>
                </a:lnTo>
                <a:lnTo>
                  <a:pt x="512" y="816"/>
                </a:lnTo>
                <a:lnTo>
                  <a:pt x="514" y="816"/>
                </a:lnTo>
                <a:lnTo>
                  <a:pt x="514" y="817"/>
                </a:lnTo>
                <a:lnTo>
                  <a:pt x="515" y="817"/>
                </a:lnTo>
                <a:lnTo>
                  <a:pt x="516" y="816"/>
                </a:lnTo>
                <a:lnTo>
                  <a:pt x="517" y="815"/>
                </a:lnTo>
                <a:lnTo>
                  <a:pt x="518" y="815"/>
                </a:lnTo>
                <a:lnTo>
                  <a:pt x="519" y="815"/>
                </a:lnTo>
                <a:lnTo>
                  <a:pt x="520" y="814"/>
                </a:lnTo>
                <a:lnTo>
                  <a:pt x="521" y="813"/>
                </a:lnTo>
                <a:lnTo>
                  <a:pt x="522" y="812"/>
                </a:lnTo>
                <a:lnTo>
                  <a:pt x="523" y="811"/>
                </a:lnTo>
                <a:lnTo>
                  <a:pt x="524" y="810"/>
                </a:lnTo>
                <a:lnTo>
                  <a:pt x="525" y="809"/>
                </a:lnTo>
                <a:lnTo>
                  <a:pt x="526" y="808"/>
                </a:lnTo>
                <a:lnTo>
                  <a:pt x="526" y="807"/>
                </a:lnTo>
                <a:lnTo>
                  <a:pt x="528" y="806"/>
                </a:lnTo>
                <a:lnTo>
                  <a:pt x="528" y="801"/>
                </a:lnTo>
                <a:lnTo>
                  <a:pt x="529" y="783"/>
                </a:lnTo>
                <a:lnTo>
                  <a:pt x="530" y="776"/>
                </a:lnTo>
                <a:lnTo>
                  <a:pt x="531" y="776"/>
                </a:lnTo>
                <a:lnTo>
                  <a:pt x="532" y="769"/>
                </a:lnTo>
                <a:lnTo>
                  <a:pt x="533" y="729"/>
                </a:lnTo>
                <a:lnTo>
                  <a:pt x="534" y="668"/>
                </a:lnTo>
                <a:lnTo>
                  <a:pt x="535" y="686"/>
                </a:lnTo>
                <a:lnTo>
                  <a:pt x="536" y="673"/>
                </a:lnTo>
                <a:lnTo>
                  <a:pt x="537" y="671"/>
                </a:lnTo>
                <a:lnTo>
                  <a:pt x="538" y="673"/>
                </a:lnTo>
                <a:lnTo>
                  <a:pt x="538" y="675"/>
                </a:lnTo>
                <a:lnTo>
                  <a:pt x="540" y="677"/>
                </a:lnTo>
                <a:lnTo>
                  <a:pt x="540" y="680"/>
                </a:lnTo>
                <a:lnTo>
                  <a:pt x="541" y="682"/>
                </a:lnTo>
                <a:lnTo>
                  <a:pt x="542" y="685"/>
                </a:lnTo>
                <a:lnTo>
                  <a:pt x="543" y="689"/>
                </a:lnTo>
                <a:lnTo>
                  <a:pt x="544" y="692"/>
                </a:lnTo>
                <a:lnTo>
                  <a:pt x="545" y="696"/>
                </a:lnTo>
                <a:lnTo>
                  <a:pt x="546" y="700"/>
                </a:lnTo>
                <a:lnTo>
                  <a:pt x="547" y="703"/>
                </a:lnTo>
                <a:lnTo>
                  <a:pt x="548" y="707"/>
                </a:lnTo>
                <a:lnTo>
                  <a:pt x="549" y="709"/>
                </a:lnTo>
                <a:lnTo>
                  <a:pt x="550" y="712"/>
                </a:lnTo>
                <a:lnTo>
                  <a:pt x="550" y="715"/>
                </a:lnTo>
                <a:lnTo>
                  <a:pt x="552" y="717"/>
                </a:lnTo>
                <a:lnTo>
                  <a:pt x="552" y="719"/>
                </a:lnTo>
                <a:lnTo>
                  <a:pt x="553" y="721"/>
                </a:lnTo>
                <a:lnTo>
                  <a:pt x="554" y="723"/>
                </a:lnTo>
                <a:lnTo>
                  <a:pt x="555" y="725"/>
                </a:lnTo>
                <a:lnTo>
                  <a:pt x="556" y="728"/>
                </a:lnTo>
                <a:lnTo>
                  <a:pt x="557" y="730"/>
                </a:lnTo>
                <a:lnTo>
                  <a:pt x="558" y="731"/>
                </a:lnTo>
                <a:lnTo>
                  <a:pt x="559" y="732"/>
                </a:lnTo>
                <a:lnTo>
                  <a:pt x="560" y="733"/>
                </a:lnTo>
                <a:lnTo>
                  <a:pt x="561" y="734"/>
                </a:lnTo>
                <a:lnTo>
                  <a:pt x="562" y="735"/>
                </a:lnTo>
                <a:lnTo>
                  <a:pt x="562" y="735"/>
                </a:lnTo>
                <a:lnTo>
                  <a:pt x="564" y="735"/>
                </a:lnTo>
                <a:lnTo>
                  <a:pt x="564" y="735"/>
                </a:lnTo>
                <a:lnTo>
                  <a:pt x="565" y="734"/>
                </a:lnTo>
                <a:lnTo>
                  <a:pt x="566" y="733"/>
                </a:lnTo>
                <a:lnTo>
                  <a:pt x="567" y="732"/>
                </a:lnTo>
                <a:lnTo>
                  <a:pt x="568" y="732"/>
                </a:lnTo>
                <a:lnTo>
                  <a:pt x="569" y="731"/>
                </a:lnTo>
                <a:lnTo>
                  <a:pt x="570" y="731"/>
                </a:lnTo>
                <a:lnTo>
                  <a:pt x="571" y="730"/>
                </a:lnTo>
                <a:lnTo>
                  <a:pt x="572" y="729"/>
                </a:lnTo>
                <a:lnTo>
                  <a:pt x="573" y="729"/>
                </a:lnTo>
                <a:lnTo>
                  <a:pt x="574" y="727"/>
                </a:lnTo>
                <a:lnTo>
                  <a:pt x="575" y="725"/>
                </a:lnTo>
                <a:lnTo>
                  <a:pt x="576" y="723"/>
                </a:lnTo>
                <a:lnTo>
                  <a:pt x="576" y="722"/>
                </a:lnTo>
                <a:lnTo>
                  <a:pt x="578" y="720"/>
                </a:lnTo>
                <a:lnTo>
                  <a:pt x="578" y="719"/>
                </a:lnTo>
                <a:lnTo>
                  <a:pt x="579" y="717"/>
                </a:lnTo>
                <a:lnTo>
                  <a:pt x="580" y="716"/>
                </a:lnTo>
                <a:lnTo>
                  <a:pt x="581" y="715"/>
                </a:lnTo>
                <a:lnTo>
                  <a:pt x="582" y="713"/>
                </a:lnTo>
                <a:lnTo>
                  <a:pt x="583" y="711"/>
                </a:lnTo>
                <a:lnTo>
                  <a:pt x="584" y="710"/>
                </a:lnTo>
                <a:lnTo>
                  <a:pt x="585" y="709"/>
                </a:lnTo>
                <a:lnTo>
                  <a:pt x="586" y="709"/>
                </a:lnTo>
                <a:lnTo>
                  <a:pt x="587" y="708"/>
                </a:lnTo>
                <a:lnTo>
                  <a:pt x="588" y="707"/>
                </a:lnTo>
                <a:lnTo>
                  <a:pt x="588" y="706"/>
                </a:lnTo>
                <a:lnTo>
                  <a:pt x="590" y="705"/>
                </a:lnTo>
                <a:lnTo>
                  <a:pt x="590" y="704"/>
                </a:lnTo>
                <a:lnTo>
                  <a:pt x="591" y="703"/>
                </a:lnTo>
                <a:lnTo>
                  <a:pt x="592" y="702"/>
                </a:lnTo>
                <a:lnTo>
                  <a:pt x="593" y="702"/>
                </a:lnTo>
                <a:lnTo>
                  <a:pt x="594" y="701"/>
                </a:lnTo>
                <a:lnTo>
                  <a:pt x="595" y="700"/>
                </a:lnTo>
                <a:lnTo>
                  <a:pt x="596" y="699"/>
                </a:lnTo>
                <a:lnTo>
                  <a:pt x="597" y="698"/>
                </a:lnTo>
                <a:lnTo>
                  <a:pt x="598" y="697"/>
                </a:lnTo>
                <a:lnTo>
                  <a:pt x="599" y="695"/>
                </a:lnTo>
                <a:lnTo>
                  <a:pt x="600" y="694"/>
                </a:lnTo>
                <a:lnTo>
                  <a:pt x="600" y="693"/>
                </a:lnTo>
                <a:lnTo>
                  <a:pt x="602" y="691"/>
                </a:lnTo>
                <a:lnTo>
                  <a:pt x="603" y="689"/>
                </a:lnTo>
                <a:lnTo>
                  <a:pt x="603" y="688"/>
                </a:lnTo>
                <a:lnTo>
                  <a:pt x="605" y="685"/>
                </a:lnTo>
                <a:lnTo>
                  <a:pt x="605" y="684"/>
                </a:lnTo>
                <a:lnTo>
                  <a:pt x="606" y="682"/>
                </a:lnTo>
                <a:lnTo>
                  <a:pt x="607" y="681"/>
                </a:lnTo>
                <a:lnTo>
                  <a:pt x="608" y="680"/>
                </a:lnTo>
                <a:lnTo>
                  <a:pt x="609" y="636"/>
                </a:lnTo>
                <a:lnTo>
                  <a:pt x="610" y="636"/>
                </a:lnTo>
                <a:lnTo>
                  <a:pt x="611" y="634"/>
                </a:lnTo>
                <a:lnTo>
                  <a:pt x="612" y="633"/>
                </a:lnTo>
                <a:lnTo>
                  <a:pt x="613" y="632"/>
                </a:lnTo>
                <a:lnTo>
                  <a:pt x="614" y="631"/>
                </a:lnTo>
                <a:lnTo>
                  <a:pt x="615" y="630"/>
                </a:lnTo>
                <a:lnTo>
                  <a:pt x="615" y="630"/>
                </a:lnTo>
                <a:lnTo>
                  <a:pt x="617" y="629"/>
                </a:lnTo>
                <a:lnTo>
                  <a:pt x="617" y="629"/>
                </a:lnTo>
                <a:lnTo>
                  <a:pt x="618" y="628"/>
                </a:lnTo>
                <a:lnTo>
                  <a:pt x="619" y="628"/>
                </a:lnTo>
                <a:lnTo>
                  <a:pt x="620" y="627"/>
                </a:lnTo>
                <a:lnTo>
                  <a:pt x="621" y="627"/>
                </a:lnTo>
                <a:lnTo>
                  <a:pt x="622" y="627"/>
                </a:lnTo>
                <a:lnTo>
                  <a:pt x="623" y="626"/>
                </a:lnTo>
                <a:lnTo>
                  <a:pt x="624" y="626"/>
                </a:lnTo>
                <a:lnTo>
                  <a:pt x="625" y="626"/>
                </a:lnTo>
                <a:lnTo>
                  <a:pt x="626" y="626"/>
                </a:lnTo>
                <a:lnTo>
                  <a:pt x="627" y="626"/>
                </a:lnTo>
                <a:lnTo>
                  <a:pt x="627" y="626"/>
                </a:lnTo>
                <a:lnTo>
                  <a:pt x="629" y="625"/>
                </a:lnTo>
                <a:lnTo>
                  <a:pt x="629" y="625"/>
                </a:lnTo>
                <a:lnTo>
                  <a:pt x="630" y="625"/>
                </a:lnTo>
                <a:lnTo>
                  <a:pt x="631" y="625"/>
                </a:lnTo>
                <a:lnTo>
                  <a:pt x="632" y="625"/>
                </a:lnTo>
                <a:lnTo>
                  <a:pt x="633" y="625"/>
                </a:lnTo>
                <a:lnTo>
                  <a:pt x="634" y="625"/>
                </a:lnTo>
                <a:lnTo>
                  <a:pt x="635" y="625"/>
                </a:lnTo>
                <a:lnTo>
                  <a:pt x="636" y="625"/>
                </a:lnTo>
                <a:lnTo>
                  <a:pt x="637" y="625"/>
                </a:lnTo>
                <a:lnTo>
                  <a:pt x="638" y="626"/>
                </a:lnTo>
                <a:lnTo>
                  <a:pt x="639" y="626"/>
                </a:lnTo>
                <a:lnTo>
                  <a:pt x="640" y="626"/>
                </a:lnTo>
                <a:lnTo>
                  <a:pt x="641" y="626"/>
                </a:lnTo>
                <a:lnTo>
                  <a:pt x="641" y="626"/>
                </a:lnTo>
                <a:lnTo>
                  <a:pt x="643" y="626"/>
                </a:lnTo>
                <a:lnTo>
                  <a:pt x="643" y="626"/>
                </a:lnTo>
                <a:lnTo>
                  <a:pt x="644" y="627"/>
                </a:lnTo>
                <a:lnTo>
                  <a:pt x="645" y="627"/>
                </a:lnTo>
                <a:lnTo>
                  <a:pt x="646" y="627"/>
                </a:lnTo>
                <a:lnTo>
                  <a:pt x="647" y="627"/>
                </a:lnTo>
                <a:lnTo>
                  <a:pt x="648" y="627"/>
                </a:lnTo>
                <a:lnTo>
                  <a:pt x="649" y="627"/>
                </a:lnTo>
                <a:lnTo>
                  <a:pt x="650" y="627"/>
                </a:lnTo>
                <a:lnTo>
                  <a:pt x="651" y="627"/>
                </a:lnTo>
                <a:lnTo>
                  <a:pt x="652" y="625"/>
                </a:lnTo>
                <a:lnTo>
                  <a:pt x="653" y="623"/>
                </a:lnTo>
                <a:lnTo>
                  <a:pt x="653" y="622"/>
                </a:lnTo>
                <a:lnTo>
                  <a:pt x="655" y="624"/>
                </a:lnTo>
                <a:lnTo>
                  <a:pt x="655" y="625"/>
                </a:lnTo>
                <a:lnTo>
                  <a:pt x="656" y="626"/>
                </a:lnTo>
                <a:lnTo>
                  <a:pt x="657" y="627"/>
                </a:lnTo>
                <a:lnTo>
                  <a:pt x="658" y="628"/>
                </a:lnTo>
                <a:lnTo>
                  <a:pt x="659" y="628"/>
                </a:lnTo>
                <a:lnTo>
                  <a:pt x="660" y="629"/>
                </a:lnTo>
                <a:lnTo>
                  <a:pt x="661" y="630"/>
                </a:lnTo>
                <a:lnTo>
                  <a:pt x="662" y="630"/>
                </a:lnTo>
                <a:lnTo>
                  <a:pt x="663" y="630"/>
                </a:lnTo>
                <a:lnTo>
                  <a:pt x="664" y="631"/>
                </a:lnTo>
                <a:lnTo>
                  <a:pt x="665" y="631"/>
                </a:lnTo>
                <a:lnTo>
                  <a:pt x="665" y="631"/>
                </a:lnTo>
                <a:lnTo>
                  <a:pt x="667" y="630"/>
                </a:lnTo>
                <a:lnTo>
                  <a:pt x="667" y="633"/>
                </a:lnTo>
                <a:lnTo>
                  <a:pt x="668" y="660"/>
                </a:lnTo>
                <a:lnTo>
                  <a:pt x="669" y="666"/>
                </a:lnTo>
                <a:lnTo>
                  <a:pt x="670" y="712"/>
                </a:lnTo>
                <a:lnTo>
                  <a:pt x="671" y="752"/>
                </a:lnTo>
                <a:lnTo>
                  <a:pt x="672" y="754"/>
                </a:lnTo>
                <a:lnTo>
                  <a:pt x="673" y="759"/>
                </a:lnTo>
                <a:lnTo>
                  <a:pt x="674" y="803"/>
                </a:lnTo>
                <a:lnTo>
                  <a:pt x="675" y="816"/>
                </a:lnTo>
                <a:lnTo>
                  <a:pt x="676" y="813"/>
                </a:lnTo>
                <a:lnTo>
                  <a:pt x="677" y="814"/>
                </a:lnTo>
                <a:lnTo>
                  <a:pt x="677" y="813"/>
                </a:lnTo>
                <a:lnTo>
                  <a:pt x="679" y="811"/>
                </a:lnTo>
                <a:lnTo>
                  <a:pt x="679" y="809"/>
                </a:lnTo>
                <a:lnTo>
                  <a:pt x="680" y="805"/>
                </a:lnTo>
                <a:lnTo>
                  <a:pt x="681" y="803"/>
                </a:lnTo>
                <a:lnTo>
                  <a:pt x="682" y="801"/>
                </a:lnTo>
                <a:lnTo>
                  <a:pt x="683" y="799"/>
                </a:lnTo>
                <a:lnTo>
                  <a:pt x="684" y="798"/>
                </a:lnTo>
                <a:lnTo>
                  <a:pt x="685" y="796"/>
                </a:lnTo>
                <a:lnTo>
                  <a:pt x="686" y="795"/>
                </a:lnTo>
                <a:lnTo>
                  <a:pt x="687" y="791"/>
                </a:lnTo>
                <a:lnTo>
                  <a:pt x="688" y="789"/>
                </a:lnTo>
                <a:lnTo>
                  <a:pt x="689" y="825"/>
                </a:lnTo>
                <a:lnTo>
                  <a:pt x="690" y="855"/>
                </a:lnTo>
                <a:lnTo>
                  <a:pt x="691" y="866"/>
                </a:lnTo>
                <a:lnTo>
                  <a:pt x="691" y="869"/>
                </a:lnTo>
                <a:lnTo>
                  <a:pt x="693" y="873"/>
                </a:lnTo>
                <a:lnTo>
                  <a:pt x="693" y="881"/>
                </a:lnTo>
                <a:lnTo>
                  <a:pt x="694" y="890"/>
                </a:lnTo>
                <a:lnTo>
                  <a:pt x="695" y="894"/>
                </a:lnTo>
                <a:lnTo>
                  <a:pt x="696" y="894"/>
                </a:lnTo>
                <a:lnTo>
                  <a:pt x="697" y="896"/>
                </a:lnTo>
                <a:lnTo>
                  <a:pt x="698" y="896"/>
                </a:lnTo>
                <a:lnTo>
                  <a:pt x="699" y="896"/>
                </a:lnTo>
                <a:lnTo>
                  <a:pt x="700" y="896"/>
                </a:lnTo>
                <a:lnTo>
                  <a:pt x="701" y="896"/>
                </a:lnTo>
                <a:lnTo>
                  <a:pt x="702" y="897"/>
                </a:lnTo>
                <a:lnTo>
                  <a:pt x="703" y="897"/>
                </a:lnTo>
                <a:lnTo>
                  <a:pt x="703" y="897"/>
                </a:lnTo>
                <a:lnTo>
                  <a:pt x="705" y="897"/>
                </a:lnTo>
                <a:lnTo>
                  <a:pt x="705" y="897"/>
                </a:lnTo>
                <a:lnTo>
                  <a:pt x="706" y="897"/>
                </a:lnTo>
                <a:lnTo>
                  <a:pt x="707" y="897"/>
                </a:lnTo>
                <a:lnTo>
                  <a:pt x="708" y="897"/>
                </a:lnTo>
                <a:lnTo>
                  <a:pt x="709" y="897"/>
                </a:lnTo>
                <a:lnTo>
                  <a:pt x="710" y="896"/>
                </a:lnTo>
                <a:lnTo>
                  <a:pt x="711" y="896"/>
                </a:lnTo>
                <a:lnTo>
                  <a:pt x="712" y="895"/>
                </a:lnTo>
                <a:lnTo>
                  <a:pt x="713" y="894"/>
                </a:lnTo>
                <a:lnTo>
                  <a:pt x="714" y="894"/>
                </a:lnTo>
                <a:lnTo>
                  <a:pt x="715" y="894"/>
                </a:lnTo>
                <a:lnTo>
                  <a:pt x="715" y="893"/>
                </a:lnTo>
                <a:lnTo>
                  <a:pt x="717" y="888"/>
                </a:lnTo>
                <a:lnTo>
                  <a:pt x="717" y="866"/>
                </a:lnTo>
                <a:lnTo>
                  <a:pt x="718" y="769"/>
                </a:lnTo>
                <a:lnTo>
                  <a:pt x="719" y="776"/>
                </a:lnTo>
                <a:lnTo>
                  <a:pt x="720" y="785"/>
                </a:lnTo>
                <a:lnTo>
                  <a:pt x="721" y="788"/>
                </a:lnTo>
                <a:lnTo>
                  <a:pt x="722" y="790"/>
                </a:lnTo>
                <a:lnTo>
                  <a:pt x="723" y="792"/>
                </a:lnTo>
                <a:lnTo>
                  <a:pt x="724" y="795"/>
                </a:lnTo>
                <a:lnTo>
                  <a:pt x="725" y="797"/>
                </a:lnTo>
                <a:lnTo>
                  <a:pt x="726" y="799"/>
                </a:lnTo>
                <a:lnTo>
                  <a:pt x="727" y="801"/>
                </a:lnTo>
                <a:lnTo>
                  <a:pt x="727" y="803"/>
                </a:lnTo>
                <a:lnTo>
                  <a:pt x="729" y="805"/>
                </a:lnTo>
                <a:lnTo>
                  <a:pt x="729" y="806"/>
                </a:lnTo>
                <a:lnTo>
                  <a:pt x="730" y="807"/>
                </a:lnTo>
                <a:lnTo>
                  <a:pt x="731" y="808"/>
                </a:lnTo>
                <a:lnTo>
                  <a:pt x="732" y="810"/>
                </a:lnTo>
                <a:lnTo>
                  <a:pt x="733" y="811"/>
                </a:lnTo>
                <a:lnTo>
                  <a:pt x="734" y="811"/>
                </a:lnTo>
                <a:lnTo>
                  <a:pt x="735" y="809"/>
                </a:lnTo>
                <a:lnTo>
                  <a:pt x="736" y="807"/>
                </a:lnTo>
                <a:lnTo>
                  <a:pt x="737" y="804"/>
                </a:lnTo>
                <a:lnTo>
                  <a:pt x="738" y="804"/>
                </a:lnTo>
                <a:lnTo>
                  <a:pt x="739" y="803"/>
                </a:lnTo>
                <a:lnTo>
                  <a:pt x="740" y="803"/>
                </a:lnTo>
                <a:lnTo>
                  <a:pt x="741" y="804"/>
                </a:lnTo>
                <a:lnTo>
                  <a:pt x="741" y="804"/>
                </a:lnTo>
                <a:lnTo>
                  <a:pt x="743" y="804"/>
                </a:lnTo>
                <a:lnTo>
                  <a:pt x="743" y="805"/>
                </a:lnTo>
                <a:lnTo>
                  <a:pt x="744" y="805"/>
                </a:lnTo>
                <a:lnTo>
                  <a:pt x="745" y="805"/>
                </a:lnTo>
                <a:lnTo>
                  <a:pt x="746" y="806"/>
                </a:lnTo>
                <a:lnTo>
                  <a:pt x="747" y="806"/>
                </a:lnTo>
                <a:lnTo>
                  <a:pt x="748" y="807"/>
                </a:lnTo>
                <a:lnTo>
                  <a:pt x="749" y="807"/>
                </a:lnTo>
                <a:lnTo>
                  <a:pt x="750" y="807"/>
                </a:lnTo>
                <a:lnTo>
                  <a:pt x="751" y="808"/>
                </a:lnTo>
                <a:lnTo>
                  <a:pt x="752" y="808"/>
                </a:lnTo>
                <a:lnTo>
                  <a:pt x="753" y="809"/>
                </a:lnTo>
                <a:lnTo>
                  <a:pt x="753" y="809"/>
                </a:lnTo>
                <a:lnTo>
                  <a:pt x="755" y="809"/>
                </a:lnTo>
                <a:lnTo>
                  <a:pt x="755" y="810"/>
                </a:lnTo>
                <a:lnTo>
                  <a:pt x="756" y="810"/>
                </a:lnTo>
                <a:lnTo>
                  <a:pt x="757" y="811"/>
                </a:lnTo>
                <a:lnTo>
                  <a:pt x="758" y="811"/>
                </a:lnTo>
                <a:lnTo>
                  <a:pt x="759" y="811"/>
                </a:lnTo>
                <a:lnTo>
                  <a:pt x="760" y="811"/>
                </a:lnTo>
                <a:lnTo>
                  <a:pt x="761" y="811"/>
                </a:lnTo>
                <a:lnTo>
                  <a:pt x="762" y="811"/>
                </a:lnTo>
                <a:lnTo>
                  <a:pt x="763" y="811"/>
                </a:lnTo>
                <a:lnTo>
                  <a:pt x="764" y="811"/>
                </a:lnTo>
                <a:lnTo>
                  <a:pt x="765" y="811"/>
                </a:lnTo>
                <a:lnTo>
                  <a:pt x="765" y="811"/>
                </a:lnTo>
                <a:lnTo>
                  <a:pt x="767" y="812"/>
                </a:lnTo>
                <a:lnTo>
                  <a:pt x="768" y="812"/>
                </a:lnTo>
                <a:lnTo>
                  <a:pt x="768" y="812"/>
                </a:lnTo>
                <a:lnTo>
                  <a:pt x="770" y="813"/>
                </a:lnTo>
                <a:lnTo>
                  <a:pt x="770" y="813"/>
                </a:lnTo>
                <a:lnTo>
                  <a:pt x="771" y="813"/>
                </a:lnTo>
                <a:lnTo>
                  <a:pt x="772" y="814"/>
                </a:lnTo>
                <a:lnTo>
                  <a:pt x="773" y="814"/>
                </a:lnTo>
                <a:lnTo>
                  <a:pt x="774" y="815"/>
                </a:lnTo>
                <a:lnTo>
                  <a:pt x="775" y="815"/>
                </a:lnTo>
                <a:lnTo>
                  <a:pt x="776" y="816"/>
                </a:lnTo>
                <a:lnTo>
                  <a:pt x="777" y="816"/>
                </a:lnTo>
                <a:lnTo>
                  <a:pt x="778" y="816"/>
                </a:lnTo>
                <a:lnTo>
                  <a:pt x="779" y="816"/>
                </a:lnTo>
                <a:lnTo>
                  <a:pt x="780" y="816"/>
                </a:lnTo>
                <a:lnTo>
                  <a:pt x="780" y="815"/>
                </a:lnTo>
                <a:lnTo>
                  <a:pt x="782" y="815"/>
                </a:lnTo>
                <a:lnTo>
                  <a:pt x="782" y="815"/>
                </a:lnTo>
                <a:lnTo>
                  <a:pt x="783" y="814"/>
                </a:lnTo>
                <a:lnTo>
                  <a:pt x="784" y="813"/>
                </a:lnTo>
                <a:lnTo>
                  <a:pt x="785" y="813"/>
                </a:lnTo>
                <a:lnTo>
                  <a:pt x="786" y="813"/>
                </a:lnTo>
                <a:lnTo>
                  <a:pt x="787" y="813"/>
                </a:lnTo>
                <a:lnTo>
                  <a:pt x="788" y="811"/>
                </a:lnTo>
                <a:lnTo>
                  <a:pt x="789" y="811"/>
                </a:lnTo>
                <a:lnTo>
                  <a:pt x="790" y="810"/>
                </a:lnTo>
                <a:lnTo>
                  <a:pt x="791" y="809"/>
                </a:lnTo>
                <a:lnTo>
                  <a:pt x="792" y="809"/>
                </a:lnTo>
                <a:lnTo>
                  <a:pt x="793" y="808"/>
                </a:lnTo>
                <a:lnTo>
                  <a:pt x="794" y="808"/>
                </a:lnTo>
                <a:lnTo>
                  <a:pt x="794" y="808"/>
                </a:lnTo>
                <a:lnTo>
                  <a:pt x="795" y="808"/>
                </a:lnTo>
                <a:lnTo>
                  <a:pt x="796" y="808"/>
                </a:lnTo>
                <a:lnTo>
                  <a:pt x="797" y="808"/>
                </a:lnTo>
                <a:lnTo>
                  <a:pt x="798" y="808"/>
                </a:lnTo>
                <a:lnTo>
                  <a:pt x="799" y="809"/>
                </a:lnTo>
                <a:lnTo>
                  <a:pt x="800" y="809"/>
                </a:lnTo>
                <a:lnTo>
                  <a:pt x="801" y="809"/>
                </a:lnTo>
                <a:lnTo>
                  <a:pt x="802" y="809"/>
                </a:lnTo>
                <a:lnTo>
                  <a:pt x="803" y="809"/>
                </a:lnTo>
                <a:lnTo>
                  <a:pt x="804" y="809"/>
                </a:lnTo>
                <a:lnTo>
                  <a:pt x="805" y="809"/>
                </a:lnTo>
                <a:lnTo>
                  <a:pt x="806" y="810"/>
                </a:lnTo>
                <a:lnTo>
                  <a:pt x="806" y="810"/>
                </a:lnTo>
                <a:lnTo>
                  <a:pt x="808" y="810"/>
                </a:lnTo>
                <a:lnTo>
                  <a:pt x="808" y="810"/>
                </a:lnTo>
                <a:lnTo>
                  <a:pt x="809" y="810"/>
                </a:lnTo>
                <a:lnTo>
                  <a:pt x="810" y="810"/>
                </a:lnTo>
                <a:lnTo>
                  <a:pt x="811" y="810"/>
                </a:lnTo>
                <a:lnTo>
                  <a:pt x="812" y="810"/>
                </a:lnTo>
                <a:lnTo>
                  <a:pt x="813" y="810"/>
                </a:lnTo>
                <a:lnTo>
                  <a:pt x="814" y="810"/>
                </a:lnTo>
                <a:lnTo>
                  <a:pt x="815" y="810"/>
                </a:lnTo>
                <a:lnTo>
                  <a:pt x="816" y="810"/>
                </a:lnTo>
                <a:lnTo>
                  <a:pt x="817" y="810"/>
                </a:lnTo>
                <a:lnTo>
                  <a:pt x="818" y="810"/>
                </a:lnTo>
                <a:lnTo>
                  <a:pt x="818" y="810"/>
                </a:lnTo>
                <a:lnTo>
                  <a:pt x="820" y="810"/>
                </a:lnTo>
                <a:lnTo>
                  <a:pt x="820" y="810"/>
                </a:lnTo>
                <a:lnTo>
                  <a:pt x="821" y="810"/>
                </a:lnTo>
                <a:lnTo>
                  <a:pt x="822" y="810"/>
                </a:lnTo>
                <a:lnTo>
                  <a:pt x="823" y="810"/>
                </a:lnTo>
                <a:lnTo>
                  <a:pt x="824" y="810"/>
                </a:lnTo>
                <a:lnTo>
                  <a:pt x="825" y="810"/>
                </a:lnTo>
                <a:lnTo>
                  <a:pt x="826" y="810"/>
                </a:lnTo>
                <a:lnTo>
                  <a:pt x="827" y="810"/>
                </a:lnTo>
                <a:lnTo>
                  <a:pt x="828" y="810"/>
                </a:lnTo>
                <a:lnTo>
                  <a:pt x="829" y="810"/>
                </a:lnTo>
                <a:lnTo>
                  <a:pt x="830" y="810"/>
                </a:lnTo>
                <a:lnTo>
                  <a:pt x="830" y="810"/>
                </a:lnTo>
                <a:lnTo>
                  <a:pt x="832" y="810"/>
                </a:lnTo>
                <a:lnTo>
                  <a:pt x="832" y="809"/>
                </a:lnTo>
                <a:lnTo>
                  <a:pt x="833" y="809"/>
                </a:lnTo>
                <a:lnTo>
                  <a:pt x="834" y="807"/>
                </a:lnTo>
                <a:lnTo>
                  <a:pt x="835" y="805"/>
                </a:lnTo>
                <a:lnTo>
                  <a:pt x="836" y="803"/>
                </a:lnTo>
                <a:lnTo>
                  <a:pt x="837" y="801"/>
                </a:lnTo>
                <a:lnTo>
                  <a:pt x="838" y="796"/>
                </a:lnTo>
                <a:lnTo>
                  <a:pt x="839" y="790"/>
                </a:lnTo>
                <a:lnTo>
                  <a:pt x="840" y="785"/>
                </a:lnTo>
                <a:lnTo>
                  <a:pt x="841" y="781"/>
                </a:lnTo>
                <a:lnTo>
                  <a:pt x="842" y="779"/>
                </a:lnTo>
                <a:lnTo>
                  <a:pt x="843" y="777"/>
                </a:lnTo>
                <a:lnTo>
                  <a:pt x="844" y="777"/>
                </a:lnTo>
                <a:lnTo>
                  <a:pt x="844" y="777"/>
                </a:lnTo>
                <a:lnTo>
                  <a:pt x="845" y="777"/>
                </a:lnTo>
                <a:lnTo>
                  <a:pt x="846" y="776"/>
                </a:lnTo>
                <a:lnTo>
                  <a:pt x="847" y="770"/>
                </a:lnTo>
                <a:lnTo>
                  <a:pt x="848" y="755"/>
                </a:lnTo>
                <a:lnTo>
                  <a:pt x="849" y="735"/>
                </a:lnTo>
                <a:lnTo>
                  <a:pt x="850" y="714"/>
                </a:lnTo>
                <a:lnTo>
                  <a:pt x="851" y="692"/>
                </a:lnTo>
                <a:lnTo>
                  <a:pt x="852" y="674"/>
                </a:lnTo>
                <a:lnTo>
                  <a:pt x="853" y="665"/>
                </a:lnTo>
                <a:lnTo>
                  <a:pt x="854" y="665"/>
                </a:lnTo>
                <a:lnTo>
                  <a:pt x="855" y="660"/>
                </a:lnTo>
                <a:lnTo>
                  <a:pt x="856" y="648"/>
                </a:lnTo>
                <a:lnTo>
                  <a:pt x="856" y="632"/>
                </a:lnTo>
                <a:lnTo>
                  <a:pt x="858" y="619"/>
                </a:lnTo>
                <a:lnTo>
                  <a:pt x="858" y="595"/>
                </a:lnTo>
                <a:lnTo>
                  <a:pt x="859" y="558"/>
                </a:lnTo>
                <a:lnTo>
                  <a:pt x="860" y="554"/>
                </a:lnTo>
                <a:lnTo>
                  <a:pt x="861" y="544"/>
                </a:lnTo>
                <a:lnTo>
                  <a:pt x="862" y="536"/>
                </a:lnTo>
                <a:lnTo>
                  <a:pt x="863" y="530"/>
                </a:lnTo>
                <a:lnTo>
                  <a:pt x="864" y="525"/>
                </a:lnTo>
                <a:lnTo>
                  <a:pt x="865" y="519"/>
                </a:lnTo>
                <a:lnTo>
                  <a:pt x="866" y="514"/>
                </a:lnTo>
                <a:lnTo>
                  <a:pt x="867" y="509"/>
                </a:lnTo>
                <a:lnTo>
                  <a:pt x="868" y="503"/>
                </a:lnTo>
                <a:lnTo>
                  <a:pt x="868" y="497"/>
                </a:lnTo>
                <a:lnTo>
                  <a:pt x="870" y="491"/>
                </a:lnTo>
                <a:lnTo>
                  <a:pt x="870" y="485"/>
                </a:lnTo>
                <a:lnTo>
                  <a:pt x="871" y="478"/>
                </a:lnTo>
                <a:lnTo>
                  <a:pt x="872" y="472"/>
                </a:lnTo>
                <a:lnTo>
                  <a:pt x="873" y="467"/>
                </a:lnTo>
                <a:lnTo>
                  <a:pt x="874" y="463"/>
                </a:lnTo>
                <a:lnTo>
                  <a:pt x="875" y="463"/>
                </a:lnTo>
                <a:lnTo>
                  <a:pt x="876" y="463"/>
                </a:lnTo>
                <a:lnTo>
                  <a:pt x="877" y="465"/>
                </a:lnTo>
                <a:lnTo>
                  <a:pt x="878" y="466"/>
                </a:lnTo>
                <a:lnTo>
                  <a:pt x="879" y="467"/>
                </a:lnTo>
                <a:lnTo>
                  <a:pt x="880" y="466"/>
                </a:lnTo>
                <a:lnTo>
                  <a:pt x="880" y="466"/>
                </a:lnTo>
                <a:lnTo>
                  <a:pt x="882" y="466"/>
                </a:lnTo>
                <a:lnTo>
                  <a:pt x="882" y="467"/>
                </a:lnTo>
                <a:lnTo>
                  <a:pt x="883" y="468"/>
                </a:lnTo>
                <a:lnTo>
                  <a:pt x="884" y="469"/>
                </a:lnTo>
                <a:lnTo>
                  <a:pt x="885" y="469"/>
                </a:lnTo>
                <a:lnTo>
                  <a:pt x="886" y="469"/>
                </a:lnTo>
                <a:lnTo>
                  <a:pt x="887" y="468"/>
                </a:lnTo>
                <a:lnTo>
                  <a:pt x="888" y="468"/>
                </a:lnTo>
                <a:lnTo>
                  <a:pt x="889" y="468"/>
                </a:lnTo>
                <a:lnTo>
                  <a:pt x="890" y="467"/>
                </a:lnTo>
                <a:lnTo>
                  <a:pt x="891" y="467"/>
                </a:lnTo>
                <a:lnTo>
                  <a:pt x="892" y="467"/>
                </a:lnTo>
                <a:lnTo>
                  <a:pt x="892" y="467"/>
                </a:lnTo>
                <a:lnTo>
                  <a:pt x="894" y="466"/>
                </a:lnTo>
                <a:lnTo>
                  <a:pt x="894" y="465"/>
                </a:lnTo>
                <a:lnTo>
                  <a:pt x="895" y="464"/>
                </a:lnTo>
                <a:lnTo>
                  <a:pt x="896" y="463"/>
                </a:lnTo>
                <a:lnTo>
                  <a:pt x="897" y="463"/>
                </a:lnTo>
                <a:lnTo>
                  <a:pt x="898" y="462"/>
                </a:lnTo>
                <a:lnTo>
                  <a:pt x="899" y="461"/>
                </a:lnTo>
                <a:lnTo>
                  <a:pt x="900" y="461"/>
                </a:lnTo>
                <a:lnTo>
                  <a:pt x="901" y="460"/>
                </a:lnTo>
                <a:lnTo>
                  <a:pt x="902" y="458"/>
                </a:lnTo>
                <a:lnTo>
                  <a:pt x="903" y="445"/>
                </a:lnTo>
                <a:lnTo>
                  <a:pt x="904" y="431"/>
                </a:lnTo>
                <a:lnTo>
                  <a:pt x="905" y="430"/>
                </a:lnTo>
                <a:lnTo>
                  <a:pt x="906" y="429"/>
                </a:lnTo>
                <a:lnTo>
                  <a:pt x="906" y="425"/>
                </a:lnTo>
                <a:lnTo>
                  <a:pt x="908" y="413"/>
                </a:lnTo>
                <a:lnTo>
                  <a:pt x="908" y="412"/>
                </a:lnTo>
                <a:lnTo>
                  <a:pt x="909" y="411"/>
                </a:lnTo>
                <a:lnTo>
                  <a:pt x="910" y="411"/>
                </a:lnTo>
                <a:lnTo>
                  <a:pt x="911" y="410"/>
                </a:lnTo>
                <a:lnTo>
                  <a:pt x="912" y="407"/>
                </a:lnTo>
                <a:lnTo>
                  <a:pt x="913" y="387"/>
                </a:lnTo>
                <a:lnTo>
                  <a:pt x="914" y="337"/>
                </a:lnTo>
                <a:lnTo>
                  <a:pt x="915" y="325"/>
                </a:lnTo>
                <a:lnTo>
                  <a:pt x="916" y="325"/>
                </a:lnTo>
                <a:lnTo>
                  <a:pt x="917" y="325"/>
                </a:lnTo>
                <a:lnTo>
                  <a:pt x="918" y="325"/>
                </a:lnTo>
                <a:lnTo>
                  <a:pt x="918" y="325"/>
                </a:lnTo>
                <a:lnTo>
                  <a:pt x="920" y="326"/>
                </a:lnTo>
                <a:lnTo>
                  <a:pt x="920" y="324"/>
                </a:lnTo>
                <a:lnTo>
                  <a:pt x="921" y="308"/>
                </a:lnTo>
                <a:lnTo>
                  <a:pt x="922" y="291"/>
                </a:lnTo>
                <a:lnTo>
                  <a:pt x="923" y="246"/>
                </a:lnTo>
                <a:lnTo>
                  <a:pt x="924" y="231"/>
                </a:lnTo>
                <a:lnTo>
                  <a:pt x="925" y="229"/>
                </a:lnTo>
                <a:lnTo>
                  <a:pt x="926" y="229"/>
                </a:lnTo>
                <a:lnTo>
                  <a:pt x="927" y="228"/>
                </a:lnTo>
                <a:lnTo>
                  <a:pt x="928" y="228"/>
                </a:lnTo>
                <a:lnTo>
                  <a:pt x="929" y="227"/>
                </a:lnTo>
                <a:lnTo>
                  <a:pt x="930" y="226"/>
                </a:lnTo>
                <a:lnTo>
                  <a:pt x="930" y="226"/>
                </a:lnTo>
                <a:lnTo>
                  <a:pt x="932" y="225"/>
                </a:lnTo>
                <a:lnTo>
                  <a:pt x="933" y="225"/>
                </a:lnTo>
                <a:lnTo>
                  <a:pt x="933" y="225"/>
                </a:lnTo>
                <a:lnTo>
                  <a:pt x="935" y="225"/>
                </a:lnTo>
                <a:lnTo>
                  <a:pt x="935" y="225"/>
                </a:lnTo>
                <a:lnTo>
                  <a:pt x="936" y="224"/>
                </a:lnTo>
                <a:lnTo>
                  <a:pt x="937" y="224"/>
                </a:lnTo>
                <a:lnTo>
                  <a:pt x="938" y="224"/>
                </a:lnTo>
                <a:lnTo>
                  <a:pt x="939" y="224"/>
                </a:lnTo>
                <a:lnTo>
                  <a:pt x="940" y="223"/>
                </a:lnTo>
                <a:lnTo>
                  <a:pt x="941" y="222"/>
                </a:lnTo>
                <a:lnTo>
                  <a:pt x="942" y="222"/>
                </a:lnTo>
                <a:lnTo>
                  <a:pt x="943" y="222"/>
                </a:lnTo>
                <a:lnTo>
                  <a:pt x="944" y="222"/>
                </a:lnTo>
                <a:lnTo>
                  <a:pt x="945" y="221"/>
                </a:lnTo>
                <a:lnTo>
                  <a:pt x="945" y="221"/>
                </a:lnTo>
                <a:lnTo>
                  <a:pt x="947" y="221"/>
                </a:lnTo>
                <a:lnTo>
                  <a:pt x="947" y="220"/>
                </a:lnTo>
                <a:lnTo>
                  <a:pt x="948" y="220"/>
                </a:lnTo>
                <a:lnTo>
                  <a:pt x="949" y="220"/>
                </a:lnTo>
                <a:lnTo>
                  <a:pt x="950" y="220"/>
                </a:lnTo>
                <a:lnTo>
                  <a:pt x="951" y="219"/>
                </a:lnTo>
                <a:lnTo>
                  <a:pt x="952" y="218"/>
                </a:lnTo>
                <a:lnTo>
                  <a:pt x="953" y="218"/>
                </a:lnTo>
                <a:lnTo>
                  <a:pt x="954" y="217"/>
                </a:lnTo>
                <a:lnTo>
                  <a:pt x="955" y="216"/>
                </a:lnTo>
                <a:lnTo>
                  <a:pt x="956" y="215"/>
                </a:lnTo>
                <a:lnTo>
                  <a:pt x="957" y="214"/>
                </a:lnTo>
                <a:lnTo>
                  <a:pt x="958" y="214"/>
                </a:lnTo>
                <a:lnTo>
                  <a:pt x="959" y="213"/>
                </a:lnTo>
                <a:lnTo>
                  <a:pt x="959" y="213"/>
                </a:lnTo>
                <a:lnTo>
                  <a:pt x="960" y="212"/>
                </a:lnTo>
                <a:lnTo>
                  <a:pt x="961" y="212"/>
                </a:lnTo>
                <a:lnTo>
                  <a:pt x="962" y="212"/>
                </a:lnTo>
                <a:lnTo>
                  <a:pt x="963" y="212"/>
                </a:lnTo>
                <a:lnTo>
                  <a:pt x="964" y="212"/>
                </a:lnTo>
                <a:lnTo>
                  <a:pt x="965" y="212"/>
                </a:lnTo>
                <a:lnTo>
                  <a:pt x="966" y="213"/>
                </a:lnTo>
                <a:lnTo>
                  <a:pt x="967" y="213"/>
                </a:lnTo>
                <a:lnTo>
                  <a:pt x="968" y="213"/>
                </a:lnTo>
                <a:lnTo>
                  <a:pt x="969" y="213"/>
                </a:lnTo>
                <a:lnTo>
                  <a:pt x="970" y="213"/>
                </a:lnTo>
                <a:lnTo>
                  <a:pt x="971" y="214"/>
                </a:lnTo>
                <a:lnTo>
                  <a:pt x="971" y="214"/>
                </a:lnTo>
                <a:lnTo>
                  <a:pt x="973" y="214"/>
                </a:lnTo>
                <a:lnTo>
                  <a:pt x="973" y="214"/>
                </a:lnTo>
                <a:lnTo>
                  <a:pt x="974" y="214"/>
                </a:lnTo>
                <a:lnTo>
                  <a:pt x="975" y="214"/>
                </a:lnTo>
                <a:lnTo>
                  <a:pt x="976" y="214"/>
                </a:lnTo>
                <a:lnTo>
                  <a:pt x="977" y="214"/>
                </a:lnTo>
                <a:lnTo>
                  <a:pt x="978" y="214"/>
                </a:lnTo>
                <a:lnTo>
                  <a:pt x="979" y="214"/>
                </a:lnTo>
                <a:lnTo>
                  <a:pt x="980" y="214"/>
                </a:lnTo>
                <a:lnTo>
                  <a:pt x="981" y="213"/>
                </a:lnTo>
                <a:lnTo>
                  <a:pt x="982" y="213"/>
                </a:lnTo>
                <a:lnTo>
                  <a:pt x="983" y="207"/>
                </a:lnTo>
                <a:lnTo>
                  <a:pt x="983" y="207"/>
                </a:lnTo>
                <a:lnTo>
                  <a:pt x="985" y="207"/>
                </a:lnTo>
                <a:lnTo>
                  <a:pt x="985" y="207"/>
                </a:lnTo>
                <a:lnTo>
                  <a:pt x="986" y="207"/>
                </a:lnTo>
                <a:lnTo>
                  <a:pt x="987" y="207"/>
                </a:lnTo>
                <a:lnTo>
                  <a:pt x="988" y="207"/>
                </a:lnTo>
                <a:lnTo>
                  <a:pt x="989" y="207"/>
                </a:lnTo>
                <a:lnTo>
                  <a:pt x="990" y="207"/>
                </a:lnTo>
                <a:lnTo>
                  <a:pt x="991" y="207"/>
                </a:lnTo>
                <a:lnTo>
                  <a:pt x="992" y="207"/>
                </a:lnTo>
                <a:lnTo>
                  <a:pt x="993" y="207"/>
                </a:lnTo>
                <a:lnTo>
                  <a:pt x="994" y="207"/>
                </a:lnTo>
                <a:lnTo>
                  <a:pt x="995" y="208"/>
                </a:lnTo>
                <a:lnTo>
                  <a:pt x="995" y="208"/>
                </a:lnTo>
                <a:lnTo>
                  <a:pt x="997" y="208"/>
                </a:lnTo>
                <a:lnTo>
                  <a:pt x="997" y="208"/>
                </a:lnTo>
                <a:lnTo>
                  <a:pt x="998" y="208"/>
                </a:lnTo>
                <a:lnTo>
                  <a:pt x="999" y="208"/>
                </a:lnTo>
                <a:lnTo>
                  <a:pt x="1000" y="208"/>
                </a:lnTo>
                <a:lnTo>
                  <a:pt x="1001" y="208"/>
                </a:lnTo>
                <a:lnTo>
                  <a:pt x="1002" y="208"/>
                </a:lnTo>
                <a:lnTo>
                  <a:pt x="1003" y="208"/>
                </a:lnTo>
                <a:lnTo>
                  <a:pt x="1004" y="207"/>
                </a:lnTo>
                <a:lnTo>
                  <a:pt x="1005" y="207"/>
                </a:lnTo>
                <a:lnTo>
                  <a:pt x="1006" y="207"/>
                </a:lnTo>
                <a:lnTo>
                  <a:pt x="1007" y="206"/>
                </a:lnTo>
                <a:lnTo>
                  <a:pt x="1008" y="206"/>
                </a:lnTo>
                <a:lnTo>
                  <a:pt x="1009" y="205"/>
                </a:lnTo>
                <a:lnTo>
                  <a:pt x="1009" y="205"/>
                </a:lnTo>
                <a:lnTo>
                  <a:pt x="1010" y="204"/>
                </a:lnTo>
                <a:lnTo>
                  <a:pt x="1011" y="204"/>
                </a:lnTo>
                <a:lnTo>
                  <a:pt x="1012" y="203"/>
                </a:lnTo>
                <a:lnTo>
                  <a:pt x="1013" y="202"/>
                </a:lnTo>
                <a:lnTo>
                  <a:pt x="1014" y="202"/>
                </a:lnTo>
                <a:lnTo>
                  <a:pt x="1015" y="201"/>
                </a:lnTo>
                <a:lnTo>
                  <a:pt x="1016" y="201"/>
                </a:lnTo>
                <a:lnTo>
                  <a:pt x="1017" y="200"/>
                </a:lnTo>
                <a:lnTo>
                  <a:pt x="1018" y="200"/>
                </a:lnTo>
                <a:lnTo>
                  <a:pt x="1019" y="199"/>
                </a:lnTo>
                <a:lnTo>
                  <a:pt x="1020" y="199"/>
                </a:lnTo>
                <a:lnTo>
                  <a:pt x="1021" y="199"/>
                </a:lnTo>
                <a:lnTo>
                  <a:pt x="1021" y="199"/>
                </a:lnTo>
                <a:lnTo>
                  <a:pt x="1023" y="199"/>
                </a:lnTo>
                <a:lnTo>
                  <a:pt x="1023" y="199"/>
                </a:lnTo>
                <a:lnTo>
                  <a:pt x="1024" y="198"/>
                </a:lnTo>
                <a:lnTo>
                  <a:pt x="1025" y="198"/>
                </a:lnTo>
                <a:lnTo>
                  <a:pt x="1026" y="198"/>
                </a:lnTo>
                <a:lnTo>
                  <a:pt x="1027" y="198"/>
                </a:lnTo>
                <a:lnTo>
                  <a:pt x="1028" y="198"/>
                </a:lnTo>
                <a:lnTo>
                  <a:pt x="1029" y="198"/>
                </a:lnTo>
                <a:lnTo>
                  <a:pt x="1030" y="198"/>
                </a:lnTo>
                <a:lnTo>
                  <a:pt x="1031" y="198"/>
                </a:lnTo>
                <a:lnTo>
                  <a:pt x="1032" y="198"/>
                </a:lnTo>
                <a:lnTo>
                  <a:pt x="1033" y="198"/>
                </a:lnTo>
                <a:lnTo>
                  <a:pt x="1033" y="198"/>
                </a:lnTo>
                <a:lnTo>
                  <a:pt x="1035" y="198"/>
                </a:lnTo>
                <a:lnTo>
                  <a:pt x="1035" y="198"/>
                </a:lnTo>
                <a:lnTo>
                  <a:pt x="1036" y="198"/>
                </a:lnTo>
                <a:lnTo>
                  <a:pt x="1037" y="198"/>
                </a:lnTo>
                <a:lnTo>
                  <a:pt x="1038" y="198"/>
                </a:lnTo>
                <a:lnTo>
                  <a:pt x="1039" y="198"/>
                </a:lnTo>
                <a:lnTo>
                  <a:pt x="1040" y="197"/>
                </a:lnTo>
                <a:lnTo>
                  <a:pt x="1041" y="196"/>
                </a:lnTo>
                <a:lnTo>
                  <a:pt x="1042" y="189"/>
                </a:lnTo>
                <a:lnTo>
                  <a:pt x="1043" y="157"/>
                </a:lnTo>
                <a:lnTo>
                  <a:pt x="1044" y="99"/>
                </a:lnTo>
                <a:lnTo>
                  <a:pt x="1045" y="43"/>
                </a:lnTo>
                <a:lnTo>
                  <a:pt x="1045" y="38"/>
                </a:lnTo>
                <a:lnTo>
                  <a:pt x="1047" y="32"/>
                </a:lnTo>
                <a:lnTo>
                  <a:pt x="1047" y="20"/>
                </a:lnTo>
                <a:lnTo>
                  <a:pt x="1048" y="0"/>
                </a:lnTo>
                <a:lnTo>
                  <a:pt x="1049" y="9"/>
                </a:lnTo>
                <a:lnTo>
                  <a:pt x="1050" y="23"/>
                </a:lnTo>
                <a:lnTo>
                  <a:pt x="1051" y="36"/>
                </a:lnTo>
                <a:lnTo>
                  <a:pt x="1052" y="48"/>
                </a:lnTo>
                <a:lnTo>
                  <a:pt x="1053" y="57"/>
                </a:lnTo>
                <a:lnTo>
                  <a:pt x="1054" y="65"/>
                </a:lnTo>
                <a:lnTo>
                  <a:pt x="1055" y="70"/>
                </a:lnTo>
                <a:lnTo>
                  <a:pt x="1056" y="73"/>
                </a:lnTo>
                <a:lnTo>
                  <a:pt x="1057" y="74"/>
                </a:lnTo>
                <a:lnTo>
                  <a:pt x="1058" y="80"/>
                </a:lnTo>
                <a:lnTo>
                  <a:pt x="1059" y="95"/>
                </a:lnTo>
                <a:lnTo>
                  <a:pt x="1059" y="106"/>
                </a:lnTo>
                <a:lnTo>
                  <a:pt x="1060" y="113"/>
                </a:lnTo>
                <a:lnTo>
                  <a:pt x="1061" y="119"/>
                </a:lnTo>
                <a:lnTo>
                  <a:pt x="1062" y="121"/>
                </a:lnTo>
                <a:lnTo>
                  <a:pt x="1063" y="121"/>
                </a:lnTo>
                <a:lnTo>
                  <a:pt x="1064" y="121"/>
                </a:lnTo>
                <a:lnTo>
                  <a:pt x="1065" y="122"/>
                </a:lnTo>
                <a:lnTo>
                  <a:pt x="1066" y="122"/>
                </a:lnTo>
                <a:lnTo>
                  <a:pt x="1067" y="122"/>
                </a:lnTo>
                <a:lnTo>
                  <a:pt x="1068" y="122"/>
                </a:lnTo>
                <a:lnTo>
                  <a:pt x="1069" y="122"/>
                </a:lnTo>
                <a:lnTo>
                  <a:pt x="1070" y="123"/>
                </a:lnTo>
                <a:lnTo>
                  <a:pt x="1071" y="124"/>
                </a:lnTo>
                <a:lnTo>
                  <a:pt x="1071" y="125"/>
                </a:lnTo>
                <a:lnTo>
                  <a:pt x="1073" y="126"/>
                </a:lnTo>
                <a:lnTo>
                  <a:pt x="1073" y="127"/>
                </a:lnTo>
                <a:lnTo>
                  <a:pt x="1074" y="127"/>
                </a:lnTo>
                <a:lnTo>
                  <a:pt x="1075" y="128"/>
                </a:lnTo>
                <a:lnTo>
                  <a:pt x="1076" y="128"/>
                </a:lnTo>
                <a:lnTo>
                  <a:pt x="1077" y="129"/>
                </a:lnTo>
                <a:lnTo>
                  <a:pt x="1078" y="130"/>
                </a:lnTo>
                <a:lnTo>
                  <a:pt x="1079" y="131"/>
                </a:lnTo>
                <a:lnTo>
                  <a:pt x="1080" y="132"/>
                </a:lnTo>
                <a:lnTo>
                  <a:pt x="1081" y="133"/>
                </a:lnTo>
                <a:lnTo>
                  <a:pt x="1082" y="133"/>
                </a:lnTo>
                <a:lnTo>
                  <a:pt x="1083" y="134"/>
                </a:lnTo>
                <a:lnTo>
                  <a:pt x="1083" y="135"/>
                </a:lnTo>
                <a:lnTo>
                  <a:pt x="1085" y="136"/>
                </a:lnTo>
                <a:lnTo>
                  <a:pt x="1085" y="137"/>
                </a:lnTo>
                <a:lnTo>
                  <a:pt x="1086" y="137"/>
                </a:lnTo>
                <a:lnTo>
                  <a:pt x="1087" y="138"/>
                </a:lnTo>
                <a:lnTo>
                  <a:pt x="1088" y="139"/>
                </a:lnTo>
                <a:lnTo>
                  <a:pt x="1089" y="139"/>
                </a:lnTo>
                <a:lnTo>
                  <a:pt x="1090" y="139"/>
                </a:lnTo>
                <a:lnTo>
                  <a:pt x="1091" y="140"/>
                </a:lnTo>
                <a:lnTo>
                  <a:pt x="1092" y="140"/>
                </a:lnTo>
                <a:lnTo>
                  <a:pt x="1093" y="141"/>
                </a:lnTo>
                <a:lnTo>
                  <a:pt x="1094" y="141"/>
                </a:lnTo>
                <a:lnTo>
                  <a:pt x="1095" y="141"/>
                </a:lnTo>
                <a:lnTo>
                  <a:pt x="1095" y="141"/>
                </a:lnTo>
                <a:lnTo>
                  <a:pt x="1097" y="142"/>
                </a:lnTo>
                <a:lnTo>
                  <a:pt x="1098" y="142"/>
                </a:lnTo>
                <a:lnTo>
                  <a:pt x="1098" y="143"/>
                </a:lnTo>
                <a:lnTo>
                  <a:pt x="1100" y="143"/>
                </a:lnTo>
                <a:lnTo>
                  <a:pt x="1100" y="143"/>
                </a:lnTo>
                <a:lnTo>
                  <a:pt x="1101" y="143"/>
                </a:lnTo>
                <a:lnTo>
                  <a:pt x="1102" y="143"/>
                </a:lnTo>
                <a:lnTo>
                  <a:pt x="1103" y="144"/>
                </a:lnTo>
                <a:lnTo>
                  <a:pt x="1104" y="144"/>
                </a:lnTo>
                <a:lnTo>
                  <a:pt x="1105" y="144"/>
                </a:lnTo>
                <a:lnTo>
                  <a:pt x="1106" y="144"/>
                </a:lnTo>
                <a:lnTo>
                  <a:pt x="1107" y="144"/>
                </a:lnTo>
                <a:lnTo>
                  <a:pt x="1108" y="144"/>
                </a:lnTo>
                <a:lnTo>
                  <a:pt x="1109" y="144"/>
                </a:lnTo>
                <a:lnTo>
                  <a:pt x="1110" y="144"/>
                </a:lnTo>
                <a:lnTo>
                  <a:pt x="1110" y="144"/>
                </a:lnTo>
                <a:lnTo>
                  <a:pt x="1112" y="143"/>
                </a:lnTo>
                <a:lnTo>
                  <a:pt x="1112" y="143"/>
                </a:lnTo>
                <a:lnTo>
                  <a:pt x="1113" y="143"/>
                </a:lnTo>
                <a:lnTo>
                  <a:pt x="1114" y="143"/>
                </a:lnTo>
                <a:lnTo>
                  <a:pt x="1115" y="143"/>
                </a:lnTo>
                <a:lnTo>
                  <a:pt x="1116" y="143"/>
                </a:lnTo>
                <a:lnTo>
                  <a:pt x="1117" y="143"/>
                </a:lnTo>
                <a:lnTo>
                  <a:pt x="1118" y="143"/>
                </a:lnTo>
                <a:lnTo>
                  <a:pt x="1119" y="143"/>
                </a:lnTo>
                <a:lnTo>
                  <a:pt x="1120" y="144"/>
                </a:lnTo>
                <a:lnTo>
                  <a:pt x="1121" y="145"/>
                </a:lnTo>
                <a:lnTo>
                  <a:pt x="1122" y="146"/>
                </a:lnTo>
                <a:lnTo>
                  <a:pt x="1123" y="148"/>
                </a:lnTo>
                <a:lnTo>
                  <a:pt x="1124" y="149"/>
                </a:lnTo>
                <a:lnTo>
                  <a:pt x="1124" y="151"/>
                </a:lnTo>
                <a:lnTo>
                  <a:pt x="1125" y="153"/>
                </a:lnTo>
                <a:lnTo>
                  <a:pt x="1126" y="156"/>
                </a:lnTo>
                <a:lnTo>
                  <a:pt x="1127" y="158"/>
                </a:lnTo>
                <a:lnTo>
                  <a:pt x="1128" y="160"/>
                </a:lnTo>
                <a:lnTo>
                  <a:pt x="1129" y="163"/>
                </a:lnTo>
                <a:lnTo>
                  <a:pt x="1130" y="165"/>
                </a:lnTo>
                <a:lnTo>
                  <a:pt x="1131" y="167"/>
                </a:lnTo>
                <a:lnTo>
                  <a:pt x="1132" y="169"/>
                </a:lnTo>
                <a:lnTo>
                  <a:pt x="1133" y="172"/>
                </a:lnTo>
                <a:lnTo>
                  <a:pt x="1134" y="175"/>
                </a:lnTo>
                <a:lnTo>
                  <a:pt x="1135" y="177"/>
                </a:lnTo>
                <a:lnTo>
                  <a:pt x="1136" y="178"/>
                </a:lnTo>
                <a:lnTo>
                  <a:pt x="1136" y="180"/>
                </a:lnTo>
                <a:lnTo>
                  <a:pt x="1138" y="181"/>
                </a:lnTo>
                <a:lnTo>
                  <a:pt x="1138" y="183"/>
                </a:lnTo>
                <a:lnTo>
                  <a:pt x="1139" y="184"/>
                </a:lnTo>
                <a:lnTo>
                  <a:pt x="1140" y="185"/>
                </a:lnTo>
                <a:lnTo>
                  <a:pt x="1141" y="187"/>
                </a:lnTo>
                <a:lnTo>
                  <a:pt x="1142" y="188"/>
                </a:lnTo>
                <a:lnTo>
                  <a:pt x="1143" y="189"/>
                </a:lnTo>
                <a:lnTo>
                  <a:pt x="1144" y="189"/>
                </a:lnTo>
                <a:lnTo>
                  <a:pt x="1145" y="191"/>
                </a:lnTo>
                <a:lnTo>
                  <a:pt x="1146" y="192"/>
                </a:lnTo>
                <a:lnTo>
                  <a:pt x="1147" y="193"/>
                </a:lnTo>
                <a:lnTo>
                  <a:pt x="1148" y="193"/>
                </a:lnTo>
                <a:lnTo>
                  <a:pt x="1148" y="193"/>
                </a:lnTo>
                <a:lnTo>
                  <a:pt x="1150" y="194"/>
                </a:lnTo>
                <a:lnTo>
                  <a:pt x="1150" y="195"/>
                </a:lnTo>
                <a:lnTo>
                  <a:pt x="1151" y="195"/>
                </a:lnTo>
                <a:lnTo>
                  <a:pt x="1152" y="196"/>
                </a:lnTo>
                <a:lnTo>
                  <a:pt x="1153" y="197"/>
                </a:lnTo>
                <a:lnTo>
                  <a:pt x="1154" y="197"/>
                </a:lnTo>
                <a:lnTo>
                  <a:pt x="1155" y="197"/>
                </a:lnTo>
                <a:lnTo>
                  <a:pt x="1156" y="197"/>
                </a:lnTo>
                <a:lnTo>
                  <a:pt x="1157" y="197"/>
                </a:lnTo>
                <a:lnTo>
                  <a:pt x="1158" y="197"/>
                </a:lnTo>
                <a:lnTo>
                  <a:pt x="1159" y="196"/>
                </a:lnTo>
                <a:lnTo>
                  <a:pt x="1160" y="195"/>
                </a:lnTo>
                <a:lnTo>
                  <a:pt x="1160" y="195"/>
                </a:lnTo>
                <a:lnTo>
                  <a:pt x="1162" y="193"/>
                </a:lnTo>
                <a:lnTo>
                  <a:pt x="1162" y="193"/>
                </a:lnTo>
                <a:lnTo>
                  <a:pt x="1163" y="191"/>
                </a:lnTo>
                <a:lnTo>
                  <a:pt x="1164" y="216"/>
                </a:lnTo>
                <a:lnTo>
                  <a:pt x="1165" y="241"/>
                </a:lnTo>
                <a:lnTo>
                  <a:pt x="1166" y="254"/>
                </a:lnTo>
                <a:lnTo>
                  <a:pt x="1167" y="264"/>
                </a:lnTo>
                <a:lnTo>
                  <a:pt x="1168" y="272"/>
                </a:lnTo>
                <a:lnTo>
                  <a:pt x="1169" y="281"/>
                </a:lnTo>
                <a:lnTo>
                  <a:pt x="1170" y="288"/>
                </a:lnTo>
                <a:lnTo>
                  <a:pt x="1171" y="292"/>
                </a:lnTo>
                <a:lnTo>
                  <a:pt x="1172" y="290"/>
                </a:lnTo>
                <a:lnTo>
                  <a:pt x="1173" y="285"/>
                </a:lnTo>
                <a:lnTo>
                  <a:pt x="1174" y="278"/>
                </a:lnTo>
                <a:lnTo>
                  <a:pt x="1174" y="270"/>
                </a:lnTo>
                <a:lnTo>
                  <a:pt x="1175" y="262"/>
                </a:lnTo>
                <a:lnTo>
                  <a:pt x="1176" y="255"/>
                </a:lnTo>
                <a:lnTo>
                  <a:pt x="1177" y="250"/>
                </a:lnTo>
                <a:lnTo>
                  <a:pt x="1178" y="256"/>
                </a:lnTo>
                <a:lnTo>
                  <a:pt x="1179" y="280"/>
                </a:lnTo>
                <a:lnTo>
                  <a:pt x="1180" y="324"/>
                </a:lnTo>
                <a:lnTo>
                  <a:pt x="1181" y="377"/>
                </a:lnTo>
                <a:lnTo>
                  <a:pt x="1182" y="429"/>
                </a:lnTo>
                <a:lnTo>
                  <a:pt x="1183" y="484"/>
                </a:lnTo>
                <a:lnTo>
                  <a:pt x="1184" y="542"/>
                </a:lnTo>
                <a:lnTo>
                  <a:pt x="1185" y="581"/>
                </a:lnTo>
                <a:lnTo>
                  <a:pt x="1186" y="601"/>
                </a:lnTo>
                <a:lnTo>
                  <a:pt x="1186" y="614"/>
                </a:lnTo>
                <a:lnTo>
                  <a:pt x="1188" y="624"/>
                </a:lnTo>
                <a:lnTo>
                  <a:pt x="1188" y="632"/>
                </a:lnTo>
                <a:lnTo>
                  <a:pt x="1189" y="636"/>
                </a:lnTo>
                <a:lnTo>
                  <a:pt x="1190" y="640"/>
                </a:lnTo>
                <a:lnTo>
                  <a:pt x="1191" y="642"/>
                </a:lnTo>
                <a:lnTo>
                  <a:pt x="1192" y="642"/>
                </a:lnTo>
                <a:lnTo>
                  <a:pt x="1193" y="642"/>
                </a:lnTo>
                <a:lnTo>
                  <a:pt x="1194" y="642"/>
                </a:lnTo>
                <a:lnTo>
                  <a:pt x="1195" y="641"/>
                </a:lnTo>
                <a:lnTo>
                  <a:pt x="1196" y="641"/>
                </a:lnTo>
                <a:lnTo>
                  <a:pt x="1197" y="641"/>
                </a:lnTo>
                <a:lnTo>
                  <a:pt x="1198" y="640"/>
                </a:lnTo>
                <a:lnTo>
                  <a:pt x="1198" y="640"/>
                </a:lnTo>
                <a:lnTo>
                  <a:pt x="1200" y="639"/>
                </a:lnTo>
                <a:lnTo>
                  <a:pt x="1200" y="639"/>
                </a:lnTo>
                <a:lnTo>
                  <a:pt x="1201" y="638"/>
                </a:lnTo>
                <a:lnTo>
                  <a:pt x="1202" y="638"/>
                </a:lnTo>
                <a:lnTo>
                  <a:pt x="1203" y="638"/>
                </a:lnTo>
                <a:lnTo>
                  <a:pt x="1204" y="638"/>
                </a:lnTo>
                <a:lnTo>
                  <a:pt x="1205" y="638"/>
                </a:lnTo>
                <a:lnTo>
                  <a:pt x="1206" y="638"/>
                </a:lnTo>
                <a:lnTo>
                  <a:pt x="1207" y="638"/>
                </a:lnTo>
                <a:lnTo>
                  <a:pt x="1208" y="639"/>
                </a:lnTo>
                <a:lnTo>
                  <a:pt x="1209" y="639"/>
                </a:lnTo>
                <a:lnTo>
                  <a:pt x="1210" y="639"/>
                </a:lnTo>
                <a:lnTo>
                  <a:pt x="1210" y="640"/>
                </a:lnTo>
                <a:lnTo>
                  <a:pt x="1212" y="640"/>
                </a:lnTo>
                <a:lnTo>
                  <a:pt x="1212" y="640"/>
                </a:lnTo>
                <a:lnTo>
                  <a:pt x="1213" y="640"/>
                </a:lnTo>
                <a:lnTo>
                  <a:pt x="1214" y="641"/>
                </a:lnTo>
                <a:lnTo>
                  <a:pt x="1215" y="642"/>
                </a:lnTo>
                <a:lnTo>
                  <a:pt x="1216" y="642"/>
                </a:lnTo>
                <a:lnTo>
                  <a:pt x="1217" y="643"/>
                </a:lnTo>
                <a:lnTo>
                  <a:pt x="1218" y="644"/>
                </a:lnTo>
                <a:lnTo>
                  <a:pt x="1219" y="646"/>
                </a:lnTo>
                <a:lnTo>
                  <a:pt x="1220" y="647"/>
                </a:lnTo>
                <a:lnTo>
                  <a:pt x="1221" y="648"/>
                </a:lnTo>
                <a:lnTo>
                  <a:pt x="1222" y="649"/>
                </a:lnTo>
                <a:lnTo>
                  <a:pt x="1223" y="650"/>
                </a:lnTo>
                <a:lnTo>
                  <a:pt x="1224" y="651"/>
                </a:lnTo>
                <a:lnTo>
                  <a:pt x="1224" y="652"/>
                </a:lnTo>
                <a:lnTo>
                  <a:pt x="1225" y="652"/>
                </a:lnTo>
                <a:lnTo>
                  <a:pt x="1226" y="653"/>
                </a:lnTo>
                <a:lnTo>
                  <a:pt x="1227" y="654"/>
                </a:lnTo>
                <a:lnTo>
                  <a:pt x="1228" y="654"/>
                </a:lnTo>
                <a:lnTo>
                  <a:pt x="1229" y="655"/>
                </a:lnTo>
                <a:lnTo>
                  <a:pt x="1230" y="656"/>
                </a:lnTo>
                <a:lnTo>
                  <a:pt x="1231" y="654"/>
                </a:lnTo>
                <a:lnTo>
                  <a:pt x="1232" y="647"/>
                </a:lnTo>
                <a:lnTo>
                  <a:pt x="1233" y="599"/>
                </a:lnTo>
                <a:lnTo>
                  <a:pt x="1234" y="594"/>
                </a:lnTo>
                <a:lnTo>
                  <a:pt x="1235" y="600"/>
                </a:lnTo>
                <a:lnTo>
                  <a:pt x="1236" y="605"/>
                </a:lnTo>
                <a:lnTo>
                  <a:pt x="1236" y="608"/>
                </a:lnTo>
                <a:lnTo>
                  <a:pt x="1238" y="613"/>
                </a:lnTo>
                <a:lnTo>
                  <a:pt x="1238" y="618"/>
                </a:lnTo>
                <a:lnTo>
                  <a:pt x="1239" y="624"/>
                </a:lnTo>
                <a:lnTo>
                  <a:pt x="1240" y="629"/>
                </a:lnTo>
                <a:lnTo>
                  <a:pt x="1241" y="635"/>
                </a:lnTo>
                <a:lnTo>
                  <a:pt x="1242" y="640"/>
                </a:lnTo>
                <a:lnTo>
                  <a:pt x="1243" y="644"/>
                </a:lnTo>
                <a:lnTo>
                  <a:pt x="1244" y="648"/>
                </a:lnTo>
                <a:lnTo>
                  <a:pt x="1245" y="652"/>
                </a:lnTo>
                <a:lnTo>
                  <a:pt x="1246" y="656"/>
                </a:lnTo>
                <a:lnTo>
                  <a:pt x="1247" y="658"/>
                </a:lnTo>
                <a:lnTo>
                  <a:pt x="1248" y="659"/>
                </a:lnTo>
                <a:lnTo>
                  <a:pt x="1248" y="659"/>
                </a:lnTo>
                <a:lnTo>
                  <a:pt x="1250" y="657"/>
                </a:lnTo>
                <a:lnTo>
                  <a:pt x="1250" y="655"/>
                </a:lnTo>
                <a:lnTo>
                  <a:pt x="1251" y="652"/>
                </a:lnTo>
                <a:lnTo>
                  <a:pt x="1252" y="649"/>
                </a:lnTo>
                <a:lnTo>
                  <a:pt x="1253" y="645"/>
                </a:lnTo>
                <a:lnTo>
                  <a:pt x="1254" y="645"/>
                </a:lnTo>
                <a:lnTo>
                  <a:pt x="1255" y="645"/>
                </a:lnTo>
                <a:lnTo>
                  <a:pt x="1256" y="645"/>
                </a:lnTo>
                <a:lnTo>
                  <a:pt x="1257" y="646"/>
                </a:lnTo>
                <a:lnTo>
                  <a:pt x="1258" y="646"/>
                </a:lnTo>
                <a:lnTo>
                  <a:pt x="1259" y="647"/>
                </a:lnTo>
                <a:lnTo>
                  <a:pt x="1260" y="649"/>
                </a:lnTo>
                <a:lnTo>
                  <a:pt x="1260" y="651"/>
                </a:lnTo>
                <a:lnTo>
                  <a:pt x="1262" y="654"/>
                </a:lnTo>
                <a:lnTo>
                  <a:pt x="1263" y="656"/>
                </a:lnTo>
                <a:lnTo>
                  <a:pt x="1263" y="658"/>
                </a:lnTo>
                <a:lnTo>
                  <a:pt x="1265" y="662"/>
                </a:lnTo>
                <a:lnTo>
                  <a:pt x="1265" y="665"/>
                </a:lnTo>
                <a:lnTo>
                  <a:pt x="1266" y="669"/>
                </a:lnTo>
                <a:lnTo>
                  <a:pt x="1267" y="674"/>
                </a:lnTo>
                <a:lnTo>
                  <a:pt x="1268" y="678"/>
                </a:lnTo>
                <a:lnTo>
                  <a:pt x="1269" y="683"/>
                </a:lnTo>
                <a:lnTo>
                  <a:pt x="1270" y="689"/>
                </a:lnTo>
                <a:lnTo>
                  <a:pt x="1271" y="693"/>
                </a:lnTo>
                <a:lnTo>
                  <a:pt x="1272" y="697"/>
                </a:lnTo>
                <a:lnTo>
                  <a:pt x="1273" y="700"/>
                </a:lnTo>
                <a:lnTo>
                  <a:pt x="1274" y="703"/>
                </a:lnTo>
                <a:lnTo>
                  <a:pt x="1275" y="705"/>
                </a:lnTo>
                <a:lnTo>
                  <a:pt x="1275" y="708"/>
                </a:lnTo>
                <a:lnTo>
                  <a:pt x="1277" y="710"/>
                </a:lnTo>
                <a:lnTo>
                  <a:pt x="1277" y="711"/>
                </a:lnTo>
                <a:lnTo>
                  <a:pt x="1278" y="712"/>
                </a:lnTo>
                <a:lnTo>
                  <a:pt x="1279" y="713"/>
                </a:lnTo>
                <a:lnTo>
                  <a:pt x="1280" y="714"/>
                </a:lnTo>
                <a:lnTo>
                  <a:pt x="1281" y="715"/>
                </a:lnTo>
                <a:lnTo>
                  <a:pt x="1282" y="716"/>
                </a:lnTo>
                <a:lnTo>
                  <a:pt x="1283" y="716"/>
                </a:lnTo>
                <a:lnTo>
                  <a:pt x="1284" y="717"/>
                </a:lnTo>
                <a:lnTo>
                  <a:pt x="1285" y="717"/>
                </a:lnTo>
                <a:lnTo>
                  <a:pt x="1286" y="718"/>
                </a:lnTo>
                <a:lnTo>
                  <a:pt x="1287" y="719"/>
                </a:lnTo>
                <a:lnTo>
                  <a:pt x="1288" y="720"/>
                </a:lnTo>
                <a:lnTo>
                  <a:pt x="1289" y="721"/>
                </a:lnTo>
                <a:lnTo>
                  <a:pt x="1289" y="722"/>
                </a:lnTo>
                <a:lnTo>
                  <a:pt x="1290" y="723"/>
                </a:lnTo>
                <a:lnTo>
                  <a:pt x="1291" y="724"/>
                </a:lnTo>
                <a:lnTo>
                  <a:pt x="1292" y="725"/>
                </a:lnTo>
                <a:lnTo>
                  <a:pt x="1293" y="726"/>
                </a:lnTo>
                <a:lnTo>
                  <a:pt x="1294" y="727"/>
                </a:lnTo>
                <a:lnTo>
                  <a:pt x="1295" y="728"/>
                </a:lnTo>
                <a:lnTo>
                  <a:pt x="1296" y="729"/>
                </a:lnTo>
                <a:lnTo>
                  <a:pt x="1297" y="730"/>
                </a:lnTo>
                <a:lnTo>
                  <a:pt x="1298" y="731"/>
                </a:lnTo>
                <a:lnTo>
                  <a:pt x="1299" y="732"/>
                </a:lnTo>
                <a:lnTo>
                  <a:pt x="1300" y="733"/>
                </a:lnTo>
                <a:lnTo>
                  <a:pt x="1301" y="734"/>
                </a:lnTo>
                <a:lnTo>
                  <a:pt x="1301" y="734"/>
                </a:lnTo>
                <a:lnTo>
                  <a:pt x="1303" y="735"/>
                </a:lnTo>
                <a:lnTo>
                  <a:pt x="1303" y="735"/>
                </a:lnTo>
                <a:lnTo>
                  <a:pt x="1304" y="736"/>
                </a:lnTo>
                <a:lnTo>
                  <a:pt x="1305" y="737"/>
                </a:lnTo>
                <a:lnTo>
                  <a:pt x="1306" y="737"/>
                </a:lnTo>
                <a:lnTo>
                  <a:pt x="1307" y="670"/>
                </a:lnTo>
                <a:lnTo>
                  <a:pt x="1308" y="610"/>
                </a:lnTo>
                <a:lnTo>
                  <a:pt x="1309" y="610"/>
                </a:lnTo>
                <a:lnTo>
                  <a:pt x="1310" y="609"/>
                </a:lnTo>
                <a:lnTo>
                  <a:pt x="1311" y="608"/>
                </a:lnTo>
                <a:lnTo>
                  <a:pt x="1312" y="607"/>
                </a:lnTo>
                <a:lnTo>
                  <a:pt x="1313" y="606"/>
                </a:lnTo>
                <a:lnTo>
                  <a:pt x="1313" y="606"/>
                </a:lnTo>
                <a:lnTo>
                  <a:pt x="1315" y="604"/>
                </a:lnTo>
                <a:lnTo>
                  <a:pt x="1315" y="604"/>
                </a:lnTo>
                <a:lnTo>
                  <a:pt x="1316" y="604"/>
                </a:lnTo>
                <a:lnTo>
                  <a:pt x="1317" y="604"/>
                </a:lnTo>
                <a:lnTo>
                  <a:pt x="1318" y="605"/>
                </a:lnTo>
                <a:lnTo>
                  <a:pt x="1319" y="605"/>
                </a:lnTo>
                <a:lnTo>
                  <a:pt x="1320" y="605"/>
                </a:lnTo>
                <a:lnTo>
                  <a:pt x="1321" y="605"/>
                </a:lnTo>
                <a:lnTo>
                  <a:pt x="1322" y="604"/>
                </a:lnTo>
                <a:lnTo>
                  <a:pt x="1323" y="603"/>
                </a:lnTo>
                <a:lnTo>
                  <a:pt x="1324" y="602"/>
                </a:lnTo>
                <a:lnTo>
                  <a:pt x="1325" y="603"/>
                </a:lnTo>
                <a:lnTo>
                  <a:pt x="1325" y="603"/>
                </a:lnTo>
                <a:lnTo>
                  <a:pt x="1327" y="603"/>
                </a:lnTo>
                <a:lnTo>
                  <a:pt x="1327" y="603"/>
                </a:lnTo>
                <a:lnTo>
                  <a:pt x="1328" y="603"/>
                </a:lnTo>
                <a:lnTo>
                  <a:pt x="1329" y="604"/>
                </a:lnTo>
                <a:lnTo>
                  <a:pt x="1330" y="604"/>
                </a:lnTo>
                <a:lnTo>
                  <a:pt x="1331" y="604"/>
                </a:lnTo>
                <a:lnTo>
                  <a:pt x="1332" y="604"/>
                </a:lnTo>
                <a:lnTo>
                  <a:pt x="1333" y="604"/>
                </a:lnTo>
                <a:lnTo>
                  <a:pt x="1334" y="606"/>
                </a:lnTo>
                <a:lnTo>
                  <a:pt x="1335" y="606"/>
                </a:lnTo>
                <a:lnTo>
                  <a:pt x="1336" y="607"/>
                </a:lnTo>
                <a:lnTo>
                  <a:pt x="1337" y="608"/>
                </a:lnTo>
                <a:lnTo>
                  <a:pt x="1338" y="608"/>
                </a:lnTo>
                <a:lnTo>
                  <a:pt x="1339" y="609"/>
                </a:lnTo>
                <a:lnTo>
                  <a:pt x="1339" y="610"/>
                </a:lnTo>
                <a:lnTo>
                  <a:pt x="1340" y="610"/>
                </a:lnTo>
                <a:lnTo>
                  <a:pt x="1341" y="610"/>
                </a:lnTo>
                <a:lnTo>
                  <a:pt x="1342" y="611"/>
                </a:lnTo>
                <a:lnTo>
                  <a:pt x="1343" y="612"/>
                </a:lnTo>
                <a:lnTo>
                  <a:pt x="1344" y="613"/>
                </a:lnTo>
                <a:lnTo>
                  <a:pt x="1345" y="614"/>
                </a:lnTo>
                <a:lnTo>
                  <a:pt x="1346" y="615"/>
                </a:lnTo>
                <a:lnTo>
                  <a:pt x="1347" y="616"/>
                </a:lnTo>
                <a:lnTo>
                  <a:pt x="1348" y="617"/>
                </a:lnTo>
                <a:lnTo>
                  <a:pt x="1349" y="618"/>
                </a:lnTo>
                <a:lnTo>
                  <a:pt x="1350" y="619"/>
                </a:lnTo>
                <a:lnTo>
                  <a:pt x="1351" y="620"/>
                </a:lnTo>
                <a:lnTo>
                  <a:pt x="1351" y="621"/>
                </a:lnTo>
                <a:lnTo>
                  <a:pt x="1353" y="622"/>
                </a:lnTo>
                <a:lnTo>
                  <a:pt x="1353" y="624"/>
                </a:lnTo>
                <a:lnTo>
                  <a:pt x="1354" y="625"/>
                </a:lnTo>
                <a:lnTo>
                  <a:pt x="1355" y="626"/>
                </a:lnTo>
                <a:lnTo>
                  <a:pt x="1356" y="627"/>
                </a:lnTo>
                <a:lnTo>
                  <a:pt x="1357" y="628"/>
                </a:lnTo>
                <a:lnTo>
                  <a:pt x="1358" y="628"/>
                </a:lnTo>
                <a:lnTo>
                  <a:pt x="1359" y="629"/>
                </a:lnTo>
                <a:lnTo>
                  <a:pt x="1360" y="630"/>
                </a:lnTo>
                <a:lnTo>
                  <a:pt x="1361" y="630"/>
                </a:lnTo>
                <a:lnTo>
                  <a:pt x="1362" y="630"/>
                </a:lnTo>
                <a:lnTo>
                  <a:pt x="1363" y="631"/>
                </a:lnTo>
                <a:lnTo>
                  <a:pt x="1363" y="631"/>
                </a:lnTo>
                <a:lnTo>
                  <a:pt x="1365" y="631"/>
                </a:lnTo>
                <a:lnTo>
                  <a:pt x="1365" y="657"/>
                </a:lnTo>
                <a:lnTo>
                  <a:pt x="1366" y="659"/>
                </a:lnTo>
                <a:lnTo>
                  <a:pt x="1367" y="665"/>
                </a:lnTo>
                <a:lnTo>
                  <a:pt x="1368" y="680"/>
                </a:lnTo>
                <a:lnTo>
                  <a:pt x="1369" y="689"/>
                </a:lnTo>
                <a:lnTo>
                  <a:pt x="1370" y="686"/>
                </a:lnTo>
                <a:lnTo>
                  <a:pt x="1371" y="684"/>
                </a:lnTo>
                <a:lnTo>
                  <a:pt x="1372" y="682"/>
                </a:lnTo>
                <a:lnTo>
                  <a:pt x="1373" y="679"/>
                </a:lnTo>
                <a:lnTo>
                  <a:pt x="1374" y="675"/>
                </a:lnTo>
                <a:lnTo>
                  <a:pt x="1375" y="683"/>
                </a:lnTo>
                <a:lnTo>
                  <a:pt x="1375" y="679"/>
                </a:lnTo>
                <a:lnTo>
                  <a:pt x="1377" y="675"/>
                </a:lnTo>
                <a:lnTo>
                  <a:pt x="1377" y="671"/>
                </a:lnTo>
                <a:lnTo>
                  <a:pt x="1378" y="666"/>
                </a:lnTo>
                <a:lnTo>
                  <a:pt x="1379" y="662"/>
                </a:lnTo>
                <a:lnTo>
                  <a:pt x="1380" y="656"/>
                </a:lnTo>
                <a:lnTo>
                  <a:pt x="1381" y="650"/>
                </a:lnTo>
                <a:lnTo>
                  <a:pt x="1382" y="646"/>
                </a:lnTo>
                <a:lnTo>
                  <a:pt x="1383" y="652"/>
                </a:lnTo>
                <a:lnTo>
                  <a:pt x="1384" y="660"/>
                </a:lnTo>
                <a:lnTo>
                  <a:pt x="1385" y="676"/>
                </a:lnTo>
                <a:lnTo>
                  <a:pt x="1386" y="694"/>
                </a:lnTo>
                <a:lnTo>
                  <a:pt x="1387" y="699"/>
                </a:lnTo>
                <a:lnTo>
                  <a:pt x="1388" y="699"/>
                </a:lnTo>
                <a:lnTo>
                  <a:pt x="1389" y="698"/>
                </a:lnTo>
                <a:lnTo>
                  <a:pt x="1389" y="696"/>
                </a:lnTo>
                <a:lnTo>
                  <a:pt x="1390" y="695"/>
                </a:lnTo>
                <a:lnTo>
                  <a:pt x="1391" y="698"/>
                </a:lnTo>
                <a:lnTo>
                  <a:pt x="1392" y="701"/>
                </a:lnTo>
                <a:lnTo>
                  <a:pt x="1393" y="703"/>
                </a:lnTo>
                <a:lnTo>
                  <a:pt x="1394" y="703"/>
                </a:lnTo>
                <a:lnTo>
                  <a:pt x="1395" y="702"/>
                </a:lnTo>
                <a:lnTo>
                  <a:pt x="1396" y="702"/>
                </a:lnTo>
                <a:lnTo>
                  <a:pt x="1397" y="701"/>
                </a:lnTo>
                <a:lnTo>
                  <a:pt x="1398" y="701"/>
                </a:lnTo>
                <a:lnTo>
                  <a:pt x="1399" y="699"/>
                </a:lnTo>
                <a:lnTo>
                  <a:pt x="1400" y="697"/>
                </a:lnTo>
                <a:lnTo>
                  <a:pt x="1401" y="694"/>
                </a:lnTo>
                <a:lnTo>
                  <a:pt x="1401" y="692"/>
                </a:lnTo>
                <a:lnTo>
                  <a:pt x="1403" y="691"/>
                </a:lnTo>
                <a:lnTo>
                  <a:pt x="1403" y="689"/>
                </a:lnTo>
                <a:lnTo>
                  <a:pt x="1404" y="687"/>
                </a:lnTo>
                <a:lnTo>
                  <a:pt x="1405" y="687"/>
                </a:lnTo>
                <a:lnTo>
                  <a:pt x="1406" y="686"/>
                </a:lnTo>
                <a:lnTo>
                  <a:pt x="1407" y="685"/>
                </a:lnTo>
                <a:lnTo>
                  <a:pt x="1408" y="682"/>
                </a:lnTo>
                <a:lnTo>
                  <a:pt x="1409" y="681"/>
                </a:lnTo>
                <a:lnTo>
                  <a:pt x="1410" y="680"/>
                </a:lnTo>
                <a:lnTo>
                  <a:pt x="1411" y="678"/>
                </a:lnTo>
                <a:lnTo>
                  <a:pt x="1412" y="676"/>
                </a:lnTo>
                <a:lnTo>
                  <a:pt x="1413" y="676"/>
                </a:lnTo>
                <a:lnTo>
                  <a:pt x="1413" y="676"/>
                </a:lnTo>
                <a:lnTo>
                  <a:pt x="1415" y="675"/>
                </a:lnTo>
                <a:lnTo>
                  <a:pt x="1415" y="674"/>
                </a:lnTo>
                <a:lnTo>
                  <a:pt x="1416" y="673"/>
                </a:lnTo>
                <a:lnTo>
                  <a:pt x="1417" y="673"/>
                </a:lnTo>
                <a:lnTo>
                  <a:pt x="1418" y="672"/>
                </a:lnTo>
                <a:lnTo>
                  <a:pt x="1419" y="671"/>
                </a:lnTo>
                <a:lnTo>
                  <a:pt x="1420" y="669"/>
                </a:lnTo>
                <a:lnTo>
                  <a:pt x="1421" y="668"/>
                </a:lnTo>
                <a:lnTo>
                  <a:pt x="1422" y="667"/>
                </a:lnTo>
                <a:lnTo>
                  <a:pt x="1423" y="666"/>
                </a:lnTo>
                <a:lnTo>
                  <a:pt x="1424" y="665"/>
                </a:lnTo>
                <a:lnTo>
                  <a:pt x="1425" y="664"/>
                </a:lnTo>
                <a:lnTo>
                  <a:pt x="1426" y="664"/>
                </a:lnTo>
                <a:lnTo>
                  <a:pt x="1427" y="665"/>
                </a:lnTo>
                <a:lnTo>
                  <a:pt x="1428" y="659"/>
                </a:lnTo>
                <a:lnTo>
                  <a:pt x="1428" y="662"/>
                </a:lnTo>
                <a:lnTo>
                  <a:pt x="1430" y="673"/>
                </a:lnTo>
                <a:lnTo>
                  <a:pt x="1430" y="650"/>
                </a:lnTo>
                <a:lnTo>
                  <a:pt x="1431" y="649"/>
                </a:lnTo>
                <a:lnTo>
                  <a:pt x="1432" y="652"/>
                </a:lnTo>
                <a:lnTo>
                  <a:pt x="1433" y="658"/>
                </a:lnTo>
                <a:lnTo>
                  <a:pt x="1434" y="663"/>
                </a:lnTo>
                <a:lnTo>
                  <a:pt x="1435" y="668"/>
                </a:lnTo>
                <a:lnTo>
                  <a:pt x="1436" y="675"/>
                </a:lnTo>
                <a:lnTo>
                  <a:pt x="1437" y="682"/>
                </a:lnTo>
                <a:lnTo>
                  <a:pt x="1438" y="688"/>
                </a:lnTo>
                <a:lnTo>
                  <a:pt x="1439" y="694"/>
                </a:lnTo>
                <a:lnTo>
                  <a:pt x="1440" y="700"/>
                </a:lnTo>
                <a:lnTo>
                  <a:pt x="1440" y="707"/>
                </a:lnTo>
                <a:lnTo>
                  <a:pt x="1442" y="713"/>
                </a:lnTo>
                <a:lnTo>
                  <a:pt x="1442" y="718"/>
                </a:lnTo>
                <a:lnTo>
                  <a:pt x="1443" y="723"/>
                </a:lnTo>
                <a:lnTo>
                  <a:pt x="1444" y="725"/>
                </a:lnTo>
                <a:lnTo>
                  <a:pt x="1445" y="724"/>
                </a:lnTo>
                <a:lnTo>
                  <a:pt x="1446" y="719"/>
                </a:lnTo>
                <a:lnTo>
                  <a:pt x="1447" y="711"/>
                </a:lnTo>
                <a:lnTo>
                  <a:pt x="1448" y="702"/>
                </a:lnTo>
                <a:lnTo>
                  <a:pt x="1449" y="687"/>
                </a:lnTo>
                <a:lnTo>
                  <a:pt x="1450" y="671"/>
                </a:lnTo>
                <a:lnTo>
                  <a:pt x="1451" y="663"/>
                </a:lnTo>
                <a:lnTo>
                  <a:pt x="1452" y="661"/>
                </a:lnTo>
                <a:lnTo>
                  <a:pt x="1453" y="661"/>
                </a:lnTo>
                <a:lnTo>
                  <a:pt x="1454" y="660"/>
                </a:lnTo>
                <a:lnTo>
                  <a:pt x="1454" y="658"/>
                </a:lnTo>
                <a:lnTo>
                  <a:pt x="1455" y="655"/>
                </a:lnTo>
                <a:lnTo>
                  <a:pt x="1456" y="653"/>
                </a:lnTo>
                <a:lnTo>
                  <a:pt x="1457" y="651"/>
                </a:lnTo>
                <a:lnTo>
                  <a:pt x="1458" y="651"/>
                </a:lnTo>
                <a:lnTo>
                  <a:pt x="1459" y="651"/>
                </a:lnTo>
                <a:lnTo>
                  <a:pt x="1460" y="652"/>
                </a:lnTo>
                <a:lnTo>
                  <a:pt x="1461" y="652"/>
                </a:lnTo>
                <a:lnTo>
                  <a:pt x="1462" y="653"/>
                </a:lnTo>
                <a:lnTo>
                  <a:pt x="1463" y="653"/>
                </a:lnTo>
                <a:lnTo>
                  <a:pt x="1464" y="653"/>
                </a:lnTo>
                <a:lnTo>
                  <a:pt x="1465" y="652"/>
                </a:lnTo>
                <a:lnTo>
                  <a:pt x="1466" y="651"/>
                </a:lnTo>
                <a:lnTo>
                  <a:pt x="1466" y="651"/>
                </a:lnTo>
                <a:lnTo>
                  <a:pt x="1468" y="651"/>
                </a:lnTo>
                <a:lnTo>
                  <a:pt x="1468" y="651"/>
                </a:lnTo>
                <a:lnTo>
                  <a:pt x="1469" y="651"/>
                </a:lnTo>
                <a:lnTo>
                  <a:pt x="1470" y="651"/>
                </a:lnTo>
                <a:lnTo>
                  <a:pt x="1471" y="652"/>
                </a:lnTo>
                <a:lnTo>
                  <a:pt x="1472" y="652"/>
                </a:lnTo>
                <a:lnTo>
                  <a:pt x="1473" y="652"/>
                </a:lnTo>
                <a:lnTo>
                  <a:pt x="1474" y="652"/>
                </a:lnTo>
                <a:lnTo>
                  <a:pt x="1475" y="652"/>
                </a:lnTo>
                <a:lnTo>
                  <a:pt x="1476" y="652"/>
                </a:lnTo>
                <a:lnTo>
                  <a:pt x="1477" y="651"/>
                </a:lnTo>
                <a:lnTo>
                  <a:pt x="1478" y="651"/>
                </a:lnTo>
                <a:lnTo>
                  <a:pt x="1478" y="651"/>
                </a:lnTo>
                <a:lnTo>
                  <a:pt x="1480" y="651"/>
                </a:lnTo>
                <a:lnTo>
                  <a:pt x="1480" y="650"/>
                </a:lnTo>
                <a:lnTo>
                  <a:pt x="1481" y="650"/>
                </a:lnTo>
                <a:lnTo>
                  <a:pt x="1482" y="650"/>
                </a:lnTo>
                <a:lnTo>
                  <a:pt x="1483" y="650"/>
                </a:lnTo>
                <a:lnTo>
                  <a:pt x="1484" y="650"/>
                </a:lnTo>
                <a:lnTo>
                  <a:pt x="1485" y="650"/>
                </a:lnTo>
                <a:lnTo>
                  <a:pt x="1486" y="650"/>
                </a:lnTo>
                <a:lnTo>
                  <a:pt x="1487" y="650"/>
                </a:lnTo>
                <a:lnTo>
                  <a:pt x="1488" y="650"/>
                </a:lnTo>
                <a:lnTo>
                  <a:pt x="1489" y="650"/>
                </a:lnTo>
                <a:lnTo>
                  <a:pt x="1490" y="650"/>
                </a:lnTo>
                <a:lnTo>
                  <a:pt x="1490" y="650"/>
                </a:lnTo>
                <a:lnTo>
                  <a:pt x="1492" y="651"/>
                </a:lnTo>
                <a:lnTo>
                  <a:pt x="1492" y="651"/>
                </a:lnTo>
                <a:lnTo>
                  <a:pt x="1493" y="651"/>
                </a:lnTo>
                <a:lnTo>
                  <a:pt x="1494" y="652"/>
                </a:lnTo>
                <a:lnTo>
                  <a:pt x="1495" y="652"/>
                </a:lnTo>
                <a:lnTo>
                  <a:pt x="1496" y="652"/>
                </a:lnTo>
                <a:lnTo>
                  <a:pt x="1497" y="652"/>
                </a:lnTo>
                <a:lnTo>
                  <a:pt x="1498" y="652"/>
                </a:lnTo>
                <a:lnTo>
                  <a:pt x="1499" y="652"/>
                </a:lnTo>
                <a:lnTo>
                  <a:pt x="1500" y="652"/>
                </a:lnTo>
                <a:lnTo>
                  <a:pt x="1501" y="653"/>
                </a:lnTo>
                <a:lnTo>
                  <a:pt x="1502" y="653"/>
                </a:lnTo>
                <a:lnTo>
                  <a:pt x="1503" y="653"/>
                </a:lnTo>
                <a:lnTo>
                  <a:pt x="1504" y="654"/>
                </a:lnTo>
                <a:lnTo>
                  <a:pt x="1504" y="654"/>
                </a:lnTo>
                <a:lnTo>
                  <a:pt x="1505" y="654"/>
                </a:lnTo>
                <a:lnTo>
                  <a:pt x="1506" y="655"/>
                </a:lnTo>
                <a:lnTo>
                  <a:pt x="1507" y="655"/>
                </a:lnTo>
                <a:lnTo>
                  <a:pt x="1508" y="656"/>
                </a:lnTo>
                <a:lnTo>
                  <a:pt x="1509" y="656"/>
                </a:lnTo>
                <a:lnTo>
                  <a:pt x="1510" y="657"/>
                </a:lnTo>
                <a:lnTo>
                  <a:pt x="1511" y="658"/>
                </a:lnTo>
                <a:lnTo>
                  <a:pt x="1512" y="659"/>
                </a:lnTo>
                <a:lnTo>
                  <a:pt x="1513" y="660"/>
                </a:lnTo>
                <a:lnTo>
                  <a:pt x="1514" y="660"/>
                </a:lnTo>
                <a:lnTo>
                  <a:pt x="1515" y="661"/>
                </a:lnTo>
                <a:lnTo>
                  <a:pt x="1516" y="661"/>
                </a:lnTo>
                <a:lnTo>
                  <a:pt x="1516" y="660"/>
                </a:lnTo>
                <a:lnTo>
                  <a:pt x="1518" y="660"/>
                </a:lnTo>
                <a:lnTo>
                  <a:pt x="1518" y="660"/>
                </a:lnTo>
                <a:lnTo>
                  <a:pt x="1519" y="659"/>
                </a:lnTo>
                <a:lnTo>
                  <a:pt x="1520" y="658"/>
                </a:lnTo>
                <a:lnTo>
                  <a:pt x="1521" y="658"/>
                </a:lnTo>
                <a:lnTo>
                  <a:pt x="1522" y="658"/>
                </a:lnTo>
                <a:lnTo>
                  <a:pt x="1523" y="657"/>
                </a:lnTo>
                <a:lnTo>
                  <a:pt x="1524" y="656"/>
                </a:lnTo>
                <a:lnTo>
                  <a:pt x="1525" y="655"/>
                </a:lnTo>
                <a:lnTo>
                  <a:pt x="1526" y="655"/>
                </a:lnTo>
                <a:lnTo>
                  <a:pt x="1527" y="654"/>
                </a:lnTo>
                <a:lnTo>
                  <a:pt x="1528" y="653"/>
                </a:lnTo>
                <a:lnTo>
                  <a:pt x="1528" y="653"/>
                </a:lnTo>
                <a:lnTo>
                  <a:pt x="1530" y="653"/>
                </a:lnTo>
                <a:lnTo>
                  <a:pt x="1530" y="652"/>
                </a:lnTo>
                <a:lnTo>
                  <a:pt x="1531" y="652"/>
                </a:lnTo>
                <a:lnTo>
                  <a:pt x="1532" y="651"/>
                </a:lnTo>
                <a:lnTo>
                  <a:pt x="1533" y="651"/>
                </a:lnTo>
                <a:lnTo>
                  <a:pt x="1534" y="651"/>
                </a:lnTo>
                <a:lnTo>
                  <a:pt x="1535" y="651"/>
                </a:lnTo>
                <a:lnTo>
                  <a:pt x="1536" y="650"/>
                </a:lnTo>
                <a:lnTo>
                  <a:pt x="1537" y="651"/>
                </a:lnTo>
                <a:lnTo>
                  <a:pt x="1538" y="651"/>
                </a:lnTo>
                <a:lnTo>
                  <a:pt x="1539" y="651"/>
                </a:lnTo>
                <a:lnTo>
                  <a:pt x="1540" y="650"/>
                </a:lnTo>
                <a:lnTo>
                  <a:pt x="1540" y="650"/>
                </a:lnTo>
                <a:lnTo>
                  <a:pt x="1542" y="651"/>
                </a:lnTo>
                <a:lnTo>
                  <a:pt x="1542" y="650"/>
                </a:lnTo>
                <a:lnTo>
                  <a:pt x="1543" y="650"/>
                </a:lnTo>
                <a:lnTo>
                  <a:pt x="1544" y="650"/>
                </a:lnTo>
                <a:lnTo>
                  <a:pt x="1545" y="650"/>
                </a:lnTo>
                <a:lnTo>
                  <a:pt x="1546" y="651"/>
                </a:lnTo>
                <a:lnTo>
                  <a:pt x="1547" y="652"/>
                </a:lnTo>
                <a:lnTo>
                  <a:pt x="1548" y="652"/>
                </a:lnTo>
                <a:lnTo>
                  <a:pt x="1549" y="652"/>
                </a:lnTo>
                <a:lnTo>
                  <a:pt x="1550" y="652"/>
                </a:lnTo>
                <a:lnTo>
                  <a:pt x="1551" y="654"/>
                </a:lnTo>
                <a:lnTo>
                  <a:pt x="1552" y="655"/>
                </a:lnTo>
                <a:lnTo>
                  <a:pt x="1553" y="656"/>
                </a:lnTo>
                <a:lnTo>
                  <a:pt x="1554" y="658"/>
                </a:lnTo>
                <a:lnTo>
                  <a:pt x="1554" y="669"/>
                </a:lnTo>
                <a:lnTo>
                  <a:pt x="1555" y="685"/>
                </a:lnTo>
                <a:lnTo>
                  <a:pt x="1556" y="703"/>
                </a:lnTo>
                <a:lnTo>
                  <a:pt x="1557" y="715"/>
                </a:lnTo>
                <a:lnTo>
                  <a:pt x="1558" y="711"/>
                </a:lnTo>
                <a:lnTo>
                  <a:pt x="1559" y="708"/>
                </a:lnTo>
                <a:lnTo>
                  <a:pt x="1560" y="709"/>
                </a:lnTo>
                <a:lnTo>
                  <a:pt x="1561" y="716"/>
                </a:lnTo>
                <a:lnTo>
                  <a:pt x="1562" y="720"/>
                </a:lnTo>
                <a:lnTo>
                  <a:pt x="1563" y="723"/>
                </a:lnTo>
                <a:lnTo>
                  <a:pt x="1564" y="727"/>
                </a:lnTo>
                <a:lnTo>
                  <a:pt x="1565" y="729"/>
                </a:lnTo>
                <a:lnTo>
                  <a:pt x="1566" y="730"/>
                </a:lnTo>
                <a:lnTo>
                  <a:pt x="1566" y="730"/>
                </a:lnTo>
                <a:lnTo>
                  <a:pt x="1568" y="732"/>
                </a:lnTo>
                <a:lnTo>
                  <a:pt x="1568" y="735"/>
                </a:lnTo>
                <a:lnTo>
                  <a:pt x="1569" y="736"/>
                </a:lnTo>
                <a:lnTo>
                  <a:pt x="1570" y="736"/>
                </a:lnTo>
                <a:lnTo>
                  <a:pt x="1571" y="735"/>
                </a:lnTo>
                <a:lnTo>
                  <a:pt x="1572" y="734"/>
                </a:lnTo>
                <a:lnTo>
                  <a:pt x="1573" y="733"/>
                </a:lnTo>
                <a:lnTo>
                  <a:pt x="1574" y="741"/>
                </a:lnTo>
                <a:lnTo>
                  <a:pt x="1575" y="747"/>
                </a:lnTo>
                <a:lnTo>
                  <a:pt x="1576" y="748"/>
                </a:lnTo>
                <a:lnTo>
                  <a:pt x="1577" y="747"/>
                </a:lnTo>
                <a:lnTo>
                  <a:pt x="1578" y="747"/>
                </a:lnTo>
                <a:lnTo>
                  <a:pt x="1578" y="748"/>
                </a:lnTo>
                <a:lnTo>
                  <a:pt x="1580" y="752"/>
                </a:lnTo>
                <a:lnTo>
                  <a:pt x="1580" y="753"/>
                </a:lnTo>
                <a:lnTo>
                  <a:pt x="1581" y="753"/>
                </a:lnTo>
                <a:lnTo>
                  <a:pt x="1582" y="752"/>
                </a:lnTo>
                <a:lnTo>
                  <a:pt x="1583" y="753"/>
                </a:lnTo>
                <a:lnTo>
                  <a:pt x="1584" y="756"/>
                </a:lnTo>
                <a:lnTo>
                  <a:pt x="1585" y="758"/>
                </a:lnTo>
                <a:lnTo>
                  <a:pt x="1586" y="760"/>
                </a:lnTo>
                <a:lnTo>
                  <a:pt x="1587" y="761"/>
                </a:lnTo>
                <a:lnTo>
                  <a:pt x="1588" y="761"/>
                </a:lnTo>
                <a:lnTo>
                  <a:pt x="1589" y="761"/>
                </a:lnTo>
                <a:lnTo>
                  <a:pt x="1590" y="760"/>
                </a:lnTo>
                <a:lnTo>
                  <a:pt x="1591" y="759"/>
                </a:lnTo>
                <a:lnTo>
                  <a:pt x="1592" y="760"/>
                </a:lnTo>
                <a:lnTo>
                  <a:pt x="1593" y="760"/>
                </a:lnTo>
                <a:lnTo>
                  <a:pt x="1593" y="760"/>
                </a:lnTo>
                <a:lnTo>
                  <a:pt x="1595" y="761"/>
                </a:lnTo>
                <a:lnTo>
                  <a:pt x="1595" y="762"/>
                </a:lnTo>
                <a:lnTo>
                  <a:pt x="1596" y="763"/>
                </a:lnTo>
                <a:lnTo>
                  <a:pt x="1597" y="762"/>
                </a:lnTo>
                <a:lnTo>
                  <a:pt x="1598" y="762"/>
                </a:lnTo>
                <a:lnTo>
                  <a:pt x="1599" y="763"/>
                </a:lnTo>
                <a:lnTo>
                  <a:pt x="1600" y="765"/>
                </a:lnTo>
                <a:lnTo>
                  <a:pt x="1601" y="766"/>
                </a:lnTo>
                <a:lnTo>
                  <a:pt x="1602" y="766"/>
                </a:lnTo>
                <a:lnTo>
                  <a:pt x="1603" y="766"/>
                </a:lnTo>
                <a:lnTo>
                  <a:pt x="1604" y="766"/>
                </a:lnTo>
                <a:lnTo>
                  <a:pt x="1605" y="765"/>
                </a:lnTo>
                <a:lnTo>
                  <a:pt x="1605" y="765"/>
                </a:lnTo>
                <a:lnTo>
                  <a:pt x="1607" y="766"/>
                </a:lnTo>
                <a:lnTo>
                  <a:pt x="1607" y="767"/>
                </a:lnTo>
                <a:lnTo>
                  <a:pt x="1608" y="769"/>
                </a:lnTo>
                <a:lnTo>
                  <a:pt x="1609" y="770"/>
                </a:lnTo>
                <a:lnTo>
                  <a:pt x="1610" y="771"/>
                </a:lnTo>
                <a:lnTo>
                  <a:pt x="1611" y="773"/>
                </a:lnTo>
                <a:lnTo>
                  <a:pt x="1612" y="775"/>
                </a:lnTo>
                <a:lnTo>
                  <a:pt x="1613" y="776"/>
                </a:lnTo>
                <a:lnTo>
                  <a:pt x="1614" y="776"/>
                </a:lnTo>
                <a:lnTo>
                  <a:pt x="1615" y="776"/>
                </a:lnTo>
                <a:lnTo>
                  <a:pt x="1616" y="775"/>
                </a:lnTo>
                <a:lnTo>
                  <a:pt x="1617" y="769"/>
                </a:lnTo>
                <a:lnTo>
                  <a:pt x="1618" y="756"/>
                </a:lnTo>
                <a:lnTo>
                  <a:pt x="1619" y="755"/>
                </a:lnTo>
                <a:lnTo>
                  <a:pt x="1619" y="755"/>
                </a:lnTo>
                <a:lnTo>
                  <a:pt x="1621" y="755"/>
                </a:lnTo>
                <a:lnTo>
                  <a:pt x="1621" y="755"/>
                </a:lnTo>
                <a:lnTo>
                  <a:pt x="1622" y="755"/>
                </a:lnTo>
                <a:lnTo>
                  <a:pt x="1623" y="754"/>
                </a:lnTo>
                <a:lnTo>
                  <a:pt x="1624" y="754"/>
                </a:lnTo>
                <a:lnTo>
                  <a:pt x="1625" y="754"/>
                </a:lnTo>
                <a:lnTo>
                  <a:pt x="1626" y="754"/>
                </a:lnTo>
                <a:lnTo>
                  <a:pt x="1627" y="754"/>
                </a:lnTo>
                <a:lnTo>
                  <a:pt x="1628" y="754"/>
                </a:lnTo>
                <a:lnTo>
                  <a:pt x="1629" y="754"/>
                </a:lnTo>
                <a:lnTo>
                  <a:pt x="1630" y="754"/>
                </a:lnTo>
                <a:lnTo>
                  <a:pt x="1631" y="754"/>
                </a:lnTo>
                <a:lnTo>
                  <a:pt x="1631" y="751"/>
                </a:lnTo>
                <a:lnTo>
                  <a:pt x="1633" y="752"/>
                </a:lnTo>
                <a:lnTo>
                  <a:pt x="1633" y="763"/>
                </a:lnTo>
                <a:lnTo>
                  <a:pt x="1634" y="751"/>
                </a:lnTo>
                <a:lnTo>
                  <a:pt x="1635" y="750"/>
                </a:lnTo>
                <a:lnTo>
                  <a:pt x="1636" y="752"/>
                </a:lnTo>
                <a:lnTo>
                  <a:pt x="1637" y="754"/>
                </a:lnTo>
                <a:lnTo>
                  <a:pt x="1638" y="757"/>
                </a:lnTo>
                <a:lnTo>
                  <a:pt x="1639" y="759"/>
                </a:lnTo>
                <a:lnTo>
                  <a:pt x="1640" y="762"/>
                </a:lnTo>
                <a:lnTo>
                  <a:pt x="1641" y="765"/>
                </a:lnTo>
                <a:lnTo>
                  <a:pt x="1642" y="767"/>
                </a:lnTo>
                <a:lnTo>
                  <a:pt x="1643" y="770"/>
                </a:lnTo>
                <a:lnTo>
                  <a:pt x="1643" y="773"/>
                </a:lnTo>
                <a:lnTo>
                  <a:pt x="1645" y="776"/>
                </a:lnTo>
                <a:lnTo>
                  <a:pt x="1645" y="778"/>
                </a:lnTo>
                <a:lnTo>
                  <a:pt x="1646" y="779"/>
                </a:lnTo>
                <a:lnTo>
                  <a:pt x="1647" y="780"/>
                </a:lnTo>
                <a:lnTo>
                  <a:pt x="1648" y="779"/>
                </a:lnTo>
                <a:lnTo>
                  <a:pt x="1649" y="773"/>
                </a:lnTo>
                <a:lnTo>
                  <a:pt x="1650" y="766"/>
                </a:lnTo>
                <a:lnTo>
                  <a:pt x="1651" y="762"/>
                </a:lnTo>
                <a:lnTo>
                  <a:pt x="1652" y="759"/>
                </a:lnTo>
                <a:lnTo>
                  <a:pt x="1653" y="757"/>
                </a:lnTo>
                <a:lnTo>
                  <a:pt x="1654" y="756"/>
                </a:lnTo>
                <a:lnTo>
                  <a:pt x="1655" y="757"/>
                </a:lnTo>
                <a:lnTo>
                  <a:pt x="1655" y="757"/>
                </a:lnTo>
                <a:lnTo>
                  <a:pt x="1657" y="757"/>
                </a:lnTo>
                <a:lnTo>
                  <a:pt x="1657" y="758"/>
                </a:lnTo>
                <a:lnTo>
                  <a:pt x="1658" y="759"/>
                </a:lnTo>
                <a:lnTo>
                  <a:pt x="1659" y="760"/>
                </a:lnTo>
                <a:lnTo>
                  <a:pt x="1660" y="761"/>
                </a:lnTo>
                <a:lnTo>
                  <a:pt x="1661" y="761"/>
                </a:lnTo>
                <a:lnTo>
                  <a:pt x="1662" y="762"/>
                </a:lnTo>
                <a:lnTo>
                  <a:pt x="1663" y="762"/>
                </a:lnTo>
                <a:lnTo>
                  <a:pt x="1664" y="762"/>
                </a:lnTo>
                <a:lnTo>
                  <a:pt x="1665" y="763"/>
                </a:lnTo>
                <a:lnTo>
                  <a:pt x="1666" y="764"/>
                </a:lnTo>
                <a:lnTo>
                  <a:pt x="1667" y="764"/>
                </a:lnTo>
                <a:lnTo>
                  <a:pt x="1668" y="765"/>
                </a:lnTo>
                <a:lnTo>
                  <a:pt x="1669" y="765"/>
                </a:lnTo>
                <a:lnTo>
                  <a:pt x="1669" y="766"/>
                </a:lnTo>
                <a:lnTo>
                  <a:pt x="1670" y="766"/>
                </a:lnTo>
                <a:lnTo>
                  <a:pt x="1671" y="767"/>
                </a:lnTo>
                <a:lnTo>
                  <a:pt x="1672" y="767"/>
                </a:lnTo>
                <a:lnTo>
                  <a:pt x="1673" y="767"/>
                </a:lnTo>
                <a:lnTo>
                  <a:pt x="1674" y="767"/>
                </a:lnTo>
                <a:lnTo>
                  <a:pt x="1675" y="767"/>
                </a:lnTo>
                <a:lnTo>
                  <a:pt x="1676" y="768"/>
                </a:lnTo>
                <a:lnTo>
                  <a:pt x="1677" y="768"/>
                </a:lnTo>
                <a:lnTo>
                  <a:pt x="1678" y="769"/>
                </a:lnTo>
                <a:lnTo>
                  <a:pt x="1679" y="769"/>
                </a:lnTo>
                <a:lnTo>
                  <a:pt x="1680" y="769"/>
                </a:lnTo>
                <a:lnTo>
                  <a:pt x="1681" y="769"/>
                </a:lnTo>
                <a:lnTo>
                  <a:pt x="1681" y="769"/>
                </a:lnTo>
                <a:lnTo>
                  <a:pt x="1683" y="769"/>
                </a:lnTo>
                <a:lnTo>
                  <a:pt x="1683" y="769"/>
                </a:lnTo>
                <a:lnTo>
                  <a:pt x="1684" y="769"/>
                </a:lnTo>
                <a:lnTo>
                  <a:pt x="1685" y="768"/>
                </a:lnTo>
                <a:lnTo>
                  <a:pt x="1686" y="769"/>
                </a:lnTo>
                <a:lnTo>
                  <a:pt x="1687" y="769"/>
                </a:lnTo>
                <a:lnTo>
                  <a:pt x="1688" y="769"/>
                </a:lnTo>
                <a:lnTo>
                  <a:pt x="1689" y="769"/>
                </a:lnTo>
                <a:lnTo>
                  <a:pt x="1690" y="769"/>
                </a:lnTo>
                <a:lnTo>
                  <a:pt x="1691" y="769"/>
                </a:lnTo>
                <a:lnTo>
                  <a:pt x="1692" y="770"/>
                </a:lnTo>
                <a:lnTo>
                  <a:pt x="1693" y="770"/>
                </a:lnTo>
                <a:lnTo>
                  <a:pt x="1693" y="770"/>
                </a:lnTo>
                <a:lnTo>
                  <a:pt x="1695" y="771"/>
                </a:lnTo>
                <a:lnTo>
                  <a:pt x="1695" y="771"/>
                </a:lnTo>
                <a:lnTo>
                  <a:pt x="1696" y="772"/>
                </a:lnTo>
                <a:lnTo>
                  <a:pt x="1697" y="772"/>
                </a:lnTo>
                <a:lnTo>
                  <a:pt x="1698" y="772"/>
                </a:lnTo>
                <a:lnTo>
                  <a:pt x="1699" y="772"/>
                </a:lnTo>
                <a:lnTo>
                  <a:pt x="1700" y="772"/>
                </a:lnTo>
                <a:lnTo>
                  <a:pt x="1701" y="771"/>
                </a:lnTo>
                <a:lnTo>
                  <a:pt x="1702" y="771"/>
                </a:lnTo>
                <a:lnTo>
                  <a:pt x="1703" y="771"/>
                </a:lnTo>
                <a:lnTo>
                  <a:pt x="1704" y="771"/>
                </a:lnTo>
                <a:lnTo>
                  <a:pt x="1705" y="770"/>
                </a:lnTo>
                <a:lnTo>
                  <a:pt x="1705" y="771"/>
                </a:lnTo>
                <a:lnTo>
                  <a:pt x="1707" y="771"/>
                </a:lnTo>
                <a:lnTo>
                  <a:pt x="1707" y="771"/>
                </a:lnTo>
                <a:lnTo>
                  <a:pt x="1708" y="770"/>
                </a:lnTo>
                <a:lnTo>
                  <a:pt x="1709" y="771"/>
                </a:lnTo>
                <a:lnTo>
                  <a:pt x="1710" y="771"/>
                </a:lnTo>
                <a:lnTo>
                  <a:pt x="1711" y="771"/>
                </a:lnTo>
                <a:lnTo>
                  <a:pt x="1712" y="771"/>
                </a:lnTo>
                <a:lnTo>
                  <a:pt x="1713" y="771"/>
                </a:lnTo>
                <a:lnTo>
                  <a:pt x="1714" y="770"/>
                </a:lnTo>
                <a:lnTo>
                  <a:pt x="1715" y="770"/>
                </a:lnTo>
                <a:lnTo>
                  <a:pt x="1716" y="770"/>
                </a:lnTo>
                <a:lnTo>
                  <a:pt x="1717" y="770"/>
                </a:lnTo>
                <a:lnTo>
                  <a:pt x="1718" y="769"/>
                </a:lnTo>
                <a:lnTo>
                  <a:pt x="1719" y="769"/>
                </a:lnTo>
                <a:lnTo>
                  <a:pt x="1719" y="769"/>
                </a:lnTo>
                <a:lnTo>
                  <a:pt x="1720" y="769"/>
                </a:lnTo>
                <a:lnTo>
                  <a:pt x="1721" y="769"/>
                </a:lnTo>
                <a:lnTo>
                  <a:pt x="1722" y="769"/>
                </a:lnTo>
                <a:lnTo>
                  <a:pt x="1723" y="769"/>
                </a:lnTo>
                <a:lnTo>
                  <a:pt x="1724" y="769"/>
                </a:lnTo>
                <a:lnTo>
                  <a:pt x="1725" y="770"/>
                </a:lnTo>
                <a:lnTo>
                  <a:pt x="1726" y="770"/>
                </a:lnTo>
                <a:lnTo>
                  <a:pt x="1727" y="770"/>
                </a:lnTo>
                <a:lnTo>
                  <a:pt x="1728" y="771"/>
                </a:lnTo>
                <a:lnTo>
                  <a:pt x="1729" y="771"/>
                </a:lnTo>
                <a:lnTo>
                  <a:pt x="1730" y="772"/>
                </a:lnTo>
                <a:lnTo>
                  <a:pt x="1731" y="772"/>
                </a:lnTo>
                <a:lnTo>
                  <a:pt x="1731" y="773"/>
                </a:lnTo>
                <a:lnTo>
                  <a:pt x="1733" y="775"/>
                </a:lnTo>
                <a:lnTo>
                  <a:pt x="1733" y="776"/>
                </a:lnTo>
                <a:lnTo>
                  <a:pt x="1734" y="776"/>
                </a:lnTo>
                <a:lnTo>
                  <a:pt x="1735" y="776"/>
                </a:lnTo>
                <a:lnTo>
                  <a:pt x="1736" y="777"/>
                </a:lnTo>
                <a:lnTo>
                  <a:pt x="1737" y="778"/>
                </a:lnTo>
                <a:lnTo>
                  <a:pt x="1738" y="778"/>
                </a:lnTo>
                <a:lnTo>
                  <a:pt x="1739" y="778"/>
                </a:lnTo>
                <a:lnTo>
                  <a:pt x="1740" y="778"/>
                </a:lnTo>
                <a:lnTo>
                  <a:pt x="1741" y="779"/>
                </a:lnTo>
                <a:lnTo>
                  <a:pt x="1742" y="778"/>
                </a:lnTo>
                <a:lnTo>
                  <a:pt x="1743" y="778"/>
                </a:lnTo>
                <a:lnTo>
                  <a:pt x="1743" y="778"/>
                </a:lnTo>
                <a:lnTo>
                  <a:pt x="1745" y="778"/>
                </a:lnTo>
                <a:lnTo>
                  <a:pt x="1745" y="778"/>
                </a:lnTo>
                <a:lnTo>
                  <a:pt x="1746" y="779"/>
                </a:lnTo>
                <a:lnTo>
                  <a:pt x="1747" y="779"/>
                </a:lnTo>
                <a:lnTo>
                  <a:pt x="1748" y="779"/>
                </a:lnTo>
                <a:lnTo>
                  <a:pt x="1749" y="779"/>
                </a:lnTo>
                <a:lnTo>
                  <a:pt x="1750" y="779"/>
                </a:lnTo>
                <a:lnTo>
                  <a:pt x="1751" y="779"/>
                </a:lnTo>
                <a:lnTo>
                  <a:pt x="1752" y="782"/>
                </a:lnTo>
                <a:lnTo>
                  <a:pt x="1753" y="793"/>
                </a:lnTo>
                <a:lnTo>
                  <a:pt x="1754" y="787"/>
                </a:lnTo>
                <a:lnTo>
                  <a:pt x="1755" y="783"/>
                </a:lnTo>
                <a:lnTo>
                  <a:pt x="1756" y="781"/>
                </a:lnTo>
                <a:lnTo>
                  <a:pt x="1757" y="779"/>
                </a:lnTo>
                <a:lnTo>
                  <a:pt x="1758" y="777"/>
                </a:lnTo>
                <a:lnTo>
                  <a:pt x="1758" y="775"/>
                </a:lnTo>
                <a:lnTo>
                  <a:pt x="1760" y="772"/>
                </a:lnTo>
                <a:lnTo>
                  <a:pt x="1760" y="788"/>
                </a:lnTo>
                <a:lnTo>
                  <a:pt x="1761" y="786"/>
                </a:lnTo>
                <a:lnTo>
                  <a:pt x="1762" y="784"/>
                </a:lnTo>
                <a:lnTo>
                  <a:pt x="1763" y="782"/>
                </a:lnTo>
                <a:lnTo>
                  <a:pt x="1764" y="779"/>
                </a:lnTo>
                <a:lnTo>
                  <a:pt x="1765" y="776"/>
                </a:lnTo>
                <a:lnTo>
                  <a:pt x="1766" y="773"/>
                </a:lnTo>
                <a:lnTo>
                  <a:pt x="1767" y="771"/>
                </a:lnTo>
                <a:lnTo>
                  <a:pt x="1768" y="770"/>
                </a:lnTo>
                <a:lnTo>
                  <a:pt x="1769" y="769"/>
                </a:lnTo>
                <a:lnTo>
                  <a:pt x="1770" y="770"/>
                </a:lnTo>
                <a:lnTo>
                  <a:pt x="1770" y="771"/>
                </a:lnTo>
                <a:lnTo>
                  <a:pt x="1772" y="785"/>
                </a:lnTo>
                <a:lnTo>
                  <a:pt x="1772" y="799"/>
                </a:lnTo>
                <a:lnTo>
                  <a:pt x="1773" y="809"/>
                </a:lnTo>
                <a:lnTo>
                  <a:pt x="1774" y="823"/>
                </a:lnTo>
                <a:lnTo>
                  <a:pt x="1775" y="839"/>
                </a:lnTo>
                <a:lnTo>
                  <a:pt x="1776" y="850"/>
                </a:lnTo>
                <a:lnTo>
                  <a:pt x="1777" y="852"/>
                </a:lnTo>
                <a:lnTo>
                  <a:pt x="1778" y="853"/>
                </a:lnTo>
                <a:lnTo>
                  <a:pt x="1779" y="853"/>
                </a:lnTo>
                <a:lnTo>
                  <a:pt x="1780" y="854"/>
                </a:lnTo>
                <a:lnTo>
                  <a:pt x="1781" y="854"/>
                </a:lnTo>
                <a:lnTo>
                  <a:pt x="1782" y="854"/>
                </a:lnTo>
                <a:lnTo>
                  <a:pt x="1783" y="855"/>
                </a:lnTo>
                <a:lnTo>
                  <a:pt x="1784" y="854"/>
                </a:lnTo>
                <a:lnTo>
                  <a:pt x="1784" y="854"/>
                </a:lnTo>
                <a:lnTo>
                  <a:pt x="1786" y="854"/>
                </a:lnTo>
                <a:lnTo>
                  <a:pt x="1786" y="854"/>
                </a:lnTo>
                <a:lnTo>
                  <a:pt x="1787" y="854"/>
                </a:lnTo>
                <a:lnTo>
                  <a:pt x="1788" y="855"/>
                </a:lnTo>
                <a:lnTo>
                  <a:pt x="1789" y="866"/>
                </a:lnTo>
                <a:lnTo>
                  <a:pt x="1790" y="869"/>
                </a:lnTo>
                <a:lnTo>
                  <a:pt x="1791" y="873"/>
                </a:lnTo>
                <a:lnTo>
                  <a:pt x="1792" y="881"/>
                </a:lnTo>
                <a:lnTo>
                  <a:pt x="1793" y="890"/>
                </a:lnTo>
                <a:lnTo>
                  <a:pt x="1794" y="894"/>
                </a:lnTo>
                <a:lnTo>
                  <a:pt x="1795" y="894"/>
                </a:lnTo>
                <a:lnTo>
                  <a:pt x="1796" y="896"/>
                </a:lnTo>
                <a:lnTo>
                  <a:pt x="1796" y="896"/>
                </a:lnTo>
                <a:lnTo>
                  <a:pt x="1798" y="896"/>
                </a:lnTo>
                <a:lnTo>
                  <a:pt x="1798" y="896"/>
                </a:lnTo>
                <a:lnTo>
                  <a:pt x="1799" y="896"/>
                </a:lnTo>
                <a:lnTo>
                  <a:pt x="1800" y="897"/>
                </a:lnTo>
                <a:lnTo>
                  <a:pt x="1801" y="897"/>
                </a:lnTo>
                <a:lnTo>
                  <a:pt x="1802" y="897"/>
                </a:lnTo>
                <a:lnTo>
                  <a:pt x="1803" y="897"/>
                </a:lnTo>
                <a:lnTo>
                  <a:pt x="1804" y="897"/>
                </a:lnTo>
                <a:lnTo>
                  <a:pt x="1805" y="897"/>
                </a:lnTo>
                <a:lnTo>
                  <a:pt x="1806" y="897"/>
                </a:lnTo>
                <a:lnTo>
                  <a:pt x="1807" y="897"/>
                </a:lnTo>
                <a:lnTo>
                  <a:pt x="1808" y="897"/>
                </a:lnTo>
                <a:lnTo>
                  <a:pt x="1808" y="896"/>
                </a:lnTo>
                <a:lnTo>
                  <a:pt x="1810" y="896"/>
                </a:lnTo>
                <a:lnTo>
                  <a:pt x="1810" y="895"/>
                </a:lnTo>
                <a:lnTo>
                  <a:pt x="1811" y="894"/>
                </a:lnTo>
                <a:lnTo>
                  <a:pt x="1812" y="894"/>
                </a:lnTo>
                <a:lnTo>
                  <a:pt x="1813" y="894"/>
                </a:lnTo>
                <a:lnTo>
                  <a:pt x="1814" y="893"/>
                </a:lnTo>
                <a:lnTo>
                  <a:pt x="1815" y="888"/>
                </a:lnTo>
                <a:lnTo>
                  <a:pt x="1816" y="866"/>
                </a:lnTo>
                <a:lnTo>
                  <a:pt x="1817" y="839"/>
                </a:lnTo>
                <a:lnTo>
                  <a:pt x="1818" y="839"/>
                </a:lnTo>
                <a:lnTo>
                  <a:pt x="1819" y="839"/>
                </a:lnTo>
                <a:lnTo>
                  <a:pt x="1820" y="838"/>
                </a:lnTo>
                <a:lnTo>
                  <a:pt x="1820" y="838"/>
                </a:lnTo>
                <a:lnTo>
                  <a:pt x="1822" y="838"/>
                </a:lnTo>
                <a:lnTo>
                  <a:pt x="1822" y="838"/>
                </a:lnTo>
                <a:lnTo>
                  <a:pt x="1823" y="837"/>
                </a:lnTo>
                <a:lnTo>
                  <a:pt x="1824" y="835"/>
                </a:lnTo>
                <a:lnTo>
                  <a:pt x="1825" y="804"/>
                </a:lnTo>
                <a:lnTo>
                  <a:pt x="1826" y="770"/>
                </a:lnTo>
                <a:lnTo>
                  <a:pt x="1827" y="785"/>
                </a:lnTo>
                <a:lnTo>
                  <a:pt x="1828" y="777"/>
                </a:lnTo>
                <a:lnTo>
                  <a:pt x="1829" y="779"/>
                </a:lnTo>
                <a:lnTo>
                  <a:pt x="1830" y="781"/>
                </a:lnTo>
                <a:lnTo>
                  <a:pt x="1831" y="783"/>
                </a:lnTo>
                <a:lnTo>
                  <a:pt x="1832" y="786"/>
                </a:lnTo>
                <a:lnTo>
                  <a:pt x="1833" y="788"/>
                </a:lnTo>
                <a:lnTo>
                  <a:pt x="1834" y="791"/>
                </a:lnTo>
                <a:lnTo>
                  <a:pt x="1834" y="792"/>
                </a:lnTo>
                <a:lnTo>
                  <a:pt x="1836" y="791"/>
                </a:lnTo>
                <a:lnTo>
                  <a:pt x="1836" y="792"/>
                </a:lnTo>
                <a:lnTo>
                  <a:pt x="1837" y="795"/>
                </a:lnTo>
                <a:lnTo>
                  <a:pt x="1838" y="794"/>
                </a:lnTo>
                <a:lnTo>
                  <a:pt x="1839" y="791"/>
                </a:lnTo>
                <a:lnTo>
                  <a:pt x="1840" y="785"/>
                </a:lnTo>
                <a:lnTo>
                  <a:pt x="1841" y="774"/>
                </a:lnTo>
                <a:lnTo>
                  <a:pt x="1842" y="754"/>
                </a:lnTo>
                <a:lnTo>
                  <a:pt x="1843" y="732"/>
                </a:lnTo>
                <a:lnTo>
                  <a:pt x="1844" y="711"/>
                </a:lnTo>
                <a:lnTo>
                  <a:pt x="1845" y="696"/>
                </a:lnTo>
                <a:lnTo>
                  <a:pt x="1846" y="688"/>
                </a:lnTo>
                <a:lnTo>
                  <a:pt x="1846" y="687"/>
                </a:lnTo>
                <a:lnTo>
                  <a:pt x="1848" y="687"/>
                </a:lnTo>
                <a:lnTo>
                  <a:pt x="1848" y="687"/>
                </a:lnTo>
                <a:lnTo>
                  <a:pt x="1849" y="687"/>
                </a:lnTo>
                <a:lnTo>
                  <a:pt x="1850" y="687"/>
                </a:lnTo>
                <a:lnTo>
                  <a:pt x="1851" y="687"/>
                </a:lnTo>
                <a:lnTo>
                  <a:pt x="1852" y="687"/>
                </a:lnTo>
                <a:lnTo>
                  <a:pt x="1853" y="687"/>
                </a:lnTo>
                <a:lnTo>
                  <a:pt x="1854" y="687"/>
                </a:lnTo>
                <a:lnTo>
                  <a:pt x="1855" y="686"/>
                </a:lnTo>
                <a:lnTo>
                  <a:pt x="1856" y="686"/>
                </a:lnTo>
                <a:lnTo>
                  <a:pt x="1857" y="686"/>
                </a:lnTo>
                <a:lnTo>
                  <a:pt x="1858" y="687"/>
                </a:lnTo>
                <a:lnTo>
                  <a:pt x="1858" y="687"/>
                </a:lnTo>
                <a:lnTo>
                  <a:pt x="1860" y="688"/>
                </a:lnTo>
                <a:lnTo>
                  <a:pt x="1860" y="689"/>
                </a:lnTo>
                <a:lnTo>
                  <a:pt x="1861" y="689"/>
                </a:lnTo>
                <a:lnTo>
                  <a:pt x="1862" y="690"/>
                </a:lnTo>
                <a:lnTo>
                  <a:pt x="1863" y="691"/>
                </a:lnTo>
                <a:lnTo>
                  <a:pt x="1864" y="691"/>
                </a:lnTo>
                <a:lnTo>
                  <a:pt x="1865" y="691"/>
                </a:lnTo>
                <a:lnTo>
                  <a:pt x="1866" y="692"/>
                </a:lnTo>
                <a:lnTo>
                  <a:pt x="1867" y="692"/>
                </a:lnTo>
                <a:lnTo>
                  <a:pt x="1868" y="693"/>
                </a:lnTo>
                <a:lnTo>
                  <a:pt x="1869" y="693"/>
                </a:lnTo>
                <a:lnTo>
                  <a:pt x="1870" y="693"/>
                </a:lnTo>
                <a:lnTo>
                  <a:pt x="1870" y="694"/>
                </a:lnTo>
                <a:lnTo>
                  <a:pt x="1872" y="694"/>
                </a:lnTo>
                <a:lnTo>
                  <a:pt x="1872" y="695"/>
                </a:lnTo>
                <a:lnTo>
                  <a:pt x="1873" y="695"/>
                </a:lnTo>
                <a:lnTo>
                  <a:pt x="1874" y="696"/>
                </a:lnTo>
                <a:lnTo>
                  <a:pt x="1875" y="697"/>
                </a:lnTo>
                <a:lnTo>
                  <a:pt x="1876" y="697"/>
                </a:lnTo>
                <a:lnTo>
                  <a:pt x="1877" y="698"/>
                </a:lnTo>
                <a:lnTo>
                  <a:pt x="1878" y="699"/>
                </a:lnTo>
                <a:lnTo>
                  <a:pt x="1879" y="699"/>
                </a:lnTo>
                <a:lnTo>
                  <a:pt x="1880" y="700"/>
                </a:lnTo>
                <a:lnTo>
                  <a:pt x="1881" y="700"/>
                </a:lnTo>
                <a:lnTo>
                  <a:pt x="1882" y="701"/>
                </a:lnTo>
                <a:lnTo>
                  <a:pt x="1883" y="701"/>
                </a:lnTo>
                <a:lnTo>
                  <a:pt x="1884" y="702"/>
                </a:lnTo>
                <a:lnTo>
                  <a:pt x="1884" y="702"/>
                </a:lnTo>
                <a:lnTo>
                  <a:pt x="1886" y="702"/>
                </a:lnTo>
                <a:lnTo>
                  <a:pt x="1886" y="703"/>
                </a:lnTo>
                <a:lnTo>
                  <a:pt x="1887" y="703"/>
                </a:lnTo>
                <a:lnTo>
                  <a:pt x="1888" y="703"/>
                </a:lnTo>
                <a:lnTo>
                  <a:pt x="1889" y="703"/>
                </a:lnTo>
                <a:lnTo>
                  <a:pt x="1890" y="703"/>
                </a:lnTo>
                <a:lnTo>
                  <a:pt x="1891" y="703"/>
                </a:lnTo>
                <a:lnTo>
                  <a:pt x="1892" y="702"/>
                </a:lnTo>
                <a:lnTo>
                  <a:pt x="1893" y="701"/>
                </a:lnTo>
                <a:lnTo>
                  <a:pt x="1894" y="700"/>
                </a:lnTo>
                <a:lnTo>
                  <a:pt x="1895" y="699"/>
                </a:lnTo>
                <a:lnTo>
                  <a:pt x="1896" y="699"/>
                </a:lnTo>
                <a:lnTo>
                  <a:pt x="1896" y="698"/>
                </a:lnTo>
                <a:lnTo>
                  <a:pt x="1898" y="697"/>
                </a:lnTo>
                <a:lnTo>
                  <a:pt x="1898" y="695"/>
                </a:lnTo>
                <a:lnTo>
                  <a:pt x="1899" y="693"/>
                </a:lnTo>
                <a:lnTo>
                  <a:pt x="1900" y="691"/>
                </a:lnTo>
                <a:lnTo>
                  <a:pt x="1901" y="689"/>
                </a:lnTo>
                <a:lnTo>
                  <a:pt x="1902" y="688"/>
                </a:lnTo>
                <a:lnTo>
                  <a:pt x="1903" y="687"/>
                </a:lnTo>
                <a:lnTo>
                  <a:pt x="1904" y="685"/>
                </a:lnTo>
                <a:lnTo>
                  <a:pt x="1905" y="684"/>
                </a:lnTo>
                <a:lnTo>
                  <a:pt x="1906" y="682"/>
                </a:lnTo>
                <a:lnTo>
                  <a:pt x="1907" y="681"/>
                </a:lnTo>
                <a:lnTo>
                  <a:pt x="1908" y="680"/>
                </a:lnTo>
                <a:lnTo>
                  <a:pt x="1908" y="679"/>
                </a:lnTo>
                <a:lnTo>
                  <a:pt x="1910" y="679"/>
                </a:lnTo>
                <a:lnTo>
                  <a:pt x="1910" y="678"/>
                </a:lnTo>
                <a:lnTo>
                  <a:pt x="1911" y="678"/>
                </a:lnTo>
                <a:lnTo>
                  <a:pt x="1912" y="677"/>
                </a:lnTo>
                <a:lnTo>
                  <a:pt x="1913" y="677"/>
                </a:lnTo>
                <a:lnTo>
                  <a:pt x="1914" y="677"/>
                </a:lnTo>
                <a:lnTo>
                  <a:pt x="1915" y="677"/>
                </a:lnTo>
                <a:lnTo>
                  <a:pt x="1916" y="676"/>
                </a:lnTo>
                <a:lnTo>
                  <a:pt x="1917" y="676"/>
                </a:lnTo>
                <a:lnTo>
                  <a:pt x="1918" y="676"/>
                </a:lnTo>
                <a:lnTo>
                  <a:pt x="1919" y="676"/>
                </a:lnTo>
                <a:lnTo>
                  <a:pt x="1920" y="676"/>
                </a:lnTo>
                <a:lnTo>
                  <a:pt x="1921" y="676"/>
                </a:lnTo>
                <a:lnTo>
                  <a:pt x="1922" y="675"/>
                </a:lnTo>
                <a:lnTo>
                  <a:pt x="1923" y="675"/>
                </a:lnTo>
                <a:lnTo>
                  <a:pt x="1923" y="675"/>
                </a:lnTo>
                <a:lnTo>
                  <a:pt x="1925" y="674"/>
                </a:lnTo>
                <a:lnTo>
                  <a:pt x="1925" y="674"/>
                </a:lnTo>
                <a:lnTo>
                  <a:pt x="1926" y="674"/>
                </a:lnTo>
                <a:lnTo>
                  <a:pt x="1927" y="674"/>
                </a:lnTo>
                <a:lnTo>
                  <a:pt x="1928" y="674"/>
                </a:lnTo>
                <a:lnTo>
                  <a:pt x="1929" y="675"/>
                </a:lnTo>
                <a:lnTo>
                  <a:pt x="1930" y="675"/>
                </a:lnTo>
                <a:lnTo>
                  <a:pt x="1931" y="675"/>
                </a:lnTo>
                <a:lnTo>
                  <a:pt x="1932" y="675"/>
                </a:lnTo>
                <a:lnTo>
                  <a:pt x="1933" y="674"/>
                </a:lnTo>
                <a:lnTo>
                  <a:pt x="1934" y="674"/>
                </a:lnTo>
                <a:lnTo>
                  <a:pt x="1935" y="674"/>
                </a:lnTo>
                <a:lnTo>
                  <a:pt x="1935" y="674"/>
                </a:lnTo>
                <a:lnTo>
                  <a:pt x="1937" y="673"/>
                </a:lnTo>
                <a:lnTo>
                  <a:pt x="1937" y="673"/>
                </a:lnTo>
                <a:lnTo>
                  <a:pt x="1938" y="673"/>
                </a:lnTo>
                <a:lnTo>
                  <a:pt x="1939" y="673"/>
                </a:lnTo>
                <a:lnTo>
                  <a:pt x="1940" y="672"/>
                </a:lnTo>
                <a:lnTo>
                  <a:pt x="1941" y="672"/>
                </a:lnTo>
                <a:lnTo>
                  <a:pt x="1942" y="672"/>
                </a:lnTo>
                <a:lnTo>
                  <a:pt x="1943" y="672"/>
                </a:lnTo>
                <a:lnTo>
                  <a:pt x="1944" y="672"/>
                </a:lnTo>
                <a:lnTo>
                  <a:pt x="1945" y="672"/>
                </a:lnTo>
                <a:lnTo>
                  <a:pt x="1946" y="672"/>
                </a:lnTo>
                <a:lnTo>
                  <a:pt x="1947" y="672"/>
                </a:lnTo>
                <a:lnTo>
                  <a:pt x="1948" y="672"/>
                </a:lnTo>
                <a:lnTo>
                  <a:pt x="1949" y="672"/>
                </a:lnTo>
                <a:lnTo>
                  <a:pt x="1949" y="672"/>
                </a:lnTo>
                <a:lnTo>
                  <a:pt x="1951" y="672"/>
                </a:lnTo>
                <a:lnTo>
                  <a:pt x="1951" y="672"/>
                </a:lnTo>
                <a:lnTo>
                  <a:pt x="1952" y="672"/>
                </a:lnTo>
                <a:lnTo>
                  <a:pt x="1953" y="672"/>
                </a:lnTo>
                <a:lnTo>
                  <a:pt x="1954" y="674"/>
                </a:lnTo>
                <a:lnTo>
                  <a:pt x="1955" y="685"/>
                </a:lnTo>
                <a:lnTo>
                  <a:pt x="1956" y="700"/>
                </a:lnTo>
                <a:lnTo>
                  <a:pt x="1957" y="688"/>
                </a:lnTo>
                <a:lnTo>
                  <a:pt x="1958" y="700"/>
                </a:lnTo>
                <a:lnTo>
                  <a:pt x="1959" y="705"/>
                </a:lnTo>
                <a:lnTo>
                  <a:pt x="1960" y="703"/>
                </a:lnTo>
                <a:lnTo>
                  <a:pt x="1961" y="700"/>
                </a:lnTo>
                <a:lnTo>
                  <a:pt x="1961" y="697"/>
                </a:lnTo>
                <a:lnTo>
                  <a:pt x="1963" y="694"/>
                </a:lnTo>
                <a:lnTo>
                  <a:pt x="1963" y="691"/>
                </a:lnTo>
                <a:lnTo>
                  <a:pt x="1964" y="687"/>
                </a:lnTo>
                <a:lnTo>
                  <a:pt x="1965" y="683"/>
                </a:lnTo>
                <a:lnTo>
                  <a:pt x="1966" y="679"/>
                </a:lnTo>
                <a:lnTo>
                  <a:pt x="1967" y="675"/>
                </a:lnTo>
                <a:lnTo>
                  <a:pt x="1968" y="671"/>
                </a:lnTo>
                <a:lnTo>
                  <a:pt x="1969" y="667"/>
                </a:lnTo>
                <a:lnTo>
                  <a:pt x="1970" y="662"/>
                </a:lnTo>
                <a:lnTo>
                  <a:pt x="1971" y="688"/>
                </a:lnTo>
                <a:lnTo>
                  <a:pt x="1972" y="719"/>
                </a:lnTo>
                <a:lnTo>
                  <a:pt x="1973" y="737"/>
                </a:lnTo>
                <a:lnTo>
                  <a:pt x="1973" y="745"/>
                </a:lnTo>
                <a:lnTo>
                  <a:pt x="1975" y="752"/>
                </a:lnTo>
                <a:lnTo>
                  <a:pt x="1975" y="758"/>
                </a:lnTo>
                <a:lnTo>
                  <a:pt x="1976" y="761"/>
                </a:lnTo>
                <a:lnTo>
                  <a:pt x="1977" y="761"/>
                </a:lnTo>
                <a:lnTo>
                  <a:pt x="1978" y="760"/>
                </a:lnTo>
                <a:lnTo>
                  <a:pt x="1979" y="763"/>
                </a:lnTo>
                <a:lnTo>
                  <a:pt x="1980" y="797"/>
                </a:lnTo>
                <a:lnTo>
                  <a:pt x="1981" y="816"/>
                </a:lnTo>
                <a:lnTo>
                  <a:pt x="1982" y="823"/>
                </a:lnTo>
                <a:lnTo>
                  <a:pt x="1983" y="827"/>
                </a:lnTo>
                <a:lnTo>
                  <a:pt x="1984" y="827"/>
                </a:lnTo>
                <a:lnTo>
                  <a:pt x="1985" y="827"/>
                </a:lnTo>
                <a:lnTo>
                  <a:pt x="1985" y="827"/>
                </a:lnTo>
                <a:lnTo>
                  <a:pt x="1987" y="827"/>
                </a:lnTo>
                <a:lnTo>
                  <a:pt x="1987" y="827"/>
                </a:lnTo>
                <a:lnTo>
                  <a:pt x="1988" y="827"/>
                </a:lnTo>
                <a:lnTo>
                  <a:pt x="1989" y="826"/>
                </a:lnTo>
                <a:lnTo>
                  <a:pt x="1990" y="826"/>
                </a:lnTo>
                <a:lnTo>
                  <a:pt x="1991" y="826"/>
                </a:lnTo>
                <a:lnTo>
                  <a:pt x="1992" y="826"/>
                </a:lnTo>
                <a:lnTo>
                  <a:pt x="1993" y="827"/>
                </a:lnTo>
                <a:lnTo>
                  <a:pt x="1994" y="830"/>
                </a:lnTo>
                <a:lnTo>
                  <a:pt x="1995" y="833"/>
                </a:lnTo>
                <a:lnTo>
                  <a:pt x="1996" y="835"/>
                </a:lnTo>
                <a:lnTo>
                  <a:pt x="1997" y="836"/>
                </a:lnTo>
                <a:lnTo>
                  <a:pt x="1998" y="837"/>
                </a:lnTo>
                <a:lnTo>
                  <a:pt x="1999" y="837"/>
                </a:lnTo>
                <a:lnTo>
                  <a:pt x="1999" y="837"/>
                </a:lnTo>
                <a:lnTo>
                  <a:pt x="2001" y="837"/>
                </a:lnTo>
                <a:lnTo>
                  <a:pt x="2001" y="836"/>
                </a:lnTo>
                <a:lnTo>
                  <a:pt x="2002" y="836"/>
                </a:lnTo>
                <a:lnTo>
                  <a:pt x="2003" y="835"/>
                </a:lnTo>
                <a:lnTo>
                  <a:pt x="2004" y="835"/>
                </a:lnTo>
                <a:lnTo>
                  <a:pt x="2005" y="835"/>
                </a:lnTo>
                <a:lnTo>
                  <a:pt x="2006" y="835"/>
                </a:lnTo>
                <a:lnTo>
                  <a:pt x="2007" y="834"/>
                </a:lnTo>
                <a:lnTo>
                  <a:pt x="2008" y="833"/>
                </a:lnTo>
                <a:lnTo>
                  <a:pt x="2009" y="830"/>
                </a:lnTo>
                <a:lnTo>
                  <a:pt x="2010" y="813"/>
                </a:lnTo>
                <a:lnTo>
                  <a:pt x="2011" y="824"/>
                </a:lnTo>
                <a:lnTo>
                  <a:pt x="2011" y="831"/>
                </a:lnTo>
                <a:lnTo>
                  <a:pt x="2013" y="832"/>
                </a:lnTo>
                <a:lnTo>
                  <a:pt x="2013" y="833"/>
                </a:lnTo>
                <a:lnTo>
                  <a:pt x="2014" y="834"/>
                </a:lnTo>
                <a:lnTo>
                  <a:pt x="2015" y="836"/>
                </a:lnTo>
                <a:lnTo>
                  <a:pt x="2016" y="838"/>
                </a:lnTo>
                <a:lnTo>
                  <a:pt x="2017" y="840"/>
                </a:lnTo>
                <a:lnTo>
                  <a:pt x="2018" y="842"/>
                </a:lnTo>
                <a:lnTo>
                  <a:pt x="2019" y="844"/>
                </a:lnTo>
                <a:lnTo>
                  <a:pt x="2020" y="846"/>
                </a:lnTo>
                <a:lnTo>
                  <a:pt x="2021" y="848"/>
                </a:lnTo>
                <a:lnTo>
                  <a:pt x="2022" y="850"/>
                </a:lnTo>
                <a:lnTo>
                  <a:pt x="2023" y="851"/>
                </a:lnTo>
                <a:lnTo>
                  <a:pt x="2023" y="852"/>
                </a:lnTo>
                <a:lnTo>
                  <a:pt x="2025" y="853"/>
                </a:lnTo>
                <a:lnTo>
                  <a:pt x="2025" y="851"/>
                </a:lnTo>
                <a:lnTo>
                  <a:pt x="2026" y="847"/>
                </a:lnTo>
                <a:lnTo>
                  <a:pt x="2027" y="843"/>
                </a:lnTo>
                <a:lnTo>
                  <a:pt x="2028" y="837"/>
                </a:lnTo>
                <a:lnTo>
                  <a:pt x="2029" y="831"/>
                </a:lnTo>
                <a:lnTo>
                  <a:pt x="2030" y="829"/>
                </a:lnTo>
                <a:lnTo>
                  <a:pt x="2031" y="829"/>
                </a:lnTo>
                <a:lnTo>
                  <a:pt x="2032" y="828"/>
                </a:lnTo>
                <a:lnTo>
                  <a:pt x="2033" y="827"/>
                </a:lnTo>
                <a:lnTo>
                  <a:pt x="2034" y="826"/>
                </a:lnTo>
                <a:lnTo>
                  <a:pt x="2035" y="824"/>
                </a:lnTo>
                <a:lnTo>
                  <a:pt x="2035" y="823"/>
                </a:lnTo>
                <a:lnTo>
                  <a:pt x="2037" y="822"/>
                </a:lnTo>
                <a:lnTo>
                  <a:pt x="2037" y="823"/>
                </a:lnTo>
                <a:lnTo>
                  <a:pt x="2038" y="823"/>
                </a:lnTo>
                <a:lnTo>
                  <a:pt x="2039" y="823"/>
                </a:lnTo>
                <a:lnTo>
                  <a:pt x="2040" y="824"/>
                </a:lnTo>
                <a:lnTo>
                  <a:pt x="2041" y="824"/>
                </a:lnTo>
                <a:lnTo>
                  <a:pt x="2042" y="824"/>
                </a:lnTo>
                <a:lnTo>
                  <a:pt x="2043" y="825"/>
                </a:lnTo>
                <a:lnTo>
                  <a:pt x="2044" y="825"/>
                </a:lnTo>
                <a:lnTo>
                  <a:pt x="2045" y="825"/>
                </a:lnTo>
                <a:lnTo>
                  <a:pt x="2046" y="826"/>
                </a:lnTo>
                <a:lnTo>
                  <a:pt x="2047" y="826"/>
                </a:lnTo>
                <a:lnTo>
                  <a:pt x="2048" y="827"/>
                </a:lnTo>
                <a:lnTo>
                  <a:pt x="2049" y="827"/>
                </a:lnTo>
                <a:lnTo>
                  <a:pt x="2049" y="827"/>
                </a:lnTo>
                <a:lnTo>
                  <a:pt x="2051" y="828"/>
                </a:lnTo>
                <a:lnTo>
                  <a:pt x="2051" y="828"/>
                </a:lnTo>
                <a:lnTo>
                  <a:pt x="2052" y="829"/>
                </a:lnTo>
                <a:lnTo>
                  <a:pt x="2053" y="829"/>
                </a:lnTo>
                <a:lnTo>
                  <a:pt x="2054" y="829"/>
                </a:lnTo>
                <a:lnTo>
                  <a:pt x="2055" y="829"/>
                </a:lnTo>
                <a:lnTo>
                  <a:pt x="2056" y="830"/>
                </a:lnTo>
                <a:lnTo>
                  <a:pt x="2057" y="830"/>
                </a:lnTo>
                <a:lnTo>
                  <a:pt x="2058" y="830"/>
                </a:lnTo>
                <a:lnTo>
                  <a:pt x="2059" y="830"/>
                </a:lnTo>
                <a:lnTo>
                  <a:pt x="2060" y="830"/>
                </a:lnTo>
                <a:lnTo>
                  <a:pt x="2061" y="830"/>
                </a:lnTo>
                <a:lnTo>
                  <a:pt x="2061" y="830"/>
                </a:lnTo>
                <a:lnTo>
                  <a:pt x="2063" y="830"/>
                </a:lnTo>
                <a:lnTo>
                  <a:pt x="2063" y="830"/>
                </a:lnTo>
                <a:lnTo>
                  <a:pt x="2064" y="830"/>
                </a:lnTo>
                <a:lnTo>
                  <a:pt x="2065" y="830"/>
                </a:lnTo>
                <a:lnTo>
                  <a:pt x="2066" y="831"/>
                </a:lnTo>
                <a:lnTo>
                  <a:pt x="2067" y="831"/>
                </a:lnTo>
                <a:lnTo>
                  <a:pt x="2068" y="831"/>
                </a:lnTo>
                <a:lnTo>
                  <a:pt x="2069" y="831"/>
                </a:lnTo>
                <a:lnTo>
                  <a:pt x="2070" y="831"/>
                </a:lnTo>
                <a:lnTo>
                  <a:pt x="2071" y="831"/>
                </a:lnTo>
                <a:lnTo>
                  <a:pt x="2072" y="831"/>
                </a:lnTo>
                <a:lnTo>
                  <a:pt x="2073" y="830"/>
                </a:lnTo>
                <a:lnTo>
                  <a:pt x="2073" y="830"/>
                </a:lnTo>
                <a:lnTo>
                  <a:pt x="2075" y="830"/>
                </a:lnTo>
                <a:lnTo>
                  <a:pt x="2075" y="830"/>
                </a:lnTo>
                <a:lnTo>
                  <a:pt x="2076" y="829"/>
                </a:lnTo>
                <a:lnTo>
                  <a:pt x="2077" y="829"/>
                </a:lnTo>
                <a:lnTo>
                  <a:pt x="2078" y="829"/>
                </a:lnTo>
                <a:lnTo>
                  <a:pt x="2079" y="828"/>
                </a:lnTo>
                <a:lnTo>
                  <a:pt x="2080" y="828"/>
                </a:lnTo>
                <a:lnTo>
                  <a:pt x="2081" y="827"/>
                </a:lnTo>
                <a:lnTo>
                  <a:pt x="2082" y="827"/>
                </a:lnTo>
                <a:lnTo>
                  <a:pt x="2083" y="827"/>
                </a:lnTo>
                <a:lnTo>
                  <a:pt x="2084" y="825"/>
                </a:lnTo>
                <a:lnTo>
                  <a:pt x="2085" y="825"/>
                </a:lnTo>
                <a:lnTo>
                  <a:pt x="2086" y="824"/>
                </a:lnTo>
                <a:lnTo>
                  <a:pt x="2087" y="824"/>
                </a:lnTo>
                <a:lnTo>
                  <a:pt x="2088" y="823"/>
                </a:lnTo>
                <a:lnTo>
                  <a:pt x="2088" y="823"/>
                </a:lnTo>
                <a:lnTo>
                  <a:pt x="2090" y="822"/>
                </a:lnTo>
                <a:lnTo>
                  <a:pt x="2090" y="822"/>
                </a:lnTo>
                <a:lnTo>
                  <a:pt x="2091" y="822"/>
                </a:lnTo>
                <a:lnTo>
                  <a:pt x="2092" y="822"/>
                </a:lnTo>
                <a:lnTo>
                  <a:pt x="2093" y="822"/>
                </a:lnTo>
                <a:lnTo>
                  <a:pt x="2094" y="822"/>
                </a:lnTo>
                <a:lnTo>
                  <a:pt x="2095" y="822"/>
                </a:lnTo>
                <a:lnTo>
                  <a:pt x="2096" y="823"/>
                </a:lnTo>
                <a:lnTo>
                  <a:pt x="2097" y="823"/>
                </a:lnTo>
                <a:lnTo>
                  <a:pt x="2098" y="823"/>
                </a:lnTo>
                <a:lnTo>
                  <a:pt x="2099" y="823"/>
                </a:lnTo>
                <a:lnTo>
                  <a:pt x="2100" y="823"/>
                </a:lnTo>
                <a:lnTo>
                  <a:pt x="2101" y="823"/>
                </a:lnTo>
                <a:lnTo>
                  <a:pt x="2102" y="823"/>
                </a:lnTo>
                <a:lnTo>
                  <a:pt x="2102" y="823"/>
                </a:lnTo>
                <a:lnTo>
                  <a:pt x="2103" y="823"/>
                </a:lnTo>
                <a:lnTo>
                  <a:pt x="2104" y="823"/>
                </a:lnTo>
                <a:lnTo>
                  <a:pt x="2105" y="823"/>
                </a:lnTo>
                <a:lnTo>
                  <a:pt x="2106" y="823"/>
                </a:lnTo>
                <a:lnTo>
                  <a:pt x="2107" y="823"/>
                </a:lnTo>
                <a:lnTo>
                  <a:pt x="2108" y="822"/>
                </a:lnTo>
                <a:lnTo>
                  <a:pt x="2109" y="822"/>
                </a:lnTo>
                <a:lnTo>
                  <a:pt x="2110" y="822"/>
                </a:lnTo>
                <a:lnTo>
                  <a:pt x="2111" y="821"/>
                </a:lnTo>
                <a:lnTo>
                  <a:pt x="2112" y="821"/>
                </a:lnTo>
                <a:lnTo>
                  <a:pt x="2113" y="821"/>
                </a:lnTo>
                <a:lnTo>
                  <a:pt x="2114" y="821"/>
                </a:lnTo>
                <a:lnTo>
                  <a:pt x="2114" y="821"/>
                </a:lnTo>
                <a:lnTo>
                  <a:pt x="2116" y="821"/>
                </a:lnTo>
                <a:lnTo>
                  <a:pt x="2116" y="821"/>
                </a:lnTo>
                <a:lnTo>
                  <a:pt x="2117" y="821"/>
                </a:lnTo>
                <a:lnTo>
                  <a:pt x="2118" y="821"/>
                </a:lnTo>
                <a:lnTo>
                  <a:pt x="2119" y="821"/>
                </a:lnTo>
                <a:lnTo>
                  <a:pt x="2120" y="821"/>
                </a:lnTo>
                <a:lnTo>
                  <a:pt x="2121" y="821"/>
                </a:lnTo>
                <a:lnTo>
                  <a:pt x="2122" y="821"/>
                </a:lnTo>
                <a:lnTo>
                  <a:pt x="2123" y="821"/>
                </a:lnTo>
                <a:lnTo>
                  <a:pt x="2124" y="821"/>
                </a:lnTo>
                <a:lnTo>
                  <a:pt x="2125" y="821"/>
                </a:lnTo>
                <a:lnTo>
                  <a:pt x="2126" y="820"/>
                </a:lnTo>
                <a:lnTo>
                  <a:pt x="2126" y="821"/>
                </a:lnTo>
                <a:lnTo>
                  <a:pt x="2128" y="821"/>
                </a:lnTo>
                <a:lnTo>
                  <a:pt x="2128" y="821"/>
                </a:lnTo>
                <a:lnTo>
                  <a:pt x="2129" y="821"/>
                </a:lnTo>
                <a:lnTo>
                  <a:pt x="2130" y="820"/>
                </a:lnTo>
                <a:lnTo>
                  <a:pt x="2131" y="820"/>
                </a:lnTo>
                <a:lnTo>
                  <a:pt x="2132" y="820"/>
                </a:lnTo>
                <a:lnTo>
                  <a:pt x="2133" y="820"/>
                </a:lnTo>
                <a:lnTo>
                  <a:pt x="2134" y="819"/>
                </a:lnTo>
                <a:lnTo>
                  <a:pt x="2135" y="819"/>
                </a:lnTo>
                <a:lnTo>
                  <a:pt x="2136" y="819"/>
                </a:lnTo>
                <a:lnTo>
                  <a:pt x="2137" y="819"/>
                </a:lnTo>
                <a:lnTo>
                  <a:pt x="2138" y="819"/>
                </a:lnTo>
                <a:lnTo>
                  <a:pt x="2138" y="819"/>
                </a:lnTo>
                <a:lnTo>
                  <a:pt x="2140" y="819"/>
                </a:lnTo>
                <a:lnTo>
                  <a:pt x="2140" y="819"/>
                </a:lnTo>
                <a:lnTo>
                  <a:pt x="2141" y="819"/>
                </a:lnTo>
                <a:lnTo>
                  <a:pt x="2142" y="819"/>
                </a:lnTo>
                <a:lnTo>
                  <a:pt x="2143" y="819"/>
                </a:lnTo>
                <a:lnTo>
                  <a:pt x="2144" y="819"/>
                </a:lnTo>
                <a:lnTo>
                  <a:pt x="2145" y="819"/>
                </a:lnTo>
                <a:lnTo>
                  <a:pt x="2146" y="819"/>
                </a:lnTo>
                <a:lnTo>
                  <a:pt x="2147" y="819"/>
                </a:lnTo>
                <a:lnTo>
                  <a:pt x="2148" y="819"/>
                </a:lnTo>
                <a:lnTo>
                  <a:pt x="2149" y="819"/>
                </a:lnTo>
                <a:lnTo>
                  <a:pt x="2150" y="817"/>
                </a:lnTo>
                <a:lnTo>
                  <a:pt x="2150" y="804"/>
                </a:lnTo>
                <a:lnTo>
                  <a:pt x="2152" y="821"/>
                </a:lnTo>
                <a:lnTo>
                  <a:pt x="2152" y="822"/>
                </a:lnTo>
                <a:lnTo>
                  <a:pt x="2153" y="820"/>
                </a:lnTo>
                <a:lnTo>
                  <a:pt x="2154" y="818"/>
                </a:lnTo>
                <a:lnTo>
                  <a:pt x="2155" y="815"/>
                </a:lnTo>
                <a:lnTo>
                  <a:pt x="2156" y="813"/>
                </a:lnTo>
                <a:lnTo>
                  <a:pt x="2157" y="809"/>
                </a:lnTo>
                <a:lnTo>
                  <a:pt x="2158" y="806"/>
                </a:lnTo>
                <a:lnTo>
                  <a:pt x="2159" y="803"/>
                </a:lnTo>
                <a:lnTo>
                  <a:pt x="2160" y="800"/>
                </a:lnTo>
                <a:lnTo>
                  <a:pt x="2161" y="797"/>
                </a:lnTo>
                <a:lnTo>
                  <a:pt x="2162" y="793"/>
                </a:lnTo>
                <a:lnTo>
                  <a:pt x="2163" y="790"/>
                </a:lnTo>
                <a:lnTo>
                  <a:pt x="2164" y="787"/>
                </a:lnTo>
                <a:lnTo>
                  <a:pt x="2164" y="797"/>
                </a:lnTo>
                <a:lnTo>
                  <a:pt x="2166" y="816"/>
                </a:lnTo>
                <a:lnTo>
                  <a:pt x="2166" y="823"/>
                </a:lnTo>
                <a:lnTo>
                  <a:pt x="2167" y="827"/>
                </a:lnTo>
                <a:lnTo>
                  <a:pt x="2168" y="827"/>
                </a:lnTo>
                <a:lnTo>
                  <a:pt x="2169" y="827"/>
                </a:lnTo>
                <a:lnTo>
                  <a:pt x="2170" y="827"/>
                </a:lnTo>
                <a:lnTo>
                  <a:pt x="2171" y="827"/>
                </a:lnTo>
                <a:lnTo>
                  <a:pt x="2172" y="827"/>
                </a:lnTo>
                <a:lnTo>
                  <a:pt x="2173" y="827"/>
                </a:lnTo>
                <a:lnTo>
                  <a:pt x="2174" y="826"/>
                </a:lnTo>
                <a:lnTo>
                  <a:pt x="2175" y="826"/>
                </a:lnTo>
                <a:lnTo>
                  <a:pt x="2176" y="826"/>
                </a:lnTo>
                <a:lnTo>
                  <a:pt x="2176" y="826"/>
                </a:lnTo>
                <a:lnTo>
                  <a:pt x="2178" y="827"/>
                </a:lnTo>
                <a:lnTo>
                  <a:pt x="2178" y="830"/>
                </a:lnTo>
                <a:lnTo>
                  <a:pt x="2179" y="833"/>
                </a:lnTo>
                <a:lnTo>
                  <a:pt x="2180" y="835"/>
                </a:lnTo>
                <a:lnTo>
                  <a:pt x="2181" y="836"/>
                </a:lnTo>
                <a:lnTo>
                  <a:pt x="2182" y="837"/>
                </a:lnTo>
                <a:lnTo>
                  <a:pt x="2183" y="837"/>
                </a:lnTo>
                <a:lnTo>
                  <a:pt x="2184" y="837"/>
                </a:lnTo>
                <a:lnTo>
                  <a:pt x="2185" y="837"/>
                </a:lnTo>
                <a:lnTo>
                  <a:pt x="2186" y="836"/>
                </a:lnTo>
                <a:lnTo>
                  <a:pt x="2187" y="836"/>
                </a:lnTo>
                <a:lnTo>
                  <a:pt x="2188" y="835"/>
                </a:lnTo>
                <a:lnTo>
                  <a:pt x="2188" y="835"/>
                </a:lnTo>
                <a:lnTo>
                  <a:pt x="2190" y="835"/>
                </a:lnTo>
                <a:lnTo>
                  <a:pt x="2190" y="835"/>
                </a:lnTo>
                <a:lnTo>
                  <a:pt x="2191" y="834"/>
                </a:lnTo>
                <a:lnTo>
                  <a:pt x="2192" y="833"/>
                </a:lnTo>
                <a:lnTo>
                  <a:pt x="2193" y="830"/>
                </a:lnTo>
                <a:lnTo>
                  <a:pt x="2194" y="813"/>
                </a:lnTo>
                <a:lnTo>
                  <a:pt x="2195" y="824"/>
                </a:lnTo>
                <a:lnTo>
                  <a:pt x="2196" y="831"/>
                </a:lnTo>
                <a:lnTo>
                  <a:pt x="2197" y="832"/>
                </a:lnTo>
                <a:lnTo>
                  <a:pt x="2198" y="833"/>
                </a:lnTo>
                <a:lnTo>
                  <a:pt x="2199" y="834"/>
                </a:lnTo>
                <a:lnTo>
                  <a:pt x="2200" y="836"/>
                </a:lnTo>
                <a:lnTo>
                  <a:pt x="2200" y="838"/>
                </a:lnTo>
                <a:lnTo>
                  <a:pt x="2202" y="840"/>
                </a:lnTo>
                <a:lnTo>
                  <a:pt x="2202" y="842"/>
                </a:lnTo>
                <a:lnTo>
                  <a:pt x="2203" y="844"/>
                </a:lnTo>
                <a:lnTo>
                  <a:pt x="2204" y="846"/>
                </a:lnTo>
                <a:lnTo>
                  <a:pt x="2205" y="848"/>
                </a:lnTo>
                <a:lnTo>
                  <a:pt x="2206" y="850"/>
                </a:lnTo>
                <a:lnTo>
                  <a:pt x="2207" y="851"/>
                </a:lnTo>
                <a:lnTo>
                  <a:pt x="2208" y="852"/>
                </a:lnTo>
                <a:lnTo>
                  <a:pt x="2209" y="853"/>
                </a:lnTo>
                <a:lnTo>
                  <a:pt x="2210" y="851"/>
                </a:lnTo>
                <a:lnTo>
                  <a:pt x="2211" y="847"/>
                </a:lnTo>
                <a:lnTo>
                  <a:pt x="2212" y="843"/>
                </a:lnTo>
                <a:lnTo>
                  <a:pt x="2213" y="837"/>
                </a:lnTo>
                <a:lnTo>
                  <a:pt x="2214" y="831"/>
                </a:lnTo>
                <a:lnTo>
                  <a:pt x="2214" y="829"/>
                </a:lnTo>
                <a:lnTo>
                  <a:pt x="2216" y="829"/>
                </a:lnTo>
                <a:lnTo>
                  <a:pt x="2216" y="828"/>
                </a:lnTo>
                <a:lnTo>
                  <a:pt x="2217" y="827"/>
                </a:lnTo>
                <a:lnTo>
                  <a:pt x="2218" y="826"/>
                </a:lnTo>
                <a:lnTo>
                  <a:pt x="2219" y="824"/>
                </a:lnTo>
                <a:lnTo>
                  <a:pt x="2220" y="823"/>
                </a:lnTo>
                <a:lnTo>
                  <a:pt x="2221" y="822"/>
                </a:lnTo>
                <a:lnTo>
                  <a:pt x="2222" y="823"/>
                </a:lnTo>
                <a:lnTo>
                  <a:pt x="2223" y="823"/>
                </a:lnTo>
                <a:lnTo>
                  <a:pt x="2224" y="823"/>
                </a:lnTo>
                <a:lnTo>
                  <a:pt x="2225" y="824"/>
                </a:lnTo>
                <a:lnTo>
                  <a:pt x="2226" y="824"/>
                </a:lnTo>
                <a:lnTo>
                  <a:pt x="2226" y="824"/>
                </a:lnTo>
                <a:lnTo>
                  <a:pt x="2228" y="825"/>
                </a:lnTo>
                <a:lnTo>
                  <a:pt x="2228" y="825"/>
                </a:lnTo>
                <a:lnTo>
                  <a:pt x="2229" y="825"/>
                </a:lnTo>
                <a:lnTo>
                  <a:pt x="2230" y="826"/>
                </a:lnTo>
                <a:lnTo>
                  <a:pt x="2231" y="826"/>
                </a:lnTo>
                <a:lnTo>
                  <a:pt x="2232" y="827"/>
                </a:lnTo>
                <a:lnTo>
                  <a:pt x="2233" y="827"/>
                </a:lnTo>
                <a:lnTo>
                  <a:pt x="2234" y="827"/>
                </a:lnTo>
                <a:lnTo>
                  <a:pt x="2235" y="828"/>
                </a:lnTo>
                <a:lnTo>
                  <a:pt x="2236" y="828"/>
                </a:lnTo>
                <a:lnTo>
                  <a:pt x="2237" y="829"/>
                </a:lnTo>
                <a:lnTo>
                  <a:pt x="2238" y="829"/>
                </a:lnTo>
                <a:lnTo>
                  <a:pt x="2238" y="829"/>
                </a:lnTo>
                <a:lnTo>
                  <a:pt x="2240" y="829"/>
                </a:lnTo>
                <a:lnTo>
                  <a:pt x="2240" y="830"/>
                </a:lnTo>
                <a:lnTo>
                  <a:pt x="2241" y="830"/>
                </a:lnTo>
                <a:lnTo>
                  <a:pt x="2242" y="830"/>
                </a:lnTo>
                <a:lnTo>
                  <a:pt x="2243" y="830"/>
                </a:lnTo>
                <a:lnTo>
                  <a:pt x="2244" y="830"/>
                </a:lnTo>
                <a:lnTo>
                  <a:pt x="2245" y="830"/>
                </a:lnTo>
                <a:lnTo>
                  <a:pt x="2246" y="830"/>
                </a:lnTo>
                <a:lnTo>
                  <a:pt x="2247" y="830"/>
                </a:lnTo>
                <a:lnTo>
                  <a:pt x="2248" y="830"/>
                </a:lnTo>
                <a:lnTo>
                  <a:pt x="2249" y="830"/>
                </a:lnTo>
                <a:lnTo>
                  <a:pt x="2250" y="830"/>
                </a:lnTo>
                <a:lnTo>
                  <a:pt x="2251" y="831"/>
                </a:lnTo>
                <a:lnTo>
                  <a:pt x="2252" y="831"/>
                </a:lnTo>
                <a:lnTo>
                  <a:pt x="2253" y="831"/>
                </a:lnTo>
                <a:lnTo>
                  <a:pt x="2253" y="831"/>
                </a:lnTo>
                <a:lnTo>
                  <a:pt x="2255" y="831"/>
                </a:lnTo>
                <a:lnTo>
                  <a:pt x="2255" y="831"/>
                </a:lnTo>
                <a:lnTo>
                  <a:pt x="2256" y="831"/>
                </a:lnTo>
                <a:lnTo>
                  <a:pt x="2257" y="830"/>
                </a:lnTo>
                <a:lnTo>
                  <a:pt x="2258" y="830"/>
                </a:lnTo>
                <a:lnTo>
                  <a:pt x="2259" y="830"/>
                </a:lnTo>
                <a:lnTo>
                  <a:pt x="2260" y="830"/>
                </a:lnTo>
                <a:lnTo>
                  <a:pt x="2261" y="829"/>
                </a:lnTo>
                <a:lnTo>
                  <a:pt x="2262" y="829"/>
                </a:lnTo>
                <a:lnTo>
                  <a:pt x="2263" y="829"/>
                </a:lnTo>
                <a:lnTo>
                  <a:pt x="2264" y="828"/>
                </a:lnTo>
                <a:lnTo>
                  <a:pt x="2265" y="828"/>
                </a:lnTo>
                <a:lnTo>
                  <a:pt x="2266" y="827"/>
                </a:lnTo>
                <a:lnTo>
                  <a:pt x="2267" y="827"/>
                </a:lnTo>
                <a:lnTo>
                  <a:pt x="2267" y="827"/>
                </a:lnTo>
                <a:lnTo>
                  <a:pt x="2268" y="825"/>
                </a:lnTo>
                <a:lnTo>
                  <a:pt x="2269" y="825"/>
                </a:lnTo>
                <a:lnTo>
                  <a:pt x="2270" y="824"/>
                </a:lnTo>
                <a:lnTo>
                  <a:pt x="2271" y="824"/>
                </a:lnTo>
                <a:lnTo>
                  <a:pt x="2272" y="823"/>
                </a:lnTo>
                <a:lnTo>
                  <a:pt x="2273" y="823"/>
                </a:lnTo>
                <a:lnTo>
                  <a:pt x="2274" y="822"/>
                </a:lnTo>
                <a:lnTo>
                  <a:pt x="2275" y="822"/>
                </a:lnTo>
                <a:lnTo>
                  <a:pt x="2276" y="822"/>
                </a:lnTo>
                <a:lnTo>
                  <a:pt x="2277" y="822"/>
                </a:lnTo>
                <a:lnTo>
                  <a:pt x="2278" y="822"/>
                </a:lnTo>
                <a:lnTo>
                  <a:pt x="2279" y="822"/>
                </a:lnTo>
                <a:lnTo>
                  <a:pt x="2279" y="822"/>
                </a:lnTo>
                <a:lnTo>
                  <a:pt x="2281" y="823"/>
                </a:lnTo>
                <a:lnTo>
                  <a:pt x="2281" y="823"/>
                </a:lnTo>
                <a:lnTo>
                  <a:pt x="2282" y="823"/>
                </a:lnTo>
                <a:lnTo>
                  <a:pt x="2283" y="823"/>
                </a:lnTo>
                <a:lnTo>
                  <a:pt x="2284" y="823"/>
                </a:lnTo>
                <a:lnTo>
                  <a:pt x="2285" y="823"/>
                </a:lnTo>
                <a:lnTo>
                  <a:pt x="2286" y="823"/>
                </a:lnTo>
                <a:lnTo>
                  <a:pt x="2287" y="823"/>
                </a:lnTo>
                <a:lnTo>
                  <a:pt x="2288" y="823"/>
                </a:lnTo>
                <a:lnTo>
                  <a:pt x="2289" y="823"/>
                </a:lnTo>
                <a:lnTo>
                  <a:pt x="2290" y="823"/>
                </a:lnTo>
                <a:lnTo>
                  <a:pt x="2291" y="823"/>
                </a:lnTo>
                <a:lnTo>
                  <a:pt x="2291" y="823"/>
                </a:lnTo>
                <a:lnTo>
                  <a:pt x="2293" y="822"/>
                </a:lnTo>
                <a:lnTo>
                  <a:pt x="2293" y="822"/>
                </a:lnTo>
                <a:lnTo>
                  <a:pt x="2294" y="822"/>
                </a:lnTo>
                <a:lnTo>
                  <a:pt x="2295" y="821"/>
                </a:lnTo>
                <a:lnTo>
                  <a:pt x="2296" y="821"/>
                </a:lnTo>
                <a:lnTo>
                  <a:pt x="2297" y="821"/>
                </a:lnTo>
                <a:lnTo>
                  <a:pt x="2298" y="821"/>
                </a:lnTo>
                <a:lnTo>
                  <a:pt x="2299" y="821"/>
                </a:lnTo>
                <a:lnTo>
                  <a:pt x="2300" y="821"/>
                </a:lnTo>
                <a:lnTo>
                  <a:pt x="2301" y="821"/>
                </a:lnTo>
                <a:lnTo>
                  <a:pt x="2302" y="821"/>
                </a:lnTo>
                <a:lnTo>
                  <a:pt x="2303" y="821"/>
                </a:lnTo>
                <a:lnTo>
                  <a:pt x="2303" y="821"/>
                </a:lnTo>
                <a:lnTo>
                  <a:pt x="2305" y="821"/>
                </a:lnTo>
                <a:lnTo>
                  <a:pt x="2305" y="821"/>
                </a:lnTo>
                <a:lnTo>
                  <a:pt x="2306" y="821"/>
                </a:lnTo>
                <a:lnTo>
                  <a:pt x="2307" y="821"/>
                </a:lnTo>
                <a:lnTo>
                  <a:pt x="2308" y="821"/>
                </a:lnTo>
                <a:lnTo>
                  <a:pt x="2309" y="821"/>
                </a:lnTo>
                <a:lnTo>
                  <a:pt x="2310" y="820"/>
                </a:lnTo>
                <a:lnTo>
                  <a:pt x="2311" y="821"/>
                </a:lnTo>
                <a:lnTo>
                  <a:pt x="2312" y="821"/>
                </a:lnTo>
                <a:lnTo>
                  <a:pt x="2313" y="821"/>
                </a:lnTo>
                <a:lnTo>
                  <a:pt x="2314" y="821"/>
                </a:lnTo>
                <a:lnTo>
                  <a:pt x="2315" y="820"/>
                </a:lnTo>
                <a:lnTo>
                  <a:pt x="2316" y="820"/>
                </a:lnTo>
                <a:lnTo>
                  <a:pt x="2317" y="820"/>
                </a:lnTo>
                <a:lnTo>
                  <a:pt x="2317" y="820"/>
                </a:lnTo>
                <a:lnTo>
                  <a:pt x="2318" y="819"/>
                </a:lnTo>
                <a:lnTo>
                  <a:pt x="2319" y="819"/>
                </a:lnTo>
                <a:lnTo>
                  <a:pt x="2320" y="819"/>
                </a:lnTo>
                <a:lnTo>
                  <a:pt x="2321" y="819"/>
                </a:lnTo>
                <a:lnTo>
                  <a:pt x="2322" y="819"/>
                </a:lnTo>
                <a:lnTo>
                  <a:pt x="2323" y="819"/>
                </a:lnTo>
                <a:lnTo>
                  <a:pt x="2324" y="819"/>
                </a:lnTo>
                <a:lnTo>
                  <a:pt x="2325" y="819"/>
                </a:lnTo>
                <a:lnTo>
                  <a:pt x="2326" y="819"/>
                </a:lnTo>
                <a:lnTo>
                  <a:pt x="2327" y="819"/>
                </a:lnTo>
                <a:lnTo>
                  <a:pt x="2328" y="819"/>
                </a:lnTo>
                <a:lnTo>
                  <a:pt x="2329" y="819"/>
                </a:lnTo>
                <a:lnTo>
                  <a:pt x="2329" y="819"/>
                </a:lnTo>
                <a:lnTo>
                  <a:pt x="2331" y="819"/>
                </a:lnTo>
                <a:lnTo>
                  <a:pt x="2331" y="819"/>
                </a:lnTo>
                <a:lnTo>
                  <a:pt x="2332" y="819"/>
                </a:lnTo>
                <a:lnTo>
                  <a:pt x="2333" y="819"/>
                </a:lnTo>
                <a:lnTo>
                  <a:pt x="2334" y="817"/>
                </a:lnTo>
                <a:lnTo>
                  <a:pt x="2335" y="804"/>
                </a:lnTo>
                <a:lnTo>
                  <a:pt x="2336" y="816"/>
                </a:lnTo>
                <a:lnTo>
                  <a:pt x="2337" y="821"/>
                </a:lnTo>
                <a:lnTo>
                  <a:pt x="2338" y="822"/>
                </a:lnTo>
                <a:lnTo>
                  <a:pt x="2339" y="820"/>
                </a:lnTo>
                <a:lnTo>
                  <a:pt x="2340" y="818"/>
                </a:lnTo>
                <a:lnTo>
                  <a:pt x="2341" y="815"/>
                </a:lnTo>
                <a:lnTo>
                  <a:pt x="2341" y="813"/>
                </a:lnTo>
                <a:lnTo>
                  <a:pt x="2343" y="809"/>
                </a:lnTo>
                <a:lnTo>
                  <a:pt x="2343" y="806"/>
                </a:lnTo>
                <a:lnTo>
                  <a:pt x="2344" y="803"/>
                </a:lnTo>
                <a:lnTo>
                  <a:pt x="2345" y="800"/>
                </a:lnTo>
                <a:lnTo>
                  <a:pt x="2346" y="797"/>
                </a:lnTo>
                <a:lnTo>
                  <a:pt x="2347" y="795"/>
                </a:lnTo>
                <a:lnTo>
                  <a:pt x="2348" y="791"/>
                </a:lnTo>
                <a:lnTo>
                  <a:pt x="2349" y="789"/>
                </a:lnTo>
                <a:lnTo>
                  <a:pt x="2350" y="788"/>
                </a:lnTo>
                <a:lnTo>
                  <a:pt x="2351" y="789"/>
                </a:lnTo>
                <a:lnTo>
                  <a:pt x="2352" y="791"/>
                </a:lnTo>
                <a:lnTo>
                  <a:pt x="2353" y="794"/>
                </a:lnTo>
                <a:lnTo>
                  <a:pt x="2353" y="798"/>
                </a:lnTo>
                <a:lnTo>
                  <a:pt x="2355" y="808"/>
                </a:lnTo>
                <a:lnTo>
                  <a:pt x="2355" y="819"/>
                </a:lnTo>
                <a:lnTo>
                  <a:pt x="2356" y="824"/>
                </a:lnTo>
                <a:lnTo>
                  <a:pt x="2357" y="827"/>
                </a:lnTo>
                <a:lnTo>
                  <a:pt x="2358" y="829"/>
                </a:lnTo>
                <a:lnTo>
                  <a:pt x="2359" y="832"/>
                </a:lnTo>
                <a:lnTo>
                  <a:pt x="2360" y="837"/>
                </a:lnTo>
                <a:lnTo>
                  <a:pt x="2361" y="842"/>
                </a:lnTo>
                <a:lnTo>
                  <a:pt x="2362" y="845"/>
                </a:lnTo>
                <a:lnTo>
                  <a:pt x="2363" y="847"/>
                </a:lnTo>
                <a:lnTo>
                  <a:pt x="2364" y="848"/>
                </a:lnTo>
                <a:lnTo>
                  <a:pt x="2365" y="848"/>
                </a:lnTo>
                <a:lnTo>
                  <a:pt x="2365" y="848"/>
                </a:lnTo>
                <a:lnTo>
                  <a:pt x="2367" y="847"/>
                </a:lnTo>
                <a:lnTo>
                  <a:pt x="2367" y="848"/>
                </a:lnTo>
                <a:lnTo>
                  <a:pt x="2368" y="848"/>
                </a:lnTo>
                <a:lnTo>
                  <a:pt x="2369" y="847"/>
                </a:lnTo>
                <a:lnTo>
                  <a:pt x="2370" y="847"/>
                </a:lnTo>
                <a:lnTo>
                  <a:pt x="2371" y="847"/>
                </a:lnTo>
                <a:lnTo>
                  <a:pt x="2372" y="848"/>
                </a:lnTo>
                <a:lnTo>
                  <a:pt x="2373" y="848"/>
                </a:lnTo>
                <a:lnTo>
                  <a:pt x="2374" y="848"/>
                </a:lnTo>
                <a:lnTo>
                  <a:pt x="2375" y="849"/>
                </a:lnTo>
                <a:lnTo>
                  <a:pt x="2376" y="849"/>
                </a:lnTo>
                <a:lnTo>
                  <a:pt x="2377" y="849"/>
                </a:lnTo>
                <a:lnTo>
                  <a:pt x="2378" y="848"/>
                </a:lnTo>
                <a:lnTo>
                  <a:pt x="2379" y="835"/>
                </a:lnTo>
                <a:lnTo>
                  <a:pt x="2379" y="796"/>
                </a:lnTo>
                <a:lnTo>
                  <a:pt x="2381" y="775"/>
                </a:lnTo>
                <a:lnTo>
                  <a:pt x="2381" y="769"/>
                </a:lnTo>
                <a:lnTo>
                  <a:pt x="2382" y="757"/>
                </a:lnTo>
                <a:lnTo>
                  <a:pt x="2383" y="705"/>
                </a:lnTo>
                <a:lnTo>
                  <a:pt x="2384" y="686"/>
                </a:lnTo>
                <a:lnTo>
                  <a:pt x="2385" y="673"/>
                </a:lnTo>
                <a:lnTo>
                  <a:pt x="2386" y="671"/>
                </a:lnTo>
                <a:lnTo>
                  <a:pt x="2387" y="673"/>
                </a:lnTo>
                <a:lnTo>
                  <a:pt x="2388" y="675"/>
                </a:lnTo>
                <a:lnTo>
                  <a:pt x="2389" y="677"/>
                </a:lnTo>
                <a:lnTo>
                  <a:pt x="2390" y="680"/>
                </a:lnTo>
                <a:lnTo>
                  <a:pt x="2391" y="682"/>
                </a:lnTo>
                <a:lnTo>
                  <a:pt x="2391" y="685"/>
                </a:lnTo>
                <a:lnTo>
                  <a:pt x="2393" y="689"/>
                </a:lnTo>
                <a:lnTo>
                  <a:pt x="2393" y="692"/>
                </a:lnTo>
                <a:lnTo>
                  <a:pt x="2394" y="696"/>
                </a:lnTo>
                <a:lnTo>
                  <a:pt x="2395" y="700"/>
                </a:lnTo>
                <a:lnTo>
                  <a:pt x="2396" y="703"/>
                </a:lnTo>
                <a:lnTo>
                  <a:pt x="2397" y="707"/>
                </a:lnTo>
                <a:lnTo>
                  <a:pt x="2398" y="709"/>
                </a:lnTo>
                <a:lnTo>
                  <a:pt x="2399" y="712"/>
                </a:lnTo>
                <a:lnTo>
                  <a:pt x="2400" y="715"/>
                </a:lnTo>
                <a:lnTo>
                  <a:pt x="2401" y="717"/>
                </a:lnTo>
                <a:lnTo>
                  <a:pt x="2402" y="719"/>
                </a:lnTo>
                <a:lnTo>
                  <a:pt x="2403" y="721"/>
                </a:lnTo>
                <a:lnTo>
                  <a:pt x="2403" y="723"/>
                </a:lnTo>
                <a:lnTo>
                  <a:pt x="2405" y="725"/>
                </a:lnTo>
                <a:lnTo>
                  <a:pt x="2405" y="728"/>
                </a:lnTo>
                <a:lnTo>
                  <a:pt x="2406" y="730"/>
                </a:lnTo>
                <a:lnTo>
                  <a:pt x="2407" y="731"/>
                </a:lnTo>
                <a:lnTo>
                  <a:pt x="2408" y="732"/>
                </a:lnTo>
                <a:lnTo>
                  <a:pt x="2409" y="733"/>
                </a:lnTo>
                <a:lnTo>
                  <a:pt x="2410" y="734"/>
                </a:lnTo>
                <a:lnTo>
                  <a:pt x="2411" y="735"/>
                </a:lnTo>
                <a:lnTo>
                  <a:pt x="2412" y="735"/>
                </a:lnTo>
                <a:lnTo>
                  <a:pt x="2413" y="735"/>
                </a:lnTo>
                <a:lnTo>
                  <a:pt x="2414" y="735"/>
                </a:lnTo>
                <a:lnTo>
                  <a:pt x="2415" y="734"/>
                </a:lnTo>
                <a:lnTo>
                  <a:pt x="2416" y="733"/>
                </a:lnTo>
                <a:lnTo>
                  <a:pt x="2417" y="732"/>
                </a:lnTo>
                <a:lnTo>
                  <a:pt x="2418" y="732"/>
                </a:lnTo>
                <a:lnTo>
                  <a:pt x="2418" y="731"/>
                </a:lnTo>
                <a:lnTo>
                  <a:pt x="2420" y="731"/>
                </a:lnTo>
                <a:lnTo>
                  <a:pt x="2420" y="730"/>
                </a:lnTo>
                <a:lnTo>
                  <a:pt x="2421" y="729"/>
                </a:lnTo>
                <a:lnTo>
                  <a:pt x="2422" y="729"/>
                </a:lnTo>
                <a:lnTo>
                  <a:pt x="2423" y="727"/>
                </a:lnTo>
                <a:lnTo>
                  <a:pt x="2424" y="725"/>
                </a:lnTo>
                <a:lnTo>
                  <a:pt x="2425" y="723"/>
                </a:lnTo>
                <a:lnTo>
                  <a:pt x="2426" y="722"/>
                </a:lnTo>
                <a:lnTo>
                  <a:pt x="2427" y="720"/>
                </a:lnTo>
                <a:lnTo>
                  <a:pt x="2428" y="719"/>
                </a:lnTo>
                <a:lnTo>
                  <a:pt x="2429" y="717"/>
                </a:lnTo>
                <a:lnTo>
                  <a:pt x="2430" y="716"/>
                </a:lnTo>
                <a:lnTo>
                  <a:pt x="2431" y="715"/>
                </a:lnTo>
                <a:lnTo>
                  <a:pt x="2432" y="714"/>
                </a:lnTo>
                <a:lnTo>
                  <a:pt x="2432" y="715"/>
                </a:lnTo>
                <a:lnTo>
                  <a:pt x="2433" y="716"/>
                </a:lnTo>
                <a:lnTo>
                  <a:pt x="2434" y="716"/>
                </a:lnTo>
                <a:lnTo>
                  <a:pt x="2435" y="717"/>
                </a:lnTo>
                <a:lnTo>
                  <a:pt x="2436" y="717"/>
                </a:lnTo>
                <a:lnTo>
                  <a:pt x="2437" y="718"/>
                </a:lnTo>
                <a:lnTo>
                  <a:pt x="2438" y="719"/>
                </a:lnTo>
                <a:lnTo>
                  <a:pt x="2439" y="720"/>
                </a:lnTo>
                <a:lnTo>
                  <a:pt x="2440" y="721"/>
                </a:lnTo>
                <a:lnTo>
                  <a:pt x="2441" y="722"/>
                </a:lnTo>
                <a:lnTo>
                  <a:pt x="2442" y="723"/>
                </a:lnTo>
                <a:lnTo>
                  <a:pt x="2443" y="724"/>
                </a:lnTo>
                <a:lnTo>
                  <a:pt x="2444" y="725"/>
                </a:lnTo>
                <a:lnTo>
                  <a:pt x="2444" y="726"/>
                </a:lnTo>
                <a:lnTo>
                  <a:pt x="2446" y="727"/>
                </a:lnTo>
                <a:lnTo>
                  <a:pt x="2446" y="728"/>
                </a:lnTo>
                <a:lnTo>
                  <a:pt x="2447" y="729"/>
                </a:lnTo>
                <a:lnTo>
                  <a:pt x="2448" y="730"/>
                </a:lnTo>
                <a:lnTo>
                  <a:pt x="2449" y="731"/>
                </a:lnTo>
                <a:lnTo>
                  <a:pt x="2450" y="732"/>
                </a:lnTo>
                <a:lnTo>
                  <a:pt x="2451" y="733"/>
                </a:lnTo>
                <a:lnTo>
                  <a:pt x="2452" y="734"/>
                </a:lnTo>
                <a:lnTo>
                  <a:pt x="2453" y="734"/>
                </a:lnTo>
                <a:lnTo>
                  <a:pt x="2454" y="735"/>
                </a:lnTo>
                <a:lnTo>
                  <a:pt x="2455" y="735"/>
                </a:lnTo>
                <a:lnTo>
                  <a:pt x="2456" y="736"/>
                </a:lnTo>
                <a:lnTo>
                  <a:pt x="2456" y="737"/>
                </a:lnTo>
                <a:lnTo>
                  <a:pt x="2458" y="737"/>
                </a:lnTo>
              </a:path>
            </a:pathLst>
          </a:custGeom>
          <a:noFill/>
          <a:ln w="63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1"/>
          <p:cNvSpPr>
            <a:spLocks/>
          </p:cNvSpPr>
          <p:nvPr/>
        </p:nvSpPr>
        <p:spPr bwMode="auto">
          <a:xfrm>
            <a:off x="1016000" y="2312754"/>
            <a:ext cx="9458035" cy="1423987"/>
          </a:xfrm>
          <a:custGeom>
            <a:avLst/>
            <a:gdLst>
              <a:gd name="T0" fmla="*/ 43 w 2781"/>
              <a:gd name="T1" fmla="*/ 509 h 897"/>
              <a:gd name="T2" fmla="*/ 86 w 2781"/>
              <a:gd name="T3" fmla="*/ 295 h 897"/>
              <a:gd name="T4" fmla="*/ 130 w 2781"/>
              <a:gd name="T5" fmla="*/ 577 h 897"/>
              <a:gd name="T6" fmla="*/ 173 w 2781"/>
              <a:gd name="T7" fmla="*/ 479 h 897"/>
              <a:gd name="T8" fmla="*/ 217 w 2781"/>
              <a:gd name="T9" fmla="*/ 544 h 897"/>
              <a:gd name="T10" fmla="*/ 260 w 2781"/>
              <a:gd name="T11" fmla="*/ 530 h 897"/>
              <a:gd name="T12" fmla="*/ 304 w 2781"/>
              <a:gd name="T13" fmla="*/ 579 h 897"/>
              <a:gd name="T14" fmla="*/ 347 w 2781"/>
              <a:gd name="T15" fmla="*/ 554 h 897"/>
              <a:gd name="T16" fmla="*/ 391 w 2781"/>
              <a:gd name="T17" fmla="*/ 497 h 897"/>
              <a:gd name="T18" fmla="*/ 435 w 2781"/>
              <a:gd name="T19" fmla="*/ 549 h 897"/>
              <a:gd name="T20" fmla="*/ 478 w 2781"/>
              <a:gd name="T21" fmla="*/ 332 h 897"/>
              <a:gd name="T22" fmla="*/ 522 w 2781"/>
              <a:gd name="T23" fmla="*/ 584 h 897"/>
              <a:gd name="T24" fmla="*/ 565 w 2781"/>
              <a:gd name="T25" fmla="*/ 472 h 897"/>
              <a:gd name="T26" fmla="*/ 609 w 2781"/>
              <a:gd name="T27" fmla="*/ 514 h 897"/>
              <a:gd name="T28" fmla="*/ 653 w 2781"/>
              <a:gd name="T29" fmla="*/ 512 h 897"/>
              <a:gd name="T30" fmla="*/ 696 w 2781"/>
              <a:gd name="T31" fmla="*/ 600 h 897"/>
              <a:gd name="T32" fmla="*/ 740 w 2781"/>
              <a:gd name="T33" fmla="*/ 567 h 897"/>
              <a:gd name="T34" fmla="*/ 783 w 2781"/>
              <a:gd name="T35" fmla="*/ 546 h 897"/>
              <a:gd name="T36" fmla="*/ 827 w 2781"/>
              <a:gd name="T37" fmla="*/ 570 h 897"/>
              <a:gd name="T38" fmla="*/ 870 w 2781"/>
              <a:gd name="T39" fmla="*/ 326 h 897"/>
              <a:gd name="T40" fmla="*/ 914 w 2781"/>
              <a:gd name="T41" fmla="*/ 649 h 897"/>
              <a:gd name="T42" fmla="*/ 958 w 2781"/>
              <a:gd name="T43" fmla="*/ 560 h 897"/>
              <a:gd name="T44" fmla="*/ 1001 w 2781"/>
              <a:gd name="T45" fmla="*/ 584 h 897"/>
              <a:gd name="T46" fmla="*/ 1045 w 2781"/>
              <a:gd name="T47" fmla="*/ 356 h 897"/>
              <a:gd name="T48" fmla="*/ 1088 w 2781"/>
              <a:gd name="T49" fmla="*/ 628 h 897"/>
              <a:gd name="T50" fmla="*/ 1132 w 2781"/>
              <a:gd name="T51" fmla="*/ 512 h 897"/>
              <a:gd name="T52" fmla="*/ 1175 w 2781"/>
              <a:gd name="T53" fmla="*/ 349 h 897"/>
              <a:gd name="T54" fmla="*/ 1219 w 2781"/>
              <a:gd name="T55" fmla="*/ 567 h 897"/>
              <a:gd name="T56" fmla="*/ 1263 w 2781"/>
              <a:gd name="T57" fmla="*/ 590 h 897"/>
              <a:gd name="T58" fmla="*/ 1306 w 2781"/>
              <a:gd name="T59" fmla="*/ 595 h 897"/>
              <a:gd name="T60" fmla="*/ 1350 w 2781"/>
              <a:gd name="T61" fmla="*/ 586 h 897"/>
              <a:gd name="T62" fmla="*/ 1393 w 2781"/>
              <a:gd name="T63" fmla="*/ 584 h 897"/>
              <a:gd name="T64" fmla="*/ 1437 w 2781"/>
              <a:gd name="T65" fmla="*/ 581 h 897"/>
              <a:gd name="T66" fmla="*/ 1480 w 2781"/>
              <a:gd name="T67" fmla="*/ 528 h 897"/>
              <a:gd name="T68" fmla="*/ 1524 w 2781"/>
              <a:gd name="T69" fmla="*/ 572 h 897"/>
              <a:gd name="T70" fmla="*/ 1568 w 2781"/>
              <a:gd name="T71" fmla="*/ 351 h 897"/>
              <a:gd name="T72" fmla="*/ 1611 w 2781"/>
              <a:gd name="T73" fmla="*/ 600 h 897"/>
              <a:gd name="T74" fmla="*/ 1655 w 2781"/>
              <a:gd name="T75" fmla="*/ 486 h 897"/>
              <a:gd name="T76" fmla="*/ 1698 w 2781"/>
              <a:gd name="T77" fmla="*/ 512 h 897"/>
              <a:gd name="T78" fmla="*/ 1742 w 2781"/>
              <a:gd name="T79" fmla="*/ 516 h 897"/>
              <a:gd name="T80" fmla="*/ 1786 w 2781"/>
              <a:gd name="T81" fmla="*/ 588 h 897"/>
              <a:gd name="T82" fmla="*/ 1829 w 2781"/>
              <a:gd name="T83" fmla="*/ 535 h 897"/>
              <a:gd name="T84" fmla="*/ 1872 w 2781"/>
              <a:gd name="T85" fmla="*/ 507 h 897"/>
              <a:gd name="T86" fmla="*/ 1916 w 2781"/>
              <a:gd name="T87" fmla="*/ 532 h 897"/>
              <a:gd name="T88" fmla="*/ 1960 w 2781"/>
              <a:gd name="T89" fmla="*/ 316 h 897"/>
              <a:gd name="T90" fmla="*/ 2003 w 2781"/>
              <a:gd name="T91" fmla="*/ 595 h 897"/>
              <a:gd name="T92" fmla="*/ 2047 w 2781"/>
              <a:gd name="T93" fmla="*/ 481 h 897"/>
              <a:gd name="T94" fmla="*/ 2090 w 2781"/>
              <a:gd name="T95" fmla="*/ 521 h 897"/>
              <a:gd name="T96" fmla="*/ 2134 w 2781"/>
              <a:gd name="T97" fmla="*/ 542 h 897"/>
              <a:gd name="T98" fmla="*/ 2178 w 2781"/>
              <a:gd name="T99" fmla="*/ 560 h 897"/>
              <a:gd name="T100" fmla="*/ 2221 w 2781"/>
              <a:gd name="T101" fmla="*/ 500 h 897"/>
              <a:gd name="T102" fmla="*/ 2265 w 2781"/>
              <a:gd name="T103" fmla="*/ 521 h 897"/>
              <a:gd name="T104" fmla="*/ 2308 w 2781"/>
              <a:gd name="T105" fmla="*/ 540 h 897"/>
              <a:gd name="T106" fmla="*/ 2352 w 2781"/>
              <a:gd name="T107" fmla="*/ 558 h 897"/>
              <a:gd name="T108" fmla="*/ 2395 w 2781"/>
              <a:gd name="T109" fmla="*/ 593 h 897"/>
              <a:gd name="T110" fmla="*/ 2439 w 2781"/>
              <a:gd name="T111" fmla="*/ 519 h 897"/>
              <a:gd name="T112" fmla="*/ 2482 w 2781"/>
              <a:gd name="T113" fmla="*/ 556 h 897"/>
              <a:gd name="T114" fmla="*/ 2526 w 2781"/>
              <a:gd name="T115" fmla="*/ 312 h 897"/>
              <a:gd name="T116" fmla="*/ 2570 w 2781"/>
              <a:gd name="T117" fmla="*/ 604 h 897"/>
              <a:gd name="T118" fmla="*/ 2613 w 2781"/>
              <a:gd name="T119" fmla="*/ 497 h 897"/>
              <a:gd name="T120" fmla="*/ 2657 w 2781"/>
              <a:gd name="T121" fmla="*/ 544 h 897"/>
              <a:gd name="T122" fmla="*/ 2700 w 2781"/>
              <a:gd name="T123" fmla="*/ 537 h 897"/>
              <a:gd name="T124" fmla="*/ 2744 w 2781"/>
              <a:gd name="T125" fmla="*/ 577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81" h="897">
                <a:moveTo>
                  <a:pt x="0" y="488"/>
                </a:moveTo>
                <a:lnTo>
                  <a:pt x="1" y="488"/>
                </a:lnTo>
                <a:lnTo>
                  <a:pt x="2" y="491"/>
                </a:lnTo>
                <a:lnTo>
                  <a:pt x="3" y="497"/>
                </a:lnTo>
                <a:lnTo>
                  <a:pt x="4" y="495"/>
                </a:lnTo>
                <a:lnTo>
                  <a:pt x="5" y="484"/>
                </a:lnTo>
                <a:lnTo>
                  <a:pt x="5" y="484"/>
                </a:lnTo>
                <a:lnTo>
                  <a:pt x="7" y="491"/>
                </a:lnTo>
                <a:lnTo>
                  <a:pt x="7" y="502"/>
                </a:lnTo>
                <a:lnTo>
                  <a:pt x="8" y="495"/>
                </a:lnTo>
                <a:lnTo>
                  <a:pt x="9" y="491"/>
                </a:lnTo>
                <a:lnTo>
                  <a:pt x="10" y="497"/>
                </a:lnTo>
                <a:lnTo>
                  <a:pt x="11" y="497"/>
                </a:lnTo>
                <a:lnTo>
                  <a:pt x="12" y="497"/>
                </a:lnTo>
                <a:lnTo>
                  <a:pt x="13" y="497"/>
                </a:lnTo>
                <a:lnTo>
                  <a:pt x="14" y="507"/>
                </a:lnTo>
                <a:lnTo>
                  <a:pt x="15" y="509"/>
                </a:lnTo>
                <a:lnTo>
                  <a:pt x="16" y="495"/>
                </a:lnTo>
                <a:lnTo>
                  <a:pt x="17" y="493"/>
                </a:lnTo>
                <a:lnTo>
                  <a:pt x="17" y="497"/>
                </a:lnTo>
                <a:lnTo>
                  <a:pt x="19" y="509"/>
                </a:lnTo>
                <a:lnTo>
                  <a:pt x="19" y="516"/>
                </a:lnTo>
                <a:lnTo>
                  <a:pt x="20" y="512"/>
                </a:lnTo>
                <a:lnTo>
                  <a:pt x="21" y="509"/>
                </a:lnTo>
                <a:lnTo>
                  <a:pt x="22" y="509"/>
                </a:lnTo>
                <a:lnTo>
                  <a:pt x="23" y="516"/>
                </a:lnTo>
                <a:lnTo>
                  <a:pt x="24" y="516"/>
                </a:lnTo>
                <a:lnTo>
                  <a:pt x="25" y="509"/>
                </a:lnTo>
                <a:lnTo>
                  <a:pt x="26" y="509"/>
                </a:lnTo>
                <a:lnTo>
                  <a:pt x="27" y="505"/>
                </a:lnTo>
                <a:lnTo>
                  <a:pt x="28" y="505"/>
                </a:lnTo>
                <a:lnTo>
                  <a:pt x="29" y="514"/>
                </a:lnTo>
                <a:lnTo>
                  <a:pt x="30" y="516"/>
                </a:lnTo>
                <a:lnTo>
                  <a:pt x="31" y="514"/>
                </a:lnTo>
                <a:lnTo>
                  <a:pt x="31" y="512"/>
                </a:lnTo>
                <a:lnTo>
                  <a:pt x="32" y="514"/>
                </a:lnTo>
                <a:lnTo>
                  <a:pt x="33" y="519"/>
                </a:lnTo>
                <a:lnTo>
                  <a:pt x="34" y="507"/>
                </a:lnTo>
                <a:lnTo>
                  <a:pt x="35" y="507"/>
                </a:lnTo>
                <a:lnTo>
                  <a:pt x="36" y="514"/>
                </a:lnTo>
                <a:lnTo>
                  <a:pt x="37" y="526"/>
                </a:lnTo>
                <a:lnTo>
                  <a:pt x="38" y="523"/>
                </a:lnTo>
                <a:lnTo>
                  <a:pt x="39" y="509"/>
                </a:lnTo>
                <a:lnTo>
                  <a:pt x="40" y="505"/>
                </a:lnTo>
                <a:lnTo>
                  <a:pt x="41" y="509"/>
                </a:lnTo>
                <a:lnTo>
                  <a:pt x="42" y="519"/>
                </a:lnTo>
                <a:lnTo>
                  <a:pt x="43" y="509"/>
                </a:lnTo>
                <a:lnTo>
                  <a:pt x="43" y="509"/>
                </a:lnTo>
                <a:lnTo>
                  <a:pt x="45" y="507"/>
                </a:lnTo>
                <a:lnTo>
                  <a:pt x="45" y="509"/>
                </a:lnTo>
                <a:lnTo>
                  <a:pt x="46" y="512"/>
                </a:lnTo>
                <a:lnTo>
                  <a:pt x="47" y="512"/>
                </a:lnTo>
                <a:lnTo>
                  <a:pt x="48" y="505"/>
                </a:lnTo>
                <a:lnTo>
                  <a:pt x="49" y="507"/>
                </a:lnTo>
                <a:lnTo>
                  <a:pt x="50" y="512"/>
                </a:lnTo>
                <a:lnTo>
                  <a:pt x="51" y="514"/>
                </a:lnTo>
                <a:lnTo>
                  <a:pt x="52" y="507"/>
                </a:lnTo>
                <a:lnTo>
                  <a:pt x="53" y="516"/>
                </a:lnTo>
                <a:lnTo>
                  <a:pt x="54" y="519"/>
                </a:lnTo>
                <a:lnTo>
                  <a:pt x="55" y="514"/>
                </a:lnTo>
                <a:lnTo>
                  <a:pt x="55" y="507"/>
                </a:lnTo>
                <a:lnTo>
                  <a:pt x="57" y="509"/>
                </a:lnTo>
                <a:lnTo>
                  <a:pt x="57" y="512"/>
                </a:lnTo>
                <a:lnTo>
                  <a:pt x="58" y="509"/>
                </a:lnTo>
                <a:lnTo>
                  <a:pt x="59" y="500"/>
                </a:lnTo>
                <a:lnTo>
                  <a:pt x="60" y="500"/>
                </a:lnTo>
                <a:lnTo>
                  <a:pt x="61" y="509"/>
                </a:lnTo>
                <a:lnTo>
                  <a:pt x="62" y="507"/>
                </a:lnTo>
                <a:lnTo>
                  <a:pt x="63" y="502"/>
                </a:lnTo>
                <a:lnTo>
                  <a:pt x="64" y="500"/>
                </a:lnTo>
                <a:lnTo>
                  <a:pt x="65" y="500"/>
                </a:lnTo>
                <a:lnTo>
                  <a:pt x="66" y="500"/>
                </a:lnTo>
                <a:lnTo>
                  <a:pt x="67" y="495"/>
                </a:lnTo>
                <a:lnTo>
                  <a:pt x="67" y="493"/>
                </a:lnTo>
                <a:lnTo>
                  <a:pt x="69" y="493"/>
                </a:lnTo>
                <a:lnTo>
                  <a:pt x="69" y="477"/>
                </a:lnTo>
                <a:lnTo>
                  <a:pt x="70" y="467"/>
                </a:lnTo>
                <a:lnTo>
                  <a:pt x="71" y="409"/>
                </a:lnTo>
                <a:lnTo>
                  <a:pt x="72" y="293"/>
                </a:lnTo>
                <a:lnTo>
                  <a:pt x="73" y="59"/>
                </a:lnTo>
                <a:lnTo>
                  <a:pt x="74" y="21"/>
                </a:lnTo>
                <a:lnTo>
                  <a:pt x="75" y="202"/>
                </a:lnTo>
                <a:lnTo>
                  <a:pt x="76" y="298"/>
                </a:lnTo>
                <a:lnTo>
                  <a:pt x="77" y="298"/>
                </a:lnTo>
                <a:lnTo>
                  <a:pt x="78" y="279"/>
                </a:lnTo>
                <a:lnTo>
                  <a:pt x="79" y="274"/>
                </a:lnTo>
                <a:lnTo>
                  <a:pt x="80" y="272"/>
                </a:lnTo>
                <a:lnTo>
                  <a:pt x="81" y="270"/>
                </a:lnTo>
                <a:lnTo>
                  <a:pt x="81" y="263"/>
                </a:lnTo>
                <a:lnTo>
                  <a:pt x="82" y="272"/>
                </a:lnTo>
                <a:lnTo>
                  <a:pt x="83" y="286"/>
                </a:lnTo>
                <a:lnTo>
                  <a:pt x="84" y="288"/>
                </a:lnTo>
                <a:lnTo>
                  <a:pt x="85" y="291"/>
                </a:lnTo>
                <a:lnTo>
                  <a:pt x="86" y="295"/>
                </a:lnTo>
                <a:lnTo>
                  <a:pt x="87" y="307"/>
                </a:lnTo>
                <a:lnTo>
                  <a:pt x="88" y="332"/>
                </a:lnTo>
                <a:lnTo>
                  <a:pt x="89" y="370"/>
                </a:lnTo>
                <a:lnTo>
                  <a:pt x="90" y="416"/>
                </a:lnTo>
                <a:lnTo>
                  <a:pt x="91" y="456"/>
                </a:lnTo>
                <a:lnTo>
                  <a:pt x="92" y="493"/>
                </a:lnTo>
                <a:lnTo>
                  <a:pt x="93" y="560"/>
                </a:lnTo>
                <a:lnTo>
                  <a:pt x="93" y="579"/>
                </a:lnTo>
                <a:lnTo>
                  <a:pt x="95" y="635"/>
                </a:lnTo>
                <a:lnTo>
                  <a:pt x="95" y="618"/>
                </a:lnTo>
                <a:lnTo>
                  <a:pt x="96" y="602"/>
                </a:lnTo>
                <a:lnTo>
                  <a:pt x="97" y="595"/>
                </a:lnTo>
                <a:lnTo>
                  <a:pt x="98" y="609"/>
                </a:lnTo>
                <a:lnTo>
                  <a:pt x="99" y="618"/>
                </a:lnTo>
                <a:lnTo>
                  <a:pt x="100" y="632"/>
                </a:lnTo>
                <a:lnTo>
                  <a:pt x="101" y="616"/>
                </a:lnTo>
                <a:lnTo>
                  <a:pt x="102" y="598"/>
                </a:lnTo>
                <a:lnTo>
                  <a:pt x="103" y="590"/>
                </a:lnTo>
                <a:lnTo>
                  <a:pt x="104" y="586"/>
                </a:lnTo>
                <a:lnTo>
                  <a:pt x="105" y="581"/>
                </a:lnTo>
                <a:lnTo>
                  <a:pt x="105" y="574"/>
                </a:lnTo>
                <a:lnTo>
                  <a:pt x="107" y="565"/>
                </a:lnTo>
                <a:lnTo>
                  <a:pt x="107" y="570"/>
                </a:lnTo>
                <a:lnTo>
                  <a:pt x="108" y="572"/>
                </a:lnTo>
                <a:lnTo>
                  <a:pt x="110" y="572"/>
                </a:lnTo>
                <a:lnTo>
                  <a:pt x="110" y="579"/>
                </a:lnTo>
                <a:lnTo>
                  <a:pt x="111" y="577"/>
                </a:lnTo>
                <a:lnTo>
                  <a:pt x="112" y="567"/>
                </a:lnTo>
                <a:lnTo>
                  <a:pt x="113" y="565"/>
                </a:lnTo>
                <a:lnTo>
                  <a:pt x="114" y="560"/>
                </a:lnTo>
                <a:lnTo>
                  <a:pt x="115" y="563"/>
                </a:lnTo>
                <a:lnTo>
                  <a:pt x="116" y="558"/>
                </a:lnTo>
                <a:lnTo>
                  <a:pt x="117" y="556"/>
                </a:lnTo>
                <a:lnTo>
                  <a:pt x="118" y="554"/>
                </a:lnTo>
                <a:lnTo>
                  <a:pt x="119" y="556"/>
                </a:lnTo>
                <a:lnTo>
                  <a:pt x="120" y="560"/>
                </a:lnTo>
                <a:lnTo>
                  <a:pt x="120" y="558"/>
                </a:lnTo>
                <a:lnTo>
                  <a:pt x="122" y="558"/>
                </a:lnTo>
                <a:lnTo>
                  <a:pt x="122" y="563"/>
                </a:lnTo>
                <a:lnTo>
                  <a:pt x="123" y="567"/>
                </a:lnTo>
                <a:lnTo>
                  <a:pt x="124" y="565"/>
                </a:lnTo>
                <a:lnTo>
                  <a:pt x="125" y="563"/>
                </a:lnTo>
                <a:lnTo>
                  <a:pt x="126" y="567"/>
                </a:lnTo>
                <a:lnTo>
                  <a:pt x="127" y="579"/>
                </a:lnTo>
                <a:lnTo>
                  <a:pt x="128" y="577"/>
                </a:lnTo>
                <a:lnTo>
                  <a:pt x="129" y="572"/>
                </a:lnTo>
                <a:lnTo>
                  <a:pt x="130" y="577"/>
                </a:lnTo>
                <a:lnTo>
                  <a:pt x="131" y="581"/>
                </a:lnTo>
                <a:lnTo>
                  <a:pt x="132" y="574"/>
                </a:lnTo>
                <a:lnTo>
                  <a:pt x="132" y="572"/>
                </a:lnTo>
                <a:lnTo>
                  <a:pt x="134" y="572"/>
                </a:lnTo>
                <a:lnTo>
                  <a:pt x="134" y="577"/>
                </a:lnTo>
                <a:lnTo>
                  <a:pt x="135" y="579"/>
                </a:lnTo>
                <a:lnTo>
                  <a:pt x="136" y="572"/>
                </a:lnTo>
                <a:lnTo>
                  <a:pt x="137" y="570"/>
                </a:lnTo>
                <a:lnTo>
                  <a:pt x="138" y="572"/>
                </a:lnTo>
                <a:lnTo>
                  <a:pt x="139" y="572"/>
                </a:lnTo>
                <a:lnTo>
                  <a:pt x="140" y="565"/>
                </a:lnTo>
                <a:lnTo>
                  <a:pt x="141" y="556"/>
                </a:lnTo>
                <a:lnTo>
                  <a:pt x="142" y="556"/>
                </a:lnTo>
                <a:lnTo>
                  <a:pt x="143" y="558"/>
                </a:lnTo>
                <a:lnTo>
                  <a:pt x="144" y="546"/>
                </a:lnTo>
                <a:lnTo>
                  <a:pt x="145" y="532"/>
                </a:lnTo>
                <a:lnTo>
                  <a:pt x="146" y="530"/>
                </a:lnTo>
                <a:lnTo>
                  <a:pt x="146" y="528"/>
                </a:lnTo>
                <a:lnTo>
                  <a:pt x="148" y="516"/>
                </a:lnTo>
                <a:lnTo>
                  <a:pt x="148" y="509"/>
                </a:lnTo>
                <a:lnTo>
                  <a:pt x="149" y="500"/>
                </a:lnTo>
                <a:lnTo>
                  <a:pt x="150" y="505"/>
                </a:lnTo>
                <a:lnTo>
                  <a:pt x="151" y="493"/>
                </a:lnTo>
                <a:lnTo>
                  <a:pt x="152" y="481"/>
                </a:lnTo>
                <a:lnTo>
                  <a:pt x="153" y="474"/>
                </a:lnTo>
                <a:lnTo>
                  <a:pt x="154" y="472"/>
                </a:lnTo>
                <a:lnTo>
                  <a:pt x="155" y="467"/>
                </a:lnTo>
                <a:lnTo>
                  <a:pt x="156" y="460"/>
                </a:lnTo>
                <a:lnTo>
                  <a:pt x="157" y="456"/>
                </a:lnTo>
                <a:lnTo>
                  <a:pt x="158" y="458"/>
                </a:lnTo>
                <a:lnTo>
                  <a:pt x="158" y="453"/>
                </a:lnTo>
                <a:lnTo>
                  <a:pt x="160" y="449"/>
                </a:lnTo>
                <a:lnTo>
                  <a:pt x="160" y="447"/>
                </a:lnTo>
                <a:lnTo>
                  <a:pt x="161" y="453"/>
                </a:lnTo>
                <a:lnTo>
                  <a:pt x="162" y="458"/>
                </a:lnTo>
                <a:lnTo>
                  <a:pt x="163" y="456"/>
                </a:lnTo>
                <a:lnTo>
                  <a:pt x="164" y="451"/>
                </a:lnTo>
                <a:lnTo>
                  <a:pt x="165" y="456"/>
                </a:lnTo>
                <a:lnTo>
                  <a:pt x="166" y="465"/>
                </a:lnTo>
                <a:lnTo>
                  <a:pt x="167" y="463"/>
                </a:lnTo>
                <a:lnTo>
                  <a:pt x="168" y="460"/>
                </a:lnTo>
                <a:lnTo>
                  <a:pt x="169" y="470"/>
                </a:lnTo>
                <a:lnTo>
                  <a:pt x="170" y="477"/>
                </a:lnTo>
                <a:lnTo>
                  <a:pt x="170" y="472"/>
                </a:lnTo>
                <a:lnTo>
                  <a:pt x="172" y="477"/>
                </a:lnTo>
                <a:lnTo>
                  <a:pt x="172" y="472"/>
                </a:lnTo>
                <a:lnTo>
                  <a:pt x="173" y="479"/>
                </a:lnTo>
                <a:lnTo>
                  <a:pt x="174" y="477"/>
                </a:lnTo>
                <a:lnTo>
                  <a:pt x="175" y="472"/>
                </a:lnTo>
                <a:lnTo>
                  <a:pt x="176" y="477"/>
                </a:lnTo>
                <a:lnTo>
                  <a:pt x="177" y="477"/>
                </a:lnTo>
                <a:lnTo>
                  <a:pt x="178" y="481"/>
                </a:lnTo>
                <a:lnTo>
                  <a:pt x="179" y="484"/>
                </a:lnTo>
                <a:lnTo>
                  <a:pt x="180" y="486"/>
                </a:lnTo>
                <a:lnTo>
                  <a:pt x="181" y="486"/>
                </a:lnTo>
                <a:lnTo>
                  <a:pt x="182" y="491"/>
                </a:lnTo>
                <a:lnTo>
                  <a:pt x="182" y="484"/>
                </a:lnTo>
                <a:lnTo>
                  <a:pt x="184" y="486"/>
                </a:lnTo>
                <a:lnTo>
                  <a:pt x="184" y="495"/>
                </a:lnTo>
                <a:lnTo>
                  <a:pt x="185" y="502"/>
                </a:lnTo>
                <a:lnTo>
                  <a:pt x="186" y="500"/>
                </a:lnTo>
                <a:lnTo>
                  <a:pt x="187" y="505"/>
                </a:lnTo>
                <a:lnTo>
                  <a:pt x="188" y="509"/>
                </a:lnTo>
                <a:lnTo>
                  <a:pt x="189" y="514"/>
                </a:lnTo>
                <a:lnTo>
                  <a:pt x="190" y="512"/>
                </a:lnTo>
                <a:lnTo>
                  <a:pt x="191" y="505"/>
                </a:lnTo>
                <a:lnTo>
                  <a:pt x="192" y="509"/>
                </a:lnTo>
                <a:lnTo>
                  <a:pt x="193" y="512"/>
                </a:lnTo>
                <a:lnTo>
                  <a:pt x="194" y="514"/>
                </a:lnTo>
                <a:lnTo>
                  <a:pt x="195" y="512"/>
                </a:lnTo>
                <a:lnTo>
                  <a:pt x="196" y="516"/>
                </a:lnTo>
                <a:lnTo>
                  <a:pt x="196" y="516"/>
                </a:lnTo>
                <a:lnTo>
                  <a:pt x="197" y="519"/>
                </a:lnTo>
                <a:lnTo>
                  <a:pt x="198" y="521"/>
                </a:lnTo>
                <a:lnTo>
                  <a:pt x="199" y="526"/>
                </a:lnTo>
                <a:lnTo>
                  <a:pt x="200" y="521"/>
                </a:lnTo>
                <a:lnTo>
                  <a:pt x="201" y="521"/>
                </a:lnTo>
                <a:lnTo>
                  <a:pt x="202" y="521"/>
                </a:lnTo>
                <a:lnTo>
                  <a:pt x="203" y="521"/>
                </a:lnTo>
                <a:lnTo>
                  <a:pt x="204" y="530"/>
                </a:lnTo>
                <a:lnTo>
                  <a:pt x="205" y="535"/>
                </a:lnTo>
                <a:lnTo>
                  <a:pt x="206" y="526"/>
                </a:lnTo>
                <a:lnTo>
                  <a:pt x="207" y="526"/>
                </a:lnTo>
                <a:lnTo>
                  <a:pt x="208" y="537"/>
                </a:lnTo>
                <a:lnTo>
                  <a:pt x="208" y="532"/>
                </a:lnTo>
                <a:lnTo>
                  <a:pt x="210" y="535"/>
                </a:lnTo>
                <a:lnTo>
                  <a:pt x="210" y="535"/>
                </a:lnTo>
                <a:lnTo>
                  <a:pt x="211" y="540"/>
                </a:lnTo>
                <a:lnTo>
                  <a:pt x="212" y="544"/>
                </a:lnTo>
                <a:lnTo>
                  <a:pt x="213" y="542"/>
                </a:lnTo>
                <a:lnTo>
                  <a:pt x="214" y="544"/>
                </a:lnTo>
                <a:lnTo>
                  <a:pt x="215" y="542"/>
                </a:lnTo>
                <a:lnTo>
                  <a:pt x="216" y="544"/>
                </a:lnTo>
                <a:lnTo>
                  <a:pt x="217" y="544"/>
                </a:lnTo>
                <a:lnTo>
                  <a:pt x="218" y="542"/>
                </a:lnTo>
                <a:lnTo>
                  <a:pt x="219" y="544"/>
                </a:lnTo>
                <a:lnTo>
                  <a:pt x="220" y="549"/>
                </a:lnTo>
                <a:lnTo>
                  <a:pt x="220" y="546"/>
                </a:lnTo>
                <a:lnTo>
                  <a:pt x="222" y="542"/>
                </a:lnTo>
                <a:lnTo>
                  <a:pt x="222" y="542"/>
                </a:lnTo>
                <a:lnTo>
                  <a:pt x="223" y="549"/>
                </a:lnTo>
                <a:lnTo>
                  <a:pt x="224" y="551"/>
                </a:lnTo>
                <a:lnTo>
                  <a:pt x="225" y="546"/>
                </a:lnTo>
                <a:lnTo>
                  <a:pt x="226" y="546"/>
                </a:lnTo>
                <a:lnTo>
                  <a:pt x="227" y="546"/>
                </a:lnTo>
                <a:lnTo>
                  <a:pt x="228" y="544"/>
                </a:lnTo>
                <a:lnTo>
                  <a:pt x="229" y="544"/>
                </a:lnTo>
                <a:lnTo>
                  <a:pt x="230" y="546"/>
                </a:lnTo>
                <a:lnTo>
                  <a:pt x="231" y="551"/>
                </a:lnTo>
                <a:lnTo>
                  <a:pt x="232" y="544"/>
                </a:lnTo>
                <a:lnTo>
                  <a:pt x="232" y="544"/>
                </a:lnTo>
                <a:lnTo>
                  <a:pt x="234" y="542"/>
                </a:lnTo>
                <a:lnTo>
                  <a:pt x="234" y="546"/>
                </a:lnTo>
                <a:lnTo>
                  <a:pt x="235" y="551"/>
                </a:lnTo>
                <a:lnTo>
                  <a:pt x="236" y="546"/>
                </a:lnTo>
                <a:lnTo>
                  <a:pt x="237" y="546"/>
                </a:lnTo>
                <a:lnTo>
                  <a:pt x="238" y="546"/>
                </a:lnTo>
                <a:lnTo>
                  <a:pt x="239" y="554"/>
                </a:lnTo>
                <a:lnTo>
                  <a:pt x="240" y="551"/>
                </a:lnTo>
                <a:lnTo>
                  <a:pt x="241" y="546"/>
                </a:lnTo>
                <a:lnTo>
                  <a:pt x="242" y="549"/>
                </a:lnTo>
                <a:lnTo>
                  <a:pt x="243" y="544"/>
                </a:lnTo>
                <a:lnTo>
                  <a:pt x="244" y="542"/>
                </a:lnTo>
                <a:lnTo>
                  <a:pt x="245" y="542"/>
                </a:lnTo>
                <a:lnTo>
                  <a:pt x="246" y="542"/>
                </a:lnTo>
                <a:lnTo>
                  <a:pt x="246" y="549"/>
                </a:lnTo>
                <a:lnTo>
                  <a:pt x="247" y="549"/>
                </a:lnTo>
                <a:lnTo>
                  <a:pt x="248" y="544"/>
                </a:lnTo>
                <a:lnTo>
                  <a:pt x="249" y="549"/>
                </a:lnTo>
                <a:lnTo>
                  <a:pt x="250" y="549"/>
                </a:lnTo>
                <a:lnTo>
                  <a:pt x="251" y="549"/>
                </a:lnTo>
                <a:lnTo>
                  <a:pt x="252" y="542"/>
                </a:lnTo>
                <a:lnTo>
                  <a:pt x="253" y="537"/>
                </a:lnTo>
                <a:lnTo>
                  <a:pt x="254" y="549"/>
                </a:lnTo>
                <a:lnTo>
                  <a:pt x="255" y="549"/>
                </a:lnTo>
                <a:lnTo>
                  <a:pt x="256" y="549"/>
                </a:lnTo>
                <a:lnTo>
                  <a:pt x="257" y="540"/>
                </a:lnTo>
                <a:lnTo>
                  <a:pt x="258" y="542"/>
                </a:lnTo>
                <a:lnTo>
                  <a:pt x="258" y="549"/>
                </a:lnTo>
                <a:lnTo>
                  <a:pt x="260" y="537"/>
                </a:lnTo>
                <a:lnTo>
                  <a:pt x="260" y="530"/>
                </a:lnTo>
                <a:lnTo>
                  <a:pt x="261" y="535"/>
                </a:lnTo>
                <a:lnTo>
                  <a:pt x="262" y="540"/>
                </a:lnTo>
                <a:lnTo>
                  <a:pt x="263" y="532"/>
                </a:lnTo>
                <a:lnTo>
                  <a:pt x="264" y="532"/>
                </a:lnTo>
                <a:lnTo>
                  <a:pt x="265" y="530"/>
                </a:lnTo>
                <a:lnTo>
                  <a:pt x="266" y="528"/>
                </a:lnTo>
                <a:lnTo>
                  <a:pt x="267" y="519"/>
                </a:lnTo>
                <a:lnTo>
                  <a:pt x="268" y="491"/>
                </a:lnTo>
                <a:lnTo>
                  <a:pt x="269" y="444"/>
                </a:lnTo>
                <a:lnTo>
                  <a:pt x="270" y="326"/>
                </a:lnTo>
                <a:lnTo>
                  <a:pt x="270" y="91"/>
                </a:lnTo>
                <a:lnTo>
                  <a:pt x="272" y="21"/>
                </a:lnTo>
                <a:lnTo>
                  <a:pt x="272" y="191"/>
                </a:lnTo>
                <a:lnTo>
                  <a:pt x="273" y="321"/>
                </a:lnTo>
                <a:lnTo>
                  <a:pt x="275" y="332"/>
                </a:lnTo>
                <a:lnTo>
                  <a:pt x="275" y="326"/>
                </a:lnTo>
                <a:lnTo>
                  <a:pt x="276" y="321"/>
                </a:lnTo>
                <a:lnTo>
                  <a:pt x="277" y="318"/>
                </a:lnTo>
                <a:lnTo>
                  <a:pt x="278" y="316"/>
                </a:lnTo>
                <a:lnTo>
                  <a:pt x="279" y="309"/>
                </a:lnTo>
                <a:lnTo>
                  <a:pt x="280" y="300"/>
                </a:lnTo>
                <a:lnTo>
                  <a:pt x="281" y="300"/>
                </a:lnTo>
                <a:lnTo>
                  <a:pt x="282" y="312"/>
                </a:lnTo>
                <a:lnTo>
                  <a:pt x="283" y="314"/>
                </a:lnTo>
                <a:lnTo>
                  <a:pt x="284" y="309"/>
                </a:lnTo>
                <a:lnTo>
                  <a:pt x="285" y="307"/>
                </a:lnTo>
                <a:lnTo>
                  <a:pt x="285" y="316"/>
                </a:lnTo>
                <a:lnTo>
                  <a:pt x="287" y="316"/>
                </a:lnTo>
                <a:lnTo>
                  <a:pt x="287" y="316"/>
                </a:lnTo>
                <a:lnTo>
                  <a:pt x="288" y="337"/>
                </a:lnTo>
                <a:lnTo>
                  <a:pt x="289" y="381"/>
                </a:lnTo>
                <a:lnTo>
                  <a:pt x="290" y="412"/>
                </a:lnTo>
                <a:lnTo>
                  <a:pt x="291" y="437"/>
                </a:lnTo>
                <a:lnTo>
                  <a:pt x="292" y="472"/>
                </a:lnTo>
                <a:lnTo>
                  <a:pt x="293" y="530"/>
                </a:lnTo>
                <a:lnTo>
                  <a:pt x="294" y="574"/>
                </a:lnTo>
                <a:lnTo>
                  <a:pt x="295" y="577"/>
                </a:lnTo>
                <a:lnTo>
                  <a:pt x="296" y="560"/>
                </a:lnTo>
                <a:lnTo>
                  <a:pt x="297" y="544"/>
                </a:lnTo>
                <a:lnTo>
                  <a:pt x="297" y="544"/>
                </a:lnTo>
                <a:lnTo>
                  <a:pt x="299" y="554"/>
                </a:lnTo>
                <a:lnTo>
                  <a:pt x="299" y="572"/>
                </a:lnTo>
                <a:lnTo>
                  <a:pt x="300" y="586"/>
                </a:lnTo>
                <a:lnTo>
                  <a:pt x="301" y="593"/>
                </a:lnTo>
                <a:lnTo>
                  <a:pt x="302" y="593"/>
                </a:lnTo>
                <a:lnTo>
                  <a:pt x="303" y="584"/>
                </a:lnTo>
                <a:lnTo>
                  <a:pt x="304" y="579"/>
                </a:lnTo>
                <a:lnTo>
                  <a:pt x="305" y="584"/>
                </a:lnTo>
                <a:lnTo>
                  <a:pt x="306" y="581"/>
                </a:lnTo>
                <a:lnTo>
                  <a:pt x="307" y="577"/>
                </a:lnTo>
                <a:lnTo>
                  <a:pt x="308" y="579"/>
                </a:lnTo>
                <a:lnTo>
                  <a:pt x="309" y="584"/>
                </a:lnTo>
                <a:lnTo>
                  <a:pt x="310" y="584"/>
                </a:lnTo>
                <a:lnTo>
                  <a:pt x="311" y="590"/>
                </a:lnTo>
                <a:lnTo>
                  <a:pt x="311" y="602"/>
                </a:lnTo>
                <a:lnTo>
                  <a:pt x="313" y="607"/>
                </a:lnTo>
                <a:lnTo>
                  <a:pt x="313" y="593"/>
                </a:lnTo>
                <a:lnTo>
                  <a:pt x="314" y="590"/>
                </a:lnTo>
                <a:lnTo>
                  <a:pt x="315" y="590"/>
                </a:lnTo>
                <a:lnTo>
                  <a:pt x="316" y="595"/>
                </a:lnTo>
                <a:lnTo>
                  <a:pt x="317" y="586"/>
                </a:lnTo>
                <a:lnTo>
                  <a:pt x="318" y="581"/>
                </a:lnTo>
                <a:lnTo>
                  <a:pt x="319" y="586"/>
                </a:lnTo>
                <a:lnTo>
                  <a:pt x="320" y="586"/>
                </a:lnTo>
                <a:lnTo>
                  <a:pt x="321" y="590"/>
                </a:lnTo>
                <a:lnTo>
                  <a:pt x="322" y="584"/>
                </a:lnTo>
                <a:lnTo>
                  <a:pt x="323" y="581"/>
                </a:lnTo>
                <a:lnTo>
                  <a:pt x="323" y="581"/>
                </a:lnTo>
                <a:lnTo>
                  <a:pt x="325" y="586"/>
                </a:lnTo>
                <a:lnTo>
                  <a:pt x="325" y="584"/>
                </a:lnTo>
                <a:lnTo>
                  <a:pt x="326" y="584"/>
                </a:lnTo>
                <a:lnTo>
                  <a:pt x="327" y="595"/>
                </a:lnTo>
                <a:lnTo>
                  <a:pt x="328" y="595"/>
                </a:lnTo>
                <a:lnTo>
                  <a:pt x="329" y="586"/>
                </a:lnTo>
                <a:lnTo>
                  <a:pt x="330" y="584"/>
                </a:lnTo>
                <a:lnTo>
                  <a:pt x="331" y="588"/>
                </a:lnTo>
                <a:lnTo>
                  <a:pt x="332" y="593"/>
                </a:lnTo>
                <a:lnTo>
                  <a:pt x="333" y="590"/>
                </a:lnTo>
                <a:lnTo>
                  <a:pt x="334" y="588"/>
                </a:lnTo>
                <a:lnTo>
                  <a:pt x="335" y="590"/>
                </a:lnTo>
                <a:lnTo>
                  <a:pt x="335" y="590"/>
                </a:lnTo>
                <a:lnTo>
                  <a:pt x="337" y="593"/>
                </a:lnTo>
                <a:lnTo>
                  <a:pt x="337" y="586"/>
                </a:lnTo>
                <a:lnTo>
                  <a:pt x="338" y="584"/>
                </a:lnTo>
                <a:lnTo>
                  <a:pt x="339" y="588"/>
                </a:lnTo>
                <a:lnTo>
                  <a:pt x="340" y="586"/>
                </a:lnTo>
                <a:lnTo>
                  <a:pt x="341" y="579"/>
                </a:lnTo>
                <a:lnTo>
                  <a:pt x="342" y="579"/>
                </a:lnTo>
                <a:lnTo>
                  <a:pt x="343" y="577"/>
                </a:lnTo>
                <a:lnTo>
                  <a:pt x="344" y="577"/>
                </a:lnTo>
                <a:lnTo>
                  <a:pt x="345" y="563"/>
                </a:lnTo>
                <a:lnTo>
                  <a:pt x="346" y="565"/>
                </a:lnTo>
                <a:lnTo>
                  <a:pt x="347" y="565"/>
                </a:lnTo>
                <a:lnTo>
                  <a:pt x="347" y="554"/>
                </a:lnTo>
                <a:lnTo>
                  <a:pt x="349" y="549"/>
                </a:lnTo>
                <a:lnTo>
                  <a:pt x="349" y="540"/>
                </a:lnTo>
                <a:lnTo>
                  <a:pt x="350" y="540"/>
                </a:lnTo>
                <a:lnTo>
                  <a:pt x="351" y="530"/>
                </a:lnTo>
                <a:lnTo>
                  <a:pt x="352" y="528"/>
                </a:lnTo>
                <a:lnTo>
                  <a:pt x="353" y="516"/>
                </a:lnTo>
                <a:lnTo>
                  <a:pt x="354" y="514"/>
                </a:lnTo>
                <a:lnTo>
                  <a:pt x="355" y="507"/>
                </a:lnTo>
                <a:lnTo>
                  <a:pt x="356" y="500"/>
                </a:lnTo>
                <a:lnTo>
                  <a:pt x="357" y="495"/>
                </a:lnTo>
                <a:lnTo>
                  <a:pt x="358" y="493"/>
                </a:lnTo>
                <a:lnTo>
                  <a:pt x="359" y="488"/>
                </a:lnTo>
                <a:lnTo>
                  <a:pt x="360" y="486"/>
                </a:lnTo>
                <a:lnTo>
                  <a:pt x="361" y="477"/>
                </a:lnTo>
                <a:lnTo>
                  <a:pt x="361" y="467"/>
                </a:lnTo>
                <a:lnTo>
                  <a:pt x="363" y="470"/>
                </a:lnTo>
                <a:lnTo>
                  <a:pt x="363" y="470"/>
                </a:lnTo>
                <a:lnTo>
                  <a:pt x="364" y="463"/>
                </a:lnTo>
                <a:lnTo>
                  <a:pt x="365" y="467"/>
                </a:lnTo>
                <a:lnTo>
                  <a:pt x="366" y="463"/>
                </a:lnTo>
                <a:lnTo>
                  <a:pt x="367" y="465"/>
                </a:lnTo>
                <a:lnTo>
                  <a:pt x="368" y="458"/>
                </a:lnTo>
                <a:lnTo>
                  <a:pt x="369" y="460"/>
                </a:lnTo>
                <a:lnTo>
                  <a:pt x="370" y="467"/>
                </a:lnTo>
                <a:lnTo>
                  <a:pt x="371" y="470"/>
                </a:lnTo>
                <a:lnTo>
                  <a:pt x="372" y="472"/>
                </a:lnTo>
                <a:lnTo>
                  <a:pt x="373" y="467"/>
                </a:lnTo>
                <a:lnTo>
                  <a:pt x="373" y="474"/>
                </a:lnTo>
                <a:lnTo>
                  <a:pt x="375" y="486"/>
                </a:lnTo>
                <a:lnTo>
                  <a:pt x="375" y="479"/>
                </a:lnTo>
                <a:lnTo>
                  <a:pt x="376" y="477"/>
                </a:lnTo>
                <a:lnTo>
                  <a:pt x="377" y="488"/>
                </a:lnTo>
                <a:lnTo>
                  <a:pt x="378" y="493"/>
                </a:lnTo>
                <a:lnTo>
                  <a:pt x="379" y="488"/>
                </a:lnTo>
                <a:lnTo>
                  <a:pt x="380" y="486"/>
                </a:lnTo>
                <a:lnTo>
                  <a:pt x="381" y="491"/>
                </a:lnTo>
                <a:lnTo>
                  <a:pt x="382" y="495"/>
                </a:lnTo>
                <a:lnTo>
                  <a:pt x="383" y="493"/>
                </a:lnTo>
                <a:lnTo>
                  <a:pt x="384" y="495"/>
                </a:lnTo>
                <a:lnTo>
                  <a:pt x="385" y="500"/>
                </a:lnTo>
                <a:lnTo>
                  <a:pt x="385" y="505"/>
                </a:lnTo>
                <a:lnTo>
                  <a:pt x="387" y="500"/>
                </a:lnTo>
                <a:lnTo>
                  <a:pt x="387" y="500"/>
                </a:lnTo>
                <a:lnTo>
                  <a:pt x="388" y="500"/>
                </a:lnTo>
                <a:lnTo>
                  <a:pt x="389" y="505"/>
                </a:lnTo>
                <a:lnTo>
                  <a:pt x="390" y="505"/>
                </a:lnTo>
                <a:lnTo>
                  <a:pt x="391" y="497"/>
                </a:lnTo>
                <a:lnTo>
                  <a:pt x="392" y="497"/>
                </a:lnTo>
                <a:lnTo>
                  <a:pt x="393" y="502"/>
                </a:lnTo>
                <a:lnTo>
                  <a:pt x="394" y="507"/>
                </a:lnTo>
                <a:lnTo>
                  <a:pt x="395" y="505"/>
                </a:lnTo>
                <a:lnTo>
                  <a:pt x="396" y="509"/>
                </a:lnTo>
                <a:lnTo>
                  <a:pt x="397" y="507"/>
                </a:lnTo>
                <a:lnTo>
                  <a:pt x="397" y="509"/>
                </a:lnTo>
                <a:lnTo>
                  <a:pt x="399" y="505"/>
                </a:lnTo>
                <a:lnTo>
                  <a:pt x="399" y="502"/>
                </a:lnTo>
                <a:lnTo>
                  <a:pt x="400" y="505"/>
                </a:lnTo>
                <a:lnTo>
                  <a:pt x="401" y="512"/>
                </a:lnTo>
                <a:lnTo>
                  <a:pt x="402" y="507"/>
                </a:lnTo>
                <a:lnTo>
                  <a:pt x="403" y="507"/>
                </a:lnTo>
                <a:lnTo>
                  <a:pt x="404" y="512"/>
                </a:lnTo>
                <a:lnTo>
                  <a:pt x="405" y="514"/>
                </a:lnTo>
                <a:lnTo>
                  <a:pt x="406" y="514"/>
                </a:lnTo>
                <a:lnTo>
                  <a:pt x="407" y="514"/>
                </a:lnTo>
                <a:lnTo>
                  <a:pt x="408" y="519"/>
                </a:lnTo>
                <a:lnTo>
                  <a:pt x="409" y="526"/>
                </a:lnTo>
                <a:lnTo>
                  <a:pt x="410" y="530"/>
                </a:lnTo>
                <a:lnTo>
                  <a:pt x="411" y="530"/>
                </a:lnTo>
                <a:lnTo>
                  <a:pt x="411" y="532"/>
                </a:lnTo>
                <a:lnTo>
                  <a:pt x="412" y="535"/>
                </a:lnTo>
                <a:lnTo>
                  <a:pt x="413" y="537"/>
                </a:lnTo>
                <a:lnTo>
                  <a:pt x="414" y="532"/>
                </a:lnTo>
                <a:lnTo>
                  <a:pt x="415" y="528"/>
                </a:lnTo>
                <a:lnTo>
                  <a:pt x="416" y="530"/>
                </a:lnTo>
                <a:lnTo>
                  <a:pt x="417" y="523"/>
                </a:lnTo>
                <a:lnTo>
                  <a:pt x="418" y="521"/>
                </a:lnTo>
                <a:lnTo>
                  <a:pt x="419" y="509"/>
                </a:lnTo>
                <a:lnTo>
                  <a:pt x="420" y="519"/>
                </a:lnTo>
                <a:lnTo>
                  <a:pt x="421" y="523"/>
                </a:lnTo>
                <a:lnTo>
                  <a:pt x="422" y="514"/>
                </a:lnTo>
                <a:lnTo>
                  <a:pt x="423" y="512"/>
                </a:lnTo>
                <a:lnTo>
                  <a:pt x="423" y="512"/>
                </a:lnTo>
                <a:lnTo>
                  <a:pt x="425" y="519"/>
                </a:lnTo>
                <a:lnTo>
                  <a:pt x="425" y="519"/>
                </a:lnTo>
                <a:lnTo>
                  <a:pt x="426" y="516"/>
                </a:lnTo>
                <a:lnTo>
                  <a:pt x="427" y="514"/>
                </a:lnTo>
                <a:lnTo>
                  <a:pt x="428" y="519"/>
                </a:lnTo>
                <a:lnTo>
                  <a:pt x="429" y="516"/>
                </a:lnTo>
                <a:lnTo>
                  <a:pt x="430" y="519"/>
                </a:lnTo>
                <a:lnTo>
                  <a:pt x="431" y="530"/>
                </a:lnTo>
                <a:lnTo>
                  <a:pt x="432" y="544"/>
                </a:lnTo>
                <a:lnTo>
                  <a:pt x="433" y="549"/>
                </a:lnTo>
                <a:lnTo>
                  <a:pt x="434" y="544"/>
                </a:lnTo>
                <a:lnTo>
                  <a:pt x="435" y="549"/>
                </a:lnTo>
                <a:lnTo>
                  <a:pt x="435" y="549"/>
                </a:lnTo>
                <a:lnTo>
                  <a:pt x="437" y="551"/>
                </a:lnTo>
                <a:lnTo>
                  <a:pt x="438" y="549"/>
                </a:lnTo>
                <a:lnTo>
                  <a:pt x="438" y="549"/>
                </a:lnTo>
                <a:lnTo>
                  <a:pt x="440" y="554"/>
                </a:lnTo>
                <a:lnTo>
                  <a:pt x="440" y="549"/>
                </a:lnTo>
                <a:lnTo>
                  <a:pt x="441" y="546"/>
                </a:lnTo>
                <a:lnTo>
                  <a:pt x="442" y="544"/>
                </a:lnTo>
                <a:lnTo>
                  <a:pt x="443" y="544"/>
                </a:lnTo>
                <a:lnTo>
                  <a:pt x="444" y="554"/>
                </a:lnTo>
                <a:lnTo>
                  <a:pt x="445" y="546"/>
                </a:lnTo>
                <a:lnTo>
                  <a:pt x="446" y="546"/>
                </a:lnTo>
                <a:lnTo>
                  <a:pt x="447" y="551"/>
                </a:lnTo>
                <a:lnTo>
                  <a:pt x="448" y="558"/>
                </a:lnTo>
                <a:lnTo>
                  <a:pt x="449" y="556"/>
                </a:lnTo>
                <a:lnTo>
                  <a:pt x="450" y="551"/>
                </a:lnTo>
                <a:lnTo>
                  <a:pt x="450" y="554"/>
                </a:lnTo>
                <a:lnTo>
                  <a:pt x="452" y="554"/>
                </a:lnTo>
                <a:lnTo>
                  <a:pt x="452" y="546"/>
                </a:lnTo>
                <a:lnTo>
                  <a:pt x="453" y="537"/>
                </a:lnTo>
                <a:lnTo>
                  <a:pt x="454" y="542"/>
                </a:lnTo>
                <a:lnTo>
                  <a:pt x="455" y="544"/>
                </a:lnTo>
                <a:lnTo>
                  <a:pt x="456" y="544"/>
                </a:lnTo>
                <a:lnTo>
                  <a:pt x="457" y="544"/>
                </a:lnTo>
                <a:lnTo>
                  <a:pt x="458" y="549"/>
                </a:lnTo>
                <a:lnTo>
                  <a:pt x="459" y="549"/>
                </a:lnTo>
                <a:lnTo>
                  <a:pt x="460" y="549"/>
                </a:lnTo>
                <a:lnTo>
                  <a:pt x="461" y="546"/>
                </a:lnTo>
                <a:lnTo>
                  <a:pt x="462" y="544"/>
                </a:lnTo>
                <a:lnTo>
                  <a:pt x="462" y="537"/>
                </a:lnTo>
                <a:lnTo>
                  <a:pt x="464" y="535"/>
                </a:lnTo>
                <a:lnTo>
                  <a:pt x="464" y="532"/>
                </a:lnTo>
                <a:lnTo>
                  <a:pt x="465" y="535"/>
                </a:lnTo>
                <a:lnTo>
                  <a:pt x="466" y="540"/>
                </a:lnTo>
                <a:lnTo>
                  <a:pt x="467" y="542"/>
                </a:lnTo>
                <a:lnTo>
                  <a:pt x="468" y="528"/>
                </a:lnTo>
                <a:lnTo>
                  <a:pt x="469" y="516"/>
                </a:lnTo>
                <a:lnTo>
                  <a:pt x="470" y="514"/>
                </a:lnTo>
                <a:lnTo>
                  <a:pt x="471" y="512"/>
                </a:lnTo>
                <a:lnTo>
                  <a:pt x="472" y="479"/>
                </a:lnTo>
                <a:lnTo>
                  <a:pt x="473" y="416"/>
                </a:lnTo>
                <a:lnTo>
                  <a:pt x="474" y="244"/>
                </a:lnTo>
                <a:lnTo>
                  <a:pt x="475" y="33"/>
                </a:lnTo>
                <a:lnTo>
                  <a:pt x="476" y="77"/>
                </a:lnTo>
                <a:lnTo>
                  <a:pt x="476" y="256"/>
                </a:lnTo>
                <a:lnTo>
                  <a:pt x="478" y="340"/>
                </a:lnTo>
                <a:lnTo>
                  <a:pt x="478" y="332"/>
                </a:lnTo>
                <a:lnTo>
                  <a:pt x="479" y="321"/>
                </a:lnTo>
                <a:lnTo>
                  <a:pt x="480" y="309"/>
                </a:lnTo>
                <a:lnTo>
                  <a:pt x="481" y="300"/>
                </a:lnTo>
                <a:lnTo>
                  <a:pt x="482" y="307"/>
                </a:lnTo>
                <a:lnTo>
                  <a:pt x="483" y="298"/>
                </a:lnTo>
                <a:lnTo>
                  <a:pt x="484" y="291"/>
                </a:lnTo>
                <a:lnTo>
                  <a:pt x="485" y="300"/>
                </a:lnTo>
                <a:lnTo>
                  <a:pt x="486" y="307"/>
                </a:lnTo>
                <a:lnTo>
                  <a:pt x="487" y="302"/>
                </a:lnTo>
                <a:lnTo>
                  <a:pt x="488" y="298"/>
                </a:lnTo>
                <a:lnTo>
                  <a:pt x="488" y="295"/>
                </a:lnTo>
                <a:lnTo>
                  <a:pt x="490" y="302"/>
                </a:lnTo>
                <a:lnTo>
                  <a:pt x="490" y="309"/>
                </a:lnTo>
                <a:lnTo>
                  <a:pt x="491" y="337"/>
                </a:lnTo>
                <a:lnTo>
                  <a:pt x="492" y="381"/>
                </a:lnTo>
                <a:lnTo>
                  <a:pt x="493" y="419"/>
                </a:lnTo>
                <a:lnTo>
                  <a:pt x="494" y="453"/>
                </a:lnTo>
                <a:lnTo>
                  <a:pt x="495" y="502"/>
                </a:lnTo>
                <a:lnTo>
                  <a:pt x="496" y="556"/>
                </a:lnTo>
                <a:lnTo>
                  <a:pt x="497" y="586"/>
                </a:lnTo>
                <a:lnTo>
                  <a:pt x="498" y="588"/>
                </a:lnTo>
                <a:lnTo>
                  <a:pt x="499" y="572"/>
                </a:lnTo>
                <a:lnTo>
                  <a:pt x="500" y="565"/>
                </a:lnTo>
                <a:lnTo>
                  <a:pt x="500" y="570"/>
                </a:lnTo>
                <a:lnTo>
                  <a:pt x="502" y="577"/>
                </a:lnTo>
                <a:lnTo>
                  <a:pt x="502" y="593"/>
                </a:lnTo>
                <a:lnTo>
                  <a:pt x="503" y="600"/>
                </a:lnTo>
                <a:lnTo>
                  <a:pt x="504" y="602"/>
                </a:lnTo>
                <a:lnTo>
                  <a:pt x="505" y="600"/>
                </a:lnTo>
                <a:lnTo>
                  <a:pt x="506" y="598"/>
                </a:lnTo>
                <a:lnTo>
                  <a:pt x="507" y="590"/>
                </a:lnTo>
                <a:lnTo>
                  <a:pt x="508" y="590"/>
                </a:lnTo>
                <a:lnTo>
                  <a:pt x="509" y="598"/>
                </a:lnTo>
                <a:lnTo>
                  <a:pt x="510" y="590"/>
                </a:lnTo>
                <a:lnTo>
                  <a:pt x="511" y="590"/>
                </a:lnTo>
                <a:lnTo>
                  <a:pt x="512" y="590"/>
                </a:lnTo>
                <a:lnTo>
                  <a:pt x="512" y="598"/>
                </a:lnTo>
                <a:lnTo>
                  <a:pt x="514" y="595"/>
                </a:lnTo>
                <a:lnTo>
                  <a:pt x="514" y="588"/>
                </a:lnTo>
                <a:lnTo>
                  <a:pt x="515" y="579"/>
                </a:lnTo>
                <a:lnTo>
                  <a:pt x="516" y="584"/>
                </a:lnTo>
                <a:lnTo>
                  <a:pt x="517" y="598"/>
                </a:lnTo>
                <a:lnTo>
                  <a:pt x="518" y="595"/>
                </a:lnTo>
                <a:lnTo>
                  <a:pt x="519" y="590"/>
                </a:lnTo>
                <a:lnTo>
                  <a:pt x="520" y="590"/>
                </a:lnTo>
                <a:lnTo>
                  <a:pt x="521" y="590"/>
                </a:lnTo>
                <a:lnTo>
                  <a:pt x="522" y="584"/>
                </a:lnTo>
                <a:lnTo>
                  <a:pt x="523" y="577"/>
                </a:lnTo>
                <a:lnTo>
                  <a:pt x="524" y="574"/>
                </a:lnTo>
                <a:lnTo>
                  <a:pt x="525" y="579"/>
                </a:lnTo>
                <a:lnTo>
                  <a:pt x="526" y="577"/>
                </a:lnTo>
                <a:lnTo>
                  <a:pt x="526" y="572"/>
                </a:lnTo>
                <a:lnTo>
                  <a:pt x="528" y="567"/>
                </a:lnTo>
                <a:lnTo>
                  <a:pt x="528" y="581"/>
                </a:lnTo>
                <a:lnTo>
                  <a:pt x="529" y="586"/>
                </a:lnTo>
                <a:lnTo>
                  <a:pt x="530" y="586"/>
                </a:lnTo>
                <a:lnTo>
                  <a:pt x="531" y="581"/>
                </a:lnTo>
                <a:lnTo>
                  <a:pt x="532" y="581"/>
                </a:lnTo>
                <a:lnTo>
                  <a:pt x="533" y="584"/>
                </a:lnTo>
                <a:lnTo>
                  <a:pt x="534" y="586"/>
                </a:lnTo>
                <a:lnTo>
                  <a:pt x="535" y="586"/>
                </a:lnTo>
                <a:lnTo>
                  <a:pt x="536" y="590"/>
                </a:lnTo>
                <a:lnTo>
                  <a:pt x="537" y="584"/>
                </a:lnTo>
                <a:lnTo>
                  <a:pt x="538" y="572"/>
                </a:lnTo>
                <a:lnTo>
                  <a:pt x="538" y="570"/>
                </a:lnTo>
                <a:lnTo>
                  <a:pt x="540" y="572"/>
                </a:lnTo>
                <a:lnTo>
                  <a:pt x="540" y="572"/>
                </a:lnTo>
                <a:lnTo>
                  <a:pt x="541" y="558"/>
                </a:lnTo>
                <a:lnTo>
                  <a:pt x="542" y="551"/>
                </a:lnTo>
                <a:lnTo>
                  <a:pt x="543" y="546"/>
                </a:lnTo>
                <a:lnTo>
                  <a:pt x="544" y="544"/>
                </a:lnTo>
                <a:lnTo>
                  <a:pt x="545" y="540"/>
                </a:lnTo>
                <a:lnTo>
                  <a:pt x="546" y="532"/>
                </a:lnTo>
                <a:lnTo>
                  <a:pt x="547" y="535"/>
                </a:lnTo>
                <a:lnTo>
                  <a:pt x="548" y="544"/>
                </a:lnTo>
                <a:lnTo>
                  <a:pt x="549" y="526"/>
                </a:lnTo>
                <a:lnTo>
                  <a:pt x="550" y="512"/>
                </a:lnTo>
                <a:lnTo>
                  <a:pt x="550" y="502"/>
                </a:lnTo>
                <a:lnTo>
                  <a:pt x="552" y="507"/>
                </a:lnTo>
                <a:lnTo>
                  <a:pt x="552" y="512"/>
                </a:lnTo>
                <a:lnTo>
                  <a:pt x="553" y="502"/>
                </a:lnTo>
                <a:lnTo>
                  <a:pt x="554" y="488"/>
                </a:lnTo>
                <a:lnTo>
                  <a:pt x="555" y="479"/>
                </a:lnTo>
                <a:lnTo>
                  <a:pt x="556" y="479"/>
                </a:lnTo>
                <a:lnTo>
                  <a:pt x="557" y="477"/>
                </a:lnTo>
                <a:lnTo>
                  <a:pt x="558" y="472"/>
                </a:lnTo>
                <a:lnTo>
                  <a:pt x="559" y="479"/>
                </a:lnTo>
                <a:lnTo>
                  <a:pt x="560" y="474"/>
                </a:lnTo>
                <a:lnTo>
                  <a:pt x="561" y="470"/>
                </a:lnTo>
                <a:lnTo>
                  <a:pt x="562" y="458"/>
                </a:lnTo>
                <a:lnTo>
                  <a:pt x="562" y="463"/>
                </a:lnTo>
                <a:lnTo>
                  <a:pt x="564" y="474"/>
                </a:lnTo>
                <a:lnTo>
                  <a:pt x="564" y="472"/>
                </a:lnTo>
                <a:lnTo>
                  <a:pt x="565" y="472"/>
                </a:lnTo>
                <a:lnTo>
                  <a:pt x="566" y="479"/>
                </a:lnTo>
                <a:lnTo>
                  <a:pt x="567" y="484"/>
                </a:lnTo>
                <a:lnTo>
                  <a:pt x="568" y="481"/>
                </a:lnTo>
                <a:lnTo>
                  <a:pt x="569" y="484"/>
                </a:lnTo>
                <a:lnTo>
                  <a:pt x="570" y="491"/>
                </a:lnTo>
                <a:lnTo>
                  <a:pt x="571" y="493"/>
                </a:lnTo>
                <a:lnTo>
                  <a:pt x="572" y="484"/>
                </a:lnTo>
                <a:lnTo>
                  <a:pt x="573" y="479"/>
                </a:lnTo>
                <a:lnTo>
                  <a:pt x="574" y="486"/>
                </a:lnTo>
                <a:lnTo>
                  <a:pt x="575" y="495"/>
                </a:lnTo>
                <a:lnTo>
                  <a:pt x="576" y="497"/>
                </a:lnTo>
                <a:lnTo>
                  <a:pt x="576" y="491"/>
                </a:lnTo>
                <a:lnTo>
                  <a:pt x="578" y="497"/>
                </a:lnTo>
                <a:lnTo>
                  <a:pt x="578" y="505"/>
                </a:lnTo>
                <a:lnTo>
                  <a:pt x="579" y="509"/>
                </a:lnTo>
                <a:lnTo>
                  <a:pt x="580" y="505"/>
                </a:lnTo>
                <a:lnTo>
                  <a:pt x="581" y="500"/>
                </a:lnTo>
                <a:lnTo>
                  <a:pt x="582" y="507"/>
                </a:lnTo>
                <a:lnTo>
                  <a:pt x="583" y="507"/>
                </a:lnTo>
                <a:lnTo>
                  <a:pt x="584" y="497"/>
                </a:lnTo>
                <a:lnTo>
                  <a:pt x="585" y="495"/>
                </a:lnTo>
                <a:lnTo>
                  <a:pt x="586" y="500"/>
                </a:lnTo>
                <a:lnTo>
                  <a:pt x="587" y="512"/>
                </a:lnTo>
                <a:lnTo>
                  <a:pt x="588" y="502"/>
                </a:lnTo>
                <a:lnTo>
                  <a:pt x="588" y="505"/>
                </a:lnTo>
                <a:lnTo>
                  <a:pt x="590" y="514"/>
                </a:lnTo>
                <a:lnTo>
                  <a:pt x="590" y="521"/>
                </a:lnTo>
                <a:lnTo>
                  <a:pt x="591" y="512"/>
                </a:lnTo>
                <a:lnTo>
                  <a:pt x="592" y="505"/>
                </a:lnTo>
                <a:lnTo>
                  <a:pt x="593" y="516"/>
                </a:lnTo>
                <a:lnTo>
                  <a:pt x="594" y="521"/>
                </a:lnTo>
                <a:lnTo>
                  <a:pt x="595" y="514"/>
                </a:lnTo>
                <a:lnTo>
                  <a:pt x="596" y="507"/>
                </a:lnTo>
                <a:lnTo>
                  <a:pt x="597" y="521"/>
                </a:lnTo>
                <a:lnTo>
                  <a:pt x="598" y="528"/>
                </a:lnTo>
                <a:lnTo>
                  <a:pt x="599" y="514"/>
                </a:lnTo>
                <a:lnTo>
                  <a:pt x="600" y="500"/>
                </a:lnTo>
                <a:lnTo>
                  <a:pt x="600" y="500"/>
                </a:lnTo>
                <a:lnTo>
                  <a:pt x="602" y="516"/>
                </a:lnTo>
                <a:lnTo>
                  <a:pt x="603" y="523"/>
                </a:lnTo>
                <a:lnTo>
                  <a:pt x="603" y="521"/>
                </a:lnTo>
                <a:lnTo>
                  <a:pt x="605" y="512"/>
                </a:lnTo>
                <a:lnTo>
                  <a:pt x="605" y="509"/>
                </a:lnTo>
                <a:lnTo>
                  <a:pt x="606" y="512"/>
                </a:lnTo>
                <a:lnTo>
                  <a:pt x="607" y="505"/>
                </a:lnTo>
                <a:lnTo>
                  <a:pt x="608" y="505"/>
                </a:lnTo>
                <a:lnTo>
                  <a:pt x="609" y="514"/>
                </a:lnTo>
                <a:lnTo>
                  <a:pt x="610" y="526"/>
                </a:lnTo>
                <a:lnTo>
                  <a:pt x="611" y="528"/>
                </a:lnTo>
                <a:lnTo>
                  <a:pt x="612" y="530"/>
                </a:lnTo>
                <a:lnTo>
                  <a:pt x="613" y="528"/>
                </a:lnTo>
                <a:lnTo>
                  <a:pt x="614" y="537"/>
                </a:lnTo>
                <a:lnTo>
                  <a:pt x="615" y="537"/>
                </a:lnTo>
                <a:lnTo>
                  <a:pt x="615" y="530"/>
                </a:lnTo>
                <a:lnTo>
                  <a:pt x="617" y="521"/>
                </a:lnTo>
                <a:lnTo>
                  <a:pt x="617" y="521"/>
                </a:lnTo>
                <a:lnTo>
                  <a:pt x="618" y="526"/>
                </a:lnTo>
                <a:lnTo>
                  <a:pt x="619" y="526"/>
                </a:lnTo>
                <a:lnTo>
                  <a:pt x="620" y="526"/>
                </a:lnTo>
                <a:lnTo>
                  <a:pt x="621" y="544"/>
                </a:lnTo>
                <a:lnTo>
                  <a:pt x="622" y="554"/>
                </a:lnTo>
                <a:lnTo>
                  <a:pt x="623" y="549"/>
                </a:lnTo>
                <a:lnTo>
                  <a:pt x="624" y="532"/>
                </a:lnTo>
                <a:lnTo>
                  <a:pt x="625" y="530"/>
                </a:lnTo>
                <a:lnTo>
                  <a:pt x="626" y="532"/>
                </a:lnTo>
                <a:lnTo>
                  <a:pt x="627" y="530"/>
                </a:lnTo>
                <a:lnTo>
                  <a:pt x="627" y="530"/>
                </a:lnTo>
                <a:lnTo>
                  <a:pt x="629" y="535"/>
                </a:lnTo>
                <a:lnTo>
                  <a:pt x="629" y="540"/>
                </a:lnTo>
                <a:lnTo>
                  <a:pt x="630" y="532"/>
                </a:lnTo>
                <a:lnTo>
                  <a:pt x="631" y="530"/>
                </a:lnTo>
                <a:lnTo>
                  <a:pt x="632" y="526"/>
                </a:lnTo>
                <a:lnTo>
                  <a:pt x="633" y="523"/>
                </a:lnTo>
                <a:lnTo>
                  <a:pt x="634" y="519"/>
                </a:lnTo>
                <a:lnTo>
                  <a:pt x="635" y="523"/>
                </a:lnTo>
                <a:lnTo>
                  <a:pt x="636" y="526"/>
                </a:lnTo>
                <a:lnTo>
                  <a:pt x="637" y="526"/>
                </a:lnTo>
                <a:lnTo>
                  <a:pt x="638" y="516"/>
                </a:lnTo>
                <a:lnTo>
                  <a:pt x="639" y="519"/>
                </a:lnTo>
                <a:lnTo>
                  <a:pt x="640" y="530"/>
                </a:lnTo>
                <a:lnTo>
                  <a:pt x="641" y="537"/>
                </a:lnTo>
                <a:lnTo>
                  <a:pt x="641" y="532"/>
                </a:lnTo>
                <a:lnTo>
                  <a:pt x="643" y="521"/>
                </a:lnTo>
                <a:lnTo>
                  <a:pt x="643" y="519"/>
                </a:lnTo>
                <a:lnTo>
                  <a:pt x="644" y="528"/>
                </a:lnTo>
                <a:lnTo>
                  <a:pt x="645" y="532"/>
                </a:lnTo>
                <a:lnTo>
                  <a:pt x="646" y="521"/>
                </a:lnTo>
                <a:lnTo>
                  <a:pt x="647" y="512"/>
                </a:lnTo>
                <a:lnTo>
                  <a:pt x="648" y="512"/>
                </a:lnTo>
                <a:lnTo>
                  <a:pt x="649" y="521"/>
                </a:lnTo>
                <a:lnTo>
                  <a:pt x="650" y="516"/>
                </a:lnTo>
                <a:lnTo>
                  <a:pt x="651" y="512"/>
                </a:lnTo>
                <a:lnTo>
                  <a:pt x="652" y="512"/>
                </a:lnTo>
                <a:lnTo>
                  <a:pt x="653" y="512"/>
                </a:lnTo>
                <a:lnTo>
                  <a:pt x="653" y="507"/>
                </a:lnTo>
                <a:lnTo>
                  <a:pt x="655" y="507"/>
                </a:lnTo>
                <a:lnTo>
                  <a:pt x="655" y="509"/>
                </a:lnTo>
                <a:lnTo>
                  <a:pt x="656" y="516"/>
                </a:lnTo>
                <a:lnTo>
                  <a:pt x="657" y="512"/>
                </a:lnTo>
                <a:lnTo>
                  <a:pt x="658" y="507"/>
                </a:lnTo>
                <a:lnTo>
                  <a:pt x="659" y="509"/>
                </a:lnTo>
                <a:lnTo>
                  <a:pt x="660" y="521"/>
                </a:lnTo>
                <a:lnTo>
                  <a:pt x="661" y="521"/>
                </a:lnTo>
                <a:lnTo>
                  <a:pt x="662" y="523"/>
                </a:lnTo>
                <a:lnTo>
                  <a:pt x="663" y="514"/>
                </a:lnTo>
                <a:lnTo>
                  <a:pt x="664" y="514"/>
                </a:lnTo>
                <a:lnTo>
                  <a:pt x="665" y="514"/>
                </a:lnTo>
                <a:lnTo>
                  <a:pt x="665" y="497"/>
                </a:lnTo>
                <a:lnTo>
                  <a:pt x="667" y="477"/>
                </a:lnTo>
                <a:lnTo>
                  <a:pt x="667" y="421"/>
                </a:lnTo>
                <a:lnTo>
                  <a:pt x="668" y="244"/>
                </a:lnTo>
                <a:lnTo>
                  <a:pt x="669" y="54"/>
                </a:lnTo>
                <a:lnTo>
                  <a:pt x="670" y="140"/>
                </a:lnTo>
                <a:lnTo>
                  <a:pt x="671" y="312"/>
                </a:lnTo>
                <a:lnTo>
                  <a:pt x="672" y="342"/>
                </a:lnTo>
                <a:lnTo>
                  <a:pt x="673" y="335"/>
                </a:lnTo>
                <a:lnTo>
                  <a:pt x="674" y="300"/>
                </a:lnTo>
                <a:lnTo>
                  <a:pt x="675" y="293"/>
                </a:lnTo>
                <a:lnTo>
                  <a:pt x="676" y="277"/>
                </a:lnTo>
                <a:lnTo>
                  <a:pt x="677" y="258"/>
                </a:lnTo>
                <a:lnTo>
                  <a:pt x="677" y="249"/>
                </a:lnTo>
                <a:lnTo>
                  <a:pt x="679" y="256"/>
                </a:lnTo>
                <a:lnTo>
                  <a:pt x="679" y="260"/>
                </a:lnTo>
                <a:lnTo>
                  <a:pt x="680" y="242"/>
                </a:lnTo>
                <a:lnTo>
                  <a:pt x="681" y="228"/>
                </a:lnTo>
                <a:lnTo>
                  <a:pt x="682" y="228"/>
                </a:lnTo>
                <a:lnTo>
                  <a:pt x="683" y="230"/>
                </a:lnTo>
                <a:lnTo>
                  <a:pt x="684" y="240"/>
                </a:lnTo>
                <a:lnTo>
                  <a:pt x="685" y="263"/>
                </a:lnTo>
                <a:lnTo>
                  <a:pt x="686" y="309"/>
                </a:lnTo>
                <a:lnTo>
                  <a:pt x="687" y="347"/>
                </a:lnTo>
                <a:lnTo>
                  <a:pt x="688" y="384"/>
                </a:lnTo>
                <a:lnTo>
                  <a:pt x="689" y="444"/>
                </a:lnTo>
                <a:lnTo>
                  <a:pt x="690" y="519"/>
                </a:lnTo>
                <a:lnTo>
                  <a:pt x="691" y="563"/>
                </a:lnTo>
                <a:lnTo>
                  <a:pt x="691" y="554"/>
                </a:lnTo>
                <a:lnTo>
                  <a:pt x="693" y="537"/>
                </a:lnTo>
                <a:lnTo>
                  <a:pt x="693" y="549"/>
                </a:lnTo>
                <a:lnTo>
                  <a:pt x="694" y="577"/>
                </a:lnTo>
                <a:lnTo>
                  <a:pt x="695" y="595"/>
                </a:lnTo>
                <a:lnTo>
                  <a:pt x="696" y="600"/>
                </a:lnTo>
                <a:lnTo>
                  <a:pt x="697" y="616"/>
                </a:lnTo>
                <a:lnTo>
                  <a:pt x="698" y="612"/>
                </a:lnTo>
                <a:lnTo>
                  <a:pt x="699" y="602"/>
                </a:lnTo>
                <a:lnTo>
                  <a:pt x="700" y="593"/>
                </a:lnTo>
                <a:lnTo>
                  <a:pt x="701" y="590"/>
                </a:lnTo>
                <a:lnTo>
                  <a:pt x="702" y="595"/>
                </a:lnTo>
                <a:lnTo>
                  <a:pt x="703" y="600"/>
                </a:lnTo>
                <a:lnTo>
                  <a:pt x="703" y="604"/>
                </a:lnTo>
                <a:lnTo>
                  <a:pt x="705" y="604"/>
                </a:lnTo>
                <a:lnTo>
                  <a:pt x="705" y="621"/>
                </a:lnTo>
                <a:lnTo>
                  <a:pt x="706" y="630"/>
                </a:lnTo>
                <a:lnTo>
                  <a:pt x="707" y="618"/>
                </a:lnTo>
                <a:lnTo>
                  <a:pt x="708" y="609"/>
                </a:lnTo>
                <a:lnTo>
                  <a:pt x="709" y="612"/>
                </a:lnTo>
                <a:lnTo>
                  <a:pt x="710" y="616"/>
                </a:lnTo>
                <a:lnTo>
                  <a:pt x="711" y="609"/>
                </a:lnTo>
                <a:lnTo>
                  <a:pt x="712" y="602"/>
                </a:lnTo>
                <a:lnTo>
                  <a:pt x="713" y="600"/>
                </a:lnTo>
                <a:lnTo>
                  <a:pt x="714" y="609"/>
                </a:lnTo>
                <a:lnTo>
                  <a:pt x="715" y="614"/>
                </a:lnTo>
                <a:lnTo>
                  <a:pt x="715" y="600"/>
                </a:lnTo>
                <a:lnTo>
                  <a:pt x="717" y="602"/>
                </a:lnTo>
                <a:lnTo>
                  <a:pt x="717" y="607"/>
                </a:lnTo>
                <a:lnTo>
                  <a:pt x="718" y="607"/>
                </a:lnTo>
                <a:lnTo>
                  <a:pt x="719" y="604"/>
                </a:lnTo>
                <a:lnTo>
                  <a:pt x="720" y="604"/>
                </a:lnTo>
                <a:lnTo>
                  <a:pt x="721" y="612"/>
                </a:lnTo>
                <a:lnTo>
                  <a:pt x="722" y="607"/>
                </a:lnTo>
                <a:lnTo>
                  <a:pt x="723" y="607"/>
                </a:lnTo>
                <a:lnTo>
                  <a:pt x="724" y="607"/>
                </a:lnTo>
                <a:lnTo>
                  <a:pt x="725" y="614"/>
                </a:lnTo>
                <a:lnTo>
                  <a:pt x="726" y="616"/>
                </a:lnTo>
                <a:lnTo>
                  <a:pt x="727" y="607"/>
                </a:lnTo>
                <a:lnTo>
                  <a:pt x="727" y="607"/>
                </a:lnTo>
                <a:lnTo>
                  <a:pt x="729" y="616"/>
                </a:lnTo>
                <a:lnTo>
                  <a:pt x="729" y="614"/>
                </a:lnTo>
                <a:lnTo>
                  <a:pt x="730" y="612"/>
                </a:lnTo>
                <a:lnTo>
                  <a:pt x="731" y="604"/>
                </a:lnTo>
                <a:lnTo>
                  <a:pt x="732" y="607"/>
                </a:lnTo>
                <a:lnTo>
                  <a:pt x="733" y="607"/>
                </a:lnTo>
                <a:lnTo>
                  <a:pt x="734" y="600"/>
                </a:lnTo>
                <a:lnTo>
                  <a:pt x="735" y="593"/>
                </a:lnTo>
                <a:lnTo>
                  <a:pt x="736" y="593"/>
                </a:lnTo>
                <a:lnTo>
                  <a:pt x="737" y="590"/>
                </a:lnTo>
                <a:lnTo>
                  <a:pt x="738" y="586"/>
                </a:lnTo>
                <a:lnTo>
                  <a:pt x="739" y="574"/>
                </a:lnTo>
                <a:lnTo>
                  <a:pt x="740" y="567"/>
                </a:lnTo>
                <a:lnTo>
                  <a:pt x="741" y="563"/>
                </a:lnTo>
                <a:lnTo>
                  <a:pt x="741" y="558"/>
                </a:lnTo>
                <a:lnTo>
                  <a:pt x="743" y="554"/>
                </a:lnTo>
                <a:lnTo>
                  <a:pt x="743" y="540"/>
                </a:lnTo>
                <a:lnTo>
                  <a:pt x="744" y="542"/>
                </a:lnTo>
                <a:lnTo>
                  <a:pt x="745" y="535"/>
                </a:lnTo>
                <a:lnTo>
                  <a:pt x="746" y="526"/>
                </a:lnTo>
                <a:lnTo>
                  <a:pt x="747" y="521"/>
                </a:lnTo>
                <a:lnTo>
                  <a:pt x="748" y="521"/>
                </a:lnTo>
                <a:lnTo>
                  <a:pt x="749" y="521"/>
                </a:lnTo>
                <a:lnTo>
                  <a:pt x="750" y="516"/>
                </a:lnTo>
                <a:lnTo>
                  <a:pt x="751" y="514"/>
                </a:lnTo>
                <a:lnTo>
                  <a:pt x="752" y="514"/>
                </a:lnTo>
                <a:lnTo>
                  <a:pt x="753" y="512"/>
                </a:lnTo>
                <a:lnTo>
                  <a:pt x="753" y="502"/>
                </a:lnTo>
                <a:lnTo>
                  <a:pt x="755" y="507"/>
                </a:lnTo>
                <a:lnTo>
                  <a:pt x="755" y="512"/>
                </a:lnTo>
                <a:lnTo>
                  <a:pt x="756" y="514"/>
                </a:lnTo>
                <a:lnTo>
                  <a:pt x="757" y="514"/>
                </a:lnTo>
                <a:lnTo>
                  <a:pt x="758" y="514"/>
                </a:lnTo>
                <a:lnTo>
                  <a:pt x="759" y="521"/>
                </a:lnTo>
                <a:lnTo>
                  <a:pt x="760" y="523"/>
                </a:lnTo>
                <a:lnTo>
                  <a:pt x="761" y="523"/>
                </a:lnTo>
                <a:lnTo>
                  <a:pt x="762" y="523"/>
                </a:lnTo>
                <a:lnTo>
                  <a:pt x="763" y="526"/>
                </a:lnTo>
                <a:lnTo>
                  <a:pt x="764" y="532"/>
                </a:lnTo>
                <a:lnTo>
                  <a:pt x="765" y="532"/>
                </a:lnTo>
                <a:lnTo>
                  <a:pt x="765" y="532"/>
                </a:lnTo>
                <a:lnTo>
                  <a:pt x="767" y="535"/>
                </a:lnTo>
                <a:lnTo>
                  <a:pt x="768" y="540"/>
                </a:lnTo>
                <a:lnTo>
                  <a:pt x="768" y="540"/>
                </a:lnTo>
                <a:lnTo>
                  <a:pt x="770" y="532"/>
                </a:lnTo>
                <a:lnTo>
                  <a:pt x="770" y="537"/>
                </a:lnTo>
                <a:lnTo>
                  <a:pt x="771" y="540"/>
                </a:lnTo>
                <a:lnTo>
                  <a:pt x="772" y="542"/>
                </a:lnTo>
                <a:lnTo>
                  <a:pt x="773" y="540"/>
                </a:lnTo>
                <a:lnTo>
                  <a:pt x="774" y="540"/>
                </a:lnTo>
                <a:lnTo>
                  <a:pt x="775" y="542"/>
                </a:lnTo>
                <a:lnTo>
                  <a:pt x="776" y="546"/>
                </a:lnTo>
                <a:lnTo>
                  <a:pt x="777" y="546"/>
                </a:lnTo>
                <a:lnTo>
                  <a:pt x="778" y="542"/>
                </a:lnTo>
                <a:lnTo>
                  <a:pt x="779" y="544"/>
                </a:lnTo>
                <a:lnTo>
                  <a:pt x="780" y="549"/>
                </a:lnTo>
                <a:lnTo>
                  <a:pt x="780" y="544"/>
                </a:lnTo>
                <a:lnTo>
                  <a:pt x="782" y="540"/>
                </a:lnTo>
                <a:lnTo>
                  <a:pt x="782" y="540"/>
                </a:lnTo>
                <a:lnTo>
                  <a:pt x="783" y="546"/>
                </a:lnTo>
                <a:lnTo>
                  <a:pt x="784" y="549"/>
                </a:lnTo>
                <a:lnTo>
                  <a:pt x="785" y="542"/>
                </a:lnTo>
                <a:lnTo>
                  <a:pt x="786" y="542"/>
                </a:lnTo>
                <a:lnTo>
                  <a:pt x="787" y="544"/>
                </a:lnTo>
                <a:lnTo>
                  <a:pt x="788" y="544"/>
                </a:lnTo>
                <a:lnTo>
                  <a:pt x="789" y="542"/>
                </a:lnTo>
                <a:lnTo>
                  <a:pt x="790" y="537"/>
                </a:lnTo>
                <a:lnTo>
                  <a:pt x="791" y="544"/>
                </a:lnTo>
                <a:lnTo>
                  <a:pt x="792" y="549"/>
                </a:lnTo>
                <a:lnTo>
                  <a:pt x="793" y="537"/>
                </a:lnTo>
                <a:lnTo>
                  <a:pt x="794" y="535"/>
                </a:lnTo>
                <a:lnTo>
                  <a:pt x="794" y="544"/>
                </a:lnTo>
                <a:lnTo>
                  <a:pt x="795" y="546"/>
                </a:lnTo>
                <a:lnTo>
                  <a:pt x="796" y="544"/>
                </a:lnTo>
                <a:lnTo>
                  <a:pt x="797" y="544"/>
                </a:lnTo>
                <a:lnTo>
                  <a:pt x="798" y="544"/>
                </a:lnTo>
                <a:lnTo>
                  <a:pt x="799" y="554"/>
                </a:lnTo>
                <a:lnTo>
                  <a:pt x="800" y="549"/>
                </a:lnTo>
                <a:lnTo>
                  <a:pt x="801" y="546"/>
                </a:lnTo>
                <a:lnTo>
                  <a:pt x="802" y="551"/>
                </a:lnTo>
                <a:lnTo>
                  <a:pt x="803" y="560"/>
                </a:lnTo>
                <a:lnTo>
                  <a:pt x="804" y="556"/>
                </a:lnTo>
                <a:lnTo>
                  <a:pt x="805" y="549"/>
                </a:lnTo>
                <a:lnTo>
                  <a:pt x="806" y="554"/>
                </a:lnTo>
                <a:lnTo>
                  <a:pt x="806" y="560"/>
                </a:lnTo>
                <a:lnTo>
                  <a:pt x="808" y="560"/>
                </a:lnTo>
                <a:lnTo>
                  <a:pt x="808" y="554"/>
                </a:lnTo>
                <a:lnTo>
                  <a:pt x="809" y="556"/>
                </a:lnTo>
                <a:lnTo>
                  <a:pt x="810" y="567"/>
                </a:lnTo>
                <a:lnTo>
                  <a:pt x="811" y="563"/>
                </a:lnTo>
                <a:lnTo>
                  <a:pt x="812" y="560"/>
                </a:lnTo>
                <a:lnTo>
                  <a:pt x="813" y="560"/>
                </a:lnTo>
                <a:lnTo>
                  <a:pt x="814" y="563"/>
                </a:lnTo>
                <a:lnTo>
                  <a:pt x="815" y="572"/>
                </a:lnTo>
                <a:lnTo>
                  <a:pt x="816" y="565"/>
                </a:lnTo>
                <a:lnTo>
                  <a:pt x="817" y="563"/>
                </a:lnTo>
                <a:lnTo>
                  <a:pt x="818" y="567"/>
                </a:lnTo>
                <a:lnTo>
                  <a:pt x="818" y="570"/>
                </a:lnTo>
                <a:lnTo>
                  <a:pt x="820" y="563"/>
                </a:lnTo>
                <a:lnTo>
                  <a:pt x="820" y="565"/>
                </a:lnTo>
                <a:lnTo>
                  <a:pt x="821" y="567"/>
                </a:lnTo>
                <a:lnTo>
                  <a:pt x="822" y="572"/>
                </a:lnTo>
                <a:lnTo>
                  <a:pt x="823" y="570"/>
                </a:lnTo>
                <a:lnTo>
                  <a:pt x="824" y="567"/>
                </a:lnTo>
                <a:lnTo>
                  <a:pt x="825" y="565"/>
                </a:lnTo>
                <a:lnTo>
                  <a:pt x="826" y="574"/>
                </a:lnTo>
                <a:lnTo>
                  <a:pt x="827" y="570"/>
                </a:lnTo>
                <a:lnTo>
                  <a:pt x="828" y="565"/>
                </a:lnTo>
                <a:lnTo>
                  <a:pt x="829" y="572"/>
                </a:lnTo>
                <a:lnTo>
                  <a:pt x="830" y="577"/>
                </a:lnTo>
                <a:lnTo>
                  <a:pt x="830" y="577"/>
                </a:lnTo>
                <a:lnTo>
                  <a:pt x="832" y="570"/>
                </a:lnTo>
                <a:lnTo>
                  <a:pt x="832" y="570"/>
                </a:lnTo>
                <a:lnTo>
                  <a:pt x="833" y="577"/>
                </a:lnTo>
                <a:lnTo>
                  <a:pt x="834" y="577"/>
                </a:lnTo>
                <a:lnTo>
                  <a:pt x="835" y="574"/>
                </a:lnTo>
                <a:lnTo>
                  <a:pt x="836" y="574"/>
                </a:lnTo>
                <a:lnTo>
                  <a:pt x="837" y="574"/>
                </a:lnTo>
                <a:lnTo>
                  <a:pt x="838" y="577"/>
                </a:lnTo>
                <a:lnTo>
                  <a:pt x="839" y="572"/>
                </a:lnTo>
                <a:lnTo>
                  <a:pt x="840" y="567"/>
                </a:lnTo>
                <a:lnTo>
                  <a:pt x="841" y="572"/>
                </a:lnTo>
                <a:lnTo>
                  <a:pt x="842" y="574"/>
                </a:lnTo>
                <a:lnTo>
                  <a:pt x="843" y="572"/>
                </a:lnTo>
                <a:lnTo>
                  <a:pt x="844" y="570"/>
                </a:lnTo>
                <a:lnTo>
                  <a:pt x="844" y="572"/>
                </a:lnTo>
                <a:lnTo>
                  <a:pt x="845" y="574"/>
                </a:lnTo>
                <a:lnTo>
                  <a:pt x="846" y="572"/>
                </a:lnTo>
                <a:lnTo>
                  <a:pt x="847" y="567"/>
                </a:lnTo>
                <a:lnTo>
                  <a:pt x="848" y="570"/>
                </a:lnTo>
                <a:lnTo>
                  <a:pt x="849" y="565"/>
                </a:lnTo>
                <a:lnTo>
                  <a:pt x="850" y="565"/>
                </a:lnTo>
                <a:lnTo>
                  <a:pt x="851" y="558"/>
                </a:lnTo>
                <a:lnTo>
                  <a:pt x="852" y="560"/>
                </a:lnTo>
                <a:lnTo>
                  <a:pt x="853" y="556"/>
                </a:lnTo>
                <a:lnTo>
                  <a:pt x="854" y="542"/>
                </a:lnTo>
                <a:lnTo>
                  <a:pt x="855" y="516"/>
                </a:lnTo>
                <a:lnTo>
                  <a:pt x="856" y="456"/>
                </a:lnTo>
                <a:lnTo>
                  <a:pt x="856" y="291"/>
                </a:lnTo>
                <a:lnTo>
                  <a:pt x="858" y="103"/>
                </a:lnTo>
                <a:lnTo>
                  <a:pt x="858" y="68"/>
                </a:lnTo>
                <a:lnTo>
                  <a:pt x="859" y="300"/>
                </a:lnTo>
                <a:lnTo>
                  <a:pt x="860" y="358"/>
                </a:lnTo>
                <a:lnTo>
                  <a:pt x="861" y="354"/>
                </a:lnTo>
                <a:lnTo>
                  <a:pt x="862" y="342"/>
                </a:lnTo>
                <a:lnTo>
                  <a:pt x="863" y="340"/>
                </a:lnTo>
                <a:lnTo>
                  <a:pt x="864" y="335"/>
                </a:lnTo>
                <a:lnTo>
                  <a:pt x="865" y="332"/>
                </a:lnTo>
                <a:lnTo>
                  <a:pt x="866" y="323"/>
                </a:lnTo>
                <a:lnTo>
                  <a:pt x="867" y="321"/>
                </a:lnTo>
                <a:lnTo>
                  <a:pt x="868" y="323"/>
                </a:lnTo>
                <a:lnTo>
                  <a:pt x="868" y="326"/>
                </a:lnTo>
                <a:lnTo>
                  <a:pt x="870" y="321"/>
                </a:lnTo>
                <a:lnTo>
                  <a:pt x="870" y="326"/>
                </a:lnTo>
                <a:lnTo>
                  <a:pt x="871" y="335"/>
                </a:lnTo>
                <a:lnTo>
                  <a:pt x="872" y="351"/>
                </a:lnTo>
                <a:lnTo>
                  <a:pt x="873" y="370"/>
                </a:lnTo>
                <a:lnTo>
                  <a:pt x="874" y="416"/>
                </a:lnTo>
                <a:lnTo>
                  <a:pt x="875" y="463"/>
                </a:lnTo>
                <a:lnTo>
                  <a:pt x="876" y="505"/>
                </a:lnTo>
                <a:lnTo>
                  <a:pt x="877" y="563"/>
                </a:lnTo>
                <a:lnTo>
                  <a:pt x="878" y="607"/>
                </a:lnTo>
                <a:lnTo>
                  <a:pt x="879" y="628"/>
                </a:lnTo>
                <a:lnTo>
                  <a:pt x="880" y="618"/>
                </a:lnTo>
                <a:lnTo>
                  <a:pt x="880" y="595"/>
                </a:lnTo>
                <a:lnTo>
                  <a:pt x="882" y="586"/>
                </a:lnTo>
                <a:lnTo>
                  <a:pt x="882" y="581"/>
                </a:lnTo>
                <a:lnTo>
                  <a:pt x="883" y="595"/>
                </a:lnTo>
                <a:lnTo>
                  <a:pt x="884" y="609"/>
                </a:lnTo>
                <a:lnTo>
                  <a:pt x="885" y="612"/>
                </a:lnTo>
                <a:lnTo>
                  <a:pt x="886" y="612"/>
                </a:lnTo>
                <a:lnTo>
                  <a:pt x="887" y="604"/>
                </a:lnTo>
                <a:lnTo>
                  <a:pt x="888" y="609"/>
                </a:lnTo>
                <a:lnTo>
                  <a:pt x="889" y="609"/>
                </a:lnTo>
                <a:lnTo>
                  <a:pt x="890" y="612"/>
                </a:lnTo>
                <a:lnTo>
                  <a:pt x="891" y="618"/>
                </a:lnTo>
                <a:lnTo>
                  <a:pt x="892" y="628"/>
                </a:lnTo>
                <a:lnTo>
                  <a:pt x="892" y="637"/>
                </a:lnTo>
                <a:lnTo>
                  <a:pt x="894" y="642"/>
                </a:lnTo>
                <a:lnTo>
                  <a:pt x="894" y="656"/>
                </a:lnTo>
                <a:lnTo>
                  <a:pt x="895" y="651"/>
                </a:lnTo>
                <a:lnTo>
                  <a:pt x="896" y="646"/>
                </a:lnTo>
                <a:lnTo>
                  <a:pt x="897" y="644"/>
                </a:lnTo>
                <a:lnTo>
                  <a:pt x="898" y="649"/>
                </a:lnTo>
                <a:lnTo>
                  <a:pt x="899" y="651"/>
                </a:lnTo>
                <a:lnTo>
                  <a:pt x="900" y="653"/>
                </a:lnTo>
                <a:lnTo>
                  <a:pt x="901" y="644"/>
                </a:lnTo>
                <a:lnTo>
                  <a:pt x="902" y="644"/>
                </a:lnTo>
                <a:lnTo>
                  <a:pt x="903" y="651"/>
                </a:lnTo>
                <a:lnTo>
                  <a:pt x="904" y="646"/>
                </a:lnTo>
                <a:lnTo>
                  <a:pt x="905" y="646"/>
                </a:lnTo>
                <a:lnTo>
                  <a:pt x="906" y="644"/>
                </a:lnTo>
                <a:lnTo>
                  <a:pt x="906" y="649"/>
                </a:lnTo>
                <a:lnTo>
                  <a:pt x="908" y="649"/>
                </a:lnTo>
                <a:lnTo>
                  <a:pt x="908" y="646"/>
                </a:lnTo>
                <a:lnTo>
                  <a:pt x="909" y="644"/>
                </a:lnTo>
                <a:lnTo>
                  <a:pt x="910" y="646"/>
                </a:lnTo>
                <a:lnTo>
                  <a:pt x="911" y="651"/>
                </a:lnTo>
                <a:lnTo>
                  <a:pt x="912" y="644"/>
                </a:lnTo>
                <a:lnTo>
                  <a:pt x="913" y="642"/>
                </a:lnTo>
                <a:lnTo>
                  <a:pt x="914" y="649"/>
                </a:lnTo>
                <a:lnTo>
                  <a:pt x="915" y="651"/>
                </a:lnTo>
                <a:lnTo>
                  <a:pt x="916" y="644"/>
                </a:lnTo>
                <a:lnTo>
                  <a:pt x="917" y="637"/>
                </a:lnTo>
                <a:lnTo>
                  <a:pt x="918" y="642"/>
                </a:lnTo>
                <a:lnTo>
                  <a:pt x="918" y="644"/>
                </a:lnTo>
                <a:lnTo>
                  <a:pt x="920" y="637"/>
                </a:lnTo>
                <a:lnTo>
                  <a:pt x="920" y="635"/>
                </a:lnTo>
                <a:lnTo>
                  <a:pt x="921" y="630"/>
                </a:lnTo>
                <a:lnTo>
                  <a:pt x="922" y="630"/>
                </a:lnTo>
                <a:lnTo>
                  <a:pt x="923" y="628"/>
                </a:lnTo>
                <a:lnTo>
                  <a:pt x="924" y="621"/>
                </a:lnTo>
                <a:lnTo>
                  <a:pt x="925" y="616"/>
                </a:lnTo>
                <a:lnTo>
                  <a:pt x="926" y="612"/>
                </a:lnTo>
                <a:lnTo>
                  <a:pt x="927" y="604"/>
                </a:lnTo>
                <a:lnTo>
                  <a:pt x="928" y="602"/>
                </a:lnTo>
                <a:lnTo>
                  <a:pt x="929" y="586"/>
                </a:lnTo>
                <a:lnTo>
                  <a:pt x="930" y="586"/>
                </a:lnTo>
                <a:lnTo>
                  <a:pt x="930" y="577"/>
                </a:lnTo>
                <a:lnTo>
                  <a:pt x="932" y="570"/>
                </a:lnTo>
                <a:lnTo>
                  <a:pt x="933" y="565"/>
                </a:lnTo>
                <a:lnTo>
                  <a:pt x="933" y="556"/>
                </a:lnTo>
                <a:lnTo>
                  <a:pt x="935" y="556"/>
                </a:lnTo>
                <a:lnTo>
                  <a:pt x="935" y="549"/>
                </a:lnTo>
                <a:lnTo>
                  <a:pt x="936" y="540"/>
                </a:lnTo>
                <a:lnTo>
                  <a:pt x="937" y="540"/>
                </a:lnTo>
                <a:lnTo>
                  <a:pt x="938" y="535"/>
                </a:lnTo>
                <a:lnTo>
                  <a:pt x="939" y="528"/>
                </a:lnTo>
                <a:lnTo>
                  <a:pt x="940" y="523"/>
                </a:lnTo>
                <a:lnTo>
                  <a:pt x="941" y="523"/>
                </a:lnTo>
                <a:lnTo>
                  <a:pt x="942" y="523"/>
                </a:lnTo>
                <a:lnTo>
                  <a:pt x="943" y="521"/>
                </a:lnTo>
                <a:lnTo>
                  <a:pt x="944" y="521"/>
                </a:lnTo>
                <a:lnTo>
                  <a:pt x="945" y="523"/>
                </a:lnTo>
                <a:lnTo>
                  <a:pt x="945" y="528"/>
                </a:lnTo>
                <a:lnTo>
                  <a:pt x="947" y="532"/>
                </a:lnTo>
                <a:lnTo>
                  <a:pt x="947" y="526"/>
                </a:lnTo>
                <a:lnTo>
                  <a:pt x="948" y="526"/>
                </a:lnTo>
                <a:lnTo>
                  <a:pt x="949" y="528"/>
                </a:lnTo>
                <a:lnTo>
                  <a:pt x="950" y="540"/>
                </a:lnTo>
                <a:lnTo>
                  <a:pt x="951" y="537"/>
                </a:lnTo>
                <a:lnTo>
                  <a:pt x="952" y="535"/>
                </a:lnTo>
                <a:lnTo>
                  <a:pt x="953" y="537"/>
                </a:lnTo>
                <a:lnTo>
                  <a:pt x="954" y="546"/>
                </a:lnTo>
                <a:lnTo>
                  <a:pt x="955" y="542"/>
                </a:lnTo>
                <a:lnTo>
                  <a:pt x="956" y="546"/>
                </a:lnTo>
                <a:lnTo>
                  <a:pt x="957" y="556"/>
                </a:lnTo>
                <a:lnTo>
                  <a:pt x="958" y="560"/>
                </a:lnTo>
                <a:lnTo>
                  <a:pt x="959" y="546"/>
                </a:lnTo>
                <a:lnTo>
                  <a:pt x="959" y="544"/>
                </a:lnTo>
                <a:lnTo>
                  <a:pt x="960" y="554"/>
                </a:lnTo>
                <a:lnTo>
                  <a:pt x="961" y="558"/>
                </a:lnTo>
                <a:lnTo>
                  <a:pt x="962" y="556"/>
                </a:lnTo>
                <a:lnTo>
                  <a:pt x="963" y="554"/>
                </a:lnTo>
                <a:lnTo>
                  <a:pt x="964" y="554"/>
                </a:lnTo>
                <a:lnTo>
                  <a:pt x="965" y="558"/>
                </a:lnTo>
                <a:lnTo>
                  <a:pt x="966" y="551"/>
                </a:lnTo>
                <a:lnTo>
                  <a:pt x="967" y="544"/>
                </a:lnTo>
                <a:lnTo>
                  <a:pt x="968" y="554"/>
                </a:lnTo>
                <a:lnTo>
                  <a:pt x="969" y="560"/>
                </a:lnTo>
                <a:lnTo>
                  <a:pt x="970" y="560"/>
                </a:lnTo>
                <a:lnTo>
                  <a:pt x="971" y="551"/>
                </a:lnTo>
                <a:lnTo>
                  <a:pt x="971" y="551"/>
                </a:lnTo>
                <a:lnTo>
                  <a:pt x="973" y="560"/>
                </a:lnTo>
                <a:lnTo>
                  <a:pt x="973" y="560"/>
                </a:lnTo>
                <a:lnTo>
                  <a:pt x="974" y="558"/>
                </a:lnTo>
                <a:lnTo>
                  <a:pt x="975" y="551"/>
                </a:lnTo>
                <a:lnTo>
                  <a:pt x="976" y="558"/>
                </a:lnTo>
                <a:lnTo>
                  <a:pt x="977" y="565"/>
                </a:lnTo>
                <a:lnTo>
                  <a:pt x="978" y="558"/>
                </a:lnTo>
                <a:lnTo>
                  <a:pt x="979" y="563"/>
                </a:lnTo>
                <a:lnTo>
                  <a:pt x="980" y="567"/>
                </a:lnTo>
                <a:lnTo>
                  <a:pt x="981" y="572"/>
                </a:lnTo>
                <a:lnTo>
                  <a:pt x="982" y="567"/>
                </a:lnTo>
                <a:lnTo>
                  <a:pt x="983" y="565"/>
                </a:lnTo>
                <a:lnTo>
                  <a:pt x="983" y="570"/>
                </a:lnTo>
                <a:lnTo>
                  <a:pt x="985" y="574"/>
                </a:lnTo>
                <a:lnTo>
                  <a:pt x="985" y="572"/>
                </a:lnTo>
                <a:lnTo>
                  <a:pt x="986" y="570"/>
                </a:lnTo>
                <a:lnTo>
                  <a:pt x="987" y="570"/>
                </a:lnTo>
                <a:lnTo>
                  <a:pt x="988" y="567"/>
                </a:lnTo>
                <a:lnTo>
                  <a:pt x="989" y="567"/>
                </a:lnTo>
                <a:lnTo>
                  <a:pt x="990" y="565"/>
                </a:lnTo>
                <a:lnTo>
                  <a:pt x="991" y="570"/>
                </a:lnTo>
                <a:lnTo>
                  <a:pt x="992" y="579"/>
                </a:lnTo>
                <a:lnTo>
                  <a:pt x="993" y="579"/>
                </a:lnTo>
                <a:lnTo>
                  <a:pt x="994" y="574"/>
                </a:lnTo>
                <a:lnTo>
                  <a:pt x="995" y="572"/>
                </a:lnTo>
                <a:lnTo>
                  <a:pt x="995" y="574"/>
                </a:lnTo>
                <a:lnTo>
                  <a:pt x="997" y="572"/>
                </a:lnTo>
                <a:lnTo>
                  <a:pt x="997" y="567"/>
                </a:lnTo>
                <a:lnTo>
                  <a:pt x="998" y="570"/>
                </a:lnTo>
                <a:lnTo>
                  <a:pt x="999" y="584"/>
                </a:lnTo>
                <a:lnTo>
                  <a:pt x="1000" y="590"/>
                </a:lnTo>
                <a:lnTo>
                  <a:pt x="1001" y="584"/>
                </a:lnTo>
                <a:lnTo>
                  <a:pt x="1002" y="581"/>
                </a:lnTo>
                <a:lnTo>
                  <a:pt x="1003" y="586"/>
                </a:lnTo>
                <a:lnTo>
                  <a:pt x="1004" y="593"/>
                </a:lnTo>
                <a:lnTo>
                  <a:pt x="1005" y="586"/>
                </a:lnTo>
                <a:lnTo>
                  <a:pt x="1006" y="584"/>
                </a:lnTo>
                <a:lnTo>
                  <a:pt x="1007" y="590"/>
                </a:lnTo>
                <a:lnTo>
                  <a:pt x="1008" y="595"/>
                </a:lnTo>
                <a:lnTo>
                  <a:pt x="1009" y="586"/>
                </a:lnTo>
                <a:lnTo>
                  <a:pt x="1009" y="579"/>
                </a:lnTo>
                <a:lnTo>
                  <a:pt x="1010" y="581"/>
                </a:lnTo>
                <a:lnTo>
                  <a:pt x="1011" y="579"/>
                </a:lnTo>
                <a:lnTo>
                  <a:pt x="1012" y="574"/>
                </a:lnTo>
                <a:lnTo>
                  <a:pt x="1013" y="572"/>
                </a:lnTo>
                <a:lnTo>
                  <a:pt x="1014" y="577"/>
                </a:lnTo>
                <a:lnTo>
                  <a:pt x="1015" y="584"/>
                </a:lnTo>
                <a:lnTo>
                  <a:pt x="1016" y="579"/>
                </a:lnTo>
                <a:lnTo>
                  <a:pt x="1017" y="572"/>
                </a:lnTo>
                <a:lnTo>
                  <a:pt x="1018" y="581"/>
                </a:lnTo>
                <a:lnTo>
                  <a:pt x="1019" y="584"/>
                </a:lnTo>
                <a:lnTo>
                  <a:pt x="1020" y="588"/>
                </a:lnTo>
                <a:lnTo>
                  <a:pt x="1021" y="586"/>
                </a:lnTo>
                <a:lnTo>
                  <a:pt x="1021" y="572"/>
                </a:lnTo>
                <a:lnTo>
                  <a:pt x="1023" y="572"/>
                </a:lnTo>
                <a:lnTo>
                  <a:pt x="1023" y="579"/>
                </a:lnTo>
                <a:lnTo>
                  <a:pt x="1024" y="581"/>
                </a:lnTo>
                <a:lnTo>
                  <a:pt x="1025" y="577"/>
                </a:lnTo>
                <a:lnTo>
                  <a:pt x="1026" y="584"/>
                </a:lnTo>
                <a:lnTo>
                  <a:pt x="1027" y="590"/>
                </a:lnTo>
                <a:lnTo>
                  <a:pt x="1028" y="579"/>
                </a:lnTo>
                <a:lnTo>
                  <a:pt x="1029" y="577"/>
                </a:lnTo>
                <a:lnTo>
                  <a:pt x="1030" y="581"/>
                </a:lnTo>
                <a:lnTo>
                  <a:pt x="1031" y="586"/>
                </a:lnTo>
                <a:lnTo>
                  <a:pt x="1032" y="574"/>
                </a:lnTo>
                <a:lnTo>
                  <a:pt x="1033" y="574"/>
                </a:lnTo>
                <a:lnTo>
                  <a:pt x="1033" y="572"/>
                </a:lnTo>
                <a:lnTo>
                  <a:pt x="1035" y="565"/>
                </a:lnTo>
                <a:lnTo>
                  <a:pt x="1035" y="567"/>
                </a:lnTo>
                <a:lnTo>
                  <a:pt x="1036" y="563"/>
                </a:lnTo>
                <a:lnTo>
                  <a:pt x="1037" y="565"/>
                </a:lnTo>
                <a:lnTo>
                  <a:pt x="1038" y="565"/>
                </a:lnTo>
                <a:lnTo>
                  <a:pt x="1039" y="551"/>
                </a:lnTo>
                <a:lnTo>
                  <a:pt x="1040" y="516"/>
                </a:lnTo>
                <a:lnTo>
                  <a:pt x="1041" y="439"/>
                </a:lnTo>
                <a:lnTo>
                  <a:pt x="1042" y="244"/>
                </a:lnTo>
                <a:lnTo>
                  <a:pt x="1043" y="98"/>
                </a:lnTo>
                <a:lnTo>
                  <a:pt x="1044" y="89"/>
                </a:lnTo>
                <a:lnTo>
                  <a:pt x="1045" y="356"/>
                </a:lnTo>
                <a:lnTo>
                  <a:pt x="1045" y="379"/>
                </a:lnTo>
                <a:lnTo>
                  <a:pt x="1047" y="370"/>
                </a:lnTo>
                <a:lnTo>
                  <a:pt x="1047" y="358"/>
                </a:lnTo>
                <a:lnTo>
                  <a:pt x="1048" y="354"/>
                </a:lnTo>
                <a:lnTo>
                  <a:pt x="1049" y="344"/>
                </a:lnTo>
                <a:lnTo>
                  <a:pt x="1050" y="344"/>
                </a:lnTo>
                <a:lnTo>
                  <a:pt x="1051" y="347"/>
                </a:lnTo>
                <a:lnTo>
                  <a:pt x="1052" y="356"/>
                </a:lnTo>
                <a:lnTo>
                  <a:pt x="1053" y="365"/>
                </a:lnTo>
                <a:lnTo>
                  <a:pt x="1054" y="370"/>
                </a:lnTo>
                <a:lnTo>
                  <a:pt x="1055" y="367"/>
                </a:lnTo>
                <a:lnTo>
                  <a:pt x="1056" y="363"/>
                </a:lnTo>
                <a:lnTo>
                  <a:pt x="1057" y="372"/>
                </a:lnTo>
                <a:lnTo>
                  <a:pt x="1058" y="400"/>
                </a:lnTo>
                <a:lnTo>
                  <a:pt x="1059" y="449"/>
                </a:lnTo>
                <a:lnTo>
                  <a:pt x="1059" y="491"/>
                </a:lnTo>
                <a:lnTo>
                  <a:pt x="1060" y="528"/>
                </a:lnTo>
                <a:lnTo>
                  <a:pt x="1061" y="590"/>
                </a:lnTo>
                <a:lnTo>
                  <a:pt x="1062" y="651"/>
                </a:lnTo>
                <a:lnTo>
                  <a:pt x="1063" y="665"/>
                </a:lnTo>
                <a:lnTo>
                  <a:pt x="1064" y="642"/>
                </a:lnTo>
                <a:lnTo>
                  <a:pt x="1065" y="628"/>
                </a:lnTo>
                <a:lnTo>
                  <a:pt x="1066" y="632"/>
                </a:lnTo>
                <a:lnTo>
                  <a:pt x="1067" y="635"/>
                </a:lnTo>
                <a:lnTo>
                  <a:pt x="1068" y="653"/>
                </a:lnTo>
                <a:lnTo>
                  <a:pt x="1069" y="665"/>
                </a:lnTo>
                <a:lnTo>
                  <a:pt x="1070" y="660"/>
                </a:lnTo>
                <a:lnTo>
                  <a:pt x="1071" y="646"/>
                </a:lnTo>
                <a:lnTo>
                  <a:pt x="1071" y="639"/>
                </a:lnTo>
                <a:lnTo>
                  <a:pt x="1073" y="626"/>
                </a:lnTo>
                <a:lnTo>
                  <a:pt x="1073" y="618"/>
                </a:lnTo>
                <a:lnTo>
                  <a:pt x="1074" y="612"/>
                </a:lnTo>
                <a:lnTo>
                  <a:pt x="1075" y="609"/>
                </a:lnTo>
                <a:lnTo>
                  <a:pt x="1076" y="614"/>
                </a:lnTo>
                <a:lnTo>
                  <a:pt x="1077" y="630"/>
                </a:lnTo>
                <a:lnTo>
                  <a:pt x="1078" y="632"/>
                </a:lnTo>
                <a:lnTo>
                  <a:pt x="1079" y="637"/>
                </a:lnTo>
                <a:lnTo>
                  <a:pt x="1080" y="626"/>
                </a:lnTo>
                <a:lnTo>
                  <a:pt x="1081" y="621"/>
                </a:lnTo>
                <a:lnTo>
                  <a:pt x="1082" y="616"/>
                </a:lnTo>
                <a:lnTo>
                  <a:pt x="1083" y="621"/>
                </a:lnTo>
                <a:lnTo>
                  <a:pt x="1083" y="642"/>
                </a:lnTo>
                <a:lnTo>
                  <a:pt x="1085" y="649"/>
                </a:lnTo>
                <a:lnTo>
                  <a:pt x="1085" y="642"/>
                </a:lnTo>
                <a:lnTo>
                  <a:pt x="1086" y="630"/>
                </a:lnTo>
                <a:lnTo>
                  <a:pt x="1087" y="623"/>
                </a:lnTo>
                <a:lnTo>
                  <a:pt x="1088" y="628"/>
                </a:lnTo>
                <a:lnTo>
                  <a:pt x="1089" y="626"/>
                </a:lnTo>
                <a:lnTo>
                  <a:pt x="1090" y="623"/>
                </a:lnTo>
                <a:lnTo>
                  <a:pt x="1091" y="621"/>
                </a:lnTo>
                <a:lnTo>
                  <a:pt x="1092" y="639"/>
                </a:lnTo>
                <a:lnTo>
                  <a:pt x="1093" y="644"/>
                </a:lnTo>
                <a:lnTo>
                  <a:pt x="1094" y="637"/>
                </a:lnTo>
                <a:lnTo>
                  <a:pt x="1095" y="644"/>
                </a:lnTo>
                <a:lnTo>
                  <a:pt x="1095" y="646"/>
                </a:lnTo>
                <a:lnTo>
                  <a:pt x="1097" y="656"/>
                </a:lnTo>
                <a:lnTo>
                  <a:pt x="1098" y="651"/>
                </a:lnTo>
                <a:lnTo>
                  <a:pt x="1098" y="653"/>
                </a:lnTo>
                <a:lnTo>
                  <a:pt x="1100" y="660"/>
                </a:lnTo>
                <a:lnTo>
                  <a:pt x="1100" y="658"/>
                </a:lnTo>
                <a:lnTo>
                  <a:pt x="1101" y="637"/>
                </a:lnTo>
                <a:lnTo>
                  <a:pt x="1102" y="628"/>
                </a:lnTo>
                <a:lnTo>
                  <a:pt x="1103" y="630"/>
                </a:lnTo>
                <a:lnTo>
                  <a:pt x="1104" y="632"/>
                </a:lnTo>
                <a:lnTo>
                  <a:pt x="1105" y="637"/>
                </a:lnTo>
                <a:lnTo>
                  <a:pt x="1106" y="626"/>
                </a:lnTo>
                <a:lnTo>
                  <a:pt x="1107" y="621"/>
                </a:lnTo>
                <a:lnTo>
                  <a:pt x="1108" y="623"/>
                </a:lnTo>
                <a:lnTo>
                  <a:pt x="1109" y="626"/>
                </a:lnTo>
                <a:lnTo>
                  <a:pt x="1110" y="616"/>
                </a:lnTo>
                <a:lnTo>
                  <a:pt x="1110" y="609"/>
                </a:lnTo>
                <a:lnTo>
                  <a:pt x="1112" y="598"/>
                </a:lnTo>
                <a:lnTo>
                  <a:pt x="1112" y="588"/>
                </a:lnTo>
                <a:lnTo>
                  <a:pt x="1113" y="584"/>
                </a:lnTo>
                <a:lnTo>
                  <a:pt x="1114" y="577"/>
                </a:lnTo>
                <a:lnTo>
                  <a:pt x="1115" y="572"/>
                </a:lnTo>
                <a:lnTo>
                  <a:pt x="1116" y="556"/>
                </a:lnTo>
                <a:lnTo>
                  <a:pt x="1117" y="537"/>
                </a:lnTo>
                <a:lnTo>
                  <a:pt x="1118" y="530"/>
                </a:lnTo>
                <a:lnTo>
                  <a:pt x="1119" y="532"/>
                </a:lnTo>
                <a:lnTo>
                  <a:pt x="1120" y="519"/>
                </a:lnTo>
                <a:lnTo>
                  <a:pt x="1121" y="505"/>
                </a:lnTo>
                <a:lnTo>
                  <a:pt x="1122" y="502"/>
                </a:lnTo>
                <a:lnTo>
                  <a:pt x="1123" y="507"/>
                </a:lnTo>
                <a:lnTo>
                  <a:pt x="1124" y="507"/>
                </a:lnTo>
                <a:lnTo>
                  <a:pt x="1124" y="502"/>
                </a:lnTo>
                <a:lnTo>
                  <a:pt x="1125" y="497"/>
                </a:lnTo>
                <a:lnTo>
                  <a:pt x="1126" y="500"/>
                </a:lnTo>
                <a:lnTo>
                  <a:pt x="1127" y="502"/>
                </a:lnTo>
                <a:lnTo>
                  <a:pt x="1128" y="502"/>
                </a:lnTo>
                <a:lnTo>
                  <a:pt x="1129" y="502"/>
                </a:lnTo>
                <a:lnTo>
                  <a:pt x="1130" y="512"/>
                </a:lnTo>
                <a:lnTo>
                  <a:pt x="1131" y="519"/>
                </a:lnTo>
                <a:lnTo>
                  <a:pt x="1132" y="512"/>
                </a:lnTo>
                <a:lnTo>
                  <a:pt x="1133" y="514"/>
                </a:lnTo>
                <a:lnTo>
                  <a:pt x="1134" y="526"/>
                </a:lnTo>
                <a:lnTo>
                  <a:pt x="1135" y="537"/>
                </a:lnTo>
                <a:lnTo>
                  <a:pt x="1136" y="530"/>
                </a:lnTo>
                <a:lnTo>
                  <a:pt x="1136" y="528"/>
                </a:lnTo>
                <a:lnTo>
                  <a:pt x="1138" y="535"/>
                </a:lnTo>
                <a:lnTo>
                  <a:pt x="1138" y="549"/>
                </a:lnTo>
                <a:lnTo>
                  <a:pt x="1139" y="554"/>
                </a:lnTo>
                <a:lnTo>
                  <a:pt x="1140" y="549"/>
                </a:lnTo>
                <a:lnTo>
                  <a:pt x="1141" y="546"/>
                </a:lnTo>
                <a:lnTo>
                  <a:pt x="1142" y="551"/>
                </a:lnTo>
                <a:lnTo>
                  <a:pt x="1143" y="554"/>
                </a:lnTo>
                <a:lnTo>
                  <a:pt x="1144" y="546"/>
                </a:lnTo>
                <a:lnTo>
                  <a:pt x="1145" y="546"/>
                </a:lnTo>
                <a:lnTo>
                  <a:pt x="1146" y="556"/>
                </a:lnTo>
                <a:lnTo>
                  <a:pt x="1147" y="565"/>
                </a:lnTo>
                <a:lnTo>
                  <a:pt x="1148" y="570"/>
                </a:lnTo>
                <a:lnTo>
                  <a:pt x="1148" y="565"/>
                </a:lnTo>
                <a:lnTo>
                  <a:pt x="1150" y="563"/>
                </a:lnTo>
                <a:lnTo>
                  <a:pt x="1150" y="563"/>
                </a:lnTo>
                <a:lnTo>
                  <a:pt x="1151" y="558"/>
                </a:lnTo>
                <a:lnTo>
                  <a:pt x="1152" y="558"/>
                </a:lnTo>
                <a:lnTo>
                  <a:pt x="1153" y="560"/>
                </a:lnTo>
                <a:lnTo>
                  <a:pt x="1154" y="572"/>
                </a:lnTo>
                <a:lnTo>
                  <a:pt x="1155" y="581"/>
                </a:lnTo>
                <a:lnTo>
                  <a:pt x="1156" y="593"/>
                </a:lnTo>
                <a:lnTo>
                  <a:pt x="1157" y="609"/>
                </a:lnTo>
                <a:lnTo>
                  <a:pt x="1158" y="623"/>
                </a:lnTo>
                <a:lnTo>
                  <a:pt x="1159" y="632"/>
                </a:lnTo>
                <a:lnTo>
                  <a:pt x="1160" y="635"/>
                </a:lnTo>
                <a:lnTo>
                  <a:pt x="1160" y="653"/>
                </a:lnTo>
                <a:lnTo>
                  <a:pt x="1162" y="674"/>
                </a:lnTo>
                <a:lnTo>
                  <a:pt x="1162" y="688"/>
                </a:lnTo>
                <a:lnTo>
                  <a:pt x="1163" y="681"/>
                </a:lnTo>
                <a:lnTo>
                  <a:pt x="1164" y="672"/>
                </a:lnTo>
                <a:lnTo>
                  <a:pt x="1165" y="660"/>
                </a:lnTo>
                <a:lnTo>
                  <a:pt x="1166" y="635"/>
                </a:lnTo>
                <a:lnTo>
                  <a:pt x="1167" y="612"/>
                </a:lnTo>
                <a:lnTo>
                  <a:pt x="1168" y="602"/>
                </a:lnTo>
                <a:lnTo>
                  <a:pt x="1169" y="581"/>
                </a:lnTo>
                <a:lnTo>
                  <a:pt x="1170" y="535"/>
                </a:lnTo>
                <a:lnTo>
                  <a:pt x="1171" y="460"/>
                </a:lnTo>
                <a:lnTo>
                  <a:pt x="1172" y="398"/>
                </a:lnTo>
                <a:lnTo>
                  <a:pt x="1173" y="363"/>
                </a:lnTo>
                <a:lnTo>
                  <a:pt x="1174" y="340"/>
                </a:lnTo>
                <a:lnTo>
                  <a:pt x="1174" y="321"/>
                </a:lnTo>
                <a:lnTo>
                  <a:pt x="1175" y="349"/>
                </a:lnTo>
                <a:lnTo>
                  <a:pt x="1176" y="423"/>
                </a:lnTo>
                <a:lnTo>
                  <a:pt x="1177" y="563"/>
                </a:lnTo>
                <a:lnTo>
                  <a:pt x="1178" y="714"/>
                </a:lnTo>
                <a:lnTo>
                  <a:pt x="1179" y="816"/>
                </a:lnTo>
                <a:lnTo>
                  <a:pt x="1180" y="860"/>
                </a:lnTo>
                <a:lnTo>
                  <a:pt x="1181" y="874"/>
                </a:lnTo>
                <a:lnTo>
                  <a:pt x="1182" y="895"/>
                </a:lnTo>
                <a:lnTo>
                  <a:pt x="1183" y="897"/>
                </a:lnTo>
                <a:lnTo>
                  <a:pt x="1184" y="839"/>
                </a:lnTo>
                <a:lnTo>
                  <a:pt x="1185" y="800"/>
                </a:lnTo>
                <a:lnTo>
                  <a:pt x="1186" y="755"/>
                </a:lnTo>
                <a:lnTo>
                  <a:pt x="1186" y="711"/>
                </a:lnTo>
                <a:lnTo>
                  <a:pt x="1188" y="688"/>
                </a:lnTo>
                <a:lnTo>
                  <a:pt x="1188" y="677"/>
                </a:lnTo>
                <a:lnTo>
                  <a:pt x="1189" y="658"/>
                </a:lnTo>
                <a:lnTo>
                  <a:pt x="1190" y="637"/>
                </a:lnTo>
                <a:lnTo>
                  <a:pt x="1191" y="632"/>
                </a:lnTo>
                <a:lnTo>
                  <a:pt x="1192" y="635"/>
                </a:lnTo>
                <a:lnTo>
                  <a:pt x="1193" y="632"/>
                </a:lnTo>
                <a:lnTo>
                  <a:pt x="1194" y="628"/>
                </a:lnTo>
                <a:lnTo>
                  <a:pt x="1195" y="621"/>
                </a:lnTo>
                <a:lnTo>
                  <a:pt x="1196" y="621"/>
                </a:lnTo>
                <a:lnTo>
                  <a:pt x="1197" y="623"/>
                </a:lnTo>
                <a:lnTo>
                  <a:pt x="1198" y="621"/>
                </a:lnTo>
                <a:lnTo>
                  <a:pt x="1198" y="618"/>
                </a:lnTo>
                <a:lnTo>
                  <a:pt x="1200" y="618"/>
                </a:lnTo>
                <a:lnTo>
                  <a:pt x="1200" y="621"/>
                </a:lnTo>
                <a:lnTo>
                  <a:pt x="1201" y="616"/>
                </a:lnTo>
                <a:lnTo>
                  <a:pt x="1202" y="609"/>
                </a:lnTo>
                <a:lnTo>
                  <a:pt x="1203" y="604"/>
                </a:lnTo>
                <a:lnTo>
                  <a:pt x="1204" y="609"/>
                </a:lnTo>
                <a:lnTo>
                  <a:pt x="1205" y="602"/>
                </a:lnTo>
                <a:lnTo>
                  <a:pt x="1206" y="600"/>
                </a:lnTo>
                <a:lnTo>
                  <a:pt x="1207" y="593"/>
                </a:lnTo>
                <a:lnTo>
                  <a:pt x="1208" y="593"/>
                </a:lnTo>
                <a:lnTo>
                  <a:pt x="1209" y="593"/>
                </a:lnTo>
                <a:lnTo>
                  <a:pt x="1210" y="581"/>
                </a:lnTo>
                <a:lnTo>
                  <a:pt x="1210" y="584"/>
                </a:lnTo>
                <a:lnTo>
                  <a:pt x="1212" y="579"/>
                </a:lnTo>
                <a:lnTo>
                  <a:pt x="1212" y="584"/>
                </a:lnTo>
                <a:lnTo>
                  <a:pt x="1213" y="574"/>
                </a:lnTo>
                <a:lnTo>
                  <a:pt x="1214" y="572"/>
                </a:lnTo>
                <a:lnTo>
                  <a:pt x="1215" y="572"/>
                </a:lnTo>
                <a:lnTo>
                  <a:pt x="1216" y="574"/>
                </a:lnTo>
                <a:lnTo>
                  <a:pt x="1217" y="567"/>
                </a:lnTo>
                <a:lnTo>
                  <a:pt x="1218" y="567"/>
                </a:lnTo>
                <a:lnTo>
                  <a:pt x="1219" y="567"/>
                </a:lnTo>
                <a:lnTo>
                  <a:pt x="1220" y="574"/>
                </a:lnTo>
                <a:lnTo>
                  <a:pt x="1221" y="572"/>
                </a:lnTo>
                <a:lnTo>
                  <a:pt x="1222" y="567"/>
                </a:lnTo>
                <a:lnTo>
                  <a:pt x="1223" y="572"/>
                </a:lnTo>
                <a:lnTo>
                  <a:pt x="1224" y="584"/>
                </a:lnTo>
                <a:lnTo>
                  <a:pt x="1224" y="581"/>
                </a:lnTo>
                <a:lnTo>
                  <a:pt x="1225" y="577"/>
                </a:lnTo>
                <a:lnTo>
                  <a:pt x="1226" y="579"/>
                </a:lnTo>
                <a:lnTo>
                  <a:pt x="1227" y="581"/>
                </a:lnTo>
                <a:lnTo>
                  <a:pt x="1228" y="584"/>
                </a:lnTo>
                <a:lnTo>
                  <a:pt x="1229" y="577"/>
                </a:lnTo>
                <a:lnTo>
                  <a:pt x="1230" y="577"/>
                </a:lnTo>
                <a:lnTo>
                  <a:pt x="1231" y="579"/>
                </a:lnTo>
                <a:lnTo>
                  <a:pt x="1232" y="579"/>
                </a:lnTo>
                <a:lnTo>
                  <a:pt x="1233" y="570"/>
                </a:lnTo>
                <a:lnTo>
                  <a:pt x="1234" y="565"/>
                </a:lnTo>
                <a:lnTo>
                  <a:pt x="1235" y="567"/>
                </a:lnTo>
                <a:lnTo>
                  <a:pt x="1236" y="567"/>
                </a:lnTo>
                <a:lnTo>
                  <a:pt x="1236" y="563"/>
                </a:lnTo>
                <a:lnTo>
                  <a:pt x="1238" y="558"/>
                </a:lnTo>
                <a:lnTo>
                  <a:pt x="1238" y="560"/>
                </a:lnTo>
                <a:lnTo>
                  <a:pt x="1239" y="565"/>
                </a:lnTo>
                <a:lnTo>
                  <a:pt x="1240" y="563"/>
                </a:lnTo>
                <a:lnTo>
                  <a:pt x="1241" y="567"/>
                </a:lnTo>
                <a:lnTo>
                  <a:pt x="1242" y="567"/>
                </a:lnTo>
                <a:lnTo>
                  <a:pt x="1243" y="574"/>
                </a:lnTo>
                <a:lnTo>
                  <a:pt x="1244" y="574"/>
                </a:lnTo>
                <a:lnTo>
                  <a:pt x="1245" y="572"/>
                </a:lnTo>
                <a:lnTo>
                  <a:pt x="1246" y="572"/>
                </a:lnTo>
                <a:lnTo>
                  <a:pt x="1247" y="579"/>
                </a:lnTo>
                <a:lnTo>
                  <a:pt x="1248" y="577"/>
                </a:lnTo>
                <a:lnTo>
                  <a:pt x="1248" y="577"/>
                </a:lnTo>
                <a:lnTo>
                  <a:pt x="1250" y="577"/>
                </a:lnTo>
                <a:lnTo>
                  <a:pt x="1250" y="579"/>
                </a:lnTo>
                <a:lnTo>
                  <a:pt x="1251" y="579"/>
                </a:lnTo>
                <a:lnTo>
                  <a:pt x="1252" y="577"/>
                </a:lnTo>
                <a:lnTo>
                  <a:pt x="1253" y="581"/>
                </a:lnTo>
                <a:lnTo>
                  <a:pt x="1254" y="584"/>
                </a:lnTo>
                <a:lnTo>
                  <a:pt x="1255" y="584"/>
                </a:lnTo>
                <a:lnTo>
                  <a:pt x="1256" y="581"/>
                </a:lnTo>
                <a:lnTo>
                  <a:pt x="1257" y="584"/>
                </a:lnTo>
                <a:lnTo>
                  <a:pt x="1258" y="590"/>
                </a:lnTo>
                <a:lnTo>
                  <a:pt x="1259" y="593"/>
                </a:lnTo>
                <a:lnTo>
                  <a:pt x="1260" y="590"/>
                </a:lnTo>
                <a:lnTo>
                  <a:pt x="1260" y="588"/>
                </a:lnTo>
                <a:lnTo>
                  <a:pt x="1262" y="593"/>
                </a:lnTo>
                <a:lnTo>
                  <a:pt x="1263" y="590"/>
                </a:lnTo>
                <a:lnTo>
                  <a:pt x="1263" y="590"/>
                </a:lnTo>
                <a:lnTo>
                  <a:pt x="1265" y="588"/>
                </a:lnTo>
                <a:lnTo>
                  <a:pt x="1265" y="588"/>
                </a:lnTo>
                <a:lnTo>
                  <a:pt x="1266" y="595"/>
                </a:lnTo>
                <a:lnTo>
                  <a:pt x="1267" y="598"/>
                </a:lnTo>
                <a:lnTo>
                  <a:pt x="1268" y="590"/>
                </a:lnTo>
                <a:lnTo>
                  <a:pt x="1269" y="602"/>
                </a:lnTo>
                <a:lnTo>
                  <a:pt x="1270" y="602"/>
                </a:lnTo>
                <a:lnTo>
                  <a:pt x="1271" y="590"/>
                </a:lnTo>
                <a:lnTo>
                  <a:pt x="1272" y="584"/>
                </a:lnTo>
                <a:lnTo>
                  <a:pt x="1273" y="584"/>
                </a:lnTo>
                <a:lnTo>
                  <a:pt x="1274" y="588"/>
                </a:lnTo>
                <a:lnTo>
                  <a:pt x="1275" y="588"/>
                </a:lnTo>
                <a:lnTo>
                  <a:pt x="1275" y="586"/>
                </a:lnTo>
                <a:lnTo>
                  <a:pt x="1277" y="579"/>
                </a:lnTo>
                <a:lnTo>
                  <a:pt x="1277" y="579"/>
                </a:lnTo>
                <a:lnTo>
                  <a:pt x="1278" y="577"/>
                </a:lnTo>
                <a:lnTo>
                  <a:pt x="1279" y="572"/>
                </a:lnTo>
                <a:lnTo>
                  <a:pt x="1280" y="572"/>
                </a:lnTo>
                <a:lnTo>
                  <a:pt x="1281" y="579"/>
                </a:lnTo>
                <a:lnTo>
                  <a:pt x="1282" y="577"/>
                </a:lnTo>
                <a:lnTo>
                  <a:pt x="1283" y="574"/>
                </a:lnTo>
                <a:lnTo>
                  <a:pt x="1284" y="572"/>
                </a:lnTo>
                <a:lnTo>
                  <a:pt x="1285" y="579"/>
                </a:lnTo>
                <a:lnTo>
                  <a:pt x="1286" y="588"/>
                </a:lnTo>
                <a:lnTo>
                  <a:pt x="1287" y="588"/>
                </a:lnTo>
                <a:lnTo>
                  <a:pt x="1288" y="590"/>
                </a:lnTo>
                <a:lnTo>
                  <a:pt x="1289" y="598"/>
                </a:lnTo>
                <a:lnTo>
                  <a:pt x="1289" y="600"/>
                </a:lnTo>
                <a:lnTo>
                  <a:pt x="1290" y="590"/>
                </a:lnTo>
                <a:lnTo>
                  <a:pt x="1291" y="593"/>
                </a:lnTo>
                <a:lnTo>
                  <a:pt x="1292" y="593"/>
                </a:lnTo>
                <a:lnTo>
                  <a:pt x="1293" y="600"/>
                </a:lnTo>
                <a:lnTo>
                  <a:pt x="1294" y="598"/>
                </a:lnTo>
                <a:lnTo>
                  <a:pt x="1295" y="595"/>
                </a:lnTo>
                <a:lnTo>
                  <a:pt x="1296" y="598"/>
                </a:lnTo>
                <a:lnTo>
                  <a:pt x="1297" y="604"/>
                </a:lnTo>
                <a:lnTo>
                  <a:pt x="1298" y="600"/>
                </a:lnTo>
                <a:lnTo>
                  <a:pt x="1299" y="602"/>
                </a:lnTo>
                <a:lnTo>
                  <a:pt x="1300" y="593"/>
                </a:lnTo>
                <a:lnTo>
                  <a:pt x="1301" y="595"/>
                </a:lnTo>
                <a:lnTo>
                  <a:pt x="1301" y="600"/>
                </a:lnTo>
                <a:lnTo>
                  <a:pt x="1303" y="595"/>
                </a:lnTo>
                <a:lnTo>
                  <a:pt x="1303" y="593"/>
                </a:lnTo>
                <a:lnTo>
                  <a:pt x="1304" y="602"/>
                </a:lnTo>
                <a:lnTo>
                  <a:pt x="1305" y="600"/>
                </a:lnTo>
                <a:lnTo>
                  <a:pt x="1306" y="595"/>
                </a:lnTo>
                <a:lnTo>
                  <a:pt x="1307" y="595"/>
                </a:lnTo>
                <a:lnTo>
                  <a:pt x="1308" y="600"/>
                </a:lnTo>
                <a:lnTo>
                  <a:pt x="1309" y="598"/>
                </a:lnTo>
                <a:lnTo>
                  <a:pt x="1310" y="598"/>
                </a:lnTo>
                <a:lnTo>
                  <a:pt x="1311" y="593"/>
                </a:lnTo>
                <a:lnTo>
                  <a:pt x="1312" y="600"/>
                </a:lnTo>
                <a:lnTo>
                  <a:pt x="1313" y="602"/>
                </a:lnTo>
                <a:lnTo>
                  <a:pt x="1313" y="595"/>
                </a:lnTo>
                <a:lnTo>
                  <a:pt x="1315" y="590"/>
                </a:lnTo>
                <a:lnTo>
                  <a:pt x="1315" y="600"/>
                </a:lnTo>
                <a:lnTo>
                  <a:pt x="1316" y="609"/>
                </a:lnTo>
                <a:lnTo>
                  <a:pt x="1317" y="607"/>
                </a:lnTo>
                <a:lnTo>
                  <a:pt x="1318" y="598"/>
                </a:lnTo>
                <a:lnTo>
                  <a:pt x="1319" y="600"/>
                </a:lnTo>
                <a:lnTo>
                  <a:pt x="1320" y="604"/>
                </a:lnTo>
                <a:lnTo>
                  <a:pt x="1321" y="602"/>
                </a:lnTo>
                <a:lnTo>
                  <a:pt x="1322" y="598"/>
                </a:lnTo>
                <a:lnTo>
                  <a:pt x="1323" y="598"/>
                </a:lnTo>
                <a:lnTo>
                  <a:pt x="1324" y="602"/>
                </a:lnTo>
                <a:lnTo>
                  <a:pt x="1325" y="602"/>
                </a:lnTo>
                <a:lnTo>
                  <a:pt x="1325" y="595"/>
                </a:lnTo>
                <a:lnTo>
                  <a:pt x="1327" y="602"/>
                </a:lnTo>
                <a:lnTo>
                  <a:pt x="1327" y="602"/>
                </a:lnTo>
                <a:lnTo>
                  <a:pt x="1328" y="607"/>
                </a:lnTo>
                <a:lnTo>
                  <a:pt x="1329" y="600"/>
                </a:lnTo>
                <a:lnTo>
                  <a:pt x="1330" y="598"/>
                </a:lnTo>
                <a:lnTo>
                  <a:pt x="1331" y="602"/>
                </a:lnTo>
                <a:lnTo>
                  <a:pt x="1332" y="607"/>
                </a:lnTo>
                <a:lnTo>
                  <a:pt x="1333" y="602"/>
                </a:lnTo>
                <a:lnTo>
                  <a:pt x="1334" y="598"/>
                </a:lnTo>
                <a:lnTo>
                  <a:pt x="1335" y="602"/>
                </a:lnTo>
                <a:lnTo>
                  <a:pt x="1336" y="609"/>
                </a:lnTo>
                <a:lnTo>
                  <a:pt x="1337" y="602"/>
                </a:lnTo>
                <a:lnTo>
                  <a:pt x="1338" y="598"/>
                </a:lnTo>
                <a:lnTo>
                  <a:pt x="1339" y="600"/>
                </a:lnTo>
                <a:lnTo>
                  <a:pt x="1339" y="602"/>
                </a:lnTo>
                <a:lnTo>
                  <a:pt x="1340" y="598"/>
                </a:lnTo>
                <a:lnTo>
                  <a:pt x="1341" y="595"/>
                </a:lnTo>
                <a:lnTo>
                  <a:pt x="1342" y="593"/>
                </a:lnTo>
                <a:lnTo>
                  <a:pt x="1343" y="598"/>
                </a:lnTo>
                <a:lnTo>
                  <a:pt x="1344" y="598"/>
                </a:lnTo>
                <a:lnTo>
                  <a:pt x="1345" y="598"/>
                </a:lnTo>
                <a:lnTo>
                  <a:pt x="1346" y="593"/>
                </a:lnTo>
                <a:lnTo>
                  <a:pt x="1347" y="595"/>
                </a:lnTo>
                <a:lnTo>
                  <a:pt x="1348" y="595"/>
                </a:lnTo>
                <a:lnTo>
                  <a:pt x="1349" y="588"/>
                </a:lnTo>
                <a:lnTo>
                  <a:pt x="1350" y="586"/>
                </a:lnTo>
                <a:lnTo>
                  <a:pt x="1351" y="588"/>
                </a:lnTo>
                <a:lnTo>
                  <a:pt x="1351" y="593"/>
                </a:lnTo>
                <a:lnTo>
                  <a:pt x="1353" y="586"/>
                </a:lnTo>
                <a:lnTo>
                  <a:pt x="1353" y="581"/>
                </a:lnTo>
                <a:lnTo>
                  <a:pt x="1354" y="584"/>
                </a:lnTo>
                <a:lnTo>
                  <a:pt x="1355" y="586"/>
                </a:lnTo>
                <a:lnTo>
                  <a:pt x="1356" y="584"/>
                </a:lnTo>
                <a:lnTo>
                  <a:pt x="1357" y="577"/>
                </a:lnTo>
                <a:lnTo>
                  <a:pt x="1358" y="581"/>
                </a:lnTo>
                <a:lnTo>
                  <a:pt x="1359" y="584"/>
                </a:lnTo>
                <a:lnTo>
                  <a:pt x="1360" y="577"/>
                </a:lnTo>
                <a:lnTo>
                  <a:pt x="1361" y="570"/>
                </a:lnTo>
                <a:lnTo>
                  <a:pt x="1362" y="565"/>
                </a:lnTo>
                <a:lnTo>
                  <a:pt x="1363" y="558"/>
                </a:lnTo>
                <a:lnTo>
                  <a:pt x="1363" y="532"/>
                </a:lnTo>
                <a:lnTo>
                  <a:pt x="1365" y="486"/>
                </a:lnTo>
                <a:lnTo>
                  <a:pt x="1365" y="356"/>
                </a:lnTo>
                <a:lnTo>
                  <a:pt x="1366" y="121"/>
                </a:lnTo>
                <a:lnTo>
                  <a:pt x="1367" y="75"/>
                </a:lnTo>
                <a:lnTo>
                  <a:pt x="1368" y="109"/>
                </a:lnTo>
                <a:lnTo>
                  <a:pt x="1369" y="372"/>
                </a:lnTo>
                <a:lnTo>
                  <a:pt x="1370" y="375"/>
                </a:lnTo>
                <a:lnTo>
                  <a:pt x="1371" y="363"/>
                </a:lnTo>
                <a:lnTo>
                  <a:pt x="1372" y="351"/>
                </a:lnTo>
                <a:lnTo>
                  <a:pt x="1373" y="349"/>
                </a:lnTo>
                <a:lnTo>
                  <a:pt x="1374" y="342"/>
                </a:lnTo>
                <a:lnTo>
                  <a:pt x="1375" y="337"/>
                </a:lnTo>
                <a:lnTo>
                  <a:pt x="1375" y="337"/>
                </a:lnTo>
                <a:lnTo>
                  <a:pt x="1377" y="342"/>
                </a:lnTo>
                <a:lnTo>
                  <a:pt x="1377" y="347"/>
                </a:lnTo>
                <a:lnTo>
                  <a:pt x="1378" y="342"/>
                </a:lnTo>
                <a:lnTo>
                  <a:pt x="1379" y="332"/>
                </a:lnTo>
                <a:lnTo>
                  <a:pt x="1380" y="335"/>
                </a:lnTo>
                <a:lnTo>
                  <a:pt x="1381" y="337"/>
                </a:lnTo>
                <a:lnTo>
                  <a:pt x="1382" y="354"/>
                </a:lnTo>
                <a:lnTo>
                  <a:pt x="1383" y="381"/>
                </a:lnTo>
                <a:lnTo>
                  <a:pt x="1384" y="407"/>
                </a:lnTo>
                <a:lnTo>
                  <a:pt x="1385" y="437"/>
                </a:lnTo>
                <a:lnTo>
                  <a:pt x="1386" y="486"/>
                </a:lnTo>
                <a:lnTo>
                  <a:pt x="1387" y="535"/>
                </a:lnTo>
                <a:lnTo>
                  <a:pt x="1388" y="549"/>
                </a:lnTo>
                <a:lnTo>
                  <a:pt x="1389" y="535"/>
                </a:lnTo>
                <a:lnTo>
                  <a:pt x="1389" y="521"/>
                </a:lnTo>
                <a:lnTo>
                  <a:pt x="1390" y="526"/>
                </a:lnTo>
                <a:lnTo>
                  <a:pt x="1391" y="528"/>
                </a:lnTo>
                <a:lnTo>
                  <a:pt x="1392" y="558"/>
                </a:lnTo>
                <a:lnTo>
                  <a:pt x="1393" y="584"/>
                </a:lnTo>
                <a:lnTo>
                  <a:pt x="1394" y="595"/>
                </a:lnTo>
                <a:lnTo>
                  <a:pt x="1395" y="590"/>
                </a:lnTo>
                <a:lnTo>
                  <a:pt x="1396" y="598"/>
                </a:lnTo>
                <a:lnTo>
                  <a:pt x="1397" y="614"/>
                </a:lnTo>
                <a:lnTo>
                  <a:pt x="1398" y="623"/>
                </a:lnTo>
                <a:lnTo>
                  <a:pt x="1399" y="616"/>
                </a:lnTo>
                <a:lnTo>
                  <a:pt x="1400" y="612"/>
                </a:lnTo>
                <a:lnTo>
                  <a:pt x="1401" y="618"/>
                </a:lnTo>
                <a:lnTo>
                  <a:pt x="1401" y="632"/>
                </a:lnTo>
                <a:lnTo>
                  <a:pt x="1403" y="644"/>
                </a:lnTo>
                <a:lnTo>
                  <a:pt x="1403" y="646"/>
                </a:lnTo>
                <a:lnTo>
                  <a:pt x="1404" y="649"/>
                </a:lnTo>
                <a:lnTo>
                  <a:pt x="1405" y="646"/>
                </a:lnTo>
                <a:lnTo>
                  <a:pt x="1406" y="642"/>
                </a:lnTo>
                <a:lnTo>
                  <a:pt x="1407" y="639"/>
                </a:lnTo>
                <a:lnTo>
                  <a:pt x="1408" y="637"/>
                </a:lnTo>
                <a:lnTo>
                  <a:pt x="1409" y="639"/>
                </a:lnTo>
                <a:lnTo>
                  <a:pt x="1410" y="637"/>
                </a:lnTo>
                <a:lnTo>
                  <a:pt x="1411" y="630"/>
                </a:lnTo>
                <a:lnTo>
                  <a:pt x="1412" y="630"/>
                </a:lnTo>
                <a:lnTo>
                  <a:pt x="1413" y="637"/>
                </a:lnTo>
                <a:lnTo>
                  <a:pt x="1413" y="635"/>
                </a:lnTo>
                <a:lnTo>
                  <a:pt x="1415" y="632"/>
                </a:lnTo>
                <a:lnTo>
                  <a:pt x="1415" y="630"/>
                </a:lnTo>
                <a:lnTo>
                  <a:pt x="1416" y="635"/>
                </a:lnTo>
                <a:lnTo>
                  <a:pt x="1417" y="637"/>
                </a:lnTo>
                <a:lnTo>
                  <a:pt x="1418" y="628"/>
                </a:lnTo>
                <a:lnTo>
                  <a:pt x="1419" y="626"/>
                </a:lnTo>
                <a:lnTo>
                  <a:pt x="1420" y="630"/>
                </a:lnTo>
                <a:lnTo>
                  <a:pt x="1421" y="637"/>
                </a:lnTo>
                <a:lnTo>
                  <a:pt x="1422" y="628"/>
                </a:lnTo>
                <a:lnTo>
                  <a:pt x="1423" y="628"/>
                </a:lnTo>
                <a:lnTo>
                  <a:pt x="1424" y="626"/>
                </a:lnTo>
                <a:lnTo>
                  <a:pt x="1425" y="630"/>
                </a:lnTo>
                <a:lnTo>
                  <a:pt x="1426" y="621"/>
                </a:lnTo>
                <a:lnTo>
                  <a:pt x="1427" y="614"/>
                </a:lnTo>
                <a:lnTo>
                  <a:pt x="1428" y="616"/>
                </a:lnTo>
                <a:lnTo>
                  <a:pt x="1428" y="618"/>
                </a:lnTo>
                <a:lnTo>
                  <a:pt x="1430" y="607"/>
                </a:lnTo>
                <a:lnTo>
                  <a:pt x="1430" y="604"/>
                </a:lnTo>
                <a:lnTo>
                  <a:pt x="1431" y="609"/>
                </a:lnTo>
                <a:lnTo>
                  <a:pt x="1432" y="607"/>
                </a:lnTo>
                <a:lnTo>
                  <a:pt x="1433" y="600"/>
                </a:lnTo>
                <a:lnTo>
                  <a:pt x="1434" y="595"/>
                </a:lnTo>
                <a:lnTo>
                  <a:pt x="1435" y="588"/>
                </a:lnTo>
                <a:lnTo>
                  <a:pt x="1436" y="586"/>
                </a:lnTo>
                <a:lnTo>
                  <a:pt x="1437" y="581"/>
                </a:lnTo>
                <a:lnTo>
                  <a:pt x="1438" y="579"/>
                </a:lnTo>
                <a:lnTo>
                  <a:pt x="1439" y="560"/>
                </a:lnTo>
                <a:lnTo>
                  <a:pt x="1440" y="560"/>
                </a:lnTo>
                <a:lnTo>
                  <a:pt x="1440" y="556"/>
                </a:lnTo>
                <a:lnTo>
                  <a:pt x="1442" y="544"/>
                </a:lnTo>
                <a:lnTo>
                  <a:pt x="1442" y="540"/>
                </a:lnTo>
                <a:lnTo>
                  <a:pt x="1443" y="540"/>
                </a:lnTo>
                <a:lnTo>
                  <a:pt x="1444" y="532"/>
                </a:lnTo>
                <a:lnTo>
                  <a:pt x="1445" y="521"/>
                </a:lnTo>
                <a:lnTo>
                  <a:pt x="1446" y="516"/>
                </a:lnTo>
                <a:lnTo>
                  <a:pt x="1447" y="519"/>
                </a:lnTo>
                <a:lnTo>
                  <a:pt x="1448" y="516"/>
                </a:lnTo>
                <a:lnTo>
                  <a:pt x="1449" y="512"/>
                </a:lnTo>
                <a:lnTo>
                  <a:pt x="1450" y="500"/>
                </a:lnTo>
                <a:lnTo>
                  <a:pt x="1451" y="497"/>
                </a:lnTo>
                <a:lnTo>
                  <a:pt x="1452" y="502"/>
                </a:lnTo>
                <a:lnTo>
                  <a:pt x="1453" y="495"/>
                </a:lnTo>
                <a:lnTo>
                  <a:pt x="1454" y="495"/>
                </a:lnTo>
                <a:lnTo>
                  <a:pt x="1454" y="493"/>
                </a:lnTo>
                <a:lnTo>
                  <a:pt x="1455" y="495"/>
                </a:lnTo>
                <a:lnTo>
                  <a:pt x="1456" y="488"/>
                </a:lnTo>
                <a:lnTo>
                  <a:pt x="1457" y="486"/>
                </a:lnTo>
                <a:lnTo>
                  <a:pt x="1458" y="491"/>
                </a:lnTo>
                <a:lnTo>
                  <a:pt x="1459" y="497"/>
                </a:lnTo>
                <a:lnTo>
                  <a:pt x="1460" y="500"/>
                </a:lnTo>
                <a:lnTo>
                  <a:pt x="1461" y="502"/>
                </a:lnTo>
                <a:lnTo>
                  <a:pt x="1462" y="500"/>
                </a:lnTo>
                <a:lnTo>
                  <a:pt x="1463" y="500"/>
                </a:lnTo>
                <a:lnTo>
                  <a:pt x="1464" y="512"/>
                </a:lnTo>
                <a:lnTo>
                  <a:pt x="1465" y="507"/>
                </a:lnTo>
                <a:lnTo>
                  <a:pt x="1466" y="502"/>
                </a:lnTo>
                <a:lnTo>
                  <a:pt x="1466" y="509"/>
                </a:lnTo>
                <a:lnTo>
                  <a:pt x="1468" y="516"/>
                </a:lnTo>
                <a:lnTo>
                  <a:pt x="1468" y="512"/>
                </a:lnTo>
                <a:lnTo>
                  <a:pt x="1469" y="509"/>
                </a:lnTo>
                <a:lnTo>
                  <a:pt x="1470" y="519"/>
                </a:lnTo>
                <a:lnTo>
                  <a:pt x="1471" y="523"/>
                </a:lnTo>
                <a:lnTo>
                  <a:pt x="1472" y="523"/>
                </a:lnTo>
                <a:lnTo>
                  <a:pt x="1473" y="523"/>
                </a:lnTo>
                <a:lnTo>
                  <a:pt x="1474" y="523"/>
                </a:lnTo>
                <a:lnTo>
                  <a:pt x="1475" y="530"/>
                </a:lnTo>
                <a:lnTo>
                  <a:pt x="1476" y="530"/>
                </a:lnTo>
                <a:lnTo>
                  <a:pt x="1477" y="526"/>
                </a:lnTo>
                <a:lnTo>
                  <a:pt x="1478" y="530"/>
                </a:lnTo>
                <a:lnTo>
                  <a:pt x="1478" y="537"/>
                </a:lnTo>
                <a:lnTo>
                  <a:pt x="1480" y="535"/>
                </a:lnTo>
                <a:lnTo>
                  <a:pt x="1480" y="528"/>
                </a:lnTo>
                <a:lnTo>
                  <a:pt x="1481" y="532"/>
                </a:lnTo>
                <a:lnTo>
                  <a:pt x="1482" y="535"/>
                </a:lnTo>
                <a:lnTo>
                  <a:pt x="1483" y="540"/>
                </a:lnTo>
                <a:lnTo>
                  <a:pt x="1484" y="540"/>
                </a:lnTo>
                <a:lnTo>
                  <a:pt x="1485" y="540"/>
                </a:lnTo>
                <a:lnTo>
                  <a:pt x="1486" y="546"/>
                </a:lnTo>
                <a:lnTo>
                  <a:pt x="1487" y="549"/>
                </a:lnTo>
                <a:lnTo>
                  <a:pt x="1488" y="544"/>
                </a:lnTo>
                <a:lnTo>
                  <a:pt x="1489" y="546"/>
                </a:lnTo>
                <a:lnTo>
                  <a:pt x="1490" y="551"/>
                </a:lnTo>
                <a:lnTo>
                  <a:pt x="1490" y="554"/>
                </a:lnTo>
                <a:lnTo>
                  <a:pt x="1492" y="546"/>
                </a:lnTo>
                <a:lnTo>
                  <a:pt x="1492" y="546"/>
                </a:lnTo>
                <a:lnTo>
                  <a:pt x="1493" y="549"/>
                </a:lnTo>
                <a:lnTo>
                  <a:pt x="1494" y="544"/>
                </a:lnTo>
                <a:lnTo>
                  <a:pt x="1495" y="537"/>
                </a:lnTo>
                <a:lnTo>
                  <a:pt x="1496" y="540"/>
                </a:lnTo>
                <a:lnTo>
                  <a:pt x="1497" y="537"/>
                </a:lnTo>
                <a:lnTo>
                  <a:pt x="1498" y="544"/>
                </a:lnTo>
                <a:lnTo>
                  <a:pt x="1499" y="537"/>
                </a:lnTo>
                <a:lnTo>
                  <a:pt x="1500" y="535"/>
                </a:lnTo>
                <a:lnTo>
                  <a:pt x="1501" y="544"/>
                </a:lnTo>
                <a:lnTo>
                  <a:pt x="1502" y="546"/>
                </a:lnTo>
                <a:lnTo>
                  <a:pt x="1503" y="549"/>
                </a:lnTo>
                <a:lnTo>
                  <a:pt x="1504" y="544"/>
                </a:lnTo>
                <a:lnTo>
                  <a:pt x="1504" y="549"/>
                </a:lnTo>
                <a:lnTo>
                  <a:pt x="1505" y="558"/>
                </a:lnTo>
                <a:lnTo>
                  <a:pt x="1506" y="556"/>
                </a:lnTo>
                <a:lnTo>
                  <a:pt x="1507" y="556"/>
                </a:lnTo>
                <a:lnTo>
                  <a:pt x="1508" y="565"/>
                </a:lnTo>
                <a:lnTo>
                  <a:pt x="1509" y="577"/>
                </a:lnTo>
                <a:lnTo>
                  <a:pt x="1510" y="577"/>
                </a:lnTo>
                <a:lnTo>
                  <a:pt x="1511" y="565"/>
                </a:lnTo>
                <a:lnTo>
                  <a:pt x="1512" y="570"/>
                </a:lnTo>
                <a:lnTo>
                  <a:pt x="1513" y="572"/>
                </a:lnTo>
                <a:lnTo>
                  <a:pt x="1514" y="577"/>
                </a:lnTo>
                <a:lnTo>
                  <a:pt x="1515" y="572"/>
                </a:lnTo>
                <a:lnTo>
                  <a:pt x="1516" y="570"/>
                </a:lnTo>
                <a:lnTo>
                  <a:pt x="1516" y="581"/>
                </a:lnTo>
                <a:lnTo>
                  <a:pt x="1518" y="584"/>
                </a:lnTo>
                <a:lnTo>
                  <a:pt x="1518" y="579"/>
                </a:lnTo>
                <a:lnTo>
                  <a:pt x="1519" y="584"/>
                </a:lnTo>
                <a:lnTo>
                  <a:pt x="1520" y="581"/>
                </a:lnTo>
                <a:lnTo>
                  <a:pt x="1521" y="581"/>
                </a:lnTo>
                <a:lnTo>
                  <a:pt x="1522" y="574"/>
                </a:lnTo>
                <a:lnTo>
                  <a:pt x="1523" y="570"/>
                </a:lnTo>
                <a:lnTo>
                  <a:pt x="1524" y="572"/>
                </a:lnTo>
                <a:lnTo>
                  <a:pt x="1525" y="586"/>
                </a:lnTo>
                <a:lnTo>
                  <a:pt x="1526" y="584"/>
                </a:lnTo>
                <a:lnTo>
                  <a:pt x="1527" y="577"/>
                </a:lnTo>
                <a:lnTo>
                  <a:pt x="1528" y="581"/>
                </a:lnTo>
                <a:lnTo>
                  <a:pt x="1528" y="581"/>
                </a:lnTo>
                <a:lnTo>
                  <a:pt x="1530" y="581"/>
                </a:lnTo>
                <a:lnTo>
                  <a:pt x="1530" y="579"/>
                </a:lnTo>
                <a:lnTo>
                  <a:pt x="1531" y="577"/>
                </a:lnTo>
                <a:lnTo>
                  <a:pt x="1532" y="584"/>
                </a:lnTo>
                <a:lnTo>
                  <a:pt x="1533" y="586"/>
                </a:lnTo>
                <a:lnTo>
                  <a:pt x="1534" y="579"/>
                </a:lnTo>
                <a:lnTo>
                  <a:pt x="1535" y="579"/>
                </a:lnTo>
                <a:lnTo>
                  <a:pt x="1536" y="581"/>
                </a:lnTo>
                <a:lnTo>
                  <a:pt x="1537" y="584"/>
                </a:lnTo>
                <a:lnTo>
                  <a:pt x="1538" y="574"/>
                </a:lnTo>
                <a:lnTo>
                  <a:pt x="1539" y="572"/>
                </a:lnTo>
                <a:lnTo>
                  <a:pt x="1540" y="577"/>
                </a:lnTo>
                <a:lnTo>
                  <a:pt x="1540" y="581"/>
                </a:lnTo>
                <a:lnTo>
                  <a:pt x="1542" y="577"/>
                </a:lnTo>
                <a:lnTo>
                  <a:pt x="1542" y="574"/>
                </a:lnTo>
                <a:lnTo>
                  <a:pt x="1543" y="579"/>
                </a:lnTo>
                <a:lnTo>
                  <a:pt x="1544" y="579"/>
                </a:lnTo>
                <a:lnTo>
                  <a:pt x="1545" y="584"/>
                </a:lnTo>
                <a:lnTo>
                  <a:pt x="1546" y="572"/>
                </a:lnTo>
                <a:lnTo>
                  <a:pt x="1547" y="570"/>
                </a:lnTo>
                <a:lnTo>
                  <a:pt x="1548" y="570"/>
                </a:lnTo>
                <a:lnTo>
                  <a:pt x="1549" y="563"/>
                </a:lnTo>
                <a:lnTo>
                  <a:pt x="1550" y="558"/>
                </a:lnTo>
                <a:lnTo>
                  <a:pt x="1551" y="556"/>
                </a:lnTo>
                <a:lnTo>
                  <a:pt x="1552" y="558"/>
                </a:lnTo>
                <a:lnTo>
                  <a:pt x="1553" y="551"/>
                </a:lnTo>
                <a:lnTo>
                  <a:pt x="1554" y="546"/>
                </a:lnTo>
                <a:lnTo>
                  <a:pt x="1554" y="502"/>
                </a:lnTo>
                <a:lnTo>
                  <a:pt x="1555" y="435"/>
                </a:lnTo>
                <a:lnTo>
                  <a:pt x="1556" y="221"/>
                </a:lnTo>
                <a:lnTo>
                  <a:pt x="1557" y="68"/>
                </a:lnTo>
                <a:lnTo>
                  <a:pt x="1558" y="198"/>
                </a:lnTo>
                <a:lnTo>
                  <a:pt x="1559" y="363"/>
                </a:lnTo>
                <a:lnTo>
                  <a:pt x="1560" y="400"/>
                </a:lnTo>
                <a:lnTo>
                  <a:pt x="1561" y="367"/>
                </a:lnTo>
                <a:lnTo>
                  <a:pt x="1562" y="358"/>
                </a:lnTo>
                <a:lnTo>
                  <a:pt x="1563" y="351"/>
                </a:lnTo>
                <a:lnTo>
                  <a:pt x="1564" y="340"/>
                </a:lnTo>
                <a:lnTo>
                  <a:pt x="1565" y="326"/>
                </a:lnTo>
                <a:lnTo>
                  <a:pt x="1566" y="328"/>
                </a:lnTo>
                <a:lnTo>
                  <a:pt x="1566" y="347"/>
                </a:lnTo>
                <a:lnTo>
                  <a:pt x="1568" y="351"/>
                </a:lnTo>
                <a:lnTo>
                  <a:pt x="1568" y="344"/>
                </a:lnTo>
                <a:lnTo>
                  <a:pt x="1569" y="342"/>
                </a:lnTo>
                <a:lnTo>
                  <a:pt x="1570" y="351"/>
                </a:lnTo>
                <a:lnTo>
                  <a:pt x="1571" y="365"/>
                </a:lnTo>
                <a:lnTo>
                  <a:pt x="1572" y="379"/>
                </a:lnTo>
                <a:lnTo>
                  <a:pt x="1573" y="407"/>
                </a:lnTo>
                <a:lnTo>
                  <a:pt x="1574" y="451"/>
                </a:lnTo>
                <a:lnTo>
                  <a:pt x="1575" y="488"/>
                </a:lnTo>
                <a:lnTo>
                  <a:pt x="1576" y="542"/>
                </a:lnTo>
                <a:lnTo>
                  <a:pt x="1577" y="560"/>
                </a:lnTo>
                <a:lnTo>
                  <a:pt x="1578" y="623"/>
                </a:lnTo>
                <a:lnTo>
                  <a:pt x="1578" y="618"/>
                </a:lnTo>
                <a:lnTo>
                  <a:pt x="1580" y="595"/>
                </a:lnTo>
                <a:lnTo>
                  <a:pt x="1580" y="586"/>
                </a:lnTo>
                <a:lnTo>
                  <a:pt x="1581" y="593"/>
                </a:lnTo>
                <a:lnTo>
                  <a:pt x="1582" y="609"/>
                </a:lnTo>
                <a:lnTo>
                  <a:pt x="1583" y="630"/>
                </a:lnTo>
                <a:lnTo>
                  <a:pt x="1584" y="632"/>
                </a:lnTo>
                <a:lnTo>
                  <a:pt x="1585" y="630"/>
                </a:lnTo>
                <a:lnTo>
                  <a:pt x="1586" y="630"/>
                </a:lnTo>
                <a:lnTo>
                  <a:pt x="1587" y="626"/>
                </a:lnTo>
                <a:lnTo>
                  <a:pt x="1588" y="614"/>
                </a:lnTo>
                <a:lnTo>
                  <a:pt x="1589" y="609"/>
                </a:lnTo>
                <a:lnTo>
                  <a:pt x="1590" y="609"/>
                </a:lnTo>
                <a:lnTo>
                  <a:pt x="1591" y="609"/>
                </a:lnTo>
                <a:lnTo>
                  <a:pt x="1592" y="612"/>
                </a:lnTo>
                <a:lnTo>
                  <a:pt x="1593" y="612"/>
                </a:lnTo>
                <a:lnTo>
                  <a:pt x="1593" y="630"/>
                </a:lnTo>
                <a:lnTo>
                  <a:pt x="1595" y="635"/>
                </a:lnTo>
                <a:lnTo>
                  <a:pt x="1595" y="618"/>
                </a:lnTo>
                <a:lnTo>
                  <a:pt x="1596" y="604"/>
                </a:lnTo>
                <a:lnTo>
                  <a:pt x="1597" y="607"/>
                </a:lnTo>
                <a:lnTo>
                  <a:pt x="1598" y="616"/>
                </a:lnTo>
                <a:lnTo>
                  <a:pt x="1599" y="621"/>
                </a:lnTo>
                <a:lnTo>
                  <a:pt x="1600" y="621"/>
                </a:lnTo>
                <a:lnTo>
                  <a:pt x="1601" y="602"/>
                </a:lnTo>
                <a:lnTo>
                  <a:pt x="1602" y="602"/>
                </a:lnTo>
                <a:lnTo>
                  <a:pt x="1603" y="600"/>
                </a:lnTo>
                <a:lnTo>
                  <a:pt x="1604" y="595"/>
                </a:lnTo>
                <a:lnTo>
                  <a:pt x="1605" y="600"/>
                </a:lnTo>
                <a:lnTo>
                  <a:pt x="1605" y="600"/>
                </a:lnTo>
                <a:lnTo>
                  <a:pt x="1607" y="607"/>
                </a:lnTo>
                <a:lnTo>
                  <a:pt x="1607" y="607"/>
                </a:lnTo>
                <a:lnTo>
                  <a:pt x="1608" y="604"/>
                </a:lnTo>
                <a:lnTo>
                  <a:pt x="1609" y="607"/>
                </a:lnTo>
                <a:lnTo>
                  <a:pt x="1610" y="604"/>
                </a:lnTo>
                <a:lnTo>
                  <a:pt x="1611" y="600"/>
                </a:lnTo>
                <a:lnTo>
                  <a:pt x="1612" y="595"/>
                </a:lnTo>
                <a:lnTo>
                  <a:pt x="1613" y="593"/>
                </a:lnTo>
                <a:lnTo>
                  <a:pt x="1614" y="598"/>
                </a:lnTo>
                <a:lnTo>
                  <a:pt x="1615" y="595"/>
                </a:lnTo>
                <a:lnTo>
                  <a:pt x="1616" y="593"/>
                </a:lnTo>
                <a:lnTo>
                  <a:pt x="1617" y="590"/>
                </a:lnTo>
                <a:lnTo>
                  <a:pt x="1618" y="586"/>
                </a:lnTo>
                <a:lnTo>
                  <a:pt x="1619" y="581"/>
                </a:lnTo>
                <a:lnTo>
                  <a:pt x="1619" y="570"/>
                </a:lnTo>
                <a:lnTo>
                  <a:pt x="1621" y="574"/>
                </a:lnTo>
                <a:lnTo>
                  <a:pt x="1621" y="574"/>
                </a:lnTo>
                <a:lnTo>
                  <a:pt x="1622" y="565"/>
                </a:lnTo>
                <a:lnTo>
                  <a:pt x="1623" y="560"/>
                </a:lnTo>
                <a:lnTo>
                  <a:pt x="1624" y="556"/>
                </a:lnTo>
                <a:lnTo>
                  <a:pt x="1625" y="563"/>
                </a:lnTo>
                <a:lnTo>
                  <a:pt x="1626" y="554"/>
                </a:lnTo>
                <a:lnTo>
                  <a:pt x="1627" y="537"/>
                </a:lnTo>
                <a:lnTo>
                  <a:pt x="1628" y="523"/>
                </a:lnTo>
                <a:lnTo>
                  <a:pt x="1629" y="519"/>
                </a:lnTo>
                <a:lnTo>
                  <a:pt x="1630" y="512"/>
                </a:lnTo>
                <a:lnTo>
                  <a:pt x="1631" y="502"/>
                </a:lnTo>
                <a:lnTo>
                  <a:pt x="1631" y="497"/>
                </a:lnTo>
                <a:lnTo>
                  <a:pt x="1633" y="495"/>
                </a:lnTo>
                <a:lnTo>
                  <a:pt x="1633" y="488"/>
                </a:lnTo>
                <a:lnTo>
                  <a:pt x="1634" y="479"/>
                </a:lnTo>
                <a:lnTo>
                  <a:pt x="1635" y="472"/>
                </a:lnTo>
                <a:lnTo>
                  <a:pt x="1636" y="467"/>
                </a:lnTo>
                <a:lnTo>
                  <a:pt x="1637" y="472"/>
                </a:lnTo>
                <a:lnTo>
                  <a:pt x="1638" y="456"/>
                </a:lnTo>
                <a:lnTo>
                  <a:pt x="1639" y="456"/>
                </a:lnTo>
                <a:lnTo>
                  <a:pt x="1640" y="463"/>
                </a:lnTo>
                <a:lnTo>
                  <a:pt x="1641" y="470"/>
                </a:lnTo>
                <a:lnTo>
                  <a:pt x="1642" y="474"/>
                </a:lnTo>
                <a:lnTo>
                  <a:pt x="1643" y="472"/>
                </a:lnTo>
                <a:lnTo>
                  <a:pt x="1643" y="472"/>
                </a:lnTo>
                <a:lnTo>
                  <a:pt x="1645" y="467"/>
                </a:lnTo>
                <a:lnTo>
                  <a:pt x="1645" y="463"/>
                </a:lnTo>
                <a:lnTo>
                  <a:pt x="1646" y="460"/>
                </a:lnTo>
                <a:lnTo>
                  <a:pt x="1647" y="470"/>
                </a:lnTo>
                <a:lnTo>
                  <a:pt x="1648" y="484"/>
                </a:lnTo>
                <a:lnTo>
                  <a:pt x="1649" y="484"/>
                </a:lnTo>
                <a:lnTo>
                  <a:pt x="1650" y="479"/>
                </a:lnTo>
                <a:lnTo>
                  <a:pt x="1651" y="477"/>
                </a:lnTo>
                <a:lnTo>
                  <a:pt x="1652" y="486"/>
                </a:lnTo>
                <a:lnTo>
                  <a:pt x="1653" y="493"/>
                </a:lnTo>
                <a:lnTo>
                  <a:pt x="1654" y="484"/>
                </a:lnTo>
                <a:lnTo>
                  <a:pt x="1655" y="486"/>
                </a:lnTo>
                <a:lnTo>
                  <a:pt x="1655" y="493"/>
                </a:lnTo>
                <a:lnTo>
                  <a:pt x="1657" y="497"/>
                </a:lnTo>
                <a:lnTo>
                  <a:pt x="1657" y="500"/>
                </a:lnTo>
                <a:lnTo>
                  <a:pt x="1658" y="495"/>
                </a:lnTo>
                <a:lnTo>
                  <a:pt x="1659" y="497"/>
                </a:lnTo>
                <a:lnTo>
                  <a:pt x="1660" y="493"/>
                </a:lnTo>
                <a:lnTo>
                  <a:pt x="1661" y="491"/>
                </a:lnTo>
                <a:lnTo>
                  <a:pt x="1662" y="495"/>
                </a:lnTo>
                <a:lnTo>
                  <a:pt x="1663" y="495"/>
                </a:lnTo>
                <a:lnTo>
                  <a:pt x="1664" y="497"/>
                </a:lnTo>
                <a:lnTo>
                  <a:pt x="1665" y="491"/>
                </a:lnTo>
                <a:lnTo>
                  <a:pt x="1666" y="491"/>
                </a:lnTo>
                <a:lnTo>
                  <a:pt x="1667" y="507"/>
                </a:lnTo>
                <a:lnTo>
                  <a:pt x="1668" y="516"/>
                </a:lnTo>
                <a:lnTo>
                  <a:pt x="1669" y="507"/>
                </a:lnTo>
                <a:lnTo>
                  <a:pt x="1669" y="497"/>
                </a:lnTo>
                <a:lnTo>
                  <a:pt x="1670" y="486"/>
                </a:lnTo>
                <a:lnTo>
                  <a:pt x="1671" y="500"/>
                </a:lnTo>
                <a:lnTo>
                  <a:pt x="1672" y="507"/>
                </a:lnTo>
                <a:lnTo>
                  <a:pt x="1673" y="500"/>
                </a:lnTo>
                <a:lnTo>
                  <a:pt x="1674" y="495"/>
                </a:lnTo>
                <a:lnTo>
                  <a:pt x="1675" y="500"/>
                </a:lnTo>
                <a:lnTo>
                  <a:pt x="1676" y="512"/>
                </a:lnTo>
                <a:lnTo>
                  <a:pt x="1677" y="512"/>
                </a:lnTo>
                <a:lnTo>
                  <a:pt x="1678" y="509"/>
                </a:lnTo>
                <a:lnTo>
                  <a:pt x="1679" y="509"/>
                </a:lnTo>
                <a:lnTo>
                  <a:pt x="1680" y="502"/>
                </a:lnTo>
                <a:lnTo>
                  <a:pt x="1681" y="495"/>
                </a:lnTo>
                <a:lnTo>
                  <a:pt x="1681" y="495"/>
                </a:lnTo>
                <a:lnTo>
                  <a:pt x="1683" y="502"/>
                </a:lnTo>
                <a:lnTo>
                  <a:pt x="1683" y="512"/>
                </a:lnTo>
                <a:lnTo>
                  <a:pt x="1684" y="512"/>
                </a:lnTo>
                <a:lnTo>
                  <a:pt x="1685" y="507"/>
                </a:lnTo>
                <a:lnTo>
                  <a:pt x="1686" y="512"/>
                </a:lnTo>
                <a:lnTo>
                  <a:pt x="1687" y="516"/>
                </a:lnTo>
                <a:lnTo>
                  <a:pt x="1688" y="519"/>
                </a:lnTo>
                <a:lnTo>
                  <a:pt x="1689" y="512"/>
                </a:lnTo>
                <a:lnTo>
                  <a:pt x="1690" y="509"/>
                </a:lnTo>
                <a:lnTo>
                  <a:pt x="1691" y="516"/>
                </a:lnTo>
                <a:lnTo>
                  <a:pt x="1692" y="519"/>
                </a:lnTo>
                <a:lnTo>
                  <a:pt x="1693" y="514"/>
                </a:lnTo>
                <a:lnTo>
                  <a:pt x="1693" y="488"/>
                </a:lnTo>
                <a:lnTo>
                  <a:pt x="1695" y="495"/>
                </a:lnTo>
                <a:lnTo>
                  <a:pt x="1695" y="507"/>
                </a:lnTo>
                <a:lnTo>
                  <a:pt x="1696" y="509"/>
                </a:lnTo>
                <a:lnTo>
                  <a:pt x="1697" y="505"/>
                </a:lnTo>
                <a:lnTo>
                  <a:pt x="1698" y="512"/>
                </a:lnTo>
                <a:lnTo>
                  <a:pt x="1699" y="523"/>
                </a:lnTo>
                <a:lnTo>
                  <a:pt x="1700" y="523"/>
                </a:lnTo>
                <a:lnTo>
                  <a:pt x="1701" y="528"/>
                </a:lnTo>
                <a:lnTo>
                  <a:pt x="1702" y="532"/>
                </a:lnTo>
                <a:lnTo>
                  <a:pt x="1703" y="532"/>
                </a:lnTo>
                <a:lnTo>
                  <a:pt x="1704" y="521"/>
                </a:lnTo>
                <a:lnTo>
                  <a:pt x="1705" y="512"/>
                </a:lnTo>
                <a:lnTo>
                  <a:pt x="1705" y="512"/>
                </a:lnTo>
                <a:lnTo>
                  <a:pt x="1707" y="507"/>
                </a:lnTo>
                <a:lnTo>
                  <a:pt x="1707" y="505"/>
                </a:lnTo>
                <a:lnTo>
                  <a:pt x="1708" y="505"/>
                </a:lnTo>
                <a:lnTo>
                  <a:pt x="1709" y="507"/>
                </a:lnTo>
                <a:lnTo>
                  <a:pt x="1710" y="514"/>
                </a:lnTo>
                <a:lnTo>
                  <a:pt x="1711" y="514"/>
                </a:lnTo>
                <a:lnTo>
                  <a:pt x="1712" y="509"/>
                </a:lnTo>
                <a:lnTo>
                  <a:pt x="1713" y="512"/>
                </a:lnTo>
                <a:lnTo>
                  <a:pt x="1714" y="523"/>
                </a:lnTo>
                <a:lnTo>
                  <a:pt x="1715" y="530"/>
                </a:lnTo>
                <a:lnTo>
                  <a:pt x="1716" y="530"/>
                </a:lnTo>
                <a:lnTo>
                  <a:pt x="1717" y="535"/>
                </a:lnTo>
                <a:lnTo>
                  <a:pt x="1718" y="530"/>
                </a:lnTo>
                <a:lnTo>
                  <a:pt x="1719" y="526"/>
                </a:lnTo>
                <a:lnTo>
                  <a:pt x="1719" y="521"/>
                </a:lnTo>
                <a:lnTo>
                  <a:pt x="1720" y="514"/>
                </a:lnTo>
                <a:lnTo>
                  <a:pt x="1721" y="523"/>
                </a:lnTo>
                <a:lnTo>
                  <a:pt x="1722" y="516"/>
                </a:lnTo>
                <a:lnTo>
                  <a:pt x="1723" y="500"/>
                </a:lnTo>
                <a:lnTo>
                  <a:pt x="1724" y="495"/>
                </a:lnTo>
                <a:lnTo>
                  <a:pt x="1725" y="500"/>
                </a:lnTo>
                <a:lnTo>
                  <a:pt x="1726" y="505"/>
                </a:lnTo>
                <a:lnTo>
                  <a:pt x="1727" y="495"/>
                </a:lnTo>
                <a:lnTo>
                  <a:pt x="1728" y="495"/>
                </a:lnTo>
                <a:lnTo>
                  <a:pt x="1729" y="500"/>
                </a:lnTo>
                <a:lnTo>
                  <a:pt x="1730" y="493"/>
                </a:lnTo>
                <a:lnTo>
                  <a:pt x="1731" y="481"/>
                </a:lnTo>
                <a:lnTo>
                  <a:pt x="1731" y="474"/>
                </a:lnTo>
                <a:lnTo>
                  <a:pt x="1733" y="488"/>
                </a:lnTo>
                <a:lnTo>
                  <a:pt x="1733" y="502"/>
                </a:lnTo>
                <a:lnTo>
                  <a:pt x="1734" y="495"/>
                </a:lnTo>
                <a:lnTo>
                  <a:pt x="1735" y="488"/>
                </a:lnTo>
                <a:lnTo>
                  <a:pt x="1736" y="500"/>
                </a:lnTo>
                <a:lnTo>
                  <a:pt x="1737" y="514"/>
                </a:lnTo>
                <a:lnTo>
                  <a:pt x="1738" y="514"/>
                </a:lnTo>
                <a:lnTo>
                  <a:pt x="1739" y="512"/>
                </a:lnTo>
                <a:lnTo>
                  <a:pt x="1740" y="507"/>
                </a:lnTo>
                <a:lnTo>
                  <a:pt x="1741" y="514"/>
                </a:lnTo>
                <a:lnTo>
                  <a:pt x="1742" y="516"/>
                </a:lnTo>
                <a:lnTo>
                  <a:pt x="1743" y="509"/>
                </a:lnTo>
                <a:lnTo>
                  <a:pt x="1743" y="502"/>
                </a:lnTo>
                <a:lnTo>
                  <a:pt x="1745" y="502"/>
                </a:lnTo>
                <a:lnTo>
                  <a:pt x="1745" y="505"/>
                </a:lnTo>
                <a:lnTo>
                  <a:pt x="1746" y="500"/>
                </a:lnTo>
                <a:lnTo>
                  <a:pt x="1747" y="495"/>
                </a:lnTo>
                <a:lnTo>
                  <a:pt x="1748" y="491"/>
                </a:lnTo>
                <a:lnTo>
                  <a:pt x="1749" y="481"/>
                </a:lnTo>
                <a:lnTo>
                  <a:pt x="1750" y="451"/>
                </a:lnTo>
                <a:lnTo>
                  <a:pt x="1751" y="398"/>
                </a:lnTo>
                <a:lnTo>
                  <a:pt x="1752" y="244"/>
                </a:lnTo>
                <a:lnTo>
                  <a:pt x="1753" y="59"/>
                </a:lnTo>
                <a:lnTo>
                  <a:pt x="1754" y="89"/>
                </a:lnTo>
                <a:lnTo>
                  <a:pt x="1755" y="249"/>
                </a:lnTo>
                <a:lnTo>
                  <a:pt x="1756" y="316"/>
                </a:lnTo>
                <a:lnTo>
                  <a:pt x="1757" y="309"/>
                </a:lnTo>
                <a:lnTo>
                  <a:pt x="1758" y="295"/>
                </a:lnTo>
                <a:lnTo>
                  <a:pt x="1758" y="282"/>
                </a:lnTo>
                <a:lnTo>
                  <a:pt x="1760" y="265"/>
                </a:lnTo>
                <a:lnTo>
                  <a:pt x="1760" y="254"/>
                </a:lnTo>
                <a:lnTo>
                  <a:pt x="1761" y="242"/>
                </a:lnTo>
                <a:lnTo>
                  <a:pt x="1762" y="233"/>
                </a:lnTo>
                <a:lnTo>
                  <a:pt x="1763" y="224"/>
                </a:lnTo>
                <a:lnTo>
                  <a:pt x="1764" y="224"/>
                </a:lnTo>
                <a:lnTo>
                  <a:pt x="1765" y="212"/>
                </a:lnTo>
                <a:lnTo>
                  <a:pt x="1766" y="193"/>
                </a:lnTo>
                <a:lnTo>
                  <a:pt x="1767" y="179"/>
                </a:lnTo>
                <a:lnTo>
                  <a:pt x="1768" y="184"/>
                </a:lnTo>
                <a:lnTo>
                  <a:pt x="1769" y="196"/>
                </a:lnTo>
                <a:lnTo>
                  <a:pt x="1770" y="200"/>
                </a:lnTo>
                <a:lnTo>
                  <a:pt x="1770" y="224"/>
                </a:lnTo>
                <a:lnTo>
                  <a:pt x="1772" y="272"/>
                </a:lnTo>
                <a:lnTo>
                  <a:pt x="1772" y="316"/>
                </a:lnTo>
                <a:lnTo>
                  <a:pt x="1773" y="349"/>
                </a:lnTo>
                <a:lnTo>
                  <a:pt x="1774" y="398"/>
                </a:lnTo>
                <a:lnTo>
                  <a:pt x="1775" y="472"/>
                </a:lnTo>
                <a:lnTo>
                  <a:pt x="1776" y="521"/>
                </a:lnTo>
                <a:lnTo>
                  <a:pt x="1777" y="526"/>
                </a:lnTo>
                <a:lnTo>
                  <a:pt x="1778" y="516"/>
                </a:lnTo>
                <a:lnTo>
                  <a:pt x="1779" y="514"/>
                </a:lnTo>
                <a:lnTo>
                  <a:pt x="1780" y="530"/>
                </a:lnTo>
                <a:lnTo>
                  <a:pt x="1781" y="546"/>
                </a:lnTo>
                <a:lnTo>
                  <a:pt x="1782" y="558"/>
                </a:lnTo>
                <a:lnTo>
                  <a:pt x="1783" y="586"/>
                </a:lnTo>
                <a:lnTo>
                  <a:pt x="1784" y="598"/>
                </a:lnTo>
                <a:lnTo>
                  <a:pt x="1784" y="595"/>
                </a:lnTo>
                <a:lnTo>
                  <a:pt x="1786" y="588"/>
                </a:lnTo>
                <a:lnTo>
                  <a:pt x="1786" y="572"/>
                </a:lnTo>
                <a:lnTo>
                  <a:pt x="1787" y="570"/>
                </a:lnTo>
                <a:lnTo>
                  <a:pt x="1788" y="572"/>
                </a:lnTo>
                <a:lnTo>
                  <a:pt x="1789" y="570"/>
                </a:lnTo>
                <a:lnTo>
                  <a:pt x="1790" y="570"/>
                </a:lnTo>
                <a:lnTo>
                  <a:pt x="1791" y="572"/>
                </a:lnTo>
                <a:lnTo>
                  <a:pt x="1792" y="586"/>
                </a:lnTo>
                <a:lnTo>
                  <a:pt x="1793" y="584"/>
                </a:lnTo>
                <a:lnTo>
                  <a:pt x="1794" y="581"/>
                </a:lnTo>
                <a:lnTo>
                  <a:pt x="1795" y="586"/>
                </a:lnTo>
                <a:lnTo>
                  <a:pt x="1796" y="581"/>
                </a:lnTo>
                <a:lnTo>
                  <a:pt x="1796" y="577"/>
                </a:lnTo>
                <a:lnTo>
                  <a:pt x="1798" y="570"/>
                </a:lnTo>
                <a:lnTo>
                  <a:pt x="1798" y="567"/>
                </a:lnTo>
                <a:lnTo>
                  <a:pt x="1799" y="567"/>
                </a:lnTo>
                <a:lnTo>
                  <a:pt x="1800" y="558"/>
                </a:lnTo>
                <a:lnTo>
                  <a:pt x="1801" y="560"/>
                </a:lnTo>
                <a:lnTo>
                  <a:pt x="1802" y="563"/>
                </a:lnTo>
                <a:lnTo>
                  <a:pt x="1803" y="565"/>
                </a:lnTo>
                <a:lnTo>
                  <a:pt x="1804" y="565"/>
                </a:lnTo>
                <a:lnTo>
                  <a:pt x="1805" y="560"/>
                </a:lnTo>
                <a:lnTo>
                  <a:pt x="1806" y="560"/>
                </a:lnTo>
                <a:lnTo>
                  <a:pt x="1807" y="565"/>
                </a:lnTo>
                <a:lnTo>
                  <a:pt x="1808" y="567"/>
                </a:lnTo>
                <a:lnTo>
                  <a:pt x="1808" y="570"/>
                </a:lnTo>
                <a:lnTo>
                  <a:pt x="1810" y="563"/>
                </a:lnTo>
                <a:lnTo>
                  <a:pt x="1810" y="567"/>
                </a:lnTo>
                <a:lnTo>
                  <a:pt x="1811" y="574"/>
                </a:lnTo>
                <a:lnTo>
                  <a:pt x="1812" y="565"/>
                </a:lnTo>
                <a:lnTo>
                  <a:pt x="1813" y="565"/>
                </a:lnTo>
                <a:lnTo>
                  <a:pt x="1814" y="574"/>
                </a:lnTo>
                <a:lnTo>
                  <a:pt x="1815" y="574"/>
                </a:lnTo>
                <a:lnTo>
                  <a:pt x="1816" y="572"/>
                </a:lnTo>
                <a:lnTo>
                  <a:pt x="1817" y="572"/>
                </a:lnTo>
                <a:lnTo>
                  <a:pt x="1818" y="574"/>
                </a:lnTo>
                <a:lnTo>
                  <a:pt x="1819" y="579"/>
                </a:lnTo>
                <a:lnTo>
                  <a:pt x="1820" y="574"/>
                </a:lnTo>
                <a:lnTo>
                  <a:pt x="1820" y="565"/>
                </a:lnTo>
                <a:lnTo>
                  <a:pt x="1822" y="565"/>
                </a:lnTo>
                <a:lnTo>
                  <a:pt x="1822" y="565"/>
                </a:lnTo>
                <a:lnTo>
                  <a:pt x="1823" y="558"/>
                </a:lnTo>
                <a:lnTo>
                  <a:pt x="1824" y="554"/>
                </a:lnTo>
                <a:lnTo>
                  <a:pt x="1825" y="549"/>
                </a:lnTo>
                <a:lnTo>
                  <a:pt x="1826" y="546"/>
                </a:lnTo>
                <a:lnTo>
                  <a:pt x="1827" y="546"/>
                </a:lnTo>
                <a:lnTo>
                  <a:pt x="1828" y="535"/>
                </a:lnTo>
                <a:lnTo>
                  <a:pt x="1829" y="535"/>
                </a:lnTo>
                <a:lnTo>
                  <a:pt x="1830" y="532"/>
                </a:lnTo>
                <a:lnTo>
                  <a:pt x="1831" y="526"/>
                </a:lnTo>
                <a:lnTo>
                  <a:pt x="1832" y="521"/>
                </a:lnTo>
                <a:lnTo>
                  <a:pt x="1833" y="507"/>
                </a:lnTo>
                <a:lnTo>
                  <a:pt x="1834" y="512"/>
                </a:lnTo>
                <a:lnTo>
                  <a:pt x="1834" y="502"/>
                </a:lnTo>
                <a:lnTo>
                  <a:pt x="1836" y="495"/>
                </a:lnTo>
                <a:lnTo>
                  <a:pt x="1836" y="484"/>
                </a:lnTo>
                <a:lnTo>
                  <a:pt x="1837" y="491"/>
                </a:lnTo>
                <a:lnTo>
                  <a:pt x="1838" y="491"/>
                </a:lnTo>
                <a:lnTo>
                  <a:pt x="1839" y="477"/>
                </a:lnTo>
                <a:lnTo>
                  <a:pt x="1840" y="472"/>
                </a:lnTo>
                <a:lnTo>
                  <a:pt x="1841" y="472"/>
                </a:lnTo>
                <a:lnTo>
                  <a:pt x="1842" y="477"/>
                </a:lnTo>
                <a:lnTo>
                  <a:pt x="1843" y="467"/>
                </a:lnTo>
                <a:lnTo>
                  <a:pt x="1844" y="467"/>
                </a:lnTo>
                <a:lnTo>
                  <a:pt x="1845" y="472"/>
                </a:lnTo>
                <a:lnTo>
                  <a:pt x="1846" y="474"/>
                </a:lnTo>
                <a:lnTo>
                  <a:pt x="1846" y="472"/>
                </a:lnTo>
                <a:lnTo>
                  <a:pt x="1848" y="467"/>
                </a:lnTo>
                <a:lnTo>
                  <a:pt x="1848" y="474"/>
                </a:lnTo>
                <a:lnTo>
                  <a:pt x="1849" y="481"/>
                </a:lnTo>
                <a:lnTo>
                  <a:pt x="1850" y="481"/>
                </a:lnTo>
                <a:lnTo>
                  <a:pt x="1851" y="472"/>
                </a:lnTo>
                <a:lnTo>
                  <a:pt x="1852" y="481"/>
                </a:lnTo>
                <a:lnTo>
                  <a:pt x="1853" y="491"/>
                </a:lnTo>
                <a:lnTo>
                  <a:pt x="1854" y="493"/>
                </a:lnTo>
                <a:lnTo>
                  <a:pt x="1855" y="486"/>
                </a:lnTo>
                <a:lnTo>
                  <a:pt x="1856" y="493"/>
                </a:lnTo>
                <a:lnTo>
                  <a:pt x="1857" y="495"/>
                </a:lnTo>
                <a:lnTo>
                  <a:pt x="1858" y="502"/>
                </a:lnTo>
                <a:lnTo>
                  <a:pt x="1858" y="502"/>
                </a:lnTo>
                <a:lnTo>
                  <a:pt x="1860" y="495"/>
                </a:lnTo>
                <a:lnTo>
                  <a:pt x="1860" y="502"/>
                </a:lnTo>
                <a:lnTo>
                  <a:pt x="1861" y="502"/>
                </a:lnTo>
                <a:lnTo>
                  <a:pt x="1862" y="500"/>
                </a:lnTo>
                <a:lnTo>
                  <a:pt x="1863" y="495"/>
                </a:lnTo>
                <a:lnTo>
                  <a:pt x="1864" y="500"/>
                </a:lnTo>
                <a:lnTo>
                  <a:pt x="1865" y="505"/>
                </a:lnTo>
                <a:lnTo>
                  <a:pt x="1866" y="502"/>
                </a:lnTo>
                <a:lnTo>
                  <a:pt x="1867" y="497"/>
                </a:lnTo>
                <a:lnTo>
                  <a:pt x="1868" y="502"/>
                </a:lnTo>
                <a:lnTo>
                  <a:pt x="1869" y="507"/>
                </a:lnTo>
                <a:lnTo>
                  <a:pt x="1870" y="505"/>
                </a:lnTo>
                <a:lnTo>
                  <a:pt x="1870" y="505"/>
                </a:lnTo>
                <a:lnTo>
                  <a:pt x="1872" y="505"/>
                </a:lnTo>
                <a:lnTo>
                  <a:pt x="1872" y="507"/>
                </a:lnTo>
                <a:lnTo>
                  <a:pt x="1873" y="507"/>
                </a:lnTo>
                <a:lnTo>
                  <a:pt x="1874" y="500"/>
                </a:lnTo>
                <a:lnTo>
                  <a:pt x="1875" y="507"/>
                </a:lnTo>
                <a:lnTo>
                  <a:pt x="1876" y="509"/>
                </a:lnTo>
                <a:lnTo>
                  <a:pt x="1877" y="507"/>
                </a:lnTo>
                <a:lnTo>
                  <a:pt x="1878" y="507"/>
                </a:lnTo>
                <a:lnTo>
                  <a:pt x="1879" y="505"/>
                </a:lnTo>
                <a:lnTo>
                  <a:pt x="1880" y="509"/>
                </a:lnTo>
                <a:lnTo>
                  <a:pt x="1881" y="509"/>
                </a:lnTo>
                <a:lnTo>
                  <a:pt x="1882" y="505"/>
                </a:lnTo>
                <a:lnTo>
                  <a:pt x="1883" y="507"/>
                </a:lnTo>
                <a:lnTo>
                  <a:pt x="1884" y="505"/>
                </a:lnTo>
                <a:lnTo>
                  <a:pt x="1884" y="509"/>
                </a:lnTo>
                <a:lnTo>
                  <a:pt x="1886" y="507"/>
                </a:lnTo>
                <a:lnTo>
                  <a:pt x="1886" y="505"/>
                </a:lnTo>
                <a:lnTo>
                  <a:pt x="1887" y="509"/>
                </a:lnTo>
                <a:lnTo>
                  <a:pt x="1888" y="512"/>
                </a:lnTo>
                <a:lnTo>
                  <a:pt x="1889" y="507"/>
                </a:lnTo>
                <a:lnTo>
                  <a:pt x="1890" y="509"/>
                </a:lnTo>
                <a:lnTo>
                  <a:pt x="1891" y="509"/>
                </a:lnTo>
                <a:lnTo>
                  <a:pt x="1892" y="512"/>
                </a:lnTo>
                <a:lnTo>
                  <a:pt x="1893" y="512"/>
                </a:lnTo>
                <a:lnTo>
                  <a:pt x="1894" y="505"/>
                </a:lnTo>
                <a:lnTo>
                  <a:pt x="1895" y="509"/>
                </a:lnTo>
                <a:lnTo>
                  <a:pt x="1896" y="512"/>
                </a:lnTo>
                <a:lnTo>
                  <a:pt x="1896" y="516"/>
                </a:lnTo>
                <a:lnTo>
                  <a:pt x="1898" y="512"/>
                </a:lnTo>
                <a:lnTo>
                  <a:pt x="1898" y="514"/>
                </a:lnTo>
                <a:lnTo>
                  <a:pt x="1899" y="528"/>
                </a:lnTo>
                <a:lnTo>
                  <a:pt x="1900" y="519"/>
                </a:lnTo>
                <a:lnTo>
                  <a:pt x="1901" y="519"/>
                </a:lnTo>
                <a:lnTo>
                  <a:pt x="1902" y="519"/>
                </a:lnTo>
                <a:lnTo>
                  <a:pt x="1903" y="523"/>
                </a:lnTo>
                <a:lnTo>
                  <a:pt x="1904" y="528"/>
                </a:lnTo>
                <a:lnTo>
                  <a:pt x="1905" y="519"/>
                </a:lnTo>
                <a:lnTo>
                  <a:pt x="1906" y="516"/>
                </a:lnTo>
                <a:lnTo>
                  <a:pt x="1907" y="526"/>
                </a:lnTo>
                <a:lnTo>
                  <a:pt x="1908" y="528"/>
                </a:lnTo>
                <a:lnTo>
                  <a:pt x="1908" y="521"/>
                </a:lnTo>
                <a:lnTo>
                  <a:pt x="1910" y="519"/>
                </a:lnTo>
                <a:lnTo>
                  <a:pt x="1910" y="530"/>
                </a:lnTo>
                <a:lnTo>
                  <a:pt x="1911" y="532"/>
                </a:lnTo>
                <a:lnTo>
                  <a:pt x="1912" y="528"/>
                </a:lnTo>
                <a:lnTo>
                  <a:pt x="1913" y="523"/>
                </a:lnTo>
                <a:lnTo>
                  <a:pt x="1914" y="526"/>
                </a:lnTo>
                <a:lnTo>
                  <a:pt x="1915" y="537"/>
                </a:lnTo>
                <a:lnTo>
                  <a:pt x="1916" y="532"/>
                </a:lnTo>
                <a:lnTo>
                  <a:pt x="1917" y="523"/>
                </a:lnTo>
                <a:lnTo>
                  <a:pt x="1918" y="526"/>
                </a:lnTo>
                <a:lnTo>
                  <a:pt x="1919" y="535"/>
                </a:lnTo>
                <a:lnTo>
                  <a:pt x="1920" y="526"/>
                </a:lnTo>
                <a:lnTo>
                  <a:pt x="1921" y="523"/>
                </a:lnTo>
                <a:lnTo>
                  <a:pt x="1922" y="530"/>
                </a:lnTo>
                <a:lnTo>
                  <a:pt x="1923" y="532"/>
                </a:lnTo>
                <a:lnTo>
                  <a:pt x="1923" y="528"/>
                </a:lnTo>
                <a:lnTo>
                  <a:pt x="1925" y="526"/>
                </a:lnTo>
                <a:lnTo>
                  <a:pt x="1925" y="526"/>
                </a:lnTo>
                <a:lnTo>
                  <a:pt x="1926" y="530"/>
                </a:lnTo>
                <a:lnTo>
                  <a:pt x="1927" y="532"/>
                </a:lnTo>
                <a:lnTo>
                  <a:pt x="1928" y="523"/>
                </a:lnTo>
                <a:lnTo>
                  <a:pt x="1929" y="523"/>
                </a:lnTo>
                <a:lnTo>
                  <a:pt x="1930" y="526"/>
                </a:lnTo>
                <a:lnTo>
                  <a:pt x="1931" y="532"/>
                </a:lnTo>
                <a:lnTo>
                  <a:pt x="1932" y="532"/>
                </a:lnTo>
                <a:lnTo>
                  <a:pt x="1933" y="526"/>
                </a:lnTo>
                <a:lnTo>
                  <a:pt x="1934" y="528"/>
                </a:lnTo>
                <a:lnTo>
                  <a:pt x="1935" y="535"/>
                </a:lnTo>
                <a:lnTo>
                  <a:pt x="1935" y="535"/>
                </a:lnTo>
                <a:lnTo>
                  <a:pt x="1937" y="530"/>
                </a:lnTo>
                <a:lnTo>
                  <a:pt x="1937" y="523"/>
                </a:lnTo>
                <a:lnTo>
                  <a:pt x="1938" y="530"/>
                </a:lnTo>
                <a:lnTo>
                  <a:pt x="1939" y="532"/>
                </a:lnTo>
                <a:lnTo>
                  <a:pt x="1940" y="523"/>
                </a:lnTo>
                <a:lnTo>
                  <a:pt x="1941" y="528"/>
                </a:lnTo>
                <a:lnTo>
                  <a:pt x="1942" y="528"/>
                </a:lnTo>
                <a:lnTo>
                  <a:pt x="1943" y="530"/>
                </a:lnTo>
                <a:lnTo>
                  <a:pt x="1944" y="523"/>
                </a:lnTo>
                <a:lnTo>
                  <a:pt x="1945" y="523"/>
                </a:lnTo>
                <a:lnTo>
                  <a:pt x="1946" y="528"/>
                </a:lnTo>
                <a:lnTo>
                  <a:pt x="1947" y="528"/>
                </a:lnTo>
                <a:lnTo>
                  <a:pt x="1948" y="526"/>
                </a:lnTo>
                <a:lnTo>
                  <a:pt x="1949" y="516"/>
                </a:lnTo>
                <a:lnTo>
                  <a:pt x="1949" y="521"/>
                </a:lnTo>
                <a:lnTo>
                  <a:pt x="1951" y="523"/>
                </a:lnTo>
                <a:lnTo>
                  <a:pt x="1951" y="514"/>
                </a:lnTo>
                <a:lnTo>
                  <a:pt x="1952" y="500"/>
                </a:lnTo>
                <a:lnTo>
                  <a:pt x="1953" y="486"/>
                </a:lnTo>
                <a:lnTo>
                  <a:pt x="1954" y="442"/>
                </a:lnTo>
                <a:lnTo>
                  <a:pt x="1955" y="300"/>
                </a:lnTo>
                <a:lnTo>
                  <a:pt x="1956" y="70"/>
                </a:lnTo>
                <a:lnTo>
                  <a:pt x="1957" y="45"/>
                </a:lnTo>
                <a:lnTo>
                  <a:pt x="1958" y="216"/>
                </a:lnTo>
                <a:lnTo>
                  <a:pt x="1959" y="314"/>
                </a:lnTo>
                <a:lnTo>
                  <a:pt x="1960" y="316"/>
                </a:lnTo>
                <a:lnTo>
                  <a:pt x="1961" y="300"/>
                </a:lnTo>
                <a:lnTo>
                  <a:pt x="1961" y="300"/>
                </a:lnTo>
                <a:lnTo>
                  <a:pt x="1963" y="288"/>
                </a:lnTo>
                <a:lnTo>
                  <a:pt x="1963" y="282"/>
                </a:lnTo>
                <a:lnTo>
                  <a:pt x="1964" y="277"/>
                </a:lnTo>
                <a:lnTo>
                  <a:pt x="1965" y="286"/>
                </a:lnTo>
                <a:lnTo>
                  <a:pt x="1966" y="298"/>
                </a:lnTo>
                <a:lnTo>
                  <a:pt x="1967" y="291"/>
                </a:lnTo>
                <a:lnTo>
                  <a:pt x="1968" y="291"/>
                </a:lnTo>
                <a:lnTo>
                  <a:pt x="1969" y="300"/>
                </a:lnTo>
                <a:lnTo>
                  <a:pt x="1970" y="309"/>
                </a:lnTo>
                <a:lnTo>
                  <a:pt x="1971" y="312"/>
                </a:lnTo>
                <a:lnTo>
                  <a:pt x="1972" y="358"/>
                </a:lnTo>
                <a:lnTo>
                  <a:pt x="1973" y="412"/>
                </a:lnTo>
                <a:lnTo>
                  <a:pt x="1973" y="444"/>
                </a:lnTo>
                <a:lnTo>
                  <a:pt x="1975" y="465"/>
                </a:lnTo>
                <a:lnTo>
                  <a:pt x="1975" y="512"/>
                </a:lnTo>
                <a:lnTo>
                  <a:pt x="1976" y="570"/>
                </a:lnTo>
                <a:lnTo>
                  <a:pt x="1977" y="598"/>
                </a:lnTo>
                <a:lnTo>
                  <a:pt x="1978" y="570"/>
                </a:lnTo>
                <a:lnTo>
                  <a:pt x="1979" y="551"/>
                </a:lnTo>
                <a:lnTo>
                  <a:pt x="1980" y="532"/>
                </a:lnTo>
                <a:lnTo>
                  <a:pt x="1981" y="530"/>
                </a:lnTo>
                <a:lnTo>
                  <a:pt x="1982" y="537"/>
                </a:lnTo>
                <a:lnTo>
                  <a:pt x="1983" y="554"/>
                </a:lnTo>
                <a:lnTo>
                  <a:pt x="1984" y="567"/>
                </a:lnTo>
                <a:lnTo>
                  <a:pt x="1985" y="572"/>
                </a:lnTo>
                <a:lnTo>
                  <a:pt x="1985" y="563"/>
                </a:lnTo>
                <a:lnTo>
                  <a:pt x="1987" y="554"/>
                </a:lnTo>
                <a:lnTo>
                  <a:pt x="1987" y="560"/>
                </a:lnTo>
                <a:lnTo>
                  <a:pt x="1988" y="567"/>
                </a:lnTo>
                <a:lnTo>
                  <a:pt x="1989" y="574"/>
                </a:lnTo>
                <a:lnTo>
                  <a:pt x="1990" y="570"/>
                </a:lnTo>
                <a:lnTo>
                  <a:pt x="1991" y="586"/>
                </a:lnTo>
                <a:lnTo>
                  <a:pt x="1992" y="598"/>
                </a:lnTo>
                <a:lnTo>
                  <a:pt x="1993" y="604"/>
                </a:lnTo>
                <a:lnTo>
                  <a:pt x="1994" y="602"/>
                </a:lnTo>
                <a:lnTo>
                  <a:pt x="1995" y="600"/>
                </a:lnTo>
                <a:lnTo>
                  <a:pt x="1996" y="598"/>
                </a:lnTo>
                <a:lnTo>
                  <a:pt x="1997" y="600"/>
                </a:lnTo>
                <a:lnTo>
                  <a:pt x="1998" y="598"/>
                </a:lnTo>
                <a:lnTo>
                  <a:pt x="1999" y="595"/>
                </a:lnTo>
                <a:lnTo>
                  <a:pt x="1999" y="595"/>
                </a:lnTo>
                <a:lnTo>
                  <a:pt x="2001" y="598"/>
                </a:lnTo>
                <a:lnTo>
                  <a:pt x="2001" y="590"/>
                </a:lnTo>
                <a:lnTo>
                  <a:pt x="2002" y="586"/>
                </a:lnTo>
                <a:lnTo>
                  <a:pt x="2003" y="595"/>
                </a:lnTo>
                <a:lnTo>
                  <a:pt x="2004" y="600"/>
                </a:lnTo>
                <a:lnTo>
                  <a:pt x="2005" y="595"/>
                </a:lnTo>
                <a:lnTo>
                  <a:pt x="2006" y="588"/>
                </a:lnTo>
                <a:lnTo>
                  <a:pt x="2007" y="593"/>
                </a:lnTo>
                <a:lnTo>
                  <a:pt x="2008" y="593"/>
                </a:lnTo>
                <a:lnTo>
                  <a:pt x="2009" y="593"/>
                </a:lnTo>
                <a:lnTo>
                  <a:pt x="2010" y="588"/>
                </a:lnTo>
                <a:lnTo>
                  <a:pt x="2011" y="588"/>
                </a:lnTo>
                <a:lnTo>
                  <a:pt x="2011" y="593"/>
                </a:lnTo>
                <a:lnTo>
                  <a:pt x="2013" y="595"/>
                </a:lnTo>
                <a:lnTo>
                  <a:pt x="2013" y="588"/>
                </a:lnTo>
                <a:lnTo>
                  <a:pt x="2014" y="588"/>
                </a:lnTo>
                <a:lnTo>
                  <a:pt x="2015" y="593"/>
                </a:lnTo>
                <a:lnTo>
                  <a:pt x="2016" y="593"/>
                </a:lnTo>
                <a:lnTo>
                  <a:pt x="2017" y="590"/>
                </a:lnTo>
                <a:lnTo>
                  <a:pt x="2018" y="584"/>
                </a:lnTo>
                <a:lnTo>
                  <a:pt x="2019" y="584"/>
                </a:lnTo>
                <a:lnTo>
                  <a:pt x="2020" y="588"/>
                </a:lnTo>
                <a:lnTo>
                  <a:pt x="2021" y="581"/>
                </a:lnTo>
                <a:lnTo>
                  <a:pt x="2022" y="572"/>
                </a:lnTo>
                <a:lnTo>
                  <a:pt x="2023" y="574"/>
                </a:lnTo>
                <a:lnTo>
                  <a:pt x="2023" y="574"/>
                </a:lnTo>
                <a:lnTo>
                  <a:pt x="2025" y="563"/>
                </a:lnTo>
                <a:lnTo>
                  <a:pt x="2025" y="558"/>
                </a:lnTo>
                <a:lnTo>
                  <a:pt x="2026" y="558"/>
                </a:lnTo>
                <a:lnTo>
                  <a:pt x="2027" y="554"/>
                </a:lnTo>
                <a:lnTo>
                  <a:pt x="2028" y="542"/>
                </a:lnTo>
                <a:lnTo>
                  <a:pt x="2029" y="535"/>
                </a:lnTo>
                <a:lnTo>
                  <a:pt x="2030" y="540"/>
                </a:lnTo>
                <a:lnTo>
                  <a:pt x="2031" y="530"/>
                </a:lnTo>
                <a:lnTo>
                  <a:pt x="2032" y="523"/>
                </a:lnTo>
                <a:lnTo>
                  <a:pt x="2033" y="509"/>
                </a:lnTo>
                <a:lnTo>
                  <a:pt x="2034" y="505"/>
                </a:lnTo>
                <a:lnTo>
                  <a:pt x="2035" y="509"/>
                </a:lnTo>
                <a:lnTo>
                  <a:pt x="2035" y="502"/>
                </a:lnTo>
                <a:lnTo>
                  <a:pt x="2037" y="493"/>
                </a:lnTo>
                <a:lnTo>
                  <a:pt x="2037" y="491"/>
                </a:lnTo>
                <a:lnTo>
                  <a:pt x="2038" y="484"/>
                </a:lnTo>
                <a:lnTo>
                  <a:pt x="2039" y="484"/>
                </a:lnTo>
                <a:lnTo>
                  <a:pt x="2040" y="479"/>
                </a:lnTo>
                <a:lnTo>
                  <a:pt x="2041" y="472"/>
                </a:lnTo>
                <a:lnTo>
                  <a:pt x="2042" y="477"/>
                </a:lnTo>
                <a:lnTo>
                  <a:pt x="2043" y="479"/>
                </a:lnTo>
                <a:lnTo>
                  <a:pt x="2044" y="470"/>
                </a:lnTo>
                <a:lnTo>
                  <a:pt x="2045" y="470"/>
                </a:lnTo>
                <a:lnTo>
                  <a:pt x="2046" y="474"/>
                </a:lnTo>
                <a:lnTo>
                  <a:pt x="2047" y="481"/>
                </a:lnTo>
                <a:lnTo>
                  <a:pt x="2048" y="479"/>
                </a:lnTo>
                <a:lnTo>
                  <a:pt x="2049" y="479"/>
                </a:lnTo>
                <a:lnTo>
                  <a:pt x="2049" y="488"/>
                </a:lnTo>
                <a:lnTo>
                  <a:pt x="2051" y="495"/>
                </a:lnTo>
                <a:lnTo>
                  <a:pt x="2051" y="493"/>
                </a:lnTo>
                <a:lnTo>
                  <a:pt x="2052" y="491"/>
                </a:lnTo>
                <a:lnTo>
                  <a:pt x="2053" y="491"/>
                </a:lnTo>
                <a:lnTo>
                  <a:pt x="2054" y="500"/>
                </a:lnTo>
                <a:lnTo>
                  <a:pt x="2055" y="502"/>
                </a:lnTo>
                <a:lnTo>
                  <a:pt x="2056" y="493"/>
                </a:lnTo>
                <a:lnTo>
                  <a:pt x="2057" y="497"/>
                </a:lnTo>
                <a:lnTo>
                  <a:pt x="2058" y="507"/>
                </a:lnTo>
                <a:lnTo>
                  <a:pt x="2059" y="507"/>
                </a:lnTo>
                <a:lnTo>
                  <a:pt x="2060" y="500"/>
                </a:lnTo>
                <a:lnTo>
                  <a:pt x="2061" y="502"/>
                </a:lnTo>
                <a:lnTo>
                  <a:pt x="2061" y="509"/>
                </a:lnTo>
                <a:lnTo>
                  <a:pt x="2063" y="509"/>
                </a:lnTo>
                <a:lnTo>
                  <a:pt x="2063" y="507"/>
                </a:lnTo>
                <a:lnTo>
                  <a:pt x="2064" y="509"/>
                </a:lnTo>
                <a:lnTo>
                  <a:pt x="2065" y="512"/>
                </a:lnTo>
                <a:lnTo>
                  <a:pt x="2066" y="512"/>
                </a:lnTo>
                <a:lnTo>
                  <a:pt x="2067" y="509"/>
                </a:lnTo>
                <a:lnTo>
                  <a:pt x="2068" y="507"/>
                </a:lnTo>
                <a:lnTo>
                  <a:pt x="2069" y="514"/>
                </a:lnTo>
                <a:lnTo>
                  <a:pt x="2070" y="512"/>
                </a:lnTo>
                <a:lnTo>
                  <a:pt x="2071" y="507"/>
                </a:lnTo>
                <a:lnTo>
                  <a:pt x="2072" y="505"/>
                </a:lnTo>
                <a:lnTo>
                  <a:pt x="2073" y="507"/>
                </a:lnTo>
                <a:lnTo>
                  <a:pt x="2073" y="514"/>
                </a:lnTo>
                <a:lnTo>
                  <a:pt x="2075" y="514"/>
                </a:lnTo>
                <a:lnTo>
                  <a:pt x="2075" y="507"/>
                </a:lnTo>
                <a:lnTo>
                  <a:pt x="2076" y="507"/>
                </a:lnTo>
                <a:lnTo>
                  <a:pt x="2077" y="514"/>
                </a:lnTo>
                <a:lnTo>
                  <a:pt x="2078" y="509"/>
                </a:lnTo>
                <a:lnTo>
                  <a:pt x="2079" y="507"/>
                </a:lnTo>
                <a:lnTo>
                  <a:pt x="2080" y="512"/>
                </a:lnTo>
                <a:lnTo>
                  <a:pt x="2081" y="514"/>
                </a:lnTo>
                <a:lnTo>
                  <a:pt x="2082" y="512"/>
                </a:lnTo>
                <a:lnTo>
                  <a:pt x="2083" y="509"/>
                </a:lnTo>
                <a:lnTo>
                  <a:pt x="2084" y="512"/>
                </a:lnTo>
                <a:lnTo>
                  <a:pt x="2085" y="516"/>
                </a:lnTo>
                <a:lnTo>
                  <a:pt x="2086" y="521"/>
                </a:lnTo>
                <a:lnTo>
                  <a:pt x="2087" y="519"/>
                </a:lnTo>
                <a:lnTo>
                  <a:pt x="2088" y="516"/>
                </a:lnTo>
                <a:lnTo>
                  <a:pt x="2088" y="523"/>
                </a:lnTo>
                <a:lnTo>
                  <a:pt x="2090" y="526"/>
                </a:lnTo>
                <a:lnTo>
                  <a:pt x="2090" y="521"/>
                </a:lnTo>
                <a:lnTo>
                  <a:pt x="2091" y="516"/>
                </a:lnTo>
                <a:lnTo>
                  <a:pt x="2092" y="528"/>
                </a:lnTo>
                <a:lnTo>
                  <a:pt x="2093" y="528"/>
                </a:lnTo>
                <a:lnTo>
                  <a:pt x="2094" y="526"/>
                </a:lnTo>
                <a:lnTo>
                  <a:pt x="2095" y="521"/>
                </a:lnTo>
                <a:lnTo>
                  <a:pt x="2096" y="526"/>
                </a:lnTo>
                <a:lnTo>
                  <a:pt x="2097" y="532"/>
                </a:lnTo>
                <a:lnTo>
                  <a:pt x="2098" y="519"/>
                </a:lnTo>
                <a:lnTo>
                  <a:pt x="2099" y="523"/>
                </a:lnTo>
                <a:lnTo>
                  <a:pt x="2100" y="521"/>
                </a:lnTo>
                <a:lnTo>
                  <a:pt x="2101" y="526"/>
                </a:lnTo>
                <a:lnTo>
                  <a:pt x="2102" y="523"/>
                </a:lnTo>
                <a:lnTo>
                  <a:pt x="2102" y="523"/>
                </a:lnTo>
                <a:lnTo>
                  <a:pt x="2103" y="530"/>
                </a:lnTo>
                <a:lnTo>
                  <a:pt x="2104" y="532"/>
                </a:lnTo>
                <a:lnTo>
                  <a:pt x="2105" y="532"/>
                </a:lnTo>
                <a:lnTo>
                  <a:pt x="2106" y="523"/>
                </a:lnTo>
                <a:lnTo>
                  <a:pt x="2107" y="528"/>
                </a:lnTo>
                <a:lnTo>
                  <a:pt x="2108" y="532"/>
                </a:lnTo>
                <a:lnTo>
                  <a:pt x="2109" y="537"/>
                </a:lnTo>
                <a:lnTo>
                  <a:pt x="2110" y="535"/>
                </a:lnTo>
                <a:lnTo>
                  <a:pt x="2111" y="530"/>
                </a:lnTo>
                <a:lnTo>
                  <a:pt x="2112" y="532"/>
                </a:lnTo>
                <a:lnTo>
                  <a:pt x="2113" y="537"/>
                </a:lnTo>
                <a:lnTo>
                  <a:pt x="2114" y="528"/>
                </a:lnTo>
                <a:lnTo>
                  <a:pt x="2114" y="523"/>
                </a:lnTo>
                <a:lnTo>
                  <a:pt x="2116" y="528"/>
                </a:lnTo>
                <a:lnTo>
                  <a:pt x="2116" y="532"/>
                </a:lnTo>
                <a:lnTo>
                  <a:pt x="2117" y="530"/>
                </a:lnTo>
                <a:lnTo>
                  <a:pt x="2118" y="526"/>
                </a:lnTo>
                <a:lnTo>
                  <a:pt x="2119" y="530"/>
                </a:lnTo>
                <a:lnTo>
                  <a:pt x="2120" y="535"/>
                </a:lnTo>
                <a:lnTo>
                  <a:pt x="2121" y="528"/>
                </a:lnTo>
                <a:lnTo>
                  <a:pt x="2122" y="528"/>
                </a:lnTo>
                <a:lnTo>
                  <a:pt x="2123" y="530"/>
                </a:lnTo>
                <a:lnTo>
                  <a:pt x="2124" y="535"/>
                </a:lnTo>
                <a:lnTo>
                  <a:pt x="2125" y="535"/>
                </a:lnTo>
                <a:lnTo>
                  <a:pt x="2126" y="528"/>
                </a:lnTo>
                <a:lnTo>
                  <a:pt x="2126" y="530"/>
                </a:lnTo>
                <a:lnTo>
                  <a:pt x="2128" y="532"/>
                </a:lnTo>
                <a:lnTo>
                  <a:pt x="2128" y="537"/>
                </a:lnTo>
                <a:lnTo>
                  <a:pt x="2129" y="535"/>
                </a:lnTo>
                <a:lnTo>
                  <a:pt x="2130" y="532"/>
                </a:lnTo>
                <a:lnTo>
                  <a:pt x="2131" y="542"/>
                </a:lnTo>
                <a:lnTo>
                  <a:pt x="2132" y="544"/>
                </a:lnTo>
                <a:lnTo>
                  <a:pt x="2133" y="542"/>
                </a:lnTo>
                <a:lnTo>
                  <a:pt x="2134" y="542"/>
                </a:lnTo>
                <a:lnTo>
                  <a:pt x="2135" y="537"/>
                </a:lnTo>
                <a:lnTo>
                  <a:pt x="2136" y="540"/>
                </a:lnTo>
                <a:lnTo>
                  <a:pt x="2137" y="530"/>
                </a:lnTo>
                <a:lnTo>
                  <a:pt x="2138" y="530"/>
                </a:lnTo>
                <a:lnTo>
                  <a:pt x="2138" y="532"/>
                </a:lnTo>
                <a:lnTo>
                  <a:pt x="2140" y="532"/>
                </a:lnTo>
                <a:lnTo>
                  <a:pt x="2140" y="528"/>
                </a:lnTo>
                <a:lnTo>
                  <a:pt x="2141" y="526"/>
                </a:lnTo>
                <a:lnTo>
                  <a:pt x="2142" y="532"/>
                </a:lnTo>
                <a:lnTo>
                  <a:pt x="2143" y="537"/>
                </a:lnTo>
                <a:lnTo>
                  <a:pt x="2144" y="526"/>
                </a:lnTo>
                <a:lnTo>
                  <a:pt x="2145" y="509"/>
                </a:lnTo>
                <a:lnTo>
                  <a:pt x="2146" y="500"/>
                </a:lnTo>
                <a:lnTo>
                  <a:pt x="2147" y="481"/>
                </a:lnTo>
                <a:lnTo>
                  <a:pt x="2148" y="425"/>
                </a:lnTo>
                <a:lnTo>
                  <a:pt x="2149" y="242"/>
                </a:lnTo>
                <a:lnTo>
                  <a:pt x="2150" y="0"/>
                </a:lnTo>
                <a:lnTo>
                  <a:pt x="2150" y="61"/>
                </a:lnTo>
                <a:lnTo>
                  <a:pt x="2152" y="272"/>
                </a:lnTo>
                <a:lnTo>
                  <a:pt x="2152" y="340"/>
                </a:lnTo>
                <a:lnTo>
                  <a:pt x="2153" y="321"/>
                </a:lnTo>
                <a:lnTo>
                  <a:pt x="2154" y="316"/>
                </a:lnTo>
                <a:lnTo>
                  <a:pt x="2155" y="316"/>
                </a:lnTo>
                <a:lnTo>
                  <a:pt x="2156" y="312"/>
                </a:lnTo>
                <a:lnTo>
                  <a:pt x="2157" y="305"/>
                </a:lnTo>
                <a:lnTo>
                  <a:pt x="2158" y="312"/>
                </a:lnTo>
                <a:lnTo>
                  <a:pt x="2159" y="321"/>
                </a:lnTo>
                <a:lnTo>
                  <a:pt x="2160" y="312"/>
                </a:lnTo>
                <a:lnTo>
                  <a:pt x="2161" y="300"/>
                </a:lnTo>
                <a:lnTo>
                  <a:pt x="2162" y="316"/>
                </a:lnTo>
                <a:lnTo>
                  <a:pt x="2163" y="332"/>
                </a:lnTo>
                <a:lnTo>
                  <a:pt x="2164" y="351"/>
                </a:lnTo>
                <a:lnTo>
                  <a:pt x="2164" y="393"/>
                </a:lnTo>
                <a:lnTo>
                  <a:pt x="2166" y="451"/>
                </a:lnTo>
                <a:lnTo>
                  <a:pt x="2166" y="488"/>
                </a:lnTo>
                <a:lnTo>
                  <a:pt x="2167" y="537"/>
                </a:lnTo>
                <a:lnTo>
                  <a:pt x="2168" y="579"/>
                </a:lnTo>
                <a:lnTo>
                  <a:pt x="2169" y="593"/>
                </a:lnTo>
                <a:lnTo>
                  <a:pt x="2170" y="577"/>
                </a:lnTo>
                <a:lnTo>
                  <a:pt x="2171" y="558"/>
                </a:lnTo>
                <a:lnTo>
                  <a:pt x="2172" y="558"/>
                </a:lnTo>
                <a:lnTo>
                  <a:pt x="2173" y="572"/>
                </a:lnTo>
                <a:lnTo>
                  <a:pt x="2174" y="590"/>
                </a:lnTo>
                <a:lnTo>
                  <a:pt x="2175" y="595"/>
                </a:lnTo>
                <a:lnTo>
                  <a:pt x="2176" y="584"/>
                </a:lnTo>
                <a:lnTo>
                  <a:pt x="2176" y="565"/>
                </a:lnTo>
                <a:lnTo>
                  <a:pt x="2178" y="560"/>
                </a:lnTo>
                <a:lnTo>
                  <a:pt x="2178" y="560"/>
                </a:lnTo>
                <a:lnTo>
                  <a:pt x="2179" y="563"/>
                </a:lnTo>
                <a:lnTo>
                  <a:pt x="2180" y="563"/>
                </a:lnTo>
                <a:lnTo>
                  <a:pt x="2181" y="572"/>
                </a:lnTo>
                <a:lnTo>
                  <a:pt x="2182" y="588"/>
                </a:lnTo>
                <a:lnTo>
                  <a:pt x="2183" y="598"/>
                </a:lnTo>
                <a:lnTo>
                  <a:pt x="2184" y="604"/>
                </a:lnTo>
                <a:lnTo>
                  <a:pt x="2185" y="604"/>
                </a:lnTo>
                <a:lnTo>
                  <a:pt x="2186" y="604"/>
                </a:lnTo>
                <a:lnTo>
                  <a:pt x="2187" y="595"/>
                </a:lnTo>
                <a:lnTo>
                  <a:pt x="2188" y="588"/>
                </a:lnTo>
                <a:lnTo>
                  <a:pt x="2188" y="586"/>
                </a:lnTo>
                <a:lnTo>
                  <a:pt x="2190" y="586"/>
                </a:lnTo>
                <a:lnTo>
                  <a:pt x="2190" y="586"/>
                </a:lnTo>
                <a:lnTo>
                  <a:pt x="2191" y="579"/>
                </a:lnTo>
                <a:lnTo>
                  <a:pt x="2192" y="584"/>
                </a:lnTo>
                <a:lnTo>
                  <a:pt x="2193" y="588"/>
                </a:lnTo>
                <a:lnTo>
                  <a:pt x="2194" y="588"/>
                </a:lnTo>
                <a:lnTo>
                  <a:pt x="2195" y="584"/>
                </a:lnTo>
                <a:lnTo>
                  <a:pt x="2196" y="590"/>
                </a:lnTo>
                <a:lnTo>
                  <a:pt x="2197" y="612"/>
                </a:lnTo>
                <a:lnTo>
                  <a:pt x="2198" y="607"/>
                </a:lnTo>
                <a:lnTo>
                  <a:pt x="2199" y="600"/>
                </a:lnTo>
                <a:lnTo>
                  <a:pt x="2200" y="593"/>
                </a:lnTo>
                <a:lnTo>
                  <a:pt x="2200" y="607"/>
                </a:lnTo>
                <a:lnTo>
                  <a:pt x="2202" y="604"/>
                </a:lnTo>
                <a:lnTo>
                  <a:pt x="2202" y="602"/>
                </a:lnTo>
                <a:lnTo>
                  <a:pt x="2203" y="602"/>
                </a:lnTo>
                <a:lnTo>
                  <a:pt x="2204" y="609"/>
                </a:lnTo>
                <a:lnTo>
                  <a:pt x="2205" y="614"/>
                </a:lnTo>
                <a:lnTo>
                  <a:pt x="2206" y="595"/>
                </a:lnTo>
                <a:lnTo>
                  <a:pt x="2207" y="584"/>
                </a:lnTo>
                <a:lnTo>
                  <a:pt x="2208" y="581"/>
                </a:lnTo>
                <a:lnTo>
                  <a:pt x="2209" y="584"/>
                </a:lnTo>
                <a:lnTo>
                  <a:pt x="2210" y="577"/>
                </a:lnTo>
                <a:lnTo>
                  <a:pt x="2211" y="577"/>
                </a:lnTo>
                <a:lnTo>
                  <a:pt x="2212" y="574"/>
                </a:lnTo>
                <a:lnTo>
                  <a:pt x="2213" y="579"/>
                </a:lnTo>
                <a:lnTo>
                  <a:pt x="2214" y="563"/>
                </a:lnTo>
                <a:lnTo>
                  <a:pt x="2214" y="551"/>
                </a:lnTo>
                <a:lnTo>
                  <a:pt x="2216" y="540"/>
                </a:lnTo>
                <a:lnTo>
                  <a:pt x="2216" y="540"/>
                </a:lnTo>
                <a:lnTo>
                  <a:pt x="2217" y="530"/>
                </a:lnTo>
                <a:lnTo>
                  <a:pt x="2218" y="523"/>
                </a:lnTo>
                <a:lnTo>
                  <a:pt x="2219" y="519"/>
                </a:lnTo>
                <a:lnTo>
                  <a:pt x="2220" y="514"/>
                </a:lnTo>
                <a:lnTo>
                  <a:pt x="2221" y="500"/>
                </a:lnTo>
                <a:lnTo>
                  <a:pt x="2222" y="486"/>
                </a:lnTo>
                <a:lnTo>
                  <a:pt x="2223" y="477"/>
                </a:lnTo>
                <a:lnTo>
                  <a:pt x="2224" y="479"/>
                </a:lnTo>
                <a:lnTo>
                  <a:pt x="2225" y="474"/>
                </a:lnTo>
                <a:lnTo>
                  <a:pt x="2226" y="470"/>
                </a:lnTo>
                <a:lnTo>
                  <a:pt x="2226" y="460"/>
                </a:lnTo>
                <a:lnTo>
                  <a:pt x="2228" y="463"/>
                </a:lnTo>
                <a:lnTo>
                  <a:pt x="2228" y="460"/>
                </a:lnTo>
                <a:lnTo>
                  <a:pt x="2229" y="453"/>
                </a:lnTo>
                <a:lnTo>
                  <a:pt x="2230" y="458"/>
                </a:lnTo>
                <a:lnTo>
                  <a:pt x="2231" y="463"/>
                </a:lnTo>
                <a:lnTo>
                  <a:pt x="2232" y="470"/>
                </a:lnTo>
                <a:lnTo>
                  <a:pt x="2233" y="465"/>
                </a:lnTo>
                <a:lnTo>
                  <a:pt x="2234" y="465"/>
                </a:lnTo>
                <a:lnTo>
                  <a:pt x="2235" y="470"/>
                </a:lnTo>
                <a:lnTo>
                  <a:pt x="2236" y="477"/>
                </a:lnTo>
                <a:lnTo>
                  <a:pt x="2237" y="479"/>
                </a:lnTo>
                <a:lnTo>
                  <a:pt x="2238" y="481"/>
                </a:lnTo>
                <a:lnTo>
                  <a:pt x="2238" y="493"/>
                </a:lnTo>
                <a:lnTo>
                  <a:pt x="2240" y="493"/>
                </a:lnTo>
                <a:lnTo>
                  <a:pt x="2240" y="495"/>
                </a:lnTo>
                <a:lnTo>
                  <a:pt x="2241" y="493"/>
                </a:lnTo>
                <a:lnTo>
                  <a:pt x="2242" y="497"/>
                </a:lnTo>
                <a:lnTo>
                  <a:pt x="2243" y="502"/>
                </a:lnTo>
                <a:lnTo>
                  <a:pt x="2244" y="502"/>
                </a:lnTo>
                <a:lnTo>
                  <a:pt x="2245" y="497"/>
                </a:lnTo>
                <a:lnTo>
                  <a:pt x="2246" y="505"/>
                </a:lnTo>
                <a:lnTo>
                  <a:pt x="2247" y="509"/>
                </a:lnTo>
                <a:lnTo>
                  <a:pt x="2248" y="512"/>
                </a:lnTo>
                <a:lnTo>
                  <a:pt x="2249" y="509"/>
                </a:lnTo>
                <a:lnTo>
                  <a:pt x="2250" y="516"/>
                </a:lnTo>
                <a:lnTo>
                  <a:pt x="2251" y="523"/>
                </a:lnTo>
                <a:lnTo>
                  <a:pt x="2252" y="523"/>
                </a:lnTo>
                <a:lnTo>
                  <a:pt x="2253" y="521"/>
                </a:lnTo>
                <a:lnTo>
                  <a:pt x="2253" y="521"/>
                </a:lnTo>
                <a:lnTo>
                  <a:pt x="2255" y="528"/>
                </a:lnTo>
                <a:lnTo>
                  <a:pt x="2255" y="521"/>
                </a:lnTo>
                <a:lnTo>
                  <a:pt x="2256" y="512"/>
                </a:lnTo>
                <a:lnTo>
                  <a:pt x="2257" y="507"/>
                </a:lnTo>
                <a:lnTo>
                  <a:pt x="2258" y="509"/>
                </a:lnTo>
                <a:lnTo>
                  <a:pt x="2259" y="509"/>
                </a:lnTo>
                <a:lnTo>
                  <a:pt x="2260" y="512"/>
                </a:lnTo>
                <a:lnTo>
                  <a:pt x="2261" y="514"/>
                </a:lnTo>
                <a:lnTo>
                  <a:pt x="2262" y="519"/>
                </a:lnTo>
                <a:lnTo>
                  <a:pt x="2263" y="519"/>
                </a:lnTo>
                <a:lnTo>
                  <a:pt x="2264" y="516"/>
                </a:lnTo>
                <a:lnTo>
                  <a:pt x="2265" y="521"/>
                </a:lnTo>
                <a:lnTo>
                  <a:pt x="2266" y="523"/>
                </a:lnTo>
                <a:lnTo>
                  <a:pt x="2267" y="528"/>
                </a:lnTo>
                <a:lnTo>
                  <a:pt x="2267" y="526"/>
                </a:lnTo>
                <a:lnTo>
                  <a:pt x="2268" y="521"/>
                </a:lnTo>
                <a:lnTo>
                  <a:pt x="2269" y="519"/>
                </a:lnTo>
                <a:lnTo>
                  <a:pt x="2270" y="528"/>
                </a:lnTo>
                <a:lnTo>
                  <a:pt x="2271" y="528"/>
                </a:lnTo>
                <a:lnTo>
                  <a:pt x="2272" y="528"/>
                </a:lnTo>
                <a:lnTo>
                  <a:pt x="2273" y="521"/>
                </a:lnTo>
                <a:lnTo>
                  <a:pt x="2274" y="528"/>
                </a:lnTo>
                <a:lnTo>
                  <a:pt x="2275" y="535"/>
                </a:lnTo>
                <a:lnTo>
                  <a:pt x="2276" y="530"/>
                </a:lnTo>
                <a:lnTo>
                  <a:pt x="2277" y="535"/>
                </a:lnTo>
                <a:lnTo>
                  <a:pt x="2278" y="535"/>
                </a:lnTo>
                <a:lnTo>
                  <a:pt x="2279" y="540"/>
                </a:lnTo>
                <a:lnTo>
                  <a:pt x="2279" y="530"/>
                </a:lnTo>
                <a:lnTo>
                  <a:pt x="2281" y="528"/>
                </a:lnTo>
                <a:lnTo>
                  <a:pt x="2281" y="540"/>
                </a:lnTo>
                <a:lnTo>
                  <a:pt x="2282" y="551"/>
                </a:lnTo>
                <a:lnTo>
                  <a:pt x="2283" y="544"/>
                </a:lnTo>
                <a:lnTo>
                  <a:pt x="2284" y="532"/>
                </a:lnTo>
                <a:lnTo>
                  <a:pt x="2285" y="532"/>
                </a:lnTo>
                <a:lnTo>
                  <a:pt x="2286" y="540"/>
                </a:lnTo>
                <a:lnTo>
                  <a:pt x="2287" y="535"/>
                </a:lnTo>
                <a:lnTo>
                  <a:pt x="2288" y="535"/>
                </a:lnTo>
                <a:lnTo>
                  <a:pt x="2289" y="540"/>
                </a:lnTo>
                <a:lnTo>
                  <a:pt x="2290" y="546"/>
                </a:lnTo>
                <a:lnTo>
                  <a:pt x="2291" y="544"/>
                </a:lnTo>
                <a:lnTo>
                  <a:pt x="2291" y="544"/>
                </a:lnTo>
                <a:lnTo>
                  <a:pt x="2293" y="542"/>
                </a:lnTo>
                <a:lnTo>
                  <a:pt x="2293" y="542"/>
                </a:lnTo>
                <a:lnTo>
                  <a:pt x="2294" y="546"/>
                </a:lnTo>
                <a:lnTo>
                  <a:pt x="2295" y="549"/>
                </a:lnTo>
                <a:lnTo>
                  <a:pt x="2296" y="549"/>
                </a:lnTo>
                <a:lnTo>
                  <a:pt x="2297" y="554"/>
                </a:lnTo>
                <a:lnTo>
                  <a:pt x="2298" y="546"/>
                </a:lnTo>
                <a:lnTo>
                  <a:pt x="2299" y="542"/>
                </a:lnTo>
                <a:lnTo>
                  <a:pt x="2300" y="544"/>
                </a:lnTo>
                <a:lnTo>
                  <a:pt x="2301" y="554"/>
                </a:lnTo>
                <a:lnTo>
                  <a:pt x="2302" y="551"/>
                </a:lnTo>
                <a:lnTo>
                  <a:pt x="2303" y="535"/>
                </a:lnTo>
                <a:lnTo>
                  <a:pt x="2303" y="530"/>
                </a:lnTo>
                <a:lnTo>
                  <a:pt x="2305" y="540"/>
                </a:lnTo>
                <a:lnTo>
                  <a:pt x="2305" y="554"/>
                </a:lnTo>
                <a:lnTo>
                  <a:pt x="2306" y="551"/>
                </a:lnTo>
                <a:lnTo>
                  <a:pt x="2307" y="540"/>
                </a:lnTo>
                <a:lnTo>
                  <a:pt x="2308" y="540"/>
                </a:lnTo>
                <a:lnTo>
                  <a:pt x="2309" y="546"/>
                </a:lnTo>
                <a:lnTo>
                  <a:pt x="2310" y="558"/>
                </a:lnTo>
                <a:lnTo>
                  <a:pt x="2311" y="558"/>
                </a:lnTo>
                <a:lnTo>
                  <a:pt x="2312" y="554"/>
                </a:lnTo>
                <a:lnTo>
                  <a:pt x="2313" y="549"/>
                </a:lnTo>
                <a:lnTo>
                  <a:pt x="2314" y="546"/>
                </a:lnTo>
                <a:lnTo>
                  <a:pt x="2315" y="544"/>
                </a:lnTo>
                <a:lnTo>
                  <a:pt x="2316" y="546"/>
                </a:lnTo>
                <a:lnTo>
                  <a:pt x="2317" y="549"/>
                </a:lnTo>
                <a:lnTo>
                  <a:pt x="2317" y="549"/>
                </a:lnTo>
                <a:lnTo>
                  <a:pt x="2318" y="544"/>
                </a:lnTo>
                <a:lnTo>
                  <a:pt x="2319" y="537"/>
                </a:lnTo>
                <a:lnTo>
                  <a:pt x="2320" y="535"/>
                </a:lnTo>
                <a:lnTo>
                  <a:pt x="2321" y="542"/>
                </a:lnTo>
                <a:lnTo>
                  <a:pt x="2322" y="542"/>
                </a:lnTo>
                <a:lnTo>
                  <a:pt x="2323" y="546"/>
                </a:lnTo>
                <a:lnTo>
                  <a:pt x="2324" y="544"/>
                </a:lnTo>
                <a:lnTo>
                  <a:pt x="2325" y="549"/>
                </a:lnTo>
                <a:lnTo>
                  <a:pt x="2326" y="540"/>
                </a:lnTo>
                <a:lnTo>
                  <a:pt x="2327" y="542"/>
                </a:lnTo>
                <a:lnTo>
                  <a:pt x="2328" y="535"/>
                </a:lnTo>
                <a:lnTo>
                  <a:pt x="2329" y="526"/>
                </a:lnTo>
                <a:lnTo>
                  <a:pt x="2329" y="507"/>
                </a:lnTo>
                <a:lnTo>
                  <a:pt x="2331" y="484"/>
                </a:lnTo>
                <a:lnTo>
                  <a:pt x="2331" y="460"/>
                </a:lnTo>
                <a:lnTo>
                  <a:pt x="2332" y="393"/>
                </a:lnTo>
                <a:lnTo>
                  <a:pt x="2333" y="193"/>
                </a:lnTo>
                <a:lnTo>
                  <a:pt x="2334" y="33"/>
                </a:lnTo>
                <a:lnTo>
                  <a:pt x="2335" y="140"/>
                </a:lnTo>
                <a:lnTo>
                  <a:pt x="2336" y="309"/>
                </a:lnTo>
                <a:lnTo>
                  <a:pt x="2337" y="351"/>
                </a:lnTo>
                <a:lnTo>
                  <a:pt x="2338" y="326"/>
                </a:lnTo>
                <a:lnTo>
                  <a:pt x="2339" y="314"/>
                </a:lnTo>
                <a:lnTo>
                  <a:pt x="2340" y="307"/>
                </a:lnTo>
                <a:lnTo>
                  <a:pt x="2341" y="305"/>
                </a:lnTo>
                <a:lnTo>
                  <a:pt x="2341" y="300"/>
                </a:lnTo>
                <a:lnTo>
                  <a:pt x="2343" y="293"/>
                </a:lnTo>
                <a:lnTo>
                  <a:pt x="2343" y="300"/>
                </a:lnTo>
                <a:lnTo>
                  <a:pt x="2344" y="305"/>
                </a:lnTo>
                <a:lnTo>
                  <a:pt x="2345" y="302"/>
                </a:lnTo>
                <a:lnTo>
                  <a:pt x="2346" y="316"/>
                </a:lnTo>
                <a:lnTo>
                  <a:pt x="2347" y="330"/>
                </a:lnTo>
                <a:lnTo>
                  <a:pt x="2348" y="358"/>
                </a:lnTo>
                <a:lnTo>
                  <a:pt x="2349" y="405"/>
                </a:lnTo>
                <a:lnTo>
                  <a:pt x="2350" y="465"/>
                </a:lnTo>
                <a:lnTo>
                  <a:pt x="2351" y="505"/>
                </a:lnTo>
                <a:lnTo>
                  <a:pt x="2352" y="558"/>
                </a:lnTo>
                <a:lnTo>
                  <a:pt x="2353" y="612"/>
                </a:lnTo>
                <a:lnTo>
                  <a:pt x="2353" y="637"/>
                </a:lnTo>
                <a:lnTo>
                  <a:pt x="2355" y="635"/>
                </a:lnTo>
                <a:lnTo>
                  <a:pt x="2355" y="630"/>
                </a:lnTo>
                <a:lnTo>
                  <a:pt x="2356" y="623"/>
                </a:lnTo>
                <a:lnTo>
                  <a:pt x="2357" y="632"/>
                </a:lnTo>
                <a:lnTo>
                  <a:pt x="2358" y="644"/>
                </a:lnTo>
                <a:lnTo>
                  <a:pt x="2359" y="656"/>
                </a:lnTo>
                <a:lnTo>
                  <a:pt x="2360" y="646"/>
                </a:lnTo>
                <a:lnTo>
                  <a:pt x="2361" y="626"/>
                </a:lnTo>
                <a:lnTo>
                  <a:pt x="2362" y="609"/>
                </a:lnTo>
                <a:lnTo>
                  <a:pt x="2363" y="595"/>
                </a:lnTo>
                <a:lnTo>
                  <a:pt x="2364" y="588"/>
                </a:lnTo>
                <a:lnTo>
                  <a:pt x="2365" y="584"/>
                </a:lnTo>
                <a:lnTo>
                  <a:pt x="2365" y="574"/>
                </a:lnTo>
                <a:lnTo>
                  <a:pt x="2367" y="577"/>
                </a:lnTo>
                <a:lnTo>
                  <a:pt x="2367" y="584"/>
                </a:lnTo>
                <a:lnTo>
                  <a:pt x="2368" y="584"/>
                </a:lnTo>
                <a:lnTo>
                  <a:pt x="2369" y="581"/>
                </a:lnTo>
                <a:lnTo>
                  <a:pt x="2370" y="570"/>
                </a:lnTo>
                <a:lnTo>
                  <a:pt x="2371" y="565"/>
                </a:lnTo>
                <a:lnTo>
                  <a:pt x="2372" y="560"/>
                </a:lnTo>
                <a:lnTo>
                  <a:pt x="2373" y="558"/>
                </a:lnTo>
                <a:lnTo>
                  <a:pt x="2374" y="558"/>
                </a:lnTo>
                <a:lnTo>
                  <a:pt x="2375" y="563"/>
                </a:lnTo>
                <a:lnTo>
                  <a:pt x="2376" y="567"/>
                </a:lnTo>
                <a:lnTo>
                  <a:pt x="2377" y="563"/>
                </a:lnTo>
                <a:lnTo>
                  <a:pt x="2378" y="565"/>
                </a:lnTo>
                <a:lnTo>
                  <a:pt x="2379" y="565"/>
                </a:lnTo>
                <a:lnTo>
                  <a:pt x="2379" y="572"/>
                </a:lnTo>
                <a:lnTo>
                  <a:pt x="2381" y="570"/>
                </a:lnTo>
                <a:lnTo>
                  <a:pt x="2381" y="567"/>
                </a:lnTo>
                <a:lnTo>
                  <a:pt x="2382" y="577"/>
                </a:lnTo>
                <a:lnTo>
                  <a:pt x="2383" y="577"/>
                </a:lnTo>
                <a:lnTo>
                  <a:pt x="2384" y="577"/>
                </a:lnTo>
                <a:lnTo>
                  <a:pt x="2385" y="581"/>
                </a:lnTo>
                <a:lnTo>
                  <a:pt x="2386" y="588"/>
                </a:lnTo>
                <a:lnTo>
                  <a:pt x="2387" y="590"/>
                </a:lnTo>
                <a:lnTo>
                  <a:pt x="2388" y="593"/>
                </a:lnTo>
                <a:lnTo>
                  <a:pt x="2389" y="588"/>
                </a:lnTo>
                <a:lnTo>
                  <a:pt x="2390" y="598"/>
                </a:lnTo>
                <a:lnTo>
                  <a:pt x="2391" y="602"/>
                </a:lnTo>
                <a:lnTo>
                  <a:pt x="2391" y="598"/>
                </a:lnTo>
                <a:lnTo>
                  <a:pt x="2393" y="598"/>
                </a:lnTo>
                <a:lnTo>
                  <a:pt x="2393" y="598"/>
                </a:lnTo>
                <a:lnTo>
                  <a:pt x="2394" y="602"/>
                </a:lnTo>
                <a:lnTo>
                  <a:pt x="2395" y="593"/>
                </a:lnTo>
                <a:lnTo>
                  <a:pt x="2396" y="590"/>
                </a:lnTo>
                <a:lnTo>
                  <a:pt x="2397" y="593"/>
                </a:lnTo>
                <a:lnTo>
                  <a:pt x="2398" y="595"/>
                </a:lnTo>
                <a:lnTo>
                  <a:pt x="2399" y="590"/>
                </a:lnTo>
                <a:lnTo>
                  <a:pt x="2400" y="579"/>
                </a:lnTo>
                <a:lnTo>
                  <a:pt x="2401" y="577"/>
                </a:lnTo>
                <a:lnTo>
                  <a:pt x="2402" y="572"/>
                </a:lnTo>
                <a:lnTo>
                  <a:pt x="2403" y="565"/>
                </a:lnTo>
                <a:lnTo>
                  <a:pt x="2403" y="554"/>
                </a:lnTo>
                <a:lnTo>
                  <a:pt x="2405" y="551"/>
                </a:lnTo>
                <a:lnTo>
                  <a:pt x="2405" y="549"/>
                </a:lnTo>
                <a:lnTo>
                  <a:pt x="2406" y="537"/>
                </a:lnTo>
                <a:lnTo>
                  <a:pt x="2407" y="516"/>
                </a:lnTo>
                <a:lnTo>
                  <a:pt x="2408" y="514"/>
                </a:lnTo>
                <a:lnTo>
                  <a:pt x="2409" y="514"/>
                </a:lnTo>
                <a:lnTo>
                  <a:pt x="2410" y="505"/>
                </a:lnTo>
                <a:lnTo>
                  <a:pt x="2411" y="497"/>
                </a:lnTo>
                <a:lnTo>
                  <a:pt x="2412" y="484"/>
                </a:lnTo>
                <a:lnTo>
                  <a:pt x="2413" y="484"/>
                </a:lnTo>
                <a:lnTo>
                  <a:pt x="2414" y="484"/>
                </a:lnTo>
                <a:lnTo>
                  <a:pt x="2415" y="472"/>
                </a:lnTo>
                <a:lnTo>
                  <a:pt x="2416" y="467"/>
                </a:lnTo>
                <a:lnTo>
                  <a:pt x="2417" y="467"/>
                </a:lnTo>
                <a:lnTo>
                  <a:pt x="2418" y="467"/>
                </a:lnTo>
                <a:lnTo>
                  <a:pt x="2418" y="467"/>
                </a:lnTo>
                <a:lnTo>
                  <a:pt x="2420" y="463"/>
                </a:lnTo>
                <a:lnTo>
                  <a:pt x="2420" y="465"/>
                </a:lnTo>
                <a:lnTo>
                  <a:pt x="2421" y="477"/>
                </a:lnTo>
                <a:lnTo>
                  <a:pt x="2422" y="474"/>
                </a:lnTo>
                <a:lnTo>
                  <a:pt x="2423" y="472"/>
                </a:lnTo>
                <a:lnTo>
                  <a:pt x="2424" y="481"/>
                </a:lnTo>
                <a:lnTo>
                  <a:pt x="2425" y="488"/>
                </a:lnTo>
                <a:lnTo>
                  <a:pt x="2426" y="491"/>
                </a:lnTo>
                <a:lnTo>
                  <a:pt x="2427" y="493"/>
                </a:lnTo>
                <a:lnTo>
                  <a:pt x="2428" y="502"/>
                </a:lnTo>
                <a:lnTo>
                  <a:pt x="2429" y="507"/>
                </a:lnTo>
                <a:lnTo>
                  <a:pt x="2430" y="512"/>
                </a:lnTo>
                <a:lnTo>
                  <a:pt x="2431" y="502"/>
                </a:lnTo>
                <a:lnTo>
                  <a:pt x="2432" y="516"/>
                </a:lnTo>
                <a:lnTo>
                  <a:pt x="2432" y="519"/>
                </a:lnTo>
                <a:lnTo>
                  <a:pt x="2433" y="523"/>
                </a:lnTo>
                <a:lnTo>
                  <a:pt x="2434" y="521"/>
                </a:lnTo>
                <a:lnTo>
                  <a:pt x="2435" y="516"/>
                </a:lnTo>
                <a:lnTo>
                  <a:pt x="2436" y="523"/>
                </a:lnTo>
                <a:lnTo>
                  <a:pt x="2437" y="526"/>
                </a:lnTo>
                <a:lnTo>
                  <a:pt x="2438" y="519"/>
                </a:lnTo>
                <a:lnTo>
                  <a:pt x="2439" y="519"/>
                </a:lnTo>
                <a:lnTo>
                  <a:pt x="2440" y="526"/>
                </a:lnTo>
                <a:lnTo>
                  <a:pt x="2441" y="535"/>
                </a:lnTo>
                <a:lnTo>
                  <a:pt x="2442" y="526"/>
                </a:lnTo>
                <a:lnTo>
                  <a:pt x="2443" y="521"/>
                </a:lnTo>
                <a:lnTo>
                  <a:pt x="2444" y="530"/>
                </a:lnTo>
                <a:lnTo>
                  <a:pt x="2444" y="532"/>
                </a:lnTo>
                <a:lnTo>
                  <a:pt x="2446" y="523"/>
                </a:lnTo>
                <a:lnTo>
                  <a:pt x="2446" y="528"/>
                </a:lnTo>
                <a:lnTo>
                  <a:pt x="2447" y="526"/>
                </a:lnTo>
                <a:lnTo>
                  <a:pt x="2448" y="532"/>
                </a:lnTo>
                <a:lnTo>
                  <a:pt x="2449" y="530"/>
                </a:lnTo>
                <a:lnTo>
                  <a:pt x="2450" y="528"/>
                </a:lnTo>
                <a:lnTo>
                  <a:pt x="2451" y="532"/>
                </a:lnTo>
                <a:lnTo>
                  <a:pt x="2452" y="535"/>
                </a:lnTo>
                <a:lnTo>
                  <a:pt x="2453" y="535"/>
                </a:lnTo>
                <a:lnTo>
                  <a:pt x="2454" y="532"/>
                </a:lnTo>
                <a:lnTo>
                  <a:pt x="2455" y="532"/>
                </a:lnTo>
                <a:lnTo>
                  <a:pt x="2456" y="540"/>
                </a:lnTo>
                <a:lnTo>
                  <a:pt x="2456" y="537"/>
                </a:lnTo>
                <a:lnTo>
                  <a:pt x="2458" y="540"/>
                </a:lnTo>
                <a:lnTo>
                  <a:pt x="2458" y="532"/>
                </a:lnTo>
                <a:lnTo>
                  <a:pt x="2459" y="540"/>
                </a:lnTo>
                <a:lnTo>
                  <a:pt x="2460" y="540"/>
                </a:lnTo>
                <a:lnTo>
                  <a:pt x="2461" y="537"/>
                </a:lnTo>
                <a:lnTo>
                  <a:pt x="2462" y="540"/>
                </a:lnTo>
                <a:lnTo>
                  <a:pt x="2463" y="544"/>
                </a:lnTo>
                <a:lnTo>
                  <a:pt x="2464" y="546"/>
                </a:lnTo>
                <a:lnTo>
                  <a:pt x="2465" y="540"/>
                </a:lnTo>
                <a:lnTo>
                  <a:pt x="2466" y="540"/>
                </a:lnTo>
                <a:lnTo>
                  <a:pt x="2467" y="546"/>
                </a:lnTo>
                <a:lnTo>
                  <a:pt x="2468" y="556"/>
                </a:lnTo>
                <a:lnTo>
                  <a:pt x="2468" y="546"/>
                </a:lnTo>
                <a:lnTo>
                  <a:pt x="2470" y="544"/>
                </a:lnTo>
                <a:lnTo>
                  <a:pt x="2470" y="551"/>
                </a:lnTo>
                <a:lnTo>
                  <a:pt x="2471" y="558"/>
                </a:lnTo>
                <a:lnTo>
                  <a:pt x="2472" y="554"/>
                </a:lnTo>
                <a:lnTo>
                  <a:pt x="2473" y="549"/>
                </a:lnTo>
                <a:lnTo>
                  <a:pt x="2474" y="554"/>
                </a:lnTo>
                <a:lnTo>
                  <a:pt x="2475" y="558"/>
                </a:lnTo>
                <a:lnTo>
                  <a:pt x="2476" y="556"/>
                </a:lnTo>
                <a:lnTo>
                  <a:pt x="2477" y="546"/>
                </a:lnTo>
                <a:lnTo>
                  <a:pt x="2478" y="554"/>
                </a:lnTo>
                <a:lnTo>
                  <a:pt x="2479" y="556"/>
                </a:lnTo>
                <a:lnTo>
                  <a:pt x="2480" y="558"/>
                </a:lnTo>
                <a:lnTo>
                  <a:pt x="2481" y="556"/>
                </a:lnTo>
                <a:lnTo>
                  <a:pt x="2482" y="551"/>
                </a:lnTo>
                <a:lnTo>
                  <a:pt x="2482" y="556"/>
                </a:lnTo>
                <a:lnTo>
                  <a:pt x="2483" y="554"/>
                </a:lnTo>
                <a:lnTo>
                  <a:pt x="2484" y="549"/>
                </a:lnTo>
                <a:lnTo>
                  <a:pt x="2485" y="549"/>
                </a:lnTo>
                <a:lnTo>
                  <a:pt x="2486" y="549"/>
                </a:lnTo>
                <a:lnTo>
                  <a:pt x="2487" y="554"/>
                </a:lnTo>
                <a:lnTo>
                  <a:pt x="2488" y="551"/>
                </a:lnTo>
                <a:lnTo>
                  <a:pt x="2489" y="554"/>
                </a:lnTo>
                <a:lnTo>
                  <a:pt x="2490" y="554"/>
                </a:lnTo>
                <a:lnTo>
                  <a:pt x="2491" y="558"/>
                </a:lnTo>
                <a:lnTo>
                  <a:pt x="2492" y="556"/>
                </a:lnTo>
                <a:lnTo>
                  <a:pt x="2493" y="551"/>
                </a:lnTo>
                <a:lnTo>
                  <a:pt x="2494" y="554"/>
                </a:lnTo>
                <a:lnTo>
                  <a:pt x="2494" y="558"/>
                </a:lnTo>
                <a:lnTo>
                  <a:pt x="2496" y="551"/>
                </a:lnTo>
                <a:lnTo>
                  <a:pt x="2496" y="549"/>
                </a:lnTo>
                <a:lnTo>
                  <a:pt x="2497" y="549"/>
                </a:lnTo>
                <a:lnTo>
                  <a:pt x="2498" y="556"/>
                </a:lnTo>
                <a:lnTo>
                  <a:pt x="2499" y="551"/>
                </a:lnTo>
                <a:lnTo>
                  <a:pt x="2500" y="542"/>
                </a:lnTo>
                <a:lnTo>
                  <a:pt x="2501" y="546"/>
                </a:lnTo>
                <a:lnTo>
                  <a:pt x="2502" y="551"/>
                </a:lnTo>
                <a:lnTo>
                  <a:pt x="2503" y="554"/>
                </a:lnTo>
                <a:lnTo>
                  <a:pt x="2504" y="551"/>
                </a:lnTo>
                <a:lnTo>
                  <a:pt x="2505" y="546"/>
                </a:lnTo>
                <a:lnTo>
                  <a:pt x="2506" y="551"/>
                </a:lnTo>
                <a:lnTo>
                  <a:pt x="2506" y="551"/>
                </a:lnTo>
                <a:lnTo>
                  <a:pt x="2508" y="544"/>
                </a:lnTo>
                <a:lnTo>
                  <a:pt x="2508" y="546"/>
                </a:lnTo>
                <a:lnTo>
                  <a:pt x="2509" y="546"/>
                </a:lnTo>
                <a:lnTo>
                  <a:pt x="2510" y="549"/>
                </a:lnTo>
                <a:lnTo>
                  <a:pt x="2511" y="540"/>
                </a:lnTo>
                <a:lnTo>
                  <a:pt x="2512" y="535"/>
                </a:lnTo>
                <a:lnTo>
                  <a:pt x="2513" y="540"/>
                </a:lnTo>
                <a:lnTo>
                  <a:pt x="2514" y="537"/>
                </a:lnTo>
                <a:lnTo>
                  <a:pt x="2515" y="521"/>
                </a:lnTo>
                <a:lnTo>
                  <a:pt x="2516" y="497"/>
                </a:lnTo>
                <a:lnTo>
                  <a:pt x="2517" y="463"/>
                </a:lnTo>
                <a:lnTo>
                  <a:pt x="2518" y="342"/>
                </a:lnTo>
                <a:lnTo>
                  <a:pt x="2518" y="112"/>
                </a:lnTo>
                <a:lnTo>
                  <a:pt x="2520" y="93"/>
                </a:lnTo>
                <a:lnTo>
                  <a:pt x="2520" y="263"/>
                </a:lnTo>
                <a:lnTo>
                  <a:pt x="2521" y="351"/>
                </a:lnTo>
                <a:lnTo>
                  <a:pt x="2522" y="349"/>
                </a:lnTo>
                <a:lnTo>
                  <a:pt x="2523" y="323"/>
                </a:lnTo>
                <a:lnTo>
                  <a:pt x="2524" y="326"/>
                </a:lnTo>
                <a:lnTo>
                  <a:pt x="2525" y="321"/>
                </a:lnTo>
                <a:lnTo>
                  <a:pt x="2526" y="312"/>
                </a:lnTo>
                <a:lnTo>
                  <a:pt x="2527" y="307"/>
                </a:lnTo>
                <a:lnTo>
                  <a:pt x="2528" y="309"/>
                </a:lnTo>
                <a:lnTo>
                  <a:pt x="2529" y="316"/>
                </a:lnTo>
                <a:lnTo>
                  <a:pt x="2530" y="316"/>
                </a:lnTo>
                <a:lnTo>
                  <a:pt x="2531" y="309"/>
                </a:lnTo>
                <a:lnTo>
                  <a:pt x="2532" y="318"/>
                </a:lnTo>
                <a:lnTo>
                  <a:pt x="2532" y="337"/>
                </a:lnTo>
                <a:lnTo>
                  <a:pt x="2533" y="358"/>
                </a:lnTo>
                <a:lnTo>
                  <a:pt x="2534" y="398"/>
                </a:lnTo>
                <a:lnTo>
                  <a:pt x="2535" y="439"/>
                </a:lnTo>
                <a:lnTo>
                  <a:pt x="2536" y="474"/>
                </a:lnTo>
                <a:lnTo>
                  <a:pt x="2537" y="528"/>
                </a:lnTo>
                <a:lnTo>
                  <a:pt x="2538" y="579"/>
                </a:lnTo>
                <a:lnTo>
                  <a:pt x="2539" y="602"/>
                </a:lnTo>
                <a:lnTo>
                  <a:pt x="2540" y="598"/>
                </a:lnTo>
                <a:lnTo>
                  <a:pt x="2541" y="584"/>
                </a:lnTo>
                <a:lnTo>
                  <a:pt x="2542" y="584"/>
                </a:lnTo>
                <a:lnTo>
                  <a:pt x="2543" y="588"/>
                </a:lnTo>
                <a:lnTo>
                  <a:pt x="2544" y="600"/>
                </a:lnTo>
                <a:lnTo>
                  <a:pt x="2544" y="614"/>
                </a:lnTo>
                <a:lnTo>
                  <a:pt x="2546" y="609"/>
                </a:lnTo>
                <a:lnTo>
                  <a:pt x="2546" y="598"/>
                </a:lnTo>
                <a:lnTo>
                  <a:pt x="2547" y="590"/>
                </a:lnTo>
                <a:lnTo>
                  <a:pt x="2548" y="590"/>
                </a:lnTo>
                <a:lnTo>
                  <a:pt x="2549" y="588"/>
                </a:lnTo>
                <a:lnTo>
                  <a:pt x="2550" y="584"/>
                </a:lnTo>
                <a:lnTo>
                  <a:pt x="2551" y="579"/>
                </a:lnTo>
                <a:lnTo>
                  <a:pt x="2552" y="586"/>
                </a:lnTo>
                <a:lnTo>
                  <a:pt x="2553" y="593"/>
                </a:lnTo>
                <a:lnTo>
                  <a:pt x="2554" y="586"/>
                </a:lnTo>
                <a:lnTo>
                  <a:pt x="2555" y="588"/>
                </a:lnTo>
                <a:lnTo>
                  <a:pt x="2556" y="579"/>
                </a:lnTo>
                <a:lnTo>
                  <a:pt x="2556" y="577"/>
                </a:lnTo>
                <a:lnTo>
                  <a:pt x="2558" y="577"/>
                </a:lnTo>
                <a:lnTo>
                  <a:pt x="2558" y="577"/>
                </a:lnTo>
                <a:lnTo>
                  <a:pt x="2559" y="581"/>
                </a:lnTo>
                <a:lnTo>
                  <a:pt x="2560" y="581"/>
                </a:lnTo>
                <a:lnTo>
                  <a:pt x="2561" y="577"/>
                </a:lnTo>
                <a:lnTo>
                  <a:pt x="2562" y="572"/>
                </a:lnTo>
                <a:lnTo>
                  <a:pt x="2563" y="574"/>
                </a:lnTo>
                <a:lnTo>
                  <a:pt x="2564" y="588"/>
                </a:lnTo>
                <a:lnTo>
                  <a:pt x="2565" y="593"/>
                </a:lnTo>
                <a:lnTo>
                  <a:pt x="2566" y="595"/>
                </a:lnTo>
                <a:lnTo>
                  <a:pt x="2567" y="602"/>
                </a:lnTo>
                <a:lnTo>
                  <a:pt x="2568" y="612"/>
                </a:lnTo>
                <a:lnTo>
                  <a:pt x="2568" y="604"/>
                </a:lnTo>
                <a:lnTo>
                  <a:pt x="2570" y="604"/>
                </a:lnTo>
                <a:lnTo>
                  <a:pt x="2570" y="609"/>
                </a:lnTo>
                <a:lnTo>
                  <a:pt x="2571" y="618"/>
                </a:lnTo>
                <a:lnTo>
                  <a:pt x="2572" y="621"/>
                </a:lnTo>
                <a:lnTo>
                  <a:pt x="2573" y="621"/>
                </a:lnTo>
                <a:lnTo>
                  <a:pt x="2574" y="621"/>
                </a:lnTo>
                <a:lnTo>
                  <a:pt x="2575" y="626"/>
                </a:lnTo>
                <a:lnTo>
                  <a:pt x="2576" y="635"/>
                </a:lnTo>
                <a:lnTo>
                  <a:pt x="2577" y="632"/>
                </a:lnTo>
                <a:lnTo>
                  <a:pt x="2578" y="628"/>
                </a:lnTo>
                <a:lnTo>
                  <a:pt x="2579" y="630"/>
                </a:lnTo>
                <a:lnTo>
                  <a:pt x="2580" y="635"/>
                </a:lnTo>
                <a:lnTo>
                  <a:pt x="2581" y="630"/>
                </a:lnTo>
                <a:lnTo>
                  <a:pt x="2582" y="628"/>
                </a:lnTo>
                <a:lnTo>
                  <a:pt x="2583" y="630"/>
                </a:lnTo>
                <a:lnTo>
                  <a:pt x="2583" y="632"/>
                </a:lnTo>
                <a:lnTo>
                  <a:pt x="2585" y="621"/>
                </a:lnTo>
                <a:lnTo>
                  <a:pt x="2585" y="614"/>
                </a:lnTo>
                <a:lnTo>
                  <a:pt x="2586" y="609"/>
                </a:lnTo>
                <a:lnTo>
                  <a:pt x="2587" y="612"/>
                </a:lnTo>
                <a:lnTo>
                  <a:pt x="2588" y="598"/>
                </a:lnTo>
                <a:lnTo>
                  <a:pt x="2589" y="584"/>
                </a:lnTo>
                <a:lnTo>
                  <a:pt x="2590" y="586"/>
                </a:lnTo>
                <a:lnTo>
                  <a:pt x="2591" y="579"/>
                </a:lnTo>
                <a:lnTo>
                  <a:pt x="2592" y="572"/>
                </a:lnTo>
                <a:lnTo>
                  <a:pt x="2593" y="558"/>
                </a:lnTo>
                <a:lnTo>
                  <a:pt x="2594" y="546"/>
                </a:lnTo>
                <a:lnTo>
                  <a:pt x="2595" y="540"/>
                </a:lnTo>
                <a:lnTo>
                  <a:pt x="2596" y="537"/>
                </a:lnTo>
                <a:lnTo>
                  <a:pt x="2597" y="530"/>
                </a:lnTo>
                <a:lnTo>
                  <a:pt x="2597" y="512"/>
                </a:lnTo>
                <a:lnTo>
                  <a:pt x="2598" y="507"/>
                </a:lnTo>
                <a:lnTo>
                  <a:pt x="2599" y="500"/>
                </a:lnTo>
                <a:lnTo>
                  <a:pt x="2600" y="488"/>
                </a:lnTo>
                <a:lnTo>
                  <a:pt x="2601" y="486"/>
                </a:lnTo>
                <a:lnTo>
                  <a:pt x="2602" y="484"/>
                </a:lnTo>
                <a:lnTo>
                  <a:pt x="2603" y="486"/>
                </a:lnTo>
                <a:lnTo>
                  <a:pt x="2604" y="477"/>
                </a:lnTo>
                <a:lnTo>
                  <a:pt x="2605" y="472"/>
                </a:lnTo>
                <a:lnTo>
                  <a:pt x="2606" y="477"/>
                </a:lnTo>
                <a:lnTo>
                  <a:pt x="2607" y="484"/>
                </a:lnTo>
                <a:lnTo>
                  <a:pt x="2608" y="479"/>
                </a:lnTo>
                <a:lnTo>
                  <a:pt x="2609" y="477"/>
                </a:lnTo>
                <a:lnTo>
                  <a:pt x="2609" y="484"/>
                </a:lnTo>
                <a:lnTo>
                  <a:pt x="2611" y="491"/>
                </a:lnTo>
                <a:lnTo>
                  <a:pt x="2611" y="495"/>
                </a:lnTo>
                <a:lnTo>
                  <a:pt x="2612" y="491"/>
                </a:lnTo>
                <a:lnTo>
                  <a:pt x="2613" y="497"/>
                </a:lnTo>
                <a:lnTo>
                  <a:pt x="2614" y="505"/>
                </a:lnTo>
                <a:lnTo>
                  <a:pt x="2615" y="507"/>
                </a:lnTo>
                <a:lnTo>
                  <a:pt x="2616" y="502"/>
                </a:lnTo>
                <a:lnTo>
                  <a:pt x="2617" y="507"/>
                </a:lnTo>
                <a:lnTo>
                  <a:pt x="2618" y="514"/>
                </a:lnTo>
                <a:lnTo>
                  <a:pt x="2619" y="516"/>
                </a:lnTo>
                <a:lnTo>
                  <a:pt x="2620" y="514"/>
                </a:lnTo>
                <a:lnTo>
                  <a:pt x="2621" y="519"/>
                </a:lnTo>
                <a:lnTo>
                  <a:pt x="2621" y="521"/>
                </a:lnTo>
                <a:lnTo>
                  <a:pt x="2623" y="528"/>
                </a:lnTo>
                <a:lnTo>
                  <a:pt x="2623" y="521"/>
                </a:lnTo>
                <a:lnTo>
                  <a:pt x="2624" y="519"/>
                </a:lnTo>
                <a:lnTo>
                  <a:pt x="2625" y="523"/>
                </a:lnTo>
                <a:lnTo>
                  <a:pt x="2626" y="528"/>
                </a:lnTo>
                <a:lnTo>
                  <a:pt x="2627" y="519"/>
                </a:lnTo>
                <a:lnTo>
                  <a:pt x="2628" y="519"/>
                </a:lnTo>
                <a:lnTo>
                  <a:pt x="2629" y="523"/>
                </a:lnTo>
                <a:lnTo>
                  <a:pt x="2630" y="526"/>
                </a:lnTo>
                <a:lnTo>
                  <a:pt x="2631" y="521"/>
                </a:lnTo>
                <a:lnTo>
                  <a:pt x="2632" y="521"/>
                </a:lnTo>
                <a:lnTo>
                  <a:pt x="2633" y="526"/>
                </a:lnTo>
                <a:lnTo>
                  <a:pt x="2633" y="528"/>
                </a:lnTo>
                <a:lnTo>
                  <a:pt x="2635" y="526"/>
                </a:lnTo>
                <a:lnTo>
                  <a:pt x="2635" y="521"/>
                </a:lnTo>
                <a:lnTo>
                  <a:pt x="2636" y="528"/>
                </a:lnTo>
                <a:lnTo>
                  <a:pt x="2637" y="535"/>
                </a:lnTo>
                <a:lnTo>
                  <a:pt x="2638" y="532"/>
                </a:lnTo>
                <a:lnTo>
                  <a:pt x="2639" y="519"/>
                </a:lnTo>
                <a:lnTo>
                  <a:pt x="2640" y="528"/>
                </a:lnTo>
                <a:lnTo>
                  <a:pt x="2641" y="535"/>
                </a:lnTo>
                <a:lnTo>
                  <a:pt x="2642" y="530"/>
                </a:lnTo>
                <a:lnTo>
                  <a:pt x="2643" y="530"/>
                </a:lnTo>
                <a:lnTo>
                  <a:pt x="2644" y="530"/>
                </a:lnTo>
                <a:lnTo>
                  <a:pt x="2645" y="535"/>
                </a:lnTo>
                <a:lnTo>
                  <a:pt x="2646" y="540"/>
                </a:lnTo>
                <a:lnTo>
                  <a:pt x="2647" y="535"/>
                </a:lnTo>
                <a:lnTo>
                  <a:pt x="2647" y="532"/>
                </a:lnTo>
                <a:lnTo>
                  <a:pt x="2648" y="542"/>
                </a:lnTo>
                <a:lnTo>
                  <a:pt x="2649" y="544"/>
                </a:lnTo>
                <a:lnTo>
                  <a:pt x="2650" y="535"/>
                </a:lnTo>
                <a:lnTo>
                  <a:pt x="2651" y="532"/>
                </a:lnTo>
                <a:lnTo>
                  <a:pt x="2652" y="540"/>
                </a:lnTo>
                <a:lnTo>
                  <a:pt x="2653" y="544"/>
                </a:lnTo>
                <a:lnTo>
                  <a:pt x="2654" y="540"/>
                </a:lnTo>
                <a:lnTo>
                  <a:pt x="2655" y="537"/>
                </a:lnTo>
                <a:lnTo>
                  <a:pt x="2656" y="542"/>
                </a:lnTo>
                <a:lnTo>
                  <a:pt x="2657" y="544"/>
                </a:lnTo>
                <a:lnTo>
                  <a:pt x="2658" y="546"/>
                </a:lnTo>
                <a:lnTo>
                  <a:pt x="2659" y="537"/>
                </a:lnTo>
                <a:lnTo>
                  <a:pt x="2659" y="549"/>
                </a:lnTo>
                <a:lnTo>
                  <a:pt x="2661" y="551"/>
                </a:lnTo>
                <a:lnTo>
                  <a:pt x="2661" y="551"/>
                </a:lnTo>
                <a:lnTo>
                  <a:pt x="2662" y="546"/>
                </a:lnTo>
                <a:lnTo>
                  <a:pt x="2663" y="544"/>
                </a:lnTo>
                <a:lnTo>
                  <a:pt x="2664" y="551"/>
                </a:lnTo>
                <a:lnTo>
                  <a:pt x="2665" y="549"/>
                </a:lnTo>
                <a:lnTo>
                  <a:pt x="2666" y="546"/>
                </a:lnTo>
                <a:lnTo>
                  <a:pt x="2667" y="546"/>
                </a:lnTo>
                <a:lnTo>
                  <a:pt x="2668" y="549"/>
                </a:lnTo>
                <a:lnTo>
                  <a:pt x="2669" y="556"/>
                </a:lnTo>
                <a:lnTo>
                  <a:pt x="2670" y="549"/>
                </a:lnTo>
                <a:lnTo>
                  <a:pt x="2671" y="554"/>
                </a:lnTo>
                <a:lnTo>
                  <a:pt x="2671" y="551"/>
                </a:lnTo>
                <a:lnTo>
                  <a:pt x="2673" y="554"/>
                </a:lnTo>
                <a:lnTo>
                  <a:pt x="2673" y="549"/>
                </a:lnTo>
                <a:lnTo>
                  <a:pt x="2674" y="546"/>
                </a:lnTo>
                <a:lnTo>
                  <a:pt x="2675" y="554"/>
                </a:lnTo>
                <a:lnTo>
                  <a:pt x="2676" y="556"/>
                </a:lnTo>
                <a:lnTo>
                  <a:pt x="2677" y="549"/>
                </a:lnTo>
                <a:lnTo>
                  <a:pt x="2678" y="544"/>
                </a:lnTo>
                <a:lnTo>
                  <a:pt x="2679" y="544"/>
                </a:lnTo>
                <a:lnTo>
                  <a:pt x="2680" y="549"/>
                </a:lnTo>
                <a:lnTo>
                  <a:pt x="2681" y="544"/>
                </a:lnTo>
                <a:lnTo>
                  <a:pt x="2682" y="540"/>
                </a:lnTo>
                <a:lnTo>
                  <a:pt x="2683" y="544"/>
                </a:lnTo>
                <a:lnTo>
                  <a:pt x="2683" y="551"/>
                </a:lnTo>
                <a:lnTo>
                  <a:pt x="2685" y="551"/>
                </a:lnTo>
                <a:lnTo>
                  <a:pt x="2685" y="544"/>
                </a:lnTo>
                <a:lnTo>
                  <a:pt x="2686" y="544"/>
                </a:lnTo>
                <a:lnTo>
                  <a:pt x="2687" y="551"/>
                </a:lnTo>
                <a:lnTo>
                  <a:pt x="2688" y="549"/>
                </a:lnTo>
                <a:lnTo>
                  <a:pt x="2689" y="546"/>
                </a:lnTo>
                <a:lnTo>
                  <a:pt x="2690" y="544"/>
                </a:lnTo>
                <a:lnTo>
                  <a:pt x="2691" y="551"/>
                </a:lnTo>
                <a:lnTo>
                  <a:pt x="2692" y="551"/>
                </a:lnTo>
                <a:lnTo>
                  <a:pt x="2693" y="542"/>
                </a:lnTo>
                <a:lnTo>
                  <a:pt x="2694" y="544"/>
                </a:lnTo>
                <a:lnTo>
                  <a:pt x="2695" y="544"/>
                </a:lnTo>
                <a:lnTo>
                  <a:pt x="2696" y="546"/>
                </a:lnTo>
                <a:lnTo>
                  <a:pt x="2697" y="540"/>
                </a:lnTo>
                <a:lnTo>
                  <a:pt x="2697" y="537"/>
                </a:lnTo>
                <a:lnTo>
                  <a:pt x="2698" y="544"/>
                </a:lnTo>
                <a:lnTo>
                  <a:pt x="2699" y="542"/>
                </a:lnTo>
                <a:lnTo>
                  <a:pt x="2700" y="537"/>
                </a:lnTo>
                <a:lnTo>
                  <a:pt x="2701" y="532"/>
                </a:lnTo>
                <a:lnTo>
                  <a:pt x="2702" y="528"/>
                </a:lnTo>
                <a:lnTo>
                  <a:pt x="2703" y="526"/>
                </a:lnTo>
                <a:lnTo>
                  <a:pt x="2704" y="505"/>
                </a:lnTo>
                <a:lnTo>
                  <a:pt x="2705" y="477"/>
                </a:lnTo>
                <a:lnTo>
                  <a:pt x="2706" y="435"/>
                </a:lnTo>
                <a:lnTo>
                  <a:pt x="2707" y="284"/>
                </a:lnTo>
                <a:lnTo>
                  <a:pt x="2708" y="109"/>
                </a:lnTo>
                <a:lnTo>
                  <a:pt x="2709" y="149"/>
                </a:lnTo>
                <a:lnTo>
                  <a:pt x="2709" y="288"/>
                </a:lnTo>
                <a:lnTo>
                  <a:pt x="2711" y="342"/>
                </a:lnTo>
                <a:lnTo>
                  <a:pt x="2711" y="337"/>
                </a:lnTo>
                <a:lnTo>
                  <a:pt x="2712" y="332"/>
                </a:lnTo>
                <a:lnTo>
                  <a:pt x="2713" y="332"/>
                </a:lnTo>
                <a:lnTo>
                  <a:pt x="2714" y="335"/>
                </a:lnTo>
                <a:lnTo>
                  <a:pt x="2715" y="332"/>
                </a:lnTo>
                <a:lnTo>
                  <a:pt x="2716" y="326"/>
                </a:lnTo>
                <a:lnTo>
                  <a:pt x="2717" y="335"/>
                </a:lnTo>
                <a:lnTo>
                  <a:pt x="2718" y="344"/>
                </a:lnTo>
                <a:lnTo>
                  <a:pt x="2719" y="354"/>
                </a:lnTo>
                <a:lnTo>
                  <a:pt x="2720" y="349"/>
                </a:lnTo>
                <a:lnTo>
                  <a:pt x="2721" y="356"/>
                </a:lnTo>
                <a:lnTo>
                  <a:pt x="2721" y="381"/>
                </a:lnTo>
                <a:lnTo>
                  <a:pt x="2723" y="407"/>
                </a:lnTo>
                <a:lnTo>
                  <a:pt x="2723" y="437"/>
                </a:lnTo>
                <a:lnTo>
                  <a:pt x="2724" y="470"/>
                </a:lnTo>
                <a:lnTo>
                  <a:pt x="2725" y="509"/>
                </a:lnTo>
                <a:lnTo>
                  <a:pt x="2726" y="554"/>
                </a:lnTo>
                <a:lnTo>
                  <a:pt x="2727" y="602"/>
                </a:lnTo>
                <a:lnTo>
                  <a:pt x="2728" y="628"/>
                </a:lnTo>
                <a:lnTo>
                  <a:pt x="2729" y="630"/>
                </a:lnTo>
                <a:lnTo>
                  <a:pt x="2730" y="612"/>
                </a:lnTo>
                <a:lnTo>
                  <a:pt x="2731" y="595"/>
                </a:lnTo>
                <a:lnTo>
                  <a:pt x="2732" y="586"/>
                </a:lnTo>
                <a:lnTo>
                  <a:pt x="2733" y="586"/>
                </a:lnTo>
                <a:lnTo>
                  <a:pt x="2733" y="598"/>
                </a:lnTo>
                <a:lnTo>
                  <a:pt x="2735" y="598"/>
                </a:lnTo>
                <a:lnTo>
                  <a:pt x="2735" y="593"/>
                </a:lnTo>
                <a:lnTo>
                  <a:pt x="2736" y="574"/>
                </a:lnTo>
                <a:lnTo>
                  <a:pt x="2737" y="565"/>
                </a:lnTo>
                <a:lnTo>
                  <a:pt x="2738" y="556"/>
                </a:lnTo>
                <a:lnTo>
                  <a:pt x="2739" y="554"/>
                </a:lnTo>
                <a:lnTo>
                  <a:pt x="2740" y="565"/>
                </a:lnTo>
                <a:lnTo>
                  <a:pt x="2741" y="581"/>
                </a:lnTo>
                <a:lnTo>
                  <a:pt x="2742" y="584"/>
                </a:lnTo>
                <a:lnTo>
                  <a:pt x="2743" y="579"/>
                </a:lnTo>
                <a:lnTo>
                  <a:pt x="2744" y="577"/>
                </a:lnTo>
                <a:lnTo>
                  <a:pt x="2745" y="584"/>
                </a:lnTo>
                <a:lnTo>
                  <a:pt x="2746" y="581"/>
                </a:lnTo>
                <a:lnTo>
                  <a:pt x="2747" y="570"/>
                </a:lnTo>
                <a:lnTo>
                  <a:pt x="2748" y="565"/>
                </a:lnTo>
                <a:lnTo>
                  <a:pt x="2748" y="570"/>
                </a:lnTo>
                <a:lnTo>
                  <a:pt x="2750" y="570"/>
                </a:lnTo>
                <a:lnTo>
                  <a:pt x="2750" y="565"/>
                </a:lnTo>
                <a:lnTo>
                  <a:pt x="2751" y="567"/>
                </a:lnTo>
                <a:lnTo>
                  <a:pt x="2752" y="567"/>
                </a:lnTo>
                <a:lnTo>
                  <a:pt x="2753" y="574"/>
                </a:lnTo>
                <a:lnTo>
                  <a:pt x="2754" y="570"/>
                </a:lnTo>
                <a:lnTo>
                  <a:pt x="2755" y="563"/>
                </a:lnTo>
                <a:lnTo>
                  <a:pt x="2756" y="567"/>
                </a:lnTo>
                <a:lnTo>
                  <a:pt x="2757" y="572"/>
                </a:lnTo>
                <a:lnTo>
                  <a:pt x="2758" y="579"/>
                </a:lnTo>
                <a:lnTo>
                  <a:pt x="2759" y="577"/>
                </a:lnTo>
                <a:lnTo>
                  <a:pt x="2760" y="572"/>
                </a:lnTo>
                <a:lnTo>
                  <a:pt x="2761" y="570"/>
                </a:lnTo>
                <a:lnTo>
                  <a:pt x="2762" y="577"/>
                </a:lnTo>
                <a:lnTo>
                  <a:pt x="2762" y="570"/>
                </a:lnTo>
                <a:lnTo>
                  <a:pt x="2763" y="565"/>
                </a:lnTo>
                <a:lnTo>
                  <a:pt x="2764" y="574"/>
                </a:lnTo>
                <a:lnTo>
                  <a:pt x="2765" y="574"/>
                </a:lnTo>
                <a:lnTo>
                  <a:pt x="2766" y="572"/>
                </a:lnTo>
                <a:lnTo>
                  <a:pt x="2767" y="570"/>
                </a:lnTo>
                <a:lnTo>
                  <a:pt x="2768" y="565"/>
                </a:lnTo>
                <a:lnTo>
                  <a:pt x="2769" y="570"/>
                </a:lnTo>
                <a:lnTo>
                  <a:pt x="2770" y="556"/>
                </a:lnTo>
                <a:lnTo>
                  <a:pt x="2771" y="546"/>
                </a:lnTo>
                <a:lnTo>
                  <a:pt x="2772" y="549"/>
                </a:lnTo>
                <a:lnTo>
                  <a:pt x="2773" y="549"/>
                </a:lnTo>
                <a:lnTo>
                  <a:pt x="2774" y="544"/>
                </a:lnTo>
                <a:lnTo>
                  <a:pt x="2774" y="530"/>
                </a:lnTo>
                <a:lnTo>
                  <a:pt x="2776" y="526"/>
                </a:lnTo>
                <a:lnTo>
                  <a:pt x="2776" y="521"/>
                </a:lnTo>
                <a:lnTo>
                  <a:pt x="2777" y="512"/>
                </a:lnTo>
                <a:lnTo>
                  <a:pt x="2778" y="505"/>
                </a:lnTo>
                <a:lnTo>
                  <a:pt x="2779" y="509"/>
                </a:lnTo>
                <a:lnTo>
                  <a:pt x="2780" y="507"/>
                </a:lnTo>
                <a:lnTo>
                  <a:pt x="2781" y="497"/>
                </a:lnTo>
              </a:path>
            </a:pathLst>
          </a:custGeom>
          <a:noFill/>
          <a:ln w="6350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4781550" y="4152436"/>
            <a:ext cx="619125" cy="71435"/>
          </a:xfrm>
          <a:prstGeom prst="line">
            <a:avLst/>
          </a:prstGeom>
          <a:ln w="28575">
            <a:solidFill>
              <a:srgbClr val="00206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00675" y="3900706"/>
            <a:ext cx="3379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value in matrix profile indicates discord</a:t>
            </a:r>
          </a:p>
        </p:txBody>
      </p:sp>
    </p:spTree>
    <p:extLst>
      <p:ext uri="{BB962C8B-B14F-4D97-AF65-F5344CB8AC3E}">
        <p14:creationId xmlns:p14="http://schemas.microsoft.com/office/powerpoint/2010/main" val="2347012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Discord mining with matrix profile: abnormal heartbeat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9304"/>
            <a:ext cx="10515600" cy="7426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Identifying abnormal heartbeat from ECG reading is important for diagnosis patients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36</a:t>
            </a:fld>
            <a:endParaRPr lang="en-US" dirty="0"/>
          </a:p>
        </p:txBody>
      </p:sp>
      <p:sp>
        <p:nvSpPr>
          <p:cNvPr id="25" name="Freeform 20"/>
          <p:cNvSpPr>
            <a:spLocks/>
          </p:cNvSpPr>
          <p:nvPr/>
        </p:nvSpPr>
        <p:spPr bwMode="auto">
          <a:xfrm>
            <a:off x="1070293" y="4227054"/>
            <a:ext cx="8359528" cy="1423987"/>
          </a:xfrm>
          <a:custGeom>
            <a:avLst/>
            <a:gdLst>
              <a:gd name="T0" fmla="*/ 38 w 2458"/>
              <a:gd name="T1" fmla="*/ 612 h 897"/>
              <a:gd name="T2" fmla="*/ 77 w 2458"/>
              <a:gd name="T3" fmla="*/ 784 h 897"/>
              <a:gd name="T4" fmla="*/ 116 w 2458"/>
              <a:gd name="T5" fmla="*/ 809 h 897"/>
              <a:gd name="T6" fmla="*/ 155 w 2458"/>
              <a:gd name="T7" fmla="*/ 754 h 897"/>
              <a:gd name="T8" fmla="*/ 194 w 2458"/>
              <a:gd name="T9" fmla="*/ 767 h 897"/>
              <a:gd name="T10" fmla="*/ 232 w 2458"/>
              <a:gd name="T11" fmla="*/ 770 h 897"/>
              <a:gd name="T12" fmla="*/ 272 w 2458"/>
              <a:gd name="T13" fmla="*/ 793 h 897"/>
              <a:gd name="T14" fmla="*/ 311 w 2458"/>
              <a:gd name="T15" fmla="*/ 852 h 897"/>
              <a:gd name="T16" fmla="*/ 349 w 2458"/>
              <a:gd name="T17" fmla="*/ 783 h 897"/>
              <a:gd name="T18" fmla="*/ 388 w 2458"/>
              <a:gd name="T19" fmla="*/ 693 h 897"/>
              <a:gd name="T20" fmla="*/ 427 w 2458"/>
              <a:gd name="T21" fmla="*/ 680 h 897"/>
              <a:gd name="T22" fmla="*/ 466 w 2458"/>
              <a:gd name="T23" fmla="*/ 672 h 897"/>
              <a:gd name="T24" fmla="*/ 505 w 2458"/>
              <a:gd name="T25" fmla="*/ 812 h 897"/>
              <a:gd name="T26" fmla="*/ 544 w 2458"/>
              <a:gd name="T27" fmla="*/ 692 h 897"/>
              <a:gd name="T28" fmla="*/ 583 w 2458"/>
              <a:gd name="T29" fmla="*/ 711 h 897"/>
              <a:gd name="T30" fmla="*/ 622 w 2458"/>
              <a:gd name="T31" fmla="*/ 627 h 897"/>
              <a:gd name="T32" fmla="*/ 661 w 2458"/>
              <a:gd name="T33" fmla="*/ 630 h 897"/>
              <a:gd name="T34" fmla="*/ 700 w 2458"/>
              <a:gd name="T35" fmla="*/ 896 h 897"/>
              <a:gd name="T36" fmla="*/ 739 w 2458"/>
              <a:gd name="T37" fmla="*/ 803 h 897"/>
              <a:gd name="T38" fmla="*/ 778 w 2458"/>
              <a:gd name="T39" fmla="*/ 816 h 897"/>
              <a:gd name="T40" fmla="*/ 817 w 2458"/>
              <a:gd name="T41" fmla="*/ 810 h 897"/>
              <a:gd name="T42" fmla="*/ 856 w 2458"/>
              <a:gd name="T43" fmla="*/ 648 h 897"/>
              <a:gd name="T44" fmla="*/ 894 w 2458"/>
              <a:gd name="T45" fmla="*/ 465 h 897"/>
              <a:gd name="T46" fmla="*/ 933 w 2458"/>
              <a:gd name="T47" fmla="*/ 225 h 897"/>
              <a:gd name="T48" fmla="*/ 973 w 2458"/>
              <a:gd name="T49" fmla="*/ 214 h 897"/>
              <a:gd name="T50" fmla="*/ 1011 w 2458"/>
              <a:gd name="T51" fmla="*/ 204 h 897"/>
              <a:gd name="T52" fmla="*/ 1050 w 2458"/>
              <a:gd name="T53" fmla="*/ 23 h 897"/>
              <a:gd name="T54" fmla="*/ 1089 w 2458"/>
              <a:gd name="T55" fmla="*/ 139 h 897"/>
              <a:gd name="T56" fmla="*/ 1128 w 2458"/>
              <a:gd name="T57" fmla="*/ 160 h 897"/>
              <a:gd name="T58" fmla="*/ 1167 w 2458"/>
              <a:gd name="T59" fmla="*/ 264 h 897"/>
              <a:gd name="T60" fmla="*/ 1206 w 2458"/>
              <a:gd name="T61" fmla="*/ 638 h 897"/>
              <a:gd name="T62" fmla="*/ 1245 w 2458"/>
              <a:gd name="T63" fmla="*/ 652 h 897"/>
              <a:gd name="T64" fmla="*/ 1284 w 2458"/>
              <a:gd name="T65" fmla="*/ 717 h 897"/>
              <a:gd name="T66" fmla="*/ 1323 w 2458"/>
              <a:gd name="T67" fmla="*/ 603 h 897"/>
              <a:gd name="T68" fmla="*/ 1362 w 2458"/>
              <a:gd name="T69" fmla="*/ 630 h 897"/>
              <a:gd name="T70" fmla="*/ 1401 w 2458"/>
              <a:gd name="T71" fmla="*/ 694 h 897"/>
              <a:gd name="T72" fmla="*/ 1440 w 2458"/>
              <a:gd name="T73" fmla="*/ 700 h 897"/>
              <a:gd name="T74" fmla="*/ 1478 w 2458"/>
              <a:gd name="T75" fmla="*/ 651 h 897"/>
              <a:gd name="T76" fmla="*/ 1518 w 2458"/>
              <a:gd name="T77" fmla="*/ 660 h 897"/>
              <a:gd name="T78" fmla="*/ 1556 w 2458"/>
              <a:gd name="T79" fmla="*/ 703 h 897"/>
              <a:gd name="T80" fmla="*/ 1595 w 2458"/>
              <a:gd name="T81" fmla="*/ 762 h 897"/>
              <a:gd name="T82" fmla="*/ 1634 w 2458"/>
              <a:gd name="T83" fmla="*/ 751 h 897"/>
              <a:gd name="T84" fmla="*/ 1673 w 2458"/>
              <a:gd name="T85" fmla="*/ 767 h 897"/>
              <a:gd name="T86" fmla="*/ 1712 w 2458"/>
              <a:gd name="T87" fmla="*/ 771 h 897"/>
              <a:gd name="T88" fmla="*/ 1751 w 2458"/>
              <a:gd name="T89" fmla="*/ 779 h 897"/>
              <a:gd name="T90" fmla="*/ 1790 w 2458"/>
              <a:gd name="T91" fmla="*/ 869 h 897"/>
              <a:gd name="T92" fmla="*/ 1829 w 2458"/>
              <a:gd name="T93" fmla="*/ 779 h 897"/>
              <a:gd name="T94" fmla="*/ 1868 w 2458"/>
              <a:gd name="T95" fmla="*/ 693 h 897"/>
              <a:gd name="T96" fmla="*/ 1907 w 2458"/>
              <a:gd name="T97" fmla="*/ 681 h 897"/>
              <a:gd name="T98" fmla="*/ 1946 w 2458"/>
              <a:gd name="T99" fmla="*/ 672 h 897"/>
              <a:gd name="T100" fmla="*/ 1985 w 2458"/>
              <a:gd name="T101" fmla="*/ 827 h 897"/>
              <a:gd name="T102" fmla="*/ 2023 w 2458"/>
              <a:gd name="T103" fmla="*/ 852 h 897"/>
              <a:gd name="T104" fmla="*/ 2063 w 2458"/>
              <a:gd name="T105" fmla="*/ 830 h 897"/>
              <a:gd name="T106" fmla="*/ 2102 w 2458"/>
              <a:gd name="T107" fmla="*/ 823 h 897"/>
              <a:gd name="T108" fmla="*/ 2140 w 2458"/>
              <a:gd name="T109" fmla="*/ 819 h 897"/>
              <a:gd name="T110" fmla="*/ 2179 w 2458"/>
              <a:gd name="T111" fmla="*/ 833 h 897"/>
              <a:gd name="T112" fmla="*/ 2218 w 2458"/>
              <a:gd name="T113" fmla="*/ 826 h 897"/>
              <a:gd name="T114" fmla="*/ 2257 w 2458"/>
              <a:gd name="T115" fmla="*/ 830 h 897"/>
              <a:gd name="T116" fmla="*/ 2296 w 2458"/>
              <a:gd name="T117" fmla="*/ 821 h 897"/>
              <a:gd name="T118" fmla="*/ 2335 w 2458"/>
              <a:gd name="T119" fmla="*/ 804 h 897"/>
              <a:gd name="T120" fmla="*/ 2374 w 2458"/>
              <a:gd name="T121" fmla="*/ 848 h 897"/>
              <a:gd name="T122" fmla="*/ 2413 w 2458"/>
              <a:gd name="T123" fmla="*/ 735 h 897"/>
              <a:gd name="T124" fmla="*/ 2452 w 2458"/>
              <a:gd name="T125" fmla="*/ 734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58" h="897">
                <a:moveTo>
                  <a:pt x="0" y="594"/>
                </a:moveTo>
                <a:lnTo>
                  <a:pt x="1" y="594"/>
                </a:lnTo>
                <a:lnTo>
                  <a:pt x="2" y="595"/>
                </a:lnTo>
                <a:lnTo>
                  <a:pt x="3" y="596"/>
                </a:lnTo>
                <a:lnTo>
                  <a:pt x="4" y="597"/>
                </a:lnTo>
                <a:lnTo>
                  <a:pt x="5" y="598"/>
                </a:lnTo>
                <a:lnTo>
                  <a:pt x="5" y="599"/>
                </a:lnTo>
                <a:lnTo>
                  <a:pt x="7" y="600"/>
                </a:lnTo>
                <a:lnTo>
                  <a:pt x="7" y="601"/>
                </a:lnTo>
                <a:lnTo>
                  <a:pt x="8" y="602"/>
                </a:lnTo>
                <a:lnTo>
                  <a:pt x="9" y="602"/>
                </a:lnTo>
                <a:lnTo>
                  <a:pt x="10" y="602"/>
                </a:lnTo>
                <a:lnTo>
                  <a:pt x="11" y="603"/>
                </a:lnTo>
                <a:lnTo>
                  <a:pt x="12" y="604"/>
                </a:lnTo>
                <a:lnTo>
                  <a:pt x="13" y="604"/>
                </a:lnTo>
                <a:lnTo>
                  <a:pt x="14" y="605"/>
                </a:lnTo>
                <a:lnTo>
                  <a:pt x="15" y="606"/>
                </a:lnTo>
                <a:lnTo>
                  <a:pt x="16" y="606"/>
                </a:lnTo>
                <a:lnTo>
                  <a:pt x="17" y="606"/>
                </a:lnTo>
                <a:lnTo>
                  <a:pt x="17" y="607"/>
                </a:lnTo>
                <a:lnTo>
                  <a:pt x="19" y="608"/>
                </a:lnTo>
                <a:lnTo>
                  <a:pt x="19" y="608"/>
                </a:lnTo>
                <a:lnTo>
                  <a:pt x="20" y="608"/>
                </a:lnTo>
                <a:lnTo>
                  <a:pt x="21" y="608"/>
                </a:lnTo>
                <a:lnTo>
                  <a:pt x="22" y="608"/>
                </a:lnTo>
                <a:lnTo>
                  <a:pt x="23" y="608"/>
                </a:lnTo>
                <a:lnTo>
                  <a:pt x="24" y="608"/>
                </a:lnTo>
                <a:lnTo>
                  <a:pt x="25" y="607"/>
                </a:lnTo>
                <a:lnTo>
                  <a:pt x="26" y="607"/>
                </a:lnTo>
                <a:lnTo>
                  <a:pt x="27" y="607"/>
                </a:lnTo>
                <a:lnTo>
                  <a:pt x="28" y="607"/>
                </a:lnTo>
                <a:lnTo>
                  <a:pt x="29" y="607"/>
                </a:lnTo>
                <a:lnTo>
                  <a:pt x="30" y="607"/>
                </a:lnTo>
                <a:lnTo>
                  <a:pt x="31" y="607"/>
                </a:lnTo>
                <a:lnTo>
                  <a:pt x="31" y="607"/>
                </a:lnTo>
                <a:lnTo>
                  <a:pt x="32" y="607"/>
                </a:lnTo>
                <a:lnTo>
                  <a:pt x="33" y="607"/>
                </a:lnTo>
                <a:lnTo>
                  <a:pt x="34" y="607"/>
                </a:lnTo>
                <a:lnTo>
                  <a:pt x="35" y="608"/>
                </a:lnTo>
                <a:lnTo>
                  <a:pt x="36" y="610"/>
                </a:lnTo>
                <a:lnTo>
                  <a:pt x="37" y="611"/>
                </a:lnTo>
                <a:lnTo>
                  <a:pt x="38" y="612"/>
                </a:lnTo>
                <a:lnTo>
                  <a:pt x="39" y="612"/>
                </a:lnTo>
                <a:lnTo>
                  <a:pt x="40" y="614"/>
                </a:lnTo>
                <a:lnTo>
                  <a:pt x="41" y="615"/>
                </a:lnTo>
                <a:lnTo>
                  <a:pt x="42" y="616"/>
                </a:lnTo>
                <a:lnTo>
                  <a:pt x="43" y="617"/>
                </a:lnTo>
                <a:lnTo>
                  <a:pt x="43" y="618"/>
                </a:lnTo>
                <a:lnTo>
                  <a:pt x="45" y="620"/>
                </a:lnTo>
                <a:lnTo>
                  <a:pt x="45" y="621"/>
                </a:lnTo>
                <a:lnTo>
                  <a:pt x="46" y="622"/>
                </a:lnTo>
                <a:lnTo>
                  <a:pt x="47" y="623"/>
                </a:lnTo>
                <a:lnTo>
                  <a:pt x="48" y="624"/>
                </a:lnTo>
                <a:lnTo>
                  <a:pt x="49" y="626"/>
                </a:lnTo>
                <a:lnTo>
                  <a:pt x="50" y="627"/>
                </a:lnTo>
                <a:lnTo>
                  <a:pt x="51" y="628"/>
                </a:lnTo>
                <a:lnTo>
                  <a:pt x="52" y="630"/>
                </a:lnTo>
                <a:lnTo>
                  <a:pt x="53" y="631"/>
                </a:lnTo>
                <a:lnTo>
                  <a:pt x="54" y="632"/>
                </a:lnTo>
                <a:lnTo>
                  <a:pt x="55" y="633"/>
                </a:lnTo>
                <a:lnTo>
                  <a:pt x="55" y="634"/>
                </a:lnTo>
                <a:lnTo>
                  <a:pt x="57" y="635"/>
                </a:lnTo>
                <a:lnTo>
                  <a:pt x="57" y="636"/>
                </a:lnTo>
                <a:lnTo>
                  <a:pt x="58" y="638"/>
                </a:lnTo>
                <a:lnTo>
                  <a:pt x="59" y="639"/>
                </a:lnTo>
                <a:lnTo>
                  <a:pt x="60" y="641"/>
                </a:lnTo>
                <a:lnTo>
                  <a:pt x="61" y="643"/>
                </a:lnTo>
                <a:lnTo>
                  <a:pt x="62" y="644"/>
                </a:lnTo>
                <a:lnTo>
                  <a:pt x="63" y="646"/>
                </a:lnTo>
                <a:lnTo>
                  <a:pt x="64" y="648"/>
                </a:lnTo>
                <a:lnTo>
                  <a:pt x="65" y="649"/>
                </a:lnTo>
                <a:lnTo>
                  <a:pt x="66" y="651"/>
                </a:lnTo>
                <a:lnTo>
                  <a:pt x="67" y="652"/>
                </a:lnTo>
                <a:lnTo>
                  <a:pt x="67" y="654"/>
                </a:lnTo>
                <a:lnTo>
                  <a:pt x="69" y="666"/>
                </a:lnTo>
                <a:lnTo>
                  <a:pt x="69" y="719"/>
                </a:lnTo>
                <a:lnTo>
                  <a:pt x="70" y="738"/>
                </a:lnTo>
                <a:lnTo>
                  <a:pt x="71" y="747"/>
                </a:lnTo>
                <a:lnTo>
                  <a:pt x="72" y="750"/>
                </a:lnTo>
                <a:lnTo>
                  <a:pt x="73" y="748"/>
                </a:lnTo>
                <a:lnTo>
                  <a:pt x="74" y="763"/>
                </a:lnTo>
                <a:lnTo>
                  <a:pt x="75" y="788"/>
                </a:lnTo>
                <a:lnTo>
                  <a:pt x="76" y="786"/>
                </a:lnTo>
                <a:lnTo>
                  <a:pt x="77" y="784"/>
                </a:lnTo>
                <a:lnTo>
                  <a:pt x="78" y="782"/>
                </a:lnTo>
                <a:lnTo>
                  <a:pt x="79" y="779"/>
                </a:lnTo>
                <a:lnTo>
                  <a:pt x="80" y="776"/>
                </a:lnTo>
                <a:lnTo>
                  <a:pt x="81" y="773"/>
                </a:lnTo>
                <a:lnTo>
                  <a:pt x="81" y="771"/>
                </a:lnTo>
                <a:lnTo>
                  <a:pt x="82" y="770"/>
                </a:lnTo>
                <a:lnTo>
                  <a:pt x="83" y="769"/>
                </a:lnTo>
                <a:lnTo>
                  <a:pt x="84" y="770"/>
                </a:lnTo>
                <a:lnTo>
                  <a:pt x="85" y="771"/>
                </a:lnTo>
                <a:lnTo>
                  <a:pt x="86" y="771"/>
                </a:lnTo>
                <a:lnTo>
                  <a:pt x="87" y="767"/>
                </a:lnTo>
                <a:lnTo>
                  <a:pt x="88" y="763"/>
                </a:lnTo>
                <a:lnTo>
                  <a:pt x="89" y="765"/>
                </a:lnTo>
                <a:lnTo>
                  <a:pt x="90" y="773"/>
                </a:lnTo>
                <a:lnTo>
                  <a:pt x="91" y="792"/>
                </a:lnTo>
                <a:lnTo>
                  <a:pt x="92" y="804"/>
                </a:lnTo>
                <a:lnTo>
                  <a:pt x="93" y="807"/>
                </a:lnTo>
                <a:lnTo>
                  <a:pt x="93" y="807"/>
                </a:lnTo>
                <a:lnTo>
                  <a:pt x="95" y="807"/>
                </a:lnTo>
                <a:lnTo>
                  <a:pt x="95" y="811"/>
                </a:lnTo>
                <a:lnTo>
                  <a:pt x="96" y="813"/>
                </a:lnTo>
                <a:lnTo>
                  <a:pt x="97" y="813"/>
                </a:lnTo>
                <a:lnTo>
                  <a:pt x="98" y="812"/>
                </a:lnTo>
                <a:lnTo>
                  <a:pt x="99" y="812"/>
                </a:lnTo>
                <a:lnTo>
                  <a:pt x="100" y="812"/>
                </a:lnTo>
                <a:lnTo>
                  <a:pt x="101" y="814"/>
                </a:lnTo>
                <a:lnTo>
                  <a:pt x="102" y="815"/>
                </a:lnTo>
                <a:lnTo>
                  <a:pt x="103" y="814"/>
                </a:lnTo>
                <a:lnTo>
                  <a:pt x="104" y="814"/>
                </a:lnTo>
                <a:lnTo>
                  <a:pt x="105" y="814"/>
                </a:lnTo>
                <a:lnTo>
                  <a:pt x="105" y="813"/>
                </a:lnTo>
                <a:lnTo>
                  <a:pt x="107" y="813"/>
                </a:lnTo>
                <a:lnTo>
                  <a:pt x="107" y="813"/>
                </a:lnTo>
                <a:lnTo>
                  <a:pt x="108" y="813"/>
                </a:lnTo>
                <a:lnTo>
                  <a:pt x="110" y="813"/>
                </a:lnTo>
                <a:lnTo>
                  <a:pt x="110" y="813"/>
                </a:lnTo>
                <a:lnTo>
                  <a:pt x="111" y="811"/>
                </a:lnTo>
                <a:lnTo>
                  <a:pt x="112" y="811"/>
                </a:lnTo>
                <a:lnTo>
                  <a:pt x="113" y="811"/>
                </a:lnTo>
                <a:lnTo>
                  <a:pt x="114" y="811"/>
                </a:lnTo>
                <a:lnTo>
                  <a:pt x="115" y="810"/>
                </a:lnTo>
                <a:lnTo>
                  <a:pt x="116" y="809"/>
                </a:lnTo>
                <a:lnTo>
                  <a:pt x="117" y="809"/>
                </a:lnTo>
                <a:lnTo>
                  <a:pt x="118" y="810"/>
                </a:lnTo>
                <a:lnTo>
                  <a:pt x="119" y="810"/>
                </a:lnTo>
                <a:lnTo>
                  <a:pt x="120" y="809"/>
                </a:lnTo>
                <a:lnTo>
                  <a:pt x="120" y="808"/>
                </a:lnTo>
                <a:lnTo>
                  <a:pt x="122" y="808"/>
                </a:lnTo>
                <a:lnTo>
                  <a:pt x="122" y="807"/>
                </a:lnTo>
                <a:lnTo>
                  <a:pt x="123" y="806"/>
                </a:lnTo>
                <a:lnTo>
                  <a:pt x="124" y="805"/>
                </a:lnTo>
                <a:lnTo>
                  <a:pt x="125" y="803"/>
                </a:lnTo>
                <a:lnTo>
                  <a:pt x="126" y="802"/>
                </a:lnTo>
                <a:lnTo>
                  <a:pt x="127" y="800"/>
                </a:lnTo>
                <a:lnTo>
                  <a:pt x="128" y="799"/>
                </a:lnTo>
                <a:lnTo>
                  <a:pt x="129" y="798"/>
                </a:lnTo>
                <a:lnTo>
                  <a:pt x="130" y="797"/>
                </a:lnTo>
                <a:lnTo>
                  <a:pt x="131" y="796"/>
                </a:lnTo>
                <a:lnTo>
                  <a:pt x="132" y="795"/>
                </a:lnTo>
                <a:lnTo>
                  <a:pt x="132" y="794"/>
                </a:lnTo>
                <a:lnTo>
                  <a:pt x="134" y="794"/>
                </a:lnTo>
                <a:lnTo>
                  <a:pt x="134" y="793"/>
                </a:lnTo>
                <a:lnTo>
                  <a:pt x="135" y="792"/>
                </a:lnTo>
                <a:lnTo>
                  <a:pt x="136" y="791"/>
                </a:lnTo>
                <a:lnTo>
                  <a:pt x="137" y="790"/>
                </a:lnTo>
                <a:lnTo>
                  <a:pt x="138" y="789"/>
                </a:lnTo>
                <a:lnTo>
                  <a:pt x="139" y="785"/>
                </a:lnTo>
                <a:lnTo>
                  <a:pt x="140" y="776"/>
                </a:lnTo>
                <a:lnTo>
                  <a:pt x="141" y="766"/>
                </a:lnTo>
                <a:lnTo>
                  <a:pt x="142" y="754"/>
                </a:lnTo>
                <a:lnTo>
                  <a:pt x="143" y="754"/>
                </a:lnTo>
                <a:lnTo>
                  <a:pt x="144" y="754"/>
                </a:lnTo>
                <a:lnTo>
                  <a:pt x="145" y="754"/>
                </a:lnTo>
                <a:lnTo>
                  <a:pt x="146" y="754"/>
                </a:lnTo>
                <a:lnTo>
                  <a:pt x="146" y="754"/>
                </a:lnTo>
                <a:lnTo>
                  <a:pt x="148" y="754"/>
                </a:lnTo>
                <a:lnTo>
                  <a:pt x="148" y="754"/>
                </a:lnTo>
                <a:lnTo>
                  <a:pt x="149" y="751"/>
                </a:lnTo>
                <a:lnTo>
                  <a:pt x="150" y="752"/>
                </a:lnTo>
                <a:lnTo>
                  <a:pt x="151" y="763"/>
                </a:lnTo>
                <a:lnTo>
                  <a:pt x="152" y="751"/>
                </a:lnTo>
                <a:lnTo>
                  <a:pt x="153" y="750"/>
                </a:lnTo>
                <a:lnTo>
                  <a:pt x="154" y="752"/>
                </a:lnTo>
                <a:lnTo>
                  <a:pt x="155" y="754"/>
                </a:lnTo>
                <a:lnTo>
                  <a:pt x="156" y="757"/>
                </a:lnTo>
                <a:lnTo>
                  <a:pt x="157" y="759"/>
                </a:lnTo>
                <a:lnTo>
                  <a:pt x="158" y="762"/>
                </a:lnTo>
                <a:lnTo>
                  <a:pt x="158" y="765"/>
                </a:lnTo>
                <a:lnTo>
                  <a:pt x="160" y="767"/>
                </a:lnTo>
                <a:lnTo>
                  <a:pt x="160" y="770"/>
                </a:lnTo>
                <a:lnTo>
                  <a:pt x="161" y="773"/>
                </a:lnTo>
                <a:lnTo>
                  <a:pt x="162" y="776"/>
                </a:lnTo>
                <a:lnTo>
                  <a:pt x="163" y="778"/>
                </a:lnTo>
                <a:lnTo>
                  <a:pt x="164" y="779"/>
                </a:lnTo>
                <a:lnTo>
                  <a:pt x="165" y="780"/>
                </a:lnTo>
                <a:lnTo>
                  <a:pt x="166" y="779"/>
                </a:lnTo>
                <a:lnTo>
                  <a:pt x="167" y="773"/>
                </a:lnTo>
                <a:lnTo>
                  <a:pt x="168" y="766"/>
                </a:lnTo>
                <a:lnTo>
                  <a:pt x="169" y="763"/>
                </a:lnTo>
                <a:lnTo>
                  <a:pt x="170" y="761"/>
                </a:lnTo>
                <a:lnTo>
                  <a:pt x="170" y="759"/>
                </a:lnTo>
                <a:lnTo>
                  <a:pt x="172" y="757"/>
                </a:lnTo>
                <a:lnTo>
                  <a:pt x="172" y="756"/>
                </a:lnTo>
                <a:lnTo>
                  <a:pt x="173" y="757"/>
                </a:lnTo>
                <a:lnTo>
                  <a:pt x="174" y="757"/>
                </a:lnTo>
                <a:lnTo>
                  <a:pt x="175" y="757"/>
                </a:lnTo>
                <a:lnTo>
                  <a:pt x="176" y="758"/>
                </a:lnTo>
                <a:lnTo>
                  <a:pt x="177" y="759"/>
                </a:lnTo>
                <a:lnTo>
                  <a:pt x="178" y="760"/>
                </a:lnTo>
                <a:lnTo>
                  <a:pt x="179" y="761"/>
                </a:lnTo>
                <a:lnTo>
                  <a:pt x="180" y="761"/>
                </a:lnTo>
                <a:lnTo>
                  <a:pt x="181" y="762"/>
                </a:lnTo>
                <a:lnTo>
                  <a:pt x="182" y="762"/>
                </a:lnTo>
                <a:lnTo>
                  <a:pt x="182" y="762"/>
                </a:lnTo>
                <a:lnTo>
                  <a:pt x="184" y="763"/>
                </a:lnTo>
                <a:lnTo>
                  <a:pt x="184" y="764"/>
                </a:lnTo>
                <a:lnTo>
                  <a:pt x="185" y="764"/>
                </a:lnTo>
                <a:lnTo>
                  <a:pt x="186" y="765"/>
                </a:lnTo>
                <a:lnTo>
                  <a:pt x="187" y="765"/>
                </a:lnTo>
                <a:lnTo>
                  <a:pt x="188" y="766"/>
                </a:lnTo>
                <a:lnTo>
                  <a:pt x="189" y="766"/>
                </a:lnTo>
                <a:lnTo>
                  <a:pt x="190" y="767"/>
                </a:lnTo>
                <a:lnTo>
                  <a:pt x="191" y="767"/>
                </a:lnTo>
                <a:lnTo>
                  <a:pt x="192" y="767"/>
                </a:lnTo>
                <a:lnTo>
                  <a:pt x="193" y="767"/>
                </a:lnTo>
                <a:lnTo>
                  <a:pt x="194" y="767"/>
                </a:lnTo>
                <a:lnTo>
                  <a:pt x="195" y="768"/>
                </a:lnTo>
                <a:lnTo>
                  <a:pt x="196" y="768"/>
                </a:lnTo>
                <a:lnTo>
                  <a:pt x="196" y="769"/>
                </a:lnTo>
                <a:lnTo>
                  <a:pt x="197" y="769"/>
                </a:lnTo>
                <a:lnTo>
                  <a:pt x="198" y="769"/>
                </a:lnTo>
                <a:lnTo>
                  <a:pt x="199" y="769"/>
                </a:lnTo>
                <a:lnTo>
                  <a:pt x="200" y="769"/>
                </a:lnTo>
                <a:lnTo>
                  <a:pt x="201" y="769"/>
                </a:lnTo>
                <a:lnTo>
                  <a:pt x="202" y="769"/>
                </a:lnTo>
                <a:lnTo>
                  <a:pt x="203" y="769"/>
                </a:lnTo>
                <a:lnTo>
                  <a:pt x="204" y="768"/>
                </a:lnTo>
                <a:lnTo>
                  <a:pt x="205" y="769"/>
                </a:lnTo>
                <a:lnTo>
                  <a:pt x="206" y="769"/>
                </a:lnTo>
                <a:lnTo>
                  <a:pt x="207" y="769"/>
                </a:lnTo>
                <a:lnTo>
                  <a:pt x="208" y="769"/>
                </a:lnTo>
                <a:lnTo>
                  <a:pt x="208" y="769"/>
                </a:lnTo>
                <a:lnTo>
                  <a:pt x="210" y="769"/>
                </a:lnTo>
                <a:lnTo>
                  <a:pt x="210" y="770"/>
                </a:lnTo>
                <a:lnTo>
                  <a:pt x="211" y="770"/>
                </a:lnTo>
                <a:lnTo>
                  <a:pt x="212" y="770"/>
                </a:lnTo>
                <a:lnTo>
                  <a:pt x="213" y="771"/>
                </a:lnTo>
                <a:lnTo>
                  <a:pt x="214" y="771"/>
                </a:lnTo>
                <a:lnTo>
                  <a:pt x="215" y="772"/>
                </a:lnTo>
                <a:lnTo>
                  <a:pt x="216" y="772"/>
                </a:lnTo>
                <a:lnTo>
                  <a:pt x="217" y="772"/>
                </a:lnTo>
                <a:lnTo>
                  <a:pt x="218" y="772"/>
                </a:lnTo>
                <a:lnTo>
                  <a:pt x="219" y="772"/>
                </a:lnTo>
                <a:lnTo>
                  <a:pt x="220" y="771"/>
                </a:lnTo>
                <a:lnTo>
                  <a:pt x="220" y="771"/>
                </a:lnTo>
                <a:lnTo>
                  <a:pt x="222" y="771"/>
                </a:lnTo>
                <a:lnTo>
                  <a:pt x="222" y="771"/>
                </a:lnTo>
                <a:lnTo>
                  <a:pt x="223" y="770"/>
                </a:lnTo>
                <a:lnTo>
                  <a:pt x="224" y="771"/>
                </a:lnTo>
                <a:lnTo>
                  <a:pt x="225" y="771"/>
                </a:lnTo>
                <a:lnTo>
                  <a:pt x="226" y="771"/>
                </a:lnTo>
                <a:lnTo>
                  <a:pt x="227" y="770"/>
                </a:lnTo>
                <a:lnTo>
                  <a:pt x="228" y="771"/>
                </a:lnTo>
                <a:lnTo>
                  <a:pt x="229" y="771"/>
                </a:lnTo>
                <a:lnTo>
                  <a:pt x="230" y="771"/>
                </a:lnTo>
                <a:lnTo>
                  <a:pt x="231" y="771"/>
                </a:lnTo>
                <a:lnTo>
                  <a:pt x="232" y="771"/>
                </a:lnTo>
                <a:lnTo>
                  <a:pt x="232" y="770"/>
                </a:lnTo>
                <a:lnTo>
                  <a:pt x="234" y="770"/>
                </a:lnTo>
                <a:lnTo>
                  <a:pt x="234" y="770"/>
                </a:lnTo>
                <a:lnTo>
                  <a:pt x="235" y="770"/>
                </a:lnTo>
                <a:lnTo>
                  <a:pt x="236" y="769"/>
                </a:lnTo>
                <a:lnTo>
                  <a:pt x="237" y="769"/>
                </a:lnTo>
                <a:lnTo>
                  <a:pt x="238" y="769"/>
                </a:lnTo>
                <a:lnTo>
                  <a:pt x="239" y="769"/>
                </a:lnTo>
                <a:lnTo>
                  <a:pt x="240" y="769"/>
                </a:lnTo>
                <a:lnTo>
                  <a:pt x="241" y="769"/>
                </a:lnTo>
                <a:lnTo>
                  <a:pt x="242" y="769"/>
                </a:lnTo>
                <a:lnTo>
                  <a:pt x="243" y="769"/>
                </a:lnTo>
                <a:lnTo>
                  <a:pt x="244" y="770"/>
                </a:lnTo>
                <a:lnTo>
                  <a:pt x="245" y="770"/>
                </a:lnTo>
                <a:lnTo>
                  <a:pt x="246" y="770"/>
                </a:lnTo>
                <a:lnTo>
                  <a:pt x="246" y="771"/>
                </a:lnTo>
                <a:lnTo>
                  <a:pt x="247" y="771"/>
                </a:lnTo>
                <a:lnTo>
                  <a:pt x="248" y="772"/>
                </a:lnTo>
                <a:lnTo>
                  <a:pt x="249" y="772"/>
                </a:lnTo>
                <a:lnTo>
                  <a:pt x="250" y="773"/>
                </a:lnTo>
                <a:lnTo>
                  <a:pt x="251" y="775"/>
                </a:lnTo>
                <a:lnTo>
                  <a:pt x="252" y="776"/>
                </a:lnTo>
                <a:lnTo>
                  <a:pt x="253" y="776"/>
                </a:lnTo>
                <a:lnTo>
                  <a:pt x="254" y="776"/>
                </a:lnTo>
                <a:lnTo>
                  <a:pt x="255" y="777"/>
                </a:lnTo>
                <a:lnTo>
                  <a:pt x="256" y="778"/>
                </a:lnTo>
                <a:lnTo>
                  <a:pt x="257" y="778"/>
                </a:lnTo>
                <a:lnTo>
                  <a:pt x="258" y="778"/>
                </a:lnTo>
                <a:lnTo>
                  <a:pt x="258" y="778"/>
                </a:lnTo>
                <a:lnTo>
                  <a:pt x="260" y="779"/>
                </a:lnTo>
                <a:lnTo>
                  <a:pt x="260" y="778"/>
                </a:lnTo>
                <a:lnTo>
                  <a:pt x="261" y="778"/>
                </a:lnTo>
                <a:lnTo>
                  <a:pt x="262" y="778"/>
                </a:lnTo>
                <a:lnTo>
                  <a:pt x="263" y="778"/>
                </a:lnTo>
                <a:lnTo>
                  <a:pt x="264" y="778"/>
                </a:lnTo>
                <a:lnTo>
                  <a:pt x="265" y="779"/>
                </a:lnTo>
                <a:lnTo>
                  <a:pt x="266" y="779"/>
                </a:lnTo>
                <a:lnTo>
                  <a:pt x="267" y="779"/>
                </a:lnTo>
                <a:lnTo>
                  <a:pt x="268" y="779"/>
                </a:lnTo>
                <a:lnTo>
                  <a:pt x="269" y="779"/>
                </a:lnTo>
                <a:lnTo>
                  <a:pt x="270" y="779"/>
                </a:lnTo>
                <a:lnTo>
                  <a:pt x="270" y="782"/>
                </a:lnTo>
                <a:lnTo>
                  <a:pt x="272" y="793"/>
                </a:lnTo>
                <a:lnTo>
                  <a:pt x="272" y="787"/>
                </a:lnTo>
                <a:lnTo>
                  <a:pt x="273" y="783"/>
                </a:lnTo>
                <a:lnTo>
                  <a:pt x="275" y="781"/>
                </a:lnTo>
                <a:lnTo>
                  <a:pt x="275" y="779"/>
                </a:lnTo>
                <a:lnTo>
                  <a:pt x="276" y="777"/>
                </a:lnTo>
                <a:lnTo>
                  <a:pt x="277" y="775"/>
                </a:lnTo>
                <a:lnTo>
                  <a:pt x="278" y="784"/>
                </a:lnTo>
                <a:lnTo>
                  <a:pt x="279" y="786"/>
                </a:lnTo>
                <a:lnTo>
                  <a:pt x="280" y="783"/>
                </a:lnTo>
                <a:lnTo>
                  <a:pt x="281" y="781"/>
                </a:lnTo>
                <a:lnTo>
                  <a:pt x="282" y="777"/>
                </a:lnTo>
                <a:lnTo>
                  <a:pt x="283" y="775"/>
                </a:lnTo>
                <a:lnTo>
                  <a:pt x="284" y="772"/>
                </a:lnTo>
                <a:lnTo>
                  <a:pt x="285" y="769"/>
                </a:lnTo>
                <a:lnTo>
                  <a:pt x="285" y="765"/>
                </a:lnTo>
                <a:lnTo>
                  <a:pt x="287" y="762"/>
                </a:lnTo>
                <a:lnTo>
                  <a:pt x="287" y="761"/>
                </a:lnTo>
                <a:lnTo>
                  <a:pt x="288" y="764"/>
                </a:lnTo>
                <a:lnTo>
                  <a:pt x="289" y="771"/>
                </a:lnTo>
                <a:lnTo>
                  <a:pt x="290" y="785"/>
                </a:lnTo>
                <a:lnTo>
                  <a:pt x="291" y="799"/>
                </a:lnTo>
                <a:lnTo>
                  <a:pt x="292" y="809"/>
                </a:lnTo>
                <a:lnTo>
                  <a:pt x="293" y="823"/>
                </a:lnTo>
                <a:lnTo>
                  <a:pt x="294" y="839"/>
                </a:lnTo>
                <a:lnTo>
                  <a:pt x="295" y="850"/>
                </a:lnTo>
                <a:lnTo>
                  <a:pt x="296" y="852"/>
                </a:lnTo>
                <a:lnTo>
                  <a:pt x="297" y="853"/>
                </a:lnTo>
                <a:lnTo>
                  <a:pt x="297" y="853"/>
                </a:lnTo>
                <a:lnTo>
                  <a:pt x="299" y="854"/>
                </a:lnTo>
                <a:lnTo>
                  <a:pt x="299" y="854"/>
                </a:lnTo>
                <a:lnTo>
                  <a:pt x="300" y="854"/>
                </a:lnTo>
                <a:lnTo>
                  <a:pt x="301" y="855"/>
                </a:lnTo>
                <a:lnTo>
                  <a:pt x="302" y="854"/>
                </a:lnTo>
                <a:lnTo>
                  <a:pt x="303" y="854"/>
                </a:lnTo>
                <a:lnTo>
                  <a:pt x="304" y="854"/>
                </a:lnTo>
                <a:lnTo>
                  <a:pt x="305" y="854"/>
                </a:lnTo>
                <a:lnTo>
                  <a:pt x="306" y="854"/>
                </a:lnTo>
                <a:lnTo>
                  <a:pt x="307" y="854"/>
                </a:lnTo>
                <a:lnTo>
                  <a:pt x="308" y="853"/>
                </a:lnTo>
                <a:lnTo>
                  <a:pt x="309" y="853"/>
                </a:lnTo>
                <a:lnTo>
                  <a:pt x="310" y="853"/>
                </a:lnTo>
                <a:lnTo>
                  <a:pt x="311" y="852"/>
                </a:lnTo>
                <a:lnTo>
                  <a:pt x="311" y="852"/>
                </a:lnTo>
                <a:lnTo>
                  <a:pt x="313" y="852"/>
                </a:lnTo>
                <a:lnTo>
                  <a:pt x="313" y="852"/>
                </a:lnTo>
                <a:lnTo>
                  <a:pt x="314" y="851"/>
                </a:lnTo>
                <a:lnTo>
                  <a:pt x="315" y="850"/>
                </a:lnTo>
                <a:lnTo>
                  <a:pt x="316" y="850"/>
                </a:lnTo>
                <a:lnTo>
                  <a:pt x="317" y="850"/>
                </a:lnTo>
                <a:lnTo>
                  <a:pt x="318" y="850"/>
                </a:lnTo>
                <a:lnTo>
                  <a:pt x="319" y="850"/>
                </a:lnTo>
                <a:lnTo>
                  <a:pt x="320" y="850"/>
                </a:lnTo>
                <a:lnTo>
                  <a:pt x="321" y="850"/>
                </a:lnTo>
                <a:lnTo>
                  <a:pt x="322" y="850"/>
                </a:lnTo>
                <a:lnTo>
                  <a:pt x="323" y="850"/>
                </a:lnTo>
                <a:lnTo>
                  <a:pt x="323" y="849"/>
                </a:lnTo>
                <a:lnTo>
                  <a:pt x="325" y="848"/>
                </a:lnTo>
                <a:lnTo>
                  <a:pt x="325" y="848"/>
                </a:lnTo>
                <a:lnTo>
                  <a:pt x="326" y="848"/>
                </a:lnTo>
                <a:lnTo>
                  <a:pt x="327" y="846"/>
                </a:lnTo>
                <a:lnTo>
                  <a:pt x="328" y="845"/>
                </a:lnTo>
                <a:lnTo>
                  <a:pt x="329" y="844"/>
                </a:lnTo>
                <a:lnTo>
                  <a:pt x="330" y="843"/>
                </a:lnTo>
                <a:lnTo>
                  <a:pt x="331" y="843"/>
                </a:lnTo>
                <a:lnTo>
                  <a:pt x="332" y="843"/>
                </a:lnTo>
                <a:lnTo>
                  <a:pt x="333" y="843"/>
                </a:lnTo>
                <a:lnTo>
                  <a:pt x="334" y="843"/>
                </a:lnTo>
                <a:lnTo>
                  <a:pt x="335" y="840"/>
                </a:lnTo>
                <a:lnTo>
                  <a:pt x="335" y="839"/>
                </a:lnTo>
                <a:lnTo>
                  <a:pt x="337" y="839"/>
                </a:lnTo>
                <a:lnTo>
                  <a:pt x="337" y="839"/>
                </a:lnTo>
                <a:lnTo>
                  <a:pt x="338" y="838"/>
                </a:lnTo>
                <a:lnTo>
                  <a:pt x="339" y="838"/>
                </a:lnTo>
                <a:lnTo>
                  <a:pt x="340" y="838"/>
                </a:lnTo>
                <a:lnTo>
                  <a:pt x="341" y="838"/>
                </a:lnTo>
                <a:lnTo>
                  <a:pt x="342" y="837"/>
                </a:lnTo>
                <a:lnTo>
                  <a:pt x="343" y="835"/>
                </a:lnTo>
                <a:lnTo>
                  <a:pt x="344" y="804"/>
                </a:lnTo>
                <a:lnTo>
                  <a:pt x="345" y="770"/>
                </a:lnTo>
                <a:lnTo>
                  <a:pt x="346" y="785"/>
                </a:lnTo>
                <a:lnTo>
                  <a:pt x="347" y="777"/>
                </a:lnTo>
                <a:lnTo>
                  <a:pt x="347" y="779"/>
                </a:lnTo>
                <a:lnTo>
                  <a:pt x="349" y="781"/>
                </a:lnTo>
                <a:lnTo>
                  <a:pt x="349" y="783"/>
                </a:lnTo>
                <a:lnTo>
                  <a:pt x="350" y="786"/>
                </a:lnTo>
                <a:lnTo>
                  <a:pt x="351" y="788"/>
                </a:lnTo>
                <a:lnTo>
                  <a:pt x="352" y="791"/>
                </a:lnTo>
                <a:lnTo>
                  <a:pt x="353" y="792"/>
                </a:lnTo>
                <a:lnTo>
                  <a:pt x="354" y="791"/>
                </a:lnTo>
                <a:lnTo>
                  <a:pt x="355" y="792"/>
                </a:lnTo>
                <a:lnTo>
                  <a:pt x="356" y="795"/>
                </a:lnTo>
                <a:lnTo>
                  <a:pt x="357" y="794"/>
                </a:lnTo>
                <a:lnTo>
                  <a:pt x="358" y="791"/>
                </a:lnTo>
                <a:lnTo>
                  <a:pt x="359" y="785"/>
                </a:lnTo>
                <a:lnTo>
                  <a:pt x="360" y="774"/>
                </a:lnTo>
                <a:lnTo>
                  <a:pt x="361" y="754"/>
                </a:lnTo>
                <a:lnTo>
                  <a:pt x="361" y="739"/>
                </a:lnTo>
                <a:lnTo>
                  <a:pt x="363" y="726"/>
                </a:lnTo>
                <a:lnTo>
                  <a:pt x="363" y="719"/>
                </a:lnTo>
                <a:lnTo>
                  <a:pt x="364" y="711"/>
                </a:lnTo>
                <a:lnTo>
                  <a:pt x="365" y="702"/>
                </a:lnTo>
                <a:lnTo>
                  <a:pt x="366" y="687"/>
                </a:lnTo>
                <a:lnTo>
                  <a:pt x="367" y="687"/>
                </a:lnTo>
                <a:lnTo>
                  <a:pt x="368" y="687"/>
                </a:lnTo>
                <a:lnTo>
                  <a:pt x="369" y="687"/>
                </a:lnTo>
                <a:lnTo>
                  <a:pt x="370" y="687"/>
                </a:lnTo>
                <a:lnTo>
                  <a:pt x="371" y="687"/>
                </a:lnTo>
                <a:lnTo>
                  <a:pt x="372" y="687"/>
                </a:lnTo>
                <a:lnTo>
                  <a:pt x="373" y="687"/>
                </a:lnTo>
                <a:lnTo>
                  <a:pt x="373" y="687"/>
                </a:lnTo>
                <a:lnTo>
                  <a:pt x="375" y="686"/>
                </a:lnTo>
                <a:lnTo>
                  <a:pt x="375" y="686"/>
                </a:lnTo>
                <a:lnTo>
                  <a:pt x="376" y="686"/>
                </a:lnTo>
                <a:lnTo>
                  <a:pt x="377" y="687"/>
                </a:lnTo>
                <a:lnTo>
                  <a:pt x="378" y="687"/>
                </a:lnTo>
                <a:lnTo>
                  <a:pt x="379" y="688"/>
                </a:lnTo>
                <a:lnTo>
                  <a:pt x="380" y="689"/>
                </a:lnTo>
                <a:lnTo>
                  <a:pt x="381" y="689"/>
                </a:lnTo>
                <a:lnTo>
                  <a:pt x="382" y="690"/>
                </a:lnTo>
                <a:lnTo>
                  <a:pt x="383" y="691"/>
                </a:lnTo>
                <a:lnTo>
                  <a:pt x="384" y="691"/>
                </a:lnTo>
                <a:lnTo>
                  <a:pt x="385" y="691"/>
                </a:lnTo>
                <a:lnTo>
                  <a:pt x="385" y="692"/>
                </a:lnTo>
                <a:lnTo>
                  <a:pt x="387" y="692"/>
                </a:lnTo>
                <a:lnTo>
                  <a:pt x="387" y="693"/>
                </a:lnTo>
                <a:lnTo>
                  <a:pt x="388" y="693"/>
                </a:lnTo>
                <a:lnTo>
                  <a:pt x="389" y="693"/>
                </a:lnTo>
                <a:lnTo>
                  <a:pt x="390" y="694"/>
                </a:lnTo>
                <a:lnTo>
                  <a:pt x="391" y="694"/>
                </a:lnTo>
                <a:lnTo>
                  <a:pt x="392" y="695"/>
                </a:lnTo>
                <a:lnTo>
                  <a:pt x="393" y="695"/>
                </a:lnTo>
                <a:lnTo>
                  <a:pt x="394" y="696"/>
                </a:lnTo>
                <a:lnTo>
                  <a:pt x="395" y="697"/>
                </a:lnTo>
                <a:lnTo>
                  <a:pt x="396" y="697"/>
                </a:lnTo>
                <a:lnTo>
                  <a:pt x="397" y="698"/>
                </a:lnTo>
                <a:lnTo>
                  <a:pt x="397" y="699"/>
                </a:lnTo>
                <a:lnTo>
                  <a:pt x="399" y="699"/>
                </a:lnTo>
                <a:lnTo>
                  <a:pt x="399" y="700"/>
                </a:lnTo>
                <a:lnTo>
                  <a:pt x="400" y="700"/>
                </a:lnTo>
                <a:lnTo>
                  <a:pt x="401" y="701"/>
                </a:lnTo>
                <a:lnTo>
                  <a:pt x="402" y="701"/>
                </a:lnTo>
                <a:lnTo>
                  <a:pt x="403" y="702"/>
                </a:lnTo>
                <a:lnTo>
                  <a:pt x="404" y="702"/>
                </a:lnTo>
                <a:lnTo>
                  <a:pt x="405" y="702"/>
                </a:lnTo>
                <a:lnTo>
                  <a:pt x="406" y="703"/>
                </a:lnTo>
                <a:lnTo>
                  <a:pt x="407" y="703"/>
                </a:lnTo>
                <a:lnTo>
                  <a:pt x="408" y="703"/>
                </a:lnTo>
                <a:lnTo>
                  <a:pt x="409" y="703"/>
                </a:lnTo>
                <a:lnTo>
                  <a:pt x="410" y="703"/>
                </a:lnTo>
                <a:lnTo>
                  <a:pt x="411" y="703"/>
                </a:lnTo>
                <a:lnTo>
                  <a:pt x="411" y="702"/>
                </a:lnTo>
                <a:lnTo>
                  <a:pt x="412" y="701"/>
                </a:lnTo>
                <a:lnTo>
                  <a:pt x="413" y="700"/>
                </a:lnTo>
                <a:lnTo>
                  <a:pt x="414" y="699"/>
                </a:lnTo>
                <a:lnTo>
                  <a:pt x="415" y="699"/>
                </a:lnTo>
                <a:lnTo>
                  <a:pt x="416" y="698"/>
                </a:lnTo>
                <a:lnTo>
                  <a:pt x="417" y="697"/>
                </a:lnTo>
                <a:lnTo>
                  <a:pt x="418" y="695"/>
                </a:lnTo>
                <a:lnTo>
                  <a:pt x="419" y="693"/>
                </a:lnTo>
                <a:lnTo>
                  <a:pt x="420" y="691"/>
                </a:lnTo>
                <a:lnTo>
                  <a:pt x="421" y="689"/>
                </a:lnTo>
                <a:lnTo>
                  <a:pt x="422" y="688"/>
                </a:lnTo>
                <a:lnTo>
                  <a:pt x="423" y="687"/>
                </a:lnTo>
                <a:lnTo>
                  <a:pt x="423" y="685"/>
                </a:lnTo>
                <a:lnTo>
                  <a:pt x="425" y="684"/>
                </a:lnTo>
                <a:lnTo>
                  <a:pt x="425" y="682"/>
                </a:lnTo>
                <a:lnTo>
                  <a:pt x="426" y="681"/>
                </a:lnTo>
                <a:lnTo>
                  <a:pt x="427" y="680"/>
                </a:lnTo>
                <a:lnTo>
                  <a:pt x="428" y="679"/>
                </a:lnTo>
                <a:lnTo>
                  <a:pt x="429" y="679"/>
                </a:lnTo>
                <a:lnTo>
                  <a:pt x="430" y="678"/>
                </a:lnTo>
                <a:lnTo>
                  <a:pt x="431" y="678"/>
                </a:lnTo>
                <a:lnTo>
                  <a:pt x="432" y="677"/>
                </a:lnTo>
                <a:lnTo>
                  <a:pt x="433" y="677"/>
                </a:lnTo>
                <a:lnTo>
                  <a:pt x="434" y="677"/>
                </a:lnTo>
                <a:lnTo>
                  <a:pt x="435" y="677"/>
                </a:lnTo>
                <a:lnTo>
                  <a:pt x="435" y="676"/>
                </a:lnTo>
                <a:lnTo>
                  <a:pt x="437" y="676"/>
                </a:lnTo>
                <a:lnTo>
                  <a:pt x="438" y="676"/>
                </a:lnTo>
                <a:lnTo>
                  <a:pt x="438" y="676"/>
                </a:lnTo>
                <a:lnTo>
                  <a:pt x="440" y="676"/>
                </a:lnTo>
                <a:lnTo>
                  <a:pt x="440" y="676"/>
                </a:lnTo>
                <a:lnTo>
                  <a:pt x="441" y="675"/>
                </a:lnTo>
                <a:lnTo>
                  <a:pt x="442" y="675"/>
                </a:lnTo>
                <a:lnTo>
                  <a:pt x="443" y="675"/>
                </a:lnTo>
                <a:lnTo>
                  <a:pt x="444" y="674"/>
                </a:lnTo>
                <a:lnTo>
                  <a:pt x="445" y="674"/>
                </a:lnTo>
                <a:lnTo>
                  <a:pt x="446" y="674"/>
                </a:lnTo>
                <a:lnTo>
                  <a:pt x="447" y="674"/>
                </a:lnTo>
                <a:lnTo>
                  <a:pt x="448" y="674"/>
                </a:lnTo>
                <a:lnTo>
                  <a:pt x="449" y="675"/>
                </a:lnTo>
                <a:lnTo>
                  <a:pt x="450" y="675"/>
                </a:lnTo>
                <a:lnTo>
                  <a:pt x="450" y="675"/>
                </a:lnTo>
                <a:lnTo>
                  <a:pt x="452" y="675"/>
                </a:lnTo>
                <a:lnTo>
                  <a:pt x="452" y="674"/>
                </a:lnTo>
                <a:lnTo>
                  <a:pt x="453" y="674"/>
                </a:lnTo>
                <a:lnTo>
                  <a:pt x="454" y="674"/>
                </a:lnTo>
                <a:lnTo>
                  <a:pt x="455" y="674"/>
                </a:lnTo>
                <a:lnTo>
                  <a:pt x="456" y="673"/>
                </a:lnTo>
                <a:lnTo>
                  <a:pt x="457" y="673"/>
                </a:lnTo>
                <a:lnTo>
                  <a:pt x="458" y="673"/>
                </a:lnTo>
                <a:lnTo>
                  <a:pt x="459" y="673"/>
                </a:lnTo>
                <a:lnTo>
                  <a:pt x="460" y="672"/>
                </a:lnTo>
                <a:lnTo>
                  <a:pt x="461" y="672"/>
                </a:lnTo>
                <a:lnTo>
                  <a:pt x="462" y="672"/>
                </a:lnTo>
                <a:lnTo>
                  <a:pt x="462" y="672"/>
                </a:lnTo>
                <a:lnTo>
                  <a:pt x="464" y="672"/>
                </a:lnTo>
                <a:lnTo>
                  <a:pt x="464" y="672"/>
                </a:lnTo>
                <a:lnTo>
                  <a:pt x="465" y="672"/>
                </a:lnTo>
                <a:lnTo>
                  <a:pt x="466" y="672"/>
                </a:lnTo>
                <a:lnTo>
                  <a:pt x="467" y="672"/>
                </a:lnTo>
                <a:lnTo>
                  <a:pt x="468" y="672"/>
                </a:lnTo>
                <a:lnTo>
                  <a:pt x="469" y="672"/>
                </a:lnTo>
                <a:lnTo>
                  <a:pt x="470" y="672"/>
                </a:lnTo>
                <a:lnTo>
                  <a:pt x="471" y="672"/>
                </a:lnTo>
                <a:lnTo>
                  <a:pt x="472" y="672"/>
                </a:lnTo>
                <a:lnTo>
                  <a:pt x="473" y="672"/>
                </a:lnTo>
                <a:lnTo>
                  <a:pt x="474" y="675"/>
                </a:lnTo>
                <a:lnTo>
                  <a:pt x="475" y="685"/>
                </a:lnTo>
                <a:lnTo>
                  <a:pt x="476" y="700"/>
                </a:lnTo>
                <a:lnTo>
                  <a:pt x="476" y="688"/>
                </a:lnTo>
                <a:lnTo>
                  <a:pt x="478" y="700"/>
                </a:lnTo>
                <a:lnTo>
                  <a:pt x="478" y="705"/>
                </a:lnTo>
                <a:lnTo>
                  <a:pt x="479" y="703"/>
                </a:lnTo>
                <a:lnTo>
                  <a:pt x="480" y="700"/>
                </a:lnTo>
                <a:lnTo>
                  <a:pt x="481" y="697"/>
                </a:lnTo>
                <a:lnTo>
                  <a:pt x="482" y="694"/>
                </a:lnTo>
                <a:lnTo>
                  <a:pt x="483" y="691"/>
                </a:lnTo>
                <a:lnTo>
                  <a:pt x="484" y="687"/>
                </a:lnTo>
                <a:lnTo>
                  <a:pt x="485" y="684"/>
                </a:lnTo>
                <a:lnTo>
                  <a:pt x="486" y="681"/>
                </a:lnTo>
                <a:lnTo>
                  <a:pt x="487" y="677"/>
                </a:lnTo>
                <a:lnTo>
                  <a:pt x="488" y="673"/>
                </a:lnTo>
                <a:lnTo>
                  <a:pt x="488" y="673"/>
                </a:lnTo>
                <a:lnTo>
                  <a:pt x="490" y="685"/>
                </a:lnTo>
                <a:lnTo>
                  <a:pt x="490" y="709"/>
                </a:lnTo>
                <a:lnTo>
                  <a:pt x="491" y="735"/>
                </a:lnTo>
                <a:lnTo>
                  <a:pt x="492" y="755"/>
                </a:lnTo>
                <a:lnTo>
                  <a:pt x="493" y="767"/>
                </a:lnTo>
                <a:lnTo>
                  <a:pt x="494" y="776"/>
                </a:lnTo>
                <a:lnTo>
                  <a:pt x="495" y="783"/>
                </a:lnTo>
                <a:lnTo>
                  <a:pt x="496" y="787"/>
                </a:lnTo>
                <a:lnTo>
                  <a:pt x="497" y="788"/>
                </a:lnTo>
                <a:lnTo>
                  <a:pt x="498" y="788"/>
                </a:lnTo>
                <a:lnTo>
                  <a:pt x="499" y="788"/>
                </a:lnTo>
                <a:lnTo>
                  <a:pt x="500" y="789"/>
                </a:lnTo>
                <a:lnTo>
                  <a:pt x="500" y="789"/>
                </a:lnTo>
                <a:lnTo>
                  <a:pt x="502" y="793"/>
                </a:lnTo>
                <a:lnTo>
                  <a:pt x="502" y="798"/>
                </a:lnTo>
                <a:lnTo>
                  <a:pt x="503" y="801"/>
                </a:lnTo>
                <a:lnTo>
                  <a:pt x="504" y="805"/>
                </a:lnTo>
                <a:lnTo>
                  <a:pt x="505" y="812"/>
                </a:lnTo>
                <a:lnTo>
                  <a:pt x="506" y="817"/>
                </a:lnTo>
                <a:lnTo>
                  <a:pt x="507" y="818"/>
                </a:lnTo>
                <a:lnTo>
                  <a:pt x="508" y="819"/>
                </a:lnTo>
                <a:lnTo>
                  <a:pt x="509" y="819"/>
                </a:lnTo>
                <a:lnTo>
                  <a:pt x="510" y="817"/>
                </a:lnTo>
                <a:lnTo>
                  <a:pt x="511" y="816"/>
                </a:lnTo>
                <a:lnTo>
                  <a:pt x="512" y="816"/>
                </a:lnTo>
                <a:lnTo>
                  <a:pt x="512" y="816"/>
                </a:lnTo>
                <a:lnTo>
                  <a:pt x="514" y="816"/>
                </a:lnTo>
                <a:lnTo>
                  <a:pt x="514" y="817"/>
                </a:lnTo>
                <a:lnTo>
                  <a:pt x="515" y="817"/>
                </a:lnTo>
                <a:lnTo>
                  <a:pt x="516" y="816"/>
                </a:lnTo>
                <a:lnTo>
                  <a:pt x="517" y="815"/>
                </a:lnTo>
                <a:lnTo>
                  <a:pt x="518" y="815"/>
                </a:lnTo>
                <a:lnTo>
                  <a:pt x="519" y="815"/>
                </a:lnTo>
                <a:lnTo>
                  <a:pt x="520" y="814"/>
                </a:lnTo>
                <a:lnTo>
                  <a:pt x="521" y="813"/>
                </a:lnTo>
                <a:lnTo>
                  <a:pt x="522" y="812"/>
                </a:lnTo>
                <a:lnTo>
                  <a:pt x="523" y="811"/>
                </a:lnTo>
                <a:lnTo>
                  <a:pt x="524" y="810"/>
                </a:lnTo>
                <a:lnTo>
                  <a:pt x="525" y="809"/>
                </a:lnTo>
                <a:lnTo>
                  <a:pt x="526" y="808"/>
                </a:lnTo>
                <a:lnTo>
                  <a:pt x="526" y="807"/>
                </a:lnTo>
                <a:lnTo>
                  <a:pt x="528" y="806"/>
                </a:lnTo>
                <a:lnTo>
                  <a:pt x="528" y="801"/>
                </a:lnTo>
                <a:lnTo>
                  <a:pt x="529" y="783"/>
                </a:lnTo>
                <a:lnTo>
                  <a:pt x="530" y="776"/>
                </a:lnTo>
                <a:lnTo>
                  <a:pt x="531" y="776"/>
                </a:lnTo>
                <a:lnTo>
                  <a:pt x="532" y="769"/>
                </a:lnTo>
                <a:lnTo>
                  <a:pt x="533" y="729"/>
                </a:lnTo>
                <a:lnTo>
                  <a:pt x="534" y="668"/>
                </a:lnTo>
                <a:lnTo>
                  <a:pt x="535" y="686"/>
                </a:lnTo>
                <a:lnTo>
                  <a:pt x="536" y="673"/>
                </a:lnTo>
                <a:lnTo>
                  <a:pt x="537" y="671"/>
                </a:lnTo>
                <a:lnTo>
                  <a:pt x="538" y="673"/>
                </a:lnTo>
                <a:lnTo>
                  <a:pt x="538" y="675"/>
                </a:lnTo>
                <a:lnTo>
                  <a:pt x="540" y="677"/>
                </a:lnTo>
                <a:lnTo>
                  <a:pt x="540" y="680"/>
                </a:lnTo>
                <a:lnTo>
                  <a:pt x="541" y="682"/>
                </a:lnTo>
                <a:lnTo>
                  <a:pt x="542" y="685"/>
                </a:lnTo>
                <a:lnTo>
                  <a:pt x="543" y="689"/>
                </a:lnTo>
                <a:lnTo>
                  <a:pt x="544" y="692"/>
                </a:lnTo>
                <a:lnTo>
                  <a:pt x="545" y="696"/>
                </a:lnTo>
                <a:lnTo>
                  <a:pt x="546" y="700"/>
                </a:lnTo>
                <a:lnTo>
                  <a:pt x="547" y="703"/>
                </a:lnTo>
                <a:lnTo>
                  <a:pt x="548" y="707"/>
                </a:lnTo>
                <a:lnTo>
                  <a:pt x="549" y="709"/>
                </a:lnTo>
                <a:lnTo>
                  <a:pt x="550" y="712"/>
                </a:lnTo>
                <a:lnTo>
                  <a:pt x="550" y="715"/>
                </a:lnTo>
                <a:lnTo>
                  <a:pt x="552" y="717"/>
                </a:lnTo>
                <a:lnTo>
                  <a:pt x="552" y="719"/>
                </a:lnTo>
                <a:lnTo>
                  <a:pt x="553" y="721"/>
                </a:lnTo>
                <a:lnTo>
                  <a:pt x="554" y="723"/>
                </a:lnTo>
                <a:lnTo>
                  <a:pt x="555" y="725"/>
                </a:lnTo>
                <a:lnTo>
                  <a:pt x="556" y="728"/>
                </a:lnTo>
                <a:lnTo>
                  <a:pt x="557" y="730"/>
                </a:lnTo>
                <a:lnTo>
                  <a:pt x="558" y="731"/>
                </a:lnTo>
                <a:lnTo>
                  <a:pt x="559" y="732"/>
                </a:lnTo>
                <a:lnTo>
                  <a:pt x="560" y="733"/>
                </a:lnTo>
                <a:lnTo>
                  <a:pt x="561" y="734"/>
                </a:lnTo>
                <a:lnTo>
                  <a:pt x="562" y="735"/>
                </a:lnTo>
                <a:lnTo>
                  <a:pt x="562" y="735"/>
                </a:lnTo>
                <a:lnTo>
                  <a:pt x="564" y="735"/>
                </a:lnTo>
                <a:lnTo>
                  <a:pt x="564" y="735"/>
                </a:lnTo>
                <a:lnTo>
                  <a:pt x="565" y="734"/>
                </a:lnTo>
                <a:lnTo>
                  <a:pt x="566" y="733"/>
                </a:lnTo>
                <a:lnTo>
                  <a:pt x="567" y="732"/>
                </a:lnTo>
                <a:lnTo>
                  <a:pt x="568" y="732"/>
                </a:lnTo>
                <a:lnTo>
                  <a:pt x="569" y="731"/>
                </a:lnTo>
                <a:lnTo>
                  <a:pt x="570" y="731"/>
                </a:lnTo>
                <a:lnTo>
                  <a:pt x="571" y="730"/>
                </a:lnTo>
                <a:lnTo>
                  <a:pt x="572" y="729"/>
                </a:lnTo>
                <a:lnTo>
                  <a:pt x="573" y="729"/>
                </a:lnTo>
                <a:lnTo>
                  <a:pt x="574" y="727"/>
                </a:lnTo>
                <a:lnTo>
                  <a:pt x="575" y="725"/>
                </a:lnTo>
                <a:lnTo>
                  <a:pt x="576" y="723"/>
                </a:lnTo>
                <a:lnTo>
                  <a:pt x="576" y="722"/>
                </a:lnTo>
                <a:lnTo>
                  <a:pt x="578" y="720"/>
                </a:lnTo>
                <a:lnTo>
                  <a:pt x="578" y="719"/>
                </a:lnTo>
                <a:lnTo>
                  <a:pt x="579" y="717"/>
                </a:lnTo>
                <a:lnTo>
                  <a:pt x="580" y="716"/>
                </a:lnTo>
                <a:lnTo>
                  <a:pt x="581" y="715"/>
                </a:lnTo>
                <a:lnTo>
                  <a:pt x="582" y="713"/>
                </a:lnTo>
                <a:lnTo>
                  <a:pt x="583" y="711"/>
                </a:lnTo>
                <a:lnTo>
                  <a:pt x="584" y="710"/>
                </a:lnTo>
                <a:lnTo>
                  <a:pt x="585" y="709"/>
                </a:lnTo>
                <a:lnTo>
                  <a:pt x="586" y="709"/>
                </a:lnTo>
                <a:lnTo>
                  <a:pt x="587" y="708"/>
                </a:lnTo>
                <a:lnTo>
                  <a:pt x="588" y="707"/>
                </a:lnTo>
                <a:lnTo>
                  <a:pt x="588" y="706"/>
                </a:lnTo>
                <a:lnTo>
                  <a:pt x="590" y="705"/>
                </a:lnTo>
                <a:lnTo>
                  <a:pt x="590" y="704"/>
                </a:lnTo>
                <a:lnTo>
                  <a:pt x="591" y="703"/>
                </a:lnTo>
                <a:lnTo>
                  <a:pt x="592" y="702"/>
                </a:lnTo>
                <a:lnTo>
                  <a:pt x="593" y="702"/>
                </a:lnTo>
                <a:lnTo>
                  <a:pt x="594" y="701"/>
                </a:lnTo>
                <a:lnTo>
                  <a:pt x="595" y="700"/>
                </a:lnTo>
                <a:lnTo>
                  <a:pt x="596" y="699"/>
                </a:lnTo>
                <a:lnTo>
                  <a:pt x="597" y="698"/>
                </a:lnTo>
                <a:lnTo>
                  <a:pt x="598" y="697"/>
                </a:lnTo>
                <a:lnTo>
                  <a:pt x="599" y="695"/>
                </a:lnTo>
                <a:lnTo>
                  <a:pt x="600" y="694"/>
                </a:lnTo>
                <a:lnTo>
                  <a:pt x="600" y="693"/>
                </a:lnTo>
                <a:lnTo>
                  <a:pt x="602" y="691"/>
                </a:lnTo>
                <a:lnTo>
                  <a:pt x="603" y="689"/>
                </a:lnTo>
                <a:lnTo>
                  <a:pt x="603" y="688"/>
                </a:lnTo>
                <a:lnTo>
                  <a:pt x="605" y="685"/>
                </a:lnTo>
                <a:lnTo>
                  <a:pt x="605" y="684"/>
                </a:lnTo>
                <a:lnTo>
                  <a:pt x="606" y="682"/>
                </a:lnTo>
                <a:lnTo>
                  <a:pt x="607" y="681"/>
                </a:lnTo>
                <a:lnTo>
                  <a:pt x="608" y="680"/>
                </a:lnTo>
                <a:lnTo>
                  <a:pt x="609" y="636"/>
                </a:lnTo>
                <a:lnTo>
                  <a:pt x="610" y="636"/>
                </a:lnTo>
                <a:lnTo>
                  <a:pt x="611" y="634"/>
                </a:lnTo>
                <a:lnTo>
                  <a:pt x="612" y="633"/>
                </a:lnTo>
                <a:lnTo>
                  <a:pt x="613" y="632"/>
                </a:lnTo>
                <a:lnTo>
                  <a:pt x="614" y="631"/>
                </a:lnTo>
                <a:lnTo>
                  <a:pt x="615" y="630"/>
                </a:lnTo>
                <a:lnTo>
                  <a:pt x="615" y="630"/>
                </a:lnTo>
                <a:lnTo>
                  <a:pt x="617" y="629"/>
                </a:lnTo>
                <a:lnTo>
                  <a:pt x="617" y="629"/>
                </a:lnTo>
                <a:lnTo>
                  <a:pt x="618" y="628"/>
                </a:lnTo>
                <a:lnTo>
                  <a:pt x="619" y="628"/>
                </a:lnTo>
                <a:lnTo>
                  <a:pt x="620" y="627"/>
                </a:lnTo>
                <a:lnTo>
                  <a:pt x="621" y="627"/>
                </a:lnTo>
                <a:lnTo>
                  <a:pt x="622" y="627"/>
                </a:lnTo>
                <a:lnTo>
                  <a:pt x="623" y="626"/>
                </a:lnTo>
                <a:lnTo>
                  <a:pt x="624" y="626"/>
                </a:lnTo>
                <a:lnTo>
                  <a:pt x="625" y="626"/>
                </a:lnTo>
                <a:lnTo>
                  <a:pt x="626" y="626"/>
                </a:lnTo>
                <a:lnTo>
                  <a:pt x="627" y="626"/>
                </a:lnTo>
                <a:lnTo>
                  <a:pt x="627" y="626"/>
                </a:lnTo>
                <a:lnTo>
                  <a:pt x="629" y="625"/>
                </a:lnTo>
                <a:lnTo>
                  <a:pt x="629" y="625"/>
                </a:lnTo>
                <a:lnTo>
                  <a:pt x="630" y="625"/>
                </a:lnTo>
                <a:lnTo>
                  <a:pt x="631" y="625"/>
                </a:lnTo>
                <a:lnTo>
                  <a:pt x="632" y="625"/>
                </a:lnTo>
                <a:lnTo>
                  <a:pt x="633" y="625"/>
                </a:lnTo>
                <a:lnTo>
                  <a:pt x="634" y="625"/>
                </a:lnTo>
                <a:lnTo>
                  <a:pt x="635" y="625"/>
                </a:lnTo>
                <a:lnTo>
                  <a:pt x="636" y="625"/>
                </a:lnTo>
                <a:lnTo>
                  <a:pt x="637" y="625"/>
                </a:lnTo>
                <a:lnTo>
                  <a:pt x="638" y="626"/>
                </a:lnTo>
                <a:lnTo>
                  <a:pt x="639" y="626"/>
                </a:lnTo>
                <a:lnTo>
                  <a:pt x="640" y="626"/>
                </a:lnTo>
                <a:lnTo>
                  <a:pt x="641" y="626"/>
                </a:lnTo>
                <a:lnTo>
                  <a:pt x="641" y="626"/>
                </a:lnTo>
                <a:lnTo>
                  <a:pt x="643" y="626"/>
                </a:lnTo>
                <a:lnTo>
                  <a:pt x="643" y="626"/>
                </a:lnTo>
                <a:lnTo>
                  <a:pt x="644" y="627"/>
                </a:lnTo>
                <a:lnTo>
                  <a:pt x="645" y="627"/>
                </a:lnTo>
                <a:lnTo>
                  <a:pt x="646" y="627"/>
                </a:lnTo>
                <a:lnTo>
                  <a:pt x="647" y="627"/>
                </a:lnTo>
                <a:lnTo>
                  <a:pt x="648" y="627"/>
                </a:lnTo>
                <a:lnTo>
                  <a:pt x="649" y="627"/>
                </a:lnTo>
                <a:lnTo>
                  <a:pt x="650" y="627"/>
                </a:lnTo>
                <a:lnTo>
                  <a:pt x="651" y="627"/>
                </a:lnTo>
                <a:lnTo>
                  <a:pt x="652" y="625"/>
                </a:lnTo>
                <a:lnTo>
                  <a:pt x="653" y="623"/>
                </a:lnTo>
                <a:lnTo>
                  <a:pt x="653" y="622"/>
                </a:lnTo>
                <a:lnTo>
                  <a:pt x="655" y="624"/>
                </a:lnTo>
                <a:lnTo>
                  <a:pt x="655" y="625"/>
                </a:lnTo>
                <a:lnTo>
                  <a:pt x="656" y="626"/>
                </a:lnTo>
                <a:lnTo>
                  <a:pt x="657" y="627"/>
                </a:lnTo>
                <a:lnTo>
                  <a:pt x="658" y="628"/>
                </a:lnTo>
                <a:lnTo>
                  <a:pt x="659" y="628"/>
                </a:lnTo>
                <a:lnTo>
                  <a:pt x="660" y="629"/>
                </a:lnTo>
                <a:lnTo>
                  <a:pt x="661" y="630"/>
                </a:lnTo>
                <a:lnTo>
                  <a:pt x="662" y="630"/>
                </a:lnTo>
                <a:lnTo>
                  <a:pt x="663" y="630"/>
                </a:lnTo>
                <a:lnTo>
                  <a:pt x="664" y="631"/>
                </a:lnTo>
                <a:lnTo>
                  <a:pt x="665" y="631"/>
                </a:lnTo>
                <a:lnTo>
                  <a:pt x="665" y="631"/>
                </a:lnTo>
                <a:lnTo>
                  <a:pt x="667" y="630"/>
                </a:lnTo>
                <a:lnTo>
                  <a:pt x="667" y="633"/>
                </a:lnTo>
                <a:lnTo>
                  <a:pt x="668" y="660"/>
                </a:lnTo>
                <a:lnTo>
                  <a:pt x="669" y="666"/>
                </a:lnTo>
                <a:lnTo>
                  <a:pt x="670" y="712"/>
                </a:lnTo>
                <a:lnTo>
                  <a:pt x="671" y="752"/>
                </a:lnTo>
                <a:lnTo>
                  <a:pt x="672" y="754"/>
                </a:lnTo>
                <a:lnTo>
                  <a:pt x="673" y="759"/>
                </a:lnTo>
                <a:lnTo>
                  <a:pt x="674" y="803"/>
                </a:lnTo>
                <a:lnTo>
                  <a:pt x="675" y="816"/>
                </a:lnTo>
                <a:lnTo>
                  <a:pt x="676" y="813"/>
                </a:lnTo>
                <a:lnTo>
                  <a:pt x="677" y="814"/>
                </a:lnTo>
                <a:lnTo>
                  <a:pt x="677" y="813"/>
                </a:lnTo>
                <a:lnTo>
                  <a:pt x="679" y="811"/>
                </a:lnTo>
                <a:lnTo>
                  <a:pt x="679" y="809"/>
                </a:lnTo>
                <a:lnTo>
                  <a:pt x="680" y="805"/>
                </a:lnTo>
                <a:lnTo>
                  <a:pt x="681" y="803"/>
                </a:lnTo>
                <a:lnTo>
                  <a:pt x="682" y="801"/>
                </a:lnTo>
                <a:lnTo>
                  <a:pt x="683" y="799"/>
                </a:lnTo>
                <a:lnTo>
                  <a:pt x="684" y="798"/>
                </a:lnTo>
                <a:lnTo>
                  <a:pt x="685" y="796"/>
                </a:lnTo>
                <a:lnTo>
                  <a:pt x="686" y="795"/>
                </a:lnTo>
                <a:lnTo>
                  <a:pt x="687" y="791"/>
                </a:lnTo>
                <a:lnTo>
                  <a:pt x="688" y="789"/>
                </a:lnTo>
                <a:lnTo>
                  <a:pt x="689" y="825"/>
                </a:lnTo>
                <a:lnTo>
                  <a:pt x="690" y="855"/>
                </a:lnTo>
                <a:lnTo>
                  <a:pt x="691" y="866"/>
                </a:lnTo>
                <a:lnTo>
                  <a:pt x="691" y="869"/>
                </a:lnTo>
                <a:lnTo>
                  <a:pt x="693" y="873"/>
                </a:lnTo>
                <a:lnTo>
                  <a:pt x="693" y="881"/>
                </a:lnTo>
                <a:lnTo>
                  <a:pt x="694" y="890"/>
                </a:lnTo>
                <a:lnTo>
                  <a:pt x="695" y="894"/>
                </a:lnTo>
                <a:lnTo>
                  <a:pt x="696" y="894"/>
                </a:lnTo>
                <a:lnTo>
                  <a:pt x="697" y="896"/>
                </a:lnTo>
                <a:lnTo>
                  <a:pt x="698" y="896"/>
                </a:lnTo>
                <a:lnTo>
                  <a:pt x="699" y="896"/>
                </a:lnTo>
                <a:lnTo>
                  <a:pt x="700" y="896"/>
                </a:lnTo>
                <a:lnTo>
                  <a:pt x="701" y="896"/>
                </a:lnTo>
                <a:lnTo>
                  <a:pt x="702" y="897"/>
                </a:lnTo>
                <a:lnTo>
                  <a:pt x="703" y="897"/>
                </a:lnTo>
                <a:lnTo>
                  <a:pt x="703" y="897"/>
                </a:lnTo>
                <a:lnTo>
                  <a:pt x="705" y="897"/>
                </a:lnTo>
                <a:lnTo>
                  <a:pt x="705" y="897"/>
                </a:lnTo>
                <a:lnTo>
                  <a:pt x="706" y="897"/>
                </a:lnTo>
                <a:lnTo>
                  <a:pt x="707" y="897"/>
                </a:lnTo>
                <a:lnTo>
                  <a:pt x="708" y="897"/>
                </a:lnTo>
                <a:lnTo>
                  <a:pt x="709" y="897"/>
                </a:lnTo>
                <a:lnTo>
                  <a:pt x="710" y="896"/>
                </a:lnTo>
                <a:lnTo>
                  <a:pt x="711" y="896"/>
                </a:lnTo>
                <a:lnTo>
                  <a:pt x="712" y="895"/>
                </a:lnTo>
                <a:lnTo>
                  <a:pt x="713" y="894"/>
                </a:lnTo>
                <a:lnTo>
                  <a:pt x="714" y="894"/>
                </a:lnTo>
                <a:lnTo>
                  <a:pt x="715" y="894"/>
                </a:lnTo>
                <a:lnTo>
                  <a:pt x="715" y="893"/>
                </a:lnTo>
                <a:lnTo>
                  <a:pt x="717" y="888"/>
                </a:lnTo>
                <a:lnTo>
                  <a:pt x="717" y="866"/>
                </a:lnTo>
                <a:lnTo>
                  <a:pt x="718" y="769"/>
                </a:lnTo>
                <a:lnTo>
                  <a:pt x="719" y="776"/>
                </a:lnTo>
                <a:lnTo>
                  <a:pt x="720" y="785"/>
                </a:lnTo>
                <a:lnTo>
                  <a:pt x="721" y="788"/>
                </a:lnTo>
                <a:lnTo>
                  <a:pt x="722" y="790"/>
                </a:lnTo>
                <a:lnTo>
                  <a:pt x="723" y="792"/>
                </a:lnTo>
                <a:lnTo>
                  <a:pt x="724" y="795"/>
                </a:lnTo>
                <a:lnTo>
                  <a:pt x="725" y="797"/>
                </a:lnTo>
                <a:lnTo>
                  <a:pt x="726" y="799"/>
                </a:lnTo>
                <a:lnTo>
                  <a:pt x="727" y="801"/>
                </a:lnTo>
                <a:lnTo>
                  <a:pt x="727" y="803"/>
                </a:lnTo>
                <a:lnTo>
                  <a:pt x="729" y="805"/>
                </a:lnTo>
                <a:lnTo>
                  <a:pt x="729" y="806"/>
                </a:lnTo>
                <a:lnTo>
                  <a:pt x="730" y="807"/>
                </a:lnTo>
                <a:lnTo>
                  <a:pt x="731" y="808"/>
                </a:lnTo>
                <a:lnTo>
                  <a:pt x="732" y="810"/>
                </a:lnTo>
                <a:lnTo>
                  <a:pt x="733" y="811"/>
                </a:lnTo>
                <a:lnTo>
                  <a:pt x="734" y="811"/>
                </a:lnTo>
                <a:lnTo>
                  <a:pt x="735" y="809"/>
                </a:lnTo>
                <a:lnTo>
                  <a:pt x="736" y="807"/>
                </a:lnTo>
                <a:lnTo>
                  <a:pt x="737" y="804"/>
                </a:lnTo>
                <a:lnTo>
                  <a:pt x="738" y="804"/>
                </a:lnTo>
                <a:lnTo>
                  <a:pt x="739" y="803"/>
                </a:lnTo>
                <a:lnTo>
                  <a:pt x="740" y="803"/>
                </a:lnTo>
                <a:lnTo>
                  <a:pt x="741" y="804"/>
                </a:lnTo>
                <a:lnTo>
                  <a:pt x="741" y="804"/>
                </a:lnTo>
                <a:lnTo>
                  <a:pt x="743" y="804"/>
                </a:lnTo>
                <a:lnTo>
                  <a:pt x="743" y="805"/>
                </a:lnTo>
                <a:lnTo>
                  <a:pt x="744" y="805"/>
                </a:lnTo>
                <a:lnTo>
                  <a:pt x="745" y="805"/>
                </a:lnTo>
                <a:lnTo>
                  <a:pt x="746" y="806"/>
                </a:lnTo>
                <a:lnTo>
                  <a:pt x="747" y="806"/>
                </a:lnTo>
                <a:lnTo>
                  <a:pt x="748" y="807"/>
                </a:lnTo>
                <a:lnTo>
                  <a:pt x="749" y="807"/>
                </a:lnTo>
                <a:lnTo>
                  <a:pt x="750" y="807"/>
                </a:lnTo>
                <a:lnTo>
                  <a:pt x="751" y="808"/>
                </a:lnTo>
                <a:lnTo>
                  <a:pt x="752" y="808"/>
                </a:lnTo>
                <a:lnTo>
                  <a:pt x="753" y="809"/>
                </a:lnTo>
                <a:lnTo>
                  <a:pt x="753" y="809"/>
                </a:lnTo>
                <a:lnTo>
                  <a:pt x="755" y="809"/>
                </a:lnTo>
                <a:lnTo>
                  <a:pt x="755" y="810"/>
                </a:lnTo>
                <a:lnTo>
                  <a:pt x="756" y="810"/>
                </a:lnTo>
                <a:lnTo>
                  <a:pt x="757" y="811"/>
                </a:lnTo>
                <a:lnTo>
                  <a:pt x="758" y="811"/>
                </a:lnTo>
                <a:lnTo>
                  <a:pt x="759" y="811"/>
                </a:lnTo>
                <a:lnTo>
                  <a:pt x="760" y="811"/>
                </a:lnTo>
                <a:lnTo>
                  <a:pt x="761" y="811"/>
                </a:lnTo>
                <a:lnTo>
                  <a:pt x="762" y="811"/>
                </a:lnTo>
                <a:lnTo>
                  <a:pt x="763" y="811"/>
                </a:lnTo>
                <a:lnTo>
                  <a:pt x="764" y="811"/>
                </a:lnTo>
                <a:lnTo>
                  <a:pt x="765" y="811"/>
                </a:lnTo>
                <a:lnTo>
                  <a:pt x="765" y="811"/>
                </a:lnTo>
                <a:lnTo>
                  <a:pt x="767" y="812"/>
                </a:lnTo>
                <a:lnTo>
                  <a:pt x="768" y="812"/>
                </a:lnTo>
                <a:lnTo>
                  <a:pt x="768" y="812"/>
                </a:lnTo>
                <a:lnTo>
                  <a:pt x="770" y="813"/>
                </a:lnTo>
                <a:lnTo>
                  <a:pt x="770" y="813"/>
                </a:lnTo>
                <a:lnTo>
                  <a:pt x="771" y="813"/>
                </a:lnTo>
                <a:lnTo>
                  <a:pt x="772" y="814"/>
                </a:lnTo>
                <a:lnTo>
                  <a:pt x="773" y="814"/>
                </a:lnTo>
                <a:lnTo>
                  <a:pt x="774" y="815"/>
                </a:lnTo>
                <a:lnTo>
                  <a:pt x="775" y="815"/>
                </a:lnTo>
                <a:lnTo>
                  <a:pt x="776" y="816"/>
                </a:lnTo>
                <a:lnTo>
                  <a:pt x="777" y="816"/>
                </a:lnTo>
                <a:lnTo>
                  <a:pt x="778" y="816"/>
                </a:lnTo>
                <a:lnTo>
                  <a:pt x="779" y="816"/>
                </a:lnTo>
                <a:lnTo>
                  <a:pt x="780" y="816"/>
                </a:lnTo>
                <a:lnTo>
                  <a:pt x="780" y="815"/>
                </a:lnTo>
                <a:lnTo>
                  <a:pt x="782" y="815"/>
                </a:lnTo>
                <a:lnTo>
                  <a:pt x="782" y="815"/>
                </a:lnTo>
                <a:lnTo>
                  <a:pt x="783" y="814"/>
                </a:lnTo>
                <a:lnTo>
                  <a:pt x="784" y="813"/>
                </a:lnTo>
                <a:lnTo>
                  <a:pt x="785" y="813"/>
                </a:lnTo>
                <a:lnTo>
                  <a:pt x="786" y="813"/>
                </a:lnTo>
                <a:lnTo>
                  <a:pt x="787" y="813"/>
                </a:lnTo>
                <a:lnTo>
                  <a:pt x="788" y="811"/>
                </a:lnTo>
                <a:lnTo>
                  <a:pt x="789" y="811"/>
                </a:lnTo>
                <a:lnTo>
                  <a:pt x="790" y="810"/>
                </a:lnTo>
                <a:lnTo>
                  <a:pt x="791" y="809"/>
                </a:lnTo>
                <a:lnTo>
                  <a:pt x="792" y="809"/>
                </a:lnTo>
                <a:lnTo>
                  <a:pt x="793" y="808"/>
                </a:lnTo>
                <a:lnTo>
                  <a:pt x="794" y="808"/>
                </a:lnTo>
                <a:lnTo>
                  <a:pt x="794" y="808"/>
                </a:lnTo>
                <a:lnTo>
                  <a:pt x="795" y="808"/>
                </a:lnTo>
                <a:lnTo>
                  <a:pt x="796" y="808"/>
                </a:lnTo>
                <a:lnTo>
                  <a:pt x="797" y="808"/>
                </a:lnTo>
                <a:lnTo>
                  <a:pt x="798" y="808"/>
                </a:lnTo>
                <a:lnTo>
                  <a:pt x="799" y="809"/>
                </a:lnTo>
                <a:lnTo>
                  <a:pt x="800" y="809"/>
                </a:lnTo>
                <a:lnTo>
                  <a:pt x="801" y="809"/>
                </a:lnTo>
                <a:lnTo>
                  <a:pt x="802" y="809"/>
                </a:lnTo>
                <a:lnTo>
                  <a:pt x="803" y="809"/>
                </a:lnTo>
                <a:lnTo>
                  <a:pt x="804" y="809"/>
                </a:lnTo>
                <a:lnTo>
                  <a:pt x="805" y="809"/>
                </a:lnTo>
                <a:lnTo>
                  <a:pt x="806" y="810"/>
                </a:lnTo>
                <a:lnTo>
                  <a:pt x="806" y="810"/>
                </a:lnTo>
                <a:lnTo>
                  <a:pt x="808" y="810"/>
                </a:lnTo>
                <a:lnTo>
                  <a:pt x="808" y="810"/>
                </a:lnTo>
                <a:lnTo>
                  <a:pt x="809" y="810"/>
                </a:lnTo>
                <a:lnTo>
                  <a:pt x="810" y="810"/>
                </a:lnTo>
                <a:lnTo>
                  <a:pt x="811" y="810"/>
                </a:lnTo>
                <a:lnTo>
                  <a:pt x="812" y="810"/>
                </a:lnTo>
                <a:lnTo>
                  <a:pt x="813" y="810"/>
                </a:lnTo>
                <a:lnTo>
                  <a:pt x="814" y="810"/>
                </a:lnTo>
                <a:lnTo>
                  <a:pt x="815" y="810"/>
                </a:lnTo>
                <a:lnTo>
                  <a:pt x="816" y="810"/>
                </a:lnTo>
                <a:lnTo>
                  <a:pt x="817" y="810"/>
                </a:lnTo>
                <a:lnTo>
                  <a:pt x="818" y="810"/>
                </a:lnTo>
                <a:lnTo>
                  <a:pt x="818" y="810"/>
                </a:lnTo>
                <a:lnTo>
                  <a:pt x="820" y="810"/>
                </a:lnTo>
                <a:lnTo>
                  <a:pt x="820" y="810"/>
                </a:lnTo>
                <a:lnTo>
                  <a:pt x="821" y="810"/>
                </a:lnTo>
                <a:lnTo>
                  <a:pt x="822" y="810"/>
                </a:lnTo>
                <a:lnTo>
                  <a:pt x="823" y="810"/>
                </a:lnTo>
                <a:lnTo>
                  <a:pt x="824" y="810"/>
                </a:lnTo>
                <a:lnTo>
                  <a:pt x="825" y="810"/>
                </a:lnTo>
                <a:lnTo>
                  <a:pt x="826" y="810"/>
                </a:lnTo>
                <a:lnTo>
                  <a:pt x="827" y="810"/>
                </a:lnTo>
                <a:lnTo>
                  <a:pt x="828" y="810"/>
                </a:lnTo>
                <a:lnTo>
                  <a:pt x="829" y="810"/>
                </a:lnTo>
                <a:lnTo>
                  <a:pt x="830" y="810"/>
                </a:lnTo>
                <a:lnTo>
                  <a:pt x="830" y="810"/>
                </a:lnTo>
                <a:lnTo>
                  <a:pt x="832" y="810"/>
                </a:lnTo>
                <a:lnTo>
                  <a:pt x="832" y="809"/>
                </a:lnTo>
                <a:lnTo>
                  <a:pt x="833" y="809"/>
                </a:lnTo>
                <a:lnTo>
                  <a:pt x="834" y="807"/>
                </a:lnTo>
                <a:lnTo>
                  <a:pt x="835" y="805"/>
                </a:lnTo>
                <a:lnTo>
                  <a:pt x="836" y="803"/>
                </a:lnTo>
                <a:lnTo>
                  <a:pt x="837" y="801"/>
                </a:lnTo>
                <a:lnTo>
                  <a:pt x="838" y="796"/>
                </a:lnTo>
                <a:lnTo>
                  <a:pt x="839" y="790"/>
                </a:lnTo>
                <a:lnTo>
                  <a:pt x="840" y="785"/>
                </a:lnTo>
                <a:lnTo>
                  <a:pt x="841" y="781"/>
                </a:lnTo>
                <a:lnTo>
                  <a:pt x="842" y="779"/>
                </a:lnTo>
                <a:lnTo>
                  <a:pt x="843" y="777"/>
                </a:lnTo>
                <a:lnTo>
                  <a:pt x="844" y="777"/>
                </a:lnTo>
                <a:lnTo>
                  <a:pt x="844" y="777"/>
                </a:lnTo>
                <a:lnTo>
                  <a:pt x="845" y="777"/>
                </a:lnTo>
                <a:lnTo>
                  <a:pt x="846" y="776"/>
                </a:lnTo>
                <a:lnTo>
                  <a:pt x="847" y="770"/>
                </a:lnTo>
                <a:lnTo>
                  <a:pt x="848" y="755"/>
                </a:lnTo>
                <a:lnTo>
                  <a:pt x="849" y="735"/>
                </a:lnTo>
                <a:lnTo>
                  <a:pt x="850" y="714"/>
                </a:lnTo>
                <a:lnTo>
                  <a:pt x="851" y="692"/>
                </a:lnTo>
                <a:lnTo>
                  <a:pt x="852" y="674"/>
                </a:lnTo>
                <a:lnTo>
                  <a:pt x="853" y="665"/>
                </a:lnTo>
                <a:lnTo>
                  <a:pt x="854" y="665"/>
                </a:lnTo>
                <a:lnTo>
                  <a:pt x="855" y="660"/>
                </a:lnTo>
                <a:lnTo>
                  <a:pt x="856" y="648"/>
                </a:lnTo>
                <a:lnTo>
                  <a:pt x="856" y="632"/>
                </a:lnTo>
                <a:lnTo>
                  <a:pt x="858" y="619"/>
                </a:lnTo>
                <a:lnTo>
                  <a:pt x="858" y="595"/>
                </a:lnTo>
                <a:lnTo>
                  <a:pt x="859" y="558"/>
                </a:lnTo>
                <a:lnTo>
                  <a:pt x="860" y="554"/>
                </a:lnTo>
                <a:lnTo>
                  <a:pt x="861" y="544"/>
                </a:lnTo>
                <a:lnTo>
                  <a:pt x="862" y="536"/>
                </a:lnTo>
                <a:lnTo>
                  <a:pt x="863" y="530"/>
                </a:lnTo>
                <a:lnTo>
                  <a:pt x="864" y="525"/>
                </a:lnTo>
                <a:lnTo>
                  <a:pt x="865" y="519"/>
                </a:lnTo>
                <a:lnTo>
                  <a:pt x="866" y="514"/>
                </a:lnTo>
                <a:lnTo>
                  <a:pt x="867" y="509"/>
                </a:lnTo>
                <a:lnTo>
                  <a:pt x="868" y="503"/>
                </a:lnTo>
                <a:lnTo>
                  <a:pt x="868" y="497"/>
                </a:lnTo>
                <a:lnTo>
                  <a:pt x="870" y="491"/>
                </a:lnTo>
                <a:lnTo>
                  <a:pt x="870" y="485"/>
                </a:lnTo>
                <a:lnTo>
                  <a:pt x="871" y="478"/>
                </a:lnTo>
                <a:lnTo>
                  <a:pt x="872" y="472"/>
                </a:lnTo>
                <a:lnTo>
                  <a:pt x="873" y="467"/>
                </a:lnTo>
                <a:lnTo>
                  <a:pt x="874" y="463"/>
                </a:lnTo>
                <a:lnTo>
                  <a:pt x="875" y="463"/>
                </a:lnTo>
                <a:lnTo>
                  <a:pt x="876" y="463"/>
                </a:lnTo>
                <a:lnTo>
                  <a:pt x="877" y="465"/>
                </a:lnTo>
                <a:lnTo>
                  <a:pt x="878" y="466"/>
                </a:lnTo>
                <a:lnTo>
                  <a:pt x="879" y="467"/>
                </a:lnTo>
                <a:lnTo>
                  <a:pt x="880" y="466"/>
                </a:lnTo>
                <a:lnTo>
                  <a:pt x="880" y="466"/>
                </a:lnTo>
                <a:lnTo>
                  <a:pt x="882" y="466"/>
                </a:lnTo>
                <a:lnTo>
                  <a:pt x="882" y="467"/>
                </a:lnTo>
                <a:lnTo>
                  <a:pt x="883" y="468"/>
                </a:lnTo>
                <a:lnTo>
                  <a:pt x="884" y="469"/>
                </a:lnTo>
                <a:lnTo>
                  <a:pt x="885" y="469"/>
                </a:lnTo>
                <a:lnTo>
                  <a:pt x="886" y="469"/>
                </a:lnTo>
                <a:lnTo>
                  <a:pt x="887" y="468"/>
                </a:lnTo>
                <a:lnTo>
                  <a:pt x="888" y="468"/>
                </a:lnTo>
                <a:lnTo>
                  <a:pt x="889" y="468"/>
                </a:lnTo>
                <a:lnTo>
                  <a:pt x="890" y="467"/>
                </a:lnTo>
                <a:lnTo>
                  <a:pt x="891" y="467"/>
                </a:lnTo>
                <a:lnTo>
                  <a:pt x="892" y="467"/>
                </a:lnTo>
                <a:lnTo>
                  <a:pt x="892" y="467"/>
                </a:lnTo>
                <a:lnTo>
                  <a:pt x="894" y="466"/>
                </a:lnTo>
                <a:lnTo>
                  <a:pt x="894" y="465"/>
                </a:lnTo>
                <a:lnTo>
                  <a:pt x="895" y="464"/>
                </a:lnTo>
                <a:lnTo>
                  <a:pt x="896" y="463"/>
                </a:lnTo>
                <a:lnTo>
                  <a:pt x="897" y="463"/>
                </a:lnTo>
                <a:lnTo>
                  <a:pt x="898" y="462"/>
                </a:lnTo>
                <a:lnTo>
                  <a:pt x="899" y="461"/>
                </a:lnTo>
                <a:lnTo>
                  <a:pt x="900" y="461"/>
                </a:lnTo>
                <a:lnTo>
                  <a:pt x="901" y="460"/>
                </a:lnTo>
                <a:lnTo>
                  <a:pt x="902" y="458"/>
                </a:lnTo>
                <a:lnTo>
                  <a:pt x="903" y="445"/>
                </a:lnTo>
                <a:lnTo>
                  <a:pt x="904" y="431"/>
                </a:lnTo>
                <a:lnTo>
                  <a:pt x="905" y="430"/>
                </a:lnTo>
                <a:lnTo>
                  <a:pt x="906" y="429"/>
                </a:lnTo>
                <a:lnTo>
                  <a:pt x="906" y="425"/>
                </a:lnTo>
                <a:lnTo>
                  <a:pt x="908" y="413"/>
                </a:lnTo>
                <a:lnTo>
                  <a:pt x="908" y="412"/>
                </a:lnTo>
                <a:lnTo>
                  <a:pt x="909" y="411"/>
                </a:lnTo>
                <a:lnTo>
                  <a:pt x="910" y="411"/>
                </a:lnTo>
                <a:lnTo>
                  <a:pt x="911" y="410"/>
                </a:lnTo>
                <a:lnTo>
                  <a:pt x="912" y="407"/>
                </a:lnTo>
                <a:lnTo>
                  <a:pt x="913" y="387"/>
                </a:lnTo>
                <a:lnTo>
                  <a:pt x="914" y="337"/>
                </a:lnTo>
                <a:lnTo>
                  <a:pt x="915" y="325"/>
                </a:lnTo>
                <a:lnTo>
                  <a:pt x="916" y="325"/>
                </a:lnTo>
                <a:lnTo>
                  <a:pt x="917" y="325"/>
                </a:lnTo>
                <a:lnTo>
                  <a:pt x="918" y="325"/>
                </a:lnTo>
                <a:lnTo>
                  <a:pt x="918" y="325"/>
                </a:lnTo>
                <a:lnTo>
                  <a:pt x="920" y="326"/>
                </a:lnTo>
                <a:lnTo>
                  <a:pt x="920" y="324"/>
                </a:lnTo>
                <a:lnTo>
                  <a:pt x="921" y="308"/>
                </a:lnTo>
                <a:lnTo>
                  <a:pt x="922" y="291"/>
                </a:lnTo>
                <a:lnTo>
                  <a:pt x="923" y="246"/>
                </a:lnTo>
                <a:lnTo>
                  <a:pt x="924" y="231"/>
                </a:lnTo>
                <a:lnTo>
                  <a:pt x="925" y="229"/>
                </a:lnTo>
                <a:lnTo>
                  <a:pt x="926" y="229"/>
                </a:lnTo>
                <a:lnTo>
                  <a:pt x="927" y="228"/>
                </a:lnTo>
                <a:lnTo>
                  <a:pt x="928" y="228"/>
                </a:lnTo>
                <a:lnTo>
                  <a:pt x="929" y="227"/>
                </a:lnTo>
                <a:lnTo>
                  <a:pt x="930" y="226"/>
                </a:lnTo>
                <a:lnTo>
                  <a:pt x="930" y="226"/>
                </a:lnTo>
                <a:lnTo>
                  <a:pt x="932" y="225"/>
                </a:lnTo>
                <a:lnTo>
                  <a:pt x="933" y="225"/>
                </a:lnTo>
                <a:lnTo>
                  <a:pt x="933" y="225"/>
                </a:lnTo>
                <a:lnTo>
                  <a:pt x="935" y="225"/>
                </a:lnTo>
                <a:lnTo>
                  <a:pt x="935" y="225"/>
                </a:lnTo>
                <a:lnTo>
                  <a:pt x="936" y="224"/>
                </a:lnTo>
                <a:lnTo>
                  <a:pt x="937" y="224"/>
                </a:lnTo>
                <a:lnTo>
                  <a:pt x="938" y="224"/>
                </a:lnTo>
                <a:lnTo>
                  <a:pt x="939" y="224"/>
                </a:lnTo>
                <a:lnTo>
                  <a:pt x="940" y="223"/>
                </a:lnTo>
                <a:lnTo>
                  <a:pt x="941" y="222"/>
                </a:lnTo>
                <a:lnTo>
                  <a:pt x="942" y="222"/>
                </a:lnTo>
                <a:lnTo>
                  <a:pt x="943" y="222"/>
                </a:lnTo>
                <a:lnTo>
                  <a:pt x="944" y="222"/>
                </a:lnTo>
                <a:lnTo>
                  <a:pt x="945" y="221"/>
                </a:lnTo>
                <a:lnTo>
                  <a:pt x="945" y="221"/>
                </a:lnTo>
                <a:lnTo>
                  <a:pt x="947" y="221"/>
                </a:lnTo>
                <a:lnTo>
                  <a:pt x="947" y="220"/>
                </a:lnTo>
                <a:lnTo>
                  <a:pt x="948" y="220"/>
                </a:lnTo>
                <a:lnTo>
                  <a:pt x="949" y="220"/>
                </a:lnTo>
                <a:lnTo>
                  <a:pt x="950" y="220"/>
                </a:lnTo>
                <a:lnTo>
                  <a:pt x="951" y="219"/>
                </a:lnTo>
                <a:lnTo>
                  <a:pt x="952" y="218"/>
                </a:lnTo>
                <a:lnTo>
                  <a:pt x="953" y="218"/>
                </a:lnTo>
                <a:lnTo>
                  <a:pt x="954" y="217"/>
                </a:lnTo>
                <a:lnTo>
                  <a:pt x="955" y="216"/>
                </a:lnTo>
                <a:lnTo>
                  <a:pt x="956" y="215"/>
                </a:lnTo>
                <a:lnTo>
                  <a:pt x="957" y="214"/>
                </a:lnTo>
                <a:lnTo>
                  <a:pt x="958" y="214"/>
                </a:lnTo>
                <a:lnTo>
                  <a:pt x="959" y="213"/>
                </a:lnTo>
                <a:lnTo>
                  <a:pt x="959" y="213"/>
                </a:lnTo>
                <a:lnTo>
                  <a:pt x="960" y="212"/>
                </a:lnTo>
                <a:lnTo>
                  <a:pt x="961" y="212"/>
                </a:lnTo>
                <a:lnTo>
                  <a:pt x="962" y="212"/>
                </a:lnTo>
                <a:lnTo>
                  <a:pt x="963" y="212"/>
                </a:lnTo>
                <a:lnTo>
                  <a:pt x="964" y="212"/>
                </a:lnTo>
                <a:lnTo>
                  <a:pt x="965" y="212"/>
                </a:lnTo>
                <a:lnTo>
                  <a:pt x="966" y="213"/>
                </a:lnTo>
                <a:lnTo>
                  <a:pt x="967" y="213"/>
                </a:lnTo>
                <a:lnTo>
                  <a:pt x="968" y="213"/>
                </a:lnTo>
                <a:lnTo>
                  <a:pt x="969" y="213"/>
                </a:lnTo>
                <a:lnTo>
                  <a:pt x="970" y="213"/>
                </a:lnTo>
                <a:lnTo>
                  <a:pt x="971" y="214"/>
                </a:lnTo>
                <a:lnTo>
                  <a:pt x="971" y="214"/>
                </a:lnTo>
                <a:lnTo>
                  <a:pt x="973" y="214"/>
                </a:lnTo>
                <a:lnTo>
                  <a:pt x="973" y="214"/>
                </a:lnTo>
                <a:lnTo>
                  <a:pt x="974" y="214"/>
                </a:lnTo>
                <a:lnTo>
                  <a:pt x="975" y="214"/>
                </a:lnTo>
                <a:lnTo>
                  <a:pt x="976" y="214"/>
                </a:lnTo>
                <a:lnTo>
                  <a:pt x="977" y="214"/>
                </a:lnTo>
                <a:lnTo>
                  <a:pt x="978" y="214"/>
                </a:lnTo>
                <a:lnTo>
                  <a:pt x="979" y="214"/>
                </a:lnTo>
                <a:lnTo>
                  <a:pt x="980" y="214"/>
                </a:lnTo>
                <a:lnTo>
                  <a:pt x="981" y="213"/>
                </a:lnTo>
                <a:lnTo>
                  <a:pt x="982" y="213"/>
                </a:lnTo>
                <a:lnTo>
                  <a:pt x="983" y="207"/>
                </a:lnTo>
                <a:lnTo>
                  <a:pt x="983" y="207"/>
                </a:lnTo>
                <a:lnTo>
                  <a:pt x="985" y="207"/>
                </a:lnTo>
                <a:lnTo>
                  <a:pt x="985" y="207"/>
                </a:lnTo>
                <a:lnTo>
                  <a:pt x="986" y="207"/>
                </a:lnTo>
                <a:lnTo>
                  <a:pt x="987" y="207"/>
                </a:lnTo>
                <a:lnTo>
                  <a:pt x="988" y="207"/>
                </a:lnTo>
                <a:lnTo>
                  <a:pt x="989" y="207"/>
                </a:lnTo>
                <a:lnTo>
                  <a:pt x="990" y="207"/>
                </a:lnTo>
                <a:lnTo>
                  <a:pt x="991" y="207"/>
                </a:lnTo>
                <a:lnTo>
                  <a:pt x="992" y="207"/>
                </a:lnTo>
                <a:lnTo>
                  <a:pt x="993" y="207"/>
                </a:lnTo>
                <a:lnTo>
                  <a:pt x="994" y="207"/>
                </a:lnTo>
                <a:lnTo>
                  <a:pt x="995" y="208"/>
                </a:lnTo>
                <a:lnTo>
                  <a:pt x="995" y="208"/>
                </a:lnTo>
                <a:lnTo>
                  <a:pt x="997" y="208"/>
                </a:lnTo>
                <a:lnTo>
                  <a:pt x="997" y="208"/>
                </a:lnTo>
                <a:lnTo>
                  <a:pt x="998" y="208"/>
                </a:lnTo>
                <a:lnTo>
                  <a:pt x="999" y="208"/>
                </a:lnTo>
                <a:lnTo>
                  <a:pt x="1000" y="208"/>
                </a:lnTo>
                <a:lnTo>
                  <a:pt x="1001" y="208"/>
                </a:lnTo>
                <a:lnTo>
                  <a:pt x="1002" y="208"/>
                </a:lnTo>
                <a:lnTo>
                  <a:pt x="1003" y="208"/>
                </a:lnTo>
                <a:lnTo>
                  <a:pt x="1004" y="207"/>
                </a:lnTo>
                <a:lnTo>
                  <a:pt x="1005" y="207"/>
                </a:lnTo>
                <a:lnTo>
                  <a:pt x="1006" y="207"/>
                </a:lnTo>
                <a:lnTo>
                  <a:pt x="1007" y="206"/>
                </a:lnTo>
                <a:lnTo>
                  <a:pt x="1008" y="206"/>
                </a:lnTo>
                <a:lnTo>
                  <a:pt x="1009" y="205"/>
                </a:lnTo>
                <a:lnTo>
                  <a:pt x="1009" y="205"/>
                </a:lnTo>
                <a:lnTo>
                  <a:pt x="1010" y="204"/>
                </a:lnTo>
                <a:lnTo>
                  <a:pt x="1011" y="204"/>
                </a:lnTo>
                <a:lnTo>
                  <a:pt x="1012" y="203"/>
                </a:lnTo>
                <a:lnTo>
                  <a:pt x="1013" y="202"/>
                </a:lnTo>
                <a:lnTo>
                  <a:pt x="1014" y="202"/>
                </a:lnTo>
                <a:lnTo>
                  <a:pt x="1015" y="201"/>
                </a:lnTo>
                <a:lnTo>
                  <a:pt x="1016" y="201"/>
                </a:lnTo>
                <a:lnTo>
                  <a:pt x="1017" y="200"/>
                </a:lnTo>
                <a:lnTo>
                  <a:pt x="1018" y="200"/>
                </a:lnTo>
                <a:lnTo>
                  <a:pt x="1019" y="199"/>
                </a:lnTo>
                <a:lnTo>
                  <a:pt x="1020" y="199"/>
                </a:lnTo>
                <a:lnTo>
                  <a:pt x="1021" y="199"/>
                </a:lnTo>
                <a:lnTo>
                  <a:pt x="1021" y="199"/>
                </a:lnTo>
                <a:lnTo>
                  <a:pt x="1023" y="199"/>
                </a:lnTo>
                <a:lnTo>
                  <a:pt x="1023" y="199"/>
                </a:lnTo>
                <a:lnTo>
                  <a:pt x="1024" y="198"/>
                </a:lnTo>
                <a:lnTo>
                  <a:pt x="1025" y="198"/>
                </a:lnTo>
                <a:lnTo>
                  <a:pt x="1026" y="198"/>
                </a:lnTo>
                <a:lnTo>
                  <a:pt x="1027" y="198"/>
                </a:lnTo>
                <a:lnTo>
                  <a:pt x="1028" y="198"/>
                </a:lnTo>
                <a:lnTo>
                  <a:pt x="1029" y="198"/>
                </a:lnTo>
                <a:lnTo>
                  <a:pt x="1030" y="198"/>
                </a:lnTo>
                <a:lnTo>
                  <a:pt x="1031" y="198"/>
                </a:lnTo>
                <a:lnTo>
                  <a:pt x="1032" y="198"/>
                </a:lnTo>
                <a:lnTo>
                  <a:pt x="1033" y="198"/>
                </a:lnTo>
                <a:lnTo>
                  <a:pt x="1033" y="198"/>
                </a:lnTo>
                <a:lnTo>
                  <a:pt x="1035" y="198"/>
                </a:lnTo>
                <a:lnTo>
                  <a:pt x="1035" y="198"/>
                </a:lnTo>
                <a:lnTo>
                  <a:pt x="1036" y="198"/>
                </a:lnTo>
                <a:lnTo>
                  <a:pt x="1037" y="198"/>
                </a:lnTo>
                <a:lnTo>
                  <a:pt x="1038" y="198"/>
                </a:lnTo>
                <a:lnTo>
                  <a:pt x="1039" y="198"/>
                </a:lnTo>
                <a:lnTo>
                  <a:pt x="1040" y="197"/>
                </a:lnTo>
                <a:lnTo>
                  <a:pt x="1041" y="196"/>
                </a:lnTo>
                <a:lnTo>
                  <a:pt x="1042" y="189"/>
                </a:lnTo>
                <a:lnTo>
                  <a:pt x="1043" y="157"/>
                </a:lnTo>
                <a:lnTo>
                  <a:pt x="1044" y="99"/>
                </a:lnTo>
                <a:lnTo>
                  <a:pt x="1045" y="43"/>
                </a:lnTo>
                <a:lnTo>
                  <a:pt x="1045" y="38"/>
                </a:lnTo>
                <a:lnTo>
                  <a:pt x="1047" y="32"/>
                </a:lnTo>
                <a:lnTo>
                  <a:pt x="1047" y="20"/>
                </a:lnTo>
                <a:lnTo>
                  <a:pt x="1048" y="0"/>
                </a:lnTo>
                <a:lnTo>
                  <a:pt x="1049" y="9"/>
                </a:lnTo>
                <a:lnTo>
                  <a:pt x="1050" y="23"/>
                </a:lnTo>
                <a:lnTo>
                  <a:pt x="1051" y="36"/>
                </a:lnTo>
                <a:lnTo>
                  <a:pt x="1052" y="48"/>
                </a:lnTo>
                <a:lnTo>
                  <a:pt x="1053" y="57"/>
                </a:lnTo>
                <a:lnTo>
                  <a:pt x="1054" y="65"/>
                </a:lnTo>
                <a:lnTo>
                  <a:pt x="1055" y="70"/>
                </a:lnTo>
                <a:lnTo>
                  <a:pt x="1056" y="73"/>
                </a:lnTo>
                <a:lnTo>
                  <a:pt x="1057" y="74"/>
                </a:lnTo>
                <a:lnTo>
                  <a:pt x="1058" y="80"/>
                </a:lnTo>
                <a:lnTo>
                  <a:pt x="1059" y="95"/>
                </a:lnTo>
                <a:lnTo>
                  <a:pt x="1059" y="106"/>
                </a:lnTo>
                <a:lnTo>
                  <a:pt x="1060" y="113"/>
                </a:lnTo>
                <a:lnTo>
                  <a:pt x="1061" y="119"/>
                </a:lnTo>
                <a:lnTo>
                  <a:pt x="1062" y="121"/>
                </a:lnTo>
                <a:lnTo>
                  <a:pt x="1063" y="121"/>
                </a:lnTo>
                <a:lnTo>
                  <a:pt x="1064" y="121"/>
                </a:lnTo>
                <a:lnTo>
                  <a:pt x="1065" y="122"/>
                </a:lnTo>
                <a:lnTo>
                  <a:pt x="1066" y="122"/>
                </a:lnTo>
                <a:lnTo>
                  <a:pt x="1067" y="122"/>
                </a:lnTo>
                <a:lnTo>
                  <a:pt x="1068" y="122"/>
                </a:lnTo>
                <a:lnTo>
                  <a:pt x="1069" y="122"/>
                </a:lnTo>
                <a:lnTo>
                  <a:pt x="1070" y="123"/>
                </a:lnTo>
                <a:lnTo>
                  <a:pt x="1071" y="124"/>
                </a:lnTo>
                <a:lnTo>
                  <a:pt x="1071" y="125"/>
                </a:lnTo>
                <a:lnTo>
                  <a:pt x="1073" y="126"/>
                </a:lnTo>
                <a:lnTo>
                  <a:pt x="1073" y="127"/>
                </a:lnTo>
                <a:lnTo>
                  <a:pt x="1074" y="127"/>
                </a:lnTo>
                <a:lnTo>
                  <a:pt x="1075" y="128"/>
                </a:lnTo>
                <a:lnTo>
                  <a:pt x="1076" y="128"/>
                </a:lnTo>
                <a:lnTo>
                  <a:pt x="1077" y="129"/>
                </a:lnTo>
                <a:lnTo>
                  <a:pt x="1078" y="130"/>
                </a:lnTo>
                <a:lnTo>
                  <a:pt x="1079" y="131"/>
                </a:lnTo>
                <a:lnTo>
                  <a:pt x="1080" y="132"/>
                </a:lnTo>
                <a:lnTo>
                  <a:pt x="1081" y="133"/>
                </a:lnTo>
                <a:lnTo>
                  <a:pt x="1082" y="133"/>
                </a:lnTo>
                <a:lnTo>
                  <a:pt x="1083" y="134"/>
                </a:lnTo>
                <a:lnTo>
                  <a:pt x="1083" y="135"/>
                </a:lnTo>
                <a:lnTo>
                  <a:pt x="1085" y="136"/>
                </a:lnTo>
                <a:lnTo>
                  <a:pt x="1085" y="137"/>
                </a:lnTo>
                <a:lnTo>
                  <a:pt x="1086" y="137"/>
                </a:lnTo>
                <a:lnTo>
                  <a:pt x="1087" y="138"/>
                </a:lnTo>
                <a:lnTo>
                  <a:pt x="1088" y="139"/>
                </a:lnTo>
                <a:lnTo>
                  <a:pt x="1089" y="139"/>
                </a:lnTo>
                <a:lnTo>
                  <a:pt x="1090" y="139"/>
                </a:lnTo>
                <a:lnTo>
                  <a:pt x="1091" y="140"/>
                </a:lnTo>
                <a:lnTo>
                  <a:pt x="1092" y="140"/>
                </a:lnTo>
                <a:lnTo>
                  <a:pt x="1093" y="141"/>
                </a:lnTo>
                <a:lnTo>
                  <a:pt x="1094" y="141"/>
                </a:lnTo>
                <a:lnTo>
                  <a:pt x="1095" y="141"/>
                </a:lnTo>
                <a:lnTo>
                  <a:pt x="1095" y="141"/>
                </a:lnTo>
                <a:lnTo>
                  <a:pt x="1097" y="142"/>
                </a:lnTo>
                <a:lnTo>
                  <a:pt x="1098" y="142"/>
                </a:lnTo>
                <a:lnTo>
                  <a:pt x="1098" y="143"/>
                </a:lnTo>
                <a:lnTo>
                  <a:pt x="1100" y="143"/>
                </a:lnTo>
                <a:lnTo>
                  <a:pt x="1100" y="143"/>
                </a:lnTo>
                <a:lnTo>
                  <a:pt x="1101" y="143"/>
                </a:lnTo>
                <a:lnTo>
                  <a:pt x="1102" y="143"/>
                </a:lnTo>
                <a:lnTo>
                  <a:pt x="1103" y="144"/>
                </a:lnTo>
                <a:lnTo>
                  <a:pt x="1104" y="144"/>
                </a:lnTo>
                <a:lnTo>
                  <a:pt x="1105" y="144"/>
                </a:lnTo>
                <a:lnTo>
                  <a:pt x="1106" y="144"/>
                </a:lnTo>
                <a:lnTo>
                  <a:pt x="1107" y="144"/>
                </a:lnTo>
                <a:lnTo>
                  <a:pt x="1108" y="144"/>
                </a:lnTo>
                <a:lnTo>
                  <a:pt x="1109" y="144"/>
                </a:lnTo>
                <a:lnTo>
                  <a:pt x="1110" y="144"/>
                </a:lnTo>
                <a:lnTo>
                  <a:pt x="1110" y="144"/>
                </a:lnTo>
                <a:lnTo>
                  <a:pt x="1112" y="143"/>
                </a:lnTo>
                <a:lnTo>
                  <a:pt x="1112" y="143"/>
                </a:lnTo>
                <a:lnTo>
                  <a:pt x="1113" y="143"/>
                </a:lnTo>
                <a:lnTo>
                  <a:pt x="1114" y="143"/>
                </a:lnTo>
                <a:lnTo>
                  <a:pt x="1115" y="143"/>
                </a:lnTo>
                <a:lnTo>
                  <a:pt x="1116" y="143"/>
                </a:lnTo>
                <a:lnTo>
                  <a:pt x="1117" y="143"/>
                </a:lnTo>
                <a:lnTo>
                  <a:pt x="1118" y="143"/>
                </a:lnTo>
                <a:lnTo>
                  <a:pt x="1119" y="143"/>
                </a:lnTo>
                <a:lnTo>
                  <a:pt x="1120" y="144"/>
                </a:lnTo>
                <a:lnTo>
                  <a:pt x="1121" y="145"/>
                </a:lnTo>
                <a:lnTo>
                  <a:pt x="1122" y="146"/>
                </a:lnTo>
                <a:lnTo>
                  <a:pt x="1123" y="148"/>
                </a:lnTo>
                <a:lnTo>
                  <a:pt x="1124" y="149"/>
                </a:lnTo>
                <a:lnTo>
                  <a:pt x="1124" y="151"/>
                </a:lnTo>
                <a:lnTo>
                  <a:pt x="1125" y="153"/>
                </a:lnTo>
                <a:lnTo>
                  <a:pt x="1126" y="156"/>
                </a:lnTo>
                <a:lnTo>
                  <a:pt x="1127" y="158"/>
                </a:lnTo>
                <a:lnTo>
                  <a:pt x="1128" y="160"/>
                </a:lnTo>
                <a:lnTo>
                  <a:pt x="1129" y="163"/>
                </a:lnTo>
                <a:lnTo>
                  <a:pt x="1130" y="165"/>
                </a:lnTo>
                <a:lnTo>
                  <a:pt x="1131" y="167"/>
                </a:lnTo>
                <a:lnTo>
                  <a:pt x="1132" y="169"/>
                </a:lnTo>
                <a:lnTo>
                  <a:pt x="1133" y="172"/>
                </a:lnTo>
                <a:lnTo>
                  <a:pt x="1134" y="175"/>
                </a:lnTo>
                <a:lnTo>
                  <a:pt x="1135" y="177"/>
                </a:lnTo>
                <a:lnTo>
                  <a:pt x="1136" y="178"/>
                </a:lnTo>
                <a:lnTo>
                  <a:pt x="1136" y="180"/>
                </a:lnTo>
                <a:lnTo>
                  <a:pt x="1138" y="181"/>
                </a:lnTo>
                <a:lnTo>
                  <a:pt x="1138" y="183"/>
                </a:lnTo>
                <a:lnTo>
                  <a:pt x="1139" y="184"/>
                </a:lnTo>
                <a:lnTo>
                  <a:pt x="1140" y="185"/>
                </a:lnTo>
                <a:lnTo>
                  <a:pt x="1141" y="187"/>
                </a:lnTo>
                <a:lnTo>
                  <a:pt x="1142" y="188"/>
                </a:lnTo>
                <a:lnTo>
                  <a:pt x="1143" y="189"/>
                </a:lnTo>
                <a:lnTo>
                  <a:pt x="1144" y="189"/>
                </a:lnTo>
                <a:lnTo>
                  <a:pt x="1145" y="191"/>
                </a:lnTo>
                <a:lnTo>
                  <a:pt x="1146" y="192"/>
                </a:lnTo>
                <a:lnTo>
                  <a:pt x="1147" y="193"/>
                </a:lnTo>
                <a:lnTo>
                  <a:pt x="1148" y="193"/>
                </a:lnTo>
                <a:lnTo>
                  <a:pt x="1148" y="193"/>
                </a:lnTo>
                <a:lnTo>
                  <a:pt x="1150" y="194"/>
                </a:lnTo>
                <a:lnTo>
                  <a:pt x="1150" y="195"/>
                </a:lnTo>
                <a:lnTo>
                  <a:pt x="1151" y="195"/>
                </a:lnTo>
                <a:lnTo>
                  <a:pt x="1152" y="196"/>
                </a:lnTo>
                <a:lnTo>
                  <a:pt x="1153" y="197"/>
                </a:lnTo>
                <a:lnTo>
                  <a:pt x="1154" y="197"/>
                </a:lnTo>
                <a:lnTo>
                  <a:pt x="1155" y="197"/>
                </a:lnTo>
                <a:lnTo>
                  <a:pt x="1156" y="197"/>
                </a:lnTo>
                <a:lnTo>
                  <a:pt x="1157" y="197"/>
                </a:lnTo>
                <a:lnTo>
                  <a:pt x="1158" y="197"/>
                </a:lnTo>
                <a:lnTo>
                  <a:pt x="1159" y="196"/>
                </a:lnTo>
                <a:lnTo>
                  <a:pt x="1160" y="195"/>
                </a:lnTo>
                <a:lnTo>
                  <a:pt x="1160" y="195"/>
                </a:lnTo>
                <a:lnTo>
                  <a:pt x="1162" y="193"/>
                </a:lnTo>
                <a:lnTo>
                  <a:pt x="1162" y="193"/>
                </a:lnTo>
                <a:lnTo>
                  <a:pt x="1163" y="191"/>
                </a:lnTo>
                <a:lnTo>
                  <a:pt x="1164" y="216"/>
                </a:lnTo>
                <a:lnTo>
                  <a:pt x="1165" y="241"/>
                </a:lnTo>
                <a:lnTo>
                  <a:pt x="1166" y="254"/>
                </a:lnTo>
                <a:lnTo>
                  <a:pt x="1167" y="264"/>
                </a:lnTo>
                <a:lnTo>
                  <a:pt x="1168" y="272"/>
                </a:lnTo>
                <a:lnTo>
                  <a:pt x="1169" y="281"/>
                </a:lnTo>
                <a:lnTo>
                  <a:pt x="1170" y="288"/>
                </a:lnTo>
                <a:lnTo>
                  <a:pt x="1171" y="292"/>
                </a:lnTo>
                <a:lnTo>
                  <a:pt x="1172" y="290"/>
                </a:lnTo>
                <a:lnTo>
                  <a:pt x="1173" y="285"/>
                </a:lnTo>
                <a:lnTo>
                  <a:pt x="1174" y="278"/>
                </a:lnTo>
                <a:lnTo>
                  <a:pt x="1174" y="270"/>
                </a:lnTo>
                <a:lnTo>
                  <a:pt x="1175" y="262"/>
                </a:lnTo>
                <a:lnTo>
                  <a:pt x="1176" y="255"/>
                </a:lnTo>
                <a:lnTo>
                  <a:pt x="1177" y="250"/>
                </a:lnTo>
                <a:lnTo>
                  <a:pt x="1178" y="256"/>
                </a:lnTo>
                <a:lnTo>
                  <a:pt x="1179" y="280"/>
                </a:lnTo>
                <a:lnTo>
                  <a:pt x="1180" y="324"/>
                </a:lnTo>
                <a:lnTo>
                  <a:pt x="1181" y="377"/>
                </a:lnTo>
                <a:lnTo>
                  <a:pt x="1182" y="429"/>
                </a:lnTo>
                <a:lnTo>
                  <a:pt x="1183" y="484"/>
                </a:lnTo>
                <a:lnTo>
                  <a:pt x="1184" y="542"/>
                </a:lnTo>
                <a:lnTo>
                  <a:pt x="1185" y="581"/>
                </a:lnTo>
                <a:lnTo>
                  <a:pt x="1186" y="601"/>
                </a:lnTo>
                <a:lnTo>
                  <a:pt x="1186" y="614"/>
                </a:lnTo>
                <a:lnTo>
                  <a:pt x="1188" y="624"/>
                </a:lnTo>
                <a:lnTo>
                  <a:pt x="1188" y="632"/>
                </a:lnTo>
                <a:lnTo>
                  <a:pt x="1189" y="636"/>
                </a:lnTo>
                <a:lnTo>
                  <a:pt x="1190" y="640"/>
                </a:lnTo>
                <a:lnTo>
                  <a:pt x="1191" y="642"/>
                </a:lnTo>
                <a:lnTo>
                  <a:pt x="1192" y="642"/>
                </a:lnTo>
                <a:lnTo>
                  <a:pt x="1193" y="642"/>
                </a:lnTo>
                <a:lnTo>
                  <a:pt x="1194" y="642"/>
                </a:lnTo>
                <a:lnTo>
                  <a:pt x="1195" y="641"/>
                </a:lnTo>
                <a:lnTo>
                  <a:pt x="1196" y="641"/>
                </a:lnTo>
                <a:lnTo>
                  <a:pt x="1197" y="641"/>
                </a:lnTo>
                <a:lnTo>
                  <a:pt x="1198" y="640"/>
                </a:lnTo>
                <a:lnTo>
                  <a:pt x="1198" y="640"/>
                </a:lnTo>
                <a:lnTo>
                  <a:pt x="1200" y="639"/>
                </a:lnTo>
                <a:lnTo>
                  <a:pt x="1200" y="639"/>
                </a:lnTo>
                <a:lnTo>
                  <a:pt x="1201" y="638"/>
                </a:lnTo>
                <a:lnTo>
                  <a:pt x="1202" y="638"/>
                </a:lnTo>
                <a:lnTo>
                  <a:pt x="1203" y="638"/>
                </a:lnTo>
                <a:lnTo>
                  <a:pt x="1204" y="638"/>
                </a:lnTo>
                <a:lnTo>
                  <a:pt x="1205" y="638"/>
                </a:lnTo>
                <a:lnTo>
                  <a:pt x="1206" y="638"/>
                </a:lnTo>
                <a:lnTo>
                  <a:pt x="1207" y="638"/>
                </a:lnTo>
                <a:lnTo>
                  <a:pt x="1208" y="639"/>
                </a:lnTo>
                <a:lnTo>
                  <a:pt x="1209" y="639"/>
                </a:lnTo>
                <a:lnTo>
                  <a:pt x="1210" y="639"/>
                </a:lnTo>
                <a:lnTo>
                  <a:pt x="1210" y="640"/>
                </a:lnTo>
                <a:lnTo>
                  <a:pt x="1212" y="640"/>
                </a:lnTo>
                <a:lnTo>
                  <a:pt x="1212" y="640"/>
                </a:lnTo>
                <a:lnTo>
                  <a:pt x="1213" y="640"/>
                </a:lnTo>
                <a:lnTo>
                  <a:pt x="1214" y="641"/>
                </a:lnTo>
                <a:lnTo>
                  <a:pt x="1215" y="642"/>
                </a:lnTo>
                <a:lnTo>
                  <a:pt x="1216" y="642"/>
                </a:lnTo>
                <a:lnTo>
                  <a:pt x="1217" y="643"/>
                </a:lnTo>
                <a:lnTo>
                  <a:pt x="1218" y="644"/>
                </a:lnTo>
                <a:lnTo>
                  <a:pt x="1219" y="646"/>
                </a:lnTo>
                <a:lnTo>
                  <a:pt x="1220" y="647"/>
                </a:lnTo>
                <a:lnTo>
                  <a:pt x="1221" y="648"/>
                </a:lnTo>
                <a:lnTo>
                  <a:pt x="1222" y="649"/>
                </a:lnTo>
                <a:lnTo>
                  <a:pt x="1223" y="650"/>
                </a:lnTo>
                <a:lnTo>
                  <a:pt x="1224" y="651"/>
                </a:lnTo>
                <a:lnTo>
                  <a:pt x="1224" y="652"/>
                </a:lnTo>
                <a:lnTo>
                  <a:pt x="1225" y="652"/>
                </a:lnTo>
                <a:lnTo>
                  <a:pt x="1226" y="653"/>
                </a:lnTo>
                <a:lnTo>
                  <a:pt x="1227" y="654"/>
                </a:lnTo>
                <a:lnTo>
                  <a:pt x="1228" y="654"/>
                </a:lnTo>
                <a:lnTo>
                  <a:pt x="1229" y="655"/>
                </a:lnTo>
                <a:lnTo>
                  <a:pt x="1230" y="656"/>
                </a:lnTo>
                <a:lnTo>
                  <a:pt x="1231" y="654"/>
                </a:lnTo>
                <a:lnTo>
                  <a:pt x="1232" y="647"/>
                </a:lnTo>
                <a:lnTo>
                  <a:pt x="1233" y="599"/>
                </a:lnTo>
                <a:lnTo>
                  <a:pt x="1234" y="594"/>
                </a:lnTo>
                <a:lnTo>
                  <a:pt x="1235" y="600"/>
                </a:lnTo>
                <a:lnTo>
                  <a:pt x="1236" y="605"/>
                </a:lnTo>
                <a:lnTo>
                  <a:pt x="1236" y="608"/>
                </a:lnTo>
                <a:lnTo>
                  <a:pt x="1238" y="613"/>
                </a:lnTo>
                <a:lnTo>
                  <a:pt x="1238" y="618"/>
                </a:lnTo>
                <a:lnTo>
                  <a:pt x="1239" y="624"/>
                </a:lnTo>
                <a:lnTo>
                  <a:pt x="1240" y="629"/>
                </a:lnTo>
                <a:lnTo>
                  <a:pt x="1241" y="635"/>
                </a:lnTo>
                <a:lnTo>
                  <a:pt x="1242" y="640"/>
                </a:lnTo>
                <a:lnTo>
                  <a:pt x="1243" y="644"/>
                </a:lnTo>
                <a:lnTo>
                  <a:pt x="1244" y="648"/>
                </a:lnTo>
                <a:lnTo>
                  <a:pt x="1245" y="652"/>
                </a:lnTo>
                <a:lnTo>
                  <a:pt x="1246" y="656"/>
                </a:lnTo>
                <a:lnTo>
                  <a:pt x="1247" y="658"/>
                </a:lnTo>
                <a:lnTo>
                  <a:pt x="1248" y="659"/>
                </a:lnTo>
                <a:lnTo>
                  <a:pt x="1248" y="659"/>
                </a:lnTo>
                <a:lnTo>
                  <a:pt x="1250" y="657"/>
                </a:lnTo>
                <a:lnTo>
                  <a:pt x="1250" y="655"/>
                </a:lnTo>
                <a:lnTo>
                  <a:pt x="1251" y="652"/>
                </a:lnTo>
                <a:lnTo>
                  <a:pt x="1252" y="649"/>
                </a:lnTo>
                <a:lnTo>
                  <a:pt x="1253" y="645"/>
                </a:lnTo>
                <a:lnTo>
                  <a:pt x="1254" y="645"/>
                </a:lnTo>
                <a:lnTo>
                  <a:pt x="1255" y="645"/>
                </a:lnTo>
                <a:lnTo>
                  <a:pt x="1256" y="645"/>
                </a:lnTo>
                <a:lnTo>
                  <a:pt x="1257" y="646"/>
                </a:lnTo>
                <a:lnTo>
                  <a:pt x="1258" y="646"/>
                </a:lnTo>
                <a:lnTo>
                  <a:pt x="1259" y="647"/>
                </a:lnTo>
                <a:lnTo>
                  <a:pt x="1260" y="649"/>
                </a:lnTo>
                <a:lnTo>
                  <a:pt x="1260" y="651"/>
                </a:lnTo>
                <a:lnTo>
                  <a:pt x="1262" y="654"/>
                </a:lnTo>
                <a:lnTo>
                  <a:pt x="1263" y="656"/>
                </a:lnTo>
                <a:lnTo>
                  <a:pt x="1263" y="658"/>
                </a:lnTo>
                <a:lnTo>
                  <a:pt x="1265" y="662"/>
                </a:lnTo>
                <a:lnTo>
                  <a:pt x="1265" y="665"/>
                </a:lnTo>
                <a:lnTo>
                  <a:pt x="1266" y="669"/>
                </a:lnTo>
                <a:lnTo>
                  <a:pt x="1267" y="674"/>
                </a:lnTo>
                <a:lnTo>
                  <a:pt x="1268" y="678"/>
                </a:lnTo>
                <a:lnTo>
                  <a:pt x="1269" y="683"/>
                </a:lnTo>
                <a:lnTo>
                  <a:pt x="1270" y="689"/>
                </a:lnTo>
                <a:lnTo>
                  <a:pt x="1271" y="693"/>
                </a:lnTo>
                <a:lnTo>
                  <a:pt x="1272" y="697"/>
                </a:lnTo>
                <a:lnTo>
                  <a:pt x="1273" y="700"/>
                </a:lnTo>
                <a:lnTo>
                  <a:pt x="1274" y="703"/>
                </a:lnTo>
                <a:lnTo>
                  <a:pt x="1275" y="705"/>
                </a:lnTo>
                <a:lnTo>
                  <a:pt x="1275" y="708"/>
                </a:lnTo>
                <a:lnTo>
                  <a:pt x="1277" y="710"/>
                </a:lnTo>
                <a:lnTo>
                  <a:pt x="1277" y="711"/>
                </a:lnTo>
                <a:lnTo>
                  <a:pt x="1278" y="712"/>
                </a:lnTo>
                <a:lnTo>
                  <a:pt x="1279" y="713"/>
                </a:lnTo>
                <a:lnTo>
                  <a:pt x="1280" y="714"/>
                </a:lnTo>
                <a:lnTo>
                  <a:pt x="1281" y="715"/>
                </a:lnTo>
                <a:lnTo>
                  <a:pt x="1282" y="716"/>
                </a:lnTo>
                <a:lnTo>
                  <a:pt x="1283" y="716"/>
                </a:lnTo>
                <a:lnTo>
                  <a:pt x="1284" y="717"/>
                </a:lnTo>
                <a:lnTo>
                  <a:pt x="1285" y="717"/>
                </a:lnTo>
                <a:lnTo>
                  <a:pt x="1286" y="718"/>
                </a:lnTo>
                <a:lnTo>
                  <a:pt x="1287" y="719"/>
                </a:lnTo>
                <a:lnTo>
                  <a:pt x="1288" y="720"/>
                </a:lnTo>
                <a:lnTo>
                  <a:pt x="1289" y="721"/>
                </a:lnTo>
                <a:lnTo>
                  <a:pt x="1289" y="722"/>
                </a:lnTo>
                <a:lnTo>
                  <a:pt x="1290" y="723"/>
                </a:lnTo>
                <a:lnTo>
                  <a:pt x="1291" y="724"/>
                </a:lnTo>
                <a:lnTo>
                  <a:pt x="1292" y="725"/>
                </a:lnTo>
                <a:lnTo>
                  <a:pt x="1293" y="726"/>
                </a:lnTo>
                <a:lnTo>
                  <a:pt x="1294" y="727"/>
                </a:lnTo>
                <a:lnTo>
                  <a:pt x="1295" y="728"/>
                </a:lnTo>
                <a:lnTo>
                  <a:pt x="1296" y="729"/>
                </a:lnTo>
                <a:lnTo>
                  <a:pt x="1297" y="730"/>
                </a:lnTo>
                <a:lnTo>
                  <a:pt x="1298" y="731"/>
                </a:lnTo>
                <a:lnTo>
                  <a:pt x="1299" y="732"/>
                </a:lnTo>
                <a:lnTo>
                  <a:pt x="1300" y="733"/>
                </a:lnTo>
                <a:lnTo>
                  <a:pt x="1301" y="734"/>
                </a:lnTo>
                <a:lnTo>
                  <a:pt x="1301" y="734"/>
                </a:lnTo>
                <a:lnTo>
                  <a:pt x="1303" y="735"/>
                </a:lnTo>
                <a:lnTo>
                  <a:pt x="1303" y="735"/>
                </a:lnTo>
                <a:lnTo>
                  <a:pt x="1304" y="736"/>
                </a:lnTo>
                <a:lnTo>
                  <a:pt x="1305" y="737"/>
                </a:lnTo>
                <a:lnTo>
                  <a:pt x="1306" y="737"/>
                </a:lnTo>
                <a:lnTo>
                  <a:pt x="1307" y="670"/>
                </a:lnTo>
                <a:lnTo>
                  <a:pt x="1308" y="610"/>
                </a:lnTo>
                <a:lnTo>
                  <a:pt x="1309" y="610"/>
                </a:lnTo>
                <a:lnTo>
                  <a:pt x="1310" y="609"/>
                </a:lnTo>
                <a:lnTo>
                  <a:pt x="1311" y="608"/>
                </a:lnTo>
                <a:lnTo>
                  <a:pt x="1312" y="607"/>
                </a:lnTo>
                <a:lnTo>
                  <a:pt x="1313" y="606"/>
                </a:lnTo>
                <a:lnTo>
                  <a:pt x="1313" y="606"/>
                </a:lnTo>
                <a:lnTo>
                  <a:pt x="1315" y="604"/>
                </a:lnTo>
                <a:lnTo>
                  <a:pt x="1315" y="604"/>
                </a:lnTo>
                <a:lnTo>
                  <a:pt x="1316" y="604"/>
                </a:lnTo>
                <a:lnTo>
                  <a:pt x="1317" y="604"/>
                </a:lnTo>
                <a:lnTo>
                  <a:pt x="1318" y="605"/>
                </a:lnTo>
                <a:lnTo>
                  <a:pt x="1319" y="605"/>
                </a:lnTo>
                <a:lnTo>
                  <a:pt x="1320" y="605"/>
                </a:lnTo>
                <a:lnTo>
                  <a:pt x="1321" y="605"/>
                </a:lnTo>
                <a:lnTo>
                  <a:pt x="1322" y="604"/>
                </a:lnTo>
                <a:lnTo>
                  <a:pt x="1323" y="603"/>
                </a:lnTo>
                <a:lnTo>
                  <a:pt x="1324" y="602"/>
                </a:lnTo>
                <a:lnTo>
                  <a:pt x="1325" y="603"/>
                </a:lnTo>
                <a:lnTo>
                  <a:pt x="1325" y="603"/>
                </a:lnTo>
                <a:lnTo>
                  <a:pt x="1327" y="603"/>
                </a:lnTo>
                <a:lnTo>
                  <a:pt x="1327" y="603"/>
                </a:lnTo>
                <a:lnTo>
                  <a:pt x="1328" y="603"/>
                </a:lnTo>
                <a:lnTo>
                  <a:pt x="1329" y="604"/>
                </a:lnTo>
                <a:lnTo>
                  <a:pt x="1330" y="604"/>
                </a:lnTo>
                <a:lnTo>
                  <a:pt x="1331" y="604"/>
                </a:lnTo>
                <a:lnTo>
                  <a:pt x="1332" y="604"/>
                </a:lnTo>
                <a:lnTo>
                  <a:pt x="1333" y="604"/>
                </a:lnTo>
                <a:lnTo>
                  <a:pt x="1334" y="606"/>
                </a:lnTo>
                <a:lnTo>
                  <a:pt x="1335" y="606"/>
                </a:lnTo>
                <a:lnTo>
                  <a:pt x="1336" y="607"/>
                </a:lnTo>
                <a:lnTo>
                  <a:pt x="1337" y="608"/>
                </a:lnTo>
                <a:lnTo>
                  <a:pt x="1338" y="608"/>
                </a:lnTo>
                <a:lnTo>
                  <a:pt x="1339" y="609"/>
                </a:lnTo>
                <a:lnTo>
                  <a:pt x="1339" y="610"/>
                </a:lnTo>
                <a:lnTo>
                  <a:pt x="1340" y="610"/>
                </a:lnTo>
                <a:lnTo>
                  <a:pt x="1341" y="610"/>
                </a:lnTo>
                <a:lnTo>
                  <a:pt x="1342" y="611"/>
                </a:lnTo>
                <a:lnTo>
                  <a:pt x="1343" y="612"/>
                </a:lnTo>
                <a:lnTo>
                  <a:pt x="1344" y="613"/>
                </a:lnTo>
                <a:lnTo>
                  <a:pt x="1345" y="614"/>
                </a:lnTo>
                <a:lnTo>
                  <a:pt x="1346" y="615"/>
                </a:lnTo>
                <a:lnTo>
                  <a:pt x="1347" y="616"/>
                </a:lnTo>
                <a:lnTo>
                  <a:pt x="1348" y="617"/>
                </a:lnTo>
                <a:lnTo>
                  <a:pt x="1349" y="618"/>
                </a:lnTo>
                <a:lnTo>
                  <a:pt x="1350" y="619"/>
                </a:lnTo>
                <a:lnTo>
                  <a:pt x="1351" y="620"/>
                </a:lnTo>
                <a:lnTo>
                  <a:pt x="1351" y="621"/>
                </a:lnTo>
                <a:lnTo>
                  <a:pt x="1353" y="622"/>
                </a:lnTo>
                <a:lnTo>
                  <a:pt x="1353" y="624"/>
                </a:lnTo>
                <a:lnTo>
                  <a:pt x="1354" y="625"/>
                </a:lnTo>
                <a:lnTo>
                  <a:pt x="1355" y="626"/>
                </a:lnTo>
                <a:lnTo>
                  <a:pt x="1356" y="627"/>
                </a:lnTo>
                <a:lnTo>
                  <a:pt x="1357" y="628"/>
                </a:lnTo>
                <a:lnTo>
                  <a:pt x="1358" y="628"/>
                </a:lnTo>
                <a:lnTo>
                  <a:pt x="1359" y="629"/>
                </a:lnTo>
                <a:lnTo>
                  <a:pt x="1360" y="630"/>
                </a:lnTo>
                <a:lnTo>
                  <a:pt x="1361" y="630"/>
                </a:lnTo>
                <a:lnTo>
                  <a:pt x="1362" y="630"/>
                </a:lnTo>
                <a:lnTo>
                  <a:pt x="1363" y="631"/>
                </a:lnTo>
                <a:lnTo>
                  <a:pt x="1363" y="631"/>
                </a:lnTo>
                <a:lnTo>
                  <a:pt x="1365" y="631"/>
                </a:lnTo>
                <a:lnTo>
                  <a:pt x="1365" y="657"/>
                </a:lnTo>
                <a:lnTo>
                  <a:pt x="1366" y="659"/>
                </a:lnTo>
                <a:lnTo>
                  <a:pt x="1367" y="665"/>
                </a:lnTo>
                <a:lnTo>
                  <a:pt x="1368" y="680"/>
                </a:lnTo>
                <a:lnTo>
                  <a:pt x="1369" y="689"/>
                </a:lnTo>
                <a:lnTo>
                  <a:pt x="1370" y="686"/>
                </a:lnTo>
                <a:lnTo>
                  <a:pt x="1371" y="684"/>
                </a:lnTo>
                <a:lnTo>
                  <a:pt x="1372" y="682"/>
                </a:lnTo>
                <a:lnTo>
                  <a:pt x="1373" y="679"/>
                </a:lnTo>
                <a:lnTo>
                  <a:pt x="1374" y="675"/>
                </a:lnTo>
                <a:lnTo>
                  <a:pt x="1375" y="683"/>
                </a:lnTo>
                <a:lnTo>
                  <a:pt x="1375" y="679"/>
                </a:lnTo>
                <a:lnTo>
                  <a:pt x="1377" y="675"/>
                </a:lnTo>
                <a:lnTo>
                  <a:pt x="1377" y="671"/>
                </a:lnTo>
                <a:lnTo>
                  <a:pt x="1378" y="666"/>
                </a:lnTo>
                <a:lnTo>
                  <a:pt x="1379" y="662"/>
                </a:lnTo>
                <a:lnTo>
                  <a:pt x="1380" y="656"/>
                </a:lnTo>
                <a:lnTo>
                  <a:pt x="1381" y="650"/>
                </a:lnTo>
                <a:lnTo>
                  <a:pt x="1382" y="646"/>
                </a:lnTo>
                <a:lnTo>
                  <a:pt x="1383" y="652"/>
                </a:lnTo>
                <a:lnTo>
                  <a:pt x="1384" y="660"/>
                </a:lnTo>
                <a:lnTo>
                  <a:pt x="1385" y="676"/>
                </a:lnTo>
                <a:lnTo>
                  <a:pt x="1386" y="694"/>
                </a:lnTo>
                <a:lnTo>
                  <a:pt x="1387" y="699"/>
                </a:lnTo>
                <a:lnTo>
                  <a:pt x="1388" y="699"/>
                </a:lnTo>
                <a:lnTo>
                  <a:pt x="1389" y="698"/>
                </a:lnTo>
                <a:lnTo>
                  <a:pt x="1389" y="696"/>
                </a:lnTo>
                <a:lnTo>
                  <a:pt x="1390" y="695"/>
                </a:lnTo>
                <a:lnTo>
                  <a:pt x="1391" y="698"/>
                </a:lnTo>
                <a:lnTo>
                  <a:pt x="1392" y="701"/>
                </a:lnTo>
                <a:lnTo>
                  <a:pt x="1393" y="703"/>
                </a:lnTo>
                <a:lnTo>
                  <a:pt x="1394" y="703"/>
                </a:lnTo>
                <a:lnTo>
                  <a:pt x="1395" y="702"/>
                </a:lnTo>
                <a:lnTo>
                  <a:pt x="1396" y="702"/>
                </a:lnTo>
                <a:lnTo>
                  <a:pt x="1397" y="701"/>
                </a:lnTo>
                <a:lnTo>
                  <a:pt x="1398" y="701"/>
                </a:lnTo>
                <a:lnTo>
                  <a:pt x="1399" y="699"/>
                </a:lnTo>
                <a:lnTo>
                  <a:pt x="1400" y="697"/>
                </a:lnTo>
                <a:lnTo>
                  <a:pt x="1401" y="694"/>
                </a:lnTo>
                <a:lnTo>
                  <a:pt x="1401" y="692"/>
                </a:lnTo>
                <a:lnTo>
                  <a:pt x="1403" y="691"/>
                </a:lnTo>
                <a:lnTo>
                  <a:pt x="1403" y="689"/>
                </a:lnTo>
                <a:lnTo>
                  <a:pt x="1404" y="687"/>
                </a:lnTo>
                <a:lnTo>
                  <a:pt x="1405" y="687"/>
                </a:lnTo>
                <a:lnTo>
                  <a:pt x="1406" y="686"/>
                </a:lnTo>
                <a:lnTo>
                  <a:pt x="1407" y="685"/>
                </a:lnTo>
                <a:lnTo>
                  <a:pt x="1408" y="682"/>
                </a:lnTo>
                <a:lnTo>
                  <a:pt x="1409" y="681"/>
                </a:lnTo>
                <a:lnTo>
                  <a:pt x="1410" y="680"/>
                </a:lnTo>
                <a:lnTo>
                  <a:pt x="1411" y="678"/>
                </a:lnTo>
                <a:lnTo>
                  <a:pt x="1412" y="676"/>
                </a:lnTo>
                <a:lnTo>
                  <a:pt x="1413" y="676"/>
                </a:lnTo>
                <a:lnTo>
                  <a:pt x="1413" y="676"/>
                </a:lnTo>
                <a:lnTo>
                  <a:pt x="1415" y="675"/>
                </a:lnTo>
                <a:lnTo>
                  <a:pt x="1415" y="674"/>
                </a:lnTo>
                <a:lnTo>
                  <a:pt x="1416" y="673"/>
                </a:lnTo>
                <a:lnTo>
                  <a:pt x="1417" y="673"/>
                </a:lnTo>
                <a:lnTo>
                  <a:pt x="1418" y="672"/>
                </a:lnTo>
                <a:lnTo>
                  <a:pt x="1419" y="671"/>
                </a:lnTo>
                <a:lnTo>
                  <a:pt x="1420" y="669"/>
                </a:lnTo>
                <a:lnTo>
                  <a:pt x="1421" y="668"/>
                </a:lnTo>
                <a:lnTo>
                  <a:pt x="1422" y="667"/>
                </a:lnTo>
                <a:lnTo>
                  <a:pt x="1423" y="666"/>
                </a:lnTo>
                <a:lnTo>
                  <a:pt x="1424" y="665"/>
                </a:lnTo>
                <a:lnTo>
                  <a:pt x="1425" y="664"/>
                </a:lnTo>
                <a:lnTo>
                  <a:pt x="1426" y="664"/>
                </a:lnTo>
                <a:lnTo>
                  <a:pt x="1427" y="665"/>
                </a:lnTo>
                <a:lnTo>
                  <a:pt x="1428" y="659"/>
                </a:lnTo>
                <a:lnTo>
                  <a:pt x="1428" y="662"/>
                </a:lnTo>
                <a:lnTo>
                  <a:pt x="1430" y="673"/>
                </a:lnTo>
                <a:lnTo>
                  <a:pt x="1430" y="650"/>
                </a:lnTo>
                <a:lnTo>
                  <a:pt x="1431" y="649"/>
                </a:lnTo>
                <a:lnTo>
                  <a:pt x="1432" y="652"/>
                </a:lnTo>
                <a:lnTo>
                  <a:pt x="1433" y="658"/>
                </a:lnTo>
                <a:lnTo>
                  <a:pt x="1434" y="663"/>
                </a:lnTo>
                <a:lnTo>
                  <a:pt x="1435" y="668"/>
                </a:lnTo>
                <a:lnTo>
                  <a:pt x="1436" y="675"/>
                </a:lnTo>
                <a:lnTo>
                  <a:pt x="1437" y="682"/>
                </a:lnTo>
                <a:lnTo>
                  <a:pt x="1438" y="688"/>
                </a:lnTo>
                <a:lnTo>
                  <a:pt x="1439" y="694"/>
                </a:lnTo>
                <a:lnTo>
                  <a:pt x="1440" y="700"/>
                </a:lnTo>
                <a:lnTo>
                  <a:pt x="1440" y="707"/>
                </a:lnTo>
                <a:lnTo>
                  <a:pt x="1442" y="713"/>
                </a:lnTo>
                <a:lnTo>
                  <a:pt x="1442" y="718"/>
                </a:lnTo>
                <a:lnTo>
                  <a:pt x="1443" y="723"/>
                </a:lnTo>
                <a:lnTo>
                  <a:pt x="1444" y="725"/>
                </a:lnTo>
                <a:lnTo>
                  <a:pt x="1445" y="724"/>
                </a:lnTo>
                <a:lnTo>
                  <a:pt x="1446" y="719"/>
                </a:lnTo>
                <a:lnTo>
                  <a:pt x="1447" y="711"/>
                </a:lnTo>
                <a:lnTo>
                  <a:pt x="1448" y="702"/>
                </a:lnTo>
                <a:lnTo>
                  <a:pt x="1449" y="687"/>
                </a:lnTo>
                <a:lnTo>
                  <a:pt x="1450" y="671"/>
                </a:lnTo>
                <a:lnTo>
                  <a:pt x="1451" y="663"/>
                </a:lnTo>
                <a:lnTo>
                  <a:pt x="1452" y="661"/>
                </a:lnTo>
                <a:lnTo>
                  <a:pt x="1453" y="661"/>
                </a:lnTo>
                <a:lnTo>
                  <a:pt x="1454" y="660"/>
                </a:lnTo>
                <a:lnTo>
                  <a:pt x="1454" y="658"/>
                </a:lnTo>
                <a:lnTo>
                  <a:pt x="1455" y="655"/>
                </a:lnTo>
                <a:lnTo>
                  <a:pt x="1456" y="653"/>
                </a:lnTo>
                <a:lnTo>
                  <a:pt x="1457" y="651"/>
                </a:lnTo>
                <a:lnTo>
                  <a:pt x="1458" y="651"/>
                </a:lnTo>
                <a:lnTo>
                  <a:pt x="1459" y="651"/>
                </a:lnTo>
                <a:lnTo>
                  <a:pt x="1460" y="652"/>
                </a:lnTo>
                <a:lnTo>
                  <a:pt x="1461" y="652"/>
                </a:lnTo>
                <a:lnTo>
                  <a:pt x="1462" y="653"/>
                </a:lnTo>
                <a:lnTo>
                  <a:pt x="1463" y="653"/>
                </a:lnTo>
                <a:lnTo>
                  <a:pt x="1464" y="653"/>
                </a:lnTo>
                <a:lnTo>
                  <a:pt x="1465" y="652"/>
                </a:lnTo>
                <a:lnTo>
                  <a:pt x="1466" y="651"/>
                </a:lnTo>
                <a:lnTo>
                  <a:pt x="1466" y="651"/>
                </a:lnTo>
                <a:lnTo>
                  <a:pt x="1468" y="651"/>
                </a:lnTo>
                <a:lnTo>
                  <a:pt x="1468" y="651"/>
                </a:lnTo>
                <a:lnTo>
                  <a:pt x="1469" y="651"/>
                </a:lnTo>
                <a:lnTo>
                  <a:pt x="1470" y="651"/>
                </a:lnTo>
                <a:lnTo>
                  <a:pt x="1471" y="652"/>
                </a:lnTo>
                <a:lnTo>
                  <a:pt x="1472" y="652"/>
                </a:lnTo>
                <a:lnTo>
                  <a:pt x="1473" y="652"/>
                </a:lnTo>
                <a:lnTo>
                  <a:pt x="1474" y="652"/>
                </a:lnTo>
                <a:lnTo>
                  <a:pt x="1475" y="652"/>
                </a:lnTo>
                <a:lnTo>
                  <a:pt x="1476" y="652"/>
                </a:lnTo>
                <a:lnTo>
                  <a:pt x="1477" y="651"/>
                </a:lnTo>
                <a:lnTo>
                  <a:pt x="1478" y="651"/>
                </a:lnTo>
                <a:lnTo>
                  <a:pt x="1478" y="651"/>
                </a:lnTo>
                <a:lnTo>
                  <a:pt x="1480" y="651"/>
                </a:lnTo>
                <a:lnTo>
                  <a:pt x="1480" y="650"/>
                </a:lnTo>
                <a:lnTo>
                  <a:pt x="1481" y="650"/>
                </a:lnTo>
                <a:lnTo>
                  <a:pt x="1482" y="650"/>
                </a:lnTo>
                <a:lnTo>
                  <a:pt x="1483" y="650"/>
                </a:lnTo>
                <a:lnTo>
                  <a:pt x="1484" y="650"/>
                </a:lnTo>
                <a:lnTo>
                  <a:pt x="1485" y="650"/>
                </a:lnTo>
                <a:lnTo>
                  <a:pt x="1486" y="650"/>
                </a:lnTo>
                <a:lnTo>
                  <a:pt x="1487" y="650"/>
                </a:lnTo>
                <a:lnTo>
                  <a:pt x="1488" y="650"/>
                </a:lnTo>
                <a:lnTo>
                  <a:pt x="1489" y="650"/>
                </a:lnTo>
                <a:lnTo>
                  <a:pt x="1490" y="650"/>
                </a:lnTo>
                <a:lnTo>
                  <a:pt x="1490" y="650"/>
                </a:lnTo>
                <a:lnTo>
                  <a:pt x="1492" y="651"/>
                </a:lnTo>
                <a:lnTo>
                  <a:pt x="1492" y="651"/>
                </a:lnTo>
                <a:lnTo>
                  <a:pt x="1493" y="651"/>
                </a:lnTo>
                <a:lnTo>
                  <a:pt x="1494" y="652"/>
                </a:lnTo>
                <a:lnTo>
                  <a:pt x="1495" y="652"/>
                </a:lnTo>
                <a:lnTo>
                  <a:pt x="1496" y="652"/>
                </a:lnTo>
                <a:lnTo>
                  <a:pt x="1497" y="652"/>
                </a:lnTo>
                <a:lnTo>
                  <a:pt x="1498" y="652"/>
                </a:lnTo>
                <a:lnTo>
                  <a:pt x="1499" y="652"/>
                </a:lnTo>
                <a:lnTo>
                  <a:pt x="1500" y="652"/>
                </a:lnTo>
                <a:lnTo>
                  <a:pt x="1501" y="653"/>
                </a:lnTo>
                <a:lnTo>
                  <a:pt x="1502" y="653"/>
                </a:lnTo>
                <a:lnTo>
                  <a:pt x="1503" y="653"/>
                </a:lnTo>
                <a:lnTo>
                  <a:pt x="1504" y="654"/>
                </a:lnTo>
                <a:lnTo>
                  <a:pt x="1504" y="654"/>
                </a:lnTo>
                <a:lnTo>
                  <a:pt x="1505" y="654"/>
                </a:lnTo>
                <a:lnTo>
                  <a:pt x="1506" y="655"/>
                </a:lnTo>
                <a:lnTo>
                  <a:pt x="1507" y="655"/>
                </a:lnTo>
                <a:lnTo>
                  <a:pt x="1508" y="656"/>
                </a:lnTo>
                <a:lnTo>
                  <a:pt x="1509" y="656"/>
                </a:lnTo>
                <a:lnTo>
                  <a:pt x="1510" y="657"/>
                </a:lnTo>
                <a:lnTo>
                  <a:pt x="1511" y="658"/>
                </a:lnTo>
                <a:lnTo>
                  <a:pt x="1512" y="659"/>
                </a:lnTo>
                <a:lnTo>
                  <a:pt x="1513" y="660"/>
                </a:lnTo>
                <a:lnTo>
                  <a:pt x="1514" y="660"/>
                </a:lnTo>
                <a:lnTo>
                  <a:pt x="1515" y="661"/>
                </a:lnTo>
                <a:lnTo>
                  <a:pt x="1516" y="661"/>
                </a:lnTo>
                <a:lnTo>
                  <a:pt x="1516" y="660"/>
                </a:lnTo>
                <a:lnTo>
                  <a:pt x="1518" y="660"/>
                </a:lnTo>
                <a:lnTo>
                  <a:pt x="1518" y="660"/>
                </a:lnTo>
                <a:lnTo>
                  <a:pt x="1519" y="659"/>
                </a:lnTo>
                <a:lnTo>
                  <a:pt x="1520" y="658"/>
                </a:lnTo>
                <a:lnTo>
                  <a:pt x="1521" y="658"/>
                </a:lnTo>
                <a:lnTo>
                  <a:pt x="1522" y="658"/>
                </a:lnTo>
                <a:lnTo>
                  <a:pt x="1523" y="657"/>
                </a:lnTo>
                <a:lnTo>
                  <a:pt x="1524" y="656"/>
                </a:lnTo>
                <a:lnTo>
                  <a:pt x="1525" y="655"/>
                </a:lnTo>
                <a:lnTo>
                  <a:pt x="1526" y="655"/>
                </a:lnTo>
                <a:lnTo>
                  <a:pt x="1527" y="654"/>
                </a:lnTo>
                <a:lnTo>
                  <a:pt x="1528" y="653"/>
                </a:lnTo>
                <a:lnTo>
                  <a:pt x="1528" y="653"/>
                </a:lnTo>
                <a:lnTo>
                  <a:pt x="1530" y="653"/>
                </a:lnTo>
                <a:lnTo>
                  <a:pt x="1530" y="652"/>
                </a:lnTo>
                <a:lnTo>
                  <a:pt x="1531" y="652"/>
                </a:lnTo>
                <a:lnTo>
                  <a:pt x="1532" y="651"/>
                </a:lnTo>
                <a:lnTo>
                  <a:pt x="1533" y="651"/>
                </a:lnTo>
                <a:lnTo>
                  <a:pt x="1534" y="651"/>
                </a:lnTo>
                <a:lnTo>
                  <a:pt x="1535" y="651"/>
                </a:lnTo>
                <a:lnTo>
                  <a:pt x="1536" y="650"/>
                </a:lnTo>
                <a:lnTo>
                  <a:pt x="1537" y="651"/>
                </a:lnTo>
                <a:lnTo>
                  <a:pt x="1538" y="651"/>
                </a:lnTo>
                <a:lnTo>
                  <a:pt x="1539" y="651"/>
                </a:lnTo>
                <a:lnTo>
                  <a:pt x="1540" y="650"/>
                </a:lnTo>
                <a:lnTo>
                  <a:pt x="1540" y="650"/>
                </a:lnTo>
                <a:lnTo>
                  <a:pt x="1542" y="651"/>
                </a:lnTo>
                <a:lnTo>
                  <a:pt x="1542" y="650"/>
                </a:lnTo>
                <a:lnTo>
                  <a:pt x="1543" y="650"/>
                </a:lnTo>
                <a:lnTo>
                  <a:pt x="1544" y="650"/>
                </a:lnTo>
                <a:lnTo>
                  <a:pt x="1545" y="650"/>
                </a:lnTo>
                <a:lnTo>
                  <a:pt x="1546" y="651"/>
                </a:lnTo>
                <a:lnTo>
                  <a:pt x="1547" y="652"/>
                </a:lnTo>
                <a:lnTo>
                  <a:pt x="1548" y="652"/>
                </a:lnTo>
                <a:lnTo>
                  <a:pt x="1549" y="652"/>
                </a:lnTo>
                <a:lnTo>
                  <a:pt x="1550" y="652"/>
                </a:lnTo>
                <a:lnTo>
                  <a:pt x="1551" y="654"/>
                </a:lnTo>
                <a:lnTo>
                  <a:pt x="1552" y="655"/>
                </a:lnTo>
                <a:lnTo>
                  <a:pt x="1553" y="656"/>
                </a:lnTo>
                <a:lnTo>
                  <a:pt x="1554" y="658"/>
                </a:lnTo>
                <a:lnTo>
                  <a:pt x="1554" y="669"/>
                </a:lnTo>
                <a:lnTo>
                  <a:pt x="1555" y="685"/>
                </a:lnTo>
                <a:lnTo>
                  <a:pt x="1556" y="703"/>
                </a:lnTo>
                <a:lnTo>
                  <a:pt x="1557" y="715"/>
                </a:lnTo>
                <a:lnTo>
                  <a:pt x="1558" y="711"/>
                </a:lnTo>
                <a:lnTo>
                  <a:pt x="1559" y="708"/>
                </a:lnTo>
                <a:lnTo>
                  <a:pt x="1560" y="709"/>
                </a:lnTo>
                <a:lnTo>
                  <a:pt x="1561" y="716"/>
                </a:lnTo>
                <a:lnTo>
                  <a:pt x="1562" y="720"/>
                </a:lnTo>
                <a:lnTo>
                  <a:pt x="1563" y="723"/>
                </a:lnTo>
                <a:lnTo>
                  <a:pt x="1564" y="727"/>
                </a:lnTo>
                <a:lnTo>
                  <a:pt x="1565" y="729"/>
                </a:lnTo>
                <a:lnTo>
                  <a:pt x="1566" y="730"/>
                </a:lnTo>
                <a:lnTo>
                  <a:pt x="1566" y="730"/>
                </a:lnTo>
                <a:lnTo>
                  <a:pt x="1568" y="732"/>
                </a:lnTo>
                <a:lnTo>
                  <a:pt x="1568" y="735"/>
                </a:lnTo>
                <a:lnTo>
                  <a:pt x="1569" y="736"/>
                </a:lnTo>
                <a:lnTo>
                  <a:pt x="1570" y="736"/>
                </a:lnTo>
                <a:lnTo>
                  <a:pt x="1571" y="735"/>
                </a:lnTo>
                <a:lnTo>
                  <a:pt x="1572" y="734"/>
                </a:lnTo>
                <a:lnTo>
                  <a:pt x="1573" y="733"/>
                </a:lnTo>
                <a:lnTo>
                  <a:pt x="1574" y="741"/>
                </a:lnTo>
                <a:lnTo>
                  <a:pt x="1575" y="747"/>
                </a:lnTo>
                <a:lnTo>
                  <a:pt x="1576" y="748"/>
                </a:lnTo>
                <a:lnTo>
                  <a:pt x="1577" y="747"/>
                </a:lnTo>
                <a:lnTo>
                  <a:pt x="1578" y="747"/>
                </a:lnTo>
                <a:lnTo>
                  <a:pt x="1578" y="748"/>
                </a:lnTo>
                <a:lnTo>
                  <a:pt x="1580" y="752"/>
                </a:lnTo>
                <a:lnTo>
                  <a:pt x="1580" y="753"/>
                </a:lnTo>
                <a:lnTo>
                  <a:pt x="1581" y="753"/>
                </a:lnTo>
                <a:lnTo>
                  <a:pt x="1582" y="752"/>
                </a:lnTo>
                <a:lnTo>
                  <a:pt x="1583" y="753"/>
                </a:lnTo>
                <a:lnTo>
                  <a:pt x="1584" y="756"/>
                </a:lnTo>
                <a:lnTo>
                  <a:pt x="1585" y="758"/>
                </a:lnTo>
                <a:lnTo>
                  <a:pt x="1586" y="760"/>
                </a:lnTo>
                <a:lnTo>
                  <a:pt x="1587" y="761"/>
                </a:lnTo>
                <a:lnTo>
                  <a:pt x="1588" y="761"/>
                </a:lnTo>
                <a:lnTo>
                  <a:pt x="1589" y="761"/>
                </a:lnTo>
                <a:lnTo>
                  <a:pt x="1590" y="760"/>
                </a:lnTo>
                <a:lnTo>
                  <a:pt x="1591" y="759"/>
                </a:lnTo>
                <a:lnTo>
                  <a:pt x="1592" y="760"/>
                </a:lnTo>
                <a:lnTo>
                  <a:pt x="1593" y="760"/>
                </a:lnTo>
                <a:lnTo>
                  <a:pt x="1593" y="760"/>
                </a:lnTo>
                <a:lnTo>
                  <a:pt x="1595" y="761"/>
                </a:lnTo>
                <a:lnTo>
                  <a:pt x="1595" y="762"/>
                </a:lnTo>
                <a:lnTo>
                  <a:pt x="1596" y="763"/>
                </a:lnTo>
                <a:lnTo>
                  <a:pt x="1597" y="762"/>
                </a:lnTo>
                <a:lnTo>
                  <a:pt x="1598" y="762"/>
                </a:lnTo>
                <a:lnTo>
                  <a:pt x="1599" y="763"/>
                </a:lnTo>
                <a:lnTo>
                  <a:pt x="1600" y="765"/>
                </a:lnTo>
                <a:lnTo>
                  <a:pt x="1601" y="766"/>
                </a:lnTo>
                <a:lnTo>
                  <a:pt x="1602" y="766"/>
                </a:lnTo>
                <a:lnTo>
                  <a:pt x="1603" y="766"/>
                </a:lnTo>
                <a:lnTo>
                  <a:pt x="1604" y="766"/>
                </a:lnTo>
                <a:lnTo>
                  <a:pt x="1605" y="765"/>
                </a:lnTo>
                <a:lnTo>
                  <a:pt x="1605" y="765"/>
                </a:lnTo>
                <a:lnTo>
                  <a:pt x="1607" y="766"/>
                </a:lnTo>
                <a:lnTo>
                  <a:pt x="1607" y="767"/>
                </a:lnTo>
                <a:lnTo>
                  <a:pt x="1608" y="769"/>
                </a:lnTo>
                <a:lnTo>
                  <a:pt x="1609" y="770"/>
                </a:lnTo>
                <a:lnTo>
                  <a:pt x="1610" y="771"/>
                </a:lnTo>
                <a:lnTo>
                  <a:pt x="1611" y="773"/>
                </a:lnTo>
                <a:lnTo>
                  <a:pt x="1612" y="775"/>
                </a:lnTo>
                <a:lnTo>
                  <a:pt x="1613" y="776"/>
                </a:lnTo>
                <a:lnTo>
                  <a:pt x="1614" y="776"/>
                </a:lnTo>
                <a:lnTo>
                  <a:pt x="1615" y="776"/>
                </a:lnTo>
                <a:lnTo>
                  <a:pt x="1616" y="775"/>
                </a:lnTo>
                <a:lnTo>
                  <a:pt x="1617" y="769"/>
                </a:lnTo>
                <a:lnTo>
                  <a:pt x="1618" y="756"/>
                </a:lnTo>
                <a:lnTo>
                  <a:pt x="1619" y="755"/>
                </a:lnTo>
                <a:lnTo>
                  <a:pt x="1619" y="755"/>
                </a:lnTo>
                <a:lnTo>
                  <a:pt x="1621" y="755"/>
                </a:lnTo>
                <a:lnTo>
                  <a:pt x="1621" y="755"/>
                </a:lnTo>
                <a:lnTo>
                  <a:pt x="1622" y="755"/>
                </a:lnTo>
                <a:lnTo>
                  <a:pt x="1623" y="754"/>
                </a:lnTo>
                <a:lnTo>
                  <a:pt x="1624" y="754"/>
                </a:lnTo>
                <a:lnTo>
                  <a:pt x="1625" y="754"/>
                </a:lnTo>
                <a:lnTo>
                  <a:pt x="1626" y="754"/>
                </a:lnTo>
                <a:lnTo>
                  <a:pt x="1627" y="754"/>
                </a:lnTo>
                <a:lnTo>
                  <a:pt x="1628" y="754"/>
                </a:lnTo>
                <a:lnTo>
                  <a:pt x="1629" y="754"/>
                </a:lnTo>
                <a:lnTo>
                  <a:pt x="1630" y="754"/>
                </a:lnTo>
                <a:lnTo>
                  <a:pt x="1631" y="754"/>
                </a:lnTo>
                <a:lnTo>
                  <a:pt x="1631" y="751"/>
                </a:lnTo>
                <a:lnTo>
                  <a:pt x="1633" y="752"/>
                </a:lnTo>
                <a:lnTo>
                  <a:pt x="1633" y="763"/>
                </a:lnTo>
                <a:lnTo>
                  <a:pt x="1634" y="751"/>
                </a:lnTo>
                <a:lnTo>
                  <a:pt x="1635" y="750"/>
                </a:lnTo>
                <a:lnTo>
                  <a:pt x="1636" y="752"/>
                </a:lnTo>
                <a:lnTo>
                  <a:pt x="1637" y="754"/>
                </a:lnTo>
                <a:lnTo>
                  <a:pt x="1638" y="757"/>
                </a:lnTo>
                <a:lnTo>
                  <a:pt x="1639" y="759"/>
                </a:lnTo>
                <a:lnTo>
                  <a:pt x="1640" y="762"/>
                </a:lnTo>
                <a:lnTo>
                  <a:pt x="1641" y="765"/>
                </a:lnTo>
                <a:lnTo>
                  <a:pt x="1642" y="767"/>
                </a:lnTo>
                <a:lnTo>
                  <a:pt x="1643" y="770"/>
                </a:lnTo>
                <a:lnTo>
                  <a:pt x="1643" y="773"/>
                </a:lnTo>
                <a:lnTo>
                  <a:pt x="1645" y="776"/>
                </a:lnTo>
                <a:lnTo>
                  <a:pt x="1645" y="778"/>
                </a:lnTo>
                <a:lnTo>
                  <a:pt x="1646" y="779"/>
                </a:lnTo>
                <a:lnTo>
                  <a:pt x="1647" y="780"/>
                </a:lnTo>
                <a:lnTo>
                  <a:pt x="1648" y="779"/>
                </a:lnTo>
                <a:lnTo>
                  <a:pt x="1649" y="773"/>
                </a:lnTo>
                <a:lnTo>
                  <a:pt x="1650" y="766"/>
                </a:lnTo>
                <a:lnTo>
                  <a:pt x="1651" y="762"/>
                </a:lnTo>
                <a:lnTo>
                  <a:pt x="1652" y="759"/>
                </a:lnTo>
                <a:lnTo>
                  <a:pt x="1653" y="757"/>
                </a:lnTo>
                <a:lnTo>
                  <a:pt x="1654" y="756"/>
                </a:lnTo>
                <a:lnTo>
                  <a:pt x="1655" y="757"/>
                </a:lnTo>
                <a:lnTo>
                  <a:pt x="1655" y="757"/>
                </a:lnTo>
                <a:lnTo>
                  <a:pt x="1657" y="757"/>
                </a:lnTo>
                <a:lnTo>
                  <a:pt x="1657" y="758"/>
                </a:lnTo>
                <a:lnTo>
                  <a:pt x="1658" y="759"/>
                </a:lnTo>
                <a:lnTo>
                  <a:pt x="1659" y="760"/>
                </a:lnTo>
                <a:lnTo>
                  <a:pt x="1660" y="761"/>
                </a:lnTo>
                <a:lnTo>
                  <a:pt x="1661" y="761"/>
                </a:lnTo>
                <a:lnTo>
                  <a:pt x="1662" y="762"/>
                </a:lnTo>
                <a:lnTo>
                  <a:pt x="1663" y="762"/>
                </a:lnTo>
                <a:lnTo>
                  <a:pt x="1664" y="762"/>
                </a:lnTo>
                <a:lnTo>
                  <a:pt x="1665" y="763"/>
                </a:lnTo>
                <a:lnTo>
                  <a:pt x="1666" y="764"/>
                </a:lnTo>
                <a:lnTo>
                  <a:pt x="1667" y="764"/>
                </a:lnTo>
                <a:lnTo>
                  <a:pt x="1668" y="765"/>
                </a:lnTo>
                <a:lnTo>
                  <a:pt x="1669" y="765"/>
                </a:lnTo>
                <a:lnTo>
                  <a:pt x="1669" y="766"/>
                </a:lnTo>
                <a:lnTo>
                  <a:pt x="1670" y="766"/>
                </a:lnTo>
                <a:lnTo>
                  <a:pt x="1671" y="767"/>
                </a:lnTo>
                <a:lnTo>
                  <a:pt x="1672" y="767"/>
                </a:lnTo>
                <a:lnTo>
                  <a:pt x="1673" y="767"/>
                </a:lnTo>
                <a:lnTo>
                  <a:pt x="1674" y="767"/>
                </a:lnTo>
                <a:lnTo>
                  <a:pt x="1675" y="767"/>
                </a:lnTo>
                <a:lnTo>
                  <a:pt x="1676" y="768"/>
                </a:lnTo>
                <a:lnTo>
                  <a:pt x="1677" y="768"/>
                </a:lnTo>
                <a:lnTo>
                  <a:pt x="1678" y="769"/>
                </a:lnTo>
                <a:lnTo>
                  <a:pt x="1679" y="769"/>
                </a:lnTo>
                <a:lnTo>
                  <a:pt x="1680" y="769"/>
                </a:lnTo>
                <a:lnTo>
                  <a:pt x="1681" y="769"/>
                </a:lnTo>
                <a:lnTo>
                  <a:pt x="1681" y="769"/>
                </a:lnTo>
                <a:lnTo>
                  <a:pt x="1683" y="769"/>
                </a:lnTo>
                <a:lnTo>
                  <a:pt x="1683" y="769"/>
                </a:lnTo>
                <a:lnTo>
                  <a:pt x="1684" y="769"/>
                </a:lnTo>
                <a:lnTo>
                  <a:pt x="1685" y="768"/>
                </a:lnTo>
                <a:lnTo>
                  <a:pt x="1686" y="769"/>
                </a:lnTo>
                <a:lnTo>
                  <a:pt x="1687" y="769"/>
                </a:lnTo>
                <a:lnTo>
                  <a:pt x="1688" y="769"/>
                </a:lnTo>
                <a:lnTo>
                  <a:pt x="1689" y="769"/>
                </a:lnTo>
                <a:lnTo>
                  <a:pt x="1690" y="769"/>
                </a:lnTo>
                <a:lnTo>
                  <a:pt x="1691" y="769"/>
                </a:lnTo>
                <a:lnTo>
                  <a:pt x="1692" y="770"/>
                </a:lnTo>
                <a:lnTo>
                  <a:pt x="1693" y="770"/>
                </a:lnTo>
                <a:lnTo>
                  <a:pt x="1693" y="770"/>
                </a:lnTo>
                <a:lnTo>
                  <a:pt x="1695" y="771"/>
                </a:lnTo>
                <a:lnTo>
                  <a:pt x="1695" y="771"/>
                </a:lnTo>
                <a:lnTo>
                  <a:pt x="1696" y="772"/>
                </a:lnTo>
                <a:lnTo>
                  <a:pt x="1697" y="772"/>
                </a:lnTo>
                <a:lnTo>
                  <a:pt x="1698" y="772"/>
                </a:lnTo>
                <a:lnTo>
                  <a:pt x="1699" y="772"/>
                </a:lnTo>
                <a:lnTo>
                  <a:pt x="1700" y="772"/>
                </a:lnTo>
                <a:lnTo>
                  <a:pt x="1701" y="771"/>
                </a:lnTo>
                <a:lnTo>
                  <a:pt x="1702" y="771"/>
                </a:lnTo>
                <a:lnTo>
                  <a:pt x="1703" y="771"/>
                </a:lnTo>
                <a:lnTo>
                  <a:pt x="1704" y="771"/>
                </a:lnTo>
                <a:lnTo>
                  <a:pt x="1705" y="770"/>
                </a:lnTo>
                <a:lnTo>
                  <a:pt x="1705" y="771"/>
                </a:lnTo>
                <a:lnTo>
                  <a:pt x="1707" y="771"/>
                </a:lnTo>
                <a:lnTo>
                  <a:pt x="1707" y="771"/>
                </a:lnTo>
                <a:lnTo>
                  <a:pt x="1708" y="770"/>
                </a:lnTo>
                <a:lnTo>
                  <a:pt x="1709" y="771"/>
                </a:lnTo>
                <a:lnTo>
                  <a:pt x="1710" y="771"/>
                </a:lnTo>
                <a:lnTo>
                  <a:pt x="1711" y="771"/>
                </a:lnTo>
                <a:lnTo>
                  <a:pt x="1712" y="771"/>
                </a:lnTo>
                <a:lnTo>
                  <a:pt x="1713" y="771"/>
                </a:lnTo>
                <a:lnTo>
                  <a:pt x="1714" y="770"/>
                </a:lnTo>
                <a:lnTo>
                  <a:pt x="1715" y="770"/>
                </a:lnTo>
                <a:lnTo>
                  <a:pt x="1716" y="770"/>
                </a:lnTo>
                <a:lnTo>
                  <a:pt x="1717" y="770"/>
                </a:lnTo>
                <a:lnTo>
                  <a:pt x="1718" y="769"/>
                </a:lnTo>
                <a:lnTo>
                  <a:pt x="1719" y="769"/>
                </a:lnTo>
                <a:lnTo>
                  <a:pt x="1719" y="769"/>
                </a:lnTo>
                <a:lnTo>
                  <a:pt x="1720" y="769"/>
                </a:lnTo>
                <a:lnTo>
                  <a:pt x="1721" y="769"/>
                </a:lnTo>
                <a:lnTo>
                  <a:pt x="1722" y="769"/>
                </a:lnTo>
                <a:lnTo>
                  <a:pt x="1723" y="769"/>
                </a:lnTo>
                <a:lnTo>
                  <a:pt x="1724" y="769"/>
                </a:lnTo>
                <a:lnTo>
                  <a:pt x="1725" y="770"/>
                </a:lnTo>
                <a:lnTo>
                  <a:pt x="1726" y="770"/>
                </a:lnTo>
                <a:lnTo>
                  <a:pt x="1727" y="770"/>
                </a:lnTo>
                <a:lnTo>
                  <a:pt x="1728" y="771"/>
                </a:lnTo>
                <a:lnTo>
                  <a:pt x="1729" y="771"/>
                </a:lnTo>
                <a:lnTo>
                  <a:pt x="1730" y="772"/>
                </a:lnTo>
                <a:lnTo>
                  <a:pt x="1731" y="772"/>
                </a:lnTo>
                <a:lnTo>
                  <a:pt x="1731" y="773"/>
                </a:lnTo>
                <a:lnTo>
                  <a:pt x="1733" y="775"/>
                </a:lnTo>
                <a:lnTo>
                  <a:pt x="1733" y="776"/>
                </a:lnTo>
                <a:lnTo>
                  <a:pt x="1734" y="776"/>
                </a:lnTo>
                <a:lnTo>
                  <a:pt x="1735" y="776"/>
                </a:lnTo>
                <a:lnTo>
                  <a:pt x="1736" y="777"/>
                </a:lnTo>
                <a:lnTo>
                  <a:pt x="1737" y="778"/>
                </a:lnTo>
                <a:lnTo>
                  <a:pt x="1738" y="778"/>
                </a:lnTo>
                <a:lnTo>
                  <a:pt x="1739" y="778"/>
                </a:lnTo>
                <a:lnTo>
                  <a:pt x="1740" y="778"/>
                </a:lnTo>
                <a:lnTo>
                  <a:pt x="1741" y="779"/>
                </a:lnTo>
                <a:lnTo>
                  <a:pt x="1742" y="778"/>
                </a:lnTo>
                <a:lnTo>
                  <a:pt x="1743" y="778"/>
                </a:lnTo>
                <a:lnTo>
                  <a:pt x="1743" y="778"/>
                </a:lnTo>
                <a:lnTo>
                  <a:pt x="1745" y="778"/>
                </a:lnTo>
                <a:lnTo>
                  <a:pt x="1745" y="778"/>
                </a:lnTo>
                <a:lnTo>
                  <a:pt x="1746" y="779"/>
                </a:lnTo>
                <a:lnTo>
                  <a:pt x="1747" y="779"/>
                </a:lnTo>
                <a:lnTo>
                  <a:pt x="1748" y="779"/>
                </a:lnTo>
                <a:lnTo>
                  <a:pt x="1749" y="779"/>
                </a:lnTo>
                <a:lnTo>
                  <a:pt x="1750" y="779"/>
                </a:lnTo>
                <a:lnTo>
                  <a:pt x="1751" y="779"/>
                </a:lnTo>
                <a:lnTo>
                  <a:pt x="1752" y="782"/>
                </a:lnTo>
                <a:lnTo>
                  <a:pt x="1753" y="793"/>
                </a:lnTo>
                <a:lnTo>
                  <a:pt x="1754" y="787"/>
                </a:lnTo>
                <a:lnTo>
                  <a:pt x="1755" y="783"/>
                </a:lnTo>
                <a:lnTo>
                  <a:pt x="1756" y="781"/>
                </a:lnTo>
                <a:lnTo>
                  <a:pt x="1757" y="779"/>
                </a:lnTo>
                <a:lnTo>
                  <a:pt x="1758" y="777"/>
                </a:lnTo>
                <a:lnTo>
                  <a:pt x="1758" y="775"/>
                </a:lnTo>
                <a:lnTo>
                  <a:pt x="1760" y="772"/>
                </a:lnTo>
                <a:lnTo>
                  <a:pt x="1760" y="788"/>
                </a:lnTo>
                <a:lnTo>
                  <a:pt x="1761" y="786"/>
                </a:lnTo>
                <a:lnTo>
                  <a:pt x="1762" y="784"/>
                </a:lnTo>
                <a:lnTo>
                  <a:pt x="1763" y="782"/>
                </a:lnTo>
                <a:lnTo>
                  <a:pt x="1764" y="779"/>
                </a:lnTo>
                <a:lnTo>
                  <a:pt x="1765" y="776"/>
                </a:lnTo>
                <a:lnTo>
                  <a:pt x="1766" y="773"/>
                </a:lnTo>
                <a:lnTo>
                  <a:pt x="1767" y="771"/>
                </a:lnTo>
                <a:lnTo>
                  <a:pt x="1768" y="770"/>
                </a:lnTo>
                <a:lnTo>
                  <a:pt x="1769" y="769"/>
                </a:lnTo>
                <a:lnTo>
                  <a:pt x="1770" y="770"/>
                </a:lnTo>
                <a:lnTo>
                  <a:pt x="1770" y="771"/>
                </a:lnTo>
                <a:lnTo>
                  <a:pt x="1772" y="785"/>
                </a:lnTo>
                <a:lnTo>
                  <a:pt x="1772" y="799"/>
                </a:lnTo>
                <a:lnTo>
                  <a:pt x="1773" y="809"/>
                </a:lnTo>
                <a:lnTo>
                  <a:pt x="1774" y="823"/>
                </a:lnTo>
                <a:lnTo>
                  <a:pt x="1775" y="839"/>
                </a:lnTo>
                <a:lnTo>
                  <a:pt x="1776" y="850"/>
                </a:lnTo>
                <a:lnTo>
                  <a:pt x="1777" y="852"/>
                </a:lnTo>
                <a:lnTo>
                  <a:pt x="1778" y="853"/>
                </a:lnTo>
                <a:lnTo>
                  <a:pt x="1779" y="853"/>
                </a:lnTo>
                <a:lnTo>
                  <a:pt x="1780" y="854"/>
                </a:lnTo>
                <a:lnTo>
                  <a:pt x="1781" y="854"/>
                </a:lnTo>
                <a:lnTo>
                  <a:pt x="1782" y="854"/>
                </a:lnTo>
                <a:lnTo>
                  <a:pt x="1783" y="855"/>
                </a:lnTo>
                <a:lnTo>
                  <a:pt x="1784" y="854"/>
                </a:lnTo>
                <a:lnTo>
                  <a:pt x="1784" y="854"/>
                </a:lnTo>
                <a:lnTo>
                  <a:pt x="1786" y="854"/>
                </a:lnTo>
                <a:lnTo>
                  <a:pt x="1786" y="854"/>
                </a:lnTo>
                <a:lnTo>
                  <a:pt x="1787" y="854"/>
                </a:lnTo>
                <a:lnTo>
                  <a:pt x="1788" y="855"/>
                </a:lnTo>
                <a:lnTo>
                  <a:pt x="1789" y="866"/>
                </a:lnTo>
                <a:lnTo>
                  <a:pt x="1790" y="869"/>
                </a:lnTo>
                <a:lnTo>
                  <a:pt x="1791" y="873"/>
                </a:lnTo>
                <a:lnTo>
                  <a:pt x="1792" y="881"/>
                </a:lnTo>
                <a:lnTo>
                  <a:pt x="1793" y="890"/>
                </a:lnTo>
                <a:lnTo>
                  <a:pt x="1794" y="894"/>
                </a:lnTo>
                <a:lnTo>
                  <a:pt x="1795" y="894"/>
                </a:lnTo>
                <a:lnTo>
                  <a:pt x="1796" y="896"/>
                </a:lnTo>
                <a:lnTo>
                  <a:pt x="1796" y="896"/>
                </a:lnTo>
                <a:lnTo>
                  <a:pt x="1798" y="896"/>
                </a:lnTo>
                <a:lnTo>
                  <a:pt x="1798" y="896"/>
                </a:lnTo>
                <a:lnTo>
                  <a:pt x="1799" y="896"/>
                </a:lnTo>
                <a:lnTo>
                  <a:pt x="1800" y="897"/>
                </a:lnTo>
                <a:lnTo>
                  <a:pt x="1801" y="897"/>
                </a:lnTo>
                <a:lnTo>
                  <a:pt x="1802" y="897"/>
                </a:lnTo>
                <a:lnTo>
                  <a:pt x="1803" y="897"/>
                </a:lnTo>
                <a:lnTo>
                  <a:pt x="1804" y="897"/>
                </a:lnTo>
                <a:lnTo>
                  <a:pt x="1805" y="897"/>
                </a:lnTo>
                <a:lnTo>
                  <a:pt x="1806" y="897"/>
                </a:lnTo>
                <a:lnTo>
                  <a:pt x="1807" y="897"/>
                </a:lnTo>
                <a:lnTo>
                  <a:pt x="1808" y="897"/>
                </a:lnTo>
                <a:lnTo>
                  <a:pt x="1808" y="896"/>
                </a:lnTo>
                <a:lnTo>
                  <a:pt x="1810" y="896"/>
                </a:lnTo>
                <a:lnTo>
                  <a:pt x="1810" y="895"/>
                </a:lnTo>
                <a:lnTo>
                  <a:pt x="1811" y="894"/>
                </a:lnTo>
                <a:lnTo>
                  <a:pt x="1812" y="894"/>
                </a:lnTo>
                <a:lnTo>
                  <a:pt x="1813" y="894"/>
                </a:lnTo>
                <a:lnTo>
                  <a:pt x="1814" y="893"/>
                </a:lnTo>
                <a:lnTo>
                  <a:pt x="1815" y="888"/>
                </a:lnTo>
                <a:lnTo>
                  <a:pt x="1816" y="866"/>
                </a:lnTo>
                <a:lnTo>
                  <a:pt x="1817" y="839"/>
                </a:lnTo>
                <a:lnTo>
                  <a:pt x="1818" y="839"/>
                </a:lnTo>
                <a:lnTo>
                  <a:pt x="1819" y="839"/>
                </a:lnTo>
                <a:lnTo>
                  <a:pt x="1820" y="838"/>
                </a:lnTo>
                <a:lnTo>
                  <a:pt x="1820" y="838"/>
                </a:lnTo>
                <a:lnTo>
                  <a:pt x="1822" y="838"/>
                </a:lnTo>
                <a:lnTo>
                  <a:pt x="1822" y="838"/>
                </a:lnTo>
                <a:lnTo>
                  <a:pt x="1823" y="837"/>
                </a:lnTo>
                <a:lnTo>
                  <a:pt x="1824" y="835"/>
                </a:lnTo>
                <a:lnTo>
                  <a:pt x="1825" y="804"/>
                </a:lnTo>
                <a:lnTo>
                  <a:pt x="1826" y="770"/>
                </a:lnTo>
                <a:lnTo>
                  <a:pt x="1827" y="785"/>
                </a:lnTo>
                <a:lnTo>
                  <a:pt x="1828" y="777"/>
                </a:lnTo>
                <a:lnTo>
                  <a:pt x="1829" y="779"/>
                </a:lnTo>
                <a:lnTo>
                  <a:pt x="1830" y="781"/>
                </a:lnTo>
                <a:lnTo>
                  <a:pt x="1831" y="783"/>
                </a:lnTo>
                <a:lnTo>
                  <a:pt x="1832" y="786"/>
                </a:lnTo>
                <a:lnTo>
                  <a:pt x="1833" y="788"/>
                </a:lnTo>
                <a:lnTo>
                  <a:pt x="1834" y="791"/>
                </a:lnTo>
                <a:lnTo>
                  <a:pt x="1834" y="792"/>
                </a:lnTo>
                <a:lnTo>
                  <a:pt x="1836" y="791"/>
                </a:lnTo>
                <a:lnTo>
                  <a:pt x="1836" y="792"/>
                </a:lnTo>
                <a:lnTo>
                  <a:pt x="1837" y="795"/>
                </a:lnTo>
                <a:lnTo>
                  <a:pt x="1838" y="794"/>
                </a:lnTo>
                <a:lnTo>
                  <a:pt x="1839" y="791"/>
                </a:lnTo>
                <a:lnTo>
                  <a:pt x="1840" y="785"/>
                </a:lnTo>
                <a:lnTo>
                  <a:pt x="1841" y="774"/>
                </a:lnTo>
                <a:lnTo>
                  <a:pt x="1842" y="754"/>
                </a:lnTo>
                <a:lnTo>
                  <a:pt x="1843" y="732"/>
                </a:lnTo>
                <a:lnTo>
                  <a:pt x="1844" y="711"/>
                </a:lnTo>
                <a:lnTo>
                  <a:pt x="1845" y="696"/>
                </a:lnTo>
                <a:lnTo>
                  <a:pt x="1846" y="688"/>
                </a:lnTo>
                <a:lnTo>
                  <a:pt x="1846" y="687"/>
                </a:lnTo>
                <a:lnTo>
                  <a:pt x="1848" y="687"/>
                </a:lnTo>
                <a:lnTo>
                  <a:pt x="1848" y="687"/>
                </a:lnTo>
                <a:lnTo>
                  <a:pt x="1849" y="687"/>
                </a:lnTo>
                <a:lnTo>
                  <a:pt x="1850" y="687"/>
                </a:lnTo>
                <a:lnTo>
                  <a:pt x="1851" y="687"/>
                </a:lnTo>
                <a:lnTo>
                  <a:pt x="1852" y="687"/>
                </a:lnTo>
                <a:lnTo>
                  <a:pt x="1853" y="687"/>
                </a:lnTo>
                <a:lnTo>
                  <a:pt x="1854" y="687"/>
                </a:lnTo>
                <a:lnTo>
                  <a:pt x="1855" y="686"/>
                </a:lnTo>
                <a:lnTo>
                  <a:pt x="1856" y="686"/>
                </a:lnTo>
                <a:lnTo>
                  <a:pt x="1857" y="686"/>
                </a:lnTo>
                <a:lnTo>
                  <a:pt x="1858" y="687"/>
                </a:lnTo>
                <a:lnTo>
                  <a:pt x="1858" y="687"/>
                </a:lnTo>
                <a:lnTo>
                  <a:pt x="1860" y="688"/>
                </a:lnTo>
                <a:lnTo>
                  <a:pt x="1860" y="689"/>
                </a:lnTo>
                <a:lnTo>
                  <a:pt x="1861" y="689"/>
                </a:lnTo>
                <a:lnTo>
                  <a:pt x="1862" y="690"/>
                </a:lnTo>
                <a:lnTo>
                  <a:pt x="1863" y="691"/>
                </a:lnTo>
                <a:lnTo>
                  <a:pt x="1864" y="691"/>
                </a:lnTo>
                <a:lnTo>
                  <a:pt x="1865" y="691"/>
                </a:lnTo>
                <a:lnTo>
                  <a:pt x="1866" y="692"/>
                </a:lnTo>
                <a:lnTo>
                  <a:pt x="1867" y="692"/>
                </a:lnTo>
                <a:lnTo>
                  <a:pt x="1868" y="693"/>
                </a:lnTo>
                <a:lnTo>
                  <a:pt x="1869" y="693"/>
                </a:lnTo>
                <a:lnTo>
                  <a:pt x="1870" y="693"/>
                </a:lnTo>
                <a:lnTo>
                  <a:pt x="1870" y="694"/>
                </a:lnTo>
                <a:lnTo>
                  <a:pt x="1872" y="694"/>
                </a:lnTo>
                <a:lnTo>
                  <a:pt x="1872" y="695"/>
                </a:lnTo>
                <a:lnTo>
                  <a:pt x="1873" y="695"/>
                </a:lnTo>
                <a:lnTo>
                  <a:pt x="1874" y="696"/>
                </a:lnTo>
                <a:lnTo>
                  <a:pt x="1875" y="697"/>
                </a:lnTo>
                <a:lnTo>
                  <a:pt x="1876" y="697"/>
                </a:lnTo>
                <a:lnTo>
                  <a:pt x="1877" y="698"/>
                </a:lnTo>
                <a:lnTo>
                  <a:pt x="1878" y="699"/>
                </a:lnTo>
                <a:lnTo>
                  <a:pt x="1879" y="699"/>
                </a:lnTo>
                <a:lnTo>
                  <a:pt x="1880" y="700"/>
                </a:lnTo>
                <a:lnTo>
                  <a:pt x="1881" y="700"/>
                </a:lnTo>
                <a:lnTo>
                  <a:pt x="1882" y="701"/>
                </a:lnTo>
                <a:lnTo>
                  <a:pt x="1883" y="701"/>
                </a:lnTo>
                <a:lnTo>
                  <a:pt x="1884" y="702"/>
                </a:lnTo>
                <a:lnTo>
                  <a:pt x="1884" y="702"/>
                </a:lnTo>
                <a:lnTo>
                  <a:pt x="1886" y="702"/>
                </a:lnTo>
                <a:lnTo>
                  <a:pt x="1886" y="703"/>
                </a:lnTo>
                <a:lnTo>
                  <a:pt x="1887" y="703"/>
                </a:lnTo>
                <a:lnTo>
                  <a:pt x="1888" y="703"/>
                </a:lnTo>
                <a:lnTo>
                  <a:pt x="1889" y="703"/>
                </a:lnTo>
                <a:lnTo>
                  <a:pt x="1890" y="703"/>
                </a:lnTo>
                <a:lnTo>
                  <a:pt x="1891" y="703"/>
                </a:lnTo>
                <a:lnTo>
                  <a:pt x="1892" y="702"/>
                </a:lnTo>
                <a:lnTo>
                  <a:pt x="1893" y="701"/>
                </a:lnTo>
                <a:lnTo>
                  <a:pt x="1894" y="700"/>
                </a:lnTo>
                <a:lnTo>
                  <a:pt x="1895" y="699"/>
                </a:lnTo>
                <a:lnTo>
                  <a:pt x="1896" y="699"/>
                </a:lnTo>
                <a:lnTo>
                  <a:pt x="1896" y="698"/>
                </a:lnTo>
                <a:lnTo>
                  <a:pt x="1898" y="697"/>
                </a:lnTo>
                <a:lnTo>
                  <a:pt x="1898" y="695"/>
                </a:lnTo>
                <a:lnTo>
                  <a:pt x="1899" y="693"/>
                </a:lnTo>
                <a:lnTo>
                  <a:pt x="1900" y="691"/>
                </a:lnTo>
                <a:lnTo>
                  <a:pt x="1901" y="689"/>
                </a:lnTo>
                <a:lnTo>
                  <a:pt x="1902" y="688"/>
                </a:lnTo>
                <a:lnTo>
                  <a:pt x="1903" y="687"/>
                </a:lnTo>
                <a:lnTo>
                  <a:pt x="1904" y="685"/>
                </a:lnTo>
                <a:lnTo>
                  <a:pt x="1905" y="684"/>
                </a:lnTo>
                <a:lnTo>
                  <a:pt x="1906" y="682"/>
                </a:lnTo>
                <a:lnTo>
                  <a:pt x="1907" y="681"/>
                </a:lnTo>
                <a:lnTo>
                  <a:pt x="1908" y="680"/>
                </a:lnTo>
                <a:lnTo>
                  <a:pt x="1908" y="679"/>
                </a:lnTo>
                <a:lnTo>
                  <a:pt x="1910" y="679"/>
                </a:lnTo>
                <a:lnTo>
                  <a:pt x="1910" y="678"/>
                </a:lnTo>
                <a:lnTo>
                  <a:pt x="1911" y="678"/>
                </a:lnTo>
                <a:lnTo>
                  <a:pt x="1912" y="677"/>
                </a:lnTo>
                <a:lnTo>
                  <a:pt x="1913" y="677"/>
                </a:lnTo>
                <a:lnTo>
                  <a:pt x="1914" y="677"/>
                </a:lnTo>
                <a:lnTo>
                  <a:pt x="1915" y="677"/>
                </a:lnTo>
                <a:lnTo>
                  <a:pt x="1916" y="676"/>
                </a:lnTo>
                <a:lnTo>
                  <a:pt x="1917" y="676"/>
                </a:lnTo>
                <a:lnTo>
                  <a:pt x="1918" y="676"/>
                </a:lnTo>
                <a:lnTo>
                  <a:pt x="1919" y="676"/>
                </a:lnTo>
                <a:lnTo>
                  <a:pt x="1920" y="676"/>
                </a:lnTo>
                <a:lnTo>
                  <a:pt x="1921" y="676"/>
                </a:lnTo>
                <a:lnTo>
                  <a:pt x="1922" y="675"/>
                </a:lnTo>
                <a:lnTo>
                  <a:pt x="1923" y="675"/>
                </a:lnTo>
                <a:lnTo>
                  <a:pt x="1923" y="675"/>
                </a:lnTo>
                <a:lnTo>
                  <a:pt x="1925" y="674"/>
                </a:lnTo>
                <a:lnTo>
                  <a:pt x="1925" y="674"/>
                </a:lnTo>
                <a:lnTo>
                  <a:pt x="1926" y="674"/>
                </a:lnTo>
                <a:lnTo>
                  <a:pt x="1927" y="674"/>
                </a:lnTo>
                <a:lnTo>
                  <a:pt x="1928" y="674"/>
                </a:lnTo>
                <a:lnTo>
                  <a:pt x="1929" y="675"/>
                </a:lnTo>
                <a:lnTo>
                  <a:pt x="1930" y="675"/>
                </a:lnTo>
                <a:lnTo>
                  <a:pt x="1931" y="675"/>
                </a:lnTo>
                <a:lnTo>
                  <a:pt x="1932" y="675"/>
                </a:lnTo>
                <a:lnTo>
                  <a:pt x="1933" y="674"/>
                </a:lnTo>
                <a:lnTo>
                  <a:pt x="1934" y="674"/>
                </a:lnTo>
                <a:lnTo>
                  <a:pt x="1935" y="674"/>
                </a:lnTo>
                <a:lnTo>
                  <a:pt x="1935" y="674"/>
                </a:lnTo>
                <a:lnTo>
                  <a:pt x="1937" y="673"/>
                </a:lnTo>
                <a:lnTo>
                  <a:pt x="1937" y="673"/>
                </a:lnTo>
                <a:lnTo>
                  <a:pt x="1938" y="673"/>
                </a:lnTo>
                <a:lnTo>
                  <a:pt x="1939" y="673"/>
                </a:lnTo>
                <a:lnTo>
                  <a:pt x="1940" y="672"/>
                </a:lnTo>
                <a:lnTo>
                  <a:pt x="1941" y="672"/>
                </a:lnTo>
                <a:lnTo>
                  <a:pt x="1942" y="672"/>
                </a:lnTo>
                <a:lnTo>
                  <a:pt x="1943" y="672"/>
                </a:lnTo>
                <a:lnTo>
                  <a:pt x="1944" y="672"/>
                </a:lnTo>
                <a:lnTo>
                  <a:pt x="1945" y="672"/>
                </a:lnTo>
                <a:lnTo>
                  <a:pt x="1946" y="672"/>
                </a:lnTo>
                <a:lnTo>
                  <a:pt x="1947" y="672"/>
                </a:lnTo>
                <a:lnTo>
                  <a:pt x="1948" y="672"/>
                </a:lnTo>
                <a:lnTo>
                  <a:pt x="1949" y="672"/>
                </a:lnTo>
                <a:lnTo>
                  <a:pt x="1949" y="672"/>
                </a:lnTo>
                <a:lnTo>
                  <a:pt x="1951" y="672"/>
                </a:lnTo>
                <a:lnTo>
                  <a:pt x="1951" y="672"/>
                </a:lnTo>
                <a:lnTo>
                  <a:pt x="1952" y="672"/>
                </a:lnTo>
                <a:lnTo>
                  <a:pt x="1953" y="672"/>
                </a:lnTo>
                <a:lnTo>
                  <a:pt x="1954" y="674"/>
                </a:lnTo>
                <a:lnTo>
                  <a:pt x="1955" y="685"/>
                </a:lnTo>
                <a:lnTo>
                  <a:pt x="1956" y="700"/>
                </a:lnTo>
                <a:lnTo>
                  <a:pt x="1957" y="688"/>
                </a:lnTo>
                <a:lnTo>
                  <a:pt x="1958" y="700"/>
                </a:lnTo>
                <a:lnTo>
                  <a:pt x="1959" y="705"/>
                </a:lnTo>
                <a:lnTo>
                  <a:pt x="1960" y="703"/>
                </a:lnTo>
                <a:lnTo>
                  <a:pt x="1961" y="700"/>
                </a:lnTo>
                <a:lnTo>
                  <a:pt x="1961" y="697"/>
                </a:lnTo>
                <a:lnTo>
                  <a:pt x="1963" y="694"/>
                </a:lnTo>
                <a:lnTo>
                  <a:pt x="1963" y="691"/>
                </a:lnTo>
                <a:lnTo>
                  <a:pt x="1964" y="687"/>
                </a:lnTo>
                <a:lnTo>
                  <a:pt x="1965" y="683"/>
                </a:lnTo>
                <a:lnTo>
                  <a:pt x="1966" y="679"/>
                </a:lnTo>
                <a:lnTo>
                  <a:pt x="1967" y="675"/>
                </a:lnTo>
                <a:lnTo>
                  <a:pt x="1968" y="671"/>
                </a:lnTo>
                <a:lnTo>
                  <a:pt x="1969" y="667"/>
                </a:lnTo>
                <a:lnTo>
                  <a:pt x="1970" y="662"/>
                </a:lnTo>
                <a:lnTo>
                  <a:pt x="1971" y="688"/>
                </a:lnTo>
                <a:lnTo>
                  <a:pt x="1972" y="719"/>
                </a:lnTo>
                <a:lnTo>
                  <a:pt x="1973" y="737"/>
                </a:lnTo>
                <a:lnTo>
                  <a:pt x="1973" y="745"/>
                </a:lnTo>
                <a:lnTo>
                  <a:pt x="1975" y="752"/>
                </a:lnTo>
                <a:lnTo>
                  <a:pt x="1975" y="758"/>
                </a:lnTo>
                <a:lnTo>
                  <a:pt x="1976" y="761"/>
                </a:lnTo>
                <a:lnTo>
                  <a:pt x="1977" y="761"/>
                </a:lnTo>
                <a:lnTo>
                  <a:pt x="1978" y="760"/>
                </a:lnTo>
                <a:lnTo>
                  <a:pt x="1979" y="763"/>
                </a:lnTo>
                <a:lnTo>
                  <a:pt x="1980" y="797"/>
                </a:lnTo>
                <a:lnTo>
                  <a:pt x="1981" y="816"/>
                </a:lnTo>
                <a:lnTo>
                  <a:pt x="1982" y="823"/>
                </a:lnTo>
                <a:lnTo>
                  <a:pt x="1983" y="827"/>
                </a:lnTo>
                <a:lnTo>
                  <a:pt x="1984" y="827"/>
                </a:lnTo>
                <a:lnTo>
                  <a:pt x="1985" y="827"/>
                </a:lnTo>
                <a:lnTo>
                  <a:pt x="1985" y="827"/>
                </a:lnTo>
                <a:lnTo>
                  <a:pt x="1987" y="827"/>
                </a:lnTo>
                <a:lnTo>
                  <a:pt x="1987" y="827"/>
                </a:lnTo>
                <a:lnTo>
                  <a:pt x="1988" y="827"/>
                </a:lnTo>
                <a:lnTo>
                  <a:pt x="1989" y="826"/>
                </a:lnTo>
                <a:lnTo>
                  <a:pt x="1990" y="826"/>
                </a:lnTo>
                <a:lnTo>
                  <a:pt x="1991" y="826"/>
                </a:lnTo>
                <a:lnTo>
                  <a:pt x="1992" y="826"/>
                </a:lnTo>
                <a:lnTo>
                  <a:pt x="1993" y="827"/>
                </a:lnTo>
                <a:lnTo>
                  <a:pt x="1994" y="830"/>
                </a:lnTo>
                <a:lnTo>
                  <a:pt x="1995" y="833"/>
                </a:lnTo>
                <a:lnTo>
                  <a:pt x="1996" y="835"/>
                </a:lnTo>
                <a:lnTo>
                  <a:pt x="1997" y="836"/>
                </a:lnTo>
                <a:lnTo>
                  <a:pt x="1998" y="837"/>
                </a:lnTo>
                <a:lnTo>
                  <a:pt x="1999" y="837"/>
                </a:lnTo>
                <a:lnTo>
                  <a:pt x="1999" y="837"/>
                </a:lnTo>
                <a:lnTo>
                  <a:pt x="2001" y="837"/>
                </a:lnTo>
                <a:lnTo>
                  <a:pt x="2001" y="836"/>
                </a:lnTo>
                <a:lnTo>
                  <a:pt x="2002" y="836"/>
                </a:lnTo>
                <a:lnTo>
                  <a:pt x="2003" y="835"/>
                </a:lnTo>
                <a:lnTo>
                  <a:pt x="2004" y="835"/>
                </a:lnTo>
                <a:lnTo>
                  <a:pt x="2005" y="835"/>
                </a:lnTo>
                <a:lnTo>
                  <a:pt x="2006" y="835"/>
                </a:lnTo>
                <a:lnTo>
                  <a:pt x="2007" y="834"/>
                </a:lnTo>
                <a:lnTo>
                  <a:pt x="2008" y="833"/>
                </a:lnTo>
                <a:lnTo>
                  <a:pt x="2009" y="830"/>
                </a:lnTo>
                <a:lnTo>
                  <a:pt x="2010" y="813"/>
                </a:lnTo>
                <a:lnTo>
                  <a:pt x="2011" y="824"/>
                </a:lnTo>
                <a:lnTo>
                  <a:pt x="2011" y="831"/>
                </a:lnTo>
                <a:lnTo>
                  <a:pt x="2013" y="832"/>
                </a:lnTo>
                <a:lnTo>
                  <a:pt x="2013" y="833"/>
                </a:lnTo>
                <a:lnTo>
                  <a:pt x="2014" y="834"/>
                </a:lnTo>
                <a:lnTo>
                  <a:pt x="2015" y="836"/>
                </a:lnTo>
                <a:lnTo>
                  <a:pt x="2016" y="838"/>
                </a:lnTo>
                <a:lnTo>
                  <a:pt x="2017" y="840"/>
                </a:lnTo>
                <a:lnTo>
                  <a:pt x="2018" y="842"/>
                </a:lnTo>
                <a:lnTo>
                  <a:pt x="2019" y="844"/>
                </a:lnTo>
                <a:lnTo>
                  <a:pt x="2020" y="846"/>
                </a:lnTo>
                <a:lnTo>
                  <a:pt x="2021" y="848"/>
                </a:lnTo>
                <a:lnTo>
                  <a:pt x="2022" y="850"/>
                </a:lnTo>
                <a:lnTo>
                  <a:pt x="2023" y="851"/>
                </a:lnTo>
                <a:lnTo>
                  <a:pt x="2023" y="852"/>
                </a:lnTo>
                <a:lnTo>
                  <a:pt x="2025" y="853"/>
                </a:lnTo>
                <a:lnTo>
                  <a:pt x="2025" y="851"/>
                </a:lnTo>
                <a:lnTo>
                  <a:pt x="2026" y="847"/>
                </a:lnTo>
                <a:lnTo>
                  <a:pt x="2027" y="843"/>
                </a:lnTo>
                <a:lnTo>
                  <a:pt x="2028" y="837"/>
                </a:lnTo>
                <a:lnTo>
                  <a:pt x="2029" y="831"/>
                </a:lnTo>
                <a:lnTo>
                  <a:pt x="2030" y="829"/>
                </a:lnTo>
                <a:lnTo>
                  <a:pt x="2031" y="829"/>
                </a:lnTo>
                <a:lnTo>
                  <a:pt x="2032" y="828"/>
                </a:lnTo>
                <a:lnTo>
                  <a:pt x="2033" y="827"/>
                </a:lnTo>
                <a:lnTo>
                  <a:pt x="2034" y="826"/>
                </a:lnTo>
                <a:lnTo>
                  <a:pt x="2035" y="824"/>
                </a:lnTo>
                <a:lnTo>
                  <a:pt x="2035" y="823"/>
                </a:lnTo>
                <a:lnTo>
                  <a:pt x="2037" y="822"/>
                </a:lnTo>
                <a:lnTo>
                  <a:pt x="2037" y="823"/>
                </a:lnTo>
                <a:lnTo>
                  <a:pt x="2038" y="823"/>
                </a:lnTo>
                <a:lnTo>
                  <a:pt x="2039" y="823"/>
                </a:lnTo>
                <a:lnTo>
                  <a:pt x="2040" y="824"/>
                </a:lnTo>
                <a:lnTo>
                  <a:pt x="2041" y="824"/>
                </a:lnTo>
                <a:lnTo>
                  <a:pt x="2042" y="824"/>
                </a:lnTo>
                <a:lnTo>
                  <a:pt x="2043" y="825"/>
                </a:lnTo>
                <a:lnTo>
                  <a:pt x="2044" y="825"/>
                </a:lnTo>
                <a:lnTo>
                  <a:pt x="2045" y="825"/>
                </a:lnTo>
                <a:lnTo>
                  <a:pt x="2046" y="826"/>
                </a:lnTo>
                <a:lnTo>
                  <a:pt x="2047" y="826"/>
                </a:lnTo>
                <a:lnTo>
                  <a:pt x="2048" y="827"/>
                </a:lnTo>
                <a:lnTo>
                  <a:pt x="2049" y="827"/>
                </a:lnTo>
                <a:lnTo>
                  <a:pt x="2049" y="827"/>
                </a:lnTo>
                <a:lnTo>
                  <a:pt x="2051" y="828"/>
                </a:lnTo>
                <a:lnTo>
                  <a:pt x="2051" y="828"/>
                </a:lnTo>
                <a:lnTo>
                  <a:pt x="2052" y="829"/>
                </a:lnTo>
                <a:lnTo>
                  <a:pt x="2053" y="829"/>
                </a:lnTo>
                <a:lnTo>
                  <a:pt x="2054" y="829"/>
                </a:lnTo>
                <a:lnTo>
                  <a:pt x="2055" y="829"/>
                </a:lnTo>
                <a:lnTo>
                  <a:pt x="2056" y="830"/>
                </a:lnTo>
                <a:lnTo>
                  <a:pt x="2057" y="830"/>
                </a:lnTo>
                <a:lnTo>
                  <a:pt x="2058" y="830"/>
                </a:lnTo>
                <a:lnTo>
                  <a:pt x="2059" y="830"/>
                </a:lnTo>
                <a:lnTo>
                  <a:pt x="2060" y="830"/>
                </a:lnTo>
                <a:lnTo>
                  <a:pt x="2061" y="830"/>
                </a:lnTo>
                <a:lnTo>
                  <a:pt x="2061" y="830"/>
                </a:lnTo>
                <a:lnTo>
                  <a:pt x="2063" y="830"/>
                </a:lnTo>
                <a:lnTo>
                  <a:pt x="2063" y="830"/>
                </a:lnTo>
                <a:lnTo>
                  <a:pt x="2064" y="830"/>
                </a:lnTo>
                <a:lnTo>
                  <a:pt x="2065" y="830"/>
                </a:lnTo>
                <a:lnTo>
                  <a:pt x="2066" y="831"/>
                </a:lnTo>
                <a:lnTo>
                  <a:pt x="2067" y="831"/>
                </a:lnTo>
                <a:lnTo>
                  <a:pt x="2068" y="831"/>
                </a:lnTo>
                <a:lnTo>
                  <a:pt x="2069" y="831"/>
                </a:lnTo>
                <a:lnTo>
                  <a:pt x="2070" y="831"/>
                </a:lnTo>
                <a:lnTo>
                  <a:pt x="2071" y="831"/>
                </a:lnTo>
                <a:lnTo>
                  <a:pt x="2072" y="831"/>
                </a:lnTo>
                <a:lnTo>
                  <a:pt x="2073" y="830"/>
                </a:lnTo>
                <a:lnTo>
                  <a:pt x="2073" y="830"/>
                </a:lnTo>
                <a:lnTo>
                  <a:pt x="2075" y="830"/>
                </a:lnTo>
                <a:lnTo>
                  <a:pt x="2075" y="830"/>
                </a:lnTo>
                <a:lnTo>
                  <a:pt x="2076" y="829"/>
                </a:lnTo>
                <a:lnTo>
                  <a:pt x="2077" y="829"/>
                </a:lnTo>
                <a:lnTo>
                  <a:pt x="2078" y="829"/>
                </a:lnTo>
                <a:lnTo>
                  <a:pt x="2079" y="828"/>
                </a:lnTo>
                <a:lnTo>
                  <a:pt x="2080" y="828"/>
                </a:lnTo>
                <a:lnTo>
                  <a:pt x="2081" y="827"/>
                </a:lnTo>
                <a:lnTo>
                  <a:pt x="2082" y="827"/>
                </a:lnTo>
                <a:lnTo>
                  <a:pt x="2083" y="827"/>
                </a:lnTo>
                <a:lnTo>
                  <a:pt x="2084" y="825"/>
                </a:lnTo>
                <a:lnTo>
                  <a:pt x="2085" y="825"/>
                </a:lnTo>
                <a:lnTo>
                  <a:pt x="2086" y="824"/>
                </a:lnTo>
                <a:lnTo>
                  <a:pt x="2087" y="824"/>
                </a:lnTo>
                <a:lnTo>
                  <a:pt x="2088" y="823"/>
                </a:lnTo>
                <a:lnTo>
                  <a:pt x="2088" y="823"/>
                </a:lnTo>
                <a:lnTo>
                  <a:pt x="2090" y="822"/>
                </a:lnTo>
                <a:lnTo>
                  <a:pt x="2090" y="822"/>
                </a:lnTo>
                <a:lnTo>
                  <a:pt x="2091" y="822"/>
                </a:lnTo>
                <a:lnTo>
                  <a:pt x="2092" y="822"/>
                </a:lnTo>
                <a:lnTo>
                  <a:pt x="2093" y="822"/>
                </a:lnTo>
                <a:lnTo>
                  <a:pt x="2094" y="822"/>
                </a:lnTo>
                <a:lnTo>
                  <a:pt x="2095" y="822"/>
                </a:lnTo>
                <a:lnTo>
                  <a:pt x="2096" y="823"/>
                </a:lnTo>
                <a:lnTo>
                  <a:pt x="2097" y="823"/>
                </a:lnTo>
                <a:lnTo>
                  <a:pt x="2098" y="823"/>
                </a:lnTo>
                <a:lnTo>
                  <a:pt x="2099" y="823"/>
                </a:lnTo>
                <a:lnTo>
                  <a:pt x="2100" y="823"/>
                </a:lnTo>
                <a:lnTo>
                  <a:pt x="2101" y="823"/>
                </a:lnTo>
                <a:lnTo>
                  <a:pt x="2102" y="823"/>
                </a:lnTo>
                <a:lnTo>
                  <a:pt x="2102" y="823"/>
                </a:lnTo>
                <a:lnTo>
                  <a:pt x="2103" y="823"/>
                </a:lnTo>
                <a:lnTo>
                  <a:pt x="2104" y="823"/>
                </a:lnTo>
                <a:lnTo>
                  <a:pt x="2105" y="823"/>
                </a:lnTo>
                <a:lnTo>
                  <a:pt x="2106" y="823"/>
                </a:lnTo>
                <a:lnTo>
                  <a:pt x="2107" y="823"/>
                </a:lnTo>
                <a:lnTo>
                  <a:pt x="2108" y="822"/>
                </a:lnTo>
                <a:lnTo>
                  <a:pt x="2109" y="822"/>
                </a:lnTo>
                <a:lnTo>
                  <a:pt x="2110" y="822"/>
                </a:lnTo>
                <a:lnTo>
                  <a:pt x="2111" y="821"/>
                </a:lnTo>
                <a:lnTo>
                  <a:pt x="2112" y="821"/>
                </a:lnTo>
                <a:lnTo>
                  <a:pt x="2113" y="821"/>
                </a:lnTo>
                <a:lnTo>
                  <a:pt x="2114" y="821"/>
                </a:lnTo>
                <a:lnTo>
                  <a:pt x="2114" y="821"/>
                </a:lnTo>
                <a:lnTo>
                  <a:pt x="2116" y="821"/>
                </a:lnTo>
                <a:lnTo>
                  <a:pt x="2116" y="821"/>
                </a:lnTo>
                <a:lnTo>
                  <a:pt x="2117" y="821"/>
                </a:lnTo>
                <a:lnTo>
                  <a:pt x="2118" y="821"/>
                </a:lnTo>
                <a:lnTo>
                  <a:pt x="2119" y="821"/>
                </a:lnTo>
                <a:lnTo>
                  <a:pt x="2120" y="821"/>
                </a:lnTo>
                <a:lnTo>
                  <a:pt x="2121" y="821"/>
                </a:lnTo>
                <a:lnTo>
                  <a:pt x="2122" y="821"/>
                </a:lnTo>
                <a:lnTo>
                  <a:pt x="2123" y="821"/>
                </a:lnTo>
                <a:lnTo>
                  <a:pt x="2124" y="821"/>
                </a:lnTo>
                <a:lnTo>
                  <a:pt x="2125" y="821"/>
                </a:lnTo>
                <a:lnTo>
                  <a:pt x="2126" y="820"/>
                </a:lnTo>
                <a:lnTo>
                  <a:pt x="2126" y="821"/>
                </a:lnTo>
                <a:lnTo>
                  <a:pt x="2128" y="821"/>
                </a:lnTo>
                <a:lnTo>
                  <a:pt x="2128" y="821"/>
                </a:lnTo>
                <a:lnTo>
                  <a:pt x="2129" y="821"/>
                </a:lnTo>
                <a:lnTo>
                  <a:pt x="2130" y="820"/>
                </a:lnTo>
                <a:lnTo>
                  <a:pt x="2131" y="820"/>
                </a:lnTo>
                <a:lnTo>
                  <a:pt x="2132" y="820"/>
                </a:lnTo>
                <a:lnTo>
                  <a:pt x="2133" y="820"/>
                </a:lnTo>
                <a:lnTo>
                  <a:pt x="2134" y="819"/>
                </a:lnTo>
                <a:lnTo>
                  <a:pt x="2135" y="819"/>
                </a:lnTo>
                <a:lnTo>
                  <a:pt x="2136" y="819"/>
                </a:lnTo>
                <a:lnTo>
                  <a:pt x="2137" y="819"/>
                </a:lnTo>
                <a:lnTo>
                  <a:pt x="2138" y="819"/>
                </a:lnTo>
                <a:lnTo>
                  <a:pt x="2138" y="819"/>
                </a:lnTo>
                <a:lnTo>
                  <a:pt x="2140" y="819"/>
                </a:lnTo>
                <a:lnTo>
                  <a:pt x="2140" y="819"/>
                </a:lnTo>
                <a:lnTo>
                  <a:pt x="2141" y="819"/>
                </a:lnTo>
                <a:lnTo>
                  <a:pt x="2142" y="819"/>
                </a:lnTo>
                <a:lnTo>
                  <a:pt x="2143" y="819"/>
                </a:lnTo>
                <a:lnTo>
                  <a:pt x="2144" y="819"/>
                </a:lnTo>
                <a:lnTo>
                  <a:pt x="2145" y="819"/>
                </a:lnTo>
                <a:lnTo>
                  <a:pt x="2146" y="819"/>
                </a:lnTo>
                <a:lnTo>
                  <a:pt x="2147" y="819"/>
                </a:lnTo>
                <a:lnTo>
                  <a:pt x="2148" y="819"/>
                </a:lnTo>
                <a:lnTo>
                  <a:pt x="2149" y="819"/>
                </a:lnTo>
                <a:lnTo>
                  <a:pt x="2150" y="817"/>
                </a:lnTo>
                <a:lnTo>
                  <a:pt x="2150" y="804"/>
                </a:lnTo>
                <a:lnTo>
                  <a:pt x="2152" y="821"/>
                </a:lnTo>
                <a:lnTo>
                  <a:pt x="2152" y="822"/>
                </a:lnTo>
                <a:lnTo>
                  <a:pt x="2153" y="820"/>
                </a:lnTo>
                <a:lnTo>
                  <a:pt x="2154" y="818"/>
                </a:lnTo>
                <a:lnTo>
                  <a:pt x="2155" y="815"/>
                </a:lnTo>
                <a:lnTo>
                  <a:pt x="2156" y="813"/>
                </a:lnTo>
                <a:lnTo>
                  <a:pt x="2157" y="809"/>
                </a:lnTo>
                <a:lnTo>
                  <a:pt x="2158" y="806"/>
                </a:lnTo>
                <a:lnTo>
                  <a:pt x="2159" y="803"/>
                </a:lnTo>
                <a:lnTo>
                  <a:pt x="2160" y="800"/>
                </a:lnTo>
                <a:lnTo>
                  <a:pt x="2161" y="797"/>
                </a:lnTo>
                <a:lnTo>
                  <a:pt x="2162" y="793"/>
                </a:lnTo>
                <a:lnTo>
                  <a:pt x="2163" y="790"/>
                </a:lnTo>
                <a:lnTo>
                  <a:pt x="2164" y="787"/>
                </a:lnTo>
                <a:lnTo>
                  <a:pt x="2164" y="797"/>
                </a:lnTo>
                <a:lnTo>
                  <a:pt x="2166" y="816"/>
                </a:lnTo>
                <a:lnTo>
                  <a:pt x="2166" y="823"/>
                </a:lnTo>
                <a:lnTo>
                  <a:pt x="2167" y="827"/>
                </a:lnTo>
                <a:lnTo>
                  <a:pt x="2168" y="827"/>
                </a:lnTo>
                <a:lnTo>
                  <a:pt x="2169" y="827"/>
                </a:lnTo>
                <a:lnTo>
                  <a:pt x="2170" y="827"/>
                </a:lnTo>
                <a:lnTo>
                  <a:pt x="2171" y="827"/>
                </a:lnTo>
                <a:lnTo>
                  <a:pt x="2172" y="827"/>
                </a:lnTo>
                <a:lnTo>
                  <a:pt x="2173" y="827"/>
                </a:lnTo>
                <a:lnTo>
                  <a:pt x="2174" y="826"/>
                </a:lnTo>
                <a:lnTo>
                  <a:pt x="2175" y="826"/>
                </a:lnTo>
                <a:lnTo>
                  <a:pt x="2176" y="826"/>
                </a:lnTo>
                <a:lnTo>
                  <a:pt x="2176" y="826"/>
                </a:lnTo>
                <a:lnTo>
                  <a:pt x="2178" y="827"/>
                </a:lnTo>
                <a:lnTo>
                  <a:pt x="2178" y="830"/>
                </a:lnTo>
                <a:lnTo>
                  <a:pt x="2179" y="833"/>
                </a:lnTo>
                <a:lnTo>
                  <a:pt x="2180" y="835"/>
                </a:lnTo>
                <a:lnTo>
                  <a:pt x="2181" y="836"/>
                </a:lnTo>
                <a:lnTo>
                  <a:pt x="2182" y="837"/>
                </a:lnTo>
                <a:lnTo>
                  <a:pt x="2183" y="837"/>
                </a:lnTo>
                <a:lnTo>
                  <a:pt x="2184" y="837"/>
                </a:lnTo>
                <a:lnTo>
                  <a:pt x="2185" y="837"/>
                </a:lnTo>
                <a:lnTo>
                  <a:pt x="2186" y="836"/>
                </a:lnTo>
                <a:lnTo>
                  <a:pt x="2187" y="836"/>
                </a:lnTo>
                <a:lnTo>
                  <a:pt x="2188" y="835"/>
                </a:lnTo>
                <a:lnTo>
                  <a:pt x="2188" y="835"/>
                </a:lnTo>
                <a:lnTo>
                  <a:pt x="2190" y="835"/>
                </a:lnTo>
                <a:lnTo>
                  <a:pt x="2190" y="835"/>
                </a:lnTo>
                <a:lnTo>
                  <a:pt x="2191" y="834"/>
                </a:lnTo>
                <a:lnTo>
                  <a:pt x="2192" y="833"/>
                </a:lnTo>
                <a:lnTo>
                  <a:pt x="2193" y="830"/>
                </a:lnTo>
                <a:lnTo>
                  <a:pt x="2194" y="813"/>
                </a:lnTo>
                <a:lnTo>
                  <a:pt x="2195" y="824"/>
                </a:lnTo>
                <a:lnTo>
                  <a:pt x="2196" y="831"/>
                </a:lnTo>
                <a:lnTo>
                  <a:pt x="2197" y="832"/>
                </a:lnTo>
                <a:lnTo>
                  <a:pt x="2198" y="833"/>
                </a:lnTo>
                <a:lnTo>
                  <a:pt x="2199" y="834"/>
                </a:lnTo>
                <a:lnTo>
                  <a:pt x="2200" y="836"/>
                </a:lnTo>
                <a:lnTo>
                  <a:pt x="2200" y="838"/>
                </a:lnTo>
                <a:lnTo>
                  <a:pt x="2202" y="840"/>
                </a:lnTo>
                <a:lnTo>
                  <a:pt x="2202" y="842"/>
                </a:lnTo>
                <a:lnTo>
                  <a:pt x="2203" y="844"/>
                </a:lnTo>
                <a:lnTo>
                  <a:pt x="2204" y="846"/>
                </a:lnTo>
                <a:lnTo>
                  <a:pt x="2205" y="848"/>
                </a:lnTo>
                <a:lnTo>
                  <a:pt x="2206" y="850"/>
                </a:lnTo>
                <a:lnTo>
                  <a:pt x="2207" y="851"/>
                </a:lnTo>
                <a:lnTo>
                  <a:pt x="2208" y="852"/>
                </a:lnTo>
                <a:lnTo>
                  <a:pt x="2209" y="853"/>
                </a:lnTo>
                <a:lnTo>
                  <a:pt x="2210" y="851"/>
                </a:lnTo>
                <a:lnTo>
                  <a:pt x="2211" y="847"/>
                </a:lnTo>
                <a:lnTo>
                  <a:pt x="2212" y="843"/>
                </a:lnTo>
                <a:lnTo>
                  <a:pt x="2213" y="837"/>
                </a:lnTo>
                <a:lnTo>
                  <a:pt x="2214" y="831"/>
                </a:lnTo>
                <a:lnTo>
                  <a:pt x="2214" y="829"/>
                </a:lnTo>
                <a:lnTo>
                  <a:pt x="2216" y="829"/>
                </a:lnTo>
                <a:lnTo>
                  <a:pt x="2216" y="828"/>
                </a:lnTo>
                <a:lnTo>
                  <a:pt x="2217" y="827"/>
                </a:lnTo>
                <a:lnTo>
                  <a:pt x="2218" y="826"/>
                </a:lnTo>
                <a:lnTo>
                  <a:pt x="2219" y="824"/>
                </a:lnTo>
                <a:lnTo>
                  <a:pt x="2220" y="823"/>
                </a:lnTo>
                <a:lnTo>
                  <a:pt x="2221" y="822"/>
                </a:lnTo>
                <a:lnTo>
                  <a:pt x="2222" y="823"/>
                </a:lnTo>
                <a:lnTo>
                  <a:pt x="2223" y="823"/>
                </a:lnTo>
                <a:lnTo>
                  <a:pt x="2224" y="823"/>
                </a:lnTo>
                <a:lnTo>
                  <a:pt x="2225" y="824"/>
                </a:lnTo>
                <a:lnTo>
                  <a:pt x="2226" y="824"/>
                </a:lnTo>
                <a:lnTo>
                  <a:pt x="2226" y="824"/>
                </a:lnTo>
                <a:lnTo>
                  <a:pt x="2228" y="825"/>
                </a:lnTo>
                <a:lnTo>
                  <a:pt x="2228" y="825"/>
                </a:lnTo>
                <a:lnTo>
                  <a:pt x="2229" y="825"/>
                </a:lnTo>
                <a:lnTo>
                  <a:pt x="2230" y="826"/>
                </a:lnTo>
                <a:lnTo>
                  <a:pt x="2231" y="826"/>
                </a:lnTo>
                <a:lnTo>
                  <a:pt x="2232" y="827"/>
                </a:lnTo>
                <a:lnTo>
                  <a:pt x="2233" y="827"/>
                </a:lnTo>
                <a:lnTo>
                  <a:pt x="2234" y="827"/>
                </a:lnTo>
                <a:lnTo>
                  <a:pt x="2235" y="828"/>
                </a:lnTo>
                <a:lnTo>
                  <a:pt x="2236" y="828"/>
                </a:lnTo>
                <a:lnTo>
                  <a:pt x="2237" y="829"/>
                </a:lnTo>
                <a:lnTo>
                  <a:pt x="2238" y="829"/>
                </a:lnTo>
                <a:lnTo>
                  <a:pt x="2238" y="829"/>
                </a:lnTo>
                <a:lnTo>
                  <a:pt x="2240" y="829"/>
                </a:lnTo>
                <a:lnTo>
                  <a:pt x="2240" y="830"/>
                </a:lnTo>
                <a:lnTo>
                  <a:pt x="2241" y="830"/>
                </a:lnTo>
                <a:lnTo>
                  <a:pt x="2242" y="830"/>
                </a:lnTo>
                <a:lnTo>
                  <a:pt x="2243" y="830"/>
                </a:lnTo>
                <a:lnTo>
                  <a:pt x="2244" y="830"/>
                </a:lnTo>
                <a:lnTo>
                  <a:pt x="2245" y="830"/>
                </a:lnTo>
                <a:lnTo>
                  <a:pt x="2246" y="830"/>
                </a:lnTo>
                <a:lnTo>
                  <a:pt x="2247" y="830"/>
                </a:lnTo>
                <a:lnTo>
                  <a:pt x="2248" y="830"/>
                </a:lnTo>
                <a:lnTo>
                  <a:pt x="2249" y="830"/>
                </a:lnTo>
                <a:lnTo>
                  <a:pt x="2250" y="830"/>
                </a:lnTo>
                <a:lnTo>
                  <a:pt x="2251" y="831"/>
                </a:lnTo>
                <a:lnTo>
                  <a:pt x="2252" y="831"/>
                </a:lnTo>
                <a:lnTo>
                  <a:pt x="2253" y="831"/>
                </a:lnTo>
                <a:lnTo>
                  <a:pt x="2253" y="831"/>
                </a:lnTo>
                <a:lnTo>
                  <a:pt x="2255" y="831"/>
                </a:lnTo>
                <a:lnTo>
                  <a:pt x="2255" y="831"/>
                </a:lnTo>
                <a:lnTo>
                  <a:pt x="2256" y="831"/>
                </a:lnTo>
                <a:lnTo>
                  <a:pt x="2257" y="830"/>
                </a:lnTo>
                <a:lnTo>
                  <a:pt x="2258" y="830"/>
                </a:lnTo>
                <a:lnTo>
                  <a:pt x="2259" y="830"/>
                </a:lnTo>
                <a:lnTo>
                  <a:pt x="2260" y="830"/>
                </a:lnTo>
                <a:lnTo>
                  <a:pt x="2261" y="829"/>
                </a:lnTo>
                <a:lnTo>
                  <a:pt x="2262" y="829"/>
                </a:lnTo>
                <a:lnTo>
                  <a:pt x="2263" y="829"/>
                </a:lnTo>
                <a:lnTo>
                  <a:pt x="2264" y="828"/>
                </a:lnTo>
                <a:lnTo>
                  <a:pt x="2265" y="828"/>
                </a:lnTo>
                <a:lnTo>
                  <a:pt x="2266" y="827"/>
                </a:lnTo>
                <a:lnTo>
                  <a:pt x="2267" y="827"/>
                </a:lnTo>
                <a:lnTo>
                  <a:pt x="2267" y="827"/>
                </a:lnTo>
                <a:lnTo>
                  <a:pt x="2268" y="825"/>
                </a:lnTo>
                <a:lnTo>
                  <a:pt x="2269" y="825"/>
                </a:lnTo>
                <a:lnTo>
                  <a:pt x="2270" y="824"/>
                </a:lnTo>
                <a:lnTo>
                  <a:pt x="2271" y="824"/>
                </a:lnTo>
                <a:lnTo>
                  <a:pt x="2272" y="823"/>
                </a:lnTo>
                <a:lnTo>
                  <a:pt x="2273" y="823"/>
                </a:lnTo>
                <a:lnTo>
                  <a:pt x="2274" y="822"/>
                </a:lnTo>
                <a:lnTo>
                  <a:pt x="2275" y="822"/>
                </a:lnTo>
                <a:lnTo>
                  <a:pt x="2276" y="822"/>
                </a:lnTo>
                <a:lnTo>
                  <a:pt x="2277" y="822"/>
                </a:lnTo>
                <a:lnTo>
                  <a:pt x="2278" y="822"/>
                </a:lnTo>
                <a:lnTo>
                  <a:pt x="2279" y="822"/>
                </a:lnTo>
                <a:lnTo>
                  <a:pt x="2279" y="822"/>
                </a:lnTo>
                <a:lnTo>
                  <a:pt x="2281" y="823"/>
                </a:lnTo>
                <a:lnTo>
                  <a:pt x="2281" y="823"/>
                </a:lnTo>
                <a:lnTo>
                  <a:pt x="2282" y="823"/>
                </a:lnTo>
                <a:lnTo>
                  <a:pt x="2283" y="823"/>
                </a:lnTo>
                <a:lnTo>
                  <a:pt x="2284" y="823"/>
                </a:lnTo>
                <a:lnTo>
                  <a:pt x="2285" y="823"/>
                </a:lnTo>
                <a:lnTo>
                  <a:pt x="2286" y="823"/>
                </a:lnTo>
                <a:lnTo>
                  <a:pt x="2287" y="823"/>
                </a:lnTo>
                <a:lnTo>
                  <a:pt x="2288" y="823"/>
                </a:lnTo>
                <a:lnTo>
                  <a:pt x="2289" y="823"/>
                </a:lnTo>
                <a:lnTo>
                  <a:pt x="2290" y="823"/>
                </a:lnTo>
                <a:lnTo>
                  <a:pt x="2291" y="823"/>
                </a:lnTo>
                <a:lnTo>
                  <a:pt x="2291" y="823"/>
                </a:lnTo>
                <a:lnTo>
                  <a:pt x="2293" y="822"/>
                </a:lnTo>
                <a:lnTo>
                  <a:pt x="2293" y="822"/>
                </a:lnTo>
                <a:lnTo>
                  <a:pt x="2294" y="822"/>
                </a:lnTo>
                <a:lnTo>
                  <a:pt x="2295" y="821"/>
                </a:lnTo>
                <a:lnTo>
                  <a:pt x="2296" y="821"/>
                </a:lnTo>
                <a:lnTo>
                  <a:pt x="2297" y="821"/>
                </a:lnTo>
                <a:lnTo>
                  <a:pt x="2298" y="821"/>
                </a:lnTo>
                <a:lnTo>
                  <a:pt x="2299" y="821"/>
                </a:lnTo>
                <a:lnTo>
                  <a:pt x="2300" y="821"/>
                </a:lnTo>
                <a:lnTo>
                  <a:pt x="2301" y="821"/>
                </a:lnTo>
                <a:lnTo>
                  <a:pt x="2302" y="821"/>
                </a:lnTo>
                <a:lnTo>
                  <a:pt x="2303" y="821"/>
                </a:lnTo>
                <a:lnTo>
                  <a:pt x="2303" y="821"/>
                </a:lnTo>
                <a:lnTo>
                  <a:pt x="2305" y="821"/>
                </a:lnTo>
                <a:lnTo>
                  <a:pt x="2305" y="821"/>
                </a:lnTo>
                <a:lnTo>
                  <a:pt x="2306" y="821"/>
                </a:lnTo>
                <a:lnTo>
                  <a:pt x="2307" y="821"/>
                </a:lnTo>
                <a:lnTo>
                  <a:pt x="2308" y="821"/>
                </a:lnTo>
                <a:lnTo>
                  <a:pt x="2309" y="821"/>
                </a:lnTo>
                <a:lnTo>
                  <a:pt x="2310" y="820"/>
                </a:lnTo>
                <a:lnTo>
                  <a:pt x="2311" y="821"/>
                </a:lnTo>
                <a:lnTo>
                  <a:pt x="2312" y="821"/>
                </a:lnTo>
                <a:lnTo>
                  <a:pt x="2313" y="821"/>
                </a:lnTo>
                <a:lnTo>
                  <a:pt x="2314" y="821"/>
                </a:lnTo>
                <a:lnTo>
                  <a:pt x="2315" y="820"/>
                </a:lnTo>
                <a:lnTo>
                  <a:pt x="2316" y="820"/>
                </a:lnTo>
                <a:lnTo>
                  <a:pt x="2317" y="820"/>
                </a:lnTo>
                <a:lnTo>
                  <a:pt x="2317" y="820"/>
                </a:lnTo>
                <a:lnTo>
                  <a:pt x="2318" y="819"/>
                </a:lnTo>
                <a:lnTo>
                  <a:pt x="2319" y="819"/>
                </a:lnTo>
                <a:lnTo>
                  <a:pt x="2320" y="819"/>
                </a:lnTo>
                <a:lnTo>
                  <a:pt x="2321" y="819"/>
                </a:lnTo>
                <a:lnTo>
                  <a:pt x="2322" y="819"/>
                </a:lnTo>
                <a:lnTo>
                  <a:pt x="2323" y="819"/>
                </a:lnTo>
                <a:lnTo>
                  <a:pt x="2324" y="819"/>
                </a:lnTo>
                <a:lnTo>
                  <a:pt x="2325" y="819"/>
                </a:lnTo>
                <a:lnTo>
                  <a:pt x="2326" y="819"/>
                </a:lnTo>
                <a:lnTo>
                  <a:pt x="2327" y="819"/>
                </a:lnTo>
                <a:lnTo>
                  <a:pt x="2328" y="819"/>
                </a:lnTo>
                <a:lnTo>
                  <a:pt x="2329" y="819"/>
                </a:lnTo>
                <a:lnTo>
                  <a:pt x="2329" y="819"/>
                </a:lnTo>
                <a:lnTo>
                  <a:pt x="2331" y="819"/>
                </a:lnTo>
                <a:lnTo>
                  <a:pt x="2331" y="819"/>
                </a:lnTo>
                <a:lnTo>
                  <a:pt x="2332" y="819"/>
                </a:lnTo>
                <a:lnTo>
                  <a:pt x="2333" y="819"/>
                </a:lnTo>
                <a:lnTo>
                  <a:pt x="2334" y="817"/>
                </a:lnTo>
                <a:lnTo>
                  <a:pt x="2335" y="804"/>
                </a:lnTo>
                <a:lnTo>
                  <a:pt x="2336" y="816"/>
                </a:lnTo>
                <a:lnTo>
                  <a:pt x="2337" y="821"/>
                </a:lnTo>
                <a:lnTo>
                  <a:pt x="2338" y="822"/>
                </a:lnTo>
                <a:lnTo>
                  <a:pt x="2339" y="820"/>
                </a:lnTo>
                <a:lnTo>
                  <a:pt x="2340" y="818"/>
                </a:lnTo>
                <a:lnTo>
                  <a:pt x="2341" y="815"/>
                </a:lnTo>
                <a:lnTo>
                  <a:pt x="2341" y="813"/>
                </a:lnTo>
                <a:lnTo>
                  <a:pt x="2343" y="809"/>
                </a:lnTo>
                <a:lnTo>
                  <a:pt x="2343" y="806"/>
                </a:lnTo>
                <a:lnTo>
                  <a:pt x="2344" y="803"/>
                </a:lnTo>
                <a:lnTo>
                  <a:pt x="2345" y="800"/>
                </a:lnTo>
                <a:lnTo>
                  <a:pt x="2346" y="797"/>
                </a:lnTo>
                <a:lnTo>
                  <a:pt x="2347" y="795"/>
                </a:lnTo>
                <a:lnTo>
                  <a:pt x="2348" y="791"/>
                </a:lnTo>
                <a:lnTo>
                  <a:pt x="2349" y="789"/>
                </a:lnTo>
                <a:lnTo>
                  <a:pt x="2350" y="788"/>
                </a:lnTo>
                <a:lnTo>
                  <a:pt x="2351" y="789"/>
                </a:lnTo>
                <a:lnTo>
                  <a:pt x="2352" y="791"/>
                </a:lnTo>
                <a:lnTo>
                  <a:pt x="2353" y="794"/>
                </a:lnTo>
                <a:lnTo>
                  <a:pt x="2353" y="798"/>
                </a:lnTo>
                <a:lnTo>
                  <a:pt x="2355" y="808"/>
                </a:lnTo>
                <a:lnTo>
                  <a:pt x="2355" y="819"/>
                </a:lnTo>
                <a:lnTo>
                  <a:pt x="2356" y="824"/>
                </a:lnTo>
                <a:lnTo>
                  <a:pt x="2357" y="827"/>
                </a:lnTo>
                <a:lnTo>
                  <a:pt x="2358" y="829"/>
                </a:lnTo>
                <a:lnTo>
                  <a:pt x="2359" y="832"/>
                </a:lnTo>
                <a:lnTo>
                  <a:pt x="2360" y="837"/>
                </a:lnTo>
                <a:lnTo>
                  <a:pt x="2361" y="842"/>
                </a:lnTo>
                <a:lnTo>
                  <a:pt x="2362" y="845"/>
                </a:lnTo>
                <a:lnTo>
                  <a:pt x="2363" y="847"/>
                </a:lnTo>
                <a:lnTo>
                  <a:pt x="2364" y="848"/>
                </a:lnTo>
                <a:lnTo>
                  <a:pt x="2365" y="848"/>
                </a:lnTo>
                <a:lnTo>
                  <a:pt x="2365" y="848"/>
                </a:lnTo>
                <a:lnTo>
                  <a:pt x="2367" y="847"/>
                </a:lnTo>
                <a:lnTo>
                  <a:pt x="2367" y="848"/>
                </a:lnTo>
                <a:lnTo>
                  <a:pt x="2368" y="848"/>
                </a:lnTo>
                <a:lnTo>
                  <a:pt x="2369" y="847"/>
                </a:lnTo>
                <a:lnTo>
                  <a:pt x="2370" y="847"/>
                </a:lnTo>
                <a:lnTo>
                  <a:pt x="2371" y="847"/>
                </a:lnTo>
                <a:lnTo>
                  <a:pt x="2372" y="848"/>
                </a:lnTo>
                <a:lnTo>
                  <a:pt x="2373" y="848"/>
                </a:lnTo>
                <a:lnTo>
                  <a:pt x="2374" y="848"/>
                </a:lnTo>
                <a:lnTo>
                  <a:pt x="2375" y="849"/>
                </a:lnTo>
                <a:lnTo>
                  <a:pt x="2376" y="849"/>
                </a:lnTo>
                <a:lnTo>
                  <a:pt x="2377" y="849"/>
                </a:lnTo>
                <a:lnTo>
                  <a:pt x="2378" y="848"/>
                </a:lnTo>
                <a:lnTo>
                  <a:pt x="2379" y="835"/>
                </a:lnTo>
                <a:lnTo>
                  <a:pt x="2379" y="796"/>
                </a:lnTo>
                <a:lnTo>
                  <a:pt x="2381" y="775"/>
                </a:lnTo>
                <a:lnTo>
                  <a:pt x="2381" y="769"/>
                </a:lnTo>
                <a:lnTo>
                  <a:pt x="2382" y="757"/>
                </a:lnTo>
                <a:lnTo>
                  <a:pt x="2383" y="705"/>
                </a:lnTo>
                <a:lnTo>
                  <a:pt x="2384" y="686"/>
                </a:lnTo>
                <a:lnTo>
                  <a:pt x="2385" y="673"/>
                </a:lnTo>
                <a:lnTo>
                  <a:pt x="2386" y="671"/>
                </a:lnTo>
                <a:lnTo>
                  <a:pt x="2387" y="673"/>
                </a:lnTo>
                <a:lnTo>
                  <a:pt x="2388" y="675"/>
                </a:lnTo>
                <a:lnTo>
                  <a:pt x="2389" y="677"/>
                </a:lnTo>
                <a:lnTo>
                  <a:pt x="2390" y="680"/>
                </a:lnTo>
                <a:lnTo>
                  <a:pt x="2391" y="682"/>
                </a:lnTo>
                <a:lnTo>
                  <a:pt x="2391" y="685"/>
                </a:lnTo>
                <a:lnTo>
                  <a:pt x="2393" y="689"/>
                </a:lnTo>
                <a:lnTo>
                  <a:pt x="2393" y="692"/>
                </a:lnTo>
                <a:lnTo>
                  <a:pt x="2394" y="696"/>
                </a:lnTo>
                <a:lnTo>
                  <a:pt x="2395" y="700"/>
                </a:lnTo>
                <a:lnTo>
                  <a:pt x="2396" y="703"/>
                </a:lnTo>
                <a:lnTo>
                  <a:pt x="2397" y="707"/>
                </a:lnTo>
                <a:lnTo>
                  <a:pt x="2398" y="709"/>
                </a:lnTo>
                <a:lnTo>
                  <a:pt x="2399" y="712"/>
                </a:lnTo>
                <a:lnTo>
                  <a:pt x="2400" y="715"/>
                </a:lnTo>
                <a:lnTo>
                  <a:pt x="2401" y="717"/>
                </a:lnTo>
                <a:lnTo>
                  <a:pt x="2402" y="719"/>
                </a:lnTo>
                <a:lnTo>
                  <a:pt x="2403" y="721"/>
                </a:lnTo>
                <a:lnTo>
                  <a:pt x="2403" y="723"/>
                </a:lnTo>
                <a:lnTo>
                  <a:pt x="2405" y="725"/>
                </a:lnTo>
                <a:lnTo>
                  <a:pt x="2405" y="728"/>
                </a:lnTo>
                <a:lnTo>
                  <a:pt x="2406" y="730"/>
                </a:lnTo>
                <a:lnTo>
                  <a:pt x="2407" y="731"/>
                </a:lnTo>
                <a:lnTo>
                  <a:pt x="2408" y="732"/>
                </a:lnTo>
                <a:lnTo>
                  <a:pt x="2409" y="733"/>
                </a:lnTo>
                <a:lnTo>
                  <a:pt x="2410" y="734"/>
                </a:lnTo>
                <a:lnTo>
                  <a:pt x="2411" y="735"/>
                </a:lnTo>
                <a:lnTo>
                  <a:pt x="2412" y="735"/>
                </a:lnTo>
                <a:lnTo>
                  <a:pt x="2413" y="735"/>
                </a:lnTo>
                <a:lnTo>
                  <a:pt x="2414" y="735"/>
                </a:lnTo>
                <a:lnTo>
                  <a:pt x="2415" y="734"/>
                </a:lnTo>
                <a:lnTo>
                  <a:pt x="2416" y="733"/>
                </a:lnTo>
                <a:lnTo>
                  <a:pt x="2417" y="732"/>
                </a:lnTo>
                <a:lnTo>
                  <a:pt x="2418" y="732"/>
                </a:lnTo>
                <a:lnTo>
                  <a:pt x="2418" y="731"/>
                </a:lnTo>
                <a:lnTo>
                  <a:pt x="2420" y="731"/>
                </a:lnTo>
                <a:lnTo>
                  <a:pt x="2420" y="730"/>
                </a:lnTo>
                <a:lnTo>
                  <a:pt x="2421" y="729"/>
                </a:lnTo>
                <a:lnTo>
                  <a:pt x="2422" y="729"/>
                </a:lnTo>
                <a:lnTo>
                  <a:pt x="2423" y="727"/>
                </a:lnTo>
                <a:lnTo>
                  <a:pt x="2424" y="725"/>
                </a:lnTo>
                <a:lnTo>
                  <a:pt x="2425" y="723"/>
                </a:lnTo>
                <a:lnTo>
                  <a:pt x="2426" y="722"/>
                </a:lnTo>
                <a:lnTo>
                  <a:pt x="2427" y="720"/>
                </a:lnTo>
                <a:lnTo>
                  <a:pt x="2428" y="719"/>
                </a:lnTo>
                <a:lnTo>
                  <a:pt x="2429" y="717"/>
                </a:lnTo>
                <a:lnTo>
                  <a:pt x="2430" y="716"/>
                </a:lnTo>
                <a:lnTo>
                  <a:pt x="2431" y="715"/>
                </a:lnTo>
                <a:lnTo>
                  <a:pt x="2432" y="714"/>
                </a:lnTo>
                <a:lnTo>
                  <a:pt x="2432" y="715"/>
                </a:lnTo>
                <a:lnTo>
                  <a:pt x="2433" y="716"/>
                </a:lnTo>
                <a:lnTo>
                  <a:pt x="2434" y="716"/>
                </a:lnTo>
                <a:lnTo>
                  <a:pt x="2435" y="717"/>
                </a:lnTo>
                <a:lnTo>
                  <a:pt x="2436" y="717"/>
                </a:lnTo>
                <a:lnTo>
                  <a:pt x="2437" y="718"/>
                </a:lnTo>
                <a:lnTo>
                  <a:pt x="2438" y="719"/>
                </a:lnTo>
                <a:lnTo>
                  <a:pt x="2439" y="720"/>
                </a:lnTo>
                <a:lnTo>
                  <a:pt x="2440" y="721"/>
                </a:lnTo>
                <a:lnTo>
                  <a:pt x="2441" y="722"/>
                </a:lnTo>
                <a:lnTo>
                  <a:pt x="2442" y="723"/>
                </a:lnTo>
                <a:lnTo>
                  <a:pt x="2443" y="724"/>
                </a:lnTo>
                <a:lnTo>
                  <a:pt x="2444" y="725"/>
                </a:lnTo>
                <a:lnTo>
                  <a:pt x="2444" y="726"/>
                </a:lnTo>
                <a:lnTo>
                  <a:pt x="2446" y="727"/>
                </a:lnTo>
                <a:lnTo>
                  <a:pt x="2446" y="728"/>
                </a:lnTo>
                <a:lnTo>
                  <a:pt x="2447" y="729"/>
                </a:lnTo>
                <a:lnTo>
                  <a:pt x="2448" y="730"/>
                </a:lnTo>
                <a:lnTo>
                  <a:pt x="2449" y="731"/>
                </a:lnTo>
                <a:lnTo>
                  <a:pt x="2450" y="732"/>
                </a:lnTo>
                <a:lnTo>
                  <a:pt x="2451" y="733"/>
                </a:lnTo>
                <a:lnTo>
                  <a:pt x="2452" y="734"/>
                </a:lnTo>
                <a:lnTo>
                  <a:pt x="2453" y="734"/>
                </a:lnTo>
                <a:lnTo>
                  <a:pt x="2454" y="735"/>
                </a:lnTo>
                <a:lnTo>
                  <a:pt x="2455" y="735"/>
                </a:lnTo>
                <a:lnTo>
                  <a:pt x="2456" y="736"/>
                </a:lnTo>
                <a:lnTo>
                  <a:pt x="2456" y="737"/>
                </a:lnTo>
                <a:lnTo>
                  <a:pt x="2458" y="737"/>
                </a:lnTo>
              </a:path>
            </a:pathLst>
          </a:custGeom>
          <a:noFill/>
          <a:ln w="63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1"/>
          <p:cNvSpPr>
            <a:spLocks/>
          </p:cNvSpPr>
          <p:nvPr/>
        </p:nvSpPr>
        <p:spPr bwMode="auto">
          <a:xfrm>
            <a:off x="1016000" y="2312754"/>
            <a:ext cx="9458035" cy="1423987"/>
          </a:xfrm>
          <a:custGeom>
            <a:avLst/>
            <a:gdLst>
              <a:gd name="T0" fmla="*/ 43 w 2781"/>
              <a:gd name="T1" fmla="*/ 509 h 897"/>
              <a:gd name="T2" fmla="*/ 86 w 2781"/>
              <a:gd name="T3" fmla="*/ 295 h 897"/>
              <a:gd name="T4" fmla="*/ 130 w 2781"/>
              <a:gd name="T5" fmla="*/ 577 h 897"/>
              <a:gd name="T6" fmla="*/ 173 w 2781"/>
              <a:gd name="T7" fmla="*/ 479 h 897"/>
              <a:gd name="T8" fmla="*/ 217 w 2781"/>
              <a:gd name="T9" fmla="*/ 544 h 897"/>
              <a:gd name="T10" fmla="*/ 260 w 2781"/>
              <a:gd name="T11" fmla="*/ 530 h 897"/>
              <a:gd name="T12" fmla="*/ 304 w 2781"/>
              <a:gd name="T13" fmla="*/ 579 h 897"/>
              <a:gd name="T14" fmla="*/ 347 w 2781"/>
              <a:gd name="T15" fmla="*/ 554 h 897"/>
              <a:gd name="T16" fmla="*/ 391 w 2781"/>
              <a:gd name="T17" fmla="*/ 497 h 897"/>
              <a:gd name="T18" fmla="*/ 435 w 2781"/>
              <a:gd name="T19" fmla="*/ 549 h 897"/>
              <a:gd name="T20" fmla="*/ 478 w 2781"/>
              <a:gd name="T21" fmla="*/ 332 h 897"/>
              <a:gd name="T22" fmla="*/ 522 w 2781"/>
              <a:gd name="T23" fmla="*/ 584 h 897"/>
              <a:gd name="T24" fmla="*/ 565 w 2781"/>
              <a:gd name="T25" fmla="*/ 472 h 897"/>
              <a:gd name="T26" fmla="*/ 609 w 2781"/>
              <a:gd name="T27" fmla="*/ 514 h 897"/>
              <a:gd name="T28" fmla="*/ 653 w 2781"/>
              <a:gd name="T29" fmla="*/ 512 h 897"/>
              <a:gd name="T30" fmla="*/ 696 w 2781"/>
              <a:gd name="T31" fmla="*/ 600 h 897"/>
              <a:gd name="T32" fmla="*/ 740 w 2781"/>
              <a:gd name="T33" fmla="*/ 567 h 897"/>
              <a:gd name="T34" fmla="*/ 783 w 2781"/>
              <a:gd name="T35" fmla="*/ 546 h 897"/>
              <a:gd name="T36" fmla="*/ 827 w 2781"/>
              <a:gd name="T37" fmla="*/ 570 h 897"/>
              <a:gd name="T38" fmla="*/ 870 w 2781"/>
              <a:gd name="T39" fmla="*/ 326 h 897"/>
              <a:gd name="T40" fmla="*/ 914 w 2781"/>
              <a:gd name="T41" fmla="*/ 649 h 897"/>
              <a:gd name="T42" fmla="*/ 958 w 2781"/>
              <a:gd name="T43" fmla="*/ 560 h 897"/>
              <a:gd name="T44" fmla="*/ 1001 w 2781"/>
              <a:gd name="T45" fmla="*/ 584 h 897"/>
              <a:gd name="T46" fmla="*/ 1045 w 2781"/>
              <a:gd name="T47" fmla="*/ 356 h 897"/>
              <a:gd name="T48" fmla="*/ 1088 w 2781"/>
              <a:gd name="T49" fmla="*/ 628 h 897"/>
              <a:gd name="T50" fmla="*/ 1132 w 2781"/>
              <a:gd name="T51" fmla="*/ 512 h 897"/>
              <a:gd name="T52" fmla="*/ 1175 w 2781"/>
              <a:gd name="T53" fmla="*/ 349 h 897"/>
              <a:gd name="T54" fmla="*/ 1219 w 2781"/>
              <a:gd name="T55" fmla="*/ 567 h 897"/>
              <a:gd name="T56" fmla="*/ 1263 w 2781"/>
              <a:gd name="T57" fmla="*/ 590 h 897"/>
              <a:gd name="T58" fmla="*/ 1306 w 2781"/>
              <a:gd name="T59" fmla="*/ 595 h 897"/>
              <a:gd name="T60" fmla="*/ 1350 w 2781"/>
              <a:gd name="T61" fmla="*/ 586 h 897"/>
              <a:gd name="T62" fmla="*/ 1393 w 2781"/>
              <a:gd name="T63" fmla="*/ 584 h 897"/>
              <a:gd name="T64" fmla="*/ 1437 w 2781"/>
              <a:gd name="T65" fmla="*/ 581 h 897"/>
              <a:gd name="T66" fmla="*/ 1480 w 2781"/>
              <a:gd name="T67" fmla="*/ 528 h 897"/>
              <a:gd name="T68" fmla="*/ 1524 w 2781"/>
              <a:gd name="T69" fmla="*/ 572 h 897"/>
              <a:gd name="T70" fmla="*/ 1568 w 2781"/>
              <a:gd name="T71" fmla="*/ 351 h 897"/>
              <a:gd name="T72" fmla="*/ 1611 w 2781"/>
              <a:gd name="T73" fmla="*/ 600 h 897"/>
              <a:gd name="T74" fmla="*/ 1655 w 2781"/>
              <a:gd name="T75" fmla="*/ 486 h 897"/>
              <a:gd name="T76" fmla="*/ 1698 w 2781"/>
              <a:gd name="T77" fmla="*/ 512 h 897"/>
              <a:gd name="T78" fmla="*/ 1742 w 2781"/>
              <a:gd name="T79" fmla="*/ 516 h 897"/>
              <a:gd name="T80" fmla="*/ 1786 w 2781"/>
              <a:gd name="T81" fmla="*/ 588 h 897"/>
              <a:gd name="T82" fmla="*/ 1829 w 2781"/>
              <a:gd name="T83" fmla="*/ 535 h 897"/>
              <a:gd name="T84" fmla="*/ 1872 w 2781"/>
              <a:gd name="T85" fmla="*/ 507 h 897"/>
              <a:gd name="T86" fmla="*/ 1916 w 2781"/>
              <a:gd name="T87" fmla="*/ 532 h 897"/>
              <a:gd name="T88" fmla="*/ 1960 w 2781"/>
              <a:gd name="T89" fmla="*/ 316 h 897"/>
              <a:gd name="T90" fmla="*/ 2003 w 2781"/>
              <a:gd name="T91" fmla="*/ 595 h 897"/>
              <a:gd name="T92" fmla="*/ 2047 w 2781"/>
              <a:gd name="T93" fmla="*/ 481 h 897"/>
              <a:gd name="T94" fmla="*/ 2090 w 2781"/>
              <a:gd name="T95" fmla="*/ 521 h 897"/>
              <a:gd name="T96" fmla="*/ 2134 w 2781"/>
              <a:gd name="T97" fmla="*/ 542 h 897"/>
              <a:gd name="T98" fmla="*/ 2178 w 2781"/>
              <a:gd name="T99" fmla="*/ 560 h 897"/>
              <a:gd name="T100" fmla="*/ 2221 w 2781"/>
              <a:gd name="T101" fmla="*/ 500 h 897"/>
              <a:gd name="T102" fmla="*/ 2265 w 2781"/>
              <a:gd name="T103" fmla="*/ 521 h 897"/>
              <a:gd name="T104" fmla="*/ 2308 w 2781"/>
              <a:gd name="T105" fmla="*/ 540 h 897"/>
              <a:gd name="T106" fmla="*/ 2352 w 2781"/>
              <a:gd name="T107" fmla="*/ 558 h 897"/>
              <a:gd name="T108" fmla="*/ 2395 w 2781"/>
              <a:gd name="T109" fmla="*/ 593 h 897"/>
              <a:gd name="T110" fmla="*/ 2439 w 2781"/>
              <a:gd name="T111" fmla="*/ 519 h 897"/>
              <a:gd name="T112" fmla="*/ 2482 w 2781"/>
              <a:gd name="T113" fmla="*/ 556 h 897"/>
              <a:gd name="T114" fmla="*/ 2526 w 2781"/>
              <a:gd name="T115" fmla="*/ 312 h 897"/>
              <a:gd name="T116" fmla="*/ 2570 w 2781"/>
              <a:gd name="T117" fmla="*/ 604 h 897"/>
              <a:gd name="T118" fmla="*/ 2613 w 2781"/>
              <a:gd name="T119" fmla="*/ 497 h 897"/>
              <a:gd name="T120" fmla="*/ 2657 w 2781"/>
              <a:gd name="T121" fmla="*/ 544 h 897"/>
              <a:gd name="T122" fmla="*/ 2700 w 2781"/>
              <a:gd name="T123" fmla="*/ 537 h 897"/>
              <a:gd name="T124" fmla="*/ 2744 w 2781"/>
              <a:gd name="T125" fmla="*/ 577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81" h="897">
                <a:moveTo>
                  <a:pt x="0" y="488"/>
                </a:moveTo>
                <a:lnTo>
                  <a:pt x="1" y="488"/>
                </a:lnTo>
                <a:lnTo>
                  <a:pt x="2" y="491"/>
                </a:lnTo>
                <a:lnTo>
                  <a:pt x="3" y="497"/>
                </a:lnTo>
                <a:lnTo>
                  <a:pt x="4" y="495"/>
                </a:lnTo>
                <a:lnTo>
                  <a:pt x="5" y="484"/>
                </a:lnTo>
                <a:lnTo>
                  <a:pt x="5" y="484"/>
                </a:lnTo>
                <a:lnTo>
                  <a:pt x="7" y="491"/>
                </a:lnTo>
                <a:lnTo>
                  <a:pt x="7" y="502"/>
                </a:lnTo>
                <a:lnTo>
                  <a:pt x="8" y="495"/>
                </a:lnTo>
                <a:lnTo>
                  <a:pt x="9" y="491"/>
                </a:lnTo>
                <a:lnTo>
                  <a:pt x="10" y="497"/>
                </a:lnTo>
                <a:lnTo>
                  <a:pt x="11" y="497"/>
                </a:lnTo>
                <a:lnTo>
                  <a:pt x="12" y="497"/>
                </a:lnTo>
                <a:lnTo>
                  <a:pt x="13" y="497"/>
                </a:lnTo>
                <a:lnTo>
                  <a:pt x="14" y="507"/>
                </a:lnTo>
                <a:lnTo>
                  <a:pt x="15" y="509"/>
                </a:lnTo>
                <a:lnTo>
                  <a:pt x="16" y="495"/>
                </a:lnTo>
                <a:lnTo>
                  <a:pt x="17" y="493"/>
                </a:lnTo>
                <a:lnTo>
                  <a:pt x="17" y="497"/>
                </a:lnTo>
                <a:lnTo>
                  <a:pt x="19" y="509"/>
                </a:lnTo>
                <a:lnTo>
                  <a:pt x="19" y="516"/>
                </a:lnTo>
                <a:lnTo>
                  <a:pt x="20" y="512"/>
                </a:lnTo>
                <a:lnTo>
                  <a:pt x="21" y="509"/>
                </a:lnTo>
                <a:lnTo>
                  <a:pt x="22" y="509"/>
                </a:lnTo>
                <a:lnTo>
                  <a:pt x="23" y="516"/>
                </a:lnTo>
                <a:lnTo>
                  <a:pt x="24" y="516"/>
                </a:lnTo>
                <a:lnTo>
                  <a:pt x="25" y="509"/>
                </a:lnTo>
                <a:lnTo>
                  <a:pt x="26" y="509"/>
                </a:lnTo>
                <a:lnTo>
                  <a:pt x="27" y="505"/>
                </a:lnTo>
                <a:lnTo>
                  <a:pt x="28" y="505"/>
                </a:lnTo>
                <a:lnTo>
                  <a:pt x="29" y="514"/>
                </a:lnTo>
                <a:lnTo>
                  <a:pt x="30" y="516"/>
                </a:lnTo>
                <a:lnTo>
                  <a:pt x="31" y="514"/>
                </a:lnTo>
                <a:lnTo>
                  <a:pt x="31" y="512"/>
                </a:lnTo>
                <a:lnTo>
                  <a:pt x="32" y="514"/>
                </a:lnTo>
                <a:lnTo>
                  <a:pt x="33" y="519"/>
                </a:lnTo>
                <a:lnTo>
                  <a:pt x="34" y="507"/>
                </a:lnTo>
                <a:lnTo>
                  <a:pt x="35" y="507"/>
                </a:lnTo>
                <a:lnTo>
                  <a:pt x="36" y="514"/>
                </a:lnTo>
                <a:lnTo>
                  <a:pt x="37" y="526"/>
                </a:lnTo>
                <a:lnTo>
                  <a:pt x="38" y="523"/>
                </a:lnTo>
                <a:lnTo>
                  <a:pt x="39" y="509"/>
                </a:lnTo>
                <a:lnTo>
                  <a:pt x="40" y="505"/>
                </a:lnTo>
                <a:lnTo>
                  <a:pt x="41" y="509"/>
                </a:lnTo>
                <a:lnTo>
                  <a:pt x="42" y="519"/>
                </a:lnTo>
                <a:lnTo>
                  <a:pt x="43" y="509"/>
                </a:lnTo>
                <a:lnTo>
                  <a:pt x="43" y="509"/>
                </a:lnTo>
                <a:lnTo>
                  <a:pt x="45" y="507"/>
                </a:lnTo>
                <a:lnTo>
                  <a:pt x="45" y="509"/>
                </a:lnTo>
                <a:lnTo>
                  <a:pt x="46" y="512"/>
                </a:lnTo>
                <a:lnTo>
                  <a:pt x="47" y="512"/>
                </a:lnTo>
                <a:lnTo>
                  <a:pt x="48" y="505"/>
                </a:lnTo>
                <a:lnTo>
                  <a:pt x="49" y="507"/>
                </a:lnTo>
                <a:lnTo>
                  <a:pt x="50" y="512"/>
                </a:lnTo>
                <a:lnTo>
                  <a:pt x="51" y="514"/>
                </a:lnTo>
                <a:lnTo>
                  <a:pt x="52" y="507"/>
                </a:lnTo>
                <a:lnTo>
                  <a:pt x="53" y="516"/>
                </a:lnTo>
                <a:lnTo>
                  <a:pt x="54" y="519"/>
                </a:lnTo>
                <a:lnTo>
                  <a:pt x="55" y="514"/>
                </a:lnTo>
                <a:lnTo>
                  <a:pt x="55" y="507"/>
                </a:lnTo>
                <a:lnTo>
                  <a:pt x="57" y="509"/>
                </a:lnTo>
                <a:lnTo>
                  <a:pt x="57" y="512"/>
                </a:lnTo>
                <a:lnTo>
                  <a:pt x="58" y="509"/>
                </a:lnTo>
                <a:lnTo>
                  <a:pt x="59" y="500"/>
                </a:lnTo>
                <a:lnTo>
                  <a:pt x="60" y="500"/>
                </a:lnTo>
                <a:lnTo>
                  <a:pt x="61" y="509"/>
                </a:lnTo>
                <a:lnTo>
                  <a:pt x="62" y="507"/>
                </a:lnTo>
                <a:lnTo>
                  <a:pt x="63" y="502"/>
                </a:lnTo>
                <a:lnTo>
                  <a:pt x="64" y="500"/>
                </a:lnTo>
                <a:lnTo>
                  <a:pt x="65" y="500"/>
                </a:lnTo>
                <a:lnTo>
                  <a:pt x="66" y="500"/>
                </a:lnTo>
                <a:lnTo>
                  <a:pt x="67" y="495"/>
                </a:lnTo>
                <a:lnTo>
                  <a:pt x="67" y="493"/>
                </a:lnTo>
                <a:lnTo>
                  <a:pt x="69" y="493"/>
                </a:lnTo>
                <a:lnTo>
                  <a:pt x="69" y="477"/>
                </a:lnTo>
                <a:lnTo>
                  <a:pt x="70" y="467"/>
                </a:lnTo>
                <a:lnTo>
                  <a:pt x="71" y="409"/>
                </a:lnTo>
                <a:lnTo>
                  <a:pt x="72" y="293"/>
                </a:lnTo>
                <a:lnTo>
                  <a:pt x="73" y="59"/>
                </a:lnTo>
                <a:lnTo>
                  <a:pt x="74" y="21"/>
                </a:lnTo>
                <a:lnTo>
                  <a:pt x="75" y="202"/>
                </a:lnTo>
                <a:lnTo>
                  <a:pt x="76" y="298"/>
                </a:lnTo>
                <a:lnTo>
                  <a:pt x="77" y="298"/>
                </a:lnTo>
                <a:lnTo>
                  <a:pt x="78" y="279"/>
                </a:lnTo>
                <a:lnTo>
                  <a:pt x="79" y="274"/>
                </a:lnTo>
                <a:lnTo>
                  <a:pt x="80" y="272"/>
                </a:lnTo>
                <a:lnTo>
                  <a:pt x="81" y="270"/>
                </a:lnTo>
                <a:lnTo>
                  <a:pt x="81" y="263"/>
                </a:lnTo>
                <a:lnTo>
                  <a:pt x="82" y="272"/>
                </a:lnTo>
                <a:lnTo>
                  <a:pt x="83" y="286"/>
                </a:lnTo>
                <a:lnTo>
                  <a:pt x="84" y="288"/>
                </a:lnTo>
                <a:lnTo>
                  <a:pt x="85" y="291"/>
                </a:lnTo>
                <a:lnTo>
                  <a:pt x="86" y="295"/>
                </a:lnTo>
                <a:lnTo>
                  <a:pt x="87" y="307"/>
                </a:lnTo>
                <a:lnTo>
                  <a:pt x="88" y="332"/>
                </a:lnTo>
                <a:lnTo>
                  <a:pt x="89" y="370"/>
                </a:lnTo>
                <a:lnTo>
                  <a:pt x="90" y="416"/>
                </a:lnTo>
                <a:lnTo>
                  <a:pt x="91" y="456"/>
                </a:lnTo>
                <a:lnTo>
                  <a:pt x="92" y="493"/>
                </a:lnTo>
                <a:lnTo>
                  <a:pt x="93" y="560"/>
                </a:lnTo>
                <a:lnTo>
                  <a:pt x="93" y="579"/>
                </a:lnTo>
                <a:lnTo>
                  <a:pt x="95" y="635"/>
                </a:lnTo>
                <a:lnTo>
                  <a:pt x="95" y="618"/>
                </a:lnTo>
                <a:lnTo>
                  <a:pt x="96" y="602"/>
                </a:lnTo>
                <a:lnTo>
                  <a:pt x="97" y="595"/>
                </a:lnTo>
                <a:lnTo>
                  <a:pt x="98" y="609"/>
                </a:lnTo>
                <a:lnTo>
                  <a:pt x="99" y="618"/>
                </a:lnTo>
                <a:lnTo>
                  <a:pt x="100" y="632"/>
                </a:lnTo>
                <a:lnTo>
                  <a:pt x="101" y="616"/>
                </a:lnTo>
                <a:lnTo>
                  <a:pt x="102" y="598"/>
                </a:lnTo>
                <a:lnTo>
                  <a:pt x="103" y="590"/>
                </a:lnTo>
                <a:lnTo>
                  <a:pt x="104" y="586"/>
                </a:lnTo>
                <a:lnTo>
                  <a:pt x="105" y="581"/>
                </a:lnTo>
                <a:lnTo>
                  <a:pt x="105" y="574"/>
                </a:lnTo>
                <a:lnTo>
                  <a:pt x="107" y="565"/>
                </a:lnTo>
                <a:lnTo>
                  <a:pt x="107" y="570"/>
                </a:lnTo>
                <a:lnTo>
                  <a:pt x="108" y="572"/>
                </a:lnTo>
                <a:lnTo>
                  <a:pt x="110" y="572"/>
                </a:lnTo>
                <a:lnTo>
                  <a:pt x="110" y="579"/>
                </a:lnTo>
                <a:lnTo>
                  <a:pt x="111" y="577"/>
                </a:lnTo>
                <a:lnTo>
                  <a:pt x="112" y="567"/>
                </a:lnTo>
                <a:lnTo>
                  <a:pt x="113" y="565"/>
                </a:lnTo>
                <a:lnTo>
                  <a:pt x="114" y="560"/>
                </a:lnTo>
                <a:lnTo>
                  <a:pt x="115" y="563"/>
                </a:lnTo>
                <a:lnTo>
                  <a:pt x="116" y="558"/>
                </a:lnTo>
                <a:lnTo>
                  <a:pt x="117" y="556"/>
                </a:lnTo>
                <a:lnTo>
                  <a:pt x="118" y="554"/>
                </a:lnTo>
                <a:lnTo>
                  <a:pt x="119" y="556"/>
                </a:lnTo>
                <a:lnTo>
                  <a:pt x="120" y="560"/>
                </a:lnTo>
                <a:lnTo>
                  <a:pt x="120" y="558"/>
                </a:lnTo>
                <a:lnTo>
                  <a:pt x="122" y="558"/>
                </a:lnTo>
                <a:lnTo>
                  <a:pt x="122" y="563"/>
                </a:lnTo>
                <a:lnTo>
                  <a:pt x="123" y="567"/>
                </a:lnTo>
                <a:lnTo>
                  <a:pt x="124" y="565"/>
                </a:lnTo>
                <a:lnTo>
                  <a:pt x="125" y="563"/>
                </a:lnTo>
                <a:lnTo>
                  <a:pt x="126" y="567"/>
                </a:lnTo>
                <a:lnTo>
                  <a:pt x="127" y="579"/>
                </a:lnTo>
                <a:lnTo>
                  <a:pt x="128" y="577"/>
                </a:lnTo>
                <a:lnTo>
                  <a:pt x="129" y="572"/>
                </a:lnTo>
                <a:lnTo>
                  <a:pt x="130" y="577"/>
                </a:lnTo>
                <a:lnTo>
                  <a:pt x="131" y="581"/>
                </a:lnTo>
                <a:lnTo>
                  <a:pt x="132" y="574"/>
                </a:lnTo>
                <a:lnTo>
                  <a:pt x="132" y="572"/>
                </a:lnTo>
                <a:lnTo>
                  <a:pt x="134" y="572"/>
                </a:lnTo>
                <a:lnTo>
                  <a:pt x="134" y="577"/>
                </a:lnTo>
                <a:lnTo>
                  <a:pt x="135" y="579"/>
                </a:lnTo>
                <a:lnTo>
                  <a:pt x="136" y="572"/>
                </a:lnTo>
                <a:lnTo>
                  <a:pt x="137" y="570"/>
                </a:lnTo>
                <a:lnTo>
                  <a:pt x="138" y="572"/>
                </a:lnTo>
                <a:lnTo>
                  <a:pt x="139" y="572"/>
                </a:lnTo>
                <a:lnTo>
                  <a:pt x="140" y="565"/>
                </a:lnTo>
                <a:lnTo>
                  <a:pt x="141" y="556"/>
                </a:lnTo>
                <a:lnTo>
                  <a:pt x="142" y="556"/>
                </a:lnTo>
                <a:lnTo>
                  <a:pt x="143" y="558"/>
                </a:lnTo>
                <a:lnTo>
                  <a:pt x="144" y="546"/>
                </a:lnTo>
                <a:lnTo>
                  <a:pt x="145" y="532"/>
                </a:lnTo>
                <a:lnTo>
                  <a:pt x="146" y="530"/>
                </a:lnTo>
                <a:lnTo>
                  <a:pt x="146" y="528"/>
                </a:lnTo>
                <a:lnTo>
                  <a:pt x="148" y="516"/>
                </a:lnTo>
                <a:lnTo>
                  <a:pt x="148" y="509"/>
                </a:lnTo>
                <a:lnTo>
                  <a:pt x="149" y="500"/>
                </a:lnTo>
                <a:lnTo>
                  <a:pt x="150" y="505"/>
                </a:lnTo>
                <a:lnTo>
                  <a:pt x="151" y="493"/>
                </a:lnTo>
                <a:lnTo>
                  <a:pt x="152" y="481"/>
                </a:lnTo>
                <a:lnTo>
                  <a:pt x="153" y="474"/>
                </a:lnTo>
                <a:lnTo>
                  <a:pt x="154" y="472"/>
                </a:lnTo>
                <a:lnTo>
                  <a:pt x="155" y="467"/>
                </a:lnTo>
                <a:lnTo>
                  <a:pt x="156" y="460"/>
                </a:lnTo>
                <a:lnTo>
                  <a:pt x="157" y="456"/>
                </a:lnTo>
                <a:lnTo>
                  <a:pt x="158" y="458"/>
                </a:lnTo>
                <a:lnTo>
                  <a:pt x="158" y="453"/>
                </a:lnTo>
                <a:lnTo>
                  <a:pt x="160" y="449"/>
                </a:lnTo>
                <a:lnTo>
                  <a:pt x="160" y="447"/>
                </a:lnTo>
                <a:lnTo>
                  <a:pt x="161" y="453"/>
                </a:lnTo>
                <a:lnTo>
                  <a:pt x="162" y="458"/>
                </a:lnTo>
                <a:lnTo>
                  <a:pt x="163" y="456"/>
                </a:lnTo>
                <a:lnTo>
                  <a:pt x="164" y="451"/>
                </a:lnTo>
                <a:lnTo>
                  <a:pt x="165" y="456"/>
                </a:lnTo>
                <a:lnTo>
                  <a:pt x="166" y="465"/>
                </a:lnTo>
                <a:lnTo>
                  <a:pt x="167" y="463"/>
                </a:lnTo>
                <a:lnTo>
                  <a:pt x="168" y="460"/>
                </a:lnTo>
                <a:lnTo>
                  <a:pt x="169" y="470"/>
                </a:lnTo>
                <a:lnTo>
                  <a:pt x="170" y="477"/>
                </a:lnTo>
                <a:lnTo>
                  <a:pt x="170" y="472"/>
                </a:lnTo>
                <a:lnTo>
                  <a:pt x="172" y="477"/>
                </a:lnTo>
                <a:lnTo>
                  <a:pt x="172" y="472"/>
                </a:lnTo>
                <a:lnTo>
                  <a:pt x="173" y="479"/>
                </a:lnTo>
                <a:lnTo>
                  <a:pt x="174" y="477"/>
                </a:lnTo>
                <a:lnTo>
                  <a:pt x="175" y="472"/>
                </a:lnTo>
                <a:lnTo>
                  <a:pt x="176" y="477"/>
                </a:lnTo>
                <a:lnTo>
                  <a:pt x="177" y="477"/>
                </a:lnTo>
                <a:lnTo>
                  <a:pt x="178" y="481"/>
                </a:lnTo>
                <a:lnTo>
                  <a:pt x="179" y="484"/>
                </a:lnTo>
                <a:lnTo>
                  <a:pt x="180" y="486"/>
                </a:lnTo>
                <a:lnTo>
                  <a:pt x="181" y="486"/>
                </a:lnTo>
                <a:lnTo>
                  <a:pt x="182" y="491"/>
                </a:lnTo>
                <a:lnTo>
                  <a:pt x="182" y="484"/>
                </a:lnTo>
                <a:lnTo>
                  <a:pt x="184" y="486"/>
                </a:lnTo>
                <a:lnTo>
                  <a:pt x="184" y="495"/>
                </a:lnTo>
                <a:lnTo>
                  <a:pt x="185" y="502"/>
                </a:lnTo>
                <a:lnTo>
                  <a:pt x="186" y="500"/>
                </a:lnTo>
                <a:lnTo>
                  <a:pt x="187" y="505"/>
                </a:lnTo>
                <a:lnTo>
                  <a:pt x="188" y="509"/>
                </a:lnTo>
                <a:lnTo>
                  <a:pt x="189" y="514"/>
                </a:lnTo>
                <a:lnTo>
                  <a:pt x="190" y="512"/>
                </a:lnTo>
                <a:lnTo>
                  <a:pt x="191" y="505"/>
                </a:lnTo>
                <a:lnTo>
                  <a:pt x="192" y="509"/>
                </a:lnTo>
                <a:lnTo>
                  <a:pt x="193" y="512"/>
                </a:lnTo>
                <a:lnTo>
                  <a:pt x="194" y="514"/>
                </a:lnTo>
                <a:lnTo>
                  <a:pt x="195" y="512"/>
                </a:lnTo>
                <a:lnTo>
                  <a:pt x="196" y="516"/>
                </a:lnTo>
                <a:lnTo>
                  <a:pt x="196" y="516"/>
                </a:lnTo>
                <a:lnTo>
                  <a:pt x="197" y="519"/>
                </a:lnTo>
                <a:lnTo>
                  <a:pt x="198" y="521"/>
                </a:lnTo>
                <a:lnTo>
                  <a:pt x="199" y="526"/>
                </a:lnTo>
                <a:lnTo>
                  <a:pt x="200" y="521"/>
                </a:lnTo>
                <a:lnTo>
                  <a:pt x="201" y="521"/>
                </a:lnTo>
                <a:lnTo>
                  <a:pt x="202" y="521"/>
                </a:lnTo>
                <a:lnTo>
                  <a:pt x="203" y="521"/>
                </a:lnTo>
                <a:lnTo>
                  <a:pt x="204" y="530"/>
                </a:lnTo>
                <a:lnTo>
                  <a:pt x="205" y="535"/>
                </a:lnTo>
                <a:lnTo>
                  <a:pt x="206" y="526"/>
                </a:lnTo>
                <a:lnTo>
                  <a:pt x="207" y="526"/>
                </a:lnTo>
                <a:lnTo>
                  <a:pt x="208" y="537"/>
                </a:lnTo>
                <a:lnTo>
                  <a:pt x="208" y="532"/>
                </a:lnTo>
                <a:lnTo>
                  <a:pt x="210" y="535"/>
                </a:lnTo>
                <a:lnTo>
                  <a:pt x="210" y="535"/>
                </a:lnTo>
                <a:lnTo>
                  <a:pt x="211" y="540"/>
                </a:lnTo>
                <a:lnTo>
                  <a:pt x="212" y="544"/>
                </a:lnTo>
                <a:lnTo>
                  <a:pt x="213" y="542"/>
                </a:lnTo>
                <a:lnTo>
                  <a:pt x="214" y="544"/>
                </a:lnTo>
                <a:lnTo>
                  <a:pt x="215" y="542"/>
                </a:lnTo>
                <a:lnTo>
                  <a:pt x="216" y="544"/>
                </a:lnTo>
                <a:lnTo>
                  <a:pt x="217" y="544"/>
                </a:lnTo>
                <a:lnTo>
                  <a:pt x="218" y="542"/>
                </a:lnTo>
                <a:lnTo>
                  <a:pt x="219" y="544"/>
                </a:lnTo>
                <a:lnTo>
                  <a:pt x="220" y="549"/>
                </a:lnTo>
                <a:lnTo>
                  <a:pt x="220" y="546"/>
                </a:lnTo>
                <a:lnTo>
                  <a:pt x="222" y="542"/>
                </a:lnTo>
                <a:lnTo>
                  <a:pt x="222" y="542"/>
                </a:lnTo>
                <a:lnTo>
                  <a:pt x="223" y="549"/>
                </a:lnTo>
                <a:lnTo>
                  <a:pt x="224" y="551"/>
                </a:lnTo>
                <a:lnTo>
                  <a:pt x="225" y="546"/>
                </a:lnTo>
                <a:lnTo>
                  <a:pt x="226" y="546"/>
                </a:lnTo>
                <a:lnTo>
                  <a:pt x="227" y="546"/>
                </a:lnTo>
                <a:lnTo>
                  <a:pt x="228" y="544"/>
                </a:lnTo>
                <a:lnTo>
                  <a:pt x="229" y="544"/>
                </a:lnTo>
                <a:lnTo>
                  <a:pt x="230" y="546"/>
                </a:lnTo>
                <a:lnTo>
                  <a:pt x="231" y="551"/>
                </a:lnTo>
                <a:lnTo>
                  <a:pt x="232" y="544"/>
                </a:lnTo>
                <a:lnTo>
                  <a:pt x="232" y="544"/>
                </a:lnTo>
                <a:lnTo>
                  <a:pt x="234" y="542"/>
                </a:lnTo>
                <a:lnTo>
                  <a:pt x="234" y="546"/>
                </a:lnTo>
                <a:lnTo>
                  <a:pt x="235" y="551"/>
                </a:lnTo>
                <a:lnTo>
                  <a:pt x="236" y="546"/>
                </a:lnTo>
                <a:lnTo>
                  <a:pt x="237" y="546"/>
                </a:lnTo>
                <a:lnTo>
                  <a:pt x="238" y="546"/>
                </a:lnTo>
                <a:lnTo>
                  <a:pt x="239" y="554"/>
                </a:lnTo>
                <a:lnTo>
                  <a:pt x="240" y="551"/>
                </a:lnTo>
                <a:lnTo>
                  <a:pt x="241" y="546"/>
                </a:lnTo>
                <a:lnTo>
                  <a:pt x="242" y="549"/>
                </a:lnTo>
                <a:lnTo>
                  <a:pt x="243" y="544"/>
                </a:lnTo>
                <a:lnTo>
                  <a:pt x="244" y="542"/>
                </a:lnTo>
                <a:lnTo>
                  <a:pt x="245" y="542"/>
                </a:lnTo>
                <a:lnTo>
                  <a:pt x="246" y="542"/>
                </a:lnTo>
                <a:lnTo>
                  <a:pt x="246" y="549"/>
                </a:lnTo>
                <a:lnTo>
                  <a:pt x="247" y="549"/>
                </a:lnTo>
                <a:lnTo>
                  <a:pt x="248" y="544"/>
                </a:lnTo>
                <a:lnTo>
                  <a:pt x="249" y="549"/>
                </a:lnTo>
                <a:lnTo>
                  <a:pt x="250" y="549"/>
                </a:lnTo>
                <a:lnTo>
                  <a:pt x="251" y="549"/>
                </a:lnTo>
                <a:lnTo>
                  <a:pt x="252" y="542"/>
                </a:lnTo>
                <a:lnTo>
                  <a:pt x="253" y="537"/>
                </a:lnTo>
                <a:lnTo>
                  <a:pt x="254" y="549"/>
                </a:lnTo>
                <a:lnTo>
                  <a:pt x="255" y="549"/>
                </a:lnTo>
                <a:lnTo>
                  <a:pt x="256" y="549"/>
                </a:lnTo>
                <a:lnTo>
                  <a:pt x="257" y="540"/>
                </a:lnTo>
                <a:lnTo>
                  <a:pt x="258" y="542"/>
                </a:lnTo>
                <a:lnTo>
                  <a:pt x="258" y="549"/>
                </a:lnTo>
                <a:lnTo>
                  <a:pt x="260" y="537"/>
                </a:lnTo>
                <a:lnTo>
                  <a:pt x="260" y="530"/>
                </a:lnTo>
                <a:lnTo>
                  <a:pt x="261" y="535"/>
                </a:lnTo>
                <a:lnTo>
                  <a:pt x="262" y="540"/>
                </a:lnTo>
                <a:lnTo>
                  <a:pt x="263" y="532"/>
                </a:lnTo>
                <a:lnTo>
                  <a:pt x="264" y="532"/>
                </a:lnTo>
                <a:lnTo>
                  <a:pt x="265" y="530"/>
                </a:lnTo>
                <a:lnTo>
                  <a:pt x="266" y="528"/>
                </a:lnTo>
                <a:lnTo>
                  <a:pt x="267" y="519"/>
                </a:lnTo>
                <a:lnTo>
                  <a:pt x="268" y="491"/>
                </a:lnTo>
                <a:lnTo>
                  <a:pt x="269" y="444"/>
                </a:lnTo>
                <a:lnTo>
                  <a:pt x="270" y="326"/>
                </a:lnTo>
                <a:lnTo>
                  <a:pt x="270" y="91"/>
                </a:lnTo>
                <a:lnTo>
                  <a:pt x="272" y="21"/>
                </a:lnTo>
                <a:lnTo>
                  <a:pt x="272" y="191"/>
                </a:lnTo>
                <a:lnTo>
                  <a:pt x="273" y="321"/>
                </a:lnTo>
                <a:lnTo>
                  <a:pt x="275" y="332"/>
                </a:lnTo>
                <a:lnTo>
                  <a:pt x="275" y="326"/>
                </a:lnTo>
                <a:lnTo>
                  <a:pt x="276" y="321"/>
                </a:lnTo>
                <a:lnTo>
                  <a:pt x="277" y="318"/>
                </a:lnTo>
                <a:lnTo>
                  <a:pt x="278" y="316"/>
                </a:lnTo>
                <a:lnTo>
                  <a:pt x="279" y="309"/>
                </a:lnTo>
                <a:lnTo>
                  <a:pt x="280" y="300"/>
                </a:lnTo>
                <a:lnTo>
                  <a:pt x="281" y="300"/>
                </a:lnTo>
                <a:lnTo>
                  <a:pt x="282" y="312"/>
                </a:lnTo>
                <a:lnTo>
                  <a:pt x="283" y="314"/>
                </a:lnTo>
                <a:lnTo>
                  <a:pt x="284" y="309"/>
                </a:lnTo>
                <a:lnTo>
                  <a:pt x="285" y="307"/>
                </a:lnTo>
                <a:lnTo>
                  <a:pt x="285" y="316"/>
                </a:lnTo>
                <a:lnTo>
                  <a:pt x="287" y="316"/>
                </a:lnTo>
                <a:lnTo>
                  <a:pt x="287" y="316"/>
                </a:lnTo>
                <a:lnTo>
                  <a:pt x="288" y="337"/>
                </a:lnTo>
                <a:lnTo>
                  <a:pt x="289" y="381"/>
                </a:lnTo>
                <a:lnTo>
                  <a:pt x="290" y="412"/>
                </a:lnTo>
                <a:lnTo>
                  <a:pt x="291" y="437"/>
                </a:lnTo>
                <a:lnTo>
                  <a:pt x="292" y="472"/>
                </a:lnTo>
                <a:lnTo>
                  <a:pt x="293" y="530"/>
                </a:lnTo>
                <a:lnTo>
                  <a:pt x="294" y="574"/>
                </a:lnTo>
                <a:lnTo>
                  <a:pt x="295" y="577"/>
                </a:lnTo>
                <a:lnTo>
                  <a:pt x="296" y="560"/>
                </a:lnTo>
                <a:lnTo>
                  <a:pt x="297" y="544"/>
                </a:lnTo>
                <a:lnTo>
                  <a:pt x="297" y="544"/>
                </a:lnTo>
                <a:lnTo>
                  <a:pt x="299" y="554"/>
                </a:lnTo>
                <a:lnTo>
                  <a:pt x="299" y="572"/>
                </a:lnTo>
                <a:lnTo>
                  <a:pt x="300" y="586"/>
                </a:lnTo>
                <a:lnTo>
                  <a:pt x="301" y="593"/>
                </a:lnTo>
                <a:lnTo>
                  <a:pt x="302" y="593"/>
                </a:lnTo>
                <a:lnTo>
                  <a:pt x="303" y="584"/>
                </a:lnTo>
                <a:lnTo>
                  <a:pt x="304" y="579"/>
                </a:lnTo>
                <a:lnTo>
                  <a:pt x="305" y="584"/>
                </a:lnTo>
                <a:lnTo>
                  <a:pt x="306" y="581"/>
                </a:lnTo>
                <a:lnTo>
                  <a:pt x="307" y="577"/>
                </a:lnTo>
                <a:lnTo>
                  <a:pt x="308" y="579"/>
                </a:lnTo>
                <a:lnTo>
                  <a:pt x="309" y="584"/>
                </a:lnTo>
                <a:lnTo>
                  <a:pt x="310" y="584"/>
                </a:lnTo>
                <a:lnTo>
                  <a:pt x="311" y="590"/>
                </a:lnTo>
                <a:lnTo>
                  <a:pt x="311" y="602"/>
                </a:lnTo>
                <a:lnTo>
                  <a:pt x="313" y="607"/>
                </a:lnTo>
                <a:lnTo>
                  <a:pt x="313" y="593"/>
                </a:lnTo>
                <a:lnTo>
                  <a:pt x="314" y="590"/>
                </a:lnTo>
                <a:lnTo>
                  <a:pt x="315" y="590"/>
                </a:lnTo>
                <a:lnTo>
                  <a:pt x="316" y="595"/>
                </a:lnTo>
                <a:lnTo>
                  <a:pt x="317" y="586"/>
                </a:lnTo>
                <a:lnTo>
                  <a:pt x="318" y="581"/>
                </a:lnTo>
                <a:lnTo>
                  <a:pt x="319" y="586"/>
                </a:lnTo>
                <a:lnTo>
                  <a:pt x="320" y="586"/>
                </a:lnTo>
                <a:lnTo>
                  <a:pt x="321" y="590"/>
                </a:lnTo>
                <a:lnTo>
                  <a:pt x="322" y="584"/>
                </a:lnTo>
                <a:lnTo>
                  <a:pt x="323" y="581"/>
                </a:lnTo>
                <a:lnTo>
                  <a:pt x="323" y="581"/>
                </a:lnTo>
                <a:lnTo>
                  <a:pt x="325" y="586"/>
                </a:lnTo>
                <a:lnTo>
                  <a:pt x="325" y="584"/>
                </a:lnTo>
                <a:lnTo>
                  <a:pt x="326" y="584"/>
                </a:lnTo>
                <a:lnTo>
                  <a:pt x="327" y="595"/>
                </a:lnTo>
                <a:lnTo>
                  <a:pt x="328" y="595"/>
                </a:lnTo>
                <a:lnTo>
                  <a:pt x="329" y="586"/>
                </a:lnTo>
                <a:lnTo>
                  <a:pt x="330" y="584"/>
                </a:lnTo>
                <a:lnTo>
                  <a:pt x="331" y="588"/>
                </a:lnTo>
                <a:lnTo>
                  <a:pt x="332" y="593"/>
                </a:lnTo>
                <a:lnTo>
                  <a:pt x="333" y="590"/>
                </a:lnTo>
                <a:lnTo>
                  <a:pt x="334" y="588"/>
                </a:lnTo>
                <a:lnTo>
                  <a:pt x="335" y="590"/>
                </a:lnTo>
                <a:lnTo>
                  <a:pt x="335" y="590"/>
                </a:lnTo>
                <a:lnTo>
                  <a:pt x="337" y="593"/>
                </a:lnTo>
                <a:lnTo>
                  <a:pt x="337" y="586"/>
                </a:lnTo>
                <a:lnTo>
                  <a:pt x="338" y="584"/>
                </a:lnTo>
                <a:lnTo>
                  <a:pt x="339" y="588"/>
                </a:lnTo>
                <a:lnTo>
                  <a:pt x="340" y="586"/>
                </a:lnTo>
                <a:lnTo>
                  <a:pt x="341" y="579"/>
                </a:lnTo>
                <a:lnTo>
                  <a:pt x="342" y="579"/>
                </a:lnTo>
                <a:lnTo>
                  <a:pt x="343" y="577"/>
                </a:lnTo>
                <a:lnTo>
                  <a:pt x="344" y="577"/>
                </a:lnTo>
                <a:lnTo>
                  <a:pt x="345" y="563"/>
                </a:lnTo>
                <a:lnTo>
                  <a:pt x="346" y="565"/>
                </a:lnTo>
                <a:lnTo>
                  <a:pt x="347" y="565"/>
                </a:lnTo>
                <a:lnTo>
                  <a:pt x="347" y="554"/>
                </a:lnTo>
                <a:lnTo>
                  <a:pt x="349" y="549"/>
                </a:lnTo>
                <a:lnTo>
                  <a:pt x="349" y="540"/>
                </a:lnTo>
                <a:lnTo>
                  <a:pt x="350" y="540"/>
                </a:lnTo>
                <a:lnTo>
                  <a:pt x="351" y="530"/>
                </a:lnTo>
                <a:lnTo>
                  <a:pt x="352" y="528"/>
                </a:lnTo>
                <a:lnTo>
                  <a:pt x="353" y="516"/>
                </a:lnTo>
                <a:lnTo>
                  <a:pt x="354" y="514"/>
                </a:lnTo>
                <a:lnTo>
                  <a:pt x="355" y="507"/>
                </a:lnTo>
                <a:lnTo>
                  <a:pt x="356" y="500"/>
                </a:lnTo>
                <a:lnTo>
                  <a:pt x="357" y="495"/>
                </a:lnTo>
                <a:lnTo>
                  <a:pt x="358" y="493"/>
                </a:lnTo>
                <a:lnTo>
                  <a:pt x="359" y="488"/>
                </a:lnTo>
                <a:lnTo>
                  <a:pt x="360" y="486"/>
                </a:lnTo>
                <a:lnTo>
                  <a:pt x="361" y="477"/>
                </a:lnTo>
                <a:lnTo>
                  <a:pt x="361" y="467"/>
                </a:lnTo>
                <a:lnTo>
                  <a:pt x="363" y="470"/>
                </a:lnTo>
                <a:lnTo>
                  <a:pt x="363" y="470"/>
                </a:lnTo>
                <a:lnTo>
                  <a:pt x="364" y="463"/>
                </a:lnTo>
                <a:lnTo>
                  <a:pt x="365" y="467"/>
                </a:lnTo>
                <a:lnTo>
                  <a:pt x="366" y="463"/>
                </a:lnTo>
                <a:lnTo>
                  <a:pt x="367" y="465"/>
                </a:lnTo>
                <a:lnTo>
                  <a:pt x="368" y="458"/>
                </a:lnTo>
                <a:lnTo>
                  <a:pt x="369" y="460"/>
                </a:lnTo>
                <a:lnTo>
                  <a:pt x="370" y="467"/>
                </a:lnTo>
                <a:lnTo>
                  <a:pt x="371" y="470"/>
                </a:lnTo>
                <a:lnTo>
                  <a:pt x="372" y="472"/>
                </a:lnTo>
                <a:lnTo>
                  <a:pt x="373" y="467"/>
                </a:lnTo>
                <a:lnTo>
                  <a:pt x="373" y="474"/>
                </a:lnTo>
                <a:lnTo>
                  <a:pt x="375" y="486"/>
                </a:lnTo>
                <a:lnTo>
                  <a:pt x="375" y="479"/>
                </a:lnTo>
                <a:lnTo>
                  <a:pt x="376" y="477"/>
                </a:lnTo>
                <a:lnTo>
                  <a:pt x="377" y="488"/>
                </a:lnTo>
                <a:lnTo>
                  <a:pt x="378" y="493"/>
                </a:lnTo>
                <a:lnTo>
                  <a:pt x="379" y="488"/>
                </a:lnTo>
                <a:lnTo>
                  <a:pt x="380" y="486"/>
                </a:lnTo>
                <a:lnTo>
                  <a:pt x="381" y="491"/>
                </a:lnTo>
                <a:lnTo>
                  <a:pt x="382" y="495"/>
                </a:lnTo>
                <a:lnTo>
                  <a:pt x="383" y="493"/>
                </a:lnTo>
                <a:lnTo>
                  <a:pt x="384" y="495"/>
                </a:lnTo>
                <a:lnTo>
                  <a:pt x="385" y="500"/>
                </a:lnTo>
                <a:lnTo>
                  <a:pt x="385" y="505"/>
                </a:lnTo>
                <a:lnTo>
                  <a:pt x="387" y="500"/>
                </a:lnTo>
                <a:lnTo>
                  <a:pt x="387" y="500"/>
                </a:lnTo>
                <a:lnTo>
                  <a:pt x="388" y="500"/>
                </a:lnTo>
                <a:lnTo>
                  <a:pt x="389" y="505"/>
                </a:lnTo>
                <a:lnTo>
                  <a:pt x="390" y="505"/>
                </a:lnTo>
                <a:lnTo>
                  <a:pt x="391" y="497"/>
                </a:lnTo>
                <a:lnTo>
                  <a:pt x="392" y="497"/>
                </a:lnTo>
                <a:lnTo>
                  <a:pt x="393" y="502"/>
                </a:lnTo>
                <a:lnTo>
                  <a:pt x="394" y="507"/>
                </a:lnTo>
                <a:lnTo>
                  <a:pt x="395" y="505"/>
                </a:lnTo>
                <a:lnTo>
                  <a:pt x="396" y="509"/>
                </a:lnTo>
                <a:lnTo>
                  <a:pt x="397" y="507"/>
                </a:lnTo>
                <a:lnTo>
                  <a:pt x="397" y="509"/>
                </a:lnTo>
                <a:lnTo>
                  <a:pt x="399" y="505"/>
                </a:lnTo>
                <a:lnTo>
                  <a:pt x="399" y="502"/>
                </a:lnTo>
                <a:lnTo>
                  <a:pt x="400" y="505"/>
                </a:lnTo>
                <a:lnTo>
                  <a:pt x="401" y="512"/>
                </a:lnTo>
                <a:lnTo>
                  <a:pt x="402" y="507"/>
                </a:lnTo>
                <a:lnTo>
                  <a:pt x="403" y="507"/>
                </a:lnTo>
                <a:lnTo>
                  <a:pt x="404" y="512"/>
                </a:lnTo>
                <a:lnTo>
                  <a:pt x="405" y="514"/>
                </a:lnTo>
                <a:lnTo>
                  <a:pt x="406" y="514"/>
                </a:lnTo>
                <a:lnTo>
                  <a:pt x="407" y="514"/>
                </a:lnTo>
                <a:lnTo>
                  <a:pt x="408" y="519"/>
                </a:lnTo>
                <a:lnTo>
                  <a:pt x="409" y="526"/>
                </a:lnTo>
                <a:lnTo>
                  <a:pt x="410" y="530"/>
                </a:lnTo>
                <a:lnTo>
                  <a:pt x="411" y="530"/>
                </a:lnTo>
                <a:lnTo>
                  <a:pt x="411" y="532"/>
                </a:lnTo>
                <a:lnTo>
                  <a:pt x="412" y="535"/>
                </a:lnTo>
                <a:lnTo>
                  <a:pt x="413" y="537"/>
                </a:lnTo>
                <a:lnTo>
                  <a:pt x="414" y="532"/>
                </a:lnTo>
                <a:lnTo>
                  <a:pt x="415" y="528"/>
                </a:lnTo>
                <a:lnTo>
                  <a:pt x="416" y="530"/>
                </a:lnTo>
                <a:lnTo>
                  <a:pt x="417" y="523"/>
                </a:lnTo>
                <a:lnTo>
                  <a:pt x="418" y="521"/>
                </a:lnTo>
                <a:lnTo>
                  <a:pt x="419" y="509"/>
                </a:lnTo>
                <a:lnTo>
                  <a:pt x="420" y="519"/>
                </a:lnTo>
                <a:lnTo>
                  <a:pt x="421" y="523"/>
                </a:lnTo>
                <a:lnTo>
                  <a:pt x="422" y="514"/>
                </a:lnTo>
                <a:lnTo>
                  <a:pt x="423" y="512"/>
                </a:lnTo>
                <a:lnTo>
                  <a:pt x="423" y="512"/>
                </a:lnTo>
                <a:lnTo>
                  <a:pt x="425" y="519"/>
                </a:lnTo>
                <a:lnTo>
                  <a:pt x="425" y="519"/>
                </a:lnTo>
                <a:lnTo>
                  <a:pt x="426" y="516"/>
                </a:lnTo>
                <a:lnTo>
                  <a:pt x="427" y="514"/>
                </a:lnTo>
                <a:lnTo>
                  <a:pt x="428" y="519"/>
                </a:lnTo>
                <a:lnTo>
                  <a:pt x="429" y="516"/>
                </a:lnTo>
                <a:lnTo>
                  <a:pt x="430" y="519"/>
                </a:lnTo>
                <a:lnTo>
                  <a:pt x="431" y="530"/>
                </a:lnTo>
                <a:lnTo>
                  <a:pt x="432" y="544"/>
                </a:lnTo>
                <a:lnTo>
                  <a:pt x="433" y="549"/>
                </a:lnTo>
                <a:lnTo>
                  <a:pt x="434" y="544"/>
                </a:lnTo>
                <a:lnTo>
                  <a:pt x="435" y="549"/>
                </a:lnTo>
                <a:lnTo>
                  <a:pt x="435" y="549"/>
                </a:lnTo>
                <a:lnTo>
                  <a:pt x="437" y="551"/>
                </a:lnTo>
                <a:lnTo>
                  <a:pt x="438" y="549"/>
                </a:lnTo>
                <a:lnTo>
                  <a:pt x="438" y="549"/>
                </a:lnTo>
                <a:lnTo>
                  <a:pt x="440" y="554"/>
                </a:lnTo>
                <a:lnTo>
                  <a:pt x="440" y="549"/>
                </a:lnTo>
                <a:lnTo>
                  <a:pt x="441" y="546"/>
                </a:lnTo>
                <a:lnTo>
                  <a:pt x="442" y="544"/>
                </a:lnTo>
                <a:lnTo>
                  <a:pt x="443" y="544"/>
                </a:lnTo>
                <a:lnTo>
                  <a:pt x="444" y="554"/>
                </a:lnTo>
                <a:lnTo>
                  <a:pt x="445" y="546"/>
                </a:lnTo>
                <a:lnTo>
                  <a:pt x="446" y="546"/>
                </a:lnTo>
                <a:lnTo>
                  <a:pt x="447" y="551"/>
                </a:lnTo>
                <a:lnTo>
                  <a:pt x="448" y="558"/>
                </a:lnTo>
                <a:lnTo>
                  <a:pt x="449" y="556"/>
                </a:lnTo>
                <a:lnTo>
                  <a:pt x="450" y="551"/>
                </a:lnTo>
                <a:lnTo>
                  <a:pt x="450" y="554"/>
                </a:lnTo>
                <a:lnTo>
                  <a:pt x="452" y="554"/>
                </a:lnTo>
                <a:lnTo>
                  <a:pt x="452" y="546"/>
                </a:lnTo>
                <a:lnTo>
                  <a:pt x="453" y="537"/>
                </a:lnTo>
                <a:lnTo>
                  <a:pt x="454" y="542"/>
                </a:lnTo>
                <a:lnTo>
                  <a:pt x="455" y="544"/>
                </a:lnTo>
                <a:lnTo>
                  <a:pt x="456" y="544"/>
                </a:lnTo>
                <a:lnTo>
                  <a:pt x="457" y="544"/>
                </a:lnTo>
                <a:lnTo>
                  <a:pt x="458" y="549"/>
                </a:lnTo>
                <a:lnTo>
                  <a:pt x="459" y="549"/>
                </a:lnTo>
                <a:lnTo>
                  <a:pt x="460" y="549"/>
                </a:lnTo>
                <a:lnTo>
                  <a:pt x="461" y="546"/>
                </a:lnTo>
                <a:lnTo>
                  <a:pt x="462" y="544"/>
                </a:lnTo>
                <a:lnTo>
                  <a:pt x="462" y="537"/>
                </a:lnTo>
                <a:lnTo>
                  <a:pt x="464" y="535"/>
                </a:lnTo>
                <a:lnTo>
                  <a:pt x="464" y="532"/>
                </a:lnTo>
                <a:lnTo>
                  <a:pt x="465" y="535"/>
                </a:lnTo>
                <a:lnTo>
                  <a:pt x="466" y="540"/>
                </a:lnTo>
                <a:lnTo>
                  <a:pt x="467" y="542"/>
                </a:lnTo>
                <a:lnTo>
                  <a:pt x="468" y="528"/>
                </a:lnTo>
                <a:lnTo>
                  <a:pt x="469" y="516"/>
                </a:lnTo>
                <a:lnTo>
                  <a:pt x="470" y="514"/>
                </a:lnTo>
                <a:lnTo>
                  <a:pt x="471" y="512"/>
                </a:lnTo>
                <a:lnTo>
                  <a:pt x="472" y="479"/>
                </a:lnTo>
                <a:lnTo>
                  <a:pt x="473" y="416"/>
                </a:lnTo>
                <a:lnTo>
                  <a:pt x="474" y="244"/>
                </a:lnTo>
                <a:lnTo>
                  <a:pt x="475" y="33"/>
                </a:lnTo>
                <a:lnTo>
                  <a:pt x="476" y="77"/>
                </a:lnTo>
                <a:lnTo>
                  <a:pt x="476" y="256"/>
                </a:lnTo>
                <a:lnTo>
                  <a:pt x="478" y="340"/>
                </a:lnTo>
                <a:lnTo>
                  <a:pt x="478" y="332"/>
                </a:lnTo>
                <a:lnTo>
                  <a:pt x="479" y="321"/>
                </a:lnTo>
                <a:lnTo>
                  <a:pt x="480" y="309"/>
                </a:lnTo>
                <a:lnTo>
                  <a:pt x="481" y="300"/>
                </a:lnTo>
                <a:lnTo>
                  <a:pt x="482" y="307"/>
                </a:lnTo>
                <a:lnTo>
                  <a:pt x="483" y="298"/>
                </a:lnTo>
                <a:lnTo>
                  <a:pt x="484" y="291"/>
                </a:lnTo>
                <a:lnTo>
                  <a:pt x="485" y="300"/>
                </a:lnTo>
                <a:lnTo>
                  <a:pt x="486" y="307"/>
                </a:lnTo>
                <a:lnTo>
                  <a:pt x="487" y="302"/>
                </a:lnTo>
                <a:lnTo>
                  <a:pt x="488" y="298"/>
                </a:lnTo>
                <a:lnTo>
                  <a:pt x="488" y="295"/>
                </a:lnTo>
                <a:lnTo>
                  <a:pt x="490" y="302"/>
                </a:lnTo>
                <a:lnTo>
                  <a:pt x="490" y="309"/>
                </a:lnTo>
                <a:lnTo>
                  <a:pt x="491" y="337"/>
                </a:lnTo>
                <a:lnTo>
                  <a:pt x="492" y="381"/>
                </a:lnTo>
                <a:lnTo>
                  <a:pt x="493" y="419"/>
                </a:lnTo>
                <a:lnTo>
                  <a:pt x="494" y="453"/>
                </a:lnTo>
                <a:lnTo>
                  <a:pt x="495" y="502"/>
                </a:lnTo>
                <a:lnTo>
                  <a:pt x="496" y="556"/>
                </a:lnTo>
                <a:lnTo>
                  <a:pt x="497" y="586"/>
                </a:lnTo>
                <a:lnTo>
                  <a:pt x="498" y="588"/>
                </a:lnTo>
                <a:lnTo>
                  <a:pt x="499" y="572"/>
                </a:lnTo>
                <a:lnTo>
                  <a:pt x="500" y="565"/>
                </a:lnTo>
                <a:lnTo>
                  <a:pt x="500" y="570"/>
                </a:lnTo>
                <a:lnTo>
                  <a:pt x="502" y="577"/>
                </a:lnTo>
                <a:lnTo>
                  <a:pt x="502" y="593"/>
                </a:lnTo>
                <a:lnTo>
                  <a:pt x="503" y="600"/>
                </a:lnTo>
                <a:lnTo>
                  <a:pt x="504" y="602"/>
                </a:lnTo>
                <a:lnTo>
                  <a:pt x="505" y="600"/>
                </a:lnTo>
                <a:lnTo>
                  <a:pt x="506" y="598"/>
                </a:lnTo>
                <a:lnTo>
                  <a:pt x="507" y="590"/>
                </a:lnTo>
                <a:lnTo>
                  <a:pt x="508" y="590"/>
                </a:lnTo>
                <a:lnTo>
                  <a:pt x="509" y="598"/>
                </a:lnTo>
                <a:lnTo>
                  <a:pt x="510" y="590"/>
                </a:lnTo>
                <a:lnTo>
                  <a:pt x="511" y="590"/>
                </a:lnTo>
                <a:lnTo>
                  <a:pt x="512" y="590"/>
                </a:lnTo>
                <a:lnTo>
                  <a:pt x="512" y="598"/>
                </a:lnTo>
                <a:lnTo>
                  <a:pt x="514" y="595"/>
                </a:lnTo>
                <a:lnTo>
                  <a:pt x="514" y="588"/>
                </a:lnTo>
                <a:lnTo>
                  <a:pt x="515" y="579"/>
                </a:lnTo>
                <a:lnTo>
                  <a:pt x="516" y="584"/>
                </a:lnTo>
                <a:lnTo>
                  <a:pt x="517" y="598"/>
                </a:lnTo>
                <a:lnTo>
                  <a:pt x="518" y="595"/>
                </a:lnTo>
                <a:lnTo>
                  <a:pt x="519" y="590"/>
                </a:lnTo>
                <a:lnTo>
                  <a:pt x="520" y="590"/>
                </a:lnTo>
                <a:lnTo>
                  <a:pt x="521" y="590"/>
                </a:lnTo>
                <a:lnTo>
                  <a:pt x="522" y="584"/>
                </a:lnTo>
                <a:lnTo>
                  <a:pt x="523" y="577"/>
                </a:lnTo>
                <a:lnTo>
                  <a:pt x="524" y="574"/>
                </a:lnTo>
                <a:lnTo>
                  <a:pt x="525" y="579"/>
                </a:lnTo>
                <a:lnTo>
                  <a:pt x="526" y="577"/>
                </a:lnTo>
                <a:lnTo>
                  <a:pt x="526" y="572"/>
                </a:lnTo>
                <a:lnTo>
                  <a:pt x="528" y="567"/>
                </a:lnTo>
                <a:lnTo>
                  <a:pt x="528" y="581"/>
                </a:lnTo>
                <a:lnTo>
                  <a:pt x="529" y="586"/>
                </a:lnTo>
                <a:lnTo>
                  <a:pt x="530" y="586"/>
                </a:lnTo>
                <a:lnTo>
                  <a:pt x="531" y="581"/>
                </a:lnTo>
                <a:lnTo>
                  <a:pt x="532" y="581"/>
                </a:lnTo>
                <a:lnTo>
                  <a:pt x="533" y="584"/>
                </a:lnTo>
                <a:lnTo>
                  <a:pt x="534" y="586"/>
                </a:lnTo>
                <a:lnTo>
                  <a:pt x="535" y="586"/>
                </a:lnTo>
                <a:lnTo>
                  <a:pt x="536" y="590"/>
                </a:lnTo>
                <a:lnTo>
                  <a:pt x="537" y="584"/>
                </a:lnTo>
                <a:lnTo>
                  <a:pt x="538" y="572"/>
                </a:lnTo>
                <a:lnTo>
                  <a:pt x="538" y="570"/>
                </a:lnTo>
                <a:lnTo>
                  <a:pt x="540" y="572"/>
                </a:lnTo>
                <a:lnTo>
                  <a:pt x="540" y="572"/>
                </a:lnTo>
                <a:lnTo>
                  <a:pt x="541" y="558"/>
                </a:lnTo>
                <a:lnTo>
                  <a:pt x="542" y="551"/>
                </a:lnTo>
                <a:lnTo>
                  <a:pt x="543" y="546"/>
                </a:lnTo>
                <a:lnTo>
                  <a:pt x="544" y="544"/>
                </a:lnTo>
                <a:lnTo>
                  <a:pt x="545" y="540"/>
                </a:lnTo>
                <a:lnTo>
                  <a:pt x="546" y="532"/>
                </a:lnTo>
                <a:lnTo>
                  <a:pt x="547" y="535"/>
                </a:lnTo>
                <a:lnTo>
                  <a:pt x="548" y="544"/>
                </a:lnTo>
                <a:lnTo>
                  <a:pt x="549" y="526"/>
                </a:lnTo>
                <a:lnTo>
                  <a:pt x="550" y="512"/>
                </a:lnTo>
                <a:lnTo>
                  <a:pt x="550" y="502"/>
                </a:lnTo>
                <a:lnTo>
                  <a:pt x="552" y="507"/>
                </a:lnTo>
                <a:lnTo>
                  <a:pt x="552" y="512"/>
                </a:lnTo>
                <a:lnTo>
                  <a:pt x="553" y="502"/>
                </a:lnTo>
                <a:lnTo>
                  <a:pt x="554" y="488"/>
                </a:lnTo>
                <a:lnTo>
                  <a:pt x="555" y="479"/>
                </a:lnTo>
                <a:lnTo>
                  <a:pt x="556" y="479"/>
                </a:lnTo>
                <a:lnTo>
                  <a:pt x="557" y="477"/>
                </a:lnTo>
                <a:lnTo>
                  <a:pt x="558" y="472"/>
                </a:lnTo>
                <a:lnTo>
                  <a:pt x="559" y="479"/>
                </a:lnTo>
                <a:lnTo>
                  <a:pt x="560" y="474"/>
                </a:lnTo>
                <a:lnTo>
                  <a:pt x="561" y="470"/>
                </a:lnTo>
                <a:lnTo>
                  <a:pt x="562" y="458"/>
                </a:lnTo>
                <a:lnTo>
                  <a:pt x="562" y="463"/>
                </a:lnTo>
                <a:lnTo>
                  <a:pt x="564" y="474"/>
                </a:lnTo>
                <a:lnTo>
                  <a:pt x="564" y="472"/>
                </a:lnTo>
                <a:lnTo>
                  <a:pt x="565" y="472"/>
                </a:lnTo>
                <a:lnTo>
                  <a:pt x="566" y="479"/>
                </a:lnTo>
                <a:lnTo>
                  <a:pt x="567" y="484"/>
                </a:lnTo>
                <a:lnTo>
                  <a:pt x="568" y="481"/>
                </a:lnTo>
                <a:lnTo>
                  <a:pt x="569" y="484"/>
                </a:lnTo>
                <a:lnTo>
                  <a:pt x="570" y="491"/>
                </a:lnTo>
                <a:lnTo>
                  <a:pt x="571" y="493"/>
                </a:lnTo>
                <a:lnTo>
                  <a:pt x="572" y="484"/>
                </a:lnTo>
                <a:lnTo>
                  <a:pt x="573" y="479"/>
                </a:lnTo>
                <a:lnTo>
                  <a:pt x="574" y="486"/>
                </a:lnTo>
                <a:lnTo>
                  <a:pt x="575" y="495"/>
                </a:lnTo>
                <a:lnTo>
                  <a:pt x="576" y="497"/>
                </a:lnTo>
                <a:lnTo>
                  <a:pt x="576" y="491"/>
                </a:lnTo>
                <a:lnTo>
                  <a:pt x="578" y="497"/>
                </a:lnTo>
                <a:lnTo>
                  <a:pt x="578" y="505"/>
                </a:lnTo>
                <a:lnTo>
                  <a:pt x="579" y="509"/>
                </a:lnTo>
                <a:lnTo>
                  <a:pt x="580" y="505"/>
                </a:lnTo>
                <a:lnTo>
                  <a:pt x="581" y="500"/>
                </a:lnTo>
                <a:lnTo>
                  <a:pt x="582" y="507"/>
                </a:lnTo>
                <a:lnTo>
                  <a:pt x="583" y="507"/>
                </a:lnTo>
                <a:lnTo>
                  <a:pt x="584" y="497"/>
                </a:lnTo>
                <a:lnTo>
                  <a:pt x="585" y="495"/>
                </a:lnTo>
                <a:lnTo>
                  <a:pt x="586" y="500"/>
                </a:lnTo>
                <a:lnTo>
                  <a:pt x="587" y="512"/>
                </a:lnTo>
                <a:lnTo>
                  <a:pt x="588" y="502"/>
                </a:lnTo>
                <a:lnTo>
                  <a:pt x="588" y="505"/>
                </a:lnTo>
                <a:lnTo>
                  <a:pt x="590" y="514"/>
                </a:lnTo>
                <a:lnTo>
                  <a:pt x="590" y="521"/>
                </a:lnTo>
                <a:lnTo>
                  <a:pt x="591" y="512"/>
                </a:lnTo>
                <a:lnTo>
                  <a:pt x="592" y="505"/>
                </a:lnTo>
                <a:lnTo>
                  <a:pt x="593" y="516"/>
                </a:lnTo>
                <a:lnTo>
                  <a:pt x="594" y="521"/>
                </a:lnTo>
                <a:lnTo>
                  <a:pt x="595" y="514"/>
                </a:lnTo>
                <a:lnTo>
                  <a:pt x="596" y="507"/>
                </a:lnTo>
                <a:lnTo>
                  <a:pt x="597" y="521"/>
                </a:lnTo>
                <a:lnTo>
                  <a:pt x="598" y="528"/>
                </a:lnTo>
                <a:lnTo>
                  <a:pt x="599" y="514"/>
                </a:lnTo>
                <a:lnTo>
                  <a:pt x="600" y="500"/>
                </a:lnTo>
                <a:lnTo>
                  <a:pt x="600" y="500"/>
                </a:lnTo>
                <a:lnTo>
                  <a:pt x="602" y="516"/>
                </a:lnTo>
                <a:lnTo>
                  <a:pt x="603" y="523"/>
                </a:lnTo>
                <a:lnTo>
                  <a:pt x="603" y="521"/>
                </a:lnTo>
                <a:lnTo>
                  <a:pt x="605" y="512"/>
                </a:lnTo>
                <a:lnTo>
                  <a:pt x="605" y="509"/>
                </a:lnTo>
                <a:lnTo>
                  <a:pt x="606" y="512"/>
                </a:lnTo>
                <a:lnTo>
                  <a:pt x="607" y="505"/>
                </a:lnTo>
                <a:lnTo>
                  <a:pt x="608" y="505"/>
                </a:lnTo>
                <a:lnTo>
                  <a:pt x="609" y="514"/>
                </a:lnTo>
                <a:lnTo>
                  <a:pt x="610" y="526"/>
                </a:lnTo>
                <a:lnTo>
                  <a:pt x="611" y="528"/>
                </a:lnTo>
                <a:lnTo>
                  <a:pt x="612" y="530"/>
                </a:lnTo>
                <a:lnTo>
                  <a:pt x="613" y="528"/>
                </a:lnTo>
                <a:lnTo>
                  <a:pt x="614" y="537"/>
                </a:lnTo>
                <a:lnTo>
                  <a:pt x="615" y="537"/>
                </a:lnTo>
                <a:lnTo>
                  <a:pt x="615" y="530"/>
                </a:lnTo>
                <a:lnTo>
                  <a:pt x="617" y="521"/>
                </a:lnTo>
                <a:lnTo>
                  <a:pt x="617" y="521"/>
                </a:lnTo>
                <a:lnTo>
                  <a:pt x="618" y="526"/>
                </a:lnTo>
                <a:lnTo>
                  <a:pt x="619" y="526"/>
                </a:lnTo>
                <a:lnTo>
                  <a:pt x="620" y="526"/>
                </a:lnTo>
                <a:lnTo>
                  <a:pt x="621" y="544"/>
                </a:lnTo>
                <a:lnTo>
                  <a:pt x="622" y="554"/>
                </a:lnTo>
                <a:lnTo>
                  <a:pt x="623" y="549"/>
                </a:lnTo>
                <a:lnTo>
                  <a:pt x="624" y="532"/>
                </a:lnTo>
                <a:lnTo>
                  <a:pt x="625" y="530"/>
                </a:lnTo>
                <a:lnTo>
                  <a:pt x="626" y="532"/>
                </a:lnTo>
                <a:lnTo>
                  <a:pt x="627" y="530"/>
                </a:lnTo>
                <a:lnTo>
                  <a:pt x="627" y="530"/>
                </a:lnTo>
                <a:lnTo>
                  <a:pt x="629" y="535"/>
                </a:lnTo>
                <a:lnTo>
                  <a:pt x="629" y="540"/>
                </a:lnTo>
                <a:lnTo>
                  <a:pt x="630" y="532"/>
                </a:lnTo>
                <a:lnTo>
                  <a:pt x="631" y="530"/>
                </a:lnTo>
                <a:lnTo>
                  <a:pt x="632" y="526"/>
                </a:lnTo>
                <a:lnTo>
                  <a:pt x="633" y="523"/>
                </a:lnTo>
                <a:lnTo>
                  <a:pt x="634" y="519"/>
                </a:lnTo>
                <a:lnTo>
                  <a:pt x="635" y="523"/>
                </a:lnTo>
                <a:lnTo>
                  <a:pt x="636" y="526"/>
                </a:lnTo>
                <a:lnTo>
                  <a:pt x="637" y="526"/>
                </a:lnTo>
                <a:lnTo>
                  <a:pt x="638" y="516"/>
                </a:lnTo>
                <a:lnTo>
                  <a:pt x="639" y="519"/>
                </a:lnTo>
                <a:lnTo>
                  <a:pt x="640" y="530"/>
                </a:lnTo>
                <a:lnTo>
                  <a:pt x="641" y="537"/>
                </a:lnTo>
                <a:lnTo>
                  <a:pt x="641" y="532"/>
                </a:lnTo>
                <a:lnTo>
                  <a:pt x="643" y="521"/>
                </a:lnTo>
                <a:lnTo>
                  <a:pt x="643" y="519"/>
                </a:lnTo>
                <a:lnTo>
                  <a:pt x="644" y="528"/>
                </a:lnTo>
                <a:lnTo>
                  <a:pt x="645" y="532"/>
                </a:lnTo>
                <a:lnTo>
                  <a:pt x="646" y="521"/>
                </a:lnTo>
                <a:lnTo>
                  <a:pt x="647" y="512"/>
                </a:lnTo>
                <a:lnTo>
                  <a:pt x="648" y="512"/>
                </a:lnTo>
                <a:lnTo>
                  <a:pt x="649" y="521"/>
                </a:lnTo>
                <a:lnTo>
                  <a:pt x="650" y="516"/>
                </a:lnTo>
                <a:lnTo>
                  <a:pt x="651" y="512"/>
                </a:lnTo>
                <a:lnTo>
                  <a:pt x="652" y="512"/>
                </a:lnTo>
                <a:lnTo>
                  <a:pt x="653" y="512"/>
                </a:lnTo>
                <a:lnTo>
                  <a:pt x="653" y="507"/>
                </a:lnTo>
                <a:lnTo>
                  <a:pt x="655" y="507"/>
                </a:lnTo>
                <a:lnTo>
                  <a:pt x="655" y="509"/>
                </a:lnTo>
                <a:lnTo>
                  <a:pt x="656" y="516"/>
                </a:lnTo>
                <a:lnTo>
                  <a:pt x="657" y="512"/>
                </a:lnTo>
                <a:lnTo>
                  <a:pt x="658" y="507"/>
                </a:lnTo>
                <a:lnTo>
                  <a:pt x="659" y="509"/>
                </a:lnTo>
                <a:lnTo>
                  <a:pt x="660" y="521"/>
                </a:lnTo>
                <a:lnTo>
                  <a:pt x="661" y="521"/>
                </a:lnTo>
                <a:lnTo>
                  <a:pt x="662" y="523"/>
                </a:lnTo>
                <a:lnTo>
                  <a:pt x="663" y="514"/>
                </a:lnTo>
                <a:lnTo>
                  <a:pt x="664" y="514"/>
                </a:lnTo>
                <a:lnTo>
                  <a:pt x="665" y="514"/>
                </a:lnTo>
                <a:lnTo>
                  <a:pt x="665" y="497"/>
                </a:lnTo>
                <a:lnTo>
                  <a:pt x="667" y="477"/>
                </a:lnTo>
                <a:lnTo>
                  <a:pt x="667" y="421"/>
                </a:lnTo>
                <a:lnTo>
                  <a:pt x="668" y="244"/>
                </a:lnTo>
                <a:lnTo>
                  <a:pt x="669" y="54"/>
                </a:lnTo>
                <a:lnTo>
                  <a:pt x="670" y="140"/>
                </a:lnTo>
                <a:lnTo>
                  <a:pt x="671" y="312"/>
                </a:lnTo>
                <a:lnTo>
                  <a:pt x="672" y="342"/>
                </a:lnTo>
                <a:lnTo>
                  <a:pt x="673" y="335"/>
                </a:lnTo>
                <a:lnTo>
                  <a:pt x="674" y="300"/>
                </a:lnTo>
                <a:lnTo>
                  <a:pt x="675" y="293"/>
                </a:lnTo>
                <a:lnTo>
                  <a:pt x="676" y="277"/>
                </a:lnTo>
                <a:lnTo>
                  <a:pt x="677" y="258"/>
                </a:lnTo>
                <a:lnTo>
                  <a:pt x="677" y="249"/>
                </a:lnTo>
                <a:lnTo>
                  <a:pt x="679" y="256"/>
                </a:lnTo>
                <a:lnTo>
                  <a:pt x="679" y="260"/>
                </a:lnTo>
                <a:lnTo>
                  <a:pt x="680" y="242"/>
                </a:lnTo>
                <a:lnTo>
                  <a:pt x="681" y="228"/>
                </a:lnTo>
                <a:lnTo>
                  <a:pt x="682" y="228"/>
                </a:lnTo>
                <a:lnTo>
                  <a:pt x="683" y="230"/>
                </a:lnTo>
                <a:lnTo>
                  <a:pt x="684" y="240"/>
                </a:lnTo>
                <a:lnTo>
                  <a:pt x="685" y="263"/>
                </a:lnTo>
                <a:lnTo>
                  <a:pt x="686" y="309"/>
                </a:lnTo>
                <a:lnTo>
                  <a:pt x="687" y="347"/>
                </a:lnTo>
                <a:lnTo>
                  <a:pt x="688" y="384"/>
                </a:lnTo>
                <a:lnTo>
                  <a:pt x="689" y="444"/>
                </a:lnTo>
                <a:lnTo>
                  <a:pt x="690" y="519"/>
                </a:lnTo>
                <a:lnTo>
                  <a:pt x="691" y="563"/>
                </a:lnTo>
                <a:lnTo>
                  <a:pt x="691" y="554"/>
                </a:lnTo>
                <a:lnTo>
                  <a:pt x="693" y="537"/>
                </a:lnTo>
                <a:lnTo>
                  <a:pt x="693" y="549"/>
                </a:lnTo>
                <a:lnTo>
                  <a:pt x="694" y="577"/>
                </a:lnTo>
                <a:lnTo>
                  <a:pt x="695" y="595"/>
                </a:lnTo>
                <a:lnTo>
                  <a:pt x="696" y="600"/>
                </a:lnTo>
                <a:lnTo>
                  <a:pt x="697" y="616"/>
                </a:lnTo>
                <a:lnTo>
                  <a:pt x="698" y="612"/>
                </a:lnTo>
                <a:lnTo>
                  <a:pt x="699" y="602"/>
                </a:lnTo>
                <a:lnTo>
                  <a:pt x="700" y="593"/>
                </a:lnTo>
                <a:lnTo>
                  <a:pt x="701" y="590"/>
                </a:lnTo>
                <a:lnTo>
                  <a:pt x="702" y="595"/>
                </a:lnTo>
                <a:lnTo>
                  <a:pt x="703" y="600"/>
                </a:lnTo>
                <a:lnTo>
                  <a:pt x="703" y="604"/>
                </a:lnTo>
                <a:lnTo>
                  <a:pt x="705" y="604"/>
                </a:lnTo>
                <a:lnTo>
                  <a:pt x="705" y="621"/>
                </a:lnTo>
                <a:lnTo>
                  <a:pt x="706" y="630"/>
                </a:lnTo>
                <a:lnTo>
                  <a:pt x="707" y="618"/>
                </a:lnTo>
                <a:lnTo>
                  <a:pt x="708" y="609"/>
                </a:lnTo>
                <a:lnTo>
                  <a:pt x="709" y="612"/>
                </a:lnTo>
                <a:lnTo>
                  <a:pt x="710" y="616"/>
                </a:lnTo>
                <a:lnTo>
                  <a:pt x="711" y="609"/>
                </a:lnTo>
                <a:lnTo>
                  <a:pt x="712" y="602"/>
                </a:lnTo>
                <a:lnTo>
                  <a:pt x="713" y="600"/>
                </a:lnTo>
                <a:lnTo>
                  <a:pt x="714" y="609"/>
                </a:lnTo>
                <a:lnTo>
                  <a:pt x="715" y="614"/>
                </a:lnTo>
                <a:lnTo>
                  <a:pt x="715" y="600"/>
                </a:lnTo>
                <a:lnTo>
                  <a:pt x="717" y="602"/>
                </a:lnTo>
                <a:lnTo>
                  <a:pt x="717" y="607"/>
                </a:lnTo>
                <a:lnTo>
                  <a:pt x="718" y="607"/>
                </a:lnTo>
                <a:lnTo>
                  <a:pt x="719" y="604"/>
                </a:lnTo>
                <a:lnTo>
                  <a:pt x="720" y="604"/>
                </a:lnTo>
                <a:lnTo>
                  <a:pt x="721" y="612"/>
                </a:lnTo>
                <a:lnTo>
                  <a:pt x="722" y="607"/>
                </a:lnTo>
                <a:lnTo>
                  <a:pt x="723" y="607"/>
                </a:lnTo>
                <a:lnTo>
                  <a:pt x="724" y="607"/>
                </a:lnTo>
                <a:lnTo>
                  <a:pt x="725" y="614"/>
                </a:lnTo>
                <a:lnTo>
                  <a:pt x="726" y="616"/>
                </a:lnTo>
                <a:lnTo>
                  <a:pt x="727" y="607"/>
                </a:lnTo>
                <a:lnTo>
                  <a:pt x="727" y="607"/>
                </a:lnTo>
                <a:lnTo>
                  <a:pt x="729" y="616"/>
                </a:lnTo>
                <a:lnTo>
                  <a:pt x="729" y="614"/>
                </a:lnTo>
                <a:lnTo>
                  <a:pt x="730" y="612"/>
                </a:lnTo>
                <a:lnTo>
                  <a:pt x="731" y="604"/>
                </a:lnTo>
                <a:lnTo>
                  <a:pt x="732" y="607"/>
                </a:lnTo>
                <a:lnTo>
                  <a:pt x="733" y="607"/>
                </a:lnTo>
                <a:lnTo>
                  <a:pt x="734" y="600"/>
                </a:lnTo>
                <a:lnTo>
                  <a:pt x="735" y="593"/>
                </a:lnTo>
                <a:lnTo>
                  <a:pt x="736" y="593"/>
                </a:lnTo>
                <a:lnTo>
                  <a:pt x="737" y="590"/>
                </a:lnTo>
                <a:lnTo>
                  <a:pt x="738" y="586"/>
                </a:lnTo>
                <a:lnTo>
                  <a:pt x="739" y="574"/>
                </a:lnTo>
                <a:lnTo>
                  <a:pt x="740" y="567"/>
                </a:lnTo>
                <a:lnTo>
                  <a:pt x="741" y="563"/>
                </a:lnTo>
                <a:lnTo>
                  <a:pt x="741" y="558"/>
                </a:lnTo>
                <a:lnTo>
                  <a:pt x="743" y="554"/>
                </a:lnTo>
                <a:lnTo>
                  <a:pt x="743" y="540"/>
                </a:lnTo>
                <a:lnTo>
                  <a:pt x="744" y="542"/>
                </a:lnTo>
                <a:lnTo>
                  <a:pt x="745" y="535"/>
                </a:lnTo>
                <a:lnTo>
                  <a:pt x="746" y="526"/>
                </a:lnTo>
                <a:lnTo>
                  <a:pt x="747" y="521"/>
                </a:lnTo>
                <a:lnTo>
                  <a:pt x="748" y="521"/>
                </a:lnTo>
                <a:lnTo>
                  <a:pt x="749" y="521"/>
                </a:lnTo>
                <a:lnTo>
                  <a:pt x="750" y="516"/>
                </a:lnTo>
                <a:lnTo>
                  <a:pt x="751" y="514"/>
                </a:lnTo>
                <a:lnTo>
                  <a:pt x="752" y="514"/>
                </a:lnTo>
                <a:lnTo>
                  <a:pt x="753" y="512"/>
                </a:lnTo>
                <a:lnTo>
                  <a:pt x="753" y="502"/>
                </a:lnTo>
                <a:lnTo>
                  <a:pt x="755" y="507"/>
                </a:lnTo>
                <a:lnTo>
                  <a:pt x="755" y="512"/>
                </a:lnTo>
                <a:lnTo>
                  <a:pt x="756" y="514"/>
                </a:lnTo>
                <a:lnTo>
                  <a:pt x="757" y="514"/>
                </a:lnTo>
                <a:lnTo>
                  <a:pt x="758" y="514"/>
                </a:lnTo>
                <a:lnTo>
                  <a:pt x="759" y="521"/>
                </a:lnTo>
                <a:lnTo>
                  <a:pt x="760" y="523"/>
                </a:lnTo>
                <a:lnTo>
                  <a:pt x="761" y="523"/>
                </a:lnTo>
                <a:lnTo>
                  <a:pt x="762" y="523"/>
                </a:lnTo>
                <a:lnTo>
                  <a:pt x="763" y="526"/>
                </a:lnTo>
                <a:lnTo>
                  <a:pt x="764" y="532"/>
                </a:lnTo>
                <a:lnTo>
                  <a:pt x="765" y="532"/>
                </a:lnTo>
                <a:lnTo>
                  <a:pt x="765" y="532"/>
                </a:lnTo>
                <a:lnTo>
                  <a:pt x="767" y="535"/>
                </a:lnTo>
                <a:lnTo>
                  <a:pt x="768" y="540"/>
                </a:lnTo>
                <a:lnTo>
                  <a:pt x="768" y="540"/>
                </a:lnTo>
                <a:lnTo>
                  <a:pt x="770" y="532"/>
                </a:lnTo>
                <a:lnTo>
                  <a:pt x="770" y="537"/>
                </a:lnTo>
                <a:lnTo>
                  <a:pt x="771" y="540"/>
                </a:lnTo>
                <a:lnTo>
                  <a:pt x="772" y="542"/>
                </a:lnTo>
                <a:lnTo>
                  <a:pt x="773" y="540"/>
                </a:lnTo>
                <a:lnTo>
                  <a:pt x="774" y="540"/>
                </a:lnTo>
                <a:lnTo>
                  <a:pt x="775" y="542"/>
                </a:lnTo>
                <a:lnTo>
                  <a:pt x="776" y="546"/>
                </a:lnTo>
                <a:lnTo>
                  <a:pt x="777" y="546"/>
                </a:lnTo>
                <a:lnTo>
                  <a:pt x="778" y="542"/>
                </a:lnTo>
                <a:lnTo>
                  <a:pt x="779" y="544"/>
                </a:lnTo>
                <a:lnTo>
                  <a:pt x="780" y="549"/>
                </a:lnTo>
                <a:lnTo>
                  <a:pt x="780" y="544"/>
                </a:lnTo>
                <a:lnTo>
                  <a:pt x="782" y="540"/>
                </a:lnTo>
                <a:lnTo>
                  <a:pt x="782" y="540"/>
                </a:lnTo>
                <a:lnTo>
                  <a:pt x="783" y="546"/>
                </a:lnTo>
                <a:lnTo>
                  <a:pt x="784" y="549"/>
                </a:lnTo>
                <a:lnTo>
                  <a:pt x="785" y="542"/>
                </a:lnTo>
                <a:lnTo>
                  <a:pt x="786" y="542"/>
                </a:lnTo>
                <a:lnTo>
                  <a:pt x="787" y="544"/>
                </a:lnTo>
                <a:lnTo>
                  <a:pt x="788" y="544"/>
                </a:lnTo>
                <a:lnTo>
                  <a:pt x="789" y="542"/>
                </a:lnTo>
                <a:lnTo>
                  <a:pt x="790" y="537"/>
                </a:lnTo>
                <a:lnTo>
                  <a:pt x="791" y="544"/>
                </a:lnTo>
                <a:lnTo>
                  <a:pt x="792" y="549"/>
                </a:lnTo>
                <a:lnTo>
                  <a:pt x="793" y="537"/>
                </a:lnTo>
                <a:lnTo>
                  <a:pt x="794" y="535"/>
                </a:lnTo>
                <a:lnTo>
                  <a:pt x="794" y="544"/>
                </a:lnTo>
                <a:lnTo>
                  <a:pt x="795" y="546"/>
                </a:lnTo>
                <a:lnTo>
                  <a:pt x="796" y="544"/>
                </a:lnTo>
                <a:lnTo>
                  <a:pt x="797" y="544"/>
                </a:lnTo>
                <a:lnTo>
                  <a:pt x="798" y="544"/>
                </a:lnTo>
                <a:lnTo>
                  <a:pt x="799" y="554"/>
                </a:lnTo>
                <a:lnTo>
                  <a:pt x="800" y="549"/>
                </a:lnTo>
                <a:lnTo>
                  <a:pt x="801" y="546"/>
                </a:lnTo>
                <a:lnTo>
                  <a:pt x="802" y="551"/>
                </a:lnTo>
                <a:lnTo>
                  <a:pt x="803" y="560"/>
                </a:lnTo>
                <a:lnTo>
                  <a:pt x="804" y="556"/>
                </a:lnTo>
                <a:lnTo>
                  <a:pt x="805" y="549"/>
                </a:lnTo>
                <a:lnTo>
                  <a:pt x="806" y="554"/>
                </a:lnTo>
                <a:lnTo>
                  <a:pt x="806" y="560"/>
                </a:lnTo>
                <a:lnTo>
                  <a:pt x="808" y="560"/>
                </a:lnTo>
                <a:lnTo>
                  <a:pt x="808" y="554"/>
                </a:lnTo>
                <a:lnTo>
                  <a:pt x="809" y="556"/>
                </a:lnTo>
                <a:lnTo>
                  <a:pt x="810" y="567"/>
                </a:lnTo>
                <a:lnTo>
                  <a:pt x="811" y="563"/>
                </a:lnTo>
                <a:lnTo>
                  <a:pt x="812" y="560"/>
                </a:lnTo>
                <a:lnTo>
                  <a:pt x="813" y="560"/>
                </a:lnTo>
                <a:lnTo>
                  <a:pt x="814" y="563"/>
                </a:lnTo>
                <a:lnTo>
                  <a:pt x="815" y="572"/>
                </a:lnTo>
                <a:lnTo>
                  <a:pt x="816" y="565"/>
                </a:lnTo>
                <a:lnTo>
                  <a:pt x="817" y="563"/>
                </a:lnTo>
                <a:lnTo>
                  <a:pt x="818" y="567"/>
                </a:lnTo>
                <a:lnTo>
                  <a:pt x="818" y="570"/>
                </a:lnTo>
                <a:lnTo>
                  <a:pt x="820" y="563"/>
                </a:lnTo>
                <a:lnTo>
                  <a:pt x="820" y="565"/>
                </a:lnTo>
                <a:lnTo>
                  <a:pt x="821" y="567"/>
                </a:lnTo>
                <a:lnTo>
                  <a:pt x="822" y="572"/>
                </a:lnTo>
                <a:lnTo>
                  <a:pt x="823" y="570"/>
                </a:lnTo>
                <a:lnTo>
                  <a:pt x="824" y="567"/>
                </a:lnTo>
                <a:lnTo>
                  <a:pt x="825" y="565"/>
                </a:lnTo>
                <a:lnTo>
                  <a:pt x="826" y="574"/>
                </a:lnTo>
                <a:lnTo>
                  <a:pt x="827" y="570"/>
                </a:lnTo>
                <a:lnTo>
                  <a:pt x="828" y="565"/>
                </a:lnTo>
                <a:lnTo>
                  <a:pt x="829" y="572"/>
                </a:lnTo>
                <a:lnTo>
                  <a:pt x="830" y="577"/>
                </a:lnTo>
                <a:lnTo>
                  <a:pt x="830" y="577"/>
                </a:lnTo>
                <a:lnTo>
                  <a:pt x="832" y="570"/>
                </a:lnTo>
                <a:lnTo>
                  <a:pt x="832" y="570"/>
                </a:lnTo>
                <a:lnTo>
                  <a:pt x="833" y="577"/>
                </a:lnTo>
                <a:lnTo>
                  <a:pt x="834" y="577"/>
                </a:lnTo>
                <a:lnTo>
                  <a:pt x="835" y="574"/>
                </a:lnTo>
                <a:lnTo>
                  <a:pt x="836" y="574"/>
                </a:lnTo>
                <a:lnTo>
                  <a:pt x="837" y="574"/>
                </a:lnTo>
                <a:lnTo>
                  <a:pt x="838" y="577"/>
                </a:lnTo>
                <a:lnTo>
                  <a:pt x="839" y="572"/>
                </a:lnTo>
                <a:lnTo>
                  <a:pt x="840" y="567"/>
                </a:lnTo>
                <a:lnTo>
                  <a:pt x="841" y="572"/>
                </a:lnTo>
                <a:lnTo>
                  <a:pt x="842" y="574"/>
                </a:lnTo>
                <a:lnTo>
                  <a:pt x="843" y="572"/>
                </a:lnTo>
                <a:lnTo>
                  <a:pt x="844" y="570"/>
                </a:lnTo>
                <a:lnTo>
                  <a:pt x="844" y="572"/>
                </a:lnTo>
                <a:lnTo>
                  <a:pt x="845" y="574"/>
                </a:lnTo>
                <a:lnTo>
                  <a:pt x="846" y="572"/>
                </a:lnTo>
                <a:lnTo>
                  <a:pt x="847" y="567"/>
                </a:lnTo>
                <a:lnTo>
                  <a:pt x="848" y="570"/>
                </a:lnTo>
                <a:lnTo>
                  <a:pt x="849" y="565"/>
                </a:lnTo>
                <a:lnTo>
                  <a:pt x="850" y="565"/>
                </a:lnTo>
                <a:lnTo>
                  <a:pt x="851" y="558"/>
                </a:lnTo>
                <a:lnTo>
                  <a:pt x="852" y="560"/>
                </a:lnTo>
                <a:lnTo>
                  <a:pt x="853" y="556"/>
                </a:lnTo>
                <a:lnTo>
                  <a:pt x="854" y="542"/>
                </a:lnTo>
                <a:lnTo>
                  <a:pt x="855" y="516"/>
                </a:lnTo>
                <a:lnTo>
                  <a:pt x="856" y="456"/>
                </a:lnTo>
                <a:lnTo>
                  <a:pt x="856" y="291"/>
                </a:lnTo>
                <a:lnTo>
                  <a:pt x="858" y="103"/>
                </a:lnTo>
                <a:lnTo>
                  <a:pt x="858" y="68"/>
                </a:lnTo>
                <a:lnTo>
                  <a:pt x="859" y="300"/>
                </a:lnTo>
                <a:lnTo>
                  <a:pt x="860" y="358"/>
                </a:lnTo>
                <a:lnTo>
                  <a:pt x="861" y="354"/>
                </a:lnTo>
                <a:lnTo>
                  <a:pt x="862" y="342"/>
                </a:lnTo>
                <a:lnTo>
                  <a:pt x="863" y="340"/>
                </a:lnTo>
                <a:lnTo>
                  <a:pt x="864" y="335"/>
                </a:lnTo>
                <a:lnTo>
                  <a:pt x="865" y="332"/>
                </a:lnTo>
                <a:lnTo>
                  <a:pt x="866" y="323"/>
                </a:lnTo>
                <a:lnTo>
                  <a:pt x="867" y="321"/>
                </a:lnTo>
                <a:lnTo>
                  <a:pt x="868" y="323"/>
                </a:lnTo>
                <a:lnTo>
                  <a:pt x="868" y="326"/>
                </a:lnTo>
                <a:lnTo>
                  <a:pt x="870" y="321"/>
                </a:lnTo>
                <a:lnTo>
                  <a:pt x="870" y="326"/>
                </a:lnTo>
                <a:lnTo>
                  <a:pt x="871" y="335"/>
                </a:lnTo>
                <a:lnTo>
                  <a:pt x="872" y="351"/>
                </a:lnTo>
                <a:lnTo>
                  <a:pt x="873" y="370"/>
                </a:lnTo>
                <a:lnTo>
                  <a:pt x="874" y="416"/>
                </a:lnTo>
                <a:lnTo>
                  <a:pt x="875" y="463"/>
                </a:lnTo>
                <a:lnTo>
                  <a:pt x="876" y="505"/>
                </a:lnTo>
                <a:lnTo>
                  <a:pt x="877" y="563"/>
                </a:lnTo>
                <a:lnTo>
                  <a:pt x="878" y="607"/>
                </a:lnTo>
                <a:lnTo>
                  <a:pt x="879" y="628"/>
                </a:lnTo>
                <a:lnTo>
                  <a:pt x="880" y="618"/>
                </a:lnTo>
                <a:lnTo>
                  <a:pt x="880" y="595"/>
                </a:lnTo>
                <a:lnTo>
                  <a:pt x="882" y="586"/>
                </a:lnTo>
                <a:lnTo>
                  <a:pt x="882" y="581"/>
                </a:lnTo>
                <a:lnTo>
                  <a:pt x="883" y="595"/>
                </a:lnTo>
                <a:lnTo>
                  <a:pt x="884" y="609"/>
                </a:lnTo>
                <a:lnTo>
                  <a:pt x="885" y="612"/>
                </a:lnTo>
                <a:lnTo>
                  <a:pt x="886" y="612"/>
                </a:lnTo>
                <a:lnTo>
                  <a:pt x="887" y="604"/>
                </a:lnTo>
                <a:lnTo>
                  <a:pt x="888" y="609"/>
                </a:lnTo>
                <a:lnTo>
                  <a:pt x="889" y="609"/>
                </a:lnTo>
                <a:lnTo>
                  <a:pt x="890" y="612"/>
                </a:lnTo>
                <a:lnTo>
                  <a:pt x="891" y="618"/>
                </a:lnTo>
                <a:lnTo>
                  <a:pt x="892" y="628"/>
                </a:lnTo>
                <a:lnTo>
                  <a:pt x="892" y="637"/>
                </a:lnTo>
                <a:lnTo>
                  <a:pt x="894" y="642"/>
                </a:lnTo>
                <a:lnTo>
                  <a:pt x="894" y="656"/>
                </a:lnTo>
                <a:lnTo>
                  <a:pt x="895" y="651"/>
                </a:lnTo>
                <a:lnTo>
                  <a:pt x="896" y="646"/>
                </a:lnTo>
                <a:lnTo>
                  <a:pt x="897" y="644"/>
                </a:lnTo>
                <a:lnTo>
                  <a:pt x="898" y="649"/>
                </a:lnTo>
                <a:lnTo>
                  <a:pt x="899" y="651"/>
                </a:lnTo>
                <a:lnTo>
                  <a:pt x="900" y="653"/>
                </a:lnTo>
                <a:lnTo>
                  <a:pt x="901" y="644"/>
                </a:lnTo>
                <a:lnTo>
                  <a:pt x="902" y="644"/>
                </a:lnTo>
                <a:lnTo>
                  <a:pt x="903" y="651"/>
                </a:lnTo>
                <a:lnTo>
                  <a:pt x="904" y="646"/>
                </a:lnTo>
                <a:lnTo>
                  <a:pt x="905" y="646"/>
                </a:lnTo>
                <a:lnTo>
                  <a:pt x="906" y="644"/>
                </a:lnTo>
                <a:lnTo>
                  <a:pt x="906" y="649"/>
                </a:lnTo>
                <a:lnTo>
                  <a:pt x="908" y="649"/>
                </a:lnTo>
                <a:lnTo>
                  <a:pt x="908" y="646"/>
                </a:lnTo>
                <a:lnTo>
                  <a:pt x="909" y="644"/>
                </a:lnTo>
                <a:lnTo>
                  <a:pt x="910" y="646"/>
                </a:lnTo>
                <a:lnTo>
                  <a:pt x="911" y="651"/>
                </a:lnTo>
                <a:lnTo>
                  <a:pt x="912" y="644"/>
                </a:lnTo>
                <a:lnTo>
                  <a:pt x="913" y="642"/>
                </a:lnTo>
                <a:lnTo>
                  <a:pt x="914" y="649"/>
                </a:lnTo>
                <a:lnTo>
                  <a:pt x="915" y="651"/>
                </a:lnTo>
                <a:lnTo>
                  <a:pt x="916" y="644"/>
                </a:lnTo>
                <a:lnTo>
                  <a:pt x="917" y="637"/>
                </a:lnTo>
                <a:lnTo>
                  <a:pt x="918" y="642"/>
                </a:lnTo>
                <a:lnTo>
                  <a:pt x="918" y="644"/>
                </a:lnTo>
                <a:lnTo>
                  <a:pt x="920" y="637"/>
                </a:lnTo>
                <a:lnTo>
                  <a:pt x="920" y="635"/>
                </a:lnTo>
                <a:lnTo>
                  <a:pt x="921" y="630"/>
                </a:lnTo>
                <a:lnTo>
                  <a:pt x="922" y="630"/>
                </a:lnTo>
                <a:lnTo>
                  <a:pt x="923" y="628"/>
                </a:lnTo>
                <a:lnTo>
                  <a:pt x="924" y="621"/>
                </a:lnTo>
                <a:lnTo>
                  <a:pt x="925" y="616"/>
                </a:lnTo>
                <a:lnTo>
                  <a:pt x="926" y="612"/>
                </a:lnTo>
                <a:lnTo>
                  <a:pt x="927" y="604"/>
                </a:lnTo>
                <a:lnTo>
                  <a:pt x="928" y="602"/>
                </a:lnTo>
                <a:lnTo>
                  <a:pt x="929" y="586"/>
                </a:lnTo>
                <a:lnTo>
                  <a:pt x="930" y="586"/>
                </a:lnTo>
                <a:lnTo>
                  <a:pt x="930" y="577"/>
                </a:lnTo>
                <a:lnTo>
                  <a:pt x="932" y="570"/>
                </a:lnTo>
                <a:lnTo>
                  <a:pt x="933" y="565"/>
                </a:lnTo>
                <a:lnTo>
                  <a:pt x="933" y="556"/>
                </a:lnTo>
                <a:lnTo>
                  <a:pt x="935" y="556"/>
                </a:lnTo>
                <a:lnTo>
                  <a:pt x="935" y="549"/>
                </a:lnTo>
                <a:lnTo>
                  <a:pt x="936" y="540"/>
                </a:lnTo>
                <a:lnTo>
                  <a:pt x="937" y="540"/>
                </a:lnTo>
                <a:lnTo>
                  <a:pt x="938" y="535"/>
                </a:lnTo>
                <a:lnTo>
                  <a:pt x="939" y="528"/>
                </a:lnTo>
                <a:lnTo>
                  <a:pt x="940" y="523"/>
                </a:lnTo>
                <a:lnTo>
                  <a:pt x="941" y="523"/>
                </a:lnTo>
                <a:lnTo>
                  <a:pt x="942" y="523"/>
                </a:lnTo>
                <a:lnTo>
                  <a:pt x="943" y="521"/>
                </a:lnTo>
                <a:lnTo>
                  <a:pt x="944" y="521"/>
                </a:lnTo>
                <a:lnTo>
                  <a:pt x="945" y="523"/>
                </a:lnTo>
                <a:lnTo>
                  <a:pt x="945" y="528"/>
                </a:lnTo>
                <a:lnTo>
                  <a:pt x="947" y="532"/>
                </a:lnTo>
                <a:lnTo>
                  <a:pt x="947" y="526"/>
                </a:lnTo>
                <a:lnTo>
                  <a:pt x="948" y="526"/>
                </a:lnTo>
                <a:lnTo>
                  <a:pt x="949" y="528"/>
                </a:lnTo>
                <a:lnTo>
                  <a:pt x="950" y="540"/>
                </a:lnTo>
                <a:lnTo>
                  <a:pt x="951" y="537"/>
                </a:lnTo>
                <a:lnTo>
                  <a:pt x="952" y="535"/>
                </a:lnTo>
                <a:lnTo>
                  <a:pt x="953" y="537"/>
                </a:lnTo>
                <a:lnTo>
                  <a:pt x="954" y="546"/>
                </a:lnTo>
                <a:lnTo>
                  <a:pt x="955" y="542"/>
                </a:lnTo>
                <a:lnTo>
                  <a:pt x="956" y="546"/>
                </a:lnTo>
                <a:lnTo>
                  <a:pt x="957" y="556"/>
                </a:lnTo>
                <a:lnTo>
                  <a:pt x="958" y="560"/>
                </a:lnTo>
                <a:lnTo>
                  <a:pt x="959" y="546"/>
                </a:lnTo>
                <a:lnTo>
                  <a:pt x="959" y="544"/>
                </a:lnTo>
                <a:lnTo>
                  <a:pt x="960" y="554"/>
                </a:lnTo>
                <a:lnTo>
                  <a:pt x="961" y="558"/>
                </a:lnTo>
                <a:lnTo>
                  <a:pt x="962" y="556"/>
                </a:lnTo>
                <a:lnTo>
                  <a:pt x="963" y="554"/>
                </a:lnTo>
                <a:lnTo>
                  <a:pt x="964" y="554"/>
                </a:lnTo>
                <a:lnTo>
                  <a:pt x="965" y="558"/>
                </a:lnTo>
                <a:lnTo>
                  <a:pt x="966" y="551"/>
                </a:lnTo>
                <a:lnTo>
                  <a:pt x="967" y="544"/>
                </a:lnTo>
                <a:lnTo>
                  <a:pt x="968" y="554"/>
                </a:lnTo>
                <a:lnTo>
                  <a:pt x="969" y="560"/>
                </a:lnTo>
                <a:lnTo>
                  <a:pt x="970" y="560"/>
                </a:lnTo>
                <a:lnTo>
                  <a:pt x="971" y="551"/>
                </a:lnTo>
                <a:lnTo>
                  <a:pt x="971" y="551"/>
                </a:lnTo>
                <a:lnTo>
                  <a:pt x="973" y="560"/>
                </a:lnTo>
                <a:lnTo>
                  <a:pt x="973" y="560"/>
                </a:lnTo>
                <a:lnTo>
                  <a:pt x="974" y="558"/>
                </a:lnTo>
                <a:lnTo>
                  <a:pt x="975" y="551"/>
                </a:lnTo>
                <a:lnTo>
                  <a:pt x="976" y="558"/>
                </a:lnTo>
                <a:lnTo>
                  <a:pt x="977" y="565"/>
                </a:lnTo>
                <a:lnTo>
                  <a:pt x="978" y="558"/>
                </a:lnTo>
                <a:lnTo>
                  <a:pt x="979" y="563"/>
                </a:lnTo>
                <a:lnTo>
                  <a:pt x="980" y="567"/>
                </a:lnTo>
                <a:lnTo>
                  <a:pt x="981" y="572"/>
                </a:lnTo>
                <a:lnTo>
                  <a:pt x="982" y="567"/>
                </a:lnTo>
                <a:lnTo>
                  <a:pt x="983" y="565"/>
                </a:lnTo>
                <a:lnTo>
                  <a:pt x="983" y="570"/>
                </a:lnTo>
                <a:lnTo>
                  <a:pt x="985" y="574"/>
                </a:lnTo>
                <a:lnTo>
                  <a:pt x="985" y="572"/>
                </a:lnTo>
                <a:lnTo>
                  <a:pt x="986" y="570"/>
                </a:lnTo>
                <a:lnTo>
                  <a:pt x="987" y="570"/>
                </a:lnTo>
                <a:lnTo>
                  <a:pt x="988" y="567"/>
                </a:lnTo>
                <a:lnTo>
                  <a:pt x="989" y="567"/>
                </a:lnTo>
                <a:lnTo>
                  <a:pt x="990" y="565"/>
                </a:lnTo>
                <a:lnTo>
                  <a:pt x="991" y="570"/>
                </a:lnTo>
                <a:lnTo>
                  <a:pt x="992" y="579"/>
                </a:lnTo>
                <a:lnTo>
                  <a:pt x="993" y="579"/>
                </a:lnTo>
                <a:lnTo>
                  <a:pt x="994" y="574"/>
                </a:lnTo>
                <a:lnTo>
                  <a:pt x="995" y="572"/>
                </a:lnTo>
                <a:lnTo>
                  <a:pt x="995" y="574"/>
                </a:lnTo>
                <a:lnTo>
                  <a:pt x="997" y="572"/>
                </a:lnTo>
                <a:lnTo>
                  <a:pt x="997" y="567"/>
                </a:lnTo>
                <a:lnTo>
                  <a:pt x="998" y="570"/>
                </a:lnTo>
                <a:lnTo>
                  <a:pt x="999" y="584"/>
                </a:lnTo>
                <a:lnTo>
                  <a:pt x="1000" y="590"/>
                </a:lnTo>
                <a:lnTo>
                  <a:pt x="1001" y="584"/>
                </a:lnTo>
                <a:lnTo>
                  <a:pt x="1002" y="581"/>
                </a:lnTo>
                <a:lnTo>
                  <a:pt x="1003" y="586"/>
                </a:lnTo>
                <a:lnTo>
                  <a:pt x="1004" y="593"/>
                </a:lnTo>
                <a:lnTo>
                  <a:pt x="1005" y="586"/>
                </a:lnTo>
                <a:lnTo>
                  <a:pt x="1006" y="584"/>
                </a:lnTo>
                <a:lnTo>
                  <a:pt x="1007" y="590"/>
                </a:lnTo>
                <a:lnTo>
                  <a:pt x="1008" y="595"/>
                </a:lnTo>
                <a:lnTo>
                  <a:pt x="1009" y="586"/>
                </a:lnTo>
                <a:lnTo>
                  <a:pt x="1009" y="579"/>
                </a:lnTo>
                <a:lnTo>
                  <a:pt x="1010" y="581"/>
                </a:lnTo>
                <a:lnTo>
                  <a:pt x="1011" y="579"/>
                </a:lnTo>
                <a:lnTo>
                  <a:pt x="1012" y="574"/>
                </a:lnTo>
                <a:lnTo>
                  <a:pt x="1013" y="572"/>
                </a:lnTo>
                <a:lnTo>
                  <a:pt x="1014" y="577"/>
                </a:lnTo>
                <a:lnTo>
                  <a:pt x="1015" y="584"/>
                </a:lnTo>
                <a:lnTo>
                  <a:pt x="1016" y="579"/>
                </a:lnTo>
                <a:lnTo>
                  <a:pt x="1017" y="572"/>
                </a:lnTo>
                <a:lnTo>
                  <a:pt x="1018" y="581"/>
                </a:lnTo>
                <a:lnTo>
                  <a:pt x="1019" y="584"/>
                </a:lnTo>
                <a:lnTo>
                  <a:pt x="1020" y="588"/>
                </a:lnTo>
                <a:lnTo>
                  <a:pt x="1021" y="586"/>
                </a:lnTo>
                <a:lnTo>
                  <a:pt x="1021" y="572"/>
                </a:lnTo>
                <a:lnTo>
                  <a:pt x="1023" y="572"/>
                </a:lnTo>
                <a:lnTo>
                  <a:pt x="1023" y="579"/>
                </a:lnTo>
                <a:lnTo>
                  <a:pt x="1024" y="581"/>
                </a:lnTo>
                <a:lnTo>
                  <a:pt x="1025" y="577"/>
                </a:lnTo>
                <a:lnTo>
                  <a:pt x="1026" y="584"/>
                </a:lnTo>
                <a:lnTo>
                  <a:pt x="1027" y="590"/>
                </a:lnTo>
                <a:lnTo>
                  <a:pt x="1028" y="579"/>
                </a:lnTo>
                <a:lnTo>
                  <a:pt x="1029" y="577"/>
                </a:lnTo>
                <a:lnTo>
                  <a:pt x="1030" y="581"/>
                </a:lnTo>
                <a:lnTo>
                  <a:pt x="1031" y="586"/>
                </a:lnTo>
                <a:lnTo>
                  <a:pt x="1032" y="574"/>
                </a:lnTo>
                <a:lnTo>
                  <a:pt x="1033" y="574"/>
                </a:lnTo>
                <a:lnTo>
                  <a:pt x="1033" y="572"/>
                </a:lnTo>
                <a:lnTo>
                  <a:pt x="1035" y="565"/>
                </a:lnTo>
                <a:lnTo>
                  <a:pt x="1035" y="567"/>
                </a:lnTo>
                <a:lnTo>
                  <a:pt x="1036" y="563"/>
                </a:lnTo>
                <a:lnTo>
                  <a:pt x="1037" y="565"/>
                </a:lnTo>
                <a:lnTo>
                  <a:pt x="1038" y="565"/>
                </a:lnTo>
                <a:lnTo>
                  <a:pt x="1039" y="551"/>
                </a:lnTo>
                <a:lnTo>
                  <a:pt x="1040" y="516"/>
                </a:lnTo>
                <a:lnTo>
                  <a:pt x="1041" y="439"/>
                </a:lnTo>
                <a:lnTo>
                  <a:pt x="1042" y="244"/>
                </a:lnTo>
                <a:lnTo>
                  <a:pt x="1043" y="98"/>
                </a:lnTo>
                <a:lnTo>
                  <a:pt x="1044" y="89"/>
                </a:lnTo>
                <a:lnTo>
                  <a:pt x="1045" y="356"/>
                </a:lnTo>
                <a:lnTo>
                  <a:pt x="1045" y="379"/>
                </a:lnTo>
                <a:lnTo>
                  <a:pt x="1047" y="370"/>
                </a:lnTo>
                <a:lnTo>
                  <a:pt x="1047" y="358"/>
                </a:lnTo>
                <a:lnTo>
                  <a:pt x="1048" y="354"/>
                </a:lnTo>
                <a:lnTo>
                  <a:pt x="1049" y="344"/>
                </a:lnTo>
                <a:lnTo>
                  <a:pt x="1050" y="344"/>
                </a:lnTo>
                <a:lnTo>
                  <a:pt x="1051" y="347"/>
                </a:lnTo>
                <a:lnTo>
                  <a:pt x="1052" y="356"/>
                </a:lnTo>
                <a:lnTo>
                  <a:pt x="1053" y="365"/>
                </a:lnTo>
                <a:lnTo>
                  <a:pt x="1054" y="370"/>
                </a:lnTo>
                <a:lnTo>
                  <a:pt x="1055" y="367"/>
                </a:lnTo>
                <a:lnTo>
                  <a:pt x="1056" y="363"/>
                </a:lnTo>
                <a:lnTo>
                  <a:pt x="1057" y="372"/>
                </a:lnTo>
                <a:lnTo>
                  <a:pt x="1058" y="400"/>
                </a:lnTo>
                <a:lnTo>
                  <a:pt x="1059" y="449"/>
                </a:lnTo>
                <a:lnTo>
                  <a:pt x="1059" y="491"/>
                </a:lnTo>
                <a:lnTo>
                  <a:pt x="1060" y="528"/>
                </a:lnTo>
                <a:lnTo>
                  <a:pt x="1061" y="590"/>
                </a:lnTo>
                <a:lnTo>
                  <a:pt x="1062" y="651"/>
                </a:lnTo>
                <a:lnTo>
                  <a:pt x="1063" y="665"/>
                </a:lnTo>
                <a:lnTo>
                  <a:pt x="1064" y="642"/>
                </a:lnTo>
                <a:lnTo>
                  <a:pt x="1065" y="628"/>
                </a:lnTo>
                <a:lnTo>
                  <a:pt x="1066" y="632"/>
                </a:lnTo>
                <a:lnTo>
                  <a:pt x="1067" y="635"/>
                </a:lnTo>
                <a:lnTo>
                  <a:pt x="1068" y="653"/>
                </a:lnTo>
                <a:lnTo>
                  <a:pt x="1069" y="665"/>
                </a:lnTo>
                <a:lnTo>
                  <a:pt x="1070" y="660"/>
                </a:lnTo>
                <a:lnTo>
                  <a:pt x="1071" y="646"/>
                </a:lnTo>
                <a:lnTo>
                  <a:pt x="1071" y="639"/>
                </a:lnTo>
                <a:lnTo>
                  <a:pt x="1073" y="626"/>
                </a:lnTo>
                <a:lnTo>
                  <a:pt x="1073" y="618"/>
                </a:lnTo>
                <a:lnTo>
                  <a:pt x="1074" y="612"/>
                </a:lnTo>
                <a:lnTo>
                  <a:pt x="1075" y="609"/>
                </a:lnTo>
                <a:lnTo>
                  <a:pt x="1076" y="614"/>
                </a:lnTo>
                <a:lnTo>
                  <a:pt x="1077" y="630"/>
                </a:lnTo>
                <a:lnTo>
                  <a:pt x="1078" y="632"/>
                </a:lnTo>
                <a:lnTo>
                  <a:pt x="1079" y="637"/>
                </a:lnTo>
                <a:lnTo>
                  <a:pt x="1080" y="626"/>
                </a:lnTo>
                <a:lnTo>
                  <a:pt x="1081" y="621"/>
                </a:lnTo>
                <a:lnTo>
                  <a:pt x="1082" y="616"/>
                </a:lnTo>
                <a:lnTo>
                  <a:pt x="1083" y="621"/>
                </a:lnTo>
                <a:lnTo>
                  <a:pt x="1083" y="642"/>
                </a:lnTo>
                <a:lnTo>
                  <a:pt x="1085" y="649"/>
                </a:lnTo>
                <a:lnTo>
                  <a:pt x="1085" y="642"/>
                </a:lnTo>
                <a:lnTo>
                  <a:pt x="1086" y="630"/>
                </a:lnTo>
                <a:lnTo>
                  <a:pt x="1087" y="623"/>
                </a:lnTo>
                <a:lnTo>
                  <a:pt x="1088" y="628"/>
                </a:lnTo>
                <a:lnTo>
                  <a:pt x="1089" y="626"/>
                </a:lnTo>
                <a:lnTo>
                  <a:pt x="1090" y="623"/>
                </a:lnTo>
                <a:lnTo>
                  <a:pt x="1091" y="621"/>
                </a:lnTo>
                <a:lnTo>
                  <a:pt x="1092" y="639"/>
                </a:lnTo>
                <a:lnTo>
                  <a:pt x="1093" y="644"/>
                </a:lnTo>
                <a:lnTo>
                  <a:pt x="1094" y="637"/>
                </a:lnTo>
                <a:lnTo>
                  <a:pt x="1095" y="644"/>
                </a:lnTo>
                <a:lnTo>
                  <a:pt x="1095" y="646"/>
                </a:lnTo>
                <a:lnTo>
                  <a:pt x="1097" y="656"/>
                </a:lnTo>
                <a:lnTo>
                  <a:pt x="1098" y="651"/>
                </a:lnTo>
                <a:lnTo>
                  <a:pt x="1098" y="653"/>
                </a:lnTo>
                <a:lnTo>
                  <a:pt x="1100" y="660"/>
                </a:lnTo>
                <a:lnTo>
                  <a:pt x="1100" y="658"/>
                </a:lnTo>
                <a:lnTo>
                  <a:pt x="1101" y="637"/>
                </a:lnTo>
                <a:lnTo>
                  <a:pt x="1102" y="628"/>
                </a:lnTo>
                <a:lnTo>
                  <a:pt x="1103" y="630"/>
                </a:lnTo>
                <a:lnTo>
                  <a:pt x="1104" y="632"/>
                </a:lnTo>
                <a:lnTo>
                  <a:pt x="1105" y="637"/>
                </a:lnTo>
                <a:lnTo>
                  <a:pt x="1106" y="626"/>
                </a:lnTo>
                <a:lnTo>
                  <a:pt x="1107" y="621"/>
                </a:lnTo>
                <a:lnTo>
                  <a:pt x="1108" y="623"/>
                </a:lnTo>
                <a:lnTo>
                  <a:pt x="1109" y="626"/>
                </a:lnTo>
                <a:lnTo>
                  <a:pt x="1110" y="616"/>
                </a:lnTo>
                <a:lnTo>
                  <a:pt x="1110" y="609"/>
                </a:lnTo>
                <a:lnTo>
                  <a:pt x="1112" y="598"/>
                </a:lnTo>
                <a:lnTo>
                  <a:pt x="1112" y="588"/>
                </a:lnTo>
                <a:lnTo>
                  <a:pt x="1113" y="584"/>
                </a:lnTo>
                <a:lnTo>
                  <a:pt x="1114" y="577"/>
                </a:lnTo>
                <a:lnTo>
                  <a:pt x="1115" y="572"/>
                </a:lnTo>
                <a:lnTo>
                  <a:pt x="1116" y="556"/>
                </a:lnTo>
                <a:lnTo>
                  <a:pt x="1117" y="537"/>
                </a:lnTo>
                <a:lnTo>
                  <a:pt x="1118" y="530"/>
                </a:lnTo>
                <a:lnTo>
                  <a:pt x="1119" y="532"/>
                </a:lnTo>
                <a:lnTo>
                  <a:pt x="1120" y="519"/>
                </a:lnTo>
                <a:lnTo>
                  <a:pt x="1121" y="505"/>
                </a:lnTo>
                <a:lnTo>
                  <a:pt x="1122" y="502"/>
                </a:lnTo>
                <a:lnTo>
                  <a:pt x="1123" y="507"/>
                </a:lnTo>
                <a:lnTo>
                  <a:pt x="1124" y="507"/>
                </a:lnTo>
                <a:lnTo>
                  <a:pt x="1124" y="502"/>
                </a:lnTo>
                <a:lnTo>
                  <a:pt x="1125" y="497"/>
                </a:lnTo>
                <a:lnTo>
                  <a:pt x="1126" y="500"/>
                </a:lnTo>
                <a:lnTo>
                  <a:pt x="1127" y="502"/>
                </a:lnTo>
                <a:lnTo>
                  <a:pt x="1128" y="502"/>
                </a:lnTo>
                <a:lnTo>
                  <a:pt x="1129" y="502"/>
                </a:lnTo>
                <a:lnTo>
                  <a:pt x="1130" y="512"/>
                </a:lnTo>
                <a:lnTo>
                  <a:pt x="1131" y="519"/>
                </a:lnTo>
                <a:lnTo>
                  <a:pt x="1132" y="512"/>
                </a:lnTo>
                <a:lnTo>
                  <a:pt x="1133" y="514"/>
                </a:lnTo>
                <a:lnTo>
                  <a:pt x="1134" y="526"/>
                </a:lnTo>
                <a:lnTo>
                  <a:pt x="1135" y="537"/>
                </a:lnTo>
                <a:lnTo>
                  <a:pt x="1136" y="530"/>
                </a:lnTo>
                <a:lnTo>
                  <a:pt x="1136" y="528"/>
                </a:lnTo>
                <a:lnTo>
                  <a:pt x="1138" y="535"/>
                </a:lnTo>
                <a:lnTo>
                  <a:pt x="1138" y="549"/>
                </a:lnTo>
                <a:lnTo>
                  <a:pt x="1139" y="554"/>
                </a:lnTo>
                <a:lnTo>
                  <a:pt x="1140" y="549"/>
                </a:lnTo>
                <a:lnTo>
                  <a:pt x="1141" y="546"/>
                </a:lnTo>
                <a:lnTo>
                  <a:pt x="1142" y="551"/>
                </a:lnTo>
                <a:lnTo>
                  <a:pt x="1143" y="554"/>
                </a:lnTo>
                <a:lnTo>
                  <a:pt x="1144" y="546"/>
                </a:lnTo>
                <a:lnTo>
                  <a:pt x="1145" y="546"/>
                </a:lnTo>
                <a:lnTo>
                  <a:pt x="1146" y="556"/>
                </a:lnTo>
                <a:lnTo>
                  <a:pt x="1147" y="565"/>
                </a:lnTo>
                <a:lnTo>
                  <a:pt x="1148" y="570"/>
                </a:lnTo>
                <a:lnTo>
                  <a:pt x="1148" y="565"/>
                </a:lnTo>
                <a:lnTo>
                  <a:pt x="1150" y="563"/>
                </a:lnTo>
                <a:lnTo>
                  <a:pt x="1150" y="563"/>
                </a:lnTo>
                <a:lnTo>
                  <a:pt x="1151" y="558"/>
                </a:lnTo>
                <a:lnTo>
                  <a:pt x="1152" y="558"/>
                </a:lnTo>
                <a:lnTo>
                  <a:pt x="1153" y="560"/>
                </a:lnTo>
                <a:lnTo>
                  <a:pt x="1154" y="572"/>
                </a:lnTo>
                <a:lnTo>
                  <a:pt x="1155" y="581"/>
                </a:lnTo>
                <a:lnTo>
                  <a:pt x="1156" y="593"/>
                </a:lnTo>
                <a:lnTo>
                  <a:pt x="1157" y="609"/>
                </a:lnTo>
                <a:lnTo>
                  <a:pt x="1158" y="623"/>
                </a:lnTo>
                <a:lnTo>
                  <a:pt x="1159" y="632"/>
                </a:lnTo>
                <a:lnTo>
                  <a:pt x="1160" y="635"/>
                </a:lnTo>
                <a:lnTo>
                  <a:pt x="1160" y="653"/>
                </a:lnTo>
                <a:lnTo>
                  <a:pt x="1162" y="674"/>
                </a:lnTo>
                <a:lnTo>
                  <a:pt x="1162" y="688"/>
                </a:lnTo>
                <a:lnTo>
                  <a:pt x="1163" y="681"/>
                </a:lnTo>
                <a:lnTo>
                  <a:pt x="1164" y="672"/>
                </a:lnTo>
                <a:lnTo>
                  <a:pt x="1165" y="660"/>
                </a:lnTo>
                <a:lnTo>
                  <a:pt x="1166" y="635"/>
                </a:lnTo>
                <a:lnTo>
                  <a:pt x="1167" y="612"/>
                </a:lnTo>
                <a:lnTo>
                  <a:pt x="1168" y="602"/>
                </a:lnTo>
                <a:lnTo>
                  <a:pt x="1169" y="581"/>
                </a:lnTo>
                <a:lnTo>
                  <a:pt x="1170" y="535"/>
                </a:lnTo>
                <a:lnTo>
                  <a:pt x="1171" y="460"/>
                </a:lnTo>
                <a:lnTo>
                  <a:pt x="1172" y="398"/>
                </a:lnTo>
                <a:lnTo>
                  <a:pt x="1173" y="363"/>
                </a:lnTo>
                <a:lnTo>
                  <a:pt x="1174" y="340"/>
                </a:lnTo>
                <a:lnTo>
                  <a:pt x="1174" y="321"/>
                </a:lnTo>
                <a:lnTo>
                  <a:pt x="1175" y="349"/>
                </a:lnTo>
                <a:lnTo>
                  <a:pt x="1176" y="423"/>
                </a:lnTo>
                <a:lnTo>
                  <a:pt x="1177" y="563"/>
                </a:lnTo>
                <a:lnTo>
                  <a:pt x="1178" y="714"/>
                </a:lnTo>
                <a:lnTo>
                  <a:pt x="1179" y="816"/>
                </a:lnTo>
                <a:lnTo>
                  <a:pt x="1180" y="860"/>
                </a:lnTo>
                <a:lnTo>
                  <a:pt x="1181" y="874"/>
                </a:lnTo>
                <a:lnTo>
                  <a:pt x="1182" y="895"/>
                </a:lnTo>
                <a:lnTo>
                  <a:pt x="1183" y="897"/>
                </a:lnTo>
                <a:lnTo>
                  <a:pt x="1184" y="839"/>
                </a:lnTo>
                <a:lnTo>
                  <a:pt x="1185" y="800"/>
                </a:lnTo>
                <a:lnTo>
                  <a:pt x="1186" y="755"/>
                </a:lnTo>
                <a:lnTo>
                  <a:pt x="1186" y="711"/>
                </a:lnTo>
                <a:lnTo>
                  <a:pt x="1188" y="688"/>
                </a:lnTo>
                <a:lnTo>
                  <a:pt x="1188" y="677"/>
                </a:lnTo>
                <a:lnTo>
                  <a:pt x="1189" y="658"/>
                </a:lnTo>
                <a:lnTo>
                  <a:pt x="1190" y="637"/>
                </a:lnTo>
                <a:lnTo>
                  <a:pt x="1191" y="632"/>
                </a:lnTo>
                <a:lnTo>
                  <a:pt x="1192" y="635"/>
                </a:lnTo>
                <a:lnTo>
                  <a:pt x="1193" y="632"/>
                </a:lnTo>
                <a:lnTo>
                  <a:pt x="1194" y="628"/>
                </a:lnTo>
                <a:lnTo>
                  <a:pt x="1195" y="621"/>
                </a:lnTo>
                <a:lnTo>
                  <a:pt x="1196" y="621"/>
                </a:lnTo>
                <a:lnTo>
                  <a:pt x="1197" y="623"/>
                </a:lnTo>
                <a:lnTo>
                  <a:pt x="1198" y="621"/>
                </a:lnTo>
                <a:lnTo>
                  <a:pt x="1198" y="618"/>
                </a:lnTo>
                <a:lnTo>
                  <a:pt x="1200" y="618"/>
                </a:lnTo>
                <a:lnTo>
                  <a:pt x="1200" y="621"/>
                </a:lnTo>
                <a:lnTo>
                  <a:pt x="1201" y="616"/>
                </a:lnTo>
                <a:lnTo>
                  <a:pt x="1202" y="609"/>
                </a:lnTo>
                <a:lnTo>
                  <a:pt x="1203" y="604"/>
                </a:lnTo>
                <a:lnTo>
                  <a:pt x="1204" y="609"/>
                </a:lnTo>
                <a:lnTo>
                  <a:pt x="1205" y="602"/>
                </a:lnTo>
                <a:lnTo>
                  <a:pt x="1206" y="600"/>
                </a:lnTo>
                <a:lnTo>
                  <a:pt x="1207" y="593"/>
                </a:lnTo>
                <a:lnTo>
                  <a:pt x="1208" y="593"/>
                </a:lnTo>
                <a:lnTo>
                  <a:pt x="1209" y="593"/>
                </a:lnTo>
                <a:lnTo>
                  <a:pt x="1210" y="581"/>
                </a:lnTo>
                <a:lnTo>
                  <a:pt x="1210" y="584"/>
                </a:lnTo>
                <a:lnTo>
                  <a:pt x="1212" y="579"/>
                </a:lnTo>
                <a:lnTo>
                  <a:pt x="1212" y="584"/>
                </a:lnTo>
                <a:lnTo>
                  <a:pt x="1213" y="574"/>
                </a:lnTo>
                <a:lnTo>
                  <a:pt x="1214" y="572"/>
                </a:lnTo>
                <a:lnTo>
                  <a:pt x="1215" y="572"/>
                </a:lnTo>
                <a:lnTo>
                  <a:pt x="1216" y="574"/>
                </a:lnTo>
                <a:lnTo>
                  <a:pt x="1217" y="567"/>
                </a:lnTo>
                <a:lnTo>
                  <a:pt x="1218" y="567"/>
                </a:lnTo>
                <a:lnTo>
                  <a:pt x="1219" y="567"/>
                </a:lnTo>
                <a:lnTo>
                  <a:pt x="1220" y="574"/>
                </a:lnTo>
                <a:lnTo>
                  <a:pt x="1221" y="572"/>
                </a:lnTo>
                <a:lnTo>
                  <a:pt x="1222" y="567"/>
                </a:lnTo>
                <a:lnTo>
                  <a:pt x="1223" y="572"/>
                </a:lnTo>
                <a:lnTo>
                  <a:pt x="1224" y="584"/>
                </a:lnTo>
                <a:lnTo>
                  <a:pt x="1224" y="581"/>
                </a:lnTo>
                <a:lnTo>
                  <a:pt x="1225" y="577"/>
                </a:lnTo>
                <a:lnTo>
                  <a:pt x="1226" y="579"/>
                </a:lnTo>
                <a:lnTo>
                  <a:pt x="1227" y="581"/>
                </a:lnTo>
                <a:lnTo>
                  <a:pt x="1228" y="584"/>
                </a:lnTo>
                <a:lnTo>
                  <a:pt x="1229" y="577"/>
                </a:lnTo>
                <a:lnTo>
                  <a:pt x="1230" y="577"/>
                </a:lnTo>
                <a:lnTo>
                  <a:pt x="1231" y="579"/>
                </a:lnTo>
                <a:lnTo>
                  <a:pt x="1232" y="579"/>
                </a:lnTo>
                <a:lnTo>
                  <a:pt x="1233" y="570"/>
                </a:lnTo>
                <a:lnTo>
                  <a:pt x="1234" y="565"/>
                </a:lnTo>
                <a:lnTo>
                  <a:pt x="1235" y="567"/>
                </a:lnTo>
                <a:lnTo>
                  <a:pt x="1236" y="567"/>
                </a:lnTo>
                <a:lnTo>
                  <a:pt x="1236" y="563"/>
                </a:lnTo>
                <a:lnTo>
                  <a:pt x="1238" y="558"/>
                </a:lnTo>
                <a:lnTo>
                  <a:pt x="1238" y="560"/>
                </a:lnTo>
                <a:lnTo>
                  <a:pt x="1239" y="565"/>
                </a:lnTo>
                <a:lnTo>
                  <a:pt x="1240" y="563"/>
                </a:lnTo>
                <a:lnTo>
                  <a:pt x="1241" y="567"/>
                </a:lnTo>
                <a:lnTo>
                  <a:pt x="1242" y="567"/>
                </a:lnTo>
                <a:lnTo>
                  <a:pt x="1243" y="574"/>
                </a:lnTo>
                <a:lnTo>
                  <a:pt x="1244" y="574"/>
                </a:lnTo>
                <a:lnTo>
                  <a:pt x="1245" y="572"/>
                </a:lnTo>
                <a:lnTo>
                  <a:pt x="1246" y="572"/>
                </a:lnTo>
                <a:lnTo>
                  <a:pt x="1247" y="579"/>
                </a:lnTo>
                <a:lnTo>
                  <a:pt x="1248" y="577"/>
                </a:lnTo>
                <a:lnTo>
                  <a:pt x="1248" y="577"/>
                </a:lnTo>
                <a:lnTo>
                  <a:pt x="1250" y="577"/>
                </a:lnTo>
                <a:lnTo>
                  <a:pt x="1250" y="579"/>
                </a:lnTo>
                <a:lnTo>
                  <a:pt x="1251" y="579"/>
                </a:lnTo>
                <a:lnTo>
                  <a:pt x="1252" y="577"/>
                </a:lnTo>
                <a:lnTo>
                  <a:pt x="1253" y="581"/>
                </a:lnTo>
                <a:lnTo>
                  <a:pt x="1254" y="584"/>
                </a:lnTo>
                <a:lnTo>
                  <a:pt x="1255" y="584"/>
                </a:lnTo>
                <a:lnTo>
                  <a:pt x="1256" y="581"/>
                </a:lnTo>
                <a:lnTo>
                  <a:pt x="1257" y="584"/>
                </a:lnTo>
                <a:lnTo>
                  <a:pt x="1258" y="590"/>
                </a:lnTo>
                <a:lnTo>
                  <a:pt x="1259" y="593"/>
                </a:lnTo>
                <a:lnTo>
                  <a:pt x="1260" y="590"/>
                </a:lnTo>
                <a:lnTo>
                  <a:pt x="1260" y="588"/>
                </a:lnTo>
                <a:lnTo>
                  <a:pt x="1262" y="593"/>
                </a:lnTo>
                <a:lnTo>
                  <a:pt x="1263" y="590"/>
                </a:lnTo>
                <a:lnTo>
                  <a:pt x="1263" y="590"/>
                </a:lnTo>
                <a:lnTo>
                  <a:pt x="1265" y="588"/>
                </a:lnTo>
                <a:lnTo>
                  <a:pt x="1265" y="588"/>
                </a:lnTo>
                <a:lnTo>
                  <a:pt x="1266" y="595"/>
                </a:lnTo>
                <a:lnTo>
                  <a:pt x="1267" y="598"/>
                </a:lnTo>
                <a:lnTo>
                  <a:pt x="1268" y="590"/>
                </a:lnTo>
                <a:lnTo>
                  <a:pt x="1269" y="602"/>
                </a:lnTo>
                <a:lnTo>
                  <a:pt x="1270" y="602"/>
                </a:lnTo>
                <a:lnTo>
                  <a:pt x="1271" y="590"/>
                </a:lnTo>
                <a:lnTo>
                  <a:pt x="1272" y="584"/>
                </a:lnTo>
                <a:lnTo>
                  <a:pt x="1273" y="584"/>
                </a:lnTo>
                <a:lnTo>
                  <a:pt x="1274" y="588"/>
                </a:lnTo>
                <a:lnTo>
                  <a:pt x="1275" y="588"/>
                </a:lnTo>
                <a:lnTo>
                  <a:pt x="1275" y="586"/>
                </a:lnTo>
                <a:lnTo>
                  <a:pt x="1277" y="579"/>
                </a:lnTo>
                <a:lnTo>
                  <a:pt x="1277" y="579"/>
                </a:lnTo>
                <a:lnTo>
                  <a:pt x="1278" y="577"/>
                </a:lnTo>
                <a:lnTo>
                  <a:pt x="1279" y="572"/>
                </a:lnTo>
                <a:lnTo>
                  <a:pt x="1280" y="572"/>
                </a:lnTo>
                <a:lnTo>
                  <a:pt x="1281" y="579"/>
                </a:lnTo>
                <a:lnTo>
                  <a:pt x="1282" y="577"/>
                </a:lnTo>
                <a:lnTo>
                  <a:pt x="1283" y="574"/>
                </a:lnTo>
                <a:lnTo>
                  <a:pt x="1284" y="572"/>
                </a:lnTo>
                <a:lnTo>
                  <a:pt x="1285" y="579"/>
                </a:lnTo>
                <a:lnTo>
                  <a:pt x="1286" y="588"/>
                </a:lnTo>
                <a:lnTo>
                  <a:pt x="1287" y="588"/>
                </a:lnTo>
                <a:lnTo>
                  <a:pt x="1288" y="590"/>
                </a:lnTo>
                <a:lnTo>
                  <a:pt x="1289" y="598"/>
                </a:lnTo>
                <a:lnTo>
                  <a:pt x="1289" y="600"/>
                </a:lnTo>
                <a:lnTo>
                  <a:pt x="1290" y="590"/>
                </a:lnTo>
                <a:lnTo>
                  <a:pt x="1291" y="593"/>
                </a:lnTo>
                <a:lnTo>
                  <a:pt x="1292" y="593"/>
                </a:lnTo>
                <a:lnTo>
                  <a:pt x="1293" y="600"/>
                </a:lnTo>
                <a:lnTo>
                  <a:pt x="1294" y="598"/>
                </a:lnTo>
                <a:lnTo>
                  <a:pt x="1295" y="595"/>
                </a:lnTo>
                <a:lnTo>
                  <a:pt x="1296" y="598"/>
                </a:lnTo>
                <a:lnTo>
                  <a:pt x="1297" y="604"/>
                </a:lnTo>
                <a:lnTo>
                  <a:pt x="1298" y="600"/>
                </a:lnTo>
                <a:lnTo>
                  <a:pt x="1299" y="602"/>
                </a:lnTo>
                <a:lnTo>
                  <a:pt x="1300" y="593"/>
                </a:lnTo>
                <a:lnTo>
                  <a:pt x="1301" y="595"/>
                </a:lnTo>
                <a:lnTo>
                  <a:pt x="1301" y="600"/>
                </a:lnTo>
                <a:lnTo>
                  <a:pt x="1303" y="595"/>
                </a:lnTo>
                <a:lnTo>
                  <a:pt x="1303" y="593"/>
                </a:lnTo>
                <a:lnTo>
                  <a:pt x="1304" y="602"/>
                </a:lnTo>
                <a:lnTo>
                  <a:pt x="1305" y="600"/>
                </a:lnTo>
                <a:lnTo>
                  <a:pt x="1306" y="595"/>
                </a:lnTo>
                <a:lnTo>
                  <a:pt x="1307" y="595"/>
                </a:lnTo>
                <a:lnTo>
                  <a:pt x="1308" y="600"/>
                </a:lnTo>
                <a:lnTo>
                  <a:pt x="1309" y="598"/>
                </a:lnTo>
                <a:lnTo>
                  <a:pt x="1310" y="598"/>
                </a:lnTo>
                <a:lnTo>
                  <a:pt x="1311" y="593"/>
                </a:lnTo>
                <a:lnTo>
                  <a:pt x="1312" y="600"/>
                </a:lnTo>
                <a:lnTo>
                  <a:pt x="1313" y="602"/>
                </a:lnTo>
                <a:lnTo>
                  <a:pt x="1313" y="595"/>
                </a:lnTo>
                <a:lnTo>
                  <a:pt x="1315" y="590"/>
                </a:lnTo>
                <a:lnTo>
                  <a:pt x="1315" y="600"/>
                </a:lnTo>
                <a:lnTo>
                  <a:pt x="1316" y="609"/>
                </a:lnTo>
                <a:lnTo>
                  <a:pt x="1317" y="607"/>
                </a:lnTo>
                <a:lnTo>
                  <a:pt x="1318" y="598"/>
                </a:lnTo>
                <a:lnTo>
                  <a:pt x="1319" y="600"/>
                </a:lnTo>
                <a:lnTo>
                  <a:pt x="1320" y="604"/>
                </a:lnTo>
                <a:lnTo>
                  <a:pt x="1321" y="602"/>
                </a:lnTo>
                <a:lnTo>
                  <a:pt x="1322" y="598"/>
                </a:lnTo>
                <a:lnTo>
                  <a:pt x="1323" y="598"/>
                </a:lnTo>
                <a:lnTo>
                  <a:pt x="1324" y="602"/>
                </a:lnTo>
                <a:lnTo>
                  <a:pt x="1325" y="602"/>
                </a:lnTo>
                <a:lnTo>
                  <a:pt x="1325" y="595"/>
                </a:lnTo>
                <a:lnTo>
                  <a:pt x="1327" y="602"/>
                </a:lnTo>
                <a:lnTo>
                  <a:pt x="1327" y="602"/>
                </a:lnTo>
                <a:lnTo>
                  <a:pt x="1328" y="607"/>
                </a:lnTo>
                <a:lnTo>
                  <a:pt x="1329" y="600"/>
                </a:lnTo>
                <a:lnTo>
                  <a:pt x="1330" y="598"/>
                </a:lnTo>
                <a:lnTo>
                  <a:pt x="1331" y="602"/>
                </a:lnTo>
                <a:lnTo>
                  <a:pt x="1332" y="607"/>
                </a:lnTo>
                <a:lnTo>
                  <a:pt x="1333" y="602"/>
                </a:lnTo>
                <a:lnTo>
                  <a:pt x="1334" y="598"/>
                </a:lnTo>
                <a:lnTo>
                  <a:pt x="1335" y="602"/>
                </a:lnTo>
                <a:lnTo>
                  <a:pt x="1336" y="609"/>
                </a:lnTo>
                <a:lnTo>
                  <a:pt x="1337" y="602"/>
                </a:lnTo>
                <a:lnTo>
                  <a:pt x="1338" y="598"/>
                </a:lnTo>
                <a:lnTo>
                  <a:pt x="1339" y="600"/>
                </a:lnTo>
                <a:lnTo>
                  <a:pt x="1339" y="602"/>
                </a:lnTo>
                <a:lnTo>
                  <a:pt x="1340" y="598"/>
                </a:lnTo>
                <a:lnTo>
                  <a:pt x="1341" y="595"/>
                </a:lnTo>
                <a:lnTo>
                  <a:pt x="1342" y="593"/>
                </a:lnTo>
                <a:lnTo>
                  <a:pt x="1343" y="598"/>
                </a:lnTo>
                <a:lnTo>
                  <a:pt x="1344" y="598"/>
                </a:lnTo>
                <a:lnTo>
                  <a:pt x="1345" y="598"/>
                </a:lnTo>
                <a:lnTo>
                  <a:pt x="1346" y="593"/>
                </a:lnTo>
                <a:lnTo>
                  <a:pt x="1347" y="595"/>
                </a:lnTo>
                <a:lnTo>
                  <a:pt x="1348" y="595"/>
                </a:lnTo>
                <a:lnTo>
                  <a:pt x="1349" y="588"/>
                </a:lnTo>
                <a:lnTo>
                  <a:pt x="1350" y="586"/>
                </a:lnTo>
                <a:lnTo>
                  <a:pt x="1351" y="588"/>
                </a:lnTo>
                <a:lnTo>
                  <a:pt x="1351" y="593"/>
                </a:lnTo>
                <a:lnTo>
                  <a:pt x="1353" y="586"/>
                </a:lnTo>
                <a:lnTo>
                  <a:pt x="1353" y="581"/>
                </a:lnTo>
                <a:lnTo>
                  <a:pt x="1354" y="584"/>
                </a:lnTo>
                <a:lnTo>
                  <a:pt x="1355" y="586"/>
                </a:lnTo>
                <a:lnTo>
                  <a:pt x="1356" y="584"/>
                </a:lnTo>
                <a:lnTo>
                  <a:pt x="1357" y="577"/>
                </a:lnTo>
                <a:lnTo>
                  <a:pt x="1358" y="581"/>
                </a:lnTo>
                <a:lnTo>
                  <a:pt x="1359" y="584"/>
                </a:lnTo>
                <a:lnTo>
                  <a:pt x="1360" y="577"/>
                </a:lnTo>
                <a:lnTo>
                  <a:pt x="1361" y="570"/>
                </a:lnTo>
                <a:lnTo>
                  <a:pt x="1362" y="565"/>
                </a:lnTo>
                <a:lnTo>
                  <a:pt x="1363" y="558"/>
                </a:lnTo>
                <a:lnTo>
                  <a:pt x="1363" y="532"/>
                </a:lnTo>
                <a:lnTo>
                  <a:pt x="1365" y="486"/>
                </a:lnTo>
                <a:lnTo>
                  <a:pt x="1365" y="356"/>
                </a:lnTo>
                <a:lnTo>
                  <a:pt x="1366" y="121"/>
                </a:lnTo>
                <a:lnTo>
                  <a:pt x="1367" y="75"/>
                </a:lnTo>
                <a:lnTo>
                  <a:pt x="1368" y="109"/>
                </a:lnTo>
                <a:lnTo>
                  <a:pt x="1369" y="372"/>
                </a:lnTo>
                <a:lnTo>
                  <a:pt x="1370" y="375"/>
                </a:lnTo>
                <a:lnTo>
                  <a:pt x="1371" y="363"/>
                </a:lnTo>
                <a:lnTo>
                  <a:pt x="1372" y="351"/>
                </a:lnTo>
                <a:lnTo>
                  <a:pt x="1373" y="349"/>
                </a:lnTo>
                <a:lnTo>
                  <a:pt x="1374" y="342"/>
                </a:lnTo>
                <a:lnTo>
                  <a:pt x="1375" y="337"/>
                </a:lnTo>
                <a:lnTo>
                  <a:pt x="1375" y="337"/>
                </a:lnTo>
                <a:lnTo>
                  <a:pt x="1377" y="342"/>
                </a:lnTo>
                <a:lnTo>
                  <a:pt x="1377" y="347"/>
                </a:lnTo>
                <a:lnTo>
                  <a:pt x="1378" y="342"/>
                </a:lnTo>
                <a:lnTo>
                  <a:pt x="1379" y="332"/>
                </a:lnTo>
                <a:lnTo>
                  <a:pt x="1380" y="335"/>
                </a:lnTo>
                <a:lnTo>
                  <a:pt x="1381" y="337"/>
                </a:lnTo>
                <a:lnTo>
                  <a:pt x="1382" y="354"/>
                </a:lnTo>
                <a:lnTo>
                  <a:pt x="1383" y="381"/>
                </a:lnTo>
                <a:lnTo>
                  <a:pt x="1384" y="407"/>
                </a:lnTo>
                <a:lnTo>
                  <a:pt x="1385" y="437"/>
                </a:lnTo>
                <a:lnTo>
                  <a:pt x="1386" y="486"/>
                </a:lnTo>
                <a:lnTo>
                  <a:pt x="1387" y="535"/>
                </a:lnTo>
                <a:lnTo>
                  <a:pt x="1388" y="549"/>
                </a:lnTo>
                <a:lnTo>
                  <a:pt x="1389" y="535"/>
                </a:lnTo>
                <a:lnTo>
                  <a:pt x="1389" y="521"/>
                </a:lnTo>
                <a:lnTo>
                  <a:pt x="1390" y="526"/>
                </a:lnTo>
                <a:lnTo>
                  <a:pt x="1391" y="528"/>
                </a:lnTo>
                <a:lnTo>
                  <a:pt x="1392" y="558"/>
                </a:lnTo>
                <a:lnTo>
                  <a:pt x="1393" y="584"/>
                </a:lnTo>
                <a:lnTo>
                  <a:pt x="1394" y="595"/>
                </a:lnTo>
                <a:lnTo>
                  <a:pt x="1395" y="590"/>
                </a:lnTo>
                <a:lnTo>
                  <a:pt x="1396" y="598"/>
                </a:lnTo>
                <a:lnTo>
                  <a:pt x="1397" y="614"/>
                </a:lnTo>
                <a:lnTo>
                  <a:pt x="1398" y="623"/>
                </a:lnTo>
                <a:lnTo>
                  <a:pt x="1399" y="616"/>
                </a:lnTo>
                <a:lnTo>
                  <a:pt x="1400" y="612"/>
                </a:lnTo>
                <a:lnTo>
                  <a:pt x="1401" y="618"/>
                </a:lnTo>
                <a:lnTo>
                  <a:pt x="1401" y="632"/>
                </a:lnTo>
                <a:lnTo>
                  <a:pt x="1403" y="644"/>
                </a:lnTo>
                <a:lnTo>
                  <a:pt x="1403" y="646"/>
                </a:lnTo>
                <a:lnTo>
                  <a:pt x="1404" y="649"/>
                </a:lnTo>
                <a:lnTo>
                  <a:pt x="1405" y="646"/>
                </a:lnTo>
                <a:lnTo>
                  <a:pt x="1406" y="642"/>
                </a:lnTo>
                <a:lnTo>
                  <a:pt x="1407" y="639"/>
                </a:lnTo>
                <a:lnTo>
                  <a:pt x="1408" y="637"/>
                </a:lnTo>
                <a:lnTo>
                  <a:pt x="1409" y="639"/>
                </a:lnTo>
                <a:lnTo>
                  <a:pt x="1410" y="637"/>
                </a:lnTo>
                <a:lnTo>
                  <a:pt x="1411" y="630"/>
                </a:lnTo>
                <a:lnTo>
                  <a:pt x="1412" y="630"/>
                </a:lnTo>
                <a:lnTo>
                  <a:pt x="1413" y="637"/>
                </a:lnTo>
                <a:lnTo>
                  <a:pt x="1413" y="635"/>
                </a:lnTo>
                <a:lnTo>
                  <a:pt x="1415" y="632"/>
                </a:lnTo>
                <a:lnTo>
                  <a:pt x="1415" y="630"/>
                </a:lnTo>
                <a:lnTo>
                  <a:pt x="1416" y="635"/>
                </a:lnTo>
                <a:lnTo>
                  <a:pt x="1417" y="637"/>
                </a:lnTo>
                <a:lnTo>
                  <a:pt x="1418" y="628"/>
                </a:lnTo>
                <a:lnTo>
                  <a:pt x="1419" y="626"/>
                </a:lnTo>
                <a:lnTo>
                  <a:pt x="1420" y="630"/>
                </a:lnTo>
                <a:lnTo>
                  <a:pt x="1421" y="637"/>
                </a:lnTo>
                <a:lnTo>
                  <a:pt x="1422" y="628"/>
                </a:lnTo>
                <a:lnTo>
                  <a:pt x="1423" y="628"/>
                </a:lnTo>
                <a:lnTo>
                  <a:pt x="1424" y="626"/>
                </a:lnTo>
                <a:lnTo>
                  <a:pt x="1425" y="630"/>
                </a:lnTo>
                <a:lnTo>
                  <a:pt x="1426" y="621"/>
                </a:lnTo>
                <a:lnTo>
                  <a:pt x="1427" y="614"/>
                </a:lnTo>
                <a:lnTo>
                  <a:pt x="1428" y="616"/>
                </a:lnTo>
                <a:lnTo>
                  <a:pt x="1428" y="618"/>
                </a:lnTo>
                <a:lnTo>
                  <a:pt x="1430" y="607"/>
                </a:lnTo>
                <a:lnTo>
                  <a:pt x="1430" y="604"/>
                </a:lnTo>
                <a:lnTo>
                  <a:pt x="1431" y="609"/>
                </a:lnTo>
                <a:lnTo>
                  <a:pt x="1432" y="607"/>
                </a:lnTo>
                <a:lnTo>
                  <a:pt x="1433" y="600"/>
                </a:lnTo>
                <a:lnTo>
                  <a:pt x="1434" y="595"/>
                </a:lnTo>
                <a:lnTo>
                  <a:pt x="1435" y="588"/>
                </a:lnTo>
                <a:lnTo>
                  <a:pt x="1436" y="586"/>
                </a:lnTo>
                <a:lnTo>
                  <a:pt x="1437" y="581"/>
                </a:lnTo>
                <a:lnTo>
                  <a:pt x="1438" y="579"/>
                </a:lnTo>
                <a:lnTo>
                  <a:pt x="1439" y="560"/>
                </a:lnTo>
                <a:lnTo>
                  <a:pt x="1440" y="560"/>
                </a:lnTo>
                <a:lnTo>
                  <a:pt x="1440" y="556"/>
                </a:lnTo>
                <a:lnTo>
                  <a:pt x="1442" y="544"/>
                </a:lnTo>
                <a:lnTo>
                  <a:pt x="1442" y="540"/>
                </a:lnTo>
                <a:lnTo>
                  <a:pt x="1443" y="540"/>
                </a:lnTo>
                <a:lnTo>
                  <a:pt x="1444" y="532"/>
                </a:lnTo>
                <a:lnTo>
                  <a:pt x="1445" y="521"/>
                </a:lnTo>
                <a:lnTo>
                  <a:pt x="1446" y="516"/>
                </a:lnTo>
                <a:lnTo>
                  <a:pt x="1447" y="519"/>
                </a:lnTo>
                <a:lnTo>
                  <a:pt x="1448" y="516"/>
                </a:lnTo>
                <a:lnTo>
                  <a:pt x="1449" y="512"/>
                </a:lnTo>
                <a:lnTo>
                  <a:pt x="1450" y="500"/>
                </a:lnTo>
                <a:lnTo>
                  <a:pt x="1451" y="497"/>
                </a:lnTo>
                <a:lnTo>
                  <a:pt x="1452" y="502"/>
                </a:lnTo>
                <a:lnTo>
                  <a:pt x="1453" y="495"/>
                </a:lnTo>
                <a:lnTo>
                  <a:pt x="1454" y="495"/>
                </a:lnTo>
                <a:lnTo>
                  <a:pt x="1454" y="493"/>
                </a:lnTo>
                <a:lnTo>
                  <a:pt x="1455" y="495"/>
                </a:lnTo>
                <a:lnTo>
                  <a:pt x="1456" y="488"/>
                </a:lnTo>
                <a:lnTo>
                  <a:pt x="1457" y="486"/>
                </a:lnTo>
                <a:lnTo>
                  <a:pt x="1458" y="491"/>
                </a:lnTo>
                <a:lnTo>
                  <a:pt x="1459" y="497"/>
                </a:lnTo>
                <a:lnTo>
                  <a:pt x="1460" y="500"/>
                </a:lnTo>
                <a:lnTo>
                  <a:pt x="1461" y="502"/>
                </a:lnTo>
                <a:lnTo>
                  <a:pt x="1462" y="500"/>
                </a:lnTo>
                <a:lnTo>
                  <a:pt x="1463" y="500"/>
                </a:lnTo>
                <a:lnTo>
                  <a:pt x="1464" y="512"/>
                </a:lnTo>
                <a:lnTo>
                  <a:pt x="1465" y="507"/>
                </a:lnTo>
                <a:lnTo>
                  <a:pt x="1466" y="502"/>
                </a:lnTo>
                <a:lnTo>
                  <a:pt x="1466" y="509"/>
                </a:lnTo>
                <a:lnTo>
                  <a:pt x="1468" y="516"/>
                </a:lnTo>
                <a:lnTo>
                  <a:pt x="1468" y="512"/>
                </a:lnTo>
                <a:lnTo>
                  <a:pt x="1469" y="509"/>
                </a:lnTo>
                <a:lnTo>
                  <a:pt x="1470" y="519"/>
                </a:lnTo>
                <a:lnTo>
                  <a:pt x="1471" y="523"/>
                </a:lnTo>
                <a:lnTo>
                  <a:pt x="1472" y="523"/>
                </a:lnTo>
                <a:lnTo>
                  <a:pt x="1473" y="523"/>
                </a:lnTo>
                <a:lnTo>
                  <a:pt x="1474" y="523"/>
                </a:lnTo>
                <a:lnTo>
                  <a:pt x="1475" y="530"/>
                </a:lnTo>
                <a:lnTo>
                  <a:pt x="1476" y="530"/>
                </a:lnTo>
                <a:lnTo>
                  <a:pt x="1477" y="526"/>
                </a:lnTo>
                <a:lnTo>
                  <a:pt x="1478" y="530"/>
                </a:lnTo>
                <a:lnTo>
                  <a:pt x="1478" y="537"/>
                </a:lnTo>
                <a:lnTo>
                  <a:pt x="1480" y="535"/>
                </a:lnTo>
                <a:lnTo>
                  <a:pt x="1480" y="528"/>
                </a:lnTo>
                <a:lnTo>
                  <a:pt x="1481" y="532"/>
                </a:lnTo>
                <a:lnTo>
                  <a:pt x="1482" y="535"/>
                </a:lnTo>
                <a:lnTo>
                  <a:pt x="1483" y="540"/>
                </a:lnTo>
                <a:lnTo>
                  <a:pt x="1484" y="540"/>
                </a:lnTo>
                <a:lnTo>
                  <a:pt x="1485" y="540"/>
                </a:lnTo>
                <a:lnTo>
                  <a:pt x="1486" y="546"/>
                </a:lnTo>
                <a:lnTo>
                  <a:pt x="1487" y="549"/>
                </a:lnTo>
                <a:lnTo>
                  <a:pt x="1488" y="544"/>
                </a:lnTo>
                <a:lnTo>
                  <a:pt x="1489" y="546"/>
                </a:lnTo>
                <a:lnTo>
                  <a:pt x="1490" y="551"/>
                </a:lnTo>
                <a:lnTo>
                  <a:pt x="1490" y="554"/>
                </a:lnTo>
                <a:lnTo>
                  <a:pt x="1492" y="546"/>
                </a:lnTo>
                <a:lnTo>
                  <a:pt x="1492" y="546"/>
                </a:lnTo>
                <a:lnTo>
                  <a:pt x="1493" y="549"/>
                </a:lnTo>
                <a:lnTo>
                  <a:pt x="1494" y="544"/>
                </a:lnTo>
                <a:lnTo>
                  <a:pt x="1495" y="537"/>
                </a:lnTo>
                <a:lnTo>
                  <a:pt x="1496" y="540"/>
                </a:lnTo>
                <a:lnTo>
                  <a:pt x="1497" y="537"/>
                </a:lnTo>
                <a:lnTo>
                  <a:pt x="1498" y="544"/>
                </a:lnTo>
                <a:lnTo>
                  <a:pt x="1499" y="537"/>
                </a:lnTo>
                <a:lnTo>
                  <a:pt x="1500" y="535"/>
                </a:lnTo>
                <a:lnTo>
                  <a:pt x="1501" y="544"/>
                </a:lnTo>
                <a:lnTo>
                  <a:pt x="1502" y="546"/>
                </a:lnTo>
                <a:lnTo>
                  <a:pt x="1503" y="549"/>
                </a:lnTo>
                <a:lnTo>
                  <a:pt x="1504" y="544"/>
                </a:lnTo>
                <a:lnTo>
                  <a:pt x="1504" y="549"/>
                </a:lnTo>
                <a:lnTo>
                  <a:pt x="1505" y="558"/>
                </a:lnTo>
                <a:lnTo>
                  <a:pt x="1506" y="556"/>
                </a:lnTo>
                <a:lnTo>
                  <a:pt x="1507" y="556"/>
                </a:lnTo>
                <a:lnTo>
                  <a:pt x="1508" y="565"/>
                </a:lnTo>
                <a:lnTo>
                  <a:pt x="1509" y="577"/>
                </a:lnTo>
                <a:lnTo>
                  <a:pt x="1510" y="577"/>
                </a:lnTo>
                <a:lnTo>
                  <a:pt x="1511" y="565"/>
                </a:lnTo>
                <a:lnTo>
                  <a:pt x="1512" y="570"/>
                </a:lnTo>
                <a:lnTo>
                  <a:pt x="1513" y="572"/>
                </a:lnTo>
                <a:lnTo>
                  <a:pt x="1514" y="577"/>
                </a:lnTo>
                <a:lnTo>
                  <a:pt x="1515" y="572"/>
                </a:lnTo>
                <a:lnTo>
                  <a:pt x="1516" y="570"/>
                </a:lnTo>
                <a:lnTo>
                  <a:pt x="1516" y="581"/>
                </a:lnTo>
                <a:lnTo>
                  <a:pt x="1518" y="584"/>
                </a:lnTo>
                <a:lnTo>
                  <a:pt x="1518" y="579"/>
                </a:lnTo>
                <a:lnTo>
                  <a:pt x="1519" y="584"/>
                </a:lnTo>
                <a:lnTo>
                  <a:pt x="1520" y="581"/>
                </a:lnTo>
                <a:lnTo>
                  <a:pt x="1521" y="581"/>
                </a:lnTo>
                <a:lnTo>
                  <a:pt x="1522" y="574"/>
                </a:lnTo>
                <a:lnTo>
                  <a:pt x="1523" y="570"/>
                </a:lnTo>
                <a:lnTo>
                  <a:pt x="1524" y="572"/>
                </a:lnTo>
                <a:lnTo>
                  <a:pt x="1525" y="586"/>
                </a:lnTo>
                <a:lnTo>
                  <a:pt x="1526" y="584"/>
                </a:lnTo>
                <a:lnTo>
                  <a:pt x="1527" y="577"/>
                </a:lnTo>
                <a:lnTo>
                  <a:pt x="1528" y="581"/>
                </a:lnTo>
                <a:lnTo>
                  <a:pt x="1528" y="581"/>
                </a:lnTo>
                <a:lnTo>
                  <a:pt x="1530" y="581"/>
                </a:lnTo>
                <a:lnTo>
                  <a:pt x="1530" y="579"/>
                </a:lnTo>
                <a:lnTo>
                  <a:pt x="1531" y="577"/>
                </a:lnTo>
                <a:lnTo>
                  <a:pt x="1532" y="584"/>
                </a:lnTo>
                <a:lnTo>
                  <a:pt x="1533" y="586"/>
                </a:lnTo>
                <a:lnTo>
                  <a:pt x="1534" y="579"/>
                </a:lnTo>
                <a:lnTo>
                  <a:pt x="1535" y="579"/>
                </a:lnTo>
                <a:lnTo>
                  <a:pt x="1536" y="581"/>
                </a:lnTo>
                <a:lnTo>
                  <a:pt x="1537" y="584"/>
                </a:lnTo>
                <a:lnTo>
                  <a:pt x="1538" y="574"/>
                </a:lnTo>
                <a:lnTo>
                  <a:pt x="1539" y="572"/>
                </a:lnTo>
                <a:lnTo>
                  <a:pt x="1540" y="577"/>
                </a:lnTo>
                <a:lnTo>
                  <a:pt x="1540" y="581"/>
                </a:lnTo>
                <a:lnTo>
                  <a:pt x="1542" y="577"/>
                </a:lnTo>
                <a:lnTo>
                  <a:pt x="1542" y="574"/>
                </a:lnTo>
                <a:lnTo>
                  <a:pt x="1543" y="579"/>
                </a:lnTo>
                <a:lnTo>
                  <a:pt x="1544" y="579"/>
                </a:lnTo>
                <a:lnTo>
                  <a:pt x="1545" y="584"/>
                </a:lnTo>
                <a:lnTo>
                  <a:pt x="1546" y="572"/>
                </a:lnTo>
                <a:lnTo>
                  <a:pt x="1547" y="570"/>
                </a:lnTo>
                <a:lnTo>
                  <a:pt x="1548" y="570"/>
                </a:lnTo>
                <a:lnTo>
                  <a:pt x="1549" y="563"/>
                </a:lnTo>
                <a:lnTo>
                  <a:pt x="1550" y="558"/>
                </a:lnTo>
                <a:lnTo>
                  <a:pt x="1551" y="556"/>
                </a:lnTo>
                <a:lnTo>
                  <a:pt x="1552" y="558"/>
                </a:lnTo>
                <a:lnTo>
                  <a:pt x="1553" y="551"/>
                </a:lnTo>
                <a:lnTo>
                  <a:pt x="1554" y="546"/>
                </a:lnTo>
                <a:lnTo>
                  <a:pt x="1554" y="502"/>
                </a:lnTo>
                <a:lnTo>
                  <a:pt x="1555" y="435"/>
                </a:lnTo>
                <a:lnTo>
                  <a:pt x="1556" y="221"/>
                </a:lnTo>
                <a:lnTo>
                  <a:pt x="1557" y="68"/>
                </a:lnTo>
                <a:lnTo>
                  <a:pt x="1558" y="198"/>
                </a:lnTo>
                <a:lnTo>
                  <a:pt x="1559" y="363"/>
                </a:lnTo>
                <a:lnTo>
                  <a:pt x="1560" y="400"/>
                </a:lnTo>
                <a:lnTo>
                  <a:pt x="1561" y="367"/>
                </a:lnTo>
                <a:lnTo>
                  <a:pt x="1562" y="358"/>
                </a:lnTo>
                <a:lnTo>
                  <a:pt x="1563" y="351"/>
                </a:lnTo>
                <a:lnTo>
                  <a:pt x="1564" y="340"/>
                </a:lnTo>
                <a:lnTo>
                  <a:pt x="1565" y="326"/>
                </a:lnTo>
                <a:lnTo>
                  <a:pt x="1566" y="328"/>
                </a:lnTo>
                <a:lnTo>
                  <a:pt x="1566" y="347"/>
                </a:lnTo>
                <a:lnTo>
                  <a:pt x="1568" y="351"/>
                </a:lnTo>
                <a:lnTo>
                  <a:pt x="1568" y="344"/>
                </a:lnTo>
                <a:lnTo>
                  <a:pt x="1569" y="342"/>
                </a:lnTo>
                <a:lnTo>
                  <a:pt x="1570" y="351"/>
                </a:lnTo>
                <a:lnTo>
                  <a:pt x="1571" y="365"/>
                </a:lnTo>
                <a:lnTo>
                  <a:pt x="1572" y="379"/>
                </a:lnTo>
                <a:lnTo>
                  <a:pt x="1573" y="407"/>
                </a:lnTo>
                <a:lnTo>
                  <a:pt x="1574" y="451"/>
                </a:lnTo>
                <a:lnTo>
                  <a:pt x="1575" y="488"/>
                </a:lnTo>
                <a:lnTo>
                  <a:pt x="1576" y="542"/>
                </a:lnTo>
                <a:lnTo>
                  <a:pt x="1577" y="560"/>
                </a:lnTo>
                <a:lnTo>
                  <a:pt x="1578" y="623"/>
                </a:lnTo>
                <a:lnTo>
                  <a:pt x="1578" y="618"/>
                </a:lnTo>
                <a:lnTo>
                  <a:pt x="1580" y="595"/>
                </a:lnTo>
                <a:lnTo>
                  <a:pt x="1580" y="586"/>
                </a:lnTo>
                <a:lnTo>
                  <a:pt x="1581" y="593"/>
                </a:lnTo>
                <a:lnTo>
                  <a:pt x="1582" y="609"/>
                </a:lnTo>
                <a:lnTo>
                  <a:pt x="1583" y="630"/>
                </a:lnTo>
                <a:lnTo>
                  <a:pt x="1584" y="632"/>
                </a:lnTo>
                <a:lnTo>
                  <a:pt x="1585" y="630"/>
                </a:lnTo>
                <a:lnTo>
                  <a:pt x="1586" y="630"/>
                </a:lnTo>
                <a:lnTo>
                  <a:pt x="1587" y="626"/>
                </a:lnTo>
                <a:lnTo>
                  <a:pt x="1588" y="614"/>
                </a:lnTo>
                <a:lnTo>
                  <a:pt x="1589" y="609"/>
                </a:lnTo>
                <a:lnTo>
                  <a:pt x="1590" y="609"/>
                </a:lnTo>
                <a:lnTo>
                  <a:pt x="1591" y="609"/>
                </a:lnTo>
                <a:lnTo>
                  <a:pt x="1592" y="612"/>
                </a:lnTo>
                <a:lnTo>
                  <a:pt x="1593" y="612"/>
                </a:lnTo>
                <a:lnTo>
                  <a:pt x="1593" y="630"/>
                </a:lnTo>
                <a:lnTo>
                  <a:pt x="1595" y="635"/>
                </a:lnTo>
                <a:lnTo>
                  <a:pt x="1595" y="618"/>
                </a:lnTo>
                <a:lnTo>
                  <a:pt x="1596" y="604"/>
                </a:lnTo>
                <a:lnTo>
                  <a:pt x="1597" y="607"/>
                </a:lnTo>
                <a:lnTo>
                  <a:pt x="1598" y="616"/>
                </a:lnTo>
                <a:lnTo>
                  <a:pt x="1599" y="621"/>
                </a:lnTo>
                <a:lnTo>
                  <a:pt x="1600" y="621"/>
                </a:lnTo>
                <a:lnTo>
                  <a:pt x="1601" y="602"/>
                </a:lnTo>
                <a:lnTo>
                  <a:pt x="1602" y="602"/>
                </a:lnTo>
                <a:lnTo>
                  <a:pt x="1603" y="600"/>
                </a:lnTo>
                <a:lnTo>
                  <a:pt x="1604" y="595"/>
                </a:lnTo>
                <a:lnTo>
                  <a:pt x="1605" y="600"/>
                </a:lnTo>
                <a:lnTo>
                  <a:pt x="1605" y="600"/>
                </a:lnTo>
                <a:lnTo>
                  <a:pt x="1607" y="607"/>
                </a:lnTo>
                <a:lnTo>
                  <a:pt x="1607" y="607"/>
                </a:lnTo>
                <a:lnTo>
                  <a:pt x="1608" y="604"/>
                </a:lnTo>
                <a:lnTo>
                  <a:pt x="1609" y="607"/>
                </a:lnTo>
                <a:lnTo>
                  <a:pt x="1610" y="604"/>
                </a:lnTo>
                <a:lnTo>
                  <a:pt x="1611" y="600"/>
                </a:lnTo>
                <a:lnTo>
                  <a:pt x="1612" y="595"/>
                </a:lnTo>
                <a:lnTo>
                  <a:pt x="1613" y="593"/>
                </a:lnTo>
                <a:lnTo>
                  <a:pt x="1614" y="598"/>
                </a:lnTo>
                <a:lnTo>
                  <a:pt x="1615" y="595"/>
                </a:lnTo>
                <a:lnTo>
                  <a:pt x="1616" y="593"/>
                </a:lnTo>
                <a:lnTo>
                  <a:pt x="1617" y="590"/>
                </a:lnTo>
                <a:lnTo>
                  <a:pt x="1618" y="586"/>
                </a:lnTo>
                <a:lnTo>
                  <a:pt x="1619" y="581"/>
                </a:lnTo>
                <a:lnTo>
                  <a:pt x="1619" y="570"/>
                </a:lnTo>
                <a:lnTo>
                  <a:pt x="1621" y="574"/>
                </a:lnTo>
                <a:lnTo>
                  <a:pt x="1621" y="574"/>
                </a:lnTo>
                <a:lnTo>
                  <a:pt x="1622" y="565"/>
                </a:lnTo>
                <a:lnTo>
                  <a:pt x="1623" y="560"/>
                </a:lnTo>
                <a:lnTo>
                  <a:pt x="1624" y="556"/>
                </a:lnTo>
                <a:lnTo>
                  <a:pt x="1625" y="563"/>
                </a:lnTo>
                <a:lnTo>
                  <a:pt x="1626" y="554"/>
                </a:lnTo>
                <a:lnTo>
                  <a:pt x="1627" y="537"/>
                </a:lnTo>
                <a:lnTo>
                  <a:pt x="1628" y="523"/>
                </a:lnTo>
                <a:lnTo>
                  <a:pt x="1629" y="519"/>
                </a:lnTo>
                <a:lnTo>
                  <a:pt x="1630" y="512"/>
                </a:lnTo>
                <a:lnTo>
                  <a:pt x="1631" y="502"/>
                </a:lnTo>
                <a:lnTo>
                  <a:pt x="1631" y="497"/>
                </a:lnTo>
                <a:lnTo>
                  <a:pt x="1633" y="495"/>
                </a:lnTo>
                <a:lnTo>
                  <a:pt x="1633" y="488"/>
                </a:lnTo>
                <a:lnTo>
                  <a:pt x="1634" y="479"/>
                </a:lnTo>
                <a:lnTo>
                  <a:pt x="1635" y="472"/>
                </a:lnTo>
                <a:lnTo>
                  <a:pt x="1636" y="467"/>
                </a:lnTo>
                <a:lnTo>
                  <a:pt x="1637" y="472"/>
                </a:lnTo>
                <a:lnTo>
                  <a:pt x="1638" y="456"/>
                </a:lnTo>
                <a:lnTo>
                  <a:pt x="1639" y="456"/>
                </a:lnTo>
                <a:lnTo>
                  <a:pt x="1640" y="463"/>
                </a:lnTo>
                <a:lnTo>
                  <a:pt x="1641" y="470"/>
                </a:lnTo>
                <a:lnTo>
                  <a:pt x="1642" y="474"/>
                </a:lnTo>
                <a:lnTo>
                  <a:pt x="1643" y="472"/>
                </a:lnTo>
                <a:lnTo>
                  <a:pt x="1643" y="472"/>
                </a:lnTo>
                <a:lnTo>
                  <a:pt x="1645" y="467"/>
                </a:lnTo>
                <a:lnTo>
                  <a:pt x="1645" y="463"/>
                </a:lnTo>
                <a:lnTo>
                  <a:pt x="1646" y="460"/>
                </a:lnTo>
                <a:lnTo>
                  <a:pt x="1647" y="470"/>
                </a:lnTo>
                <a:lnTo>
                  <a:pt x="1648" y="484"/>
                </a:lnTo>
                <a:lnTo>
                  <a:pt x="1649" y="484"/>
                </a:lnTo>
                <a:lnTo>
                  <a:pt x="1650" y="479"/>
                </a:lnTo>
                <a:lnTo>
                  <a:pt x="1651" y="477"/>
                </a:lnTo>
                <a:lnTo>
                  <a:pt x="1652" y="486"/>
                </a:lnTo>
                <a:lnTo>
                  <a:pt x="1653" y="493"/>
                </a:lnTo>
                <a:lnTo>
                  <a:pt x="1654" y="484"/>
                </a:lnTo>
                <a:lnTo>
                  <a:pt x="1655" y="486"/>
                </a:lnTo>
                <a:lnTo>
                  <a:pt x="1655" y="493"/>
                </a:lnTo>
                <a:lnTo>
                  <a:pt x="1657" y="497"/>
                </a:lnTo>
                <a:lnTo>
                  <a:pt x="1657" y="500"/>
                </a:lnTo>
                <a:lnTo>
                  <a:pt x="1658" y="495"/>
                </a:lnTo>
                <a:lnTo>
                  <a:pt x="1659" y="497"/>
                </a:lnTo>
                <a:lnTo>
                  <a:pt x="1660" y="493"/>
                </a:lnTo>
                <a:lnTo>
                  <a:pt x="1661" y="491"/>
                </a:lnTo>
                <a:lnTo>
                  <a:pt x="1662" y="495"/>
                </a:lnTo>
                <a:lnTo>
                  <a:pt x="1663" y="495"/>
                </a:lnTo>
                <a:lnTo>
                  <a:pt x="1664" y="497"/>
                </a:lnTo>
                <a:lnTo>
                  <a:pt x="1665" y="491"/>
                </a:lnTo>
                <a:lnTo>
                  <a:pt x="1666" y="491"/>
                </a:lnTo>
                <a:lnTo>
                  <a:pt x="1667" y="507"/>
                </a:lnTo>
                <a:lnTo>
                  <a:pt x="1668" y="516"/>
                </a:lnTo>
                <a:lnTo>
                  <a:pt x="1669" y="507"/>
                </a:lnTo>
                <a:lnTo>
                  <a:pt x="1669" y="497"/>
                </a:lnTo>
                <a:lnTo>
                  <a:pt x="1670" y="486"/>
                </a:lnTo>
                <a:lnTo>
                  <a:pt x="1671" y="500"/>
                </a:lnTo>
                <a:lnTo>
                  <a:pt x="1672" y="507"/>
                </a:lnTo>
                <a:lnTo>
                  <a:pt x="1673" y="500"/>
                </a:lnTo>
                <a:lnTo>
                  <a:pt x="1674" y="495"/>
                </a:lnTo>
                <a:lnTo>
                  <a:pt x="1675" y="500"/>
                </a:lnTo>
                <a:lnTo>
                  <a:pt x="1676" y="512"/>
                </a:lnTo>
                <a:lnTo>
                  <a:pt x="1677" y="512"/>
                </a:lnTo>
                <a:lnTo>
                  <a:pt x="1678" y="509"/>
                </a:lnTo>
                <a:lnTo>
                  <a:pt x="1679" y="509"/>
                </a:lnTo>
                <a:lnTo>
                  <a:pt x="1680" y="502"/>
                </a:lnTo>
                <a:lnTo>
                  <a:pt x="1681" y="495"/>
                </a:lnTo>
                <a:lnTo>
                  <a:pt x="1681" y="495"/>
                </a:lnTo>
                <a:lnTo>
                  <a:pt x="1683" y="502"/>
                </a:lnTo>
                <a:lnTo>
                  <a:pt x="1683" y="512"/>
                </a:lnTo>
                <a:lnTo>
                  <a:pt x="1684" y="512"/>
                </a:lnTo>
                <a:lnTo>
                  <a:pt x="1685" y="507"/>
                </a:lnTo>
                <a:lnTo>
                  <a:pt x="1686" y="512"/>
                </a:lnTo>
                <a:lnTo>
                  <a:pt x="1687" y="516"/>
                </a:lnTo>
                <a:lnTo>
                  <a:pt x="1688" y="519"/>
                </a:lnTo>
                <a:lnTo>
                  <a:pt x="1689" y="512"/>
                </a:lnTo>
                <a:lnTo>
                  <a:pt x="1690" y="509"/>
                </a:lnTo>
                <a:lnTo>
                  <a:pt x="1691" y="516"/>
                </a:lnTo>
                <a:lnTo>
                  <a:pt x="1692" y="519"/>
                </a:lnTo>
                <a:lnTo>
                  <a:pt x="1693" y="514"/>
                </a:lnTo>
                <a:lnTo>
                  <a:pt x="1693" y="488"/>
                </a:lnTo>
                <a:lnTo>
                  <a:pt x="1695" y="495"/>
                </a:lnTo>
                <a:lnTo>
                  <a:pt x="1695" y="507"/>
                </a:lnTo>
                <a:lnTo>
                  <a:pt x="1696" y="509"/>
                </a:lnTo>
                <a:lnTo>
                  <a:pt x="1697" y="505"/>
                </a:lnTo>
                <a:lnTo>
                  <a:pt x="1698" y="512"/>
                </a:lnTo>
                <a:lnTo>
                  <a:pt x="1699" y="523"/>
                </a:lnTo>
                <a:lnTo>
                  <a:pt x="1700" y="523"/>
                </a:lnTo>
                <a:lnTo>
                  <a:pt x="1701" y="528"/>
                </a:lnTo>
                <a:lnTo>
                  <a:pt x="1702" y="532"/>
                </a:lnTo>
                <a:lnTo>
                  <a:pt x="1703" y="532"/>
                </a:lnTo>
                <a:lnTo>
                  <a:pt x="1704" y="521"/>
                </a:lnTo>
                <a:lnTo>
                  <a:pt x="1705" y="512"/>
                </a:lnTo>
                <a:lnTo>
                  <a:pt x="1705" y="512"/>
                </a:lnTo>
                <a:lnTo>
                  <a:pt x="1707" y="507"/>
                </a:lnTo>
                <a:lnTo>
                  <a:pt x="1707" y="505"/>
                </a:lnTo>
                <a:lnTo>
                  <a:pt x="1708" y="505"/>
                </a:lnTo>
                <a:lnTo>
                  <a:pt x="1709" y="507"/>
                </a:lnTo>
                <a:lnTo>
                  <a:pt x="1710" y="514"/>
                </a:lnTo>
                <a:lnTo>
                  <a:pt x="1711" y="514"/>
                </a:lnTo>
                <a:lnTo>
                  <a:pt x="1712" y="509"/>
                </a:lnTo>
                <a:lnTo>
                  <a:pt x="1713" y="512"/>
                </a:lnTo>
                <a:lnTo>
                  <a:pt x="1714" y="523"/>
                </a:lnTo>
                <a:lnTo>
                  <a:pt x="1715" y="530"/>
                </a:lnTo>
                <a:lnTo>
                  <a:pt x="1716" y="530"/>
                </a:lnTo>
                <a:lnTo>
                  <a:pt x="1717" y="535"/>
                </a:lnTo>
                <a:lnTo>
                  <a:pt x="1718" y="530"/>
                </a:lnTo>
                <a:lnTo>
                  <a:pt x="1719" y="526"/>
                </a:lnTo>
                <a:lnTo>
                  <a:pt x="1719" y="521"/>
                </a:lnTo>
                <a:lnTo>
                  <a:pt x="1720" y="514"/>
                </a:lnTo>
                <a:lnTo>
                  <a:pt x="1721" y="523"/>
                </a:lnTo>
                <a:lnTo>
                  <a:pt x="1722" y="516"/>
                </a:lnTo>
                <a:lnTo>
                  <a:pt x="1723" y="500"/>
                </a:lnTo>
                <a:lnTo>
                  <a:pt x="1724" y="495"/>
                </a:lnTo>
                <a:lnTo>
                  <a:pt x="1725" y="500"/>
                </a:lnTo>
                <a:lnTo>
                  <a:pt x="1726" y="505"/>
                </a:lnTo>
                <a:lnTo>
                  <a:pt x="1727" y="495"/>
                </a:lnTo>
                <a:lnTo>
                  <a:pt x="1728" y="495"/>
                </a:lnTo>
                <a:lnTo>
                  <a:pt x="1729" y="500"/>
                </a:lnTo>
                <a:lnTo>
                  <a:pt x="1730" y="493"/>
                </a:lnTo>
                <a:lnTo>
                  <a:pt x="1731" y="481"/>
                </a:lnTo>
                <a:lnTo>
                  <a:pt x="1731" y="474"/>
                </a:lnTo>
                <a:lnTo>
                  <a:pt x="1733" y="488"/>
                </a:lnTo>
                <a:lnTo>
                  <a:pt x="1733" y="502"/>
                </a:lnTo>
                <a:lnTo>
                  <a:pt x="1734" y="495"/>
                </a:lnTo>
                <a:lnTo>
                  <a:pt x="1735" y="488"/>
                </a:lnTo>
                <a:lnTo>
                  <a:pt x="1736" y="500"/>
                </a:lnTo>
                <a:lnTo>
                  <a:pt x="1737" y="514"/>
                </a:lnTo>
                <a:lnTo>
                  <a:pt x="1738" y="514"/>
                </a:lnTo>
                <a:lnTo>
                  <a:pt x="1739" y="512"/>
                </a:lnTo>
                <a:lnTo>
                  <a:pt x="1740" y="507"/>
                </a:lnTo>
                <a:lnTo>
                  <a:pt x="1741" y="514"/>
                </a:lnTo>
                <a:lnTo>
                  <a:pt x="1742" y="516"/>
                </a:lnTo>
                <a:lnTo>
                  <a:pt x="1743" y="509"/>
                </a:lnTo>
                <a:lnTo>
                  <a:pt x="1743" y="502"/>
                </a:lnTo>
                <a:lnTo>
                  <a:pt x="1745" y="502"/>
                </a:lnTo>
                <a:lnTo>
                  <a:pt x="1745" y="505"/>
                </a:lnTo>
                <a:lnTo>
                  <a:pt x="1746" y="500"/>
                </a:lnTo>
                <a:lnTo>
                  <a:pt x="1747" y="495"/>
                </a:lnTo>
                <a:lnTo>
                  <a:pt x="1748" y="491"/>
                </a:lnTo>
                <a:lnTo>
                  <a:pt x="1749" y="481"/>
                </a:lnTo>
                <a:lnTo>
                  <a:pt x="1750" y="451"/>
                </a:lnTo>
                <a:lnTo>
                  <a:pt x="1751" y="398"/>
                </a:lnTo>
                <a:lnTo>
                  <a:pt x="1752" y="244"/>
                </a:lnTo>
                <a:lnTo>
                  <a:pt x="1753" y="59"/>
                </a:lnTo>
                <a:lnTo>
                  <a:pt x="1754" y="89"/>
                </a:lnTo>
                <a:lnTo>
                  <a:pt x="1755" y="249"/>
                </a:lnTo>
                <a:lnTo>
                  <a:pt x="1756" y="316"/>
                </a:lnTo>
                <a:lnTo>
                  <a:pt x="1757" y="309"/>
                </a:lnTo>
                <a:lnTo>
                  <a:pt x="1758" y="295"/>
                </a:lnTo>
                <a:lnTo>
                  <a:pt x="1758" y="282"/>
                </a:lnTo>
                <a:lnTo>
                  <a:pt x="1760" y="265"/>
                </a:lnTo>
                <a:lnTo>
                  <a:pt x="1760" y="254"/>
                </a:lnTo>
                <a:lnTo>
                  <a:pt x="1761" y="242"/>
                </a:lnTo>
                <a:lnTo>
                  <a:pt x="1762" y="233"/>
                </a:lnTo>
                <a:lnTo>
                  <a:pt x="1763" y="224"/>
                </a:lnTo>
                <a:lnTo>
                  <a:pt x="1764" y="224"/>
                </a:lnTo>
                <a:lnTo>
                  <a:pt x="1765" y="212"/>
                </a:lnTo>
                <a:lnTo>
                  <a:pt x="1766" y="193"/>
                </a:lnTo>
                <a:lnTo>
                  <a:pt x="1767" y="179"/>
                </a:lnTo>
                <a:lnTo>
                  <a:pt x="1768" y="184"/>
                </a:lnTo>
                <a:lnTo>
                  <a:pt x="1769" y="196"/>
                </a:lnTo>
                <a:lnTo>
                  <a:pt x="1770" y="200"/>
                </a:lnTo>
                <a:lnTo>
                  <a:pt x="1770" y="224"/>
                </a:lnTo>
                <a:lnTo>
                  <a:pt x="1772" y="272"/>
                </a:lnTo>
                <a:lnTo>
                  <a:pt x="1772" y="316"/>
                </a:lnTo>
                <a:lnTo>
                  <a:pt x="1773" y="349"/>
                </a:lnTo>
                <a:lnTo>
                  <a:pt x="1774" y="398"/>
                </a:lnTo>
                <a:lnTo>
                  <a:pt x="1775" y="472"/>
                </a:lnTo>
                <a:lnTo>
                  <a:pt x="1776" y="521"/>
                </a:lnTo>
                <a:lnTo>
                  <a:pt x="1777" y="526"/>
                </a:lnTo>
                <a:lnTo>
                  <a:pt x="1778" y="516"/>
                </a:lnTo>
                <a:lnTo>
                  <a:pt x="1779" y="514"/>
                </a:lnTo>
                <a:lnTo>
                  <a:pt x="1780" y="530"/>
                </a:lnTo>
                <a:lnTo>
                  <a:pt x="1781" y="546"/>
                </a:lnTo>
                <a:lnTo>
                  <a:pt x="1782" y="558"/>
                </a:lnTo>
                <a:lnTo>
                  <a:pt x="1783" y="586"/>
                </a:lnTo>
                <a:lnTo>
                  <a:pt x="1784" y="598"/>
                </a:lnTo>
                <a:lnTo>
                  <a:pt x="1784" y="595"/>
                </a:lnTo>
                <a:lnTo>
                  <a:pt x="1786" y="588"/>
                </a:lnTo>
                <a:lnTo>
                  <a:pt x="1786" y="572"/>
                </a:lnTo>
                <a:lnTo>
                  <a:pt x="1787" y="570"/>
                </a:lnTo>
                <a:lnTo>
                  <a:pt x="1788" y="572"/>
                </a:lnTo>
                <a:lnTo>
                  <a:pt x="1789" y="570"/>
                </a:lnTo>
                <a:lnTo>
                  <a:pt x="1790" y="570"/>
                </a:lnTo>
                <a:lnTo>
                  <a:pt x="1791" y="572"/>
                </a:lnTo>
                <a:lnTo>
                  <a:pt x="1792" y="586"/>
                </a:lnTo>
                <a:lnTo>
                  <a:pt x="1793" y="584"/>
                </a:lnTo>
                <a:lnTo>
                  <a:pt x="1794" y="581"/>
                </a:lnTo>
                <a:lnTo>
                  <a:pt x="1795" y="586"/>
                </a:lnTo>
                <a:lnTo>
                  <a:pt x="1796" y="581"/>
                </a:lnTo>
                <a:lnTo>
                  <a:pt x="1796" y="577"/>
                </a:lnTo>
                <a:lnTo>
                  <a:pt x="1798" y="570"/>
                </a:lnTo>
                <a:lnTo>
                  <a:pt x="1798" y="567"/>
                </a:lnTo>
                <a:lnTo>
                  <a:pt x="1799" y="567"/>
                </a:lnTo>
                <a:lnTo>
                  <a:pt x="1800" y="558"/>
                </a:lnTo>
                <a:lnTo>
                  <a:pt x="1801" y="560"/>
                </a:lnTo>
                <a:lnTo>
                  <a:pt x="1802" y="563"/>
                </a:lnTo>
                <a:lnTo>
                  <a:pt x="1803" y="565"/>
                </a:lnTo>
                <a:lnTo>
                  <a:pt x="1804" y="565"/>
                </a:lnTo>
                <a:lnTo>
                  <a:pt x="1805" y="560"/>
                </a:lnTo>
                <a:lnTo>
                  <a:pt x="1806" y="560"/>
                </a:lnTo>
                <a:lnTo>
                  <a:pt x="1807" y="565"/>
                </a:lnTo>
                <a:lnTo>
                  <a:pt x="1808" y="567"/>
                </a:lnTo>
                <a:lnTo>
                  <a:pt x="1808" y="570"/>
                </a:lnTo>
                <a:lnTo>
                  <a:pt x="1810" y="563"/>
                </a:lnTo>
                <a:lnTo>
                  <a:pt x="1810" y="567"/>
                </a:lnTo>
                <a:lnTo>
                  <a:pt x="1811" y="574"/>
                </a:lnTo>
                <a:lnTo>
                  <a:pt x="1812" y="565"/>
                </a:lnTo>
                <a:lnTo>
                  <a:pt x="1813" y="565"/>
                </a:lnTo>
                <a:lnTo>
                  <a:pt x="1814" y="574"/>
                </a:lnTo>
                <a:lnTo>
                  <a:pt x="1815" y="574"/>
                </a:lnTo>
                <a:lnTo>
                  <a:pt x="1816" y="572"/>
                </a:lnTo>
                <a:lnTo>
                  <a:pt x="1817" y="572"/>
                </a:lnTo>
                <a:lnTo>
                  <a:pt x="1818" y="574"/>
                </a:lnTo>
                <a:lnTo>
                  <a:pt x="1819" y="579"/>
                </a:lnTo>
                <a:lnTo>
                  <a:pt x="1820" y="574"/>
                </a:lnTo>
                <a:lnTo>
                  <a:pt x="1820" y="565"/>
                </a:lnTo>
                <a:lnTo>
                  <a:pt x="1822" y="565"/>
                </a:lnTo>
                <a:lnTo>
                  <a:pt x="1822" y="565"/>
                </a:lnTo>
                <a:lnTo>
                  <a:pt x="1823" y="558"/>
                </a:lnTo>
                <a:lnTo>
                  <a:pt x="1824" y="554"/>
                </a:lnTo>
                <a:lnTo>
                  <a:pt x="1825" y="549"/>
                </a:lnTo>
                <a:lnTo>
                  <a:pt x="1826" y="546"/>
                </a:lnTo>
                <a:lnTo>
                  <a:pt x="1827" y="546"/>
                </a:lnTo>
                <a:lnTo>
                  <a:pt x="1828" y="535"/>
                </a:lnTo>
                <a:lnTo>
                  <a:pt x="1829" y="535"/>
                </a:lnTo>
                <a:lnTo>
                  <a:pt x="1830" y="532"/>
                </a:lnTo>
                <a:lnTo>
                  <a:pt x="1831" y="526"/>
                </a:lnTo>
                <a:lnTo>
                  <a:pt x="1832" y="521"/>
                </a:lnTo>
                <a:lnTo>
                  <a:pt x="1833" y="507"/>
                </a:lnTo>
                <a:lnTo>
                  <a:pt x="1834" y="512"/>
                </a:lnTo>
                <a:lnTo>
                  <a:pt x="1834" y="502"/>
                </a:lnTo>
                <a:lnTo>
                  <a:pt x="1836" y="495"/>
                </a:lnTo>
                <a:lnTo>
                  <a:pt x="1836" y="484"/>
                </a:lnTo>
                <a:lnTo>
                  <a:pt x="1837" y="491"/>
                </a:lnTo>
                <a:lnTo>
                  <a:pt x="1838" y="491"/>
                </a:lnTo>
                <a:lnTo>
                  <a:pt x="1839" y="477"/>
                </a:lnTo>
                <a:lnTo>
                  <a:pt x="1840" y="472"/>
                </a:lnTo>
                <a:lnTo>
                  <a:pt x="1841" y="472"/>
                </a:lnTo>
                <a:lnTo>
                  <a:pt x="1842" y="477"/>
                </a:lnTo>
                <a:lnTo>
                  <a:pt x="1843" y="467"/>
                </a:lnTo>
                <a:lnTo>
                  <a:pt x="1844" y="467"/>
                </a:lnTo>
                <a:lnTo>
                  <a:pt x="1845" y="472"/>
                </a:lnTo>
                <a:lnTo>
                  <a:pt x="1846" y="474"/>
                </a:lnTo>
                <a:lnTo>
                  <a:pt x="1846" y="472"/>
                </a:lnTo>
                <a:lnTo>
                  <a:pt x="1848" y="467"/>
                </a:lnTo>
                <a:lnTo>
                  <a:pt x="1848" y="474"/>
                </a:lnTo>
                <a:lnTo>
                  <a:pt x="1849" y="481"/>
                </a:lnTo>
                <a:lnTo>
                  <a:pt x="1850" y="481"/>
                </a:lnTo>
                <a:lnTo>
                  <a:pt x="1851" y="472"/>
                </a:lnTo>
                <a:lnTo>
                  <a:pt x="1852" y="481"/>
                </a:lnTo>
                <a:lnTo>
                  <a:pt x="1853" y="491"/>
                </a:lnTo>
                <a:lnTo>
                  <a:pt x="1854" y="493"/>
                </a:lnTo>
                <a:lnTo>
                  <a:pt x="1855" y="486"/>
                </a:lnTo>
                <a:lnTo>
                  <a:pt x="1856" y="493"/>
                </a:lnTo>
                <a:lnTo>
                  <a:pt x="1857" y="495"/>
                </a:lnTo>
                <a:lnTo>
                  <a:pt x="1858" y="502"/>
                </a:lnTo>
                <a:lnTo>
                  <a:pt x="1858" y="502"/>
                </a:lnTo>
                <a:lnTo>
                  <a:pt x="1860" y="495"/>
                </a:lnTo>
                <a:lnTo>
                  <a:pt x="1860" y="502"/>
                </a:lnTo>
                <a:lnTo>
                  <a:pt x="1861" y="502"/>
                </a:lnTo>
                <a:lnTo>
                  <a:pt x="1862" y="500"/>
                </a:lnTo>
                <a:lnTo>
                  <a:pt x="1863" y="495"/>
                </a:lnTo>
                <a:lnTo>
                  <a:pt x="1864" y="500"/>
                </a:lnTo>
                <a:lnTo>
                  <a:pt x="1865" y="505"/>
                </a:lnTo>
                <a:lnTo>
                  <a:pt x="1866" y="502"/>
                </a:lnTo>
                <a:lnTo>
                  <a:pt x="1867" y="497"/>
                </a:lnTo>
                <a:lnTo>
                  <a:pt x="1868" y="502"/>
                </a:lnTo>
                <a:lnTo>
                  <a:pt x="1869" y="507"/>
                </a:lnTo>
                <a:lnTo>
                  <a:pt x="1870" y="505"/>
                </a:lnTo>
                <a:lnTo>
                  <a:pt x="1870" y="505"/>
                </a:lnTo>
                <a:lnTo>
                  <a:pt x="1872" y="505"/>
                </a:lnTo>
                <a:lnTo>
                  <a:pt x="1872" y="507"/>
                </a:lnTo>
                <a:lnTo>
                  <a:pt x="1873" y="507"/>
                </a:lnTo>
                <a:lnTo>
                  <a:pt x="1874" y="500"/>
                </a:lnTo>
                <a:lnTo>
                  <a:pt x="1875" y="507"/>
                </a:lnTo>
                <a:lnTo>
                  <a:pt x="1876" y="509"/>
                </a:lnTo>
                <a:lnTo>
                  <a:pt x="1877" y="507"/>
                </a:lnTo>
                <a:lnTo>
                  <a:pt x="1878" y="507"/>
                </a:lnTo>
                <a:lnTo>
                  <a:pt x="1879" y="505"/>
                </a:lnTo>
                <a:lnTo>
                  <a:pt x="1880" y="509"/>
                </a:lnTo>
                <a:lnTo>
                  <a:pt x="1881" y="509"/>
                </a:lnTo>
                <a:lnTo>
                  <a:pt x="1882" y="505"/>
                </a:lnTo>
                <a:lnTo>
                  <a:pt x="1883" y="507"/>
                </a:lnTo>
                <a:lnTo>
                  <a:pt x="1884" y="505"/>
                </a:lnTo>
                <a:lnTo>
                  <a:pt x="1884" y="509"/>
                </a:lnTo>
                <a:lnTo>
                  <a:pt x="1886" y="507"/>
                </a:lnTo>
                <a:lnTo>
                  <a:pt x="1886" y="505"/>
                </a:lnTo>
                <a:lnTo>
                  <a:pt x="1887" y="509"/>
                </a:lnTo>
                <a:lnTo>
                  <a:pt x="1888" y="512"/>
                </a:lnTo>
                <a:lnTo>
                  <a:pt x="1889" y="507"/>
                </a:lnTo>
                <a:lnTo>
                  <a:pt x="1890" y="509"/>
                </a:lnTo>
                <a:lnTo>
                  <a:pt x="1891" y="509"/>
                </a:lnTo>
                <a:lnTo>
                  <a:pt x="1892" y="512"/>
                </a:lnTo>
                <a:lnTo>
                  <a:pt x="1893" y="512"/>
                </a:lnTo>
                <a:lnTo>
                  <a:pt x="1894" y="505"/>
                </a:lnTo>
                <a:lnTo>
                  <a:pt x="1895" y="509"/>
                </a:lnTo>
                <a:lnTo>
                  <a:pt x="1896" y="512"/>
                </a:lnTo>
                <a:lnTo>
                  <a:pt x="1896" y="516"/>
                </a:lnTo>
                <a:lnTo>
                  <a:pt x="1898" y="512"/>
                </a:lnTo>
                <a:lnTo>
                  <a:pt x="1898" y="514"/>
                </a:lnTo>
                <a:lnTo>
                  <a:pt x="1899" y="528"/>
                </a:lnTo>
                <a:lnTo>
                  <a:pt x="1900" y="519"/>
                </a:lnTo>
                <a:lnTo>
                  <a:pt x="1901" y="519"/>
                </a:lnTo>
                <a:lnTo>
                  <a:pt x="1902" y="519"/>
                </a:lnTo>
                <a:lnTo>
                  <a:pt x="1903" y="523"/>
                </a:lnTo>
                <a:lnTo>
                  <a:pt x="1904" y="528"/>
                </a:lnTo>
                <a:lnTo>
                  <a:pt x="1905" y="519"/>
                </a:lnTo>
                <a:lnTo>
                  <a:pt x="1906" y="516"/>
                </a:lnTo>
                <a:lnTo>
                  <a:pt x="1907" y="526"/>
                </a:lnTo>
                <a:lnTo>
                  <a:pt x="1908" y="528"/>
                </a:lnTo>
                <a:lnTo>
                  <a:pt x="1908" y="521"/>
                </a:lnTo>
                <a:lnTo>
                  <a:pt x="1910" y="519"/>
                </a:lnTo>
                <a:lnTo>
                  <a:pt x="1910" y="530"/>
                </a:lnTo>
                <a:lnTo>
                  <a:pt x="1911" y="532"/>
                </a:lnTo>
                <a:lnTo>
                  <a:pt x="1912" y="528"/>
                </a:lnTo>
                <a:lnTo>
                  <a:pt x="1913" y="523"/>
                </a:lnTo>
                <a:lnTo>
                  <a:pt x="1914" y="526"/>
                </a:lnTo>
                <a:lnTo>
                  <a:pt x="1915" y="537"/>
                </a:lnTo>
                <a:lnTo>
                  <a:pt x="1916" y="532"/>
                </a:lnTo>
                <a:lnTo>
                  <a:pt x="1917" y="523"/>
                </a:lnTo>
                <a:lnTo>
                  <a:pt x="1918" y="526"/>
                </a:lnTo>
                <a:lnTo>
                  <a:pt x="1919" y="535"/>
                </a:lnTo>
                <a:lnTo>
                  <a:pt x="1920" y="526"/>
                </a:lnTo>
                <a:lnTo>
                  <a:pt x="1921" y="523"/>
                </a:lnTo>
                <a:lnTo>
                  <a:pt x="1922" y="530"/>
                </a:lnTo>
                <a:lnTo>
                  <a:pt x="1923" y="532"/>
                </a:lnTo>
                <a:lnTo>
                  <a:pt x="1923" y="528"/>
                </a:lnTo>
                <a:lnTo>
                  <a:pt x="1925" y="526"/>
                </a:lnTo>
                <a:lnTo>
                  <a:pt x="1925" y="526"/>
                </a:lnTo>
                <a:lnTo>
                  <a:pt x="1926" y="530"/>
                </a:lnTo>
                <a:lnTo>
                  <a:pt x="1927" y="532"/>
                </a:lnTo>
                <a:lnTo>
                  <a:pt x="1928" y="523"/>
                </a:lnTo>
                <a:lnTo>
                  <a:pt x="1929" y="523"/>
                </a:lnTo>
                <a:lnTo>
                  <a:pt x="1930" y="526"/>
                </a:lnTo>
                <a:lnTo>
                  <a:pt x="1931" y="532"/>
                </a:lnTo>
                <a:lnTo>
                  <a:pt x="1932" y="532"/>
                </a:lnTo>
                <a:lnTo>
                  <a:pt x="1933" y="526"/>
                </a:lnTo>
                <a:lnTo>
                  <a:pt x="1934" y="528"/>
                </a:lnTo>
                <a:lnTo>
                  <a:pt x="1935" y="535"/>
                </a:lnTo>
                <a:lnTo>
                  <a:pt x="1935" y="535"/>
                </a:lnTo>
                <a:lnTo>
                  <a:pt x="1937" y="530"/>
                </a:lnTo>
                <a:lnTo>
                  <a:pt x="1937" y="523"/>
                </a:lnTo>
                <a:lnTo>
                  <a:pt x="1938" y="530"/>
                </a:lnTo>
                <a:lnTo>
                  <a:pt x="1939" y="532"/>
                </a:lnTo>
                <a:lnTo>
                  <a:pt x="1940" y="523"/>
                </a:lnTo>
                <a:lnTo>
                  <a:pt x="1941" y="528"/>
                </a:lnTo>
                <a:lnTo>
                  <a:pt x="1942" y="528"/>
                </a:lnTo>
                <a:lnTo>
                  <a:pt x="1943" y="530"/>
                </a:lnTo>
                <a:lnTo>
                  <a:pt x="1944" y="523"/>
                </a:lnTo>
                <a:lnTo>
                  <a:pt x="1945" y="523"/>
                </a:lnTo>
                <a:lnTo>
                  <a:pt x="1946" y="528"/>
                </a:lnTo>
                <a:lnTo>
                  <a:pt x="1947" y="528"/>
                </a:lnTo>
                <a:lnTo>
                  <a:pt x="1948" y="526"/>
                </a:lnTo>
                <a:lnTo>
                  <a:pt x="1949" y="516"/>
                </a:lnTo>
                <a:lnTo>
                  <a:pt x="1949" y="521"/>
                </a:lnTo>
                <a:lnTo>
                  <a:pt x="1951" y="523"/>
                </a:lnTo>
                <a:lnTo>
                  <a:pt x="1951" y="514"/>
                </a:lnTo>
                <a:lnTo>
                  <a:pt x="1952" y="500"/>
                </a:lnTo>
                <a:lnTo>
                  <a:pt x="1953" y="486"/>
                </a:lnTo>
                <a:lnTo>
                  <a:pt x="1954" y="442"/>
                </a:lnTo>
                <a:lnTo>
                  <a:pt x="1955" y="300"/>
                </a:lnTo>
                <a:lnTo>
                  <a:pt x="1956" y="70"/>
                </a:lnTo>
                <a:lnTo>
                  <a:pt x="1957" y="45"/>
                </a:lnTo>
                <a:lnTo>
                  <a:pt x="1958" y="216"/>
                </a:lnTo>
                <a:lnTo>
                  <a:pt x="1959" y="314"/>
                </a:lnTo>
                <a:lnTo>
                  <a:pt x="1960" y="316"/>
                </a:lnTo>
                <a:lnTo>
                  <a:pt x="1961" y="300"/>
                </a:lnTo>
                <a:lnTo>
                  <a:pt x="1961" y="300"/>
                </a:lnTo>
                <a:lnTo>
                  <a:pt x="1963" y="288"/>
                </a:lnTo>
                <a:lnTo>
                  <a:pt x="1963" y="282"/>
                </a:lnTo>
                <a:lnTo>
                  <a:pt x="1964" y="277"/>
                </a:lnTo>
                <a:lnTo>
                  <a:pt x="1965" y="286"/>
                </a:lnTo>
                <a:lnTo>
                  <a:pt x="1966" y="298"/>
                </a:lnTo>
                <a:lnTo>
                  <a:pt x="1967" y="291"/>
                </a:lnTo>
                <a:lnTo>
                  <a:pt x="1968" y="291"/>
                </a:lnTo>
                <a:lnTo>
                  <a:pt x="1969" y="300"/>
                </a:lnTo>
                <a:lnTo>
                  <a:pt x="1970" y="309"/>
                </a:lnTo>
                <a:lnTo>
                  <a:pt x="1971" y="312"/>
                </a:lnTo>
                <a:lnTo>
                  <a:pt x="1972" y="358"/>
                </a:lnTo>
                <a:lnTo>
                  <a:pt x="1973" y="412"/>
                </a:lnTo>
                <a:lnTo>
                  <a:pt x="1973" y="444"/>
                </a:lnTo>
                <a:lnTo>
                  <a:pt x="1975" y="465"/>
                </a:lnTo>
                <a:lnTo>
                  <a:pt x="1975" y="512"/>
                </a:lnTo>
                <a:lnTo>
                  <a:pt x="1976" y="570"/>
                </a:lnTo>
                <a:lnTo>
                  <a:pt x="1977" y="598"/>
                </a:lnTo>
                <a:lnTo>
                  <a:pt x="1978" y="570"/>
                </a:lnTo>
                <a:lnTo>
                  <a:pt x="1979" y="551"/>
                </a:lnTo>
                <a:lnTo>
                  <a:pt x="1980" y="532"/>
                </a:lnTo>
                <a:lnTo>
                  <a:pt x="1981" y="530"/>
                </a:lnTo>
                <a:lnTo>
                  <a:pt x="1982" y="537"/>
                </a:lnTo>
                <a:lnTo>
                  <a:pt x="1983" y="554"/>
                </a:lnTo>
                <a:lnTo>
                  <a:pt x="1984" y="567"/>
                </a:lnTo>
                <a:lnTo>
                  <a:pt x="1985" y="572"/>
                </a:lnTo>
                <a:lnTo>
                  <a:pt x="1985" y="563"/>
                </a:lnTo>
                <a:lnTo>
                  <a:pt x="1987" y="554"/>
                </a:lnTo>
                <a:lnTo>
                  <a:pt x="1987" y="560"/>
                </a:lnTo>
                <a:lnTo>
                  <a:pt x="1988" y="567"/>
                </a:lnTo>
                <a:lnTo>
                  <a:pt x="1989" y="574"/>
                </a:lnTo>
                <a:lnTo>
                  <a:pt x="1990" y="570"/>
                </a:lnTo>
                <a:lnTo>
                  <a:pt x="1991" y="586"/>
                </a:lnTo>
                <a:lnTo>
                  <a:pt x="1992" y="598"/>
                </a:lnTo>
                <a:lnTo>
                  <a:pt x="1993" y="604"/>
                </a:lnTo>
                <a:lnTo>
                  <a:pt x="1994" y="602"/>
                </a:lnTo>
                <a:lnTo>
                  <a:pt x="1995" y="600"/>
                </a:lnTo>
                <a:lnTo>
                  <a:pt x="1996" y="598"/>
                </a:lnTo>
                <a:lnTo>
                  <a:pt x="1997" y="600"/>
                </a:lnTo>
                <a:lnTo>
                  <a:pt x="1998" y="598"/>
                </a:lnTo>
                <a:lnTo>
                  <a:pt x="1999" y="595"/>
                </a:lnTo>
                <a:lnTo>
                  <a:pt x="1999" y="595"/>
                </a:lnTo>
                <a:lnTo>
                  <a:pt x="2001" y="598"/>
                </a:lnTo>
                <a:lnTo>
                  <a:pt x="2001" y="590"/>
                </a:lnTo>
                <a:lnTo>
                  <a:pt x="2002" y="586"/>
                </a:lnTo>
                <a:lnTo>
                  <a:pt x="2003" y="595"/>
                </a:lnTo>
                <a:lnTo>
                  <a:pt x="2004" y="600"/>
                </a:lnTo>
                <a:lnTo>
                  <a:pt x="2005" y="595"/>
                </a:lnTo>
                <a:lnTo>
                  <a:pt x="2006" y="588"/>
                </a:lnTo>
                <a:lnTo>
                  <a:pt x="2007" y="593"/>
                </a:lnTo>
                <a:lnTo>
                  <a:pt x="2008" y="593"/>
                </a:lnTo>
                <a:lnTo>
                  <a:pt x="2009" y="593"/>
                </a:lnTo>
                <a:lnTo>
                  <a:pt x="2010" y="588"/>
                </a:lnTo>
                <a:lnTo>
                  <a:pt x="2011" y="588"/>
                </a:lnTo>
                <a:lnTo>
                  <a:pt x="2011" y="593"/>
                </a:lnTo>
                <a:lnTo>
                  <a:pt x="2013" y="595"/>
                </a:lnTo>
                <a:lnTo>
                  <a:pt x="2013" y="588"/>
                </a:lnTo>
                <a:lnTo>
                  <a:pt x="2014" y="588"/>
                </a:lnTo>
                <a:lnTo>
                  <a:pt x="2015" y="593"/>
                </a:lnTo>
                <a:lnTo>
                  <a:pt x="2016" y="593"/>
                </a:lnTo>
                <a:lnTo>
                  <a:pt x="2017" y="590"/>
                </a:lnTo>
                <a:lnTo>
                  <a:pt x="2018" y="584"/>
                </a:lnTo>
                <a:lnTo>
                  <a:pt x="2019" y="584"/>
                </a:lnTo>
                <a:lnTo>
                  <a:pt x="2020" y="588"/>
                </a:lnTo>
                <a:lnTo>
                  <a:pt x="2021" y="581"/>
                </a:lnTo>
                <a:lnTo>
                  <a:pt x="2022" y="572"/>
                </a:lnTo>
                <a:lnTo>
                  <a:pt x="2023" y="574"/>
                </a:lnTo>
                <a:lnTo>
                  <a:pt x="2023" y="574"/>
                </a:lnTo>
                <a:lnTo>
                  <a:pt x="2025" y="563"/>
                </a:lnTo>
                <a:lnTo>
                  <a:pt x="2025" y="558"/>
                </a:lnTo>
                <a:lnTo>
                  <a:pt x="2026" y="558"/>
                </a:lnTo>
                <a:lnTo>
                  <a:pt x="2027" y="554"/>
                </a:lnTo>
                <a:lnTo>
                  <a:pt x="2028" y="542"/>
                </a:lnTo>
                <a:lnTo>
                  <a:pt x="2029" y="535"/>
                </a:lnTo>
                <a:lnTo>
                  <a:pt x="2030" y="540"/>
                </a:lnTo>
                <a:lnTo>
                  <a:pt x="2031" y="530"/>
                </a:lnTo>
                <a:lnTo>
                  <a:pt x="2032" y="523"/>
                </a:lnTo>
                <a:lnTo>
                  <a:pt x="2033" y="509"/>
                </a:lnTo>
                <a:lnTo>
                  <a:pt x="2034" y="505"/>
                </a:lnTo>
                <a:lnTo>
                  <a:pt x="2035" y="509"/>
                </a:lnTo>
                <a:lnTo>
                  <a:pt x="2035" y="502"/>
                </a:lnTo>
                <a:lnTo>
                  <a:pt x="2037" y="493"/>
                </a:lnTo>
                <a:lnTo>
                  <a:pt x="2037" y="491"/>
                </a:lnTo>
                <a:lnTo>
                  <a:pt x="2038" y="484"/>
                </a:lnTo>
                <a:lnTo>
                  <a:pt x="2039" y="484"/>
                </a:lnTo>
                <a:lnTo>
                  <a:pt x="2040" y="479"/>
                </a:lnTo>
                <a:lnTo>
                  <a:pt x="2041" y="472"/>
                </a:lnTo>
                <a:lnTo>
                  <a:pt x="2042" y="477"/>
                </a:lnTo>
                <a:lnTo>
                  <a:pt x="2043" y="479"/>
                </a:lnTo>
                <a:lnTo>
                  <a:pt x="2044" y="470"/>
                </a:lnTo>
                <a:lnTo>
                  <a:pt x="2045" y="470"/>
                </a:lnTo>
                <a:lnTo>
                  <a:pt x="2046" y="474"/>
                </a:lnTo>
                <a:lnTo>
                  <a:pt x="2047" y="481"/>
                </a:lnTo>
                <a:lnTo>
                  <a:pt x="2048" y="479"/>
                </a:lnTo>
                <a:lnTo>
                  <a:pt x="2049" y="479"/>
                </a:lnTo>
                <a:lnTo>
                  <a:pt x="2049" y="488"/>
                </a:lnTo>
                <a:lnTo>
                  <a:pt x="2051" y="495"/>
                </a:lnTo>
                <a:lnTo>
                  <a:pt x="2051" y="493"/>
                </a:lnTo>
                <a:lnTo>
                  <a:pt x="2052" y="491"/>
                </a:lnTo>
                <a:lnTo>
                  <a:pt x="2053" y="491"/>
                </a:lnTo>
                <a:lnTo>
                  <a:pt x="2054" y="500"/>
                </a:lnTo>
                <a:lnTo>
                  <a:pt x="2055" y="502"/>
                </a:lnTo>
                <a:lnTo>
                  <a:pt x="2056" y="493"/>
                </a:lnTo>
                <a:lnTo>
                  <a:pt x="2057" y="497"/>
                </a:lnTo>
                <a:lnTo>
                  <a:pt x="2058" y="507"/>
                </a:lnTo>
                <a:lnTo>
                  <a:pt x="2059" y="507"/>
                </a:lnTo>
                <a:lnTo>
                  <a:pt x="2060" y="500"/>
                </a:lnTo>
                <a:lnTo>
                  <a:pt x="2061" y="502"/>
                </a:lnTo>
                <a:lnTo>
                  <a:pt x="2061" y="509"/>
                </a:lnTo>
                <a:lnTo>
                  <a:pt x="2063" y="509"/>
                </a:lnTo>
                <a:lnTo>
                  <a:pt x="2063" y="507"/>
                </a:lnTo>
                <a:lnTo>
                  <a:pt x="2064" y="509"/>
                </a:lnTo>
                <a:lnTo>
                  <a:pt x="2065" y="512"/>
                </a:lnTo>
                <a:lnTo>
                  <a:pt x="2066" y="512"/>
                </a:lnTo>
                <a:lnTo>
                  <a:pt x="2067" y="509"/>
                </a:lnTo>
                <a:lnTo>
                  <a:pt x="2068" y="507"/>
                </a:lnTo>
                <a:lnTo>
                  <a:pt x="2069" y="514"/>
                </a:lnTo>
                <a:lnTo>
                  <a:pt x="2070" y="512"/>
                </a:lnTo>
                <a:lnTo>
                  <a:pt x="2071" y="507"/>
                </a:lnTo>
                <a:lnTo>
                  <a:pt x="2072" y="505"/>
                </a:lnTo>
                <a:lnTo>
                  <a:pt x="2073" y="507"/>
                </a:lnTo>
                <a:lnTo>
                  <a:pt x="2073" y="514"/>
                </a:lnTo>
                <a:lnTo>
                  <a:pt x="2075" y="514"/>
                </a:lnTo>
                <a:lnTo>
                  <a:pt x="2075" y="507"/>
                </a:lnTo>
                <a:lnTo>
                  <a:pt x="2076" y="507"/>
                </a:lnTo>
                <a:lnTo>
                  <a:pt x="2077" y="514"/>
                </a:lnTo>
                <a:lnTo>
                  <a:pt x="2078" y="509"/>
                </a:lnTo>
                <a:lnTo>
                  <a:pt x="2079" y="507"/>
                </a:lnTo>
                <a:lnTo>
                  <a:pt x="2080" y="512"/>
                </a:lnTo>
                <a:lnTo>
                  <a:pt x="2081" y="514"/>
                </a:lnTo>
                <a:lnTo>
                  <a:pt x="2082" y="512"/>
                </a:lnTo>
                <a:lnTo>
                  <a:pt x="2083" y="509"/>
                </a:lnTo>
                <a:lnTo>
                  <a:pt x="2084" y="512"/>
                </a:lnTo>
                <a:lnTo>
                  <a:pt x="2085" y="516"/>
                </a:lnTo>
                <a:lnTo>
                  <a:pt x="2086" y="521"/>
                </a:lnTo>
                <a:lnTo>
                  <a:pt x="2087" y="519"/>
                </a:lnTo>
                <a:lnTo>
                  <a:pt x="2088" y="516"/>
                </a:lnTo>
                <a:lnTo>
                  <a:pt x="2088" y="523"/>
                </a:lnTo>
                <a:lnTo>
                  <a:pt x="2090" y="526"/>
                </a:lnTo>
                <a:lnTo>
                  <a:pt x="2090" y="521"/>
                </a:lnTo>
                <a:lnTo>
                  <a:pt x="2091" y="516"/>
                </a:lnTo>
                <a:lnTo>
                  <a:pt x="2092" y="528"/>
                </a:lnTo>
                <a:lnTo>
                  <a:pt x="2093" y="528"/>
                </a:lnTo>
                <a:lnTo>
                  <a:pt x="2094" y="526"/>
                </a:lnTo>
                <a:lnTo>
                  <a:pt x="2095" y="521"/>
                </a:lnTo>
                <a:lnTo>
                  <a:pt x="2096" y="526"/>
                </a:lnTo>
                <a:lnTo>
                  <a:pt x="2097" y="532"/>
                </a:lnTo>
                <a:lnTo>
                  <a:pt x="2098" y="519"/>
                </a:lnTo>
                <a:lnTo>
                  <a:pt x="2099" y="523"/>
                </a:lnTo>
                <a:lnTo>
                  <a:pt x="2100" y="521"/>
                </a:lnTo>
                <a:lnTo>
                  <a:pt x="2101" y="526"/>
                </a:lnTo>
                <a:lnTo>
                  <a:pt x="2102" y="523"/>
                </a:lnTo>
                <a:lnTo>
                  <a:pt x="2102" y="523"/>
                </a:lnTo>
                <a:lnTo>
                  <a:pt x="2103" y="530"/>
                </a:lnTo>
                <a:lnTo>
                  <a:pt x="2104" y="532"/>
                </a:lnTo>
                <a:lnTo>
                  <a:pt x="2105" y="532"/>
                </a:lnTo>
                <a:lnTo>
                  <a:pt x="2106" y="523"/>
                </a:lnTo>
                <a:lnTo>
                  <a:pt x="2107" y="528"/>
                </a:lnTo>
                <a:lnTo>
                  <a:pt x="2108" y="532"/>
                </a:lnTo>
                <a:lnTo>
                  <a:pt x="2109" y="537"/>
                </a:lnTo>
                <a:lnTo>
                  <a:pt x="2110" y="535"/>
                </a:lnTo>
                <a:lnTo>
                  <a:pt x="2111" y="530"/>
                </a:lnTo>
                <a:lnTo>
                  <a:pt x="2112" y="532"/>
                </a:lnTo>
                <a:lnTo>
                  <a:pt x="2113" y="537"/>
                </a:lnTo>
                <a:lnTo>
                  <a:pt x="2114" y="528"/>
                </a:lnTo>
                <a:lnTo>
                  <a:pt x="2114" y="523"/>
                </a:lnTo>
                <a:lnTo>
                  <a:pt x="2116" y="528"/>
                </a:lnTo>
                <a:lnTo>
                  <a:pt x="2116" y="532"/>
                </a:lnTo>
                <a:lnTo>
                  <a:pt x="2117" y="530"/>
                </a:lnTo>
                <a:lnTo>
                  <a:pt x="2118" y="526"/>
                </a:lnTo>
                <a:lnTo>
                  <a:pt x="2119" y="530"/>
                </a:lnTo>
                <a:lnTo>
                  <a:pt x="2120" y="535"/>
                </a:lnTo>
                <a:lnTo>
                  <a:pt x="2121" y="528"/>
                </a:lnTo>
                <a:lnTo>
                  <a:pt x="2122" y="528"/>
                </a:lnTo>
                <a:lnTo>
                  <a:pt x="2123" y="530"/>
                </a:lnTo>
                <a:lnTo>
                  <a:pt x="2124" y="535"/>
                </a:lnTo>
                <a:lnTo>
                  <a:pt x="2125" y="535"/>
                </a:lnTo>
                <a:lnTo>
                  <a:pt x="2126" y="528"/>
                </a:lnTo>
                <a:lnTo>
                  <a:pt x="2126" y="530"/>
                </a:lnTo>
                <a:lnTo>
                  <a:pt x="2128" y="532"/>
                </a:lnTo>
                <a:lnTo>
                  <a:pt x="2128" y="537"/>
                </a:lnTo>
                <a:lnTo>
                  <a:pt x="2129" y="535"/>
                </a:lnTo>
                <a:lnTo>
                  <a:pt x="2130" y="532"/>
                </a:lnTo>
                <a:lnTo>
                  <a:pt x="2131" y="542"/>
                </a:lnTo>
                <a:lnTo>
                  <a:pt x="2132" y="544"/>
                </a:lnTo>
                <a:lnTo>
                  <a:pt x="2133" y="542"/>
                </a:lnTo>
                <a:lnTo>
                  <a:pt x="2134" y="542"/>
                </a:lnTo>
                <a:lnTo>
                  <a:pt x="2135" y="537"/>
                </a:lnTo>
                <a:lnTo>
                  <a:pt x="2136" y="540"/>
                </a:lnTo>
                <a:lnTo>
                  <a:pt x="2137" y="530"/>
                </a:lnTo>
                <a:lnTo>
                  <a:pt x="2138" y="530"/>
                </a:lnTo>
                <a:lnTo>
                  <a:pt x="2138" y="532"/>
                </a:lnTo>
                <a:lnTo>
                  <a:pt x="2140" y="532"/>
                </a:lnTo>
                <a:lnTo>
                  <a:pt x="2140" y="528"/>
                </a:lnTo>
                <a:lnTo>
                  <a:pt x="2141" y="526"/>
                </a:lnTo>
                <a:lnTo>
                  <a:pt x="2142" y="532"/>
                </a:lnTo>
                <a:lnTo>
                  <a:pt x="2143" y="537"/>
                </a:lnTo>
                <a:lnTo>
                  <a:pt x="2144" y="526"/>
                </a:lnTo>
                <a:lnTo>
                  <a:pt x="2145" y="509"/>
                </a:lnTo>
                <a:lnTo>
                  <a:pt x="2146" y="500"/>
                </a:lnTo>
                <a:lnTo>
                  <a:pt x="2147" y="481"/>
                </a:lnTo>
                <a:lnTo>
                  <a:pt x="2148" y="425"/>
                </a:lnTo>
                <a:lnTo>
                  <a:pt x="2149" y="242"/>
                </a:lnTo>
                <a:lnTo>
                  <a:pt x="2150" y="0"/>
                </a:lnTo>
                <a:lnTo>
                  <a:pt x="2150" y="61"/>
                </a:lnTo>
                <a:lnTo>
                  <a:pt x="2152" y="272"/>
                </a:lnTo>
                <a:lnTo>
                  <a:pt x="2152" y="340"/>
                </a:lnTo>
                <a:lnTo>
                  <a:pt x="2153" y="321"/>
                </a:lnTo>
                <a:lnTo>
                  <a:pt x="2154" y="316"/>
                </a:lnTo>
                <a:lnTo>
                  <a:pt x="2155" y="316"/>
                </a:lnTo>
                <a:lnTo>
                  <a:pt x="2156" y="312"/>
                </a:lnTo>
                <a:lnTo>
                  <a:pt x="2157" y="305"/>
                </a:lnTo>
                <a:lnTo>
                  <a:pt x="2158" y="312"/>
                </a:lnTo>
                <a:lnTo>
                  <a:pt x="2159" y="321"/>
                </a:lnTo>
                <a:lnTo>
                  <a:pt x="2160" y="312"/>
                </a:lnTo>
                <a:lnTo>
                  <a:pt x="2161" y="300"/>
                </a:lnTo>
                <a:lnTo>
                  <a:pt x="2162" y="316"/>
                </a:lnTo>
                <a:lnTo>
                  <a:pt x="2163" y="332"/>
                </a:lnTo>
                <a:lnTo>
                  <a:pt x="2164" y="351"/>
                </a:lnTo>
                <a:lnTo>
                  <a:pt x="2164" y="393"/>
                </a:lnTo>
                <a:lnTo>
                  <a:pt x="2166" y="451"/>
                </a:lnTo>
                <a:lnTo>
                  <a:pt x="2166" y="488"/>
                </a:lnTo>
                <a:lnTo>
                  <a:pt x="2167" y="537"/>
                </a:lnTo>
                <a:lnTo>
                  <a:pt x="2168" y="579"/>
                </a:lnTo>
                <a:lnTo>
                  <a:pt x="2169" y="593"/>
                </a:lnTo>
                <a:lnTo>
                  <a:pt x="2170" y="577"/>
                </a:lnTo>
                <a:lnTo>
                  <a:pt x="2171" y="558"/>
                </a:lnTo>
                <a:lnTo>
                  <a:pt x="2172" y="558"/>
                </a:lnTo>
                <a:lnTo>
                  <a:pt x="2173" y="572"/>
                </a:lnTo>
                <a:lnTo>
                  <a:pt x="2174" y="590"/>
                </a:lnTo>
                <a:lnTo>
                  <a:pt x="2175" y="595"/>
                </a:lnTo>
                <a:lnTo>
                  <a:pt x="2176" y="584"/>
                </a:lnTo>
                <a:lnTo>
                  <a:pt x="2176" y="565"/>
                </a:lnTo>
                <a:lnTo>
                  <a:pt x="2178" y="560"/>
                </a:lnTo>
                <a:lnTo>
                  <a:pt x="2178" y="560"/>
                </a:lnTo>
                <a:lnTo>
                  <a:pt x="2179" y="563"/>
                </a:lnTo>
                <a:lnTo>
                  <a:pt x="2180" y="563"/>
                </a:lnTo>
                <a:lnTo>
                  <a:pt x="2181" y="572"/>
                </a:lnTo>
                <a:lnTo>
                  <a:pt x="2182" y="588"/>
                </a:lnTo>
                <a:lnTo>
                  <a:pt x="2183" y="598"/>
                </a:lnTo>
                <a:lnTo>
                  <a:pt x="2184" y="604"/>
                </a:lnTo>
                <a:lnTo>
                  <a:pt x="2185" y="604"/>
                </a:lnTo>
                <a:lnTo>
                  <a:pt x="2186" y="604"/>
                </a:lnTo>
                <a:lnTo>
                  <a:pt x="2187" y="595"/>
                </a:lnTo>
                <a:lnTo>
                  <a:pt x="2188" y="588"/>
                </a:lnTo>
                <a:lnTo>
                  <a:pt x="2188" y="586"/>
                </a:lnTo>
                <a:lnTo>
                  <a:pt x="2190" y="586"/>
                </a:lnTo>
                <a:lnTo>
                  <a:pt x="2190" y="586"/>
                </a:lnTo>
                <a:lnTo>
                  <a:pt x="2191" y="579"/>
                </a:lnTo>
                <a:lnTo>
                  <a:pt x="2192" y="584"/>
                </a:lnTo>
                <a:lnTo>
                  <a:pt x="2193" y="588"/>
                </a:lnTo>
                <a:lnTo>
                  <a:pt x="2194" y="588"/>
                </a:lnTo>
                <a:lnTo>
                  <a:pt x="2195" y="584"/>
                </a:lnTo>
                <a:lnTo>
                  <a:pt x="2196" y="590"/>
                </a:lnTo>
                <a:lnTo>
                  <a:pt x="2197" y="612"/>
                </a:lnTo>
                <a:lnTo>
                  <a:pt x="2198" y="607"/>
                </a:lnTo>
                <a:lnTo>
                  <a:pt x="2199" y="600"/>
                </a:lnTo>
                <a:lnTo>
                  <a:pt x="2200" y="593"/>
                </a:lnTo>
                <a:lnTo>
                  <a:pt x="2200" y="607"/>
                </a:lnTo>
                <a:lnTo>
                  <a:pt x="2202" y="604"/>
                </a:lnTo>
                <a:lnTo>
                  <a:pt x="2202" y="602"/>
                </a:lnTo>
                <a:lnTo>
                  <a:pt x="2203" y="602"/>
                </a:lnTo>
                <a:lnTo>
                  <a:pt x="2204" y="609"/>
                </a:lnTo>
                <a:lnTo>
                  <a:pt x="2205" y="614"/>
                </a:lnTo>
                <a:lnTo>
                  <a:pt x="2206" y="595"/>
                </a:lnTo>
                <a:lnTo>
                  <a:pt x="2207" y="584"/>
                </a:lnTo>
                <a:lnTo>
                  <a:pt x="2208" y="581"/>
                </a:lnTo>
                <a:lnTo>
                  <a:pt x="2209" y="584"/>
                </a:lnTo>
                <a:lnTo>
                  <a:pt x="2210" y="577"/>
                </a:lnTo>
                <a:lnTo>
                  <a:pt x="2211" y="577"/>
                </a:lnTo>
                <a:lnTo>
                  <a:pt x="2212" y="574"/>
                </a:lnTo>
                <a:lnTo>
                  <a:pt x="2213" y="579"/>
                </a:lnTo>
                <a:lnTo>
                  <a:pt x="2214" y="563"/>
                </a:lnTo>
                <a:lnTo>
                  <a:pt x="2214" y="551"/>
                </a:lnTo>
                <a:lnTo>
                  <a:pt x="2216" y="540"/>
                </a:lnTo>
                <a:lnTo>
                  <a:pt x="2216" y="540"/>
                </a:lnTo>
                <a:lnTo>
                  <a:pt x="2217" y="530"/>
                </a:lnTo>
                <a:lnTo>
                  <a:pt x="2218" y="523"/>
                </a:lnTo>
                <a:lnTo>
                  <a:pt x="2219" y="519"/>
                </a:lnTo>
                <a:lnTo>
                  <a:pt x="2220" y="514"/>
                </a:lnTo>
                <a:lnTo>
                  <a:pt x="2221" y="500"/>
                </a:lnTo>
                <a:lnTo>
                  <a:pt x="2222" y="486"/>
                </a:lnTo>
                <a:lnTo>
                  <a:pt x="2223" y="477"/>
                </a:lnTo>
                <a:lnTo>
                  <a:pt x="2224" y="479"/>
                </a:lnTo>
                <a:lnTo>
                  <a:pt x="2225" y="474"/>
                </a:lnTo>
                <a:lnTo>
                  <a:pt x="2226" y="470"/>
                </a:lnTo>
                <a:lnTo>
                  <a:pt x="2226" y="460"/>
                </a:lnTo>
                <a:lnTo>
                  <a:pt x="2228" y="463"/>
                </a:lnTo>
                <a:lnTo>
                  <a:pt x="2228" y="460"/>
                </a:lnTo>
                <a:lnTo>
                  <a:pt x="2229" y="453"/>
                </a:lnTo>
                <a:lnTo>
                  <a:pt x="2230" y="458"/>
                </a:lnTo>
                <a:lnTo>
                  <a:pt x="2231" y="463"/>
                </a:lnTo>
                <a:lnTo>
                  <a:pt x="2232" y="470"/>
                </a:lnTo>
                <a:lnTo>
                  <a:pt x="2233" y="465"/>
                </a:lnTo>
                <a:lnTo>
                  <a:pt x="2234" y="465"/>
                </a:lnTo>
                <a:lnTo>
                  <a:pt x="2235" y="470"/>
                </a:lnTo>
                <a:lnTo>
                  <a:pt x="2236" y="477"/>
                </a:lnTo>
                <a:lnTo>
                  <a:pt x="2237" y="479"/>
                </a:lnTo>
                <a:lnTo>
                  <a:pt x="2238" y="481"/>
                </a:lnTo>
                <a:lnTo>
                  <a:pt x="2238" y="493"/>
                </a:lnTo>
                <a:lnTo>
                  <a:pt x="2240" y="493"/>
                </a:lnTo>
                <a:lnTo>
                  <a:pt x="2240" y="495"/>
                </a:lnTo>
                <a:lnTo>
                  <a:pt x="2241" y="493"/>
                </a:lnTo>
                <a:lnTo>
                  <a:pt x="2242" y="497"/>
                </a:lnTo>
                <a:lnTo>
                  <a:pt x="2243" y="502"/>
                </a:lnTo>
                <a:lnTo>
                  <a:pt x="2244" y="502"/>
                </a:lnTo>
                <a:lnTo>
                  <a:pt x="2245" y="497"/>
                </a:lnTo>
                <a:lnTo>
                  <a:pt x="2246" y="505"/>
                </a:lnTo>
                <a:lnTo>
                  <a:pt x="2247" y="509"/>
                </a:lnTo>
                <a:lnTo>
                  <a:pt x="2248" y="512"/>
                </a:lnTo>
                <a:lnTo>
                  <a:pt x="2249" y="509"/>
                </a:lnTo>
                <a:lnTo>
                  <a:pt x="2250" y="516"/>
                </a:lnTo>
                <a:lnTo>
                  <a:pt x="2251" y="523"/>
                </a:lnTo>
                <a:lnTo>
                  <a:pt x="2252" y="523"/>
                </a:lnTo>
                <a:lnTo>
                  <a:pt x="2253" y="521"/>
                </a:lnTo>
                <a:lnTo>
                  <a:pt x="2253" y="521"/>
                </a:lnTo>
                <a:lnTo>
                  <a:pt x="2255" y="528"/>
                </a:lnTo>
                <a:lnTo>
                  <a:pt x="2255" y="521"/>
                </a:lnTo>
                <a:lnTo>
                  <a:pt x="2256" y="512"/>
                </a:lnTo>
                <a:lnTo>
                  <a:pt x="2257" y="507"/>
                </a:lnTo>
                <a:lnTo>
                  <a:pt x="2258" y="509"/>
                </a:lnTo>
                <a:lnTo>
                  <a:pt x="2259" y="509"/>
                </a:lnTo>
                <a:lnTo>
                  <a:pt x="2260" y="512"/>
                </a:lnTo>
                <a:lnTo>
                  <a:pt x="2261" y="514"/>
                </a:lnTo>
                <a:lnTo>
                  <a:pt x="2262" y="519"/>
                </a:lnTo>
                <a:lnTo>
                  <a:pt x="2263" y="519"/>
                </a:lnTo>
                <a:lnTo>
                  <a:pt x="2264" y="516"/>
                </a:lnTo>
                <a:lnTo>
                  <a:pt x="2265" y="521"/>
                </a:lnTo>
                <a:lnTo>
                  <a:pt x="2266" y="523"/>
                </a:lnTo>
                <a:lnTo>
                  <a:pt x="2267" y="528"/>
                </a:lnTo>
                <a:lnTo>
                  <a:pt x="2267" y="526"/>
                </a:lnTo>
                <a:lnTo>
                  <a:pt x="2268" y="521"/>
                </a:lnTo>
                <a:lnTo>
                  <a:pt x="2269" y="519"/>
                </a:lnTo>
                <a:lnTo>
                  <a:pt x="2270" y="528"/>
                </a:lnTo>
                <a:lnTo>
                  <a:pt x="2271" y="528"/>
                </a:lnTo>
                <a:lnTo>
                  <a:pt x="2272" y="528"/>
                </a:lnTo>
                <a:lnTo>
                  <a:pt x="2273" y="521"/>
                </a:lnTo>
                <a:lnTo>
                  <a:pt x="2274" y="528"/>
                </a:lnTo>
                <a:lnTo>
                  <a:pt x="2275" y="535"/>
                </a:lnTo>
                <a:lnTo>
                  <a:pt x="2276" y="530"/>
                </a:lnTo>
                <a:lnTo>
                  <a:pt x="2277" y="535"/>
                </a:lnTo>
                <a:lnTo>
                  <a:pt x="2278" y="535"/>
                </a:lnTo>
                <a:lnTo>
                  <a:pt x="2279" y="540"/>
                </a:lnTo>
                <a:lnTo>
                  <a:pt x="2279" y="530"/>
                </a:lnTo>
                <a:lnTo>
                  <a:pt x="2281" y="528"/>
                </a:lnTo>
                <a:lnTo>
                  <a:pt x="2281" y="540"/>
                </a:lnTo>
                <a:lnTo>
                  <a:pt x="2282" y="551"/>
                </a:lnTo>
                <a:lnTo>
                  <a:pt x="2283" y="544"/>
                </a:lnTo>
                <a:lnTo>
                  <a:pt x="2284" y="532"/>
                </a:lnTo>
                <a:lnTo>
                  <a:pt x="2285" y="532"/>
                </a:lnTo>
                <a:lnTo>
                  <a:pt x="2286" y="540"/>
                </a:lnTo>
                <a:lnTo>
                  <a:pt x="2287" y="535"/>
                </a:lnTo>
                <a:lnTo>
                  <a:pt x="2288" y="535"/>
                </a:lnTo>
                <a:lnTo>
                  <a:pt x="2289" y="540"/>
                </a:lnTo>
                <a:lnTo>
                  <a:pt x="2290" y="546"/>
                </a:lnTo>
                <a:lnTo>
                  <a:pt x="2291" y="544"/>
                </a:lnTo>
                <a:lnTo>
                  <a:pt x="2291" y="544"/>
                </a:lnTo>
                <a:lnTo>
                  <a:pt x="2293" y="542"/>
                </a:lnTo>
                <a:lnTo>
                  <a:pt x="2293" y="542"/>
                </a:lnTo>
                <a:lnTo>
                  <a:pt x="2294" y="546"/>
                </a:lnTo>
                <a:lnTo>
                  <a:pt x="2295" y="549"/>
                </a:lnTo>
                <a:lnTo>
                  <a:pt x="2296" y="549"/>
                </a:lnTo>
                <a:lnTo>
                  <a:pt x="2297" y="554"/>
                </a:lnTo>
                <a:lnTo>
                  <a:pt x="2298" y="546"/>
                </a:lnTo>
                <a:lnTo>
                  <a:pt x="2299" y="542"/>
                </a:lnTo>
                <a:lnTo>
                  <a:pt x="2300" y="544"/>
                </a:lnTo>
                <a:lnTo>
                  <a:pt x="2301" y="554"/>
                </a:lnTo>
                <a:lnTo>
                  <a:pt x="2302" y="551"/>
                </a:lnTo>
                <a:lnTo>
                  <a:pt x="2303" y="535"/>
                </a:lnTo>
                <a:lnTo>
                  <a:pt x="2303" y="530"/>
                </a:lnTo>
                <a:lnTo>
                  <a:pt x="2305" y="540"/>
                </a:lnTo>
                <a:lnTo>
                  <a:pt x="2305" y="554"/>
                </a:lnTo>
                <a:lnTo>
                  <a:pt x="2306" y="551"/>
                </a:lnTo>
                <a:lnTo>
                  <a:pt x="2307" y="540"/>
                </a:lnTo>
                <a:lnTo>
                  <a:pt x="2308" y="540"/>
                </a:lnTo>
                <a:lnTo>
                  <a:pt x="2309" y="546"/>
                </a:lnTo>
                <a:lnTo>
                  <a:pt x="2310" y="558"/>
                </a:lnTo>
                <a:lnTo>
                  <a:pt x="2311" y="558"/>
                </a:lnTo>
                <a:lnTo>
                  <a:pt x="2312" y="554"/>
                </a:lnTo>
                <a:lnTo>
                  <a:pt x="2313" y="549"/>
                </a:lnTo>
                <a:lnTo>
                  <a:pt x="2314" y="546"/>
                </a:lnTo>
                <a:lnTo>
                  <a:pt x="2315" y="544"/>
                </a:lnTo>
                <a:lnTo>
                  <a:pt x="2316" y="546"/>
                </a:lnTo>
                <a:lnTo>
                  <a:pt x="2317" y="549"/>
                </a:lnTo>
                <a:lnTo>
                  <a:pt x="2317" y="549"/>
                </a:lnTo>
                <a:lnTo>
                  <a:pt x="2318" y="544"/>
                </a:lnTo>
                <a:lnTo>
                  <a:pt x="2319" y="537"/>
                </a:lnTo>
                <a:lnTo>
                  <a:pt x="2320" y="535"/>
                </a:lnTo>
                <a:lnTo>
                  <a:pt x="2321" y="542"/>
                </a:lnTo>
                <a:lnTo>
                  <a:pt x="2322" y="542"/>
                </a:lnTo>
                <a:lnTo>
                  <a:pt x="2323" y="546"/>
                </a:lnTo>
                <a:lnTo>
                  <a:pt x="2324" y="544"/>
                </a:lnTo>
                <a:lnTo>
                  <a:pt x="2325" y="549"/>
                </a:lnTo>
                <a:lnTo>
                  <a:pt x="2326" y="540"/>
                </a:lnTo>
                <a:lnTo>
                  <a:pt x="2327" y="542"/>
                </a:lnTo>
                <a:lnTo>
                  <a:pt x="2328" y="535"/>
                </a:lnTo>
                <a:lnTo>
                  <a:pt x="2329" y="526"/>
                </a:lnTo>
                <a:lnTo>
                  <a:pt x="2329" y="507"/>
                </a:lnTo>
                <a:lnTo>
                  <a:pt x="2331" y="484"/>
                </a:lnTo>
                <a:lnTo>
                  <a:pt x="2331" y="460"/>
                </a:lnTo>
                <a:lnTo>
                  <a:pt x="2332" y="393"/>
                </a:lnTo>
                <a:lnTo>
                  <a:pt x="2333" y="193"/>
                </a:lnTo>
                <a:lnTo>
                  <a:pt x="2334" y="33"/>
                </a:lnTo>
                <a:lnTo>
                  <a:pt x="2335" y="140"/>
                </a:lnTo>
                <a:lnTo>
                  <a:pt x="2336" y="309"/>
                </a:lnTo>
                <a:lnTo>
                  <a:pt x="2337" y="351"/>
                </a:lnTo>
                <a:lnTo>
                  <a:pt x="2338" y="326"/>
                </a:lnTo>
                <a:lnTo>
                  <a:pt x="2339" y="314"/>
                </a:lnTo>
                <a:lnTo>
                  <a:pt x="2340" y="307"/>
                </a:lnTo>
                <a:lnTo>
                  <a:pt x="2341" y="305"/>
                </a:lnTo>
                <a:lnTo>
                  <a:pt x="2341" y="300"/>
                </a:lnTo>
                <a:lnTo>
                  <a:pt x="2343" y="293"/>
                </a:lnTo>
                <a:lnTo>
                  <a:pt x="2343" y="300"/>
                </a:lnTo>
                <a:lnTo>
                  <a:pt x="2344" y="305"/>
                </a:lnTo>
                <a:lnTo>
                  <a:pt x="2345" y="302"/>
                </a:lnTo>
                <a:lnTo>
                  <a:pt x="2346" y="316"/>
                </a:lnTo>
                <a:lnTo>
                  <a:pt x="2347" y="330"/>
                </a:lnTo>
                <a:lnTo>
                  <a:pt x="2348" y="358"/>
                </a:lnTo>
                <a:lnTo>
                  <a:pt x="2349" y="405"/>
                </a:lnTo>
                <a:lnTo>
                  <a:pt x="2350" y="465"/>
                </a:lnTo>
                <a:lnTo>
                  <a:pt x="2351" y="505"/>
                </a:lnTo>
                <a:lnTo>
                  <a:pt x="2352" y="558"/>
                </a:lnTo>
                <a:lnTo>
                  <a:pt x="2353" y="612"/>
                </a:lnTo>
                <a:lnTo>
                  <a:pt x="2353" y="637"/>
                </a:lnTo>
                <a:lnTo>
                  <a:pt x="2355" y="635"/>
                </a:lnTo>
                <a:lnTo>
                  <a:pt x="2355" y="630"/>
                </a:lnTo>
                <a:lnTo>
                  <a:pt x="2356" y="623"/>
                </a:lnTo>
                <a:lnTo>
                  <a:pt x="2357" y="632"/>
                </a:lnTo>
                <a:lnTo>
                  <a:pt x="2358" y="644"/>
                </a:lnTo>
                <a:lnTo>
                  <a:pt x="2359" y="656"/>
                </a:lnTo>
                <a:lnTo>
                  <a:pt x="2360" y="646"/>
                </a:lnTo>
                <a:lnTo>
                  <a:pt x="2361" y="626"/>
                </a:lnTo>
                <a:lnTo>
                  <a:pt x="2362" y="609"/>
                </a:lnTo>
                <a:lnTo>
                  <a:pt x="2363" y="595"/>
                </a:lnTo>
                <a:lnTo>
                  <a:pt x="2364" y="588"/>
                </a:lnTo>
                <a:lnTo>
                  <a:pt x="2365" y="584"/>
                </a:lnTo>
                <a:lnTo>
                  <a:pt x="2365" y="574"/>
                </a:lnTo>
                <a:lnTo>
                  <a:pt x="2367" y="577"/>
                </a:lnTo>
                <a:lnTo>
                  <a:pt x="2367" y="584"/>
                </a:lnTo>
                <a:lnTo>
                  <a:pt x="2368" y="584"/>
                </a:lnTo>
                <a:lnTo>
                  <a:pt x="2369" y="581"/>
                </a:lnTo>
                <a:lnTo>
                  <a:pt x="2370" y="570"/>
                </a:lnTo>
                <a:lnTo>
                  <a:pt x="2371" y="565"/>
                </a:lnTo>
                <a:lnTo>
                  <a:pt x="2372" y="560"/>
                </a:lnTo>
                <a:lnTo>
                  <a:pt x="2373" y="558"/>
                </a:lnTo>
                <a:lnTo>
                  <a:pt x="2374" y="558"/>
                </a:lnTo>
                <a:lnTo>
                  <a:pt x="2375" y="563"/>
                </a:lnTo>
                <a:lnTo>
                  <a:pt x="2376" y="567"/>
                </a:lnTo>
                <a:lnTo>
                  <a:pt x="2377" y="563"/>
                </a:lnTo>
                <a:lnTo>
                  <a:pt x="2378" y="565"/>
                </a:lnTo>
                <a:lnTo>
                  <a:pt x="2379" y="565"/>
                </a:lnTo>
                <a:lnTo>
                  <a:pt x="2379" y="572"/>
                </a:lnTo>
                <a:lnTo>
                  <a:pt x="2381" y="570"/>
                </a:lnTo>
                <a:lnTo>
                  <a:pt x="2381" y="567"/>
                </a:lnTo>
                <a:lnTo>
                  <a:pt x="2382" y="577"/>
                </a:lnTo>
                <a:lnTo>
                  <a:pt x="2383" y="577"/>
                </a:lnTo>
                <a:lnTo>
                  <a:pt x="2384" y="577"/>
                </a:lnTo>
                <a:lnTo>
                  <a:pt x="2385" y="581"/>
                </a:lnTo>
                <a:lnTo>
                  <a:pt x="2386" y="588"/>
                </a:lnTo>
                <a:lnTo>
                  <a:pt x="2387" y="590"/>
                </a:lnTo>
                <a:lnTo>
                  <a:pt x="2388" y="593"/>
                </a:lnTo>
                <a:lnTo>
                  <a:pt x="2389" y="588"/>
                </a:lnTo>
                <a:lnTo>
                  <a:pt x="2390" y="598"/>
                </a:lnTo>
                <a:lnTo>
                  <a:pt x="2391" y="602"/>
                </a:lnTo>
                <a:lnTo>
                  <a:pt x="2391" y="598"/>
                </a:lnTo>
                <a:lnTo>
                  <a:pt x="2393" y="598"/>
                </a:lnTo>
                <a:lnTo>
                  <a:pt x="2393" y="598"/>
                </a:lnTo>
                <a:lnTo>
                  <a:pt x="2394" y="602"/>
                </a:lnTo>
                <a:lnTo>
                  <a:pt x="2395" y="593"/>
                </a:lnTo>
                <a:lnTo>
                  <a:pt x="2396" y="590"/>
                </a:lnTo>
                <a:lnTo>
                  <a:pt x="2397" y="593"/>
                </a:lnTo>
                <a:lnTo>
                  <a:pt x="2398" y="595"/>
                </a:lnTo>
                <a:lnTo>
                  <a:pt x="2399" y="590"/>
                </a:lnTo>
                <a:lnTo>
                  <a:pt x="2400" y="579"/>
                </a:lnTo>
                <a:lnTo>
                  <a:pt x="2401" y="577"/>
                </a:lnTo>
                <a:lnTo>
                  <a:pt x="2402" y="572"/>
                </a:lnTo>
                <a:lnTo>
                  <a:pt x="2403" y="565"/>
                </a:lnTo>
                <a:lnTo>
                  <a:pt x="2403" y="554"/>
                </a:lnTo>
                <a:lnTo>
                  <a:pt x="2405" y="551"/>
                </a:lnTo>
                <a:lnTo>
                  <a:pt x="2405" y="549"/>
                </a:lnTo>
                <a:lnTo>
                  <a:pt x="2406" y="537"/>
                </a:lnTo>
                <a:lnTo>
                  <a:pt x="2407" y="516"/>
                </a:lnTo>
                <a:lnTo>
                  <a:pt x="2408" y="514"/>
                </a:lnTo>
                <a:lnTo>
                  <a:pt x="2409" y="514"/>
                </a:lnTo>
                <a:lnTo>
                  <a:pt x="2410" y="505"/>
                </a:lnTo>
                <a:lnTo>
                  <a:pt x="2411" y="497"/>
                </a:lnTo>
                <a:lnTo>
                  <a:pt x="2412" y="484"/>
                </a:lnTo>
                <a:lnTo>
                  <a:pt x="2413" y="484"/>
                </a:lnTo>
                <a:lnTo>
                  <a:pt x="2414" y="484"/>
                </a:lnTo>
                <a:lnTo>
                  <a:pt x="2415" y="472"/>
                </a:lnTo>
                <a:lnTo>
                  <a:pt x="2416" y="467"/>
                </a:lnTo>
                <a:lnTo>
                  <a:pt x="2417" y="467"/>
                </a:lnTo>
                <a:lnTo>
                  <a:pt x="2418" y="467"/>
                </a:lnTo>
                <a:lnTo>
                  <a:pt x="2418" y="467"/>
                </a:lnTo>
                <a:lnTo>
                  <a:pt x="2420" y="463"/>
                </a:lnTo>
                <a:lnTo>
                  <a:pt x="2420" y="465"/>
                </a:lnTo>
                <a:lnTo>
                  <a:pt x="2421" y="477"/>
                </a:lnTo>
                <a:lnTo>
                  <a:pt x="2422" y="474"/>
                </a:lnTo>
                <a:lnTo>
                  <a:pt x="2423" y="472"/>
                </a:lnTo>
                <a:lnTo>
                  <a:pt x="2424" y="481"/>
                </a:lnTo>
                <a:lnTo>
                  <a:pt x="2425" y="488"/>
                </a:lnTo>
                <a:lnTo>
                  <a:pt x="2426" y="491"/>
                </a:lnTo>
                <a:lnTo>
                  <a:pt x="2427" y="493"/>
                </a:lnTo>
                <a:lnTo>
                  <a:pt x="2428" y="502"/>
                </a:lnTo>
                <a:lnTo>
                  <a:pt x="2429" y="507"/>
                </a:lnTo>
                <a:lnTo>
                  <a:pt x="2430" y="512"/>
                </a:lnTo>
                <a:lnTo>
                  <a:pt x="2431" y="502"/>
                </a:lnTo>
                <a:lnTo>
                  <a:pt x="2432" y="516"/>
                </a:lnTo>
                <a:lnTo>
                  <a:pt x="2432" y="519"/>
                </a:lnTo>
                <a:lnTo>
                  <a:pt x="2433" y="523"/>
                </a:lnTo>
                <a:lnTo>
                  <a:pt x="2434" y="521"/>
                </a:lnTo>
                <a:lnTo>
                  <a:pt x="2435" y="516"/>
                </a:lnTo>
                <a:lnTo>
                  <a:pt x="2436" y="523"/>
                </a:lnTo>
                <a:lnTo>
                  <a:pt x="2437" y="526"/>
                </a:lnTo>
                <a:lnTo>
                  <a:pt x="2438" y="519"/>
                </a:lnTo>
                <a:lnTo>
                  <a:pt x="2439" y="519"/>
                </a:lnTo>
                <a:lnTo>
                  <a:pt x="2440" y="526"/>
                </a:lnTo>
                <a:lnTo>
                  <a:pt x="2441" y="535"/>
                </a:lnTo>
                <a:lnTo>
                  <a:pt x="2442" y="526"/>
                </a:lnTo>
                <a:lnTo>
                  <a:pt x="2443" y="521"/>
                </a:lnTo>
                <a:lnTo>
                  <a:pt x="2444" y="530"/>
                </a:lnTo>
                <a:lnTo>
                  <a:pt x="2444" y="532"/>
                </a:lnTo>
                <a:lnTo>
                  <a:pt x="2446" y="523"/>
                </a:lnTo>
                <a:lnTo>
                  <a:pt x="2446" y="528"/>
                </a:lnTo>
                <a:lnTo>
                  <a:pt x="2447" y="526"/>
                </a:lnTo>
                <a:lnTo>
                  <a:pt x="2448" y="532"/>
                </a:lnTo>
                <a:lnTo>
                  <a:pt x="2449" y="530"/>
                </a:lnTo>
                <a:lnTo>
                  <a:pt x="2450" y="528"/>
                </a:lnTo>
                <a:lnTo>
                  <a:pt x="2451" y="532"/>
                </a:lnTo>
                <a:lnTo>
                  <a:pt x="2452" y="535"/>
                </a:lnTo>
                <a:lnTo>
                  <a:pt x="2453" y="535"/>
                </a:lnTo>
                <a:lnTo>
                  <a:pt x="2454" y="532"/>
                </a:lnTo>
                <a:lnTo>
                  <a:pt x="2455" y="532"/>
                </a:lnTo>
                <a:lnTo>
                  <a:pt x="2456" y="540"/>
                </a:lnTo>
                <a:lnTo>
                  <a:pt x="2456" y="537"/>
                </a:lnTo>
                <a:lnTo>
                  <a:pt x="2458" y="540"/>
                </a:lnTo>
                <a:lnTo>
                  <a:pt x="2458" y="532"/>
                </a:lnTo>
                <a:lnTo>
                  <a:pt x="2459" y="540"/>
                </a:lnTo>
                <a:lnTo>
                  <a:pt x="2460" y="540"/>
                </a:lnTo>
                <a:lnTo>
                  <a:pt x="2461" y="537"/>
                </a:lnTo>
                <a:lnTo>
                  <a:pt x="2462" y="540"/>
                </a:lnTo>
                <a:lnTo>
                  <a:pt x="2463" y="544"/>
                </a:lnTo>
                <a:lnTo>
                  <a:pt x="2464" y="546"/>
                </a:lnTo>
                <a:lnTo>
                  <a:pt x="2465" y="540"/>
                </a:lnTo>
                <a:lnTo>
                  <a:pt x="2466" y="540"/>
                </a:lnTo>
                <a:lnTo>
                  <a:pt x="2467" y="546"/>
                </a:lnTo>
                <a:lnTo>
                  <a:pt x="2468" y="556"/>
                </a:lnTo>
                <a:lnTo>
                  <a:pt x="2468" y="546"/>
                </a:lnTo>
                <a:lnTo>
                  <a:pt x="2470" y="544"/>
                </a:lnTo>
                <a:lnTo>
                  <a:pt x="2470" y="551"/>
                </a:lnTo>
                <a:lnTo>
                  <a:pt x="2471" y="558"/>
                </a:lnTo>
                <a:lnTo>
                  <a:pt x="2472" y="554"/>
                </a:lnTo>
                <a:lnTo>
                  <a:pt x="2473" y="549"/>
                </a:lnTo>
                <a:lnTo>
                  <a:pt x="2474" y="554"/>
                </a:lnTo>
                <a:lnTo>
                  <a:pt x="2475" y="558"/>
                </a:lnTo>
                <a:lnTo>
                  <a:pt x="2476" y="556"/>
                </a:lnTo>
                <a:lnTo>
                  <a:pt x="2477" y="546"/>
                </a:lnTo>
                <a:lnTo>
                  <a:pt x="2478" y="554"/>
                </a:lnTo>
                <a:lnTo>
                  <a:pt x="2479" y="556"/>
                </a:lnTo>
                <a:lnTo>
                  <a:pt x="2480" y="558"/>
                </a:lnTo>
                <a:lnTo>
                  <a:pt x="2481" y="556"/>
                </a:lnTo>
                <a:lnTo>
                  <a:pt x="2482" y="551"/>
                </a:lnTo>
                <a:lnTo>
                  <a:pt x="2482" y="556"/>
                </a:lnTo>
                <a:lnTo>
                  <a:pt x="2483" y="554"/>
                </a:lnTo>
                <a:lnTo>
                  <a:pt x="2484" y="549"/>
                </a:lnTo>
                <a:lnTo>
                  <a:pt x="2485" y="549"/>
                </a:lnTo>
                <a:lnTo>
                  <a:pt x="2486" y="549"/>
                </a:lnTo>
                <a:lnTo>
                  <a:pt x="2487" y="554"/>
                </a:lnTo>
                <a:lnTo>
                  <a:pt x="2488" y="551"/>
                </a:lnTo>
                <a:lnTo>
                  <a:pt x="2489" y="554"/>
                </a:lnTo>
                <a:lnTo>
                  <a:pt x="2490" y="554"/>
                </a:lnTo>
                <a:lnTo>
                  <a:pt x="2491" y="558"/>
                </a:lnTo>
                <a:lnTo>
                  <a:pt x="2492" y="556"/>
                </a:lnTo>
                <a:lnTo>
                  <a:pt x="2493" y="551"/>
                </a:lnTo>
                <a:lnTo>
                  <a:pt x="2494" y="554"/>
                </a:lnTo>
                <a:lnTo>
                  <a:pt x="2494" y="558"/>
                </a:lnTo>
                <a:lnTo>
                  <a:pt x="2496" y="551"/>
                </a:lnTo>
                <a:lnTo>
                  <a:pt x="2496" y="549"/>
                </a:lnTo>
                <a:lnTo>
                  <a:pt x="2497" y="549"/>
                </a:lnTo>
                <a:lnTo>
                  <a:pt x="2498" y="556"/>
                </a:lnTo>
                <a:lnTo>
                  <a:pt x="2499" y="551"/>
                </a:lnTo>
                <a:lnTo>
                  <a:pt x="2500" y="542"/>
                </a:lnTo>
                <a:lnTo>
                  <a:pt x="2501" y="546"/>
                </a:lnTo>
                <a:lnTo>
                  <a:pt x="2502" y="551"/>
                </a:lnTo>
                <a:lnTo>
                  <a:pt x="2503" y="554"/>
                </a:lnTo>
                <a:lnTo>
                  <a:pt x="2504" y="551"/>
                </a:lnTo>
                <a:lnTo>
                  <a:pt x="2505" y="546"/>
                </a:lnTo>
                <a:lnTo>
                  <a:pt x="2506" y="551"/>
                </a:lnTo>
                <a:lnTo>
                  <a:pt x="2506" y="551"/>
                </a:lnTo>
                <a:lnTo>
                  <a:pt x="2508" y="544"/>
                </a:lnTo>
                <a:lnTo>
                  <a:pt x="2508" y="546"/>
                </a:lnTo>
                <a:lnTo>
                  <a:pt x="2509" y="546"/>
                </a:lnTo>
                <a:lnTo>
                  <a:pt x="2510" y="549"/>
                </a:lnTo>
                <a:lnTo>
                  <a:pt x="2511" y="540"/>
                </a:lnTo>
                <a:lnTo>
                  <a:pt x="2512" y="535"/>
                </a:lnTo>
                <a:lnTo>
                  <a:pt x="2513" y="540"/>
                </a:lnTo>
                <a:lnTo>
                  <a:pt x="2514" y="537"/>
                </a:lnTo>
                <a:lnTo>
                  <a:pt x="2515" y="521"/>
                </a:lnTo>
                <a:lnTo>
                  <a:pt x="2516" y="497"/>
                </a:lnTo>
                <a:lnTo>
                  <a:pt x="2517" y="463"/>
                </a:lnTo>
                <a:lnTo>
                  <a:pt x="2518" y="342"/>
                </a:lnTo>
                <a:lnTo>
                  <a:pt x="2518" y="112"/>
                </a:lnTo>
                <a:lnTo>
                  <a:pt x="2520" y="93"/>
                </a:lnTo>
                <a:lnTo>
                  <a:pt x="2520" y="263"/>
                </a:lnTo>
                <a:lnTo>
                  <a:pt x="2521" y="351"/>
                </a:lnTo>
                <a:lnTo>
                  <a:pt x="2522" y="349"/>
                </a:lnTo>
                <a:lnTo>
                  <a:pt x="2523" y="323"/>
                </a:lnTo>
                <a:lnTo>
                  <a:pt x="2524" y="326"/>
                </a:lnTo>
                <a:lnTo>
                  <a:pt x="2525" y="321"/>
                </a:lnTo>
                <a:lnTo>
                  <a:pt x="2526" y="312"/>
                </a:lnTo>
                <a:lnTo>
                  <a:pt x="2527" y="307"/>
                </a:lnTo>
                <a:lnTo>
                  <a:pt x="2528" y="309"/>
                </a:lnTo>
                <a:lnTo>
                  <a:pt x="2529" y="316"/>
                </a:lnTo>
                <a:lnTo>
                  <a:pt x="2530" y="316"/>
                </a:lnTo>
                <a:lnTo>
                  <a:pt x="2531" y="309"/>
                </a:lnTo>
                <a:lnTo>
                  <a:pt x="2532" y="318"/>
                </a:lnTo>
                <a:lnTo>
                  <a:pt x="2532" y="337"/>
                </a:lnTo>
                <a:lnTo>
                  <a:pt x="2533" y="358"/>
                </a:lnTo>
                <a:lnTo>
                  <a:pt x="2534" y="398"/>
                </a:lnTo>
                <a:lnTo>
                  <a:pt x="2535" y="439"/>
                </a:lnTo>
                <a:lnTo>
                  <a:pt x="2536" y="474"/>
                </a:lnTo>
                <a:lnTo>
                  <a:pt x="2537" y="528"/>
                </a:lnTo>
                <a:lnTo>
                  <a:pt x="2538" y="579"/>
                </a:lnTo>
                <a:lnTo>
                  <a:pt x="2539" y="602"/>
                </a:lnTo>
                <a:lnTo>
                  <a:pt x="2540" y="598"/>
                </a:lnTo>
                <a:lnTo>
                  <a:pt x="2541" y="584"/>
                </a:lnTo>
                <a:lnTo>
                  <a:pt x="2542" y="584"/>
                </a:lnTo>
                <a:lnTo>
                  <a:pt x="2543" y="588"/>
                </a:lnTo>
                <a:lnTo>
                  <a:pt x="2544" y="600"/>
                </a:lnTo>
                <a:lnTo>
                  <a:pt x="2544" y="614"/>
                </a:lnTo>
                <a:lnTo>
                  <a:pt x="2546" y="609"/>
                </a:lnTo>
                <a:lnTo>
                  <a:pt x="2546" y="598"/>
                </a:lnTo>
                <a:lnTo>
                  <a:pt x="2547" y="590"/>
                </a:lnTo>
                <a:lnTo>
                  <a:pt x="2548" y="590"/>
                </a:lnTo>
                <a:lnTo>
                  <a:pt x="2549" y="588"/>
                </a:lnTo>
                <a:lnTo>
                  <a:pt x="2550" y="584"/>
                </a:lnTo>
                <a:lnTo>
                  <a:pt x="2551" y="579"/>
                </a:lnTo>
                <a:lnTo>
                  <a:pt x="2552" y="586"/>
                </a:lnTo>
                <a:lnTo>
                  <a:pt x="2553" y="593"/>
                </a:lnTo>
                <a:lnTo>
                  <a:pt x="2554" y="586"/>
                </a:lnTo>
                <a:lnTo>
                  <a:pt x="2555" y="588"/>
                </a:lnTo>
                <a:lnTo>
                  <a:pt x="2556" y="579"/>
                </a:lnTo>
                <a:lnTo>
                  <a:pt x="2556" y="577"/>
                </a:lnTo>
                <a:lnTo>
                  <a:pt x="2558" y="577"/>
                </a:lnTo>
                <a:lnTo>
                  <a:pt x="2558" y="577"/>
                </a:lnTo>
                <a:lnTo>
                  <a:pt x="2559" y="581"/>
                </a:lnTo>
                <a:lnTo>
                  <a:pt x="2560" y="581"/>
                </a:lnTo>
                <a:lnTo>
                  <a:pt x="2561" y="577"/>
                </a:lnTo>
                <a:lnTo>
                  <a:pt x="2562" y="572"/>
                </a:lnTo>
                <a:lnTo>
                  <a:pt x="2563" y="574"/>
                </a:lnTo>
                <a:lnTo>
                  <a:pt x="2564" y="588"/>
                </a:lnTo>
                <a:lnTo>
                  <a:pt x="2565" y="593"/>
                </a:lnTo>
                <a:lnTo>
                  <a:pt x="2566" y="595"/>
                </a:lnTo>
                <a:lnTo>
                  <a:pt x="2567" y="602"/>
                </a:lnTo>
                <a:lnTo>
                  <a:pt x="2568" y="612"/>
                </a:lnTo>
                <a:lnTo>
                  <a:pt x="2568" y="604"/>
                </a:lnTo>
                <a:lnTo>
                  <a:pt x="2570" y="604"/>
                </a:lnTo>
                <a:lnTo>
                  <a:pt x="2570" y="609"/>
                </a:lnTo>
                <a:lnTo>
                  <a:pt x="2571" y="618"/>
                </a:lnTo>
                <a:lnTo>
                  <a:pt x="2572" y="621"/>
                </a:lnTo>
                <a:lnTo>
                  <a:pt x="2573" y="621"/>
                </a:lnTo>
                <a:lnTo>
                  <a:pt x="2574" y="621"/>
                </a:lnTo>
                <a:lnTo>
                  <a:pt x="2575" y="626"/>
                </a:lnTo>
                <a:lnTo>
                  <a:pt x="2576" y="635"/>
                </a:lnTo>
                <a:lnTo>
                  <a:pt x="2577" y="632"/>
                </a:lnTo>
                <a:lnTo>
                  <a:pt x="2578" y="628"/>
                </a:lnTo>
                <a:lnTo>
                  <a:pt x="2579" y="630"/>
                </a:lnTo>
                <a:lnTo>
                  <a:pt x="2580" y="635"/>
                </a:lnTo>
                <a:lnTo>
                  <a:pt x="2581" y="630"/>
                </a:lnTo>
                <a:lnTo>
                  <a:pt x="2582" y="628"/>
                </a:lnTo>
                <a:lnTo>
                  <a:pt x="2583" y="630"/>
                </a:lnTo>
                <a:lnTo>
                  <a:pt x="2583" y="632"/>
                </a:lnTo>
                <a:lnTo>
                  <a:pt x="2585" y="621"/>
                </a:lnTo>
                <a:lnTo>
                  <a:pt x="2585" y="614"/>
                </a:lnTo>
                <a:lnTo>
                  <a:pt x="2586" y="609"/>
                </a:lnTo>
                <a:lnTo>
                  <a:pt x="2587" y="612"/>
                </a:lnTo>
                <a:lnTo>
                  <a:pt x="2588" y="598"/>
                </a:lnTo>
                <a:lnTo>
                  <a:pt x="2589" y="584"/>
                </a:lnTo>
                <a:lnTo>
                  <a:pt x="2590" y="586"/>
                </a:lnTo>
                <a:lnTo>
                  <a:pt x="2591" y="579"/>
                </a:lnTo>
                <a:lnTo>
                  <a:pt x="2592" y="572"/>
                </a:lnTo>
                <a:lnTo>
                  <a:pt x="2593" y="558"/>
                </a:lnTo>
                <a:lnTo>
                  <a:pt x="2594" y="546"/>
                </a:lnTo>
                <a:lnTo>
                  <a:pt x="2595" y="540"/>
                </a:lnTo>
                <a:lnTo>
                  <a:pt x="2596" y="537"/>
                </a:lnTo>
                <a:lnTo>
                  <a:pt x="2597" y="530"/>
                </a:lnTo>
                <a:lnTo>
                  <a:pt x="2597" y="512"/>
                </a:lnTo>
                <a:lnTo>
                  <a:pt x="2598" y="507"/>
                </a:lnTo>
                <a:lnTo>
                  <a:pt x="2599" y="500"/>
                </a:lnTo>
                <a:lnTo>
                  <a:pt x="2600" y="488"/>
                </a:lnTo>
                <a:lnTo>
                  <a:pt x="2601" y="486"/>
                </a:lnTo>
                <a:lnTo>
                  <a:pt x="2602" y="484"/>
                </a:lnTo>
                <a:lnTo>
                  <a:pt x="2603" y="486"/>
                </a:lnTo>
                <a:lnTo>
                  <a:pt x="2604" y="477"/>
                </a:lnTo>
                <a:lnTo>
                  <a:pt x="2605" y="472"/>
                </a:lnTo>
                <a:lnTo>
                  <a:pt x="2606" y="477"/>
                </a:lnTo>
                <a:lnTo>
                  <a:pt x="2607" y="484"/>
                </a:lnTo>
                <a:lnTo>
                  <a:pt x="2608" y="479"/>
                </a:lnTo>
                <a:lnTo>
                  <a:pt x="2609" y="477"/>
                </a:lnTo>
                <a:lnTo>
                  <a:pt x="2609" y="484"/>
                </a:lnTo>
                <a:lnTo>
                  <a:pt x="2611" y="491"/>
                </a:lnTo>
                <a:lnTo>
                  <a:pt x="2611" y="495"/>
                </a:lnTo>
                <a:lnTo>
                  <a:pt x="2612" y="491"/>
                </a:lnTo>
                <a:lnTo>
                  <a:pt x="2613" y="497"/>
                </a:lnTo>
                <a:lnTo>
                  <a:pt x="2614" y="505"/>
                </a:lnTo>
                <a:lnTo>
                  <a:pt x="2615" y="507"/>
                </a:lnTo>
                <a:lnTo>
                  <a:pt x="2616" y="502"/>
                </a:lnTo>
                <a:lnTo>
                  <a:pt x="2617" y="507"/>
                </a:lnTo>
                <a:lnTo>
                  <a:pt x="2618" y="514"/>
                </a:lnTo>
                <a:lnTo>
                  <a:pt x="2619" y="516"/>
                </a:lnTo>
                <a:lnTo>
                  <a:pt x="2620" y="514"/>
                </a:lnTo>
                <a:lnTo>
                  <a:pt x="2621" y="519"/>
                </a:lnTo>
                <a:lnTo>
                  <a:pt x="2621" y="521"/>
                </a:lnTo>
                <a:lnTo>
                  <a:pt x="2623" y="528"/>
                </a:lnTo>
                <a:lnTo>
                  <a:pt x="2623" y="521"/>
                </a:lnTo>
                <a:lnTo>
                  <a:pt x="2624" y="519"/>
                </a:lnTo>
                <a:lnTo>
                  <a:pt x="2625" y="523"/>
                </a:lnTo>
                <a:lnTo>
                  <a:pt x="2626" y="528"/>
                </a:lnTo>
                <a:lnTo>
                  <a:pt x="2627" y="519"/>
                </a:lnTo>
                <a:lnTo>
                  <a:pt x="2628" y="519"/>
                </a:lnTo>
                <a:lnTo>
                  <a:pt x="2629" y="523"/>
                </a:lnTo>
                <a:lnTo>
                  <a:pt x="2630" y="526"/>
                </a:lnTo>
                <a:lnTo>
                  <a:pt x="2631" y="521"/>
                </a:lnTo>
                <a:lnTo>
                  <a:pt x="2632" y="521"/>
                </a:lnTo>
                <a:lnTo>
                  <a:pt x="2633" y="526"/>
                </a:lnTo>
                <a:lnTo>
                  <a:pt x="2633" y="528"/>
                </a:lnTo>
                <a:lnTo>
                  <a:pt x="2635" y="526"/>
                </a:lnTo>
                <a:lnTo>
                  <a:pt x="2635" y="521"/>
                </a:lnTo>
                <a:lnTo>
                  <a:pt x="2636" y="528"/>
                </a:lnTo>
                <a:lnTo>
                  <a:pt x="2637" y="535"/>
                </a:lnTo>
                <a:lnTo>
                  <a:pt x="2638" y="532"/>
                </a:lnTo>
                <a:lnTo>
                  <a:pt x="2639" y="519"/>
                </a:lnTo>
                <a:lnTo>
                  <a:pt x="2640" y="528"/>
                </a:lnTo>
                <a:lnTo>
                  <a:pt x="2641" y="535"/>
                </a:lnTo>
                <a:lnTo>
                  <a:pt x="2642" y="530"/>
                </a:lnTo>
                <a:lnTo>
                  <a:pt x="2643" y="530"/>
                </a:lnTo>
                <a:lnTo>
                  <a:pt x="2644" y="530"/>
                </a:lnTo>
                <a:lnTo>
                  <a:pt x="2645" y="535"/>
                </a:lnTo>
                <a:lnTo>
                  <a:pt x="2646" y="540"/>
                </a:lnTo>
                <a:lnTo>
                  <a:pt x="2647" y="535"/>
                </a:lnTo>
                <a:lnTo>
                  <a:pt x="2647" y="532"/>
                </a:lnTo>
                <a:lnTo>
                  <a:pt x="2648" y="542"/>
                </a:lnTo>
                <a:lnTo>
                  <a:pt x="2649" y="544"/>
                </a:lnTo>
                <a:lnTo>
                  <a:pt x="2650" y="535"/>
                </a:lnTo>
                <a:lnTo>
                  <a:pt x="2651" y="532"/>
                </a:lnTo>
                <a:lnTo>
                  <a:pt x="2652" y="540"/>
                </a:lnTo>
                <a:lnTo>
                  <a:pt x="2653" y="544"/>
                </a:lnTo>
                <a:lnTo>
                  <a:pt x="2654" y="540"/>
                </a:lnTo>
                <a:lnTo>
                  <a:pt x="2655" y="537"/>
                </a:lnTo>
                <a:lnTo>
                  <a:pt x="2656" y="542"/>
                </a:lnTo>
                <a:lnTo>
                  <a:pt x="2657" y="544"/>
                </a:lnTo>
                <a:lnTo>
                  <a:pt x="2658" y="546"/>
                </a:lnTo>
                <a:lnTo>
                  <a:pt x="2659" y="537"/>
                </a:lnTo>
                <a:lnTo>
                  <a:pt x="2659" y="549"/>
                </a:lnTo>
                <a:lnTo>
                  <a:pt x="2661" y="551"/>
                </a:lnTo>
                <a:lnTo>
                  <a:pt x="2661" y="551"/>
                </a:lnTo>
                <a:lnTo>
                  <a:pt x="2662" y="546"/>
                </a:lnTo>
                <a:lnTo>
                  <a:pt x="2663" y="544"/>
                </a:lnTo>
                <a:lnTo>
                  <a:pt x="2664" y="551"/>
                </a:lnTo>
                <a:lnTo>
                  <a:pt x="2665" y="549"/>
                </a:lnTo>
                <a:lnTo>
                  <a:pt x="2666" y="546"/>
                </a:lnTo>
                <a:lnTo>
                  <a:pt x="2667" y="546"/>
                </a:lnTo>
                <a:lnTo>
                  <a:pt x="2668" y="549"/>
                </a:lnTo>
                <a:lnTo>
                  <a:pt x="2669" y="556"/>
                </a:lnTo>
                <a:lnTo>
                  <a:pt x="2670" y="549"/>
                </a:lnTo>
                <a:lnTo>
                  <a:pt x="2671" y="554"/>
                </a:lnTo>
                <a:lnTo>
                  <a:pt x="2671" y="551"/>
                </a:lnTo>
                <a:lnTo>
                  <a:pt x="2673" y="554"/>
                </a:lnTo>
                <a:lnTo>
                  <a:pt x="2673" y="549"/>
                </a:lnTo>
                <a:lnTo>
                  <a:pt x="2674" y="546"/>
                </a:lnTo>
                <a:lnTo>
                  <a:pt x="2675" y="554"/>
                </a:lnTo>
                <a:lnTo>
                  <a:pt x="2676" y="556"/>
                </a:lnTo>
                <a:lnTo>
                  <a:pt x="2677" y="549"/>
                </a:lnTo>
                <a:lnTo>
                  <a:pt x="2678" y="544"/>
                </a:lnTo>
                <a:lnTo>
                  <a:pt x="2679" y="544"/>
                </a:lnTo>
                <a:lnTo>
                  <a:pt x="2680" y="549"/>
                </a:lnTo>
                <a:lnTo>
                  <a:pt x="2681" y="544"/>
                </a:lnTo>
                <a:lnTo>
                  <a:pt x="2682" y="540"/>
                </a:lnTo>
                <a:lnTo>
                  <a:pt x="2683" y="544"/>
                </a:lnTo>
                <a:lnTo>
                  <a:pt x="2683" y="551"/>
                </a:lnTo>
                <a:lnTo>
                  <a:pt x="2685" y="551"/>
                </a:lnTo>
                <a:lnTo>
                  <a:pt x="2685" y="544"/>
                </a:lnTo>
                <a:lnTo>
                  <a:pt x="2686" y="544"/>
                </a:lnTo>
                <a:lnTo>
                  <a:pt x="2687" y="551"/>
                </a:lnTo>
                <a:lnTo>
                  <a:pt x="2688" y="549"/>
                </a:lnTo>
                <a:lnTo>
                  <a:pt x="2689" y="546"/>
                </a:lnTo>
                <a:lnTo>
                  <a:pt x="2690" y="544"/>
                </a:lnTo>
                <a:lnTo>
                  <a:pt x="2691" y="551"/>
                </a:lnTo>
                <a:lnTo>
                  <a:pt x="2692" y="551"/>
                </a:lnTo>
                <a:lnTo>
                  <a:pt x="2693" y="542"/>
                </a:lnTo>
                <a:lnTo>
                  <a:pt x="2694" y="544"/>
                </a:lnTo>
                <a:lnTo>
                  <a:pt x="2695" y="544"/>
                </a:lnTo>
                <a:lnTo>
                  <a:pt x="2696" y="546"/>
                </a:lnTo>
                <a:lnTo>
                  <a:pt x="2697" y="540"/>
                </a:lnTo>
                <a:lnTo>
                  <a:pt x="2697" y="537"/>
                </a:lnTo>
                <a:lnTo>
                  <a:pt x="2698" y="544"/>
                </a:lnTo>
                <a:lnTo>
                  <a:pt x="2699" y="542"/>
                </a:lnTo>
                <a:lnTo>
                  <a:pt x="2700" y="537"/>
                </a:lnTo>
                <a:lnTo>
                  <a:pt x="2701" y="532"/>
                </a:lnTo>
                <a:lnTo>
                  <a:pt x="2702" y="528"/>
                </a:lnTo>
                <a:lnTo>
                  <a:pt x="2703" y="526"/>
                </a:lnTo>
                <a:lnTo>
                  <a:pt x="2704" y="505"/>
                </a:lnTo>
                <a:lnTo>
                  <a:pt x="2705" y="477"/>
                </a:lnTo>
                <a:lnTo>
                  <a:pt x="2706" y="435"/>
                </a:lnTo>
                <a:lnTo>
                  <a:pt x="2707" y="284"/>
                </a:lnTo>
                <a:lnTo>
                  <a:pt x="2708" y="109"/>
                </a:lnTo>
                <a:lnTo>
                  <a:pt x="2709" y="149"/>
                </a:lnTo>
                <a:lnTo>
                  <a:pt x="2709" y="288"/>
                </a:lnTo>
                <a:lnTo>
                  <a:pt x="2711" y="342"/>
                </a:lnTo>
                <a:lnTo>
                  <a:pt x="2711" y="337"/>
                </a:lnTo>
                <a:lnTo>
                  <a:pt x="2712" y="332"/>
                </a:lnTo>
                <a:lnTo>
                  <a:pt x="2713" y="332"/>
                </a:lnTo>
                <a:lnTo>
                  <a:pt x="2714" y="335"/>
                </a:lnTo>
                <a:lnTo>
                  <a:pt x="2715" y="332"/>
                </a:lnTo>
                <a:lnTo>
                  <a:pt x="2716" y="326"/>
                </a:lnTo>
                <a:lnTo>
                  <a:pt x="2717" y="335"/>
                </a:lnTo>
                <a:lnTo>
                  <a:pt x="2718" y="344"/>
                </a:lnTo>
                <a:lnTo>
                  <a:pt x="2719" y="354"/>
                </a:lnTo>
                <a:lnTo>
                  <a:pt x="2720" y="349"/>
                </a:lnTo>
                <a:lnTo>
                  <a:pt x="2721" y="356"/>
                </a:lnTo>
                <a:lnTo>
                  <a:pt x="2721" y="381"/>
                </a:lnTo>
                <a:lnTo>
                  <a:pt x="2723" y="407"/>
                </a:lnTo>
                <a:lnTo>
                  <a:pt x="2723" y="437"/>
                </a:lnTo>
                <a:lnTo>
                  <a:pt x="2724" y="470"/>
                </a:lnTo>
                <a:lnTo>
                  <a:pt x="2725" y="509"/>
                </a:lnTo>
                <a:lnTo>
                  <a:pt x="2726" y="554"/>
                </a:lnTo>
                <a:lnTo>
                  <a:pt x="2727" y="602"/>
                </a:lnTo>
                <a:lnTo>
                  <a:pt x="2728" y="628"/>
                </a:lnTo>
                <a:lnTo>
                  <a:pt x="2729" y="630"/>
                </a:lnTo>
                <a:lnTo>
                  <a:pt x="2730" y="612"/>
                </a:lnTo>
                <a:lnTo>
                  <a:pt x="2731" y="595"/>
                </a:lnTo>
                <a:lnTo>
                  <a:pt x="2732" y="586"/>
                </a:lnTo>
                <a:lnTo>
                  <a:pt x="2733" y="586"/>
                </a:lnTo>
                <a:lnTo>
                  <a:pt x="2733" y="598"/>
                </a:lnTo>
                <a:lnTo>
                  <a:pt x="2735" y="598"/>
                </a:lnTo>
                <a:lnTo>
                  <a:pt x="2735" y="593"/>
                </a:lnTo>
                <a:lnTo>
                  <a:pt x="2736" y="574"/>
                </a:lnTo>
                <a:lnTo>
                  <a:pt x="2737" y="565"/>
                </a:lnTo>
                <a:lnTo>
                  <a:pt x="2738" y="556"/>
                </a:lnTo>
                <a:lnTo>
                  <a:pt x="2739" y="554"/>
                </a:lnTo>
                <a:lnTo>
                  <a:pt x="2740" y="565"/>
                </a:lnTo>
                <a:lnTo>
                  <a:pt x="2741" y="581"/>
                </a:lnTo>
                <a:lnTo>
                  <a:pt x="2742" y="584"/>
                </a:lnTo>
                <a:lnTo>
                  <a:pt x="2743" y="579"/>
                </a:lnTo>
                <a:lnTo>
                  <a:pt x="2744" y="577"/>
                </a:lnTo>
                <a:lnTo>
                  <a:pt x="2745" y="584"/>
                </a:lnTo>
                <a:lnTo>
                  <a:pt x="2746" y="581"/>
                </a:lnTo>
                <a:lnTo>
                  <a:pt x="2747" y="570"/>
                </a:lnTo>
                <a:lnTo>
                  <a:pt x="2748" y="565"/>
                </a:lnTo>
                <a:lnTo>
                  <a:pt x="2748" y="570"/>
                </a:lnTo>
                <a:lnTo>
                  <a:pt x="2750" y="570"/>
                </a:lnTo>
                <a:lnTo>
                  <a:pt x="2750" y="565"/>
                </a:lnTo>
                <a:lnTo>
                  <a:pt x="2751" y="567"/>
                </a:lnTo>
                <a:lnTo>
                  <a:pt x="2752" y="567"/>
                </a:lnTo>
                <a:lnTo>
                  <a:pt x="2753" y="574"/>
                </a:lnTo>
                <a:lnTo>
                  <a:pt x="2754" y="570"/>
                </a:lnTo>
                <a:lnTo>
                  <a:pt x="2755" y="563"/>
                </a:lnTo>
                <a:lnTo>
                  <a:pt x="2756" y="567"/>
                </a:lnTo>
                <a:lnTo>
                  <a:pt x="2757" y="572"/>
                </a:lnTo>
                <a:lnTo>
                  <a:pt x="2758" y="579"/>
                </a:lnTo>
                <a:lnTo>
                  <a:pt x="2759" y="577"/>
                </a:lnTo>
                <a:lnTo>
                  <a:pt x="2760" y="572"/>
                </a:lnTo>
                <a:lnTo>
                  <a:pt x="2761" y="570"/>
                </a:lnTo>
                <a:lnTo>
                  <a:pt x="2762" y="577"/>
                </a:lnTo>
                <a:lnTo>
                  <a:pt x="2762" y="570"/>
                </a:lnTo>
                <a:lnTo>
                  <a:pt x="2763" y="565"/>
                </a:lnTo>
                <a:lnTo>
                  <a:pt x="2764" y="574"/>
                </a:lnTo>
                <a:lnTo>
                  <a:pt x="2765" y="574"/>
                </a:lnTo>
                <a:lnTo>
                  <a:pt x="2766" y="572"/>
                </a:lnTo>
                <a:lnTo>
                  <a:pt x="2767" y="570"/>
                </a:lnTo>
                <a:lnTo>
                  <a:pt x="2768" y="565"/>
                </a:lnTo>
                <a:lnTo>
                  <a:pt x="2769" y="570"/>
                </a:lnTo>
                <a:lnTo>
                  <a:pt x="2770" y="556"/>
                </a:lnTo>
                <a:lnTo>
                  <a:pt x="2771" y="546"/>
                </a:lnTo>
                <a:lnTo>
                  <a:pt x="2772" y="549"/>
                </a:lnTo>
                <a:lnTo>
                  <a:pt x="2773" y="549"/>
                </a:lnTo>
                <a:lnTo>
                  <a:pt x="2774" y="544"/>
                </a:lnTo>
                <a:lnTo>
                  <a:pt x="2774" y="530"/>
                </a:lnTo>
                <a:lnTo>
                  <a:pt x="2776" y="526"/>
                </a:lnTo>
                <a:lnTo>
                  <a:pt x="2776" y="521"/>
                </a:lnTo>
                <a:lnTo>
                  <a:pt x="2777" y="512"/>
                </a:lnTo>
                <a:lnTo>
                  <a:pt x="2778" y="505"/>
                </a:lnTo>
                <a:lnTo>
                  <a:pt x="2779" y="509"/>
                </a:lnTo>
                <a:lnTo>
                  <a:pt x="2780" y="507"/>
                </a:lnTo>
                <a:lnTo>
                  <a:pt x="2781" y="497"/>
                </a:lnTo>
              </a:path>
            </a:pathLst>
          </a:custGeom>
          <a:noFill/>
          <a:ln w="6350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2"/>
          <p:cNvSpPr>
            <a:spLocks/>
          </p:cNvSpPr>
          <p:nvPr/>
        </p:nvSpPr>
        <p:spPr bwMode="auto">
          <a:xfrm>
            <a:off x="4626215" y="2422298"/>
            <a:ext cx="1055449" cy="1319208"/>
          </a:xfrm>
          <a:custGeom>
            <a:avLst/>
            <a:gdLst>
              <a:gd name="T0" fmla="*/ 40 w 2781"/>
              <a:gd name="T1" fmla="*/ 555 h 1570"/>
              <a:gd name="T2" fmla="*/ 87 w 2781"/>
              <a:gd name="T3" fmla="*/ 714 h 1570"/>
              <a:gd name="T4" fmla="*/ 136 w 2781"/>
              <a:gd name="T5" fmla="*/ 1082 h 1570"/>
              <a:gd name="T6" fmla="*/ 183 w 2781"/>
              <a:gd name="T7" fmla="*/ 1118 h 1570"/>
              <a:gd name="T8" fmla="*/ 231 w 2781"/>
              <a:gd name="T9" fmla="*/ 1020 h 1570"/>
              <a:gd name="T10" fmla="*/ 279 w 2781"/>
              <a:gd name="T11" fmla="*/ 1043 h 1570"/>
              <a:gd name="T12" fmla="*/ 327 w 2781"/>
              <a:gd name="T13" fmla="*/ 1060 h 1570"/>
              <a:gd name="T14" fmla="*/ 375 w 2781"/>
              <a:gd name="T15" fmla="*/ 1078 h 1570"/>
              <a:gd name="T16" fmla="*/ 422 w 2781"/>
              <a:gd name="T17" fmla="*/ 1100 h 1570"/>
              <a:gd name="T18" fmla="*/ 470 w 2781"/>
              <a:gd name="T19" fmla="*/ 1060 h 1570"/>
              <a:gd name="T20" fmla="*/ 518 w 2781"/>
              <a:gd name="T21" fmla="*/ 1051 h 1570"/>
              <a:gd name="T22" fmla="*/ 566 w 2781"/>
              <a:gd name="T23" fmla="*/ 958 h 1570"/>
              <a:gd name="T24" fmla="*/ 614 w 2781"/>
              <a:gd name="T25" fmla="*/ 847 h 1570"/>
              <a:gd name="T26" fmla="*/ 661 w 2781"/>
              <a:gd name="T27" fmla="*/ 808 h 1570"/>
              <a:gd name="T28" fmla="*/ 709 w 2781"/>
              <a:gd name="T29" fmla="*/ 847 h 1570"/>
              <a:gd name="T30" fmla="*/ 757 w 2781"/>
              <a:gd name="T31" fmla="*/ 865 h 1570"/>
              <a:gd name="T32" fmla="*/ 805 w 2781"/>
              <a:gd name="T33" fmla="*/ 910 h 1570"/>
              <a:gd name="T34" fmla="*/ 852 w 2781"/>
              <a:gd name="T35" fmla="*/ 945 h 1570"/>
              <a:gd name="T36" fmla="*/ 900 w 2781"/>
              <a:gd name="T37" fmla="*/ 927 h 1570"/>
              <a:gd name="T38" fmla="*/ 948 w 2781"/>
              <a:gd name="T39" fmla="*/ 1065 h 1570"/>
              <a:gd name="T40" fmla="*/ 996 w 2781"/>
              <a:gd name="T41" fmla="*/ 1140 h 1570"/>
              <a:gd name="T42" fmla="*/ 1044 w 2781"/>
              <a:gd name="T43" fmla="*/ 878 h 1570"/>
              <a:gd name="T44" fmla="*/ 1091 w 2781"/>
              <a:gd name="T45" fmla="*/ 524 h 1570"/>
              <a:gd name="T46" fmla="*/ 1140 w 2781"/>
              <a:gd name="T47" fmla="*/ 1526 h 1570"/>
              <a:gd name="T48" fmla="*/ 1187 w 2781"/>
              <a:gd name="T49" fmla="*/ 1216 h 1570"/>
              <a:gd name="T50" fmla="*/ 1235 w 2781"/>
              <a:gd name="T51" fmla="*/ 1069 h 1570"/>
              <a:gd name="T52" fmla="*/ 1283 w 2781"/>
              <a:gd name="T53" fmla="*/ 1043 h 1570"/>
              <a:gd name="T54" fmla="*/ 1331 w 2781"/>
              <a:gd name="T55" fmla="*/ 1011 h 1570"/>
              <a:gd name="T56" fmla="*/ 1379 w 2781"/>
              <a:gd name="T57" fmla="*/ 989 h 1570"/>
              <a:gd name="T58" fmla="*/ 1426 w 2781"/>
              <a:gd name="T59" fmla="*/ 949 h 1570"/>
              <a:gd name="T60" fmla="*/ 1474 w 2781"/>
              <a:gd name="T61" fmla="*/ 954 h 1570"/>
              <a:gd name="T62" fmla="*/ 1522 w 2781"/>
              <a:gd name="T63" fmla="*/ 958 h 1570"/>
              <a:gd name="T64" fmla="*/ 1570 w 2781"/>
              <a:gd name="T65" fmla="*/ 962 h 1570"/>
              <a:gd name="T66" fmla="*/ 1618 w 2781"/>
              <a:gd name="T67" fmla="*/ 932 h 1570"/>
              <a:gd name="T68" fmla="*/ 1665 w 2781"/>
              <a:gd name="T69" fmla="*/ 940 h 1570"/>
              <a:gd name="T70" fmla="*/ 1713 w 2781"/>
              <a:gd name="T71" fmla="*/ 958 h 1570"/>
              <a:gd name="T72" fmla="*/ 1761 w 2781"/>
              <a:gd name="T73" fmla="*/ 967 h 1570"/>
              <a:gd name="T74" fmla="*/ 1809 w 2781"/>
              <a:gd name="T75" fmla="*/ 989 h 1570"/>
              <a:gd name="T76" fmla="*/ 1856 w 2781"/>
              <a:gd name="T77" fmla="*/ 981 h 1570"/>
              <a:gd name="T78" fmla="*/ 1904 w 2781"/>
              <a:gd name="T79" fmla="*/ 1007 h 1570"/>
              <a:gd name="T80" fmla="*/ 1952 w 2781"/>
              <a:gd name="T81" fmla="*/ 976 h 1570"/>
              <a:gd name="T82" fmla="*/ 2000 w 2781"/>
              <a:gd name="T83" fmla="*/ 962 h 1570"/>
              <a:gd name="T84" fmla="*/ 2048 w 2781"/>
              <a:gd name="T85" fmla="*/ 981 h 1570"/>
              <a:gd name="T86" fmla="*/ 2096 w 2781"/>
              <a:gd name="T87" fmla="*/ 989 h 1570"/>
              <a:gd name="T88" fmla="*/ 2144 w 2781"/>
              <a:gd name="T89" fmla="*/ 1003 h 1570"/>
              <a:gd name="T90" fmla="*/ 2191 w 2781"/>
              <a:gd name="T91" fmla="*/ 989 h 1570"/>
              <a:gd name="T92" fmla="*/ 2239 w 2781"/>
              <a:gd name="T93" fmla="*/ 998 h 1570"/>
              <a:gd name="T94" fmla="*/ 2287 w 2781"/>
              <a:gd name="T95" fmla="*/ 985 h 1570"/>
              <a:gd name="T96" fmla="*/ 2335 w 2781"/>
              <a:gd name="T97" fmla="*/ 1011 h 1570"/>
              <a:gd name="T98" fmla="*/ 2383 w 2781"/>
              <a:gd name="T99" fmla="*/ 994 h 1570"/>
              <a:gd name="T100" fmla="*/ 2430 w 2781"/>
              <a:gd name="T101" fmla="*/ 1007 h 1570"/>
              <a:gd name="T102" fmla="*/ 2478 w 2781"/>
              <a:gd name="T103" fmla="*/ 1007 h 1570"/>
              <a:gd name="T104" fmla="*/ 2526 w 2781"/>
              <a:gd name="T105" fmla="*/ 989 h 1570"/>
              <a:gd name="T106" fmla="*/ 2574 w 2781"/>
              <a:gd name="T107" fmla="*/ 994 h 1570"/>
              <a:gd name="T108" fmla="*/ 2622 w 2781"/>
              <a:gd name="T109" fmla="*/ 967 h 1570"/>
              <a:gd name="T110" fmla="*/ 2669 w 2781"/>
              <a:gd name="T111" fmla="*/ 972 h 1570"/>
              <a:gd name="T112" fmla="*/ 2717 w 2781"/>
              <a:gd name="T113" fmla="*/ 785 h 1570"/>
              <a:gd name="T114" fmla="*/ 2765 w 2781"/>
              <a:gd name="T115" fmla="*/ 573 h 1570"/>
              <a:gd name="connsiteX0" fmla="*/ 0 w 10000"/>
              <a:gd name="connsiteY0" fmla="*/ 3395 h 10000"/>
              <a:gd name="connsiteX1" fmla="*/ 29 w 10000"/>
              <a:gd name="connsiteY1" fmla="*/ 3280 h 10000"/>
              <a:gd name="connsiteX2" fmla="*/ 58 w 10000"/>
              <a:gd name="connsiteY2" fmla="*/ 3280 h 10000"/>
              <a:gd name="connsiteX3" fmla="*/ 86 w 10000"/>
              <a:gd name="connsiteY3" fmla="*/ 3306 h 10000"/>
              <a:gd name="connsiteX4" fmla="*/ 115 w 10000"/>
              <a:gd name="connsiteY4" fmla="*/ 3420 h 10000"/>
              <a:gd name="connsiteX5" fmla="*/ 173 w 10000"/>
              <a:gd name="connsiteY5" fmla="*/ 3592 h 10000"/>
              <a:gd name="connsiteX6" fmla="*/ 201 w 10000"/>
              <a:gd name="connsiteY6" fmla="*/ 3561 h 10000"/>
              <a:gd name="connsiteX7" fmla="*/ 230 w 10000"/>
              <a:gd name="connsiteY7" fmla="*/ 3510 h 10000"/>
              <a:gd name="connsiteX8" fmla="*/ 259 w 10000"/>
              <a:gd name="connsiteY8" fmla="*/ 3618 h 10000"/>
              <a:gd name="connsiteX9" fmla="*/ 284 w 10000"/>
              <a:gd name="connsiteY9" fmla="*/ 3955 h 10000"/>
              <a:gd name="connsiteX10" fmla="*/ 313 w 10000"/>
              <a:gd name="connsiteY10" fmla="*/ 4548 h 10000"/>
              <a:gd name="connsiteX11" fmla="*/ 342 w 10000"/>
              <a:gd name="connsiteY11" fmla="*/ 5057 h 10000"/>
              <a:gd name="connsiteX12" fmla="*/ 370 w 10000"/>
              <a:gd name="connsiteY12" fmla="*/ 5510 h 10000"/>
              <a:gd name="connsiteX13" fmla="*/ 403 w 10000"/>
              <a:gd name="connsiteY13" fmla="*/ 6274 h 10000"/>
              <a:gd name="connsiteX14" fmla="*/ 431 w 10000"/>
              <a:gd name="connsiteY14" fmla="*/ 7006 h 10000"/>
              <a:gd name="connsiteX15" fmla="*/ 460 w 10000"/>
              <a:gd name="connsiteY15" fmla="*/ 7178 h 10000"/>
              <a:gd name="connsiteX16" fmla="*/ 489 w 10000"/>
              <a:gd name="connsiteY16" fmla="*/ 6892 h 10000"/>
              <a:gd name="connsiteX17" fmla="*/ 518 w 10000"/>
              <a:gd name="connsiteY17" fmla="*/ 6726 h 10000"/>
              <a:gd name="connsiteX18" fmla="*/ 547 w 10000"/>
              <a:gd name="connsiteY18" fmla="*/ 6783 h 10000"/>
              <a:gd name="connsiteX19" fmla="*/ 572 w 10000"/>
              <a:gd name="connsiteY19" fmla="*/ 6809 h 10000"/>
              <a:gd name="connsiteX20" fmla="*/ 601 w 10000"/>
              <a:gd name="connsiteY20" fmla="*/ 7038 h 10000"/>
              <a:gd name="connsiteX21" fmla="*/ 629 w 10000"/>
              <a:gd name="connsiteY21" fmla="*/ 7178 h 10000"/>
              <a:gd name="connsiteX22" fmla="*/ 658 w 10000"/>
              <a:gd name="connsiteY22" fmla="*/ 7121 h 10000"/>
              <a:gd name="connsiteX23" fmla="*/ 687 w 10000"/>
              <a:gd name="connsiteY23" fmla="*/ 6949 h 10000"/>
              <a:gd name="connsiteX24" fmla="*/ 716 w 10000"/>
              <a:gd name="connsiteY24" fmla="*/ 6866 h 10000"/>
              <a:gd name="connsiteX25" fmla="*/ 744 w 10000"/>
              <a:gd name="connsiteY25" fmla="*/ 6694 h 10000"/>
              <a:gd name="connsiteX26" fmla="*/ 773 w 10000"/>
              <a:gd name="connsiteY26" fmla="*/ 6611 h 10000"/>
              <a:gd name="connsiteX27" fmla="*/ 802 w 10000"/>
              <a:gd name="connsiteY27" fmla="*/ 6529 h 10000"/>
              <a:gd name="connsiteX28" fmla="*/ 831 w 10000"/>
              <a:gd name="connsiteY28" fmla="*/ 6497 h 10000"/>
              <a:gd name="connsiteX29" fmla="*/ 859 w 10000"/>
              <a:gd name="connsiteY29" fmla="*/ 6554 h 10000"/>
              <a:gd name="connsiteX30" fmla="*/ 888 w 10000"/>
              <a:gd name="connsiteY30" fmla="*/ 6752 h 10000"/>
              <a:gd name="connsiteX31" fmla="*/ 917 w 10000"/>
              <a:gd name="connsiteY31" fmla="*/ 6783 h 10000"/>
              <a:gd name="connsiteX32" fmla="*/ 946 w 10000"/>
              <a:gd name="connsiteY32" fmla="*/ 6834 h 10000"/>
              <a:gd name="connsiteX33" fmla="*/ 974 w 10000"/>
              <a:gd name="connsiteY33" fmla="*/ 6694 h 10000"/>
              <a:gd name="connsiteX34" fmla="*/ 1003 w 10000"/>
              <a:gd name="connsiteY34" fmla="*/ 6643 h 10000"/>
              <a:gd name="connsiteX35" fmla="*/ 1032 w 10000"/>
              <a:gd name="connsiteY35" fmla="*/ 6586 h 10000"/>
              <a:gd name="connsiteX36" fmla="*/ 1061 w 10000"/>
              <a:gd name="connsiteY36" fmla="*/ 6643 h 10000"/>
              <a:gd name="connsiteX37" fmla="*/ 1090 w 10000"/>
              <a:gd name="connsiteY37" fmla="*/ 6892 h 10000"/>
              <a:gd name="connsiteX38" fmla="*/ 1118 w 10000"/>
              <a:gd name="connsiteY38" fmla="*/ 6981 h 10000"/>
              <a:gd name="connsiteX39" fmla="*/ 1147 w 10000"/>
              <a:gd name="connsiteY39" fmla="*/ 6892 h 10000"/>
              <a:gd name="connsiteX40" fmla="*/ 1176 w 10000"/>
              <a:gd name="connsiteY40" fmla="*/ 6752 h 10000"/>
              <a:gd name="connsiteX41" fmla="*/ 1205 w 10000"/>
              <a:gd name="connsiteY41" fmla="*/ 6669 h 10000"/>
              <a:gd name="connsiteX42" fmla="*/ 1233 w 10000"/>
              <a:gd name="connsiteY42" fmla="*/ 6726 h 10000"/>
              <a:gd name="connsiteX43" fmla="*/ 1262 w 10000"/>
              <a:gd name="connsiteY43" fmla="*/ 6694 h 10000"/>
              <a:gd name="connsiteX44" fmla="*/ 1291 w 10000"/>
              <a:gd name="connsiteY44" fmla="*/ 6669 h 10000"/>
              <a:gd name="connsiteX45" fmla="*/ 1320 w 10000"/>
              <a:gd name="connsiteY45" fmla="*/ 6643 h 10000"/>
              <a:gd name="connsiteX46" fmla="*/ 1348 w 10000"/>
              <a:gd name="connsiteY46" fmla="*/ 6866 h 10000"/>
              <a:gd name="connsiteX47" fmla="*/ 1377 w 10000"/>
              <a:gd name="connsiteY47" fmla="*/ 6924 h 10000"/>
              <a:gd name="connsiteX48" fmla="*/ 1402 w 10000"/>
              <a:gd name="connsiteY48" fmla="*/ 6834 h 10000"/>
              <a:gd name="connsiteX49" fmla="*/ 1431 w 10000"/>
              <a:gd name="connsiteY49" fmla="*/ 6924 h 10000"/>
              <a:gd name="connsiteX50" fmla="*/ 1460 w 10000"/>
              <a:gd name="connsiteY50" fmla="*/ 6949 h 10000"/>
              <a:gd name="connsiteX51" fmla="*/ 1489 w 10000"/>
              <a:gd name="connsiteY51" fmla="*/ 7064 h 10000"/>
              <a:gd name="connsiteX52" fmla="*/ 1517 w 10000"/>
              <a:gd name="connsiteY52" fmla="*/ 7006 h 10000"/>
              <a:gd name="connsiteX53" fmla="*/ 1546 w 10000"/>
              <a:gd name="connsiteY53" fmla="*/ 7038 h 10000"/>
              <a:gd name="connsiteX54" fmla="*/ 1575 w 10000"/>
              <a:gd name="connsiteY54" fmla="*/ 7121 h 10000"/>
              <a:gd name="connsiteX55" fmla="*/ 1604 w 10000"/>
              <a:gd name="connsiteY55" fmla="*/ 7089 h 10000"/>
              <a:gd name="connsiteX56" fmla="*/ 1633 w 10000"/>
              <a:gd name="connsiteY56" fmla="*/ 6834 h 10000"/>
              <a:gd name="connsiteX57" fmla="*/ 1661 w 10000"/>
              <a:gd name="connsiteY57" fmla="*/ 6726 h 10000"/>
              <a:gd name="connsiteX58" fmla="*/ 1690 w 10000"/>
              <a:gd name="connsiteY58" fmla="*/ 6752 h 10000"/>
              <a:gd name="connsiteX59" fmla="*/ 1719 w 10000"/>
              <a:gd name="connsiteY59" fmla="*/ 6783 h 10000"/>
              <a:gd name="connsiteX60" fmla="*/ 1748 w 10000"/>
              <a:gd name="connsiteY60" fmla="*/ 6834 h 10000"/>
              <a:gd name="connsiteX61" fmla="*/ 1776 w 10000"/>
              <a:gd name="connsiteY61" fmla="*/ 6694 h 10000"/>
              <a:gd name="connsiteX62" fmla="*/ 1805 w 10000"/>
              <a:gd name="connsiteY62" fmla="*/ 6643 h 10000"/>
              <a:gd name="connsiteX63" fmla="*/ 1834 w 10000"/>
              <a:gd name="connsiteY63" fmla="*/ 6669 h 10000"/>
              <a:gd name="connsiteX64" fmla="*/ 1863 w 10000"/>
              <a:gd name="connsiteY64" fmla="*/ 6694 h 10000"/>
              <a:gd name="connsiteX65" fmla="*/ 1891 w 10000"/>
              <a:gd name="connsiteY65" fmla="*/ 6586 h 10000"/>
              <a:gd name="connsiteX66" fmla="*/ 1920 w 10000"/>
              <a:gd name="connsiteY66" fmla="*/ 6497 h 10000"/>
              <a:gd name="connsiteX67" fmla="*/ 1949 w 10000"/>
              <a:gd name="connsiteY67" fmla="*/ 6357 h 10000"/>
              <a:gd name="connsiteX68" fmla="*/ 1978 w 10000"/>
              <a:gd name="connsiteY68" fmla="*/ 6248 h 10000"/>
              <a:gd name="connsiteX69" fmla="*/ 2006 w 10000"/>
              <a:gd name="connsiteY69" fmla="*/ 6191 h 10000"/>
              <a:gd name="connsiteX70" fmla="*/ 2035 w 10000"/>
              <a:gd name="connsiteY70" fmla="*/ 6102 h 10000"/>
              <a:gd name="connsiteX71" fmla="*/ 2064 w 10000"/>
              <a:gd name="connsiteY71" fmla="*/ 6045 h 10000"/>
              <a:gd name="connsiteX72" fmla="*/ 2093 w 10000"/>
              <a:gd name="connsiteY72" fmla="*/ 5847 h 10000"/>
              <a:gd name="connsiteX73" fmla="*/ 2122 w 10000"/>
              <a:gd name="connsiteY73" fmla="*/ 5624 h 10000"/>
              <a:gd name="connsiteX74" fmla="*/ 2150 w 10000"/>
              <a:gd name="connsiteY74" fmla="*/ 5541 h 10000"/>
              <a:gd name="connsiteX75" fmla="*/ 2179 w 10000"/>
              <a:gd name="connsiteY75" fmla="*/ 5567 h 10000"/>
              <a:gd name="connsiteX76" fmla="*/ 2208 w 10000"/>
              <a:gd name="connsiteY76" fmla="*/ 5395 h 10000"/>
              <a:gd name="connsiteX77" fmla="*/ 2233 w 10000"/>
              <a:gd name="connsiteY77" fmla="*/ 5229 h 10000"/>
              <a:gd name="connsiteX78" fmla="*/ 2262 w 10000"/>
              <a:gd name="connsiteY78" fmla="*/ 5197 h 10000"/>
              <a:gd name="connsiteX79" fmla="*/ 2291 w 10000"/>
              <a:gd name="connsiteY79" fmla="*/ 5255 h 10000"/>
              <a:gd name="connsiteX80" fmla="*/ 2319 w 10000"/>
              <a:gd name="connsiteY80" fmla="*/ 5255 h 10000"/>
              <a:gd name="connsiteX81" fmla="*/ 2348 w 10000"/>
              <a:gd name="connsiteY81" fmla="*/ 5197 h 10000"/>
              <a:gd name="connsiteX82" fmla="*/ 2377 w 10000"/>
              <a:gd name="connsiteY82" fmla="*/ 5146 h 10000"/>
              <a:gd name="connsiteX83" fmla="*/ 2406 w 10000"/>
              <a:gd name="connsiteY83" fmla="*/ 5172 h 10000"/>
              <a:gd name="connsiteX84" fmla="*/ 2434 w 10000"/>
              <a:gd name="connsiteY84" fmla="*/ 5197 h 10000"/>
              <a:gd name="connsiteX85" fmla="*/ 2463 w 10000"/>
              <a:gd name="connsiteY85" fmla="*/ 5197 h 10000"/>
              <a:gd name="connsiteX86" fmla="*/ 2492 w 10000"/>
              <a:gd name="connsiteY86" fmla="*/ 5197 h 10000"/>
              <a:gd name="connsiteX87" fmla="*/ 2521 w 10000"/>
              <a:gd name="connsiteY87" fmla="*/ 5312 h 10000"/>
              <a:gd name="connsiteX88" fmla="*/ 2549 w 10000"/>
              <a:gd name="connsiteY88" fmla="*/ 5395 h 10000"/>
              <a:gd name="connsiteX89" fmla="*/ 2578 w 10000"/>
              <a:gd name="connsiteY89" fmla="*/ 5312 h 10000"/>
              <a:gd name="connsiteX90" fmla="*/ 2607 w 10000"/>
              <a:gd name="connsiteY90" fmla="*/ 5338 h 10000"/>
              <a:gd name="connsiteX91" fmla="*/ 2636 w 10000"/>
              <a:gd name="connsiteY91" fmla="*/ 5484 h 10000"/>
              <a:gd name="connsiteX92" fmla="*/ 2665 w 10000"/>
              <a:gd name="connsiteY92" fmla="*/ 5624 h 10000"/>
              <a:gd name="connsiteX93" fmla="*/ 2693 w 10000"/>
              <a:gd name="connsiteY93" fmla="*/ 5541 h 10000"/>
              <a:gd name="connsiteX94" fmla="*/ 2722 w 10000"/>
              <a:gd name="connsiteY94" fmla="*/ 5510 h 10000"/>
              <a:gd name="connsiteX95" fmla="*/ 2751 w 10000"/>
              <a:gd name="connsiteY95" fmla="*/ 5592 h 10000"/>
              <a:gd name="connsiteX96" fmla="*/ 2780 w 10000"/>
              <a:gd name="connsiteY96" fmla="*/ 5764 h 10000"/>
              <a:gd name="connsiteX97" fmla="*/ 2808 w 10000"/>
              <a:gd name="connsiteY97" fmla="*/ 5822 h 10000"/>
              <a:gd name="connsiteX98" fmla="*/ 2837 w 10000"/>
              <a:gd name="connsiteY98" fmla="*/ 5764 h 10000"/>
              <a:gd name="connsiteX99" fmla="*/ 2866 w 10000"/>
              <a:gd name="connsiteY99" fmla="*/ 5732 h 10000"/>
              <a:gd name="connsiteX100" fmla="*/ 2895 w 10000"/>
              <a:gd name="connsiteY100" fmla="*/ 5796 h 10000"/>
              <a:gd name="connsiteX101" fmla="*/ 2923 w 10000"/>
              <a:gd name="connsiteY101" fmla="*/ 5822 h 10000"/>
              <a:gd name="connsiteX102" fmla="*/ 2952 w 10000"/>
              <a:gd name="connsiteY102" fmla="*/ 5732 h 10000"/>
              <a:gd name="connsiteX103" fmla="*/ 2981 w 10000"/>
              <a:gd name="connsiteY103" fmla="*/ 5732 h 10000"/>
              <a:gd name="connsiteX104" fmla="*/ 3010 w 10000"/>
              <a:gd name="connsiteY104" fmla="*/ 5847 h 10000"/>
              <a:gd name="connsiteX105" fmla="*/ 3038 w 10000"/>
              <a:gd name="connsiteY105" fmla="*/ 5962 h 10000"/>
              <a:gd name="connsiteX106" fmla="*/ 3064 w 10000"/>
              <a:gd name="connsiteY106" fmla="*/ 6019 h 10000"/>
              <a:gd name="connsiteX107" fmla="*/ 3092 w 10000"/>
              <a:gd name="connsiteY107" fmla="*/ 5962 h 10000"/>
              <a:gd name="connsiteX108" fmla="*/ 3121 w 10000"/>
              <a:gd name="connsiteY108" fmla="*/ 5936 h 10000"/>
              <a:gd name="connsiteX109" fmla="*/ 3150 w 10000"/>
              <a:gd name="connsiteY109" fmla="*/ 5936 h 10000"/>
              <a:gd name="connsiteX110" fmla="*/ 3179 w 10000"/>
              <a:gd name="connsiteY110" fmla="*/ 5879 h 10000"/>
              <a:gd name="connsiteX111" fmla="*/ 3207 w 10000"/>
              <a:gd name="connsiteY111" fmla="*/ 5879 h 10000"/>
              <a:gd name="connsiteX112" fmla="*/ 3236 w 10000"/>
              <a:gd name="connsiteY112" fmla="*/ 5904 h 10000"/>
              <a:gd name="connsiteX113" fmla="*/ 3265 w 10000"/>
              <a:gd name="connsiteY113" fmla="*/ 6045 h 10000"/>
              <a:gd name="connsiteX114" fmla="*/ 3294 w 10000"/>
              <a:gd name="connsiteY114" fmla="*/ 6159 h 10000"/>
              <a:gd name="connsiteX115" fmla="*/ 3323 w 10000"/>
              <a:gd name="connsiteY115" fmla="*/ 6299 h 10000"/>
              <a:gd name="connsiteX116" fmla="*/ 3351 w 10000"/>
              <a:gd name="connsiteY116" fmla="*/ 6497 h 10000"/>
              <a:gd name="connsiteX117" fmla="*/ 3380 w 10000"/>
              <a:gd name="connsiteY117" fmla="*/ 6669 h 10000"/>
              <a:gd name="connsiteX118" fmla="*/ 3409 w 10000"/>
              <a:gd name="connsiteY118" fmla="*/ 6783 h 10000"/>
              <a:gd name="connsiteX119" fmla="*/ 3438 w 10000"/>
              <a:gd name="connsiteY119" fmla="*/ 6809 h 10000"/>
              <a:gd name="connsiteX120" fmla="*/ 3466 w 10000"/>
              <a:gd name="connsiteY120" fmla="*/ 7038 h 10000"/>
              <a:gd name="connsiteX121" fmla="*/ 3495 w 10000"/>
              <a:gd name="connsiteY121" fmla="*/ 7287 h 10000"/>
              <a:gd name="connsiteX122" fmla="*/ 3524 w 10000"/>
              <a:gd name="connsiteY122" fmla="*/ 7459 h 10000"/>
              <a:gd name="connsiteX123" fmla="*/ 3553 w 10000"/>
              <a:gd name="connsiteY123" fmla="*/ 7376 h 10000"/>
              <a:gd name="connsiteX124" fmla="*/ 3581 w 10000"/>
              <a:gd name="connsiteY124" fmla="*/ 7261 h 10000"/>
              <a:gd name="connsiteX125" fmla="*/ 3610 w 10000"/>
              <a:gd name="connsiteY125" fmla="*/ 7121 h 10000"/>
              <a:gd name="connsiteX126" fmla="*/ 3639 w 10000"/>
              <a:gd name="connsiteY126" fmla="*/ 6809 h 10000"/>
              <a:gd name="connsiteX127" fmla="*/ 3668 w 10000"/>
              <a:gd name="connsiteY127" fmla="*/ 6529 h 10000"/>
              <a:gd name="connsiteX128" fmla="*/ 3697 w 10000"/>
              <a:gd name="connsiteY128" fmla="*/ 6414 h 10000"/>
              <a:gd name="connsiteX129" fmla="*/ 3725 w 10000"/>
              <a:gd name="connsiteY129" fmla="*/ 6159 h 10000"/>
              <a:gd name="connsiteX130" fmla="*/ 3754 w 10000"/>
              <a:gd name="connsiteY130" fmla="*/ 5592 h 10000"/>
              <a:gd name="connsiteX131" fmla="*/ 3783 w 10000"/>
              <a:gd name="connsiteY131" fmla="*/ 4694 h 10000"/>
              <a:gd name="connsiteX132" fmla="*/ 3812 w 10000"/>
              <a:gd name="connsiteY132" fmla="*/ 3930 h 10000"/>
              <a:gd name="connsiteX133" fmla="*/ 3840 w 10000"/>
              <a:gd name="connsiteY133" fmla="*/ 3510 h 10000"/>
              <a:gd name="connsiteX134" fmla="*/ 3869 w 10000"/>
              <a:gd name="connsiteY134" fmla="*/ 3223 h 10000"/>
              <a:gd name="connsiteX135" fmla="*/ 3894 w 10000"/>
              <a:gd name="connsiteY135" fmla="*/ 2994 h 10000"/>
              <a:gd name="connsiteX136" fmla="*/ 3923 w 10000"/>
              <a:gd name="connsiteY136" fmla="*/ 3338 h 10000"/>
              <a:gd name="connsiteX137" fmla="*/ 3955 w 10000"/>
              <a:gd name="connsiteY137" fmla="*/ 4236 h 10000"/>
              <a:gd name="connsiteX138" fmla="*/ 3984 w 10000"/>
              <a:gd name="connsiteY138" fmla="*/ 5936 h 10000"/>
              <a:gd name="connsiteX139" fmla="*/ 4013 w 10000"/>
              <a:gd name="connsiteY139" fmla="*/ 7771 h 10000"/>
              <a:gd name="connsiteX140" fmla="*/ 4042 w 10000"/>
              <a:gd name="connsiteY140" fmla="*/ 9013 h 10000"/>
              <a:gd name="connsiteX141" fmla="*/ 4070 w 10000"/>
              <a:gd name="connsiteY141" fmla="*/ 9548 h 10000"/>
              <a:gd name="connsiteX142" fmla="*/ 4099 w 10000"/>
              <a:gd name="connsiteY142" fmla="*/ 9720 h 10000"/>
              <a:gd name="connsiteX143" fmla="*/ 4128 w 10000"/>
              <a:gd name="connsiteY143" fmla="*/ 9968 h 10000"/>
              <a:gd name="connsiteX144" fmla="*/ 4157 w 10000"/>
              <a:gd name="connsiteY144" fmla="*/ 10000 h 10000"/>
              <a:gd name="connsiteX145" fmla="*/ 4182 w 10000"/>
              <a:gd name="connsiteY145" fmla="*/ 9293 h 10000"/>
              <a:gd name="connsiteX146" fmla="*/ 4211 w 10000"/>
              <a:gd name="connsiteY146" fmla="*/ 8815 h 10000"/>
              <a:gd name="connsiteX147" fmla="*/ 4239 w 10000"/>
              <a:gd name="connsiteY147" fmla="*/ 8280 h 10000"/>
              <a:gd name="connsiteX148" fmla="*/ 4268 w 10000"/>
              <a:gd name="connsiteY148" fmla="*/ 7745 h 10000"/>
              <a:gd name="connsiteX149" fmla="*/ 4297 w 10000"/>
              <a:gd name="connsiteY149" fmla="*/ 7459 h 10000"/>
              <a:gd name="connsiteX150" fmla="*/ 4326 w 10000"/>
              <a:gd name="connsiteY150" fmla="*/ 7318 h 10000"/>
              <a:gd name="connsiteX151" fmla="*/ 4355 w 10000"/>
              <a:gd name="connsiteY151" fmla="*/ 7089 h 10000"/>
              <a:gd name="connsiteX152" fmla="*/ 4383 w 10000"/>
              <a:gd name="connsiteY152" fmla="*/ 6834 h 10000"/>
              <a:gd name="connsiteX153" fmla="*/ 4412 w 10000"/>
              <a:gd name="connsiteY153" fmla="*/ 6783 h 10000"/>
              <a:gd name="connsiteX154" fmla="*/ 4441 w 10000"/>
              <a:gd name="connsiteY154" fmla="*/ 6809 h 10000"/>
              <a:gd name="connsiteX155" fmla="*/ 4470 w 10000"/>
              <a:gd name="connsiteY155" fmla="*/ 6783 h 10000"/>
              <a:gd name="connsiteX156" fmla="*/ 4498 w 10000"/>
              <a:gd name="connsiteY156" fmla="*/ 6726 h 10000"/>
              <a:gd name="connsiteX157" fmla="*/ 4527 w 10000"/>
              <a:gd name="connsiteY157" fmla="*/ 6643 h 10000"/>
              <a:gd name="connsiteX158" fmla="*/ 4556 w 10000"/>
              <a:gd name="connsiteY158" fmla="*/ 6643 h 10000"/>
              <a:gd name="connsiteX159" fmla="*/ 4585 w 10000"/>
              <a:gd name="connsiteY159" fmla="*/ 6669 h 10000"/>
              <a:gd name="connsiteX160" fmla="*/ 4613 w 10000"/>
              <a:gd name="connsiteY160" fmla="*/ 6643 h 10000"/>
              <a:gd name="connsiteX161" fmla="*/ 4642 w 10000"/>
              <a:gd name="connsiteY161" fmla="*/ 6611 h 10000"/>
              <a:gd name="connsiteX162" fmla="*/ 4671 w 10000"/>
              <a:gd name="connsiteY162" fmla="*/ 6611 h 10000"/>
              <a:gd name="connsiteX163" fmla="*/ 4700 w 10000"/>
              <a:gd name="connsiteY163" fmla="*/ 6643 h 10000"/>
              <a:gd name="connsiteX164" fmla="*/ 4729 w 10000"/>
              <a:gd name="connsiteY164" fmla="*/ 6586 h 10000"/>
              <a:gd name="connsiteX165" fmla="*/ 4757 w 10000"/>
              <a:gd name="connsiteY165" fmla="*/ 6497 h 10000"/>
              <a:gd name="connsiteX166" fmla="*/ 4786 w 10000"/>
              <a:gd name="connsiteY166" fmla="*/ 6439 h 10000"/>
              <a:gd name="connsiteX167" fmla="*/ 4815 w 10000"/>
              <a:gd name="connsiteY167" fmla="*/ 6497 h 10000"/>
              <a:gd name="connsiteX168" fmla="*/ 4844 w 10000"/>
              <a:gd name="connsiteY168" fmla="*/ 6414 h 10000"/>
              <a:gd name="connsiteX169" fmla="*/ 4872 w 10000"/>
              <a:gd name="connsiteY169" fmla="*/ 6389 h 10000"/>
              <a:gd name="connsiteX170" fmla="*/ 4901 w 10000"/>
              <a:gd name="connsiteY170" fmla="*/ 6299 h 10000"/>
              <a:gd name="connsiteX171" fmla="*/ 4930 w 10000"/>
              <a:gd name="connsiteY171" fmla="*/ 6299 h 10000"/>
              <a:gd name="connsiteX172" fmla="*/ 4959 w 10000"/>
              <a:gd name="connsiteY172" fmla="*/ 6299 h 10000"/>
              <a:gd name="connsiteX173" fmla="*/ 4987 w 10000"/>
              <a:gd name="connsiteY173" fmla="*/ 6159 h 10000"/>
              <a:gd name="connsiteX174" fmla="*/ 5013 w 10000"/>
              <a:gd name="connsiteY174" fmla="*/ 6191 h 10000"/>
              <a:gd name="connsiteX175" fmla="*/ 5041 w 10000"/>
              <a:gd name="connsiteY175" fmla="*/ 6127 h 10000"/>
              <a:gd name="connsiteX176" fmla="*/ 5070 w 10000"/>
              <a:gd name="connsiteY176" fmla="*/ 6191 h 10000"/>
              <a:gd name="connsiteX177" fmla="*/ 5099 w 10000"/>
              <a:gd name="connsiteY177" fmla="*/ 6076 h 10000"/>
              <a:gd name="connsiteX178" fmla="*/ 5128 w 10000"/>
              <a:gd name="connsiteY178" fmla="*/ 6045 h 10000"/>
              <a:gd name="connsiteX179" fmla="*/ 5156 w 10000"/>
              <a:gd name="connsiteY179" fmla="*/ 6045 h 10000"/>
              <a:gd name="connsiteX180" fmla="*/ 5185 w 10000"/>
              <a:gd name="connsiteY180" fmla="*/ 6076 h 10000"/>
              <a:gd name="connsiteX181" fmla="*/ 5214 w 10000"/>
              <a:gd name="connsiteY181" fmla="*/ 5987 h 10000"/>
              <a:gd name="connsiteX182" fmla="*/ 5243 w 10000"/>
              <a:gd name="connsiteY182" fmla="*/ 5987 h 10000"/>
              <a:gd name="connsiteX183" fmla="*/ 5271 w 10000"/>
              <a:gd name="connsiteY183" fmla="*/ 5987 h 10000"/>
              <a:gd name="connsiteX184" fmla="*/ 5300 w 10000"/>
              <a:gd name="connsiteY184" fmla="*/ 6076 h 10000"/>
              <a:gd name="connsiteX185" fmla="*/ 5329 w 10000"/>
              <a:gd name="connsiteY185" fmla="*/ 6045 h 10000"/>
              <a:gd name="connsiteX186" fmla="*/ 5358 w 10000"/>
              <a:gd name="connsiteY186" fmla="*/ 5987 h 10000"/>
              <a:gd name="connsiteX187" fmla="*/ 5387 w 10000"/>
              <a:gd name="connsiteY187" fmla="*/ 6045 h 10000"/>
              <a:gd name="connsiteX188" fmla="*/ 5415 w 10000"/>
              <a:gd name="connsiteY188" fmla="*/ 6191 h 10000"/>
              <a:gd name="connsiteX189" fmla="*/ 5444 w 10000"/>
              <a:gd name="connsiteY189" fmla="*/ 6159 h 10000"/>
              <a:gd name="connsiteX190" fmla="*/ 5473 w 10000"/>
              <a:gd name="connsiteY190" fmla="*/ 6102 h 10000"/>
              <a:gd name="connsiteX191" fmla="*/ 5502 w 10000"/>
              <a:gd name="connsiteY191" fmla="*/ 6127 h 10000"/>
              <a:gd name="connsiteX192" fmla="*/ 5530 w 10000"/>
              <a:gd name="connsiteY192" fmla="*/ 6159 h 10000"/>
              <a:gd name="connsiteX193" fmla="*/ 5559 w 10000"/>
              <a:gd name="connsiteY193" fmla="*/ 6191 h 10000"/>
              <a:gd name="connsiteX194" fmla="*/ 5588 w 10000"/>
              <a:gd name="connsiteY194" fmla="*/ 6102 h 10000"/>
              <a:gd name="connsiteX195" fmla="*/ 5617 w 10000"/>
              <a:gd name="connsiteY195" fmla="*/ 6102 h 10000"/>
              <a:gd name="connsiteX196" fmla="*/ 5645 w 10000"/>
              <a:gd name="connsiteY196" fmla="*/ 6127 h 10000"/>
              <a:gd name="connsiteX197" fmla="*/ 5674 w 10000"/>
              <a:gd name="connsiteY197" fmla="*/ 6127 h 10000"/>
              <a:gd name="connsiteX198" fmla="*/ 5703 w 10000"/>
              <a:gd name="connsiteY198" fmla="*/ 6019 h 10000"/>
              <a:gd name="connsiteX199" fmla="*/ 5732 w 10000"/>
              <a:gd name="connsiteY199" fmla="*/ 5962 h 10000"/>
              <a:gd name="connsiteX200" fmla="*/ 5761 w 10000"/>
              <a:gd name="connsiteY200" fmla="*/ 5987 h 10000"/>
              <a:gd name="connsiteX201" fmla="*/ 5789 w 10000"/>
              <a:gd name="connsiteY201" fmla="*/ 5987 h 10000"/>
              <a:gd name="connsiteX202" fmla="*/ 5818 w 10000"/>
              <a:gd name="connsiteY202" fmla="*/ 5936 h 10000"/>
              <a:gd name="connsiteX203" fmla="*/ 5843 w 10000"/>
              <a:gd name="connsiteY203" fmla="*/ 5879 h 10000"/>
              <a:gd name="connsiteX204" fmla="*/ 5872 w 10000"/>
              <a:gd name="connsiteY204" fmla="*/ 5904 h 10000"/>
              <a:gd name="connsiteX205" fmla="*/ 5901 w 10000"/>
              <a:gd name="connsiteY205" fmla="*/ 5962 h 10000"/>
              <a:gd name="connsiteX206" fmla="*/ 5930 w 10000"/>
              <a:gd name="connsiteY206" fmla="*/ 5936 h 10000"/>
              <a:gd name="connsiteX207" fmla="*/ 5958 w 10000"/>
              <a:gd name="connsiteY207" fmla="*/ 5987 h 10000"/>
              <a:gd name="connsiteX208" fmla="*/ 5987 w 10000"/>
              <a:gd name="connsiteY208" fmla="*/ 5987 h 10000"/>
              <a:gd name="connsiteX209" fmla="*/ 6016 w 10000"/>
              <a:gd name="connsiteY209" fmla="*/ 6076 h 10000"/>
              <a:gd name="connsiteX210" fmla="*/ 6045 w 10000"/>
              <a:gd name="connsiteY210" fmla="*/ 6076 h 10000"/>
              <a:gd name="connsiteX211" fmla="*/ 6073 w 10000"/>
              <a:gd name="connsiteY211" fmla="*/ 6045 h 10000"/>
              <a:gd name="connsiteX212" fmla="*/ 6102 w 10000"/>
              <a:gd name="connsiteY212" fmla="*/ 6045 h 10000"/>
              <a:gd name="connsiteX213" fmla="*/ 6131 w 10000"/>
              <a:gd name="connsiteY213" fmla="*/ 6127 h 10000"/>
              <a:gd name="connsiteX214" fmla="*/ 6160 w 10000"/>
              <a:gd name="connsiteY214" fmla="*/ 6102 h 10000"/>
              <a:gd name="connsiteX215" fmla="*/ 6188 w 10000"/>
              <a:gd name="connsiteY215" fmla="*/ 6102 h 10000"/>
              <a:gd name="connsiteX216" fmla="*/ 6217 w 10000"/>
              <a:gd name="connsiteY216" fmla="*/ 6102 h 10000"/>
              <a:gd name="connsiteX217" fmla="*/ 6246 w 10000"/>
              <a:gd name="connsiteY217" fmla="*/ 6127 h 10000"/>
              <a:gd name="connsiteX218" fmla="*/ 6275 w 10000"/>
              <a:gd name="connsiteY218" fmla="*/ 6127 h 10000"/>
              <a:gd name="connsiteX219" fmla="*/ 6303 w 10000"/>
              <a:gd name="connsiteY219" fmla="*/ 6102 h 10000"/>
              <a:gd name="connsiteX220" fmla="*/ 6332 w 10000"/>
              <a:gd name="connsiteY220" fmla="*/ 6159 h 10000"/>
              <a:gd name="connsiteX221" fmla="*/ 6361 w 10000"/>
              <a:gd name="connsiteY221" fmla="*/ 6191 h 10000"/>
              <a:gd name="connsiteX222" fmla="*/ 6390 w 10000"/>
              <a:gd name="connsiteY222" fmla="*/ 6191 h 10000"/>
              <a:gd name="connsiteX223" fmla="*/ 6419 w 10000"/>
              <a:gd name="connsiteY223" fmla="*/ 6159 h 10000"/>
              <a:gd name="connsiteX224" fmla="*/ 6447 w 10000"/>
              <a:gd name="connsiteY224" fmla="*/ 6191 h 10000"/>
              <a:gd name="connsiteX225" fmla="*/ 6476 w 10000"/>
              <a:gd name="connsiteY225" fmla="*/ 6274 h 10000"/>
              <a:gd name="connsiteX226" fmla="*/ 6505 w 10000"/>
              <a:gd name="connsiteY226" fmla="*/ 6299 h 10000"/>
              <a:gd name="connsiteX227" fmla="*/ 6534 w 10000"/>
              <a:gd name="connsiteY227" fmla="*/ 6274 h 10000"/>
              <a:gd name="connsiteX228" fmla="*/ 6562 w 10000"/>
              <a:gd name="connsiteY228" fmla="*/ 6248 h 10000"/>
              <a:gd name="connsiteX229" fmla="*/ 6591 w 10000"/>
              <a:gd name="connsiteY229" fmla="*/ 6299 h 10000"/>
              <a:gd name="connsiteX230" fmla="*/ 6620 w 10000"/>
              <a:gd name="connsiteY230" fmla="*/ 6274 h 10000"/>
              <a:gd name="connsiteX231" fmla="*/ 6649 w 10000"/>
              <a:gd name="connsiteY231" fmla="*/ 6274 h 10000"/>
              <a:gd name="connsiteX232" fmla="*/ 6674 w 10000"/>
              <a:gd name="connsiteY232" fmla="*/ 6248 h 10000"/>
              <a:gd name="connsiteX233" fmla="*/ 6703 w 10000"/>
              <a:gd name="connsiteY233" fmla="*/ 6248 h 10000"/>
              <a:gd name="connsiteX234" fmla="*/ 6731 w 10000"/>
              <a:gd name="connsiteY234" fmla="*/ 6331 h 10000"/>
              <a:gd name="connsiteX235" fmla="*/ 6760 w 10000"/>
              <a:gd name="connsiteY235" fmla="*/ 6357 h 10000"/>
              <a:gd name="connsiteX236" fmla="*/ 6789 w 10000"/>
              <a:gd name="connsiteY236" fmla="*/ 6274 h 10000"/>
              <a:gd name="connsiteX237" fmla="*/ 6818 w 10000"/>
              <a:gd name="connsiteY237" fmla="*/ 6414 h 10000"/>
              <a:gd name="connsiteX238" fmla="*/ 6846 w 10000"/>
              <a:gd name="connsiteY238" fmla="*/ 6414 h 10000"/>
              <a:gd name="connsiteX239" fmla="*/ 6875 w 10000"/>
              <a:gd name="connsiteY239" fmla="*/ 6274 h 10000"/>
              <a:gd name="connsiteX240" fmla="*/ 6908 w 10000"/>
              <a:gd name="connsiteY240" fmla="*/ 6191 h 10000"/>
              <a:gd name="connsiteX241" fmla="*/ 6936 w 10000"/>
              <a:gd name="connsiteY241" fmla="*/ 6191 h 10000"/>
              <a:gd name="connsiteX242" fmla="*/ 6962 w 10000"/>
              <a:gd name="connsiteY242" fmla="*/ 6248 h 10000"/>
              <a:gd name="connsiteX243" fmla="*/ 6990 w 10000"/>
              <a:gd name="connsiteY243" fmla="*/ 6248 h 10000"/>
              <a:gd name="connsiteX244" fmla="*/ 7019 w 10000"/>
              <a:gd name="connsiteY244" fmla="*/ 6217 h 10000"/>
              <a:gd name="connsiteX245" fmla="*/ 7048 w 10000"/>
              <a:gd name="connsiteY245" fmla="*/ 6127 h 10000"/>
              <a:gd name="connsiteX246" fmla="*/ 7077 w 10000"/>
              <a:gd name="connsiteY246" fmla="*/ 6127 h 10000"/>
              <a:gd name="connsiteX247" fmla="*/ 7105 w 10000"/>
              <a:gd name="connsiteY247" fmla="*/ 6102 h 10000"/>
              <a:gd name="connsiteX248" fmla="*/ 7134 w 10000"/>
              <a:gd name="connsiteY248" fmla="*/ 6045 h 10000"/>
              <a:gd name="connsiteX249" fmla="*/ 7163 w 10000"/>
              <a:gd name="connsiteY249" fmla="*/ 6045 h 10000"/>
              <a:gd name="connsiteX250" fmla="*/ 7192 w 10000"/>
              <a:gd name="connsiteY250" fmla="*/ 6127 h 10000"/>
              <a:gd name="connsiteX251" fmla="*/ 7220 w 10000"/>
              <a:gd name="connsiteY251" fmla="*/ 6102 h 10000"/>
              <a:gd name="connsiteX252" fmla="*/ 7249 w 10000"/>
              <a:gd name="connsiteY252" fmla="*/ 6076 h 10000"/>
              <a:gd name="connsiteX253" fmla="*/ 7278 w 10000"/>
              <a:gd name="connsiteY253" fmla="*/ 6045 h 10000"/>
              <a:gd name="connsiteX254" fmla="*/ 7307 w 10000"/>
              <a:gd name="connsiteY254" fmla="*/ 6127 h 10000"/>
              <a:gd name="connsiteX255" fmla="*/ 7335 w 10000"/>
              <a:gd name="connsiteY255" fmla="*/ 6248 h 10000"/>
              <a:gd name="connsiteX256" fmla="*/ 7364 w 10000"/>
              <a:gd name="connsiteY256" fmla="*/ 6248 h 10000"/>
              <a:gd name="connsiteX257" fmla="*/ 7393 w 10000"/>
              <a:gd name="connsiteY257" fmla="*/ 6274 h 10000"/>
              <a:gd name="connsiteX258" fmla="*/ 7422 w 10000"/>
              <a:gd name="connsiteY258" fmla="*/ 6357 h 10000"/>
              <a:gd name="connsiteX259" fmla="*/ 7451 w 10000"/>
              <a:gd name="connsiteY259" fmla="*/ 6389 h 10000"/>
              <a:gd name="connsiteX260" fmla="*/ 7479 w 10000"/>
              <a:gd name="connsiteY260" fmla="*/ 6274 h 10000"/>
              <a:gd name="connsiteX261" fmla="*/ 7508 w 10000"/>
              <a:gd name="connsiteY261" fmla="*/ 6299 h 10000"/>
              <a:gd name="connsiteX262" fmla="*/ 7537 w 10000"/>
              <a:gd name="connsiteY262" fmla="*/ 6299 h 10000"/>
              <a:gd name="connsiteX263" fmla="*/ 7566 w 10000"/>
              <a:gd name="connsiteY263" fmla="*/ 6389 h 10000"/>
              <a:gd name="connsiteX264" fmla="*/ 7594 w 10000"/>
              <a:gd name="connsiteY264" fmla="*/ 6357 h 10000"/>
              <a:gd name="connsiteX265" fmla="*/ 7623 w 10000"/>
              <a:gd name="connsiteY265" fmla="*/ 6331 h 10000"/>
              <a:gd name="connsiteX266" fmla="*/ 7652 w 10000"/>
              <a:gd name="connsiteY266" fmla="*/ 6357 h 10000"/>
              <a:gd name="connsiteX267" fmla="*/ 7681 w 10000"/>
              <a:gd name="connsiteY267" fmla="*/ 6439 h 10000"/>
              <a:gd name="connsiteX268" fmla="*/ 7709 w 10000"/>
              <a:gd name="connsiteY268" fmla="*/ 6389 h 10000"/>
              <a:gd name="connsiteX269" fmla="*/ 7738 w 10000"/>
              <a:gd name="connsiteY269" fmla="*/ 6414 h 10000"/>
              <a:gd name="connsiteX270" fmla="*/ 7767 w 10000"/>
              <a:gd name="connsiteY270" fmla="*/ 6299 h 10000"/>
              <a:gd name="connsiteX271" fmla="*/ 7792 w 10000"/>
              <a:gd name="connsiteY271" fmla="*/ 6331 h 10000"/>
              <a:gd name="connsiteX272" fmla="*/ 7821 w 10000"/>
              <a:gd name="connsiteY272" fmla="*/ 6389 h 10000"/>
              <a:gd name="connsiteX273" fmla="*/ 7850 w 10000"/>
              <a:gd name="connsiteY273" fmla="*/ 6331 h 10000"/>
              <a:gd name="connsiteX274" fmla="*/ 7878 w 10000"/>
              <a:gd name="connsiteY274" fmla="*/ 6299 h 10000"/>
              <a:gd name="connsiteX275" fmla="*/ 7907 w 10000"/>
              <a:gd name="connsiteY275" fmla="*/ 6414 h 10000"/>
              <a:gd name="connsiteX276" fmla="*/ 7936 w 10000"/>
              <a:gd name="connsiteY276" fmla="*/ 6389 h 10000"/>
              <a:gd name="connsiteX277" fmla="*/ 7965 w 10000"/>
              <a:gd name="connsiteY277" fmla="*/ 6331 h 10000"/>
              <a:gd name="connsiteX278" fmla="*/ 7994 w 10000"/>
              <a:gd name="connsiteY278" fmla="*/ 6331 h 10000"/>
              <a:gd name="connsiteX279" fmla="*/ 8022 w 10000"/>
              <a:gd name="connsiteY279" fmla="*/ 6389 h 10000"/>
              <a:gd name="connsiteX280" fmla="*/ 8051 w 10000"/>
              <a:gd name="connsiteY280" fmla="*/ 6357 h 10000"/>
              <a:gd name="connsiteX281" fmla="*/ 8080 w 10000"/>
              <a:gd name="connsiteY281" fmla="*/ 6357 h 10000"/>
              <a:gd name="connsiteX282" fmla="*/ 8109 w 10000"/>
              <a:gd name="connsiteY282" fmla="*/ 6299 h 10000"/>
              <a:gd name="connsiteX283" fmla="*/ 8137 w 10000"/>
              <a:gd name="connsiteY283" fmla="*/ 6389 h 10000"/>
              <a:gd name="connsiteX284" fmla="*/ 8166 w 10000"/>
              <a:gd name="connsiteY284" fmla="*/ 6414 h 10000"/>
              <a:gd name="connsiteX285" fmla="*/ 8195 w 10000"/>
              <a:gd name="connsiteY285" fmla="*/ 6331 h 10000"/>
              <a:gd name="connsiteX286" fmla="*/ 8224 w 10000"/>
              <a:gd name="connsiteY286" fmla="*/ 6274 h 10000"/>
              <a:gd name="connsiteX287" fmla="*/ 8252 w 10000"/>
              <a:gd name="connsiteY287" fmla="*/ 6389 h 10000"/>
              <a:gd name="connsiteX288" fmla="*/ 8281 w 10000"/>
              <a:gd name="connsiteY288" fmla="*/ 6497 h 10000"/>
              <a:gd name="connsiteX289" fmla="*/ 8310 w 10000"/>
              <a:gd name="connsiteY289" fmla="*/ 6471 h 10000"/>
              <a:gd name="connsiteX290" fmla="*/ 8339 w 10000"/>
              <a:gd name="connsiteY290" fmla="*/ 6357 h 10000"/>
              <a:gd name="connsiteX291" fmla="*/ 8367 w 10000"/>
              <a:gd name="connsiteY291" fmla="*/ 6389 h 10000"/>
              <a:gd name="connsiteX292" fmla="*/ 8396 w 10000"/>
              <a:gd name="connsiteY292" fmla="*/ 6439 h 10000"/>
              <a:gd name="connsiteX293" fmla="*/ 8425 w 10000"/>
              <a:gd name="connsiteY293" fmla="*/ 6414 h 10000"/>
              <a:gd name="connsiteX294" fmla="*/ 8454 w 10000"/>
              <a:gd name="connsiteY294" fmla="*/ 6357 h 10000"/>
              <a:gd name="connsiteX295" fmla="*/ 8483 w 10000"/>
              <a:gd name="connsiteY295" fmla="*/ 6357 h 10000"/>
              <a:gd name="connsiteX296" fmla="*/ 8511 w 10000"/>
              <a:gd name="connsiteY296" fmla="*/ 6414 h 10000"/>
              <a:gd name="connsiteX297" fmla="*/ 8540 w 10000"/>
              <a:gd name="connsiteY297" fmla="*/ 6414 h 10000"/>
              <a:gd name="connsiteX298" fmla="*/ 8569 w 10000"/>
              <a:gd name="connsiteY298" fmla="*/ 6331 h 10000"/>
              <a:gd name="connsiteX299" fmla="*/ 8598 w 10000"/>
              <a:gd name="connsiteY299" fmla="*/ 6414 h 10000"/>
              <a:gd name="connsiteX300" fmla="*/ 8623 w 10000"/>
              <a:gd name="connsiteY300" fmla="*/ 6414 h 10000"/>
              <a:gd name="connsiteX301" fmla="*/ 8652 w 10000"/>
              <a:gd name="connsiteY301" fmla="*/ 6471 h 10000"/>
              <a:gd name="connsiteX302" fmla="*/ 8680 w 10000"/>
              <a:gd name="connsiteY302" fmla="*/ 6389 h 10000"/>
              <a:gd name="connsiteX303" fmla="*/ 8709 w 10000"/>
              <a:gd name="connsiteY303" fmla="*/ 6357 h 10000"/>
              <a:gd name="connsiteX304" fmla="*/ 8738 w 10000"/>
              <a:gd name="connsiteY304" fmla="*/ 6414 h 10000"/>
              <a:gd name="connsiteX305" fmla="*/ 8767 w 10000"/>
              <a:gd name="connsiteY305" fmla="*/ 6471 h 10000"/>
              <a:gd name="connsiteX306" fmla="*/ 8795 w 10000"/>
              <a:gd name="connsiteY306" fmla="*/ 6414 h 10000"/>
              <a:gd name="connsiteX307" fmla="*/ 8824 w 10000"/>
              <a:gd name="connsiteY307" fmla="*/ 6357 h 10000"/>
              <a:gd name="connsiteX308" fmla="*/ 8853 w 10000"/>
              <a:gd name="connsiteY308" fmla="*/ 6414 h 10000"/>
              <a:gd name="connsiteX309" fmla="*/ 8882 w 10000"/>
              <a:gd name="connsiteY309" fmla="*/ 6497 h 10000"/>
              <a:gd name="connsiteX310" fmla="*/ 8910 w 10000"/>
              <a:gd name="connsiteY310" fmla="*/ 6414 h 10000"/>
              <a:gd name="connsiteX311" fmla="*/ 8939 w 10000"/>
              <a:gd name="connsiteY311" fmla="*/ 6357 h 10000"/>
              <a:gd name="connsiteX312" fmla="*/ 8968 w 10000"/>
              <a:gd name="connsiteY312" fmla="*/ 6389 h 10000"/>
              <a:gd name="connsiteX313" fmla="*/ 8997 w 10000"/>
              <a:gd name="connsiteY313" fmla="*/ 6414 h 10000"/>
              <a:gd name="connsiteX314" fmla="*/ 9026 w 10000"/>
              <a:gd name="connsiteY314" fmla="*/ 6357 h 10000"/>
              <a:gd name="connsiteX315" fmla="*/ 9054 w 10000"/>
              <a:gd name="connsiteY315" fmla="*/ 6331 h 10000"/>
              <a:gd name="connsiteX316" fmla="*/ 9083 w 10000"/>
              <a:gd name="connsiteY316" fmla="*/ 6299 h 10000"/>
              <a:gd name="connsiteX317" fmla="*/ 9112 w 10000"/>
              <a:gd name="connsiteY317" fmla="*/ 6357 h 10000"/>
              <a:gd name="connsiteX318" fmla="*/ 9141 w 10000"/>
              <a:gd name="connsiteY318" fmla="*/ 6357 h 10000"/>
              <a:gd name="connsiteX319" fmla="*/ 9169 w 10000"/>
              <a:gd name="connsiteY319" fmla="*/ 6357 h 10000"/>
              <a:gd name="connsiteX320" fmla="*/ 9198 w 10000"/>
              <a:gd name="connsiteY320" fmla="*/ 6299 h 10000"/>
              <a:gd name="connsiteX321" fmla="*/ 9227 w 10000"/>
              <a:gd name="connsiteY321" fmla="*/ 6331 h 10000"/>
              <a:gd name="connsiteX322" fmla="*/ 9256 w 10000"/>
              <a:gd name="connsiteY322" fmla="*/ 6331 h 10000"/>
              <a:gd name="connsiteX323" fmla="*/ 9284 w 10000"/>
              <a:gd name="connsiteY323" fmla="*/ 6248 h 10000"/>
              <a:gd name="connsiteX324" fmla="*/ 9313 w 10000"/>
              <a:gd name="connsiteY324" fmla="*/ 6217 h 10000"/>
              <a:gd name="connsiteX325" fmla="*/ 9342 w 10000"/>
              <a:gd name="connsiteY325" fmla="*/ 6248 h 10000"/>
              <a:gd name="connsiteX326" fmla="*/ 9371 w 10000"/>
              <a:gd name="connsiteY326" fmla="*/ 6299 h 10000"/>
              <a:gd name="connsiteX327" fmla="*/ 9399 w 10000"/>
              <a:gd name="connsiteY327" fmla="*/ 6217 h 10000"/>
              <a:gd name="connsiteX328" fmla="*/ 9428 w 10000"/>
              <a:gd name="connsiteY328" fmla="*/ 6159 h 10000"/>
              <a:gd name="connsiteX329" fmla="*/ 9453 w 10000"/>
              <a:gd name="connsiteY329" fmla="*/ 6191 h 10000"/>
              <a:gd name="connsiteX330" fmla="*/ 9482 w 10000"/>
              <a:gd name="connsiteY330" fmla="*/ 6217 h 10000"/>
              <a:gd name="connsiteX331" fmla="*/ 9511 w 10000"/>
              <a:gd name="connsiteY331" fmla="*/ 6191 h 10000"/>
              <a:gd name="connsiteX332" fmla="*/ 9540 w 10000"/>
              <a:gd name="connsiteY332" fmla="*/ 6102 h 10000"/>
              <a:gd name="connsiteX333" fmla="*/ 9569 w 10000"/>
              <a:gd name="connsiteY333" fmla="*/ 6159 h 10000"/>
              <a:gd name="connsiteX334" fmla="*/ 9597 w 10000"/>
              <a:gd name="connsiteY334" fmla="*/ 6191 h 10000"/>
              <a:gd name="connsiteX335" fmla="*/ 9626 w 10000"/>
              <a:gd name="connsiteY335" fmla="*/ 6102 h 10000"/>
              <a:gd name="connsiteX336" fmla="*/ 9655 w 10000"/>
              <a:gd name="connsiteY336" fmla="*/ 6019 h 10000"/>
              <a:gd name="connsiteX337" fmla="*/ 9684 w 10000"/>
              <a:gd name="connsiteY337" fmla="*/ 5962 h 10000"/>
              <a:gd name="connsiteX338" fmla="*/ 9712 w 10000"/>
              <a:gd name="connsiteY338" fmla="*/ 5879 h 10000"/>
              <a:gd name="connsiteX339" fmla="*/ 9741 w 10000"/>
              <a:gd name="connsiteY339" fmla="*/ 5567 h 10000"/>
              <a:gd name="connsiteX340" fmla="*/ 9770 w 10000"/>
              <a:gd name="connsiteY340" fmla="*/ 5000 h 10000"/>
              <a:gd name="connsiteX341" fmla="*/ 9799 w 10000"/>
              <a:gd name="connsiteY341" fmla="*/ 3420 h 10000"/>
              <a:gd name="connsiteX342" fmla="*/ 9827 w 10000"/>
              <a:gd name="connsiteY342" fmla="*/ 567 h 10000"/>
              <a:gd name="connsiteX343" fmla="*/ 9856 w 10000"/>
              <a:gd name="connsiteY343" fmla="*/ 0 h 10000"/>
              <a:gd name="connsiteX344" fmla="*/ 9885 w 10000"/>
              <a:gd name="connsiteY344" fmla="*/ 427 h 10000"/>
              <a:gd name="connsiteX345" fmla="*/ 9914 w 10000"/>
              <a:gd name="connsiteY345" fmla="*/ 3618 h 10000"/>
              <a:gd name="connsiteX346" fmla="*/ 9942 w 10000"/>
              <a:gd name="connsiteY346" fmla="*/ 3650 h 10000"/>
              <a:gd name="connsiteX347" fmla="*/ 9971 w 10000"/>
              <a:gd name="connsiteY347" fmla="*/ 3510 h 10000"/>
              <a:gd name="connsiteX348" fmla="*/ 10000 w 10000"/>
              <a:gd name="connsiteY348" fmla="*/ 3363 h 10000"/>
              <a:gd name="connsiteX0" fmla="*/ 0 w 10000"/>
              <a:gd name="connsiteY0" fmla="*/ 3395 h 10000"/>
              <a:gd name="connsiteX1" fmla="*/ 29 w 10000"/>
              <a:gd name="connsiteY1" fmla="*/ 3280 h 10000"/>
              <a:gd name="connsiteX2" fmla="*/ 58 w 10000"/>
              <a:gd name="connsiteY2" fmla="*/ 3280 h 10000"/>
              <a:gd name="connsiteX3" fmla="*/ 86 w 10000"/>
              <a:gd name="connsiteY3" fmla="*/ 3306 h 10000"/>
              <a:gd name="connsiteX4" fmla="*/ 115 w 10000"/>
              <a:gd name="connsiteY4" fmla="*/ 3420 h 10000"/>
              <a:gd name="connsiteX5" fmla="*/ 173 w 10000"/>
              <a:gd name="connsiteY5" fmla="*/ 3592 h 10000"/>
              <a:gd name="connsiteX6" fmla="*/ 201 w 10000"/>
              <a:gd name="connsiteY6" fmla="*/ 3561 h 10000"/>
              <a:gd name="connsiteX7" fmla="*/ 259 w 10000"/>
              <a:gd name="connsiteY7" fmla="*/ 3618 h 10000"/>
              <a:gd name="connsiteX8" fmla="*/ 284 w 10000"/>
              <a:gd name="connsiteY8" fmla="*/ 3955 h 10000"/>
              <a:gd name="connsiteX9" fmla="*/ 313 w 10000"/>
              <a:gd name="connsiteY9" fmla="*/ 4548 h 10000"/>
              <a:gd name="connsiteX10" fmla="*/ 342 w 10000"/>
              <a:gd name="connsiteY10" fmla="*/ 5057 h 10000"/>
              <a:gd name="connsiteX11" fmla="*/ 370 w 10000"/>
              <a:gd name="connsiteY11" fmla="*/ 5510 h 10000"/>
              <a:gd name="connsiteX12" fmla="*/ 403 w 10000"/>
              <a:gd name="connsiteY12" fmla="*/ 6274 h 10000"/>
              <a:gd name="connsiteX13" fmla="*/ 431 w 10000"/>
              <a:gd name="connsiteY13" fmla="*/ 7006 h 10000"/>
              <a:gd name="connsiteX14" fmla="*/ 460 w 10000"/>
              <a:gd name="connsiteY14" fmla="*/ 7178 h 10000"/>
              <a:gd name="connsiteX15" fmla="*/ 489 w 10000"/>
              <a:gd name="connsiteY15" fmla="*/ 6892 h 10000"/>
              <a:gd name="connsiteX16" fmla="*/ 518 w 10000"/>
              <a:gd name="connsiteY16" fmla="*/ 6726 h 10000"/>
              <a:gd name="connsiteX17" fmla="*/ 547 w 10000"/>
              <a:gd name="connsiteY17" fmla="*/ 6783 h 10000"/>
              <a:gd name="connsiteX18" fmla="*/ 572 w 10000"/>
              <a:gd name="connsiteY18" fmla="*/ 6809 h 10000"/>
              <a:gd name="connsiteX19" fmla="*/ 601 w 10000"/>
              <a:gd name="connsiteY19" fmla="*/ 7038 h 10000"/>
              <a:gd name="connsiteX20" fmla="*/ 629 w 10000"/>
              <a:gd name="connsiteY20" fmla="*/ 7178 h 10000"/>
              <a:gd name="connsiteX21" fmla="*/ 658 w 10000"/>
              <a:gd name="connsiteY21" fmla="*/ 7121 h 10000"/>
              <a:gd name="connsiteX22" fmla="*/ 687 w 10000"/>
              <a:gd name="connsiteY22" fmla="*/ 6949 h 10000"/>
              <a:gd name="connsiteX23" fmla="*/ 716 w 10000"/>
              <a:gd name="connsiteY23" fmla="*/ 6866 h 10000"/>
              <a:gd name="connsiteX24" fmla="*/ 744 w 10000"/>
              <a:gd name="connsiteY24" fmla="*/ 6694 h 10000"/>
              <a:gd name="connsiteX25" fmla="*/ 773 w 10000"/>
              <a:gd name="connsiteY25" fmla="*/ 6611 h 10000"/>
              <a:gd name="connsiteX26" fmla="*/ 802 w 10000"/>
              <a:gd name="connsiteY26" fmla="*/ 6529 h 10000"/>
              <a:gd name="connsiteX27" fmla="*/ 831 w 10000"/>
              <a:gd name="connsiteY27" fmla="*/ 6497 h 10000"/>
              <a:gd name="connsiteX28" fmla="*/ 859 w 10000"/>
              <a:gd name="connsiteY28" fmla="*/ 6554 h 10000"/>
              <a:gd name="connsiteX29" fmla="*/ 888 w 10000"/>
              <a:gd name="connsiteY29" fmla="*/ 6752 h 10000"/>
              <a:gd name="connsiteX30" fmla="*/ 917 w 10000"/>
              <a:gd name="connsiteY30" fmla="*/ 6783 h 10000"/>
              <a:gd name="connsiteX31" fmla="*/ 946 w 10000"/>
              <a:gd name="connsiteY31" fmla="*/ 6834 h 10000"/>
              <a:gd name="connsiteX32" fmla="*/ 974 w 10000"/>
              <a:gd name="connsiteY32" fmla="*/ 6694 h 10000"/>
              <a:gd name="connsiteX33" fmla="*/ 1003 w 10000"/>
              <a:gd name="connsiteY33" fmla="*/ 6643 h 10000"/>
              <a:gd name="connsiteX34" fmla="*/ 1032 w 10000"/>
              <a:gd name="connsiteY34" fmla="*/ 6586 h 10000"/>
              <a:gd name="connsiteX35" fmla="*/ 1061 w 10000"/>
              <a:gd name="connsiteY35" fmla="*/ 6643 h 10000"/>
              <a:gd name="connsiteX36" fmla="*/ 1090 w 10000"/>
              <a:gd name="connsiteY36" fmla="*/ 6892 h 10000"/>
              <a:gd name="connsiteX37" fmla="*/ 1118 w 10000"/>
              <a:gd name="connsiteY37" fmla="*/ 6981 h 10000"/>
              <a:gd name="connsiteX38" fmla="*/ 1147 w 10000"/>
              <a:gd name="connsiteY38" fmla="*/ 6892 h 10000"/>
              <a:gd name="connsiteX39" fmla="*/ 1176 w 10000"/>
              <a:gd name="connsiteY39" fmla="*/ 6752 h 10000"/>
              <a:gd name="connsiteX40" fmla="*/ 1205 w 10000"/>
              <a:gd name="connsiteY40" fmla="*/ 6669 h 10000"/>
              <a:gd name="connsiteX41" fmla="*/ 1233 w 10000"/>
              <a:gd name="connsiteY41" fmla="*/ 6726 h 10000"/>
              <a:gd name="connsiteX42" fmla="*/ 1262 w 10000"/>
              <a:gd name="connsiteY42" fmla="*/ 6694 h 10000"/>
              <a:gd name="connsiteX43" fmla="*/ 1291 w 10000"/>
              <a:gd name="connsiteY43" fmla="*/ 6669 h 10000"/>
              <a:gd name="connsiteX44" fmla="*/ 1320 w 10000"/>
              <a:gd name="connsiteY44" fmla="*/ 6643 h 10000"/>
              <a:gd name="connsiteX45" fmla="*/ 1348 w 10000"/>
              <a:gd name="connsiteY45" fmla="*/ 6866 h 10000"/>
              <a:gd name="connsiteX46" fmla="*/ 1377 w 10000"/>
              <a:gd name="connsiteY46" fmla="*/ 6924 h 10000"/>
              <a:gd name="connsiteX47" fmla="*/ 1402 w 10000"/>
              <a:gd name="connsiteY47" fmla="*/ 6834 h 10000"/>
              <a:gd name="connsiteX48" fmla="*/ 1431 w 10000"/>
              <a:gd name="connsiteY48" fmla="*/ 6924 h 10000"/>
              <a:gd name="connsiteX49" fmla="*/ 1460 w 10000"/>
              <a:gd name="connsiteY49" fmla="*/ 6949 h 10000"/>
              <a:gd name="connsiteX50" fmla="*/ 1489 w 10000"/>
              <a:gd name="connsiteY50" fmla="*/ 7064 h 10000"/>
              <a:gd name="connsiteX51" fmla="*/ 1517 w 10000"/>
              <a:gd name="connsiteY51" fmla="*/ 7006 h 10000"/>
              <a:gd name="connsiteX52" fmla="*/ 1546 w 10000"/>
              <a:gd name="connsiteY52" fmla="*/ 7038 h 10000"/>
              <a:gd name="connsiteX53" fmla="*/ 1575 w 10000"/>
              <a:gd name="connsiteY53" fmla="*/ 7121 h 10000"/>
              <a:gd name="connsiteX54" fmla="*/ 1604 w 10000"/>
              <a:gd name="connsiteY54" fmla="*/ 7089 h 10000"/>
              <a:gd name="connsiteX55" fmla="*/ 1633 w 10000"/>
              <a:gd name="connsiteY55" fmla="*/ 6834 h 10000"/>
              <a:gd name="connsiteX56" fmla="*/ 1661 w 10000"/>
              <a:gd name="connsiteY56" fmla="*/ 6726 h 10000"/>
              <a:gd name="connsiteX57" fmla="*/ 1690 w 10000"/>
              <a:gd name="connsiteY57" fmla="*/ 6752 h 10000"/>
              <a:gd name="connsiteX58" fmla="*/ 1719 w 10000"/>
              <a:gd name="connsiteY58" fmla="*/ 6783 h 10000"/>
              <a:gd name="connsiteX59" fmla="*/ 1748 w 10000"/>
              <a:gd name="connsiteY59" fmla="*/ 6834 h 10000"/>
              <a:gd name="connsiteX60" fmla="*/ 1776 w 10000"/>
              <a:gd name="connsiteY60" fmla="*/ 6694 h 10000"/>
              <a:gd name="connsiteX61" fmla="*/ 1805 w 10000"/>
              <a:gd name="connsiteY61" fmla="*/ 6643 h 10000"/>
              <a:gd name="connsiteX62" fmla="*/ 1834 w 10000"/>
              <a:gd name="connsiteY62" fmla="*/ 6669 h 10000"/>
              <a:gd name="connsiteX63" fmla="*/ 1863 w 10000"/>
              <a:gd name="connsiteY63" fmla="*/ 6694 h 10000"/>
              <a:gd name="connsiteX64" fmla="*/ 1891 w 10000"/>
              <a:gd name="connsiteY64" fmla="*/ 6586 h 10000"/>
              <a:gd name="connsiteX65" fmla="*/ 1920 w 10000"/>
              <a:gd name="connsiteY65" fmla="*/ 6497 h 10000"/>
              <a:gd name="connsiteX66" fmla="*/ 1949 w 10000"/>
              <a:gd name="connsiteY66" fmla="*/ 6357 h 10000"/>
              <a:gd name="connsiteX67" fmla="*/ 1978 w 10000"/>
              <a:gd name="connsiteY67" fmla="*/ 6248 h 10000"/>
              <a:gd name="connsiteX68" fmla="*/ 2006 w 10000"/>
              <a:gd name="connsiteY68" fmla="*/ 6191 h 10000"/>
              <a:gd name="connsiteX69" fmla="*/ 2035 w 10000"/>
              <a:gd name="connsiteY69" fmla="*/ 6102 h 10000"/>
              <a:gd name="connsiteX70" fmla="*/ 2064 w 10000"/>
              <a:gd name="connsiteY70" fmla="*/ 6045 h 10000"/>
              <a:gd name="connsiteX71" fmla="*/ 2093 w 10000"/>
              <a:gd name="connsiteY71" fmla="*/ 5847 h 10000"/>
              <a:gd name="connsiteX72" fmla="*/ 2122 w 10000"/>
              <a:gd name="connsiteY72" fmla="*/ 5624 h 10000"/>
              <a:gd name="connsiteX73" fmla="*/ 2150 w 10000"/>
              <a:gd name="connsiteY73" fmla="*/ 5541 h 10000"/>
              <a:gd name="connsiteX74" fmla="*/ 2179 w 10000"/>
              <a:gd name="connsiteY74" fmla="*/ 5567 h 10000"/>
              <a:gd name="connsiteX75" fmla="*/ 2208 w 10000"/>
              <a:gd name="connsiteY75" fmla="*/ 5395 h 10000"/>
              <a:gd name="connsiteX76" fmla="*/ 2233 w 10000"/>
              <a:gd name="connsiteY76" fmla="*/ 5229 h 10000"/>
              <a:gd name="connsiteX77" fmla="*/ 2262 w 10000"/>
              <a:gd name="connsiteY77" fmla="*/ 5197 h 10000"/>
              <a:gd name="connsiteX78" fmla="*/ 2291 w 10000"/>
              <a:gd name="connsiteY78" fmla="*/ 5255 h 10000"/>
              <a:gd name="connsiteX79" fmla="*/ 2319 w 10000"/>
              <a:gd name="connsiteY79" fmla="*/ 5255 h 10000"/>
              <a:gd name="connsiteX80" fmla="*/ 2348 w 10000"/>
              <a:gd name="connsiteY80" fmla="*/ 5197 h 10000"/>
              <a:gd name="connsiteX81" fmla="*/ 2377 w 10000"/>
              <a:gd name="connsiteY81" fmla="*/ 5146 h 10000"/>
              <a:gd name="connsiteX82" fmla="*/ 2406 w 10000"/>
              <a:gd name="connsiteY82" fmla="*/ 5172 h 10000"/>
              <a:gd name="connsiteX83" fmla="*/ 2434 w 10000"/>
              <a:gd name="connsiteY83" fmla="*/ 5197 h 10000"/>
              <a:gd name="connsiteX84" fmla="*/ 2463 w 10000"/>
              <a:gd name="connsiteY84" fmla="*/ 5197 h 10000"/>
              <a:gd name="connsiteX85" fmla="*/ 2492 w 10000"/>
              <a:gd name="connsiteY85" fmla="*/ 5197 h 10000"/>
              <a:gd name="connsiteX86" fmla="*/ 2521 w 10000"/>
              <a:gd name="connsiteY86" fmla="*/ 5312 h 10000"/>
              <a:gd name="connsiteX87" fmla="*/ 2549 w 10000"/>
              <a:gd name="connsiteY87" fmla="*/ 5395 h 10000"/>
              <a:gd name="connsiteX88" fmla="*/ 2578 w 10000"/>
              <a:gd name="connsiteY88" fmla="*/ 5312 h 10000"/>
              <a:gd name="connsiteX89" fmla="*/ 2607 w 10000"/>
              <a:gd name="connsiteY89" fmla="*/ 5338 h 10000"/>
              <a:gd name="connsiteX90" fmla="*/ 2636 w 10000"/>
              <a:gd name="connsiteY90" fmla="*/ 5484 h 10000"/>
              <a:gd name="connsiteX91" fmla="*/ 2665 w 10000"/>
              <a:gd name="connsiteY91" fmla="*/ 5624 h 10000"/>
              <a:gd name="connsiteX92" fmla="*/ 2693 w 10000"/>
              <a:gd name="connsiteY92" fmla="*/ 5541 h 10000"/>
              <a:gd name="connsiteX93" fmla="*/ 2722 w 10000"/>
              <a:gd name="connsiteY93" fmla="*/ 5510 h 10000"/>
              <a:gd name="connsiteX94" fmla="*/ 2751 w 10000"/>
              <a:gd name="connsiteY94" fmla="*/ 5592 h 10000"/>
              <a:gd name="connsiteX95" fmla="*/ 2780 w 10000"/>
              <a:gd name="connsiteY95" fmla="*/ 5764 h 10000"/>
              <a:gd name="connsiteX96" fmla="*/ 2808 w 10000"/>
              <a:gd name="connsiteY96" fmla="*/ 5822 h 10000"/>
              <a:gd name="connsiteX97" fmla="*/ 2837 w 10000"/>
              <a:gd name="connsiteY97" fmla="*/ 5764 h 10000"/>
              <a:gd name="connsiteX98" fmla="*/ 2866 w 10000"/>
              <a:gd name="connsiteY98" fmla="*/ 5732 h 10000"/>
              <a:gd name="connsiteX99" fmla="*/ 2895 w 10000"/>
              <a:gd name="connsiteY99" fmla="*/ 5796 h 10000"/>
              <a:gd name="connsiteX100" fmla="*/ 2923 w 10000"/>
              <a:gd name="connsiteY100" fmla="*/ 5822 h 10000"/>
              <a:gd name="connsiteX101" fmla="*/ 2952 w 10000"/>
              <a:gd name="connsiteY101" fmla="*/ 5732 h 10000"/>
              <a:gd name="connsiteX102" fmla="*/ 2981 w 10000"/>
              <a:gd name="connsiteY102" fmla="*/ 5732 h 10000"/>
              <a:gd name="connsiteX103" fmla="*/ 3010 w 10000"/>
              <a:gd name="connsiteY103" fmla="*/ 5847 h 10000"/>
              <a:gd name="connsiteX104" fmla="*/ 3038 w 10000"/>
              <a:gd name="connsiteY104" fmla="*/ 5962 h 10000"/>
              <a:gd name="connsiteX105" fmla="*/ 3064 w 10000"/>
              <a:gd name="connsiteY105" fmla="*/ 6019 h 10000"/>
              <a:gd name="connsiteX106" fmla="*/ 3092 w 10000"/>
              <a:gd name="connsiteY106" fmla="*/ 5962 h 10000"/>
              <a:gd name="connsiteX107" fmla="*/ 3121 w 10000"/>
              <a:gd name="connsiteY107" fmla="*/ 5936 h 10000"/>
              <a:gd name="connsiteX108" fmla="*/ 3150 w 10000"/>
              <a:gd name="connsiteY108" fmla="*/ 5936 h 10000"/>
              <a:gd name="connsiteX109" fmla="*/ 3179 w 10000"/>
              <a:gd name="connsiteY109" fmla="*/ 5879 h 10000"/>
              <a:gd name="connsiteX110" fmla="*/ 3207 w 10000"/>
              <a:gd name="connsiteY110" fmla="*/ 5879 h 10000"/>
              <a:gd name="connsiteX111" fmla="*/ 3236 w 10000"/>
              <a:gd name="connsiteY111" fmla="*/ 5904 h 10000"/>
              <a:gd name="connsiteX112" fmla="*/ 3265 w 10000"/>
              <a:gd name="connsiteY112" fmla="*/ 6045 h 10000"/>
              <a:gd name="connsiteX113" fmla="*/ 3294 w 10000"/>
              <a:gd name="connsiteY113" fmla="*/ 6159 h 10000"/>
              <a:gd name="connsiteX114" fmla="*/ 3323 w 10000"/>
              <a:gd name="connsiteY114" fmla="*/ 6299 h 10000"/>
              <a:gd name="connsiteX115" fmla="*/ 3351 w 10000"/>
              <a:gd name="connsiteY115" fmla="*/ 6497 h 10000"/>
              <a:gd name="connsiteX116" fmla="*/ 3380 w 10000"/>
              <a:gd name="connsiteY116" fmla="*/ 6669 h 10000"/>
              <a:gd name="connsiteX117" fmla="*/ 3409 w 10000"/>
              <a:gd name="connsiteY117" fmla="*/ 6783 h 10000"/>
              <a:gd name="connsiteX118" fmla="*/ 3438 w 10000"/>
              <a:gd name="connsiteY118" fmla="*/ 6809 h 10000"/>
              <a:gd name="connsiteX119" fmla="*/ 3466 w 10000"/>
              <a:gd name="connsiteY119" fmla="*/ 7038 h 10000"/>
              <a:gd name="connsiteX120" fmla="*/ 3495 w 10000"/>
              <a:gd name="connsiteY120" fmla="*/ 7287 h 10000"/>
              <a:gd name="connsiteX121" fmla="*/ 3524 w 10000"/>
              <a:gd name="connsiteY121" fmla="*/ 7459 h 10000"/>
              <a:gd name="connsiteX122" fmla="*/ 3553 w 10000"/>
              <a:gd name="connsiteY122" fmla="*/ 7376 h 10000"/>
              <a:gd name="connsiteX123" fmla="*/ 3581 w 10000"/>
              <a:gd name="connsiteY123" fmla="*/ 7261 h 10000"/>
              <a:gd name="connsiteX124" fmla="*/ 3610 w 10000"/>
              <a:gd name="connsiteY124" fmla="*/ 7121 h 10000"/>
              <a:gd name="connsiteX125" fmla="*/ 3639 w 10000"/>
              <a:gd name="connsiteY125" fmla="*/ 6809 h 10000"/>
              <a:gd name="connsiteX126" fmla="*/ 3668 w 10000"/>
              <a:gd name="connsiteY126" fmla="*/ 6529 h 10000"/>
              <a:gd name="connsiteX127" fmla="*/ 3697 w 10000"/>
              <a:gd name="connsiteY127" fmla="*/ 6414 h 10000"/>
              <a:gd name="connsiteX128" fmla="*/ 3725 w 10000"/>
              <a:gd name="connsiteY128" fmla="*/ 6159 h 10000"/>
              <a:gd name="connsiteX129" fmla="*/ 3754 w 10000"/>
              <a:gd name="connsiteY129" fmla="*/ 5592 h 10000"/>
              <a:gd name="connsiteX130" fmla="*/ 3783 w 10000"/>
              <a:gd name="connsiteY130" fmla="*/ 4694 h 10000"/>
              <a:gd name="connsiteX131" fmla="*/ 3812 w 10000"/>
              <a:gd name="connsiteY131" fmla="*/ 3930 h 10000"/>
              <a:gd name="connsiteX132" fmla="*/ 3840 w 10000"/>
              <a:gd name="connsiteY132" fmla="*/ 3510 h 10000"/>
              <a:gd name="connsiteX133" fmla="*/ 3869 w 10000"/>
              <a:gd name="connsiteY133" fmla="*/ 3223 h 10000"/>
              <a:gd name="connsiteX134" fmla="*/ 3894 w 10000"/>
              <a:gd name="connsiteY134" fmla="*/ 2994 h 10000"/>
              <a:gd name="connsiteX135" fmla="*/ 3923 w 10000"/>
              <a:gd name="connsiteY135" fmla="*/ 3338 h 10000"/>
              <a:gd name="connsiteX136" fmla="*/ 3955 w 10000"/>
              <a:gd name="connsiteY136" fmla="*/ 4236 h 10000"/>
              <a:gd name="connsiteX137" fmla="*/ 3984 w 10000"/>
              <a:gd name="connsiteY137" fmla="*/ 5936 h 10000"/>
              <a:gd name="connsiteX138" fmla="*/ 4013 w 10000"/>
              <a:gd name="connsiteY138" fmla="*/ 7771 h 10000"/>
              <a:gd name="connsiteX139" fmla="*/ 4042 w 10000"/>
              <a:gd name="connsiteY139" fmla="*/ 9013 h 10000"/>
              <a:gd name="connsiteX140" fmla="*/ 4070 w 10000"/>
              <a:gd name="connsiteY140" fmla="*/ 9548 h 10000"/>
              <a:gd name="connsiteX141" fmla="*/ 4099 w 10000"/>
              <a:gd name="connsiteY141" fmla="*/ 9720 h 10000"/>
              <a:gd name="connsiteX142" fmla="*/ 4128 w 10000"/>
              <a:gd name="connsiteY142" fmla="*/ 9968 h 10000"/>
              <a:gd name="connsiteX143" fmla="*/ 4157 w 10000"/>
              <a:gd name="connsiteY143" fmla="*/ 10000 h 10000"/>
              <a:gd name="connsiteX144" fmla="*/ 4182 w 10000"/>
              <a:gd name="connsiteY144" fmla="*/ 9293 h 10000"/>
              <a:gd name="connsiteX145" fmla="*/ 4211 w 10000"/>
              <a:gd name="connsiteY145" fmla="*/ 8815 h 10000"/>
              <a:gd name="connsiteX146" fmla="*/ 4239 w 10000"/>
              <a:gd name="connsiteY146" fmla="*/ 8280 h 10000"/>
              <a:gd name="connsiteX147" fmla="*/ 4268 w 10000"/>
              <a:gd name="connsiteY147" fmla="*/ 7745 h 10000"/>
              <a:gd name="connsiteX148" fmla="*/ 4297 w 10000"/>
              <a:gd name="connsiteY148" fmla="*/ 7459 h 10000"/>
              <a:gd name="connsiteX149" fmla="*/ 4326 w 10000"/>
              <a:gd name="connsiteY149" fmla="*/ 7318 h 10000"/>
              <a:gd name="connsiteX150" fmla="*/ 4355 w 10000"/>
              <a:gd name="connsiteY150" fmla="*/ 7089 h 10000"/>
              <a:gd name="connsiteX151" fmla="*/ 4383 w 10000"/>
              <a:gd name="connsiteY151" fmla="*/ 6834 h 10000"/>
              <a:gd name="connsiteX152" fmla="*/ 4412 w 10000"/>
              <a:gd name="connsiteY152" fmla="*/ 6783 h 10000"/>
              <a:gd name="connsiteX153" fmla="*/ 4441 w 10000"/>
              <a:gd name="connsiteY153" fmla="*/ 6809 h 10000"/>
              <a:gd name="connsiteX154" fmla="*/ 4470 w 10000"/>
              <a:gd name="connsiteY154" fmla="*/ 6783 h 10000"/>
              <a:gd name="connsiteX155" fmla="*/ 4498 w 10000"/>
              <a:gd name="connsiteY155" fmla="*/ 6726 h 10000"/>
              <a:gd name="connsiteX156" fmla="*/ 4527 w 10000"/>
              <a:gd name="connsiteY156" fmla="*/ 6643 h 10000"/>
              <a:gd name="connsiteX157" fmla="*/ 4556 w 10000"/>
              <a:gd name="connsiteY157" fmla="*/ 6643 h 10000"/>
              <a:gd name="connsiteX158" fmla="*/ 4585 w 10000"/>
              <a:gd name="connsiteY158" fmla="*/ 6669 h 10000"/>
              <a:gd name="connsiteX159" fmla="*/ 4613 w 10000"/>
              <a:gd name="connsiteY159" fmla="*/ 6643 h 10000"/>
              <a:gd name="connsiteX160" fmla="*/ 4642 w 10000"/>
              <a:gd name="connsiteY160" fmla="*/ 6611 h 10000"/>
              <a:gd name="connsiteX161" fmla="*/ 4671 w 10000"/>
              <a:gd name="connsiteY161" fmla="*/ 6611 h 10000"/>
              <a:gd name="connsiteX162" fmla="*/ 4700 w 10000"/>
              <a:gd name="connsiteY162" fmla="*/ 6643 h 10000"/>
              <a:gd name="connsiteX163" fmla="*/ 4729 w 10000"/>
              <a:gd name="connsiteY163" fmla="*/ 6586 h 10000"/>
              <a:gd name="connsiteX164" fmla="*/ 4757 w 10000"/>
              <a:gd name="connsiteY164" fmla="*/ 6497 h 10000"/>
              <a:gd name="connsiteX165" fmla="*/ 4786 w 10000"/>
              <a:gd name="connsiteY165" fmla="*/ 6439 h 10000"/>
              <a:gd name="connsiteX166" fmla="*/ 4815 w 10000"/>
              <a:gd name="connsiteY166" fmla="*/ 6497 h 10000"/>
              <a:gd name="connsiteX167" fmla="*/ 4844 w 10000"/>
              <a:gd name="connsiteY167" fmla="*/ 6414 h 10000"/>
              <a:gd name="connsiteX168" fmla="*/ 4872 w 10000"/>
              <a:gd name="connsiteY168" fmla="*/ 6389 h 10000"/>
              <a:gd name="connsiteX169" fmla="*/ 4901 w 10000"/>
              <a:gd name="connsiteY169" fmla="*/ 6299 h 10000"/>
              <a:gd name="connsiteX170" fmla="*/ 4930 w 10000"/>
              <a:gd name="connsiteY170" fmla="*/ 6299 h 10000"/>
              <a:gd name="connsiteX171" fmla="*/ 4959 w 10000"/>
              <a:gd name="connsiteY171" fmla="*/ 6299 h 10000"/>
              <a:gd name="connsiteX172" fmla="*/ 4987 w 10000"/>
              <a:gd name="connsiteY172" fmla="*/ 6159 h 10000"/>
              <a:gd name="connsiteX173" fmla="*/ 5013 w 10000"/>
              <a:gd name="connsiteY173" fmla="*/ 6191 h 10000"/>
              <a:gd name="connsiteX174" fmla="*/ 5041 w 10000"/>
              <a:gd name="connsiteY174" fmla="*/ 6127 h 10000"/>
              <a:gd name="connsiteX175" fmla="*/ 5070 w 10000"/>
              <a:gd name="connsiteY175" fmla="*/ 6191 h 10000"/>
              <a:gd name="connsiteX176" fmla="*/ 5099 w 10000"/>
              <a:gd name="connsiteY176" fmla="*/ 6076 h 10000"/>
              <a:gd name="connsiteX177" fmla="*/ 5128 w 10000"/>
              <a:gd name="connsiteY177" fmla="*/ 6045 h 10000"/>
              <a:gd name="connsiteX178" fmla="*/ 5156 w 10000"/>
              <a:gd name="connsiteY178" fmla="*/ 6045 h 10000"/>
              <a:gd name="connsiteX179" fmla="*/ 5185 w 10000"/>
              <a:gd name="connsiteY179" fmla="*/ 6076 h 10000"/>
              <a:gd name="connsiteX180" fmla="*/ 5214 w 10000"/>
              <a:gd name="connsiteY180" fmla="*/ 5987 h 10000"/>
              <a:gd name="connsiteX181" fmla="*/ 5243 w 10000"/>
              <a:gd name="connsiteY181" fmla="*/ 5987 h 10000"/>
              <a:gd name="connsiteX182" fmla="*/ 5271 w 10000"/>
              <a:gd name="connsiteY182" fmla="*/ 5987 h 10000"/>
              <a:gd name="connsiteX183" fmla="*/ 5300 w 10000"/>
              <a:gd name="connsiteY183" fmla="*/ 6076 h 10000"/>
              <a:gd name="connsiteX184" fmla="*/ 5329 w 10000"/>
              <a:gd name="connsiteY184" fmla="*/ 6045 h 10000"/>
              <a:gd name="connsiteX185" fmla="*/ 5358 w 10000"/>
              <a:gd name="connsiteY185" fmla="*/ 5987 h 10000"/>
              <a:gd name="connsiteX186" fmla="*/ 5387 w 10000"/>
              <a:gd name="connsiteY186" fmla="*/ 6045 h 10000"/>
              <a:gd name="connsiteX187" fmla="*/ 5415 w 10000"/>
              <a:gd name="connsiteY187" fmla="*/ 6191 h 10000"/>
              <a:gd name="connsiteX188" fmla="*/ 5444 w 10000"/>
              <a:gd name="connsiteY188" fmla="*/ 6159 h 10000"/>
              <a:gd name="connsiteX189" fmla="*/ 5473 w 10000"/>
              <a:gd name="connsiteY189" fmla="*/ 6102 h 10000"/>
              <a:gd name="connsiteX190" fmla="*/ 5502 w 10000"/>
              <a:gd name="connsiteY190" fmla="*/ 6127 h 10000"/>
              <a:gd name="connsiteX191" fmla="*/ 5530 w 10000"/>
              <a:gd name="connsiteY191" fmla="*/ 6159 h 10000"/>
              <a:gd name="connsiteX192" fmla="*/ 5559 w 10000"/>
              <a:gd name="connsiteY192" fmla="*/ 6191 h 10000"/>
              <a:gd name="connsiteX193" fmla="*/ 5588 w 10000"/>
              <a:gd name="connsiteY193" fmla="*/ 6102 h 10000"/>
              <a:gd name="connsiteX194" fmla="*/ 5617 w 10000"/>
              <a:gd name="connsiteY194" fmla="*/ 6102 h 10000"/>
              <a:gd name="connsiteX195" fmla="*/ 5645 w 10000"/>
              <a:gd name="connsiteY195" fmla="*/ 6127 h 10000"/>
              <a:gd name="connsiteX196" fmla="*/ 5674 w 10000"/>
              <a:gd name="connsiteY196" fmla="*/ 6127 h 10000"/>
              <a:gd name="connsiteX197" fmla="*/ 5703 w 10000"/>
              <a:gd name="connsiteY197" fmla="*/ 6019 h 10000"/>
              <a:gd name="connsiteX198" fmla="*/ 5732 w 10000"/>
              <a:gd name="connsiteY198" fmla="*/ 5962 h 10000"/>
              <a:gd name="connsiteX199" fmla="*/ 5761 w 10000"/>
              <a:gd name="connsiteY199" fmla="*/ 5987 h 10000"/>
              <a:gd name="connsiteX200" fmla="*/ 5789 w 10000"/>
              <a:gd name="connsiteY200" fmla="*/ 5987 h 10000"/>
              <a:gd name="connsiteX201" fmla="*/ 5818 w 10000"/>
              <a:gd name="connsiteY201" fmla="*/ 5936 h 10000"/>
              <a:gd name="connsiteX202" fmla="*/ 5843 w 10000"/>
              <a:gd name="connsiteY202" fmla="*/ 5879 h 10000"/>
              <a:gd name="connsiteX203" fmla="*/ 5872 w 10000"/>
              <a:gd name="connsiteY203" fmla="*/ 5904 h 10000"/>
              <a:gd name="connsiteX204" fmla="*/ 5901 w 10000"/>
              <a:gd name="connsiteY204" fmla="*/ 5962 h 10000"/>
              <a:gd name="connsiteX205" fmla="*/ 5930 w 10000"/>
              <a:gd name="connsiteY205" fmla="*/ 5936 h 10000"/>
              <a:gd name="connsiteX206" fmla="*/ 5958 w 10000"/>
              <a:gd name="connsiteY206" fmla="*/ 5987 h 10000"/>
              <a:gd name="connsiteX207" fmla="*/ 5987 w 10000"/>
              <a:gd name="connsiteY207" fmla="*/ 5987 h 10000"/>
              <a:gd name="connsiteX208" fmla="*/ 6016 w 10000"/>
              <a:gd name="connsiteY208" fmla="*/ 6076 h 10000"/>
              <a:gd name="connsiteX209" fmla="*/ 6045 w 10000"/>
              <a:gd name="connsiteY209" fmla="*/ 6076 h 10000"/>
              <a:gd name="connsiteX210" fmla="*/ 6073 w 10000"/>
              <a:gd name="connsiteY210" fmla="*/ 6045 h 10000"/>
              <a:gd name="connsiteX211" fmla="*/ 6102 w 10000"/>
              <a:gd name="connsiteY211" fmla="*/ 6045 h 10000"/>
              <a:gd name="connsiteX212" fmla="*/ 6131 w 10000"/>
              <a:gd name="connsiteY212" fmla="*/ 6127 h 10000"/>
              <a:gd name="connsiteX213" fmla="*/ 6160 w 10000"/>
              <a:gd name="connsiteY213" fmla="*/ 6102 h 10000"/>
              <a:gd name="connsiteX214" fmla="*/ 6188 w 10000"/>
              <a:gd name="connsiteY214" fmla="*/ 6102 h 10000"/>
              <a:gd name="connsiteX215" fmla="*/ 6217 w 10000"/>
              <a:gd name="connsiteY215" fmla="*/ 6102 h 10000"/>
              <a:gd name="connsiteX216" fmla="*/ 6246 w 10000"/>
              <a:gd name="connsiteY216" fmla="*/ 6127 h 10000"/>
              <a:gd name="connsiteX217" fmla="*/ 6275 w 10000"/>
              <a:gd name="connsiteY217" fmla="*/ 6127 h 10000"/>
              <a:gd name="connsiteX218" fmla="*/ 6303 w 10000"/>
              <a:gd name="connsiteY218" fmla="*/ 6102 h 10000"/>
              <a:gd name="connsiteX219" fmla="*/ 6332 w 10000"/>
              <a:gd name="connsiteY219" fmla="*/ 6159 h 10000"/>
              <a:gd name="connsiteX220" fmla="*/ 6361 w 10000"/>
              <a:gd name="connsiteY220" fmla="*/ 6191 h 10000"/>
              <a:gd name="connsiteX221" fmla="*/ 6390 w 10000"/>
              <a:gd name="connsiteY221" fmla="*/ 6191 h 10000"/>
              <a:gd name="connsiteX222" fmla="*/ 6419 w 10000"/>
              <a:gd name="connsiteY222" fmla="*/ 6159 h 10000"/>
              <a:gd name="connsiteX223" fmla="*/ 6447 w 10000"/>
              <a:gd name="connsiteY223" fmla="*/ 6191 h 10000"/>
              <a:gd name="connsiteX224" fmla="*/ 6476 w 10000"/>
              <a:gd name="connsiteY224" fmla="*/ 6274 h 10000"/>
              <a:gd name="connsiteX225" fmla="*/ 6505 w 10000"/>
              <a:gd name="connsiteY225" fmla="*/ 6299 h 10000"/>
              <a:gd name="connsiteX226" fmla="*/ 6534 w 10000"/>
              <a:gd name="connsiteY226" fmla="*/ 6274 h 10000"/>
              <a:gd name="connsiteX227" fmla="*/ 6562 w 10000"/>
              <a:gd name="connsiteY227" fmla="*/ 6248 h 10000"/>
              <a:gd name="connsiteX228" fmla="*/ 6591 w 10000"/>
              <a:gd name="connsiteY228" fmla="*/ 6299 h 10000"/>
              <a:gd name="connsiteX229" fmla="*/ 6620 w 10000"/>
              <a:gd name="connsiteY229" fmla="*/ 6274 h 10000"/>
              <a:gd name="connsiteX230" fmla="*/ 6649 w 10000"/>
              <a:gd name="connsiteY230" fmla="*/ 6274 h 10000"/>
              <a:gd name="connsiteX231" fmla="*/ 6674 w 10000"/>
              <a:gd name="connsiteY231" fmla="*/ 6248 h 10000"/>
              <a:gd name="connsiteX232" fmla="*/ 6703 w 10000"/>
              <a:gd name="connsiteY232" fmla="*/ 6248 h 10000"/>
              <a:gd name="connsiteX233" fmla="*/ 6731 w 10000"/>
              <a:gd name="connsiteY233" fmla="*/ 6331 h 10000"/>
              <a:gd name="connsiteX234" fmla="*/ 6760 w 10000"/>
              <a:gd name="connsiteY234" fmla="*/ 6357 h 10000"/>
              <a:gd name="connsiteX235" fmla="*/ 6789 w 10000"/>
              <a:gd name="connsiteY235" fmla="*/ 6274 h 10000"/>
              <a:gd name="connsiteX236" fmla="*/ 6818 w 10000"/>
              <a:gd name="connsiteY236" fmla="*/ 6414 h 10000"/>
              <a:gd name="connsiteX237" fmla="*/ 6846 w 10000"/>
              <a:gd name="connsiteY237" fmla="*/ 6414 h 10000"/>
              <a:gd name="connsiteX238" fmla="*/ 6875 w 10000"/>
              <a:gd name="connsiteY238" fmla="*/ 6274 h 10000"/>
              <a:gd name="connsiteX239" fmla="*/ 6908 w 10000"/>
              <a:gd name="connsiteY239" fmla="*/ 6191 h 10000"/>
              <a:gd name="connsiteX240" fmla="*/ 6936 w 10000"/>
              <a:gd name="connsiteY240" fmla="*/ 6191 h 10000"/>
              <a:gd name="connsiteX241" fmla="*/ 6962 w 10000"/>
              <a:gd name="connsiteY241" fmla="*/ 6248 h 10000"/>
              <a:gd name="connsiteX242" fmla="*/ 6990 w 10000"/>
              <a:gd name="connsiteY242" fmla="*/ 6248 h 10000"/>
              <a:gd name="connsiteX243" fmla="*/ 7019 w 10000"/>
              <a:gd name="connsiteY243" fmla="*/ 6217 h 10000"/>
              <a:gd name="connsiteX244" fmla="*/ 7048 w 10000"/>
              <a:gd name="connsiteY244" fmla="*/ 6127 h 10000"/>
              <a:gd name="connsiteX245" fmla="*/ 7077 w 10000"/>
              <a:gd name="connsiteY245" fmla="*/ 6127 h 10000"/>
              <a:gd name="connsiteX246" fmla="*/ 7105 w 10000"/>
              <a:gd name="connsiteY246" fmla="*/ 6102 h 10000"/>
              <a:gd name="connsiteX247" fmla="*/ 7134 w 10000"/>
              <a:gd name="connsiteY247" fmla="*/ 6045 h 10000"/>
              <a:gd name="connsiteX248" fmla="*/ 7163 w 10000"/>
              <a:gd name="connsiteY248" fmla="*/ 6045 h 10000"/>
              <a:gd name="connsiteX249" fmla="*/ 7192 w 10000"/>
              <a:gd name="connsiteY249" fmla="*/ 6127 h 10000"/>
              <a:gd name="connsiteX250" fmla="*/ 7220 w 10000"/>
              <a:gd name="connsiteY250" fmla="*/ 6102 h 10000"/>
              <a:gd name="connsiteX251" fmla="*/ 7249 w 10000"/>
              <a:gd name="connsiteY251" fmla="*/ 6076 h 10000"/>
              <a:gd name="connsiteX252" fmla="*/ 7278 w 10000"/>
              <a:gd name="connsiteY252" fmla="*/ 6045 h 10000"/>
              <a:gd name="connsiteX253" fmla="*/ 7307 w 10000"/>
              <a:gd name="connsiteY253" fmla="*/ 6127 h 10000"/>
              <a:gd name="connsiteX254" fmla="*/ 7335 w 10000"/>
              <a:gd name="connsiteY254" fmla="*/ 6248 h 10000"/>
              <a:gd name="connsiteX255" fmla="*/ 7364 w 10000"/>
              <a:gd name="connsiteY255" fmla="*/ 6248 h 10000"/>
              <a:gd name="connsiteX256" fmla="*/ 7393 w 10000"/>
              <a:gd name="connsiteY256" fmla="*/ 6274 h 10000"/>
              <a:gd name="connsiteX257" fmla="*/ 7422 w 10000"/>
              <a:gd name="connsiteY257" fmla="*/ 6357 h 10000"/>
              <a:gd name="connsiteX258" fmla="*/ 7451 w 10000"/>
              <a:gd name="connsiteY258" fmla="*/ 6389 h 10000"/>
              <a:gd name="connsiteX259" fmla="*/ 7479 w 10000"/>
              <a:gd name="connsiteY259" fmla="*/ 6274 h 10000"/>
              <a:gd name="connsiteX260" fmla="*/ 7508 w 10000"/>
              <a:gd name="connsiteY260" fmla="*/ 6299 h 10000"/>
              <a:gd name="connsiteX261" fmla="*/ 7537 w 10000"/>
              <a:gd name="connsiteY261" fmla="*/ 6299 h 10000"/>
              <a:gd name="connsiteX262" fmla="*/ 7566 w 10000"/>
              <a:gd name="connsiteY262" fmla="*/ 6389 h 10000"/>
              <a:gd name="connsiteX263" fmla="*/ 7594 w 10000"/>
              <a:gd name="connsiteY263" fmla="*/ 6357 h 10000"/>
              <a:gd name="connsiteX264" fmla="*/ 7623 w 10000"/>
              <a:gd name="connsiteY264" fmla="*/ 6331 h 10000"/>
              <a:gd name="connsiteX265" fmla="*/ 7652 w 10000"/>
              <a:gd name="connsiteY265" fmla="*/ 6357 h 10000"/>
              <a:gd name="connsiteX266" fmla="*/ 7681 w 10000"/>
              <a:gd name="connsiteY266" fmla="*/ 6439 h 10000"/>
              <a:gd name="connsiteX267" fmla="*/ 7709 w 10000"/>
              <a:gd name="connsiteY267" fmla="*/ 6389 h 10000"/>
              <a:gd name="connsiteX268" fmla="*/ 7738 w 10000"/>
              <a:gd name="connsiteY268" fmla="*/ 6414 h 10000"/>
              <a:gd name="connsiteX269" fmla="*/ 7767 w 10000"/>
              <a:gd name="connsiteY269" fmla="*/ 6299 h 10000"/>
              <a:gd name="connsiteX270" fmla="*/ 7792 w 10000"/>
              <a:gd name="connsiteY270" fmla="*/ 6331 h 10000"/>
              <a:gd name="connsiteX271" fmla="*/ 7821 w 10000"/>
              <a:gd name="connsiteY271" fmla="*/ 6389 h 10000"/>
              <a:gd name="connsiteX272" fmla="*/ 7850 w 10000"/>
              <a:gd name="connsiteY272" fmla="*/ 6331 h 10000"/>
              <a:gd name="connsiteX273" fmla="*/ 7878 w 10000"/>
              <a:gd name="connsiteY273" fmla="*/ 6299 h 10000"/>
              <a:gd name="connsiteX274" fmla="*/ 7907 w 10000"/>
              <a:gd name="connsiteY274" fmla="*/ 6414 h 10000"/>
              <a:gd name="connsiteX275" fmla="*/ 7936 w 10000"/>
              <a:gd name="connsiteY275" fmla="*/ 6389 h 10000"/>
              <a:gd name="connsiteX276" fmla="*/ 7965 w 10000"/>
              <a:gd name="connsiteY276" fmla="*/ 6331 h 10000"/>
              <a:gd name="connsiteX277" fmla="*/ 7994 w 10000"/>
              <a:gd name="connsiteY277" fmla="*/ 6331 h 10000"/>
              <a:gd name="connsiteX278" fmla="*/ 8022 w 10000"/>
              <a:gd name="connsiteY278" fmla="*/ 6389 h 10000"/>
              <a:gd name="connsiteX279" fmla="*/ 8051 w 10000"/>
              <a:gd name="connsiteY279" fmla="*/ 6357 h 10000"/>
              <a:gd name="connsiteX280" fmla="*/ 8080 w 10000"/>
              <a:gd name="connsiteY280" fmla="*/ 6357 h 10000"/>
              <a:gd name="connsiteX281" fmla="*/ 8109 w 10000"/>
              <a:gd name="connsiteY281" fmla="*/ 6299 h 10000"/>
              <a:gd name="connsiteX282" fmla="*/ 8137 w 10000"/>
              <a:gd name="connsiteY282" fmla="*/ 6389 h 10000"/>
              <a:gd name="connsiteX283" fmla="*/ 8166 w 10000"/>
              <a:gd name="connsiteY283" fmla="*/ 6414 h 10000"/>
              <a:gd name="connsiteX284" fmla="*/ 8195 w 10000"/>
              <a:gd name="connsiteY284" fmla="*/ 6331 h 10000"/>
              <a:gd name="connsiteX285" fmla="*/ 8224 w 10000"/>
              <a:gd name="connsiteY285" fmla="*/ 6274 h 10000"/>
              <a:gd name="connsiteX286" fmla="*/ 8252 w 10000"/>
              <a:gd name="connsiteY286" fmla="*/ 6389 h 10000"/>
              <a:gd name="connsiteX287" fmla="*/ 8281 w 10000"/>
              <a:gd name="connsiteY287" fmla="*/ 6497 h 10000"/>
              <a:gd name="connsiteX288" fmla="*/ 8310 w 10000"/>
              <a:gd name="connsiteY288" fmla="*/ 6471 h 10000"/>
              <a:gd name="connsiteX289" fmla="*/ 8339 w 10000"/>
              <a:gd name="connsiteY289" fmla="*/ 6357 h 10000"/>
              <a:gd name="connsiteX290" fmla="*/ 8367 w 10000"/>
              <a:gd name="connsiteY290" fmla="*/ 6389 h 10000"/>
              <a:gd name="connsiteX291" fmla="*/ 8396 w 10000"/>
              <a:gd name="connsiteY291" fmla="*/ 6439 h 10000"/>
              <a:gd name="connsiteX292" fmla="*/ 8425 w 10000"/>
              <a:gd name="connsiteY292" fmla="*/ 6414 h 10000"/>
              <a:gd name="connsiteX293" fmla="*/ 8454 w 10000"/>
              <a:gd name="connsiteY293" fmla="*/ 6357 h 10000"/>
              <a:gd name="connsiteX294" fmla="*/ 8483 w 10000"/>
              <a:gd name="connsiteY294" fmla="*/ 6357 h 10000"/>
              <a:gd name="connsiteX295" fmla="*/ 8511 w 10000"/>
              <a:gd name="connsiteY295" fmla="*/ 6414 h 10000"/>
              <a:gd name="connsiteX296" fmla="*/ 8540 w 10000"/>
              <a:gd name="connsiteY296" fmla="*/ 6414 h 10000"/>
              <a:gd name="connsiteX297" fmla="*/ 8569 w 10000"/>
              <a:gd name="connsiteY297" fmla="*/ 6331 h 10000"/>
              <a:gd name="connsiteX298" fmla="*/ 8598 w 10000"/>
              <a:gd name="connsiteY298" fmla="*/ 6414 h 10000"/>
              <a:gd name="connsiteX299" fmla="*/ 8623 w 10000"/>
              <a:gd name="connsiteY299" fmla="*/ 6414 h 10000"/>
              <a:gd name="connsiteX300" fmla="*/ 8652 w 10000"/>
              <a:gd name="connsiteY300" fmla="*/ 6471 h 10000"/>
              <a:gd name="connsiteX301" fmla="*/ 8680 w 10000"/>
              <a:gd name="connsiteY301" fmla="*/ 6389 h 10000"/>
              <a:gd name="connsiteX302" fmla="*/ 8709 w 10000"/>
              <a:gd name="connsiteY302" fmla="*/ 6357 h 10000"/>
              <a:gd name="connsiteX303" fmla="*/ 8738 w 10000"/>
              <a:gd name="connsiteY303" fmla="*/ 6414 h 10000"/>
              <a:gd name="connsiteX304" fmla="*/ 8767 w 10000"/>
              <a:gd name="connsiteY304" fmla="*/ 6471 h 10000"/>
              <a:gd name="connsiteX305" fmla="*/ 8795 w 10000"/>
              <a:gd name="connsiteY305" fmla="*/ 6414 h 10000"/>
              <a:gd name="connsiteX306" fmla="*/ 8824 w 10000"/>
              <a:gd name="connsiteY306" fmla="*/ 6357 h 10000"/>
              <a:gd name="connsiteX307" fmla="*/ 8853 w 10000"/>
              <a:gd name="connsiteY307" fmla="*/ 6414 h 10000"/>
              <a:gd name="connsiteX308" fmla="*/ 8882 w 10000"/>
              <a:gd name="connsiteY308" fmla="*/ 6497 h 10000"/>
              <a:gd name="connsiteX309" fmla="*/ 8910 w 10000"/>
              <a:gd name="connsiteY309" fmla="*/ 6414 h 10000"/>
              <a:gd name="connsiteX310" fmla="*/ 8939 w 10000"/>
              <a:gd name="connsiteY310" fmla="*/ 6357 h 10000"/>
              <a:gd name="connsiteX311" fmla="*/ 8968 w 10000"/>
              <a:gd name="connsiteY311" fmla="*/ 6389 h 10000"/>
              <a:gd name="connsiteX312" fmla="*/ 8997 w 10000"/>
              <a:gd name="connsiteY312" fmla="*/ 6414 h 10000"/>
              <a:gd name="connsiteX313" fmla="*/ 9026 w 10000"/>
              <a:gd name="connsiteY313" fmla="*/ 6357 h 10000"/>
              <a:gd name="connsiteX314" fmla="*/ 9054 w 10000"/>
              <a:gd name="connsiteY314" fmla="*/ 6331 h 10000"/>
              <a:gd name="connsiteX315" fmla="*/ 9083 w 10000"/>
              <a:gd name="connsiteY315" fmla="*/ 6299 h 10000"/>
              <a:gd name="connsiteX316" fmla="*/ 9112 w 10000"/>
              <a:gd name="connsiteY316" fmla="*/ 6357 h 10000"/>
              <a:gd name="connsiteX317" fmla="*/ 9141 w 10000"/>
              <a:gd name="connsiteY317" fmla="*/ 6357 h 10000"/>
              <a:gd name="connsiteX318" fmla="*/ 9169 w 10000"/>
              <a:gd name="connsiteY318" fmla="*/ 6357 h 10000"/>
              <a:gd name="connsiteX319" fmla="*/ 9198 w 10000"/>
              <a:gd name="connsiteY319" fmla="*/ 6299 h 10000"/>
              <a:gd name="connsiteX320" fmla="*/ 9227 w 10000"/>
              <a:gd name="connsiteY320" fmla="*/ 6331 h 10000"/>
              <a:gd name="connsiteX321" fmla="*/ 9256 w 10000"/>
              <a:gd name="connsiteY321" fmla="*/ 6331 h 10000"/>
              <a:gd name="connsiteX322" fmla="*/ 9284 w 10000"/>
              <a:gd name="connsiteY322" fmla="*/ 6248 h 10000"/>
              <a:gd name="connsiteX323" fmla="*/ 9313 w 10000"/>
              <a:gd name="connsiteY323" fmla="*/ 6217 h 10000"/>
              <a:gd name="connsiteX324" fmla="*/ 9342 w 10000"/>
              <a:gd name="connsiteY324" fmla="*/ 6248 h 10000"/>
              <a:gd name="connsiteX325" fmla="*/ 9371 w 10000"/>
              <a:gd name="connsiteY325" fmla="*/ 6299 h 10000"/>
              <a:gd name="connsiteX326" fmla="*/ 9399 w 10000"/>
              <a:gd name="connsiteY326" fmla="*/ 6217 h 10000"/>
              <a:gd name="connsiteX327" fmla="*/ 9428 w 10000"/>
              <a:gd name="connsiteY327" fmla="*/ 6159 h 10000"/>
              <a:gd name="connsiteX328" fmla="*/ 9453 w 10000"/>
              <a:gd name="connsiteY328" fmla="*/ 6191 h 10000"/>
              <a:gd name="connsiteX329" fmla="*/ 9482 w 10000"/>
              <a:gd name="connsiteY329" fmla="*/ 6217 h 10000"/>
              <a:gd name="connsiteX330" fmla="*/ 9511 w 10000"/>
              <a:gd name="connsiteY330" fmla="*/ 6191 h 10000"/>
              <a:gd name="connsiteX331" fmla="*/ 9540 w 10000"/>
              <a:gd name="connsiteY331" fmla="*/ 6102 h 10000"/>
              <a:gd name="connsiteX332" fmla="*/ 9569 w 10000"/>
              <a:gd name="connsiteY332" fmla="*/ 6159 h 10000"/>
              <a:gd name="connsiteX333" fmla="*/ 9597 w 10000"/>
              <a:gd name="connsiteY333" fmla="*/ 6191 h 10000"/>
              <a:gd name="connsiteX334" fmla="*/ 9626 w 10000"/>
              <a:gd name="connsiteY334" fmla="*/ 6102 h 10000"/>
              <a:gd name="connsiteX335" fmla="*/ 9655 w 10000"/>
              <a:gd name="connsiteY335" fmla="*/ 6019 h 10000"/>
              <a:gd name="connsiteX336" fmla="*/ 9684 w 10000"/>
              <a:gd name="connsiteY336" fmla="*/ 5962 h 10000"/>
              <a:gd name="connsiteX337" fmla="*/ 9712 w 10000"/>
              <a:gd name="connsiteY337" fmla="*/ 5879 h 10000"/>
              <a:gd name="connsiteX338" fmla="*/ 9741 w 10000"/>
              <a:gd name="connsiteY338" fmla="*/ 5567 h 10000"/>
              <a:gd name="connsiteX339" fmla="*/ 9770 w 10000"/>
              <a:gd name="connsiteY339" fmla="*/ 5000 h 10000"/>
              <a:gd name="connsiteX340" fmla="*/ 9799 w 10000"/>
              <a:gd name="connsiteY340" fmla="*/ 3420 h 10000"/>
              <a:gd name="connsiteX341" fmla="*/ 9827 w 10000"/>
              <a:gd name="connsiteY341" fmla="*/ 567 h 10000"/>
              <a:gd name="connsiteX342" fmla="*/ 9856 w 10000"/>
              <a:gd name="connsiteY342" fmla="*/ 0 h 10000"/>
              <a:gd name="connsiteX343" fmla="*/ 9885 w 10000"/>
              <a:gd name="connsiteY343" fmla="*/ 427 h 10000"/>
              <a:gd name="connsiteX344" fmla="*/ 9914 w 10000"/>
              <a:gd name="connsiteY344" fmla="*/ 3618 h 10000"/>
              <a:gd name="connsiteX345" fmla="*/ 9942 w 10000"/>
              <a:gd name="connsiteY345" fmla="*/ 3650 h 10000"/>
              <a:gd name="connsiteX346" fmla="*/ 9971 w 10000"/>
              <a:gd name="connsiteY346" fmla="*/ 3510 h 10000"/>
              <a:gd name="connsiteX347" fmla="*/ 10000 w 10000"/>
              <a:gd name="connsiteY347" fmla="*/ 3363 h 10000"/>
              <a:gd name="connsiteX0" fmla="*/ 0 w 10000"/>
              <a:gd name="connsiteY0" fmla="*/ 3395 h 10000"/>
              <a:gd name="connsiteX1" fmla="*/ 29 w 10000"/>
              <a:gd name="connsiteY1" fmla="*/ 3280 h 10000"/>
              <a:gd name="connsiteX2" fmla="*/ 58 w 10000"/>
              <a:gd name="connsiteY2" fmla="*/ 3280 h 10000"/>
              <a:gd name="connsiteX3" fmla="*/ 86 w 10000"/>
              <a:gd name="connsiteY3" fmla="*/ 3306 h 10000"/>
              <a:gd name="connsiteX4" fmla="*/ 173 w 10000"/>
              <a:gd name="connsiteY4" fmla="*/ 3592 h 10000"/>
              <a:gd name="connsiteX5" fmla="*/ 201 w 10000"/>
              <a:gd name="connsiteY5" fmla="*/ 3561 h 10000"/>
              <a:gd name="connsiteX6" fmla="*/ 259 w 10000"/>
              <a:gd name="connsiteY6" fmla="*/ 3618 h 10000"/>
              <a:gd name="connsiteX7" fmla="*/ 284 w 10000"/>
              <a:gd name="connsiteY7" fmla="*/ 3955 h 10000"/>
              <a:gd name="connsiteX8" fmla="*/ 313 w 10000"/>
              <a:gd name="connsiteY8" fmla="*/ 4548 h 10000"/>
              <a:gd name="connsiteX9" fmla="*/ 342 w 10000"/>
              <a:gd name="connsiteY9" fmla="*/ 5057 h 10000"/>
              <a:gd name="connsiteX10" fmla="*/ 370 w 10000"/>
              <a:gd name="connsiteY10" fmla="*/ 5510 h 10000"/>
              <a:gd name="connsiteX11" fmla="*/ 403 w 10000"/>
              <a:gd name="connsiteY11" fmla="*/ 6274 h 10000"/>
              <a:gd name="connsiteX12" fmla="*/ 431 w 10000"/>
              <a:gd name="connsiteY12" fmla="*/ 7006 h 10000"/>
              <a:gd name="connsiteX13" fmla="*/ 460 w 10000"/>
              <a:gd name="connsiteY13" fmla="*/ 7178 h 10000"/>
              <a:gd name="connsiteX14" fmla="*/ 489 w 10000"/>
              <a:gd name="connsiteY14" fmla="*/ 6892 h 10000"/>
              <a:gd name="connsiteX15" fmla="*/ 518 w 10000"/>
              <a:gd name="connsiteY15" fmla="*/ 6726 h 10000"/>
              <a:gd name="connsiteX16" fmla="*/ 547 w 10000"/>
              <a:gd name="connsiteY16" fmla="*/ 6783 h 10000"/>
              <a:gd name="connsiteX17" fmla="*/ 572 w 10000"/>
              <a:gd name="connsiteY17" fmla="*/ 6809 h 10000"/>
              <a:gd name="connsiteX18" fmla="*/ 601 w 10000"/>
              <a:gd name="connsiteY18" fmla="*/ 7038 h 10000"/>
              <a:gd name="connsiteX19" fmla="*/ 629 w 10000"/>
              <a:gd name="connsiteY19" fmla="*/ 7178 h 10000"/>
              <a:gd name="connsiteX20" fmla="*/ 658 w 10000"/>
              <a:gd name="connsiteY20" fmla="*/ 7121 h 10000"/>
              <a:gd name="connsiteX21" fmla="*/ 687 w 10000"/>
              <a:gd name="connsiteY21" fmla="*/ 6949 h 10000"/>
              <a:gd name="connsiteX22" fmla="*/ 716 w 10000"/>
              <a:gd name="connsiteY22" fmla="*/ 6866 h 10000"/>
              <a:gd name="connsiteX23" fmla="*/ 744 w 10000"/>
              <a:gd name="connsiteY23" fmla="*/ 6694 h 10000"/>
              <a:gd name="connsiteX24" fmla="*/ 773 w 10000"/>
              <a:gd name="connsiteY24" fmla="*/ 6611 h 10000"/>
              <a:gd name="connsiteX25" fmla="*/ 802 w 10000"/>
              <a:gd name="connsiteY25" fmla="*/ 6529 h 10000"/>
              <a:gd name="connsiteX26" fmla="*/ 831 w 10000"/>
              <a:gd name="connsiteY26" fmla="*/ 6497 h 10000"/>
              <a:gd name="connsiteX27" fmla="*/ 859 w 10000"/>
              <a:gd name="connsiteY27" fmla="*/ 6554 h 10000"/>
              <a:gd name="connsiteX28" fmla="*/ 888 w 10000"/>
              <a:gd name="connsiteY28" fmla="*/ 6752 h 10000"/>
              <a:gd name="connsiteX29" fmla="*/ 917 w 10000"/>
              <a:gd name="connsiteY29" fmla="*/ 6783 h 10000"/>
              <a:gd name="connsiteX30" fmla="*/ 946 w 10000"/>
              <a:gd name="connsiteY30" fmla="*/ 6834 h 10000"/>
              <a:gd name="connsiteX31" fmla="*/ 974 w 10000"/>
              <a:gd name="connsiteY31" fmla="*/ 6694 h 10000"/>
              <a:gd name="connsiteX32" fmla="*/ 1003 w 10000"/>
              <a:gd name="connsiteY32" fmla="*/ 6643 h 10000"/>
              <a:gd name="connsiteX33" fmla="*/ 1032 w 10000"/>
              <a:gd name="connsiteY33" fmla="*/ 6586 h 10000"/>
              <a:gd name="connsiteX34" fmla="*/ 1061 w 10000"/>
              <a:gd name="connsiteY34" fmla="*/ 6643 h 10000"/>
              <a:gd name="connsiteX35" fmla="*/ 1090 w 10000"/>
              <a:gd name="connsiteY35" fmla="*/ 6892 h 10000"/>
              <a:gd name="connsiteX36" fmla="*/ 1118 w 10000"/>
              <a:gd name="connsiteY36" fmla="*/ 6981 h 10000"/>
              <a:gd name="connsiteX37" fmla="*/ 1147 w 10000"/>
              <a:gd name="connsiteY37" fmla="*/ 6892 h 10000"/>
              <a:gd name="connsiteX38" fmla="*/ 1176 w 10000"/>
              <a:gd name="connsiteY38" fmla="*/ 6752 h 10000"/>
              <a:gd name="connsiteX39" fmla="*/ 1205 w 10000"/>
              <a:gd name="connsiteY39" fmla="*/ 6669 h 10000"/>
              <a:gd name="connsiteX40" fmla="*/ 1233 w 10000"/>
              <a:gd name="connsiteY40" fmla="*/ 6726 h 10000"/>
              <a:gd name="connsiteX41" fmla="*/ 1262 w 10000"/>
              <a:gd name="connsiteY41" fmla="*/ 6694 h 10000"/>
              <a:gd name="connsiteX42" fmla="*/ 1291 w 10000"/>
              <a:gd name="connsiteY42" fmla="*/ 6669 h 10000"/>
              <a:gd name="connsiteX43" fmla="*/ 1320 w 10000"/>
              <a:gd name="connsiteY43" fmla="*/ 6643 h 10000"/>
              <a:gd name="connsiteX44" fmla="*/ 1348 w 10000"/>
              <a:gd name="connsiteY44" fmla="*/ 6866 h 10000"/>
              <a:gd name="connsiteX45" fmla="*/ 1377 w 10000"/>
              <a:gd name="connsiteY45" fmla="*/ 6924 h 10000"/>
              <a:gd name="connsiteX46" fmla="*/ 1402 w 10000"/>
              <a:gd name="connsiteY46" fmla="*/ 6834 h 10000"/>
              <a:gd name="connsiteX47" fmla="*/ 1431 w 10000"/>
              <a:gd name="connsiteY47" fmla="*/ 6924 h 10000"/>
              <a:gd name="connsiteX48" fmla="*/ 1460 w 10000"/>
              <a:gd name="connsiteY48" fmla="*/ 6949 h 10000"/>
              <a:gd name="connsiteX49" fmla="*/ 1489 w 10000"/>
              <a:gd name="connsiteY49" fmla="*/ 7064 h 10000"/>
              <a:gd name="connsiteX50" fmla="*/ 1517 w 10000"/>
              <a:gd name="connsiteY50" fmla="*/ 7006 h 10000"/>
              <a:gd name="connsiteX51" fmla="*/ 1546 w 10000"/>
              <a:gd name="connsiteY51" fmla="*/ 7038 h 10000"/>
              <a:gd name="connsiteX52" fmla="*/ 1575 w 10000"/>
              <a:gd name="connsiteY52" fmla="*/ 7121 h 10000"/>
              <a:gd name="connsiteX53" fmla="*/ 1604 w 10000"/>
              <a:gd name="connsiteY53" fmla="*/ 7089 h 10000"/>
              <a:gd name="connsiteX54" fmla="*/ 1633 w 10000"/>
              <a:gd name="connsiteY54" fmla="*/ 6834 h 10000"/>
              <a:gd name="connsiteX55" fmla="*/ 1661 w 10000"/>
              <a:gd name="connsiteY55" fmla="*/ 6726 h 10000"/>
              <a:gd name="connsiteX56" fmla="*/ 1690 w 10000"/>
              <a:gd name="connsiteY56" fmla="*/ 6752 h 10000"/>
              <a:gd name="connsiteX57" fmla="*/ 1719 w 10000"/>
              <a:gd name="connsiteY57" fmla="*/ 6783 h 10000"/>
              <a:gd name="connsiteX58" fmla="*/ 1748 w 10000"/>
              <a:gd name="connsiteY58" fmla="*/ 6834 h 10000"/>
              <a:gd name="connsiteX59" fmla="*/ 1776 w 10000"/>
              <a:gd name="connsiteY59" fmla="*/ 6694 h 10000"/>
              <a:gd name="connsiteX60" fmla="*/ 1805 w 10000"/>
              <a:gd name="connsiteY60" fmla="*/ 6643 h 10000"/>
              <a:gd name="connsiteX61" fmla="*/ 1834 w 10000"/>
              <a:gd name="connsiteY61" fmla="*/ 6669 h 10000"/>
              <a:gd name="connsiteX62" fmla="*/ 1863 w 10000"/>
              <a:gd name="connsiteY62" fmla="*/ 6694 h 10000"/>
              <a:gd name="connsiteX63" fmla="*/ 1891 w 10000"/>
              <a:gd name="connsiteY63" fmla="*/ 6586 h 10000"/>
              <a:gd name="connsiteX64" fmla="*/ 1920 w 10000"/>
              <a:gd name="connsiteY64" fmla="*/ 6497 h 10000"/>
              <a:gd name="connsiteX65" fmla="*/ 1949 w 10000"/>
              <a:gd name="connsiteY65" fmla="*/ 6357 h 10000"/>
              <a:gd name="connsiteX66" fmla="*/ 1978 w 10000"/>
              <a:gd name="connsiteY66" fmla="*/ 6248 h 10000"/>
              <a:gd name="connsiteX67" fmla="*/ 2006 w 10000"/>
              <a:gd name="connsiteY67" fmla="*/ 6191 h 10000"/>
              <a:gd name="connsiteX68" fmla="*/ 2035 w 10000"/>
              <a:gd name="connsiteY68" fmla="*/ 6102 h 10000"/>
              <a:gd name="connsiteX69" fmla="*/ 2064 w 10000"/>
              <a:gd name="connsiteY69" fmla="*/ 6045 h 10000"/>
              <a:gd name="connsiteX70" fmla="*/ 2093 w 10000"/>
              <a:gd name="connsiteY70" fmla="*/ 5847 h 10000"/>
              <a:gd name="connsiteX71" fmla="*/ 2122 w 10000"/>
              <a:gd name="connsiteY71" fmla="*/ 5624 h 10000"/>
              <a:gd name="connsiteX72" fmla="*/ 2150 w 10000"/>
              <a:gd name="connsiteY72" fmla="*/ 5541 h 10000"/>
              <a:gd name="connsiteX73" fmla="*/ 2179 w 10000"/>
              <a:gd name="connsiteY73" fmla="*/ 5567 h 10000"/>
              <a:gd name="connsiteX74" fmla="*/ 2208 w 10000"/>
              <a:gd name="connsiteY74" fmla="*/ 5395 h 10000"/>
              <a:gd name="connsiteX75" fmla="*/ 2233 w 10000"/>
              <a:gd name="connsiteY75" fmla="*/ 5229 h 10000"/>
              <a:gd name="connsiteX76" fmla="*/ 2262 w 10000"/>
              <a:gd name="connsiteY76" fmla="*/ 5197 h 10000"/>
              <a:gd name="connsiteX77" fmla="*/ 2291 w 10000"/>
              <a:gd name="connsiteY77" fmla="*/ 5255 h 10000"/>
              <a:gd name="connsiteX78" fmla="*/ 2319 w 10000"/>
              <a:gd name="connsiteY78" fmla="*/ 5255 h 10000"/>
              <a:gd name="connsiteX79" fmla="*/ 2348 w 10000"/>
              <a:gd name="connsiteY79" fmla="*/ 5197 h 10000"/>
              <a:gd name="connsiteX80" fmla="*/ 2377 w 10000"/>
              <a:gd name="connsiteY80" fmla="*/ 5146 h 10000"/>
              <a:gd name="connsiteX81" fmla="*/ 2406 w 10000"/>
              <a:gd name="connsiteY81" fmla="*/ 5172 h 10000"/>
              <a:gd name="connsiteX82" fmla="*/ 2434 w 10000"/>
              <a:gd name="connsiteY82" fmla="*/ 5197 h 10000"/>
              <a:gd name="connsiteX83" fmla="*/ 2463 w 10000"/>
              <a:gd name="connsiteY83" fmla="*/ 5197 h 10000"/>
              <a:gd name="connsiteX84" fmla="*/ 2492 w 10000"/>
              <a:gd name="connsiteY84" fmla="*/ 5197 h 10000"/>
              <a:gd name="connsiteX85" fmla="*/ 2521 w 10000"/>
              <a:gd name="connsiteY85" fmla="*/ 5312 h 10000"/>
              <a:gd name="connsiteX86" fmla="*/ 2549 w 10000"/>
              <a:gd name="connsiteY86" fmla="*/ 5395 h 10000"/>
              <a:gd name="connsiteX87" fmla="*/ 2578 w 10000"/>
              <a:gd name="connsiteY87" fmla="*/ 5312 h 10000"/>
              <a:gd name="connsiteX88" fmla="*/ 2607 w 10000"/>
              <a:gd name="connsiteY88" fmla="*/ 5338 h 10000"/>
              <a:gd name="connsiteX89" fmla="*/ 2636 w 10000"/>
              <a:gd name="connsiteY89" fmla="*/ 5484 h 10000"/>
              <a:gd name="connsiteX90" fmla="*/ 2665 w 10000"/>
              <a:gd name="connsiteY90" fmla="*/ 5624 h 10000"/>
              <a:gd name="connsiteX91" fmla="*/ 2693 w 10000"/>
              <a:gd name="connsiteY91" fmla="*/ 5541 h 10000"/>
              <a:gd name="connsiteX92" fmla="*/ 2722 w 10000"/>
              <a:gd name="connsiteY92" fmla="*/ 5510 h 10000"/>
              <a:gd name="connsiteX93" fmla="*/ 2751 w 10000"/>
              <a:gd name="connsiteY93" fmla="*/ 5592 h 10000"/>
              <a:gd name="connsiteX94" fmla="*/ 2780 w 10000"/>
              <a:gd name="connsiteY94" fmla="*/ 5764 h 10000"/>
              <a:gd name="connsiteX95" fmla="*/ 2808 w 10000"/>
              <a:gd name="connsiteY95" fmla="*/ 5822 h 10000"/>
              <a:gd name="connsiteX96" fmla="*/ 2837 w 10000"/>
              <a:gd name="connsiteY96" fmla="*/ 5764 h 10000"/>
              <a:gd name="connsiteX97" fmla="*/ 2866 w 10000"/>
              <a:gd name="connsiteY97" fmla="*/ 5732 h 10000"/>
              <a:gd name="connsiteX98" fmla="*/ 2895 w 10000"/>
              <a:gd name="connsiteY98" fmla="*/ 5796 h 10000"/>
              <a:gd name="connsiteX99" fmla="*/ 2923 w 10000"/>
              <a:gd name="connsiteY99" fmla="*/ 5822 h 10000"/>
              <a:gd name="connsiteX100" fmla="*/ 2952 w 10000"/>
              <a:gd name="connsiteY100" fmla="*/ 5732 h 10000"/>
              <a:gd name="connsiteX101" fmla="*/ 2981 w 10000"/>
              <a:gd name="connsiteY101" fmla="*/ 5732 h 10000"/>
              <a:gd name="connsiteX102" fmla="*/ 3010 w 10000"/>
              <a:gd name="connsiteY102" fmla="*/ 5847 h 10000"/>
              <a:gd name="connsiteX103" fmla="*/ 3038 w 10000"/>
              <a:gd name="connsiteY103" fmla="*/ 5962 h 10000"/>
              <a:gd name="connsiteX104" fmla="*/ 3064 w 10000"/>
              <a:gd name="connsiteY104" fmla="*/ 6019 h 10000"/>
              <a:gd name="connsiteX105" fmla="*/ 3092 w 10000"/>
              <a:gd name="connsiteY105" fmla="*/ 5962 h 10000"/>
              <a:gd name="connsiteX106" fmla="*/ 3121 w 10000"/>
              <a:gd name="connsiteY106" fmla="*/ 5936 h 10000"/>
              <a:gd name="connsiteX107" fmla="*/ 3150 w 10000"/>
              <a:gd name="connsiteY107" fmla="*/ 5936 h 10000"/>
              <a:gd name="connsiteX108" fmla="*/ 3179 w 10000"/>
              <a:gd name="connsiteY108" fmla="*/ 5879 h 10000"/>
              <a:gd name="connsiteX109" fmla="*/ 3207 w 10000"/>
              <a:gd name="connsiteY109" fmla="*/ 5879 h 10000"/>
              <a:gd name="connsiteX110" fmla="*/ 3236 w 10000"/>
              <a:gd name="connsiteY110" fmla="*/ 5904 h 10000"/>
              <a:gd name="connsiteX111" fmla="*/ 3265 w 10000"/>
              <a:gd name="connsiteY111" fmla="*/ 6045 h 10000"/>
              <a:gd name="connsiteX112" fmla="*/ 3294 w 10000"/>
              <a:gd name="connsiteY112" fmla="*/ 6159 h 10000"/>
              <a:gd name="connsiteX113" fmla="*/ 3323 w 10000"/>
              <a:gd name="connsiteY113" fmla="*/ 6299 h 10000"/>
              <a:gd name="connsiteX114" fmla="*/ 3351 w 10000"/>
              <a:gd name="connsiteY114" fmla="*/ 6497 h 10000"/>
              <a:gd name="connsiteX115" fmla="*/ 3380 w 10000"/>
              <a:gd name="connsiteY115" fmla="*/ 6669 h 10000"/>
              <a:gd name="connsiteX116" fmla="*/ 3409 w 10000"/>
              <a:gd name="connsiteY116" fmla="*/ 6783 h 10000"/>
              <a:gd name="connsiteX117" fmla="*/ 3438 w 10000"/>
              <a:gd name="connsiteY117" fmla="*/ 6809 h 10000"/>
              <a:gd name="connsiteX118" fmla="*/ 3466 w 10000"/>
              <a:gd name="connsiteY118" fmla="*/ 7038 h 10000"/>
              <a:gd name="connsiteX119" fmla="*/ 3495 w 10000"/>
              <a:gd name="connsiteY119" fmla="*/ 7287 h 10000"/>
              <a:gd name="connsiteX120" fmla="*/ 3524 w 10000"/>
              <a:gd name="connsiteY120" fmla="*/ 7459 h 10000"/>
              <a:gd name="connsiteX121" fmla="*/ 3553 w 10000"/>
              <a:gd name="connsiteY121" fmla="*/ 7376 h 10000"/>
              <a:gd name="connsiteX122" fmla="*/ 3581 w 10000"/>
              <a:gd name="connsiteY122" fmla="*/ 7261 h 10000"/>
              <a:gd name="connsiteX123" fmla="*/ 3610 w 10000"/>
              <a:gd name="connsiteY123" fmla="*/ 7121 h 10000"/>
              <a:gd name="connsiteX124" fmla="*/ 3639 w 10000"/>
              <a:gd name="connsiteY124" fmla="*/ 6809 h 10000"/>
              <a:gd name="connsiteX125" fmla="*/ 3668 w 10000"/>
              <a:gd name="connsiteY125" fmla="*/ 6529 h 10000"/>
              <a:gd name="connsiteX126" fmla="*/ 3697 w 10000"/>
              <a:gd name="connsiteY126" fmla="*/ 6414 h 10000"/>
              <a:gd name="connsiteX127" fmla="*/ 3725 w 10000"/>
              <a:gd name="connsiteY127" fmla="*/ 6159 h 10000"/>
              <a:gd name="connsiteX128" fmla="*/ 3754 w 10000"/>
              <a:gd name="connsiteY128" fmla="*/ 5592 h 10000"/>
              <a:gd name="connsiteX129" fmla="*/ 3783 w 10000"/>
              <a:gd name="connsiteY129" fmla="*/ 4694 h 10000"/>
              <a:gd name="connsiteX130" fmla="*/ 3812 w 10000"/>
              <a:gd name="connsiteY130" fmla="*/ 3930 h 10000"/>
              <a:gd name="connsiteX131" fmla="*/ 3840 w 10000"/>
              <a:gd name="connsiteY131" fmla="*/ 3510 h 10000"/>
              <a:gd name="connsiteX132" fmla="*/ 3869 w 10000"/>
              <a:gd name="connsiteY132" fmla="*/ 3223 h 10000"/>
              <a:gd name="connsiteX133" fmla="*/ 3894 w 10000"/>
              <a:gd name="connsiteY133" fmla="*/ 2994 h 10000"/>
              <a:gd name="connsiteX134" fmla="*/ 3923 w 10000"/>
              <a:gd name="connsiteY134" fmla="*/ 3338 h 10000"/>
              <a:gd name="connsiteX135" fmla="*/ 3955 w 10000"/>
              <a:gd name="connsiteY135" fmla="*/ 4236 h 10000"/>
              <a:gd name="connsiteX136" fmla="*/ 3984 w 10000"/>
              <a:gd name="connsiteY136" fmla="*/ 5936 h 10000"/>
              <a:gd name="connsiteX137" fmla="*/ 4013 w 10000"/>
              <a:gd name="connsiteY137" fmla="*/ 7771 h 10000"/>
              <a:gd name="connsiteX138" fmla="*/ 4042 w 10000"/>
              <a:gd name="connsiteY138" fmla="*/ 9013 h 10000"/>
              <a:gd name="connsiteX139" fmla="*/ 4070 w 10000"/>
              <a:gd name="connsiteY139" fmla="*/ 9548 h 10000"/>
              <a:gd name="connsiteX140" fmla="*/ 4099 w 10000"/>
              <a:gd name="connsiteY140" fmla="*/ 9720 h 10000"/>
              <a:gd name="connsiteX141" fmla="*/ 4128 w 10000"/>
              <a:gd name="connsiteY141" fmla="*/ 9968 h 10000"/>
              <a:gd name="connsiteX142" fmla="*/ 4157 w 10000"/>
              <a:gd name="connsiteY142" fmla="*/ 10000 h 10000"/>
              <a:gd name="connsiteX143" fmla="*/ 4182 w 10000"/>
              <a:gd name="connsiteY143" fmla="*/ 9293 h 10000"/>
              <a:gd name="connsiteX144" fmla="*/ 4211 w 10000"/>
              <a:gd name="connsiteY144" fmla="*/ 8815 h 10000"/>
              <a:gd name="connsiteX145" fmla="*/ 4239 w 10000"/>
              <a:gd name="connsiteY145" fmla="*/ 8280 h 10000"/>
              <a:gd name="connsiteX146" fmla="*/ 4268 w 10000"/>
              <a:gd name="connsiteY146" fmla="*/ 7745 h 10000"/>
              <a:gd name="connsiteX147" fmla="*/ 4297 w 10000"/>
              <a:gd name="connsiteY147" fmla="*/ 7459 h 10000"/>
              <a:gd name="connsiteX148" fmla="*/ 4326 w 10000"/>
              <a:gd name="connsiteY148" fmla="*/ 7318 h 10000"/>
              <a:gd name="connsiteX149" fmla="*/ 4355 w 10000"/>
              <a:gd name="connsiteY149" fmla="*/ 7089 h 10000"/>
              <a:gd name="connsiteX150" fmla="*/ 4383 w 10000"/>
              <a:gd name="connsiteY150" fmla="*/ 6834 h 10000"/>
              <a:gd name="connsiteX151" fmla="*/ 4412 w 10000"/>
              <a:gd name="connsiteY151" fmla="*/ 6783 h 10000"/>
              <a:gd name="connsiteX152" fmla="*/ 4441 w 10000"/>
              <a:gd name="connsiteY152" fmla="*/ 6809 h 10000"/>
              <a:gd name="connsiteX153" fmla="*/ 4470 w 10000"/>
              <a:gd name="connsiteY153" fmla="*/ 6783 h 10000"/>
              <a:gd name="connsiteX154" fmla="*/ 4498 w 10000"/>
              <a:gd name="connsiteY154" fmla="*/ 6726 h 10000"/>
              <a:gd name="connsiteX155" fmla="*/ 4527 w 10000"/>
              <a:gd name="connsiteY155" fmla="*/ 6643 h 10000"/>
              <a:gd name="connsiteX156" fmla="*/ 4556 w 10000"/>
              <a:gd name="connsiteY156" fmla="*/ 6643 h 10000"/>
              <a:gd name="connsiteX157" fmla="*/ 4585 w 10000"/>
              <a:gd name="connsiteY157" fmla="*/ 6669 h 10000"/>
              <a:gd name="connsiteX158" fmla="*/ 4613 w 10000"/>
              <a:gd name="connsiteY158" fmla="*/ 6643 h 10000"/>
              <a:gd name="connsiteX159" fmla="*/ 4642 w 10000"/>
              <a:gd name="connsiteY159" fmla="*/ 6611 h 10000"/>
              <a:gd name="connsiteX160" fmla="*/ 4671 w 10000"/>
              <a:gd name="connsiteY160" fmla="*/ 6611 h 10000"/>
              <a:gd name="connsiteX161" fmla="*/ 4700 w 10000"/>
              <a:gd name="connsiteY161" fmla="*/ 6643 h 10000"/>
              <a:gd name="connsiteX162" fmla="*/ 4729 w 10000"/>
              <a:gd name="connsiteY162" fmla="*/ 6586 h 10000"/>
              <a:gd name="connsiteX163" fmla="*/ 4757 w 10000"/>
              <a:gd name="connsiteY163" fmla="*/ 6497 h 10000"/>
              <a:gd name="connsiteX164" fmla="*/ 4786 w 10000"/>
              <a:gd name="connsiteY164" fmla="*/ 6439 h 10000"/>
              <a:gd name="connsiteX165" fmla="*/ 4815 w 10000"/>
              <a:gd name="connsiteY165" fmla="*/ 6497 h 10000"/>
              <a:gd name="connsiteX166" fmla="*/ 4844 w 10000"/>
              <a:gd name="connsiteY166" fmla="*/ 6414 h 10000"/>
              <a:gd name="connsiteX167" fmla="*/ 4872 w 10000"/>
              <a:gd name="connsiteY167" fmla="*/ 6389 h 10000"/>
              <a:gd name="connsiteX168" fmla="*/ 4901 w 10000"/>
              <a:gd name="connsiteY168" fmla="*/ 6299 h 10000"/>
              <a:gd name="connsiteX169" fmla="*/ 4930 w 10000"/>
              <a:gd name="connsiteY169" fmla="*/ 6299 h 10000"/>
              <a:gd name="connsiteX170" fmla="*/ 4959 w 10000"/>
              <a:gd name="connsiteY170" fmla="*/ 6299 h 10000"/>
              <a:gd name="connsiteX171" fmla="*/ 4987 w 10000"/>
              <a:gd name="connsiteY171" fmla="*/ 6159 h 10000"/>
              <a:gd name="connsiteX172" fmla="*/ 5013 w 10000"/>
              <a:gd name="connsiteY172" fmla="*/ 6191 h 10000"/>
              <a:gd name="connsiteX173" fmla="*/ 5041 w 10000"/>
              <a:gd name="connsiteY173" fmla="*/ 6127 h 10000"/>
              <a:gd name="connsiteX174" fmla="*/ 5070 w 10000"/>
              <a:gd name="connsiteY174" fmla="*/ 6191 h 10000"/>
              <a:gd name="connsiteX175" fmla="*/ 5099 w 10000"/>
              <a:gd name="connsiteY175" fmla="*/ 6076 h 10000"/>
              <a:gd name="connsiteX176" fmla="*/ 5128 w 10000"/>
              <a:gd name="connsiteY176" fmla="*/ 6045 h 10000"/>
              <a:gd name="connsiteX177" fmla="*/ 5156 w 10000"/>
              <a:gd name="connsiteY177" fmla="*/ 6045 h 10000"/>
              <a:gd name="connsiteX178" fmla="*/ 5185 w 10000"/>
              <a:gd name="connsiteY178" fmla="*/ 6076 h 10000"/>
              <a:gd name="connsiteX179" fmla="*/ 5214 w 10000"/>
              <a:gd name="connsiteY179" fmla="*/ 5987 h 10000"/>
              <a:gd name="connsiteX180" fmla="*/ 5243 w 10000"/>
              <a:gd name="connsiteY180" fmla="*/ 5987 h 10000"/>
              <a:gd name="connsiteX181" fmla="*/ 5271 w 10000"/>
              <a:gd name="connsiteY181" fmla="*/ 5987 h 10000"/>
              <a:gd name="connsiteX182" fmla="*/ 5300 w 10000"/>
              <a:gd name="connsiteY182" fmla="*/ 6076 h 10000"/>
              <a:gd name="connsiteX183" fmla="*/ 5329 w 10000"/>
              <a:gd name="connsiteY183" fmla="*/ 6045 h 10000"/>
              <a:gd name="connsiteX184" fmla="*/ 5358 w 10000"/>
              <a:gd name="connsiteY184" fmla="*/ 5987 h 10000"/>
              <a:gd name="connsiteX185" fmla="*/ 5387 w 10000"/>
              <a:gd name="connsiteY185" fmla="*/ 6045 h 10000"/>
              <a:gd name="connsiteX186" fmla="*/ 5415 w 10000"/>
              <a:gd name="connsiteY186" fmla="*/ 6191 h 10000"/>
              <a:gd name="connsiteX187" fmla="*/ 5444 w 10000"/>
              <a:gd name="connsiteY187" fmla="*/ 6159 h 10000"/>
              <a:gd name="connsiteX188" fmla="*/ 5473 w 10000"/>
              <a:gd name="connsiteY188" fmla="*/ 6102 h 10000"/>
              <a:gd name="connsiteX189" fmla="*/ 5502 w 10000"/>
              <a:gd name="connsiteY189" fmla="*/ 6127 h 10000"/>
              <a:gd name="connsiteX190" fmla="*/ 5530 w 10000"/>
              <a:gd name="connsiteY190" fmla="*/ 6159 h 10000"/>
              <a:gd name="connsiteX191" fmla="*/ 5559 w 10000"/>
              <a:gd name="connsiteY191" fmla="*/ 6191 h 10000"/>
              <a:gd name="connsiteX192" fmla="*/ 5588 w 10000"/>
              <a:gd name="connsiteY192" fmla="*/ 6102 h 10000"/>
              <a:gd name="connsiteX193" fmla="*/ 5617 w 10000"/>
              <a:gd name="connsiteY193" fmla="*/ 6102 h 10000"/>
              <a:gd name="connsiteX194" fmla="*/ 5645 w 10000"/>
              <a:gd name="connsiteY194" fmla="*/ 6127 h 10000"/>
              <a:gd name="connsiteX195" fmla="*/ 5674 w 10000"/>
              <a:gd name="connsiteY195" fmla="*/ 6127 h 10000"/>
              <a:gd name="connsiteX196" fmla="*/ 5703 w 10000"/>
              <a:gd name="connsiteY196" fmla="*/ 6019 h 10000"/>
              <a:gd name="connsiteX197" fmla="*/ 5732 w 10000"/>
              <a:gd name="connsiteY197" fmla="*/ 5962 h 10000"/>
              <a:gd name="connsiteX198" fmla="*/ 5761 w 10000"/>
              <a:gd name="connsiteY198" fmla="*/ 5987 h 10000"/>
              <a:gd name="connsiteX199" fmla="*/ 5789 w 10000"/>
              <a:gd name="connsiteY199" fmla="*/ 5987 h 10000"/>
              <a:gd name="connsiteX200" fmla="*/ 5818 w 10000"/>
              <a:gd name="connsiteY200" fmla="*/ 5936 h 10000"/>
              <a:gd name="connsiteX201" fmla="*/ 5843 w 10000"/>
              <a:gd name="connsiteY201" fmla="*/ 5879 h 10000"/>
              <a:gd name="connsiteX202" fmla="*/ 5872 w 10000"/>
              <a:gd name="connsiteY202" fmla="*/ 5904 h 10000"/>
              <a:gd name="connsiteX203" fmla="*/ 5901 w 10000"/>
              <a:gd name="connsiteY203" fmla="*/ 5962 h 10000"/>
              <a:gd name="connsiteX204" fmla="*/ 5930 w 10000"/>
              <a:gd name="connsiteY204" fmla="*/ 5936 h 10000"/>
              <a:gd name="connsiteX205" fmla="*/ 5958 w 10000"/>
              <a:gd name="connsiteY205" fmla="*/ 5987 h 10000"/>
              <a:gd name="connsiteX206" fmla="*/ 5987 w 10000"/>
              <a:gd name="connsiteY206" fmla="*/ 5987 h 10000"/>
              <a:gd name="connsiteX207" fmla="*/ 6016 w 10000"/>
              <a:gd name="connsiteY207" fmla="*/ 6076 h 10000"/>
              <a:gd name="connsiteX208" fmla="*/ 6045 w 10000"/>
              <a:gd name="connsiteY208" fmla="*/ 6076 h 10000"/>
              <a:gd name="connsiteX209" fmla="*/ 6073 w 10000"/>
              <a:gd name="connsiteY209" fmla="*/ 6045 h 10000"/>
              <a:gd name="connsiteX210" fmla="*/ 6102 w 10000"/>
              <a:gd name="connsiteY210" fmla="*/ 6045 h 10000"/>
              <a:gd name="connsiteX211" fmla="*/ 6131 w 10000"/>
              <a:gd name="connsiteY211" fmla="*/ 6127 h 10000"/>
              <a:gd name="connsiteX212" fmla="*/ 6160 w 10000"/>
              <a:gd name="connsiteY212" fmla="*/ 6102 h 10000"/>
              <a:gd name="connsiteX213" fmla="*/ 6188 w 10000"/>
              <a:gd name="connsiteY213" fmla="*/ 6102 h 10000"/>
              <a:gd name="connsiteX214" fmla="*/ 6217 w 10000"/>
              <a:gd name="connsiteY214" fmla="*/ 6102 h 10000"/>
              <a:gd name="connsiteX215" fmla="*/ 6246 w 10000"/>
              <a:gd name="connsiteY215" fmla="*/ 6127 h 10000"/>
              <a:gd name="connsiteX216" fmla="*/ 6275 w 10000"/>
              <a:gd name="connsiteY216" fmla="*/ 6127 h 10000"/>
              <a:gd name="connsiteX217" fmla="*/ 6303 w 10000"/>
              <a:gd name="connsiteY217" fmla="*/ 6102 h 10000"/>
              <a:gd name="connsiteX218" fmla="*/ 6332 w 10000"/>
              <a:gd name="connsiteY218" fmla="*/ 6159 h 10000"/>
              <a:gd name="connsiteX219" fmla="*/ 6361 w 10000"/>
              <a:gd name="connsiteY219" fmla="*/ 6191 h 10000"/>
              <a:gd name="connsiteX220" fmla="*/ 6390 w 10000"/>
              <a:gd name="connsiteY220" fmla="*/ 6191 h 10000"/>
              <a:gd name="connsiteX221" fmla="*/ 6419 w 10000"/>
              <a:gd name="connsiteY221" fmla="*/ 6159 h 10000"/>
              <a:gd name="connsiteX222" fmla="*/ 6447 w 10000"/>
              <a:gd name="connsiteY222" fmla="*/ 6191 h 10000"/>
              <a:gd name="connsiteX223" fmla="*/ 6476 w 10000"/>
              <a:gd name="connsiteY223" fmla="*/ 6274 h 10000"/>
              <a:gd name="connsiteX224" fmla="*/ 6505 w 10000"/>
              <a:gd name="connsiteY224" fmla="*/ 6299 h 10000"/>
              <a:gd name="connsiteX225" fmla="*/ 6534 w 10000"/>
              <a:gd name="connsiteY225" fmla="*/ 6274 h 10000"/>
              <a:gd name="connsiteX226" fmla="*/ 6562 w 10000"/>
              <a:gd name="connsiteY226" fmla="*/ 6248 h 10000"/>
              <a:gd name="connsiteX227" fmla="*/ 6591 w 10000"/>
              <a:gd name="connsiteY227" fmla="*/ 6299 h 10000"/>
              <a:gd name="connsiteX228" fmla="*/ 6620 w 10000"/>
              <a:gd name="connsiteY228" fmla="*/ 6274 h 10000"/>
              <a:gd name="connsiteX229" fmla="*/ 6649 w 10000"/>
              <a:gd name="connsiteY229" fmla="*/ 6274 h 10000"/>
              <a:gd name="connsiteX230" fmla="*/ 6674 w 10000"/>
              <a:gd name="connsiteY230" fmla="*/ 6248 h 10000"/>
              <a:gd name="connsiteX231" fmla="*/ 6703 w 10000"/>
              <a:gd name="connsiteY231" fmla="*/ 6248 h 10000"/>
              <a:gd name="connsiteX232" fmla="*/ 6731 w 10000"/>
              <a:gd name="connsiteY232" fmla="*/ 6331 h 10000"/>
              <a:gd name="connsiteX233" fmla="*/ 6760 w 10000"/>
              <a:gd name="connsiteY233" fmla="*/ 6357 h 10000"/>
              <a:gd name="connsiteX234" fmla="*/ 6789 w 10000"/>
              <a:gd name="connsiteY234" fmla="*/ 6274 h 10000"/>
              <a:gd name="connsiteX235" fmla="*/ 6818 w 10000"/>
              <a:gd name="connsiteY235" fmla="*/ 6414 h 10000"/>
              <a:gd name="connsiteX236" fmla="*/ 6846 w 10000"/>
              <a:gd name="connsiteY236" fmla="*/ 6414 h 10000"/>
              <a:gd name="connsiteX237" fmla="*/ 6875 w 10000"/>
              <a:gd name="connsiteY237" fmla="*/ 6274 h 10000"/>
              <a:gd name="connsiteX238" fmla="*/ 6908 w 10000"/>
              <a:gd name="connsiteY238" fmla="*/ 6191 h 10000"/>
              <a:gd name="connsiteX239" fmla="*/ 6936 w 10000"/>
              <a:gd name="connsiteY239" fmla="*/ 6191 h 10000"/>
              <a:gd name="connsiteX240" fmla="*/ 6962 w 10000"/>
              <a:gd name="connsiteY240" fmla="*/ 6248 h 10000"/>
              <a:gd name="connsiteX241" fmla="*/ 6990 w 10000"/>
              <a:gd name="connsiteY241" fmla="*/ 6248 h 10000"/>
              <a:gd name="connsiteX242" fmla="*/ 7019 w 10000"/>
              <a:gd name="connsiteY242" fmla="*/ 6217 h 10000"/>
              <a:gd name="connsiteX243" fmla="*/ 7048 w 10000"/>
              <a:gd name="connsiteY243" fmla="*/ 6127 h 10000"/>
              <a:gd name="connsiteX244" fmla="*/ 7077 w 10000"/>
              <a:gd name="connsiteY244" fmla="*/ 6127 h 10000"/>
              <a:gd name="connsiteX245" fmla="*/ 7105 w 10000"/>
              <a:gd name="connsiteY245" fmla="*/ 6102 h 10000"/>
              <a:gd name="connsiteX246" fmla="*/ 7134 w 10000"/>
              <a:gd name="connsiteY246" fmla="*/ 6045 h 10000"/>
              <a:gd name="connsiteX247" fmla="*/ 7163 w 10000"/>
              <a:gd name="connsiteY247" fmla="*/ 6045 h 10000"/>
              <a:gd name="connsiteX248" fmla="*/ 7192 w 10000"/>
              <a:gd name="connsiteY248" fmla="*/ 6127 h 10000"/>
              <a:gd name="connsiteX249" fmla="*/ 7220 w 10000"/>
              <a:gd name="connsiteY249" fmla="*/ 6102 h 10000"/>
              <a:gd name="connsiteX250" fmla="*/ 7249 w 10000"/>
              <a:gd name="connsiteY250" fmla="*/ 6076 h 10000"/>
              <a:gd name="connsiteX251" fmla="*/ 7278 w 10000"/>
              <a:gd name="connsiteY251" fmla="*/ 6045 h 10000"/>
              <a:gd name="connsiteX252" fmla="*/ 7307 w 10000"/>
              <a:gd name="connsiteY252" fmla="*/ 6127 h 10000"/>
              <a:gd name="connsiteX253" fmla="*/ 7335 w 10000"/>
              <a:gd name="connsiteY253" fmla="*/ 6248 h 10000"/>
              <a:gd name="connsiteX254" fmla="*/ 7364 w 10000"/>
              <a:gd name="connsiteY254" fmla="*/ 6248 h 10000"/>
              <a:gd name="connsiteX255" fmla="*/ 7393 w 10000"/>
              <a:gd name="connsiteY255" fmla="*/ 6274 h 10000"/>
              <a:gd name="connsiteX256" fmla="*/ 7422 w 10000"/>
              <a:gd name="connsiteY256" fmla="*/ 6357 h 10000"/>
              <a:gd name="connsiteX257" fmla="*/ 7451 w 10000"/>
              <a:gd name="connsiteY257" fmla="*/ 6389 h 10000"/>
              <a:gd name="connsiteX258" fmla="*/ 7479 w 10000"/>
              <a:gd name="connsiteY258" fmla="*/ 6274 h 10000"/>
              <a:gd name="connsiteX259" fmla="*/ 7508 w 10000"/>
              <a:gd name="connsiteY259" fmla="*/ 6299 h 10000"/>
              <a:gd name="connsiteX260" fmla="*/ 7537 w 10000"/>
              <a:gd name="connsiteY260" fmla="*/ 6299 h 10000"/>
              <a:gd name="connsiteX261" fmla="*/ 7566 w 10000"/>
              <a:gd name="connsiteY261" fmla="*/ 6389 h 10000"/>
              <a:gd name="connsiteX262" fmla="*/ 7594 w 10000"/>
              <a:gd name="connsiteY262" fmla="*/ 6357 h 10000"/>
              <a:gd name="connsiteX263" fmla="*/ 7623 w 10000"/>
              <a:gd name="connsiteY263" fmla="*/ 6331 h 10000"/>
              <a:gd name="connsiteX264" fmla="*/ 7652 w 10000"/>
              <a:gd name="connsiteY264" fmla="*/ 6357 h 10000"/>
              <a:gd name="connsiteX265" fmla="*/ 7681 w 10000"/>
              <a:gd name="connsiteY265" fmla="*/ 6439 h 10000"/>
              <a:gd name="connsiteX266" fmla="*/ 7709 w 10000"/>
              <a:gd name="connsiteY266" fmla="*/ 6389 h 10000"/>
              <a:gd name="connsiteX267" fmla="*/ 7738 w 10000"/>
              <a:gd name="connsiteY267" fmla="*/ 6414 h 10000"/>
              <a:gd name="connsiteX268" fmla="*/ 7767 w 10000"/>
              <a:gd name="connsiteY268" fmla="*/ 6299 h 10000"/>
              <a:gd name="connsiteX269" fmla="*/ 7792 w 10000"/>
              <a:gd name="connsiteY269" fmla="*/ 6331 h 10000"/>
              <a:gd name="connsiteX270" fmla="*/ 7821 w 10000"/>
              <a:gd name="connsiteY270" fmla="*/ 6389 h 10000"/>
              <a:gd name="connsiteX271" fmla="*/ 7850 w 10000"/>
              <a:gd name="connsiteY271" fmla="*/ 6331 h 10000"/>
              <a:gd name="connsiteX272" fmla="*/ 7878 w 10000"/>
              <a:gd name="connsiteY272" fmla="*/ 6299 h 10000"/>
              <a:gd name="connsiteX273" fmla="*/ 7907 w 10000"/>
              <a:gd name="connsiteY273" fmla="*/ 6414 h 10000"/>
              <a:gd name="connsiteX274" fmla="*/ 7936 w 10000"/>
              <a:gd name="connsiteY274" fmla="*/ 6389 h 10000"/>
              <a:gd name="connsiteX275" fmla="*/ 7965 w 10000"/>
              <a:gd name="connsiteY275" fmla="*/ 6331 h 10000"/>
              <a:gd name="connsiteX276" fmla="*/ 7994 w 10000"/>
              <a:gd name="connsiteY276" fmla="*/ 6331 h 10000"/>
              <a:gd name="connsiteX277" fmla="*/ 8022 w 10000"/>
              <a:gd name="connsiteY277" fmla="*/ 6389 h 10000"/>
              <a:gd name="connsiteX278" fmla="*/ 8051 w 10000"/>
              <a:gd name="connsiteY278" fmla="*/ 6357 h 10000"/>
              <a:gd name="connsiteX279" fmla="*/ 8080 w 10000"/>
              <a:gd name="connsiteY279" fmla="*/ 6357 h 10000"/>
              <a:gd name="connsiteX280" fmla="*/ 8109 w 10000"/>
              <a:gd name="connsiteY280" fmla="*/ 6299 h 10000"/>
              <a:gd name="connsiteX281" fmla="*/ 8137 w 10000"/>
              <a:gd name="connsiteY281" fmla="*/ 6389 h 10000"/>
              <a:gd name="connsiteX282" fmla="*/ 8166 w 10000"/>
              <a:gd name="connsiteY282" fmla="*/ 6414 h 10000"/>
              <a:gd name="connsiteX283" fmla="*/ 8195 w 10000"/>
              <a:gd name="connsiteY283" fmla="*/ 6331 h 10000"/>
              <a:gd name="connsiteX284" fmla="*/ 8224 w 10000"/>
              <a:gd name="connsiteY284" fmla="*/ 6274 h 10000"/>
              <a:gd name="connsiteX285" fmla="*/ 8252 w 10000"/>
              <a:gd name="connsiteY285" fmla="*/ 6389 h 10000"/>
              <a:gd name="connsiteX286" fmla="*/ 8281 w 10000"/>
              <a:gd name="connsiteY286" fmla="*/ 6497 h 10000"/>
              <a:gd name="connsiteX287" fmla="*/ 8310 w 10000"/>
              <a:gd name="connsiteY287" fmla="*/ 6471 h 10000"/>
              <a:gd name="connsiteX288" fmla="*/ 8339 w 10000"/>
              <a:gd name="connsiteY288" fmla="*/ 6357 h 10000"/>
              <a:gd name="connsiteX289" fmla="*/ 8367 w 10000"/>
              <a:gd name="connsiteY289" fmla="*/ 6389 h 10000"/>
              <a:gd name="connsiteX290" fmla="*/ 8396 w 10000"/>
              <a:gd name="connsiteY290" fmla="*/ 6439 h 10000"/>
              <a:gd name="connsiteX291" fmla="*/ 8425 w 10000"/>
              <a:gd name="connsiteY291" fmla="*/ 6414 h 10000"/>
              <a:gd name="connsiteX292" fmla="*/ 8454 w 10000"/>
              <a:gd name="connsiteY292" fmla="*/ 6357 h 10000"/>
              <a:gd name="connsiteX293" fmla="*/ 8483 w 10000"/>
              <a:gd name="connsiteY293" fmla="*/ 6357 h 10000"/>
              <a:gd name="connsiteX294" fmla="*/ 8511 w 10000"/>
              <a:gd name="connsiteY294" fmla="*/ 6414 h 10000"/>
              <a:gd name="connsiteX295" fmla="*/ 8540 w 10000"/>
              <a:gd name="connsiteY295" fmla="*/ 6414 h 10000"/>
              <a:gd name="connsiteX296" fmla="*/ 8569 w 10000"/>
              <a:gd name="connsiteY296" fmla="*/ 6331 h 10000"/>
              <a:gd name="connsiteX297" fmla="*/ 8598 w 10000"/>
              <a:gd name="connsiteY297" fmla="*/ 6414 h 10000"/>
              <a:gd name="connsiteX298" fmla="*/ 8623 w 10000"/>
              <a:gd name="connsiteY298" fmla="*/ 6414 h 10000"/>
              <a:gd name="connsiteX299" fmla="*/ 8652 w 10000"/>
              <a:gd name="connsiteY299" fmla="*/ 6471 h 10000"/>
              <a:gd name="connsiteX300" fmla="*/ 8680 w 10000"/>
              <a:gd name="connsiteY300" fmla="*/ 6389 h 10000"/>
              <a:gd name="connsiteX301" fmla="*/ 8709 w 10000"/>
              <a:gd name="connsiteY301" fmla="*/ 6357 h 10000"/>
              <a:gd name="connsiteX302" fmla="*/ 8738 w 10000"/>
              <a:gd name="connsiteY302" fmla="*/ 6414 h 10000"/>
              <a:gd name="connsiteX303" fmla="*/ 8767 w 10000"/>
              <a:gd name="connsiteY303" fmla="*/ 6471 h 10000"/>
              <a:gd name="connsiteX304" fmla="*/ 8795 w 10000"/>
              <a:gd name="connsiteY304" fmla="*/ 6414 h 10000"/>
              <a:gd name="connsiteX305" fmla="*/ 8824 w 10000"/>
              <a:gd name="connsiteY305" fmla="*/ 6357 h 10000"/>
              <a:gd name="connsiteX306" fmla="*/ 8853 w 10000"/>
              <a:gd name="connsiteY306" fmla="*/ 6414 h 10000"/>
              <a:gd name="connsiteX307" fmla="*/ 8882 w 10000"/>
              <a:gd name="connsiteY307" fmla="*/ 6497 h 10000"/>
              <a:gd name="connsiteX308" fmla="*/ 8910 w 10000"/>
              <a:gd name="connsiteY308" fmla="*/ 6414 h 10000"/>
              <a:gd name="connsiteX309" fmla="*/ 8939 w 10000"/>
              <a:gd name="connsiteY309" fmla="*/ 6357 h 10000"/>
              <a:gd name="connsiteX310" fmla="*/ 8968 w 10000"/>
              <a:gd name="connsiteY310" fmla="*/ 6389 h 10000"/>
              <a:gd name="connsiteX311" fmla="*/ 8997 w 10000"/>
              <a:gd name="connsiteY311" fmla="*/ 6414 h 10000"/>
              <a:gd name="connsiteX312" fmla="*/ 9026 w 10000"/>
              <a:gd name="connsiteY312" fmla="*/ 6357 h 10000"/>
              <a:gd name="connsiteX313" fmla="*/ 9054 w 10000"/>
              <a:gd name="connsiteY313" fmla="*/ 6331 h 10000"/>
              <a:gd name="connsiteX314" fmla="*/ 9083 w 10000"/>
              <a:gd name="connsiteY314" fmla="*/ 6299 h 10000"/>
              <a:gd name="connsiteX315" fmla="*/ 9112 w 10000"/>
              <a:gd name="connsiteY315" fmla="*/ 6357 h 10000"/>
              <a:gd name="connsiteX316" fmla="*/ 9141 w 10000"/>
              <a:gd name="connsiteY316" fmla="*/ 6357 h 10000"/>
              <a:gd name="connsiteX317" fmla="*/ 9169 w 10000"/>
              <a:gd name="connsiteY317" fmla="*/ 6357 h 10000"/>
              <a:gd name="connsiteX318" fmla="*/ 9198 w 10000"/>
              <a:gd name="connsiteY318" fmla="*/ 6299 h 10000"/>
              <a:gd name="connsiteX319" fmla="*/ 9227 w 10000"/>
              <a:gd name="connsiteY319" fmla="*/ 6331 h 10000"/>
              <a:gd name="connsiteX320" fmla="*/ 9256 w 10000"/>
              <a:gd name="connsiteY320" fmla="*/ 6331 h 10000"/>
              <a:gd name="connsiteX321" fmla="*/ 9284 w 10000"/>
              <a:gd name="connsiteY321" fmla="*/ 6248 h 10000"/>
              <a:gd name="connsiteX322" fmla="*/ 9313 w 10000"/>
              <a:gd name="connsiteY322" fmla="*/ 6217 h 10000"/>
              <a:gd name="connsiteX323" fmla="*/ 9342 w 10000"/>
              <a:gd name="connsiteY323" fmla="*/ 6248 h 10000"/>
              <a:gd name="connsiteX324" fmla="*/ 9371 w 10000"/>
              <a:gd name="connsiteY324" fmla="*/ 6299 h 10000"/>
              <a:gd name="connsiteX325" fmla="*/ 9399 w 10000"/>
              <a:gd name="connsiteY325" fmla="*/ 6217 h 10000"/>
              <a:gd name="connsiteX326" fmla="*/ 9428 w 10000"/>
              <a:gd name="connsiteY326" fmla="*/ 6159 h 10000"/>
              <a:gd name="connsiteX327" fmla="*/ 9453 w 10000"/>
              <a:gd name="connsiteY327" fmla="*/ 6191 h 10000"/>
              <a:gd name="connsiteX328" fmla="*/ 9482 w 10000"/>
              <a:gd name="connsiteY328" fmla="*/ 6217 h 10000"/>
              <a:gd name="connsiteX329" fmla="*/ 9511 w 10000"/>
              <a:gd name="connsiteY329" fmla="*/ 6191 h 10000"/>
              <a:gd name="connsiteX330" fmla="*/ 9540 w 10000"/>
              <a:gd name="connsiteY330" fmla="*/ 6102 h 10000"/>
              <a:gd name="connsiteX331" fmla="*/ 9569 w 10000"/>
              <a:gd name="connsiteY331" fmla="*/ 6159 h 10000"/>
              <a:gd name="connsiteX332" fmla="*/ 9597 w 10000"/>
              <a:gd name="connsiteY332" fmla="*/ 6191 h 10000"/>
              <a:gd name="connsiteX333" fmla="*/ 9626 w 10000"/>
              <a:gd name="connsiteY333" fmla="*/ 6102 h 10000"/>
              <a:gd name="connsiteX334" fmla="*/ 9655 w 10000"/>
              <a:gd name="connsiteY334" fmla="*/ 6019 h 10000"/>
              <a:gd name="connsiteX335" fmla="*/ 9684 w 10000"/>
              <a:gd name="connsiteY335" fmla="*/ 5962 h 10000"/>
              <a:gd name="connsiteX336" fmla="*/ 9712 w 10000"/>
              <a:gd name="connsiteY336" fmla="*/ 5879 h 10000"/>
              <a:gd name="connsiteX337" fmla="*/ 9741 w 10000"/>
              <a:gd name="connsiteY337" fmla="*/ 5567 h 10000"/>
              <a:gd name="connsiteX338" fmla="*/ 9770 w 10000"/>
              <a:gd name="connsiteY338" fmla="*/ 5000 h 10000"/>
              <a:gd name="connsiteX339" fmla="*/ 9799 w 10000"/>
              <a:gd name="connsiteY339" fmla="*/ 3420 h 10000"/>
              <a:gd name="connsiteX340" fmla="*/ 9827 w 10000"/>
              <a:gd name="connsiteY340" fmla="*/ 567 h 10000"/>
              <a:gd name="connsiteX341" fmla="*/ 9856 w 10000"/>
              <a:gd name="connsiteY341" fmla="*/ 0 h 10000"/>
              <a:gd name="connsiteX342" fmla="*/ 9885 w 10000"/>
              <a:gd name="connsiteY342" fmla="*/ 427 h 10000"/>
              <a:gd name="connsiteX343" fmla="*/ 9914 w 10000"/>
              <a:gd name="connsiteY343" fmla="*/ 3618 h 10000"/>
              <a:gd name="connsiteX344" fmla="*/ 9942 w 10000"/>
              <a:gd name="connsiteY344" fmla="*/ 3650 h 10000"/>
              <a:gd name="connsiteX345" fmla="*/ 9971 w 10000"/>
              <a:gd name="connsiteY345" fmla="*/ 3510 h 10000"/>
              <a:gd name="connsiteX346" fmla="*/ 10000 w 10000"/>
              <a:gd name="connsiteY346" fmla="*/ 3363 h 10000"/>
              <a:gd name="connsiteX0" fmla="*/ 0 w 10000"/>
              <a:gd name="connsiteY0" fmla="*/ 3395 h 10000"/>
              <a:gd name="connsiteX1" fmla="*/ 29 w 10000"/>
              <a:gd name="connsiteY1" fmla="*/ 3280 h 10000"/>
              <a:gd name="connsiteX2" fmla="*/ 58 w 10000"/>
              <a:gd name="connsiteY2" fmla="*/ 3280 h 10000"/>
              <a:gd name="connsiteX3" fmla="*/ 173 w 10000"/>
              <a:gd name="connsiteY3" fmla="*/ 3592 h 10000"/>
              <a:gd name="connsiteX4" fmla="*/ 201 w 10000"/>
              <a:gd name="connsiteY4" fmla="*/ 3561 h 10000"/>
              <a:gd name="connsiteX5" fmla="*/ 259 w 10000"/>
              <a:gd name="connsiteY5" fmla="*/ 3618 h 10000"/>
              <a:gd name="connsiteX6" fmla="*/ 284 w 10000"/>
              <a:gd name="connsiteY6" fmla="*/ 3955 h 10000"/>
              <a:gd name="connsiteX7" fmla="*/ 313 w 10000"/>
              <a:gd name="connsiteY7" fmla="*/ 4548 h 10000"/>
              <a:gd name="connsiteX8" fmla="*/ 342 w 10000"/>
              <a:gd name="connsiteY8" fmla="*/ 5057 h 10000"/>
              <a:gd name="connsiteX9" fmla="*/ 370 w 10000"/>
              <a:gd name="connsiteY9" fmla="*/ 5510 h 10000"/>
              <a:gd name="connsiteX10" fmla="*/ 403 w 10000"/>
              <a:gd name="connsiteY10" fmla="*/ 6274 h 10000"/>
              <a:gd name="connsiteX11" fmla="*/ 431 w 10000"/>
              <a:gd name="connsiteY11" fmla="*/ 7006 h 10000"/>
              <a:gd name="connsiteX12" fmla="*/ 460 w 10000"/>
              <a:gd name="connsiteY12" fmla="*/ 7178 h 10000"/>
              <a:gd name="connsiteX13" fmla="*/ 489 w 10000"/>
              <a:gd name="connsiteY13" fmla="*/ 6892 h 10000"/>
              <a:gd name="connsiteX14" fmla="*/ 518 w 10000"/>
              <a:gd name="connsiteY14" fmla="*/ 6726 h 10000"/>
              <a:gd name="connsiteX15" fmla="*/ 547 w 10000"/>
              <a:gd name="connsiteY15" fmla="*/ 6783 h 10000"/>
              <a:gd name="connsiteX16" fmla="*/ 572 w 10000"/>
              <a:gd name="connsiteY16" fmla="*/ 6809 h 10000"/>
              <a:gd name="connsiteX17" fmla="*/ 601 w 10000"/>
              <a:gd name="connsiteY17" fmla="*/ 7038 h 10000"/>
              <a:gd name="connsiteX18" fmla="*/ 629 w 10000"/>
              <a:gd name="connsiteY18" fmla="*/ 7178 h 10000"/>
              <a:gd name="connsiteX19" fmla="*/ 658 w 10000"/>
              <a:gd name="connsiteY19" fmla="*/ 7121 h 10000"/>
              <a:gd name="connsiteX20" fmla="*/ 687 w 10000"/>
              <a:gd name="connsiteY20" fmla="*/ 6949 h 10000"/>
              <a:gd name="connsiteX21" fmla="*/ 716 w 10000"/>
              <a:gd name="connsiteY21" fmla="*/ 6866 h 10000"/>
              <a:gd name="connsiteX22" fmla="*/ 744 w 10000"/>
              <a:gd name="connsiteY22" fmla="*/ 6694 h 10000"/>
              <a:gd name="connsiteX23" fmla="*/ 773 w 10000"/>
              <a:gd name="connsiteY23" fmla="*/ 6611 h 10000"/>
              <a:gd name="connsiteX24" fmla="*/ 802 w 10000"/>
              <a:gd name="connsiteY24" fmla="*/ 6529 h 10000"/>
              <a:gd name="connsiteX25" fmla="*/ 831 w 10000"/>
              <a:gd name="connsiteY25" fmla="*/ 6497 h 10000"/>
              <a:gd name="connsiteX26" fmla="*/ 859 w 10000"/>
              <a:gd name="connsiteY26" fmla="*/ 6554 h 10000"/>
              <a:gd name="connsiteX27" fmla="*/ 888 w 10000"/>
              <a:gd name="connsiteY27" fmla="*/ 6752 h 10000"/>
              <a:gd name="connsiteX28" fmla="*/ 917 w 10000"/>
              <a:gd name="connsiteY28" fmla="*/ 6783 h 10000"/>
              <a:gd name="connsiteX29" fmla="*/ 946 w 10000"/>
              <a:gd name="connsiteY29" fmla="*/ 6834 h 10000"/>
              <a:gd name="connsiteX30" fmla="*/ 974 w 10000"/>
              <a:gd name="connsiteY30" fmla="*/ 6694 h 10000"/>
              <a:gd name="connsiteX31" fmla="*/ 1003 w 10000"/>
              <a:gd name="connsiteY31" fmla="*/ 6643 h 10000"/>
              <a:gd name="connsiteX32" fmla="*/ 1032 w 10000"/>
              <a:gd name="connsiteY32" fmla="*/ 6586 h 10000"/>
              <a:gd name="connsiteX33" fmla="*/ 1061 w 10000"/>
              <a:gd name="connsiteY33" fmla="*/ 6643 h 10000"/>
              <a:gd name="connsiteX34" fmla="*/ 1090 w 10000"/>
              <a:gd name="connsiteY34" fmla="*/ 6892 h 10000"/>
              <a:gd name="connsiteX35" fmla="*/ 1118 w 10000"/>
              <a:gd name="connsiteY35" fmla="*/ 6981 h 10000"/>
              <a:gd name="connsiteX36" fmla="*/ 1147 w 10000"/>
              <a:gd name="connsiteY36" fmla="*/ 6892 h 10000"/>
              <a:gd name="connsiteX37" fmla="*/ 1176 w 10000"/>
              <a:gd name="connsiteY37" fmla="*/ 6752 h 10000"/>
              <a:gd name="connsiteX38" fmla="*/ 1205 w 10000"/>
              <a:gd name="connsiteY38" fmla="*/ 6669 h 10000"/>
              <a:gd name="connsiteX39" fmla="*/ 1233 w 10000"/>
              <a:gd name="connsiteY39" fmla="*/ 6726 h 10000"/>
              <a:gd name="connsiteX40" fmla="*/ 1262 w 10000"/>
              <a:gd name="connsiteY40" fmla="*/ 6694 h 10000"/>
              <a:gd name="connsiteX41" fmla="*/ 1291 w 10000"/>
              <a:gd name="connsiteY41" fmla="*/ 6669 h 10000"/>
              <a:gd name="connsiteX42" fmla="*/ 1320 w 10000"/>
              <a:gd name="connsiteY42" fmla="*/ 6643 h 10000"/>
              <a:gd name="connsiteX43" fmla="*/ 1348 w 10000"/>
              <a:gd name="connsiteY43" fmla="*/ 6866 h 10000"/>
              <a:gd name="connsiteX44" fmla="*/ 1377 w 10000"/>
              <a:gd name="connsiteY44" fmla="*/ 6924 h 10000"/>
              <a:gd name="connsiteX45" fmla="*/ 1402 w 10000"/>
              <a:gd name="connsiteY45" fmla="*/ 6834 h 10000"/>
              <a:gd name="connsiteX46" fmla="*/ 1431 w 10000"/>
              <a:gd name="connsiteY46" fmla="*/ 6924 h 10000"/>
              <a:gd name="connsiteX47" fmla="*/ 1460 w 10000"/>
              <a:gd name="connsiteY47" fmla="*/ 6949 h 10000"/>
              <a:gd name="connsiteX48" fmla="*/ 1489 w 10000"/>
              <a:gd name="connsiteY48" fmla="*/ 7064 h 10000"/>
              <a:gd name="connsiteX49" fmla="*/ 1517 w 10000"/>
              <a:gd name="connsiteY49" fmla="*/ 7006 h 10000"/>
              <a:gd name="connsiteX50" fmla="*/ 1546 w 10000"/>
              <a:gd name="connsiteY50" fmla="*/ 7038 h 10000"/>
              <a:gd name="connsiteX51" fmla="*/ 1575 w 10000"/>
              <a:gd name="connsiteY51" fmla="*/ 7121 h 10000"/>
              <a:gd name="connsiteX52" fmla="*/ 1604 w 10000"/>
              <a:gd name="connsiteY52" fmla="*/ 7089 h 10000"/>
              <a:gd name="connsiteX53" fmla="*/ 1633 w 10000"/>
              <a:gd name="connsiteY53" fmla="*/ 6834 h 10000"/>
              <a:gd name="connsiteX54" fmla="*/ 1661 w 10000"/>
              <a:gd name="connsiteY54" fmla="*/ 6726 h 10000"/>
              <a:gd name="connsiteX55" fmla="*/ 1690 w 10000"/>
              <a:gd name="connsiteY55" fmla="*/ 6752 h 10000"/>
              <a:gd name="connsiteX56" fmla="*/ 1719 w 10000"/>
              <a:gd name="connsiteY56" fmla="*/ 6783 h 10000"/>
              <a:gd name="connsiteX57" fmla="*/ 1748 w 10000"/>
              <a:gd name="connsiteY57" fmla="*/ 6834 h 10000"/>
              <a:gd name="connsiteX58" fmla="*/ 1776 w 10000"/>
              <a:gd name="connsiteY58" fmla="*/ 6694 h 10000"/>
              <a:gd name="connsiteX59" fmla="*/ 1805 w 10000"/>
              <a:gd name="connsiteY59" fmla="*/ 6643 h 10000"/>
              <a:gd name="connsiteX60" fmla="*/ 1834 w 10000"/>
              <a:gd name="connsiteY60" fmla="*/ 6669 h 10000"/>
              <a:gd name="connsiteX61" fmla="*/ 1863 w 10000"/>
              <a:gd name="connsiteY61" fmla="*/ 6694 h 10000"/>
              <a:gd name="connsiteX62" fmla="*/ 1891 w 10000"/>
              <a:gd name="connsiteY62" fmla="*/ 6586 h 10000"/>
              <a:gd name="connsiteX63" fmla="*/ 1920 w 10000"/>
              <a:gd name="connsiteY63" fmla="*/ 6497 h 10000"/>
              <a:gd name="connsiteX64" fmla="*/ 1949 w 10000"/>
              <a:gd name="connsiteY64" fmla="*/ 6357 h 10000"/>
              <a:gd name="connsiteX65" fmla="*/ 1978 w 10000"/>
              <a:gd name="connsiteY65" fmla="*/ 6248 h 10000"/>
              <a:gd name="connsiteX66" fmla="*/ 2006 w 10000"/>
              <a:gd name="connsiteY66" fmla="*/ 6191 h 10000"/>
              <a:gd name="connsiteX67" fmla="*/ 2035 w 10000"/>
              <a:gd name="connsiteY67" fmla="*/ 6102 h 10000"/>
              <a:gd name="connsiteX68" fmla="*/ 2064 w 10000"/>
              <a:gd name="connsiteY68" fmla="*/ 6045 h 10000"/>
              <a:gd name="connsiteX69" fmla="*/ 2093 w 10000"/>
              <a:gd name="connsiteY69" fmla="*/ 5847 h 10000"/>
              <a:gd name="connsiteX70" fmla="*/ 2122 w 10000"/>
              <a:gd name="connsiteY70" fmla="*/ 5624 h 10000"/>
              <a:gd name="connsiteX71" fmla="*/ 2150 w 10000"/>
              <a:gd name="connsiteY71" fmla="*/ 5541 h 10000"/>
              <a:gd name="connsiteX72" fmla="*/ 2179 w 10000"/>
              <a:gd name="connsiteY72" fmla="*/ 5567 h 10000"/>
              <a:gd name="connsiteX73" fmla="*/ 2208 w 10000"/>
              <a:gd name="connsiteY73" fmla="*/ 5395 h 10000"/>
              <a:gd name="connsiteX74" fmla="*/ 2233 w 10000"/>
              <a:gd name="connsiteY74" fmla="*/ 5229 h 10000"/>
              <a:gd name="connsiteX75" fmla="*/ 2262 w 10000"/>
              <a:gd name="connsiteY75" fmla="*/ 5197 h 10000"/>
              <a:gd name="connsiteX76" fmla="*/ 2291 w 10000"/>
              <a:gd name="connsiteY76" fmla="*/ 5255 h 10000"/>
              <a:gd name="connsiteX77" fmla="*/ 2319 w 10000"/>
              <a:gd name="connsiteY77" fmla="*/ 5255 h 10000"/>
              <a:gd name="connsiteX78" fmla="*/ 2348 w 10000"/>
              <a:gd name="connsiteY78" fmla="*/ 5197 h 10000"/>
              <a:gd name="connsiteX79" fmla="*/ 2377 w 10000"/>
              <a:gd name="connsiteY79" fmla="*/ 5146 h 10000"/>
              <a:gd name="connsiteX80" fmla="*/ 2406 w 10000"/>
              <a:gd name="connsiteY80" fmla="*/ 5172 h 10000"/>
              <a:gd name="connsiteX81" fmla="*/ 2434 w 10000"/>
              <a:gd name="connsiteY81" fmla="*/ 5197 h 10000"/>
              <a:gd name="connsiteX82" fmla="*/ 2463 w 10000"/>
              <a:gd name="connsiteY82" fmla="*/ 5197 h 10000"/>
              <a:gd name="connsiteX83" fmla="*/ 2492 w 10000"/>
              <a:gd name="connsiteY83" fmla="*/ 5197 h 10000"/>
              <a:gd name="connsiteX84" fmla="*/ 2521 w 10000"/>
              <a:gd name="connsiteY84" fmla="*/ 5312 h 10000"/>
              <a:gd name="connsiteX85" fmla="*/ 2549 w 10000"/>
              <a:gd name="connsiteY85" fmla="*/ 5395 h 10000"/>
              <a:gd name="connsiteX86" fmla="*/ 2578 w 10000"/>
              <a:gd name="connsiteY86" fmla="*/ 5312 h 10000"/>
              <a:gd name="connsiteX87" fmla="*/ 2607 w 10000"/>
              <a:gd name="connsiteY87" fmla="*/ 5338 h 10000"/>
              <a:gd name="connsiteX88" fmla="*/ 2636 w 10000"/>
              <a:gd name="connsiteY88" fmla="*/ 5484 h 10000"/>
              <a:gd name="connsiteX89" fmla="*/ 2665 w 10000"/>
              <a:gd name="connsiteY89" fmla="*/ 5624 h 10000"/>
              <a:gd name="connsiteX90" fmla="*/ 2693 w 10000"/>
              <a:gd name="connsiteY90" fmla="*/ 5541 h 10000"/>
              <a:gd name="connsiteX91" fmla="*/ 2722 w 10000"/>
              <a:gd name="connsiteY91" fmla="*/ 5510 h 10000"/>
              <a:gd name="connsiteX92" fmla="*/ 2751 w 10000"/>
              <a:gd name="connsiteY92" fmla="*/ 5592 h 10000"/>
              <a:gd name="connsiteX93" fmla="*/ 2780 w 10000"/>
              <a:gd name="connsiteY93" fmla="*/ 5764 h 10000"/>
              <a:gd name="connsiteX94" fmla="*/ 2808 w 10000"/>
              <a:gd name="connsiteY94" fmla="*/ 5822 h 10000"/>
              <a:gd name="connsiteX95" fmla="*/ 2837 w 10000"/>
              <a:gd name="connsiteY95" fmla="*/ 5764 h 10000"/>
              <a:gd name="connsiteX96" fmla="*/ 2866 w 10000"/>
              <a:gd name="connsiteY96" fmla="*/ 5732 h 10000"/>
              <a:gd name="connsiteX97" fmla="*/ 2895 w 10000"/>
              <a:gd name="connsiteY97" fmla="*/ 5796 h 10000"/>
              <a:gd name="connsiteX98" fmla="*/ 2923 w 10000"/>
              <a:gd name="connsiteY98" fmla="*/ 5822 h 10000"/>
              <a:gd name="connsiteX99" fmla="*/ 2952 w 10000"/>
              <a:gd name="connsiteY99" fmla="*/ 5732 h 10000"/>
              <a:gd name="connsiteX100" fmla="*/ 2981 w 10000"/>
              <a:gd name="connsiteY100" fmla="*/ 5732 h 10000"/>
              <a:gd name="connsiteX101" fmla="*/ 3010 w 10000"/>
              <a:gd name="connsiteY101" fmla="*/ 5847 h 10000"/>
              <a:gd name="connsiteX102" fmla="*/ 3038 w 10000"/>
              <a:gd name="connsiteY102" fmla="*/ 5962 h 10000"/>
              <a:gd name="connsiteX103" fmla="*/ 3064 w 10000"/>
              <a:gd name="connsiteY103" fmla="*/ 6019 h 10000"/>
              <a:gd name="connsiteX104" fmla="*/ 3092 w 10000"/>
              <a:gd name="connsiteY104" fmla="*/ 5962 h 10000"/>
              <a:gd name="connsiteX105" fmla="*/ 3121 w 10000"/>
              <a:gd name="connsiteY105" fmla="*/ 5936 h 10000"/>
              <a:gd name="connsiteX106" fmla="*/ 3150 w 10000"/>
              <a:gd name="connsiteY106" fmla="*/ 5936 h 10000"/>
              <a:gd name="connsiteX107" fmla="*/ 3179 w 10000"/>
              <a:gd name="connsiteY107" fmla="*/ 5879 h 10000"/>
              <a:gd name="connsiteX108" fmla="*/ 3207 w 10000"/>
              <a:gd name="connsiteY108" fmla="*/ 5879 h 10000"/>
              <a:gd name="connsiteX109" fmla="*/ 3236 w 10000"/>
              <a:gd name="connsiteY109" fmla="*/ 5904 h 10000"/>
              <a:gd name="connsiteX110" fmla="*/ 3265 w 10000"/>
              <a:gd name="connsiteY110" fmla="*/ 6045 h 10000"/>
              <a:gd name="connsiteX111" fmla="*/ 3294 w 10000"/>
              <a:gd name="connsiteY111" fmla="*/ 6159 h 10000"/>
              <a:gd name="connsiteX112" fmla="*/ 3323 w 10000"/>
              <a:gd name="connsiteY112" fmla="*/ 6299 h 10000"/>
              <a:gd name="connsiteX113" fmla="*/ 3351 w 10000"/>
              <a:gd name="connsiteY113" fmla="*/ 6497 h 10000"/>
              <a:gd name="connsiteX114" fmla="*/ 3380 w 10000"/>
              <a:gd name="connsiteY114" fmla="*/ 6669 h 10000"/>
              <a:gd name="connsiteX115" fmla="*/ 3409 w 10000"/>
              <a:gd name="connsiteY115" fmla="*/ 6783 h 10000"/>
              <a:gd name="connsiteX116" fmla="*/ 3438 w 10000"/>
              <a:gd name="connsiteY116" fmla="*/ 6809 h 10000"/>
              <a:gd name="connsiteX117" fmla="*/ 3466 w 10000"/>
              <a:gd name="connsiteY117" fmla="*/ 7038 h 10000"/>
              <a:gd name="connsiteX118" fmla="*/ 3495 w 10000"/>
              <a:gd name="connsiteY118" fmla="*/ 7287 h 10000"/>
              <a:gd name="connsiteX119" fmla="*/ 3524 w 10000"/>
              <a:gd name="connsiteY119" fmla="*/ 7459 h 10000"/>
              <a:gd name="connsiteX120" fmla="*/ 3553 w 10000"/>
              <a:gd name="connsiteY120" fmla="*/ 7376 h 10000"/>
              <a:gd name="connsiteX121" fmla="*/ 3581 w 10000"/>
              <a:gd name="connsiteY121" fmla="*/ 7261 h 10000"/>
              <a:gd name="connsiteX122" fmla="*/ 3610 w 10000"/>
              <a:gd name="connsiteY122" fmla="*/ 7121 h 10000"/>
              <a:gd name="connsiteX123" fmla="*/ 3639 w 10000"/>
              <a:gd name="connsiteY123" fmla="*/ 6809 h 10000"/>
              <a:gd name="connsiteX124" fmla="*/ 3668 w 10000"/>
              <a:gd name="connsiteY124" fmla="*/ 6529 h 10000"/>
              <a:gd name="connsiteX125" fmla="*/ 3697 w 10000"/>
              <a:gd name="connsiteY125" fmla="*/ 6414 h 10000"/>
              <a:gd name="connsiteX126" fmla="*/ 3725 w 10000"/>
              <a:gd name="connsiteY126" fmla="*/ 6159 h 10000"/>
              <a:gd name="connsiteX127" fmla="*/ 3754 w 10000"/>
              <a:gd name="connsiteY127" fmla="*/ 5592 h 10000"/>
              <a:gd name="connsiteX128" fmla="*/ 3783 w 10000"/>
              <a:gd name="connsiteY128" fmla="*/ 4694 h 10000"/>
              <a:gd name="connsiteX129" fmla="*/ 3812 w 10000"/>
              <a:gd name="connsiteY129" fmla="*/ 3930 h 10000"/>
              <a:gd name="connsiteX130" fmla="*/ 3840 w 10000"/>
              <a:gd name="connsiteY130" fmla="*/ 3510 h 10000"/>
              <a:gd name="connsiteX131" fmla="*/ 3869 w 10000"/>
              <a:gd name="connsiteY131" fmla="*/ 3223 h 10000"/>
              <a:gd name="connsiteX132" fmla="*/ 3894 w 10000"/>
              <a:gd name="connsiteY132" fmla="*/ 2994 h 10000"/>
              <a:gd name="connsiteX133" fmla="*/ 3923 w 10000"/>
              <a:gd name="connsiteY133" fmla="*/ 3338 h 10000"/>
              <a:gd name="connsiteX134" fmla="*/ 3955 w 10000"/>
              <a:gd name="connsiteY134" fmla="*/ 4236 h 10000"/>
              <a:gd name="connsiteX135" fmla="*/ 3984 w 10000"/>
              <a:gd name="connsiteY135" fmla="*/ 5936 h 10000"/>
              <a:gd name="connsiteX136" fmla="*/ 4013 w 10000"/>
              <a:gd name="connsiteY136" fmla="*/ 7771 h 10000"/>
              <a:gd name="connsiteX137" fmla="*/ 4042 w 10000"/>
              <a:gd name="connsiteY137" fmla="*/ 9013 h 10000"/>
              <a:gd name="connsiteX138" fmla="*/ 4070 w 10000"/>
              <a:gd name="connsiteY138" fmla="*/ 9548 h 10000"/>
              <a:gd name="connsiteX139" fmla="*/ 4099 w 10000"/>
              <a:gd name="connsiteY139" fmla="*/ 9720 h 10000"/>
              <a:gd name="connsiteX140" fmla="*/ 4128 w 10000"/>
              <a:gd name="connsiteY140" fmla="*/ 9968 h 10000"/>
              <a:gd name="connsiteX141" fmla="*/ 4157 w 10000"/>
              <a:gd name="connsiteY141" fmla="*/ 10000 h 10000"/>
              <a:gd name="connsiteX142" fmla="*/ 4182 w 10000"/>
              <a:gd name="connsiteY142" fmla="*/ 9293 h 10000"/>
              <a:gd name="connsiteX143" fmla="*/ 4211 w 10000"/>
              <a:gd name="connsiteY143" fmla="*/ 8815 h 10000"/>
              <a:gd name="connsiteX144" fmla="*/ 4239 w 10000"/>
              <a:gd name="connsiteY144" fmla="*/ 8280 h 10000"/>
              <a:gd name="connsiteX145" fmla="*/ 4268 w 10000"/>
              <a:gd name="connsiteY145" fmla="*/ 7745 h 10000"/>
              <a:gd name="connsiteX146" fmla="*/ 4297 w 10000"/>
              <a:gd name="connsiteY146" fmla="*/ 7459 h 10000"/>
              <a:gd name="connsiteX147" fmla="*/ 4326 w 10000"/>
              <a:gd name="connsiteY147" fmla="*/ 7318 h 10000"/>
              <a:gd name="connsiteX148" fmla="*/ 4355 w 10000"/>
              <a:gd name="connsiteY148" fmla="*/ 7089 h 10000"/>
              <a:gd name="connsiteX149" fmla="*/ 4383 w 10000"/>
              <a:gd name="connsiteY149" fmla="*/ 6834 h 10000"/>
              <a:gd name="connsiteX150" fmla="*/ 4412 w 10000"/>
              <a:gd name="connsiteY150" fmla="*/ 6783 h 10000"/>
              <a:gd name="connsiteX151" fmla="*/ 4441 w 10000"/>
              <a:gd name="connsiteY151" fmla="*/ 6809 h 10000"/>
              <a:gd name="connsiteX152" fmla="*/ 4470 w 10000"/>
              <a:gd name="connsiteY152" fmla="*/ 6783 h 10000"/>
              <a:gd name="connsiteX153" fmla="*/ 4498 w 10000"/>
              <a:gd name="connsiteY153" fmla="*/ 6726 h 10000"/>
              <a:gd name="connsiteX154" fmla="*/ 4527 w 10000"/>
              <a:gd name="connsiteY154" fmla="*/ 6643 h 10000"/>
              <a:gd name="connsiteX155" fmla="*/ 4556 w 10000"/>
              <a:gd name="connsiteY155" fmla="*/ 6643 h 10000"/>
              <a:gd name="connsiteX156" fmla="*/ 4585 w 10000"/>
              <a:gd name="connsiteY156" fmla="*/ 6669 h 10000"/>
              <a:gd name="connsiteX157" fmla="*/ 4613 w 10000"/>
              <a:gd name="connsiteY157" fmla="*/ 6643 h 10000"/>
              <a:gd name="connsiteX158" fmla="*/ 4642 w 10000"/>
              <a:gd name="connsiteY158" fmla="*/ 6611 h 10000"/>
              <a:gd name="connsiteX159" fmla="*/ 4671 w 10000"/>
              <a:gd name="connsiteY159" fmla="*/ 6611 h 10000"/>
              <a:gd name="connsiteX160" fmla="*/ 4700 w 10000"/>
              <a:gd name="connsiteY160" fmla="*/ 6643 h 10000"/>
              <a:gd name="connsiteX161" fmla="*/ 4729 w 10000"/>
              <a:gd name="connsiteY161" fmla="*/ 6586 h 10000"/>
              <a:gd name="connsiteX162" fmla="*/ 4757 w 10000"/>
              <a:gd name="connsiteY162" fmla="*/ 6497 h 10000"/>
              <a:gd name="connsiteX163" fmla="*/ 4786 w 10000"/>
              <a:gd name="connsiteY163" fmla="*/ 6439 h 10000"/>
              <a:gd name="connsiteX164" fmla="*/ 4815 w 10000"/>
              <a:gd name="connsiteY164" fmla="*/ 6497 h 10000"/>
              <a:gd name="connsiteX165" fmla="*/ 4844 w 10000"/>
              <a:gd name="connsiteY165" fmla="*/ 6414 h 10000"/>
              <a:gd name="connsiteX166" fmla="*/ 4872 w 10000"/>
              <a:gd name="connsiteY166" fmla="*/ 6389 h 10000"/>
              <a:gd name="connsiteX167" fmla="*/ 4901 w 10000"/>
              <a:gd name="connsiteY167" fmla="*/ 6299 h 10000"/>
              <a:gd name="connsiteX168" fmla="*/ 4930 w 10000"/>
              <a:gd name="connsiteY168" fmla="*/ 6299 h 10000"/>
              <a:gd name="connsiteX169" fmla="*/ 4959 w 10000"/>
              <a:gd name="connsiteY169" fmla="*/ 6299 h 10000"/>
              <a:gd name="connsiteX170" fmla="*/ 4987 w 10000"/>
              <a:gd name="connsiteY170" fmla="*/ 6159 h 10000"/>
              <a:gd name="connsiteX171" fmla="*/ 5013 w 10000"/>
              <a:gd name="connsiteY171" fmla="*/ 6191 h 10000"/>
              <a:gd name="connsiteX172" fmla="*/ 5041 w 10000"/>
              <a:gd name="connsiteY172" fmla="*/ 6127 h 10000"/>
              <a:gd name="connsiteX173" fmla="*/ 5070 w 10000"/>
              <a:gd name="connsiteY173" fmla="*/ 6191 h 10000"/>
              <a:gd name="connsiteX174" fmla="*/ 5099 w 10000"/>
              <a:gd name="connsiteY174" fmla="*/ 6076 h 10000"/>
              <a:gd name="connsiteX175" fmla="*/ 5128 w 10000"/>
              <a:gd name="connsiteY175" fmla="*/ 6045 h 10000"/>
              <a:gd name="connsiteX176" fmla="*/ 5156 w 10000"/>
              <a:gd name="connsiteY176" fmla="*/ 6045 h 10000"/>
              <a:gd name="connsiteX177" fmla="*/ 5185 w 10000"/>
              <a:gd name="connsiteY177" fmla="*/ 6076 h 10000"/>
              <a:gd name="connsiteX178" fmla="*/ 5214 w 10000"/>
              <a:gd name="connsiteY178" fmla="*/ 5987 h 10000"/>
              <a:gd name="connsiteX179" fmla="*/ 5243 w 10000"/>
              <a:gd name="connsiteY179" fmla="*/ 5987 h 10000"/>
              <a:gd name="connsiteX180" fmla="*/ 5271 w 10000"/>
              <a:gd name="connsiteY180" fmla="*/ 5987 h 10000"/>
              <a:gd name="connsiteX181" fmla="*/ 5300 w 10000"/>
              <a:gd name="connsiteY181" fmla="*/ 6076 h 10000"/>
              <a:gd name="connsiteX182" fmla="*/ 5329 w 10000"/>
              <a:gd name="connsiteY182" fmla="*/ 6045 h 10000"/>
              <a:gd name="connsiteX183" fmla="*/ 5358 w 10000"/>
              <a:gd name="connsiteY183" fmla="*/ 5987 h 10000"/>
              <a:gd name="connsiteX184" fmla="*/ 5387 w 10000"/>
              <a:gd name="connsiteY184" fmla="*/ 6045 h 10000"/>
              <a:gd name="connsiteX185" fmla="*/ 5415 w 10000"/>
              <a:gd name="connsiteY185" fmla="*/ 6191 h 10000"/>
              <a:gd name="connsiteX186" fmla="*/ 5444 w 10000"/>
              <a:gd name="connsiteY186" fmla="*/ 6159 h 10000"/>
              <a:gd name="connsiteX187" fmla="*/ 5473 w 10000"/>
              <a:gd name="connsiteY187" fmla="*/ 6102 h 10000"/>
              <a:gd name="connsiteX188" fmla="*/ 5502 w 10000"/>
              <a:gd name="connsiteY188" fmla="*/ 6127 h 10000"/>
              <a:gd name="connsiteX189" fmla="*/ 5530 w 10000"/>
              <a:gd name="connsiteY189" fmla="*/ 6159 h 10000"/>
              <a:gd name="connsiteX190" fmla="*/ 5559 w 10000"/>
              <a:gd name="connsiteY190" fmla="*/ 6191 h 10000"/>
              <a:gd name="connsiteX191" fmla="*/ 5588 w 10000"/>
              <a:gd name="connsiteY191" fmla="*/ 6102 h 10000"/>
              <a:gd name="connsiteX192" fmla="*/ 5617 w 10000"/>
              <a:gd name="connsiteY192" fmla="*/ 6102 h 10000"/>
              <a:gd name="connsiteX193" fmla="*/ 5645 w 10000"/>
              <a:gd name="connsiteY193" fmla="*/ 6127 h 10000"/>
              <a:gd name="connsiteX194" fmla="*/ 5674 w 10000"/>
              <a:gd name="connsiteY194" fmla="*/ 6127 h 10000"/>
              <a:gd name="connsiteX195" fmla="*/ 5703 w 10000"/>
              <a:gd name="connsiteY195" fmla="*/ 6019 h 10000"/>
              <a:gd name="connsiteX196" fmla="*/ 5732 w 10000"/>
              <a:gd name="connsiteY196" fmla="*/ 5962 h 10000"/>
              <a:gd name="connsiteX197" fmla="*/ 5761 w 10000"/>
              <a:gd name="connsiteY197" fmla="*/ 5987 h 10000"/>
              <a:gd name="connsiteX198" fmla="*/ 5789 w 10000"/>
              <a:gd name="connsiteY198" fmla="*/ 5987 h 10000"/>
              <a:gd name="connsiteX199" fmla="*/ 5818 w 10000"/>
              <a:gd name="connsiteY199" fmla="*/ 5936 h 10000"/>
              <a:gd name="connsiteX200" fmla="*/ 5843 w 10000"/>
              <a:gd name="connsiteY200" fmla="*/ 5879 h 10000"/>
              <a:gd name="connsiteX201" fmla="*/ 5872 w 10000"/>
              <a:gd name="connsiteY201" fmla="*/ 5904 h 10000"/>
              <a:gd name="connsiteX202" fmla="*/ 5901 w 10000"/>
              <a:gd name="connsiteY202" fmla="*/ 5962 h 10000"/>
              <a:gd name="connsiteX203" fmla="*/ 5930 w 10000"/>
              <a:gd name="connsiteY203" fmla="*/ 5936 h 10000"/>
              <a:gd name="connsiteX204" fmla="*/ 5958 w 10000"/>
              <a:gd name="connsiteY204" fmla="*/ 5987 h 10000"/>
              <a:gd name="connsiteX205" fmla="*/ 5987 w 10000"/>
              <a:gd name="connsiteY205" fmla="*/ 5987 h 10000"/>
              <a:gd name="connsiteX206" fmla="*/ 6016 w 10000"/>
              <a:gd name="connsiteY206" fmla="*/ 6076 h 10000"/>
              <a:gd name="connsiteX207" fmla="*/ 6045 w 10000"/>
              <a:gd name="connsiteY207" fmla="*/ 6076 h 10000"/>
              <a:gd name="connsiteX208" fmla="*/ 6073 w 10000"/>
              <a:gd name="connsiteY208" fmla="*/ 6045 h 10000"/>
              <a:gd name="connsiteX209" fmla="*/ 6102 w 10000"/>
              <a:gd name="connsiteY209" fmla="*/ 6045 h 10000"/>
              <a:gd name="connsiteX210" fmla="*/ 6131 w 10000"/>
              <a:gd name="connsiteY210" fmla="*/ 6127 h 10000"/>
              <a:gd name="connsiteX211" fmla="*/ 6160 w 10000"/>
              <a:gd name="connsiteY211" fmla="*/ 6102 h 10000"/>
              <a:gd name="connsiteX212" fmla="*/ 6188 w 10000"/>
              <a:gd name="connsiteY212" fmla="*/ 6102 h 10000"/>
              <a:gd name="connsiteX213" fmla="*/ 6217 w 10000"/>
              <a:gd name="connsiteY213" fmla="*/ 6102 h 10000"/>
              <a:gd name="connsiteX214" fmla="*/ 6246 w 10000"/>
              <a:gd name="connsiteY214" fmla="*/ 6127 h 10000"/>
              <a:gd name="connsiteX215" fmla="*/ 6275 w 10000"/>
              <a:gd name="connsiteY215" fmla="*/ 6127 h 10000"/>
              <a:gd name="connsiteX216" fmla="*/ 6303 w 10000"/>
              <a:gd name="connsiteY216" fmla="*/ 6102 h 10000"/>
              <a:gd name="connsiteX217" fmla="*/ 6332 w 10000"/>
              <a:gd name="connsiteY217" fmla="*/ 6159 h 10000"/>
              <a:gd name="connsiteX218" fmla="*/ 6361 w 10000"/>
              <a:gd name="connsiteY218" fmla="*/ 6191 h 10000"/>
              <a:gd name="connsiteX219" fmla="*/ 6390 w 10000"/>
              <a:gd name="connsiteY219" fmla="*/ 6191 h 10000"/>
              <a:gd name="connsiteX220" fmla="*/ 6419 w 10000"/>
              <a:gd name="connsiteY220" fmla="*/ 6159 h 10000"/>
              <a:gd name="connsiteX221" fmla="*/ 6447 w 10000"/>
              <a:gd name="connsiteY221" fmla="*/ 6191 h 10000"/>
              <a:gd name="connsiteX222" fmla="*/ 6476 w 10000"/>
              <a:gd name="connsiteY222" fmla="*/ 6274 h 10000"/>
              <a:gd name="connsiteX223" fmla="*/ 6505 w 10000"/>
              <a:gd name="connsiteY223" fmla="*/ 6299 h 10000"/>
              <a:gd name="connsiteX224" fmla="*/ 6534 w 10000"/>
              <a:gd name="connsiteY224" fmla="*/ 6274 h 10000"/>
              <a:gd name="connsiteX225" fmla="*/ 6562 w 10000"/>
              <a:gd name="connsiteY225" fmla="*/ 6248 h 10000"/>
              <a:gd name="connsiteX226" fmla="*/ 6591 w 10000"/>
              <a:gd name="connsiteY226" fmla="*/ 6299 h 10000"/>
              <a:gd name="connsiteX227" fmla="*/ 6620 w 10000"/>
              <a:gd name="connsiteY227" fmla="*/ 6274 h 10000"/>
              <a:gd name="connsiteX228" fmla="*/ 6649 w 10000"/>
              <a:gd name="connsiteY228" fmla="*/ 6274 h 10000"/>
              <a:gd name="connsiteX229" fmla="*/ 6674 w 10000"/>
              <a:gd name="connsiteY229" fmla="*/ 6248 h 10000"/>
              <a:gd name="connsiteX230" fmla="*/ 6703 w 10000"/>
              <a:gd name="connsiteY230" fmla="*/ 6248 h 10000"/>
              <a:gd name="connsiteX231" fmla="*/ 6731 w 10000"/>
              <a:gd name="connsiteY231" fmla="*/ 6331 h 10000"/>
              <a:gd name="connsiteX232" fmla="*/ 6760 w 10000"/>
              <a:gd name="connsiteY232" fmla="*/ 6357 h 10000"/>
              <a:gd name="connsiteX233" fmla="*/ 6789 w 10000"/>
              <a:gd name="connsiteY233" fmla="*/ 6274 h 10000"/>
              <a:gd name="connsiteX234" fmla="*/ 6818 w 10000"/>
              <a:gd name="connsiteY234" fmla="*/ 6414 h 10000"/>
              <a:gd name="connsiteX235" fmla="*/ 6846 w 10000"/>
              <a:gd name="connsiteY235" fmla="*/ 6414 h 10000"/>
              <a:gd name="connsiteX236" fmla="*/ 6875 w 10000"/>
              <a:gd name="connsiteY236" fmla="*/ 6274 h 10000"/>
              <a:gd name="connsiteX237" fmla="*/ 6908 w 10000"/>
              <a:gd name="connsiteY237" fmla="*/ 6191 h 10000"/>
              <a:gd name="connsiteX238" fmla="*/ 6936 w 10000"/>
              <a:gd name="connsiteY238" fmla="*/ 6191 h 10000"/>
              <a:gd name="connsiteX239" fmla="*/ 6962 w 10000"/>
              <a:gd name="connsiteY239" fmla="*/ 6248 h 10000"/>
              <a:gd name="connsiteX240" fmla="*/ 6990 w 10000"/>
              <a:gd name="connsiteY240" fmla="*/ 6248 h 10000"/>
              <a:gd name="connsiteX241" fmla="*/ 7019 w 10000"/>
              <a:gd name="connsiteY241" fmla="*/ 6217 h 10000"/>
              <a:gd name="connsiteX242" fmla="*/ 7048 w 10000"/>
              <a:gd name="connsiteY242" fmla="*/ 6127 h 10000"/>
              <a:gd name="connsiteX243" fmla="*/ 7077 w 10000"/>
              <a:gd name="connsiteY243" fmla="*/ 6127 h 10000"/>
              <a:gd name="connsiteX244" fmla="*/ 7105 w 10000"/>
              <a:gd name="connsiteY244" fmla="*/ 6102 h 10000"/>
              <a:gd name="connsiteX245" fmla="*/ 7134 w 10000"/>
              <a:gd name="connsiteY245" fmla="*/ 6045 h 10000"/>
              <a:gd name="connsiteX246" fmla="*/ 7163 w 10000"/>
              <a:gd name="connsiteY246" fmla="*/ 6045 h 10000"/>
              <a:gd name="connsiteX247" fmla="*/ 7192 w 10000"/>
              <a:gd name="connsiteY247" fmla="*/ 6127 h 10000"/>
              <a:gd name="connsiteX248" fmla="*/ 7220 w 10000"/>
              <a:gd name="connsiteY248" fmla="*/ 6102 h 10000"/>
              <a:gd name="connsiteX249" fmla="*/ 7249 w 10000"/>
              <a:gd name="connsiteY249" fmla="*/ 6076 h 10000"/>
              <a:gd name="connsiteX250" fmla="*/ 7278 w 10000"/>
              <a:gd name="connsiteY250" fmla="*/ 6045 h 10000"/>
              <a:gd name="connsiteX251" fmla="*/ 7307 w 10000"/>
              <a:gd name="connsiteY251" fmla="*/ 6127 h 10000"/>
              <a:gd name="connsiteX252" fmla="*/ 7335 w 10000"/>
              <a:gd name="connsiteY252" fmla="*/ 6248 h 10000"/>
              <a:gd name="connsiteX253" fmla="*/ 7364 w 10000"/>
              <a:gd name="connsiteY253" fmla="*/ 6248 h 10000"/>
              <a:gd name="connsiteX254" fmla="*/ 7393 w 10000"/>
              <a:gd name="connsiteY254" fmla="*/ 6274 h 10000"/>
              <a:gd name="connsiteX255" fmla="*/ 7422 w 10000"/>
              <a:gd name="connsiteY255" fmla="*/ 6357 h 10000"/>
              <a:gd name="connsiteX256" fmla="*/ 7451 w 10000"/>
              <a:gd name="connsiteY256" fmla="*/ 6389 h 10000"/>
              <a:gd name="connsiteX257" fmla="*/ 7479 w 10000"/>
              <a:gd name="connsiteY257" fmla="*/ 6274 h 10000"/>
              <a:gd name="connsiteX258" fmla="*/ 7508 w 10000"/>
              <a:gd name="connsiteY258" fmla="*/ 6299 h 10000"/>
              <a:gd name="connsiteX259" fmla="*/ 7537 w 10000"/>
              <a:gd name="connsiteY259" fmla="*/ 6299 h 10000"/>
              <a:gd name="connsiteX260" fmla="*/ 7566 w 10000"/>
              <a:gd name="connsiteY260" fmla="*/ 6389 h 10000"/>
              <a:gd name="connsiteX261" fmla="*/ 7594 w 10000"/>
              <a:gd name="connsiteY261" fmla="*/ 6357 h 10000"/>
              <a:gd name="connsiteX262" fmla="*/ 7623 w 10000"/>
              <a:gd name="connsiteY262" fmla="*/ 6331 h 10000"/>
              <a:gd name="connsiteX263" fmla="*/ 7652 w 10000"/>
              <a:gd name="connsiteY263" fmla="*/ 6357 h 10000"/>
              <a:gd name="connsiteX264" fmla="*/ 7681 w 10000"/>
              <a:gd name="connsiteY264" fmla="*/ 6439 h 10000"/>
              <a:gd name="connsiteX265" fmla="*/ 7709 w 10000"/>
              <a:gd name="connsiteY265" fmla="*/ 6389 h 10000"/>
              <a:gd name="connsiteX266" fmla="*/ 7738 w 10000"/>
              <a:gd name="connsiteY266" fmla="*/ 6414 h 10000"/>
              <a:gd name="connsiteX267" fmla="*/ 7767 w 10000"/>
              <a:gd name="connsiteY267" fmla="*/ 6299 h 10000"/>
              <a:gd name="connsiteX268" fmla="*/ 7792 w 10000"/>
              <a:gd name="connsiteY268" fmla="*/ 6331 h 10000"/>
              <a:gd name="connsiteX269" fmla="*/ 7821 w 10000"/>
              <a:gd name="connsiteY269" fmla="*/ 6389 h 10000"/>
              <a:gd name="connsiteX270" fmla="*/ 7850 w 10000"/>
              <a:gd name="connsiteY270" fmla="*/ 6331 h 10000"/>
              <a:gd name="connsiteX271" fmla="*/ 7878 w 10000"/>
              <a:gd name="connsiteY271" fmla="*/ 6299 h 10000"/>
              <a:gd name="connsiteX272" fmla="*/ 7907 w 10000"/>
              <a:gd name="connsiteY272" fmla="*/ 6414 h 10000"/>
              <a:gd name="connsiteX273" fmla="*/ 7936 w 10000"/>
              <a:gd name="connsiteY273" fmla="*/ 6389 h 10000"/>
              <a:gd name="connsiteX274" fmla="*/ 7965 w 10000"/>
              <a:gd name="connsiteY274" fmla="*/ 6331 h 10000"/>
              <a:gd name="connsiteX275" fmla="*/ 7994 w 10000"/>
              <a:gd name="connsiteY275" fmla="*/ 6331 h 10000"/>
              <a:gd name="connsiteX276" fmla="*/ 8022 w 10000"/>
              <a:gd name="connsiteY276" fmla="*/ 6389 h 10000"/>
              <a:gd name="connsiteX277" fmla="*/ 8051 w 10000"/>
              <a:gd name="connsiteY277" fmla="*/ 6357 h 10000"/>
              <a:gd name="connsiteX278" fmla="*/ 8080 w 10000"/>
              <a:gd name="connsiteY278" fmla="*/ 6357 h 10000"/>
              <a:gd name="connsiteX279" fmla="*/ 8109 w 10000"/>
              <a:gd name="connsiteY279" fmla="*/ 6299 h 10000"/>
              <a:gd name="connsiteX280" fmla="*/ 8137 w 10000"/>
              <a:gd name="connsiteY280" fmla="*/ 6389 h 10000"/>
              <a:gd name="connsiteX281" fmla="*/ 8166 w 10000"/>
              <a:gd name="connsiteY281" fmla="*/ 6414 h 10000"/>
              <a:gd name="connsiteX282" fmla="*/ 8195 w 10000"/>
              <a:gd name="connsiteY282" fmla="*/ 6331 h 10000"/>
              <a:gd name="connsiteX283" fmla="*/ 8224 w 10000"/>
              <a:gd name="connsiteY283" fmla="*/ 6274 h 10000"/>
              <a:gd name="connsiteX284" fmla="*/ 8252 w 10000"/>
              <a:gd name="connsiteY284" fmla="*/ 6389 h 10000"/>
              <a:gd name="connsiteX285" fmla="*/ 8281 w 10000"/>
              <a:gd name="connsiteY285" fmla="*/ 6497 h 10000"/>
              <a:gd name="connsiteX286" fmla="*/ 8310 w 10000"/>
              <a:gd name="connsiteY286" fmla="*/ 6471 h 10000"/>
              <a:gd name="connsiteX287" fmla="*/ 8339 w 10000"/>
              <a:gd name="connsiteY287" fmla="*/ 6357 h 10000"/>
              <a:gd name="connsiteX288" fmla="*/ 8367 w 10000"/>
              <a:gd name="connsiteY288" fmla="*/ 6389 h 10000"/>
              <a:gd name="connsiteX289" fmla="*/ 8396 w 10000"/>
              <a:gd name="connsiteY289" fmla="*/ 6439 h 10000"/>
              <a:gd name="connsiteX290" fmla="*/ 8425 w 10000"/>
              <a:gd name="connsiteY290" fmla="*/ 6414 h 10000"/>
              <a:gd name="connsiteX291" fmla="*/ 8454 w 10000"/>
              <a:gd name="connsiteY291" fmla="*/ 6357 h 10000"/>
              <a:gd name="connsiteX292" fmla="*/ 8483 w 10000"/>
              <a:gd name="connsiteY292" fmla="*/ 6357 h 10000"/>
              <a:gd name="connsiteX293" fmla="*/ 8511 w 10000"/>
              <a:gd name="connsiteY293" fmla="*/ 6414 h 10000"/>
              <a:gd name="connsiteX294" fmla="*/ 8540 w 10000"/>
              <a:gd name="connsiteY294" fmla="*/ 6414 h 10000"/>
              <a:gd name="connsiteX295" fmla="*/ 8569 w 10000"/>
              <a:gd name="connsiteY295" fmla="*/ 6331 h 10000"/>
              <a:gd name="connsiteX296" fmla="*/ 8598 w 10000"/>
              <a:gd name="connsiteY296" fmla="*/ 6414 h 10000"/>
              <a:gd name="connsiteX297" fmla="*/ 8623 w 10000"/>
              <a:gd name="connsiteY297" fmla="*/ 6414 h 10000"/>
              <a:gd name="connsiteX298" fmla="*/ 8652 w 10000"/>
              <a:gd name="connsiteY298" fmla="*/ 6471 h 10000"/>
              <a:gd name="connsiteX299" fmla="*/ 8680 w 10000"/>
              <a:gd name="connsiteY299" fmla="*/ 6389 h 10000"/>
              <a:gd name="connsiteX300" fmla="*/ 8709 w 10000"/>
              <a:gd name="connsiteY300" fmla="*/ 6357 h 10000"/>
              <a:gd name="connsiteX301" fmla="*/ 8738 w 10000"/>
              <a:gd name="connsiteY301" fmla="*/ 6414 h 10000"/>
              <a:gd name="connsiteX302" fmla="*/ 8767 w 10000"/>
              <a:gd name="connsiteY302" fmla="*/ 6471 h 10000"/>
              <a:gd name="connsiteX303" fmla="*/ 8795 w 10000"/>
              <a:gd name="connsiteY303" fmla="*/ 6414 h 10000"/>
              <a:gd name="connsiteX304" fmla="*/ 8824 w 10000"/>
              <a:gd name="connsiteY304" fmla="*/ 6357 h 10000"/>
              <a:gd name="connsiteX305" fmla="*/ 8853 w 10000"/>
              <a:gd name="connsiteY305" fmla="*/ 6414 h 10000"/>
              <a:gd name="connsiteX306" fmla="*/ 8882 w 10000"/>
              <a:gd name="connsiteY306" fmla="*/ 6497 h 10000"/>
              <a:gd name="connsiteX307" fmla="*/ 8910 w 10000"/>
              <a:gd name="connsiteY307" fmla="*/ 6414 h 10000"/>
              <a:gd name="connsiteX308" fmla="*/ 8939 w 10000"/>
              <a:gd name="connsiteY308" fmla="*/ 6357 h 10000"/>
              <a:gd name="connsiteX309" fmla="*/ 8968 w 10000"/>
              <a:gd name="connsiteY309" fmla="*/ 6389 h 10000"/>
              <a:gd name="connsiteX310" fmla="*/ 8997 w 10000"/>
              <a:gd name="connsiteY310" fmla="*/ 6414 h 10000"/>
              <a:gd name="connsiteX311" fmla="*/ 9026 w 10000"/>
              <a:gd name="connsiteY311" fmla="*/ 6357 h 10000"/>
              <a:gd name="connsiteX312" fmla="*/ 9054 w 10000"/>
              <a:gd name="connsiteY312" fmla="*/ 6331 h 10000"/>
              <a:gd name="connsiteX313" fmla="*/ 9083 w 10000"/>
              <a:gd name="connsiteY313" fmla="*/ 6299 h 10000"/>
              <a:gd name="connsiteX314" fmla="*/ 9112 w 10000"/>
              <a:gd name="connsiteY314" fmla="*/ 6357 h 10000"/>
              <a:gd name="connsiteX315" fmla="*/ 9141 w 10000"/>
              <a:gd name="connsiteY315" fmla="*/ 6357 h 10000"/>
              <a:gd name="connsiteX316" fmla="*/ 9169 w 10000"/>
              <a:gd name="connsiteY316" fmla="*/ 6357 h 10000"/>
              <a:gd name="connsiteX317" fmla="*/ 9198 w 10000"/>
              <a:gd name="connsiteY317" fmla="*/ 6299 h 10000"/>
              <a:gd name="connsiteX318" fmla="*/ 9227 w 10000"/>
              <a:gd name="connsiteY318" fmla="*/ 6331 h 10000"/>
              <a:gd name="connsiteX319" fmla="*/ 9256 w 10000"/>
              <a:gd name="connsiteY319" fmla="*/ 6331 h 10000"/>
              <a:gd name="connsiteX320" fmla="*/ 9284 w 10000"/>
              <a:gd name="connsiteY320" fmla="*/ 6248 h 10000"/>
              <a:gd name="connsiteX321" fmla="*/ 9313 w 10000"/>
              <a:gd name="connsiteY321" fmla="*/ 6217 h 10000"/>
              <a:gd name="connsiteX322" fmla="*/ 9342 w 10000"/>
              <a:gd name="connsiteY322" fmla="*/ 6248 h 10000"/>
              <a:gd name="connsiteX323" fmla="*/ 9371 w 10000"/>
              <a:gd name="connsiteY323" fmla="*/ 6299 h 10000"/>
              <a:gd name="connsiteX324" fmla="*/ 9399 w 10000"/>
              <a:gd name="connsiteY324" fmla="*/ 6217 h 10000"/>
              <a:gd name="connsiteX325" fmla="*/ 9428 w 10000"/>
              <a:gd name="connsiteY325" fmla="*/ 6159 h 10000"/>
              <a:gd name="connsiteX326" fmla="*/ 9453 w 10000"/>
              <a:gd name="connsiteY326" fmla="*/ 6191 h 10000"/>
              <a:gd name="connsiteX327" fmla="*/ 9482 w 10000"/>
              <a:gd name="connsiteY327" fmla="*/ 6217 h 10000"/>
              <a:gd name="connsiteX328" fmla="*/ 9511 w 10000"/>
              <a:gd name="connsiteY328" fmla="*/ 6191 h 10000"/>
              <a:gd name="connsiteX329" fmla="*/ 9540 w 10000"/>
              <a:gd name="connsiteY329" fmla="*/ 6102 h 10000"/>
              <a:gd name="connsiteX330" fmla="*/ 9569 w 10000"/>
              <a:gd name="connsiteY330" fmla="*/ 6159 h 10000"/>
              <a:gd name="connsiteX331" fmla="*/ 9597 w 10000"/>
              <a:gd name="connsiteY331" fmla="*/ 6191 h 10000"/>
              <a:gd name="connsiteX332" fmla="*/ 9626 w 10000"/>
              <a:gd name="connsiteY332" fmla="*/ 6102 h 10000"/>
              <a:gd name="connsiteX333" fmla="*/ 9655 w 10000"/>
              <a:gd name="connsiteY333" fmla="*/ 6019 h 10000"/>
              <a:gd name="connsiteX334" fmla="*/ 9684 w 10000"/>
              <a:gd name="connsiteY334" fmla="*/ 5962 h 10000"/>
              <a:gd name="connsiteX335" fmla="*/ 9712 w 10000"/>
              <a:gd name="connsiteY335" fmla="*/ 5879 h 10000"/>
              <a:gd name="connsiteX336" fmla="*/ 9741 w 10000"/>
              <a:gd name="connsiteY336" fmla="*/ 5567 h 10000"/>
              <a:gd name="connsiteX337" fmla="*/ 9770 w 10000"/>
              <a:gd name="connsiteY337" fmla="*/ 5000 h 10000"/>
              <a:gd name="connsiteX338" fmla="*/ 9799 w 10000"/>
              <a:gd name="connsiteY338" fmla="*/ 3420 h 10000"/>
              <a:gd name="connsiteX339" fmla="*/ 9827 w 10000"/>
              <a:gd name="connsiteY339" fmla="*/ 567 h 10000"/>
              <a:gd name="connsiteX340" fmla="*/ 9856 w 10000"/>
              <a:gd name="connsiteY340" fmla="*/ 0 h 10000"/>
              <a:gd name="connsiteX341" fmla="*/ 9885 w 10000"/>
              <a:gd name="connsiteY341" fmla="*/ 427 h 10000"/>
              <a:gd name="connsiteX342" fmla="*/ 9914 w 10000"/>
              <a:gd name="connsiteY342" fmla="*/ 3618 h 10000"/>
              <a:gd name="connsiteX343" fmla="*/ 9942 w 10000"/>
              <a:gd name="connsiteY343" fmla="*/ 3650 h 10000"/>
              <a:gd name="connsiteX344" fmla="*/ 9971 w 10000"/>
              <a:gd name="connsiteY344" fmla="*/ 3510 h 10000"/>
              <a:gd name="connsiteX345" fmla="*/ 10000 w 10000"/>
              <a:gd name="connsiteY345" fmla="*/ 3363 h 10000"/>
              <a:gd name="connsiteX0" fmla="*/ 0 w 10000"/>
              <a:gd name="connsiteY0" fmla="*/ 3395 h 10000"/>
              <a:gd name="connsiteX1" fmla="*/ 29 w 10000"/>
              <a:gd name="connsiteY1" fmla="*/ 3280 h 10000"/>
              <a:gd name="connsiteX2" fmla="*/ 173 w 10000"/>
              <a:gd name="connsiteY2" fmla="*/ 3592 h 10000"/>
              <a:gd name="connsiteX3" fmla="*/ 201 w 10000"/>
              <a:gd name="connsiteY3" fmla="*/ 3561 h 10000"/>
              <a:gd name="connsiteX4" fmla="*/ 259 w 10000"/>
              <a:gd name="connsiteY4" fmla="*/ 3618 h 10000"/>
              <a:gd name="connsiteX5" fmla="*/ 284 w 10000"/>
              <a:gd name="connsiteY5" fmla="*/ 3955 h 10000"/>
              <a:gd name="connsiteX6" fmla="*/ 313 w 10000"/>
              <a:gd name="connsiteY6" fmla="*/ 4548 h 10000"/>
              <a:gd name="connsiteX7" fmla="*/ 342 w 10000"/>
              <a:gd name="connsiteY7" fmla="*/ 5057 h 10000"/>
              <a:gd name="connsiteX8" fmla="*/ 370 w 10000"/>
              <a:gd name="connsiteY8" fmla="*/ 5510 h 10000"/>
              <a:gd name="connsiteX9" fmla="*/ 403 w 10000"/>
              <a:gd name="connsiteY9" fmla="*/ 6274 h 10000"/>
              <a:gd name="connsiteX10" fmla="*/ 431 w 10000"/>
              <a:gd name="connsiteY10" fmla="*/ 7006 h 10000"/>
              <a:gd name="connsiteX11" fmla="*/ 460 w 10000"/>
              <a:gd name="connsiteY11" fmla="*/ 7178 h 10000"/>
              <a:gd name="connsiteX12" fmla="*/ 489 w 10000"/>
              <a:gd name="connsiteY12" fmla="*/ 6892 h 10000"/>
              <a:gd name="connsiteX13" fmla="*/ 518 w 10000"/>
              <a:gd name="connsiteY13" fmla="*/ 6726 h 10000"/>
              <a:gd name="connsiteX14" fmla="*/ 547 w 10000"/>
              <a:gd name="connsiteY14" fmla="*/ 6783 h 10000"/>
              <a:gd name="connsiteX15" fmla="*/ 572 w 10000"/>
              <a:gd name="connsiteY15" fmla="*/ 6809 h 10000"/>
              <a:gd name="connsiteX16" fmla="*/ 601 w 10000"/>
              <a:gd name="connsiteY16" fmla="*/ 7038 h 10000"/>
              <a:gd name="connsiteX17" fmla="*/ 629 w 10000"/>
              <a:gd name="connsiteY17" fmla="*/ 7178 h 10000"/>
              <a:gd name="connsiteX18" fmla="*/ 658 w 10000"/>
              <a:gd name="connsiteY18" fmla="*/ 7121 h 10000"/>
              <a:gd name="connsiteX19" fmla="*/ 687 w 10000"/>
              <a:gd name="connsiteY19" fmla="*/ 6949 h 10000"/>
              <a:gd name="connsiteX20" fmla="*/ 716 w 10000"/>
              <a:gd name="connsiteY20" fmla="*/ 6866 h 10000"/>
              <a:gd name="connsiteX21" fmla="*/ 744 w 10000"/>
              <a:gd name="connsiteY21" fmla="*/ 6694 h 10000"/>
              <a:gd name="connsiteX22" fmla="*/ 773 w 10000"/>
              <a:gd name="connsiteY22" fmla="*/ 6611 h 10000"/>
              <a:gd name="connsiteX23" fmla="*/ 802 w 10000"/>
              <a:gd name="connsiteY23" fmla="*/ 6529 h 10000"/>
              <a:gd name="connsiteX24" fmla="*/ 831 w 10000"/>
              <a:gd name="connsiteY24" fmla="*/ 6497 h 10000"/>
              <a:gd name="connsiteX25" fmla="*/ 859 w 10000"/>
              <a:gd name="connsiteY25" fmla="*/ 6554 h 10000"/>
              <a:gd name="connsiteX26" fmla="*/ 888 w 10000"/>
              <a:gd name="connsiteY26" fmla="*/ 6752 h 10000"/>
              <a:gd name="connsiteX27" fmla="*/ 917 w 10000"/>
              <a:gd name="connsiteY27" fmla="*/ 6783 h 10000"/>
              <a:gd name="connsiteX28" fmla="*/ 946 w 10000"/>
              <a:gd name="connsiteY28" fmla="*/ 6834 h 10000"/>
              <a:gd name="connsiteX29" fmla="*/ 974 w 10000"/>
              <a:gd name="connsiteY29" fmla="*/ 6694 h 10000"/>
              <a:gd name="connsiteX30" fmla="*/ 1003 w 10000"/>
              <a:gd name="connsiteY30" fmla="*/ 6643 h 10000"/>
              <a:gd name="connsiteX31" fmla="*/ 1032 w 10000"/>
              <a:gd name="connsiteY31" fmla="*/ 6586 h 10000"/>
              <a:gd name="connsiteX32" fmla="*/ 1061 w 10000"/>
              <a:gd name="connsiteY32" fmla="*/ 6643 h 10000"/>
              <a:gd name="connsiteX33" fmla="*/ 1090 w 10000"/>
              <a:gd name="connsiteY33" fmla="*/ 6892 h 10000"/>
              <a:gd name="connsiteX34" fmla="*/ 1118 w 10000"/>
              <a:gd name="connsiteY34" fmla="*/ 6981 h 10000"/>
              <a:gd name="connsiteX35" fmla="*/ 1147 w 10000"/>
              <a:gd name="connsiteY35" fmla="*/ 6892 h 10000"/>
              <a:gd name="connsiteX36" fmla="*/ 1176 w 10000"/>
              <a:gd name="connsiteY36" fmla="*/ 6752 h 10000"/>
              <a:gd name="connsiteX37" fmla="*/ 1205 w 10000"/>
              <a:gd name="connsiteY37" fmla="*/ 6669 h 10000"/>
              <a:gd name="connsiteX38" fmla="*/ 1233 w 10000"/>
              <a:gd name="connsiteY38" fmla="*/ 6726 h 10000"/>
              <a:gd name="connsiteX39" fmla="*/ 1262 w 10000"/>
              <a:gd name="connsiteY39" fmla="*/ 6694 h 10000"/>
              <a:gd name="connsiteX40" fmla="*/ 1291 w 10000"/>
              <a:gd name="connsiteY40" fmla="*/ 6669 h 10000"/>
              <a:gd name="connsiteX41" fmla="*/ 1320 w 10000"/>
              <a:gd name="connsiteY41" fmla="*/ 6643 h 10000"/>
              <a:gd name="connsiteX42" fmla="*/ 1348 w 10000"/>
              <a:gd name="connsiteY42" fmla="*/ 6866 h 10000"/>
              <a:gd name="connsiteX43" fmla="*/ 1377 w 10000"/>
              <a:gd name="connsiteY43" fmla="*/ 6924 h 10000"/>
              <a:gd name="connsiteX44" fmla="*/ 1402 w 10000"/>
              <a:gd name="connsiteY44" fmla="*/ 6834 h 10000"/>
              <a:gd name="connsiteX45" fmla="*/ 1431 w 10000"/>
              <a:gd name="connsiteY45" fmla="*/ 6924 h 10000"/>
              <a:gd name="connsiteX46" fmla="*/ 1460 w 10000"/>
              <a:gd name="connsiteY46" fmla="*/ 6949 h 10000"/>
              <a:gd name="connsiteX47" fmla="*/ 1489 w 10000"/>
              <a:gd name="connsiteY47" fmla="*/ 7064 h 10000"/>
              <a:gd name="connsiteX48" fmla="*/ 1517 w 10000"/>
              <a:gd name="connsiteY48" fmla="*/ 7006 h 10000"/>
              <a:gd name="connsiteX49" fmla="*/ 1546 w 10000"/>
              <a:gd name="connsiteY49" fmla="*/ 7038 h 10000"/>
              <a:gd name="connsiteX50" fmla="*/ 1575 w 10000"/>
              <a:gd name="connsiteY50" fmla="*/ 7121 h 10000"/>
              <a:gd name="connsiteX51" fmla="*/ 1604 w 10000"/>
              <a:gd name="connsiteY51" fmla="*/ 7089 h 10000"/>
              <a:gd name="connsiteX52" fmla="*/ 1633 w 10000"/>
              <a:gd name="connsiteY52" fmla="*/ 6834 h 10000"/>
              <a:gd name="connsiteX53" fmla="*/ 1661 w 10000"/>
              <a:gd name="connsiteY53" fmla="*/ 6726 h 10000"/>
              <a:gd name="connsiteX54" fmla="*/ 1690 w 10000"/>
              <a:gd name="connsiteY54" fmla="*/ 6752 h 10000"/>
              <a:gd name="connsiteX55" fmla="*/ 1719 w 10000"/>
              <a:gd name="connsiteY55" fmla="*/ 6783 h 10000"/>
              <a:gd name="connsiteX56" fmla="*/ 1748 w 10000"/>
              <a:gd name="connsiteY56" fmla="*/ 6834 h 10000"/>
              <a:gd name="connsiteX57" fmla="*/ 1776 w 10000"/>
              <a:gd name="connsiteY57" fmla="*/ 6694 h 10000"/>
              <a:gd name="connsiteX58" fmla="*/ 1805 w 10000"/>
              <a:gd name="connsiteY58" fmla="*/ 6643 h 10000"/>
              <a:gd name="connsiteX59" fmla="*/ 1834 w 10000"/>
              <a:gd name="connsiteY59" fmla="*/ 6669 h 10000"/>
              <a:gd name="connsiteX60" fmla="*/ 1863 w 10000"/>
              <a:gd name="connsiteY60" fmla="*/ 6694 h 10000"/>
              <a:gd name="connsiteX61" fmla="*/ 1891 w 10000"/>
              <a:gd name="connsiteY61" fmla="*/ 6586 h 10000"/>
              <a:gd name="connsiteX62" fmla="*/ 1920 w 10000"/>
              <a:gd name="connsiteY62" fmla="*/ 6497 h 10000"/>
              <a:gd name="connsiteX63" fmla="*/ 1949 w 10000"/>
              <a:gd name="connsiteY63" fmla="*/ 6357 h 10000"/>
              <a:gd name="connsiteX64" fmla="*/ 1978 w 10000"/>
              <a:gd name="connsiteY64" fmla="*/ 6248 h 10000"/>
              <a:gd name="connsiteX65" fmla="*/ 2006 w 10000"/>
              <a:gd name="connsiteY65" fmla="*/ 6191 h 10000"/>
              <a:gd name="connsiteX66" fmla="*/ 2035 w 10000"/>
              <a:gd name="connsiteY66" fmla="*/ 6102 h 10000"/>
              <a:gd name="connsiteX67" fmla="*/ 2064 w 10000"/>
              <a:gd name="connsiteY67" fmla="*/ 6045 h 10000"/>
              <a:gd name="connsiteX68" fmla="*/ 2093 w 10000"/>
              <a:gd name="connsiteY68" fmla="*/ 5847 h 10000"/>
              <a:gd name="connsiteX69" fmla="*/ 2122 w 10000"/>
              <a:gd name="connsiteY69" fmla="*/ 5624 h 10000"/>
              <a:gd name="connsiteX70" fmla="*/ 2150 w 10000"/>
              <a:gd name="connsiteY70" fmla="*/ 5541 h 10000"/>
              <a:gd name="connsiteX71" fmla="*/ 2179 w 10000"/>
              <a:gd name="connsiteY71" fmla="*/ 5567 h 10000"/>
              <a:gd name="connsiteX72" fmla="*/ 2208 w 10000"/>
              <a:gd name="connsiteY72" fmla="*/ 5395 h 10000"/>
              <a:gd name="connsiteX73" fmla="*/ 2233 w 10000"/>
              <a:gd name="connsiteY73" fmla="*/ 5229 h 10000"/>
              <a:gd name="connsiteX74" fmla="*/ 2262 w 10000"/>
              <a:gd name="connsiteY74" fmla="*/ 5197 h 10000"/>
              <a:gd name="connsiteX75" fmla="*/ 2291 w 10000"/>
              <a:gd name="connsiteY75" fmla="*/ 5255 h 10000"/>
              <a:gd name="connsiteX76" fmla="*/ 2319 w 10000"/>
              <a:gd name="connsiteY76" fmla="*/ 5255 h 10000"/>
              <a:gd name="connsiteX77" fmla="*/ 2348 w 10000"/>
              <a:gd name="connsiteY77" fmla="*/ 5197 h 10000"/>
              <a:gd name="connsiteX78" fmla="*/ 2377 w 10000"/>
              <a:gd name="connsiteY78" fmla="*/ 5146 h 10000"/>
              <a:gd name="connsiteX79" fmla="*/ 2406 w 10000"/>
              <a:gd name="connsiteY79" fmla="*/ 5172 h 10000"/>
              <a:gd name="connsiteX80" fmla="*/ 2434 w 10000"/>
              <a:gd name="connsiteY80" fmla="*/ 5197 h 10000"/>
              <a:gd name="connsiteX81" fmla="*/ 2463 w 10000"/>
              <a:gd name="connsiteY81" fmla="*/ 5197 h 10000"/>
              <a:gd name="connsiteX82" fmla="*/ 2492 w 10000"/>
              <a:gd name="connsiteY82" fmla="*/ 5197 h 10000"/>
              <a:gd name="connsiteX83" fmla="*/ 2521 w 10000"/>
              <a:gd name="connsiteY83" fmla="*/ 5312 h 10000"/>
              <a:gd name="connsiteX84" fmla="*/ 2549 w 10000"/>
              <a:gd name="connsiteY84" fmla="*/ 5395 h 10000"/>
              <a:gd name="connsiteX85" fmla="*/ 2578 w 10000"/>
              <a:gd name="connsiteY85" fmla="*/ 5312 h 10000"/>
              <a:gd name="connsiteX86" fmla="*/ 2607 w 10000"/>
              <a:gd name="connsiteY86" fmla="*/ 5338 h 10000"/>
              <a:gd name="connsiteX87" fmla="*/ 2636 w 10000"/>
              <a:gd name="connsiteY87" fmla="*/ 5484 h 10000"/>
              <a:gd name="connsiteX88" fmla="*/ 2665 w 10000"/>
              <a:gd name="connsiteY88" fmla="*/ 5624 h 10000"/>
              <a:gd name="connsiteX89" fmla="*/ 2693 w 10000"/>
              <a:gd name="connsiteY89" fmla="*/ 5541 h 10000"/>
              <a:gd name="connsiteX90" fmla="*/ 2722 w 10000"/>
              <a:gd name="connsiteY90" fmla="*/ 5510 h 10000"/>
              <a:gd name="connsiteX91" fmla="*/ 2751 w 10000"/>
              <a:gd name="connsiteY91" fmla="*/ 5592 h 10000"/>
              <a:gd name="connsiteX92" fmla="*/ 2780 w 10000"/>
              <a:gd name="connsiteY92" fmla="*/ 5764 h 10000"/>
              <a:gd name="connsiteX93" fmla="*/ 2808 w 10000"/>
              <a:gd name="connsiteY93" fmla="*/ 5822 h 10000"/>
              <a:gd name="connsiteX94" fmla="*/ 2837 w 10000"/>
              <a:gd name="connsiteY94" fmla="*/ 5764 h 10000"/>
              <a:gd name="connsiteX95" fmla="*/ 2866 w 10000"/>
              <a:gd name="connsiteY95" fmla="*/ 5732 h 10000"/>
              <a:gd name="connsiteX96" fmla="*/ 2895 w 10000"/>
              <a:gd name="connsiteY96" fmla="*/ 5796 h 10000"/>
              <a:gd name="connsiteX97" fmla="*/ 2923 w 10000"/>
              <a:gd name="connsiteY97" fmla="*/ 5822 h 10000"/>
              <a:gd name="connsiteX98" fmla="*/ 2952 w 10000"/>
              <a:gd name="connsiteY98" fmla="*/ 5732 h 10000"/>
              <a:gd name="connsiteX99" fmla="*/ 2981 w 10000"/>
              <a:gd name="connsiteY99" fmla="*/ 5732 h 10000"/>
              <a:gd name="connsiteX100" fmla="*/ 3010 w 10000"/>
              <a:gd name="connsiteY100" fmla="*/ 5847 h 10000"/>
              <a:gd name="connsiteX101" fmla="*/ 3038 w 10000"/>
              <a:gd name="connsiteY101" fmla="*/ 5962 h 10000"/>
              <a:gd name="connsiteX102" fmla="*/ 3064 w 10000"/>
              <a:gd name="connsiteY102" fmla="*/ 6019 h 10000"/>
              <a:gd name="connsiteX103" fmla="*/ 3092 w 10000"/>
              <a:gd name="connsiteY103" fmla="*/ 5962 h 10000"/>
              <a:gd name="connsiteX104" fmla="*/ 3121 w 10000"/>
              <a:gd name="connsiteY104" fmla="*/ 5936 h 10000"/>
              <a:gd name="connsiteX105" fmla="*/ 3150 w 10000"/>
              <a:gd name="connsiteY105" fmla="*/ 5936 h 10000"/>
              <a:gd name="connsiteX106" fmla="*/ 3179 w 10000"/>
              <a:gd name="connsiteY106" fmla="*/ 5879 h 10000"/>
              <a:gd name="connsiteX107" fmla="*/ 3207 w 10000"/>
              <a:gd name="connsiteY107" fmla="*/ 5879 h 10000"/>
              <a:gd name="connsiteX108" fmla="*/ 3236 w 10000"/>
              <a:gd name="connsiteY108" fmla="*/ 5904 h 10000"/>
              <a:gd name="connsiteX109" fmla="*/ 3265 w 10000"/>
              <a:gd name="connsiteY109" fmla="*/ 6045 h 10000"/>
              <a:gd name="connsiteX110" fmla="*/ 3294 w 10000"/>
              <a:gd name="connsiteY110" fmla="*/ 6159 h 10000"/>
              <a:gd name="connsiteX111" fmla="*/ 3323 w 10000"/>
              <a:gd name="connsiteY111" fmla="*/ 6299 h 10000"/>
              <a:gd name="connsiteX112" fmla="*/ 3351 w 10000"/>
              <a:gd name="connsiteY112" fmla="*/ 6497 h 10000"/>
              <a:gd name="connsiteX113" fmla="*/ 3380 w 10000"/>
              <a:gd name="connsiteY113" fmla="*/ 6669 h 10000"/>
              <a:gd name="connsiteX114" fmla="*/ 3409 w 10000"/>
              <a:gd name="connsiteY114" fmla="*/ 6783 h 10000"/>
              <a:gd name="connsiteX115" fmla="*/ 3438 w 10000"/>
              <a:gd name="connsiteY115" fmla="*/ 6809 h 10000"/>
              <a:gd name="connsiteX116" fmla="*/ 3466 w 10000"/>
              <a:gd name="connsiteY116" fmla="*/ 7038 h 10000"/>
              <a:gd name="connsiteX117" fmla="*/ 3495 w 10000"/>
              <a:gd name="connsiteY117" fmla="*/ 7287 h 10000"/>
              <a:gd name="connsiteX118" fmla="*/ 3524 w 10000"/>
              <a:gd name="connsiteY118" fmla="*/ 7459 h 10000"/>
              <a:gd name="connsiteX119" fmla="*/ 3553 w 10000"/>
              <a:gd name="connsiteY119" fmla="*/ 7376 h 10000"/>
              <a:gd name="connsiteX120" fmla="*/ 3581 w 10000"/>
              <a:gd name="connsiteY120" fmla="*/ 7261 h 10000"/>
              <a:gd name="connsiteX121" fmla="*/ 3610 w 10000"/>
              <a:gd name="connsiteY121" fmla="*/ 7121 h 10000"/>
              <a:gd name="connsiteX122" fmla="*/ 3639 w 10000"/>
              <a:gd name="connsiteY122" fmla="*/ 6809 h 10000"/>
              <a:gd name="connsiteX123" fmla="*/ 3668 w 10000"/>
              <a:gd name="connsiteY123" fmla="*/ 6529 h 10000"/>
              <a:gd name="connsiteX124" fmla="*/ 3697 w 10000"/>
              <a:gd name="connsiteY124" fmla="*/ 6414 h 10000"/>
              <a:gd name="connsiteX125" fmla="*/ 3725 w 10000"/>
              <a:gd name="connsiteY125" fmla="*/ 6159 h 10000"/>
              <a:gd name="connsiteX126" fmla="*/ 3754 w 10000"/>
              <a:gd name="connsiteY126" fmla="*/ 5592 h 10000"/>
              <a:gd name="connsiteX127" fmla="*/ 3783 w 10000"/>
              <a:gd name="connsiteY127" fmla="*/ 4694 h 10000"/>
              <a:gd name="connsiteX128" fmla="*/ 3812 w 10000"/>
              <a:gd name="connsiteY128" fmla="*/ 3930 h 10000"/>
              <a:gd name="connsiteX129" fmla="*/ 3840 w 10000"/>
              <a:gd name="connsiteY129" fmla="*/ 3510 h 10000"/>
              <a:gd name="connsiteX130" fmla="*/ 3869 w 10000"/>
              <a:gd name="connsiteY130" fmla="*/ 3223 h 10000"/>
              <a:gd name="connsiteX131" fmla="*/ 3894 w 10000"/>
              <a:gd name="connsiteY131" fmla="*/ 2994 h 10000"/>
              <a:gd name="connsiteX132" fmla="*/ 3923 w 10000"/>
              <a:gd name="connsiteY132" fmla="*/ 3338 h 10000"/>
              <a:gd name="connsiteX133" fmla="*/ 3955 w 10000"/>
              <a:gd name="connsiteY133" fmla="*/ 4236 h 10000"/>
              <a:gd name="connsiteX134" fmla="*/ 3984 w 10000"/>
              <a:gd name="connsiteY134" fmla="*/ 5936 h 10000"/>
              <a:gd name="connsiteX135" fmla="*/ 4013 w 10000"/>
              <a:gd name="connsiteY135" fmla="*/ 7771 h 10000"/>
              <a:gd name="connsiteX136" fmla="*/ 4042 w 10000"/>
              <a:gd name="connsiteY136" fmla="*/ 9013 h 10000"/>
              <a:gd name="connsiteX137" fmla="*/ 4070 w 10000"/>
              <a:gd name="connsiteY137" fmla="*/ 9548 h 10000"/>
              <a:gd name="connsiteX138" fmla="*/ 4099 w 10000"/>
              <a:gd name="connsiteY138" fmla="*/ 9720 h 10000"/>
              <a:gd name="connsiteX139" fmla="*/ 4128 w 10000"/>
              <a:gd name="connsiteY139" fmla="*/ 9968 h 10000"/>
              <a:gd name="connsiteX140" fmla="*/ 4157 w 10000"/>
              <a:gd name="connsiteY140" fmla="*/ 10000 h 10000"/>
              <a:gd name="connsiteX141" fmla="*/ 4182 w 10000"/>
              <a:gd name="connsiteY141" fmla="*/ 9293 h 10000"/>
              <a:gd name="connsiteX142" fmla="*/ 4211 w 10000"/>
              <a:gd name="connsiteY142" fmla="*/ 8815 h 10000"/>
              <a:gd name="connsiteX143" fmla="*/ 4239 w 10000"/>
              <a:gd name="connsiteY143" fmla="*/ 8280 h 10000"/>
              <a:gd name="connsiteX144" fmla="*/ 4268 w 10000"/>
              <a:gd name="connsiteY144" fmla="*/ 7745 h 10000"/>
              <a:gd name="connsiteX145" fmla="*/ 4297 w 10000"/>
              <a:gd name="connsiteY145" fmla="*/ 7459 h 10000"/>
              <a:gd name="connsiteX146" fmla="*/ 4326 w 10000"/>
              <a:gd name="connsiteY146" fmla="*/ 7318 h 10000"/>
              <a:gd name="connsiteX147" fmla="*/ 4355 w 10000"/>
              <a:gd name="connsiteY147" fmla="*/ 7089 h 10000"/>
              <a:gd name="connsiteX148" fmla="*/ 4383 w 10000"/>
              <a:gd name="connsiteY148" fmla="*/ 6834 h 10000"/>
              <a:gd name="connsiteX149" fmla="*/ 4412 w 10000"/>
              <a:gd name="connsiteY149" fmla="*/ 6783 h 10000"/>
              <a:gd name="connsiteX150" fmla="*/ 4441 w 10000"/>
              <a:gd name="connsiteY150" fmla="*/ 6809 h 10000"/>
              <a:gd name="connsiteX151" fmla="*/ 4470 w 10000"/>
              <a:gd name="connsiteY151" fmla="*/ 6783 h 10000"/>
              <a:gd name="connsiteX152" fmla="*/ 4498 w 10000"/>
              <a:gd name="connsiteY152" fmla="*/ 6726 h 10000"/>
              <a:gd name="connsiteX153" fmla="*/ 4527 w 10000"/>
              <a:gd name="connsiteY153" fmla="*/ 6643 h 10000"/>
              <a:gd name="connsiteX154" fmla="*/ 4556 w 10000"/>
              <a:gd name="connsiteY154" fmla="*/ 6643 h 10000"/>
              <a:gd name="connsiteX155" fmla="*/ 4585 w 10000"/>
              <a:gd name="connsiteY155" fmla="*/ 6669 h 10000"/>
              <a:gd name="connsiteX156" fmla="*/ 4613 w 10000"/>
              <a:gd name="connsiteY156" fmla="*/ 6643 h 10000"/>
              <a:gd name="connsiteX157" fmla="*/ 4642 w 10000"/>
              <a:gd name="connsiteY157" fmla="*/ 6611 h 10000"/>
              <a:gd name="connsiteX158" fmla="*/ 4671 w 10000"/>
              <a:gd name="connsiteY158" fmla="*/ 6611 h 10000"/>
              <a:gd name="connsiteX159" fmla="*/ 4700 w 10000"/>
              <a:gd name="connsiteY159" fmla="*/ 6643 h 10000"/>
              <a:gd name="connsiteX160" fmla="*/ 4729 w 10000"/>
              <a:gd name="connsiteY160" fmla="*/ 6586 h 10000"/>
              <a:gd name="connsiteX161" fmla="*/ 4757 w 10000"/>
              <a:gd name="connsiteY161" fmla="*/ 6497 h 10000"/>
              <a:gd name="connsiteX162" fmla="*/ 4786 w 10000"/>
              <a:gd name="connsiteY162" fmla="*/ 6439 h 10000"/>
              <a:gd name="connsiteX163" fmla="*/ 4815 w 10000"/>
              <a:gd name="connsiteY163" fmla="*/ 6497 h 10000"/>
              <a:gd name="connsiteX164" fmla="*/ 4844 w 10000"/>
              <a:gd name="connsiteY164" fmla="*/ 6414 h 10000"/>
              <a:gd name="connsiteX165" fmla="*/ 4872 w 10000"/>
              <a:gd name="connsiteY165" fmla="*/ 6389 h 10000"/>
              <a:gd name="connsiteX166" fmla="*/ 4901 w 10000"/>
              <a:gd name="connsiteY166" fmla="*/ 6299 h 10000"/>
              <a:gd name="connsiteX167" fmla="*/ 4930 w 10000"/>
              <a:gd name="connsiteY167" fmla="*/ 6299 h 10000"/>
              <a:gd name="connsiteX168" fmla="*/ 4959 w 10000"/>
              <a:gd name="connsiteY168" fmla="*/ 6299 h 10000"/>
              <a:gd name="connsiteX169" fmla="*/ 4987 w 10000"/>
              <a:gd name="connsiteY169" fmla="*/ 6159 h 10000"/>
              <a:gd name="connsiteX170" fmla="*/ 5013 w 10000"/>
              <a:gd name="connsiteY170" fmla="*/ 6191 h 10000"/>
              <a:gd name="connsiteX171" fmla="*/ 5041 w 10000"/>
              <a:gd name="connsiteY171" fmla="*/ 6127 h 10000"/>
              <a:gd name="connsiteX172" fmla="*/ 5070 w 10000"/>
              <a:gd name="connsiteY172" fmla="*/ 6191 h 10000"/>
              <a:gd name="connsiteX173" fmla="*/ 5099 w 10000"/>
              <a:gd name="connsiteY173" fmla="*/ 6076 h 10000"/>
              <a:gd name="connsiteX174" fmla="*/ 5128 w 10000"/>
              <a:gd name="connsiteY174" fmla="*/ 6045 h 10000"/>
              <a:gd name="connsiteX175" fmla="*/ 5156 w 10000"/>
              <a:gd name="connsiteY175" fmla="*/ 6045 h 10000"/>
              <a:gd name="connsiteX176" fmla="*/ 5185 w 10000"/>
              <a:gd name="connsiteY176" fmla="*/ 6076 h 10000"/>
              <a:gd name="connsiteX177" fmla="*/ 5214 w 10000"/>
              <a:gd name="connsiteY177" fmla="*/ 5987 h 10000"/>
              <a:gd name="connsiteX178" fmla="*/ 5243 w 10000"/>
              <a:gd name="connsiteY178" fmla="*/ 5987 h 10000"/>
              <a:gd name="connsiteX179" fmla="*/ 5271 w 10000"/>
              <a:gd name="connsiteY179" fmla="*/ 5987 h 10000"/>
              <a:gd name="connsiteX180" fmla="*/ 5300 w 10000"/>
              <a:gd name="connsiteY180" fmla="*/ 6076 h 10000"/>
              <a:gd name="connsiteX181" fmla="*/ 5329 w 10000"/>
              <a:gd name="connsiteY181" fmla="*/ 6045 h 10000"/>
              <a:gd name="connsiteX182" fmla="*/ 5358 w 10000"/>
              <a:gd name="connsiteY182" fmla="*/ 5987 h 10000"/>
              <a:gd name="connsiteX183" fmla="*/ 5387 w 10000"/>
              <a:gd name="connsiteY183" fmla="*/ 6045 h 10000"/>
              <a:gd name="connsiteX184" fmla="*/ 5415 w 10000"/>
              <a:gd name="connsiteY184" fmla="*/ 6191 h 10000"/>
              <a:gd name="connsiteX185" fmla="*/ 5444 w 10000"/>
              <a:gd name="connsiteY185" fmla="*/ 6159 h 10000"/>
              <a:gd name="connsiteX186" fmla="*/ 5473 w 10000"/>
              <a:gd name="connsiteY186" fmla="*/ 6102 h 10000"/>
              <a:gd name="connsiteX187" fmla="*/ 5502 w 10000"/>
              <a:gd name="connsiteY187" fmla="*/ 6127 h 10000"/>
              <a:gd name="connsiteX188" fmla="*/ 5530 w 10000"/>
              <a:gd name="connsiteY188" fmla="*/ 6159 h 10000"/>
              <a:gd name="connsiteX189" fmla="*/ 5559 w 10000"/>
              <a:gd name="connsiteY189" fmla="*/ 6191 h 10000"/>
              <a:gd name="connsiteX190" fmla="*/ 5588 w 10000"/>
              <a:gd name="connsiteY190" fmla="*/ 6102 h 10000"/>
              <a:gd name="connsiteX191" fmla="*/ 5617 w 10000"/>
              <a:gd name="connsiteY191" fmla="*/ 6102 h 10000"/>
              <a:gd name="connsiteX192" fmla="*/ 5645 w 10000"/>
              <a:gd name="connsiteY192" fmla="*/ 6127 h 10000"/>
              <a:gd name="connsiteX193" fmla="*/ 5674 w 10000"/>
              <a:gd name="connsiteY193" fmla="*/ 6127 h 10000"/>
              <a:gd name="connsiteX194" fmla="*/ 5703 w 10000"/>
              <a:gd name="connsiteY194" fmla="*/ 6019 h 10000"/>
              <a:gd name="connsiteX195" fmla="*/ 5732 w 10000"/>
              <a:gd name="connsiteY195" fmla="*/ 5962 h 10000"/>
              <a:gd name="connsiteX196" fmla="*/ 5761 w 10000"/>
              <a:gd name="connsiteY196" fmla="*/ 5987 h 10000"/>
              <a:gd name="connsiteX197" fmla="*/ 5789 w 10000"/>
              <a:gd name="connsiteY197" fmla="*/ 5987 h 10000"/>
              <a:gd name="connsiteX198" fmla="*/ 5818 w 10000"/>
              <a:gd name="connsiteY198" fmla="*/ 5936 h 10000"/>
              <a:gd name="connsiteX199" fmla="*/ 5843 w 10000"/>
              <a:gd name="connsiteY199" fmla="*/ 5879 h 10000"/>
              <a:gd name="connsiteX200" fmla="*/ 5872 w 10000"/>
              <a:gd name="connsiteY200" fmla="*/ 5904 h 10000"/>
              <a:gd name="connsiteX201" fmla="*/ 5901 w 10000"/>
              <a:gd name="connsiteY201" fmla="*/ 5962 h 10000"/>
              <a:gd name="connsiteX202" fmla="*/ 5930 w 10000"/>
              <a:gd name="connsiteY202" fmla="*/ 5936 h 10000"/>
              <a:gd name="connsiteX203" fmla="*/ 5958 w 10000"/>
              <a:gd name="connsiteY203" fmla="*/ 5987 h 10000"/>
              <a:gd name="connsiteX204" fmla="*/ 5987 w 10000"/>
              <a:gd name="connsiteY204" fmla="*/ 5987 h 10000"/>
              <a:gd name="connsiteX205" fmla="*/ 6016 w 10000"/>
              <a:gd name="connsiteY205" fmla="*/ 6076 h 10000"/>
              <a:gd name="connsiteX206" fmla="*/ 6045 w 10000"/>
              <a:gd name="connsiteY206" fmla="*/ 6076 h 10000"/>
              <a:gd name="connsiteX207" fmla="*/ 6073 w 10000"/>
              <a:gd name="connsiteY207" fmla="*/ 6045 h 10000"/>
              <a:gd name="connsiteX208" fmla="*/ 6102 w 10000"/>
              <a:gd name="connsiteY208" fmla="*/ 6045 h 10000"/>
              <a:gd name="connsiteX209" fmla="*/ 6131 w 10000"/>
              <a:gd name="connsiteY209" fmla="*/ 6127 h 10000"/>
              <a:gd name="connsiteX210" fmla="*/ 6160 w 10000"/>
              <a:gd name="connsiteY210" fmla="*/ 6102 h 10000"/>
              <a:gd name="connsiteX211" fmla="*/ 6188 w 10000"/>
              <a:gd name="connsiteY211" fmla="*/ 6102 h 10000"/>
              <a:gd name="connsiteX212" fmla="*/ 6217 w 10000"/>
              <a:gd name="connsiteY212" fmla="*/ 6102 h 10000"/>
              <a:gd name="connsiteX213" fmla="*/ 6246 w 10000"/>
              <a:gd name="connsiteY213" fmla="*/ 6127 h 10000"/>
              <a:gd name="connsiteX214" fmla="*/ 6275 w 10000"/>
              <a:gd name="connsiteY214" fmla="*/ 6127 h 10000"/>
              <a:gd name="connsiteX215" fmla="*/ 6303 w 10000"/>
              <a:gd name="connsiteY215" fmla="*/ 6102 h 10000"/>
              <a:gd name="connsiteX216" fmla="*/ 6332 w 10000"/>
              <a:gd name="connsiteY216" fmla="*/ 6159 h 10000"/>
              <a:gd name="connsiteX217" fmla="*/ 6361 w 10000"/>
              <a:gd name="connsiteY217" fmla="*/ 6191 h 10000"/>
              <a:gd name="connsiteX218" fmla="*/ 6390 w 10000"/>
              <a:gd name="connsiteY218" fmla="*/ 6191 h 10000"/>
              <a:gd name="connsiteX219" fmla="*/ 6419 w 10000"/>
              <a:gd name="connsiteY219" fmla="*/ 6159 h 10000"/>
              <a:gd name="connsiteX220" fmla="*/ 6447 w 10000"/>
              <a:gd name="connsiteY220" fmla="*/ 6191 h 10000"/>
              <a:gd name="connsiteX221" fmla="*/ 6476 w 10000"/>
              <a:gd name="connsiteY221" fmla="*/ 6274 h 10000"/>
              <a:gd name="connsiteX222" fmla="*/ 6505 w 10000"/>
              <a:gd name="connsiteY222" fmla="*/ 6299 h 10000"/>
              <a:gd name="connsiteX223" fmla="*/ 6534 w 10000"/>
              <a:gd name="connsiteY223" fmla="*/ 6274 h 10000"/>
              <a:gd name="connsiteX224" fmla="*/ 6562 w 10000"/>
              <a:gd name="connsiteY224" fmla="*/ 6248 h 10000"/>
              <a:gd name="connsiteX225" fmla="*/ 6591 w 10000"/>
              <a:gd name="connsiteY225" fmla="*/ 6299 h 10000"/>
              <a:gd name="connsiteX226" fmla="*/ 6620 w 10000"/>
              <a:gd name="connsiteY226" fmla="*/ 6274 h 10000"/>
              <a:gd name="connsiteX227" fmla="*/ 6649 w 10000"/>
              <a:gd name="connsiteY227" fmla="*/ 6274 h 10000"/>
              <a:gd name="connsiteX228" fmla="*/ 6674 w 10000"/>
              <a:gd name="connsiteY228" fmla="*/ 6248 h 10000"/>
              <a:gd name="connsiteX229" fmla="*/ 6703 w 10000"/>
              <a:gd name="connsiteY229" fmla="*/ 6248 h 10000"/>
              <a:gd name="connsiteX230" fmla="*/ 6731 w 10000"/>
              <a:gd name="connsiteY230" fmla="*/ 6331 h 10000"/>
              <a:gd name="connsiteX231" fmla="*/ 6760 w 10000"/>
              <a:gd name="connsiteY231" fmla="*/ 6357 h 10000"/>
              <a:gd name="connsiteX232" fmla="*/ 6789 w 10000"/>
              <a:gd name="connsiteY232" fmla="*/ 6274 h 10000"/>
              <a:gd name="connsiteX233" fmla="*/ 6818 w 10000"/>
              <a:gd name="connsiteY233" fmla="*/ 6414 h 10000"/>
              <a:gd name="connsiteX234" fmla="*/ 6846 w 10000"/>
              <a:gd name="connsiteY234" fmla="*/ 6414 h 10000"/>
              <a:gd name="connsiteX235" fmla="*/ 6875 w 10000"/>
              <a:gd name="connsiteY235" fmla="*/ 6274 h 10000"/>
              <a:gd name="connsiteX236" fmla="*/ 6908 w 10000"/>
              <a:gd name="connsiteY236" fmla="*/ 6191 h 10000"/>
              <a:gd name="connsiteX237" fmla="*/ 6936 w 10000"/>
              <a:gd name="connsiteY237" fmla="*/ 6191 h 10000"/>
              <a:gd name="connsiteX238" fmla="*/ 6962 w 10000"/>
              <a:gd name="connsiteY238" fmla="*/ 6248 h 10000"/>
              <a:gd name="connsiteX239" fmla="*/ 6990 w 10000"/>
              <a:gd name="connsiteY239" fmla="*/ 6248 h 10000"/>
              <a:gd name="connsiteX240" fmla="*/ 7019 w 10000"/>
              <a:gd name="connsiteY240" fmla="*/ 6217 h 10000"/>
              <a:gd name="connsiteX241" fmla="*/ 7048 w 10000"/>
              <a:gd name="connsiteY241" fmla="*/ 6127 h 10000"/>
              <a:gd name="connsiteX242" fmla="*/ 7077 w 10000"/>
              <a:gd name="connsiteY242" fmla="*/ 6127 h 10000"/>
              <a:gd name="connsiteX243" fmla="*/ 7105 w 10000"/>
              <a:gd name="connsiteY243" fmla="*/ 6102 h 10000"/>
              <a:gd name="connsiteX244" fmla="*/ 7134 w 10000"/>
              <a:gd name="connsiteY244" fmla="*/ 6045 h 10000"/>
              <a:gd name="connsiteX245" fmla="*/ 7163 w 10000"/>
              <a:gd name="connsiteY245" fmla="*/ 6045 h 10000"/>
              <a:gd name="connsiteX246" fmla="*/ 7192 w 10000"/>
              <a:gd name="connsiteY246" fmla="*/ 6127 h 10000"/>
              <a:gd name="connsiteX247" fmla="*/ 7220 w 10000"/>
              <a:gd name="connsiteY247" fmla="*/ 6102 h 10000"/>
              <a:gd name="connsiteX248" fmla="*/ 7249 w 10000"/>
              <a:gd name="connsiteY248" fmla="*/ 6076 h 10000"/>
              <a:gd name="connsiteX249" fmla="*/ 7278 w 10000"/>
              <a:gd name="connsiteY249" fmla="*/ 6045 h 10000"/>
              <a:gd name="connsiteX250" fmla="*/ 7307 w 10000"/>
              <a:gd name="connsiteY250" fmla="*/ 6127 h 10000"/>
              <a:gd name="connsiteX251" fmla="*/ 7335 w 10000"/>
              <a:gd name="connsiteY251" fmla="*/ 6248 h 10000"/>
              <a:gd name="connsiteX252" fmla="*/ 7364 w 10000"/>
              <a:gd name="connsiteY252" fmla="*/ 6248 h 10000"/>
              <a:gd name="connsiteX253" fmla="*/ 7393 w 10000"/>
              <a:gd name="connsiteY253" fmla="*/ 6274 h 10000"/>
              <a:gd name="connsiteX254" fmla="*/ 7422 w 10000"/>
              <a:gd name="connsiteY254" fmla="*/ 6357 h 10000"/>
              <a:gd name="connsiteX255" fmla="*/ 7451 w 10000"/>
              <a:gd name="connsiteY255" fmla="*/ 6389 h 10000"/>
              <a:gd name="connsiteX256" fmla="*/ 7479 w 10000"/>
              <a:gd name="connsiteY256" fmla="*/ 6274 h 10000"/>
              <a:gd name="connsiteX257" fmla="*/ 7508 w 10000"/>
              <a:gd name="connsiteY257" fmla="*/ 6299 h 10000"/>
              <a:gd name="connsiteX258" fmla="*/ 7537 w 10000"/>
              <a:gd name="connsiteY258" fmla="*/ 6299 h 10000"/>
              <a:gd name="connsiteX259" fmla="*/ 7566 w 10000"/>
              <a:gd name="connsiteY259" fmla="*/ 6389 h 10000"/>
              <a:gd name="connsiteX260" fmla="*/ 7594 w 10000"/>
              <a:gd name="connsiteY260" fmla="*/ 6357 h 10000"/>
              <a:gd name="connsiteX261" fmla="*/ 7623 w 10000"/>
              <a:gd name="connsiteY261" fmla="*/ 6331 h 10000"/>
              <a:gd name="connsiteX262" fmla="*/ 7652 w 10000"/>
              <a:gd name="connsiteY262" fmla="*/ 6357 h 10000"/>
              <a:gd name="connsiteX263" fmla="*/ 7681 w 10000"/>
              <a:gd name="connsiteY263" fmla="*/ 6439 h 10000"/>
              <a:gd name="connsiteX264" fmla="*/ 7709 w 10000"/>
              <a:gd name="connsiteY264" fmla="*/ 6389 h 10000"/>
              <a:gd name="connsiteX265" fmla="*/ 7738 w 10000"/>
              <a:gd name="connsiteY265" fmla="*/ 6414 h 10000"/>
              <a:gd name="connsiteX266" fmla="*/ 7767 w 10000"/>
              <a:gd name="connsiteY266" fmla="*/ 6299 h 10000"/>
              <a:gd name="connsiteX267" fmla="*/ 7792 w 10000"/>
              <a:gd name="connsiteY267" fmla="*/ 6331 h 10000"/>
              <a:gd name="connsiteX268" fmla="*/ 7821 w 10000"/>
              <a:gd name="connsiteY268" fmla="*/ 6389 h 10000"/>
              <a:gd name="connsiteX269" fmla="*/ 7850 w 10000"/>
              <a:gd name="connsiteY269" fmla="*/ 6331 h 10000"/>
              <a:gd name="connsiteX270" fmla="*/ 7878 w 10000"/>
              <a:gd name="connsiteY270" fmla="*/ 6299 h 10000"/>
              <a:gd name="connsiteX271" fmla="*/ 7907 w 10000"/>
              <a:gd name="connsiteY271" fmla="*/ 6414 h 10000"/>
              <a:gd name="connsiteX272" fmla="*/ 7936 w 10000"/>
              <a:gd name="connsiteY272" fmla="*/ 6389 h 10000"/>
              <a:gd name="connsiteX273" fmla="*/ 7965 w 10000"/>
              <a:gd name="connsiteY273" fmla="*/ 6331 h 10000"/>
              <a:gd name="connsiteX274" fmla="*/ 7994 w 10000"/>
              <a:gd name="connsiteY274" fmla="*/ 6331 h 10000"/>
              <a:gd name="connsiteX275" fmla="*/ 8022 w 10000"/>
              <a:gd name="connsiteY275" fmla="*/ 6389 h 10000"/>
              <a:gd name="connsiteX276" fmla="*/ 8051 w 10000"/>
              <a:gd name="connsiteY276" fmla="*/ 6357 h 10000"/>
              <a:gd name="connsiteX277" fmla="*/ 8080 w 10000"/>
              <a:gd name="connsiteY277" fmla="*/ 6357 h 10000"/>
              <a:gd name="connsiteX278" fmla="*/ 8109 w 10000"/>
              <a:gd name="connsiteY278" fmla="*/ 6299 h 10000"/>
              <a:gd name="connsiteX279" fmla="*/ 8137 w 10000"/>
              <a:gd name="connsiteY279" fmla="*/ 6389 h 10000"/>
              <a:gd name="connsiteX280" fmla="*/ 8166 w 10000"/>
              <a:gd name="connsiteY280" fmla="*/ 6414 h 10000"/>
              <a:gd name="connsiteX281" fmla="*/ 8195 w 10000"/>
              <a:gd name="connsiteY281" fmla="*/ 6331 h 10000"/>
              <a:gd name="connsiteX282" fmla="*/ 8224 w 10000"/>
              <a:gd name="connsiteY282" fmla="*/ 6274 h 10000"/>
              <a:gd name="connsiteX283" fmla="*/ 8252 w 10000"/>
              <a:gd name="connsiteY283" fmla="*/ 6389 h 10000"/>
              <a:gd name="connsiteX284" fmla="*/ 8281 w 10000"/>
              <a:gd name="connsiteY284" fmla="*/ 6497 h 10000"/>
              <a:gd name="connsiteX285" fmla="*/ 8310 w 10000"/>
              <a:gd name="connsiteY285" fmla="*/ 6471 h 10000"/>
              <a:gd name="connsiteX286" fmla="*/ 8339 w 10000"/>
              <a:gd name="connsiteY286" fmla="*/ 6357 h 10000"/>
              <a:gd name="connsiteX287" fmla="*/ 8367 w 10000"/>
              <a:gd name="connsiteY287" fmla="*/ 6389 h 10000"/>
              <a:gd name="connsiteX288" fmla="*/ 8396 w 10000"/>
              <a:gd name="connsiteY288" fmla="*/ 6439 h 10000"/>
              <a:gd name="connsiteX289" fmla="*/ 8425 w 10000"/>
              <a:gd name="connsiteY289" fmla="*/ 6414 h 10000"/>
              <a:gd name="connsiteX290" fmla="*/ 8454 w 10000"/>
              <a:gd name="connsiteY290" fmla="*/ 6357 h 10000"/>
              <a:gd name="connsiteX291" fmla="*/ 8483 w 10000"/>
              <a:gd name="connsiteY291" fmla="*/ 6357 h 10000"/>
              <a:gd name="connsiteX292" fmla="*/ 8511 w 10000"/>
              <a:gd name="connsiteY292" fmla="*/ 6414 h 10000"/>
              <a:gd name="connsiteX293" fmla="*/ 8540 w 10000"/>
              <a:gd name="connsiteY293" fmla="*/ 6414 h 10000"/>
              <a:gd name="connsiteX294" fmla="*/ 8569 w 10000"/>
              <a:gd name="connsiteY294" fmla="*/ 6331 h 10000"/>
              <a:gd name="connsiteX295" fmla="*/ 8598 w 10000"/>
              <a:gd name="connsiteY295" fmla="*/ 6414 h 10000"/>
              <a:gd name="connsiteX296" fmla="*/ 8623 w 10000"/>
              <a:gd name="connsiteY296" fmla="*/ 6414 h 10000"/>
              <a:gd name="connsiteX297" fmla="*/ 8652 w 10000"/>
              <a:gd name="connsiteY297" fmla="*/ 6471 h 10000"/>
              <a:gd name="connsiteX298" fmla="*/ 8680 w 10000"/>
              <a:gd name="connsiteY298" fmla="*/ 6389 h 10000"/>
              <a:gd name="connsiteX299" fmla="*/ 8709 w 10000"/>
              <a:gd name="connsiteY299" fmla="*/ 6357 h 10000"/>
              <a:gd name="connsiteX300" fmla="*/ 8738 w 10000"/>
              <a:gd name="connsiteY300" fmla="*/ 6414 h 10000"/>
              <a:gd name="connsiteX301" fmla="*/ 8767 w 10000"/>
              <a:gd name="connsiteY301" fmla="*/ 6471 h 10000"/>
              <a:gd name="connsiteX302" fmla="*/ 8795 w 10000"/>
              <a:gd name="connsiteY302" fmla="*/ 6414 h 10000"/>
              <a:gd name="connsiteX303" fmla="*/ 8824 w 10000"/>
              <a:gd name="connsiteY303" fmla="*/ 6357 h 10000"/>
              <a:gd name="connsiteX304" fmla="*/ 8853 w 10000"/>
              <a:gd name="connsiteY304" fmla="*/ 6414 h 10000"/>
              <a:gd name="connsiteX305" fmla="*/ 8882 w 10000"/>
              <a:gd name="connsiteY305" fmla="*/ 6497 h 10000"/>
              <a:gd name="connsiteX306" fmla="*/ 8910 w 10000"/>
              <a:gd name="connsiteY306" fmla="*/ 6414 h 10000"/>
              <a:gd name="connsiteX307" fmla="*/ 8939 w 10000"/>
              <a:gd name="connsiteY307" fmla="*/ 6357 h 10000"/>
              <a:gd name="connsiteX308" fmla="*/ 8968 w 10000"/>
              <a:gd name="connsiteY308" fmla="*/ 6389 h 10000"/>
              <a:gd name="connsiteX309" fmla="*/ 8997 w 10000"/>
              <a:gd name="connsiteY309" fmla="*/ 6414 h 10000"/>
              <a:gd name="connsiteX310" fmla="*/ 9026 w 10000"/>
              <a:gd name="connsiteY310" fmla="*/ 6357 h 10000"/>
              <a:gd name="connsiteX311" fmla="*/ 9054 w 10000"/>
              <a:gd name="connsiteY311" fmla="*/ 6331 h 10000"/>
              <a:gd name="connsiteX312" fmla="*/ 9083 w 10000"/>
              <a:gd name="connsiteY312" fmla="*/ 6299 h 10000"/>
              <a:gd name="connsiteX313" fmla="*/ 9112 w 10000"/>
              <a:gd name="connsiteY313" fmla="*/ 6357 h 10000"/>
              <a:gd name="connsiteX314" fmla="*/ 9141 w 10000"/>
              <a:gd name="connsiteY314" fmla="*/ 6357 h 10000"/>
              <a:gd name="connsiteX315" fmla="*/ 9169 w 10000"/>
              <a:gd name="connsiteY315" fmla="*/ 6357 h 10000"/>
              <a:gd name="connsiteX316" fmla="*/ 9198 w 10000"/>
              <a:gd name="connsiteY316" fmla="*/ 6299 h 10000"/>
              <a:gd name="connsiteX317" fmla="*/ 9227 w 10000"/>
              <a:gd name="connsiteY317" fmla="*/ 6331 h 10000"/>
              <a:gd name="connsiteX318" fmla="*/ 9256 w 10000"/>
              <a:gd name="connsiteY318" fmla="*/ 6331 h 10000"/>
              <a:gd name="connsiteX319" fmla="*/ 9284 w 10000"/>
              <a:gd name="connsiteY319" fmla="*/ 6248 h 10000"/>
              <a:gd name="connsiteX320" fmla="*/ 9313 w 10000"/>
              <a:gd name="connsiteY320" fmla="*/ 6217 h 10000"/>
              <a:gd name="connsiteX321" fmla="*/ 9342 w 10000"/>
              <a:gd name="connsiteY321" fmla="*/ 6248 h 10000"/>
              <a:gd name="connsiteX322" fmla="*/ 9371 w 10000"/>
              <a:gd name="connsiteY322" fmla="*/ 6299 h 10000"/>
              <a:gd name="connsiteX323" fmla="*/ 9399 w 10000"/>
              <a:gd name="connsiteY323" fmla="*/ 6217 h 10000"/>
              <a:gd name="connsiteX324" fmla="*/ 9428 w 10000"/>
              <a:gd name="connsiteY324" fmla="*/ 6159 h 10000"/>
              <a:gd name="connsiteX325" fmla="*/ 9453 w 10000"/>
              <a:gd name="connsiteY325" fmla="*/ 6191 h 10000"/>
              <a:gd name="connsiteX326" fmla="*/ 9482 w 10000"/>
              <a:gd name="connsiteY326" fmla="*/ 6217 h 10000"/>
              <a:gd name="connsiteX327" fmla="*/ 9511 w 10000"/>
              <a:gd name="connsiteY327" fmla="*/ 6191 h 10000"/>
              <a:gd name="connsiteX328" fmla="*/ 9540 w 10000"/>
              <a:gd name="connsiteY328" fmla="*/ 6102 h 10000"/>
              <a:gd name="connsiteX329" fmla="*/ 9569 w 10000"/>
              <a:gd name="connsiteY329" fmla="*/ 6159 h 10000"/>
              <a:gd name="connsiteX330" fmla="*/ 9597 w 10000"/>
              <a:gd name="connsiteY330" fmla="*/ 6191 h 10000"/>
              <a:gd name="connsiteX331" fmla="*/ 9626 w 10000"/>
              <a:gd name="connsiteY331" fmla="*/ 6102 h 10000"/>
              <a:gd name="connsiteX332" fmla="*/ 9655 w 10000"/>
              <a:gd name="connsiteY332" fmla="*/ 6019 h 10000"/>
              <a:gd name="connsiteX333" fmla="*/ 9684 w 10000"/>
              <a:gd name="connsiteY333" fmla="*/ 5962 h 10000"/>
              <a:gd name="connsiteX334" fmla="*/ 9712 w 10000"/>
              <a:gd name="connsiteY334" fmla="*/ 5879 h 10000"/>
              <a:gd name="connsiteX335" fmla="*/ 9741 w 10000"/>
              <a:gd name="connsiteY335" fmla="*/ 5567 h 10000"/>
              <a:gd name="connsiteX336" fmla="*/ 9770 w 10000"/>
              <a:gd name="connsiteY336" fmla="*/ 5000 h 10000"/>
              <a:gd name="connsiteX337" fmla="*/ 9799 w 10000"/>
              <a:gd name="connsiteY337" fmla="*/ 3420 h 10000"/>
              <a:gd name="connsiteX338" fmla="*/ 9827 w 10000"/>
              <a:gd name="connsiteY338" fmla="*/ 567 h 10000"/>
              <a:gd name="connsiteX339" fmla="*/ 9856 w 10000"/>
              <a:gd name="connsiteY339" fmla="*/ 0 h 10000"/>
              <a:gd name="connsiteX340" fmla="*/ 9885 w 10000"/>
              <a:gd name="connsiteY340" fmla="*/ 427 h 10000"/>
              <a:gd name="connsiteX341" fmla="*/ 9914 w 10000"/>
              <a:gd name="connsiteY341" fmla="*/ 3618 h 10000"/>
              <a:gd name="connsiteX342" fmla="*/ 9942 w 10000"/>
              <a:gd name="connsiteY342" fmla="*/ 3650 h 10000"/>
              <a:gd name="connsiteX343" fmla="*/ 9971 w 10000"/>
              <a:gd name="connsiteY343" fmla="*/ 3510 h 10000"/>
              <a:gd name="connsiteX344" fmla="*/ 10000 w 10000"/>
              <a:gd name="connsiteY344" fmla="*/ 3363 h 10000"/>
              <a:gd name="connsiteX0" fmla="*/ 0 w 10000"/>
              <a:gd name="connsiteY0" fmla="*/ 3395 h 10000"/>
              <a:gd name="connsiteX1" fmla="*/ 29 w 10000"/>
              <a:gd name="connsiteY1" fmla="*/ 3280 h 10000"/>
              <a:gd name="connsiteX2" fmla="*/ 173 w 10000"/>
              <a:gd name="connsiteY2" fmla="*/ 3592 h 10000"/>
              <a:gd name="connsiteX3" fmla="*/ 259 w 10000"/>
              <a:gd name="connsiteY3" fmla="*/ 3618 h 10000"/>
              <a:gd name="connsiteX4" fmla="*/ 284 w 10000"/>
              <a:gd name="connsiteY4" fmla="*/ 3955 h 10000"/>
              <a:gd name="connsiteX5" fmla="*/ 313 w 10000"/>
              <a:gd name="connsiteY5" fmla="*/ 4548 h 10000"/>
              <a:gd name="connsiteX6" fmla="*/ 342 w 10000"/>
              <a:gd name="connsiteY6" fmla="*/ 5057 h 10000"/>
              <a:gd name="connsiteX7" fmla="*/ 370 w 10000"/>
              <a:gd name="connsiteY7" fmla="*/ 5510 h 10000"/>
              <a:gd name="connsiteX8" fmla="*/ 403 w 10000"/>
              <a:gd name="connsiteY8" fmla="*/ 6274 h 10000"/>
              <a:gd name="connsiteX9" fmla="*/ 431 w 10000"/>
              <a:gd name="connsiteY9" fmla="*/ 7006 h 10000"/>
              <a:gd name="connsiteX10" fmla="*/ 460 w 10000"/>
              <a:gd name="connsiteY10" fmla="*/ 7178 h 10000"/>
              <a:gd name="connsiteX11" fmla="*/ 489 w 10000"/>
              <a:gd name="connsiteY11" fmla="*/ 6892 h 10000"/>
              <a:gd name="connsiteX12" fmla="*/ 518 w 10000"/>
              <a:gd name="connsiteY12" fmla="*/ 6726 h 10000"/>
              <a:gd name="connsiteX13" fmla="*/ 547 w 10000"/>
              <a:gd name="connsiteY13" fmla="*/ 6783 h 10000"/>
              <a:gd name="connsiteX14" fmla="*/ 572 w 10000"/>
              <a:gd name="connsiteY14" fmla="*/ 6809 h 10000"/>
              <a:gd name="connsiteX15" fmla="*/ 601 w 10000"/>
              <a:gd name="connsiteY15" fmla="*/ 7038 h 10000"/>
              <a:gd name="connsiteX16" fmla="*/ 629 w 10000"/>
              <a:gd name="connsiteY16" fmla="*/ 7178 h 10000"/>
              <a:gd name="connsiteX17" fmla="*/ 658 w 10000"/>
              <a:gd name="connsiteY17" fmla="*/ 7121 h 10000"/>
              <a:gd name="connsiteX18" fmla="*/ 687 w 10000"/>
              <a:gd name="connsiteY18" fmla="*/ 6949 h 10000"/>
              <a:gd name="connsiteX19" fmla="*/ 716 w 10000"/>
              <a:gd name="connsiteY19" fmla="*/ 6866 h 10000"/>
              <a:gd name="connsiteX20" fmla="*/ 744 w 10000"/>
              <a:gd name="connsiteY20" fmla="*/ 6694 h 10000"/>
              <a:gd name="connsiteX21" fmla="*/ 773 w 10000"/>
              <a:gd name="connsiteY21" fmla="*/ 6611 h 10000"/>
              <a:gd name="connsiteX22" fmla="*/ 802 w 10000"/>
              <a:gd name="connsiteY22" fmla="*/ 6529 h 10000"/>
              <a:gd name="connsiteX23" fmla="*/ 831 w 10000"/>
              <a:gd name="connsiteY23" fmla="*/ 6497 h 10000"/>
              <a:gd name="connsiteX24" fmla="*/ 859 w 10000"/>
              <a:gd name="connsiteY24" fmla="*/ 6554 h 10000"/>
              <a:gd name="connsiteX25" fmla="*/ 888 w 10000"/>
              <a:gd name="connsiteY25" fmla="*/ 6752 h 10000"/>
              <a:gd name="connsiteX26" fmla="*/ 917 w 10000"/>
              <a:gd name="connsiteY26" fmla="*/ 6783 h 10000"/>
              <a:gd name="connsiteX27" fmla="*/ 946 w 10000"/>
              <a:gd name="connsiteY27" fmla="*/ 6834 h 10000"/>
              <a:gd name="connsiteX28" fmla="*/ 974 w 10000"/>
              <a:gd name="connsiteY28" fmla="*/ 6694 h 10000"/>
              <a:gd name="connsiteX29" fmla="*/ 1003 w 10000"/>
              <a:gd name="connsiteY29" fmla="*/ 6643 h 10000"/>
              <a:gd name="connsiteX30" fmla="*/ 1032 w 10000"/>
              <a:gd name="connsiteY30" fmla="*/ 6586 h 10000"/>
              <a:gd name="connsiteX31" fmla="*/ 1061 w 10000"/>
              <a:gd name="connsiteY31" fmla="*/ 6643 h 10000"/>
              <a:gd name="connsiteX32" fmla="*/ 1090 w 10000"/>
              <a:gd name="connsiteY32" fmla="*/ 6892 h 10000"/>
              <a:gd name="connsiteX33" fmla="*/ 1118 w 10000"/>
              <a:gd name="connsiteY33" fmla="*/ 6981 h 10000"/>
              <a:gd name="connsiteX34" fmla="*/ 1147 w 10000"/>
              <a:gd name="connsiteY34" fmla="*/ 6892 h 10000"/>
              <a:gd name="connsiteX35" fmla="*/ 1176 w 10000"/>
              <a:gd name="connsiteY35" fmla="*/ 6752 h 10000"/>
              <a:gd name="connsiteX36" fmla="*/ 1205 w 10000"/>
              <a:gd name="connsiteY36" fmla="*/ 6669 h 10000"/>
              <a:gd name="connsiteX37" fmla="*/ 1233 w 10000"/>
              <a:gd name="connsiteY37" fmla="*/ 6726 h 10000"/>
              <a:gd name="connsiteX38" fmla="*/ 1262 w 10000"/>
              <a:gd name="connsiteY38" fmla="*/ 6694 h 10000"/>
              <a:gd name="connsiteX39" fmla="*/ 1291 w 10000"/>
              <a:gd name="connsiteY39" fmla="*/ 6669 h 10000"/>
              <a:gd name="connsiteX40" fmla="*/ 1320 w 10000"/>
              <a:gd name="connsiteY40" fmla="*/ 6643 h 10000"/>
              <a:gd name="connsiteX41" fmla="*/ 1348 w 10000"/>
              <a:gd name="connsiteY41" fmla="*/ 6866 h 10000"/>
              <a:gd name="connsiteX42" fmla="*/ 1377 w 10000"/>
              <a:gd name="connsiteY42" fmla="*/ 6924 h 10000"/>
              <a:gd name="connsiteX43" fmla="*/ 1402 w 10000"/>
              <a:gd name="connsiteY43" fmla="*/ 6834 h 10000"/>
              <a:gd name="connsiteX44" fmla="*/ 1431 w 10000"/>
              <a:gd name="connsiteY44" fmla="*/ 6924 h 10000"/>
              <a:gd name="connsiteX45" fmla="*/ 1460 w 10000"/>
              <a:gd name="connsiteY45" fmla="*/ 6949 h 10000"/>
              <a:gd name="connsiteX46" fmla="*/ 1489 w 10000"/>
              <a:gd name="connsiteY46" fmla="*/ 7064 h 10000"/>
              <a:gd name="connsiteX47" fmla="*/ 1517 w 10000"/>
              <a:gd name="connsiteY47" fmla="*/ 7006 h 10000"/>
              <a:gd name="connsiteX48" fmla="*/ 1546 w 10000"/>
              <a:gd name="connsiteY48" fmla="*/ 7038 h 10000"/>
              <a:gd name="connsiteX49" fmla="*/ 1575 w 10000"/>
              <a:gd name="connsiteY49" fmla="*/ 7121 h 10000"/>
              <a:gd name="connsiteX50" fmla="*/ 1604 w 10000"/>
              <a:gd name="connsiteY50" fmla="*/ 7089 h 10000"/>
              <a:gd name="connsiteX51" fmla="*/ 1633 w 10000"/>
              <a:gd name="connsiteY51" fmla="*/ 6834 h 10000"/>
              <a:gd name="connsiteX52" fmla="*/ 1661 w 10000"/>
              <a:gd name="connsiteY52" fmla="*/ 6726 h 10000"/>
              <a:gd name="connsiteX53" fmla="*/ 1690 w 10000"/>
              <a:gd name="connsiteY53" fmla="*/ 6752 h 10000"/>
              <a:gd name="connsiteX54" fmla="*/ 1719 w 10000"/>
              <a:gd name="connsiteY54" fmla="*/ 6783 h 10000"/>
              <a:gd name="connsiteX55" fmla="*/ 1748 w 10000"/>
              <a:gd name="connsiteY55" fmla="*/ 6834 h 10000"/>
              <a:gd name="connsiteX56" fmla="*/ 1776 w 10000"/>
              <a:gd name="connsiteY56" fmla="*/ 6694 h 10000"/>
              <a:gd name="connsiteX57" fmla="*/ 1805 w 10000"/>
              <a:gd name="connsiteY57" fmla="*/ 6643 h 10000"/>
              <a:gd name="connsiteX58" fmla="*/ 1834 w 10000"/>
              <a:gd name="connsiteY58" fmla="*/ 6669 h 10000"/>
              <a:gd name="connsiteX59" fmla="*/ 1863 w 10000"/>
              <a:gd name="connsiteY59" fmla="*/ 6694 h 10000"/>
              <a:gd name="connsiteX60" fmla="*/ 1891 w 10000"/>
              <a:gd name="connsiteY60" fmla="*/ 6586 h 10000"/>
              <a:gd name="connsiteX61" fmla="*/ 1920 w 10000"/>
              <a:gd name="connsiteY61" fmla="*/ 6497 h 10000"/>
              <a:gd name="connsiteX62" fmla="*/ 1949 w 10000"/>
              <a:gd name="connsiteY62" fmla="*/ 6357 h 10000"/>
              <a:gd name="connsiteX63" fmla="*/ 1978 w 10000"/>
              <a:gd name="connsiteY63" fmla="*/ 6248 h 10000"/>
              <a:gd name="connsiteX64" fmla="*/ 2006 w 10000"/>
              <a:gd name="connsiteY64" fmla="*/ 6191 h 10000"/>
              <a:gd name="connsiteX65" fmla="*/ 2035 w 10000"/>
              <a:gd name="connsiteY65" fmla="*/ 6102 h 10000"/>
              <a:gd name="connsiteX66" fmla="*/ 2064 w 10000"/>
              <a:gd name="connsiteY66" fmla="*/ 6045 h 10000"/>
              <a:gd name="connsiteX67" fmla="*/ 2093 w 10000"/>
              <a:gd name="connsiteY67" fmla="*/ 5847 h 10000"/>
              <a:gd name="connsiteX68" fmla="*/ 2122 w 10000"/>
              <a:gd name="connsiteY68" fmla="*/ 5624 h 10000"/>
              <a:gd name="connsiteX69" fmla="*/ 2150 w 10000"/>
              <a:gd name="connsiteY69" fmla="*/ 5541 h 10000"/>
              <a:gd name="connsiteX70" fmla="*/ 2179 w 10000"/>
              <a:gd name="connsiteY70" fmla="*/ 5567 h 10000"/>
              <a:gd name="connsiteX71" fmla="*/ 2208 w 10000"/>
              <a:gd name="connsiteY71" fmla="*/ 5395 h 10000"/>
              <a:gd name="connsiteX72" fmla="*/ 2233 w 10000"/>
              <a:gd name="connsiteY72" fmla="*/ 5229 h 10000"/>
              <a:gd name="connsiteX73" fmla="*/ 2262 w 10000"/>
              <a:gd name="connsiteY73" fmla="*/ 5197 h 10000"/>
              <a:gd name="connsiteX74" fmla="*/ 2291 w 10000"/>
              <a:gd name="connsiteY74" fmla="*/ 5255 h 10000"/>
              <a:gd name="connsiteX75" fmla="*/ 2319 w 10000"/>
              <a:gd name="connsiteY75" fmla="*/ 5255 h 10000"/>
              <a:gd name="connsiteX76" fmla="*/ 2348 w 10000"/>
              <a:gd name="connsiteY76" fmla="*/ 5197 h 10000"/>
              <a:gd name="connsiteX77" fmla="*/ 2377 w 10000"/>
              <a:gd name="connsiteY77" fmla="*/ 5146 h 10000"/>
              <a:gd name="connsiteX78" fmla="*/ 2406 w 10000"/>
              <a:gd name="connsiteY78" fmla="*/ 5172 h 10000"/>
              <a:gd name="connsiteX79" fmla="*/ 2434 w 10000"/>
              <a:gd name="connsiteY79" fmla="*/ 5197 h 10000"/>
              <a:gd name="connsiteX80" fmla="*/ 2463 w 10000"/>
              <a:gd name="connsiteY80" fmla="*/ 5197 h 10000"/>
              <a:gd name="connsiteX81" fmla="*/ 2492 w 10000"/>
              <a:gd name="connsiteY81" fmla="*/ 5197 h 10000"/>
              <a:gd name="connsiteX82" fmla="*/ 2521 w 10000"/>
              <a:gd name="connsiteY82" fmla="*/ 5312 h 10000"/>
              <a:gd name="connsiteX83" fmla="*/ 2549 w 10000"/>
              <a:gd name="connsiteY83" fmla="*/ 5395 h 10000"/>
              <a:gd name="connsiteX84" fmla="*/ 2578 w 10000"/>
              <a:gd name="connsiteY84" fmla="*/ 5312 h 10000"/>
              <a:gd name="connsiteX85" fmla="*/ 2607 w 10000"/>
              <a:gd name="connsiteY85" fmla="*/ 5338 h 10000"/>
              <a:gd name="connsiteX86" fmla="*/ 2636 w 10000"/>
              <a:gd name="connsiteY86" fmla="*/ 5484 h 10000"/>
              <a:gd name="connsiteX87" fmla="*/ 2665 w 10000"/>
              <a:gd name="connsiteY87" fmla="*/ 5624 h 10000"/>
              <a:gd name="connsiteX88" fmla="*/ 2693 w 10000"/>
              <a:gd name="connsiteY88" fmla="*/ 5541 h 10000"/>
              <a:gd name="connsiteX89" fmla="*/ 2722 w 10000"/>
              <a:gd name="connsiteY89" fmla="*/ 5510 h 10000"/>
              <a:gd name="connsiteX90" fmla="*/ 2751 w 10000"/>
              <a:gd name="connsiteY90" fmla="*/ 5592 h 10000"/>
              <a:gd name="connsiteX91" fmla="*/ 2780 w 10000"/>
              <a:gd name="connsiteY91" fmla="*/ 5764 h 10000"/>
              <a:gd name="connsiteX92" fmla="*/ 2808 w 10000"/>
              <a:gd name="connsiteY92" fmla="*/ 5822 h 10000"/>
              <a:gd name="connsiteX93" fmla="*/ 2837 w 10000"/>
              <a:gd name="connsiteY93" fmla="*/ 5764 h 10000"/>
              <a:gd name="connsiteX94" fmla="*/ 2866 w 10000"/>
              <a:gd name="connsiteY94" fmla="*/ 5732 h 10000"/>
              <a:gd name="connsiteX95" fmla="*/ 2895 w 10000"/>
              <a:gd name="connsiteY95" fmla="*/ 5796 h 10000"/>
              <a:gd name="connsiteX96" fmla="*/ 2923 w 10000"/>
              <a:gd name="connsiteY96" fmla="*/ 5822 h 10000"/>
              <a:gd name="connsiteX97" fmla="*/ 2952 w 10000"/>
              <a:gd name="connsiteY97" fmla="*/ 5732 h 10000"/>
              <a:gd name="connsiteX98" fmla="*/ 2981 w 10000"/>
              <a:gd name="connsiteY98" fmla="*/ 5732 h 10000"/>
              <a:gd name="connsiteX99" fmla="*/ 3010 w 10000"/>
              <a:gd name="connsiteY99" fmla="*/ 5847 h 10000"/>
              <a:gd name="connsiteX100" fmla="*/ 3038 w 10000"/>
              <a:gd name="connsiteY100" fmla="*/ 5962 h 10000"/>
              <a:gd name="connsiteX101" fmla="*/ 3064 w 10000"/>
              <a:gd name="connsiteY101" fmla="*/ 6019 h 10000"/>
              <a:gd name="connsiteX102" fmla="*/ 3092 w 10000"/>
              <a:gd name="connsiteY102" fmla="*/ 5962 h 10000"/>
              <a:gd name="connsiteX103" fmla="*/ 3121 w 10000"/>
              <a:gd name="connsiteY103" fmla="*/ 5936 h 10000"/>
              <a:gd name="connsiteX104" fmla="*/ 3150 w 10000"/>
              <a:gd name="connsiteY104" fmla="*/ 5936 h 10000"/>
              <a:gd name="connsiteX105" fmla="*/ 3179 w 10000"/>
              <a:gd name="connsiteY105" fmla="*/ 5879 h 10000"/>
              <a:gd name="connsiteX106" fmla="*/ 3207 w 10000"/>
              <a:gd name="connsiteY106" fmla="*/ 5879 h 10000"/>
              <a:gd name="connsiteX107" fmla="*/ 3236 w 10000"/>
              <a:gd name="connsiteY107" fmla="*/ 5904 h 10000"/>
              <a:gd name="connsiteX108" fmla="*/ 3265 w 10000"/>
              <a:gd name="connsiteY108" fmla="*/ 6045 h 10000"/>
              <a:gd name="connsiteX109" fmla="*/ 3294 w 10000"/>
              <a:gd name="connsiteY109" fmla="*/ 6159 h 10000"/>
              <a:gd name="connsiteX110" fmla="*/ 3323 w 10000"/>
              <a:gd name="connsiteY110" fmla="*/ 6299 h 10000"/>
              <a:gd name="connsiteX111" fmla="*/ 3351 w 10000"/>
              <a:gd name="connsiteY111" fmla="*/ 6497 h 10000"/>
              <a:gd name="connsiteX112" fmla="*/ 3380 w 10000"/>
              <a:gd name="connsiteY112" fmla="*/ 6669 h 10000"/>
              <a:gd name="connsiteX113" fmla="*/ 3409 w 10000"/>
              <a:gd name="connsiteY113" fmla="*/ 6783 h 10000"/>
              <a:gd name="connsiteX114" fmla="*/ 3438 w 10000"/>
              <a:gd name="connsiteY114" fmla="*/ 6809 h 10000"/>
              <a:gd name="connsiteX115" fmla="*/ 3466 w 10000"/>
              <a:gd name="connsiteY115" fmla="*/ 7038 h 10000"/>
              <a:gd name="connsiteX116" fmla="*/ 3495 w 10000"/>
              <a:gd name="connsiteY116" fmla="*/ 7287 h 10000"/>
              <a:gd name="connsiteX117" fmla="*/ 3524 w 10000"/>
              <a:gd name="connsiteY117" fmla="*/ 7459 h 10000"/>
              <a:gd name="connsiteX118" fmla="*/ 3553 w 10000"/>
              <a:gd name="connsiteY118" fmla="*/ 7376 h 10000"/>
              <a:gd name="connsiteX119" fmla="*/ 3581 w 10000"/>
              <a:gd name="connsiteY119" fmla="*/ 7261 h 10000"/>
              <a:gd name="connsiteX120" fmla="*/ 3610 w 10000"/>
              <a:gd name="connsiteY120" fmla="*/ 7121 h 10000"/>
              <a:gd name="connsiteX121" fmla="*/ 3639 w 10000"/>
              <a:gd name="connsiteY121" fmla="*/ 6809 h 10000"/>
              <a:gd name="connsiteX122" fmla="*/ 3668 w 10000"/>
              <a:gd name="connsiteY122" fmla="*/ 6529 h 10000"/>
              <a:gd name="connsiteX123" fmla="*/ 3697 w 10000"/>
              <a:gd name="connsiteY123" fmla="*/ 6414 h 10000"/>
              <a:gd name="connsiteX124" fmla="*/ 3725 w 10000"/>
              <a:gd name="connsiteY124" fmla="*/ 6159 h 10000"/>
              <a:gd name="connsiteX125" fmla="*/ 3754 w 10000"/>
              <a:gd name="connsiteY125" fmla="*/ 5592 h 10000"/>
              <a:gd name="connsiteX126" fmla="*/ 3783 w 10000"/>
              <a:gd name="connsiteY126" fmla="*/ 4694 h 10000"/>
              <a:gd name="connsiteX127" fmla="*/ 3812 w 10000"/>
              <a:gd name="connsiteY127" fmla="*/ 3930 h 10000"/>
              <a:gd name="connsiteX128" fmla="*/ 3840 w 10000"/>
              <a:gd name="connsiteY128" fmla="*/ 3510 h 10000"/>
              <a:gd name="connsiteX129" fmla="*/ 3869 w 10000"/>
              <a:gd name="connsiteY129" fmla="*/ 3223 h 10000"/>
              <a:gd name="connsiteX130" fmla="*/ 3894 w 10000"/>
              <a:gd name="connsiteY130" fmla="*/ 2994 h 10000"/>
              <a:gd name="connsiteX131" fmla="*/ 3923 w 10000"/>
              <a:gd name="connsiteY131" fmla="*/ 3338 h 10000"/>
              <a:gd name="connsiteX132" fmla="*/ 3955 w 10000"/>
              <a:gd name="connsiteY132" fmla="*/ 4236 h 10000"/>
              <a:gd name="connsiteX133" fmla="*/ 3984 w 10000"/>
              <a:gd name="connsiteY133" fmla="*/ 5936 h 10000"/>
              <a:gd name="connsiteX134" fmla="*/ 4013 w 10000"/>
              <a:gd name="connsiteY134" fmla="*/ 7771 h 10000"/>
              <a:gd name="connsiteX135" fmla="*/ 4042 w 10000"/>
              <a:gd name="connsiteY135" fmla="*/ 9013 h 10000"/>
              <a:gd name="connsiteX136" fmla="*/ 4070 w 10000"/>
              <a:gd name="connsiteY136" fmla="*/ 9548 h 10000"/>
              <a:gd name="connsiteX137" fmla="*/ 4099 w 10000"/>
              <a:gd name="connsiteY137" fmla="*/ 9720 h 10000"/>
              <a:gd name="connsiteX138" fmla="*/ 4128 w 10000"/>
              <a:gd name="connsiteY138" fmla="*/ 9968 h 10000"/>
              <a:gd name="connsiteX139" fmla="*/ 4157 w 10000"/>
              <a:gd name="connsiteY139" fmla="*/ 10000 h 10000"/>
              <a:gd name="connsiteX140" fmla="*/ 4182 w 10000"/>
              <a:gd name="connsiteY140" fmla="*/ 9293 h 10000"/>
              <a:gd name="connsiteX141" fmla="*/ 4211 w 10000"/>
              <a:gd name="connsiteY141" fmla="*/ 8815 h 10000"/>
              <a:gd name="connsiteX142" fmla="*/ 4239 w 10000"/>
              <a:gd name="connsiteY142" fmla="*/ 8280 h 10000"/>
              <a:gd name="connsiteX143" fmla="*/ 4268 w 10000"/>
              <a:gd name="connsiteY143" fmla="*/ 7745 h 10000"/>
              <a:gd name="connsiteX144" fmla="*/ 4297 w 10000"/>
              <a:gd name="connsiteY144" fmla="*/ 7459 h 10000"/>
              <a:gd name="connsiteX145" fmla="*/ 4326 w 10000"/>
              <a:gd name="connsiteY145" fmla="*/ 7318 h 10000"/>
              <a:gd name="connsiteX146" fmla="*/ 4355 w 10000"/>
              <a:gd name="connsiteY146" fmla="*/ 7089 h 10000"/>
              <a:gd name="connsiteX147" fmla="*/ 4383 w 10000"/>
              <a:gd name="connsiteY147" fmla="*/ 6834 h 10000"/>
              <a:gd name="connsiteX148" fmla="*/ 4412 w 10000"/>
              <a:gd name="connsiteY148" fmla="*/ 6783 h 10000"/>
              <a:gd name="connsiteX149" fmla="*/ 4441 w 10000"/>
              <a:gd name="connsiteY149" fmla="*/ 6809 h 10000"/>
              <a:gd name="connsiteX150" fmla="*/ 4470 w 10000"/>
              <a:gd name="connsiteY150" fmla="*/ 6783 h 10000"/>
              <a:gd name="connsiteX151" fmla="*/ 4498 w 10000"/>
              <a:gd name="connsiteY151" fmla="*/ 6726 h 10000"/>
              <a:gd name="connsiteX152" fmla="*/ 4527 w 10000"/>
              <a:gd name="connsiteY152" fmla="*/ 6643 h 10000"/>
              <a:gd name="connsiteX153" fmla="*/ 4556 w 10000"/>
              <a:gd name="connsiteY153" fmla="*/ 6643 h 10000"/>
              <a:gd name="connsiteX154" fmla="*/ 4585 w 10000"/>
              <a:gd name="connsiteY154" fmla="*/ 6669 h 10000"/>
              <a:gd name="connsiteX155" fmla="*/ 4613 w 10000"/>
              <a:gd name="connsiteY155" fmla="*/ 6643 h 10000"/>
              <a:gd name="connsiteX156" fmla="*/ 4642 w 10000"/>
              <a:gd name="connsiteY156" fmla="*/ 6611 h 10000"/>
              <a:gd name="connsiteX157" fmla="*/ 4671 w 10000"/>
              <a:gd name="connsiteY157" fmla="*/ 6611 h 10000"/>
              <a:gd name="connsiteX158" fmla="*/ 4700 w 10000"/>
              <a:gd name="connsiteY158" fmla="*/ 6643 h 10000"/>
              <a:gd name="connsiteX159" fmla="*/ 4729 w 10000"/>
              <a:gd name="connsiteY159" fmla="*/ 6586 h 10000"/>
              <a:gd name="connsiteX160" fmla="*/ 4757 w 10000"/>
              <a:gd name="connsiteY160" fmla="*/ 6497 h 10000"/>
              <a:gd name="connsiteX161" fmla="*/ 4786 w 10000"/>
              <a:gd name="connsiteY161" fmla="*/ 6439 h 10000"/>
              <a:gd name="connsiteX162" fmla="*/ 4815 w 10000"/>
              <a:gd name="connsiteY162" fmla="*/ 6497 h 10000"/>
              <a:gd name="connsiteX163" fmla="*/ 4844 w 10000"/>
              <a:gd name="connsiteY163" fmla="*/ 6414 h 10000"/>
              <a:gd name="connsiteX164" fmla="*/ 4872 w 10000"/>
              <a:gd name="connsiteY164" fmla="*/ 6389 h 10000"/>
              <a:gd name="connsiteX165" fmla="*/ 4901 w 10000"/>
              <a:gd name="connsiteY165" fmla="*/ 6299 h 10000"/>
              <a:gd name="connsiteX166" fmla="*/ 4930 w 10000"/>
              <a:gd name="connsiteY166" fmla="*/ 6299 h 10000"/>
              <a:gd name="connsiteX167" fmla="*/ 4959 w 10000"/>
              <a:gd name="connsiteY167" fmla="*/ 6299 h 10000"/>
              <a:gd name="connsiteX168" fmla="*/ 4987 w 10000"/>
              <a:gd name="connsiteY168" fmla="*/ 6159 h 10000"/>
              <a:gd name="connsiteX169" fmla="*/ 5013 w 10000"/>
              <a:gd name="connsiteY169" fmla="*/ 6191 h 10000"/>
              <a:gd name="connsiteX170" fmla="*/ 5041 w 10000"/>
              <a:gd name="connsiteY170" fmla="*/ 6127 h 10000"/>
              <a:gd name="connsiteX171" fmla="*/ 5070 w 10000"/>
              <a:gd name="connsiteY171" fmla="*/ 6191 h 10000"/>
              <a:gd name="connsiteX172" fmla="*/ 5099 w 10000"/>
              <a:gd name="connsiteY172" fmla="*/ 6076 h 10000"/>
              <a:gd name="connsiteX173" fmla="*/ 5128 w 10000"/>
              <a:gd name="connsiteY173" fmla="*/ 6045 h 10000"/>
              <a:gd name="connsiteX174" fmla="*/ 5156 w 10000"/>
              <a:gd name="connsiteY174" fmla="*/ 6045 h 10000"/>
              <a:gd name="connsiteX175" fmla="*/ 5185 w 10000"/>
              <a:gd name="connsiteY175" fmla="*/ 6076 h 10000"/>
              <a:gd name="connsiteX176" fmla="*/ 5214 w 10000"/>
              <a:gd name="connsiteY176" fmla="*/ 5987 h 10000"/>
              <a:gd name="connsiteX177" fmla="*/ 5243 w 10000"/>
              <a:gd name="connsiteY177" fmla="*/ 5987 h 10000"/>
              <a:gd name="connsiteX178" fmla="*/ 5271 w 10000"/>
              <a:gd name="connsiteY178" fmla="*/ 5987 h 10000"/>
              <a:gd name="connsiteX179" fmla="*/ 5300 w 10000"/>
              <a:gd name="connsiteY179" fmla="*/ 6076 h 10000"/>
              <a:gd name="connsiteX180" fmla="*/ 5329 w 10000"/>
              <a:gd name="connsiteY180" fmla="*/ 6045 h 10000"/>
              <a:gd name="connsiteX181" fmla="*/ 5358 w 10000"/>
              <a:gd name="connsiteY181" fmla="*/ 5987 h 10000"/>
              <a:gd name="connsiteX182" fmla="*/ 5387 w 10000"/>
              <a:gd name="connsiteY182" fmla="*/ 6045 h 10000"/>
              <a:gd name="connsiteX183" fmla="*/ 5415 w 10000"/>
              <a:gd name="connsiteY183" fmla="*/ 6191 h 10000"/>
              <a:gd name="connsiteX184" fmla="*/ 5444 w 10000"/>
              <a:gd name="connsiteY184" fmla="*/ 6159 h 10000"/>
              <a:gd name="connsiteX185" fmla="*/ 5473 w 10000"/>
              <a:gd name="connsiteY185" fmla="*/ 6102 h 10000"/>
              <a:gd name="connsiteX186" fmla="*/ 5502 w 10000"/>
              <a:gd name="connsiteY186" fmla="*/ 6127 h 10000"/>
              <a:gd name="connsiteX187" fmla="*/ 5530 w 10000"/>
              <a:gd name="connsiteY187" fmla="*/ 6159 h 10000"/>
              <a:gd name="connsiteX188" fmla="*/ 5559 w 10000"/>
              <a:gd name="connsiteY188" fmla="*/ 6191 h 10000"/>
              <a:gd name="connsiteX189" fmla="*/ 5588 w 10000"/>
              <a:gd name="connsiteY189" fmla="*/ 6102 h 10000"/>
              <a:gd name="connsiteX190" fmla="*/ 5617 w 10000"/>
              <a:gd name="connsiteY190" fmla="*/ 6102 h 10000"/>
              <a:gd name="connsiteX191" fmla="*/ 5645 w 10000"/>
              <a:gd name="connsiteY191" fmla="*/ 6127 h 10000"/>
              <a:gd name="connsiteX192" fmla="*/ 5674 w 10000"/>
              <a:gd name="connsiteY192" fmla="*/ 6127 h 10000"/>
              <a:gd name="connsiteX193" fmla="*/ 5703 w 10000"/>
              <a:gd name="connsiteY193" fmla="*/ 6019 h 10000"/>
              <a:gd name="connsiteX194" fmla="*/ 5732 w 10000"/>
              <a:gd name="connsiteY194" fmla="*/ 5962 h 10000"/>
              <a:gd name="connsiteX195" fmla="*/ 5761 w 10000"/>
              <a:gd name="connsiteY195" fmla="*/ 5987 h 10000"/>
              <a:gd name="connsiteX196" fmla="*/ 5789 w 10000"/>
              <a:gd name="connsiteY196" fmla="*/ 5987 h 10000"/>
              <a:gd name="connsiteX197" fmla="*/ 5818 w 10000"/>
              <a:gd name="connsiteY197" fmla="*/ 5936 h 10000"/>
              <a:gd name="connsiteX198" fmla="*/ 5843 w 10000"/>
              <a:gd name="connsiteY198" fmla="*/ 5879 h 10000"/>
              <a:gd name="connsiteX199" fmla="*/ 5872 w 10000"/>
              <a:gd name="connsiteY199" fmla="*/ 5904 h 10000"/>
              <a:gd name="connsiteX200" fmla="*/ 5901 w 10000"/>
              <a:gd name="connsiteY200" fmla="*/ 5962 h 10000"/>
              <a:gd name="connsiteX201" fmla="*/ 5930 w 10000"/>
              <a:gd name="connsiteY201" fmla="*/ 5936 h 10000"/>
              <a:gd name="connsiteX202" fmla="*/ 5958 w 10000"/>
              <a:gd name="connsiteY202" fmla="*/ 5987 h 10000"/>
              <a:gd name="connsiteX203" fmla="*/ 5987 w 10000"/>
              <a:gd name="connsiteY203" fmla="*/ 5987 h 10000"/>
              <a:gd name="connsiteX204" fmla="*/ 6016 w 10000"/>
              <a:gd name="connsiteY204" fmla="*/ 6076 h 10000"/>
              <a:gd name="connsiteX205" fmla="*/ 6045 w 10000"/>
              <a:gd name="connsiteY205" fmla="*/ 6076 h 10000"/>
              <a:gd name="connsiteX206" fmla="*/ 6073 w 10000"/>
              <a:gd name="connsiteY206" fmla="*/ 6045 h 10000"/>
              <a:gd name="connsiteX207" fmla="*/ 6102 w 10000"/>
              <a:gd name="connsiteY207" fmla="*/ 6045 h 10000"/>
              <a:gd name="connsiteX208" fmla="*/ 6131 w 10000"/>
              <a:gd name="connsiteY208" fmla="*/ 6127 h 10000"/>
              <a:gd name="connsiteX209" fmla="*/ 6160 w 10000"/>
              <a:gd name="connsiteY209" fmla="*/ 6102 h 10000"/>
              <a:gd name="connsiteX210" fmla="*/ 6188 w 10000"/>
              <a:gd name="connsiteY210" fmla="*/ 6102 h 10000"/>
              <a:gd name="connsiteX211" fmla="*/ 6217 w 10000"/>
              <a:gd name="connsiteY211" fmla="*/ 6102 h 10000"/>
              <a:gd name="connsiteX212" fmla="*/ 6246 w 10000"/>
              <a:gd name="connsiteY212" fmla="*/ 6127 h 10000"/>
              <a:gd name="connsiteX213" fmla="*/ 6275 w 10000"/>
              <a:gd name="connsiteY213" fmla="*/ 6127 h 10000"/>
              <a:gd name="connsiteX214" fmla="*/ 6303 w 10000"/>
              <a:gd name="connsiteY214" fmla="*/ 6102 h 10000"/>
              <a:gd name="connsiteX215" fmla="*/ 6332 w 10000"/>
              <a:gd name="connsiteY215" fmla="*/ 6159 h 10000"/>
              <a:gd name="connsiteX216" fmla="*/ 6361 w 10000"/>
              <a:gd name="connsiteY216" fmla="*/ 6191 h 10000"/>
              <a:gd name="connsiteX217" fmla="*/ 6390 w 10000"/>
              <a:gd name="connsiteY217" fmla="*/ 6191 h 10000"/>
              <a:gd name="connsiteX218" fmla="*/ 6419 w 10000"/>
              <a:gd name="connsiteY218" fmla="*/ 6159 h 10000"/>
              <a:gd name="connsiteX219" fmla="*/ 6447 w 10000"/>
              <a:gd name="connsiteY219" fmla="*/ 6191 h 10000"/>
              <a:gd name="connsiteX220" fmla="*/ 6476 w 10000"/>
              <a:gd name="connsiteY220" fmla="*/ 6274 h 10000"/>
              <a:gd name="connsiteX221" fmla="*/ 6505 w 10000"/>
              <a:gd name="connsiteY221" fmla="*/ 6299 h 10000"/>
              <a:gd name="connsiteX222" fmla="*/ 6534 w 10000"/>
              <a:gd name="connsiteY222" fmla="*/ 6274 h 10000"/>
              <a:gd name="connsiteX223" fmla="*/ 6562 w 10000"/>
              <a:gd name="connsiteY223" fmla="*/ 6248 h 10000"/>
              <a:gd name="connsiteX224" fmla="*/ 6591 w 10000"/>
              <a:gd name="connsiteY224" fmla="*/ 6299 h 10000"/>
              <a:gd name="connsiteX225" fmla="*/ 6620 w 10000"/>
              <a:gd name="connsiteY225" fmla="*/ 6274 h 10000"/>
              <a:gd name="connsiteX226" fmla="*/ 6649 w 10000"/>
              <a:gd name="connsiteY226" fmla="*/ 6274 h 10000"/>
              <a:gd name="connsiteX227" fmla="*/ 6674 w 10000"/>
              <a:gd name="connsiteY227" fmla="*/ 6248 h 10000"/>
              <a:gd name="connsiteX228" fmla="*/ 6703 w 10000"/>
              <a:gd name="connsiteY228" fmla="*/ 6248 h 10000"/>
              <a:gd name="connsiteX229" fmla="*/ 6731 w 10000"/>
              <a:gd name="connsiteY229" fmla="*/ 6331 h 10000"/>
              <a:gd name="connsiteX230" fmla="*/ 6760 w 10000"/>
              <a:gd name="connsiteY230" fmla="*/ 6357 h 10000"/>
              <a:gd name="connsiteX231" fmla="*/ 6789 w 10000"/>
              <a:gd name="connsiteY231" fmla="*/ 6274 h 10000"/>
              <a:gd name="connsiteX232" fmla="*/ 6818 w 10000"/>
              <a:gd name="connsiteY232" fmla="*/ 6414 h 10000"/>
              <a:gd name="connsiteX233" fmla="*/ 6846 w 10000"/>
              <a:gd name="connsiteY233" fmla="*/ 6414 h 10000"/>
              <a:gd name="connsiteX234" fmla="*/ 6875 w 10000"/>
              <a:gd name="connsiteY234" fmla="*/ 6274 h 10000"/>
              <a:gd name="connsiteX235" fmla="*/ 6908 w 10000"/>
              <a:gd name="connsiteY235" fmla="*/ 6191 h 10000"/>
              <a:gd name="connsiteX236" fmla="*/ 6936 w 10000"/>
              <a:gd name="connsiteY236" fmla="*/ 6191 h 10000"/>
              <a:gd name="connsiteX237" fmla="*/ 6962 w 10000"/>
              <a:gd name="connsiteY237" fmla="*/ 6248 h 10000"/>
              <a:gd name="connsiteX238" fmla="*/ 6990 w 10000"/>
              <a:gd name="connsiteY238" fmla="*/ 6248 h 10000"/>
              <a:gd name="connsiteX239" fmla="*/ 7019 w 10000"/>
              <a:gd name="connsiteY239" fmla="*/ 6217 h 10000"/>
              <a:gd name="connsiteX240" fmla="*/ 7048 w 10000"/>
              <a:gd name="connsiteY240" fmla="*/ 6127 h 10000"/>
              <a:gd name="connsiteX241" fmla="*/ 7077 w 10000"/>
              <a:gd name="connsiteY241" fmla="*/ 6127 h 10000"/>
              <a:gd name="connsiteX242" fmla="*/ 7105 w 10000"/>
              <a:gd name="connsiteY242" fmla="*/ 6102 h 10000"/>
              <a:gd name="connsiteX243" fmla="*/ 7134 w 10000"/>
              <a:gd name="connsiteY243" fmla="*/ 6045 h 10000"/>
              <a:gd name="connsiteX244" fmla="*/ 7163 w 10000"/>
              <a:gd name="connsiteY244" fmla="*/ 6045 h 10000"/>
              <a:gd name="connsiteX245" fmla="*/ 7192 w 10000"/>
              <a:gd name="connsiteY245" fmla="*/ 6127 h 10000"/>
              <a:gd name="connsiteX246" fmla="*/ 7220 w 10000"/>
              <a:gd name="connsiteY246" fmla="*/ 6102 h 10000"/>
              <a:gd name="connsiteX247" fmla="*/ 7249 w 10000"/>
              <a:gd name="connsiteY247" fmla="*/ 6076 h 10000"/>
              <a:gd name="connsiteX248" fmla="*/ 7278 w 10000"/>
              <a:gd name="connsiteY248" fmla="*/ 6045 h 10000"/>
              <a:gd name="connsiteX249" fmla="*/ 7307 w 10000"/>
              <a:gd name="connsiteY249" fmla="*/ 6127 h 10000"/>
              <a:gd name="connsiteX250" fmla="*/ 7335 w 10000"/>
              <a:gd name="connsiteY250" fmla="*/ 6248 h 10000"/>
              <a:gd name="connsiteX251" fmla="*/ 7364 w 10000"/>
              <a:gd name="connsiteY251" fmla="*/ 6248 h 10000"/>
              <a:gd name="connsiteX252" fmla="*/ 7393 w 10000"/>
              <a:gd name="connsiteY252" fmla="*/ 6274 h 10000"/>
              <a:gd name="connsiteX253" fmla="*/ 7422 w 10000"/>
              <a:gd name="connsiteY253" fmla="*/ 6357 h 10000"/>
              <a:gd name="connsiteX254" fmla="*/ 7451 w 10000"/>
              <a:gd name="connsiteY254" fmla="*/ 6389 h 10000"/>
              <a:gd name="connsiteX255" fmla="*/ 7479 w 10000"/>
              <a:gd name="connsiteY255" fmla="*/ 6274 h 10000"/>
              <a:gd name="connsiteX256" fmla="*/ 7508 w 10000"/>
              <a:gd name="connsiteY256" fmla="*/ 6299 h 10000"/>
              <a:gd name="connsiteX257" fmla="*/ 7537 w 10000"/>
              <a:gd name="connsiteY257" fmla="*/ 6299 h 10000"/>
              <a:gd name="connsiteX258" fmla="*/ 7566 w 10000"/>
              <a:gd name="connsiteY258" fmla="*/ 6389 h 10000"/>
              <a:gd name="connsiteX259" fmla="*/ 7594 w 10000"/>
              <a:gd name="connsiteY259" fmla="*/ 6357 h 10000"/>
              <a:gd name="connsiteX260" fmla="*/ 7623 w 10000"/>
              <a:gd name="connsiteY260" fmla="*/ 6331 h 10000"/>
              <a:gd name="connsiteX261" fmla="*/ 7652 w 10000"/>
              <a:gd name="connsiteY261" fmla="*/ 6357 h 10000"/>
              <a:gd name="connsiteX262" fmla="*/ 7681 w 10000"/>
              <a:gd name="connsiteY262" fmla="*/ 6439 h 10000"/>
              <a:gd name="connsiteX263" fmla="*/ 7709 w 10000"/>
              <a:gd name="connsiteY263" fmla="*/ 6389 h 10000"/>
              <a:gd name="connsiteX264" fmla="*/ 7738 w 10000"/>
              <a:gd name="connsiteY264" fmla="*/ 6414 h 10000"/>
              <a:gd name="connsiteX265" fmla="*/ 7767 w 10000"/>
              <a:gd name="connsiteY265" fmla="*/ 6299 h 10000"/>
              <a:gd name="connsiteX266" fmla="*/ 7792 w 10000"/>
              <a:gd name="connsiteY266" fmla="*/ 6331 h 10000"/>
              <a:gd name="connsiteX267" fmla="*/ 7821 w 10000"/>
              <a:gd name="connsiteY267" fmla="*/ 6389 h 10000"/>
              <a:gd name="connsiteX268" fmla="*/ 7850 w 10000"/>
              <a:gd name="connsiteY268" fmla="*/ 6331 h 10000"/>
              <a:gd name="connsiteX269" fmla="*/ 7878 w 10000"/>
              <a:gd name="connsiteY269" fmla="*/ 6299 h 10000"/>
              <a:gd name="connsiteX270" fmla="*/ 7907 w 10000"/>
              <a:gd name="connsiteY270" fmla="*/ 6414 h 10000"/>
              <a:gd name="connsiteX271" fmla="*/ 7936 w 10000"/>
              <a:gd name="connsiteY271" fmla="*/ 6389 h 10000"/>
              <a:gd name="connsiteX272" fmla="*/ 7965 w 10000"/>
              <a:gd name="connsiteY272" fmla="*/ 6331 h 10000"/>
              <a:gd name="connsiteX273" fmla="*/ 7994 w 10000"/>
              <a:gd name="connsiteY273" fmla="*/ 6331 h 10000"/>
              <a:gd name="connsiteX274" fmla="*/ 8022 w 10000"/>
              <a:gd name="connsiteY274" fmla="*/ 6389 h 10000"/>
              <a:gd name="connsiteX275" fmla="*/ 8051 w 10000"/>
              <a:gd name="connsiteY275" fmla="*/ 6357 h 10000"/>
              <a:gd name="connsiteX276" fmla="*/ 8080 w 10000"/>
              <a:gd name="connsiteY276" fmla="*/ 6357 h 10000"/>
              <a:gd name="connsiteX277" fmla="*/ 8109 w 10000"/>
              <a:gd name="connsiteY277" fmla="*/ 6299 h 10000"/>
              <a:gd name="connsiteX278" fmla="*/ 8137 w 10000"/>
              <a:gd name="connsiteY278" fmla="*/ 6389 h 10000"/>
              <a:gd name="connsiteX279" fmla="*/ 8166 w 10000"/>
              <a:gd name="connsiteY279" fmla="*/ 6414 h 10000"/>
              <a:gd name="connsiteX280" fmla="*/ 8195 w 10000"/>
              <a:gd name="connsiteY280" fmla="*/ 6331 h 10000"/>
              <a:gd name="connsiteX281" fmla="*/ 8224 w 10000"/>
              <a:gd name="connsiteY281" fmla="*/ 6274 h 10000"/>
              <a:gd name="connsiteX282" fmla="*/ 8252 w 10000"/>
              <a:gd name="connsiteY282" fmla="*/ 6389 h 10000"/>
              <a:gd name="connsiteX283" fmla="*/ 8281 w 10000"/>
              <a:gd name="connsiteY283" fmla="*/ 6497 h 10000"/>
              <a:gd name="connsiteX284" fmla="*/ 8310 w 10000"/>
              <a:gd name="connsiteY284" fmla="*/ 6471 h 10000"/>
              <a:gd name="connsiteX285" fmla="*/ 8339 w 10000"/>
              <a:gd name="connsiteY285" fmla="*/ 6357 h 10000"/>
              <a:gd name="connsiteX286" fmla="*/ 8367 w 10000"/>
              <a:gd name="connsiteY286" fmla="*/ 6389 h 10000"/>
              <a:gd name="connsiteX287" fmla="*/ 8396 w 10000"/>
              <a:gd name="connsiteY287" fmla="*/ 6439 h 10000"/>
              <a:gd name="connsiteX288" fmla="*/ 8425 w 10000"/>
              <a:gd name="connsiteY288" fmla="*/ 6414 h 10000"/>
              <a:gd name="connsiteX289" fmla="*/ 8454 w 10000"/>
              <a:gd name="connsiteY289" fmla="*/ 6357 h 10000"/>
              <a:gd name="connsiteX290" fmla="*/ 8483 w 10000"/>
              <a:gd name="connsiteY290" fmla="*/ 6357 h 10000"/>
              <a:gd name="connsiteX291" fmla="*/ 8511 w 10000"/>
              <a:gd name="connsiteY291" fmla="*/ 6414 h 10000"/>
              <a:gd name="connsiteX292" fmla="*/ 8540 w 10000"/>
              <a:gd name="connsiteY292" fmla="*/ 6414 h 10000"/>
              <a:gd name="connsiteX293" fmla="*/ 8569 w 10000"/>
              <a:gd name="connsiteY293" fmla="*/ 6331 h 10000"/>
              <a:gd name="connsiteX294" fmla="*/ 8598 w 10000"/>
              <a:gd name="connsiteY294" fmla="*/ 6414 h 10000"/>
              <a:gd name="connsiteX295" fmla="*/ 8623 w 10000"/>
              <a:gd name="connsiteY295" fmla="*/ 6414 h 10000"/>
              <a:gd name="connsiteX296" fmla="*/ 8652 w 10000"/>
              <a:gd name="connsiteY296" fmla="*/ 6471 h 10000"/>
              <a:gd name="connsiteX297" fmla="*/ 8680 w 10000"/>
              <a:gd name="connsiteY297" fmla="*/ 6389 h 10000"/>
              <a:gd name="connsiteX298" fmla="*/ 8709 w 10000"/>
              <a:gd name="connsiteY298" fmla="*/ 6357 h 10000"/>
              <a:gd name="connsiteX299" fmla="*/ 8738 w 10000"/>
              <a:gd name="connsiteY299" fmla="*/ 6414 h 10000"/>
              <a:gd name="connsiteX300" fmla="*/ 8767 w 10000"/>
              <a:gd name="connsiteY300" fmla="*/ 6471 h 10000"/>
              <a:gd name="connsiteX301" fmla="*/ 8795 w 10000"/>
              <a:gd name="connsiteY301" fmla="*/ 6414 h 10000"/>
              <a:gd name="connsiteX302" fmla="*/ 8824 w 10000"/>
              <a:gd name="connsiteY302" fmla="*/ 6357 h 10000"/>
              <a:gd name="connsiteX303" fmla="*/ 8853 w 10000"/>
              <a:gd name="connsiteY303" fmla="*/ 6414 h 10000"/>
              <a:gd name="connsiteX304" fmla="*/ 8882 w 10000"/>
              <a:gd name="connsiteY304" fmla="*/ 6497 h 10000"/>
              <a:gd name="connsiteX305" fmla="*/ 8910 w 10000"/>
              <a:gd name="connsiteY305" fmla="*/ 6414 h 10000"/>
              <a:gd name="connsiteX306" fmla="*/ 8939 w 10000"/>
              <a:gd name="connsiteY306" fmla="*/ 6357 h 10000"/>
              <a:gd name="connsiteX307" fmla="*/ 8968 w 10000"/>
              <a:gd name="connsiteY307" fmla="*/ 6389 h 10000"/>
              <a:gd name="connsiteX308" fmla="*/ 8997 w 10000"/>
              <a:gd name="connsiteY308" fmla="*/ 6414 h 10000"/>
              <a:gd name="connsiteX309" fmla="*/ 9026 w 10000"/>
              <a:gd name="connsiteY309" fmla="*/ 6357 h 10000"/>
              <a:gd name="connsiteX310" fmla="*/ 9054 w 10000"/>
              <a:gd name="connsiteY310" fmla="*/ 6331 h 10000"/>
              <a:gd name="connsiteX311" fmla="*/ 9083 w 10000"/>
              <a:gd name="connsiteY311" fmla="*/ 6299 h 10000"/>
              <a:gd name="connsiteX312" fmla="*/ 9112 w 10000"/>
              <a:gd name="connsiteY312" fmla="*/ 6357 h 10000"/>
              <a:gd name="connsiteX313" fmla="*/ 9141 w 10000"/>
              <a:gd name="connsiteY313" fmla="*/ 6357 h 10000"/>
              <a:gd name="connsiteX314" fmla="*/ 9169 w 10000"/>
              <a:gd name="connsiteY314" fmla="*/ 6357 h 10000"/>
              <a:gd name="connsiteX315" fmla="*/ 9198 w 10000"/>
              <a:gd name="connsiteY315" fmla="*/ 6299 h 10000"/>
              <a:gd name="connsiteX316" fmla="*/ 9227 w 10000"/>
              <a:gd name="connsiteY316" fmla="*/ 6331 h 10000"/>
              <a:gd name="connsiteX317" fmla="*/ 9256 w 10000"/>
              <a:gd name="connsiteY317" fmla="*/ 6331 h 10000"/>
              <a:gd name="connsiteX318" fmla="*/ 9284 w 10000"/>
              <a:gd name="connsiteY318" fmla="*/ 6248 h 10000"/>
              <a:gd name="connsiteX319" fmla="*/ 9313 w 10000"/>
              <a:gd name="connsiteY319" fmla="*/ 6217 h 10000"/>
              <a:gd name="connsiteX320" fmla="*/ 9342 w 10000"/>
              <a:gd name="connsiteY320" fmla="*/ 6248 h 10000"/>
              <a:gd name="connsiteX321" fmla="*/ 9371 w 10000"/>
              <a:gd name="connsiteY321" fmla="*/ 6299 h 10000"/>
              <a:gd name="connsiteX322" fmla="*/ 9399 w 10000"/>
              <a:gd name="connsiteY322" fmla="*/ 6217 h 10000"/>
              <a:gd name="connsiteX323" fmla="*/ 9428 w 10000"/>
              <a:gd name="connsiteY323" fmla="*/ 6159 h 10000"/>
              <a:gd name="connsiteX324" fmla="*/ 9453 w 10000"/>
              <a:gd name="connsiteY324" fmla="*/ 6191 h 10000"/>
              <a:gd name="connsiteX325" fmla="*/ 9482 w 10000"/>
              <a:gd name="connsiteY325" fmla="*/ 6217 h 10000"/>
              <a:gd name="connsiteX326" fmla="*/ 9511 w 10000"/>
              <a:gd name="connsiteY326" fmla="*/ 6191 h 10000"/>
              <a:gd name="connsiteX327" fmla="*/ 9540 w 10000"/>
              <a:gd name="connsiteY327" fmla="*/ 6102 h 10000"/>
              <a:gd name="connsiteX328" fmla="*/ 9569 w 10000"/>
              <a:gd name="connsiteY328" fmla="*/ 6159 h 10000"/>
              <a:gd name="connsiteX329" fmla="*/ 9597 w 10000"/>
              <a:gd name="connsiteY329" fmla="*/ 6191 h 10000"/>
              <a:gd name="connsiteX330" fmla="*/ 9626 w 10000"/>
              <a:gd name="connsiteY330" fmla="*/ 6102 h 10000"/>
              <a:gd name="connsiteX331" fmla="*/ 9655 w 10000"/>
              <a:gd name="connsiteY331" fmla="*/ 6019 h 10000"/>
              <a:gd name="connsiteX332" fmla="*/ 9684 w 10000"/>
              <a:gd name="connsiteY332" fmla="*/ 5962 h 10000"/>
              <a:gd name="connsiteX333" fmla="*/ 9712 w 10000"/>
              <a:gd name="connsiteY333" fmla="*/ 5879 h 10000"/>
              <a:gd name="connsiteX334" fmla="*/ 9741 w 10000"/>
              <a:gd name="connsiteY334" fmla="*/ 5567 h 10000"/>
              <a:gd name="connsiteX335" fmla="*/ 9770 w 10000"/>
              <a:gd name="connsiteY335" fmla="*/ 5000 h 10000"/>
              <a:gd name="connsiteX336" fmla="*/ 9799 w 10000"/>
              <a:gd name="connsiteY336" fmla="*/ 3420 h 10000"/>
              <a:gd name="connsiteX337" fmla="*/ 9827 w 10000"/>
              <a:gd name="connsiteY337" fmla="*/ 567 h 10000"/>
              <a:gd name="connsiteX338" fmla="*/ 9856 w 10000"/>
              <a:gd name="connsiteY338" fmla="*/ 0 h 10000"/>
              <a:gd name="connsiteX339" fmla="*/ 9885 w 10000"/>
              <a:gd name="connsiteY339" fmla="*/ 427 h 10000"/>
              <a:gd name="connsiteX340" fmla="*/ 9914 w 10000"/>
              <a:gd name="connsiteY340" fmla="*/ 3618 h 10000"/>
              <a:gd name="connsiteX341" fmla="*/ 9942 w 10000"/>
              <a:gd name="connsiteY341" fmla="*/ 3650 h 10000"/>
              <a:gd name="connsiteX342" fmla="*/ 9971 w 10000"/>
              <a:gd name="connsiteY342" fmla="*/ 3510 h 10000"/>
              <a:gd name="connsiteX343" fmla="*/ 10000 w 10000"/>
              <a:gd name="connsiteY343" fmla="*/ 3363 h 10000"/>
              <a:gd name="connsiteX0" fmla="*/ 0 w 10000"/>
              <a:gd name="connsiteY0" fmla="*/ 3395 h 10000"/>
              <a:gd name="connsiteX1" fmla="*/ 173 w 10000"/>
              <a:gd name="connsiteY1" fmla="*/ 3592 h 10000"/>
              <a:gd name="connsiteX2" fmla="*/ 259 w 10000"/>
              <a:gd name="connsiteY2" fmla="*/ 3618 h 10000"/>
              <a:gd name="connsiteX3" fmla="*/ 284 w 10000"/>
              <a:gd name="connsiteY3" fmla="*/ 3955 h 10000"/>
              <a:gd name="connsiteX4" fmla="*/ 313 w 10000"/>
              <a:gd name="connsiteY4" fmla="*/ 4548 h 10000"/>
              <a:gd name="connsiteX5" fmla="*/ 342 w 10000"/>
              <a:gd name="connsiteY5" fmla="*/ 5057 h 10000"/>
              <a:gd name="connsiteX6" fmla="*/ 370 w 10000"/>
              <a:gd name="connsiteY6" fmla="*/ 5510 h 10000"/>
              <a:gd name="connsiteX7" fmla="*/ 403 w 10000"/>
              <a:gd name="connsiteY7" fmla="*/ 6274 h 10000"/>
              <a:gd name="connsiteX8" fmla="*/ 431 w 10000"/>
              <a:gd name="connsiteY8" fmla="*/ 7006 h 10000"/>
              <a:gd name="connsiteX9" fmla="*/ 460 w 10000"/>
              <a:gd name="connsiteY9" fmla="*/ 7178 h 10000"/>
              <a:gd name="connsiteX10" fmla="*/ 489 w 10000"/>
              <a:gd name="connsiteY10" fmla="*/ 6892 h 10000"/>
              <a:gd name="connsiteX11" fmla="*/ 518 w 10000"/>
              <a:gd name="connsiteY11" fmla="*/ 6726 h 10000"/>
              <a:gd name="connsiteX12" fmla="*/ 547 w 10000"/>
              <a:gd name="connsiteY12" fmla="*/ 6783 h 10000"/>
              <a:gd name="connsiteX13" fmla="*/ 572 w 10000"/>
              <a:gd name="connsiteY13" fmla="*/ 6809 h 10000"/>
              <a:gd name="connsiteX14" fmla="*/ 601 w 10000"/>
              <a:gd name="connsiteY14" fmla="*/ 7038 h 10000"/>
              <a:gd name="connsiteX15" fmla="*/ 629 w 10000"/>
              <a:gd name="connsiteY15" fmla="*/ 7178 h 10000"/>
              <a:gd name="connsiteX16" fmla="*/ 658 w 10000"/>
              <a:gd name="connsiteY16" fmla="*/ 7121 h 10000"/>
              <a:gd name="connsiteX17" fmla="*/ 687 w 10000"/>
              <a:gd name="connsiteY17" fmla="*/ 6949 h 10000"/>
              <a:gd name="connsiteX18" fmla="*/ 716 w 10000"/>
              <a:gd name="connsiteY18" fmla="*/ 6866 h 10000"/>
              <a:gd name="connsiteX19" fmla="*/ 744 w 10000"/>
              <a:gd name="connsiteY19" fmla="*/ 6694 h 10000"/>
              <a:gd name="connsiteX20" fmla="*/ 773 w 10000"/>
              <a:gd name="connsiteY20" fmla="*/ 6611 h 10000"/>
              <a:gd name="connsiteX21" fmla="*/ 802 w 10000"/>
              <a:gd name="connsiteY21" fmla="*/ 6529 h 10000"/>
              <a:gd name="connsiteX22" fmla="*/ 831 w 10000"/>
              <a:gd name="connsiteY22" fmla="*/ 6497 h 10000"/>
              <a:gd name="connsiteX23" fmla="*/ 859 w 10000"/>
              <a:gd name="connsiteY23" fmla="*/ 6554 h 10000"/>
              <a:gd name="connsiteX24" fmla="*/ 888 w 10000"/>
              <a:gd name="connsiteY24" fmla="*/ 6752 h 10000"/>
              <a:gd name="connsiteX25" fmla="*/ 917 w 10000"/>
              <a:gd name="connsiteY25" fmla="*/ 6783 h 10000"/>
              <a:gd name="connsiteX26" fmla="*/ 946 w 10000"/>
              <a:gd name="connsiteY26" fmla="*/ 6834 h 10000"/>
              <a:gd name="connsiteX27" fmla="*/ 974 w 10000"/>
              <a:gd name="connsiteY27" fmla="*/ 6694 h 10000"/>
              <a:gd name="connsiteX28" fmla="*/ 1003 w 10000"/>
              <a:gd name="connsiteY28" fmla="*/ 6643 h 10000"/>
              <a:gd name="connsiteX29" fmla="*/ 1032 w 10000"/>
              <a:gd name="connsiteY29" fmla="*/ 6586 h 10000"/>
              <a:gd name="connsiteX30" fmla="*/ 1061 w 10000"/>
              <a:gd name="connsiteY30" fmla="*/ 6643 h 10000"/>
              <a:gd name="connsiteX31" fmla="*/ 1090 w 10000"/>
              <a:gd name="connsiteY31" fmla="*/ 6892 h 10000"/>
              <a:gd name="connsiteX32" fmla="*/ 1118 w 10000"/>
              <a:gd name="connsiteY32" fmla="*/ 6981 h 10000"/>
              <a:gd name="connsiteX33" fmla="*/ 1147 w 10000"/>
              <a:gd name="connsiteY33" fmla="*/ 6892 h 10000"/>
              <a:gd name="connsiteX34" fmla="*/ 1176 w 10000"/>
              <a:gd name="connsiteY34" fmla="*/ 6752 h 10000"/>
              <a:gd name="connsiteX35" fmla="*/ 1205 w 10000"/>
              <a:gd name="connsiteY35" fmla="*/ 6669 h 10000"/>
              <a:gd name="connsiteX36" fmla="*/ 1233 w 10000"/>
              <a:gd name="connsiteY36" fmla="*/ 6726 h 10000"/>
              <a:gd name="connsiteX37" fmla="*/ 1262 w 10000"/>
              <a:gd name="connsiteY37" fmla="*/ 6694 h 10000"/>
              <a:gd name="connsiteX38" fmla="*/ 1291 w 10000"/>
              <a:gd name="connsiteY38" fmla="*/ 6669 h 10000"/>
              <a:gd name="connsiteX39" fmla="*/ 1320 w 10000"/>
              <a:gd name="connsiteY39" fmla="*/ 6643 h 10000"/>
              <a:gd name="connsiteX40" fmla="*/ 1348 w 10000"/>
              <a:gd name="connsiteY40" fmla="*/ 6866 h 10000"/>
              <a:gd name="connsiteX41" fmla="*/ 1377 w 10000"/>
              <a:gd name="connsiteY41" fmla="*/ 6924 h 10000"/>
              <a:gd name="connsiteX42" fmla="*/ 1402 w 10000"/>
              <a:gd name="connsiteY42" fmla="*/ 6834 h 10000"/>
              <a:gd name="connsiteX43" fmla="*/ 1431 w 10000"/>
              <a:gd name="connsiteY43" fmla="*/ 6924 h 10000"/>
              <a:gd name="connsiteX44" fmla="*/ 1460 w 10000"/>
              <a:gd name="connsiteY44" fmla="*/ 6949 h 10000"/>
              <a:gd name="connsiteX45" fmla="*/ 1489 w 10000"/>
              <a:gd name="connsiteY45" fmla="*/ 7064 h 10000"/>
              <a:gd name="connsiteX46" fmla="*/ 1517 w 10000"/>
              <a:gd name="connsiteY46" fmla="*/ 7006 h 10000"/>
              <a:gd name="connsiteX47" fmla="*/ 1546 w 10000"/>
              <a:gd name="connsiteY47" fmla="*/ 7038 h 10000"/>
              <a:gd name="connsiteX48" fmla="*/ 1575 w 10000"/>
              <a:gd name="connsiteY48" fmla="*/ 7121 h 10000"/>
              <a:gd name="connsiteX49" fmla="*/ 1604 w 10000"/>
              <a:gd name="connsiteY49" fmla="*/ 7089 h 10000"/>
              <a:gd name="connsiteX50" fmla="*/ 1633 w 10000"/>
              <a:gd name="connsiteY50" fmla="*/ 6834 h 10000"/>
              <a:gd name="connsiteX51" fmla="*/ 1661 w 10000"/>
              <a:gd name="connsiteY51" fmla="*/ 6726 h 10000"/>
              <a:gd name="connsiteX52" fmla="*/ 1690 w 10000"/>
              <a:gd name="connsiteY52" fmla="*/ 6752 h 10000"/>
              <a:gd name="connsiteX53" fmla="*/ 1719 w 10000"/>
              <a:gd name="connsiteY53" fmla="*/ 6783 h 10000"/>
              <a:gd name="connsiteX54" fmla="*/ 1748 w 10000"/>
              <a:gd name="connsiteY54" fmla="*/ 6834 h 10000"/>
              <a:gd name="connsiteX55" fmla="*/ 1776 w 10000"/>
              <a:gd name="connsiteY55" fmla="*/ 6694 h 10000"/>
              <a:gd name="connsiteX56" fmla="*/ 1805 w 10000"/>
              <a:gd name="connsiteY56" fmla="*/ 6643 h 10000"/>
              <a:gd name="connsiteX57" fmla="*/ 1834 w 10000"/>
              <a:gd name="connsiteY57" fmla="*/ 6669 h 10000"/>
              <a:gd name="connsiteX58" fmla="*/ 1863 w 10000"/>
              <a:gd name="connsiteY58" fmla="*/ 6694 h 10000"/>
              <a:gd name="connsiteX59" fmla="*/ 1891 w 10000"/>
              <a:gd name="connsiteY59" fmla="*/ 6586 h 10000"/>
              <a:gd name="connsiteX60" fmla="*/ 1920 w 10000"/>
              <a:gd name="connsiteY60" fmla="*/ 6497 h 10000"/>
              <a:gd name="connsiteX61" fmla="*/ 1949 w 10000"/>
              <a:gd name="connsiteY61" fmla="*/ 6357 h 10000"/>
              <a:gd name="connsiteX62" fmla="*/ 1978 w 10000"/>
              <a:gd name="connsiteY62" fmla="*/ 6248 h 10000"/>
              <a:gd name="connsiteX63" fmla="*/ 2006 w 10000"/>
              <a:gd name="connsiteY63" fmla="*/ 6191 h 10000"/>
              <a:gd name="connsiteX64" fmla="*/ 2035 w 10000"/>
              <a:gd name="connsiteY64" fmla="*/ 6102 h 10000"/>
              <a:gd name="connsiteX65" fmla="*/ 2064 w 10000"/>
              <a:gd name="connsiteY65" fmla="*/ 6045 h 10000"/>
              <a:gd name="connsiteX66" fmla="*/ 2093 w 10000"/>
              <a:gd name="connsiteY66" fmla="*/ 5847 h 10000"/>
              <a:gd name="connsiteX67" fmla="*/ 2122 w 10000"/>
              <a:gd name="connsiteY67" fmla="*/ 5624 h 10000"/>
              <a:gd name="connsiteX68" fmla="*/ 2150 w 10000"/>
              <a:gd name="connsiteY68" fmla="*/ 5541 h 10000"/>
              <a:gd name="connsiteX69" fmla="*/ 2179 w 10000"/>
              <a:gd name="connsiteY69" fmla="*/ 5567 h 10000"/>
              <a:gd name="connsiteX70" fmla="*/ 2208 w 10000"/>
              <a:gd name="connsiteY70" fmla="*/ 5395 h 10000"/>
              <a:gd name="connsiteX71" fmla="*/ 2233 w 10000"/>
              <a:gd name="connsiteY71" fmla="*/ 5229 h 10000"/>
              <a:gd name="connsiteX72" fmla="*/ 2262 w 10000"/>
              <a:gd name="connsiteY72" fmla="*/ 5197 h 10000"/>
              <a:gd name="connsiteX73" fmla="*/ 2291 w 10000"/>
              <a:gd name="connsiteY73" fmla="*/ 5255 h 10000"/>
              <a:gd name="connsiteX74" fmla="*/ 2319 w 10000"/>
              <a:gd name="connsiteY74" fmla="*/ 5255 h 10000"/>
              <a:gd name="connsiteX75" fmla="*/ 2348 w 10000"/>
              <a:gd name="connsiteY75" fmla="*/ 5197 h 10000"/>
              <a:gd name="connsiteX76" fmla="*/ 2377 w 10000"/>
              <a:gd name="connsiteY76" fmla="*/ 5146 h 10000"/>
              <a:gd name="connsiteX77" fmla="*/ 2406 w 10000"/>
              <a:gd name="connsiteY77" fmla="*/ 5172 h 10000"/>
              <a:gd name="connsiteX78" fmla="*/ 2434 w 10000"/>
              <a:gd name="connsiteY78" fmla="*/ 5197 h 10000"/>
              <a:gd name="connsiteX79" fmla="*/ 2463 w 10000"/>
              <a:gd name="connsiteY79" fmla="*/ 5197 h 10000"/>
              <a:gd name="connsiteX80" fmla="*/ 2492 w 10000"/>
              <a:gd name="connsiteY80" fmla="*/ 5197 h 10000"/>
              <a:gd name="connsiteX81" fmla="*/ 2521 w 10000"/>
              <a:gd name="connsiteY81" fmla="*/ 5312 h 10000"/>
              <a:gd name="connsiteX82" fmla="*/ 2549 w 10000"/>
              <a:gd name="connsiteY82" fmla="*/ 5395 h 10000"/>
              <a:gd name="connsiteX83" fmla="*/ 2578 w 10000"/>
              <a:gd name="connsiteY83" fmla="*/ 5312 h 10000"/>
              <a:gd name="connsiteX84" fmla="*/ 2607 w 10000"/>
              <a:gd name="connsiteY84" fmla="*/ 5338 h 10000"/>
              <a:gd name="connsiteX85" fmla="*/ 2636 w 10000"/>
              <a:gd name="connsiteY85" fmla="*/ 5484 h 10000"/>
              <a:gd name="connsiteX86" fmla="*/ 2665 w 10000"/>
              <a:gd name="connsiteY86" fmla="*/ 5624 h 10000"/>
              <a:gd name="connsiteX87" fmla="*/ 2693 w 10000"/>
              <a:gd name="connsiteY87" fmla="*/ 5541 h 10000"/>
              <a:gd name="connsiteX88" fmla="*/ 2722 w 10000"/>
              <a:gd name="connsiteY88" fmla="*/ 5510 h 10000"/>
              <a:gd name="connsiteX89" fmla="*/ 2751 w 10000"/>
              <a:gd name="connsiteY89" fmla="*/ 5592 h 10000"/>
              <a:gd name="connsiteX90" fmla="*/ 2780 w 10000"/>
              <a:gd name="connsiteY90" fmla="*/ 5764 h 10000"/>
              <a:gd name="connsiteX91" fmla="*/ 2808 w 10000"/>
              <a:gd name="connsiteY91" fmla="*/ 5822 h 10000"/>
              <a:gd name="connsiteX92" fmla="*/ 2837 w 10000"/>
              <a:gd name="connsiteY92" fmla="*/ 5764 h 10000"/>
              <a:gd name="connsiteX93" fmla="*/ 2866 w 10000"/>
              <a:gd name="connsiteY93" fmla="*/ 5732 h 10000"/>
              <a:gd name="connsiteX94" fmla="*/ 2895 w 10000"/>
              <a:gd name="connsiteY94" fmla="*/ 5796 h 10000"/>
              <a:gd name="connsiteX95" fmla="*/ 2923 w 10000"/>
              <a:gd name="connsiteY95" fmla="*/ 5822 h 10000"/>
              <a:gd name="connsiteX96" fmla="*/ 2952 w 10000"/>
              <a:gd name="connsiteY96" fmla="*/ 5732 h 10000"/>
              <a:gd name="connsiteX97" fmla="*/ 2981 w 10000"/>
              <a:gd name="connsiteY97" fmla="*/ 5732 h 10000"/>
              <a:gd name="connsiteX98" fmla="*/ 3010 w 10000"/>
              <a:gd name="connsiteY98" fmla="*/ 5847 h 10000"/>
              <a:gd name="connsiteX99" fmla="*/ 3038 w 10000"/>
              <a:gd name="connsiteY99" fmla="*/ 5962 h 10000"/>
              <a:gd name="connsiteX100" fmla="*/ 3064 w 10000"/>
              <a:gd name="connsiteY100" fmla="*/ 6019 h 10000"/>
              <a:gd name="connsiteX101" fmla="*/ 3092 w 10000"/>
              <a:gd name="connsiteY101" fmla="*/ 5962 h 10000"/>
              <a:gd name="connsiteX102" fmla="*/ 3121 w 10000"/>
              <a:gd name="connsiteY102" fmla="*/ 5936 h 10000"/>
              <a:gd name="connsiteX103" fmla="*/ 3150 w 10000"/>
              <a:gd name="connsiteY103" fmla="*/ 5936 h 10000"/>
              <a:gd name="connsiteX104" fmla="*/ 3179 w 10000"/>
              <a:gd name="connsiteY104" fmla="*/ 5879 h 10000"/>
              <a:gd name="connsiteX105" fmla="*/ 3207 w 10000"/>
              <a:gd name="connsiteY105" fmla="*/ 5879 h 10000"/>
              <a:gd name="connsiteX106" fmla="*/ 3236 w 10000"/>
              <a:gd name="connsiteY106" fmla="*/ 5904 h 10000"/>
              <a:gd name="connsiteX107" fmla="*/ 3265 w 10000"/>
              <a:gd name="connsiteY107" fmla="*/ 6045 h 10000"/>
              <a:gd name="connsiteX108" fmla="*/ 3294 w 10000"/>
              <a:gd name="connsiteY108" fmla="*/ 6159 h 10000"/>
              <a:gd name="connsiteX109" fmla="*/ 3323 w 10000"/>
              <a:gd name="connsiteY109" fmla="*/ 6299 h 10000"/>
              <a:gd name="connsiteX110" fmla="*/ 3351 w 10000"/>
              <a:gd name="connsiteY110" fmla="*/ 6497 h 10000"/>
              <a:gd name="connsiteX111" fmla="*/ 3380 w 10000"/>
              <a:gd name="connsiteY111" fmla="*/ 6669 h 10000"/>
              <a:gd name="connsiteX112" fmla="*/ 3409 w 10000"/>
              <a:gd name="connsiteY112" fmla="*/ 6783 h 10000"/>
              <a:gd name="connsiteX113" fmla="*/ 3438 w 10000"/>
              <a:gd name="connsiteY113" fmla="*/ 6809 h 10000"/>
              <a:gd name="connsiteX114" fmla="*/ 3466 w 10000"/>
              <a:gd name="connsiteY114" fmla="*/ 7038 h 10000"/>
              <a:gd name="connsiteX115" fmla="*/ 3495 w 10000"/>
              <a:gd name="connsiteY115" fmla="*/ 7287 h 10000"/>
              <a:gd name="connsiteX116" fmla="*/ 3524 w 10000"/>
              <a:gd name="connsiteY116" fmla="*/ 7459 h 10000"/>
              <a:gd name="connsiteX117" fmla="*/ 3553 w 10000"/>
              <a:gd name="connsiteY117" fmla="*/ 7376 h 10000"/>
              <a:gd name="connsiteX118" fmla="*/ 3581 w 10000"/>
              <a:gd name="connsiteY118" fmla="*/ 7261 h 10000"/>
              <a:gd name="connsiteX119" fmla="*/ 3610 w 10000"/>
              <a:gd name="connsiteY119" fmla="*/ 7121 h 10000"/>
              <a:gd name="connsiteX120" fmla="*/ 3639 w 10000"/>
              <a:gd name="connsiteY120" fmla="*/ 6809 h 10000"/>
              <a:gd name="connsiteX121" fmla="*/ 3668 w 10000"/>
              <a:gd name="connsiteY121" fmla="*/ 6529 h 10000"/>
              <a:gd name="connsiteX122" fmla="*/ 3697 w 10000"/>
              <a:gd name="connsiteY122" fmla="*/ 6414 h 10000"/>
              <a:gd name="connsiteX123" fmla="*/ 3725 w 10000"/>
              <a:gd name="connsiteY123" fmla="*/ 6159 h 10000"/>
              <a:gd name="connsiteX124" fmla="*/ 3754 w 10000"/>
              <a:gd name="connsiteY124" fmla="*/ 5592 h 10000"/>
              <a:gd name="connsiteX125" fmla="*/ 3783 w 10000"/>
              <a:gd name="connsiteY125" fmla="*/ 4694 h 10000"/>
              <a:gd name="connsiteX126" fmla="*/ 3812 w 10000"/>
              <a:gd name="connsiteY126" fmla="*/ 3930 h 10000"/>
              <a:gd name="connsiteX127" fmla="*/ 3840 w 10000"/>
              <a:gd name="connsiteY127" fmla="*/ 3510 h 10000"/>
              <a:gd name="connsiteX128" fmla="*/ 3869 w 10000"/>
              <a:gd name="connsiteY128" fmla="*/ 3223 h 10000"/>
              <a:gd name="connsiteX129" fmla="*/ 3894 w 10000"/>
              <a:gd name="connsiteY129" fmla="*/ 2994 h 10000"/>
              <a:gd name="connsiteX130" fmla="*/ 3923 w 10000"/>
              <a:gd name="connsiteY130" fmla="*/ 3338 h 10000"/>
              <a:gd name="connsiteX131" fmla="*/ 3955 w 10000"/>
              <a:gd name="connsiteY131" fmla="*/ 4236 h 10000"/>
              <a:gd name="connsiteX132" fmla="*/ 3984 w 10000"/>
              <a:gd name="connsiteY132" fmla="*/ 5936 h 10000"/>
              <a:gd name="connsiteX133" fmla="*/ 4013 w 10000"/>
              <a:gd name="connsiteY133" fmla="*/ 7771 h 10000"/>
              <a:gd name="connsiteX134" fmla="*/ 4042 w 10000"/>
              <a:gd name="connsiteY134" fmla="*/ 9013 h 10000"/>
              <a:gd name="connsiteX135" fmla="*/ 4070 w 10000"/>
              <a:gd name="connsiteY135" fmla="*/ 9548 h 10000"/>
              <a:gd name="connsiteX136" fmla="*/ 4099 w 10000"/>
              <a:gd name="connsiteY136" fmla="*/ 9720 h 10000"/>
              <a:gd name="connsiteX137" fmla="*/ 4128 w 10000"/>
              <a:gd name="connsiteY137" fmla="*/ 9968 h 10000"/>
              <a:gd name="connsiteX138" fmla="*/ 4157 w 10000"/>
              <a:gd name="connsiteY138" fmla="*/ 10000 h 10000"/>
              <a:gd name="connsiteX139" fmla="*/ 4182 w 10000"/>
              <a:gd name="connsiteY139" fmla="*/ 9293 h 10000"/>
              <a:gd name="connsiteX140" fmla="*/ 4211 w 10000"/>
              <a:gd name="connsiteY140" fmla="*/ 8815 h 10000"/>
              <a:gd name="connsiteX141" fmla="*/ 4239 w 10000"/>
              <a:gd name="connsiteY141" fmla="*/ 8280 h 10000"/>
              <a:gd name="connsiteX142" fmla="*/ 4268 w 10000"/>
              <a:gd name="connsiteY142" fmla="*/ 7745 h 10000"/>
              <a:gd name="connsiteX143" fmla="*/ 4297 w 10000"/>
              <a:gd name="connsiteY143" fmla="*/ 7459 h 10000"/>
              <a:gd name="connsiteX144" fmla="*/ 4326 w 10000"/>
              <a:gd name="connsiteY144" fmla="*/ 7318 h 10000"/>
              <a:gd name="connsiteX145" fmla="*/ 4355 w 10000"/>
              <a:gd name="connsiteY145" fmla="*/ 7089 h 10000"/>
              <a:gd name="connsiteX146" fmla="*/ 4383 w 10000"/>
              <a:gd name="connsiteY146" fmla="*/ 6834 h 10000"/>
              <a:gd name="connsiteX147" fmla="*/ 4412 w 10000"/>
              <a:gd name="connsiteY147" fmla="*/ 6783 h 10000"/>
              <a:gd name="connsiteX148" fmla="*/ 4441 w 10000"/>
              <a:gd name="connsiteY148" fmla="*/ 6809 h 10000"/>
              <a:gd name="connsiteX149" fmla="*/ 4470 w 10000"/>
              <a:gd name="connsiteY149" fmla="*/ 6783 h 10000"/>
              <a:gd name="connsiteX150" fmla="*/ 4498 w 10000"/>
              <a:gd name="connsiteY150" fmla="*/ 6726 h 10000"/>
              <a:gd name="connsiteX151" fmla="*/ 4527 w 10000"/>
              <a:gd name="connsiteY151" fmla="*/ 6643 h 10000"/>
              <a:gd name="connsiteX152" fmla="*/ 4556 w 10000"/>
              <a:gd name="connsiteY152" fmla="*/ 6643 h 10000"/>
              <a:gd name="connsiteX153" fmla="*/ 4585 w 10000"/>
              <a:gd name="connsiteY153" fmla="*/ 6669 h 10000"/>
              <a:gd name="connsiteX154" fmla="*/ 4613 w 10000"/>
              <a:gd name="connsiteY154" fmla="*/ 6643 h 10000"/>
              <a:gd name="connsiteX155" fmla="*/ 4642 w 10000"/>
              <a:gd name="connsiteY155" fmla="*/ 6611 h 10000"/>
              <a:gd name="connsiteX156" fmla="*/ 4671 w 10000"/>
              <a:gd name="connsiteY156" fmla="*/ 6611 h 10000"/>
              <a:gd name="connsiteX157" fmla="*/ 4700 w 10000"/>
              <a:gd name="connsiteY157" fmla="*/ 6643 h 10000"/>
              <a:gd name="connsiteX158" fmla="*/ 4729 w 10000"/>
              <a:gd name="connsiteY158" fmla="*/ 6586 h 10000"/>
              <a:gd name="connsiteX159" fmla="*/ 4757 w 10000"/>
              <a:gd name="connsiteY159" fmla="*/ 6497 h 10000"/>
              <a:gd name="connsiteX160" fmla="*/ 4786 w 10000"/>
              <a:gd name="connsiteY160" fmla="*/ 6439 h 10000"/>
              <a:gd name="connsiteX161" fmla="*/ 4815 w 10000"/>
              <a:gd name="connsiteY161" fmla="*/ 6497 h 10000"/>
              <a:gd name="connsiteX162" fmla="*/ 4844 w 10000"/>
              <a:gd name="connsiteY162" fmla="*/ 6414 h 10000"/>
              <a:gd name="connsiteX163" fmla="*/ 4872 w 10000"/>
              <a:gd name="connsiteY163" fmla="*/ 6389 h 10000"/>
              <a:gd name="connsiteX164" fmla="*/ 4901 w 10000"/>
              <a:gd name="connsiteY164" fmla="*/ 6299 h 10000"/>
              <a:gd name="connsiteX165" fmla="*/ 4930 w 10000"/>
              <a:gd name="connsiteY165" fmla="*/ 6299 h 10000"/>
              <a:gd name="connsiteX166" fmla="*/ 4959 w 10000"/>
              <a:gd name="connsiteY166" fmla="*/ 6299 h 10000"/>
              <a:gd name="connsiteX167" fmla="*/ 4987 w 10000"/>
              <a:gd name="connsiteY167" fmla="*/ 6159 h 10000"/>
              <a:gd name="connsiteX168" fmla="*/ 5013 w 10000"/>
              <a:gd name="connsiteY168" fmla="*/ 6191 h 10000"/>
              <a:gd name="connsiteX169" fmla="*/ 5041 w 10000"/>
              <a:gd name="connsiteY169" fmla="*/ 6127 h 10000"/>
              <a:gd name="connsiteX170" fmla="*/ 5070 w 10000"/>
              <a:gd name="connsiteY170" fmla="*/ 6191 h 10000"/>
              <a:gd name="connsiteX171" fmla="*/ 5099 w 10000"/>
              <a:gd name="connsiteY171" fmla="*/ 6076 h 10000"/>
              <a:gd name="connsiteX172" fmla="*/ 5128 w 10000"/>
              <a:gd name="connsiteY172" fmla="*/ 6045 h 10000"/>
              <a:gd name="connsiteX173" fmla="*/ 5156 w 10000"/>
              <a:gd name="connsiteY173" fmla="*/ 6045 h 10000"/>
              <a:gd name="connsiteX174" fmla="*/ 5185 w 10000"/>
              <a:gd name="connsiteY174" fmla="*/ 6076 h 10000"/>
              <a:gd name="connsiteX175" fmla="*/ 5214 w 10000"/>
              <a:gd name="connsiteY175" fmla="*/ 5987 h 10000"/>
              <a:gd name="connsiteX176" fmla="*/ 5243 w 10000"/>
              <a:gd name="connsiteY176" fmla="*/ 5987 h 10000"/>
              <a:gd name="connsiteX177" fmla="*/ 5271 w 10000"/>
              <a:gd name="connsiteY177" fmla="*/ 5987 h 10000"/>
              <a:gd name="connsiteX178" fmla="*/ 5300 w 10000"/>
              <a:gd name="connsiteY178" fmla="*/ 6076 h 10000"/>
              <a:gd name="connsiteX179" fmla="*/ 5329 w 10000"/>
              <a:gd name="connsiteY179" fmla="*/ 6045 h 10000"/>
              <a:gd name="connsiteX180" fmla="*/ 5358 w 10000"/>
              <a:gd name="connsiteY180" fmla="*/ 5987 h 10000"/>
              <a:gd name="connsiteX181" fmla="*/ 5387 w 10000"/>
              <a:gd name="connsiteY181" fmla="*/ 6045 h 10000"/>
              <a:gd name="connsiteX182" fmla="*/ 5415 w 10000"/>
              <a:gd name="connsiteY182" fmla="*/ 6191 h 10000"/>
              <a:gd name="connsiteX183" fmla="*/ 5444 w 10000"/>
              <a:gd name="connsiteY183" fmla="*/ 6159 h 10000"/>
              <a:gd name="connsiteX184" fmla="*/ 5473 w 10000"/>
              <a:gd name="connsiteY184" fmla="*/ 6102 h 10000"/>
              <a:gd name="connsiteX185" fmla="*/ 5502 w 10000"/>
              <a:gd name="connsiteY185" fmla="*/ 6127 h 10000"/>
              <a:gd name="connsiteX186" fmla="*/ 5530 w 10000"/>
              <a:gd name="connsiteY186" fmla="*/ 6159 h 10000"/>
              <a:gd name="connsiteX187" fmla="*/ 5559 w 10000"/>
              <a:gd name="connsiteY187" fmla="*/ 6191 h 10000"/>
              <a:gd name="connsiteX188" fmla="*/ 5588 w 10000"/>
              <a:gd name="connsiteY188" fmla="*/ 6102 h 10000"/>
              <a:gd name="connsiteX189" fmla="*/ 5617 w 10000"/>
              <a:gd name="connsiteY189" fmla="*/ 6102 h 10000"/>
              <a:gd name="connsiteX190" fmla="*/ 5645 w 10000"/>
              <a:gd name="connsiteY190" fmla="*/ 6127 h 10000"/>
              <a:gd name="connsiteX191" fmla="*/ 5674 w 10000"/>
              <a:gd name="connsiteY191" fmla="*/ 6127 h 10000"/>
              <a:gd name="connsiteX192" fmla="*/ 5703 w 10000"/>
              <a:gd name="connsiteY192" fmla="*/ 6019 h 10000"/>
              <a:gd name="connsiteX193" fmla="*/ 5732 w 10000"/>
              <a:gd name="connsiteY193" fmla="*/ 5962 h 10000"/>
              <a:gd name="connsiteX194" fmla="*/ 5761 w 10000"/>
              <a:gd name="connsiteY194" fmla="*/ 5987 h 10000"/>
              <a:gd name="connsiteX195" fmla="*/ 5789 w 10000"/>
              <a:gd name="connsiteY195" fmla="*/ 5987 h 10000"/>
              <a:gd name="connsiteX196" fmla="*/ 5818 w 10000"/>
              <a:gd name="connsiteY196" fmla="*/ 5936 h 10000"/>
              <a:gd name="connsiteX197" fmla="*/ 5843 w 10000"/>
              <a:gd name="connsiteY197" fmla="*/ 5879 h 10000"/>
              <a:gd name="connsiteX198" fmla="*/ 5872 w 10000"/>
              <a:gd name="connsiteY198" fmla="*/ 5904 h 10000"/>
              <a:gd name="connsiteX199" fmla="*/ 5901 w 10000"/>
              <a:gd name="connsiteY199" fmla="*/ 5962 h 10000"/>
              <a:gd name="connsiteX200" fmla="*/ 5930 w 10000"/>
              <a:gd name="connsiteY200" fmla="*/ 5936 h 10000"/>
              <a:gd name="connsiteX201" fmla="*/ 5958 w 10000"/>
              <a:gd name="connsiteY201" fmla="*/ 5987 h 10000"/>
              <a:gd name="connsiteX202" fmla="*/ 5987 w 10000"/>
              <a:gd name="connsiteY202" fmla="*/ 5987 h 10000"/>
              <a:gd name="connsiteX203" fmla="*/ 6016 w 10000"/>
              <a:gd name="connsiteY203" fmla="*/ 6076 h 10000"/>
              <a:gd name="connsiteX204" fmla="*/ 6045 w 10000"/>
              <a:gd name="connsiteY204" fmla="*/ 6076 h 10000"/>
              <a:gd name="connsiteX205" fmla="*/ 6073 w 10000"/>
              <a:gd name="connsiteY205" fmla="*/ 6045 h 10000"/>
              <a:gd name="connsiteX206" fmla="*/ 6102 w 10000"/>
              <a:gd name="connsiteY206" fmla="*/ 6045 h 10000"/>
              <a:gd name="connsiteX207" fmla="*/ 6131 w 10000"/>
              <a:gd name="connsiteY207" fmla="*/ 6127 h 10000"/>
              <a:gd name="connsiteX208" fmla="*/ 6160 w 10000"/>
              <a:gd name="connsiteY208" fmla="*/ 6102 h 10000"/>
              <a:gd name="connsiteX209" fmla="*/ 6188 w 10000"/>
              <a:gd name="connsiteY209" fmla="*/ 6102 h 10000"/>
              <a:gd name="connsiteX210" fmla="*/ 6217 w 10000"/>
              <a:gd name="connsiteY210" fmla="*/ 6102 h 10000"/>
              <a:gd name="connsiteX211" fmla="*/ 6246 w 10000"/>
              <a:gd name="connsiteY211" fmla="*/ 6127 h 10000"/>
              <a:gd name="connsiteX212" fmla="*/ 6275 w 10000"/>
              <a:gd name="connsiteY212" fmla="*/ 6127 h 10000"/>
              <a:gd name="connsiteX213" fmla="*/ 6303 w 10000"/>
              <a:gd name="connsiteY213" fmla="*/ 6102 h 10000"/>
              <a:gd name="connsiteX214" fmla="*/ 6332 w 10000"/>
              <a:gd name="connsiteY214" fmla="*/ 6159 h 10000"/>
              <a:gd name="connsiteX215" fmla="*/ 6361 w 10000"/>
              <a:gd name="connsiteY215" fmla="*/ 6191 h 10000"/>
              <a:gd name="connsiteX216" fmla="*/ 6390 w 10000"/>
              <a:gd name="connsiteY216" fmla="*/ 6191 h 10000"/>
              <a:gd name="connsiteX217" fmla="*/ 6419 w 10000"/>
              <a:gd name="connsiteY217" fmla="*/ 6159 h 10000"/>
              <a:gd name="connsiteX218" fmla="*/ 6447 w 10000"/>
              <a:gd name="connsiteY218" fmla="*/ 6191 h 10000"/>
              <a:gd name="connsiteX219" fmla="*/ 6476 w 10000"/>
              <a:gd name="connsiteY219" fmla="*/ 6274 h 10000"/>
              <a:gd name="connsiteX220" fmla="*/ 6505 w 10000"/>
              <a:gd name="connsiteY220" fmla="*/ 6299 h 10000"/>
              <a:gd name="connsiteX221" fmla="*/ 6534 w 10000"/>
              <a:gd name="connsiteY221" fmla="*/ 6274 h 10000"/>
              <a:gd name="connsiteX222" fmla="*/ 6562 w 10000"/>
              <a:gd name="connsiteY222" fmla="*/ 6248 h 10000"/>
              <a:gd name="connsiteX223" fmla="*/ 6591 w 10000"/>
              <a:gd name="connsiteY223" fmla="*/ 6299 h 10000"/>
              <a:gd name="connsiteX224" fmla="*/ 6620 w 10000"/>
              <a:gd name="connsiteY224" fmla="*/ 6274 h 10000"/>
              <a:gd name="connsiteX225" fmla="*/ 6649 w 10000"/>
              <a:gd name="connsiteY225" fmla="*/ 6274 h 10000"/>
              <a:gd name="connsiteX226" fmla="*/ 6674 w 10000"/>
              <a:gd name="connsiteY226" fmla="*/ 6248 h 10000"/>
              <a:gd name="connsiteX227" fmla="*/ 6703 w 10000"/>
              <a:gd name="connsiteY227" fmla="*/ 6248 h 10000"/>
              <a:gd name="connsiteX228" fmla="*/ 6731 w 10000"/>
              <a:gd name="connsiteY228" fmla="*/ 6331 h 10000"/>
              <a:gd name="connsiteX229" fmla="*/ 6760 w 10000"/>
              <a:gd name="connsiteY229" fmla="*/ 6357 h 10000"/>
              <a:gd name="connsiteX230" fmla="*/ 6789 w 10000"/>
              <a:gd name="connsiteY230" fmla="*/ 6274 h 10000"/>
              <a:gd name="connsiteX231" fmla="*/ 6818 w 10000"/>
              <a:gd name="connsiteY231" fmla="*/ 6414 h 10000"/>
              <a:gd name="connsiteX232" fmla="*/ 6846 w 10000"/>
              <a:gd name="connsiteY232" fmla="*/ 6414 h 10000"/>
              <a:gd name="connsiteX233" fmla="*/ 6875 w 10000"/>
              <a:gd name="connsiteY233" fmla="*/ 6274 h 10000"/>
              <a:gd name="connsiteX234" fmla="*/ 6908 w 10000"/>
              <a:gd name="connsiteY234" fmla="*/ 6191 h 10000"/>
              <a:gd name="connsiteX235" fmla="*/ 6936 w 10000"/>
              <a:gd name="connsiteY235" fmla="*/ 6191 h 10000"/>
              <a:gd name="connsiteX236" fmla="*/ 6962 w 10000"/>
              <a:gd name="connsiteY236" fmla="*/ 6248 h 10000"/>
              <a:gd name="connsiteX237" fmla="*/ 6990 w 10000"/>
              <a:gd name="connsiteY237" fmla="*/ 6248 h 10000"/>
              <a:gd name="connsiteX238" fmla="*/ 7019 w 10000"/>
              <a:gd name="connsiteY238" fmla="*/ 6217 h 10000"/>
              <a:gd name="connsiteX239" fmla="*/ 7048 w 10000"/>
              <a:gd name="connsiteY239" fmla="*/ 6127 h 10000"/>
              <a:gd name="connsiteX240" fmla="*/ 7077 w 10000"/>
              <a:gd name="connsiteY240" fmla="*/ 6127 h 10000"/>
              <a:gd name="connsiteX241" fmla="*/ 7105 w 10000"/>
              <a:gd name="connsiteY241" fmla="*/ 6102 h 10000"/>
              <a:gd name="connsiteX242" fmla="*/ 7134 w 10000"/>
              <a:gd name="connsiteY242" fmla="*/ 6045 h 10000"/>
              <a:gd name="connsiteX243" fmla="*/ 7163 w 10000"/>
              <a:gd name="connsiteY243" fmla="*/ 6045 h 10000"/>
              <a:gd name="connsiteX244" fmla="*/ 7192 w 10000"/>
              <a:gd name="connsiteY244" fmla="*/ 6127 h 10000"/>
              <a:gd name="connsiteX245" fmla="*/ 7220 w 10000"/>
              <a:gd name="connsiteY245" fmla="*/ 6102 h 10000"/>
              <a:gd name="connsiteX246" fmla="*/ 7249 w 10000"/>
              <a:gd name="connsiteY246" fmla="*/ 6076 h 10000"/>
              <a:gd name="connsiteX247" fmla="*/ 7278 w 10000"/>
              <a:gd name="connsiteY247" fmla="*/ 6045 h 10000"/>
              <a:gd name="connsiteX248" fmla="*/ 7307 w 10000"/>
              <a:gd name="connsiteY248" fmla="*/ 6127 h 10000"/>
              <a:gd name="connsiteX249" fmla="*/ 7335 w 10000"/>
              <a:gd name="connsiteY249" fmla="*/ 6248 h 10000"/>
              <a:gd name="connsiteX250" fmla="*/ 7364 w 10000"/>
              <a:gd name="connsiteY250" fmla="*/ 6248 h 10000"/>
              <a:gd name="connsiteX251" fmla="*/ 7393 w 10000"/>
              <a:gd name="connsiteY251" fmla="*/ 6274 h 10000"/>
              <a:gd name="connsiteX252" fmla="*/ 7422 w 10000"/>
              <a:gd name="connsiteY252" fmla="*/ 6357 h 10000"/>
              <a:gd name="connsiteX253" fmla="*/ 7451 w 10000"/>
              <a:gd name="connsiteY253" fmla="*/ 6389 h 10000"/>
              <a:gd name="connsiteX254" fmla="*/ 7479 w 10000"/>
              <a:gd name="connsiteY254" fmla="*/ 6274 h 10000"/>
              <a:gd name="connsiteX255" fmla="*/ 7508 w 10000"/>
              <a:gd name="connsiteY255" fmla="*/ 6299 h 10000"/>
              <a:gd name="connsiteX256" fmla="*/ 7537 w 10000"/>
              <a:gd name="connsiteY256" fmla="*/ 6299 h 10000"/>
              <a:gd name="connsiteX257" fmla="*/ 7566 w 10000"/>
              <a:gd name="connsiteY257" fmla="*/ 6389 h 10000"/>
              <a:gd name="connsiteX258" fmla="*/ 7594 w 10000"/>
              <a:gd name="connsiteY258" fmla="*/ 6357 h 10000"/>
              <a:gd name="connsiteX259" fmla="*/ 7623 w 10000"/>
              <a:gd name="connsiteY259" fmla="*/ 6331 h 10000"/>
              <a:gd name="connsiteX260" fmla="*/ 7652 w 10000"/>
              <a:gd name="connsiteY260" fmla="*/ 6357 h 10000"/>
              <a:gd name="connsiteX261" fmla="*/ 7681 w 10000"/>
              <a:gd name="connsiteY261" fmla="*/ 6439 h 10000"/>
              <a:gd name="connsiteX262" fmla="*/ 7709 w 10000"/>
              <a:gd name="connsiteY262" fmla="*/ 6389 h 10000"/>
              <a:gd name="connsiteX263" fmla="*/ 7738 w 10000"/>
              <a:gd name="connsiteY263" fmla="*/ 6414 h 10000"/>
              <a:gd name="connsiteX264" fmla="*/ 7767 w 10000"/>
              <a:gd name="connsiteY264" fmla="*/ 6299 h 10000"/>
              <a:gd name="connsiteX265" fmla="*/ 7792 w 10000"/>
              <a:gd name="connsiteY265" fmla="*/ 6331 h 10000"/>
              <a:gd name="connsiteX266" fmla="*/ 7821 w 10000"/>
              <a:gd name="connsiteY266" fmla="*/ 6389 h 10000"/>
              <a:gd name="connsiteX267" fmla="*/ 7850 w 10000"/>
              <a:gd name="connsiteY267" fmla="*/ 6331 h 10000"/>
              <a:gd name="connsiteX268" fmla="*/ 7878 w 10000"/>
              <a:gd name="connsiteY268" fmla="*/ 6299 h 10000"/>
              <a:gd name="connsiteX269" fmla="*/ 7907 w 10000"/>
              <a:gd name="connsiteY269" fmla="*/ 6414 h 10000"/>
              <a:gd name="connsiteX270" fmla="*/ 7936 w 10000"/>
              <a:gd name="connsiteY270" fmla="*/ 6389 h 10000"/>
              <a:gd name="connsiteX271" fmla="*/ 7965 w 10000"/>
              <a:gd name="connsiteY271" fmla="*/ 6331 h 10000"/>
              <a:gd name="connsiteX272" fmla="*/ 7994 w 10000"/>
              <a:gd name="connsiteY272" fmla="*/ 6331 h 10000"/>
              <a:gd name="connsiteX273" fmla="*/ 8022 w 10000"/>
              <a:gd name="connsiteY273" fmla="*/ 6389 h 10000"/>
              <a:gd name="connsiteX274" fmla="*/ 8051 w 10000"/>
              <a:gd name="connsiteY274" fmla="*/ 6357 h 10000"/>
              <a:gd name="connsiteX275" fmla="*/ 8080 w 10000"/>
              <a:gd name="connsiteY275" fmla="*/ 6357 h 10000"/>
              <a:gd name="connsiteX276" fmla="*/ 8109 w 10000"/>
              <a:gd name="connsiteY276" fmla="*/ 6299 h 10000"/>
              <a:gd name="connsiteX277" fmla="*/ 8137 w 10000"/>
              <a:gd name="connsiteY277" fmla="*/ 6389 h 10000"/>
              <a:gd name="connsiteX278" fmla="*/ 8166 w 10000"/>
              <a:gd name="connsiteY278" fmla="*/ 6414 h 10000"/>
              <a:gd name="connsiteX279" fmla="*/ 8195 w 10000"/>
              <a:gd name="connsiteY279" fmla="*/ 6331 h 10000"/>
              <a:gd name="connsiteX280" fmla="*/ 8224 w 10000"/>
              <a:gd name="connsiteY280" fmla="*/ 6274 h 10000"/>
              <a:gd name="connsiteX281" fmla="*/ 8252 w 10000"/>
              <a:gd name="connsiteY281" fmla="*/ 6389 h 10000"/>
              <a:gd name="connsiteX282" fmla="*/ 8281 w 10000"/>
              <a:gd name="connsiteY282" fmla="*/ 6497 h 10000"/>
              <a:gd name="connsiteX283" fmla="*/ 8310 w 10000"/>
              <a:gd name="connsiteY283" fmla="*/ 6471 h 10000"/>
              <a:gd name="connsiteX284" fmla="*/ 8339 w 10000"/>
              <a:gd name="connsiteY284" fmla="*/ 6357 h 10000"/>
              <a:gd name="connsiteX285" fmla="*/ 8367 w 10000"/>
              <a:gd name="connsiteY285" fmla="*/ 6389 h 10000"/>
              <a:gd name="connsiteX286" fmla="*/ 8396 w 10000"/>
              <a:gd name="connsiteY286" fmla="*/ 6439 h 10000"/>
              <a:gd name="connsiteX287" fmla="*/ 8425 w 10000"/>
              <a:gd name="connsiteY287" fmla="*/ 6414 h 10000"/>
              <a:gd name="connsiteX288" fmla="*/ 8454 w 10000"/>
              <a:gd name="connsiteY288" fmla="*/ 6357 h 10000"/>
              <a:gd name="connsiteX289" fmla="*/ 8483 w 10000"/>
              <a:gd name="connsiteY289" fmla="*/ 6357 h 10000"/>
              <a:gd name="connsiteX290" fmla="*/ 8511 w 10000"/>
              <a:gd name="connsiteY290" fmla="*/ 6414 h 10000"/>
              <a:gd name="connsiteX291" fmla="*/ 8540 w 10000"/>
              <a:gd name="connsiteY291" fmla="*/ 6414 h 10000"/>
              <a:gd name="connsiteX292" fmla="*/ 8569 w 10000"/>
              <a:gd name="connsiteY292" fmla="*/ 6331 h 10000"/>
              <a:gd name="connsiteX293" fmla="*/ 8598 w 10000"/>
              <a:gd name="connsiteY293" fmla="*/ 6414 h 10000"/>
              <a:gd name="connsiteX294" fmla="*/ 8623 w 10000"/>
              <a:gd name="connsiteY294" fmla="*/ 6414 h 10000"/>
              <a:gd name="connsiteX295" fmla="*/ 8652 w 10000"/>
              <a:gd name="connsiteY295" fmla="*/ 6471 h 10000"/>
              <a:gd name="connsiteX296" fmla="*/ 8680 w 10000"/>
              <a:gd name="connsiteY296" fmla="*/ 6389 h 10000"/>
              <a:gd name="connsiteX297" fmla="*/ 8709 w 10000"/>
              <a:gd name="connsiteY297" fmla="*/ 6357 h 10000"/>
              <a:gd name="connsiteX298" fmla="*/ 8738 w 10000"/>
              <a:gd name="connsiteY298" fmla="*/ 6414 h 10000"/>
              <a:gd name="connsiteX299" fmla="*/ 8767 w 10000"/>
              <a:gd name="connsiteY299" fmla="*/ 6471 h 10000"/>
              <a:gd name="connsiteX300" fmla="*/ 8795 w 10000"/>
              <a:gd name="connsiteY300" fmla="*/ 6414 h 10000"/>
              <a:gd name="connsiteX301" fmla="*/ 8824 w 10000"/>
              <a:gd name="connsiteY301" fmla="*/ 6357 h 10000"/>
              <a:gd name="connsiteX302" fmla="*/ 8853 w 10000"/>
              <a:gd name="connsiteY302" fmla="*/ 6414 h 10000"/>
              <a:gd name="connsiteX303" fmla="*/ 8882 w 10000"/>
              <a:gd name="connsiteY303" fmla="*/ 6497 h 10000"/>
              <a:gd name="connsiteX304" fmla="*/ 8910 w 10000"/>
              <a:gd name="connsiteY304" fmla="*/ 6414 h 10000"/>
              <a:gd name="connsiteX305" fmla="*/ 8939 w 10000"/>
              <a:gd name="connsiteY305" fmla="*/ 6357 h 10000"/>
              <a:gd name="connsiteX306" fmla="*/ 8968 w 10000"/>
              <a:gd name="connsiteY306" fmla="*/ 6389 h 10000"/>
              <a:gd name="connsiteX307" fmla="*/ 8997 w 10000"/>
              <a:gd name="connsiteY307" fmla="*/ 6414 h 10000"/>
              <a:gd name="connsiteX308" fmla="*/ 9026 w 10000"/>
              <a:gd name="connsiteY308" fmla="*/ 6357 h 10000"/>
              <a:gd name="connsiteX309" fmla="*/ 9054 w 10000"/>
              <a:gd name="connsiteY309" fmla="*/ 6331 h 10000"/>
              <a:gd name="connsiteX310" fmla="*/ 9083 w 10000"/>
              <a:gd name="connsiteY310" fmla="*/ 6299 h 10000"/>
              <a:gd name="connsiteX311" fmla="*/ 9112 w 10000"/>
              <a:gd name="connsiteY311" fmla="*/ 6357 h 10000"/>
              <a:gd name="connsiteX312" fmla="*/ 9141 w 10000"/>
              <a:gd name="connsiteY312" fmla="*/ 6357 h 10000"/>
              <a:gd name="connsiteX313" fmla="*/ 9169 w 10000"/>
              <a:gd name="connsiteY313" fmla="*/ 6357 h 10000"/>
              <a:gd name="connsiteX314" fmla="*/ 9198 w 10000"/>
              <a:gd name="connsiteY314" fmla="*/ 6299 h 10000"/>
              <a:gd name="connsiteX315" fmla="*/ 9227 w 10000"/>
              <a:gd name="connsiteY315" fmla="*/ 6331 h 10000"/>
              <a:gd name="connsiteX316" fmla="*/ 9256 w 10000"/>
              <a:gd name="connsiteY316" fmla="*/ 6331 h 10000"/>
              <a:gd name="connsiteX317" fmla="*/ 9284 w 10000"/>
              <a:gd name="connsiteY317" fmla="*/ 6248 h 10000"/>
              <a:gd name="connsiteX318" fmla="*/ 9313 w 10000"/>
              <a:gd name="connsiteY318" fmla="*/ 6217 h 10000"/>
              <a:gd name="connsiteX319" fmla="*/ 9342 w 10000"/>
              <a:gd name="connsiteY319" fmla="*/ 6248 h 10000"/>
              <a:gd name="connsiteX320" fmla="*/ 9371 w 10000"/>
              <a:gd name="connsiteY320" fmla="*/ 6299 h 10000"/>
              <a:gd name="connsiteX321" fmla="*/ 9399 w 10000"/>
              <a:gd name="connsiteY321" fmla="*/ 6217 h 10000"/>
              <a:gd name="connsiteX322" fmla="*/ 9428 w 10000"/>
              <a:gd name="connsiteY322" fmla="*/ 6159 h 10000"/>
              <a:gd name="connsiteX323" fmla="*/ 9453 w 10000"/>
              <a:gd name="connsiteY323" fmla="*/ 6191 h 10000"/>
              <a:gd name="connsiteX324" fmla="*/ 9482 w 10000"/>
              <a:gd name="connsiteY324" fmla="*/ 6217 h 10000"/>
              <a:gd name="connsiteX325" fmla="*/ 9511 w 10000"/>
              <a:gd name="connsiteY325" fmla="*/ 6191 h 10000"/>
              <a:gd name="connsiteX326" fmla="*/ 9540 w 10000"/>
              <a:gd name="connsiteY326" fmla="*/ 6102 h 10000"/>
              <a:gd name="connsiteX327" fmla="*/ 9569 w 10000"/>
              <a:gd name="connsiteY327" fmla="*/ 6159 h 10000"/>
              <a:gd name="connsiteX328" fmla="*/ 9597 w 10000"/>
              <a:gd name="connsiteY328" fmla="*/ 6191 h 10000"/>
              <a:gd name="connsiteX329" fmla="*/ 9626 w 10000"/>
              <a:gd name="connsiteY329" fmla="*/ 6102 h 10000"/>
              <a:gd name="connsiteX330" fmla="*/ 9655 w 10000"/>
              <a:gd name="connsiteY330" fmla="*/ 6019 h 10000"/>
              <a:gd name="connsiteX331" fmla="*/ 9684 w 10000"/>
              <a:gd name="connsiteY331" fmla="*/ 5962 h 10000"/>
              <a:gd name="connsiteX332" fmla="*/ 9712 w 10000"/>
              <a:gd name="connsiteY332" fmla="*/ 5879 h 10000"/>
              <a:gd name="connsiteX333" fmla="*/ 9741 w 10000"/>
              <a:gd name="connsiteY333" fmla="*/ 5567 h 10000"/>
              <a:gd name="connsiteX334" fmla="*/ 9770 w 10000"/>
              <a:gd name="connsiteY334" fmla="*/ 5000 h 10000"/>
              <a:gd name="connsiteX335" fmla="*/ 9799 w 10000"/>
              <a:gd name="connsiteY335" fmla="*/ 3420 h 10000"/>
              <a:gd name="connsiteX336" fmla="*/ 9827 w 10000"/>
              <a:gd name="connsiteY336" fmla="*/ 567 h 10000"/>
              <a:gd name="connsiteX337" fmla="*/ 9856 w 10000"/>
              <a:gd name="connsiteY337" fmla="*/ 0 h 10000"/>
              <a:gd name="connsiteX338" fmla="*/ 9885 w 10000"/>
              <a:gd name="connsiteY338" fmla="*/ 427 h 10000"/>
              <a:gd name="connsiteX339" fmla="*/ 9914 w 10000"/>
              <a:gd name="connsiteY339" fmla="*/ 3618 h 10000"/>
              <a:gd name="connsiteX340" fmla="*/ 9942 w 10000"/>
              <a:gd name="connsiteY340" fmla="*/ 3650 h 10000"/>
              <a:gd name="connsiteX341" fmla="*/ 9971 w 10000"/>
              <a:gd name="connsiteY341" fmla="*/ 3510 h 10000"/>
              <a:gd name="connsiteX342" fmla="*/ 10000 w 10000"/>
              <a:gd name="connsiteY342" fmla="*/ 3363 h 10000"/>
              <a:gd name="connsiteX0" fmla="*/ 0 w 10000"/>
              <a:gd name="connsiteY0" fmla="*/ 3395 h 10000"/>
              <a:gd name="connsiteX1" fmla="*/ 259 w 10000"/>
              <a:gd name="connsiteY1" fmla="*/ 3618 h 10000"/>
              <a:gd name="connsiteX2" fmla="*/ 284 w 10000"/>
              <a:gd name="connsiteY2" fmla="*/ 3955 h 10000"/>
              <a:gd name="connsiteX3" fmla="*/ 313 w 10000"/>
              <a:gd name="connsiteY3" fmla="*/ 4548 h 10000"/>
              <a:gd name="connsiteX4" fmla="*/ 342 w 10000"/>
              <a:gd name="connsiteY4" fmla="*/ 5057 h 10000"/>
              <a:gd name="connsiteX5" fmla="*/ 370 w 10000"/>
              <a:gd name="connsiteY5" fmla="*/ 5510 h 10000"/>
              <a:gd name="connsiteX6" fmla="*/ 403 w 10000"/>
              <a:gd name="connsiteY6" fmla="*/ 6274 h 10000"/>
              <a:gd name="connsiteX7" fmla="*/ 431 w 10000"/>
              <a:gd name="connsiteY7" fmla="*/ 7006 h 10000"/>
              <a:gd name="connsiteX8" fmla="*/ 460 w 10000"/>
              <a:gd name="connsiteY8" fmla="*/ 7178 h 10000"/>
              <a:gd name="connsiteX9" fmla="*/ 489 w 10000"/>
              <a:gd name="connsiteY9" fmla="*/ 6892 h 10000"/>
              <a:gd name="connsiteX10" fmla="*/ 518 w 10000"/>
              <a:gd name="connsiteY10" fmla="*/ 6726 h 10000"/>
              <a:gd name="connsiteX11" fmla="*/ 547 w 10000"/>
              <a:gd name="connsiteY11" fmla="*/ 6783 h 10000"/>
              <a:gd name="connsiteX12" fmla="*/ 572 w 10000"/>
              <a:gd name="connsiteY12" fmla="*/ 6809 h 10000"/>
              <a:gd name="connsiteX13" fmla="*/ 601 w 10000"/>
              <a:gd name="connsiteY13" fmla="*/ 7038 h 10000"/>
              <a:gd name="connsiteX14" fmla="*/ 629 w 10000"/>
              <a:gd name="connsiteY14" fmla="*/ 7178 h 10000"/>
              <a:gd name="connsiteX15" fmla="*/ 658 w 10000"/>
              <a:gd name="connsiteY15" fmla="*/ 7121 h 10000"/>
              <a:gd name="connsiteX16" fmla="*/ 687 w 10000"/>
              <a:gd name="connsiteY16" fmla="*/ 6949 h 10000"/>
              <a:gd name="connsiteX17" fmla="*/ 716 w 10000"/>
              <a:gd name="connsiteY17" fmla="*/ 6866 h 10000"/>
              <a:gd name="connsiteX18" fmla="*/ 744 w 10000"/>
              <a:gd name="connsiteY18" fmla="*/ 6694 h 10000"/>
              <a:gd name="connsiteX19" fmla="*/ 773 w 10000"/>
              <a:gd name="connsiteY19" fmla="*/ 6611 h 10000"/>
              <a:gd name="connsiteX20" fmla="*/ 802 w 10000"/>
              <a:gd name="connsiteY20" fmla="*/ 6529 h 10000"/>
              <a:gd name="connsiteX21" fmla="*/ 831 w 10000"/>
              <a:gd name="connsiteY21" fmla="*/ 6497 h 10000"/>
              <a:gd name="connsiteX22" fmla="*/ 859 w 10000"/>
              <a:gd name="connsiteY22" fmla="*/ 6554 h 10000"/>
              <a:gd name="connsiteX23" fmla="*/ 888 w 10000"/>
              <a:gd name="connsiteY23" fmla="*/ 6752 h 10000"/>
              <a:gd name="connsiteX24" fmla="*/ 917 w 10000"/>
              <a:gd name="connsiteY24" fmla="*/ 6783 h 10000"/>
              <a:gd name="connsiteX25" fmla="*/ 946 w 10000"/>
              <a:gd name="connsiteY25" fmla="*/ 6834 h 10000"/>
              <a:gd name="connsiteX26" fmla="*/ 974 w 10000"/>
              <a:gd name="connsiteY26" fmla="*/ 6694 h 10000"/>
              <a:gd name="connsiteX27" fmla="*/ 1003 w 10000"/>
              <a:gd name="connsiteY27" fmla="*/ 6643 h 10000"/>
              <a:gd name="connsiteX28" fmla="*/ 1032 w 10000"/>
              <a:gd name="connsiteY28" fmla="*/ 6586 h 10000"/>
              <a:gd name="connsiteX29" fmla="*/ 1061 w 10000"/>
              <a:gd name="connsiteY29" fmla="*/ 6643 h 10000"/>
              <a:gd name="connsiteX30" fmla="*/ 1090 w 10000"/>
              <a:gd name="connsiteY30" fmla="*/ 6892 h 10000"/>
              <a:gd name="connsiteX31" fmla="*/ 1118 w 10000"/>
              <a:gd name="connsiteY31" fmla="*/ 6981 h 10000"/>
              <a:gd name="connsiteX32" fmla="*/ 1147 w 10000"/>
              <a:gd name="connsiteY32" fmla="*/ 6892 h 10000"/>
              <a:gd name="connsiteX33" fmla="*/ 1176 w 10000"/>
              <a:gd name="connsiteY33" fmla="*/ 6752 h 10000"/>
              <a:gd name="connsiteX34" fmla="*/ 1205 w 10000"/>
              <a:gd name="connsiteY34" fmla="*/ 6669 h 10000"/>
              <a:gd name="connsiteX35" fmla="*/ 1233 w 10000"/>
              <a:gd name="connsiteY35" fmla="*/ 6726 h 10000"/>
              <a:gd name="connsiteX36" fmla="*/ 1262 w 10000"/>
              <a:gd name="connsiteY36" fmla="*/ 6694 h 10000"/>
              <a:gd name="connsiteX37" fmla="*/ 1291 w 10000"/>
              <a:gd name="connsiteY37" fmla="*/ 6669 h 10000"/>
              <a:gd name="connsiteX38" fmla="*/ 1320 w 10000"/>
              <a:gd name="connsiteY38" fmla="*/ 6643 h 10000"/>
              <a:gd name="connsiteX39" fmla="*/ 1348 w 10000"/>
              <a:gd name="connsiteY39" fmla="*/ 6866 h 10000"/>
              <a:gd name="connsiteX40" fmla="*/ 1377 w 10000"/>
              <a:gd name="connsiteY40" fmla="*/ 6924 h 10000"/>
              <a:gd name="connsiteX41" fmla="*/ 1402 w 10000"/>
              <a:gd name="connsiteY41" fmla="*/ 6834 h 10000"/>
              <a:gd name="connsiteX42" fmla="*/ 1431 w 10000"/>
              <a:gd name="connsiteY42" fmla="*/ 6924 h 10000"/>
              <a:gd name="connsiteX43" fmla="*/ 1460 w 10000"/>
              <a:gd name="connsiteY43" fmla="*/ 6949 h 10000"/>
              <a:gd name="connsiteX44" fmla="*/ 1489 w 10000"/>
              <a:gd name="connsiteY44" fmla="*/ 7064 h 10000"/>
              <a:gd name="connsiteX45" fmla="*/ 1517 w 10000"/>
              <a:gd name="connsiteY45" fmla="*/ 7006 h 10000"/>
              <a:gd name="connsiteX46" fmla="*/ 1546 w 10000"/>
              <a:gd name="connsiteY46" fmla="*/ 7038 h 10000"/>
              <a:gd name="connsiteX47" fmla="*/ 1575 w 10000"/>
              <a:gd name="connsiteY47" fmla="*/ 7121 h 10000"/>
              <a:gd name="connsiteX48" fmla="*/ 1604 w 10000"/>
              <a:gd name="connsiteY48" fmla="*/ 7089 h 10000"/>
              <a:gd name="connsiteX49" fmla="*/ 1633 w 10000"/>
              <a:gd name="connsiteY49" fmla="*/ 6834 h 10000"/>
              <a:gd name="connsiteX50" fmla="*/ 1661 w 10000"/>
              <a:gd name="connsiteY50" fmla="*/ 6726 h 10000"/>
              <a:gd name="connsiteX51" fmla="*/ 1690 w 10000"/>
              <a:gd name="connsiteY51" fmla="*/ 6752 h 10000"/>
              <a:gd name="connsiteX52" fmla="*/ 1719 w 10000"/>
              <a:gd name="connsiteY52" fmla="*/ 6783 h 10000"/>
              <a:gd name="connsiteX53" fmla="*/ 1748 w 10000"/>
              <a:gd name="connsiteY53" fmla="*/ 6834 h 10000"/>
              <a:gd name="connsiteX54" fmla="*/ 1776 w 10000"/>
              <a:gd name="connsiteY54" fmla="*/ 6694 h 10000"/>
              <a:gd name="connsiteX55" fmla="*/ 1805 w 10000"/>
              <a:gd name="connsiteY55" fmla="*/ 6643 h 10000"/>
              <a:gd name="connsiteX56" fmla="*/ 1834 w 10000"/>
              <a:gd name="connsiteY56" fmla="*/ 6669 h 10000"/>
              <a:gd name="connsiteX57" fmla="*/ 1863 w 10000"/>
              <a:gd name="connsiteY57" fmla="*/ 6694 h 10000"/>
              <a:gd name="connsiteX58" fmla="*/ 1891 w 10000"/>
              <a:gd name="connsiteY58" fmla="*/ 6586 h 10000"/>
              <a:gd name="connsiteX59" fmla="*/ 1920 w 10000"/>
              <a:gd name="connsiteY59" fmla="*/ 6497 h 10000"/>
              <a:gd name="connsiteX60" fmla="*/ 1949 w 10000"/>
              <a:gd name="connsiteY60" fmla="*/ 6357 h 10000"/>
              <a:gd name="connsiteX61" fmla="*/ 1978 w 10000"/>
              <a:gd name="connsiteY61" fmla="*/ 6248 h 10000"/>
              <a:gd name="connsiteX62" fmla="*/ 2006 w 10000"/>
              <a:gd name="connsiteY62" fmla="*/ 6191 h 10000"/>
              <a:gd name="connsiteX63" fmla="*/ 2035 w 10000"/>
              <a:gd name="connsiteY63" fmla="*/ 6102 h 10000"/>
              <a:gd name="connsiteX64" fmla="*/ 2064 w 10000"/>
              <a:gd name="connsiteY64" fmla="*/ 6045 h 10000"/>
              <a:gd name="connsiteX65" fmla="*/ 2093 w 10000"/>
              <a:gd name="connsiteY65" fmla="*/ 5847 h 10000"/>
              <a:gd name="connsiteX66" fmla="*/ 2122 w 10000"/>
              <a:gd name="connsiteY66" fmla="*/ 5624 h 10000"/>
              <a:gd name="connsiteX67" fmla="*/ 2150 w 10000"/>
              <a:gd name="connsiteY67" fmla="*/ 5541 h 10000"/>
              <a:gd name="connsiteX68" fmla="*/ 2179 w 10000"/>
              <a:gd name="connsiteY68" fmla="*/ 5567 h 10000"/>
              <a:gd name="connsiteX69" fmla="*/ 2208 w 10000"/>
              <a:gd name="connsiteY69" fmla="*/ 5395 h 10000"/>
              <a:gd name="connsiteX70" fmla="*/ 2233 w 10000"/>
              <a:gd name="connsiteY70" fmla="*/ 5229 h 10000"/>
              <a:gd name="connsiteX71" fmla="*/ 2262 w 10000"/>
              <a:gd name="connsiteY71" fmla="*/ 5197 h 10000"/>
              <a:gd name="connsiteX72" fmla="*/ 2291 w 10000"/>
              <a:gd name="connsiteY72" fmla="*/ 5255 h 10000"/>
              <a:gd name="connsiteX73" fmla="*/ 2319 w 10000"/>
              <a:gd name="connsiteY73" fmla="*/ 5255 h 10000"/>
              <a:gd name="connsiteX74" fmla="*/ 2348 w 10000"/>
              <a:gd name="connsiteY74" fmla="*/ 5197 h 10000"/>
              <a:gd name="connsiteX75" fmla="*/ 2377 w 10000"/>
              <a:gd name="connsiteY75" fmla="*/ 5146 h 10000"/>
              <a:gd name="connsiteX76" fmla="*/ 2406 w 10000"/>
              <a:gd name="connsiteY76" fmla="*/ 5172 h 10000"/>
              <a:gd name="connsiteX77" fmla="*/ 2434 w 10000"/>
              <a:gd name="connsiteY77" fmla="*/ 5197 h 10000"/>
              <a:gd name="connsiteX78" fmla="*/ 2463 w 10000"/>
              <a:gd name="connsiteY78" fmla="*/ 5197 h 10000"/>
              <a:gd name="connsiteX79" fmla="*/ 2492 w 10000"/>
              <a:gd name="connsiteY79" fmla="*/ 5197 h 10000"/>
              <a:gd name="connsiteX80" fmla="*/ 2521 w 10000"/>
              <a:gd name="connsiteY80" fmla="*/ 5312 h 10000"/>
              <a:gd name="connsiteX81" fmla="*/ 2549 w 10000"/>
              <a:gd name="connsiteY81" fmla="*/ 5395 h 10000"/>
              <a:gd name="connsiteX82" fmla="*/ 2578 w 10000"/>
              <a:gd name="connsiteY82" fmla="*/ 5312 h 10000"/>
              <a:gd name="connsiteX83" fmla="*/ 2607 w 10000"/>
              <a:gd name="connsiteY83" fmla="*/ 5338 h 10000"/>
              <a:gd name="connsiteX84" fmla="*/ 2636 w 10000"/>
              <a:gd name="connsiteY84" fmla="*/ 5484 h 10000"/>
              <a:gd name="connsiteX85" fmla="*/ 2665 w 10000"/>
              <a:gd name="connsiteY85" fmla="*/ 5624 h 10000"/>
              <a:gd name="connsiteX86" fmla="*/ 2693 w 10000"/>
              <a:gd name="connsiteY86" fmla="*/ 5541 h 10000"/>
              <a:gd name="connsiteX87" fmla="*/ 2722 w 10000"/>
              <a:gd name="connsiteY87" fmla="*/ 5510 h 10000"/>
              <a:gd name="connsiteX88" fmla="*/ 2751 w 10000"/>
              <a:gd name="connsiteY88" fmla="*/ 5592 h 10000"/>
              <a:gd name="connsiteX89" fmla="*/ 2780 w 10000"/>
              <a:gd name="connsiteY89" fmla="*/ 5764 h 10000"/>
              <a:gd name="connsiteX90" fmla="*/ 2808 w 10000"/>
              <a:gd name="connsiteY90" fmla="*/ 5822 h 10000"/>
              <a:gd name="connsiteX91" fmla="*/ 2837 w 10000"/>
              <a:gd name="connsiteY91" fmla="*/ 5764 h 10000"/>
              <a:gd name="connsiteX92" fmla="*/ 2866 w 10000"/>
              <a:gd name="connsiteY92" fmla="*/ 5732 h 10000"/>
              <a:gd name="connsiteX93" fmla="*/ 2895 w 10000"/>
              <a:gd name="connsiteY93" fmla="*/ 5796 h 10000"/>
              <a:gd name="connsiteX94" fmla="*/ 2923 w 10000"/>
              <a:gd name="connsiteY94" fmla="*/ 5822 h 10000"/>
              <a:gd name="connsiteX95" fmla="*/ 2952 w 10000"/>
              <a:gd name="connsiteY95" fmla="*/ 5732 h 10000"/>
              <a:gd name="connsiteX96" fmla="*/ 2981 w 10000"/>
              <a:gd name="connsiteY96" fmla="*/ 5732 h 10000"/>
              <a:gd name="connsiteX97" fmla="*/ 3010 w 10000"/>
              <a:gd name="connsiteY97" fmla="*/ 5847 h 10000"/>
              <a:gd name="connsiteX98" fmla="*/ 3038 w 10000"/>
              <a:gd name="connsiteY98" fmla="*/ 5962 h 10000"/>
              <a:gd name="connsiteX99" fmla="*/ 3064 w 10000"/>
              <a:gd name="connsiteY99" fmla="*/ 6019 h 10000"/>
              <a:gd name="connsiteX100" fmla="*/ 3092 w 10000"/>
              <a:gd name="connsiteY100" fmla="*/ 5962 h 10000"/>
              <a:gd name="connsiteX101" fmla="*/ 3121 w 10000"/>
              <a:gd name="connsiteY101" fmla="*/ 5936 h 10000"/>
              <a:gd name="connsiteX102" fmla="*/ 3150 w 10000"/>
              <a:gd name="connsiteY102" fmla="*/ 5936 h 10000"/>
              <a:gd name="connsiteX103" fmla="*/ 3179 w 10000"/>
              <a:gd name="connsiteY103" fmla="*/ 5879 h 10000"/>
              <a:gd name="connsiteX104" fmla="*/ 3207 w 10000"/>
              <a:gd name="connsiteY104" fmla="*/ 5879 h 10000"/>
              <a:gd name="connsiteX105" fmla="*/ 3236 w 10000"/>
              <a:gd name="connsiteY105" fmla="*/ 5904 h 10000"/>
              <a:gd name="connsiteX106" fmla="*/ 3265 w 10000"/>
              <a:gd name="connsiteY106" fmla="*/ 6045 h 10000"/>
              <a:gd name="connsiteX107" fmla="*/ 3294 w 10000"/>
              <a:gd name="connsiteY107" fmla="*/ 6159 h 10000"/>
              <a:gd name="connsiteX108" fmla="*/ 3323 w 10000"/>
              <a:gd name="connsiteY108" fmla="*/ 6299 h 10000"/>
              <a:gd name="connsiteX109" fmla="*/ 3351 w 10000"/>
              <a:gd name="connsiteY109" fmla="*/ 6497 h 10000"/>
              <a:gd name="connsiteX110" fmla="*/ 3380 w 10000"/>
              <a:gd name="connsiteY110" fmla="*/ 6669 h 10000"/>
              <a:gd name="connsiteX111" fmla="*/ 3409 w 10000"/>
              <a:gd name="connsiteY111" fmla="*/ 6783 h 10000"/>
              <a:gd name="connsiteX112" fmla="*/ 3438 w 10000"/>
              <a:gd name="connsiteY112" fmla="*/ 6809 h 10000"/>
              <a:gd name="connsiteX113" fmla="*/ 3466 w 10000"/>
              <a:gd name="connsiteY113" fmla="*/ 7038 h 10000"/>
              <a:gd name="connsiteX114" fmla="*/ 3495 w 10000"/>
              <a:gd name="connsiteY114" fmla="*/ 7287 h 10000"/>
              <a:gd name="connsiteX115" fmla="*/ 3524 w 10000"/>
              <a:gd name="connsiteY115" fmla="*/ 7459 h 10000"/>
              <a:gd name="connsiteX116" fmla="*/ 3553 w 10000"/>
              <a:gd name="connsiteY116" fmla="*/ 7376 h 10000"/>
              <a:gd name="connsiteX117" fmla="*/ 3581 w 10000"/>
              <a:gd name="connsiteY117" fmla="*/ 7261 h 10000"/>
              <a:gd name="connsiteX118" fmla="*/ 3610 w 10000"/>
              <a:gd name="connsiteY118" fmla="*/ 7121 h 10000"/>
              <a:gd name="connsiteX119" fmla="*/ 3639 w 10000"/>
              <a:gd name="connsiteY119" fmla="*/ 6809 h 10000"/>
              <a:gd name="connsiteX120" fmla="*/ 3668 w 10000"/>
              <a:gd name="connsiteY120" fmla="*/ 6529 h 10000"/>
              <a:gd name="connsiteX121" fmla="*/ 3697 w 10000"/>
              <a:gd name="connsiteY121" fmla="*/ 6414 h 10000"/>
              <a:gd name="connsiteX122" fmla="*/ 3725 w 10000"/>
              <a:gd name="connsiteY122" fmla="*/ 6159 h 10000"/>
              <a:gd name="connsiteX123" fmla="*/ 3754 w 10000"/>
              <a:gd name="connsiteY123" fmla="*/ 5592 h 10000"/>
              <a:gd name="connsiteX124" fmla="*/ 3783 w 10000"/>
              <a:gd name="connsiteY124" fmla="*/ 4694 h 10000"/>
              <a:gd name="connsiteX125" fmla="*/ 3812 w 10000"/>
              <a:gd name="connsiteY125" fmla="*/ 3930 h 10000"/>
              <a:gd name="connsiteX126" fmla="*/ 3840 w 10000"/>
              <a:gd name="connsiteY126" fmla="*/ 3510 h 10000"/>
              <a:gd name="connsiteX127" fmla="*/ 3869 w 10000"/>
              <a:gd name="connsiteY127" fmla="*/ 3223 h 10000"/>
              <a:gd name="connsiteX128" fmla="*/ 3894 w 10000"/>
              <a:gd name="connsiteY128" fmla="*/ 2994 h 10000"/>
              <a:gd name="connsiteX129" fmla="*/ 3923 w 10000"/>
              <a:gd name="connsiteY129" fmla="*/ 3338 h 10000"/>
              <a:gd name="connsiteX130" fmla="*/ 3955 w 10000"/>
              <a:gd name="connsiteY130" fmla="*/ 4236 h 10000"/>
              <a:gd name="connsiteX131" fmla="*/ 3984 w 10000"/>
              <a:gd name="connsiteY131" fmla="*/ 5936 h 10000"/>
              <a:gd name="connsiteX132" fmla="*/ 4013 w 10000"/>
              <a:gd name="connsiteY132" fmla="*/ 7771 h 10000"/>
              <a:gd name="connsiteX133" fmla="*/ 4042 w 10000"/>
              <a:gd name="connsiteY133" fmla="*/ 9013 h 10000"/>
              <a:gd name="connsiteX134" fmla="*/ 4070 w 10000"/>
              <a:gd name="connsiteY134" fmla="*/ 9548 h 10000"/>
              <a:gd name="connsiteX135" fmla="*/ 4099 w 10000"/>
              <a:gd name="connsiteY135" fmla="*/ 9720 h 10000"/>
              <a:gd name="connsiteX136" fmla="*/ 4128 w 10000"/>
              <a:gd name="connsiteY136" fmla="*/ 9968 h 10000"/>
              <a:gd name="connsiteX137" fmla="*/ 4157 w 10000"/>
              <a:gd name="connsiteY137" fmla="*/ 10000 h 10000"/>
              <a:gd name="connsiteX138" fmla="*/ 4182 w 10000"/>
              <a:gd name="connsiteY138" fmla="*/ 9293 h 10000"/>
              <a:gd name="connsiteX139" fmla="*/ 4211 w 10000"/>
              <a:gd name="connsiteY139" fmla="*/ 8815 h 10000"/>
              <a:gd name="connsiteX140" fmla="*/ 4239 w 10000"/>
              <a:gd name="connsiteY140" fmla="*/ 8280 h 10000"/>
              <a:gd name="connsiteX141" fmla="*/ 4268 w 10000"/>
              <a:gd name="connsiteY141" fmla="*/ 7745 h 10000"/>
              <a:gd name="connsiteX142" fmla="*/ 4297 w 10000"/>
              <a:gd name="connsiteY142" fmla="*/ 7459 h 10000"/>
              <a:gd name="connsiteX143" fmla="*/ 4326 w 10000"/>
              <a:gd name="connsiteY143" fmla="*/ 7318 h 10000"/>
              <a:gd name="connsiteX144" fmla="*/ 4355 w 10000"/>
              <a:gd name="connsiteY144" fmla="*/ 7089 h 10000"/>
              <a:gd name="connsiteX145" fmla="*/ 4383 w 10000"/>
              <a:gd name="connsiteY145" fmla="*/ 6834 h 10000"/>
              <a:gd name="connsiteX146" fmla="*/ 4412 w 10000"/>
              <a:gd name="connsiteY146" fmla="*/ 6783 h 10000"/>
              <a:gd name="connsiteX147" fmla="*/ 4441 w 10000"/>
              <a:gd name="connsiteY147" fmla="*/ 6809 h 10000"/>
              <a:gd name="connsiteX148" fmla="*/ 4470 w 10000"/>
              <a:gd name="connsiteY148" fmla="*/ 6783 h 10000"/>
              <a:gd name="connsiteX149" fmla="*/ 4498 w 10000"/>
              <a:gd name="connsiteY149" fmla="*/ 6726 h 10000"/>
              <a:gd name="connsiteX150" fmla="*/ 4527 w 10000"/>
              <a:gd name="connsiteY150" fmla="*/ 6643 h 10000"/>
              <a:gd name="connsiteX151" fmla="*/ 4556 w 10000"/>
              <a:gd name="connsiteY151" fmla="*/ 6643 h 10000"/>
              <a:gd name="connsiteX152" fmla="*/ 4585 w 10000"/>
              <a:gd name="connsiteY152" fmla="*/ 6669 h 10000"/>
              <a:gd name="connsiteX153" fmla="*/ 4613 w 10000"/>
              <a:gd name="connsiteY153" fmla="*/ 6643 h 10000"/>
              <a:gd name="connsiteX154" fmla="*/ 4642 w 10000"/>
              <a:gd name="connsiteY154" fmla="*/ 6611 h 10000"/>
              <a:gd name="connsiteX155" fmla="*/ 4671 w 10000"/>
              <a:gd name="connsiteY155" fmla="*/ 6611 h 10000"/>
              <a:gd name="connsiteX156" fmla="*/ 4700 w 10000"/>
              <a:gd name="connsiteY156" fmla="*/ 6643 h 10000"/>
              <a:gd name="connsiteX157" fmla="*/ 4729 w 10000"/>
              <a:gd name="connsiteY157" fmla="*/ 6586 h 10000"/>
              <a:gd name="connsiteX158" fmla="*/ 4757 w 10000"/>
              <a:gd name="connsiteY158" fmla="*/ 6497 h 10000"/>
              <a:gd name="connsiteX159" fmla="*/ 4786 w 10000"/>
              <a:gd name="connsiteY159" fmla="*/ 6439 h 10000"/>
              <a:gd name="connsiteX160" fmla="*/ 4815 w 10000"/>
              <a:gd name="connsiteY160" fmla="*/ 6497 h 10000"/>
              <a:gd name="connsiteX161" fmla="*/ 4844 w 10000"/>
              <a:gd name="connsiteY161" fmla="*/ 6414 h 10000"/>
              <a:gd name="connsiteX162" fmla="*/ 4872 w 10000"/>
              <a:gd name="connsiteY162" fmla="*/ 6389 h 10000"/>
              <a:gd name="connsiteX163" fmla="*/ 4901 w 10000"/>
              <a:gd name="connsiteY163" fmla="*/ 6299 h 10000"/>
              <a:gd name="connsiteX164" fmla="*/ 4930 w 10000"/>
              <a:gd name="connsiteY164" fmla="*/ 6299 h 10000"/>
              <a:gd name="connsiteX165" fmla="*/ 4959 w 10000"/>
              <a:gd name="connsiteY165" fmla="*/ 6299 h 10000"/>
              <a:gd name="connsiteX166" fmla="*/ 4987 w 10000"/>
              <a:gd name="connsiteY166" fmla="*/ 6159 h 10000"/>
              <a:gd name="connsiteX167" fmla="*/ 5013 w 10000"/>
              <a:gd name="connsiteY167" fmla="*/ 6191 h 10000"/>
              <a:gd name="connsiteX168" fmla="*/ 5041 w 10000"/>
              <a:gd name="connsiteY168" fmla="*/ 6127 h 10000"/>
              <a:gd name="connsiteX169" fmla="*/ 5070 w 10000"/>
              <a:gd name="connsiteY169" fmla="*/ 6191 h 10000"/>
              <a:gd name="connsiteX170" fmla="*/ 5099 w 10000"/>
              <a:gd name="connsiteY170" fmla="*/ 6076 h 10000"/>
              <a:gd name="connsiteX171" fmla="*/ 5128 w 10000"/>
              <a:gd name="connsiteY171" fmla="*/ 6045 h 10000"/>
              <a:gd name="connsiteX172" fmla="*/ 5156 w 10000"/>
              <a:gd name="connsiteY172" fmla="*/ 6045 h 10000"/>
              <a:gd name="connsiteX173" fmla="*/ 5185 w 10000"/>
              <a:gd name="connsiteY173" fmla="*/ 6076 h 10000"/>
              <a:gd name="connsiteX174" fmla="*/ 5214 w 10000"/>
              <a:gd name="connsiteY174" fmla="*/ 5987 h 10000"/>
              <a:gd name="connsiteX175" fmla="*/ 5243 w 10000"/>
              <a:gd name="connsiteY175" fmla="*/ 5987 h 10000"/>
              <a:gd name="connsiteX176" fmla="*/ 5271 w 10000"/>
              <a:gd name="connsiteY176" fmla="*/ 5987 h 10000"/>
              <a:gd name="connsiteX177" fmla="*/ 5300 w 10000"/>
              <a:gd name="connsiteY177" fmla="*/ 6076 h 10000"/>
              <a:gd name="connsiteX178" fmla="*/ 5329 w 10000"/>
              <a:gd name="connsiteY178" fmla="*/ 6045 h 10000"/>
              <a:gd name="connsiteX179" fmla="*/ 5358 w 10000"/>
              <a:gd name="connsiteY179" fmla="*/ 5987 h 10000"/>
              <a:gd name="connsiteX180" fmla="*/ 5387 w 10000"/>
              <a:gd name="connsiteY180" fmla="*/ 6045 h 10000"/>
              <a:gd name="connsiteX181" fmla="*/ 5415 w 10000"/>
              <a:gd name="connsiteY181" fmla="*/ 6191 h 10000"/>
              <a:gd name="connsiteX182" fmla="*/ 5444 w 10000"/>
              <a:gd name="connsiteY182" fmla="*/ 6159 h 10000"/>
              <a:gd name="connsiteX183" fmla="*/ 5473 w 10000"/>
              <a:gd name="connsiteY183" fmla="*/ 6102 h 10000"/>
              <a:gd name="connsiteX184" fmla="*/ 5502 w 10000"/>
              <a:gd name="connsiteY184" fmla="*/ 6127 h 10000"/>
              <a:gd name="connsiteX185" fmla="*/ 5530 w 10000"/>
              <a:gd name="connsiteY185" fmla="*/ 6159 h 10000"/>
              <a:gd name="connsiteX186" fmla="*/ 5559 w 10000"/>
              <a:gd name="connsiteY186" fmla="*/ 6191 h 10000"/>
              <a:gd name="connsiteX187" fmla="*/ 5588 w 10000"/>
              <a:gd name="connsiteY187" fmla="*/ 6102 h 10000"/>
              <a:gd name="connsiteX188" fmla="*/ 5617 w 10000"/>
              <a:gd name="connsiteY188" fmla="*/ 6102 h 10000"/>
              <a:gd name="connsiteX189" fmla="*/ 5645 w 10000"/>
              <a:gd name="connsiteY189" fmla="*/ 6127 h 10000"/>
              <a:gd name="connsiteX190" fmla="*/ 5674 w 10000"/>
              <a:gd name="connsiteY190" fmla="*/ 6127 h 10000"/>
              <a:gd name="connsiteX191" fmla="*/ 5703 w 10000"/>
              <a:gd name="connsiteY191" fmla="*/ 6019 h 10000"/>
              <a:gd name="connsiteX192" fmla="*/ 5732 w 10000"/>
              <a:gd name="connsiteY192" fmla="*/ 5962 h 10000"/>
              <a:gd name="connsiteX193" fmla="*/ 5761 w 10000"/>
              <a:gd name="connsiteY193" fmla="*/ 5987 h 10000"/>
              <a:gd name="connsiteX194" fmla="*/ 5789 w 10000"/>
              <a:gd name="connsiteY194" fmla="*/ 5987 h 10000"/>
              <a:gd name="connsiteX195" fmla="*/ 5818 w 10000"/>
              <a:gd name="connsiteY195" fmla="*/ 5936 h 10000"/>
              <a:gd name="connsiteX196" fmla="*/ 5843 w 10000"/>
              <a:gd name="connsiteY196" fmla="*/ 5879 h 10000"/>
              <a:gd name="connsiteX197" fmla="*/ 5872 w 10000"/>
              <a:gd name="connsiteY197" fmla="*/ 5904 h 10000"/>
              <a:gd name="connsiteX198" fmla="*/ 5901 w 10000"/>
              <a:gd name="connsiteY198" fmla="*/ 5962 h 10000"/>
              <a:gd name="connsiteX199" fmla="*/ 5930 w 10000"/>
              <a:gd name="connsiteY199" fmla="*/ 5936 h 10000"/>
              <a:gd name="connsiteX200" fmla="*/ 5958 w 10000"/>
              <a:gd name="connsiteY200" fmla="*/ 5987 h 10000"/>
              <a:gd name="connsiteX201" fmla="*/ 5987 w 10000"/>
              <a:gd name="connsiteY201" fmla="*/ 5987 h 10000"/>
              <a:gd name="connsiteX202" fmla="*/ 6016 w 10000"/>
              <a:gd name="connsiteY202" fmla="*/ 6076 h 10000"/>
              <a:gd name="connsiteX203" fmla="*/ 6045 w 10000"/>
              <a:gd name="connsiteY203" fmla="*/ 6076 h 10000"/>
              <a:gd name="connsiteX204" fmla="*/ 6073 w 10000"/>
              <a:gd name="connsiteY204" fmla="*/ 6045 h 10000"/>
              <a:gd name="connsiteX205" fmla="*/ 6102 w 10000"/>
              <a:gd name="connsiteY205" fmla="*/ 6045 h 10000"/>
              <a:gd name="connsiteX206" fmla="*/ 6131 w 10000"/>
              <a:gd name="connsiteY206" fmla="*/ 6127 h 10000"/>
              <a:gd name="connsiteX207" fmla="*/ 6160 w 10000"/>
              <a:gd name="connsiteY207" fmla="*/ 6102 h 10000"/>
              <a:gd name="connsiteX208" fmla="*/ 6188 w 10000"/>
              <a:gd name="connsiteY208" fmla="*/ 6102 h 10000"/>
              <a:gd name="connsiteX209" fmla="*/ 6217 w 10000"/>
              <a:gd name="connsiteY209" fmla="*/ 6102 h 10000"/>
              <a:gd name="connsiteX210" fmla="*/ 6246 w 10000"/>
              <a:gd name="connsiteY210" fmla="*/ 6127 h 10000"/>
              <a:gd name="connsiteX211" fmla="*/ 6275 w 10000"/>
              <a:gd name="connsiteY211" fmla="*/ 6127 h 10000"/>
              <a:gd name="connsiteX212" fmla="*/ 6303 w 10000"/>
              <a:gd name="connsiteY212" fmla="*/ 6102 h 10000"/>
              <a:gd name="connsiteX213" fmla="*/ 6332 w 10000"/>
              <a:gd name="connsiteY213" fmla="*/ 6159 h 10000"/>
              <a:gd name="connsiteX214" fmla="*/ 6361 w 10000"/>
              <a:gd name="connsiteY214" fmla="*/ 6191 h 10000"/>
              <a:gd name="connsiteX215" fmla="*/ 6390 w 10000"/>
              <a:gd name="connsiteY215" fmla="*/ 6191 h 10000"/>
              <a:gd name="connsiteX216" fmla="*/ 6419 w 10000"/>
              <a:gd name="connsiteY216" fmla="*/ 6159 h 10000"/>
              <a:gd name="connsiteX217" fmla="*/ 6447 w 10000"/>
              <a:gd name="connsiteY217" fmla="*/ 6191 h 10000"/>
              <a:gd name="connsiteX218" fmla="*/ 6476 w 10000"/>
              <a:gd name="connsiteY218" fmla="*/ 6274 h 10000"/>
              <a:gd name="connsiteX219" fmla="*/ 6505 w 10000"/>
              <a:gd name="connsiteY219" fmla="*/ 6299 h 10000"/>
              <a:gd name="connsiteX220" fmla="*/ 6534 w 10000"/>
              <a:gd name="connsiteY220" fmla="*/ 6274 h 10000"/>
              <a:gd name="connsiteX221" fmla="*/ 6562 w 10000"/>
              <a:gd name="connsiteY221" fmla="*/ 6248 h 10000"/>
              <a:gd name="connsiteX222" fmla="*/ 6591 w 10000"/>
              <a:gd name="connsiteY222" fmla="*/ 6299 h 10000"/>
              <a:gd name="connsiteX223" fmla="*/ 6620 w 10000"/>
              <a:gd name="connsiteY223" fmla="*/ 6274 h 10000"/>
              <a:gd name="connsiteX224" fmla="*/ 6649 w 10000"/>
              <a:gd name="connsiteY224" fmla="*/ 6274 h 10000"/>
              <a:gd name="connsiteX225" fmla="*/ 6674 w 10000"/>
              <a:gd name="connsiteY225" fmla="*/ 6248 h 10000"/>
              <a:gd name="connsiteX226" fmla="*/ 6703 w 10000"/>
              <a:gd name="connsiteY226" fmla="*/ 6248 h 10000"/>
              <a:gd name="connsiteX227" fmla="*/ 6731 w 10000"/>
              <a:gd name="connsiteY227" fmla="*/ 6331 h 10000"/>
              <a:gd name="connsiteX228" fmla="*/ 6760 w 10000"/>
              <a:gd name="connsiteY228" fmla="*/ 6357 h 10000"/>
              <a:gd name="connsiteX229" fmla="*/ 6789 w 10000"/>
              <a:gd name="connsiteY229" fmla="*/ 6274 h 10000"/>
              <a:gd name="connsiteX230" fmla="*/ 6818 w 10000"/>
              <a:gd name="connsiteY230" fmla="*/ 6414 h 10000"/>
              <a:gd name="connsiteX231" fmla="*/ 6846 w 10000"/>
              <a:gd name="connsiteY231" fmla="*/ 6414 h 10000"/>
              <a:gd name="connsiteX232" fmla="*/ 6875 w 10000"/>
              <a:gd name="connsiteY232" fmla="*/ 6274 h 10000"/>
              <a:gd name="connsiteX233" fmla="*/ 6908 w 10000"/>
              <a:gd name="connsiteY233" fmla="*/ 6191 h 10000"/>
              <a:gd name="connsiteX234" fmla="*/ 6936 w 10000"/>
              <a:gd name="connsiteY234" fmla="*/ 6191 h 10000"/>
              <a:gd name="connsiteX235" fmla="*/ 6962 w 10000"/>
              <a:gd name="connsiteY235" fmla="*/ 6248 h 10000"/>
              <a:gd name="connsiteX236" fmla="*/ 6990 w 10000"/>
              <a:gd name="connsiteY236" fmla="*/ 6248 h 10000"/>
              <a:gd name="connsiteX237" fmla="*/ 7019 w 10000"/>
              <a:gd name="connsiteY237" fmla="*/ 6217 h 10000"/>
              <a:gd name="connsiteX238" fmla="*/ 7048 w 10000"/>
              <a:gd name="connsiteY238" fmla="*/ 6127 h 10000"/>
              <a:gd name="connsiteX239" fmla="*/ 7077 w 10000"/>
              <a:gd name="connsiteY239" fmla="*/ 6127 h 10000"/>
              <a:gd name="connsiteX240" fmla="*/ 7105 w 10000"/>
              <a:gd name="connsiteY240" fmla="*/ 6102 h 10000"/>
              <a:gd name="connsiteX241" fmla="*/ 7134 w 10000"/>
              <a:gd name="connsiteY241" fmla="*/ 6045 h 10000"/>
              <a:gd name="connsiteX242" fmla="*/ 7163 w 10000"/>
              <a:gd name="connsiteY242" fmla="*/ 6045 h 10000"/>
              <a:gd name="connsiteX243" fmla="*/ 7192 w 10000"/>
              <a:gd name="connsiteY243" fmla="*/ 6127 h 10000"/>
              <a:gd name="connsiteX244" fmla="*/ 7220 w 10000"/>
              <a:gd name="connsiteY244" fmla="*/ 6102 h 10000"/>
              <a:gd name="connsiteX245" fmla="*/ 7249 w 10000"/>
              <a:gd name="connsiteY245" fmla="*/ 6076 h 10000"/>
              <a:gd name="connsiteX246" fmla="*/ 7278 w 10000"/>
              <a:gd name="connsiteY246" fmla="*/ 6045 h 10000"/>
              <a:gd name="connsiteX247" fmla="*/ 7307 w 10000"/>
              <a:gd name="connsiteY247" fmla="*/ 6127 h 10000"/>
              <a:gd name="connsiteX248" fmla="*/ 7335 w 10000"/>
              <a:gd name="connsiteY248" fmla="*/ 6248 h 10000"/>
              <a:gd name="connsiteX249" fmla="*/ 7364 w 10000"/>
              <a:gd name="connsiteY249" fmla="*/ 6248 h 10000"/>
              <a:gd name="connsiteX250" fmla="*/ 7393 w 10000"/>
              <a:gd name="connsiteY250" fmla="*/ 6274 h 10000"/>
              <a:gd name="connsiteX251" fmla="*/ 7422 w 10000"/>
              <a:gd name="connsiteY251" fmla="*/ 6357 h 10000"/>
              <a:gd name="connsiteX252" fmla="*/ 7451 w 10000"/>
              <a:gd name="connsiteY252" fmla="*/ 6389 h 10000"/>
              <a:gd name="connsiteX253" fmla="*/ 7479 w 10000"/>
              <a:gd name="connsiteY253" fmla="*/ 6274 h 10000"/>
              <a:gd name="connsiteX254" fmla="*/ 7508 w 10000"/>
              <a:gd name="connsiteY254" fmla="*/ 6299 h 10000"/>
              <a:gd name="connsiteX255" fmla="*/ 7537 w 10000"/>
              <a:gd name="connsiteY255" fmla="*/ 6299 h 10000"/>
              <a:gd name="connsiteX256" fmla="*/ 7566 w 10000"/>
              <a:gd name="connsiteY256" fmla="*/ 6389 h 10000"/>
              <a:gd name="connsiteX257" fmla="*/ 7594 w 10000"/>
              <a:gd name="connsiteY257" fmla="*/ 6357 h 10000"/>
              <a:gd name="connsiteX258" fmla="*/ 7623 w 10000"/>
              <a:gd name="connsiteY258" fmla="*/ 6331 h 10000"/>
              <a:gd name="connsiteX259" fmla="*/ 7652 w 10000"/>
              <a:gd name="connsiteY259" fmla="*/ 6357 h 10000"/>
              <a:gd name="connsiteX260" fmla="*/ 7681 w 10000"/>
              <a:gd name="connsiteY260" fmla="*/ 6439 h 10000"/>
              <a:gd name="connsiteX261" fmla="*/ 7709 w 10000"/>
              <a:gd name="connsiteY261" fmla="*/ 6389 h 10000"/>
              <a:gd name="connsiteX262" fmla="*/ 7738 w 10000"/>
              <a:gd name="connsiteY262" fmla="*/ 6414 h 10000"/>
              <a:gd name="connsiteX263" fmla="*/ 7767 w 10000"/>
              <a:gd name="connsiteY263" fmla="*/ 6299 h 10000"/>
              <a:gd name="connsiteX264" fmla="*/ 7792 w 10000"/>
              <a:gd name="connsiteY264" fmla="*/ 6331 h 10000"/>
              <a:gd name="connsiteX265" fmla="*/ 7821 w 10000"/>
              <a:gd name="connsiteY265" fmla="*/ 6389 h 10000"/>
              <a:gd name="connsiteX266" fmla="*/ 7850 w 10000"/>
              <a:gd name="connsiteY266" fmla="*/ 6331 h 10000"/>
              <a:gd name="connsiteX267" fmla="*/ 7878 w 10000"/>
              <a:gd name="connsiteY267" fmla="*/ 6299 h 10000"/>
              <a:gd name="connsiteX268" fmla="*/ 7907 w 10000"/>
              <a:gd name="connsiteY268" fmla="*/ 6414 h 10000"/>
              <a:gd name="connsiteX269" fmla="*/ 7936 w 10000"/>
              <a:gd name="connsiteY269" fmla="*/ 6389 h 10000"/>
              <a:gd name="connsiteX270" fmla="*/ 7965 w 10000"/>
              <a:gd name="connsiteY270" fmla="*/ 6331 h 10000"/>
              <a:gd name="connsiteX271" fmla="*/ 7994 w 10000"/>
              <a:gd name="connsiteY271" fmla="*/ 6331 h 10000"/>
              <a:gd name="connsiteX272" fmla="*/ 8022 w 10000"/>
              <a:gd name="connsiteY272" fmla="*/ 6389 h 10000"/>
              <a:gd name="connsiteX273" fmla="*/ 8051 w 10000"/>
              <a:gd name="connsiteY273" fmla="*/ 6357 h 10000"/>
              <a:gd name="connsiteX274" fmla="*/ 8080 w 10000"/>
              <a:gd name="connsiteY274" fmla="*/ 6357 h 10000"/>
              <a:gd name="connsiteX275" fmla="*/ 8109 w 10000"/>
              <a:gd name="connsiteY275" fmla="*/ 6299 h 10000"/>
              <a:gd name="connsiteX276" fmla="*/ 8137 w 10000"/>
              <a:gd name="connsiteY276" fmla="*/ 6389 h 10000"/>
              <a:gd name="connsiteX277" fmla="*/ 8166 w 10000"/>
              <a:gd name="connsiteY277" fmla="*/ 6414 h 10000"/>
              <a:gd name="connsiteX278" fmla="*/ 8195 w 10000"/>
              <a:gd name="connsiteY278" fmla="*/ 6331 h 10000"/>
              <a:gd name="connsiteX279" fmla="*/ 8224 w 10000"/>
              <a:gd name="connsiteY279" fmla="*/ 6274 h 10000"/>
              <a:gd name="connsiteX280" fmla="*/ 8252 w 10000"/>
              <a:gd name="connsiteY280" fmla="*/ 6389 h 10000"/>
              <a:gd name="connsiteX281" fmla="*/ 8281 w 10000"/>
              <a:gd name="connsiteY281" fmla="*/ 6497 h 10000"/>
              <a:gd name="connsiteX282" fmla="*/ 8310 w 10000"/>
              <a:gd name="connsiteY282" fmla="*/ 6471 h 10000"/>
              <a:gd name="connsiteX283" fmla="*/ 8339 w 10000"/>
              <a:gd name="connsiteY283" fmla="*/ 6357 h 10000"/>
              <a:gd name="connsiteX284" fmla="*/ 8367 w 10000"/>
              <a:gd name="connsiteY284" fmla="*/ 6389 h 10000"/>
              <a:gd name="connsiteX285" fmla="*/ 8396 w 10000"/>
              <a:gd name="connsiteY285" fmla="*/ 6439 h 10000"/>
              <a:gd name="connsiteX286" fmla="*/ 8425 w 10000"/>
              <a:gd name="connsiteY286" fmla="*/ 6414 h 10000"/>
              <a:gd name="connsiteX287" fmla="*/ 8454 w 10000"/>
              <a:gd name="connsiteY287" fmla="*/ 6357 h 10000"/>
              <a:gd name="connsiteX288" fmla="*/ 8483 w 10000"/>
              <a:gd name="connsiteY288" fmla="*/ 6357 h 10000"/>
              <a:gd name="connsiteX289" fmla="*/ 8511 w 10000"/>
              <a:gd name="connsiteY289" fmla="*/ 6414 h 10000"/>
              <a:gd name="connsiteX290" fmla="*/ 8540 w 10000"/>
              <a:gd name="connsiteY290" fmla="*/ 6414 h 10000"/>
              <a:gd name="connsiteX291" fmla="*/ 8569 w 10000"/>
              <a:gd name="connsiteY291" fmla="*/ 6331 h 10000"/>
              <a:gd name="connsiteX292" fmla="*/ 8598 w 10000"/>
              <a:gd name="connsiteY292" fmla="*/ 6414 h 10000"/>
              <a:gd name="connsiteX293" fmla="*/ 8623 w 10000"/>
              <a:gd name="connsiteY293" fmla="*/ 6414 h 10000"/>
              <a:gd name="connsiteX294" fmla="*/ 8652 w 10000"/>
              <a:gd name="connsiteY294" fmla="*/ 6471 h 10000"/>
              <a:gd name="connsiteX295" fmla="*/ 8680 w 10000"/>
              <a:gd name="connsiteY295" fmla="*/ 6389 h 10000"/>
              <a:gd name="connsiteX296" fmla="*/ 8709 w 10000"/>
              <a:gd name="connsiteY296" fmla="*/ 6357 h 10000"/>
              <a:gd name="connsiteX297" fmla="*/ 8738 w 10000"/>
              <a:gd name="connsiteY297" fmla="*/ 6414 h 10000"/>
              <a:gd name="connsiteX298" fmla="*/ 8767 w 10000"/>
              <a:gd name="connsiteY298" fmla="*/ 6471 h 10000"/>
              <a:gd name="connsiteX299" fmla="*/ 8795 w 10000"/>
              <a:gd name="connsiteY299" fmla="*/ 6414 h 10000"/>
              <a:gd name="connsiteX300" fmla="*/ 8824 w 10000"/>
              <a:gd name="connsiteY300" fmla="*/ 6357 h 10000"/>
              <a:gd name="connsiteX301" fmla="*/ 8853 w 10000"/>
              <a:gd name="connsiteY301" fmla="*/ 6414 h 10000"/>
              <a:gd name="connsiteX302" fmla="*/ 8882 w 10000"/>
              <a:gd name="connsiteY302" fmla="*/ 6497 h 10000"/>
              <a:gd name="connsiteX303" fmla="*/ 8910 w 10000"/>
              <a:gd name="connsiteY303" fmla="*/ 6414 h 10000"/>
              <a:gd name="connsiteX304" fmla="*/ 8939 w 10000"/>
              <a:gd name="connsiteY304" fmla="*/ 6357 h 10000"/>
              <a:gd name="connsiteX305" fmla="*/ 8968 w 10000"/>
              <a:gd name="connsiteY305" fmla="*/ 6389 h 10000"/>
              <a:gd name="connsiteX306" fmla="*/ 8997 w 10000"/>
              <a:gd name="connsiteY306" fmla="*/ 6414 h 10000"/>
              <a:gd name="connsiteX307" fmla="*/ 9026 w 10000"/>
              <a:gd name="connsiteY307" fmla="*/ 6357 h 10000"/>
              <a:gd name="connsiteX308" fmla="*/ 9054 w 10000"/>
              <a:gd name="connsiteY308" fmla="*/ 6331 h 10000"/>
              <a:gd name="connsiteX309" fmla="*/ 9083 w 10000"/>
              <a:gd name="connsiteY309" fmla="*/ 6299 h 10000"/>
              <a:gd name="connsiteX310" fmla="*/ 9112 w 10000"/>
              <a:gd name="connsiteY310" fmla="*/ 6357 h 10000"/>
              <a:gd name="connsiteX311" fmla="*/ 9141 w 10000"/>
              <a:gd name="connsiteY311" fmla="*/ 6357 h 10000"/>
              <a:gd name="connsiteX312" fmla="*/ 9169 w 10000"/>
              <a:gd name="connsiteY312" fmla="*/ 6357 h 10000"/>
              <a:gd name="connsiteX313" fmla="*/ 9198 w 10000"/>
              <a:gd name="connsiteY313" fmla="*/ 6299 h 10000"/>
              <a:gd name="connsiteX314" fmla="*/ 9227 w 10000"/>
              <a:gd name="connsiteY314" fmla="*/ 6331 h 10000"/>
              <a:gd name="connsiteX315" fmla="*/ 9256 w 10000"/>
              <a:gd name="connsiteY315" fmla="*/ 6331 h 10000"/>
              <a:gd name="connsiteX316" fmla="*/ 9284 w 10000"/>
              <a:gd name="connsiteY316" fmla="*/ 6248 h 10000"/>
              <a:gd name="connsiteX317" fmla="*/ 9313 w 10000"/>
              <a:gd name="connsiteY317" fmla="*/ 6217 h 10000"/>
              <a:gd name="connsiteX318" fmla="*/ 9342 w 10000"/>
              <a:gd name="connsiteY318" fmla="*/ 6248 h 10000"/>
              <a:gd name="connsiteX319" fmla="*/ 9371 w 10000"/>
              <a:gd name="connsiteY319" fmla="*/ 6299 h 10000"/>
              <a:gd name="connsiteX320" fmla="*/ 9399 w 10000"/>
              <a:gd name="connsiteY320" fmla="*/ 6217 h 10000"/>
              <a:gd name="connsiteX321" fmla="*/ 9428 w 10000"/>
              <a:gd name="connsiteY321" fmla="*/ 6159 h 10000"/>
              <a:gd name="connsiteX322" fmla="*/ 9453 w 10000"/>
              <a:gd name="connsiteY322" fmla="*/ 6191 h 10000"/>
              <a:gd name="connsiteX323" fmla="*/ 9482 w 10000"/>
              <a:gd name="connsiteY323" fmla="*/ 6217 h 10000"/>
              <a:gd name="connsiteX324" fmla="*/ 9511 w 10000"/>
              <a:gd name="connsiteY324" fmla="*/ 6191 h 10000"/>
              <a:gd name="connsiteX325" fmla="*/ 9540 w 10000"/>
              <a:gd name="connsiteY325" fmla="*/ 6102 h 10000"/>
              <a:gd name="connsiteX326" fmla="*/ 9569 w 10000"/>
              <a:gd name="connsiteY326" fmla="*/ 6159 h 10000"/>
              <a:gd name="connsiteX327" fmla="*/ 9597 w 10000"/>
              <a:gd name="connsiteY327" fmla="*/ 6191 h 10000"/>
              <a:gd name="connsiteX328" fmla="*/ 9626 w 10000"/>
              <a:gd name="connsiteY328" fmla="*/ 6102 h 10000"/>
              <a:gd name="connsiteX329" fmla="*/ 9655 w 10000"/>
              <a:gd name="connsiteY329" fmla="*/ 6019 h 10000"/>
              <a:gd name="connsiteX330" fmla="*/ 9684 w 10000"/>
              <a:gd name="connsiteY330" fmla="*/ 5962 h 10000"/>
              <a:gd name="connsiteX331" fmla="*/ 9712 w 10000"/>
              <a:gd name="connsiteY331" fmla="*/ 5879 h 10000"/>
              <a:gd name="connsiteX332" fmla="*/ 9741 w 10000"/>
              <a:gd name="connsiteY332" fmla="*/ 5567 h 10000"/>
              <a:gd name="connsiteX333" fmla="*/ 9770 w 10000"/>
              <a:gd name="connsiteY333" fmla="*/ 5000 h 10000"/>
              <a:gd name="connsiteX334" fmla="*/ 9799 w 10000"/>
              <a:gd name="connsiteY334" fmla="*/ 3420 h 10000"/>
              <a:gd name="connsiteX335" fmla="*/ 9827 w 10000"/>
              <a:gd name="connsiteY335" fmla="*/ 567 h 10000"/>
              <a:gd name="connsiteX336" fmla="*/ 9856 w 10000"/>
              <a:gd name="connsiteY336" fmla="*/ 0 h 10000"/>
              <a:gd name="connsiteX337" fmla="*/ 9885 w 10000"/>
              <a:gd name="connsiteY337" fmla="*/ 427 h 10000"/>
              <a:gd name="connsiteX338" fmla="*/ 9914 w 10000"/>
              <a:gd name="connsiteY338" fmla="*/ 3618 h 10000"/>
              <a:gd name="connsiteX339" fmla="*/ 9942 w 10000"/>
              <a:gd name="connsiteY339" fmla="*/ 3650 h 10000"/>
              <a:gd name="connsiteX340" fmla="*/ 9971 w 10000"/>
              <a:gd name="connsiteY340" fmla="*/ 3510 h 10000"/>
              <a:gd name="connsiteX341" fmla="*/ 10000 w 10000"/>
              <a:gd name="connsiteY341" fmla="*/ 3363 h 10000"/>
              <a:gd name="connsiteX0" fmla="*/ 0 w 9741"/>
              <a:gd name="connsiteY0" fmla="*/ 3618 h 10000"/>
              <a:gd name="connsiteX1" fmla="*/ 25 w 9741"/>
              <a:gd name="connsiteY1" fmla="*/ 3955 h 10000"/>
              <a:gd name="connsiteX2" fmla="*/ 54 w 9741"/>
              <a:gd name="connsiteY2" fmla="*/ 4548 h 10000"/>
              <a:gd name="connsiteX3" fmla="*/ 83 w 9741"/>
              <a:gd name="connsiteY3" fmla="*/ 5057 h 10000"/>
              <a:gd name="connsiteX4" fmla="*/ 111 w 9741"/>
              <a:gd name="connsiteY4" fmla="*/ 5510 h 10000"/>
              <a:gd name="connsiteX5" fmla="*/ 144 w 9741"/>
              <a:gd name="connsiteY5" fmla="*/ 6274 h 10000"/>
              <a:gd name="connsiteX6" fmla="*/ 172 w 9741"/>
              <a:gd name="connsiteY6" fmla="*/ 7006 h 10000"/>
              <a:gd name="connsiteX7" fmla="*/ 201 w 9741"/>
              <a:gd name="connsiteY7" fmla="*/ 7178 h 10000"/>
              <a:gd name="connsiteX8" fmla="*/ 230 w 9741"/>
              <a:gd name="connsiteY8" fmla="*/ 6892 h 10000"/>
              <a:gd name="connsiteX9" fmla="*/ 259 w 9741"/>
              <a:gd name="connsiteY9" fmla="*/ 6726 h 10000"/>
              <a:gd name="connsiteX10" fmla="*/ 288 w 9741"/>
              <a:gd name="connsiteY10" fmla="*/ 6783 h 10000"/>
              <a:gd name="connsiteX11" fmla="*/ 313 w 9741"/>
              <a:gd name="connsiteY11" fmla="*/ 6809 h 10000"/>
              <a:gd name="connsiteX12" fmla="*/ 342 w 9741"/>
              <a:gd name="connsiteY12" fmla="*/ 7038 h 10000"/>
              <a:gd name="connsiteX13" fmla="*/ 370 w 9741"/>
              <a:gd name="connsiteY13" fmla="*/ 7178 h 10000"/>
              <a:gd name="connsiteX14" fmla="*/ 399 w 9741"/>
              <a:gd name="connsiteY14" fmla="*/ 7121 h 10000"/>
              <a:gd name="connsiteX15" fmla="*/ 428 w 9741"/>
              <a:gd name="connsiteY15" fmla="*/ 6949 h 10000"/>
              <a:gd name="connsiteX16" fmla="*/ 457 w 9741"/>
              <a:gd name="connsiteY16" fmla="*/ 6866 h 10000"/>
              <a:gd name="connsiteX17" fmla="*/ 485 w 9741"/>
              <a:gd name="connsiteY17" fmla="*/ 6694 h 10000"/>
              <a:gd name="connsiteX18" fmla="*/ 514 w 9741"/>
              <a:gd name="connsiteY18" fmla="*/ 6611 h 10000"/>
              <a:gd name="connsiteX19" fmla="*/ 543 w 9741"/>
              <a:gd name="connsiteY19" fmla="*/ 6529 h 10000"/>
              <a:gd name="connsiteX20" fmla="*/ 572 w 9741"/>
              <a:gd name="connsiteY20" fmla="*/ 6497 h 10000"/>
              <a:gd name="connsiteX21" fmla="*/ 600 w 9741"/>
              <a:gd name="connsiteY21" fmla="*/ 6554 h 10000"/>
              <a:gd name="connsiteX22" fmla="*/ 629 w 9741"/>
              <a:gd name="connsiteY22" fmla="*/ 6752 h 10000"/>
              <a:gd name="connsiteX23" fmla="*/ 658 w 9741"/>
              <a:gd name="connsiteY23" fmla="*/ 6783 h 10000"/>
              <a:gd name="connsiteX24" fmla="*/ 687 w 9741"/>
              <a:gd name="connsiteY24" fmla="*/ 6834 h 10000"/>
              <a:gd name="connsiteX25" fmla="*/ 715 w 9741"/>
              <a:gd name="connsiteY25" fmla="*/ 6694 h 10000"/>
              <a:gd name="connsiteX26" fmla="*/ 744 w 9741"/>
              <a:gd name="connsiteY26" fmla="*/ 6643 h 10000"/>
              <a:gd name="connsiteX27" fmla="*/ 773 w 9741"/>
              <a:gd name="connsiteY27" fmla="*/ 6586 h 10000"/>
              <a:gd name="connsiteX28" fmla="*/ 802 w 9741"/>
              <a:gd name="connsiteY28" fmla="*/ 6643 h 10000"/>
              <a:gd name="connsiteX29" fmla="*/ 831 w 9741"/>
              <a:gd name="connsiteY29" fmla="*/ 6892 h 10000"/>
              <a:gd name="connsiteX30" fmla="*/ 859 w 9741"/>
              <a:gd name="connsiteY30" fmla="*/ 6981 h 10000"/>
              <a:gd name="connsiteX31" fmla="*/ 888 w 9741"/>
              <a:gd name="connsiteY31" fmla="*/ 6892 h 10000"/>
              <a:gd name="connsiteX32" fmla="*/ 917 w 9741"/>
              <a:gd name="connsiteY32" fmla="*/ 6752 h 10000"/>
              <a:gd name="connsiteX33" fmla="*/ 946 w 9741"/>
              <a:gd name="connsiteY33" fmla="*/ 6669 h 10000"/>
              <a:gd name="connsiteX34" fmla="*/ 974 w 9741"/>
              <a:gd name="connsiteY34" fmla="*/ 6726 h 10000"/>
              <a:gd name="connsiteX35" fmla="*/ 1003 w 9741"/>
              <a:gd name="connsiteY35" fmla="*/ 6694 h 10000"/>
              <a:gd name="connsiteX36" fmla="*/ 1032 w 9741"/>
              <a:gd name="connsiteY36" fmla="*/ 6669 h 10000"/>
              <a:gd name="connsiteX37" fmla="*/ 1061 w 9741"/>
              <a:gd name="connsiteY37" fmla="*/ 6643 h 10000"/>
              <a:gd name="connsiteX38" fmla="*/ 1089 w 9741"/>
              <a:gd name="connsiteY38" fmla="*/ 6866 h 10000"/>
              <a:gd name="connsiteX39" fmla="*/ 1118 w 9741"/>
              <a:gd name="connsiteY39" fmla="*/ 6924 h 10000"/>
              <a:gd name="connsiteX40" fmla="*/ 1143 w 9741"/>
              <a:gd name="connsiteY40" fmla="*/ 6834 h 10000"/>
              <a:gd name="connsiteX41" fmla="*/ 1172 w 9741"/>
              <a:gd name="connsiteY41" fmla="*/ 6924 h 10000"/>
              <a:gd name="connsiteX42" fmla="*/ 1201 w 9741"/>
              <a:gd name="connsiteY42" fmla="*/ 6949 h 10000"/>
              <a:gd name="connsiteX43" fmla="*/ 1230 w 9741"/>
              <a:gd name="connsiteY43" fmla="*/ 7064 h 10000"/>
              <a:gd name="connsiteX44" fmla="*/ 1258 w 9741"/>
              <a:gd name="connsiteY44" fmla="*/ 7006 h 10000"/>
              <a:gd name="connsiteX45" fmla="*/ 1287 w 9741"/>
              <a:gd name="connsiteY45" fmla="*/ 7038 h 10000"/>
              <a:gd name="connsiteX46" fmla="*/ 1316 w 9741"/>
              <a:gd name="connsiteY46" fmla="*/ 7121 h 10000"/>
              <a:gd name="connsiteX47" fmla="*/ 1345 w 9741"/>
              <a:gd name="connsiteY47" fmla="*/ 7089 h 10000"/>
              <a:gd name="connsiteX48" fmla="*/ 1374 w 9741"/>
              <a:gd name="connsiteY48" fmla="*/ 6834 h 10000"/>
              <a:gd name="connsiteX49" fmla="*/ 1402 w 9741"/>
              <a:gd name="connsiteY49" fmla="*/ 6726 h 10000"/>
              <a:gd name="connsiteX50" fmla="*/ 1431 w 9741"/>
              <a:gd name="connsiteY50" fmla="*/ 6752 h 10000"/>
              <a:gd name="connsiteX51" fmla="*/ 1460 w 9741"/>
              <a:gd name="connsiteY51" fmla="*/ 6783 h 10000"/>
              <a:gd name="connsiteX52" fmla="*/ 1489 w 9741"/>
              <a:gd name="connsiteY52" fmla="*/ 6834 h 10000"/>
              <a:gd name="connsiteX53" fmla="*/ 1517 w 9741"/>
              <a:gd name="connsiteY53" fmla="*/ 6694 h 10000"/>
              <a:gd name="connsiteX54" fmla="*/ 1546 w 9741"/>
              <a:gd name="connsiteY54" fmla="*/ 6643 h 10000"/>
              <a:gd name="connsiteX55" fmla="*/ 1575 w 9741"/>
              <a:gd name="connsiteY55" fmla="*/ 6669 h 10000"/>
              <a:gd name="connsiteX56" fmla="*/ 1604 w 9741"/>
              <a:gd name="connsiteY56" fmla="*/ 6694 h 10000"/>
              <a:gd name="connsiteX57" fmla="*/ 1632 w 9741"/>
              <a:gd name="connsiteY57" fmla="*/ 6586 h 10000"/>
              <a:gd name="connsiteX58" fmla="*/ 1661 w 9741"/>
              <a:gd name="connsiteY58" fmla="*/ 6497 h 10000"/>
              <a:gd name="connsiteX59" fmla="*/ 1690 w 9741"/>
              <a:gd name="connsiteY59" fmla="*/ 6357 h 10000"/>
              <a:gd name="connsiteX60" fmla="*/ 1719 w 9741"/>
              <a:gd name="connsiteY60" fmla="*/ 6248 h 10000"/>
              <a:gd name="connsiteX61" fmla="*/ 1747 w 9741"/>
              <a:gd name="connsiteY61" fmla="*/ 6191 h 10000"/>
              <a:gd name="connsiteX62" fmla="*/ 1776 w 9741"/>
              <a:gd name="connsiteY62" fmla="*/ 6102 h 10000"/>
              <a:gd name="connsiteX63" fmla="*/ 1805 w 9741"/>
              <a:gd name="connsiteY63" fmla="*/ 6045 h 10000"/>
              <a:gd name="connsiteX64" fmla="*/ 1834 w 9741"/>
              <a:gd name="connsiteY64" fmla="*/ 5847 h 10000"/>
              <a:gd name="connsiteX65" fmla="*/ 1863 w 9741"/>
              <a:gd name="connsiteY65" fmla="*/ 5624 h 10000"/>
              <a:gd name="connsiteX66" fmla="*/ 1891 w 9741"/>
              <a:gd name="connsiteY66" fmla="*/ 5541 h 10000"/>
              <a:gd name="connsiteX67" fmla="*/ 1920 w 9741"/>
              <a:gd name="connsiteY67" fmla="*/ 5567 h 10000"/>
              <a:gd name="connsiteX68" fmla="*/ 1949 w 9741"/>
              <a:gd name="connsiteY68" fmla="*/ 5395 h 10000"/>
              <a:gd name="connsiteX69" fmla="*/ 1974 w 9741"/>
              <a:gd name="connsiteY69" fmla="*/ 5229 h 10000"/>
              <a:gd name="connsiteX70" fmla="*/ 2003 w 9741"/>
              <a:gd name="connsiteY70" fmla="*/ 5197 h 10000"/>
              <a:gd name="connsiteX71" fmla="*/ 2032 w 9741"/>
              <a:gd name="connsiteY71" fmla="*/ 5255 h 10000"/>
              <a:gd name="connsiteX72" fmla="*/ 2060 w 9741"/>
              <a:gd name="connsiteY72" fmla="*/ 5255 h 10000"/>
              <a:gd name="connsiteX73" fmla="*/ 2089 w 9741"/>
              <a:gd name="connsiteY73" fmla="*/ 5197 h 10000"/>
              <a:gd name="connsiteX74" fmla="*/ 2118 w 9741"/>
              <a:gd name="connsiteY74" fmla="*/ 5146 h 10000"/>
              <a:gd name="connsiteX75" fmla="*/ 2147 w 9741"/>
              <a:gd name="connsiteY75" fmla="*/ 5172 h 10000"/>
              <a:gd name="connsiteX76" fmla="*/ 2175 w 9741"/>
              <a:gd name="connsiteY76" fmla="*/ 5197 h 10000"/>
              <a:gd name="connsiteX77" fmla="*/ 2204 w 9741"/>
              <a:gd name="connsiteY77" fmla="*/ 5197 h 10000"/>
              <a:gd name="connsiteX78" fmla="*/ 2233 w 9741"/>
              <a:gd name="connsiteY78" fmla="*/ 5197 h 10000"/>
              <a:gd name="connsiteX79" fmla="*/ 2262 w 9741"/>
              <a:gd name="connsiteY79" fmla="*/ 5312 h 10000"/>
              <a:gd name="connsiteX80" fmla="*/ 2290 w 9741"/>
              <a:gd name="connsiteY80" fmla="*/ 5395 h 10000"/>
              <a:gd name="connsiteX81" fmla="*/ 2319 w 9741"/>
              <a:gd name="connsiteY81" fmla="*/ 5312 h 10000"/>
              <a:gd name="connsiteX82" fmla="*/ 2348 w 9741"/>
              <a:gd name="connsiteY82" fmla="*/ 5338 h 10000"/>
              <a:gd name="connsiteX83" fmla="*/ 2377 w 9741"/>
              <a:gd name="connsiteY83" fmla="*/ 5484 h 10000"/>
              <a:gd name="connsiteX84" fmla="*/ 2406 w 9741"/>
              <a:gd name="connsiteY84" fmla="*/ 5624 h 10000"/>
              <a:gd name="connsiteX85" fmla="*/ 2434 w 9741"/>
              <a:gd name="connsiteY85" fmla="*/ 5541 h 10000"/>
              <a:gd name="connsiteX86" fmla="*/ 2463 w 9741"/>
              <a:gd name="connsiteY86" fmla="*/ 5510 h 10000"/>
              <a:gd name="connsiteX87" fmla="*/ 2492 w 9741"/>
              <a:gd name="connsiteY87" fmla="*/ 5592 h 10000"/>
              <a:gd name="connsiteX88" fmla="*/ 2521 w 9741"/>
              <a:gd name="connsiteY88" fmla="*/ 5764 h 10000"/>
              <a:gd name="connsiteX89" fmla="*/ 2549 w 9741"/>
              <a:gd name="connsiteY89" fmla="*/ 5822 h 10000"/>
              <a:gd name="connsiteX90" fmla="*/ 2578 w 9741"/>
              <a:gd name="connsiteY90" fmla="*/ 5764 h 10000"/>
              <a:gd name="connsiteX91" fmla="*/ 2607 w 9741"/>
              <a:gd name="connsiteY91" fmla="*/ 5732 h 10000"/>
              <a:gd name="connsiteX92" fmla="*/ 2636 w 9741"/>
              <a:gd name="connsiteY92" fmla="*/ 5796 h 10000"/>
              <a:gd name="connsiteX93" fmla="*/ 2664 w 9741"/>
              <a:gd name="connsiteY93" fmla="*/ 5822 h 10000"/>
              <a:gd name="connsiteX94" fmla="*/ 2693 w 9741"/>
              <a:gd name="connsiteY94" fmla="*/ 5732 h 10000"/>
              <a:gd name="connsiteX95" fmla="*/ 2722 w 9741"/>
              <a:gd name="connsiteY95" fmla="*/ 5732 h 10000"/>
              <a:gd name="connsiteX96" fmla="*/ 2751 w 9741"/>
              <a:gd name="connsiteY96" fmla="*/ 5847 h 10000"/>
              <a:gd name="connsiteX97" fmla="*/ 2779 w 9741"/>
              <a:gd name="connsiteY97" fmla="*/ 5962 h 10000"/>
              <a:gd name="connsiteX98" fmla="*/ 2805 w 9741"/>
              <a:gd name="connsiteY98" fmla="*/ 6019 h 10000"/>
              <a:gd name="connsiteX99" fmla="*/ 2833 w 9741"/>
              <a:gd name="connsiteY99" fmla="*/ 5962 h 10000"/>
              <a:gd name="connsiteX100" fmla="*/ 2862 w 9741"/>
              <a:gd name="connsiteY100" fmla="*/ 5936 h 10000"/>
              <a:gd name="connsiteX101" fmla="*/ 2891 w 9741"/>
              <a:gd name="connsiteY101" fmla="*/ 5936 h 10000"/>
              <a:gd name="connsiteX102" fmla="*/ 2920 w 9741"/>
              <a:gd name="connsiteY102" fmla="*/ 5879 h 10000"/>
              <a:gd name="connsiteX103" fmla="*/ 2948 w 9741"/>
              <a:gd name="connsiteY103" fmla="*/ 5879 h 10000"/>
              <a:gd name="connsiteX104" fmla="*/ 2977 w 9741"/>
              <a:gd name="connsiteY104" fmla="*/ 5904 h 10000"/>
              <a:gd name="connsiteX105" fmla="*/ 3006 w 9741"/>
              <a:gd name="connsiteY105" fmla="*/ 6045 h 10000"/>
              <a:gd name="connsiteX106" fmla="*/ 3035 w 9741"/>
              <a:gd name="connsiteY106" fmla="*/ 6159 h 10000"/>
              <a:gd name="connsiteX107" fmla="*/ 3064 w 9741"/>
              <a:gd name="connsiteY107" fmla="*/ 6299 h 10000"/>
              <a:gd name="connsiteX108" fmla="*/ 3092 w 9741"/>
              <a:gd name="connsiteY108" fmla="*/ 6497 h 10000"/>
              <a:gd name="connsiteX109" fmla="*/ 3121 w 9741"/>
              <a:gd name="connsiteY109" fmla="*/ 6669 h 10000"/>
              <a:gd name="connsiteX110" fmla="*/ 3150 w 9741"/>
              <a:gd name="connsiteY110" fmla="*/ 6783 h 10000"/>
              <a:gd name="connsiteX111" fmla="*/ 3179 w 9741"/>
              <a:gd name="connsiteY111" fmla="*/ 6809 h 10000"/>
              <a:gd name="connsiteX112" fmla="*/ 3207 w 9741"/>
              <a:gd name="connsiteY112" fmla="*/ 7038 h 10000"/>
              <a:gd name="connsiteX113" fmla="*/ 3236 w 9741"/>
              <a:gd name="connsiteY113" fmla="*/ 7287 h 10000"/>
              <a:gd name="connsiteX114" fmla="*/ 3265 w 9741"/>
              <a:gd name="connsiteY114" fmla="*/ 7459 h 10000"/>
              <a:gd name="connsiteX115" fmla="*/ 3294 w 9741"/>
              <a:gd name="connsiteY115" fmla="*/ 7376 h 10000"/>
              <a:gd name="connsiteX116" fmla="*/ 3322 w 9741"/>
              <a:gd name="connsiteY116" fmla="*/ 7261 h 10000"/>
              <a:gd name="connsiteX117" fmla="*/ 3351 w 9741"/>
              <a:gd name="connsiteY117" fmla="*/ 7121 h 10000"/>
              <a:gd name="connsiteX118" fmla="*/ 3380 w 9741"/>
              <a:gd name="connsiteY118" fmla="*/ 6809 h 10000"/>
              <a:gd name="connsiteX119" fmla="*/ 3409 w 9741"/>
              <a:gd name="connsiteY119" fmla="*/ 6529 h 10000"/>
              <a:gd name="connsiteX120" fmla="*/ 3438 w 9741"/>
              <a:gd name="connsiteY120" fmla="*/ 6414 h 10000"/>
              <a:gd name="connsiteX121" fmla="*/ 3466 w 9741"/>
              <a:gd name="connsiteY121" fmla="*/ 6159 h 10000"/>
              <a:gd name="connsiteX122" fmla="*/ 3495 w 9741"/>
              <a:gd name="connsiteY122" fmla="*/ 5592 h 10000"/>
              <a:gd name="connsiteX123" fmla="*/ 3524 w 9741"/>
              <a:gd name="connsiteY123" fmla="*/ 4694 h 10000"/>
              <a:gd name="connsiteX124" fmla="*/ 3553 w 9741"/>
              <a:gd name="connsiteY124" fmla="*/ 3930 h 10000"/>
              <a:gd name="connsiteX125" fmla="*/ 3581 w 9741"/>
              <a:gd name="connsiteY125" fmla="*/ 3510 h 10000"/>
              <a:gd name="connsiteX126" fmla="*/ 3610 w 9741"/>
              <a:gd name="connsiteY126" fmla="*/ 3223 h 10000"/>
              <a:gd name="connsiteX127" fmla="*/ 3635 w 9741"/>
              <a:gd name="connsiteY127" fmla="*/ 2994 h 10000"/>
              <a:gd name="connsiteX128" fmla="*/ 3664 w 9741"/>
              <a:gd name="connsiteY128" fmla="*/ 3338 h 10000"/>
              <a:gd name="connsiteX129" fmla="*/ 3696 w 9741"/>
              <a:gd name="connsiteY129" fmla="*/ 4236 h 10000"/>
              <a:gd name="connsiteX130" fmla="*/ 3725 w 9741"/>
              <a:gd name="connsiteY130" fmla="*/ 5936 h 10000"/>
              <a:gd name="connsiteX131" fmla="*/ 3754 w 9741"/>
              <a:gd name="connsiteY131" fmla="*/ 7771 h 10000"/>
              <a:gd name="connsiteX132" fmla="*/ 3783 w 9741"/>
              <a:gd name="connsiteY132" fmla="*/ 9013 h 10000"/>
              <a:gd name="connsiteX133" fmla="*/ 3811 w 9741"/>
              <a:gd name="connsiteY133" fmla="*/ 9548 h 10000"/>
              <a:gd name="connsiteX134" fmla="*/ 3840 w 9741"/>
              <a:gd name="connsiteY134" fmla="*/ 9720 h 10000"/>
              <a:gd name="connsiteX135" fmla="*/ 3869 w 9741"/>
              <a:gd name="connsiteY135" fmla="*/ 9968 h 10000"/>
              <a:gd name="connsiteX136" fmla="*/ 3898 w 9741"/>
              <a:gd name="connsiteY136" fmla="*/ 10000 h 10000"/>
              <a:gd name="connsiteX137" fmla="*/ 3923 w 9741"/>
              <a:gd name="connsiteY137" fmla="*/ 9293 h 10000"/>
              <a:gd name="connsiteX138" fmla="*/ 3952 w 9741"/>
              <a:gd name="connsiteY138" fmla="*/ 8815 h 10000"/>
              <a:gd name="connsiteX139" fmla="*/ 3980 w 9741"/>
              <a:gd name="connsiteY139" fmla="*/ 8280 h 10000"/>
              <a:gd name="connsiteX140" fmla="*/ 4009 w 9741"/>
              <a:gd name="connsiteY140" fmla="*/ 7745 h 10000"/>
              <a:gd name="connsiteX141" fmla="*/ 4038 w 9741"/>
              <a:gd name="connsiteY141" fmla="*/ 7459 h 10000"/>
              <a:gd name="connsiteX142" fmla="*/ 4067 w 9741"/>
              <a:gd name="connsiteY142" fmla="*/ 7318 h 10000"/>
              <a:gd name="connsiteX143" fmla="*/ 4096 w 9741"/>
              <a:gd name="connsiteY143" fmla="*/ 7089 h 10000"/>
              <a:gd name="connsiteX144" fmla="*/ 4124 w 9741"/>
              <a:gd name="connsiteY144" fmla="*/ 6834 h 10000"/>
              <a:gd name="connsiteX145" fmla="*/ 4153 w 9741"/>
              <a:gd name="connsiteY145" fmla="*/ 6783 h 10000"/>
              <a:gd name="connsiteX146" fmla="*/ 4182 w 9741"/>
              <a:gd name="connsiteY146" fmla="*/ 6809 h 10000"/>
              <a:gd name="connsiteX147" fmla="*/ 4211 w 9741"/>
              <a:gd name="connsiteY147" fmla="*/ 6783 h 10000"/>
              <a:gd name="connsiteX148" fmla="*/ 4239 w 9741"/>
              <a:gd name="connsiteY148" fmla="*/ 6726 h 10000"/>
              <a:gd name="connsiteX149" fmla="*/ 4268 w 9741"/>
              <a:gd name="connsiteY149" fmla="*/ 6643 h 10000"/>
              <a:gd name="connsiteX150" fmla="*/ 4297 w 9741"/>
              <a:gd name="connsiteY150" fmla="*/ 6643 h 10000"/>
              <a:gd name="connsiteX151" fmla="*/ 4326 w 9741"/>
              <a:gd name="connsiteY151" fmla="*/ 6669 h 10000"/>
              <a:gd name="connsiteX152" fmla="*/ 4354 w 9741"/>
              <a:gd name="connsiteY152" fmla="*/ 6643 h 10000"/>
              <a:gd name="connsiteX153" fmla="*/ 4383 w 9741"/>
              <a:gd name="connsiteY153" fmla="*/ 6611 h 10000"/>
              <a:gd name="connsiteX154" fmla="*/ 4412 w 9741"/>
              <a:gd name="connsiteY154" fmla="*/ 6611 h 10000"/>
              <a:gd name="connsiteX155" fmla="*/ 4441 w 9741"/>
              <a:gd name="connsiteY155" fmla="*/ 6643 h 10000"/>
              <a:gd name="connsiteX156" fmla="*/ 4470 w 9741"/>
              <a:gd name="connsiteY156" fmla="*/ 6586 h 10000"/>
              <a:gd name="connsiteX157" fmla="*/ 4498 w 9741"/>
              <a:gd name="connsiteY157" fmla="*/ 6497 h 10000"/>
              <a:gd name="connsiteX158" fmla="*/ 4527 w 9741"/>
              <a:gd name="connsiteY158" fmla="*/ 6439 h 10000"/>
              <a:gd name="connsiteX159" fmla="*/ 4556 w 9741"/>
              <a:gd name="connsiteY159" fmla="*/ 6497 h 10000"/>
              <a:gd name="connsiteX160" fmla="*/ 4585 w 9741"/>
              <a:gd name="connsiteY160" fmla="*/ 6414 h 10000"/>
              <a:gd name="connsiteX161" fmla="*/ 4613 w 9741"/>
              <a:gd name="connsiteY161" fmla="*/ 6389 h 10000"/>
              <a:gd name="connsiteX162" fmla="*/ 4642 w 9741"/>
              <a:gd name="connsiteY162" fmla="*/ 6299 h 10000"/>
              <a:gd name="connsiteX163" fmla="*/ 4671 w 9741"/>
              <a:gd name="connsiteY163" fmla="*/ 6299 h 10000"/>
              <a:gd name="connsiteX164" fmla="*/ 4700 w 9741"/>
              <a:gd name="connsiteY164" fmla="*/ 6299 h 10000"/>
              <a:gd name="connsiteX165" fmla="*/ 4728 w 9741"/>
              <a:gd name="connsiteY165" fmla="*/ 6159 h 10000"/>
              <a:gd name="connsiteX166" fmla="*/ 4754 w 9741"/>
              <a:gd name="connsiteY166" fmla="*/ 6191 h 10000"/>
              <a:gd name="connsiteX167" fmla="*/ 4782 w 9741"/>
              <a:gd name="connsiteY167" fmla="*/ 6127 h 10000"/>
              <a:gd name="connsiteX168" fmla="*/ 4811 w 9741"/>
              <a:gd name="connsiteY168" fmla="*/ 6191 h 10000"/>
              <a:gd name="connsiteX169" fmla="*/ 4840 w 9741"/>
              <a:gd name="connsiteY169" fmla="*/ 6076 h 10000"/>
              <a:gd name="connsiteX170" fmla="*/ 4869 w 9741"/>
              <a:gd name="connsiteY170" fmla="*/ 6045 h 10000"/>
              <a:gd name="connsiteX171" fmla="*/ 4897 w 9741"/>
              <a:gd name="connsiteY171" fmla="*/ 6045 h 10000"/>
              <a:gd name="connsiteX172" fmla="*/ 4926 w 9741"/>
              <a:gd name="connsiteY172" fmla="*/ 6076 h 10000"/>
              <a:gd name="connsiteX173" fmla="*/ 4955 w 9741"/>
              <a:gd name="connsiteY173" fmla="*/ 5987 h 10000"/>
              <a:gd name="connsiteX174" fmla="*/ 4984 w 9741"/>
              <a:gd name="connsiteY174" fmla="*/ 5987 h 10000"/>
              <a:gd name="connsiteX175" fmla="*/ 5012 w 9741"/>
              <a:gd name="connsiteY175" fmla="*/ 5987 h 10000"/>
              <a:gd name="connsiteX176" fmla="*/ 5041 w 9741"/>
              <a:gd name="connsiteY176" fmla="*/ 6076 h 10000"/>
              <a:gd name="connsiteX177" fmla="*/ 5070 w 9741"/>
              <a:gd name="connsiteY177" fmla="*/ 6045 h 10000"/>
              <a:gd name="connsiteX178" fmla="*/ 5099 w 9741"/>
              <a:gd name="connsiteY178" fmla="*/ 5987 h 10000"/>
              <a:gd name="connsiteX179" fmla="*/ 5128 w 9741"/>
              <a:gd name="connsiteY179" fmla="*/ 6045 h 10000"/>
              <a:gd name="connsiteX180" fmla="*/ 5156 w 9741"/>
              <a:gd name="connsiteY180" fmla="*/ 6191 h 10000"/>
              <a:gd name="connsiteX181" fmla="*/ 5185 w 9741"/>
              <a:gd name="connsiteY181" fmla="*/ 6159 h 10000"/>
              <a:gd name="connsiteX182" fmla="*/ 5214 w 9741"/>
              <a:gd name="connsiteY182" fmla="*/ 6102 h 10000"/>
              <a:gd name="connsiteX183" fmla="*/ 5243 w 9741"/>
              <a:gd name="connsiteY183" fmla="*/ 6127 h 10000"/>
              <a:gd name="connsiteX184" fmla="*/ 5271 w 9741"/>
              <a:gd name="connsiteY184" fmla="*/ 6159 h 10000"/>
              <a:gd name="connsiteX185" fmla="*/ 5300 w 9741"/>
              <a:gd name="connsiteY185" fmla="*/ 6191 h 10000"/>
              <a:gd name="connsiteX186" fmla="*/ 5329 w 9741"/>
              <a:gd name="connsiteY186" fmla="*/ 6102 h 10000"/>
              <a:gd name="connsiteX187" fmla="*/ 5358 w 9741"/>
              <a:gd name="connsiteY187" fmla="*/ 6102 h 10000"/>
              <a:gd name="connsiteX188" fmla="*/ 5386 w 9741"/>
              <a:gd name="connsiteY188" fmla="*/ 6127 h 10000"/>
              <a:gd name="connsiteX189" fmla="*/ 5415 w 9741"/>
              <a:gd name="connsiteY189" fmla="*/ 6127 h 10000"/>
              <a:gd name="connsiteX190" fmla="*/ 5444 w 9741"/>
              <a:gd name="connsiteY190" fmla="*/ 6019 h 10000"/>
              <a:gd name="connsiteX191" fmla="*/ 5473 w 9741"/>
              <a:gd name="connsiteY191" fmla="*/ 5962 h 10000"/>
              <a:gd name="connsiteX192" fmla="*/ 5502 w 9741"/>
              <a:gd name="connsiteY192" fmla="*/ 5987 h 10000"/>
              <a:gd name="connsiteX193" fmla="*/ 5530 w 9741"/>
              <a:gd name="connsiteY193" fmla="*/ 5987 h 10000"/>
              <a:gd name="connsiteX194" fmla="*/ 5559 w 9741"/>
              <a:gd name="connsiteY194" fmla="*/ 5936 h 10000"/>
              <a:gd name="connsiteX195" fmla="*/ 5584 w 9741"/>
              <a:gd name="connsiteY195" fmla="*/ 5879 h 10000"/>
              <a:gd name="connsiteX196" fmla="*/ 5613 w 9741"/>
              <a:gd name="connsiteY196" fmla="*/ 5904 h 10000"/>
              <a:gd name="connsiteX197" fmla="*/ 5642 w 9741"/>
              <a:gd name="connsiteY197" fmla="*/ 5962 h 10000"/>
              <a:gd name="connsiteX198" fmla="*/ 5671 w 9741"/>
              <a:gd name="connsiteY198" fmla="*/ 5936 h 10000"/>
              <a:gd name="connsiteX199" fmla="*/ 5699 w 9741"/>
              <a:gd name="connsiteY199" fmla="*/ 5987 h 10000"/>
              <a:gd name="connsiteX200" fmla="*/ 5728 w 9741"/>
              <a:gd name="connsiteY200" fmla="*/ 5987 h 10000"/>
              <a:gd name="connsiteX201" fmla="*/ 5757 w 9741"/>
              <a:gd name="connsiteY201" fmla="*/ 6076 h 10000"/>
              <a:gd name="connsiteX202" fmla="*/ 5786 w 9741"/>
              <a:gd name="connsiteY202" fmla="*/ 6076 h 10000"/>
              <a:gd name="connsiteX203" fmla="*/ 5814 w 9741"/>
              <a:gd name="connsiteY203" fmla="*/ 6045 h 10000"/>
              <a:gd name="connsiteX204" fmla="*/ 5843 w 9741"/>
              <a:gd name="connsiteY204" fmla="*/ 6045 h 10000"/>
              <a:gd name="connsiteX205" fmla="*/ 5872 w 9741"/>
              <a:gd name="connsiteY205" fmla="*/ 6127 h 10000"/>
              <a:gd name="connsiteX206" fmla="*/ 5901 w 9741"/>
              <a:gd name="connsiteY206" fmla="*/ 6102 h 10000"/>
              <a:gd name="connsiteX207" fmla="*/ 5929 w 9741"/>
              <a:gd name="connsiteY207" fmla="*/ 6102 h 10000"/>
              <a:gd name="connsiteX208" fmla="*/ 5958 w 9741"/>
              <a:gd name="connsiteY208" fmla="*/ 6102 h 10000"/>
              <a:gd name="connsiteX209" fmla="*/ 5987 w 9741"/>
              <a:gd name="connsiteY209" fmla="*/ 6127 h 10000"/>
              <a:gd name="connsiteX210" fmla="*/ 6016 w 9741"/>
              <a:gd name="connsiteY210" fmla="*/ 6127 h 10000"/>
              <a:gd name="connsiteX211" fmla="*/ 6044 w 9741"/>
              <a:gd name="connsiteY211" fmla="*/ 6102 h 10000"/>
              <a:gd name="connsiteX212" fmla="*/ 6073 w 9741"/>
              <a:gd name="connsiteY212" fmla="*/ 6159 h 10000"/>
              <a:gd name="connsiteX213" fmla="*/ 6102 w 9741"/>
              <a:gd name="connsiteY213" fmla="*/ 6191 h 10000"/>
              <a:gd name="connsiteX214" fmla="*/ 6131 w 9741"/>
              <a:gd name="connsiteY214" fmla="*/ 6191 h 10000"/>
              <a:gd name="connsiteX215" fmla="*/ 6160 w 9741"/>
              <a:gd name="connsiteY215" fmla="*/ 6159 h 10000"/>
              <a:gd name="connsiteX216" fmla="*/ 6188 w 9741"/>
              <a:gd name="connsiteY216" fmla="*/ 6191 h 10000"/>
              <a:gd name="connsiteX217" fmla="*/ 6217 w 9741"/>
              <a:gd name="connsiteY217" fmla="*/ 6274 h 10000"/>
              <a:gd name="connsiteX218" fmla="*/ 6246 w 9741"/>
              <a:gd name="connsiteY218" fmla="*/ 6299 h 10000"/>
              <a:gd name="connsiteX219" fmla="*/ 6275 w 9741"/>
              <a:gd name="connsiteY219" fmla="*/ 6274 h 10000"/>
              <a:gd name="connsiteX220" fmla="*/ 6303 w 9741"/>
              <a:gd name="connsiteY220" fmla="*/ 6248 h 10000"/>
              <a:gd name="connsiteX221" fmla="*/ 6332 w 9741"/>
              <a:gd name="connsiteY221" fmla="*/ 6299 h 10000"/>
              <a:gd name="connsiteX222" fmla="*/ 6361 w 9741"/>
              <a:gd name="connsiteY222" fmla="*/ 6274 h 10000"/>
              <a:gd name="connsiteX223" fmla="*/ 6390 w 9741"/>
              <a:gd name="connsiteY223" fmla="*/ 6274 h 10000"/>
              <a:gd name="connsiteX224" fmla="*/ 6415 w 9741"/>
              <a:gd name="connsiteY224" fmla="*/ 6248 h 10000"/>
              <a:gd name="connsiteX225" fmla="*/ 6444 w 9741"/>
              <a:gd name="connsiteY225" fmla="*/ 6248 h 10000"/>
              <a:gd name="connsiteX226" fmla="*/ 6472 w 9741"/>
              <a:gd name="connsiteY226" fmla="*/ 6331 h 10000"/>
              <a:gd name="connsiteX227" fmla="*/ 6501 w 9741"/>
              <a:gd name="connsiteY227" fmla="*/ 6357 h 10000"/>
              <a:gd name="connsiteX228" fmla="*/ 6530 w 9741"/>
              <a:gd name="connsiteY228" fmla="*/ 6274 h 10000"/>
              <a:gd name="connsiteX229" fmla="*/ 6559 w 9741"/>
              <a:gd name="connsiteY229" fmla="*/ 6414 h 10000"/>
              <a:gd name="connsiteX230" fmla="*/ 6587 w 9741"/>
              <a:gd name="connsiteY230" fmla="*/ 6414 h 10000"/>
              <a:gd name="connsiteX231" fmla="*/ 6616 w 9741"/>
              <a:gd name="connsiteY231" fmla="*/ 6274 h 10000"/>
              <a:gd name="connsiteX232" fmla="*/ 6649 w 9741"/>
              <a:gd name="connsiteY232" fmla="*/ 6191 h 10000"/>
              <a:gd name="connsiteX233" fmla="*/ 6677 w 9741"/>
              <a:gd name="connsiteY233" fmla="*/ 6191 h 10000"/>
              <a:gd name="connsiteX234" fmla="*/ 6703 w 9741"/>
              <a:gd name="connsiteY234" fmla="*/ 6248 h 10000"/>
              <a:gd name="connsiteX235" fmla="*/ 6731 w 9741"/>
              <a:gd name="connsiteY235" fmla="*/ 6248 h 10000"/>
              <a:gd name="connsiteX236" fmla="*/ 6760 w 9741"/>
              <a:gd name="connsiteY236" fmla="*/ 6217 h 10000"/>
              <a:gd name="connsiteX237" fmla="*/ 6789 w 9741"/>
              <a:gd name="connsiteY237" fmla="*/ 6127 h 10000"/>
              <a:gd name="connsiteX238" fmla="*/ 6818 w 9741"/>
              <a:gd name="connsiteY238" fmla="*/ 6127 h 10000"/>
              <a:gd name="connsiteX239" fmla="*/ 6846 w 9741"/>
              <a:gd name="connsiteY239" fmla="*/ 6102 h 10000"/>
              <a:gd name="connsiteX240" fmla="*/ 6875 w 9741"/>
              <a:gd name="connsiteY240" fmla="*/ 6045 h 10000"/>
              <a:gd name="connsiteX241" fmla="*/ 6904 w 9741"/>
              <a:gd name="connsiteY241" fmla="*/ 6045 h 10000"/>
              <a:gd name="connsiteX242" fmla="*/ 6933 w 9741"/>
              <a:gd name="connsiteY242" fmla="*/ 6127 h 10000"/>
              <a:gd name="connsiteX243" fmla="*/ 6961 w 9741"/>
              <a:gd name="connsiteY243" fmla="*/ 6102 h 10000"/>
              <a:gd name="connsiteX244" fmla="*/ 6990 w 9741"/>
              <a:gd name="connsiteY244" fmla="*/ 6076 h 10000"/>
              <a:gd name="connsiteX245" fmla="*/ 7019 w 9741"/>
              <a:gd name="connsiteY245" fmla="*/ 6045 h 10000"/>
              <a:gd name="connsiteX246" fmla="*/ 7048 w 9741"/>
              <a:gd name="connsiteY246" fmla="*/ 6127 h 10000"/>
              <a:gd name="connsiteX247" fmla="*/ 7076 w 9741"/>
              <a:gd name="connsiteY247" fmla="*/ 6248 h 10000"/>
              <a:gd name="connsiteX248" fmla="*/ 7105 w 9741"/>
              <a:gd name="connsiteY248" fmla="*/ 6248 h 10000"/>
              <a:gd name="connsiteX249" fmla="*/ 7134 w 9741"/>
              <a:gd name="connsiteY249" fmla="*/ 6274 h 10000"/>
              <a:gd name="connsiteX250" fmla="*/ 7163 w 9741"/>
              <a:gd name="connsiteY250" fmla="*/ 6357 h 10000"/>
              <a:gd name="connsiteX251" fmla="*/ 7192 w 9741"/>
              <a:gd name="connsiteY251" fmla="*/ 6389 h 10000"/>
              <a:gd name="connsiteX252" fmla="*/ 7220 w 9741"/>
              <a:gd name="connsiteY252" fmla="*/ 6274 h 10000"/>
              <a:gd name="connsiteX253" fmla="*/ 7249 w 9741"/>
              <a:gd name="connsiteY253" fmla="*/ 6299 h 10000"/>
              <a:gd name="connsiteX254" fmla="*/ 7278 w 9741"/>
              <a:gd name="connsiteY254" fmla="*/ 6299 h 10000"/>
              <a:gd name="connsiteX255" fmla="*/ 7307 w 9741"/>
              <a:gd name="connsiteY255" fmla="*/ 6389 h 10000"/>
              <a:gd name="connsiteX256" fmla="*/ 7335 w 9741"/>
              <a:gd name="connsiteY256" fmla="*/ 6357 h 10000"/>
              <a:gd name="connsiteX257" fmla="*/ 7364 w 9741"/>
              <a:gd name="connsiteY257" fmla="*/ 6331 h 10000"/>
              <a:gd name="connsiteX258" fmla="*/ 7393 w 9741"/>
              <a:gd name="connsiteY258" fmla="*/ 6357 h 10000"/>
              <a:gd name="connsiteX259" fmla="*/ 7422 w 9741"/>
              <a:gd name="connsiteY259" fmla="*/ 6439 h 10000"/>
              <a:gd name="connsiteX260" fmla="*/ 7450 w 9741"/>
              <a:gd name="connsiteY260" fmla="*/ 6389 h 10000"/>
              <a:gd name="connsiteX261" fmla="*/ 7479 w 9741"/>
              <a:gd name="connsiteY261" fmla="*/ 6414 h 10000"/>
              <a:gd name="connsiteX262" fmla="*/ 7508 w 9741"/>
              <a:gd name="connsiteY262" fmla="*/ 6299 h 10000"/>
              <a:gd name="connsiteX263" fmla="*/ 7533 w 9741"/>
              <a:gd name="connsiteY263" fmla="*/ 6331 h 10000"/>
              <a:gd name="connsiteX264" fmla="*/ 7562 w 9741"/>
              <a:gd name="connsiteY264" fmla="*/ 6389 h 10000"/>
              <a:gd name="connsiteX265" fmla="*/ 7591 w 9741"/>
              <a:gd name="connsiteY265" fmla="*/ 6331 h 10000"/>
              <a:gd name="connsiteX266" fmla="*/ 7619 w 9741"/>
              <a:gd name="connsiteY266" fmla="*/ 6299 h 10000"/>
              <a:gd name="connsiteX267" fmla="*/ 7648 w 9741"/>
              <a:gd name="connsiteY267" fmla="*/ 6414 h 10000"/>
              <a:gd name="connsiteX268" fmla="*/ 7677 w 9741"/>
              <a:gd name="connsiteY268" fmla="*/ 6389 h 10000"/>
              <a:gd name="connsiteX269" fmla="*/ 7706 w 9741"/>
              <a:gd name="connsiteY269" fmla="*/ 6331 h 10000"/>
              <a:gd name="connsiteX270" fmla="*/ 7735 w 9741"/>
              <a:gd name="connsiteY270" fmla="*/ 6331 h 10000"/>
              <a:gd name="connsiteX271" fmla="*/ 7763 w 9741"/>
              <a:gd name="connsiteY271" fmla="*/ 6389 h 10000"/>
              <a:gd name="connsiteX272" fmla="*/ 7792 w 9741"/>
              <a:gd name="connsiteY272" fmla="*/ 6357 h 10000"/>
              <a:gd name="connsiteX273" fmla="*/ 7821 w 9741"/>
              <a:gd name="connsiteY273" fmla="*/ 6357 h 10000"/>
              <a:gd name="connsiteX274" fmla="*/ 7850 w 9741"/>
              <a:gd name="connsiteY274" fmla="*/ 6299 h 10000"/>
              <a:gd name="connsiteX275" fmla="*/ 7878 w 9741"/>
              <a:gd name="connsiteY275" fmla="*/ 6389 h 10000"/>
              <a:gd name="connsiteX276" fmla="*/ 7907 w 9741"/>
              <a:gd name="connsiteY276" fmla="*/ 6414 h 10000"/>
              <a:gd name="connsiteX277" fmla="*/ 7936 w 9741"/>
              <a:gd name="connsiteY277" fmla="*/ 6331 h 10000"/>
              <a:gd name="connsiteX278" fmla="*/ 7965 w 9741"/>
              <a:gd name="connsiteY278" fmla="*/ 6274 h 10000"/>
              <a:gd name="connsiteX279" fmla="*/ 7993 w 9741"/>
              <a:gd name="connsiteY279" fmla="*/ 6389 h 10000"/>
              <a:gd name="connsiteX280" fmla="*/ 8022 w 9741"/>
              <a:gd name="connsiteY280" fmla="*/ 6497 h 10000"/>
              <a:gd name="connsiteX281" fmla="*/ 8051 w 9741"/>
              <a:gd name="connsiteY281" fmla="*/ 6471 h 10000"/>
              <a:gd name="connsiteX282" fmla="*/ 8080 w 9741"/>
              <a:gd name="connsiteY282" fmla="*/ 6357 h 10000"/>
              <a:gd name="connsiteX283" fmla="*/ 8108 w 9741"/>
              <a:gd name="connsiteY283" fmla="*/ 6389 h 10000"/>
              <a:gd name="connsiteX284" fmla="*/ 8137 w 9741"/>
              <a:gd name="connsiteY284" fmla="*/ 6439 h 10000"/>
              <a:gd name="connsiteX285" fmla="*/ 8166 w 9741"/>
              <a:gd name="connsiteY285" fmla="*/ 6414 h 10000"/>
              <a:gd name="connsiteX286" fmla="*/ 8195 w 9741"/>
              <a:gd name="connsiteY286" fmla="*/ 6357 h 10000"/>
              <a:gd name="connsiteX287" fmla="*/ 8224 w 9741"/>
              <a:gd name="connsiteY287" fmla="*/ 6357 h 10000"/>
              <a:gd name="connsiteX288" fmla="*/ 8252 w 9741"/>
              <a:gd name="connsiteY288" fmla="*/ 6414 h 10000"/>
              <a:gd name="connsiteX289" fmla="*/ 8281 w 9741"/>
              <a:gd name="connsiteY289" fmla="*/ 6414 h 10000"/>
              <a:gd name="connsiteX290" fmla="*/ 8310 w 9741"/>
              <a:gd name="connsiteY290" fmla="*/ 6331 h 10000"/>
              <a:gd name="connsiteX291" fmla="*/ 8339 w 9741"/>
              <a:gd name="connsiteY291" fmla="*/ 6414 h 10000"/>
              <a:gd name="connsiteX292" fmla="*/ 8364 w 9741"/>
              <a:gd name="connsiteY292" fmla="*/ 6414 h 10000"/>
              <a:gd name="connsiteX293" fmla="*/ 8393 w 9741"/>
              <a:gd name="connsiteY293" fmla="*/ 6471 h 10000"/>
              <a:gd name="connsiteX294" fmla="*/ 8421 w 9741"/>
              <a:gd name="connsiteY294" fmla="*/ 6389 h 10000"/>
              <a:gd name="connsiteX295" fmla="*/ 8450 w 9741"/>
              <a:gd name="connsiteY295" fmla="*/ 6357 h 10000"/>
              <a:gd name="connsiteX296" fmla="*/ 8479 w 9741"/>
              <a:gd name="connsiteY296" fmla="*/ 6414 h 10000"/>
              <a:gd name="connsiteX297" fmla="*/ 8508 w 9741"/>
              <a:gd name="connsiteY297" fmla="*/ 6471 h 10000"/>
              <a:gd name="connsiteX298" fmla="*/ 8536 w 9741"/>
              <a:gd name="connsiteY298" fmla="*/ 6414 h 10000"/>
              <a:gd name="connsiteX299" fmla="*/ 8565 w 9741"/>
              <a:gd name="connsiteY299" fmla="*/ 6357 h 10000"/>
              <a:gd name="connsiteX300" fmla="*/ 8594 w 9741"/>
              <a:gd name="connsiteY300" fmla="*/ 6414 h 10000"/>
              <a:gd name="connsiteX301" fmla="*/ 8623 w 9741"/>
              <a:gd name="connsiteY301" fmla="*/ 6497 h 10000"/>
              <a:gd name="connsiteX302" fmla="*/ 8651 w 9741"/>
              <a:gd name="connsiteY302" fmla="*/ 6414 h 10000"/>
              <a:gd name="connsiteX303" fmla="*/ 8680 w 9741"/>
              <a:gd name="connsiteY303" fmla="*/ 6357 h 10000"/>
              <a:gd name="connsiteX304" fmla="*/ 8709 w 9741"/>
              <a:gd name="connsiteY304" fmla="*/ 6389 h 10000"/>
              <a:gd name="connsiteX305" fmla="*/ 8738 w 9741"/>
              <a:gd name="connsiteY305" fmla="*/ 6414 h 10000"/>
              <a:gd name="connsiteX306" fmla="*/ 8767 w 9741"/>
              <a:gd name="connsiteY306" fmla="*/ 6357 h 10000"/>
              <a:gd name="connsiteX307" fmla="*/ 8795 w 9741"/>
              <a:gd name="connsiteY307" fmla="*/ 6331 h 10000"/>
              <a:gd name="connsiteX308" fmla="*/ 8824 w 9741"/>
              <a:gd name="connsiteY308" fmla="*/ 6299 h 10000"/>
              <a:gd name="connsiteX309" fmla="*/ 8853 w 9741"/>
              <a:gd name="connsiteY309" fmla="*/ 6357 h 10000"/>
              <a:gd name="connsiteX310" fmla="*/ 8882 w 9741"/>
              <a:gd name="connsiteY310" fmla="*/ 6357 h 10000"/>
              <a:gd name="connsiteX311" fmla="*/ 8910 w 9741"/>
              <a:gd name="connsiteY311" fmla="*/ 6357 h 10000"/>
              <a:gd name="connsiteX312" fmla="*/ 8939 w 9741"/>
              <a:gd name="connsiteY312" fmla="*/ 6299 h 10000"/>
              <a:gd name="connsiteX313" fmla="*/ 8968 w 9741"/>
              <a:gd name="connsiteY313" fmla="*/ 6331 h 10000"/>
              <a:gd name="connsiteX314" fmla="*/ 8997 w 9741"/>
              <a:gd name="connsiteY314" fmla="*/ 6331 h 10000"/>
              <a:gd name="connsiteX315" fmla="*/ 9025 w 9741"/>
              <a:gd name="connsiteY315" fmla="*/ 6248 h 10000"/>
              <a:gd name="connsiteX316" fmla="*/ 9054 w 9741"/>
              <a:gd name="connsiteY316" fmla="*/ 6217 h 10000"/>
              <a:gd name="connsiteX317" fmla="*/ 9083 w 9741"/>
              <a:gd name="connsiteY317" fmla="*/ 6248 h 10000"/>
              <a:gd name="connsiteX318" fmla="*/ 9112 w 9741"/>
              <a:gd name="connsiteY318" fmla="*/ 6299 h 10000"/>
              <a:gd name="connsiteX319" fmla="*/ 9140 w 9741"/>
              <a:gd name="connsiteY319" fmla="*/ 6217 h 10000"/>
              <a:gd name="connsiteX320" fmla="*/ 9169 w 9741"/>
              <a:gd name="connsiteY320" fmla="*/ 6159 h 10000"/>
              <a:gd name="connsiteX321" fmla="*/ 9194 w 9741"/>
              <a:gd name="connsiteY321" fmla="*/ 6191 h 10000"/>
              <a:gd name="connsiteX322" fmla="*/ 9223 w 9741"/>
              <a:gd name="connsiteY322" fmla="*/ 6217 h 10000"/>
              <a:gd name="connsiteX323" fmla="*/ 9252 w 9741"/>
              <a:gd name="connsiteY323" fmla="*/ 6191 h 10000"/>
              <a:gd name="connsiteX324" fmla="*/ 9281 w 9741"/>
              <a:gd name="connsiteY324" fmla="*/ 6102 h 10000"/>
              <a:gd name="connsiteX325" fmla="*/ 9310 w 9741"/>
              <a:gd name="connsiteY325" fmla="*/ 6159 h 10000"/>
              <a:gd name="connsiteX326" fmla="*/ 9338 w 9741"/>
              <a:gd name="connsiteY326" fmla="*/ 6191 h 10000"/>
              <a:gd name="connsiteX327" fmla="*/ 9367 w 9741"/>
              <a:gd name="connsiteY327" fmla="*/ 6102 h 10000"/>
              <a:gd name="connsiteX328" fmla="*/ 9396 w 9741"/>
              <a:gd name="connsiteY328" fmla="*/ 6019 h 10000"/>
              <a:gd name="connsiteX329" fmla="*/ 9425 w 9741"/>
              <a:gd name="connsiteY329" fmla="*/ 5962 h 10000"/>
              <a:gd name="connsiteX330" fmla="*/ 9453 w 9741"/>
              <a:gd name="connsiteY330" fmla="*/ 5879 h 10000"/>
              <a:gd name="connsiteX331" fmla="*/ 9482 w 9741"/>
              <a:gd name="connsiteY331" fmla="*/ 5567 h 10000"/>
              <a:gd name="connsiteX332" fmla="*/ 9511 w 9741"/>
              <a:gd name="connsiteY332" fmla="*/ 5000 h 10000"/>
              <a:gd name="connsiteX333" fmla="*/ 9540 w 9741"/>
              <a:gd name="connsiteY333" fmla="*/ 3420 h 10000"/>
              <a:gd name="connsiteX334" fmla="*/ 9568 w 9741"/>
              <a:gd name="connsiteY334" fmla="*/ 567 h 10000"/>
              <a:gd name="connsiteX335" fmla="*/ 9597 w 9741"/>
              <a:gd name="connsiteY335" fmla="*/ 0 h 10000"/>
              <a:gd name="connsiteX336" fmla="*/ 9626 w 9741"/>
              <a:gd name="connsiteY336" fmla="*/ 427 h 10000"/>
              <a:gd name="connsiteX337" fmla="*/ 9655 w 9741"/>
              <a:gd name="connsiteY337" fmla="*/ 3618 h 10000"/>
              <a:gd name="connsiteX338" fmla="*/ 9683 w 9741"/>
              <a:gd name="connsiteY338" fmla="*/ 3650 h 10000"/>
              <a:gd name="connsiteX339" fmla="*/ 9712 w 9741"/>
              <a:gd name="connsiteY339" fmla="*/ 3510 h 10000"/>
              <a:gd name="connsiteX340" fmla="*/ 9741 w 9741"/>
              <a:gd name="connsiteY340" fmla="*/ 3363 h 10000"/>
              <a:gd name="connsiteX0" fmla="*/ 0 w 9974"/>
              <a:gd name="connsiteY0" fmla="*/ 3955 h 10000"/>
              <a:gd name="connsiteX1" fmla="*/ 29 w 9974"/>
              <a:gd name="connsiteY1" fmla="*/ 4548 h 10000"/>
              <a:gd name="connsiteX2" fmla="*/ 59 w 9974"/>
              <a:gd name="connsiteY2" fmla="*/ 5057 h 10000"/>
              <a:gd name="connsiteX3" fmla="*/ 88 w 9974"/>
              <a:gd name="connsiteY3" fmla="*/ 5510 h 10000"/>
              <a:gd name="connsiteX4" fmla="*/ 122 w 9974"/>
              <a:gd name="connsiteY4" fmla="*/ 6274 h 10000"/>
              <a:gd name="connsiteX5" fmla="*/ 151 w 9974"/>
              <a:gd name="connsiteY5" fmla="*/ 7006 h 10000"/>
              <a:gd name="connsiteX6" fmla="*/ 180 w 9974"/>
              <a:gd name="connsiteY6" fmla="*/ 7178 h 10000"/>
              <a:gd name="connsiteX7" fmla="*/ 210 w 9974"/>
              <a:gd name="connsiteY7" fmla="*/ 6892 h 10000"/>
              <a:gd name="connsiteX8" fmla="*/ 240 w 9974"/>
              <a:gd name="connsiteY8" fmla="*/ 6726 h 10000"/>
              <a:gd name="connsiteX9" fmla="*/ 270 w 9974"/>
              <a:gd name="connsiteY9" fmla="*/ 6783 h 10000"/>
              <a:gd name="connsiteX10" fmla="*/ 295 w 9974"/>
              <a:gd name="connsiteY10" fmla="*/ 6809 h 10000"/>
              <a:gd name="connsiteX11" fmla="*/ 325 w 9974"/>
              <a:gd name="connsiteY11" fmla="*/ 7038 h 10000"/>
              <a:gd name="connsiteX12" fmla="*/ 354 w 9974"/>
              <a:gd name="connsiteY12" fmla="*/ 7178 h 10000"/>
              <a:gd name="connsiteX13" fmla="*/ 384 w 9974"/>
              <a:gd name="connsiteY13" fmla="*/ 7121 h 10000"/>
              <a:gd name="connsiteX14" fmla="*/ 413 w 9974"/>
              <a:gd name="connsiteY14" fmla="*/ 6949 h 10000"/>
              <a:gd name="connsiteX15" fmla="*/ 443 w 9974"/>
              <a:gd name="connsiteY15" fmla="*/ 6866 h 10000"/>
              <a:gd name="connsiteX16" fmla="*/ 472 w 9974"/>
              <a:gd name="connsiteY16" fmla="*/ 6694 h 10000"/>
              <a:gd name="connsiteX17" fmla="*/ 502 w 9974"/>
              <a:gd name="connsiteY17" fmla="*/ 6611 h 10000"/>
              <a:gd name="connsiteX18" fmla="*/ 531 w 9974"/>
              <a:gd name="connsiteY18" fmla="*/ 6529 h 10000"/>
              <a:gd name="connsiteX19" fmla="*/ 561 w 9974"/>
              <a:gd name="connsiteY19" fmla="*/ 6497 h 10000"/>
              <a:gd name="connsiteX20" fmla="*/ 590 w 9974"/>
              <a:gd name="connsiteY20" fmla="*/ 6554 h 10000"/>
              <a:gd name="connsiteX21" fmla="*/ 620 w 9974"/>
              <a:gd name="connsiteY21" fmla="*/ 6752 h 10000"/>
              <a:gd name="connsiteX22" fmla="*/ 649 w 9974"/>
              <a:gd name="connsiteY22" fmla="*/ 6783 h 10000"/>
              <a:gd name="connsiteX23" fmla="*/ 679 w 9974"/>
              <a:gd name="connsiteY23" fmla="*/ 6834 h 10000"/>
              <a:gd name="connsiteX24" fmla="*/ 708 w 9974"/>
              <a:gd name="connsiteY24" fmla="*/ 6694 h 10000"/>
              <a:gd name="connsiteX25" fmla="*/ 738 w 9974"/>
              <a:gd name="connsiteY25" fmla="*/ 6643 h 10000"/>
              <a:gd name="connsiteX26" fmla="*/ 768 w 9974"/>
              <a:gd name="connsiteY26" fmla="*/ 6586 h 10000"/>
              <a:gd name="connsiteX27" fmla="*/ 797 w 9974"/>
              <a:gd name="connsiteY27" fmla="*/ 6643 h 10000"/>
              <a:gd name="connsiteX28" fmla="*/ 827 w 9974"/>
              <a:gd name="connsiteY28" fmla="*/ 6892 h 10000"/>
              <a:gd name="connsiteX29" fmla="*/ 856 w 9974"/>
              <a:gd name="connsiteY29" fmla="*/ 6981 h 10000"/>
              <a:gd name="connsiteX30" fmla="*/ 886 w 9974"/>
              <a:gd name="connsiteY30" fmla="*/ 6892 h 10000"/>
              <a:gd name="connsiteX31" fmla="*/ 915 w 9974"/>
              <a:gd name="connsiteY31" fmla="*/ 6752 h 10000"/>
              <a:gd name="connsiteX32" fmla="*/ 945 w 9974"/>
              <a:gd name="connsiteY32" fmla="*/ 6669 h 10000"/>
              <a:gd name="connsiteX33" fmla="*/ 974 w 9974"/>
              <a:gd name="connsiteY33" fmla="*/ 6726 h 10000"/>
              <a:gd name="connsiteX34" fmla="*/ 1004 w 9974"/>
              <a:gd name="connsiteY34" fmla="*/ 6694 h 10000"/>
              <a:gd name="connsiteX35" fmla="*/ 1033 w 9974"/>
              <a:gd name="connsiteY35" fmla="*/ 6669 h 10000"/>
              <a:gd name="connsiteX36" fmla="*/ 1063 w 9974"/>
              <a:gd name="connsiteY36" fmla="*/ 6643 h 10000"/>
              <a:gd name="connsiteX37" fmla="*/ 1092 w 9974"/>
              <a:gd name="connsiteY37" fmla="*/ 6866 h 10000"/>
              <a:gd name="connsiteX38" fmla="*/ 1122 w 9974"/>
              <a:gd name="connsiteY38" fmla="*/ 6924 h 10000"/>
              <a:gd name="connsiteX39" fmla="*/ 1147 w 9974"/>
              <a:gd name="connsiteY39" fmla="*/ 6834 h 10000"/>
              <a:gd name="connsiteX40" fmla="*/ 1177 w 9974"/>
              <a:gd name="connsiteY40" fmla="*/ 6924 h 10000"/>
              <a:gd name="connsiteX41" fmla="*/ 1207 w 9974"/>
              <a:gd name="connsiteY41" fmla="*/ 6949 h 10000"/>
              <a:gd name="connsiteX42" fmla="*/ 1237 w 9974"/>
              <a:gd name="connsiteY42" fmla="*/ 7064 h 10000"/>
              <a:gd name="connsiteX43" fmla="*/ 1265 w 9974"/>
              <a:gd name="connsiteY43" fmla="*/ 7006 h 10000"/>
              <a:gd name="connsiteX44" fmla="*/ 1295 w 9974"/>
              <a:gd name="connsiteY44" fmla="*/ 7038 h 10000"/>
              <a:gd name="connsiteX45" fmla="*/ 1325 w 9974"/>
              <a:gd name="connsiteY45" fmla="*/ 7121 h 10000"/>
              <a:gd name="connsiteX46" fmla="*/ 1355 w 9974"/>
              <a:gd name="connsiteY46" fmla="*/ 7089 h 10000"/>
              <a:gd name="connsiteX47" fmla="*/ 1385 w 9974"/>
              <a:gd name="connsiteY47" fmla="*/ 6834 h 10000"/>
              <a:gd name="connsiteX48" fmla="*/ 1413 w 9974"/>
              <a:gd name="connsiteY48" fmla="*/ 6726 h 10000"/>
              <a:gd name="connsiteX49" fmla="*/ 1443 w 9974"/>
              <a:gd name="connsiteY49" fmla="*/ 6752 h 10000"/>
              <a:gd name="connsiteX50" fmla="*/ 1473 w 9974"/>
              <a:gd name="connsiteY50" fmla="*/ 6783 h 10000"/>
              <a:gd name="connsiteX51" fmla="*/ 1503 w 9974"/>
              <a:gd name="connsiteY51" fmla="*/ 6834 h 10000"/>
              <a:gd name="connsiteX52" fmla="*/ 1531 w 9974"/>
              <a:gd name="connsiteY52" fmla="*/ 6694 h 10000"/>
              <a:gd name="connsiteX53" fmla="*/ 1561 w 9974"/>
              <a:gd name="connsiteY53" fmla="*/ 6643 h 10000"/>
              <a:gd name="connsiteX54" fmla="*/ 1591 w 9974"/>
              <a:gd name="connsiteY54" fmla="*/ 6669 h 10000"/>
              <a:gd name="connsiteX55" fmla="*/ 1621 w 9974"/>
              <a:gd name="connsiteY55" fmla="*/ 6694 h 10000"/>
              <a:gd name="connsiteX56" fmla="*/ 1649 w 9974"/>
              <a:gd name="connsiteY56" fmla="*/ 6586 h 10000"/>
              <a:gd name="connsiteX57" fmla="*/ 1679 w 9974"/>
              <a:gd name="connsiteY57" fmla="*/ 6497 h 10000"/>
              <a:gd name="connsiteX58" fmla="*/ 1709 w 9974"/>
              <a:gd name="connsiteY58" fmla="*/ 6357 h 10000"/>
              <a:gd name="connsiteX59" fmla="*/ 1739 w 9974"/>
              <a:gd name="connsiteY59" fmla="*/ 6248 h 10000"/>
              <a:gd name="connsiteX60" fmla="*/ 1767 w 9974"/>
              <a:gd name="connsiteY60" fmla="*/ 6191 h 10000"/>
              <a:gd name="connsiteX61" fmla="*/ 1797 w 9974"/>
              <a:gd name="connsiteY61" fmla="*/ 6102 h 10000"/>
              <a:gd name="connsiteX62" fmla="*/ 1827 w 9974"/>
              <a:gd name="connsiteY62" fmla="*/ 6045 h 10000"/>
              <a:gd name="connsiteX63" fmla="*/ 1857 w 9974"/>
              <a:gd name="connsiteY63" fmla="*/ 5847 h 10000"/>
              <a:gd name="connsiteX64" fmla="*/ 1887 w 9974"/>
              <a:gd name="connsiteY64" fmla="*/ 5624 h 10000"/>
              <a:gd name="connsiteX65" fmla="*/ 1915 w 9974"/>
              <a:gd name="connsiteY65" fmla="*/ 5541 h 10000"/>
              <a:gd name="connsiteX66" fmla="*/ 1945 w 9974"/>
              <a:gd name="connsiteY66" fmla="*/ 5567 h 10000"/>
              <a:gd name="connsiteX67" fmla="*/ 1975 w 9974"/>
              <a:gd name="connsiteY67" fmla="*/ 5395 h 10000"/>
              <a:gd name="connsiteX68" fmla="*/ 2000 w 9974"/>
              <a:gd name="connsiteY68" fmla="*/ 5229 h 10000"/>
              <a:gd name="connsiteX69" fmla="*/ 2030 w 9974"/>
              <a:gd name="connsiteY69" fmla="*/ 5197 h 10000"/>
              <a:gd name="connsiteX70" fmla="*/ 2060 w 9974"/>
              <a:gd name="connsiteY70" fmla="*/ 5255 h 10000"/>
              <a:gd name="connsiteX71" fmla="*/ 2089 w 9974"/>
              <a:gd name="connsiteY71" fmla="*/ 5255 h 10000"/>
              <a:gd name="connsiteX72" fmla="*/ 2119 w 9974"/>
              <a:gd name="connsiteY72" fmla="*/ 5197 h 10000"/>
              <a:gd name="connsiteX73" fmla="*/ 2148 w 9974"/>
              <a:gd name="connsiteY73" fmla="*/ 5146 h 10000"/>
              <a:gd name="connsiteX74" fmla="*/ 2178 w 9974"/>
              <a:gd name="connsiteY74" fmla="*/ 5172 h 10000"/>
              <a:gd name="connsiteX75" fmla="*/ 2207 w 9974"/>
              <a:gd name="connsiteY75" fmla="*/ 5197 h 10000"/>
              <a:gd name="connsiteX76" fmla="*/ 2237 w 9974"/>
              <a:gd name="connsiteY76" fmla="*/ 5197 h 10000"/>
              <a:gd name="connsiteX77" fmla="*/ 2266 w 9974"/>
              <a:gd name="connsiteY77" fmla="*/ 5197 h 10000"/>
              <a:gd name="connsiteX78" fmla="*/ 2296 w 9974"/>
              <a:gd name="connsiteY78" fmla="*/ 5312 h 10000"/>
              <a:gd name="connsiteX79" fmla="*/ 2325 w 9974"/>
              <a:gd name="connsiteY79" fmla="*/ 5395 h 10000"/>
              <a:gd name="connsiteX80" fmla="*/ 2355 w 9974"/>
              <a:gd name="connsiteY80" fmla="*/ 5312 h 10000"/>
              <a:gd name="connsiteX81" fmla="*/ 2384 w 9974"/>
              <a:gd name="connsiteY81" fmla="*/ 5338 h 10000"/>
              <a:gd name="connsiteX82" fmla="*/ 2414 w 9974"/>
              <a:gd name="connsiteY82" fmla="*/ 5484 h 10000"/>
              <a:gd name="connsiteX83" fmla="*/ 2444 w 9974"/>
              <a:gd name="connsiteY83" fmla="*/ 5624 h 10000"/>
              <a:gd name="connsiteX84" fmla="*/ 2473 w 9974"/>
              <a:gd name="connsiteY84" fmla="*/ 5541 h 10000"/>
              <a:gd name="connsiteX85" fmla="*/ 2502 w 9974"/>
              <a:gd name="connsiteY85" fmla="*/ 5510 h 10000"/>
              <a:gd name="connsiteX86" fmla="*/ 2532 w 9974"/>
              <a:gd name="connsiteY86" fmla="*/ 5592 h 10000"/>
              <a:gd name="connsiteX87" fmla="*/ 2562 w 9974"/>
              <a:gd name="connsiteY87" fmla="*/ 5764 h 10000"/>
              <a:gd name="connsiteX88" fmla="*/ 2591 w 9974"/>
              <a:gd name="connsiteY88" fmla="*/ 5822 h 10000"/>
              <a:gd name="connsiteX89" fmla="*/ 2621 w 9974"/>
              <a:gd name="connsiteY89" fmla="*/ 5764 h 10000"/>
              <a:gd name="connsiteX90" fmla="*/ 2650 w 9974"/>
              <a:gd name="connsiteY90" fmla="*/ 5732 h 10000"/>
              <a:gd name="connsiteX91" fmla="*/ 2680 w 9974"/>
              <a:gd name="connsiteY91" fmla="*/ 5796 h 10000"/>
              <a:gd name="connsiteX92" fmla="*/ 2709 w 9974"/>
              <a:gd name="connsiteY92" fmla="*/ 5822 h 10000"/>
              <a:gd name="connsiteX93" fmla="*/ 2739 w 9974"/>
              <a:gd name="connsiteY93" fmla="*/ 5732 h 10000"/>
              <a:gd name="connsiteX94" fmla="*/ 2768 w 9974"/>
              <a:gd name="connsiteY94" fmla="*/ 5732 h 10000"/>
              <a:gd name="connsiteX95" fmla="*/ 2798 w 9974"/>
              <a:gd name="connsiteY95" fmla="*/ 5847 h 10000"/>
              <a:gd name="connsiteX96" fmla="*/ 2827 w 9974"/>
              <a:gd name="connsiteY96" fmla="*/ 5962 h 10000"/>
              <a:gd name="connsiteX97" fmla="*/ 2854 w 9974"/>
              <a:gd name="connsiteY97" fmla="*/ 6019 h 10000"/>
              <a:gd name="connsiteX98" fmla="*/ 2882 w 9974"/>
              <a:gd name="connsiteY98" fmla="*/ 5962 h 10000"/>
              <a:gd name="connsiteX99" fmla="*/ 2912 w 9974"/>
              <a:gd name="connsiteY99" fmla="*/ 5936 h 10000"/>
              <a:gd name="connsiteX100" fmla="*/ 2942 w 9974"/>
              <a:gd name="connsiteY100" fmla="*/ 5936 h 10000"/>
              <a:gd name="connsiteX101" fmla="*/ 2972 w 9974"/>
              <a:gd name="connsiteY101" fmla="*/ 5879 h 10000"/>
              <a:gd name="connsiteX102" fmla="*/ 3000 w 9974"/>
              <a:gd name="connsiteY102" fmla="*/ 5879 h 10000"/>
              <a:gd name="connsiteX103" fmla="*/ 3030 w 9974"/>
              <a:gd name="connsiteY103" fmla="*/ 5904 h 10000"/>
              <a:gd name="connsiteX104" fmla="*/ 3060 w 9974"/>
              <a:gd name="connsiteY104" fmla="*/ 6045 h 10000"/>
              <a:gd name="connsiteX105" fmla="*/ 3090 w 9974"/>
              <a:gd name="connsiteY105" fmla="*/ 6159 h 10000"/>
              <a:gd name="connsiteX106" fmla="*/ 3119 w 9974"/>
              <a:gd name="connsiteY106" fmla="*/ 6299 h 10000"/>
              <a:gd name="connsiteX107" fmla="*/ 3148 w 9974"/>
              <a:gd name="connsiteY107" fmla="*/ 6497 h 10000"/>
              <a:gd name="connsiteX108" fmla="*/ 3178 w 9974"/>
              <a:gd name="connsiteY108" fmla="*/ 6669 h 10000"/>
              <a:gd name="connsiteX109" fmla="*/ 3208 w 9974"/>
              <a:gd name="connsiteY109" fmla="*/ 6783 h 10000"/>
              <a:gd name="connsiteX110" fmla="*/ 3238 w 9974"/>
              <a:gd name="connsiteY110" fmla="*/ 6809 h 10000"/>
              <a:gd name="connsiteX111" fmla="*/ 3266 w 9974"/>
              <a:gd name="connsiteY111" fmla="*/ 7038 h 10000"/>
              <a:gd name="connsiteX112" fmla="*/ 3296 w 9974"/>
              <a:gd name="connsiteY112" fmla="*/ 7287 h 10000"/>
              <a:gd name="connsiteX113" fmla="*/ 3326 w 9974"/>
              <a:gd name="connsiteY113" fmla="*/ 7459 h 10000"/>
              <a:gd name="connsiteX114" fmla="*/ 3356 w 9974"/>
              <a:gd name="connsiteY114" fmla="*/ 7376 h 10000"/>
              <a:gd name="connsiteX115" fmla="*/ 3384 w 9974"/>
              <a:gd name="connsiteY115" fmla="*/ 7261 h 10000"/>
              <a:gd name="connsiteX116" fmla="*/ 3414 w 9974"/>
              <a:gd name="connsiteY116" fmla="*/ 7121 h 10000"/>
              <a:gd name="connsiteX117" fmla="*/ 3444 w 9974"/>
              <a:gd name="connsiteY117" fmla="*/ 6809 h 10000"/>
              <a:gd name="connsiteX118" fmla="*/ 3474 w 9974"/>
              <a:gd name="connsiteY118" fmla="*/ 6529 h 10000"/>
              <a:gd name="connsiteX119" fmla="*/ 3503 w 9974"/>
              <a:gd name="connsiteY119" fmla="*/ 6414 h 10000"/>
              <a:gd name="connsiteX120" fmla="*/ 3532 w 9974"/>
              <a:gd name="connsiteY120" fmla="*/ 6159 h 10000"/>
              <a:gd name="connsiteX121" fmla="*/ 3562 w 9974"/>
              <a:gd name="connsiteY121" fmla="*/ 5592 h 10000"/>
              <a:gd name="connsiteX122" fmla="*/ 3592 w 9974"/>
              <a:gd name="connsiteY122" fmla="*/ 4694 h 10000"/>
              <a:gd name="connsiteX123" fmla="*/ 3621 w 9974"/>
              <a:gd name="connsiteY123" fmla="*/ 3930 h 10000"/>
              <a:gd name="connsiteX124" fmla="*/ 3650 w 9974"/>
              <a:gd name="connsiteY124" fmla="*/ 3510 h 10000"/>
              <a:gd name="connsiteX125" fmla="*/ 3680 w 9974"/>
              <a:gd name="connsiteY125" fmla="*/ 3223 h 10000"/>
              <a:gd name="connsiteX126" fmla="*/ 3706 w 9974"/>
              <a:gd name="connsiteY126" fmla="*/ 2994 h 10000"/>
              <a:gd name="connsiteX127" fmla="*/ 3735 w 9974"/>
              <a:gd name="connsiteY127" fmla="*/ 3338 h 10000"/>
              <a:gd name="connsiteX128" fmla="*/ 3768 w 9974"/>
              <a:gd name="connsiteY128" fmla="*/ 4236 h 10000"/>
              <a:gd name="connsiteX129" fmla="*/ 3798 w 9974"/>
              <a:gd name="connsiteY129" fmla="*/ 5936 h 10000"/>
              <a:gd name="connsiteX130" fmla="*/ 3828 w 9974"/>
              <a:gd name="connsiteY130" fmla="*/ 7771 h 10000"/>
              <a:gd name="connsiteX131" fmla="*/ 3858 w 9974"/>
              <a:gd name="connsiteY131" fmla="*/ 9013 h 10000"/>
              <a:gd name="connsiteX132" fmla="*/ 3886 w 9974"/>
              <a:gd name="connsiteY132" fmla="*/ 9548 h 10000"/>
              <a:gd name="connsiteX133" fmla="*/ 3916 w 9974"/>
              <a:gd name="connsiteY133" fmla="*/ 9720 h 10000"/>
              <a:gd name="connsiteX134" fmla="*/ 3946 w 9974"/>
              <a:gd name="connsiteY134" fmla="*/ 9968 h 10000"/>
              <a:gd name="connsiteX135" fmla="*/ 3976 w 9974"/>
              <a:gd name="connsiteY135" fmla="*/ 10000 h 10000"/>
              <a:gd name="connsiteX136" fmla="*/ 4001 w 9974"/>
              <a:gd name="connsiteY136" fmla="*/ 9293 h 10000"/>
              <a:gd name="connsiteX137" fmla="*/ 4031 w 9974"/>
              <a:gd name="connsiteY137" fmla="*/ 8815 h 10000"/>
              <a:gd name="connsiteX138" fmla="*/ 4060 w 9974"/>
              <a:gd name="connsiteY138" fmla="*/ 8280 h 10000"/>
              <a:gd name="connsiteX139" fmla="*/ 4090 w 9974"/>
              <a:gd name="connsiteY139" fmla="*/ 7745 h 10000"/>
              <a:gd name="connsiteX140" fmla="*/ 4119 w 9974"/>
              <a:gd name="connsiteY140" fmla="*/ 7459 h 10000"/>
              <a:gd name="connsiteX141" fmla="*/ 4149 w 9974"/>
              <a:gd name="connsiteY141" fmla="*/ 7318 h 10000"/>
              <a:gd name="connsiteX142" fmla="*/ 4179 w 9974"/>
              <a:gd name="connsiteY142" fmla="*/ 7089 h 10000"/>
              <a:gd name="connsiteX143" fmla="*/ 4208 w 9974"/>
              <a:gd name="connsiteY143" fmla="*/ 6834 h 10000"/>
              <a:gd name="connsiteX144" fmla="*/ 4237 w 9974"/>
              <a:gd name="connsiteY144" fmla="*/ 6783 h 10000"/>
              <a:gd name="connsiteX145" fmla="*/ 4267 w 9974"/>
              <a:gd name="connsiteY145" fmla="*/ 6809 h 10000"/>
              <a:gd name="connsiteX146" fmla="*/ 4297 w 9974"/>
              <a:gd name="connsiteY146" fmla="*/ 6783 h 10000"/>
              <a:gd name="connsiteX147" fmla="*/ 4326 w 9974"/>
              <a:gd name="connsiteY147" fmla="*/ 6726 h 10000"/>
              <a:gd name="connsiteX148" fmla="*/ 4355 w 9974"/>
              <a:gd name="connsiteY148" fmla="*/ 6643 h 10000"/>
              <a:gd name="connsiteX149" fmla="*/ 4385 w 9974"/>
              <a:gd name="connsiteY149" fmla="*/ 6643 h 10000"/>
              <a:gd name="connsiteX150" fmla="*/ 4415 w 9974"/>
              <a:gd name="connsiteY150" fmla="*/ 6669 h 10000"/>
              <a:gd name="connsiteX151" fmla="*/ 4444 w 9974"/>
              <a:gd name="connsiteY151" fmla="*/ 6643 h 10000"/>
              <a:gd name="connsiteX152" fmla="*/ 4474 w 9974"/>
              <a:gd name="connsiteY152" fmla="*/ 6611 h 10000"/>
              <a:gd name="connsiteX153" fmla="*/ 4503 w 9974"/>
              <a:gd name="connsiteY153" fmla="*/ 6611 h 10000"/>
              <a:gd name="connsiteX154" fmla="*/ 4533 w 9974"/>
              <a:gd name="connsiteY154" fmla="*/ 6643 h 10000"/>
              <a:gd name="connsiteX155" fmla="*/ 4563 w 9974"/>
              <a:gd name="connsiteY155" fmla="*/ 6586 h 10000"/>
              <a:gd name="connsiteX156" fmla="*/ 4592 w 9974"/>
              <a:gd name="connsiteY156" fmla="*/ 6497 h 10000"/>
              <a:gd name="connsiteX157" fmla="*/ 4621 w 9974"/>
              <a:gd name="connsiteY157" fmla="*/ 6439 h 10000"/>
              <a:gd name="connsiteX158" fmla="*/ 4651 w 9974"/>
              <a:gd name="connsiteY158" fmla="*/ 6497 h 10000"/>
              <a:gd name="connsiteX159" fmla="*/ 4681 w 9974"/>
              <a:gd name="connsiteY159" fmla="*/ 6414 h 10000"/>
              <a:gd name="connsiteX160" fmla="*/ 4710 w 9974"/>
              <a:gd name="connsiteY160" fmla="*/ 6389 h 10000"/>
              <a:gd name="connsiteX161" fmla="*/ 4739 w 9974"/>
              <a:gd name="connsiteY161" fmla="*/ 6299 h 10000"/>
              <a:gd name="connsiteX162" fmla="*/ 4769 w 9974"/>
              <a:gd name="connsiteY162" fmla="*/ 6299 h 10000"/>
              <a:gd name="connsiteX163" fmla="*/ 4799 w 9974"/>
              <a:gd name="connsiteY163" fmla="*/ 6299 h 10000"/>
              <a:gd name="connsiteX164" fmla="*/ 4828 w 9974"/>
              <a:gd name="connsiteY164" fmla="*/ 6159 h 10000"/>
              <a:gd name="connsiteX165" fmla="*/ 4854 w 9974"/>
              <a:gd name="connsiteY165" fmla="*/ 6191 h 10000"/>
              <a:gd name="connsiteX166" fmla="*/ 4883 w 9974"/>
              <a:gd name="connsiteY166" fmla="*/ 6127 h 10000"/>
              <a:gd name="connsiteX167" fmla="*/ 4913 w 9974"/>
              <a:gd name="connsiteY167" fmla="*/ 6191 h 10000"/>
              <a:gd name="connsiteX168" fmla="*/ 4943 w 9974"/>
              <a:gd name="connsiteY168" fmla="*/ 6076 h 10000"/>
              <a:gd name="connsiteX169" fmla="*/ 4972 w 9974"/>
              <a:gd name="connsiteY169" fmla="*/ 6045 h 10000"/>
              <a:gd name="connsiteX170" fmla="*/ 5001 w 9974"/>
              <a:gd name="connsiteY170" fmla="*/ 6045 h 10000"/>
              <a:gd name="connsiteX171" fmla="*/ 5031 w 9974"/>
              <a:gd name="connsiteY171" fmla="*/ 6076 h 10000"/>
              <a:gd name="connsiteX172" fmla="*/ 5061 w 9974"/>
              <a:gd name="connsiteY172" fmla="*/ 5987 h 10000"/>
              <a:gd name="connsiteX173" fmla="*/ 5091 w 9974"/>
              <a:gd name="connsiteY173" fmla="*/ 5987 h 10000"/>
              <a:gd name="connsiteX174" fmla="*/ 5119 w 9974"/>
              <a:gd name="connsiteY174" fmla="*/ 5987 h 10000"/>
              <a:gd name="connsiteX175" fmla="*/ 5149 w 9974"/>
              <a:gd name="connsiteY175" fmla="*/ 6076 h 10000"/>
              <a:gd name="connsiteX176" fmla="*/ 5179 w 9974"/>
              <a:gd name="connsiteY176" fmla="*/ 6045 h 10000"/>
              <a:gd name="connsiteX177" fmla="*/ 5209 w 9974"/>
              <a:gd name="connsiteY177" fmla="*/ 5987 h 10000"/>
              <a:gd name="connsiteX178" fmla="*/ 5238 w 9974"/>
              <a:gd name="connsiteY178" fmla="*/ 6045 h 10000"/>
              <a:gd name="connsiteX179" fmla="*/ 5267 w 9974"/>
              <a:gd name="connsiteY179" fmla="*/ 6191 h 10000"/>
              <a:gd name="connsiteX180" fmla="*/ 5297 w 9974"/>
              <a:gd name="connsiteY180" fmla="*/ 6159 h 10000"/>
              <a:gd name="connsiteX181" fmla="*/ 5327 w 9974"/>
              <a:gd name="connsiteY181" fmla="*/ 6102 h 10000"/>
              <a:gd name="connsiteX182" fmla="*/ 5356 w 9974"/>
              <a:gd name="connsiteY182" fmla="*/ 6127 h 10000"/>
              <a:gd name="connsiteX183" fmla="*/ 5385 w 9974"/>
              <a:gd name="connsiteY183" fmla="*/ 6159 h 10000"/>
              <a:gd name="connsiteX184" fmla="*/ 5415 w 9974"/>
              <a:gd name="connsiteY184" fmla="*/ 6191 h 10000"/>
              <a:gd name="connsiteX185" fmla="*/ 5445 w 9974"/>
              <a:gd name="connsiteY185" fmla="*/ 6102 h 10000"/>
              <a:gd name="connsiteX186" fmla="*/ 5474 w 9974"/>
              <a:gd name="connsiteY186" fmla="*/ 6102 h 10000"/>
              <a:gd name="connsiteX187" fmla="*/ 5503 w 9974"/>
              <a:gd name="connsiteY187" fmla="*/ 6127 h 10000"/>
              <a:gd name="connsiteX188" fmla="*/ 5533 w 9974"/>
              <a:gd name="connsiteY188" fmla="*/ 6127 h 10000"/>
              <a:gd name="connsiteX189" fmla="*/ 5563 w 9974"/>
              <a:gd name="connsiteY189" fmla="*/ 6019 h 10000"/>
              <a:gd name="connsiteX190" fmla="*/ 5593 w 9974"/>
              <a:gd name="connsiteY190" fmla="*/ 5962 h 10000"/>
              <a:gd name="connsiteX191" fmla="*/ 5622 w 9974"/>
              <a:gd name="connsiteY191" fmla="*/ 5987 h 10000"/>
              <a:gd name="connsiteX192" fmla="*/ 5651 w 9974"/>
              <a:gd name="connsiteY192" fmla="*/ 5987 h 10000"/>
              <a:gd name="connsiteX193" fmla="*/ 5681 w 9974"/>
              <a:gd name="connsiteY193" fmla="*/ 5936 h 10000"/>
              <a:gd name="connsiteX194" fmla="*/ 5706 w 9974"/>
              <a:gd name="connsiteY194" fmla="*/ 5879 h 10000"/>
              <a:gd name="connsiteX195" fmla="*/ 5736 w 9974"/>
              <a:gd name="connsiteY195" fmla="*/ 5904 h 10000"/>
              <a:gd name="connsiteX196" fmla="*/ 5766 w 9974"/>
              <a:gd name="connsiteY196" fmla="*/ 5962 h 10000"/>
              <a:gd name="connsiteX197" fmla="*/ 5796 w 9974"/>
              <a:gd name="connsiteY197" fmla="*/ 5936 h 10000"/>
              <a:gd name="connsiteX198" fmla="*/ 5825 w 9974"/>
              <a:gd name="connsiteY198" fmla="*/ 5987 h 10000"/>
              <a:gd name="connsiteX199" fmla="*/ 5854 w 9974"/>
              <a:gd name="connsiteY199" fmla="*/ 5987 h 10000"/>
              <a:gd name="connsiteX200" fmla="*/ 5884 w 9974"/>
              <a:gd name="connsiteY200" fmla="*/ 6076 h 10000"/>
              <a:gd name="connsiteX201" fmla="*/ 5914 w 9974"/>
              <a:gd name="connsiteY201" fmla="*/ 6076 h 10000"/>
              <a:gd name="connsiteX202" fmla="*/ 5943 w 9974"/>
              <a:gd name="connsiteY202" fmla="*/ 6045 h 10000"/>
              <a:gd name="connsiteX203" fmla="*/ 5972 w 9974"/>
              <a:gd name="connsiteY203" fmla="*/ 6045 h 10000"/>
              <a:gd name="connsiteX204" fmla="*/ 6002 w 9974"/>
              <a:gd name="connsiteY204" fmla="*/ 6127 h 10000"/>
              <a:gd name="connsiteX205" fmla="*/ 6032 w 9974"/>
              <a:gd name="connsiteY205" fmla="*/ 6102 h 10000"/>
              <a:gd name="connsiteX206" fmla="*/ 6061 w 9974"/>
              <a:gd name="connsiteY206" fmla="*/ 6102 h 10000"/>
              <a:gd name="connsiteX207" fmla="*/ 6090 w 9974"/>
              <a:gd name="connsiteY207" fmla="*/ 6102 h 10000"/>
              <a:gd name="connsiteX208" fmla="*/ 6120 w 9974"/>
              <a:gd name="connsiteY208" fmla="*/ 6127 h 10000"/>
              <a:gd name="connsiteX209" fmla="*/ 6150 w 9974"/>
              <a:gd name="connsiteY209" fmla="*/ 6127 h 10000"/>
              <a:gd name="connsiteX210" fmla="*/ 6179 w 9974"/>
              <a:gd name="connsiteY210" fmla="*/ 6102 h 10000"/>
              <a:gd name="connsiteX211" fmla="*/ 6208 w 9974"/>
              <a:gd name="connsiteY211" fmla="*/ 6159 h 10000"/>
              <a:gd name="connsiteX212" fmla="*/ 6238 w 9974"/>
              <a:gd name="connsiteY212" fmla="*/ 6191 h 10000"/>
              <a:gd name="connsiteX213" fmla="*/ 6268 w 9974"/>
              <a:gd name="connsiteY213" fmla="*/ 6191 h 10000"/>
              <a:gd name="connsiteX214" fmla="*/ 6298 w 9974"/>
              <a:gd name="connsiteY214" fmla="*/ 6159 h 10000"/>
              <a:gd name="connsiteX215" fmla="*/ 6327 w 9974"/>
              <a:gd name="connsiteY215" fmla="*/ 6191 h 10000"/>
              <a:gd name="connsiteX216" fmla="*/ 6356 w 9974"/>
              <a:gd name="connsiteY216" fmla="*/ 6274 h 10000"/>
              <a:gd name="connsiteX217" fmla="*/ 6386 w 9974"/>
              <a:gd name="connsiteY217" fmla="*/ 6299 h 10000"/>
              <a:gd name="connsiteX218" fmla="*/ 6416 w 9974"/>
              <a:gd name="connsiteY218" fmla="*/ 6274 h 10000"/>
              <a:gd name="connsiteX219" fmla="*/ 6445 w 9974"/>
              <a:gd name="connsiteY219" fmla="*/ 6248 h 10000"/>
              <a:gd name="connsiteX220" fmla="*/ 6474 w 9974"/>
              <a:gd name="connsiteY220" fmla="*/ 6299 h 10000"/>
              <a:gd name="connsiteX221" fmla="*/ 6504 w 9974"/>
              <a:gd name="connsiteY221" fmla="*/ 6274 h 10000"/>
              <a:gd name="connsiteX222" fmla="*/ 6534 w 9974"/>
              <a:gd name="connsiteY222" fmla="*/ 6274 h 10000"/>
              <a:gd name="connsiteX223" fmla="*/ 6560 w 9974"/>
              <a:gd name="connsiteY223" fmla="*/ 6248 h 10000"/>
              <a:gd name="connsiteX224" fmla="*/ 6589 w 9974"/>
              <a:gd name="connsiteY224" fmla="*/ 6248 h 10000"/>
              <a:gd name="connsiteX225" fmla="*/ 6618 w 9974"/>
              <a:gd name="connsiteY225" fmla="*/ 6331 h 10000"/>
              <a:gd name="connsiteX226" fmla="*/ 6648 w 9974"/>
              <a:gd name="connsiteY226" fmla="*/ 6357 h 10000"/>
              <a:gd name="connsiteX227" fmla="*/ 6678 w 9974"/>
              <a:gd name="connsiteY227" fmla="*/ 6274 h 10000"/>
              <a:gd name="connsiteX228" fmla="*/ 6707 w 9974"/>
              <a:gd name="connsiteY228" fmla="*/ 6414 h 10000"/>
              <a:gd name="connsiteX229" fmla="*/ 6736 w 9974"/>
              <a:gd name="connsiteY229" fmla="*/ 6414 h 10000"/>
              <a:gd name="connsiteX230" fmla="*/ 6766 w 9974"/>
              <a:gd name="connsiteY230" fmla="*/ 6274 h 10000"/>
              <a:gd name="connsiteX231" fmla="*/ 6800 w 9974"/>
              <a:gd name="connsiteY231" fmla="*/ 6191 h 10000"/>
              <a:gd name="connsiteX232" fmla="*/ 6829 w 9974"/>
              <a:gd name="connsiteY232" fmla="*/ 6191 h 10000"/>
              <a:gd name="connsiteX233" fmla="*/ 6855 w 9974"/>
              <a:gd name="connsiteY233" fmla="*/ 6248 h 10000"/>
              <a:gd name="connsiteX234" fmla="*/ 6884 w 9974"/>
              <a:gd name="connsiteY234" fmla="*/ 6248 h 10000"/>
              <a:gd name="connsiteX235" fmla="*/ 6914 w 9974"/>
              <a:gd name="connsiteY235" fmla="*/ 6217 h 10000"/>
              <a:gd name="connsiteX236" fmla="*/ 6944 w 9974"/>
              <a:gd name="connsiteY236" fmla="*/ 6127 h 10000"/>
              <a:gd name="connsiteX237" fmla="*/ 6973 w 9974"/>
              <a:gd name="connsiteY237" fmla="*/ 6127 h 10000"/>
              <a:gd name="connsiteX238" fmla="*/ 7002 w 9974"/>
              <a:gd name="connsiteY238" fmla="*/ 6102 h 10000"/>
              <a:gd name="connsiteX239" fmla="*/ 7032 w 9974"/>
              <a:gd name="connsiteY239" fmla="*/ 6045 h 10000"/>
              <a:gd name="connsiteX240" fmla="*/ 7062 w 9974"/>
              <a:gd name="connsiteY240" fmla="*/ 6045 h 10000"/>
              <a:gd name="connsiteX241" fmla="*/ 7091 w 9974"/>
              <a:gd name="connsiteY241" fmla="*/ 6127 h 10000"/>
              <a:gd name="connsiteX242" fmla="*/ 7120 w 9974"/>
              <a:gd name="connsiteY242" fmla="*/ 6102 h 10000"/>
              <a:gd name="connsiteX243" fmla="*/ 7150 w 9974"/>
              <a:gd name="connsiteY243" fmla="*/ 6076 h 10000"/>
              <a:gd name="connsiteX244" fmla="*/ 7180 w 9974"/>
              <a:gd name="connsiteY244" fmla="*/ 6045 h 10000"/>
              <a:gd name="connsiteX245" fmla="*/ 7209 w 9974"/>
              <a:gd name="connsiteY245" fmla="*/ 6127 h 10000"/>
              <a:gd name="connsiteX246" fmla="*/ 7238 w 9974"/>
              <a:gd name="connsiteY246" fmla="*/ 6248 h 10000"/>
              <a:gd name="connsiteX247" fmla="*/ 7268 w 9974"/>
              <a:gd name="connsiteY247" fmla="*/ 6248 h 10000"/>
              <a:gd name="connsiteX248" fmla="*/ 7298 w 9974"/>
              <a:gd name="connsiteY248" fmla="*/ 6274 h 10000"/>
              <a:gd name="connsiteX249" fmla="*/ 7327 w 9974"/>
              <a:gd name="connsiteY249" fmla="*/ 6357 h 10000"/>
              <a:gd name="connsiteX250" fmla="*/ 7357 w 9974"/>
              <a:gd name="connsiteY250" fmla="*/ 6389 h 10000"/>
              <a:gd name="connsiteX251" fmla="*/ 7386 w 9974"/>
              <a:gd name="connsiteY251" fmla="*/ 6274 h 10000"/>
              <a:gd name="connsiteX252" fmla="*/ 7416 w 9974"/>
              <a:gd name="connsiteY252" fmla="*/ 6299 h 10000"/>
              <a:gd name="connsiteX253" fmla="*/ 7446 w 9974"/>
              <a:gd name="connsiteY253" fmla="*/ 6299 h 10000"/>
              <a:gd name="connsiteX254" fmla="*/ 7475 w 9974"/>
              <a:gd name="connsiteY254" fmla="*/ 6389 h 10000"/>
              <a:gd name="connsiteX255" fmla="*/ 7504 w 9974"/>
              <a:gd name="connsiteY255" fmla="*/ 6357 h 10000"/>
              <a:gd name="connsiteX256" fmla="*/ 7534 w 9974"/>
              <a:gd name="connsiteY256" fmla="*/ 6331 h 10000"/>
              <a:gd name="connsiteX257" fmla="*/ 7564 w 9974"/>
              <a:gd name="connsiteY257" fmla="*/ 6357 h 10000"/>
              <a:gd name="connsiteX258" fmla="*/ 7593 w 9974"/>
              <a:gd name="connsiteY258" fmla="*/ 6439 h 10000"/>
              <a:gd name="connsiteX259" fmla="*/ 7622 w 9974"/>
              <a:gd name="connsiteY259" fmla="*/ 6389 h 10000"/>
              <a:gd name="connsiteX260" fmla="*/ 7652 w 9974"/>
              <a:gd name="connsiteY260" fmla="*/ 6414 h 10000"/>
              <a:gd name="connsiteX261" fmla="*/ 7682 w 9974"/>
              <a:gd name="connsiteY261" fmla="*/ 6299 h 10000"/>
              <a:gd name="connsiteX262" fmla="*/ 7707 w 9974"/>
              <a:gd name="connsiteY262" fmla="*/ 6331 h 10000"/>
              <a:gd name="connsiteX263" fmla="*/ 7737 w 9974"/>
              <a:gd name="connsiteY263" fmla="*/ 6389 h 10000"/>
              <a:gd name="connsiteX264" fmla="*/ 7767 w 9974"/>
              <a:gd name="connsiteY264" fmla="*/ 6331 h 10000"/>
              <a:gd name="connsiteX265" fmla="*/ 7796 w 9974"/>
              <a:gd name="connsiteY265" fmla="*/ 6299 h 10000"/>
              <a:gd name="connsiteX266" fmla="*/ 7825 w 9974"/>
              <a:gd name="connsiteY266" fmla="*/ 6414 h 10000"/>
              <a:gd name="connsiteX267" fmla="*/ 7855 w 9974"/>
              <a:gd name="connsiteY267" fmla="*/ 6389 h 10000"/>
              <a:gd name="connsiteX268" fmla="*/ 7885 w 9974"/>
              <a:gd name="connsiteY268" fmla="*/ 6331 h 10000"/>
              <a:gd name="connsiteX269" fmla="*/ 7915 w 9974"/>
              <a:gd name="connsiteY269" fmla="*/ 6331 h 10000"/>
              <a:gd name="connsiteX270" fmla="*/ 7943 w 9974"/>
              <a:gd name="connsiteY270" fmla="*/ 6389 h 10000"/>
              <a:gd name="connsiteX271" fmla="*/ 7973 w 9974"/>
              <a:gd name="connsiteY271" fmla="*/ 6357 h 10000"/>
              <a:gd name="connsiteX272" fmla="*/ 8003 w 9974"/>
              <a:gd name="connsiteY272" fmla="*/ 6357 h 10000"/>
              <a:gd name="connsiteX273" fmla="*/ 8033 w 9974"/>
              <a:gd name="connsiteY273" fmla="*/ 6299 h 10000"/>
              <a:gd name="connsiteX274" fmla="*/ 8061 w 9974"/>
              <a:gd name="connsiteY274" fmla="*/ 6389 h 10000"/>
              <a:gd name="connsiteX275" fmla="*/ 8091 w 9974"/>
              <a:gd name="connsiteY275" fmla="*/ 6414 h 10000"/>
              <a:gd name="connsiteX276" fmla="*/ 8121 w 9974"/>
              <a:gd name="connsiteY276" fmla="*/ 6331 h 10000"/>
              <a:gd name="connsiteX277" fmla="*/ 8151 w 9974"/>
              <a:gd name="connsiteY277" fmla="*/ 6274 h 10000"/>
              <a:gd name="connsiteX278" fmla="*/ 8180 w 9974"/>
              <a:gd name="connsiteY278" fmla="*/ 6389 h 10000"/>
              <a:gd name="connsiteX279" fmla="*/ 8209 w 9974"/>
              <a:gd name="connsiteY279" fmla="*/ 6497 h 10000"/>
              <a:gd name="connsiteX280" fmla="*/ 8239 w 9974"/>
              <a:gd name="connsiteY280" fmla="*/ 6471 h 10000"/>
              <a:gd name="connsiteX281" fmla="*/ 8269 w 9974"/>
              <a:gd name="connsiteY281" fmla="*/ 6357 h 10000"/>
              <a:gd name="connsiteX282" fmla="*/ 8298 w 9974"/>
              <a:gd name="connsiteY282" fmla="*/ 6389 h 10000"/>
              <a:gd name="connsiteX283" fmla="*/ 8327 w 9974"/>
              <a:gd name="connsiteY283" fmla="*/ 6439 h 10000"/>
              <a:gd name="connsiteX284" fmla="*/ 8357 w 9974"/>
              <a:gd name="connsiteY284" fmla="*/ 6414 h 10000"/>
              <a:gd name="connsiteX285" fmla="*/ 8387 w 9974"/>
              <a:gd name="connsiteY285" fmla="*/ 6357 h 10000"/>
              <a:gd name="connsiteX286" fmla="*/ 8417 w 9974"/>
              <a:gd name="connsiteY286" fmla="*/ 6357 h 10000"/>
              <a:gd name="connsiteX287" fmla="*/ 8445 w 9974"/>
              <a:gd name="connsiteY287" fmla="*/ 6414 h 10000"/>
              <a:gd name="connsiteX288" fmla="*/ 8475 w 9974"/>
              <a:gd name="connsiteY288" fmla="*/ 6414 h 10000"/>
              <a:gd name="connsiteX289" fmla="*/ 8505 w 9974"/>
              <a:gd name="connsiteY289" fmla="*/ 6331 h 10000"/>
              <a:gd name="connsiteX290" fmla="*/ 8535 w 9974"/>
              <a:gd name="connsiteY290" fmla="*/ 6414 h 10000"/>
              <a:gd name="connsiteX291" fmla="*/ 8560 w 9974"/>
              <a:gd name="connsiteY291" fmla="*/ 6414 h 10000"/>
              <a:gd name="connsiteX292" fmla="*/ 8590 w 9974"/>
              <a:gd name="connsiteY292" fmla="*/ 6471 h 10000"/>
              <a:gd name="connsiteX293" fmla="*/ 8619 w 9974"/>
              <a:gd name="connsiteY293" fmla="*/ 6389 h 10000"/>
              <a:gd name="connsiteX294" fmla="*/ 8649 w 9974"/>
              <a:gd name="connsiteY294" fmla="*/ 6357 h 10000"/>
              <a:gd name="connsiteX295" fmla="*/ 8678 w 9974"/>
              <a:gd name="connsiteY295" fmla="*/ 6414 h 10000"/>
              <a:gd name="connsiteX296" fmla="*/ 8708 w 9974"/>
              <a:gd name="connsiteY296" fmla="*/ 6471 h 10000"/>
              <a:gd name="connsiteX297" fmla="*/ 8737 w 9974"/>
              <a:gd name="connsiteY297" fmla="*/ 6414 h 10000"/>
              <a:gd name="connsiteX298" fmla="*/ 8767 w 9974"/>
              <a:gd name="connsiteY298" fmla="*/ 6357 h 10000"/>
              <a:gd name="connsiteX299" fmla="*/ 8797 w 9974"/>
              <a:gd name="connsiteY299" fmla="*/ 6414 h 10000"/>
              <a:gd name="connsiteX300" fmla="*/ 8826 w 9974"/>
              <a:gd name="connsiteY300" fmla="*/ 6497 h 10000"/>
              <a:gd name="connsiteX301" fmla="*/ 8855 w 9974"/>
              <a:gd name="connsiteY301" fmla="*/ 6414 h 10000"/>
              <a:gd name="connsiteX302" fmla="*/ 8885 w 9974"/>
              <a:gd name="connsiteY302" fmla="*/ 6357 h 10000"/>
              <a:gd name="connsiteX303" fmla="*/ 8915 w 9974"/>
              <a:gd name="connsiteY303" fmla="*/ 6389 h 10000"/>
              <a:gd name="connsiteX304" fmla="*/ 8944 w 9974"/>
              <a:gd name="connsiteY304" fmla="*/ 6414 h 10000"/>
              <a:gd name="connsiteX305" fmla="*/ 8974 w 9974"/>
              <a:gd name="connsiteY305" fmla="*/ 6357 h 10000"/>
              <a:gd name="connsiteX306" fmla="*/ 9003 w 9974"/>
              <a:gd name="connsiteY306" fmla="*/ 6331 h 10000"/>
              <a:gd name="connsiteX307" fmla="*/ 9033 w 9974"/>
              <a:gd name="connsiteY307" fmla="*/ 6299 h 10000"/>
              <a:gd name="connsiteX308" fmla="*/ 9062 w 9974"/>
              <a:gd name="connsiteY308" fmla="*/ 6357 h 10000"/>
              <a:gd name="connsiteX309" fmla="*/ 9092 w 9974"/>
              <a:gd name="connsiteY309" fmla="*/ 6357 h 10000"/>
              <a:gd name="connsiteX310" fmla="*/ 9121 w 9974"/>
              <a:gd name="connsiteY310" fmla="*/ 6357 h 10000"/>
              <a:gd name="connsiteX311" fmla="*/ 9151 w 9974"/>
              <a:gd name="connsiteY311" fmla="*/ 6299 h 10000"/>
              <a:gd name="connsiteX312" fmla="*/ 9180 w 9974"/>
              <a:gd name="connsiteY312" fmla="*/ 6331 h 10000"/>
              <a:gd name="connsiteX313" fmla="*/ 9210 w 9974"/>
              <a:gd name="connsiteY313" fmla="*/ 6331 h 10000"/>
              <a:gd name="connsiteX314" fmla="*/ 9239 w 9974"/>
              <a:gd name="connsiteY314" fmla="*/ 6248 h 10000"/>
              <a:gd name="connsiteX315" fmla="*/ 9269 w 9974"/>
              <a:gd name="connsiteY315" fmla="*/ 6217 h 10000"/>
              <a:gd name="connsiteX316" fmla="*/ 9299 w 9974"/>
              <a:gd name="connsiteY316" fmla="*/ 6248 h 10000"/>
              <a:gd name="connsiteX317" fmla="*/ 9328 w 9974"/>
              <a:gd name="connsiteY317" fmla="*/ 6299 h 10000"/>
              <a:gd name="connsiteX318" fmla="*/ 9357 w 9974"/>
              <a:gd name="connsiteY318" fmla="*/ 6217 h 10000"/>
              <a:gd name="connsiteX319" fmla="*/ 9387 w 9974"/>
              <a:gd name="connsiteY319" fmla="*/ 6159 h 10000"/>
              <a:gd name="connsiteX320" fmla="*/ 9412 w 9974"/>
              <a:gd name="connsiteY320" fmla="*/ 6191 h 10000"/>
              <a:gd name="connsiteX321" fmla="*/ 9442 w 9974"/>
              <a:gd name="connsiteY321" fmla="*/ 6217 h 10000"/>
              <a:gd name="connsiteX322" fmla="*/ 9472 w 9974"/>
              <a:gd name="connsiteY322" fmla="*/ 6191 h 10000"/>
              <a:gd name="connsiteX323" fmla="*/ 9502 w 9974"/>
              <a:gd name="connsiteY323" fmla="*/ 6102 h 10000"/>
              <a:gd name="connsiteX324" fmla="*/ 9532 w 9974"/>
              <a:gd name="connsiteY324" fmla="*/ 6159 h 10000"/>
              <a:gd name="connsiteX325" fmla="*/ 9560 w 9974"/>
              <a:gd name="connsiteY325" fmla="*/ 6191 h 10000"/>
              <a:gd name="connsiteX326" fmla="*/ 9590 w 9974"/>
              <a:gd name="connsiteY326" fmla="*/ 6102 h 10000"/>
              <a:gd name="connsiteX327" fmla="*/ 9620 w 9974"/>
              <a:gd name="connsiteY327" fmla="*/ 6019 h 10000"/>
              <a:gd name="connsiteX328" fmla="*/ 9650 w 9974"/>
              <a:gd name="connsiteY328" fmla="*/ 5962 h 10000"/>
              <a:gd name="connsiteX329" fmla="*/ 9678 w 9974"/>
              <a:gd name="connsiteY329" fmla="*/ 5879 h 10000"/>
              <a:gd name="connsiteX330" fmla="*/ 9708 w 9974"/>
              <a:gd name="connsiteY330" fmla="*/ 5567 h 10000"/>
              <a:gd name="connsiteX331" fmla="*/ 9738 w 9974"/>
              <a:gd name="connsiteY331" fmla="*/ 5000 h 10000"/>
              <a:gd name="connsiteX332" fmla="*/ 9768 w 9974"/>
              <a:gd name="connsiteY332" fmla="*/ 3420 h 10000"/>
              <a:gd name="connsiteX333" fmla="*/ 9796 w 9974"/>
              <a:gd name="connsiteY333" fmla="*/ 567 h 10000"/>
              <a:gd name="connsiteX334" fmla="*/ 9826 w 9974"/>
              <a:gd name="connsiteY334" fmla="*/ 0 h 10000"/>
              <a:gd name="connsiteX335" fmla="*/ 9856 w 9974"/>
              <a:gd name="connsiteY335" fmla="*/ 427 h 10000"/>
              <a:gd name="connsiteX336" fmla="*/ 9886 w 9974"/>
              <a:gd name="connsiteY336" fmla="*/ 3618 h 10000"/>
              <a:gd name="connsiteX337" fmla="*/ 9914 w 9974"/>
              <a:gd name="connsiteY337" fmla="*/ 3650 h 10000"/>
              <a:gd name="connsiteX338" fmla="*/ 9944 w 9974"/>
              <a:gd name="connsiteY338" fmla="*/ 3510 h 10000"/>
              <a:gd name="connsiteX339" fmla="*/ 9974 w 9974"/>
              <a:gd name="connsiteY339" fmla="*/ 3363 h 10000"/>
              <a:gd name="connsiteX0" fmla="*/ 0 w 9971"/>
              <a:gd name="connsiteY0" fmla="*/ 4548 h 10000"/>
              <a:gd name="connsiteX1" fmla="*/ 30 w 9971"/>
              <a:gd name="connsiteY1" fmla="*/ 5057 h 10000"/>
              <a:gd name="connsiteX2" fmla="*/ 59 w 9971"/>
              <a:gd name="connsiteY2" fmla="*/ 5510 h 10000"/>
              <a:gd name="connsiteX3" fmla="*/ 93 w 9971"/>
              <a:gd name="connsiteY3" fmla="*/ 6274 h 10000"/>
              <a:gd name="connsiteX4" fmla="*/ 122 w 9971"/>
              <a:gd name="connsiteY4" fmla="*/ 7006 h 10000"/>
              <a:gd name="connsiteX5" fmla="*/ 151 w 9971"/>
              <a:gd name="connsiteY5" fmla="*/ 7178 h 10000"/>
              <a:gd name="connsiteX6" fmla="*/ 182 w 9971"/>
              <a:gd name="connsiteY6" fmla="*/ 6892 h 10000"/>
              <a:gd name="connsiteX7" fmla="*/ 212 w 9971"/>
              <a:gd name="connsiteY7" fmla="*/ 6726 h 10000"/>
              <a:gd name="connsiteX8" fmla="*/ 242 w 9971"/>
              <a:gd name="connsiteY8" fmla="*/ 6783 h 10000"/>
              <a:gd name="connsiteX9" fmla="*/ 267 w 9971"/>
              <a:gd name="connsiteY9" fmla="*/ 6809 h 10000"/>
              <a:gd name="connsiteX10" fmla="*/ 297 w 9971"/>
              <a:gd name="connsiteY10" fmla="*/ 7038 h 10000"/>
              <a:gd name="connsiteX11" fmla="*/ 326 w 9971"/>
              <a:gd name="connsiteY11" fmla="*/ 7178 h 10000"/>
              <a:gd name="connsiteX12" fmla="*/ 356 w 9971"/>
              <a:gd name="connsiteY12" fmla="*/ 7121 h 10000"/>
              <a:gd name="connsiteX13" fmla="*/ 385 w 9971"/>
              <a:gd name="connsiteY13" fmla="*/ 6949 h 10000"/>
              <a:gd name="connsiteX14" fmla="*/ 415 w 9971"/>
              <a:gd name="connsiteY14" fmla="*/ 6866 h 10000"/>
              <a:gd name="connsiteX15" fmla="*/ 444 w 9971"/>
              <a:gd name="connsiteY15" fmla="*/ 6694 h 10000"/>
              <a:gd name="connsiteX16" fmla="*/ 474 w 9971"/>
              <a:gd name="connsiteY16" fmla="*/ 6611 h 10000"/>
              <a:gd name="connsiteX17" fmla="*/ 503 w 9971"/>
              <a:gd name="connsiteY17" fmla="*/ 6529 h 10000"/>
              <a:gd name="connsiteX18" fmla="*/ 533 w 9971"/>
              <a:gd name="connsiteY18" fmla="*/ 6497 h 10000"/>
              <a:gd name="connsiteX19" fmla="*/ 563 w 9971"/>
              <a:gd name="connsiteY19" fmla="*/ 6554 h 10000"/>
              <a:gd name="connsiteX20" fmla="*/ 593 w 9971"/>
              <a:gd name="connsiteY20" fmla="*/ 6752 h 10000"/>
              <a:gd name="connsiteX21" fmla="*/ 622 w 9971"/>
              <a:gd name="connsiteY21" fmla="*/ 6783 h 10000"/>
              <a:gd name="connsiteX22" fmla="*/ 652 w 9971"/>
              <a:gd name="connsiteY22" fmla="*/ 6834 h 10000"/>
              <a:gd name="connsiteX23" fmla="*/ 681 w 9971"/>
              <a:gd name="connsiteY23" fmla="*/ 6694 h 10000"/>
              <a:gd name="connsiteX24" fmla="*/ 711 w 9971"/>
              <a:gd name="connsiteY24" fmla="*/ 6643 h 10000"/>
              <a:gd name="connsiteX25" fmla="*/ 741 w 9971"/>
              <a:gd name="connsiteY25" fmla="*/ 6586 h 10000"/>
              <a:gd name="connsiteX26" fmla="*/ 770 w 9971"/>
              <a:gd name="connsiteY26" fmla="*/ 6643 h 10000"/>
              <a:gd name="connsiteX27" fmla="*/ 800 w 9971"/>
              <a:gd name="connsiteY27" fmla="*/ 6892 h 10000"/>
              <a:gd name="connsiteX28" fmla="*/ 829 w 9971"/>
              <a:gd name="connsiteY28" fmla="*/ 6981 h 10000"/>
              <a:gd name="connsiteX29" fmla="*/ 859 w 9971"/>
              <a:gd name="connsiteY29" fmla="*/ 6892 h 10000"/>
              <a:gd name="connsiteX30" fmla="*/ 888 w 9971"/>
              <a:gd name="connsiteY30" fmla="*/ 6752 h 10000"/>
              <a:gd name="connsiteX31" fmla="*/ 918 w 9971"/>
              <a:gd name="connsiteY31" fmla="*/ 6669 h 10000"/>
              <a:gd name="connsiteX32" fmla="*/ 948 w 9971"/>
              <a:gd name="connsiteY32" fmla="*/ 6726 h 10000"/>
              <a:gd name="connsiteX33" fmla="*/ 978 w 9971"/>
              <a:gd name="connsiteY33" fmla="*/ 6694 h 10000"/>
              <a:gd name="connsiteX34" fmla="*/ 1007 w 9971"/>
              <a:gd name="connsiteY34" fmla="*/ 6669 h 10000"/>
              <a:gd name="connsiteX35" fmla="*/ 1037 w 9971"/>
              <a:gd name="connsiteY35" fmla="*/ 6643 h 10000"/>
              <a:gd name="connsiteX36" fmla="*/ 1066 w 9971"/>
              <a:gd name="connsiteY36" fmla="*/ 6866 h 10000"/>
              <a:gd name="connsiteX37" fmla="*/ 1096 w 9971"/>
              <a:gd name="connsiteY37" fmla="*/ 6924 h 10000"/>
              <a:gd name="connsiteX38" fmla="*/ 1121 w 9971"/>
              <a:gd name="connsiteY38" fmla="*/ 6834 h 10000"/>
              <a:gd name="connsiteX39" fmla="*/ 1151 w 9971"/>
              <a:gd name="connsiteY39" fmla="*/ 6924 h 10000"/>
              <a:gd name="connsiteX40" fmla="*/ 1181 w 9971"/>
              <a:gd name="connsiteY40" fmla="*/ 6949 h 10000"/>
              <a:gd name="connsiteX41" fmla="*/ 1211 w 9971"/>
              <a:gd name="connsiteY41" fmla="*/ 7064 h 10000"/>
              <a:gd name="connsiteX42" fmla="*/ 1239 w 9971"/>
              <a:gd name="connsiteY42" fmla="*/ 7006 h 10000"/>
              <a:gd name="connsiteX43" fmla="*/ 1269 w 9971"/>
              <a:gd name="connsiteY43" fmla="*/ 7038 h 10000"/>
              <a:gd name="connsiteX44" fmla="*/ 1299 w 9971"/>
              <a:gd name="connsiteY44" fmla="*/ 7121 h 10000"/>
              <a:gd name="connsiteX45" fmla="*/ 1330 w 9971"/>
              <a:gd name="connsiteY45" fmla="*/ 7089 h 10000"/>
              <a:gd name="connsiteX46" fmla="*/ 1360 w 9971"/>
              <a:gd name="connsiteY46" fmla="*/ 6834 h 10000"/>
              <a:gd name="connsiteX47" fmla="*/ 1388 w 9971"/>
              <a:gd name="connsiteY47" fmla="*/ 6726 h 10000"/>
              <a:gd name="connsiteX48" fmla="*/ 1418 w 9971"/>
              <a:gd name="connsiteY48" fmla="*/ 6752 h 10000"/>
              <a:gd name="connsiteX49" fmla="*/ 1448 w 9971"/>
              <a:gd name="connsiteY49" fmla="*/ 6783 h 10000"/>
              <a:gd name="connsiteX50" fmla="*/ 1478 w 9971"/>
              <a:gd name="connsiteY50" fmla="*/ 6834 h 10000"/>
              <a:gd name="connsiteX51" fmla="*/ 1506 w 9971"/>
              <a:gd name="connsiteY51" fmla="*/ 6694 h 10000"/>
              <a:gd name="connsiteX52" fmla="*/ 1536 w 9971"/>
              <a:gd name="connsiteY52" fmla="*/ 6643 h 10000"/>
              <a:gd name="connsiteX53" fmla="*/ 1566 w 9971"/>
              <a:gd name="connsiteY53" fmla="*/ 6669 h 10000"/>
              <a:gd name="connsiteX54" fmla="*/ 1596 w 9971"/>
              <a:gd name="connsiteY54" fmla="*/ 6694 h 10000"/>
              <a:gd name="connsiteX55" fmla="*/ 1624 w 9971"/>
              <a:gd name="connsiteY55" fmla="*/ 6586 h 10000"/>
              <a:gd name="connsiteX56" fmla="*/ 1654 w 9971"/>
              <a:gd name="connsiteY56" fmla="*/ 6497 h 10000"/>
              <a:gd name="connsiteX57" fmla="*/ 1684 w 9971"/>
              <a:gd name="connsiteY57" fmla="*/ 6357 h 10000"/>
              <a:gd name="connsiteX58" fmla="*/ 1715 w 9971"/>
              <a:gd name="connsiteY58" fmla="*/ 6248 h 10000"/>
              <a:gd name="connsiteX59" fmla="*/ 1743 w 9971"/>
              <a:gd name="connsiteY59" fmla="*/ 6191 h 10000"/>
              <a:gd name="connsiteX60" fmla="*/ 1773 w 9971"/>
              <a:gd name="connsiteY60" fmla="*/ 6102 h 10000"/>
              <a:gd name="connsiteX61" fmla="*/ 1803 w 9971"/>
              <a:gd name="connsiteY61" fmla="*/ 6045 h 10000"/>
              <a:gd name="connsiteX62" fmla="*/ 1833 w 9971"/>
              <a:gd name="connsiteY62" fmla="*/ 5847 h 10000"/>
              <a:gd name="connsiteX63" fmla="*/ 1863 w 9971"/>
              <a:gd name="connsiteY63" fmla="*/ 5624 h 10000"/>
              <a:gd name="connsiteX64" fmla="*/ 1891 w 9971"/>
              <a:gd name="connsiteY64" fmla="*/ 5541 h 10000"/>
              <a:gd name="connsiteX65" fmla="*/ 1921 w 9971"/>
              <a:gd name="connsiteY65" fmla="*/ 5567 h 10000"/>
              <a:gd name="connsiteX66" fmla="*/ 1951 w 9971"/>
              <a:gd name="connsiteY66" fmla="*/ 5395 h 10000"/>
              <a:gd name="connsiteX67" fmla="*/ 1976 w 9971"/>
              <a:gd name="connsiteY67" fmla="*/ 5229 h 10000"/>
              <a:gd name="connsiteX68" fmla="*/ 2006 w 9971"/>
              <a:gd name="connsiteY68" fmla="*/ 5197 h 10000"/>
              <a:gd name="connsiteX69" fmla="*/ 2036 w 9971"/>
              <a:gd name="connsiteY69" fmla="*/ 5255 h 10000"/>
              <a:gd name="connsiteX70" fmla="*/ 2065 w 9971"/>
              <a:gd name="connsiteY70" fmla="*/ 5255 h 10000"/>
              <a:gd name="connsiteX71" fmla="*/ 2096 w 9971"/>
              <a:gd name="connsiteY71" fmla="*/ 5197 h 10000"/>
              <a:gd name="connsiteX72" fmla="*/ 2125 w 9971"/>
              <a:gd name="connsiteY72" fmla="*/ 5146 h 10000"/>
              <a:gd name="connsiteX73" fmla="*/ 2155 w 9971"/>
              <a:gd name="connsiteY73" fmla="*/ 5172 h 10000"/>
              <a:gd name="connsiteX74" fmla="*/ 2184 w 9971"/>
              <a:gd name="connsiteY74" fmla="*/ 5197 h 10000"/>
              <a:gd name="connsiteX75" fmla="*/ 2214 w 9971"/>
              <a:gd name="connsiteY75" fmla="*/ 5197 h 10000"/>
              <a:gd name="connsiteX76" fmla="*/ 2243 w 9971"/>
              <a:gd name="connsiteY76" fmla="*/ 5197 h 10000"/>
              <a:gd name="connsiteX77" fmla="*/ 2273 w 9971"/>
              <a:gd name="connsiteY77" fmla="*/ 5312 h 10000"/>
              <a:gd name="connsiteX78" fmla="*/ 2302 w 9971"/>
              <a:gd name="connsiteY78" fmla="*/ 5395 h 10000"/>
              <a:gd name="connsiteX79" fmla="*/ 2332 w 9971"/>
              <a:gd name="connsiteY79" fmla="*/ 5312 h 10000"/>
              <a:gd name="connsiteX80" fmla="*/ 2361 w 9971"/>
              <a:gd name="connsiteY80" fmla="*/ 5338 h 10000"/>
              <a:gd name="connsiteX81" fmla="*/ 2391 w 9971"/>
              <a:gd name="connsiteY81" fmla="*/ 5484 h 10000"/>
              <a:gd name="connsiteX82" fmla="*/ 2421 w 9971"/>
              <a:gd name="connsiteY82" fmla="*/ 5624 h 10000"/>
              <a:gd name="connsiteX83" fmla="*/ 2450 w 9971"/>
              <a:gd name="connsiteY83" fmla="*/ 5541 h 10000"/>
              <a:gd name="connsiteX84" fmla="*/ 2480 w 9971"/>
              <a:gd name="connsiteY84" fmla="*/ 5510 h 10000"/>
              <a:gd name="connsiteX85" fmla="*/ 2510 w 9971"/>
              <a:gd name="connsiteY85" fmla="*/ 5592 h 10000"/>
              <a:gd name="connsiteX86" fmla="*/ 2540 w 9971"/>
              <a:gd name="connsiteY86" fmla="*/ 5764 h 10000"/>
              <a:gd name="connsiteX87" fmla="*/ 2569 w 9971"/>
              <a:gd name="connsiteY87" fmla="*/ 5822 h 10000"/>
              <a:gd name="connsiteX88" fmla="*/ 2599 w 9971"/>
              <a:gd name="connsiteY88" fmla="*/ 5764 h 10000"/>
              <a:gd name="connsiteX89" fmla="*/ 2628 w 9971"/>
              <a:gd name="connsiteY89" fmla="*/ 5732 h 10000"/>
              <a:gd name="connsiteX90" fmla="*/ 2658 w 9971"/>
              <a:gd name="connsiteY90" fmla="*/ 5796 h 10000"/>
              <a:gd name="connsiteX91" fmla="*/ 2687 w 9971"/>
              <a:gd name="connsiteY91" fmla="*/ 5822 h 10000"/>
              <a:gd name="connsiteX92" fmla="*/ 2717 w 9971"/>
              <a:gd name="connsiteY92" fmla="*/ 5732 h 10000"/>
              <a:gd name="connsiteX93" fmla="*/ 2746 w 9971"/>
              <a:gd name="connsiteY93" fmla="*/ 5732 h 10000"/>
              <a:gd name="connsiteX94" fmla="*/ 2776 w 9971"/>
              <a:gd name="connsiteY94" fmla="*/ 5847 h 10000"/>
              <a:gd name="connsiteX95" fmla="*/ 2805 w 9971"/>
              <a:gd name="connsiteY95" fmla="*/ 5962 h 10000"/>
              <a:gd name="connsiteX96" fmla="*/ 2832 w 9971"/>
              <a:gd name="connsiteY96" fmla="*/ 6019 h 10000"/>
              <a:gd name="connsiteX97" fmla="*/ 2861 w 9971"/>
              <a:gd name="connsiteY97" fmla="*/ 5962 h 10000"/>
              <a:gd name="connsiteX98" fmla="*/ 2891 w 9971"/>
              <a:gd name="connsiteY98" fmla="*/ 5936 h 10000"/>
              <a:gd name="connsiteX99" fmla="*/ 2921 w 9971"/>
              <a:gd name="connsiteY99" fmla="*/ 5936 h 10000"/>
              <a:gd name="connsiteX100" fmla="*/ 2951 w 9971"/>
              <a:gd name="connsiteY100" fmla="*/ 5879 h 10000"/>
              <a:gd name="connsiteX101" fmla="*/ 2979 w 9971"/>
              <a:gd name="connsiteY101" fmla="*/ 5879 h 10000"/>
              <a:gd name="connsiteX102" fmla="*/ 3009 w 9971"/>
              <a:gd name="connsiteY102" fmla="*/ 5904 h 10000"/>
              <a:gd name="connsiteX103" fmla="*/ 3039 w 9971"/>
              <a:gd name="connsiteY103" fmla="*/ 6045 h 10000"/>
              <a:gd name="connsiteX104" fmla="*/ 3069 w 9971"/>
              <a:gd name="connsiteY104" fmla="*/ 6159 h 10000"/>
              <a:gd name="connsiteX105" fmla="*/ 3098 w 9971"/>
              <a:gd name="connsiteY105" fmla="*/ 6299 h 10000"/>
              <a:gd name="connsiteX106" fmla="*/ 3127 w 9971"/>
              <a:gd name="connsiteY106" fmla="*/ 6497 h 10000"/>
              <a:gd name="connsiteX107" fmla="*/ 3157 w 9971"/>
              <a:gd name="connsiteY107" fmla="*/ 6669 h 10000"/>
              <a:gd name="connsiteX108" fmla="*/ 3187 w 9971"/>
              <a:gd name="connsiteY108" fmla="*/ 6783 h 10000"/>
              <a:gd name="connsiteX109" fmla="*/ 3217 w 9971"/>
              <a:gd name="connsiteY109" fmla="*/ 6809 h 10000"/>
              <a:gd name="connsiteX110" fmla="*/ 3246 w 9971"/>
              <a:gd name="connsiteY110" fmla="*/ 7038 h 10000"/>
              <a:gd name="connsiteX111" fmla="*/ 3276 w 9971"/>
              <a:gd name="connsiteY111" fmla="*/ 7287 h 10000"/>
              <a:gd name="connsiteX112" fmla="*/ 3306 w 9971"/>
              <a:gd name="connsiteY112" fmla="*/ 7459 h 10000"/>
              <a:gd name="connsiteX113" fmla="*/ 3336 w 9971"/>
              <a:gd name="connsiteY113" fmla="*/ 7376 h 10000"/>
              <a:gd name="connsiteX114" fmla="*/ 3364 w 9971"/>
              <a:gd name="connsiteY114" fmla="*/ 7261 h 10000"/>
              <a:gd name="connsiteX115" fmla="*/ 3394 w 9971"/>
              <a:gd name="connsiteY115" fmla="*/ 7121 h 10000"/>
              <a:gd name="connsiteX116" fmla="*/ 3424 w 9971"/>
              <a:gd name="connsiteY116" fmla="*/ 6809 h 10000"/>
              <a:gd name="connsiteX117" fmla="*/ 3454 w 9971"/>
              <a:gd name="connsiteY117" fmla="*/ 6529 h 10000"/>
              <a:gd name="connsiteX118" fmla="*/ 3483 w 9971"/>
              <a:gd name="connsiteY118" fmla="*/ 6414 h 10000"/>
              <a:gd name="connsiteX119" fmla="*/ 3512 w 9971"/>
              <a:gd name="connsiteY119" fmla="*/ 6159 h 10000"/>
              <a:gd name="connsiteX120" fmla="*/ 3542 w 9971"/>
              <a:gd name="connsiteY120" fmla="*/ 5592 h 10000"/>
              <a:gd name="connsiteX121" fmla="*/ 3572 w 9971"/>
              <a:gd name="connsiteY121" fmla="*/ 4694 h 10000"/>
              <a:gd name="connsiteX122" fmla="*/ 3601 w 9971"/>
              <a:gd name="connsiteY122" fmla="*/ 3930 h 10000"/>
              <a:gd name="connsiteX123" fmla="*/ 3631 w 9971"/>
              <a:gd name="connsiteY123" fmla="*/ 3510 h 10000"/>
              <a:gd name="connsiteX124" fmla="*/ 3661 w 9971"/>
              <a:gd name="connsiteY124" fmla="*/ 3223 h 10000"/>
              <a:gd name="connsiteX125" fmla="*/ 3687 w 9971"/>
              <a:gd name="connsiteY125" fmla="*/ 2994 h 10000"/>
              <a:gd name="connsiteX126" fmla="*/ 3716 w 9971"/>
              <a:gd name="connsiteY126" fmla="*/ 3338 h 10000"/>
              <a:gd name="connsiteX127" fmla="*/ 3749 w 9971"/>
              <a:gd name="connsiteY127" fmla="*/ 4236 h 10000"/>
              <a:gd name="connsiteX128" fmla="*/ 3779 w 9971"/>
              <a:gd name="connsiteY128" fmla="*/ 5936 h 10000"/>
              <a:gd name="connsiteX129" fmla="*/ 3809 w 9971"/>
              <a:gd name="connsiteY129" fmla="*/ 7771 h 10000"/>
              <a:gd name="connsiteX130" fmla="*/ 3839 w 9971"/>
              <a:gd name="connsiteY130" fmla="*/ 9013 h 10000"/>
              <a:gd name="connsiteX131" fmla="*/ 3867 w 9971"/>
              <a:gd name="connsiteY131" fmla="*/ 9548 h 10000"/>
              <a:gd name="connsiteX132" fmla="*/ 3897 w 9971"/>
              <a:gd name="connsiteY132" fmla="*/ 9720 h 10000"/>
              <a:gd name="connsiteX133" fmla="*/ 3927 w 9971"/>
              <a:gd name="connsiteY133" fmla="*/ 9968 h 10000"/>
              <a:gd name="connsiteX134" fmla="*/ 3957 w 9971"/>
              <a:gd name="connsiteY134" fmla="*/ 10000 h 10000"/>
              <a:gd name="connsiteX135" fmla="*/ 3982 w 9971"/>
              <a:gd name="connsiteY135" fmla="*/ 9293 h 10000"/>
              <a:gd name="connsiteX136" fmla="*/ 4013 w 9971"/>
              <a:gd name="connsiteY136" fmla="*/ 8815 h 10000"/>
              <a:gd name="connsiteX137" fmla="*/ 4042 w 9971"/>
              <a:gd name="connsiteY137" fmla="*/ 8280 h 10000"/>
              <a:gd name="connsiteX138" fmla="*/ 4072 w 9971"/>
              <a:gd name="connsiteY138" fmla="*/ 7745 h 10000"/>
              <a:gd name="connsiteX139" fmla="*/ 4101 w 9971"/>
              <a:gd name="connsiteY139" fmla="*/ 7459 h 10000"/>
              <a:gd name="connsiteX140" fmla="*/ 4131 w 9971"/>
              <a:gd name="connsiteY140" fmla="*/ 7318 h 10000"/>
              <a:gd name="connsiteX141" fmla="*/ 4161 w 9971"/>
              <a:gd name="connsiteY141" fmla="*/ 7089 h 10000"/>
              <a:gd name="connsiteX142" fmla="*/ 4190 w 9971"/>
              <a:gd name="connsiteY142" fmla="*/ 6834 h 10000"/>
              <a:gd name="connsiteX143" fmla="*/ 4219 w 9971"/>
              <a:gd name="connsiteY143" fmla="*/ 6783 h 10000"/>
              <a:gd name="connsiteX144" fmla="*/ 4249 w 9971"/>
              <a:gd name="connsiteY144" fmla="*/ 6809 h 10000"/>
              <a:gd name="connsiteX145" fmla="*/ 4279 w 9971"/>
              <a:gd name="connsiteY145" fmla="*/ 6783 h 10000"/>
              <a:gd name="connsiteX146" fmla="*/ 4308 w 9971"/>
              <a:gd name="connsiteY146" fmla="*/ 6726 h 10000"/>
              <a:gd name="connsiteX147" fmla="*/ 4337 w 9971"/>
              <a:gd name="connsiteY147" fmla="*/ 6643 h 10000"/>
              <a:gd name="connsiteX148" fmla="*/ 4367 w 9971"/>
              <a:gd name="connsiteY148" fmla="*/ 6643 h 10000"/>
              <a:gd name="connsiteX149" fmla="*/ 4398 w 9971"/>
              <a:gd name="connsiteY149" fmla="*/ 6669 h 10000"/>
              <a:gd name="connsiteX150" fmla="*/ 4427 w 9971"/>
              <a:gd name="connsiteY150" fmla="*/ 6643 h 10000"/>
              <a:gd name="connsiteX151" fmla="*/ 4457 w 9971"/>
              <a:gd name="connsiteY151" fmla="*/ 6611 h 10000"/>
              <a:gd name="connsiteX152" fmla="*/ 4486 w 9971"/>
              <a:gd name="connsiteY152" fmla="*/ 6611 h 10000"/>
              <a:gd name="connsiteX153" fmla="*/ 4516 w 9971"/>
              <a:gd name="connsiteY153" fmla="*/ 6643 h 10000"/>
              <a:gd name="connsiteX154" fmla="*/ 4546 w 9971"/>
              <a:gd name="connsiteY154" fmla="*/ 6586 h 10000"/>
              <a:gd name="connsiteX155" fmla="*/ 4575 w 9971"/>
              <a:gd name="connsiteY155" fmla="*/ 6497 h 10000"/>
              <a:gd name="connsiteX156" fmla="*/ 4604 w 9971"/>
              <a:gd name="connsiteY156" fmla="*/ 6439 h 10000"/>
              <a:gd name="connsiteX157" fmla="*/ 4634 w 9971"/>
              <a:gd name="connsiteY157" fmla="*/ 6497 h 10000"/>
              <a:gd name="connsiteX158" fmla="*/ 4664 w 9971"/>
              <a:gd name="connsiteY158" fmla="*/ 6414 h 10000"/>
              <a:gd name="connsiteX159" fmla="*/ 4693 w 9971"/>
              <a:gd name="connsiteY159" fmla="*/ 6389 h 10000"/>
              <a:gd name="connsiteX160" fmla="*/ 4722 w 9971"/>
              <a:gd name="connsiteY160" fmla="*/ 6299 h 10000"/>
              <a:gd name="connsiteX161" fmla="*/ 4752 w 9971"/>
              <a:gd name="connsiteY161" fmla="*/ 6299 h 10000"/>
              <a:gd name="connsiteX162" fmla="*/ 4783 w 9971"/>
              <a:gd name="connsiteY162" fmla="*/ 6299 h 10000"/>
              <a:gd name="connsiteX163" fmla="*/ 4812 w 9971"/>
              <a:gd name="connsiteY163" fmla="*/ 6159 h 10000"/>
              <a:gd name="connsiteX164" fmla="*/ 4838 w 9971"/>
              <a:gd name="connsiteY164" fmla="*/ 6191 h 10000"/>
              <a:gd name="connsiteX165" fmla="*/ 4867 w 9971"/>
              <a:gd name="connsiteY165" fmla="*/ 6127 h 10000"/>
              <a:gd name="connsiteX166" fmla="*/ 4897 w 9971"/>
              <a:gd name="connsiteY166" fmla="*/ 6191 h 10000"/>
              <a:gd name="connsiteX167" fmla="*/ 4927 w 9971"/>
              <a:gd name="connsiteY167" fmla="*/ 6076 h 10000"/>
              <a:gd name="connsiteX168" fmla="*/ 4956 w 9971"/>
              <a:gd name="connsiteY168" fmla="*/ 6045 h 10000"/>
              <a:gd name="connsiteX169" fmla="*/ 4985 w 9971"/>
              <a:gd name="connsiteY169" fmla="*/ 6045 h 10000"/>
              <a:gd name="connsiteX170" fmla="*/ 5015 w 9971"/>
              <a:gd name="connsiteY170" fmla="*/ 6076 h 10000"/>
              <a:gd name="connsiteX171" fmla="*/ 5045 w 9971"/>
              <a:gd name="connsiteY171" fmla="*/ 5987 h 10000"/>
              <a:gd name="connsiteX172" fmla="*/ 5075 w 9971"/>
              <a:gd name="connsiteY172" fmla="*/ 5987 h 10000"/>
              <a:gd name="connsiteX173" fmla="*/ 5103 w 9971"/>
              <a:gd name="connsiteY173" fmla="*/ 5987 h 10000"/>
              <a:gd name="connsiteX174" fmla="*/ 5133 w 9971"/>
              <a:gd name="connsiteY174" fmla="*/ 6076 h 10000"/>
              <a:gd name="connsiteX175" fmla="*/ 5164 w 9971"/>
              <a:gd name="connsiteY175" fmla="*/ 6045 h 10000"/>
              <a:gd name="connsiteX176" fmla="*/ 5194 w 9971"/>
              <a:gd name="connsiteY176" fmla="*/ 5987 h 10000"/>
              <a:gd name="connsiteX177" fmla="*/ 5223 w 9971"/>
              <a:gd name="connsiteY177" fmla="*/ 6045 h 10000"/>
              <a:gd name="connsiteX178" fmla="*/ 5252 w 9971"/>
              <a:gd name="connsiteY178" fmla="*/ 6191 h 10000"/>
              <a:gd name="connsiteX179" fmla="*/ 5282 w 9971"/>
              <a:gd name="connsiteY179" fmla="*/ 6159 h 10000"/>
              <a:gd name="connsiteX180" fmla="*/ 5312 w 9971"/>
              <a:gd name="connsiteY180" fmla="*/ 6102 h 10000"/>
              <a:gd name="connsiteX181" fmla="*/ 5341 w 9971"/>
              <a:gd name="connsiteY181" fmla="*/ 6127 h 10000"/>
              <a:gd name="connsiteX182" fmla="*/ 5370 w 9971"/>
              <a:gd name="connsiteY182" fmla="*/ 6159 h 10000"/>
              <a:gd name="connsiteX183" fmla="*/ 5400 w 9971"/>
              <a:gd name="connsiteY183" fmla="*/ 6191 h 10000"/>
              <a:gd name="connsiteX184" fmla="*/ 5430 w 9971"/>
              <a:gd name="connsiteY184" fmla="*/ 6102 h 10000"/>
              <a:gd name="connsiteX185" fmla="*/ 5459 w 9971"/>
              <a:gd name="connsiteY185" fmla="*/ 6102 h 10000"/>
              <a:gd name="connsiteX186" fmla="*/ 5488 w 9971"/>
              <a:gd name="connsiteY186" fmla="*/ 6127 h 10000"/>
              <a:gd name="connsiteX187" fmla="*/ 5518 w 9971"/>
              <a:gd name="connsiteY187" fmla="*/ 6127 h 10000"/>
              <a:gd name="connsiteX188" fmla="*/ 5549 w 9971"/>
              <a:gd name="connsiteY188" fmla="*/ 6019 h 10000"/>
              <a:gd name="connsiteX189" fmla="*/ 5579 w 9971"/>
              <a:gd name="connsiteY189" fmla="*/ 5962 h 10000"/>
              <a:gd name="connsiteX190" fmla="*/ 5608 w 9971"/>
              <a:gd name="connsiteY190" fmla="*/ 5987 h 10000"/>
              <a:gd name="connsiteX191" fmla="*/ 5637 w 9971"/>
              <a:gd name="connsiteY191" fmla="*/ 5987 h 10000"/>
              <a:gd name="connsiteX192" fmla="*/ 5667 w 9971"/>
              <a:gd name="connsiteY192" fmla="*/ 5936 h 10000"/>
              <a:gd name="connsiteX193" fmla="*/ 5692 w 9971"/>
              <a:gd name="connsiteY193" fmla="*/ 5879 h 10000"/>
              <a:gd name="connsiteX194" fmla="*/ 5722 w 9971"/>
              <a:gd name="connsiteY194" fmla="*/ 5904 h 10000"/>
              <a:gd name="connsiteX195" fmla="*/ 5752 w 9971"/>
              <a:gd name="connsiteY195" fmla="*/ 5962 h 10000"/>
              <a:gd name="connsiteX196" fmla="*/ 5782 w 9971"/>
              <a:gd name="connsiteY196" fmla="*/ 5936 h 10000"/>
              <a:gd name="connsiteX197" fmla="*/ 5811 w 9971"/>
              <a:gd name="connsiteY197" fmla="*/ 5987 h 10000"/>
              <a:gd name="connsiteX198" fmla="*/ 5840 w 9971"/>
              <a:gd name="connsiteY198" fmla="*/ 5987 h 10000"/>
              <a:gd name="connsiteX199" fmla="*/ 5870 w 9971"/>
              <a:gd name="connsiteY199" fmla="*/ 6076 h 10000"/>
              <a:gd name="connsiteX200" fmla="*/ 5900 w 9971"/>
              <a:gd name="connsiteY200" fmla="*/ 6076 h 10000"/>
              <a:gd name="connsiteX201" fmla="*/ 5929 w 9971"/>
              <a:gd name="connsiteY201" fmla="*/ 6045 h 10000"/>
              <a:gd name="connsiteX202" fmla="*/ 5959 w 9971"/>
              <a:gd name="connsiteY202" fmla="*/ 6045 h 10000"/>
              <a:gd name="connsiteX203" fmla="*/ 5989 w 9971"/>
              <a:gd name="connsiteY203" fmla="*/ 6127 h 10000"/>
              <a:gd name="connsiteX204" fmla="*/ 6019 w 9971"/>
              <a:gd name="connsiteY204" fmla="*/ 6102 h 10000"/>
              <a:gd name="connsiteX205" fmla="*/ 6048 w 9971"/>
              <a:gd name="connsiteY205" fmla="*/ 6102 h 10000"/>
              <a:gd name="connsiteX206" fmla="*/ 6077 w 9971"/>
              <a:gd name="connsiteY206" fmla="*/ 6102 h 10000"/>
              <a:gd name="connsiteX207" fmla="*/ 6107 w 9971"/>
              <a:gd name="connsiteY207" fmla="*/ 6127 h 10000"/>
              <a:gd name="connsiteX208" fmla="*/ 6137 w 9971"/>
              <a:gd name="connsiteY208" fmla="*/ 6127 h 10000"/>
              <a:gd name="connsiteX209" fmla="*/ 6166 w 9971"/>
              <a:gd name="connsiteY209" fmla="*/ 6102 h 10000"/>
              <a:gd name="connsiteX210" fmla="*/ 6195 w 9971"/>
              <a:gd name="connsiteY210" fmla="*/ 6159 h 10000"/>
              <a:gd name="connsiteX211" fmla="*/ 6225 w 9971"/>
              <a:gd name="connsiteY211" fmla="*/ 6191 h 10000"/>
              <a:gd name="connsiteX212" fmla="*/ 6255 w 9971"/>
              <a:gd name="connsiteY212" fmla="*/ 6191 h 10000"/>
              <a:gd name="connsiteX213" fmla="*/ 6285 w 9971"/>
              <a:gd name="connsiteY213" fmla="*/ 6159 h 10000"/>
              <a:gd name="connsiteX214" fmla="*/ 6314 w 9971"/>
              <a:gd name="connsiteY214" fmla="*/ 6191 h 10000"/>
              <a:gd name="connsiteX215" fmla="*/ 6344 w 9971"/>
              <a:gd name="connsiteY215" fmla="*/ 6274 h 10000"/>
              <a:gd name="connsiteX216" fmla="*/ 6374 w 9971"/>
              <a:gd name="connsiteY216" fmla="*/ 6299 h 10000"/>
              <a:gd name="connsiteX217" fmla="*/ 6404 w 9971"/>
              <a:gd name="connsiteY217" fmla="*/ 6274 h 10000"/>
              <a:gd name="connsiteX218" fmla="*/ 6433 w 9971"/>
              <a:gd name="connsiteY218" fmla="*/ 6248 h 10000"/>
              <a:gd name="connsiteX219" fmla="*/ 6462 w 9971"/>
              <a:gd name="connsiteY219" fmla="*/ 6299 h 10000"/>
              <a:gd name="connsiteX220" fmla="*/ 6492 w 9971"/>
              <a:gd name="connsiteY220" fmla="*/ 6274 h 10000"/>
              <a:gd name="connsiteX221" fmla="*/ 6522 w 9971"/>
              <a:gd name="connsiteY221" fmla="*/ 6274 h 10000"/>
              <a:gd name="connsiteX222" fmla="*/ 6548 w 9971"/>
              <a:gd name="connsiteY222" fmla="*/ 6248 h 10000"/>
              <a:gd name="connsiteX223" fmla="*/ 6577 w 9971"/>
              <a:gd name="connsiteY223" fmla="*/ 6248 h 10000"/>
              <a:gd name="connsiteX224" fmla="*/ 6606 w 9971"/>
              <a:gd name="connsiteY224" fmla="*/ 6331 h 10000"/>
              <a:gd name="connsiteX225" fmla="*/ 6636 w 9971"/>
              <a:gd name="connsiteY225" fmla="*/ 6357 h 10000"/>
              <a:gd name="connsiteX226" fmla="*/ 6666 w 9971"/>
              <a:gd name="connsiteY226" fmla="*/ 6274 h 10000"/>
              <a:gd name="connsiteX227" fmla="*/ 6695 w 9971"/>
              <a:gd name="connsiteY227" fmla="*/ 6414 h 10000"/>
              <a:gd name="connsiteX228" fmla="*/ 6725 w 9971"/>
              <a:gd name="connsiteY228" fmla="*/ 6414 h 10000"/>
              <a:gd name="connsiteX229" fmla="*/ 6755 w 9971"/>
              <a:gd name="connsiteY229" fmla="*/ 6274 h 10000"/>
              <a:gd name="connsiteX230" fmla="*/ 6789 w 9971"/>
              <a:gd name="connsiteY230" fmla="*/ 6191 h 10000"/>
              <a:gd name="connsiteX231" fmla="*/ 6818 w 9971"/>
              <a:gd name="connsiteY231" fmla="*/ 6191 h 10000"/>
              <a:gd name="connsiteX232" fmla="*/ 6844 w 9971"/>
              <a:gd name="connsiteY232" fmla="*/ 6248 h 10000"/>
              <a:gd name="connsiteX233" fmla="*/ 6873 w 9971"/>
              <a:gd name="connsiteY233" fmla="*/ 6248 h 10000"/>
              <a:gd name="connsiteX234" fmla="*/ 6903 w 9971"/>
              <a:gd name="connsiteY234" fmla="*/ 6217 h 10000"/>
              <a:gd name="connsiteX235" fmla="*/ 6933 w 9971"/>
              <a:gd name="connsiteY235" fmla="*/ 6127 h 10000"/>
              <a:gd name="connsiteX236" fmla="*/ 6962 w 9971"/>
              <a:gd name="connsiteY236" fmla="*/ 6127 h 10000"/>
              <a:gd name="connsiteX237" fmla="*/ 6991 w 9971"/>
              <a:gd name="connsiteY237" fmla="*/ 6102 h 10000"/>
              <a:gd name="connsiteX238" fmla="*/ 7021 w 9971"/>
              <a:gd name="connsiteY238" fmla="*/ 6045 h 10000"/>
              <a:gd name="connsiteX239" fmla="*/ 7051 w 9971"/>
              <a:gd name="connsiteY239" fmla="*/ 6045 h 10000"/>
              <a:gd name="connsiteX240" fmla="*/ 7080 w 9971"/>
              <a:gd name="connsiteY240" fmla="*/ 6127 h 10000"/>
              <a:gd name="connsiteX241" fmla="*/ 7110 w 9971"/>
              <a:gd name="connsiteY241" fmla="*/ 6102 h 10000"/>
              <a:gd name="connsiteX242" fmla="*/ 7140 w 9971"/>
              <a:gd name="connsiteY242" fmla="*/ 6076 h 10000"/>
              <a:gd name="connsiteX243" fmla="*/ 7170 w 9971"/>
              <a:gd name="connsiteY243" fmla="*/ 6045 h 10000"/>
              <a:gd name="connsiteX244" fmla="*/ 7199 w 9971"/>
              <a:gd name="connsiteY244" fmla="*/ 6127 h 10000"/>
              <a:gd name="connsiteX245" fmla="*/ 7228 w 9971"/>
              <a:gd name="connsiteY245" fmla="*/ 6248 h 10000"/>
              <a:gd name="connsiteX246" fmla="*/ 7258 w 9971"/>
              <a:gd name="connsiteY246" fmla="*/ 6248 h 10000"/>
              <a:gd name="connsiteX247" fmla="*/ 7288 w 9971"/>
              <a:gd name="connsiteY247" fmla="*/ 6274 h 10000"/>
              <a:gd name="connsiteX248" fmla="*/ 7317 w 9971"/>
              <a:gd name="connsiteY248" fmla="*/ 6357 h 10000"/>
              <a:gd name="connsiteX249" fmla="*/ 7347 w 9971"/>
              <a:gd name="connsiteY249" fmla="*/ 6389 h 10000"/>
              <a:gd name="connsiteX250" fmla="*/ 7376 w 9971"/>
              <a:gd name="connsiteY250" fmla="*/ 6274 h 10000"/>
              <a:gd name="connsiteX251" fmla="*/ 7406 w 9971"/>
              <a:gd name="connsiteY251" fmla="*/ 6299 h 10000"/>
              <a:gd name="connsiteX252" fmla="*/ 7436 w 9971"/>
              <a:gd name="connsiteY252" fmla="*/ 6299 h 10000"/>
              <a:gd name="connsiteX253" fmla="*/ 7465 w 9971"/>
              <a:gd name="connsiteY253" fmla="*/ 6389 h 10000"/>
              <a:gd name="connsiteX254" fmla="*/ 7495 w 9971"/>
              <a:gd name="connsiteY254" fmla="*/ 6357 h 10000"/>
              <a:gd name="connsiteX255" fmla="*/ 7525 w 9971"/>
              <a:gd name="connsiteY255" fmla="*/ 6331 h 10000"/>
              <a:gd name="connsiteX256" fmla="*/ 7555 w 9971"/>
              <a:gd name="connsiteY256" fmla="*/ 6357 h 10000"/>
              <a:gd name="connsiteX257" fmla="*/ 7584 w 9971"/>
              <a:gd name="connsiteY257" fmla="*/ 6439 h 10000"/>
              <a:gd name="connsiteX258" fmla="*/ 7613 w 9971"/>
              <a:gd name="connsiteY258" fmla="*/ 6389 h 10000"/>
              <a:gd name="connsiteX259" fmla="*/ 7643 w 9971"/>
              <a:gd name="connsiteY259" fmla="*/ 6414 h 10000"/>
              <a:gd name="connsiteX260" fmla="*/ 7673 w 9971"/>
              <a:gd name="connsiteY260" fmla="*/ 6299 h 10000"/>
              <a:gd name="connsiteX261" fmla="*/ 7698 w 9971"/>
              <a:gd name="connsiteY261" fmla="*/ 6331 h 10000"/>
              <a:gd name="connsiteX262" fmla="*/ 7728 w 9971"/>
              <a:gd name="connsiteY262" fmla="*/ 6389 h 10000"/>
              <a:gd name="connsiteX263" fmla="*/ 7758 w 9971"/>
              <a:gd name="connsiteY263" fmla="*/ 6331 h 10000"/>
              <a:gd name="connsiteX264" fmla="*/ 7787 w 9971"/>
              <a:gd name="connsiteY264" fmla="*/ 6299 h 10000"/>
              <a:gd name="connsiteX265" fmla="*/ 7816 w 9971"/>
              <a:gd name="connsiteY265" fmla="*/ 6414 h 10000"/>
              <a:gd name="connsiteX266" fmla="*/ 7846 w 9971"/>
              <a:gd name="connsiteY266" fmla="*/ 6389 h 10000"/>
              <a:gd name="connsiteX267" fmla="*/ 7877 w 9971"/>
              <a:gd name="connsiteY267" fmla="*/ 6331 h 10000"/>
              <a:gd name="connsiteX268" fmla="*/ 7907 w 9971"/>
              <a:gd name="connsiteY268" fmla="*/ 6331 h 10000"/>
              <a:gd name="connsiteX269" fmla="*/ 7935 w 9971"/>
              <a:gd name="connsiteY269" fmla="*/ 6389 h 10000"/>
              <a:gd name="connsiteX270" fmla="*/ 7965 w 9971"/>
              <a:gd name="connsiteY270" fmla="*/ 6357 h 10000"/>
              <a:gd name="connsiteX271" fmla="*/ 7995 w 9971"/>
              <a:gd name="connsiteY271" fmla="*/ 6357 h 10000"/>
              <a:gd name="connsiteX272" fmla="*/ 8025 w 9971"/>
              <a:gd name="connsiteY272" fmla="*/ 6299 h 10000"/>
              <a:gd name="connsiteX273" fmla="*/ 8053 w 9971"/>
              <a:gd name="connsiteY273" fmla="*/ 6389 h 10000"/>
              <a:gd name="connsiteX274" fmla="*/ 8083 w 9971"/>
              <a:gd name="connsiteY274" fmla="*/ 6414 h 10000"/>
              <a:gd name="connsiteX275" fmla="*/ 8113 w 9971"/>
              <a:gd name="connsiteY275" fmla="*/ 6331 h 10000"/>
              <a:gd name="connsiteX276" fmla="*/ 8143 w 9971"/>
              <a:gd name="connsiteY276" fmla="*/ 6274 h 10000"/>
              <a:gd name="connsiteX277" fmla="*/ 8172 w 9971"/>
              <a:gd name="connsiteY277" fmla="*/ 6389 h 10000"/>
              <a:gd name="connsiteX278" fmla="*/ 8201 w 9971"/>
              <a:gd name="connsiteY278" fmla="*/ 6497 h 10000"/>
              <a:gd name="connsiteX279" fmla="*/ 8231 w 9971"/>
              <a:gd name="connsiteY279" fmla="*/ 6471 h 10000"/>
              <a:gd name="connsiteX280" fmla="*/ 8262 w 9971"/>
              <a:gd name="connsiteY280" fmla="*/ 6357 h 10000"/>
              <a:gd name="connsiteX281" fmla="*/ 8291 w 9971"/>
              <a:gd name="connsiteY281" fmla="*/ 6389 h 10000"/>
              <a:gd name="connsiteX282" fmla="*/ 8320 w 9971"/>
              <a:gd name="connsiteY282" fmla="*/ 6439 h 10000"/>
              <a:gd name="connsiteX283" fmla="*/ 8350 w 9971"/>
              <a:gd name="connsiteY283" fmla="*/ 6414 h 10000"/>
              <a:gd name="connsiteX284" fmla="*/ 8380 w 9971"/>
              <a:gd name="connsiteY284" fmla="*/ 6357 h 10000"/>
              <a:gd name="connsiteX285" fmla="*/ 8410 w 9971"/>
              <a:gd name="connsiteY285" fmla="*/ 6357 h 10000"/>
              <a:gd name="connsiteX286" fmla="*/ 8438 w 9971"/>
              <a:gd name="connsiteY286" fmla="*/ 6414 h 10000"/>
              <a:gd name="connsiteX287" fmla="*/ 8468 w 9971"/>
              <a:gd name="connsiteY287" fmla="*/ 6414 h 10000"/>
              <a:gd name="connsiteX288" fmla="*/ 8498 w 9971"/>
              <a:gd name="connsiteY288" fmla="*/ 6331 h 10000"/>
              <a:gd name="connsiteX289" fmla="*/ 8528 w 9971"/>
              <a:gd name="connsiteY289" fmla="*/ 6414 h 10000"/>
              <a:gd name="connsiteX290" fmla="*/ 8553 w 9971"/>
              <a:gd name="connsiteY290" fmla="*/ 6414 h 10000"/>
              <a:gd name="connsiteX291" fmla="*/ 8583 w 9971"/>
              <a:gd name="connsiteY291" fmla="*/ 6471 h 10000"/>
              <a:gd name="connsiteX292" fmla="*/ 8612 w 9971"/>
              <a:gd name="connsiteY292" fmla="*/ 6389 h 10000"/>
              <a:gd name="connsiteX293" fmla="*/ 8643 w 9971"/>
              <a:gd name="connsiteY293" fmla="*/ 6357 h 10000"/>
              <a:gd name="connsiteX294" fmla="*/ 8672 w 9971"/>
              <a:gd name="connsiteY294" fmla="*/ 6414 h 10000"/>
              <a:gd name="connsiteX295" fmla="*/ 8702 w 9971"/>
              <a:gd name="connsiteY295" fmla="*/ 6471 h 10000"/>
              <a:gd name="connsiteX296" fmla="*/ 8731 w 9971"/>
              <a:gd name="connsiteY296" fmla="*/ 6414 h 10000"/>
              <a:gd name="connsiteX297" fmla="*/ 8761 w 9971"/>
              <a:gd name="connsiteY297" fmla="*/ 6357 h 10000"/>
              <a:gd name="connsiteX298" fmla="*/ 8791 w 9971"/>
              <a:gd name="connsiteY298" fmla="*/ 6414 h 10000"/>
              <a:gd name="connsiteX299" fmla="*/ 8820 w 9971"/>
              <a:gd name="connsiteY299" fmla="*/ 6497 h 10000"/>
              <a:gd name="connsiteX300" fmla="*/ 8849 w 9971"/>
              <a:gd name="connsiteY300" fmla="*/ 6414 h 10000"/>
              <a:gd name="connsiteX301" fmla="*/ 8879 w 9971"/>
              <a:gd name="connsiteY301" fmla="*/ 6357 h 10000"/>
              <a:gd name="connsiteX302" fmla="*/ 8909 w 9971"/>
              <a:gd name="connsiteY302" fmla="*/ 6389 h 10000"/>
              <a:gd name="connsiteX303" fmla="*/ 8938 w 9971"/>
              <a:gd name="connsiteY303" fmla="*/ 6414 h 10000"/>
              <a:gd name="connsiteX304" fmla="*/ 8968 w 9971"/>
              <a:gd name="connsiteY304" fmla="*/ 6357 h 10000"/>
              <a:gd name="connsiteX305" fmla="*/ 8997 w 9971"/>
              <a:gd name="connsiteY305" fmla="*/ 6331 h 10000"/>
              <a:gd name="connsiteX306" fmla="*/ 9028 w 9971"/>
              <a:gd name="connsiteY306" fmla="*/ 6299 h 10000"/>
              <a:gd name="connsiteX307" fmla="*/ 9057 w 9971"/>
              <a:gd name="connsiteY307" fmla="*/ 6357 h 10000"/>
              <a:gd name="connsiteX308" fmla="*/ 9087 w 9971"/>
              <a:gd name="connsiteY308" fmla="*/ 6357 h 10000"/>
              <a:gd name="connsiteX309" fmla="*/ 9116 w 9971"/>
              <a:gd name="connsiteY309" fmla="*/ 6357 h 10000"/>
              <a:gd name="connsiteX310" fmla="*/ 9146 w 9971"/>
              <a:gd name="connsiteY310" fmla="*/ 6299 h 10000"/>
              <a:gd name="connsiteX311" fmla="*/ 9175 w 9971"/>
              <a:gd name="connsiteY311" fmla="*/ 6331 h 10000"/>
              <a:gd name="connsiteX312" fmla="*/ 9205 w 9971"/>
              <a:gd name="connsiteY312" fmla="*/ 6331 h 10000"/>
              <a:gd name="connsiteX313" fmla="*/ 9234 w 9971"/>
              <a:gd name="connsiteY313" fmla="*/ 6248 h 10000"/>
              <a:gd name="connsiteX314" fmla="*/ 9264 w 9971"/>
              <a:gd name="connsiteY314" fmla="*/ 6217 h 10000"/>
              <a:gd name="connsiteX315" fmla="*/ 9294 w 9971"/>
              <a:gd name="connsiteY315" fmla="*/ 6248 h 10000"/>
              <a:gd name="connsiteX316" fmla="*/ 9323 w 9971"/>
              <a:gd name="connsiteY316" fmla="*/ 6299 h 10000"/>
              <a:gd name="connsiteX317" fmla="*/ 9352 w 9971"/>
              <a:gd name="connsiteY317" fmla="*/ 6217 h 10000"/>
              <a:gd name="connsiteX318" fmla="*/ 9382 w 9971"/>
              <a:gd name="connsiteY318" fmla="*/ 6159 h 10000"/>
              <a:gd name="connsiteX319" fmla="*/ 9408 w 9971"/>
              <a:gd name="connsiteY319" fmla="*/ 6191 h 10000"/>
              <a:gd name="connsiteX320" fmla="*/ 9438 w 9971"/>
              <a:gd name="connsiteY320" fmla="*/ 6217 h 10000"/>
              <a:gd name="connsiteX321" fmla="*/ 9468 w 9971"/>
              <a:gd name="connsiteY321" fmla="*/ 6191 h 10000"/>
              <a:gd name="connsiteX322" fmla="*/ 9498 w 9971"/>
              <a:gd name="connsiteY322" fmla="*/ 6102 h 10000"/>
              <a:gd name="connsiteX323" fmla="*/ 9528 w 9971"/>
              <a:gd name="connsiteY323" fmla="*/ 6159 h 10000"/>
              <a:gd name="connsiteX324" fmla="*/ 9556 w 9971"/>
              <a:gd name="connsiteY324" fmla="*/ 6191 h 10000"/>
              <a:gd name="connsiteX325" fmla="*/ 9586 w 9971"/>
              <a:gd name="connsiteY325" fmla="*/ 6102 h 10000"/>
              <a:gd name="connsiteX326" fmla="*/ 9616 w 9971"/>
              <a:gd name="connsiteY326" fmla="*/ 6019 h 10000"/>
              <a:gd name="connsiteX327" fmla="*/ 9646 w 9971"/>
              <a:gd name="connsiteY327" fmla="*/ 5962 h 10000"/>
              <a:gd name="connsiteX328" fmla="*/ 9674 w 9971"/>
              <a:gd name="connsiteY328" fmla="*/ 5879 h 10000"/>
              <a:gd name="connsiteX329" fmla="*/ 9704 w 9971"/>
              <a:gd name="connsiteY329" fmla="*/ 5567 h 10000"/>
              <a:gd name="connsiteX330" fmla="*/ 9734 w 9971"/>
              <a:gd name="connsiteY330" fmla="*/ 5000 h 10000"/>
              <a:gd name="connsiteX331" fmla="*/ 9764 w 9971"/>
              <a:gd name="connsiteY331" fmla="*/ 3420 h 10000"/>
              <a:gd name="connsiteX332" fmla="*/ 9793 w 9971"/>
              <a:gd name="connsiteY332" fmla="*/ 567 h 10000"/>
              <a:gd name="connsiteX333" fmla="*/ 9823 w 9971"/>
              <a:gd name="connsiteY333" fmla="*/ 0 h 10000"/>
              <a:gd name="connsiteX334" fmla="*/ 9853 w 9971"/>
              <a:gd name="connsiteY334" fmla="*/ 427 h 10000"/>
              <a:gd name="connsiteX335" fmla="*/ 9883 w 9971"/>
              <a:gd name="connsiteY335" fmla="*/ 3618 h 10000"/>
              <a:gd name="connsiteX336" fmla="*/ 9911 w 9971"/>
              <a:gd name="connsiteY336" fmla="*/ 3650 h 10000"/>
              <a:gd name="connsiteX337" fmla="*/ 9941 w 9971"/>
              <a:gd name="connsiteY337" fmla="*/ 3510 h 10000"/>
              <a:gd name="connsiteX338" fmla="*/ 9971 w 9971"/>
              <a:gd name="connsiteY338" fmla="*/ 3363 h 10000"/>
              <a:gd name="connsiteX0" fmla="*/ 0 w 9970"/>
              <a:gd name="connsiteY0" fmla="*/ 5057 h 10000"/>
              <a:gd name="connsiteX1" fmla="*/ 29 w 9970"/>
              <a:gd name="connsiteY1" fmla="*/ 5510 h 10000"/>
              <a:gd name="connsiteX2" fmla="*/ 63 w 9970"/>
              <a:gd name="connsiteY2" fmla="*/ 6274 h 10000"/>
              <a:gd name="connsiteX3" fmla="*/ 92 w 9970"/>
              <a:gd name="connsiteY3" fmla="*/ 7006 h 10000"/>
              <a:gd name="connsiteX4" fmla="*/ 121 w 9970"/>
              <a:gd name="connsiteY4" fmla="*/ 7178 h 10000"/>
              <a:gd name="connsiteX5" fmla="*/ 153 w 9970"/>
              <a:gd name="connsiteY5" fmla="*/ 6892 h 10000"/>
              <a:gd name="connsiteX6" fmla="*/ 183 w 9970"/>
              <a:gd name="connsiteY6" fmla="*/ 6726 h 10000"/>
              <a:gd name="connsiteX7" fmla="*/ 213 w 9970"/>
              <a:gd name="connsiteY7" fmla="*/ 6783 h 10000"/>
              <a:gd name="connsiteX8" fmla="*/ 238 w 9970"/>
              <a:gd name="connsiteY8" fmla="*/ 6809 h 10000"/>
              <a:gd name="connsiteX9" fmla="*/ 268 w 9970"/>
              <a:gd name="connsiteY9" fmla="*/ 7038 h 10000"/>
              <a:gd name="connsiteX10" fmla="*/ 297 w 9970"/>
              <a:gd name="connsiteY10" fmla="*/ 7178 h 10000"/>
              <a:gd name="connsiteX11" fmla="*/ 327 w 9970"/>
              <a:gd name="connsiteY11" fmla="*/ 7121 h 10000"/>
              <a:gd name="connsiteX12" fmla="*/ 356 w 9970"/>
              <a:gd name="connsiteY12" fmla="*/ 6949 h 10000"/>
              <a:gd name="connsiteX13" fmla="*/ 386 w 9970"/>
              <a:gd name="connsiteY13" fmla="*/ 6866 h 10000"/>
              <a:gd name="connsiteX14" fmla="*/ 415 w 9970"/>
              <a:gd name="connsiteY14" fmla="*/ 6694 h 10000"/>
              <a:gd name="connsiteX15" fmla="*/ 445 w 9970"/>
              <a:gd name="connsiteY15" fmla="*/ 6611 h 10000"/>
              <a:gd name="connsiteX16" fmla="*/ 474 w 9970"/>
              <a:gd name="connsiteY16" fmla="*/ 6529 h 10000"/>
              <a:gd name="connsiteX17" fmla="*/ 505 w 9970"/>
              <a:gd name="connsiteY17" fmla="*/ 6497 h 10000"/>
              <a:gd name="connsiteX18" fmla="*/ 535 w 9970"/>
              <a:gd name="connsiteY18" fmla="*/ 6554 h 10000"/>
              <a:gd name="connsiteX19" fmla="*/ 565 w 9970"/>
              <a:gd name="connsiteY19" fmla="*/ 6752 h 10000"/>
              <a:gd name="connsiteX20" fmla="*/ 594 w 9970"/>
              <a:gd name="connsiteY20" fmla="*/ 6783 h 10000"/>
              <a:gd name="connsiteX21" fmla="*/ 624 w 9970"/>
              <a:gd name="connsiteY21" fmla="*/ 6834 h 10000"/>
              <a:gd name="connsiteX22" fmla="*/ 653 w 9970"/>
              <a:gd name="connsiteY22" fmla="*/ 6694 h 10000"/>
              <a:gd name="connsiteX23" fmla="*/ 683 w 9970"/>
              <a:gd name="connsiteY23" fmla="*/ 6643 h 10000"/>
              <a:gd name="connsiteX24" fmla="*/ 713 w 9970"/>
              <a:gd name="connsiteY24" fmla="*/ 6586 h 10000"/>
              <a:gd name="connsiteX25" fmla="*/ 742 w 9970"/>
              <a:gd name="connsiteY25" fmla="*/ 6643 h 10000"/>
              <a:gd name="connsiteX26" fmla="*/ 772 w 9970"/>
              <a:gd name="connsiteY26" fmla="*/ 6892 h 10000"/>
              <a:gd name="connsiteX27" fmla="*/ 801 w 9970"/>
              <a:gd name="connsiteY27" fmla="*/ 6981 h 10000"/>
              <a:gd name="connsiteX28" fmla="*/ 831 w 9970"/>
              <a:gd name="connsiteY28" fmla="*/ 6892 h 10000"/>
              <a:gd name="connsiteX29" fmla="*/ 861 w 9970"/>
              <a:gd name="connsiteY29" fmla="*/ 6752 h 10000"/>
              <a:gd name="connsiteX30" fmla="*/ 891 w 9970"/>
              <a:gd name="connsiteY30" fmla="*/ 6669 h 10000"/>
              <a:gd name="connsiteX31" fmla="*/ 921 w 9970"/>
              <a:gd name="connsiteY31" fmla="*/ 6726 h 10000"/>
              <a:gd name="connsiteX32" fmla="*/ 951 w 9970"/>
              <a:gd name="connsiteY32" fmla="*/ 6694 h 10000"/>
              <a:gd name="connsiteX33" fmla="*/ 980 w 9970"/>
              <a:gd name="connsiteY33" fmla="*/ 6669 h 10000"/>
              <a:gd name="connsiteX34" fmla="*/ 1010 w 9970"/>
              <a:gd name="connsiteY34" fmla="*/ 6643 h 10000"/>
              <a:gd name="connsiteX35" fmla="*/ 1039 w 9970"/>
              <a:gd name="connsiteY35" fmla="*/ 6866 h 10000"/>
              <a:gd name="connsiteX36" fmla="*/ 1069 w 9970"/>
              <a:gd name="connsiteY36" fmla="*/ 6924 h 10000"/>
              <a:gd name="connsiteX37" fmla="*/ 1094 w 9970"/>
              <a:gd name="connsiteY37" fmla="*/ 6834 h 10000"/>
              <a:gd name="connsiteX38" fmla="*/ 1124 w 9970"/>
              <a:gd name="connsiteY38" fmla="*/ 6924 h 10000"/>
              <a:gd name="connsiteX39" fmla="*/ 1154 w 9970"/>
              <a:gd name="connsiteY39" fmla="*/ 6949 h 10000"/>
              <a:gd name="connsiteX40" fmla="*/ 1185 w 9970"/>
              <a:gd name="connsiteY40" fmla="*/ 7064 h 10000"/>
              <a:gd name="connsiteX41" fmla="*/ 1213 w 9970"/>
              <a:gd name="connsiteY41" fmla="*/ 7006 h 10000"/>
              <a:gd name="connsiteX42" fmla="*/ 1243 w 9970"/>
              <a:gd name="connsiteY42" fmla="*/ 7038 h 10000"/>
              <a:gd name="connsiteX43" fmla="*/ 1273 w 9970"/>
              <a:gd name="connsiteY43" fmla="*/ 7121 h 10000"/>
              <a:gd name="connsiteX44" fmla="*/ 1304 w 9970"/>
              <a:gd name="connsiteY44" fmla="*/ 7089 h 10000"/>
              <a:gd name="connsiteX45" fmla="*/ 1334 w 9970"/>
              <a:gd name="connsiteY45" fmla="*/ 6834 h 10000"/>
              <a:gd name="connsiteX46" fmla="*/ 1362 w 9970"/>
              <a:gd name="connsiteY46" fmla="*/ 6726 h 10000"/>
              <a:gd name="connsiteX47" fmla="*/ 1392 w 9970"/>
              <a:gd name="connsiteY47" fmla="*/ 6752 h 10000"/>
              <a:gd name="connsiteX48" fmla="*/ 1422 w 9970"/>
              <a:gd name="connsiteY48" fmla="*/ 6783 h 10000"/>
              <a:gd name="connsiteX49" fmla="*/ 1452 w 9970"/>
              <a:gd name="connsiteY49" fmla="*/ 6834 h 10000"/>
              <a:gd name="connsiteX50" fmla="*/ 1480 w 9970"/>
              <a:gd name="connsiteY50" fmla="*/ 6694 h 10000"/>
              <a:gd name="connsiteX51" fmla="*/ 1510 w 9970"/>
              <a:gd name="connsiteY51" fmla="*/ 6643 h 10000"/>
              <a:gd name="connsiteX52" fmla="*/ 1541 w 9970"/>
              <a:gd name="connsiteY52" fmla="*/ 6669 h 10000"/>
              <a:gd name="connsiteX53" fmla="*/ 1571 w 9970"/>
              <a:gd name="connsiteY53" fmla="*/ 6694 h 10000"/>
              <a:gd name="connsiteX54" fmla="*/ 1599 w 9970"/>
              <a:gd name="connsiteY54" fmla="*/ 6586 h 10000"/>
              <a:gd name="connsiteX55" fmla="*/ 1629 w 9970"/>
              <a:gd name="connsiteY55" fmla="*/ 6497 h 10000"/>
              <a:gd name="connsiteX56" fmla="*/ 1659 w 9970"/>
              <a:gd name="connsiteY56" fmla="*/ 6357 h 10000"/>
              <a:gd name="connsiteX57" fmla="*/ 1690 w 9970"/>
              <a:gd name="connsiteY57" fmla="*/ 6248 h 10000"/>
              <a:gd name="connsiteX58" fmla="*/ 1718 w 9970"/>
              <a:gd name="connsiteY58" fmla="*/ 6191 h 10000"/>
              <a:gd name="connsiteX59" fmla="*/ 1748 w 9970"/>
              <a:gd name="connsiteY59" fmla="*/ 6102 h 10000"/>
              <a:gd name="connsiteX60" fmla="*/ 1778 w 9970"/>
              <a:gd name="connsiteY60" fmla="*/ 6045 h 10000"/>
              <a:gd name="connsiteX61" fmla="*/ 1808 w 9970"/>
              <a:gd name="connsiteY61" fmla="*/ 5847 h 10000"/>
              <a:gd name="connsiteX62" fmla="*/ 1838 w 9970"/>
              <a:gd name="connsiteY62" fmla="*/ 5624 h 10000"/>
              <a:gd name="connsiteX63" fmla="*/ 1866 w 9970"/>
              <a:gd name="connsiteY63" fmla="*/ 5541 h 10000"/>
              <a:gd name="connsiteX64" fmla="*/ 1897 w 9970"/>
              <a:gd name="connsiteY64" fmla="*/ 5567 h 10000"/>
              <a:gd name="connsiteX65" fmla="*/ 1927 w 9970"/>
              <a:gd name="connsiteY65" fmla="*/ 5395 h 10000"/>
              <a:gd name="connsiteX66" fmla="*/ 1952 w 9970"/>
              <a:gd name="connsiteY66" fmla="*/ 5229 h 10000"/>
              <a:gd name="connsiteX67" fmla="*/ 1982 w 9970"/>
              <a:gd name="connsiteY67" fmla="*/ 5197 h 10000"/>
              <a:gd name="connsiteX68" fmla="*/ 2012 w 9970"/>
              <a:gd name="connsiteY68" fmla="*/ 5255 h 10000"/>
              <a:gd name="connsiteX69" fmla="*/ 2041 w 9970"/>
              <a:gd name="connsiteY69" fmla="*/ 5255 h 10000"/>
              <a:gd name="connsiteX70" fmla="*/ 2072 w 9970"/>
              <a:gd name="connsiteY70" fmla="*/ 5197 h 10000"/>
              <a:gd name="connsiteX71" fmla="*/ 2101 w 9970"/>
              <a:gd name="connsiteY71" fmla="*/ 5146 h 10000"/>
              <a:gd name="connsiteX72" fmla="*/ 2131 w 9970"/>
              <a:gd name="connsiteY72" fmla="*/ 5172 h 10000"/>
              <a:gd name="connsiteX73" fmla="*/ 2160 w 9970"/>
              <a:gd name="connsiteY73" fmla="*/ 5197 h 10000"/>
              <a:gd name="connsiteX74" fmla="*/ 2190 w 9970"/>
              <a:gd name="connsiteY74" fmla="*/ 5197 h 10000"/>
              <a:gd name="connsiteX75" fmla="*/ 2220 w 9970"/>
              <a:gd name="connsiteY75" fmla="*/ 5197 h 10000"/>
              <a:gd name="connsiteX76" fmla="*/ 2250 w 9970"/>
              <a:gd name="connsiteY76" fmla="*/ 5312 h 10000"/>
              <a:gd name="connsiteX77" fmla="*/ 2279 w 9970"/>
              <a:gd name="connsiteY77" fmla="*/ 5395 h 10000"/>
              <a:gd name="connsiteX78" fmla="*/ 2309 w 9970"/>
              <a:gd name="connsiteY78" fmla="*/ 5312 h 10000"/>
              <a:gd name="connsiteX79" fmla="*/ 2338 w 9970"/>
              <a:gd name="connsiteY79" fmla="*/ 5338 h 10000"/>
              <a:gd name="connsiteX80" fmla="*/ 2368 w 9970"/>
              <a:gd name="connsiteY80" fmla="*/ 5484 h 10000"/>
              <a:gd name="connsiteX81" fmla="*/ 2398 w 9970"/>
              <a:gd name="connsiteY81" fmla="*/ 5624 h 10000"/>
              <a:gd name="connsiteX82" fmla="*/ 2427 w 9970"/>
              <a:gd name="connsiteY82" fmla="*/ 5541 h 10000"/>
              <a:gd name="connsiteX83" fmla="*/ 2457 w 9970"/>
              <a:gd name="connsiteY83" fmla="*/ 5510 h 10000"/>
              <a:gd name="connsiteX84" fmla="*/ 2487 w 9970"/>
              <a:gd name="connsiteY84" fmla="*/ 5592 h 10000"/>
              <a:gd name="connsiteX85" fmla="*/ 2517 w 9970"/>
              <a:gd name="connsiteY85" fmla="*/ 5764 h 10000"/>
              <a:gd name="connsiteX86" fmla="*/ 2546 w 9970"/>
              <a:gd name="connsiteY86" fmla="*/ 5822 h 10000"/>
              <a:gd name="connsiteX87" fmla="*/ 2577 w 9970"/>
              <a:gd name="connsiteY87" fmla="*/ 5764 h 10000"/>
              <a:gd name="connsiteX88" fmla="*/ 2606 w 9970"/>
              <a:gd name="connsiteY88" fmla="*/ 5732 h 10000"/>
              <a:gd name="connsiteX89" fmla="*/ 2636 w 9970"/>
              <a:gd name="connsiteY89" fmla="*/ 5796 h 10000"/>
              <a:gd name="connsiteX90" fmla="*/ 2665 w 9970"/>
              <a:gd name="connsiteY90" fmla="*/ 5822 h 10000"/>
              <a:gd name="connsiteX91" fmla="*/ 2695 w 9970"/>
              <a:gd name="connsiteY91" fmla="*/ 5732 h 10000"/>
              <a:gd name="connsiteX92" fmla="*/ 2724 w 9970"/>
              <a:gd name="connsiteY92" fmla="*/ 5732 h 10000"/>
              <a:gd name="connsiteX93" fmla="*/ 2754 w 9970"/>
              <a:gd name="connsiteY93" fmla="*/ 5847 h 10000"/>
              <a:gd name="connsiteX94" fmla="*/ 2783 w 9970"/>
              <a:gd name="connsiteY94" fmla="*/ 5962 h 10000"/>
              <a:gd name="connsiteX95" fmla="*/ 2810 w 9970"/>
              <a:gd name="connsiteY95" fmla="*/ 6019 h 10000"/>
              <a:gd name="connsiteX96" fmla="*/ 2839 w 9970"/>
              <a:gd name="connsiteY96" fmla="*/ 5962 h 10000"/>
              <a:gd name="connsiteX97" fmla="*/ 2869 w 9970"/>
              <a:gd name="connsiteY97" fmla="*/ 5936 h 10000"/>
              <a:gd name="connsiteX98" fmla="*/ 2899 w 9970"/>
              <a:gd name="connsiteY98" fmla="*/ 5936 h 10000"/>
              <a:gd name="connsiteX99" fmla="*/ 2930 w 9970"/>
              <a:gd name="connsiteY99" fmla="*/ 5879 h 10000"/>
              <a:gd name="connsiteX100" fmla="*/ 2958 w 9970"/>
              <a:gd name="connsiteY100" fmla="*/ 5879 h 10000"/>
              <a:gd name="connsiteX101" fmla="*/ 2988 w 9970"/>
              <a:gd name="connsiteY101" fmla="*/ 5904 h 10000"/>
              <a:gd name="connsiteX102" fmla="*/ 3018 w 9970"/>
              <a:gd name="connsiteY102" fmla="*/ 6045 h 10000"/>
              <a:gd name="connsiteX103" fmla="*/ 3048 w 9970"/>
              <a:gd name="connsiteY103" fmla="*/ 6159 h 10000"/>
              <a:gd name="connsiteX104" fmla="*/ 3077 w 9970"/>
              <a:gd name="connsiteY104" fmla="*/ 6299 h 10000"/>
              <a:gd name="connsiteX105" fmla="*/ 3106 w 9970"/>
              <a:gd name="connsiteY105" fmla="*/ 6497 h 10000"/>
              <a:gd name="connsiteX106" fmla="*/ 3136 w 9970"/>
              <a:gd name="connsiteY106" fmla="*/ 6669 h 10000"/>
              <a:gd name="connsiteX107" fmla="*/ 3166 w 9970"/>
              <a:gd name="connsiteY107" fmla="*/ 6783 h 10000"/>
              <a:gd name="connsiteX108" fmla="*/ 3196 w 9970"/>
              <a:gd name="connsiteY108" fmla="*/ 6809 h 10000"/>
              <a:gd name="connsiteX109" fmla="*/ 3225 w 9970"/>
              <a:gd name="connsiteY109" fmla="*/ 7038 h 10000"/>
              <a:gd name="connsiteX110" fmla="*/ 3256 w 9970"/>
              <a:gd name="connsiteY110" fmla="*/ 7287 h 10000"/>
              <a:gd name="connsiteX111" fmla="*/ 3286 w 9970"/>
              <a:gd name="connsiteY111" fmla="*/ 7459 h 10000"/>
              <a:gd name="connsiteX112" fmla="*/ 3316 w 9970"/>
              <a:gd name="connsiteY112" fmla="*/ 7376 h 10000"/>
              <a:gd name="connsiteX113" fmla="*/ 3344 w 9970"/>
              <a:gd name="connsiteY113" fmla="*/ 7261 h 10000"/>
              <a:gd name="connsiteX114" fmla="*/ 3374 w 9970"/>
              <a:gd name="connsiteY114" fmla="*/ 7121 h 10000"/>
              <a:gd name="connsiteX115" fmla="*/ 3404 w 9970"/>
              <a:gd name="connsiteY115" fmla="*/ 6809 h 10000"/>
              <a:gd name="connsiteX116" fmla="*/ 3434 w 9970"/>
              <a:gd name="connsiteY116" fmla="*/ 6529 h 10000"/>
              <a:gd name="connsiteX117" fmla="*/ 3463 w 9970"/>
              <a:gd name="connsiteY117" fmla="*/ 6414 h 10000"/>
              <a:gd name="connsiteX118" fmla="*/ 3492 w 9970"/>
              <a:gd name="connsiteY118" fmla="*/ 6159 h 10000"/>
              <a:gd name="connsiteX119" fmla="*/ 3522 w 9970"/>
              <a:gd name="connsiteY119" fmla="*/ 5592 h 10000"/>
              <a:gd name="connsiteX120" fmla="*/ 3552 w 9970"/>
              <a:gd name="connsiteY120" fmla="*/ 4694 h 10000"/>
              <a:gd name="connsiteX121" fmla="*/ 3581 w 9970"/>
              <a:gd name="connsiteY121" fmla="*/ 3930 h 10000"/>
              <a:gd name="connsiteX122" fmla="*/ 3612 w 9970"/>
              <a:gd name="connsiteY122" fmla="*/ 3510 h 10000"/>
              <a:gd name="connsiteX123" fmla="*/ 3642 w 9970"/>
              <a:gd name="connsiteY123" fmla="*/ 3223 h 10000"/>
              <a:gd name="connsiteX124" fmla="*/ 3668 w 9970"/>
              <a:gd name="connsiteY124" fmla="*/ 2994 h 10000"/>
              <a:gd name="connsiteX125" fmla="*/ 3697 w 9970"/>
              <a:gd name="connsiteY125" fmla="*/ 3338 h 10000"/>
              <a:gd name="connsiteX126" fmla="*/ 3730 w 9970"/>
              <a:gd name="connsiteY126" fmla="*/ 4236 h 10000"/>
              <a:gd name="connsiteX127" fmla="*/ 3760 w 9970"/>
              <a:gd name="connsiteY127" fmla="*/ 5936 h 10000"/>
              <a:gd name="connsiteX128" fmla="*/ 3790 w 9970"/>
              <a:gd name="connsiteY128" fmla="*/ 7771 h 10000"/>
              <a:gd name="connsiteX129" fmla="*/ 3820 w 9970"/>
              <a:gd name="connsiteY129" fmla="*/ 9013 h 10000"/>
              <a:gd name="connsiteX130" fmla="*/ 3848 w 9970"/>
              <a:gd name="connsiteY130" fmla="*/ 9548 h 10000"/>
              <a:gd name="connsiteX131" fmla="*/ 3878 w 9970"/>
              <a:gd name="connsiteY131" fmla="*/ 9720 h 10000"/>
              <a:gd name="connsiteX132" fmla="*/ 3908 w 9970"/>
              <a:gd name="connsiteY132" fmla="*/ 9968 h 10000"/>
              <a:gd name="connsiteX133" fmla="*/ 3939 w 9970"/>
              <a:gd name="connsiteY133" fmla="*/ 10000 h 10000"/>
              <a:gd name="connsiteX134" fmla="*/ 3964 w 9970"/>
              <a:gd name="connsiteY134" fmla="*/ 9293 h 10000"/>
              <a:gd name="connsiteX135" fmla="*/ 3995 w 9970"/>
              <a:gd name="connsiteY135" fmla="*/ 8815 h 10000"/>
              <a:gd name="connsiteX136" fmla="*/ 4024 w 9970"/>
              <a:gd name="connsiteY136" fmla="*/ 8280 h 10000"/>
              <a:gd name="connsiteX137" fmla="*/ 4054 w 9970"/>
              <a:gd name="connsiteY137" fmla="*/ 7745 h 10000"/>
              <a:gd name="connsiteX138" fmla="*/ 4083 w 9970"/>
              <a:gd name="connsiteY138" fmla="*/ 7459 h 10000"/>
              <a:gd name="connsiteX139" fmla="*/ 4113 w 9970"/>
              <a:gd name="connsiteY139" fmla="*/ 7318 h 10000"/>
              <a:gd name="connsiteX140" fmla="*/ 4143 w 9970"/>
              <a:gd name="connsiteY140" fmla="*/ 7089 h 10000"/>
              <a:gd name="connsiteX141" fmla="*/ 4172 w 9970"/>
              <a:gd name="connsiteY141" fmla="*/ 6834 h 10000"/>
              <a:gd name="connsiteX142" fmla="*/ 4201 w 9970"/>
              <a:gd name="connsiteY142" fmla="*/ 6783 h 10000"/>
              <a:gd name="connsiteX143" fmla="*/ 4231 w 9970"/>
              <a:gd name="connsiteY143" fmla="*/ 6809 h 10000"/>
              <a:gd name="connsiteX144" fmla="*/ 4261 w 9970"/>
              <a:gd name="connsiteY144" fmla="*/ 6783 h 10000"/>
              <a:gd name="connsiteX145" fmla="*/ 4291 w 9970"/>
              <a:gd name="connsiteY145" fmla="*/ 6726 h 10000"/>
              <a:gd name="connsiteX146" fmla="*/ 4320 w 9970"/>
              <a:gd name="connsiteY146" fmla="*/ 6643 h 10000"/>
              <a:gd name="connsiteX147" fmla="*/ 4350 w 9970"/>
              <a:gd name="connsiteY147" fmla="*/ 6643 h 10000"/>
              <a:gd name="connsiteX148" fmla="*/ 4381 w 9970"/>
              <a:gd name="connsiteY148" fmla="*/ 6669 h 10000"/>
              <a:gd name="connsiteX149" fmla="*/ 4410 w 9970"/>
              <a:gd name="connsiteY149" fmla="*/ 6643 h 10000"/>
              <a:gd name="connsiteX150" fmla="*/ 4440 w 9970"/>
              <a:gd name="connsiteY150" fmla="*/ 6611 h 10000"/>
              <a:gd name="connsiteX151" fmla="*/ 4469 w 9970"/>
              <a:gd name="connsiteY151" fmla="*/ 6611 h 10000"/>
              <a:gd name="connsiteX152" fmla="*/ 4499 w 9970"/>
              <a:gd name="connsiteY152" fmla="*/ 6643 h 10000"/>
              <a:gd name="connsiteX153" fmla="*/ 4529 w 9970"/>
              <a:gd name="connsiteY153" fmla="*/ 6586 h 10000"/>
              <a:gd name="connsiteX154" fmla="*/ 4558 w 9970"/>
              <a:gd name="connsiteY154" fmla="*/ 6497 h 10000"/>
              <a:gd name="connsiteX155" fmla="*/ 4587 w 9970"/>
              <a:gd name="connsiteY155" fmla="*/ 6439 h 10000"/>
              <a:gd name="connsiteX156" fmla="*/ 4617 w 9970"/>
              <a:gd name="connsiteY156" fmla="*/ 6497 h 10000"/>
              <a:gd name="connsiteX157" fmla="*/ 4648 w 9970"/>
              <a:gd name="connsiteY157" fmla="*/ 6414 h 10000"/>
              <a:gd name="connsiteX158" fmla="*/ 4677 w 9970"/>
              <a:gd name="connsiteY158" fmla="*/ 6389 h 10000"/>
              <a:gd name="connsiteX159" fmla="*/ 4706 w 9970"/>
              <a:gd name="connsiteY159" fmla="*/ 6299 h 10000"/>
              <a:gd name="connsiteX160" fmla="*/ 4736 w 9970"/>
              <a:gd name="connsiteY160" fmla="*/ 6299 h 10000"/>
              <a:gd name="connsiteX161" fmla="*/ 4767 w 9970"/>
              <a:gd name="connsiteY161" fmla="*/ 6299 h 10000"/>
              <a:gd name="connsiteX162" fmla="*/ 4796 w 9970"/>
              <a:gd name="connsiteY162" fmla="*/ 6159 h 10000"/>
              <a:gd name="connsiteX163" fmla="*/ 4822 w 9970"/>
              <a:gd name="connsiteY163" fmla="*/ 6191 h 10000"/>
              <a:gd name="connsiteX164" fmla="*/ 4851 w 9970"/>
              <a:gd name="connsiteY164" fmla="*/ 6127 h 10000"/>
              <a:gd name="connsiteX165" fmla="*/ 4881 w 9970"/>
              <a:gd name="connsiteY165" fmla="*/ 6191 h 10000"/>
              <a:gd name="connsiteX166" fmla="*/ 4911 w 9970"/>
              <a:gd name="connsiteY166" fmla="*/ 6076 h 10000"/>
              <a:gd name="connsiteX167" fmla="*/ 4940 w 9970"/>
              <a:gd name="connsiteY167" fmla="*/ 6045 h 10000"/>
              <a:gd name="connsiteX168" fmla="*/ 4969 w 9970"/>
              <a:gd name="connsiteY168" fmla="*/ 6045 h 10000"/>
              <a:gd name="connsiteX169" fmla="*/ 5000 w 9970"/>
              <a:gd name="connsiteY169" fmla="*/ 6076 h 10000"/>
              <a:gd name="connsiteX170" fmla="*/ 5030 w 9970"/>
              <a:gd name="connsiteY170" fmla="*/ 5987 h 10000"/>
              <a:gd name="connsiteX171" fmla="*/ 5060 w 9970"/>
              <a:gd name="connsiteY171" fmla="*/ 5987 h 10000"/>
              <a:gd name="connsiteX172" fmla="*/ 5088 w 9970"/>
              <a:gd name="connsiteY172" fmla="*/ 5987 h 10000"/>
              <a:gd name="connsiteX173" fmla="*/ 5118 w 9970"/>
              <a:gd name="connsiteY173" fmla="*/ 6076 h 10000"/>
              <a:gd name="connsiteX174" fmla="*/ 5149 w 9970"/>
              <a:gd name="connsiteY174" fmla="*/ 6045 h 10000"/>
              <a:gd name="connsiteX175" fmla="*/ 5179 w 9970"/>
              <a:gd name="connsiteY175" fmla="*/ 5987 h 10000"/>
              <a:gd name="connsiteX176" fmla="*/ 5208 w 9970"/>
              <a:gd name="connsiteY176" fmla="*/ 6045 h 10000"/>
              <a:gd name="connsiteX177" fmla="*/ 5237 w 9970"/>
              <a:gd name="connsiteY177" fmla="*/ 6191 h 10000"/>
              <a:gd name="connsiteX178" fmla="*/ 5267 w 9970"/>
              <a:gd name="connsiteY178" fmla="*/ 6159 h 10000"/>
              <a:gd name="connsiteX179" fmla="*/ 5297 w 9970"/>
              <a:gd name="connsiteY179" fmla="*/ 6102 h 10000"/>
              <a:gd name="connsiteX180" fmla="*/ 5327 w 9970"/>
              <a:gd name="connsiteY180" fmla="*/ 6127 h 10000"/>
              <a:gd name="connsiteX181" fmla="*/ 5356 w 9970"/>
              <a:gd name="connsiteY181" fmla="*/ 6159 h 10000"/>
              <a:gd name="connsiteX182" fmla="*/ 5386 w 9970"/>
              <a:gd name="connsiteY182" fmla="*/ 6191 h 10000"/>
              <a:gd name="connsiteX183" fmla="*/ 5416 w 9970"/>
              <a:gd name="connsiteY183" fmla="*/ 6102 h 10000"/>
              <a:gd name="connsiteX184" fmla="*/ 5445 w 9970"/>
              <a:gd name="connsiteY184" fmla="*/ 6102 h 10000"/>
              <a:gd name="connsiteX185" fmla="*/ 5474 w 9970"/>
              <a:gd name="connsiteY185" fmla="*/ 6127 h 10000"/>
              <a:gd name="connsiteX186" fmla="*/ 5504 w 9970"/>
              <a:gd name="connsiteY186" fmla="*/ 6127 h 10000"/>
              <a:gd name="connsiteX187" fmla="*/ 5535 w 9970"/>
              <a:gd name="connsiteY187" fmla="*/ 6019 h 10000"/>
              <a:gd name="connsiteX188" fmla="*/ 5565 w 9970"/>
              <a:gd name="connsiteY188" fmla="*/ 5962 h 10000"/>
              <a:gd name="connsiteX189" fmla="*/ 5594 w 9970"/>
              <a:gd name="connsiteY189" fmla="*/ 5987 h 10000"/>
              <a:gd name="connsiteX190" fmla="*/ 5623 w 9970"/>
              <a:gd name="connsiteY190" fmla="*/ 5987 h 10000"/>
              <a:gd name="connsiteX191" fmla="*/ 5653 w 9970"/>
              <a:gd name="connsiteY191" fmla="*/ 5936 h 10000"/>
              <a:gd name="connsiteX192" fmla="*/ 5679 w 9970"/>
              <a:gd name="connsiteY192" fmla="*/ 5879 h 10000"/>
              <a:gd name="connsiteX193" fmla="*/ 5709 w 9970"/>
              <a:gd name="connsiteY193" fmla="*/ 5904 h 10000"/>
              <a:gd name="connsiteX194" fmla="*/ 5739 w 9970"/>
              <a:gd name="connsiteY194" fmla="*/ 5962 h 10000"/>
              <a:gd name="connsiteX195" fmla="*/ 5769 w 9970"/>
              <a:gd name="connsiteY195" fmla="*/ 5936 h 10000"/>
              <a:gd name="connsiteX196" fmla="*/ 5798 w 9970"/>
              <a:gd name="connsiteY196" fmla="*/ 5987 h 10000"/>
              <a:gd name="connsiteX197" fmla="*/ 5827 w 9970"/>
              <a:gd name="connsiteY197" fmla="*/ 5987 h 10000"/>
              <a:gd name="connsiteX198" fmla="*/ 5857 w 9970"/>
              <a:gd name="connsiteY198" fmla="*/ 6076 h 10000"/>
              <a:gd name="connsiteX199" fmla="*/ 5887 w 9970"/>
              <a:gd name="connsiteY199" fmla="*/ 6076 h 10000"/>
              <a:gd name="connsiteX200" fmla="*/ 5916 w 9970"/>
              <a:gd name="connsiteY200" fmla="*/ 6045 h 10000"/>
              <a:gd name="connsiteX201" fmla="*/ 5946 w 9970"/>
              <a:gd name="connsiteY201" fmla="*/ 6045 h 10000"/>
              <a:gd name="connsiteX202" fmla="*/ 5976 w 9970"/>
              <a:gd name="connsiteY202" fmla="*/ 6127 h 10000"/>
              <a:gd name="connsiteX203" fmla="*/ 6007 w 9970"/>
              <a:gd name="connsiteY203" fmla="*/ 6102 h 10000"/>
              <a:gd name="connsiteX204" fmla="*/ 6036 w 9970"/>
              <a:gd name="connsiteY204" fmla="*/ 6102 h 10000"/>
              <a:gd name="connsiteX205" fmla="*/ 6065 w 9970"/>
              <a:gd name="connsiteY205" fmla="*/ 6102 h 10000"/>
              <a:gd name="connsiteX206" fmla="*/ 6095 w 9970"/>
              <a:gd name="connsiteY206" fmla="*/ 6127 h 10000"/>
              <a:gd name="connsiteX207" fmla="*/ 6125 w 9970"/>
              <a:gd name="connsiteY207" fmla="*/ 6127 h 10000"/>
              <a:gd name="connsiteX208" fmla="*/ 6154 w 9970"/>
              <a:gd name="connsiteY208" fmla="*/ 6102 h 10000"/>
              <a:gd name="connsiteX209" fmla="*/ 6183 w 9970"/>
              <a:gd name="connsiteY209" fmla="*/ 6159 h 10000"/>
              <a:gd name="connsiteX210" fmla="*/ 6213 w 9970"/>
              <a:gd name="connsiteY210" fmla="*/ 6191 h 10000"/>
              <a:gd name="connsiteX211" fmla="*/ 6243 w 9970"/>
              <a:gd name="connsiteY211" fmla="*/ 6191 h 10000"/>
              <a:gd name="connsiteX212" fmla="*/ 6273 w 9970"/>
              <a:gd name="connsiteY212" fmla="*/ 6159 h 10000"/>
              <a:gd name="connsiteX213" fmla="*/ 6302 w 9970"/>
              <a:gd name="connsiteY213" fmla="*/ 6191 h 10000"/>
              <a:gd name="connsiteX214" fmla="*/ 6332 w 9970"/>
              <a:gd name="connsiteY214" fmla="*/ 6274 h 10000"/>
              <a:gd name="connsiteX215" fmla="*/ 6363 w 9970"/>
              <a:gd name="connsiteY215" fmla="*/ 6299 h 10000"/>
              <a:gd name="connsiteX216" fmla="*/ 6393 w 9970"/>
              <a:gd name="connsiteY216" fmla="*/ 6274 h 10000"/>
              <a:gd name="connsiteX217" fmla="*/ 6422 w 9970"/>
              <a:gd name="connsiteY217" fmla="*/ 6248 h 10000"/>
              <a:gd name="connsiteX218" fmla="*/ 6451 w 9970"/>
              <a:gd name="connsiteY218" fmla="*/ 6299 h 10000"/>
              <a:gd name="connsiteX219" fmla="*/ 6481 w 9970"/>
              <a:gd name="connsiteY219" fmla="*/ 6274 h 10000"/>
              <a:gd name="connsiteX220" fmla="*/ 6511 w 9970"/>
              <a:gd name="connsiteY220" fmla="*/ 6274 h 10000"/>
              <a:gd name="connsiteX221" fmla="*/ 6537 w 9970"/>
              <a:gd name="connsiteY221" fmla="*/ 6248 h 10000"/>
              <a:gd name="connsiteX222" fmla="*/ 6566 w 9970"/>
              <a:gd name="connsiteY222" fmla="*/ 6248 h 10000"/>
              <a:gd name="connsiteX223" fmla="*/ 6595 w 9970"/>
              <a:gd name="connsiteY223" fmla="*/ 6331 h 10000"/>
              <a:gd name="connsiteX224" fmla="*/ 6625 w 9970"/>
              <a:gd name="connsiteY224" fmla="*/ 6357 h 10000"/>
              <a:gd name="connsiteX225" fmla="*/ 6655 w 9970"/>
              <a:gd name="connsiteY225" fmla="*/ 6274 h 10000"/>
              <a:gd name="connsiteX226" fmla="*/ 6684 w 9970"/>
              <a:gd name="connsiteY226" fmla="*/ 6414 h 10000"/>
              <a:gd name="connsiteX227" fmla="*/ 6715 w 9970"/>
              <a:gd name="connsiteY227" fmla="*/ 6414 h 10000"/>
              <a:gd name="connsiteX228" fmla="*/ 6745 w 9970"/>
              <a:gd name="connsiteY228" fmla="*/ 6274 h 10000"/>
              <a:gd name="connsiteX229" fmla="*/ 6779 w 9970"/>
              <a:gd name="connsiteY229" fmla="*/ 6191 h 10000"/>
              <a:gd name="connsiteX230" fmla="*/ 6808 w 9970"/>
              <a:gd name="connsiteY230" fmla="*/ 6191 h 10000"/>
              <a:gd name="connsiteX231" fmla="*/ 6834 w 9970"/>
              <a:gd name="connsiteY231" fmla="*/ 6248 h 10000"/>
              <a:gd name="connsiteX232" fmla="*/ 6863 w 9970"/>
              <a:gd name="connsiteY232" fmla="*/ 6248 h 10000"/>
              <a:gd name="connsiteX233" fmla="*/ 6893 w 9970"/>
              <a:gd name="connsiteY233" fmla="*/ 6217 h 10000"/>
              <a:gd name="connsiteX234" fmla="*/ 6923 w 9970"/>
              <a:gd name="connsiteY234" fmla="*/ 6127 h 10000"/>
              <a:gd name="connsiteX235" fmla="*/ 6952 w 9970"/>
              <a:gd name="connsiteY235" fmla="*/ 6127 h 10000"/>
              <a:gd name="connsiteX236" fmla="*/ 6981 w 9970"/>
              <a:gd name="connsiteY236" fmla="*/ 6102 h 10000"/>
              <a:gd name="connsiteX237" fmla="*/ 7011 w 9970"/>
              <a:gd name="connsiteY237" fmla="*/ 6045 h 10000"/>
              <a:gd name="connsiteX238" fmla="*/ 7042 w 9970"/>
              <a:gd name="connsiteY238" fmla="*/ 6045 h 10000"/>
              <a:gd name="connsiteX239" fmla="*/ 7071 w 9970"/>
              <a:gd name="connsiteY239" fmla="*/ 6127 h 10000"/>
              <a:gd name="connsiteX240" fmla="*/ 7101 w 9970"/>
              <a:gd name="connsiteY240" fmla="*/ 6102 h 10000"/>
              <a:gd name="connsiteX241" fmla="*/ 7131 w 9970"/>
              <a:gd name="connsiteY241" fmla="*/ 6076 h 10000"/>
              <a:gd name="connsiteX242" fmla="*/ 7161 w 9970"/>
              <a:gd name="connsiteY242" fmla="*/ 6045 h 10000"/>
              <a:gd name="connsiteX243" fmla="*/ 7190 w 9970"/>
              <a:gd name="connsiteY243" fmla="*/ 6127 h 10000"/>
              <a:gd name="connsiteX244" fmla="*/ 7219 w 9970"/>
              <a:gd name="connsiteY244" fmla="*/ 6248 h 10000"/>
              <a:gd name="connsiteX245" fmla="*/ 7249 w 9970"/>
              <a:gd name="connsiteY245" fmla="*/ 6248 h 10000"/>
              <a:gd name="connsiteX246" fmla="*/ 7279 w 9970"/>
              <a:gd name="connsiteY246" fmla="*/ 6274 h 10000"/>
              <a:gd name="connsiteX247" fmla="*/ 7308 w 9970"/>
              <a:gd name="connsiteY247" fmla="*/ 6357 h 10000"/>
              <a:gd name="connsiteX248" fmla="*/ 7338 w 9970"/>
              <a:gd name="connsiteY248" fmla="*/ 6389 h 10000"/>
              <a:gd name="connsiteX249" fmla="*/ 7367 w 9970"/>
              <a:gd name="connsiteY249" fmla="*/ 6274 h 10000"/>
              <a:gd name="connsiteX250" fmla="*/ 7398 w 9970"/>
              <a:gd name="connsiteY250" fmla="*/ 6299 h 10000"/>
              <a:gd name="connsiteX251" fmla="*/ 7428 w 9970"/>
              <a:gd name="connsiteY251" fmla="*/ 6299 h 10000"/>
              <a:gd name="connsiteX252" fmla="*/ 7457 w 9970"/>
              <a:gd name="connsiteY252" fmla="*/ 6389 h 10000"/>
              <a:gd name="connsiteX253" fmla="*/ 7487 w 9970"/>
              <a:gd name="connsiteY253" fmla="*/ 6357 h 10000"/>
              <a:gd name="connsiteX254" fmla="*/ 7517 w 9970"/>
              <a:gd name="connsiteY254" fmla="*/ 6331 h 10000"/>
              <a:gd name="connsiteX255" fmla="*/ 7547 w 9970"/>
              <a:gd name="connsiteY255" fmla="*/ 6357 h 10000"/>
              <a:gd name="connsiteX256" fmla="*/ 7576 w 9970"/>
              <a:gd name="connsiteY256" fmla="*/ 6439 h 10000"/>
              <a:gd name="connsiteX257" fmla="*/ 7605 w 9970"/>
              <a:gd name="connsiteY257" fmla="*/ 6389 h 10000"/>
              <a:gd name="connsiteX258" fmla="*/ 7635 w 9970"/>
              <a:gd name="connsiteY258" fmla="*/ 6414 h 10000"/>
              <a:gd name="connsiteX259" fmla="*/ 7665 w 9970"/>
              <a:gd name="connsiteY259" fmla="*/ 6299 h 10000"/>
              <a:gd name="connsiteX260" fmla="*/ 7690 w 9970"/>
              <a:gd name="connsiteY260" fmla="*/ 6331 h 10000"/>
              <a:gd name="connsiteX261" fmla="*/ 7720 w 9970"/>
              <a:gd name="connsiteY261" fmla="*/ 6389 h 10000"/>
              <a:gd name="connsiteX262" fmla="*/ 7751 w 9970"/>
              <a:gd name="connsiteY262" fmla="*/ 6331 h 10000"/>
              <a:gd name="connsiteX263" fmla="*/ 7780 w 9970"/>
              <a:gd name="connsiteY263" fmla="*/ 6299 h 10000"/>
              <a:gd name="connsiteX264" fmla="*/ 7809 w 9970"/>
              <a:gd name="connsiteY264" fmla="*/ 6414 h 10000"/>
              <a:gd name="connsiteX265" fmla="*/ 7839 w 9970"/>
              <a:gd name="connsiteY265" fmla="*/ 6389 h 10000"/>
              <a:gd name="connsiteX266" fmla="*/ 7870 w 9970"/>
              <a:gd name="connsiteY266" fmla="*/ 6331 h 10000"/>
              <a:gd name="connsiteX267" fmla="*/ 7900 w 9970"/>
              <a:gd name="connsiteY267" fmla="*/ 6331 h 10000"/>
              <a:gd name="connsiteX268" fmla="*/ 7928 w 9970"/>
              <a:gd name="connsiteY268" fmla="*/ 6389 h 10000"/>
              <a:gd name="connsiteX269" fmla="*/ 7958 w 9970"/>
              <a:gd name="connsiteY269" fmla="*/ 6357 h 10000"/>
              <a:gd name="connsiteX270" fmla="*/ 7988 w 9970"/>
              <a:gd name="connsiteY270" fmla="*/ 6357 h 10000"/>
              <a:gd name="connsiteX271" fmla="*/ 8018 w 9970"/>
              <a:gd name="connsiteY271" fmla="*/ 6299 h 10000"/>
              <a:gd name="connsiteX272" fmla="*/ 8046 w 9970"/>
              <a:gd name="connsiteY272" fmla="*/ 6389 h 10000"/>
              <a:gd name="connsiteX273" fmla="*/ 8077 w 9970"/>
              <a:gd name="connsiteY273" fmla="*/ 6414 h 10000"/>
              <a:gd name="connsiteX274" fmla="*/ 8107 w 9970"/>
              <a:gd name="connsiteY274" fmla="*/ 6331 h 10000"/>
              <a:gd name="connsiteX275" fmla="*/ 8137 w 9970"/>
              <a:gd name="connsiteY275" fmla="*/ 6274 h 10000"/>
              <a:gd name="connsiteX276" fmla="*/ 8166 w 9970"/>
              <a:gd name="connsiteY276" fmla="*/ 6389 h 10000"/>
              <a:gd name="connsiteX277" fmla="*/ 8195 w 9970"/>
              <a:gd name="connsiteY277" fmla="*/ 6497 h 10000"/>
              <a:gd name="connsiteX278" fmla="*/ 8225 w 9970"/>
              <a:gd name="connsiteY278" fmla="*/ 6471 h 10000"/>
              <a:gd name="connsiteX279" fmla="*/ 8256 w 9970"/>
              <a:gd name="connsiteY279" fmla="*/ 6357 h 10000"/>
              <a:gd name="connsiteX280" fmla="*/ 8285 w 9970"/>
              <a:gd name="connsiteY280" fmla="*/ 6389 h 10000"/>
              <a:gd name="connsiteX281" fmla="*/ 8314 w 9970"/>
              <a:gd name="connsiteY281" fmla="*/ 6439 h 10000"/>
              <a:gd name="connsiteX282" fmla="*/ 8344 w 9970"/>
              <a:gd name="connsiteY282" fmla="*/ 6414 h 10000"/>
              <a:gd name="connsiteX283" fmla="*/ 8374 w 9970"/>
              <a:gd name="connsiteY283" fmla="*/ 6357 h 10000"/>
              <a:gd name="connsiteX284" fmla="*/ 8404 w 9970"/>
              <a:gd name="connsiteY284" fmla="*/ 6357 h 10000"/>
              <a:gd name="connsiteX285" fmla="*/ 8433 w 9970"/>
              <a:gd name="connsiteY285" fmla="*/ 6414 h 10000"/>
              <a:gd name="connsiteX286" fmla="*/ 8463 w 9970"/>
              <a:gd name="connsiteY286" fmla="*/ 6414 h 10000"/>
              <a:gd name="connsiteX287" fmla="*/ 8493 w 9970"/>
              <a:gd name="connsiteY287" fmla="*/ 6331 h 10000"/>
              <a:gd name="connsiteX288" fmla="*/ 8523 w 9970"/>
              <a:gd name="connsiteY288" fmla="*/ 6414 h 10000"/>
              <a:gd name="connsiteX289" fmla="*/ 8548 w 9970"/>
              <a:gd name="connsiteY289" fmla="*/ 6414 h 10000"/>
              <a:gd name="connsiteX290" fmla="*/ 8578 w 9970"/>
              <a:gd name="connsiteY290" fmla="*/ 6471 h 10000"/>
              <a:gd name="connsiteX291" fmla="*/ 8607 w 9970"/>
              <a:gd name="connsiteY291" fmla="*/ 6389 h 10000"/>
              <a:gd name="connsiteX292" fmla="*/ 8638 w 9970"/>
              <a:gd name="connsiteY292" fmla="*/ 6357 h 10000"/>
              <a:gd name="connsiteX293" fmla="*/ 8667 w 9970"/>
              <a:gd name="connsiteY293" fmla="*/ 6414 h 10000"/>
              <a:gd name="connsiteX294" fmla="*/ 8697 w 9970"/>
              <a:gd name="connsiteY294" fmla="*/ 6471 h 10000"/>
              <a:gd name="connsiteX295" fmla="*/ 8726 w 9970"/>
              <a:gd name="connsiteY295" fmla="*/ 6414 h 10000"/>
              <a:gd name="connsiteX296" fmla="*/ 8756 w 9970"/>
              <a:gd name="connsiteY296" fmla="*/ 6357 h 10000"/>
              <a:gd name="connsiteX297" fmla="*/ 8787 w 9970"/>
              <a:gd name="connsiteY297" fmla="*/ 6414 h 10000"/>
              <a:gd name="connsiteX298" fmla="*/ 8816 w 9970"/>
              <a:gd name="connsiteY298" fmla="*/ 6497 h 10000"/>
              <a:gd name="connsiteX299" fmla="*/ 8845 w 9970"/>
              <a:gd name="connsiteY299" fmla="*/ 6414 h 10000"/>
              <a:gd name="connsiteX300" fmla="*/ 8875 w 9970"/>
              <a:gd name="connsiteY300" fmla="*/ 6357 h 10000"/>
              <a:gd name="connsiteX301" fmla="*/ 8905 w 9970"/>
              <a:gd name="connsiteY301" fmla="*/ 6389 h 10000"/>
              <a:gd name="connsiteX302" fmla="*/ 8934 w 9970"/>
              <a:gd name="connsiteY302" fmla="*/ 6414 h 10000"/>
              <a:gd name="connsiteX303" fmla="*/ 8964 w 9970"/>
              <a:gd name="connsiteY303" fmla="*/ 6357 h 10000"/>
              <a:gd name="connsiteX304" fmla="*/ 8993 w 9970"/>
              <a:gd name="connsiteY304" fmla="*/ 6331 h 10000"/>
              <a:gd name="connsiteX305" fmla="*/ 9024 w 9970"/>
              <a:gd name="connsiteY305" fmla="*/ 6299 h 10000"/>
              <a:gd name="connsiteX306" fmla="*/ 9053 w 9970"/>
              <a:gd name="connsiteY306" fmla="*/ 6357 h 10000"/>
              <a:gd name="connsiteX307" fmla="*/ 9083 w 9970"/>
              <a:gd name="connsiteY307" fmla="*/ 6357 h 10000"/>
              <a:gd name="connsiteX308" fmla="*/ 9113 w 9970"/>
              <a:gd name="connsiteY308" fmla="*/ 6357 h 10000"/>
              <a:gd name="connsiteX309" fmla="*/ 9143 w 9970"/>
              <a:gd name="connsiteY309" fmla="*/ 6299 h 10000"/>
              <a:gd name="connsiteX310" fmla="*/ 9172 w 9970"/>
              <a:gd name="connsiteY310" fmla="*/ 6331 h 10000"/>
              <a:gd name="connsiteX311" fmla="*/ 9202 w 9970"/>
              <a:gd name="connsiteY311" fmla="*/ 6331 h 10000"/>
              <a:gd name="connsiteX312" fmla="*/ 9231 w 9970"/>
              <a:gd name="connsiteY312" fmla="*/ 6248 h 10000"/>
              <a:gd name="connsiteX313" fmla="*/ 9261 w 9970"/>
              <a:gd name="connsiteY313" fmla="*/ 6217 h 10000"/>
              <a:gd name="connsiteX314" fmla="*/ 9291 w 9970"/>
              <a:gd name="connsiteY314" fmla="*/ 6248 h 10000"/>
              <a:gd name="connsiteX315" fmla="*/ 9320 w 9970"/>
              <a:gd name="connsiteY315" fmla="*/ 6299 h 10000"/>
              <a:gd name="connsiteX316" fmla="*/ 9349 w 9970"/>
              <a:gd name="connsiteY316" fmla="*/ 6217 h 10000"/>
              <a:gd name="connsiteX317" fmla="*/ 9379 w 9970"/>
              <a:gd name="connsiteY317" fmla="*/ 6159 h 10000"/>
              <a:gd name="connsiteX318" fmla="*/ 9405 w 9970"/>
              <a:gd name="connsiteY318" fmla="*/ 6191 h 10000"/>
              <a:gd name="connsiteX319" fmla="*/ 9435 w 9970"/>
              <a:gd name="connsiteY319" fmla="*/ 6217 h 10000"/>
              <a:gd name="connsiteX320" fmla="*/ 9466 w 9970"/>
              <a:gd name="connsiteY320" fmla="*/ 6191 h 10000"/>
              <a:gd name="connsiteX321" fmla="*/ 9496 w 9970"/>
              <a:gd name="connsiteY321" fmla="*/ 6102 h 10000"/>
              <a:gd name="connsiteX322" fmla="*/ 9526 w 9970"/>
              <a:gd name="connsiteY322" fmla="*/ 6159 h 10000"/>
              <a:gd name="connsiteX323" fmla="*/ 9554 w 9970"/>
              <a:gd name="connsiteY323" fmla="*/ 6191 h 10000"/>
              <a:gd name="connsiteX324" fmla="*/ 9584 w 9970"/>
              <a:gd name="connsiteY324" fmla="*/ 6102 h 10000"/>
              <a:gd name="connsiteX325" fmla="*/ 9614 w 9970"/>
              <a:gd name="connsiteY325" fmla="*/ 6019 h 10000"/>
              <a:gd name="connsiteX326" fmla="*/ 9644 w 9970"/>
              <a:gd name="connsiteY326" fmla="*/ 5962 h 10000"/>
              <a:gd name="connsiteX327" fmla="*/ 9672 w 9970"/>
              <a:gd name="connsiteY327" fmla="*/ 5879 h 10000"/>
              <a:gd name="connsiteX328" fmla="*/ 9702 w 9970"/>
              <a:gd name="connsiteY328" fmla="*/ 5567 h 10000"/>
              <a:gd name="connsiteX329" fmla="*/ 9732 w 9970"/>
              <a:gd name="connsiteY329" fmla="*/ 5000 h 10000"/>
              <a:gd name="connsiteX330" fmla="*/ 9762 w 9970"/>
              <a:gd name="connsiteY330" fmla="*/ 3420 h 10000"/>
              <a:gd name="connsiteX331" fmla="*/ 9791 w 9970"/>
              <a:gd name="connsiteY331" fmla="*/ 567 h 10000"/>
              <a:gd name="connsiteX332" fmla="*/ 9822 w 9970"/>
              <a:gd name="connsiteY332" fmla="*/ 0 h 10000"/>
              <a:gd name="connsiteX333" fmla="*/ 9852 w 9970"/>
              <a:gd name="connsiteY333" fmla="*/ 427 h 10000"/>
              <a:gd name="connsiteX334" fmla="*/ 9882 w 9970"/>
              <a:gd name="connsiteY334" fmla="*/ 3618 h 10000"/>
              <a:gd name="connsiteX335" fmla="*/ 9910 w 9970"/>
              <a:gd name="connsiteY335" fmla="*/ 3650 h 10000"/>
              <a:gd name="connsiteX336" fmla="*/ 9940 w 9970"/>
              <a:gd name="connsiteY336" fmla="*/ 3510 h 10000"/>
              <a:gd name="connsiteX337" fmla="*/ 9970 w 9970"/>
              <a:gd name="connsiteY337" fmla="*/ 3363 h 10000"/>
              <a:gd name="connsiteX0" fmla="*/ 0 w 9971"/>
              <a:gd name="connsiteY0" fmla="*/ 5510 h 10000"/>
              <a:gd name="connsiteX1" fmla="*/ 34 w 9971"/>
              <a:gd name="connsiteY1" fmla="*/ 6274 h 10000"/>
              <a:gd name="connsiteX2" fmla="*/ 63 w 9971"/>
              <a:gd name="connsiteY2" fmla="*/ 7006 h 10000"/>
              <a:gd name="connsiteX3" fmla="*/ 92 w 9971"/>
              <a:gd name="connsiteY3" fmla="*/ 7178 h 10000"/>
              <a:gd name="connsiteX4" fmla="*/ 124 w 9971"/>
              <a:gd name="connsiteY4" fmla="*/ 6892 h 10000"/>
              <a:gd name="connsiteX5" fmla="*/ 155 w 9971"/>
              <a:gd name="connsiteY5" fmla="*/ 6726 h 10000"/>
              <a:gd name="connsiteX6" fmla="*/ 185 w 9971"/>
              <a:gd name="connsiteY6" fmla="*/ 6783 h 10000"/>
              <a:gd name="connsiteX7" fmla="*/ 210 w 9971"/>
              <a:gd name="connsiteY7" fmla="*/ 6809 h 10000"/>
              <a:gd name="connsiteX8" fmla="*/ 240 w 9971"/>
              <a:gd name="connsiteY8" fmla="*/ 7038 h 10000"/>
              <a:gd name="connsiteX9" fmla="*/ 269 w 9971"/>
              <a:gd name="connsiteY9" fmla="*/ 7178 h 10000"/>
              <a:gd name="connsiteX10" fmla="*/ 299 w 9971"/>
              <a:gd name="connsiteY10" fmla="*/ 7121 h 10000"/>
              <a:gd name="connsiteX11" fmla="*/ 328 w 9971"/>
              <a:gd name="connsiteY11" fmla="*/ 6949 h 10000"/>
              <a:gd name="connsiteX12" fmla="*/ 358 w 9971"/>
              <a:gd name="connsiteY12" fmla="*/ 6866 h 10000"/>
              <a:gd name="connsiteX13" fmla="*/ 387 w 9971"/>
              <a:gd name="connsiteY13" fmla="*/ 6694 h 10000"/>
              <a:gd name="connsiteX14" fmla="*/ 417 w 9971"/>
              <a:gd name="connsiteY14" fmla="*/ 6611 h 10000"/>
              <a:gd name="connsiteX15" fmla="*/ 446 w 9971"/>
              <a:gd name="connsiteY15" fmla="*/ 6529 h 10000"/>
              <a:gd name="connsiteX16" fmla="*/ 478 w 9971"/>
              <a:gd name="connsiteY16" fmla="*/ 6497 h 10000"/>
              <a:gd name="connsiteX17" fmla="*/ 508 w 9971"/>
              <a:gd name="connsiteY17" fmla="*/ 6554 h 10000"/>
              <a:gd name="connsiteX18" fmla="*/ 538 w 9971"/>
              <a:gd name="connsiteY18" fmla="*/ 6752 h 10000"/>
              <a:gd name="connsiteX19" fmla="*/ 567 w 9971"/>
              <a:gd name="connsiteY19" fmla="*/ 6783 h 10000"/>
              <a:gd name="connsiteX20" fmla="*/ 597 w 9971"/>
              <a:gd name="connsiteY20" fmla="*/ 6834 h 10000"/>
              <a:gd name="connsiteX21" fmla="*/ 626 w 9971"/>
              <a:gd name="connsiteY21" fmla="*/ 6694 h 10000"/>
              <a:gd name="connsiteX22" fmla="*/ 656 w 9971"/>
              <a:gd name="connsiteY22" fmla="*/ 6643 h 10000"/>
              <a:gd name="connsiteX23" fmla="*/ 686 w 9971"/>
              <a:gd name="connsiteY23" fmla="*/ 6586 h 10000"/>
              <a:gd name="connsiteX24" fmla="*/ 715 w 9971"/>
              <a:gd name="connsiteY24" fmla="*/ 6643 h 10000"/>
              <a:gd name="connsiteX25" fmla="*/ 745 w 9971"/>
              <a:gd name="connsiteY25" fmla="*/ 6892 h 10000"/>
              <a:gd name="connsiteX26" fmla="*/ 774 w 9971"/>
              <a:gd name="connsiteY26" fmla="*/ 6981 h 10000"/>
              <a:gd name="connsiteX27" fmla="*/ 805 w 9971"/>
              <a:gd name="connsiteY27" fmla="*/ 6892 h 10000"/>
              <a:gd name="connsiteX28" fmla="*/ 835 w 9971"/>
              <a:gd name="connsiteY28" fmla="*/ 6752 h 10000"/>
              <a:gd name="connsiteX29" fmla="*/ 865 w 9971"/>
              <a:gd name="connsiteY29" fmla="*/ 6669 h 10000"/>
              <a:gd name="connsiteX30" fmla="*/ 895 w 9971"/>
              <a:gd name="connsiteY30" fmla="*/ 6726 h 10000"/>
              <a:gd name="connsiteX31" fmla="*/ 925 w 9971"/>
              <a:gd name="connsiteY31" fmla="*/ 6694 h 10000"/>
              <a:gd name="connsiteX32" fmla="*/ 954 w 9971"/>
              <a:gd name="connsiteY32" fmla="*/ 6669 h 10000"/>
              <a:gd name="connsiteX33" fmla="*/ 984 w 9971"/>
              <a:gd name="connsiteY33" fmla="*/ 6643 h 10000"/>
              <a:gd name="connsiteX34" fmla="*/ 1013 w 9971"/>
              <a:gd name="connsiteY34" fmla="*/ 6866 h 10000"/>
              <a:gd name="connsiteX35" fmla="*/ 1043 w 9971"/>
              <a:gd name="connsiteY35" fmla="*/ 6924 h 10000"/>
              <a:gd name="connsiteX36" fmla="*/ 1068 w 9971"/>
              <a:gd name="connsiteY36" fmla="*/ 6834 h 10000"/>
              <a:gd name="connsiteX37" fmla="*/ 1098 w 9971"/>
              <a:gd name="connsiteY37" fmla="*/ 6924 h 10000"/>
              <a:gd name="connsiteX38" fmla="*/ 1128 w 9971"/>
              <a:gd name="connsiteY38" fmla="*/ 6949 h 10000"/>
              <a:gd name="connsiteX39" fmla="*/ 1160 w 9971"/>
              <a:gd name="connsiteY39" fmla="*/ 7064 h 10000"/>
              <a:gd name="connsiteX40" fmla="*/ 1188 w 9971"/>
              <a:gd name="connsiteY40" fmla="*/ 7006 h 10000"/>
              <a:gd name="connsiteX41" fmla="*/ 1218 w 9971"/>
              <a:gd name="connsiteY41" fmla="*/ 7038 h 10000"/>
              <a:gd name="connsiteX42" fmla="*/ 1248 w 9971"/>
              <a:gd name="connsiteY42" fmla="*/ 7121 h 10000"/>
              <a:gd name="connsiteX43" fmla="*/ 1279 w 9971"/>
              <a:gd name="connsiteY43" fmla="*/ 7089 h 10000"/>
              <a:gd name="connsiteX44" fmla="*/ 1309 w 9971"/>
              <a:gd name="connsiteY44" fmla="*/ 6834 h 10000"/>
              <a:gd name="connsiteX45" fmla="*/ 1337 w 9971"/>
              <a:gd name="connsiteY45" fmla="*/ 6726 h 10000"/>
              <a:gd name="connsiteX46" fmla="*/ 1367 w 9971"/>
              <a:gd name="connsiteY46" fmla="*/ 6752 h 10000"/>
              <a:gd name="connsiteX47" fmla="*/ 1397 w 9971"/>
              <a:gd name="connsiteY47" fmla="*/ 6783 h 10000"/>
              <a:gd name="connsiteX48" fmla="*/ 1427 w 9971"/>
              <a:gd name="connsiteY48" fmla="*/ 6834 h 10000"/>
              <a:gd name="connsiteX49" fmla="*/ 1455 w 9971"/>
              <a:gd name="connsiteY49" fmla="*/ 6694 h 10000"/>
              <a:gd name="connsiteX50" fmla="*/ 1486 w 9971"/>
              <a:gd name="connsiteY50" fmla="*/ 6643 h 10000"/>
              <a:gd name="connsiteX51" fmla="*/ 1517 w 9971"/>
              <a:gd name="connsiteY51" fmla="*/ 6669 h 10000"/>
              <a:gd name="connsiteX52" fmla="*/ 1547 w 9971"/>
              <a:gd name="connsiteY52" fmla="*/ 6694 h 10000"/>
              <a:gd name="connsiteX53" fmla="*/ 1575 w 9971"/>
              <a:gd name="connsiteY53" fmla="*/ 6586 h 10000"/>
              <a:gd name="connsiteX54" fmla="*/ 1605 w 9971"/>
              <a:gd name="connsiteY54" fmla="*/ 6497 h 10000"/>
              <a:gd name="connsiteX55" fmla="*/ 1635 w 9971"/>
              <a:gd name="connsiteY55" fmla="*/ 6357 h 10000"/>
              <a:gd name="connsiteX56" fmla="*/ 1666 w 9971"/>
              <a:gd name="connsiteY56" fmla="*/ 6248 h 10000"/>
              <a:gd name="connsiteX57" fmla="*/ 1694 w 9971"/>
              <a:gd name="connsiteY57" fmla="*/ 6191 h 10000"/>
              <a:gd name="connsiteX58" fmla="*/ 1724 w 9971"/>
              <a:gd name="connsiteY58" fmla="*/ 6102 h 10000"/>
              <a:gd name="connsiteX59" fmla="*/ 1754 w 9971"/>
              <a:gd name="connsiteY59" fmla="*/ 6045 h 10000"/>
              <a:gd name="connsiteX60" fmla="*/ 1784 w 9971"/>
              <a:gd name="connsiteY60" fmla="*/ 5847 h 10000"/>
              <a:gd name="connsiteX61" fmla="*/ 1815 w 9971"/>
              <a:gd name="connsiteY61" fmla="*/ 5624 h 10000"/>
              <a:gd name="connsiteX62" fmla="*/ 1843 w 9971"/>
              <a:gd name="connsiteY62" fmla="*/ 5541 h 10000"/>
              <a:gd name="connsiteX63" fmla="*/ 1874 w 9971"/>
              <a:gd name="connsiteY63" fmla="*/ 5567 h 10000"/>
              <a:gd name="connsiteX64" fmla="*/ 1904 w 9971"/>
              <a:gd name="connsiteY64" fmla="*/ 5395 h 10000"/>
              <a:gd name="connsiteX65" fmla="*/ 1929 w 9971"/>
              <a:gd name="connsiteY65" fmla="*/ 5229 h 10000"/>
              <a:gd name="connsiteX66" fmla="*/ 1959 w 9971"/>
              <a:gd name="connsiteY66" fmla="*/ 5197 h 10000"/>
              <a:gd name="connsiteX67" fmla="*/ 1989 w 9971"/>
              <a:gd name="connsiteY67" fmla="*/ 5255 h 10000"/>
              <a:gd name="connsiteX68" fmla="*/ 2018 w 9971"/>
              <a:gd name="connsiteY68" fmla="*/ 5255 h 10000"/>
              <a:gd name="connsiteX69" fmla="*/ 2049 w 9971"/>
              <a:gd name="connsiteY69" fmla="*/ 5197 h 10000"/>
              <a:gd name="connsiteX70" fmla="*/ 2078 w 9971"/>
              <a:gd name="connsiteY70" fmla="*/ 5146 h 10000"/>
              <a:gd name="connsiteX71" fmla="*/ 2108 w 9971"/>
              <a:gd name="connsiteY71" fmla="*/ 5172 h 10000"/>
              <a:gd name="connsiteX72" fmla="*/ 2137 w 9971"/>
              <a:gd name="connsiteY72" fmla="*/ 5197 h 10000"/>
              <a:gd name="connsiteX73" fmla="*/ 2168 w 9971"/>
              <a:gd name="connsiteY73" fmla="*/ 5197 h 10000"/>
              <a:gd name="connsiteX74" fmla="*/ 2198 w 9971"/>
              <a:gd name="connsiteY74" fmla="*/ 5197 h 10000"/>
              <a:gd name="connsiteX75" fmla="*/ 2228 w 9971"/>
              <a:gd name="connsiteY75" fmla="*/ 5312 h 10000"/>
              <a:gd name="connsiteX76" fmla="*/ 2257 w 9971"/>
              <a:gd name="connsiteY76" fmla="*/ 5395 h 10000"/>
              <a:gd name="connsiteX77" fmla="*/ 2287 w 9971"/>
              <a:gd name="connsiteY77" fmla="*/ 5312 h 10000"/>
              <a:gd name="connsiteX78" fmla="*/ 2316 w 9971"/>
              <a:gd name="connsiteY78" fmla="*/ 5338 h 10000"/>
              <a:gd name="connsiteX79" fmla="*/ 2346 w 9971"/>
              <a:gd name="connsiteY79" fmla="*/ 5484 h 10000"/>
              <a:gd name="connsiteX80" fmla="*/ 2376 w 9971"/>
              <a:gd name="connsiteY80" fmla="*/ 5624 h 10000"/>
              <a:gd name="connsiteX81" fmla="*/ 2405 w 9971"/>
              <a:gd name="connsiteY81" fmla="*/ 5541 h 10000"/>
              <a:gd name="connsiteX82" fmla="*/ 2435 w 9971"/>
              <a:gd name="connsiteY82" fmla="*/ 5510 h 10000"/>
              <a:gd name="connsiteX83" fmla="*/ 2465 w 9971"/>
              <a:gd name="connsiteY83" fmla="*/ 5592 h 10000"/>
              <a:gd name="connsiteX84" fmla="*/ 2496 w 9971"/>
              <a:gd name="connsiteY84" fmla="*/ 5764 h 10000"/>
              <a:gd name="connsiteX85" fmla="*/ 2525 w 9971"/>
              <a:gd name="connsiteY85" fmla="*/ 5822 h 10000"/>
              <a:gd name="connsiteX86" fmla="*/ 2556 w 9971"/>
              <a:gd name="connsiteY86" fmla="*/ 5764 h 10000"/>
              <a:gd name="connsiteX87" fmla="*/ 2585 w 9971"/>
              <a:gd name="connsiteY87" fmla="*/ 5732 h 10000"/>
              <a:gd name="connsiteX88" fmla="*/ 2615 w 9971"/>
              <a:gd name="connsiteY88" fmla="*/ 5796 h 10000"/>
              <a:gd name="connsiteX89" fmla="*/ 2644 w 9971"/>
              <a:gd name="connsiteY89" fmla="*/ 5822 h 10000"/>
              <a:gd name="connsiteX90" fmla="*/ 2674 w 9971"/>
              <a:gd name="connsiteY90" fmla="*/ 5732 h 10000"/>
              <a:gd name="connsiteX91" fmla="*/ 2703 w 9971"/>
              <a:gd name="connsiteY91" fmla="*/ 5732 h 10000"/>
              <a:gd name="connsiteX92" fmla="*/ 2733 w 9971"/>
              <a:gd name="connsiteY92" fmla="*/ 5847 h 10000"/>
              <a:gd name="connsiteX93" fmla="*/ 2762 w 9971"/>
              <a:gd name="connsiteY93" fmla="*/ 5962 h 10000"/>
              <a:gd name="connsiteX94" fmla="*/ 2789 w 9971"/>
              <a:gd name="connsiteY94" fmla="*/ 6019 h 10000"/>
              <a:gd name="connsiteX95" fmla="*/ 2819 w 9971"/>
              <a:gd name="connsiteY95" fmla="*/ 5962 h 10000"/>
              <a:gd name="connsiteX96" fmla="*/ 2849 w 9971"/>
              <a:gd name="connsiteY96" fmla="*/ 5936 h 10000"/>
              <a:gd name="connsiteX97" fmla="*/ 2879 w 9971"/>
              <a:gd name="connsiteY97" fmla="*/ 5936 h 10000"/>
              <a:gd name="connsiteX98" fmla="*/ 2910 w 9971"/>
              <a:gd name="connsiteY98" fmla="*/ 5879 h 10000"/>
              <a:gd name="connsiteX99" fmla="*/ 2938 w 9971"/>
              <a:gd name="connsiteY99" fmla="*/ 5879 h 10000"/>
              <a:gd name="connsiteX100" fmla="*/ 2968 w 9971"/>
              <a:gd name="connsiteY100" fmla="*/ 5904 h 10000"/>
              <a:gd name="connsiteX101" fmla="*/ 2998 w 9971"/>
              <a:gd name="connsiteY101" fmla="*/ 6045 h 10000"/>
              <a:gd name="connsiteX102" fmla="*/ 3028 w 9971"/>
              <a:gd name="connsiteY102" fmla="*/ 6159 h 10000"/>
              <a:gd name="connsiteX103" fmla="*/ 3057 w 9971"/>
              <a:gd name="connsiteY103" fmla="*/ 6299 h 10000"/>
              <a:gd name="connsiteX104" fmla="*/ 3086 w 9971"/>
              <a:gd name="connsiteY104" fmla="*/ 6497 h 10000"/>
              <a:gd name="connsiteX105" fmla="*/ 3116 w 9971"/>
              <a:gd name="connsiteY105" fmla="*/ 6669 h 10000"/>
              <a:gd name="connsiteX106" fmla="*/ 3147 w 9971"/>
              <a:gd name="connsiteY106" fmla="*/ 6783 h 10000"/>
              <a:gd name="connsiteX107" fmla="*/ 3177 w 9971"/>
              <a:gd name="connsiteY107" fmla="*/ 6809 h 10000"/>
              <a:gd name="connsiteX108" fmla="*/ 3206 w 9971"/>
              <a:gd name="connsiteY108" fmla="*/ 7038 h 10000"/>
              <a:gd name="connsiteX109" fmla="*/ 3237 w 9971"/>
              <a:gd name="connsiteY109" fmla="*/ 7287 h 10000"/>
              <a:gd name="connsiteX110" fmla="*/ 3267 w 9971"/>
              <a:gd name="connsiteY110" fmla="*/ 7459 h 10000"/>
              <a:gd name="connsiteX111" fmla="*/ 3297 w 9971"/>
              <a:gd name="connsiteY111" fmla="*/ 7376 h 10000"/>
              <a:gd name="connsiteX112" fmla="*/ 3325 w 9971"/>
              <a:gd name="connsiteY112" fmla="*/ 7261 h 10000"/>
              <a:gd name="connsiteX113" fmla="*/ 3355 w 9971"/>
              <a:gd name="connsiteY113" fmla="*/ 7121 h 10000"/>
              <a:gd name="connsiteX114" fmla="*/ 3385 w 9971"/>
              <a:gd name="connsiteY114" fmla="*/ 6809 h 10000"/>
              <a:gd name="connsiteX115" fmla="*/ 3415 w 9971"/>
              <a:gd name="connsiteY115" fmla="*/ 6529 h 10000"/>
              <a:gd name="connsiteX116" fmla="*/ 3444 w 9971"/>
              <a:gd name="connsiteY116" fmla="*/ 6414 h 10000"/>
              <a:gd name="connsiteX117" fmla="*/ 3474 w 9971"/>
              <a:gd name="connsiteY117" fmla="*/ 6159 h 10000"/>
              <a:gd name="connsiteX118" fmla="*/ 3504 w 9971"/>
              <a:gd name="connsiteY118" fmla="*/ 5592 h 10000"/>
              <a:gd name="connsiteX119" fmla="*/ 3534 w 9971"/>
              <a:gd name="connsiteY119" fmla="*/ 4694 h 10000"/>
              <a:gd name="connsiteX120" fmla="*/ 3563 w 9971"/>
              <a:gd name="connsiteY120" fmla="*/ 3930 h 10000"/>
              <a:gd name="connsiteX121" fmla="*/ 3594 w 9971"/>
              <a:gd name="connsiteY121" fmla="*/ 3510 h 10000"/>
              <a:gd name="connsiteX122" fmla="*/ 3624 w 9971"/>
              <a:gd name="connsiteY122" fmla="*/ 3223 h 10000"/>
              <a:gd name="connsiteX123" fmla="*/ 3650 w 9971"/>
              <a:gd name="connsiteY123" fmla="*/ 2994 h 10000"/>
              <a:gd name="connsiteX124" fmla="*/ 3679 w 9971"/>
              <a:gd name="connsiteY124" fmla="*/ 3338 h 10000"/>
              <a:gd name="connsiteX125" fmla="*/ 3712 w 9971"/>
              <a:gd name="connsiteY125" fmla="*/ 4236 h 10000"/>
              <a:gd name="connsiteX126" fmla="*/ 3742 w 9971"/>
              <a:gd name="connsiteY126" fmla="*/ 5936 h 10000"/>
              <a:gd name="connsiteX127" fmla="*/ 3772 w 9971"/>
              <a:gd name="connsiteY127" fmla="*/ 7771 h 10000"/>
              <a:gd name="connsiteX128" fmla="*/ 3802 w 9971"/>
              <a:gd name="connsiteY128" fmla="*/ 9013 h 10000"/>
              <a:gd name="connsiteX129" fmla="*/ 3831 w 9971"/>
              <a:gd name="connsiteY129" fmla="*/ 9548 h 10000"/>
              <a:gd name="connsiteX130" fmla="*/ 3861 w 9971"/>
              <a:gd name="connsiteY130" fmla="*/ 9720 h 10000"/>
              <a:gd name="connsiteX131" fmla="*/ 3891 w 9971"/>
              <a:gd name="connsiteY131" fmla="*/ 9968 h 10000"/>
              <a:gd name="connsiteX132" fmla="*/ 3922 w 9971"/>
              <a:gd name="connsiteY132" fmla="*/ 10000 h 10000"/>
              <a:gd name="connsiteX133" fmla="*/ 3947 w 9971"/>
              <a:gd name="connsiteY133" fmla="*/ 9293 h 10000"/>
              <a:gd name="connsiteX134" fmla="*/ 3978 w 9971"/>
              <a:gd name="connsiteY134" fmla="*/ 8815 h 10000"/>
              <a:gd name="connsiteX135" fmla="*/ 4007 w 9971"/>
              <a:gd name="connsiteY135" fmla="*/ 8280 h 10000"/>
              <a:gd name="connsiteX136" fmla="*/ 4037 w 9971"/>
              <a:gd name="connsiteY136" fmla="*/ 7745 h 10000"/>
              <a:gd name="connsiteX137" fmla="*/ 4066 w 9971"/>
              <a:gd name="connsiteY137" fmla="*/ 7459 h 10000"/>
              <a:gd name="connsiteX138" fmla="*/ 4096 w 9971"/>
              <a:gd name="connsiteY138" fmla="*/ 7318 h 10000"/>
              <a:gd name="connsiteX139" fmla="*/ 4126 w 9971"/>
              <a:gd name="connsiteY139" fmla="*/ 7089 h 10000"/>
              <a:gd name="connsiteX140" fmla="*/ 4156 w 9971"/>
              <a:gd name="connsiteY140" fmla="*/ 6834 h 10000"/>
              <a:gd name="connsiteX141" fmla="*/ 4185 w 9971"/>
              <a:gd name="connsiteY141" fmla="*/ 6783 h 10000"/>
              <a:gd name="connsiteX142" fmla="*/ 4215 w 9971"/>
              <a:gd name="connsiteY142" fmla="*/ 6809 h 10000"/>
              <a:gd name="connsiteX143" fmla="*/ 4245 w 9971"/>
              <a:gd name="connsiteY143" fmla="*/ 6783 h 10000"/>
              <a:gd name="connsiteX144" fmla="*/ 4275 w 9971"/>
              <a:gd name="connsiteY144" fmla="*/ 6726 h 10000"/>
              <a:gd name="connsiteX145" fmla="*/ 4304 w 9971"/>
              <a:gd name="connsiteY145" fmla="*/ 6643 h 10000"/>
              <a:gd name="connsiteX146" fmla="*/ 4334 w 9971"/>
              <a:gd name="connsiteY146" fmla="*/ 6643 h 10000"/>
              <a:gd name="connsiteX147" fmla="*/ 4365 w 9971"/>
              <a:gd name="connsiteY147" fmla="*/ 6669 h 10000"/>
              <a:gd name="connsiteX148" fmla="*/ 4394 w 9971"/>
              <a:gd name="connsiteY148" fmla="*/ 6643 h 10000"/>
              <a:gd name="connsiteX149" fmla="*/ 4424 w 9971"/>
              <a:gd name="connsiteY149" fmla="*/ 6611 h 10000"/>
              <a:gd name="connsiteX150" fmla="*/ 4453 w 9971"/>
              <a:gd name="connsiteY150" fmla="*/ 6611 h 10000"/>
              <a:gd name="connsiteX151" fmla="*/ 4484 w 9971"/>
              <a:gd name="connsiteY151" fmla="*/ 6643 h 10000"/>
              <a:gd name="connsiteX152" fmla="*/ 4514 w 9971"/>
              <a:gd name="connsiteY152" fmla="*/ 6586 h 10000"/>
              <a:gd name="connsiteX153" fmla="*/ 4543 w 9971"/>
              <a:gd name="connsiteY153" fmla="*/ 6497 h 10000"/>
              <a:gd name="connsiteX154" fmla="*/ 4572 w 9971"/>
              <a:gd name="connsiteY154" fmla="*/ 6439 h 10000"/>
              <a:gd name="connsiteX155" fmla="*/ 4602 w 9971"/>
              <a:gd name="connsiteY155" fmla="*/ 6497 h 10000"/>
              <a:gd name="connsiteX156" fmla="*/ 4633 w 9971"/>
              <a:gd name="connsiteY156" fmla="*/ 6414 h 10000"/>
              <a:gd name="connsiteX157" fmla="*/ 4662 w 9971"/>
              <a:gd name="connsiteY157" fmla="*/ 6389 h 10000"/>
              <a:gd name="connsiteX158" fmla="*/ 4691 w 9971"/>
              <a:gd name="connsiteY158" fmla="*/ 6299 h 10000"/>
              <a:gd name="connsiteX159" fmla="*/ 4721 w 9971"/>
              <a:gd name="connsiteY159" fmla="*/ 6299 h 10000"/>
              <a:gd name="connsiteX160" fmla="*/ 4752 w 9971"/>
              <a:gd name="connsiteY160" fmla="*/ 6299 h 10000"/>
              <a:gd name="connsiteX161" fmla="*/ 4781 w 9971"/>
              <a:gd name="connsiteY161" fmla="*/ 6159 h 10000"/>
              <a:gd name="connsiteX162" fmla="*/ 4808 w 9971"/>
              <a:gd name="connsiteY162" fmla="*/ 6191 h 10000"/>
              <a:gd name="connsiteX163" fmla="*/ 4837 w 9971"/>
              <a:gd name="connsiteY163" fmla="*/ 6127 h 10000"/>
              <a:gd name="connsiteX164" fmla="*/ 4867 w 9971"/>
              <a:gd name="connsiteY164" fmla="*/ 6191 h 10000"/>
              <a:gd name="connsiteX165" fmla="*/ 4897 w 9971"/>
              <a:gd name="connsiteY165" fmla="*/ 6076 h 10000"/>
              <a:gd name="connsiteX166" fmla="*/ 4926 w 9971"/>
              <a:gd name="connsiteY166" fmla="*/ 6045 h 10000"/>
              <a:gd name="connsiteX167" fmla="*/ 4955 w 9971"/>
              <a:gd name="connsiteY167" fmla="*/ 6045 h 10000"/>
              <a:gd name="connsiteX168" fmla="*/ 4986 w 9971"/>
              <a:gd name="connsiteY168" fmla="*/ 6076 h 10000"/>
              <a:gd name="connsiteX169" fmla="*/ 5016 w 9971"/>
              <a:gd name="connsiteY169" fmla="*/ 5987 h 10000"/>
              <a:gd name="connsiteX170" fmla="*/ 5046 w 9971"/>
              <a:gd name="connsiteY170" fmla="*/ 5987 h 10000"/>
              <a:gd name="connsiteX171" fmla="*/ 5074 w 9971"/>
              <a:gd name="connsiteY171" fmla="*/ 5987 h 10000"/>
              <a:gd name="connsiteX172" fmla="*/ 5104 w 9971"/>
              <a:gd name="connsiteY172" fmla="*/ 6076 h 10000"/>
              <a:gd name="connsiteX173" fmla="*/ 5135 w 9971"/>
              <a:gd name="connsiteY173" fmla="*/ 6045 h 10000"/>
              <a:gd name="connsiteX174" fmla="*/ 5166 w 9971"/>
              <a:gd name="connsiteY174" fmla="*/ 5987 h 10000"/>
              <a:gd name="connsiteX175" fmla="*/ 5195 w 9971"/>
              <a:gd name="connsiteY175" fmla="*/ 6045 h 10000"/>
              <a:gd name="connsiteX176" fmla="*/ 5224 w 9971"/>
              <a:gd name="connsiteY176" fmla="*/ 6191 h 10000"/>
              <a:gd name="connsiteX177" fmla="*/ 5254 w 9971"/>
              <a:gd name="connsiteY177" fmla="*/ 6159 h 10000"/>
              <a:gd name="connsiteX178" fmla="*/ 5284 w 9971"/>
              <a:gd name="connsiteY178" fmla="*/ 6102 h 10000"/>
              <a:gd name="connsiteX179" fmla="*/ 5314 w 9971"/>
              <a:gd name="connsiteY179" fmla="*/ 6127 h 10000"/>
              <a:gd name="connsiteX180" fmla="*/ 5343 w 9971"/>
              <a:gd name="connsiteY180" fmla="*/ 6159 h 10000"/>
              <a:gd name="connsiteX181" fmla="*/ 5373 w 9971"/>
              <a:gd name="connsiteY181" fmla="*/ 6191 h 10000"/>
              <a:gd name="connsiteX182" fmla="*/ 5403 w 9971"/>
              <a:gd name="connsiteY182" fmla="*/ 6102 h 10000"/>
              <a:gd name="connsiteX183" fmla="*/ 5432 w 9971"/>
              <a:gd name="connsiteY183" fmla="*/ 6102 h 10000"/>
              <a:gd name="connsiteX184" fmla="*/ 5461 w 9971"/>
              <a:gd name="connsiteY184" fmla="*/ 6127 h 10000"/>
              <a:gd name="connsiteX185" fmla="*/ 5492 w 9971"/>
              <a:gd name="connsiteY185" fmla="*/ 6127 h 10000"/>
              <a:gd name="connsiteX186" fmla="*/ 5523 w 9971"/>
              <a:gd name="connsiteY186" fmla="*/ 6019 h 10000"/>
              <a:gd name="connsiteX187" fmla="*/ 5553 w 9971"/>
              <a:gd name="connsiteY187" fmla="*/ 5962 h 10000"/>
              <a:gd name="connsiteX188" fmla="*/ 5582 w 9971"/>
              <a:gd name="connsiteY188" fmla="*/ 5987 h 10000"/>
              <a:gd name="connsiteX189" fmla="*/ 5611 w 9971"/>
              <a:gd name="connsiteY189" fmla="*/ 5987 h 10000"/>
              <a:gd name="connsiteX190" fmla="*/ 5641 w 9971"/>
              <a:gd name="connsiteY190" fmla="*/ 5936 h 10000"/>
              <a:gd name="connsiteX191" fmla="*/ 5667 w 9971"/>
              <a:gd name="connsiteY191" fmla="*/ 5879 h 10000"/>
              <a:gd name="connsiteX192" fmla="*/ 5697 w 9971"/>
              <a:gd name="connsiteY192" fmla="*/ 5904 h 10000"/>
              <a:gd name="connsiteX193" fmla="*/ 5727 w 9971"/>
              <a:gd name="connsiteY193" fmla="*/ 5962 h 10000"/>
              <a:gd name="connsiteX194" fmla="*/ 5757 w 9971"/>
              <a:gd name="connsiteY194" fmla="*/ 5936 h 10000"/>
              <a:gd name="connsiteX195" fmla="*/ 5786 w 9971"/>
              <a:gd name="connsiteY195" fmla="*/ 5987 h 10000"/>
              <a:gd name="connsiteX196" fmla="*/ 5816 w 9971"/>
              <a:gd name="connsiteY196" fmla="*/ 5987 h 10000"/>
              <a:gd name="connsiteX197" fmla="*/ 5846 w 9971"/>
              <a:gd name="connsiteY197" fmla="*/ 6076 h 10000"/>
              <a:gd name="connsiteX198" fmla="*/ 5876 w 9971"/>
              <a:gd name="connsiteY198" fmla="*/ 6076 h 10000"/>
              <a:gd name="connsiteX199" fmla="*/ 5905 w 9971"/>
              <a:gd name="connsiteY199" fmla="*/ 6045 h 10000"/>
              <a:gd name="connsiteX200" fmla="*/ 5935 w 9971"/>
              <a:gd name="connsiteY200" fmla="*/ 6045 h 10000"/>
              <a:gd name="connsiteX201" fmla="*/ 5965 w 9971"/>
              <a:gd name="connsiteY201" fmla="*/ 6127 h 10000"/>
              <a:gd name="connsiteX202" fmla="*/ 5996 w 9971"/>
              <a:gd name="connsiteY202" fmla="*/ 6102 h 10000"/>
              <a:gd name="connsiteX203" fmla="*/ 6025 w 9971"/>
              <a:gd name="connsiteY203" fmla="*/ 6102 h 10000"/>
              <a:gd name="connsiteX204" fmla="*/ 6054 w 9971"/>
              <a:gd name="connsiteY204" fmla="*/ 6102 h 10000"/>
              <a:gd name="connsiteX205" fmla="*/ 6084 w 9971"/>
              <a:gd name="connsiteY205" fmla="*/ 6127 h 10000"/>
              <a:gd name="connsiteX206" fmla="*/ 6114 w 9971"/>
              <a:gd name="connsiteY206" fmla="*/ 6127 h 10000"/>
              <a:gd name="connsiteX207" fmla="*/ 6144 w 9971"/>
              <a:gd name="connsiteY207" fmla="*/ 6102 h 10000"/>
              <a:gd name="connsiteX208" fmla="*/ 6173 w 9971"/>
              <a:gd name="connsiteY208" fmla="*/ 6159 h 10000"/>
              <a:gd name="connsiteX209" fmla="*/ 6203 w 9971"/>
              <a:gd name="connsiteY209" fmla="*/ 6191 h 10000"/>
              <a:gd name="connsiteX210" fmla="*/ 6233 w 9971"/>
              <a:gd name="connsiteY210" fmla="*/ 6191 h 10000"/>
              <a:gd name="connsiteX211" fmla="*/ 6263 w 9971"/>
              <a:gd name="connsiteY211" fmla="*/ 6159 h 10000"/>
              <a:gd name="connsiteX212" fmla="*/ 6292 w 9971"/>
              <a:gd name="connsiteY212" fmla="*/ 6191 h 10000"/>
              <a:gd name="connsiteX213" fmla="*/ 6322 w 9971"/>
              <a:gd name="connsiteY213" fmla="*/ 6274 h 10000"/>
              <a:gd name="connsiteX214" fmla="*/ 6353 w 9971"/>
              <a:gd name="connsiteY214" fmla="*/ 6299 h 10000"/>
              <a:gd name="connsiteX215" fmla="*/ 6383 w 9971"/>
              <a:gd name="connsiteY215" fmla="*/ 6274 h 10000"/>
              <a:gd name="connsiteX216" fmla="*/ 6412 w 9971"/>
              <a:gd name="connsiteY216" fmla="*/ 6248 h 10000"/>
              <a:gd name="connsiteX217" fmla="*/ 6441 w 9971"/>
              <a:gd name="connsiteY217" fmla="*/ 6299 h 10000"/>
              <a:gd name="connsiteX218" fmla="*/ 6472 w 9971"/>
              <a:gd name="connsiteY218" fmla="*/ 6274 h 10000"/>
              <a:gd name="connsiteX219" fmla="*/ 6502 w 9971"/>
              <a:gd name="connsiteY219" fmla="*/ 6274 h 10000"/>
              <a:gd name="connsiteX220" fmla="*/ 6528 w 9971"/>
              <a:gd name="connsiteY220" fmla="*/ 6248 h 10000"/>
              <a:gd name="connsiteX221" fmla="*/ 6557 w 9971"/>
              <a:gd name="connsiteY221" fmla="*/ 6248 h 10000"/>
              <a:gd name="connsiteX222" fmla="*/ 6586 w 9971"/>
              <a:gd name="connsiteY222" fmla="*/ 6331 h 10000"/>
              <a:gd name="connsiteX223" fmla="*/ 6616 w 9971"/>
              <a:gd name="connsiteY223" fmla="*/ 6357 h 10000"/>
              <a:gd name="connsiteX224" fmla="*/ 6646 w 9971"/>
              <a:gd name="connsiteY224" fmla="*/ 6274 h 10000"/>
              <a:gd name="connsiteX225" fmla="*/ 6675 w 9971"/>
              <a:gd name="connsiteY225" fmla="*/ 6414 h 10000"/>
              <a:gd name="connsiteX226" fmla="*/ 6706 w 9971"/>
              <a:gd name="connsiteY226" fmla="*/ 6414 h 10000"/>
              <a:gd name="connsiteX227" fmla="*/ 6736 w 9971"/>
              <a:gd name="connsiteY227" fmla="*/ 6274 h 10000"/>
              <a:gd name="connsiteX228" fmla="*/ 6770 w 9971"/>
              <a:gd name="connsiteY228" fmla="*/ 6191 h 10000"/>
              <a:gd name="connsiteX229" fmla="*/ 6799 w 9971"/>
              <a:gd name="connsiteY229" fmla="*/ 6191 h 10000"/>
              <a:gd name="connsiteX230" fmla="*/ 6826 w 9971"/>
              <a:gd name="connsiteY230" fmla="*/ 6248 h 10000"/>
              <a:gd name="connsiteX231" fmla="*/ 6855 w 9971"/>
              <a:gd name="connsiteY231" fmla="*/ 6248 h 10000"/>
              <a:gd name="connsiteX232" fmla="*/ 6885 w 9971"/>
              <a:gd name="connsiteY232" fmla="*/ 6217 h 10000"/>
              <a:gd name="connsiteX233" fmla="*/ 6915 w 9971"/>
              <a:gd name="connsiteY233" fmla="*/ 6127 h 10000"/>
              <a:gd name="connsiteX234" fmla="*/ 6944 w 9971"/>
              <a:gd name="connsiteY234" fmla="*/ 6127 h 10000"/>
              <a:gd name="connsiteX235" fmla="*/ 6973 w 9971"/>
              <a:gd name="connsiteY235" fmla="*/ 6102 h 10000"/>
              <a:gd name="connsiteX236" fmla="*/ 7003 w 9971"/>
              <a:gd name="connsiteY236" fmla="*/ 6045 h 10000"/>
              <a:gd name="connsiteX237" fmla="*/ 7034 w 9971"/>
              <a:gd name="connsiteY237" fmla="*/ 6045 h 10000"/>
              <a:gd name="connsiteX238" fmla="*/ 7063 w 9971"/>
              <a:gd name="connsiteY238" fmla="*/ 6127 h 10000"/>
              <a:gd name="connsiteX239" fmla="*/ 7093 w 9971"/>
              <a:gd name="connsiteY239" fmla="*/ 6102 h 10000"/>
              <a:gd name="connsiteX240" fmla="*/ 7123 w 9971"/>
              <a:gd name="connsiteY240" fmla="*/ 6076 h 10000"/>
              <a:gd name="connsiteX241" fmla="*/ 7154 w 9971"/>
              <a:gd name="connsiteY241" fmla="*/ 6045 h 10000"/>
              <a:gd name="connsiteX242" fmla="*/ 7183 w 9971"/>
              <a:gd name="connsiteY242" fmla="*/ 6127 h 10000"/>
              <a:gd name="connsiteX243" fmla="*/ 7212 w 9971"/>
              <a:gd name="connsiteY243" fmla="*/ 6248 h 10000"/>
              <a:gd name="connsiteX244" fmla="*/ 7242 w 9971"/>
              <a:gd name="connsiteY244" fmla="*/ 6248 h 10000"/>
              <a:gd name="connsiteX245" fmla="*/ 7272 w 9971"/>
              <a:gd name="connsiteY245" fmla="*/ 6274 h 10000"/>
              <a:gd name="connsiteX246" fmla="*/ 7301 w 9971"/>
              <a:gd name="connsiteY246" fmla="*/ 6357 h 10000"/>
              <a:gd name="connsiteX247" fmla="*/ 7331 w 9971"/>
              <a:gd name="connsiteY247" fmla="*/ 6389 h 10000"/>
              <a:gd name="connsiteX248" fmla="*/ 7360 w 9971"/>
              <a:gd name="connsiteY248" fmla="*/ 6274 h 10000"/>
              <a:gd name="connsiteX249" fmla="*/ 7391 w 9971"/>
              <a:gd name="connsiteY249" fmla="*/ 6299 h 10000"/>
              <a:gd name="connsiteX250" fmla="*/ 7421 w 9971"/>
              <a:gd name="connsiteY250" fmla="*/ 6299 h 10000"/>
              <a:gd name="connsiteX251" fmla="*/ 7450 w 9971"/>
              <a:gd name="connsiteY251" fmla="*/ 6389 h 10000"/>
              <a:gd name="connsiteX252" fmla="*/ 7481 w 9971"/>
              <a:gd name="connsiteY252" fmla="*/ 6357 h 10000"/>
              <a:gd name="connsiteX253" fmla="*/ 7511 w 9971"/>
              <a:gd name="connsiteY253" fmla="*/ 6331 h 10000"/>
              <a:gd name="connsiteX254" fmla="*/ 7541 w 9971"/>
              <a:gd name="connsiteY254" fmla="*/ 6357 h 10000"/>
              <a:gd name="connsiteX255" fmla="*/ 7570 w 9971"/>
              <a:gd name="connsiteY255" fmla="*/ 6439 h 10000"/>
              <a:gd name="connsiteX256" fmla="*/ 7599 w 9971"/>
              <a:gd name="connsiteY256" fmla="*/ 6389 h 10000"/>
              <a:gd name="connsiteX257" fmla="*/ 7629 w 9971"/>
              <a:gd name="connsiteY257" fmla="*/ 6414 h 10000"/>
              <a:gd name="connsiteX258" fmla="*/ 7659 w 9971"/>
              <a:gd name="connsiteY258" fmla="*/ 6299 h 10000"/>
              <a:gd name="connsiteX259" fmla="*/ 7684 w 9971"/>
              <a:gd name="connsiteY259" fmla="*/ 6331 h 10000"/>
              <a:gd name="connsiteX260" fmla="*/ 7714 w 9971"/>
              <a:gd name="connsiteY260" fmla="*/ 6389 h 10000"/>
              <a:gd name="connsiteX261" fmla="*/ 7745 w 9971"/>
              <a:gd name="connsiteY261" fmla="*/ 6331 h 10000"/>
              <a:gd name="connsiteX262" fmla="*/ 7774 w 9971"/>
              <a:gd name="connsiteY262" fmla="*/ 6299 h 10000"/>
              <a:gd name="connsiteX263" fmla="*/ 7803 w 9971"/>
              <a:gd name="connsiteY263" fmla="*/ 6414 h 10000"/>
              <a:gd name="connsiteX264" fmla="*/ 7834 w 9971"/>
              <a:gd name="connsiteY264" fmla="*/ 6389 h 10000"/>
              <a:gd name="connsiteX265" fmla="*/ 7865 w 9971"/>
              <a:gd name="connsiteY265" fmla="*/ 6331 h 10000"/>
              <a:gd name="connsiteX266" fmla="*/ 7895 w 9971"/>
              <a:gd name="connsiteY266" fmla="*/ 6331 h 10000"/>
              <a:gd name="connsiteX267" fmla="*/ 7923 w 9971"/>
              <a:gd name="connsiteY267" fmla="*/ 6389 h 10000"/>
              <a:gd name="connsiteX268" fmla="*/ 7953 w 9971"/>
              <a:gd name="connsiteY268" fmla="*/ 6357 h 10000"/>
              <a:gd name="connsiteX269" fmla="*/ 7983 w 9971"/>
              <a:gd name="connsiteY269" fmla="*/ 6357 h 10000"/>
              <a:gd name="connsiteX270" fmla="*/ 8013 w 9971"/>
              <a:gd name="connsiteY270" fmla="*/ 6299 h 10000"/>
              <a:gd name="connsiteX271" fmla="*/ 8041 w 9971"/>
              <a:gd name="connsiteY271" fmla="*/ 6389 h 10000"/>
              <a:gd name="connsiteX272" fmla="*/ 8072 w 9971"/>
              <a:gd name="connsiteY272" fmla="*/ 6414 h 10000"/>
              <a:gd name="connsiteX273" fmla="*/ 8102 w 9971"/>
              <a:gd name="connsiteY273" fmla="*/ 6331 h 10000"/>
              <a:gd name="connsiteX274" fmla="*/ 8132 w 9971"/>
              <a:gd name="connsiteY274" fmla="*/ 6274 h 10000"/>
              <a:gd name="connsiteX275" fmla="*/ 8162 w 9971"/>
              <a:gd name="connsiteY275" fmla="*/ 6389 h 10000"/>
              <a:gd name="connsiteX276" fmla="*/ 8191 w 9971"/>
              <a:gd name="connsiteY276" fmla="*/ 6497 h 10000"/>
              <a:gd name="connsiteX277" fmla="*/ 8221 w 9971"/>
              <a:gd name="connsiteY277" fmla="*/ 6471 h 10000"/>
              <a:gd name="connsiteX278" fmla="*/ 8252 w 9971"/>
              <a:gd name="connsiteY278" fmla="*/ 6357 h 10000"/>
              <a:gd name="connsiteX279" fmla="*/ 8281 w 9971"/>
              <a:gd name="connsiteY279" fmla="*/ 6389 h 10000"/>
              <a:gd name="connsiteX280" fmla="*/ 8310 w 9971"/>
              <a:gd name="connsiteY280" fmla="*/ 6439 h 10000"/>
              <a:gd name="connsiteX281" fmla="*/ 8340 w 9971"/>
              <a:gd name="connsiteY281" fmla="*/ 6414 h 10000"/>
              <a:gd name="connsiteX282" fmla="*/ 8370 w 9971"/>
              <a:gd name="connsiteY282" fmla="*/ 6357 h 10000"/>
              <a:gd name="connsiteX283" fmla="*/ 8400 w 9971"/>
              <a:gd name="connsiteY283" fmla="*/ 6357 h 10000"/>
              <a:gd name="connsiteX284" fmla="*/ 8429 w 9971"/>
              <a:gd name="connsiteY284" fmla="*/ 6414 h 10000"/>
              <a:gd name="connsiteX285" fmla="*/ 8459 w 9971"/>
              <a:gd name="connsiteY285" fmla="*/ 6414 h 10000"/>
              <a:gd name="connsiteX286" fmla="*/ 8490 w 9971"/>
              <a:gd name="connsiteY286" fmla="*/ 6331 h 10000"/>
              <a:gd name="connsiteX287" fmla="*/ 8520 w 9971"/>
              <a:gd name="connsiteY287" fmla="*/ 6414 h 10000"/>
              <a:gd name="connsiteX288" fmla="*/ 8545 w 9971"/>
              <a:gd name="connsiteY288" fmla="*/ 6414 h 10000"/>
              <a:gd name="connsiteX289" fmla="*/ 8575 w 9971"/>
              <a:gd name="connsiteY289" fmla="*/ 6471 h 10000"/>
              <a:gd name="connsiteX290" fmla="*/ 8604 w 9971"/>
              <a:gd name="connsiteY290" fmla="*/ 6389 h 10000"/>
              <a:gd name="connsiteX291" fmla="*/ 8635 w 9971"/>
              <a:gd name="connsiteY291" fmla="*/ 6357 h 10000"/>
              <a:gd name="connsiteX292" fmla="*/ 8664 w 9971"/>
              <a:gd name="connsiteY292" fmla="*/ 6414 h 10000"/>
              <a:gd name="connsiteX293" fmla="*/ 8694 w 9971"/>
              <a:gd name="connsiteY293" fmla="*/ 6471 h 10000"/>
              <a:gd name="connsiteX294" fmla="*/ 8723 w 9971"/>
              <a:gd name="connsiteY294" fmla="*/ 6414 h 10000"/>
              <a:gd name="connsiteX295" fmla="*/ 8753 w 9971"/>
              <a:gd name="connsiteY295" fmla="*/ 6357 h 10000"/>
              <a:gd name="connsiteX296" fmla="*/ 8784 w 9971"/>
              <a:gd name="connsiteY296" fmla="*/ 6414 h 10000"/>
              <a:gd name="connsiteX297" fmla="*/ 8814 w 9971"/>
              <a:gd name="connsiteY297" fmla="*/ 6497 h 10000"/>
              <a:gd name="connsiteX298" fmla="*/ 8843 w 9971"/>
              <a:gd name="connsiteY298" fmla="*/ 6414 h 10000"/>
              <a:gd name="connsiteX299" fmla="*/ 8873 w 9971"/>
              <a:gd name="connsiteY299" fmla="*/ 6357 h 10000"/>
              <a:gd name="connsiteX300" fmla="*/ 8903 w 9971"/>
              <a:gd name="connsiteY300" fmla="*/ 6389 h 10000"/>
              <a:gd name="connsiteX301" fmla="*/ 8932 w 9971"/>
              <a:gd name="connsiteY301" fmla="*/ 6414 h 10000"/>
              <a:gd name="connsiteX302" fmla="*/ 8962 w 9971"/>
              <a:gd name="connsiteY302" fmla="*/ 6357 h 10000"/>
              <a:gd name="connsiteX303" fmla="*/ 8991 w 9971"/>
              <a:gd name="connsiteY303" fmla="*/ 6331 h 10000"/>
              <a:gd name="connsiteX304" fmla="*/ 9022 w 9971"/>
              <a:gd name="connsiteY304" fmla="*/ 6299 h 10000"/>
              <a:gd name="connsiteX305" fmla="*/ 9051 w 9971"/>
              <a:gd name="connsiteY305" fmla="*/ 6357 h 10000"/>
              <a:gd name="connsiteX306" fmla="*/ 9081 w 9971"/>
              <a:gd name="connsiteY306" fmla="*/ 6357 h 10000"/>
              <a:gd name="connsiteX307" fmla="*/ 9111 w 9971"/>
              <a:gd name="connsiteY307" fmla="*/ 6357 h 10000"/>
              <a:gd name="connsiteX308" fmla="*/ 9142 w 9971"/>
              <a:gd name="connsiteY308" fmla="*/ 6299 h 10000"/>
              <a:gd name="connsiteX309" fmla="*/ 9171 w 9971"/>
              <a:gd name="connsiteY309" fmla="*/ 6331 h 10000"/>
              <a:gd name="connsiteX310" fmla="*/ 9201 w 9971"/>
              <a:gd name="connsiteY310" fmla="*/ 6331 h 10000"/>
              <a:gd name="connsiteX311" fmla="*/ 9230 w 9971"/>
              <a:gd name="connsiteY311" fmla="*/ 6248 h 10000"/>
              <a:gd name="connsiteX312" fmla="*/ 9260 w 9971"/>
              <a:gd name="connsiteY312" fmla="*/ 6217 h 10000"/>
              <a:gd name="connsiteX313" fmla="*/ 9290 w 9971"/>
              <a:gd name="connsiteY313" fmla="*/ 6248 h 10000"/>
              <a:gd name="connsiteX314" fmla="*/ 9319 w 9971"/>
              <a:gd name="connsiteY314" fmla="*/ 6299 h 10000"/>
              <a:gd name="connsiteX315" fmla="*/ 9348 w 9971"/>
              <a:gd name="connsiteY315" fmla="*/ 6217 h 10000"/>
              <a:gd name="connsiteX316" fmla="*/ 9378 w 9971"/>
              <a:gd name="connsiteY316" fmla="*/ 6159 h 10000"/>
              <a:gd name="connsiteX317" fmla="*/ 9404 w 9971"/>
              <a:gd name="connsiteY317" fmla="*/ 6191 h 10000"/>
              <a:gd name="connsiteX318" fmla="*/ 9434 w 9971"/>
              <a:gd name="connsiteY318" fmla="*/ 6217 h 10000"/>
              <a:gd name="connsiteX319" fmla="*/ 9465 w 9971"/>
              <a:gd name="connsiteY319" fmla="*/ 6191 h 10000"/>
              <a:gd name="connsiteX320" fmla="*/ 9496 w 9971"/>
              <a:gd name="connsiteY320" fmla="*/ 6102 h 10000"/>
              <a:gd name="connsiteX321" fmla="*/ 9526 w 9971"/>
              <a:gd name="connsiteY321" fmla="*/ 6159 h 10000"/>
              <a:gd name="connsiteX322" fmla="*/ 9554 w 9971"/>
              <a:gd name="connsiteY322" fmla="*/ 6191 h 10000"/>
              <a:gd name="connsiteX323" fmla="*/ 9584 w 9971"/>
              <a:gd name="connsiteY323" fmla="*/ 6102 h 10000"/>
              <a:gd name="connsiteX324" fmla="*/ 9614 w 9971"/>
              <a:gd name="connsiteY324" fmla="*/ 6019 h 10000"/>
              <a:gd name="connsiteX325" fmla="*/ 9644 w 9971"/>
              <a:gd name="connsiteY325" fmla="*/ 5962 h 10000"/>
              <a:gd name="connsiteX326" fmla="*/ 9672 w 9971"/>
              <a:gd name="connsiteY326" fmla="*/ 5879 h 10000"/>
              <a:gd name="connsiteX327" fmla="*/ 9702 w 9971"/>
              <a:gd name="connsiteY327" fmla="*/ 5567 h 10000"/>
              <a:gd name="connsiteX328" fmla="*/ 9732 w 9971"/>
              <a:gd name="connsiteY328" fmla="*/ 5000 h 10000"/>
              <a:gd name="connsiteX329" fmla="*/ 9762 w 9971"/>
              <a:gd name="connsiteY329" fmla="*/ 3420 h 10000"/>
              <a:gd name="connsiteX330" fmla="*/ 9791 w 9971"/>
              <a:gd name="connsiteY330" fmla="*/ 567 h 10000"/>
              <a:gd name="connsiteX331" fmla="*/ 9823 w 9971"/>
              <a:gd name="connsiteY331" fmla="*/ 0 h 10000"/>
              <a:gd name="connsiteX332" fmla="*/ 9853 w 9971"/>
              <a:gd name="connsiteY332" fmla="*/ 427 h 10000"/>
              <a:gd name="connsiteX333" fmla="*/ 9883 w 9971"/>
              <a:gd name="connsiteY333" fmla="*/ 3618 h 10000"/>
              <a:gd name="connsiteX334" fmla="*/ 9911 w 9971"/>
              <a:gd name="connsiteY334" fmla="*/ 3650 h 10000"/>
              <a:gd name="connsiteX335" fmla="*/ 9941 w 9971"/>
              <a:gd name="connsiteY335" fmla="*/ 3510 h 10000"/>
              <a:gd name="connsiteX336" fmla="*/ 9971 w 9971"/>
              <a:gd name="connsiteY336" fmla="*/ 336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9971" h="10000">
                <a:moveTo>
                  <a:pt x="0" y="5510"/>
                </a:moveTo>
                <a:cubicBezTo>
                  <a:pt x="11" y="5765"/>
                  <a:pt x="23" y="6019"/>
                  <a:pt x="34" y="6274"/>
                </a:cubicBezTo>
                <a:cubicBezTo>
                  <a:pt x="43" y="6518"/>
                  <a:pt x="53" y="6762"/>
                  <a:pt x="63" y="7006"/>
                </a:cubicBezTo>
                <a:cubicBezTo>
                  <a:pt x="73" y="7063"/>
                  <a:pt x="82" y="7121"/>
                  <a:pt x="92" y="7178"/>
                </a:cubicBezTo>
                <a:cubicBezTo>
                  <a:pt x="103" y="7083"/>
                  <a:pt x="114" y="6987"/>
                  <a:pt x="124" y="6892"/>
                </a:cubicBezTo>
                <a:cubicBezTo>
                  <a:pt x="134" y="6837"/>
                  <a:pt x="145" y="6781"/>
                  <a:pt x="155" y="6726"/>
                </a:cubicBezTo>
                <a:cubicBezTo>
                  <a:pt x="165" y="6745"/>
                  <a:pt x="174" y="6764"/>
                  <a:pt x="185" y="6783"/>
                </a:cubicBezTo>
                <a:cubicBezTo>
                  <a:pt x="193" y="6792"/>
                  <a:pt x="202" y="6800"/>
                  <a:pt x="210" y="6809"/>
                </a:cubicBezTo>
                <a:cubicBezTo>
                  <a:pt x="221" y="6885"/>
                  <a:pt x="230" y="6962"/>
                  <a:pt x="240" y="7038"/>
                </a:cubicBezTo>
                <a:cubicBezTo>
                  <a:pt x="249" y="7085"/>
                  <a:pt x="260" y="7131"/>
                  <a:pt x="269" y="7178"/>
                </a:cubicBezTo>
                <a:cubicBezTo>
                  <a:pt x="279" y="7159"/>
                  <a:pt x="288" y="7140"/>
                  <a:pt x="299" y="7121"/>
                </a:cubicBezTo>
                <a:cubicBezTo>
                  <a:pt x="309" y="7064"/>
                  <a:pt x="318" y="7006"/>
                  <a:pt x="328" y="6949"/>
                </a:cubicBezTo>
                <a:cubicBezTo>
                  <a:pt x="339" y="6921"/>
                  <a:pt x="348" y="6894"/>
                  <a:pt x="358" y="6866"/>
                </a:cubicBezTo>
                <a:cubicBezTo>
                  <a:pt x="367" y="6809"/>
                  <a:pt x="378" y="6751"/>
                  <a:pt x="387" y="6694"/>
                </a:cubicBezTo>
                <a:cubicBezTo>
                  <a:pt x="397" y="6666"/>
                  <a:pt x="406" y="6639"/>
                  <a:pt x="417" y="6611"/>
                </a:cubicBezTo>
                <a:cubicBezTo>
                  <a:pt x="427" y="6584"/>
                  <a:pt x="436" y="6556"/>
                  <a:pt x="446" y="6529"/>
                </a:cubicBezTo>
                <a:cubicBezTo>
                  <a:pt x="456" y="6518"/>
                  <a:pt x="467" y="6508"/>
                  <a:pt x="478" y="6497"/>
                </a:cubicBezTo>
                <a:cubicBezTo>
                  <a:pt x="487" y="6516"/>
                  <a:pt x="499" y="6535"/>
                  <a:pt x="508" y="6554"/>
                </a:cubicBezTo>
                <a:cubicBezTo>
                  <a:pt x="518" y="6620"/>
                  <a:pt x="527" y="6686"/>
                  <a:pt x="538" y="6752"/>
                </a:cubicBezTo>
                <a:cubicBezTo>
                  <a:pt x="548" y="6762"/>
                  <a:pt x="557" y="6773"/>
                  <a:pt x="567" y="6783"/>
                </a:cubicBezTo>
                <a:cubicBezTo>
                  <a:pt x="578" y="6800"/>
                  <a:pt x="587" y="6817"/>
                  <a:pt x="597" y="6834"/>
                </a:cubicBezTo>
                <a:cubicBezTo>
                  <a:pt x="607" y="6787"/>
                  <a:pt x="617" y="6741"/>
                  <a:pt x="626" y="6694"/>
                </a:cubicBezTo>
                <a:lnTo>
                  <a:pt x="656" y="6643"/>
                </a:lnTo>
                <a:cubicBezTo>
                  <a:pt x="666" y="6624"/>
                  <a:pt x="675" y="6605"/>
                  <a:pt x="686" y="6586"/>
                </a:cubicBezTo>
                <a:cubicBezTo>
                  <a:pt x="696" y="6605"/>
                  <a:pt x="705" y="6624"/>
                  <a:pt x="715" y="6643"/>
                </a:cubicBezTo>
                <a:cubicBezTo>
                  <a:pt x="726" y="6726"/>
                  <a:pt x="735" y="6809"/>
                  <a:pt x="745" y="6892"/>
                </a:cubicBezTo>
                <a:cubicBezTo>
                  <a:pt x="754" y="6922"/>
                  <a:pt x="765" y="6951"/>
                  <a:pt x="774" y="6981"/>
                </a:cubicBezTo>
                <a:cubicBezTo>
                  <a:pt x="784" y="6951"/>
                  <a:pt x="793" y="6922"/>
                  <a:pt x="805" y="6892"/>
                </a:cubicBezTo>
                <a:cubicBezTo>
                  <a:pt x="816" y="6845"/>
                  <a:pt x="825" y="6799"/>
                  <a:pt x="835" y="6752"/>
                </a:cubicBezTo>
                <a:cubicBezTo>
                  <a:pt x="846" y="6724"/>
                  <a:pt x="855" y="6697"/>
                  <a:pt x="865" y="6669"/>
                </a:cubicBezTo>
                <a:cubicBezTo>
                  <a:pt x="874" y="6688"/>
                  <a:pt x="886" y="6707"/>
                  <a:pt x="895" y="6726"/>
                </a:cubicBezTo>
                <a:cubicBezTo>
                  <a:pt x="905" y="6715"/>
                  <a:pt x="915" y="6705"/>
                  <a:pt x="925" y="6694"/>
                </a:cubicBezTo>
                <a:cubicBezTo>
                  <a:pt x="935" y="6686"/>
                  <a:pt x="944" y="6677"/>
                  <a:pt x="954" y="6669"/>
                </a:cubicBezTo>
                <a:cubicBezTo>
                  <a:pt x="964" y="6660"/>
                  <a:pt x="974" y="6652"/>
                  <a:pt x="984" y="6643"/>
                </a:cubicBezTo>
                <a:cubicBezTo>
                  <a:pt x="993" y="6717"/>
                  <a:pt x="1004" y="6792"/>
                  <a:pt x="1013" y="6866"/>
                </a:cubicBezTo>
                <a:cubicBezTo>
                  <a:pt x="1023" y="6885"/>
                  <a:pt x="1032" y="6905"/>
                  <a:pt x="1043" y="6924"/>
                </a:cubicBezTo>
                <a:cubicBezTo>
                  <a:pt x="1051" y="6894"/>
                  <a:pt x="1060" y="6864"/>
                  <a:pt x="1068" y="6834"/>
                </a:cubicBezTo>
                <a:cubicBezTo>
                  <a:pt x="1079" y="6864"/>
                  <a:pt x="1088" y="6894"/>
                  <a:pt x="1098" y="6924"/>
                </a:cubicBezTo>
                <a:cubicBezTo>
                  <a:pt x="1108" y="6932"/>
                  <a:pt x="1118" y="6941"/>
                  <a:pt x="1128" y="6949"/>
                </a:cubicBezTo>
                <a:cubicBezTo>
                  <a:pt x="1139" y="6987"/>
                  <a:pt x="1148" y="7026"/>
                  <a:pt x="1160" y="7064"/>
                </a:cubicBezTo>
                <a:cubicBezTo>
                  <a:pt x="1169" y="7045"/>
                  <a:pt x="1179" y="7025"/>
                  <a:pt x="1188" y="7006"/>
                </a:cubicBezTo>
                <a:cubicBezTo>
                  <a:pt x="1198" y="7017"/>
                  <a:pt x="1208" y="7027"/>
                  <a:pt x="1218" y="7038"/>
                </a:cubicBezTo>
                <a:cubicBezTo>
                  <a:pt x="1228" y="7066"/>
                  <a:pt x="1238" y="7093"/>
                  <a:pt x="1248" y="7121"/>
                </a:cubicBezTo>
                <a:cubicBezTo>
                  <a:pt x="1258" y="7110"/>
                  <a:pt x="1269" y="7100"/>
                  <a:pt x="1279" y="7089"/>
                </a:cubicBezTo>
                <a:cubicBezTo>
                  <a:pt x="1289" y="7004"/>
                  <a:pt x="1298" y="6919"/>
                  <a:pt x="1309" y="6834"/>
                </a:cubicBezTo>
                <a:cubicBezTo>
                  <a:pt x="1318" y="6798"/>
                  <a:pt x="1328" y="6762"/>
                  <a:pt x="1337" y="6726"/>
                </a:cubicBezTo>
                <a:cubicBezTo>
                  <a:pt x="1347" y="6735"/>
                  <a:pt x="1357" y="6743"/>
                  <a:pt x="1367" y="6752"/>
                </a:cubicBezTo>
                <a:cubicBezTo>
                  <a:pt x="1377" y="6762"/>
                  <a:pt x="1387" y="6773"/>
                  <a:pt x="1397" y="6783"/>
                </a:cubicBezTo>
                <a:cubicBezTo>
                  <a:pt x="1407" y="6800"/>
                  <a:pt x="1416" y="6817"/>
                  <a:pt x="1427" y="6834"/>
                </a:cubicBezTo>
                <a:cubicBezTo>
                  <a:pt x="1436" y="6787"/>
                  <a:pt x="1446" y="6741"/>
                  <a:pt x="1455" y="6694"/>
                </a:cubicBezTo>
                <a:cubicBezTo>
                  <a:pt x="1466" y="6677"/>
                  <a:pt x="1476" y="6660"/>
                  <a:pt x="1486" y="6643"/>
                </a:cubicBezTo>
                <a:cubicBezTo>
                  <a:pt x="1496" y="6652"/>
                  <a:pt x="1507" y="6660"/>
                  <a:pt x="1517" y="6669"/>
                </a:cubicBezTo>
                <a:cubicBezTo>
                  <a:pt x="1527" y="6677"/>
                  <a:pt x="1536" y="6686"/>
                  <a:pt x="1547" y="6694"/>
                </a:cubicBezTo>
                <a:cubicBezTo>
                  <a:pt x="1556" y="6658"/>
                  <a:pt x="1566" y="6622"/>
                  <a:pt x="1575" y="6586"/>
                </a:cubicBezTo>
                <a:cubicBezTo>
                  <a:pt x="1586" y="6556"/>
                  <a:pt x="1595" y="6527"/>
                  <a:pt x="1605" y="6497"/>
                </a:cubicBezTo>
                <a:cubicBezTo>
                  <a:pt x="1615" y="6450"/>
                  <a:pt x="1625" y="6404"/>
                  <a:pt x="1635" y="6357"/>
                </a:cubicBezTo>
                <a:cubicBezTo>
                  <a:pt x="1645" y="6321"/>
                  <a:pt x="1655" y="6284"/>
                  <a:pt x="1666" y="6248"/>
                </a:cubicBezTo>
                <a:cubicBezTo>
                  <a:pt x="1675" y="6229"/>
                  <a:pt x="1685" y="6210"/>
                  <a:pt x="1694" y="6191"/>
                </a:cubicBezTo>
                <a:cubicBezTo>
                  <a:pt x="1705" y="6161"/>
                  <a:pt x="1714" y="6132"/>
                  <a:pt x="1724" y="6102"/>
                </a:cubicBezTo>
                <a:lnTo>
                  <a:pt x="1754" y="6045"/>
                </a:lnTo>
                <a:cubicBezTo>
                  <a:pt x="1764" y="5979"/>
                  <a:pt x="1773" y="5913"/>
                  <a:pt x="1784" y="5847"/>
                </a:cubicBezTo>
                <a:cubicBezTo>
                  <a:pt x="1794" y="5773"/>
                  <a:pt x="1803" y="5698"/>
                  <a:pt x="1815" y="5624"/>
                </a:cubicBezTo>
                <a:cubicBezTo>
                  <a:pt x="1824" y="5596"/>
                  <a:pt x="1834" y="5569"/>
                  <a:pt x="1843" y="5541"/>
                </a:cubicBezTo>
                <a:cubicBezTo>
                  <a:pt x="1854" y="5550"/>
                  <a:pt x="1864" y="5558"/>
                  <a:pt x="1874" y="5567"/>
                </a:cubicBezTo>
                <a:cubicBezTo>
                  <a:pt x="1884" y="5510"/>
                  <a:pt x="1894" y="5452"/>
                  <a:pt x="1904" y="5395"/>
                </a:cubicBezTo>
                <a:cubicBezTo>
                  <a:pt x="1912" y="5340"/>
                  <a:pt x="1921" y="5284"/>
                  <a:pt x="1929" y="5229"/>
                </a:cubicBezTo>
                <a:cubicBezTo>
                  <a:pt x="1939" y="5218"/>
                  <a:pt x="1949" y="5208"/>
                  <a:pt x="1959" y="5197"/>
                </a:cubicBezTo>
                <a:cubicBezTo>
                  <a:pt x="1970" y="5216"/>
                  <a:pt x="1979" y="5236"/>
                  <a:pt x="1989" y="5255"/>
                </a:cubicBezTo>
                <a:lnTo>
                  <a:pt x="2018" y="5255"/>
                </a:lnTo>
                <a:cubicBezTo>
                  <a:pt x="2028" y="5236"/>
                  <a:pt x="2037" y="5216"/>
                  <a:pt x="2049" y="5197"/>
                </a:cubicBezTo>
                <a:cubicBezTo>
                  <a:pt x="2059" y="5180"/>
                  <a:pt x="2068" y="5163"/>
                  <a:pt x="2078" y="5146"/>
                </a:cubicBezTo>
                <a:cubicBezTo>
                  <a:pt x="2088" y="5155"/>
                  <a:pt x="2098" y="5163"/>
                  <a:pt x="2108" y="5172"/>
                </a:cubicBezTo>
                <a:cubicBezTo>
                  <a:pt x="2118" y="5180"/>
                  <a:pt x="2127" y="5189"/>
                  <a:pt x="2137" y="5197"/>
                </a:cubicBezTo>
                <a:lnTo>
                  <a:pt x="2168" y="5197"/>
                </a:lnTo>
                <a:lnTo>
                  <a:pt x="2198" y="5197"/>
                </a:lnTo>
                <a:cubicBezTo>
                  <a:pt x="2209" y="5235"/>
                  <a:pt x="2218" y="5274"/>
                  <a:pt x="2228" y="5312"/>
                </a:cubicBezTo>
                <a:cubicBezTo>
                  <a:pt x="2237" y="5340"/>
                  <a:pt x="2248" y="5367"/>
                  <a:pt x="2257" y="5395"/>
                </a:cubicBezTo>
                <a:cubicBezTo>
                  <a:pt x="2267" y="5367"/>
                  <a:pt x="2276" y="5340"/>
                  <a:pt x="2287" y="5312"/>
                </a:cubicBezTo>
                <a:lnTo>
                  <a:pt x="2316" y="5338"/>
                </a:lnTo>
                <a:cubicBezTo>
                  <a:pt x="2327" y="5387"/>
                  <a:pt x="2336" y="5435"/>
                  <a:pt x="2346" y="5484"/>
                </a:cubicBezTo>
                <a:cubicBezTo>
                  <a:pt x="2356" y="5531"/>
                  <a:pt x="2366" y="5577"/>
                  <a:pt x="2376" y="5624"/>
                </a:cubicBezTo>
                <a:cubicBezTo>
                  <a:pt x="2385" y="5596"/>
                  <a:pt x="2395" y="5569"/>
                  <a:pt x="2405" y="5541"/>
                </a:cubicBezTo>
                <a:cubicBezTo>
                  <a:pt x="2415" y="5531"/>
                  <a:pt x="2424" y="5520"/>
                  <a:pt x="2435" y="5510"/>
                </a:cubicBezTo>
                <a:cubicBezTo>
                  <a:pt x="2446" y="5537"/>
                  <a:pt x="2455" y="5565"/>
                  <a:pt x="2465" y="5592"/>
                </a:cubicBezTo>
                <a:cubicBezTo>
                  <a:pt x="2477" y="5649"/>
                  <a:pt x="2486" y="5707"/>
                  <a:pt x="2496" y="5764"/>
                </a:cubicBezTo>
                <a:cubicBezTo>
                  <a:pt x="2505" y="5783"/>
                  <a:pt x="2516" y="5803"/>
                  <a:pt x="2525" y="5822"/>
                </a:cubicBezTo>
                <a:cubicBezTo>
                  <a:pt x="2536" y="5803"/>
                  <a:pt x="2545" y="5783"/>
                  <a:pt x="2556" y="5764"/>
                </a:cubicBezTo>
                <a:lnTo>
                  <a:pt x="2585" y="5732"/>
                </a:lnTo>
                <a:cubicBezTo>
                  <a:pt x="2596" y="5753"/>
                  <a:pt x="2605" y="5775"/>
                  <a:pt x="2615" y="5796"/>
                </a:cubicBezTo>
                <a:cubicBezTo>
                  <a:pt x="2624" y="5805"/>
                  <a:pt x="2635" y="5813"/>
                  <a:pt x="2644" y="5822"/>
                </a:cubicBezTo>
                <a:cubicBezTo>
                  <a:pt x="2654" y="5792"/>
                  <a:pt x="2663" y="5762"/>
                  <a:pt x="2674" y="5732"/>
                </a:cubicBezTo>
                <a:lnTo>
                  <a:pt x="2703" y="5732"/>
                </a:lnTo>
                <a:cubicBezTo>
                  <a:pt x="2714" y="5770"/>
                  <a:pt x="2723" y="5809"/>
                  <a:pt x="2733" y="5847"/>
                </a:cubicBezTo>
                <a:cubicBezTo>
                  <a:pt x="2742" y="5885"/>
                  <a:pt x="2753" y="5924"/>
                  <a:pt x="2762" y="5962"/>
                </a:cubicBezTo>
                <a:cubicBezTo>
                  <a:pt x="2771" y="5981"/>
                  <a:pt x="2779" y="6000"/>
                  <a:pt x="2789" y="6019"/>
                </a:cubicBezTo>
                <a:cubicBezTo>
                  <a:pt x="2798" y="6000"/>
                  <a:pt x="2809" y="5981"/>
                  <a:pt x="2819" y="5962"/>
                </a:cubicBezTo>
                <a:cubicBezTo>
                  <a:pt x="2829" y="5953"/>
                  <a:pt x="2839" y="5945"/>
                  <a:pt x="2849" y="5936"/>
                </a:cubicBezTo>
                <a:lnTo>
                  <a:pt x="2879" y="5936"/>
                </a:lnTo>
                <a:cubicBezTo>
                  <a:pt x="2890" y="5917"/>
                  <a:pt x="2899" y="5898"/>
                  <a:pt x="2910" y="5879"/>
                </a:cubicBezTo>
                <a:lnTo>
                  <a:pt x="2938" y="5879"/>
                </a:lnTo>
                <a:cubicBezTo>
                  <a:pt x="2949" y="5887"/>
                  <a:pt x="2958" y="5896"/>
                  <a:pt x="2968" y="5904"/>
                </a:cubicBezTo>
                <a:lnTo>
                  <a:pt x="2998" y="6045"/>
                </a:lnTo>
                <a:cubicBezTo>
                  <a:pt x="3008" y="6083"/>
                  <a:pt x="3017" y="6121"/>
                  <a:pt x="3028" y="6159"/>
                </a:cubicBezTo>
                <a:cubicBezTo>
                  <a:pt x="3038" y="6206"/>
                  <a:pt x="3047" y="6252"/>
                  <a:pt x="3057" y="6299"/>
                </a:cubicBezTo>
                <a:cubicBezTo>
                  <a:pt x="3067" y="6365"/>
                  <a:pt x="3077" y="6431"/>
                  <a:pt x="3086" y="6497"/>
                </a:cubicBezTo>
                <a:cubicBezTo>
                  <a:pt x="3096" y="6554"/>
                  <a:pt x="3106" y="6612"/>
                  <a:pt x="3116" y="6669"/>
                </a:cubicBezTo>
                <a:cubicBezTo>
                  <a:pt x="3126" y="6707"/>
                  <a:pt x="3135" y="6745"/>
                  <a:pt x="3147" y="6783"/>
                </a:cubicBezTo>
                <a:cubicBezTo>
                  <a:pt x="3157" y="6792"/>
                  <a:pt x="3167" y="6800"/>
                  <a:pt x="3177" y="6809"/>
                </a:cubicBezTo>
                <a:cubicBezTo>
                  <a:pt x="3186" y="6885"/>
                  <a:pt x="3196" y="6962"/>
                  <a:pt x="3206" y="7038"/>
                </a:cubicBezTo>
                <a:cubicBezTo>
                  <a:pt x="3217" y="7121"/>
                  <a:pt x="3226" y="7204"/>
                  <a:pt x="3237" y="7287"/>
                </a:cubicBezTo>
                <a:cubicBezTo>
                  <a:pt x="3247" y="7344"/>
                  <a:pt x="3257" y="7402"/>
                  <a:pt x="3267" y="7459"/>
                </a:cubicBezTo>
                <a:cubicBezTo>
                  <a:pt x="3277" y="7431"/>
                  <a:pt x="3286" y="7404"/>
                  <a:pt x="3297" y="7376"/>
                </a:cubicBezTo>
                <a:cubicBezTo>
                  <a:pt x="3306" y="7338"/>
                  <a:pt x="3316" y="7299"/>
                  <a:pt x="3325" y="7261"/>
                </a:cubicBezTo>
                <a:cubicBezTo>
                  <a:pt x="3336" y="7214"/>
                  <a:pt x="3345" y="7168"/>
                  <a:pt x="3355" y="7121"/>
                </a:cubicBezTo>
                <a:lnTo>
                  <a:pt x="3385" y="6809"/>
                </a:lnTo>
                <a:cubicBezTo>
                  <a:pt x="3395" y="6716"/>
                  <a:pt x="3404" y="6622"/>
                  <a:pt x="3415" y="6529"/>
                </a:cubicBezTo>
                <a:cubicBezTo>
                  <a:pt x="3425" y="6491"/>
                  <a:pt x="3434" y="6452"/>
                  <a:pt x="3444" y="6414"/>
                </a:cubicBezTo>
                <a:lnTo>
                  <a:pt x="3474" y="6159"/>
                </a:lnTo>
                <a:lnTo>
                  <a:pt x="3504" y="5592"/>
                </a:lnTo>
                <a:cubicBezTo>
                  <a:pt x="3514" y="5293"/>
                  <a:pt x="3523" y="4993"/>
                  <a:pt x="3534" y="4694"/>
                </a:cubicBezTo>
                <a:cubicBezTo>
                  <a:pt x="3544" y="4439"/>
                  <a:pt x="3553" y="4185"/>
                  <a:pt x="3563" y="3930"/>
                </a:cubicBezTo>
                <a:cubicBezTo>
                  <a:pt x="3573" y="3790"/>
                  <a:pt x="3584" y="3650"/>
                  <a:pt x="3594" y="3510"/>
                </a:cubicBezTo>
                <a:cubicBezTo>
                  <a:pt x="3604" y="3414"/>
                  <a:pt x="3614" y="3319"/>
                  <a:pt x="3624" y="3223"/>
                </a:cubicBezTo>
                <a:cubicBezTo>
                  <a:pt x="3632" y="3147"/>
                  <a:pt x="3641" y="3070"/>
                  <a:pt x="3650" y="2994"/>
                </a:cubicBezTo>
                <a:cubicBezTo>
                  <a:pt x="3660" y="3109"/>
                  <a:pt x="3669" y="3223"/>
                  <a:pt x="3679" y="3338"/>
                </a:cubicBezTo>
                <a:cubicBezTo>
                  <a:pt x="3691" y="3637"/>
                  <a:pt x="3701" y="3937"/>
                  <a:pt x="3712" y="4236"/>
                </a:cubicBezTo>
                <a:cubicBezTo>
                  <a:pt x="3723" y="4803"/>
                  <a:pt x="3732" y="5369"/>
                  <a:pt x="3742" y="5936"/>
                </a:cubicBezTo>
                <a:cubicBezTo>
                  <a:pt x="3752" y="6548"/>
                  <a:pt x="3762" y="7159"/>
                  <a:pt x="3772" y="7771"/>
                </a:cubicBezTo>
                <a:cubicBezTo>
                  <a:pt x="3782" y="8185"/>
                  <a:pt x="3791" y="8599"/>
                  <a:pt x="3802" y="9013"/>
                </a:cubicBezTo>
                <a:cubicBezTo>
                  <a:pt x="3812" y="9191"/>
                  <a:pt x="3822" y="9370"/>
                  <a:pt x="3831" y="9548"/>
                </a:cubicBezTo>
                <a:cubicBezTo>
                  <a:pt x="3842" y="9605"/>
                  <a:pt x="3851" y="9663"/>
                  <a:pt x="3861" y="9720"/>
                </a:cubicBezTo>
                <a:cubicBezTo>
                  <a:pt x="3871" y="9803"/>
                  <a:pt x="3881" y="9885"/>
                  <a:pt x="3891" y="9968"/>
                </a:cubicBezTo>
                <a:cubicBezTo>
                  <a:pt x="3901" y="9979"/>
                  <a:pt x="3911" y="9989"/>
                  <a:pt x="3922" y="10000"/>
                </a:cubicBezTo>
                <a:cubicBezTo>
                  <a:pt x="3930" y="9764"/>
                  <a:pt x="3939" y="9529"/>
                  <a:pt x="3947" y="9293"/>
                </a:cubicBezTo>
                <a:cubicBezTo>
                  <a:pt x="3958" y="9134"/>
                  <a:pt x="3967" y="8974"/>
                  <a:pt x="3978" y="8815"/>
                </a:cubicBezTo>
                <a:cubicBezTo>
                  <a:pt x="3987" y="8637"/>
                  <a:pt x="3998" y="8458"/>
                  <a:pt x="4007" y="8280"/>
                </a:cubicBezTo>
                <a:cubicBezTo>
                  <a:pt x="4017" y="8102"/>
                  <a:pt x="4026" y="7923"/>
                  <a:pt x="4037" y="7745"/>
                </a:cubicBezTo>
                <a:cubicBezTo>
                  <a:pt x="4047" y="7650"/>
                  <a:pt x="4056" y="7554"/>
                  <a:pt x="4066" y="7459"/>
                </a:cubicBezTo>
                <a:cubicBezTo>
                  <a:pt x="4077" y="7412"/>
                  <a:pt x="4086" y="7365"/>
                  <a:pt x="4096" y="7318"/>
                </a:cubicBezTo>
                <a:cubicBezTo>
                  <a:pt x="4106" y="7242"/>
                  <a:pt x="4116" y="7165"/>
                  <a:pt x="4126" y="7089"/>
                </a:cubicBezTo>
                <a:cubicBezTo>
                  <a:pt x="4135" y="7004"/>
                  <a:pt x="4146" y="6919"/>
                  <a:pt x="4156" y="6834"/>
                </a:cubicBezTo>
                <a:cubicBezTo>
                  <a:pt x="4166" y="6817"/>
                  <a:pt x="4175" y="6800"/>
                  <a:pt x="4185" y="6783"/>
                </a:cubicBezTo>
                <a:cubicBezTo>
                  <a:pt x="4195" y="6792"/>
                  <a:pt x="4205" y="6800"/>
                  <a:pt x="4215" y="6809"/>
                </a:cubicBezTo>
                <a:cubicBezTo>
                  <a:pt x="4225" y="6800"/>
                  <a:pt x="4235" y="6792"/>
                  <a:pt x="4245" y="6783"/>
                </a:cubicBezTo>
                <a:cubicBezTo>
                  <a:pt x="4254" y="6764"/>
                  <a:pt x="4265" y="6745"/>
                  <a:pt x="4275" y="6726"/>
                </a:cubicBezTo>
                <a:cubicBezTo>
                  <a:pt x="4285" y="6698"/>
                  <a:pt x="4294" y="6671"/>
                  <a:pt x="4304" y="6643"/>
                </a:cubicBezTo>
                <a:lnTo>
                  <a:pt x="4334" y="6643"/>
                </a:lnTo>
                <a:cubicBezTo>
                  <a:pt x="4344" y="6652"/>
                  <a:pt x="4354" y="6660"/>
                  <a:pt x="4365" y="6669"/>
                </a:cubicBezTo>
                <a:cubicBezTo>
                  <a:pt x="4374" y="6660"/>
                  <a:pt x="4385" y="6652"/>
                  <a:pt x="4394" y="6643"/>
                </a:cubicBezTo>
                <a:cubicBezTo>
                  <a:pt x="4404" y="6632"/>
                  <a:pt x="4414" y="6622"/>
                  <a:pt x="4424" y="6611"/>
                </a:cubicBezTo>
                <a:lnTo>
                  <a:pt x="4453" y="6611"/>
                </a:lnTo>
                <a:cubicBezTo>
                  <a:pt x="4463" y="6622"/>
                  <a:pt x="4474" y="6632"/>
                  <a:pt x="4484" y="6643"/>
                </a:cubicBezTo>
                <a:lnTo>
                  <a:pt x="4514" y="6586"/>
                </a:lnTo>
                <a:cubicBezTo>
                  <a:pt x="4523" y="6556"/>
                  <a:pt x="4533" y="6527"/>
                  <a:pt x="4543" y="6497"/>
                </a:cubicBezTo>
                <a:cubicBezTo>
                  <a:pt x="4553" y="6478"/>
                  <a:pt x="4562" y="6458"/>
                  <a:pt x="4572" y="6439"/>
                </a:cubicBezTo>
                <a:cubicBezTo>
                  <a:pt x="4583" y="6458"/>
                  <a:pt x="4592" y="6478"/>
                  <a:pt x="4602" y="6497"/>
                </a:cubicBezTo>
                <a:cubicBezTo>
                  <a:pt x="4613" y="6469"/>
                  <a:pt x="4623" y="6442"/>
                  <a:pt x="4633" y="6414"/>
                </a:cubicBezTo>
                <a:cubicBezTo>
                  <a:pt x="4643" y="6406"/>
                  <a:pt x="4652" y="6397"/>
                  <a:pt x="4662" y="6389"/>
                </a:cubicBezTo>
                <a:cubicBezTo>
                  <a:pt x="4672" y="6359"/>
                  <a:pt x="4681" y="6329"/>
                  <a:pt x="4691" y="6299"/>
                </a:cubicBezTo>
                <a:lnTo>
                  <a:pt x="4721" y="6299"/>
                </a:lnTo>
                <a:lnTo>
                  <a:pt x="4752" y="6299"/>
                </a:lnTo>
                <a:cubicBezTo>
                  <a:pt x="4761" y="6252"/>
                  <a:pt x="4771" y="6206"/>
                  <a:pt x="4781" y="6159"/>
                </a:cubicBezTo>
                <a:cubicBezTo>
                  <a:pt x="4790" y="6170"/>
                  <a:pt x="4799" y="6180"/>
                  <a:pt x="4808" y="6191"/>
                </a:cubicBezTo>
                <a:cubicBezTo>
                  <a:pt x="4818" y="6170"/>
                  <a:pt x="4828" y="6148"/>
                  <a:pt x="4837" y="6127"/>
                </a:cubicBezTo>
                <a:cubicBezTo>
                  <a:pt x="4847" y="6148"/>
                  <a:pt x="4857" y="6170"/>
                  <a:pt x="4867" y="6191"/>
                </a:cubicBezTo>
                <a:cubicBezTo>
                  <a:pt x="4877" y="6153"/>
                  <a:pt x="4886" y="6114"/>
                  <a:pt x="4897" y="6076"/>
                </a:cubicBezTo>
                <a:cubicBezTo>
                  <a:pt x="4907" y="6066"/>
                  <a:pt x="4916" y="6055"/>
                  <a:pt x="4926" y="6045"/>
                </a:cubicBezTo>
                <a:lnTo>
                  <a:pt x="4955" y="6045"/>
                </a:lnTo>
                <a:cubicBezTo>
                  <a:pt x="4966" y="6055"/>
                  <a:pt x="4976" y="6066"/>
                  <a:pt x="4986" y="6076"/>
                </a:cubicBezTo>
                <a:cubicBezTo>
                  <a:pt x="4996" y="6046"/>
                  <a:pt x="5005" y="6017"/>
                  <a:pt x="5016" y="5987"/>
                </a:cubicBezTo>
                <a:lnTo>
                  <a:pt x="5046" y="5987"/>
                </a:lnTo>
                <a:lnTo>
                  <a:pt x="5074" y="5987"/>
                </a:lnTo>
                <a:cubicBezTo>
                  <a:pt x="5085" y="6017"/>
                  <a:pt x="5094" y="6046"/>
                  <a:pt x="5104" y="6076"/>
                </a:cubicBezTo>
                <a:cubicBezTo>
                  <a:pt x="5114" y="6066"/>
                  <a:pt x="5124" y="6055"/>
                  <a:pt x="5135" y="6045"/>
                </a:cubicBezTo>
                <a:cubicBezTo>
                  <a:pt x="5146" y="6026"/>
                  <a:pt x="5155" y="6006"/>
                  <a:pt x="5166" y="5987"/>
                </a:cubicBezTo>
                <a:cubicBezTo>
                  <a:pt x="5176" y="6006"/>
                  <a:pt x="5185" y="6026"/>
                  <a:pt x="5195" y="6045"/>
                </a:cubicBezTo>
                <a:cubicBezTo>
                  <a:pt x="5205" y="6094"/>
                  <a:pt x="5215" y="6142"/>
                  <a:pt x="5224" y="6191"/>
                </a:cubicBezTo>
                <a:cubicBezTo>
                  <a:pt x="5234" y="6180"/>
                  <a:pt x="5244" y="6170"/>
                  <a:pt x="5254" y="6159"/>
                </a:cubicBezTo>
                <a:cubicBezTo>
                  <a:pt x="5264" y="6140"/>
                  <a:pt x="5273" y="6121"/>
                  <a:pt x="5284" y="6102"/>
                </a:cubicBezTo>
                <a:cubicBezTo>
                  <a:pt x="5294" y="6110"/>
                  <a:pt x="5304" y="6119"/>
                  <a:pt x="5314" y="6127"/>
                </a:cubicBezTo>
                <a:cubicBezTo>
                  <a:pt x="5324" y="6138"/>
                  <a:pt x="5334" y="6148"/>
                  <a:pt x="5343" y="6159"/>
                </a:cubicBezTo>
                <a:cubicBezTo>
                  <a:pt x="5353" y="6170"/>
                  <a:pt x="5363" y="6180"/>
                  <a:pt x="5373" y="6191"/>
                </a:cubicBezTo>
                <a:cubicBezTo>
                  <a:pt x="5383" y="6161"/>
                  <a:pt x="5392" y="6132"/>
                  <a:pt x="5403" y="6102"/>
                </a:cubicBezTo>
                <a:lnTo>
                  <a:pt x="5432" y="6102"/>
                </a:lnTo>
                <a:cubicBezTo>
                  <a:pt x="5442" y="6110"/>
                  <a:pt x="5451" y="6119"/>
                  <a:pt x="5461" y="6127"/>
                </a:cubicBezTo>
                <a:lnTo>
                  <a:pt x="5492" y="6127"/>
                </a:lnTo>
                <a:cubicBezTo>
                  <a:pt x="5502" y="6091"/>
                  <a:pt x="5511" y="6055"/>
                  <a:pt x="5523" y="6019"/>
                </a:cubicBezTo>
                <a:cubicBezTo>
                  <a:pt x="5533" y="6000"/>
                  <a:pt x="5542" y="5981"/>
                  <a:pt x="5553" y="5962"/>
                </a:cubicBezTo>
                <a:cubicBezTo>
                  <a:pt x="5563" y="5970"/>
                  <a:pt x="5572" y="5979"/>
                  <a:pt x="5582" y="5987"/>
                </a:cubicBezTo>
                <a:lnTo>
                  <a:pt x="5611" y="5987"/>
                </a:lnTo>
                <a:lnTo>
                  <a:pt x="5641" y="5936"/>
                </a:lnTo>
                <a:cubicBezTo>
                  <a:pt x="5650" y="5917"/>
                  <a:pt x="5659" y="5898"/>
                  <a:pt x="5667" y="5879"/>
                </a:cubicBezTo>
                <a:cubicBezTo>
                  <a:pt x="5678" y="5887"/>
                  <a:pt x="5687" y="5896"/>
                  <a:pt x="5697" y="5904"/>
                </a:cubicBezTo>
                <a:cubicBezTo>
                  <a:pt x="5708" y="5923"/>
                  <a:pt x="5717" y="5943"/>
                  <a:pt x="5727" y="5962"/>
                </a:cubicBezTo>
                <a:cubicBezTo>
                  <a:pt x="5737" y="5953"/>
                  <a:pt x="5747" y="5945"/>
                  <a:pt x="5757" y="5936"/>
                </a:cubicBezTo>
                <a:cubicBezTo>
                  <a:pt x="5766" y="5953"/>
                  <a:pt x="5776" y="5970"/>
                  <a:pt x="5786" y="5987"/>
                </a:cubicBezTo>
                <a:lnTo>
                  <a:pt x="5816" y="5987"/>
                </a:lnTo>
                <a:cubicBezTo>
                  <a:pt x="5827" y="6017"/>
                  <a:pt x="5836" y="6046"/>
                  <a:pt x="5846" y="6076"/>
                </a:cubicBezTo>
                <a:lnTo>
                  <a:pt x="5876" y="6076"/>
                </a:lnTo>
                <a:cubicBezTo>
                  <a:pt x="5886" y="6066"/>
                  <a:pt x="5895" y="6055"/>
                  <a:pt x="5905" y="6045"/>
                </a:cubicBezTo>
                <a:lnTo>
                  <a:pt x="5935" y="6045"/>
                </a:lnTo>
                <a:cubicBezTo>
                  <a:pt x="5946" y="6072"/>
                  <a:pt x="5955" y="6100"/>
                  <a:pt x="5965" y="6127"/>
                </a:cubicBezTo>
                <a:cubicBezTo>
                  <a:pt x="5975" y="6119"/>
                  <a:pt x="5985" y="6110"/>
                  <a:pt x="5996" y="6102"/>
                </a:cubicBezTo>
                <a:lnTo>
                  <a:pt x="6025" y="6102"/>
                </a:lnTo>
                <a:lnTo>
                  <a:pt x="6054" y="6102"/>
                </a:lnTo>
                <a:cubicBezTo>
                  <a:pt x="6065" y="6110"/>
                  <a:pt x="6074" y="6119"/>
                  <a:pt x="6084" y="6127"/>
                </a:cubicBezTo>
                <a:lnTo>
                  <a:pt x="6114" y="6127"/>
                </a:lnTo>
                <a:cubicBezTo>
                  <a:pt x="6124" y="6119"/>
                  <a:pt x="6133" y="6110"/>
                  <a:pt x="6144" y="6102"/>
                </a:cubicBezTo>
                <a:cubicBezTo>
                  <a:pt x="6154" y="6121"/>
                  <a:pt x="6163" y="6140"/>
                  <a:pt x="6173" y="6159"/>
                </a:cubicBezTo>
                <a:cubicBezTo>
                  <a:pt x="6183" y="6170"/>
                  <a:pt x="6193" y="6180"/>
                  <a:pt x="6203" y="6191"/>
                </a:cubicBezTo>
                <a:lnTo>
                  <a:pt x="6233" y="6191"/>
                </a:lnTo>
                <a:cubicBezTo>
                  <a:pt x="6243" y="6180"/>
                  <a:pt x="6253" y="6170"/>
                  <a:pt x="6263" y="6159"/>
                </a:cubicBezTo>
                <a:cubicBezTo>
                  <a:pt x="6272" y="6170"/>
                  <a:pt x="6282" y="6180"/>
                  <a:pt x="6292" y="6191"/>
                </a:cubicBezTo>
                <a:cubicBezTo>
                  <a:pt x="6303" y="6219"/>
                  <a:pt x="6312" y="6246"/>
                  <a:pt x="6322" y="6274"/>
                </a:cubicBezTo>
                <a:cubicBezTo>
                  <a:pt x="6333" y="6282"/>
                  <a:pt x="6343" y="6291"/>
                  <a:pt x="6353" y="6299"/>
                </a:cubicBezTo>
                <a:cubicBezTo>
                  <a:pt x="6363" y="6291"/>
                  <a:pt x="6373" y="6282"/>
                  <a:pt x="6383" y="6274"/>
                </a:cubicBezTo>
                <a:cubicBezTo>
                  <a:pt x="6392" y="6265"/>
                  <a:pt x="6402" y="6257"/>
                  <a:pt x="6412" y="6248"/>
                </a:cubicBezTo>
                <a:cubicBezTo>
                  <a:pt x="6422" y="6265"/>
                  <a:pt x="6431" y="6282"/>
                  <a:pt x="6441" y="6299"/>
                </a:cubicBezTo>
                <a:cubicBezTo>
                  <a:pt x="6452" y="6291"/>
                  <a:pt x="6461" y="6282"/>
                  <a:pt x="6472" y="6274"/>
                </a:cubicBezTo>
                <a:lnTo>
                  <a:pt x="6502" y="6274"/>
                </a:lnTo>
                <a:cubicBezTo>
                  <a:pt x="6510" y="6265"/>
                  <a:pt x="6519" y="6257"/>
                  <a:pt x="6528" y="6248"/>
                </a:cubicBezTo>
                <a:lnTo>
                  <a:pt x="6557" y="6248"/>
                </a:lnTo>
                <a:cubicBezTo>
                  <a:pt x="6567" y="6276"/>
                  <a:pt x="6577" y="6303"/>
                  <a:pt x="6586" y="6331"/>
                </a:cubicBezTo>
                <a:cubicBezTo>
                  <a:pt x="6596" y="6340"/>
                  <a:pt x="6606" y="6348"/>
                  <a:pt x="6616" y="6357"/>
                </a:cubicBezTo>
                <a:cubicBezTo>
                  <a:pt x="6626" y="6329"/>
                  <a:pt x="6635" y="6302"/>
                  <a:pt x="6646" y="6274"/>
                </a:cubicBezTo>
                <a:cubicBezTo>
                  <a:pt x="6656" y="6321"/>
                  <a:pt x="6665" y="6367"/>
                  <a:pt x="6675" y="6414"/>
                </a:cubicBezTo>
                <a:lnTo>
                  <a:pt x="6706" y="6414"/>
                </a:lnTo>
                <a:cubicBezTo>
                  <a:pt x="6716" y="6367"/>
                  <a:pt x="6726" y="6321"/>
                  <a:pt x="6736" y="6274"/>
                </a:cubicBezTo>
                <a:cubicBezTo>
                  <a:pt x="6747" y="6246"/>
                  <a:pt x="6758" y="6219"/>
                  <a:pt x="6770" y="6191"/>
                </a:cubicBezTo>
                <a:lnTo>
                  <a:pt x="6799" y="6191"/>
                </a:lnTo>
                <a:cubicBezTo>
                  <a:pt x="6809" y="6210"/>
                  <a:pt x="6817" y="6229"/>
                  <a:pt x="6826" y="6248"/>
                </a:cubicBezTo>
                <a:lnTo>
                  <a:pt x="6855" y="6248"/>
                </a:lnTo>
                <a:cubicBezTo>
                  <a:pt x="6865" y="6238"/>
                  <a:pt x="6874" y="6227"/>
                  <a:pt x="6885" y="6217"/>
                </a:cubicBezTo>
                <a:cubicBezTo>
                  <a:pt x="6895" y="6187"/>
                  <a:pt x="6904" y="6157"/>
                  <a:pt x="6915" y="6127"/>
                </a:cubicBezTo>
                <a:lnTo>
                  <a:pt x="6944" y="6127"/>
                </a:lnTo>
                <a:cubicBezTo>
                  <a:pt x="6954" y="6119"/>
                  <a:pt x="6963" y="6110"/>
                  <a:pt x="6973" y="6102"/>
                </a:cubicBezTo>
                <a:lnTo>
                  <a:pt x="7003" y="6045"/>
                </a:lnTo>
                <a:lnTo>
                  <a:pt x="7034" y="6045"/>
                </a:lnTo>
                <a:cubicBezTo>
                  <a:pt x="7044" y="6072"/>
                  <a:pt x="7053" y="6100"/>
                  <a:pt x="7063" y="6127"/>
                </a:cubicBezTo>
                <a:cubicBezTo>
                  <a:pt x="7074" y="6119"/>
                  <a:pt x="7083" y="6110"/>
                  <a:pt x="7093" y="6102"/>
                </a:cubicBezTo>
                <a:cubicBezTo>
                  <a:pt x="7103" y="6093"/>
                  <a:pt x="7113" y="6085"/>
                  <a:pt x="7123" y="6076"/>
                </a:cubicBezTo>
                <a:cubicBezTo>
                  <a:pt x="7133" y="6066"/>
                  <a:pt x="7143" y="6055"/>
                  <a:pt x="7154" y="6045"/>
                </a:cubicBezTo>
                <a:cubicBezTo>
                  <a:pt x="7164" y="6072"/>
                  <a:pt x="7173" y="6100"/>
                  <a:pt x="7183" y="6127"/>
                </a:cubicBezTo>
                <a:cubicBezTo>
                  <a:pt x="7193" y="6167"/>
                  <a:pt x="7203" y="6208"/>
                  <a:pt x="7212" y="6248"/>
                </a:cubicBezTo>
                <a:lnTo>
                  <a:pt x="7242" y="6248"/>
                </a:lnTo>
                <a:cubicBezTo>
                  <a:pt x="7252" y="6257"/>
                  <a:pt x="7262" y="6265"/>
                  <a:pt x="7272" y="6274"/>
                </a:cubicBezTo>
                <a:cubicBezTo>
                  <a:pt x="7282" y="6302"/>
                  <a:pt x="7291" y="6329"/>
                  <a:pt x="7301" y="6357"/>
                </a:cubicBezTo>
                <a:cubicBezTo>
                  <a:pt x="7311" y="6368"/>
                  <a:pt x="7321" y="6378"/>
                  <a:pt x="7331" y="6389"/>
                </a:cubicBezTo>
                <a:cubicBezTo>
                  <a:pt x="7340" y="6351"/>
                  <a:pt x="7351" y="6312"/>
                  <a:pt x="7360" y="6274"/>
                </a:cubicBezTo>
                <a:cubicBezTo>
                  <a:pt x="7370" y="6282"/>
                  <a:pt x="7380" y="6291"/>
                  <a:pt x="7391" y="6299"/>
                </a:cubicBezTo>
                <a:lnTo>
                  <a:pt x="7421" y="6299"/>
                </a:lnTo>
                <a:cubicBezTo>
                  <a:pt x="7431" y="6329"/>
                  <a:pt x="7440" y="6359"/>
                  <a:pt x="7450" y="6389"/>
                </a:cubicBezTo>
                <a:cubicBezTo>
                  <a:pt x="7461" y="6378"/>
                  <a:pt x="7472" y="6368"/>
                  <a:pt x="7481" y="6357"/>
                </a:cubicBezTo>
                <a:cubicBezTo>
                  <a:pt x="7491" y="6348"/>
                  <a:pt x="7501" y="6340"/>
                  <a:pt x="7511" y="6331"/>
                </a:cubicBezTo>
                <a:cubicBezTo>
                  <a:pt x="7521" y="6340"/>
                  <a:pt x="7531" y="6348"/>
                  <a:pt x="7541" y="6357"/>
                </a:cubicBezTo>
                <a:cubicBezTo>
                  <a:pt x="7551" y="6384"/>
                  <a:pt x="7560" y="6412"/>
                  <a:pt x="7570" y="6439"/>
                </a:cubicBezTo>
                <a:cubicBezTo>
                  <a:pt x="7580" y="6422"/>
                  <a:pt x="7590" y="6406"/>
                  <a:pt x="7599" y="6389"/>
                </a:cubicBezTo>
                <a:cubicBezTo>
                  <a:pt x="7609" y="6397"/>
                  <a:pt x="7619" y="6406"/>
                  <a:pt x="7629" y="6414"/>
                </a:cubicBezTo>
                <a:cubicBezTo>
                  <a:pt x="7639" y="6376"/>
                  <a:pt x="7648" y="6337"/>
                  <a:pt x="7659" y="6299"/>
                </a:cubicBezTo>
                <a:cubicBezTo>
                  <a:pt x="7667" y="6310"/>
                  <a:pt x="7676" y="6320"/>
                  <a:pt x="7684" y="6331"/>
                </a:cubicBezTo>
                <a:cubicBezTo>
                  <a:pt x="7695" y="6350"/>
                  <a:pt x="7704" y="6370"/>
                  <a:pt x="7714" y="6389"/>
                </a:cubicBezTo>
                <a:cubicBezTo>
                  <a:pt x="7725" y="6370"/>
                  <a:pt x="7735" y="6350"/>
                  <a:pt x="7745" y="6331"/>
                </a:cubicBezTo>
                <a:cubicBezTo>
                  <a:pt x="7754" y="6320"/>
                  <a:pt x="7764" y="6310"/>
                  <a:pt x="7774" y="6299"/>
                </a:cubicBezTo>
                <a:cubicBezTo>
                  <a:pt x="7784" y="6337"/>
                  <a:pt x="7793" y="6376"/>
                  <a:pt x="7803" y="6414"/>
                </a:cubicBezTo>
                <a:cubicBezTo>
                  <a:pt x="7815" y="6406"/>
                  <a:pt x="7824" y="6397"/>
                  <a:pt x="7834" y="6389"/>
                </a:cubicBezTo>
                <a:cubicBezTo>
                  <a:pt x="7845" y="6370"/>
                  <a:pt x="7855" y="6350"/>
                  <a:pt x="7865" y="6331"/>
                </a:cubicBezTo>
                <a:lnTo>
                  <a:pt x="7895" y="6331"/>
                </a:lnTo>
                <a:cubicBezTo>
                  <a:pt x="7904" y="6350"/>
                  <a:pt x="7914" y="6370"/>
                  <a:pt x="7923" y="6389"/>
                </a:cubicBezTo>
                <a:cubicBezTo>
                  <a:pt x="7933" y="6378"/>
                  <a:pt x="7943" y="6368"/>
                  <a:pt x="7953" y="6357"/>
                </a:cubicBezTo>
                <a:lnTo>
                  <a:pt x="7983" y="6357"/>
                </a:lnTo>
                <a:cubicBezTo>
                  <a:pt x="7993" y="6338"/>
                  <a:pt x="8002" y="6318"/>
                  <a:pt x="8013" y="6299"/>
                </a:cubicBezTo>
                <a:cubicBezTo>
                  <a:pt x="8022" y="6329"/>
                  <a:pt x="8032" y="6359"/>
                  <a:pt x="8041" y="6389"/>
                </a:cubicBezTo>
                <a:cubicBezTo>
                  <a:pt x="8052" y="6397"/>
                  <a:pt x="8061" y="6406"/>
                  <a:pt x="8072" y="6414"/>
                </a:cubicBezTo>
                <a:cubicBezTo>
                  <a:pt x="8083" y="6386"/>
                  <a:pt x="8092" y="6359"/>
                  <a:pt x="8102" y="6331"/>
                </a:cubicBezTo>
                <a:lnTo>
                  <a:pt x="8132" y="6274"/>
                </a:lnTo>
                <a:cubicBezTo>
                  <a:pt x="8142" y="6312"/>
                  <a:pt x="8152" y="6351"/>
                  <a:pt x="8162" y="6389"/>
                </a:cubicBezTo>
                <a:cubicBezTo>
                  <a:pt x="8172" y="6425"/>
                  <a:pt x="8181" y="6461"/>
                  <a:pt x="8191" y="6497"/>
                </a:cubicBezTo>
                <a:cubicBezTo>
                  <a:pt x="8201" y="6488"/>
                  <a:pt x="8211" y="6480"/>
                  <a:pt x="8221" y="6471"/>
                </a:cubicBezTo>
                <a:cubicBezTo>
                  <a:pt x="8231" y="6433"/>
                  <a:pt x="8242" y="6395"/>
                  <a:pt x="8252" y="6357"/>
                </a:cubicBezTo>
                <a:cubicBezTo>
                  <a:pt x="8261" y="6368"/>
                  <a:pt x="8271" y="6378"/>
                  <a:pt x="8281" y="6389"/>
                </a:cubicBezTo>
                <a:cubicBezTo>
                  <a:pt x="8291" y="6406"/>
                  <a:pt x="8300" y="6422"/>
                  <a:pt x="8310" y="6439"/>
                </a:cubicBezTo>
                <a:cubicBezTo>
                  <a:pt x="8321" y="6431"/>
                  <a:pt x="8330" y="6422"/>
                  <a:pt x="8340" y="6414"/>
                </a:cubicBezTo>
                <a:lnTo>
                  <a:pt x="8370" y="6357"/>
                </a:lnTo>
                <a:lnTo>
                  <a:pt x="8400" y="6357"/>
                </a:lnTo>
                <a:cubicBezTo>
                  <a:pt x="8409" y="6376"/>
                  <a:pt x="8420" y="6395"/>
                  <a:pt x="8429" y="6414"/>
                </a:cubicBezTo>
                <a:lnTo>
                  <a:pt x="8459" y="6414"/>
                </a:lnTo>
                <a:cubicBezTo>
                  <a:pt x="8469" y="6386"/>
                  <a:pt x="8480" y="6359"/>
                  <a:pt x="8490" y="6331"/>
                </a:cubicBezTo>
                <a:cubicBezTo>
                  <a:pt x="8500" y="6359"/>
                  <a:pt x="8509" y="6386"/>
                  <a:pt x="8520" y="6414"/>
                </a:cubicBezTo>
                <a:lnTo>
                  <a:pt x="8545" y="6414"/>
                </a:lnTo>
                <a:cubicBezTo>
                  <a:pt x="8556" y="6433"/>
                  <a:pt x="8565" y="6452"/>
                  <a:pt x="8575" y="6471"/>
                </a:cubicBezTo>
                <a:cubicBezTo>
                  <a:pt x="8584" y="6444"/>
                  <a:pt x="8595" y="6416"/>
                  <a:pt x="8604" y="6389"/>
                </a:cubicBezTo>
                <a:cubicBezTo>
                  <a:pt x="8614" y="6378"/>
                  <a:pt x="8625" y="6368"/>
                  <a:pt x="8635" y="6357"/>
                </a:cubicBezTo>
                <a:cubicBezTo>
                  <a:pt x="8645" y="6376"/>
                  <a:pt x="8654" y="6395"/>
                  <a:pt x="8664" y="6414"/>
                </a:cubicBezTo>
                <a:cubicBezTo>
                  <a:pt x="8675" y="6433"/>
                  <a:pt x="8684" y="6452"/>
                  <a:pt x="8694" y="6471"/>
                </a:cubicBezTo>
                <a:cubicBezTo>
                  <a:pt x="8703" y="6452"/>
                  <a:pt x="8714" y="6433"/>
                  <a:pt x="8723" y="6414"/>
                </a:cubicBezTo>
                <a:cubicBezTo>
                  <a:pt x="8733" y="6395"/>
                  <a:pt x="8742" y="6376"/>
                  <a:pt x="8753" y="6357"/>
                </a:cubicBezTo>
                <a:cubicBezTo>
                  <a:pt x="8764" y="6376"/>
                  <a:pt x="8773" y="6395"/>
                  <a:pt x="8784" y="6414"/>
                </a:cubicBezTo>
                <a:cubicBezTo>
                  <a:pt x="8794" y="6442"/>
                  <a:pt x="8803" y="6469"/>
                  <a:pt x="8814" y="6497"/>
                </a:cubicBezTo>
                <a:cubicBezTo>
                  <a:pt x="8824" y="6469"/>
                  <a:pt x="8834" y="6442"/>
                  <a:pt x="8843" y="6414"/>
                </a:cubicBezTo>
                <a:lnTo>
                  <a:pt x="8873" y="6357"/>
                </a:lnTo>
                <a:cubicBezTo>
                  <a:pt x="8883" y="6368"/>
                  <a:pt x="8893" y="6378"/>
                  <a:pt x="8903" y="6389"/>
                </a:cubicBezTo>
                <a:cubicBezTo>
                  <a:pt x="8913" y="6397"/>
                  <a:pt x="8922" y="6406"/>
                  <a:pt x="8932" y="6414"/>
                </a:cubicBezTo>
                <a:cubicBezTo>
                  <a:pt x="8943" y="6395"/>
                  <a:pt x="8952" y="6376"/>
                  <a:pt x="8962" y="6357"/>
                </a:cubicBezTo>
                <a:cubicBezTo>
                  <a:pt x="8971" y="6348"/>
                  <a:pt x="8982" y="6340"/>
                  <a:pt x="8991" y="6331"/>
                </a:cubicBezTo>
                <a:cubicBezTo>
                  <a:pt x="9001" y="6320"/>
                  <a:pt x="9012" y="6310"/>
                  <a:pt x="9022" y="6299"/>
                </a:cubicBezTo>
                <a:cubicBezTo>
                  <a:pt x="9032" y="6318"/>
                  <a:pt x="9041" y="6338"/>
                  <a:pt x="9051" y="6357"/>
                </a:cubicBezTo>
                <a:lnTo>
                  <a:pt x="9081" y="6357"/>
                </a:lnTo>
                <a:lnTo>
                  <a:pt x="9111" y="6357"/>
                </a:lnTo>
                <a:cubicBezTo>
                  <a:pt x="9121" y="6338"/>
                  <a:pt x="9130" y="6318"/>
                  <a:pt x="9142" y="6299"/>
                </a:cubicBezTo>
                <a:lnTo>
                  <a:pt x="9171" y="6331"/>
                </a:lnTo>
                <a:lnTo>
                  <a:pt x="9201" y="6331"/>
                </a:lnTo>
                <a:cubicBezTo>
                  <a:pt x="9210" y="6303"/>
                  <a:pt x="9221" y="6276"/>
                  <a:pt x="9230" y="6248"/>
                </a:cubicBezTo>
                <a:cubicBezTo>
                  <a:pt x="9240" y="6238"/>
                  <a:pt x="9249" y="6227"/>
                  <a:pt x="9260" y="6217"/>
                </a:cubicBezTo>
                <a:cubicBezTo>
                  <a:pt x="9270" y="6227"/>
                  <a:pt x="9279" y="6238"/>
                  <a:pt x="9290" y="6248"/>
                </a:cubicBezTo>
                <a:cubicBezTo>
                  <a:pt x="9300" y="6265"/>
                  <a:pt x="9309" y="6282"/>
                  <a:pt x="9319" y="6299"/>
                </a:cubicBezTo>
                <a:cubicBezTo>
                  <a:pt x="9329" y="6272"/>
                  <a:pt x="9339" y="6244"/>
                  <a:pt x="9348" y="6217"/>
                </a:cubicBezTo>
                <a:cubicBezTo>
                  <a:pt x="9358" y="6198"/>
                  <a:pt x="9368" y="6178"/>
                  <a:pt x="9378" y="6159"/>
                </a:cubicBezTo>
                <a:cubicBezTo>
                  <a:pt x="9386" y="6170"/>
                  <a:pt x="9396" y="6180"/>
                  <a:pt x="9404" y="6191"/>
                </a:cubicBezTo>
                <a:cubicBezTo>
                  <a:pt x="9414" y="6200"/>
                  <a:pt x="9424" y="6208"/>
                  <a:pt x="9434" y="6217"/>
                </a:cubicBezTo>
                <a:cubicBezTo>
                  <a:pt x="9444" y="6208"/>
                  <a:pt x="9455" y="6200"/>
                  <a:pt x="9465" y="6191"/>
                </a:cubicBezTo>
                <a:cubicBezTo>
                  <a:pt x="9476" y="6161"/>
                  <a:pt x="9486" y="6132"/>
                  <a:pt x="9496" y="6102"/>
                </a:cubicBezTo>
                <a:cubicBezTo>
                  <a:pt x="9506" y="6121"/>
                  <a:pt x="9515" y="6140"/>
                  <a:pt x="9526" y="6159"/>
                </a:cubicBezTo>
                <a:cubicBezTo>
                  <a:pt x="9535" y="6170"/>
                  <a:pt x="9545" y="6180"/>
                  <a:pt x="9554" y="6191"/>
                </a:cubicBezTo>
                <a:cubicBezTo>
                  <a:pt x="9565" y="6161"/>
                  <a:pt x="9574" y="6132"/>
                  <a:pt x="9584" y="6102"/>
                </a:cubicBezTo>
                <a:cubicBezTo>
                  <a:pt x="9594" y="6074"/>
                  <a:pt x="9604" y="6047"/>
                  <a:pt x="9614" y="6019"/>
                </a:cubicBezTo>
                <a:cubicBezTo>
                  <a:pt x="9624" y="6000"/>
                  <a:pt x="9633" y="5981"/>
                  <a:pt x="9644" y="5962"/>
                </a:cubicBezTo>
                <a:cubicBezTo>
                  <a:pt x="9653" y="5934"/>
                  <a:pt x="9663" y="5907"/>
                  <a:pt x="9672" y="5879"/>
                </a:cubicBezTo>
                <a:cubicBezTo>
                  <a:pt x="9683" y="5775"/>
                  <a:pt x="9692" y="5671"/>
                  <a:pt x="9702" y="5567"/>
                </a:cubicBezTo>
                <a:lnTo>
                  <a:pt x="9732" y="5000"/>
                </a:lnTo>
                <a:cubicBezTo>
                  <a:pt x="9742" y="4473"/>
                  <a:pt x="9751" y="3947"/>
                  <a:pt x="9762" y="3420"/>
                </a:cubicBezTo>
                <a:cubicBezTo>
                  <a:pt x="9771" y="2469"/>
                  <a:pt x="9782" y="1518"/>
                  <a:pt x="9791" y="567"/>
                </a:cubicBezTo>
                <a:cubicBezTo>
                  <a:pt x="9803" y="378"/>
                  <a:pt x="9813" y="189"/>
                  <a:pt x="9823" y="0"/>
                </a:cubicBezTo>
                <a:cubicBezTo>
                  <a:pt x="9833" y="142"/>
                  <a:pt x="9843" y="285"/>
                  <a:pt x="9853" y="427"/>
                </a:cubicBezTo>
                <a:cubicBezTo>
                  <a:pt x="9863" y="1491"/>
                  <a:pt x="9872" y="2554"/>
                  <a:pt x="9883" y="3618"/>
                </a:cubicBezTo>
                <a:cubicBezTo>
                  <a:pt x="9892" y="3629"/>
                  <a:pt x="9902" y="3639"/>
                  <a:pt x="9911" y="3650"/>
                </a:cubicBezTo>
                <a:cubicBezTo>
                  <a:pt x="9922" y="3603"/>
                  <a:pt x="9931" y="3557"/>
                  <a:pt x="9941" y="3510"/>
                </a:cubicBezTo>
                <a:lnTo>
                  <a:pt x="9971" y="3363"/>
                </a:lnTo>
              </a:path>
            </a:pathLst>
          </a:custGeom>
          <a:noFill/>
          <a:ln w="38100" cap="flat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4623809" y="2381018"/>
            <a:ext cx="1" cy="352629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Left Bracket 49"/>
          <p:cNvSpPr/>
          <p:nvPr/>
        </p:nvSpPr>
        <p:spPr>
          <a:xfrm rot="16200000">
            <a:off x="5081299" y="3262584"/>
            <a:ext cx="142875" cy="1057854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0057" y="3862949"/>
            <a:ext cx="1911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Premature ventricular contraction </a:t>
            </a:r>
          </a:p>
        </p:txBody>
      </p:sp>
    </p:spTree>
    <p:extLst>
      <p:ext uri="{BB962C8B-B14F-4D97-AF65-F5344CB8AC3E}">
        <p14:creationId xmlns:p14="http://schemas.microsoft.com/office/powerpoint/2010/main" val="383193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subsequence mining with matrix profile: music sampling detection (1 of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Sometimes a musician “borrows” section of other music to generate new music</a:t>
                </a:r>
              </a:p>
              <a:p>
                <a:pPr algn="just"/>
                <a:r>
                  <a:rPr lang="en-US" dirty="0"/>
                  <a:t>The borrowed section is the common subsequence in both music and can be discovered using matrix profile</a:t>
                </a:r>
              </a:p>
              <a:p>
                <a:pPr algn="just"/>
                <a:r>
                  <a:rPr lang="en-US" dirty="0"/>
                  <a:t>Given two time series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dirty="0"/>
                  <a:t>, matrix profile can be compute by either finding the nearest neighbor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dirty="0" err="1"/>
                  <a:t>’s</a:t>
                </a:r>
                <a:r>
                  <a:rPr lang="en-US" dirty="0"/>
                  <a:t> subsequences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dirty="0"/>
                  <a:t> or vise versa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748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765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subsequence mining with matrix profile: music sampling detection (2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988790" y="2978148"/>
            <a:ext cx="9153525" cy="771525"/>
            <a:chOff x="341313" y="3384550"/>
            <a:chExt cx="9153525" cy="771525"/>
          </a:xfrm>
        </p:grpSpPr>
        <p:sp>
          <p:nvSpPr>
            <p:cNvPr id="129" name="Freeform 66"/>
            <p:cNvSpPr>
              <a:spLocks/>
            </p:cNvSpPr>
            <p:nvPr/>
          </p:nvSpPr>
          <p:spPr bwMode="auto">
            <a:xfrm>
              <a:off x="341313" y="3554413"/>
              <a:ext cx="263525" cy="555625"/>
            </a:xfrm>
            <a:custGeom>
              <a:avLst/>
              <a:gdLst>
                <a:gd name="T0" fmla="*/ 0 w 166"/>
                <a:gd name="T1" fmla="*/ 220 h 350"/>
                <a:gd name="T2" fmla="*/ 5 w 166"/>
                <a:gd name="T3" fmla="*/ 260 h 350"/>
                <a:gd name="T4" fmla="*/ 5 w 166"/>
                <a:gd name="T5" fmla="*/ 237 h 350"/>
                <a:gd name="T6" fmla="*/ 10 w 166"/>
                <a:gd name="T7" fmla="*/ 266 h 350"/>
                <a:gd name="T8" fmla="*/ 10 w 166"/>
                <a:gd name="T9" fmla="*/ 220 h 350"/>
                <a:gd name="T10" fmla="*/ 15 w 166"/>
                <a:gd name="T11" fmla="*/ 232 h 350"/>
                <a:gd name="T12" fmla="*/ 15 w 166"/>
                <a:gd name="T13" fmla="*/ 209 h 350"/>
                <a:gd name="T14" fmla="*/ 19 w 166"/>
                <a:gd name="T15" fmla="*/ 288 h 350"/>
                <a:gd name="T16" fmla="*/ 24 w 166"/>
                <a:gd name="T17" fmla="*/ 232 h 350"/>
                <a:gd name="T18" fmla="*/ 24 w 166"/>
                <a:gd name="T19" fmla="*/ 226 h 350"/>
                <a:gd name="T20" fmla="*/ 29 w 166"/>
                <a:gd name="T21" fmla="*/ 288 h 350"/>
                <a:gd name="T22" fmla="*/ 29 w 166"/>
                <a:gd name="T23" fmla="*/ 260 h 350"/>
                <a:gd name="T24" fmla="*/ 34 w 166"/>
                <a:gd name="T25" fmla="*/ 294 h 350"/>
                <a:gd name="T26" fmla="*/ 34 w 166"/>
                <a:gd name="T27" fmla="*/ 277 h 350"/>
                <a:gd name="T28" fmla="*/ 38 w 166"/>
                <a:gd name="T29" fmla="*/ 209 h 350"/>
                <a:gd name="T30" fmla="*/ 43 w 166"/>
                <a:gd name="T31" fmla="*/ 305 h 350"/>
                <a:gd name="T32" fmla="*/ 48 w 166"/>
                <a:gd name="T33" fmla="*/ 237 h 350"/>
                <a:gd name="T34" fmla="*/ 48 w 166"/>
                <a:gd name="T35" fmla="*/ 209 h 350"/>
                <a:gd name="T36" fmla="*/ 53 w 166"/>
                <a:gd name="T37" fmla="*/ 243 h 350"/>
                <a:gd name="T38" fmla="*/ 53 w 166"/>
                <a:gd name="T39" fmla="*/ 215 h 350"/>
                <a:gd name="T40" fmla="*/ 57 w 166"/>
                <a:gd name="T41" fmla="*/ 277 h 350"/>
                <a:gd name="T42" fmla="*/ 57 w 166"/>
                <a:gd name="T43" fmla="*/ 226 h 350"/>
                <a:gd name="T44" fmla="*/ 62 w 166"/>
                <a:gd name="T45" fmla="*/ 316 h 350"/>
                <a:gd name="T46" fmla="*/ 67 w 166"/>
                <a:gd name="T47" fmla="*/ 220 h 350"/>
                <a:gd name="T48" fmla="*/ 67 w 166"/>
                <a:gd name="T49" fmla="*/ 209 h 350"/>
                <a:gd name="T50" fmla="*/ 71 w 166"/>
                <a:gd name="T51" fmla="*/ 243 h 350"/>
                <a:gd name="T52" fmla="*/ 71 w 166"/>
                <a:gd name="T53" fmla="*/ 192 h 350"/>
                <a:gd name="T54" fmla="*/ 76 w 166"/>
                <a:gd name="T55" fmla="*/ 277 h 350"/>
                <a:gd name="T56" fmla="*/ 76 w 166"/>
                <a:gd name="T57" fmla="*/ 249 h 350"/>
                <a:gd name="T58" fmla="*/ 81 w 166"/>
                <a:gd name="T59" fmla="*/ 294 h 350"/>
                <a:gd name="T60" fmla="*/ 81 w 166"/>
                <a:gd name="T61" fmla="*/ 254 h 350"/>
                <a:gd name="T62" fmla="*/ 86 w 166"/>
                <a:gd name="T63" fmla="*/ 254 h 350"/>
                <a:gd name="T64" fmla="*/ 86 w 166"/>
                <a:gd name="T65" fmla="*/ 73 h 350"/>
                <a:gd name="T66" fmla="*/ 90 w 166"/>
                <a:gd name="T67" fmla="*/ 96 h 350"/>
                <a:gd name="T68" fmla="*/ 90 w 166"/>
                <a:gd name="T69" fmla="*/ 57 h 350"/>
                <a:gd name="T70" fmla="*/ 95 w 166"/>
                <a:gd name="T71" fmla="*/ 102 h 350"/>
                <a:gd name="T72" fmla="*/ 95 w 166"/>
                <a:gd name="T73" fmla="*/ 34 h 350"/>
                <a:gd name="T74" fmla="*/ 100 w 166"/>
                <a:gd name="T75" fmla="*/ 243 h 350"/>
                <a:gd name="T76" fmla="*/ 100 w 166"/>
                <a:gd name="T77" fmla="*/ 175 h 350"/>
                <a:gd name="T78" fmla="*/ 105 w 166"/>
                <a:gd name="T79" fmla="*/ 175 h 350"/>
                <a:gd name="T80" fmla="*/ 105 w 166"/>
                <a:gd name="T81" fmla="*/ 164 h 350"/>
                <a:gd name="T82" fmla="*/ 109 w 166"/>
                <a:gd name="T83" fmla="*/ 186 h 350"/>
                <a:gd name="T84" fmla="*/ 109 w 166"/>
                <a:gd name="T85" fmla="*/ 68 h 350"/>
                <a:gd name="T86" fmla="*/ 114 w 166"/>
                <a:gd name="T87" fmla="*/ 124 h 350"/>
                <a:gd name="T88" fmla="*/ 119 w 166"/>
                <a:gd name="T89" fmla="*/ 51 h 350"/>
                <a:gd name="T90" fmla="*/ 119 w 166"/>
                <a:gd name="T91" fmla="*/ 40 h 350"/>
                <a:gd name="T92" fmla="*/ 124 w 166"/>
                <a:gd name="T93" fmla="*/ 85 h 350"/>
                <a:gd name="T94" fmla="*/ 124 w 166"/>
                <a:gd name="T95" fmla="*/ 45 h 350"/>
                <a:gd name="T96" fmla="*/ 128 w 166"/>
                <a:gd name="T97" fmla="*/ 311 h 350"/>
                <a:gd name="T98" fmla="*/ 133 w 166"/>
                <a:gd name="T99" fmla="*/ 119 h 350"/>
                <a:gd name="T100" fmla="*/ 133 w 166"/>
                <a:gd name="T101" fmla="*/ 79 h 350"/>
                <a:gd name="T102" fmla="*/ 138 w 166"/>
                <a:gd name="T103" fmla="*/ 141 h 350"/>
                <a:gd name="T104" fmla="*/ 143 w 166"/>
                <a:gd name="T105" fmla="*/ 90 h 350"/>
                <a:gd name="T106" fmla="*/ 143 w 166"/>
                <a:gd name="T107" fmla="*/ 40 h 350"/>
                <a:gd name="T108" fmla="*/ 147 w 166"/>
                <a:gd name="T109" fmla="*/ 90 h 350"/>
                <a:gd name="T110" fmla="*/ 147 w 166"/>
                <a:gd name="T111" fmla="*/ 23 h 350"/>
                <a:gd name="T112" fmla="*/ 152 w 166"/>
                <a:gd name="T113" fmla="*/ 243 h 350"/>
                <a:gd name="T114" fmla="*/ 157 w 166"/>
                <a:gd name="T115" fmla="*/ 119 h 350"/>
                <a:gd name="T116" fmla="*/ 157 w 166"/>
                <a:gd name="T117" fmla="*/ 153 h 350"/>
                <a:gd name="T118" fmla="*/ 162 w 166"/>
                <a:gd name="T119" fmla="*/ 164 h 350"/>
                <a:gd name="T120" fmla="*/ 162 w 166"/>
                <a:gd name="T121" fmla="*/ 113 h 350"/>
                <a:gd name="T122" fmla="*/ 166 w 166"/>
                <a:gd name="T123" fmla="*/ 102 h 350"/>
                <a:gd name="T124" fmla="*/ 166 w 166"/>
                <a:gd name="T125" fmla="*/ 57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50">
                  <a:moveTo>
                    <a:pt x="0" y="283"/>
                  </a:moveTo>
                  <a:lnTo>
                    <a:pt x="0" y="220"/>
                  </a:lnTo>
                  <a:lnTo>
                    <a:pt x="0" y="249"/>
                  </a:lnTo>
                  <a:lnTo>
                    <a:pt x="5" y="260"/>
                  </a:lnTo>
                  <a:lnTo>
                    <a:pt x="5" y="288"/>
                  </a:lnTo>
                  <a:lnTo>
                    <a:pt x="5" y="237"/>
                  </a:lnTo>
                  <a:lnTo>
                    <a:pt x="5" y="249"/>
                  </a:lnTo>
                  <a:lnTo>
                    <a:pt x="10" y="266"/>
                  </a:lnTo>
                  <a:lnTo>
                    <a:pt x="10" y="294"/>
                  </a:lnTo>
                  <a:lnTo>
                    <a:pt x="10" y="220"/>
                  </a:lnTo>
                  <a:lnTo>
                    <a:pt x="10" y="266"/>
                  </a:lnTo>
                  <a:lnTo>
                    <a:pt x="15" y="232"/>
                  </a:lnTo>
                  <a:lnTo>
                    <a:pt x="15" y="294"/>
                  </a:lnTo>
                  <a:lnTo>
                    <a:pt x="15" y="209"/>
                  </a:lnTo>
                  <a:lnTo>
                    <a:pt x="15" y="271"/>
                  </a:lnTo>
                  <a:lnTo>
                    <a:pt x="19" y="288"/>
                  </a:lnTo>
                  <a:lnTo>
                    <a:pt x="19" y="232"/>
                  </a:lnTo>
                  <a:lnTo>
                    <a:pt x="24" y="232"/>
                  </a:lnTo>
                  <a:lnTo>
                    <a:pt x="24" y="288"/>
                  </a:lnTo>
                  <a:lnTo>
                    <a:pt x="24" y="226"/>
                  </a:lnTo>
                  <a:lnTo>
                    <a:pt x="29" y="220"/>
                  </a:lnTo>
                  <a:lnTo>
                    <a:pt x="29" y="288"/>
                  </a:lnTo>
                  <a:lnTo>
                    <a:pt x="29" y="215"/>
                  </a:lnTo>
                  <a:lnTo>
                    <a:pt x="29" y="260"/>
                  </a:lnTo>
                  <a:lnTo>
                    <a:pt x="34" y="271"/>
                  </a:lnTo>
                  <a:lnTo>
                    <a:pt x="34" y="294"/>
                  </a:lnTo>
                  <a:lnTo>
                    <a:pt x="34" y="226"/>
                  </a:lnTo>
                  <a:lnTo>
                    <a:pt x="34" y="277"/>
                  </a:lnTo>
                  <a:lnTo>
                    <a:pt x="38" y="271"/>
                  </a:lnTo>
                  <a:lnTo>
                    <a:pt x="38" y="209"/>
                  </a:lnTo>
                  <a:lnTo>
                    <a:pt x="43" y="203"/>
                  </a:lnTo>
                  <a:lnTo>
                    <a:pt x="43" y="305"/>
                  </a:lnTo>
                  <a:lnTo>
                    <a:pt x="43" y="226"/>
                  </a:lnTo>
                  <a:lnTo>
                    <a:pt x="48" y="237"/>
                  </a:lnTo>
                  <a:lnTo>
                    <a:pt x="48" y="316"/>
                  </a:lnTo>
                  <a:lnTo>
                    <a:pt x="48" y="209"/>
                  </a:lnTo>
                  <a:lnTo>
                    <a:pt x="48" y="249"/>
                  </a:lnTo>
                  <a:lnTo>
                    <a:pt x="53" y="243"/>
                  </a:lnTo>
                  <a:lnTo>
                    <a:pt x="53" y="294"/>
                  </a:lnTo>
                  <a:lnTo>
                    <a:pt x="53" y="215"/>
                  </a:lnTo>
                  <a:lnTo>
                    <a:pt x="53" y="283"/>
                  </a:lnTo>
                  <a:lnTo>
                    <a:pt x="57" y="277"/>
                  </a:lnTo>
                  <a:lnTo>
                    <a:pt x="57" y="209"/>
                  </a:lnTo>
                  <a:lnTo>
                    <a:pt x="57" y="226"/>
                  </a:lnTo>
                  <a:lnTo>
                    <a:pt x="62" y="215"/>
                  </a:lnTo>
                  <a:lnTo>
                    <a:pt x="62" y="316"/>
                  </a:lnTo>
                  <a:lnTo>
                    <a:pt x="62" y="254"/>
                  </a:lnTo>
                  <a:lnTo>
                    <a:pt x="67" y="220"/>
                  </a:lnTo>
                  <a:lnTo>
                    <a:pt x="67" y="311"/>
                  </a:lnTo>
                  <a:lnTo>
                    <a:pt x="67" y="209"/>
                  </a:lnTo>
                  <a:lnTo>
                    <a:pt x="67" y="260"/>
                  </a:lnTo>
                  <a:lnTo>
                    <a:pt x="71" y="243"/>
                  </a:lnTo>
                  <a:lnTo>
                    <a:pt x="71" y="288"/>
                  </a:lnTo>
                  <a:lnTo>
                    <a:pt x="71" y="192"/>
                  </a:lnTo>
                  <a:lnTo>
                    <a:pt x="71" y="283"/>
                  </a:lnTo>
                  <a:lnTo>
                    <a:pt x="76" y="277"/>
                  </a:lnTo>
                  <a:lnTo>
                    <a:pt x="76" y="311"/>
                  </a:lnTo>
                  <a:lnTo>
                    <a:pt x="76" y="249"/>
                  </a:lnTo>
                  <a:lnTo>
                    <a:pt x="76" y="283"/>
                  </a:lnTo>
                  <a:lnTo>
                    <a:pt x="81" y="294"/>
                  </a:lnTo>
                  <a:lnTo>
                    <a:pt x="81" y="299"/>
                  </a:lnTo>
                  <a:lnTo>
                    <a:pt x="81" y="254"/>
                  </a:lnTo>
                  <a:lnTo>
                    <a:pt x="81" y="283"/>
                  </a:lnTo>
                  <a:lnTo>
                    <a:pt x="86" y="254"/>
                  </a:lnTo>
                  <a:lnTo>
                    <a:pt x="86" y="288"/>
                  </a:lnTo>
                  <a:lnTo>
                    <a:pt x="86" y="73"/>
                  </a:lnTo>
                  <a:lnTo>
                    <a:pt x="86" y="90"/>
                  </a:lnTo>
                  <a:lnTo>
                    <a:pt x="90" y="96"/>
                  </a:lnTo>
                  <a:lnTo>
                    <a:pt x="90" y="107"/>
                  </a:lnTo>
                  <a:lnTo>
                    <a:pt x="90" y="57"/>
                  </a:lnTo>
                  <a:lnTo>
                    <a:pt x="90" y="62"/>
                  </a:lnTo>
                  <a:lnTo>
                    <a:pt x="95" y="102"/>
                  </a:lnTo>
                  <a:lnTo>
                    <a:pt x="95" y="107"/>
                  </a:lnTo>
                  <a:lnTo>
                    <a:pt x="95" y="34"/>
                  </a:lnTo>
                  <a:lnTo>
                    <a:pt x="100" y="51"/>
                  </a:lnTo>
                  <a:lnTo>
                    <a:pt x="100" y="243"/>
                  </a:lnTo>
                  <a:lnTo>
                    <a:pt x="100" y="28"/>
                  </a:lnTo>
                  <a:lnTo>
                    <a:pt x="100" y="175"/>
                  </a:lnTo>
                  <a:lnTo>
                    <a:pt x="105" y="170"/>
                  </a:lnTo>
                  <a:lnTo>
                    <a:pt x="105" y="175"/>
                  </a:lnTo>
                  <a:lnTo>
                    <a:pt x="105" y="124"/>
                  </a:lnTo>
                  <a:lnTo>
                    <a:pt x="105" y="164"/>
                  </a:lnTo>
                  <a:lnTo>
                    <a:pt x="109" y="170"/>
                  </a:lnTo>
                  <a:lnTo>
                    <a:pt x="109" y="186"/>
                  </a:lnTo>
                  <a:lnTo>
                    <a:pt x="109" y="51"/>
                  </a:lnTo>
                  <a:lnTo>
                    <a:pt x="109" y="68"/>
                  </a:lnTo>
                  <a:lnTo>
                    <a:pt x="114" y="62"/>
                  </a:lnTo>
                  <a:lnTo>
                    <a:pt x="114" y="124"/>
                  </a:lnTo>
                  <a:lnTo>
                    <a:pt x="114" y="57"/>
                  </a:lnTo>
                  <a:lnTo>
                    <a:pt x="119" y="51"/>
                  </a:lnTo>
                  <a:lnTo>
                    <a:pt x="119" y="170"/>
                  </a:lnTo>
                  <a:lnTo>
                    <a:pt x="119" y="40"/>
                  </a:lnTo>
                  <a:lnTo>
                    <a:pt x="119" y="73"/>
                  </a:lnTo>
                  <a:lnTo>
                    <a:pt x="124" y="85"/>
                  </a:lnTo>
                  <a:lnTo>
                    <a:pt x="124" y="350"/>
                  </a:lnTo>
                  <a:lnTo>
                    <a:pt x="124" y="45"/>
                  </a:lnTo>
                  <a:lnTo>
                    <a:pt x="124" y="328"/>
                  </a:lnTo>
                  <a:lnTo>
                    <a:pt x="128" y="311"/>
                  </a:lnTo>
                  <a:lnTo>
                    <a:pt x="128" y="198"/>
                  </a:lnTo>
                  <a:lnTo>
                    <a:pt x="133" y="119"/>
                  </a:lnTo>
                  <a:lnTo>
                    <a:pt x="133" y="141"/>
                  </a:lnTo>
                  <a:lnTo>
                    <a:pt x="133" y="79"/>
                  </a:lnTo>
                  <a:lnTo>
                    <a:pt x="138" y="68"/>
                  </a:lnTo>
                  <a:lnTo>
                    <a:pt x="138" y="141"/>
                  </a:lnTo>
                  <a:lnTo>
                    <a:pt x="138" y="79"/>
                  </a:lnTo>
                  <a:lnTo>
                    <a:pt x="143" y="90"/>
                  </a:lnTo>
                  <a:lnTo>
                    <a:pt x="143" y="102"/>
                  </a:lnTo>
                  <a:lnTo>
                    <a:pt x="143" y="40"/>
                  </a:lnTo>
                  <a:lnTo>
                    <a:pt x="143" y="85"/>
                  </a:lnTo>
                  <a:lnTo>
                    <a:pt x="147" y="90"/>
                  </a:lnTo>
                  <a:lnTo>
                    <a:pt x="147" y="11"/>
                  </a:lnTo>
                  <a:lnTo>
                    <a:pt x="147" y="23"/>
                  </a:lnTo>
                  <a:lnTo>
                    <a:pt x="152" y="79"/>
                  </a:lnTo>
                  <a:lnTo>
                    <a:pt x="152" y="243"/>
                  </a:lnTo>
                  <a:lnTo>
                    <a:pt x="152" y="113"/>
                  </a:lnTo>
                  <a:lnTo>
                    <a:pt x="157" y="119"/>
                  </a:lnTo>
                  <a:lnTo>
                    <a:pt x="157" y="96"/>
                  </a:lnTo>
                  <a:lnTo>
                    <a:pt x="157" y="153"/>
                  </a:lnTo>
                  <a:lnTo>
                    <a:pt x="162" y="153"/>
                  </a:lnTo>
                  <a:lnTo>
                    <a:pt x="162" y="164"/>
                  </a:lnTo>
                  <a:lnTo>
                    <a:pt x="162" y="0"/>
                  </a:lnTo>
                  <a:lnTo>
                    <a:pt x="162" y="113"/>
                  </a:lnTo>
                  <a:lnTo>
                    <a:pt x="166" y="96"/>
                  </a:lnTo>
                  <a:lnTo>
                    <a:pt x="166" y="102"/>
                  </a:lnTo>
                  <a:lnTo>
                    <a:pt x="166" y="23"/>
                  </a:lnTo>
                  <a:lnTo>
                    <a:pt x="166" y="5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67"/>
            <p:cNvSpPr>
              <a:spLocks/>
            </p:cNvSpPr>
            <p:nvPr/>
          </p:nvSpPr>
          <p:spPr bwMode="auto">
            <a:xfrm>
              <a:off x="604838" y="3527425"/>
              <a:ext cx="285750" cy="628650"/>
            </a:xfrm>
            <a:custGeom>
              <a:avLst/>
              <a:gdLst>
                <a:gd name="T0" fmla="*/ 5 w 180"/>
                <a:gd name="T1" fmla="*/ 96 h 396"/>
                <a:gd name="T2" fmla="*/ 5 w 180"/>
                <a:gd name="T3" fmla="*/ 51 h 396"/>
                <a:gd name="T4" fmla="*/ 10 w 180"/>
                <a:gd name="T5" fmla="*/ 51 h 396"/>
                <a:gd name="T6" fmla="*/ 10 w 180"/>
                <a:gd name="T7" fmla="*/ 271 h 396"/>
                <a:gd name="T8" fmla="*/ 15 w 180"/>
                <a:gd name="T9" fmla="*/ 277 h 396"/>
                <a:gd name="T10" fmla="*/ 15 w 180"/>
                <a:gd name="T11" fmla="*/ 237 h 396"/>
                <a:gd name="T12" fmla="*/ 19 w 180"/>
                <a:gd name="T13" fmla="*/ 192 h 396"/>
                <a:gd name="T14" fmla="*/ 24 w 180"/>
                <a:gd name="T15" fmla="*/ 237 h 396"/>
                <a:gd name="T16" fmla="*/ 24 w 180"/>
                <a:gd name="T17" fmla="*/ 85 h 396"/>
                <a:gd name="T18" fmla="*/ 29 w 180"/>
                <a:gd name="T19" fmla="*/ 124 h 396"/>
                <a:gd name="T20" fmla="*/ 34 w 180"/>
                <a:gd name="T21" fmla="*/ 51 h 396"/>
                <a:gd name="T22" fmla="*/ 38 w 180"/>
                <a:gd name="T23" fmla="*/ 232 h 396"/>
                <a:gd name="T24" fmla="*/ 38 w 180"/>
                <a:gd name="T25" fmla="*/ 102 h 396"/>
                <a:gd name="T26" fmla="*/ 43 w 180"/>
                <a:gd name="T27" fmla="*/ 175 h 396"/>
                <a:gd name="T28" fmla="*/ 48 w 180"/>
                <a:gd name="T29" fmla="*/ 153 h 396"/>
                <a:gd name="T30" fmla="*/ 48 w 180"/>
                <a:gd name="T31" fmla="*/ 113 h 396"/>
                <a:gd name="T32" fmla="*/ 52 w 180"/>
                <a:gd name="T33" fmla="*/ 181 h 396"/>
                <a:gd name="T34" fmla="*/ 52 w 180"/>
                <a:gd name="T35" fmla="*/ 45 h 396"/>
                <a:gd name="T36" fmla="*/ 57 w 180"/>
                <a:gd name="T37" fmla="*/ 153 h 396"/>
                <a:gd name="T38" fmla="*/ 57 w 180"/>
                <a:gd name="T39" fmla="*/ 130 h 396"/>
                <a:gd name="T40" fmla="*/ 62 w 180"/>
                <a:gd name="T41" fmla="*/ 113 h 396"/>
                <a:gd name="T42" fmla="*/ 62 w 180"/>
                <a:gd name="T43" fmla="*/ 232 h 396"/>
                <a:gd name="T44" fmla="*/ 67 w 180"/>
                <a:gd name="T45" fmla="*/ 130 h 396"/>
                <a:gd name="T46" fmla="*/ 71 w 180"/>
                <a:gd name="T47" fmla="*/ 136 h 396"/>
                <a:gd name="T48" fmla="*/ 71 w 180"/>
                <a:gd name="T49" fmla="*/ 130 h 396"/>
                <a:gd name="T50" fmla="*/ 76 w 180"/>
                <a:gd name="T51" fmla="*/ 164 h 396"/>
                <a:gd name="T52" fmla="*/ 81 w 180"/>
                <a:gd name="T53" fmla="*/ 68 h 396"/>
                <a:gd name="T54" fmla="*/ 81 w 180"/>
                <a:gd name="T55" fmla="*/ 40 h 396"/>
                <a:gd name="T56" fmla="*/ 86 w 180"/>
                <a:gd name="T57" fmla="*/ 51 h 396"/>
                <a:gd name="T58" fmla="*/ 86 w 180"/>
                <a:gd name="T59" fmla="*/ 254 h 396"/>
                <a:gd name="T60" fmla="*/ 90 w 180"/>
                <a:gd name="T61" fmla="*/ 107 h 396"/>
                <a:gd name="T62" fmla="*/ 95 w 180"/>
                <a:gd name="T63" fmla="*/ 119 h 396"/>
                <a:gd name="T64" fmla="*/ 95 w 180"/>
                <a:gd name="T65" fmla="*/ 17 h 396"/>
                <a:gd name="T66" fmla="*/ 100 w 180"/>
                <a:gd name="T67" fmla="*/ 141 h 396"/>
                <a:gd name="T68" fmla="*/ 105 w 180"/>
                <a:gd name="T69" fmla="*/ 68 h 396"/>
                <a:gd name="T70" fmla="*/ 105 w 180"/>
                <a:gd name="T71" fmla="*/ 45 h 396"/>
                <a:gd name="T72" fmla="*/ 109 w 180"/>
                <a:gd name="T73" fmla="*/ 164 h 396"/>
                <a:gd name="T74" fmla="*/ 109 w 180"/>
                <a:gd name="T75" fmla="*/ 243 h 396"/>
                <a:gd name="T76" fmla="*/ 114 w 180"/>
                <a:gd name="T77" fmla="*/ 356 h 396"/>
                <a:gd name="T78" fmla="*/ 119 w 180"/>
                <a:gd name="T79" fmla="*/ 203 h 396"/>
                <a:gd name="T80" fmla="*/ 119 w 180"/>
                <a:gd name="T81" fmla="*/ 181 h 396"/>
                <a:gd name="T82" fmla="*/ 124 w 180"/>
                <a:gd name="T83" fmla="*/ 192 h 396"/>
                <a:gd name="T84" fmla="*/ 124 w 180"/>
                <a:gd name="T85" fmla="*/ 119 h 396"/>
                <a:gd name="T86" fmla="*/ 128 w 180"/>
                <a:gd name="T87" fmla="*/ 136 h 396"/>
                <a:gd name="T88" fmla="*/ 128 w 180"/>
                <a:gd name="T89" fmla="*/ 45 h 396"/>
                <a:gd name="T90" fmla="*/ 133 w 180"/>
                <a:gd name="T91" fmla="*/ 113 h 396"/>
                <a:gd name="T92" fmla="*/ 133 w 180"/>
                <a:gd name="T93" fmla="*/ 62 h 396"/>
                <a:gd name="T94" fmla="*/ 138 w 180"/>
                <a:gd name="T95" fmla="*/ 237 h 396"/>
                <a:gd name="T96" fmla="*/ 138 w 180"/>
                <a:gd name="T97" fmla="*/ 209 h 396"/>
                <a:gd name="T98" fmla="*/ 143 w 180"/>
                <a:gd name="T99" fmla="*/ 107 h 396"/>
                <a:gd name="T100" fmla="*/ 147 w 180"/>
                <a:gd name="T101" fmla="*/ 136 h 396"/>
                <a:gd name="T102" fmla="*/ 147 w 180"/>
                <a:gd name="T103" fmla="*/ 34 h 396"/>
                <a:gd name="T104" fmla="*/ 152 w 180"/>
                <a:gd name="T105" fmla="*/ 153 h 396"/>
                <a:gd name="T106" fmla="*/ 152 w 180"/>
                <a:gd name="T107" fmla="*/ 96 h 396"/>
                <a:gd name="T108" fmla="*/ 157 w 180"/>
                <a:gd name="T109" fmla="*/ 28 h 396"/>
                <a:gd name="T110" fmla="*/ 162 w 180"/>
                <a:gd name="T111" fmla="*/ 136 h 396"/>
                <a:gd name="T112" fmla="*/ 162 w 180"/>
                <a:gd name="T113" fmla="*/ 209 h 396"/>
                <a:gd name="T114" fmla="*/ 166 w 180"/>
                <a:gd name="T115" fmla="*/ 203 h 396"/>
                <a:gd name="T116" fmla="*/ 171 w 180"/>
                <a:gd name="T117" fmla="*/ 209 h 396"/>
                <a:gd name="T118" fmla="*/ 171 w 180"/>
                <a:gd name="T119" fmla="*/ 74 h 396"/>
                <a:gd name="T120" fmla="*/ 176 w 180"/>
                <a:gd name="T121" fmla="*/ 136 h 396"/>
                <a:gd name="T122" fmla="*/ 176 w 180"/>
                <a:gd name="T123" fmla="*/ 119 h 396"/>
                <a:gd name="T124" fmla="*/ 180 w 180"/>
                <a:gd name="T125" fmla="*/ 20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396">
                  <a:moveTo>
                    <a:pt x="0" y="74"/>
                  </a:moveTo>
                  <a:lnTo>
                    <a:pt x="5" y="96"/>
                  </a:lnTo>
                  <a:lnTo>
                    <a:pt x="5" y="187"/>
                  </a:lnTo>
                  <a:lnTo>
                    <a:pt x="5" y="51"/>
                  </a:lnTo>
                  <a:lnTo>
                    <a:pt x="5" y="68"/>
                  </a:lnTo>
                  <a:lnTo>
                    <a:pt x="10" y="51"/>
                  </a:lnTo>
                  <a:lnTo>
                    <a:pt x="10" y="396"/>
                  </a:lnTo>
                  <a:lnTo>
                    <a:pt x="10" y="271"/>
                  </a:lnTo>
                  <a:lnTo>
                    <a:pt x="15" y="260"/>
                  </a:lnTo>
                  <a:lnTo>
                    <a:pt x="15" y="277"/>
                  </a:lnTo>
                  <a:lnTo>
                    <a:pt x="15" y="198"/>
                  </a:lnTo>
                  <a:lnTo>
                    <a:pt x="15" y="237"/>
                  </a:lnTo>
                  <a:lnTo>
                    <a:pt x="19" y="277"/>
                  </a:lnTo>
                  <a:lnTo>
                    <a:pt x="19" y="192"/>
                  </a:lnTo>
                  <a:lnTo>
                    <a:pt x="19" y="243"/>
                  </a:lnTo>
                  <a:lnTo>
                    <a:pt x="24" y="237"/>
                  </a:lnTo>
                  <a:lnTo>
                    <a:pt x="24" y="74"/>
                  </a:lnTo>
                  <a:lnTo>
                    <a:pt x="24" y="85"/>
                  </a:lnTo>
                  <a:lnTo>
                    <a:pt x="29" y="74"/>
                  </a:lnTo>
                  <a:lnTo>
                    <a:pt x="29" y="124"/>
                  </a:lnTo>
                  <a:lnTo>
                    <a:pt x="29" y="57"/>
                  </a:lnTo>
                  <a:lnTo>
                    <a:pt x="34" y="51"/>
                  </a:lnTo>
                  <a:lnTo>
                    <a:pt x="34" y="198"/>
                  </a:lnTo>
                  <a:lnTo>
                    <a:pt x="38" y="232"/>
                  </a:lnTo>
                  <a:lnTo>
                    <a:pt x="38" y="254"/>
                  </a:lnTo>
                  <a:lnTo>
                    <a:pt x="38" y="102"/>
                  </a:lnTo>
                  <a:lnTo>
                    <a:pt x="43" y="85"/>
                  </a:lnTo>
                  <a:lnTo>
                    <a:pt x="43" y="175"/>
                  </a:lnTo>
                  <a:lnTo>
                    <a:pt x="43" y="170"/>
                  </a:lnTo>
                  <a:lnTo>
                    <a:pt x="48" y="153"/>
                  </a:lnTo>
                  <a:lnTo>
                    <a:pt x="48" y="187"/>
                  </a:lnTo>
                  <a:lnTo>
                    <a:pt x="48" y="113"/>
                  </a:lnTo>
                  <a:lnTo>
                    <a:pt x="48" y="181"/>
                  </a:lnTo>
                  <a:lnTo>
                    <a:pt x="52" y="181"/>
                  </a:lnTo>
                  <a:lnTo>
                    <a:pt x="52" y="192"/>
                  </a:lnTo>
                  <a:lnTo>
                    <a:pt x="52" y="45"/>
                  </a:lnTo>
                  <a:lnTo>
                    <a:pt x="52" y="164"/>
                  </a:lnTo>
                  <a:lnTo>
                    <a:pt x="57" y="153"/>
                  </a:lnTo>
                  <a:lnTo>
                    <a:pt x="57" y="209"/>
                  </a:lnTo>
                  <a:lnTo>
                    <a:pt x="57" y="130"/>
                  </a:lnTo>
                  <a:lnTo>
                    <a:pt x="57" y="141"/>
                  </a:lnTo>
                  <a:lnTo>
                    <a:pt x="62" y="113"/>
                  </a:lnTo>
                  <a:lnTo>
                    <a:pt x="62" y="356"/>
                  </a:lnTo>
                  <a:lnTo>
                    <a:pt x="62" y="232"/>
                  </a:lnTo>
                  <a:lnTo>
                    <a:pt x="67" y="226"/>
                  </a:lnTo>
                  <a:lnTo>
                    <a:pt x="67" y="130"/>
                  </a:lnTo>
                  <a:lnTo>
                    <a:pt x="67" y="141"/>
                  </a:lnTo>
                  <a:lnTo>
                    <a:pt x="71" y="136"/>
                  </a:lnTo>
                  <a:lnTo>
                    <a:pt x="71" y="74"/>
                  </a:lnTo>
                  <a:lnTo>
                    <a:pt x="71" y="130"/>
                  </a:lnTo>
                  <a:lnTo>
                    <a:pt x="76" y="85"/>
                  </a:lnTo>
                  <a:lnTo>
                    <a:pt x="76" y="164"/>
                  </a:lnTo>
                  <a:lnTo>
                    <a:pt x="76" y="79"/>
                  </a:lnTo>
                  <a:lnTo>
                    <a:pt x="81" y="68"/>
                  </a:lnTo>
                  <a:lnTo>
                    <a:pt x="81" y="124"/>
                  </a:lnTo>
                  <a:lnTo>
                    <a:pt x="81" y="40"/>
                  </a:lnTo>
                  <a:lnTo>
                    <a:pt x="81" y="45"/>
                  </a:lnTo>
                  <a:lnTo>
                    <a:pt x="86" y="51"/>
                  </a:lnTo>
                  <a:lnTo>
                    <a:pt x="86" y="28"/>
                  </a:lnTo>
                  <a:lnTo>
                    <a:pt x="86" y="254"/>
                  </a:lnTo>
                  <a:lnTo>
                    <a:pt x="90" y="232"/>
                  </a:lnTo>
                  <a:lnTo>
                    <a:pt x="90" y="107"/>
                  </a:lnTo>
                  <a:lnTo>
                    <a:pt x="90" y="136"/>
                  </a:lnTo>
                  <a:lnTo>
                    <a:pt x="95" y="119"/>
                  </a:lnTo>
                  <a:lnTo>
                    <a:pt x="95" y="170"/>
                  </a:lnTo>
                  <a:lnTo>
                    <a:pt x="95" y="17"/>
                  </a:lnTo>
                  <a:lnTo>
                    <a:pt x="100" y="28"/>
                  </a:lnTo>
                  <a:lnTo>
                    <a:pt x="100" y="141"/>
                  </a:lnTo>
                  <a:lnTo>
                    <a:pt x="100" y="51"/>
                  </a:lnTo>
                  <a:lnTo>
                    <a:pt x="105" y="68"/>
                  </a:lnTo>
                  <a:lnTo>
                    <a:pt x="105" y="232"/>
                  </a:lnTo>
                  <a:lnTo>
                    <a:pt x="105" y="45"/>
                  </a:lnTo>
                  <a:lnTo>
                    <a:pt x="105" y="147"/>
                  </a:lnTo>
                  <a:lnTo>
                    <a:pt x="109" y="164"/>
                  </a:lnTo>
                  <a:lnTo>
                    <a:pt x="109" y="74"/>
                  </a:lnTo>
                  <a:lnTo>
                    <a:pt x="109" y="243"/>
                  </a:lnTo>
                  <a:lnTo>
                    <a:pt x="114" y="283"/>
                  </a:lnTo>
                  <a:lnTo>
                    <a:pt x="114" y="356"/>
                  </a:lnTo>
                  <a:lnTo>
                    <a:pt x="114" y="192"/>
                  </a:lnTo>
                  <a:lnTo>
                    <a:pt x="119" y="203"/>
                  </a:lnTo>
                  <a:lnTo>
                    <a:pt x="119" y="266"/>
                  </a:lnTo>
                  <a:lnTo>
                    <a:pt x="119" y="181"/>
                  </a:lnTo>
                  <a:lnTo>
                    <a:pt x="119" y="198"/>
                  </a:lnTo>
                  <a:lnTo>
                    <a:pt x="124" y="192"/>
                  </a:lnTo>
                  <a:lnTo>
                    <a:pt x="124" y="243"/>
                  </a:lnTo>
                  <a:lnTo>
                    <a:pt x="124" y="119"/>
                  </a:lnTo>
                  <a:lnTo>
                    <a:pt x="128" y="102"/>
                  </a:lnTo>
                  <a:lnTo>
                    <a:pt x="128" y="136"/>
                  </a:lnTo>
                  <a:lnTo>
                    <a:pt x="128" y="34"/>
                  </a:lnTo>
                  <a:lnTo>
                    <a:pt x="128" y="45"/>
                  </a:lnTo>
                  <a:lnTo>
                    <a:pt x="133" y="68"/>
                  </a:lnTo>
                  <a:lnTo>
                    <a:pt x="133" y="113"/>
                  </a:lnTo>
                  <a:lnTo>
                    <a:pt x="133" y="23"/>
                  </a:lnTo>
                  <a:lnTo>
                    <a:pt x="133" y="62"/>
                  </a:lnTo>
                  <a:lnTo>
                    <a:pt x="138" y="74"/>
                  </a:lnTo>
                  <a:lnTo>
                    <a:pt x="138" y="237"/>
                  </a:lnTo>
                  <a:lnTo>
                    <a:pt x="138" y="0"/>
                  </a:lnTo>
                  <a:lnTo>
                    <a:pt x="138" y="209"/>
                  </a:lnTo>
                  <a:lnTo>
                    <a:pt x="143" y="215"/>
                  </a:lnTo>
                  <a:lnTo>
                    <a:pt x="143" y="107"/>
                  </a:lnTo>
                  <a:lnTo>
                    <a:pt x="143" y="124"/>
                  </a:lnTo>
                  <a:lnTo>
                    <a:pt x="147" y="136"/>
                  </a:lnTo>
                  <a:lnTo>
                    <a:pt x="147" y="28"/>
                  </a:lnTo>
                  <a:lnTo>
                    <a:pt x="147" y="34"/>
                  </a:lnTo>
                  <a:lnTo>
                    <a:pt x="152" y="57"/>
                  </a:lnTo>
                  <a:lnTo>
                    <a:pt x="152" y="153"/>
                  </a:lnTo>
                  <a:lnTo>
                    <a:pt x="152" y="45"/>
                  </a:lnTo>
                  <a:lnTo>
                    <a:pt x="152" y="96"/>
                  </a:lnTo>
                  <a:lnTo>
                    <a:pt x="157" y="102"/>
                  </a:lnTo>
                  <a:lnTo>
                    <a:pt x="157" y="28"/>
                  </a:lnTo>
                  <a:lnTo>
                    <a:pt x="157" y="158"/>
                  </a:lnTo>
                  <a:lnTo>
                    <a:pt x="162" y="136"/>
                  </a:lnTo>
                  <a:lnTo>
                    <a:pt x="162" y="45"/>
                  </a:lnTo>
                  <a:lnTo>
                    <a:pt x="162" y="209"/>
                  </a:lnTo>
                  <a:lnTo>
                    <a:pt x="166" y="316"/>
                  </a:lnTo>
                  <a:lnTo>
                    <a:pt x="166" y="203"/>
                  </a:lnTo>
                  <a:lnTo>
                    <a:pt x="166" y="215"/>
                  </a:lnTo>
                  <a:lnTo>
                    <a:pt x="171" y="209"/>
                  </a:lnTo>
                  <a:lnTo>
                    <a:pt x="171" y="51"/>
                  </a:lnTo>
                  <a:lnTo>
                    <a:pt x="171" y="74"/>
                  </a:lnTo>
                  <a:lnTo>
                    <a:pt x="176" y="79"/>
                  </a:lnTo>
                  <a:lnTo>
                    <a:pt x="176" y="136"/>
                  </a:lnTo>
                  <a:lnTo>
                    <a:pt x="176" y="68"/>
                  </a:lnTo>
                  <a:lnTo>
                    <a:pt x="176" y="119"/>
                  </a:lnTo>
                  <a:lnTo>
                    <a:pt x="180" y="136"/>
                  </a:lnTo>
                  <a:lnTo>
                    <a:pt x="180" y="203"/>
                  </a:lnTo>
                  <a:lnTo>
                    <a:pt x="180" y="10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8"/>
            <p:cNvSpPr>
              <a:spLocks/>
            </p:cNvSpPr>
            <p:nvPr/>
          </p:nvSpPr>
          <p:spPr bwMode="auto">
            <a:xfrm>
              <a:off x="890588" y="3544888"/>
              <a:ext cx="263525" cy="520700"/>
            </a:xfrm>
            <a:custGeom>
              <a:avLst/>
              <a:gdLst>
                <a:gd name="T0" fmla="*/ 5 w 166"/>
                <a:gd name="T1" fmla="*/ 85 h 328"/>
                <a:gd name="T2" fmla="*/ 5 w 166"/>
                <a:gd name="T3" fmla="*/ 46 h 328"/>
                <a:gd name="T4" fmla="*/ 10 w 166"/>
                <a:gd name="T5" fmla="*/ 68 h 328"/>
                <a:gd name="T6" fmla="*/ 10 w 166"/>
                <a:gd name="T7" fmla="*/ 23 h 328"/>
                <a:gd name="T8" fmla="*/ 15 w 166"/>
                <a:gd name="T9" fmla="*/ 226 h 328"/>
                <a:gd name="T10" fmla="*/ 15 w 166"/>
                <a:gd name="T11" fmla="*/ 96 h 328"/>
                <a:gd name="T12" fmla="*/ 19 w 166"/>
                <a:gd name="T13" fmla="*/ 136 h 328"/>
                <a:gd name="T14" fmla="*/ 19 w 166"/>
                <a:gd name="T15" fmla="*/ 46 h 328"/>
                <a:gd name="T16" fmla="*/ 24 w 166"/>
                <a:gd name="T17" fmla="*/ 198 h 328"/>
                <a:gd name="T18" fmla="*/ 24 w 166"/>
                <a:gd name="T19" fmla="*/ 187 h 328"/>
                <a:gd name="T20" fmla="*/ 29 w 166"/>
                <a:gd name="T21" fmla="*/ 187 h 328"/>
                <a:gd name="T22" fmla="*/ 29 w 166"/>
                <a:gd name="T23" fmla="*/ 159 h 328"/>
                <a:gd name="T24" fmla="*/ 34 w 166"/>
                <a:gd name="T25" fmla="*/ 311 h 328"/>
                <a:gd name="T26" fmla="*/ 34 w 166"/>
                <a:gd name="T27" fmla="*/ 238 h 328"/>
                <a:gd name="T28" fmla="*/ 38 w 166"/>
                <a:gd name="T29" fmla="*/ 238 h 328"/>
                <a:gd name="T30" fmla="*/ 38 w 166"/>
                <a:gd name="T31" fmla="*/ 198 h 328"/>
                <a:gd name="T32" fmla="*/ 43 w 166"/>
                <a:gd name="T33" fmla="*/ 176 h 328"/>
                <a:gd name="T34" fmla="*/ 43 w 166"/>
                <a:gd name="T35" fmla="*/ 51 h 328"/>
                <a:gd name="T36" fmla="*/ 48 w 166"/>
                <a:gd name="T37" fmla="*/ 119 h 328"/>
                <a:gd name="T38" fmla="*/ 48 w 166"/>
                <a:gd name="T39" fmla="*/ 85 h 328"/>
                <a:gd name="T40" fmla="*/ 53 w 166"/>
                <a:gd name="T41" fmla="*/ 29 h 328"/>
                <a:gd name="T42" fmla="*/ 57 w 166"/>
                <a:gd name="T43" fmla="*/ 63 h 328"/>
                <a:gd name="T44" fmla="*/ 57 w 166"/>
                <a:gd name="T45" fmla="*/ 0 h 328"/>
                <a:gd name="T46" fmla="*/ 62 w 166"/>
                <a:gd name="T47" fmla="*/ 12 h 328"/>
                <a:gd name="T48" fmla="*/ 62 w 166"/>
                <a:gd name="T49" fmla="*/ 204 h 328"/>
                <a:gd name="T50" fmla="*/ 67 w 166"/>
                <a:gd name="T51" fmla="*/ 63 h 328"/>
                <a:gd name="T52" fmla="*/ 72 w 166"/>
                <a:gd name="T53" fmla="*/ 85 h 328"/>
                <a:gd name="T54" fmla="*/ 72 w 166"/>
                <a:gd name="T55" fmla="*/ 6 h 328"/>
                <a:gd name="T56" fmla="*/ 76 w 166"/>
                <a:gd name="T57" fmla="*/ 85 h 328"/>
                <a:gd name="T58" fmla="*/ 76 w 166"/>
                <a:gd name="T59" fmla="*/ 23 h 328"/>
                <a:gd name="T60" fmla="*/ 81 w 166"/>
                <a:gd name="T61" fmla="*/ 147 h 328"/>
                <a:gd name="T62" fmla="*/ 81 w 166"/>
                <a:gd name="T63" fmla="*/ 29 h 328"/>
                <a:gd name="T64" fmla="*/ 86 w 166"/>
                <a:gd name="T65" fmla="*/ 328 h 328"/>
                <a:gd name="T66" fmla="*/ 86 w 166"/>
                <a:gd name="T67" fmla="*/ 226 h 328"/>
                <a:gd name="T68" fmla="*/ 91 w 166"/>
                <a:gd name="T69" fmla="*/ 232 h 328"/>
                <a:gd name="T70" fmla="*/ 95 w 166"/>
                <a:gd name="T71" fmla="*/ 164 h 328"/>
                <a:gd name="T72" fmla="*/ 95 w 166"/>
                <a:gd name="T73" fmla="*/ 51 h 328"/>
                <a:gd name="T74" fmla="*/ 100 w 166"/>
                <a:gd name="T75" fmla="*/ 74 h 328"/>
                <a:gd name="T76" fmla="*/ 100 w 166"/>
                <a:gd name="T77" fmla="*/ 57 h 328"/>
                <a:gd name="T78" fmla="*/ 105 w 166"/>
                <a:gd name="T79" fmla="*/ 187 h 328"/>
                <a:gd name="T80" fmla="*/ 105 w 166"/>
                <a:gd name="T81" fmla="*/ 79 h 328"/>
                <a:gd name="T82" fmla="*/ 110 w 166"/>
                <a:gd name="T83" fmla="*/ 96 h 328"/>
                <a:gd name="T84" fmla="*/ 110 w 166"/>
                <a:gd name="T85" fmla="*/ 40 h 328"/>
                <a:gd name="T86" fmla="*/ 114 w 166"/>
                <a:gd name="T87" fmla="*/ 147 h 328"/>
                <a:gd name="T88" fmla="*/ 114 w 166"/>
                <a:gd name="T89" fmla="*/ 209 h 328"/>
                <a:gd name="T90" fmla="*/ 119 w 166"/>
                <a:gd name="T91" fmla="*/ 108 h 328"/>
                <a:gd name="T92" fmla="*/ 124 w 166"/>
                <a:gd name="T93" fmla="*/ 96 h 328"/>
                <a:gd name="T94" fmla="*/ 124 w 166"/>
                <a:gd name="T95" fmla="*/ 181 h 328"/>
                <a:gd name="T96" fmla="*/ 128 w 166"/>
                <a:gd name="T97" fmla="*/ 215 h 328"/>
                <a:gd name="T98" fmla="*/ 133 w 166"/>
                <a:gd name="T99" fmla="*/ 57 h 328"/>
                <a:gd name="T100" fmla="*/ 133 w 166"/>
                <a:gd name="T101" fmla="*/ 51 h 328"/>
                <a:gd name="T102" fmla="*/ 138 w 166"/>
                <a:gd name="T103" fmla="*/ 159 h 328"/>
                <a:gd name="T104" fmla="*/ 138 w 166"/>
                <a:gd name="T105" fmla="*/ 51 h 328"/>
                <a:gd name="T106" fmla="*/ 143 w 166"/>
                <a:gd name="T107" fmla="*/ 215 h 328"/>
                <a:gd name="T108" fmla="*/ 143 w 166"/>
                <a:gd name="T109" fmla="*/ 74 h 328"/>
                <a:gd name="T110" fmla="*/ 147 w 166"/>
                <a:gd name="T111" fmla="*/ 147 h 328"/>
                <a:gd name="T112" fmla="*/ 147 w 166"/>
                <a:gd name="T113" fmla="*/ 96 h 328"/>
                <a:gd name="T114" fmla="*/ 152 w 166"/>
                <a:gd name="T115" fmla="*/ 136 h 328"/>
                <a:gd name="T116" fmla="*/ 152 w 166"/>
                <a:gd name="T117" fmla="*/ 91 h 328"/>
                <a:gd name="T118" fmla="*/ 157 w 166"/>
                <a:gd name="T119" fmla="*/ 68 h 328"/>
                <a:gd name="T120" fmla="*/ 162 w 166"/>
                <a:gd name="T121" fmla="*/ 142 h 328"/>
                <a:gd name="T122" fmla="*/ 162 w 166"/>
                <a:gd name="T123" fmla="*/ 113 h 328"/>
                <a:gd name="T124" fmla="*/ 166 w 166"/>
                <a:gd name="T125" fmla="*/ 6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28">
                  <a:moveTo>
                    <a:pt x="0" y="96"/>
                  </a:moveTo>
                  <a:lnTo>
                    <a:pt x="5" y="85"/>
                  </a:lnTo>
                  <a:lnTo>
                    <a:pt x="5" y="147"/>
                  </a:lnTo>
                  <a:lnTo>
                    <a:pt x="5" y="46"/>
                  </a:lnTo>
                  <a:lnTo>
                    <a:pt x="5" y="79"/>
                  </a:lnTo>
                  <a:lnTo>
                    <a:pt x="10" y="68"/>
                  </a:lnTo>
                  <a:lnTo>
                    <a:pt x="10" y="232"/>
                  </a:lnTo>
                  <a:lnTo>
                    <a:pt x="10" y="23"/>
                  </a:lnTo>
                  <a:lnTo>
                    <a:pt x="10" y="221"/>
                  </a:lnTo>
                  <a:lnTo>
                    <a:pt x="15" y="226"/>
                  </a:lnTo>
                  <a:lnTo>
                    <a:pt x="15" y="238"/>
                  </a:lnTo>
                  <a:lnTo>
                    <a:pt x="15" y="96"/>
                  </a:lnTo>
                  <a:lnTo>
                    <a:pt x="19" y="91"/>
                  </a:lnTo>
                  <a:lnTo>
                    <a:pt x="19" y="136"/>
                  </a:lnTo>
                  <a:lnTo>
                    <a:pt x="19" y="29"/>
                  </a:lnTo>
                  <a:lnTo>
                    <a:pt x="19" y="46"/>
                  </a:lnTo>
                  <a:lnTo>
                    <a:pt x="24" y="74"/>
                  </a:lnTo>
                  <a:lnTo>
                    <a:pt x="24" y="198"/>
                  </a:lnTo>
                  <a:lnTo>
                    <a:pt x="24" y="63"/>
                  </a:lnTo>
                  <a:lnTo>
                    <a:pt x="24" y="187"/>
                  </a:lnTo>
                  <a:lnTo>
                    <a:pt x="29" y="181"/>
                  </a:lnTo>
                  <a:lnTo>
                    <a:pt x="29" y="187"/>
                  </a:lnTo>
                  <a:lnTo>
                    <a:pt x="29" y="57"/>
                  </a:lnTo>
                  <a:lnTo>
                    <a:pt x="29" y="159"/>
                  </a:lnTo>
                  <a:lnTo>
                    <a:pt x="34" y="170"/>
                  </a:lnTo>
                  <a:lnTo>
                    <a:pt x="34" y="311"/>
                  </a:lnTo>
                  <a:lnTo>
                    <a:pt x="34" y="68"/>
                  </a:lnTo>
                  <a:lnTo>
                    <a:pt x="34" y="238"/>
                  </a:lnTo>
                  <a:lnTo>
                    <a:pt x="38" y="215"/>
                  </a:lnTo>
                  <a:lnTo>
                    <a:pt x="38" y="238"/>
                  </a:lnTo>
                  <a:lnTo>
                    <a:pt x="38" y="192"/>
                  </a:lnTo>
                  <a:lnTo>
                    <a:pt x="38" y="198"/>
                  </a:lnTo>
                  <a:lnTo>
                    <a:pt x="43" y="164"/>
                  </a:lnTo>
                  <a:lnTo>
                    <a:pt x="43" y="176"/>
                  </a:lnTo>
                  <a:lnTo>
                    <a:pt x="43" y="29"/>
                  </a:lnTo>
                  <a:lnTo>
                    <a:pt x="43" y="51"/>
                  </a:lnTo>
                  <a:lnTo>
                    <a:pt x="48" y="57"/>
                  </a:lnTo>
                  <a:lnTo>
                    <a:pt x="48" y="119"/>
                  </a:lnTo>
                  <a:lnTo>
                    <a:pt x="48" y="40"/>
                  </a:lnTo>
                  <a:lnTo>
                    <a:pt x="48" y="85"/>
                  </a:lnTo>
                  <a:lnTo>
                    <a:pt x="53" y="79"/>
                  </a:lnTo>
                  <a:lnTo>
                    <a:pt x="53" y="29"/>
                  </a:lnTo>
                  <a:lnTo>
                    <a:pt x="53" y="40"/>
                  </a:lnTo>
                  <a:lnTo>
                    <a:pt x="57" y="63"/>
                  </a:lnTo>
                  <a:lnTo>
                    <a:pt x="57" y="96"/>
                  </a:lnTo>
                  <a:lnTo>
                    <a:pt x="57" y="0"/>
                  </a:lnTo>
                  <a:lnTo>
                    <a:pt x="57" y="12"/>
                  </a:lnTo>
                  <a:lnTo>
                    <a:pt x="62" y="12"/>
                  </a:lnTo>
                  <a:lnTo>
                    <a:pt x="62" y="221"/>
                  </a:lnTo>
                  <a:lnTo>
                    <a:pt x="62" y="204"/>
                  </a:lnTo>
                  <a:lnTo>
                    <a:pt x="67" y="192"/>
                  </a:lnTo>
                  <a:lnTo>
                    <a:pt x="67" y="63"/>
                  </a:lnTo>
                  <a:lnTo>
                    <a:pt x="67" y="91"/>
                  </a:lnTo>
                  <a:lnTo>
                    <a:pt x="72" y="85"/>
                  </a:lnTo>
                  <a:lnTo>
                    <a:pt x="72" y="113"/>
                  </a:lnTo>
                  <a:lnTo>
                    <a:pt x="72" y="6"/>
                  </a:lnTo>
                  <a:lnTo>
                    <a:pt x="72" y="51"/>
                  </a:lnTo>
                  <a:lnTo>
                    <a:pt x="76" y="85"/>
                  </a:lnTo>
                  <a:lnTo>
                    <a:pt x="76" y="125"/>
                  </a:lnTo>
                  <a:lnTo>
                    <a:pt x="76" y="23"/>
                  </a:lnTo>
                  <a:lnTo>
                    <a:pt x="81" y="17"/>
                  </a:lnTo>
                  <a:lnTo>
                    <a:pt x="81" y="147"/>
                  </a:lnTo>
                  <a:lnTo>
                    <a:pt x="81" y="12"/>
                  </a:lnTo>
                  <a:lnTo>
                    <a:pt x="81" y="29"/>
                  </a:lnTo>
                  <a:lnTo>
                    <a:pt x="86" y="51"/>
                  </a:lnTo>
                  <a:lnTo>
                    <a:pt x="86" y="328"/>
                  </a:lnTo>
                  <a:lnTo>
                    <a:pt x="86" y="23"/>
                  </a:lnTo>
                  <a:lnTo>
                    <a:pt x="86" y="226"/>
                  </a:lnTo>
                  <a:lnTo>
                    <a:pt x="91" y="192"/>
                  </a:lnTo>
                  <a:lnTo>
                    <a:pt x="91" y="232"/>
                  </a:lnTo>
                  <a:lnTo>
                    <a:pt x="91" y="176"/>
                  </a:lnTo>
                  <a:lnTo>
                    <a:pt x="95" y="164"/>
                  </a:lnTo>
                  <a:lnTo>
                    <a:pt x="95" y="187"/>
                  </a:lnTo>
                  <a:lnTo>
                    <a:pt x="95" y="51"/>
                  </a:lnTo>
                  <a:lnTo>
                    <a:pt x="95" y="85"/>
                  </a:lnTo>
                  <a:lnTo>
                    <a:pt x="100" y="74"/>
                  </a:lnTo>
                  <a:lnTo>
                    <a:pt x="100" y="249"/>
                  </a:lnTo>
                  <a:lnTo>
                    <a:pt x="100" y="57"/>
                  </a:lnTo>
                  <a:lnTo>
                    <a:pt x="100" y="187"/>
                  </a:lnTo>
                  <a:lnTo>
                    <a:pt x="105" y="187"/>
                  </a:lnTo>
                  <a:lnTo>
                    <a:pt x="105" y="221"/>
                  </a:lnTo>
                  <a:lnTo>
                    <a:pt x="105" y="79"/>
                  </a:lnTo>
                  <a:lnTo>
                    <a:pt x="105" y="102"/>
                  </a:lnTo>
                  <a:lnTo>
                    <a:pt x="110" y="96"/>
                  </a:lnTo>
                  <a:lnTo>
                    <a:pt x="110" y="113"/>
                  </a:lnTo>
                  <a:lnTo>
                    <a:pt x="110" y="40"/>
                  </a:lnTo>
                  <a:lnTo>
                    <a:pt x="110" y="57"/>
                  </a:lnTo>
                  <a:lnTo>
                    <a:pt x="114" y="147"/>
                  </a:lnTo>
                  <a:lnTo>
                    <a:pt x="114" y="238"/>
                  </a:lnTo>
                  <a:lnTo>
                    <a:pt x="114" y="209"/>
                  </a:lnTo>
                  <a:lnTo>
                    <a:pt x="119" y="209"/>
                  </a:lnTo>
                  <a:lnTo>
                    <a:pt x="119" y="108"/>
                  </a:lnTo>
                  <a:lnTo>
                    <a:pt x="119" y="119"/>
                  </a:lnTo>
                  <a:lnTo>
                    <a:pt x="124" y="96"/>
                  </a:lnTo>
                  <a:lnTo>
                    <a:pt x="124" y="23"/>
                  </a:lnTo>
                  <a:lnTo>
                    <a:pt x="124" y="181"/>
                  </a:lnTo>
                  <a:lnTo>
                    <a:pt x="128" y="147"/>
                  </a:lnTo>
                  <a:lnTo>
                    <a:pt x="128" y="215"/>
                  </a:lnTo>
                  <a:lnTo>
                    <a:pt x="128" y="85"/>
                  </a:lnTo>
                  <a:lnTo>
                    <a:pt x="133" y="57"/>
                  </a:lnTo>
                  <a:lnTo>
                    <a:pt x="133" y="198"/>
                  </a:lnTo>
                  <a:lnTo>
                    <a:pt x="133" y="51"/>
                  </a:lnTo>
                  <a:lnTo>
                    <a:pt x="133" y="147"/>
                  </a:lnTo>
                  <a:lnTo>
                    <a:pt x="138" y="159"/>
                  </a:lnTo>
                  <a:lnTo>
                    <a:pt x="138" y="305"/>
                  </a:lnTo>
                  <a:lnTo>
                    <a:pt x="138" y="51"/>
                  </a:lnTo>
                  <a:lnTo>
                    <a:pt x="138" y="192"/>
                  </a:lnTo>
                  <a:lnTo>
                    <a:pt x="143" y="215"/>
                  </a:lnTo>
                  <a:lnTo>
                    <a:pt x="143" y="226"/>
                  </a:lnTo>
                  <a:lnTo>
                    <a:pt x="143" y="74"/>
                  </a:lnTo>
                  <a:lnTo>
                    <a:pt x="147" y="68"/>
                  </a:lnTo>
                  <a:lnTo>
                    <a:pt x="147" y="147"/>
                  </a:lnTo>
                  <a:lnTo>
                    <a:pt x="147" y="23"/>
                  </a:lnTo>
                  <a:lnTo>
                    <a:pt x="147" y="96"/>
                  </a:lnTo>
                  <a:lnTo>
                    <a:pt x="152" y="102"/>
                  </a:lnTo>
                  <a:lnTo>
                    <a:pt x="152" y="136"/>
                  </a:lnTo>
                  <a:lnTo>
                    <a:pt x="152" y="29"/>
                  </a:lnTo>
                  <a:lnTo>
                    <a:pt x="152" y="91"/>
                  </a:lnTo>
                  <a:lnTo>
                    <a:pt x="157" y="91"/>
                  </a:lnTo>
                  <a:lnTo>
                    <a:pt x="157" y="68"/>
                  </a:lnTo>
                  <a:lnTo>
                    <a:pt x="157" y="142"/>
                  </a:lnTo>
                  <a:lnTo>
                    <a:pt x="162" y="142"/>
                  </a:lnTo>
                  <a:lnTo>
                    <a:pt x="162" y="57"/>
                  </a:lnTo>
                  <a:lnTo>
                    <a:pt x="162" y="113"/>
                  </a:lnTo>
                  <a:lnTo>
                    <a:pt x="166" y="119"/>
                  </a:lnTo>
                  <a:lnTo>
                    <a:pt x="166" y="68"/>
                  </a:lnTo>
                  <a:lnTo>
                    <a:pt x="166" y="21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69"/>
            <p:cNvSpPr>
              <a:spLocks/>
            </p:cNvSpPr>
            <p:nvPr/>
          </p:nvSpPr>
          <p:spPr bwMode="auto">
            <a:xfrm>
              <a:off x="1154113" y="3490913"/>
              <a:ext cx="271463" cy="547688"/>
            </a:xfrm>
            <a:custGeom>
              <a:avLst/>
              <a:gdLst>
                <a:gd name="T0" fmla="*/ 5 w 171"/>
                <a:gd name="T1" fmla="*/ 255 h 345"/>
                <a:gd name="T2" fmla="*/ 10 w 171"/>
                <a:gd name="T3" fmla="*/ 102 h 345"/>
                <a:gd name="T4" fmla="*/ 15 w 171"/>
                <a:gd name="T5" fmla="*/ 232 h 345"/>
                <a:gd name="T6" fmla="*/ 15 w 171"/>
                <a:gd name="T7" fmla="*/ 204 h 345"/>
                <a:gd name="T8" fmla="*/ 19 w 171"/>
                <a:gd name="T9" fmla="*/ 91 h 345"/>
                <a:gd name="T10" fmla="*/ 29 w 171"/>
                <a:gd name="T11" fmla="*/ 260 h 345"/>
                <a:gd name="T12" fmla="*/ 34 w 171"/>
                <a:gd name="T13" fmla="*/ 170 h 345"/>
                <a:gd name="T14" fmla="*/ 34 w 171"/>
                <a:gd name="T15" fmla="*/ 226 h 345"/>
                <a:gd name="T16" fmla="*/ 38 w 171"/>
                <a:gd name="T17" fmla="*/ 113 h 345"/>
                <a:gd name="T18" fmla="*/ 43 w 171"/>
                <a:gd name="T19" fmla="*/ 317 h 345"/>
                <a:gd name="T20" fmla="*/ 48 w 171"/>
                <a:gd name="T21" fmla="*/ 272 h 345"/>
                <a:gd name="T22" fmla="*/ 48 w 171"/>
                <a:gd name="T23" fmla="*/ 226 h 345"/>
                <a:gd name="T24" fmla="*/ 53 w 171"/>
                <a:gd name="T25" fmla="*/ 164 h 345"/>
                <a:gd name="T26" fmla="*/ 57 w 171"/>
                <a:gd name="T27" fmla="*/ 68 h 345"/>
                <a:gd name="T28" fmla="*/ 62 w 171"/>
                <a:gd name="T29" fmla="*/ 198 h 345"/>
                <a:gd name="T30" fmla="*/ 67 w 171"/>
                <a:gd name="T31" fmla="*/ 170 h 345"/>
                <a:gd name="T32" fmla="*/ 67 w 171"/>
                <a:gd name="T33" fmla="*/ 164 h 345"/>
                <a:gd name="T34" fmla="*/ 72 w 171"/>
                <a:gd name="T35" fmla="*/ 34 h 345"/>
                <a:gd name="T36" fmla="*/ 76 w 171"/>
                <a:gd name="T37" fmla="*/ 226 h 345"/>
                <a:gd name="T38" fmla="*/ 81 w 171"/>
                <a:gd name="T39" fmla="*/ 198 h 345"/>
                <a:gd name="T40" fmla="*/ 81 w 171"/>
                <a:gd name="T41" fmla="*/ 176 h 345"/>
                <a:gd name="T42" fmla="*/ 86 w 171"/>
                <a:gd name="T43" fmla="*/ 164 h 345"/>
                <a:gd name="T44" fmla="*/ 91 w 171"/>
                <a:gd name="T45" fmla="*/ 29 h 345"/>
                <a:gd name="T46" fmla="*/ 95 w 171"/>
                <a:gd name="T47" fmla="*/ 193 h 345"/>
                <a:gd name="T48" fmla="*/ 100 w 171"/>
                <a:gd name="T49" fmla="*/ 170 h 345"/>
                <a:gd name="T50" fmla="*/ 100 w 171"/>
                <a:gd name="T51" fmla="*/ 147 h 345"/>
                <a:gd name="T52" fmla="*/ 105 w 171"/>
                <a:gd name="T53" fmla="*/ 210 h 345"/>
                <a:gd name="T54" fmla="*/ 109 w 171"/>
                <a:gd name="T55" fmla="*/ 113 h 345"/>
                <a:gd name="T56" fmla="*/ 114 w 171"/>
                <a:gd name="T57" fmla="*/ 215 h 345"/>
                <a:gd name="T58" fmla="*/ 119 w 171"/>
                <a:gd name="T59" fmla="*/ 153 h 345"/>
                <a:gd name="T60" fmla="*/ 124 w 171"/>
                <a:gd name="T61" fmla="*/ 97 h 345"/>
                <a:gd name="T62" fmla="*/ 128 w 171"/>
                <a:gd name="T63" fmla="*/ 221 h 345"/>
                <a:gd name="T64" fmla="*/ 128 w 171"/>
                <a:gd name="T65" fmla="*/ 243 h 345"/>
                <a:gd name="T66" fmla="*/ 133 w 171"/>
                <a:gd name="T67" fmla="*/ 97 h 345"/>
                <a:gd name="T68" fmla="*/ 138 w 171"/>
                <a:gd name="T69" fmla="*/ 108 h 345"/>
                <a:gd name="T70" fmla="*/ 143 w 171"/>
                <a:gd name="T71" fmla="*/ 17 h 345"/>
                <a:gd name="T72" fmla="*/ 147 w 171"/>
                <a:gd name="T73" fmla="*/ 221 h 345"/>
                <a:gd name="T74" fmla="*/ 152 w 171"/>
                <a:gd name="T75" fmla="*/ 125 h 345"/>
                <a:gd name="T76" fmla="*/ 152 w 171"/>
                <a:gd name="T77" fmla="*/ 170 h 345"/>
                <a:gd name="T78" fmla="*/ 157 w 171"/>
                <a:gd name="T79" fmla="*/ 176 h 345"/>
                <a:gd name="T80" fmla="*/ 162 w 171"/>
                <a:gd name="T81" fmla="*/ 51 h 345"/>
                <a:gd name="T82" fmla="*/ 166 w 171"/>
                <a:gd name="T83" fmla="*/ 24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345">
                  <a:moveTo>
                    <a:pt x="0" y="249"/>
                  </a:moveTo>
                  <a:lnTo>
                    <a:pt x="5" y="243"/>
                  </a:lnTo>
                  <a:lnTo>
                    <a:pt x="5" y="255"/>
                  </a:lnTo>
                  <a:lnTo>
                    <a:pt x="5" y="85"/>
                  </a:lnTo>
                  <a:lnTo>
                    <a:pt x="5" y="136"/>
                  </a:lnTo>
                  <a:lnTo>
                    <a:pt x="10" y="102"/>
                  </a:lnTo>
                  <a:lnTo>
                    <a:pt x="10" y="57"/>
                  </a:lnTo>
                  <a:lnTo>
                    <a:pt x="10" y="243"/>
                  </a:lnTo>
                  <a:lnTo>
                    <a:pt x="15" y="232"/>
                  </a:lnTo>
                  <a:lnTo>
                    <a:pt x="15" y="255"/>
                  </a:lnTo>
                  <a:lnTo>
                    <a:pt x="15" y="164"/>
                  </a:lnTo>
                  <a:lnTo>
                    <a:pt x="15" y="204"/>
                  </a:lnTo>
                  <a:lnTo>
                    <a:pt x="19" y="226"/>
                  </a:lnTo>
                  <a:lnTo>
                    <a:pt x="19" y="255"/>
                  </a:lnTo>
                  <a:lnTo>
                    <a:pt x="19" y="91"/>
                  </a:lnTo>
                  <a:lnTo>
                    <a:pt x="24" y="108"/>
                  </a:lnTo>
                  <a:lnTo>
                    <a:pt x="24" y="260"/>
                  </a:lnTo>
                  <a:lnTo>
                    <a:pt x="29" y="260"/>
                  </a:lnTo>
                  <a:lnTo>
                    <a:pt x="29" y="289"/>
                  </a:lnTo>
                  <a:lnTo>
                    <a:pt x="29" y="193"/>
                  </a:lnTo>
                  <a:lnTo>
                    <a:pt x="34" y="170"/>
                  </a:lnTo>
                  <a:lnTo>
                    <a:pt x="34" y="226"/>
                  </a:lnTo>
                  <a:lnTo>
                    <a:pt x="34" y="170"/>
                  </a:lnTo>
                  <a:lnTo>
                    <a:pt x="34" y="226"/>
                  </a:lnTo>
                  <a:lnTo>
                    <a:pt x="38" y="226"/>
                  </a:lnTo>
                  <a:lnTo>
                    <a:pt x="38" y="243"/>
                  </a:lnTo>
                  <a:lnTo>
                    <a:pt x="38" y="113"/>
                  </a:lnTo>
                  <a:lnTo>
                    <a:pt x="38" y="147"/>
                  </a:lnTo>
                  <a:lnTo>
                    <a:pt x="43" y="159"/>
                  </a:lnTo>
                  <a:lnTo>
                    <a:pt x="43" y="317"/>
                  </a:lnTo>
                  <a:lnTo>
                    <a:pt x="43" y="125"/>
                  </a:lnTo>
                  <a:lnTo>
                    <a:pt x="43" y="277"/>
                  </a:lnTo>
                  <a:lnTo>
                    <a:pt x="48" y="272"/>
                  </a:lnTo>
                  <a:lnTo>
                    <a:pt x="48" y="283"/>
                  </a:lnTo>
                  <a:lnTo>
                    <a:pt x="48" y="159"/>
                  </a:lnTo>
                  <a:lnTo>
                    <a:pt x="48" y="226"/>
                  </a:lnTo>
                  <a:lnTo>
                    <a:pt x="53" y="170"/>
                  </a:lnTo>
                  <a:lnTo>
                    <a:pt x="53" y="294"/>
                  </a:lnTo>
                  <a:lnTo>
                    <a:pt x="53" y="164"/>
                  </a:lnTo>
                  <a:lnTo>
                    <a:pt x="53" y="272"/>
                  </a:lnTo>
                  <a:lnTo>
                    <a:pt x="57" y="260"/>
                  </a:lnTo>
                  <a:lnTo>
                    <a:pt x="57" y="68"/>
                  </a:lnTo>
                  <a:lnTo>
                    <a:pt x="57" y="102"/>
                  </a:lnTo>
                  <a:lnTo>
                    <a:pt x="62" y="108"/>
                  </a:lnTo>
                  <a:lnTo>
                    <a:pt x="62" y="198"/>
                  </a:lnTo>
                  <a:lnTo>
                    <a:pt x="62" y="74"/>
                  </a:lnTo>
                  <a:lnTo>
                    <a:pt x="62" y="147"/>
                  </a:lnTo>
                  <a:lnTo>
                    <a:pt x="67" y="170"/>
                  </a:lnTo>
                  <a:lnTo>
                    <a:pt x="67" y="272"/>
                  </a:lnTo>
                  <a:lnTo>
                    <a:pt x="67" y="130"/>
                  </a:lnTo>
                  <a:lnTo>
                    <a:pt x="67" y="164"/>
                  </a:lnTo>
                  <a:lnTo>
                    <a:pt x="72" y="164"/>
                  </a:lnTo>
                  <a:lnTo>
                    <a:pt x="72" y="187"/>
                  </a:lnTo>
                  <a:lnTo>
                    <a:pt x="72" y="34"/>
                  </a:lnTo>
                  <a:lnTo>
                    <a:pt x="72" y="46"/>
                  </a:lnTo>
                  <a:lnTo>
                    <a:pt x="76" y="23"/>
                  </a:lnTo>
                  <a:lnTo>
                    <a:pt x="76" y="226"/>
                  </a:lnTo>
                  <a:lnTo>
                    <a:pt x="76" y="0"/>
                  </a:lnTo>
                  <a:lnTo>
                    <a:pt x="76" y="210"/>
                  </a:lnTo>
                  <a:lnTo>
                    <a:pt x="81" y="198"/>
                  </a:lnTo>
                  <a:lnTo>
                    <a:pt x="81" y="294"/>
                  </a:lnTo>
                  <a:lnTo>
                    <a:pt x="81" y="130"/>
                  </a:lnTo>
                  <a:lnTo>
                    <a:pt x="81" y="176"/>
                  </a:lnTo>
                  <a:lnTo>
                    <a:pt x="86" y="170"/>
                  </a:lnTo>
                  <a:lnTo>
                    <a:pt x="86" y="193"/>
                  </a:lnTo>
                  <a:lnTo>
                    <a:pt x="86" y="164"/>
                  </a:lnTo>
                  <a:lnTo>
                    <a:pt x="86" y="176"/>
                  </a:lnTo>
                  <a:lnTo>
                    <a:pt x="91" y="170"/>
                  </a:lnTo>
                  <a:lnTo>
                    <a:pt x="91" y="29"/>
                  </a:lnTo>
                  <a:lnTo>
                    <a:pt x="91" y="68"/>
                  </a:lnTo>
                  <a:lnTo>
                    <a:pt x="95" y="85"/>
                  </a:lnTo>
                  <a:lnTo>
                    <a:pt x="95" y="193"/>
                  </a:lnTo>
                  <a:lnTo>
                    <a:pt x="95" y="68"/>
                  </a:lnTo>
                  <a:lnTo>
                    <a:pt x="95" y="176"/>
                  </a:lnTo>
                  <a:lnTo>
                    <a:pt x="100" y="170"/>
                  </a:lnTo>
                  <a:lnTo>
                    <a:pt x="100" y="187"/>
                  </a:lnTo>
                  <a:lnTo>
                    <a:pt x="100" y="102"/>
                  </a:lnTo>
                  <a:lnTo>
                    <a:pt x="100" y="147"/>
                  </a:lnTo>
                  <a:lnTo>
                    <a:pt x="105" y="164"/>
                  </a:lnTo>
                  <a:lnTo>
                    <a:pt x="105" y="255"/>
                  </a:lnTo>
                  <a:lnTo>
                    <a:pt x="105" y="210"/>
                  </a:lnTo>
                  <a:lnTo>
                    <a:pt x="109" y="226"/>
                  </a:lnTo>
                  <a:lnTo>
                    <a:pt x="109" y="249"/>
                  </a:lnTo>
                  <a:lnTo>
                    <a:pt x="109" y="113"/>
                  </a:lnTo>
                  <a:lnTo>
                    <a:pt x="109" y="159"/>
                  </a:lnTo>
                  <a:lnTo>
                    <a:pt x="114" y="147"/>
                  </a:lnTo>
                  <a:lnTo>
                    <a:pt x="114" y="215"/>
                  </a:lnTo>
                  <a:lnTo>
                    <a:pt x="114" y="113"/>
                  </a:lnTo>
                  <a:lnTo>
                    <a:pt x="119" y="108"/>
                  </a:lnTo>
                  <a:lnTo>
                    <a:pt x="119" y="153"/>
                  </a:lnTo>
                  <a:lnTo>
                    <a:pt x="119" y="97"/>
                  </a:lnTo>
                  <a:lnTo>
                    <a:pt x="119" y="119"/>
                  </a:lnTo>
                  <a:lnTo>
                    <a:pt x="124" y="97"/>
                  </a:lnTo>
                  <a:lnTo>
                    <a:pt x="124" y="80"/>
                  </a:lnTo>
                  <a:lnTo>
                    <a:pt x="124" y="193"/>
                  </a:lnTo>
                  <a:lnTo>
                    <a:pt x="128" y="221"/>
                  </a:lnTo>
                  <a:lnTo>
                    <a:pt x="128" y="345"/>
                  </a:lnTo>
                  <a:lnTo>
                    <a:pt x="128" y="164"/>
                  </a:lnTo>
                  <a:lnTo>
                    <a:pt x="128" y="243"/>
                  </a:lnTo>
                  <a:lnTo>
                    <a:pt x="133" y="249"/>
                  </a:lnTo>
                  <a:lnTo>
                    <a:pt x="133" y="277"/>
                  </a:lnTo>
                  <a:lnTo>
                    <a:pt x="133" y="97"/>
                  </a:lnTo>
                  <a:lnTo>
                    <a:pt x="133" y="153"/>
                  </a:lnTo>
                  <a:lnTo>
                    <a:pt x="138" y="136"/>
                  </a:lnTo>
                  <a:lnTo>
                    <a:pt x="138" y="108"/>
                  </a:lnTo>
                  <a:lnTo>
                    <a:pt x="138" y="266"/>
                  </a:lnTo>
                  <a:lnTo>
                    <a:pt x="143" y="187"/>
                  </a:lnTo>
                  <a:lnTo>
                    <a:pt x="143" y="17"/>
                  </a:lnTo>
                  <a:lnTo>
                    <a:pt x="143" y="68"/>
                  </a:lnTo>
                  <a:lnTo>
                    <a:pt x="147" y="74"/>
                  </a:lnTo>
                  <a:lnTo>
                    <a:pt x="147" y="221"/>
                  </a:lnTo>
                  <a:lnTo>
                    <a:pt x="147" y="63"/>
                  </a:lnTo>
                  <a:lnTo>
                    <a:pt x="147" y="153"/>
                  </a:lnTo>
                  <a:lnTo>
                    <a:pt x="152" y="125"/>
                  </a:lnTo>
                  <a:lnTo>
                    <a:pt x="152" y="226"/>
                  </a:lnTo>
                  <a:lnTo>
                    <a:pt x="152" y="108"/>
                  </a:lnTo>
                  <a:lnTo>
                    <a:pt x="152" y="170"/>
                  </a:lnTo>
                  <a:lnTo>
                    <a:pt x="157" y="193"/>
                  </a:lnTo>
                  <a:lnTo>
                    <a:pt x="157" y="243"/>
                  </a:lnTo>
                  <a:lnTo>
                    <a:pt x="157" y="176"/>
                  </a:lnTo>
                  <a:lnTo>
                    <a:pt x="157" y="187"/>
                  </a:lnTo>
                  <a:lnTo>
                    <a:pt x="162" y="153"/>
                  </a:lnTo>
                  <a:lnTo>
                    <a:pt x="162" y="51"/>
                  </a:lnTo>
                  <a:lnTo>
                    <a:pt x="162" y="80"/>
                  </a:lnTo>
                  <a:lnTo>
                    <a:pt x="166" y="63"/>
                  </a:lnTo>
                  <a:lnTo>
                    <a:pt x="166" y="243"/>
                  </a:lnTo>
                  <a:lnTo>
                    <a:pt x="166" y="204"/>
                  </a:lnTo>
                  <a:lnTo>
                    <a:pt x="171" y="18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0"/>
            <p:cNvSpPr>
              <a:spLocks/>
            </p:cNvSpPr>
            <p:nvPr/>
          </p:nvSpPr>
          <p:spPr bwMode="auto">
            <a:xfrm>
              <a:off x="1425575" y="3536950"/>
              <a:ext cx="271463" cy="511175"/>
            </a:xfrm>
            <a:custGeom>
              <a:avLst/>
              <a:gdLst>
                <a:gd name="T0" fmla="*/ 0 w 171"/>
                <a:gd name="T1" fmla="*/ 214 h 322"/>
                <a:gd name="T2" fmla="*/ 5 w 171"/>
                <a:gd name="T3" fmla="*/ 96 h 322"/>
                <a:gd name="T4" fmla="*/ 5 w 171"/>
                <a:gd name="T5" fmla="*/ 28 h 322"/>
                <a:gd name="T6" fmla="*/ 10 w 171"/>
                <a:gd name="T7" fmla="*/ 56 h 322"/>
                <a:gd name="T8" fmla="*/ 10 w 171"/>
                <a:gd name="T9" fmla="*/ 56 h 322"/>
                <a:gd name="T10" fmla="*/ 14 w 171"/>
                <a:gd name="T11" fmla="*/ 197 h 322"/>
                <a:gd name="T12" fmla="*/ 14 w 171"/>
                <a:gd name="T13" fmla="*/ 141 h 322"/>
                <a:gd name="T14" fmla="*/ 19 w 171"/>
                <a:gd name="T15" fmla="*/ 169 h 322"/>
                <a:gd name="T16" fmla="*/ 19 w 171"/>
                <a:gd name="T17" fmla="*/ 62 h 322"/>
                <a:gd name="T18" fmla="*/ 24 w 171"/>
                <a:gd name="T19" fmla="*/ 181 h 322"/>
                <a:gd name="T20" fmla="*/ 29 w 171"/>
                <a:gd name="T21" fmla="*/ 169 h 322"/>
                <a:gd name="T22" fmla="*/ 29 w 171"/>
                <a:gd name="T23" fmla="*/ 96 h 322"/>
                <a:gd name="T24" fmla="*/ 33 w 171"/>
                <a:gd name="T25" fmla="*/ 96 h 322"/>
                <a:gd name="T26" fmla="*/ 38 w 171"/>
                <a:gd name="T27" fmla="*/ 192 h 322"/>
                <a:gd name="T28" fmla="*/ 38 w 171"/>
                <a:gd name="T29" fmla="*/ 181 h 322"/>
                <a:gd name="T30" fmla="*/ 43 w 171"/>
                <a:gd name="T31" fmla="*/ 51 h 322"/>
                <a:gd name="T32" fmla="*/ 48 w 171"/>
                <a:gd name="T33" fmla="*/ 231 h 322"/>
                <a:gd name="T34" fmla="*/ 48 w 171"/>
                <a:gd name="T35" fmla="*/ 181 h 322"/>
                <a:gd name="T36" fmla="*/ 52 w 171"/>
                <a:gd name="T37" fmla="*/ 271 h 322"/>
                <a:gd name="T38" fmla="*/ 52 w 171"/>
                <a:gd name="T39" fmla="*/ 124 h 322"/>
                <a:gd name="T40" fmla="*/ 57 w 171"/>
                <a:gd name="T41" fmla="*/ 39 h 322"/>
                <a:gd name="T42" fmla="*/ 62 w 171"/>
                <a:gd name="T43" fmla="*/ 90 h 322"/>
                <a:gd name="T44" fmla="*/ 62 w 171"/>
                <a:gd name="T45" fmla="*/ 118 h 322"/>
                <a:gd name="T46" fmla="*/ 66 w 171"/>
                <a:gd name="T47" fmla="*/ 68 h 322"/>
                <a:gd name="T48" fmla="*/ 71 w 171"/>
                <a:gd name="T49" fmla="*/ 152 h 322"/>
                <a:gd name="T50" fmla="*/ 71 w 171"/>
                <a:gd name="T51" fmla="*/ 84 h 322"/>
                <a:gd name="T52" fmla="*/ 76 w 171"/>
                <a:gd name="T53" fmla="*/ 124 h 322"/>
                <a:gd name="T54" fmla="*/ 76 w 171"/>
                <a:gd name="T55" fmla="*/ 181 h 322"/>
                <a:gd name="T56" fmla="*/ 81 w 171"/>
                <a:gd name="T57" fmla="*/ 248 h 322"/>
                <a:gd name="T58" fmla="*/ 81 w 171"/>
                <a:gd name="T59" fmla="*/ 118 h 322"/>
                <a:gd name="T60" fmla="*/ 85 w 171"/>
                <a:gd name="T61" fmla="*/ 243 h 322"/>
                <a:gd name="T62" fmla="*/ 85 w 171"/>
                <a:gd name="T63" fmla="*/ 226 h 322"/>
                <a:gd name="T64" fmla="*/ 90 w 171"/>
                <a:gd name="T65" fmla="*/ 73 h 322"/>
                <a:gd name="T66" fmla="*/ 95 w 171"/>
                <a:gd name="T67" fmla="*/ 135 h 322"/>
                <a:gd name="T68" fmla="*/ 95 w 171"/>
                <a:gd name="T69" fmla="*/ 45 h 322"/>
                <a:gd name="T70" fmla="*/ 100 w 171"/>
                <a:gd name="T71" fmla="*/ 169 h 322"/>
                <a:gd name="T72" fmla="*/ 100 w 171"/>
                <a:gd name="T73" fmla="*/ 164 h 322"/>
                <a:gd name="T74" fmla="*/ 104 w 171"/>
                <a:gd name="T75" fmla="*/ 192 h 322"/>
                <a:gd name="T76" fmla="*/ 109 w 171"/>
                <a:gd name="T77" fmla="*/ 73 h 322"/>
                <a:gd name="T78" fmla="*/ 109 w 171"/>
                <a:gd name="T79" fmla="*/ 113 h 322"/>
                <a:gd name="T80" fmla="*/ 114 w 171"/>
                <a:gd name="T81" fmla="*/ 101 h 322"/>
                <a:gd name="T82" fmla="*/ 119 w 171"/>
                <a:gd name="T83" fmla="*/ 90 h 322"/>
                <a:gd name="T84" fmla="*/ 123 w 171"/>
                <a:gd name="T85" fmla="*/ 22 h 322"/>
                <a:gd name="T86" fmla="*/ 123 w 171"/>
                <a:gd name="T87" fmla="*/ 22 h 322"/>
                <a:gd name="T88" fmla="*/ 128 w 171"/>
                <a:gd name="T89" fmla="*/ 68 h 322"/>
                <a:gd name="T90" fmla="*/ 128 w 171"/>
                <a:gd name="T91" fmla="*/ 22 h 322"/>
                <a:gd name="T92" fmla="*/ 133 w 171"/>
                <a:gd name="T93" fmla="*/ 152 h 322"/>
                <a:gd name="T94" fmla="*/ 133 w 171"/>
                <a:gd name="T95" fmla="*/ 90 h 322"/>
                <a:gd name="T96" fmla="*/ 138 w 171"/>
                <a:gd name="T97" fmla="*/ 147 h 322"/>
                <a:gd name="T98" fmla="*/ 138 w 171"/>
                <a:gd name="T99" fmla="*/ 56 h 322"/>
                <a:gd name="T100" fmla="*/ 142 w 171"/>
                <a:gd name="T101" fmla="*/ 62 h 322"/>
                <a:gd name="T102" fmla="*/ 142 w 171"/>
                <a:gd name="T103" fmla="*/ 34 h 322"/>
                <a:gd name="T104" fmla="*/ 147 w 171"/>
                <a:gd name="T105" fmla="*/ 118 h 322"/>
                <a:gd name="T106" fmla="*/ 147 w 171"/>
                <a:gd name="T107" fmla="*/ 220 h 322"/>
                <a:gd name="T108" fmla="*/ 152 w 171"/>
                <a:gd name="T109" fmla="*/ 254 h 322"/>
                <a:gd name="T110" fmla="*/ 152 w 171"/>
                <a:gd name="T111" fmla="*/ 130 h 322"/>
                <a:gd name="T112" fmla="*/ 157 w 171"/>
                <a:gd name="T113" fmla="*/ 237 h 322"/>
                <a:gd name="T114" fmla="*/ 157 w 171"/>
                <a:gd name="T115" fmla="*/ 130 h 322"/>
                <a:gd name="T116" fmla="*/ 161 w 171"/>
                <a:gd name="T117" fmla="*/ 197 h 322"/>
                <a:gd name="T118" fmla="*/ 166 w 171"/>
                <a:gd name="T119" fmla="*/ 175 h 322"/>
                <a:gd name="T120" fmla="*/ 166 w 171"/>
                <a:gd name="T121" fmla="*/ 56 h 322"/>
                <a:gd name="T122" fmla="*/ 171 w 171"/>
                <a:gd name="T123" fmla="*/ 68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1" h="322">
                  <a:moveTo>
                    <a:pt x="0" y="152"/>
                  </a:moveTo>
                  <a:lnTo>
                    <a:pt x="0" y="214"/>
                  </a:lnTo>
                  <a:lnTo>
                    <a:pt x="0" y="107"/>
                  </a:lnTo>
                  <a:lnTo>
                    <a:pt x="5" y="96"/>
                  </a:lnTo>
                  <a:lnTo>
                    <a:pt x="5" y="113"/>
                  </a:lnTo>
                  <a:lnTo>
                    <a:pt x="5" y="28"/>
                  </a:lnTo>
                  <a:lnTo>
                    <a:pt x="5" y="34"/>
                  </a:lnTo>
                  <a:lnTo>
                    <a:pt x="10" y="56"/>
                  </a:lnTo>
                  <a:lnTo>
                    <a:pt x="10" y="186"/>
                  </a:lnTo>
                  <a:lnTo>
                    <a:pt x="10" y="56"/>
                  </a:lnTo>
                  <a:lnTo>
                    <a:pt x="10" y="186"/>
                  </a:lnTo>
                  <a:lnTo>
                    <a:pt x="14" y="197"/>
                  </a:lnTo>
                  <a:lnTo>
                    <a:pt x="14" y="34"/>
                  </a:lnTo>
                  <a:lnTo>
                    <a:pt x="14" y="141"/>
                  </a:lnTo>
                  <a:lnTo>
                    <a:pt x="19" y="147"/>
                  </a:lnTo>
                  <a:lnTo>
                    <a:pt x="19" y="169"/>
                  </a:lnTo>
                  <a:lnTo>
                    <a:pt x="19" y="28"/>
                  </a:lnTo>
                  <a:lnTo>
                    <a:pt x="19" y="62"/>
                  </a:lnTo>
                  <a:lnTo>
                    <a:pt x="24" y="96"/>
                  </a:lnTo>
                  <a:lnTo>
                    <a:pt x="24" y="181"/>
                  </a:lnTo>
                  <a:lnTo>
                    <a:pt x="24" y="152"/>
                  </a:lnTo>
                  <a:lnTo>
                    <a:pt x="29" y="169"/>
                  </a:lnTo>
                  <a:lnTo>
                    <a:pt x="29" y="175"/>
                  </a:lnTo>
                  <a:lnTo>
                    <a:pt x="29" y="96"/>
                  </a:lnTo>
                  <a:lnTo>
                    <a:pt x="29" y="101"/>
                  </a:lnTo>
                  <a:lnTo>
                    <a:pt x="33" y="96"/>
                  </a:lnTo>
                  <a:lnTo>
                    <a:pt x="33" y="181"/>
                  </a:lnTo>
                  <a:lnTo>
                    <a:pt x="38" y="192"/>
                  </a:lnTo>
                  <a:lnTo>
                    <a:pt x="38" y="130"/>
                  </a:lnTo>
                  <a:lnTo>
                    <a:pt x="38" y="181"/>
                  </a:lnTo>
                  <a:lnTo>
                    <a:pt x="43" y="164"/>
                  </a:lnTo>
                  <a:lnTo>
                    <a:pt x="43" y="51"/>
                  </a:lnTo>
                  <a:lnTo>
                    <a:pt x="48" y="51"/>
                  </a:lnTo>
                  <a:lnTo>
                    <a:pt x="48" y="231"/>
                  </a:lnTo>
                  <a:lnTo>
                    <a:pt x="48" y="51"/>
                  </a:lnTo>
                  <a:lnTo>
                    <a:pt x="48" y="181"/>
                  </a:lnTo>
                  <a:lnTo>
                    <a:pt x="52" y="141"/>
                  </a:lnTo>
                  <a:lnTo>
                    <a:pt x="52" y="271"/>
                  </a:lnTo>
                  <a:lnTo>
                    <a:pt x="52" y="79"/>
                  </a:lnTo>
                  <a:lnTo>
                    <a:pt x="52" y="124"/>
                  </a:lnTo>
                  <a:lnTo>
                    <a:pt x="57" y="96"/>
                  </a:lnTo>
                  <a:lnTo>
                    <a:pt x="57" y="39"/>
                  </a:lnTo>
                  <a:lnTo>
                    <a:pt x="57" y="118"/>
                  </a:lnTo>
                  <a:lnTo>
                    <a:pt x="62" y="90"/>
                  </a:lnTo>
                  <a:lnTo>
                    <a:pt x="62" y="214"/>
                  </a:lnTo>
                  <a:lnTo>
                    <a:pt x="62" y="118"/>
                  </a:lnTo>
                  <a:lnTo>
                    <a:pt x="66" y="130"/>
                  </a:lnTo>
                  <a:lnTo>
                    <a:pt x="66" y="68"/>
                  </a:lnTo>
                  <a:lnTo>
                    <a:pt x="66" y="113"/>
                  </a:lnTo>
                  <a:lnTo>
                    <a:pt x="71" y="152"/>
                  </a:lnTo>
                  <a:lnTo>
                    <a:pt x="71" y="271"/>
                  </a:lnTo>
                  <a:lnTo>
                    <a:pt x="71" y="84"/>
                  </a:lnTo>
                  <a:lnTo>
                    <a:pt x="71" y="130"/>
                  </a:lnTo>
                  <a:lnTo>
                    <a:pt x="76" y="124"/>
                  </a:lnTo>
                  <a:lnTo>
                    <a:pt x="76" y="73"/>
                  </a:lnTo>
                  <a:lnTo>
                    <a:pt x="76" y="181"/>
                  </a:lnTo>
                  <a:lnTo>
                    <a:pt x="81" y="181"/>
                  </a:lnTo>
                  <a:lnTo>
                    <a:pt x="81" y="248"/>
                  </a:lnTo>
                  <a:lnTo>
                    <a:pt x="81" y="113"/>
                  </a:lnTo>
                  <a:lnTo>
                    <a:pt x="81" y="118"/>
                  </a:lnTo>
                  <a:lnTo>
                    <a:pt x="85" y="124"/>
                  </a:lnTo>
                  <a:lnTo>
                    <a:pt x="85" y="243"/>
                  </a:lnTo>
                  <a:lnTo>
                    <a:pt x="85" y="62"/>
                  </a:lnTo>
                  <a:lnTo>
                    <a:pt x="85" y="226"/>
                  </a:lnTo>
                  <a:lnTo>
                    <a:pt x="90" y="231"/>
                  </a:lnTo>
                  <a:lnTo>
                    <a:pt x="90" y="73"/>
                  </a:lnTo>
                  <a:lnTo>
                    <a:pt x="90" y="113"/>
                  </a:lnTo>
                  <a:lnTo>
                    <a:pt x="95" y="135"/>
                  </a:lnTo>
                  <a:lnTo>
                    <a:pt x="95" y="147"/>
                  </a:lnTo>
                  <a:lnTo>
                    <a:pt x="95" y="45"/>
                  </a:lnTo>
                  <a:lnTo>
                    <a:pt x="95" y="147"/>
                  </a:lnTo>
                  <a:lnTo>
                    <a:pt x="100" y="169"/>
                  </a:lnTo>
                  <a:lnTo>
                    <a:pt x="100" y="322"/>
                  </a:lnTo>
                  <a:lnTo>
                    <a:pt x="100" y="164"/>
                  </a:lnTo>
                  <a:lnTo>
                    <a:pt x="104" y="147"/>
                  </a:lnTo>
                  <a:lnTo>
                    <a:pt x="104" y="192"/>
                  </a:lnTo>
                  <a:lnTo>
                    <a:pt x="104" y="90"/>
                  </a:lnTo>
                  <a:lnTo>
                    <a:pt x="109" y="73"/>
                  </a:lnTo>
                  <a:lnTo>
                    <a:pt x="109" y="0"/>
                  </a:lnTo>
                  <a:lnTo>
                    <a:pt x="109" y="113"/>
                  </a:lnTo>
                  <a:lnTo>
                    <a:pt x="114" y="135"/>
                  </a:lnTo>
                  <a:lnTo>
                    <a:pt x="114" y="101"/>
                  </a:lnTo>
                  <a:lnTo>
                    <a:pt x="119" y="84"/>
                  </a:lnTo>
                  <a:lnTo>
                    <a:pt x="119" y="90"/>
                  </a:lnTo>
                  <a:lnTo>
                    <a:pt x="119" y="11"/>
                  </a:lnTo>
                  <a:lnTo>
                    <a:pt x="123" y="22"/>
                  </a:lnTo>
                  <a:lnTo>
                    <a:pt x="123" y="158"/>
                  </a:lnTo>
                  <a:lnTo>
                    <a:pt x="123" y="22"/>
                  </a:lnTo>
                  <a:lnTo>
                    <a:pt x="123" y="96"/>
                  </a:lnTo>
                  <a:lnTo>
                    <a:pt x="128" y="68"/>
                  </a:lnTo>
                  <a:lnTo>
                    <a:pt x="128" y="158"/>
                  </a:lnTo>
                  <a:lnTo>
                    <a:pt x="128" y="22"/>
                  </a:lnTo>
                  <a:lnTo>
                    <a:pt x="128" y="141"/>
                  </a:lnTo>
                  <a:lnTo>
                    <a:pt x="133" y="152"/>
                  </a:lnTo>
                  <a:lnTo>
                    <a:pt x="133" y="220"/>
                  </a:lnTo>
                  <a:lnTo>
                    <a:pt x="133" y="90"/>
                  </a:lnTo>
                  <a:lnTo>
                    <a:pt x="133" y="141"/>
                  </a:lnTo>
                  <a:lnTo>
                    <a:pt x="138" y="147"/>
                  </a:lnTo>
                  <a:lnTo>
                    <a:pt x="138" y="152"/>
                  </a:lnTo>
                  <a:lnTo>
                    <a:pt x="138" y="56"/>
                  </a:lnTo>
                  <a:lnTo>
                    <a:pt x="138" y="101"/>
                  </a:lnTo>
                  <a:lnTo>
                    <a:pt x="142" y="62"/>
                  </a:lnTo>
                  <a:lnTo>
                    <a:pt x="142" y="164"/>
                  </a:lnTo>
                  <a:lnTo>
                    <a:pt x="142" y="34"/>
                  </a:lnTo>
                  <a:lnTo>
                    <a:pt x="142" y="147"/>
                  </a:lnTo>
                  <a:lnTo>
                    <a:pt x="147" y="118"/>
                  </a:lnTo>
                  <a:lnTo>
                    <a:pt x="147" y="107"/>
                  </a:lnTo>
                  <a:lnTo>
                    <a:pt x="147" y="220"/>
                  </a:lnTo>
                  <a:lnTo>
                    <a:pt x="152" y="231"/>
                  </a:lnTo>
                  <a:lnTo>
                    <a:pt x="152" y="254"/>
                  </a:lnTo>
                  <a:lnTo>
                    <a:pt x="152" y="124"/>
                  </a:lnTo>
                  <a:lnTo>
                    <a:pt x="152" y="130"/>
                  </a:lnTo>
                  <a:lnTo>
                    <a:pt x="157" y="158"/>
                  </a:lnTo>
                  <a:lnTo>
                    <a:pt x="157" y="237"/>
                  </a:lnTo>
                  <a:lnTo>
                    <a:pt x="157" y="107"/>
                  </a:lnTo>
                  <a:lnTo>
                    <a:pt x="157" y="130"/>
                  </a:lnTo>
                  <a:lnTo>
                    <a:pt x="161" y="101"/>
                  </a:lnTo>
                  <a:lnTo>
                    <a:pt x="161" y="197"/>
                  </a:lnTo>
                  <a:lnTo>
                    <a:pt x="161" y="169"/>
                  </a:lnTo>
                  <a:lnTo>
                    <a:pt x="166" y="175"/>
                  </a:lnTo>
                  <a:lnTo>
                    <a:pt x="166" y="186"/>
                  </a:lnTo>
                  <a:lnTo>
                    <a:pt x="166" y="56"/>
                  </a:lnTo>
                  <a:lnTo>
                    <a:pt x="171" y="45"/>
                  </a:lnTo>
                  <a:lnTo>
                    <a:pt x="171" y="6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1"/>
            <p:cNvSpPr>
              <a:spLocks/>
            </p:cNvSpPr>
            <p:nvPr/>
          </p:nvSpPr>
          <p:spPr bwMode="auto">
            <a:xfrm>
              <a:off x="1697038" y="3527425"/>
              <a:ext cx="269875" cy="565150"/>
            </a:xfrm>
            <a:custGeom>
              <a:avLst/>
              <a:gdLst>
                <a:gd name="T0" fmla="*/ 0 w 170"/>
                <a:gd name="T1" fmla="*/ 40 h 356"/>
                <a:gd name="T2" fmla="*/ 5 w 170"/>
                <a:gd name="T3" fmla="*/ 74 h 356"/>
                <a:gd name="T4" fmla="*/ 5 w 170"/>
                <a:gd name="T5" fmla="*/ 164 h 356"/>
                <a:gd name="T6" fmla="*/ 9 w 170"/>
                <a:gd name="T7" fmla="*/ 192 h 356"/>
                <a:gd name="T8" fmla="*/ 9 w 170"/>
                <a:gd name="T9" fmla="*/ 158 h 356"/>
                <a:gd name="T10" fmla="*/ 14 w 170"/>
                <a:gd name="T11" fmla="*/ 215 h 356"/>
                <a:gd name="T12" fmla="*/ 14 w 170"/>
                <a:gd name="T13" fmla="*/ 170 h 356"/>
                <a:gd name="T14" fmla="*/ 19 w 170"/>
                <a:gd name="T15" fmla="*/ 237 h 356"/>
                <a:gd name="T16" fmla="*/ 19 w 170"/>
                <a:gd name="T17" fmla="*/ 102 h 356"/>
                <a:gd name="T18" fmla="*/ 24 w 170"/>
                <a:gd name="T19" fmla="*/ 232 h 356"/>
                <a:gd name="T20" fmla="*/ 24 w 170"/>
                <a:gd name="T21" fmla="*/ 170 h 356"/>
                <a:gd name="T22" fmla="*/ 28 w 170"/>
                <a:gd name="T23" fmla="*/ 356 h 356"/>
                <a:gd name="T24" fmla="*/ 33 w 170"/>
                <a:gd name="T25" fmla="*/ 107 h 356"/>
                <a:gd name="T26" fmla="*/ 33 w 170"/>
                <a:gd name="T27" fmla="*/ 96 h 356"/>
                <a:gd name="T28" fmla="*/ 38 w 170"/>
                <a:gd name="T29" fmla="*/ 147 h 356"/>
                <a:gd name="T30" fmla="*/ 38 w 170"/>
                <a:gd name="T31" fmla="*/ 23 h 356"/>
                <a:gd name="T32" fmla="*/ 42 w 170"/>
                <a:gd name="T33" fmla="*/ 34 h 356"/>
                <a:gd name="T34" fmla="*/ 42 w 170"/>
                <a:gd name="T35" fmla="*/ 107 h 356"/>
                <a:gd name="T36" fmla="*/ 47 w 170"/>
                <a:gd name="T37" fmla="*/ 232 h 356"/>
                <a:gd name="T38" fmla="*/ 47 w 170"/>
                <a:gd name="T39" fmla="*/ 68 h 356"/>
                <a:gd name="T40" fmla="*/ 52 w 170"/>
                <a:gd name="T41" fmla="*/ 102 h 356"/>
                <a:gd name="T42" fmla="*/ 52 w 170"/>
                <a:gd name="T43" fmla="*/ 90 h 356"/>
                <a:gd name="T44" fmla="*/ 57 w 170"/>
                <a:gd name="T45" fmla="*/ 209 h 356"/>
                <a:gd name="T46" fmla="*/ 61 w 170"/>
                <a:gd name="T47" fmla="*/ 147 h 356"/>
                <a:gd name="T48" fmla="*/ 61 w 170"/>
                <a:gd name="T49" fmla="*/ 130 h 356"/>
                <a:gd name="T50" fmla="*/ 66 w 170"/>
                <a:gd name="T51" fmla="*/ 90 h 356"/>
                <a:gd name="T52" fmla="*/ 71 w 170"/>
                <a:gd name="T53" fmla="*/ 113 h 356"/>
                <a:gd name="T54" fmla="*/ 71 w 170"/>
                <a:gd name="T55" fmla="*/ 90 h 356"/>
                <a:gd name="T56" fmla="*/ 76 w 170"/>
                <a:gd name="T57" fmla="*/ 113 h 356"/>
                <a:gd name="T58" fmla="*/ 76 w 170"/>
                <a:gd name="T59" fmla="*/ 90 h 356"/>
                <a:gd name="T60" fmla="*/ 80 w 170"/>
                <a:gd name="T61" fmla="*/ 11 h 356"/>
                <a:gd name="T62" fmla="*/ 85 w 170"/>
                <a:gd name="T63" fmla="*/ 187 h 356"/>
                <a:gd name="T64" fmla="*/ 85 w 170"/>
                <a:gd name="T65" fmla="*/ 51 h 356"/>
                <a:gd name="T66" fmla="*/ 90 w 170"/>
                <a:gd name="T67" fmla="*/ 68 h 356"/>
                <a:gd name="T68" fmla="*/ 90 w 170"/>
                <a:gd name="T69" fmla="*/ 45 h 356"/>
                <a:gd name="T70" fmla="*/ 95 w 170"/>
                <a:gd name="T71" fmla="*/ 147 h 356"/>
                <a:gd name="T72" fmla="*/ 95 w 170"/>
                <a:gd name="T73" fmla="*/ 141 h 356"/>
                <a:gd name="T74" fmla="*/ 99 w 170"/>
                <a:gd name="T75" fmla="*/ 17 h 356"/>
                <a:gd name="T76" fmla="*/ 104 w 170"/>
                <a:gd name="T77" fmla="*/ 124 h 356"/>
                <a:gd name="T78" fmla="*/ 104 w 170"/>
                <a:gd name="T79" fmla="*/ 45 h 356"/>
                <a:gd name="T80" fmla="*/ 109 w 170"/>
                <a:gd name="T81" fmla="*/ 153 h 356"/>
                <a:gd name="T82" fmla="*/ 109 w 170"/>
                <a:gd name="T83" fmla="*/ 79 h 356"/>
                <a:gd name="T84" fmla="*/ 114 w 170"/>
                <a:gd name="T85" fmla="*/ 119 h 356"/>
                <a:gd name="T86" fmla="*/ 114 w 170"/>
                <a:gd name="T87" fmla="*/ 90 h 356"/>
                <a:gd name="T88" fmla="*/ 118 w 170"/>
                <a:gd name="T89" fmla="*/ 124 h 356"/>
                <a:gd name="T90" fmla="*/ 118 w 170"/>
                <a:gd name="T91" fmla="*/ 96 h 356"/>
                <a:gd name="T92" fmla="*/ 123 w 170"/>
                <a:gd name="T93" fmla="*/ 158 h 356"/>
                <a:gd name="T94" fmla="*/ 128 w 170"/>
                <a:gd name="T95" fmla="*/ 113 h 356"/>
                <a:gd name="T96" fmla="*/ 128 w 170"/>
                <a:gd name="T97" fmla="*/ 40 h 356"/>
                <a:gd name="T98" fmla="*/ 133 w 170"/>
                <a:gd name="T99" fmla="*/ 96 h 356"/>
                <a:gd name="T100" fmla="*/ 133 w 170"/>
                <a:gd name="T101" fmla="*/ 74 h 356"/>
                <a:gd name="T102" fmla="*/ 137 w 170"/>
                <a:gd name="T103" fmla="*/ 119 h 356"/>
                <a:gd name="T104" fmla="*/ 137 w 170"/>
                <a:gd name="T105" fmla="*/ 28 h 356"/>
                <a:gd name="T106" fmla="*/ 142 w 170"/>
                <a:gd name="T107" fmla="*/ 102 h 356"/>
                <a:gd name="T108" fmla="*/ 147 w 170"/>
                <a:gd name="T109" fmla="*/ 11 h 356"/>
                <a:gd name="T110" fmla="*/ 147 w 170"/>
                <a:gd name="T111" fmla="*/ 170 h 356"/>
                <a:gd name="T112" fmla="*/ 152 w 170"/>
                <a:gd name="T113" fmla="*/ 181 h 356"/>
                <a:gd name="T114" fmla="*/ 152 w 170"/>
                <a:gd name="T115" fmla="*/ 85 h 356"/>
                <a:gd name="T116" fmla="*/ 156 w 170"/>
                <a:gd name="T117" fmla="*/ 6 h 356"/>
                <a:gd name="T118" fmla="*/ 161 w 170"/>
                <a:gd name="T119" fmla="*/ 192 h 356"/>
                <a:gd name="T120" fmla="*/ 166 w 170"/>
                <a:gd name="T121" fmla="*/ 102 h 356"/>
                <a:gd name="T122" fmla="*/ 166 w 170"/>
                <a:gd name="T123" fmla="*/ 192 h 356"/>
                <a:gd name="T124" fmla="*/ 170 w 170"/>
                <a:gd name="T125" fmla="*/ 20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356">
                  <a:moveTo>
                    <a:pt x="0" y="74"/>
                  </a:moveTo>
                  <a:lnTo>
                    <a:pt x="0" y="40"/>
                  </a:lnTo>
                  <a:lnTo>
                    <a:pt x="0" y="51"/>
                  </a:lnTo>
                  <a:lnTo>
                    <a:pt x="5" y="74"/>
                  </a:lnTo>
                  <a:lnTo>
                    <a:pt x="5" y="266"/>
                  </a:lnTo>
                  <a:lnTo>
                    <a:pt x="5" y="164"/>
                  </a:lnTo>
                  <a:lnTo>
                    <a:pt x="9" y="175"/>
                  </a:lnTo>
                  <a:lnTo>
                    <a:pt x="9" y="192"/>
                  </a:lnTo>
                  <a:lnTo>
                    <a:pt x="9" y="113"/>
                  </a:lnTo>
                  <a:lnTo>
                    <a:pt x="9" y="158"/>
                  </a:lnTo>
                  <a:lnTo>
                    <a:pt x="14" y="164"/>
                  </a:lnTo>
                  <a:lnTo>
                    <a:pt x="14" y="215"/>
                  </a:lnTo>
                  <a:lnTo>
                    <a:pt x="14" y="141"/>
                  </a:lnTo>
                  <a:lnTo>
                    <a:pt x="14" y="170"/>
                  </a:lnTo>
                  <a:lnTo>
                    <a:pt x="19" y="181"/>
                  </a:lnTo>
                  <a:lnTo>
                    <a:pt x="19" y="237"/>
                  </a:lnTo>
                  <a:lnTo>
                    <a:pt x="19" y="68"/>
                  </a:lnTo>
                  <a:lnTo>
                    <a:pt x="19" y="102"/>
                  </a:lnTo>
                  <a:lnTo>
                    <a:pt x="24" y="136"/>
                  </a:lnTo>
                  <a:lnTo>
                    <a:pt x="24" y="232"/>
                  </a:lnTo>
                  <a:lnTo>
                    <a:pt x="24" y="79"/>
                  </a:lnTo>
                  <a:lnTo>
                    <a:pt x="24" y="170"/>
                  </a:lnTo>
                  <a:lnTo>
                    <a:pt x="28" y="147"/>
                  </a:lnTo>
                  <a:lnTo>
                    <a:pt x="28" y="356"/>
                  </a:lnTo>
                  <a:lnTo>
                    <a:pt x="28" y="119"/>
                  </a:lnTo>
                  <a:lnTo>
                    <a:pt x="33" y="107"/>
                  </a:lnTo>
                  <a:lnTo>
                    <a:pt x="33" y="209"/>
                  </a:lnTo>
                  <a:lnTo>
                    <a:pt x="33" y="96"/>
                  </a:lnTo>
                  <a:lnTo>
                    <a:pt x="33" y="170"/>
                  </a:lnTo>
                  <a:lnTo>
                    <a:pt x="38" y="147"/>
                  </a:lnTo>
                  <a:lnTo>
                    <a:pt x="38" y="192"/>
                  </a:lnTo>
                  <a:lnTo>
                    <a:pt x="38" y="23"/>
                  </a:lnTo>
                  <a:lnTo>
                    <a:pt x="38" y="45"/>
                  </a:lnTo>
                  <a:lnTo>
                    <a:pt x="42" y="34"/>
                  </a:lnTo>
                  <a:lnTo>
                    <a:pt x="42" y="147"/>
                  </a:lnTo>
                  <a:lnTo>
                    <a:pt x="42" y="107"/>
                  </a:lnTo>
                  <a:lnTo>
                    <a:pt x="47" y="90"/>
                  </a:lnTo>
                  <a:lnTo>
                    <a:pt x="47" y="232"/>
                  </a:lnTo>
                  <a:lnTo>
                    <a:pt x="47" y="62"/>
                  </a:lnTo>
                  <a:lnTo>
                    <a:pt x="47" y="68"/>
                  </a:lnTo>
                  <a:lnTo>
                    <a:pt x="52" y="57"/>
                  </a:lnTo>
                  <a:lnTo>
                    <a:pt x="52" y="102"/>
                  </a:lnTo>
                  <a:lnTo>
                    <a:pt x="52" y="0"/>
                  </a:lnTo>
                  <a:lnTo>
                    <a:pt x="52" y="90"/>
                  </a:lnTo>
                  <a:lnTo>
                    <a:pt x="57" y="158"/>
                  </a:lnTo>
                  <a:lnTo>
                    <a:pt x="57" y="209"/>
                  </a:lnTo>
                  <a:lnTo>
                    <a:pt x="57" y="147"/>
                  </a:lnTo>
                  <a:lnTo>
                    <a:pt x="61" y="147"/>
                  </a:lnTo>
                  <a:lnTo>
                    <a:pt x="61" y="187"/>
                  </a:lnTo>
                  <a:lnTo>
                    <a:pt x="61" y="130"/>
                  </a:lnTo>
                  <a:lnTo>
                    <a:pt x="66" y="119"/>
                  </a:lnTo>
                  <a:lnTo>
                    <a:pt x="66" y="90"/>
                  </a:lnTo>
                  <a:lnTo>
                    <a:pt x="66" y="96"/>
                  </a:lnTo>
                  <a:lnTo>
                    <a:pt x="71" y="113"/>
                  </a:lnTo>
                  <a:lnTo>
                    <a:pt x="71" y="175"/>
                  </a:lnTo>
                  <a:lnTo>
                    <a:pt x="71" y="90"/>
                  </a:lnTo>
                  <a:lnTo>
                    <a:pt x="76" y="40"/>
                  </a:lnTo>
                  <a:lnTo>
                    <a:pt x="76" y="113"/>
                  </a:lnTo>
                  <a:lnTo>
                    <a:pt x="76" y="11"/>
                  </a:lnTo>
                  <a:lnTo>
                    <a:pt x="76" y="90"/>
                  </a:lnTo>
                  <a:lnTo>
                    <a:pt x="80" y="68"/>
                  </a:lnTo>
                  <a:lnTo>
                    <a:pt x="80" y="11"/>
                  </a:lnTo>
                  <a:lnTo>
                    <a:pt x="80" y="147"/>
                  </a:lnTo>
                  <a:lnTo>
                    <a:pt x="85" y="187"/>
                  </a:lnTo>
                  <a:lnTo>
                    <a:pt x="85" y="203"/>
                  </a:lnTo>
                  <a:lnTo>
                    <a:pt x="85" y="51"/>
                  </a:lnTo>
                  <a:lnTo>
                    <a:pt x="85" y="85"/>
                  </a:lnTo>
                  <a:lnTo>
                    <a:pt x="90" y="68"/>
                  </a:lnTo>
                  <a:lnTo>
                    <a:pt x="90" y="158"/>
                  </a:lnTo>
                  <a:lnTo>
                    <a:pt x="90" y="45"/>
                  </a:lnTo>
                  <a:lnTo>
                    <a:pt x="95" y="23"/>
                  </a:lnTo>
                  <a:lnTo>
                    <a:pt x="95" y="147"/>
                  </a:lnTo>
                  <a:lnTo>
                    <a:pt x="95" y="17"/>
                  </a:lnTo>
                  <a:lnTo>
                    <a:pt x="95" y="141"/>
                  </a:lnTo>
                  <a:lnTo>
                    <a:pt x="99" y="147"/>
                  </a:lnTo>
                  <a:lnTo>
                    <a:pt x="99" y="17"/>
                  </a:lnTo>
                  <a:lnTo>
                    <a:pt x="104" y="57"/>
                  </a:lnTo>
                  <a:lnTo>
                    <a:pt x="104" y="124"/>
                  </a:lnTo>
                  <a:lnTo>
                    <a:pt x="104" y="17"/>
                  </a:lnTo>
                  <a:lnTo>
                    <a:pt x="104" y="45"/>
                  </a:lnTo>
                  <a:lnTo>
                    <a:pt x="109" y="34"/>
                  </a:lnTo>
                  <a:lnTo>
                    <a:pt x="109" y="153"/>
                  </a:lnTo>
                  <a:lnTo>
                    <a:pt x="109" y="17"/>
                  </a:lnTo>
                  <a:lnTo>
                    <a:pt x="109" y="79"/>
                  </a:lnTo>
                  <a:lnTo>
                    <a:pt x="114" y="68"/>
                  </a:lnTo>
                  <a:lnTo>
                    <a:pt x="114" y="119"/>
                  </a:lnTo>
                  <a:lnTo>
                    <a:pt x="114" y="62"/>
                  </a:lnTo>
                  <a:lnTo>
                    <a:pt x="114" y="90"/>
                  </a:lnTo>
                  <a:lnTo>
                    <a:pt x="118" y="51"/>
                  </a:lnTo>
                  <a:lnTo>
                    <a:pt x="118" y="124"/>
                  </a:lnTo>
                  <a:lnTo>
                    <a:pt x="118" y="11"/>
                  </a:lnTo>
                  <a:lnTo>
                    <a:pt x="118" y="96"/>
                  </a:lnTo>
                  <a:lnTo>
                    <a:pt x="123" y="62"/>
                  </a:lnTo>
                  <a:lnTo>
                    <a:pt x="123" y="158"/>
                  </a:lnTo>
                  <a:lnTo>
                    <a:pt x="123" y="130"/>
                  </a:lnTo>
                  <a:lnTo>
                    <a:pt x="128" y="113"/>
                  </a:lnTo>
                  <a:lnTo>
                    <a:pt x="128" y="136"/>
                  </a:lnTo>
                  <a:lnTo>
                    <a:pt x="128" y="40"/>
                  </a:lnTo>
                  <a:lnTo>
                    <a:pt x="128" y="96"/>
                  </a:lnTo>
                  <a:lnTo>
                    <a:pt x="133" y="96"/>
                  </a:lnTo>
                  <a:lnTo>
                    <a:pt x="133" y="6"/>
                  </a:lnTo>
                  <a:lnTo>
                    <a:pt x="133" y="74"/>
                  </a:lnTo>
                  <a:lnTo>
                    <a:pt x="137" y="51"/>
                  </a:lnTo>
                  <a:lnTo>
                    <a:pt x="137" y="119"/>
                  </a:lnTo>
                  <a:lnTo>
                    <a:pt x="137" y="17"/>
                  </a:lnTo>
                  <a:lnTo>
                    <a:pt x="137" y="28"/>
                  </a:lnTo>
                  <a:lnTo>
                    <a:pt x="142" y="51"/>
                  </a:lnTo>
                  <a:lnTo>
                    <a:pt x="142" y="102"/>
                  </a:lnTo>
                  <a:lnTo>
                    <a:pt x="142" y="6"/>
                  </a:lnTo>
                  <a:lnTo>
                    <a:pt x="147" y="11"/>
                  </a:lnTo>
                  <a:lnTo>
                    <a:pt x="147" y="6"/>
                  </a:lnTo>
                  <a:lnTo>
                    <a:pt x="147" y="170"/>
                  </a:lnTo>
                  <a:lnTo>
                    <a:pt x="152" y="170"/>
                  </a:lnTo>
                  <a:lnTo>
                    <a:pt x="152" y="181"/>
                  </a:lnTo>
                  <a:lnTo>
                    <a:pt x="152" y="40"/>
                  </a:lnTo>
                  <a:lnTo>
                    <a:pt x="152" y="85"/>
                  </a:lnTo>
                  <a:lnTo>
                    <a:pt x="156" y="68"/>
                  </a:lnTo>
                  <a:lnTo>
                    <a:pt x="156" y="6"/>
                  </a:lnTo>
                  <a:lnTo>
                    <a:pt x="156" y="153"/>
                  </a:lnTo>
                  <a:lnTo>
                    <a:pt x="161" y="192"/>
                  </a:lnTo>
                  <a:lnTo>
                    <a:pt x="161" y="85"/>
                  </a:lnTo>
                  <a:lnTo>
                    <a:pt x="166" y="102"/>
                  </a:lnTo>
                  <a:lnTo>
                    <a:pt x="166" y="203"/>
                  </a:lnTo>
                  <a:lnTo>
                    <a:pt x="166" y="192"/>
                  </a:lnTo>
                  <a:lnTo>
                    <a:pt x="170" y="181"/>
                  </a:lnTo>
                  <a:lnTo>
                    <a:pt x="170" y="209"/>
                  </a:lnTo>
                  <a:lnTo>
                    <a:pt x="170" y="8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2"/>
            <p:cNvSpPr>
              <a:spLocks/>
            </p:cNvSpPr>
            <p:nvPr/>
          </p:nvSpPr>
          <p:spPr bwMode="auto">
            <a:xfrm>
              <a:off x="1966913" y="3500438"/>
              <a:ext cx="271463" cy="368300"/>
            </a:xfrm>
            <a:custGeom>
              <a:avLst/>
              <a:gdLst>
                <a:gd name="T0" fmla="*/ 0 w 171"/>
                <a:gd name="T1" fmla="*/ 124 h 232"/>
                <a:gd name="T2" fmla="*/ 5 w 171"/>
                <a:gd name="T3" fmla="*/ 209 h 232"/>
                <a:gd name="T4" fmla="*/ 10 w 171"/>
                <a:gd name="T5" fmla="*/ 96 h 232"/>
                <a:gd name="T6" fmla="*/ 10 w 171"/>
                <a:gd name="T7" fmla="*/ 204 h 232"/>
                <a:gd name="T8" fmla="*/ 15 w 171"/>
                <a:gd name="T9" fmla="*/ 85 h 232"/>
                <a:gd name="T10" fmla="*/ 19 w 171"/>
                <a:gd name="T11" fmla="*/ 175 h 232"/>
                <a:gd name="T12" fmla="*/ 19 w 171"/>
                <a:gd name="T13" fmla="*/ 113 h 232"/>
                <a:gd name="T14" fmla="*/ 24 w 171"/>
                <a:gd name="T15" fmla="*/ 136 h 232"/>
                <a:gd name="T16" fmla="*/ 24 w 171"/>
                <a:gd name="T17" fmla="*/ 57 h 232"/>
                <a:gd name="T18" fmla="*/ 29 w 171"/>
                <a:gd name="T19" fmla="*/ 198 h 232"/>
                <a:gd name="T20" fmla="*/ 34 w 171"/>
                <a:gd name="T21" fmla="*/ 147 h 232"/>
                <a:gd name="T22" fmla="*/ 34 w 171"/>
                <a:gd name="T23" fmla="*/ 102 h 232"/>
                <a:gd name="T24" fmla="*/ 38 w 171"/>
                <a:gd name="T25" fmla="*/ 170 h 232"/>
                <a:gd name="T26" fmla="*/ 38 w 171"/>
                <a:gd name="T27" fmla="*/ 62 h 232"/>
                <a:gd name="T28" fmla="*/ 43 w 171"/>
                <a:gd name="T29" fmla="*/ 187 h 232"/>
                <a:gd name="T30" fmla="*/ 48 w 171"/>
                <a:gd name="T31" fmla="*/ 113 h 232"/>
                <a:gd name="T32" fmla="*/ 48 w 171"/>
                <a:gd name="T33" fmla="*/ 68 h 232"/>
                <a:gd name="T34" fmla="*/ 53 w 171"/>
                <a:gd name="T35" fmla="*/ 91 h 232"/>
                <a:gd name="T36" fmla="*/ 53 w 171"/>
                <a:gd name="T37" fmla="*/ 74 h 232"/>
                <a:gd name="T38" fmla="*/ 57 w 171"/>
                <a:gd name="T39" fmla="*/ 181 h 232"/>
                <a:gd name="T40" fmla="*/ 57 w 171"/>
                <a:gd name="T41" fmla="*/ 130 h 232"/>
                <a:gd name="T42" fmla="*/ 62 w 171"/>
                <a:gd name="T43" fmla="*/ 164 h 232"/>
                <a:gd name="T44" fmla="*/ 62 w 171"/>
                <a:gd name="T45" fmla="*/ 74 h 232"/>
                <a:gd name="T46" fmla="*/ 67 w 171"/>
                <a:gd name="T47" fmla="*/ 62 h 232"/>
                <a:gd name="T48" fmla="*/ 67 w 171"/>
                <a:gd name="T49" fmla="*/ 40 h 232"/>
                <a:gd name="T50" fmla="*/ 72 w 171"/>
                <a:gd name="T51" fmla="*/ 187 h 232"/>
                <a:gd name="T52" fmla="*/ 72 w 171"/>
                <a:gd name="T53" fmla="*/ 96 h 232"/>
                <a:gd name="T54" fmla="*/ 76 w 171"/>
                <a:gd name="T55" fmla="*/ 130 h 232"/>
                <a:gd name="T56" fmla="*/ 81 w 171"/>
                <a:gd name="T57" fmla="*/ 23 h 232"/>
                <a:gd name="T58" fmla="*/ 81 w 171"/>
                <a:gd name="T59" fmla="*/ 119 h 232"/>
                <a:gd name="T60" fmla="*/ 86 w 171"/>
                <a:gd name="T61" fmla="*/ 141 h 232"/>
                <a:gd name="T62" fmla="*/ 86 w 171"/>
                <a:gd name="T63" fmla="*/ 124 h 232"/>
                <a:gd name="T64" fmla="*/ 91 w 171"/>
                <a:gd name="T65" fmla="*/ 119 h 232"/>
                <a:gd name="T66" fmla="*/ 91 w 171"/>
                <a:gd name="T67" fmla="*/ 91 h 232"/>
                <a:gd name="T68" fmla="*/ 95 w 171"/>
                <a:gd name="T69" fmla="*/ 40 h 232"/>
                <a:gd name="T70" fmla="*/ 100 w 171"/>
                <a:gd name="T71" fmla="*/ 51 h 232"/>
                <a:gd name="T72" fmla="*/ 100 w 171"/>
                <a:gd name="T73" fmla="*/ 0 h 232"/>
                <a:gd name="T74" fmla="*/ 105 w 171"/>
                <a:gd name="T75" fmla="*/ 28 h 232"/>
                <a:gd name="T76" fmla="*/ 105 w 171"/>
                <a:gd name="T77" fmla="*/ 220 h 232"/>
                <a:gd name="T78" fmla="*/ 110 w 171"/>
                <a:gd name="T79" fmla="*/ 220 h 232"/>
                <a:gd name="T80" fmla="*/ 114 w 171"/>
                <a:gd name="T81" fmla="*/ 79 h 232"/>
                <a:gd name="T82" fmla="*/ 114 w 171"/>
                <a:gd name="T83" fmla="*/ 68 h 232"/>
                <a:gd name="T84" fmla="*/ 119 w 171"/>
                <a:gd name="T85" fmla="*/ 68 h 232"/>
                <a:gd name="T86" fmla="*/ 119 w 171"/>
                <a:gd name="T87" fmla="*/ 17 h 232"/>
                <a:gd name="T88" fmla="*/ 124 w 171"/>
                <a:gd name="T89" fmla="*/ 147 h 232"/>
                <a:gd name="T90" fmla="*/ 124 w 171"/>
                <a:gd name="T91" fmla="*/ 68 h 232"/>
                <a:gd name="T92" fmla="*/ 128 w 171"/>
                <a:gd name="T93" fmla="*/ 181 h 232"/>
                <a:gd name="T94" fmla="*/ 128 w 171"/>
                <a:gd name="T95" fmla="*/ 79 h 232"/>
                <a:gd name="T96" fmla="*/ 133 w 171"/>
                <a:gd name="T97" fmla="*/ 232 h 232"/>
                <a:gd name="T98" fmla="*/ 138 w 171"/>
                <a:gd name="T99" fmla="*/ 209 h 232"/>
                <a:gd name="T100" fmla="*/ 143 w 171"/>
                <a:gd name="T101" fmla="*/ 79 h 232"/>
                <a:gd name="T102" fmla="*/ 143 w 171"/>
                <a:gd name="T103" fmla="*/ 141 h 232"/>
                <a:gd name="T104" fmla="*/ 147 w 171"/>
                <a:gd name="T105" fmla="*/ 175 h 232"/>
                <a:gd name="T106" fmla="*/ 147 w 171"/>
                <a:gd name="T107" fmla="*/ 141 h 232"/>
                <a:gd name="T108" fmla="*/ 152 w 171"/>
                <a:gd name="T109" fmla="*/ 181 h 232"/>
                <a:gd name="T110" fmla="*/ 152 w 171"/>
                <a:gd name="T111" fmla="*/ 23 h 232"/>
                <a:gd name="T112" fmla="*/ 157 w 171"/>
                <a:gd name="T113" fmla="*/ 175 h 232"/>
                <a:gd name="T114" fmla="*/ 157 w 171"/>
                <a:gd name="T115" fmla="*/ 153 h 232"/>
                <a:gd name="T116" fmla="*/ 162 w 171"/>
                <a:gd name="T117" fmla="*/ 147 h 232"/>
                <a:gd name="T118" fmla="*/ 162 w 171"/>
                <a:gd name="T119" fmla="*/ 124 h 232"/>
                <a:gd name="T120" fmla="*/ 166 w 171"/>
                <a:gd name="T121" fmla="*/ 175 h 232"/>
                <a:gd name="T122" fmla="*/ 166 w 171"/>
                <a:gd name="T123" fmla="*/ 62 h 232"/>
                <a:gd name="T124" fmla="*/ 171 w 171"/>
                <a:gd name="T125" fmla="*/ 15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32">
                  <a:moveTo>
                    <a:pt x="0" y="102"/>
                  </a:moveTo>
                  <a:lnTo>
                    <a:pt x="0" y="124"/>
                  </a:lnTo>
                  <a:lnTo>
                    <a:pt x="5" y="164"/>
                  </a:lnTo>
                  <a:lnTo>
                    <a:pt x="5" y="209"/>
                  </a:lnTo>
                  <a:lnTo>
                    <a:pt x="5" y="107"/>
                  </a:lnTo>
                  <a:lnTo>
                    <a:pt x="10" y="96"/>
                  </a:lnTo>
                  <a:lnTo>
                    <a:pt x="10" y="68"/>
                  </a:lnTo>
                  <a:lnTo>
                    <a:pt x="10" y="204"/>
                  </a:lnTo>
                  <a:lnTo>
                    <a:pt x="15" y="198"/>
                  </a:lnTo>
                  <a:lnTo>
                    <a:pt x="15" y="85"/>
                  </a:lnTo>
                  <a:lnTo>
                    <a:pt x="15" y="170"/>
                  </a:lnTo>
                  <a:lnTo>
                    <a:pt x="19" y="175"/>
                  </a:lnTo>
                  <a:lnTo>
                    <a:pt x="19" y="74"/>
                  </a:lnTo>
                  <a:lnTo>
                    <a:pt x="19" y="113"/>
                  </a:lnTo>
                  <a:lnTo>
                    <a:pt x="24" y="119"/>
                  </a:lnTo>
                  <a:lnTo>
                    <a:pt x="24" y="136"/>
                  </a:lnTo>
                  <a:lnTo>
                    <a:pt x="24" y="23"/>
                  </a:lnTo>
                  <a:lnTo>
                    <a:pt x="24" y="57"/>
                  </a:lnTo>
                  <a:lnTo>
                    <a:pt x="29" y="68"/>
                  </a:lnTo>
                  <a:lnTo>
                    <a:pt x="29" y="198"/>
                  </a:lnTo>
                  <a:lnTo>
                    <a:pt x="29" y="158"/>
                  </a:lnTo>
                  <a:lnTo>
                    <a:pt x="34" y="147"/>
                  </a:lnTo>
                  <a:lnTo>
                    <a:pt x="34" y="85"/>
                  </a:lnTo>
                  <a:lnTo>
                    <a:pt x="34" y="102"/>
                  </a:lnTo>
                  <a:lnTo>
                    <a:pt x="38" y="91"/>
                  </a:lnTo>
                  <a:lnTo>
                    <a:pt x="38" y="170"/>
                  </a:lnTo>
                  <a:lnTo>
                    <a:pt x="38" y="45"/>
                  </a:lnTo>
                  <a:lnTo>
                    <a:pt x="38" y="62"/>
                  </a:lnTo>
                  <a:lnTo>
                    <a:pt x="43" y="91"/>
                  </a:lnTo>
                  <a:lnTo>
                    <a:pt x="43" y="187"/>
                  </a:lnTo>
                  <a:lnTo>
                    <a:pt x="43" y="141"/>
                  </a:lnTo>
                  <a:lnTo>
                    <a:pt x="48" y="113"/>
                  </a:lnTo>
                  <a:lnTo>
                    <a:pt x="48" y="187"/>
                  </a:lnTo>
                  <a:lnTo>
                    <a:pt x="48" y="68"/>
                  </a:lnTo>
                  <a:lnTo>
                    <a:pt x="48" y="91"/>
                  </a:lnTo>
                  <a:lnTo>
                    <a:pt x="53" y="91"/>
                  </a:lnTo>
                  <a:lnTo>
                    <a:pt x="53" y="175"/>
                  </a:lnTo>
                  <a:lnTo>
                    <a:pt x="53" y="74"/>
                  </a:lnTo>
                  <a:lnTo>
                    <a:pt x="53" y="153"/>
                  </a:lnTo>
                  <a:lnTo>
                    <a:pt x="57" y="181"/>
                  </a:lnTo>
                  <a:lnTo>
                    <a:pt x="57" y="226"/>
                  </a:lnTo>
                  <a:lnTo>
                    <a:pt x="57" y="130"/>
                  </a:lnTo>
                  <a:lnTo>
                    <a:pt x="57" y="153"/>
                  </a:lnTo>
                  <a:lnTo>
                    <a:pt x="62" y="164"/>
                  </a:lnTo>
                  <a:lnTo>
                    <a:pt x="62" y="181"/>
                  </a:lnTo>
                  <a:lnTo>
                    <a:pt x="62" y="74"/>
                  </a:lnTo>
                  <a:lnTo>
                    <a:pt x="62" y="85"/>
                  </a:lnTo>
                  <a:lnTo>
                    <a:pt x="67" y="62"/>
                  </a:lnTo>
                  <a:lnTo>
                    <a:pt x="67" y="220"/>
                  </a:lnTo>
                  <a:lnTo>
                    <a:pt x="67" y="40"/>
                  </a:lnTo>
                  <a:lnTo>
                    <a:pt x="67" y="209"/>
                  </a:lnTo>
                  <a:lnTo>
                    <a:pt x="72" y="187"/>
                  </a:lnTo>
                  <a:lnTo>
                    <a:pt x="72" y="62"/>
                  </a:lnTo>
                  <a:lnTo>
                    <a:pt x="72" y="96"/>
                  </a:lnTo>
                  <a:lnTo>
                    <a:pt x="76" y="96"/>
                  </a:lnTo>
                  <a:lnTo>
                    <a:pt x="76" y="130"/>
                  </a:lnTo>
                  <a:lnTo>
                    <a:pt x="76" y="11"/>
                  </a:lnTo>
                  <a:lnTo>
                    <a:pt x="81" y="23"/>
                  </a:lnTo>
                  <a:lnTo>
                    <a:pt x="81" y="158"/>
                  </a:lnTo>
                  <a:lnTo>
                    <a:pt x="81" y="119"/>
                  </a:lnTo>
                  <a:lnTo>
                    <a:pt x="86" y="96"/>
                  </a:lnTo>
                  <a:lnTo>
                    <a:pt x="86" y="141"/>
                  </a:lnTo>
                  <a:lnTo>
                    <a:pt x="86" y="79"/>
                  </a:lnTo>
                  <a:lnTo>
                    <a:pt x="86" y="124"/>
                  </a:lnTo>
                  <a:lnTo>
                    <a:pt x="91" y="113"/>
                  </a:lnTo>
                  <a:lnTo>
                    <a:pt x="91" y="119"/>
                  </a:lnTo>
                  <a:lnTo>
                    <a:pt x="91" y="34"/>
                  </a:lnTo>
                  <a:lnTo>
                    <a:pt x="91" y="91"/>
                  </a:lnTo>
                  <a:lnTo>
                    <a:pt x="95" y="107"/>
                  </a:lnTo>
                  <a:lnTo>
                    <a:pt x="95" y="40"/>
                  </a:lnTo>
                  <a:lnTo>
                    <a:pt x="95" y="79"/>
                  </a:lnTo>
                  <a:lnTo>
                    <a:pt x="100" y="51"/>
                  </a:lnTo>
                  <a:lnTo>
                    <a:pt x="100" y="136"/>
                  </a:lnTo>
                  <a:lnTo>
                    <a:pt x="100" y="0"/>
                  </a:lnTo>
                  <a:lnTo>
                    <a:pt x="100" y="40"/>
                  </a:lnTo>
                  <a:lnTo>
                    <a:pt x="105" y="28"/>
                  </a:lnTo>
                  <a:lnTo>
                    <a:pt x="105" y="11"/>
                  </a:lnTo>
                  <a:lnTo>
                    <a:pt x="105" y="220"/>
                  </a:lnTo>
                  <a:lnTo>
                    <a:pt x="110" y="215"/>
                  </a:lnTo>
                  <a:lnTo>
                    <a:pt x="110" y="220"/>
                  </a:lnTo>
                  <a:lnTo>
                    <a:pt x="110" y="68"/>
                  </a:lnTo>
                  <a:lnTo>
                    <a:pt x="114" y="79"/>
                  </a:lnTo>
                  <a:lnTo>
                    <a:pt x="114" y="141"/>
                  </a:lnTo>
                  <a:lnTo>
                    <a:pt x="114" y="68"/>
                  </a:lnTo>
                  <a:lnTo>
                    <a:pt x="114" y="96"/>
                  </a:lnTo>
                  <a:lnTo>
                    <a:pt x="119" y="68"/>
                  </a:lnTo>
                  <a:lnTo>
                    <a:pt x="119" y="181"/>
                  </a:lnTo>
                  <a:lnTo>
                    <a:pt x="119" y="17"/>
                  </a:lnTo>
                  <a:lnTo>
                    <a:pt x="119" y="158"/>
                  </a:lnTo>
                  <a:lnTo>
                    <a:pt x="124" y="147"/>
                  </a:lnTo>
                  <a:lnTo>
                    <a:pt x="124" y="175"/>
                  </a:lnTo>
                  <a:lnTo>
                    <a:pt x="124" y="68"/>
                  </a:lnTo>
                  <a:lnTo>
                    <a:pt x="124" y="158"/>
                  </a:lnTo>
                  <a:lnTo>
                    <a:pt x="128" y="181"/>
                  </a:lnTo>
                  <a:lnTo>
                    <a:pt x="128" y="57"/>
                  </a:lnTo>
                  <a:lnTo>
                    <a:pt x="128" y="79"/>
                  </a:lnTo>
                  <a:lnTo>
                    <a:pt x="133" y="57"/>
                  </a:lnTo>
                  <a:lnTo>
                    <a:pt x="133" y="232"/>
                  </a:lnTo>
                  <a:lnTo>
                    <a:pt x="133" y="204"/>
                  </a:lnTo>
                  <a:lnTo>
                    <a:pt x="138" y="209"/>
                  </a:lnTo>
                  <a:lnTo>
                    <a:pt x="138" y="96"/>
                  </a:lnTo>
                  <a:lnTo>
                    <a:pt x="143" y="79"/>
                  </a:lnTo>
                  <a:lnTo>
                    <a:pt x="143" y="40"/>
                  </a:lnTo>
                  <a:lnTo>
                    <a:pt x="143" y="141"/>
                  </a:lnTo>
                  <a:lnTo>
                    <a:pt x="147" y="170"/>
                  </a:lnTo>
                  <a:lnTo>
                    <a:pt x="147" y="175"/>
                  </a:lnTo>
                  <a:lnTo>
                    <a:pt x="147" y="130"/>
                  </a:lnTo>
                  <a:lnTo>
                    <a:pt x="147" y="141"/>
                  </a:lnTo>
                  <a:lnTo>
                    <a:pt x="152" y="107"/>
                  </a:lnTo>
                  <a:lnTo>
                    <a:pt x="152" y="181"/>
                  </a:lnTo>
                  <a:lnTo>
                    <a:pt x="152" y="17"/>
                  </a:lnTo>
                  <a:lnTo>
                    <a:pt x="152" y="23"/>
                  </a:lnTo>
                  <a:lnTo>
                    <a:pt x="157" y="23"/>
                  </a:lnTo>
                  <a:lnTo>
                    <a:pt x="157" y="175"/>
                  </a:lnTo>
                  <a:lnTo>
                    <a:pt x="157" y="11"/>
                  </a:lnTo>
                  <a:lnTo>
                    <a:pt x="157" y="153"/>
                  </a:lnTo>
                  <a:lnTo>
                    <a:pt x="162" y="141"/>
                  </a:lnTo>
                  <a:lnTo>
                    <a:pt x="162" y="147"/>
                  </a:lnTo>
                  <a:lnTo>
                    <a:pt x="162" y="85"/>
                  </a:lnTo>
                  <a:lnTo>
                    <a:pt x="162" y="124"/>
                  </a:lnTo>
                  <a:lnTo>
                    <a:pt x="166" y="158"/>
                  </a:lnTo>
                  <a:lnTo>
                    <a:pt x="166" y="175"/>
                  </a:lnTo>
                  <a:lnTo>
                    <a:pt x="166" y="51"/>
                  </a:lnTo>
                  <a:lnTo>
                    <a:pt x="166" y="62"/>
                  </a:lnTo>
                  <a:lnTo>
                    <a:pt x="171" y="51"/>
                  </a:lnTo>
                  <a:lnTo>
                    <a:pt x="171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3"/>
            <p:cNvSpPr>
              <a:spLocks/>
            </p:cNvSpPr>
            <p:nvPr/>
          </p:nvSpPr>
          <p:spPr bwMode="auto">
            <a:xfrm>
              <a:off x="2238375" y="3482975"/>
              <a:ext cx="271463" cy="555625"/>
            </a:xfrm>
            <a:custGeom>
              <a:avLst/>
              <a:gdLst>
                <a:gd name="T0" fmla="*/ 0 w 171"/>
                <a:gd name="T1" fmla="*/ 39 h 350"/>
                <a:gd name="T2" fmla="*/ 5 w 171"/>
                <a:gd name="T3" fmla="*/ 147 h 350"/>
                <a:gd name="T4" fmla="*/ 5 w 171"/>
                <a:gd name="T5" fmla="*/ 56 h 350"/>
                <a:gd name="T6" fmla="*/ 10 w 171"/>
                <a:gd name="T7" fmla="*/ 158 h 350"/>
                <a:gd name="T8" fmla="*/ 10 w 171"/>
                <a:gd name="T9" fmla="*/ 135 h 350"/>
                <a:gd name="T10" fmla="*/ 14 w 171"/>
                <a:gd name="T11" fmla="*/ 237 h 350"/>
                <a:gd name="T12" fmla="*/ 19 w 171"/>
                <a:gd name="T13" fmla="*/ 158 h 350"/>
                <a:gd name="T14" fmla="*/ 19 w 171"/>
                <a:gd name="T15" fmla="*/ 102 h 350"/>
                <a:gd name="T16" fmla="*/ 24 w 171"/>
                <a:gd name="T17" fmla="*/ 164 h 350"/>
                <a:gd name="T18" fmla="*/ 24 w 171"/>
                <a:gd name="T19" fmla="*/ 96 h 350"/>
                <a:gd name="T20" fmla="*/ 29 w 171"/>
                <a:gd name="T21" fmla="*/ 147 h 350"/>
                <a:gd name="T22" fmla="*/ 29 w 171"/>
                <a:gd name="T23" fmla="*/ 79 h 350"/>
                <a:gd name="T24" fmla="*/ 33 w 171"/>
                <a:gd name="T25" fmla="*/ 152 h 350"/>
                <a:gd name="T26" fmla="*/ 33 w 171"/>
                <a:gd name="T27" fmla="*/ 85 h 350"/>
                <a:gd name="T28" fmla="*/ 38 w 171"/>
                <a:gd name="T29" fmla="*/ 68 h 350"/>
                <a:gd name="T30" fmla="*/ 43 w 171"/>
                <a:gd name="T31" fmla="*/ 175 h 350"/>
                <a:gd name="T32" fmla="*/ 43 w 171"/>
                <a:gd name="T33" fmla="*/ 96 h 350"/>
                <a:gd name="T34" fmla="*/ 48 w 171"/>
                <a:gd name="T35" fmla="*/ 96 h 350"/>
                <a:gd name="T36" fmla="*/ 48 w 171"/>
                <a:gd name="T37" fmla="*/ 90 h 350"/>
                <a:gd name="T38" fmla="*/ 52 w 171"/>
                <a:gd name="T39" fmla="*/ 198 h 350"/>
                <a:gd name="T40" fmla="*/ 57 w 171"/>
                <a:gd name="T41" fmla="*/ 39 h 350"/>
                <a:gd name="T42" fmla="*/ 57 w 171"/>
                <a:gd name="T43" fmla="*/ 62 h 350"/>
                <a:gd name="T44" fmla="*/ 62 w 171"/>
                <a:gd name="T45" fmla="*/ 85 h 350"/>
                <a:gd name="T46" fmla="*/ 67 w 171"/>
                <a:gd name="T47" fmla="*/ 141 h 350"/>
                <a:gd name="T48" fmla="*/ 67 w 171"/>
                <a:gd name="T49" fmla="*/ 79 h 350"/>
                <a:gd name="T50" fmla="*/ 71 w 171"/>
                <a:gd name="T51" fmla="*/ 147 h 350"/>
                <a:gd name="T52" fmla="*/ 71 w 171"/>
                <a:gd name="T53" fmla="*/ 56 h 350"/>
                <a:gd name="T54" fmla="*/ 76 w 171"/>
                <a:gd name="T55" fmla="*/ 203 h 350"/>
                <a:gd name="T56" fmla="*/ 76 w 171"/>
                <a:gd name="T57" fmla="*/ 79 h 350"/>
                <a:gd name="T58" fmla="*/ 81 w 171"/>
                <a:gd name="T59" fmla="*/ 215 h 350"/>
                <a:gd name="T60" fmla="*/ 81 w 171"/>
                <a:gd name="T61" fmla="*/ 152 h 350"/>
                <a:gd name="T62" fmla="*/ 86 w 171"/>
                <a:gd name="T63" fmla="*/ 68 h 350"/>
                <a:gd name="T64" fmla="*/ 90 w 171"/>
                <a:gd name="T65" fmla="*/ 90 h 350"/>
                <a:gd name="T66" fmla="*/ 90 w 171"/>
                <a:gd name="T67" fmla="*/ 56 h 350"/>
                <a:gd name="T68" fmla="*/ 95 w 171"/>
                <a:gd name="T69" fmla="*/ 186 h 350"/>
                <a:gd name="T70" fmla="*/ 95 w 171"/>
                <a:gd name="T71" fmla="*/ 135 h 350"/>
                <a:gd name="T72" fmla="*/ 100 w 171"/>
                <a:gd name="T73" fmla="*/ 215 h 350"/>
                <a:gd name="T74" fmla="*/ 100 w 171"/>
                <a:gd name="T75" fmla="*/ 158 h 350"/>
                <a:gd name="T76" fmla="*/ 104 w 171"/>
                <a:gd name="T77" fmla="*/ 51 h 350"/>
                <a:gd name="T78" fmla="*/ 109 w 171"/>
                <a:gd name="T79" fmla="*/ 192 h 350"/>
                <a:gd name="T80" fmla="*/ 109 w 171"/>
                <a:gd name="T81" fmla="*/ 68 h 350"/>
                <a:gd name="T82" fmla="*/ 114 w 171"/>
                <a:gd name="T83" fmla="*/ 147 h 350"/>
                <a:gd name="T84" fmla="*/ 114 w 171"/>
                <a:gd name="T85" fmla="*/ 124 h 350"/>
                <a:gd name="T86" fmla="*/ 119 w 171"/>
                <a:gd name="T87" fmla="*/ 169 h 350"/>
                <a:gd name="T88" fmla="*/ 123 w 171"/>
                <a:gd name="T89" fmla="*/ 102 h 350"/>
                <a:gd name="T90" fmla="*/ 123 w 171"/>
                <a:gd name="T91" fmla="*/ 56 h 350"/>
                <a:gd name="T92" fmla="*/ 128 w 171"/>
                <a:gd name="T93" fmla="*/ 96 h 350"/>
                <a:gd name="T94" fmla="*/ 128 w 171"/>
                <a:gd name="T95" fmla="*/ 85 h 350"/>
                <a:gd name="T96" fmla="*/ 133 w 171"/>
                <a:gd name="T97" fmla="*/ 243 h 350"/>
                <a:gd name="T98" fmla="*/ 133 w 171"/>
                <a:gd name="T99" fmla="*/ 147 h 350"/>
                <a:gd name="T100" fmla="*/ 138 w 171"/>
                <a:gd name="T101" fmla="*/ 141 h 350"/>
                <a:gd name="T102" fmla="*/ 138 w 171"/>
                <a:gd name="T103" fmla="*/ 107 h 350"/>
                <a:gd name="T104" fmla="*/ 142 w 171"/>
                <a:gd name="T105" fmla="*/ 260 h 350"/>
                <a:gd name="T106" fmla="*/ 147 w 171"/>
                <a:gd name="T107" fmla="*/ 215 h 350"/>
                <a:gd name="T108" fmla="*/ 147 w 171"/>
                <a:gd name="T109" fmla="*/ 124 h 350"/>
                <a:gd name="T110" fmla="*/ 152 w 171"/>
                <a:gd name="T111" fmla="*/ 175 h 350"/>
                <a:gd name="T112" fmla="*/ 152 w 171"/>
                <a:gd name="T113" fmla="*/ 260 h 350"/>
                <a:gd name="T114" fmla="*/ 157 w 171"/>
                <a:gd name="T115" fmla="*/ 271 h 350"/>
                <a:gd name="T116" fmla="*/ 157 w 171"/>
                <a:gd name="T117" fmla="*/ 203 h 350"/>
                <a:gd name="T118" fmla="*/ 161 w 171"/>
                <a:gd name="T119" fmla="*/ 277 h 350"/>
                <a:gd name="T120" fmla="*/ 161 w 171"/>
                <a:gd name="T121" fmla="*/ 215 h 350"/>
                <a:gd name="T122" fmla="*/ 166 w 171"/>
                <a:gd name="T123" fmla="*/ 350 h 350"/>
                <a:gd name="T124" fmla="*/ 166 w 171"/>
                <a:gd name="T125" fmla="*/ 26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350">
                  <a:moveTo>
                    <a:pt x="0" y="164"/>
                  </a:moveTo>
                  <a:lnTo>
                    <a:pt x="0" y="39"/>
                  </a:lnTo>
                  <a:lnTo>
                    <a:pt x="5" y="34"/>
                  </a:lnTo>
                  <a:lnTo>
                    <a:pt x="5" y="147"/>
                  </a:lnTo>
                  <a:lnTo>
                    <a:pt x="5" y="28"/>
                  </a:lnTo>
                  <a:lnTo>
                    <a:pt x="5" y="56"/>
                  </a:lnTo>
                  <a:lnTo>
                    <a:pt x="10" y="45"/>
                  </a:lnTo>
                  <a:lnTo>
                    <a:pt x="10" y="158"/>
                  </a:lnTo>
                  <a:lnTo>
                    <a:pt x="10" y="0"/>
                  </a:lnTo>
                  <a:lnTo>
                    <a:pt x="10" y="135"/>
                  </a:lnTo>
                  <a:lnTo>
                    <a:pt x="14" y="147"/>
                  </a:lnTo>
                  <a:lnTo>
                    <a:pt x="14" y="237"/>
                  </a:lnTo>
                  <a:lnTo>
                    <a:pt x="14" y="164"/>
                  </a:lnTo>
                  <a:lnTo>
                    <a:pt x="19" y="158"/>
                  </a:lnTo>
                  <a:lnTo>
                    <a:pt x="19" y="68"/>
                  </a:lnTo>
                  <a:lnTo>
                    <a:pt x="19" y="102"/>
                  </a:lnTo>
                  <a:lnTo>
                    <a:pt x="24" y="79"/>
                  </a:lnTo>
                  <a:lnTo>
                    <a:pt x="24" y="164"/>
                  </a:lnTo>
                  <a:lnTo>
                    <a:pt x="24" y="56"/>
                  </a:lnTo>
                  <a:lnTo>
                    <a:pt x="24" y="96"/>
                  </a:lnTo>
                  <a:lnTo>
                    <a:pt x="29" y="90"/>
                  </a:lnTo>
                  <a:lnTo>
                    <a:pt x="29" y="147"/>
                  </a:lnTo>
                  <a:lnTo>
                    <a:pt x="29" y="56"/>
                  </a:lnTo>
                  <a:lnTo>
                    <a:pt x="29" y="79"/>
                  </a:lnTo>
                  <a:lnTo>
                    <a:pt x="33" y="113"/>
                  </a:lnTo>
                  <a:lnTo>
                    <a:pt x="33" y="152"/>
                  </a:lnTo>
                  <a:lnTo>
                    <a:pt x="33" y="68"/>
                  </a:lnTo>
                  <a:lnTo>
                    <a:pt x="33" y="85"/>
                  </a:lnTo>
                  <a:lnTo>
                    <a:pt x="38" y="79"/>
                  </a:lnTo>
                  <a:lnTo>
                    <a:pt x="38" y="68"/>
                  </a:lnTo>
                  <a:lnTo>
                    <a:pt x="38" y="175"/>
                  </a:lnTo>
                  <a:lnTo>
                    <a:pt x="43" y="175"/>
                  </a:lnTo>
                  <a:lnTo>
                    <a:pt x="43" y="45"/>
                  </a:lnTo>
                  <a:lnTo>
                    <a:pt x="43" y="96"/>
                  </a:lnTo>
                  <a:lnTo>
                    <a:pt x="48" y="73"/>
                  </a:lnTo>
                  <a:lnTo>
                    <a:pt x="48" y="96"/>
                  </a:lnTo>
                  <a:lnTo>
                    <a:pt x="48" y="39"/>
                  </a:lnTo>
                  <a:lnTo>
                    <a:pt x="48" y="90"/>
                  </a:lnTo>
                  <a:lnTo>
                    <a:pt x="52" y="164"/>
                  </a:lnTo>
                  <a:lnTo>
                    <a:pt x="52" y="198"/>
                  </a:lnTo>
                  <a:lnTo>
                    <a:pt x="52" y="34"/>
                  </a:lnTo>
                  <a:lnTo>
                    <a:pt x="57" y="39"/>
                  </a:lnTo>
                  <a:lnTo>
                    <a:pt x="57" y="186"/>
                  </a:lnTo>
                  <a:lnTo>
                    <a:pt x="57" y="62"/>
                  </a:lnTo>
                  <a:lnTo>
                    <a:pt x="62" y="90"/>
                  </a:lnTo>
                  <a:lnTo>
                    <a:pt x="62" y="85"/>
                  </a:lnTo>
                  <a:lnTo>
                    <a:pt x="62" y="158"/>
                  </a:lnTo>
                  <a:lnTo>
                    <a:pt x="67" y="141"/>
                  </a:lnTo>
                  <a:lnTo>
                    <a:pt x="67" y="169"/>
                  </a:lnTo>
                  <a:lnTo>
                    <a:pt x="67" y="79"/>
                  </a:lnTo>
                  <a:lnTo>
                    <a:pt x="71" y="62"/>
                  </a:lnTo>
                  <a:lnTo>
                    <a:pt x="71" y="147"/>
                  </a:lnTo>
                  <a:lnTo>
                    <a:pt x="71" y="34"/>
                  </a:lnTo>
                  <a:lnTo>
                    <a:pt x="71" y="56"/>
                  </a:lnTo>
                  <a:lnTo>
                    <a:pt x="76" y="68"/>
                  </a:lnTo>
                  <a:lnTo>
                    <a:pt x="76" y="203"/>
                  </a:lnTo>
                  <a:lnTo>
                    <a:pt x="76" y="39"/>
                  </a:lnTo>
                  <a:lnTo>
                    <a:pt x="76" y="79"/>
                  </a:lnTo>
                  <a:lnTo>
                    <a:pt x="81" y="79"/>
                  </a:lnTo>
                  <a:lnTo>
                    <a:pt x="81" y="215"/>
                  </a:lnTo>
                  <a:lnTo>
                    <a:pt x="81" y="73"/>
                  </a:lnTo>
                  <a:lnTo>
                    <a:pt x="81" y="152"/>
                  </a:lnTo>
                  <a:lnTo>
                    <a:pt x="86" y="203"/>
                  </a:lnTo>
                  <a:lnTo>
                    <a:pt x="86" y="68"/>
                  </a:lnTo>
                  <a:lnTo>
                    <a:pt x="86" y="118"/>
                  </a:lnTo>
                  <a:lnTo>
                    <a:pt x="90" y="90"/>
                  </a:lnTo>
                  <a:lnTo>
                    <a:pt x="90" y="226"/>
                  </a:lnTo>
                  <a:lnTo>
                    <a:pt x="90" y="56"/>
                  </a:lnTo>
                  <a:lnTo>
                    <a:pt x="90" y="181"/>
                  </a:lnTo>
                  <a:lnTo>
                    <a:pt x="95" y="186"/>
                  </a:lnTo>
                  <a:lnTo>
                    <a:pt x="95" y="62"/>
                  </a:lnTo>
                  <a:lnTo>
                    <a:pt x="95" y="135"/>
                  </a:lnTo>
                  <a:lnTo>
                    <a:pt x="100" y="118"/>
                  </a:lnTo>
                  <a:lnTo>
                    <a:pt x="100" y="215"/>
                  </a:lnTo>
                  <a:lnTo>
                    <a:pt x="100" y="73"/>
                  </a:lnTo>
                  <a:lnTo>
                    <a:pt x="100" y="158"/>
                  </a:lnTo>
                  <a:lnTo>
                    <a:pt x="104" y="141"/>
                  </a:lnTo>
                  <a:lnTo>
                    <a:pt x="104" y="51"/>
                  </a:lnTo>
                  <a:lnTo>
                    <a:pt x="104" y="203"/>
                  </a:lnTo>
                  <a:lnTo>
                    <a:pt x="109" y="192"/>
                  </a:lnTo>
                  <a:lnTo>
                    <a:pt x="109" y="28"/>
                  </a:lnTo>
                  <a:lnTo>
                    <a:pt x="109" y="68"/>
                  </a:lnTo>
                  <a:lnTo>
                    <a:pt x="114" y="85"/>
                  </a:lnTo>
                  <a:lnTo>
                    <a:pt x="114" y="147"/>
                  </a:lnTo>
                  <a:lnTo>
                    <a:pt x="114" y="17"/>
                  </a:lnTo>
                  <a:lnTo>
                    <a:pt x="114" y="124"/>
                  </a:lnTo>
                  <a:lnTo>
                    <a:pt x="119" y="141"/>
                  </a:lnTo>
                  <a:lnTo>
                    <a:pt x="119" y="169"/>
                  </a:lnTo>
                  <a:lnTo>
                    <a:pt x="119" y="118"/>
                  </a:lnTo>
                  <a:lnTo>
                    <a:pt x="123" y="102"/>
                  </a:lnTo>
                  <a:lnTo>
                    <a:pt x="123" y="152"/>
                  </a:lnTo>
                  <a:lnTo>
                    <a:pt x="123" y="56"/>
                  </a:lnTo>
                  <a:lnTo>
                    <a:pt x="123" y="85"/>
                  </a:lnTo>
                  <a:lnTo>
                    <a:pt x="128" y="96"/>
                  </a:lnTo>
                  <a:lnTo>
                    <a:pt x="128" y="248"/>
                  </a:lnTo>
                  <a:lnTo>
                    <a:pt x="128" y="85"/>
                  </a:lnTo>
                  <a:lnTo>
                    <a:pt x="128" y="237"/>
                  </a:lnTo>
                  <a:lnTo>
                    <a:pt x="133" y="243"/>
                  </a:lnTo>
                  <a:lnTo>
                    <a:pt x="133" y="113"/>
                  </a:lnTo>
                  <a:lnTo>
                    <a:pt x="133" y="147"/>
                  </a:lnTo>
                  <a:lnTo>
                    <a:pt x="138" y="135"/>
                  </a:lnTo>
                  <a:lnTo>
                    <a:pt x="138" y="141"/>
                  </a:lnTo>
                  <a:lnTo>
                    <a:pt x="138" y="73"/>
                  </a:lnTo>
                  <a:lnTo>
                    <a:pt x="138" y="107"/>
                  </a:lnTo>
                  <a:lnTo>
                    <a:pt x="142" y="158"/>
                  </a:lnTo>
                  <a:lnTo>
                    <a:pt x="142" y="260"/>
                  </a:lnTo>
                  <a:lnTo>
                    <a:pt x="142" y="209"/>
                  </a:lnTo>
                  <a:lnTo>
                    <a:pt x="147" y="215"/>
                  </a:lnTo>
                  <a:lnTo>
                    <a:pt x="147" y="226"/>
                  </a:lnTo>
                  <a:lnTo>
                    <a:pt x="147" y="124"/>
                  </a:lnTo>
                  <a:lnTo>
                    <a:pt x="147" y="130"/>
                  </a:lnTo>
                  <a:lnTo>
                    <a:pt x="152" y="175"/>
                  </a:lnTo>
                  <a:lnTo>
                    <a:pt x="152" y="68"/>
                  </a:lnTo>
                  <a:lnTo>
                    <a:pt x="152" y="260"/>
                  </a:lnTo>
                  <a:lnTo>
                    <a:pt x="157" y="248"/>
                  </a:lnTo>
                  <a:lnTo>
                    <a:pt x="157" y="271"/>
                  </a:lnTo>
                  <a:lnTo>
                    <a:pt x="157" y="192"/>
                  </a:lnTo>
                  <a:lnTo>
                    <a:pt x="157" y="203"/>
                  </a:lnTo>
                  <a:lnTo>
                    <a:pt x="161" y="209"/>
                  </a:lnTo>
                  <a:lnTo>
                    <a:pt x="161" y="277"/>
                  </a:lnTo>
                  <a:lnTo>
                    <a:pt x="161" y="147"/>
                  </a:lnTo>
                  <a:lnTo>
                    <a:pt x="161" y="215"/>
                  </a:lnTo>
                  <a:lnTo>
                    <a:pt x="166" y="203"/>
                  </a:lnTo>
                  <a:lnTo>
                    <a:pt x="166" y="350"/>
                  </a:lnTo>
                  <a:lnTo>
                    <a:pt x="166" y="147"/>
                  </a:lnTo>
                  <a:lnTo>
                    <a:pt x="166" y="260"/>
                  </a:lnTo>
                  <a:lnTo>
                    <a:pt x="171" y="254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4"/>
            <p:cNvSpPr>
              <a:spLocks/>
            </p:cNvSpPr>
            <p:nvPr/>
          </p:nvSpPr>
          <p:spPr bwMode="auto">
            <a:xfrm>
              <a:off x="2509838" y="3554413"/>
              <a:ext cx="277813" cy="484188"/>
            </a:xfrm>
            <a:custGeom>
              <a:avLst/>
              <a:gdLst>
                <a:gd name="T0" fmla="*/ 0 w 175"/>
                <a:gd name="T1" fmla="*/ 62 h 305"/>
                <a:gd name="T2" fmla="*/ 5 w 175"/>
                <a:gd name="T3" fmla="*/ 34 h 305"/>
                <a:gd name="T4" fmla="*/ 9 w 175"/>
                <a:gd name="T5" fmla="*/ 62 h 305"/>
                <a:gd name="T6" fmla="*/ 9 w 175"/>
                <a:gd name="T7" fmla="*/ 51 h 305"/>
                <a:gd name="T8" fmla="*/ 14 w 175"/>
                <a:gd name="T9" fmla="*/ 68 h 305"/>
                <a:gd name="T10" fmla="*/ 14 w 175"/>
                <a:gd name="T11" fmla="*/ 40 h 305"/>
                <a:gd name="T12" fmla="*/ 19 w 175"/>
                <a:gd name="T13" fmla="*/ 11 h 305"/>
                <a:gd name="T14" fmla="*/ 24 w 175"/>
                <a:gd name="T15" fmla="*/ 209 h 305"/>
                <a:gd name="T16" fmla="*/ 28 w 175"/>
                <a:gd name="T17" fmla="*/ 113 h 305"/>
                <a:gd name="T18" fmla="*/ 28 w 175"/>
                <a:gd name="T19" fmla="*/ 79 h 305"/>
                <a:gd name="T20" fmla="*/ 33 w 175"/>
                <a:gd name="T21" fmla="*/ 85 h 305"/>
                <a:gd name="T22" fmla="*/ 33 w 175"/>
                <a:gd name="T23" fmla="*/ 119 h 305"/>
                <a:gd name="T24" fmla="*/ 38 w 175"/>
                <a:gd name="T25" fmla="*/ 11 h 305"/>
                <a:gd name="T26" fmla="*/ 43 w 175"/>
                <a:gd name="T27" fmla="*/ 153 h 305"/>
                <a:gd name="T28" fmla="*/ 43 w 175"/>
                <a:gd name="T29" fmla="*/ 130 h 305"/>
                <a:gd name="T30" fmla="*/ 47 w 175"/>
                <a:gd name="T31" fmla="*/ 119 h 305"/>
                <a:gd name="T32" fmla="*/ 47 w 175"/>
                <a:gd name="T33" fmla="*/ 254 h 305"/>
                <a:gd name="T34" fmla="*/ 52 w 175"/>
                <a:gd name="T35" fmla="*/ 147 h 305"/>
                <a:gd name="T36" fmla="*/ 57 w 175"/>
                <a:gd name="T37" fmla="*/ 186 h 305"/>
                <a:gd name="T38" fmla="*/ 57 w 175"/>
                <a:gd name="T39" fmla="*/ 68 h 305"/>
                <a:gd name="T40" fmla="*/ 61 w 175"/>
                <a:gd name="T41" fmla="*/ 79 h 305"/>
                <a:gd name="T42" fmla="*/ 61 w 175"/>
                <a:gd name="T43" fmla="*/ 73 h 305"/>
                <a:gd name="T44" fmla="*/ 66 w 175"/>
                <a:gd name="T45" fmla="*/ 198 h 305"/>
                <a:gd name="T46" fmla="*/ 71 w 175"/>
                <a:gd name="T47" fmla="*/ 62 h 305"/>
                <a:gd name="T48" fmla="*/ 71 w 175"/>
                <a:gd name="T49" fmla="*/ 203 h 305"/>
                <a:gd name="T50" fmla="*/ 76 w 175"/>
                <a:gd name="T51" fmla="*/ 243 h 305"/>
                <a:gd name="T52" fmla="*/ 76 w 175"/>
                <a:gd name="T53" fmla="*/ 192 h 305"/>
                <a:gd name="T54" fmla="*/ 80 w 175"/>
                <a:gd name="T55" fmla="*/ 79 h 305"/>
                <a:gd name="T56" fmla="*/ 85 w 175"/>
                <a:gd name="T57" fmla="*/ 68 h 305"/>
                <a:gd name="T58" fmla="*/ 85 w 175"/>
                <a:gd name="T59" fmla="*/ 45 h 305"/>
                <a:gd name="T60" fmla="*/ 90 w 175"/>
                <a:gd name="T61" fmla="*/ 192 h 305"/>
                <a:gd name="T62" fmla="*/ 90 w 175"/>
                <a:gd name="T63" fmla="*/ 51 h 305"/>
                <a:gd name="T64" fmla="*/ 95 w 175"/>
                <a:gd name="T65" fmla="*/ 226 h 305"/>
                <a:gd name="T66" fmla="*/ 99 w 175"/>
                <a:gd name="T67" fmla="*/ 90 h 305"/>
                <a:gd name="T68" fmla="*/ 99 w 175"/>
                <a:gd name="T69" fmla="*/ 79 h 305"/>
                <a:gd name="T70" fmla="*/ 104 w 175"/>
                <a:gd name="T71" fmla="*/ 192 h 305"/>
                <a:gd name="T72" fmla="*/ 104 w 175"/>
                <a:gd name="T73" fmla="*/ 79 h 305"/>
                <a:gd name="T74" fmla="*/ 109 w 175"/>
                <a:gd name="T75" fmla="*/ 96 h 305"/>
                <a:gd name="T76" fmla="*/ 109 w 175"/>
                <a:gd name="T77" fmla="*/ 85 h 305"/>
                <a:gd name="T78" fmla="*/ 114 w 175"/>
                <a:gd name="T79" fmla="*/ 119 h 305"/>
                <a:gd name="T80" fmla="*/ 118 w 175"/>
                <a:gd name="T81" fmla="*/ 62 h 305"/>
                <a:gd name="T82" fmla="*/ 118 w 175"/>
                <a:gd name="T83" fmla="*/ 23 h 305"/>
                <a:gd name="T84" fmla="*/ 123 w 175"/>
                <a:gd name="T85" fmla="*/ 40 h 305"/>
                <a:gd name="T86" fmla="*/ 123 w 175"/>
                <a:gd name="T87" fmla="*/ 11 h 305"/>
                <a:gd name="T88" fmla="*/ 128 w 175"/>
                <a:gd name="T89" fmla="*/ 198 h 305"/>
                <a:gd name="T90" fmla="*/ 128 w 175"/>
                <a:gd name="T91" fmla="*/ 107 h 305"/>
                <a:gd name="T92" fmla="*/ 133 w 175"/>
                <a:gd name="T93" fmla="*/ 113 h 305"/>
                <a:gd name="T94" fmla="*/ 137 w 175"/>
                <a:gd name="T95" fmla="*/ 11 h 305"/>
                <a:gd name="T96" fmla="*/ 137 w 175"/>
                <a:gd name="T97" fmla="*/ 45 h 305"/>
                <a:gd name="T98" fmla="*/ 142 w 175"/>
                <a:gd name="T99" fmla="*/ 6 h 305"/>
                <a:gd name="T100" fmla="*/ 147 w 175"/>
                <a:gd name="T101" fmla="*/ 170 h 305"/>
                <a:gd name="T102" fmla="*/ 147 w 175"/>
                <a:gd name="T103" fmla="*/ 79 h 305"/>
                <a:gd name="T104" fmla="*/ 152 w 175"/>
                <a:gd name="T105" fmla="*/ 124 h 305"/>
                <a:gd name="T106" fmla="*/ 152 w 175"/>
                <a:gd name="T107" fmla="*/ 232 h 305"/>
                <a:gd name="T108" fmla="*/ 156 w 175"/>
                <a:gd name="T109" fmla="*/ 141 h 305"/>
                <a:gd name="T110" fmla="*/ 161 w 175"/>
                <a:gd name="T111" fmla="*/ 192 h 305"/>
                <a:gd name="T112" fmla="*/ 161 w 175"/>
                <a:gd name="T113" fmla="*/ 130 h 305"/>
                <a:gd name="T114" fmla="*/ 166 w 175"/>
                <a:gd name="T115" fmla="*/ 192 h 305"/>
                <a:gd name="T116" fmla="*/ 171 w 175"/>
                <a:gd name="T117" fmla="*/ 73 h 305"/>
                <a:gd name="T118" fmla="*/ 171 w 175"/>
                <a:gd name="T119" fmla="*/ 34 h 305"/>
                <a:gd name="T120" fmla="*/ 175 w 175"/>
                <a:gd name="T121" fmla="*/ 79 h 305"/>
                <a:gd name="T122" fmla="*/ 175 w 175"/>
                <a:gd name="T123" fmla="*/ 2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305">
                  <a:moveTo>
                    <a:pt x="0" y="209"/>
                  </a:moveTo>
                  <a:lnTo>
                    <a:pt x="0" y="62"/>
                  </a:lnTo>
                  <a:lnTo>
                    <a:pt x="5" y="102"/>
                  </a:lnTo>
                  <a:lnTo>
                    <a:pt x="5" y="34"/>
                  </a:lnTo>
                  <a:lnTo>
                    <a:pt x="5" y="62"/>
                  </a:lnTo>
                  <a:lnTo>
                    <a:pt x="9" y="62"/>
                  </a:lnTo>
                  <a:lnTo>
                    <a:pt x="9" y="113"/>
                  </a:lnTo>
                  <a:lnTo>
                    <a:pt x="9" y="51"/>
                  </a:lnTo>
                  <a:lnTo>
                    <a:pt x="9" y="73"/>
                  </a:lnTo>
                  <a:lnTo>
                    <a:pt x="14" y="68"/>
                  </a:lnTo>
                  <a:lnTo>
                    <a:pt x="14" y="107"/>
                  </a:lnTo>
                  <a:lnTo>
                    <a:pt x="14" y="40"/>
                  </a:lnTo>
                  <a:lnTo>
                    <a:pt x="19" y="17"/>
                  </a:lnTo>
                  <a:lnTo>
                    <a:pt x="19" y="11"/>
                  </a:lnTo>
                  <a:lnTo>
                    <a:pt x="19" y="170"/>
                  </a:lnTo>
                  <a:lnTo>
                    <a:pt x="24" y="209"/>
                  </a:lnTo>
                  <a:lnTo>
                    <a:pt x="24" y="124"/>
                  </a:lnTo>
                  <a:lnTo>
                    <a:pt x="28" y="113"/>
                  </a:lnTo>
                  <a:lnTo>
                    <a:pt x="28" y="130"/>
                  </a:lnTo>
                  <a:lnTo>
                    <a:pt x="28" y="79"/>
                  </a:lnTo>
                  <a:lnTo>
                    <a:pt x="28" y="102"/>
                  </a:lnTo>
                  <a:lnTo>
                    <a:pt x="33" y="85"/>
                  </a:lnTo>
                  <a:lnTo>
                    <a:pt x="33" y="0"/>
                  </a:lnTo>
                  <a:lnTo>
                    <a:pt x="33" y="119"/>
                  </a:lnTo>
                  <a:lnTo>
                    <a:pt x="38" y="107"/>
                  </a:lnTo>
                  <a:lnTo>
                    <a:pt x="38" y="11"/>
                  </a:lnTo>
                  <a:lnTo>
                    <a:pt x="38" y="107"/>
                  </a:lnTo>
                  <a:lnTo>
                    <a:pt x="43" y="153"/>
                  </a:lnTo>
                  <a:lnTo>
                    <a:pt x="43" y="226"/>
                  </a:lnTo>
                  <a:lnTo>
                    <a:pt x="43" y="130"/>
                  </a:lnTo>
                  <a:lnTo>
                    <a:pt x="43" y="158"/>
                  </a:lnTo>
                  <a:lnTo>
                    <a:pt x="47" y="119"/>
                  </a:lnTo>
                  <a:lnTo>
                    <a:pt x="47" y="288"/>
                  </a:lnTo>
                  <a:lnTo>
                    <a:pt x="47" y="254"/>
                  </a:lnTo>
                  <a:lnTo>
                    <a:pt x="52" y="271"/>
                  </a:lnTo>
                  <a:lnTo>
                    <a:pt x="52" y="147"/>
                  </a:lnTo>
                  <a:lnTo>
                    <a:pt x="52" y="175"/>
                  </a:lnTo>
                  <a:lnTo>
                    <a:pt x="57" y="186"/>
                  </a:lnTo>
                  <a:lnTo>
                    <a:pt x="57" y="203"/>
                  </a:lnTo>
                  <a:lnTo>
                    <a:pt x="57" y="68"/>
                  </a:lnTo>
                  <a:lnTo>
                    <a:pt x="57" y="90"/>
                  </a:lnTo>
                  <a:lnTo>
                    <a:pt x="61" y="79"/>
                  </a:lnTo>
                  <a:lnTo>
                    <a:pt x="61" y="203"/>
                  </a:lnTo>
                  <a:lnTo>
                    <a:pt x="61" y="73"/>
                  </a:lnTo>
                  <a:lnTo>
                    <a:pt x="61" y="192"/>
                  </a:lnTo>
                  <a:lnTo>
                    <a:pt x="66" y="198"/>
                  </a:lnTo>
                  <a:lnTo>
                    <a:pt x="66" y="73"/>
                  </a:lnTo>
                  <a:lnTo>
                    <a:pt x="71" y="62"/>
                  </a:lnTo>
                  <a:lnTo>
                    <a:pt x="71" y="51"/>
                  </a:lnTo>
                  <a:lnTo>
                    <a:pt x="71" y="203"/>
                  </a:lnTo>
                  <a:lnTo>
                    <a:pt x="76" y="209"/>
                  </a:lnTo>
                  <a:lnTo>
                    <a:pt x="76" y="243"/>
                  </a:lnTo>
                  <a:lnTo>
                    <a:pt x="76" y="181"/>
                  </a:lnTo>
                  <a:lnTo>
                    <a:pt x="76" y="192"/>
                  </a:lnTo>
                  <a:lnTo>
                    <a:pt x="80" y="181"/>
                  </a:lnTo>
                  <a:lnTo>
                    <a:pt x="80" y="79"/>
                  </a:lnTo>
                  <a:lnTo>
                    <a:pt x="80" y="85"/>
                  </a:lnTo>
                  <a:lnTo>
                    <a:pt x="85" y="68"/>
                  </a:lnTo>
                  <a:lnTo>
                    <a:pt x="85" y="209"/>
                  </a:lnTo>
                  <a:lnTo>
                    <a:pt x="85" y="45"/>
                  </a:lnTo>
                  <a:lnTo>
                    <a:pt x="85" y="203"/>
                  </a:lnTo>
                  <a:lnTo>
                    <a:pt x="90" y="192"/>
                  </a:lnTo>
                  <a:lnTo>
                    <a:pt x="90" y="215"/>
                  </a:lnTo>
                  <a:lnTo>
                    <a:pt x="90" y="51"/>
                  </a:lnTo>
                  <a:lnTo>
                    <a:pt x="95" y="68"/>
                  </a:lnTo>
                  <a:lnTo>
                    <a:pt x="95" y="226"/>
                  </a:lnTo>
                  <a:lnTo>
                    <a:pt x="95" y="113"/>
                  </a:lnTo>
                  <a:lnTo>
                    <a:pt x="99" y="90"/>
                  </a:lnTo>
                  <a:lnTo>
                    <a:pt x="99" y="305"/>
                  </a:lnTo>
                  <a:lnTo>
                    <a:pt x="99" y="79"/>
                  </a:lnTo>
                  <a:lnTo>
                    <a:pt x="99" y="186"/>
                  </a:lnTo>
                  <a:lnTo>
                    <a:pt x="104" y="192"/>
                  </a:lnTo>
                  <a:lnTo>
                    <a:pt x="104" y="203"/>
                  </a:lnTo>
                  <a:lnTo>
                    <a:pt x="104" y="79"/>
                  </a:lnTo>
                  <a:lnTo>
                    <a:pt x="109" y="57"/>
                  </a:lnTo>
                  <a:lnTo>
                    <a:pt x="109" y="96"/>
                  </a:lnTo>
                  <a:lnTo>
                    <a:pt x="109" y="28"/>
                  </a:lnTo>
                  <a:lnTo>
                    <a:pt x="109" y="85"/>
                  </a:lnTo>
                  <a:lnTo>
                    <a:pt x="114" y="79"/>
                  </a:lnTo>
                  <a:lnTo>
                    <a:pt x="114" y="119"/>
                  </a:lnTo>
                  <a:lnTo>
                    <a:pt x="114" y="34"/>
                  </a:lnTo>
                  <a:lnTo>
                    <a:pt x="118" y="62"/>
                  </a:lnTo>
                  <a:lnTo>
                    <a:pt x="118" y="113"/>
                  </a:lnTo>
                  <a:lnTo>
                    <a:pt x="118" y="23"/>
                  </a:lnTo>
                  <a:lnTo>
                    <a:pt x="118" y="28"/>
                  </a:lnTo>
                  <a:lnTo>
                    <a:pt x="123" y="40"/>
                  </a:lnTo>
                  <a:lnTo>
                    <a:pt x="123" y="220"/>
                  </a:lnTo>
                  <a:lnTo>
                    <a:pt x="123" y="11"/>
                  </a:lnTo>
                  <a:lnTo>
                    <a:pt x="123" y="192"/>
                  </a:lnTo>
                  <a:lnTo>
                    <a:pt x="128" y="198"/>
                  </a:lnTo>
                  <a:lnTo>
                    <a:pt x="128" y="209"/>
                  </a:lnTo>
                  <a:lnTo>
                    <a:pt x="128" y="107"/>
                  </a:lnTo>
                  <a:lnTo>
                    <a:pt x="133" y="90"/>
                  </a:lnTo>
                  <a:lnTo>
                    <a:pt x="133" y="113"/>
                  </a:lnTo>
                  <a:lnTo>
                    <a:pt x="133" y="0"/>
                  </a:lnTo>
                  <a:lnTo>
                    <a:pt x="137" y="11"/>
                  </a:lnTo>
                  <a:lnTo>
                    <a:pt x="137" y="119"/>
                  </a:lnTo>
                  <a:lnTo>
                    <a:pt x="137" y="45"/>
                  </a:lnTo>
                  <a:lnTo>
                    <a:pt x="142" y="57"/>
                  </a:lnTo>
                  <a:lnTo>
                    <a:pt x="142" y="6"/>
                  </a:lnTo>
                  <a:lnTo>
                    <a:pt x="142" y="141"/>
                  </a:lnTo>
                  <a:lnTo>
                    <a:pt x="147" y="170"/>
                  </a:lnTo>
                  <a:lnTo>
                    <a:pt x="147" y="192"/>
                  </a:lnTo>
                  <a:lnTo>
                    <a:pt x="147" y="79"/>
                  </a:lnTo>
                  <a:lnTo>
                    <a:pt x="147" y="113"/>
                  </a:lnTo>
                  <a:lnTo>
                    <a:pt x="152" y="124"/>
                  </a:lnTo>
                  <a:lnTo>
                    <a:pt x="152" y="288"/>
                  </a:lnTo>
                  <a:lnTo>
                    <a:pt x="152" y="232"/>
                  </a:lnTo>
                  <a:lnTo>
                    <a:pt x="156" y="220"/>
                  </a:lnTo>
                  <a:lnTo>
                    <a:pt x="156" y="141"/>
                  </a:lnTo>
                  <a:lnTo>
                    <a:pt x="156" y="203"/>
                  </a:lnTo>
                  <a:lnTo>
                    <a:pt x="161" y="192"/>
                  </a:lnTo>
                  <a:lnTo>
                    <a:pt x="161" y="62"/>
                  </a:lnTo>
                  <a:lnTo>
                    <a:pt x="161" y="130"/>
                  </a:lnTo>
                  <a:lnTo>
                    <a:pt x="166" y="164"/>
                  </a:lnTo>
                  <a:lnTo>
                    <a:pt x="166" y="192"/>
                  </a:lnTo>
                  <a:lnTo>
                    <a:pt x="166" y="68"/>
                  </a:lnTo>
                  <a:lnTo>
                    <a:pt x="171" y="73"/>
                  </a:lnTo>
                  <a:lnTo>
                    <a:pt x="171" y="107"/>
                  </a:lnTo>
                  <a:lnTo>
                    <a:pt x="171" y="34"/>
                  </a:lnTo>
                  <a:lnTo>
                    <a:pt x="171" y="68"/>
                  </a:lnTo>
                  <a:lnTo>
                    <a:pt x="175" y="79"/>
                  </a:lnTo>
                  <a:lnTo>
                    <a:pt x="175" y="215"/>
                  </a:lnTo>
                  <a:lnTo>
                    <a:pt x="175" y="23"/>
                  </a:lnTo>
                  <a:lnTo>
                    <a:pt x="175" y="20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5"/>
            <p:cNvSpPr>
              <a:spLocks/>
            </p:cNvSpPr>
            <p:nvPr/>
          </p:nvSpPr>
          <p:spPr bwMode="auto">
            <a:xfrm>
              <a:off x="2787650" y="3554413"/>
              <a:ext cx="263525" cy="466725"/>
            </a:xfrm>
            <a:custGeom>
              <a:avLst/>
              <a:gdLst>
                <a:gd name="T0" fmla="*/ 5 w 166"/>
                <a:gd name="T1" fmla="*/ 203 h 294"/>
                <a:gd name="T2" fmla="*/ 5 w 166"/>
                <a:gd name="T3" fmla="*/ 107 h 294"/>
                <a:gd name="T4" fmla="*/ 10 w 166"/>
                <a:gd name="T5" fmla="*/ 96 h 294"/>
                <a:gd name="T6" fmla="*/ 10 w 166"/>
                <a:gd name="T7" fmla="*/ 28 h 294"/>
                <a:gd name="T8" fmla="*/ 15 w 166"/>
                <a:gd name="T9" fmla="*/ 51 h 294"/>
                <a:gd name="T10" fmla="*/ 15 w 166"/>
                <a:gd name="T11" fmla="*/ 209 h 294"/>
                <a:gd name="T12" fmla="*/ 19 w 166"/>
                <a:gd name="T13" fmla="*/ 220 h 294"/>
                <a:gd name="T14" fmla="*/ 19 w 166"/>
                <a:gd name="T15" fmla="*/ 209 h 294"/>
                <a:gd name="T16" fmla="*/ 24 w 166"/>
                <a:gd name="T17" fmla="*/ 96 h 294"/>
                <a:gd name="T18" fmla="*/ 29 w 166"/>
                <a:gd name="T19" fmla="*/ 294 h 294"/>
                <a:gd name="T20" fmla="*/ 29 w 166"/>
                <a:gd name="T21" fmla="*/ 192 h 294"/>
                <a:gd name="T22" fmla="*/ 33 w 166"/>
                <a:gd name="T23" fmla="*/ 45 h 294"/>
                <a:gd name="T24" fmla="*/ 38 w 166"/>
                <a:gd name="T25" fmla="*/ 62 h 294"/>
                <a:gd name="T26" fmla="*/ 38 w 166"/>
                <a:gd name="T27" fmla="*/ 45 h 294"/>
                <a:gd name="T28" fmla="*/ 43 w 166"/>
                <a:gd name="T29" fmla="*/ 124 h 294"/>
                <a:gd name="T30" fmla="*/ 43 w 166"/>
                <a:gd name="T31" fmla="*/ 57 h 294"/>
                <a:gd name="T32" fmla="*/ 48 w 166"/>
                <a:gd name="T33" fmla="*/ 107 h 294"/>
                <a:gd name="T34" fmla="*/ 48 w 166"/>
                <a:gd name="T35" fmla="*/ 40 h 294"/>
                <a:gd name="T36" fmla="*/ 52 w 166"/>
                <a:gd name="T37" fmla="*/ 220 h 294"/>
                <a:gd name="T38" fmla="*/ 52 w 166"/>
                <a:gd name="T39" fmla="*/ 198 h 294"/>
                <a:gd name="T40" fmla="*/ 57 w 166"/>
                <a:gd name="T41" fmla="*/ 198 h 294"/>
                <a:gd name="T42" fmla="*/ 62 w 166"/>
                <a:gd name="T43" fmla="*/ 62 h 294"/>
                <a:gd name="T44" fmla="*/ 62 w 166"/>
                <a:gd name="T45" fmla="*/ 6 h 294"/>
                <a:gd name="T46" fmla="*/ 67 w 166"/>
                <a:gd name="T47" fmla="*/ 51 h 294"/>
                <a:gd name="T48" fmla="*/ 67 w 166"/>
                <a:gd name="T49" fmla="*/ 28 h 294"/>
                <a:gd name="T50" fmla="*/ 71 w 166"/>
                <a:gd name="T51" fmla="*/ 34 h 294"/>
                <a:gd name="T52" fmla="*/ 71 w 166"/>
                <a:gd name="T53" fmla="*/ 11 h 294"/>
                <a:gd name="T54" fmla="*/ 76 w 166"/>
                <a:gd name="T55" fmla="*/ 175 h 294"/>
                <a:gd name="T56" fmla="*/ 76 w 166"/>
                <a:gd name="T57" fmla="*/ 85 h 294"/>
                <a:gd name="T58" fmla="*/ 81 w 166"/>
                <a:gd name="T59" fmla="*/ 232 h 294"/>
                <a:gd name="T60" fmla="*/ 81 w 166"/>
                <a:gd name="T61" fmla="*/ 192 h 294"/>
                <a:gd name="T62" fmla="*/ 86 w 166"/>
                <a:gd name="T63" fmla="*/ 215 h 294"/>
                <a:gd name="T64" fmla="*/ 86 w 166"/>
                <a:gd name="T65" fmla="*/ 175 h 294"/>
                <a:gd name="T66" fmla="*/ 90 w 166"/>
                <a:gd name="T67" fmla="*/ 85 h 294"/>
                <a:gd name="T68" fmla="*/ 95 w 166"/>
                <a:gd name="T69" fmla="*/ 170 h 294"/>
                <a:gd name="T70" fmla="*/ 95 w 166"/>
                <a:gd name="T71" fmla="*/ 62 h 294"/>
                <a:gd name="T72" fmla="*/ 100 w 166"/>
                <a:gd name="T73" fmla="*/ 73 h 294"/>
                <a:gd name="T74" fmla="*/ 100 w 166"/>
                <a:gd name="T75" fmla="*/ 51 h 294"/>
                <a:gd name="T76" fmla="*/ 105 w 166"/>
                <a:gd name="T77" fmla="*/ 45 h 294"/>
                <a:gd name="T78" fmla="*/ 109 w 166"/>
                <a:gd name="T79" fmla="*/ 203 h 294"/>
                <a:gd name="T80" fmla="*/ 109 w 166"/>
                <a:gd name="T81" fmla="*/ 79 h 294"/>
                <a:gd name="T82" fmla="*/ 114 w 166"/>
                <a:gd name="T83" fmla="*/ 96 h 294"/>
                <a:gd name="T84" fmla="*/ 114 w 166"/>
                <a:gd name="T85" fmla="*/ 34 h 294"/>
                <a:gd name="T86" fmla="*/ 119 w 166"/>
                <a:gd name="T87" fmla="*/ 130 h 294"/>
                <a:gd name="T88" fmla="*/ 119 w 166"/>
                <a:gd name="T89" fmla="*/ 102 h 294"/>
                <a:gd name="T90" fmla="*/ 124 w 166"/>
                <a:gd name="T91" fmla="*/ 186 h 294"/>
                <a:gd name="T92" fmla="*/ 124 w 166"/>
                <a:gd name="T93" fmla="*/ 68 h 294"/>
                <a:gd name="T94" fmla="*/ 128 w 166"/>
                <a:gd name="T95" fmla="*/ 220 h 294"/>
                <a:gd name="T96" fmla="*/ 128 w 166"/>
                <a:gd name="T97" fmla="*/ 85 h 294"/>
                <a:gd name="T98" fmla="*/ 133 w 166"/>
                <a:gd name="T99" fmla="*/ 198 h 294"/>
                <a:gd name="T100" fmla="*/ 133 w 166"/>
                <a:gd name="T101" fmla="*/ 153 h 294"/>
                <a:gd name="T102" fmla="*/ 138 w 166"/>
                <a:gd name="T103" fmla="*/ 34 h 294"/>
                <a:gd name="T104" fmla="*/ 143 w 166"/>
                <a:gd name="T105" fmla="*/ 62 h 294"/>
                <a:gd name="T106" fmla="*/ 143 w 166"/>
                <a:gd name="T107" fmla="*/ 51 h 294"/>
                <a:gd name="T108" fmla="*/ 147 w 166"/>
                <a:gd name="T109" fmla="*/ 107 h 294"/>
                <a:gd name="T110" fmla="*/ 147 w 166"/>
                <a:gd name="T111" fmla="*/ 79 h 294"/>
                <a:gd name="T112" fmla="*/ 152 w 166"/>
                <a:gd name="T113" fmla="*/ 119 h 294"/>
                <a:gd name="T114" fmla="*/ 152 w 166"/>
                <a:gd name="T115" fmla="*/ 17 h 294"/>
                <a:gd name="T116" fmla="*/ 157 w 166"/>
                <a:gd name="T117" fmla="*/ 215 h 294"/>
                <a:gd name="T118" fmla="*/ 157 w 166"/>
                <a:gd name="T119" fmla="*/ 170 h 294"/>
                <a:gd name="T120" fmla="*/ 161 w 166"/>
                <a:gd name="T121" fmla="*/ 68 h 294"/>
                <a:gd name="T122" fmla="*/ 166 w 166"/>
                <a:gd name="T123" fmla="*/ 85 h 294"/>
                <a:gd name="T124" fmla="*/ 166 w 166"/>
                <a:gd name="T125" fmla="*/ 6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94">
                  <a:moveTo>
                    <a:pt x="0" y="209"/>
                  </a:moveTo>
                  <a:lnTo>
                    <a:pt x="5" y="203"/>
                  </a:lnTo>
                  <a:lnTo>
                    <a:pt x="5" y="226"/>
                  </a:lnTo>
                  <a:lnTo>
                    <a:pt x="5" y="107"/>
                  </a:lnTo>
                  <a:lnTo>
                    <a:pt x="5" y="136"/>
                  </a:lnTo>
                  <a:lnTo>
                    <a:pt x="10" y="96"/>
                  </a:lnTo>
                  <a:lnTo>
                    <a:pt x="10" y="130"/>
                  </a:lnTo>
                  <a:lnTo>
                    <a:pt x="10" y="28"/>
                  </a:lnTo>
                  <a:lnTo>
                    <a:pt x="10" y="45"/>
                  </a:lnTo>
                  <a:lnTo>
                    <a:pt x="15" y="51"/>
                  </a:lnTo>
                  <a:lnTo>
                    <a:pt x="15" y="226"/>
                  </a:lnTo>
                  <a:lnTo>
                    <a:pt x="15" y="209"/>
                  </a:lnTo>
                  <a:lnTo>
                    <a:pt x="19" y="215"/>
                  </a:lnTo>
                  <a:lnTo>
                    <a:pt x="19" y="220"/>
                  </a:lnTo>
                  <a:lnTo>
                    <a:pt x="19" y="57"/>
                  </a:lnTo>
                  <a:lnTo>
                    <a:pt x="19" y="209"/>
                  </a:lnTo>
                  <a:lnTo>
                    <a:pt x="24" y="198"/>
                  </a:lnTo>
                  <a:lnTo>
                    <a:pt x="24" y="96"/>
                  </a:lnTo>
                  <a:lnTo>
                    <a:pt x="24" y="283"/>
                  </a:lnTo>
                  <a:lnTo>
                    <a:pt x="29" y="294"/>
                  </a:lnTo>
                  <a:lnTo>
                    <a:pt x="29" y="186"/>
                  </a:lnTo>
                  <a:lnTo>
                    <a:pt x="29" y="192"/>
                  </a:lnTo>
                  <a:lnTo>
                    <a:pt x="33" y="198"/>
                  </a:lnTo>
                  <a:lnTo>
                    <a:pt x="33" y="45"/>
                  </a:lnTo>
                  <a:lnTo>
                    <a:pt x="33" y="62"/>
                  </a:lnTo>
                  <a:lnTo>
                    <a:pt x="38" y="62"/>
                  </a:lnTo>
                  <a:lnTo>
                    <a:pt x="38" y="119"/>
                  </a:lnTo>
                  <a:lnTo>
                    <a:pt x="38" y="45"/>
                  </a:lnTo>
                  <a:lnTo>
                    <a:pt x="38" y="102"/>
                  </a:lnTo>
                  <a:lnTo>
                    <a:pt x="43" y="124"/>
                  </a:lnTo>
                  <a:lnTo>
                    <a:pt x="43" y="40"/>
                  </a:lnTo>
                  <a:lnTo>
                    <a:pt x="43" y="57"/>
                  </a:lnTo>
                  <a:lnTo>
                    <a:pt x="48" y="51"/>
                  </a:lnTo>
                  <a:lnTo>
                    <a:pt x="48" y="107"/>
                  </a:lnTo>
                  <a:lnTo>
                    <a:pt x="48" y="11"/>
                  </a:lnTo>
                  <a:lnTo>
                    <a:pt x="48" y="40"/>
                  </a:lnTo>
                  <a:lnTo>
                    <a:pt x="52" y="17"/>
                  </a:lnTo>
                  <a:lnTo>
                    <a:pt x="52" y="220"/>
                  </a:lnTo>
                  <a:lnTo>
                    <a:pt x="52" y="6"/>
                  </a:lnTo>
                  <a:lnTo>
                    <a:pt x="52" y="198"/>
                  </a:lnTo>
                  <a:lnTo>
                    <a:pt x="57" y="181"/>
                  </a:lnTo>
                  <a:lnTo>
                    <a:pt x="57" y="198"/>
                  </a:lnTo>
                  <a:lnTo>
                    <a:pt x="57" y="73"/>
                  </a:lnTo>
                  <a:lnTo>
                    <a:pt x="62" y="62"/>
                  </a:lnTo>
                  <a:lnTo>
                    <a:pt x="62" y="119"/>
                  </a:lnTo>
                  <a:lnTo>
                    <a:pt x="62" y="6"/>
                  </a:lnTo>
                  <a:lnTo>
                    <a:pt x="62" y="57"/>
                  </a:lnTo>
                  <a:lnTo>
                    <a:pt x="67" y="51"/>
                  </a:lnTo>
                  <a:lnTo>
                    <a:pt x="67" y="124"/>
                  </a:lnTo>
                  <a:lnTo>
                    <a:pt x="67" y="28"/>
                  </a:lnTo>
                  <a:lnTo>
                    <a:pt x="67" y="40"/>
                  </a:lnTo>
                  <a:lnTo>
                    <a:pt x="71" y="34"/>
                  </a:lnTo>
                  <a:lnTo>
                    <a:pt x="71" y="192"/>
                  </a:lnTo>
                  <a:lnTo>
                    <a:pt x="71" y="11"/>
                  </a:lnTo>
                  <a:lnTo>
                    <a:pt x="71" y="181"/>
                  </a:lnTo>
                  <a:lnTo>
                    <a:pt x="76" y="175"/>
                  </a:lnTo>
                  <a:lnTo>
                    <a:pt x="76" y="283"/>
                  </a:lnTo>
                  <a:lnTo>
                    <a:pt x="76" y="85"/>
                  </a:lnTo>
                  <a:lnTo>
                    <a:pt x="76" y="237"/>
                  </a:lnTo>
                  <a:lnTo>
                    <a:pt x="81" y="232"/>
                  </a:lnTo>
                  <a:lnTo>
                    <a:pt x="81" y="243"/>
                  </a:lnTo>
                  <a:lnTo>
                    <a:pt x="81" y="192"/>
                  </a:lnTo>
                  <a:lnTo>
                    <a:pt x="86" y="186"/>
                  </a:lnTo>
                  <a:lnTo>
                    <a:pt x="86" y="215"/>
                  </a:lnTo>
                  <a:lnTo>
                    <a:pt x="86" y="136"/>
                  </a:lnTo>
                  <a:lnTo>
                    <a:pt x="86" y="175"/>
                  </a:lnTo>
                  <a:lnTo>
                    <a:pt x="90" y="170"/>
                  </a:lnTo>
                  <a:lnTo>
                    <a:pt x="90" y="85"/>
                  </a:lnTo>
                  <a:lnTo>
                    <a:pt x="90" y="130"/>
                  </a:lnTo>
                  <a:lnTo>
                    <a:pt x="95" y="170"/>
                  </a:lnTo>
                  <a:lnTo>
                    <a:pt x="95" y="186"/>
                  </a:lnTo>
                  <a:lnTo>
                    <a:pt x="95" y="62"/>
                  </a:lnTo>
                  <a:lnTo>
                    <a:pt x="95" y="102"/>
                  </a:lnTo>
                  <a:lnTo>
                    <a:pt x="100" y="73"/>
                  </a:lnTo>
                  <a:lnTo>
                    <a:pt x="100" y="107"/>
                  </a:lnTo>
                  <a:lnTo>
                    <a:pt x="100" y="51"/>
                  </a:lnTo>
                  <a:lnTo>
                    <a:pt x="100" y="73"/>
                  </a:lnTo>
                  <a:lnTo>
                    <a:pt x="105" y="45"/>
                  </a:lnTo>
                  <a:lnTo>
                    <a:pt x="105" y="226"/>
                  </a:lnTo>
                  <a:lnTo>
                    <a:pt x="109" y="203"/>
                  </a:lnTo>
                  <a:lnTo>
                    <a:pt x="109" y="215"/>
                  </a:lnTo>
                  <a:lnTo>
                    <a:pt x="109" y="79"/>
                  </a:lnTo>
                  <a:lnTo>
                    <a:pt x="109" y="102"/>
                  </a:lnTo>
                  <a:lnTo>
                    <a:pt x="114" y="96"/>
                  </a:lnTo>
                  <a:lnTo>
                    <a:pt x="114" y="136"/>
                  </a:lnTo>
                  <a:lnTo>
                    <a:pt x="114" y="34"/>
                  </a:lnTo>
                  <a:lnTo>
                    <a:pt x="114" y="85"/>
                  </a:lnTo>
                  <a:lnTo>
                    <a:pt x="119" y="130"/>
                  </a:lnTo>
                  <a:lnTo>
                    <a:pt x="119" y="209"/>
                  </a:lnTo>
                  <a:lnTo>
                    <a:pt x="119" y="102"/>
                  </a:lnTo>
                  <a:lnTo>
                    <a:pt x="119" y="181"/>
                  </a:lnTo>
                  <a:lnTo>
                    <a:pt x="124" y="186"/>
                  </a:lnTo>
                  <a:lnTo>
                    <a:pt x="124" y="232"/>
                  </a:lnTo>
                  <a:lnTo>
                    <a:pt x="124" y="68"/>
                  </a:lnTo>
                  <a:lnTo>
                    <a:pt x="124" y="203"/>
                  </a:lnTo>
                  <a:lnTo>
                    <a:pt x="128" y="220"/>
                  </a:lnTo>
                  <a:lnTo>
                    <a:pt x="128" y="288"/>
                  </a:lnTo>
                  <a:lnTo>
                    <a:pt x="128" y="85"/>
                  </a:lnTo>
                  <a:lnTo>
                    <a:pt x="128" y="226"/>
                  </a:lnTo>
                  <a:lnTo>
                    <a:pt x="133" y="198"/>
                  </a:lnTo>
                  <a:lnTo>
                    <a:pt x="133" y="226"/>
                  </a:lnTo>
                  <a:lnTo>
                    <a:pt x="133" y="153"/>
                  </a:lnTo>
                  <a:lnTo>
                    <a:pt x="138" y="153"/>
                  </a:lnTo>
                  <a:lnTo>
                    <a:pt x="138" y="34"/>
                  </a:lnTo>
                  <a:lnTo>
                    <a:pt x="138" y="62"/>
                  </a:lnTo>
                  <a:lnTo>
                    <a:pt x="143" y="62"/>
                  </a:lnTo>
                  <a:lnTo>
                    <a:pt x="143" y="130"/>
                  </a:lnTo>
                  <a:lnTo>
                    <a:pt x="143" y="51"/>
                  </a:lnTo>
                  <a:lnTo>
                    <a:pt x="147" y="45"/>
                  </a:lnTo>
                  <a:lnTo>
                    <a:pt x="147" y="107"/>
                  </a:lnTo>
                  <a:lnTo>
                    <a:pt x="147" y="40"/>
                  </a:lnTo>
                  <a:lnTo>
                    <a:pt x="147" y="79"/>
                  </a:lnTo>
                  <a:lnTo>
                    <a:pt x="152" y="102"/>
                  </a:lnTo>
                  <a:lnTo>
                    <a:pt x="152" y="119"/>
                  </a:lnTo>
                  <a:lnTo>
                    <a:pt x="152" y="11"/>
                  </a:lnTo>
                  <a:lnTo>
                    <a:pt x="152" y="17"/>
                  </a:lnTo>
                  <a:lnTo>
                    <a:pt x="157" y="28"/>
                  </a:lnTo>
                  <a:lnTo>
                    <a:pt x="157" y="215"/>
                  </a:lnTo>
                  <a:lnTo>
                    <a:pt x="157" y="0"/>
                  </a:lnTo>
                  <a:lnTo>
                    <a:pt x="157" y="170"/>
                  </a:lnTo>
                  <a:lnTo>
                    <a:pt x="161" y="164"/>
                  </a:lnTo>
                  <a:lnTo>
                    <a:pt x="161" y="68"/>
                  </a:lnTo>
                  <a:lnTo>
                    <a:pt x="161" y="79"/>
                  </a:lnTo>
                  <a:lnTo>
                    <a:pt x="166" y="85"/>
                  </a:lnTo>
                  <a:lnTo>
                    <a:pt x="166" y="119"/>
                  </a:lnTo>
                  <a:lnTo>
                    <a:pt x="166" y="6"/>
                  </a:lnTo>
                  <a:lnTo>
                    <a:pt x="166" y="8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76"/>
            <p:cNvSpPr>
              <a:spLocks/>
            </p:cNvSpPr>
            <p:nvPr/>
          </p:nvSpPr>
          <p:spPr bwMode="auto">
            <a:xfrm>
              <a:off x="3051175" y="3490913"/>
              <a:ext cx="293688" cy="530225"/>
            </a:xfrm>
            <a:custGeom>
              <a:avLst/>
              <a:gdLst>
                <a:gd name="T0" fmla="*/ 5 w 185"/>
                <a:gd name="T1" fmla="*/ 153 h 334"/>
                <a:gd name="T2" fmla="*/ 10 w 185"/>
                <a:gd name="T3" fmla="*/ 68 h 334"/>
                <a:gd name="T4" fmla="*/ 14 w 185"/>
                <a:gd name="T5" fmla="*/ 198 h 334"/>
                <a:gd name="T6" fmla="*/ 14 w 185"/>
                <a:gd name="T7" fmla="*/ 260 h 334"/>
                <a:gd name="T8" fmla="*/ 19 w 185"/>
                <a:gd name="T9" fmla="*/ 238 h 334"/>
                <a:gd name="T10" fmla="*/ 29 w 185"/>
                <a:gd name="T11" fmla="*/ 119 h 334"/>
                <a:gd name="T12" fmla="*/ 29 w 185"/>
                <a:gd name="T13" fmla="*/ 147 h 334"/>
                <a:gd name="T14" fmla="*/ 33 w 185"/>
                <a:gd name="T15" fmla="*/ 136 h 334"/>
                <a:gd name="T16" fmla="*/ 38 w 185"/>
                <a:gd name="T17" fmla="*/ 102 h 334"/>
                <a:gd name="T18" fmla="*/ 43 w 185"/>
                <a:gd name="T19" fmla="*/ 176 h 334"/>
                <a:gd name="T20" fmla="*/ 48 w 185"/>
                <a:gd name="T21" fmla="*/ 102 h 334"/>
                <a:gd name="T22" fmla="*/ 52 w 185"/>
                <a:gd name="T23" fmla="*/ 46 h 334"/>
                <a:gd name="T24" fmla="*/ 57 w 185"/>
                <a:gd name="T25" fmla="*/ 57 h 334"/>
                <a:gd name="T26" fmla="*/ 62 w 185"/>
                <a:gd name="T27" fmla="*/ 226 h 334"/>
                <a:gd name="T28" fmla="*/ 67 w 185"/>
                <a:gd name="T29" fmla="*/ 187 h 334"/>
                <a:gd name="T30" fmla="*/ 71 w 185"/>
                <a:gd name="T31" fmla="*/ 113 h 334"/>
                <a:gd name="T32" fmla="*/ 76 w 185"/>
                <a:gd name="T33" fmla="*/ 46 h 334"/>
                <a:gd name="T34" fmla="*/ 81 w 185"/>
                <a:gd name="T35" fmla="*/ 204 h 334"/>
                <a:gd name="T36" fmla="*/ 86 w 185"/>
                <a:gd name="T37" fmla="*/ 181 h 334"/>
                <a:gd name="T38" fmla="*/ 90 w 185"/>
                <a:gd name="T39" fmla="*/ 147 h 334"/>
                <a:gd name="T40" fmla="*/ 95 w 185"/>
                <a:gd name="T41" fmla="*/ 130 h 334"/>
                <a:gd name="T42" fmla="*/ 100 w 185"/>
                <a:gd name="T43" fmla="*/ 136 h 334"/>
                <a:gd name="T44" fmla="*/ 100 w 185"/>
                <a:gd name="T45" fmla="*/ 113 h 334"/>
                <a:gd name="T46" fmla="*/ 105 w 185"/>
                <a:gd name="T47" fmla="*/ 204 h 334"/>
                <a:gd name="T48" fmla="*/ 109 w 185"/>
                <a:gd name="T49" fmla="*/ 97 h 334"/>
                <a:gd name="T50" fmla="*/ 114 w 185"/>
                <a:gd name="T51" fmla="*/ 159 h 334"/>
                <a:gd name="T52" fmla="*/ 119 w 185"/>
                <a:gd name="T53" fmla="*/ 147 h 334"/>
                <a:gd name="T54" fmla="*/ 123 w 185"/>
                <a:gd name="T55" fmla="*/ 63 h 334"/>
                <a:gd name="T56" fmla="*/ 128 w 185"/>
                <a:gd name="T57" fmla="*/ 187 h 334"/>
                <a:gd name="T58" fmla="*/ 133 w 185"/>
                <a:gd name="T59" fmla="*/ 170 h 334"/>
                <a:gd name="T60" fmla="*/ 138 w 185"/>
                <a:gd name="T61" fmla="*/ 51 h 334"/>
                <a:gd name="T62" fmla="*/ 138 w 185"/>
                <a:gd name="T63" fmla="*/ 91 h 334"/>
                <a:gd name="T64" fmla="*/ 142 w 185"/>
                <a:gd name="T65" fmla="*/ 170 h 334"/>
                <a:gd name="T66" fmla="*/ 147 w 185"/>
                <a:gd name="T67" fmla="*/ 91 h 334"/>
                <a:gd name="T68" fmla="*/ 152 w 185"/>
                <a:gd name="T69" fmla="*/ 40 h 334"/>
                <a:gd name="T70" fmla="*/ 157 w 185"/>
                <a:gd name="T71" fmla="*/ 142 h 334"/>
                <a:gd name="T72" fmla="*/ 161 w 185"/>
                <a:gd name="T73" fmla="*/ 108 h 334"/>
                <a:gd name="T74" fmla="*/ 161 w 185"/>
                <a:gd name="T75" fmla="*/ 147 h 334"/>
                <a:gd name="T76" fmla="*/ 166 w 185"/>
                <a:gd name="T77" fmla="*/ 68 h 334"/>
                <a:gd name="T78" fmla="*/ 171 w 185"/>
                <a:gd name="T79" fmla="*/ 51 h 334"/>
                <a:gd name="T80" fmla="*/ 176 w 185"/>
                <a:gd name="T81" fmla="*/ 108 h 334"/>
                <a:gd name="T82" fmla="*/ 180 w 185"/>
                <a:gd name="T83" fmla="*/ 221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" h="334">
                  <a:moveTo>
                    <a:pt x="0" y="125"/>
                  </a:moveTo>
                  <a:lnTo>
                    <a:pt x="5" y="97"/>
                  </a:lnTo>
                  <a:lnTo>
                    <a:pt x="5" y="153"/>
                  </a:lnTo>
                  <a:lnTo>
                    <a:pt x="5" y="57"/>
                  </a:lnTo>
                  <a:lnTo>
                    <a:pt x="5" y="74"/>
                  </a:lnTo>
                  <a:lnTo>
                    <a:pt x="10" y="68"/>
                  </a:lnTo>
                  <a:lnTo>
                    <a:pt x="10" y="260"/>
                  </a:lnTo>
                  <a:lnTo>
                    <a:pt x="10" y="243"/>
                  </a:lnTo>
                  <a:lnTo>
                    <a:pt x="14" y="198"/>
                  </a:lnTo>
                  <a:lnTo>
                    <a:pt x="14" y="334"/>
                  </a:lnTo>
                  <a:lnTo>
                    <a:pt x="14" y="130"/>
                  </a:lnTo>
                  <a:lnTo>
                    <a:pt x="14" y="260"/>
                  </a:lnTo>
                  <a:lnTo>
                    <a:pt x="19" y="294"/>
                  </a:lnTo>
                  <a:lnTo>
                    <a:pt x="19" y="204"/>
                  </a:lnTo>
                  <a:lnTo>
                    <a:pt x="19" y="238"/>
                  </a:lnTo>
                  <a:lnTo>
                    <a:pt x="24" y="232"/>
                  </a:lnTo>
                  <a:lnTo>
                    <a:pt x="24" y="142"/>
                  </a:lnTo>
                  <a:lnTo>
                    <a:pt x="29" y="119"/>
                  </a:lnTo>
                  <a:lnTo>
                    <a:pt x="29" y="176"/>
                  </a:lnTo>
                  <a:lnTo>
                    <a:pt x="29" y="80"/>
                  </a:lnTo>
                  <a:lnTo>
                    <a:pt x="29" y="147"/>
                  </a:lnTo>
                  <a:lnTo>
                    <a:pt x="33" y="176"/>
                  </a:lnTo>
                  <a:lnTo>
                    <a:pt x="33" y="80"/>
                  </a:lnTo>
                  <a:lnTo>
                    <a:pt x="33" y="136"/>
                  </a:lnTo>
                  <a:lnTo>
                    <a:pt x="38" y="125"/>
                  </a:lnTo>
                  <a:lnTo>
                    <a:pt x="38" y="46"/>
                  </a:lnTo>
                  <a:lnTo>
                    <a:pt x="38" y="102"/>
                  </a:lnTo>
                  <a:lnTo>
                    <a:pt x="43" y="85"/>
                  </a:lnTo>
                  <a:lnTo>
                    <a:pt x="43" y="80"/>
                  </a:lnTo>
                  <a:lnTo>
                    <a:pt x="43" y="176"/>
                  </a:lnTo>
                  <a:lnTo>
                    <a:pt x="48" y="170"/>
                  </a:lnTo>
                  <a:lnTo>
                    <a:pt x="48" y="176"/>
                  </a:lnTo>
                  <a:lnTo>
                    <a:pt x="48" y="102"/>
                  </a:lnTo>
                  <a:lnTo>
                    <a:pt x="52" y="97"/>
                  </a:lnTo>
                  <a:lnTo>
                    <a:pt x="52" y="238"/>
                  </a:lnTo>
                  <a:lnTo>
                    <a:pt x="52" y="46"/>
                  </a:lnTo>
                  <a:lnTo>
                    <a:pt x="52" y="170"/>
                  </a:lnTo>
                  <a:lnTo>
                    <a:pt x="57" y="176"/>
                  </a:lnTo>
                  <a:lnTo>
                    <a:pt x="57" y="57"/>
                  </a:lnTo>
                  <a:lnTo>
                    <a:pt x="57" y="74"/>
                  </a:lnTo>
                  <a:lnTo>
                    <a:pt x="62" y="68"/>
                  </a:lnTo>
                  <a:lnTo>
                    <a:pt x="62" y="226"/>
                  </a:lnTo>
                  <a:lnTo>
                    <a:pt x="67" y="215"/>
                  </a:lnTo>
                  <a:lnTo>
                    <a:pt x="67" y="136"/>
                  </a:lnTo>
                  <a:lnTo>
                    <a:pt x="67" y="187"/>
                  </a:lnTo>
                  <a:lnTo>
                    <a:pt x="71" y="204"/>
                  </a:lnTo>
                  <a:lnTo>
                    <a:pt x="71" y="80"/>
                  </a:lnTo>
                  <a:lnTo>
                    <a:pt x="71" y="113"/>
                  </a:lnTo>
                  <a:lnTo>
                    <a:pt x="76" y="142"/>
                  </a:lnTo>
                  <a:lnTo>
                    <a:pt x="76" y="159"/>
                  </a:lnTo>
                  <a:lnTo>
                    <a:pt x="76" y="46"/>
                  </a:lnTo>
                  <a:lnTo>
                    <a:pt x="76" y="68"/>
                  </a:lnTo>
                  <a:lnTo>
                    <a:pt x="81" y="46"/>
                  </a:lnTo>
                  <a:lnTo>
                    <a:pt x="81" y="204"/>
                  </a:lnTo>
                  <a:lnTo>
                    <a:pt x="81" y="125"/>
                  </a:lnTo>
                  <a:lnTo>
                    <a:pt x="86" y="113"/>
                  </a:lnTo>
                  <a:lnTo>
                    <a:pt x="86" y="181"/>
                  </a:lnTo>
                  <a:lnTo>
                    <a:pt x="86" y="51"/>
                  </a:lnTo>
                  <a:lnTo>
                    <a:pt x="86" y="136"/>
                  </a:lnTo>
                  <a:lnTo>
                    <a:pt x="90" y="147"/>
                  </a:lnTo>
                  <a:lnTo>
                    <a:pt x="90" y="40"/>
                  </a:lnTo>
                  <a:lnTo>
                    <a:pt x="90" y="136"/>
                  </a:lnTo>
                  <a:lnTo>
                    <a:pt x="95" y="130"/>
                  </a:lnTo>
                  <a:lnTo>
                    <a:pt x="95" y="226"/>
                  </a:lnTo>
                  <a:lnTo>
                    <a:pt x="95" y="119"/>
                  </a:lnTo>
                  <a:lnTo>
                    <a:pt x="100" y="136"/>
                  </a:lnTo>
                  <a:lnTo>
                    <a:pt x="100" y="147"/>
                  </a:lnTo>
                  <a:lnTo>
                    <a:pt x="100" y="80"/>
                  </a:lnTo>
                  <a:lnTo>
                    <a:pt x="100" y="113"/>
                  </a:lnTo>
                  <a:lnTo>
                    <a:pt x="105" y="130"/>
                  </a:lnTo>
                  <a:lnTo>
                    <a:pt x="105" y="34"/>
                  </a:lnTo>
                  <a:lnTo>
                    <a:pt x="105" y="204"/>
                  </a:lnTo>
                  <a:lnTo>
                    <a:pt x="109" y="198"/>
                  </a:lnTo>
                  <a:lnTo>
                    <a:pt x="109" y="204"/>
                  </a:lnTo>
                  <a:lnTo>
                    <a:pt x="109" y="97"/>
                  </a:lnTo>
                  <a:lnTo>
                    <a:pt x="109" y="136"/>
                  </a:lnTo>
                  <a:lnTo>
                    <a:pt x="114" y="136"/>
                  </a:lnTo>
                  <a:lnTo>
                    <a:pt x="114" y="159"/>
                  </a:lnTo>
                  <a:lnTo>
                    <a:pt x="114" y="17"/>
                  </a:lnTo>
                  <a:lnTo>
                    <a:pt x="119" y="0"/>
                  </a:lnTo>
                  <a:lnTo>
                    <a:pt x="119" y="147"/>
                  </a:lnTo>
                  <a:lnTo>
                    <a:pt x="123" y="164"/>
                  </a:lnTo>
                  <a:lnTo>
                    <a:pt x="123" y="193"/>
                  </a:lnTo>
                  <a:lnTo>
                    <a:pt x="123" y="63"/>
                  </a:lnTo>
                  <a:lnTo>
                    <a:pt x="123" y="187"/>
                  </a:lnTo>
                  <a:lnTo>
                    <a:pt x="128" y="159"/>
                  </a:lnTo>
                  <a:lnTo>
                    <a:pt x="128" y="187"/>
                  </a:lnTo>
                  <a:lnTo>
                    <a:pt x="128" y="97"/>
                  </a:lnTo>
                  <a:lnTo>
                    <a:pt x="133" y="91"/>
                  </a:lnTo>
                  <a:lnTo>
                    <a:pt x="133" y="170"/>
                  </a:lnTo>
                  <a:lnTo>
                    <a:pt x="133" y="29"/>
                  </a:lnTo>
                  <a:lnTo>
                    <a:pt x="133" y="46"/>
                  </a:lnTo>
                  <a:lnTo>
                    <a:pt x="138" y="51"/>
                  </a:lnTo>
                  <a:lnTo>
                    <a:pt x="138" y="142"/>
                  </a:lnTo>
                  <a:lnTo>
                    <a:pt x="138" y="46"/>
                  </a:lnTo>
                  <a:lnTo>
                    <a:pt x="138" y="91"/>
                  </a:lnTo>
                  <a:lnTo>
                    <a:pt x="142" y="91"/>
                  </a:lnTo>
                  <a:lnTo>
                    <a:pt x="142" y="51"/>
                  </a:lnTo>
                  <a:lnTo>
                    <a:pt x="142" y="170"/>
                  </a:lnTo>
                  <a:lnTo>
                    <a:pt x="147" y="176"/>
                  </a:lnTo>
                  <a:lnTo>
                    <a:pt x="147" y="204"/>
                  </a:lnTo>
                  <a:lnTo>
                    <a:pt x="147" y="91"/>
                  </a:lnTo>
                  <a:lnTo>
                    <a:pt x="152" y="97"/>
                  </a:lnTo>
                  <a:lnTo>
                    <a:pt x="152" y="164"/>
                  </a:lnTo>
                  <a:lnTo>
                    <a:pt x="152" y="40"/>
                  </a:lnTo>
                  <a:lnTo>
                    <a:pt x="152" y="102"/>
                  </a:lnTo>
                  <a:lnTo>
                    <a:pt x="157" y="91"/>
                  </a:lnTo>
                  <a:lnTo>
                    <a:pt x="157" y="142"/>
                  </a:lnTo>
                  <a:lnTo>
                    <a:pt x="157" y="63"/>
                  </a:lnTo>
                  <a:lnTo>
                    <a:pt x="157" y="108"/>
                  </a:lnTo>
                  <a:lnTo>
                    <a:pt x="161" y="108"/>
                  </a:lnTo>
                  <a:lnTo>
                    <a:pt x="161" y="181"/>
                  </a:lnTo>
                  <a:lnTo>
                    <a:pt x="161" y="68"/>
                  </a:lnTo>
                  <a:lnTo>
                    <a:pt x="161" y="147"/>
                  </a:lnTo>
                  <a:lnTo>
                    <a:pt x="166" y="153"/>
                  </a:lnTo>
                  <a:lnTo>
                    <a:pt x="166" y="46"/>
                  </a:lnTo>
                  <a:lnTo>
                    <a:pt x="166" y="68"/>
                  </a:lnTo>
                  <a:lnTo>
                    <a:pt x="171" y="57"/>
                  </a:lnTo>
                  <a:lnTo>
                    <a:pt x="171" y="215"/>
                  </a:lnTo>
                  <a:lnTo>
                    <a:pt x="171" y="51"/>
                  </a:lnTo>
                  <a:lnTo>
                    <a:pt x="171" y="198"/>
                  </a:lnTo>
                  <a:lnTo>
                    <a:pt x="176" y="181"/>
                  </a:lnTo>
                  <a:lnTo>
                    <a:pt x="176" y="108"/>
                  </a:lnTo>
                  <a:lnTo>
                    <a:pt x="176" y="232"/>
                  </a:lnTo>
                  <a:lnTo>
                    <a:pt x="180" y="198"/>
                  </a:lnTo>
                  <a:lnTo>
                    <a:pt x="180" y="221"/>
                  </a:lnTo>
                  <a:lnTo>
                    <a:pt x="180" y="142"/>
                  </a:lnTo>
                  <a:lnTo>
                    <a:pt x="185" y="14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77"/>
            <p:cNvSpPr>
              <a:spLocks/>
            </p:cNvSpPr>
            <p:nvPr/>
          </p:nvSpPr>
          <p:spPr bwMode="auto">
            <a:xfrm>
              <a:off x="3344863" y="3490913"/>
              <a:ext cx="271463" cy="368300"/>
            </a:xfrm>
            <a:custGeom>
              <a:avLst/>
              <a:gdLst>
                <a:gd name="T0" fmla="*/ 0 w 171"/>
                <a:gd name="T1" fmla="*/ 198 h 232"/>
                <a:gd name="T2" fmla="*/ 0 w 171"/>
                <a:gd name="T3" fmla="*/ 193 h 232"/>
                <a:gd name="T4" fmla="*/ 5 w 171"/>
                <a:gd name="T5" fmla="*/ 198 h 232"/>
                <a:gd name="T6" fmla="*/ 5 w 171"/>
                <a:gd name="T7" fmla="*/ 130 h 232"/>
                <a:gd name="T8" fmla="*/ 10 w 171"/>
                <a:gd name="T9" fmla="*/ 85 h 232"/>
                <a:gd name="T10" fmla="*/ 14 w 171"/>
                <a:gd name="T11" fmla="*/ 198 h 232"/>
                <a:gd name="T12" fmla="*/ 14 w 171"/>
                <a:gd name="T13" fmla="*/ 147 h 232"/>
                <a:gd name="T14" fmla="*/ 19 w 171"/>
                <a:gd name="T15" fmla="*/ 136 h 232"/>
                <a:gd name="T16" fmla="*/ 19 w 171"/>
                <a:gd name="T17" fmla="*/ 85 h 232"/>
                <a:gd name="T18" fmla="*/ 24 w 171"/>
                <a:gd name="T19" fmla="*/ 57 h 232"/>
                <a:gd name="T20" fmla="*/ 29 w 171"/>
                <a:gd name="T21" fmla="*/ 198 h 232"/>
                <a:gd name="T22" fmla="*/ 29 w 171"/>
                <a:gd name="T23" fmla="*/ 153 h 232"/>
                <a:gd name="T24" fmla="*/ 33 w 171"/>
                <a:gd name="T25" fmla="*/ 6 h 232"/>
                <a:gd name="T26" fmla="*/ 38 w 171"/>
                <a:gd name="T27" fmla="*/ 204 h 232"/>
                <a:gd name="T28" fmla="*/ 43 w 171"/>
                <a:gd name="T29" fmla="*/ 181 h 232"/>
                <a:gd name="T30" fmla="*/ 43 w 171"/>
                <a:gd name="T31" fmla="*/ 130 h 232"/>
                <a:gd name="T32" fmla="*/ 48 w 171"/>
                <a:gd name="T33" fmla="*/ 176 h 232"/>
                <a:gd name="T34" fmla="*/ 48 w 171"/>
                <a:gd name="T35" fmla="*/ 85 h 232"/>
                <a:gd name="T36" fmla="*/ 52 w 171"/>
                <a:gd name="T37" fmla="*/ 130 h 232"/>
                <a:gd name="T38" fmla="*/ 52 w 171"/>
                <a:gd name="T39" fmla="*/ 63 h 232"/>
                <a:gd name="T40" fmla="*/ 57 w 171"/>
                <a:gd name="T41" fmla="*/ 130 h 232"/>
                <a:gd name="T42" fmla="*/ 62 w 171"/>
                <a:gd name="T43" fmla="*/ 63 h 232"/>
                <a:gd name="T44" fmla="*/ 62 w 171"/>
                <a:gd name="T45" fmla="*/ 23 h 232"/>
                <a:gd name="T46" fmla="*/ 67 w 171"/>
                <a:gd name="T47" fmla="*/ 193 h 232"/>
                <a:gd name="T48" fmla="*/ 67 w 171"/>
                <a:gd name="T49" fmla="*/ 91 h 232"/>
                <a:gd name="T50" fmla="*/ 71 w 171"/>
                <a:gd name="T51" fmla="*/ 125 h 232"/>
                <a:gd name="T52" fmla="*/ 71 w 171"/>
                <a:gd name="T53" fmla="*/ 85 h 232"/>
                <a:gd name="T54" fmla="*/ 76 w 171"/>
                <a:gd name="T55" fmla="*/ 193 h 232"/>
                <a:gd name="T56" fmla="*/ 76 w 171"/>
                <a:gd name="T57" fmla="*/ 91 h 232"/>
                <a:gd name="T58" fmla="*/ 81 w 171"/>
                <a:gd name="T59" fmla="*/ 46 h 232"/>
                <a:gd name="T60" fmla="*/ 85 w 171"/>
                <a:gd name="T61" fmla="*/ 164 h 232"/>
                <a:gd name="T62" fmla="*/ 85 w 171"/>
                <a:gd name="T63" fmla="*/ 136 h 232"/>
                <a:gd name="T64" fmla="*/ 90 w 171"/>
                <a:gd name="T65" fmla="*/ 226 h 232"/>
                <a:gd name="T66" fmla="*/ 90 w 171"/>
                <a:gd name="T67" fmla="*/ 153 h 232"/>
                <a:gd name="T68" fmla="*/ 95 w 171"/>
                <a:gd name="T69" fmla="*/ 46 h 232"/>
                <a:gd name="T70" fmla="*/ 100 w 171"/>
                <a:gd name="T71" fmla="*/ 63 h 232"/>
                <a:gd name="T72" fmla="*/ 100 w 171"/>
                <a:gd name="T73" fmla="*/ 113 h 232"/>
                <a:gd name="T74" fmla="*/ 104 w 171"/>
                <a:gd name="T75" fmla="*/ 153 h 232"/>
                <a:gd name="T76" fmla="*/ 104 w 171"/>
                <a:gd name="T77" fmla="*/ 113 h 232"/>
                <a:gd name="T78" fmla="*/ 109 w 171"/>
                <a:gd name="T79" fmla="*/ 113 h 232"/>
                <a:gd name="T80" fmla="*/ 109 w 171"/>
                <a:gd name="T81" fmla="*/ 34 h 232"/>
                <a:gd name="T82" fmla="*/ 114 w 171"/>
                <a:gd name="T83" fmla="*/ 204 h 232"/>
                <a:gd name="T84" fmla="*/ 114 w 171"/>
                <a:gd name="T85" fmla="*/ 193 h 232"/>
                <a:gd name="T86" fmla="*/ 119 w 171"/>
                <a:gd name="T87" fmla="*/ 204 h 232"/>
                <a:gd name="T88" fmla="*/ 123 w 171"/>
                <a:gd name="T89" fmla="*/ 68 h 232"/>
                <a:gd name="T90" fmla="*/ 128 w 171"/>
                <a:gd name="T91" fmla="*/ 215 h 232"/>
                <a:gd name="T92" fmla="*/ 128 w 171"/>
                <a:gd name="T93" fmla="*/ 130 h 232"/>
                <a:gd name="T94" fmla="*/ 133 w 171"/>
                <a:gd name="T95" fmla="*/ 130 h 232"/>
                <a:gd name="T96" fmla="*/ 133 w 171"/>
                <a:gd name="T97" fmla="*/ 119 h 232"/>
                <a:gd name="T98" fmla="*/ 138 w 171"/>
                <a:gd name="T99" fmla="*/ 29 h 232"/>
                <a:gd name="T100" fmla="*/ 142 w 171"/>
                <a:gd name="T101" fmla="*/ 130 h 232"/>
                <a:gd name="T102" fmla="*/ 142 w 171"/>
                <a:gd name="T103" fmla="*/ 108 h 232"/>
                <a:gd name="T104" fmla="*/ 147 w 171"/>
                <a:gd name="T105" fmla="*/ 136 h 232"/>
                <a:gd name="T106" fmla="*/ 147 w 171"/>
                <a:gd name="T107" fmla="*/ 102 h 232"/>
                <a:gd name="T108" fmla="*/ 152 w 171"/>
                <a:gd name="T109" fmla="*/ 170 h 232"/>
                <a:gd name="T110" fmla="*/ 152 w 171"/>
                <a:gd name="T111" fmla="*/ 164 h 232"/>
                <a:gd name="T112" fmla="*/ 157 w 171"/>
                <a:gd name="T113" fmla="*/ 63 h 232"/>
                <a:gd name="T114" fmla="*/ 161 w 171"/>
                <a:gd name="T115" fmla="*/ 80 h 232"/>
                <a:gd name="T116" fmla="*/ 161 w 171"/>
                <a:gd name="T117" fmla="*/ 74 h 232"/>
                <a:gd name="T118" fmla="*/ 166 w 171"/>
                <a:gd name="T119" fmla="*/ 130 h 232"/>
                <a:gd name="T120" fmla="*/ 166 w 171"/>
                <a:gd name="T121" fmla="*/ 74 h 232"/>
                <a:gd name="T122" fmla="*/ 171 w 171"/>
                <a:gd name="T123" fmla="*/ 68 h 232"/>
                <a:gd name="T124" fmla="*/ 171 w 171"/>
                <a:gd name="T125" fmla="*/ 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32">
                  <a:moveTo>
                    <a:pt x="0" y="147"/>
                  </a:moveTo>
                  <a:lnTo>
                    <a:pt x="0" y="198"/>
                  </a:lnTo>
                  <a:lnTo>
                    <a:pt x="0" y="80"/>
                  </a:lnTo>
                  <a:lnTo>
                    <a:pt x="0" y="193"/>
                  </a:lnTo>
                  <a:lnTo>
                    <a:pt x="5" y="176"/>
                  </a:lnTo>
                  <a:lnTo>
                    <a:pt x="5" y="198"/>
                  </a:lnTo>
                  <a:lnTo>
                    <a:pt x="5" y="91"/>
                  </a:lnTo>
                  <a:lnTo>
                    <a:pt x="5" y="130"/>
                  </a:lnTo>
                  <a:lnTo>
                    <a:pt x="10" y="113"/>
                  </a:lnTo>
                  <a:lnTo>
                    <a:pt x="10" y="85"/>
                  </a:lnTo>
                  <a:lnTo>
                    <a:pt x="10" y="193"/>
                  </a:lnTo>
                  <a:lnTo>
                    <a:pt x="14" y="198"/>
                  </a:lnTo>
                  <a:lnTo>
                    <a:pt x="14" y="232"/>
                  </a:lnTo>
                  <a:lnTo>
                    <a:pt x="14" y="147"/>
                  </a:lnTo>
                  <a:lnTo>
                    <a:pt x="14" y="204"/>
                  </a:lnTo>
                  <a:lnTo>
                    <a:pt x="19" y="136"/>
                  </a:lnTo>
                  <a:lnTo>
                    <a:pt x="19" y="193"/>
                  </a:lnTo>
                  <a:lnTo>
                    <a:pt x="19" y="85"/>
                  </a:lnTo>
                  <a:lnTo>
                    <a:pt x="24" y="63"/>
                  </a:lnTo>
                  <a:lnTo>
                    <a:pt x="24" y="57"/>
                  </a:lnTo>
                  <a:lnTo>
                    <a:pt x="24" y="221"/>
                  </a:lnTo>
                  <a:lnTo>
                    <a:pt x="29" y="198"/>
                  </a:lnTo>
                  <a:lnTo>
                    <a:pt x="29" y="91"/>
                  </a:lnTo>
                  <a:lnTo>
                    <a:pt x="29" y="153"/>
                  </a:lnTo>
                  <a:lnTo>
                    <a:pt x="33" y="130"/>
                  </a:lnTo>
                  <a:lnTo>
                    <a:pt x="33" y="6"/>
                  </a:lnTo>
                  <a:lnTo>
                    <a:pt x="38" y="0"/>
                  </a:lnTo>
                  <a:lnTo>
                    <a:pt x="38" y="204"/>
                  </a:lnTo>
                  <a:lnTo>
                    <a:pt x="38" y="181"/>
                  </a:lnTo>
                  <a:lnTo>
                    <a:pt x="43" y="181"/>
                  </a:lnTo>
                  <a:lnTo>
                    <a:pt x="43" y="204"/>
                  </a:lnTo>
                  <a:lnTo>
                    <a:pt x="43" y="130"/>
                  </a:lnTo>
                  <a:lnTo>
                    <a:pt x="43" y="193"/>
                  </a:lnTo>
                  <a:lnTo>
                    <a:pt x="48" y="176"/>
                  </a:lnTo>
                  <a:lnTo>
                    <a:pt x="48" y="187"/>
                  </a:lnTo>
                  <a:lnTo>
                    <a:pt x="48" y="85"/>
                  </a:lnTo>
                  <a:lnTo>
                    <a:pt x="52" y="80"/>
                  </a:lnTo>
                  <a:lnTo>
                    <a:pt x="52" y="130"/>
                  </a:lnTo>
                  <a:lnTo>
                    <a:pt x="52" y="57"/>
                  </a:lnTo>
                  <a:lnTo>
                    <a:pt x="52" y="63"/>
                  </a:lnTo>
                  <a:lnTo>
                    <a:pt x="57" y="51"/>
                  </a:lnTo>
                  <a:lnTo>
                    <a:pt x="57" y="130"/>
                  </a:lnTo>
                  <a:lnTo>
                    <a:pt x="57" y="74"/>
                  </a:lnTo>
                  <a:lnTo>
                    <a:pt x="62" y="63"/>
                  </a:lnTo>
                  <a:lnTo>
                    <a:pt x="62" y="187"/>
                  </a:lnTo>
                  <a:lnTo>
                    <a:pt x="62" y="23"/>
                  </a:lnTo>
                  <a:lnTo>
                    <a:pt x="62" y="181"/>
                  </a:lnTo>
                  <a:lnTo>
                    <a:pt x="67" y="193"/>
                  </a:lnTo>
                  <a:lnTo>
                    <a:pt x="67" y="210"/>
                  </a:lnTo>
                  <a:lnTo>
                    <a:pt x="67" y="91"/>
                  </a:lnTo>
                  <a:lnTo>
                    <a:pt x="67" y="125"/>
                  </a:lnTo>
                  <a:lnTo>
                    <a:pt x="71" y="125"/>
                  </a:lnTo>
                  <a:lnTo>
                    <a:pt x="71" y="193"/>
                  </a:lnTo>
                  <a:lnTo>
                    <a:pt x="71" y="85"/>
                  </a:lnTo>
                  <a:lnTo>
                    <a:pt x="76" y="91"/>
                  </a:lnTo>
                  <a:lnTo>
                    <a:pt x="76" y="193"/>
                  </a:lnTo>
                  <a:lnTo>
                    <a:pt x="76" y="51"/>
                  </a:lnTo>
                  <a:lnTo>
                    <a:pt x="76" y="91"/>
                  </a:lnTo>
                  <a:lnTo>
                    <a:pt x="81" y="74"/>
                  </a:lnTo>
                  <a:lnTo>
                    <a:pt x="81" y="46"/>
                  </a:lnTo>
                  <a:lnTo>
                    <a:pt x="81" y="164"/>
                  </a:lnTo>
                  <a:lnTo>
                    <a:pt x="85" y="164"/>
                  </a:lnTo>
                  <a:lnTo>
                    <a:pt x="85" y="63"/>
                  </a:lnTo>
                  <a:lnTo>
                    <a:pt x="85" y="136"/>
                  </a:lnTo>
                  <a:lnTo>
                    <a:pt x="90" y="187"/>
                  </a:lnTo>
                  <a:lnTo>
                    <a:pt x="90" y="226"/>
                  </a:lnTo>
                  <a:lnTo>
                    <a:pt x="90" y="142"/>
                  </a:lnTo>
                  <a:lnTo>
                    <a:pt x="90" y="153"/>
                  </a:lnTo>
                  <a:lnTo>
                    <a:pt x="95" y="159"/>
                  </a:lnTo>
                  <a:lnTo>
                    <a:pt x="95" y="46"/>
                  </a:lnTo>
                  <a:lnTo>
                    <a:pt x="95" y="63"/>
                  </a:lnTo>
                  <a:lnTo>
                    <a:pt x="100" y="63"/>
                  </a:lnTo>
                  <a:lnTo>
                    <a:pt x="100" y="29"/>
                  </a:lnTo>
                  <a:lnTo>
                    <a:pt x="100" y="113"/>
                  </a:lnTo>
                  <a:lnTo>
                    <a:pt x="104" y="130"/>
                  </a:lnTo>
                  <a:lnTo>
                    <a:pt x="104" y="153"/>
                  </a:lnTo>
                  <a:lnTo>
                    <a:pt x="104" y="40"/>
                  </a:lnTo>
                  <a:lnTo>
                    <a:pt x="104" y="113"/>
                  </a:lnTo>
                  <a:lnTo>
                    <a:pt x="109" y="80"/>
                  </a:lnTo>
                  <a:lnTo>
                    <a:pt x="109" y="113"/>
                  </a:lnTo>
                  <a:lnTo>
                    <a:pt x="109" y="23"/>
                  </a:lnTo>
                  <a:lnTo>
                    <a:pt x="109" y="34"/>
                  </a:lnTo>
                  <a:lnTo>
                    <a:pt x="114" y="46"/>
                  </a:lnTo>
                  <a:lnTo>
                    <a:pt x="114" y="204"/>
                  </a:lnTo>
                  <a:lnTo>
                    <a:pt x="114" y="34"/>
                  </a:lnTo>
                  <a:lnTo>
                    <a:pt x="114" y="193"/>
                  </a:lnTo>
                  <a:lnTo>
                    <a:pt x="119" y="198"/>
                  </a:lnTo>
                  <a:lnTo>
                    <a:pt x="119" y="204"/>
                  </a:lnTo>
                  <a:lnTo>
                    <a:pt x="119" y="68"/>
                  </a:lnTo>
                  <a:lnTo>
                    <a:pt x="123" y="68"/>
                  </a:lnTo>
                  <a:lnTo>
                    <a:pt x="123" y="204"/>
                  </a:lnTo>
                  <a:lnTo>
                    <a:pt x="128" y="215"/>
                  </a:lnTo>
                  <a:lnTo>
                    <a:pt x="128" y="108"/>
                  </a:lnTo>
                  <a:lnTo>
                    <a:pt x="128" y="130"/>
                  </a:lnTo>
                  <a:lnTo>
                    <a:pt x="133" y="119"/>
                  </a:lnTo>
                  <a:lnTo>
                    <a:pt x="133" y="130"/>
                  </a:lnTo>
                  <a:lnTo>
                    <a:pt x="133" y="80"/>
                  </a:lnTo>
                  <a:lnTo>
                    <a:pt x="133" y="119"/>
                  </a:lnTo>
                  <a:lnTo>
                    <a:pt x="138" y="125"/>
                  </a:lnTo>
                  <a:lnTo>
                    <a:pt x="138" y="29"/>
                  </a:lnTo>
                  <a:lnTo>
                    <a:pt x="138" y="108"/>
                  </a:lnTo>
                  <a:lnTo>
                    <a:pt x="142" y="130"/>
                  </a:lnTo>
                  <a:lnTo>
                    <a:pt x="142" y="204"/>
                  </a:lnTo>
                  <a:lnTo>
                    <a:pt x="142" y="108"/>
                  </a:lnTo>
                  <a:lnTo>
                    <a:pt x="147" y="113"/>
                  </a:lnTo>
                  <a:lnTo>
                    <a:pt x="147" y="136"/>
                  </a:lnTo>
                  <a:lnTo>
                    <a:pt x="147" y="63"/>
                  </a:lnTo>
                  <a:lnTo>
                    <a:pt x="147" y="102"/>
                  </a:lnTo>
                  <a:lnTo>
                    <a:pt x="152" y="102"/>
                  </a:lnTo>
                  <a:lnTo>
                    <a:pt x="152" y="170"/>
                  </a:lnTo>
                  <a:lnTo>
                    <a:pt x="152" y="80"/>
                  </a:lnTo>
                  <a:lnTo>
                    <a:pt x="152" y="164"/>
                  </a:lnTo>
                  <a:lnTo>
                    <a:pt x="157" y="204"/>
                  </a:lnTo>
                  <a:lnTo>
                    <a:pt x="157" y="63"/>
                  </a:lnTo>
                  <a:lnTo>
                    <a:pt x="157" y="74"/>
                  </a:lnTo>
                  <a:lnTo>
                    <a:pt x="161" y="80"/>
                  </a:lnTo>
                  <a:lnTo>
                    <a:pt x="161" y="221"/>
                  </a:lnTo>
                  <a:lnTo>
                    <a:pt x="161" y="74"/>
                  </a:lnTo>
                  <a:lnTo>
                    <a:pt x="161" y="136"/>
                  </a:lnTo>
                  <a:lnTo>
                    <a:pt x="166" y="130"/>
                  </a:lnTo>
                  <a:lnTo>
                    <a:pt x="166" y="142"/>
                  </a:lnTo>
                  <a:lnTo>
                    <a:pt x="166" y="74"/>
                  </a:lnTo>
                  <a:lnTo>
                    <a:pt x="166" y="85"/>
                  </a:lnTo>
                  <a:lnTo>
                    <a:pt x="171" y="68"/>
                  </a:lnTo>
                  <a:lnTo>
                    <a:pt x="171" y="119"/>
                  </a:lnTo>
                  <a:lnTo>
                    <a:pt x="171" y="40"/>
                  </a:lnTo>
                  <a:lnTo>
                    <a:pt x="171" y="10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78"/>
            <p:cNvSpPr>
              <a:spLocks/>
            </p:cNvSpPr>
            <p:nvPr/>
          </p:nvSpPr>
          <p:spPr bwMode="auto">
            <a:xfrm>
              <a:off x="3616325" y="3438525"/>
              <a:ext cx="285750" cy="465138"/>
            </a:xfrm>
            <a:custGeom>
              <a:avLst/>
              <a:gdLst>
                <a:gd name="T0" fmla="*/ 5 w 180"/>
                <a:gd name="T1" fmla="*/ 130 h 293"/>
                <a:gd name="T2" fmla="*/ 5 w 180"/>
                <a:gd name="T3" fmla="*/ 118 h 293"/>
                <a:gd name="T4" fmla="*/ 9 w 180"/>
                <a:gd name="T5" fmla="*/ 130 h 293"/>
                <a:gd name="T6" fmla="*/ 9 w 180"/>
                <a:gd name="T7" fmla="*/ 39 h 293"/>
                <a:gd name="T8" fmla="*/ 14 w 180"/>
                <a:gd name="T9" fmla="*/ 124 h 293"/>
                <a:gd name="T10" fmla="*/ 14 w 180"/>
                <a:gd name="T11" fmla="*/ 67 h 293"/>
                <a:gd name="T12" fmla="*/ 19 w 180"/>
                <a:gd name="T13" fmla="*/ 220 h 293"/>
                <a:gd name="T14" fmla="*/ 19 w 180"/>
                <a:gd name="T15" fmla="*/ 152 h 293"/>
                <a:gd name="T16" fmla="*/ 24 w 180"/>
                <a:gd name="T17" fmla="*/ 67 h 293"/>
                <a:gd name="T18" fmla="*/ 28 w 180"/>
                <a:gd name="T19" fmla="*/ 113 h 293"/>
                <a:gd name="T20" fmla="*/ 28 w 180"/>
                <a:gd name="T21" fmla="*/ 124 h 293"/>
                <a:gd name="T22" fmla="*/ 33 w 180"/>
                <a:gd name="T23" fmla="*/ 192 h 293"/>
                <a:gd name="T24" fmla="*/ 33 w 180"/>
                <a:gd name="T25" fmla="*/ 146 h 293"/>
                <a:gd name="T26" fmla="*/ 38 w 180"/>
                <a:gd name="T27" fmla="*/ 158 h 293"/>
                <a:gd name="T28" fmla="*/ 42 w 180"/>
                <a:gd name="T29" fmla="*/ 17 h 293"/>
                <a:gd name="T30" fmla="*/ 42 w 180"/>
                <a:gd name="T31" fmla="*/ 45 h 293"/>
                <a:gd name="T32" fmla="*/ 47 w 180"/>
                <a:gd name="T33" fmla="*/ 101 h 293"/>
                <a:gd name="T34" fmla="*/ 52 w 180"/>
                <a:gd name="T35" fmla="*/ 50 h 293"/>
                <a:gd name="T36" fmla="*/ 52 w 180"/>
                <a:gd name="T37" fmla="*/ 107 h 293"/>
                <a:gd name="T38" fmla="*/ 57 w 180"/>
                <a:gd name="T39" fmla="*/ 293 h 293"/>
                <a:gd name="T40" fmla="*/ 57 w 180"/>
                <a:gd name="T41" fmla="*/ 175 h 293"/>
                <a:gd name="T42" fmla="*/ 61 w 180"/>
                <a:gd name="T43" fmla="*/ 214 h 293"/>
                <a:gd name="T44" fmla="*/ 61 w 180"/>
                <a:gd name="T45" fmla="*/ 118 h 293"/>
                <a:gd name="T46" fmla="*/ 66 w 180"/>
                <a:gd name="T47" fmla="*/ 62 h 293"/>
                <a:gd name="T48" fmla="*/ 71 w 180"/>
                <a:gd name="T49" fmla="*/ 101 h 293"/>
                <a:gd name="T50" fmla="*/ 71 w 180"/>
                <a:gd name="T51" fmla="*/ 67 h 293"/>
                <a:gd name="T52" fmla="*/ 76 w 180"/>
                <a:gd name="T53" fmla="*/ 113 h 293"/>
                <a:gd name="T54" fmla="*/ 76 w 180"/>
                <a:gd name="T55" fmla="*/ 67 h 293"/>
                <a:gd name="T56" fmla="*/ 80 w 180"/>
                <a:gd name="T57" fmla="*/ 50 h 293"/>
                <a:gd name="T58" fmla="*/ 85 w 180"/>
                <a:gd name="T59" fmla="*/ 135 h 293"/>
                <a:gd name="T60" fmla="*/ 85 w 180"/>
                <a:gd name="T61" fmla="*/ 107 h 293"/>
                <a:gd name="T62" fmla="*/ 90 w 180"/>
                <a:gd name="T63" fmla="*/ 101 h 293"/>
                <a:gd name="T64" fmla="*/ 90 w 180"/>
                <a:gd name="T65" fmla="*/ 96 h 293"/>
                <a:gd name="T66" fmla="*/ 95 w 180"/>
                <a:gd name="T67" fmla="*/ 231 h 293"/>
                <a:gd name="T68" fmla="*/ 95 w 180"/>
                <a:gd name="T69" fmla="*/ 135 h 293"/>
                <a:gd name="T70" fmla="*/ 99 w 180"/>
                <a:gd name="T71" fmla="*/ 226 h 293"/>
                <a:gd name="T72" fmla="*/ 99 w 180"/>
                <a:gd name="T73" fmla="*/ 186 h 293"/>
                <a:gd name="T74" fmla="*/ 104 w 180"/>
                <a:gd name="T75" fmla="*/ 220 h 293"/>
                <a:gd name="T76" fmla="*/ 104 w 180"/>
                <a:gd name="T77" fmla="*/ 180 h 293"/>
                <a:gd name="T78" fmla="*/ 109 w 180"/>
                <a:gd name="T79" fmla="*/ 180 h 293"/>
                <a:gd name="T80" fmla="*/ 109 w 180"/>
                <a:gd name="T81" fmla="*/ 130 h 293"/>
                <a:gd name="T82" fmla="*/ 114 w 180"/>
                <a:gd name="T83" fmla="*/ 231 h 293"/>
                <a:gd name="T84" fmla="*/ 114 w 180"/>
                <a:gd name="T85" fmla="*/ 96 h 293"/>
                <a:gd name="T86" fmla="*/ 118 w 180"/>
                <a:gd name="T87" fmla="*/ 180 h 293"/>
                <a:gd name="T88" fmla="*/ 118 w 180"/>
                <a:gd name="T89" fmla="*/ 124 h 293"/>
                <a:gd name="T90" fmla="*/ 123 w 180"/>
                <a:gd name="T91" fmla="*/ 79 h 293"/>
                <a:gd name="T92" fmla="*/ 128 w 180"/>
                <a:gd name="T93" fmla="*/ 175 h 293"/>
                <a:gd name="T94" fmla="*/ 128 w 180"/>
                <a:gd name="T95" fmla="*/ 79 h 293"/>
                <a:gd name="T96" fmla="*/ 133 w 180"/>
                <a:gd name="T97" fmla="*/ 141 h 293"/>
                <a:gd name="T98" fmla="*/ 137 w 180"/>
                <a:gd name="T99" fmla="*/ 45 h 293"/>
                <a:gd name="T100" fmla="*/ 142 w 180"/>
                <a:gd name="T101" fmla="*/ 197 h 293"/>
                <a:gd name="T102" fmla="*/ 142 w 180"/>
                <a:gd name="T103" fmla="*/ 203 h 293"/>
                <a:gd name="T104" fmla="*/ 147 w 180"/>
                <a:gd name="T105" fmla="*/ 84 h 293"/>
                <a:gd name="T106" fmla="*/ 152 w 180"/>
                <a:gd name="T107" fmla="*/ 135 h 293"/>
                <a:gd name="T108" fmla="*/ 152 w 180"/>
                <a:gd name="T109" fmla="*/ 163 h 293"/>
                <a:gd name="T110" fmla="*/ 156 w 180"/>
                <a:gd name="T111" fmla="*/ 107 h 293"/>
                <a:gd name="T112" fmla="*/ 161 w 180"/>
                <a:gd name="T113" fmla="*/ 107 h 293"/>
                <a:gd name="T114" fmla="*/ 166 w 180"/>
                <a:gd name="T115" fmla="*/ 265 h 293"/>
                <a:gd name="T116" fmla="*/ 166 w 180"/>
                <a:gd name="T117" fmla="*/ 152 h 293"/>
                <a:gd name="T118" fmla="*/ 171 w 180"/>
                <a:gd name="T119" fmla="*/ 192 h 293"/>
                <a:gd name="T120" fmla="*/ 175 w 180"/>
                <a:gd name="T121" fmla="*/ 33 h 293"/>
                <a:gd name="T122" fmla="*/ 175 w 180"/>
                <a:gd name="T123" fmla="*/ 158 h 293"/>
                <a:gd name="T124" fmla="*/ 180 w 180"/>
                <a:gd name="T125" fmla="*/ 169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293">
                  <a:moveTo>
                    <a:pt x="0" y="135"/>
                  </a:moveTo>
                  <a:lnTo>
                    <a:pt x="5" y="130"/>
                  </a:lnTo>
                  <a:lnTo>
                    <a:pt x="5" y="175"/>
                  </a:lnTo>
                  <a:lnTo>
                    <a:pt x="5" y="118"/>
                  </a:lnTo>
                  <a:lnTo>
                    <a:pt x="5" y="135"/>
                  </a:lnTo>
                  <a:lnTo>
                    <a:pt x="9" y="130"/>
                  </a:lnTo>
                  <a:lnTo>
                    <a:pt x="9" y="33"/>
                  </a:lnTo>
                  <a:lnTo>
                    <a:pt x="9" y="39"/>
                  </a:lnTo>
                  <a:lnTo>
                    <a:pt x="14" y="84"/>
                  </a:lnTo>
                  <a:lnTo>
                    <a:pt x="14" y="124"/>
                  </a:lnTo>
                  <a:lnTo>
                    <a:pt x="14" y="62"/>
                  </a:lnTo>
                  <a:lnTo>
                    <a:pt x="14" y="67"/>
                  </a:lnTo>
                  <a:lnTo>
                    <a:pt x="19" y="84"/>
                  </a:lnTo>
                  <a:lnTo>
                    <a:pt x="19" y="220"/>
                  </a:lnTo>
                  <a:lnTo>
                    <a:pt x="19" y="62"/>
                  </a:lnTo>
                  <a:lnTo>
                    <a:pt x="19" y="152"/>
                  </a:lnTo>
                  <a:lnTo>
                    <a:pt x="24" y="101"/>
                  </a:lnTo>
                  <a:lnTo>
                    <a:pt x="24" y="67"/>
                  </a:lnTo>
                  <a:lnTo>
                    <a:pt x="24" y="107"/>
                  </a:lnTo>
                  <a:lnTo>
                    <a:pt x="28" y="113"/>
                  </a:lnTo>
                  <a:lnTo>
                    <a:pt x="28" y="39"/>
                  </a:lnTo>
                  <a:lnTo>
                    <a:pt x="28" y="124"/>
                  </a:lnTo>
                  <a:lnTo>
                    <a:pt x="33" y="113"/>
                  </a:lnTo>
                  <a:lnTo>
                    <a:pt x="33" y="192"/>
                  </a:lnTo>
                  <a:lnTo>
                    <a:pt x="33" y="84"/>
                  </a:lnTo>
                  <a:lnTo>
                    <a:pt x="33" y="146"/>
                  </a:lnTo>
                  <a:lnTo>
                    <a:pt x="38" y="130"/>
                  </a:lnTo>
                  <a:lnTo>
                    <a:pt x="38" y="158"/>
                  </a:lnTo>
                  <a:lnTo>
                    <a:pt x="38" y="45"/>
                  </a:lnTo>
                  <a:lnTo>
                    <a:pt x="42" y="17"/>
                  </a:lnTo>
                  <a:lnTo>
                    <a:pt x="42" y="113"/>
                  </a:lnTo>
                  <a:lnTo>
                    <a:pt x="42" y="45"/>
                  </a:lnTo>
                  <a:lnTo>
                    <a:pt x="47" y="0"/>
                  </a:lnTo>
                  <a:lnTo>
                    <a:pt x="47" y="101"/>
                  </a:lnTo>
                  <a:lnTo>
                    <a:pt x="47" y="56"/>
                  </a:lnTo>
                  <a:lnTo>
                    <a:pt x="52" y="50"/>
                  </a:lnTo>
                  <a:lnTo>
                    <a:pt x="52" y="22"/>
                  </a:lnTo>
                  <a:lnTo>
                    <a:pt x="52" y="107"/>
                  </a:lnTo>
                  <a:lnTo>
                    <a:pt x="57" y="107"/>
                  </a:lnTo>
                  <a:lnTo>
                    <a:pt x="57" y="293"/>
                  </a:lnTo>
                  <a:lnTo>
                    <a:pt x="57" y="39"/>
                  </a:lnTo>
                  <a:lnTo>
                    <a:pt x="57" y="175"/>
                  </a:lnTo>
                  <a:lnTo>
                    <a:pt x="61" y="203"/>
                  </a:lnTo>
                  <a:lnTo>
                    <a:pt x="61" y="214"/>
                  </a:lnTo>
                  <a:lnTo>
                    <a:pt x="61" y="107"/>
                  </a:lnTo>
                  <a:lnTo>
                    <a:pt x="61" y="118"/>
                  </a:lnTo>
                  <a:lnTo>
                    <a:pt x="66" y="124"/>
                  </a:lnTo>
                  <a:lnTo>
                    <a:pt x="66" y="62"/>
                  </a:lnTo>
                  <a:lnTo>
                    <a:pt x="66" y="79"/>
                  </a:lnTo>
                  <a:lnTo>
                    <a:pt x="71" y="101"/>
                  </a:lnTo>
                  <a:lnTo>
                    <a:pt x="71" y="141"/>
                  </a:lnTo>
                  <a:lnTo>
                    <a:pt x="71" y="67"/>
                  </a:lnTo>
                  <a:lnTo>
                    <a:pt x="76" y="73"/>
                  </a:lnTo>
                  <a:lnTo>
                    <a:pt x="76" y="113"/>
                  </a:lnTo>
                  <a:lnTo>
                    <a:pt x="76" y="45"/>
                  </a:lnTo>
                  <a:lnTo>
                    <a:pt x="76" y="67"/>
                  </a:lnTo>
                  <a:lnTo>
                    <a:pt x="80" y="62"/>
                  </a:lnTo>
                  <a:lnTo>
                    <a:pt x="80" y="50"/>
                  </a:lnTo>
                  <a:lnTo>
                    <a:pt x="80" y="107"/>
                  </a:lnTo>
                  <a:lnTo>
                    <a:pt x="85" y="135"/>
                  </a:lnTo>
                  <a:lnTo>
                    <a:pt x="85" y="186"/>
                  </a:lnTo>
                  <a:lnTo>
                    <a:pt x="85" y="107"/>
                  </a:lnTo>
                  <a:lnTo>
                    <a:pt x="85" y="124"/>
                  </a:lnTo>
                  <a:lnTo>
                    <a:pt x="90" y="101"/>
                  </a:lnTo>
                  <a:lnTo>
                    <a:pt x="90" y="220"/>
                  </a:lnTo>
                  <a:lnTo>
                    <a:pt x="90" y="96"/>
                  </a:lnTo>
                  <a:lnTo>
                    <a:pt x="90" y="214"/>
                  </a:lnTo>
                  <a:lnTo>
                    <a:pt x="95" y="231"/>
                  </a:lnTo>
                  <a:lnTo>
                    <a:pt x="95" y="118"/>
                  </a:lnTo>
                  <a:lnTo>
                    <a:pt x="95" y="135"/>
                  </a:lnTo>
                  <a:lnTo>
                    <a:pt x="99" y="130"/>
                  </a:lnTo>
                  <a:lnTo>
                    <a:pt x="99" y="226"/>
                  </a:lnTo>
                  <a:lnTo>
                    <a:pt x="99" y="113"/>
                  </a:lnTo>
                  <a:lnTo>
                    <a:pt x="99" y="186"/>
                  </a:lnTo>
                  <a:lnTo>
                    <a:pt x="104" y="175"/>
                  </a:lnTo>
                  <a:lnTo>
                    <a:pt x="104" y="220"/>
                  </a:lnTo>
                  <a:lnTo>
                    <a:pt x="104" y="124"/>
                  </a:lnTo>
                  <a:lnTo>
                    <a:pt x="104" y="180"/>
                  </a:lnTo>
                  <a:lnTo>
                    <a:pt x="109" y="175"/>
                  </a:lnTo>
                  <a:lnTo>
                    <a:pt x="109" y="180"/>
                  </a:lnTo>
                  <a:lnTo>
                    <a:pt x="109" y="79"/>
                  </a:lnTo>
                  <a:lnTo>
                    <a:pt x="109" y="130"/>
                  </a:lnTo>
                  <a:lnTo>
                    <a:pt x="114" y="141"/>
                  </a:lnTo>
                  <a:lnTo>
                    <a:pt x="114" y="231"/>
                  </a:lnTo>
                  <a:lnTo>
                    <a:pt x="114" y="90"/>
                  </a:lnTo>
                  <a:lnTo>
                    <a:pt x="114" y="96"/>
                  </a:lnTo>
                  <a:lnTo>
                    <a:pt x="118" y="101"/>
                  </a:lnTo>
                  <a:lnTo>
                    <a:pt x="118" y="180"/>
                  </a:lnTo>
                  <a:lnTo>
                    <a:pt x="118" y="96"/>
                  </a:lnTo>
                  <a:lnTo>
                    <a:pt x="118" y="124"/>
                  </a:lnTo>
                  <a:lnTo>
                    <a:pt x="123" y="96"/>
                  </a:lnTo>
                  <a:lnTo>
                    <a:pt x="123" y="79"/>
                  </a:lnTo>
                  <a:lnTo>
                    <a:pt x="123" y="197"/>
                  </a:lnTo>
                  <a:lnTo>
                    <a:pt x="128" y="175"/>
                  </a:lnTo>
                  <a:lnTo>
                    <a:pt x="128" y="186"/>
                  </a:lnTo>
                  <a:lnTo>
                    <a:pt x="128" y="79"/>
                  </a:lnTo>
                  <a:lnTo>
                    <a:pt x="133" y="107"/>
                  </a:lnTo>
                  <a:lnTo>
                    <a:pt x="133" y="141"/>
                  </a:lnTo>
                  <a:lnTo>
                    <a:pt x="133" y="39"/>
                  </a:lnTo>
                  <a:lnTo>
                    <a:pt x="137" y="45"/>
                  </a:lnTo>
                  <a:lnTo>
                    <a:pt x="137" y="220"/>
                  </a:lnTo>
                  <a:lnTo>
                    <a:pt x="142" y="197"/>
                  </a:lnTo>
                  <a:lnTo>
                    <a:pt x="142" y="96"/>
                  </a:lnTo>
                  <a:lnTo>
                    <a:pt x="142" y="203"/>
                  </a:lnTo>
                  <a:lnTo>
                    <a:pt x="147" y="197"/>
                  </a:lnTo>
                  <a:lnTo>
                    <a:pt x="147" y="84"/>
                  </a:lnTo>
                  <a:lnTo>
                    <a:pt x="147" y="101"/>
                  </a:lnTo>
                  <a:lnTo>
                    <a:pt x="152" y="135"/>
                  </a:lnTo>
                  <a:lnTo>
                    <a:pt x="152" y="265"/>
                  </a:lnTo>
                  <a:lnTo>
                    <a:pt x="152" y="163"/>
                  </a:lnTo>
                  <a:lnTo>
                    <a:pt x="156" y="186"/>
                  </a:lnTo>
                  <a:lnTo>
                    <a:pt x="156" y="107"/>
                  </a:lnTo>
                  <a:lnTo>
                    <a:pt x="161" y="135"/>
                  </a:lnTo>
                  <a:lnTo>
                    <a:pt x="161" y="107"/>
                  </a:lnTo>
                  <a:lnTo>
                    <a:pt x="161" y="220"/>
                  </a:lnTo>
                  <a:lnTo>
                    <a:pt x="166" y="265"/>
                  </a:lnTo>
                  <a:lnTo>
                    <a:pt x="166" y="113"/>
                  </a:lnTo>
                  <a:lnTo>
                    <a:pt x="166" y="152"/>
                  </a:lnTo>
                  <a:lnTo>
                    <a:pt x="171" y="163"/>
                  </a:lnTo>
                  <a:lnTo>
                    <a:pt x="171" y="192"/>
                  </a:lnTo>
                  <a:lnTo>
                    <a:pt x="171" y="56"/>
                  </a:lnTo>
                  <a:lnTo>
                    <a:pt x="175" y="33"/>
                  </a:lnTo>
                  <a:lnTo>
                    <a:pt x="175" y="197"/>
                  </a:lnTo>
                  <a:lnTo>
                    <a:pt x="175" y="158"/>
                  </a:lnTo>
                  <a:lnTo>
                    <a:pt x="180" y="158"/>
                  </a:lnTo>
                  <a:lnTo>
                    <a:pt x="180" y="169"/>
                  </a:lnTo>
                  <a:lnTo>
                    <a:pt x="180" y="13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9"/>
            <p:cNvSpPr>
              <a:spLocks/>
            </p:cNvSpPr>
            <p:nvPr/>
          </p:nvSpPr>
          <p:spPr bwMode="auto">
            <a:xfrm>
              <a:off x="3902075" y="3455988"/>
              <a:ext cx="263525" cy="420688"/>
            </a:xfrm>
            <a:custGeom>
              <a:avLst/>
              <a:gdLst>
                <a:gd name="T0" fmla="*/ 0 w 166"/>
                <a:gd name="T1" fmla="*/ 152 h 265"/>
                <a:gd name="T2" fmla="*/ 5 w 166"/>
                <a:gd name="T3" fmla="*/ 56 h 265"/>
                <a:gd name="T4" fmla="*/ 9 w 166"/>
                <a:gd name="T5" fmla="*/ 79 h 265"/>
                <a:gd name="T6" fmla="*/ 9 w 166"/>
                <a:gd name="T7" fmla="*/ 135 h 265"/>
                <a:gd name="T8" fmla="*/ 14 w 166"/>
                <a:gd name="T9" fmla="*/ 164 h 265"/>
                <a:gd name="T10" fmla="*/ 14 w 166"/>
                <a:gd name="T11" fmla="*/ 102 h 265"/>
                <a:gd name="T12" fmla="*/ 19 w 166"/>
                <a:gd name="T13" fmla="*/ 215 h 265"/>
                <a:gd name="T14" fmla="*/ 19 w 166"/>
                <a:gd name="T15" fmla="*/ 186 h 265"/>
                <a:gd name="T16" fmla="*/ 24 w 166"/>
                <a:gd name="T17" fmla="*/ 232 h 265"/>
                <a:gd name="T18" fmla="*/ 24 w 166"/>
                <a:gd name="T19" fmla="*/ 169 h 265"/>
                <a:gd name="T20" fmla="*/ 28 w 166"/>
                <a:gd name="T21" fmla="*/ 192 h 265"/>
                <a:gd name="T22" fmla="*/ 28 w 166"/>
                <a:gd name="T23" fmla="*/ 124 h 265"/>
                <a:gd name="T24" fmla="*/ 33 w 166"/>
                <a:gd name="T25" fmla="*/ 209 h 265"/>
                <a:gd name="T26" fmla="*/ 33 w 166"/>
                <a:gd name="T27" fmla="*/ 181 h 265"/>
                <a:gd name="T28" fmla="*/ 38 w 166"/>
                <a:gd name="T29" fmla="*/ 203 h 265"/>
                <a:gd name="T30" fmla="*/ 38 w 166"/>
                <a:gd name="T31" fmla="*/ 169 h 265"/>
                <a:gd name="T32" fmla="*/ 43 w 166"/>
                <a:gd name="T33" fmla="*/ 62 h 265"/>
                <a:gd name="T34" fmla="*/ 47 w 166"/>
                <a:gd name="T35" fmla="*/ 113 h 265"/>
                <a:gd name="T36" fmla="*/ 47 w 166"/>
                <a:gd name="T37" fmla="*/ 90 h 265"/>
                <a:gd name="T38" fmla="*/ 52 w 166"/>
                <a:gd name="T39" fmla="*/ 209 h 265"/>
                <a:gd name="T40" fmla="*/ 52 w 166"/>
                <a:gd name="T41" fmla="*/ 181 h 265"/>
                <a:gd name="T42" fmla="*/ 57 w 166"/>
                <a:gd name="T43" fmla="*/ 186 h 265"/>
                <a:gd name="T44" fmla="*/ 57 w 166"/>
                <a:gd name="T45" fmla="*/ 119 h 265"/>
                <a:gd name="T46" fmla="*/ 62 w 166"/>
                <a:gd name="T47" fmla="*/ 73 h 265"/>
                <a:gd name="T48" fmla="*/ 66 w 166"/>
                <a:gd name="T49" fmla="*/ 215 h 265"/>
                <a:gd name="T50" fmla="*/ 66 w 166"/>
                <a:gd name="T51" fmla="*/ 192 h 265"/>
                <a:gd name="T52" fmla="*/ 71 w 166"/>
                <a:gd name="T53" fmla="*/ 243 h 265"/>
                <a:gd name="T54" fmla="*/ 71 w 166"/>
                <a:gd name="T55" fmla="*/ 158 h 265"/>
                <a:gd name="T56" fmla="*/ 76 w 166"/>
                <a:gd name="T57" fmla="*/ 198 h 265"/>
                <a:gd name="T58" fmla="*/ 76 w 166"/>
                <a:gd name="T59" fmla="*/ 141 h 265"/>
                <a:gd name="T60" fmla="*/ 81 w 166"/>
                <a:gd name="T61" fmla="*/ 181 h 265"/>
                <a:gd name="T62" fmla="*/ 81 w 166"/>
                <a:gd name="T63" fmla="*/ 169 h 265"/>
                <a:gd name="T64" fmla="*/ 85 w 166"/>
                <a:gd name="T65" fmla="*/ 85 h 265"/>
                <a:gd name="T66" fmla="*/ 90 w 166"/>
                <a:gd name="T67" fmla="*/ 90 h 265"/>
                <a:gd name="T68" fmla="*/ 90 w 166"/>
                <a:gd name="T69" fmla="*/ 68 h 265"/>
                <a:gd name="T70" fmla="*/ 95 w 166"/>
                <a:gd name="T71" fmla="*/ 209 h 265"/>
                <a:gd name="T72" fmla="*/ 95 w 166"/>
                <a:gd name="T73" fmla="*/ 192 h 265"/>
                <a:gd name="T74" fmla="*/ 100 w 166"/>
                <a:gd name="T75" fmla="*/ 90 h 265"/>
                <a:gd name="T76" fmla="*/ 104 w 166"/>
                <a:gd name="T77" fmla="*/ 181 h 265"/>
                <a:gd name="T78" fmla="*/ 104 w 166"/>
                <a:gd name="T79" fmla="*/ 79 h 265"/>
                <a:gd name="T80" fmla="*/ 109 w 166"/>
                <a:gd name="T81" fmla="*/ 169 h 265"/>
                <a:gd name="T82" fmla="*/ 109 w 166"/>
                <a:gd name="T83" fmla="*/ 135 h 265"/>
                <a:gd name="T84" fmla="*/ 114 w 166"/>
                <a:gd name="T85" fmla="*/ 192 h 265"/>
                <a:gd name="T86" fmla="*/ 114 w 166"/>
                <a:gd name="T87" fmla="*/ 79 h 265"/>
                <a:gd name="T88" fmla="*/ 119 w 166"/>
                <a:gd name="T89" fmla="*/ 152 h 265"/>
                <a:gd name="T90" fmla="*/ 119 w 166"/>
                <a:gd name="T91" fmla="*/ 73 h 265"/>
                <a:gd name="T92" fmla="*/ 123 w 166"/>
                <a:gd name="T93" fmla="*/ 198 h 265"/>
                <a:gd name="T94" fmla="*/ 123 w 166"/>
                <a:gd name="T95" fmla="*/ 192 h 265"/>
                <a:gd name="T96" fmla="*/ 128 w 166"/>
                <a:gd name="T97" fmla="*/ 226 h 265"/>
                <a:gd name="T98" fmla="*/ 128 w 166"/>
                <a:gd name="T99" fmla="*/ 152 h 265"/>
                <a:gd name="T100" fmla="*/ 133 w 166"/>
                <a:gd name="T101" fmla="*/ 164 h 265"/>
                <a:gd name="T102" fmla="*/ 133 w 166"/>
                <a:gd name="T103" fmla="*/ 119 h 265"/>
                <a:gd name="T104" fmla="*/ 137 w 166"/>
                <a:gd name="T105" fmla="*/ 175 h 265"/>
                <a:gd name="T106" fmla="*/ 142 w 166"/>
                <a:gd name="T107" fmla="*/ 90 h 265"/>
                <a:gd name="T108" fmla="*/ 142 w 166"/>
                <a:gd name="T109" fmla="*/ 45 h 265"/>
                <a:gd name="T110" fmla="*/ 147 w 166"/>
                <a:gd name="T111" fmla="*/ 135 h 265"/>
                <a:gd name="T112" fmla="*/ 147 w 166"/>
                <a:gd name="T113" fmla="*/ 90 h 265"/>
                <a:gd name="T114" fmla="*/ 152 w 166"/>
                <a:gd name="T115" fmla="*/ 113 h 265"/>
                <a:gd name="T116" fmla="*/ 152 w 166"/>
                <a:gd name="T117" fmla="*/ 215 h 265"/>
                <a:gd name="T118" fmla="*/ 156 w 166"/>
                <a:gd name="T119" fmla="*/ 119 h 265"/>
                <a:gd name="T120" fmla="*/ 161 w 166"/>
                <a:gd name="T121" fmla="*/ 158 h 265"/>
                <a:gd name="T122" fmla="*/ 161 w 166"/>
                <a:gd name="T123" fmla="*/ 85 h 265"/>
                <a:gd name="T124" fmla="*/ 166 w 166"/>
                <a:gd name="T125" fmla="*/ 158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65">
                  <a:moveTo>
                    <a:pt x="0" y="119"/>
                  </a:moveTo>
                  <a:lnTo>
                    <a:pt x="0" y="152"/>
                  </a:lnTo>
                  <a:lnTo>
                    <a:pt x="5" y="181"/>
                  </a:lnTo>
                  <a:lnTo>
                    <a:pt x="5" y="56"/>
                  </a:lnTo>
                  <a:lnTo>
                    <a:pt x="5" y="62"/>
                  </a:lnTo>
                  <a:lnTo>
                    <a:pt x="9" y="79"/>
                  </a:lnTo>
                  <a:lnTo>
                    <a:pt x="9" y="147"/>
                  </a:lnTo>
                  <a:lnTo>
                    <a:pt x="9" y="135"/>
                  </a:lnTo>
                  <a:lnTo>
                    <a:pt x="14" y="141"/>
                  </a:lnTo>
                  <a:lnTo>
                    <a:pt x="14" y="164"/>
                  </a:lnTo>
                  <a:lnTo>
                    <a:pt x="14" y="79"/>
                  </a:lnTo>
                  <a:lnTo>
                    <a:pt x="14" y="102"/>
                  </a:lnTo>
                  <a:lnTo>
                    <a:pt x="19" y="85"/>
                  </a:lnTo>
                  <a:lnTo>
                    <a:pt x="19" y="215"/>
                  </a:lnTo>
                  <a:lnTo>
                    <a:pt x="19" y="68"/>
                  </a:lnTo>
                  <a:lnTo>
                    <a:pt x="19" y="186"/>
                  </a:lnTo>
                  <a:lnTo>
                    <a:pt x="24" y="215"/>
                  </a:lnTo>
                  <a:lnTo>
                    <a:pt x="24" y="232"/>
                  </a:lnTo>
                  <a:lnTo>
                    <a:pt x="24" y="147"/>
                  </a:lnTo>
                  <a:lnTo>
                    <a:pt x="24" y="169"/>
                  </a:lnTo>
                  <a:lnTo>
                    <a:pt x="28" y="135"/>
                  </a:lnTo>
                  <a:lnTo>
                    <a:pt x="28" y="192"/>
                  </a:lnTo>
                  <a:lnTo>
                    <a:pt x="28" y="119"/>
                  </a:lnTo>
                  <a:lnTo>
                    <a:pt x="28" y="124"/>
                  </a:lnTo>
                  <a:lnTo>
                    <a:pt x="33" y="130"/>
                  </a:lnTo>
                  <a:lnTo>
                    <a:pt x="33" y="209"/>
                  </a:lnTo>
                  <a:lnTo>
                    <a:pt x="33" y="85"/>
                  </a:lnTo>
                  <a:lnTo>
                    <a:pt x="33" y="181"/>
                  </a:lnTo>
                  <a:lnTo>
                    <a:pt x="38" y="147"/>
                  </a:lnTo>
                  <a:lnTo>
                    <a:pt x="38" y="203"/>
                  </a:lnTo>
                  <a:lnTo>
                    <a:pt x="38" y="90"/>
                  </a:lnTo>
                  <a:lnTo>
                    <a:pt x="38" y="169"/>
                  </a:lnTo>
                  <a:lnTo>
                    <a:pt x="43" y="181"/>
                  </a:lnTo>
                  <a:lnTo>
                    <a:pt x="43" y="62"/>
                  </a:lnTo>
                  <a:lnTo>
                    <a:pt x="43" y="119"/>
                  </a:lnTo>
                  <a:lnTo>
                    <a:pt x="47" y="113"/>
                  </a:lnTo>
                  <a:lnTo>
                    <a:pt x="47" y="232"/>
                  </a:lnTo>
                  <a:lnTo>
                    <a:pt x="47" y="90"/>
                  </a:lnTo>
                  <a:lnTo>
                    <a:pt x="47" y="203"/>
                  </a:lnTo>
                  <a:lnTo>
                    <a:pt x="52" y="209"/>
                  </a:lnTo>
                  <a:lnTo>
                    <a:pt x="52" y="113"/>
                  </a:lnTo>
                  <a:lnTo>
                    <a:pt x="52" y="181"/>
                  </a:lnTo>
                  <a:lnTo>
                    <a:pt x="57" y="175"/>
                  </a:lnTo>
                  <a:lnTo>
                    <a:pt x="57" y="186"/>
                  </a:lnTo>
                  <a:lnTo>
                    <a:pt x="57" y="96"/>
                  </a:lnTo>
                  <a:lnTo>
                    <a:pt x="57" y="119"/>
                  </a:lnTo>
                  <a:lnTo>
                    <a:pt x="62" y="96"/>
                  </a:lnTo>
                  <a:lnTo>
                    <a:pt x="62" y="73"/>
                  </a:lnTo>
                  <a:lnTo>
                    <a:pt x="62" y="220"/>
                  </a:lnTo>
                  <a:lnTo>
                    <a:pt x="66" y="215"/>
                  </a:lnTo>
                  <a:lnTo>
                    <a:pt x="66" y="260"/>
                  </a:lnTo>
                  <a:lnTo>
                    <a:pt x="66" y="192"/>
                  </a:lnTo>
                  <a:lnTo>
                    <a:pt x="66" y="248"/>
                  </a:lnTo>
                  <a:lnTo>
                    <a:pt x="71" y="243"/>
                  </a:lnTo>
                  <a:lnTo>
                    <a:pt x="71" y="265"/>
                  </a:lnTo>
                  <a:lnTo>
                    <a:pt x="71" y="158"/>
                  </a:lnTo>
                  <a:lnTo>
                    <a:pt x="71" y="203"/>
                  </a:lnTo>
                  <a:lnTo>
                    <a:pt x="76" y="198"/>
                  </a:lnTo>
                  <a:lnTo>
                    <a:pt x="76" y="237"/>
                  </a:lnTo>
                  <a:lnTo>
                    <a:pt x="76" y="141"/>
                  </a:lnTo>
                  <a:lnTo>
                    <a:pt x="81" y="152"/>
                  </a:lnTo>
                  <a:lnTo>
                    <a:pt x="81" y="181"/>
                  </a:lnTo>
                  <a:lnTo>
                    <a:pt x="81" y="102"/>
                  </a:lnTo>
                  <a:lnTo>
                    <a:pt x="81" y="169"/>
                  </a:lnTo>
                  <a:lnTo>
                    <a:pt x="85" y="175"/>
                  </a:lnTo>
                  <a:lnTo>
                    <a:pt x="85" y="85"/>
                  </a:lnTo>
                  <a:lnTo>
                    <a:pt x="85" y="96"/>
                  </a:lnTo>
                  <a:lnTo>
                    <a:pt x="90" y="90"/>
                  </a:lnTo>
                  <a:lnTo>
                    <a:pt x="90" y="186"/>
                  </a:lnTo>
                  <a:lnTo>
                    <a:pt x="90" y="68"/>
                  </a:lnTo>
                  <a:lnTo>
                    <a:pt x="95" y="85"/>
                  </a:lnTo>
                  <a:lnTo>
                    <a:pt x="95" y="209"/>
                  </a:lnTo>
                  <a:lnTo>
                    <a:pt x="95" y="39"/>
                  </a:lnTo>
                  <a:lnTo>
                    <a:pt x="95" y="192"/>
                  </a:lnTo>
                  <a:lnTo>
                    <a:pt x="100" y="198"/>
                  </a:lnTo>
                  <a:lnTo>
                    <a:pt x="100" y="90"/>
                  </a:lnTo>
                  <a:lnTo>
                    <a:pt x="100" y="215"/>
                  </a:lnTo>
                  <a:lnTo>
                    <a:pt x="104" y="181"/>
                  </a:lnTo>
                  <a:lnTo>
                    <a:pt x="104" y="56"/>
                  </a:lnTo>
                  <a:lnTo>
                    <a:pt x="104" y="79"/>
                  </a:lnTo>
                  <a:lnTo>
                    <a:pt x="109" y="62"/>
                  </a:lnTo>
                  <a:lnTo>
                    <a:pt x="109" y="169"/>
                  </a:lnTo>
                  <a:lnTo>
                    <a:pt x="109" y="0"/>
                  </a:lnTo>
                  <a:lnTo>
                    <a:pt x="109" y="135"/>
                  </a:lnTo>
                  <a:lnTo>
                    <a:pt x="114" y="85"/>
                  </a:lnTo>
                  <a:lnTo>
                    <a:pt x="114" y="192"/>
                  </a:lnTo>
                  <a:lnTo>
                    <a:pt x="114" y="51"/>
                  </a:lnTo>
                  <a:lnTo>
                    <a:pt x="114" y="79"/>
                  </a:lnTo>
                  <a:lnTo>
                    <a:pt x="119" y="90"/>
                  </a:lnTo>
                  <a:lnTo>
                    <a:pt x="119" y="152"/>
                  </a:lnTo>
                  <a:lnTo>
                    <a:pt x="119" y="62"/>
                  </a:lnTo>
                  <a:lnTo>
                    <a:pt x="119" y="73"/>
                  </a:lnTo>
                  <a:lnTo>
                    <a:pt x="123" y="68"/>
                  </a:lnTo>
                  <a:lnTo>
                    <a:pt x="123" y="198"/>
                  </a:lnTo>
                  <a:lnTo>
                    <a:pt x="123" y="22"/>
                  </a:lnTo>
                  <a:lnTo>
                    <a:pt x="123" y="192"/>
                  </a:lnTo>
                  <a:lnTo>
                    <a:pt x="128" y="209"/>
                  </a:lnTo>
                  <a:lnTo>
                    <a:pt x="128" y="226"/>
                  </a:lnTo>
                  <a:lnTo>
                    <a:pt x="128" y="147"/>
                  </a:lnTo>
                  <a:lnTo>
                    <a:pt x="128" y="152"/>
                  </a:lnTo>
                  <a:lnTo>
                    <a:pt x="133" y="141"/>
                  </a:lnTo>
                  <a:lnTo>
                    <a:pt x="133" y="164"/>
                  </a:lnTo>
                  <a:lnTo>
                    <a:pt x="133" y="62"/>
                  </a:lnTo>
                  <a:lnTo>
                    <a:pt x="133" y="119"/>
                  </a:lnTo>
                  <a:lnTo>
                    <a:pt x="137" y="130"/>
                  </a:lnTo>
                  <a:lnTo>
                    <a:pt x="137" y="175"/>
                  </a:lnTo>
                  <a:lnTo>
                    <a:pt x="137" y="102"/>
                  </a:lnTo>
                  <a:lnTo>
                    <a:pt x="142" y="90"/>
                  </a:lnTo>
                  <a:lnTo>
                    <a:pt x="142" y="158"/>
                  </a:lnTo>
                  <a:lnTo>
                    <a:pt x="142" y="45"/>
                  </a:lnTo>
                  <a:lnTo>
                    <a:pt x="142" y="113"/>
                  </a:lnTo>
                  <a:lnTo>
                    <a:pt x="147" y="135"/>
                  </a:lnTo>
                  <a:lnTo>
                    <a:pt x="147" y="181"/>
                  </a:lnTo>
                  <a:lnTo>
                    <a:pt x="147" y="90"/>
                  </a:lnTo>
                  <a:lnTo>
                    <a:pt x="147" y="107"/>
                  </a:lnTo>
                  <a:lnTo>
                    <a:pt x="152" y="113"/>
                  </a:lnTo>
                  <a:lnTo>
                    <a:pt x="152" y="248"/>
                  </a:lnTo>
                  <a:lnTo>
                    <a:pt x="152" y="215"/>
                  </a:lnTo>
                  <a:lnTo>
                    <a:pt x="156" y="215"/>
                  </a:lnTo>
                  <a:lnTo>
                    <a:pt x="156" y="119"/>
                  </a:lnTo>
                  <a:lnTo>
                    <a:pt x="156" y="135"/>
                  </a:lnTo>
                  <a:lnTo>
                    <a:pt x="161" y="158"/>
                  </a:lnTo>
                  <a:lnTo>
                    <a:pt x="161" y="164"/>
                  </a:lnTo>
                  <a:lnTo>
                    <a:pt x="161" y="85"/>
                  </a:lnTo>
                  <a:lnTo>
                    <a:pt x="161" y="141"/>
                  </a:lnTo>
                  <a:lnTo>
                    <a:pt x="166" y="158"/>
                  </a:lnTo>
                  <a:lnTo>
                    <a:pt x="166" y="19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80"/>
            <p:cNvSpPr>
              <a:spLocks/>
            </p:cNvSpPr>
            <p:nvPr/>
          </p:nvSpPr>
          <p:spPr bwMode="auto">
            <a:xfrm>
              <a:off x="4165600" y="3517900"/>
              <a:ext cx="271463" cy="412750"/>
            </a:xfrm>
            <a:custGeom>
              <a:avLst/>
              <a:gdLst>
                <a:gd name="T0" fmla="*/ 0 w 171"/>
                <a:gd name="T1" fmla="*/ 46 h 260"/>
                <a:gd name="T2" fmla="*/ 5 w 171"/>
                <a:gd name="T3" fmla="*/ 130 h 260"/>
                <a:gd name="T4" fmla="*/ 5 w 171"/>
                <a:gd name="T5" fmla="*/ 113 h 260"/>
                <a:gd name="T6" fmla="*/ 9 w 171"/>
                <a:gd name="T7" fmla="*/ 40 h 260"/>
                <a:gd name="T8" fmla="*/ 14 w 171"/>
                <a:gd name="T9" fmla="*/ 153 h 260"/>
                <a:gd name="T10" fmla="*/ 14 w 171"/>
                <a:gd name="T11" fmla="*/ 74 h 260"/>
                <a:gd name="T12" fmla="*/ 19 w 171"/>
                <a:gd name="T13" fmla="*/ 119 h 260"/>
                <a:gd name="T14" fmla="*/ 19 w 171"/>
                <a:gd name="T15" fmla="*/ 91 h 260"/>
                <a:gd name="T16" fmla="*/ 24 w 171"/>
                <a:gd name="T17" fmla="*/ 164 h 260"/>
                <a:gd name="T18" fmla="*/ 24 w 171"/>
                <a:gd name="T19" fmla="*/ 63 h 260"/>
                <a:gd name="T20" fmla="*/ 28 w 171"/>
                <a:gd name="T21" fmla="*/ 108 h 260"/>
                <a:gd name="T22" fmla="*/ 28 w 171"/>
                <a:gd name="T23" fmla="*/ 57 h 260"/>
                <a:gd name="T24" fmla="*/ 33 w 171"/>
                <a:gd name="T25" fmla="*/ 119 h 260"/>
                <a:gd name="T26" fmla="*/ 33 w 171"/>
                <a:gd name="T27" fmla="*/ 113 h 260"/>
                <a:gd name="T28" fmla="*/ 38 w 171"/>
                <a:gd name="T29" fmla="*/ 181 h 260"/>
                <a:gd name="T30" fmla="*/ 38 w 171"/>
                <a:gd name="T31" fmla="*/ 153 h 260"/>
                <a:gd name="T32" fmla="*/ 43 w 171"/>
                <a:gd name="T33" fmla="*/ 51 h 260"/>
                <a:gd name="T34" fmla="*/ 47 w 171"/>
                <a:gd name="T35" fmla="*/ 91 h 260"/>
                <a:gd name="T36" fmla="*/ 47 w 171"/>
                <a:gd name="T37" fmla="*/ 23 h 260"/>
                <a:gd name="T38" fmla="*/ 52 w 171"/>
                <a:gd name="T39" fmla="*/ 119 h 260"/>
                <a:gd name="T40" fmla="*/ 52 w 171"/>
                <a:gd name="T41" fmla="*/ 17 h 260"/>
                <a:gd name="T42" fmla="*/ 57 w 171"/>
                <a:gd name="T43" fmla="*/ 29 h 260"/>
                <a:gd name="T44" fmla="*/ 57 w 171"/>
                <a:gd name="T45" fmla="*/ 17 h 260"/>
                <a:gd name="T46" fmla="*/ 62 w 171"/>
                <a:gd name="T47" fmla="*/ 68 h 260"/>
                <a:gd name="T48" fmla="*/ 62 w 171"/>
                <a:gd name="T49" fmla="*/ 136 h 260"/>
                <a:gd name="T50" fmla="*/ 66 w 171"/>
                <a:gd name="T51" fmla="*/ 170 h 260"/>
                <a:gd name="T52" fmla="*/ 66 w 171"/>
                <a:gd name="T53" fmla="*/ 57 h 260"/>
                <a:gd name="T54" fmla="*/ 71 w 171"/>
                <a:gd name="T55" fmla="*/ 181 h 260"/>
                <a:gd name="T56" fmla="*/ 76 w 171"/>
                <a:gd name="T57" fmla="*/ 57 h 260"/>
                <a:gd name="T58" fmla="*/ 76 w 171"/>
                <a:gd name="T59" fmla="*/ 23 h 260"/>
                <a:gd name="T60" fmla="*/ 81 w 171"/>
                <a:gd name="T61" fmla="*/ 68 h 260"/>
                <a:gd name="T62" fmla="*/ 81 w 171"/>
                <a:gd name="T63" fmla="*/ 12 h 260"/>
                <a:gd name="T64" fmla="*/ 85 w 171"/>
                <a:gd name="T65" fmla="*/ 91 h 260"/>
                <a:gd name="T66" fmla="*/ 85 w 171"/>
                <a:gd name="T67" fmla="*/ 46 h 260"/>
                <a:gd name="T68" fmla="*/ 90 w 171"/>
                <a:gd name="T69" fmla="*/ 136 h 260"/>
                <a:gd name="T70" fmla="*/ 95 w 171"/>
                <a:gd name="T71" fmla="*/ 63 h 260"/>
                <a:gd name="T72" fmla="*/ 95 w 171"/>
                <a:gd name="T73" fmla="*/ 51 h 260"/>
                <a:gd name="T74" fmla="*/ 99 w 171"/>
                <a:gd name="T75" fmla="*/ 63 h 260"/>
                <a:gd name="T76" fmla="*/ 99 w 171"/>
                <a:gd name="T77" fmla="*/ 136 h 260"/>
                <a:gd name="T78" fmla="*/ 104 w 171"/>
                <a:gd name="T79" fmla="*/ 193 h 260"/>
                <a:gd name="T80" fmla="*/ 104 w 171"/>
                <a:gd name="T81" fmla="*/ 147 h 260"/>
                <a:gd name="T82" fmla="*/ 109 w 171"/>
                <a:gd name="T83" fmla="*/ 17 h 260"/>
                <a:gd name="T84" fmla="*/ 114 w 171"/>
                <a:gd name="T85" fmla="*/ 85 h 260"/>
                <a:gd name="T86" fmla="*/ 114 w 171"/>
                <a:gd name="T87" fmla="*/ 164 h 260"/>
                <a:gd name="T88" fmla="*/ 118 w 171"/>
                <a:gd name="T89" fmla="*/ 193 h 260"/>
                <a:gd name="T90" fmla="*/ 123 w 171"/>
                <a:gd name="T91" fmla="*/ 119 h 260"/>
                <a:gd name="T92" fmla="*/ 123 w 171"/>
                <a:gd name="T93" fmla="*/ 68 h 260"/>
                <a:gd name="T94" fmla="*/ 128 w 171"/>
                <a:gd name="T95" fmla="*/ 249 h 260"/>
                <a:gd name="T96" fmla="*/ 128 w 171"/>
                <a:gd name="T97" fmla="*/ 238 h 260"/>
                <a:gd name="T98" fmla="*/ 133 w 171"/>
                <a:gd name="T99" fmla="*/ 51 h 260"/>
                <a:gd name="T100" fmla="*/ 137 w 171"/>
                <a:gd name="T101" fmla="*/ 125 h 260"/>
                <a:gd name="T102" fmla="*/ 137 w 171"/>
                <a:gd name="T103" fmla="*/ 142 h 260"/>
                <a:gd name="T104" fmla="*/ 142 w 171"/>
                <a:gd name="T105" fmla="*/ 232 h 260"/>
                <a:gd name="T106" fmla="*/ 142 w 171"/>
                <a:gd name="T107" fmla="*/ 198 h 260"/>
                <a:gd name="T108" fmla="*/ 147 w 171"/>
                <a:gd name="T109" fmla="*/ 181 h 260"/>
                <a:gd name="T110" fmla="*/ 147 w 171"/>
                <a:gd name="T111" fmla="*/ 170 h 260"/>
                <a:gd name="T112" fmla="*/ 152 w 171"/>
                <a:gd name="T113" fmla="*/ 96 h 260"/>
                <a:gd name="T114" fmla="*/ 156 w 171"/>
                <a:gd name="T115" fmla="*/ 91 h 260"/>
                <a:gd name="T116" fmla="*/ 156 w 171"/>
                <a:gd name="T117" fmla="*/ 68 h 260"/>
                <a:gd name="T118" fmla="*/ 161 w 171"/>
                <a:gd name="T119" fmla="*/ 96 h 260"/>
                <a:gd name="T120" fmla="*/ 161 w 171"/>
                <a:gd name="T121" fmla="*/ 57 h 260"/>
                <a:gd name="T122" fmla="*/ 166 w 171"/>
                <a:gd name="T123" fmla="*/ 198 h 260"/>
                <a:gd name="T124" fmla="*/ 171 w 171"/>
                <a:gd name="T125" fmla="*/ 14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60">
                  <a:moveTo>
                    <a:pt x="0" y="153"/>
                  </a:moveTo>
                  <a:lnTo>
                    <a:pt x="0" y="46"/>
                  </a:lnTo>
                  <a:lnTo>
                    <a:pt x="5" y="46"/>
                  </a:lnTo>
                  <a:lnTo>
                    <a:pt x="5" y="130"/>
                  </a:lnTo>
                  <a:lnTo>
                    <a:pt x="5" y="29"/>
                  </a:lnTo>
                  <a:lnTo>
                    <a:pt x="5" y="113"/>
                  </a:lnTo>
                  <a:lnTo>
                    <a:pt x="9" y="136"/>
                  </a:lnTo>
                  <a:lnTo>
                    <a:pt x="9" y="40"/>
                  </a:lnTo>
                  <a:lnTo>
                    <a:pt x="9" y="164"/>
                  </a:lnTo>
                  <a:lnTo>
                    <a:pt x="14" y="153"/>
                  </a:lnTo>
                  <a:lnTo>
                    <a:pt x="14" y="181"/>
                  </a:lnTo>
                  <a:lnTo>
                    <a:pt x="14" y="74"/>
                  </a:lnTo>
                  <a:lnTo>
                    <a:pt x="14" y="96"/>
                  </a:lnTo>
                  <a:lnTo>
                    <a:pt x="19" y="119"/>
                  </a:lnTo>
                  <a:lnTo>
                    <a:pt x="19" y="170"/>
                  </a:lnTo>
                  <a:lnTo>
                    <a:pt x="19" y="91"/>
                  </a:lnTo>
                  <a:lnTo>
                    <a:pt x="19" y="147"/>
                  </a:lnTo>
                  <a:lnTo>
                    <a:pt x="24" y="164"/>
                  </a:lnTo>
                  <a:lnTo>
                    <a:pt x="24" y="198"/>
                  </a:lnTo>
                  <a:lnTo>
                    <a:pt x="24" y="63"/>
                  </a:lnTo>
                  <a:lnTo>
                    <a:pt x="28" y="80"/>
                  </a:lnTo>
                  <a:lnTo>
                    <a:pt x="28" y="108"/>
                  </a:lnTo>
                  <a:lnTo>
                    <a:pt x="28" y="40"/>
                  </a:lnTo>
                  <a:lnTo>
                    <a:pt x="28" y="57"/>
                  </a:lnTo>
                  <a:lnTo>
                    <a:pt x="33" y="80"/>
                  </a:lnTo>
                  <a:lnTo>
                    <a:pt x="33" y="119"/>
                  </a:lnTo>
                  <a:lnTo>
                    <a:pt x="33" y="40"/>
                  </a:lnTo>
                  <a:lnTo>
                    <a:pt x="33" y="113"/>
                  </a:lnTo>
                  <a:lnTo>
                    <a:pt x="38" y="136"/>
                  </a:lnTo>
                  <a:lnTo>
                    <a:pt x="38" y="181"/>
                  </a:lnTo>
                  <a:lnTo>
                    <a:pt x="38" y="125"/>
                  </a:lnTo>
                  <a:lnTo>
                    <a:pt x="38" y="153"/>
                  </a:lnTo>
                  <a:lnTo>
                    <a:pt x="43" y="159"/>
                  </a:lnTo>
                  <a:lnTo>
                    <a:pt x="43" y="51"/>
                  </a:lnTo>
                  <a:lnTo>
                    <a:pt x="43" y="80"/>
                  </a:lnTo>
                  <a:lnTo>
                    <a:pt x="47" y="91"/>
                  </a:lnTo>
                  <a:lnTo>
                    <a:pt x="47" y="142"/>
                  </a:lnTo>
                  <a:lnTo>
                    <a:pt x="47" y="23"/>
                  </a:lnTo>
                  <a:lnTo>
                    <a:pt x="47" y="113"/>
                  </a:lnTo>
                  <a:lnTo>
                    <a:pt x="52" y="119"/>
                  </a:lnTo>
                  <a:lnTo>
                    <a:pt x="52" y="147"/>
                  </a:lnTo>
                  <a:lnTo>
                    <a:pt x="52" y="17"/>
                  </a:lnTo>
                  <a:lnTo>
                    <a:pt x="52" y="29"/>
                  </a:lnTo>
                  <a:lnTo>
                    <a:pt x="57" y="29"/>
                  </a:lnTo>
                  <a:lnTo>
                    <a:pt x="57" y="147"/>
                  </a:lnTo>
                  <a:lnTo>
                    <a:pt x="57" y="17"/>
                  </a:lnTo>
                  <a:lnTo>
                    <a:pt x="57" y="29"/>
                  </a:lnTo>
                  <a:lnTo>
                    <a:pt x="62" y="68"/>
                  </a:lnTo>
                  <a:lnTo>
                    <a:pt x="62" y="17"/>
                  </a:lnTo>
                  <a:lnTo>
                    <a:pt x="62" y="136"/>
                  </a:lnTo>
                  <a:lnTo>
                    <a:pt x="66" y="113"/>
                  </a:lnTo>
                  <a:lnTo>
                    <a:pt x="66" y="170"/>
                  </a:lnTo>
                  <a:lnTo>
                    <a:pt x="66" y="46"/>
                  </a:lnTo>
                  <a:lnTo>
                    <a:pt x="66" y="57"/>
                  </a:lnTo>
                  <a:lnTo>
                    <a:pt x="71" y="51"/>
                  </a:lnTo>
                  <a:lnTo>
                    <a:pt x="71" y="181"/>
                  </a:lnTo>
                  <a:lnTo>
                    <a:pt x="71" y="74"/>
                  </a:lnTo>
                  <a:lnTo>
                    <a:pt x="76" y="57"/>
                  </a:lnTo>
                  <a:lnTo>
                    <a:pt x="76" y="85"/>
                  </a:lnTo>
                  <a:lnTo>
                    <a:pt x="76" y="23"/>
                  </a:lnTo>
                  <a:lnTo>
                    <a:pt x="76" y="80"/>
                  </a:lnTo>
                  <a:lnTo>
                    <a:pt x="81" y="68"/>
                  </a:lnTo>
                  <a:lnTo>
                    <a:pt x="81" y="113"/>
                  </a:lnTo>
                  <a:lnTo>
                    <a:pt x="81" y="12"/>
                  </a:lnTo>
                  <a:lnTo>
                    <a:pt x="81" y="57"/>
                  </a:lnTo>
                  <a:lnTo>
                    <a:pt x="85" y="91"/>
                  </a:lnTo>
                  <a:lnTo>
                    <a:pt x="85" y="193"/>
                  </a:lnTo>
                  <a:lnTo>
                    <a:pt x="85" y="46"/>
                  </a:lnTo>
                  <a:lnTo>
                    <a:pt x="90" y="80"/>
                  </a:lnTo>
                  <a:lnTo>
                    <a:pt x="90" y="136"/>
                  </a:lnTo>
                  <a:lnTo>
                    <a:pt x="90" y="29"/>
                  </a:lnTo>
                  <a:lnTo>
                    <a:pt x="95" y="63"/>
                  </a:lnTo>
                  <a:lnTo>
                    <a:pt x="95" y="136"/>
                  </a:lnTo>
                  <a:lnTo>
                    <a:pt x="95" y="51"/>
                  </a:lnTo>
                  <a:lnTo>
                    <a:pt x="95" y="85"/>
                  </a:lnTo>
                  <a:lnTo>
                    <a:pt x="99" y="63"/>
                  </a:lnTo>
                  <a:lnTo>
                    <a:pt x="99" y="0"/>
                  </a:lnTo>
                  <a:lnTo>
                    <a:pt x="99" y="136"/>
                  </a:lnTo>
                  <a:lnTo>
                    <a:pt x="104" y="142"/>
                  </a:lnTo>
                  <a:lnTo>
                    <a:pt x="104" y="193"/>
                  </a:lnTo>
                  <a:lnTo>
                    <a:pt x="104" y="136"/>
                  </a:lnTo>
                  <a:lnTo>
                    <a:pt x="104" y="147"/>
                  </a:lnTo>
                  <a:lnTo>
                    <a:pt x="109" y="130"/>
                  </a:lnTo>
                  <a:lnTo>
                    <a:pt x="109" y="17"/>
                  </a:lnTo>
                  <a:lnTo>
                    <a:pt x="109" y="74"/>
                  </a:lnTo>
                  <a:lnTo>
                    <a:pt x="114" y="85"/>
                  </a:lnTo>
                  <a:lnTo>
                    <a:pt x="114" y="51"/>
                  </a:lnTo>
                  <a:lnTo>
                    <a:pt x="114" y="164"/>
                  </a:lnTo>
                  <a:lnTo>
                    <a:pt x="118" y="159"/>
                  </a:lnTo>
                  <a:lnTo>
                    <a:pt x="118" y="193"/>
                  </a:lnTo>
                  <a:lnTo>
                    <a:pt x="118" y="125"/>
                  </a:lnTo>
                  <a:lnTo>
                    <a:pt x="123" y="119"/>
                  </a:lnTo>
                  <a:lnTo>
                    <a:pt x="123" y="142"/>
                  </a:lnTo>
                  <a:lnTo>
                    <a:pt x="123" y="68"/>
                  </a:lnTo>
                  <a:lnTo>
                    <a:pt x="128" y="68"/>
                  </a:lnTo>
                  <a:lnTo>
                    <a:pt x="128" y="249"/>
                  </a:lnTo>
                  <a:lnTo>
                    <a:pt x="128" y="46"/>
                  </a:lnTo>
                  <a:lnTo>
                    <a:pt x="128" y="238"/>
                  </a:lnTo>
                  <a:lnTo>
                    <a:pt x="133" y="260"/>
                  </a:lnTo>
                  <a:lnTo>
                    <a:pt x="133" y="51"/>
                  </a:lnTo>
                  <a:lnTo>
                    <a:pt x="133" y="102"/>
                  </a:lnTo>
                  <a:lnTo>
                    <a:pt x="137" y="125"/>
                  </a:lnTo>
                  <a:lnTo>
                    <a:pt x="137" y="176"/>
                  </a:lnTo>
                  <a:lnTo>
                    <a:pt x="137" y="142"/>
                  </a:lnTo>
                  <a:lnTo>
                    <a:pt x="142" y="125"/>
                  </a:lnTo>
                  <a:lnTo>
                    <a:pt x="142" y="232"/>
                  </a:lnTo>
                  <a:lnTo>
                    <a:pt x="142" y="91"/>
                  </a:lnTo>
                  <a:lnTo>
                    <a:pt x="142" y="198"/>
                  </a:lnTo>
                  <a:lnTo>
                    <a:pt x="147" y="170"/>
                  </a:lnTo>
                  <a:lnTo>
                    <a:pt x="147" y="181"/>
                  </a:lnTo>
                  <a:lnTo>
                    <a:pt x="147" y="63"/>
                  </a:lnTo>
                  <a:lnTo>
                    <a:pt x="147" y="170"/>
                  </a:lnTo>
                  <a:lnTo>
                    <a:pt x="152" y="187"/>
                  </a:lnTo>
                  <a:lnTo>
                    <a:pt x="152" y="96"/>
                  </a:lnTo>
                  <a:lnTo>
                    <a:pt x="156" y="80"/>
                  </a:lnTo>
                  <a:lnTo>
                    <a:pt x="156" y="91"/>
                  </a:lnTo>
                  <a:lnTo>
                    <a:pt x="156" y="40"/>
                  </a:lnTo>
                  <a:lnTo>
                    <a:pt x="156" y="68"/>
                  </a:lnTo>
                  <a:lnTo>
                    <a:pt x="161" y="85"/>
                  </a:lnTo>
                  <a:lnTo>
                    <a:pt x="161" y="96"/>
                  </a:lnTo>
                  <a:lnTo>
                    <a:pt x="161" y="12"/>
                  </a:lnTo>
                  <a:lnTo>
                    <a:pt x="161" y="57"/>
                  </a:lnTo>
                  <a:lnTo>
                    <a:pt x="166" y="80"/>
                  </a:lnTo>
                  <a:lnTo>
                    <a:pt x="166" y="198"/>
                  </a:lnTo>
                  <a:lnTo>
                    <a:pt x="166" y="159"/>
                  </a:lnTo>
                  <a:lnTo>
                    <a:pt x="171" y="14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81"/>
            <p:cNvSpPr>
              <a:spLocks/>
            </p:cNvSpPr>
            <p:nvPr/>
          </p:nvSpPr>
          <p:spPr bwMode="auto">
            <a:xfrm>
              <a:off x="4437063" y="3482975"/>
              <a:ext cx="269875" cy="376238"/>
            </a:xfrm>
            <a:custGeom>
              <a:avLst/>
              <a:gdLst>
                <a:gd name="T0" fmla="*/ 0 w 170"/>
                <a:gd name="T1" fmla="*/ 28 h 237"/>
                <a:gd name="T2" fmla="*/ 4 w 170"/>
                <a:gd name="T3" fmla="*/ 56 h 237"/>
                <a:gd name="T4" fmla="*/ 4 w 170"/>
                <a:gd name="T5" fmla="*/ 51 h 237"/>
                <a:gd name="T6" fmla="*/ 9 w 170"/>
                <a:gd name="T7" fmla="*/ 113 h 237"/>
                <a:gd name="T8" fmla="*/ 9 w 170"/>
                <a:gd name="T9" fmla="*/ 90 h 237"/>
                <a:gd name="T10" fmla="*/ 14 w 170"/>
                <a:gd name="T11" fmla="*/ 90 h 237"/>
                <a:gd name="T12" fmla="*/ 14 w 170"/>
                <a:gd name="T13" fmla="*/ 62 h 237"/>
                <a:gd name="T14" fmla="*/ 19 w 170"/>
                <a:gd name="T15" fmla="*/ 135 h 237"/>
                <a:gd name="T16" fmla="*/ 19 w 170"/>
                <a:gd name="T17" fmla="*/ 209 h 237"/>
                <a:gd name="T18" fmla="*/ 23 w 170"/>
                <a:gd name="T19" fmla="*/ 220 h 237"/>
                <a:gd name="T20" fmla="*/ 23 w 170"/>
                <a:gd name="T21" fmla="*/ 141 h 237"/>
                <a:gd name="T22" fmla="*/ 28 w 170"/>
                <a:gd name="T23" fmla="*/ 113 h 237"/>
                <a:gd name="T24" fmla="*/ 33 w 170"/>
                <a:gd name="T25" fmla="*/ 198 h 237"/>
                <a:gd name="T26" fmla="*/ 33 w 170"/>
                <a:gd name="T27" fmla="*/ 124 h 237"/>
                <a:gd name="T28" fmla="*/ 38 w 170"/>
                <a:gd name="T29" fmla="*/ 73 h 237"/>
                <a:gd name="T30" fmla="*/ 42 w 170"/>
                <a:gd name="T31" fmla="*/ 192 h 237"/>
                <a:gd name="T32" fmla="*/ 42 w 170"/>
                <a:gd name="T33" fmla="*/ 62 h 237"/>
                <a:gd name="T34" fmla="*/ 47 w 170"/>
                <a:gd name="T35" fmla="*/ 164 h 237"/>
                <a:gd name="T36" fmla="*/ 52 w 170"/>
                <a:gd name="T37" fmla="*/ 124 h 237"/>
                <a:gd name="T38" fmla="*/ 52 w 170"/>
                <a:gd name="T39" fmla="*/ 79 h 237"/>
                <a:gd name="T40" fmla="*/ 57 w 170"/>
                <a:gd name="T41" fmla="*/ 73 h 237"/>
                <a:gd name="T42" fmla="*/ 57 w 170"/>
                <a:gd name="T43" fmla="*/ 45 h 237"/>
                <a:gd name="T44" fmla="*/ 61 w 170"/>
                <a:gd name="T45" fmla="*/ 141 h 237"/>
                <a:gd name="T46" fmla="*/ 61 w 170"/>
                <a:gd name="T47" fmla="*/ 45 h 237"/>
                <a:gd name="T48" fmla="*/ 66 w 170"/>
                <a:gd name="T49" fmla="*/ 62 h 237"/>
                <a:gd name="T50" fmla="*/ 66 w 170"/>
                <a:gd name="T51" fmla="*/ 28 h 237"/>
                <a:gd name="T52" fmla="*/ 71 w 170"/>
                <a:gd name="T53" fmla="*/ 96 h 237"/>
                <a:gd name="T54" fmla="*/ 71 w 170"/>
                <a:gd name="T55" fmla="*/ 192 h 237"/>
                <a:gd name="T56" fmla="*/ 75 w 170"/>
                <a:gd name="T57" fmla="*/ 198 h 237"/>
                <a:gd name="T58" fmla="*/ 75 w 170"/>
                <a:gd name="T59" fmla="*/ 147 h 237"/>
                <a:gd name="T60" fmla="*/ 80 w 170"/>
                <a:gd name="T61" fmla="*/ 152 h 237"/>
                <a:gd name="T62" fmla="*/ 80 w 170"/>
                <a:gd name="T63" fmla="*/ 85 h 237"/>
                <a:gd name="T64" fmla="*/ 85 w 170"/>
                <a:gd name="T65" fmla="*/ 220 h 237"/>
                <a:gd name="T66" fmla="*/ 90 w 170"/>
                <a:gd name="T67" fmla="*/ 186 h 237"/>
                <a:gd name="T68" fmla="*/ 90 w 170"/>
                <a:gd name="T69" fmla="*/ 169 h 237"/>
                <a:gd name="T70" fmla="*/ 94 w 170"/>
                <a:gd name="T71" fmla="*/ 90 h 237"/>
                <a:gd name="T72" fmla="*/ 99 w 170"/>
                <a:gd name="T73" fmla="*/ 215 h 237"/>
                <a:gd name="T74" fmla="*/ 104 w 170"/>
                <a:gd name="T75" fmla="*/ 130 h 237"/>
                <a:gd name="T76" fmla="*/ 104 w 170"/>
                <a:gd name="T77" fmla="*/ 79 h 237"/>
                <a:gd name="T78" fmla="*/ 109 w 170"/>
                <a:gd name="T79" fmla="*/ 181 h 237"/>
                <a:gd name="T80" fmla="*/ 113 w 170"/>
                <a:gd name="T81" fmla="*/ 198 h 237"/>
                <a:gd name="T82" fmla="*/ 113 w 170"/>
                <a:gd name="T83" fmla="*/ 102 h 237"/>
                <a:gd name="T84" fmla="*/ 118 w 170"/>
                <a:gd name="T85" fmla="*/ 158 h 237"/>
                <a:gd name="T86" fmla="*/ 118 w 170"/>
                <a:gd name="T87" fmla="*/ 96 h 237"/>
                <a:gd name="T88" fmla="*/ 123 w 170"/>
                <a:gd name="T89" fmla="*/ 226 h 237"/>
                <a:gd name="T90" fmla="*/ 123 w 170"/>
                <a:gd name="T91" fmla="*/ 198 h 237"/>
                <a:gd name="T92" fmla="*/ 128 w 170"/>
                <a:gd name="T93" fmla="*/ 226 h 237"/>
                <a:gd name="T94" fmla="*/ 128 w 170"/>
                <a:gd name="T95" fmla="*/ 113 h 237"/>
                <a:gd name="T96" fmla="*/ 132 w 170"/>
                <a:gd name="T97" fmla="*/ 56 h 237"/>
                <a:gd name="T98" fmla="*/ 137 w 170"/>
                <a:gd name="T99" fmla="*/ 203 h 237"/>
                <a:gd name="T100" fmla="*/ 137 w 170"/>
                <a:gd name="T101" fmla="*/ 175 h 237"/>
                <a:gd name="T102" fmla="*/ 142 w 170"/>
                <a:gd name="T103" fmla="*/ 181 h 237"/>
                <a:gd name="T104" fmla="*/ 142 w 170"/>
                <a:gd name="T105" fmla="*/ 124 h 237"/>
                <a:gd name="T106" fmla="*/ 147 w 170"/>
                <a:gd name="T107" fmla="*/ 198 h 237"/>
                <a:gd name="T108" fmla="*/ 147 w 170"/>
                <a:gd name="T109" fmla="*/ 130 h 237"/>
                <a:gd name="T110" fmla="*/ 151 w 170"/>
                <a:gd name="T111" fmla="*/ 237 h 237"/>
                <a:gd name="T112" fmla="*/ 156 w 170"/>
                <a:gd name="T113" fmla="*/ 158 h 237"/>
                <a:gd name="T114" fmla="*/ 156 w 170"/>
                <a:gd name="T115" fmla="*/ 96 h 237"/>
                <a:gd name="T116" fmla="*/ 161 w 170"/>
                <a:gd name="T117" fmla="*/ 96 h 237"/>
                <a:gd name="T118" fmla="*/ 161 w 170"/>
                <a:gd name="T119" fmla="*/ 68 h 237"/>
                <a:gd name="T120" fmla="*/ 166 w 170"/>
                <a:gd name="T121" fmla="*/ 113 h 237"/>
                <a:gd name="T122" fmla="*/ 166 w 170"/>
                <a:gd name="T123" fmla="*/ 68 h 237"/>
                <a:gd name="T124" fmla="*/ 170 w 170"/>
                <a:gd name="T125" fmla="*/ 10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237">
                  <a:moveTo>
                    <a:pt x="0" y="169"/>
                  </a:moveTo>
                  <a:lnTo>
                    <a:pt x="0" y="28"/>
                  </a:lnTo>
                  <a:lnTo>
                    <a:pt x="0" y="102"/>
                  </a:lnTo>
                  <a:lnTo>
                    <a:pt x="4" y="56"/>
                  </a:lnTo>
                  <a:lnTo>
                    <a:pt x="4" y="175"/>
                  </a:lnTo>
                  <a:lnTo>
                    <a:pt x="4" y="51"/>
                  </a:lnTo>
                  <a:lnTo>
                    <a:pt x="4" y="102"/>
                  </a:lnTo>
                  <a:lnTo>
                    <a:pt x="9" y="113"/>
                  </a:lnTo>
                  <a:lnTo>
                    <a:pt x="9" y="192"/>
                  </a:lnTo>
                  <a:lnTo>
                    <a:pt x="9" y="90"/>
                  </a:lnTo>
                  <a:lnTo>
                    <a:pt x="9" y="96"/>
                  </a:lnTo>
                  <a:lnTo>
                    <a:pt x="14" y="90"/>
                  </a:lnTo>
                  <a:lnTo>
                    <a:pt x="14" y="152"/>
                  </a:lnTo>
                  <a:lnTo>
                    <a:pt x="14" y="62"/>
                  </a:lnTo>
                  <a:lnTo>
                    <a:pt x="14" y="102"/>
                  </a:lnTo>
                  <a:lnTo>
                    <a:pt x="19" y="135"/>
                  </a:lnTo>
                  <a:lnTo>
                    <a:pt x="19" y="45"/>
                  </a:lnTo>
                  <a:lnTo>
                    <a:pt x="19" y="209"/>
                  </a:lnTo>
                  <a:lnTo>
                    <a:pt x="23" y="209"/>
                  </a:lnTo>
                  <a:lnTo>
                    <a:pt x="23" y="220"/>
                  </a:lnTo>
                  <a:lnTo>
                    <a:pt x="23" y="124"/>
                  </a:lnTo>
                  <a:lnTo>
                    <a:pt x="23" y="141"/>
                  </a:lnTo>
                  <a:lnTo>
                    <a:pt x="28" y="203"/>
                  </a:lnTo>
                  <a:lnTo>
                    <a:pt x="28" y="113"/>
                  </a:lnTo>
                  <a:lnTo>
                    <a:pt x="33" y="85"/>
                  </a:lnTo>
                  <a:lnTo>
                    <a:pt x="33" y="198"/>
                  </a:lnTo>
                  <a:lnTo>
                    <a:pt x="33" y="62"/>
                  </a:lnTo>
                  <a:lnTo>
                    <a:pt x="33" y="124"/>
                  </a:lnTo>
                  <a:lnTo>
                    <a:pt x="38" y="107"/>
                  </a:lnTo>
                  <a:lnTo>
                    <a:pt x="38" y="73"/>
                  </a:lnTo>
                  <a:lnTo>
                    <a:pt x="38" y="192"/>
                  </a:lnTo>
                  <a:lnTo>
                    <a:pt x="42" y="192"/>
                  </a:lnTo>
                  <a:lnTo>
                    <a:pt x="42" y="51"/>
                  </a:lnTo>
                  <a:lnTo>
                    <a:pt x="42" y="62"/>
                  </a:lnTo>
                  <a:lnTo>
                    <a:pt x="47" y="68"/>
                  </a:lnTo>
                  <a:lnTo>
                    <a:pt x="47" y="164"/>
                  </a:lnTo>
                  <a:lnTo>
                    <a:pt x="47" y="130"/>
                  </a:lnTo>
                  <a:lnTo>
                    <a:pt x="52" y="124"/>
                  </a:lnTo>
                  <a:lnTo>
                    <a:pt x="52" y="141"/>
                  </a:lnTo>
                  <a:lnTo>
                    <a:pt x="52" y="79"/>
                  </a:lnTo>
                  <a:lnTo>
                    <a:pt x="52" y="102"/>
                  </a:lnTo>
                  <a:lnTo>
                    <a:pt x="57" y="73"/>
                  </a:lnTo>
                  <a:lnTo>
                    <a:pt x="57" y="181"/>
                  </a:lnTo>
                  <a:lnTo>
                    <a:pt x="57" y="45"/>
                  </a:lnTo>
                  <a:lnTo>
                    <a:pt x="57" y="158"/>
                  </a:lnTo>
                  <a:lnTo>
                    <a:pt x="61" y="141"/>
                  </a:lnTo>
                  <a:lnTo>
                    <a:pt x="61" y="186"/>
                  </a:lnTo>
                  <a:lnTo>
                    <a:pt x="61" y="45"/>
                  </a:lnTo>
                  <a:lnTo>
                    <a:pt x="61" y="73"/>
                  </a:lnTo>
                  <a:lnTo>
                    <a:pt x="66" y="62"/>
                  </a:lnTo>
                  <a:lnTo>
                    <a:pt x="66" y="147"/>
                  </a:lnTo>
                  <a:lnTo>
                    <a:pt x="66" y="28"/>
                  </a:lnTo>
                  <a:lnTo>
                    <a:pt x="66" y="90"/>
                  </a:lnTo>
                  <a:lnTo>
                    <a:pt x="71" y="96"/>
                  </a:lnTo>
                  <a:lnTo>
                    <a:pt x="71" y="0"/>
                  </a:lnTo>
                  <a:lnTo>
                    <a:pt x="71" y="192"/>
                  </a:lnTo>
                  <a:lnTo>
                    <a:pt x="75" y="181"/>
                  </a:lnTo>
                  <a:lnTo>
                    <a:pt x="75" y="198"/>
                  </a:lnTo>
                  <a:lnTo>
                    <a:pt x="75" y="102"/>
                  </a:lnTo>
                  <a:lnTo>
                    <a:pt x="75" y="147"/>
                  </a:lnTo>
                  <a:lnTo>
                    <a:pt x="80" y="118"/>
                  </a:lnTo>
                  <a:lnTo>
                    <a:pt x="80" y="152"/>
                  </a:lnTo>
                  <a:lnTo>
                    <a:pt x="80" y="68"/>
                  </a:lnTo>
                  <a:lnTo>
                    <a:pt x="80" y="85"/>
                  </a:lnTo>
                  <a:lnTo>
                    <a:pt x="85" y="102"/>
                  </a:lnTo>
                  <a:lnTo>
                    <a:pt x="85" y="220"/>
                  </a:lnTo>
                  <a:lnTo>
                    <a:pt x="85" y="169"/>
                  </a:lnTo>
                  <a:lnTo>
                    <a:pt x="90" y="186"/>
                  </a:lnTo>
                  <a:lnTo>
                    <a:pt x="90" y="96"/>
                  </a:lnTo>
                  <a:lnTo>
                    <a:pt x="90" y="169"/>
                  </a:lnTo>
                  <a:lnTo>
                    <a:pt x="94" y="175"/>
                  </a:lnTo>
                  <a:lnTo>
                    <a:pt x="94" y="90"/>
                  </a:lnTo>
                  <a:lnTo>
                    <a:pt x="99" y="96"/>
                  </a:lnTo>
                  <a:lnTo>
                    <a:pt x="99" y="215"/>
                  </a:lnTo>
                  <a:lnTo>
                    <a:pt x="99" y="141"/>
                  </a:lnTo>
                  <a:lnTo>
                    <a:pt x="104" y="130"/>
                  </a:lnTo>
                  <a:lnTo>
                    <a:pt x="104" y="73"/>
                  </a:lnTo>
                  <a:lnTo>
                    <a:pt x="104" y="79"/>
                  </a:lnTo>
                  <a:lnTo>
                    <a:pt x="109" y="62"/>
                  </a:lnTo>
                  <a:lnTo>
                    <a:pt x="109" y="181"/>
                  </a:lnTo>
                  <a:lnTo>
                    <a:pt x="113" y="186"/>
                  </a:lnTo>
                  <a:lnTo>
                    <a:pt x="113" y="198"/>
                  </a:lnTo>
                  <a:lnTo>
                    <a:pt x="113" y="73"/>
                  </a:lnTo>
                  <a:lnTo>
                    <a:pt x="113" y="102"/>
                  </a:lnTo>
                  <a:lnTo>
                    <a:pt x="118" y="130"/>
                  </a:lnTo>
                  <a:lnTo>
                    <a:pt x="118" y="158"/>
                  </a:lnTo>
                  <a:lnTo>
                    <a:pt x="118" y="68"/>
                  </a:lnTo>
                  <a:lnTo>
                    <a:pt x="118" y="96"/>
                  </a:lnTo>
                  <a:lnTo>
                    <a:pt x="123" y="90"/>
                  </a:lnTo>
                  <a:lnTo>
                    <a:pt x="123" y="226"/>
                  </a:lnTo>
                  <a:lnTo>
                    <a:pt x="123" y="79"/>
                  </a:lnTo>
                  <a:lnTo>
                    <a:pt x="123" y="198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8" y="90"/>
                  </a:lnTo>
                  <a:lnTo>
                    <a:pt x="128" y="113"/>
                  </a:lnTo>
                  <a:lnTo>
                    <a:pt x="132" y="124"/>
                  </a:lnTo>
                  <a:lnTo>
                    <a:pt x="132" y="56"/>
                  </a:lnTo>
                  <a:lnTo>
                    <a:pt x="132" y="169"/>
                  </a:lnTo>
                  <a:lnTo>
                    <a:pt x="137" y="203"/>
                  </a:lnTo>
                  <a:lnTo>
                    <a:pt x="137" y="231"/>
                  </a:lnTo>
                  <a:lnTo>
                    <a:pt x="137" y="175"/>
                  </a:lnTo>
                  <a:lnTo>
                    <a:pt x="137" y="186"/>
                  </a:lnTo>
                  <a:lnTo>
                    <a:pt x="142" y="181"/>
                  </a:lnTo>
                  <a:lnTo>
                    <a:pt x="142" y="85"/>
                  </a:lnTo>
                  <a:lnTo>
                    <a:pt x="142" y="124"/>
                  </a:lnTo>
                  <a:lnTo>
                    <a:pt x="147" y="124"/>
                  </a:lnTo>
                  <a:lnTo>
                    <a:pt x="147" y="198"/>
                  </a:lnTo>
                  <a:lnTo>
                    <a:pt x="147" y="85"/>
                  </a:lnTo>
                  <a:lnTo>
                    <a:pt x="147" y="130"/>
                  </a:lnTo>
                  <a:lnTo>
                    <a:pt x="151" y="147"/>
                  </a:lnTo>
                  <a:lnTo>
                    <a:pt x="151" y="237"/>
                  </a:lnTo>
                  <a:lnTo>
                    <a:pt x="151" y="181"/>
                  </a:lnTo>
                  <a:lnTo>
                    <a:pt x="156" y="158"/>
                  </a:lnTo>
                  <a:lnTo>
                    <a:pt x="156" y="181"/>
                  </a:lnTo>
                  <a:lnTo>
                    <a:pt x="156" y="96"/>
                  </a:lnTo>
                  <a:lnTo>
                    <a:pt x="156" y="113"/>
                  </a:lnTo>
                  <a:lnTo>
                    <a:pt x="161" y="96"/>
                  </a:lnTo>
                  <a:lnTo>
                    <a:pt x="161" y="220"/>
                  </a:lnTo>
                  <a:lnTo>
                    <a:pt x="161" y="68"/>
                  </a:lnTo>
                  <a:lnTo>
                    <a:pt x="161" y="135"/>
                  </a:lnTo>
                  <a:lnTo>
                    <a:pt x="166" y="113"/>
                  </a:lnTo>
                  <a:lnTo>
                    <a:pt x="166" y="124"/>
                  </a:lnTo>
                  <a:lnTo>
                    <a:pt x="166" y="68"/>
                  </a:lnTo>
                  <a:lnTo>
                    <a:pt x="166" y="85"/>
                  </a:lnTo>
                  <a:lnTo>
                    <a:pt x="170" y="102"/>
                  </a:lnTo>
                  <a:lnTo>
                    <a:pt x="170" y="13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82"/>
            <p:cNvSpPr>
              <a:spLocks/>
            </p:cNvSpPr>
            <p:nvPr/>
          </p:nvSpPr>
          <p:spPr bwMode="auto">
            <a:xfrm>
              <a:off x="4706938" y="3517900"/>
              <a:ext cx="263525" cy="358775"/>
            </a:xfrm>
            <a:custGeom>
              <a:avLst/>
              <a:gdLst>
                <a:gd name="T0" fmla="*/ 0 w 166"/>
                <a:gd name="T1" fmla="*/ 57 h 226"/>
                <a:gd name="T2" fmla="*/ 5 w 166"/>
                <a:gd name="T3" fmla="*/ 34 h 226"/>
                <a:gd name="T4" fmla="*/ 10 w 166"/>
                <a:gd name="T5" fmla="*/ 226 h 226"/>
                <a:gd name="T6" fmla="*/ 15 w 166"/>
                <a:gd name="T7" fmla="*/ 74 h 226"/>
                <a:gd name="T8" fmla="*/ 15 w 166"/>
                <a:gd name="T9" fmla="*/ 68 h 226"/>
                <a:gd name="T10" fmla="*/ 19 w 166"/>
                <a:gd name="T11" fmla="*/ 170 h 226"/>
                <a:gd name="T12" fmla="*/ 24 w 166"/>
                <a:gd name="T13" fmla="*/ 142 h 226"/>
                <a:gd name="T14" fmla="*/ 29 w 166"/>
                <a:gd name="T15" fmla="*/ 170 h 226"/>
                <a:gd name="T16" fmla="*/ 33 w 166"/>
                <a:gd name="T17" fmla="*/ 91 h 226"/>
                <a:gd name="T18" fmla="*/ 38 w 166"/>
                <a:gd name="T19" fmla="*/ 63 h 226"/>
                <a:gd name="T20" fmla="*/ 43 w 166"/>
                <a:gd name="T21" fmla="*/ 221 h 226"/>
                <a:gd name="T22" fmla="*/ 48 w 166"/>
                <a:gd name="T23" fmla="*/ 102 h 226"/>
                <a:gd name="T24" fmla="*/ 48 w 166"/>
                <a:gd name="T25" fmla="*/ 80 h 226"/>
                <a:gd name="T26" fmla="*/ 52 w 166"/>
                <a:gd name="T27" fmla="*/ 51 h 226"/>
                <a:gd name="T28" fmla="*/ 57 w 166"/>
                <a:gd name="T29" fmla="*/ 17 h 226"/>
                <a:gd name="T30" fmla="*/ 62 w 166"/>
                <a:gd name="T31" fmla="*/ 23 h 226"/>
                <a:gd name="T32" fmla="*/ 67 w 166"/>
                <a:gd name="T33" fmla="*/ 130 h 226"/>
                <a:gd name="T34" fmla="*/ 71 w 166"/>
                <a:gd name="T35" fmla="*/ 147 h 226"/>
                <a:gd name="T36" fmla="*/ 76 w 166"/>
                <a:gd name="T37" fmla="*/ 153 h 226"/>
                <a:gd name="T38" fmla="*/ 76 w 166"/>
                <a:gd name="T39" fmla="*/ 68 h 226"/>
                <a:gd name="T40" fmla="*/ 81 w 166"/>
                <a:gd name="T41" fmla="*/ 51 h 226"/>
                <a:gd name="T42" fmla="*/ 86 w 166"/>
                <a:gd name="T43" fmla="*/ 181 h 226"/>
                <a:gd name="T44" fmla="*/ 90 w 166"/>
                <a:gd name="T45" fmla="*/ 80 h 226"/>
                <a:gd name="T46" fmla="*/ 90 w 166"/>
                <a:gd name="T47" fmla="*/ 57 h 226"/>
                <a:gd name="T48" fmla="*/ 95 w 166"/>
                <a:gd name="T49" fmla="*/ 6 h 226"/>
                <a:gd name="T50" fmla="*/ 100 w 166"/>
                <a:gd name="T51" fmla="*/ 221 h 226"/>
                <a:gd name="T52" fmla="*/ 105 w 166"/>
                <a:gd name="T53" fmla="*/ 159 h 226"/>
                <a:gd name="T54" fmla="*/ 109 w 166"/>
                <a:gd name="T55" fmla="*/ 40 h 226"/>
                <a:gd name="T56" fmla="*/ 114 w 166"/>
                <a:gd name="T57" fmla="*/ 85 h 226"/>
                <a:gd name="T58" fmla="*/ 119 w 166"/>
                <a:gd name="T59" fmla="*/ 0 h 226"/>
                <a:gd name="T60" fmla="*/ 124 w 166"/>
                <a:gd name="T61" fmla="*/ 29 h 226"/>
                <a:gd name="T62" fmla="*/ 128 w 166"/>
                <a:gd name="T63" fmla="*/ 187 h 226"/>
                <a:gd name="T64" fmla="*/ 133 w 166"/>
                <a:gd name="T65" fmla="*/ 170 h 226"/>
                <a:gd name="T66" fmla="*/ 138 w 166"/>
                <a:gd name="T67" fmla="*/ 85 h 226"/>
                <a:gd name="T68" fmla="*/ 138 w 166"/>
                <a:gd name="T69" fmla="*/ 40 h 226"/>
                <a:gd name="T70" fmla="*/ 143 w 166"/>
                <a:gd name="T71" fmla="*/ 63 h 226"/>
                <a:gd name="T72" fmla="*/ 147 w 166"/>
                <a:gd name="T73" fmla="*/ 181 h 226"/>
                <a:gd name="T74" fmla="*/ 152 w 166"/>
                <a:gd name="T75" fmla="*/ 96 h 226"/>
                <a:gd name="T76" fmla="*/ 152 w 166"/>
                <a:gd name="T77" fmla="*/ 68 h 226"/>
                <a:gd name="T78" fmla="*/ 157 w 166"/>
                <a:gd name="T79" fmla="*/ 23 h 226"/>
                <a:gd name="T80" fmla="*/ 162 w 166"/>
                <a:gd name="T81" fmla="*/ 193 h 226"/>
                <a:gd name="T82" fmla="*/ 166 w 166"/>
                <a:gd name="T83" fmla="*/ 13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6" h="226">
                  <a:moveTo>
                    <a:pt x="0" y="108"/>
                  </a:moveTo>
                  <a:lnTo>
                    <a:pt x="0" y="23"/>
                  </a:lnTo>
                  <a:lnTo>
                    <a:pt x="0" y="57"/>
                  </a:lnTo>
                  <a:lnTo>
                    <a:pt x="5" y="46"/>
                  </a:lnTo>
                  <a:lnTo>
                    <a:pt x="5" y="176"/>
                  </a:lnTo>
                  <a:lnTo>
                    <a:pt x="5" y="34"/>
                  </a:lnTo>
                  <a:lnTo>
                    <a:pt x="5" y="170"/>
                  </a:lnTo>
                  <a:lnTo>
                    <a:pt x="10" y="187"/>
                  </a:lnTo>
                  <a:lnTo>
                    <a:pt x="10" y="226"/>
                  </a:lnTo>
                  <a:lnTo>
                    <a:pt x="10" y="34"/>
                  </a:lnTo>
                  <a:lnTo>
                    <a:pt x="10" y="80"/>
                  </a:lnTo>
                  <a:lnTo>
                    <a:pt x="15" y="74"/>
                  </a:lnTo>
                  <a:lnTo>
                    <a:pt x="15" y="102"/>
                  </a:lnTo>
                  <a:lnTo>
                    <a:pt x="15" y="46"/>
                  </a:lnTo>
                  <a:lnTo>
                    <a:pt x="15" y="68"/>
                  </a:lnTo>
                  <a:lnTo>
                    <a:pt x="19" y="57"/>
                  </a:lnTo>
                  <a:lnTo>
                    <a:pt x="19" y="187"/>
                  </a:lnTo>
                  <a:lnTo>
                    <a:pt x="19" y="170"/>
                  </a:lnTo>
                  <a:lnTo>
                    <a:pt x="24" y="181"/>
                  </a:lnTo>
                  <a:lnTo>
                    <a:pt x="24" y="221"/>
                  </a:lnTo>
                  <a:lnTo>
                    <a:pt x="24" y="142"/>
                  </a:lnTo>
                  <a:lnTo>
                    <a:pt x="29" y="147"/>
                  </a:lnTo>
                  <a:lnTo>
                    <a:pt x="29" y="63"/>
                  </a:lnTo>
                  <a:lnTo>
                    <a:pt x="29" y="170"/>
                  </a:lnTo>
                  <a:lnTo>
                    <a:pt x="33" y="164"/>
                  </a:lnTo>
                  <a:lnTo>
                    <a:pt x="33" y="193"/>
                  </a:lnTo>
                  <a:lnTo>
                    <a:pt x="33" y="91"/>
                  </a:lnTo>
                  <a:lnTo>
                    <a:pt x="38" y="85"/>
                  </a:lnTo>
                  <a:lnTo>
                    <a:pt x="38" y="136"/>
                  </a:lnTo>
                  <a:lnTo>
                    <a:pt x="38" y="63"/>
                  </a:lnTo>
                  <a:lnTo>
                    <a:pt x="38" y="125"/>
                  </a:lnTo>
                  <a:lnTo>
                    <a:pt x="43" y="136"/>
                  </a:lnTo>
                  <a:lnTo>
                    <a:pt x="43" y="221"/>
                  </a:lnTo>
                  <a:lnTo>
                    <a:pt x="43" y="63"/>
                  </a:lnTo>
                  <a:lnTo>
                    <a:pt x="43" y="130"/>
                  </a:lnTo>
                  <a:lnTo>
                    <a:pt x="48" y="102"/>
                  </a:lnTo>
                  <a:lnTo>
                    <a:pt x="48" y="113"/>
                  </a:lnTo>
                  <a:lnTo>
                    <a:pt x="48" y="40"/>
                  </a:lnTo>
                  <a:lnTo>
                    <a:pt x="48" y="80"/>
                  </a:lnTo>
                  <a:lnTo>
                    <a:pt x="52" y="68"/>
                  </a:lnTo>
                  <a:lnTo>
                    <a:pt x="52" y="113"/>
                  </a:lnTo>
                  <a:lnTo>
                    <a:pt x="52" y="51"/>
                  </a:lnTo>
                  <a:lnTo>
                    <a:pt x="57" y="34"/>
                  </a:lnTo>
                  <a:lnTo>
                    <a:pt x="57" y="147"/>
                  </a:lnTo>
                  <a:lnTo>
                    <a:pt x="57" y="17"/>
                  </a:lnTo>
                  <a:lnTo>
                    <a:pt x="57" y="102"/>
                  </a:lnTo>
                  <a:lnTo>
                    <a:pt x="62" y="96"/>
                  </a:lnTo>
                  <a:lnTo>
                    <a:pt x="62" y="23"/>
                  </a:lnTo>
                  <a:lnTo>
                    <a:pt x="62" y="57"/>
                  </a:lnTo>
                  <a:lnTo>
                    <a:pt x="67" y="57"/>
                  </a:lnTo>
                  <a:lnTo>
                    <a:pt x="67" y="130"/>
                  </a:lnTo>
                  <a:lnTo>
                    <a:pt x="67" y="12"/>
                  </a:lnTo>
                  <a:lnTo>
                    <a:pt x="67" y="125"/>
                  </a:lnTo>
                  <a:lnTo>
                    <a:pt x="71" y="147"/>
                  </a:lnTo>
                  <a:lnTo>
                    <a:pt x="71" y="63"/>
                  </a:lnTo>
                  <a:lnTo>
                    <a:pt x="71" y="147"/>
                  </a:lnTo>
                  <a:lnTo>
                    <a:pt x="76" y="153"/>
                  </a:lnTo>
                  <a:lnTo>
                    <a:pt x="76" y="176"/>
                  </a:lnTo>
                  <a:lnTo>
                    <a:pt x="76" y="46"/>
                  </a:lnTo>
                  <a:lnTo>
                    <a:pt x="76" y="68"/>
                  </a:lnTo>
                  <a:lnTo>
                    <a:pt x="81" y="80"/>
                  </a:lnTo>
                  <a:lnTo>
                    <a:pt x="81" y="170"/>
                  </a:lnTo>
                  <a:lnTo>
                    <a:pt x="81" y="51"/>
                  </a:lnTo>
                  <a:lnTo>
                    <a:pt x="81" y="164"/>
                  </a:lnTo>
                  <a:lnTo>
                    <a:pt x="86" y="170"/>
                  </a:lnTo>
                  <a:lnTo>
                    <a:pt x="86" y="181"/>
                  </a:lnTo>
                  <a:lnTo>
                    <a:pt x="86" y="68"/>
                  </a:lnTo>
                  <a:lnTo>
                    <a:pt x="86" y="85"/>
                  </a:lnTo>
                  <a:lnTo>
                    <a:pt x="90" y="80"/>
                  </a:lnTo>
                  <a:lnTo>
                    <a:pt x="90" y="125"/>
                  </a:lnTo>
                  <a:lnTo>
                    <a:pt x="90" y="23"/>
                  </a:lnTo>
                  <a:lnTo>
                    <a:pt x="90" y="57"/>
                  </a:lnTo>
                  <a:lnTo>
                    <a:pt x="95" y="46"/>
                  </a:lnTo>
                  <a:lnTo>
                    <a:pt x="95" y="85"/>
                  </a:lnTo>
                  <a:lnTo>
                    <a:pt x="95" y="6"/>
                  </a:lnTo>
                  <a:lnTo>
                    <a:pt x="95" y="63"/>
                  </a:lnTo>
                  <a:lnTo>
                    <a:pt x="100" y="57"/>
                  </a:lnTo>
                  <a:lnTo>
                    <a:pt x="100" y="221"/>
                  </a:lnTo>
                  <a:lnTo>
                    <a:pt x="100" y="23"/>
                  </a:lnTo>
                  <a:lnTo>
                    <a:pt x="100" y="164"/>
                  </a:lnTo>
                  <a:lnTo>
                    <a:pt x="105" y="159"/>
                  </a:lnTo>
                  <a:lnTo>
                    <a:pt x="105" y="187"/>
                  </a:lnTo>
                  <a:lnTo>
                    <a:pt x="105" y="34"/>
                  </a:lnTo>
                  <a:lnTo>
                    <a:pt x="109" y="40"/>
                  </a:lnTo>
                  <a:lnTo>
                    <a:pt x="109" y="142"/>
                  </a:lnTo>
                  <a:lnTo>
                    <a:pt x="109" y="80"/>
                  </a:lnTo>
                  <a:lnTo>
                    <a:pt x="114" y="85"/>
                  </a:lnTo>
                  <a:lnTo>
                    <a:pt x="114" y="29"/>
                  </a:lnTo>
                  <a:lnTo>
                    <a:pt x="119" y="12"/>
                  </a:lnTo>
                  <a:lnTo>
                    <a:pt x="119" y="0"/>
                  </a:lnTo>
                  <a:lnTo>
                    <a:pt x="119" y="102"/>
                  </a:lnTo>
                  <a:lnTo>
                    <a:pt x="124" y="119"/>
                  </a:lnTo>
                  <a:lnTo>
                    <a:pt x="124" y="29"/>
                  </a:lnTo>
                  <a:lnTo>
                    <a:pt x="124" y="91"/>
                  </a:lnTo>
                  <a:lnTo>
                    <a:pt x="128" y="108"/>
                  </a:lnTo>
                  <a:lnTo>
                    <a:pt x="128" y="187"/>
                  </a:lnTo>
                  <a:lnTo>
                    <a:pt x="128" y="91"/>
                  </a:lnTo>
                  <a:lnTo>
                    <a:pt x="128" y="159"/>
                  </a:lnTo>
                  <a:lnTo>
                    <a:pt x="133" y="170"/>
                  </a:lnTo>
                  <a:lnTo>
                    <a:pt x="133" y="63"/>
                  </a:lnTo>
                  <a:lnTo>
                    <a:pt x="133" y="80"/>
                  </a:lnTo>
                  <a:lnTo>
                    <a:pt x="138" y="85"/>
                  </a:lnTo>
                  <a:lnTo>
                    <a:pt x="138" y="91"/>
                  </a:lnTo>
                  <a:lnTo>
                    <a:pt x="138" y="23"/>
                  </a:lnTo>
                  <a:lnTo>
                    <a:pt x="138" y="40"/>
                  </a:lnTo>
                  <a:lnTo>
                    <a:pt x="143" y="68"/>
                  </a:lnTo>
                  <a:lnTo>
                    <a:pt x="143" y="164"/>
                  </a:lnTo>
                  <a:lnTo>
                    <a:pt x="143" y="63"/>
                  </a:lnTo>
                  <a:lnTo>
                    <a:pt x="143" y="125"/>
                  </a:lnTo>
                  <a:lnTo>
                    <a:pt x="147" y="102"/>
                  </a:lnTo>
                  <a:lnTo>
                    <a:pt x="147" y="181"/>
                  </a:lnTo>
                  <a:lnTo>
                    <a:pt x="147" y="80"/>
                  </a:lnTo>
                  <a:lnTo>
                    <a:pt x="147" y="125"/>
                  </a:lnTo>
                  <a:lnTo>
                    <a:pt x="152" y="96"/>
                  </a:lnTo>
                  <a:lnTo>
                    <a:pt x="152" y="170"/>
                  </a:lnTo>
                  <a:lnTo>
                    <a:pt x="152" y="57"/>
                  </a:lnTo>
                  <a:lnTo>
                    <a:pt x="152" y="68"/>
                  </a:lnTo>
                  <a:lnTo>
                    <a:pt x="157" y="80"/>
                  </a:lnTo>
                  <a:lnTo>
                    <a:pt x="157" y="130"/>
                  </a:lnTo>
                  <a:lnTo>
                    <a:pt x="157" y="23"/>
                  </a:lnTo>
                  <a:lnTo>
                    <a:pt x="157" y="46"/>
                  </a:lnTo>
                  <a:lnTo>
                    <a:pt x="162" y="68"/>
                  </a:lnTo>
                  <a:lnTo>
                    <a:pt x="162" y="193"/>
                  </a:lnTo>
                  <a:lnTo>
                    <a:pt x="162" y="136"/>
                  </a:lnTo>
                  <a:lnTo>
                    <a:pt x="166" y="119"/>
                  </a:lnTo>
                  <a:lnTo>
                    <a:pt x="166" y="130"/>
                  </a:lnTo>
                  <a:lnTo>
                    <a:pt x="166" y="46"/>
                  </a:lnTo>
                  <a:lnTo>
                    <a:pt x="166" y="5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83"/>
            <p:cNvSpPr>
              <a:spLocks/>
            </p:cNvSpPr>
            <p:nvPr/>
          </p:nvSpPr>
          <p:spPr bwMode="auto">
            <a:xfrm>
              <a:off x="4970463" y="3517900"/>
              <a:ext cx="279400" cy="368300"/>
            </a:xfrm>
            <a:custGeom>
              <a:avLst/>
              <a:gdLst>
                <a:gd name="T0" fmla="*/ 5 w 176"/>
                <a:gd name="T1" fmla="*/ 68 h 232"/>
                <a:gd name="T2" fmla="*/ 5 w 176"/>
                <a:gd name="T3" fmla="*/ 57 h 232"/>
                <a:gd name="T4" fmla="*/ 10 w 176"/>
                <a:gd name="T5" fmla="*/ 63 h 232"/>
                <a:gd name="T6" fmla="*/ 10 w 176"/>
                <a:gd name="T7" fmla="*/ 34 h 232"/>
                <a:gd name="T8" fmla="*/ 14 w 176"/>
                <a:gd name="T9" fmla="*/ 125 h 232"/>
                <a:gd name="T10" fmla="*/ 14 w 176"/>
                <a:gd name="T11" fmla="*/ 46 h 232"/>
                <a:gd name="T12" fmla="*/ 19 w 176"/>
                <a:gd name="T13" fmla="*/ 68 h 232"/>
                <a:gd name="T14" fmla="*/ 19 w 176"/>
                <a:gd name="T15" fmla="*/ 181 h 232"/>
                <a:gd name="T16" fmla="*/ 24 w 176"/>
                <a:gd name="T17" fmla="*/ 17 h 232"/>
                <a:gd name="T18" fmla="*/ 29 w 176"/>
                <a:gd name="T19" fmla="*/ 68 h 232"/>
                <a:gd name="T20" fmla="*/ 29 w 176"/>
                <a:gd name="T21" fmla="*/ 40 h 232"/>
                <a:gd name="T22" fmla="*/ 33 w 176"/>
                <a:gd name="T23" fmla="*/ 57 h 232"/>
                <a:gd name="T24" fmla="*/ 33 w 176"/>
                <a:gd name="T25" fmla="*/ 29 h 232"/>
                <a:gd name="T26" fmla="*/ 38 w 176"/>
                <a:gd name="T27" fmla="*/ 130 h 232"/>
                <a:gd name="T28" fmla="*/ 38 w 176"/>
                <a:gd name="T29" fmla="*/ 102 h 232"/>
                <a:gd name="T30" fmla="*/ 43 w 176"/>
                <a:gd name="T31" fmla="*/ 209 h 232"/>
                <a:gd name="T32" fmla="*/ 48 w 176"/>
                <a:gd name="T33" fmla="*/ 159 h 232"/>
                <a:gd name="T34" fmla="*/ 48 w 176"/>
                <a:gd name="T35" fmla="*/ 91 h 232"/>
                <a:gd name="T36" fmla="*/ 52 w 176"/>
                <a:gd name="T37" fmla="*/ 102 h 232"/>
                <a:gd name="T38" fmla="*/ 52 w 176"/>
                <a:gd name="T39" fmla="*/ 63 h 232"/>
                <a:gd name="T40" fmla="*/ 57 w 176"/>
                <a:gd name="T41" fmla="*/ 159 h 232"/>
                <a:gd name="T42" fmla="*/ 57 w 176"/>
                <a:gd name="T43" fmla="*/ 91 h 232"/>
                <a:gd name="T44" fmla="*/ 62 w 176"/>
                <a:gd name="T45" fmla="*/ 34 h 232"/>
                <a:gd name="T46" fmla="*/ 67 w 176"/>
                <a:gd name="T47" fmla="*/ 187 h 232"/>
                <a:gd name="T48" fmla="*/ 71 w 176"/>
                <a:gd name="T49" fmla="*/ 91 h 232"/>
                <a:gd name="T50" fmla="*/ 71 w 176"/>
                <a:gd name="T51" fmla="*/ 57 h 232"/>
                <a:gd name="T52" fmla="*/ 76 w 176"/>
                <a:gd name="T53" fmla="*/ 147 h 232"/>
                <a:gd name="T54" fmla="*/ 76 w 176"/>
                <a:gd name="T55" fmla="*/ 23 h 232"/>
                <a:gd name="T56" fmla="*/ 81 w 176"/>
                <a:gd name="T57" fmla="*/ 91 h 232"/>
                <a:gd name="T58" fmla="*/ 81 w 176"/>
                <a:gd name="T59" fmla="*/ 29 h 232"/>
                <a:gd name="T60" fmla="*/ 86 w 176"/>
                <a:gd name="T61" fmla="*/ 96 h 232"/>
                <a:gd name="T62" fmla="*/ 86 w 176"/>
                <a:gd name="T63" fmla="*/ 46 h 232"/>
                <a:gd name="T64" fmla="*/ 90 w 176"/>
                <a:gd name="T65" fmla="*/ 57 h 232"/>
                <a:gd name="T66" fmla="*/ 90 w 176"/>
                <a:gd name="T67" fmla="*/ 29 h 232"/>
                <a:gd name="T68" fmla="*/ 95 w 176"/>
                <a:gd name="T69" fmla="*/ 51 h 232"/>
                <a:gd name="T70" fmla="*/ 95 w 176"/>
                <a:gd name="T71" fmla="*/ 153 h 232"/>
                <a:gd name="T72" fmla="*/ 100 w 176"/>
                <a:gd name="T73" fmla="*/ 80 h 232"/>
                <a:gd name="T74" fmla="*/ 105 w 176"/>
                <a:gd name="T75" fmla="*/ 176 h 232"/>
                <a:gd name="T76" fmla="*/ 109 w 176"/>
                <a:gd name="T77" fmla="*/ 91 h 232"/>
                <a:gd name="T78" fmla="*/ 109 w 176"/>
                <a:gd name="T79" fmla="*/ 63 h 232"/>
                <a:gd name="T80" fmla="*/ 114 w 176"/>
                <a:gd name="T81" fmla="*/ 68 h 232"/>
                <a:gd name="T82" fmla="*/ 114 w 176"/>
                <a:gd name="T83" fmla="*/ 57 h 232"/>
                <a:gd name="T84" fmla="*/ 119 w 176"/>
                <a:gd name="T85" fmla="*/ 113 h 232"/>
                <a:gd name="T86" fmla="*/ 119 w 176"/>
                <a:gd name="T87" fmla="*/ 12 h 232"/>
                <a:gd name="T88" fmla="*/ 124 w 176"/>
                <a:gd name="T89" fmla="*/ 17 h 232"/>
                <a:gd name="T90" fmla="*/ 124 w 176"/>
                <a:gd name="T91" fmla="*/ 119 h 232"/>
                <a:gd name="T92" fmla="*/ 128 w 176"/>
                <a:gd name="T93" fmla="*/ 136 h 232"/>
                <a:gd name="T94" fmla="*/ 128 w 176"/>
                <a:gd name="T95" fmla="*/ 91 h 232"/>
                <a:gd name="T96" fmla="*/ 133 w 176"/>
                <a:gd name="T97" fmla="*/ 17 h 232"/>
                <a:gd name="T98" fmla="*/ 138 w 176"/>
                <a:gd name="T99" fmla="*/ 125 h 232"/>
                <a:gd name="T100" fmla="*/ 138 w 176"/>
                <a:gd name="T101" fmla="*/ 96 h 232"/>
                <a:gd name="T102" fmla="*/ 142 w 176"/>
                <a:gd name="T103" fmla="*/ 102 h 232"/>
                <a:gd name="T104" fmla="*/ 142 w 176"/>
                <a:gd name="T105" fmla="*/ 91 h 232"/>
                <a:gd name="T106" fmla="*/ 147 w 176"/>
                <a:gd name="T107" fmla="*/ 6 h 232"/>
                <a:gd name="T108" fmla="*/ 152 w 176"/>
                <a:gd name="T109" fmla="*/ 159 h 232"/>
                <a:gd name="T110" fmla="*/ 152 w 176"/>
                <a:gd name="T111" fmla="*/ 130 h 232"/>
                <a:gd name="T112" fmla="*/ 157 w 176"/>
                <a:gd name="T113" fmla="*/ 102 h 232"/>
                <a:gd name="T114" fmla="*/ 157 w 176"/>
                <a:gd name="T115" fmla="*/ 40 h 232"/>
                <a:gd name="T116" fmla="*/ 161 w 176"/>
                <a:gd name="T117" fmla="*/ 68 h 232"/>
                <a:gd name="T118" fmla="*/ 161 w 176"/>
                <a:gd name="T119" fmla="*/ 23 h 232"/>
                <a:gd name="T120" fmla="*/ 166 w 176"/>
                <a:gd name="T121" fmla="*/ 6 h 232"/>
                <a:gd name="T122" fmla="*/ 171 w 176"/>
                <a:gd name="T123" fmla="*/ 125 h 232"/>
                <a:gd name="T124" fmla="*/ 176 w 176"/>
                <a:gd name="T125" fmla="*/ 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232">
                  <a:moveTo>
                    <a:pt x="0" y="51"/>
                  </a:moveTo>
                  <a:lnTo>
                    <a:pt x="5" y="68"/>
                  </a:lnTo>
                  <a:lnTo>
                    <a:pt x="5" y="159"/>
                  </a:lnTo>
                  <a:lnTo>
                    <a:pt x="5" y="57"/>
                  </a:lnTo>
                  <a:lnTo>
                    <a:pt x="5" y="91"/>
                  </a:lnTo>
                  <a:lnTo>
                    <a:pt x="10" y="63"/>
                  </a:lnTo>
                  <a:lnTo>
                    <a:pt x="10" y="164"/>
                  </a:lnTo>
                  <a:lnTo>
                    <a:pt x="10" y="34"/>
                  </a:lnTo>
                  <a:lnTo>
                    <a:pt x="10" y="159"/>
                  </a:lnTo>
                  <a:lnTo>
                    <a:pt x="14" y="125"/>
                  </a:lnTo>
                  <a:lnTo>
                    <a:pt x="14" y="142"/>
                  </a:lnTo>
                  <a:lnTo>
                    <a:pt x="14" y="46"/>
                  </a:lnTo>
                  <a:lnTo>
                    <a:pt x="14" y="85"/>
                  </a:lnTo>
                  <a:lnTo>
                    <a:pt x="19" y="68"/>
                  </a:lnTo>
                  <a:lnTo>
                    <a:pt x="19" y="232"/>
                  </a:lnTo>
                  <a:lnTo>
                    <a:pt x="19" y="181"/>
                  </a:lnTo>
                  <a:lnTo>
                    <a:pt x="24" y="153"/>
                  </a:lnTo>
                  <a:lnTo>
                    <a:pt x="24" y="17"/>
                  </a:lnTo>
                  <a:lnTo>
                    <a:pt x="24" y="51"/>
                  </a:lnTo>
                  <a:lnTo>
                    <a:pt x="29" y="68"/>
                  </a:lnTo>
                  <a:lnTo>
                    <a:pt x="29" y="164"/>
                  </a:lnTo>
                  <a:lnTo>
                    <a:pt x="29" y="40"/>
                  </a:lnTo>
                  <a:lnTo>
                    <a:pt x="33" y="23"/>
                  </a:lnTo>
                  <a:lnTo>
                    <a:pt x="33" y="57"/>
                  </a:lnTo>
                  <a:lnTo>
                    <a:pt x="33" y="6"/>
                  </a:lnTo>
                  <a:lnTo>
                    <a:pt x="33" y="29"/>
                  </a:lnTo>
                  <a:lnTo>
                    <a:pt x="38" y="34"/>
                  </a:lnTo>
                  <a:lnTo>
                    <a:pt x="38" y="130"/>
                  </a:lnTo>
                  <a:lnTo>
                    <a:pt x="38" y="34"/>
                  </a:lnTo>
                  <a:lnTo>
                    <a:pt x="38" y="102"/>
                  </a:lnTo>
                  <a:lnTo>
                    <a:pt x="43" y="91"/>
                  </a:lnTo>
                  <a:lnTo>
                    <a:pt x="43" y="209"/>
                  </a:lnTo>
                  <a:lnTo>
                    <a:pt x="43" y="164"/>
                  </a:lnTo>
                  <a:lnTo>
                    <a:pt x="48" y="159"/>
                  </a:lnTo>
                  <a:lnTo>
                    <a:pt x="48" y="170"/>
                  </a:lnTo>
                  <a:lnTo>
                    <a:pt x="48" y="91"/>
                  </a:lnTo>
                  <a:lnTo>
                    <a:pt x="52" y="96"/>
                  </a:lnTo>
                  <a:lnTo>
                    <a:pt x="52" y="102"/>
                  </a:lnTo>
                  <a:lnTo>
                    <a:pt x="52" y="29"/>
                  </a:lnTo>
                  <a:lnTo>
                    <a:pt x="52" y="63"/>
                  </a:lnTo>
                  <a:lnTo>
                    <a:pt x="57" y="74"/>
                  </a:lnTo>
                  <a:lnTo>
                    <a:pt x="57" y="159"/>
                  </a:lnTo>
                  <a:lnTo>
                    <a:pt x="57" y="57"/>
                  </a:lnTo>
                  <a:lnTo>
                    <a:pt x="57" y="91"/>
                  </a:lnTo>
                  <a:lnTo>
                    <a:pt x="62" y="85"/>
                  </a:lnTo>
                  <a:lnTo>
                    <a:pt x="62" y="34"/>
                  </a:lnTo>
                  <a:lnTo>
                    <a:pt x="67" y="80"/>
                  </a:lnTo>
                  <a:lnTo>
                    <a:pt x="67" y="187"/>
                  </a:lnTo>
                  <a:lnTo>
                    <a:pt x="67" y="119"/>
                  </a:lnTo>
                  <a:lnTo>
                    <a:pt x="71" y="91"/>
                  </a:lnTo>
                  <a:lnTo>
                    <a:pt x="71" y="181"/>
                  </a:lnTo>
                  <a:lnTo>
                    <a:pt x="71" y="57"/>
                  </a:lnTo>
                  <a:lnTo>
                    <a:pt x="71" y="164"/>
                  </a:lnTo>
                  <a:lnTo>
                    <a:pt x="76" y="147"/>
                  </a:lnTo>
                  <a:lnTo>
                    <a:pt x="76" y="164"/>
                  </a:lnTo>
                  <a:lnTo>
                    <a:pt x="76" y="23"/>
                  </a:lnTo>
                  <a:lnTo>
                    <a:pt x="76" y="102"/>
                  </a:lnTo>
                  <a:lnTo>
                    <a:pt x="81" y="91"/>
                  </a:lnTo>
                  <a:lnTo>
                    <a:pt x="81" y="142"/>
                  </a:lnTo>
                  <a:lnTo>
                    <a:pt x="81" y="29"/>
                  </a:lnTo>
                  <a:lnTo>
                    <a:pt x="81" y="57"/>
                  </a:lnTo>
                  <a:lnTo>
                    <a:pt x="86" y="96"/>
                  </a:lnTo>
                  <a:lnTo>
                    <a:pt x="86" y="176"/>
                  </a:lnTo>
                  <a:lnTo>
                    <a:pt x="86" y="46"/>
                  </a:lnTo>
                  <a:lnTo>
                    <a:pt x="86" y="63"/>
                  </a:lnTo>
                  <a:lnTo>
                    <a:pt x="90" y="57"/>
                  </a:lnTo>
                  <a:lnTo>
                    <a:pt x="90" y="164"/>
                  </a:lnTo>
                  <a:lnTo>
                    <a:pt x="90" y="29"/>
                  </a:lnTo>
                  <a:lnTo>
                    <a:pt x="90" y="40"/>
                  </a:lnTo>
                  <a:lnTo>
                    <a:pt x="95" y="51"/>
                  </a:lnTo>
                  <a:lnTo>
                    <a:pt x="95" y="23"/>
                  </a:lnTo>
                  <a:lnTo>
                    <a:pt x="95" y="153"/>
                  </a:lnTo>
                  <a:lnTo>
                    <a:pt x="100" y="164"/>
                  </a:lnTo>
                  <a:lnTo>
                    <a:pt x="100" y="80"/>
                  </a:lnTo>
                  <a:lnTo>
                    <a:pt x="105" y="85"/>
                  </a:lnTo>
                  <a:lnTo>
                    <a:pt x="105" y="176"/>
                  </a:lnTo>
                  <a:lnTo>
                    <a:pt x="105" y="80"/>
                  </a:lnTo>
                  <a:lnTo>
                    <a:pt x="109" y="91"/>
                  </a:lnTo>
                  <a:lnTo>
                    <a:pt x="109" y="187"/>
                  </a:lnTo>
                  <a:lnTo>
                    <a:pt x="109" y="63"/>
                  </a:lnTo>
                  <a:lnTo>
                    <a:pt x="109" y="74"/>
                  </a:lnTo>
                  <a:lnTo>
                    <a:pt x="114" y="68"/>
                  </a:lnTo>
                  <a:lnTo>
                    <a:pt x="114" y="159"/>
                  </a:lnTo>
                  <a:lnTo>
                    <a:pt x="114" y="57"/>
                  </a:lnTo>
                  <a:lnTo>
                    <a:pt x="114" y="102"/>
                  </a:lnTo>
                  <a:lnTo>
                    <a:pt x="119" y="113"/>
                  </a:lnTo>
                  <a:lnTo>
                    <a:pt x="119" y="136"/>
                  </a:lnTo>
                  <a:lnTo>
                    <a:pt x="119" y="12"/>
                  </a:lnTo>
                  <a:lnTo>
                    <a:pt x="119" y="23"/>
                  </a:lnTo>
                  <a:lnTo>
                    <a:pt x="124" y="17"/>
                  </a:lnTo>
                  <a:lnTo>
                    <a:pt x="124" y="142"/>
                  </a:lnTo>
                  <a:lnTo>
                    <a:pt x="124" y="119"/>
                  </a:lnTo>
                  <a:lnTo>
                    <a:pt x="128" y="108"/>
                  </a:lnTo>
                  <a:lnTo>
                    <a:pt x="128" y="136"/>
                  </a:lnTo>
                  <a:lnTo>
                    <a:pt x="128" y="51"/>
                  </a:lnTo>
                  <a:lnTo>
                    <a:pt x="128" y="91"/>
                  </a:lnTo>
                  <a:lnTo>
                    <a:pt x="133" y="96"/>
                  </a:lnTo>
                  <a:lnTo>
                    <a:pt x="133" y="17"/>
                  </a:lnTo>
                  <a:lnTo>
                    <a:pt x="133" y="170"/>
                  </a:lnTo>
                  <a:lnTo>
                    <a:pt x="138" y="125"/>
                  </a:lnTo>
                  <a:lnTo>
                    <a:pt x="138" y="193"/>
                  </a:lnTo>
                  <a:lnTo>
                    <a:pt x="138" y="96"/>
                  </a:lnTo>
                  <a:lnTo>
                    <a:pt x="138" y="113"/>
                  </a:lnTo>
                  <a:lnTo>
                    <a:pt x="142" y="102"/>
                  </a:lnTo>
                  <a:lnTo>
                    <a:pt x="142" y="63"/>
                  </a:lnTo>
                  <a:lnTo>
                    <a:pt x="142" y="91"/>
                  </a:lnTo>
                  <a:lnTo>
                    <a:pt x="147" y="108"/>
                  </a:lnTo>
                  <a:lnTo>
                    <a:pt x="147" y="6"/>
                  </a:lnTo>
                  <a:lnTo>
                    <a:pt x="147" y="153"/>
                  </a:lnTo>
                  <a:lnTo>
                    <a:pt x="152" y="159"/>
                  </a:lnTo>
                  <a:lnTo>
                    <a:pt x="152" y="170"/>
                  </a:lnTo>
                  <a:lnTo>
                    <a:pt x="152" y="130"/>
                  </a:lnTo>
                  <a:lnTo>
                    <a:pt x="157" y="91"/>
                  </a:lnTo>
                  <a:lnTo>
                    <a:pt x="157" y="102"/>
                  </a:lnTo>
                  <a:lnTo>
                    <a:pt x="157" y="12"/>
                  </a:lnTo>
                  <a:lnTo>
                    <a:pt x="157" y="40"/>
                  </a:lnTo>
                  <a:lnTo>
                    <a:pt x="161" y="17"/>
                  </a:lnTo>
                  <a:lnTo>
                    <a:pt x="161" y="68"/>
                  </a:lnTo>
                  <a:lnTo>
                    <a:pt x="161" y="0"/>
                  </a:lnTo>
                  <a:lnTo>
                    <a:pt x="161" y="23"/>
                  </a:lnTo>
                  <a:lnTo>
                    <a:pt x="166" y="34"/>
                  </a:lnTo>
                  <a:lnTo>
                    <a:pt x="166" y="6"/>
                  </a:lnTo>
                  <a:lnTo>
                    <a:pt x="166" y="119"/>
                  </a:lnTo>
                  <a:lnTo>
                    <a:pt x="171" y="125"/>
                  </a:lnTo>
                  <a:lnTo>
                    <a:pt x="171" y="17"/>
                  </a:lnTo>
                  <a:lnTo>
                    <a:pt x="176" y="40"/>
                  </a:lnTo>
                  <a:lnTo>
                    <a:pt x="176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84"/>
            <p:cNvSpPr>
              <a:spLocks/>
            </p:cNvSpPr>
            <p:nvPr/>
          </p:nvSpPr>
          <p:spPr bwMode="auto">
            <a:xfrm>
              <a:off x="5249863" y="3509963"/>
              <a:ext cx="269875" cy="376238"/>
            </a:xfrm>
            <a:custGeom>
              <a:avLst/>
              <a:gdLst>
                <a:gd name="T0" fmla="*/ 0 w 170"/>
                <a:gd name="T1" fmla="*/ 135 h 237"/>
                <a:gd name="T2" fmla="*/ 4 w 170"/>
                <a:gd name="T3" fmla="*/ 39 h 237"/>
                <a:gd name="T4" fmla="*/ 9 w 170"/>
                <a:gd name="T5" fmla="*/ 175 h 237"/>
                <a:gd name="T6" fmla="*/ 14 w 170"/>
                <a:gd name="T7" fmla="*/ 198 h 237"/>
                <a:gd name="T8" fmla="*/ 19 w 170"/>
                <a:gd name="T9" fmla="*/ 85 h 237"/>
                <a:gd name="T10" fmla="*/ 19 w 170"/>
                <a:gd name="T11" fmla="*/ 39 h 237"/>
                <a:gd name="T12" fmla="*/ 23 w 170"/>
                <a:gd name="T13" fmla="*/ 51 h 237"/>
                <a:gd name="T14" fmla="*/ 23 w 170"/>
                <a:gd name="T15" fmla="*/ 214 h 237"/>
                <a:gd name="T16" fmla="*/ 28 w 170"/>
                <a:gd name="T17" fmla="*/ 220 h 237"/>
                <a:gd name="T18" fmla="*/ 33 w 170"/>
                <a:gd name="T19" fmla="*/ 85 h 237"/>
                <a:gd name="T20" fmla="*/ 33 w 170"/>
                <a:gd name="T21" fmla="*/ 45 h 237"/>
                <a:gd name="T22" fmla="*/ 38 w 170"/>
                <a:gd name="T23" fmla="*/ 68 h 237"/>
                <a:gd name="T24" fmla="*/ 38 w 170"/>
                <a:gd name="T25" fmla="*/ 39 h 237"/>
                <a:gd name="T26" fmla="*/ 42 w 170"/>
                <a:gd name="T27" fmla="*/ 118 h 237"/>
                <a:gd name="T28" fmla="*/ 42 w 170"/>
                <a:gd name="T29" fmla="*/ 51 h 237"/>
                <a:gd name="T30" fmla="*/ 47 w 170"/>
                <a:gd name="T31" fmla="*/ 164 h 237"/>
                <a:gd name="T32" fmla="*/ 47 w 170"/>
                <a:gd name="T33" fmla="*/ 34 h 237"/>
                <a:gd name="T34" fmla="*/ 52 w 170"/>
                <a:gd name="T35" fmla="*/ 209 h 237"/>
                <a:gd name="T36" fmla="*/ 57 w 170"/>
                <a:gd name="T37" fmla="*/ 107 h 237"/>
                <a:gd name="T38" fmla="*/ 57 w 170"/>
                <a:gd name="T39" fmla="*/ 51 h 237"/>
                <a:gd name="T40" fmla="*/ 61 w 170"/>
                <a:gd name="T41" fmla="*/ 90 h 237"/>
                <a:gd name="T42" fmla="*/ 61 w 170"/>
                <a:gd name="T43" fmla="*/ 45 h 237"/>
                <a:gd name="T44" fmla="*/ 66 w 170"/>
                <a:gd name="T45" fmla="*/ 203 h 237"/>
                <a:gd name="T46" fmla="*/ 66 w 170"/>
                <a:gd name="T47" fmla="*/ 118 h 237"/>
                <a:gd name="T48" fmla="*/ 71 w 170"/>
                <a:gd name="T49" fmla="*/ 118 h 237"/>
                <a:gd name="T50" fmla="*/ 76 w 170"/>
                <a:gd name="T51" fmla="*/ 22 h 237"/>
                <a:gd name="T52" fmla="*/ 76 w 170"/>
                <a:gd name="T53" fmla="*/ 0 h 237"/>
                <a:gd name="T54" fmla="*/ 80 w 170"/>
                <a:gd name="T55" fmla="*/ 152 h 237"/>
                <a:gd name="T56" fmla="*/ 80 w 170"/>
                <a:gd name="T57" fmla="*/ 45 h 237"/>
                <a:gd name="T58" fmla="*/ 85 w 170"/>
                <a:gd name="T59" fmla="*/ 101 h 237"/>
                <a:gd name="T60" fmla="*/ 85 w 170"/>
                <a:gd name="T61" fmla="*/ 39 h 237"/>
                <a:gd name="T62" fmla="*/ 90 w 170"/>
                <a:gd name="T63" fmla="*/ 124 h 237"/>
                <a:gd name="T64" fmla="*/ 90 w 170"/>
                <a:gd name="T65" fmla="*/ 90 h 237"/>
                <a:gd name="T66" fmla="*/ 94 w 170"/>
                <a:gd name="T67" fmla="*/ 169 h 237"/>
                <a:gd name="T68" fmla="*/ 99 w 170"/>
                <a:gd name="T69" fmla="*/ 124 h 237"/>
                <a:gd name="T70" fmla="*/ 99 w 170"/>
                <a:gd name="T71" fmla="*/ 147 h 237"/>
                <a:gd name="T72" fmla="*/ 104 w 170"/>
                <a:gd name="T73" fmla="*/ 214 h 237"/>
                <a:gd name="T74" fmla="*/ 104 w 170"/>
                <a:gd name="T75" fmla="*/ 169 h 237"/>
                <a:gd name="T76" fmla="*/ 109 w 170"/>
                <a:gd name="T77" fmla="*/ 90 h 237"/>
                <a:gd name="T78" fmla="*/ 113 w 170"/>
                <a:gd name="T79" fmla="*/ 147 h 237"/>
                <a:gd name="T80" fmla="*/ 113 w 170"/>
                <a:gd name="T81" fmla="*/ 68 h 237"/>
                <a:gd name="T82" fmla="*/ 118 w 170"/>
                <a:gd name="T83" fmla="*/ 79 h 237"/>
                <a:gd name="T84" fmla="*/ 118 w 170"/>
                <a:gd name="T85" fmla="*/ 124 h 237"/>
                <a:gd name="T86" fmla="*/ 123 w 170"/>
                <a:gd name="T87" fmla="*/ 164 h 237"/>
                <a:gd name="T88" fmla="*/ 123 w 170"/>
                <a:gd name="T89" fmla="*/ 141 h 237"/>
                <a:gd name="T90" fmla="*/ 128 w 170"/>
                <a:gd name="T91" fmla="*/ 209 h 237"/>
                <a:gd name="T92" fmla="*/ 128 w 170"/>
                <a:gd name="T93" fmla="*/ 181 h 237"/>
                <a:gd name="T94" fmla="*/ 132 w 170"/>
                <a:gd name="T95" fmla="*/ 175 h 237"/>
                <a:gd name="T96" fmla="*/ 132 w 170"/>
                <a:gd name="T97" fmla="*/ 118 h 237"/>
                <a:gd name="T98" fmla="*/ 137 w 170"/>
                <a:gd name="T99" fmla="*/ 45 h 237"/>
                <a:gd name="T100" fmla="*/ 142 w 170"/>
                <a:gd name="T101" fmla="*/ 130 h 237"/>
                <a:gd name="T102" fmla="*/ 142 w 170"/>
                <a:gd name="T103" fmla="*/ 56 h 237"/>
                <a:gd name="T104" fmla="*/ 147 w 170"/>
                <a:gd name="T105" fmla="*/ 186 h 237"/>
                <a:gd name="T106" fmla="*/ 147 w 170"/>
                <a:gd name="T107" fmla="*/ 96 h 237"/>
                <a:gd name="T108" fmla="*/ 151 w 170"/>
                <a:gd name="T109" fmla="*/ 181 h 237"/>
                <a:gd name="T110" fmla="*/ 151 w 170"/>
                <a:gd name="T111" fmla="*/ 169 h 237"/>
                <a:gd name="T112" fmla="*/ 156 w 170"/>
                <a:gd name="T113" fmla="*/ 175 h 237"/>
                <a:gd name="T114" fmla="*/ 156 w 170"/>
                <a:gd name="T115" fmla="*/ 107 h 237"/>
                <a:gd name="T116" fmla="*/ 161 w 170"/>
                <a:gd name="T117" fmla="*/ 118 h 237"/>
                <a:gd name="T118" fmla="*/ 161 w 170"/>
                <a:gd name="T119" fmla="*/ 56 h 237"/>
                <a:gd name="T120" fmla="*/ 166 w 170"/>
                <a:gd name="T121" fmla="*/ 158 h 237"/>
                <a:gd name="T122" fmla="*/ 166 w 170"/>
                <a:gd name="T123" fmla="*/ 113 h 237"/>
                <a:gd name="T124" fmla="*/ 170 w 170"/>
                <a:gd name="T125" fmla="*/ 15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237">
                  <a:moveTo>
                    <a:pt x="0" y="158"/>
                  </a:moveTo>
                  <a:lnTo>
                    <a:pt x="0" y="135"/>
                  </a:lnTo>
                  <a:lnTo>
                    <a:pt x="4" y="135"/>
                  </a:lnTo>
                  <a:lnTo>
                    <a:pt x="4" y="39"/>
                  </a:lnTo>
                  <a:lnTo>
                    <a:pt x="9" y="45"/>
                  </a:lnTo>
                  <a:lnTo>
                    <a:pt x="9" y="175"/>
                  </a:lnTo>
                  <a:lnTo>
                    <a:pt x="14" y="192"/>
                  </a:lnTo>
                  <a:lnTo>
                    <a:pt x="14" y="198"/>
                  </a:lnTo>
                  <a:lnTo>
                    <a:pt x="14" y="85"/>
                  </a:lnTo>
                  <a:lnTo>
                    <a:pt x="19" y="85"/>
                  </a:lnTo>
                  <a:lnTo>
                    <a:pt x="19" y="152"/>
                  </a:lnTo>
                  <a:lnTo>
                    <a:pt x="19" y="39"/>
                  </a:lnTo>
                  <a:lnTo>
                    <a:pt x="19" y="85"/>
                  </a:lnTo>
                  <a:lnTo>
                    <a:pt x="23" y="51"/>
                  </a:lnTo>
                  <a:lnTo>
                    <a:pt x="23" y="11"/>
                  </a:lnTo>
                  <a:lnTo>
                    <a:pt x="23" y="214"/>
                  </a:lnTo>
                  <a:lnTo>
                    <a:pt x="28" y="203"/>
                  </a:lnTo>
                  <a:lnTo>
                    <a:pt x="28" y="220"/>
                  </a:lnTo>
                  <a:lnTo>
                    <a:pt x="28" y="56"/>
                  </a:lnTo>
                  <a:lnTo>
                    <a:pt x="33" y="85"/>
                  </a:lnTo>
                  <a:lnTo>
                    <a:pt x="33" y="107"/>
                  </a:lnTo>
                  <a:lnTo>
                    <a:pt x="33" y="45"/>
                  </a:lnTo>
                  <a:lnTo>
                    <a:pt x="33" y="56"/>
                  </a:lnTo>
                  <a:lnTo>
                    <a:pt x="38" y="68"/>
                  </a:lnTo>
                  <a:lnTo>
                    <a:pt x="38" y="198"/>
                  </a:lnTo>
                  <a:lnTo>
                    <a:pt x="38" y="39"/>
                  </a:lnTo>
                  <a:lnTo>
                    <a:pt x="38" y="101"/>
                  </a:lnTo>
                  <a:lnTo>
                    <a:pt x="42" y="118"/>
                  </a:lnTo>
                  <a:lnTo>
                    <a:pt x="42" y="169"/>
                  </a:lnTo>
                  <a:lnTo>
                    <a:pt x="42" y="51"/>
                  </a:lnTo>
                  <a:lnTo>
                    <a:pt x="42" y="169"/>
                  </a:lnTo>
                  <a:lnTo>
                    <a:pt x="47" y="164"/>
                  </a:lnTo>
                  <a:lnTo>
                    <a:pt x="47" y="22"/>
                  </a:lnTo>
                  <a:lnTo>
                    <a:pt x="47" y="34"/>
                  </a:lnTo>
                  <a:lnTo>
                    <a:pt x="52" y="45"/>
                  </a:lnTo>
                  <a:lnTo>
                    <a:pt x="52" y="209"/>
                  </a:lnTo>
                  <a:lnTo>
                    <a:pt x="52" y="113"/>
                  </a:lnTo>
                  <a:lnTo>
                    <a:pt x="57" y="107"/>
                  </a:lnTo>
                  <a:lnTo>
                    <a:pt x="57" y="141"/>
                  </a:lnTo>
                  <a:lnTo>
                    <a:pt x="57" y="51"/>
                  </a:lnTo>
                  <a:lnTo>
                    <a:pt x="57" y="90"/>
                  </a:lnTo>
                  <a:lnTo>
                    <a:pt x="61" y="90"/>
                  </a:lnTo>
                  <a:lnTo>
                    <a:pt x="61" y="220"/>
                  </a:lnTo>
                  <a:lnTo>
                    <a:pt x="61" y="45"/>
                  </a:lnTo>
                  <a:lnTo>
                    <a:pt x="61" y="214"/>
                  </a:lnTo>
                  <a:lnTo>
                    <a:pt x="66" y="203"/>
                  </a:lnTo>
                  <a:lnTo>
                    <a:pt x="66" y="237"/>
                  </a:lnTo>
                  <a:lnTo>
                    <a:pt x="66" y="118"/>
                  </a:lnTo>
                  <a:lnTo>
                    <a:pt x="66" y="124"/>
                  </a:lnTo>
                  <a:lnTo>
                    <a:pt x="71" y="118"/>
                  </a:lnTo>
                  <a:lnTo>
                    <a:pt x="71" y="34"/>
                  </a:lnTo>
                  <a:lnTo>
                    <a:pt x="76" y="22"/>
                  </a:lnTo>
                  <a:lnTo>
                    <a:pt x="76" y="198"/>
                  </a:lnTo>
                  <a:lnTo>
                    <a:pt x="76" y="0"/>
                  </a:lnTo>
                  <a:lnTo>
                    <a:pt x="76" y="164"/>
                  </a:lnTo>
                  <a:lnTo>
                    <a:pt x="80" y="152"/>
                  </a:lnTo>
                  <a:lnTo>
                    <a:pt x="80" y="209"/>
                  </a:lnTo>
                  <a:lnTo>
                    <a:pt x="80" y="45"/>
                  </a:lnTo>
                  <a:lnTo>
                    <a:pt x="80" y="107"/>
                  </a:lnTo>
                  <a:lnTo>
                    <a:pt x="85" y="101"/>
                  </a:lnTo>
                  <a:lnTo>
                    <a:pt x="85" y="130"/>
                  </a:lnTo>
                  <a:lnTo>
                    <a:pt x="85" y="39"/>
                  </a:lnTo>
                  <a:lnTo>
                    <a:pt x="85" y="113"/>
                  </a:lnTo>
                  <a:lnTo>
                    <a:pt x="90" y="124"/>
                  </a:lnTo>
                  <a:lnTo>
                    <a:pt x="90" y="203"/>
                  </a:lnTo>
                  <a:lnTo>
                    <a:pt x="90" y="90"/>
                  </a:lnTo>
                  <a:lnTo>
                    <a:pt x="94" y="96"/>
                  </a:lnTo>
                  <a:lnTo>
                    <a:pt x="94" y="169"/>
                  </a:lnTo>
                  <a:lnTo>
                    <a:pt x="94" y="135"/>
                  </a:lnTo>
                  <a:lnTo>
                    <a:pt x="99" y="124"/>
                  </a:lnTo>
                  <a:lnTo>
                    <a:pt x="99" y="68"/>
                  </a:lnTo>
                  <a:lnTo>
                    <a:pt x="99" y="147"/>
                  </a:lnTo>
                  <a:lnTo>
                    <a:pt x="104" y="169"/>
                  </a:lnTo>
                  <a:lnTo>
                    <a:pt x="104" y="214"/>
                  </a:lnTo>
                  <a:lnTo>
                    <a:pt x="104" y="158"/>
                  </a:lnTo>
                  <a:lnTo>
                    <a:pt x="104" y="169"/>
                  </a:lnTo>
                  <a:lnTo>
                    <a:pt x="109" y="147"/>
                  </a:lnTo>
                  <a:lnTo>
                    <a:pt x="109" y="90"/>
                  </a:lnTo>
                  <a:lnTo>
                    <a:pt x="109" y="130"/>
                  </a:lnTo>
                  <a:lnTo>
                    <a:pt x="113" y="147"/>
                  </a:lnTo>
                  <a:lnTo>
                    <a:pt x="113" y="181"/>
                  </a:lnTo>
                  <a:lnTo>
                    <a:pt x="113" y="68"/>
                  </a:lnTo>
                  <a:lnTo>
                    <a:pt x="113" y="79"/>
                  </a:lnTo>
                  <a:lnTo>
                    <a:pt x="118" y="79"/>
                  </a:lnTo>
                  <a:lnTo>
                    <a:pt x="118" y="158"/>
                  </a:lnTo>
                  <a:lnTo>
                    <a:pt x="118" y="124"/>
                  </a:lnTo>
                  <a:lnTo>
                    <a:pt x="123" y="90"/>
                  </a:lnTo>
                  <a:lnTo>
                    <a:pt x="123" y="164"/>
                  </a:lnTo>
                  <a:lnTo>
                    <a:pt x="123" y="45"/>
                  </a:lnTo>
                  <a:lnTo>
                    <a:pt x="123" y="141"/>
                  </a:lnTo>
                  <a:lnTo>
                    <a:pt x="128" y="147"/>
                  </a:lnTo>
                  <a:lnTo>
                    <a:pt x="128" y="209"/>
                  </a:lnTo>
                  <a:lnTo>
                    <a:pt x="128" y="130"/>
                  </a:lnTo>
                  <a:lnTo>
                    <a:pt x="128" y="181"/>
                  </a:lnTo>
                  <a:lnTo>
                    <a:pt x="132" y="141"/>
                  </a:lnTo>
                  <a:lnTo>
                    <a:pt x="132" y="175"/>
                  </a:lnTo>
                  <a:lnTo>
                    <a:pt x="132" y="51"/>
                  </a:lnTo>
                  <a:lnTo>
                    <a:pt x="132" y="118"/>
                  </a:lnTo>
                  <a:lnTo>
                    <a:pt x="137" y="107"/>
                  </a:lnTo>
                  <a:lnTo>
                    <a:pt x="137" y="45"/>
                  </a:lnTo>
                  <a:lnTo>
                    <a:pt x="137" y="147"/>
                  </a:lnTo>
                  <a:lnTo>
                    <a:pt x="142" y="130"/>
                  </a:lnTo>
                  <a:lnTo>
                    <a:pt x="142" y="186"/>
                  </a:lnTo>
                  <a:lnTo>
                    <a:pt x="142" y="56"/>
                  </a:lnTo>
                  <a:lnTo>
                    <a:pt x="142" y="158"/>
                  </a:lnTo>
                  <a:lnTo>
                    <a:pt x="147" y="186"/>
                  </a:lnTo>
                  <a:lnTo>
                    <a:pt x="147" y="56"/>
                  </a:lnTo>
                  <a:lnTo>
                    <a:pt x="147" y="96"/>
                  </a:lnTo>
                  <a:lnTo>
                    <a:pt x="151" y="130"/>
                  </a:lnTo>
                  <a:lnTo>
                    <a:pt x="151" y="181"/>
                  </a:lnTo>
                  <a:lnTo>
                    <a:pt x="151" y="51"/>
                  </a:lnTo>
                  <a:lnTo>
                    <a:pt x="151" y="169"/>
                  </a:lnTo>
                  <a:lnTo>
                    <a:pt x="156" y="158"/>
                  </a:lnTo>
                  <a:lnTo>
                    <a:pt x="156" y="175"/>
                  </a:lnTo>
                  <a:lnTo>
                    <a:pt x="156" y="101"/>
                  </a:lnTo>
                  <a:lnTo>
                    <a:pt x="156" y="107"/>
                  </a:lnTo>
                  <a:lnTo>
                    <a:pt x="161" y="85"/>
                  </a:lnTo>
                  <a:lnTo>
                    <a:pt x="161" y="118"/>
                  </a:lnTo>
                  <a:lnTo>
                    <a:pt x="161" y="22"/>
                  </a:lnTo>
                  <a:lnTo>
                    <a:pt x="161" y="56"/>
                  </a:lnTo>
                  <a:lnTo>
                    <a:pt x="166" y="68"/>
                  </a:lnTo>
                  <a:lnTo>
                    <a:pt x="166" y="158"/>
                  </a:lnTo>
                  <a:lnTo>
                    <a:pt x="166" y="0"/>
                  </a:lnTo>
                  <a:lnTo>
                    <a:pt x="166" y="113"/>
                  </a:lnTo>
                  <a:lnTo>
                    <a:pt x="170" y="107"/>
                  </a:lnTo>
                  <a:lnTo>
                    <a:pt x="170" y="15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85"/>
            <p:cNvSpPr>
              <a:spLocks/>
            </p:cNvSpPr>
            <p:nvPr/>
          </p:nvSpPr>
          <p:spPr bwMode="auto">
            <a:xfrm>
              <a:off x="5519738" y="3455988"/>
              <a:ext cx="271463" cy="573088"/>
            </a:xfrm>
            <a:custGeom>
              <a:avLst/>
              <a:gdLst>
                <a:gd name="T0" fmla="*/ 0 w 171"/>
                <a:gd name="T1" fmla="*/ 79 h 361"/>
                <a:gd name="T2" fmla="*/ 5 w 171"/>
                <a:gd name="T3" fmla="*/ 124 h 361"/>
                <a:gd name="T4" fmla="*/ 10 w 171"/>
                <a:gd name="T5" fmla="*/ 0 h 361"/>
                <a:gd name="T6" fmla="*/ 10 w 171"/>
                <a:gd name="T7" fmla="*/ 169 h 361"/>
                <a:gd name="T8" fmla="*/ 15 w 171"/>
                <a:gd name="T9" fmla="*/ 169 h 361"/>
                <a:gd name="T10" fmla="*/ 15 w 171"/>
                <a:gd name="T11" fmla="*/ 141 h 361"/>
                <a:gd name="T12" fmla="*/ 19 w 171"/>
                <a:gd name="T13" fmla="*/ 192 h 361"/>
                <a:gd name="T14" fmla="*/ 19 w 171"/>
                <a:gd name="T15" fmla="*/ 181 h 361"/>
                <a:gd name="T16" fmla="*/ 24 w 171"/>
                <a:gd name="T17" fmla="*/ 56 h 361"/>
                <a:gd name="T18" fmla="*/ 29 w 171"/>
                <a:gd name="T19" fmla="*/ 62 h 361"/>
                <a:gd name="T20" fmla="*/ 29 w 171"/>
                <a:gd name="T21" fmla="*/ 147 h 361"/>
                <a:gd name="T22" fmla="*/ 34 w 171"/>
                <a:gd name="T23" fmla="*/ 158 h 361"/>
                <a:gd name="T24" fmla="*/ 34 w 171"/>
                <a:gd name="T25" fmla="*/ 90 h 361"/>
                <a:gd name="T26" fmla="*/ 38 w 171"/>
                <a:gd name="T27" fmla="*/ 124 h 361"/>
                <a:gd name="T28" fmla="*/ 43 w 171"/>
                <a:gd name="T29" fmla="*/ 45 h 361"/>
                <a:gd name="T30" fmla="*/ 43 w 171"/>
                <a:gd name="T31" fmla="*/ 45 h 361"/>
                <a:gd name="T32" fmla="*/ 48 w 171"/>
                <a:gd name="T33" fmla="*/ 62 h 361"/>
                <a:gd name="T34" fmla="*/ 48 w 171"/>
                <a:gd name="T35" fmla="*/ 79 h 361"/>
                <a:gd name="T36" fmla="*/ 53 w 171"/>
                <a:gd name="T37" fmla="*/ 243 h 361"/>
                <a:gd name="T38" fmla="*/ 53 w 171"/>
                <a:gd name="T39" fmla="*/ 232 h 361"/>
                <a:gd name="T40" fmla="*/ 57 w 171"/>
                <a:gd name="T41" fmla="*/ 107 h 361"/>
                <a:gd name="T42" fmla="*/ 62 w 171"/>
                <a:gd name="T43" fmla="*/ 113 h 361"/>
                <a:gd name="T44" fmla="*/ 62 w 171"/>
                <a:gd name="T45" fmla="*/ 39 h 361"/>
                <a:gd name="T46" fmla="*/ 67 w 171"/>
                <a:gd name="T47" fmla="*/ 130 h 361"/>
                <a:gd name="T48" fmla="*/ 71 w 171"/>
                <a:gd name="T49" fmla="*/ 119 h 361"/>
                <a:gd name="T50" fmla="*/ 71 w 171"/>
                <a:gd name="T51" fmla="*/ 68 h 361"/>
                <a:gd name="T52" fmla="*/ 76 w 171"/>
                <a:gd name="T53" fmla="*/ 164 h 361"/>
                <a:gd name="T54" fmla="*/ 76 w 171"/>
                <a:gd name="T55" fmla="*/ 102 h 361"/>
                <a:gd name="T56" fmla="*/ 81 w 171"/>
                <a:gd name="T57" fmla="*/ 248 h 361"/>
                <a:gd name="T58" fmla="*/ 81 w 171"/>
                <a:gd name="T59" fmla="*/ 124 h 361"/>
                <a:gd name="T60" fmla="*/ 86 w 171"/>
                <a:gd name="T61" fmla="*/ 135 h 361"/>
                <a:gd name="T62" fmla="*/ 86 w 171"/>
                <a:gd name="T63" fmla="*/ 119 h 361"/>
                <a:gd name="T64" fmla="*/ 90 w 171"/>
                <a:gd name="T65" fmla="*/ 73 h 361"/>
                <a:gd name="T66" fmla="*/ 95 w 171"/>
                <a:gd name="T67" fmla="*/ 90 h 361"/>
                <a:gd name="T68" fmla="*/ 95 w 171"/>
                <a:gd name="T69" fmla="*/ 51 h 361"/>
                <a:gd name="T70" fmla="*/ 100 w 171"/>
                <a:gd name="T71" fmla="*/ 90 h 361"/>
                <a:gd name="T72" fmla="*/ 100 w 171"/>
                <a:gd name="T73" fmla="*/ 62 h 361"/>
                <a:gd name="T74" fmla="*/ 105 w 171"/>
                <a:gd name="T75" fmla="*/ 186 h 361"/>
                <a:gd name="T76" fmla="*/ 105 w 171"/>
                <a:gd name="T77" fmla="*/ 102 h 361"/>
                <a:gd name="T78" fmla="*/ 109 w 171"/>
                <a:gd name="T79" fmla="*/ 164 h 361"/>
                <a:gd name="T80" fmla="*/ 109 w 171"/>
                <a:gd name="T81" fmla="*/ 62 h 361"/>
                <a:gd name="T82" fmla="*/ 114 w 171"/>
                <a:gd name="T83" fmla="*/ 34 h 361"/>
                <a:gd name="T84" fmla="*/ 119 w 171"/>
                <a:gd name="T85" fmla="*/ 186 h 361"/>
                <a:gd name="T86" fmla="*/ 119 w 171"/>
                <a:gd name="T87" fmla="*/ 39 h 361"/>
                <a:gd name="T88" fmla="*/ 124 w 171"/>
                <a:gd name="T89" fmla="*/ 130 h 361"/>
                <a:gd name="T90" fmla="*/ 124 w 171"/>
                <a:gd name="T91" fmla="*/ 90 h 361"/>
                <a:gd name="T92" fmla="*/ 128 w 171"/>
                <a:gd name="T93" fmla="*/ 226 h 361"/>
                <a:gd name="T94" fmla="*/ 128 w 171"/>
                <a:gd name="T95" fmla="*/ 203 h 361"/>
                <a:gd name="T96" fmla="*/ 133 w 171"/>
                <a:gd name="T97" fmla="*/ 124 h 361"/>
                <a:gd name="T98" fmla="*/ 138 w 171"/>
                <a:gd name="T99" fmla="*/ 119 h 361"/>
                <a:gd name="T100" fmla="*/ 138 w 171"/>
                <a:gd name="T101" fmla="*/ 107 h 361"/>
                <a:gd name="T102" fmla="*/ 143 w 171"/>
                <a:gd name="T103" fmla="*/ 271 h 361"/>
                <a:gd name="T104" fmla="*/ 143 w 171"/>
                <a:gd name="T105" fmla="*/ 130 h 361"/>
                <a:gd name="T106" fmla="*/ 147 w 171"/>
                <a:gd name="T107" fmla="*/ 164 h 361"/>
                <a:gd name="T108" fmla="*/ 147 w 171"/>
                <a:gd name="T109" fmla="*/ 79 h 361"/>
                <a:gd name="T110" fmla="*/ 152 w 171"/>
                <a:gd name="T111" fmla="*/ 135 h 361"/>
                <a:gd name="T112" fmla="*/ 152 w 171"/>
                <a:gd name="T113" fmla="*/ 243 h 361"/>
                <a:gd name="T114" fmla="*/ 157 w 171"/>
                <a:gd name="T115" fmla="*/ 277 h 361"/>
                <a:gd name="T116" fmla="*/ 157 w 171"/>
                <a:gd name="T117" fmla="*/ 260 h 361"/>
                <a:gd name="T118" fmla="*/ 162 w 171"/>
                <a:gd name="T119" fmla="*/ 361 h 361"/>
                <a:gd name="T120" fmla="*/ 162 w 171"/>
                <a:gd name="T121" fmla="*/ 277 h 361"/>
                <a:gd name="T122" fmla="*/ 166 w 171"/>
                <a:gd name="T123" fmla="*/ 248 h 361"/>
                <a:gd name="T124" fmla="*/ 171 w 171"/>
                <a:gd name="T125" fmla="*/ 22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361">
                  <a:moveTo>
                    <a:pt x="0" y="186"/>
                  </a:moveTo>
                  <a:lnTo>
                    <a:pt x="0" y="79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7"/>
                  </a:lnTo>
                  <a:lnTo>
                    <a:pt x="10" y="0"/>
                  </a:lnTo>
                  <a:lnTo>
                    <a:pt x="10" y="181"/>
                  </a:lnTo>
                  <a:lnTo>
                    <a:pt x="10" y="169"/>
                  </a:lnTo>
                  <a:lnTo>
                    <a:pt x="15" y="164"/>
                  </a:lnTo>
                  <a:lnTo>
                    <a:pt x="15" y="169"/>
                  </a:lnTo>
                  <a:lnTo>
                    <a:pt x="15" y="79"/>
                  </a:lnTo>
                  <a:lnTo>
                    <a:pt x="15" y="141"/>
                  </a:lnTo>
                  <a:lnTo>
                    <a:pt x="19" y="152"/>
                  </a:lnTo>
                  <a:lnTo>
                    <a:pt x="19" y="192"/>
                  </a:lnTo>
                  <a:lnTo>
                    <a:pt x="19" y="68"/>
                  </a:lnTo>
                  <a:lnTo>
                    <a:pt x="19" y="181"/>
                  </a:lnTo>
                  <a:lnTo>
                    <a:pt x="24" y="192"/>
                  </a:lnTo>
                  <a:lnTo>
                    <a:pt x="24" y="56"/>
                  </a:lnTo>
                  <a:lnTo>
                    <a:pt x="24" y="68"/>
                  </a:lnTo>
                  <a:lnTo>
                    <a:pt x="29" y="62"/>
                  </a:lnTo>
                  <a:lnTo>
                    <a:pt x="29" y="56"/>
                  </a:lnTo>
                  <a:lnTo>
                    <a:pt x="29" y="147"/>
                  </a:lnTo>
                  <a:lnTo>
                    <a:pt x="34" y="130"/>
                  </a:lnTo>
                  <a:lnTo>
                    <a:pt x="34" y="158"/>
                  </a:lnTo>
                  <a:lnTo>
                    <a:pt x="34" y="22"/>
                  </a:lnTo>
                  <a:lnTo>
                    <a:pt x="34" y="90"/>
                  </a:lnTo>
                  <a:lnTo>
                    <a:pt x="38" y="79"/>
                  </a:lnTo>
                  <a:lnTo>
                    <a:pt x="38" y="124"/>
                  </a:lnTo>
                  <a:lnTo>
                    <a:pt x="38" y="51"/>
                  </a:lnTo>
                  <a:lnTo>
                    <a:pt x="43" y="45"/>
                  </a:lnTo>
                  <a:lnTo>
                    <a:pt x="43" y="96"/>
                  </a:lnTo>
                  <a:lnTo>
                    <a:pt x="43" y="45"/>
                  </a:lnTo>
                  <a:lnTo>
                    <a:pt x="43" y="79"/>
                  </a:lnTo>
                  <a:lnTo>
                    <a:pt x="48" y="62"/>
                  </a:lnTo>
                  <a:lnTo>
                    <a:pt x="48" y="254"/>
                  </a:lnTo>
                  <a:lnTo>
                    <a:pt x="48" y="79"/>
                  </a:lnTo>
                  <a:lnTo>
                    <a:pt x="53" y="96"/>
                  </a:lnTo>
                  <a:lnTo>
                    <a:pt x="53" y="243"/>
                  </a:lnTo>
                  <a:lnTo>
                    <a:pt x="53" y="45"/>
                  </a:lnTo>
                  <a:lnTo>
                    <a:pt x="53" y="232"/>
                  </a:lnTo>
                  <a:lnTo>
                    <a:pt x="57" y="237"/>
                  </a:lnTo>
                  <a:lnTo>
                    <a:pt x="57" y="107"/>
                  </a:lnTo>
                  <a:lnTo>
                    <a:pt x="57" y="135"/>
                  </a:lnTo>
                  <a:lnTo>
                    <a:pt x="62" y="113"/>
                  </a:lnTo>
                  <a:lnTo>
                    <a:pt x="62" y="164"/>
                  </a:lnTo>
                  <a:lnTo>
                    <a:pt x="62" y="39"/>
                  </a:lnTo>
                  <a:lnTo>
                    <a:pt x="67" y="39"/>
                  </a:lnTo>
                  <a:lnTo>
                    <a:pt x="67" y="130"/>
                  </a:lnTo>
                  <a:lnTo>
                    <a:pt x="67" y="102"/>
                  </a:lnTo>
                  <a:lnTo>
                    <a:pt x="71" y="119"/>
                  </a:lnTo>
                  <a:lnTo>
                    <a:pt x="71" y="164"/>
                  </a:lnTo>
                  <a:lnTo>
                    <a:pt x="71" y="68"/>
                  </a:lnTo>
                  <a:lnTo>
                    <a:pt x="71" y="102"/>
                  </a:lnTo>
                  <a:lnTo>
                    <a:pt x="76" y="164"/>
                  </a:lnTo>
                  <a:lnTo>
                    <a:pt x="76" y="232"/>
                  </a:lnTo>
                  <a:lnTo>
                    <a:pt x="76" y="102"/>
                  </a:lnTo>
                  <a:lnTo>
                    <a:pt x="81" y="107"/>
                  </a:lnTo>
                  <a:lnTo>
                    <a:pt x="81" y="248"/>
                  </a:lnTo>
                  <a:lnTo>
                    <a:pt x="81" y="73"/>
                  </a:lnTo>
                  <a:lnTo>
                    <a:pt x="81" y="124"/>
                  </a:lnTo>
                  <a:lnTo>
                    <a:pt x="86" y="113"/>
                  </a:lnTo>
                  <a:lnTo>
                    <a:pt x="86" y="135"/>
                  </a:lnTo>
                  <a:lnTo>
                    <a:pt x="86" y="68"/>
                  </a:lnTo>
                  <a:lnTo>
                    <a:pt x="86" y="119"/>
                  </a:lnTo>
                  <a:lnTo>
                    <a:pt x="90" y="130"/>
                  </a:lnTo>
                  <a:lnTo>
                    <a:pt x="90" y="73"/>
                  </a:lnTo>
                  <a:lnTo>
                    <a:pt x="90" y="79"/>
                  </a:lnTo>
                  <a:lnTo>
                    <a:pt x="95" y="90"/>
                  </a:lnTo>
                  <a:lnTo>
                    <a:pt x="95" y="107"/>
                  </a:lnTo>
                  <a:lnTo>
                    <a:pt x="95" y="51"/>
                  </a:lnTo>
                  <a:lnTo>
                    <a:pt x="95" y="73"/>
                  </a:lnTo>
                  <a:lnTo>
                    <a:pt x="100" y="90"/>
                  </a:lnTo>
                  <a:lnTo>
                    <a:pt x="100" y="198"/>
                  </a:lnTo>
                  <a:lnTo>
                    <a:pt x="100" y="62"/>
                  </a:lnTo>
                  <a:lnTo>
                    <a:pt x="100" y="181"/>
                  </a:lnTo>
                  <a:lnTo>
                    <a:pt x="105" y="186"/>
                  </a:lnTo>
                  <a:lnTo>
                    <a:pt x="105" y="226"/>
                  </a:lnTo>
                  <a:lnTo>
                    <a:pt x="105" y="102"/>
                  </a:lnTo>
                  <a:lnTo>
                    <a:pt x="105" y="152"/>
                  </a:lnTo>
                  <a:lnTo>
                    <a:pt x="109" y="164"/>
                  </a:lnTo>
                  <a:lnTo>
                    <a:pt x="109" y="39"/>
                  </a:lnTo>
                  <a:lnTo>
                    <a:pt x="109" y="62"/>
                  </a:lnTo>
                  <a:lnTo>
                    <a:pt x="114" y="62"/>
                  </a:lnTo>
                  <a:lnTo>
                    <a:pt x="114" y="34"/>
                  </a:lnTo>
                  <a:lnTo>
                    <a:pt x="114" y="192"/>
                  </a:lnTo>
                  <a:lnTo>
                    <a:pt x="119" y="186"/>
                  </a:lnTo>
                  <a:lnTo>
                    <a:pt x="119" y="192"/>
                  </a:lnTo>
                  <a:lnTo>
                    <a:pt x="119" y="39"/>
                  </a:lnTo>
                  <a:lnTo>
                    <a:pt x="119" y="90"/>
                  </a:lnTo>
                  <a:lnTo>
                    <a:pt x="124" y="130"/>
                  </a:lnTo>
                  <a:lnTo>
                    <a:pt x="124" y="198"/>
                  </a:lnTo>
                  <a:lnTo>
                    <a:pt x="124" y="90"/>
                  </a:lnTo>
                  <a:lnTo>
                    <a:pt x="124" y="181"/>
                  </a:lnTo>
                  <a:lnTo>
                    <a:pt x="128" y="226"/>
                  </a:lnTo>
                  <a:lnTo>
                    <a:pt x="128" y="288"/>
                  </a:lnTo>
                  <a:lnTo>
                    <a:pt x="128" y="203"/>
                  </a:lnTo>
                  <a:lnTo>
                    <a:pt x="133" y="181"/>
                  </a:lnTo>
                  <a:lnTo>
                    <a:pt x="133" y="124"/>
                  </a:lnTo>
                  <a:lnTo>
                    <a:pt x="133" y="130"/>
                  </a:lnTo>
                  <a:lnTo>
                    <a:pt x="138" y="119"/>
                  </a:lnTo>
                  <a:lnTo>
                    <a:pt x="138" y="277"/>
                  </a:lnTo>
                  <a:lnTo>
                    <a:pt x="138" y="107"/>
                  </a:lnTo>
                  <a:lnTo>
                    <a:pt x="138" y="254"/>
                  </a:lnTo>
                  <a:lnTo>
                    <a:pt x="143" y="271"/>
                  </a:lnTo>
                  <a:lnTo>
                    <a:pt x="143" y="294"/>
                  </a:lnTo>
                  <a:lnTo>
                    <a:pt x="143" y="130"/>
                  </a:lnTo>
                  <a:lnTo>
                    <a:pt x="143" y="141"/>
                  </a:lnTo>
                  <a:lnTo>
                    <a:pt x="147" y="164"/>
                  </a:lnTo>
                  <a:lnTo>
                    <a:pt x="147" y="198"/>
                  </a:lnTo>
                  <a:lnTo>
                    <a:pt x="147" y="79"/>
                  </a:lnTo>
                  <a:lnTo>
                    <a:pt x="147" y="130"/>
                  </a:lnTo>
                  <a:lnTo>
                    <a:pt x="152" y="135"/>
                  </a:lnTo>
                  <a:lnTo>
                    <a:pt x="152" y="299"/>
                  </a:lnTo>
                  <a:lnTo>
                    <a:pt x="152" y="243"/>
                  </a:lnTo>
                  <a:lnTo>
                    <a:pt x="157" y="248"/>
                  </a:lnTo>
                  <a:lnTo>
                    <a:pt x="157" y="277"/>
                  </a:lnTo>
                  <a:lnTo>
                    <a:pt x="157" y="169"/>
                  </a:lnTo>
                  <a:lnTo>
                    <a:pt x="157" y="260"/>
                  </a:lnTo>
                  <a:lnTo>
                    <a:pt x="162" y="254"/>
                  </a:lnTo>
                  <a:lnTo>
                    <a:pt x="162" y="361"/>
                  </a:lnTo>
                  <a:lnTo>
                    <a:pt x="162" y="158"/>
                  </a:lnTo>
                  <a:lnTo>
                    <a:pt x="162" y="277"/>
                  </a:lnTo>
                  <a:lnTo>
                    <a:pt x="166" y="288"/>
                  </a:lnTo>
                  <a:lnTo>
                    <a:pt x="166" y="248"/>
                  </a:lnTo>
                  <a:lnTo>
                    <a:pt x="166" y="254"/>
                  </a:lnTo>
                  <a:lnTo>
                    <a:pt x="171" y="220"/>
                  </a:lnTo>
                  <a:lnTo>
                    <a:pt x="171" y="226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86"/>
            <p:cNvSpPr>
              <a:spLocks/>
            </p:cNvSpPr>
            <p:nvPr/>
          </p:nvSpPr>
          <p:spPr bwMode="auto">
            <a:xfrm>
              <a:off x="5791200" y="3544888"/>
              <a:ext cx="263525" cy="493713"/>
            </a:xfrm>
            <a:custGeom>
              <a:avLst/>
              <a:gdLst>
                <a:gd name="T0" fmla="*/ 0 w 166"/>
                <a:gd name="T1" fmla="*/ 46 h 311"/>
                <a:gd name="T2" fmla="*/ 5 w 166"/>
                <a:gd name="T3" fmla="*/ 57 h 311"/>
                <a:gd name="T4" fmla="*/ 5 w 166"/>
                <a:gd name="T5" fmla="*/ 63 h 311"/>
                <a:gd name="T6" fmla="*/ 10 w 166"/>
                <a:gd name="T7" fmla="*/ 79 h 311"/>
                <a:gd name="T8" fmla="*/ 10 w 166"/>
                <a:gd name="T9" fmla="*/ 102 h 311"/>
                <a:gd name="T10" fmla="*/ 14 w 166"/>
                <a:gd name="T11" fmla="*/ 113 h 311"/>
                <a:gd name="T12" fmla="*/ 19 w 166"/>
                <a:gd name="T13" fmla="*/ 29 h 311"/>
                <a:gd name="T14" fmla="*/ 19 w 166"/>
                <a:gd name="T15" fmla="*/ 17 h 311"/>
                <a:gd name="T16" fmla="*/ 24 w 166"/>
                <a:gd name="T17" fmla="*/ 187 h 311"/>
                <a:gd name="T18" fmla="*/ 24 w 166"/>
                <a:gd name="T19" fmla="*/ 85 h 311"/>
                <a:gd name="T20" fmla="*/ 28 w 166"/>
                <a:gd name="T21" fmla="*/ 136 h 311"/>
                <a:gd name="T22" fmla="*/ 28 w 166"/>
                <a:gd name="T23" fmla="*/ 57 h 311"/>
                <a:gd name="T24" fmla="*/ 33 w 166"/>
                <a:gd name="T25" fmla="*/ 119 h 311"/>
                <a:gd name="T26" fmla="*/ 38 w 166"/>
                <a:gd name="T27" fmla="*/ 34 h 311"/>
                <a:gd name="T28" fmla="*/ 38 w 166"/>
                <a:gd name="T29" fmla="*/ 192 h 311"/>
                <a:gd name="T30" fmla="*/ 43 w 166"/>
                <a:gd name="T31" fmla="*/ 294 h 311"/>
                <a:gd name="T32" fmla="*/ 43 w 166"/>
                <a:gd name="T33" fmla="*/ 243 h 311"/>
                <a:gd name="T34" fmla="*/ 47 w 166"/>
                <a:gd name="T35" fmla="*/ 277 h 311"/>
                <a:gd name="T36" fmla="*/ 47 w 166"/>
                <a:gd name="T37" fmla="*/ 187 h 311"/>
                <a:gd name="T38" fmla="*/ 52 w 166"/>
                <a:gd name="T39" fmla="*/ 136 h 311"/>
                <a:gd name="T40" fmla="*/ 57 w 166"/>
                <a:gd name="T41" fmla="*/ 130 h 311"/>
                <a:gd name="T42" fmla="*/ 57 w 166"/>
                <a:gd name="T43" fmla="*/ 91 h 311"/>
                <a:gd name="T44" fmla="*/ 62 w 166"/>
                <a:gd name="T45" fmla="*/ 164 h 311"/>
                <a:gd name="T46" fmla="*/ 62 w 166"/>
                <a:gd name="T47" fmla="*/ 74 h 311"/>
                <a:gd name="T48" fmla="*/ 66 w 166"/>
                <a:gd name="T49" fmla="*/ 108 h 311"/>
                <a:gd name="T50" fmla="*/ 66 w 166"/>
                <a:gd name="T51" fmla="*/ 51 h 311"/>
                <a:gd name="T52" fmla="*/ 71 w 166"/>
                <a:gd name="T53" fmla="*/ 226 h 311"/>
                <a:gd name="T54" fmla="*/ 71 w 166"/>
                <a:gd name="T55" fmla="*/ 204 h 311"/>
                <a:gd name="T56" fmla="*/ 76 w 166"/>
                <a:gd name="T57" fmla="*/ 215 h 311"/>
                <a:gd name="T58" fmla="*/ 76 w 166"/>
                <a:gd name="T59" fmla="*/ 113 h 311"/>
                <a:gd name="T60" fmla="*/ 81 w 166"/>
                <a:gd name="T61" fmla="*/ 159 h 311"/>
                <a:gd name="T62" fmla="*/ 81 w 166"/>
                <a:gd name="T63" fmla="*/ 125 h 311"/>
                <a:gd name="T64" fmla="*/ 85 w 166"/>
                <a:gd name="T65" fmla="*/ 198 h 311"/>
                <a:gd name="T66" fmla="*/ 90 w 166"/>
                <a:gd name="T67" fmla="*/ 147 h 311"/>
                <a:gd name="T68" fmla="*/ 90 w 166"/>
                <a:gd name="T69" fmla="*/ 79 h 311"/>
                <a:gd name="T70" fmla="*/ 95 w 166"/>
                <a:gd name="T71" fmla="*/ 192 h 311"/>
                <a:gd name="T72" fmla="*/ 95 w 166"/>
                <a:gd name="T73" fmla="*/ 102 h 311"/>
                <a:gd name="T74" fmla="*/ 100 w 166"/>
                <a:gd name="T75" fmla="*/ 209 h 311"/>
                <a:gd name="T76" fmla="*/ 100 w 166"/>
                <a:gd name="T77" fmla="*/ 159 h 311"/>
                <a:gd name="T78" fmla="*/ 104 w 166"/>
                <a:gd name="T79" fmla="*/ 46 h 311"/>
                <a:gd name="T80" fmla="*/ 109 w 166"/>
                <a:gd name="T81" fmla="*/ 79 h 311"/>
                <a:gd name="T82" fmla="*/ 109 w 166"/>
                <a:gd name="T83" fmla="*/ 46 h 311"/>
                <a:gd name="T84" fmla="*/ 114 w 166"/>
                <a:gd name="T85" fmla="*/ 79 h 311"/>
                <a:gd name="T86" fmla="*/ 114 w 166"/>
                <a:gd name="T87" fmla="*/ 46 h 311"/>
                <a:gd name="T88" fmla="*/ 119 w 166"/>
                <a:gd name="T89" fmla="*/ 108 h 311"/>
                <a:gd name="T90" fmla="*/ 119 w 166"/>
                <a:gd name="T91" fmla="*/ 17 h 311"/>
                <a:gd name="T92" fmla="*/ 123 w 166"/>
                <a:gd name="T93" fmla="*/ 29 h 311"/>
                <a:gd name="T94" fmla="*/ 123 w 166"/>
                <a:gd name="T95" fmla="*/ 181 h 311"/>
                <a:gd name="T96" fmla="*/ 128 w 166"/>
                <a:gd name="T97" fmla="*/ 74 h 311"/>
                <a:gd name="T98" fmla="*/ 133 w 166"/>
                <a:gd name="T99" fmla="*/ 113 h 311"/>
                <a:gd name="T100" fmla="*/ 133 w 166"/>
                <a:gd name="T101" fmla="*/ 0 h 311"/>
                <a:gd name="T102" fmla="*/ 138 w 166"/>
                <a:gd name="T103" fmla="*/ 102 h 311"/>
                <a:gd name="T104" fmla="*/ 138 w 166"/>
                <a:gd name="T105" fmla="*/ 23 h 311"/>
                <a:gd name="T106" fmla="*/ 142 w 166"/>
                <a:gd name="T107" fmla="*/ 142 h 311"/>
                <a:gd name="T108" fmla="*/ 147 w 166"/>
                <a:gd name="T109" fmla="*/ 102 h 311"/>
                <a:gd name="T110" fmla="*/ 147 w 166"/>
                <a:gd name="T111" fmla="*/ 96 h 311"/>
                <a:gd name="T112" fmla="*/ 152 w 166"/>
                <a:gd name="T113" fmla="*/ 221 h 311"/>
                <a:gd name="T114" fmla="*/ 152 w 166"/>
                <a:gd name="T115" fmla="*/ 176 h 311"/>
                <a:gd name="T116" fmla="*/ 157 w 166"/>
                <a:gd name="T117" fmla="*/ 209 h 311"/>
                <a:gd name="T118" fmla="*/ 157 w 166"/>
                <a:gd name="T119" fmla="*/ 85 h 311"/>
                <a:gd name="T120" fmla="*/ 161 w 166"/>
                <a:gd name="T121" fmla="*/ 176 h 311"/>
                <a:gd name="T122" fmla="*/ 161 w 166"/>
                <a:gd name="T123" fmla="*/ 136 h 311"/>
                <a:gd name="T124" fmla="*/ 166 w 166"/>
                <a:gd name="T125" fmla="*/ 15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11">
                  <a:moveTo>
                    <a:pt x="0" y="170"/>
                  </a:moveTo>
                  <a:lnTo>
                    <a:pt x="0" y="46"/>
                  </a:lnTo>
                  <a:lnTo>
                    <a:pt x="0" y="74"/>
                  </a:lnTo>
                  <a:lnTo>
                    <a:pt x="5" y="57"/>
                  </a:lnTo>
                  <a:lnTo>
                    <a:pt x="5" y="119"/>
                  </a:lnTo>
                  <a:lnTo>
                    <a:pt x="5" y="63"/>
                  </a:lnTo>
                  <a:lnTo>
                    <a:pt x="5" y="91"/>
                  </a:lnTo>
                  <a:lnTo>
                    <a:pt x="10" y="79"/>
                  </a:lnTo>
                  <a:lnTo>
                    <a:pt x="10" y="40"/>
                  </a:lnTo>
                  <a:lnTo>
                    <a:pt x="10" y="102"/>
                  </a:lnTo>
                  <a:lnTo>
                    <a:pt x="14" y="96"/>
                  </a:lnTo>
                  <a:lnTo>
                    <a:pt x="14" y="113"/>
                  </a:lnTo>
                  <a:lnTo>
                    <a:pt x="14" y="12"/>
                  </a:lnTo>
                  <a:lnTo>
                    <a:pt x="19" y="29"/>
                  </a:lnTo>
                  <a:lnTo>
                    <a:pt x="19" y="226"/>
                  </a:lnTo>
                  <a:lnTo>
                    <a:pt x="19" y="17"/>
                  </a:lnTo>
                  <a:lnTo>
                    <a:pt x="19" y="198"/>
                  </a:lnTo>
                  <a:lnTo>
                    <a:pt x="24" y="187"/>
                  </a:lnTo>
                  <a:lnTo>
                    <a:pt x="24" y="63"/>
                  </a:lnTo>
                  <a:lnTo>
                    <a:pt x="24" y="85"/>
                  </a:lnTo>
                  <a:lnTo>
                    <a:pt x="28" y="79"/>
                  </a:lnTo>
                  <a:lnTo>
                    <a:pt x="28" y="136"/>
                  </a:lnTo>
                  <a:lnTo>
                    <a:pt x="28" y="0"/>
                  </a:lnTo>
                  <a:lnTo>
                    <a:pt x="28" y="57"/>
                  </a:lnTo>
                  <a:lnTo>
                    <a:pt x="33" y="91"/>
                  </a:lnTo>
                  <a:lnTo>
                    <a:pt x="33" y="119"/>
                  </a:lnTo>
                  <a:lnTo>
                    <a:pt x="33" y="17"/>
                  </a:lnTo>
                  <a:lnTo>
                    <a:pt x="38" y="34"/>
                  </a:lnTo>
                  <a:lnTo>
                    <a:pt x="38" y="17"/>
                  </a:lnTo>
                  <a:lnTo>
                    <a:pt x="38" y="192"/>
                  </a:lnTo>
                  <a:lnTo>
                    <a:pt x="43" y="204"/>
                  </a:lnTo>
                  <a:lnTo>
                    <a:pt x="43" y="294"/>
                  </a:lnTo>
                  <a:lnTo>
                    <a:pt x="43" y="96"/>
                  </a:lnTo>
                  <a:lnTo>
                    <a:pt x="43" y="243"/>
                  </a:lnTo>
                  <a:lnTo>
                    <a:pt x="47" y="226"/>
                  </a:lnTo>
                  <a:lnTo>
                    <a:pt x="47" y="277"/>
                  </a:lnTo>
                  <a:lnTo>
                    <a:pt x="47" y="181"/>
                  </a:lnTo>
                  <a:lnTo>
                    <a:pt x="47" y="187"/>
                  </a:lnTo>
                  <a:lnTo>
                    <a:pt x="52" y="204"/>
                  </a:lnTo>
                  <a:lnTo>
                    <a:pt x="52" y="136"/>
                  </a:lnTo>
                  <a:lnTo>
                    <a:pt x="52" y="153"/>
                  </a:lnTo>
                  <a:lnTo>
                    <a:pt x="57" y="130"/>
                  </a:lnTo>
                  <a:lnTo>
                    <a:pt x="57" y="187"/>
                  </a:lnTo>
                  <a:lnTo>
                    <a:pt x="57" y="91"/>
                  </a:lnTo>
                  <a:lnTo>
                    <a:pt x="57" y="176"/>
                  </a:lnTo>
                  <a:lnTo>
                    <a:pt x="62" y="164"/>
                  </a:lnTo>
                  <a:lnTo>
                    <a:pt x="62" y="176"/>
                  </a:lnTo>
                  <a:lnTo>
                    <a:pt x="62" y="74"/>
                  </a:lnTo>
                  <a:lnTo>
                    <a:pt x="66" y="91"/>
                  </a:lnTo>
                  <a:lnTo>
                    <a:pt x="66" y="108"/>
                  </a:lnTo>
                  <a:lnTo>
                    <a:pt x="66" y="40"/>
                  </a:lnTo>
                  <a:lnTo>
                    <a:pt x="66" y="51"/>
                  </a:lnTo>
                  <a:lnTo>
                    <a:pt x="71" y="63"/>
                  </a:lnTo>
                  <a:lnTo>
                    <a:pt x="71" y="226"/>
                  </a:lnTo>
                  <a:lnTo>
                    <a:pt x="71" y="34"/>
                  </a:lnTo>
                  <a:lnTo>
                    <a:pt x="71" y="204"/>
                  </a:lnTo>
                  <a:lnTo>
                    <a:pt x="76" y="204"/>
                  </a:lnTo>
                  <a:lnTo>
                    <a:pt x="76" y="215"/>
                  </a:lnTo>
                  <a:lnTo>
                    <a:pt x="76" y="91"/>
                  </a:lnTo>
                  <a:lnTo>
                    <a:pt x="76" y="113"/>
                  </a:lnTo>
                  <a:lnTo>
                    <a:pt x="81" y="96"/>
                  </a:lnTo>
                  <a:lnTo>
                    <a:pt x="81" y="159"/>
                  </a:lnTo>
                  <a:lnTo>
                    <a:pt x="81" y="34"/>
                  </a:lnTo>
                  <a:lnTo>
                    <a:pt x="81" y="125"/>
                  </a:lnTo>
                  <a:lnTo>
                    <a:pt x="85" y="113"/>
                  </a:lnTo>
                  <a:lnTo>
                    <a:pt x="85" y="198"/>
                  </a:lnTo>
                  <a:lnTo>
                    <a:pt x="85" y="170"/>
                  </a:lnTo>
                  <a:lnTo>
                    <a:pt x="90" y="147"/>
                  </a:lnTo>
                  <a:lnTo>
                    <a:pt x="90" y="204"/>
                  </a:lnTo>
                  <a:lnTo>
                    <a:pt x="90" y="79"/>
                  </a:lnTo>
                  <a:lnTo>
                    <a:pt x="90" y="198"/>
                  </a:lnTo>
                  <a:lnTo>
                    <a:pt x="95" y="192"/>
                  </a:lnTo>
                  <a:lnTo>
                    <a:pt x="95" y="311"/>
                  </a:lnTo>
                  <a:lnTo>
                    <a:pt x="95" y="102"/>
                  </a:lnTo>
                  <a:lnTo>
                    <a:pt x="95" y="204"/>
                  </a:lnTo>
                  <a:lnTo>
                    <a:pt x="100" y="209"/>
                  </a:lnTo>
                  <a:lnTo>
                    <a:pt x="100" y="215"/>
                  </a:lnTo>
                  <a:lnTo>
                    <a:pt x="100" y="159"/>
                  </a:lnTo>
                  <a:lnTo>
                    <a:pt x="104" y="142"/>
                  </a:lnTo>
                  <a:lnTo>
                    <a:pt x="104" y="46"/>
                  </a:lnTo>
                  <a:lnTo>
                    <a:pt x="104" y="57"/>
                  </a:lnTo>
                  <a:lnTo>
                    <a:pt x="109" y="79"/>
                  </a:lnTo>
                  <a:lnTo>
                    <a:pt x="109" y="125"/>
                  </a:lnTo>
                  <a:lnTo>
                    <a:pt x="109" y="46"/>
                  </a:lnTo>
                  <a:lnTo>
                    <a:pt x="109" y="57"/>
                  </a:lnTo>
                  <a:lnTo>
                    <a:pt x="114" y="79"/>
                  </a:lnTo>
                  <a:lnTo>
                    <a:pt x="114" y="108"/>
                  </a:lnTo>
                  <a:lnTo>
                    <a:pt x="114" y="46"/>
                  </a:lnTo>
                  <a:lnTo>
                    <a:pt x="114" y="102"/>
                  </a:lnTo>
                  <a:lnTo>
                    <a:pt x="119" y="108"/>
                  </a:lnTo>
                  <a:lnTo>
                    <a:pt x="119" y="113"/>
                  </a:lnTo>
                  <a:lnTo>
                    <a:pt x="119" y="17"/>
                  </a:lnTo>
                  <a:lnTo>
                    <a:pt x="119" y="46"/>
                  </a:lnTo>
                  <a:lnTo>
                    <a:pt x="123" y="29"/>
                  </a:lnTo>
                  <a:lnTo>
                    <a:pt x="123" y="232"/>
                  </a:lnTo>
                  <a:lnTo>
                    <a:pt x="123" y="181"/>
                  </a:lnTo>
                  <a:lnTo>
                    <a:pt x="128" y="164"/>
                  </a:lnTo>
                  <a:lnTo>
                    <a:pt x="128" y="74"/>
                  </a:lnTo>
                  <a:lnTo>
                    <a:pt x="128" y="96"/>
                  </a:lnTo>
                  <a:lnTo>
                    <a:pt x="133" y="113"/>
                  </a:lnTo>
                  <a:lnTo>
                    <a:pt x="133" y="125"/>
                  </a:lnTo>
                  <a:lnTo>
                    <a:pt x="133" y="0"/>
                  </a:lnTo>
                  <a:lnTo>
                    <a:pt x="133" y="74"/>
                  </a:lnTo>
                  <a:lnTo>
                    <a:pt x="138" y="102"/>
                  </a:lnTo>
                  <a:lnTo>
                    <a:pt x="138" y="17"/>
                  </a:lnTo>
                  <a:lnTo>
                    <a:pt x="138" y="23"/>
                  </a:lnTo>
                  <a:lnTo>
                    <a:pt x="142" y="29"/>
                  </a:lnTo>
                  <a:lnTo>
                    <a:pt x="142" y="142"/>
                  </a:lnTo>
                  <a:lnTo>
                    <a:pt x="142" y="136"/>
                  </a:lnTo>
                  <a:lnTo>
                    <a:pt x="147" y="102"/>
                  </a:lnTo>
                  <a:lnTo>
                    <a:pt x="147" y="300"/>
                  </a:lnTo>
                  <a:lnTo>
                    <a:pt x="147" y="96"/>
                  </a:lnTo>
                  <a:lnTo>
                    <a:pt x="147" y="232"/>
                  </a:lnTo>
                  <a:lnTo>
                    <a:pt x="152" y="221"/>
                  </a:lnTo>
                  <a:lnTo>
                    <a:pt x="152" y="260"/>
                  </a:lnTo>
                  <a:lnTo>
                    <a:pt x="152" y="176"/>
                  </a:lnTo>
                  <a:lnTo>
                    <a:pt x="157" y="108"/>
                  </a:lnTo>
                  <a:lnTo>
                    <a:pt x="157" y="209"/>
                  </a:lnTo>
                  <a:lnTo>
                    <a:pt x="157" y="63"/>
                  </a:lnTo>
                  <a:lnTo>
                    <a:pt x="157" y="85"/>
                  </a:lnTo>
                  <a:lnTo>
                    <a:pt x="161" y="96"/>
                  </a:lnTo>
                  <a:lnTo>
                    <a:pt x="161" y="176"/>
                  </a:lnTo>
                  <a:lnTo>
                    <a:pt x="161" y="68"/>
                  </a:lnTo>
                  <a:lnTo>
                    <a:pt x="161" y="136"/>
                  </a:lnTo>
                  <a:lnTo>
                    <a:pt x="166" y="142"/>
                  </a:lnTo>
                  <a:lnTo>
                    <a:pt x="166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87"/>
            <p:cNvSpPr>
              <a:spLocks/>
            </p:cNvSpPr>
            <p:nvPr/>
          </p:nvSpPr>
          <p:spPr bwMode="auto">
            <a:xfrm>
              <a:off x="6054725" y="3544888"/>
              <a:ext cx="277813" cy="511175"/>
            </a:xfrm>
            <a:custGeom>
              <a:avLst/>
              <a:gdLst>
                <a:gd name="T0" fmla="*/ 0 w 175"/>
                <a:gd name="T1" fmla="*/ 68 h 322"/>
                <a:gd name="T2" fmla="*/ 5 w 175"/>
                <a:gd name="T3" fmla="*/ 91 h 322"/>
                <a:gd name="T4" fmla="*/ 5 w 175"/>
                <a:gd name="T5" fmla="*/ 91 h 322"/>
                <a:gd name="T6" fmla="*/ 9 w 175"/>
                <a:gd name="T7" fmla="*/ 226 h 322"/>
                <a:gd name="T8" fmla="*/ 14 w 175"/>
                <a:gd name="T9" fmla="*/ 176 h 322"/>
                <a:gd name="T10" fmla="*/ 14 w 175"/>
                <a:gd name="T11" fmla="*/ 130 h 322"/>
                <a:gd name="T12" fmla="*/ 19 w 175"/>
                <a:gd name="T13" fmla="*/ 23 h 322"/>
                <a:gd name="T14" fmla="*/ 24 w 175"/>
                <a:gd name="T15" fmla="*/ 198 h 322"/>
                <a:gd name="T16" fmla="*/ 24 w 175"/>
                <a:gd name="T17" fmla="*/ 130 h 322"/>
                <a:gd name="T18" fmla="*/ 28 w 175"/>
                <a:gd name="T19" fmla="*/ 142 h 322"/>
                <a:gd name="T20" fmla="*/ 28 w 175"/>
                <a:gd name="T21" fmla="*/ 51 h 322"/>
                <a:gd name="T22" fmla="*/ 33 w 175"/>
                <a:gd name="T23" fmla="*/ 136 h 322"/>
                <a:gd name="T24" fmla="*/ 33 w 175"/>
                <a:gd name="T25" fmla="*/ 102 h 322"/>
                <a:gd name="T26" fmla="*/ 38 w 175"/>
                <a:gd name="T27" fmla="*/ 221 h 322"/>
                <a:gd name="T28" fmla="*/ 43 w 175"/>
                <a:gd name="T29" fmla="*/ 108 h 322"/>
                <a:gd name="T30" fmla="*/ 43 w 175"/>
                <a:gd name="T31" fmla="*/ 51 h 322"/>
                <a:gd name="T32" fmla="*/ 47 w 175"/>
                <a:gd name="T33" fmla="*/ 63 h 322"/>
                <a:gd name="T34" fmla="*/ 47 w 175"/>
                <a:gd name="T35" fmla="*/ 51 h 322"/>
                <a:gd name="T36" fmla="*/ 52 w 175"/>
                <a:gd name="T37" fmla="*/ 68 h 322"/>
                <a:gd name="T38" fmla="*/ 52 w 175"/>
                <a:gd name="T39" fmla="*/ 40 h 322"/>
                <a:gd name="T40" fmla="*/ 57 w 175"/>
                <a:gd name="T41" fmla="*/ 40 h 322"/>
                <a:gd name="T42" fmla="*/ 57 w 175"/>
                <a:gd name="T43" fmla="*/ 164 h 322"/>
                <a:gd name="T44" fmla="*/ 62 w 175"/>
                <a:gd name="T45" fmla="*/ 221 h 322"/>
                <a:gd name="T46" fmla="*/ 66 w 175"/>
                <a:gd name="T47" fmla="*/ 119 h 322"/>
                <a:gd name="T48" fmla="*/ 66 w 175"/>
                <a:gd name="T49" fmla="*/ 113 h 322"/>
                <a:gd name="T50" fmla="*/ 71 w 175"/>
                <a:gd name="T51" fmla="*/ 119 h 322"/>
                <a:gd name="T52" fmla="*/ 71 w 175"/>
                <a:gd name="T53" fmla="*/ 91 h 322"/>
                <a:gd name="T54" fmla="*/ 76 w 175"/>
                <a:gd name="T55" fmla="*/ 113 h 322"/>
                <a:gd name="T56" fmla="*/ 76 w 175"/>
                <a:gd name="T57" fmla="*/ 91 h 322"/>
                <a:gd name="T58" fmla="*/ 81 w 175"/>
                <a:gd name="T59" fmla="*/ 198 h 322"/>
                <a:gd name="T60" fmla="*/ 85 w 175"/>
                <a:gd name="T61" fmla="*/ 91 h 322"/>
                <a:gd name="T62" fmla="*/ 85 w 175"/>
                <a:gd name="T63" fmla="*/ 243 h 322"/>
                <a:gd name="T64" fmla="*/ 90 w 175"/>
                <a:gd name="T65" fmla="*/ 243 h 322"/>
                <a:gd name="T66" fmla="*/ 90 w 175"/>
                <a:gd name="T67" fmla="*/ 181 h 322"/>
                <a:gd name="T68" fmla="*/ 95 w 175"/>
                <a:gd name="T69" fmla="*/ 209 h 322"/>
                <a:gd name="T70" fmla="*/ 95 w 175"/>
                <a:gd name="T71" fmla="*/ 130 h 322"/>
                <a:gd name="T72" fmla="*/ 100 w 175"/>
                <a:gd name="T73" fmla="*/ 164 h 322"/>
                <a:gd name="T74" fmla="*/ 100 w 175"/>
                <a:gd name="T75" fmla="*/ 119 h 322"/>
                <a:gd name="T76" fmla="*/ 104 w 175"/>
                <a:gd name="T77" fmla="*/ 57 h 322"/>
                <a:gd name="T78" fmla="*/ 109 w 175"/>
                <a:gd name="T79" fmla="*/ 34 h 322"/>
                <a:gd name="T80" fmla="*/ 114 w 175"/>
                <a:gd name="T81" fmla="*/ 204 h 322"/>
                <a:gd name="T82" fmla="*/ 114 w 175"/>
                <a:gd name="T83" fmla="*/ 159 h 322"/>
                <a:gd name="T84" fmla="*/ 119 w 175"/>
                <a:gd name="T85" fmla="*/ 40 h 322"/>
                <a:gd name="T86" fmla="*/ 123 w 175"/>
                <a:gd name="T87" fmla="*/ 204 h 322"/>
                <a:gd name="T88" fmla="*/ 123 w 175"/>
                <a:gd name="T89" fmla="*/ 170 h 322"/>
                <a:gd name="T90" fmla="*/ 128 w 175"/>
                <a:gd name="T91" fmla="*/ 192 h 322"/>
                <a:gd name="T92" fmla="*/ 128 w 175"/>
                <a:gd name="T93" fmla="*/ 57 h 322"/>
                <a:gd name="T94" fmla="*/ 133 w 175"/>
                <a:gd name="T95" fmla="*/ 204 h 322"/>
                <a:gd name="T96" fmla="*/ 137 w 175"/>
                <a:gd name="T97" fmla="*/ 91 h 322"/>
                <a:gd name="T98" fmla="*/ 137 w 175"/>
                <a:gd name="T99" fmla="*/ 198 h 322"/>
                <a:gd name="T100" fmla="*/ 142 w 175"/>
                <a:gd name="T101" fmla="*/ 204 h 322"/>
                <a:gd name="T102" fmla="*/ 147 w 175"/>
                <a:gd name="T103" fmla="*/ 51 h 322"/>
                <a:gd name="T104" fmla="*/ 147 w 175"/>
                <a:gd name="T105" fmla="*/ 96 h 322"/>
                <a:gd name="T106" fmla="*/ 152 w 175"/>
                <a:gd name="T107" fmla="*/ 119 h 322"/>
                <a:gd name="T108" fmla="*/ 152 w 175"/>
                <a:gd name="T109" fmla="*/ 51 h 322"/>
                <a:gd name="T110" fmla="*/ 156 w 175"/>
                <a:gd name="T111" fmla="*/ 119 h 322"/>
                <a:gd name="T112" fmla="*/ 161 w 175"/>
                <a:gd name="T113" fmla="*/ 40 h 322"/>
                <a:gd name="T114" fmla="*/ 161 w 175"/>
                <a:gd name="T115" fmla="*/ 17 h 322"/>
                <a:gd name="T116" fmla="*/ 166 w 175"/>
                <a:gd name="T117" fmla="*/ 204 h 322"/>
                <a:gd name="T118" fmla="*/ 166 w 175"/>
                <a:gd name="T119" fmla="*/ 119 h 322"/>
                <a:gd name="T120" fmla="*/ 171 w 175"/>
                <a:gd name="T121" fmla="*/ 85 h 322"/>
                <a:gd name="T122" fmla="*/ 171 w 175"/>
                <a:gd name="T123" fmla="*/ 6 h 322"/>
                <a:gd name="T124" fmla="*/ 175 w 175"/>
                <a:gd name="T125" fmla="*/ 11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22">
                  <a:moveTo>
                    <a:pt x="0" y="153"/>
                  </a:moveTo>
                  <a:lnTo>
                    <a:pt x="0" y="68"/>
                  </a:lnTo>
                  <a:lnTo>
                    <a:pt x="0" y="91"/>
                  </a:lnTo>
                  <a:lnTo>
                    <a:pt x="5" y="91"/>
                  </a:lnTo>
                  <a:lnTo>
                    <a:pt x="5" y="23"/>
                  </a:lnTo>
                  <a:lnTo>
                    <a:pt x="5" y="91"/>
                  </a:lnTo>
                  <a:lnTo>
                    <a:pt x="9" y="136"/>
                  </a:lnTo>
                  <a:lnTo>
                    <a:pt x="9" y="226"/>
                  </a:lnTo>
                  <a:lnTo>
                    <a:pt x="9" y="170"/>
                  </a:lnTo>
                  <a:lnTo>
                    <a:pt x="14" y="176"/>
                  </a:lnTo>
                  <a:lnTo>
                    <a:pt x="14" y="96"/>
                  </a:lnTo>
                  <a:lnTo>
                    <a:pt x="14" y="130"/>
                  </a:lnTo>
                  <a:lnTo>
                    <a:pt x="19" y="147"/>
                  </a:lnTo>
                  <a:lnTo>
                    <a:pt x="19" y="23"/>
                  </a:lnTo>
                  <a:lnTo>
                    <a:pt x="19" y="187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24" y="130"/>
                  </a:lnTo>
                  <a:lnTo>
                    <a:pt x="24" y="142"/>
                  </a:lnTo>
                  <a:lnTo>
                    <a:pt x="28" y="142"/>
                  </a:lnTo>
                  <a:lnTo>
                    <a:pt x="28" y="209"/>
                  </a:lnTo>
                  <a:lnTo>
                    <a:pt x="28" y="51"/>
                  </a:lnTo>
                  <a:lnTo>
                    <a:pt x="28" y="159"/>
                  </a:lnTo>
                  <a:lnTo>
                    <a:pt x="33" y="136"/>
                  </a:lnTo>
                  <a:lnTo>
                    <a:pt x="33" y="322"/>
                  </a:lnTo>
                  <a:lnTo>
                    <a:pt x="33" y="102"/>
                  </a:lnTo>
                  <a:lnTo>
                    <a:pt x="33" y="243"/>
                  </a:lnTo>
                  <a:lnTo>
                    <a:pt x="38" y="221"/>
                  </a:lnTo>
                  <a:lnTo>
                    <a:pt x="38" y="96"/>
                  </a:lnTo>
                  <a:lnTo>
                    <a:pt x="43" y="108"/>
                  </a:lnTo>
                  <a:lnTo>
                    <a:pt x="43" y="119"/>
                  </a:lnTo>
                  <a:lnTo>
                    <a:pt x="43" y="51"/>
                  </a:lnTo>
                  <a:lnTo>
                    <a:pt x="43" y="68"/>
                  </a:lnTo>
                  <a:lnTo>
                    <a:pt x="47" y="63"/>
                  </a:lnTo>
                  <a:lnTo>
                    <a:pt x="47" y="130"/>
                  </a:lnTo>
                  <a:lnTo>
                    <a:pt x="47" y="51"/>
                  </a:lnTo>
                  <a:lnTo>
                    <a:pt x="47" y="85"/>
                  </a:lnTo>
                  <a:lnTo>
                    <a:pt x="52" y="68"/>
                  </a:lnTo>
                  <a:lnTo>
                    <a:pt x="52" y="119"/>
                  </a:lnTo>
                  <a:lnTo>
                    <a:pt x="52" y="40"/>
                  </a:lnTo>
                  <a:lnTo>
                    <a:pt x="52" y="63"/>
                  </a:lnTo>
                  <a:lnTo>
                    <a:pt x="57" y="40"/>
                  </a:lnTo>
                  <a:lnTo>
                    <a:pt x="57" y="6"/>
                  </a:lnTo>
                  <a:lnTo>
                    <a:pt x="57" y="164"/>
                  </a:lnTo>
                  <a:lnTo>
                    <a:pt x="62" y="215"/>
                  </a:lnTo>
                  <a:lnTo>
                    <a:pt x="62" y="221"/>
                  </a:lnTo>
                  <a:lnTo>
                    <a:pt x="62" y="125"/>
                  </a:lnTo>
                  <a:lnTo>
                    <a:pt x="66" y="119"/>
                  </a:lnTo>
                  <a:lnTo>
                    <a:pt x="66" y="74"/>
                  </a:lnTo>
                  <a:lnTo>
                    <a:pt x="66" y="113"/>
                  </a:lnTo>
                  <a:lnTo>
                    <a:pt x="71" y="102"/>
                  </a:lnTo>
                  <a:lnTo>
                    <a:pt x="71" y="119"/>
                  </a:lnTo>
                  <a:lnTo>
                    <a:pt x="71" y="0"/>
                  </a:lnTo>
                  <a:lnTo>
                    <a:pt x="71" y="91"/>
                  </a:lnTo>
                  <a:lnTo>
                    <a:pt x="76" y="85"/>
                  </a:lnTo>
                  <a:lnTo>
                    <a:pt x="76" y="113"/>
                  </a:lnTo>
                  <a:lnTo>
                    <a:pt x="76" y="6"/>
                  </a:lnTo>
                  <a:lnTo>
                    <a:pt x="76" y="91"/>
                  </a:lnTo>
                  <a:lnTo>
                    <a:pt x="81" y="57"/>
                  </a:lnTo>
                  <a:lnTo>
                    <a:pt x="81" y="198"/>
                  </a:lnTo>
                  <a:lnTo>
                    <a:pt x="81" y="108"/>
                  </a:lnTo>
                  <a:lnTo>
                    <a:pt x="85" y="91"/>
                  </a:lnTo>
                  <a:lnTo>
                    <a:pt x="85" y="289"/>
                  </a:lnTo>
                  <a:lnTo>
                    <a:pt x="85" y="243"/>
                  </a:lnTo>
                  <a:lnTo>
                    <a:pt x="90" y="238"/>
                  </a:lnTo>
                  <a:lnTo>
                    <a:pt x="90" y="243"/>
                  </a:lnTo>
                  <a:lnTo>
                    <a:pt x="90" y="119"/>
                  </a:lnTo>
                  <a:lnTo>
                    <a:pt x="90" y="181"/>
                  </a:lnTo>
                  <a:lnTo>
                    <a:pt x="95" y="187"/>
                  </a:lnTo>
                  <a:lnTo>
                    <a:pt x="95" y="209"/>
                  </a:lnTo>
                  <a:lnTo>
                    <a:pt x="95" y="125"/>
                  </a:lnTo>
                  <a:lnTo>
                    <a:pt x="95" y="130"/>
                  </a:lnTo>
                  <a:lnTo>
                    <a:pt x="100" y="142"/>
                  </a:lnTo>
                  <a:lnTo>
                    <a:pt x="100" y="164"/>
                  </a:lnTo>
                  <a:lnTo>
                    <a:pt x="100" y="108"/>
                  </a:lnTo>
                  <a:lnTo>
                    <a:pt x="100" y="119"/>
                  </a:lnTo>
                  <a:lnTo>
                    <a:pt x="104" y="125"/>
                  </a:lnTo>
                  <a:lnTo>
                    <a:pt x="104" y="57"/>
                  </a:lnTo>
                  <a:lnTo>
                    <a:pt x="109" y="79"/>
                  </a:lnTo>
                  <a:lnTo>
                    <a:pt x="109" y="34"/>
                  </a:lnTo>
                  <a:lnTo>
                    <a:pt x="109" y="215"/>
                  </a:lnTo>
                  <a:lnTo>
                    <a:pt x="114" y="204"/>
                  </a:lnTo>
                  <a:lnTo>
                    <a:pt x="114" y="215"/>
                  </a:lnTo>
                  <a:lnTo>
                    <a:pt x="114" y="159"/>
                  </a:lnTo>
                  <a:lnTo>
                    <a:pt x="119" y="142"/>
                  </a:lnTo>
                  <a:lnTo>
                    <a:pt x="119" y="40"/>
                  </a:lnTo>
                  <a:lnTo>
                    <a:pt x="123" y="29"/>
                  </a:lnTo>
                  <a:lnTo>
                    <a:pt x="123" y="204"/>
                  </a:lnTo>
                  <a:lnTo>
                    <a:pt x="123" y="23"/>
                  </a:lnTo>
                  <a:lnTo>
                    <a:pt x="123" y="170"/>
                  </a:lnTo>
                  <a:lnTo>
                    <a:pt x="128" y="181"/>
                  </a:lnTo>
                  <a:lnTo>
                    <a:pt x="128" y="192"/>
                  </a:lnTo>
                  <a:lnTo>
                    <a:pt x="128" y="46"/>
                  </a:lnTo>
                  <a:lnTo>
                    <a:pt x="128" y="57"/>
                  </a:lnTo>
                  <a:lnTo>
                    <a:pt x="133" y="91"/>
                  </a:lnTo>
                  <a:lnTo>
                    <a:pt x="133" y="204"/>
                  </a:lnTo>
                  <a:lnTo>
                    <a:pt x="133" y="119"/>
                  </a:lnTo>
                  <a:lnTo>
                    <a:pt x="137" y="91"/>
                  </a:lnTo>
                  <a:lnTo>
                    <a:pt x="137" y="322"/>
                  </a:lnTo>
                  <a:lnTo>
                    <a:pt x="137" y="198"/>
                  </a:lnTo>
                  <a:lnTo>
                    <a:pt x="142" y="187"/>
                  </a:lnTo>
                  <a:lnTo>
                    <a:pt x="142" y="204"/>
                  </a:lnTo>
                  <a:lnTo>
                    <a:pt x="142" y="85"/>
                  </a:lnTo>
                  <a:lnTo>
                    <a:pt x="147" y="51"/>
                  </a:lnTo>
                  <a:lnTo>
                    <a:pt x="147" y="46"/>
                  </a:lnTo>
                  <a:lnTo>
                    <a:pt x="147" y="96"/>
                  </a:lnTo>
                  <a:lnTo>
                    <a:pt x="152" y="96"/>
                  </a:lnTo>
                  <a:lnTo>
                    <a:pt x="152" y="119"/>
                  </a:lnTo>
                  <a:lnTo>
                    <a:pt x="152" y="46"/>
                  </a:lnTo>
                  <a:lnTo>
                    <a:pt x="152" y="51"/>
                  </a:lnTo>
                  <a:lnTo>
                    <a:pt x="156" y="51"/>
                  </a:lnTo>
                  <a:lnTo>
                    <a:pt x="156" y="119"/>
                  </a:lnTo>
                  <a:lnTo>
                    <a:pt x="156" y="29"/>
                  </a:lnTo>
                  <a:lnTo>
                    <a:pt x="161" y="40"/>
                  </a:lnTo>
                  <a:lnTo>
                    <a:pt x="161" y="221"/>
                  </a:lnTo>
                  <a:lnTo>
                    <a:pt x="161" y="17"/>
                  </a:lnTo>
                  <a:lnTo>
                    <a:pt x="161" y="209"/>
                  </a:lnTo>
                  <a:lnTo>
                    <a:pt x="166" y="204"/>
                  </a:lnTo>
                  <a:lnTo>
                    <a:pt x="166" y="209"/>
                  </a:lnTo>
                  <a:lnTo>
                    <a:pt x="166" y="119"/>
                  </a:lnTo>
                  <a:lnTo>
                    <a:pt x="166" y="125"/>
                  </a:lnTo>
                  <a:lnTo>
                    <a:pt x="171" y="85"/>
                  </a:lnTo>
                  <a:lnTo>
                    <a:pt x="171" y="136"/>
                  </a:lnTo>
                  <a:lnTo>
                    <a:pt x="171" y="6"/>
                  </a:lnTo>
                  <a:lnTo>
                    <a:pt x="175" y="12"/>
                  </a:lnTo>
                  <a:lnTo>
                    <a:pt x="175" y="119"/>
                  </a:lnTo>
                  <a:lnTo>
                    <a:pt x="175" y="4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8"/>
            <p:cNvSpPr>
              <a:spLocks/>
            </p:cNvSpPr>
            <p:nvPr/>
          </p:nvSpPr>
          <p:spPr bwMode="auto">
            <a:xfrm>
              <a:off x="6332538" y="3509963"/>
              <a:ext cx="263525" cy="519113"/>
            </a:xfrm>
            <a:custGeom>
              <a:avLst/>
              <a:gdLst>
                <a:gd name="T0" fmla="*/ 5 w 166"/>
                <a:gd name="T1" fmla="*/ 68 h 327"/>
                <a:gd name="T2" fmla="*/ 5 w 166"/>
                <a:gd name="T3" fmla="*/ 34 h 327"/>
                <a:gd name="T4" fmla="*/ 10 w 166"/>
                <a:gd name="T5" fmla="*/ 203 h 327"/>
                <a:gd name="T6" fmla="*/ 10 w 166"/>
                <a:gd name="T7" fmla="*/ 107 h 327"/>
                <a:gd name="T8" fmla="*/ 15 w 166"/>
                <a:gd name="T9" fmla="*/ 152 h 327"/>
                <a:gd name="T10" fmla="*/ 15 w 166"/>
                <a:gd name="T11" fmla="*/ 260 h 327"/>
                <a:gd name="T12" fmla="*/ 19 w 166"/>
                <a:gd name="T13" fmla="*/ 164 h 327"/>
                <a:gd name="T14" fmla="*/ 24 w 166"/>
                <a:gd name="T15" fmla="*/ 237 h 327"/>
                <a:gd name="T16" fmla="*/ 24 w 166"/>
                <a:gd name="T17" fmla="*/ 192 h 327"/>
                <a:gd name="T18" fmla="*/ 29 w 166"/>
                <a:gd name="T19" fmla="*/ 181 h 327"/>
                <a:gd name="T20" fmla="*/ 29 w 166"/>
                <a:gd name="T21" fmla="*/ 113 h 327"/>
                <a:gd name="T22" fmla="*/ 34 w 166"/>
                <a:gd name="T23" fmla="*/ 192 h 327"/>
                <a:gd name="T24" fmla="*/ 34 w 166"/>
                <a:gd name="T25" fmla="*/ 130 h 327"/>
                <a:gd name="T26" fmla="*/ 38 w 166"/>
                <a:gd name="T27" fmla="*/ 175 h 327"/>
                <a:gd name="T28" fmla="*/ 38 w 166"/>
                <a:gd name="T29" fmla="*/ 169 h 327"/>
                <a:gd name="T30" fmla="*/ 43 w 166"/>
                <a:gd name="T31" fmla="*/ 220 h 327"/>
                <a:gd name="T32" fmla="*/ 43 w 166"/>
                <a:gd name="T33" fmla="*/ 130 h 327"/>
                <a:gd name="T34" fmla="*/ 48 w 166"/>
                <a:gd name="T35" fmla="*/ 175 h 327"/>
                <a:gd name="T36" fmla="*/ 53 w 166"/>
                <a:gd name="T37" fmla="*/ 79 h 327"/>
                <a:gd name="T38" fmla="*/ 53 w 166"/>
                <a:gd name="T39" fmla="*/ 56 h 327"/>
                <a:gd name="T40" fmla="*/ 57 w 166"/>
                <a:gd name="T41" fmla="*/ 62 h 327"/>
                <a:gd name="T42" fmla="*/ 57 w 166"/>
                <a:gd name="T43" fmla="*/ 96 h 327"/>
                <a:gd name="T44" fmla="*/ 62 w 166"/>
                <a:gd name="T45" fmla="*/ 0 h 327"/>
                <a:gd name="T46" fmla="*/ 67 w 166"/>
                <a:gd name="T47" fmla="*/ 73 h 327"/>
                <a:gd name="T48" fmla="*/ 67 w 166"/>
                <a:gd name="T49" fmla="*/ 79 h 327"/>
                <a:gd name="T50" fmla="*/ 72 w 166"/>
                <a:gd name="T51" fmla="*/ 175 h 327"/>
                <a:gd name="T52" fmla="*/ 72 w 166"/>
                <a:gd name="T53" fmla="*/ 164 h 327"/>
                <a:gd name="T54" fmla="*/ 76 w 166"/>
                <a:gd name="T55" fmla="*/ 181 h 327"/>
                <a:gd name="T56" fmla="*/ 76 w 166"/>
                <a:gd name="T57" fmla="*/ 158 h 327"/>
                <a:gd name="T58" fmla="*/ 81 w 166"/>
                <a:gd name="T59" fmla="*/ 164 h 327"/>
                <a:gd name="T60" fmla="*/ 81 w 166"/>
                <a:gd name="T61" fmla="*/ 90 h 327"/>
                <a:gd name="T62" fmla="*/ 86 w 166"/>
                <a:gd name="T63" fmla="*/ 113 h 327"/>
                <a:gd name="T64" fmla="*/ 86 w 166"/>
                <a:gd name="T65" fmla="*/ 90 h 327"/>
                <a:gd name="T66" fmla="*/ 90 w 166"/>
                <a:gd name="T67" fmla="*/ 186 h 327"/>
                <a:gd name="T68" fmla="*/ 90 w 166"/>
                <a:gd name="T69" fmla="*/ 181 h 327"/>
                <a:gd name="T70" fmla="*/ 95 w 166"/>
                <a:gd name="T71" fmla="*/ 56 h 327"/>
                <a:gd name="T72" fmla="*/ 100 w 166"/>
                <a:gd name="T73" fmla="*/ 107 h 327"/>
                <a:gd name="T74" fmla="*/ 100 w 166"/>
                <a:gd name="T75" fmla="*/ 39 h 327"/>
                <a:gd name="T76" fmla="*/ 105 w 166"/>
                <a:gd name="T77" fmla="*/ 68 h 327"/>
                <a:gd name="T78" fmla="*/ 105 w 166"/>
                <a:gd name="T79" fmla="*/ 45 h 327"/>
                <a:gd name="T80" fmla="*/ 109 w 166"/>
                <a:gd name="T81" fmla="*/ 147 h 327"/>
                <a:gd name="T82" fmla="*/ 109 w 166"/>
                <a:gd name="T83" fmla="*/ 62 h 327"/>
                <a:gd name="T84" fmla="*/ 114 w 166"/>
                <a:gd name="T85" fmla="*/ 79 h 327"/>
                <a:gd name="T86" fmla="*/ 114 w 166"/>
                <a:gd name="T87" fmla="*/ 147 h 327"/>
                <a:gd name="T88" fmla="*/ 119 w 166"/>
                <a:gd name="T89" fmla="*/ 164 h 327"/>
                <a:gd name="T90" fmla="*/ 124 w 166"/>
                <a:gd name="T91" fmla="*/ 68 h 327"/>
                <a:gd name="T92" fmla="*/ 124 w 166"/>
                <a:gd name="T93" fmla="*/ 56 h 327"/>
                <a:gd name="T94" fmla="*/ 128 w 166"/>
                <a:gd name="T95" fmla="*/ 147 h 327"/>
                <a:gd name="T96" fmla="*/ 128 w 166"/>
                <a:gd name="T97" fmla="*/ 158 h 327"/>
                <a:gd name="T98" fmla="*/ 133 w 166"/>
                <a:gd name="T99" fmla="*/ 158 h 327"/>
                <a:gd name="T100" fmla="*/ 133 w 166"/>
                <a:gd name="T101" fmla="*/ 62 h 327"/>
                <a:gd name="T102" fmla="*/ 138 w 166"/>
                <a:gd name="T103" fmla="*/ 175 h 327"/>
                <a:gd name="T104" fmla="*/ 143 w 166"/>
                <a:gd name="T105" fmla="*/ 107 h 327"/>
                <a:gd name="T106" fmla="*/ 143 w 166"/>
                <a:gd name="T107" fmla="*/ 51 h 327"/>
                <a:gd name="T108" fmla="*/ 147 w 166"/>
                <a:gd name="T109" fmla="*/ 175 h 327"/>
                <a:gd name="T110" fmla="*/ 147 w 166"/>
                <a:gd name="T111" fmla="*/ 39 h 327"/>
                <a:gd name="T112" fmla="*/ 152 w 166"/>
                <a:gd name="T113" fmla="*/ 130 h 327"/>
                <a:gd name="T114" fmla="*/ 152 w 166"/>
                <a:gd name="T115" fmla="*/ 51 h 327"/>
                <a:gd name="T116" fmla="*/ 157 w 166"/>
                <a:gd name="T117" fmla="*/ 164 h 327"/>
                <a:gd name="T118" fmla="*/ 157 w 166"/>
                <a:gd name="T119" fmla="*/ 158 h 327"/>
                <a:gd name="T120" fmla="*/ 162 w 166"/>
                <a:gd name="T121" fmla="*/ 186 h 327"/>
                <a:gd name="T122" fmla="*/ 162 w 166"/>
                <a:gd name="T123" fmla="*/ 51 h 327"/>
                <a:gd name="T124" fmla="*/ 166 w 166"/>
                <a:gd name="T125" fmla="*/ 2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27">
                  <a:moveTo>
                    <a:pt x="0" y="62"/>
                  </a:moveTo>
                  <a:lnTo>
                    <a:pt x="5" y="68"/>
                  </a:lnTo>
                  <a:lnTo>
                    <a:pt x="5" y="231"/>
                  </a:lnTo>
                  <a:lnTo>
                    <a:pt x="5" y="34"/>
                  </a:lnTo>
                  <a:lnTo>
                    <a:pt x="5" y="203"/>
                  </a:lnTo>
                  <a:lnTo>
                    <a:pt x="10" y="203"/>
                  </a:lnTo>
                  <a:lnTo>
                    <a:pt x="10" y="237"/>
                  </a:lnTo>
                  <a:lnTo>
                    <a:pt x="10" y="107"/>
                  </a:lnTo>
                  <a:lnTo>
                    <a:pt x="10" y="152"/>
                  </a:lnTo>
                  <a:lnTo>
                    <a:pt x="15" y="152"/>
                  </a:lnTo>
                  <a:lnTo>
                    <a:pt x="15" y="327"/>
                  </a:lnTo>
                  <a:lnTo>
                    <a:pt x="15" y="260"/>
                  </a:lnTo>
                  <a:lnTo>
                    <a:pt x="19" y="265"/>
                  </a:lnTo>
                  <a:lnTo>
                    <a:pt x="19" y="164"/>
                  </a:lnTo>
                  <a:lnTo>
                    <a:pt x="19" y="231"/>
                  </a:lnTo>
                  <a:lnTo>
                    <a:pt x="24" y="237"/>
                  </a:lnTo>
                  <a:lnTo>
                    <a:pt x="24" y="141"/>
                  </a:lnTo>
                  <a:lnTo>
                    <a:pt x="24" y="192"/>
                  </a:lnTo>
                  <a:lnTo>
                    <a:pt x="29" y="141"/>
                  </a:lnTo>
                  <a:lnTo>
                    <a:pt x="29" y="181"/>
                  </a:lnTo>
                  <a:lnTo>
                    <a:pt x="29" y="68"/>
                  </a:lnTo>
                  <a:lnTo>
                    <a:pt x="29" y="113"/>
                  </a:lnTo>
                  <a:lnTo>
                    <a:pt x="34" y="130"/>
                  </a:lnTo>
                  <a:lnTo>
                    <a:pt x="34" y="192"/>
                  </a:lnTo>
                  <a:lnTo>
                    <a:pt x="34" y="118"/>
                  </a:lnTo>
                  <a:lnTo>
                    <a:pt x="34" y="130"/>
                  </a:lnTo>
                  <a:lnTo>
                    <a:pt x="38" y="107"/>
                  </a:lnTo>
                  <a:lnTo>
                    <a:pt x="38" y="175"/>
                  </a:lnTo>
                  <a:lnTo>
                    <a:pt x="38" y="39"/>
                  </a:lnTo>
                  <a:lnTo>
                    <a:pt x="38" y="169"/>
                  </a:lnTo>
                  <a:lnTo>
                    <a:pt x="43" y="181"/>
                  </a:lnTo>
                  <a:lnTo>
                    <a:pt x="43" y="220"/>
                  </a:lnTo>
                  <a:lnTo>
                    <a:pt x="43" y="113"/>
                  </a:lnTo>
                  <a:lnTo>
                    <a:pt x="43" y="130"/>
                  </a:lnTo>
                  <a:lnTo>
                    <a:pt x="48" y="113"/>
                  </a:lnTo>
                  <a:lnTo>
                    <a:pt x="48" y="175"/>
                  </a:lnTo>
                  <a:lnTo>
                    <a:pt x="48" y="51"/>
                  </a:lnTo>
                  <a:lnTo>
                    <a:pt x="53" y="79"/>
                  </a:lnTo>
                  <a:lnTo>
                    <a:pt x="53" y="169"/>
                  </a:lnTo>
                  <a:lnTo>
                    <a:pt x="53" y="56"/>
                  </a:lnTo>
                  <a:lnTo>
                    <a:pt x="53" y="73"/>
                  </a:lnTo>
                  <a:lnTo>
                    <a:pt x="57" y="62"/>
                  </a:lnTo>
                  <a:lnTo>
                    <a:pt x="57" y="22"/>
                  </a:lnTo>
                  <a:lnTo>
                    <a:pt x="57" y="96"/>
                  </a:lnTo>
                  <a:lnTo>
                    <a:pt x="62" y="85"/>
                  </a:lnTo>
                  <a:lnTo>
                    <a:pt x="62" y="0"/>
                  </a:lnTo>
                  <a:lnTo>
                    <a:pt x="62" y="101"/>
                  </a:lnTo>
                  <a:lnTo>
                    <a:pt x="67" y="73"/>
                  </a:lnTo>
                  <a:lnTo>
                    <a:pt x="67" y="158"/>
                  </a:lnTo>
                  <a:lnTo>
                    <a:pt x="67" y="79"/>
                  </a:lnTo>
                  <a:lnTo>
                    <a:pt x="72" y="85"/>
                  </a:lnTo>
                  <a:lnTo>
                    <a:pt x="72" y="175"/>
                  </a:lnTo>
                  <a:lnTo>
                    <a:pt x="72" y="34"/>
                  </a:lnTo>
                  <a:lnTo>
                    <a:pt x="72" y="164"/>
                  </a:lnTo>
                  <a:lnTo>
                    <a:pt x="76" y="169"/>
                  </a:lnTo>
                  <a:lnTo>
                    <a:pt x="76" y="181"/>
                  </a:lnTo>
                  <a:lnTo>
                    <a:pt x="76" y="96"/>
                  </a:lnTo>
                  <a:lnTo>
                    <a:pt x="76" y="158"/>
                  </a:lnTo>
                  <a:lnTo>
                    <a:pt x="81" y="141"/>
                  </a:lnTo>
                  <a:lnTo>
                    <a:pt x="81" y="164"/>
                  </a:lnTo>
                  <a:lnTo>
                    <a:pt x="81" y="73"/>
                  </a:lnTo>
                  <a:lnTo>
                    <a:pt x="81" y="90"/>
                  </a:lnTo>
                  <a:lnTo>
                    <a:pt x="86" y="73"/>
                  </a:lnTo>
                  <a:lnTo>
                    <a:pt x="86" y="113"/>
                  </a:lnTo>
                  <a:lnTo>
                    <a:pt x="86" y="68"/>
                  </a:lnTo>
                  <a:lnTo>
                    <a:pt x="86" y="90"/>
                  </a:lnTo>
                  <a:lnTo>
                    <a:pt x="90" y="85"/>
                  </a:lnTo>
                  <a:lnTo>
                    <a:pt x="90" y="186"/>
                  </a:lnTo>
                  <a:lnTo>
                    <a:pt x="90" y="73"/>
                  </a:lnTo>
                  <a:lnTo>
                    <a:pt x="90" y="181"/>
                  </a:lnTo>
                  <a:lnTo>
                    <a:pt x="95" y="198"/>
                  </a:lnTo>
                  <a:lnTo>
                    <a:pt x="95" y="56"/>
                  </a:lnTo>
                  <a:lnTo>
                    <a:pt x="95" y="96"/>
                  </a:lnTo>
                  <a:lnTo>
                    <a:pt x="100" y="107"/>
                  </a:lnTo>
                  <a:lnTo>
                    <a:pt x="100" y="158"/>
                  </a:lnTo>
                  <a:lnTo>
                    <a:pt x="100" y="39"/>
                  </a:lnTo>
                  <a:lnTo>
                    <a:pt x="100" y="62"/>
                  </a:lnTo>
                  <a:lnTo>
                    <a:pt x="105" y="68"/>
                  </a:lnTo>
                  <a:lnTo>
                    <a:pt x="105" y="181"/>
                  </a:lnTo>
                  <a:lnTo>
                    <a:pt x="105" y="45"/>
                  </a:lnTo>
                  <a:lnTo>
                    <a:pt x="105" y="164"/>
                  </a:lnTo>
                  <a:lnTo>
                    <a:pt x="109" y="147"/>
                  </a:lnTo>
                  <a:lnTo>
                    <a:pt x="109" y="169"/>
                  </a:lnTo>
                  <a:lnTo>
                    <a:pt x="109" y="62"/>
                  </a:lnTo>
                  <a:lnTo>
                    <a:pt x="109" y="118"/>
                  </a:lnTo>
                  <a:lnTo>
                    <a:pt x="114" y="79"/>
                  </a:lnTo>
                  <a:lnTo>
                    <a:pt x="114" y="17"/>
                  </a:lnTo>
                  <a:lnTo>
                    <a:pt x="114" y="147"/>
                  </a:lnTo>
                  <a:lnTo>
                    <a:pt x="119" y="141"/>
                  </a:lnTo>
                  <a:lnTo>
                    <a:pt x="119" y="164"/>
                  </a:lnTo>
                  <a:lnTo>
                    <a:pt x="119" y="73"/>
                  </a:lnTo>
                  <a:lnTo>
                    <a:pt x="124" y="68"/>
                  </a:lnTo>
                  <a:lnTo>
                    <a:pt x="124" y="186"/>
                  </a:lnTo>
                  <a:lnTo>
                    <a:pt x="124" y="56"/>
                  </a:lnTo>
                  <a:lnTo>
                    <a:pt x="124" y="147"/>
                  </a:lnTo>
                  <a:lnTo>
                    <a:pt x="128" y="147"/>
                  </a:lnTo>
                  <a:lnTo>
                    <a:pt x="128" y="34"/>
                  </a:lnTo>
                  <a:lnTo>
                    <a:pt x="128" y="158"/>
                  </a:lnTo>
                  <a:lnTo>
                    <a:pt x="133" y="135"/>
                  </a:lnTo>
                  <a:lnTo>
                    <a:pt x="133" y="158"/>
                  </a:lnTo>
                  <a:lnTo>
                    <a:pt x="133" y="22"/>
                  </a:lnTo>
                  <a:lnTo>
                    <a:pt x="133" y="62"/>
                  </a:lnTo>
                  <a:lnTo>
                    <a:pt x="138" y="79"/>
                  </a:lnTo>
                  <a:lnTo>
                    <a:pt x="138" y="175"/>
                  </a:lnTo>
                  <a:lnTo>
                    <a:pt x="138" y="124"/>
                  </a:lnTo>
                  <a:lnTo>
                    <a:pt x="143" y="107"/>
                  </a:lnTo>
                  <a:lnTo>
                    <a:pt x="143" y="186"/>
                  </a:lnTo>
                  <a:lnTo>
                    <a:pt x="143" y="51"/>
                  </a:lnTo>
                  <a:lnTo>
                    <a:pt x="143" y="169"/>
                  </a:lnTo>
                  <a:lnTo>
                    <a:pt x="147" y="175"/>
                  </a:lnTo>
                  <a:lnTo>
                    <a:pt x="147" y="181"/>
                  </a:lnTo>
                  <a:lnTo>
                    <a:pt x="147" y="39"/>
                  </a:lnTo>
                  <a:lnTo>
                    <a:pt x="147" y="90"/>
                  </a:lnTo>
                  <a:lnTo>
                    <a:pt x="152" y="130"/>
                  </a:lnTo>
                  <a:lnTo>
                    <a:pt x="152" y="147"/>
                  </a:lnTo>
                  <a:lnTo>
                    <a:pt x="152" y="51"/>
                  </a:lnTo>
                  <a:lnTo>
                    <a:pt x="152" y="118"/>
                  </a:lnTo>
                  <a:lnTo>
                    <a:pt x="157" y="164"/>
                  </a:lnTo>
                  <a:lnTo>
                    <a:pt x="157" y="214"/>
                  </a:lnTo>
                  <a:lnTo>
                    <a:pt x="157" y="158"/>
                  </a:lnTo>
                  <a:lnTo>
                    <a:pt x="157" y="198"/>
                  </a:lnTo>
                  <a:lnTo>
                    <a:pt x="162" y="186"/>
                  </a:lnTo>
                  <a:lnTo>
                    <a:pt x="162" y="39"/>
                  </a:lnTo>
                  <a:lnTo>
                    <a:pt x="162" y="51"/>
                  </a:lnTo>
                  <a:lnTo>
                    <a:pt x="166" y="68"/>
                  </a:lnTo>
                  <a:lnTo>
                    <a:pt x="166" y="22"/>
                  </a:lnTo>
                  <a:lnTo>
                    <a:pt x="166" y="15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89"/>
            <p:cNvSpPr>
              <a:spLocks/>
            </p:cNvSpPr>
            <p:nvPr/>
          </p:nvSpPr>
          <p:spPr bwMode="auto">
            <a:xfrm>
              <a:off x="6596063" y="3473450"/>
              <a:ext cx="287338" cy="385763"/>
            </a:xfrm>
            <a:custGeom>
              <a:avLst/>
              <a:gdLst>
                <a:gd name="T0" fmla="*/ 5 w 181"/>
                <a:gd name="T1" fmla="*/ 192 h 243"/>
                <a:gd name="T2" fmla="*/ 5 w 181"/>
                <a:gd name="T3" fmla="*/ 147 h 243"/>
                <a:gd name="T4" fmla="*/ 10 w 181"/>
                <a:gd name="T5" fmla="*/ 221 h 243"/>
                <a:gd name="T6" fmla="*/ 10 w 181"/>
                <a:gd name="T7" fmla="*/ 198 h 243"/>
                <a:gd name="T8" fmla="*/ 15 w 181"/>
                <a:gd name="T9" fmla="*/ 62 h 243"/>
                <a:gd name="T10" fmla="*/ 19 w 181"/>
                <a:gd name="T11" fmla="*/ 136 h 243"/>
                <a:gd name="T12" fmla="*/ 19 w 181"/>
                <a:gd name="T13" fmla="*/ 62 h 243"/>
                <a:gd name="T14" fmla="*/ 24 w 181"/>
                <a:gd name="T15" fmla="*/ 91 h 243"/>
                <a:gd name="T16" fmla="*/ 24 w 181"/>
                <a:gd name="T17" fmla="*/ 181 h 243"/>
                <a:gd name="T18" fmla="*/ 29 w 181"/>
                <a:gd name="T19" fmla="*/ 221 h 243"/>
                <a:gd name="T20" fmla="*/ 29 w 181"/>
                <a:gd name="T21" fmla="*/ 192 h 243"/>
                <a:gd name="T22" fmla="*/ 34 w 181"/>
                <a:gd name="T23" fmla="*/ 215 h 243"/>
                <a:gd name="T24" fmla="*/ 34 w 181"/>
                <a:gd name="T25" fmla="*/ 209 h 243"/>
                <a:gd name="T26" fmla="*/ 38 w 181"/>
                <a:gd name="T27" fmla="*/ 221 h 243"/>
                <a:gd name="T28" fmla="*/ 43 w 181"/>
                <a:gd name="T29" fmla="*/ 147 h 243"/>
                <a:gd name="T30" fmla="*/ 43 w 181"/>
                <a:gd name="T31" fmla="*/ 51 h 243"/>
                <a:gd name="T32" fmla="*/ 48 w 181"/>
                <a:gd name="T33" fmla="*/ 141 h 243"/>
                <a:gd name="T34" fmla="*/ 53 w 181"/>
                <a:gd name="T35" fmla="*/ 79 h 243"/>
                <a:gd name="T36" fmla="*/ 53 w 181"/>
                <a:gd name="T37" fmla="*/ 158 h 243"/>
                <a:gd name="T38" fmla="*/ 57 w 181"/>
                <a:gd name="T39" fmla="*/ 198 h 243"/>
                <a:gd name="T40" fmla="*/ 57 w 181"/>
                <a:gd name="T41" fmla="*/ 130 h 243"/>
                <a:gd name="T42" fmla="*/ 62 w 181"/>
                <a:gd name="T43" fmla="*/ 141 h 243"/>
                <a:gd name="T44" fmla="*/ 62 w 181"/>
                <a:gd name="T45" fmla="*/ 113 h 243"/>
                <a:gd name="T46" fmla="*/ 67 w 181"/>
                <a:gd name="T47" fmla="*/ 141 h 243"/>
                <a:gd name="T48" fmla="*/ 67 w 181"/>
                <a:gd name="T49" fmla="*/ 136 h 243"/>
                <a:gd name="T50" fmla="*/ 71 w 181"/>
                <a:gd name="T51" fmla="*/ 147 h 243"/>
                <a:gd name="T52" fmla="*/ 71 w 181"/>
                <a:gd name="T53" fmla="*/ 113 h 243"/>
                <a:gd name="T54" fmla="*/ 76 w 181"/>
                <a:gd name="T55" fmla="*/ 40 h 243"/>
                <a:gd name="T56" fmla="*/ 81 w 181"/>
                <a:gd name="T57" fmla="*/ 209 h 243"/>
                <a:gd name="T58" fmla="*/ 86 w 181"/>
                <a:gd name="T59" fmla="*/ 175 h 243"/>
                <a:gd name="T60" fmla="*/ 86 w 181"/>
                <a:gd name="T61" fmla="*/ 85 h 243"/>
                <a:gd name="T62" fmla="*/ 90 w 181"/>
                <a:gd name="T63" fmla="*/ 153 h 243"/>
                <a:gd name="T64" fmla="*/ 90 w 181"/>
                <a:gd name="T65" fmla="*/ 136 h 243"/>
                <a:gd name="T66" fmla="*/ 95 w 181"/>
                <a:gd name="T67" fmla="*/ 243 h 243"/>
                <a:gd name="T68" fmla="*/ 100 w 181"/>
                <a:gd name="T69" fmla="*/ 198 h 243"/>
                <a:gd name="T70" fmla="*/ 100 w 181"/>
                <a:gd name="T71" fmla="*/ 147 h 243"/>
                <a:gd name="T72" fmla="*/ 105 w 181"/>
                <a:gd name="T73" fmla="*/ 181 h 243"/>
                <a:gd name="T74" fmla="*/ 105 w 181"/>
                <a:gd name="T75" fmla="*/ 136 h 243"/>
                <a:gd name="T76" fmla="*/ 109 w 181"/>
                <a:gd name="T77" fmla="*/ 181 h 243"/>
                <a:gd name="T78" fmla="*/ 109 w 181"/>
                <a:gd name="T79" fmla="*/ 221 h 243"/>
                <a:gd name="T80" fmla="*/ 114 w 181"/>
                <a:gd name="T81" fmla="*/ 79 h 243"/>
                <a:gd name="T82" fmla="*/ 119 w 181"/>
                <a:gd name="T83" fmla="*/ 23 h 243"/>
                <a:gd name="T84" fmla="*/ 124 w 181"/>
                <a:gd name="T85" fmla="*/ 181 h 243"/>
                <a:gd name="T86" fmla="*/ 124 w 181"/>
                <a:gd name="T87" fmla="*/ 141 h 243"/>
                <a:gd name="T88" fmla="*/ 128 w 181"/>
                <a:gd name="T89" fmla="*/ 153 h 243"/>
                <a:gd name="T90" fmla="*/ 133 w 181"/>
                <a:gd name="T91" fmla="*/ 68 h 243"/>
                <a:gd name="T92" fmla="*/ 133 w 181"/>
                <a:gd name="T93" fmla="*/ 136 h 243"/>
                <a:gd name="T94" fmla="*/ 138 w 181"/>
                <a:gd name="T95" fmla="*/ 164 h 243"/>
                <a:gd name="T96" fmla="*/ 143 w 181"/>
                <a:gd name="T97" fmla="*/ 85 h 243"/>
                <a:gd name="T98" fmla="*/ 143 w 181"/>
                <a:gd name="T99" fmla="*/ 237 h 243"/>
                <a:gd name="T100" fmla="*/ 147 w 181"/>
                <a:gd name="T101" fmla="*/ 237 h 243"/>
                <a:gd name="T102" fmla="*/ 147 w 181"/>
                <a:gd name="T103" fmla="*/ 215 h 243"/>
                <a:gd name="T104" fmla="*/ 152 w 181"/>
                <a:gd name="T105" fmla="*/ 221 h 243"/>
                <a:gd name="T106" fmla="*/ 152 w 181"/>
                <a:gd name="T107" fmla="*/ 153 h 243"/>
                <a:gd name="T108" fmla="*/ 157 w 181"/>
                <a:gd name="T109" fmla="*/ 164 h 243"/>
                <a:gd name="T110" fmla="*/ 157 w 181"/>
                <a:gd name="T111" fmla="*/ 158 h 243"/>
                <a:gd name="T112" fmla="*/ 162 w 181"/>
                <a:gd name="T113" fmla="*/ 74 h 243"/>
                <a:gd name="T114" fmla="*/ 166 w 181"/>
                <a:gd name="T115" fmla="*/ 221 h 243"/>
                <a:gd name="T116" fmla="*/ 166 w 181"/>
                <a:gd name="T117" fmla="*/ 187 h 243"/>
                <a:gd name="T118" fmla="*/ 171 w 181"/>
                <a:gd name="T119" fmla="*/ 34 h 243"/>
                <a:gd name="T120" fmla="*/ 176 w 181"/>
                <a:gd name="T121" fmla="*/ 74 h 243"/>
                <a:gd name="T122" fmla="*/ 176 w 181"/>
                <a:gd name="T123" fmla="*/ 57 h 243"/>
                <a:gd name="T124" fmla="*/ 181 w 181"/>
                <a:gd name="T125" fmla="*/ 12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243">
                  <a:moveTo>
                    <a:pt x="0" y="175"/>
                  </a:moveTo>
                  <a:lnTo>
                    <a:pt x="5" y="192"/>
                  </a:lnTo>
                  <a:lnTo>
                    <a:pt x="5" y="221"/>
                  </a:lnTo>
                  <a:lnTo>
                    <a:pt x="5" y="147"/>
                  </a:lnTo>
                  <a:lnTo>
                    <a:pt x="10" y="141"/>
                  </a:lnTo>
                  <a:lnTo>
                    <a:pt x="10" y="221"/>
                  </a:lnTo>
                  <a:lnTo>
                    <a:pt x="10" y="136"/>
                  </a:lnTo>
                  <a:lnTo>
                    <a:pt x="10" y="198"/>
                  </a:lnTo>
                  <a:lnTo>
                    <a:pt x="15" y="192"/>
                  </a:lnTo>
                  <a:lnTo>
                    <a:pt x="15" y="62"/>
                  </a:lnTo>
                  <a:lnTo>
                    <a:pt x="15" y="153"/>
                  </a:lnTo>
                  <a:lnTo>
                    <a:pt x="19" y="136"/>
                  </a:lnTo>
                  <a:lnTo>
                    <a:pt x="19" y="147"/>
                  </a:lnTo>
                  <a:lnTo>
                    <a:pt x="19" y="62"/>
                  </a:lnTo>
                  <a:lnTo>
                    <a:pt x="19" y="91"/>
                  </a:lnTo>
                  <a:lnTo>
                    <a:pt x="24" y="91"/>
                  </a:lnTo>
                  <a:lnTo>
                    <a:pt x="24" y="79"/>
                  </a:lnTo>
                  <a:lnTo>
                    <a:pt x="24" y="181"/>
                  </a:lnTo>
                  <a:lnTo>
                    <a:pt x="29" y="175"/>
                  </a:lnTo>
                  <a:lnTo>
                    <a:pt x="29" y="221"/>
                  </a:lnTo>
                  <a:lnTo>
                    <a:pt x="29" y="124"/>
                  </a:lnTo>
                  <a:lnTo>
                    <a:pt x="29" y="192"/>
                  </a:lnTo>
                  <a:lnTo>
                    <a:pt x="34" y="198"/>
                  </a:lnTo>
                  <a:lnTo>
                    <a:pt x="34" y="215"/>
                  </a:lnTo>
                  <a:lnTo>
                    <a:pt x="34" y="108"/>
                  </a:lnTo>
                  <a:lnTo>
                    <a:pt x="34" y="209"/>
                  </a:lnTo>
                  <a:lnTo>
                    <a:pt x="38" y="192"/>
                  </a:lnTo>
                  <a:lnTo>
                    <a:pt x="38" y="221"/>
                  </a:lnTo>
                  <a:lnTo>
                    <a:pt x="38" y="96"/>
                  </a:lnTo>
                  <a:lnTo>
                    <a:pt x="43" y="147"/>
                  </a:lnTo>
                  <a:lnTo>
                    <a:pt x="43" y="175"/>
                  </a:lnTo>
                  <a:lnTo>
                    <a:pt x="43" y="51"/>
                  </a:lnTo>
                  <a:lnTo>
                    <a:pt x="48" y="62"/>
                  </a:lnTo>
                  <a:lnTo>
                    <a:pt x="48" y="141"/>
                  </a:lnTo>
                  <a:lnTo>
                    <a:pt x="48" y="96"/>
                  </a:lnTo>
                  <a:lnTo>
                    <a:pt x="53" y="79"/>
                  </a:lnTo>
                  <a:lnTo>
                    <a:pt x="53" y="0"/>
                  </a:lnTo>
                  <a:lnTo>
                    <a:pt x="53" y="158"/>
                  </a:lnTo>
                  <a:lnTo>
                    <a:pt x="57" y="153"/>
                  </a:lnTo>
                  <a:lnTo>
                    <a:pt x="57" y="198"/>
                  </a:lnTo>
                  <a:lnTo>
                    <a:pt x="57" y="119"/>
                  </a:lnTo>
                  <a:lnTo>
                    <a:pt x="57" y="130"/>
                  </a:lnTo>
                  <a:lnTo>
                    <a:pt x="62" y="102"/>
                  </a:lnTo>
                  <a:lnTo>
                    <a:pt x="62" y="141"/>
                  </a:lnTo>
                  <a:lnTo>
                    <a:pt x="62" y="34"/>
                  </a:lnTo>
                  <a:lnTo>
                    <a:pt x="62" y="113"/>
                  </a:lnTo>
                  <a:lnTo>
                    <a:pt x="67" y="113"/>
                  </a:lnTo>
                  <a:lnTo>
                    <a:pt x="67" y="141"/>
                  </a:lnTo>
                  <a:lnTo>
                    <a:pt x="67" y="68"/>
                  </a:lnTo>
                  <a:lnTo>
                    <a:pt x="67" y="136"/>
                  </a:lnTo>
                  <a:lnTo>
                    <a:pt x="71" y="130"/>
                  </a:lnTo>
                  <a:lnTo>
                    <a:pt x="71" y="147"/>
                  </a:lnTo>
                  <a:lnTo>
                    <a:pt x="71" y="40"/>
                  </a:lnTo>
                  <a:lnTo>
                    <a:pt x="71" y="113"/>
                  </a:lnTo>
                  <a:lnTo>
                    <a:pt x="76" y="147"/>
                  </a:lnTo>
                  <a:lnTo>
                    <a:pt x="76" y="40"/>
                  </a:lnTo>
                  <a:lnTo>
                    <a:pt x="81" y="57"/>
                  </a:lnTo>
                  <a:lnTo>
                    <a:pt x="81" y="209"/>
                  </a:lnTo>
                  <a:lnTo>
                    <a:pt x="81" y="170"/>
                  </a:lnTo>
                  <a:lnTo>
                    <a:pt x="86" y="175"/>
                  </a:lnTo>
                  <a:lnTo>
                    <a:pt x="86" y="79"/>
                  </a:lnTo>
                  <a:lnTo>
                    <a:pt x="86" y="85"/>
                  </a:lnTo>
                  <a:lnTo>
                    <a:pt x="90" y="85"/>
                  </a:lnTo>
                  <a:lnTo>
                    <a:pt x="90" y="153"/>
                  </a:lnTo>
                  <a:lnTo>
                    <a:pt x="90" y="74"/>
                  </a:lnTo>
                  <a:lnTo>
                    <a:pt x="90" y="136"/>
                  </a:lnTo>
                  <a:lnTo>
                    <a:pt x="95" y="175"/>
                  </a:lnTo>
                  <a:lnTo>
                    <a:pt x="95" y="243"/>
                  </a:lnTo>
                  <a:lnTo>
                    <a:pt x="95" y="204"/>
                  </a:lnTo>
                  <a:lnTo>
                    <a:pt x="100" y="198"/>
                  </a:lnTo>
                  <a:lnTo>
                    <a:pt x="100" y="221"/>
                  </a:lnTo>
                  <a:lnTo>
                    <a:pt x="100" y="147"/>
                  </a:lnTo>
                  <a:lnTo>
                    <a:pt x="100" y="198"/>
                  </a:lnTo>
                  <a:lnTo>
                    <a:pt x="105" y="181"/>
                  </a:lnTo>
                  <a:lnTo>
                    <a:pt x="105" y="187"/>
                  </a:lnTo>
                  <a:lnTo>
                    <a:pt x="105" y="136"/>
                  </a:lnTo>
                  <a:lnTo>
                    <a:pt x="105" y="187"/>
                  </a:lnTo>
                  <a:lnTo>
                    <a:pt x="109" y="181"/>
                  </a:lnTo>
                  <a:lnTo>
                    <a:pt x="109" y="108"/>
                  </a:lnTo>
                  <a:lnTo>
                    <a:pt x="109" y="221"/>
                  </a:lnTo>
                  <a:lnTo>
                    <a:pt x="114" y="221"/>
                  </a:lnTo>
                  <a:lnTo>
                    <a:pt x="114" y="79"/>
                  </a:lnTo>
                  <a:lnTo>
                    <a:pt x="119" y="68"/>
                  </a:lnTo>
                  <a:lnTo>
                    <a:pt x="119" y="23"/>
                  </a:lnTo>
                  <a:lnTo>
                    <a:pt x="119" y="187"/>
                  </a:lnTo>
                  <a:lnTo>
                    <a:pt x="124" y="181"/>
                  </a:lnTo>
                  <a:lnTo>
                    <a:pt x="124" y="91"/>
                  </a:lnTo>
                  <a:lnTo>
                    <a:pt x="124" y="141"/>
                  </a:lnTo>
                  <a:lnTo>
                    <a:pt x="128" y="130"/>
                  </a:lnTo>
                  <a:lnTo>
                    <a:pt x="128" y="153"/>
                  </a:lnTo>
                  <a:lnTo>
                    <a:pt x="128" y="62"/>
                  </a:lnTo>
                  <a:lnTo>
                    <a:pt x="133" y="68"/>
                  </a:lnTo>
                  <a:lnTo>
                    <a:pt x="133" y="221"/>
                  </a:lnTo>
                  <a:lnTo>
                    <a:pt x="133" y="136"/>
                  </a:lnTo>
                  <a:lnTo>
                    <a:pt x="138" y="136"/>
                  </a:lnTo>
                  <a:lnTo>
                    <a:pt x="138" y="164"/>
                  </a:lnTo>
                  <a:lnTo>
                    <a:pt x="138" y="91"/>
                  </a:lnTo>
                  <a:lnTo>
                    <a:pt x="143" y="85"/>
                  </a:lnTo>
                  <a:lnTo>
                    <a:pt x="143" y="62"/>
                  </a:lnTo>
                  <a:lnTo>
                    <a:pt x="143" y="237"/>
                  </a:lnTo>
                  <a:lnTo>
                    <a:pt x="147" y="209"/>
                  </a:lnTo>
                  <a:lnTo>
                    <a:pt x="147" y="237"/>
                  </a:lnTo>
                  <a:lnTo>
                    <a:pt x="147" y="192"/>
                  </a:lnTo>
                  <a:lnTo>
                    <a:pt x="147" y="215"/>
                  </a:lnTo>
                  <a:lnTo>
                    <a:pt x="152" y="204"/>
                  </a:lnTo>
                  <a:lnTo>
                    <a:pt x="152" y="221"/>
                  </a:lnTo>
                  <a:lnTo>
                    <a:pt x="152" y="136"/>
                  </a:lnTo>
                  <a:lnTo>
                    <a:pt x="152" y="153"/>
                  </a:lnTo>
                  <a:lnTo>
                    <a:pt x="157" y="147"/>
                  </a:lnTo>
                  <a:lnTo>
                    <a:pt x="157" y="164"/>
                  </a:lnTo>
                  <a:lnTo>
                    <a:pt x="157" y="113"/>
                  </a:lnTo>
                  <a:lnTo>
                    <a:pt x="157" y="158"/>
                  </a:lnTo>
                  <a:lnTo>
                    <a:pt x="162" y="164"/>
                  </a:lnTo>
                  <a:lnTo>
                    <a:pt x="162" y="74"/>
                  </a:lnTo>
                  <a:lnTo>
                    <a:pt x="166" y="108"/>
                  </a:lnTo>
                  <a:lnTo>
                    <a:pt x="166" y="221"/>
                  </a:lnTo>
                  <a:lnTo>
                    <a:pt x="166" y="40"/>
                  </a:lnTo>
                  <a:lnTo>
                    <a:pt x="166" y="187"/>
                  </a:lnTo>
                  <a:lnTo>
                    <a:pt x="171" y="181"/>
                  </a:lnTo>
                  <a:lnTo>
                    <a:pt x="171" y="34"/>
                  </a:lnTo>
                  <a:lnTo>
                    <a:pt x="171" y="79"/>
                  </a:lnTo>
                  <a:lnTo>
                    <a:pt x="176" y="74"/>
                  </a:lnTo>
                  <a:lnTo>
                    <a:pt x="176" y="187"/>
                  </a:lnTo>
                  <a:lnTo>
                    <a:pt x="176" y="57"/>
                  </a:lnTo>
                  <a:lnTo>
                    <a:pt x="176" y="153"/>
                  </a:lnTo>
                  <a:lnTo>
                    <a:pt x="181" y="124"/>
                  </a:lnTo>
                  <a:lnTo>
                    <a:pt x="181" y="8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90"/>
            <p:cNvSpPr>
              <a:spLocks/>
            </p:cNvSpPr>
            <p:nvPr/>
          </p:nvSpPr>
          <p:spPr bwMode="auto">
            <a:xfrm>
              <a:off x="6883400" y="3527425"/>
              <a:ext cx="261938" cy="349250"/>
            </a:xfrm>
            <a:custGeom>
              <a:avLst/>
              <a:gdLst>
                <a:gd name="T0" fmla="*/ 0 w 165"/>
                <a:gd name="T1" fmla="*/ 57 h 220"/>
                <a:gd name="T2" fmla="*/ 4 w 165"/>
                <a:gd name="T3" fmla="*/ 153 h 220"/>
                <a:gd name="T4" fmla="*/ 9 w 165"/>
                <a:gd name="T5" fmla="*/ 90 h 220"/>
                <a:gd name="T6" fmla="*/ 9 w 165"/>
                <a:gd name="T7" fmla="*/ 28 h 220"/>
                <a:gd name="T8" fmla="*/ 14 w 165"/>
                <a:gd name="T9" fmla="*/ 68 h 220"/>
                <a:gd name="T10" fmla="*/ 14 w 165"/>
                <a:gd name="T11" fmla="*/ 68 h 220"/>
                <a:gd name="T12" fmla="*/ 18 w 165"/>
                <a:gd name="T13" fmla="*/ 130 h 220"/>
                <a:gd name="T14" fmla="*/ 18 w 165"/>
                <a:gd name="T15" fmla="*/ 34 h 220"/>
                <a:gd name="T16" fmla="*/ 23 w 165"/>
                <a:gd name="T17" fmla="*/ 34 h 220"/>
                <a:gd name="T18" fmla="*/ 23 w 165"/>
                <a:gd name="T19" fmla="*/ 119 h 220"/>
                <a:gd name="T20" fmla="*/ 28 w 165"/>
                <a:gd name="T21" fmla="*/ 85 h 220"/>
                <a:gd name="T22" fmla="*/ 33 w 165"/>
                <a:gd name="T23" fmla="*/ 175 h 220"/>
                <a:gd name="T24" fmla="*/ 33 w 165"/>
                <a:gd name="T25" fmla="*/ 74 h 220"/>
                <a:gd name="T26" fmla="*/ 37 w 165"/>
                <a:gd name="T27" fmla="*/ 141 h 220"/>
                <a:gd name="T28" fmla="*/ 37 w 165"/>
                <a:gd name="T29" fmla="*/ 45 h 220"/>
                <a:gd name="T30" fmla="*/ 42 w 165"/>
                <a:gd name="T31" fmla="*/ 68 h 220"/>
                <a:gd name="T32" fmla="*/ 42 w 165"/>
                <a:gd name="T33" fmla="*/ 0 h 220"/>
                <a:gd name="T34" fmla="*/ 47 w 165"/>
                <a:gd name="T35" fmla="*/ 45 h 220"/>
                <a:gd name="T36" fmla="*/ 47 w 165"/>
                <a:gd name="T37" fmla="*/ 11 h 220"/>
                <a:gd name="T38" fmla="*/ 52 w 165"/>
                <a:gd name="T39" fmla="*/ 158 h 220"/>
                <a:gd name="T40" fmla="*/ 52 w 165"/>
                <a:gd name="T41" fmla="*/ 96 h 220"/>
                <a:gd name="T42" fmla="*/ 56 w 165"/>
                <a:gd name="T43" fmla="*/ 153 h 220"/>
                <a:gd name="T44" fmla="*/ 56 w 165"/>
                <a:gd name="T45" fmla="*/ 90 h 220"/>
                <a:gd name="T46" fmla="*/ 61 w 165"/>
                <a:gd name="T47" fmla="*/ 141 h 220"/>
                <a:gd name="T48" fmla="*/ 66 w 165"/>
                <a:gd name="T49" fmla="*/ 17 h 220"/>
                <a:gd name="T50" fmla="*/ 66 w 165"/>
                <a:gd name="T51" fmla="*/ 11 h 220"/>
                <a:gd name="T52" fmla="*/ 71 w 165"/>
                <a:gd name="T53" fmla="*/ 113 h 220"/>
                <a:gd name="T54" fmla="*/ 71 w 165"/>
                <a:gd name="T55" fmla="*/ 130 h 220"/>
                <a:gd name="T56" fmla="*/ 75 w 165"/>
                <a:gd name="T57" fmla="*/ 164 h 220"/>
                <a:gd name="T58" fmla="*/ 80 w 165"/>
                <a:gd name="T59" fmla="*/ 23 h 220"/>
                <a:gd name="T60" fmla="*/ 80 w 165"/>
                <a:gd name="T61" fmla="*/ 147 h 220"/>
                <a:gd name="T62" fmla="*/ 85 w 165"/>
                <a:gd name="T63" fmla="*/ 181 h 220"/>
                <a:gd name="T64" fmla="*/ 85 w 165"/>
                <a:gd name="T65" fmla="*/ 130 h 220"/>
                <a:gd name="T66" fmla="*/ 90 w 165"/>
                <a:gd name="T67" fmla="*/ 6 h 220"/>
                <a:gd name="T68" fmla="*/ 94 w 165"/>
                <a:gd name="T69" fmla="*/ 130 h 220"/>
                <a:gd name="T70" fmla="*/ 94 w 165"/>
                <a:gd name="T71" fmla="*/ 40 h 220"/>
                <a:gd name="T72" fmla="*/ 99 w 165"/>
                <a:gd name="T73" fmla="*/ 62 h 220"/>
                <a:gd name="T74" fmla="*/ 99 w 165"/>
                <a:gd name="T75" fmla="*/ 40 h 220"/>
                <a:gd name="T76" fmla="*/ 104 w 165"/>
                <a:gd name="T77" fmla="*/ 147 h 220"/>
                <a:gd name="T78" fmla="*/ 104 w 165"/>
                <a:gd name="T79" fmla="*/ 90 h 220"/>
                <a:gd name="T80" fmla="*/ 109 w 165"/>
                <a:gd name="T81" fmla="*/ 170 h 220"/>
                <a:gd name="T82" fmla="*/ 109 w 165"/>
                <a:gd name="T83" fmla="*/ 141 h 220"/>
                <a:gd name="T84" fmla="*/ 113 w 165"/>
                <a:gd name="T85" fmla="*/ 181 h 220"/>
                <a:gd name="T86" fmla="*/ 113 w 165"/>
                <a:gd name="T87" fmla="*/ 85 h 220"/>
                <a:gd name="T88" fmla="*/ 118 w 165"/>
                <a:gd name="T89" fmla="*/ 192 h 220"/>
                <a:gd name="T90" fmla="*/ 118 w 165"/>
                <a:gd name="T91" fmla="*/ 175 h 220"/>
                <a:gd name="T92" fmla="*/ 123 w 165"/>
                <a:gd name="T93" fmla="*/ 79 h 220"/>
                <a:gd name="T94" fmla="*/ 128 w 165"/>
                <a:gd name="T95" fmla="*/ 102 h 220"/>
                <a:gd name="T96" fmla="*/ 128 w 165"/>
                <a:gd name="T97" fmla="*/ 28 h 220"/>
                <a:gd name="T98" fmla="*/ 132 w 165"/>
                <a:gd name="T99" fmla="*/ 198 h 220"/>
                <a:gd name="T100" fmla="*/ 132 w 165"/>
                <a:gd name="T101" fmla="*/ 181 h 220"/>
                <a:gd name="T102" fmla="*/ 137 w 165"/>
                <a:gd name="T103" fmla="*/ 187 h 220"/>
                <a:gd name="T104" fmla="*/ 142 w 165"/>
                <a:gd name="T105" fmla="*/ 68 h 220"/>
                <a:gd name="T106" fmla="*/ 142 w 165"/>
                <a:gd name="T107" fmla="*/ 68 h 220"/>
                <a:gd name="T108" fmla="*/ 147 w 165"/>
                <a:gd name="T109" fmla="*/ 57 h 220"/>
                <a:gd name="T110" fmla="*/ 147 w 165"/>
                <a:gd name="T111" fmla="*/ 34 h 220"/>
                <a:gd name="T112" fmla="*/ 151 w 165"/>
                <a:gd name="T113" fmla="*/ 85 h 220"/>
                <a:gd name="T114" fmla="*/ 151 w 165"/>
                <a:gd name="T115" fmla="*/ 28 h 220"/>
                <a:gd name="T116" fmla="*/ 156 w 165"/>
                <a:gd name="T117" fmla="*/ 62 h 220"/>
                <a:gd name="T118" fmla="*/ 156 w 165"/>
                <a:gd name="T119" fmla="*/ 175 h 220"/>
                <a:gd name="T120" fmla="*/ 161 w 165"/>
                <a:gd name="T121" fmla="*/ 96 h 220"/>
                <a:gd name="T122" fmla="*/ 165 w 165"/>
                <a:gd name="T123" fmla="*/ 141 h 220"/>
                <a:gd name="T124" fmla="*/ 165 w 165"/>
                <a:gd name="T125" fmla="*/ 2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220">
                  <a:moveTo>
                    <a:pt x="0" y="51"/>
                  </a:moveTo>
                  <a:lnTo>
                    <a:pt x="0" y="57"/>
                  </a:lnTo>
                  <a:lnTo>
                    <a:pt x="4" y="62"/>
                  </a:lnTo>
                  <a:lnTo>
                    <a:pt x="4" y="153"/>
                  </a:lnTo>
                  <a:lnTo>
                    <a:pt x="4" y="107"/>
                  </a:lnTo>
                  <a:lnTo>
                    <a:pt x="9" y="90"/>
                  </a:lnTo>
                  <a:lnTo>
                    <a:pt x="9" y="153"/>
                  </a:lnTo>
                  <a:lnTo>
                    <a:pt x="9" y="28"/>
                  </a:lnTo>
                  <a:lnTo>
                    <a:pt x="9" y="51"/>
                  </a:lnTo>
                  <a:lnTo>
                    <a:pt x="14" y="68"/>
                  </a:lnTo>
                  <a:lnTo>
                    <a:pt x="14" y="181"/>
                  </a:lnTo>
                  <a:lnTo>
                    <a:pt x="14" y="68"/>
                  </a:lnTo>
                  <a:lnTo>
                    <a:pt x="14" y="136"/>
                  </a:lnTo>
                  <a:lnTo>
                    <a:pt x="18" y="130"/>
                  </a:lnTo>
                  <a:lnTo>
                    <a:pt x="18" y="192"/>
                  </a:lnTo>
                  <a:lnTo>
                    <a:pt x="18" y="34"/>
                  </a:lnTo>
                  <a:lnTo>
                    <a:pt x="18" y="57"/>
                  </a:lnTo>
                  <a:lnTo>
                    <a:pt x="23" y="34"/>
                  </a:lnTo>
                  <a:lnTo>
                    <a:pt x="23" y="0"/>
                  </a:lnTo>
                  <a:lnTo>
                    <a:pt x="23" y="119"/>
                  </a:lnTo>
                  <a:lnTo>
                    <a:pt x="28" y="96"/>
                  </a:lnTo>
                  <a:lnTo>
                    <a:pt x="28" y="85"/>
                  </a:lnTo>
                  <a:lnTo>
                    <a:pt x="28" y="170"/>
                  </a:lnTo>
                  <a:lnTo>
                    <a:pt x="33" y="175"/>
                  </a:lnTo>
                  <a:lnTo>
                    <a:pt x="33" y="181"/>
                  </a:lnTo>
                  <a:lnTo>
                    <a:pt x="33" y="74"/>
                  </a:lnTo>
                  <a:lnTo>
                    <a:pt x="33" y="130"/>
                  </a:lnTo>
                  <a:lnTo>
                    <a:pt x="37" y="141"/>
                  </a:lnTo>
                  <a:lnTo>
                    <a:pt x="37" y="147"/>
                  </a:lnTo>
                  <a:lnTo>
                    <a:pt x="37" y="45"/>
                  </a:lnTo>
                  <a:lnTo>
                    <a:pt x="37" y="79"/>
                  </a:lnTo>
                  <a:lnTo>
                    <a:pt x="42" y="68"/>
                  </a:lnTo>
                  <a:lnTo>
                    <a:pt x="42" y="136"/>
                  </a:lnTo>
                  <a:lnTo>
                    <a:pt x="42" y="0"/>
                  </a:lnTo>
                  <a:lnTo>
                    <a:pt x="42" y="23"/>
                  </a:lnTo>
                  <a:lnTo>
                    <a:pt x="47" y="45"/>
                  </a:lnTo>
                  <a:lnTo>
                    <a:pt x="47" y="198"/>
                  </a:lnTo>
                  <a:lnTo>
                    <a:pt x="47" y="11"/>
                  </a:lnTo>
                  <a:lnTo>
                    <a:pt x="47" y="170"/>
                  </a:lnTo>
                  <a:lnTo>
                    <a:pt x="52" y="158"/>
                  </a:lnTo>
                  <a:lnTo>
                    <a:pt x="52" y="220"/>
                  </a:lnTo>
                  <a:lnTo>
                    <a:pt x="52" y="96"/>
                  </a:lnTo>
                  <a:lnTo>
                    <a:pt x="52" y="147"/>
                  </a:lnTo>
                  <a:lnTo>
                    <a:pt x="56" y="153"/>
                  </a:lnTo>
                  <a:lnTo>
                    <a:pt x="56" y="192"/>
                  </a:lnTo>
                  <a:lnTo>
                    <a:pt x="56" y="90"/>
                  </a:lnTo>
                  <a:lnTo>
                    <a:pt x="61" y="85"/>
                  </a:lnTo>
                  <a:lnTo>
                    <a:pt x="61" y="141"/>
                  </a:lnTo>
                  <a:lnTo>
                    <a:pt x="61" y="45"/>
                  </a:lnTo>
                  <a:lnTo>
                    <a:pt x="66" y="17"/>
                  </a:lnTo>
                  <a:lnTo>
                    <a:pt x="66" y="170"/>
                  </a:lnTo>
                  <a:lnTo>
                    <a:pt x="66" y="11"/>
                  </a:lnTo>
                  <a:lnTo>
                    <a:pt x="66" y="124"/>
                  </a:lnTo>
                  <a:lnTo>
                    <a:pt x="71" y="113"/>
                  </a:lnTo>
                  <a:lnTo>
                    <a:pt x="71" y="6"/>
                  </a:lnTo>
                  <a:lnTo>
                    <a:pt x="71" y="130"/>
                  </a:lnTo>
                  <a:lnTo>
                    <a:pt x="75" y="124"/>
                  </a:lnTo>
                  <a:lnTo>
                    <a:pt x="75" y="164"/>
                  </a:lnTo>
                  <a:lnTo>
                    <a:pt x="75" y="11"/>
                  </a:lnTo>
                  <a:lnTo>
                    <a:pt x="80" y="23"/>
                  </a:lnTo>
                  <a:lnTo>
                    <a:pt x="80" y="0"/>
                  </a:lnTo>
                  <a:lnTo>
                    <a:pt x="80" y="147"/>
                  </a:lnTo>
                  <a:lnTo>
                    <a:pt x="85" y="141"/>
                  </a:lnTo>
                  <a:lnTo>
                    <a:pt x="85" y="181"/>
                  </a:lnTo>
                  <a:lnTo>
                    <a:pt x="85" y="23"/>
                  </a:lnTo>
                  <a:lnTo>
                    <a:pt x="85" y="130"/>
                  </a:lnTo>
                  <a:lnTo>
                    <a:pt x="90" y="102"/>
                  </a:lnTo>
                  <a:lnTo>
                    <a:pt x="90" y="6"/>
                  </a:lnTo>
                  <a:lnTo>
                    <a:pt x="90" y="130"/>
                  </a:lnTo>
                  <a:lnTo>
                    <a:pt x="94" y="130"/>
                  </a:lnTo>
                  <a:lnTo>
                    <a:pt x="94" y="198"/>
                  </a:lnTo>
                  <a:lnTo>
                    <a:pt x="94" y="40"/>
                  </a:lnTo>
                  <a:lnTo>
                    <a:pt x="94" y="45"/>
                  </a:lnTo>
                  <a:lnTo>
                    <a:pt x="99" y="62"/>
                  </a:lnTo>
                  <a:lnTo>
                    <a:pt x="99" y="220"/>
                  </a:lnTo>
                  <a:lnTo>
                    <a:pt x="99" y="40"/>
                  </a:lnTo>
                  <a:lnTo>
                    <a:pt x="99" y="175"/>
                  </a:lnTo>
                  <a:lnTo>
                    <a:pt x="104" y="147"/>
                  </a:lnTo>
                  <a:lnTo>
                    <a:pt x="104" y="153"/>
                  </a:lnTo>
                  <a:lnTo>
                    <a:pt x="104" y="90"/>
                  </a:lnTo>
                  <a:lnTo>
                    <a:pt x="104" y="119"/>
                  </a:lnTo>
                  <a:lnTo>
                    <a:pt x="109" y="170"/>
                  </a:lnTo>
                  <a:lnTo>
                    <a:pt x="109" y="102"/>
                  </a:lnTo>
                  <a:lnTo>
                    <a:pt x="109" y="141"/>
                  </a:lnTo>
                  <a:lnTo>
                    <a:pt x="113" y="136"/>
                  </a:lnTo>
                  <a:lnTo>
                    <a:pt x="113" y="181"/>
                  </a:lnTo>
                  <a:lnTo>
                    <a:pt x="113" y="79"/>
                  </a:lnTo>
                  <a:lnTo>
                    <a:pt x="113" y="85"/>
                  </a:lnTo>
                  <a:lnTo>
                    <a:pt x="118" y="62"/>
                  </a:lnTo>
                  <a:lnTo>
                    <a:pt x="118" y="192"/>
                  </a:lnTo>
                  <a:lnTo>
                    <a:pt x="118" y="57"/>
                  </a:lnTo>
                  <a:lnTo>
                    <a:pt x="118" y="175"/>
                  </a:lnTo>
                  <a:lnTo>
                    <a:pt x="123" y="164"/>
                  </a:lnTo>
                  <a:lnTo>
                    <a:pt x="123" y="79"/>
                  </a:lnTo>
                  <a:lnTo>
                    <a:pt x="123" y="102"/>
                  </a:lnTo>
                  <a:lnTo>
                    <a:pt x="128" y="102"/>
                  </a:lnTo>
                  <a:lnTo>
                    <a:pt x="128" y="113"/>
                  </a:lnTo>
                  <a:lnTo>
                    <a:pt x="128" y="28"/>
                  </a:lnTo>
                  <a:lnTo>
                    <a:pt x="132" y="45"/>
                  </a:lnTo>
                  <a:lnTo>
                    <a:pt x="132" y="198"/>
                  </a:lnTo>
                  <a:lnTo>
                    <a:pt x="132" y="23"/>
                  </a:lnTo>
                  <a:lnTo>
                    <a:pt x="132" y="181"/>
                  </a:lnTo>
                  <a:lnTo>
                    <a:pt x="137" y="175"/>
                  </a:lnTo>
                  <a:lnTo>
                    <a:pt x="137" y="187"/>
                  </a:lnTo>
                  <a:lnTo>
                    <a:pt x="137" y="68"/>
                  </a:lnTo>
                  <a:lnTo>
                    <a:pt x="142" y="68"/>
                  </a:lnTo>
                  <a:lnTo>
                    <a:pt x="142" y="107"/>
                  </a:lnTo>
                  <a:lnTo>
                    <a:pt x="142" y="68"/>
                  </a:lnTo>
                  <a:lnTo>
                    <a:pt x="142" y="85"/>
                  </a:lnTo>
                  <a:lnTo>
                    <a:pt x="147" y="57"/>
                  </a:lnTo>
                  <a:lnTo>
                    <a:pt x="147" y="203"/>
                  </a:lnTo>
                  <a:lnTo>
                    <a:pt x="147" y="34"/>
                  </a:lnTo>
                  <a:lnTo>
                    <a:pt x="147" y="79"/>
                  </a:lnTo>
                  <a:lnTo>
                    <a:pt x="151" y="85"/>
                  </a:lnTo>
                  <a:lnTo>
                    <a:pt x="151" y="124"/>
                  </a:lnTo>
                  <a:lnTo>
                    <a:pt x="151" y="28"/>
                  </a:lnTo>
                  <a:lnTo>
                    <a:pt x="151" y="40"/>
                  </a:lnTo>
                  <a:lnTo>
                    <a:pt x="156" y="62"/>
                  </a:lnTo>
                  <a:lnTo>
                    <a:pt x="156" y="45"/>
                  </a:lnTo>
                  <a:lnTo>
                    <a:pt x="156" y="175"/>
                  </a:lnTo>
                  <a:lnTo>
                    <a:pt x="161" y="203"/>
                  </a:lnTo>
                  <a:lnTo>
                    <a:pt x="161" y="96"/>
                  </a:lnTo>
                  <a:lnTo>
                    <a:pt x="161" y="130"/>
                  </a:lnTo>
                  <a:lnTo>
                    <a:pt x="165" y="141"/>
                  </a:lnTo>
                  <a:lnTo>
                    <a:pt x="165" y="147"/>
                  </a:lnTo>
                  <a:lnTo>
                    <a:pt x="165" y="2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91"/>
            <p:cNvSpPr>
              <a:spLocks/>
            </p:cNvSpPr>
            <p:nvPr/>
          </p:nvSpPr>
          <p:spPr bwMode="auto">
            <a:xfrm>
              <a:off x="7145338" y="3490913"/>
              <a:ext cx="263525" cy="377825"/>
            </a:xfrm>
            <a:custGeom>
              <a:avLst/>
              <a:gdLst>
                <a:gd name="T0" fmla="*/ 5 w 166"/>
                <a:gd name="T1" fmla="*/ 40 h 238"/>
                <a:gd name="T2" fmla="*/ 5 w 166"/>
                <a:gd name="T3" fmla="*/ 170 h 238"/>
                <a:gd name="T4" fmla="*/ 10 w 166"/>
                <a:gd name="T5" fmla="*/ 204 h 238"/>
                <a:gd name="T6" fmla="*/ 10 w 166"/>
                <a:gd name="T7" fmla="*/ 130 h 238"/>
                <a:gd name="T8" fmla="*/ 15 w 166"/>
                <a:gd name="T9" fmla="*/ 153 h 238"/>
                <a:gd name="T10" fmla="*/ 15 w 166"/>
                <a:gd name="T11" fmla="*/ 12 h 238"/>
                <a:gd name="T12" fmla="*/ 19 w 166"/>
                <a:gd name="T13" fmla="*/ 187 h 238"/>
                <a:gd name="T14" fmla="*/ 24 w 166"/>
                <a:gd name="T15" fmla="*/ 170 h 238"/>
                <a:gd name="T16" fmla="*/ 24 w 166"/>
                <a:gd name="T17" fmla="*/ 23 h 238"/>
                <a:gd name="T18" fmla="*/ 29 w 166"/>
                <a:gd name="T19" fmla="*/ 147 h 238"/>
                <a:gd name="T20" fmla="*/ 29 w 166"/>
                <a:gd name="T21" fmla="*/ 51 h 238"/>
                <a:gd name="T22" fmla="*/ 34 w 166"/>
                <a:gd name="T23" fmla="*/ 153 h 238"/>
                <a:gd name="T24" fmla="*/ 38 w 166"/>
                <a:gd name="T25" fmla="*/ 12 h 238"/>
                <a:gd name="T26" fmla="*/ 38 w 166"/>
                <a:gd name="T27" fmla="*/ 0 h 238"/>
                <a:gd name="T28" fmla="*/ 43 w 166"/>
                <a:gd name="T29" fmla="*/ 170 h 238"/>
                <a:gd name="T30" fmla="*/ 43 w 166"/>
                <a:gd name="T31" fmla="*/ 136 h 238"/>
                <a:gd name="T32" fmla="*/ 48 w 166"/>
                <a:gd name="T33" fmla="*/ 176 h 238"/>
                <a:gd name="T34" fmla="*/ 48 w 166"/>
                <a:gd name="T35" fmla="*/ 97 h 238"/>
                <a:gd name="T36" fmla="*/ 53 w 166"/>
                <a:gd name="T37" fmla="*/ 153 h 238"/>
                <a:gd name="T38" fmla="*/ 53 w 166"/>
                <a:gd name="T39" fmla="*/ 130 h 238"/>
                <a:gd name="T40" fmla="*/ 57 w 166"/>
                <a:gd name="T41" fmla="*/ 193 h 238"/>
                <a:gd name="T42" fmla="*/ 57 w 166"/>
                <a:gd name="T43" fmla="*/ 119 h 238"/>
                <a:gd name="T44" fmla="*/ 62 w 166"/>
                <a:gd name="T45" fmla="*/ 204 h 238"/>
                <a:gd name="T46" fmla="*/ 62 w 166"/>
                <a:gd name="T47" fmla="*/ 187 h 238"/>
                <a:gd name="T48" fmla="*/ 67 w 166"/>
                <a:gd name="T49" fmla="*/ 63 h 238"/>
                <a:gd name="T50" fmla="*/ 72 w 166"/>
                <a:gd name="T51" fmla="*/ 193 h 238"/>
                <a:gd name="T52" fmla="*/ 72 w 166"/>
                <a:gd name="T53" fmla="*/ 176 h 238"/>
                <a:gd name="T54" fmla="*/ 76 w 166"/>
                <a:gd name="T55" fmla="*/ 215 h 238"/>
                <a:gd name="T56" fmla="*/ 76 w 166"/>
                <a:gd name="T57" fmla="*/ 170 h 238"/>
                <a:gd name="T58" fmla="*/ 81 w 166"/>
                <a:gd name="T59" fmla="*/ 187 h 238"/>
                <a:gd name="T60" fmla="*/ 86 w 166"/>
                <a:gd name="T61" fmla="*/ 142 h 238"/>
                <a:gd name="T62" fmla="*/ 86 w 166"/>
                <a:gd name="T63" fmla="*/ 85 h 238"/>
                <a:gd name="T64" fmla="*/ 91 w 166"/>
                <a:gd name="T65" fmla="*/ 85 h 238"/>
                <a:gd name="T66" fmla="*/ 91 w 166"/>
                <a:gd name="T67" fmla="*/ 51 h 238"/>
                <a:gd name="T68" fmla="*/ 95 w 166"/>
                <a:gd name="T69" fmla="*/ 91 h 238"/>
                <a:gd name="T70" fmla="*/ 95 w 166"/>
                <a:gd name="T71" fmla="*/ 51 h 238"/>
                <a:gd name="T72" fmla="*/ 100 w 166"/>
                <a:gd name="T73" fmla="*/ 187 h 238"/>
                <a:gd name="T74" fmla="*/ 100 w 166"/>
                <a:gd name="T75" fmla="*/ 102 h 238"/>
                <a:gd name="T76" fmla="*/ 105 w 166"/>
                <a:gd name="T77" fmla="*/ 147 h 238"/>
                <a:gd name="T78" fmla="*/ 105 w 166"/>
                <a:gd name="T79" fmla="*/ 63 h 238"/>
                <a:gd name="T80" fmla="*/ 110 w 166"/>
                <a:gd name="T81" fmla="*/ 80 h 238"/>
                <a:gd name="T82" fmla="*/ 110 w 166"/>
                <a:gd name="T83" fmla="*/ 68 h 238"/>
                <a:gd name="T84" fmla="*/ 114 w 166"/>
                <a:gd name="T85" fmla="*/ 176 h 238"/>
                <a:gd name="T86" fmla="*/ 114 w 166"/>
                <a:gd name="T87" fmla="*/ 102 h 238"/>
                <a:gd name="T88" fmla="*/ 119 w 166"/>
                <a:gd name="T89" fmla="*/ 102 h 238"/>
                <a:gd name="T90" fmla="*/ 119 w 166"/>
                <a:gd name="T91" fmla="*/ 51 h 238"/>
                <a:gd name="T92" fmla="*/ 124 w 166"/>
                <a:gd name="T93" fmla="*/ 221 h 238"/>
                <a:gd name="T94" fmla="*/ 124 w 166"/>
                <a:gd name="T95" fmla="*/ 181 h 238"/>
                <a:gd name="T96" fmla="*/ 128 w 166"/>
                <a:gd name="T97" fmla="*/ 51 h 238"/>
                <a:gd name="T98" fmla="*/ 133 w 166"/>
                <a:gd name="T99" fmla="*/ 102 h 238"/>
                <a:gd name="T100" fmla="*/ 133 w 166"/>
                <a:gd name="T101" fmla="*/ 34 h 238"/>
                <a:gd name="T102" fmla="*/ 138 w 166"/>
                <a:gd name="T103" fmla="*/ 147 h 238"/>
                <a:gd name="T104" fmla="*/ 138 w 166"/>
                <a:gd name="T105" fmla="*/ 108 h 238"/>
                <a:gd name="T106" fmla="*/ 143 w 166"/>
                <a:gd name="T107" fmla="*/ 176 h 238"/>
                <a:gd name="T108" fmla="*/ 143 w 166"/>
                <a:gd name="T109" fmla="*/ 51 h 238"/>
                <a:gd name="T110" fmla="*/ 147 w 166"/>
                <a:gd name="T111" fmla="*/ 198 h 238"/>
                <a:gd name="T112" fmla="*/ 152 w 166"/>
                <a:gd name="T113" fmla="*/ 204 h 238"/>
                <a:gd name="T114" fmla="*/ 152 w 166"/>
                <a:gd name="T115" fmla="*/ 113 h 238"/>
                <a:gd name="T116" fmla="*/ 157 w 166"/>
                <a:gd name="T117" fmla="*/ 164 h 238"/>
                <a:gd name="T118" fmla="*/ 162 w 166"/>
                <a:gd name="T119" fmla="*/ 102 h 238"/>
                <a:gd name="T120" fmla="*/ 162 w 166"/>
                <a:gd name="T121" fmla="*/ 74 h 238"/>
                <a:gd name="T122" fmla="*/ 166 w 166"/>
                <a:gd name="T123" fmla="*/ 193 h 238"/>
                <a:gd name="T124" fmla="*/ 166 w 166"/>
                <a:gd name="T125" fmla="*/ 6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38">
                  <a:moveTo>
                    <a:pt x="0" y="46"/>
                  </a:moveTo>
                  <a:lnTo>
                    <a:pt x="5" y="40"/>
                  </a:lnTo>
                  <a:lnTo>
                    <a:pt x="5" y="181"/>
                  </a:lnTo>
                  <a:lnTo>
                    <a:pt x="5" y="170"/>
                  </a:lnTo>
                  <a:lnTo>
                    <a:pt x="10" y="170"/>
                  </a:lnTo>
                  <a:lnTo>
                    <a:pt x="10" y="204"/>
                  </a:lnTo>
                  <a:lnTo>
                    <a:pt x="10" y="29"/>
                  </a:lnTo>
                  <a:lnTo>
                    <a:pt x="10" y="130"/>
                  </a:lnTo>
                  <a:lnTo>
                    <a:pt x="15" y="142"/>
                  </a:lnTo>
                  <a:lnTo>
                    <a:pt x="15" y="153"/>
                  </a:lnTo>
                  <a:lnTo>
                    <a:pt x="15" y="0"/>
                  </a:lnTo>
                  <a:lnTo>
                    <a:pt x="15" y="12"/>
                  </a:lnTo>
                  <a:lnTo>
                    <a:pt x="19" y="23"/>
                  </a:lnTo>
                  <a:lnTo>
                    <a:pt x="19" y="187"/>
                  </a:lnTo>
                  <a:lnTo>
                    <a:pt x="19" y="164"/>
                  </a:lnTo>
                  <a:lnTo>
                    <a:pt x="24" y="170"/>
                  </a:lnTo>
                  <a:lnTo>
                    <a:pt x="24" y="187"/>
                  </a:lnTo>
                  <a:lnTo>
                    <a:pt x="24" y="23"/>
                  </a:lnTo>
                  <a:lnTo>
                    <a:pt x="24" y="164"/>
                  </a:lnTo>
                  <a:lnTo>
                    <a:pt x="29" y="147"/>
                  </a:lnTo>
                  <a:lnTo>
                    <a:pt x="29" y="159"/>
                  </a:lnTo>
                  <a:lnTo>
                    <a:pt x="29" y="51"/>
                  </a:lnTo>
                  <a:lnTo>
                    <a:pt x="34" y="91"/>
                  </a:lnTo>
                  <a:lnTo>
                    <a:pt x="34" y="153"/>
                  </a:lnTo>
                  <a:lnTo>
                    <a:pt x="34" y="0"/>
                  </a:lnTo>
                  <a:lnTo>
                    <a:pt x="38" y="12"/>
                  </a:lnTo>
                  <a:lnTo>
                    <a:pt x="38" y="193"/>
                  </a:lnTo>
                  <a:lnTo>
                    <a:pt x="38" y="0"/>
                  </a:lnTo>
                  <a:lnTo>
                    <a:pt x="38" y="147"/>
                  </a:lnTo>
                  <a:lnTo>
                    <a:pt x="43" y="170"/>
                  </a:lnTo>
                  <a:lnTo>
                    <a:pt x="43" y="215"/>
                  </a:lnTo>
                  <a:lnTo>
                    <a:pt x="43" y="136"/>
                  </a:lnTo>
                  <a:lnTo>
                    <a:pt x="43" y="181"/>
                  </a:lnTo>
                  <a:lnTo>
                    <a:pt x="48" y="176"/>
                  </a:lnTo>
                  <a:lnTo>
                    <a:pt x="48" y="210"/>
                  </a:lnTo>
                  <a:lnTo>
                    <a:pt x="48" y="97"/>
                  </a:lnTo>
                  <a:lnTo>
                    <a:pt x="53" y="85"/>
                  </a:lnTo>
                  <a:lnTo>
                    <a:pt x="53" y="153"/>
                  </a:lnTo>
                  <a:lnTo>
                    <a:pt x="53" y="63"/>
                  </a:lnTo>
                  <a:lnTo>
                    <a:pt x="53" y="130"/>
                  </a:lnTo>
                  <a:lnTo>
                    <a:pt x="57" y="113"/>
                  </a:lnTo>
                  <a:lnTo>
                    <a:pt x="57" y="193"/>
                  </a:lnTo>
                  <a:lnTo>
                    <a:pt x="57" y="63"/>
                  </a:lnTo>
                  <a:lnTo>
                    <a:pt x="57" y="119"/>
                  </a:lnTo>
                  <a:lnTo>
                    <a:pt x="62" y="176"/>
                  </a:lnTo>
                  <a:lnTo>
                    <a:pt x="62" y="204"/>
                  </a:lnTo>
                  <a:lnTo>
                    <a:pt x="62" y="80"/>
                  </a:lnTo>
                  <a:lnTo>
                    <a:pt x="62" y="187"/>
                  </a:lnTo>
                  <a:lnTo>
                    <a:pt x="67" y="170"/>
                  </a:lnTo>
                  <a:lnTo>
                    <a:pt x="67" y="63"/>
                  </a:lnTo>
                  <a:lnTo>
                    <a:pt x="67" y="125"/>
                  </a:lnTo>
                  <a:lnTo>
                    <a:pt x="72" y="193"/>
                  </a:lnTo>
                  <a:lnTo>
                    <a:pt x="72" y="238"/>
                  </a:lnTo>
                  <a:lnTo>
                    <a:pt x="72" y="176"/>
                  </a:lnTo>
                  <a:lnTo>
                    <a:pt x="72" y="232"/>
                  </a:lnTo>
                  <a:lnTo>
                    <a:pt x="76" y="215"/>
                  </a:lnTo>
                  <a:lnTo>
                    <a:pt x="76" y="159"/>
                  </a:lnTo>
                  <a:lnTo>
                    <a:pt x="76" y="170"/>
                  </a:lnTo>
                  <a:lnTo>
                    <a:pt x="81" y="176"/>
                  </a:lnTo>
                  <a:lnTo>
                    <a:pt x="81" y="187"/>
                  </a:lnTo>
                  <a:lnTo>
                    <a:pt x="81" y="113"/>
                  </a:lnTo>
                  <a:lnTo>
                    <a:pt x="86" y="142"/>
                  </a:lnTo>
                  <a:lnTo>
                    <a:pt x="86" y="181"/>
                  </a:lnTo>
                  <a:lnTo>
                    <a:pt x="86" y="85"/>
                  </a:lnTo>
                  <a:lnTo>
                    <a:pt x="86" y="125"/>
                  </a:lnTo>
                  <a:lnTo>
                    <a:pt x="91" y="85"/>
                  </a:lnTo>
                  <a:lnTo>
                    <a:pt x="91" y="142"/>
                  </a:lnTo>
                  <a:lnTo>
                    <a:pt x="91" y="51"/>
                  </a:lnTo>
                  <a:lnTo>
                    <a:pt x="91" y="102"/>
                  </a:lnTo>
                  <a:lnTo>
                    <a:pt x="95" y="91"/>
                  </a:lnTo>
                  <a:lnTo>
                    <a:pt x="95" y="198"/>
                  </a:lnTo>
                  <a:lnTo>
                    <a:pt x="95" y="51"/>
                  </a:lnTo>
                  <a:lnTo>
                    <a:pt x="95" y="170"/>
                  </a:lnTo>
                  <a:lnTo>
                    <a:pt x="100" y="187"/>
                  </a:lnTo>
                  <a:lnTo>
                    <a:pt x="100" y="193"/>
                  </a:lnTo>
                  <a:lnTo>
                    <a:pt x="100" y="102"/>
                  </a:lnTo>
                  <a:lnTo>
                    <a:pt x="100" y="125"/>
                  </a:lnTo>
                  <a:lnTo>
                    <a:pt x="105" y="147"/>
                  </a:lnTo>
                  <a:lnTo>
                    <a:pt x="105" y="181"/>
                  </a:lnTo>
                  <a:lnTo>
                    <a:pt x="105" y="63"/>
                  </a:lnTo>
                  <a:lnTo>
                    <a:pt x="105" y="74"/>
                  </a:lnTo>
                  <a:lnTo>
                    <a:pt x="110" y="80"/>
                  </a:lnTo>
                  <a:lnTo>
                    <a:pt x="110" y="193"/>
                  </a:lnTo>
                  <a:lnTo>
                    <a:pt x="110" y="68"/>
                  </a:lnTo>
                  <a:lnTo>
                    <a:pt x="110" y="176"/>
                  </a:lnTo>
                  <a:lnTo>
                    <a:pt x="114" y="176"/>
                  </a:lnTo>
                  <a:lnTo>
                    <a:pt x="114" y="68"/>
                  </a:lnTo>
                  <a:lnTo>
                    <a:pt x="114" y="102"/>
                  </a:lnTo>
                  <a:lnTo>
                    <a:pt x="119" y="80"/>
                  </a:lnTo>
                  <a:lnTo>
                    <a:pt x="119" y="102"/>
                  </a:lnTo>
                  <a:lnTo>
                    <a:pt x="119" y="12"/>
                  </a:lnTo>
                  <a:lnTo>
                    <a:pt x="119" y="51"/>
                  </a:lnTo>
                  <a:lnTo>
                    <a:pt x="124" y="113"/>
                  </a:lnTo>
                  <a:lnTo>
                    <a:pt x="124" y="221"/>
                  </a:lnTo>
                  <a:lnTo>
                    <a:pt x="124" y="102"/>
                  </a:lnTo>
                  <a:lnTo>
                    <a:pt x="124" y="181"/>
                  </a:lnTo>
                  <a:lnTo>
                    <a:pt x="128" y="170"/>
                  </a:lnTo>
                  <a:lnTo>
                    <a:pt x="128" y="51"/>
                  </a:lnTo>
                  <a:lnTo>
                    <a:pt x="128" y="74"/>
                  </a:lnTo>
                  <a:lnTo>
                    <a:pt x="133" y="102"/>
                  </a:lnTo>
                  <a:lnTo>
                    <a:pt x="133" y="181"/>
                  </a:lnTo>
                  <a:lnTo>
                    <a:pt x="133" y="34"/>
                  </a:lnTo>
                  <a:lnTo>
                    <a:pt x="133" y="176"/>
                  </a:lnTo>
                  <a:lnTo>
                    <a:pt x="138" y="147"/>
                  </a:lnTo>
                  <a:lnTo>
                    <a:pt x="138" y="57"/>
                  </a:lnTo>
                  <a:lnTo>
                    <a:pt x="138" y="108"/>
                  </a:lnTo>
                  <a:lnTo>
                    <a:pt x="143" y="119"/>
                  </a:lnTo>
                  <a:lnTo>
                    <a:pt x="143" y="176"/>
                  </a:lnTo>
                  <a:lnTo>
                    <a:pt x="143" y="46"/>
                  </a:lnTo>
                  <a:lnTo>
                    <a:pt x="143" y="51"/>
                  </a:lnTo>
                  <a:lnTo>
                    <a:pt x="147" y="63"/>
                  </a:lnTo>
                  <a:lnTo>
                    <a:pt x="147" y="198"/>
                  </a:lnTo>
                  <a:lnTo>
                    <a:pt x="152" y="193"/>
                  </a:lnTo>
                  <a:lnTo>
                    <a:pt x="152" y="204"/>
                  </a:lnTo>
                  <a:lnTo>
                    <a:pt x="152" y="46"/>
                  </a:lnTo>
                  <a:lnTo>
                    <a:pt x="152" y="113"/>
                  </a:lnTo>
                  <a:lnTo>
                    <a:pt x="157" y="142"/>
                  </a:lnTo>
                  <a:lnTo>
                    <a:pt x="157" y="164"/>
                  </a:lnTo>
                  <a:lnTo>
                    <a:pt x="157" y="46"/>
                  </a:lnTo>
                  <a:lnTo>
                    <a:pt x="162" y="102"/>
                  </a:lnTo>
                  <a:lnTo>
                    <a:pt x="162" y="198"/>
                  </a:lnTo>
                  <a:lnTo>
                    <a:pt x="162" y="74"/>
                  </a:lnTo>
                  <a:lnTo>
                    <a:pt x="162" y="187"/>
                  </a:lnTo>
                  <a:lnTo>
                    <a:pt x="166" y="193"/>
                  </a:lnTo>
                  <a:lnTo>
                    <a:pt x="166" y="226"/>
                  </a:lnTo>
                  <a:lnTo>
                    <a:pt x="166" y="63"/>
                  </a:lnTo>
                  <a:lnTo>
                    <a:pt x="166" y="10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92"/>
            <p:cNvSpPr>
              <a:spLocks/>
            </p:cNvSpPr>
            <p:nvPr/>
          </p:nvSpPr>
          <p:spPr bwMode="auto">
            <a:xfrm>
              <a:off x="7408863" y="3473450"/>
              <a:ext cx="271463" cy="376238"/>
            </a:xfrm>
            <a:custGeom>
              <a:avLst/>
              <a:gdLst>
                <a:gd name="T0" fmla="*/ 5 w 171"/>
                <a:gd name="T1" fmla="*/ 91 h 237"/>
                <a:gd name="T2" fmla="*/ 5 w 171"/>
                <a:gd name="T3" fmla="*/ 164 h 237"/>
                <a:gd name="T4" fmla="*/ 10 w 171"/>
                <a:gd name="T5" fmla="*/ 215 h 237"/>
                <a:gd name="T6" fmla="*/ 15 w 171"/>
                <a:gd name="T7" fmla="*/ 130 h 237"/>
                <a:gd name="T8" fmla="*/ 15 w 171"/>
                <a:gd name="T9" fmla="*/ 147 h 237"/>
                <a:gd name="T10" fmla="*/ 19 w 171"/>
                <a:gd name="T11" fmla="*/ 57 h 237"/>
                <a:gd name="T12" fmla="*/ 24 w 171"/>
                <a:gd name="T13" fmla="*/ 204 h 237"/>
                <a:gd name="T14" fmla="*/ 24 w 171"/>
                <a:gd name="T15" fmla="*/ 96 h 237"/>
                <a:gd name="T16" fmla="*/ 29 w 171"/>
                <a:gd name="T17" fmla="*/ 119 h 237"/>
                <a:gd name="T18" fmla="*/ 29 w 171"/>
                <a:gd name="T19" fmla="*/ 57 h 237"/>
                <a:gd name="T20" fmla="*/ 34 w 171"/>
                <a:gd name="T21" fmla="*/ 85 h 237"/>
                <a:gd name="T22" fmla="*/ 34 w 171"/>
                <a:gd name="T23" fmla="*/ 74 h 237"/>
                <a:gd name="T24" fmla="*/ 38 w 171"/>
                <a:gd name="T25" fmla="*/ 187 h 237"/>
                <a:gd name="T26" fmla="*/ 38 w 171"/>
                <a:gd name="T27" fmla="*/ 108 h 237"/>
                <a:gd name="T28" fmla="*/ 43 w 171"/>
                <a:gd name="T29" fmla="*/ 40 h 237"/>
                <a:gd name="T30" fmla="*/ 48 w 171"/>
                <a:gd name="T31" fmla="*/ 175 h 237"/>
                <a:gd name="T32" fmla="*/ 48 w 171"/>
                <a:gd name="T33" fmla="*/ 57 h 237"/>
                <a:gd name="T34" fmla="*/ 53 w 171"/>
                <a:gd name="T35" fmla="*/ 147 h 237"/>
                <a:gd name="T36" fmla="*/ 53 w 171"/>
                <a:gd name="T37" fmla="*/ 74 h 237"/>
                <a:gd name="T38" fmla="*/ 57 w 171"/>
                <a:gd name="T39" fmla="*/ 226 h 237"/>
                <a:gd name="T40" fmla="*/ 62 w 171"/>
                <a:gd name="T41" fmla="*/ 175 h 237"/>
                <a:gd name="T42" fmla="*/ 62 w 171"/>
                <a:gd name="T43" fmla="*/ 153 h 237"/>
                <a:gd name="T44" fmla="*/ 67 w 171"/>
                <a:gd name="T45" fmla="*/ 147 h 237"/>
                <a:gd name="T46" fmla="*/ 67 w 171"/>
                <a:gd name="T47" fmla="*/ 102 h 237"/>
                <a:gd name="T48" fmla="*/ 72 w 171"/>
                <a:gd name="T49" fmla="*/ 85 h 237"/>
                <a:gd name="T50" fmla="*/ 72 w 171"/>
                <a:gd name="T51" fmla="*/ 45 h 237"/>
                <a:gd name="T52" fmla="*/ 76 w 171"/>
                <a:gd name="T53" fmla="*/ 96 h 237"/>
                <a:gd name="T54" fmla="*/ 76 w 171"/>
                <a:gd name="T55" fmla="*/ 51 h 237"/>
                <a:gd name="T56" fmla="*/ 81 w 171"/>
                <a:gd name="T57" fmla="*/ 119 h 237"/>
                <a:gd name="T58" fmla="*/ 81 w 171"/>
                <a:gd name="T59" fmla="*/ 68 h 237"/>
                <a:gd name="T60" fmla="*/ 86 w 171"/>
                <a:gd name="T61" fmla="*/ 158 h 237"/>
                <a:gd name="T62" fmla="*/ 86 w 171"/>
                <a:gd name="T63" fmla="*/ 130 h 237"/>
                <a:gd name="T64" fmla="*/ 90 w 171"/>
                <a:gd name="T65" fmla="*/ 57 h 237"/>
                <a:gd name="T66" fmla="*/ 95 w 171"/>
                <a:gd name="T67" fmla="*/ 79 h 237"/>
                <a:gd name="T68" fmla="*/ 95 w 171"/>
                <a:gd name="T69" fmla="*/ 62 h 237"/>
                <a:gd name="T70" fmla="*/ 100 w 171"/>
                <a:gd name="T71" fmla="*/ 198 h 237"/>
                <a:gd name="T72" fmla="*/ 100 w 171"/>
                <a:gd name="T73" fmla="*/ 91 h 237"/>
                <a:gd name="T74" fmla="*/ 105 w 171"/>
                <a:gd name="T75" fmla="*/ 181 h 237"/>
                <a:gd name="T76" fmla="*/ 105 w 171"/>
                <a:gd name="T77" fmla="*/ 91 h 237"/>
                <a:gd name="T78" fmla="*/ 109 w 171"/>
                <a:gd name="T79" fmla="*/ 153 h 237"/>
                <a:gd name="T80" fmla="*/ 114 w 171"/>
                <a:gd name="T81" fmla="*/ 45 h 237"/>
                <a:gd name="T82" fmla="*/ 114 w 171"/>
                <a:gd name="T83" fmla="*/ 124 h 237"/>
                <a:gd name="T84" fmla="*/ 119 w 171"/>
                <a:gd name="T85" fmla="*/ 170 h 237"/>
                <a:gd name="T86" fmla="*/ 124 w 171"/>
                <a:gd name="T87" fmla="*/ 79 h 237"/>
                <a:gd name="T88" fmla="*/ 124 w 171"/>
                <a:gd name="T89" fmla="*/ 57 h 237"/>
                <a:gd name="T90" fmla="*/ 128 w 171"/>
                <a:gd name="T91" fmla="*/ 141 h 237"/>
                <a:gd name="T92" fmla="*/ 128 w 171"/>
                <a:gd name="T93" fmla="*/ 74 h 237"/>
                <a:gd name="T94" fmla="*/ 133 w 171"/>
                <a:gd name="T95" fmla="*/ 96 h 237"/>
                <a:gd name="T96" fmla="*/ 133 w 171"/>
                <a:gd name="T97" fmla="*/ 153 h 237"/>
                <a:gd name="T98" fmla="*/ 138 w 171"/>
                <a:gd name="T99" fmla="*/ 40 h 237"/>
                <a:gd name="T100" fmla="*/ 143 w 171"/>
                <a:gd name="T101" fmla="*/ 119 h 237"/>
                <a:gd name="T102" fmla="*/ 143 w 171"/>
                <a:gd name="T103" fmla="*/ 51 h 237"/>
                <a:gd name="T104" fmla="*/ 147 w 171"/>
                <a:gd name="T105" fmla="*/ 74 h 237"/>
                <a:gd name="T106" fmla="*/ 147 w 171"/>
                <a:gd name="T107" fmla="*/ 175 h 237"/>
                <a:gd name="T108" fmla="*/ 152 w 171"/>
                <a:gd name="T109" fmla="*/ 215 h 237"/>
                <a:gd name="T110" fmla="*/ 152 w 171"/>
                <a:gd name="T111" fmla="*/ 85 h 237"/>
                <a:gd name="T112" fmla="*/ 157 w 171"/>
                <a:gd name="T113" fmla="*/ 0 h 237"/>
                <a:gd name="T114" fmla="*/ 162 w 171"/>
                <a:gd name="T115" fmla="*/ 85 h 237"/>
                <a:gd name="T116" fmla="*/ 162 w 171"/>
                <a:gd name="T117" fmla="*/ 17 h 237"/>
                <a:gd name="T118" fmla="*/ 166 w 171"/>
                <a:gd name="T119" fmla="*/ 51 h 237"/>
                <a:gd name="T120" fmla="*/ 166 w 171"/>
                <a:gd name="T121" fmla="*/ 6 h 237"/>
                <a:gd name="T122" fmla="*/ 171 w 171"/>
                <a:gd name="T123" fmla="*/ 119 h 237"/>
                <a:gd name="T124" fmla="*/ 171 w 171"/>
                <a:gd name="T125" fmla="*/ 2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37">
                  <a:moveTo>
                    <a:pt x="0" y="119"/>
                  </a:moveTo>
                  <a:lnTo>
                    <a:pt x="5" y="91"/>
                  </a:lnTo>
                  <a:lnTo>
                    <a:pt x="5" y="57"/>
                  </a:lnTo>
                  <a:lnTo>
                    <a:pt x="5" y="164"/>
                  </a:lnTo>
                  <a:lnTo>
                    <a:pt x="10" y="181"/>
                  </a:lnTo>
                  <a:lnTo>
                    <a:pt x="10" y="215"/>
                  </a:lnTo>
                  <a:lnTo>
                    <a:pt x="10" y="136"/>
                  </a:lnTo>
                  <a:lnTo>
                    <a:pt x="15" y="130"/>
                  </a:lnTo>
                  <a:lnTo>
                    <a:pt x="15" y="57"/>
                  </a:lnTo>
                  <a:lnTo>
                    <a:pt x="15" y="147"/>
                  </a:lnTo>
                  <a:lnTo>
                    <a:pt x="19" y="153"/>
                  </a:lnTo>
                  <a:lnTo>
                    <a:pt x="19" y="57"/>
                  </a:lnTo>
                  <a:lnTo>
                    <a:pt x="19" y="226"/>
                  </a:lnTo>
                  <a:lnTo>
                    <a:pt x="24" y="204"/>
                  </a:lnTo>
                  <a:lnTo>
                    <a:pt x="24" y="237"/>
                  </a:lnTo>
                  <a:lnTo>
                    <a:pt x="24" y="96"/>
                  </a:lnTo>
                  <a:lnTo>
                    <a:pt x="24" y="108"/>
                  </a:lnTo>
                  <a:lnTo>
                    <a:pt x="29" y="119"/>
                  </a:lnTo>
                  <a:lnTo>
                    <a:pt x="29" y="158"/>
                  </a:lnTo>
                  <a:lnTo>
                    <a:pt x="29" y="57"/>
                  </a:lnTo>
                  <a:lnTo>
                    <a:pt x="29" y="74"/>
                  </a:lnTo>
                  <a:lnTo>
                    <a:pt x="34" y="85"/>
                  </a:lnTo>
                  <a:lnTo>
                    <a:pt x="34" y="204"/>
                  </a:lnTo>
                  <a:lnTo>
                    <a:pt x="34" y="74"/>
                  </a:lnTo>
                  <a:lnTo>
                    <a:pt x="34" y="198"/>
                  </a:lnTo>
                  <a:lnTo>
                    <a:pt x="38" y="187"/>
                  </a:lnTo>
                  <a:lnTo>
                    <a:pt x="38" y="62"/>
                  </a:lnTo>
                  <a:lnTo>
                    <a:pt x="38" y="108"/>
                  </a:lnTo>
                  <a:lnTo>
                    <a:pt x="43" y="130"/>
                  </a:lnTo>
                  <a:lnTo>
                    <a:pt x="43" y="40"/>
                  </a:lnTo>
                  <a:lnTo>
                    <a:pt x="43" y="164"/>
                  </a:lnTo>
                  <a:lnTo>
                    <a:pt x="48" y="175"/>
                  </a:lnTo>
                  <a:lnTo>
                    <a:pt x="48" y="232"/>
                  </a:lnTo>
                  <a:lnTo>
                    <a:pt x="48" y="57"/>
                  </a:lnTo>
                  <a:lnTo>
                    <a:pt x="53" y="62"/>
                  </a:lnTo>
                  <a:lnTo>
                    <a:pt x="53" y="147"/>
                  </a:lnTo>
                  <a:lnTo>
                    <a:pt x="53" y="45"/>
                  </a:lnTo>
                  <a:lnTo>
                    <a:pt x="53" y="74"/>
                  </a:lnTo>
                  <a:lnTo>
                    <a:pt x="57" y="68"/>
                  </a:lnTo>
                  <a:lnTo>
                    <a:pt x="57" y="226"/>
                  </a:lnTo>
                  <a:lnTo>
                    <a:pt x="57" y="158"/>
                  </a:lnTo>
                  <a:lnTo>
                    <a:pt x="62" y="175"/>
                  </a:lnTo>
                  <a:lnTo>
                    <a:pt x="62" y="198"/>
                  </a:lnTo>
                  <a:lnTo>
                    <a:pt x="62" y="153"/>
                  </a:lnTo>
                  <a:lnTo>
                    <a:pt x="62" y="158"/>
                  </a:lnTo>
                  <a:lnTo>
                    <a:pt x="67" y="147"/>
                  </a:lnTo>
                  <a:lnTo>
                    <a:pt x="67" y="164"/>
                  </a:lnTo>
                  <a:lnTo>
                    <a:pt x="67" y="102"/>
                  </a:lnTo>
                  <a:lnTo>
                    <a:pt x="67" y="108"/>
                  </a:lnTo>
                  <a:lnTo>
                    <a:pt x="72" y="85"/>
                  </a:lnTo>
                  <a:lnTo>
                    <a:pt x="72" y="181"/>
                  </a:lnTo>
                  <a:lnTo>
                    <a:pt x="72" y="45"/>
                  </a:lnTo>
                  <a:lnTo>
                    <a:pt x="72" y="102"/>
                  </a:lnTo>
                  <a:lnTo>
                    <a:pt x="76" y="96"/>
                  </a:lnTo>
                  <a:lnTo>
                    <a:pt x="76" y="170"/>
                  </a:lnTo>
                  <a:lnTo>
                    <a:pt x="76" y="51"/>
                  </a:lnTo>
                  <a:lnTo>
                    <a:pt x="76" y="130"/>
                  </a:lnTo>
                  <a:lnTo>
                    <a:pt x="81" y="119"/>
                  </a:lnTo>
                  <a:lnTo>
                    <a:pt x="81" y="181"/>
                  </a:lnTo>
                  <a:lnTo>
                    <a:pt x="81" y="68"/>
                  </a:lnTo>
                  <a:lnTo>
                    <a:pt x="86" y="85"/>
                  </a:lnTo>
                  <a:lnTo>
                    <a:pt x="86" y="158"/>
                  </a:lnTo>
                  <a:lnTo>
                    <a:pt x="86" y="17"/>
                  </a:lnTo>
                  <a:lnTo>
                    <a:pt x="86" y="130"/>
                  </a:lnTo>
                  <a:lnTo>
                    <a:pt x="90" y="130"/>
                  </a:lnTo>
                  <a:lnTo>
                    <a:pt x="90" y="57"/>
                  </a:lnTo>
                  <a:lnTo>
                    <a:pt x="90" y="85"/>
                  </a:lnTo>
                  <a:lnTo>
                    <a:pt x="95" y="79"/>
                  </a:lnTo>
                  <a:lnTo>
                    <a:pt x="95" y="232"/>
                  </a:lnTo>
                  <a:lnTo>
                    <a:pt x="95" y="62"/>
                  </a:lnTo>
                  <a:lnTo>
                    <a:pt x="95" y="187"/>
                  </a:lnTo>
                  <a:lnTo>
                    <a:pt x="100" y="198"/>
                  </a:lnTo>
                  <a:lnTo>
                    <a:pt x="100" y="62"/>
                  </a:lnTo>
                  <a:lnTo>
                    <a:pt x="100" y="91"/>
                  </a:lnTo>
                  <a:lnTo>
                    <a:pt x="105" y="96"/>
                  </a:lnTo>
                  <a:lnTo>
                    <a:pt x="105" y="181"/>
                  </a:lnTo>
                  <a:lnTo>
                    <a:pt x="105" y="74"/>
                  </a:lnTo>
                  <a:lnTo>
                    <a:pt x="105" y="91"/>
                  </a:lnTo>
                  <a:lnTo>
                    <a:pt x="109" y="91"/>
                  </a:lnTo>
                  <a:lnTo>
                    <a:pt x="109" y="153"/>
                  </a:lnTo>
                  <a:lnTo>
                    <a:pt x="109" y="62"/>
                  </a:lnTo>
                  <a:lnTo>
                    <a:pt x="114" y="45"/>
                  </a:lnTo>
                  <a:lnTo>
                    <a:pt x="114" y="34"/>
                  </a:lnTo>
                  <a:lnTo>
                    <a:pt x="114" y="124"/>
                  </a:lnTo>
                  <a:lnTo>
                    <a:pt x="119" y="136"/>
                  </a:lnTo>
                  <a:lnTo>
                    <a:pt x="119" y="170"/>
                  </a:lnTo>
                  <a:lnTo>
                    <a:pt x="119" y="62"/>
                  </a:lnTo>
                  <a:lnTo>
                    <a:pt x="124" y="79"/>
                  </a:lnTo>
                  <a:lnTo>
                    <a:pt x="124" y="192"/>
                  </a:lnTo>
                  <a:lnTo>
                    <a:pt x="124" y="57"/>
                  </a:lnTo>
                  <a:lnTo>
                    <a:pt x="124" y="113"/>
                  </a:lnTo>
                  <a:lnTo>
                    <a:pt x="128" y="141"/>
                  </a:lnTo>
                  <a:lnTo>
                    <a:pt x="128" y="170"/>
                  </a:lnTo>
                  <a:lnTo>
                    <a:pt x="128" y="74"/>
                  </a:lnTo>
                  <a:lnTo>
                    <a:pt x="128" y="79"/>
                  </a:lnTo>
                  <a:lnTo>
                    <a:pt x="133" y="96"/>
                  </a:lnTo>
                  <a:lnTo>
                    <a:pt x="133" y="85"/>
                  </a:lnTo>
                  <a:lnTo>
                    <a:pt x="133" y="153"/>
                  </a:lnTo>
                  <a:lnTo>
                    <a:pt x="138" y="130"/>
                  </a:lnTo>
                  <a:lnTo>
                    <a:pt x="138" y="40"/>
                  </a:lnTo>
                  <a:lnTo>
                    <a:pt x="138" y="91"/>
                  </a:lnTo>
                  <a:lnTo>
                    <a:pt x="143" y="119"/>
                  </a:lnTo>
                  <a:lnTo>
                    <a:pt x="143" y="158"/>
                  </a:lnTo>
                  <a:lnTo>
                    <a:pt x="143" y="51"/>
                  </a:lnTo>
                  <a:lnTo>
                    <a:pt x="143" y="62"/>
                  </a:lnTo>
                  <a:lnTo>
                    <a:pt x="147" y="74"/>
                  </a:lnTo>
                  <a:lnTo>
                    <a:pt x="147" y="232"/>
                  </a:lnTo>
                  <a:lnTo>
                    <a:pt x="147" y="175"/>
                  </a:lnTo>
                  <a:lnTo>
                    <a:pt x="152" y="198"/>
                  </a:lnTo>
                  <a:lnTo>
                    <a:pt x="152" y="215"/>
                  </a:lnTo>
                  <a:lnTo>
                    <a:pt x="152" y="79"/>
                  </a:lnTo>
                  <a:lnTo>
                    <a:pt x="152" y="85"/>
                  </a:lnTo>
                  <a:lnTo>
                    <a:pt x="157" y="74"/>
                  </a:lnTo>
                  <a:lnTo>
                    <a:pt x="157" y="0"/>
                  </a:lnTo>
                  <a:lnTo>
                    <a:pt x="157" y="68"/>
                  </a:lnTo>
                  <a:lnTo>
                    <a:pt x="162" y="85"/>
                  </a:lnTo>
                  <a:lnTo>
                    <a:pt x="162" y="108"/>
                  </a:lnTo>
                  <a:lnTo>
                    <a:pt x="162" y="17"/>
                  </a:lnTo>
                  <a:lnTo>
                    <a:pt x="162" y="85"/>
                  </a:lnTo>
                  <a:lnTo>
                    <a:pt x="166" y="51"/>
                  </a:lnTo>
                  <a:lnTo>
                    <a:pt x="166" y="232"/>
                  </a:lnTo>
                  <a:lnTo>
                    <a:pt x="166" y="6"/>
                  </a:lnTo>
                  <a:lnTo>
                    <a:pt x="166" y="102"/>
                  </a:lnTo>
                  <a:lnTo>
                    <a:pt x="171" y="119"/>
                  </a:lnTo>
                  <a:lnTo>
                    <a:pt x="171" y="11"/>
                  </a:lnTo>
                  <a:lnTo>
                    <a:pt x="171" y="23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93"/>
            <p:cNvSpPr>
              <a:spLocks/>
            </p:cNvSpPr>
            <p:nvPr/>
          </p:nvSpPr>
          <p:spPr bwMode="auto">
            <a:xfrm>
              <a:off x="7680325" y="3544888"/>
              <a:ext cx="279400" cy="538163"/>
            </a:xfrm>
            <a:custGeom>
              <a:avLst/>
              <a:gdLst>
                <a:gd name="T0" fmla="*/ 5 w 176"/>
                <a:gd name="T1" fmla="*/ 187 h 339"/>
                <a:gd name="T2" fmla="*/ 5 w 176"/>
                <a:gd name="T3" fmla="*/ 198 h 339"/>
                <a:gd name="T4" fmla="*/ 10 w 176"/>
                <a:gd name="T5" fmla="*/ 79 h 339"/>
                <a:gd name="T6" fmla="*/ 14 w 176"/>
                <a:gd name="T7" fmla="*/ 79 h 339"/>
                <a:gd name="T8" fmla="*/ 14 w 176"/>
                <a:gd name="T9" fmla="*/ 215 h 339"/>
                <a:gd name="T10" fmla="*/ 19 w 176"/>
                <a:gd name="T11" fmla="*/ 238 h 339"/>
                <a:gd name="T12" fmla="*/ 19 w 176"/>
                <a:gd name="T13" fmla="*/ 181 h 339"/>
                <a:gd name="T14" fmla="*/ 24 w 176"/>
                <a:gd name="T15" fmla="*/ 159 h 339"/>
                <a:gd name="T16" fmla="*/ 24 w 176"/>
                <a:gd name="T17" fmla="*/ 113 h 339"/>
                <a:gd name="T18" fmla="*/ 29 w 176"/>
                <a:gd name="T19" fmla="*/ 238 h 339"/>
                <a:gd name="T20" fmla="*/ 29 w 176"/>
                <a:gd name="T21" fmla="*/ 221 h 339"/>
                <a:gd name="T22" fmla="*/ 33 w 176"/>
                <a:gd name="T23" fmla="*/ 249 h 339"/>
                <a:gd name="T24" fmla="*/ 33 w 176"/>
                <a:gd name="T25" fmla="*/ 159 h 339"/>
                <a:gd name="T26" fmla="*/ 38 w 176"/>
                <a:gd name="T27" fmla="*/ 243 h 339"/>
                <a:gd name="T28" fmla="*/ 38 w 176"/>
                <a:gd name="T29" fmla="*/ 170 h 339"/>
                <a:gd name="T30" fmla="*/ 43 w 176"/>
                <a:gd name="T31" fmla="*/ 294 h 339"/>
                <a:gd name="T32" fmla="*/ 43 w 176"/>
                <a:gd name="T33" fmla="*/ 221 h 339"/>
                <a:gd name="T34" fmla="*/ 48 w 176"/>
                <a:gd name="T35" fmla="*/ 85 h 339"/>
                <a:gd name="T36" fmla="*/ 52 w 176"/>
                <a:gd name="T37" fmla="*/ 125 h 339"/>
                <a:gd name="T38" fmla="*/ 52 w 176"/>
                <a:gd name="T39" fmla="*/ 57 h 339"/>
                <a:gd name="T40" fmla="*/ 57 w 176"/>
                <a:gd name="T41" fmla="*/ 125 h 339"/>
                <a:gd name="T42" fmla="*/ 62 w 176"/>
                <a:gd name="T43" fmla="*/ 68 h 339"/>
                <a:gd name="T44" fmla="*/ 62 w 176"/>
                <a:gd name="T45" fmla="*/ 46 h 339"/>
                <a:gd name="T46" fmla="*/ 66 w 176"/>
                <a:gd name="T47" fmla="*/ 57 h 339"/>
                <a:gd name="T48" fmla="*/ 66 w 176"/>
                <a:gd name="T49" fmla="*/ 142 h 339"/>
                <a:gd name="T50" fmla="*/ 71 w 176"/>
                <a:gd name="T51" fmla="*/ 226 h 339"/>
                <a:gd name="T52" fmla="*/ 76 w 176"/>
                <a:gd name="T53" fmla="*/ 125 h 339"/>
                <a:gd name="T54" fmla="*/ 76 w 176"/>
                <a:gd name="T55" fmla="*/ 74 h 339"/>
                <a:gd name="T56" fmla="*/ 81 w 176"/>
                <a:gd name="T57" fmla="*/ 102 h 339"/>
                <a:gd name="T58" fmla="*/ 81 w 176"/>
                <a:gd name="T59" fmla="*/ 0 h 339"/>
                <a:gd name="T60" fmla="*/ 85 w 176"/>
                <a:gd name="T61" fmla="*/ 91 h 339"/>
                <a:gd name="T62" fmla="*/ 85 w 176"/>
                <a:gd name="T63" fmla="*/ 23 h 339"/>
                <a:gd name="T64" fmla="*/ 90 w 176"/>
                <a:gd name="T65" fmla="*/ 68 h 339"/>
                <a:gd name="T66" fmla="*/ 90 w 176"/>
                <a:gd name="T67" fmla="*/ 51 h 339"/>
                <a:gd name="T68" fmla="*/ 95 w 176"/>
                <a:gd name="T69" fmla="*/ 119 h 339"/>
                <a:gd name="T70" fmla="*/ 95 w 176"/>
                <a:gd name="T71" fmla="*/ 108 h 339"/>
                <a:gd name="T72" fmla="*/ 100 w 176"/>
                <a:gd name="T73" fmla="*/ 272 h 339"/>
                <a:gd name="T74" fmla="*/ 100 w 176"/>
                <a:gd name="T75" fmla="*/ 209 h 339"/>
                <a:gd name="T76" fmla="*/ 104 w 176"/>
                <a:gd name="T77" fmla="*/ 221 h 339"/>
                <a:gd name="T78" fmla="*/ 109 w 176"/>
                <a:gd name="T79" fmla="*/ 74 h 339"/>
                <a:gd name="T80" fmla="*/ 109 w 176"/>
                <a:gd name="T81" fmla="*/ 68 h 339"/>
                <a:gd name="T82" fmla="*/ 114 w 176"/>
                <a:gd name="T83" fmla="*/ 159 h 339"/>
                <a:gd name="T84" fmla="*/ 114 w 176"/>
                <a:gd name="T85" fmla="*/ 74 h 339"/>
                <a:gd name="T86" fmla="*/ 119 w 176"/>
                <a:gd name="T87" fmla="*/ 40 h 339"/>
                <a:gd name="T88" fmla="*/ 123 w 176"/>
                <a:gd name="T89" fmla="*/ 215 h 339"/>
                <a:gd name="T90" fmla="*/ 123 w 176"/>
                <a:gd name="T91" fmla="*/ 164 h 339"/>
                <a:gd name="T92" fmla="*/ 128 w 176"/>
                <a:gd name="T93" fmla="*/ 159 h 339"/>
                <a:gd name="T94" fmla="*/ 133 w 176"/>
                <a:gd name="T95" fmla="*/ 46 h 339"/>
                <a:gd name="T96" fmla="*/ 133 w 176"/>
                <a:gd name="T97" fmla="*/ 209 h 339"/>
                <a:gd name="T98" fmla="*/ 138 w 176"/>
                <a:gd name="T99" fmla="*/ 74 h 339"/>
                <a:gd name="T100" fmla="*/ 142 w 176"/>
                <a:gd name="T101" fmla="*/ 221 h 339"/>
                <a:gd name="T102" fmla="*/ 147 w 176"/>
                <a:gd name="T103" fmla="*/ 91 h 339"/>
                <a:gd name="T104" fmla="*/ 147 w 176"/>
                <a:gd name="T105" fmla="*/ 85 h 339"/>
                <a:gd name="T106" fmla="*/ 152 w 176"/>
                <a:gd name="T107" fmla="*/ 192 h 339"/>
                <a:gd name="T108" fmla="*/ 152 w 176"/>
                <a:gd name="T109" fmla="*/ 85 h 339"/>
                <a:gd name="T110" fmla="*/ 157 w 176"/>
                <a:gd name="T111" fmla="*/ 46 h 339"/>
                <a:gd name="T112" fmla="*/ 161 w 176"/>
                <a:gd name="T113" fmla="*/ 108 h 339"/>
                <a:gd name="T114" fmla="*/ 161 w 176"/>
                <a:gd name="T115" fmla="*/ 51 h 339"/>
                <a:gd name="T116" fmla="*/ 166 w 176"/>
                <a:gd name="T117" fmla="*/ 125 h 339"/>
                <a:gd name="T118" fmla="*/ 166 w 176"/>
                <a:gd name="T119" fmla="*/ 29 h 339"/>
                <a:gd name="T120" fmla="*/ 171 w 176"/>
                <a:gd name="T121" fmla="*/ 209 h 339"/>
                <a:gd name="T122" fmla="*/ 171 w 176"/>
                <a:gd name="T123" fmla="*/ 204 h 339"/>
                <a:gd name="T124" fmla="*/ 176 w 176"/>
                <a:gd name="T125" fmla="*/ 221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339">
                  <a:moveTo>
                    <a:pt x="0" y="187"/>
                  </a:moveTo>
                  <a:lnTo>
                    <a:pt x="5" y="187"/>
                  </a:lnTo>
                  <a:lnTo>
                    <a:pt x="5" y="339"/>
                  </a:lnTo>
                  <a:lnTo>
                    <a:pt x="5" y="198"/>
                  </a:lnTo>
                  <a:lnTo>
                    <a:pt x="10" y="159"/>
                  </a:lnTo>
                  <a:lnTo>
                    <a:pt x="10" y="79"/>
                  </a:lnTo>
                  <a:lnTo>
                    <a:pt x="10" y="96"/>
                  </a:lnTo>
                  <a:lnTo>
                    <a:pt x="14" y="79"/>
                  </a:lnTo>
                  <a:lnTo>
                    <a:pt x="14" y="51"/>
                  </a:lnTo>
                  <a:lnTo>
                    <a:pt x="14" y="215"/>
                  </a:lnTo>
                  <a:lnTo>
                    <a:pt x="19" y="221"/>
                  </a:lnTo>
                  <a:lnTo>
                    <a:pt x="19" y="238"/>
                  </a:lnTo>
                  <a:lnTo>
                    <a:pt x="19" y="164"/>
                  </a:lnTo>
                  <a:lnTo>
                    <a:pt x="19" y="181"/>
                  </a:lnTo>
                  <a:lnTo>
                    <a:pt x="24" y="136"/>
                  </a:lnTo>
                  <a:lnTo>
                    <a:pt x="24" y="159"/>
                  </a:lnTo>
                  <a:lnTo>
                    <a:pt x="24" y="91"/>
                  </a:lnTo>
                  <a:lnTo>
                    <a:pt x="24" y="113"/>
                  </a:lnTo>
                  <a:lnTo>
                    <a:pt x="29" y="125"/>
                  </a:lnTo>
                  <a:lnTo>
                    <a:pt x="29" y="238"/>
                  </a:lnTo>
                  <a:lnTo>
                    <a:pt x="29" y="34"/>
                  </a:lnTo>
                  <a:lnTo>
                    <a:pt x="29" y="221"/>
                  </a:lnTo>
                  <a:lnTo>
                    <a:pt x="33" y="232"/>
                  </a:lnTo>
                  <a:lnTo>
                    <a:pt x="33" y="249"/>
                  </a:lnTo>
                  <a:lnTo>
                    <a:pt x="33" y="147"/>
                  </a:lnTo>
                  <a:lnTo>
                    <a:pt x="33" y="159"/>
                  </a:lnTo>
                  <a:lnTo>
                    <a:pt x="38" y="153"/>
                  </a:lnTo>
                  <a:lnTo>
                    <a:pt x="38" y="243"/>
                  </a:lnTo>
                  <a:lnTo>
                    <a:pt x="38" y="113"/>
                  </a:lnTo>
                  <a:lnTo>
                    <a:pt x="38" y="170"/>
                  </a:lnTo>
                  <a:lnTo>
                    <a:pt x="43" y="170"/>
                  </a:lnTo>
                  <a:lnTo>
                    <a:pt x="43" y="294"/>
                  </a:lnTo>
                  <a:lnTo>
                    <a:pt x="43" y="102"/>
                  </a:lnTo>
                  <a:lnTo>
                    <a:pt x="43" y="221"/>
                  </a:lnTo>
                  <a:lnTo>
                    <a:pt x="48" y="215"/>
                  </a:lnTo>
                  <a:lnTo>
                    <a:pt x="48" y="85"/>
                  </a:lnTo>
                  <a:lnTo>
                    <a:pt x="52" y="113"/>
                  </a:lnTo>
                  <a:lnTo>
                    <a:pt x="52" y="125"/>
                  </a:lnTo>
                  <a:lnTo>
                    <a:pt x="52" y="51"/>
                  </a:lnTo>
                  <a:lnTo>
                    <a:pt x="52" y="57"/>
                  </a:lnTo>
                  <a:lnTo>
                    <a:pt x="57" y="57"/>
                  </a:lnTo>
                  <a:lnTo>
                    <a:pt x="57" y="125"/>
                  </a:lnTo>
                  <a:lnTo>
                    <a:pt x="57" y="63"/>
                  </a:lnTo>
                  <a:lnTo>
                    <a:pt x="62" y="68"/>
                  </a:lnTo>
                  <a:lnTo>
                    <a:pt x="62" y="108"/>
                  </a:lnTo>
                  <a:lnTo>
                    <a:pt x="62" y="46"/>
                  </a:lnTo>
                  <a:lnTo>
                    <a:pt x="62" y="79"/>
                  </a:lnTo>
                  <a:lnTo>
                    <a:pt x="66" y="57"/>
                  </a:lnTo>
                  <a:lnTo>
                    <a:pt x="66" y="12"/>
                  </a:lnTo>
                  <a:lnTo>
                    <a:pt x="66" y="142"/>
                  </a:lnTo>
                  <a:lnTo>
                    <a:pt x="71" y="209"/>
                  </a:lnTo>
                  <a:lnTo>
                    <a:pt x="71" y="226"/>
                  </a:lnTo>
                  <a:lnTo>
                    <a:pt x="71" y="130"/>
                  </a:lnTo>
                  <a:lnTo>
                    <a:pt x="76" y="125"/>
                  </a:lnTo>
                  <a:lnTo>
                    <a:pt x="76" y="136"/>
                  </a:lnTo>
                  <a:lnTo>
                    <a:pt x="76" y="74"/>
                  </a:lnTo>
                  <a:lnTo>
                    <a:pt x="76" y="108"/>
                  </a:lnTo>
                  <a:lnTo>
                    <a:pt x="81" y="102"/>
                  </a:lnTo>
                  <a:lnTo>
                    <a:pt x="81" y="125"/>
                  </a:lnTo>
                  <a:lnTo>
                    <a:pt x="81" y="0"/>
                  </a:lnTo>
                  <a:lnTo>
                    <a:pt x="81" y="108"/>
                  </a:lnTo>
                  <a:lnTo>
                    <a:pt x="85" y="91"/>
                  </a:lnTo>
                  <a:lnTo>
                    <a:pt x="85" y="102"/>
                  </a:lnTo>
                  <a:lnTo>
                    <a:pt x="85" y="23"/>
                  </a:lnTo>
                  <a:lnTo>
                    <a:pt x="85" y="51"/>
                  </a:lnTo>
                  <a:lnTo>
                    <a:pt x="90" y="68"/>
                  </a:lnTo>
                  <a:lnTo>
                    <a:pt x="90" y="232"/>
                  </a:lnTo>
                  <a:lnTo>
                    <a:pt x="90" y="51"/>
                  </a:lnTo>
                  <a:lnTo>
                    <a:pt x="90" y="159"/>
                  </a:lnTo>
                  <a:lnTo>
                    <a:pt x="95" y="119"/>
                  </a:lnTo>
                  <a:lnTo>
                    <a:pt x="95" y="289"/>
                  </a:lnTo>
                  <a:lnTo>
                    <a:pt x="95" y="108"/>
                  </a:lnTo>
                  <a:lnTo>
                    <a:pt x="95" y="255"/>
                  </a:lnTo>
                  <a:lnTo>
                    <a:pt x="100" y="272"/>
                  </a:lnTo>
                  <a:lnTo>
                    <a:pt x="100" y="147"/>
                  </a:lnTo>
                  <a:lnTo>
                    <a:pt x="100" y="209"/>
                  </a:lnTo>
                  <a:lnTo>
                    <a:pt x="104" y="204"/>
                  </a:lnTo>
                  <a:lnTo>
                    <a:pt x="104" y="221"/>
                  </a:lnTo>
                  <a:lnTo>
                    <a:pt x="104" y="91"/>
                  </a:lnTo>
                  <a:lnTo>
                    <a:pt x="109" y="74"/>
                  </a:lnTo>
                  <a:lnTo>
                    <a:pt x="109" y="198"/>
                  </a:lnTo>
                  <a:lnTo>
                    <a:pt x="109" y="68"/>
                  </a:lnTo>
                  <a:lnTo>
                    <a:pt x="109" y="164"/>
                  </a:lnTo>
                  <a:lnTo>
                    <a:pt x="114" y="159"/>
                  </a:lnTo>
                  <a:lnTo>
                    <a:pt x="114" y="68"/>
                  </a:lnTo>
                  <a:lnTo>
                    <a:pt x="114" y="74"/>
                  </a:lnTo>
                  <a:lnTo>
                    <a:pt x="119" y="68"/>
                  </a:lnTo>
                  <a:lnTo>
                    <a:pt x="119" y="40"/>
                  </a:lnTo>
                  <a:lnTo>
                    <a:pt x="119" y="226"/>
                  </a:lnTo>
                  <a:lnTo>
                    <a:pt x="123" y="215"/>
                  </a:lnTo>
                  <a:lnTo>
                    <a:pt x="123" y="238"/>
                  </a:lnTo>
                  <a:lnTo>
                    <a:pt x="123" y="164"/>
                  </a:lnTo>
                  <a:lnTo>
                    <a:pt x="128" y="142"/>
                  </a:lnTo>
                  <a:lnTo>
                    <a:pt x="128" y="159"/>
                  </a:lnTo>
                  <a:lnTo>
                    <a:pt x="128" y="85"/>
                  </a:lnTo>
                  <a:lnTo>
                    <a:pt x="133" y="46"/>
                  </a:lnTo>
                  <a:lnTo>
                    <a:pt x="133" y="34"/>
                  </a:lnTo>
                  <a:lnTo>
                    <a:pt x="133" y="209"/>
                  </a:lnTo>
                  <a:lnTo>
                    <a:pt x="138" y="221"/>
                  </a:lnTo>
                  <a:lnTo>
                    <a:pt x="138" y="74"/>
                  </a:lnTo>
                  <a:lnTo>
                    <a:pt x="142" y="96"/>
                  </a:lnTo>
                  <a:lnTo>
                    <a:pt x="142" y="221"/>
                  </a:lnTo>
                  <a:lnTo>
                    <a:pt x="142" y="119"/>
                  </a:lnTo>
                  <a:lnTo>
                    <a:pt x="147" y="91"/>
                  </a:lnTo>
                  <a:lnTo>
                    <a:pt x="147" y="305"/>
                  </a:lnTo>
                  <a:lnTo>
                    <a:pt x="147" y="85"/>
                  </a:lnTo>
                  <a:lnTo>
                    <a:pt x="147" y="198"/>
                  </a:lnTo>
                  <a:lnTo>
                    <a:pt x="152" y="192"/>
                  </a:lnTo>
                  <a:lnTo>
                    <a:pt x="152" y="209"/>
                  </a:lnTo>
                  <a:lnTo>
                    <a:pt x="152" y="85"/>
                  </a:lnTo>
                  <a:lnTo>
                    <a:pt x="157" y="74"/>
                  </a:lnTo>
                  <a:lnTo>
                    <a:pt x="157" y="46"/>
                  </a:lnTo>
                  <a:lnTo>
                    <a:pt x="157" y="113"/>
                  </a:lnTo>
                  <a:lnTo>
                    <a:pt x="161" y="108"/>
                  </a:lnTo>
                  <a:lnTo>
                    <a:pt x="161" y="136"/>
                  </a:lnTo>
                  <a:lnTo>
                    <a:pt x="161" y="51"/>
                  </a:lnTo>
                  <a:lnTo>
                    <a:pt x="166" y="46"/>
                  </a:lnTo>
                  <a:lnTo>
                    <a:pt x="166" y="125"/>
                  </a:lnTo>
                  <a:lnTo>
                    <a:pt x="166" y="17"/>
                  </a:lnTo>
                  <a:lnTo>
                    <a:pt x="166" y="29"/>
                  </a:lnTo>
                  <a:lnTo>
                    <a:pt x="171" y="40"/>
                  </a:lnTo>
                  <a:lnTo>
                    <a:pt x="171" y="209"/>
                  </a:lnTo>
                  <a:lnTo>
                    <a:pt x="171" y="17"/>
                  </a:lnTo>
                  <a:lnTo>
                    <a:pt x="171" y="204"/>
                  </a:lnTo>
                  <a:lnTo>
                    <a:pt x="176" y="209"/>
                  </a:lnTo>
                  <a:lnTo>
                    <a:pt x="176" y="22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94"/>
            <p:cNvSpPr>
              <a:spLocks/>
            </p:cNvSpPr>
            <p:nvPr/>
          </p:nvSpPr>
          <p:spPr bwMode="auto">
            <a:xfrm>
              <a:off x="7959725" y="3554413"/>
              <a:ext cx="277813" cy="484188"/>
            </a:xfrm>
            <a:custGeom>
              <a:avLst/>
              <a:gdLst>
                <a:gd name="T0" fmla="*/ 0 w 175"/>
                <a:gd name="T1" fmla="*/ 90 h 305"/>
                <a:gd name="T2" fmla="*/ 4 w 175"/>
                <a:gd name="T3" fmla="*/ 113 h 305"/>
                <a:gd name="T4" fmla="*/ 9 w 175"/>
                <a:gd name="T5" fmla="*/ 23 h 305"/>
                <a:gd name="T6" fmla="*/ 9 w 175"/>
                <a:gd name="T7" fmla="*/ 57 h 305"/>
                <a:gd name="T8" fmla="*/ 14 w 175"/>
                <a:gd name="T9" fmla="*/ 96 h 305"/>
                <a:gd name="T10" fmla="*/ 14 w 175"/>
                <a:gd name="T11" fmla="*/ 40 h 305"/>
                <a:gd name="T12" fmla="*/ 18 w 175"/>
                <a:gd name="T13" fmla="*/ 186 h 305"/>
                <a:gd name="T14" fmla="*/ 23 w 175"/>
                <a:gd name="T15" fmla="*/ 113 h 305"/>
                <a:gd name="T16" fmla="*/ 23 w 175"/>
                <a:gd name="T17" fmla="*/ 232 h 305"/>
                <a:gd name="T18" fmla="*/ 28 w 175"/>
                <a:gd name="T19" fmla="*/ 141 h 305"/>
                <a:gd name="T20" fmla="*/ 33 w 175"/>
                <a:gd name="T21" fmla="*/ 226 h 305"/>
                <a:gd name="T22" fmla="*/ 33 w 175"/>
                <a:gd name="T23" fmla="*/ 119 h 305"/>
                <a:gd name="T24" fmla="*/ 37 w 175"/>
                <a:gd name="T25" fmla="*/ 181 h 305"/>
                <a:gd name="T26" fmla="*/ 42 w 175"/>
                <a:gd name="T27" fmla="*/ 90 h 305"/>
                <a:gd name="T28" fmla="*/ 42 w 175"/>
                <a:gd name="T29" fmla="*/ 45 h 305"/>
                <a:gd name="T30" fmla="*/ 47 w 175"/>
                <a:gd name="T31" fmla="*/ 79 h 305"/>
                <a:gd name="T32" fmla="*/ 47 w 175"/>
                <a:gd name="T33" fmla="*/ 28 h 305"/>
                <a:gd name="T34" fmla="*/ 52 w 175"/>
                <a:gd name="T35" fmla="*/ 215 h 305"/>
                <a:gd name="T36" fmla="*/ 56 w 175"/>
                <a:gd name="T37" fmla="*/ 147 h 305"/>
                <a:gd name="T38" fmla="*/ 56 w 175"/>
                <a:gd name="T39" fmla="*/ 40 h 305"/>
                <a:gd name="T40" fmla="*/ 61 w 175"/>
                <a:gd name="T41" fmla="*/ 220 h 305"/>
                <a:gd name="T42" fmla="*/ 61 w 175"/>
                <a:gd name="T43" fmla="*/ 175 h 305"/>
                <a:gd name="T44" fmla="*/ 66 w 175"/>
                <a:gd name="T45" fmla="*/ 181 h 305"/>
                <a:gd name="T46" fmla="*/ 66 w 175"/>
                <a:gd name="T47" fmla="*/ 164 h 305"/>
                <a:gd name="T48" fmla="*/ 71 w 175"/>
                <a:gd name="T49" fmla="*/ 198 h 305"/>
                <a:gd name="T50" fmla="*/ 71 w 175"/>
                <a:gd name="T51" fmla="*/ 158 h 305"/>
                <a:gd name="T52" fmla="*/ 75 w 175"/>
                <a:gd name="T53" fmla="*/ 305 h 305"/>
                <a:gd name="T54" fmla="*/ 75 w 175"/>
                <a:gd name="T55" fmla="*/ 192 h 305"/>
                <a:gd name="T56" fmla="*/ 80 w 175"/>
                <a:gd name="T57" fmla="*/ 40 h 305"/>
                <a:gd name="T58" fmla="*/ 85 w 175"/>
                <a:gd name="T59" fmla="*/ 51 h 305"/>
                <a:gd name="T60" fmla="*/ 85 w 175"/>
                <a:gd name="T61" fmla="*/ 113 h 305"/>
                <a:gd name="T62" fmla="*/ 90 w 175"/>
                <a:gd name="T63" fmla="*/ 113 h 305"/>
                <a:gd name="T64" fmla="*/ 90 w 175"/>
                <a:gd name="T65" fmla="*/ 57 h 305"/>
                <a:gd name="T66" fmla="*/ 94 w 175"/>
                <a:gd name="T67" fmla="*/ 124 h 305"/>
                <a:gd name="T68" fmla="*/ 94 w 175"/>
                <a:gd name="T69" fmla="*/ 85 h 305"/>
                <a:gd name="T70" fmla="*/ 99 w 175"/>
                <a:gd name="T71" fmla="*/ 226 h 305"/>
                <a:gd name="T72" fmla="*/ 99 w 175"/>
                <a:gd name="T73" fmla="*/ 192 h 305"/>
                <a:gd name="T74" fmla="*/ 104 w 175"/>
                <a:gd name="T75" fmla="*/ 203 h 305"/>
                <a:gd name="T76" fmla="*/ 109 w 175"/>
                <a:gd name="T77" fmla="*/ 85 h 305"/>
                <a:gd name="T78" fmla="*/ 109 w 175"/>
                <a:gd name="T79" fmla="*/ 0 h 305"/>
                <a:gd name="T80" fmla="*/ 113 w 175"/>
                <a:gd name="T81" fmla="*/ 17 h 305"/>
                <a:gd name="T82" fmla="*/ 113 w 175"/>
                <a:gd name="T83" fmla="*/ 68 h 305"/>
                <a:gd name="T84" fmla="*/ 118 w 175"/>
                <a:gd name="T85" fmla="*/ 11 h 305"/>
                <a:gd name="T86" fmla="*/ 123 w 175"/>
                <a:gd name="T87" fmla="*/ 170 h 305"/>
                <a:gd name="T88" fmla="*/ 123 w 175"/>
                <a:gd name="T89" fmla="*/ 288 h 305"/>
                <a:gd name="T90" fmla="*/ 128 w 175"/>
                <a:gd name="T91" fmla="*/ 192 h 305"/>
                <a:gd name="T92" fmla="*/ 132 w 175"/>
                <a:gd name="T93" fmla="*/ 136 h 305"/>
                <a:gd name="T94" fmla="*/ 137 w 175"/>
                <a:gd name="T95" fmla="*/ 153 h 305"/>
                <a:gd name="T96" fmla="*/ 137 w 175"/>
                <a:gd name="T97" fmla="*/ 79 h 305"/>
                <a:gd name="T98" fmla="*/ 142 w 175"/>
                <a:gd name="T99" fmla="*/ 136 h 305"/>
                <a:gd name="T100" fmla="*/ 142 w 175"/>
                <a:gd name="T101" fmla="*/ 68 h 305"/>
                <a:gd name="T102" fmla="*/ 147 w 175"/>
                <a:gd name="T103" fmla="*/ 107 h 305"/>
                <a:gd name="T104" fmla="*/ 151 w 175"/>
                <a:gd name="T105" fmla="*/ 62 h 305"/>
                <a:gd name="T106" fmla="*/ 151 w 175"/>
                <a:gd name="T107" fmla="*/ 28 h 305"/>
                <a:gd name="T108" fmla="*/ 156 w 175"/>
                <a:gd name="T109" fmla="*/ 220 h 305"/>
                <a:gd name="T110" fmla="*/ 156 w 175"/>
                <a:gd name="T111" fmla="*/ 90 h 305"/>
                <a:gd name="T112" fmla="*/ 161 w 175"/>
                <a:gd name="T113" fmla="*/ 164 h 305"/>
                <a:gd name="T114" fmla="*/ 161 w 175"/>
                <a:gd name="T115" fmla="*/ 51 h 305"/>
                <a:gd name="T116" fmla="*/ 165 w 175"/>
                <a:gd name="T117" fmla="*/ 215 h 305"/>
                <a:gd name="T118" fmla="*/ 170 w 175"/>
                <a:gd name="T119" fmla="*/ 170 h 305"/>
                <a:gd name="T120" fmla="*/ 170 w 175"/>
                <a:gd name="T121" fmla="*/ 79 h 305"/>
                <a:gd name="T122" fmla="*/ 175 w 175"/>
                <a:gd name="T123" fmla="*/ 192 h 305"/>
                <a:gd name="T124" fmla="*/ 175 w 175"/>
                <a:gd name="T125" fmla="*/ 79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05">
                  <a:moveTo>
                    <a:pt x="0" y="215"/>
                  </a:moveTo>
                  <a:lnTo>
                    <a:pt x="0" y="90"/>
                  </a:lnTo>
                  <a:lnTo>
                    <a:pt x="4" y="85"/>
                  </a:lnTo>
                  <a:lnTo>
                    <a:pt x="4" y="113"/>
                  </a:lnTo>
                  <a:lnTo>
                    <a:pt x="4" y="6"/>
                  </a:lnTo>
                  <a:lnTo>
                    <a:pt x="9" y="23"/>
                  </a:lnTo>
                  <a:lnTo>
                    <a:pt x="9" y="102"/>
                  </a:lnTo>
                  <a:lnTo>
                    <a:pt x="9" y="57"/>
                  </a:lnTo>
                  <a:lnTo>
                    <a:pt x="14" y="62"/>
                  </a:lnTo>
                  <a:lnTo>
                    <a:pt x="14" y="96"/>
                  </a:lnTo>
                  <a:lnTo>
                    <a:pt x="14" y="11"/>
                  </a:lnTo>
                  <a:lnTo>
                    <a:pt x="14" y="40"/>
                  </a:lnTo>
                  <a:lnTo>
                    <a:pt x="18" y="45"/>
                  </a:lnTo>
                  <a:lnTo>
                    <a:pt x="18" y="186"/>
                  </a:lnTo>
                  <a:lnTo>
                    <a:pt x="18" y="107"/>
                  </a:lnTo>
                  <a:lnTo>
                    <a:pt x="23" y="113"/>
                  </a:lnTo>
                  <a:lnTo>
                    <a:pt x="23" y="299"/>
                  </a:lnTo>
                  <a:lnTo>
                    <a:pt x="23" y="232"/>
                  </a:lnTo>
                  <a:lnTo>
                    <a:pt x="28" y="249"/>
                  </a:lnTo>
                  <a:lnTo>
                    <a:pt x="28" y="141"/>
                  </a:lnTo>
                  <a:lnTo>
                    <a:pt x="28" y="203"/>
                  </a:lnTo>
                  <a:lnTo>
                    <a:pt x="33" y="226"/>
                  </a:lnTo>
                  <a:lnTo>
                    <a:pt x="33" y="73"/>
                  </a:lnTo>
                  <a:lnTo>
                    <a:pt x="33" y="119"/>
                  </a:lnTo>
                  <a:lnTo>
                    <a:pt x="37" y="113"/>
                  </a:lnTo>
                  <a:lnTo>
                    <a:pt x="37" y="181"/>
                  </a:lnTo>
                  <a:lnTo>
                    <a:pt x="37" y="113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42" y="45"/>
                  </a:lnTo>
                  <a:lnTo>
                    <a:pt x="42" y="68"/>
                  </a:lnTo>
                  <a:lnTo>
                    <a:pt x="47" y="79"/>
                  </a:lnTo>
                  <a:lnTo>
                    <a:pt x="47" y="215"/>
                  </a:lnTo>
                  <a:lnTo>
                    <a:pt x="47" y="28"/>
                  </a:lnTo>
                  <a:lnTo>
                    <a:pt x="47" y="198"/>
                  </a:lnTo>
                  <a:lnTo>
                    <a:pt x="52" y="215"/>
                  </a:lnTo>
                  <a:lnTo>
                    <a:pt x="52" y="113"/>
                  </a:lnTo>
                  <a:lnTo>
                    <a:pt x="56" y="147"/>
                  </a:lnTo>
                  <a:lnTo>
                    <a:pt x="56" y="23"/>
                  </a:lnTo>
                  <a:lnTo>
                    <a:pt x="56" y="40"/>
                  </a:lnTo>
                  <a:lnTo>
                    <a:pt x="61" y="45"/>
                  </a:lnTo>
                  <a:lnTo>
                    <a:pt x="61" y="220"/>
                  </a:lnTo>
                  <a:lnTo>
                    <a:pt x="61" y="28"/>
                  </a:lnTo>
                  <a:lnTo>
                    <a:pt x="61" y="175"/>
                  </a:lnTo>
                  <a:lnTo>
                    <a:pt x="66" y="170"/>
                  </a:lnTo>
                  <a:lnTo>
                    <a:pt x="66" y="181"/>
                  </a:lnTo>
                  <a:lnTo>
                    <a:pt x="66" y="68"/>
                  </a:lnTo>
                  <a:lnTo>
                    <a:pt x="66" y="164"/>
                  </a:lnTo>
                  <a:lnTo>
                    <a:pt x="71" y="186"/>
                  </a:lnTo>
                  <a:lnTo>
                    <a:pt x="71" y="198"/>
                  </a:lnTo>
                  <a:lnTo>
                    <a:pt x="71" y="85"/>
                  </a:lnTo>
                  <a:lnTo>
                    <a:pt x="71" y="158"/>
                  </a:lnTo>
                  <a:lnTo>
                    <a:pt x="75" y="243"/>
                  </a:lnTo>
                  <a:lnTo>
                    <a:pt x="75" y="305"/>
                  </a:lnTo>
                  <a:lnTo>
                    <a:pt x="75" y="186"/>
                  </a:lnTo>
                  <a:lnTo>
                    <a:pt x="75" y="192"/>
                  </a:lnTo>
                  <a:lnTo>
                    <a:pt x="80" y="198"/>
                  </a:lnTo>
                  <a:lnTo>
                    <a:pt x="80" y="40"/>
                  </a:lnTo>
                  <a:lnTo>
                    <a:pt x="80" y="45"/>
                  </a:lnTo>
                  <a:lnTo>
                    <a:pt x="85" y="51"/>
                  </a:lnTo>
                  <a:lnTo>
                    <a:pt x="85" y="45"/>
                  </a:lnTo>
                  <a:lnTo>
                    <a:pt x="85" y="113"/>
                  </a:lnTo>
                  <a:lnTo>
                    <a:pt x="90" y="102"/>
                  </a:lnTo>
                  <a:lnTo>
                    <a:pt x="90" y="113"/>
                  </a:lnTo>
                  <a:lnTo>
                    <a:pt x="90" y="34"/>
                  </a:lnTo>
                  <a:lnTo>
                    <a:pt x="90" y="57"/>
                  </a:lnTo>
                  <a:lnTo>
                    <a:pt x="94" y="51"/>
                  </a:lnTo>
                  <a:lnTo>
                    <a:pt x="94" y="124"/>
                  </a:lnTo>
                  <a:lnTo>
                    <a:pt x="94" y="11"/>
                  </a:lnTo>
                  <a:lnTo>
                    <a:pt x="94" y="85"/>
                  </a:lnTo>
                  <a:lnTo>
                    <a:pt x="99" y="28"/>
                  </a:lnTo>
                  <a:lnTo>
                    <a:pt x="99" y="226"/>
                  </a:lnTo>
                  <a:lnTo>
                    <a:pt x="99" y="6"/>
                  </a:lnTo>
                  <a:lnTo>
                    <a:pt x="99" y="192"/>
                  </a:lnTo>
                  <a:lnTo>
                    <a:pt x="104" y="192"/>
                  </a:lnTo>
                  <a:lnTo>
                    <a:pt x="104" y="203"/>
                  </a:lnTo>
                  <a:lnTo>
                    <a:pt x="104" y="79"/>
                  </a:lnTo>
                  <a:lnTo>
                    <a:pt x="109" y="85"/>
                  </a:lnTo>
                  <a:lnTo>
                    <a:pt x="109" y="119"/>
                  </a:lnTo>
                  <a:lnTo>
                    <a:pt x="109" y="0"/>
                  </a:lnTo>
                  <a:lnTo>
                    <a:pt x="109" y="23"/>
                  </a:lnTo>
                  <a:lnTo>
                    <a:pt x="113" y="17"/>
                  </a:lnTo>
                  <a:lnTo>
                    <a:pt x="113" y="102"/>
                  </a:lnTo>
                  <a:lnTo>
                    <a:pt x="113" y="68"/>
                  </a:lnTo>
                  <a:lnTo>
                    <a:pt x="118" y="57"/>
                  </a:lnTo>
                  <a:lnTo>
                    <a:pt x="118" y="11"/>
                  </a:lnTo>
                  <a:lnTo>
                    <a:pt x="118" y="153"/>
                  </a:lnTo>
                  <a:lnTo>
                    <a:pt x="123" y="170"/>
                  </a:lnTo>
                  <a:lnTo>
                    <a:pt x="123" y="85"/>
                  </a:lnTo>
                  <a:lnTo>
                    <a:pt x="123" y="288"/>
                  </a:lnTo>
                  <a:lnTo>
                    <a:pt x="128" y="299"/>
                  </a:lnTo>
                  <a:lnTo>
                    <a:pt x="128" y="192"/>
                  </a:lnTo>
                  <a:lnTo>
                    <a:pt x="132" y="203"/>
                  </a:lnTo>
                  <a:lnTo>
                    <a:pt x="132" y="136"/>
                  </a:lnTo>
                  <a:lnTo>
                    <a:pt x="132" y="164"/>
                  </a:lnTo>
                  <a:lnTo>
                    <a:pt x="137" y="153"/>
                  </a:lnTo>
                  <a:lnTo>
                    <a:pt x="137" y="164"/>
                  </a:lnTo>
                  <a:lnTo>
                    <a:pt x="137" y="79"/>
                  </a:lnTo>
                  <a:lnTo>
                    <a:pt x="137" y="164"/>
                  </a:lnTo>
                  <a:lnTo>
                    <a:pt x="142" y="136"/>
                  </a:lnTo>
                  <a:lnTo>
                    <a:pt x="142" y="170"/>
                  </a:lnTo>
                  <a:lnTo>
                    <a:pt x="142" y="68"/>
                  </a:lnTo>
                  <a:lnTo>
                    <a:pt x="147" y="57"/>
                  </a:lnTo>
                  <a:lnTo>
                    <a:pt x="147" y="107"/>
                  </a:lnTo>
                  <a:lnTo>
                    <a:pt x="147" y="73"/>
                  </a:lnTo>
                  <a:lnTo>
                    <a:pt x="151" y="62"/>
                  </a:lnTo>
                  <a:lnTo>
                    <a:pt x="151" y="220"/>
                  </a:lnTo>
                  <a:lnTo>
                    <a:pt x="151" y="28"/>
                  </a:lnTo>
                  <a:lnTo>
                    <a:pt x="151" y="209"/>
                  </a:lnTo>
                  <a:lnTo>
                    <a:pt x="156" y="220"/>
                  </a:lnTo>
                  <a:lnTo>
                    <a:pt x="156" y="85"/>
                  </a:lnTo>
                  <a:lnTo>
                    <a:pt x="156" y="90"/>
                  </a:lnTo>
                  <a:lnTo>
                    <a:pt x="161" y="85"/>
                  </a:lnTo>
                  <a:lnTo>
                    <a:pt x="161" y="164"/>
                  </a:lnTo>
                  <a:lnTo>
                    <a:pt x="161" y="23"/>
                  </a:lnTo>
                  <a:lnTo>
                    <a:pt x="161" y="51"/>
                  </a:lnTo>
                  <a:lnTo>
                    <a:pt x="165" y="57"/>
                  </a:lnTo>
                  <a:lnTo>
                    <a:pt x="165" y="215"/>
                  </a:lnTo>
                  <a:lnTo>
                    <a:pt x="165" y="175"/>
                  </a:lnTo>
                  <a:lnTo>
                    <a:pt x="170" y="170"/>
                  </a:lnTo>
                  <a:lnTo>
                    <a:pt x="170" y="203"/>
                  </a:lnTo>
                  <a:lnTo>
                    <a:pt x="170" y="79"/>
                  </a:lnTo>
                  <a:lnTo>
                    <a:pt x="170" y="175"/>
                  </a:lnTo>
                  <a:lnTo>
                    <a:pt x="175" y="192"/>
                  </a:lnTo>
                  <a:lnTo>
                    <a:pt x="175" y="294"/>
                  </a:lnTo>
                  <a:lnTo>
                    <a:pt x="175" y="79"/>
                  </a:lnTo>
                  <a:lnTo>
                    <a:pt x="175" y="20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95"/>
            <p:cNvSpPr>
              <a:spLocks/>
            </p:cNvSpPr>
            <p:nvPr/>
          </p:nvSpPr>
          <p:spPr bwMode="auto">
            <a:xfrm>
              <a:off x="8237538" y="3419475"/>
              <a:ext cx="293688" cy="636588"/>
            </a:xfrm>
            <a:custGeom>
              <a:avLst/>
              <a:gdLst>
                <a:gd name="T0" fmla="*/ 5 w 185"/>
                <a:gd name="T1" fmla="*/ 260 h 401"/>
                <a:gd name="T2" fmla="*/ 9 w 185"/>
                <a:gd name="T3" fmla="*/ 255 h 401"/>
                <a:gd name="T4" fmla="*/ 14 w 185"/>
                <a:gd name="T5" fmla="*/ 136 h 401"/>
                <a:gd name="T6" fmla="*/ 14 w 185"/>
                <a:gd name="T7" fmla="*/ 175 h 401"/>
                <a:gd name="T8" fmla="*/ 19 w 185"/>
                <a:gd name="T9" fmla="*/ 181 h 401"/>
                <a:gd name="T10" fmla="*/ 24 w 185"/>
                <a:gd name="T11" fmla="*/ 102 h 401"/>
                <a:gd name="T12" fmla="*/ 28 w 185"/>
                <a:gd name="T13" fmla="*/ 102 h 401"/>
                <a:gd name="T14" fmla="*/ 33 w 185"/>
                <a:gd name="T15" fmla="*/ 158 h 401"/>
                <a:gd name="T16" fmla="*/ 38 w 185"/>
                <a:gd name="T17" fmla="*/ 85 h 401"/>
                <a:gd name="T18" fmla="*/ 43 w 185"/>
                <a:gd name="T19" fmla="*/ 192 h 401"/>
                <a:gd name="T20" fmla="*/ 47 w 185"/>
                <a:gd name="T21" fmla="*/ 232 h 401"/>
                <a:gd name="T22" fmla="*/ 52 w 185"/>
                <a:gd name="T23" fmla="*/ 401 h 401"/>
                <a:gd name="T24" fmla="*/ 57 w 185"/>
                <a:gd name="T25" fmla="*/ 305 h 401"/>
                <a:gd name="T26" fmla="*/ 62 w 185"/>
                <a:gd name="T27" fmla="*/ 238 h 401"/>
                <a:gd name="T28" fmla="*/ 66 w 185"/>
                <a:gd name="T29" fmla="*/ 142 h 401"/>
                <a:gd name="T30" fmla="*/ 71 w 185"/>
                <a:gd name="T31" fmla="*/ 249 h 401"/>
                <a:gd name="T32" fmla="*/ 76 w 185"/>
                <a:gd name="T33" fmla="*/ 221 h 401"/>
                <a:gd name="T34" fmla="*/ 81 w 185"/>
                <a:gd name="T35" fmla="*/ 238 h 401"/>
                <a:gd name="T36" fmla="*/ 85 w 185"/>
                <a:gd name="T37" fmla="*/ 232 h 401"/>
                <a:gd name="T38" fmla="*/ 90 w 185"/>
                <a:gd name="T39" fmla="*/ 238 h 401"/>
                <a:gd name="T40" fmla="*/ 90 w 185"/>
                <a:gd name="T41" fmla="*/ 249 h 401"/>
                <a:gd name="T42" fmla="*/ 95 w 185"/>
                <a:gd name="T43" fmla="*/ 170 h 401"/>
                <a:gd name="T44" fmla="*/ 100 w 185"/>
                <a:gd name="T45" fmla="*/ 96 h 401"/>
                <a:gd name="T46" fmla="*/ 104 w 185"/>
                <a:gd name="T47" fmla="*/ 57 h 401"/>
                <a:gd name="T48" fmla="*/ 109 w 185"/>
                <a:gd name="T49" fmla="*/ 232 h 401"/>
                <a:gd name="T50" fmla="*/ 114 w 185"/>
                <a:gd name="T51" fmla="*/ 198 h 401"/>
                <a:gd name="T52" fmla="*/ 118 w 185"/>
                <a:gd name="T53" fmla="*/ 238 h 401"/>
                <a:gd name="T54" fmla="*/ 123 w 185"/>
                <a:gd name="T55" fmla="*/ 170 h 401"/>
                <a:gd name="T56" fmla="*/ 128 w 185"/>
                <a:gd name="T57" fmla="*/ 147 h 401"/>
                <a:gd name="T58" fmla="*/ 128 w 185"/>
                <a:gd name="T59" fmla="*/ 181 h 401"/>
                <a:gd name="T60" fmla="*/ 133 w 185"/>
                <a:gd name="T61" fmla="*/ 142 h 401"/>
                <a:gd name="T62" fmla="*/ 137 w 185"/>
                <a:gd name="T63" fmla="*/ 221 h 401"/>
                <a:gd name="T64" fmla="*/ 142 w 185"/>
                <a:gd name="T65" fmla="*/ 204 h 401"/>
                <a:gd name="T66" fmla="*/ 147 w 185"/>
                <a:gd name="T67" fmla="*/ 147 h 401"/>
                <a:gd name="T68" fmla="*/ 147 w 185"/>
                <a:gd name="T69" fmla="*/ 209 h 401"/>
                <a:gd name="T70" fmla="*/ 152 w 185"/>
                <a:gd name="T71" fmla="*/ 125 h 401"/>
                <a:gd name="T72" fmla="*/ 161 w 185"/>
                <a:gd name="T73" fmla="*/ 51 h 401"/>
                <a:gd name="T74" fmla="*/ 166 w 185"/>
                <a:gd name="T75" fmla="*/ 204 h 401"/>
                <a:gd name="T76" fmla="*/ 171 w 185"/>
                <a:gd name="T77" fmla="*/ 147 h 401"/>
                <a:gd name="T78" fmla="*/ 175 w 185"/>
                <a:gd name="T79" fmla="*/ 266 h 401"/>
                <a:gd name="T80" fmla="*/ 175 w 185"/>
                <a:gd name="T81" fmla="*/ 181 h 401"/>
                <a:gd name="T82" fmla="*/ 180 w 185"/>
                <a:gd name="T83" fmla="*/ 102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" h="401">
                  <a:moveTo>
                    <a:pt x="0" y="294"/>
                  </a:moveTo>
                  <a:lnTo>
                    <a:pt x="5" y="311"/>
                  </a:lnTo>
                  <a:lnTo>
                    <a:pt x="5" y="260"/>
                  </a:lnTo>
                  <a:lnTo>
                    <a:pt x="5" y="271"/>
                  </a:lnTo>
                  <a:lnTo>
                    <a:pt x="9" y="238"/>
                  </a:lnTo>
                  <a:lnTo>
                    <a:pt x="9" y="255"/>
                  </a:lnTo>
                  <a:lnTo>
                    <a:pt x="9" y="125"/>
                  </a:lnTo>
                  <a:lnTo>
                    <a:pt x="9" y="158"/>
                  </a:lnTo>
                  <a:lnTo>
                    <a:pt x="14" y="136"/>
                  </a:lnTo>
                  <a:lnTo>
                    <a:pt x="14" y="198"/>
                  </a:lnTo>
                  <a:lnTo>
                    <a:pt x="14" y="130"/>
                  </a:lnTo>
                  <a:lnTo>
                    <a:pt x="14" y="175"/>
                  </a:lnTo>
                  <a:lnTo>
                    <a:pt x="19" y="147"/>
                  </a:lnTo>
                  <a:lnTo>
                    <a:pt x="19" y="130"/>
                  </a:lnTo>
                  <a:lnTo>
                    <a:pt x="19" y="181"/>
                  </a:lnTo>
                  <a:lnTo>
                    <a:pt x="24" y="164"/>
                  </a:lnTo>
                  <a:lnTo>
                    <a:pt x="24" y="198"/>
                  </a:lnTo>
                  <a:lnTo>
                    <a:pt x="24" y="102"/>
                  </a:lnTo>
                  <a:lnTo>
                    <a:pt x="28" y="108"/>
                  </a:lnTo>
                  <a:lnTo>
                    <a:pt x="28" y="305"/>
                  </a:lnTo>
                  <a:lnTo>
                    <a:pt x="28" y="102"/>
                  </a:lnTo>
                  <a:lnTo>
                    <a:pt x="28" y="266"/>
                  </a:lnTo>
                  <a:lnTo>
                    <a:pt x="33" y="277"/>
                  </a:lnTo>
                  <a:lnTo>
                    <a:pt x="33" y="158"/>
                  </a:lnTo>
                  <a:lnTo>
                    <a:pt x="38" y="170"/>
                  </a:lnTo>
                  <a:lnTo>
                    <a:pt x="38" y="198"/>
                  </a:lnTo>
                  <a:lnTo>
                    <a:pt x="38" y="85"/>
                  </a:lnTo>
                  <a:lnTo>
                    <a:pt x="38" y="136"/>
                  </a:lnTo>
                  <a:lnTo>
                    <a:pt x="43" y="170"/>
                  </a:lnTo>
                  <a:lnTo>
                    <a:pt x="43" y="192"/>
                  </a:lnTo>
                  <a:lnTo>
                    <a:pt x="43" y="119"/>
                  </a:lnTo>
                  <a:lnTo>
                    <a:pt x="47" y="113"/>
                  </a:lnTo>
                  <a:lnTo>
                    <a:pt x="47" y="232"/>
                  </a:lnTo>
                  <a:lnTo>
                    <a:pt x="47" y="215"/>
                  </a:lnTo>
                  <a:lnTo>
                    <a:pt x="52" y="232"/>
                  </a:lnTo>
                  <a:lnTo>
                    <a:pt x="52" y="401"/>
                  </a:lnTo>
                  <a:lnTo>
                    <a:pt x="52" y="153"/>
                  </a:lnTo>
                  <a:lnTo>
                    <a:pt x="52" y="311"/>
                  </a:lnTo>
                  <a:lnTo>
                    <a:pt x="57" y="305"/>
                  </a:lnTo>
                  <a:lnTo>
                    <a:pt x="57" y="328"/>
                  </a:lnTo>
                  <a:lnTo>
                    <a:pt x="57" y="232"/>
                  </a:lnTo>
                  <a:lnTo>
                    <a:pt x="62" y="238"/>
                  </a:lnTo>
                  <a:lnTo>
                    <a:pt x="62" y="277"/>
                  </a:lnTo>
                  <a:lnTo>
                    <a:pt x="62" y="153"/>
                  </a:lnTo>
                  <a:lnTo>
                    <a:pt x="66" y="142"/>
                  </a:lnTo>
                  <a:lnTo>
                    <a:pt x="66" y="249"/>
                  </a:lnTo>
                  <a:lnTo>
                    <a:pt x="71" y="243"/>
                  </a:lnTo>
                  <a:lnTo>
                    <a:pt x="71" y="249"/>
                  </a:lnTo>
                  <a:lnTo>
                    <a:pt x="71" y="153"/>
                  </a:lnTo>
                  <a:lnTo>
                    <a:pt x="76" y="181"/>
                  </a:lnTo>
                  <a:lnTo>
                    <a:pt x="76" y="221"/>
                  </a:lnTo>
                  <a:lnTo>
                    <a:pt x="76" y="215"/>
                  </a:lnTo>
                  <a:lnTo>
                    <a:pt x="81" y="226"/>
                  </a:lnTo>
                  <a:lnTo>
                    <a:pt x="81" y="238"/>
                  </a:lnTo>
                  <a:lnTo>
                    <a:pt x="81" y="204"/>
                  </a:lnTo>
                  <a:lnTo>
                    <a:pt x="85" y="209"/>
                  </a:lnTo>
                  <a:lnTo>
                    <a:pt x="85" y="232"/>
                  </a:lnTo>
                  <a:lnTo>
                    <a:pt x="85" y="181"/>
                  </a:lnTo>
                  <a:lnTo>
                    <a:pt x="85" y="215"/>
                  </a:lnTo>
                  <a:lnTo>
                    <a:pt x="90" y="238"/>
                  </a:lnTo>
                  <a:lnTo>
                    <a:pt x="90" y="271"/>
                  </a:lnTo>
                  <a:lnTo>
                    <a:pt x="90" y="226"/>
                  </a:lnTo>
                  <a:lnTo>
                    <a:pt x="90" y="249"/>
                  </a:lnTo>
                  <a:lnTo>
                    <a:pt x="95" y="238"/>
                  </a:lnTo>
                  <a:lnTo>
                    <a:pt x="95" y="271"/>
                  </a:lnTo>
                  <a:lnTo>
                    <a:pt x="95" y="170"/>
                  </a:lnTo>
                  <a:lnTo>
                    <a:pt x="100" y="170"/>
                  </a:lnTo>
                  <a:lnTo>
                    <a:pt x="100" y="23"/>
                  </a:lnTo>
                  <a:lnTo>
                    <a:pt x="100" y="96"/>
                  </a:lnTo>
                  <a:lnTo>
                    <a:pt x="104" y="113"/>
                  </a:lnTo>
                  <a:lnTo>
                    <a:pt x="104" y="147"/>
                  </a:lnTo>
                  <a:lnTo>
                    <a:pt x="104" y="57"/>
                  </a:lnTo>
                  <a:lnTo>
                    <a:pt x="104" y="79"/>
                  </a:lnTo>
                  <a:lnTo>
                    <a:pt x="109" y="96"/>
                  </a:lnTo>
                  <a:lnTo>
                    <a:pt x="109" y="232"/>
                  </a:lnTo>
                  <a:lnTo>
                    <a:pt x="109" y="51"/>
                  </a:lnTo>
                  <a:lnTo>
                    <a:pt x="109" y="181"/>
                  </a:lnTo>
                  <a:lnTo>
                    <a:pt x="114" y="198"/>
                  </a:lnTo>
                  <a:lnTo>
                    <a:pt x="114" y="102"/>
                  </a:lnTo>
                  <a:lnTo>
                    <a:pt x="114" y="232"/>
                  </a:lnTo>
                  <a:lnTo>
                    <a:pt x="118" y="238"/>
                  </a:lnTo>
                  <a:lnTo>
                    <a:pt x="118" y="153"/>
                  </a:lnTo>
                  <a:lnTo>
                    <a:pt x="118" y="192"/>
                  </a:lnTo>
                  <a:lnTo>
                    <a:pt x="123" y="170"/>
                  </a:lnTo>
                  <a:lnTo>
                    <a:pt x="123" y="136"/>
                  </a:lnTo>
                  <a:lnTo>
                    <a:pt x="123" y="158"/>
                  </a:lnTo>
                  <a:lnTo>
                    <a:pt x="128" y="147"/>
                  </a:lnTo>
                  <a:lnTo>
                    <a:pt x="128" y="204"/>
                  </a:lnTo>
                  <a:lnTo>
                    <a:pt x="128" y="142"/>
                  </a:lnTo>
                  <a:lnTo>
                    <a:pt x="128" y="181"/>
                  </a:lnTo>
                  <a:lnTo>
                    <a:pt x="133" y="158"/>
                  </a:lnTo>
                  <a:lnTo>
                    <a:pt x="133" y="181"/>
                  </a:lnTo>
                  <a:lnTo>
                    <a:pt x="133" y="142"/>
                  </a:lnTo>
                  <a:lnTo>
                    <a:pt x="133" y="164"/>
                  </a:lnTo>
                  <a:lnTo>
                    <a:pt x="137" y="175"/>
                  </a:lnTo>
                  <a:lnTo>
                    <a:pt x="137" y="221"/>
                  </a:lnTo>
                  <a:lnTo>
                    <a:pt x="137" y="158"/>
                  </a:lnTo>
                  <a:lnTo>
                    <a:pt x="137" y="187"/>
                  </a:lnTo>
                  <a:lnTo>
                    <a:pt x="142" y="204"/>
                  </a:lnTo>
                  <a:lnTo>
                    <a:pt x="142" y="0"/>
                  </a:lnTo>
                  <a:lnTo>
                    <a:pt x="142" y="130"/>
                  </a:lnTo>
                  <a:lnTo>
                    <a:pt x="147" y="147"/>
                  </a:lnTo>
                  <a:lnTo>
                    <a:pt x="147" y="305"/>
                  </a:lnTo>
                  <a:lnTo>
                    <a:pt x="147" y="119"/>
                  </a:lnTo>
                  <a:lnTo>
                    <a:pt x="147" y="209"/>
                  </a:lnTo>
                  <a:lnTo>
                    <a:pt x="152" y="204"/>
                  </a:lnTo>
                  <a:lnTo>
                    <a:pt x="152" y="85"/>
                  </a:lnTo>
                  <a:lnTo>
                    <a:pt x="152" y="125"/>
                  </a:lnTo>
                  <a:lnTo>
                    <a:pt x="156" y="119"/>
                  </a:lnTo>
                  <a:lnTo>
                    <a:pt x="156" y="62"/>
                  </a:lnTo>
                  <a:lnTo>
                    <a:pt x="161" y="51"/>
                  </a:lnTo>
                  <a:lnTo>
                    <a:pt x="161" y="45"/>
                  </a:lnTo>
                  <a:lnTo>
                    <a:pt x="161" y="198"/>
                  </a:lnTo>
                  <a:lnTo>
                    <a:pt x="166" y="204"/>
                  </a:lnTo>
                  <a:lnTo>
                    <a:pt x="166" y="51"/>
                  </a:lnTo>
                  <a:lnTo>
                    <a:pt x="166" y="158"/>
                  </a:lnTo>
                  <a:lnTo>
                    <a:pt x="171" y="147"/>
                  </a:lnTo>
                  <a:lnTo>
                    <a:pt x="171" y="130"/>
                  </a:lnTo>
                  <a:lnTo>
                    <a:pt x="171" y="238"/>
                  </a:lnTo>
                  <a:lnTo>
                    <a:pt x="175" y="266"/>
                  </a:lnTo>
                  <a:lnTo>
                    <a:pt x="175" y="277"/>
                  </a:lnTo>
                  <a:lnTo>
                    <a:pt x="175" y="142"/>
                  </a:lnTo>
                  <a:lnTo>
                    <a:pt x="175" y="181"/>
                  </a:lnTo>
                  <a:lnTo>
                    <a:pt x="180" y="181"/>
                  </a:lnTo>
                  <a:lnTo>
                    <a:pt x="180" y="85"/>
                  </a:lnTo>
                  <a:lnTo>
                    <a:pt x="180" y="102"/>
                  </a:lnTo>
                  <a:lnTo>
                    <a:pt x="185" y="102"/>
                  </a:lnTo>
                  <a:lnTo>
                    <a:pt x="185" y="30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96"/>
            <p:cNvSpPr>
              <a:spLocks/>
            </p:cNvSpPr>
            <p:nvPr/>
          </p:nvSpPr>
          <p:spPr bwMode="auto">
            <a:xfrm>
              <a:off x="8531225" y="3465513"/>
              <a:ext cx="285750" cy="528638"/>
            </a:xfrm>
            <a:custGeom>
              <a:avLst/>
              <a:gdLst>
                <a:gd name="T0" fmla="*/ 0 w 180"/>
                <a:gd name="T1" fmla="*/ 242 h 333"/>
                <a:gd name="T2" fmla="*/ 5 w 180"/>
                <a:gd name="T3" fmla="*/ 135 h 333"/>
                <a:gd name="T4" fmla="*/ 9 w 180"/>
                <a:gd name="T5" fmla="*/ 135 h 333"/>
                <a:gd name="T6" fmla="*/ 9 w 180"/>
                <a:gd name="T7" fmla="*/ 220 h 333"/>
                <a:gd name="T8" fmla="*/ 14 w 180"/>
                <a:gd name="T9" fmla="*/ 248 h 333"/>
                <a:gd name="T10" fmla="*/ 19 w 180"/>
                <a:gd name="T11" fmla="*/ 90 h 333"/>
                <a:gd name="T12" fmla="*/ 19 w 180"/>
                <a:gd name="T13" fmla="*/ 67 h 333"/>
                <a:gd name="T14" fmla="*/ 24 w 180"/>
                <a:gd name="T15" fmla="*/ 327 h 333"/>
                <a:gd name="T16" fmla="*/ 24 w 180"/>
                <a:gd name="T17" fmla="*/ 242 h 333"/>
                <a:gd name="T18" fmla="*/ 28 w 180"/>
                <a:gd name="T19" fmla="*/ 135 h 333"/>
                <a:gd name="T20" fmla="*/ 33 w 180"/>
                <a:gd name="T21" fmla="*/ 175 h 333"/>
                <a:gd name="T22" fmla="*/ 33 w 180"/>
                <a:gd name="T23" fmla="*/ 192 h 333"/>
                <a:gd name="T24" fmla="*/ 38 w 180"/>
                <a:gd name="T25" fmla="*/ 203 h 333"/>
                <a:gd name="T26" fmla="*/ 38 w 180"/>
                <a:gd name="T27" fmla="*/ 152 h 333"/>
                <a:gd name="T28" fmla="*/ 43 w 180"/>
                <a:gd name="T29" fmla="*/ 107 h 333"/>
                <a:gd name="T30" fmla="*/ 47 w 180"/>
                <a:gd name="T31" fmla="*/ 33 h 333"/>
                <a:gd name="T32" fmla="*/ 52 w 180"/>
                <a:gd name="T33" fmla="*/ 107 h 333"/>
                <a:gd name="T34" fmla="*/ 52 w 180"/>
                <a:gd name="T35" fmla="*/ 163 h 333"/>
                <a:gd name="T36" fmla="*/ 57 w 180"/>
                <a:gd name="T37" fmla="*/ 84 h 333"/>
                <a:gd name="T38" fmla="*/ 61 w 180"/>
                <a:gd name="T39" fmla="*/ 33 h 333"/>
                <a:gd name="T40" fmla="*/ 66 w 180"/>
                <a:gd name="T41" fmla="*/ 96 h 333"/>
                <a:gd name="T42" fmla="*/ 66 w 180"/>
                <a:gd name="T43" fmla="*/ 28 h 333"/>
                <a:gd name="T44" fmla="*/ 71 w 180"/>
                <a:gd name="T45" fmla="*/ 56 h 333"/>
                <a:gd name="T46" fmla="*/ 71 w 180"/>
                <a:gd name="T47" fmla="*/ 0 h 333"/>
                <a:gd name="T48" fmla="*/ 76 w 180"/>
                <a:gd name="T49" fmla="*/ 327 h 333"/>
                <a:gd name="T50" fmla="*/ 76 w 180"/>
                <a:gd name="T51" fmla="*/ 226 h 333"/>
                <a:gd name="T52" fmla="*/ 80 w 180"/>
                <a:gd name="T53" fmla="*/ 56 h 333"/>
                <a:gd name="T54" fmla="*/ 85 w 180"/>
                <a:gd name="T55" fmla="*/ 135 h 333"/>
                <a:gd name="T56" fmla="*/ 85 w 180"/>
                <a:gd name="T57" fmla="*/ 56 h 333"/>
                <a:gd name="T58" fmla="*/ 90 w 180"/>
                <a:gd name="T59" fmla="*/ 231 h 333"/>
                <a:gd name="T60" fmla="*/ 95 w 180"/>
                <a:gd name="T61" fmla="*/ 197 h 333"/>
                <a:gd name="T62" fmla="*/ 95 w 180"/>
                <a:gd name="T63" fmla="*/ 90 h 333"/>
                <a:gd name="T64" fmla="*/ 99 w 180"/>
                <a:gd name="T65" fmla="*/ 101 h 333"/>
                <a:gd name="T66" fmla="*/ 99 w 180"/>
                <a:gd name="T67" fmla="*/ 45 h 333"/>
                <a:gd name="T68" fmla="*/ 104 w 180"/>
                <a:gd name="T69" fmla="*/ 265 h 333"/>
                <a:gd name="T70" fmla="*/ 104 w 180"/>
                <a:gd name="T71" fmla="*/ 197 h 333"/>
                <a:gd name="T72" fmla="*/ 109 w 180"/>
                <a:gd name="T73" fmla="*/ 124 h 333"/>
                <a:gd name="T74" fmla="*/ 114 w 180"/>
                <a:gd name="T75" fmla="*/ 152 h 333"/>
                <a:gd name="T76" fmla="*/ 114 w 180"/>
                <a:gd name="T77" fmla="*/ 56 h 333"/>
                <a:gd name="T78" fmla="*/ 118 w 180"/>
                <a:gd name="T79" fmla="*/ 248 h 333"/>
                <a:gd name="T80" fmla="*/ 118 w 180"/>
                <a:gd name="T81" fmla="*/ 90 h 333"/>
                <a:gd name="T82" fmla="*/ 123 w 180"/>
                <a:gd name="T83" fmla="*/ 158 h 333"/>
                <a:gd name="T84" fmla="*/ 123 w 180"/>
                <a:gd name="T85" fmla="*/ 62 h 333"/>
                <a:gd name="T86" fmla="*/ 128 w 180"/>
                <a:gd name="T87" fmla="*/ 327 h 333"/>
                <a:gd name="T88" fmla="*/ 133 w 180"/>
                <a:gd name="T89" fmla="*/ 226 h 333"/>
                <a:gd name="T90" fmla="*/ 133 w 180"/>
                <a:gd name="T91" fmla="*/ 152 h 333"/>
                <a:gd name="T92" fmla="*/ 137 w 180"/>
                <a:gd name="T93" fmla="*/ 163 h 333"/>
                <a:gd name="T94" fmla="*/ 137 w 180"/>
                <a:gd name="T95" fmla="*/ 124 h 333"/>
                <a:gd name="T96" fmla="*/ 142 w 180"/>
                <a:gd name="T97" fmla="*/ 175 h 333"/>
                <a:gd name="T98" fmla="*/ 142 w 180"/>
                <a:gd name="T99" fmla="*/ 118 h 333"/>
                <a:gd name="T100" fmla="*/ 147 w 180"/>
                <a:gd name="T101" fmla="*/ 141 h 333"/>
                <a:gd name="T102" fmla="*/ 147 w 180"/>
                <a:gd name="T103" fmla="*/ 101 h 333"/>
                <a:gd name="T104" fmla="*/ 152 w 180"/>
                <a:gd name="T105" fmla="*/ 67 h 333"/>
                <a:gd name="T106" fmla="*/ 156 w 180"/>
                <a:gd name="T107" fmla="*/ 276 h 333"/>
                <a:gd name="T108" fmla="*/ 161 w 180"/>
                <a:gd name="T109" fmla="*/ 180 h 333"/>
                <a:gd name="T110" fmla="*/ 161 w 180"/>
                <a:gd name="T111" fmla="*/ 169 h 333"/>
                <a:gd name="T112" fmla="*/ 166 w 180"/>
                <a:gd name="T113" fmla="*/ 180 h 333"/>
                <a:gd name="T114" fmla="*/ 166 w 180"/>
                <a:gd name="T115" fmla="*/ 158 h 333"/>
                <a:gd name="T116" fmla="*/ 171 w 180"/>
                <a:gd name="T117" fmla="*/ 169 h 333"/>
                <a:gd name="T118" fmla="*/ 171 w 180"/>
                <a:gd name="T119" fmla="*/ 124 h 333"/>
                <a:gd name="T120" fmla="*/ 175 w 180"/>
                <a:gd name="T121" fmla="*/ 192 h 333"/>
                <a:gd name="T122" fmla="*/ 175 w 180"/>
                <a:gd name="T123" fmla="*/ 62 h 333"/>
                <a:gd name="T124" fmla="*/ 180 w 180"/>
                <a:gd name="T125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333">
                  <a:moveTo>
                    <a:pt x="0" y="271"/>
                  </a:moveTo>
                  <a:lnTo>
                    <a:pt x="0" y="242"/>
                  </a:lnTo>
                  <a:lnTo>
                    <a:pt x="5" y="237"/>
                  </a:lnTo>
                  <a:lnTo>
                    <a:pt x="5" y="135"/>
                  </a:lnTo>
                  <a:lnTo>
                    <a:pt x="5" y="141"/>
                  </a:lnTo>
                  <a:lnTo>
                    <a:pt x="9" y="135"/>
                  </a:lnTo>
                  <a:lnTo>
                    <a:pt x="9" y="67"/>
                  </a:lnTo>
                  <a:lnTo>
                    <a:pt x="9" y="220"/>
                  </a:lnTo>
                  <a:lnTo>
                    <a:pt x="14" y="220"/>
                  </a:lnTo>
                  <a:lnTo>
                    <a:pt x="14" y="248"/>
                  </a:lnTo>
                  <a:lnTo>
                    <a:pt x="14" y="129"/>
                  </a:lnTo>
                  <a:lnTo>
                    <a:pt x="19" y="90"/>
                  </a:lnTo>
                  <a:lnTo>
                    <a:pt x="19" y="209"/>
                  </a:lnTo>
                  <a:lnTo>
                    <a:pt x="19" y="67"/>
                  </a:lnTo>
                  <a:lnTo>
                    <a:pt x="24" y="56"/>
                  </a:lnTo>
                  <a:lnTo>
                    <a:pt x="24" y="327"/>
                  </a:lnTo>
                  <a:lnTo>
                    <a:pt x="24" y="50"/>
                  </a:lnTo>
                  <a:lnTo>
                    <a:pt x="24" y="242"/>
                  </a:lnTo>
                  <a:lnTo>
                    <a:pt x="28" y="237"/>
                  </a:lnTo>
                  <a:lnTo>
                    <a:pt x="28" y="135"/>
                  </a:lnTo>
                  <a:lnTo>
                    <a:pt x="28" y="158"/>
                  </a:lnTo>
                  <a:lnTo>
                    <a:pt x="33" y="175"/>
                  </a:lnTo>
                  <a:lnTo>
                    <a:pt x="33" y="203"/>
                  </a:lnTo>
                  <a:lnTo>
                    <a:pt x="33" y="192"/>
                  </a:lnTo>
                  <a:lnTo>
                    <a:pt x="38" y="163"/>
                  </a:lnTo>
                  <a:lnTo>
                    <a:pt x="38" y="203"/>
                  </a:lnTo>
                  <a:lnTo>
                    <a:pt x="38" y="124"/>
                  </a:lnTo>
                  <a:lnTo>
                    <a:pt x="38" y="152"/>
                  </a:lnTo>
                  <a:lnTo>
                    <a:pt x="43" y="163"/>
                  </a:lnTo>
                  <a:lnTo>
                    <a:pt x="43" y="107"/>
                  </a:lnTo>
                  <a:lnTo>
                    <a:pt x="47" y="96"/>
                  </a:lnTo>
                  <a:lnTo>
                    <a:pt x="47" y="33"/>
                  </a:lnTo>
                  <a:lnTo>
                    <a:pt x="47" y="73"/>
                  </a:lnTo>
                  <a:lnTo>
                    <a:pt x="52" y="107"/>
                  </a:lnTo>
                  <a:lnTo>
                    <a:pt x="52" y="265"/>
                  </a:lnTo>
                  <a:lnTo>
                    <a:pt x="52" y="163"/>
                  </a:lnTo>
                  <a:lnTo>
                    <a:pt x="57" y="158"/>
                  </a:lnTo>
                  <a:lnTo>
                    <a:pt x="57" y="84"/>
                  </a:lnTo>
                  <a:lnTo>
                    <a:pt x="61" y="101"/>
                  </a:lnTo>
                  <a:lnTo>
                    <a:pt x="61" y="33"/>
                  </a:lnTo>
                  <a:lnTo>
                    <a:pt x="61" y="124"/>
                  </a:lnTo>
                  <a:lnTo>
                    <a:pt x="66" y="96"/>
                  </a:lnTo>
                  <a:lnTo>
                    <a:pt x="66" y="113"/>
                  </a:lnTo>
                  <a:lnTo>
                    <a:pt x="66" y="28"/>
                  </a:lnTo>
                  <a:lnTo>
                    <a:pt x="66" y="62"/>
                  </a:lnTo>
                  <a:lnTo>
                    <a:pt x="71" y="56"/>
                  </a:lnTo>
                  <a:lnTo>
                    <a:pt x="71" y="141"/>
                  </a:lnTo>
                  <a:lnTo>
                    <a:pt x="71" y="0"/>
                  </a:lnTo>
                  <a:lnTo>
                    <a:pt x="76" y="22"/>
                  </a:lnTo>
                  <a:lnTo>
                    <a:pt x="76" y="327"/>
                  </a:lnTo>
                  <a:lnTo>
                    <a:pt x="76" y="16"/>
                  </a:lnTo>
                  <a:lnTo>
                    <a:pt x="76" y="226"/>
                  </a:lnTo>
                  <a:lnTo>
                    <a:pt x="80" y="209"/>
                  </a:lnTo>
                  <a:lnTo>
                    <a:pt x="80" y="56"/>
                  </a:lnTo>
                  <a:lnTo>
                    <a:pt x="80" y="101"/>
                  </a:lnTo>
                  <a:lnTo>
                    <a:pt x="85" y="135"/>
                  </a:lnTo>
                  <a:lnTo>
                    <a:pt x="85" y="33"/>
                  </a:lnTo>
                  <a:lnTo>
                    <a:pt x="85" y="56"/>
                  </a:lnTo>
                  <a:lnTo>
                    <a:pt x="90" y="62"/>
                  </a:lnTo>
                  <a:lnTo>
                    <a:pt x="90" y="231"/>
                  </a:lnTo>
                  <a:lnTo>
                    <a:pt x="90" y="220"/>
                  </a:lnTo>
                  <a:lnTo>
                    <a:pt x="95" y="197"/>
                  </a:lnTo>
                  <a:lnTo>
                    <a:pt x="95" y="203"/>
                  </a:lnTo>
                  <a:lnTo>
                    <a:pt x="95" y="90"/>
                  </a:lnTo>
                  <a:lnTo>
                    <a:pt x="95" y="118"/>
                  </a:lnTo>
                  <a:lnTo>
                    <a:pt x="99" y="101"/>
                  </a:lnTo>
                  <a:lnTo>
                    <a:pt x="99" y="242"/>
                  </a:lnTo>
                  <a:lnTo>
                    <a:pt x="99" y="45"/>
                  </a:lnTo>
                  <a:lnTo>
                    <a:pt x="99" y="237"/>
                  </a:lnTo>
                  <a:lnTo>
                    <a:pt x="104" y="265"/>
                  </a:lnTo>
                  <a:lnTo>
                    <a:pt x="104" y="299"/>
                  </a:lnTo>
                  <a:lnTo>
                    <a:pt x="104" y="197"/>
                  </a:lnTo>
                  <a:lnTo>
                    <a:pt x="109" y="192"/>
                  </a:lnTo>
                  <a:lnTo>
                    <a:pt x="109" y="124"/>
                  </a:lnTo>
                  <a:lnTo>
                    <a:pt x="109" y="135"/>
                  </a:lnTo>
                  <a:lnTo>
                    <a:pt x="114" y="152"/>
                  </a:lnTo>
                  <a:lnTo>
                    <a:pt x="114" y="271"/>
                  </a:lnTo>
                  <a:lnTo>
                    <a:pt x="114" y="56"/>
                  </a:lnTo>
                  <a:lnTo>
                    <a:pt x="114" y="242"/>
                  </a:lnTo>
                  <a:lnTo>
                    <a:pt x="118" y="248"/>
                  </a:lnTo>
                  <a:lnTo>
                    <a:pt x="118" y="259"/>
                  </a:lnTo>
                  <a:lnTo>
                    <a:pt x="118" y="90"/>
                  </a:lnTo>
                  <a:lnTo>
                    <a:pt x="118" y="163"/>
                  </a:lnTo>
                  <a:lnTo>
                    <a:pt x="123" y="158"/>
                  </a:lnTo>
                  <a:lnTo>
                    <a:pt x="123" y="242"/>
                  </a:lnTo>
                  <a:lnTo>
                    <a:pt x="123" y="62"/>
                  </a:lnTo>
                  <a:lnTo>
                    <a:pt x="128" y="101"/>
                  </a:lnTo>
                  <a:lnTo>
                    <a:pt x="128" y="327"/>
                  </a:lnTo>
                  <a:lnTo>
                    <a:pt x="128" y="242"/>
                  </a:lnTo>
                  <a:lnTo>
                    <a:pt x="133" y="226"/>
                  </a:lnTo>
                  <a:lnTo>
                    <a:pt x="133" y="135"/>
                  </a:lnTo>
                  <a:lnTo>
                    <a:pt x="133" y="152"/>
                  </a:lnTo>
                  <a:lnTo>
                    <a:pt x="137" y="158"/>
                  </a:lnTo>
                  <a:lnTo>
                    <a:pt x="137" y="163"/>
                  </a:lnTo>
                  <a:lnTo>
                    <a:pt x="137" y="118"/>
                  </a:lnTo>
                  <a:lnTo>
                    <a:pt x="137" y="124"/>
                  </a:lnTo>
                  <a:lnTo>
                    <a:pt x="142" y="152"/>
                  </a:lnTo>
                  <a:lnTo>
                    <a:pt x="142" y="175"/>
                  </a:lnTo>
                  <a:lnTo>
                    <a:pt x="142" y="101"/>
                  </a:lnTo>
                  <a:lnTo>
                    <a:pt x="142" y="118"/>
                  </a:lnTo>
                  <a:lnTo>
                    <a:pt x="147" y="113"/>
                  </a:lnTo>
                  <a:lnTo>
                    <a:pt x="147" y="141"/>
                  </a:lnTo>
                  <a:lnTo>
                    <a:pt x="147" y="96"/>
                  </a:lnTo>
                  <a:lnTo>
                    <a:pt x="147" y="101"/>
                  </a:lnTo>
                  <a:lnTo>
                    <a:pt x="152" y="96"/>
                  </a:lnTo>
                  <a:lnTo>
                    <a:pt x="152" y="67"/>
                  </a:lnTo>
                  <a:lnTo>
                    <a:pt x="152" y="259"/>
                  </a:lnTo>
                  <a:lnTo>
                    <a:pt x="156" y="276"/>
                  </a:lnTo>
                  <a:lnTo>
                    <a:pt x="156" y="163"/>
                  </a:lnTo>
                  <a:lnTo>
                    <a:pt x="161" y="180"/>
                  </a:lnTo>
                  <a:lnTo>
                    <a:pt x="161" y="242"/>
                  </a:lnTo>
                  <a:lnTo>
                    <a:pt x="161" y="169"/>
                  </a:lnTo>
                  <a:lnTo>
                    <a:pt x="161" y="186"/>
                  </a:lnTo>
                  <a:lnTo>
                    <a:pt x="166" y="180"/>
                  </a:lnTo>
                  <a:lnTo>
                    <a:pt x="166" y="203"/>
                  </a:lnTo>
                  <a:lnTo>
                    <a:pt x="166" y="158"/>
                  </a:lnTo>
                  <a:lnTo>
                    <a:pt x="166" y="186"/>
                  </a:lnTo>
                  <a:lnTo>
                    <a:pt x="171" y="169"/>
                  </a:lnTo>
                  <a:lnTo>
                    <a:pt x="171" y="192"/>
                  </a:lnTo>
                  <a:lnTo>
                    <a:pt x="171" y="124"/>
                  </a:lnTo>
                  <a:lnTo>
                    <a:pt x="175" y="101"/>
                  </a:lnTo>
                  <a:lnTo>
                    <a:pt x="175" y="192"/>
                  </a:lnTo>
                  <a:lnTo>
                    <a:pt x="175" y="56"/>
                  </a:lnTo>
                  <a:lnTo>
                    <a:pt x="175" y="62"/>
                  </a:lnTo>
                  <a:lnTo>
                    <a:pt x="180" y="84"/>
                  </a:lnTo>
                  <a:lnTo>
                    <a:pt x="180" y="333"/>
                  </a:lnTo>
                  <a:lnTo>
                    <a:pt x="180" y="7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97"/>
            <p:cNvSpPr>
              <a:spLocks/>
            </p:cNvSpPr>
            <p:nvPr/>
          </p:nvSpPr>
          <p:spPr bwMode="auto">
            <a:xfrm>
              <a:off x="8816975" y="3465513"/>
              <a:ext cx="285750" cy="573088"/>
            </a:xfrm>
            <a:custGeom>
              <a:avLst/>
              <a:gdLst>
                <a:gd name="T0" fmla="*/ 0 w 180"/>
                <a:gd name="T1" fmla="*/ 203 h 361"/>
                <a:gd name="T2" fmla="*/ 5 w 180"/>
                <a:gd name="T3" fmla="*/ 231 h 361"/>
                <a:gd name="T4" fmla="*/ 5 w 180"/>
                <a:gd name="T5" fmla="*/ 135 h 361"/>
                <a:gd name="T6" fmla="*/ 10 w 180"/>
                <a:gd name="T7" fmla="*/ 16 h 361"/>
                <a:gd name="T8" fmla="*/ 14 w 180"/>
                <a:gd name="T9" fmla="*/ 101 h 361"/>
                <a:gd name="T10" fmla="*/ 14 w 180"/>
                <a:gd name="T11" fmla="*/ 146 h 361"/>
                <a:gd name="T12" fmla="*/ 19 w 180"/>
                <a:gd name="T13" fmla="*/ 79 h 361"/>
                <a:gd name="T14" fmla="*/ 24 w 180"/>
                <a:gd name="T15" fmla="*/ 259 h 361"/>
                <a:gd name="T16" fmla="*/ 24 w 180"/>
                <a:gd name="T17" fmla="*/ 254 h 361"/>
                <a:gd name="T18" fmla="*/ 28 w 180"/>
                <a:gd name="T19" fmla="*/ 259 h 361"/>
                <a:gd name="T20" fmla="*/ 33 w 180"/>
                <a:gd name="T21" fmla="*/ 124 h 361"/>
                <a:gd name="T22" fmla="*/ 33 w 180"/>
                <a:gd name="T23" fmla="*/ 67 h 361"/>
                <a:gd name="T24" fmla="*/ 38 w 180"/>
                <a:gd name="T25" fmla="*/ 254 h 361"/>
                <a:gd name="T26" fmla="*/ 38 w 180"/>
                <a:gd name="T27" fmla="*/ 220 h 361"/>
                <a:gd name="T28" fmla="*/ 43 w 180"/>
                <a:gd name="T29" fmla="*/ 209 h 361"/>
                <a:gd name="T30" fmla="*/ 43 w 180"/>
                <a:gd name="T31" fmla="*/ 175 h 361"/>
                <a:gd name="T32" fmla="*/ 47 w 180"/>
                <a:gd name="T33" fmla="*/ 231 h 361"/>
                <a:gd name="T34" fmla="*/ 47 w 180"/>
                <a:gd name="T35" fmla="*/ 124 h 361"/>
                <a:gd name="T36" fmla="*/ 52 w 180"/>
                <a:gd name="T37" fmla="*/ 305 h 361"/>
                <a:gd name="T38" fmla="*/ 57 w 180"/>
                <a:gd name="T39" fmla="*/ 192 h 361"/>
                <a:gd name="T40" fmla="*/ 62 w 180"/>
                <a:gd name="T41" fmla="*/ 135 h 361"/>
                <a:gd name="T42" fmla="*/ 62 w 180"/>
                <a:gd name="T43" fmla="*/ 113 h 361"/>
                <a:gd name="T44" fmla="*/ 66 w 180"/>
                <a:gd name="T45" fmla="*/ 163 h 361"/>
                <a:gd name="T46" fmla="*/ 66 w 180"/>
                <a:gd name="T47" fmla="*/ 90 h 361"/>
                <a:gd name="T48" fmla="*/ 71 w 180"/>
                <a:gd name="T49" fmla="*/ 84 h 361"/>
                <a:gd name="T50" fmla="*/ 71 w 180"/>
                <a:gd name="T51" fmla="*/ 67 h 361"/>
                <a:gd name="T52" fmla="*/ 76 w 180"/>
                <a:gd name="T53" fmla="*/ 101 h 361"/>
                <a:gd name="T54" fmla="*/ 76 w 180"/>
                <a:gd name="T55" fmla="*/ 90 h 361"/>
                <a:gd name="T56" fmla="*/ 81 w 180"/>
                <a:gd name="T57" fmla="*/ 259 h 361"/>
                <a:gd name="T58" fmla="*/ 81 w 180"/>
                <a:gd name="T59" fmla="*/ 163 h 361"/>
                <a:gd name="T60" fmla="*/ 85 w 180"/>
                <a:gd name="T61" fmla="*/ 90 h 361"/>
                <a:gd name="T62" fmla="*/ 90 w 180"/>
                <a:gd name="T63" fmla="*/ 118 h 361"/>
                <a:gd name="T64" fmla="*/ 90 w 180"/>
                <a:gd name="T65" fmla="*/ 96 h 361"/>
                <a:gd name="T66" fmla="*/ 95 w 180"/>
                <a:gd name="T67" fmla="*/ 152 h 361"/>
                <a:gd name="T68" fmla="*/ 95 w 180"/>
                <a:gd name="T69" fmla="*/ 152 h 361"/>
                <a:gd name="T70" fmla="*/ 100 w 180"/>
                <a:gd name="T71" fmla="*/ 0 h 361"/>
                <a:gd name="T72" fmla="*/ 104 w 180"/>
                <a:gd name="T73" fmla="*/ 231 h 361"/>
                <a:gd name="T74" fmla="*/ 104 w 180"/>
                <a:gd name="T75" fmla="*/ 186 h 361"/>
                <a:gd name="T76" fmla="*/ 109 w 180"/>
                <a:gd name="T77" fmla="*/ 67 h 361"/>
                <a:gd name="T78" fmla="*/ 114 w 180"/>
                <a:gd name="T79" fmla="*/ 39 h 361"/>
                <a:gd name="T80" fmla="*/ 119 w 180"/>
                <a:gd name="T81" fmla="*/ 186 h 361"/>
                <a:gd name="T82" fmla="*/ 119 w 180"/>
                <a:gd name="T83" fmla="*/ 175 h 361"/>
                <a:gd name="T84" fmla="*/ 123 w 180"/>
                <a:gd name="T85" fmla="*/ 73 h 361"/>
                <a:gd name="T86" fmla="*/ 128 w 180"/>
                <a:gd name="T87" fmla="*/ 101 h 361"/>
                <a:gd name="T88" fmla="*/ 128 w 180"/>
                <a:gd name="T89" fmla="*/ 62 h 361"/>
                <a:gd name="T90" fmla="*/ 133 w 180"/>
                <a:gd name="T91" fmla="*/ 254 h 361"/>
                <a:gd name="T92" fmla="*/ 133 w 180"/>
                <a:gd name="T93" fmla="*/ 152 h 361"/>
                <a:gd name="T94" fmla="*/ 138 w 180"/>
                <a:gd name="T95" fmla="*/ 158 h 361"/>
                <a:gd name="T96" fmla="*/ 138 w 180"/>
                <a:gd name="T97" fmla="*/ 73 h 361"/>
                <a:gd name="T98" fmla="*/ 142 w 180"/>
                <a:gd name="T99" fmla="*/ 237 h 361"/>
                <a:gd name="T100" fmla="*/ 147 w 180"/>
                <a:gd name="T101" fmla="*/ 175 h 361"/>
                <a:gd name="T102" fmla="*/ 147 w 180"/>
                <a:gd name="T103" fmla="*/ 73 h 361"/>
                <a:gd name="T104" fmla="*/ 152 w 180"/>
                <a:gd name="T105" fmla="*/ 152 h 361"/>
                <a:gd name="T106" fmla="*/ 152 w 180"/>
                <a:gd name="T107" fmla="*/ 276 h 361"/>
                <a:gd name="T108" fmla="*/ 156 w 180"/>
                <a:gd name="T109" fmla="*/ 169 h 361"/>
                <a:gd name="T110" fmla="*/ 161 w 180"/>
                <a:gd name="T111" fmla="*/ 186 h 361"/>
                <a:gd name="T112" fmla="*/ 161 w 180"/>
                <a:gd name="T113" fmla="*/ 141 h 361"/>
                <a:gd name="T114" fmla="*/ 166 w 180"/>
                <a:gd name="T115" fmla="*/ 118 h 361"/>
                <a:gd name="T116" fmla="*/ 171 w 180"/>
                <a:gd name="T117" fmla="*/ 175 h 361"/>
                <a:gd name="T118" fmla="*/ 171 w 180"/>
                <a:gd name="T119" fmla="*/ 101 h 361"/>
                <a:gd name="T120" fmla="*/ 175 w 180"/>
                <a:gd name="T121" fmla="*/ 158 h 361"/>
                <a:gd name="T122" fmla="*/ 175 w 180"/>
                <a:gd name="T123" fmla="*/ 107 h 361"/>
                <a:gd name="T124" fmla="*/ 180 w 180"/>
                <a:gd name="T125" fmla="*/ 276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361">
                  <a:moveTo>
                    <a:pt x="0" y="79"/>
                  </a:moveTo>
                  <a:lnTo>
                    <a:pt x="0" y="203"/>
                  </a:lnTo>
                  <a:lnTo>
                    <a:pt x="5" y="226"/>
                  </a:lnTo>
                  <a:lnTo>
                    <a:pt x="5" y="231"/>
                  </a:lnTo>
                  <a:lnTo>
                    <a:pt x="5" y="90"/>
                  </a:lnTo>
                  <a:lnTo>
                    <a:pt x="5" y="135"/>
                  </a:lnTo>
                  <a:lnTo>
                    <a:pt x="10" y="124"/>
                  </a:lnTo>
                  <a:lnTo>
                    <a:pt x="10" y="16"/>
                  </a:lnTo>
                  <a:lnTo>
                    <a:pt x="10" y="56"/>
                  </a:lnTo>
                  <a:lnTo>
                    <a:pt x="14" y="101"/>
                  </a:lnTo>
                  <a:lnTo>
                    <a:pt x="14" y="220"/>
                  </a:lnTo>
                  <a:lnTo>
                    <a:pt x="14" y="146"/>
                  </a:lnTo>
                  <a:lnTo>
                    <a:pt x="19" y="152"/>
                  </a:lnTo>
                  <a:lnTo>
                    <a:pt x="19" y="79"/>
                  </a:lnTo>
                  <a:lnTo>
                    <a:pt x="24" y="90"/>
                  </a:lnTo>
                  <a:lnTo>
                    <a:pt x="24" y="259"/>
                  </a:lnTo>
                  <a:lnTo>
                    <a:pt x="24" y="50"/>
                  </a:lnTo>
                  <a:lnTo>
                    <a:pt x="24" y="254"/>
                  </a:lnTo>
                  <a:lnTo>
                    <a:pt x="28" y="242"/>
                  </a:lnTo>
                  <a:lnTo>
                    <a:pt x="28" y="259"/>
                  </a:lnTo>
                  <a:lnTo>
                    <a:pt x="28" y="129"/>
                  </a:lnTo>
                  <a:lnTo>
                    <a:pt x="33" y="124"/>
                  </a:lnTo>
                  <a:lnTo>
                    <a:pt x="33" y="158"/>
                  </a:lnTo>
                  <a:lnTo>
                    <a:pt x="33" y="67"/>
                  </a:lnTo>
                  <a:lnTo>
                    <a:pt x="38" y="62"/>
                  </a:lnTo>
                  <a:lnTo>
                    <a:pt x="38" y="254"/>
                  </a:lnTo>
                  <a:lnTo>
                    <a:pt x="38" y="50"/>
                  </a:lnTo>
                  <a:lnTo>
                    <a:pt x="38" y="220"/>
                  </a:lnTo>
                  <a:lnTo>
                    <a:pt x="43" y="203"/>
                  </a:lnTo>
                  <a:lnTo>
                    <a:pt x="43" y="209"/>
                  </a:lnTo>
                  <a:lnTo>
                    <a:pt x="43" y="50"/>
                  </a:lnTo>
                  <a:lnTo>
                    <a:pt x="43" y="175"/>
                  </a:lnTo>
                  <a:lnTo>
                    <a:pt x="47" y="175"/>
                  </a:lnTo>
                  <a:lnTo>
                    <a:pt x="47" y="231"/>
                  </a:lnTo>
                  <a:lnTo>
                    <a:pt x="47" y="39"/>
                  </a:lnTo>
                  <a:lnTo>
                    <a:pt x="47" y="124"/>
                  </a:lnTo>
                  <a:lnTo>
                    <a:pt x="52" y="152"/>
                  </a:lnTo>
                  <a:lnTo>
                    <a:pt x="52" y="305"/>
                  </a:lnTo>
                  <a:lnTo>
                    <a:pt x="52" y="209"/>
                  </a:lnTo>
                  <a:lnTo>
                    <a:pt x="57" y="192"/>
                  </a:lnTo>
                  <a:lnTo>
                    <a:pt x="57" y="141"/>
                  </a:lnTo>
                  <a:lnTo>
                    <a:pt x="62" y="135"/>
                  </a:lnTo>
                  <a:lnTo>
                    <a:pt x="62" y="180"/>
                  </a:lnTo>
                  <a:lnTo>
                    <a:pt x="62" y="113"/>
                  </a:lnTo>
                  <a:lnTo>
                    <a:pt x="62" y="158"/>
                  </a:lnTo>
                  <a:lnTo>
                    <a:pt x="66" y="163"/>
                  </a:lnTo>
                  <a:lnTo>
                    <a:pt x="66" y="169"/>
                  </a:lnTo>
                  <a:lnTo>
                    <a:pt x="66" y="90"/>
                  </a:lnTo>
                  <a:lnTo>
                    <a:pt x="66" y="107"/>
                  </a:lnTo>
                  <a:lnTo>
                    <a:pt x="71" y="84"/>
                  </a:lnTo>
                  <a:lnTo>
                    <a:pt x="71" y="113"/>
                  </a:lnTo>
                  <a:lnTo>
                    <a:pt x="71" y="67"/>
                  </a:lnTo>
                  <a:lnTo>
                    <a:pt x="71" y="84"/>
                  </a:lnTo>
                  <a:lnTo>
                    <a:pt x="76" y="101"/>
                  </a:lnTo>
                  <a:lnTo>
                    <a:pt x="76" y="259"/>
                  </a:lnTo>
                  <a:lnTo>
                    <a:pt x="76" y="90"/>
                  </a:lnTo>
                  <a:lnTo>
                    <a:pt x="76" y="248"/>
                  </a:lnTo>
                  <a:lnTo>
                    <a:pt x="81" y="259"/>
                  </a:lnTo>
                  <a:lnTo>
                    <a:pt x="81" y="158"/>
                  </a:lnTo>
                  <a:lnTo>
                    <a:pt x="81" y="163"/>
                  </a:lnTo>
                  <a:lnTo>
                    <a:pt x="85" y="192"/>
                  </a:lnTo>
                  <a:lnTo>
                    <a:pt x="85" y="90"/>
                  </a:lnTo>
                  <a:lnTo>
                    <a:pt x="85" y="101"/>
                  </a:lnTo>
                  <a:lnTo>
                    <a:pt x="90" y="118"/>
                  </a:lnTo>
                  <a:lnTo>
                    <a:pt x="90" y="163"/>
                  </a:lnTo>
                  <a:lnTo>
                    <a:pt x="90" y="96"/>
                  </a:lnTo>
                  <a:lnTo>
                    <a:pt x="90" y="101"/>
                  </a:lnTo>
                  <a:lnTo>
                    <a:pt x="95" y="152"/>
                  </a:lnTo>
                  <a:lnTo>
                    <a:pt x="95" y="62"/>
                  </a:lnTo>
                  <a:lnTo>
                    <a:pt x="95" y="152"/>
                  </a:lnTo>
                  <a:lnTo>
                    <a:pt x="100" y="146"/>
                  </a:lnTo>
                  <a:lnTo>
                    <a:pt x="100" y="0"/>
                  </a:lnTo>
                  <a:lnTo>
                    <a:pt x="100" y="118"/>
                  </a:lnTo>
                  <a:lnTo>
                    <a:pt x="104" y="231"/>
                  </a:lnTo>
                  <a:lnTo>
                    <a:pt x="104" y="361"/>
                  </a:lnTo>
                  <a:lnTo>
                    <a:pt x="104" y="186"/>
                  </a:lnTo>
                  <a:lnTo>
                    <a:pt x="109" y="180"/>
                  </a:lnTo>
                  <a:lnTo>
                    <a:pt x="109" y="67"/>
                  </a:lnTo>
                  <a:lnTo>
                    <a:pt x="114" y="73"/>
                  </a:lnTo>
                  <a:lnTo>
                    <a:pt x="114" y="39"/>
                  </a:lnTo>
                  <a:lnTo>
                    <a:pt x="114" y="158"/>
                  </a:lnTo>
                  <a:lnTo>
                    <a:pt x="119" y="186"/>
                  </a:lnTo>
                  <a:lnTo>
                    <a:pt x="119" y="237"/>
                  </a:lnTo>
                  <a:lnTo>
                    <a:pt x="119" y="175"/>
                  </a:lnTo>
                  <a:lnTo>
                    <a:pt x="123" y="175"/>
                  </a:lnTo>
                  <a:lnTo>
                    <a:pt x="123" y="73"/>
                  </a:lnTo>
                  <a:lnTo>
                    <a:pt x="123" y="118"/>
                  </a:lnTo>
                  <a:lnTo>
                    <a:pt x="128" y="101"/>
                  </a:lnTo>
                  <a:lnTo>
                    <a:pt x="128" y="265"/>
                  </a:lnTo>
                  <a:lnTo>
                    <a:pt x="128" y="62"/>
                  </a:lnTo>
                  <a:lnTo>
                    <a:pt x="128" y="248"/>
                  </a:lnTo>
                  <a:lnTo>
                    <a:pt x="133" y="254"/>
                  </a:lnTo>
                  <a:lnTo>
                    <a:pt x="133" y="135"/>
                  </a:lnTo>
                  <a:lnTo>
                    <a:pt x="133" y="152"/>
                  </a:lnTo>
                  <a:lnTo>
                    <a:pt x="138" y="152"/>
                  </a:lnTo>
                  <a:lnTo>
                    <a:pt x="138" y="158"/>
                  </a:lnTo>
                  <a:lnTo>
                    <a:pt x="138" y="62"/>
                  </a:lnTo>
                  <a:lnTo>
                    <a:pt x="138" y="73"/>
                  </a:lnTo>
                  <a:lnTo>
                    <a:pt x="142" y="67"/>
                  </a:lnTo>
                  <a:lnTo>
                    <a:pt x="142" y="237"/>
                  </a:lnTo>
                  <a:lnTo>
                    <a:pt x="142" y="197"/>
                  </a:lnTo>
                  <a:lnTo>
                    <a:pt x="147" y="175"/>
                  </a:lnTo>
                  <a:lnTo>
                    <a:pt x="147" y="203"/>
                  </a:lnTo>
                  <a:lnTo>
                    <a:pt x="147" y="73"/>
                  </a:lnTo>
                  <a:lnTo>
                    <a:pt x="147" y="169"/>
                  </a:lnTo>
                  <a:lnTo>
                    <a:pt x="152" y="152"/>
                  </a:lnTo>
                  <a:lnTo>
                    <a:pt x="152" y="50"/>
                  </a:lnTo>
                  <a:lnTo>
                    <a:pt x="152" y="276"/>
                  </a:lnTo>
                  <a:lnTo>
                    <a:pt x="156" y="299"/>
                  </a:lnTo>
                  <a:lnTo>
                    <a:pt x="156" y="169"/>
                  </a:lnTo>
                  <a:lnTo>
                    <a:pt x="161" y="163"/>
                  </a:lnTo>
                  <a:lnTo>
                    <a:pt x="161" y="186"/>
                  </a:lnTo>
                  <a:lnTo>
                    <a:pt x="161" y="124"/>
                  </a:lnTo>
                  <a:lnTo>
                    <a:pt x="161" y="141"/>
                  </a:lnTo>
                  <a:lnTo>
                    <a:pt x="166" y="180"/>
                  </a:lnTo>
                  <a:lnTo>
                    <a:pt x="166" y="118"/>
                  </a:lnTo>
                  <a:lnTo>
                    <a:pt x="166" y="152"/>
                  </a:lnTo>
                  <a:lnTo>
                    <a:pt x="171" y="175"/>
                  </a:lnTo>
                  <a:lnTo>
                    <a:pt x="171" y="90"/>
                  </a:lnTo>
                  <a:lnTo>
                    <a:pt x="171" y="101"/>
                  </a:lnTo>
                  <a:lnTo>
                    <a:pt x="175" y="90"/>
                  </a:lnTo>
                  <a:lnTo>
                    <a:pt x="175" y="158"/>
                  </a:lnTo>
                  <a:lnTo>
                    <a:pt x="175" y="84"/>
                  </a:lnTo>
                  <a:lnTo>
                    <a:pt x="175" y="107"/>
                  </a:lnTo>
                  <a:lnTo>
                    <a:pt x="180" y="101"/>
                  </a:lnTo>
                  <a:lnTo>
                    <a:pt x="180" y="276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98"/>
            <p:cNvSpPr>
              <a:spLocks/>
            </p:cNvSpPr>
            <p:nvPr/>
          </p:nvSpPr>
          <p:spPr bwMode="auto">
            <a:xfrm>
              <a:off x="9102725" y="3384550"/>
              <a:ext cx="279400" cy="582613"/>
            </a:xfrm>
            <a:custGeom>
              <a:avLst/>
              <a:gdLst>
                <a:gd name="T0" fmla="*/ 0 w 176"/>
                <a:gd name="T1" fmla="*/ 124 h 367"/>
                <a:gd name="T2" fmla="*/ 5 w 176"/>
                <a:gd name="T3" fmla="*/ 316 h 367"/>
                <a:gd name="T4" fmla="*/ 5 w 176"/>
                <a:gd name="T5" fmla="*/ 226 h 367"/>
                <a:gd name="T6" fmla="*/ 10 w 176"/>
                <a:gd name="T7" fmla="*/ 316 h 367"/>
                <a:gd name="T8" fmla="*/ 14 w 176"/>
                <a:gd name="T9" fmla="*/ 248 h 367"/>
                <a:gd name="T10" fmla="*/ 14 w 176"/>
                <a:gd name="T11" fmla="*/ 186 h 367"/>
                <a:gd name="T12" fmla="*/ 19 w 176"/>
                <a:gd name="T13" fmla="*/ 231 h 367"/>
                <a:gd name="T14" fmla="*/ 19 w 176"/>
                <a:gd name="T15" fmla="*/ 175 h 367"/>
                <a:gd name="T16" fmla="*/ 24 w 176"/>
                <a:gd name="T17" fmla="*/ 367 h 367"/>
                <a:gd name="T18" fmla="*/ 24 w 176"/>
                <a:gd name="T19" fmla="*/ 339 h 367"/>
                <a:gd name="T20" fmla="*/ 29 w 176"/>
                <a:gd name="T21" fmla="*/ 339 h 367"/>
                <a:gd name="T22" fmla="*/ 29 w 176"/>
                <a:gd name="T23" fmla="*/ 248 h 367"/>
                <a:gd name="T24" fmla="*/ 33 w 176"/>
                <a:gd name="T25" fmla="*/ 231 h 367"/>
                <a:gd name="T26" fmla="*/ 33 w 176"/>
                <a:gd name="T27" fmla="*/ 90 h 367"/>
                <a:gd name="T28" fmla="*/ 38 w 176"/>
                <a:gd name="T29" fmla="*/ 180 h 367"/>
                <a:gd name="T30" fmla="*/ 38 w 176"/>
                <a:gd name="T31" fmla="*/ 124 h 367"/>
                <a:gd name="T32" fmla="*/ 43 w 176"/>
                <a:gd name="T33" fmla="*/ 51 h 367"/>
                <a:gd name="T34" fmla="*/ 48 w 176"/>
                <a:gd name="T35" fmla="*/ 124 h 367"/>
                <a:gd name="T36" fmla="*/ 52 w 176"/>
                <a:gd name="T37" fmla="*/ 107 h 367"/>
                <a:gd name="T38" fmla="*/ 52 w 176"/>
                <a:gd name="T39" fmla="*/ 84 h 367"/>
                <a:gd name="T40" fmla="*/ 57 w 176"/>
                <a:gd name="T41" fmla="*/ 107 h 367"/>
                <a:gd name="T42" fmla="*/ 57 w 176"/>
                <a:gd name="T43" fmla="*/ 96 h 367"/>
                <a:gd name="T44" fmla="*/ 62 w 176"/>
                <a:gd name="T45" fmla="*/ 118 h 367"/>
                <a:gd name="T46" fmla="*/ 62 w 176"/>
                <a:gd name="T47" fmla="*/ 90 h 367"/>
                <a:gd name="T48" fmla="*/ 67 w 176"/>
                <a:gd name="T49" fmla="*/ 62 h 367"/>
                <a:gd name="T50" fmla="*/ 71 w 176"/>
                <a:gd name="T51" fmla="*/ 22 h 367"/>
                <a:gd name="T52" fmla="*/ 76 w 176"/>
                <a:gd name="T53" fmla="*/ 0 h 367"/>
                <a:gd name="T54" fmla="*/ 81 w 176"/>
                <a:gd name="T55" fmla="*/ 192 h 367"/>
                <a:gd name="T56" fmla="*/ 86 w 176"/>
                <a:gd name="T57" fmla="*/ 96 h 367"/>
                <a:gd name="T58" fmla="*/ 86 w 176"/>
                <a:gd name="T59" fmla="*/ 101 h 367"/>
                <a:gd name="T60" fmla="*/ 90 w 176"/>
                <a:gd name="T61" fmla="*/ 220 h 367"/>
                <a:gd name="T62" fmla="*/ 90 w 176"/>
                <a:gd name="T63" fmla="*/ 135 h 367"/>
                <a:gd name="T64" fmla="*/ 95 w 176"/>
                <a:gd name="T65" fmla="*/ 101 h 367"/>
                <a:gd name="T66" fmla="*/ 100 w 176"/>
                <a:gd name="T67" fmla="*/ 124 h 367"/>
                <a:gd name="T68" fmla="*/ 100 w 176"/>
                <a:gd name="T69" fmla="*/ 113 h 367"/>
                <a:gd name="T70" fmla="*/ 105 w 176"/>
                <a:gd name="T71" fmla="*/ 118 h 367"/>
                <a:gd name="T72" fmla="*/ 105 w 176"/>
                <a:gd name="T73" fmla="*/ 96 h 367"/>
                <a:gd name="T74" fmla="*/ 109 w 176"/>
                <a:gd name="T75" fmla="*/ 113 h 367"/>
                <a:gd name="T76" fmla="*/ 114 w 176"/>
                <a:gd name="T77" fmla="*/ 96 h 367"/>
                <a:gd name="T78" fmla="*/ 114 w 176"/>
                <a:gd name="T79" fmla="*/ 101 h 367"/>
                <a:gd name="T80" fmla="*/ 119 w 176"/>
                <a:gd name="T81" fmla="*/ 107 h 367"/>
                <a:gd name="T82" fmla="*/ 119 w 176"/>
                <a:gd name="T83" fmla="*/ 90 h 367"/>
                <a:gd name="T84" fmla="*/ 123 w 176"/>
                <a:gd name="T85" fmla="*/ 84 h 367"/>
                <a:gd name="T86" fmla="*/ 123 w 176"/>
                <a:gd name="T87" fmla="*/ 45 h 367"/>
                <a:gd name="T88" fmla="*/ 128 w 176"/>
                <a:gd name="T89" fmla="*/ 11 h 367"/>
                <a:gd name="T90" fmla="*/ 133 w 176"/>
                <a:gd name="T91" fmla="*/ 327 h 367"/>
                <a:gd name="T92" fmla="*/ 138 w 176"/>
                <a:gd name="T93" fmla="*/ 164 h 367"/>
                <a:gd name="T94" fmla="*/ 138 w 176"/>
                <a:gd name="T95" fmla="*/ 107 h 367"/>
                <a:gd name="T96" fmla="*/ 142 w 176"/>
                <a:gd name="T97" fmla="*/ 130 h 367"/>
                <a:gd name="T98" fmla="*/ 142 w 176"/>
                <a:gd name="T99" fmla="*/ 45 h 367"/>
                <a:gd name="T100" fmla="*/ 147 w 176"/>
                <a:gd name="T101" fmla="*/ 101 h 367"/>
                <a:gd name="T102" fmla="*/ 147 w 176"/>
                <a:gd name="T103" fmla="*/ 79 h 367"/>
                <a:gd name="T104" fmla="*/ 152 w 176"/>
                <a:gd name="T105" fmla="*/ 107 h 367"/>
                <a:gd name="T106" fmla="*/ 157 w 176"/>
                <a:gd name="T107" fmla="*/ 113 h 367"/>
                <a:gd name="T108" fmla="*/ 157 w 176"/>
                <a:gd name="T109" fmla="*/ 90 h 367"/>
                <a:gd name="T110" fmla="*/ 161 w 176"/>
                <a:gd name="T111" fmla="*/ 107 h 367"/>
                <a:gd name="T112" fmla="*/ 161 w 176"/>
                <a:gd name="T113" fmla="*/ 73 h 367"/>
                <a:gd name="T114" fmla="*/ 166 w 176"/>
                <a:gd name="T115" fmla="*/ 96 h 367"/>
                <a:gd name="T116" fmla="*/ 171 w 176"/>
                <a:gd name="T117" fmla="*/ 67 h 367"/>
                <a:gd name="T118" fmla="*/ 171 w 176"/>
                <a:gd name="T119" fmla="*/ 56 h 367"/>
                <a:gd name="T120" fmla="*/ 176 w 176"/>
                <a:gd name="T121" fmla="*/ 20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" h="367">
                  <a:moveTo>
                    <a:pt x="0" y="327"/>
                  </a:moveTo>
                  <a:lnTo>
                    <a:pt x="0" y="124"/>
                  </a:lnTo>
                  <a:lnTo>
                    <a:pt x="0" y="288"/>
                  </a:lnTo>
                  <a:lnTo>
                    <a:pt x="5" y="316"/>
                  </a:lnTo>
                  <a:lnTo>
                    <a:pt x="5" y="197"/>
                  </a:lnTo>
                  <a:lnTo>
                    <a:pt x="5" y="226"/>
                  </a:lnTo>
                  <a:lnTo>
                    <a:pt x="10" y="220"/>
                  </a:lnTo>
                  <a:lnTo>
                    <a:pt x="10" y="316"/>
                  </a:lnTo>
                  <a:lnTo>
                    <a:pt x="10" y="237"/>
                  </a:lnTo>
                  <a:lnTo>
                    <a:pt x="14" y="248"/>
                  </a:lnTo>
                  <a:lnTo>
                    <a:pt x="14" y="254"/>
                  </a:lnTo>
                  <a:lnTo>
                    <a:pt x="14" y="186"/>
                  </a:lnTo>
                  <a:lnTo>
                    <a:pt x="19" y="192"/>
                  </a:lnTo>
                  <a:lnTo>
                    <a:pt x="19" y="231"/>
                  </a:lnTo>
                  <a:lnTo>
                    <a:pt x="19" y="135"/>
                  </a:lnTo>
                  <a:lnTo>
                    <a:pt x="19" y="175"/>
                  </a:lnTo>
                  <a:lnTo>
                    <a:pt x="24" y="152"/>
                  </a:lnTo>
                  <a:lnTo>
                    <a:pt x="24" y="367"/>
                  </a:lnTo>
                  <a:lnTo>
                    <a:pt x="24" y="141"/>
                  </a:lnTo>
                  <a:lnTo>
                    <a:pt x="24" y="339"/>
                  </a:lnTo>
                  <a:lnTo>
                    <a:pt x="29" y="293"/>
                  </a:lnTo>
                  <a:lnTo>
                    <a:pt x="29" y="339"/>
                  </a:lnTo>
                  <a:lnTo>
                    <a:pt x="29" y="237"/>
                  </a:lnTo>
                  <a:lnTo>
                    <a:pt x="29" y="248"/>
                  </a:lnTo>
                  <a:lnTo>
                    <a:pt x="33" y="197"/>
                  </a:lnTo>
                  <a:lnTo>
                    <a:pt x="33" y="231"/>
                  </a:lnTo>
                  <a:lnTo>
                    <a:pt x="33" y="84"/>
                  </a:lnTo>
                  <a:lnTo>
                    <a:pt x="33" y="90"/>
                  </a:lnTo>
                  <a:lnTo>
                    <a:pt x="38" y="107"/>
                  </a:lnTo>
                  <a:lnTo>
                    <a:pt x="38" y="180"/>
                  </a:lnTo>
                  <a:lnTo>
                    <a:pt x="38" y="67"/>
                  </a:lnTo>
                  <a:lnTo>
                    <a:pt x="38" y="124"/>
                  </a:lnTo>
                  <a:lnTo>
                    <a:pt x="43" y="113"/>
                  </a:lnTo>
                  <a:lnTo>
                    <a:pt x="43" y="51"/>
                  </a:lnTo>
                  <a:lnTo>
                    <a:pt x="48" y="56"/>
                  </a:lnTo>
                  <a:lnTo>
                    <a:pt x="48" y="124"/>
                  </a:lnTo>
                  <a:lnTo>
                    <a:pt x="48" y="113"/>
                  </a:lnTo>
                  <a:lnTo>
                    <a:pt x="52" y="107"/>
                  </a:lnTo>
                  <a:lnTo>
                    <a:pt x="52" y="118"/>
                  </a:lnTo>
                  <a:lnTo>
                    <a:pt x="52" y="84"/>
                  </a:lnTo>
                  <a:lnTo>
                    <a:pt x="57" y="90"/>
                  </a:lnTo>
                  <a:lnTo>
                    <a:pt x="57" y="107"/>
                  </a:lnTo>
                  <a:lnTo>
                    <a:pt x="57" y="79"/>
                  </a:lnTo>
                  <a:lnTo>
                    <a:pt x="57" y="96"/>
                  </a:lnTo>
                  <a:lnTo>
                    <a:pt x="62" y="84"/>
                  </a:lnTo>
                  <a:lnTo>
                    <a:pt x="62" y="118"/>
                  </a:lnTo>
                  <a:lnTo>
                    <a:pt x="62" y="84"/>
                  </a:lnTo>
                  <a:lnTo>
                    <a:pt x="62" y="90"/>
                  </a:lnTo>
                  <a:lnTo>
                    <a:pt x="67" y="84"/>
                  </a:lnTo>
                  <a:lnTo>
                    <a:pt x="67" y="62"/>
                  </a:lnTo>
                  <a:lnTo>
                    <a:pt x="71" y="73"/>
                  </a:lnTo>
                  <a:lnTo>
                    <a:pt x="71" y="22"/>
                  </a:lnTo>
                  <a:lnTo>
                    <a:pt x="76" y="28"/>
                  </a:lnTo>
                  <a:lnTo>
                    <a:pt x="76" y="0"/>
                  </a:lnTo>
                  <a:lnTo>
                    <a:pt x="76" y="164"/>
                  </a:lnTo>
                  <a:lnTo>
                    <a:pt x="81" y="192"/>
                  </a:lnTo>
                  <a:lnTo>
                    <a:pt x="81" y="101"/>
                  </a:lnTo>
                  <a:lnTo>
                    <a:pt x="86" y="96"/>
                  </a:lnTo>
                  <a:lnTo>
                    <a:pt x="86" y="175"/>
                  </a:lnTo>
                  <a:lnTo>
                    <a:pt x="86" y="101"/>
                  </a:lnTo>
                  <a:lnTo>
                    <a:pt x="90" y="107"/>
                  </a:lnTo>
                  <a:lnTo>
                    <a:pt x="90" y="220"/>
                  </a:lnTo>
                  <a:lnTo>
                    <a:pt x="90" y="90"/>
                  </a:lnTo>
                  <a:lnTo>
                    <a:pt x="90" y="135"/>
                  </a:lnTo>
                  <a:lnTo>
                    <a:pt x="95" y="130"/>
                  </a:lnTo>
                  <a:lnTo>
                    <a:pt x="95" y="101"/>
                  </a:lnTo>
                  <a:lnTo>
                    <a:pt x="100" y="107"/>
                  </a:lnTo>
                  <a:lnTo>
                    <a:pt x="100" y="124"/>
                  </a:lnTo>
                  <a:lnTo>
                    <a:pt x="100" y="101"/>
                  </a:lnTo>
                  <a:lnTo>
                    <a:pt x="100" y="113"/>
                  </a:lnTo>
                  <a:lnTo>
                    <a:pt x="105" y="101"/>
                  </a:lnTo>
                  <a:lnTo>
                    <a:pt x="105" y="118"/>
                  </a:lnTo>
                  <a:lnTo>
                    <a:pt x="105" y="84"/>
                  </a:lnTo>
                  <a:lnTo>
                    <a:pt x="105" y="96"/>
                  </a:lnTo>
                  <a:lnTo>
                    <a:pt x="109" y="101"/>
                  </a:lnTo>
                  <a:lnTo>
                    <a:pt x="109" y="113"/>
                  </a:lnTo>
                  <a:lnTo>
                    <a:pt x="109" y="96"/>
                  </a:lnTo>
                  <a:lnTo>
                    <a:pt x="114" y="96"/>
                  </a:lnTo>
                  <a:lnTo>
                    <a:pt x="114" y="67"/>
                  </a:lnTo>
                  <a:lnTo>
                    <a:pt x="114" y="101"/>
                  </a:lnTo>
                  <a:lnTo>
                    <a:pt x="119" y="96"/>
                  </a:lnTo>
                  <a:lnTo>
                    <a:pt x="119" y="107"/>
                  </a:lnTo>
                  <a:lnTo>
                    <a:pt x="119" y="79"/>
                  </a:lnTo>
                  <a:lnTo>
                    <a:pt x="119" y="90"/>
                  </a:lnTo>
                  <a:lnTo>
                    <a:pt x="123" y="79"/>
                  </a:lnTo>
                  <a:lnTo>
                    <a:pt x="123" y="84"/>
                  </a:lnTo>
                  <a:lnTo>
                    <a:pt x="123" y="39"/>
                  </a:lnTo>
                  <a:lnTo>
                    <a:pt x="123" y="45"/>
                  </a:lnTo>
                  <a:lnTo>
                    <a:pt x="128" y="39"/>
                  </a:lnTo>
                  <a:lnTo>
                    <a:pt x="128" y="11"/>
                  </a:lnTo>
                  <a:lnTo>
                    <a:pt x="128" y="277"/>
                  </a:lnTo>
                  <a:lnTo>
                    <a:pt x="133" y="327"/>
                  </a:lnTo>
                  <a:lnTo>
                    <a:pt x="133" y="158"/>
                  </a:lnTo>
                  <a:lnTo>
                    <a:pt x="138" y="164"/>
                  </a:lnTo>
                  <a:lnTo>
                    <a:pt x="138" y="197"/>
                  </a:lnTo>
                  <a:lnTo>
                    <a:pt x="138" y="107"/>
                  </a:lnTo>
                  <a:lnTo>
                    <a:pt x="138" y="135"/>
                  </a:lnTo>
                  <a:lnTo>
                    <a:pt x="142" y="130"/>
                  </a:lnTo>
                  <a:lnTo>
                    <a:pt x="142" y="152"/>
                  </a:lnTo>
                  <a:lnTo>
                    <a:pt x="142" y="45"/>
                  </a:lnTo>
                  <a:lnTo>
                    <a:pt x="142" y="130"/>
                  </a:lnTo>
                  <a:lnTo>
                    <a:pt x="147" y="101"/>
                  </a:lnTo>
                  <a:lnTo>
                    <a:pt x="147" y="113"/>
                  </a:lnTo>
                  <a:lnTo>
                    <a:pt x="147" y="79"/>
                  </a:lnTo>
                  <a:lnTo>
                    <a:pt x="152" y="56"/>
                  </a:lnTo>
                  <a:lnTo>
                    <a:pt x="152" y="107"/>
                  </a:lnTo>
                  <a:lnTo>
                    <a:pt x="152" y="90"/>
                  </a:lnTo>
                  <a:lnTo>
                    <a:pt x="157" y="113"/>
                  </a:lnTo>
                  <a:lnTo>
                    <a:pt x="157" y="124"/>
                  </a:lnTo>
                  <a:lnTo>
                    <a:pt x="157" y="90"/>
                  </a:lnTo>
                  <a:lnTo>
                    <a:pt x="157" y="96"/>
                  </a:lnTo>
                  <a:lnTo>
                    <a:pt x="161" y="107"/>
                  </a:lnTo>
                  <a:lnTo>
                    <a:pt x="161" y="67"/>
                  </a:lnTo>
                  <a:lnTo>
                    <a:pt x="161" y="73"/>
                  </a:lnTo>
                  <a:lnTo>
                    <a:pt x="166" y="62"/>
                  </a:lnTo>
                  <a:lnTo>
                    <a:pt x="166" y="96"/>
                  </a:lnTo>
                  <a:lnTo>
                    <a:pt x="166" y="73"/>
                  </a:lnTo>
                  <a:lnTo>
                    <a:pt x="171" y="67"/>
                  </a:lnTo>
                  <a:lnTo>
                    <a:pt x="171" y="45"/>
                  </a:lnTo>
                  <a:lnTo>
                    <a:pt x="171" y="56"/>
                  </a:lnTo>
                  <a:lnTo>
                    <a:pt x="176" y="45"/>
                  </a:lnTo>
                  <a:lnTo>
                    <a:pt x="176" y="203"/>
                  </a:lnTo>
                  <a:lnTo>
                    <a:pt x="176" y="2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99"/>
            <p:cNvSpPr>
              <a:spLocks/>
            </p:cNvSpPr>
            <p:nvPr/>
          </p:nvSpPr>
          <p:spPr bwMode="auto">
            <a:xfrm>
              <a:off x="9382125" y="3429000"/>
              <a:ext cx="112713" cy="457200"/>
            </a:xfrm>
            <a:custGeom>
              <a:avLst/>
              <a:gdLst>
                <a:gd name="T0" fmla="*/ 0 w 71"/>
                <a:gd name="T1" fmla="*/ 0 h 288"/>
                <a:gd name="T2" fmla="*/ 0 w 71"/>
                <a:gd name="T3" fmla="*/ 39 h 288"/>
                <a:gd name="T4" fmla="*/ 4 w 71"/>
                <a:gd name="T5" fmla="*/ 45 h 288"/>
                <a:gd name="T6" fmla="*/ 4 w 71"/>
                <a:gd name="T7" fmla="*/ 73 h 288"/>
                <a:gd name="T8" fmla="*/ 9 w 71"/>
                <a:gd name="T9" fmla="*/ 113 h 288"/>
                <a:gd name="T10" fmla="*/ 9 w 71"/>
                <a:gd name="T11" fmla="*/ 175 h 288"/>
                <a:gd name="T12" fmla="*/ 9 w 71"/>
                <a:gd name="T13" fmla="*/ 56 h 288"/>
                <a:gd name="T14" fmla="*/ 9 w 71"/>
                <a:gd name="T15" fmla="*/ 73 h 288"/>
                <a:gd name="T16" fmla="*/ 14 w 71"/>
                <a:gd name="T17" fmla="*/ 79 h 288"/>
                <a:gd name="T18" fmla="*/ 14 w 71"/>
                <a:gd name="T19" fmla="*/ 181 h 288"/>
                <a:gd name="T20" fmla="*/ 14 w 71"/>
                <a:gd name="T21" fmla="*/ 68 h 288"/>
                <a:gd name="T22" fmla="*/ 14 w 71"/>
                <a:gd name="T23" fmla="*/ 90 h 288"/>
                <a:gd name="T24" fmla="*/ 19 w 71"/>
                <a:gd name="T25" fmla="*/ 68 h 288"/>
                <a:gd name="T26" fmla="*/ 19 w 71"/>
                <a:gd name="T27" fmla="*/ 175 h 288"/>
                <a:gd name="T28" fmla="*/ 19 w 71"/>
                <a:gd name="T29" fmla="*/ 51 h 288"/>
                <a:gd name="T30" fmla="*/ 19 w 71"/>
                <a:gd name="T31" fmla="*/ 102 h 288"/>
                <a:gd name="T32" fmla="*/ 23 w 71"/>
                <a:gd name="T33" fmla="*/ 79 h 288"/>
                <a:gd name="T34" fmla="*/ 23 w 71"/>
                <a:gd name="T35" fmla="*/ 90 h 288"/>
                <a:gd name="T36" fmla="*/ 23 w 71"/>
                <a:gd name="T37" fmla="*/ 51 h 288"/>
                <a:gd name="T38" fmla="*/ 28 w 71"/>
                <a:gd name="T39" fmla="*/ 73 h 288"/>
                <a:gd name="T40" fmla="*/ 28 w 71"/>
                <a:gd name="T41" fmla="*/ 107 h 288"/>
                <a:gd name="T42" fmla="*/ 28 w 71"/>
                <a:gd name="T43" fmla="*/ 62 h 288"/>
                <a:gd name="T44" fmla="*/ 28 w 71"/>
                <a:gd name="T45" fmla="*/ 102 h 288"/>
                <a:gd name="T46" fmla="*/ 33 w 71"/>
                <a:gd name="T47" fmla="*/ 96 h 288"/>
                <a:gd name="T48" fmla="*/ 33 w 71"/>
                <a:gd name="T49" fmla="*/ 107 h 288"/>
                <a:gd name="T50" fmla="*/ 33 w 71"/>
                <a:gd name="T51" fmla="*/ 62 h 288"/>
                <a:gd name="T52" fmla="*/ 33 w 71"/>
                <a:gd name="T53" fmla="*/ 96 h 288"/>
                <a:gd name="T54" fmla="*/ 38 w 71"/>
                <a:gd name="T55" fmla="*/ 102 h 288"/>
                <a:gd name="T56" fmla="*/ 38 w 71"/>
                <a:gd name="T57" fmla="*/ 107 h 288"/>
                <a:gd name="T58" fmla="*/ 38 w 71"/>
                <a:gd name="T59" fmla="*/ 68 h 288"/>
                <a:gd name="T60" fmla="*/ 38 w 71"/>
                <a:gd name="T61" fmla="*/ 73 h 288"/>
                <a:gd name="T62" fmla="*/ 42 w 71"/>
                <a:gd name="T63" fmla="*/ 85 h 288"/>
                <a:gd name="T64" fmla="*/ 42 w 71"/>
                <a:gd name="T65" fmla="*/ 102 h 288"/>
                <a:gd name="T66" fmla="*/ 42 w 71"/>
                <a:gd name="T67" fmla="*/ 68 h 288"/>
                <a:gd name="T68" fmla="*/ 47 w 71"/>
                <a:gd name="T69" fmla="*/ 73 h 288"/>
                <a:gd name="T70" fmla="*/ 47 w 71"/>
                <a:gd name="T71" fmla="*/ 45 h 288"/>
                <a:gd name="T72" fmla="*/ 47 w 71"/>
                <a:gd name="T73" fmla="*/ 62 h 288"/>
                <a:gd name="T74" fmla="*/ 52 w 71"/>
                <a:gd name="T75" fmla="*/ 68 h 288"/>
                <a:gd name="T76" fmla="*/ 52 w 71"/>
                <a:gd name="T77" fmla="*/ 73 h 288"/>
                <a:gd name="T78" fmla="*/ 52 w 71"/>
                <a:gd name="T79" fmla="*/ 34 h 288"/>
                <a:gd name="T80" fmla="*/ 57 w 71"/>
                <a:gd name="T81" fmla="*/ 28 h 288"/>
                <a:gd name="T82" fmla="*/ 57 w 71"/>
                <a:gd name="T83" fmla="*/ 11 h 288"/>
                <a:gd name="T84" fmla="*/ 57 w 71"/>
                <a:gd name="T85" fmla="*/ 282 h 288"/>
                <a:gd name="T86" fmla="*/ 61 w 71"/>
                <a:gd name="T87" fmla="*/ 271 h 288"/>
                <a:gd name="T88" fmla="*/ 61 w 71"/>
                <a:gd name="T89" fmla="*/ 243 h 288"/>
                <a:gd name="T90" fmla="*/ 61 w 71"/>
                <a:gd name="T91" fmla="*/ 265 h 288"/>
                <a:gd name="T92" fmla="*/ 66 w 71"/>
                <a:gd name="T93" fmla="*/ 260 h 288"/>
                <a:gd name="T94" fmla="*/ 66 w 71"/>
                <a:gd name="T95" fmla="*/ 288 h 288"/>
                <a:gd name="T96" fmla="*/ 66 w 71"/>
                <a:gd name="T97" fmla="*/ 243 h 288"/>
                <a:gd name="T98" fmla="*/ 66 w 71"/>
                <a:gd name="T99" fmla="*/ 265 h 288"/>
                <a:gd name="T100" fmla="*/ 71 w 71"/>
                <a:gd name="T101" fmla="*/ 271 h 288"/>
                <a:gd name="T102" fmla="*/ 71 w 71"/>
                <a:gd name="T103" fmla="*/ 26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" h="288">
                  <a:moveTo>
                    <a:pt x="0" y="0"/>
                  </a:moveTo>
                  <a:lnTo>
                    <a:pt x="0" y="39"/>
                  </a:lnTo>
                  <a:lnTo>
                    <a:pt x="4" y="45"/>
                  </a:lnTo>
                  <a:lnTo>
                    <a:pt x="4" y="73"/>
                  </a:lnTo>
                  <a:lnTo>
                    <a:pt x="9" y="113"/>
                  </a:lnTo>
                  <a:lnTo>
                    <a:pt x="9" y="175"/>
                  </a:lnTo>
                  <a:lnTo>
                    <a:pt x="9" y="56"/>
                  </a:lnTo>
                  <a:lnTo>
                    <a:pt x="9" y="73"/>
                  </a:lnTo>
                  <a:lnTo>
                    <a:pt x="14" y="79"/>
                  </a:lnTo>
                  <a:lnTo>
                    <a:pt x="14" y="181"/>
                  </a:lnTo>
                  <a:lnTo>
                    <a:pt x="14" y="68"/>
                  </a:lnTo>
                  <a:lnTo>
                    <a:pt x="14" y="90"/>
                  </a:lnTo>
                  <a:lnTo>
                    <a:pt x="19" y="68"/>
                  </a:lnTo>
                  <a:lnTo>
                    <a:pt x="19" y="175"/>
                  </a:lnTo>
                  <a:lnTo>
                    <a:pt x="19" y="51"/>
                  </a:lnTo>
                  <a:lnTo>
                    <a:pt x="19" y="102"/>
                  </a:lnTo>
                  <a:lnTo>
                    <a:pt x="23" y="79"/>
                  </a:lnTo>
                  <a:lnTo>
                    <a:pt x="23" y="90"/>
                  </a:lnTo>
                  <a:lnTo>
                    <a:pt x="23" y="51"/>
                  </a:lnTo>
                  <a:lnTo>
                    <a:pt x="28" y="73"/>
                  </a:lnTo>
                  <a:lnTo>
                    <a:pt x="28" y="107"/>
                  </a:lnTo>
                  <a:lnTo>
                    <a:pt x="28" y="62"/>
                  </a:lnTo>
                  <a:lnTo>
                    <a:pt x="28" y="102"/>
                  </a:lnTo>
                  <a:lnTo>
                    <a:pt x="33" y="96"/>
                  </a:lnTo>
                  <a:lnTo>
                    <a:pt x="33" y="107"/>
                  </a:lnTo>
                  <a:lnTo>
                    <a:pt x="33" y="62"/>
                  </a:lnTo>
                  <a:lnTo>
                    <a:pt x="33" y="96"/>
                  </a:lnTo>
                  <a:lnTo>
                    <a:pt x="38" y="102"/>
                  </a:lnTo>
                  <a:lnTo>
                    <a:pt x="38" y="107"/>
                  </a:lnTo>
                  <a:lnTo>
                    <a:pt x="38" y="68"/>
                  </a:lnTo>
                  <a:lnTo>
                    <a:pt x="38" y="73"/>
                  </a:lnTo>
                  <a:lnTo>
                    <a:pt x="42" y="85"/>
                  </a:lnTo>
                  <a:lnTo>
                    <a:pt x="42" y="102"/>
                  </a:lnTo>
                  <a:lnTo>
                    <a:pt x="42" y="68"/>
                  </a:lnTo>
                  <a:lnTo>
                    <a:pt x="47" y="73"/>
                  </a:lnTo>
                  <a:lnTo>
                    <a:pt x="47" y="45"/>
                  </a:lnTo>
                  <a:lnTo>
                    <a:pt x="47" y="62"/>
                  </a:lnTo>
                  <a:lnTo>
                    <a:pt x="52" y="68"/>
                  </a:lnTo>
                  <a:lnTo>
                    <a:pt x="52" y="73"/>
                  </a:lnTo>
                  <a:lnTo>
                    <a:pt x="52" y="34"/>
                  </a:lnTo>
                  <a:lnTo>
                    <a:pt x="57" y="28"/>
                  </a:lnTo>
                  <a:lnTo>
                    <a:pt x="57" y="11"/>
                  </a:lnTo>
                  <a:lnTo>
                    <a:pt x="57" y="282"/>
                  </a:lnTo>
                  <a:lnTo>
                    <a:pt x="61" y="271"/>
                  </a:lnTo>
                  <a:lnTo>
                    <a:pt x="61" y="243"/>
                  </a:lnTo>
                  <a:lnTo>
                    <a:pt x="61" y="265"/>
                  </a:lnTo>
                  <a:lnTo>
                    <a:pt x="66" y="260"/>
                  </a:lnTo>
                  <a:lnTo>
                    <a:pt x="66" y="288"/>
                  </a:lnTo>
                  <a:lnTo>
                    <a:pt x="66" y="243"/>
                  </a:lnTo>
                  <a:lnTo>
                    <a:pt x="66" y="265"/>
                  </a:lnTo>
                  <a:lnTo>
                    <a:pt x="71" y="271"/>
                  </a:lnTo>
                  <a:lnTo>
                    <a:pt x="71" y="26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88790" y="2116136"/>
            <a:ext cx="9626600" cy="835025"/>
            <a:chOff x="341313" y="2522538"/>
            <a:chExt cx="9626600" cy="835025"/>
          </a:xfrm>
        </p:grpSpPr>
        <p:sp>
          <p:nvSpPr>
            <p:cNvPr id="92" name="Freeform 29"/>
            <p:cNvSpPr>
              <a:spLocks/>
            </p:cNvSpPr>
            <p:nvPr/>
          </p:nvSpPr>
          <p:spPr bwMode="auto">
            <a:xfrm>
              <a:off x="341313" y="2568575"/>
              <a:ext cx="279400" cy="681038"/>
            </a:xfrm>
            <a:custGeom>
              <a:avLst/>
              <a:gdLst>
                <a:gd name="T0" fmla="*/ 0 w 176"/>
                <a:gd name="T1" fmla="*/ 333 h 429"/>
                <a:gd name="T2" fmla="*/ 5 w 176"/>
                <a:gd name="T3" fmla="*/ 310 h 429"/>
                <a:gd name="T4" fmla="*/ 10 w 176"/>
                <a:gd name="T5" fmla="*/ 310 h 429"/>
                <a:gd name="T6" fmla="*/ 10 w 176"/>
                <a:gd name="T7" fmla="*/ 299 h 429"/>
                <a:gd name="T8" fmla="*/ 15 w 176"/>
                <a:gd name="T9" fmla="*/ 333 h 429"/>
                <a:gd name="T10" fmla="*/ 15 w 176"/>
                <a:gd name="T11" fmla="*/ 299 h 429"/>
                <a:gd name="T12" fmla="*/ 19 w 176"/>
                <a:gd name="T13" fmla="*/ 316 h 429"/>
                <a:gd name="T14" fmla="*/ 19 w 176"/>
                <a:gd name="T15" fmla="*/ 169 h 429"/>
                <a:gd name="T16" fmla="*/ 24 w 176"/>
                <a:gd name="T17" fmla="*/ 378 h 429"/>
                <a:gd name="T18" fmla="*/ 29 w 176"/>
                <a:gd name="T19" fmla="*/ 186 h 429"/>
                <a:gd name="T20" fmla="*/ 34 w 176"/>
                <a:gd name="T21" fmla="*/ 124 h 429"/>
                <a:gd name="T22" fmla="*/ 34 w 176"/>
                <a:gd name="T23" fmla="*/ 62 h 429"/>
                <a:gd name="T24" fmla="*/ 38 w 176"/>
                <a:gd name="T25" fmla="*/ 79 h 429"/>
                <a:gd name="T26" fmla="*/ 38 w 176"/>
                <a:gd name="T27" fmla="*/ 56 h 429"/>
                <a:gd name="T28" fmla="*/ 43 w 176"/>
                <a:gd name="T29" fmla="*/ 254 h 429"/>
                <a:gd name="T30" fmla="*/ 48 w 176"/>
                <a:gd name="T31" fmla="*/ 186 h 429"/>
                <a:gd name="T32" fmla="*/ 48 w 176"/>
                <a:gd name="T33" fmla="*/ 62 h 429"/>
                <a:gd name="T34" fmla="*/ 53 w 176"/>
                <a:gd name="T35" fmla="*/ 141 h 429"/>
                <a:gd name="T36" fmla="*/ 53 w 176"/>
                <a:gd name="T37" fmla="*/ 79 h 429"/>
                <a:gd name="T38" fmla="*/ 57 w 176"/>
                <a:gd name="T39" fmla="*/ 152 h 429"/>
                <a:gd name="T40" fmla="*/ 57 w 176"/>
                <a:gd name="T41" fmla="*/ 90 h 429"/>
                <a:gd name="T42" fmla="*/ 62 w 176"/>
                <a:gd name="T43" fmla="*/ 50 h 429"/>
                <a:gd name="T44" fmla="*/ 67 w 176"/>
                <a:gd name="T45" fmla="*/ 186 h 429"/>
                <a:gd name="T46" fmla="*/ 67 w 176"/>
                <a:gd name="T47" fmla="*/ 361 h 429"/>
                <a:gd name="T48" fmla="*/ 71 w 176"/>
                <a:gd name="T49" fmla="*/ 389 h 429"/>
                <a:gd name="T50" fmla="*/ 71 w 176"/>
                <a:gd name="T51" fmla="*/ 361 h 429"/>
                <a:gd name="T52" fmla="*/ 76 w 176"/>
                <a:gd name="T53" fmla="*/ 180 h 429"/>
                <a:gd name="T54" fmla="*/ 81 w 176"/>
                <a:gd name="T55" fmla="*/ 220 h 429"/>
                <a:gd name="T56" fmla="*/ 81 w 176"/>
                <a:gd name="T57" fmla="*/ 28 h 429"/>
                <a:gd name="T58" fmla="*/ 86 w 176"/>
                <a:gd name="T59" fmla="*/ 163 h 429"/>
                <a:gd name="T60" fmla="*/ 90 w 176"/>
                <a:gd name="T61" fmla="*/ 0 h 429"/>
                <a:gd name="T62" fmla="*/ 90 w 176"/>
                <a:gd name="T63" fmla="*/ 254 h 429"/>
                <a:gd name="T64" fmla="*/ 95 w 176"/>
                <a:gd name="T65" fmla="*/ 254 h 429"/>
                <a:gd name="T66" fmla="*/ 100 w 176"/>
                <a:gd name="T67" fmla="*/ 141 h 429"/>
                <a:gd name="T68" fmla="*/ 100 w 176"/>
                <a:gd name="T69" fmla="*/ 84 h 429"/>
                <a:gd name="T70" fmla="*/ 105 w 176"/>
                <a:gd name="T71" fmla="*/ 73 h 429"/>
                <a:gd name="T72" fmla="*/ 105 w 176"/>
                <a:gd name="T73" fmla="*/ 62 h 429"/>
                <a:gd name="T74" fmla="*/ 109 w 176"/>
                <a:gd name="T75" fmla="*/ 62 h 429"/>
                <a:gd name="T76" fmla="*/ 109 w 176"/>
                <a:gd name="T77" fmla="*/ 118 h 429"/>
                <a:gd name="T78" fmla="*/ 114 w 176"/>
                <a:gd name="T79" fmla="*/ 50 h 429"/>
                <a:gd name="T80" fmla="*/ 119 w 176"/>
                <a:gd name="T81" fmla="*/ 67 h 429"/>
                <a:gd name="T82" fmla="*/ 119 w 176"/>
                <a:gd name="T83" fmla="*/ 288 h 429"/>
                <a:gd name="T84" fmla="*/ 124 w 176"/>
                <a:gd name="T85" fmla="*/ 333 h 429"/>
                <a:gd name="T86" fmla="*/ 124 w 176"/>
                <a:gd name="T87" fmla="*/ 305 h 429"/>
                <a:gd name="T88" fmla="*/ 128 w 176"/>
                <a:gd name="T89" fmla="*/ 305 h 429"/>
                <a:gd name="T90" fmla="*/ 128 w 176"/>
                <a:gd name="T91" fmla="*/ 242 h 429"/>
                <a:gd name="T92" fmla="*/ 133 w 176"/>
                <a:gd name="T93" fmla="*/ 282 h 429"/>
                <a:gd name="T94" fmla="*/ 138 w 176"/>
                <a:gd name="T95" fmla="*/ 96 h 429"/>
                <a:gd name="T96" fmla="*/ 138 w 176"/>
                <a:gd name="T97" fmla="*/ 62 h 429"/>
                <a:gd name="T98" fmla="*/ 143 w 176"/>
                <a:gd name="T99" fmla="*/ 79 h 429"/>
                <a:gd name="T100" fmla="*/ 143 w 176"/>
                <a:gd name="T101" fmla="*/ 333 h 429"/>
                <a:gd name="T102" fmla="*/ 147 w 176"/>
                <a:gd name="T103" fmla="*/ 129 h 429"/>
                <a:gd name="T104" fmla="*/ 152 w 176"/>
                <a:gd name="T105" fmla="*/ 135 h 429"/>
                <a:gd name="T106" fmla="*/ 152 w 176"/>
                <a:gd name="T107" fmla="*/ 163 h 429"/>
                <a:gd name="T108" fmla="*/ 157 w 176"/>
                <a:gd name="T109" fmla="*/ 163 h 429"/>
                <a:gd name="T110" fmla="*/ 162 w 176"/>
                <a:gd name="T111" fmla="*/ 84 h 429"/>
                <a:gd name="T112" fmla="*/ 162 w 176"/>
                <a:gd name="T113" fmla="*/ 45 h 429"/>
                <a:gd name="T114" fmla="*/ 166 w 176"/>
                <a:gd name="T115" fmla="*/ 79 h 429"/>
                <a:gd name="T116" fmla="*/ 166 w 176"/>
                <a:gd name="T117" fmla="*/ 45 h 429"/>
                <a:gd name="T118" fmla="*/ 171 w 176"/>
                <a:gd name="T119" fmla="*/ 62 h 429"/>
                <a:gd name="T120" fmla="*/ 171 w 176"/>
                <a:gd name="T121" fmla="*/ 56 h 429"/>
                <a:gd name="T122" fmla="*/ 176 w 176"/>
                <a:gd name="T123" fmla="*/ 378 h 429"/>
                <a:gd name="T124" fmla="*/ 176 w 176"/>
                <a:gd name="T125" fmla="*/ 33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429">
                  <a:moveTo>
                    <a:pt x="0" y="192"/>
                  </a:moveTo>
                  <a:lnTo>
                    <a:pt x="0" y="333"/>
                  </a:lnTo>
                  <a:lnTo>
                    <a:pt x="5" y="316"/>
                  </a:lnTo>
                  <a:lnTo>
                    <a:pt x="5" y="310"/>
                  </a:lnTo>
                  <a:lnTo>
                    <a:pt x="5" y="339"/>
                  </a:lnTo>
                  <a:lnTo>
                    <a:pt x="10" y="310"/>
                  </a:lnTo>
                  <a:lnTo>
                    <a:pt x="10" y="344"/>
                  </a:lnTo>
                  <a:lnTo>
                    <a:pt x="10" y="299"/>
                  </a:lnTo>
                  <a:lnTo>
                    <a:pt x="10" y="316"/>
                  </a:lnTo>
                  <a:lnTo>
                    <a:pt x="15" y="333"/>
                  </a:lnTo>
                  <a:lnTo>
                    <a:pt x="15" y="350"/>
                  </a:lnTo>
                  <a:lnTo>
                    <a:pt x="15" y="299"/>
                  </a:lnTo>
                  <a:lnTo>
                    <a:pt x="15" y="310"/>
                  </a:lnTo>
                  <a:lnTo>
                    <a:pt x="19" y="316"/>
                  </a:lnTo>
                  <a:lnTo>
                    <a:pt x="19" y="367"/>
                  </a:lnTo>
                  <a:lnTo>
                    <a:pt x="19" y="169"/>
                  </a:lnTo>
                  <a:lnTo>
                    <a:pt x="19" y="361"/>
                  </a:lnTo>
                  <a:lnTo>
                    <a:pt x="24" y="378"/>
                  </a:lnTo>
                  <a:lnTo>
                    <a:pt x="24" y="180"/>
                  </a:lnTo>
                  <a:lnTo>
                    <a:pt x="29" y="186"/>
                  </a:lnTo>
                  <a:lnTo>
                    <a:pt x="29" y="113"/>
                  </a:lnTo>
                  <a:lnTo>
                    <a:pt x="34" y="124"/>
                  </a:lnTo>
                  <a:lnTo>
                    <a:pt x="34" y="175"/>
                  </a:lnTo>
                  <a:lnTo>
                    <a:pt x="34" y="62"/>
                  </a:lnTo>
                  <a:lnTo>
                    <a:pt x="34" y="90"/>
                  </a:lnTo>
                  <a:lnTo>
                    <a:pt x="38" y="79"/>
                  </a:lnTo>
                  <a:lnTo>
                    <a:pt x="38" y="265"/>
                  </a:lnTo>
                  <a:lnTo>
                    <a:pt x="38" y="56"/>
                  </a:lnTo>
                  <a:lnTo>
                    <a:pt x="38" y="254"/>
                  </a:lnTo>
                  <a:lnTo>
                    <a:pt x="43" y="254"/>
                  </a:lnTo>
                  <a:lnTo>
                    <a:pt x="43" y="141"/>
                  </a:lnTo>
                  <a:lnTo>
                    <a:pt x="48" y="186"/>
                  </a:lnTo>
                  <a:lnTo>
                    <a:pt x="48" y="220"/>
                  </a:lnTo>
                  <a:lnTo>
                    <a:pt x="48" y="62"/>
                  </a:lnTo>
                  <a:lnTo>
                    <a:pt x="53" y="84"/>
                  </a:lnTo>
                  <a:lnTo>
                    <a:pt x="53" y="141"/>
                  </a:lnTo>
                  <a:lnTo>
                    <a:pt x="53" y="67"/>
                  </a:lnTo>
                  <a:lnTo>
                    <a:pt x="53" y="79"/>
                  </a:lnTo>
                  <a:lnTo>
                    <a:pt x="57" y="73"/>
                  </a:lnTo>
                  <a:lnTo>
                    <a:pt x="57" y="152"/>
                  </a:lnTo>
                  <a:lnTo>
                    <a:pt x="57" y="33"/>
                  </a:lnTo>
                  <a:lnTo>
                    <a:pt x="57" y="90"/>
                  </a:lnTo>
                  <a:lnTo>
                    <a:pt x="62" y="90"/>
                  </a:lnTo>
                  <a:lnTo>
                    <a:pt x="62" y="50"/>
                  </a:lnTo>
                  <a:lnTo>
                    <a:pt x="62" y="101"/>
                  </a:lnTo>
                  <a:lnTo>
                    <a:pt x="67" y="186"/>
                  </a:lnTo>
                  <a:lnTo>
                    <a:pt x="67" y="429"/>
                  </a:lnTo>
                  <a:lnTo>
                    <a:pt x="67" y="361"/>
                  </a:lnTo>
                  <a:lnTo>
                    <a:pt x="71" y="384"/>
                  </a:lnTo>
                  <a:lnTo>
                    <a:pt x="71" y="389"/>
                  </a:lnTo>
                  <a:lnTo>
                    <a:pt x="71" y="310"/>
                  </a:lnTo>
                  <a:lnTo>
                    <a:pt x="71" y="361"/>
                  </a:lnTo>
                  <a:lnTo>
                    <a:pt x="76" y="344"/>
                  </a:lnTo>
                  <a:lnTo>
                    <a:pt x="76" y="180"/>
                  </a:lnTo>
                  <a:lnTo>
                    <a:pt x="76" y="197"/>
                  </a:lnTo>
                  <a:lnTo>
                    <a:pt x="81" y="220"/>
                  </a:lnTo>
                  <a:lnTo>
                    <a:pt x="81" y="16"/>
                  </a:lnTo>
                  <a:lnTo>
                    <a:pt x="81" y="28"/>
                  </a:lnTo>
                  <a:lnTo>
                    <a:pt x="86" y="39"/>
                  </a:lnTo>
                  <a:lnTo>
                    <a:pt x="86" y="163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0" y="333"/>
                  </a:lnTo>
                  <a:lnTo>
                    <a:pt x="90" y="254"/>
                  </a:lnTo>
                  <a:lnTo>
                    <a:pt x="95" y="231"/>
                  </a:lnTo>
                  <a:lnTo>
                    <a:pt x="95" y="254"/>
                  </a:lnTo>
                  <a:lnTo>
                    <a:pt x="95" y="152"/>
                  </a:lnTo>
                  <a:lnTo>
                    <a:pt x="100" y="141"/>
                  </a:lnTo>
                  <a:lnTo>
                    <a:pt x="100" y="209"/>
                  </a:lnTo>
                  <a:lnTo>
                    <a:pt x="100" y="84"/>
                  </a:lnTo>
                  <a:lnTo>
                    <a:pt x="100" y="107"/>
                  </a:lnTo>
                  <a:lnTo>
                    <a:pt x="105" y="73"/>
                  </a:lnTo>
                  <a:lnTo>
                    <a:pt x="105" y="169"/>
                  </a:lnTo>
                  <a:lnTo>
                    <a:pt x="105" y="62"/>
                  </a:lnTo>
                  <a:lnTo>
                    <a:pt x="105" y="67"/>
                  </a:lnTo>
                  <a:lnTo>
                    <a:pt x="109" y="62"/>
                  </a:lnTo>
                  <a:lnTo>
                    <a:pt x="109" y="45"/>
                  </a:lnTo>
                  <a:lnTo>
                    <a:pt x="109" y="118"/>
                  </a:lnTo>
                  <a:lnTo>
                    <a:pt x="114" y="158"/>
                  </a:lnTo>
                  <a:lnTo>
                    <a:pt x="114" y="50"/>
                  </a:lnTo>
                  <a:lnTo>
                    <a:pt x="114" y="67"/>
                  </a:lnTo>
                  <a:lnTo>
                    <a:pt x="119" y="67"/>
                  </a:lnTo>
                  <a:lnTo>
                    <a:pt x="119" y="344"/>
                  </a:lnTo>
                  <a:lnTo>
                    <a:pt x="119" y="288"/>
                  </a:lnTo>
                  <a:lnTo>
                    <a:pt x="124" y="293"/>
                  </a:lnTo>
                  <a:lnTo>
                    <a:pt x="124" y="333"/>
                  </a:lnTo>
                  <a:lnTo>
                    <a:pt x="124" y="293"/>
                  </a:lnTo>
                  <a:lnTo>
                    <a:pt x="124" y="305"/>
                  </a:lnTo>
                  <a:lnTo>
                    <a:pt x="128" y="288"/>
                  </a:lnTo>
                  <a:lnTo>
                    <a:pt x="128" y="305"/>
                  </a:lnTo>
                  <a:lnTo>
                    <a:pt x="128" y="214"/>
                  </a:lnTo>
                  <a:lnTo>
                    <a:pt x="128" y="242"/>
                  </a:lnTo>
                  <a:lnTo>
                    <a:pt x="133" y="248"/>
                  </a:lnTo>
                  <a:lnTo>
                    <a:pt x="133" y="282"/>
                  </a:lnTo>
                  <a:lnTo>
                    <a:pt x="133" y="101"/>
                  </a:lnTo>
                  <a:lnTo>
                    <a:pt x="138" y="96"/>
                  </a:lnTo>
                  <a:lnTo>
                    <a:pt x="138" y="158"/>
                  </a:lnTo>
                  <a:lnTo>
                    <a:pt x="138" y="62"/>
                  </a:lnTo>
                  <a:lnTo>
                    <a:pt x="138" y="84"/>
                  </a:lnTo>
                  <a:lnTo>
                    <a:pt x="143" y="79"/>
                  </a:lnTo>
                  <a:lnTo>
                    <a:pt x="143" y="45"/>
                  </a:lnTo>
                  <a:lnTo>
                    <a:pt x="143" y="333"/>
                  </a:lnTo>
                  <a:lnTo>
                    <a:pt x="147" y="305"/>
                  </a:lnTo>
                  <a:lnTo>
                    <a:pt x="147" y="129"/>
                  </a:lnTo>
                  <a:lnTo>
                    <a:pt x="147" y="152"/>
                  </a:lnTo>
                  <a:lnTo>
                    <a:pt x="152" y="135"/>
                  </a:lnTo>
                  <a:lnTo>
                    <a:pt x="152" y="90"/>
                  </a:lnTo>
                  <a:lnTo>
                    <a:pt x="152" y="163"/>
                  </a:lnTo>
                  <a:lnTo>
                    <a:pt x="157" y="158"/>
                  </a:lnTo>
                  <a:lnTo>
                    <a:pt x="157" y="163"/>
                  </a:lnTo>
                  <a:lnTo>
                    <a:pt x="157" y="84"/>
                  </a:lnTo>
                  <a:lnTo>
                    <a:pt x="162" y="84"/>
                  </a:lnTo>
                  <a:lnTo>
                    <a:pt x="162" y="96"/>
                  </a:lnTo>
                  <a:lnTo>
                    <a:pt x="162" y="45"/>
                  </a:lnTo>
                  <a:lnTo>
                    <a:pt x="162" y="50"/>
                  </a:lnTo>
                  <a:lnTo>
                    <a:pt x="166" y="79"/>
                  </a:lnTo>
                  <a:lnTo>
                    <a:pt x="166" y="186"/>
                  </a:lnTo>
                  <a:lnTo>
                    <a:pt x="166" y="45"/>
                  </a:lnTo>
                  <a:lnTo>
                    <a:pt x="166" y="56"/>
                  </a:lnTo>
                  <a:lnTo>
                    <a:pt x="171" y="62"/>
                  </a:lnTo>
                  <a:lnTo>
                    <a:pt x="171" y="418"/>
                  </a:lnTo>
                  <a:lnTo>
                    <a:pt x="171" y="56"/>
                  </a:lnTo>
                  <a:lnTo>
                    <a:pt x="171" y="350"/>
                  </a:lnTo>
                  <a:lnTo>
                    <a:pt x="176" y="378"/>
                  </a:lnTo>
                  <a:lnTo>
                    <a:pt x="176" y="293"/>
                  </a:lnTo>
                  <a:lnTo>
                    <a:pt x="176" y="339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0"/>
            <p:cNvSpPr>
              <a:spLocks/>
            </p:cNvSpPr>
            <p:nvPr/>
          </p:nvSpPr>
          <p:spPr bwMode="auto">
            <a:xfrm>
              <a:off x="620713" y="2522538"/>
              <a:ext cx="277813" cy="682625"/>
            </a:xfrm>
            <a:custGeom>
              <a:avLst/>
              <a:gdLst>
                <a:gd name="T0" fmla="*/ 5 w 175"/>
                <a:gd name="T1" fmla="*/ 345 h 430"/>
                <a:gd name="T2" fmla="*/ 9 w 175"/>
                <a:gd name="T3" fmla="*/ 260 h 430"/>
                <a:gd name="T4" fmla="*/ 9 w 175"/>
                <a:gd name="T5" fmla="*/ 74 h 430"/>
                <a:gd name="T6" fmla="*/ 14 w 175"/>
                <a:gd name="T7" fmla="*/ 192 h 430"/>
                <a:gd name="T8" fmla="*/ 14 w 175"/>
                <a:gd name="T9" fmla="*/ 158 h 430"/>
                <a:gd name="T10" fmla="*/ 19 w 175"/>
                <a:gd name="T11" fmla="*/ 0 h 430"/>
                <a:gd name="T12" fmla="*/ 24 w 175"/>
                <a:gd name="T13" fmla="*/ 29 h 430"/>
                <a:gd name="T14" fmla="*/ 24 w 175"/>
                <a:gd name="T15" fmla="*/ 215 h 430"/>
                <a:gd name="T16" fmla="*/ 28 w 175"/>
                <a:gd name="T17" fmla="*/ 215 h 430"/>
                <a:gd name="T18" fmla="*/ 33 w 175"/>
                <a:gd name="T19" fmla="*/ 142 h 430"/>
                <a:gd name="T20" fmla="*/ 33 w 175"/>
                <a:gd name="T21" fmla="*/ 96 h 430"/>
                <a:gd name="T22" fmla="*/ 38 w 175"/>
                <a:gd name="T23" fmla="*/ 170 h 430"/>
                <a:gd name="T24" fmla="*/ 38 w 175"/>
                <a:gd name="T25" fmla="*/ 113 h 430"/>
                <a:gd name="T26" fmla="*/ 42 w 175"/>
                <a:gd name="T27" fmla="*/ 192 h 430"/>
                <a:gd name="T28" fmla="*/ 42 w 175"/>
                <a:gd name="T29" fmla="*/ 136 h 430"/>
                <a:gd name="T30" fmla="*/ 47 w 175"/>
                <a:gd name="T31" fmla="*/ 91 h 430"/>
                <a:gd name="T32" fmla="*/ 52 w 175"/>
                <a:gd name="T33" fmla="*/ 368 h 430"/>
                <a:gd name="T34" fmla="*/ 52 w 175"/>
                <a:gd name="T35" fmla="*/ 334 h 430"/>
                <a:gd name="T36" fmla="*/ 57 w 175"/>
                <a:gd name="T37" fmla="*/ 424 h 430"/>
                <a:gd name="T38" fmla="*/ 61 w 175"/>
                <a:gd name="T39" fmla="*/ 351 h 430"/>
                <a:gd name="T40" fmla="*/ 61 w 175"/>
                <a:gd name="T41" fmla="*/ 164 h 430"/>
                <a:gd name="T42" fmla="*/ 66 w 175"/>
                <a:gd name="T43" fmla="*/ 164 h 430"/>
                <a:gd name="T44" fmla="*/ 66 w 175"/>
                <a:gd name="T45" fmla="*/ 181 h 430"/>
                <a:gd name="T46" fmla="*/ 71 w 175"/>
                <a:gd name="T47" fmla="*/ 221 h 430"/>
                <a:gd name="T48" fmla="*/ 71 w 175"/>
                <a:gd name="T49" fmla="*/ 119 h 430"/>
                <a:gd name="T50" fmla="*/ 76 w 175"/>
                <a:gd name="T51" fmla="*/ 334 h 430"/>
                <a:gd name="T52" fmla="*/ 76 w 175"/>
                <a:gd name="T53" fmla="*/ 226 h 430"/>
                <a:gd name="T54" fmla="*/ 80 w 175"/>
                <a:gd name="T55" fmla="*/ 108 h 430"/>
                <a:gd name="T56" fmla="*/ 85 w 175"/>
                <a:gd name="T57" fmla="*/ 119 h 430"/>
                <a:gd name="T58" fmla="*/ 85 w 175"/>
                <a:gd name="T59" fmla="*/ 96 h 430"/>
                <a:gd name="T60" fmla="*/ 90 w 175"/>
                <a:gd name="T61" fmla="*/ 130 h 430"/>
                <a:gd name="T62" fmla="*/ 90 w 175"/>
                <a:gd name="T63" fmla="*/ 91 h 430"/>
                <a:gd name="T64" fmla="*/ 95 w 175"/>
                <a:gd name="T65" fmla="*/ 91 h 430"/>
                <a:gd name="T66" fmla="*/ 95 w 175"/>
                <a:gd name="T67" fmla="*/ 74 h 430"/>
                <a:gd name="T68" fmla="*/ 99 w 175"/>
                <a:gd name="T69" fmla="*/ 108 h 430"/>
                <a:gd name="T70" fmla="*/ 99 w 175"/>
                <a:gd name="T71" fmla="*/ 368 h 430"/>
                <a:gd name="T72" fmla="*/ 104 w 175"/>
                <a:gd name="T73" fmla="*/ 430 h 430"/>
                <a:gd name="T74" fmla="*/ 109 w 175"/>
                <a:gd name="T75" fmla="*/ 345 h 430"/>
                <a:gd name="T76" fmla="*/ 109 w 175"/>
                <a:gd name="T77" fmla="*/ 294 h 430"/>
                <a:gd name="T78" fmla="*/ 114 w 175"/>
                <a:gd name="T79" fmla="*/ 311 h 430"/>
                <a:gd name="T80" fmla="*/ 114 w 175"/>
                <a:gd name="T81" fmla="*/ 119 h 430"/>
                <a:gd name="T82" fmla="*/ 118 w 175"/>
                <a:gd name="T83" fmla="*/ 29 h 430"/>
                <a:gd name="T84" fmla="*/ 123 w 175"/>
                <a:gd name="T85" fmla="*/ 79 h 430"/>
                <a:gd name="T86" fmla="*/ 123 w 175"/>
                <a:gd name="T87" fmla="*/ 12 h 430"/>
                <a:gd name="T88" fmla="*/ 128 w 175"/>
                <a:gd name="T89" fmla="*/ 311 h 430"/>
                <a:gd name="T90" fmla="*/ 128 w 175"/>
                <a:gd name="T91" fmla="*/ 266 h 430"/>
                <a:gd name="T92" fmla="*/ 133 w 175"/>
                <a:gd name="T93" fmla="*/ 181 h 430"/>
                <a:gd name="T94" fmla="*/ 137 w 175"/>
                <a:gd name="T95" fmla="*/ 164 h 430"/>
                <a:gd name="T96" fmla="*/ 137 w 175"/>
                <a:gd name="T97" fmla="*/ 96 h 430"/>
                <a:gd name="T98" fmla="*/ 142 w 175"/>
                <a:gd name="T99" fmla="*/ 125 h 430"/>
                <a:gd name="T100" fmla="*/ 142 w 175"/>
                <a:gd name="T101" fmla="*/ 96 h 430"/>
                <a:gd name="T102" fmla="*/ 147 w 175"/>
                <a:gd name="T103" fmla="*/ 91 h 430"/>
                <a:gd name="T104" fmla="*/ 147 w 175"/>
                <a:gd name="T105" fmla="*/ 79 h 430"/>
                <a:gd name="T106" fmla="*/ 152 w 175"/>
                <a:gd name="T107" fmla="*/ 119 h 430"/>
                <a:gd name="T108" fmla="*/ 152 w 175"/>
                <a:gd name="T109" fmla="*/ 339 h 430"/>
                <a:gd name="T110" fmla="*/ 156 w 175"/>
                <a:gd name="T111" fmla="*/ 430 h 430"/>
                <a:gd name="T112" fmla="*/ 156 w 175"/>
                <a:gd name="T113" fmla="*/ 322 h 430"/>
                <a:gd name="T114" fmla="*/ 161 w 175"/>
                <a:gd name="T115" fmla="*/ 356 h 430"/>
                <a:gd name="T116" fmla="*/ 166 w 175"/>
                <a:gd name="T117" fmla="*/ 362 h 430"/>
                <a:gd name="T118" fmla="*/ 170 w 175"/>
                <a:gd name="T119" fmla="*/ 175 h 430"/>
                <a:gd name="T120" fmla="*/ 170 w 175"/>
                <a:gd name="T121" fmla="*/ 158 h 430"/>
                <a:gd name="T122" fmla="*/ 175 w 175"/>
                <a:gd name="T123" fmla="*/ 170 h 430"/>
                <a:gd name="T124" fmla="*/ 175 w 175"/>
                <a:gd name="T125" fmla="*/ 142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430">
                  <a:moveTo>
                    <a:pt x="0" y="368"/>
                  </a:moveTo>
                  <a:lnTo>
                    <a:pt x="5" y="345"/>
                  </a:lnTo>
                  <a:lnTo>
                    <a:pt x="5" y="260"/>
                  </a:lnTo>
                  <a:lnTo>
                    <a:pt x="9" y="260"/>
                  </a:lnTo>
                  <a:lnTo>
                    <a:pt x="9" y="68"/>
                  </a:lnTo>
                  <a:lnTo>
                    <a:pt x="9" y="74"/>
                  </a:lnTo>
                  <a:lnTo>
                    <a:pt x="14" y="62"/>
                  </a:lnTo>
                  <a:lnTo>
                    <a:pt x="14" y="192"/>
                  </a:lnTo>
                  <a:lnTo>
                    <a:pt x="14" y="51"/>
                  </a:lnTo>
                  <a:lnTo>
                    <a:pt x="14" y="158"/>
                  </a:lnTo>
                  <a:lnTo>
                    <a:pt x="19" y="57"/>
                  </a:lnTo>
                  <a:lnTo>
                    <a:pt x="19" y="0"/>
                  </a:lnTo>
                  <a:lnTo>
                    <a:pt x="19" y="6"/>
                  </a:lnTo>
                  <a:lnTo>
                    <a:pt x="24" y="29"/>
                  </a:lnTo>
                  <a:lnTo>
                    <a:pt x="24" y="345"/>
                  </a:lnTo>
                  <a:lnTo>
                    <a:pt x="24" y="215"/>
                  </a:lnTo>
                  <a:lnTo>
                    <a:pt x="28" y="209"/>
                  </a:lnTo>
                  <a:lnTo>
                    <a:pt x="28" y="215"/>
                  </a:lnTo>
                  <a:lnTo>
                    <a:pt x="28" y="136"/>
                  </a:lnTo>
                  <a:lnTo>
                    <a:pt x="33" y="142"/>
                  </a:lnTo>
                  <a:lnTo>
                    <a:pt x="33" y="198"/>
                  </a:lnTo>
                  <a:lnTo>
                    <a:pt x="33" y="96"/>
                  </a:lnTo>
                  <a:lnTo>
                    <a:pt x="33" y="175"/>
                  </a:lnTo>
                  <a:lnTo>
                    <a:pt x="38" y="170"/>
                  </a:lnTo>
                  <a:lnTo>
                    <a:pt x="38" y="102"/>
                  </a:lnTo>
                  <a:lnTo>
                    <a:pt x="38" y="113"/>
                  </a:lnTo>
                  <a:lnTo>
                    <a:pt x="42" y="125"/>
                  </a:lnTo>
                  <a:lnTo>
                    <a:pt x="42" y="192"/>
                  </a:lnTo>
                  <a:lnTo>
                    <a:pt x="42" y="96"/>
                  </a:lnTo>
                  <a:lnTo>
                    <a:pt x="42" y="136"/>
                  </a:lnTo>
                  <a:lnTo>
                    <a:pt x="47" y="125"/>
                  </a:lnTo>
                  <a:lnTo>
                    <a:pt x="47" y="91"/>
                  </a:lnTo>
                  <a:lnTo>
                    <a:pt x="47" y="373"/>
                  </a:lnTo>
                  <a:lnTo>
                    <a:pt x="52" y="368"/>
                  </a:lnTo>
                  <a:lnTo>
                    <a:pt x="52" y="328"/>
                  </a:lnTo>
                  <a:lnTo>
                    <a:pt x="52" y="334"/>
                  </a:lnTo>
                  <a:lnTo>
                    <a:pt x="57" y="351"/>
                  </a:lnTo>
                  <a:lnTo>
                    <a:pt x="57" y="424"/>
                  </a:lnTo>
                  <a:lnTo>
                    <a:pt x="57" y="368"/>
                  </a:lnTo>
                  <a:lnTo>
                    <a:pt x="61" y="351"/>
                  </a:lnTo>
                  <a:lnTo>
                    <a:pt x="61" y="373"/>
                  </a:lnTo>
                  <a:lnTo>
                    <a:pt x="61" y="164"/>
                  </a:lnTo>
                  <a:lnTo>
                    <a:pt x="61" y="175"/>
                  </a:lnTo>
                  <a:lnTo>
                    <a:pt x="66" y="164"/>
                  </a:lnTo>
                  <a:lnTo>
                    <a:pt x="66" y="130"/>
                  </a:lnTo>
                  <a:lnTo>
                    <a:pt x="66" y="181"/>
                  </a:lnTo>
                  <a:lnTo>
                    <a:pt x="71" y="204"/>
                  </a:lnTo>
                  <a:lnTo>
                    <a:pt x="71" y="221"/>
                  </a:lnTo>
                  <a:lnTo>
                    <a:pt x="71" y="102"/>
                  </a:lnTo>
                  <a:lnTo>
                    <a:pt x="71" y="119"/>
                  </a:lnTo>
                  <a:lnTo>
                    <a:pt x="76" y="125"/>
                  </a:lnTo>
                  <a:lnTo>
                    <a:pt x="76" y="334"/>
                  </a:lnTo>
                  <a:lnTo>
                    <a:pt x="76" y="119"/>
                  </a:lnTo>
                  <a:lnTo>
                    <a:pt x="76" y="226"/>
                  </a:lnTo>
                  <a:lnTo>
                    <a:pt x="80" y="209"/>
                  </a:lnTo>
                  <a:lnTo>
                    <a:pt x="80" y="108"/>
                  </a:lnTo>
                  <a:lnTo>
                    <a:pt x="80" y="113"/>
                  </a:lnTo>
                  <a:lnTo>
                    <a:pt x="85" y="119"/>
                  </a:lnTo>
                  <a:lnTo>
                    <a:pt x="85" y="187"/>
                  </a:lnTo>
                  <a:lnTo>
                    <a:pt x="85" y="96"/>
                  </a:lnTo>
                  <a:lnTo>
                    <a:pt x="85" y="113"/>
                  </a:lnTo>
                  <a:lnTo>
                    <a:pt x="90" y="130"/>
                  </a:lnTo>
                  <a:lnTo>
                    <a:pt x="90" y="204"/>
                  </a:lnTo>
                  <a:lnTo>
                    <a:pt x="90" y="91"/>
                  </a:lnTo>
                  <a:lnTo>
                    <a:pt x="90" y="96"/>
                  </a:lnTo>
                  <a:lnTo>
                    <a:pt x="95" y="91"/>
                  </a:lnTo>
                  <a:lnTo>
                    <a:pt x="95" y="226"/>
                  </a:lnTo>
                  <a:lnTo>
                    <a:pt x="95" y="74"/>
                  </a:lnTo>
                  <a:lnTo>
                    <a:pt x="95" y="119"/>
                  </a:lnTo>
                  <a:lnTo>
                    <a:pt x="99" y="108"/>
                  </a:lnTo>
                  <a:lnTo>
                    <a:pt x="99" y="85"/>
                  </a:lnTo>
                  <a:lnTo>
                    <a:pt x="99" y="368"/>
                  </a:lnTo>
                  <a:lnTo>
                    <a:pt x="104" y="407"/>
                  </a:lnTo>
                  <a:lnTo>
                    <a:pt x="104" y="430"/>
                  </a:lnTo>
                  <a:lnTo>
                    <a:pt x="104" y="334"/>
                  </a:lnTo>
                  <a:lnTo>
                    <a:pt x="109" y="345"/>
                  </a:lnTo>
                  <a:lnTo>
                    <a:pt x="109" y="351"/>
                  </a:lnTo>
                  <a:lnTo>
                    <a:pt x="109" y="294"/>
                  </a:lnTo>
                  <a:lnTo>
                    <a:pt x="109" y="317"/>
                  </a:lnTo>
                  <a:lnTo>
                    <a:pt x="114" y="311"/>
                  </a:lnTo>
                  <a:lnTo>
                    <a:pt x="114" y="108"/>
                  </a:lnTo>
                  <a:lnTo>
                    <a:pt x="114" y="119"/>
                  </a:lnTo>
                  <a:lnTo>
                    <a:pt x="118" y="108"/>
                  </a:lnTo>
                  <a:lnTo>
                    <a:pt x="118" y="29"/>
                  </a:lnTo>
                  <a:lnTo>
                    <a:pt x="118" y="62"/>
                  </a:lnTo>
                  <a:lnTo>
                    <a:pt x="123" y="79"/>
                  </a:lnTo>
                  <a:lnTo>
                    <a:pt x="123" y="209"/>
                  </a:lnTo>
                  <a:lnTo>
                    <a:pt x="123" y="12"/>
                  </a:lnTo>
                  <a:lnTo>
                    <a:pt x="128" y="17"/>
                  </a:lnTo>
                  <a:lnTo>
                    <a:pt x="128" y="311"/>
                  </a:lnTo>
                  <a:lnTo>
                    <a:pt x="128" y="6"/>
                  </a:lnTo>
                  <a:lnTo>
                    <a:pt x="128" y="266"/>
                  </a:lnTo>
                  <a:lnTo>
                    <a:pt x="133" y="255"/>
                  </a:lnTo>
                  <a:lnTo>
                    <a:pt x="133" y="181"/>
                  </a:lnTo>
                  <a:lnTo>
                    <a:pt x="133" y="192"/>
                  </a:lnTo>
                  <a:lnTo>
                    <a:pt x="137" y="164"/>
                  </a:lnTo>
                  <a:lnTo>
                    <a:pt x="137" y="238"/>
                  </a:lnTo>
                  <a:lnTo>
                    <a:pt x="137" y="96"/>
                  </a:lnTo>
                  <a:lnTo>
                    <a:pt x="137" y="102"/>
                  </a:lnTo>
                  <a:lnTo>
                    <a:pt x="142" y="125"/>
                  </a:lnTo>
                  <a:lnTo>
                    <a:pt x="142" y="192"/>
                  </a:lnTo>
                  <a:lnTo>
                    <a:pt x="142" y="96"/>
                  </a:lnTo>
                  <a:lnTo>
                    <a:pt x="142" y="108"/>
                  </a:lnTo>
                  <a:lnTo>
                    <a:pt x="147" y="91"/>
                  </a:lnTo>
                  <a:lnTo>
                    <a:pt x="147" y="215"/>
                  </a:lnTo>
                  <a:lnTo>
                    <a:pt x="147" y="79"/>
                  </a:lnTo>
                  <a:lnTo>
                    <a:pt x="147" y="119"/>
                  </a:lnTo>
                  <a:lnTo>
                    <a:pt x="152" y="119"/>
                  </a:lnTo>
                  <a:lnTo>
                    <a:pt x="152" y="96"/>
                  </a:lnTo>
                  <a:lnTo>
                    <a:pt x="152" y="339"/>
                  </a:lnTo>
                  <a:lnTo>
                    <a:pt x="156" y="401"/>
                  </a:lnTo>
                  <a:lnTo>
                    <a:pt x="156" y="430"/>
                  </a:lnTo>
                  <a:lnTo>
                    <a:pt x="156" y="288"/>
                  </a:lnTo>
                  <a:lnTo>
                    <a:pt x="156" y="322"/>
                  </a:lnTo>
                  <a:lnTo>
                    <a:pt x="161" y="294"/>
                  </a:lnTo>
                  <a:lnTo>
                    <a:pt x="161" y="356"/>
                  </a:lnTo>
                  <a:lnTo>
                    <a:pt x="166" y="351"/>
                  </a:lnTo>
                  <a:lnTo>
                    <a:pt x="166" y="362"/>
                  </a:lnTo>
                  <a:lnTo>
                    <a:pt x="166" y="187"/>
                  </a:lnTo>
                  <a:lnTo>
                    <a:pt x="170" y="175"/>
                  </a:lnTo>
                  <a:lnTo>
                    <a:pt x="170" y="198"/>
                  </a:lnTo>
                  <a:lnTo>
                    <a:pt x="170" y="158"/>
                  </a:lnTo>
                  <a:lnTo>
                    <a:pt x="170" y="164"/>
                  </a:lnTo>
                  <a:lnTo>
                    <a:pt x="175" y="170"/>
                  </a:lnTo>
                  <a:lnTo>
                    <a:pt x="175" y="266"/>
                  </a:lnTo>
                  <a:lnTo>
                    <a:pt x="175" y="142"/>
                  </a:lnTo>
                  <a:lnTo>
                    <a:pt x="175" y="187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1"/>
            <p:cNvSpPr>
              <a:spLocks/>
            </p:cNvSpPr>
            <p:nvPr/>
          </p:nvSpPr>
          <p:spPr bwMode="auto">
            <a:xfrm>
              <a:off x="898525" y="2728913"/>
              <a:ext cx="279400" cy="511175"/>
            </a:xfrm>
            <a:custGeom>
              <a:avLst/>
              <a:gdLst>
                <a:gd name="T0" fmla="*/ 5 w 176"/>
                <a:gd name="T1" fmla="*/ 40 h 322"/>
                <a:gd name="T2" fmla="*/ 5 w 176"/>
                <a:gd name="T3" fmla="*/ 34 h 322"/>
                <a:gd name="T4" fmla="*/ 10 w 176"/>
                <a:gd name="T5" fmla="*/ 136 h 322"/>
                <a:gd name="T6" fmla="*/ 14 w 176"/>
                <a:gd name="T7" fmla="*/ 79 h 322"/>
                <a:gd name="T8" fmla="*/ 14 w 176"/>
                <a:gd name="T9" fmla="*/ 23 h 322"/>
                <a:gd name="T10" fmla="*/ 19 w 176"/>
                <a:gd name="T11" fmla="*/ 68 h 322"/>
                <a:gd name="T12" fmla="*/ 19 w 176"/>
                <a:gd name="T13" fmla="*/ 40 h 322"/>
                <a:gd name="T14" fmla="*/ 24 w 176"/>
                <a:gd name="T15" fmla="*/ 79 h 322"/>
                <a:gd name="T16" fmla="*/ 29 w 176"/>
                <a:gd name="T17" fmla="*/ 23 h 322"/>
                <a:gd name="T18" fmla="*/ 29 w 176"/>
                <a:gd name="T19" fmla="*/ 57 h 322"/>
                <a:gd name="T20" fmla="*/ 33 w 176"/>
                <a:gd name="T21" fmla="*/ 249 h 322"/>
                <a:gd name="T22" fmla="*/ 38 w 176"/>
                <a:gd name="T23" fmla="*/ 170 h 322"/>
                <a:gd name="T24" fmla="*/ 38 w 176"/>
                <a:gd name="T25" fmla="*/ 136 h 322"/>
                <a:gd name="T26" fmla="*/ 43 w 176"/>
                <a:gd name="T27" fmla="*/ 164 h 322"/>
                <a:gd name="T28" fmla="*/ 48 w 176"/>
                <a:gd name="T29" fmla="*/ 57 h 322"/>
                <a:gd name="T30" fmla="*/ 48 w 176"/>
                <a:gd name="T31" fmla="*/ 40 h 322"/>
                <a:gd name="T32" fmla="*/ 52 w 176"/>
                <a:gd name="T33" fmla="*/ 68 h 322"/>
                <a:gd name="T34" fmla="*/ 52 w 176"/>
                <a:gd name="T35" fmla="*/ 57 h 322"/>
                <a:gd name="T36" fmla="*/ 57 w 176"/>
                <a:gd name="T37" fmla="*/ 57 h 322"/>
                <a:gd name="T38" fmla="*/ 57 w 176"/>
                <a:gd name="T39" fmla="*/ 40 h 322"/>
                <a:gd name="T40" fmla="*/ 62 w 176"/>
                <a:gd name="T41" fmla="*/ 113 h 322"/>
                <a:gd name="T42" fmla="*/ 62 w 176"/>
                <a:gd name="T43" fmla="*/ 57 h 322"/>
                <a:gd name="T44" fmla="*/ 67 w 176"/>
                <a:gd name="T45" fmla="*/ 57 h 322"/>
                <a:gd name="T46" fmla="*/ 67 w 176"/>
                <a:gd name="T47" fmla="*/ 108 h 322"/>
                <a:gd name="T48" fmla="*/ 71 w 176"/>
                <a:gd name="T49" fmla="*/ 164 h 322"/>
                <a:gd name="T50" fmla="*/ 71 w 176"/>
                <a:gd name="T51" fmla="*/ 102 h 322"/>
                <a:gd name="T52" fmla="*/ 76 w 176"/>
                <a:gd name="T53" fmla="*/ 68 h 322"/>
                <a:gd name="T54" fmla="*/ 81 w 176"/>
                <a:gd name="T55" fmla="*/ 108 h 322"/>
                <a:gd name="T56" fmla="*/ 81 w 176"/>
                <a:gd name="T57" fmla="*/ 62 h 322"/>
                <a:gd name="T58" fmla="*/ 86 w 176"/>
                <a:gd name="T59" fmla="*/ 130 h 322"/>
                <a:gd name="T60" fmla="*/ 86 w 176"/>
                <a:gd name="T61" fmla="*/ 271 h 322"/>
                <a:gd name="T62" fmla="*/ 90 w 176"/>
                <a:gd name="T63" fmla="*/ 204 h 322"/>
                <a:gd name="T64" fmla="*/ 95 w 176"/>
                <a:gd name="T65" fmla="*/ 305 h 322"/>
                <a:gd name="T66" fmla="*/ 95 w 176"/>
                <a:gd name="T67" fmla="*/ 198 h 322"/>
                <a:gd name="T68" fmla="*/ 100 w 176"/>
                <a:gd name="T69" fmla="*/ 221 h 322"/>
                <a:gd name="T70" fmla="*/ 100 w 176"/>
                <a:gd name="T71" fmla="*/ 108 h 322"/>
                <a:gd name="T72" fmla="*/ 105 w 176"/>
                <a:gd name="T73" fmla="*/ 204 h 322"/>
                <a:gd name="T74" fmla="*/ 105 w 176"/>
                <a:gd name="T75" fmla="*/ 102 h 322"/>
                <a:gd name="T76" fmla="*/ 109 w 176"/>
                <a:gd name="T77" fmla="*/ 192 h 322"/>
                <a:gd name="T78" fmla="*/ 114 w 176"/>
                <a:gd name="T79" fmla="*/ 136 h 322"/>
                <a:gd name="T80" fmla="*/ 119 w 176"/>
                <a:gd name="T81" fmla="*/ 125 h 322"/>
                <a:gd name="T82" fmla="*/ 119 w 176"/>
                <a:gd name="T83" fmla="*/ 113 h 322"/>
                <a:gd name="T84" fmla="*/ 123 w 176"/>
                <a:gd name="T85" fmla="*/ 198 h 322"/>
                <a:gd name="T86" fmla="*/ 123 w 176"/>
                <a:gd name="T87" fmla="*/ 125 h 322"/>
                <a:gd name="T88" fmla="*/ 128 w 176"/>
                <a:gd name="T89" fmla="*/ 147 h 322"/>
                <a:gd name="T90" fmla="*/ 128 w 176"/>
                <a:gd name="T91" fmla="*/ 147 h 322"/>
                <a:gd name="T92" fmla="*/ 133 w 176"/>
                <a:gd name="T93" fmla="*/ 181 h 322"/>
                <a:gd name="T94" fmla="*/ 133 w 176"/>
                <a:gd name="T95" fmla="*/ 164 h 322"/>
                <a:gd name="T96" fmla="*/ 138 w 176"/>
                <a:gd name="T97" fmla="*/ 294 h 322"/>
                <a:gd name="T98" fmla="*/ 142 w 176"/>
                <a:gd name="T99" fmla="*/ 317 h 322"/>
                <a:gd name="T100" fmla="*/ 142 w 176"/>
                <a:gd name="T101" fmla="*/ 260 h 322"/>
                <a:gd name="T102" fmla="*/ 147 w 176"/>
                <a:gd name="T103" fmla="*/ 271 h 322"/>
                <a:gd name="T104" fmla="*/ 147 w 176"/>
                <a:gd name="T105" fmla="*/ 249 h 322"/>
                <a:gd name="T106" fmla="*/ 152 w 176"/>
                <a:gd name="T107" fmla="*/ 57 h 322"/>
                <a:gd name="T108" fmla="*/ 157 w 176"/>
                <a:gd name="T109" fmla="*/ 119 h 322"/>
                <a:gd name="T110" fmla="*/ 157 w 176"/>
                <a:gd name="T111" fmla="*/ 85 h 322"/>
                <a:gd name="T112" fmla="*/ 161 w 176"/>
                <a:gd name="T113" fmla="*/ 108 h 322"/>
                <a:gd name="T114" fmla="*/ 161 w 176"/>
                <a:gd name="T115" fmla="*/ 108 h 322"/>
                <a:gd name="T116" fmla="*/ 166 w 176"/>
                <a:gd name="T117" fmla="*/ 192 h 322"/>
                <a:gd name="T118" fmla="*/ 166 w 176"/>
                <a:gd name="T119" fmla="*/ 125 h 322"/>
                <a:gd name="T120" fmla="*/ 171 w 176"/>
                <a:gd name="T121" fmla="*/ 204 h 322"/>
                <a:gd name="T122" fmla="*/ 171 w 176"/>
                <a:gd name="T123" fmla="*/ 192 h 322"/>
                <a:gd name="T124" fmla="*/ 176 w 176"/>
                <a:gd name="T125" fmla="*/ 26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322">
                  <a:moveTo>
                    <a:pt x="0" y="57"/>
                  </a:moveTo>
                  <a:lnTo>
                    <a:pt x="5" y="40"/>
                  </a:lnTo>
                  <a:lnTo>
                    <a:pt x="5" y="209"/>
                  </a:lnTo>
                  <a:lnTo>
                    <a:pt x="5" y="34"/>
                  </a:lnTo>
                  <a:lnTo>
                    <a:pt x="5" y="141"/>
                  </a:lnTo>
                  <a:lnTo>
                    <a:pt x="10" y="136"/>
                  </a:lnTo>
                  <a:lnTo>
                    <a:pt x="10" y="0"/>
                  </a:lnTo>
                  <a:lnTo>
                    <a:pt x="14" y="79"/>
                  </a:lnTo>
                  <a:lnTo>
                    <a:pt x="14" y="96"/>
                  </a:lnTo>
                  <a:lnTo>
                    <a:pt x="14" y="23"/>
                  </a:lnTo>
                  <a:lnTo>
                    <a:pt x="14" y="62"/>
                  </a:lnTo>
                  <a:lnTo>
                    <a:pt x="19" y="68"/>
                  </a:lnTo>
                  <a:lnTo>
                    <a:pt x="19" y="147"/>
                  </a:lnTo>
                  <a:lnTo>
                    <a:pt x="19" y="40"/>
                  </a:lnTo>
                  <a:lnTo>
                    <a:pt x="24" y="34"/>
                  </a:lnTo>
                  <a:lnTo>
                    <a:pt x="24" y="79"/>
                  </a:lnTo>
                  <a:lnTo>
                    <a:pt x="24" y="12"/>
                  </a:lnTo>
                  <a:lnTo>
                    <a:pt x="29" y="23"/>
                  </a:lnTo>
                  <a:lnTo>
                    <a:pt x="29" y="74"/>
                  </a:lnTo>
                  <a:lnTo>
                    <a:pt x="29" y="57"/>
                  </a:lnTo>
                  <a:lnTo>
                    <a:pt x="33" y="62"/>
                  </a:lnTo>
                  <a:lnTo>
                    <a:pt x="33" y="249"/>
                  </a:lnTo>
                  <a:lnTo>
                    <a:pt x="33" y="158"/>
                  </a:lnTo>
                  <a:lnTo>
                    <a:pt x="38" y="170"/>
                  </a:lnTo>
                  <a:lnTo>
                    <a:pt x="38" y="187"/>
                  </a:lnTo>
                  <a:lnTo>
                    <a:pt x="38" y="136"/>
                  </a:lnTo>
                  <a:lnTo>
                    <a:pt x="38" y="175"/>
                  </a:lnTo>
                  <a:lnTo>
                    <a:pt x="43" y="164"/>
                  </a:lnTo>
                  <a:lnTo>
                    <a:pt x="43" y="96"/>
                  </a:lnTo>
                  <a:lnTo>
                    <a:pt x="48" y="57"/>
                  </a:lnTo>
                  <a:lnTo>
                    <a:pt x="48" y="96"/>
                  </a:lnTo>
                  <a:lnTo>
                    <a:pt x="48" y="40"/>
                  </a:lnTo>
                  <a:lnTo>
                    <a:pt x="48" y="74"/>
                  </a:lnTo>
                  <a:lnTo>
                    <a:pt x="52" y="68"/>
                  </a:lnTo>
                  <a:lnTo>
                    <a:pt x="52" y="170"/>
                  </a:lnTo>
                  <a:lnTo>
                    <a:pt x="52" y="57"/>
                  </a:lnTo>
                  <a:lnTo>
                    <a:pt x="52" y="62"/>
                  </a:lnTo>
                  <a:lnTo>
                    <a:pt x="57" y="57"/>
                  </a:lnTo>
                  <a:lnTo>
                    <a:pt x="57" y="175"/>
                  </a:lnTo>
                  <a:lnTo>
                    <a:pt x="57" y="40"/>
                  </a:lnTo>
                  <a:lnTo>
                    <a:pt x="57" y="108"/>
                  </a:lnTo>
                  <a:lnTo>
                    <a:pt x="62" y="113"/>
                  </a:lnTo>
                  <a:lnTo>
                    <a:pt x="62" y="125"/>
                  </a:lnTo>
                  <a:lnTo>
                    <a:pt x="62" y="57"/>
                  </a:lnTo>
                  <a:lnTo>
                    <a:pt x="62" y="62"/>
                  </a:lnTo>
                  <a:lnTo>
                    <a:pt x="67" y="57"/>
                  </a:lnTo>
                  <a:lnTo>
                    <a:pt x="67" y="158"/>
                  </a:lnTo>
                  <a:lnTo>
                    <a:pt x="67" y="108"/>
                  </a:lnTo>
                  <a:lnTo>
                    <a:pt x="71" y="113"/>
                  </a:lnTo>
                  <a:lnTo>
                    <a:pt x="71" y="164"/>
                  </a:lnTo>
                  <a:lnTo>
                    <a:pt x="71" y="74"/>
                  </a:lnTo>
                  <a:lnTo>
                    <a:pt x="71" y="102"/>
                  </a:lnTo>
                  <a:lnTo>
                    <a:pt x="76" y="113"/>
                  </a:lnTo>
                  <a:lnTo>
                    <a:pt x="76" y="68"/>
                  </a:lnTo>
                  <a:lnTo>
                    <a:pt x="76" y="119"/>
                  </a:lnTo>
                  <a:lnTo>
                    <a:pt x="81" y="108"/>
                  </a:lnTo>
                  <a:lnTo>
                    <a:pt x="81" y="130"/>
                  </a:lnTo>
                  <a:lnTo>
                    <a:pt x="81" y="62"/>
                  </a:lnTo>
                  <a:lnTo>
                    <a:pt x="81" y="125"/>
                  </a:lnTo>
                  <a:lnTo>
                    <a:pt x="86" y="130"/>
                  </a:lnTo>
                  <a:lnTo>
                    <a:pt x="86" y="300"/>
                  </a:lnTo>
                  <a:lnTo>
                    <a:pt x="86" y="271"/>
                  </a:lnTo>
                  <a:lnTo>
                    <a:pt x="90" y="249"/>
                  </a:lnTo>
                  <a:lnTo>
                    <a:pt x="90" y="204"/>
                  </a:lnTo>
                  <a:lnTo>
                    <a:pt x="90" y="317"/>
                  </a:lnTo>
                  <a:lnTo>
                    <a:pt x="95" y="305"/>
                  </a:lnTo>
                  <a:lnTo>
                    <a:pt x="95" y="322"/>
                  </a:lnTo>
                  <a:lnTo>
                    <a:pt x="95" y="198"/>
                  </a:lnTo>
                  <a:lnTo>
                    <a:pt x="95" y="215"/>
                  </a:lnTo>
                  <a:lnTo>
                    <a:pt x="100" y="221"/>
                  </a:lnTo>
                  <a:lnTo>
                    <a:pt x="100" y="62"/>
                  </a:lnTo>
                  <a:lnTo>
                    <a:pt x="100" y="108"/>
                  </a:lnTo>
                  <a:lnTo>
                    <a:pt x="105" y="91"/>
                  </a:lnTo>
                  <a:lnTo>
                    <a:pt x="105" y="204"/>
                  </a:lnTo>
                  <a:lnTo>
                    <a:pt x="105" y="79"/>
                  </a:lnTo>
                  <a:lnTo>
                    <a:pt x="105" y="102"/>
                  </a:lnTo>
                  <a:lnTo>
                    <a:pt x="109" y="119"/>
                  </a:lnTo>
                  <a:lnTo>
                    <a:pt x="109" y="192"/>
                  </a:lnTo>
                  <a:lnTo>
                    <a:pt x="114" y="221"/>
                  </a:lnTo>
                  <a:lnTo>
                    <a:pt x="114" y="136"/>
                  </a:lnTo>
                  <a:lnTo>
                    <a:pt x="114" y="141"/>
                  </a:lnTo>
                  <a:lnTo>
                    <a:pt x="119" y="125"/>
                  </a:lnTo>
                  <a:lnTo>
                    <a:pt x="119" y="221"/>
                  </a:lnTo>
                  <a:lnTo>
                    <a:pt x="119" y="113"/>
                  </a:lnTo>
                  <a:lnTo>
                    <a:pt x="119" y="215"/>
                  </a:lnTo>
                  <a:lnTo>
                    <a:pt x="123" y="198"/>
                  </a:lnTo>
                  <a:lnTo>
                    <a:pt x="123" y="79"/>
                  </a:lnTo>
                  <a:lnTo>
                    <a:pt x="123" y="125"/>
                  </a:lnTo>
                  <a:lnTo>
                    <a:pt x="128" y="119"/>
                  </a:lnTo>
                  <a:lnTo>
                    <a:pt x="128" y="147"/>
                  </a:lnTo>
                  <a:lnTo>
                    <a:pt x="128" y="119"/>
                  </a:lnTo>
                  <a:lnTo>
                    <a:pt x="128" y="147"/>
                  </a:lnTo>
                  <a:lnTo>
                    <a:pt x="133" y="153"/>
                  </a:lnTo>
                  <a:lnTo>
                    <a:pt x="133" y="181"/>
                  </a:lnTo>
                  <a:lnTo>
                    <a:pt x="133" y="91"/>
                  </a:lnTo>
                  <a:lnTo>
                    <a:pt x="133" y="164"/>
                  </a:lnTo>
                  <a:lnTo>
                    <a:pt x="138" y="158"/>
                  </a:lnTo>
                  <a:lnTo>
                    <a:pt x="138" y="294"/>
                  </a:lnTo>
                  <a:lnTo>
                    <a:pt x="142" y="260"/>
                  </a:lnTo>
                  <a:lnTo>
                    <a:pt x="142" y="317"/>
                  </a:lnTo>
                  <a:lnTo>
                    <a:pt x="142" y="249"/>
                  </a:lnTo>
                  <a:lnTo>
                    <a:pt x="142" y="260"/>
                  </a:lnTo>
                  <a:lnTo>
                    <a:pt x="147" y="254"/>
                  </a:lnTo>
                  <a:lnTo>
                    <a:pt x="147" y="271"/>
                  </a:lnTo>
                  <a:lnTo>
                    <a:pt x="147" y="243"/>
                  </a:lnTo>
                  <a:lnTo>
                    <a:pt x="147" y="249"/>
                  </a:lnTo>
                  <a:lnTo>
                    <a:pt x="152" y="254"/>
                  </a:lnTo>
                  <a:lnTo>
                    <a:pt x="152" y="57"/>
                  </a:lnTo>
                  <a:lnTo>
                    <a:pt x="152" y="125"/>
                  </a:lnTo>
                  <a:lnTo>
                    <a:pt x="157" y="119"/>
                  </a:lnTo>
                  <a:lnTo>
                    <a:pt x="157" y="209"/>
                  </a:lnTo>
                  <a:lnTo>
                    <a:pt x="157" y="85"/>
                  </a:lnTo>
                  <a:lnTo>
                    <a:pt x="157" y="91"/>
                  </a:lnTo>
                  <a:lnTo>
                    <a:pt x="161" y="108"/>
                  </a:lnTo>
                  <a:lnTo>
                    <a:pt x="161" y="141"/>
                  </a:lnTo>
                  <a:lnTo>
                    <a:pt x="161" y="108"/>
                  </a:lnTo>
                  <a:lnTo>
                    <a:pt x="166" y="147"/>
                  </a:lnTo>
                  <a:lnTo>
                    <a:pt x="166" y="192"/>
                  </a:lnTo>
                  <a:lnTo>
                    <a:pt x="166" y="102"/>
                  </a:lnTo>
                  <a:lnTo>
                    <a:pt x="166" y="125"/>
                  </a:lnTo>
                  <a:lnTo>
                    <a:pt x="171" y="119"/>
                  </a:lnTo>
                  <a:lnTo>
                    <a:pt x="171" y="204"/>
                  </a:lnTo>
                  <a:lnTo>
                    <a:pt x="171" y="96"/>
                  </a:lnTo>
                  <a:lnTo>
                    <a:pt x="171" y="192"/>
                  </a:lnTo>
                  <a:lnTo>
                    <a:pt x="176" y="198"/>
                  </a:lnTo>
                  <a:lnTo>
                    <a:pt x="176" y="260"/>
                  </a:lnTo>
                  <a:lnTo>
                    <a:pt x="176" y="14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2"/>
            <p:cNvSpPr>
              <a:spLocks/>
            </p:cNvSpPr>
            <p:nvPr/>
          </p:nvSpPr>
          <p:spPr bwMode="auto">
            <a:xfrm>
              <a:off x="1177925" y="2792413"/>
              <a:ext cx="269875" cy="430213"/>
            </a:xfrm>
            <a:custGeom>
              <a:avLst/>
              <a:gdLst>
                <a:gd name="T0" fmla="*/ 0 w 170"/>
                <a:gd name="T1" fmla="*/ 113 h 271"/>
                <a:gd name="T2" fmla="*/ 4 w 170"/>
                <a:gd name="T3" fmla="*/ 147 h 271"/>
                <a:gd name="T4" fmla="*/ 9 w 170"/>
                <a:gd name="T5" fmla="*/ 130 h 271"/>
                <a:gd name="T6" fmla="*/ 9 w 170"/>
                <a:gd name="T7" fmla="*/ 90 h 271"/>
                <a:gd name="T8" fmla="*/ 14 w 170"/>
                <a:gd name="T9" fmla="*/ 175 h 271"/>
                <a:gd name="T10" fmla="*/ 14 w 170"/>
                <a:gd name="T11" fmla="*/ 141 h 271"/>
                <a:gd name="T12" fmla="*/ 19 w 170"/>
                <a:gd name="T13" fmla="*/ 186 h 271"/>
                <a:gd name="T14" fmla="*/ 19 w 170"/>
                <a:gd name="T15" fmla="*/ 181 h 271"/>
                <a:gd name="T16" fmla="*/ 23 w 170"/>
                <a:gd name="T17" fmla="*/ 192 h 271"/>
                <a:gd name="T18" fmla="*/ 23 w 170"/>
                <a:gd name="T19" fmla="*/ 186 h 271"/>
                <a:gd name="T20" fmla="*/ 28 w 170"/>
                <a:gd name="T21" fmla="*/ 203 h 271"/>
                <a:gd name="T22" fmla="*/ 28 w 170"/>
                <a:gd name="T23" fmla="*/ 56 h 271"/>
                <a:gd name="T24" fmla="*/ 33 w 170"/>
                <a:gd name="T25" fmla="*/ 79 h 271"/>
                <a:gd name="T26" fmla="*/ 38 w 170"/>
                <a:gd name="T27" fmla="*/ 152 h 271"/>
                <a:gd name="T28" fmla="*/ 42 w 170"/>
                <a:gd name="T29" fmla="*/ 79 h 271"/>
                <a:gd name="T30" fmla="*/ 42 w 170"/>
                <a:gd name="T31" fmla="*/ 79 h 271"/>
                <a:gd name="T32" fmla="*/ 47 w 170"/>
                <a:gd name="T33" fmla="*/ 118 h 271"/>
                <a:gd name="T34" fmla="*/ 47 w 170"/>
                <a:gd name="T35" fmla="*/ 62 h 271"/>
                <a:gd name="T36" fmla="*/ 52 w 170"/>
                <a:gd name="T37" fmla="*/ 73 h 271"/>
                <a:gd name="T38" fmla="*/ 52 w 170"/>
                <a:gd name="T39" fmla="*/ 62 h 271"/>
                <a:gd name="T40" fmla="*/ 57 w 170"/>
                <a:gd name="T41" fmla="*/ 130 h 271"/>
                <a:gd name="T42" fmla="*/ 57 w 170"/>
                <a:gd name="T43" fmla="*/ 62 h 271"/>
                <a:gd name="T44" fmla="*/ 61 w 170"/>
                <a:gd name="T45" fmla="*/ 141 h 271"/>
                <a:gd name="T46" fmla="*/ 61 w 170"/>
                <a:gd name="T47" fmla="*/ 118 h 271"/>
                <a:gd name="T48" fmla="*/ 66 w 170"/>
                <a:gd name="T49" fmla="*/ 107 h 271"/>
                <a:gd name="T50" fmla="*/ 71 w 170"/>
                <a:gd name="T51" fmla="*/ 248 h 271"/>
                <a:gd name="T52" fmla="*/ 71 w 170"/>
                <a:gd name="T53" fmla="*/ 231 h 271"/>
                <a:gd name="T54" fmla="*/ 76 w 170"/>
                <a:gd name="T55" fmla="*/ 248 h 271"/>
                <a:gd name="T56" fmla="*/ 80 w 170"/>
                <a:gd name="T57" fmla="*/ 203 h 271"/>
                <a:gd name="T58" fmla="*/ 80 w 170"/>
                <a:gd name="T59" fmla="*/ 113 h 271"/>
                <a:gd name="T60" fmla="*/ 85 w 170"/>
                <a:gd name="T61" fmla="*/ 113 h 271"/>
                <a:gd name="T62" fmla="*/ 85 w 170"/>
                <a:gd name="T63" fmla="*/ 96 h 271"/>
                <a:gd name="T64" fmla="*/ 90 w 170"/>
                <a:gd name="T65" fmla="*/ 141 h 271"/>
                <a:gd name="T66" fmla="*/ 90 w 170"/>
                <a:gd name="T67" fmla="*/ 101 h 271"/>
                <a:gd name="T68" fmla="*/ 94 w 170"/>
                <a:gd name="T69" fmla="*/ 169 h 271"/>
                <a:gd name="T70" fmla="*/ 99 w 170"/>
                <a:gd name="T71" fmla="*/ 68 h 271"/>
                <a:gd name="T72" fmla="*/ 99 w 170"/>
                <a:gd name="T73" fmla="*/ 28 h 271"/>
                <a:gd name="T74" fmla="*/ 104 w 170"/>
                <a:gd name="T75" fmla="*/ 96 h 271"/>
                <a:gd name="T76" fmla="*/ 104 w 170"/>
                <a:gd name="T77" fmla="*/ 73 h 271"/>
                <a:gd name="T78" fmla="*/ 109 w 170"/>
                <a:gd name="T79" fmla="*/ 96 h 271"/>
                <a:gd name="T80" fmla="*/ 109 w 170"/>
                <a:gd name="T81" fmla="*/ 17 h 271"/>
                <a:gd name="T82" fmla="*/ 113 w 170"/>
                <a:gd name="T83" fmla="*/ 124 h 271"/>
                <a:gd name="T84" fmla="*/ 118 w 170"/>
                <a:gd name="T85" fmla="*/ 90 h 271"/>
                <a:gd name="T86" fmla="*/ 123 w 170"/>
                <a:gd name="T87" fmla="*/ 254 h 271"/>
                <a:gd name="T88" fmla="*/ 123 w 170"/>
                <a:gd name="T89" fmla="*/ 164 h 271"/>
                <a:gd name="T90" fmla="*/ 128 w 170"/>
                <a:gd name="T91" fmla="*/ 198 h 271"/>
                <a:gd name="T92" fmla="*/ 128 w 170"/>
                <a:gd name="T93" fmla="*/ 169 h 271"/>
                <a:gd name="T94" fmla="*/ 132 w 170"/>
                <a:gd name="T95" fmla="*/ 203 h 271"/>
                <a:gd name="T96" fmla="*/ 132 w 170"/>
                <a:gd name="T97" fmla="*/ 68 h 271"/>
                <a:gd name="T98" fmla="*/ 137 w 170"/>
                <a:gd name="T99" fmla="*/ 135 h 271"/>
                <a:gd name="T100" fmla="*/ 137 w 170"/>
                <a:gd name="T101" fmla="*/ 113 h 271"/>
                <a:gd name="T102" fmla="*/ 142 w 170"/>
                <a:gd name="T103" fmla="*/ 152 h 271"/>
                <a:gd name="T104" fmla="*/ 142 w 170"/>
                <a:gd name="T105" fmla="*/ 85 h 271"/>
                <a:gd name="T106" fmla="*/ 147 w 170"/>
                <a:gd name="T107" fmla="*/ 186 h 271"/>
                <a:gd name="T108" fmla="*/ 147 w 170"/>
                <a:gd name="T109" fmla="*/ 113 h 271"/>
                <a:gd name="T110" fmla="*/ 151 w 170"/>
                <a:gd name="T111" fmla="*/ 107 h 271"/>
                <a:gd name="T112" fmla="*/ 156 w 170"/>
                <a:gd name="T113" fmla="*/ 56 h 271"/>
                <a:gd name="T114" fmla="*/ 156 w 170"/>
                <a:gd name="T115" fmla="*/ 17 h 271"/>
                <a:gd name="T116" fmla="*/ 161 w 170"/>
                <a:gd name="T117" fmla="*/ 56 h 271"/>
                <a:gd name="T118" fmla="*/ 161 w 170"/>
                <a:gd name="T119" fmla="*/ 0 h 271"/>
                <a:gd name="T120" fmla="*/ 166 w 170"/>
                <a:gd name="T121" fmla="*/ 22 h 271"/>
                <a:gd name="T122" fmla="*/ 166 w 170"/>
                <a:gd name="T123" fmla="*/ 5 h 271"/>
                <a:gd name="T124" fmla="*/ 170 w 170"/>
                <a:gd name="T125" fmla="*/ 39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271">
                  <a:moveTo>
                    <a:pt x="0" y="101"/>
                  </a:moveTo>
                  <a:lnTo>
                    <a:pt x="0" y="113"/>
                  </a:lnTo>
                  <a:lnTo>
                    <a:pt x="4" y="118"/>
                  </a:lnTo>
                  <a:lnTo>
                    <a:pt x="4" y="147"/>
                  </a:lnTo>
                  <a:lnTo>
                    <a:pt x="4" y="135"/>
                  </a:lnTo>
                  <a:lnTo>
                    <a:pt x="9" y="130"/>
                  </a:lnTo>
                  <a:lnTo>
                    <a:pt x="9" y="181"/>
                  </a:lnTo>
                  <a:lnTo>
                    <a:pt x="9" y="90"/>
                  </a:lnTo>
                  <a:lnTo>
                    <a:pt x="9" y="169"/>
                  </a:lnTo>
                  <a:lnTo>
                    <a:pt x="14" y="175"/>
                  </a:lnTo>
                  <a:lnTo>
                    <a:pt x="14" y="209"/>
                  </a:lnTo>
                  <a:lnTo>
                    <a:pt x="14" y="141"/>
                  </a:lnTo>
                  <a:lnTo>
                    <a:pt x="14" y="192"/>
                  </a:lnTo>
                  <a:lnTo>
                    <a:pt x="19" y="186"/>
                  </a:lnTo>
                  <a:lnTo>
                    <a:pt x="19" y="226"/>
                  </a:lnTo>
                  <a:lnTo>
                    <a:pt x="19" y="181"/>
                  </a:lnTo>
                  <a:lnTo>
                    <a:pt x="19" y="186"/>
                  </a:lnTo>
                  <a:lnTo>
                    <a:pt x="23" y="192"/>
                  </a:lnTo>
                  <a:lnTo>
                    <a:pt x="23" y="237"/>
                  </a:lnTo>
                  <a:lnTo>
                    <a:pt x="23" y="186"/>
                  </a:lnTo>
                  <a:lnTo>
                    <a:pt x="23" y="192"/>
                  </a:lnTo>
                  <a:lnTo>
                    <a:pt x="28" y="203"/>
                  </a:lnTo>
                  <a:lnTo>
                    <a:pt x="28" y="220"/>
                  </a:lnTo>
                  <a:lnTo>
                    <a:pt x="28" y="56"/>
                  </a:lnTo>
                  <a:lnTo>
                    <a:pt x="28" y="85"/>
                  </a:lnTo>
                  <a:lnTo>
                    <a:pt x="33" y="79"/>
                  </a:lnTo>
                  <a:lnTo>
                    <a:pt x="33" y="152"/>
                  </a:lnTo>
                  <a:lnTo>
                    <a:pt x="38" y="152"/>
                  </a:lnTo>
                  <a:lnTo>
                    <a:pt x="38" y="68"/>
                  </a:lnTo>
                  <a:lnTo>
                    <a:pt x="42" y="79"/>
                  </a:lnTo>
                  <a:lnTo>
                    <a:pt x="42" y="164"/>
                  </a:lnTo>
                  <a:lnTo>
                    <a:pt x="42" y="79"/>
                  </a:lnTo>
                  <a:lnTo>
                    <a:pt x="42" y="107"/>
                  </a:lnTo>
                  <a:lnTo>
                    <a:pt x="47" y="118"/>
                  </a:lnTo>
                  <a:lnTo>
                    <a:pt x="47" y="130"/>
                  </a:lnTo>
                  <a:lnTo>
                    <a:pt x="47" y="62"/>
                  </a:lnTo>
                  <a:lnTo>
                    <a:pt x="47" y="68"/>
                  </a:lnTo>
                  <a:lnTo>
                    <a:pt x="52" y="73"/>
                  </a:lnTo>
                  <a:lnTo>
                    <a:pt x="52" y="130"/>
                  </a:lnTo>
                  <a:lnTo>
                    <a:pt x="52" y="62"/>
                  </a:lnTo>
                  <a:lnTo>
                    <a:pt x="52" y="118"/>
                  </a:lnTo>
                  <a:lnTo>
                    <a:pt x="57" y="130"/>
                  </a:lnTo>
                  <a:lnTo>
                    <a:pt x="57" y="45"/>
                  </a:lnTo>
                  <a:lnTo>
                    <a:pt x="57" y="62"/>
                  </a:lnTo>
                  <a:lnTo>
                    <a:pt x="61" y="79"/>
                  </a:lnTo>
                  <a:lnTo>
                    <a:pt x="61" y="141"/>
                  </a:lnTo>
                  <a:lnTo>
                    <a:pt x="61" y="73"/>
                  </a:lnTo>
                  <a:lnTo>
                    <a:pt x="61" y="118"/>
                  </a:lnTo>
                  <a:lnTo>
                    <a:pt x="66" y="124"/>
                  </a:lnTo>
                  <a:lnTo>
                    <a:pt x="66" y="107"/>
                  </a:lnTo>
                  <a:lnTo>
                    <a:pt x="66" y="243"/>
                  </a:lnTo>
                  <a:lnTo>
                    <a:pt x="71" y="248"/>
                  </a:lnTo>
                  <a:lnTo>
                    <a:pt x="71" y="271"/>
                  </a:lnTo>
                  <a:lnTo>
                    <a:pt x="71" y="231"/>
                  </a:lnTo>
                  <a:lnTo>
                    <a:pt x="76" y="237"/>
                  </a:lnTo>
                  <a:lnTo>
                    <a:pt x="76" y="248"/>
                  </a:lnTo>
                  <a:lnTo>
                    <a:pt x="76" y="175"/>
                  </a:lnTo>
                  <a:lnTo>
                    <a:pt x="80" y="203"/>
                  </a:lnTo>
                  <a:lnTo>
                    <a:pt x="80" y="101"/>
                  </a:lnTo>
                  <a:lnTo>
                    <a:pt x="80" y="113"/>
                  </a:lnTo>
                  <a:lnTo>
                    <a:pt x="85" y="107"/>
                  </a:lnTo>
                  <a:lnTo>
                    <a:pt x="85" y="113"/>
                  </a:lnTo>
                  <a:lnTo>
                    <a:pt x="85" y="85"/>
                  </a:lnTo>
                  <a:lnTo>
                    <a:pt x="85" y="96"/>
                  </a:lnTo>
                  <a:lnTo>
                    <a:pt x="90" y="118"/>
                  </a:lnTo>
                  <a:lnTo>
                    <a:pt x="90" y="141"/>
                  </a:lnTo>
                  <a:lnTo>
                    <a:pt x="90" y="56"/>
                  </a:lnTo>
                  <a:lnTo>
                    <a:pt x="90" y="101"/>
                  </a:lnTo>
                  <a:lnTo>
                    <a:pt x="94" y="79"/>
                  </a:lnTo>
                  <a:lnTo>
                    <a:pt x="94" y="169"/>
                  </a:lnTo>
                  <a:lnTo>
                    <a:pt x="94" y="79"/>
                  </a:lnTo>
                  <a:lnTo>
                    <a:pt x="99" y="68"/>
                  </a:lnTo>
                  <a:lnTo>
                    <a:pt x="99" y="73"/>
                  </a:lnTo>
                  <a:lnTo>
                    <a:pt x="99" y="28"/>
                  </a:lnTo>
                  <a:lnTo>
                    <a:pt x="104" y="28"/>
                  </a:lnTo>
                  <a:lnTo>
                    <a:pt x="104" y="96"/>
                  </a:lnTo>
                  <a:lnTo>
                    <a:pt x="104" y="17"/>
                  </a:lnTo>
                  <a:lnTo>
                    <a:pt x="104" y="73"/>
                  </a:lnTo>
                  <a:lnTo>
                    <a:pt x="109" y="79"/>
                  </a:lnTo>
                  <a:lnTo>
                    <a:pt x="109" y="96"/>
                  </a:lnTo>
                  <a:lnTo>
                    <a:pt x="109" y="0"/>
                  </a:lnTo>
                  <a:lnTo>
                    <a:pt x="109" y="17"/>
                  </a:lnTo>
                  <a:lnTo>
                    <a:pt x="113" y="28"/>
                  </a:lnTo>
                  <a:lnTo>
                    <a:pt x="113" y="124"/>
                  </a:lnTo>
                  <a:lnTo>
                    <a:pt x="113" y="107"/>
                  </a:lnTo>
                  <a:lnTo>
                    <a:pt x="118" y="90"/>
                  </a:lnTo>
                  <a:lnTo>
                    <a:pt x="118" y="226"/>
                  </a:lnTo>
                  <a:lnTo>
                    <a:pt x="123" y="254"/>
                  </a:lnTo>
                  <a:lnTo>
                    <a:pt x="123" y="248"/>
                  </a:lnTo>
                  <a:lnTo>
                    <a:pt x="123" y="164"/>
                  </a:lnTo>
                  <a:lnTo>
                    <a:pt x="128" y="169"/>
                  </a:lnTo>
                  <a:lnTo>
                    <a:pt x="128" y="198"/>
                  </a:lnTo>
                  <a:lnTo>
                    <a:pt x="128" y="164"/>
                  </a:lnTo>
                  <a:lnTo>
                    <a:pt x="128" y="169"/>
                  </a:lnTo>
                  <a:lnTo>
                    <a:pt x="132" y="186"/>
                  </a:lnTo>
                  <a:lnTo>
                    <a:pt x="132" y="203"/>
                  </a:lnTo>
                  <a:lnTo>
                    <a:pt x="132" y="51"/>
                  </a:lnTo>
                  <a:lnTo>
                    <a:pt x="132" y="68"/>
                  </a:lnTo>
                  <a:lnTo>
                    <a:pt x="137" y="107"/>
                  </a:lnTo>
                  <a:lnTo>
                    <a:pt x="137" y="135"/>
                  </a:lnTo>
                  <a:lnTo>
                    <a:pt x="137" y="85"/>
                  </a:lnTo>
                  <a:lnTo>
                    <a:pt x="137" y="113"/>
                  </a:lnTo>
                  <a:lnTo>
                    <a:pt x="142" y="107"/>
                  </a:lnTo>
                  <a:lnTo>
                    <a:pt x="142" y="152"/>
                  </a:lnTo>
                  <a:lnTo>
                    <a:pt x="142" y="56"/>
                  </a:lnTo>
                  <a:lnTo>
                    <a:pt x="142" y="85"/>
                  </a:lnTo>
                  <a:lnTo>
                    <a:pt x="147" y="79"/>
                  </a:lnTo>
                  <a:lnTo>
                    <a:pt x="147" y="186"/>
                  </a:lnTo>
                  <a:lnTo>
                    <a:pt x="147" y="73"/>
                  </a:lnTo>
                  <a:lnTo>
                    <a:pt x="147" y="113"/>
                  </a:lnTo>
                  <a:lnTo>
                    <a:pt x="151" y="96"/>
                  </a:lnTo>
                  <a:lnTo>
                    <a:pt x="151" y="107"/>
                  </a:lnTo>
                  <a:lnTo>
                    <a:pt x="151" y="34"/>
                  </a:lnTo>
                  <a:lnTo>
                    <a:pt x="156" y="56"/>
                  </a:lnTo>
                  <a:lnTo>
                    <a:pt x="156" y="85"/>
                  </a:lnTo>
                  <a:lnTo>
                    <a:pt x="156" y="17"/>
                  </a:lnTo>
                  <a:lnTo>
                    <a:pt x="156" y="51"/>
                  </a:lnTo>
                  <a:lnTo>
                    <a:pt x="161" y="56"/>
                  </a:lnTo>
                  <a:lnTo>
                    <a:pt x="161" y="90"/>
                  </a:lnTo>
                  <a:lnTo>
                    <a:pt x="161" y="0"/>
                  </a:lnTo>
                  <a:lnTo>
                    <a:pt x="161" y="17"/>
                  </a:lnTo>
                  <a:lnTo>
                    <a:pt x="166" y="22"/>
                  </a:lnTo>
                  <a:lnTo>
                    <a:pt x="166" y="51"/>
                  </a:lnTo>
                  <a:lnTo>
                    <a:pt x="166" y="5"/>
                  </a:lnTo>
                  <a:lnTo>
                    <a:pt x="166" y="39"/>
                  </a:lnTo>
                  <a:lnTo>
                    <a:pt x="170" y="39"/>
                  </a:lnTo>
                  <a:lnTo>
                    <a:pt x="170" y="11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3"/>
            <p:cNvSpPr>
              <a:spLocks/>
            </p:cNvSpPr>
            <p:nvPr/>
          </p:nvSpPr>
          <p:spPr bwMode="auto">
            <a:xfrm>
              <a:off x="1447800" y="2809875"/>
              <a:ext cx="263525" cy="322263"/>
            </a:xfrm>
            <a:custGeom>
              <a:avLst/>
              <a:gdLst>
                <a:gd name="T0" fmla="*/ 0 w 166"/>
                <a:gd name="T1" fmla="*/ 102 h 203"/>
                <a:gd name="T2" fmla="*/ 5 w 166"/>
                <a:gd name="T3" fmla="*/ 203 h 203"/>
                <a:gd name="T4" fmla="*/ 5 w 166"/>
                <a:gd name="T5" fmla="*/ 153 h 203"/>
                <a:gd name="T6" fmla="*/ 10 w 166"/>
                <a:gd name="T7" fmla="*/ 130 h 203"/>
                <a:gd name="T8" fmla="*/ 15 w 166"/>
                <a:gd name="T9" fmla="*/ 187 h 203"/>
                <a:gd name="T10" fmla="*/ 15 w 166"/>
                <a:gd name="T11" fmla="*/ 51 h 203"/>
                <a:gd name="T12" fmla="*/ 19 w 166"/>
                <a:gd name="T13" fmla="*/ 74 h 203"/>
                <a:gd name="T14" fmla="*/ 19 w 166"/>
                <a:gd name="T15" fmla="*/ 57 h 203"/>
                <a:gd name="T16" fmla="*/ 24 w 166"/>
                <a:gd name="T17" fmla="*/ 85 h 203"/>
                <a:gd name="T18" fmla="*/ 24 w 166"/>
                <a:gd name="T19" fmla="*/ 57 h 203"/>
                <a:gd name="T20" fmla="*/ 29 w 166"/>
                <a:gd name="T21" fmla="*/ 107 h 203"/>
                <a:gd name="T22" fmla="*/ 29 w 166"/>
                <a:gd name="T23" fmla="*/ 79 h 203"/>
                <a:gd name="T24" fmla="*/ 34 w 166"/>
                <a:gd name="T25" fmla="*/ 79 h 203"/>
                <a:gd name="T26" fmla="*/ 34 w 166"/>
                <a:gd name="T27" fmla="*/ 40 h 203"/>
                <a:gd name="T28" fmla="*/ 38 w 166"/>
                <a:gd name="T29" fmla="*/ 130 h 203"/>
                <a:gd name="T30" fmla="*/ 38 w 166"/>
                <a:gd name="T31" fmla="*/ 79 h 203"/>
                <a:gd name="T32" fmla="*/ 43 w 166"/>
                <a:gd name="T33" fmla="*/ 113 h 203"/>
                <a:gd name="T34" fmla="*/ 43 w 166"/>
                <a:gd name="T35" fmla="*/ 90 h 203"/>
                <a:gd name="T36" fmla="*/ 48 w 166"/>
                <a:gd name="T37" fmla="*/ 119 h 203"/>
                <a:gd name="T38" fmla="*/ 48 w 166"/>
                <a:gd name="T39" fmla="*/ 136 h 203"/>
                <a:gd name="T40" fmla="*/ 52 w 166"/>
                <a:gd name="T41" fmla="*/ 164 h 203"/>
                <a:gd name="T42" fmla="*/ 52 w 166"/>
                <a:gd name="T43" fmla="*/ 147 h 203"/>
                <a:gd name="T44" fmla="*/ 57 w 166"/>
                <a:gd name="T45" fmla="*/ 147 h 203"/>
                <a:gd name="T46" fmla="*/ 57 w 166"/>
                <a:gd name="T47" fmla="*/ 136 h 203"/>
                <a:gd name="T48" fmla="*/ 62 w 166"/>
                <a:gd name="T49" fmla="*/ 187 h 203"/>
                <a:gd name="T50" fmla="*/ 62 w 166"/>
                <a:gd name="T51" fmla="*/ 175 h 203"/>
                <a:gd name="T52" fmla="*/ 67 w 166"/>
                <a:gd name="T53" fmla="*/ 34 h 203"/>
                <a:gd name="T54" fmla="*/ 71 w 166"/>
                <a:gd name="T55" fmla="*/ 57 h 203"/>
                <a:gd name="T56" fmla="*/ 71 w 166"/>
                <a:gd name="T57" fmla="*/ 45 h 203"/>
                <a:gd name="T58" fmla="*/ 76 w 166"/>
                <a:gd name="T59" fmla="*/ 79 h 203"/>
                <a:gd name="T60" fmla="*/ 76 w 166"/>
                <a:gd name="T61" fmla="*/ 40 h 203"/>
                <a:gd name="T62" fmla="*/ 81 w 166"/>
                <a:gd name="T63" fmla="*/ 79 h 203"/>
                <a:gd name="T64" fmla="*/ 81 w 166"/>
                <a:gd name="T65" fmla="*/ 68 h 203"/>
                <a:gd name="T66" fmla="*/ 86 w 166"/>
                <a:gd name="T67" fmla="*/ 85 h 203"/>
                <a:gd name="T68" fmla="*/ 86 w 166"/>
                <a:gd name="T69" fmla="*/ 57 h 203"/>
                <a:gd name="T70" fmla="*/ 90 w 166"/>
                <a:gd name="T71" fmla="*/ 68 h 203"/>
                <a:gd name="T72" fmla="*/ 90 w 166"/>
                <a:gd name="T73" fmla="*/ 136 h 203"/>
                <a:gd name="T74" fmla="*/ 95 w 166"/>
                <a:gd name="T75" fmla="*/ 130 h 203"/>
                <a:gd name="T76" fmla="*/ 95 w 166"/>
                <a:gd name="T77" fmla="*/ 85 h 203"/>
                <a:gd name="T78" fmla="*/ 100 w 166"/>
                <a:gd name="T79" fmla="*/ 40 h 203"/>
                <a:gd name="T80" fmla="*/ 105 w 166"/>
                <a:gd name="T81" fmla="*/ 40 h 203"/>
                <a:gd name="T82" fmla="*/ 109 w 166"/>
                <a:gd name="T83" fmla="*/ 96 h 203"/>
                <a:gd name="T84" fmla="*/ 109 w 166"/>
                <a:gd name="T85" fmla="*/ 124 h 203"/>
                <a:gd name="T86" fmla="*/ 114 w 166"/>
                <a:gd name="T87" fmla="*/ 175 h 203"/>
                <a:gd name="T88" fmla="*/ 119 w 166"/>
                <a:gd name="T89" fmla="*/ 153 h 203"/>
                <a:gd name="T90" fmla="*/ 119 w 166"/>
                <a:gd name="T91" fmla="*/ 147 h 203"/>
                <a:gd name="T92" fmla="*/ 124 w 166"/>
                <a:gd name="T93" fmla="*/ 175 h 203"/>
                <a:gd name="T94" fmla="*/ 124 w 166"/>
                <a:gd name="T95" fmla="*/ 90 h 203"/>
                <a:gd name="T96" fmla="*/ 128 w 166"/>
                <a:gd name="T97" fmla="*/ 124 h 203"/>
                <a:gd name="T98" fmla="*/ 133 w 166"/>
                <a:gd name="T99" fmla="*/ 74 h 203"/>
                <a:gd name="T100" fmla="*/ 133 w 166"/>
                <a:gd name="T101" fmla="*/ 90 h 203"/>
                <a:gd name="T102" fmla="*/ 138 w 166"/>
                <a:gd name="T103" fmla="*/ 62 h 203"/>
                <a:gd name="T104" fmla="*/ 143 w 166"/>
                <a:gd name="T105" fmla="*/ 57 h 203"/>
                <a:gd name="T106" fmla="*/ 147 w 166"/>
                <a:gd name="T107" fmla="*/ 130 h 203"/>
                <a:gd name="T108" fmla="*/ 147 w 166"/>
                <a:gd name="T109" fmla="*/ 90 h 203"/>
                <a:gd name="T110" fmla="*/ 152 w 166"/>
                <a:gd name="T111" fmla="*/ 124 h 203"/>
                <a:gd name="T112" fmla="*/ 152 w 166"/>
                <a:gd name="T113" fmla="*/ 74 h 203"/>
                <a:gd name="T114" fmla="*/ 157 w 166"/>
                <a:gd name="T115" fmla="*/ 96 h 203"/>
                <a:gd name="T116" fmla="*/ 157 w 166"/>
                <a:gd name="T117" fmla="*/ 62 h 203"/>
                <a:gd name="T118" fmla="*/ 162 w 166"/>
                <a:gd name="T119" fmla="*/ 57 h 203"/>
                <a:gd name="T120" fmla="*/ 166 w 166"/>
                <a:gd name="T121" fmla="*/ 119 h 203"/>
                <a:gd name="T122" fmla="*/ 166 w 166"/>
                <a:gd name="T123" fmla="*/ 1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6" h="203">
                  <a:moveTo>
                    <a:pt x="0" y="107"/>
                  </a:moveTo>
                  <a:lnTo>
                    <a:pt x="0" y="102"/>
                  </a:lnTo>
                  <a:lnTo>
                    <a:pt x="5" y="175"/>
                  </a:lnTo>
                  <a:lnTo>
                    <a:pt x="5" y="203"/>
                  </a:lnTo>
                  <a:lnTo>
                    <a:pt x="5" y="136"/>
                  </a:lnTo>
                  <a:lnTo>
                    <a:pt x="5" y="153"/>
                  </a:lnTo>
                  <a:lnTo>
                    <a:pt x="10" y="158"/>
                  </a:lnTo>
                  <a:lnTo>
                    <a:pt x="10" y="130"/>
                  </a:lnTo>
                  <a:lnTo>
                    <a:pt x="10" y="203"/>
                  </a:lnTo>
                  <a:lnTo>
                    <a:pt x="15" y="187"/>
                  </a:lnTo>
                  <a:lnTo>
                    <a:pt x="15" y="192"/>
                  </a:lnTo>
                  <a:lnTo>
                    <a:pt x="15" y="51"/>
                  </a:lnTo>
                  <a:lnTo>
                    <a:pt x="15" y="57"/>
                  </a:lnTo>
                  <a:lnTo>
                    <a:pt x="19" y="74"/>
                  </a:lnTo>
                  <a:lnTo>
                    <a:pt x="19" y="113"/>
                  </a:lnTo>
                  <a:lnTo>
                    <a:pt x="19" y="57"/>
                  </a:lnTo>
                  <a:lnTo>
                    <a:pt x="19" y="90"/>
                  </a:lnTo>
                  <a:lnTo>
                    <a:pt x="24" y="85"/>
                  </a:lnTo>
                  <a:lnTo>
                    <a:pt x="24" y="141"/>
                  </a:lnTo>
                  <a:lnTo>
                    <a:pt x="24" y="57"/>
                  </a:lnTo>
                  <a:lnTo>
                    <a:pt x="24" y="113"/>
                  </a:lnTo>
                  <a:lnTo>
                    <a:pt x="29" y="107"/>
                  </a:lnTo>
                  <a:lnTo>
                    <a:pt x="29" y="124"/>
                  </a:lnTo>
                  <a:lnTo>
                    <a:pt x="29" y="79"/>
                  </a:lnTo>
                  <a:lnTo>
                    <a:pt x="29" y="96"/>
                  </a:lnTo>
                  <a:lnTo>
                    <a:pt x="34" y="79"/>
                  </a:lnTo>
                  <a:lnTo>
                    <a:pt x="34" y="102"/>
                  </a:lnTo>
                  <a:lnTo>
                    <a:pt x="34" y="40"/>
                  </a:lnTo>
                  <a:lnTo>
                    <a:pt x="34" y="96"/>
                  </a:lnTo>
                  <a:lnTo>
                    <a:pt x="38" y="130"/>
                  </a:lnTo>
                  <a:lnTo>
                    <a:pt x="38" y="181"/>
                  </a:lnTo>
                  <a:lnTo>
                    <a:pt x="38" y="79"/>
                  </a:lnTo>
                  <a:lnTo>
                    <a:pt x="38" y="107"/>
                  </a:lnTo>
                  <a:lnTo>
                    <a:pt x="43" y="113"/>
                  </a:lnTo>
                  <a:lnTo>
                    <a:pt x="43" y="158"/>
                  </a:lnTo>
                  <a:lnTo>
                    <a:pt x="43" y="90"/>
                  </a:lnTo>
                  <a:lnTo>
                    <a:pt x="43" y="107"/>
                  </a:lnTo>
                  <a:lnTo>
                    <a:pt x="48" y="119"/>
                  </a:lnTo>
                  <a:lnTo>
                    <a:pt x="48" y="74"/>
                  </a:lnTo>
                  <a:lnTo>
                    <a:pt x="48" y="136"/>
                  </a:lnTo>
                  <a:lnTo>
                    <a:pt x="52" y="147"/>
                  </a:lnTo>
                  <a:lnTo>
                    <a:pt x="52" y="164"/>
                  </a:lnTo>
                  <a:lnTo>
                    <a:pt x="52" y="102"/>
                  </a:lnTo>
                  <a:lnTo>
                    <a:pt x="52" y="147"/>
                  </a:lnTo>
                  <a:lnTo>
                    <a:pt x="57" y="113"/>
                  </a:lnTo>
                  <a:lnTo>
                    <a:pt x="57" y="147"/>
                  </a:lnTo>
                  <a:lnTo>
                    <a:pt x="57" y="40"/>
                  </a:lnTo>
                  <a:lnTo>
                    <a:pt x="57" y="136"/>
                  </a:lnTo>
                  <a:lnTo>
                    <a:pt x="62" y="136"/>
                  </a:lnTo>
                  <a:lnTo>
                    <a:pt x="62" y="187"/>
                  </a:lnTo>
                  <a:lnTo>
                    <a:pt x="62" y="119"/>
                  </a:lnTo>
                  <a:lnTo>
                    <a:pt x="62" y="175"/>
                  </a:lnTo>
                  <a:lnTo>
                    <a:pt x="67" y="164"/>
                  </a:lnTo>
                  <a:lnTo>
                    <a:pt x="67" y="34"/>
                  </a:lnTo>
                  <a:lnTo>
                    <a:pt x="67" y="51"/>
                  </a:lnTo>
                  <a:lnTo>
                    <a:pt x="71" y="57"/>
                  </a:lnTo>
                  <a:lnTo>
                    <a:pt x="71" y="113"/>
                  </a:lnTo>
                  <a:lnTo>
                    <a:pt x="71" y="45"/>
                  </a:lnTo>
                  <a:lnTo>
                    <a:pt x="71" y="96"/>
                  </a:lnTo>
                  <a:lnTo>
                    <a:pt x="76" y="79"/>
                  </a:lnTo>
                  <a:lnTo>
                    <a:pt x="76" y="113"/>
                  </a:lnTo>
                  <a:lnTo>
                    <a:pt x="76" y="40"/>
                  </a:lnTo>
                  <a:lnTo>
                    <a:pt x="76" y="102"/>
                  </a:lnTo>
                  <a:lnTo>
                    <a:pt x="81" y="79"/>
                  </a:lnTo>
                  <a:lnTo>
                    <a:pt x="81" y="147"/>
                  </a:lnTo>
                  <a:lnTo>
                    <a:pt x="81" y="68"/>
                  </a:lnTo>
                  <a:lnTo>
                    <a:pt x="81" y="79"/>
                  </a:lnTo>
                  <a:lnTo>
                    <a:pt x="86" y="85"/>
                  </a:lnTo>
                  <a:lnTo>
                    <a:pt x="86" y="119"/>
                  </a:lnTo>
                  <a:lnTo>
                    <a:pt x="86" y="57"/>
                  </a:lnTo>
                  <a:lnTo>
                    <a:pt x="86" y="68"/>
                  </a:lnTo>
                  <a:lnTo>
                    <a:pt x="90" y="68"/>
                  </a:lnTo>
                  <a:lnTo>
                    <a:pt x="90" y="141"/>
                  </a:lnTo>
                  <a:lnTo>
                    <a:pt x="90" y="136"/>
                  </a:lnTo>
                  <a:lnTo>
                    <a:pt x="95" y="102"/>
                  </a:lnTo>
                  <a:lnTo>
                    <a:pt x="95" y="130"/>
                  </a:lnTo>
                  <a:lnTo>
                    <a:pt x="95" y="51"/>
                  </a:lnTo>
                  <a:lnTo>
                    <a:pt x="95" y="85"/>
                  </a:lnTo>
                  <a:lnTo>
                    <a:pt x="100" y="96"/>
                  </a:lnTo>
                  <a:lnTo>
                    <a:pt x="100" y="40"/>
                  </a:lnTo>
                  <a:lnTo>
                    <a:pt x="100" y="68"/>
                  </a:lnTo>
                  <a:lnTo>
                    <a:pt x="105" y="40"/>
                  </a:lnTo>
                  <a:lnTo>
                    <a:pt x="105" y="102"/>
                  </a:lnTo>
                  <a:lnTo>
                    <a:pt x="109" y="96"/>
                  </a:lnTo>
                  <a:lnTo>
                    <a:pt x="109" y="34"/>
                  </a:lnTo>
                  <a:lnTo>
                    <a:pt x="109" y="124"/>
                  </a:lnTo>
                  <a:lnTo>
                    <a:pt x="114" y="113"/>
                  </a:lnTo>
                  <a:lnTo>
                    <a:pt x="114" y="175"/>
                  </a:lnTo>
                  <a:lnTo>
                    <a:pt x="114" y="147"/>
                  </a:lnTo>
                  <a:lnTo>
                    <a:pt x="119" y="153"/>
                  </a:lnTo>
                  <a:lnTo>
                    <a:pt x="119" y="102"/>
                  </a:lnTo>
                  <a:lnTo>
                    <a:pt x="119" y="147"/>
                  </a:lnTo>
                  <a:lnTo>
                    <a:pt x="124" y="136"/>
                  </a:lnTo>
                  <a:lnTo>
                    <a:pt x="124" y="175"/>
                  </a:lnTo>
                  <a:lnTo>
                    <a:pt x="124" y="45"/>
                  </a:lnTo>
                  <a:lnTo>
                    <a:pt x="124" y="90"/>
                  </a:lnTo>
                  <a:lnTo>
                    <a:pt x="128" y="102"/>
                  </a:lnTo>
                  <a:lnTo>
                    <a:pt x="128" y="124"/>
                  </a:lnTo>
                  <a:lnTo>
                    <a:pt x="128" y="79"/>
                  </a:lnTo>
                  <a:lnTo>
                    <a:pt x="133" y="74"/>
                  </a:lnTo>
                  <a:lnTo>
                    <a:pt x="133" y="45"/>
                  </a:lnTo>
                  <a:lnTo>
                    <a:pt x="133" y="90"/>
                  </a:lnTo>
                  <a:lnTo>
                    <a:pt x="138" y="113"/>
                  </a:lnTo>
                  <a:lnTo>
                    <a:pt x="138" y="62"/>
                  </a:lnTo>
                  <a:lnTo>
                    <a:pt x="138" y="74"/>
                  </a:lnTo>
                  <a:lnTo>
                    <a:pt x="143" y="57"/>
                  </a:lnTo>
                  <a:lnTo>
                    <a:pt x="143" y="136"/>
                  </a:lnTo>
                  <a:lnTo>
                    <a:pt x="147" y="130"/>
                  </a:lnTo>
                  <a:lnTo>
                    <a:pt x="147" y="158"/>
                  </a:lnTo>
                  <a:lnTo>
                    <a:pt x="147" y="90"/>
                  </a:lnTo>
                  <a:lnTo>
                    <a:pt x="147" y="141"/>
                  </a:lnTo>
                  <a:lnTo>
                    <a:pt x="152" y="124"/>
                  </a:lnTo>
                  <a:lnTo>
                    <a:pt x="152" y="57"/>
                  </a:lnTo>
                  <a:lnTo>
                    <a:pt x="152" y="74"/>
                  </a:lnTo>
                  <a:lnTo>
                    <a:pt x="157" y="85"/>
                  </a:lnTo>
                  <a:lnTo>
                    <a:pt x="157" y="96"/>
                  </a:lnTo>
                  <a:lnTo>
                    <a:pt x="157" y="0"/>
                  </a:lnTo>
                  <a:lnTo>
                    <a:pt x="157" y="62"/>
                  </a:lnTo>
                  <a:lnTo>
                    <a:pt x="162" y="68"/>
                  </a:lnTo>
                  <a:lnTo>
                    <a:pt x="162" y="57"/>
                  </a:lnTo>
                  <a:lnTo>
                    <a:pt x="162" y="124"/>
                  </a:lnTo>
                  <a:lnTo>
                    <a:pt x="166" y="119"/>
                  </a:lnTo>
                  <a:lnTo>
                    <a:pt x="166" y="198"/>
                  </a:lnTo>
                  <a:lnTo>
                    <a:pt x="166" y="10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4"/>
            <p:cNvSpPr>
              <a:spLocks/>
            </p:cNvSpPr>
            <p:nvPr/>
          </p:nvSpPr>
          <p:spPr bwMode="auto">
            <a:xfrm>
              <a:off x="1711325" y="2782888"/>
              <a:ext cx="271463" cy="277813"/>
            </a:xfrm>
            <a:custGeom>
              <a:avLst/>
              <a:gdLst>
                <a:gd name="T0" fmla="*/ 0 w 171"/>
                <a:gd name="T1" fmla="*/ 175 h 175"/>
                <a:gd name="T2" fmla="*/ 5 w 171"/>
                <a:gd name="T3" fmla="*/ 124 h 175"/>
                <a:gd name="T4" fmla="*/ 5 w 171"/>
                <a:gd name="T5" fmla="*/ 96 h 175"/>
                <a:gd name="T6" fmla="*/ 10 w 171"/>
                <a:gd name="T7" fmla="*/ 136 h 175"/>
                <a:gd name="T8" fmla="*/ 10 w 171"/>
                <a:gd name="T9" fmla="*/ 96 h 175"/>
                <a:gd name="T10" fmla="*/ 15 w 171"/>
                <a:gd name="T11" fmla="*/ 136 h 175"/>
                <a:gd name="T12" fmla="*/ 15 w 171"/>
                <a:gd name="T13" fmla="*/ 136 h 175"/>
                <a:gd name="T14" fmla="*/ 19 w 171"/>
                <a:gd name="T15" fmla="*/ 113 h 175"/>
                <a:gd name="T16" fmla="*/ 24 w 171"/>
                <a:gd name="T17" fmla="*/ 57 h 175"/>
                <a:gd name="T18" fmla="*/ 24 w 171"/>
                <a:gd name="T19" fmla="*/ 113 h 175"/>
                <a:gd name="T20" fmla="*/ 29 w 171"/>
                <a:gd name="T21" fmla="*/ 170 h 175"/>
                <a:gd name="T22" fmla="*/ 29 w 171"/>
                <a:gd name="T23" fmla="*/ 107 h 175"/>
                <a:gd name="T24" fmla="*/ 33 w 171"/>
                <a:gd name="T25" fmla="*/ 119 h 175"/>
                <a:gd name="T26" fmla="*/ 33 w 171"/>
                <a:gd name="T27" fmla="*/ 57 h 175"/>
                <a:gd name="T28" fmla="*/ 38 w 171"/>
                <a:gd name="T29" fmla="*/ 102 h 175"/>
                <a:gd name="T30" fmla="*/ 43 w 171"/>
                <a:gd name="T31" fmla="*/ 40 h 175"/>
                <a:gd name="T32" fmla="*/ 43 w 171"/>
                <a:gd name="T33" fmla="*/ 96 h 175"/>
                <a:gd name="T34" fmla="*/ 48 w 171"/>
                <a:gd name="T35" fmla="*/ 107 h 175"/>
                <a:gd name="T36" fmla="*/ 48 w 171"/>
                <a:gd name="T37" fmla="*/ 85 h 175"/>
                <a:gd name="T38" fmla="*/ 52 w 171"/>
                <a:gd name="T39" fmla="*/ 158 h 175"/>
                <a:gd name="T40" fmla="*/ 57 w 171"/>
                <a:gd name="T41" fmla="*/ 124 h 175"/>
                <a:gd name="T42" fmla="*/ 57 w 171"/>
                <a:gd name="T43" fmla="*/ 96 h 175"/>
                <a:gd name="T44" fmla="*/ 62 w 171"/>
                <a:gd name="T45" fmla="*/ 170 h 175"/>
                <a:gd name="T46" fmla="*/ 62 w 171"/>
                <a:gd name="T47" fmla="*/ 51 h 175"/>
                <a:gd name="T48" fmla="*/ 67 w 171"/>
                <a:gd name="T49" fmla="*/ 85 h 175"/>
                <a:gd name="T50" fmla="*/ 67 w 171"/>
                <a:gd name="T51" fmla="*/ 40 h 175"/>
                <a:gd name="T52" fmla="*/ 71 w 171"/>
                <a:gd name="T53" fmla="*/ 102 h 175"/>
                <a:gd name="T54" fmla="*/ 76 w 171"/>
                <a:gd name="T55" fmla="*/ 107 h 175"/>
                <a:gd name="T56" fmla="*/ 76 w 171"/>
                <a:gd name="T57" fmla="*/ 153 h 175"/>
                <a:gd name="T58" fmla="*/ 81 w 171"/>
                <a:gd name="T59" fmla="*/ 51 h 175"/>
                <a:gd name="T60" fmla="*/ 86 w 171"/>
                <a:gd name="T61" fmla="*/ 79 h 175"/>
                <a:gd name="T62" fmla="*/ 86 w 171"/>
                <a:gd name="T63" fmla="*/ 96 h 175"/>
                <a:gd name="T64" fmla="*/ 90 w 171"/>
                <a:gd name="T65" fmla="*/ 153 h 175"/>
                <a:gd name="T66" fmla="*/ 90 w 171"/>
                <a:gd name="T67" fmla="*/ 102 h 175"/>
                <a:gd name="T68" fmla="*/ 95 w 171"/>
                <a:gd name="T69" fmla="*/ 124 h 175"/>
                <a:gd name="T70" fmla="*/ 95 w 171"/>
                <a:gd name="T71" fmla="*/ 91 h 175"/>
                <a:gd name="T72" fmla="*/ 100 w 171"/>
                <a:gd name="T73" fmla="*/ 130 h 175"/>
                <a:gd name="T74" fmla="*/ 100 w 171"/>
                <a:gd name="T75" fmla="*/ 113 h 175"/>
                <a:gd name="T76" fmla="*/ 105 w 171"/>
                <a:gd name="T77" fmla="*/ 170 h 175"/>
                <a:gd name="T78" fmla="*/ 105 w 171"/>
                <a:gd name="T79" fmla="*/ 102 h 175"/>
                <a:gd name="T80" fmla="*/ 109 w 171"/>
                <a:gd name="T81" fmla="*/ 119 h 175"/>
                <a:gd name="T82" fmla="*/ 109 w 171"/>
                <a:gd name="T83" fmla="*/ 113 h 175"/>
                <a:gd name="T84" fmla="*/ 114 w 171"/>
                <a:gd name="T85" fmla="*/ 130 h 175"/>
                <a:gd name="T86" fmla="*/ 114 w 171"/>
                <a:gd name="T87" fmla="*/ 91 h 175"/>
                <a:gd name="T88" fmla="*/ 119 w 171"/>
                <a:gd name="T89" fmla="*/ 130 h 175"/>
                <a:gd name="T90" fmla="*/ 119 w 171"/>
                <a:gd name="T91" fmla="*/ 79 h 175"/>
                <a:gd name="T92" fmla="*/ 124 w 171"/>
                <a:gd name="T93" fmla="*/ 119 h 175"/>
                <a:gd name="T94" fmla="*/ 124 w 171"/>
                <a:gd name="T95" fmla="*/ 107 h 175"/>
                <a:gd name="T96" fmla="*/ 128 w 171"/>
                <a:gd name="T97" fmla="*/ 124 h 175"/>
                <a:gd name="T98" fmla="*/ 128 w 171"/>
                <a:gd name="T99" fmla="*/ 107 h 175"/>
                <a:gd name="T100" fmla="*/ 133 w 171"/>
                <a:gd name="T101" fmla="*/ 130 h 175"/>
                <a:gd name="T102" fmla="*/ 138 w 171"/>
                <a:gd name="T103" fmla="*/ 45 h 175"/>
                <a:gd name="T104" fmla="*/ 138 w 171"/>
                <a:gd name="T105" fmla="*/ 34 h 175"/>
                <a:gd name="T106" fmla="*/ 143 w 171"/>
                <a:gd name="T107" fmla="*/ 79 h 175"/>
                <a:gd name="T108" fmla="*/ 143 w 171"/>
                <a:gd name="T109" fmla="*/ 51 h 175"/>
                <a:gd name="T110" fmla="*/ 147 w 171"/>
                <a:gd name="T111" fmla="*/ 0 h 175"/>
                <a:gd name="T112" fmla="*/ 152 w 171"/>
                <a:gd name="T113" fmla="*/ 45 h 175"/>
                <a:gd name="T114" fmla="*/ 152 w 171"/>
                <a:gd name="T115" fmla="*/ 40 h 175"/>
                <a:gd name="T116" fmla="*/ 157 w 171"/>
                <a:gd name="T117" fmla="*/ 34 h 175"/>
                <a:gd name="T118" fmla="*/ 157 w 171"/>
                <a:gd name="T119" fmla="*/ 147 h 175"/>
                <a:gd name="T120" fmla="*/ 161 w 171"/>
                <a:gd name="T121" fmla="*/ 158 h 175"/>
                <a:gd name="T122" fmla="*/ 161 w 171"/>
                <a:gd name="T123" fmla="*/ 102 h 175"/>
                <a:gd name="T124" fmla="*/ 166 w 171"/>
                <a:gd name="T125" fmla="*/ 4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175">
                  <a:moveTo>
                    <a:pt x="0" y="119"/>
                  </a:moveTo>
                  <a:lnTo>
                    <a:pt x="0" y="175"/>
                  </a:lnTo>
                  <a:lnTo>
                    <a:pt x="5" y="85"/>
                  </a:lnTo>
                  <a:lnTo>
                    <a:pt x="5" y="124"/>
                  </a:lnTo>
                  <a:lnTo>
                    <a:pt x="5" y="62"/>
                  </a:lnTo>
                  <a:lnTo>
                    <a:pt x="5" y="96"/>
                  </a:lnTo>
                  <a:lnTo>
                    <a:pt x="10" y="102"/>
                  </a:lnTo>
                  <a:lnTo>
                    <a:pt x="10" y="136"/>
                  </a:lnTo>
                  <a:lnTo>
                    <a:pt x="10" y="68"/>
                  </a:lnTo>
                  <a:lnTo>
                    <a:pt x="10" y="96"/>
                  </a:lnTo>
                  <a:lnTo>
                    <a:pt x="15" y="107"/>
                  </a:lnTo>
                  <a:lnTo>
                    <a:pt x="15" y="136"/>
                  </a:lnTo>
                  <a:lnTo>
                    <a:pt x="15" y="96"/>
                  </a:lnTo>
                  <a:lnTo>
                    <a:pt x="15" y="136"/>
                  </a:lnTo>
                  <a:lnTo>
                    <a:pt x="19" y="107"/>
                  </a:lnTo>
                  <a:lnTo>
                    <a:pt x="19" y="113"/>
                  </a:lnTo>
                  <a:lnTo>
                    <a:pt x="19" y="68"/>
                  </a:lnTo>
                  <a:lnTo>
                    <a:pt x="24" y="57"/>
                  </a:lnTo>
                  <a:lnTo>
                    <a:pt x="24" y="124"/>
                  </a:lnTo>
                  <a:lnTo>
                    <a:pt x="24" y="113"/>
                  </a:lnTo>
                  <a:lnTo>
                    <a:pt x="29" y="85"/>
                  </a:lnTo>
                  <a:lnTo>
                    <a:pt x="29" y="170"/>
                  </a:lnTo>
                  <a:lnTo>
                    <a:pt x="29" y="45"/>
                  </a:lnTo>
                  <a:lnTo>
                    <a:pt x="29" y="107"/>
                  </a:lnTo>
                  <a:lnTo>
                    <a:pt x="33" y="102"/>
                  </a:lnTo>
                  <a:lnTo>
                    <a:pt x="33" y="119"/>
                  </a:lnTo>
                  <a:lnTo>
                    <a:pt x="33" y="40"/>
                  </a:lnTo>
                  <a:lnTo>
                    <a:pt x="33" y="57"/>
                  </a:lnTo>
                  <a:lnTo>
                    <a:pt x="38" y="68"/>
                  </a:lnTo>
                  <a:lnTo>
                    <a:pt x="38" y="102"/>
                  </a:lnTo>
                  <a:lnTo>
                    <a:pt x="38" y="34"/>
                  </a:lnTo>
                  <a:lnTo>
                    <a:pt x="43" y="40"/>
                  </a:lnTo>
                  <a:lnTo>
                    <a:pt x="43" y="28"/>
                  </a:lnTo>
                  <a:lnTo>
                    <a:pt x="43" y="96"/>
                  </a:lnTo>
                  <a:lnTo>
                    <a:pt x="48" y="91"/>
                  </a:lnTo>
                  <a:lnTo>
                    <a:pt x="48" y="107"/>
                  </a:lnTo>
                  <a:lnTo>
                    <a:pt x="48" y="45"/>
                  </a:lnTo>
                  <a:lnTo>
                    <a:pt x="48" y="85"/>
                  </a:lnTo>
                  <a:lnTo>
                    <a:pt x="52" y="91"/>
                  </a:lnTo>
                  <a:lnTo>
                    <a:pt x="52" y="158"/>
                  </a:lnTo>
                  <a:lnTo>
                    <a:pt x="52" y="119"/>
                  </a:lnTo>
                  <a:lnTo>
                    <a:pt x="57" y="124"/>
                  </a:lnTo>
                  <a:lnTo>
                    <a:pt x="57" y="153"/>
                  </a:lnTo>
                  <a:lnTo>
                    <a:pt x="57" y="96"/>
                  </a:lnTo>
                  <a:lnTo>
                    <a:pt x="62" y="102"/>
                  </a:lnTo>
                  <a:lnTo>
                    <a:pt x="62" y="170"/>
                  </a:lnTo>
                  <a:lnTo>
                    <a:pt x="62" y="17"/>
                  </a:lnTo>
                  <a:lnTo>
                    <a:pt x="62" y="51"/>
                  </a:lnTo>
                  <a:lnTo>
                    <a:pt x="67" y="45"/>
                  </a:lnTo>
                  <a:lnTo>
                    <a:pt x="67" y="85"/>
                  </a:lnTo>
                  <a:lnTo>
                    <a:pt x="67" y="28"/>
                  </a:lnTo>
                  <a:lnTo>
                    <a:pt x="67" y="40"/>
                  </a:lnTo>
                  <a:lnTo>
                    <a:pt x="71" y="57"/>
                  </a:lnTo>
                  <a:lnTo>
                    <a:pt x="71" y="102"/>
                  </a:lnTo>
                  <a:lnTo>
                    <a:pt x="71" y="96"/>
                  </a:lnTo>
                  <a:lnTo>
                    <a:pt x="76" y="107"/>
                  </a:lnTo>
                  <a:lnTo>
                    <a:pt x="76" y="74"/>
                  </a:lnTo>
                  <a:lnTo>
                    <a:pt x="76" y="153"/>
                  </a:lnTo>
                  <a:lnTo>
                    <a:pt x="81" y="130"/>
                  </a:lnTo>
                  <a:lnTo>
                    <a:pt x="81" y="51"/>
                  </a:lnTo>
                  <a:lnTo>
                    <a:pt x="81" y="107"/>
                  </a:lnTo>
                  <a:lnTo>
                    <a:pt x="86" y="79"/>
                  </a:lnTo>
                  <a:lnTo>
                    <a:pt x="86" y="141"/>
                  </a:lnTo>
                  <a:lnTo>
                    <a:pt x="86" y="96"/>
                  </a:lnTo>
                  <a:lnTo>
                    <a:pt x="90" y="91"/>
                  </a:lnTo>
                  <a:lnTo>
                    <a:pt x="90" y="153"/>
                  </a:lnTo>
                  <a:lnTo>
                    <a:pt x="90" y="91"/>
                  </a:lnTo>
                  <a:lnTo>
                    <a:pt x="90" y="102"/>
                  </a:lnTo>
                  <a:lnTo>
                    <a:pt x="95" y="91"/>
                  </a:lnTo>
                  <a:lnTo>
                    <a:pt x="95" y="124"/>
                  </a:lnTo>
                  <a:lnTo>
                    <a:pt x="95" y="28"/>
                  </a:lnTo>
                  <a:lnTo>
                    <a:pt x="95" y="91"/>
                  </a:lnTo>
                  <a:lnTo>
                    <a:pt x="100" y="85"/>
                  </a:lnTo>
                  <a:lnTo>
                    <a:pt x="100" y="130"/>
                  </a:lnTo>
                  <a:lnTo>
                    <a:pt x="100" y="74"/>
                  </a:lnTo>
                  <a:lnTo>
                    <a:pt x="100" y="113"/>
                  </a:lnTo>
                  <a:lnTo>
                    <a:pt x="105" y="124"/>
                  </a:lnTo>
                  <a:lnTo>
                    <a:pt x="105" y="170"/>
                  </a:lnTo>
                  <a:lnTo>
                    <a:pt x="105" y="74"/>
                  </a:lnTo>
                  <a:lnTo>
                    <a:pt x="105" y="102"/>
                  </a:lnTo>
                  <a:lnTo>
                    <a:pt x="109" y="113"/>
                  </a:lnTo>
                  <a:lnTo>
                    <a:pt x="109" y="119"/>
                  </a:lnTo>
                  <a:lnTo>
                    <a:pt x="109" y="68"/>
                  </a:lnTo>
                  <a:lnTo>
                    <a:pt x="109" y="113"/>
                  </a:lnTo>
                  <a:lnTo>
                    <a:pt x="114" y="96"/>
                  </a:lnTo>
                  <a:lnTo>
                    <a:pt x="114" y="130"/>
                  </a:lnTo>
                  <a:lnTo>
                    <a:pt x="114" y="0"/>
                  </a:lnTo>
                  <a:lnTo>
                    <a:pt x="114" y="91"/>
                  </a:lnTo>
                  <a:lnTo>
                    <a:pt x="119" y="74"/>
                  </a:lnTo>
                  <a:lnTo>
                    <a:pt x="119" y="130"/>
                  </a:lnTo>
                  <a:lnTo>
                    <a:pt x="119" y="68"/>
                  </a:lnTo>
                  <a:lnTo>
                    <a:pt x="119" y="79"/>
                  </a:lnTo>
                  <a:lnTo>
                    <a:pt x="124" y="91"/>
                  </a:lnTo>
                  <a:lnTo>
                    <a:pt x="124" y="119"/>
                  </a:lnTo>
                  <a:lnTo>
                    <a:pt x="124" y="62"/>
                  </a:lnTo>
                  <a:lnTo>
                    <a:pt x="124" y="107"/>
                  </a:lnTo>
                  <a:lnTo>
                    <a:pt x="128" y="107"/>
                  </a:lnTo>
                  <a:lnTo>
                    <a:pt x="128" y="124"/>
                  </a:lnTo>
                  <a:lnTo>
                    <a:pt x="128" y="74"/>
                  </a:lnTo>
                  <a:lnTo>
                    <a:pt x="128" y="107"/>
                  </a:lnTo>
                  <a:lnTo>
                    <a:pt x="133" y="119"/>
                  </a:lnTo>
                  <a:lnTo>
                    <a:pt x="133" y="130"/>
                  </a:lnTo>
                  <a:lnTo>
                    <a:pt x="133" y="40"/>
                  </a:lnTo>
                  <a:lnTo>
                    <a:pt x="138" y="45"/>
                  </a:lnTo>
                  <a:lnTo>
                    <a:pt x="138" y="113"/>
                  </a:lnTo>
                  <a:lnTo>
                    <a:pt x="138" y="34"/>
                  </a:lnTo>
                  <a:lnTo>
                    <a:pt x="138" y="85"/>
                  </a:lnTo>
                  <a:lnTo>
                    <a:pt x="143" y="79"/>
                  </a:lnTo>
                  <a:lnTo>
                    <a:pt x="143" y="107"/>
                  </a:lnTo>
                  <a:lnTo>
                    <a:pt x="143" y="51"/>
                  </a:lnTo>
                  <a:lnTo>
                    <a:pt x="147" y="57"/>
                  </a:lnTo>
                  <a:lnTo>
                    <a:pt x="147" y="0"/>
                  </a:lnTo>
                  <a:lnTo>
                    <a:pt x="147" y="51"/>
                  </a:lnTo>
                  <a:lnTo>
                    <a:pt x="152" y="45"/>
                  </a:lnTo>
                  <a:lnTo>
                    <a:pt x="152" y="74"/>
                  </a:lnTo>
                  <a:lnTo>
                    <a:pt x="152" y="40"/>
                  </a:lnTo>
                  <a:lnTo>
                    <a:pt x="152" y="57"/>
                  </a:lnTo>
                  <a:lnTo>
                    <a:pt x="157" y="34"/>
                  </a:lnTo>
                  <a:lnTo>
                    <a:pt x="157" y="6"/>
                  </a:lnTo>
                  <a:lnTo>
                    <a:pt x="157" y="147"/>
                  </a:lnTo>
                  <a:lnTo>
                    <a:pt x="161" y="153"/>
                  </a:lnTo>
                  <a:lnTo>
                    <a:pt x="161" y="158"/>
                  </a:lnTo>
                  <a:lnTo>
                    <a:pt x="161" y="91"/>
                  </a:lnTo>
                  <a:lnTo>
                    <a:pt x="161" y="102"/>
                  </a:lnTo>
                  <a:lnTo>
                    <a:pt x="166" y="91"/>
                  </a:lnTo>
                  <a:lnTo>
                    <a:pt x="166" y="45"/>
                  </a:lnTo>
                  <a:lnTo>
                    <a:pt x="171" y="57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5"/>
            <p:cNvSpPr>
              <a:spLocks/>
            </p:cNvSpPr>
            <p:nvPr/>
          </p:nvSpPr>
          <p:spPr bwMode="auto">
            <a:xfrm>
              <a:off x="1982788" y="2782888"/>
              <a:ext cx="271463" cy="296863"/>
            </a:xfrm>
            <a:custGeom>
              <a:avLst/>
              <a:gdLst>
                <a:gd name="T0" fmla="*/ 0 w 171"/>
                <a:gd name="T1" fmla="*/ 164 h 187"/>
                <a:gd name="T2" fmla="*/ 5 w 171"/>
                <a:gd name="T3" fmla="*/ 68 h 187"/>
                <a:gd name="T4" fmla="*/ 9 w 171"/>
                <a:gd name="T5" fmla="*/ 62 h 187"/>
                <a:gd name="T6" fmla="*/ 9 w 171"/>
                <a:gd name="T7" fmla="*/ 113 h 187"/>
                <a:gd name="T8" fmla="*/ 14 w 171"/>
                <a:gd name="T9" fmla="*/ 119 h 187"/>
                <a:gd name="T10" fmla="*/ 19 w 171"/>
                <a:gd name="T11" fmla="*/ 68 h 187"/>
                <a:gd name="T12" fmla="*/ 19 w 171"/>
                <a:gd name="T13" fmla="*/ 51 h 187"/>
                <a:gd name="T14" fmla="*/ 24 w 171"/>
                <a:gd name="T15" fmla="*/ 102 h 187"/>
                <a:gd name="T16" fmla="*/ 28 w 171"/>
                <a:gd name="T17" fmla="*/ 51 h 187"/>
                <a:gd name="T18" fmla="*/ 28 w 171"/>
                <a:gd name="T19" fmla="*/ 45 h 187"/>
                <a:gd name="T20" fmla="*/ 33 w 171"/>
                <a:gd name="T21" fmla="*/ 124 h 187"/>
                <a:gd name="T22" fmla="*/ 33 w 171"/>
                <a:gd name="T23" fmla="*/ 102 h 187"/>
                <a:gd name="T24" fmla="*/ 38 w 171"/>
                <a:gd name="T25" fmla="*/ 74 h 187"/>
                <a:gd name="T26" fmla="*/ 43 w 171"/>
                <a:gd name="T27" fmla="*/ 136 h 187"/>
                <a:gd name="T28" fmla="*/ 43 w 171"/>
                <a:gd name="T29" fmla="*/ 107 h 187"/>
                <a:gd name="T30" fmla="*/ 47 w 171"/>
                <a:gd name="T31" fmla="*/ 113 h 187"/>
                <a:gd name="T32" fmla="*/ 47 w 171"/>
                <a:gd name="T33" fmla="*/ 62 h 187"/>
                <a:gd name="T34" fmla="*/ 52 w 171"/>
                <a:gd name="T35" fmla="*/ 102 h 187"/>
                <a:gd name="T36" fmla="*/ 52 w 171"/>
                <a:gd name="T37" fmla="*/ 85 h 187"/>
                <a:gd name="T38" fmla="*/ 57 w 171"/>
                <a:gd name="T39" fmla="*/ 113 h 187"/>
                <a:gd name="T40" fmla="*/ 57 w 171"/>
                <a:gd name="T41" fmla="*/ 91 h 187"/>
                <a:gd name="T42" fmla="*/ 62 w 171"/>
                <a:gd name="T43" fmla="*/ 113 h 187"/>
                <a:gd name="T44" fmla="*/ 62 w 171"/>
                <a:gd name="T45" fmla="*/ 68 h 187"/>
                <a:gd name="T46" fmla="*/ 66 w 171"/>
                <a:gd name="T47" fmla="*/ 119 h 187"/>
                <a:gd name="T48" fmla="*/ 66 w 171"/>
                <a:gd name="T49" fmla="*/ 91 h 187"/>
                <a:gd name="T50" fmla="*/ 71 w 171"/>
                <a:gd name="T51" fmla="*/ 119 h 187"/>
                <a:gd name="T52" fmla="*/ 76 w 171"/>
                <a:gd name="T53" fmla="*/ 74 h 187"/>
                <a:gd name="T54" fmla="*/ 76 w 171"/>
                <a:gd name="T55" fmla="*/ 62 h 187"/>
                <a:gd name="T56" fmla="*/ 81 w 171"/>
                <a:gd name="T57" fmla="*/ 74 h 187"/>
                <a:gd name="T58" fmla="*/ 81 w 171"/>
                <a:gd name="T59" fmla="*/ 57 h 187"/>
                <a:gd name="T60" fmla="*/ 85 w 171"/>
                <a:gd name="T61" fmla="*/ 91 h 187"/>
                <a:gd name="T62" fmla="*/ 85 w 171"/>
                <a:gd name="T63" fmla="*/ 23 h 187"/>
                <a:gd name="T64" fmla="*/ 90 w 171"/>
                <a:gd name="T65" fmla="*/ 79 h 187"/>
                <a:gd name="T66" fmla="*/ 90 w 171"/>
                <a:gd name="T67" fmla="*/ 57 h 187"/>
                <a:gd name="T68" fmla="*/ 95 w 171"/>
                <a:gd name="T69" fmla="*/ 113 h 187"/>
                <a:gd name="T70" fmla="*/ 95 w 171"/>
                <a:gd name="T71" fmla="*/ 164 h 187"/>
                <a:gd name="T72" fmla="*/ 100 w 171"/>
                <a:gd name="T73" fmla="*/ 158 h 187"/>
                <a:gd name="T74" fmla="*/ 100 w 171"/>
                <a:gd name="T75" fmla="*/ 158 h 187"/>
                <a:gd name="T76" fmla="*/ 104 w 171"/>
                <a:gd name="T77" fmla="*/ 181 h 187"/>
                <a:gd name="T78" fmla="*/ 104 w 171"/>
                <a:gd name="T79" fmla="*/ 124 h 187"/>
                <a:gd name="T80" fmla="*/ 109 w 171"/>
                <a:gd name="T81" fmla="*/ 17 h 187"/>
                <a:gd name="T82" fmla="*/ 114 w 171"/>
                <a:gd name="T83" fmla="*/ 91 h 187"/>
                <a:gd name="T84" fmla="*/ 118 w 171"/>
                <a:gd name="T85" fmla="*/ 57 h 187"/>
                <a:gd name="T86" fmla="*/ 118 w 171"/>
                <a:gd name="T87" fmla="*/ 34 h 187"/>
                <a:gd name="T88" fmla="*/ 123 w 171"/>
                <a:gd name="T89" fmla="*/ 91 h 187"/>
                <a:gd name="T90" fmla="*/ 123 w 171"/>
                <a:gd name="T91" fmla="*/ 124 h 187"/>
                <a:gd name="T92" fmla="*/ 128 w 171"/>
                <a:gd name="T93" fmla="*/ 164 h 187"/>
                <a:gd name="T94" fmla="*/ 133 w 171"/>
                <a:gd name="T95" fmla="*/ 141 h 187"/>
                <a:gd name="T96" fmla="*/ 133 w 171"/>
                <a:gd name="T97" fmla="*/ 74 h 187"/>
                <a:gd name="T98" fmla="*/ 137 w 171"/>
                <a:gd name="T99" fmla="*/ 119 h 187"/>
                <a:gd name="T100" fmla="*/ 137 w 171"/>
                <a:gd name="T101" fmla="*/ 28 h 187"/>
                <a:gd name="T102" fmla="*/ 142 w 171"/>
                <a:gd name="T103" fmla="*/ 79 h 187"/>
                <a:gd name="T104" fmla="*/ 142 w 171"/>
                <a:gd name="T105" fmla="*/ 119 h 187"/>
                <a:gd name="T106" fmla="*/ 147 w 171"/>
                <a:gd name="T107" fmla="*/ 68 h 187"/>
                <a:gd name="T108" fmla="*/ 152 w 171"/>
                <a:gd name="T109" fmla="*/ 107 h 187"/>
                <a:gd name="T110" fmla="*/ 152 w 171"/>
                <a:gd name="T111" fmla="*/ 40 h 187"/>
                <a:gd name="T112" fmla="*/ 156 w 171"/>
                <a:gd name="T113" fmla="*/ 96 h 187"/>
                <a:gd name="T114" fmla="*/ 156 w 171"/>
                <a:gd name="T115" fmla="*/ 45 h 187"/>
                <a:gd name="T116" fmla="*/ 161 w 171"/>
                <a:gd name="T117" fmla="*/ 51 h 187"/>
                <a:gd name="T118" fmla="*/ 161 w 171"/>
                <a:gd name="T119" fmla="*/ 40 h 187"/>
                <a:gd name="T120" fmla="*/ 166 w 171"/>
                <a:gd name="T121" fmla="*/ 62 h 187"/>
                <a:gd name="T122" fmla="*/ 166 w 171"/>
                <a:gd name="T123" fmla="*/ 6 h 187"/>
                <a:gd name="T124" fmla="*/ 171 w 171"/>
                <a:gd name="T125" fmla="*/ 10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187">
                  <a:moveTo>
                    <a:pt x="0" y="57"/>
                  </a:moveTo>
                  <a:lnTo>
                    <a:pt x="0" y="164"/>
                  </a:lnTo>
                  <a:lnTo>
                    <a:pt x="5" y="147"/>
                  </a:lnTo>
                  <a:lnTo>
                    <a:pt x="5" y="68"/>
                  </a:lnTo>
                  <a:lnTo>
                    <a:pt x="5" y="79"/>
                  </a:lnTo>
                  <a:lnTo>
                    <a:pt x="9" y="62"/>
                  </a:lnTo>
                  <a:lnTo>
                    <a:pt x="9" y="40"/>
                  </a:lnTo>
                  <a:lnTo>
                    <a:pt x="9" y="113"/>
                  </a:lnTo>
                  <a:lnTo>
                    <a:pt x="14" y="85"/>
                  </a:lnTo>
                  <a:lnTo>
                    <a:pt x="14" y="119"/>
                  </a:lnTo>
                  <a:lnTo>
                    <a:pt x="14" y="57"/>
                  </a:lnTo>
                  <a:lnTo>
                    <a:pt x="19" y="68"/>
                  </a:lnTo>
                  <a:lnTo>
                    <a:pt x="19" y="96"/>
                  </a:lnTo>
                  <a:lnTo>
                    <a:pt x="19" y="51"/>
                  </a:lnTo>
                  <a:lnTo>
                    <a:pt x="19" y="85"/>
                  </a:lnTo>
                  <a:lnTo>
                    <a:pt x="24" y="102"/>
                  </a:lnTo>
                  <a:lnTo>
                    <a:pt x="24" y="34"/>
                  </a:lnTo>
                  <a:lnTo>
                    <a:pt x="28" y="51"/>
                  </a:lnTo>
                  <a:lnTo>
                    <a:pt x="28" y="107"/>
                  </a:lnTo>
                  <a:lnTo>
                    <a:pt x="28" y="45"/>
                  </a:lnTo>
                  <a:lnTo>
                    <a:pt x="28" y="102"/>
                  </a:lnTo>
                  <a:lnTo>
                    <a:pt x="33" y="124"/>
                  </a:lnTo>
                  <a:lnTo>
                    <a:pt x="33" y="34"/>
                  </a:lnTo>
                  <a:lnTo>
                    <a:pt x="33" y="102"/>
                  </a:lnTo>
                  <a:lnTo>
                    <a:pt x="38" y="85"/>
                  </a:lnTo>
                  <a:lnTo>
                    <a:pt x="38" y="74"/>
                  </a:lnTo>
                  <a:lnTo>
                    <a:pt x="38" y="130"/>
                  </a:lnTo>
                  <a:lnTo>
                    <a:pt x="43" y="136"/>
                  </a:lnTo>
                  <a:lnTo>
                    <a:pt x="43" y="175"/>
                  </a:lnTo>
                  <a:lnTo>
                    <a:pt x="43" y="107"/>
                  </a:lnTo>
                  <a:lnTo>
                    <a:pt x="43" y="136"/>
                  </a:lnTo>
                  <a:lnTo>
                    <a:pt x="47" y="113"/>
                  </a:lnTo>
                  <a:lnTo>
                    <a:pt x="47" y="34"/>
                  </a:lnTo>
                  <a:lnTo>
                    <a:pt x="47" y="62"/>
                  </a:lnTo>
                  <a:lnTo>
                    <a:pt x="52" y="85"/>
                  </a:lnTo>
                  <a:lnTo>
                    <a:pt x="52" y="102"/>
                  </a:lnTo>
                  <a:lnTo>
                    <a:pt x="52" y="45"/>
                  </a:lnTo>
                  <a:lnTo>
                    <a:pt x="52" y="85"/>
                  </a:lnTo>
                  <a:lnTo>
                    <a:pt x="57" y="96"/>
                  </a:lnTo>
                  <a:lnTo>
                    <a:pt x="57" y="113"/>
                  </a:lnTo>
                  <a:lnTo>
                    <a:pt x="57" y="57"/>
                  </a:lnTo>
                  <a:lnTo>
                    <a:pt x="57" y="91"/>
                  </a:lnTo>
                  <a:lnTo>
                    <a:pt x="62" y="96"/>
                  </a:lnTo>
                  <a:lnTo>
                    <a:pt x="62" y="113"/>
                  </a:lnTo>
                  <a:lnTo>
                    <a:pt x="62" y="57"/>
                  </a:lnTo>
                  <a:lnTo>
                    <a:pt x="62" y="68"/>
                  </a:lnTo>
                  <a:lnTo>
                    <a:pt x="66" y="85"/>
                  </a:lnTo>
                  <a:lnTo>
                    <a:pt x="66" y="119"/>
                  </a:lnTo>
                  <a:lnTo>
                    <a:pt x="66" y="62"/>
                  </a:lnTo>
                  <a:lnTo>
                    <a:pt x="66" y="91"/>
                  </a:lnTo>
                  <a:lnTo>
                    <a:pt x="71" y="57"/>
                  </a:lnTo>
                  <a:lnTo>
                    <a:pt x="71" y="119"/>
                  </a:lnTo>
                  <a:lnTo>
                    <a:pt x="71" y="85"/>
                  </a:lnTo>
                  <a:lnTo>
                    <a:pt x="76" y="74"/>
                  </a:lnTo>
                  <a:lnTo>
                    <a:pt x="76" y="102"/>
                  </a:lnTo>
                  <a:lnTo>
                    <a:pt x="76" y="62"/>
                  </a:lnTo>
                  <a:lnTo>
                    <a:pt x="76" y="79"/>
                  </a:lnTo>
                  <a:lnTo>
                    <a:pt x="81" y="74"/>
                  </a:lnTo>
                  <a:lnTo>
                    <a:pt x="81" y="130"/>
                  </a:lnTo>
                  <a:lnTo>
                    <a:pt x="81" y="57"/>
                  </a:lnTo>
                  <a:lnTo>
                    <a:pt x="81" y="119"/>
                  </a:lnTo>
                  <a:lnTo>
                    <a:pt x="85" y="91"/>
                  </a:lnTo>
                  <a:lnTo>
                    <a:pt x="85" y="141"/>
                  </a:lnTo>
                  <a:lnTo>
                    <a:pt x="85" y="23"/>
                  </a:lnTo>
                  <a:lnTo>
                    <a:pt x="85" y="74"/>
                  </a:lnTo>
                  <a:lnTo>
                    <a:pt x="90" y="79"/>
                  </a:lnTo>
                  <a:lnTo>
                    <a:pt x="90" y="102"/>
                  </a:lnTo>
                  <a:lnTo>
                    <a:pt x="90" y="57"/>
                  </a:lnTo>
                  <a:lnTo>
                    <a:pt x="90" y="85"/>
                  </a:lnTo>
                  <a:lnTo>
                    <a:pt x="95" y="113"/>
                  </a:lnTo>
                  <a:lnTo>
                    <a:pt x="95" y="102"/>
                  </a:lnTo>
                  <a:lnTo>
                    <a:pt x="95" y="164"/>
                  </a:lnTo>
                  <a:lnTo>
                    <a:pt x="100" y="147"/>
                  </a:lnTo>
                  <a:lnTo>
                    <a:pt x="100" y="158"/>
                  </a:lnTo>
                  <a:lnTo>
                    <a:pt x="100" y="79"/>
                  </a:lnTo>
                  <a:lnTo>
                    <a:pt x="100" y="158"/>
                  </a:lnTo>
                  <a:lnTo>
                    <a:pt x="104" y="187"/>
                  </a:lnTo>
                  <a:lnTo>
                    <a:pt x="104" y="181"/>
                  </a:lnTo>
                  <a:lnTo>
                    <a:pt x="104" y="45"/>
                  </a:lnTo>
                  <a:lnTo>
                    <a:pt x="104" y="124"/>
                  </a:lnTo>
                  <a:lnTo>
                    <a:pt x="109" y="102"/>
                  </a:lnTo>
                  <a:lnTo>
                    <a:pt x="109" y="17"/>
                  </a:lnTo>
                  <a:lnTo>
                    <a:pt x="114" y="28"/>
                  </a:lnTo>
                  <a:lnTo>
                    <a:pt x="114" y="91"/>
                  </a:lnTo>
                  <a:lnTo>
                    <a:pt x="114" y="62"/>
                  </a:lnTo>
                  <a:lnTo>
                    <a:pt x="118" y="57"/>
                  </a:lnTo>
                  <a:lnTo>
                    <a:pt x="118" y="119"/>
                  </a:lnTo>
                  <a:lnTo>
                    <a:pt x="118" y="34"/>
                  </a:lnTo>
                  <a:lnTo>
                    <a:pt x="118" y="91"/>
                  </a:lnTo>
                  <a:lnTo>
                    <a:pt x="123" y="91"/>
                  </a:lnTo>
                  <a:lnTo>
                    <a:pt x="123" y="74"/>
                  </a:lnTo>
                  <a:lnTo>
                    <a:pt x="123" y="124"/>
                  </a:lnTo>
                  <a:lnTo>
                    <a:pt x="128" y="91"/>
                  </a:lnTo>
                  <a:lnTo>
                    <a:pt x="128" y="164"/>
                  </a:lnTo>
                  <a:lnTo>
                    <a:pt x="128" y="147"/>
                  </a:lnTo>
                  <a:lnTo>
                    <a:pt x="133" y="141"/>
                  </a:lnTo>
                  <a:lnTo>
                    <a:pt x="133" y="153"/>
                  </a:lnTo>
                  <a:lnTo>
                    <a:pt x="133" y="74"/>
                  </a:lnTo>
                  <a:lnTo>
                    <a:pt x="133" y="130"/>
                  </a:lnTo>
                  <a:lnTo>
                    <a:pt x="137" y="119"/>
                  </a:lnTo>
                  <a:lnTo>
                    <a:pt x="137" y="147"/>
                  </a:lnTo>
                  <a:lnTo>
                    <a:pt x="137" y="28"/>
                  </a:lnTo>
                  <a:lnTo>
                    <a:pt x="137" y="74"/>
                  </a:lnTo>
                  <a:lnTo>
                    <a:pt x="142" y="79"/>
                  </a:lnTo>
                  <a:lnTo>
                    <a:pt x="142" y="57"/>
                  </a:lnTo>
                  <a:lnTo>
                    <a:pt x="142" y="119"/>
                  </a:lnTo>
                  <a:lnTo>
                    <a:pt x="147" y="113"/>
                  </a:lnTo>
                  <a:lnTo>
                    <a:pt x="147" y="68"/>
                  </a:lnTo>
                  <a:lnTo>
                    <a:pt x="147" y="102"/>
                  </a:lnTo>
                  <a:lnTo>
                    <a:pt x="152" y="107"/>
                  </a:lnTo>
                  <a:lnTo>
                    <a:pt x="152" y="158"/>
                  </a:lnTo>
                  <a:lnTo>
                    <a:pt x="152" y="40"/>
                  </a:lnTo>
                  <a:lnTo>
                    <a:pt x="152" y="91"/>
                  </a:lnTo>
                  <a:lnTo>
                    <a:pt x="156" y="96"/>
                  </a:lnTo>
                  <a:lnTo>
                    <a:pt x="156" y="107"/>
                  </a:lnTo>
                  <a:lnTo>
                    <a:pt x="156" y="45"/>
                  </a:lnTo>
                  <a:lnTo>
                    <a:pt x="156" y="74"/>
                  </a:lnTo>
                  <a:lnTo>
                    <a:pt x="161" y="51"/>
                  </a:lnTo>
                  <a:lnTo>
                    <a:pt x="161" y="102"/>
                  </a:lnTo>
                  <a:lnTo>
                    <a:pt x="161" y="40"/>
                  </a:lnTo>
                  <a:lnTo>
                    <a:pt x="161" y="57"/>
                  </a:lnTo>
                  <a:lnTo>
                    <a:pt x="166" y="62"/>
                  </a:lnTo>
                  <a:lnTo>
                    <a:pt x="166" y="68"/>
                  </a:lnTo>
                  <a:lnTo>
                    <a:pt x="166" y="6"/>
                  </a:lnTo>
                  <a:lnTo>
                    <a:pt x="171" y="0"/>
                  </a:lnTo>
                  <a:lnTo>
                    <a:pt x="171" y="102"/>
                  </a:lnTo>
                  <a:lnTo>
                    <a:pt x="171" y="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6"/>
            <p:cNvSpPr>
              <a:spLocks/>
            </p:cNvSpPr>
            <p:nvPr/>
          </p:nvSpPr>
          <p:spPr bwMode="auto">
            <a:xfrm>
              <a:off x="2254250" y="2782888"/>
              <a:ext cx="263525" cy="287338"/>
            </a:xfrm>
            <a:custGeom>
              <a:avLst/>
              <a:gdLst>
                <a:gd name="T0" fmla="*/ 4 w 166"/>
                <a:gd name="T1" fmla="*/ 62 h 181"/>
                <a:gd name="T2" fmla="*/ 4 w 166"/>
                <a:gd name="T3" fmla="*/ 68 h 181"/>
                <a:gd name="T4" fmla="*/ 9 w 166"/>
                <a:gd name="T5" fmla="*/ 74 h 181"/>
                <a:gd name="T6" fmla="*/ 14 w 166"/>
                <a:gd name="T7" fmla="*/ 45 h 181"/>
                <a:gd name="T8" fmla="*/ 19 w 166"/>
                <a:gd name="T9" fmla="*/ 130 h 181"/>
                <a:gd name="T10" fmla="*/ 23 w 166"/>
                <a:gd name="T11" fmla="*/ 74 h 181"/>
                <a:gd name="T12" fmla="*/ 23 w 166"/>
                <a:gd name="T13" fmla="*/ 62 h 181"/>
                <a:gd name="T14" fmla="*/ 28 w 166"/>
                <a:gd name="T15" fmla="*/ 141 h 181"/>
                <a:gd name="T16" fmla="*/ 33 w 166"/>
                <a:gd name="T17" fmla="*/ 85 h 181"/>
                <a:gd name="T18" fmla="*/ 38 w 166"/>
                <a:gd name="T19" fmla="*/ 45 h 181"/>
                <a:gd name="T20" fmla="*/ 42 w 166"/>
                <a:gd name="T21" fmla="*/ 40 h 181"/>
                <a:gd name="T22" fmla="*/ 47 w 166"/>
                <a:gd name="T23" fmla="*/ 45 h 181"/>
                <a:gd name="T24" fmla="*/ 52 w 166"/>
                <a:gd name="T25" fmla="*/ 34 h 181"/>
                <a:gd name="T26" fmla="*/ 57 w 166"/>
                <a:gd name="T27" fmla="*/ 57 h 181"/>
                <a:gd name="T28" fmla="*/ 61 w 166"/>
                <a:gd name="T29" fmla="*/ 107 h 181"/>
                <a:gd name="T30" fmla="*/ 66 w 166"/>
                <a:gd name="T31" fmla="*/ 85 h 181"/>
                <a:gd name="T32" fmla="*/ 71 w 166"/>
                <a:gd name="T33" fmla="*/ 79 h 181"/>
                <a:gd name="T34" fmla="*/ 71 w 166"/>
                <a:gd name="T35" fmla="*/ 57 h 181"/>
                <a:gd name="T36" fmla="*/ 76 w 166"/>
                <a:gd name="T37" fmla="*/ 51 h 181"/>
                <a:gd name="T38" fmla="*/ 80 w 166"/>
                <a:gd name="T39" fmla="*/ 68 h 181"/>
                <a:gd name="T40" fmla="*/ 85 w 166"/>
                <a:gd name="T41" fmla="*/ 153 h 181"/>
                <a:gd name="T42" fmla="*/ 90 w 166"/>
                <a:gd name="T43" fmla="*/ 147 h 181"/>
                <a:gd name="T44" fmla="*/ 90 w 166"/>
                <a:gd name="T45" fmla="*/ 147 h 181"/>
                <a:gd name="T46" fmla="*/ 94 w 166"/>
                <a:gd name="T47" fmla="*/ 45 h 181"/>
                <a:gd name="T48" fmla="*/ 99 w 166"/>
                <a:gd name="T49" fmla="*/ 107 h 181"/>
                <a:gd name="T50" fmla="*/ 104 w 166"/>
                <a:gd name="T51" fmla="*/ 74 h 181"/>
                <a:gd name="T52" fmla="*/ 104 w 166"/>
                <a:gd name="T53" fmla="*/ 85 h 181"/>
                <a:gd name="T54" fmla="*/ 109 w 166"/>
                <a:gd name="T55" fmla="*/ 51 h 181"/>
                <a:gd name="T56" fmla="*/ 113 w 166"/>
                <a:gd name="T57" fmla="*/ 113 h 181"/>
                <a:gd name="T58" fmla="*/ 118 w 166"/>
                <a:gd name="T59" fmla="*/ 107 h 181"/>
                <a:gd name="T60" fmla="*/ 123 w 166"/>
                <a:gd name="T61" fmla="*/ 85 h 181"/>
                <a:gd name="T62" fmla="*/ 128 w 166"/>
                <a:gd name="T63" fmla="*/ 136 h 181"/>
                <a:gd name="T64" fmla="*/ 128 w 166"/>
                <a:gd name="T65" fmla="*/ 164 h 181"/>
                <a:gd name="T66" fmla="*/ 132 w 166"/>
                <a:gd name="T67" fmla="*/ 79 h 181"/>
                <a:gd name="T68" fmla="*/ 137 w 166"/>
                <a:gd name="T69" fmla="*/ 119 h 181"/>
                <a:gd name="T70" fmla="*/ 142 w 166"/>
                <a:gd name="T71" fmla="*/ 74 h 181"/>
                <a:gd name="T72" fmla="*/ 142 w 166"/>
                <a:gd name="T73" fmla="*/ 74 h 181"/>
                <a:gd name="T74" fmla="*/ 147 w 166"/>
                <a:gd name="T75" fmla="*/ 51 h 181"/>
                <a:gd name="T76" fmla="*/ 151 w 166"/>
                <a:gd name="T77" fmla="*/ 130 h 181"/>
                <a:gd name="T78" fmla="*/ 156 w 166"/>
                <a:gd name="T79" fmla="*/ 102 h 181"/>
                <a:gd name="T80" fmla="*/ 161 w 166"/>
                <a:gd name="T81" fmla="*/ 79 h 181"/>
                <a:gd name="T82" fmla="*/ 161 w 166"/>
                <a:gd name="T83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6" h="181">
                  <a:moveTo>
                    <a:pt x="0" y="0"/>
                  </a:moveTo>
                  <a:lnTo>
                    <a:pt x="0" y="91"/>
                  </a:lnTo>
                  <a:lnTo>
                    <a:pt x="4" y="62"/>
                  </a:lnTo>
                  <a:lnTo>
                    <a:pt x="4" y="85"/>
                  </a:lnTo>
                  <a:lnTo>
                    <a:pt x="4" y="28"/>
                  </a:lnTo>
                  <a:lnTo>
                    <a:pt x="4" y="68"/>
                  </a:lnTo>
                  <a:lnTo>
                    <a:pt x="9" y="74"/>
                  </a:lnTo>
                  <a:lnTo>
                    <a:pt x="9" y="107"/>
                  </a:lnTo>
                  <a:lnTo>
                    <a:pt x="9" y="74"/>
                  </a:lnTo>
                  <a:lnTo>
                    <a:pt x="9" y="79"/>
                  </a:lnTo>
                  <a:lnTo>
                    <a:pt x="14" y="85"/>
                  </a:lnTo>
                  <a:lnTo>
                    <a:pt x="14" y="45"/>
                  </a:lnTo>
                  <a:lnTo>
                    <a:pt x="14" y="91"/>
                  </a:lnTo>
                  <a:lnTo>
                    <a:pt x="19" y="96"/>
                  </a:lnTo>
                  <a:lnTo>
                    <a:pt x="19" y="130"/>
                  </a:lnTo>
                  <a:lnTo>
                    <a:pt x="19" y="51"/>
                  </a:lnTo>
                  <a:lnTo>
                    <a:pt x="19" y="57"/>
                  </a:lnTo>
                  <a:lnTo>
                    <a:pt x="23" y="74"/>
                  </a:lnTo>
                  <a:lnTo>
                    <a:pt x="23" y="96"/>
                  </a:lnTo>
                  <a:lnTo>
                    <a:pt x="23" y="40"/>
                  </a:lnTo>
                  <a:lnTo>
                    <a:pt x="23" y="62"/>
                  </a:lnTo>
                  <a:lnTo>
                    <a:pt x="28" y="57"/>
                  </a:lnTo>
                  <a:lnTo>
                    <a:pt x="28" y="158"/>
                  </a:lnTo>
                  <a:lnTo>
                    <a:pt x="28" y="141"/>
                  </a:lnTo>
                  <a:lnTo>
                    <a:pt x="33" y="147"/>
                  </a:lnTo>
                  <a:lnTo>
                    <a:pt x="33" y="164"/>
                  </a:lnTo>
                  <a:lnTo>
                    <a:pt x="33" y="85"/>
                  </a:lnTo>
                  <a:lnTo>
                    <a:pt x="38" y="96"/>
                  </a:lnTo>
                  <a:lnTo>
                    <a:pt x="38" y="102"/>
                  </a:lnTo>
                  <a:lnTo>
                    <a:pt x="38" y="45"/>
                  </a:lnTo>
                  <a:lnTo>
                    <a:pt x="42" y="34"/>
                  </a:lnTo>
                  <a:lnTo>
                    <a:pt x="42" y="119"/>
                  </a:lnTo>
                  <a:lnTo>
                    <a:pt x="42" y="40"/>
                  </a:lnTo>
                  <a:lnTo>
                    <a:pt x="47" y="34"/>
                  </a:lnTo>
                  <a:lnTo>
                    <a:pt x="47" y="91"/>
                  </a:lnTo>
                  <a:lnTo>
                    <a:pt x="47" y="45"/>
                  </a:lnTo>
                  <a:lnTo>
                    <a:pt x="52" y="40"/>
                  </a:lnTo>
                  <a:lnTo>
                    <a:pt x="52" y="119"/>
                  </a:lnTo>
                  <a:lnTo>
                    <a:pt x="52" y="34"/>
                  </a:lnTo>
                  <a:lnTo>
                    <a:pt x="52" y="113"/>
                  </a:lnTo>
                  <a:lnTo>
                    <a:pt x="57" y="107"/>
                  </a:lnTo>
                  <a:lnTo>
                    <a:pt x="57" y="57"/>
                  </a:lnTo>
                  <a:lnTo>
                    <a:pt x="57" y="85"/>
                  </a:lnTo>
                  <a:lnTo>
                    <a:pt x="61" y="91"/>
                  </a:lnTo>
                  <a:lnTo>
                    <a:pt x="61" y="107"/>
                  </a:lnTo>
                  <a:lnTo>
                    <a:pt x="61" y="17"/>
                  </a:lnTo>
                  <a:lnTo>
                    <a:pt x="61" y="107"/>
                  </a:lnTo>
                  <a:lnTo>
                    <a:pt x="66" y="85"/>
                  </a:lnTo>
                  <a:lnTo>
                    <a:pt x="66" y="113"/>
                  </a:lnTo>
                  <a:lnTo>
                    <a:pt x="66" y="62"/>
                  </a:lnTo>
                  <a:lnTo>
                    <a:pt x="71" y="79"/>
                  </a:lnTo>
                  <a:lnTo>
                    <a:pt x="71" y="91"/>
                  </a:lnTo>
                  <a:lnTo>
                    <a:pt x="71" y="40"/>
                  </a:lnTo>
                  <a:lnTo>
                    <a:pt x="71" y="57"/>
                  </a:lnTo>
                  <a:lnTo>
                    <a:pt x="76" y="57"/>
                  </a:lnTo>
                  <a:lnTo>
                    <a:pt x="76" y="91"/>
                  </a:lnTo>
                  <a:lnTo>
                    <a:pt x="76" y="51"/>
                  </a:lnTo>
                  <a:lnTo>
                    <a:pt x="76" y="74"/>
                  </a:lnTo>
                  <a:lnTo>
                    <a:pt x="80" y="96"/>
                  </a:lnTo>
                  <a:lnTo>
                    <a:pt x="80" y="68"/>
                  </a:lnTo>
                  <a:lnTo>
                    <a:pt x="80" y="147"/>
                  </a:lnTo>
                  <a:lnTo>
                    <a:pt x="85" y="130"/>
                  </a:lnTo>
                  <a:lnTo>
                    <a:pt x="85" y="153"/>
                  </a:lnTo>
                  <a:lnTo>
                    <a:pt x="85" y="113"/>
                  </a:lnTo>
                  <a:lnTo>
                    <a:pt x="85" y="141"/>
                  </a:lnTo>
                  <a:lnTo>
                    <a:pt x="90" y="147"/>
                  </a:lnTo>
                  <a:lnTo>
                    <a:pt x="90" y="164"/>
                  </a:lnTo>
                  <a:lnTo>
                    <a:pt x="90" y="124"/>
                  </a:lnTo>
                  <a:lnTo>
                    <a:pt x="90" y="147"/>
                  </a:lnTo>
                  <a:lnTo>
                    <a:pt x="94" y="141"/>
                  </a:lnTo>
                  <a:lnTo>
                    <a:pt x="94" y="158"/>
                  </a:lnTo>
                  <a:lnTo>
                    <a:pt x="94" y="45"/>
                  </a:lnTo>
                  <a:lnTo>
                    <a:pt x="94" y="68"/>
                  </a:lnTo>
                  <a:lnTo>
                    <a:pt x="99" y="74"/>
                  </a:lnTo>
                  <a:lnTo>
                    <a:pt x="99" y="107"/>
                  </a:lnTo>
                  <a:lnTo>
                    <a:pt x="99" y="40"/>
                  </a:lnTo>
                  <a:lnTo>
                    <a:pt x="99" y="79"/>
                  </a:lnTo>
                  <a:lnTo>
                    <a:pt x="104" y="74"/>
                  </a:lnTo>
                  <a:lnTo>
                    <a:pt x="104" y="102"/>
                  </a:lnTo>
                  <a:lnTo>
                    <a:pt x="104" y="34"/>
                  </a:lnTo>
                  <a:lnTo>
                    <a:pt x="104" y="85"/>
                  </a:lnTo>
                  <a:lnTo>
                    <a:pt x="109" y="79"/>
                  </a:lnTo>
                  <a:lnTo>
                    <a:pt x="109" y="113"/>
                  </a:lnTo>
                  <a:lnTo>
                    <a:pt x="109" y="51"/>
                  </a:lnTo>
                  <a:lnTo>
                    <a:pt x="109" y="57"/>
                  </a:lnTo>
                  <a:lnTo>
                    <a:pt x="113" y="68"/>
                  </a:lnTo>
                  <a:lnTo>
                    <a:pt x="113" y="113"/>
                  </a:lnTo>
                  <a:lnTo>
                    <a:pt x="113" y="62"/>
                  </a:lnTo>
                  <a:lnTo>
                    <a:pt x="113" y="102"/>
                  </a:lnTo>
                  <a:lnTo>
                    <a:pt x="118" y="107"/>
                  </a:lnTo>
                  <a:lnTo>
                    <a:pt x="118" y="124"/>
                  </a:lnTo>
                  <a:lnTo>
                    <a:pt x="118" y="85"/>
                  </a:lnTo>
                  <a:lnTo>
                    <a:pt x="123" y="85"/>
                  </a:lnTo>
                  <a:lnTo>
                    <a:pt x="123" y="57"/>
                  </a:lnTo>
                  <a:lnTo>
                    <a:pt x="123" y="119"/>
                  </a:lnTo>
                  <a:lnTo>
                    <a:pt x="128" y="136"/>
                  </a:lnTo>
                  <a:lnTo>
                    <a:pt x="128" y="181"/>
                  </a:lnTo>
                  <a:lnTo>
                    <a:pt x="128" y="68"/>
                  </a:lnTo>
                  <a:lnTo>
                    <a:pt x="128" y="164"/>
                  </a:lnTo>
                  <a:lnTo>
                    <a:pt x="132" y="170"/>
                  </a:lnTo>
                  <a:lnTo>
                    <a:pt x="132" y="175"/>
                  </a:lnTo>
                  <a:lnTo>
                    <a:pt x="132" y="79"/>
                  </a:lnTo>
                  <a:lnTo>
                    <a:pt x="132" y="85"/>
                  </a:lnTo>
                  <a:lnTo>
                    <a:pt x="137" y="96"/>
                  </a:lnTo>
                  <a:lnTo>
                    <a:pt x="137" y="119"/>
                  </a:lnTo>
                  <a:lnTo>
                    <a:pt x="137" y="68"/>
                  </a:lnTo>
                  <a:lnTo>
                    <a:pt x="137" y="79"/>
                  </a:lnTo>
                  <a:lnTo>
                    <a:pt x="142" y="74"/>
                  </a:lnTo>
                  <a:lnTo>
                    <a:pt x="142" y="107"/>
                  </a:lnTo>
                  <a:lnTo>
                    <a:pt x="142" y="34"/>
                  </a:lnTo>
                  <a:lnTo>
                    <a:pt x="142" y="74"/>
                  </a:lnTo>
                  <a:lnTo>
                    <a:pt x="147" y="79"/>
                  </a:lnTo>
                  <a:lnTo>
                    <a:pt x="147" y="113"/>
                  </a:lnTo>
                  <a:lnTo>
                    <a:pt x="147" y="51"/>
                  </a:lnTo>
                  <a:lnTo>
                    <a:pt x="147" y="102"/>
                  </a:lnTo>
                  <a:lnTo>
                    <a:pt x="151" y="91"/>
                  </a:lnTo>
                  <a:lnTo>
                    <a:pt x="151" y="130"/>
                  </a:lnTo>
                  <a:lnTo>
                    <a:pt x="151" y="74"/>
                  </a:lnTo>
                  <a:lnTo>
                    <a:pt x="156" y="91"/>
                  </a:lnTo>
                  <a:lnTo>
                    <a:pt x="156" y="102"/>
                  </a:lnTo>
                  <a:lnTo>
                    <a:pt x="156" y="62"/>
                  </a:lnTo>
                  <a:lnTo>
                    <a:pt x="156" y="74"/>
                  </a:lnTo>
                  <a:lnTo>
                    <a:pt x="161" y="79"/>
                  </a:lnTo>
                  <a:lnTo>
                    <a:pt x="161" y="113"/>
                  </a:lnTo>
                  <a:lnTo>
                    <a:pt x="161" y="68"/>
                  </a:lnTo>
                  <a:lnTo>
                    <a:pt x="161" y="74"/>
                  </a:lnTo>
                  <a:lnTo>
                    <a:pt x="166" y="74"/>
                  </a:lnTo>
                  <a:lnTo>
                    <a:pt x="166" y="15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7"/>
            <p:cNvSpPr>
              <a:spLocks/>
            </p:cNvSpPr>
            <p:nvPr/>
          </p:nvSpPr>
          <p:spPr bwMode="auto">
            <a:xfrm>
              <a:off x="2517775" y="2800350"/>
              <a:ext cx="255588" cy="233363"/>
            </a:xfrm>
            <a:custGeom>
              <a:avLst/>
              <a:gdLst>
                <a:gd name="T0" fmla="*/ 0 w 161"/>
                <a:gd name="T1" fmla="*/ 46 h 147"/>
                <a:gd name="T2" fmla="*/ 4 w 161"/>
                <a:gd name="T3" fmla="*/ 130 h 147"/>
                <a:gd name="T4" fmla="*/ 4 w 161"/>
                <a:gd name="T5" fmla="*/ 63 h 147"/>
                <a:gd name="T6" fmla="*/ 9 w 161"/>
                <a:gd name="T7" fmla="*/ 68 h 147"/>
                <a:gd name="T8" fmla="*/ 9 w 161"/>
                <a:gd name="T9" fmla="*/ 51 h 147"/>
                <a:gd name="T10" fmla="*/ 14 w 161"/>
                <a:gd name="T11" fmla="*/ 119 h 147"/>
                <a:gd name="T12" fmla="*/ 14 w 161"/>
                <a:gd name="T13" fmla="*/ 80 h 147"/>
                <a:gd name="T14" fmla="*/ 19 w 161"/>
                <a:gd name="T15" fmla="*/ 113 h 147"/>
                <a:gd name="T16" fmla="*/ 19 w 161"/>
                <a:gd name="T17" fmla="*/ 85 h 147"/>
                <a:gd name="T18" fmla="*/ 23 w 161"/>
                <a:gd name="T19" fmla="*/ 40 h 147"/>
                <a:gd name="T20" fmla="*/ 28 w 161"/>
                <a:gd name="T21" fmla="*/ 29 h 147"/>
                <a:gd name="T22" fmla="*/ 28 w 161"/>
                <a:gd name="T23" fmla="*/ 6 h 147"/>
                <a:gd name="T24" fmla="*/ 33 w 161"/>
                <a:gd name="T25" fmla="*/ 46 h 147"/>
                <a:gd name="T26" fmla="*/ 33 w 161"/>
                <a:gd name="T27" fmla="*/ 23 h 147"/>
                <a:gd name="T28" fmla="*/ 38 w 161"/>
                <a:gd name="T29" fmla="*/ 113 h 147"/>
                <a:gd name="T30" fmla="*/ 42 w 161"/>
                <a:gd name="T31" fmla="*/ 40 h 147"/>
                <a:gd name="T32" fmla="*/ 42 w 161"/>
                <a:gd name="T33" fmla="*/ 80 h 147"/>
                <a:gd name="T34" fmla="*/ 47 w 161"/>
                <a:gd name="T35" fmla="*/ 74 h 147"/>
                <a:gd name="T36" fmla="*/ 47 w 161"/>
                <a:gd name="T37" fmla="*/ 63 h 147"/>
                <a:gd name="T38" fmla="*/ 52 w 161"/>
                <a:gd name="T39" fmla="*/ 29 h 147"/>
                <a:gd name="T40" fmla="*/ 56 w 161"/>
                <a:gd name="T41" fmla="*/ 63 h 147"/>
                <a:gd name="T42" fmla="*/ 56 w 161"/>
                <a:gd name="T43" fmla="*/ 46 h 147"/>
                <a:gd name="T44" fmla="*/ 61 w 161"/>
                <a:gd name="T45" fmla="*/ 51 h 147"/>
                <a:gd name="T46" fmla="*/ 61 w 161"/>
                <a:gd name="T47" fmla="*/ 40 h 147"/>
                <a:gd name="T48" fmla="*/ 66 w 161"/>
                <a:gd name="T49" fmla="*/ 74 h 147"/>
                <a:gd name="T50" fmla="*/ 66 w 161"/>
                <a:gd name="T51" fmla="*/ 17 h 147"/>
                <a:gd name="T52" fmla="*/ 71 w 161"/>
                <a:gd name="T53" fmla="*/ 51 h 147"/>
                <a:gd name="T54" fmla="*/ 71 w 161"/>
                <a:gd name="T55" fmla="*/ 23 h 147"/>
                <a:gd name="T56" fmla="*/ 75 w 161"/>
                <a:gd name="T57" fmla="*/ 40 h 147"/>
                <a:gd name="T58" fmla="*/ 75 w 161"/>
                <a:gd name="T59" fmla="*/ 68 h 147"/>
                <a:gd name="T60" fmla="*/ 80 w 161"/>
                <a:gd name="T61" fmla="*/ 96 h 147"/>
                <a:gd name="T62" fmla="*/ 85 w 161"/>
                <a:gd name="T63" fmla="*/ 46 h 147"/>
                <a:gd name="T64" fmla="*/ 85 w 161"/>
                <a:gd name="T65" fmla="*/ 23 h 147"/>
                <a:gd name="T66" fmla="*/ 90 w 161"/>
                <a:gd name="T67" fmla="*/ 51 h 147"/>
                <a:gd name="T68" fmla="*/ 90 w 161"/>
                <a:gd name="T69" fmla="*/ 51 h 147"/>
                <a:gd name="T70" fmla="*/ 94 w 161"/>
                <a:gd name="T71" fmla="*/ 63 h 147"/>
                <a:gd name="T72" fmla="*/ 94 w 161"/>
                <a:gd name="T73" fmla="*/ 29 h 147"/>
                <a:gd name="T74" fmla="*/ 99 w 161"/>
                <a:gd name="T75" fmla="*/ 46 h 147"/>
                <a:gd name="T76" fmla="*/ 99 w 161"/>
                <a:gd name="T77" fmla="*/ 12 h 147"/>
                <a:gd name="T78" fmla="*/ 104 w 161"/>
                <a:gd name="T79" fmla="*/ 74 h 147"/>
                <a:gd name="T80" fmla="*/ 104 w 161"/>
                <a:gd name="T81" fmla="*/ 34 h 147"/>
                <a:gd name="T82" fmla="*/ 109 w 161"/>
                <a:gd name="T83" fmla="*/ 34 h 147"/>
                <a:gd name="T84" fmla="*/ 109 w 161"/>
                <a:gd name="T85" fmla="*/ 12 h 147"/>
                <a:gd name="T86" fmla="*/ 113 w 161"/>
                <a:gd name="T87" fmla="*/ 46 h 147"/>
                <a:gd name="T88" fmla="*/ 113 w 161"/>
                <a:gd name="T89" fmla="*/ 68 h 147"/>
                <a:gd name="T90" fmla="*/ 118 w 161"/>
                <a:gd name="T91" fmla="*/ 80 h 147"/>
                <a:gd name="T92" fmla="*/ 118 w 161"/>
                <a:gd name="T93" fmla="*/ 68 h 147"/>
                <a:gd name="T94" fmla="*/ 123 w 161"/>
                <a:gd name="T95" fmla="*/ 85 h 147"/>
                <a:gd name="T96" fmla="*/ 123 w 161"/>
                <a:gd name="T97" fmla="*/ 34 h 147"/>
                <a:gd name="T98" fmla="*/ 128 w 161"/>
                <a:gd name="T99" fmla="*/ 113 h 147"/>
                <a:gd name="T100" fmla="*/ 128 w 161"/>
                <a:gd name="T101" fmla="*/ 74 h 147"/>
                <a:gd name="T102" fmla="*/ 132 w 161"/>
                <a:gd name="T103" fmla="*/ 91 h 147"/>
                <a:gd name="T104" fmla="*/ 132 w 161"/>
                <a:gd name="T105" fmla="*/ 51 h 147"/>
                <a:gd name="T106" fmla="*/ 137 w 161"/>
                <a:gd name="T107" fmla="*/ 85 h 147"/>
                <a:gd name="T108" fmla="*/ 137 w 161"/>
                <a:gd name="T109" fmla="*/ 63 h 147"/>
                <a:gd name="T110" fmla="*/ 142 w 161"/>
                <a:gd name="T111" fmla="*/ 108 h 147"/>
                <a:gd name="T112" fmla="*/ 142 w 161"/>
                <a:gd name="T113" fmla="*/ 85 h 147"/>
                <a:gd name="T114" fmla="*/ 147 w 161"/>
                <a:gd name="T115" fmla="*/ 113 h 147"/>
                <a:gd name="T116" fmla="*/ 147 w 161"/>
                <a:gd name="T117" fmla="*/ 91 h 147"/>
                <a:gd name="T118" fmla="*/ 151 w 161"/>
                <a:gd name="T119" fmla="*/ 51 h 147"/>
                <a:gd name="T120" fmla="*/ 156 w 161"/>
                <a:gd name="T121" fmla="*/ 68 h 147"/>
                <a:gd name="T122" fmla="*/ 156 w 161"/>
                <a:gd name="T123" fmla="*/ 51 h 147"/>
                <a:gd name="T124" fmla="*/ 161 w 161"/>
                <a:gd name="T125" fmla="*/ 5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147">
                  <a:moveTo>
                    <a:pt x="0" y="147"/>
                  </a:moveTo>
                  <a:lnTo>
                    <a:pt x="0" y="46"/>
                  </a:lnTo>
                  <a:lnTo>
                    <a:pt x="0" y="136"/>
                  </a:lnTo>
                  <a:lnTo>
                    <a:pt x="4" y="130"/>
                  </a:lnTo>
                  <a:lnTo>
                    <a:pt x="4" y="136"/>
                  </a:lnTo>
                  <a:lnTo>
                    <a:pt x="4" y="63"/>
                  </a:lnTo>
                  <a:lnTo>
                    <a:pt x="4" y="85"/>
                  </a:lnTo>
                  <a:lnTo>
                    <a:pt x="9" y="68"/>
                  </a:lnTo>
                  <a:lnTo>
                    <a:pt x="9" y="130"/>
                  </a:lnTo>
                  <a:lnTo>
                    <a:pt x="9" y="51"/>
                  </a:lnTo>
                  <a:lnTo>
                    <a:pt x="9" y="119"/>
                  </a:lnTo>
                  <a:lnTo>
                    <a:pt x="14" y="119"/>
                  </a:lnTo>
                  <a:lnTo>
                    <a:pt x="14" y="51"/>
                  </a:lnTo>
                  <a:lnTo>
                    <a:pt x="14" y="80"/>
                  </a:lnTo>
                  <a:lnTo>
                    <a:pt x="19" y="74"/>
                  </a:lnTo>
                  <a:lnTo>
                    <a:pt x="19" y="113"/>
                  </a:lnTo>
                  <a:lnTo>
                    <a:pt x="19" y="34"/>
                  </a:lnTo>
                  <a:lnTo>
                    <a:pt x="19" y="85"/>
                  </a:lnTo>
                  <a:lnTo>
                    <a:pt x="23" y="119"/>
                  </a:lnTo>
                  <a:lnTo>
                    <a:pt x="23" y="40"/>
                  </a:lnTo>
                  <a:lnTo>
                    <a:pt x="23" y="46"/>
                  </a:lnTo>
                  <a:lnTo>
                    <a:pt x="28" y="29"/>
                  </a:lnTo>
                  <a:lnTo>
                    <a:pt x="28" y="74"/>
                  </a:lnTo>
                  <a:lnTo>
                    <a:pt x="28" y="6"/>
                  </a:lnTo>
                  <a:lnTo>
                    <a:pt x="28" y="46"/>
                  </a:lnTo>
                  <a:lnTo>
                    <a:pt x="33" y="46"/>
                  </a:lnTo>
                  <a:lnTo>
                    <a:pt x="33" y="119"/>
                  </a:lnTo>
                  <a:lnTo>
                    <a:pt x="33" y="23"/>
                  </a:lnTo>
                  <a:lnTo>
                    <a:pt x="33" y="108"/>
                  </a:lnTo>
                  <a:lnTo>
                    <a:pt x="38" y="113"/>
                  </a:lnTo>
                  <a:lnTo>
                    <a:pt x="38" y="34"/>
                  </a:lnTo>
                  <a:lnTo>
                    <a:pt x="42" y="40"/>
                  </a:lnTo>
                  <a:lnTo>
                    <a:pt x="42" y="29"/>
                  </a:lnTo>
                  <a:lnTo>
                    <a:pt x="42" y="80"/>
                  </a:lnTo>
                  <a:lnTo>
                    <a:pt x="47" y="51"/>
                  </a:lnTo>
                  <a:lnTo>
                    <a:pt x="47" y="74"/>
                  </a:lnTo>
                  <a:lnTo>
                    <a:pt x="47" y="29"/>
                  </a:lnTo>
                  <a:lnTo>
                    <a:pt x="47" y="63"/>
                  </a:lnTo>
                  <a:lnTo>
                    <a:pt x="52" y="63"/>
                  </a:lnTo>
                  <a:lnTo>
                    <a:pt x="52" y="29"/>
                  </a:lnTo>
                  <a:lnTo>
                    <a:pt x="52" y="74"/>
                  </a:lnTo>
                  <a:lnTo>
                    <a:pt x="56" y="63"/>
                  </a:lnTo>
                  <a:lnTo>
                    <a:pt x="56" y="85"/>
                  </a:lnTo>
                  <a:lnTo>
                    <a:pt x="56" y="46"/>
                  </a:lnTo>
                  <a:lnTo>
                    <a:pt x="56" y="63"/>
                  </a:lnTo>
                  <a:lnTo>
                    <a:pt x="61" y="51"/>
                  </a:lnTo>
                  <a:lnTo>
                    <a:pt x="61" y="91"/>
                  </a:lnTo>
                  <a:lnTo>
                    <a:pt x="61" y="40"/>
                  </a:lnTo>
                  <a:lnTo>
                    <a:pt x="61" y="68"/>
                  </a:lnTo>
                  <a:lnTo>
                    <a:pt x="66" y="74"/>
                  </a:lnTo>
                  <a:lnTo>
                    <a:pt x="66" y="91"/>
                  </a:lnTo>
                  <a:lnTo>
                    <a:pt x="66" y="17"/>
                  </a:lnTo>
                  <a:lnTo>
                    <a:pt x="66" y="57"/>
                  </a:lnTo>
                  <a:lnTo>
                    <a:pt x="71" y="51"/>
                  </a:lnTo>
                  <a:lnTo>
                    <a:pt x="71" y="91"/>
                  </a:lnTo>
                  <a:lnTo>
                    <a:pt x="71" y="23"/>
                  </a:lnTo>
                  <a:lnTo>
                    <a:pt x="71" y="40"/>
                  </a:lnTo>
                  <a:lnTo>
                    <a:pt x="75" y="40"/>
                  </a:lnTo>
                  <a:lnTo>
                    <a:pt x="75" y="91"/>
                  </a:lnTo>
                  <a:lnTo>
                    <a:pt x="75" y="68"/>
                  </a:lnTo>
                  <a:lnTo>
                    <a:pt x="80" y="57"/>
                  </a:lnTo>
                  <a:lnTo>
                    <a:pt x="80" y="96"/>
                  </a:lnTo>
                  <a:lnTo>
                    <a:pt x="80" y="40"/>
                  </a:lnTo>
                  <a:lnTo>
                    <a:pt x="85" y="46"/>
                  </a:lnTo>
                  <a:lnTo>
                    <a:pt x="85" y="68"/>
                  </a:lnTo>
                  <a:lnTo>
                    <a:pt x="85" y="23"/>
                  </a:lnTo>
                  <a:lnTo>
                    <a:pt x="85" y="57"/>
                  </a:lnTo>
                  <a:lnTo>
                    <a:pt x="90" y="51"/>
                  </a:lnTo>
                  <a:lnTo>
                    <a:pt x="90" y="91"/>
                  </a:lnTo>
                  <a:lnTo>
                    <a:pt x="90" y="51"/>
                  </a:lnTo>
                  <a:lnTo>
                    <a:pt x="90" y="57"/>
                  </a:lnTo>
                  <a:lnTo>
                    <a:pt x="94" y="63"/>
                  </a:lnTo>
                  <a:lnTo>
                    <a:pt x="94" y="80"/>
                  </a:lnTo>
                  <a:lnTo>
                    <a:pt x="94" y="29"/>
                  </a:lnTo>
                  <a:lnTo>
                    <a:pt x="94" y="40"/>
                  </a:lnTo>
                  <a:lnTo>
                    <a:pt x="99" y="46"/>
                  </a:lnTo>
                  <a:lnTo>
                    <a:pt x="99" y="91"/>
                  </a:lnTo>
                  <a:lnTo>
                    <a:pt x="99" y="12"/>
                  </a:lnTo>
                  <a:lnTo>
                    <a:pt x="99" y="51"/>
                  </a:lnTo>
                  <a:lnTo>
                    <a:pt x="104" y="74"/>
                  </a:lnTo>
                  <a:lnTo>
                    <a:pt x="104" y="85"/>
                  </a:lnTo>
                  <a:lnTo>
                    <a:pt x="104" y="34"/>
                  </a:lnTo>
                  <a:lnTo>
                    <a:pt x="104" y="63"/>
                  </a:lnTo>
                  <a:lnTo>
                    <a:pt x="109" y="34"/>
                  </a:lnTo>
                  <a:lnTo>
                    <a:pt x="109" y="74"/>
                  </a:lnTo>
                  <a:lnTo>
                    <a:pt x="109" y="12"/>
                  </a:lnTo>
                  <a:lnTo>
                    <a:pt x="109" y="40"/>
                  </a:lnTo>
                  <a:lnTo>
                    <a:pt x="113" y="46"/>
                  </a:lnTo>
                  <a:lnTo>
                    <a:pt x="113" y="96"/>
                  </a:lnTo>
                  <a:lnTo>
                    <a:pt x="113" y="68"/>
                  </a:lnTo>
                  <a:lnTo>
                    <a:pt x="118" y="63"/>
                  </a:lnTo>
                  <a:lnTo>
                    <a:pt x="118" y="80"/>
                  </a:lnTo>
                  <a:lnTo>
                    <a:pt x="118" y="23"/>
                  </a:lnTo>
                  <a:lnTo>
                    <a:pt x="118" y="68"/>
                  </a:lnTo>
                  <a:lnTo>
                    <a:pt x="123" y="63"/>
                  </a:lnTo>
                  <a:lnTo>
                    <a:pt x="123" y="85"/>
                  </a:lnTo>
                  <a:lnTo>
                    <a:pt x="123" y="17"/>
                  </a:lnTo>
                  <a:lnTo>
                    <a:pt x="123" y="34"/>
                  </a:lnTo>
                  <a:lnTo>
                    <a:pt x="128" y="46"/>
                  </a:lnTo>
                  <a:lnTo>
                    <a:pt x="128" y="113"/>
                  </a:lnTo>
                  <a:lnTo>
                    <a:pt x="128" y="34"/>
                  </a:lnTo>
                  <a:lnTo>
                    <a:pt x="128" y="74"/>
                  </a:lnTo>
                  <a:lnTo>
                    <a:pt x="132" y="74"/>
                  </a:lnTo>
                  <a:lnTo>
                    <a:pt x="132" y="91"/>
                  </a:lnTo>
                  <a:lnTo>
                    <a:pt x="132" y="0"/>
                  </a:lnTo>
                  <a:lnTo>
                    <a:pt x="132" y="51"/>
                  </a:lnTo>
                  <a:lnTo>
                    <a:pt x="137" y="40"/>
                  </a:lnTo>
                  <a:lnTo>
                    <a:pt x="137" y="85"/>
                  </a:lnTo>
                  <a:lnTo>
                    <a:pt x="137" y="29"/>
                  </a:lnTo>
                  <a:lnTo>
                    <a:pt x="137" y="63"/>
                  </a:lnTo>
                  <a:lnTo>
                    <a:pt x="142" y="57"/>
                  </a:lnTo>
                  <a:lnTo>
                    <a:pt x="142" y="108"/>
                  </a:lnTo>
                  <a:lnTo>
                    <a:pt x="142" y="29"/>
                  </a:lnTo>
                  <a:lnTo>
                    <a:pt x="142" y="85"/>
                  </a:lnTo>
                  <a:lnTo>
                    <a:pt x="147" y="96"/>
                  </a:lnTo>
                  <a:lnTo>
                    <a:pt x="147" y="113"/>
                  </a:lnTo>
                  <a:lnTo>
                    <a:pt x="147" y="80"/>
                  </a:lnTo>
                  <a:lnTo>
                    <a:pt x="147" y="91"/>
                  </a:lnTo>
                  <a:lnTo>
                    <a:pt x="151" y="113"/>
                  </a:lnTo>
                  <a:lnTo>
                    <a:pt x="151" y="51"/>
                  </a:lnTo>
                  <a:lnTo>
                    <a:pt x="151" y="63"/>
                  </a:lnTo>
                  <a:lnTo>
                    <a:pt x="156" y="68"/>
                  </a:lnTo>
                  <a:lnTo>
                    <a:pt x="156" y="108"/>
                  </a:lnTo>
                  <a:lnTo>
                    <a:pt x="156" y="51"/>
                  </a:lnTo>
                  <a:lnTo>
                    <a:pt x="156" y="63"/>
                  </a:lnTo>
                  <a:lnTo>
                    <a:pt x="161" y="5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8"/>
            <p:cNvSpPr>
              <a:spLocks/>
            </p:cNvSpPr>
            <p:nvPr/>
          </p:nvSpPr>
          <p:spPr bwMode="auto">
            <a:xfrm>
              <a:off x="2773363" y="2792413"/>
              <a:ext cx="255588" cy="260350"/>
            </a:xfrm>
            <a:custGeom>
              <a:avLst/>
              <a:gdLst>
                <a:gd name="T0" fmla="*/ 0 w 161"/>
                <a:gd name="T1" fmla="*/ 96 h 164"/>
                <a:gd name="T2" fmla="*/ 0 w 161"/>
                <a:gd name="T3" fmla="*/ 96 h 164"/>
                <a:gd name="T4" fmla="*/ 5 w 161"/>
                <a:gd name="T5" fmla="*/ 124 h 164"/>
                <a:gd name="T6" fmla="*/ 5 w 161"/>
                <a:gd name="T7" fmla="*/ 73 h 164"/>
                <a:gd name="T8" fmla="*/ 9 w 161"/>
                <a:gd name="T9" fmla="*/ 113 h 164"/>
                <a:gd name="T10" fmla="*/ 9 w 161"/>
                <a:gd name="T11" fmla="*/ 90 h 164"/>
                <a:gd name="T12" fmla="*/ 14 w 161"/>
                <a:gd name="T13" fmla="*/ 113 h 164"/>
                <a:gd name="T14" fmla="*/ 14 w 161"/>
                <a:gd name="T15" fmla="*/ 79 h 164"/>
                <a:gd name="T16" fmla="*/ 19 w 161"/>
                <a:gd name="T17" fmla="*/ 34 h 164"/>
                <a:gd name="T18" fmla="*/ 24 w 161"/>
                <a:gd name="T19" fmla="*/ 113 h 164"/>
                <a:gd name="T20" fmla="*/ 24 w 161"/>
                <a:gd name="T21" fmla="*/ 28 h 164"/>
                <a:gd name="T22" fmla="*/ 28 w 161"/>
                <a:gd name="T23" fmla="*/ 96 h 164"/>
                <a:gd name="T24" fmla="*/ 28 w 161"/>
                <a:gd name="T25" fmla="*/ 73 h 164"/>
                <a:gd name="T26" fmla="*/ 33 w 161"/>
                <a:gd name="T27" fmla="*/ 96 h 164"/>
                <a:gd name="T28" fmla="*/ 33 w 161"/>
                <a:gd name="T29" fmla="*/ 68 h 164"/>
                <a:gd name="T30" fmla="*/ 38 w 161"/>
                <a:gd name="T31" fmla="*/ 96 h 164"/>
                <a:gd name="T32" fmla="*/ 38 w 161"/>
                <a:gd name="T33" fmla="*/ 90 h 164"/>
                <a:gd name="T34" fmla="*/ 42 w 161"/>
                <a:gd name="T35" fmla="*/ 56 h 164"/>
                <a:gd name="T36" fmla="*/ 47 w 161"/>
                <a:gd name="T37" fmla="*/ 113 h 164"/>
                <a:gd name="T38" fmla="*/ 47 w 161"/>
                <a:gd name="T39" fmla="*/ 45 h 164"/>
                <a:gd name="T40" fmla="*/ 52 w 161"/>
                <a:gd name="T41" fmla="*/ 118 h 164"/>
                <a:gd name="T42" fmla="*/ 52 w 161"/>
                <a:gd name="T43" fmla="*/ 79 h 164"/>
                <a:gd name="T44" fmla="*/ 57 w 161"/>
                <a:gd name="T45" fmla="*/ 118 h 164"/>
                <a:gd name="T46" fmla="*/ 57 w 161"/>
                <a:gd name="T47" fmla="*/ 62 h 164"/>
                <a:gd name="T48" fmla="*/ 61 w 161"/>
                <a:gd name="T49" fmla="*/ 68 h 164"/>
                <a:gd name="T50" fmla="*/ 61 w 161"/>
                <a:gd name="T51" fmla="*/ 62 h 164"/>
                <a:gd name="T52" fmla="*/ 66 w 161"/>
                <a:gd name="T53" fmla="*/ 68 h 164"/>
                <a:gd name="T54" fmla="*/ 66 w 161"/>
                <a:gd name="T55" fmla="*/ 39 h 164"/>
                <a:gd name="T56" fmla="*/ 71 w 161"/>
                <a:gd name="T57" fmla="*/ 90 h 164"/>
                <a:gd name="T58" fmla="*/ 71 w 161"/>
                <a:gd name="T59" fmla="*/ 62 h 164"/>
                <a:gd name="T60" fmla="*/ 76 w 161"/>
                <a:gd name="T61" fmla="*/ 90 h 164"/>
                <a:gd name="T62" fmla="*/ 76 w 161"/>
                <a:gd name="T63" fmla="*/ 45 h 164"/>
                <a:gd name="T64" fmla="*/ 80 w 161"/>
                <a:gd name="T65" fmla="*/ 62 h 164"/>
                <a:gd name="T66" fmla="*/ 80 w 161"/>
                <a:gd name="T67" fmla="*/ 62 h 164"/>
                <a:gd name="T68" fmla="*/ 85 w 161"/>
                <a:gd name="T69" fmla="*/ 45 h 164"/>
                <a:gd name="T70" fmla="*/ 90 w 161"/>
                <a:gd name="T71" fmla="*/ 85 h 164"/>
                <a:gd name="T72" fmla="*/ 90 w 161"/>
                <a:gd name="T73" fmla="*/ 56 h 164"/>
                <a:gd name="T74" fmla="*/ 95 w 161"/>
                <a:gd name="T75" fmla="*/ 90 h 164"/>
                <a:gd name="T76" fmla="*/ 95 w 161"/>
                <a:gd name="T77" fmla="*/ 79 h 164"/>
                <a:gd name="T78" fmla="*/ 99 w 161"/>
                <a:gd name="T79" fmla="*/ 107 h 164"/>
                <a:gd name="T80" fmla="*/ 104 w 161"/>
                <a:gd name="T81" fmla="*/ 73 h 164"/>
                <a:gd name="T82" fmla="*/ 104 w 161"/>
                <a:gd name="T83" fmla="*/ 34 h 164"/>
                <a:gd name="T84" fmla="*/ 109 w 161"/>
                <a:gd name="T85" fmla="*/ 62 h 164"/>
                <a:gd name="T86" fmla="*/ 109 w 161"/>
                <a:gd name="T87" fmla="*/ 28 h 164"/>
                <a:gd name="T88" fmla="*/ 114 w 161"/>
                <a:gd name="T89" fmla="*/ 73 h 164"/>
                <a:gd name="T90" fmla="*/ 118 w 161"/>
                <a:gd name="T91" fmla="*/ 34 h 164"/>
                <a:gd name="T92" fmla="*/ 118 w 161"/>
                <a:gd name="T93" fmla="*/ 85 h 164"/>
                <a:gd name="T94" fmla="*/ 123 w 161"/>
                <a:gd name="T95" fmla="*/ 101 h 164"/>
                <a:gd name="T96" fmla="*/ 123 w 161"/>
                <a:gd name="T97" fmla="*/ 73 h 164"/>
                <a:gd name="T98" fmla="*/ 128 w 161"/>
                <a:gd name="T99" fmla="*/ 113 h 164"/>
                <a:gd name="T100" fmla="*/ 128 w 161"/>
                <a:gd name="T101" fmla="*/ 68 h 164"/>
                <a:gd name="T102" fmla="*/ 133 w 161"/>
                <a:gd name="T103" fmla="*/ 85 h 164"/>
                <a:gd name="T104" fmla="*/ 133 w 161"/>
                <a:gd name="T105" fmla="*/ 51 h 164"/>
                <a:gd name="T106" fmla="*/ 137 w 161"/>
                <a:gd name="T107" fmla="*/ 90 h 164"/>
                <a:gd name="T108" fmla="*/ 137 w 161"/>
                <a:gd name="T109" fmla="*/ 85 h 164"/>
                <a:gd name="T110" fmla="*/ 142 w 161"/>
                <a:gd name="T111" fmla="*/ 164 h 164"/>
                <a:gd name="T112" fmla="*/ 142 w 161"/>
                <a:gd name="T113" fmla="*/ 62 h 164"/>
                <a:gd name="T114" fmla="*/ 147 w 161"/>
                <a:gd name="T115" fmla="*/ 45 h 164"/>
                <a:gd name="T116" fmla="*/ 152 w 161"/>
                <a:gd name="T117" fmla="*/ 85 h 164"/>
                <a:gd name="T118" fmla="*/ 152 w 161"/>
                <a:gd name="T119" fmla="*/ 56 h 164"/>
                <a:gd name="T120" fmla="*/ 156 w 161"/>
                <a:gd name="T121" fmla="*/ 107 h 164"/>
                <a:gd name="T122" fmla="*/ 156 w 161"/>
                <a:gd name="T123" fmla="*/ 79 h 164"/>
                <a:gd name="T124" fmla="*/ 161 w 161"/>
                <a:gd name="T125" fmla="*/ 11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164">
                  <a:moveTo>
                    <a:pt x="0" y="56"/>
                  </a:moveTo>
                  <a:lnTo>
                    <a:pt x="0" y="96"/>
                  </a:lnTo>
                  <a:lnTo>
                    <a:pt x="0" y="39"/>
                  </a:lnTo>
                  <a:lnTo>
                    <a:pt x="0" y="96"/>
                  </a:lnTo>
                  <a:lnTo>
                    <a:pt x="5" y="85"/>
                  </a:lnTo>
                  <a:lnTo>
                    <a:pt x="5" y="124"/>
                  </a:lnTo>
                  <a:lnTo>
                    <a:pt x="5" y="62"/>
                  </a:lnTo>
                  <a:lnTo>
                    <a:pt x="5" y="73"/>
                  </a:lnTo>
                  <a:lnTo>
                    <a:pt x="9" y="62"/>
                  </a:lnTo>
                  <a:lnTo>
                    <a:pt x="9" y="113"/>
                  </a:lnTo>
                  <a:lnTo>
                    <a:pt x="9" y="34"/>
                  </a:lnTo>
                  <a:lnTo>
                    <a:pt x="9" y="90"/>
                  </a:lnTo>
                  <a:lnTo>
                    <a:pt x="14" y="107"/>
                  </a:lnTo>
                  <a:lnTo>
                    <a:pt x="14" y="113"/>
                  </a:lnTo>
                  <a:lnTo>
                    <a:pt x="14" y="68"/>
                  </a:lnTo>
                  <a:lnTo>
                    <a:pt x="14" y="79"/>
                  </a:lnTo>
                  <a:lnTo>
                    <a:pt x="19" y="45"/>
                  </a:lnTo>
                  <a:lnTo>
                    <a:pt x="19" y="34"/>
                  </a:lnTo>
                  <a:lnTo>
                    <a:pt x="19" y="85"/>
                  </a:lnTo>
                  <a:lnTo>
                    <a:pt x="24" y="113"/>
                  </a:lnTo>
                  <a:lnTo>
                    <a:pt x="24" y="124"/>
                  </a:lnTo>
                  <a:lnTo>
                    <a:pt x="24" y="28"/>
                  </a:lnTo>
                  <a:lnTo>
                    <a:pt x="28" y="39"/>
                  </a:lnTo>
                  <a:lnTo>
                    <a:pt x="28" y="96"/>
                  </a:lnTo>
                  <a:lnTo>
                    <a:pt x="28" y="0"/>
                  </a:lnTo>
                  <a:lnTo>
                    <a:pt x="28" y="73"/>
                  </a:lnTo>
                  <a:lnTo>
                    <a:pt x="33" y="73"/>
                  </a:lnTo>
                  <a:lnTo>
                    <a:pt x="33" y="96"/>
                  </a:lnTo>
                  <a:lnTo>
                    <a:pt x="33" y="56"/>
                  </a:lnTo>
                  <a:lnTo>
                    <a:pt x="33" y="68"/>
                  </a:lnTo>
                  <a:lnTo>
                    <a:pt x="38" y="51"/>
                  </a:lnTo>
                  <a:lnTo>
                    <a:pt x="38" y="96"/>
                  </a:lnTo>
                  <a:lnTo>
                    <a:pt x="38" y="39"/>
                  </a:lnTo>
                  <a:lnTo>
                    <a:pt x="38" y="90"/>
                  </a:lnTo>
                  <a:lnTo>
                    <a:pt x="42" y="113"/>
                  </a:lnTo>
                  <a:lnTo>
                    <a:pt x="42" y="56"/>
                  </a:lnTo>
                  <a:lnTo>
                    <a:pt x="42" y="90"/>
                  </a:lnTo>
                  <a:lnTo>
                    <a:pt x="47" y="113"/>
                  </a:lnTo>
                  <a:lnTo>
                    <a:pt x="47" y="124"/>
                  </a:lnTo>
                  <a:lnTo>
                    <a:pt x="47" y="45"/>
                  </a:lnTo>
                  <a:lnTo>
                    <a:pt x="47" y="107"/>
                  </a:lnTo>
                  <a:lnTo>
                    <a:pt x="52" y="118"/>
                  </a:lnTo>
                  <a:lnTo>
                    <a:pt x="52" y="141"/>
                  </a:lnTo>
                  <a:lnTo>
                    <a:pt x="52" y="79"/>
                  </a:lnTo>
                  <a:lnTo>
                    <a:pt x="52" y="113"/>
                  </a:lnTo>
                  <a:lnTo>
                    <a:pt x="57" y="118"/>
                  </a:lnTo>
                  <a:lnTo>
                    <a:pt x="57" y="130"/>
                  </a:lnTo>
                  <a:lnTo>
                    <a:pt x="57" y="62"/>
                  </a:lnTo>
                  <a:lnTo>
                    <a:pt x="57" y="85"/>
                  </a:lnTo>
                  <a:lnTo>
                    <a:pt x="61" y="68"/>
                  </a:lnTo>
                  <a:lnTo>
                    <a:pt x="61" y="107"/>
                  </a:lnTo>
                  <a:lnTo>
                    <a:pt x="61" y="62"/>
                  </a:lnTo>
                  <a:lnTo>
                    <a:pt x="61" y="96"/>
                  </a:lnTo>
                  <a:lnTo>
                    <a:pt x="66" y="68"/>
                  </a:lnTo>
                  <a:lnTo>
                    <a:pt x="66" y="90"/>
                  </a:lnTo>
                  <a:lnTo>
                    <a:pt x="66" y="39"/>
                  </a:lnTo>
                  <a:lnTo>
                    <a:pt x="71" y="45"/>
                  </a:lnTo>
                  <a:lnTo>
                    <a:pt x="71" y="90"/>
                  </a:lnTo>
                  <a:lnTo>
                    <a:pt x="71" y="28"/>
                  </a:lnTo>
                  <a:lnTo>
                    <a:pt x="71" y="62"/>
                  </a:lnTo>
                  <a:lnTo>
                    <a:pt x="76" y="73"/>
                  </a:lnTo>
                  <a:lnTo>
                    <a:pt x="76" y="90"/>
                  </a:lnTo>
                  <a:lnTo>
                    <a:pt x="76" y="34"/>
                  </a:lnTo>
                  <a:lnTo>
                    <a:pt x="76" y="45"/>
                  </a:lnTo>
                  <a:lnTo>
                    <a:pt x="80" y="51"/>
                  </a:lnTo>
                  <a:lnTo>
                    <a:pt x="80" y="62"/>
                  </a:lnTo>
                  <a:lnTo>
                    <a:pt x="80" y="28"/>
                  </a:lnTo>
                  <a:lnTo>
                    <a:pt x="80" y="62"/>
                  </a:lnTo>
                  <a:lnTo>
                    <a:pt x="85" y="90"/>
                  </a:lnTo>
                  <a:lnTo>
                    <a:pt x="85" y="45"/>
                  </a:lnTo>
                  <a:lnTo>
                    <a:pt x="85" y="107"/>
                  </a:lnTo>
                  <a:lnTo>
                    <a:pt x="90" y="85"/>
                  </a:lnTo>
                  <a:lnTo>
                    <a:pt x="90" y="45"/>
                  </a:lnTo>
                  <a:lnTo>
                    <a:pt x="90" y="56"/>
                  </a:lnTo>
                  <a:lnTo>
                    <a:pt x="95" y="62"/>
                  </a:lnTo>
                  <a:lnTo>
                    <a:pt x="95" y="90"/>
                  </a:lnTo>
                  <a:lnTo>
                    <a:pt x="95" y="39"/>
                  </a:lnTo>
                  <a:lnTo>
                    <a:pt x="95" y="79"/>
                  </a:lnTo>
                  <a:lnTo>
                    <a:pt x="99" y="79"/>
                  </a:lnTo>
                  <a:lnTo>
                    <a:pt x="99" y="107"/>
                  </a:lnTo>
                  <a:lnTo>
                    <a:pt x="99" y="39"/>
                  </a:lnTo>
                  <a:lnTo>
                    <a:pt x="104" y="73"/>
                  </a:lnTo>
                  <a:lnTo>
                    <a:pt x="104" y="17"/>
                  </a:lnTo>
                  <a:lnTo>
                    <a:pt x="104" y="34"/>
                  </a:lnTo>
                  <a:lnTo>
                    <a:pt x="109" y="39"/>
                  </a:lnTo>
                  <a:lnTo>
                    <a:pt x="109" y="62"/>
                  </a:lnTo>
                  <a:lnTo>
                    <a:pt x="109" y="5"/>
                  </a:lnTo>
                  <a:lnTo>
                    <a:pt x="109" y="28"/>
                  </a:lnTo>
                  <a:lnTo>
                    <a:pt x="114" y="34"/>
                  </a:lnTo>
                  <a:lnTo>
                    <a:pt x="114" y="73"/>
                  </a:lnTo>
                  <a:lnTo>
                    <a:pt x="114" y="28"/>
                  </a:lnTo>
                  <a:lnTo>
                    <a:pt x="118" y="34"/>
                  </a:lnTo>
                  <a:lnTo>
                    <a:pt x="118" y="17"/>
                  </a:lnTo>
                  <a:lnTo>
                    <a:pt x="118" y="85"/>
                  </a:lnTo>
                  <a:lnTo>
                    <a:pt x="123" y="73"/>
                  </a:lnTo>
                  <a:lnTo>
                    <a:pt x="123" y="101"/>
                  </a:lnTo>
                  <a:lnTo>
                    <a:pt x="123" y="51"/>
                  </a:lnTo>
                  <a:lnTo>
                    <a:pt x="123" y="73"/>
                  </a:lnTo>
                  <a:lnTo>
                    <a:pt x="128" y="62"/>
                  </a:lnTo>
                  <a:lnTo>
                    <a:pt x="128" y="113"/>
                  </a:lnTo>
                  <a:lnTo>
                    <a:pt x="128" y="56"/>
                  </a:lnTo>
                  <a:lnTo>
                    <a:pt x="128" y="68"/>
                  </a:lnTo>
                  <a:lnTo>
                    <a:pt x="133" y="51"/>
                  </a:lnTo>
                  <a:lnTo>
                    <a:pt x="133" y="85"/>
                  </a:lnTo>
                  <a:lnTo>
                    <a:pt x="133" y="17"/>
                  </a:lnTo>
                  <a:lnTo>
                    <a:pt x="133" y="51"/>
                  </a:lnTo>
                  <a:lnTo>
                    <a:pt x="137" y="62"/>
                  </a:lnTo>
                  <a:lnTo>
                    <a:pt x="137" y="90"/>
                  </a:lnTo>
                  <a:lnTo>
                    <a:pt x="137" y="45"/>
                  </a:lnTo>
                  <a:lnTo>
                    <a:pt x="137" y="85"/>
                  </a:lnTo>
                  <a:lnTo>
                    <a:pt x="142" y="68"/>
                  </a:lnTo>
                  <a:lnTo>
                    <a:pt x="142" y="164"/>
                  </a:lnTo>
                  <a:lnTo>
                    <a:pt x="142" y="51"/>
                  </a:lnTo>
                  <a:lnTo>
                    <a:pt x="142" y="62"/>
                  </a:lnTo>
                  <a:lnTo>
                    <a:pt x="147" y="124"/>
                  </a:lnTo>
                  <a:lnTo>
                    <a:pt x="147" y="45"/>
                  </a:lnTo>
                  <a:lnTo>
                    <a:pt x="147" y="96"/>
                  </a:lnTo>
                  <a:lnTo>
                    <a:pt x="152" y="85"/>
                  </a:lnTo>
                  <a:lnTo>
                    <a:pt x="152" y="107"/>
                  </a:lnTo>
                  <a:lnTo>
                    <a:pt x="152" y="56"/>
                  </a:lnTo>
                  <a:lnTo>
                    <a:pt x="152" y="96"/>
                  </a:lnTo>
                  <a:lnTo>
                    <a:pt x="156" y="107"/>
                  </a:lnTo>
                  <a:lnTo>
                    <a:pt x="156" y="39"/>
                  </a:lnTo>
                  <a:lnTo>
                    <a:pt x="156" y="79"/>
                  </a:lnTo>
                  <a:lnTo>
                    <a:pt x="161" y="90"/>
                  </a:lnTo>
                  <a:lnTo>
                    <a:pt x="161" y="113"/>
                  </a:lnTo>
                  <a:lnTo>
                    <a:pt x="161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9"/>
            <p:cNvSpPr>
              <a:spLocks/>
            </p:cNvSpPr>
            <p:nvPr/>
          </p:nvSpPr>
          <p:spPr bwMode="auto">
            <a:xfrm>
              <a:off x="3028950" y="2755900"/>
              <a:ext cx="263525" cy="323850"/>
            </a:xfrm>
            <a:custGeom>
              <a:avLst/>
              <a:gdLst>
                <a:gd name="T0" fmla="*/ 5 w 166"/>
                <a:gd name="T1" fmla="*/ 91 h 204"/>
                <a:gd name="T2" fmla="*/ 5 w 166"/>
                <a:gd name="T3" fmla="*/ 51 h 204"/>
                <a:gd name="T4" fmla="*/ 9 w 166"/>
                <a:gd name="T5" fmla="*/ 79 h 204"/>
                <a:gd name="T6" fmla="*/ 9 w 166"/>
                <a:gd name="T7" fmla="*/ 102 h 204"/>
                <a:gd name="T8" fmla="*/ 14 w 166"/>
                <a:gd name="T9" fmla="*/ 130 h 204"/>
                <a:gd name="T10" fmla="*/ 14 w 166"/>
                <a:gd name="T11" fmla="*/ 91 h 204"/>
                <a:gd name="T12" fmla="*/ 19 w 166"/>
                <a:gd name="T13" fmla="*/ 136 h 204"/>
                <a:gd name="T14" fmla="*/ 19 w 166"/>
                <a:gd name="T15" fmla="*/ 74 h 204"/>
                <a:gd name="T16" fmla="*/ 24 w 166"/>
                <a:gd name="T17" fmla="*/ 141 h 204"/>
                <a:gd name="T18" fmla="*/ 24 w 166"/>
                <a:gd name="T19" fmla="*/ 124 h 204"/>
                <a:gd name="T20" fmla="*/ 28 w 166"/>
                <a:gd name="T21" fmla="*/ 45 h 204"/>
                <a:gd name="T22" fmla="*/ 33 w 166"/>
                <a:gd name="T23" fmla="*/ 91 h 204"/>
                <a:gd name="T24" fmla="*/ 33 w 166"/>
                <a:gd name="T25" fmla="*/ 74 h 204"/>
                <a:gd name="T26" fmla="*/ 38 w 166"/>
                <a:gd name="T27" fmla="*/ 102 h 204"/>
                <a:gd name="T28" fmla="*/ 38 w 166"/>
                <a:gd name="T29" fmla="*/ 130 h 204"/>
                <a:gd name="T30" fmla="*/ 43 w 166"/>
                <a:gd name="T31" fmla="*/ 175 h 204"/>
                <a:gd name="T32" fmla="*/ 43 w 166"/>
                <a:gd name="T33" fmla="*/ 141 h 204"/>
                <a:gd name="T34" fmla="*/ 47 w 166"/>
                <a:gd name="T35" fmla="*/ 170 h 204"/>
                <a:gd name="T36" fmla="*/ 52 w 166"/>
                <a:gd name="T37" fmla="*/ 119 h 204"/>
                <a:gd name="T38" fmla="*/ 52 w 166"/>
                <a:gd name="T39" fmla="*/ 108 h 204"/>
                <a:gd name="T40" fmla="*/ 57 w 166"/>
                <a:gd name="T41" fmla="*/ 147 h 204"/>
                <a:gd name="T42" fmla="*/ 57 w 166"/>
                <a:gd name="T43" fmla="*/ 102 h 204"/>
                <a:gd name="T44" fmla="*/ 62 w 166"/>
                <a:gd name="T45" fmla="*/ 130 h 204"/>
                <a:gd name="T46" fmla="*/ 62 w 166"/>
                <a:gd name="T47" fmla="*/ 68 h 204"/>
                <a:gd name="T48" fmla="*/ 66 w 166"/>
                <a:gd name="T49" fmla="*/ 136 h 204"/>
                <a:gd name="T50" fmla="*/ 66 w 166"/>
                <a:gd name="T51" fmla="*/ 136 h 204"/>
                <a:gd name="T52" fmla="*/ 71 w 166"/>
                <a:gd name="T53" fmla="*/ 181 h 204"/>
                <a:gd name="T54" fmla="*/ 71 w 166"/>
                <a:gd name="T55" fmla="*/ 141 h 204"/>
                <a:gd name="T56" fmla="*/ 76 w 166"/>
                <a:gd name="T57" fmla="*/ 108 h 204"/>
                <a:gd name="T58" fmla="*/ 81 w 166"/>
                <a:gd name="T59" fmla="*/ 119 h 204"/>
                <a:gd name="T60" fmla="*/ 81 w 166"/>
                <a:gd name="T61" fmla="*/ 74 h 204"/>
                <a:gd name="T62" fmla="*/ 85 w 166"/>
                <a:gd name="T63" fmla="*/ 91 h 204"/>
                <a:gd name="T64" fmla="*/ 85 w 166"/>
                <a:gd name="T65" fmla="*/ 79 h 204"/>
                <a:gd name="T66" fmla="*/ 90 w 166"/>
                <a:gd name="T67" fmla="*/ 130 h 204"/>
                <a:gd name="T68" fmla="*/ 90 w 166"/>
                <a:gd name="T69" fmla="*/ 102 h 204"/>
                <a:gd name="T70" fmla="*/ 95 w 166"/>
                <a:gd name="T71" fmla="*/ 141 h 204"/>
                <a:gd name="T72" fmla="*/ 95 w 166"/>
                <a:gd name="T73" fmla="*/ 119 h 204"/>
                <a:gd name="T74" fmla="*/ 100 w 166"/>
                <a:gd name="T75" fmla="*/ 158 h 204"/>
                <a:gd name="T76" fmla="*/ 100 w 166"/>
                <a:gd name="T77" fmla="*/ 136 h 204"/>
                <a:gd name="T78" fmla="*/ 104 w 166"/>
                <a:gd name="T79" fmla="*/ 204 h 204"/>
                <a:gd name="T80" fmla="*/ 104 w 166"/>
                <a:gd name="T81" fmla="*/ 141 h 204"/>
                <a:gd name="T82" fmla="*/ 109 w 166"/>
                <a:gd name="T83" fmla="*/ 164 h 204"/>
                <a:gd name="T84" fmla="*/ 109 w 166"/>
                <a:gd name="T85" fmla="*/ 130 h 204"/>
                <a:gd name="T86" fmla="*/ 114 w 166"/>
                <a:gd name="T87" fmla="*/ 153 h 204"/>
                <a:gd name="T88" fmla="*/ 114 w 166"/>
                <a:gd name="T89" fmla="*/ 113 h 204"/>
                <a:gd name="T90" fmla="*/ 119 w 166"/>
                <a:gd name="T91" fmla="*/ 136 h 204"/>
                <a:gd name="T92" fmla="*/ 119 w 166"/>
                <a:gd name="T93" fmla="*/ 108 h 204"/>
                <a:gd name="T94" fmla="*/ 123 w 166"/>
                <a:gd name="T95" fmla="*/ 79 h 204"/>
                <a:gd name="T96" fmla="*/ 128 w 166"/>
                <a:gd name="T97" fmla="*/ 136 h 204"/>
                <a:gd name="T98" fmla="*/ 128 w 166"/>
                <a:gd name="T99" fmla="*/ 113 h 204"/>
                <a:gd name="T100" fmla="*/ 133 w 166"/>
                <a:gd name="T101" fmla="*/ 136 h 204"/>
                <a:gd name="T102" fmla="*/ 133 w 166"/>
                <a:gd name="T103" fmla="*/ 113 h 204"/>
                <a:gd name="T104" fmla="*/ 137 w 166"/>
                <a:gd name="T105" fmla="*/ 164 h 204"/>
                <a:gd name="T106" fmla="*/ 137 w 166"/>
                <a:gd name="T107" fmla="*/ 147 h 204"/>
                <a:gd name="T108" fmla="*/ 142 w 166"/>
                <a:gd name="T109" fmla="*/ 96 h 204"/>
                <a:gd name="T110" fmla="*/ 147 w 166"/>
                <a:gd name="T111" fmla="*/ 136 h 204"/>
                <a:gd name="T112" fmla="*/ 147 w 166"/>
                <a:gd name="T113" fmla="*/ 74 h 204"/>
                <a:gd name="T114" fmla="*/ 152 w 166"/>
                <a:gd name="T115" fmla="*/ 136 h 204"/>
                <a:gd name="T116" fmla="*/ 152 w 166"/>
                <a:gd name="T117" fmla="*/ 91 h 204"/>
                <a:gd name="T118" fmla="*/ 156 w 166"/>
                <a:gd name="T119" fmla="*/ 113 h 204"/>
                <a:gd name="T120" fmla="*/ 156 w 166"/>
                <a:gd name="T121" fmla="*/ 17 h 204"/>
                <a:gd name="T122" fmla="*/ 161 w 166"/>
                <a:gd name="T123" fmla="*/ 0 h 204"/>
                <a:gd name="T124" fmla="*/ 166 w 166"/>
                <a:gd name="T125" fmla="*/ 4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04">
                  <a:moveTo>
                    <a:pt x="0" y="91"/>
                  </a:moveTo>
                  <a:lnTo>
                    <a:pt x="5" y="91"/>
                  </a:lnTo>
                  <a:lnTo>
                    <a:pt x="5" y="102"/>
                  </a:lnTo>
                  <a:lnTo>
                    <a:pt x="5" y="51"/>
                  </a:lnTo>
                  <a:lnTo>
                    <a:pt x="5" y="74"/>
                  </a:lnTo>
                  <a:lnTo>
                    <a:pt x="9" y="79"/>
                  </a:lnTo>
                  <a:lnTo>
                    <a:pt x="9" y="40"/>
                  </a:lnTo>
                  <a:lnTo>
                    <a:pt x="9" y="102"/>
                  </a:lnTo>
                  <a:lnTo>
                    <a:pt x="14" y="79"/>
                  </a:lnTo>
                  <a:lnTo>
                    <a:pt x="14" y="130"/>
                  </a:lnTo>
                  <a:lnTo>
                    <a:pt x="14" y="62"/>
                  </a:lnTo>
                  <a:lnTo>
                    <a:pt x="14" y="91"/>
                  </a:lnTo>
                  <a:lnTo>
                    <a:pt x="19" y="124"/>
                  </a:lnTo>
                  <a:lnTo>
                    <a:pt x="19" y="136"/>
                  </a:lnTo>
                  <a:lnTo>
                    <a:pt x="19" y="68"/>
                  </a:lnTo>
                  <a:lnTo>
                    <a:pt x="19" y="74"/>
                  </a:lnTo>
                  <a:lnTo>
                    <a:pt x="24" y="74"/>
                  </a:lnTo>
                  <a:lnTo>
                    <a:pt x="24" y="141"/>
                  </a:lnTo>
                  <a:lnTo>
                    <a:pt x="24" y="34"/>
                  </a:lnTo>
                  <a:lnTo>
                    <a:pt x="24" y="124"/>
                  </a:lnTo>
                  <a:lnTo>
                    <a:pt x="28" y="153"/>
                  </a:lnTo>
                  <a:lnTo>
                    <a:pt x="28" y="45"/>
                  </a:lnTo>
                  <a:lnTo>
                    <a:pt x="28" y="96"/>
                  </a:lnTo>
                  <a:lnTo>
                    <a:pt x="33" y="91"/>
                  </a:lnTo>
                  <a:lnTo>
                    <a:pt x="33" y="136"/>
                  </a:lnTo>
                  <a:lnTo>
                    <a:pt x="33" y="74"/>
                  </a:lnTo>
                  <a:lnTo>
                    <a:pt x="33" y="119"/>
                  </a:lnTo>
                  <a:lnTo>
                    <a:pt x="38" y="102"/>
                  </a:lnTo>
                  <a:lnTo>
                    <a:pt x="38" y="141"/>
                  </a:lnTo>
                  <a:lnTo>
                    <a:pt x="38" y="130"/>
                  </a:lnTo>
                  <a:lnTo>
                    <a:pt x="43" y="124"/>
                  </a:lnTo>
                  <a:lnTo>
                    <a:pt x="43" y="175"/>
                  </a:lnTo>
                  <a:lnTo>
                    <a:pt x="43" y="102"/>
                  </a:lnTo>
                  <a:lnTo>
                    <a:pt x="43" y="141"/>
                  </a:lnTo>
                  <a:lnTo>
                    <a:pt x="47" y="153"/>
                  </a:lnTo>
                  <a:lnTo>
                    <a:pt x="47" y="170"/>
                  </a:lnTo>
                  <a:lnTo>
                    <a:pt x="47" y="102"/>
                  </a:lnTo>
                  <a:lnTo>
                    <a:pt x="52" y="119"/>
                  </a:lnTo>
                  <a:lnTo>
                    <a:pt x="52" y="158"/>
                  </a:lnTo>
                  <a:lnTo>
                    <a:pt x="52" y="108"/>
                  </a:lnTo>
                  <a:lnTo>
                    <a:pt x="52" y="130"/>
                  </a:lnTo>
                  <a:lnTo>
                    <a:pt x="57" y="147"/>
                  </a:lnTo>
                  <a:lnTo>
                    <a:pt x="57" y="153"/>
                  </a:lnTo>
                  <a:lnTo>
                    <a:pt x="57" y="102"/>
                  </a:lnTo>
                  <a:lnTo>
                    <a:pt x="57" y="113"/>
                  </a:lnTo>
                  <a:lnTo>
                    <a:pt x="62" y="130"/>
                  </a:lnTo>
                  <a:lnTo>
                    <a:pt x="62" y="17"/>
                  </a:lnTo>
                  <a:lnTo>
                    <a:pt x="62" y="68"/>
                  </a:lnTo>
                  <a:lnTo>
                    <a:pt x="66" y="96"/>
                  </a:lnTo>
                  <a:lnTo>
                    <a:pt x="66" y="136"/>
                  </a:lnTo>
                  <a:lnTo>
                    <a:pt x="66" y="79"/>
                  </a:lnTo>
                  <a:lnTo>
                    <a:pt x="66" y="136"/>
                  </a:lnTo>
                  <a:lnTo>
                    <a:pt x="71" y="124"/>
                  </a:lnTo>
                  <a:lnTo>
                    <a:pt x="71" y="181"/>
                  </a:lnTo>
                  <a:lnTo>
                    <a:pt x="71" y="57"/>
                  </a:lnTo>
                  <a:lnTo>
                    <a:pt x="71" y="141"/>
                  </a:lnTo>
                  <a:lnTo>
                    <a:pt x="76" y="147"/>
                  </a:lnTo>
                  <a:lnTo>
                    <a:pt x="76" y="108"/>
                  </a:lnTo>
                  <a:lnTo>
                    <a:pt x="76" y="124"/>
                  </a:lnTo>
                  <a:lnTo>
                    <a:pt x="81" y="119"/>
                  </a:lnTo>
                  <a:lnTo>
                    <a:pt x="81" y="141"/>
                  </a:lnTo>
                  <a:lnTo>
                    <a:pt x="81" y="74"/>
                  </a:lnTo>
                  <a:lnTo>
                    <a:pt x="81" y="79"/>
                  </a:lnTo>
                  <a:lnTo>
                    <a:pt x="85" y="91"/>
                  </a:lnTo>
                  <a:lnTo>
                    <a:pt x="85" y="136"/>
                  </a:lnTo>
                  <a:lnTo>
                    <a:pt x="85" y="79"/>
                  </a:lnTo>
                  <a:lnTo>
                    <a:pt x="85" y="124"/>
                  </a:lnTo>
                  <a:lnTo>
                    <a:pt x="90" y="130"/>
                  </a:lnTo>
                  <a:lnTo>
                    <a:pt x="90" y="170"/>
                  </a:lnTo>
                  <a:lnTo>
                    <a:pt x="90" y="102"/>
                  </a:lnTo>
                  <a:lnTo>
                    <a:pt x="90" y="153"/>
                  </a:lnTo>
                  <a:lnTo>
                    <a:pt x="95" y="141"/>
                  </a:lnTo>
                  <a:lnTo>
                    <a:pt x="95" y="158"/>
                  </a:lnTo>
                  <a:lnTo>
                    <a:pt x="95" y="119"/>
                  </a:lnTo>
                  <a:lnTo>
                    <a:pt x="95" y="153"/>
                  </a:lnTo>
                  <a:lnTo>
                    <a:pt x="100" y="158"/>
                  </a:lnTo>
                  <a:lnTo>
                    <a:pt x="100" y="192"/>
                  </a:lnTo>
                  <a:lnTo>
                    <a:pt x="100" y="136"/>
                  </a:lnTo>
                  <a:lnTo>
                    <a:pt x="104" y="102"/>
                  </a:lnTo>
                  <a:lnTo>
                    <a:pt x="104" y="204"/>
                  </a:lnTo>
                  <a:lnTo>
                    <a:pt x="104" y="79"/>
                  </a:lnTo>
                  <a:lnTo>
                    <a:pt x="104" y="141"/>
                  </a:lnTo>
                  <a:lnTo>
                    <a:pt x="109" y="153"/>
                  </a:lnTo>
                  <a:lnTo>
                    <a:pt x="109" y="164"/>
                  </a:lnTo>
                  <a:lnTo>
                    <a:pt x="109" y="124"/>
                  </a:lnTo>
                  <a:lnTo>
                    <a:pt x="109" y="130"/>
                  </a:lnTo>
                  <a:lnTo>
                    <a:pt x="114" y="124"/>
                  </a:lnTo>
                  <a:lnTo>
                    <a:pt x="114" y="153"/>
                  </a:lnTo>
                  <a:lnTo>
                    <a:pt x="114" y="108"/>
                  </a:lnTo>
                  <a:lnTo>
                    <a:pt x="114" y="113"/>
                  </a:lnTo>
                  <a:lnTo>
                    <a:pt x="119" y="108"/>
                  </a:lnTo>
                  <a:lnTo>
                    <a:pt x="119" y="136"/>
                  </a:lnTo>
                  <a:lnTo>
                    <a:pt x="119" y="85"/>
                  </a:lnTo>
                  <a:lnTo>
                    <a:pt x="119" y="108"/>
                  </a:lnTo>
                  <a:lnTo>
                    <a:pt x="123" y="102"/>
                  </a:lnTo>
                  <a:lnTo>
                    <a:pt x="123" y="79"/>
                  </a:lnTo>
                  <a:lnTo>
                    <a:pt x="123" y="141"/>
                  </a:lnTo>
                  <a:lnTo>
                    <a:pt x="128" y="136"/>
                  </a:lnTo>
                  <a:lnTo>
                    <a:pt x="128" y="153"/>
                  </a:lnTo>
                  <a:lnTo>
                    <a:pt x="128" y="113"/>
                  </a:lnTo>
                  <a:lnTo>
                    <a:pt x="128" y="136"/>
                  </a:lnTo>
                  <a:lnTo>
                    <a:pt x="133" y="136"/>
                  </a:lnTo>
                  <a:lnTo>
                    <a:pt x="133" y="102"/>
                  </a:lnTo>
                  <a:lnTo>
                    <a:pt x="133" y="113"/>
                  </a:lnTo>
                  <a:lnTo>
                    <a:pt x="137" y="108"/>
                  </a:lnTo>
                  <a:lnTo>
                    <a:pt x="137" y="164"/>
                  </a:lnTo>
                  <a:lnTo>
                    <a:pt x="137" y="96"/>
                  </a:lnTo>
                  <a:lnTo>
                    <a:pt x="137" y="147"/>
                  </a:lnTo>
                  <a:lnTo>
                    <a:pt x="142" y="158"/>
                  </a:lnTo>
                  <a:lnTo>
                    <a:pt x="142" y="96"/>
                  </a:lnTo>
                  <a:lnTo>
                    <a:pt x="142" y="113"/>
                  </a:lnTo>
                  <a:lnTo>
                    <a:pt x="147" y="136"/>
                  </a:lnTo>
                  <a:lnTo>
                    <a:pt x="147" y="141"/>
                  </a:lnTo>
                  <a:lnTo>
                    <a:pt x="147" y="74"/>
                  </a:lnTo>
                  <a:lnTo>
                    <a:pt x="152" y="96"/>
                  </a:lnTo>
                  <a:lnTo>
                    <a:pt x="152" y="136"/>
                  </a:lnTo>
                  <a:lnTo>
                    <a:pt x="152" y="74"/>
                  </a:lnTo>
                  <a:lnTo>
                    <a:pt x="152" y="91"/>
                  </a:lnTo>
                  <a:lnTo>
                    <a:pt x="156" y="68"/>
                  </a:lnTo>
                  <a:lnTo>
                    <a:pt x="156" y="113"/>
                  </a:lnTo>
                  <a:lnTo>
                    <a:pt x="156" y="11"/>
                  </a:lnTo>
                  <a:lnTo>
                    <a:pt x="156" y="17"/>
                  </a:lnTo>
                  <a:lnTo>
                    <a:pt x="161" y="28"/>
                  </a:lnTo>
                  <a:lnTo>
                    <a:pt x="161" y="0"/>
                  </a:lnTo>
                  <a:lnTo>
                    <a:pt x="161" y="96"/>
                  </a:lnTo>
                  <a:lnTo>
                    <a:pt x="166" y="4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0"/>
            <p:cNvSpPr>
              <a:spLocks/>
            </p:cNvSpPr>
            <p:nvPr/>
          </p:nvSpPr>
          <p:spPr bwMode="auto">
            <a:xfrm>
              <a:off x="3292475" y="2593975"/>
              <a:ext cx="277813" cy="592138"/>
            </a:xfrm>
            <a:custGeom>
              <a:avLst/>
              <a:gdLst>
                <a:gd name="T0" fmla="*/ 0 w 175"/>
                <a:gd name="T1" fmla="*/ 68 h 373"/>
                <a:gd name="T2" fmla="*/ 5 w 175"/>
                <a:gd name="T3" fmla="*/ 80 h 373"/>
                <a:gd name="T4" fmla="*/ 5 w 175"/>
                <a:gd name="T5" fmla="*/ 68 h 373"/>
                <a:gd name="T6" fmla="*/ 9 w 175"/>
                <a:gd name="T7" fmla="*/ 119 h 373"/>
                <a:gd name="T8" fmla="*/ 9 w 175"/>
                <a:gd name="T9" fmla="*/ 345 h 373"/>
                <a:gd name="T10" fmla="*/ 14 w 175"/>
                <a:gd name="T11" fmla="*/ 373 h 373"/>
                <a:gd name="T12" fmla="*/ 19 w 175"/>
                <a:gd name="T13" fmla="*/ 198 h 373"/>
                <a:gd name="T14" fmla="*/ 19 w 175"/>
                <a:gd name="T15" fmla="*/ 142 h 373"/>
                <a:gd name="T16" fmla="*/ 24 w 175"/>
                <a:gd name="T17" fmla="*/ 210 h 373"/>
                <a:gd name="T18" fmla="*/ 28 w 175"/>
                <a:gd name="T19" fmla="*/ 80 h 373"/>
                <a:gd name="T20" fmla="*/ 28 w 175"/>
                <a:gd name="T21" fmla="*/ 102 h 373"/>
                <a:gd name="T22" fmla="*/ 33 w 175"/>
                <a:gd name="T23" fmla="*/ 164 h 373"/>
                <a:gd name="T24" fmla="*/ 38 w 175"/>
                <a:gd name="T25" fmla="*/ 12 h 373"/>
                <a:gd name="T26" fmla="*/ 38 w 175"/>
                <a:gd name="T27" fmla="*/ 198 h 373"/>
                <a:gd name="T28" fmla="*/ 43 w 175"/>
                <a:gd name="T29" fmla="*/ 113 h 373"/>
                <a:gd name="T30" fmla="*/ 47 w 175"/>
                <a:gd name="T31" fmla="*/ 153 h 373"/>
                <a:gd name="T32" fmla="*/ 47 w 175"/>
                <a:gd name="T33" fmla="*/ 68 h 373"/>
                <a:gd name="T34" fmla="*/ 52 w 175"/>
                <a:gd name="T35" fmla="*/ 187 h 373"/>
                <a:gd name="T36" fmla="*/ 57 w 175"/>
                <a:gd name="T37" fmla="*/ 6 h 373"/>
                <a:gd name="T38" fmla="*/ 57 w 175"/>
                <a:gd name="T39" fmla="*/ 0 h 373"/>
                <a:gd name="T40" fmla="*/ 62 w 175"/>
                <a:gd name="T41" fmla="*/ 85 h 373"/>
                <a:gd name="T42" fmla="*/ 62 w 175"/>
                <a:gd name="T43" fmla="*/ 221 h 373"/>
                <a:gd name="T44" fmla="*/ 66 w 175"/>
                <a:gd name="T45" fmla="*/ 294 h 373"/>
                <a:gd name="T46" fmla="*/ 71 w 175"/>
                <a:gd name="T47" fmla="*/ 91 h 373"/>
                <a:gd name="T48" fmla="*/ 71 w 175"/>
                <a:gd name="T49" fmla="*/ 226 h 373"/>
                <a:gd name="T50" fmla="*/ 76 w 175"/>
                <a:gd name="T51" fmla="*/ 215 h 373"/>
                <a:gd name="T52" fmla="*/ 76 w 175"/>
                <a:gd name="T53" fmla="*/ 170 h 373"/>
                <a:gd name="T54" fmla="*/ 81 w 175"/>
                <a:gd name="T55" fmla="*/ 215 h 373"/>
                <a:gd name="T56" fmla="*/ 81 w 175"/>
                <a:gd name="T57" fmla="*/ 210 h 373"/>
                <a:gd name="T58" fmla="*/ 85 w 175"/>
                <a:gd name="T59" fmla="*/ 238 h 373"/>
                <a:gd name="T60" fmla="*/ 85 w 175"/>
                <a:gd name="T61" fmla="*/ 176 h 373"/>
                <a:gd name="T62" fmla="*/ 90 w 175"/>
                <a:gd name="T63" fmla="*/ 317 h 373"/>
                <a:gd name="T64" fmla="*/ 90 w 175"/>
                <a:gd name="T65" fmla="*/ 204 h 373"/>
                <a:gd name="T66" fmla="*/ 95 w 175"/>
                <a:gd name="T67" fmla="*/ 153 h 373"/>
                <a:gd name="T68" fmla="*/ 100 w 175"/>
                <a:gd name="T69" fmla="*/ 210 h 373"/>
                <a:gd name="T70" fmla="*/ 100 w 175"/>
                <a:gd name="T71" fmla="*/ 113 h 373"/>
                <a:gd name="T72" fmla="*/ 104 w 175"/>
                <a:gd name="T73" fmla="*/ 210 h 373"/>
                <a:gd name="T74" fmla="*/ 104 w 175"/>
                <a:gd name="T75" fmla="*/ 97 h 373"/>
                <a:gd name="T76" fmla="*/ 109 w 175"/>
                <a:gd name="T77" fmla="*/ 249 h 373"/>
                <a:gd name="T78" fmla="*/ 109 w 175"/>
                <a:gd name="T79" fmla="*/ 193 h 373"/>
                <a:gd name="T80" fmla="*/ 114 w 175"/>
                <a:gd name="T81" fmla="*/ 130 h 373"/>
                <a:gd name="T82" fmla="*/ 118 w 175"/>
                <a:gd name="T83" fmla="*/ 289 h 373"/>
                <a:gd name="T84" fmla="*/ 118 w 175"/>
                <a:gd name="T85" fmla="*/ 238 h 373"/>
                <a:gd name="T86" fmla="*/ 123 w 175"/>
                <a:gd name="T87" fmla="*/ 243 h 373"/>
                <a:gd name="T88" fmla="*/ 123 w 175"/>
                <a:gd name="T89" fmla="*/ 221 h 373"/>
                <a:gd name="T90" fmla="*/ 128 w 175"/>
                <a:gd name="T91" fmla="*/ 260 h 373"/>
                <a:gd name="T92" fmla="*/ 133 w 175"/>
                <a:gd name="T93" fmla="*/ 119 h 373"/>
                <a:gd name="T94" fmla="*/ 137 w 175"/>
                <a:gd name="T95" fmla="*/ 91 h 373"/>
                <a:gd name="T96" fmla="*/ 137 w 175"/>
                <a:gd name="T97" fmla="*/ 17 h 373"/>
                <a:gd name="T98" fmla="*/ 142 w 175"/>
                <a:gd name="T99" fmla="*/ 40 h 373"/>
                <a:gd name="T100" fmla="*/ 142 w 175"/>
                <a:gd name="T101" fmla="*/ 12 h 373"/>
                <a:gd name="T102" fmla="*/ 147 w 175"/>
                <a:gd name="T103" fmla="*/ 238 h 373"/>
                <a:gd name="T104" fmla="*/ 147 w 175"/>
                <a:gd name="T105" fmla="*/ 164 h 373"/>
                <a:gd name="T106" fmla="*/ 152 w 175"/>
                <a:gd name="T107" fmla="*/ 215 h 373"/>
                <a:gd name="T108" fmla="*/ 156 w 175"/>
                <a:gd name="T109" fmla="*/ 51 h 373"/>
                <a:gd name="T110" fmla="*/ 156 w 175"/>
                <a:gd name="T111" fmla="*/ 40 h 373"/>
                <a:gd name="T112" fmla="*/ 161 w 175"/>
                <a:gd name="T113" fmla="*/ 57 h 373"/>
                <a:gd name="T114" fmla="*/ 161 w 175"/>
                <a:gd name="T115" fmla="*/ 34 h 373"/>
                <a:gd name="T116" fmla="*/ 166 w 175"/>
                <a:gd name="T117" fmla="*/ 97 h 373"/>
                <a:gd name="T118" fmla="*/ 166 w 175"/>
                <a:gd name="T119" fmla="*/ 74 h 373"/>
                <a:gd name="T120" fmla="*/ 171 w 175"/>
                <a:gd name="T121" fmla="*/ 198 h 373"/>
                <a:gd name="T122" fmla="*/ 171 w 175"/>
                <a:gd name="T123" fmla="*/ 193 h 373"/>
                <a:gd name="T124" fmla="*/ 175 w 175"/>
                <a:gd name="T125" fmla="*/ 23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73">
                  <a:moveTo>
                    <a:pt x="0" y="142"/>
                  </a:moveTo>
                  <a:lnTo>
                    <a:pt x="0" y="68"/>
                  </a:lnTo>
                  <a:lnTo>
                    <a:pt x="0" y="74"/>
                  </a:lnTo>
                  <a:lnTo>
                    <a:pt x="5" y="80"/>
                  </a:lnTo>
                  <a:lnTo>
                    <a:pt x="5" y="159"/>
                  </a:lnTo>
                  <a:lnTo>
                    <a:pt x="5" y="68"/>
                  </a:lnTo>
                  <a:lnTo>
                    <a:pt x="5" y="113"/>
                  </a:lnTo>
                  <a:lnTo>
                    <a:pt x="9" y="119"/>
                  </a:lnTo>
                  <a:lnTo>
                    <a:pt x="9" y="80"/>
                  </a:lnTo>
                  <a:lnTo>
                    <a:pt x="9" y="345"/>
                  </a:lnTo>
                  <a:lnTo>
                    <a:pt x="14" y="334"/>
                  </a:lnTo>
                  <a:lnTo>
                    <a:pt x="14" y="373"/>
                  </a:lnTo>
                  <a:lnTo>
                    <a:pt x="14" y="187"/>
                  </a:lnTo>
                  <a:lnTo>
                    <a:pt x="19" y="198"/>
                  </a:lnTo>
                  <a:lnTo>
                    <a:pt x="19" y="210"/>
                  </a:lnTo>
                  <a:lnTo>
                    <a:pt x="19" y="142"/>
                  </a:lnTo>
                  <a:lnTo>
                    <a:pt x="24" y="159"/>
                  </a:lnTo>
                  <a:lnTo>
                    <a:pt x="24" y="210"/>
                  </a:lnTo>
                  <a:lnTo>
                    <a:pt x="24" y="91"/>
                  </a:lnTo>
                  <a:lnTo>
                    <a:pt x="28" y="80"/>
                  </a:lnTo>
                  <a:lnTo>
                    <a:pt x="28" y="40"/>
                  </a:lnTo>
                  <a:lnTo>
                    <a:pt x="28" y="102"/>
                  </a:lnTo>
                  <a:lnTo>
                    <a:pt x="33" y="142"/>
                  </a:lnTo>
                  <a:lnTo>
                    <a:pt x="33" y="164"/>
                  </a:lnTo>
                  <a:lnTo>
                    <a:pt x="33" y="17"/>
                  </a:lnTo>
                  <a:lnTo>
                    <a:pt x="38" y="12"/>
                  </a:lnTo>
                  <a:lnTo>
                    <a:pt x="38" y="249"/>
                  </a:lnTo>
                  <a:lnTo>
                    <a:pt x="38" y="198"/>
                  </a:lnTo>
                  <a:lnTo>
                    <a:pt x="43" y="210"/>
                  </a:lnTo>
                  <a:lnTo>
                    <a:pt x="43" y="113"/>
                  </a:lnTo>
                  <a:lnTo>
                    <a:pt x="47" y="80"/>
                  </a:lnTo>
                  <a:lnTo>
                    <a:pt x="47" y="153"/>
                  </a:lnTo>
                  <a:lnTo>
                    <a:pt x="47" y="51"/>
                  </a:lnTo>
                  <a:lnTo>
                    <a:pt x="47" y="68"/>
                  </a:lnTo>
                  <a:lnTo>
                    <a:pt x="52" y="91"/>
                  </a:lnTo>
                  <a:lnTo>
                    <a:pt x="52" y="187"/>
                  </a:lnTo>
                  <a:lnTo>
                    <a:pt x="52" y="12"/>
                  </a:lnTo>
                  <a:lnTo>
                    <a:pt x="57" y="6"/>
                  </a:lnTo>
                  <a:lnTo>
                    <a:pt x="57" y="142"/>
                  </a:lnTo>
                  <a:lnTo>
                    <a:pt x="57" y="0"/>
                  </a:lnTo>
                  <a:lnTo>
                    <a:pt x="57" y="97"/>
                  </a:lnTo>
                  <a:lnTo>
                    <a:pt x="62" y="85"/>
                  </a:lnTo>
                  <a:lnTo>
                    <a:pt x="62" y="51"/>
                  </a:lnTo>
                  <a:lnTo>
                    <a:pt x="62" y="221"/>
                  </a:lnTo>
                  <a:lnTo>
                    <a:pt x="66" y="260"/>
                  </a:lnTo>
                  <a:lnTo>
                    <a:pt x="66" y="294"/>
                  </a:lnTo>
                  <a:lnTo>
                    <a:pt x="66" y="85"/>
                  </a:lnTo>
                  <a:lnTo>
                    <a:pt x="71" y="91"/>
                  </a:lnTo>
                  <a:lnTo>
                    <a:pt x="71" y="243"/>
                  </a:lnTo>
                  <a:lnTo>
                    <a:pt x="71" y="226"/>
                  </a:lnTo>
                  <a:lnTo>
                    <a:pt x="76" y="210"/>
                  </a:lnTo>
                  <a:lnTo>
                    <a:pt x="76" y="215"/>
                  </a:lnTo>
                  <a:lnTo>
                    <a:pt x="76" y="102"/>
                  </a:lnTo>
                  <a:lnTo>
                    <a:pt x="76" y="170"/>
                  </a:lnTo>
                  <a:lnTo>
                    <a:pt x="81" y="181"/>
                  </a:lnTo>
                  <a:lnTo>
                    <a:pt x="81" y="215"/>
                  </a:lnTo>
                  <a:lnTo>
                    <a:pt x="81" y="159"/>
                  </a:lnTo>
                  <a:lnTo>
                    <a:pt x="81" y="210"/>
                  </a:lnTo>
                  <a:lnTo>
                    <a:pt x="85" y="204"/>
                  </a:lnTo>
                  <a:lnTo>
                    <a:pt x="85" y="238"/>
                  </a:lnTo>
                  <a:lnTo>
                    <a:pt x="85" y="170"/>
                  </a:lnTo>
                  <a:lnTo>
                    <a:pt x="85" y="176"/>
                  </a:lnTo>
                  <a:lnTo>
                    <a:pt x="90" y="187"/>
                  </a:lnTo>
                  <a:lnTo>
                    <a:pt x="90" y="317"/>
                  </a:lnTo>
                  <a:lnTo>
                    <a:pt x="90" y="164"/>
                  </a:lnTo>
                  <a:lnTo>
                    <a:pt x="90" y="204"/>
                  </a:lnTo>
                  <a:lnTo>
                    <a:pt x="95" y="210"/>
                  </a:lnTo>
                  <a:lnTo>
                    <a:pt x="95" y="153"/>
                  </a:lnTo>
                  <a:lnTo>
                    <a:pt x="95" y="226"/>
                  </a:lnTo>
                  <a:lnTo>
                    <a:pt x="100" y="210"/>
                  </a:lnTo>
                  <a:lnTo>
                    <a:pt x="100" y="102"/>
                  </a:lnTo>
                  <a:lnTo>
                    <a:pt x="100" y="113"/>
                  </a:lnTo>
                  <a:lnTo>
                    <a:pt x="104" y="119"/>
                  </a:lnTo>
                  <a:lnTo>
                    <a:pt x="104" y="210"/>
                  </a:lnTo>
                  <a:lnTo>
                    <a:pt x="104" y="91"/>
                  </a:lnTo>
                  <a:lnTo>
                    <a:pt x="104" y="97"/>
                  </a:lnTo>
                  <a:lnTo>
                    <a:pt x="109" y="102"/>
                  </a:lnTo>
                  <a:lnTo>
                    <a:pt x="109" y="249"/>
                  </a:lnTo>
                  <a:lnTo>
                    <a:pt x="109" y="74"/>
                  </a:lnTo>
                  <a:lnTo>
                    <a:pt x="109" y="193"/>
                  </a:lnTo>
                  <a:lnTo>
                    <a:pt x="114" y="164"/>
                  </a:lnTo>
                  <a:lnTo>
                    <a:pt x="114" y="130"/>
                  </a:lnTo>
                  <a:lnTo>
                    <a:pt x="114" y="210"/>
                  </a:lnTo>
                  <a:lnTo>
                    <a:pt x="118" y="289"/>
                  </a:lnTo>
                  <a:lnTo>
                    <a:pt x="118" y="339"/>
                  </a:lnTo>
                  <a:lnTo>
                    <a:pt x="118" y="238"/>
                  </a:lnTo>
                  <a:lnTo>
                    <a:pt x="118" y="255"/>
                  </a:lnTo>
                  <a:lnTo>
                    <a:pt x="123" y="243"/>
                  </a:lnTo>
                  <a:lnTo>
                    <a:pt x="123" y="193"/>
                  </a:lnTo>
                  <a:lnTo>
                    <a:pt x="123" y="221"/>
                  </a:lnTo>
                  <a:lnTo>
                    <a:pt x="128" y="215"/>
                  </a:lnTo>
                  <a:lnTo>
                    <a:pt x="128" y="260"/>
                  </a:lnTo>
                  <a:lnTo>
                    <a:pt x="128" y="108"/>
                  </a:lnTo>
                  <a:lnTo>
                    <a:pt x="133" y="119"/>
                  </a:lnTo>
                  <a:lnTo>
                    <a:pt x="133" y="68"/>
                  </a:lnTo>
                  <a:lnTo>
                    <a:pt x="137" y="91"/>
                  </a:lnTo>
                  <a:lnTo>
                    <a:pt x="137" y="193"/>
                  </a:lnTo>
                  <a:lnTo>
                    <a:pt x="137" y="17"/>
                  </a:lnTo>
                  <a:lnTo>
                    <a:pt x="137" y="29"/>
                  </a:lnTo>
                  <a:lnTo>
                    <a:pt x="142" y="40"/>
                  </a:lnTo>
                  <a:lnTo>
                    <a:pt x="142" y="249"/>
                  </a:lnTo>
                  <a:lnTo>
                    <a:pt x="142" y="12"/>
                  </a:lnTo>
                  <a:lnTo>
                    <a:pt x="142" y="232"/>
                  </a:lnTo>
                  <a:lnTo>
                    <a:pt x="147" y="238"/>
                  </a:lnTo>
                  <a:lnTo>
                    <a:pt x="147" y="125"/>
                  </a:lnTo>
                  <a:lnTo>
                    <a:pt x="147" y="164"/>
                  </a:lnTo>
                  <a:lnTo>
                    <a:pt x="152" y="204"/>
                  </a:lnTo>
                  <a:lnTo>
                    <a:pt x="152" y="215"/>
                  </a:lnTo>
                  <a:lnTo>
                    <a:pt x="152" y="57"/>
                  </a:lnTo>
                  <a:lnTo>
                    <a:pt x="156" y="51"/>
                  </a:lnTo>
                  <a:lnTo>
                    <a:pt x="156" y="153"/>
                  </a:lnTo>
                  <a:lnTo>
                    <a:pt x="156" y="40"/>
                  </a:lnTo>
                  <a:lnTo>
                    <a:pt x="156" y="51"/>
                  </a:lnTo>
                  <a:lnTo>
                    <a:pt x="161" y="57"/>
                  </a:lnTo>
                  <a:lnTo>
                    <a:pt x="161" y="170"/>
                  </a:lnTo>
                  <a:lnTo>
                    <a:pt x="161" y="34"/>
                  </a:lnTo>
                  <a:lnTo>
                    <a:pt x="161" y="80"/>
                  </a:lnTo>
                  <a:lnTo>
                    <a:pt x="166" y="97"/>
                  </a:lnTo>
                  <a:lnTo>
                    <a:pt x="166" y="136"/>
                  </a:lnTo>
                  <a:lnTo>
                    <a:pt x="166" y="74"/>
                  </a:lnTo>
                  <a:lnTo>
                    <a:pt x="166" y="113"/>
                  </a:lnTo>
                  <a:lnTo>
                    <a:pt x="171" y="198"/>
                  </a:lnTo>
                  <a:lnTo>
                    <a:pt x="171" y="351"/>
                  </a:lnTo>
                  <a:lnTo>
                    <a:pt x="171" y="193"/>
                  </a:lnTo>
                  <a:lnTo>
                    <a:pt x="171" y="238"/>
                  </a:lnTo>
                  <a:lnTo>
                    <a:pt x="175" y="23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1"/>
            <p:cNvSpPr>
              <a:spLocks/>
            </p:cNvSpPr>
            <p:nvPr/>
          </p:nvSpPr>
          <p:spPr bwMode="auto">
            <a:xfrm>
              <a:off x="3570288" y="2765425"/>
              <a:ext cx="257175" cy="349250"/>
            </a:xfrm>
            <a:custGeom>
              <a:avLst/>
              <a:gdLst>
                <a:gd name="T0" fmla="*/ 0 w 162"/>
                <a:gd name="T1" fmla="*/ 85 h 220"/>
                <a:gd name="T2" fmla="*/ 5 w 162"/>
                <a:gd name="T3" fmla="*/ 107 h 220"/>
                <a:gd name="T4" fmla="*/ 10 w 162"/>
                <a:gd name="T5" fmla="*/ 62 h 220"/>
                <a:gd name="T6" fmla="*/ 15 w 162"/>
                <a:gd name="T7" fmla="*/ 17 h 220"/>
                <a:gd name="T8" fmla="*/ 19 w 162"/>
                <a:gd name="T9" fmla="*/ 141 h 220"/>
                <a:gd name="T10" fmla="*/ 24 w 162"/>
                <a:gd name="T11" fmla="*/ 96 h 220"/>
                <a:gd name="T12" fmla="*/ 24 w 162"/>
                <a:gd name="T13" fmla="*/ 73 h 220"/>
                <a:gd name="T14" fmla="*/ 29 w 162"/>
                <a:gd name="T15" fmla="*/ 56 h 220"/>
                <a:gd name="T16" fmla="*/ 34 w 162"/>
                <a:gd name="T17" fmla="*/ 124 h 220"/>
                <a:gd name="T18" fmla="*/ 38 w 162"/>
                <a:gd name="T19" fmla="*/ 85 h 220"/>
                <a:gd name="T20" fmla="*/ 43 w 162"/>
                <a:gd name="T21" fmla="*/ 56 h 220"/>
                <a:gd name="T22" fmla="*/ 43 w 162"/>
                <a:gd name="T23" fmla="*/ 39 h 220"/>
                <a:gd name="T24" fmla="*/ 48 w 162"/>
                <a:gd name="T25" fmla="*/ 28 h 220"/>
                <a:gd name="T26" fmla="*/ 53 w 162"/>
                <a:gd name="T27" fmla="*/ 181 h 220"/>
                <a:gd name="T28" fmla="*/ 57 w 162"/>
                <a:gd name="T29" fmla="*/ 152 h 220"/>
                <a:gd name="T30" fmla="*/ 57 w 162"/>
                <a:gd name="T31" fmla="*/ 158 h 220"/>
                <a:gd name="T32" fmla="*/ 62 w 162"/>
                <a:gd name="T33" fmla="*/ 62 h 220"/>
                <a:gd name="T34" fmla="*/ 67 w 162"/>
                <a:gd name="T35" fmla="*/ 118 h 220"/>
                <a:gd name="T36" fmla="*/ 71 w 162"/>
                <a:gd name="T37" fmla="*/ 79 h 220"/>
                <a:gd name="T38" fmla="*/ 71 w 162"/>
                <a:gd name="T39" fmla="*/ 79 h 220"/>
                <a:gd name="T40" fmla="*/ 76 w 162"/>
                <a:gd name="T41" fmla="*/ 85 h 220"/>
                <a:gd name="T42" fmla="*/ 81 w 162"/>
                <a:gd name="T43" fmla="*/ 45 h 220"/>
                <a:gd name="T44" fmla="*/ 86 w 162"/>
                <a:gd name="T45" fmla="*/ 107 h 220"/>
                <a:gd name="T46" fmla="*/ 90 w 162"/>
                <a:gd name="T47" fmla="*/ 90 h 220"/>
                <a:gd name="T48" fmla="*/ 95 w 162"/>
                <a:gd name="T49" fmla="*/ 62 h 220"/>
                <a:gd name="T50" fmla="*/ 95 w 162"/>
                <a:gd name="T51" fmla="*/ 90 h 220"/>
                <a:gd name="T52" fmla="*/ 100 w 162"/>
                <a:gd name="T53" fmla="*/ 130 h 220"/>
                <a:gd name="T54" fmla="*/ 105 w 162"/>
                <a:gd name="T55" fmla="*/ 62 h 220"/>
                <a:gd name="T56" fmla="*/ 109 w 162"/>
                <a:gd name="T57" fmla="*/ 124 h 220"/>
                <a:gd name="T58" fmla="*/ 114 w 162"/>
                <a:gd name="T59" fmla="*/ 11 h 220"/>
                <a:gd name="T60" fmla="*/ 114 w 162"/>
                <a:gd name="T61" fmla="*/ 51 h 220"/>
                <a:gd name="T62" fmla="*/ 119 w 162"/>
                <a:gd name="T63" fmla="*/ 34 h 220"/>
                <a:gd name="T64" fmla="*/ 124 w 162"/>
                <a:gd name="T65" fmla="*/ 96 h 220"/>
                <a:gd name="T66" fmla="*/ 128 w 162"/>
                <a:gd name="T67" fmla="*/ 79 h 220"/>
                <a:gd name="T68" fmla="*/ 128 w 162"/>
                <a:gd name="T69" fmla="*/ 113 h 220"/>
                <a:gd name="T70" fmla="*/ 133 w 162"/>
                <a:gd name="T71" fmla="*/ 51 h 220"/>
                <a:gd name="T72" fmla="*/ 138 w 162"/>
                <a:gd name="T73" fmla="*/ 90 h 220"/>
                <a:gd name="T74" fmla="*/ 143 w 162"/>
                <a:gd name="T75" fmla="*/ 107 h 220"/>
                <a:gd name="T76" fmla="*/ 147 w 162"/>
                <a:gd name="T77" fmla="*/ 102 h 220"/>
                <a:gd name="T78" fmla="*/ 152 w 162"/>
                <a:gd name="T79" fmla="*/ 28 h 220"/>
                <a:gd name="T80" fmla="*/ 157 w 162"/>
                <a:gd name="T81" fmla="*/ 113 h 220"/>
                <a:gd name="T82" fmla="*/ 157 w 162"/>
                <a:gd name="T83" fmla="*/ 15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2" h="220">
                  <a:moveTo>
                    <a:pt x="0" y="124"/>
                  </a:moveTo>
                  <a:lnTo>
                    <a:pt x="0" y="220"/>
                  </a:lnTo>
                  <a:lnTo>
                    <a:pt x="0" y="85"/>
                  </a:lnTo>
                  <a:lnTo>
                    <a:pt x="0" y="175"/>
                  </a:lnTo>
                  <a:lnTo>
                    <a:pt x="5" y="181"/>
                  </a:lnTo>
                  <a:lnTo>
                    <a:pt x="5" y="107"/>
                  </a:lnTo>
                  <a:lnTo>
                    <a:pt x="10" y="96"/>
                  </a:lnTo>
                  <a:lnTo>
                    <a:pt x="10" y="45"/>
                  </a:lnTo>
                  <a:lnTo>
                    <a:pt x="10" y="62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17"/>
                  </a:lnTo>
                  <a:lnTo>
                    <a:pt x="15" y="45"/>
                  </a:lnTo>
                  <a:lnTo>
                    <a:pt x="19" y="68"/>
                  </a:lnTo>
                  <a:lnTo>
                    <a:pt x="19" y="141"/>
                  </a:lnTo>
                  <a:lnTo>
                    <a:pt x="19" y="11"/>
                  </a:lnTo>
                  <a:lnTo>
                    <a:pt x="19" y="102"/>
                  </a:lnTo>
                  <a:lnTo>
                    <a:pt x="24" y="96"/>
                  </a:lnTo>
                  <a:lnTo>
                    <a:pt x="24" y="141"/>
                  </a:lnTo>
                  <a:lnTo>
                    <a:pt x="24" y="56"/>
                  </a:lnTo>
                  <a:lnTo>
                    <a:pt x="24" y="73"/>
                  </a:lnTo>
                  <a:lnTo>
                    <a:pt x="29" y="68"/>
                  </a:lnTo>
                  <a:lnTo>
                    <a:pt x="29" y="147"/>
                  </a:lnTo>
                  <a:lnTo>
                    <a:pt x="29" y="56"/>
                  </a:lnTo>
                  <a:lnTo>
                    <a:pt x="29" y="73"/>
                  </a:lnTo>
                  <a:lnTo>
                    <a:pt x="34" y="102"/>
                  </a:lnTo>
                  <a:lnTo>
                    <a:pt x="34" y="124"/>
                  </a:lnTo>
                  <a:lnTo>
                    <a:pt x="34" y="56"/>
                  </a:lnTo>
                  <a:lnTo>
                    <a:pt x="34" y="90"/>
                  </a:lnTo>
                  <a:lnTo>
                    <a:pt x="38" y="85"/>
                  </a:lnTo>
                  <a:lnTo>
                    <a:pt x="38" y="39"/>
                  </a:lnTo>
                  <a:lnTo>
                    <a:pt x="38" y="45"/>
                  </a:lnTo>
                  <a:lnTo>
                    <a:pt x="43" y="56"/>
                  </a:lnTo>
                  <a:lnTo>
                    <a:pt x="43" y="85"/>
                  </a:lnTo>
                  <a:lnTo>
                    <a:pt x="43" y="22"/>
                  </a:lnTo>
                  <a:lnTo>
                    <a:pt x="43" y="39"/>
                  </a:lnTo>
                  <a:lnTo>
                    <a:pt x="48" y="34"/>
                  </a:lnTo>
                  <a:lnTo>
                    <a:pt x="48" y="186"/>
                  </a:lnTo>
                  <a:lnTo>
                    <a:pt x="48" y="28"/>
                  </a:lnTo>
                  <a:lnTo>
                    <a:pt x="48" y="164"/>
                  </a:lnTo>
                  <a:lnTo>
                    <a:pt x="53" y="147"/>
                  </a:lnTo>
                  <a:lnTo>
                    <a:pt x="53" y="181"/>
                  </a:lnTo>
                  <a:lnTo>
                    <a:pt x="53" y="135"/>
                  </a:lnTo>
                  <a:lnTo>
                    <a:pt x="53" y="147"/>
                  </a:lnTo>
                  <a:lnTo>
                    <a:pt x="57" y="152"/>
                  </a:lnTo>
                  <a:lnTo>
                    <a:pt x="57" y="186"/>
                  </a:lnTo>
                  <a:lnTo>
                    <a:pt x="57" y="147"/>
                  </a:lnTo>
                  <a:lnTo>
                    <a:pt x="57" y="158"/>
                  </a:lnTo>
                  <a:lnTo>
                    <a:pt x="62" y="164"/>
                  </a:lnTo>
                  <a:lnTo>
                    <a:pt x="62" y="169"/>
                  </a:lnTo>
                  <a:lnTo>
                    <a:pt x="62" y="62"/>
                  </a:lnTo>
                  <a:lnTo>
                    <a:pt x="62" y="79"/>
                  </a:lnTo>
                  <a:lnTo>
                    <a:pt x="67" y="85"/>
                  </a:lnTo>
                  <a:lnTo>
                    <a:pt x="67" y="118"/>
                  </a:lnTo>
                  <a:lnTo>
                    <a:pt x="67" y="62"/>
                  </a:lnTo>
                  <a:lnTo>
                    <a:pt x="67" y="73"/>
                  </a:lnTo>
                  <a:lnTo>
                    <a:pt x="71" y="79"/>
                  </a:lnTo>
                  <a:lnTo>
                    <a:pt x="71" y="90"/>
                  </a:lnTo>
                  <a:lnTo>
                    <a:pt x="71" y="56"/>
                  </a:lnTo>
                  <a:lnTo>
                    <a:pt x="71" y="79"/>
                  </a:lnTo>
                  <a:lnTo>
                    <a:pt x="76" y="73"/>
                  </a:lnTo>
                  <a:lnTo>
                    <a:pt x="76" y="118"/>
                  </a:lnTo>
                  <a:lnTo>
                    <a:pt x="76" y="85"/>
                  </a:lnTo>
                  <a:lnTo>
                    <a:pt x="81" y="68"/>
                  </a:lnTo>
                  <a:lnTo>
                    <a:pt x="81" y="79"/>
                  </a:lnTo>
                  <a:lnTo>
                    <a:pt x="81" y="45"/>
                  </a:lnTo>
                  <a:lnTo>
                    <a:pt x="81" y="68"/>
                  </a:lnTo>
                  <a:lnTo>
                    <a:pt x="86" y="51"/>
                  </a:lnTo>
                  <a:lnTo>
                    <a:pt x="86" y="107"/>
                  </a:lnTo>
                  <a:lnTo>
                    <a:pt x="86" y="39"/>
                  </a:lnTo>
                  <a:lnTo>
                    <a:pt x="86" y="102"/>
                  </a:lnTo>
                  <a:lnTo>
                    <a:pt x="90" y="90"/>
                  </a:lnTo>
                  <a:lnTo>
                    <a:pt x="90" y="0"/>
                  </a:lnTo>
                  <a:lnTo>
                    <a:pt x="90" y="68"/>
                  </a:lnTo>
                  <a:lnTo>
                    <a:pt x="95" y="62"/>
                  </a:lnTo>
                  <a:lnTo>
                    <a:pt x="95" y="96"/>
                  </a:lnTo>
                  <a:lnTo>
                    <a:pt x="95" y="22"/>
                  </a:lnTo>
                  <a:lnTo>
                    <a:pt x="95" y="90"/>
                  </a:lnTo>
                  <a:lnTo>
                    <a:pt x="100" y="62"/>
                  </a:lnTo>
                  <a:lnTo>
                    <a:pt x="100" y="28"/>
                  </a:lnTo>
                  <a:lnTo>
                    <a:pt x="100" y="130"/>
                  </a:lnTo>
                  <a:lnTo>
                    <a:pt x="105" y="96"/>
                  </a:lnTo>
                  <a:lnTo>
                    <a:pt x="105" y="130"/>
                  </a:lnTo>
                  <a:lnTo>
                    <a:pt x="105" y="62"/>
                  </a:lnTo>
                  <a:lnTo>
                    <a:pt x="105" y="90"/>
                  </a:lnTo>
                  <a:lnTo>
                    <a:pt x="109" y="96"/>
                  </a:lnTo>
                  <a:lnTo>
                    <a:pt x="109" y="124"/>
                  </a:lnTo>
                  <a:lnTo>
                    <a:pt x="109" y="17"/>
                  </a:lnTo>
                  <a:lnTo>
                    <a:pt x="109" y="22"/>
                  </a:lnTo>
                  <a:lnTo>
                    <a:pt x="114" y="11"/>
                  </a:lnTo>
                  <a:lnTo>
                    <a:pt x="114" y="85"/>
                  </a:lnTo>
                  <a:lnTo>
                    <a:pt x="114" y="0"/>
                  </a:lnTo>
                  <a:lnTo>
                    <a:pt x="114" y="51"/>
                  </a:lnTo>
                  <a:lnTo>
                    <a:pt x="119" y="51"/>
                  </a:lnTo>
                  <a:lnTo>
                    <a:pt x="119" y="73"/>
                  </a:lnTo>
                  <a:lnTo>
                    <a:pt x="119" y="34"/>
                  </a:lnTo>
                  <a:lnTo>
                    <a:pt x="119" y="73"/>
                  </a:lnTo>
                  <a:lnTo>
                    <a:pt x="124" y="90"/>
                  </a:lnTo>
                  <a:lnTo>
                    <a:pt x="124" y="96"/>
                  </a:lnTo>
                  <a:lnTo>
                    <a:pt x="124" y="51"/>
                  </a:lnTo>
                  <a:lnTo>
                    <a:pt x="124" y="68"/>
                  </a:lnTo>
                  <a:lnTo>
                    <a:pt x="128" y="79"/>
                  </a:lnTo>
                  <a:lnTo>
                    <a:pt x="128" y="158"/>
                  </a:lnTo>
                  <a:lnTo>
                    <a:pt x="128" y="68"/>
                  </a:lnTo>
                  <a:lnTo>
                    <a:pt x="128" y="113"/>
                  </a:lnTo>
                  <a:lnTo>
                    <a:pt x="133" y="102"/>
                  </a:lnTo>
                  <a:lnTo>
                    <a:pt x="133" y="135"/>
                  </a:lnTo>
                  <a:lnTo>
                    <a:pt x="133" y="51"/>
                  </a:lnTo>
                  <a:lnTo>
                    <a:pt x="133" y="107"/>
                  </a:lnTo>
                  <a:lnTo>
                    <a:pt x="138" y="79"/>
                  </a:lnTo>
                  <a:lnTo>
                    <a:pt x="138" y="90"/>
                  </a:lnTo>
                  <a:lnTo>
                    <a:pt x="138" y="45"/>
                  </a:lnTo>
                  <a:lnTo>
                    <a:pt x="143" y="22"/>
                  </a:lnTo>
                  <a:lnTo>
                    <a:pt x="143" y="107"/>
                  </a:lnTo>
                  <a:lnTo>
                    <a:pt x="143" y="56"/>
                  </a:lnTo>
                  <a:lnTo>
                    <a:pt x="147" y="90"/>
                  </a:lnTo>
                  <a:lnTo>
                    <a:pt x="147" y="102"/>
                  </a:lnTo>
                  <a:lnTo>
                    <a:pt x="147" y="22"/>
                  </a:lnTo>
                  <a:lnTo>
                    <a:pt x="147" y="62"/>
                  </a:lnTo>
                  <a:lnTo>
                    <a:pt x="152" y="28"/>
                  </a:lnTo>
                  <a:lnTo>
                    <a:pt x="152" y="152"/>
                  </a:lnTo>
                  <a:lnTo>
                    <a:pt x="152" y="135"/>
                  </a:lnTo>
                  <a:lnTo>
                    <a:pt x="157" y="113"/>
                  </a:lnTo>
                  <a:lnTo>
                    <a:pt x="157" y="175"/>
                  </a:lnTo>
                  <a:lnTo>
                    <a:pt x="157" y="96"/>
                  </a:lnTo>
                  <a:lnTo>
                    <a:pt x="157" y="152"/>
                  </a:lnTo>
                  <a:lnTo>
                    <a:pt x="162" y="141"/>
                  </a:lnTo>
                  <a:lnTo>
                    <a:pt x="162" y="175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2"/>
            <p:cNvSpPr>
              <a:spLocks/>
            </p:cNvSpPr>
            <p:nvPr/>
          </p:nvSpPr>
          <p:spPr bwMode="auto">
            <a:xfrm>
              <a:off x="3827463" y="2792413"/>
              <a:ext cx="263525" cy="260350"/>
            </a:xfrm>
            <a:custGeom>
              <a:avLst/>
              <a:gdLst>
                <a:gd name="T0" fmla="*/ 0 w 166"/>
                <a:gd name="T1" fmla="*/ 107 h 164"/>
                <a:gd name="T2" fmla="*/ 4 w 166"/>
                <a:gd name="T3" fmla="*/ 164 h 164"/>
                <a:gd name="T4" fmla="*/ 4 w 166"/>
                <a:gd name="T5" fmla="*/ 90 h 164"/>
                <a:gd name="T6" fmla="*/ 9 w 166"/>
                <a:gd name="T7" fmla="*/ 107 h 164"/>
                <a:gd name="T8" fmla="*/ 9 w 166"/>
                <a:gd name="T9" fmla="*/ 79 h 164"/>
                <a:gd name="T10" fmla="*/ 14 w 166"/>
                <a:gd name="T11" fmla="*/ 113 h 164"/>
                <a:gd name="T12" fmla="*/ 14 w 166"/>
                <a:gd name="T13" fmla="*/ 79 h 164"/>
                <a:gd name="T14" fmla="*/ 19 w 166"/>
                <a:gd name="T15" fmla="*/ 113 h 164"/>
                <a:gd name="T16" fmla="*/ 19 w 166"/>
                <a:gd name="T17" fmla="*/ 90 h 164"/>
                <a:gd name="T18" fmla="*/ 23 w 166"/>
                <a:gd name="T19" fmla="*/ 96 h 164"/>
                <a:gd name="T20" fmla="*/ 28 w 166"/>
                <a:gd name="T21" fmla="*/ 28 h 164"/>
                <a:gd name="T22" fmla="*/ 28 w 166"/>
                <a:gd name="T23" fmla="*/ 5 h 164"/>
                <a:gd name="T24" fmla="*/ 33 w 166"/>
                <a:gd name="T25" fmla="*/ 34 h 164"/>
                <a:gd name="T26" fmla="*/ 33 w 166"/>
                <a:gd name="T27" fmla="*/ 34 h 164"/>
                <a:gd name="T28" fmla="*/ 38 w 166"/>
                <a:gd name="T29" fmla="*/ 68 h 164"/>
                <a:gd name="T30" fmla="*/ 38 w 166"/>
                <a:gd name="T31" fmla="*/ 17 h 164"/>
                <a:gd name="T32" fmla="*/ 42 w 166"/>
                <a:gd name="T33" fmla="*/ 39 h 164"/>
                <a:gd name="T34" fmla="*/ 42 w 166"/>
                <a:gd name="T35" fmla="*/ 96 h 164"/>
                <a:gd name="T36" fmla="*/ 47 w 166"/>
                <a:gd name="T37" fmla="*/ 124 h 164"/>
                <a:gd name="T38" fmla="*/ 47 w 166"/>
                <a:gd name="T39" fmla="*/ 96 h 164"/>
                <a:gd name="T40" fmla="*/ 52 w 166"/>
                <a:gd name="T41" fmla="*/ 90 h 164"/>
                <a:gd name="T42" fmla="*/ 52 w 166"/>
                <a:gd name="T43" fmla="*/ 56 h 164"/>
                <a:gd name="T44" fmla="*/ 56 w 166"/>
                <a:gd name="T45" fmla="*/ 17 h 164"/>
                <a:gd name="T46" fmla="*/ 61 w 166"/>
                <a:gd name="T47" fmla="*/ 79 h 164"/>
                <a:gd name="T48" fmla="*/ 66 w 166"/>
                <a:gd name="T49" fmla="*/ 34 h 164"/>
                <a:gd name="T50" fmla="*/ 66 w 166"/>
                <a:gd name="T51" fmla="*/ 28 h 164"/>
                <a:gd name="T52" fmla="*/ 71 w 166"/>
                <a:gd name="T53" fmla="*/ 96 h 164"/>
                <a:gd name="T54" fmla="*/ 71 w 166"/>
                <a:gd name="T55" fmla="*/ 73 h 164"/>
                <a:gd name="T56" fmla="*/ 75 w 166"/>
                <a:gd name="T57" fmla="*/ 85 h 164"/>
                <a:gd name="T58" fmla="*/ 75 w 166"/>
                <a:gd name="T59" fmla="*/ 51 h 164"/>
                <a:gd name="T60" fmla="*/ 80 w 166"/>
                <a:gd name="T61" fmla="*/ 135 h 164"/>
                <a:gd name="T62" fmla="*/ 80 w 166"/>
                <a:gd name="T63" fmla="*/ 90 h 164"/>
                <a:gd name="T64" fmla="*/ 85 w 166"/>
                <a:gd name="T65" fmla="*/ 113 h 164"/>
                <a:gd name="T66" fmla="*/ 85 w 166"/>
                <a:gd name="T67" fmla="*/ 96 h 164"/>
                <a:gd name="T68" fmla="*/ 90 w 166"/>
                <a:gd name="T69" fmla="*/ 90 h 164"/>
                <a:gd name="T70" fmla="*/ 94 w 166"/>
                <a:gd name="T71" fmla="*/ 34 h 164"/>
                <a:gd name="T72" fmla="*/ 94 w 166"/>
                <a:gd name="T73" fmla="*/ 22 h 164"/>
                <a:gd name="T74" fmla="*/ 99 w 166"/>
                <a:gd name="T75" fmla="*/ 51 h 164"/>
                <a:gd name="T76" fmla="*/ 99 w 166"/>
                <a:gd name="T77" fmla="*/ 34 h 164"/>
                <a:gd name="T78" fmla="*/ 104 w 166"/>
                <a:gd name="T79" fmla="*/ 96 h 164"/>
                <a:gd name="T80" fmla="*/ 104 w 166"/>
                <a:gd name="T81" fmla="*/ 45 h 164"/>
                <a:gd name="T82" fmla="*/ 109 w 166"/>
                <a:gd name="T83" fmla="*/ 51 h 164"/>
                <a:gd name="T84" fmla="*/ 109 w 166"/>
                <a:gd name="T85" fmla="*/ 22 h 164"/>
                <a:gd name="T86" fmla="*/ 113 w 166"/>
                <a:gd name="T87" fmla="*/ 68 h 164"/>
                <a:gd name="T88" fmla="*/ 113 w 166"/>
                <a:gd name="T89" fmla="*/ 51 h 164"/>
                <a:gd name="T90" fmla="*/ 118 w 166"/>
                <a:gd name="T91" fmla="*/ 28 h 164"/>
                <a:gd name="T92" fmla="*/ 123 w 166"/>
                <a:gd name="T93" fmla="*/ 113 h 164"/>
                <a:gd name="T94" fmla="*/ 123 w 166"/>
                <a:gd name="T95" fmla="*/ 39 h 164"/>
                <a:gd name="T96" fmla="*/ 128 w 166"/>
                <a:gd name="T97" fmla="*/ 62 h 164"/>
                <a:gd name="T98" fmla="*/ 128 w 166"/>
                <a:gd name="T99" fmla="*/ 56 h 164"/>
                <a:gd name="T100" fmla="*/ 132 w 166"/>
                <a:gd name="T101" fmla="*/ 118 h 164"/>
                <a:gd name="T102" fmla="*/ 132 w 166"/>
                <a:gd name="T103" fmla="*/ 101 h 164"/>
                <a:gd name="T104" fmla="*/ 137 w 166"/>
                <a:gd name="T105" fmla="*/ 45 h 164"/>
                <a:gd name="T106" fmla="*/ 142 w 166"/>
                <a:gd name="T107" fmla="*/ 56 h 164"/>
                <a:gd name="T108" fmla="*/ 142 w 166"/>
                <a:gd name="T109" fmla="*/ 34 h 164"/>
                <a:gd name="T110" fmla="*/ 147 w 166"/>
                <a:gd name="T111" fmla="*/ 45 h 164"/>
                <a:gd name="T112" fmla="*/ 147 w 166"/>
                <a:gd name="T113" fmla="*/ 17 h 164"/>
                <a:gd name="T114" fmla="*/ 151 w 166"/>
                <a:gd name="T115" fmla="*/ 22 h 164"/>
                <a:gd name="T116" fmla="*/ 156 w 166"/>
                <a:gd name="T117" fmla="*/ 113 h 164"/>
                <a:gd name="T118" fmla="*/ 156 w 166"/>
                <a:gd name="T119" fmla="*/ 51 h 164"/>
                <a:gd name="T120" fmla="*/ 161 w 166"/>
                <a:gd name="T121" fmla="*/ 101 h 164"/>
                <a:gd name="T122" fmla="*/ 166 w 166"/>
                <a:gd name="T123" fmla="*/ 56 h 164"/>
                <a:gd name="T124" fmla="*/ 166 w 166"/>
                <a:gd name="T125" fmla="*/ 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164">
                  <a:moveTo>
                    <a:pt x="0" y="158"/>
                  </a:moveTo>
                  <a:lnTo>
                    <a:pt x="0" y="107"/>
                  </a:lnTo>
                  <a:lnTo>
                    <a:pt x="4" y="101"/>
                  </a:lnTo>
                  <a:lnTo>
                    <a:pt x="4" y="164"/>
                  </a:lnTo>
                  <a:lnTo>
                    <a:pt x="4" y="62"/>
                  </a:lnTo>
                  <a:lnTo>
                    <a:pt x="4" y="90"/>
                  </a:lnTo>
                  <a:lnTo>
                    <a:pt x="9" y="85"/>
                  </a:lnTo>
                  <a:lnTo>
                    <a:pt x="9" y="107"/>
                  </a:lnTo>
                  <a:lnTo>
                    <a:pt x="9" y="51"/>
                  </a:lnTo>
                  <a:lnTo>
                    <a:pt x="9" y="79"/>
                  </a:lnTo>
                  <a:lnTo>
                    <a:pt x="14" y="101"/>
                  </a:lnTo>
                  <a:lnTo>
                    <a:pt x="14" y="113"/>
                  </a:lnTo>
                  <a:lnTo>
                    <a:pt x="14" y="62"/>
                  </a:lnTo>
                  <a:lnTo>
                    <a:pt x="14" y="79"/>
                  </a:lnTo>
                  <a:lnTo>
                    <a:pt x="19" y="73"/>
                  </a:lnTo>
                  <a:lnTo>
                    <a:pt x="19" y="113"/>
                  </a:lnTo>
                  <a:lnTo>
                    <a:pt x="19" y="34"/>
                  </a:lnTo>
                  <a:lnTo>
                    <a:pt x="19" y="90"/>
                  </a:lnTo>
                  <a:lnTo>
                    <a:pt x="23" y="79"/>
                  </a:lnTo>
                  <a:lnTo>
                    <a:pt x="23" y="96"/>
                  </a:lnTo>
                  <a:lnTo>
                    <a:pt x="23" y="0"/>
                  </a:lnTo>
                  <a:lnTo>
                    <a:pt x="28" y="28"/>
                  </a:lnTo>
                  <a:lnTo>
                    <a:pt x="28" y="73"/>
                  </a:lnTo>
                  <a:lnTo>
                    <a:pt x="28" y="5"/>
                  </a:lnTo>
                  <a:lnTo>
                    <a:pt x="28" y="17"/>
                  </a:lnTo>
                  <a:lnTo>
                    <a:pt x="33" y="34"/>
                  </a:lnTo>
                  <a:lnTo>
                    <a:pt x="33" y="96"/>
                  </a:lnTo>
                  <a:lnTo>
                    <a:pt x="33" y="34"/>
                  </a:lnTo>
                  <a:lnTo>
                    <a:pt x="33" y="62"/>
                  </a:lnTo>
                  <a:lnTo>
                    <a:pt x="38" y="68"/>
                  </a:lnTo>
                  <a:lnTo>
                    <a:pt x="38" y="107"/>
                  </a:lnTo>
                  <a:lnTo>
                    <a:pt x="38" y="17"/>
                  </a:lnTo>
                  <a:lnTo>
                    <a:pt x="38" y="34"/>
                  </a:lnTo>
                  <a:lnTo>
                    <a:pt x="42" y="39"/>
                  </a:lnTo>
                  <a:lnTo>
                    <a:pt x="42" y="107"/>
                  </a:lnTo>
                  <a:lnTo>
                    <a:pt x="42" y="96"/>
                  </a:lnTo>
                  <a:lnTo>
                    <a:pt x="47" y="73"/>
                  </a:lnTo>
                  <a:lnTo>
                    <a:pt x="47" y="124"/>
                  </a:lnTo>
                  <a:lnTo>
                    <a:pt x="47" y="56"/>
                  </a:lnTo>
                  <a:lnTo>
                    <a:pt x="47" y="96"/>
                  </a:lnTo>
                  <a:lnTo>
                    <a:pt x="52" y="68"/>
                  </a:lnTo>
                  <a:lnTo>
                    <a:pt x="52" y="90"/>
                  </a:lnTo>
                  <a:lnTo>
                    <a:pt x="52" y="22"/>
                  </a:lnTo>
                  <a:lnTo>
                    <a:pt x="52" y="56"/>
                  </a:lnTo>
                  <a:lnTo>
                    <a:pt x="56" y="85"/>
                  </a:lnTo>
                  <a:lnTo>
                    <a:pt x="56" y="17"/>
                  </a:lnTo>
                  <a:lnTo>
                    <a:pt x="61" y="22"/>
                  </a:lnTo>
                  <a:lnTo>
                    <a:pt x="61" y="79"/>
                  </a:lnTo>
                  <a:lnTo>
                    <a:pt x="61" y="34"/>
                  </a:lnTo>
                  <a:lnTo>
                    <a:pt x="66" y="34"/>
                  </a:lnTo>
                  <a:lnTo>
                    <a:pt x="66" y="118"/>
                  </a:lnTo>
                  <a:lnTo>
                    <a:pt x="66" y="28"/>
                  </a:lnTo>
                  <a:lnTo>
                    <a:pt x="66" y="101"/>
                  </a:lnTo>
                  <a:lnTo>
                    <a:pt x="71" y="96"/>
                  </a:lnTo>
                  <a:lnTo>
                    <a:pt x="71" y="135"/>
                  </a:lnTo>
                  <a:lnTo>
                    <a:pt x="71" y="73"/>
                  </a:lnTo>
                  <a:lnTo>
                    <a:pt x="71" y="90"/>
                  </a:lnTo>
                  <a:lnTo>
                    <a:pt x="75" y="85"/>
                  </a:lnTo>
                  <a:lnTo>
                    <a:pt x="75" y="113"/>
                  </a:lnTo>
                  <a:lnTo>
                    <a:pt x="75" y="51"/>
                  </a:lnTo>
                  <a:lnTo>
                    <a:pt x="80" y="45"/>
                  </a:lnTo>
                  <a:lnTo>
                    <a:pt x="80" y="135"/>
                  </a:lnTo>
                  <a:lnTo>
                    <a:pt x="80" y="28"/>
                  </a:lnTo>
                  <a:lnTo>
                    <a:pt x="80" y="90"/>
                  </a:lnTo>
                  <a:lnTo>
                    <a:pt x="85" y="107"/>
                  </a:lnTo>
                  <a:lnTo>
                    <a:pt x="85" y="113"/>
                  </a:lnTo>
                  <a:lnTo>
                    <a:pt x="85" y="56"/>
                  </a:lnTo>
                  <a:lnTo>
                    <a:pt x="85" y="96"/>
                  </a:lnTo>
                  <a:lnTo>
                    <a:pt x="90" y="79"/>
                  </a:lnTo>
                  <a:lnTo>
                    <a:pt x="90" y="90"/>
                  </a:lnTo>
                  <a:lnTo>
                    <a:pt x="90" y="22"/>
                  </a:lnTo>
                  <a:lnTo>
                    <a:pt x="94" y="34"/>
                  </a:lnTo>
                  <a:lnTo>
                    <a:pt x="94" y="62"/>
                  </a:lnTo>
                  <a:lnTo>
                    <a:pt x="94" y="22"/>
                  </a:lnTo>
                  <a:lnTo>
                    <a:pt x="94" y="45"/>
                  </a:lnTo>
                  <a:lnTo>
                    <a:pt x="99" y="51"/>
                  </a:lnTo>
                  <a:lnTo>
                    <a:pt x="99" y="113"/>
                  </a:lnTo>
                  <a:lnTo>
                    <a:pt x="99" y="34"/>
                  </a:lnTo>
                  <a:lnTo>
                    <a:pt x="99" y="107"/>
                  </a:lnTo>
                  <a:lnTo>
                    <a:pt x="104" y="96"/>
                  </a:lnTo>
                  <a:lnTo>
                    <a:pt x="104" y="141"/>
                  </a:lnTo>
                  <a:lnTo>
                    <a:pt x="104" y="45"/>
                  </a:lnTo>
                  <a:lnTo>
                    <a:pt x="104" y="73"/>
                  </a:lnTo>
                  <a:lnTo>
                    <a:pt x="109" y="51"/>
                  </a:lnTo>
                  <a:lnTo>
                    <a:pt x="109" y="62"/>
                  </a:lnTo>
                  <a:lnTo>
                    <a:pt x="109" y="22"/>
                  </a:lnTo>
                  <a:lnTo>
                    <a:pt x="113" y="11"/>
                  </a:lnTo>
                  <a:lnTo>
                    <a:pt x="113" y="68"/>
                  </a:lnTo>
                  <a:lnTo>
                    <a:pt x="113" y="0"/>
                  </a:lnTo>
                  <a:lnTo>
                    <a:pt x="113" y="51"/>
                  </a:lnTo>
                  <a:lnTo>
                    <a:pt x="118" y="62"/>
                  </a:lnTo>
                  <a:lnTo>
                    <a:pt x="118" y="28"/>
                  </a:lnTo>
                  <a:lnTo>
                    <a:pt x="118" y="101"/>
                  </a:lnTo>
                  <a:lnTo>
                    <a:pt x="123" y="113"/>
                  </a:lnTo>
                  <a:lnTo>
                    <a:pt x="123" y="118"/>
                  </a:lnTo>
                  <a:lnTo>
                    <a:pt x="123" y="39"/>
                  </a:lnTo>
                  <a:lnTo>
                    <a:pt x="123" y="73"/>
                  </a:lnTo>
                  <a:lnTo>
                    <a:pt x="128" y="62"/>
                  </a:lnTo>
                  <a:lnTo>
                    <a:pt x="128" y="130"/>
                  </a:lnTo>
                  <a:lnTo>
                    <a:pt x="128" y="56"/>
                  </a:lnTo>
                  <a:lnTo>
                    <a:pt x="128" y="85"/>
                  </a:lnTo>
                  <a:lnTo>
                    <a:pt x="132" y="118"/>
                  </a:lnTo>
                  <a:lnTo>
                    <a:pt x="132" y="56"/>
                  </a:lnTo>
                  <a:lnTo>
                    <a:pt x="132" y="101"/>
                  </a:lnTo>
                  <a:lnTo>
                    <a:pt x="137" y="113"/>
                  </a:lnTo>
                  <a:lnTo>
                    <a:pt x="137" y="45"/>
                  </a:lnTo>
                  <a:lnTo>
                    <a:pt x="137" y="68"/>
                  </a:lnTo>
                  <a:lnTo>
                    <a:pt x="142" y="56"/>
                  </a:lnTo>
                  <a:lnTo>
                    <a:pt x="142" y="62"/>
                  </a:lnTo>
                  <a:lnTo>
                    <a:pt x="142" y="34"/>
                  </a:lnTo>
                  <a:lnTo>
                    <a:pt x="142" y="45"/>
                  </a:lnTo>
                  <a:lnTo>
                    <a:pt x="147" y="45"/>
                  </a:lnTo>
                  <a:lnTo>
                    <a:pt x="147" y="68"/>
                  </a:lnTo>
                  <a:lnTo>
                    <a:pt x="147" y="17"/>
                  </a:lnTo>
                  <a:lnTo>
                    <a:pt x="147" y="45"/>
                  </a:lnTo>
                  <a:lnTo>
                    <a:pt x="151" y="22"/>
                  </a:lnTo>
                  <a:lnTo>
                    <a:pt x="151" y="135"/>
                  </a:lnTo>
                  <a:lnTo>
                    <a:pt x="156" y="113"/>
                  </a:lnTo>
                  <a:lnTo>
                    <a:pt x="156" y="39"/>
                  </a:lnTo>
                  <a:lnTo>
                    <a:pt x="156" y="51"/>
                  </a:lnTo>
                  <a:lnTo>
                    <a:pt x="161" y="68"/>
                  </a:lnTo>
                  <a:lnTo>
                    <a:pt x="161" y="101"/>
                  </a:lnTo>
                  <a:lnTo>
                    <a:pt x="161" y="62"/>
                  </a:lnTo>
                  <a:lnTo>
                    <a:pt x="166" y="56"/>
                  </a:lnTo>
                  <a:lnTo>
                    <a:pt x="166" y="90"/>
                  </a:lnTo>
                  <a:lnTo>
                    <a:pt x="166" y="5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3"/>
            <p:cNvSpPr>
              <a:spLocks/>
            </p:cNvSpPr>
            <p:nvPr/>
          </p:nvSpPr>
          <p:spPr bwMode="auto">
            <a:xfrm>
              <a:off x="4090988" y="2792413"/>
              <a:ext cx="261938" cy="250825"/>
            </a:xfrm>
            <a:custGeom>
              <a:avLst/>
              <a:gdLst>
                <a:gd name="T0" fmla="*/ 0 w 165"/>
                <a:gd name="T1" fmla="*/ 79 h 158"/>
                <a:gd name="T2" fmla="*/ 4 w 165"/>
                <a:gd name="T3" fmla="*/ 101 h 158"/>
                <a:gd name="T4" fmla="*/ 4 w 165"/>
                <a:gd name="T5" fmla="*/ 79 h 158"/>
                <a:gd name="T6" fmla="*/ 9 w 165"/>
                <a:gd name="T7" fmla="*/ 34 h 158"/>
                <a:gd name="T8" fmla="*/ 14 w 165"/>
                <a:gd name="T9" fmla="*/ 62 h 158"/>
                <a:gd name="T10" fmla="*/ 14 w 165"/>
                <a:gd name="T11" fmla="*/ 62 h 158"/>
                <a:gd name="T12" fmla="*/ 18 w 165"/>
                <a:gd name="T13" fmla="*/ 56 h 158"/>
                <a:gd name="T14" fmla="*/ 18 w 165"/>
                <a:gd name="T15" fmla="*/ 0 h 158"/>
                <a:gd name="T16" fmla="*/ 23 w 165"/>
                <a:gd name="T17" fmla="*/ 85 h 158"/>
                <a:gd name="T18" fmla="*/ 23 w 165"/>
                <a:gd name="T19" fmla="*/ 68 h 158"/>
                <a:gd name="T20" fmla="*/ 28 w 165"/>
                <a:gd name="T21" fmla="*/ 96 h 158"/>
                <a:gd name="T22" fmla="*/ 28 w 165"/>
                <a:gd name="T23" fmla="*/ 73 h 158"/>
                <a:gd name="T24" fmla="*/ 33 w 165"/>
                <a:gd name="T25" fmla="*/ 85 h 158"/>
                <a:gd name="T26" fmla="*/ 33 w 165"/>
                <a:gd name="T27" fmla="*/ 79 h 158"/>
                <a:gd name="T28" fmla="*/ 37 w 165"/>
                <a:gd name="T29" fmla="*/ 62 h 158"/>
                <a:gd name="T30" fmla="*/ 42 w 165"/>
                <a:gd name="T31" fmla="*/ 118 h 158"/>
                <a:gd name="T32" fmla="*/ 42 w 165"/>
                <a:gd name="T33" fmla="*/ 68 h 158"/>
                <a:gd name="T34" fmla="*/ 47 w 165"/>
                <a:gd name="T35" fmla="*/ 85 h 158"/>
                <a:gd name="T36" fmla="*/ 47 w 165"/>
                <a:gd name="T37" fmla="*/ 22 h 158"/>
                <a:gd name="T38" fmla="*/ 52 w 165"/>
                <a:gd name="T39" fmla="*/ 28 h 158"/>
                <a:gd name="T40" fmla="*/ 56 w 165"/>
                <a:gd name="T41" fmla="*/ 130 h 158"/>
                <a:gd name="T42" fmla="*/ 56 w 165"/>
                <a:gd name="T43" fmla="*/ 96 h 158"/>
                <a:gd name="T44" fmla="*/ 61 w 165"/>
                <a:gd name="T45" fmla="*/ 96 h 158"/>
                <a:gd name="T46" fmla="*/ 61 w 165"/>
                <a:gd name="T47" fmla="*/ 79 h 158"/>
                <a:gd name="T48" fmla="*/ 66 w 165"/>
                <a:gd name="T49" fmla="*/ 101 h 158"/>
                <a:gd name="T50" fmla="*/ 66 w 165"/>
                <a:gd name="T51" fmla="*/ 56 h 158"/>
                <a:gd name="T52" fmla="*/ 71 w 165"/>
                <a:gd name="T53" fmla="*/ 101 h 158"/>
                <a:gd name="T54" fmla="*/ 71 w 165"/>
                <a:gd name="T55" fmla="*/ 68 h 158"/>
                <a:gd name="T56" fmla="*/ 75 w 165"/>
                <a:gd name="T57" fmla="*/ 90 h 158"/>
                <a:gd name="T58" fmla="*/ 75 w 165"/>
                <a:gd name="T59" fmla="*/ 73 h 158"/>
                <a:gd name="T60" fmla="*/ 80 w 165"/>
                <a:gd name="T61" fmla="*/ 85 h 158"/>
                <a:gd name="T62" fmla="*/ 80 w 165"/>
                <a:gd name="T63" fmla="*/ 68 h 158"/>
                <a:gd name="T64" fmla="*/ 85 w 165"/>
                <a:gd name="T65" fmla="*/ 135 h 158"/>
                <a:gd name="T66" fmla="*/ 85 w 165"/>
                <a:gd name="T67" fmla="*/ 96 h 158"/>
                <a:gd name="T68" fmla="*/ 90 w 165"/>
                <a:gd name="T69" fmla="*/ 130 h 158"/>
                <a:gd name="T70" fmla="*/ 90 w 165"/>
                <a:gd name="T71" fmla="*/ 68 h 158"/>
                <a:gd name="T72" fmla="*/ 94 w 165"/>
                <a:gd name="T73" fmla="*/ 101 h 158"/>
                <a:gd name="T74" fmla="*/ 94 w 165"/>
                <a:gd name="T75" fmla="*/ 96 h 158"/>
                <a:gd name="T76" fmla="*/ 99 w 165"/>
                <a:gd name="T77" fmla="*/ 34 h 158"/>
                <a:gd name="T78" fmla="*/ 104 w 165"/>
                <a:gd name="T79" fmla="*/ 51 h 158"/>
                <a:gd name="T80" fmla="*/ 104 w 165"/>
                <a:gd name="T81" fmla="*/ 135 h 158"/>
                <a:gd name="T82" fmla="*/ 109 w 165"/>
                <a:gd name="T83" fmla="*/ 90 h 158"/>
                <a:gd name="T84" fmla="*/ 113 w 165"/>
                <a:gd name="T85" fmla="*/ 90 h 158"/>
                <a:gd name="T86" fmla="*/ 113 w 165"/>
                <a:gd name="T87" fmla="*/ 73 h 158"/>
                <a:gd name="T88" fmla="*/ 118 w 165"/>
                <a:gd name="T89" fmla="*/ 73 h 158"/>
                <a:gd name="T90" fmla="*/ 118 w 165"/>
                <a:gd name="T91" fmla="*/ 152 h 158"/>
                <a:gd name="T92" fmla="*/ 123 w 165"/>
                <a:gd name="T93" fmla="*/ 51 h 158"/>
                <a:gd name="T94" fmla="*/ 128 w 165"/>
                <a:gd name="T95" fmla="*/ 79 h 158"/>
                <a:gd name="T96" fmla="*/ 128 w 165"/>
                <a:gd name="T97" fmla="*/ 62 h 158"/>
                <a:gd name="T98" fmla="*/ 132 w 165"/>
                <a:gd name="T99" fmla="*/ 96 h 158"/>
                <a:gd name="T100" fmla="*/ 137 w 165"/>
                <a:gd name="T101" fmla="*/ 51 h 158"/>
                <a:gd name="T102" fmla="*/ 137 w 165"/>
                <a:gd name="T103" fmla="*/ 34 h 158"/>
                <a:gd name="T104" fmla="*/ 142 w 165"/>
                <a:gd name="T105" fmla="*/ 68 h 158"/>
                <a:gd name="T106" fmla="*/ 142 w 165"/>
                <a:gd name="T107" fmla="*/ 22 h 158"/>
                <a:gd name="T108" fmla="*/ 146 w 165"/>
                <a:gd name="T109" fmla="*/ 96 h 158"/>
                <a:gd name="T110" fmla="*/ 146 w 165"/>
                <a:gd name="T111" fmla="*/ 51 h 158"/>
                <a:gd name="T112" fmla="*/ 151 w 165"/>
                <a:gd name="T113" fmla="*/ 85 h 158"/>
                <a:gd name="T114" fmla="*/ 151 w 165"/>
                <a:gd name="T115" fmla="*/ 34 h 158"/>
                <a:gd name="T116" fmla="*/ 156 w 165"/>
                <a:gd name="T117" fmla="*/ 118 h 158"/>
                <a:gd name="T118" fmla="*/ 156 w 165"/>
                <a:gd name="T119" fmla="*/ 79 h 158"/>
                <a:gd name="T120" fmla="*/ 161 w 165"/>
                <a:gd name="T121" fmla="*/ 101 h 158"/>
                <a:gd name="T122" fmla="*/ 161 w 165"/>
                <a:gd name="T123" fmla="*/ 73 h 158"/>
                <a:gd name="T124" fmla="*/ 165 w 165"/>
                <a:gd name="T125" fmla="*/ 13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158">
                  <a:moveTo>
                    <a:pt x="0" y="5"/>
                  </a:moveTo>
                  <a:lnTo>
                    <a:pt x="0" y="79"/>
                  </a:lnTo>
                  <a:lnTo>
                    <a:pt x="4" y="85"/>
                  </a:lnTo>
                  <a:lnTo>
                    <a:pt x="4" y="101"/>
                  </a:lnTo>
                  <a:lnTo>
                    <a:pt x="4" y="68"/>
                  </a:lnTo>
                  <a:lnTo>
                    <a:pt x="4" y="79"/>
                  </a:lnTo>
                  <a:lnTo>
                    <a:pt x="9" y="51"/>
                  </a:lnTo>
                  <a:lnTo>
                    <a:pt x="9" y="34"/>
                  </a:lnTo>
                  <a:lnTo>
                    <a:pt x="9" y="56"/>
                  </a:lnTo>
                  <a:lnTo>
                    <a:pt x="14" y="62"/>
                  </a:lnTo>
                  <a:lnTo>
                    <a:pt x="14" y="107"/>
                  </a:lnTo>
                  <a:lnTo>
                    <a:pt x="14" y="62"/>
                  </a:lnTo>
                  <a:lnTo>
                    <a:pt x="14" y="73"/>
                  </a:lnTo>
                  <a:lnTo>
                    <a:pt x="18" y="56"/>
                  </a:lnTo>
                  <a:lnTo>
                    <a:pt x="18" y="101"/>
                  </a:lnTo>
                  <a:lnTo>
                    <a:pt x="18" y="0"/>
                  </a:lnTo>
                  <a:lnTo>
                    <a:pt x="18" y="90"/>
                  </a:lnTo>
                  <a:lnTo>
                    <a:pt x="23" y="85"/>
                  </a:lnTo>
                  <a:lnTo>
                    <a:pt x="23" y="101"/>
                  </a:lnTo>
                  <a:lnTo>
                    <a:pt x="23" y="68"/>
                  </a:lnTo>
                  <a:lnTo>
                    <a:pt x="28" y="90"/>
                  </a:lnTo>
                  <a:lnTo>
                    <a:pt x="28" y="96"/>
                  </a:lnTo>
                  <a:lnTo>
                    <a:pt x="28" y="45"/>
                  </a:lnTo>
                  <a:lnTo>
                    <a:pt x="28" y="73"/>
                  </a:lnTo>
                  <a:lnTo>
                    <a:pt x="33" y="68"/>
                  </a:lnTo>
                  <a:lnTo>
                    <a:pt x="33" y="85"/>
                  </a:lnTo>
                  <a:lnTo>
                    <a:pt x="33" y="28"/>
                  </a:lnTo>
                  <a:lnTo>
                    <a:pt x="33" y="79"/>
                  </a:lnTo>
                  <a:lnTo>
                    <a:pt x="37" y="90"/>
                  </a:lnTo>
                  <a:lnTo>
                    <a:pt x="37" y="62"/>
                  </a:lnTo>
                  <a:lnTo>
                    <a:pt x="37" y="124"/>
                  </a:lnTo>
                  <a:lnTo>
                    <a:pt x="42" y="118"/>
                  </a:lnTo>
                  <a:lnTo>
                    <a:pt x="42" y="152"/>
                  </a:lnTo>
                  <a:lnTo>
                    <a:pt x="42" y="68"/>
                  </a:lnTo>
                  <a:lnTo>
                    <a:pt x="42" y="73"/>
                  </a:lnTo>
                  <a:lnTo>
                    <a:pt x="47" y="85"/>
                  </a:lnTo>
                  <a:lnTo>
                    <a:pt x="47" y="17"/>
                  </a:lnTo>
                  <a:lnTo>
                    <a:pt x="47" y="22"/>
                  </a:lnTo>
                  <a:lnTo>
                    <a:pt x="52" y="34"/>
                  </a:lnTo>
                  <a:lnTo>
                    <a:pt x="52" y="28"/>
                  </a:lnTo>
                  <a:lnTo>
                    <a:pt x="52" y="124"/>
                  </a:lnTo>
                  <a:lnTo>
                    <a:pt x="56" y="130"/>
                  </a:lnTo>
                  <a:lnTo>
                    <a:pt x="56" y="152"/>
                  </a:lnTo>
                  <a:lnTo>
                    <a:pt x="56" y="96"/>
                  </a:lnTo>
                  <a:lnTo>
                    <a:pt x="56" y="113"/>
                  </a:lnTo>
                  <a:lnTo>
                    <a:pt x="61" y="96"/>
                  </a:lnTo>
                  <a:lnTo>
                    <a:pt x="61" y="141"/>
                  </a:lnTo>
                  <a:lnTo>
                    <a:pt x="61" y="79"/>
                  </a:lnTo>
                  <a:lnTo>
                    <a:pt x="61" y="90"/>
                  </a:lnTo>
                  <a:lnTo>
                    <a:pt x="66" y="101"/>
                  </a:lnTo>
                  <a:lnTo>
                    <a:pt x="66" y="158"/>
                  </a:lnTo>
                  <a:lnTo>
                    <a:pt x="66" y="56"/>
                  </a:lnTo>
                  <a:lnTo>
                    <a:pt x="66" y="96"/>
                  </a:lnTo>
                  <a:lnTo>
                    <a:pt x="71" y="101"/>
                  </a:lnTo>
                  <a:lnTo>
                    <a:pt x="71" y="130"/>
                  </a:lnTo>
                  <a:lnTo>
                    <a:pt x="71" y="68"/>
                  </a:lnTo>
                  <a:lnTo>
                    <a:pt x="71" y="96"/>
                  </a:lnTo>
                  <a:lnTo>
                    <a:pt x="75" y="90"/>
                  </a:lnTo>
                  <a:lnTo>
                    <a:pt x="75" y="124"/>
                  </a:lnTo>
                  <a:lnTo>
                    <a:pt x="75" y="73"/>
                  </a:lnTo>
                  <a:lnTo>
                    <a:pt x="75" y="90"/>
                  </a:lnTo>
                  <a:lnTo>
                    <a:pt x="80" y="85"/>
                  </a:lnTo>
                  <a:lnTo>
                    <a:pt x="80" y="113"/>
                  </a:lnTo>
                  <a:lnTo>
                    <a:pt x="80" y="68"/>
                  </a:lnTo>
                  <a:lnTo>
                    <a:pt x="85" y="124"/>
                  </a:lnTo>
                  <a:lnTo>
                    <a:pt x="85" y="135"/>
                  </a:lnTo>
                  <a:lnTo>
                    <a:pt x="85" y="11"/>
                  </a:lnTo>
                  <a:lnTo>
                    <a:pt x="85" y="96"/>
                  </a:lnTo>
                  <a:lnTo>
                    <a:pt x="90" y="101"/>
                  </a:lnTo>
                  <a:lnTo>
                    <a:pt x="90" y="130"/>
                  </a:lnTo>
                  <a:lnTo>
                    <a:pt x="90" y="34"/>
                  </a:lnTo>
                  <a:lnTo>
                    <a:pt x="90" y="68"/>
                  </a:lnTo>
                  <a:lnTo>
                    <a:pt x="94" y="90"/>
                  </a:lnTo>
                  <a:lnTo>
                    <a:pt x="94" y="101"/>
                  </a:lnTo>
                  <a:lnTo>
                    <a:pt x="94" y="68"/>
                  </a:lnTo>
                  <a:lnTo>
                    <a:pt x="94" y="96"/>
                  </a:lnTo>
                  <a:lnTo>
                    <a:pt x="99" y="107"/>
                  </a:lnTo>
                  <a:lnTo>
                    <a:pt x="99" y="34"/>
                  </a:lnTo>
                  <a:lnTo>
                    <a:pt x="99" y="56"/>
                  </a:lnTo>
                  <a:lnTo>
                    <a:pt x="104" y="51"/>
                  </a:lnTo>
                  <a:lnTo>
                    <a:pt x="104" y="141"/>
                  </a:lnTo>
                  <a:lnTo>
                    <a:pt x="104" y="135"/>
                  </a:lnTo>
                  <a:lnTo>
                    <a:pt x="109" y="113"/>
                  </a:lnTo>
                  <a:lnTo>
                    <a:pt x="109" y="90"/>
                  </a:lnTo>
                  <a:lnTo>
                    <a:pt x="109" y="107"/>
                  </a:lnTo>
                  <a:lnTo>
                    <a:pt x="113" y="90"/>
                  </a:lnTo>
                  <a:lnTo>
                    <a:pt x="113" y="118"/>
                  </a:lnTo>
                  <a:lnTo>
                    <a:pt x="113" y="73"/>
                  </a:lnTo>
                  <a:lnTo>
                    <a:pt x="113" y="79"/>
                  </a:lnTo>
                  <a:lnTo>
                    <a:pt x="118" y="73"/>
                  </a:lnTo>
                  <a:lnTo>
                    <a:pt x="118" y="56"/>
                  </a:lnTo>
                  <a:lnTo>
                    <a:pt x="118" y="152"/>
                  </a:lnTo>
                  <a:lnTo>
                    <a:pt x="123" y="147"/>
                  </a:lnTo>
                  <a:lnTo>
                    <a:pt x="123" y="51"/>
                  </a:lnTo>
                  <a:lnTo>
                    <a:pt x="123" y="90"/>
                  </a:lnTo>
                  <a:lnTo>
                    <a:pt x="128" y="79"/>
                  </a:lnTo>
                  <a:lnTo>
                    <a:pt x="128" y="107"/>
                  </a:lnTo>
                  <a:lnTo>
                    <a:pt x="128" y="62"/>
                  </a:lnTo>
                  <a:lnTo>
                    <a:pt x="128" y="85"/>
                  </a:lnTo>
                  <a:lnTo>
                    <a:pt x="132" y="96"/>
                  </a:lnTo>
                  <a:lnTo>
                    <a:pt x="132" y="39"/>
                  </a:lnTo>
                  <a:lnTo>
                    <a:pt x="137" y="51"/>
                  </a:lnTo>
                  <a:lnTo>
                    <a:pt x="137" y="96"/>
                  </a:lnTo>
                  <a:lnTo>
                    <a:pt x="137" y="34"/>
                  </a:lnTo>
                  <a:lnTo>
                    <a:pt x="137" y="68"/>
                  </a:lnTo>
                  <a:lnTo>
                    <a:pt x="142" y="68"/>
                  </a:lnTo>
                  <a:lnTo>
                    <a:pt x="142" y="101"/>
                  </a:lnTo>
                  <a:lnTo>
                    <a:pt x="142" y="22"/>
                  </a:lnTo>
                  <a:lnTo>
                    <a:pt x="142" y="85"/>
                  </a:lnTo>
                  <a:lnTo>
                    <a:pt x="146" y="96"/>
                  </a:lnTo>
                  <a:lnTo>
                    <a:pt x="146" y="130"/>
                  </a:lnTo>
                  <a:lnTo>
                    <a:pt x="146" y="51"/>
                  </a:lnTo>
                  <a:lnTo>
                    <a:pt x="146" y="68"/>
                  </a:lnTo>
                  <a:lnTo>
                    <a:pt x="151" y="85"/>
                  </a:lnTo>
                  <a:lnTo>
                    <a:pt x="151" y="96"/>
                  </a:lnTo>
                  <a:lnTo>
                    <a:pt x="151" y="34"/>
                  </a:lnTo>
                  <a:lnTo>
                    <a:pt x="151" y="85"/>
                  </a:lnTo>
                  <a:lnTo>
                    <a:pt x="156" y="118"/>
                  </a:lnTo>
                  <a:lnTo>
                    <a:pt x="156" y="152"/>
                  </a:lnTo>
                  <a:lnTo>
                    <a:pt x="156" y="79"/>
                  </a:lnTo>
                  <a:lnTo>
                    <a:pt x="156" y="107"/>
                  </a:lnTo>
                  <a:lnTo>
                    <a:pt x="161" y="101"/>
                  </a:lnTo>
                  <a:lnTo>
                    <a:pt x="161" y="124"/>
                  </a:lnTo>
                  <a:lnTo>
                    <a:pt x="161" y="73"/>
                  </a:lnTo>
                  <a:lnTo>
                    <a:pt x="165" y="68"/>
                  </a:lnTo>
                  <a:lnTo>
                    <a:pt x="165" y="130"/>
                  </a:lnTo>
                  <a:lnTo>
                    <a:pt x="165" y="9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4"/>
            <p:cNvSpPr>
              <a:spLocks/>
            </p:cNvSpPr>
            <p:nvPr/>
          </p:nvSpPr>
          <p:spPr bwMode="auto">
            <a:xfrm>
              <a:off x="4352925" y="2800350"/>
              <a:ext cx="257175" cy="225425"/>
            </a:xfrm>
            <a:custGeom>
              <a:avLst/>
              <a:gdLst>
                <a:gd name="T0" fmla="*/ 5 w 162"/>
                <a:gd name="T1" fmla="*/ 74 h 142"/>
                <a:gd name="T2" fmla="*/ 5 w 162"/>
                <a:gd name="T3" fmla="*/ 63 h 142"/>
                <a:gd name="T4" fmla="*/ 10 w 162"/>
                <a:gd name="T5" fmla="*/ 102 h 142"/>
                <a:gd name="T6" fmla="*/ 10 w 162"/>
                <a:gd name="T7" fmla="*/ 34 h 142"/>
                <a:gd name="T8" fmla="*/ 15 w 162"/>
                <a:gd name="T9" fmla="*/ 80 h 142"/>
                <a:gd name="T10" fmla="*/ 15 w 162"/>
                <a:gd name="T11" fmla="*/ 34 h 142"/>
                <a:gd name="T12" fmla="*/ 19 w 162"/>
                <a:gd name="T13" fmla="*/ 80 h 142"/>
                <a:gd name="T14" fmla="*/ 19 w 162"/>
                <a:gd name="T15" fmla="*/ 40 h 142"/>
                <a:gd name="T16" fmla="*/ 24 w 162"/>
                <a:gd name="T17" fmla="*/ 68 h 142"/>
                <a:gd name="T18" fmla="*/ 24 w 162"/>
                <a:gd name="T19" fmla="*/ 46 h 142"/>
                <a:gd name="T20" fmla="*/ 29 w 162"/>
                <a:gd name="T21" fmla="*/ 23 h 142"/>
                <a:gd name="T22" fmla="*/ 34 w 162"/>
                <a:gd name="T23" fmla="*/ 85 h 142"/>
                <a:gd name="T24" fmla="*/ 34 w 162"/>
                <a:gd name="T25" fmla="*/ 68 h 142"/>
                <a:gd name="T26" fmla="*/ 38 w 162"/>
                <a:gd name="T27" fmla="*/ 85 h 142"/>
                <a:gd name="T28" fmla="*/ 38 w 162"/>
                <a:gd name="T29" fmla="*/ 51 h 142"/>
                <a:gd name="T30" fmla="*/ 43 w 162"/>
                <a:gd name="T31" fmla="*/ 102 h 142"/>
                <a:gd name="T32" fmla="*/ 43 w 162"/>
                <a:gd name="T33" fmla="*/ 80 h 142"/>
                <a:gd name="T34" fmla="*/ 48 w 162"/>
                <a:gd name="T35" fmla="*/ 108 h 142"/>
                <a:gd name="T36" fmla="*/ 48 w 162"/>
                <a:gd name="T37" fmla="*/ 74 h 142"/>
                <a:gd name="T38" fmla="*/ 53 w 162"/>
                <a:gd name="T39" fmla="*/ 91 h 142"/>
                <a:gd name="T40" fmla="*/ 53 w 162"/>
                <a:gd name="T41" fmla="*/ 63 h 142"/>
                <a:gd name="T42" fmla="*/ 57 w 162"/>
                <a:gd name="T43" fmla="*/ 34 h 142"/>
                <a:gd name="T44" fmla="*/ 62 w 162"/>
                <a:gd name="T45" fmla="*/ 102 h 142"/>
                <a:gd name="T46" fmla="*/ 62 w 162"/>
                <a:gd name="T47" fmla="*/ 57 h 142"/>
                <a:gd name="T48" fmla="*/ 67 w 162"/>
                <a:gd name="T49" fmla="*/ 96 h 142"/>
                <a:gd name="T50" fmla="*/ 72 w 162"/>
                <a:gd name="T51" fmla="*/ 57 h 142"/>
                <a:gd name="T52" fmla="*/ 72 w 162"/>
                <a:gd name="T53" fmla="*/ 40 h 142"/>
                <a:gd name="T54" fmla="*/ 76 w 162"/>
                <a:gd name="T55" fmla="*/ 51 h 142"/>
                <a:gd name="T56" fmla="*/ 76 w 162"/>
                <a:gd name="T57" fmla="*/ 23 h 142"/>
                <a:gd name="T58" fmla="*/ 81 w 162"/>
                <a:gd name="T59" fmla="*/ 40 h 142"/>
                <a:gd name="T60" fmla="*/ 81 w 162"/>
                <a:gd name="T61" fmla="*/ 23 h 142"/>
                <a:gd name="T62" fmla="*/ 86 w 162"/>
                <a:gd name="T63" fmla="*/ 51 h 142"/>
                <a:gd name="T64" fmla="*/ 86 w 162"/>
                <a:gd name="T65" fmla="*/ 34 h 142"/>
                <a:gd name="T66" fmla="*/ 91 w 162"/>
                <a:gd name="T67" fmla="*/ 91 h 142"/>
                <a:gd name="T68" fmla="*/ 91 w 162"/>
                <a:gd name="T69" fmla="*/ 40 h 142"/>
                <a:gd name="T70" fmla="*/ 95 w 162"/>
                <a:gd name="T71" fmla="*/ 91 h 142"/>
                <a:gd name="T72" fmla="*/ 95 w 162"/>
                <a:gd name="T73" fmla="*/ 40 h 142"/>
                <a:gd name="T74" fmla="*/ 100 w 162"/>
                <a:gd name="T75" fmla="*/ 91 h 142"/>
                <a:gd name="T76" fmla="*/ 100 w 162"/>
                <a:gd name="T77" fmla="*/ 68 h 142"/>
                <a:gd name="T78" fmla="*/ 105 w 162"/>
                <a:gd name="T79" fmla="*/ 85 h 142"/>
                <a:gd name="T80" fmla="*/ 105 w 162"/>
                <a:gd name="T81" fmla="*/ 57 h 142"/>
                <a:gd name="T82" fmla="*/ 110 w 162"/>
                <a:gd name="T83" fmla="*/ 68 h 142"/>
                <a:gd name="T84" fmla="*/ 110 w 162"/>
                <a:gd name="T85" fmla="*/ 34 h 142"/>
                <a:gd name="T86" fmla="*/ 114 w 162"/>
                <a:gd name="T87" fmla="*/ 91 h 142"/>
                <a:gd name="T88" fmla="*/ 114 w 162"/>
                <a:gd name="T89" fmla="*/ 91 h 142"/>
                <a:gd name="T90" fmla="*/ 119 w 162"/>
                <a:gd name="T91" fmla="*/ 108 h 142"/>
                <a:gd name="T92" fmla="*/ 124 w 162"/>
                <a:gd name="T93" fmla="*/ 63 h 142"/>
                <a:gd name="T94" fmla="*/ 124 w 162"/>
                <a:gd name="T95" fmla="*/ 29 h 142"/>
                <a:gd name="T96" fmla="*/ 128 w 162"/>
                <a:gd name="T97" fmla="*/ 96 h 142"/>
                <a:gd name="T98" fmla="*/ 128 w 162"/>
                <a:gd name="T99" fmla="*/ 63 h 142"/>
                <a:gd name="T100" fmla="*/ 133 w 162"/>
                <a:gd name="T101" fmla="*/ 102 h 142"/>
                <a:gd name="T102" fmla="*/ 133 w 162"/>
                <a:gd name="T103" fmla="*/ 57 h 142"/>
                <a:gd name="T104" fmla="*/ 138 w 162"/>
                <a:gd name="T105" fmla="*/ 74 h 142"/>
                <a:gd name="T106" fmla="*/ 138 w 162"/>
                <a:gd name="T107" fmla="*/ 34 h 142"/>
                <a:gd name="T108" fmla="*/ 143 w 162"/>
                <a:gd name="T109" fmla="*/ 80 h 142"/>
                <a:gd name="T110" fmla="*/ 143 w 162"/>
                <a:gd name="T111" fmla="*/ 46 h 142"/>
                <a:gd name="T112" fmla="*/ 147 w 162"/>
                <a:gd name="T113" fmla="*/ 85 h 142"/>
                <a:gd name="T114" fmla="*/ 147 w 162"/>
                <a:gd name="T115" fmla="*/ 23 h 142"/>
                <a:gd name="T116" fmla="*/ 152 w 162"/>
                <a:gd name="T117" fmla="*/ 113 h 142"/>
                <a:gd name="T118" fmla="*/ 157 w 162"/>
                <a:gd name="T119" fmla="*/ 85 h 142"/>
                <a:gd name="T120" fmla="*/ 157 w 162"/>
                <a:gd name="T121" fmla="*/ 51 h 142"/>
                <a:gd name="T122" fmla="*/ 162 w 162"/>
                <a:gd name="T123" fmla="*/ 85 h 142"/>
                <a:gd name="T124" fmla="*/ 162 w 162"/>
                <a:gd name="T125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142">
                  <a:moveTo>
                    <a:pt x="0" y="85"/>
                  </a:moveTo>
                  <a:lnTo>
                    <a:pt x="5" y="74"/>
                  </a:lnTo>
                  <a:lnTo>
                    <a:pt x="5" y="108"/>
                  </a:lnTo>
                  <a:lnTo>
                    <a:pt x="5" y="63"/>
                  </a:lnTo>
                  <a:lnTo>
                    <a:pt x="5" y="91"/>
                  </a:lnTo>
                  <a:lnTo>
                    <a:pt x="10" y="102"/>
                  </a:lnTo>
                  <a:lnTo>
                    <a:pt x="10" y="130"/>
                  </a:lnTo>
                  <a:lnTo>
                    <a:pt x="10" y="34"/>
                  </a:lnTo>
                  <a:lnTo>
                    <a:pt x="10" y="40"/>
                  </a:lnTo>
                  <a:lnTo>
                    <a:pt x="15" y="80"/>
                  </a:lnTo>
                  <a:lnTo>
                    <a:pt x="15" y="102"/>
                  </a:lnTo>
                  <a:lnTo>
                    <a:pt x="15" y="34"/>
                  </a:lnTo>
                  <a:lnTo>
                    <a:pt x="19" y="40"/>
                  </a:lnTo>
                  <a:lnTo>
                    <a:pt x="19" y="80"/>
                  </a:lnTo>
                  <a:lnTo>
                    <a:pt x="19" y="29"/>
                  </a:lnTo>
                  <a:lnTo>
                    <a:pt x="19" y="40"/>
                  </a:lnTo>
                  <a:lnTo>
                    <a:pt x="24" y="57"/>
                  </a:lnTo>
                  <a:lnTo>
                    <a:pt x="24" y="68"/>
                  </a:lnTo>
                  <a:lnTo>
                    <a:pt x="24" y="6"/>
                  </a:lnTo>
                  <a:lnTo>
                    <a:pt x="24" y="46"/>
                  </a:lnTo>
                  <a:lnTo>
                    <a:pt x="29" y="57"/>
                  </a:lnTo>
                  <a:lnTo>
                    <a:pt x="29" y="23"/>
                  </a:lnTo>
                  <a:lnTo>
                    <a:pt x="29" y="80"/>
                  </a:lnTo>
                  <a:lnTo>
                    <a:pt x="34" y="85"/>
                  </a:lnTo>
                  <a:lnTo>
                    <a:pt x="34" y="113"/>
                  </a:lnTo>
                  <a:lnTo>
                    <a:pt x="34" y="68"/>
                  </a:lnTo>
                  <a:lnTo>
                    <a:pt x="34" y="96"/>
                  </a:lnTo>
                  <a:lnTo>
                    <a:pt x="38" y="85"/>
                  </a:lnTo>
                  <a:lnTo>
                    <a:pt x="38" y="108"/>
                  </a:lnTo>
                  <a:lnTo>
                    <a:pt x="38" y="51"/>
                  </a:lnTo>
                  <a:lnTo>
                    <a:pt x="43" y="46"/>
                  </a:lnTo>
                  <a:lnTo>
                    <a:pt x="43" y="102"/>
                  </a:lnTo>
                  <a:lnTo>
                    <a:pt x="43" y="40"/>
                  </a:lnTo>
                  <a:lnTo>
                    <a:pt x="43" y="80"/>
                  </a:lnTo>
                  <a:lnTo>
                    <a:pt x="48" y="85"/>
                  </a:lnTo>
                  <a:lnTo>
                    <a:pt x="48" y="108"/>
                  </a:lnTo>
                  <a:lnTo>
                    <a:pt x="48" y="57"/>
                  </a:lnTo>
                  <a:lnTo>
                    <a:pt x="48" y="74"/>
                  </a:lnTo>
                  <a:lnTo>
                    <a:pt x="53" y="80"/>
                  </a:lnTo>
                  <a:lnTo>
                    <a:pt x="53" y="91"/>
                  </a:lnTo>
                  <a:lnTo>
                    <a:pt x="53" y="51"/>
                  </a:lnTo>
                  <a:lnTo>
                    <a:pt x="53" y="63"/>
                  </a:lnTo>
                  <a:lnTo>
                    <a:pt x="57" y="57"/>
                  </a:lnTo>
                  <a:lnTo>
                    <a:pt x="57" y="34"/>
                  </a:lnTo>
                  <a:lnTo>
                    <a:pt x="57" y="91"/>
                  </a:lnTo>
                  <a:lnTo>
                    <a:pt x="62" y="102"/>
                  </a:lnTo>
                  <a:lnTo>
                    <a:pt x="62" y="142"/>
                  </a:lnTo>
                  <a:lnTo>
                    <a:pt x="62" y="57"/>
                  </a:lnTo>
                  <a:lnTo>
                    <a:pt x="67" y="63"/>
                  </a:lnTo>
                  <a:lnTo>
                    <a:pt x="67" y="96"/>
                  </a:lnTo>
                  <a:lnTo>
                    <a:pt x="67" y="51"/>
                  </a:lnTo>
                  <a:lnTo>
                    <a:pt x="72" y="57"/>
                  </a:lnTo>
                  <a:lnTo>
                    <a:pt x="72" y="74"/>
                  </a:lnTo>
                  <a:lnTo>
                    <a:pt x="72" y="40"/>
                  </a:lnTo>
                  <a:lnTo>
                    <a:pt x="72" y="57"/>
                  </a:lnTo>
                  <a:lnTo>
                    <a:pt x="76" y="51"/>
                  </a:lnTo>
                  <a:lnTo>
                    <a:pt x="76" y="68"/>
                  </a:lnTo>
                  <a:lnTo>
                    <a:pt x="76" y="23"/>
                  </a:lnTo>
                  <a:lnTo>
                    <a:pt x="76" y="57"/>
                  </a:lnTo>
                  <a:lnTo>
                    <a:pt x="81" y="40"/>
                  </a:lnTo>
                  <a:lnTo>
                    <a:pt x="81" y="57"/>
                  </a:lnTo>
                  <a:lnTo>
                    <a:pt x="81" y="23"/>
                  </a:lnTo>
                  <a:lnTo>
                    <a:pt x="81" y="34"/>
                  </a:lnTo>
                  <a:lnTo>
                    <a:pt x="86" y="51"/>
                  </a:lnTo>
                  <a:lnTo>
                    <a:pt x="86" y="119"/>
                  </a:lnTo>
                  <a:lnTo>
                    <a:pt x="86" y="34"/>
                  </a:lnTo>
                  <a:lnTo>
                    <a:pt x="86" y="74"/>
                  </a:lnTo>
                  <a:lnTo>
                    <a:pt x="91" y="91"/>
                  </a:lnTo>
                  <a:lnTo>
                    <a:pt x="91" y="108"/>
                  </a:lnTo>
                  <a:lnTo>
                    <a:pt x="91" y="40"/>
                  </a:lnTo>
                  <a:lnTo>
                    <a:pt x="91" y="96"/>
                  </a:lnTo>
                  <a:lnTo>
                    <a:pt x="95" y="91"/>
                  </a:lnTo>
                  <a:lnTo>
                    <a:pt x="95" y="96"/>
                  </a:lnTo>
                  <a:lnTo>
                    <a:pt x="95" y="40"/>
                  </a:lnTo>
                  <a:lnTo>
                    <a:pt x="95" y="63"/>
                  </a:lnTo>
                  <a:lnTo>
                    <a:pt x="100" y="91"/>
                  </a:lnTo>
                  <a:lnTo>
                    <a:pt x="100" y="119"/>
                  </a:lnTo>
                  <a:lnTo>
                    <a:pt x="100" y="68"/>
                  </a:lnTo>
                  <a:lnTo>
                    <a:pt x="100" y="102"/>
                  </a:lnTo>
                  <a:lnTo>
                    <a:pt x="105" y="85"/>
                  </a:lnTo>
                  <a:lnTo>
                    <a:pt x="105" y="142"/>
                  </a:lnTo>
                  <a:lnTo>
                    <a:pt x="105" y="57"/>
                  </a:lnTo>
                  <a:lnTo>
                    <a:pt x="105" y="80"/>
                  </a:lnTo>
                  <a:lnTo>
                    <a:pt x="110" y="68"/>
                  </a:lnTo>
                  <a:lnTo>
                    <a:pt x="110" y="91"/>
                  </a:lnTo>
                  <a:lnTo>
                    <a:pt x="110" y="34"/>
                  </a:lnTo>
                  <a:lnTo>
                    <a:pt x="110" y="85"/>
                  </a:lnTo>
                  <a:lnTo>
                    <a:pt x="114" y="91"/>
                  </a:lnTo>
                  <a:lnTo>
                    <a:pt x="114" y="130"/>
                  </a:lnTo>
                  <a:lnTo>
                    <a:pt x="114" y="91"/>
                  </a:lnTo>
                  <a:lnTo>
                    <a:pt x="119" y="74"/>
                  </a:lnTo>
                  <a:lnTo>
                    <a:pt x="119" y="108"/>
                  </a:lnTo>
                  <a:lnTo>
                    <a:pt x="119" y="51"/>
                  </a:lnTo>
                  <a:lnTo>
                    <a:pt x="124" y="63"/>
                  </a:lnTo>
                  <a:lnTo>
                    <a:pt x="124" y="130"/>
                  </a:lnTo>
                  <a:lnTo>
                    <a:pt x="124" y="29"/>
                  </a:lnTo>
                  <a:lnTo>
                    <a:pt x="124" y="91"/>
                  </a:lnTo>
                  <a:lnTo>
                    <a:pt x="128" y="96"/>
                  </a:lnTo>
                  <a:lnTo>
                    <a:pt x="128" y="113"/>
                  </a:lnTo>
                  <a:lnTo>
                    <a:pt x="128" y="63"/>
                  </a:lnTo>
                  <a:lnTo>
                    <a:pt x="128" y="80"/>
                  </a:lnTo>
                  <a:lnTo>
                    <a:pt x="133" y="102"/>
                  </a:lnTo>
                  <a:lnTo>
                    <a:pt x="133" y="119"/>
                  </a:lnTo>
                  <a:lnTo>
                    <a:pt x="133" y="57"/>
                  </a:lnTo>
                  <a:lnTo>
                    <a:pt x="133" y="68"/>
                  </a:lnTo>
                  <a:lnTo>
                    <a:pt x="138" y="74"/>
                  </a:lnTo>
                  <a:lnTo>
                    <a:pt x="138" y="130"/>
                  </a:lnTo>
                  <a:lnTo>
                    <a:pt x="138" y="34"/>
                  </a:lnTo>
                  <a:lnTo>
                    <a:pt x="138" y="96"/>
                  </a:lnTo>
                  <a:lnTo>
                    <a:pt x="143" y="80"/>
                  </a:lnTo>
                  <a:lnTo>
                    <a:pt x="143" y="96"/>
                  </a:lnTo>
                  <a:lnTo>
                    <a:pt x="143" y="46"/>
                  </a:lnTo>
                  <a:lnTo>
                    <a:pt x="147" y="29"/>
                  </a:lnTo>
                  <a:lnTo>
                    <a:pt x="147" y="85"/>
                  </a:lnTo>
                  <a:lnTo>
                    <a:pt x="147" y="0"/>
                  </a:lnTo>
                  <a:lnTo>
                    <a:pt x="147" y="23"/>
                  </a:lnTo>
                  <a:lnTo>
                    <a:pt x="152" y="34"/>
                  </a:lnTo>
                  <a:lnTo>
                    <a:pt x="152" y="113"/>
                  </a:lnTo>
                  <a:lnTo>
                    <a:pt x="152" y="102"/>
                  </a:lnTo>
                  <a:lnTo>
                    <a:pt x="157" y="85"/>
                  </a:lnTo>
                  <a:lnTo>
                    <a:pt x="157" y="113"/>
                  </a:lnTo>
                  <a:lnTo>
                    <a:pt x="157" y="51"/>
                  </a:lnTo>
                  <a:lnTo>
                    <a:pt x="157" y="80"/>
                  </a:lnTo>
                  <a:lnTo>
                    <a:pt x="162" y="85"/>
                  </a:lnTo>
                  <a:lnTo>
                    <a:pt x="162" y="125"/>
                  </a:lnTo>
                  <a:lnTo>
                    <a:pt x="162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5"/>
            <p:cNvSpPr>
              <a:spLocks/>
            </p:cNvSpPr>
            <p:nvPr/>
          </p:nvSpPr>
          <p:spPr bwMode="auto">
            <a:xfrm>
              <a:off x="4610100" y="2827338"/>
              <a:ext cx="277813" cy="206375"/>
            </a:xfrm>
            <a:custGeom>
              <a:avLst/>
              <a:gdLst>
                <a:gd name="T0" fmla="*/ 0 w 175"/>
                <a:gd name="T1" fmla="*/ 74 h 130"/>
                <a:gd name="T2" fmla="*/ 4 w 175"/>
                <a:gd name="T3" fmla="*/ 79 h 130"/>
                <a:gd name="T4" fmla="*/ 4 w 175"/>
                <a:gd name="T5" fmla="*/ 68 h 130"/>
                <a:gd name="T6" fmla="*/ 9 w 175"/>
                <a:gd name="T7" fmla="*/ 29 h 130"/>
                <a:gd name="T8" fmla="*/ 14 w 175"/>
                <a:gd name="T9" fmla="*/ 79 h 130"/>
                <a:gd name="T10" fmla="*/ 14 w 175"/>
                <a:gd name="T11" fmla="*/ 12 h 130"/>
                <a:gd name="T12" fmla="*/ 19 w 175"/>
                <a:gd name="T13" fmla="*/ 63 h 130"/>
                <a:gd name="T14" fmla="*/ 19 w 175"/>
                <a:gd name="T15" fmla="*/ 17 h 130"/>
                <a:gd name="T16" fmla="*/ 23 w 175"/>
                <a:gd name="T17" fmla="*/ 91 h 130"/>
                <a:gd name="T18" fmla="*/ 23 w 175"/>
                <a:gd name="T19" fmla="*/ 29 h 130"/>
                <a:gd name="T20" fmla="*/ 28 w 175"/>
                <a:gd name="T21" fmla="*/ 68 h 130"/>
                <a:gd name="T22" fmla="*/ 28 w 175"/>
                <a:gd name="T23" fmla="*/ 46 h 130"/>
                <a:gd name="T24" fmla="*/ 33 w 175"/>
                <a:gd name="T25" fmla="*/ 63 h 130"/>
                <a:gd name="T26" fmla="*/ 33 w 175"/>
                <a:gd name="T27" fmla="*/ 46 h 130"/>
                <a:gd name="T28" fmla="*/ 38 w 175"/>
                <a:gd name="T29" fmla="*/ 102 h 130"/>
                <a:gd name="T30" fmla="*/ 42 w 175"/>
                <a:gd name="T31" fmla="*/ 57 h 130"/>
                <a:gd name="T32" fmla="*/ 42 w 175"/>
                <a:gd name="T33" fmla="*/ 0 h 130"/>
                <a:gd name="T34" fmla="*/ 47 w 175"/>
                <a:gd name="T35" fmla="*/ 68 h 130"/>
                <a:gd name="T36" fmla="*/ 47 w 175"/>
                <a:gd name="T37" fmla="*/ 17 h 130"/>
                <a:gd name="T38" fmla="*/ 52 w 175"/>
                <a:gd name="T39" fmla="*/ 63 h 130"/>
                <a:gd name="T40" fmla="*/ 52 w 175"/>
                <a:gd name="T41" fmla="*/ 108 h 130"/>
                <a:gd name="T42" fmla="*/ 57 w 175"/>
                <a:gd name="T43" fmla="*/ 34 h 130"/>
                <a:gd name="T44" fmla="*/ 61 w 175"/>
                <a:gd name="T45" fmla="*/ 51 h 130"/>
                <a:gd name="T46" fmla="*/ 61 w 175"/>
                <a:gd name="T47" fmla="*/ 17 h 130"/>
                <a:gd name="T48" fmla="*/ 66 w 175"/>
                <a:gd name="T49" fmla="*/ 51 h 130"/>
                <a:gd name="T50" fmla="*/ 71 w 175"/>
                <a:gd name="T51" fmla="*/ 102 h 130"/>
                <a:gd name="T52" fmla="*/ 71 w 175"/>
                <a:gd name="T53" fmla="*/ 23 h 130"/>
                <a:gd name="T54" fmla="*/ 76 w 175"/>
                <a:gd name="T55" fmla="*/ 68 h 130"/>
                <a:gd name="T56" fmla="*/ 80 w 175"/>
                <a:gd name="T57" fmla="*/ 79 h 130"/>
                <a:gd name="T58" fmla="*/ 80 w 175"/>
                <a:gd name="T59" fmla="*/ 57 h 130"/>
                <a:gd name="T60" fmla="*/ 85 w 175"/>
                <a:gd name="T61" fmla="*/ 68 h 130"/>
                <a:gd name="T62" fmla="*/ 90 w 175"/>
                <a:gd name="T63" fmla="*/ 46 h 130"/>
                <a:gd name="T64" fmla="*/ 90 w 175"/>
                <a:gd name="T65" fmla="*/ 57 h 130"/>
                <a:gd name="T66" fmla="*/ 94 w 175"/>
                <a:gd name="T67" fmla="*/ 113 h 130"/>
                <a:gd name="T68" fmla="*/ 94 w 175"/>
                <a:gd name="T69" fmla="*/ 63 h 130"/>
                <a:gd name="T70" fmla="*/ 99 w 175"/>
                <a:gd name="T71" fmla="*/ 96 h 130"/>
                <a:gd name="T72" fmla="*/ 104 w 175"/>
                <a:gd name="T73" fmla="*/ 68 h 130"/>
                <a:gd name="T74" fmla="*/ 104 w 175"/>
                <a:gd name="T75" fmla="*/ 108 h 130"/>
                <a:gd name="T76" fmla="*/ 109 w 175"/>
                <a:gd name="T77" fmla="*/ 40 h 130"/>
                <a:gd name="T78" fmla="*/ 113 w 175"/>
                <a:gd name="T79" fmla="*/ 79 h 130"/>
                <a:gd name="T80" fmla="*/ 113 w 175"/>
                <a:gd name="T81" fmla="*/ 40 h 130"/>
                <a:gd name="T82" fmla="*/ 118 w 175"/>
                <a:gd name="T83" fmla="*/ 57 h 130"/>
                <a:gd name="T84" fmla="*/ 118 w 175"/>
                <a:gd name="T85" fmla="*/ 46 h 130"/>
                <a:gd name="T86" fmla="*/ 123 w 175"/>
                <a:gd name="T87" fmla="*/ 51 h 130"/>
                <a:gd name="T88" fmla="*/ 123 w 175"/>
                <a:gd name="T89" fmla="*/ 29 h 130"/>
                <a:gd name="T90" fmla="*/ 128 w 175"/>
                <a:gd name="T91" fmla="*/ 57 h 130"/>
                <a:gd name="T92" fmla="*/ 128 w 175"/>
                <a:gd name="T93" fmla="*/ 79 h 130"/>
                <a:gd name="T94" fmla="*/ 132 w 175"/>
                <a:gd name="T95" fmla="*/ 113 h 130"/>
                <a:gd name="T96" fmla="*/ 137 w 175"/>
                <a:gd name="T97" fmla="*/ 63 h 130"/>
                <a:gd name="T98" fmla="*/ 137 w 175"/>
                <a:gd name="T99" fmla="*/ 40 h 130"/>
                <a:gd name="T100" fmla="*/ 142 w 175"/>
                <a:gd name="T101" fmla="*/ 40 h 130"/>
                <a:gd name="T102" fmla="*/ 142 w 175"/>
                <a:gd name="T103" fmla="*/ 130 h 130"/>
                <a:gd name="T104" fmla="*/ 147 w 175"/>
                <a:gd name="T105" fmla="*/ 125 h 130"/>
                <a:gd name="T106" fmla="*/ 151 w 175"/>
                <a:gd name="T107" fmla="*/ 40 h 130"/>
                <a:gd name="T108" fmla="*/ 156 w 175"/>
                <a:gd name="T109" fmla="*/ 63 h 130"/>
                <a:gd name="T110" fmla="*/ 156 w 175"/>
                <a:gd name="T111" fmla="*/ 29 h 130"/>
                <a:gd name="T112" fmla="*/ 161 w 175"/>
                <a:gd name="T113" fmla="*/ 34 h 130"/>
                <a:gd name="T114" fmla="*/ 161 w 175"/>
                <a:gd name="T115" fmla="*/ 79 h 130"/>
                <a:gd name="T116" fmla="*/ 166 w 175"/>
                <a:gd name="T117" fmla="*/ 125 h 130"/>
                <a:gd name="T118" fmla="*/ 166 w 175"/>
                <a:gd name="T119" fmla="*/ 119 h 130"/>
                <a:gd name="T120" fmla="*/ 170 w 175"/>
                <a:gd name="T121" fmla="*/ 125 h 130"/>
                <a:gd name="T122" fmla="*/ 170 w 175"/>
                <a:gd name="T123" fmla="*/ 10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130">
                  <a:moveTo>
                    <a:pt x="0" y="51"/>
                  </a:moveTo>
                  <a:lnTo>
                    <a:pt x="0" y="74"/>
                  </a:lnTo>
                  <a:lnTo>
                    <a:pt x="4" y="68"/>
                  </a:lnTo>
                  <a:lnTo>
                    <a:pt x="4" y="79"/>
                  </a:lnTo>
                  <a:lnTo>
                    <a:pt x="4" y="23"/>
                  </a:lnTo>
                  <a:lnTo>
                    <a:pt x="4" y="68"/>
                  </a:lnTo>
                  <a:lnTo>
                    <a:pt x="9" y="68"/>
                  </a:lnTo>
                  <a:lnTo>
                    <a:pt x="9" y="29"/>
                  </a:lnTo>
                  <a:lnTo>
                    <a:pt x="9" y="91"/>
                  </a:lnTo>
                  <a:lnTo>
                    <a:pt x="14" y="79"/>
                  </a:lnTo>
                  <a:lnTo>
                    <a:pt x="14" y="108"/>
                  </a:lnTo>
                  <a:lnTo>
                    <a:pt x="14" y="12"/>
                  </a:lnTo>
                  <a:lnTo>
                    <a:pt x="19" y="51"/>
                  </a:lnTo>
                  <a:lnTo>
                    <a:pt x="19" y="63"/>
                  </a:lnTo>
                  <a:lnTo>
                    <a:pt x="19" y="12"/>
                  </a:lnTo>
                  <a:lnTo>
                    <a:pt x="19" y="17"/>
                  </a:lnTo>
                  <a:lnTo>
                    <a:pt x="23" y="57"/>
                  </a:lnTo>
                  <a:lnTo>
                    <a:pt x="23" y="91"/>
                  </a:lnTo>
                  <a:lnTo>
                    <a:pt x="23" y="6"/>
                  </a:lnTo>
                  <a:lnTo>
                    <a:pt x="23" y="29"/>
                  </a:lnTo>
                  <a:lnTo>
                    <a:pt x="28" y="34"/>
                  </a:lnTo>
                  <a:lnTo>
                    <a:pt x="28" y="68"/>
                  </a:lnTo>
                  <a:lnTo>
                    <a:pt x="28" y="17"/>
                  </a:lnTo>
                  <a:lnTo>
                    <a:pt x="28" y="46"/>
                  </a:lnTo>
                  <a:lnTo>
                    <a:pt x="33" y="51"/>
                  </a:lnTo>
                  <a:lnTo>
                    <a:pt x="33" y="63"/>
                  </a:lnTo>
                  <a:lnTo>
                    <a:pt x="33" y="34"/>
                  </a:lnTo>
                  <a:lnTo>
                    <a:pt x="33" y="46"/>
                  </a:lnTo>
                  <a:lnTo>
                    <a:pt x="38" y="34"/>
                  </a:lnTo>
                  <a:lnTo>
                    <a:pt x="38" y="102"/>
                  </a:lnTo>
                  <a:lnTo>
                    <a:pt x="38" y="68"/>
                  </a:lnTo>
                  <a:lnTo>
                    <a:pt x="42" y="57"/>
                  </a:lnTo>
                  <a:lnTo>
                    <a:pt x="42" y="85"/>
                  </a:lnTo>
                  <a:lnTo>
                    <a:pt x="42" y="0"/>
                  </a:lnTo>
                  <a:lnTo>
                    <a:pt x="42" y="74"/>
                  </a:lnTo>
                  <a:lnTo>
                    <a:pt x="47" y="68"/>
                  </a:lnTo>
                  <a:lnTo>
                    <a:pt x="47" y="96"/>
                  </a:lnTo>
                  <a:lnTo>
                    <a:pt x="47" y="17"/>
                  </a:lnTo>
                  <a:lnTo>
                    <a:pt x="47" y="34"/>
                  </a:lnTo>
                  <a:lnTo>
                    <a:pt x="52" y="63"/>
                  </a:lnTo>
                  <a:lnTo>
                    <a:pt x="52" y="46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57" y="34"/>
                  </a:lnTo>
                  <a:lnTo>
                    <a:pt x="57" y="57"/>
                  </a:lnTo>
                  <a:lnTo>
                    <a:pt x="61" y="51"/>
                  </a:lnTo>
                  <a:lnTo>
                    <a:pt x="61" y="74"/>
                  </a:lnTo>
                  <a:lnTo>
                    <a:pt x="61" y="17"/>
                  </a:lnTo>
                  <a:lnTo>
                    <a:pt x="61" y="68"/>
                  </a:lnTo>
                  <a:lnTo>
                    <a:pt x="66" y="51"/>
                  </a:lnTo>
                  <a:lnTo>
                    <a:pt x="66" y="108"/>
                  </a:lnTo>
                  <a:lnTo>
                    <a:pt x="71" y="102"/>
                  </a:lnTo>
                  <a:lnTo>
                    <a:pt x="71" y="12"/>
                  </a:lnTo>
                  <a:lnTo>
                    <a:pt x="71" y="23"/>
                  </a:lnTo>
                  <a:lnTo>
                    <a:pt x="76" y="17"/>
                  </a:lnTo>
                  <a:lnTo>
                    <a:pt x="76" y="68"/>
                  </a:lnTo>
                  <a:lnTo>
                    <a:pt x="76" y="51"/>
                  </a:lnTo>
                  <a:lnTo>
                    <a:pt x="80" y="79"/>
                  </a:lnTo>
                  <a:lnTo>
                    <a:pt x="80" y="40"/>
                  </a:lnTo>
                  <a:lnTo>
                    <a:pt x="80" y="57"/>
                  </a:lnTo>
                  <a:lnTo>
                    <a:pt x="85" y="51"/>
                  </a:lnTo>
                  <a:lnTo>
                    <a:pt x="85" y="68"/>
                  </a:lnTo>
                  <a:lnTo>
                    <a:pt x="85" y="29"/>
                  </a:lnTo>
                  <a:lnTo>
                    <a:pt x="90" y="46"/>
                  </a:lnTo>
                  <a:lnTo>
                    <a:pt x="90" y="12"/>
                  </a:lnTo>
                  <a:lnTo>
                    <a:pt x="90" y="57"/>
                  </a:lnTo>
                  <a:lnTo>
                    <a:pt x="94" y="68"/>
                  </a:lnTo>
                  <a:lnTo>
                    <a:pt x="94" y="113"/>
                  </a:lnTo>
                  <a:lnTo>
                    <a:pt x="94" y="12"/>
                  </a:lnTo>
                  <a:lnTo>
                    <a:pt x="94" y="63"/>
                  </a:lnTo>
                  <a:lnTo>
                    <a:pt x="99" y="79"/>
                  </a:lnTo>
                  <a:lnTo>
                    <a:pt x="99" y="96"/>
                  </a:lnTo>
                  <a:lnTo>
                    <a:pt x="99" y="57"/>
                  </a:lnTo>
                  <a:lnTo>
                    <a:pt x="104" y="68"/>
                  </a:lnTo>
                  <a:lnTo>
                    <a:pt x="104" y="125"/>
                  </a:lnTo>
                  <a:lnTo>
                    <a:pt x="104" y="108"/>
                  </a:lnTo>
                  <a:lnTo>
                    <a:pt x="109" y="102"/>
                  </a:lnTo>
                  <a:lnTo>
                    <a:pt x="109" y="40"/>
                  </a:lnTo>
                  <a:lnTo>
                    <a:pt x="109" y="74"/>
                  </a:lnTo>
                  <a:lnTo>
                    <a:pt x="113" y="79"/>
                  </a:lnTo>
                  <a:lnTo>
                    <a:pt x="113" y="102"/>
                  </a:lnTo>
                  <a:lnTo>
                    <a:pt x="113" y="40"/>
                  </a:lnTo>
                  <a:lnTo>
                    <a:pt x="113" y="79"/>
                  </a:lnTo>
                  <a:lnTo>
                    <a:pt x="118" y="57"/>
                  </a:lnTo>
                  <a:lnTo>
                    <a:pt x="118" y="79"/>
                  </a:lnTo>
                  <a:lnTo>
                    <a:pt x="118" y="46"/>
                  </a:lnTo>
                  <a:lnTo>
                    <a:pt x="118" y="63"/>
                  </a:lnTo>
                  <a:lnTo>
                    <a:pt x="123" y="51"/>
                  </a:lnTo>
                  <a:lnTo>
                    <a:pt x="123" y="91"/>
                  </a:lnTo>
                  <a:lnTo>
                    <a:pt x="123" y="29"/>
                  </a:lnTo>
                  <a:lnTo>
                    <a:pt x="123" y="51"/>
                  </a:lnTo>
                  <a:lnTo>
                    <a:pt x="128" y="57"/>
                  </a:lnTo>
                  <a:lnTo>
                    <a:pt x="128" y="17"/>
                  </a:lnTo>
                  <a:lnTo>
                    <a:pt x="128" y="79"/>
                  </a:lnTo>
                  <a:lnTo>
                    <a:pt x="132" y="91"/>
                  </a:lnTo>
                  <a:lnTo>
                    <a:pt x="132" y="113"/>
                  </a:lnTo>
                  <a:lnTo>
                    <a:pt x="132" y="57"/>
                  </a:lnTo>
                  <a:lnTo>
                    <a:pt x="137" y="63"/>
                  </a:lnTo>
                  <a:lnTo>
                    <a:pt x="137" y="91"/>
                  </a:lnTo>
                  <a:lnTo>
                    <a:pt x="137" y="40"/>
                  </a:lnTo>
                  <a:lnTo>
                    <a:pt x="137" y="74"/>
                  </a:lnTo>
                  <a:lnTo>
                    <a:pt x="142" y="40"/>
                  </a:lnTo>
                  <a:lnTo>
                    <a:pt x="142" y="6"/>
                  </a:lnTo>
                  <a:lnTo>
                    <a:pt x="142" y="130"/>
                  </a:lnTo>
                  <a:lnTo>
                    <a:pt x="147" y="108"/>
                  </a:lnTo>
                  <a:lnTo>
                    <a:pt x="147" y="125"/>
                  </a:lnTo>
                  <a:lnTo>
                    <a:pt x="147" y="51"/>
                  </a:lnTo>
                  <a:lnTo>
                    <a:pt x="151" y="40"/>
                  </a:lnTo>
                  <a:lnTo>
                    <a:pt x="151" y="74"/>
                  </a:lnTo>
                  <a:lnTo>
                    <a:pt x="156" y="63"/>
                  </a:lnTo>
                  <a:lnTo>
                    <a:pt x="156" y="85"/>
                  </a:lnTo>
                  <a:lnTo>
                    <a:pt x="156" y="29"/>
                  </a:lnTo>
                  <a:lnTo>
                    <a:pt x="156" y="51"/>
                  </a:lnTo>
                  <a:lnTo>
                    <a:pt x="161" y="34"/>
                  </a:lnTo>
                  <a:lnTo>
                    <a:pt x="161" y="113"/>
                  </a:lnTo>
                  <a:lnTo>
                    <a:pt x="161" y="79"/>
                  </a:lnTo>
                  <a:lnTo>
                    <a:pt x="166" y="96"/>
                  </a:lnTo>
                  <a:lnTo>
                    <a:pt x="166" y="125"/>
                  </a:lnTo>
                  <a:lnTo>
                    <a:pt x="166" y="63"/>
                  </a:lnTo>
                  <a:lnTo>
                    <a:pt x="166" y="119"/>
                  </a:lnTo>
                  <a:lnTo>
                    <a:pt x="170" y="108"/>
                  </a:lnTo>
                  <a:lnTo>
                    <a:pt x="170" y="125"/>
                  </a:lnTo>
                  <a:lnTo>
                    <a:pt x="170" y="85"/>
                  </a:lnTo>
                  <a:lnTo>
                    <a:pt x="170" y="102"/>
                  </a:lnTo>
                  <a:lnTo>
                    <a:pt x="175" y="10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6"/>
            <p:cNvSpPr>
              <a:spLocks/>
            </p:cNvSpPr>
            <p:nvPr/>
          </p:nvSpPr>
          <p:spPr bwMode="auto">
            <a:xfrm>
              <a:off x="4887913" y="2800350"/>
              <a:ext cx="263525" cy="323850"/>
            </a:xfrm>
            <a:custGeom>
              <a:avLst/>
              <a:gdLst>
                <a:gd name="T0" fmla="*/ 0 w 166"/>
                <a:gd name="T1" fmla="*/ 142 h 204"/>
                <a:gd name="T2" fmla="*/ 0 w 166"/>
                <a:gd name="T3" fmla="*/ 125 h 204"/>
                <a:gd name="T4" fmla="*/ 5 w 166"/>
                <a:gd name="T5" fmla="*/ 136 h 204"/>
                <a:gd name="T6" fmla="*/ 5 w 166"/>
                <a:gd name="T7" fmla="*/ 74 h 204"/>
                <a:gd name="T8" fmla="*/ 10 w 166"/>
                <a:gd name="T9" fmla="*/ 74 h 204"/>
                <a:gd name="T10" fmla="*/ 14 w 166"/>
                <a:gd name="T11" fmla="*/ 46 h 204"/>
                <a:gd name="T12" fmla="*/ 14 w 166"/>
                <a:gd name="T13" fmla="*/ 40 h 204"/>
                <a:gd name="T14" fmla="*/ 19 w 166"/>
                <a:gd name="T15" fmla="*/ 85 h 204"/>
                <a:gd name="T16" fmla="*/ 19 w 166"/>
                <a:gd name="T17" fmla="*/ 29 h 204"/>
                <a:gd name="T18" fmla="*/ 24 w 166"/>
                <a:gd name="T19" fmla="*/ 91 h 204"/>
                <a:gd name="T20" fmla="*/ 24 w 166"/>
                <a:gd name="T21" fmla="*/ 85 h 204"/>
                <a:gd name="T22" fmla="*/ 29 w 166"/>
                <a:gd name="T23" fmla="*/ 34 h 204"/>
                <a:gd name="T24" fmla="*/ 33 w 166"/>
                <a:gd name="T25" fmla="*/ 80 h 204"/>
                <a:gd name="T26" fmla="*/ 33 w 166"/>
                <a:gd name="T27" fmla="*/ 34 h 204"/>
                <a:gd name="T28" fmla="*/ 38 w 166"/>
                <a:gd name="T29" fmla="*/ 74 h 204"/>
                <a:gd name="T30" fmla="*/ 38 w 166"/>
                <a:gd name="T31" fmla="*/ 46 h 204"/>
                <a:gd name="T32" fmla="*/ 43 w 166"/>
                <a:gd name="T33" fmla="*/ 91 h 204"/>
                <a:gd name="T34" fmla="*/ 43 w 166"/>
                <a:gd name="T35" fmla="*/ 57 h 204"/>
                <a:gd name="T36" fmla="*/ 48 w 166"/>
                <a:gd name="T37" fmla="*/ 108 h 204"/>
                <a:gd name="T38" fmla="*/ 52 w 166"/>
                <a:gd name="T39" fmla="*/ 51 h 204"/>
                <a:gd name="T40" fmla="*/ 52 w 166"/>
                <a:gd name="T41" fmla="*/ 23 h 204"/>
                <a:gd name="T42" fmla="*/ 57 w 166"/>
                <a:gd name="T43" fmla="*/ 57 h 204"/>
                <a:gd name="T44" fmla="*/ 57 w 166"/>
                <a:gd name="T45" fmla="*/ 40 h 204"/>
                <a:gd name="T46" fmla="*/ 62 w 166"/>
                <a:gd name="T47" fmla="*/ 80 h 204"/>
                <a:gd name="T48" fmla="*/ 62 w 166"/>
                <a:gd name="T49" fmla="*/ 68 h 204"/>
                <a:gd name="T50" fmla="*/ 66 w 166"/>
                <a:gd name="T51" fmla="*/ 29 h 204"/>
                <a:gd name="T52" fmla="*/ 71 w 166"/>
                <a:gd name="T53" fmla="*/ 96 h 204"/>
                <a:gd name="T54" fmla="*/ 76 w 166"/>
                <a:gd name="T55" fmla="*/ 51 h 204"/>
                <a:gd name="T56" fmla="*/ 76 w 166"/>
                <a:gd name="T57" fmla="*/ 63 h 204"/>
                <a:gd name="T58" fmla="*/ 81 w 166"/>
                <a:gd name="T59" fmla="*/ 80 h 204"/>
                <a:gd name="T60" fmla="*/ 81 w 166"/>
                <a:gd name="T61" fmla="*/ 51 h 204"/>
                <a:gd name="T62" fmla="*/ 85 w 166"/>
                <a:gd name="T63" fmla="*/ 34 h 204"/>
                <a:gd name="T64" fmla="*/ 90 w 166"/>
                <a:gd name="T65" fmla="*/ 108 h 204"/>
                <a:gd name="T66" fmla="*/ 90 w 166"/>
                <a:gd name="T67" fmla="*/ 51 h 204"/>
                <a:gd name="T68" fmla="*/ 95 w 166"/>
                <a:gd name="T69" fmla="*/ 80 h 204"/>
                <a:gd name="T70" fmla="*/ 95 w 166"/>
                <a:gd name="T71" fmla="*/ 57 h 204"/>
                <a:gd name="T72" fmla="*/ 100 w 166"/>
                <a:gd name="T73" fmla="*/ 68 h 204"/>
                <a:gd name="T74" fmla="*/ 100 w 166"/>
                <a:gd name="T75" fmla="*/ 51 h 204"/>
                <a:gd name="T76" fmla="*/ 104 w 166"/>
                <a:gd name="T77" fmla="*/ 51 h 204"/>
                <a:gd name="T78" fmla="*/ 104 w 166"/>
                <a:gd name="T79" fmla="*/ 46 h 204"/>
                <a:gd name="T80" fmla="*/ 109 w 166"/>
                <a:gd name="T81" fmla="*/ 85 h 204"/>
                <a:gd name="T82" fmla="*/ 109 w 166"/>
                <a:gd name="T83" fmla="*/ 74 h 204"/>
                <a:gd name="T84" fmla="*/ 114 w 166"/>
                <a:gd name="T85" fmla="*/ 80 h 204"/>
                <a:gd name="T86" fmla="*/ 114 w 166"/>
                <a:gd name="T87" fmla="*/ 108 h 204"/>
                <a:gd name="T88" fmla="*/ 119 w 166"/>
                <a:gd name="T89" fmla="*/ 130 h 204"/>
                <a:gd name="T90" fmla="*/ 119 w 166"/>
                <a:gd name="T91" fmla="*/ 102 h 204"/>
                <a:gd name="T92" fmla="*/ 123 w 166"/>
                <a:gd name="T93" fmla="*/ 108 h 204"/>
                <a:gd name="T94" fmla="*/ 123 w 166"/>
                <a:gd name="T95" fmla="*/ 74 h 204"/>
                <a:gd name="T96" fmla="*/ 128 w 166"/>
                <a:gd name="T97" fmla="*/ 119 h 204"/>
                <a:gd name="T98" fmla="*/ 133 w 166"/>
                <a:gd name="T99" fmla="*/ 96 h 204"/>
                <a:gd name="T100" fmla="*/ 133 w 166"/>
                <a:gd name="T101" fmla="*/ 63 h 204"/>
                <a:gd name="T102" fmla="*/ 138 w 166"/>
                <a:gd name="T103" fmla="*/ 130 h 204"/>
                <a:gd name="T104" fmla="*/ 138 w 166"/>
                <a:gd name="T105" fmla="*/ 153 h 204"/>
                <a:gd name="T106" fmla="*/ 142 w 166"/>
                <a:gd name="T107" fmla="*/ 170 h 204"/>
                <a:gd name="T108" fmla="*/ 142 w 166"/>
                <a:gd name="T109" fmla="*/ 125 h 204"/>
                <a:gd name="T110" fmla="*/ 147 w 166"/>
                <a:gd name="T111" fmla="*/ 164 h 204"/>
                <a:gd name="T112" fmla="*/ 147 w 166"/>
                <a:gd name="T113" fmla="*/ 159 h 204"/>
                <a:gd name="T114" fmla="*/ 152 w 166"/>
                <a:gd name="T115" fmla="*/ 164 h 204"/>
                <a:gd name="T116" fmla="*/ 152 w 166"/>
                <a:gd name="T117" fmla="*/ 142 h 204"/>
                <a:gd name="T118" fmla="*/ 157 w 166"/>
                <a:gd name="T119" fmla="*/ 187 h 204"/>
                <a:gd name="T120" fmla="*/ 157 w 166"/>
                <a:gd name="T121" fmla="*/ 170 h 204"/>
                <a:gd name="T122" fmla="*/ 161 w 166"/>
                <a:gd name="T123" fmla="*/ 204 h 204"/>
                <a:gd name="T124" fmla="*/ 166 w 166"/>
                <a:gd name="T125" fmla="*/ 17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04">
                  <a:moveTo>
                    <a:pt x="0" y="125"/>
                  </a:moveTo>
                  <a:lnTo>
                    <a:pt x="0" y="142"/>
                  </a:lnTo>
                  <a:lnTo>
                    <a:pt x="0" y="40"/>
                  </a:lnTo>
                  <a:lnTo>
                    <a:pt x="0" y="125"/>
                  </a:lnTo>
                  <a:lnTo>
                    <a:pt x="5" y="91"/>
                  </a:lnTo>
                  <a:lnTo>
                    <a:pt x="5" y="136"/>
                  </a:lnTo>
                  <a:lnTo>
                    <a:pt x="5" y="40"/>
                  </a:lnTo>
                  <a:lnTo>
                    <a:pt x="5" y="74"/>
                  </a:lnTo>
                  <a:lnTo>
                    <a:pt x="10" y="34"/>
                  </a:lnTo>
                  <a:lnTo>
                    <a:pt x="10" y="74"/>
                  </a:lnTo>
                  <a:lnTo>
                    <a:pt x="10" y="57"/>
                  </a:lnTo>
                  <a:lnTo>
                    <a:pt x="14" y="46"/>
                  </a:lnTo>
                  <a:lnTo>
                    <a:pt x="14" y="91"/>
                  </a:lnTo>
                  <a:lnTo>
                    <a:pt x="14" y="40"/>
                  </a:lnTo>
                  <a:lnTo>
                    <a:pt x="14" y="80"/>
                  </a:lnTo>
                  <a:lnTo>
                    <a:pt x="19" y="85"/>
                  </a:lnTo>
                  <a:lnTo>
                    <a:pt x="19" y="102"/>
                  </a:lnTo>
                  <a:lnTo>
                    <a:pt x="19" y="29"/>
                  </a:lnTo>
                  <a:lnTo>
                    <a:pt x="24" y="46"/>
                  </a:lnTo>
                  <a:lnTo>
                    <a:pt x="24" y="91"/>
                  </a:lnTo>
                  <a:lnTo>
                    <a:pt x="24" y="34"/>
                  </a:lnTo>
                  <a:lnTo>
                    <a:pt x="24" y="85"/>
                  </a:lnTo>
                  <a:lnTo>
                    <a:pt x="29" y="96"/>
                  </a:lnTo>
                  <a:lnTo>
                    <a:pt x="29" y="34"/>
                  </a:lnTo>
                  <a:lnTo>
                    <a:pt x="29" y="74"/>
                  </a:lnTo>
                  <a:lnTo>
                    <a:pt x="33" y="80"/>
                  </a:lnTo>
                  <a:lnTo>
                    <a:pt x="33" y="91"/>
                  </a:lnTo>
                  <a:lnTo>
                    <a:pt x="33" y="34"/>
                  </a:lnTo>
                  <a:lnTo>
                    <a:pt x="33" y="57"/>
                  </a:lnTo>
                  <a:lnTo>
                    <a:pt x="38" y="74"/>
                  </a:lnTo>
                  <a:lnTo>
                    <a:pt x="38" y="80"/>
                  </a:lnTo>
                  <a:lnTo>
                    <a:pt x="38" y="46"/>
                  </a:lnTo>
                  <a:lnTo>
                    <a:pt x="43" y="51"/>
                  </a:lnTo>
                  <a:lnTo>
                    <a:pt x="43" y="91"/>
                  </a:lnTo>
                  <a:lnTo>
                    <a:pt x="43" y="46"/>
                  </a:lnTo>
                  <a:lnTo>
                    <a:pt x="43" y="57"/>
                  </a:lnTo>
                  <a:lnTo>
                    <a:pt x="48" y="40"/>
                  </a:lnTo>
                  <a:lnTo>
                    <a:pt x="48" y="108"/>
                  </a:lnTo>
                  <a:lnTo>
                    <a:pt x="48" y="63"/>
                  </a:lnTo>
                  <a:lnTo>
                    <a:pt x="52" y="51"/>
                  </a:lnTo>
                  <a:lnTo>
                    <a:pt x="52" y="68"/>
                  </a:lnTo>
                  <a:lnTo>
                    <a:pt x="52" y="23"/>
                  </a:lnTo>
                  <a:lnTo>
                    <a:pt x="57" y="29"/>
                  </a:lnTo>
                  <a:lnTo>
                    <a:pt x="57" y="57"/>
                  </a:lnTo>
                  <a:lnTo>
                    <a:pt x="57" y="6"/>
                  </a:lnTo>
                  <a:lnTo>
                    <a:pt x="57" y="40"/>
                  </a:lnTo>
                  <a:lnTo>
                    <a:pt x="62" y="34"/>
                  </a:lnTo>
                  <a:lnTo>
                    <a:pt x="62" y="80"/>
                  </a:lnTo>
                  <a:lnTo>
                    <a:pt x="62" y="6"/>
                  </a:lnTo>
                  <a:lnTo>
                    <a:pt x="62" y="68"/>
                  </a:lnTo>
                  <a:lnTo>
                    <a:pt x="66" y="63"/>
                  </a:lnTo>
                  <a:lnTo>
                    <a:pt x="66" y="29"/>
                  </a:lnTo>
                  <a:lnTo>
                    <a:pt x="66" y="91"/>
                  </a:lnTo>
                  <a:lnTo>
                    <a:pt x="71" y="96"/>
                  </a:lnTo>
                  <a:lnTo>
                    <a:pt x="71" y="46"/>
                  </a:lnTo>
                  <a:lnTo>
                    <a:pt x="76" y="51"/>
                  </a:lnTo>
                  <a:lnTo>
                    <a:pt x="76" y="0"/>
                  </a:lnTo>
                  <a:lnTo>
                    <a:pt x="76" y="63"/>
                  </a:lnTo>
                  <a:lnTo>
                    <a:pt x="81" y="68"/>
                  </a:lnTo>
                  <a:lnTo>
                    <a:pt x="81" y="80"/>
                  </a:lnTo>
                  <a:lnTo>
                    <a:pt x="81" y="29"/>
                  </a:lnTo>
                  <a:lnTo>
                    <a:pt x="81" y="51"/>
                  </a:lnTo>
                  <a:lnTo>
                    <a:pt x="85" y="68"/>
                  </a:lnTo>
                  <a:lnTo>
                    <a:pt x="85" y="34"/>
                  </a:lnTo>
                  <a:lnTo>
                    <a:pt x="85" y="96"/>
                  </a:lnTo>
                  <a:lnTo>
                    <a:pt x="90" y="108"/>
                  </a:lnTo>
                  <a:lnTo>
                    <a:pt x="90" y="119"/>
                  </a:lnTo>
                  <a:lnTo>
                    <a:pt x="90" y="51"/>
                  </a:lnTo>
                  <a:lnTo>
                    <a:pt x="90" y="68"/>
                  </a:lnTo>
                  <a:lnTo>
                    <a:pt x="95" y="80"/>
                  </a:lnTo>
                  <a:lnTo>
                    <a:pt x="95" y="108"/>
                  </a:lnTo>
                  <a:lnTo>
                    <a:pt x="95" y="57"/>
                  </a:lnTo>
                  <a:lnTo>
                    <a:pt x="95" y="91"/>
                  </a:lnTo>
                  <a:lnTo>
                    <a:pt x="100" y="68"/>
                  </a:lnTo>
                  <a:lnTo>
                    <a:pt x="100" y="96"/>
                  </a:lnTo>
                  <a:lnTo>
                    <a:pt x="100" y="51"/>
                  </a:lnTo>
                  <a:lnTo>
                    <a:pt x="100" y="68"/>
                  </a:lnTo>
                  <a:lnTo>
                    <a:pt x="104" y="51"/>
                  </a:lnTo>
                  <a:lnTo>
                    <a:pt x="104" y="102"/>
                  </a:lnTo>
                  <a:lnTo>
                    <a:pt x="104" y="46"/>
                  </a:lnTo>
                  <a:lnTo>
                    <a:pt x="104" y="68"/>
                  </a:lnTo>
                  <a:lnTo>
                    <a:pt x="109" y="85"/>
                  </a:lnTo>
                  <a:lnTo>
                    <a:pt x="109" y="142"/>
                  </a:lnTo>
                  <a:lnTo>
                    <a:pt x="109" y="74"/>
                  </a:lnTo>
                  <a:lnTo>
                    <a:pt x="109" y="91"/>
                  </a:lnTo>
                  <a:lnTo>
                    <a:pt x="114" y="80"/>
                  </a:lnTo>
                  <a:lnTo>
                    <a:pt x="114" y="119"/>
                  </a:lnTo>
                  <a:lnTo>
                    <a:pt x="114" y="108"/>
                  </a:lnTo>
                  <a:lnTo>
                    <a:pt x="119" y="108"/>
                  </a:lnTo>
                  <a:lnTo>
                    <a:pt x="119" y="130"/>
                  </a:lnTo>
                  <a:lnTo>
                    <a:pt x="119" y="85"/>
                  </a:lnTo>
                  <a:lnTo>
                    <a:pt x="119" y="102"/>
                  </a:lnTo>
                  <a:lnTo>
                    <a:pt x="123" y="85"/>
                  </a:lnTo>
                  <a:lnTo>
                    <a:pt x="123" y="108"/>
                  </a:lnTo>
                  <a:lnTo>
                    <a:pt x="123" y="51"/>
                  </a:lnTo>
                  <a:lnTo>
                    <a:pt x="123" y="74"/>
                  </a:lnTo>
                  <a:lnTo>
                    <a:pt x="128" y="46"/>
                  </a:lnTo>
                  <a:lnTo>
                    <a:pt x="128" y="119"/>
                  </a:lnTo>
                  <a:lnTo>
                    <a:pt x="128" y="85"/>
                  </a:lnTo>
                  <a:lnTo>
                    <a:pt x="133" y="96"/>
                  </a:lnTo>
                  <a:lnTo>
                    <a:pt x="133" y="125"/>
                  </a:lnTo>
                  <a:lnTo>
                    <a:pt x="133" y="63"/>
                  </a:lnTo>
                  <a:lnTo>
                    <a:pt x="133" y="113"/>
                  </a:lnTo>
                  <a:lnTo>
                    <a:pt x="138" y="130"/>
                  </a:lnTo>
                  <a:lnTo>
                    <a:pt x="138" y="108"/>
                  </a:lnTo>
                  <a:lnTo>
                    <a:pt x="138" y="153"/>
                  </a:lnTo>
                  <a:lnTo>
                    <a:pt x="142" y="130"/>
                  </a:lnTo>
                  <a:lnTo>
                    <a:pt x="142" y="170"/>
                  </a:lnTo>
                  <a:lnTo>
                    <a:pt x="142" y="108"/>
                  </a:lnTo>
                  <a:lnTo>
                    <a:pt x="142" y="125"/>
                  </a:lnTo>
                  <a:lnTo>
                    <a:pt x="147" y="136"/>
                  </a:lnTo>
                  <a:lnTo>
                    <a:pt x="147" y="164"/>
                  </a:lnTo>
                  <a:lnTo>
                    <a:pt x="147" y="119"/>
                  </a:lnTo>
                  <a:lnTo>
                    <a:pt x="147" y="159"/>
                  </a:lnTo>
                  <a:lnTo>
                    <a:pt x="152" y="147"/>
                  </a:lnTo>
                  <a:lnTo>
                    <a:pt x="152" y="164"/>
                  </a:lnTo>
                  <a:lnTo>
                    <a:pt x="152" y="96"/>
                  </a:lnTo>
                  <a:lnTo>
                    <a:pt x="152" y="142"/>
                  </a:lnTo>
                  <a:lnTo>
                    <a:pt x="157" y="159"/>
                  </a:lnTo>
                  <a:lnTo>
                    <a:pt x="157" y="187"/>
                  </a:lnTo>
                  <a:lnTo>
                    <a:pt x="157" y="125"/>
                  </a:lnTo>
                  <a:lnTo>
                    <a:pt x="157" y="170"/>
                  </a:lnTo>
                  <a:lnTo>
                    <a:pt x="161" y="159"/>
                  </a:lnTo>
                  <a:lnTo>
                    <a:pt x="161" y="204"/>
                  </a:lnTo>
                  <a:lnTo>
                    <a:pt x="161" y="181"/>
                  </a:lnTo>
                  <a:lnTo>
                    <a:pt x="166" y="170"/>
                  </a:lnTo>
                  <a:lnTo>
                    <a:pt x="166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7"/>
            <p:cNvSpPr>
              <a:spLocks/>
            </p:cNvSpPr>
            <p:nvPr/>
          </p:nvSpPr>
          <p:spPr bwMode="auto">
            <a:xfrm>
              <a:off x="5151438" y="2773363"/>
              <a:ext cx="277813" cy="404813"/>
            </a:xfrm>
            <a:custGeom>
              <a:avLst/>
              <a:gdLst>
                <a:gd name="T0" fmla="*/ 5 w 175"/>
                <a:gd name="T1" fmla="*/ 164 h 255"/>
                <a:gd name="T2" fmla="*/ 10 w 175"/>
                <a:gd name="T3" fmla="*/ 97 h 255"/>
                <a:gd name="T4" fmla="*/ 14 w 175"/>
                <a:gd name="T5" fmla="*/ 147 h 255"/>
                <a:gd name="T6" fmla="*/ 19 w 175"/>
                <a:gd name="T7" fmla="*/ 170 h 255"/>
                <a:gd name="T8" fmla="*/ 24 w 175"/>
                <a:gd name="T9" fmla="*/ 108 h 255"/>
                <a:gd name="T10" fmla="*/ 24 w 175"/>
                <a:gd name="T11" fmla="*/ 130 h 255"/>
                <a:gd name="T12" fmla="*/ 28 w 175"/>
                <a:gd name="T13" fmla="*/ 119 h 255"/>
                <a:gd name="T14" fmla="*/ 33 w 175"/>
                <a:gd name="T15" fmla="*/ 176 h 255"/>
                <a:gd name="T16" fmla="*/ 38 w 175"/>
                <a:gd name="T17" fmla="*/ 142 h 255"/>
                <a:gd name="T18" fmla="*/ 43 w 175"/>
                <a:gd name="T19" fmla="*/ 113 h 255"/>
                <a:gd name="T20" fmla="*/ 47 w 175"/>
                <a:gd name="T21" fmla="*/ 159 h 255"/>
                <a:gd name="T22" fmla="*/ 47 w 175"/>
                <a:gd name="T23" fmla="*/ 136 h 255"/>
                <a:gd name="T24" fmla="*/ 52 w 175"/>
                <a:gd name="T25" fmla="*/ 113 h 255"/>
                <a:gd name="T26" fmla="*/ 57 w 175"/>
                <a:gd name="T27" fmla="*/ 136 h 255"/>
                <a:gd name="T28" fmla="*/ 62 w 175"/>
                <a:gd name="T29" fmla="*/ 85 h 255"/>
                <a:gd name="T30" fmla="*/ 66 w 175"/>
                <a:gd name="T31" fmla="*/ 125 h 255"/>
                <a:gd name="T32" fmla="*/ 71 w 175"/>
                <a:gd name="T33" fmla="*/ 97 h 255"/>
                <a:gd name="T34" fmla="*/ 71 w 175"/>
                <a:gd name="T35" fmla="*/ 125 h 255"/>
                <a:gd name="T36" fmla="*/ 76 w 175"/>
                <a:gd name="T37" fmla="*/ 74 h 255"/>
                <a:gd name="T38" fmla="*/ 81 w 175"/>
                <a:gd name="T39" fmla="*/ 74 h 255"/>
                <a:gd name="T40" fmla="*/ 85 w 175"/>
                <a:gd name="T41" fmla="*/ 63 h 255"/>
                <a:gd name="T42" fmla="*/ 90 w 175"/>
                <a:gd name="T43" fmla="*/ 51 h 255"/>
                <a:gd name="T44" fmla="*/ 95 w 175"/>
                <a:gd name="T45" fmla="*/ 68 h 255"/>
                <a:gd name="T46" fmla="*/ 100 w 175"/>
                <a:gd name="T47" fmla="*/ 119 h 255"/>
                <a:gd name="T48" fmla="*/ 104 w 175"/>
                <a:gd name="T49" fmla="*/ 80 h 255"/>
                <a:gd name="T50" fmla="*/ 104 w 175"/>
                <a:gd name="T51" fmla="*/ 85 h 255"/>
                <a:gd name="T52" fmla="*/ 109 w 175"/>
                <a:gd name="T53" fmla="*/ 74 h 255"/>
                <a:gd name="T54" fmla="*/ 114 w 175"/>
                <a:gd name="T55" fmla="*/ 243 h 255"/>
                <a:gd name="T56" fmla="*/ 119 w 175"/>
                <a:gd name="T57" fmla="*/ 215 h 255"/>
                <a:gd name="T58" fmla="*/ 123 w 175"/>
                <a:gd name="T59" fmla="*/ 97 h 255"/>
                <a:gd name="T60" fmla="*/ 123 w 175"/>
                <a:gd name="T61" fmla="*/ 91 h 255"/>
                <a:gd name="T62" fmla="*/ 133 w 175"/>
                <a:gd name="T63" fmla="*/ 17 h 255"/>
                <a:gd name="T64" fmla="*/ 138 w 175"/>
                <a:gd name="T65" fmla="*/ 68 h 255"/>
                <a:gd name="T66" fmla="*/ 142 w 175"/>
                <a:gd name="T67" fmla="*/ 17 h 255"/>
                <a:gd name="T68" fmla="*/ 147 w 175"/>
                <a:gd name="T69" fmla="*/ 63 h 255"/>
                <a:gd name="T70" fmla="*/ 147 w 175"/>
                <a:gd name="T71" fmla="*/ 57 h 255"/>
                <a:gd name="T72" fmla="*/ 152 w 175"/>
                <a:gd name="T73" fmla="*/ 6 h 255"/>
                <a:gd name="T74" fmla="*/ 156 w 175"/>
                <a:gd name="T75" fmla="*/ 29 h 255"/>
                <a:gd name="T76" fmla="*/ 161 w 175"/>
                <a:gd name="T77" fmla="*/ 34 h 255"/>
                <a:gd name="T78" fmla="*/ 166 w 175"/>
                <a:gd name="T79" fmla="*/ 97 h 255"/>
                <a:gd name="T80" fmla="*/ 171 w 175"/>
                <a:gd name="T81" fmla="*/ 85 h 255"/>
                <a:gd name="T82" fmla="*/ 171 w 175"/>
                <a:gd name="T83" fmla="*/ 14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5" h="255">
                  <a:moveTo>
                    <a:pt x="0" y="85"/>
                  </a:moveTo>
                  <a:lnTo>
                    <a:pt x="0" y="136"/>
                  </a:lnTo>
                  <a:lnTo>
                    <a:pt x="5" y="164"/>
                  </a:lnTo>
                  <a:lnTo>
                    <a:pt x="5" y="204"/>
                  </a:lnTo>
                  <a:lnTo>
                    <a:pt x="5" y="108"/>
                  </a:lnTo>
                  <a:lnTo>
                    <a:pt x="10" y="97"/>
                  </a:lnTo>
                  <a:lnTo>
                    <a:pt x="10" y="221"/>
                  </a:lnTo>
                  <a:lnTo>
                    <a:pt x="14" y="210"/>
                  </a:lnTo>
                  <a:lnTo>
                    <a:pt x="14" y="147"/>
                  </a:lnTo>
                  <a:lnTo>
                    <a:pt x="14" y="187"/>
                  </a:lnTo>
                  <a:lnTo>
                    <a:pt x="19" y="153"/>
                  </a:lnTo>
                  <a:lnTo>
                    <a:pt x="19" y="170"/>
                  </a:lnTo>
                  <a:lnTo>
                    <a:pt x="19" y="68"/>
                  </a:lnTo>
                  <a:lnTo>
                    <a:pt x="19" y="97"/>
                  </a:lnTo>
                  <a:lnTo>
                    <a:pt x="24" y="108"/>
                  </a:lnTo>
                  <a:lnTo>
                    <a:pt x="24" y="164"/>
                  </a:lnTo>
                  <a:lnTo>
                    <a:pt x="24" y="97"/>
                  </a:lnTo>
                  <a:lnTo>
                    <a:pt x="24" y="130"/>
                  </a:lnTo>
                  <a:lnTo>
                    <a:pt x="28" y="142"/>
                  </a:lnTo>
                  <a:lnTo>
                    <a:pt x="28" y="176"/>
                  </a:lnTo>
                  <a:lnTo>
                    <a:pt x="28" y="119"/>
                  </a:lnTo>
                  <a:lnTo>
                    <a:pt x="28" y="164"/>
                  </a:lnTo>
                  <a:lnTo>
                    <a:pt x="33" y="147"/>
                  </a:lnTo>
                  <a:lnTo>
                    <a:pt x="33" y="176"/>
                  </a:lnTo>
                  <a:lnTo>
                    <a:pt x="33" y="125"/>
                  </a:lnTo>
                  <a:lnTo>
                    <a:pt x="33" y="142"/>
                  </a:lnTo>
                  <a:lnTo>
                    <a:pt x="38" y="142"/>
                  </a:lnTo>
                  <a:lnTo>
                    <a:pt x="38" y="193"/>
                  </a:lnTo>
                  <a:lnTo>
                    <a:pt x="38" y="97"/>
                  </a:lnTo>
                  <a:lnTo>
                    <a:pt x="43" y="113"/>
                  </a:lnTo>
                  <a:lnTo>
                    <a:pt x="43" y="193"/>
                  </a:lnTo>
                  <a:lnTo>
                    <a:pt x="43" y="142"/>
                  </a:lnTo>
                  <a:lnTo>
                    <a:pt x="47" y="159"/>
                  </a:lnTo>
                  <a:lnTo>
                    <a:pt x="47" y="164"/>
                  </a:lnTo>
                  <a:lnTo>
                    <a:pt x="47" y="119"/>
                  </a:lnTo>
                  <a:lnTo>
                    <a:pt x="47" y="136"/>
                  </a:lnTo>
                  <a:lnTo>
                    <a:pt x="52" y="142"/>
                  </a:lnTo>
                  <a:lnTo>
                    <a:pt x="52" y="170"/>
                  </a:lnTo>
                  <a:lnTo>
                    <a:pt x="52" y="113"/>
                  </a:lnTo>
                  <a:lnTo>
                    <a:pt x="52" y="136"/>
                  </a:lnTo>
                  <a:lnTo>
                    <a:pt x="57" y="130"/>
                  </a:lnTo>
                  <a:lnTo>
                    <a:pt x="57" y="136"/>
                  </a:lnTo>
                  <a:lnTo>
                    <a:pt x="57" y="102"/>
                  </a:lnTo>
                  <a:lnTo>
                    <a:pt x="62" y="119"/>
                  </a:lnTo>
                  <a:lnTo>
                    <a:pt x="62" y="85"/>
                  </a:lnTo>
                  <a:lnTo>
                    <a:pt x="62" y="108"/>
                  </a:lnTo>
                  <a:lnTo>
                    <a:pt x="66" y="97"/>
                  </a:lnTo>
                  <a:lnTo>
                    <a:pt x="66" y="125"/>
                  </a:lnTo>
                  <a:lnTo>
                    <a:pt x="66" y="85"/>
                  </a:lnTo>
                  <a:lnTo>
                    <a:pt x="66" y="108"/>
                  </a:lnTo>
                  <a:lnTo>
                    <a:pt x="71" y="97"/>
                  </a:lnTo>
                  <a:lnTo>
                    <a:pt x="71" y="130"/>
                  </a:lnTo>
                  <a:lnTo>
                    <a:pt x="71" y="85"/>
                  </a:lnTo>
                  <a:lnTo>
                    <a:pt x="71" y="125"/>
                  </a:lnTo>
                  <a:lnTo>
                    <a:pt x="76" y="97"/>
                  </a:lnTo>
                  <a:lnTo>
                    <a:pt x="76" y="113"/>
                  </a:lnTo>
                  <a:lnTo>
                    <a:pt x="76" y="74"/>
                  </a:lnTo>
                  <a:lnTo>
                    <a:pt x="81" y="91"/>
                  </a:lnTo>
                  <a:lnTo>
                    <a:pt x="81" y="102"/>
                  </a:lnTo>
                  <a:lnTo>
                    <a:pt x="81" y="74"/>
                  </a:lnTo>
                  <a:lnTo>
                    <a:pt x="81" y="85"/>
                  </a:lnTo>
                  <a:lnTo>
                    <a:pt x="85" y="91"/>
                  </a:lnTo>
                  <a:lnTo>
                    <a:pt x="85" y="63"/>
                  </a:lnTo>
                  <a:lnTo>
                    <a:pt x="85" y="147"/>
                  </a:lnTo>
                  <a:lnTo>
                    <a:pt x="90" y="142"/>
                  </a:lnTo>
                  <a:lnTo>
                    <a:pt x="90" y="51"/>
                  </a:lnTo>
                  <a:lnTo>
                    <a:pt x="95" y="74"/>
                  </a:lnTo>
                  <a:lnTo>
                    <a:pt x="95" y="102"/>
                  </a:lnTo>
                  <a:lnTo>
                    <a:pt x="95" y="68"/>
                  </a:lnTo>
                  <a:lnTo>
                    <a:pt x="95" y="80"/>
                  </a:lnTo>
                  <a:lnTo>
                    <a:pt x="100" y="91"/>
                  </a:lnTo>
                  <a:lnTo>
                    <a:pt x="100" y="119"/>
                  </a:lnTo>
                  <a:lnTo>
                    <a:pt x="100" y="68"/>
                  </a:lnTo>
                  <a:lnTo>
                    <a:pt x="100" y="74"/>
                  </a:lnTo>
                  <a:lnTo>
                    <a:pt x="104" y="80"/>
                  </a:lnTo>
                  <a:lnTo>
                    <a:pt x="104" y="97"/>
                  </a:lnTo>
                  <a:lnTo>
                    <a:pt x="104" y="57"/>
                  </a:lnTo>
                  <a:lnTo>
                    <a:pt x="104" y="85"/>
                  </a:lnTo>
                  <a:lnTo>
                    <a:pt x="109" y="80"/>
                  </a:lnTo>
                  <a:lnTo>
                    <a:pt x="109" y="102"/>
                  </a:lnTo>
                  <a:lnTo>
                    <a:pt x="109" y="74"/>
                  </a:lnTo>
                  <a:lnTo>
                    <a:pt x="109" y="91"/>
                  </a:lnTo>
                  <a:lnTo>
                    <a:pt x="114" y="119"/>
                  </a:lnTo>
                  <a:lnTo>
                    <a:pt x="114" y="243"/>
                  </a:lnTo>
                  <a:lnTo>
                    <a:pt x="114" y="97"/>
                  </a:lnTo>
                  <a:lnTo>
                    <a:pt x="114" y="221"/>
                  </a:lnTo>
                  <a:lnTo>
                    <a:pt x="119" y="215"/>
                  </a:lnTo>
                  <a:lnTo>
                    <a:pt x="119" y="113"/>
                  </a:lnTo>
                  <a:lnTo>
                    <a:pt x="119" y="170"/>
                  </a:lnTo>
                  <a:lnTo>
                    <a:pt x="123" y="97"/>
                  </a:lnTo>
                  <a:lnTo>
                    <a:pt x="123" y="113"/>
                  </a:lnTo>
                  <a:lnTo>
                    <a:pt x="123" y="68"/>
                  </a:lnTo>
                  <a:lnTo>
                    <a:pt x="123" y="91"/>
                  </a:lnTo>
                  <a:lnTo>
                    <a:pt x="128" y="108"/>
                  </a:lnTo>
                  <a:lnTo>
                    <a:pt x="128" y="0"/>
                  </a:lnTo>
                  <a:lnTo>
                    <a:pt x="133" y="17"/>
                  </a:lnTo>
                  <a:lnTo>
                    <a:pt x="133" y="91"/>
                  </a:lnTo>
                  <a:lnTo>
                    <a:pt x="133" y="51"/>
                  </a:lnTo>
                  <a:lnTo>
                    <a:pt x="138" y="68"/>
                  </a:lnTo>
                  <a:lnTo>
                    <a:pt x="138" y="6"/>
                  </a:lnTo>
                  <a:lnTo>
                    <a:pt x="138" y="29"/>
                  </a:lnTo>
                  <a:lnTo>
                    <a:pt x="142" y="17"/>
                  </a:lnTo>
                  <a:lnTo>
                    <a:pt x="142" y="210"/>
                  </a:lnTo>
                  <a:lnTo>
                    <a:pt x="142" y="85"/>
                  </a:lnTo>
                  <a:lnTo>
                    <a:pt x="147" y="63"/>
                  </a:lnTo>
                  <a:lnTo>
                    <a:pt x="147" y="74"/>
                  </a:lnTo>
                  <a:lnTo>
                    <a:pt x="147" y="40"/>
                  </a:lnTo>
                  <a:lnTo>
                    <a:pt x="147" y="57"/>
                  </a:lnTo>
                  <a:lnTo>
                    <a:pt x="152" y="17"/>
                  </a:lnTo>
                  <a:lnTo>
                    <a:pt x="152" y="40"/>
                  </a:lnTo>
                  <a:lnTo>
                    <a:pt x="152" y="6"/>
                  </a:lnTo>
                  <a:lnTo>
                    <a:pt x="152" y="23"/>
                  </a:lnTo>
                  <a:lnTo>
                    <a:pt x="156" y="46"/>
                  </a:lnTo>
                  <a:lnTo>
                    <a:pt x="156" y="29"/>
                  </a:lnTo>
                  <a:lnTo>
                    <a:pt x="156" y="85"/>
                  </a:lnTo>
                  <a:lnTo>
                    <a:pt x="161" y="80"/>
                  </a:lnTo>
                  <a:lnTo>
                    <a:pt x="161" y="34"/>
                  </a:lnTo>
                  <a:lnTo>
                    <a:pt x="161" y="63"/>
                  </a:lnTo>
                  <a:lnTo>
                    <a:pt x="166" y="80"/>
                  </a:lnTo>
                  <a:lnTo>
                    <a:pt x="166" y="97"/>
                  </a:lnTo>
                  <a:lnTo>
                    <a:pt x="166" y="63"/>
                  </a:lnTo>
                  <a:lnTo>
                    <a:pt x="166" y="74"/>
                  </a:lnTo>
                  <a:lnTo>
                    <a:pt x="171" y="85"/>
                  </a:lnTo>
                  <a:lnTo>
                    <a:pt x="171" y="255"/>
                  </a:lnTo>
                  <a:lnTo>
                    <a:pt x="171" y="80"/>
                  </a:lnTo>
                  <a:lnTo>
                    <a:pt x="171" y="147"/>
                  </a:lnTo>
                  <a:lnTo>
                    <a:pt x="175" y="136"/>
                  </a:lnTo>
                  <a:lnTo>
                    <a:pt x="175" y="147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8"/>
            <p:cNvSpPr>
              <a:spLocks/>
            </p:cNvSpPr>
            <p:nvPr/>
          </p:nvSpPr>
          <p:spPr bwMode="auto">
            <a:xfrm>
              <a:off x="5429250" y="2747963"/>
              <a:ext cx="279400" cy="484188"/>
            </a:xfrm>
            <a:custGeom>
              <a:avLst/>
              <a:gdLst>
                <a:gd name="T0" fmla="*/ 0 w 176"/>
                <a:gd name="T1" fmla="*/ 129 h 305"/>
                <a:gd name="T2" fmla="*/ 5 w 176"/>
                <a:gd name="T3" fmla="*/ 163 h 305"/>
                <a:gd name="T4" fmla="*/ 10 w 176"/>
                <a:gd name="T5" fmla="*/ 62 h 305"/>
                <a:gd name="T6" fmla="*/ 10 w 176"/>
                <a:gd name="T7" fmla="*/ 5 h 305"/>
                <a:gd name="T8" fmla="*/ 15 w 176"/>
                <a:gd name="T9" fmla="*/ 45 h 305"/>
                <a:gd name="T10" fmla="*/ 15 w 176"/>
                <a:gd name="T11" fmla="*/ 118 h 305"/>
                <a:gd name="T12" fmla="*/ 19 w 176"/>
                <a:gd name="T13" fmla="*/ 16 h 305"/>
                <a:gd name="T14" fmla="*/ 24 w 176"/>
                <a:gd name="T15" fmla="*/ 163 h 305"/>
                <a:gd name="T16" fmla="*/ 24 w 176"/>
                <a:gd name="T17" fmla="*/ 90 h 305"/>
                <a:gd name="T18" fmla="*/ 29 w 176"/>
                <a:gd name="T19" fmla="*/ 146 h 305"/>
                <a:gd name="T20" fmla="*/ 29 w 176"/>
                <a:gd name="T21" fmla="*/ 101 h 305"/>
                <a:gd name="T22" fmla="*/ 34 w 176"/>
                <a:gd name="T23" fmla="*/ 118 h 305"/>
                <a:gd name="T24" fmla="*/ 34 w 176"/>
                <a:gd name="T25" fmla="*/ 107 h 305"/>
                <a:gd name="T26" fmla="*/ 38 w 176"/>
                <a:gd name="T27" fmla="*/ 107 h 305"/>
                <a:gd name="T28" fmla="*/ 38 w 176"/>
                <a:gd name="T29" fmla="*/ 79 h 305"/>
                <a:gd name="T30" fmla="*/ 43 w 176"/>
                <a:gd name="T31" fmla="*/ 113 h 305"/>
                <a:gd name="T32" fmla="*/ 43 w 176"/>
                <a:gd name="T33" fmla="*/ 96 h 305"/>
                <a:gd name="T34" fmla="*/ 48 w 176"/>
                <a:gd name="T35" fmla="*/ 276 h 305"/>
                <a:gd name="T36" fmla="*/ 48 w 176"/>
                <a:gd name="T37" fmla="*/ 271 h 305"/>
                <a:gd name="T38" fmla="*/ 53 w 176"/>
                <a:gd name="T39" fmla="*/ 124 h 305"/>
                <a:gd name="T40" fmla="*/ 57 w 176"/>
                <a:gd name="T41" fmla="*/ 158 h 305"/>
                <a:gd name="T42" fmla="*/ 57 w 176"/>
                <a:gd name="T43" fmla="*/ 129 h 305"/>
                <a:gd name="T44" fmla="*/ 62 w 176"/>
                <a:gd name="T45" fmla="*/ 45 h 305"/>
                <a:gd name="T46" fmla="*/ 67 w 176"/>
                <a:gd name="T47" fmla="*/ 79 h 305"/>
                <a:gd name="T48" fmla="*/ 67 w 176"/>
                <a:gd name="T49" fmla="*/ 67 h 305"/>
                <a:gd name="T50" fmla="*/ 72 w 176"/>
                <a:gd name="T51" fmla="*/ 33 h 305"/>
                <a:gd name="T52" fmla="*/ 76 w 176"/>
                <a:gd name="T53" fmla="*/ 101 h 305"/>
                <a:gd name="T54" fmla="*/ 76 w 176"/>
                <a:gd name="T55" fmla="*/ 73 h 305"/>
                <a:gd name="T56" fmla="*/ 81 w 176"/>
                <a:gd name="T57" fmla="*/ 135 h 305"/>
                <a:gd name="T58" fmla="*/ 86 w 176"/>
                <a:gd name="T59" fmla="*/ 62 h 305"/>
                <a:gd name="T60" fmla="*/ 86 w 176"/>
                <a:gd name="T61" fmla="*/ 62 h 305"/>
                <a:gd name="T62" fmla="*/ 91 w 176"/>
                <a:gd name="T63" fmla="*/ 129 h 305"/>
                <a:gd name="T64" fmla="*/ 91 w 176"/>
                <a:gd name="T65" fmla="*/ 118 h 305"/>
                <a:gd name="T66" fmla="*/ 95 w 176"/>
                <a:gd name="T67" fmla="*/ 158 h 305"/>
                <a:gd name="T68" fmla="*/ 100 w 176"/>
                <a:gd name="T69" fmla="*/ 90 h 305"/>
                <a:gd name="T70" fmla="*/ 100 w 176"/>
                <a:gd name="T71" fmla="*/ 73 h 305"/>
                <a:gd name="T72" fmla="*/ 105 w 176"/>
                <a:gd name="T73" fmla="*/ 79 h 305"/>
                <a:gd name="T74" fmla="*/ 105 w 176"/>
                <a:gd name="T75" fmla="*/ 163 h 305"/>
                <a:gd name="T76" fmla="*/ 110 w 176"/>
                <a:gd name="T77" fmla="*/ 56 h 305"/>
                <a:gd name="T78" fmla="*/ 114 w 176"/>
                <a:gd name="T79" fmla="*/ 79 h 305"/>
                <a:gd name="T80" fmla="*/ 114 w 176"/>
                <a:gd name="T81" fmla="*/ 135 h 305"/>
                <a:gd name="T82" fmla="*/ 119 w 176"/>
                <a:gd name="T83" fmla="*/ 186 h 305"/>
                <a:gd name="T84" fmla="*/ 124 w 176"/>
                <a:gd name="T85" fmla="*/ 45 h 305"/>
                <a:gd name="T86" fmla="*/ 124 w 176"/>
                <a:gd name="T87" fmla="*/ 11 h 305"/>
                <a:gd name="T88" fmla="*/ 128 w 176"/>
                <a:gd name="T89" fmla="*/ 146 h 305"/>
                <a:gd name="T90" fmla="*/ 133 w 176"/>
                <a:gd name="T91" fmla="*/ 96 h 305"/>
                <a:gd name="T92" fmla="*/ 138 w 176"/>
                <a:gd name="T93" fmla="*/ 129 h 305"/>
                <a:gd name="T94" fmla="*/ 138 w 176"/>
                <a:gd name="T95" fmla="*/ 101 h 305"/>
                <a:gd name="T96" fmla="*/ 143 w 176"/>
                <a:gd name="T97" fmla="*/ 101 h 305"/>
                <a:gd name="T98" fmla="*/ 143 w 176"/>
                <a:gd name="T99" fmla="*/ 79 h 305"/>
                <a:gd name="T100" fmla="*/ 147 w 176"/>
                <a:gd name="T101" fmla="*/ 118 h 305"/>
                <a:gd name="T102" fmla="*/ 147 w 176"/>
                <a:gd name="T103" fmla="*/ 113 h 305"/>
                <a:gd name="T104" fmla="*/ 152 w 176"/>
                <a:gd name="T105" fmla="*/ 118 h 305"/>
                <a:gd name="T106" fmla="*/ 152 w 176"/>
                <a:gd name="T107" fmla="*/ 101 h 305"/>
                <a:gd name="T108" fmla="*/ 157 w 176"/>
                <a:gd name="T109" fmla="*/ 305 h 305"/>
                <a:gd name="T110" fmla="*/ 157 w 176"/>
                <a:gd name="T111" fmla="*/ 276 h 305"/>
                <a:gd name="T112" fmla="*/ 162 w 176"/>
                <a:gd name="T113" fmla="*/ 135 h 305"/>
                <a:gd name="T114" fmla="*/ 166 w 176"/>
                <a:gd name="T115" fmla="*/ 158 h 305"/>
                <a:gd name="T116" fmla="*/ 166 w 176"/>
                <a:gd name="T117" fmla="*/ 90 h 305"/>
                <a:gd name="T118" fmla="*/ 171 w 176"/>
                <a:gd name="T119" fmla="*/ 135 h 305"/>
                <a:gd name="T120" fmla="*/ 171 w 176"/>
                <a:gd name="T121" fmla="*/ 45 h 305"/>
                <a:gd name="T122" fmla="*/ 176 w 176"/>
                <a:gd name="T123" fmla="*/ 5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6" h="305">
                  <a:moveTo>
                    <a:pt x="0" y="163"/>
                  </a:moveTo>
                  <a:lnTo>
                    <a:pt x="0" y="129"/>
                  </a:lnTo>
                  <a:lnTo>
                    <a:pt x="5" y="124"/>
                  </a:lnTo>
                  <a:lnTo>
                    <a:pt x="5" y="163"/>
                  </a:lnTo>
                  <a:lnTo>
                    <a:pt x="5" y="84"/>
                  </a:lnTo>
                  <a:lnTo>
                    <a:pt x="10" y="62"/>
                  </a:lnTo>
                  <a:lnTo>
                    <a:pt x="10" y="84"/>
                  </a:lnTo>
                  <a:lnTo>
                    <a:pt x="10" y="5"/>
                  </a:lnTo>
                  <a:lnTo>
                    <a:pt x="10" y="33"/>
                  </a:lnTo>
                  <a:lnTo>
                    <a:pt x="15" y="45"/>
                  </a:lnTo>
                  <a:lnTo>
                    <a:pt x="15" y="146"/>
                  </a:lnTo>
                  <a:lnTo>
                    <a:pt x="15" y="118"/>
                  </a:lnTo>
                  <a:lnTo>
                    <a:pt x="19" y="101"/>
                  </a:lnTo>
                  <a:lnTo>
                    <a:pt x="19" y="16"/>
                  </a:lnTo>
                  <a:lnTo>
                    <a:pt x="19" y="169"/>
                  </a:lnTo>
                  <a:lnTo>
                    <a:pt x="24" y="163"/>
                  </a:lnTo>
                  <a:lnTo>
                    <a:pt x="24" y="186"/>
                  </a:lnTo>
                  <a:lnTo>
                    <a:pt x="24" y="90"/>
                  </a:lnTo>
                  <a:lnTo>
                    <a:pt x="24" y="135"/>
                  </a:lnTo>
                  <a:lnTo>
                    <a:pt x="29" y="146"/>
                  </a:lnTo>
                  <a:lnTo>
                    <a:pt x="29" y="67"/>
                  </a:lnTo>
                  <a:lnTo>
                    <a:pt x="29" y="101"/>
                  </a:lnTo>
                  <a:lnTo>
                    <a:pt x="34" y="84"/>
                  </a:lnTo>
                  <a:lnTo>
                    <a:pt x="34" y="118"/>
                  </a:lnTo>
                  <a:lnTo>
                    <a:pt x="34" y="79"/>
                  </a:lnTo>
                  <a:lnTo>
                    <a:pt x="34" y="107"/>
                  </a:lnTo>
                  <a:lnTo>
                    <a:pt x="38" y="101"/>
                  </a:lnTo>
                  <a:lnTo>
                    <a:pt x="38" y="107"/>
                  </a:lnTo>
                  <a:lnTo>
                    <a:pt x="38" y="73"/>
                  </a:lnTo>
                  <a:lnTo>
                    <a:pt x="38" y="79"/>
                  </a:lnTo>
                  <a:lnTo>
                    <a:pt x="43" y="79"/>
                  </a:lnTo>
                  <a:lnTo>
                    <a:pt x="43" y="113"/>
                  </a:lnTo>
                  <a:lnTo>
                    <a:pt x="43" y="79"/>
                  </a:lnTo>
                  <a:lnTo>
                    <a:pt x="43" y="96"/>
                  </a:lnTo>
                  <a:lnTo>
                    <a:pt x="48" y="90"/>
                  </a:lnTo>
                  <a:lnTo>
                    <a:pt x="48" y="276"/>
                  </a:lnTo>
                  <a:lnTo>
                    <a:pt x="48" y="73"/>
                  </a:lnTo>
                  <a:lnTo>
                    <a:pt x="48" y="271"/>
                  </a:lnTo>
                  <a:lnTo>
                    <a:pt x="53" y="231"/>
                  </a:lnTo>
                  <a:lnTo>
                    <a:pt x="53" y="124"/>
                  </a:lnTo>
                  <a:lnTo>
                    <a:pt x="53" y="141"/>
                  </a:lnTo>
                  <a:lnTo>
                    <a:pt x="57" y="158"/>
                  </a:lnTo>
                  <a:lnTo>
                    <a:pt x="57" y="163"/>
                  </a:lnTo>
                  <a:lnTo>
                    <a:pt x="57" y="129"/>
                  </a:lnTo>
                  <a:lnTo>
                    <a:pt x="62" y="141"/>
                  </a:lnTo>
                  <a:lnTo>
                    <a:pt x="62" y="45"/>
                  </a:lnTo>
                  <a:lnTo>
                    <a:pt x="67" y="50"/>
                  </a:lnTo>
                  <a:lnTo>
                    <a:pt x="67" y="79"/>
                  </a:lnTo>
                  <a:lnTo>
                    <a:pt x="67" y="50"/>
                  </a:lnTo>
                  <a:lnTo>
                    <a:pt x="67" y="67"/>
                  </a:lnTo>
                  <a:lnTo>
                    <a:pt x="72" y="79"/>
                  </a:lnTo>
                  <a:lnTo>
                    <a:pt x="72" y="33"/>
                  </a:lnTo>
                  <a:lnTo>
                    <a:pt x="72" y="113"/>
                  </a:lnTo>
                  <a:lnTo>
                    <a:pt x="76" y="101"/>
                  </a:lnTo>
                  <a:lnTo>
                    <a:pt x="76" y="192"/>
                  </a:lnTo>
                  <a:lnTo>
                    <a:pt x="76" y="73"/>
                  </a:lnTo>
                  <a:lnTo>
                    <a:pt x="76" y="124"/>
                  </a:lnTo>
                  <a:lnTo>
                    <a:pt x="81" y="135"/>
                  </a:lnTo>
                  <a:lnTo>
                    <a:pt x="81" y="56"/>
                  </a:lnTo>
                  <a:lnTo>
                    <a:pt x="86" y="62"/>
                  </a:lnTo>
                  <a:lnTo>
                    <a:pt x="86" y="135"/>
                  </a:lnTo>
                  <a:lnTo>
                    <a:pt x="86" y="62"/>
                  </a:lnTo>
                  <a:lnTo>
                    <a:pt x="91" y="79"/>
                  </a:lnTo>
                  <a:lnTo>
                    <a:pt x="91" y="129"/>
                  </a:lnTo>
                  <a:lnTo>
                    <a:pt x="91" y="73"/>
                  </a:lnTo>
                  <a:lnTo>
                    <a:pt x="91" y="118"/>
                  </a:lnTo>
                  <a:lnTo>
                    <a:pt x="95" y="124"/>
                  </a:lnTo>
                  <a:lnTo>
                    <a:pt x="95" y="158"/>
                  </a:lnTo>
                  <a:lnTo>
                    <a:pt x="95" y="101"/>
                  </a:lnTo>
                  <a:lnTo>
                    <a:pt x="100" y="90"/>
                  </a:lnTo>
                  <a:lnTo>
                    <a:pt x="100" y="113"/>
                  </a:lnTo>
                  <a:lnTo>
                    <a:pt x="100" y="73"/>
                  </a:lnTo>
                  <a:lnTo>
                    <a:pt x="100" y="101"/>
                  </a:lnTo>
                  <a:lnTo>
                    <a:pt x="105" y="79"/>
                  </a:lnTo>
                  <a:lnTo>
                    <a:pt x="105" y="293"/>
                  </a:lnTo>
                  <a:lnTo>
                    <a:pt x="105" y="163"/>
                  </a:lnTo>
                  <a:lnTo>
                    <a:pt x="110" y="186"/>
                  </a:lnTo>
                  <a:lnTo>
                    <a:pt x="110" y="56"/>
                  </a:lnTo>
                  <a:lnTo>
                    <a:pt x="110" y="73"/>
                  </a:lnTo>
                  <a:lnTo>
                    <a:pt x="114" y="79"/>
                  </a:lnTo>
                  <a:lnTo>
                    <a:pt x="114" y="67"/>
                  </a:lnTo>
                  <a:lnTo>
                    <a:pt x="114" y="135"/>
                  </a:lnTo>
                  <a:lnTo>
                    <a:pt x="119" y="107"/>
                  </a:lnTo>
                  <a:lnTo>
                    <a:pt x="119" y="186"/>
                  </a:lnTo>
                  <a:lnTo>
                    <a:pt x="119" y="33"/>
                  </a:lnTo>
                  <a:lnTo>
                    <a:pt x="124" y="45"/>
                  </a:lnTo>
                  <a:lnTo>
                    <a:pt x="124" y="62"/>
                  </a:lnTo>
                  <a:lnTo>
                    <a:pt x="124" y="11"/>
                  </a:lnTo>
                  <a:lnTo>
                    <a:pt x="128" y="33"/>
                  </a:lnTo>
                  <a:lnTo>
                    <a:pt x="128" y="146"/>
                  </a:lnTo>
                  <a:lnTo>
                    <a:pt x="133" y="175"/>
                  </a:lnTo>
                  <a:lnTo>
                    <a:pt x="133" y="96"/>
                  </a:lnTo>
                  <a:lnTo>
                    <a:pt x="133" y="101"/>
                  </a:lnTo>
                  <a:lnTo>
                    <a:pt x="138" y="129"/>
                  </a:lnTo>
                  <a:lnTo>
                    <a:pt x="138" y="141"/>
                  </a:lnTo>
                  <a:lnTo>
                    <a:pt x="138" y="101"/>
                  </a:lnTo>
                  <a:lnTo>
                    <a:pt x="138" y="118"/>
                  </a:lnTo>
                  <a:lnTo>
                    <a:pt x="143" y="101"/>
                  </a:lnTo>
                  <a:lnTo>
                    <a:pt x="143" y="124"/>
                  </a:lnTo>
                  <a:lnTo>
                    <a:pt x="143" y="79"/>
                  </a:lnTo>
                  <a:lnTo>
                    <a:pt x="143" y="118"/>
                  </a:lnTo>
                  <a:lnTo>
                    <a:pt x="147" y="118"/>
                  </a:lnTo>
                  <a:lnTo>
                    <a:pt x="147" y="79"/>
                  </a:lnTo>
                  <a:lnTo>
                    <a:pt x="147" y="113"/>
                  </a:lnTo>
                  <a:lnTo>
                    <a:pt x="152" y="101"/>
                  </a:lnTo>
                  <a:lnTo>
                    <a:pt x="152" y="118"/>
                  </a:lnTo>
                  <a:lnTo>
                    <a:pt x="152" y="79"/>
                  </a:lnTo>
                  <a:lnTo>
                    <a:pt x="152" y="101"/>
                  </a:lnTo>
                  <a:lnTo>
                    <a:pt x="157" y="96"/>
                  </a:lnTo>
                  <a:lnTo>
                    <a:pt x="157" y="305"/>
                  </a:lnTo>
                  <a:lnTo>
                    <a:pt x="157" y="73"/>
                  </a:lnTo>
                  <a:lnTo>
                    <a:pt x="157" y="276"/>
                  </a:lnTo>
                  <a:lnTo>
                    <a:pt x="162" y="276"/>
                  </a:lnTo>
                  <a:lnTo>
                    <a:pt x="162" y="135"/>
                  </a:lnTo>
                  <a:lnTo>
                    <a:pt x="162" y="169"/>
                  </a:lnTo>
                  <a:lnTo>
                    <a:pt x="166" y="158"/>
                  </a:lnTo>
                  <a:lnTo>
                    <a:pt x="166" y="254"/>
                  </a:lnTo>
                  <a:lnTo>
                    <a:pt x="166" y="90"/>
                  </a:lnTo>
                  <a:lnTo>
                    <a:pt x="166" y="118"/>
                  </a:lnTo>
                  <a:lnTo>
                    <a:pt x="171" y="135"/>
                  </a:lnTo>
                  <a:lnTo>
                    <a:pt x="171" y="158"/>
                  </a:lnTo>
                  <a:lnTo>
                    <a:pt x="171" y="45"/>
                  </a:lnTo>
                  <a:lnTo>
                    <a:pt x="176" y="28"/>
                  </a:lnTo>
                  <a:lnTo>
                    <a:pt x="176" y="50"/>
                  </a:lnTo>
                  <a:lnTo>
                    <a:pt x="176" y="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9"/>
            <p:cNvSpPr>
              <a:spLocks/>
            </p:cNvSpPr>
            <p:nvPr/>
          </p:nvSpPr>
          <p:spPr bwMode="auto">
            <a:xfrm>
              <a:off x="5708650" y="2693988"/>
              <a:ext cx="271463" cy="420688"/>
            </a:xfrm>
            <a:custGeom>
              <a:avLst/>
              <a:gdLst>
                <a:gd name="T0" fmla="*/ 0 w 171"/>
                <a:gd name="T1" fmla="*/ 39 h 265"/>
                <a:gd name="T2" fmla="*/ 5 w 171"/>
                <a:gd name="T3" fmla="*/ 56 h 265"/>
                <a:gd name="T4" fmla="*/ 9 w 171"/>
                <a:gd name="T5" fmla="*/ 28 h 265"/>
                <a:gd name="T6" fmla="*/ 9 w 171"/>
                <a:gd name="T7" fmla="*/ 22 h 265"/>
                <a:gd name="T8" fmla="*/ 14 w 171"/>
                <a:gd name="T9" fmla="*/ 169 h 265"/>
                <a:gd name="T10" fmla="*/ 14 w 171"/>
                <a:gd name="T11" fmla="*/ 130 h 265"/>
                <a:gd name="T12" fmla="*/ 19 w 171"/>
                <a:gd name="T13" fmla="*/ 152 h 265"/>
                <a:gd name="T14" fmla="*/ 19 w 171"/>
                <a:gd name="T15" fmla="*/ 96 h 265"/>
                <a:gd name="T16" fmla="*/ 24 w 171"/>
                <a:gd name="T17" fmla="*/ 163 h 265"/>
                <a:gd name="T18" fmla="*/ 28 w 171"/>
                <a:gd name="T19" fmla="*/ 107 h 265"/>
                <a:gd name="T20" fmla="*/ 28 w 171"/>
                <a:gd name="T21" fmla="*/ 96 h 265"/>
                <a:gd name="T22" fmla="*/ 33 w 171"/>
                <a:gd name="T23" fmla="*/ 130 h 265"/>
                <a:gd name="T24" fmla="*/ 33 w 171"/>
                <a:gd name="T25" fmla="*/ 56 h 265"/>
                <a:gd name="T26" fmla="*/ 38 w 171"/>
                <a:gd name="T27" fmla="*/ 186 h 265"/>
                <a:gd name="T28" fmla="*/ 38 w 171"/>
                <a:gd name="T29" fmla="*/ 147 h 265"/>
                <a:gd name="T30" fmla="*/ 43 w 171"/>
                <a:gd name="T31" fmla="*/ 84 h 265"/>
                <a:gd name="T32" fmla="*/ 47 w 171"/>
                <a:gd name="T33" fmla="*/ 209 h 265"/>
                <a:gd name="T34" fmla="*/ 47 w 171"/>
                <a:gd name="T35" fmla="*/ 0 h 265"/>
                <a:gd name="T36" fmla="*/ 52 w 171"/>
                <a:gd name="T37" fmla="*/ 39 h 265"/>
                <a:gd name="T38" fmla="*/ 52 w 171"/>
                <a:gd name="T39" fmla="*/ 118 h 265"/>
                <a:gd name="T40" fmla="*/ 57 w 171"/>
                <a:gd name="T41" fmla="*/ 141 h 265"/>
                <a:gd name="T42" fmla="*/ 57 w 171"/>
                <a:gd name="T43" fmla="*/ 107 h 265"/>
                <a:gd name="T44" fmla="*/ 62 w 171"/>
                <a:gd name="T45" fmla="*/ 265 h 265"/>
                <a:gd name="T46" fmla="*/ 62 w 171"/>
                <a:gd name="T47" fmla="*/ 243 h 265"/>
                <a:gd name="T48" fmla="*/ 66 w 171"/>
                <a:gd name="T49" fmla="*/ 260 h 265"/>
                <a:gd name="T50" fmla="*/ 71 w 171"/>
                <a:gd name="T51" fmla="*/ 101 h 265"/>
                <a:gd name="T52" fmla="*/ 71 w 171"/>
                <a:gd name="T53" fmla="*/ 152 h 265"/>
                <a:gd name="T54" fmla="*/ 76 w 171"/>
                <a:gd name="T55" fmla="*/ 248 h 265"/>
                <a:gd name="T56" fmla="*/ 76 w 171"/>
                <a:gd name="T57" fmla="*/ 147 h 265"/>
                <a:gd name="T58" fmla="*/ 80 w 171"/>
                <a:gd name="T59" fmla="*/ 186 h 265"/>
                <a:gd name="T60" fmla="*/ 80 w 171"/>
                <a:gd name="T61" fmla="*/ 124 h 265"/>
                <a:gd name="T62" fmla="*/ 85 w 171"/>
                <a:gd name="T63" fmla="*/ 50 h 265"/>
                <a:gd name="T64" fmla="*/ 90 w 171"/>
                <a:gd name="T65" fmla="*/ 175 h 265"/>
                <a:gd name="T66" fmla="*/ 95 w 171"/>
                <a:gd name="T67" fmla="*/ 220 h 265"/>
                <a:gd name="T68" fmla="*/ 95 w 171"/>
                <a:gd name="T69" fmla="*/ 186 h 265"/>
                <a:gd name="T70" fmla="*/ 99 w 171"/>
                <a:gd name="T71" fmla="*/ 197 h 265"/>
                <a:gd name="T72" fmla="*/ 104 w 171"/>
                <a:gd name="T73" fmla="*/ 135 h 265"/>
                <a:gd name="T74" fmla="*/ 104 w 171"/>
                <a:gd name="T75" fmla="*/ 163 h 265"/>
                <a:gd name="T76" fmla="*/ 109 w 171"/>
                <a:gd name="T77" fmla="*/ 197 h 265"/>
                <a:gd name="T78" fmla="*/ 114 w 171"/>
                <a:gd name="T79" fmla="*/ 147 h 265"/>
                <a:gd name="T80" fmla="*/ 114 w 171"/>
                <a:gd name="T81" fmla="*/ 118 h 265"/>
                <a:gd name="T82" fmla="*/ 118 w 171"/>
                <a:gd name="T83" fmla="*/ 158 h 265"/>
                <a:gd name="T84" fmla="*/ 118 w 171"/>
                <a:gd name="T85" fmla="*/ 130 h 265"/>
                <a:gd name="T86" fmla="*/ 123 w 171"/>
                <a:gd name="T87" fmla="*/ 141 h 265"/>
                <a:gd name="T88" fmla="*/ 123 w 171"/>
                <a:gd name="T89" fmla="*/ 118 h 265"/>
                <a:gd name="T90" fmla="*/ 128 w 171"/>
                <a:gd name="T91" fmla="*/ 135 h 265"/>
                <a:gd name="T92" fmla="*/ 128 w 171"/>
                <a:gd name="T93" fmla="*/ 113 h 265"/>
                <a:gd name="T94" fmla="*/ 133 w 171"/>
                <a:gd name="T95" fmla="*/ 175 h 265"/>
                <a:gd name="T96" fmla="*/ 133 w 171"/>
                <a:gd name="T97" fmla="*/ 192 h 265"/>
                <a:gd name="T98" fmla="*/ 137 w 171"/>
                <a:gd name="T99" fmla="*/ 141 h 265"/>
                <a:gd name="T100" fmla="*/ 142 w 171"/>
                <a:gd name="T101" fmla="*/ 141 h 265"/>
                <a:gd name="T102" fmla="*/ 142 w 171"/>
                <a:gd name="T103" fmla="*/ 135 h 265"/>
                <a:gd name="T104" fmla="*/ 147 w 171"/>
                <a:gd name="T105" fmla="*/ 186 h 265"/>
                <a:gd name="T106" fmla="*/ 147 w 171"/>
                <a:gd name="T107" fmla="*/ 169 h 265"/>
                <a:gd name="T108" fmla="*/ 152 w 171"/>
                <a:gd name="T109" fmla="*/ 180 h 265"/>
                <a:gd name="T110" fmla="*/ 152 w 171"/>
                <a:gd name="T111" fmla="*/ 163 h 265"/>
                <a:gd name="T112" fmla="*/ 156 w 171"/>
                <a:gd name="T113" fmla="*/ 175 h 265"/>
                <a:gd name="T114" fmla="*/ 156 w 171"/>
                <a:gd name="T115" fmla="*/ 141 h 265"/>
                <a:gd name="T116" fmla="*/ 161 w 171"/>
                <a:gd name="T117" fmla="*/ 175 h 265"/>
                <a:gd name="T118" fmla="*/ 161 w 171"/>
                <a:gd name="T119" fmla="*/ 163 h 265"/>
                <a:gd name="T120" fmla="*/ 166 w 171"/>
                <a:gd name="T121" fmla="*/ 141 h 265"/>
                <a:gd name="T122" fmla="*/ 171 w 171"/>
                <a:gd name="T123" fmla="*/ 18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1" h="265">
                  <a:moveTo>
                    <a:pt x="0" y="34"/>
                  </a:moveTo>
                  <a:lnTo>
                    <a:pt x="0" y="39"/>
                  </a:lnTo>
                  <a:lnTo>
                    <a:pt x="5" y="50"/>
                  </a:lnTo>
                  <a:lnTo>
                    <a:pt x="5" y="56"/>
                  </a:lnTo>
                  <a:lnTo>
                    <a:pt x="5" y="22"/>
                  </a:lnTo>
                  <a:lnTo>
                    <a:pt x="9" y="28"/>
                  </a:lnTo>
                  <a:lnTo>
                    <a:pt x="9" y="226"/>
                  </a:lnTo>
                  <a:lnTo>
                    <a:pt x="9" y="22"/>
                  </a:lnTo>
                  <a:lnTo>
                    <a:pt x="9" y="180"/>
                  </a:lnTo>
                  <a:lnTo>
                    <a:pt x="14" y="169"/>
                  </a:lnTo>
                  <a:lnTo>
                    <a:pt x="14" y="96"/>
                  </a:lnTo>
                  <a:lnTo>
                    <a:pt x="14" y="130"/>
                  </a:lnTo>
                  <a:lnTo>
                    <a:pt x="19" y="130"/>
                  </a:lnTo>
                  <a:lnTo>
                    <a:pt x="19" y="152"/>
                  </a:lnTo>
                  <a:lnTo>
                    <a:pt x="19" y="73"/>
                  </a:lnTo>
                  <a:lnTo>
                    <a:pt x="19" y="96"/>
                  </a:lnTo>
                  <a:lnTo>
                    <a:pt x="24" y="101"/>
                  </a:lnTo>
                  <a:lnTo>
                    <a:pt x="24" y="163"/>
                  </a:lnTo>
                  <a:lnTo>
                    <a:pt x="24" y="113"/>
                  </a:lnTo>
                  <a:lnTo>
                    <a:pt x="28" y="107"/>
                  </a:lnTo>
                  <a:lnTo>
                    <a:pt x="28" y="147"/>
                  </a:lnTo>
                  <a:lnTo>
                    <a:pt x="28" y="96"/>
                  </a:lnTo>
                  <a:lnTo>
                    <a:pt x="28" y="113"/>
                  </a:lnTo>
                  <a:lnTo>
                    <a:pt x="33" y="130"/>
                  </a:lnTo>
                  <a:lnTo>
                    <a:pt x="33" y="135"/>
                  </a:lnTo>
                  <a:lnTo>
                    <a:pt x="33" y="56"/>
                  </a:lnTo>
                  <a:lnTo>
                    <a:pt x="38" y="67"/>
                  </a:lnTo>
                  <a:lnTo>
                    <a:pt x="38" y="186"/>
                  </a:lnTo>
                  <a:lnTo>
                    <a:pt x="38" y="62"/>
                  </a:lnTo>
                  <a:lnTo>
                    <a:pt x="38" y="147"/>
                  </a:lnTo>
                  <a:lnTo>
                    <a:pt x="43" y="113"/>
                  </a:lnTo>
                  <a:lnTo>
                    <a:pt x="43" y="84"/>
                  </a:lnTo>
                  <a:lnTo>
                    <a:pt x="43" y="186"/>
                  </a:lnTo>
                  <a:lnTo>
                    <a:pt x="47" y="209"/>
                  </a:lnTo>
                  <a:lnTo>
                    <a:pt x="47" y="243"/>
                  </a:lnTo>
                  <a:lnTo>
                    <a:pt x="47" y="0"/>
                  </a:lnTo>
                  <a:lnTo>
                    <a:pt x="47" y="22"/>
                  </a:lnTo>
                  <a:lnTo>
                    <a:pt x="52" y="39"/>
                  </a:lnTo>
                  <a:lnTo>
                    <a:pt x="52" y="203"/>
                  </a:lnTo>
                  <a:lnTo>
                    <a:pt x="52" y="118"/>
                  </a:lnTo>
                  <a:lnTo>
                    <a:pt x="57" y="101"/>
                  </a:lnTo>
                  <a:lnTo>
                    <a:pt x="57" y="141"/>
                  </a:lnTo>
                  <a:lnTo>
                    <a:pt x="57" y="62"/>
                  </a:lnTo>
                  <a:lnTo>
                    <a:pt x="57" y="107"/>
                  </a:lnTo>
                  <a:lnTo>
                    <a:pt x="62" y="90"/>
                  </a:lnTo>
                  <a:lnTo>
                    <a:pt x="62" y="265"/>
                  </a:lnTo>
                  <a:lnTo>
                    <a:pt x="62" y="73"/>
                  </a:lnTo>
                  <a:lnTo>
                    <a:pt x="62" y="243"/>
                  </a:lnTo>
                  <a:lnTo>
                    <a:pt x="66" y="254"/>
                  </a:lnTo>
                  <a:lnTo>
                    <a:pt x="66" y="260"/>
                  </a:lnTo>
                  <a:lnTo>
                    <a:pt x="66" y="107"/>
                  </a:lnTo>
                  <a:lnTo>
                    <a:pt x="71" y="101"/>
                  </a:lnTo>
                  <a:lnTo>
                    <a:pt x="71" y="73"/>
                  </a:lnTo>
                  <a:lnTo>
                    <a:pt x="71" y="152"/>
                  </a:lnTo>
                  <a:lnTo>
                    <a:pt x="76" y="186"/>
                  </a:lnTo>
                  <a:lnTo>
                    <a:pt x="76" y="248"/>
                  </a:lnTo>
                  <a:lnTo>
                    <a:pt x="76" y="124"/>
                  </a:lnTo>
                  <a:lnTo>
                    <a:pt x="76" y="147"/>
                  </a:lnTo>
                  <a:lnTo>
                    <a:pt x="80" y="152"/>
                  </a:lnTo>
                  <a:lnTo>
                    <a:pt x="80" y="186"/>
                  </a:lnTo>
                  <a:lnTo>
                    <a:pt x="80" y="118"/>
                  </a:lnTo>
                  <a:lnTo>
                    <a:pt x="80" y="124"/>
                  </a:lnTo>
                  <a:lnTo>
                    <a:pt x="85" y="130"/>
                  </a:lnTo>
                  <a:lnTo>
                    <a:pt x="85" y="50"/>
                  </a:lnTo>
                  <a:lnTo>
                    <a:pt x="85" y="152"/>
                  </a:lnTo>
                  <a:lnTo>
                    <a:pt x="90" y="175"/>
                  </a:lnTo>
                  <a:lnTo>
                    <a:pt x="90" y="243"/>
                  </a:lnTo>
                  <a:lnTo>
                    <a:pt x="95" y="220"/>
                  </a:lnTo>
                  <a:lnTo>
                    <a:pt x="95" y="163"/>
                  </a:lnTo>
                  <a:lnTo>
                    <a:pt x="95" y="186"/>
                  </a:lnTo>
                  <a:lnTo>
                    <a:pt x="99" y="180"/>
                  </a:lnTo>
                  <a:lnTo>
                    <a:pt x="99" y="197"/>
                  </a:lnTo>
                  <a:lnTo>
                    <a:pt x="99" y="124"/>
                  </a:lnTo>
                  <a:lnTo>
                    <a:pt x="104" y="135"/>
                  </a:lnTo>
                  <a:lnTo>
                    <a:pt x="104" y="96"/>
                  </a:lnTo>
                  <a:lnTo>
                    <a:pt x="104" y="163"/>
                  </a:lnTo>
                  <a:lnTo>
                    <a:pt x="109" y="186"/>
                  </a:lnTo>
                  <a:lnTo>
                    <a:pt x="109" y="197"/>
                  </a:lnTo>
                  <a:lnTo>
                    <a:pt x="109" y="141"/>
                  </a:lnTo>
                  <a:lnTo>
                    <a:pt x="114" y="147"/>
                  </a:lnTo>
                  <a:lnTo>
                    <a:pt x="114" y="175"/>
                  </a:lnTo>
                  <a:lnTo>
                    <a:pt x="114" y="118"/>
                  </a:lnTo>
                  <a:lnTo>
                    <a:pt x="114" y="147"/>
                  </a:lnTo>
                  <a:lnTo>
                    <a:pt x="118" y="158"/>
                  </a:lnTo>
                  <a:lnTo>
                    <a:pt x="118" y="163"/>
                  </a:lnTo>
                  <a:lnTo>
                    <a:pt x="118" y="130"/>
                  </a:lnTo>
                  <a:lnTo>
                    <a:pt x="118" y="135"/>
                  </a:lnTo>
                  <a:lnTo>
                    <a:pt x="123" y="141"/>
                  </a:lnTo>
                  <a:lnTo>
                    <a:pt x="123" y="158"/>
                  </a:lnTo>
                  <a:lnTo>
                    <a:pt x="123" y="118"/>
                  </a:lnTo>
                  <a:lnTo>
                    <a:pt x="123" y="124"/>
                  </a:lnTo>
                  <a:lnTo>
                    <a:pt x="128" y="135"/>
                  </a:lnTo>
                  <a:lnTo>
                    <a:pt x="128" y="220"/>
                  </a:lnTo>
                  <a:lnTo>
                    <a:pt x="128" y="113"/>
                  </a:lnTo>
                  <a:lnTo>
                    <a:pt x="128" y="186"/>
                  </a:lnTo>
                  <a:lnTo>
                    <a:pt x="133" y="175"/>
                  </a:lnTo>
                  <a:lnTo>
                    <a:pt x="133" y="203"/>
                  </a:lnTo>
                  <a:lnTo>
                    <a:pt x="133" y="192"/>
                  </a:lnTo>
                  <a:lnTo>
                    <a:pt x="137" y="186"/>
                  </a:lnTo>
                  <a:lnTo>
                    <a:pt x="137" y="141"/>
                  </a:lnTo>
                  <a:lnTo>
                    <a:pt x="137" y="147"/>
                  </a:lnTo>
                  <a:lnTo>
                    <a:pt x="142" y="141"/>
                  </a:lnTo>
                  <a:lnTo>
                    <a:pt x="142" y="203"/>
                  </a:lnTo>
                  <a:lnTo>
                    <a:pt x="142" y="135"/>
                  </a:lnTo>
                  <a:lnTo>
                    <a:pt x="142" y="197"/>
                  </a:lnTo>
                  <a:lnTo>
                    <a:pt x="147" y="186"/>
                  </a:lnTo>
                  <a:lnTo>
                    <a:pt x="147" y="214"/>
                  </a:lnTo>
                  <a:lnTo>
                    <a:pt x="147" y="169"/>
                  </a:lnTo>
                  <a:lnTo>
                    <a:pt x="147" y="192"/>
                  </a:lnTo>
                  <a:lnTo>
                    <a:pt x="152" y="180"/>
                  </a:lnTo>
                  <a:lnTo>
                    <a:pt x="152" y="124"/>
                  </a:lnTo>
                  <a:lnTo>
                    <a:pt x="152" y="163"/>
                  </a:lnTo>
                  <a:lnTo>
                    <a:pt x="156" y="169"/>
                  </a:lnTo>
                  <a:lnTo>
                    <a:pt x="156" y="175"/>
                  </a:lnTo>
                  <a:lnTo>
                    <a:pt x="156" y="135"/>
                  </a:lnTo>
                  <a:lnTo>
                    <a:pt x="156" y="141"/>
                  </a:lnTo>
                  <a:lnTo>
                    <a:pt x="161" y="152"/>
                  </a:lnTo>
                  <a:lnTo>
                    <a:pt x="161" y="175"/>
                  </a:lnTo>
                  <a:lnTo>
                    <a:pt x="161" y="113"/>
                  </a:lnTo>
                  <a:lnTo>
                    <a:pt x="161" y="163"/>
                  </a:lnTo>
                  <a:lnTo>
                    <a:pt x="166" y="186"/>
                  </a:lnTo>
                  <a:lnTo>
                    <a:pt x="166" y="141"/>
                  </a:lnTo>
                  <a:lnTo>
                    <a:pt x="166" y="192"/>
                  </a:lnTo>
                  <a:lnTo>
                    <a:pt x="171" y="186"/>
                  </a:lnTo>
                  <a:lnTo>
                    <a:pt x="171" y="124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50"/>
            <p:cNvSpPr>
              <a:spLocks/>
            </p:cNvSpPr>
            <p:nvPr/>
          </p:nvSpPr>
          <p:spPr bwMode="auto">
            <a:xfrm>
              <a:off x="5980113" y="2863850"/>
              <a:ext cx="255588" cy="196850"/>
            </a:xfrm>
            <a:custGeom>
              <a:avLst/>
              <a:gdLst>
                <a:gd name="T0" fmla="*/ 0 w 161"/>
                <a:gd name="T1" fmla="*/ 28 h 124"/>
                <a:gd name="T2" fmla="*/ 4 w 161"/>
                <a:gd name="T3" fmla="*/ 73 h 124"/>
                <a:gd name="T4" fmla="*/ 4 w 161"/>
                <a:gd name="T5" fmla="*/ 62 h 124"/>
                <a:gd name="T6" fmla="*/ 9 w 161"/>
                <a:gd name="T7" fmla="*/ 62 h 124"/>
                <a:gd name="T8" fmla="*/ 9 w 161"/>
                <a:gd name="T9" fmla="*/ 40 h 124"/>
                <a:gd name="T10" fmla="*/ 14 w 161"/>
                <a:gd name="T11" fmla="*/ 56 h 124"/>
                <a:gd name="T12" fmla="*/ 14 w 161"/>
                <a:gd name="T13" fmla="*/ 51 h 124"/>
                <a:gd name="T14" fmla="*/ 19 w 161"/>
                <a:gd name="T15" fmla="*/ 62 h 124"/>
                <a:gd name="T16" fmla="*/ 19 w 161"/>
                <a:gd name="T17" fmla="*/ 45 h 124"/>
                <a:gd name="T18" fmla="*/ 23 w 161"/>
                <a:gd name="T19" fmla="*/ 68 h 124"/>
                <a:gd name="T20" fmla="*/ 28 w 161"/>
                <a:gd name="T21" fmla="*/ 6 h 124"/>
                <a:gd name="T22" fmla="*/ 28 w 161"/>
                <a:gd name="T23" fmla="*/ 73 h 124"/>
                <a:gd name="T24" fmla="*/ 33 w 161"/>
                <a:gd name="T25" fmla="*/ 68 h 124"/>
                <a:gd name="T26" fmla="*/ 33 w 161"/>
                <a:gd name="T27" fmla="*/ 34 h 124"/>
                <a:gd name="T28" fmla="*/ 38 w 161"/>
                <a:gd name="T29" fmla="*/ 73 h 124"/>
                <a:gd name="T30" fmla="*/ 38 w 161"/>
                <a:gd name="T31" fmla="*/ 51 h 124"/>
                <a:gd name="T32" fmla="*/ 42 w 161"/>
                <a:gd name="T33" fmla="*/ 62 h 124"/>
                <a:gd name="T34" fmla="*/ 42 w 161"/>
                <a:gd name="T35" fmla="*/ 51 h 124"/>
                <a:gd name="T36" fmla="*/ 47 w 161"/>
                <a:gd name="T37" fmla="*/ 102 h 124"/>
                <a:gd name="T38" fmla="*/ 47 w 161"/>
                <a:gd name="T39" fmla="*/ 79 h 124"/>
                <a:gd name="T40" fmla="*/ 52 w 161"/>
                <a:gd name="T41" fmla="*/ 96 h 124"/>
                <a:gd name="T42" fmla="*/ 52 w 161"/>
                <a:gd name="T43" fmla="*/ 62 h 124"/>
                <a:gd name="T44" fmla="*/ 56 w 161"/>
                <a:gd name="T45" fmla="*/ 119 h 124"/>
                <a:gd name="T46" fmla="*/ 56 w 161"/>
                <a:gd name="T47" fmla="*/ 79 h 124"/>
                <a:gd name="T48" fmla="*/ 61 w 161"/>
                <a:gd name="T49" fmla="*/ 79 h 124"/>
                <a:gd name="T50" fmla="*/ 61 w 161"/>
                <a:gd name="T51" fmla="*/ 79 h 124"/>
                <a:gd name="T52" fmla="*/ 66 w 161"/>
                <a:gd name="T53" fmla="*/ 96 h 124"/>
                <a:gd name="T54" fmla="*/ 71 w 161"/>
                <a:gd name="T55" fmla="*/ 40 h 124"/>
                <a:gd name="T56" fmla="*/ 71 w 161"/>
                <a:gd name="T57" fmla="*/ 56 h 124"/>
                <a:gd name="T58" fmla="*/ 75 w 161"/>
                <a:gd name="T59" fmla="*/ 107 h 124"/>
                <a:gd name="T60" fmla="*/ 75 w 161"/>
                <a:gd name="T61" fmla="*/ 51 h 124"/>
                <a:gd name="T62" fmla="*/ 80 w 161"/>
                <a:gd name="T63" fmla="*/ 96 h 124"/>
                <a:gd name="T64" fmla="*/ 80 w 161"/>
                <a:gd name="T65" fmla="*/ 56 h 124"/>
                <a:gd name="T66" fmla="*/ 85 w 161"/>
                <a:gd name="T67" fmla="*/ 73 h 124"/>
                <a:gd name="T68" fmla="*/ 85 w 161"/>
                <a:gd name="T69" fmla="*/ 62 h 124"/>
                <a:gd name="T70" fmla="*/ 90 w 161"/>
                <a:gd name="T71" fmla="*/ 34 h 124"/>
                <a:gd name="T72" fmla="*/ 94 w 161"/>
                <a:gd name="T73" fmla="*/ 51 h 124"/>
                <a:gd name="T74" fmla="*/ 94 w 161"/>
                <a:gd name="T75" fmla="*/ 34 h 124"/>
                <a:gd name="T76" fmla="*/ 99 w 161"/>
                <a:gd name="T77" fmla="*/ 96 h 124"/>
                <a:gd name="T78" fmla="*/ 99 w 161"/>
                <a:gd name="T79" fmla="*/ 68 h 124"/>
                <a:gd name="T80" fmla="*/ 104 w 161"/>
                <a:gd name="T81" fmla="*/ 107 h 124"/>
                <a:gd name="T82" fmla="*/ 104 w 161"/>
                <a:gd name="T83" fmla="*/ 56 h 124"/>
                <a:gd name="T84" fmla="*/ 109 w 161"/>
                <a:gd name="T85" fmla="*/ 107 h 124"/>
                <a:gd name="T86" fmla="*/ 113 w 161"/>
                <a:gd name="T87" fmla="*/ 73 h 124"/>
                <a:gd name="T88" fmla="*/ 113 w 161"/>
                <a:gd name="T89" fmla="*/ 62 h 124"/>
                <a:gd name="T90" fmla="*/ 118 w 161"/>
                <a:gd name="T91" fmla="*/ 90 h 124"/>
                <a:gd name="T92" fmla="*/ 118 w 161"/>
                <a:gd name="T93" fmla="*/ 56 h 124"/>
                <a:gd name="T94" fmla="*/ 123 w 161"/>
                <a:gd name="T95" fmla="*/ 107 h 124"/>
                <a:gd name="T96" fmla="*/ 123 w 161"/>
                <a:gd name="T97" fmla="*/ 85 h 124"/>
                <a:gd name="T98" fmla="*/ 128 w 161"/>
                <a:gd name="T99" fmla="*/ 107 h 124"/>
                <a:gd name="T100" fmla="*/ 128 w 161"/>
                <a:gd name="T101" fmla="*/ 56 h 124"/>
                <a:gd name="T102" fmla="*/ 132 w 161"/>
                <a:gd name="T103" fmla="*/ 102 h 124"/>
                <a:gd name="T104" fmla="*/ 132 w 161"/>
                <a:gd name="T105" fmla="*/ 90 h 124"/>
                <a:gd name="T106" fmla="*/ 137 w 161"/>
                <a:gd name="T107" fmla="*/ 40 h 124"/>
                <a:gd name="T108" fmla="*/ 142 w 161"/>
                <a:gd name="T109" fmla="*/ 34 h 124"/>
                <a:gd name="T110" fmla="*/ 142 w 161"/>
                <a:gd name="T111" fmla="*/ 6 h 124"/>
                <a:gd name="T112" fmla="*/ 147 w 161"/>
                <a:gd name="T113" fmla="*/ 40 h 124"/>
                <a:gd name="T114" fmla="*/ 147 w 161"/>
                <a:gd name="T115" fmla="*/ 90 h 124"/>
                <a:gd name="T116" fmla="*/ 151 w 161"/>
                <a:gd name="T117" fmla="*/ 124 h 124"/>
                <a:gd name="T118" fmla="*/ 151 w 161"/>
                <a:gd name="T119" fmla="*/ 102 h 124"/>
                <a:gd name="T120" fmla="*/ 156 w 161"/>
                <a:gd name="T121" fmla="*/ 107 h 124"/>
                <a:gd name="T122" fmla="*/ 156 w 161"/>
                <a:gd name="T123" fmla="*/ 68 h 124"/>
                <a:gd name="T124" fmla="*/ 161 w 161"/>
                <a:gd name="T125" fmla="*/ 1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124">
                  <a:moveTo>
                    <a:pt x="0" y="17"/>
                  </a:moveTo>
                  <a:lnTo>
                    <a:pt x="0" y="28"/>
                  </a:lnTo>
                  <a:lnTo>
                    <a:pt x="4" y="28"/>
                  </a:lnTo>
                  <a:lnTo>
                    <a:pt x="4" y="73"/>
                  </a:lnTo>
                  <a:lnTo>
                    <a:pt x="4" y="23"/>
                  </a:lnTo>
                  <a:lnTo>
                    <a:pt x="4" y="62"/>
                  </a:lnTo>
                  <a:lnTo>
                    <a:pt x="9" y="56"/>
                  </a:lnTo>
                  <a:lnTo>
                    <a:pt x="9" y="62"/>
                  </a:lnTo>
                  <a:lnTo>
                    <a:pt x="9" y="28"/>
                  </a:lnTo>
                  <a:lnTo>
                    <a:pt x="9" y="40"/>
                  </a:lnTo>
                  <a:lnTo>
                    <a:pt x="14" y="51"/>
                  </a:lnTo>
                  <a:lnTo>
                    <a:pt x="14" y="56"/>
                  </a:lnTo>
                  <a:lnTo>
                    <a:pt x="14" y="23"/>
                  </a:lnTo>
                  <a:lnTo>
                    <a:pt x="14" y="51"/>
                  </a:lnTo>
                  <a:lnTo>
                    <a:pt x="19" y="40"/>
                  </a:lnTo>
                  <a:lnTo>
                    <a:pt x="19" y="62"/>
                  </a:lnTo>
                  <a:lnTo>
                    <a:pt x="19" y="23"/>
                  </a:lnTo>
                  <a:lnTo>
                    <a:pt x="19" y="45"/>
                  </a:lnTo>
                  <a:lnTo>
                    <a:pt x="23" y="28"/>
                  </a:lnTo>
                  <a:lnTo>
                    <a:pt x="23" y="68"/>
                  </a:lnTo>
                  <a:lnTo>
                    <a:pt x="23" y="23"/>
                  </a:lnTo>
                  <a:lnTo>
                    <a:pt x="28" y="6"/>
                  </a:lnTo>
                  <a:lnTo>
                    <a:pt x="28" y="0"/>
                  </a:lnTo>
                  <a:lnTo>
                    <a:pt x="28" y="73"/>
                  </a:lnTo>
                  <a:lnTo>
                    <a:pt x="33" y="56"/>
                  </a:lnTo>
                  <a:lnTo>
                    <a:pt x="33" y="68"/>
                  </a:lnTo>
                  <a:lnTo>
                    <a:pt x="33" y="17"/>
                  </a:lnTo>
                  <a:lnTo>
                    <a:pt x="33" y="34"/>
                  </a:lnTo>
                  <a:lnTo>
                    <a:pt x="38" y="40"/>
                  </a:lnTo>
                  <a:lnTo>
                    <a:pt x="38" y="73"/>
                  </a:lnTo>
                  <a:lnTo>
                    <a:pt x="38" y="23"/>
                  </a:lnTo>
                  <a:lnTo>
                    <a:pt x="38" y="51"/>
                  </a:lnTo>
                  <a:lnTo>
                    <a:pt x="42" y="40"/>
                  </a:lnTo>
                  <a:lnTo>
                    <a:pt x="42" y="62"/>
                  </a:lnTo>
                  <a:lnTo>
                    <a:pt x="42" y="28"/>
                  </a:lnTo>
                  <a:lnTo>
                    <a:pt x="42" y="51"/>
                  </a:lnTo>
                  <a:lnTo>
                    <a:pt x="47" y="73"/>
                  </a:lnTo>
                  <a:lnTo>
                    <a:pt x="47" y="102"/>
                  </a:lnTo>
                  <a:lnTo>
                    <a:pt x="47" y="56"/>
                  </a:lnTo>
                  <a:lnTo>
                    <a:pt x="47" y="79"/>
                  </a:lnTo>
                  <a:lnTo>
                    <a:pt x="52" y="102"/>
                  </a:lnTo>
                  <a:lnTo>
                    <a:pt x="52" y="96"/>
                  </a:lnTo>
                  <a:lnTo>
                    <a:pt x="52" y="56"/>
                  </a:lnTo>
                  <a:lnTo>
                    <a:pt x="52" y="62"/>
                  </a:lnTo>
                  <a:lnTo>
                    <a:pt x="56" y="68"/>
                  </a:lnTo>
                  <a:lnTo>
                    <a:pt x="56" y="119"/>
                  </a:lnTo>
                  <a:lnTo>
                    <a:pt x="56" y="45"/>
                  </a:lnTo>
                  <a:lnTo>
                    <a:pt x="56" y="79"/>
                  </a:lnTo>
                  <a:lnTo>
                    <a:pt x="61" y="62"/>
                  </a:lnTo>
                  <a:lnTo>
                    <a:pt x="61" y="79"/>
                  </a:lnTo>
                  <a:lnTo>
                    <a:pt x="61" y="45"/>
                  </a:lnTo>
                  <a:lnTo>
                    <a:pt x="61" y="79"/>
                  </a:lnTo>
                  <a:lnTo>
                    <a:pt x="66" y="90"/>
                  </a:lnTo>
                  <a:lnTo>
                    <a:pt x="66" y="96"/>
                  </a:lnTo>
                  <a:lnTo>
                    <a:pt x="66" y="68"/>
                  </a:lnTo>
                  <a:lnTo>
                    <a:pt x="71" y="40"/>
                  </a:lnTo>
                  <a:lnTo>
                    <a:pt x="71" y="96"/>
                  </a:lnTo>
                  <a:lnTo>
                    <a:pt x="71" y="56"/>
                  </a:lnTo>
                  <a:lnTo>
                    <a:pt x="75" y="51"/>
                  </a:lnTo>
                  <a:lnTo>
                    <a:pt x="75" y="107"/>
                  </a:lnTo>
                  <a:lnTo>
                    <a:pt x="75" y="45"/>
                  </a:lnTo>
                  <a:lnTo>
                    <a:pt x="75" y="51"/>
                  </a:lnTo>
                  <a:lnTo>
                    <a:pt x="80" y="56"/>
                  </a:lnTo>
                  <a:lnTo>
                    <a:pt x="80" y="96"/>
                  </a:lnTo>
                  <a:lnTo>
                    <a:pt x="80" y="45"/>
                  </a:lnTo>
                  <a:lnTo>
                    <a:pt x="80" y="56"/>
                  </a:lnTo>
                  <a:lnTo>
                    <a:pt x="85" y="62"/>
                  </a:lnTo>
                  <a:lnTo>
                    <a:pt x="85" y="73"/>
                  </a:lnTo>
                  <a:lnTo>
                    <a:pt x="85" y="51"/>
                  </a:lnTo>
                  <a:lnTo>
                    <a:pt x="85" y="62"/>
                  </a:lnTo>
                  <a:lnTo>
                    <a:pt x="90" y="79"/>
                  </a:lnTo>
                  <a:lnTo>
                    <a:pt x="90" y="34"/>
                  </a:lnTo>
                  <a:lnTo>
                    <a:pt x="90" y="51"/>
                  </a:lnTo>
                  <a:lnTo>
                    <a:pt x="94" y="51"/>
                  </a:lnTo>
                  <a:lnTo>
                    <a:pt x="94" y="68"/>
                  </a:lnTo>
                  <a:lnTo>
                    <a:pt x="94" y="34"/>
                  </a:lnTo>
                  <a:lnTo>
                    <a:pt x="94" y="56"/>
                  </a:lnTo>
                  <a:lnTo>
                    <a:pt x="99" y="96"/>
                  </a:lnTo>
                  <a:lnTo>
                    <a:pt x="99" y="113"/>
                  </a:lnTo>
                  <a:lnTo>
                    <a:pt x="99" y="68"/>
                  </a:lnTo>
                  <a:lnTo>
                    <a:pt x="99" y="102"/>
                  </a:lnTo>
                  <a:lnTo>
                    <a:pt x="104" y="107"/>
                  </a:lnTo>
                  <a:lnTo>
                    <a:pt x="104" y="124"/>
                  </a:lnTo>
                  <a:lnTo>
                    <a:pt x="104" y="56"/>
                  </a:lnTo>
                  <a:lnTo>
                    <a:pt x="109" y="68"/>
                  </a:lnTo>
                  <a:lnTo>
                    <a:pt x="109" y="107"/>
                  </a:lnTo>
                  <a:lnTo>
                    <a:pt x="109" y="62"/>
                  </a:lnTo>
                  <a:lnTo>
                    <a:pt x="113" y="73"/>
                  </a:lnTo>
                  <a:lnTo>
                    <a:pt x="113" y="96"/>
                  </a:lnTo>
                  <a:lnTo>
                    <a:pt x="113" y="62"/>
                  </a:lnTo>
                  <a:lnTo>
                    <a:pt x="113" y="79"/>
                  </a:lnTo>
                  <a:lnTo>
                    <a:pt x="118" y="90"/>
                  </a:lnTo>
                  <a:lnTo>
                    <a:pt x="118" y="107"/>
                  </a:lnTo>
                  <a:lnTo>
                    <a:pt x="118" y="56"/>
                  </a:lnTo>
                  <a:lnTo>
                    <a:pt x="123" y="85"/>
                  </a:lnTo>
                  <a:lnTo>
                    <a:pt x="123" y="107"/>
                  </a:lnTo>
                  <a:lnTo>
                    <a:pt x="123" y="73"/>
                  </a:lnTo>
                  <a:lnTo>
                    <a:pt x="123" y="85"/>
                  </a:lnTo>
                  <a:lnTo>
                    <a:pt x="128" y="102"/>
                  </a:lnTo>
                  <a:lnTo>
                    <a:pt x="128" y="107"/>
                  </a:lnTo>
                  <a:lnTo>
                    <a:pt x="128" y="51"/>
                  </a:lnTo>
                  <a:lnTo>
                    <a:pt x="128" y="56"/>
                  </a:lnTo>
                  <a:lnTo>
                    <a:pt x="132" y="62"/>
                  </a:lnTo>
                  <a:lnTo>
                    <a:pt x="132" y="102"/>
                  </a:lnTo>
                  <a:lnTo>
                    <a:pt x="132" y="51"/>
                  </a:lnTo>
                  <a:lnTo>
                    <a:pt x="132" y="90"/>
                  </a:lnTo>
                  <a:lnTo>
                    <a:pt x="137" y="96"/>
                  </a:lnTo>
                  <a:lnTo>
                    <a:pt x="137" y="40"/>
                  </a:lnTo>
                  <a:lnTo>
                    <a:pt x="137" y="45"/>
                  </a:lnTo>
                  <a:lnTo>
                    <a:pt x="142" y="34"/>
                  </a:lnTo>
                  <a:lnTo>
                    <a:pt x="142" y="62"/>
                  </a:lnTo>
                  <a:lnTo>
                    <a:pt x="142" y="6"/>
                  </a:lnTo>
                  <a:lnTo>
                    <a:pt x="142" y="40"/>
                  </a:lnTo>
                  <a:lnTo>
                    <a:pt x="147" y="40"/>
                  </a:lnTo>
                  <a:lnTo>
                    <a:pt x="147" y="102"/>
                  </a:lnTo>
                  <a:lnTo>
                    <a:pt x="147" y="90"/>
                  </a:lnTo>
                  <a:lnTo>
                    <a:pt x="151" y="79"/>
                  </a:lnTo>
                  <a:lnTo>
                    <a:pt x="151" y="124"/>
                  </a:lnTo>
                  <a:lnTo>
                    <a:pt x="151" y="73"/>
                  </a:lnTo>
                  <a:lnTo>
                    <a:pt x="151" y="102"/>
                  </a:lnTo>
                  <a:lnTo>
                    <a:pt x="156" y="90"/>
                  </a:lnTo>
                  <a:lnTo>
                    <a:pt x="156" y="107"/>
                  </a:lnTo>
                  <a:lnTo>
                    <a:pt x="156" y="62"/>
                  </a:lnTo>
                  <a:lnTo>
                    <a:pt x="156" y="68"/>
                  </a:lnTo>
                  <a:lnTo>
                    <a:pt x="161" y="73"/>
                  </a:lnTo>
                  <a:lnTo>
                    <a:pt x="161" y="113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1"/>
            <p:cNvSpPr>
              <a:spLocks/>
            </p:cNvSpPr>
            <p:nvPr/>
          </p:nvSpPr>
          <p:spPr bwMode="auto">
            <a:xfrm>
              <a:off x="6235700" y="2863850"/>
              <a:ext cx="269875" cy="215900"/>
            </a:xfrm>
            <a:custGeom>
              <a:avLst/>
              <a:gdLst>
                <a:gd name="T0" fmla="*/ 0 w 170"/>
                <a:gd name="T1" fmla="*/ 51 h 136"/>
                <a:gd name="T2" fmla="*/ 5 w 170"/>
                <a:gd name="T3" fmla="*/ 68 h 136"/>
                <a:gd name="T4" fmla="*/ 5 w 170"/>
                <a:gd name="T5" fmla="*/ 107 h 136"/>
                <a:gd name="T6" fmla="*/ 9 w 170"/>
                <a:gd name="T7" fmla="*/ 96 h 136"/>
                <a:gd name="T8" fmla="*/ 14 w 170"/>
                <a:gd name="T9" fmla="*/ 51 h 136"/>
                <a:gd name="T10" fmla="*/ 14 w 170"/>
                <a:gd name="T11" fmla="*/ 79 h 136"/>
                <a:gd name="T12" fmla="*/ 19 w 170"/>
                <a:gd name="T13" fmla="*/ 45 h 136"/>
                <a:gd name="T14" fmla="*/ 23 w 170"/>
                <a:gd name="T15" fmla="*/ 79 h 136"/>
                <a:gd name="T16" fmla="*/ 23 w 170"/>
                <a:gd name="T17" fmla="*/ 40 h 136"/>
                <a:gd name="T18" fmla="*/ 28 w 170"/>
                <a:gd name="T19" fmla="*/ 62 h 136"/>
                <a:gd name="T20" fmla="*/ 28 w 170"/>
                <a:gd name="T21" fmla="*/ 107 h 136"/>
                <a:gd name="T22" fmla="*/ 33 w 170"/>
                <a:gd name="T23" fmla="*/ 90 h 136"/>
                <a:gd name="T24" fmla="*/ 33 w 170"/>
                <a:gd name="T25" fmla="*/ 40 h 136"/>
                <a:gd name="T26" fmla="*/ 38 w 170"/>
                <a:gd name="T27" fmla="*/ 34 h 136"/>
                <a:gd name="T28" fmla="*/ 42 w 170"/>
                <a:gd name="T29" fmla="*/ 73 h 136"/>
                <a:gd name="T30" fmla="*/ 42 w 170"/>
                <a:gd name="T31" fmla="*/ 79 h 136"/>
                <a:gd name="T32" fmla="*/ 47 w 170"/>
                <a:gd name="T33" fmla="*/ 90 h 136"/>
                <a:gd name="T34" fmla="*/ 47 w 170"/>
                <a:gd name="T35" fmla="*/ 34 h 136"/>
                <a:gd name="T36" fmla="*/ 52 w 170"/>
                <a:gd name="T37" fmla="*/ 85 h 136"/>
                <a:gd name="T38" fmla="*/ 57 w 170"/>
                <a:gd name="T39" fmla="*/ 62 h 136"/>
                <a:gd name="T40" fmla="*/ 57 w 170"/>
                <a:gd name="T41" fmla="*/ 79 h 136"/>
                <a:gd name="T42" fmla="*/ 61 w 170"/>
                <a:gd name="T43" fmla="*/ 79 h 136"/>
                <a:gd name="T44" fmla="*/ 61 w 170"/>
                <a:gd name="T45" fmla="*/ 34 h 136"/>
                <a:gd name="T46" fmla="*/ 66 w 170"/>
                <a:gd name="T47" fmla="*/ 62 h 136"/>
                <a:gd name="T48" fmla="*/ 71 w 170"/>
                <a:gd name="T49" fmla="*/ 34 h 136"/>
                <a:gd name="T50" fmla="*/ 71 w 170"/>
                <a:gd name="T51" fmla="*/ 11 h 136"/>
                <a:gd name="T52" fmla="*/ 76 w 170"/>
                <a:gd name="T53" fmla="*/ 40 h 136"/>
                <a:gd name="T54" fmla="*/ 76 w 170"/>
                <a:gd name="T55" fmla="*/ 6 h 136"/>
                <a:gd name="T56" fmla="*/ 80 w 170"/>
                <a:gd name="T57" fmla="*/ 51 h 136"/>
                <a:gd name="T58" fmla="*/ 80 w 170"/>
                <a:gd name="T59" fmla="*/ 17 h 136"/>
                <a:gd name="T60" fmla="*/ 85 w 170"/>
                <a:gd name="T61" fmla="*/ 85 h 136"/>
                <a:gd name="T62" fmla="*/ 85 w 170"/>
                <a:gd name="T63" fmla="*/ 45 h 136"/>
                <a:gd name="T64" fmla="*/ 90 w 170"/>
                <a:gd name="T65" fmla="*/ 79 h 136"/>
                <a:gd name="T66" fmla="*/ 90 w 170"/>
                <a:gd name="T67" fmla="*/ 62 h 136"/>
                <a:gd name="T68" fmla="*/ 95 w 170"/>
                <a:gd name="T69" fmla="*/ 85 h 136"/>
                <a:gd name="T70" fmla="*/ 95 w 170"/>
                <a:gd name="T71" fmla="*/ 56 h 136"/>
                <a:gd name="T72" fmla="*/ 99 w 170"/>
                <a:gd name="T73" fmla="*/ 73 h 136"/>
                <a:gd name="T74" fmla="*/ 99 w 170"/>
                <a:gd name="T75" fmla="*/ 62 h 136"/>
                <a:gd name="T76" fmla="*/ 104 w 170"/>
                <a:gd name="T77" fmla="*/ 79 h 136"/>
                <a:gd name="T78" fmla="*/ 109 w 170"/>
                <a:gd name="T79" fmla="*/ 34 h 136"/>
                <a:gd name="T80" fmla="*/ 109 w 170"/>
                <a:gd name="T81" fmla="*/ 56 h 136"/>
                <a:gd name="T82" fmla="*/ 114 w 170"/>
                <a:gd name="T83" fmla="*/ 68 h 136"/>
                <a:gd name="T84" fmla="*/ 118 w 170"/>
                <a:gd name="T85" fmla="*/ 23 h 136"/>
                <a:gd name="T86" fmla="*/ 118 w 170"/>
                <a:gd name="T87" fmla="*/ 0 h 136"/>
                <a:gd name="T88" fmla="*/ 123 w 170"/>
                <a:gd name="T89" fmla="*/ 34 h 136"/>
                <a:gd name="T90" fmla="*/ 123 w 170"/>
                <a:gd name="T91" fmla="*/ 6 h 136"/>
                <a:gd name="T92" fmla="*/ 128 w 170"/>
                <a:gd name="T93" fmla="*/ 40 h 136"/>
                <a:gd name="T94" fmla="*/ 128 w 170"/>
                <a:gd name="T95" fmla="*/ 0 h 136"/>
                <a:gd name="T96" fmla="*/ 133 w 170"/>
                <a:gd name="T97" fmla="*/ 51 h 136"/>
                <a:gd name="T98" fmla="*/ 133 w 170"/>
                <a:gd name="T99" fmla="*/ 23 h 136"/>
                <a:gd name="T100" fmla="*/ 137 w 170"/>
                <a:gd name="T101" fmla="*/ 34 h 136"/>
                <a:gd name="T102" fmla="*/ 137 w 170"/>
                <a:gd name="T103" fmla="*/ 28 h 136"/>
                <a:gd name="T104" fmla="*/ 142 w 170"/>
                <a:gd name="T105" fmla="*/ 96 h 136"/>
                <a:gd name="T106" fmla="*/ 142 w 170"/>
                <a:gd name="T107" fmla="*/ 34 h 136"/>
                <a:gd name="T108" fmla="*/ 147 w 170"/>
                <a:gd name="T109" fmla="*/ 90 h 136"/>
                <a:gd name="T110" fmla="*/ 147 w 170"/>
                <a:gd name="T111" fmla="*/ 51 h 136"/>
                <a:gd name="T112" fmla="*/ 151 w 170"/>
                <a:gd name="T113" fmla="*/ 51 h 136"/>
                <a:gd name="T114" fmla="*/ 151 w 170"/>
                <a:gd name="T115" fmla="*/ 85 h 136"/>
                <a:gd name="T116" fmla="*/ 156 w 170"/>
                <a:gd name="T117" fmla="*/ 28 h 136"/>
                <a:gd name="T118" fmla="*/ 161 w 170"/>
                <a:gd name="T119" fmla="*/ 68 h 136"/>
                <a:gd name="T120" fmla="*/ 161 w 170"/>
                <a:gd name="T121" fmla="*/ 51 h 136"/>
                <a:gd name="T122" fmla="*/ 166 w 170"/>
                <a:gd name="T123" fmla="*/ 23 h 136"/>
                <a:gd name="T124" fmla="*/ 166 w 170"/>
                <a:gd name="T125" fmla="*/ 7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136">
                  <a:moveTo>
                    <a:pt x="0" y="113"/>
                  </a:moveTo>
                  <a:lnTo>
                    <a:pt x="0" y="51"/>
                  </a:lnTo>
                  <a:lnTo>
                    <a:pt x="0" y="56"/>
                  </a:lnTo>
                  <a:lnTo>
                    <a:pt x="5" y="68"/>
                  </a:lnTo>
                  <a:lnTo>
                    <a:pt x="5" y="56"/>
                  </a:lnTo>
                  <a:lnTo>
                    <a:pt x="5" y="107"/>
                  </a:lnTo>
                  <a:lnTo>
                    <a:pt x="9" y="90"/>
                  </a:lnTo>
                  <a:lnTo>
                    <a:pt x="9" y="96"/>
                  </a:lnTo>
                  <a:lnTo>
                    <a:pt x="9" y="45"/>
                  </a:lnTo>
                  <a:lnTo>
                    <a:pt x="14" y="51"/>
                  </a:lnTo>
                  <a:lnTo>
                    <a:pt x="14" y="90"/>
                  </a:lnTo>
                  <a:lnTo>
                    <a:pt x="14" y="79"/>
                  </a:lnTo>
                  <a:lnTo>
                    <a:pt x="19" y="102"/>
                  </a:lnTo>
                  <a:lnTo>
                    <a:pt x="19" y="45"/>
                  </a:lnTo>
                  <a:lnTo>
                    <a:pt x="19" y="73"/>
                  </a:lnTo>
                  <a:lnTo>
                    <a:pt x="23" y="79"/>
                  </a:lnTo>
                  <a:lnTo>
                    <a:pt x="23" y="85"/>
                  </a:lnTo>
                  <a:lnTo>
                    <a:pt x="23" y="40"/>
                  </a:lnTo>
                  <a:lnTo>
                    <a:pt x="23" y="73"/>
                  </a:lnTo>
                  <a:lnTo>
                    <a:pt x="28" y="62"/>
                  </a:lnTo>
                  <a:lnTo>
                    <a:pt x="28" y="23"/>
                  </a:lnTo>
                  <a:lnTo>
                    <a:pt x="28" y="107"/>
                  </a:lnTo>
                  <a:lnTo>
                    <a:pt x="33" y="85"/>
                  </a:lnTo>
                  <a:lnTo>
                    <a:pt x="33" y="90"/>
                  </a:lnTo>
                  <a:lnTo>
                    <a:pt x="33" y="34"/>
                  </a:lnTo>
                  <a:lnTo>
                    <a:pt x="33" y="40"/>
                  </a:lnTo>
                  <a:lnTo>
                    <a:pt x="38" y="45"/>
                  </a:lnTo>
                  <a:lnTo>
                    <a:pt x="38" y="34"/>
                  </a:lnTo>
                  <a:lnTo>
                    <a:pt x="38" y="102"/>
                  </a:lnTo>
                  <a:lnTo>
                    <a:pt x="42" y="73"/>
                  </a:lnTo>
                  <a:lnTo>
                    <a:pt x="42" y="107"/>
                  </a:lnTo>
                  <a:lnTo>
                    <a:pt x="42" y="79"/>
                  </a:lnTo>
                  <a:lnTo>
                    <a:pt x="47" y="73"/>
                  </a:lnTo>
                  <a:lnTo>
                    <a:pt x="47" y="90"/>
                  </a:lnTo>
                  <a:lnTo>
                    <a:pt x="47" y="28"/>
                  </a:lnTo>
                  <a:lnTo>
                    <a:pt x="47" y="34"/>
                  </a:lnTo>
                  <a:lnTo>
                    <a:pt x="52" y="34"/>
                  </a:lnTo>
                  <a:lnTo>
                    <a:pt x="52" y="85"/>
                  </a:lnTo>
                  <a:lnTo>
                    <a:pt x="52" y="56"/>
                  </a:lnTo>
                  <a:lnTo>
                    <a:pt x="57" y="62"/>
                  </a:lnTo>
                  <a:lnTo>
                    <a:pt x="57" y="40"/>
                  </a:lnTo>
                  <a:lnTo>
                    <a:pt x="57" y="79"/>
                  </a:lnTo>
                  <a:lnTo>
                    <a:pt x="61" y="73"/>
                  </a:lnTo>
                  <a:lnTo>
                    <a:pt x="61" y="79"/>
                  </a:lnTo>
                  <a:lnTo>
                    <a:pt x="61" y="23"/>
                  </a:lnTo>
                  <a:lnTo>
                    <a:pt x="61" y="34"/>
                  </a:lnTo>
                  <a:lnTo>
                    <a:pt x="66" y="17"/>
                  </a:lnTo>
                  <a:lnTo>
                    <a:pt x="66" y="62"/>
                  </a:lnTo>
                  <a:lnTo>
                    <a:pt x="66" y="17"/>
                  </a:lnTo>
                  <a:lnTo>
                    <a:pt x="71" y="34"/>
                  </a:lnTo>
                  <a:lnTo>
                    <a:pt x="71" y="56"/>
                  </a:lnTo>
                  <a:lnTo>
                    <a:pt x="71" y="11"/>
                  </a:lnTo>
                  <a:lnTo>
                    <a:pt x="71" y="51"/>
                  </a:lnTo>
                  <a:lnTo>
                    <a:pt x="76" y="40"/>
                  </a:lnTo>
                  <a:lnTo>
                    <a:pt x="76" y="45"/>
                  </a:lnTo>
                  <a:lnTo>
                    <a:pt x="76" y="6"/>
                  </a:lnTo>
                  <a:lnTo>
                    <a:pt x="80" y="34"/>
                  </a:lnTo>
                  <a:lnTo>
                    <a:pt x="80" y="51"/>
                  </a:lnTo>
                  <a:lnTo>
                    <a:pt x="80" y="6"/>
                  </a:lnTo>
                  <a:lnTo>
                    <a:pt x="80" y="17"/>
                  </a:lnTo>
                  <a:lnTo>
                    <a:pt x="85" y="17"/>
                  </a:lnTo>
                  <a:lnTo>
                    <a:pt x="85" y="85"/>
                  </a:lnTo>
                  <a:lnTo>
                    <a:pt x="85" y="6"/>
                  </a:lnTo>
                  <a:lnTo>
                    <a:pt x="85" y="45"/>
                  </a:lnTo>
                  <a:lnTo>
                    <a:pt x="90" y="73"/>
                  </a:lnTo>
                  <a:lnTo>
                    <a:pt x="90" y="79"/>
                  </a:lnTo>
                  <a:lnTo>
                    <a:pt x="90" y="28"/>
                  </a:lnTo>
                  <a:lnTo>
                    <a:pt x="90" y="62"/>
                  </a:lnTo>
                  <a:lnTo>
                    <a:pt x="95" y="56"/>
                  </a:lnTo>
                  <a:lnTo>
                    <a:pt x="95" y="85"/>
                  </a:lnTo>
                  <a:lnTo>
                    <a:pt x="95" y="40"/>
                  </a:lnTo>
                  <a:lnTo>
                    <a:pt x="95" y="56"/>
                  </a:lnTo>
                  <a:lnTo>
                    <a:pt x="99" y="68"/>
                  </a:lnTo>
                  <a:lnTo>
                    <a:pt x="99" y="73"/>
                  </a:lnTo>
                  <a:lnTo>
                    <a:pt x="99" y="34"/>
                  </a:lnTo>
                  <a:lnTo>
                    <a:pt x="99" y="62"/>
                  </a:lnTo>
                  <a:lnTo>
                    <a:pt x="104" y="68"/>
                  </a:lnTo>
                  <a:lnTo>
                    <a:pt x="104" y="79"/>
                  </a:lnTo>
                  <a:lnTo>
                    <a:pt x="104" y="6"/>
                  </a:lnTo>
                  <a:lnTo>
                    <a:pt x="109" y="34"/>
                  </a:lnTo>
                  <a:lnTo>
                    <a:pt x="109" y="23"/>
                  </a:lnTo>
                  <a:lnTo>
                    <a:pt x="109" y="56"/>
                  </a:lnTo>
                  <a:lnTo>
                    <a:pt x="114" y="51"/>
                  </a:lnTo>
                  <a:lnTo>
                    <a:pt x="114" y="68"/>
                  </a:lnTo>
                  <a:lnTo>
                    <a:pt x="114" y="23"/>
                  </a:lnTo>
                  <a:lnTo>
                    <a:pt x="118" y="23"/>
                  </a:lnTo>
                  <a:lnTo>
                    <a:pt x="118" y="45"/>
                  </a:lnTo>
                  <a:lnTo>
                    <a:pt x="118" y="0"/>
                  </a:lnTo>
                  <a:lnTo>
                    <a:pt x="118" y="40"/>
                  </a:lnTo>
                  <a:lnTo>
                    <a:pt x="123" y="34"/>
                  </a:lnTo>
                  <a:lnTo>
                    <a:pt x="123" y="40"/>
                  </a:lnTo>
                  <a:lnTo>
                    <a:pt x="123" y="6"/>
                  </a:lnTo>
                  <a:lnTo>
                    <a:pt x="123" y="17"/>
                  </a:lnTo>
                  <a:lnTo>
                    <a:pt x="128" y="40"/>
                  </a:lnTo>
                  <a:lnTo>
                    <a:pt x="128" y="56"/>
                  </a:lnTo>
                  <a:lnTo>
                    <a:pt x="128" y="0"/>
                  </a:lnTo>
                  <a:lnTo>
                    <a:pt x="128" y="17"/>
                  </a:lnTo>
                  <a:lnTo>
                    <a:pt x="133" y="51"/>
                  </a:lnTo>
                  <a:lnTo>
                    <a:pt x="133" y="56"/>
                  </a:lnTo>
                  <a:lnTo>
                    <a:pt x="133" y="23"/>
                  </a:lnTo>
                  <a:lnTo>
                    <a:pt x="133" y="45"/>
                  </a:lnTo>
                  <a:lnTo>
                    <a:pt x="137" y="34"/>
                  </a:lnTo>
                  <a:lnTo>
                    <a:pt x="137" y="107"/>
                  </a:lnTo>
                  <a:lnTo>
                    <a:pt x="137" y="28"/>
                  </a:lnTo>
                  <a:lnTo>
                    <a:pt x="137" y="90"/>
                  </a:lnTo>
                  <a:lnTo>
                    <a:pt x="142" y="96"/>
                  </a:lnTo>
                  <a:lnTo>
                    <a:pt x="142" y="136"/>
                  </a:lnTo>
                  <a:lnTo>
                    <a:pt x="142" y="34"/>
                  </a:lnTo>
                  <a:lnTo>
                    <a:pt x="142" y="85"/>
                  </a:lnTo>
                  <a:lnTo>
                    <a:pt x="147" y="90"/>
                  </a:lnTo>
                  <a:lnTo>
                    <a:pt x="147" y="96"/>
                  </a:lnTo>
                  <a:lnTo>
                    <a:pt x="147" y="51"/>
                  </a:lnTo>
                  <a:lnTo>
                    <a:pt x="147" y="56"/>
                  </a:lnTo>
                  <a:lnTo>
                    <a:pt x="151" y="51"/>
                  </a:lnTo>
                  <a:lnTo>
                    <a:pt x="151" y="119"/>
                  </a:lnTo>
                  <a:lnTo>
                    <a:pt x="151" y="85"/>
                  </a:lnTo>
                  <a:lnTo>
                    <a:pt x="156" y="79"/>
                  </a:lnTo>
                  <a:lnTo>
                    <a:pt x="156" y="28"/>
                  </a:lnTo>
                  <a:lnTo>
                    <a:pt x="156" y="96"/>
                  </a:lnTo>
                  <a:lnTo>
                    <a:pt x="161" y="68"/>
                  </a:lnTo>
                  <a:lnTo>
                    <a:pt x="161" y="96"/>
                  </a:lnTo>
                  <a:lnTo>
                    <a:pt x="161" y="51"/>
                  </a:lnTo>
                  <a:lnTo>
                    <a:pt x="161" y="56"/>
                  </a:lnTo>
                  <a:lnTo>
                    <a:pt x="166" y="23"/>
                  </a:lnTo>
                  <a:lnTo>
                    <a:pt x="166" y="96"/>
                  </a:lnTo>
                  <a:lnTo>
                    <a:pt x="166" y="73"/>
                  </a:lnTo>
                  <a:lnTo>
                    <a:pt x="170" y="6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52"/>
            <p:cNvSpPr>
              <a:spLocks/>
            </p:cNvSpPr>
            <p:nvPr/>
          </p:nvSpPr>
          <p:spPr bwMode="auto">
            <a:xfrm>
              <a:off x="6505575" y="2792413"/>
              <a:ext cx="249238" cy="295275"/>
            </a:xfrm>
            <a:custGeom>
              <a:avLst/>
              <a:gdLst>
                <a:gd name="T0" fmla="*/ 0 w 157"/>
                <a:gd name="T1" fmla="*/ 124 h 186"/>
                <a:gd name="T2" fmla="*/ 0 w 157"/>
                <a:gd name="T3" fmla="*/ 101 h 186"/>
                <a:gd name="T4" fmla="*/ 5 w 157"/>
                <a:gd name="T5" fmla="*/ 130 h 186"/>
                <a:gd name="T6" fmla="*/ 5 w 157"/>
                <a:gd name="T7" fmla="*/ 96 h 186"/>
                <a:gd name="T8" fmla="*/ 10 w 157"/>
                <a:gd name="T9" fmla="*/ 118 h 186"/>
                <a:gd name="T10" fmla="*/ 10 w 157"/>
                <a:gd name="T11" fmla="*/ 118 h 186"/>
                <a:gd name="T12" fmla="*/ 15 w 157"/>
                <a:gd name="T13" fmla="*/ 141 h 186"/>
                <a:gd name="T14" fmla="*/ 15 w 157"/>
                <a:gd name="T15" fmla="*/ 130 h 186"/>
                <a:gd name="T16" fmla="*/ 19 w 157"/>
                <a:gd name="T17" fmla="*/ 152 h 186"/>
                <a:gd name="T18" fmla="*/ 19 w 157"/>
                <a:gd name="T19" fmla="*/ 101 h 186"/>
                <a:gd name="T20" fmla="*/ 24 w 157"/>
                <a:gd name="T21" fmla="*/ 85 h 186"/>
                <a:gd name="T22" fmla="*/ 29 w 157"/>
                <a:gd name="T23" fmla="*/ 62 h 186"/>
                <a:gd name="T24" fmla="*/ 29 w 157"/>
                <a:gd name="T25" fmla="*/ 62 h 186"/>
                <a:gd name="T26" fmla="*/ 34 w 157"/>
                <a:gd name="T27" fmla="*/ 73 h 186"/>
                <a:gd name="T28" fmla="*/ 34 w 157"/>
                <a:gd name="T29" fmla="*/ 62 h 186"/>
                <a:gd name="T30" fmla="*/ 38 w 157"/>
                <a:gd name="T31" fmla="*/ 113 h 186"/>
                <a:gd name="T32" fmla="*/ 38 w 157"/>
                <a:gd name="T33" fmla="*/ 73 h 186"/>
                <a:gd name="T34" fmla="*/ 43 w 157"/>
                <a:gd name="T35" fmla="*/ 96 h 186"/>
                <a:gd name="T36" fmla="*/ 43 w 157"/>
                <a:gd name="T37" fmla="*/ 79 h 186"/>
                <a:gd name="T38" fmla="*/ 48 w 157"/>
                <a:gd name="T39" fmla="*/ 124 h 186"/>
                <a:gd name="T40" fmla="*/ 48 w 157"/>
                <a:gd name="T41" fmla="*/ 73 h 186"/>
                <a:gd name="T42" fmla="*/ 53 w 157"/>
                <a:gd name="T43" fmla="*/ 135 h 186"/>
                <a:gd name="T44" fmla="*/ 53 w 157"/>
                <a:gd name="T45" fmla="*/ 113 h 186"/>
                <a:gd name="T46" fmla="*/ 57 w 157"/>
                <a:gd name="T47" fmla="*/ 130 h 186"/>
                <a:gd name="T48" fmla="*/ 57 w 157"/>
                <a:gd name="T49" fmla="*/ 96 h 186"/>
                <a:gd name="T50" fmla="*/ 62 w 157"/>
                <a:gd name="T51" fmla="*/ 135 h 186"/>
                <a:gd name="T52" fmla="*/ 62 w 157"/>
                <a:gd name="T53" fmla="*/ 90 h 186"/>
                <a:gd name="T54" fmla="*/ 67 w 157"/>
                <a:gd name="T55" fmla="*/ 186 h 186"/>
                <a:gd name="T56" fmla="*/ 67 w 157"/>
                <a:gd name="T57" fmla="*/ 158 h 186"/>
                <a:gd name="T58" fmla="*/ 72 w 157"/>
                <a:gd name="T59" fmla="*/ 175 h 186"/>
                <a:gd name="T60" fmla="*/ 72 w 157"/>
                <a:gd name="T61" fmla="*/ 141 h 186"/>
                <a:gd name="T62" fmla="*/ 76 w 157"/>
                <a:gd name="T63" fmla="*/ 147 h 186"/>
                <a:gd name="T64" fmla="*/ 76 w 157"/>
                <a:gd name="T65" fmla="*/ 130 h 186"/>
                <a:gd name="T66" fmla="*/ 81 w 157"/>
                <a:gd name="T67" fmla="*/ 62 h 186"/>
                <a:gd name="T68" fmla="*/ 86 w 157"/>
                <a:gd name="T69" fmla="*/ 130 h 186"/>
                <a:gd name="T70" fmla="*/ 86 w 157"/>
                <a:gd name="T71" fmla="*/ 90 h 186"/>
                <a:gd name="T72" fmla="*/ 91 w 157"/>
                <a:gd name="T73" fmla="*/ 124 h 186"/>
                <a:gd name="T74" fmla="*/ 91 w 157"/>
                <a:gd name="T75" fmla="*/ 113 h 186"/>
                <a:gd name="T76" fmla="*/ 95 w 157"/>
                <a:gd name="T77" fmla="*/ 101 h 186"/>
                <a:gd name="T78" fmla="*/ 95 w 157"/>
                <a:gd name="T79" fmla="*/ 39 h 186"/>
                <a:gd name="T80" fmla="*/ 100 w 157"/>
                <a:gd name="T81" fmla="*/ 101 h 186"/>
                <a:gd name="T82" fmla="*/ 100 w 157"/>
                <a:gd name="T83" fmla="*/ 101 h 186"/>
                <a:gd name="T84" fmla="*/ 105 w 157"/>
                <a:gd name="T85" fmla="*/ 113 h 186"/>
                <a:gd name="T86" fmla="*/ 105 w 157"/>
                <a:gd name="T87" fmla="*/ 90 h 186"/>
                <a:gd name="T88" fmla="*/ 110 w 157"/>
                <a:gd name="T89" fmla="*/ 124 h 186"/>
                <a:gd name="T90" fmla="*/ 110 w 157"/>
                <a:gd name="T91" fmla="*/ 107 h 186"/>
                <a:gd name="T92" fmla="*/ 114 w 157"/>
                <a:gd name="T93" fmla="*/ 118 h 186"/>
                <a:gd name="T94" fmla="*/ 114 w 157"/>
                <a:gd name="T95" fmla="*/ 85 h 186"/>
                <a:gd name="T96" fmla="*/ 119 w 157"/>
                <a:gd name="T97" fmla="*/ 135 h 186"/>
                <a:gd name="T98" fmla="*/ 119 w 157"/>
                <a:gd name="T99" fmla="*/ 130 h 186"/>
                <a:gd name="T100" fmla="*/ 124 w 157"/>
                <a:gd name="T101" fmla="*/ 169 h 186"/>
                <a:gd name="T102" fmla="*/ 124 w 157"/>
                <a:gd name="T103" fmla="*/ 141 h 186"/>
                <a:gd name="T104" fmla="*/ 128 w 157"/>
                <a:gd name="T105" fmla="*/ 181 h 186"/>
                <a:gd name="T106" fmla="*/ 128 w 157"/>
                <a:gd name="T107" fmla="*/ 158 h 186"/>
                <a:gd name="T108" fmla="*/ 133 w 157"/>
                <a:gd name="T109" fmla="*/ 51 h 186"/>
                <a:gd name="T110" fmla="*/ 138 w 157"/>
                <a:gd name="T111" fmla="*/ 101 h 186"/>
                <a:gd name="T112" fmla="*/ 138 w 157"/>
                <a:gd name="T113" fmla="*/ 62 h 186"/>
                <a:gd name="T114" fmla="*/ 143 w 157"/>
                <a:gd name="T115" fmla="*/ 85 h 186"/>
                <a:gd name="T116" fmla="*/ 143 w 157"/>
                <a:gd name="T117" fmla="*/ 135 h 186"/>
                <a:gd name="T118" fmla="*/ 147 w 157"/>
                <a:gd name="T119" fmla="*/ 51 h 186"/>
                <a:gd name="T120" fmla="*/ 152 w 157"/>
                <a:gd name="T121" fmla="*/ 68 h 186"/>
                <a:gd name="T122" fmla="*/ 157 w 157"/>
                <a:gd name="T123" fmla="*/ 10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7" h="186">
                  <a:moveTo>
                    <a:pt x="0" y="107"/>
                  </a:moveTo>
                  <a:lnTo>
                    <a:pt x="0" y="124"/>
                  </a:lnTo>
                  <a:lnTo>
                    <a:pt x="0" y="79"/>
                  </a:lnTo>
                  <a:lnTo>
                    <a:pt x="0" y="101"/>
                  </a:lnTo>
                  <a:lnTo>
                    <a:pt x="5" y="118"/>
                  </a:lnTo>
                  <a:lnTo>
                    <a:pt x="5" y="130"/>
                  </a:lnTo>
                  <a:lnTo>
                    <a:pt x="5" y="85"/>
                  </a:lnTo>
                  <a:lnTo>
                    <a:pt x="5" y="96"/>
                  </a:lnTo>
                  <a:lnTo>
                    <a:pt x="10" y="90"/>
                  </a:lnTo>
                  <a:lnTo>
                    <a:pt x="10" y="118"/>
                  </a:lnTo>
                  <a:lnTo>
                    <a:pt x="10" y="73"/>
                  </a:lnTo>
                  <a:lnTo>
                    <a:pt x="10" y="118"/>
                  </a:lnTo>
                  <a:lnTo>
                    <a:pt x="15" y="113"/>
                  </a:lnTo>
                  <a:lnTo>
                    <a:pt x="15" y="141"/>
                  </a:lnTo>
                  <a:lnTo>
                    <a:pt x="15" y="73"/>
                  </a:lnTo>
                  <a:lnTo>
                    <a:pt x="15" y="130"/>
                  </a:lnTo>
                  <a:lnTo>
                    <a:pt x="19" y="124"/>
                  </a:lnTo>
                  <a:lnTo>
                    <a:pt x="19" y="152"/>
                  </a:lnTo>
                  <a:lnTo>
                    <a:pt x="19" y="79"/>
                  </a:lnTo>
                  <a:lnTo>
                    <a:pt x="19" y="101"/>
                  </a:lnTo>
                  <a:lnTo>
                    <a:pt x="24" y="141"/>
                  </a:lnTo>
                  <a:lnTo>
                    <a:pt x="24" y="85"/>
                  </a:lnTo>
                  <a:lnTo>
                    <a:pt x="24" y="90"/>
                  </a:lnTo>
                  <a:lnTo>
                    <a:pt x="29" y="62"/>
                  </a:lnTo>
                  <a:lnTo>
                    <a:pt x="29" y="118"/>
                  </a:lnTo>
                  <a:lnTo>
                    <a:pt x="29" y="62"/>
                  </a:lnTo>
                  <a:lnTo>
                    <a:pt x="29" y="79"/>
                  </a:lnTo>
                  <a:lnTo>
                    <a:pt x="34" y="73"/>
                  </a:lnTo>
                  <a:lnTo>
                    <a:pt x="34" y="135"/>
                  </a:lnTo>
                  <a:lnTo>
                    <a:pt x="34" y="62"/>
                  </a:lnTo>
                  <a:lnTo>
                    <a:pt x="34" y="118"/>
                  </a:lnTo>
                  <a:lnTo>
                    <a:pt x="38" y="113"/>
                  </a:lnTo>
                  <a:lnTo>
                    <a:pt x="38" y="118"/>
                  </a:lnTo>
                  <a:lnTo>
                    <a:pt x="38" y="73"/>
                  </a:lnTo>
                  <a:lnTo>
                    <a:pt x="38" y="85"/>
                  </a:lnTo>
                  <a:lnTo>
                    <a:pt x="43" y="96"/>
                  </a:lnTo>
                  <a:lnTo>
                    <a:pt x="43" y="141"/>
                  </a:lnTo>
                  <a:lnTo>
                    <a:pt x="43" y="79"/>
                  </a:lnTo>
                  <a:lnTo>
                    <a:pt x="43" y="101"/>
                  </a:lnTo>
                  <a:lnTo>
                    <a:pt x="48" y="124"/>
                  </a:lnTo>
                  <a:lnTo>
                    <a:pt x="48" y="141"/>
                  </a:lnTo>
                  <a:lnTo>
                    <a:pt x="48" y="73"/>
                  </a:lnTo>
                  <a:lnTo>
                    <a:pt x="48" y="113"/>
                  </a:lnTo>
                  <a:lnTo>
                    <a:pt x="53" y="135"/>
                  </a:lnTo>
                  <a:lnTo>
                    <a:pt x="53" y="158"/>
                  </a:lnTo>
                  <a:lnTo>
                    <a:pt x="53" y="113"/>
                  </a:lnTo>
                  <a:lnTo>
                    <a:pt x="53" y="147"/>
                  </a:lnTo>
                  <a:lnTo>
                    <a:pt x="57" y="130"/>
                  </a:lnTo>
                  <a:lnTo>
                    <a:pt x="57" y="175"/>
                  </a:lnTo>
                  <a:lnTo>
                    <a:pt x="57" y="96"/>
                  </a:lnTo>
                  <a:lnTo>
                    <a:pt x="57" y="147"/>
                  </a:lnTo>
                  <a:lnTo>
                    <a:pt x="62" y="135"/>
                  </a:lnTo>
                  <a:lnTo>
                    <a:pt x="62" y="147"/>
                  </a:lnTo>
                  <a:lnTo>
                    <a:pt x="62" y="90"/>
                  </a:lnTo>
                  <a:lnTo>
                    <a:pt x="67" y="96"/>
                  </a:lnTo>
                  <a:lnTo>
                    <a:pt x="67" y="186"/>
                  </a:lnTo>
                  <a:lnTo>
                    <a:pt x="67" y="68"/>
                  </a:lnTo>
                  <a:lnTo>
                    <a:pt x="67" y="158"/>
                  </a:lnTo>
                  <a:lnTo>
                    <a:pt x="72" y="169"/>
                  </a:lnTo>
                  <a:lnTo>
                    <a:pt x="72" y="175"/>
                  </a:lnTo>
                  <a:lnTo>
                    <a:pt x="72" y="96"/>
                  </a:lnTo>
                  <a:lnTo>
                    <a:pt x="72" y="141"/>
                  </a:lnTo>
                  <a:lnTo>
                    <a:pt x="76" y="118"/>
                  </a:lnTo>
                  <a:lnTo>
                    <a:pt x="76" y="147"/>
                  </a:lnTo>
                  <a:lnTo>
                    <a:pt x="76" y="113"/>
                  </a:lnTo>
                  <a:lnTo>
                    <a:pt x="76" y="130"/>
                  </a:lnTo>
                  <a:lnTo>
                    <a:pt x="81" y="141"/>
                  </a:lnTo>
                  <a:lnTo>
                    <a:pt x="81" y="62"/>
                  </a:lnTo>
                  <a:lnTo>
                    <a:pt x="81" y="107"/>
                  </a:lnTo>
                  <a:lnTo>
                    <a:pt x="86" y="130"/>
                  </a:lnTo>
                  <a:lnTo>
                    <a:pt x="86" y="141"/>
                  </a:lnTo>
                  <a:lnTo>
                    <a:pt x="86" y="90"/>
                  </a:lnTo>
                  <a:lnTo>
                    <a:pt x="86" y="118"/>
                  </a:lnTo>
                  <a:lnTo>
                    <a:pt x="91" y="124"/>
                  </a:lnTo>
                  <a:lnTo>
                    <a:pt x="91" y="147"/>
                  </a:lnTo>
                  <a:lnTo>
                    <a:pt x="91" y="113"/>
                  </a:lnTo>
                  <a:lnTo>
                    <a:pt x="91" y="118"/>
                  </a:lnTo>
                  <a:lnTo>
                    <a:pt x="95" y="101"/>
                  </a:lnTo>
                  <a:lnTo>
                    <a:pt x="95" y="118"/>
                  </a:lnTo>
                  <a:lnTo>
                    <a:pt x="95" y="39"/>
                  </a:lnTo>
                  <a:lnTo>
                    <a:pt x="100" y="79"/>
                  </a:lnTo>
                  <a:lnTo>
                    <a:pt x="100" y="101"/>
                  </a:lnTo>
                  <a:lnTo>
                    <a:pt x="100" y="68"/>
                  </a:lnTo>
                  <a:lnTo>
                    <a:pt x="100" y="101"/>
                  </a:lnTo>
                  <a:lnTo>
                    <a:pt x="105" y="107"/>
                  </a:lnTo>
                  <a:lnTo>
                    <a:pt x="105" y="113"/>
                  </a:lnTo>
                  <a:lnTo>
                    <a:pt x="105" y="39"/>
                  </a:lnTo>
                  <a:lnTo>
                    <a:pt x="105" y="90"/>
                  </a:lnTo>
                  <a:lnTo>
                    <a:pt x="110" y="68"/>
                  </a:lnTo>
                  <a:lnTo>
                    <a:pt x="110" y="124"/>
                  </a:lnTo>
                  <a:lnTo>
                    <a:pt x="110" y="56"/>
                  </a:lnTo>
                  <a:lnTo>
                    <a:pt x="110" y="107"/>
                  </a:lnTo>
                  <a:lnTo>
                    <a:pt x="114" y="113"/>
                  </a:lnTo>
                  <a:lnTo>
                    <a:pt x="114" y="118"/>
                  </a:lnTo>
                  <a:lnTo>
                    <a:pt x="114" y="73"/>
                  </a:lnTo>
                  <a:lnTo>
                    <a:pt x="114" y="85"/>
                  </a:lnTo>
                  <a:lnTo>
                    <a:pt x="119" y="96"/>
                  </a:lnTo>
                  <a:lnTo>
                    <a:pt x="119" y="135"/>
                  </a:lnTo>
                  <a:lnTo>
                    <a:pt x="119" y="68"/>
                  </a:lnTo>
                  <a:lnTo>
                    <a:pt x="119" y="130"/>
                  </a:lnTo>
                  <a:lnTo>
                    <a:pt x="124" y="147"/>
                  </a:lnTo>
                  <a:lnTo>
                    <a:pt x="124" y="169"/>
                  </a:lnTo>
                  <a:lnTo>
                    <a:pt x="124" y="51"/>
                  </a:lnTo>
                  <a:lnTo>
                    <a:pt x="124" y="141"/>
                  </a:lnTo>
                  <a:lnTo>
                    <a:pt x="128" y="158"/>
                  </a:lnTo>
                  <a:lnTo>
                    <a:pt x="128" y="181"/>
                  </a:lnTo>
                  <a:lnTo>
                    <a:pt x="128" y="135"/>
                  </a:lnTo>
                  <a:lnTo>
                    <a:pt x="128" y="158"/>
                  </a:lnTo>
                  <a:lnTo>
                    <a:pt x="133" y="164"/>
                  </a:lnTo>
                  <a:lnTo>
                    <a:pt x="133" y="51"/>
                  </a:lnTo>
                  <a:lnTo>
                    <a:pt x="133" y="90"/>
                  </a:lnTo>
                  <a:lnTo>
                    <a:pt x="138" y="101"/>
                  </a:lnTo>
                  <a:lnTo>
                    <a:pt x="138" y="107"/>
                  </a:lnTo>
                  <a:lnTo>
                    <a:pt x="138" y="62"/>
                  </a:lnTo>
                  <a:lnTo>
                    <a:pt x="138" y="79"/>
                  </a:lnTo>
                  <a:lnTo>
                    <a:pt x="143" y="85"/>
                  </a:lnTo>
                  <a:lnTo>
                    <a:pt x="143" y="68"/>
                  </a:lnTo>
                  <a:lnTo>
                    <a:pt x="143" y="135"/>
                  </a:lnTo>
                  <a:lnTo>
                    <a:pt x="147" y="130"/>
                  </a:lnTo>
                  <a:lnTo>
                    <a:pt x="147" y="51"/>
                  </a:lnTo>
                  <a:lnTo>
                    <a:pt x="147" y="73"/>
                  </a:lnTo>
                  <a:lnTo>
                    <a:pt x="152" y="68"/>
                  </a:lnTo>
                  <a:lnTo>
                    <a:pt x="152" y="118"/>
                  </a:lnTo>
                  <a:lnTo>
                    <a:pt x="157" y="107"/>
                  </a:lnTo>
                  <a:lnTo>
                    <a:pt x="157" y="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3"/>
            <p:cNvSpPr>
              <a:spLocks/>
            </p:cNvSpPr>
            <p:nvPr/>
          </p:nvSpPr>
          <p:spPr bwMode="auto">
            <a:xfrm>
              <a:off x="6754813" y="2792413"/>
              <a:ext cx="271463" cy="339725"/>
            </a:xfrm>
            <a:custGeom>
              <a:avLst/>
              <a:gdLst>
                <a:gd name="T0" fmla="*/ 0 w 171"/>
                <a:gd name="T1" fmla="*/ 181 h 214"/>
                <a:gd name="T2" fmla="*/ 5 w 171"/>
                <a:gd name="T3" fmla="*/ 68 h 214"/>
                <a:gd name="T4" fmla="*/ 9 w 171"/>
                <a:gd name="T5" fmla="*/ 101 h 214"/>
                <a:gd name="T6" fmla="*/ 9 w 171"/>
                <a:gd name="T7" fmla="*/ 101 h 214"/>
                <a:gd name="T8" fmla="*/ 14 w 171"/>
                <a:gd name="T9" fmla="*/ 107 h 214"/>
                <a:gd name="T10" fmla="*/ 14 w 171"/>
                <a:gd name="T11" fmla="*/ 158 h 214"/>
                <a:gd name="T12" fmla="*/ 19 w 171"/>
                <a:gd name="T13" fmla="*/ 56 h 214"/>
                <a:gd name="T14" fmla="*/ 24 w 171"/>
                <a:gd name="T15" fmla="*/ 175 h 214"/>
                <a:gd name="T16" fmla="*/ 28 w 171"/>
                <a:gd name="T17" fmla="*/ 101 h 214"/>
                <a:gd name="T18" fmla="*/ 28 w 171"/>
                <a:gd name="T19" fmla="*/ 85 h 214"/>
                <a:gd name="T20" fmla="*/ 33 w 171"/>
                <a:gd name="T21" fmla="*/ 101 h 214"/>
                <a:gd name="T22" fmla="*/ 33 w 171"/>
                <a:gd name="T23" fmla="*/ 147 h 214"/>
                <a:gd name="T24" fmla="*/ 38 w 171"/>
                <a:gd name="T25" fmla="*/ 101 h 214"/>
                <a:gd name="T26" fmla="*/ 43 w 171"/>
                <a:gd name="T27" fmla="*/ 113 h 214"/>
                <a:gd name="T28" fmla="*/ 43 w 171"/>
                <a:gd name="T29" fmla="*/ 107 h 214"/>
                <a:gd name="T30" fmla="*/ 47 w 171"/>
                <a:gd name="T31" fmla="*/ 141 h 214"/>
                <a:gd name="T32" fmla="*/ 52 w 171"/>
                <a:gd name="T33" fmla="*/ 73 h 214"/>
                <a:gd name="T34" fmla="*/ 52 w 171"/>
                <a:gd name="T35" fmla="*/ 34 h 214"/>
                <a:gd name="T36" fmla="*/ 57 w 171"/>
                <a:gd name="T37" fmla="*/ 113 h 214"/>
                <a:gd name="T38" fmla="*/ 57 w 171"/>
                <a:gd name="T39" fmla="*/ 62 h 214"/>
                <a:gd name="T40" fmla="*/ 62 w 171"/>
                <a:gd name="T41" fmla="*/ 96 h 214"/>
                <a:gd name="T42" fmla="*/ 62 w 171"/>
                <a:gd name="T43" fmla="*/ 45 h 214"/>
                <a:gd name="T44" fmla="*/ 66 w 171"/>
                <a:gd name="T45" fmla="*/ 56 h 214"/>
                <a:gd name="T46" fmla="*/ 71 w 171"/>
                <a:gd name="T47" fmla="*/ 96 h 214"/>
                <a:gd name="T48" fmla="*/ 71 w 171"/>
                <a:gd name="T49" fmla="*/ 158 h 214"/>
                <a:gd name="T50" fmla="*/ 76 w 171"/>
                <a:gd name="T51" fmla="*/ 164 h 214"/>
                <a:gd name="T52" fmla="*/ 76 w 171"/>
                <a:gd name="T53" fmla="*/ 135 h 214"/>
                <a:gd name="T54" fmla="*/ 81 w 171"/>
                <a:gd name="T55" fmla="*/ 164 h 214"/>
                <a:gd name="T56" fmla="*/ 81 w 171"/>
                <a:gd name="T57" fmla="*/ 118 h 214"/>
                <a:gd name="T58" fmla="*/ 85 w 171"/>
                <a:gd name="T59" fmla="*/ 124 h 214"/>
                <a:gd name="T60" fmla="*/ 85 w 171"/>
                <a:gd name="T61" fmla="*/ 90 h 214"/>
                <a:gd name="T62" fmla="*/ 90 w 171"/>
                <a:gd name="T63" fmla="*/ 152 h 214"/>
                <a:gd name="T64" fmla="*/ 90 w 171"/>
                <a:gd name="T65" fmla="*/ 141 h 214"/>
                <a:gd name="T66" fmla="*/ 95 w 171"/>
                <a:gd name="T67" fmla="*/ 73 h 214"/>
                <a:gd name="T68" fmla="*/ 99 w 171"/>
                <a:gd name="T69" fmla="*/ 107 h 214"/>
                <a:gd name="T70" fmla="*/ 99 w 171"/>
                <a:gd name="T71" fmla="*/ 62 h 214"/>
                <a:gd name="T72" fmla="*/ 104 w 171"/>
                <a:gd name="T73" fmla="*/ 181 h 214"/>
                <a:gd name="T74" fmla="*/ 104 w 171"/>
                <a:gd name="T75" fmla="*/ 181 h 214"/>
                <a:gd name="T76" fmla="*/ 109 w 171"/>
                <a:gd name="T77" fmla="*/ 214 h 214"/>
                <a:gd name="T78" fmla="*/ 109 w 171"/>
                <a:gd name="T79" fmla="*/ 113 h 214"/>
                <a:gd name="T80" fmla="*/ 114 w 171"/>
                <a:gd name="T81" fmla="*/ 175 h 214"/>
                <a:gd name="T82" fmla="*/ 118 w 171"/>
                <a:gd name="T83" fmla="*/ 96 h 214"/>
                <a:gd name="T84" fmla="*/ 123 w 171"/>
                <a:gd name="T85" fmla="*/ 181 h 214"/>
                <a:gd name="T86" fmla="*/ 123 w 171"/>
                <a:gd name="T87" fmla="*/ 90 h 214"/>
                <a:gd name="T88" fmla="*/ 128 w 171"/>
                <a:gd name="T89" fmla="*/ 135 h 214"/>
                <a:gd name="T90" fmla="*/ 128 w 171"/>
                <a:gd name="T91" fmla="*/ 130 h 214"/>
                <a:gd name="T92" fmla="*/ 133 w 171"/>
                <a:gd name="T93" fmla="*/ 130 h 214"/>
                <a:gd name="T94" fmla="*/ 133 w 171"/>
                <a:gd name="T95" fmla="*/ 113 h 214"/>
                <a:gd name="T96" fmla="*/ 137 w 171"/>
                <a:gd name="T97" fmla="*/ 141 h 214"/>
                <a:gd name="T98" fmla="*/ 137 w 171"/>
                <a:gd name="T99" fmla="*/ 141 h 214"/>
                <a:gd name="T100" fmla="*/ 142 w 171"/>
                <a:gd name="T101" fmla="*/ 164 h 214"/>
                <a:gd name="T102" fmla="*/ 142 w 171"/>
                <a:gd name="T103" fmla="*/ 118 h 214"/>
                <a:gd name="T104" fmla="*/ 147 w 171"/>
                <a:gd name="T105" fmla="*/ 158 h 214"/>
                <a:gd name="T106" fmla="*/ 147 w 171"/>
                <a:gd name="T107" fmla="*/ 118 h 214"/>
                <a:gd name="T108" fmla="*/ 152 w 171"/>
                <a:gd name="T109" fmla="*/ 164 h 214"/>
                <a:gd name="T110" fmla="*/ 156 w 171"/>
                <a:gd name="T111" fmla="*/ 101 h 214"/>
                <a:gd name="T112" fmla="*/ 156 w 171"/>
                <a:gd name="T113" fmla="*/ 90 h 214"/>
                <a:gd name="T114" fmla="*/ 161 w 171"/>
                <a:gd name="T115" fmla="*/ 124 h 214"/>
                <a:gd name="T116" fmla="*/ 161 w 171"/>
                <a:gd name="T117" fmla="*/ 73 h 214"/>
                <a:gd name="T118" fmla="*/ 166 w 171"/>
                <a:gd name="T119" fmla="*/ 113 h 214"/>
                <a:gd name="T120" fmla="*/ 166 w 171"/>
                <a:gd name="T121" fmla="*/ 113 h 214"/>
                <a:gd name="T122" fmla="*/ 171 w 171"/>
                <a:gd name="T123" fmla="*/ 13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1" h="214">
                  <a:moveTo>
                    <a:pt x="0" y="0"/>
                  </a:moveTo>
                  <a:lnTo>
                    <a:pt x="0" y="181"/>
                  </a:lnTo>
                  <a:lnTo>
                    <a:pt x="5" y="192"/>
                  </a:lnTo>
                  <a:lnTo>
                    <a:pt x="5" y="68"/>
                  </a:lnTo>
                  <a:lnTo>
                    <a:pt x="5" y="147"/>
                  </a:lnTo>
                  <a:lnTo>
                    <a:pt x="9" y="101"/>
                  </a:lnTo>
                  <a:lnTo>
                    <a:pt x="9" y="175"/>
                  </a:lnTo>
                  <a:lnTo>
                    <a:pt x="9" y="101"/>
                  </a:lnTo>
                  <a:lnTo>
                    <a:pt x="9" y="135"/>
                  </a:lnTo>
                  <a:lnTo>
                    <a:pt x="14" y="107"/>
                  </a:lnTo>
                  <a:lnTo>
                    <a:pt x="14" y="175"/>
                  </a:lnTo>
                  <a:lnTo>
                    <a:pt x="14" y="158"/>
                  </a:lnTo>
                  <a:lnTo>
                    <a:pt x="19" y="158"/>
                  </a:lnTo>
                  <a:lnTo>
                    <a:pt x="19" y="56"/>
                  </a:lnTo>
                  <a:lnTo>
                    <a:pt x="19" y="158"/>
                  </a:lnTo>
                  <a:lnTo>
                    <a:pt x="24" y="175"/>
                  </a:lnTo>
                  <a:lnTo>
                    <a:pt x="24" y="85"/>
                  </a:lnTo>
                  <a:lnTo>
                    <a:pt x="28" y="101"/>
                  </a:lnTo>
                  <a:lnTo>
                    <a:pt x="28" y="130"/>
                  </a:lnTo>
                  <a:lnTo>
                    <a:pt x="28" y="85"/>
                  </a:lnTo>
                  <a:lnTo>
                    <a:pt x="28" y="107"/>
                  </a:lnTo>
                  <a:lnTo>
                    <a:pt x="33" y="101"/>
                  </a:lnTo>
                  <a:lnTo>
                    <a:pt x="33" y="96"/>
                  </a:lnTo>
                  <a:lnTo>
                    <a:pt x="33" y="147"/>
                  </a:lnTo>
                  <a:lnTo>
                    <a:pt x="38" y="141"/>
                  </a:lnTo>
                  <a:lnTo>
                    <a:pt x="38" y="101"/>
                  </a:lnTo>
                  <a:lnTo>
                    <a:pt x="43" y="90"/>
                  </a:lnTo>
                  <a:lnTo>
                    <a:pt x="43" y="113"/>
                  </a:lnTo>
                  <a:lnTo>
                    <a:pt x="43" y="56"/>
                  </a:lnTo>
                  <a:lnTo>
                    <a:pt x="43" y="107"/>
                  </a:lnTo>
                  <a:lnTo>
                    <a:pt x="47" y="96"/>
                  </a:lnTo>
                  <a:lnTo>
                    <a:pt x="47" y="141"/>
                  </a:lnTo>
                  <a:lnTo>
                    <a:pt x="47" y="113"/>
                  </a:lnTo>
                  <a:lnTo>
                    <a:pt x="52" y="73"/>
                  </a:lnTo>
                  <a:lnTo>
                    <a:pt x="52" y="124"/>
                  </a:lnTo>
                  <a:lnTo>
                    <a:pt x="52" y="34"/>
                  </a:lnTo>
                  <a:lnTo>
                    <a:pt x="52" y="107"/>
                  </a:lnTo>
                  <a:lnTo>
                    <a:pt x="57" y="113"/>
                  </a:lnTo>
                  <a:lnTo>
                    <a:pt x="57" y="118"/>
                  </a:lnTo>
                  <a:lnTo>
                    <a:pt x="57" y="62"/>
                  </a:lnTo>
                  <a:lnTo>
                    <a:pt x="57" y="90"/>
                  </a:lnTo>
                  <a:lnTo>
                    <a:pt x="62" y="96"/>
                  </a:lnTo>
                  <a:lnTo>
                    <a:pt x="62" y="124"/>
                  </a:lnTo>
                  <a:lnTo>
                    <a:pt x="62" y="45"/>
                  </a:lnTo>
                  <a:lnTo>
                    <a:pt x="66" y="62"/>
                  </a:lnTo>
                  <a:lnTo>
                    <a:pt x="66" y="56"/>
                  </a:lnTo>
                  <a:lnTo>
                    <a:pt x="66" y="113"/>
                  </a:lnTo>
                  <a:lnTo>
                    <a:pt x="71" y="96"/>
                  </a:lnTo>
                  <a:lnTo>
                    <a:pt x="71" y="62"/>
                  </a:lnTo>
                  <a:lnTo>
                    <a:pt x="71" y="158"/>
                  </a:lnTo>
                  <a:lnTo>
                    <a:pt x="76" y="152"/>
                  </a:lnTo>
                  <a:lnTo>
                    <a:pt x="76" y="164"/>
                  </a:lnTo>
                  <a:lnTo>
                    <a:pt x="76" y="118"/>
                  </a:lnTo>
                  <a:lnTo>
                    <a:pt x="76" y="135"/>
                  </a:lnTo>
                  <a:lnTo>
                    <a:pt x="81" y="118"/>
                  </a:lnTo>
                  <a:lnTo>
                    <a:pt x="81" y="164"/>
                  </a:lnTo>
                  <a:lnTo>
                    <a:pt x="81" y="107"/>
                  </a:lnTo>
                  <a:lnTo>
                    <a:pt x="81" y="118"/>
                  </a:lnTo>
                  <a:lnTo>
                    <a:pt x="85" y="96"/>
                  </a:lnTo>
                  <a:lnTo>
                    <a:pt x="85" y="124"/>
                  </a:lnTo>
                  <a:lnTo>
                    <a:pt x="85" y="51"/>
                  </a:lnTo>
                  <a:lnTo>
                    <a:pt x="85" y="90"/>
                  </a:lnTo>
                  <a:lnTo>
                    <a:pt x="90" y="90"/>
                  </a:lnTo>
                  <a:lnTo>
                    <a:pt x="90" y="152"/>
                  </a:lnTo>
                  <a:lnTo>
                    <a:pt x="90" y="62"/>
                  </a:lnTo>
                  <a:lnTo>
                    <a:pt x="90" y="141"/>
                  </a:lnTo>
                  <a:lnTo>
                    <a:pt x="95" y="147"/>
                  </a:lnTo>
                  <a:lnTo>
                    <a:pt x="95" y="73"/>
                  </a:lnTo>
                  <a:lnTo>
                    <a:pt x="95" y="90"/>
                  </a:lnTo>
                  <a:lnTo>
                    <a:pt x="99" y="107"/>
                  </a:lnTo>
                  <a:lnTo>
                    <a:pt x="99" y="141"/>
                  </a:lnTo>
                  <a:lnTo>
                    <a:pt x="99" y="62"/>
                  </a:lnTo>
                  <a:lnTo>
                    <a:pt x="104" y="85"/>
                  </a:lnTo>
                  <a:lnTo>
                    <a:pt x="104" y="181"/>
                  </a:lnTo>
                  <a:lnTo>
                    <a:pt x="104" y="45"/>
                  </a:lnTo>
                  <a:lnTo>
                    <a:pt x="104" y="181"/>
                  </a:lnTo>
                  <a:lnTo>
                    <a:pt x="109" y="186"/>
                  </a:lnTo>
                  <a:lnTo>
                    <a:pt x="109" y="214"/>
                  </a:lnTo>
                  <a:lnTo>
                    <a:pt x="109" y="96"/>
                  </a:lnTo>
                  <a:lnTo>
                    <a:pt x="109" y="113"/>
                  </a:lnTo>
                  <a:lnTo>
                    <a:pt x="114" y="90"/>
                  </a:lnTo>
                  <a:lnTo>
                    <a:pt x="114" y="175"/>
                  </a:lnTo>
                  <a:lnTo>
                    <a:pt x="118" y="169"/>
                  </a:lnTo>
                  <a:lnTo>
                    <a:pt x="118" y="96"/>
                  </a:lnTo>
                  <a:lnTo>
                    <a:pt x="118" y="164"/>
                  </a:lnTo>
                  <a:lnTo>
                    <a:pt x="123" y="181"/>
                  </a:lnTo>
                  <a:lnTo>
                    <a:pt x="123" y="192"/>
                  </a:lnTo>
                  <a:lnTo>
                    <a:pt x="123" y="90"/>
                  </a:lnTo>
                  <a:lnTo>
                    <a:pt x="123" y="130"/>
                  </a:lnTo>
                  <a:lnTo>
                    <a:pt x="128" y="135"/>
                  </a:lnTo>
                  <a:lnTo>
                    <a:pt x="128" y="164"/>
                  </a:lnTo>
                  <a:lnTo>
                    <a:pt x="128" y="130"/>
                  </a:lnTo>
                  <a:lnTo>
                    <a:pt x="128" y="135"/>
                  </a:lnTo>
                  <a:lnTo>
                    <a:pt x="133" y="130"/>
                  </a:lnTo>
                  <a:lnTo>
                    <a:pt x="133" y="141"/>
                  </a:lnTo>
                  <a:lnTo>
                    <a:pt x="133" y="113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37" y="85"/>
                  </a:lnTo>
                  <a:lnTo>
                    <a:pt x="137" y="141"/>
                  </a:lnTo>
                  <a:lnTo>
                    <a:pt x="142" y="124"/>
                  </a:lnTo>
                  <a:lnTo>
                    <a:pt x="142" y="164"/>
                  </a:lnTo>
                  <a:lnTo>
                    <a:pt x="142" y="113"/>
                  </a:lnTo>
                  <a:lnTo>
                    <a:pt x="142" y="118"/>
                  </a:lnTo>
                  <a:lnTo>
                    <a:pt x="147" y="107"/>
                  </a:lnTo>
                  <a:lnTo>
                    <a:pt x="147" y="158"/>
                  </a:lnTo>
                  <a:lnTo>
                    <a:pt x="147" y="85"/>
                  </a:lnTo>
                  <a:lnTo>
                    <a:pt x="147" y="118"/>
                  </a:lnTo>
                  <a:lnTo>
                    <a:pt x="152" y="141"/>
                  </a:lnTo>
                  <a:lnTo>
                    <a:pt x="152" y="164"/>
                  </a:lnTo>
                  <a:lnTo>
                    <a:pt x="152" y="113"/>
                  </a:lnTo>
                  <a:lnTo>
                    <a:pt x="156" y="101"/>
                  </a:lnTo>
                  <a:lnTo>
                    <a:pt x="156" y="130"/>
                  </a:lnTo>
                  <a:lnTo>
                    <a:pt x="156" y="90"/>
                  </a:lnTo>
                  <a:lnTo>
                    <a:pt x="156" y="118"/>
                  </a:lnTo>
                  <a:lnTo>
                    <a:pt x="161" y="124"/>
                  </a:lnTo>
                  <a:lnTo>
                    <a:pt x="161" y="158"/>
                  </a:lnTo>
                  <a:lnTo>
                    <a:pt x="161" y="73"/>
                  </a:lnTo>
                  <a:lnTo>
                    <a:pt x="161" y="124"/>
                  </a:lnTo>
                  <a:lnTo>
                    <a:pt x="166" y="113"/>
                  </a:lnTo>
                  <a:lnTo>
                    <a:pt x="166" y="147"/>
                  </a:lnTo>
                  <a:lnTo>
                    <a:pt x="166" y="113"/>
                  </a:lnTo>
                  <a:lnTo>
                    <a:pt x="171" y="118"/>
                  </a:lnTo>
                  <a:lnTo>
                    <a:pt x="171" y="135"/>
                  </a:lnTo>
                  <a:lnTo>
                    <a:pt x="171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54"/>
            <p:cNvSpPr>
              <a:spLocks/>
            </p:cNvSpPr>
            <p:nvPr/>
          </p:nvSpPr>
          <p:spPr bwMode="auto">
            <a:xfrm>
              <a:off x="7026275" y="2836863"/>
              <a:ext cx="269875" cy="269875"/>
            </a:xfrm>
            <a:custGeom>
              <a:avLst/>
              <a:gdLst>
                <a:gd name="T0" fmla="*/ 0 w 170"/>
                <a:gd name="T1" fmla="*/ 102 h 170"/>
                <a:gd name="T2" fmla="*/ 4 w 170"/>
                <a:gd name="T3" fmla="*/ 170 h 170"/>
                <a:gd name="T4" fmla="*/ 4 w 170"/>
                <a:gd name="T5" fmla="*/ 124 h 170"/>
                <a:gd name="T6" fmla="*/ 9 w 170"/>
                <a:gd name="T7" fmla="*/ 113 h 170"/>
                <a:gd name="T8" fmla="*/ 9 w 170"/>
                <a:gd name="T9" fmla="*/ 102 h 170"/>
                <a:gd name="T10" fmla="*/ 14 w 170"/>
                <a:gd name="T11" fmla="*/ 113 h 170"/>
                <a:gd name="T12" fmla="*/ 14 w 170"/>
                <a:gd name="T13" fmla="*/ 102 h 170"/>
                <a:gd name="T14" fmla="*/ 19 w 170"/>
                <a:gd name="T15" fmla="*/ 130 h 170"/>
                <a:gd name="T16" fmla="*/ 19 w 170"/>
                <a:gd name="T17" fmla="*/ 90 h 170"/>
                <a:gd name="T18" fmla="*/ 23 w 170"/>
                <a:gd name="T19" fmla="*/ 147 h 170"/>
                <a:gd name="T20" fmla="*/ 23 w 170"/>
                <a:gd name="T21" fmla="*/ 124 h 170"/>
                <a:gd name="T22" fmla="*/ 28 w 170"/>
                <a:gd name="T23" fmla="*/ 136 h 170"/>
                <a:gd name="T24" fmla="*/ 28 w 170"/>
                <a:gd name="T25" fmla="*/ 85 h 170"/>
                <a:gd name="T26" fmla="*/ 33 w 170"/>
                <a:gd name="T27" fmla="*/ 147 h 170"/>
                <a:gd name="T28" fmla="*/ 38 w 170"/>
                <a:gd name="T29" fmla="*/ 96 h 170"/>
                <a:gd name="T30" fmla="*/ 38 w 170"/>
                <a:gd name="T31" fmla="*/ 73 h 170"/>
                <a:gd name="T32" fmla="*/ 42 w 170"/>
                <a:gd name="T33" fmla="*/ 119 h 170"/>
                <a:gd name="T34" fmla="*/ 47 w 170"/>
                <a:gd name="T35" fmla="*/ 73 h 170"/>
                <a:gd name="T36" fmla="*/ 47 w 170"/>
                <a:gd name="T37" fmla="*/ 124 h 170"/>
                <a:gd name="T38" fmla="*/ 52 w 170"/>
                <a:gd name="T39" fmla="*/ 130 h 170"/>
                <a:gd name="T40" fmla="*/ 52 w 170"/>
                <a:gd name="T41" fmla="*/ 102 h 170"/>
                <a:gd name="T42" fmla="*/ 57 w 170"/>
                <a:gd name="T43" fmla="*/ 141 h 170"/>
                <a:gd name="T44" fmla="*/ 57 w 170"/>
                <a:gd name="T45" fmla="*/ 85 h 170"/>
                <a:gd name="T46" fmla="*/ 61 w 170"/>
                <a:gd name="T47" fmla="*/ 73 h 170"/>
                <a:gd name="T48" fmla="*/ 66 w 170"/>
                <a:gd name="T49" fmla="*/ 51 h 170"/>
                <a:gd name="T50" fmla="*/ 71 w 170"/>
                <a:gd name="T51" fmla="*/ 79 h 170"/>
                <a:gd name="T52" fmla="*/ 71 w 170"/>
                <a:gd name="T53" fmla="*/ 57 h 170"/>
                <a:gd name="T54" fmla="*/ 75 w 170"/>
                <a:gd name="T55" fmla="*/ 73 h 170"/>
                <a:gd name="T56" fmla="*/ 75 w 170"/>
                <a:gd name="T57" fmla="*/ 102 h 170"/>
                <a:gd name="T58" fmla="*/ 80 w 170"/>
                <a:gd name="T59" fmla="*/ 102 h 170"/>
                <a:gd name="T60" fmla="*/ 80 w 170"/>
                <a:gd name="T61" fmla="*/ 85 h 170"/>
                <a:gd name="T62" fmla="*/ 85 w 170"/>
                <a:gd name="T63" fmla="*/ 102 h 170"/>
                <a:gd name="T64" fmla="*/ 85 w 170"/>
                <a:gd name="T65" fmla="*/ 79 h 170"/>
                <a:gd name="T66" fmla="*/ 90 w 170"/>
                <a:gd name="T67" fmla="*/ 90 h 170"/>
                <a:gd name="T68" fmla="*/ 94 w 170"/>
                <a:gd name="T69" fmla="*/ 28 h 170"/>
                <a:gd name="T70" fmla="*/ 94 w 170"/>
                <a:gd name="T71" fmla="*/ 23 h 170"/>
                <a:gd name="T72" fmla="*/ 99 w 170"/>
                <a:gd name="T73" fmla="*/ 51 h 170"/>
                <a:gd name="T74" fmla="*/ 99 w 170"/>
                <a:gd name="T75" fmla="*/ 40 h 170"/>
                <a:gd name="T76" fmla="*/ 104 w 170"/>
                <a:gd name="T77" fmla="*/ 62 h 170"/>
                <a:gd name="T78" fmla="*/ 104 w 170"/>
                <a:gd name="T79" fmla="*/ 62 h 170"/>
                <a:gd name="T80" fmla="*/ 109 w 170"/>
                <a:gd name="T81" fmla="*/ 96 h 170"/>
                <a:gd name="T82" fmla="*/ 109 w 170"/>
                <a:gd name="T83" fmla="*/ 73 h 170"/>
                <a:gd name="T84" fmla="*/ 113 w 170"/>
                <a:gd name="T85" fmla="*/ 113 h 170"/>
                <a:gd name="T86" fmla="*/ 118 w 170"/>
                <a:gd name="T87" fmla="*/ 85 h 170"/>
                <a:gd name="T88" fmla="*/ 118 w 170"/>
                <a:gd name="T89" fmla="*/ 68 h 170"/>
                <a:gd name="T90" fmla="*/ 123 w 170"/>
                <a:gd name="T91" fmla="*/ 68 h 170"/>
                <a:gd name="T92" fmla="*/ 123 w 170"/>
                <a:gd name="T93" fmla="*/ 17 h 170"/>
                <a:gd name="T94" fmla="*/ 128 w 170"/>
                <a:gd name="T95" fmla="*/ 79 h 170"/>
                <a:gd name="T96" fmla="*/ 128 w 170"/>
                <a:gd name="T97" fmla="*/ 68 h 170"/>
                <a:gd name="T98" fmla="*/ 132 w 170"/>
                <a:gd name="T99" fmla="*/ 45 h 170"/>
                <a:gd name="T100" fmla="*/ 137 w 170"/>
                <a:gd name="T101" fmla="*/ 79 h 170"/>
                <a:gd name="T102" fmla="*/ 137 w 170"/>
                <a:gd name="T103" fmla="*/ 45 h 170"/>
                <a:gd name="T104" fmla="*/ 142 w 170"/>
                <a:gd name="T105" fmla="*/ 68 h 170"/>
                <a:gd name="T106" fmla="*/ 142 w 170"/>
                <a:gd name="T107" fmla="*/ 17 h 170"/>
                <a:gd name="T108" fmla="*/ 147 w 170"/>
                <a:gd name="T109" fmla="*/ 45 h 170"/>
                <a:gd name="T110" fmla="*/ 147 w 170"/>
                <a:gd name="T111" fmla="*/ 28 h 170"/>
                <a:gd name="T112" fmla="*/ 151 w 170"/>
                <a:gd name="T113" fmla="*/ 40 h 170"/>
                <a:gd name="T114" fmla="*/ 151 w 170"/>
                <a:gd name="T115" fmla="*/ 17 h 170"/>
                <a:gd name="T116" fmla="*/ 156 w 170"/>
                <a:gd name="T117" fmla="*/ 57 h 170"/>
                <a:gd name="T118" fmla="*/ 161 w 170"/>
                <a:gd name="T119" fmla="*/ 45 h 170"/>
                <a:gd name="T120" fmla="*/ 161 w 170"/>
                <a:gd name="T121" fmla="*/ 90 h 170"/>
                <a:gd name="T122" fmla="*/ 166 w 170"/>
                <a:gd name="T123" fmla="*/ 79 h 170"/>
                <a:gd name="T124" fmla="*/ 166 w 170"/>
                <a:gd name="T125" fmla="*/ 7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170">
                  <a:moveTo>
                    <a:pt x="0" y="40"/>
                  </a:moveTo>
                  <a:lnTo>
                    <a:pt x="0" y="102"/>
                  </a:lnTo>
                  <a:lnTo>
                    <a:pt x="4" y="113"/>
                  </a:lnTo>
                  <a:lnTo>
                    <a:pt x="4" y="170"/>
                  </a:lnTo>
                  <a:lnTo>
                    <a:pt x="4" y="85"/>
                  </a:lnTo>
                  <a:lnTo>
                    <a:pt x="4" y="124"/>
                  </a:lnTo>
                  <a:lnTo>
                    <a:pt x="9" y="102"/>
                  </a:lnTo>
                  <a:lnTo>
                    <a:pt x="9" y="113"/>
                  </a:lnTo>
                  <a:lnTo>
                    <a:pt x="9" y="79"/>
                  </a:lnTo>
                  <a:lnTo>
                    <a:pt x="9" y="102"/>
                  </a:lnTo>
                  <a:lnTo>
                    <a:pt x="14" y="85"/>
                  </a:lnTo>
                  <a:lnTo>
                    <a:pt x="14" y="113"/>
                  </a:lnTo>
                  <a:lnTo>
                    <a:pt x="14" y="68"/>
                  </a:lnTo>
                  <a:lnTo>
                    <a:pt x="14" y="102"/>
                  </a:lnTo>
                  <a:lnTo>
                    <a:pt x="19" y="90"/>
                  </a:lnTo>
                  <a:lnTo>
                    <a:pt x="19" y="130"/>
                  </a:lnTo>
                  <a:lnTo>
                    <a:pt x="19" y="68"/>
                  </a:lnTo>
                  <a:lnTo>
                    <a:pt x="19" y="90"/>
                  </a:lnTo>
                  <a:lnTo>
                    <a:pt x="23" y="124"/>
                  </a:lnTo>
                  <a:lnTo>
                    <a:pt x="23" y="147"/>
                  </a:lnTo>
                  <a:lnTo>
                    <a:pt x="23" y="73"/>
                  </a:lnTo>
                  <a:lnTo>
                    <a:pt x="23" y="124"/>
                  </a:lnTo>
                  <a:lnTo>
                    <a:pt x="28" y="119"/>
                  </a:lnTo>
                  <a:lnTo>
                    <a:pt x="28" y="136"/>
                  </a:lnTo>
                  <a:lnTo>
                    <a:pt x="28" y="73"/>
                  </a:lnTo>
                  <a:lnTo>
                    <a:pt x="28" y="85"/>
                  </a:lnTo>
                  <a:lnTo>
                    <a:pt x="33" y="73"/>
                  </a:lnTo>
                  <a:lnTo>
                    <a:pt x="33" y="147"/>
                  </a:lnTo>
                  <a:lnTo>
                    <a:pt x="33" y="113"/>
                  </a:lnTo>
                  <a:lnTo>
                    <a:pt x="38" y="96"/>
                  </a:lnTo>
                  <a:lnTo>
                    <a:pt x="38" y="28"/>
                  </a:lnTo>
                  <a:lnTo>
                    <a:pt x="38" y="73"/>
                  </a:lnTo>
                  <a:lnTo>
                    <a:pt x="42" y="96"/>
                  </a:lnTo>
                  <a:lnTo>
                    <a:pt x="42" y="119"/>
                  </a:lnTo>
                  <a:lnTo>
                    <a:pt x="42" y="68"/>
                  </a:lnTo>
                  <a:lnTo>
                    <a:pt x="47" y="73"/>
                  </a:lnTo>
                  <a:lnTo>
                    <a:pt x="47" y="130"/>
                  </a:lnTo>
                  <a:lnTo>
                    <a:pt x="47" y="124"/>
                  </a:lnTo>
                  <a:lnTo>
                    <a:pt x="52" y="119"/>
                  </a:lnTo>
                  <a:lnTo>
                    <a:pt x="52" y="130"/>
                  </a:lnTo>
                  <a:lnTo>
                    <a:pt x="52" y="68"/>
                  </a:lnTo>
                  <a:lnTo>
                    <a:pt x="52" y="102"/>
                  </a:lnTo>
                  <a:lnTo>
                    <a:pt x="57" y="119"/>
                  </a:lnTo>
                  <a:lnTo>
                    <a:pt x="57" y="141"/>
                  </a:lnTo>
                  <a:lnTo>
                    <a:pt x="57" y="68"/>
                  </a:lnTo>
                  <a:lnTo>
                    <a:pt x="57" y="85"/>
                  </a:lnTo>
                  <a:lnTo>
                    <a:pt x="61" y="107"/>
                  </a:lnTo>
                  <a:lnTo>
                    <a:pt x="61" y="73"/>
                  </a:lnTo>
                  <a:lnTo>
                    <a:pt x="66" y="102"/>
                  </a:lnTo>
                  <a:lnTo>
                    <a:pt x="66" y="51"/>
                  </a:lnTo>
                  <a:lnTo>
                    <a:pt x="66" y="68"/>
                  </a:lnTo>
                  <a:lnTo>
                    <a:pt x="71" y="79"/>
                  </a:lnTo>
                  <a:lnTo>
                    <a:pt x="71" y="96"/>
                  </a:lnTo>
                  <a:lnTo>
                    <a:pt x="71" y="57"/>
                  </a:lnTo>
                  <a:lnTo>
                    <a:pt x="71" y="79"/>
                  </a:lnTo>
                  <a:lnTo>
                    <a:pt x="75" y="73"/>
                  </a:lnTo>
                  <a:lnTo>
                    <a:pt x="75" y="62"/>
                  </a:lnTo>
                  <a:lnTo>
                    <a:pt x="75" y="102"/>
                  </a:lnTo>
                  <a:lnTo>
                    <a:pt x="80" y="85"/>
                  </a:lnTo>
                  <a:lnTo>
                    <a:pt x="80" y="102"/>
                  </a:lnTo>
                  <a:lnTo>
                    <a:pt x="80" y="68"/>
                  </a:lnTo>
                  <a:lnTo>
                    <a:pt x="80" y="85"/>
                  </a:lnTo>
                  <a:lnTo>
                    <a:pt x="85" y="73"/>
                  </a:lnTo>
                  <a:lnTo>
                    <a:pt x="85" y="102"/>
                  </a:lnTo>
                  <a:lnTo>
                    <a:pt x="85" y="57"/>
                  </a:lnTo>
                  <a:lnTo>
                    <a:pt x="85" y="79"/>
                  </a:lnTo>
                  <a:lnTo>
                    <a:pt x="90" y="85"/>
                  </a:lnTo>
                  <a:lnTo>
                    <a:pt x="90" y="90"/>
                  </a:lnTo>
                  <a:lnTo>
                    <a:pt x="90" y="28"/>
                  </a:lnTo>
                  <a:lnTo>
                    <a:pt x="94" y="28"/>
                  </a:lnTo>
                  <a:lnTo>
                    <a:pt x="94" y="62"/>
                  </a:lnTo>
                  <a:lnTo>
                    <a:pt x="94" y="23"/>
                  </a:lnTo>
                  <a:lnTo>
                    <a:pt x="94" y="45"/>
                  </a:lnTo>
                  <a:lnTo>
                    <a:pt x="99" y="51"/>
                  </a:lnTo>
                  <a:lnTo>
                    <a:pt x="99" y="85"/>
                  </a:lnTo>
                  <a:lnTo>
                    <a:pt x="99" y="40"/>
                  </a:lnTo>
                  <a:lnTo>
                    <a:pt x="99" y="57"/>
                  </a:lnTo>
                  <a:lnTo>
                    <a:pt x="104" y="62"/>
                  </a:lnTo>
                  <a:lnTo>
                    <a:pt x="104" y="90"/>
                  </a:lnTo>
                  <a:lnTo>
                    <a:pt x="104" y="62"/>
                  </a:lnTo>
                  <a:lnTo>
                    <a:pt x="109" y="51"/>
                  </a:lnTo>
                  <a:lnTo>
                    <a:pt x="109" y="96"/>
                  </a:lnTo>
                  <a:lnTo>
                    <a:pt x="109" y="45"/>
                  </a:lnTo>
                  <a:lnTo>
                    <a:pt x="109" y="73"/>
                  </a:lnTo>
                  <a:lnTo>
                    <a:pt x="113" y="57"/>
                  </a:lnTo>
                  <a:lnTo>
                    <a:pt x="113" y="113"/>
                  </a:lnTo>
                  <a:lnTo>
                    <a:pt x="113" y="90"/>
                  </a:lnTo>
                  <a:lnTo>
                    <a:pt x="118" y="85"/>
                  </a:lnTo>
                  <a:lnTo>
                    <a:pt x="118" y="102"/>
                  </a:lnTo>
                  <a:lnTo>
                    <a:pt x="118" y="68"/>
                  </a:lnTo>
                  <a:lnTo>
                    <a:pt x="118" y="85"/>
                  </a:lnTo>
                  <a:lnTo>
                    <a:pt x="123" y="68"/>
                  </a:lnTo>
                  <a:lnTo>
                    <a:pt x="123" y="102"/>
                  </a:lnTo>
                  <a:lnTo>
                    <a:pt x="123" y="17"/>
                  </a:lnTo>
                  <a:lnTo>
                    <a:pt x="123" y="68"/>
                  </a:lnTo>
                  <a:lnTo>
                    <a:pt x="128" y="79"/>
                  </a:lnTo>
                  <a:lnTo>
                    <a:pt x="128" y="90"/>
                  </a:lnTo>
                  <a:lnTo>
                    <a:pt x="128" y="68"/>
                  </a:lnTo>
                  <a:lnTo>
                    <a:pt x="132" y="107"/>
                  </a:lnTo>
                  <a:lnTo>
                    <a:pt x="132" y="45"/>
                  </a:lnTo>
                  <a:lnTo>
                    <a:pt x="132" y="73"/>
                  </a:lnTo>
                  <a:lnTo>
                    <a:pt x="137" y="79"/>
                  </a:lnTo>
                  <a:lnTo>
                    <a:pt x="137" y="90"/>
                  </a:lnTo>
                  <a:lnTo>
                    <a:pt x="137" y="45"/>
                  </a:lnTo>
                  <a:lnTo>
                    <a:pt x="137" y="73"/>
                  </a:lnTo>
                  <a:lnTo>
                    <a:pt x="142" y="68"/>
                  </a:lnTo>
                  <a:lnTo>
                    <a:pt x="142" y="73"/>
                  </a:lnTo>
                  <a:lnTo>
                    <a:pt x="142" y="17"/>
                  </a:lnTo>
                  <a:lnTo>
                    <a:pt x="142" y="40"/>
                  </a:lnTo>
                  <a:lnTo>
                    <a:pt x="147" y="45"/>
                  </a:lnTo>
                  <a:lnTo>
                    <a:pt x="147" y="62"/>
                  </a:lnTo>
                  <a:lnTo>
                    <a:pt x="147" y="28"/>
                  </a:lnTo>
                  <a:lnTo>
                    <a:pt x="147" y="40"/>
                  </a:lnTo>
                  <a:lnTo>
                    <a:pt x="151" y="40"/>
                  </a:lnTo>
                  <a:lnTo>
                    <a:pt x="151" y="107"/>
                  </a:lnTo>
                  <a:lnTo>
                    <a:pt x="151" y="17"/>
                  </a:lnTo>
                  <a:lnTo>
                    <a:pt x="156" y="0"/>
                  </a:lnTo>
                  <a:lnTo>
                    <a:pt x="156" y="57"/>
                  </a:lnTo>
                  <a:lnTo>
                    <a:pt x="156" y="11"/>
                  </a:lnTo>
                  <a:lnTo>
                    <a:pt x="161" y="45"/>
                  </a:lnTo>
                  <a:lnTo>
                    <a:pt x="161" y="11"/>
                  </a:lnTo>
                  <a:lnTo>
                    <a:pt x="161" y="90"/>
                  </a:lnTo>
                  <a:lnTo>
                    <a:pt x="166" y="62"/>
                  </a:lnTo>
                  <a:lnTo>
                    <a:pt x="166" y="79"/>
                  </a:lnTo>
                  <a:lnTo>
                    <a:pt x="166" y="28"/>
                  </a:lnTo>
                  <a:lnTo>
                    <a:pt x="166" y="73"/>
                  </a:lnTo>
                  <a:lnTo>
                    <a:pt x="170" y="6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55"/>
            <p:cNvSpPr>
              <a:spLocks/>
            </p:cNvSpPr>
            <p:nvPr/>
          </p:nvSpPr>
          <p:spPr bwMode="auto">
            <a:xfrm>
              <a:off x="7296150" y="2827338"/>
              <a:ext cx="255588" cy="171450"/>
            </a:xfrm>
            <a:custGeom>
              <a:avLst/>
              <a:gdLst>
                <a:gd name="T0" fmla="*/ 0 w 161"/>
                <a:gd name="T1" fmla="*/ 29 h 108"/>
                <a:gd name="T2" fmla="*/ 5 w 161"/>
                <a:gd name="T3" fmla="*/ 68 h 108"/>
                <a:gd name="T4" fmla="*/ 5 w 161"/>
                <a:gd name="T5" fmla="*/ 23 h 108"/>
                <a:gd name="T6" fmla="*/ 10 w 161"/>
                <a:gd name="T7" fmla="*/ 46 h 108"/>
                <a:gd name="T8" fmla="*/ 10 w 161"/>
                <a:gd name="T9" fmla="*/ 29 h 108"/>
                <a:gd name="T10" fmla="*/ 15 w 161"/>
                <a:gd name="T11" fmla="*/ 46 h 108"/>
                <a:gd name="T12" fmla="*/ 15 w 161"/>
                <a:gd name="T13" fmla="*/ 29 h 108"/>
                <a:gd name="T14" fmla="*/ 19 w 161"/>
                <a:gd name="T15" fmla="*/ 51 h 108"/>
                <a:gd name="T16" fmla="*/ 19 w 161"/>
                <a:gd name="T17" fmla="*/ 6 h 108"/>
                <a:gd name="T18" fmla="*/ 24 w 161"/>
                <a:gd name="T19" fmla="*/ 34 h 108"/>
                <a:gd name="T20" fmla="*/ 24 w 161"/>
                <a:gd name="T21" fmla="*/ 17 h 108"/>
                <a:gd name="T22" fmla="*/ 29 w 161"/>
                <a:gd name="T23" fmla="*/ 34 h 108"/>
                <a:gd name="T24" fmla="*/ 29 w 161"/>
                <a:gd name="T25" fmla="*/ 63 h 108"/>
                <a:gd name="T26" fmla="*/ 33 w 161"/>
                <a:gd name="T27" fmla="*/ 102 h 108"/>
                <a:gd name="T28" fmla="*/ 33 w 161"/>
                <a:gd name="T29" fmla="*/ 63 h 108"/>
                <a:gd name="T30" fmla="*/ 38 w 161"/>
                <a:gd name="T31" fmla="*/ 40 h 108"/>
                <a:gd name="T32" fmla="*/ 43 w 161"/>
                <a:gd name="T33" fmla="*/ 68 h 108"/>
                <a:gd name="T34" fmla="*/ 43 w 161"/>
                <a:gd name="T35" fmla="*/ 17 h 108"/>
                <a:gd name="T36" fmla="*/ 48 w 161"/>
                <a:gd name="T37" fmla="*/ 46 h 108"/>
                <a:gd name="T38" fmla="*/ 48 w 161"/>
                <a:gd name="T39" fmla="*/ 17 h 108"/>
                <a:gd name="T40" fmla="*/ 52 w 161"/>
                <a:gd name="T41" fmla="*/ 40 h 108"/>
                <a:gd name="T42" fmla="*/ 52 w 161"/>
                <a:gd name="T43" fmla="*/ 17 h 108"/>
                <a:gd name="T44" fmla="*/ 57 w 161"/>
                <a:gd name="T45" fmla="*/ 63 h 108"/>
                <a:gd name="T46" fmla="*/ 57 w 161"/>
                <a:gd name="T47" fmla="*/ 34 h 108"/>
                <a:gd name="T48" fmla="*/ 62 w 161"/>
                <a:gd name="T49" fmla="*/ 91 h 108"/>
                <a:gd name="T50" fmla="*/ 67 w 161"/>
                <a:gd name="T51" fmla="*/ 85 h 108"/>
                <a:gd name="T52" fmla="*/ 67 w 161"/>
                <a:gd name="T53" fmla="*/ 29 h 108"/>
                <a:gd name="T54" fmla="*/ 71 w 161"/>
                <a:gd name="T55" fmla="*/ 79 h 108"/>
                <a:gd name="T56" fmla="*/ 71 w 161"/>
                <a:gd name="T57" fmla="*/ 57 h 108"/>
                <a:gd name="T58" fmla="*/ 76 w 161"/>
                <a:gd name="T59" fmla="*/ 68 h 108"/>
                <a:gd name="T60" fmla="*/ 76 w 161"/>
                <a:gd name="T61" fmla="*/ 40 h 108"/>
                <a:gd name="T62" fmla="*/ 81 w 161"/>
                <a:gd name="T63" fmla="*/ 79 h 108"/>
                <a:gd name="T64" fmla="*/ 81 w 161"/>
                <a:gd name="T65" fmla="*/ 68 h 108"/>
                <a:gd name="T66" fmla="*/ 86 w 161"/>
                <a:gd name="T67" fmla="*/ 85 h 108"/>
                <a:gd name="T68" fmla="*/ 86 w 161"/>
                <a:gd name="T69" fmla="*/ 68 h 108"/>
                <a:gd name="T70" fmla="*/ 90 w 161"/>
                <a:gd name="T71" fmla="*/ 74 h 108"/>
                <a:gd name="T72" fmla="*/ 90 w 161"/>
                <a:gd name="T73" fmla="*/ 57 h 108"/>
                <a:gd name="T74" fmla="*/ 95 w 161"/>
                <a:gd name="T75" fmla="*/ 74 h 108"/>
                <a:gd name="T76" fmla="*/ 95 w 161"/>
                <a:gd name="T77" fmla="*/ 40 h 108"/>
                <a:gd name="T78" fmla="*/ 100 w 161"/>
                <a:gd name="T79" fmla="*/ 57 h 108"/>
                <a:gd name="T80" fmla="*/ 100 w 161"/>
                <a:gd name="T81" fmla="*/ 40 h 108"/>
                <a:gd name="T82" fmla="*/ 105 w 161"/>
                <a:gd name="T83" fmla="*/ 85 h 108"/>
                <a:gd name="T84" fmla="*/ 109 w 161"/>
                <a:gd name="T85" fmla="*/ 57 h 108"/>
                <a:gd name="T86" fmla="*/ 109 w 161"/>
                <a:gd name="T87" fmla="*/ 46 h 108"/>
                <a:gd name="T88" fmla="*/ 114 w 161"/>
                <a:gd name="T89" fmla="*/ 108 h 108"/>
                <a:gd name="T90" fmla="*/ 114 w 161"/>
                <a:gd name="T91" fmla="*/ 85 h 108"/>
                <a:gd name="T92" fmla="*/ 119 w 161"/>
                <a:gd name="T93" fmla="*/ 34 h 108"/>
                <a:gd name="T94" fmla="*/ 124 w 161"/>
                <a:gd name="T95" fmla="*/ 23 h 108"/>
                <a:gd name="T96" fmla="*/ 124 w 161"/>
                <a:gd name="T97" fmla="*/ 12 h 108"/>
                <a:gd name="T98" fmla="*/ 128 w 161"/>
                <a:gd name="T99" fmla="*/ 68 h 108"/>
                <a:gd name="T100" fmla="*/ 128 w 161"/>
                <a:gd name="T101" fmla="*/ 46 h 108"/>
                <a:gd name="T102" fmla="*/ 133 w 161"/>
                <a:gd name="T103" fmla="*/ 68 h 108"/>
                <a:gd name="T104" fmla="*/ 133 w 161"/>
                <a:gd name="T105" fmla="*/ 23 h 108"/>
                <a:gd name="T106" fmla="*/ 138 w 161"/>
                <a:gd name="T107" fmla="*/ 57 h 108"/>
                <a:gd name="T108" fmla="*/ 138 w 161"/>
                <a:gd name="T109" fmla="*/ 34 h 108"/>
                <a:gd name="T110" fmla="*/ 143 w 161"/>
                <a:gd name="T111" fmla="*/ 91 h 108"/>
                <a:gd name="T112" fmla="*/ 143 w 161"/>
                <a:gd name="T113" fmla="*/ 57 h 108"/>
                <a:gd name="T114" fmla="*/ 147 w 161"/>
                <a:gd name="T115" fmla="*/ 34 h 108"/>
                <a:gd name="T116" fmla="*/ 152 w 161"/>
                <a:gd name="T117" fmla="*/ 85 h 108"/>
                <a:gd name="T118" fmla="*/ 152 w 161"/>
                <a:gd name="T119" fmla="*/ 23 h 108"/>
                <a:gd name="T120" fmla="*/ 157 w 161"/>
                <a:gd name="T121" fmla="*/ 63 h 108"/>
                <a:gd name="T122" fmla="*/ 157 w 161"/>
                <a:gd name="T123" fmla="*/ 10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108">
                  <a:moveTo>
                    <a:pt x="0" y="68"/>
                  </a:moveTo>
                  <a:lnTo>
                    <a:pt x="0" y="29"/>
                  </a:lnTo>
                  <a:lnTo>
                    <a:pt x="0" y="63"/>
                  </a:lnTo>
                  <a:lnTo>
                    <a:pt x="5" y="68"/>
                  </a:lnTo>
                  <a:lnTo>
                    <a:pt x="5" y="79"/>
                  </a:lnTo>
                  <a:lnTo>
                    <a:pt x="5" y="23"/>
                  </a:lnTo>
                  <a:lnTo>
                    <a:pt x="5" y="40"/>
                  </a:lnTo>
                  <a:lnTo>
                    <a:pt x="10" y="46"/>
                  </a:lnTo>
                  <a:lnTo>
                    <a:pt x="10" y="74"/>
                  </a:lnTo>
                  <a:lnTo>
                    <a:pt x="10" y="29"/>
                  </a:lnTo>
                  <a:lnTo>
                    <a:pt x="10" y="51"/>
                  </a:lnTo>
                  <a:lnTo>
                    <a:pt x="15" y="46"/>
                  </a:lnTo>
                  <a:lnTo>
                    <a:pt x="15" y="96"/>
                  </a:lnTo>
                  <a:lnTo>
                    <a:pt x="15" y="29"/>
                  </a:lnTo>
                  <a:lnTo>
                    <a:pt x="15" y="68"/>
                  </a:lnTo>
                  <a:lnTo>
                    <a:pt x="19" y="51"/>
                  </a:lnTo>
                  <a:lnTo>
                    <a:pt x="19" y="57"/>
                  </a:lnTo>
                  <a:lnTo>
                    <a:pt x="19" y="6"/>
                  </a:lnTo>
                  <a:lnTo>
                    <a:pt x="19" y="40"/>
                  </a:lnTo>
                  <a:lnTo>
                    <a:pt x="24" y="34"/>
                  </a:lnTo>
                  <a:lnTo>
                    <a:pt x="24" y="51"/>
                  </a:lnTo>
                  <a:lnTo>
                    <a:pt x="24" y="17"/>
                  </a:lnTo>
                  <a:lnTo>
                    <a:pt x="24" y="46"/>
                  </a:lnTo>
                  <a:lnTo>
                    <a:pt x="29" y="34"/>
                  </a:lnTo>
                  <a:lnTo>
                    <a:pt x="29" y="0"/>
                  </a:lnTo>
                  <a:lnTo>
                    <a:pt x="29" y="63"/>
                  </a:lnTo>
                  <a:lnTo>
                    <a:pt x="33" y="74"/>
                  </a:lnTo>
                  <a:lnTo>
                    <a:pt x="33" y="102"/>
                  </a:lnTo>
                  <a:lnTo>
                    <a:pt x="33" y="40"/>
                  </a:lnTo>
                  <a:lnTo>
                    <a:pt x="33" y="63"/>
                  </a:lnTo>
                  <a:lnTo>
                    <a:pt x="38" y="68"/>
                  </a:lnTo>
                  <a:lnTo>
                    <a:pt x="38" y="40"/>
                  </a:lnTo>
                  <a:lnTo>
                    <a:pt x="38" y="79"/>
                  </a:lnTo>
                  <a:lnTo>
                    <a:pt x="43" y="68"/>
                  </a:lnTo>
                  <a:lnTo>
                    <a:pt x="43" y="91"/>
                  </a:lnTo>
                  <a:lnTo>
                    <a:pt x="43" y="17"/>
                  </a:lnTo>
                  <a:lnTo>
                    <a:pt x="43" y="40"/>
                  </a:lnTo>
                  <a:lnTo>
                    <a:pt x="48" y="46"/>
                  </a:lnTo>
                  <a:lnTo>
                    <a:pt x="48" y="63"/>
                  </a:lnTo>
                  <a:lnTo>
                    <a:pt x="48" y="17"/>
                  </a:lnTo>
                  <a:lnTo>
                    <a:pt x="48" y="46"/>
                  </a:lnTo>
                  <a:lnTo>
                    <a:pt x="52" y="40"/>
                  </a:lnTo>
                  <a:lnTo>
                    <a:pt x="52" y="51"/>
                  </a:lnTo>
                  <a:lnTo>
                    <a:pt x="52" y="17"/>
                  </a:lnTo>
                  <a:lnTo>
                    <a:pt x="52" y="46"/>
                  </a:lnTo>
                  <a:lnTo>
                    <a:pt x="57" y="63"/>
                  </a:lnTo>
                  <a:lnTo>
                    <a:pt x="57" y="0"/>
                  </a:lnTo>
                  <a:lnTo>
                    <a:pt x="57" y="34"/>
                  </a:lnTo>
                  <a:lnTo>
                    <a:pt x="62" y="34"/>
                  </a:lnTo>
                  <a:lnTo>
                    <a:pt x="62" y="91"/>
                  </a:lnTo>
                  <a:lnTo>
                    <a:pt x="62" y="51"/>
                  </a:lnTo>
                  <a:lnTo>
                    <a:pt x="67" y="85"/>
                  </a:lnTo>
                  <a:lnTo>
                    <a:pt x="67" y="91"/>
                  </a:lnTo>
                  <a:lnTo>
                    <a:pt x="67" y="29"/>
                  </a:lnTo>
                  <a:lnTo>
                    <a:pt x="67" y="57"/>
                  </a:lnTo>
                  <a:lnTo>
                    <a:pt x="71" y="79"/>
                  </a:lnTo>
                  <a:lnTo>
                    <a:pt x="71" y="91"/>
                  </a:lnTo>
                  <a:lnTo>
                    <a:pt x="71" y="57"/>
                  </a:lnTo>
                  <a:lnTo>
                    <a:pt x="71" y="63"/>
                  </a:lnTo>
                  <a:lnTo>
                    <a:pt x="76" y="68"/>
                  </a:lnTo>
                  <a:lnTo>
                    <a:pt x="76" y="34"/>
                  </a:lnTo>
                  <a:lnTo>
                    <a:pt x="76" y="40"/>
                  </a:lnTo>
                  <a:lnTo>
                    <a:pt x="81" y="51"/>
                  </a:lnTo>
                  <a:lnTo>
                    <a:pt x="81" y="79"/>
                  </a:lnTo>
                  <a:lnTo>
                    <a:pt x="81" y="46"/>
                  </a:lnTo>
                  <a:lnTo>
                    <a:pt x="81" y="68"/>
                  </a:lnTo>
                  <a:lnTo>
                    <a:pt x="86" y="74"/>
                  </a:lnTo>
                  <a:lnTo>
                    <a:pt x="86" y="85"/>
                  </a:lnTo>
                  <a:lnTo>
                    <a:pt x="86" y="40"/>
                  </a:lnTo>
                  <a:lnTo>
                    <a:pt x="86" y="68"/>
                  </a:lnTo>
                  <a:lnTo>
                    <a:pt x="90" y="63"/>
                  </a:lnTo>
                  <a:lnTo>
                    <a:pt x="90" y="74"/>
                  </a:lnTo>
                  <a:lnTo>
                    <a:pt x="90" y="46"/>
                  </a:lnTo>
                  <a:lnTo>
                    <a:pt x="90" y="57"/>
                  </a:lnTo>
                  <a:lnTo>
                    <a:pt x="95" y="34"/>
                  </a:lnTo>
                  <a:lnTo>
                    <a:pt x="95" y="74"/>
                  </a:lnTo>
                  <a:lnTo>
                    <a:pt x="95" y="12"/>
                  </a:lnTo>
                  <a:lnTo>
                    <a:pt x="95" y="40"/>
                  </a:lnTo>
                  <a:lnTo>
                    <a:pt x="100" y="34"/>
                  </a:lnTo>
                  <a:lnTo>
                    <a:pt x="100" y="57"/>
                  </a:lnTo>
                  <a:lnTo>
                    <a:pt x="100" y="17"/>
                  </a:lnTo>
                  <a:lnTo>
                    <a:pt x="100" y="40"/>
                  </a:lnTo>
                  <a:lnTo>
                    <a:pt x="105" y="34"/>
                  </a:lnTo>
                  <a:lnTo>
                    <a:pt x="105" y="85"/>
                  </a:lnTo>
                  <a:lnTo>
                    <a:pt x="105" y="46"/>
                  </a:lnTo>
                  <a:lnTo>
                    <a:pt x="109" y="57"/>
                  </a:lnTo>
                  <a:lnTo>
                    <a:pt x="109" y="34"/>
                  </a:lnTo>
                  <a:lnTo>
                    <a:pt x="109" y="46"/>
                  </a:lnTo>
                  <a:lnTo>
                    <a:pt x="114" y="57"/>
                  </a:lnTo>
                  <a:lnTo>
                    <a:pt x="114" y="108"/>
                  </a:lnTo>
                  <a:lnTo>
                    <a:pt x="114" y="40"/>
                  </a:lnTo>
                  <a:lnTo>
                    <a:pt x="114" y="85"/>
                  </a:lnTo>
                  <a:lnTo>
                    <a:pt x="119" y="108"/>
                  </a:lnTo>
                  <a:lnTo>
                    <a:pt x="119" y="34"/>
                  </a:lnTo>
                  <a:lnTo>
                    <a:pt x="119" y="46"/>
                  </a:lnTo>
                  <a:lnTo>
                    <a:pt x="124" y="23"/>
                  </a:lnTo>
                  <a:lnTo>
                    <a:pt x="124" y="102"/>
                  </a:lnTo>
                  <a:lnTo>
                    <a:pt x="124" y="12"/>
                  </a:lnTo>
                  <a:lnTo>
                    <a:pt x="124" y="79"/>
                  </a:lnTo>
                  <a:lnTo>
                    <a:pt x="128" y="68"/>
                  </a:lnTo>
                  <a:lnTo>
                    <a:pt x="128" y="91"/>
                  </a:lnTo>
                  <a:lnTo>
                    <a:pt x="128" y="46"/>
                  </a:lnTo>
                  <a:lnTo>
                    <a:pt x="128" y="57"/>
                  </a:lnTo>
                  <a:lnTo>
                    <a:pt x="133" y="68"/>
                  </a:lnTo>
                  <a:lnTo>
                    <a:pt x="133" y="74"/>
                  </a:lnTo>
                  <a:lnTo>
                    <a:pt x="133" y="23"/>
                  </a:lnTo>
                  <a:lnTo>
                    <a:pt x="133" y="68"/>
                  </a:lnTo>
                  <a:lnTo>
                    <a:pt x="138" y="57"/>
                  </a:lnTo>
                  <a:lnTo>
                    <a:pt x="138" y="91"/>
                  </a:lnTo>
                  <a:lnTo>
                    <a:pt x="138" y="34"/>
                  </a:lnTo>
                  <a:lnTo>
                    <a:pt x="138" y="79"/>
                  </a:lnTo>
                  <a:lnTo>
                    <a:pt x="143" y="91"/>
                  </a:lnTo>
                  <a:lnTo>
                    <a:pt x="143" y="40"/>
                  </a:lnTo>
                  <a:lnTo>
                    <a:pt x="143" y="57"/>
                  </a:lnTo>
                  <a:lnTo>
                    <a:pt x="147" y="74"/>
                  </a:lnTo>
                  <a:lnTo>
                    <a:pt x="147" y="34"/>
                  </a:lnTo>
                  <a:lnTo>
                    <a:pt x="147" y="68"/>
                  </a:lnTo>
                  <a:lnTo>
                    <a:pt x="152" y="85"/>
                  </a:lnTo>
                  <a:lnTo>
                    <a:pt x="152" y="91"/>
                  </a:lnTo>
                  <a:lnTo>
                    <a:pt x="152" y="23"/>
                  </a:lnTo>
                  <a:lnTo>
                    <a:pt x="152" y="79"/>
                  </a:lnTo>
                  <a:lnTo>
                    <a:pt x="157" y="63"/>
                  </a:lnTo>
                  <a:lnTo>
                    <a:pt x="157" y="40"/>
                  </a:lnTo>
                  <a:lnTo>
                    <a:pt x="157" y="102"/>
                  </a:lnTo>
                  <a:lnTo>
                    <a:pt x="161" y="79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6"/>
            <p:cNvSpPr>
              <a:spLocks/>
            </p:cNvSpPr>
            <p:nvPr/>
          </p:nvSpPr>
          <p:spPr bwMode="auto">
            <a:xfrm>
              <a:off x="7551738" y="2809875"/>
              <a:ext cx="249238" cy="233363"/>
            </a:xfrm>
            <a:custGeom>
              <a:avLst/>
              <a:gdLst>
                <a:gd name="T0" fmla="*/ 0 w 157"/>
                <a:gd name="T1" fmla="*/ 107 h 147"/>
                <a:gd name="T2" fmla="*/ 0 w 157"/>
                <a:gd name="T3" fmla="*/ 96 h 147"/>
                <a:gd name="T4" fmla="*/ 5 w 157"/>
                <a:gd name="T5" fmla="*/ 85 h 147"/>
                <a:gd name="T6" fmla="*/ 5 w 157"/>
                <a:gd name="T7" fmla="*/ 68 h 147"/>
                <a:gd name="T8" fmla="*/ 10 w 157"/>
                <a:gd name="T9" fmla="*/ 107 h 147"/>
                <a:gd name="T10" fmla="*/ 10 w 157"/>
                <a:gd name="T11" fmla="*/ 102 h 147"/>
                <a:gd name="T12" fmla="*/ 15 w 157"/>
                <a:gd name="T13" fmla="*/ 28 h 147"/>
                <a:gd name="T14" fmla="*/ 19 w 157"/>
                <a:gd name="T15" fmla="*/ 45 h 147"/>
                <a:gd name="T16" fmla="*/ 19 w 157"/>
                <a:gd name="T17" fmla="*/ 68 h 147"/>
                <a:gd name="T18" fmla="*/ 24 w 157"/>
                <a:gd name="T19" fmla="*/ 62 h 147"/>
                <a:gd name="T20" fmla="*/ 24 w 157"/>
                <a:gd name="T21" fmla="*/ 40 h 147"/>
                <a:gd name="T22" fmla="*/ 29 w 157"/>
                <a:gd name="T23" fmla="*/ 90 h 147"/>
                <a:gd name="T24" fmla="*/ 29 w 157"/>
                <a:gd name="T25" fmla="*/ 68 h 147"/>
                <a:gd name="T26" fmla="*/ 34 w 157"/>
                <a:gd name="T27" fmla="*/ 85 h 147"/>
                <a:gd name="T28" fmla="*/ 34 w 157"/>
                <a:gd name="T29" fmla="*/ 74 h 147"/>
                <a:gd name="T30" fmla="*/ 38 w 157"/>
                <a:gd name="T31" fmla="*/ 79 h 147"/>
                <a:gd name="T32" fmla="*/ 38 w 157"/>
                <a:gd name="T33" fmla="*/ 68 h 147"/>
                <a:gd name="T34" fmla="*/ 43 w 157"/>
                <a:gd name="T35" fmla="*/ 147 h 147"/>
                <a:gd name="T36" fmla="*/ 43 w 157"/>
                <a:gd name="T37" fmla="*/ 68 h 147"/>
                <a:gd name="T38" fmla="*/ 48 w 157"/>
                <a:gd name="T39" fmla="*/ 107 h 147"/>
                <a:gd name="T40" fmla="*/ 48 w 157"/>
                <a:gd name="T41" fmla="*/ 74 h 147"/>
                <a:gd name="T42" fmla="*/ 53 w 157"/>
                <a:gd name="T43" fmla="*/ 90 h 147"/>
                <a:gd name="T44" fmla="*/ 53 w 157"/>
                <a:gd name="T45" fmla="*/ 85 h 147"/>
                <a:gd name="T46" fmla="*/ 57 w 157"/>
                <a:gd name="T47" fmla="*/ 62 h 147"/>
                <a:gd name="T48" fmla="*/ 62 w 157"/>
                <a:gd name="T49" fmla="*/ 79 h 147"/>
                <a:gd name="T50" fmla="*/ 62 w 157"/>
                <a:gd name="T51" fmla="*/ 23 h 147"/>
                <a:gd name="T52" fmla="*/ 67 w 157"/>
                <a:gd name="T53" fmla="*/ 34 h 147"/>
                <a:gd name="T54" fmla="*/ 67 w 157"/>
                <a:gd name="T55" fmla="*/ 0 h 147"/>
                <a:gd name="T56" fmla="*/ 72 w 157"/>
                <a:gd name="T57" fmla="*/ 40 h 147"/>
                <a:gd name="T58" fmla="*/ 72 w 157"/>
                <a:gd name="T59" fmla="*/ 11 h 147"/>
                <a:gd name="T60" fmla="*/ 76 w 157"/>
                <a:gd name="T61" fmla="*/ 28 h 147"/>
                <a:gd name="T62" fmla="*/ 76 w 157"/>
                <a:gd name="T63" fmla="*/ 11 h 147"/>
                <a:gd name="T64" fmla="*/ 81 w 157"/>
                <a:gd name="T65" fmla="*/ 40 h 147"/>
                <a:gd name="T66" fmla="*/ 81 w 157"/>
                <a:gd name="T67" fmla="*/ 11 h 147"/>
                <a:gd name="T68" fmla="*/ 86 w 157"/>
                <a:gd name="T69" fmla="*/ 51 h 147"/>
                <a:gd name="T70" fmla="*/ 86 w 157"/>
                <a:gd name="T71" fmla="*/ 45 h 147"/>
                <a:gd name="T72" fmla="*/ 91 w 157"/>
                <a:gd name="T73" fmla="*/ 79 h 147"/>
                <a:gd name="T74" fmla="*/ 91 w 157"/>
                <a:gd name="T75" fmla="*/ 51 h 147"/>
                <a:gd name="T76" fmla="*/ 95 w 157"/>
                <a:gd name="T77" fmla="*/ 40 h 147"/>
                <a:gd name="T78" fmla="*/ 100 w 157"/>
                <a:gd name="T79" fmla="*/ 85 h 147"/>
                <a:gd name="T80" fmla="*/ 100 w 157"/>
                <a:gd name="T81" fmla="*/ 79 h 147"/>
                <a:gd name="T82" fmla="*/ 105 w 157"/>
                <a:gd name="T83" fmla="*/ 85 h 147"/>
                <a:gd name="T84" fmla="*/ 105 w 157"/>
                <a:gd name="T85" fmla="*/ 57 h 147"/>
                <a:gd name="T86" fmla="*/ 110 w 157"/>
                <a:gd name="T87" fmla="*/ 74 h 147"/>
                <a:gd name="T88" fmla="*/ 110 w 157"/>
                <a:gd name="T89" fmla="*/ 23 h 147"/>
                <a:gd name="T90" fmla="*/ 114 w 157"/>
                <a:gd name="T91" fmla="*/ 51 h 147"/>
                <a:gd name="T92" fmla="*/ 114 w 157"/>
                <a:gd name="T93" fmla="*/ 45 h 147"/>
                <a:gd name="T94" fmla="*/ 119 w 157"/>
                <a:gd name="T95" fmla="*/ 68 h 147"/>
                <a:gd name="T96" fmla="*/ 119 w 157"/>
                <a:gd name="T97" fmla="*/ 62 h 147"/>
                <a:gd name="T98" fmla="*/ 124 w 157"/>
                <a:gd name="T99" fmla="*/ 107 h 147"/>
                <a:gd name="T100" fmla="*/ 124 w 157"/>
                <a:gd name="T101" fmla="*/ 85 h 147"/>
                <a:gd name="T102" fmla="*/ 129 w 157"/>
                <a:gd name="T103" fmla="*/ 85 h 147"/>
                <a:gd name="T104" fmla="*/ 129 w 157"/>
                <a:gd name="T105" fmla="*/ 74 h 147"/>
                <a:gd name="T106" fmla="*/ 133 w 157"/>
                <a:gd name="T107" fmla="*/ 74 h 147"/>
                <a:gd name="T108" fmla="*/ 133 w 157"/>
                <a:gd name="T109" fmla="*/ 51 h 147"/>
                <a:gd name="T110" fmla="*/ 138 w 157"/>
                <a:gd name="T111" fmla="*/ 90 h 147"/>
                <a:gd name="T112" fmla="*/ 138 w 157"/>
                <a:gd name="T113" fmla="*/ 74 h 147"/>
                <a:gd name="T114" fmla="*/ 143 w 157"/>
                <a:gd name="T115" fmla="*/ 23 h 147"/>
                <a:gd name="T116" fmla="*/ 147 w 157"/>
                <a:gd name="T117" fmla="*/ 34 h 147"/>
                <a:gd name="T118" fmla="*/ 147 w 157"/>
                <a:gd name="T119" fmla="*/ 28 h 147"/>
                <a:gd name="T120" fmla="*/ 152 w 157"/>
                <a:gd name="T121" fmla="*/ 74 h 147"/>
                <a:gd name="T122" fmla="*/ 152 w 157"/>
                <a:gd name="T123" fmla="*/ 34 h 147"/>
                <a:gd name="T124" fmla="*/ 157 w 157"/>
                <a:gd name="T125" fmla="*/ 6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7" h="147">
                  <a:moveTo>
                    <a:pt x="0" y="90"/>
                  </a:moveTo>
                  <a:lnTo>
                    <a:pt x="0" y="107"/>
                  </a:lnTo>
                  <a:lnTo>
                    <a:pt x="0" y="51"/>
                  </a:lnTo>
                  <a:lnTo>
                    <a:pt x="0" y="96"/>
                  </a:lnTo>
                  <a:lnTo>
                    <a:pt x="5" y="79"/>
                  </a:lnTo>
                  <a:lnTo>
                    <a:pt x="5" y="85"/>
                  </a:lnTo>
                  <a:lnTo>
                    <a:pt x="5" y="45"/>
                  </a:lnTo>
                  <a:lnTo>
                    <a:pt x="5" y="68"/>
                  </a:lnTo>
                  <a:lnTo>
                    <a:pt x="10" y="74"/>
                  </a:lnTo>
                  <a:lnTo>
                    <a:pt x="10" y="107"/>
                  </a:lnTo>
                  <a:lnTo>
                    <a:pt x="10" y="51"/>
                  </a:lnTo>
                  <a:lnTo>
                    <a:pt x="10" y="102"/>
                  </a:lnTo>
                  <a:lnTo>
                    <a:pt x="15" y="113"/>
                  </a:lnTo>
                  <a:lnTo>
                    <a:pt x="15" y="28"/>
                  </a:lnTo>
                  <a:lnTo>
                    <a:pt x="15" y="40"/>
                  </a:lnTo>
                  <a:lnTo>
                    <a:pt x="19" y="45"/>
                  </a:lnTo>
                  <a:lnTo>
                    <a:pt x="19" y="23"/>
                  </a:lnTo>
                  <a:lnTo>
                    <a:pt x="19" y="68"/>
                  </a:lnTo>
                  <a:lnTo>
                    <a:pt x="24" y="40"/>
                  </a:lnTo>
                  <a:lnTo>
                    <a:pt x="24" y="62"/>
                  </a:lnTo>
                  <a:lnTo>
                    <a:pt x="24" y="23"/>
                  </a:lnTo>
                  <a:lnTo>
                    <a:pt x="24" y="40"/>
                  </a:lnTo>
                  <a:lnTo>
                    <a:pt x="29" y="34"/>
                  </a:lnTo>
                  <a:lnTo>
                    <a:pt x="29" y="90"/>
                  </a:lnTo>
                  <a:lnTo>
                    <a:pt x="29" y="23"/>
                  </a:lnTo>
                  <a:lnTo>
                    <a:pt x="29" y="68"/>
                  </a:lnTo>
                  <a:lnTo>
                    <a:pt x="34" y="57"/>
                  </a:lnTo>
                  <a:lnTo>
                    <a:pt x="34" y="85"/>
                  </a:lnTo>
                  <a:lnTo>
                    <a:pt x="34" y="23"/>
                  </a:lnTo>
                  <a:lnTo>
                    <a:pt x="34" y="74"/>
                  </a:lnTo>
                  <a:lnTo>
                    <a:pt x="38" y="62"/>
                  </a:lnTo>
                  <a:lnTo>
                    <a:pt x="38" y="79"/>
                  </a:lnTo>
                  <a:lnTo>
                    <a:pt x="38" y="17"/>
                  </a:lnTo>
                  <a:lnTo>
                    <a:pt x="38" y="68"/>
                  </a:lnTo>
                  <a:lnTo>
                    <a:pt x="43" y="45"/>
                  </a:lnTo>
                  <a:lnTo>
                    <a:pt x="43" y="147"/>
                  </a:lnTo>
                  <a:lnTo>
                    <a:pt x="43" y="23"/>
                  </a:lnTo>
                  <a:lnTo>
                    <a:pt x="43" y="68"/>
                  </a:lnTo>
                  <a:lnTo>
                    <a:pt x="48" y="74"/>
                  </a:lnTo>
                  <a:lnTo>
                    <a:pt x="48" y="107"/>
                  </a:lnTo>
                  <a:lnTo>
                    <a:pt x="48" y="68"/>
                  </a:lnTo>
                  <a:lnTo>
                    <a:pt x="48" y="74"/>
                  </a:lnTo>
                  <a:lnTo>
                    <a:pt x="53" y="74"/>
                  </a:lnTo>
                  <a:lnTo>
                    <a:pt x="53" y="90"/>
                  </a:lnTo>
                  <a:lnTo>
                    <a:pt x="53" y="62"/>
                  </a:lnTo>
                  <a:lnTo>
                    <a:pt x="53" y="85"/>
                  </a:lnTo>
                  <a:lnTo>
                    <a:pt x="57" y="102"/>
                  </a:lnTo>
                  <a:lnTo>
                    <a:pt x="57" y="62"/>
                  </a:lnTo>
                  <a:lnTo>
                    <a:pt x="57" y="85"/>
                  </a:lnTo>
                  <a:lnTo>
                    <a:pt x="62" y="79"/>
                  </a:lnTo>
                  <a:lnTo>
                    <a:pt x="62" y="102"/>
                  </a:lnTo>
                  <a:lnTo>
                    <a:pt x="62" y="23"/>
                  </a:lnTo>
                  <a:lnTo>
                    <a:pt x="62" y="57"/>
                  </a:lnTo>
                  <a:lnTo>
                    <a:pt x="67" y="34"/>
                  </a:lnTo>
                  <a:lnTo>
                    <a:pt x="67" y="57"/>
                  </a:lnTo>
                  <a:lnTo>
                    <a:pt x="67" y="0"/>
                  </a:lnTo>
                  <a:lnTo>
                    <a:pt x="67" y="34"/>
                  </a:lnTo>
                  <a:lnTo>
                    <a:pt x="72" y="40"/>
                  </a:lnTo>
                  <a:lnTo>
                    <a:pt x="72" y="57"/>
                  </a:lnTo>
                  <a:lnTo>
                    <a:pt x="72" y="11"/>
                  </a:lnTo>
                  <a:lnTo>
                    <a:pt x="72" y="34"/>
                  </a:lnTo>
                  <a:lnTo>
                    <a:pt x="76" y="28"/>
                  </a:lnTo>
                  <a:lnTo>
                    <a:pt x="76" y="68"/>
                  </a:lnTo>
                  <a:lnTo>
                    <a:pt x="76" y="11"/>
                  </a:lnTo>
                  <a:lnTo>
                    <a:pt x="76" y="34"/>
                  </a:lnTo>
                  <a:lnTo>
                    <a:pt x="81" y="40"/>
                  </a:lnTo>
                  <a:lnTo>
                    <a:pt x="81" y="68"/>
                  </a:lnTo>
                  <a:lnTo>
                    <a:pt x="81" y="11"/>
                  </a:lnTo>
                  <a:lnTo>
                    <a:pt x="81" y="68"/>
                  </a:lnTo>
                  <a:lnTo>
                    <a:pt x="86" y="51"/>
                  </a:lnTo>
                  <a:lnTo>
                    <a:pt x="86" y="68"/>
                  </a:lnTo>
                  <a:lnTo>
                    <a:pt x="86" y="45"/>
                  </a:lnTo>
                  <a:lnTo>
                    <a:pt x="86" y="62"/>
                  </a:lnTo>
                  <a:lnTo>
                    <a:pt x="91" y="79"/>
                  </a:lnTo>
                  <a:lnTo>
                    <a:pt x="91" y="90"/>
                  </a:lnTo>
                  <a:lnTo>
                    <a:pt x="91" y="51"/>
                  </a:lnTo>
                  <a:lnTo>
                    <a:pt x="95" y="57"/>
                  </a:lnTo>
                  <a:lnTo>
                    <a:pt x="95" y="40"/>
                  </a:lnTo>
                  <a:lnTo>
                    <a:pt x="95" y="90"/>
                  </a:lnTo>
                  <a:lnTo>
                    <a:pt x="100" y="85"/>
                  </a:lnTo>
                  <a:lnTo>
                    <a:pt x="100" y="124"/>
                  </a:lnTo>
                  <a:lnTo>
                    <a:pt x="100" y="79"/>
                  </a:lnTo>
                  <a:lnTo>
                    <a:pt x="100" y="102"/>
                  </a:lnTo>
                  <a:lnTo>
                    <a:pt x="105" y="85"/>
                  </a:lnTo>
                  <a:lnTo>
                    <a:pt x="105" y="113"/>
                  </a:lnTo>
                  <a:lnTo>
                    <a:pt x="105" y="57"/>
                  </a:lnTo>
                  <a:lnTo>
                    <a:pt x="105" y="62"/>
                  </a:lnTo>
                  <a:lnTo>
                    <a:pt x="110" y="74"/>
                  </a:lnTo>
                  <a:lnTo>
                    <a:pt x="110" y="85"/>
                  </a:lnTo>
                  <a:lnTo>
                    <a:pt x="110" y="23"/>
                  </a:lnTo>
                  <a:lnTo>
                    <a:pt x="110" y="68"/>
                  </a:lnTo>
                  <a:lnTo>
                    <a:pt x="114" y="51"/>
                  </a:lnTo>
                  <a:lnTo>
                    <a:pt x="114" y="74"/>
                  </a:lnTo>
                  <a:lnTo>
                    <a:pt x="114" y="45"/>
                  </a:lnTo>
                  <a:lnTo>
                    <a:pt x="119" y="62"/>
                  </a:lnTo>
                  <a:lnTo>
                    <a:pt x="119" y="68"/>
                  </a:lnTo>
                  <a:lnTo>
                    <a:pt x="119" y="23"/>
                  </a:lnTo>
                  <a:lnTo>
                    <a:pt x="119" y="62"/>
                  </a:lnTo>
                  <a:lnTo>
                    <a:pt x="124" y="51"/>
                  </a:lnTo>
                  <a:lnTo>
                    <a:pt x="124" y="107"/>
                  </a:lnTo>
                  <a:lnTo>
                    <a:pt x="124" y="45"/>
                  </a:lnTo>
                  <a:lnTo>
                    <a:pt x="124" y="85"/>
                  </a:lnTo>
                  <a:lnTo>
                    <a:pt x="129" y="74"/>
                  </a:lnTo>
                  <a:lnTo>
                    <a:pt x="129" y="85"/>
                  </a:lnTo>
                  <a:lnTo>
                    <a:pt x="129" y="40"/>
                  </a:lnTo>
                  <a:lnTo>
                    <a:pt x="129" y="74"/>
                  </a:lnTo>
                  <a:lnTo>
                    <a:pt x="133" y="68"/>
                  </a:lnTo>
                  <a:lnTo>
                    <a:pt x="133" y="74"/>
                  </a:lnTo>
                  <a:lnTo>
                    <a:pt x="133" y="40"/>
                  </a:lnTo>
                  <a:lnTo>
                    <a:pt x="133" y="51"/>
                  </a:lnTo>
                  <a:lnTo>
                    <a:pt x="138" y="79"/>
                  </a:lnTo>
                  <a:lnTo>
                    <a:pt x="138" y="90"/>
                  </a:lnTo>
                  <a:lnTo>
                    <a:pt x="138" y="40"/>
                  </a:lnTo>
                  <a:lnTo>
                    <a:pt x="138" y="74"/>
                  </a:lnTo>
                  <a:lnTo>
                    <a:pt x="143" y="79"/>
                  </a:lnTo>
                  <a:lnTo>
                    <a:pt x="143" y="23"/>
                  </a:lnTo>
                  <a:lnTo>
                    <a:pt x="143" y="40"/>
                  </a:lnTo>
                  <a:lnTo>
                    <a:pt x="147" y="34"/>
                  </a:lnTo>
                  <a:lnTo>
                    <a:pt x="147" y="85"/>
                  </a:lnTo>
                  <a:lnTo>
                    <a:pt x="147" y="28"/>
                  </a:lnTo>
                  <a:lnTo>
                    <a:pt x="147" y="79"/>
                  </a:lnTo>
                  <a:lnTo>
                    <a:pt x="152" y="74"/>
                  </a:lnTo>
                  <a:lnTo>
                    <a:pt x="152" y="90"/>
                  </a:lnTo>
                  <a:lnTo>
                    <a:pt x="152" y="34"/>
                  </a:lnTo>
                  <a:lnTo>
                    <a:pt x="152" y="79"/>
                  </a:lnTo>
                  <a:lnTo>
                    <a:pt x="157" y="62"/>
                  </a:lnTo>
                  <a:lnTo>
                    <a:pt x="157" y="96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7"/>
            <p:cNvSpPr>
              <a:spLocks/>
            </p:cNvSpPr>
            <p:nvPr/>
          </p:nvSpPr>
          <p:spPr bwMode="auto">
            <a:xfrm>
              <a:off x="7800975" y="2836863"/>
              <a:ext cx="255588" cy="169863"/>
            </a:xfrm>
            <a:custGeom>
              <a:avLst/>
              <a:gdLst>
                <a:gd name="T0" fmla="*/ 5 w 161"/>
                <a:gd name="T1" fmla="*/ 57 h 107"/>
                <a:gd name="T2" fmla="*/ 9 w 161"/>
                <a:gd name="T3" fmla="*/ 85 h 107"/>
                <a:gd name="T4" fmla="*/ 9 w 161"/>
                <a:gd name="T5" fmla="*/ 73 h 107"/>
                <a:gd name="T6" fmla="*/ 14 w 161"/>
                <a:gd name="T7" fmla="*/ 40 h 107"/>
                <a:gd name="T8" fmla="*/ 19 w 161"/>
                <a:gd name="T9" fmla="*/ 34 h 107"/>
                <a:gd name="T10" fmla="*/ 24 w 161"/>
                <a:gd name="T11" fmla="*/ 73 h 107"/>
                <a:gd name="T12" fmla="*/ 28 w 161"/>
                <a:gd name="T13" fmla="*/ 34 h 107"/>
                <a:gd name="T14" fmla="*/ 33 w 161"/>
                <a:gd name="T15" fmla="*/ 96 h 107"/>
                <a:gd name="T16" fmla="*/ 33 w 161"/>
                <a:gd name="T17" fmla="*/ 79 h 107"/>
                <a:gd name="T18" fmla="*/ 38 w 161"/>
                <a:gd name="T19" fmla="*/ 17 h 107"/>
                <a:gd name="T20" fmla="*/ 43 w 161"/>
                <a:gd name="T21" fmla="*/ 68 h 107"/>
                <a:gd name="T22" fmla="*/ 47 w 161"/>
                <a:gd name="T23" fmla="*/ 73 h 107"/>
                <a:gd name="T24" fmla="*/ 47 w 161"/>
                <a:gd name="T25" fmla="*/ 57 h 107"/>
                <a:gd name="T26" fmla="*/ 52 w 161"/>
                <a:gd name="T27" fmla="*/ 73 h 107"/>
                <a:gd name="T28" fmla="*/ 57 w 161"/>
                <a:gd name="T29" fmla="*/ 51 h 107"/>
                <a:gd name="T30" fmla="*/ 62 w 161"/>
                <a:gd name="T31" fmla="*/ 51 h 107"/>
                <a:gd name="T32" fmla="*/ 66 w 161"/>
                <a:gd name="T33" fmla="*/ 79 h 107"/>
                <a:gd name="T34" fmla="*/ 71 w 161"/>
                <a:gd name="T35" fmla="*/ 68 h 107"/>
                <a:gd name="T36" fmla="*/ 76 w 161"/>
                <a:gd name="T37" fmla="*/ 73 h 107"/>
                <a:gd name="T38" fmla="*/ 76 w 161"/>
                <a:gd name="T39" fmla="*/ 51 h 107"/>
                <a:gd name="T40" fmla="*/ 81 w 161"/>
                <a:gd name="T41" fmla="*/ 17 h 107"/>
                <a:gd name="T42" fmla="*/ 85 w 161"/>
                <a:gd name="T43" fmla="*/ 96 h 107"/>
                <a:gd name="T44" fmla="*/ 90 w 161"/>
                <a:gd name="T45" fmla="*/ 73 h 107"/>
                <a:gd name="T46" fmla="*/ 90 w 161"/>
                <a:gd name="T47" fmla="*/ 23 h 107"/>
                <a:gd name="T48" fmla="*/ 95 w 161"/>
                <a:gd name="T49" fmla="*/ 0 h 107"/>
                <a:gd name="T50" fmla="*/ 100 w 161"/>
                <a:gd name="T51" fmla="*/ 40 h 107"/>
                <a:gd name="T52" fmla="*/ 104 w 161"/>
                <a:gd name="T53" fmla="*/ 51 h 107"/>
                <a:gd name="T54" fmla="*/ 109 w 161"/>
                <a:gd name="T55" fmla="*/ 102 h 107"/>
                <a:gd name="T56" fmla="*/ 114 w 161"/>
                <a:gd name="T57" fmla="*/ 68 h 107"/>
                <a:gd name="T58" fmla="*/ 114 w 161"/>
                <a:gd name="T59" fmla="*/ 90 h 107"/>
                <a:gd name="T60" fmla="*/ 118 w 161"/>
                <a:gd name="T61" fmla="*/ 45 h 107"/>
                <a:gd name="T62" fmla="*/ 123 w 161"/>
                <a:gd name="T63" fmla="*/ 62 h 107"/>
                <a:gd name="T64" fmla="*/ 128 w 161"/>
                <a:gd name="T65" fmla="*/ 28 h 107"/>
                <a:gd name="T66" fmla="*/ 133 w 161"/>
                <a:gd name="T67" fmla="*/ 40 h 107"/>
                <a:gd name="T68" fmla="*/ 133 w 161"/>
                <a:gd name="T69" fmla="*/ 57 h 107"/>
                <a:gd name="T70" fmla="*/ 137 w 161"/>
                <a:gd name="T71" fmla="*/ 51 h 107"/>
                <a:gd name="T72" fmla="*/ 142 w 161"/>
                <a:gd name="T73" fmla="*/ 40 h 107"/>
                <a:gd name="T74" fmla="*/ 147 w 161"/>
                <a:gd name="T75" fmla="*/ 96 h 107"/>
                <a:gd name="T76" fmla="*/ 152 w 161"/>
                <a:gd name="T77" fmla="*/ 62 h 107"/>
                <a:gd name="T78" fmla="*/ 152 w 161"/>
                <a:gd name="T79" fmla="*/ 73 h 107"/>
                <a:gd name="T80" fmla="*/ 156 w 161"/>
                <a:gd name="T81" fmla="*/ 17 h 107"/>
                <a:gd name="T82" fmla="*/ 161 w 161"/>
                <a:gd name="T83" fmla="*/ 9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1" h="107">
                  <a:moveTo>
                    <a:pt x="0" y="79"/>
                  </a:moveTo>
                  <a:lnTo>
                    <a:pt x="0" y="73"/>
                  </a:lnTo>
                  <a:lnTo>
                    <a:pt x="5" y="57"/>
                  </a:lnTo>
                  <a:lnTo>
                    <a:pt x="5" y="28"/>
                  </a:lnTo>
                  <a:lnTo>
                    <a:pt x="5" y="85"/>
                  </a:lnTo>
                  <a:lnTo>
                    <a:pt x="9" y="85"/>
                  </a:lnTo>
                  <a:lnTo>
                    <a:pt x="9" y="90"/>
                  </a:lnTo>
                  <a:lnTo>
                    <a:pt x="9" y="57"/>
                  </a:lnTo>
                  <a:lnTo>
                    <a:pt x="9" y="73"/>
                  </a:lnTo>
                  <a:lnTo>
                    <a:pt x="14" y="68"/>
                  </a:lnTo>
                  <a:lnTo>
                    <a:pt x="14" y="90"/>
                  </a:lnTo>
                  <a:lnTo>
                    <a:pt x="14" y="40"/>
                  </a:lnTo>
                  <a:lnTo>
                    <a:pt x="19" y="68"/>
                  </a:lnTo>
                  <a:lnTo>
                    <a:pt x="19" y="73"/>
                  </a:lnTo>
                  <a:lnTo>
                    <a:pt x="19" y="34"/>
                  </a:lnTo>
                  <a:lnTo>
                    <a:pt x="19" y="57"/>
                  </a:lnTo>
                  <a:lnTo>
                    <a:pt x="24" y="57"/>
                  </a:lnTo>
                  <a:lnTo>
                    <a:pt x="24" y="73"/>
                  </a:lnTo>
                  <a:lnTo>
                    <a:pt x="24" y="11"/>
                  </a:lnTo>
                  <a:lnTo>
                    <a:pt x="24" y="28"/>
                  </a:lnTo>
                  <a:lnTo>
                    <a:pt x="28" y="34"/>
                  </a:lnTo>
                  <a:lnTo>
                    <a:pt x="28" y="11"/>
                  </a:lnTo>
                  <a:lnTo>
                    <a:pt x="28" y="90"/>
                  </a:lnTo>
                  <a:lnTo>
                    <a:pt x="33" y="96"/>
                  </a:lnTo>
                  <a:lnTo>
                    <a:pt x="33" y="107"/>
                  </a:lnTo>
                  <a:lnTo>
                    <a:pt x="33" y="68"/>
                  </a:lnTo>
                  <a:lnTo>
                    <a:pt x="33" y="79"/>
                  </a:lnTo>
                  <a:lnTo>
                    <a:pt x="38" y="68"/>
                  </a:lnTo>
                  <a:lnTo>
                    <a:pt x="38" y="73"/>
                  </a:lnTo>
                  <a:lnTo>
                    <a:pt x="38" y="17"/>
                  </a:lnTo>
                  <a:lnTo>
                    <a:pt x="38" y="51"/>
                  </a:lnTo>
                  <a:lnTo>
                    <a:pt x="43" y="51"/>
                  </a:lnTo>
                  <a:lnTo>
                    <a:pt x="43" y="68"/>
                  </a:lnTo>
                  <a:lnTo>
                    <a:pt x="43" y="6"/>
                  </a:lnTo>
                  <a:lnTo>
                    <a:pt x="43" y="62"/>
                  </a:lnTo>
                  <a:lnTo>
                    <a:pt x="47" y="73"/>
                  </a:lnTo>
                  <a:lnTo>
                    <a:pt x="47" y="90"/>
                  </a:lnTo>
                  <a:lnTo>
                    <a:pt x="47" y="40"/>
                  </a:lnTo>
                  <a:lnTo>
                    <a:pt x="47" y="57"/>
                  </a:lnTo>
                  <a:lnTo>
                    <a:pt x="52" y="85"/>
                  </a:lnTo>
                  <a:lnTo>
                    <a:pt x="52" y="96"/>
                  </a:lnTo>
                  <a:lnTo>
                    <a:pt x="52" y="73"/>
                  </a:lnTo>
                  <a:lnTo>
                    <a:pt x="57" y="57"/>
                  </a:lnTo>
                  <a:lnTo>
                    <a:pt x="57" y="96"/>
                  </a:lnTo>
                  <a:lnTo>
                    <a:pt x="57" y="51"/>
                  </a:lnTo>
                  <a:lnTo>
                    <a:pt x="62" y="57"/>
                  </a:lnTo>
                  <a:lnTo>
                    <a:pt x="62" y="102"/>
                  </a:lnTo>
                  <a:lnTo>
                    <a:pt x="62" y="51"/>
                  </a:lnTo>
                  <a:lnTo>
                    <a:pt x="62" y="62"/>
                  </a:lnTo>
                  <a:lnTo>
                    <a:pt x="66" y="51"/>
                  </a:lnTo>
                  <a:lnTo>
                    <a:pt x="66" y="79"/>
                  </a:lnTo>
                  <a:lnTo>
                    <a:pt x="66" y="40"/>
                  </a:lnTo>
                  <a:lnTo>
                    <a:pt x="66" y="68"/>
                  </a:lnTo>
                  <a:lnTo>
                    <a:pt x="71" y="68"/>
                  </a:lnTo>
                  <a:lnTo>
                    <a:pt x="71" y="34"/>
                  </a:lnTo>
                  <a:lnTo>
                    <a:pt x="71" y="85"/>
                  </a:lnTo>
                  <a:lnTo>
                    <a:pt x="76" y="73"/>
                  </a:lnTo>
                  <a:lnTo>
                    <a:pt x="76" y="85"/>
                  </a:lnTo>
                  <a:lnTo>
                    <a:pt x="76" y="0"/>
                  </a:lnTo>
                  <a:lnTo>
                    <a:pt x="76" y="51"/>
                  </a:lnTo>
                  <a:lnTo>
                    <a:pt x="81" y="45"/>
                  </a:lnTo>
                  <a:lnTo>
                    <a:pt x="81" y="68"/>
                  </a:lnTo>
                  <a:lnTo>
                    <a:pt x="81" y="17"/>
                  </a:lnTo>
                  <a:lnTo>
                    <a:pt x="81" y="28"/>
                  </a:lnTo>
                  <a:lnTo>
                    <a:pt x="85" y="62"/>
                  </a:lnTo>
                  <a:lnTo>
                    <a:pt x="85" y="96"/>
                  </a:lnTo>
                  <a:lnTo>
                    <a:pt x="85" y="51"/>
                  </a:lnTo>
                  <a:lnTo>
                    <a:pt x="85" y="90"/>
                  </a:lnTo>
                  <a:lnTo>
                    <a:pt x="90" y="73"/>
                  </a:lnTo>
                  <a:lnTo>
                    <a:pt x="90" y="79"/>
                  </a:lnTo>
                  <a:lnTo>
                    <a:pt x="90" y="11"/>
                  </a:lnTo>
                  <a:lnTo>
                    <a:pt x="90" y="23"/>
                  </a:lnTo>
                  <a:lnTo>
                    <a:pt x="95" y="51"/>
                  </a:lnTo>
                  <a:lnTo>
                    <a:pt x="95" y="73"/>
                  </a:lnTo>
                  <a:lnTo>
                    <a:pt x="95" y="0"/>
                  </a:lnTo>
                  <a:lnTo>
                    <a:pt x="95" y="34"/>
                  </a:lnTo>
                  <a:lnTo>
                    <a:pt x="100" y="51"/>
                  </a:lnTo>
                  <a:lnTo>
                    <a:pt x="100" y="40"/>
                  </a:lnTo>
                  <a:lnTo>
                    <a:pt x="100" y="90"/>
                  </a:lnTo>
                  <a:lnTo>
                    <a:pt x="104" y="96"/>
                  </a:lnTo>
                  <a:lnTo>
                    <a:pt x="104" y="51"/>
                  </a:lnTo>
                  <a:lnTo>
                    <a:pt x="104" y="73"/>
                  </a:lnTo>
                  <a:lnTo>
                    <a:pt x="109" y="96"/>
                  </a:lnTo>
                  <a:lnTo>
                    <a:pt x="109" y="102"/>
                  </a:lnTo>
                  <a:lnTo>
                    <a:pt x="109" y="45"/>
                  </a:lnTo>
                  <a:lnTo>
                    <a:pt x="109" y="62"/>
                  </a:lnTo>
                  <a:lnTo>
                    <a:pt x="114" y="68"/>
                  </a:lnTo>
                  <a:lnTo>
                    <a:pt x="114" y="96"/>
                  </a:lnTo>
                  <a:lnTo>
                    <a:pt x="114" y="40"/>
                  </a:lnTo>
                  <a:lnTo>
                    <a:pt x="114" y="90"/>
                  </a:lnTo>
                  <a:lnTo>
                    <a:pt x="118" y="79"/>
                  </a:lnTo>
                  <a:lnTo>
                    <a:pt x="118" y="90"/>
                  </a:lnTo>
                  <a:lnTo>
                    <a:pt x="118" y="45"/>
                  </a:lnTo>
                  <a:lnTo>
                    <a:pt x="118" y="62"/>
                  </a:lnTo>
                  <a:lnTo>
                    <a:pt x="123" y="51"/>
                  </a:lnTo>
                  <a:lnTo>
                    <a:pt x="123" y="62"/>
                  </a:lnTo>
                  <a:lnTo>
                    <a:pt x="123" y="17"/>
                  </a:lnTo>
                  <a:lnTo>
                    <a:pt x="123" y="45"/>
                  </a:lnTo>
                  <a:lnTo>
                    <a:pt x="128" y="28"/>
                  </a:lnTo>
                  <a:lnTo>
                    <a:pt x="128" y="79"/>
                  </a:lnTo>
                  <a:lnTo>
                    <a:pt x="128" y="28"/>
                  </a:lnTo>
                  <a:lnTo>
                    <a:pt x="133" y="40"/>
                  </a:lnTo>
                  <a:lnTo>
                    <a:pt x="133" y="79"/>
                  </a:lnTo>
                  <a:lnTo>
                    <a:pt x="133" y="28"/>
                  </a:lnTo>
                  <a:lnTo>
                    <a:pt x="133" y="57"/>
                  </a:lnTo>
                  <a:lnTo>
                    <a:pt x="137" y="40"/>
                  </a:lnTo>
                  <a:lnTo>
                    <a:pt x="137" y="85"/>
                  </a:lnTo>
                  <a:lnTo>
                    <a:pt x="137" y="51"/>
                  </a:lnTo>
                  <a:lnTo>
                    <a:pt x="142" y="79"/>
                  </a:lnTo>
                  <a:lnTo>
                    <a:pt x="142" y="90"/>
                  </a:lnTo>
                  <a:lnTo>
                    <a:pt x="142" y="40"/>
                  </a:lnTo>
                  <a:lnTo>
                    <a:pt x="142" y="68"/>
                  </a:lnTo>
                  <a:lnTo>
                    <a:pt x="147" y="51"/>
                  </a:lnTo>
                  <a:lnTo>
                    <a:pt x="147" y="96"/>
                  </a:lnTo>
                  <a:lnTo>
                    <a:pt x="147" y="0"/>
                  </a:lnTo>
                  <a:lnTo>
                    <a:pt x="147" y="40"/>
                  </a:lnTo>
                  <a:lnTo>
                    <a:pt x="152" y="62"/>
                  </a:lnTo>
                  <a:lnTo>
                    <a:pt x="152" y="79"/>
                  </a:lnTo>
                  <a:lnTo>
                    <a:pt x="152" y="17"/>
                  </a:lnTo>
                  <a:lnTo>
                    <a:pt x="152" y="73"/>
                  </a:lnTo>
                  <a:lnTo>
                    <a:pt x="156" y="45"/>
                  </a:lnTo>
                  <a:lnTo>
                    <a:pt x="156" y="85"/>
                  </a:lnTo>
                  <a:lnTo>
                    <a:pt x="156" y="17"/>
                  </a:lnTo>
                  <a:lnTo>
                    <a:pt x="156" y="28"/>
                  </a:lnTo>
                  <a:lnTo>
                    <a:pt x="161" y="40"/>
                  </a:lnTo>
                  <a:lnTo>
                    <a:pt x="161" y="96"/>
                  </a:lnTo>
                  <a:lnTo>
                    <a:pt x="161" y="23"/>
                  </a:lnTo>
                  <a:lnTo>
                    <a:pt x="161" y="9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8"/>
            <p:cNvSpPr>
              <a:spLocks/>
            </p:cNvSpPr>
            <p:nvPr/>
          </p:nvSpPr>
          <p:spPr bwMode="auto">
            <a:xfrm>
              <a:off x="8056563" y="2800350"/>
              <a:ext cx="263525" cy="225425"/>
            </a:xfrm>
            <a:custGeom>
              <a:avLst/>
              <a:gdLst>
                <a:gd name="T0" fmla="*/ 5 w 166"/>
                <a:gd name="T1" fmla="*/ 125 h 142"/>
                <a:gd name="T2" fmla="*/ 10 w 166"/>
                <a:gd name="T3" fmla="*/ 96 h 142"/>
                <a:gd name="T4" fmla="*/ 14 w 166"/>
                <a:gd name="T5" fmla="*/ 74 h 142"/>
                <a:gd name="T6" fmla="*/ 19 w 166"/>
                <a:gd name="T7" fmla="*/ 80 h 142"/>
                <a:gd name="T8" fmla="*/ 19 w 166"/>
                <a:gd name="T9" fmla="*/ 91 h 142"/>
                <a:gd name="T10" fmla="*/ 24 w 166"/>
                <a:gd name="T11" fmla="*/ 74 h 142"/>
                <a:gd name="T12" fmla="*/ 29 w 166"/>
                <a:gd name="T13" fmla="*/ 125 h 142"/>
                <a:gd name="T14" fmla="*/ 33 w 166"/>
                <a:gd name="T15" fmla="*/ 85 h 142"/>
                <a:gd name="T16" fmla="*/ 38 w 166"/>
                <a:gd name="T17" fmla="*/ 68 h 142"/>
                <a:gd name="T18" fmla="*/ 38 w 166"/>
                <a:gd name="T19" fmla="*/ 85 h 142"/>
                <a:gd name="T20" fmla="*/ 43 w 166"/>
                <a:gd name="T21" fmla="*/ 57 h 142"/>
                <a:gd name="T22" fmla="*/ 48 w 166"/>
                <a:gd name="T23" fmla="*/ 125 h 142"/>
                <a:gd name="T24" fmla="*/ 52 w 166"/>
                <a:gd name="T25" fmla="*/ 102 h 142"/>
                <a:gd name="T26" fmla="*/ 52 w 166"/>
                <a:gd name="T27" fmla="*/ 102 h 142"/>
                <a:gd name="T28" fmla="*/ 57 w 166"/>
                <a:gd name="T29" fmla="*/ 40 h 142"/>
                <a:gd name="T30" fmla="*/ 62 w 166"/>
                <a:gd name="T31" fmla="*/ 113 h 142"/>
                <a:gd name="T32" fmla="*/ 67 w 166"/>
                <a:gd name="T33" fmla="*/ 68 h 142"/>
                <a:gd name="T34" fmla="*/ 71 w 166"/>
                <a:gd name="T35" fmla="*/ 108 h 142"/>
                <a:gd name="T36" fmla="*/ 76 w 166"/>
                <a:gd name="T37" fmla="*/ 91 h 142"/>
                <a:gd name="T38" fmla="*/ 81 w 166"/>
                <a:gd name="T39" fmla="*/ 40 h 142"/>
                <a:gd name="T40" fmla="*/ 86 w 166"/>
                <a:gd name="T41" fmla="*/ 80 h 142"/>
                <a:gd name="T42" fmla="*/ 86 w 166"/>
                <a:gd name="T43" fmla="*/ 57 h 142"/>
                <a:gd name="T44" fmla="*/ 90 w 166"/>
                <a:gd name="T45" fmla="*/ 46 h 142"/>
                <a:gd name="T46" fmla="*/ 95 w 166"/>
                <a:gd name="T47" fmla="*/ 136 h 142"/>
                <a:gd name="T48" fmla="*/ 100 w 166"/>
                <a:gd name="T49" fmla="*/ 119 h 142"/>
                <a:gd name="T50" fmla="*/ 100 w 166"/>
                <a:gd name="T51" fmla="*/ 85 h 142"/>
                <a:gd name="T52" fmla="*/ 104 w 166"/>
                <a:gd name="T53" fmla="*/ 51 h 142"/>
                <a:gd name="T54" fmla="*/ 109 w 166"/>
                <a:gd name="T55" fmla="*/ 51 h 142"/>
                <a:gd name="T56" fmla="*/ 114 w 166"/>
                <a:gd name="T57" fmla="*/ 136 h 142"/>
                <a:gd name="T58" fmla="*/ 119 w 166"/>
                <a:gd name="T59" fmla="*/ 102 h 142"/>
                <a:gd name="T60" fmla="*/ 119 w 166"/>
                <a:gd name="T61" fmla="*/ 108 h 142"/>
                <a:gd name="T62" fmla="*/ 123 w 166"/>
                <a:gd name="T63" fmla="*/ 51 h 142"/>
                <a:gd name="T64" fmla="*/ 128 w 166"/>
                <a:gd name="T65" fmla="*/ 85 h 142"/>
                <a:gd name="T66" fmla="*/ 133 w 166"/>
                <a:gd name="T67" fmla="*/ 68 h 142"/>
                <a:gd name="T68" fmla="*/ 138 w 166"/>
                <a:gd name="T69" fmla="*/ 0 h 142"/>
                <a:gd name="T70" fmla="*/ 142 w 166"/>
                <a:gd name="T71" fmla="*/ 130 h 142"/>
                <a:gd name="T72" fmla="*/ 147 w 166"/>
                <a:gd name="T73" fmla="*/ 130 h 142"/>
                <a:gd name="T74" fmla="*/ 152 w 166"/>
                <a:gd name="T75" fmla="*/ 125 h 142"/>
                <a:gd name="T76" fmla="*/ 157 w 166"/>
                <a:gd name="T77" fmla="*/ 91 h 142"/>
                <a:gd name="T78" fmla="*/ 157 w 166"/>
                <a:gd name="T79" fmla="*/ 91 h 142"/>
                <a:gd name="T80" fmla="*/ 161 w 166"/>
                <a:gd name="T81" fmla="*/ 46 h 142"/>
                <a:gd name="T82" fmla="*/ 166 w 166"/>
                <a:gd name="T83" fmla="*/ 10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6" h="142">
                  <a:moveTo>
                    <a:pt x="0" y="113"/>
                  </a:moveTo>
                  <a:lnTo>
                    <a:pt x="5" y="108"/>
                  </a:lnTo>
                  <a:lnTo>
                    <a:pt x="5" y="125"/>
                  </a:lnTo>
                  <a:lnTo>
                    <a:pt x="5" y="63"/>
                  </a:lnTo>
                  <a:lnTo>
                    <a:pt x="10" y="74"/>
                  </a:lnTo>
                  <a:lnTo>
                    <a:pt x="10" y="96"/>
                  </a:lnTo>
                  <a:lnTo>
                    <a:pt x="10" y="51"/>
                  </a:lnTo>
                  <a:lnTo>
                    <a:pt x="10" y="85"/>
                  </a:lnTo>
                  <a:lnTo>
                    <a:pt x="14" y="74"/>
                  </a:lnTo>
                  <a:lnTo>
                    <a:pt x="14" y="51"/>
                  </a:lnTo>
                  <a:lnTo>
                    <a:pt x="14" y="108"/>
                  </a:lnTo>
                  <a:lnTo>
                    <a:pt x="19" y="80"/>
                  </a:lnTo>
                  <a:lnTo>
                    <a:pt x="19" y="130"/>
                  </a:lnTo>
                  <a:lnTo>
                    <a:pt x="19" y="63"/>
                  </a:lnTo>
                  <a:lnTo>
                    <a:pt x="19" y="91"/>
                  </a:lnTo>
                  <a:lnTo>
                    <a:pt x="24" y="85"/>
                  </a:lnTo>
                  <a:lnTo>
                    <a:pt x="24" y="125"/>
                  </a:lnTo>
                  <a:lnTo>
                    <a:pt x="24" y="74"/>
                  </a:lnTo>
                  <a:lnTo>
                    <a:pt x="24" y="91"/>
                  </a:lnTo>
                  <a:lnTo>
                    <a:pt x="29" y="68"/>
                  </a:lnTo>
                  <a:lnTo>
                    <a:pt x="29" y="125"/>
                  </a:lnTo>
                  <a:lnTo>
                    <a:pt x="29" y="80"/>
                  </a:lnTo>
                  <a:lnTo>
                    <a:pt x="33" y="74"/>
                  </a:lnTo>
                  <a:lnTo>
                    <a:pt x="33" y="85"/>
                  </a:lnTo>
                  <a:lnTo>
                    <a:pt x="33" y="34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38" y="125"/>
                  </a:lnTo>
                  <a:lnTo>
                    <a:pt x="38" y="46"/>
                  </a:lnTo>
                  <a:lnTo>
                    <a:pt x="38" y="85"/>
                  </a:lnTo>
                  <a:lnTo>
                    <a:pt x="43" y="63"/>
                  </a:lnTo>
                  <a:lnTo>
                    <a:pt x="43" y="130"/>
                  </a:lnTo>
                  <a:lnTo>
                    <a:pt x="43" y="57"/>
                  </a:lnTo>
                  <a:lnTo>
                    <a:pt x="43" y="108"/>
                  </a:lnTo>
                  <a:lnTo>
                    <a:pt x="48" y="119"/>
                  </a:lnTo>
                  <a:lnTo>
                    <a:pt x="48" y="125"/>
                  </a:lnTo>
                  <a:lnTo>
                    <a:pt x="48" y="91"/>
                  </a:lnTo>
                  <a:lnTo>
                    <a:pt x="48" y="119"/>
                  </a:lnTo>
                  <a:lnTo>
                    <a:pt x="52" y="102"/>
                  </a:lnTo>
                  <a:lnTo>
                    <a:pt x="52" y="119"/>
                  </a:lnTo>
                  <a:lnTo>
                    <a:pt x="52" y="57"/>
                  </a:lnTo>
                  <a:lnTo>
                    <a:pt x="52" y="102"/>
                  </a:lnTo>
                  <a:lnTo>
                    <a:pt x="57" y="46"/>
                  </a:lnTo>
                  <a:lnTo>
                    <a:pt x="57" y="113"/>
                  </a:lnTo>
                  <a:lnTo>
                    <a:pt x="57" y="40"/>
                  </a:lnTo>
                  <a:lnTo>
                    <a:pt x="62" y="51"/>
                  </a:lnTo>
                  <a:lnTo>
                    <a:pt x="62" y="142"/>
                  </a:lnTo>
                  <a:lnTo>
                    <a:pt x="62" y="113"/>
                  </a:lnTo>
                  <a:lnTo>
                    <a:pt x="67" y="108"/>
                  </a:lnTo>
                  <a:lnTo>
                    <a:pt x="67" y="125"/>
                  </a:lnTo>
                  <a:lnTo>
                    <a:pt x="67" y="68"/>
                  </a:lnTo>
                  <a:lnTo>
                    <a:pt x="67" y="108"/>
                  </a:lnTo>
                  <a:lnTo>
                    <a:pt x="71" y="102"/>
                  </a:lnTo>
                  <a:lnTo>
                    <a:pt x="71" y="108"/>
                  </a:lnTo>
                  <a:lnTo>
                    <a:pt x="71" y="63"/>
                  </a:lnTo>
                  <a:lnTo>
                    <a:pt x="76" y="74"/>
                  </a:lnTo>
                  <a:lnTo>
                    <a:pt x="76" y="91"/>
                  </a:lnTo>
                  <a:lnTo>
                    <a:pt x="76" y="34"/>
                  </a:lnTo>
                  <a:lnTo>
                    <a:pt x="76" y="63"/>
                  </a:lnTo>
                  <a:lnTo>
                    <a:pt x="81" y="40"/>
                  </a:lnTo>
                  <a:lnTo>
                    <a:pt x="81" y="85"/>
                  </a:lnTo>
                  <a:lnTo>
                    <a:pt x="81" y="57"/>
                  </a:lnTo>
                  <a:lnTo>
                    <a:pt x="86" y="80"/>
                  </a:lnTo>
                  <a:lnTo>
                    <a:pt x="86" y="96"/>
                  </a:lnTo>
                  <a:lnTo>
                    <a:pt x="86" y="46"/>
                  </a:lnTo>
                  <a:lnTo>
                    <a:pt x="86" y="57"/>
                  </a:lnTo>
                  <a:lnTo>
                    <a:pt x="90" y="57"/>
                  </a:lnTo>
                  <a:lnTo>
                    <a:pt x="90" y="108"/>
                  </a:lnTo>
                  <a:lnTo>
                    <a:pt x="90" y="46"/>
                  </a:lnTo>
                  <a:lnTo>
                    <a:pt x="90" y="63"/>
                  </a:lnTo>
                  <a:lnTo>
                    <a:pt x="95" y="80"/>
                  </a:lnTo>
                  <a:lnTo>
                    <a:pt x="95" y="136"/>
                  </a:lnTo>
                  <a:lnTo>
                    <a:pt x="95" y="63"/>
                  </a:lnTo>
                  <a:lnTo>
                    <a:pt x="95" y="119"/>
                  </a:lnTo>
                  <a:lnTo>
                    <a:pt x="100" y="119"/>
                  </a:lnTo>
                  <a:lnTo>
                    <a:pt x="100" y="130"/>
                  </a:lnTo>
                  <a:lnTo>
                    <a:pt x="100" y="63"/>
                  </a:lnTo>
                  <a:lnTo>
                    <a:pt x="100" y="85"/>
                  </a:lnTo>
                  <a:lnTo>
                    <a:pt x="104" y="68"/>
                  </a:lnTo>
                  <a:lnTo>
                    <a:pt x="104" y="102"/>
                  </a:lnTo>
                  <a:lnTo>
                    <a:pt x="104" y="51"/>
                  </a:lnTo>
                  <a:lnTo>
                    <a:pt x="104" y="68"/>
                  </a:lnTo>
                  <a:lnTo>
                    <a:pt x="109" y="63"/>
                  </a:lnTo>
                  <a:lnTo>
                    <a:pt x="109" y="51"/>
                  </a:lnTo>
                  <a:lnTo>
                    <a:pt x="109" y="91"/>
                  </a:lnTo>
                  <a:lnTo>
                    <a:pt x="114" y="74"/>
                  </a:lnTo>
                  <a:lnTo>
                    <a:pt x="114" y="136"/>
                  </a:lnTo>
                  <a:lnTo>
                    <a:pt x="114" y="57"/>
                  </a:lnTo>
                  <a:lnTo>
                    <a:pt x="114" y="108"/>
                  </a:lnTo>
                  <a:lnTo>
                    <a:pt x="119" y="102"/>
                  </a:lnTo>
                  <a:lnTo>
                    <a:pt x="119" y="119"/>
                  </a:lnTo>
                  <a:lnTo>
                    <a:pt x="119" y="46"/>
                  </a:lnTo>
                  <a:lnTo>
                    <a:pt x="119" y="108"/>
                  </a:lnTo>
                  <a:lnTo>
                    <a:pt x="123" y="91"/>
                  </a:lnTo>
                  <a:lnTo>
                    <a:pt x="123" y="96"/>
                  </a:lnTo>
                  <a:lnTo>
                    <a:pt x="123" y="51"/>
                  </a:lnTo>
                  <a:lnTo>
                    <a:pt x="128" y="57"/>
                  </a:lnTo>
                  <a:lnTo>
                    <a:pt x="128" y="46"/>
                  </a:lnTo>
                  <a:lnTo>
                    <a:pt x="128" y="85"/>
                  </a:lnTo>
                  <a:lnTo>
                    <a:pt x="133" y="91"/>
                  </a:lnTo>
                  <a:lnTo>
                    <a:pt x="133" y="136"/>
                  </a:lnTo>
                  <a:lnTo>
                    <a:pt x="133" y="68"/>
                  </a:lnTo>
                  <a:lnTo>
                    <a:pt x="133" y="74"/>
                  </a:lnTo>
                  <a:lnTo>
                    <a:pt x="138" y="74"/>
                  </a:lnTo>
                  <a:lnTo>
                    <a:pt x="138" y="0"/>
                  </a:lnTo>
                  <a:lnTo>
                    <a:pt x="138" y="63"/>
                  </a:lnTo>
                  <a:lnTo>
                    <a:pt x="142" y="51"/>
                  </a:lnTo>
                  <a:lnTo>
                    <a:pt x="142" y="130"/>
                  </a:lnTo>
                  <a:lnTo>
                    <a:pt x="142" y="51"/>
                  </a:lnTo>
                  <a:lnTo>
                    <a:pt x="147" y="57"/>
                  </a:lnTo>
                  <a:lnTo>
                    <a:pt x="147" y="130"/>
                  </a:lnTo>
                  <a:lnTo>
                    <a:pt x="147" y="91"/>
                  </a:lnTo>
                  <a:lnTo>
                    <a:pt x="152" y="96"/>
                  </a:lnTo>
                  <a:lnTo>
                    <a:pt x="152" y="125"/>
                  </a:lnTo>
                  <a:lnTo>
                    <a:pt x="152" y="68"/>
                  </a:lnTo>
                  <a:lnTo>
                    <a:pt x="152" y="113"/>
                  </a:lnTo>
                  <a:lnTo>
                    <a:pt x="157" y="91"/>
                  </a:lnTo>
                  <a:lnTo>
                    <a:pt x="157" y="125"/>
                  </a:lnTo>
                  <a:lnTo>
                    <a:pt x="157" y="46"/>
                  </a:lnTo>
                  <a:lnTo>
                    <a:pt x="157" y="91"/>
                  </a:lnTo>
                  <a:lnTo>
                    <a:pt x="161" y="96"/>
                  </a:lnTo>
                  <a:lnTo>
                    <a:pt x="161" y="108"/>
                  </a:lnTo>
                  <a:lnTo>
                    <a:pt x="161" y="46"/>
                  </a:lnTo>
                  <a:lnTo>
                    <a:pt x="161" y="74"/>
                  </a:lnTo>
                  <a:lnTo>
                    <a:pt x="166" y="96"/>
                  </a:lnTo>
                  <a:lnTo>
                    <a:pt x="166" y="102"/>
                  </a:lnTo>
                  <a:lnTo>
                    <a:pt x="166" y="63"/>
                  </a:lnTo>
                  <a:lnTo>
                    <a:pt x="166" y="96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9"/>
            <p:cNvSpPr>
              <a:spLocks/>
            </p:cNvSpPr>
            <p:nvPr/>
          </p:nvSpPr>
          <p:spPr bwMode="auto">
            <a:xfrm>
              <a:off x="8320088" y="2827338"/>
              <a:ext cx="263525" cy="206375"/>
            </a:xfrm>
            <a:custGeom>
              <a:avLst/>
              <a:gdLst>
                <a:gd name="T0" fmla="*/ 5 w 166"/>
                <a:gd name="T1" fmla="*/ 85 h 130"/>
                <a:gd name="T2" fmla="*/ 5 w 166"/>
                <a:gd name="T3" fmla="*/ 17 h 130"/>
                <a:gd name="T4" fmla="*/ 10 w 166"/>
                <a:gd name="T5" fmla="*/ 57 h 130"/>
                <a:gd name="T6" fmla="*/ 10 w 166"/>
                <a:gd name="T7" fmla="*/ 12 h 130"/>
                <a:gd name="T8" fmla="*/ 14 w 166"/>
                <a:gd name="T9" fmla="*/ 29 h 130"/>
                <a:gd name="T10" fmla="*/ 14 w 166"/>
                <a:gd name="T11" fmla="*/ 74 h 130"/>
                <a:gd name="T12" fmla="*/ 19 w 166"/>
                <a:gd name="T13" fmla="*/ 96 h 130"/>
                <a:gd name="T14" fmla="*/ 19 w 166"/>
                <a:gd name="T15" fmla="*/ 91 h 130"/>
                <a:gd name="T16" fmla="*/ 24 w 166"/>
                <a:gd name="T17" fmla="*/ 79 h 130"/>
                <a:gd name="T18" fmla="*/ 29 w 166"/>
                <a:gd name="T19" fmla="*/ 68 h 130"/>
                <a:gd name="T20" fmla="*/ 29 w 166"/>
                <a:gd name="T21" fmla="*/ 23 h 130"/>
                <a:gd name="T22" fmla="*/ 33 w 166"/>
                <a:gd name="T23" fmla="*/ 102 h 130"/>
                <a:gd name="T24" fmla="*/ 38 w 166"/>
                <a:gd name="T25" fmla="*/ 102 h 130"/>
                <a:gd name="T26" fmla="*/ 38 w 166"/>
                <a:gd name="T27" fmla="*/ 57 h 130"/>
                <a:gd name="T28" fmla="*/ 43 w 166"/>
                <a:gd name="T29" fmla="*/ 74 h 130"/>
                <a:gd name="T30" fmla="*/ 43 w 166"/>
                <a:gd name="T31" fmla="*/ 40 h 130"/>
                <a:gd name="T32" fmla="*/ 48 w 166"/>
                <a:gd name="T33" fmla="*/ 68 h 130"/>
                <a:gd name="T34" fmla="*/ 48 w 166"/>
                <a:gd name="T35" fmla="*/ 34 h 130"/>
                <a:gd name="T36" fmla="*/ 52 w 166"/>
                <a:gd name="T37" fmla="*/ 40 h 130"/>
                <a:gd name="T38" fmla="*/ 57 w 166"/>
                <a:gd name="T39" fmla="*/ 79 h 130"/>
                <a:gd name="T40" fmla="*/ 57 w 166"/>
                <a:gd name="T41" fmla="*/ 40 h 130"/>
                <a:gd name="T42" fmla="*/ 62 w 166"/>
                <a:gd name="T43" fmla="*/ 119 h 130"/>
                <a:gd name="T44" fmla="*/ 66 w 166"/>
                <a:gd name="T45" fmla="*/ 57 h 130"/>
                <a:gd name="T46" fmla="*/ 66 w 166"/>
                <a:gd name="T47" fmla="*/ 23 h 130"/>
                <a:gd name="T48" fmla="*/ 71 w 166"/>
                <a:gd name="T49" fmla="*/ 40 h 130"/>
                <a:gd name="T50" fmla="*/ 71 w 166"/>
                <a:gd name="T51" fmla="*/ 12 h 130"/>
                <a:gd name="T52" fmla="*/ 76 w 166"/>
                <a:gd name="T53" fmla="*/ 23 h 130"/>
                <a:gd name="T54" fmla="*/ 76 w 166"/>
                <a:gd name="T55" fmla="*/ 0 h 130"/>
                <a:gd name="T56" fmla="*/ 81 w 166"/>
                <a:gd name="T57" fmla="*/ 29 h 130"/>
                <a:gd name="T58" fmla="*/ 81 w 166"/>
                <a:gd name="T59" fmla="*/ 17 h 130"/>
                <a:gd name="T60" fmla="*/ 85 w 166"/>
                <a:gd name="T61" fmla="*/ 40 h 130"/>
                <a:gd name="T62" fmla="*/ 85 w 166"/>
                <a:gd name="T63" fmla="*/ 34 h 130"/>
                <a:gd name="T64" fmla="*/ 90 w 166"/>
                <a:gd name="T65" fmla="*/ 91 h 130"/>
                <a:gd name="T66" fmla="*/ 90 w 166"/>
                <a:gd name="T67" fmla="*/ 40 h 130"/>
                <a:gd name="T68" fmla="*/ 95 w 166"/>
                <a:gd name="T69" fmla="*/ 85 h 130"/>
                <a:gd name="T70" fmla="*/ 95 w 166"/>
                <a:gd name="T71" fmla="*/ 29 h 130"/>
                <a:gd name="T72" fmla="*/ 100 w 166"/>
                <a:gd name="T73" fmla="*/ 57 h 130"/>
                <a:gd name="T74" fmla="*/ 100 w 166"/>
                <a:gd name="T75" fmla="*/ 23 h 130"/>
                <a:gd name="T76" fmla="*/ 104 w 166"/>
                <a:gd name="T77" fmla="*/ 63 h 130"/>
                <a:gd name="T78" fmla="*/ 104 w 166"/>
                <a:gd name="T79" fmla="*/ 96 h 130"/>
                <a:gd name="T80" fmla="*/ 109 w 166"/>
                <a:gd name="T81" fmla="*/ 17 h 130"/>
                <a:gd name="T82" fmla="*/ 114 w 166"/>
                <a:gd name="T83" fmla="*/ 57 h 130"/>
                <a:gd name="T84" fmla="*/ 114 w 166"/>
                <a:gd name="T85" fmla="*/ 46 h 130"/>
                <a:gd name="T86" fmla="*/ 119 w 166"/>
                <a:gd name="T87" fmla="*/ 57 h 130"/>
                <a:gd name="T88" fmla="*/ 119 w 166"/>
                <a:gd name="T89" fmla="*/ 34 h 130"/>
                <a:gd name="T90" fmla="*/ 123 w 166"/>
                <a:gd name="T91" fmla="*/ 23 h 130"/>
                <a:gd name="T92" fmla="*/ 128 w 166"/>
                <a:gd name="T93" fmla="*/ 79 h 130"/>
                <a:gd name="T94" fmla="*/ 128 w 166"/>
                <a:gd name="T95" fmla="*/ 51 h 130"/>
                <a:gd name="T96" fmla="*/ 133 w 166"/>
                <a:gd name="T97" fmla="*/ 40 h 130"/>
                <a:gd name="T98" fmla="*/ 138 w 166"/>
                <a:gd name="T99" fmla="*/ 51 h 130"/>
                <a:gd name="T100" fmla="*/ 138 w 166"/>
                <a:gd name="T101" fmla="*/ 29 h 130"/>
                <a:gd name="T102" fmla="*/ 142 w 166"/>
                <a:gd name="T103" fmla="*/ 96 h 130"/>
                <a:gd name="T104" fmla="*/ 142 w 166"/>
                <a:gd name="T105" fmla="*/ 57 h 130"/>
                <a:gd name="T106" fmla="*/ 147 w 166"/>
                <a:gd name="T107" fmla="*/ 51 h 130"/>
                <a:gd name="T108" fmla="*/ 147 w 166"/>
                <a:gd name="T109" fmla="*/ 91 h 130"/>
                <a:gd name="T110" fmla="*/ 152 w 166"/>
                <a:gd name="T111" fmla="*/ 91 h 130"/>
                <a:gd name="T112" fmla="*/ 152 w 166"/>
                <a:gd name="T113" fmla="*/ 63 h 130"/>
                <a:gd name="T114" fmla="*/ 157 w 166"/>
                <a:gd name="T115" fmla="*/ 119 h 130"/>
                <a:gd name="T116" fmla="*/ 157 w 166"/>
                <a:gd name="T117" fmla="*/ 96 h 130"/>
                <a:gd name="T118" fmla="*/ 161 w 166"/>
                <a:gd name="T119" fmla="*/ 119 h 130"/>
                <a:gd name="T120" fmla="*/ 161 w 166"/>
                <a:gd name="T121" fmla="*/ 91 h 130"/>
                <a:gd name="T122" fmla="*/ 166 w 166"/>
                <a:gd name="T123" fmla="*/ 130 h 130"/>
                <a:gd name="T124" fmla="*/ 166 w 166"/>
                <a:gd name="T125" fmla="*/ 9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130">
                  <a:moveTo>
                    <a:pt x="0" y="79"/>
                  </a:moveTo>
                  <a:lnTo>
                    <a:pt x="5" y="85"/>
                  </a:lnTo>
                  <a:lnTo>
                    <a:pt x="5" y="96"/>
                  </a:lnTo>
                  <a:lnTo>
                    <a:pt x="5" y="17"/>
                  </a:lnTo>
                  <a:lnTo>
                    <a:pt x="5" y="68"/>
                  </a:lnTo>
                  <a:lnTo>
                    <a:pt x="10" y="57"/>
                  </a:lnTo>
                  <a:lnTo>
                    <a:pt x="10" y="96"/>
                  </a:lnTo>
                  <a:lnTo>
                    <a:pt x="10" y="12"/>
                  </a:lnTo>
                  <a:lnTo>
                    <a:pt x="10" y="34"/>
                  </a:lnTo>
                  <a:lnTo>
                    <a:pt x="14" y="29"/>
                  </a:lnTo>
                  <a:lnTo>
                    <a:pt x="14" y="125"/>
                  </a:lnTo>
                  <a:lnTo>
                    <a:pt x="14" y="74"/>
                  </a:lnTo>
                  <a:lnTo>
                    <a:pt x="19" y="68"/>
                  </a:lnTo>
                  <a:lnTo>
                    <a:pt x="19" y="96"/>
                  </a:lnTo>
                  <a:lnTo>
                    <a:pt x="19" y="40"/>
                  </a:lnTo>
                  <a:lnTo>
                    <a:pt x="19" y="91"/>
                  </a:lnTo>
                  <a:lnTo>
                    <a:pt x="24" y="68"/>
                  </a:lnTo>
                  <a:lnTo>
                    <a:pt x="24" y="79"/>
                  </a:lnTo>
                  <a:lnTo>
                    <a:pt x="24" y="34"/>
                  </a:lnTo>
                  <a:lnTo>
                    <a:pt x="29" y="68"/>
                  </a:lnTo>
                  <a:lnTo>
                    <a:pt x="29" y="96"/>
                  </a:lnTo>
                  <a:lnTo>
                    <a:pt x="29" y="23"/>
                  </a:lnTo>
                  <a:lnTo>
                    <a:pt x="33" y="46"/>
                  </a:lnTo>
                  <a:lnTo>
                    <a:pt x="33" y="102"/>
                  </a:lnTo>
                  <a:lnTo>
                    <a:pt x="33" y="68"/>
                  </a:lnTo>
                  <a:lnTo>
                    <a:pt x="38" y="102"/>
                  </a:lnTo>
                  <a:lnTo>
                    <a:pt x="38" y="108"/>
                  </a:lnTo>
                  <a:lnTo>
                    <a:pt x="38" y="57"/>
                  </a:lnTo>
                  <a:lnTo>
                    <a:pt x="38" y="68"/>
                  </a:lnTo>
                  <a:lnTo>
                    <a:pt x="43" y="74"/>
                  </a:lnTo>
                  <a:lnTo>
                    <a:pt x="43" y="91"/>
                  </a:lnTo>
                  <a:lnTo>
                    <a:pt x="43" y="40"/>
                  </a:lnTo>
                  <a:lnTo>
                    <a:pt x="43" y="51"/>
                  </a:lnTo>
                  <a:lnTo>
                    <a:pt x="48" y="68"/>
                  </a:lnTo>
                  <a:lnTo>
                    <a:pt x="48" y="85"/>
                  </a:lnTo>
                  <a:lnTo>
                    <a:pt x="48" y="34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108"/>
                  </a:lnTo>
                  <a:lnTo>
                    <a:pt x="57" y="79"/>
                  </a:lnTo>
                  <a:lnTo>
                    <a:pt x="57" y="113"/>
                  </a:lnTo>
                  <a:lnTo>
                    <a:pt x="57" y="40"/>
                  </a:lnTo>
                  <a:lnTo>
                    <a:pt x="57" y="102"/>
                  </a:lnTo>
                  <a:lnTo>
                    <a:pt x="62" y="119"/>
                  </a:lnTo>
                  <a:lnTo>
                    <a:pt x="62" y="23"/>
                  </a:lnTo>
                  <a:lnTo>
                    <a:pt x="66" y="57"/>
                  </a:lnTo>
                  <a:lnTo>
                    <a:pt x="66" y="63"/>
                  </a:lnTo>
                  <a:lnTo>
                    <a:pt x="66" y="23"/>
                  </a:lnTo>
                  <a:lnTo>
                    <a:pt x="66" y="46"/>
                  </a:lnTo>
                  <a:lnTo>
                    <a:pt x="71" y="40"/>
                  </a:lnTo>
                  <a:lnTo>
                    <a:pt x="71" y="68"/>
                  </a:lnTo>
                  <a:lnTo>
                    <a:pt x="71" y="12"/>
                  </a:lnTo>
                  <a:lnTo>
                    <a:pt x="71" y="34"/>
                  </a:lnTo>
                  <a:lnTo>
                    <a:pt x="76" y="23"/>
                  </a:lnTo>
                  <a:lnTo>
                    <a:pt x="76" y="51"/>
                  </a:lnTo>
                  <a:lnTo>
                    <a:pt x="76" y="0"/>
                  </a:lnTo>
                  <a:lnTo>
                    <a:pt x="76" y="17"/>
                  </a:lnTo>
                  <a:lnTo>
                    <a:pt x="81" y="29"/>
                  </a:lnTo>
                  <a:lnTo>
                    <a:pt x="81" y="91"/>
                  </a:lnTo>
                  <a:lnTo>
                    <a:pt x="81" y="17"/>
                  </a:lnTo>
                  <a:lnTo>
                    <a:pt x="81" y="46"/>
                  </a:lnTo>
                  <a:lnTo>
                    <a:pt x="85" y="40"/>
                  </a:lnTo>
                  <a:lnTo>
                    <a:pt x="85" y="85"/>
                  </a:lnTo>
                  <a:lnTo>
                    <a:pt x="85" y="34"/>
                  </a:lnTo>
                  <a:lnTo>
                    <a:pt x="85" y="74"/>
                  </a:lnTo>
                  <a:lnTo>
                    <a:pt x="90" y="91"/>
                  </a:lnTo>
                  <a:lnTo>
                    <a:pt x="90" y="102"/>
                  </a:lnTo>
                  <a:lnTo>
                    <a:pt x="90" y="40"/>
                  </a:lnTo>
                  <a:lnTo>
                    <a:pt x="90" y="79"/>
                  </a:lnTo>
                  <a:lnTo>
                    <a:pt x="95" y="85"/>
                  </a:lnTo>
                  <a:lnTo>
                    <a:pt x="95" y="91"/>
                  </a:lnTo>
                  <a:lnTo>
                    <a:pt x="95" y="29"/>
                  </a:lnTo>
                  <a:lnTo>
                    <a:pt x="95" y="34"/>
                  </a:lnTo>
                  <a:lnTo>
                    <a:pt x="100" y="57"/>
                  </a:lnTo>
                  <a:lnTo>
                    <a:pt x="100" y="79"/>
                  </a:lnTo>
                  <a:lnTo>
                    <a:pt x="100" y="23"/>
                  </a:lnTo>
                  <a:lnTo>
                    <a:pt x="100" y="57"/>
                  </a:lnTo>
                  <a:lnTo>
                    <a:pt x="104" y="63"/>
                  </a:lnTo>
                  <a:lnTo>
                    <a:pt x="104" y="40"/>
                  </a:lnTo>
                  <a:lnTo>
                    <a:pt x="104" y="96"/>
                  </a:lnTo>
                  <a:lnTo>
                    <a:pt x="109" y="79"/>
                  </a:lnTo>
                  <a:lnTo>
                    <a:pt x="109" y="17"/>
                  </a:lnTo>
                  <a:lnTo>
                    <a:pt x="109" y="51"/>
                  </a:lnTo>
                  <a:lnTo>
                    <a:pt x="114" y="57"/>
                  </a:lnTo>
                  <a:lnTo>
                    <a:pt x="114" y="79"/>
                  </a:lnTo>
                  <a:lnTo>
                    <a:pt x="114" y="46"/>
                  </a:lnTo>
                  <a:lnTo>
                    <a:pt x="114" y="68"/>
                  </a:lnTo>
                  <a:lnTo>
                    <a:pt x="119" y="57"/>
                  </a:lnTo>
                  <a:lnTo>
                    <a:pt x="119" y="79"/>
                  </a:lnTo>
                  <a:lnTo>
                    <a:pt x="119" y="34"/>
                  </a:lnTo>
                  <a:lnTo>
                    <a:pt x="123" y="63"/>
                  </a:lnTo>
                  <a:lnTo>
                    <a:pt x="123" y="23"/>
                  </a:lnTo>
                  <a:lnTo>
                    <a:pt x="123" y="113"/>
                  </a:lnTo>
                  <a:lnTo>
                    <a:pt x="128" y="79"/>
                  </a:lnTo>
                  <a:lnTo>
                    <a:pt x="128" y="102"/>
                  </a:lnTo>
                  <a:lnTo>
                    <a:pt x="128" y="51"/>
                  </a:lnTo>
                  <a:lnTo>
                    <a:pt x="133" y="46"/>
                  </a:lnTo>
                  <a:lnTo>
                    <a:pt x="133" y="40"/>
                  </a:lnTo>
                  <a:lnTo>
                    <a:pt x="133" y="68"/>
                  </a:lnTo>
                  <a:lnTo>
                    <a:pt x="138" y="51"/>
                  </a:lnTo>
                  <a:lnTo>
                    <a:pt x="138" y="113"/>
                  </a:lnTo>
                  <a:lnTo>
                    <a:pt x="138" y="29"/>
                  </a:lnTo>
                  <a:lnTo>
                    <a:pt x="138" y="79"/>
                  </a:lnTo>
                  <a:lnTo>
                    <a:pt x="142" y="96"/>
                  </a:lnTo>
                  <a:lnTo>
                    <a:pt x="142" y="102"/>
                  </a:lnTo>
                  <a:lnTo>
                    <a:pt x="142" y="57"/>
                  </a:lnTo>
                  <a:lnTo>
                    <a:pt x="142" y="68"/>
                  </a:lnTo>
                  <a:lnTo>
                    <a:pt x="147" y="51"/>
                  </a:lnTo>
                  <a:lnTo>
                    <a:pt x="147" y="102"/>
                  </a:lnTo>
                  <a:lnTo>
                    <a:pt x="147" y="91"/>
                  </a:lnTo>
                  <a:lnTo>
                    <a:pt x="152" y="79"/>
                  </a:lnTo>
                  <a:lnTo>
                    <a:pt x="152" y="91"/>
                  </a:lnTo>
                  <a:lnTo>
                    <a:pt x="152" y="40"/>
                  </a:lnTo>
                  <a:lnTo>
                    <a:pt x="152" y="63"/>
                  </a:lnTo>
                  <a:lnTo>
                    <a:pt x="157" y="68"/>
                  </a:lnTo>
                  <a:lnTo>
                    <a:pt x="157" y="119"/>
                  </a:lnTo>
                  <a:lnTo>
                    <a:pt x="157" y="6"/>
                  </a:lnTo>
                  <a:lnTo>
                    <a:pt x="157" y="96"/>
                  </a:lnTo>
                  <a:lnTo>
                    <a:pt x="161" y="91"/>
                  </a:lnTo>
                  <a:lnTo>
                    <a:pt x="161" y="119"/>
                  </a:lnTo>
                  <a:lnTo>
                    <a:pt x="161" y="57"/>
                  </a:lnTo>
                  <a:lnTo>
                    <a:pt x="161" y="91"/>
                  </a:lnTo>
                  <a:lnTo>
                    <a:pt x="166" y="96"/>
                  </a:lnTo>
                  <a:lnTo>
                    <a:pt x="166" y="130"/>
                  </a:lnTo>
                  <a:lnTo>
                    <a:pt x="166" y="63"/>
                  </a:lnTo>
                  <a:lnTo>
                    <a:pt x="166" y="9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0"/>
            <p:cNvSpPr>
              <a:spLocks/>
            </p:cNvSpPr>
            <p:nvPr/>
          </p:nvSpPr>
          <p:spPr bwMode="auto">
            <a:xfrm>
              <a:off x="8583613" y="2674938"/>
              <a:ext cx="263525" cy="404813"/>
            </a:xfrm>
            <a:custGeom>
              <a:avLst/>
              <a:gdLst>
                <a:gd name="T0" fmla="*/ 5 w 166"/>
                <a:gd name="T1" fmla="*/ 181 h 255"/>
                <a:gd name="T2" fmla="*/ 5 w 166"/>
                <a:gd name="T3" fmla="*/ 147 h 255"/>
                <a:gd name="T4" fmla="*/ 10 w 166"/>
                <a:gd name="T5" fmla="*/ 175 h 255"/>
                <a:gd name="T6" fmla="*/ 10 w 166"/>
                <a:gd name="T7" fmla="*/ 130 h 255"/>
                <a:gd name="T8" fmla="*/ 14 w 166"/>
                <a:gd name="T9" fmla="*/ 175 h 255"/>
                <a:gd name="T10" fmla="*/ 14 w 166"/>
                <a:gd name="T11" fmla="*/ 125 h 255"/>
                <a:gd name="T12" fmla="*/ 19 w 166"/>
                <a:gd name="T13" fmla="*/ 113 h 255"/>
                <a:gd name="T14" fmla="*/ 19 w 166"/>
                <a:gd name="T15" fmla="*/ 147 h 255"/>
                <a:gd name="T16" fmla="*/ 24 w 166"/>
                <a:gd name="T17" fmla="*/ 181 h 255"/>
                <a:gd name="T18" fmla="*/ 24 w 166"/>
                <a:gd name="T19" fmla="*/ 147 h 255"/>
                <a:gd name="T20" fmla="*/ 28 w 166"/>
                <a:gd name="T21" fmla="*/ 192 h 255"/>
                <a:gd name="T22" fmla="*/ 28 w 166"/>
                <a:gd name="T23" fmla="*/ 170 h 255"/>
                <a:gd name="T24" fmla="*/ 33 w 166"/>
                <a:gd name="T25" fmla="*/ 198 h 255"/>
                <a:gd name="T26" fmla="*/ 33 w 166"/>
                <a:gd name="T27" fmla="*/ 147 h 255"/>
                <a:gd name="T28" fmla="*/ 38 w 166"/>
                <a:gd name="T29" fmla="*/ 209 h 255"/>
                <a:gd name="T30" fmla="*/ 43 w 166"/>
                <a:gd name="T31" fmla="*/ 130 h 255"/>
                <a:gd name="T32" fmla="*/ 47 w 166"/>
                <a:gd name="T33" fmla="*/ 209 h 255"/>
                <a:gd name="T34" fmla="*/ 47 w 166"/>
                <a:gd name="T35" fmla="*/ 187 h 255"/>
                <a:gd name="T36" fmla="*/ 52 w 166"/>
                <a:gd name="T37" fmla="*/ 238 h 255"/>
                <a:gd name="T38" fmla="*/ 52 w 166"/>
                <a:gd name="T39" fmla="*/ 164 h 255"/>
                <a:gd name="T40" fmla="*/ 57 w 166"/>
                <a:gd name="T41" fmla="*/ 187 h 255"/>
                <a:gd name="T42" fmla="*/ 57 w 166"/>
                <a:gd name="T43" fmla="*/ 181 h 255"/>
                <a:gd name="T44" fmla="*/ 62 w 166"/>
                <a:gd name="T45" fmla="*/ 198 h 255"/>
                <a:gd name="T46" fmla="*/ 62 w 166"/>
                <a:gd name="T47" fmla="*/ 153 h 255"/>
                <a:gd name="T48" fmla="*/ 66 w 166"/>
                <a:gd name="T49" fmla="*/ 209 h 255"/>
                <a:gd name="T50" fmla="*/ 66 w 166"/>
                <a:gd name="T51" fmla="*/ 181 h 255"/>
                <a:gd name="T52" fmla="*/ 71 w 166"/>
                <a:gd name="T53" fmla="*/ 215 h 255"/>
                <a:gd name="T54" fmla="*/ 71 w 166"/>
                <a:gd name="T55" fmla="*/ 159 h 255"/>
                <a:gd name="T56" fmla="*/ 76 w 166"/>
                <a:gd name="T57" fmla="*/ 215 h 255"/>
                <a:gd name="T58" fmla="*/ 76 w 166"/>
                <a:gd name="T59" fmla="*/ 159 h 255"/>
                <a:gd name="T60" fmla="*/ 81 w 166"/>
                <a:gd name="T61" fmla="*/ 215 h 255"/>
                <a:gd name="T62" fmla="*/ 85 w 166"/>
                <a:gd name="T63" fmla="*/ 204 h 255"/>
                <a:gd name="T64" fmla="*/ 85 w 166"/>
                <a:gd name="T65" fmla="*/ 187 h 255"/>
                <a:gd name="T66" fmla="*/ 90 w 166"/>
                <a:gd name="T67" fmla="*/ 181 h 255"/>
                <a:gd name="T68" fmla="*/ 90 w 166"/>
                <a:gd name="T69" fmla="*/ 136 h 255"/>
                <a:gd name="T70" fmla="*/ 95 w 166"/>
                <a:gd name="T71" fmla="*/ 170 h 255"/>
                <a:gd name="T72" fmla="*/ 95 w 166"/>
                <a:gd name="T73" fmla="*/ 192 h 255"/>
                <a:gd name="T74" fmla="*/ 100 w 166"/>
                <a:gd name="T75" fmla="*/ 215 h 255"/>
                <a:gd name="T76" fmla="*/ 100 w 166"/>
                <a:gd name="T77" fmla="*/ 209 h 255"/>
                <a:gd name="T78" fmla="*/ 104 w 166"/>
                <a:gd name="T79" fmla="*/ 221 h 255"/>
                <a:gd name="T80" fmla="*/ 109 w 166"/>
                <a:gd name="T81" fmla="*/ 175 h 255"/>
                <a:gd name="T82" fmla="*/ 109 w 166"/>
                <a:gd name="T83" fmla="*/ 170 h 255"/>
                <a:gd name="T84" fmla="*/ 114 w 166"/>
                <a:gd name="T85" fmla="*/ 192 h 255"/>
                <a:gd name="T86" fmla="*/ 114 w 166"/>
                <a:gd name="T87" fmla="*/ 142 h 255"/>
                <a:gd name="T88" fmla="*/ 119 w 166"/>
                <a:gd name="T89" fmla="*/ 159 h 255"/>
                <a:gd name="T90" fmla="*/ 119 w 166"/>
                <a:gd name="T91" fmla="*/ 119 h 255"/>
                <a:gd name="T92" fmla="*/ 123 w 166"/>
                <a:gd name="T93" fmla="*/ 130 h 255"/>
                <a:gd name="T94" fmla="*/ 123 w 166"/>
                <a:gd name="T95" fmla="*/ 119 h 255"/>
                <a:gd name="T96" fmla="*/ 128 w 166"/>
                <a:gd name="T97" fmla="*/ 153 h 255"/>
                <a:gd name="T98" fmla="*/ 128 w 166"/>
                <a:gd name="T99" fmla="*/ 108 h 255"/>
                <a:gd name="T100" fmla="*/ 133 w 166"/>
                <a:gd name="T101" fmla="*/ 113 h 255"/>
                <a:gd name="T102" fmla="*/ 133 w 166"/>
                <a:gd name="T103" fmla="*/ 96 h 255"/>
                <a:gd name="T104" fmla="*/ 138 w 166"/>
                <a:gd name="T105" fmla="*/ 181 h 255"/>
                <a:gd name="T106" fmla="*/ 138 w 166"/>
                <a:gd name="T107" fmla="*/ 79 h 255"/>
                <a:gd name="T108" fmla="*/ 142 w 166"/>
                <a:gd name="T109" fmla="*/ 209 h 255"/>
                <a:gd name="T110" fmla="*/ 142 w 166"/>
                <a:gd name="T111" fmla="*/ 175 h 255"/>
                <a:gd name="T112" fmla="*/ 147 w 166"/>
                <a:gd name="T113" fmla="*/ 198 h 255"/>
                <a:gd name="T114" fmla="*/ 152 w 166"/>
                <a:gd name="T115" fmla="*/ 46 h 255"/>
                <a:gd name="T116" fmla="*/ 152 w 166"/>
                <a:gd name="T117" fmla="*/ 68 h 255"/>
                <a:gd name="T118" fmla="*/ 157 w 166"/>
                <a:gd name="T119" fmla="*/ 68 h 255"/>
                <a:gd name="T120" fmla="*/ 157 w 166"/>
                <a:gd name="T121" fmla="*/ 34 h 255"/>
                <a:gd name="T122" fmla="*/ 161 w 166"/>
                <a:gd name="T123" fmla="*/ 6 h 255"/>
                <a:gd name="T124" fmla="*/ 166 w 166"/>
                <a:gd name="T125" fmla="*/ 8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55">
                  <a:moveTo>
                    <a:pt x="0" y="187"/>
                  </a:moveTo>
                  <a:lnTo>
                    <a:pt x="5" y="181"/>
                  </a:lnTo>
                  <a:lnTo>
                    <a:pt x="5" y="187"/>
                  </a:lnTo>
                  <a:lnTo>
                    <a:pt x="5" y="147"/>
                  </a:lnTo>
                  <a:lnTo>
                    <a:pt x="5" y="187"/>
                  </a:lnTo>
                  <a:lnTo>
                    <a:pt x="10" y="175"/>
                  </a:lnTo>
                  <a:lnTo>
                    <a:pt x="10" y="204"/>
                  </a:lnTo>
                  <a:lnTo>
                    <a:pt x="10" y="130"/>
                  </a:lnTo>
                  <a:lnTo>
                    <a:pt x="10" y="181"/>
                  </a:lnTo>
                  <a:lnTo>
                    <a:pt x="14" y="175"/>
                  </a:lnTo>
                  <a:lnTo>
                    <a:pt x="14" y="181"/>
                  </a:lnTo>
                  <a:lnTo>
                    <a:pt x="14" y="125"/>
                  </a:lnTo>
                  <a:lnTo>
                    <a:pt x="14" y="130"/>
                  </a:lnTo>
                  <a:lnTo>
                    <a:pt x="19" y="113"/>
                  </a:lnTo>
                  <a:lnTo>
                    <a:pt x="19" y="170"/>
                  </a:lnTo>
                  <a:lnTo>
                    <a:pt x="19" y="147"/>
                  </a:lnTo>
                  <a:lnTo>
                    <a:pt x="24" y="159"/>
                  </a:lnTo>
                  <a:lnTo>
                    <a:pt x="24" y="181"/>
                  </a:lnTo>
                  <a:lnTo>
                    <a:pt x="24" y="102"/>
                  </a:lnTo>
                  <a:lnTo>
                    <a:pt x="24" y="147"/>
                  </a:lnTo>
                  <a:lnTo>
                    <a:pt x="28" y="153"/>
                  </a:lnTo>
                  <a:lnTo>
                    <a:pt x="28" y="192"/>
                  </a:lnTo>
                  <a:lnTo>
                    <a:pt x="28" y="142"/>
                  </a:lnTo>
                  <a:lnTo>
                    <a:pt x="28" y="170"/>
                  </a:lnTo>
                  <a:lnTo>
                    <a:pt x="33" y="164"/>
                  </a:lnTo>
                  <a:lnTo>
                    <a:pt x="33" y="198"/>
                  </a:lnTo>
                  <a:lnTo>
                    <a:pt x="33" y="142"/>
                  </a:lnTo>
                  <a:lnTo>
                    <a:pt x="33" y="147"/>
                  </a:lnTo>
                  <a:lnTo>
                    <a:pt x="38" y="159"/>
                  </a:lnTo>
                  <a:lnTo>
                    <a:pt x="38" y="209"/>
                  </a:lnTo>
                  <a:lnTo>
                    <a:pt x="43" y="187"/>
                  </a:lnTo>
                  <a:lnTo>
                    <a:pt x="43" y="130"/>
                  </a:lnTo>
                  <a:lnTo>
                    <a:pt x="43" y="204"/>
                  </a:lnTo>
                  <a:lnTo>
                    <a:pt x="47" y="209"/>
                  </a:lnTo>
                  <a:lnTo>
                    <a:pt x="47" y="243"/>
                  </a:lnTo>
                  <a:lnTo>
                    <a:pt x="47" y="187"/>
                  </a:lnTo>
                  <a:lnTo>
                    <a:pt x="47" y="232"/>
                  </a:lnTo>
                  <a:lnTo>
                    <a:pt x="52" y="238"/>
                  </a:lnTo>
                  <a:lnTo>
                    <a:pt x="52" y="255"/>
                  </a:lnTo>
                  <a:lnTo>
                    <a:pt x="52" y="164"/>
                  </a:lnTo>
                  <a:lnTo>
                    <a:pt x="57" y="170"/>
                  </a:lnTo>
                  <a:lnTo>
                    <a:pt x="57" y="187"/>
                  </a:lnTo>
                  <a:lnTo>
                    <a:pt x="57" y="153"/>
                  </a:lnTo>
                  <a:lnTo>
                    <a:pt x="57" y="181"/>
                  </a:lnTo>
                  <a:lnTo>
                    <a:pt x="62" y="164"/>
                  </a:lnTo>
                  <a:lnTo>
                    <a:pt x="62" y="198"/>
                  </a:lnTo>
                  <a:lnTo>
                    <a:pt x="62" y="136"/>
                  </a:lnTo>
                  <a:lnTo>
                    <a:pt x="62" y="153"/>
                  </a:lnTo>
                  <a:lnTo>
                    <a:pt x="66" y="181"/>
                  </a:lnTo>
                  <a:lnTo>
                    <a:pt x="66" y="209"/>
                  </a:lnTo>
                  <a:lnTo>
                    <a:pt x="66" y="142"/>
                  </a:lnTo>
                  <a:lnTo>
                    <a:pt x="66" y="181"/>
                  </a:lnTo>
                  <a:lnTo>
                    <a:pt x="71" y="175"/>
                  </a:lnTo>
                  <a:lnTo>
                    <a:pt x="71" y="215"/>
                  </a:lnTo>
                  <a:lnTo>
                    <a:pt x="71" y="142"/>
                  </a:lnTo>
                  <a:lnTo>
                    <a:pt x="71" y="159"/>
                  </a:lnTo>
                  <a:lnTo>
                    <a:pt x="76" y="170"/>
                  </a:lnTo>
                  <a:lnTo>
                    <a:pt x="76" y="215"/>
                  </a:lnTo>
                  <a:lnTo>
                    <a:pt x="76" y="136"/>
                  </a:lnTo>
                  <a:lnTo>
                    <a:pt x="76" y="159"/>
                  </a:lnTo>
                  <a:lnTo>
                    <a:pt x="81" y="170"/>
                  </a:lnTo>
                  <a:lnTo>
                    <a:pt x="81" y="215"/>
                  </a:lnTo>
                  <a:lnTo>
                    <a:pt x="81" y="181"/>
                  </a:lnTo>
                  <a:lnTo>
                    <a:pt x="85" y="204"/>
                  </a:lnTo>
                  <a:lnTo>
                    <a:pt x="85" y="226"/>
                  </a:lnTo>
                  <a:lnTo>
                    <a:pt x="85" y="187"/>
                  </a:lnTo>
                  <a:lnTo>
                    <a:pt x="85" y="198"/>
                  </a:lnTo>
                  <a:lnTo>
                    <a:pt x="90" y="181"/>
                  </a:lnTo>
                  <a:lnTo>
                    <a:pt x="90" y="192"/>
                  </a:lnTo>
                  <a:lnTo>
                    <a:pt x="90" y="136"/>
                  </a:lnTo>
                  <a:lnTo>
                    <a:pt x="90" y="175"/>
                  </a:lnTo>
                  <a:lnTo>
                    <a:pt x="95" y="170"/>
                  </a:lnTo>
                  <a:lnTo>
                    <a:pt x="95" y="113"/>
                  </a:lnTo>
                  <a:lnTo>
                    <a:pt x="95" y="192"/>
                  </a:lnTo>
                  <a:lnTo>
                    <a:pt x="100" y="181"/>
                  </a:lnTo>
                  <a:lnTo>
                    <a:pt x="100" y="215"/>
                  </a:lnTo>
                  <a:lnTo>
                    <a:pt x="100" y="170"/>
                  </a:lnTo>
                  <a:lnTo>
                    <a:pt x="100" y="209"/>
                  </a:lnTo>
                  <a:lnTo>
                    <a:pt x="104" y="187"/>
                  </a:lnTo>
                  <a:lnTo>
                    <a:pt x="104" y="221"/>
                  </a:lnTo>
                  <a:lnTo>
                    <a:pt x="104" y="170"/>
                  </a:lnTo>
                  <a:lnTo>
                    <a:pt x="109" y="175"/>
                  </a:lnTo>
                  <a:lnTo>
                    <a:pt x="109" y="204"/>
                  </a:lnTo>
                  <a:lnTo>
                    <a:pt x="109" y="170"/>
                  </a:lnTo>
                  <a:lnTo>
                    <a:pt x="109" y="181"/>
                  </a:lnTo>
                  <a:lnTo>
                    <a:pt x="114" y="192"/>
                  </a:lnTo>
                  <a:lnTo>
                    <a:pt x="114" y="198"/>
                  </a:lnTo>
                  <a:lnTo>
                    <a:pt x="114" y="142"/>
                  </a:lnTo>
                  <a:lnTo>
                    <a:pt x="114" y="170"/>
                  </a:lnTo>
                  <a:lnTo>
                    <a:pt x="119" y="159"/>
                  </a:lnTo>
                  <a:lnTo>
                    <a:pt x="119" y="175"/>
                  </a:lnTo>
                  <a:lnTo>
                    <a:pt x="119" y="119"/>
                  </a:lnTo>
                  <a:lnTo>
                    <a:pt x="119" y="136"/>
                  </a:lnTo>
                  <a:lnTo>
                    <a:pt x="123" y="130"/>
                  </a:lnTo>
                  <a:lnTo>
                    <a:pt x="123" y="181"/>
                  </a:lnTo>
                  <a:lnTo>
                    <a:pt x="123" y="119"/>
                  </a:lnTo>
                  <a:lnTo>
                    <a:pt x="123" y="142"/>
                  </a:lnTo>
                  <a:lnTo>
                    <a:pt x="128" y="153"/>
                  </a:lnTo>
                  <a:lnTo>
                    <a:pt x="128" y="164"/>
                  </a:lnTo>
                  <a:lnTo>
                    <a:pt x="128" y="108"/>
                  </a:lnTo>
                  <a:lnTo>
                    <a:pt x="128" y="130"/>
                  </a:lnTo>
                  <a:lnTo>
                    <a:pt x="133" y="113"/>
                  </a:lnTo>
                  <a:lnTo>
                    <a:pt x="133" y="192"/>
                  </a:lnTo>
                  <a:lnTo>
                    <a:pt x="133" y="96"/>
                  </a:lnTo>
                  <a:lnTo>
                    <a:pt x="133" y="164"/>
                  </a:lnTo>
                  <a:lnTo>
                    <a:pt x="138" y="181"/>
                  </a:lnTo>
                  <a:lnTo>
                    <a:pt x="138" y="204"/>
                  </a:lnTo>
                  <a:lnTo>
                    <a:pt x="138" y="79"/>
                  </a:lnTo>
                  <a:lnTo>
                    <a:pt x="142" y="68"/>
                  </a:lnTo>
                  <a:lnTo>
                    <a:pt x="142" y="209"/>
                  </a:lnTo>
                  <a:lnTo>
                    <a:pt x="142" y="34"/>
                  </a:lnTo>
                  <a:lnTo>
                    <a:pt x="142" y="175"/>
                  </a:lnTo>
                  <a:lnTo>
                    <a:pt x="147" y="181"/>
                  </a:lnTo>
                  <a:lnTo>
                    <a:pt x="147" y="198"/>
                  </a:lnTo>
                  <a:lnTo>
                    <a:pt x="147" y="40"/>
                  </a:lnTo>
                  <a:lnTo>
                    <a:pt x="152" y="46"/>
                  </a:lnTo>
                  <a:lnTo>
                    <a:pt x="152" y="23"/>
                  </a:lnTo>
                  <a:lnTo>
                    <a:pt x="152" y="68"/>
                  </a:lnTo>
                  <a:lnTo>
                    <a:pt x="157" y="46"/>
                  </a:lnTo>
                  <a:lnTo>
                    <a:pt x="157" y="68"/>
                  </a:lnTo>
                  <a:lnTo>
                    <a:pt x="157" y="0"/>
                  </a:lnTo>
                  <a:lnTo>
                    <a:pt x="157" y="34"/>
                  </a:lnTo>
                  <a:lnTo>
                    <a:pt x="161" y="12"/>
                  </a:lnTo>
                  <a:lnTo>
                    <a:pt x="161" y="6"/>
                  </a:lnTo>
                  <a:lnTo>
                    <a:pt x="161" y="46"/>
                  </a:lnTo>
                  <a:lnTo>
                    <a:pt x="166" y="85"/>
                  </a:lnTo>
                  <a:lnTo>
                    <a:pt x="166" y="9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1"/>
            <p:cNvSpPr>
              <a:spLocks/>
            </p:cNvSpPr>
            <p:nvPr/>
          </p:nvSpPr>
          <p:spPr bwMode="auto">
            <a:xfrm>
              <a:off x="8847138" y="2593975"/>
              <a:ext cx="277813" cy="628650"/>
            </a:xfrm>
            <a:custGeom>
              <a:avLst/>
              <a:gdLst>
                <a:gd name="T0" fmla="*/ 0 w 175"/>
                <a:gd name="T1" fmla="*/ 34 h 396"/>
                <a:gd name="T2" fmla="*/ 5 w 175"/>
                <a:gd name="T3" fmla="*/ 80 h 396"/>
                <a:gd name="T4" fmla="*/ 5 w 175"/>
                <a:gd name="T5" fmla="*/ 74 h 396"/>
                <a:gd name="T6" fmla="*/ 9 w 175"/>
                <a:gd name="T7" fmla="*/ 193 h 396"/>
                <a:gd name="T8" fmla="*/ 9 w 175"/>
                <a:gd name="T9" fmla="*/ 91 h 396"/>
                <a:gd name="T10" fmla="*/ 14 w 175"/>
                <a:gd name="T11" fmla="*/ 102 h 396"/>
                <a:gd name="T12" fmla="*/ 14 w 175"/>
                <a:gd name="T13" fmla="*/ 97 h 396"/>
                <a:gd name="T14" fmla="*/ 19 w 175"/>
                <a:gd name="T15" fmla="*/ 159 h 396"/>
                <a:gd name="T16" fmla="*/ 19 w 175"/>
                <a:gd name="T17" fmla="*/ 51 h 396"/>
                <a:gd name="T18" fmla="*/ 24 w 175"/>
                <a:gd name="T19" fmla="*/ 119 h 396"/>
                <a:gd name="T20" fmla="*/ 28 w 175"/>
                <a:gd name="T21" fmla="*/ 46 h 396"/>
                <a:gd name="T22" fmla="*/ 28 w 175"/>
                <a:gd name="T23" fmla="*/ 283 h 396"/>
                <a:gd name="T24" fmla="*/ 33 w 175"/>
                <a:gd name="T25" fmla="*/ 80 h 396"/>
                <a:gd name="T26" fmla="*/ 38 w 175"/>
                <a:gd name="T27" fmla="*/ 102 h 396"/>
                <a:gd name="T28" fmla="*/ 38 w 175"/>
                <a:gd name="T29" fmla="*/ 29 h 396"/>
                <a:gd name="T30" fmla="*/ 43 w 175"/>
                <a:gd name="T31" fmla="*/ 125 h 396"/>
                <a:gd name="T32" fmla="*/ 47 w 175"/>
                <a:gd name="T33" fmla="*/ 12 h 396"/>
                <a:gd name="T34" fmla="*/ 47 w 175"/>
                <a:gd name="T35" fmla="*/ 12 h 396"/>
                <a:gd name="T36" fmla="*/ 52 w 175"/>
                <a:gd name="T37" fmla="*/ 46 h 396"/>
                <a:gd name="T38" fmla="*/ 52 w 175"/>
                <a:gd name="T39" fmla="*/ 40 h 396"/>
                <a:gd name="T40" fmla="*/ 57 w 175"/>
                <a:gd name="T41" fmla="*/ 46 h 396"/>
                <a:gd name="T42" fmla="*/ 57 w 175"/>
                <a:gd name="T43" fmla="*/ 29 h 396"/>
                <a:gd name="T44" fmla="*/ 62 w 175"/>
                <a:gd name="T45" fmla="*/ 215 h 396"/>
                <a:gd name="T46" fmla="*/ 62 w 175"/>
                <a:gd name="T47" fmla="*/ 85 h 396"/>
                <a:gd name="T48" fmla="*/ 66 w 175"/>
                <a:gd name="T49" fmla="*/ 255 h 396"/>
                <a:gd name="T50" fmla="*/ 66 w 175"/>
                <a:gd name="T51" fmla="*/ 164 h 396"/>
                <a:gd name="T52" fmla="*/ 71 w 175"/>
                <a:gd name="T53" fmla="*/ 113 h 396"/>
                <a:gd name="T54" fmla="*/ 76 w 175"/>
                <a:gd name="T55" fmla="*/ 226 h 396"/>
                <a:gd name="T56" fmla="*/ 76 w 175"/>
                <a:gd name="T57" fmla="*/ 130 h 396"/>
                <a:gd name="T58" fmla="*/ 81 w 175"/>
                <a:gd name="T59" fmla="*/ 170 h 396"/>
                <a:gd name="T60" fmla="*/ 85 w 175"/>
                <a:gd name="T61" fmla="*/ 243 h 396"/>
                <a:gd name="T62" fmla="*/ 85 w 175"/>
                <a:gd name="T63" fmla="*/ 119 h 396"/>
                <a:gd name="T64" fmla="*/ 90 w 175"/>
                <a:gd name="T65" fmla="*/ 108 h 396"/>
                <a:gd name="T66" fmla="*/ 95 w 175"/>
                <a:gd name="T67" fmla="*/ 29 h 396"/>
                <a:gd name="T68" fmla="*/ 95 w 175"/>
                <a:gd name="T69" fmla="*/ 17 h 396"/>
                <a:gd name="T70" fmla="*/ 100 w 175"/>
                <a:gd name="T71" fmla="*/ 63 h 396"/>
                <a:gd name="T72" fmla="*/ 100 w 175"/>
                <a:gd name="T73" fmla="*/ 12 h 396"/>
                <a:gd name="T74" fmla="*/ 104 w 175"/>
                <a:gd name="T75" fmla="*/ 130 h 396"/>
                <a:gd name="T76" fmla="*/ 109 w 175"/>
                <a:gd name="T77" fmla="*/ 34 h 396"/>
                <a:gd name="T78" fmla="*/ 109 w 175"/>
                <a:gd name="T79" fmla="*/ 339 h 396"/>
                <a:gd name="T80" fmla="*/ 114 w 175"/>
                <a:gd name="T81" fmla="*/ 85 h 396"/>
                <a:gd name="T82" fmla="*/ 119 w 175"/>
                <a:gd name="T83" fmla="*/ 130 h 396"/>
                <a:gd name="T84" fmla="*/ 119 w 175"/>
                <a:gd name="T85" fmla="*/ 113 h 396"/>
                <a:gd name="T86" fmla="*/ 123 w 175"/>
                <a:gd name="T87" fmla="*/ 198 h 396"/>
                <a:gd name="T88" fmla="*/ 123 w 175"/>
                <a:gd name="T89" fmla="*/ 159 h 396"/>
                <a:gd name="T90" fmla="*/ 128 w 175"/>
                <a:gd name="T91" fmla="*/ 198 h 396"/>
                <a:gd name="T92" fmla="*/ 128 w 175"/>
                <a:gd name="T93" fmla="*/ 164 h 396"/>
                <a:gd name="T94" fmla="*/ 133 w 175"/>
                <a:gd name="T95" fmla="*/ 130 h 396"/>
                <a:gd name="T96" fmla="*/ 137 w 175"/>
                <a:gd name="T97" fmla="*/ 294 h 396"/>
                <a:gd name="T98" fmla="*/ 142 w 175"/>
                <a:gd name="T99" fmla="*/ 142 h 396"/>
                <a:gd name="T100" fmla="*/ 142 w 175"/>
                <a:gd name="T101" fmla="*/ 113 h 396"/>
                <a:gd name="T102" fmla="*/ 147 w 175"/>
                <a:gd name="T103" fmla="*/ 176 h 396"/>
                <a:gd name="T104" fmla="*/ 152 w 175"/>
                <a:gd name="T105" fmla="*/ 102 h 396"/>
                <a:gd name="T106" fmla="*/ 152 w 175"/>
                <a:gd name="T107" fmla="*/ 91 h 396"/>
                <a:gd name="T108" fmla="*/ 156 w 175"/>
                <a:gd name="T109" fmla="*/ 136 h 396"/>
                <a:gd name="T110" fmla="*/ 156 w 175"/>
                <a:gd name="T111" fmla="*/ 74 h 396"/>
                <a:gd name="T112" fmla="*/ 161 w 175"/>
                <a:gd name="T113" fmla="*/ 85 h 396"/>
                <a:gd name="T114" fmla="*/ 161 w 175"/>
                <a:gd name="T115" fmla="*/ 260 h 396"/>
                <a:gd name="T116" fmla="*/ 166 w 175"/>
                <a:gd name="T117" fmla="*/ 80 h 396"/>
                <a:gd name="T118" fmla="*/ 171 w 175"/>
                <a:gd name="T119" fmla="*/ 249 h 396"/>
                <a:gd name="T120" fmla="*/ 171 w 175"/>
                <a:gd name="T121" fmla="*/ 153 h 396"/>
                <a:gd name="T122" fmla="*/ 175 w 175"/>
                <a:gd name="T123" fmla="*/ 164 h 396"/>
                <a:gd name="T124" fmla="*/ 175 w 175"/>
                <a:gd name="T125" fmla="*/ 21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96">
                  <a:moveTo>
                    <a:pt x="0" y="142"/>
                  </a:moveTo>
                  <a:lnTo>
                    <a:pt x="0" y="34"/>
                  </a:lnTo>
                  <a:lnTo>
                    <a:pt x="0" y="74"/>
                  </a:lnTo>
                  <a:lnTo>
                    <a:pt x="5" y="80"/>
                  </a:lnTo>
                  <a:lnTo>
                    <a:pt x="5" y="345"/>
                  </a:lnTo>
                  <a:lnTo>
                    <a:pt x="5" y="74"/>
                  </a:lnTo>
                  <a:lnTo>
                    <a:pt x="5" y="210"/>
                  </a:lnTo>
                  <a:lnTo>
                    <a:pt x="9" y="193"/>
                  </a:lnTo>
                  <a:lnTo>
                    <a:pt x="9" y="74"/>
                  </a:lnTo>
                  <a:lnTo>
                    <a:pt x="9" y="91"/>
                  </a:lnTo>
                  <a:lnTo>
                    <a:pt x="14" y="85"/>
                  </a:lnTo>
                  <a:lnTo>
                    <a:pt x="14" y="102"/>
                  </a:lnTo>
                  <a:lnTo>
                    <a:pt x="14" y="74"/>
                  </a:lnTo>
                  <a:lnTo>
                    <a:pt x="14" y="97"/>
                  </a:lnTo>
                  <a:lnTo>
                    <a:pt x="19" y="85"/>
                  </a:lnTo>
                  <a:lnTo>
                    <a:pt x="19" y="159"/>
                  </a:lnTo>
                  <a:lnTo>
                    <a:pt x="19" y="46"/>
                  </a:lnTo>
                  <a:lnTo>
                    <a:pt x="19" y="51"/>
                  </a:lnTo>
                  <a:lnTo>
                    <a:pt x="24" y="46"/>
                  </a:lnTo>
                  <a:lnTo>
                    <a:pt x="24" y="119"/>
                  </a:lnTo>
                  <a:lnTo>
                    <a:pt x="24" y="40"/>
                  </a:lnTo>
                  <a:lnTo>
                    <a:pt x="28" y="46"/>
                  </a:lnTo>
                  <a:lnTo>
                    <a:pt x="28" y="17"/>
                  </a:lnTo>
                  <a:lnTo>
                    <a:pt x="28" y="283"/>
                  </a:lnTo>
                  <a:lnTo>
                    <a:pt x="33" y="272"/>
                  </a:lnTo>
                  <a:lnTo>
                    <a:pt x="33" y="80"/>
                  </a:lnTo>
                  <a:lnTo>
                    <a:pt x="38" y="85"/>
                  </a:lnTo>
                  <a:lnTo>
                    <a:pt x="38" y="102"/>
                  </a:lnTo>
                  <a:lnTo>
                    <a:pt x="38" y="0"/>
                  </a:lnTo>
                  <a:lnTo>
                    <a:pt x="38" y="29"/>
                  </a:lnTo>
                  <a:lnTo>
                    <a:pt x="43" y="34"/>
                  </a:lnTo>
                  <a:lnTo>
                    <a:pt x="43" y="125"/>
                  </a:lnTo>
                  <a:lnTo>
                    <a:pt x="43" y="17"/>
                  </a:lnTo>
                  <a:lnTo>
                    <a:pt x="47" y="12"/>
                  </a:lnTo>
                  <a:lnTo>
                    <a:pt x="47" y="46"/>
                  </a:lnTo>
                  <a:lnTo>
                    <a:pt x="47" y="12"/>
                  </a:lnTo>
                  <a:lnTo>
                    <a:pt x="47" y="40"/>
                  </a:lnTo>
                  <a:lnTo>
                    <a:pt x="52" y="46"/>
                  </a:lnTo>
                  <a:lnTo>
                    <a:pt x="52" y="119"/>
                  </a:lnTo>
                  <a:lnTo>
                    <a:pt x="52" y="40"/>
                  </a:lnTo>
                  <a:lnTo>
                    <a:pt x="52" y="51"/>
                  </a:lnTo>
                  <a:lnTo>
                    <a:pt x="57" y="46"/>
                  </a:lnTo>
                  <a:lnTo>
                    <a:pt x="57" y="277"/>
                  </a:lnTo>
                  <a:lnTo>
                    <a:pt x="57" y="29"/>
                  </a:lnTo>
                  <a:lnTo>
                    <a:pt x="57" y="210"/>
                  </a:lnTo>
                  <a:lnTo>
                    <a:pt x="62" y="215"/>
                  </a:lnTo>
                  <a:lnTo>
                    <a:pt x="62" y="266"/>
                  </a:lnTo>
                  <a:lnTo>
                    <a:pt x="62" y="85"/>
                  </a:lnTo>
                  <a:lnTo>
                    <a:pt x="62" y="255"/>
                  </a:lnTo>
                  <a:lnTo>
                    <a:pt x="66" y="255"/>
                  </a:lnTo>
                  <a:lnTo>
                    <a:pt x="66" y="147"/>
                  </a:lnTo>
                  <a:lnTo>
                    <a:pt x="66" y="164"/>
                  </a:lnTo>
                  <a:lnTo>
                    <a:pt x="71" y="193"/>
                  </a:lnTo>
                  <a:lnTo>
                    <a:pt x="71" y="113"/>
                  </a:lnTo>
                  <a:lnTo>
                    <a:pt x="71" y="226"/>
                  </a:lnTo>
                  <a:lnTo>
                    <a:pt x="76" y="226"/>
                  </a:lnTo>
                  <a:lnTo>
                    <a:pt x="76" y="311"/>
                  </a:lnTo>
                  <a:lnTo>
                    <a:pt x="76" y="130"/>
                  </a:lnTo>
                  <a:lnTo>
                    <a:pt x="81" y="153"/>
                  </a:lnTo>
                  <a:lnTo>
                    <a:pt x="81" y="170"/>
                  </a:lnTo>
                  <a:lnTo>
                    <a:pt x="81" y="0"/>
                  </a:lnTo>
                  <a:lnTo>
                    <a:pt x="85" y="243"/>
                  </a:lnTo>
                  <a:lnTo>
                    <a:pt x="85" y="339"/>
                  </a:lnTo>
                  <a:lnTo>
                    <a:pt x="85" y="119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90" y="17"/>
                  </a:lnTo>
                  <a:lnTo>
                    <a:pt x="95" y="29"/>
                  </a:lnTo>
                  <a:lnTo>
                    <a:pt x="95" y="130"/>
                  </a:lnTo>
                  <a:lnTo>
                    <a:pt x="95" y="17"/>
                  </a:lnTo>
                  <a:lnTo>
                    <a:pt x="95" y="46"/>
                  </a:lnTo>
                  <a:lnTo>
                    <a:pt x="100" y="63"/>
                  </a:lnTo>
                  <a:lnTo>
                    <a:pt x="100" y="6"/>
                  </a:lnTo>
                  <a:lnTo>
                    <a:pt x="100" y="12"/>
                  </a:lnTo>
                  <a:lnTo>
                    <a:pt x="104" y="17"/>
                  </a:lnTo>
                  <a:lnTo>
                    <a:pt x="104" y="130"/>
                  </a:lnTo>
                  <a:lnTo>
                    <a:pt x="104" y="40"/>
                  </a:lnTo>
                  <a:lnTo>
                    <a:pt x="109" y="34"/>
                  </a:lnTo>
                  <a:lnTo>
                    <a:pt x="109" y="396"/>
                  </a:lnTo>
                  <a:lnTo>
                    <a:pt x="109" y="339"/>
                  </a:lnTo>
                  <a:lnTo>
                    <a:pt x="114" y="334"/>
                  </a:lnTo>
                  <a:lnTo>
                    <a:pt x="114" y="85"/>
                  </a:lnTo>
                  <a:lnTo>
                    <a:pt x="119" y="102"/>
                  </a:lnTo>
                  <a:lnTo>
                    <a:pt x="119" y="130"/>
                  </a:lnTo>
                  <a:lnTo>
                    <a:pt x="119" y="85"/>
                  </a:lnTo>
                  <a:lnTo>
                    <a:pt x="119" y="113"/>
                  </a:lnTo>
                  <a:lnTo>
                    <a:pt x="123" y="91"/>
                  </a:lnTo>
                  <a:lnTo>
                    <a:pt x="123" y="198"/>
                  </a:lnTo>
                  <a:lnTo>
                    <a:pt x="123" y="74"/>
                  </a:lnTo>
                  <a:lnTo>
                    <a:pt x="123" y="159"/>
                  </a:lnTo>
                  <a:lnTo>
                    <a:pt x="128" y="164"/>
                  </a:lnTo>
                  <a:lnTo>
                    <a:pt x="128" y="198"/>
                  </a:lnTo>
                  <a:lnTo>
                    <a:pt x="128" y="147"/>
                  </a:lnTo>
                  <a:lnTo>
                    <a:pt x="128" y="164"/>
                  </a:lnTo>
                  <a:lnTo>
                    <a:pt x="133" y="170"/>
                  </a:lnTo>
                  <a:lnTo>
                    <a:pt x="133" y="130"/>
                  </a:lnTo>
                  <a:lnTo>
                    <a:pt x="137" y="130"/>
                  </a:lnTo>
                  <a:lnTo>
                    <a:pt x="137" y="294"/>
                  </a:lnTo>
                  <a:lnTo>
                    <a:pt x="137" y="147"/>
                  </a:lnTo>
                  <a:lnTo>
                    <a:pt x="142" y="142"/>
                  </a:lnTo>
                  <a:lnTo>
                    <a:pt x="142" y="187"/>
                  </a:lnTo>
                  <a:lnTo>
                    <a:pt x="142" y="113"/>
                  </a:lnTo>
                  <a:lnTo>
                    <a:pt x="142" y="181"/>
                  </a:lnTo>
                  <a:lnTo>
                    <a:pt x="147" y="176"/>
                  </a:lnTo>
                  <a:lnTo>
                    <a:pt x="147" y="125"/>
                  </a:lnTo>
                  <a:lnTo>
                    <a:pt x="152" y="102"/>
                  </a:lnTo>
                  <a:lnTo>
                    <a:pt x="152" y="130"/>
                  </a:lnTo>
                  <a:lnTo>
                    <a:pt x="152" y="91"/>
                  </a:lnTo>
                  <a:lnTo>
                    <a:pt x="152" y="119"/>
                  </a:lnTo>
                  <a:lnTo>
                    <a:pt x="156" y="136"/>
                  </a:lnTo>
                  <a:lnTo>
                    <a:pt x="156" y="142"/>
                  </a:lnTo>
                  <a:lnTo>
                    <a:pt x="156" y="74"/>
                  </a:lnTo>
                  <a:lnTo>
                    <a:pt x="156" y="97"/>
                  </a:lnTo>
                  <a:lnTo>
                    <a:pt x="161" y="85"/>
                  </a:lnTo>
                  <a:lnTo>
                    <a:pt x="161" y="323"/>
                  </a:lnTo>
                  <a:lnTo>
                    <a:pt x="161" y="260"/>
                  </a:lnTo>
                  <a:lnTo>
                    <a:pt x="166" y="255"/>
                  </a:lnTo>
                  <a:lnTo>
                    <a:pt x="166" y="80"/>
                  </a:lnTo>
                  <a:lnTo>
                    <a:pt x="166" y="226"/>
                  </a:lnTo>
                  <a:lnTo>
                    <a:pt x="171" y="249"/>
                  </a:lnTo>
                  <a:lnTo>
                    <a:pt x="171" y="294"/>
                  </a:lnTo>
                  <a:lnTo>
                    <a:pt x="171" y="153"/>
                  </a:lnTo>
                  <a:lnTo>
                    <a:pt x="171" y="159"/>
                  </a:lnTo>
                  <a:lnTo>
                    <a:pt x="175" y="164"/>
                  </a:lnTo>
                  <a:lnTo>
                    <a:pt x="175" y="97"/>
                  </a:lnTo>
                  <a:lnTo>
                    <a:pt x="175" y="21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2"/>
            <p:cNvSpPr>
              <a:spLocks/>
            </p:cNvSpPr>
            <p:nvPr/>
          </p:nvSpPr>
          <p:spPr bwMode="auto">
            <a:xfrm>
              <a:off x="9124950" y="2568575"/>
              <a:ext cx="279400" cy="654050"/>
            </a:xfrm>
            <a:custGeom>
              <a:avLst/>
              <a:gdLst>
                <a:gd name="T0" fmla="*/ 5 w 176"/>
                <a:gd name="T1" fmla="*/ 259 h 412"/>
                <a:gd name="T2" fmla="*/ 10 w 176"/>
                <a:gd name="T3" fmla="*/ 129 h 412"/>
                <a:gd name="T4" fmla="*/ 10 w 176"/>
                <a:gd name="T5" fmla="*/ 67 h 412"/>
                <a:gd name="T6" fmla="*/ 15 w 176"/>
                <a:gd name="T7" fmla="*/ 299 h 412"/>
                <a:gd name="T8" fmla="*/ 19 w 176"/>
                <a:gd name="T9" fmla="*/ 141 h 412"/>
                <a:gd name="T10" fmla="*/ 24 w 176"/>
                <a:gd name="T11" fmla="*/ 39 h 412"/>
                <a:gd name="T12" fmla="*/ 24 w 176"/>
                <a:gd name="T13" fmla="*/ 22 h 412"/>
                <a:gd name="T14" fmla="*/ 29 w 176"/>
                <a:gd name="T15" fmla="*/ 96 h 412"/>
                <a:gd name="T16" fmla="*/ 29 w 176"/>
                <a:gd name="T17" fmla="*/ 33 h 412"/>
                <a:gd name="T18" fmla="*/ 34 w 176"/>
                <a:gd name="T19" fmla="*/ 135 h 412"/>
                <a:gd name="T20" fmla="*/ 38 w 176"/>
                <a:gd name="T21" fmla="*/ 56 h 412"/>
                <a:gd name="T22" fmla="*/ 38 w 176"/>
                <a:gd name="T23" fmla="*/ 39 h 412"/>
                <a:gd name="T24" fmla="*/ 43 w 176"/>
                <a:gd name="T25" fmla="*/ 237 h 412"/>
                <a:gd name="T26" fmla="*/ 43 w 176"/>
                <a:gd name="T27" fmla="*/ 56 h 412"/>
                <a:gd name="T28" fmla="*/ 48 w 176"/>
                <a:gd name="T29" fmla="*/ 84 h 412"/>
                <a:gd name="T30" fmla="*/ 48 w 176"/>
                <a:gd name="T31" fmla="*/ 79 h 412"/>
                <a:gd name="T32" fmla="*/ 53 w 176"/>
                <a:gd name="T33" fmla="*/ 152 h 412"/>
                <a:gd name="T34" fmla="*/ 57 w 176"/>
                <a:gd name="T35" fmla="*/ 16 h 412"/>
                <a:gd name="T36" fmla="*/ 57 w 176"/>
                <a:gd name="T37" fmla="*/ 0 h 412"/>
                <a:gd name="T38" fmla="*/ 62 w 176"/>
                <a:gd name="T39" fmla="*/ 28 h 412"/>
                <a:gd name="T40" fmla="*/ 62 w 176"/>
                <a:gd name="T41" fmla="*/ 0 h 412"/>
                <a:gd name="T42" fmla="*/ 67 w 176"/>
                <a:gd name="T43" fmla="*/ 16 h 412"/>
                <a:gd name="T44" fmla="*/ 67 w 176"/>
                <a:gd name="T45" fmla="*/ 220 h 412"/>
                <a:gd name="T46" fmla="*/ 72 w 176"/>
                <a:gd name="T47" fmla="*/ 33 h 412"/>
                <a:gd name="T48" fmla="*/ 76 w 176"/>
                <a:gd name="T49" fmla="*/ 163 h 412"/>
                <a:gd name="T50" fmla="*/ 76 w 176"/>
                <a:gd name="T51" fmla="*/ 152 h 412"/>
                <a:gd name="T52" fmla="*/ 81 w 176"/>
                <a:gd name="T53" fmla="*/ 5 h 412"/>
                <a:gd name="T54" fmla="*/ 86 w 176"/>
                <a:gd name="T55" fmla="*/ 5 h 412"/>
                <a:gd name="T56" fmla="*/ 86 w 176"/>
                <a:gd name="T57" fmla="*/ 28 h 412"/>
                <a:gd name="T58" fmla="*/ 91 w 176"/>
                <a:gd name="T59" fmla="*/ 412 h 412"/>
                <a:gd name="T60" fmla="*/ 91 w 176"/>
                <a:gd name="T61" fmla="*/ 389 h 412"/>
                <a:gd name="T62" fmla="*/ 95 w 176"/>
                <a:gd name="T63" fmla="*/ 141 h 412"/>
                <a:gd name="T64" fmla="*/ 100 w 176"/>
                <a:gd name="T65" fmla="*/ 175 h 412"/>
                <a:gd name="T66" fmla="*/ 100 w 176"/>
                <a:gd name="T67" fmla="*/ 146 h 412"/>
                <a:gd name="T68" fmla="*/ 105 w 176"/>
                <a:gd name="T69" fmla="*/ 265 h 412"/>
                <a:gd name="T70" fmla="*/ 105 w 176"/>
                <a:gd name="T71" fmla="*/ 220 h 412"/>
                <a:gd name="T72" fmla="*/ 109 w 176"/>
                <a:gd name="T73" fmla="*/ 186 h 412"/>
                <a:gd name="T74" fmla="*/ 114 w 176"/>
                <a:gd name="T75" fmla="*/ 226 h 412"/>
                <a:gd name="T76" fmla="*/ 114 w 176"/>
                <a:gd name="T77" fmla="*/ 197 h 412"/>
                <a:gd name="T78" fmla="*/ 119 w 176"/>
                <a:gd name="T79" fmla="*/ 197 h 412"/>
                <a:gd name="T80" fmla="*/ 119 w 176"/>
                <a:gd name="T81" fmla="*/ 186 h 412"/>
                <a:gd name="T82" fmla="*/ 124 w 176"/>
                <a:gd name="T83" fmla="*/ 214 h 412"/>
                <a:gd name="T84" fmla="*/ 124 w 176"/>
                <a:gd name="T85" fmla="*/ 186 h 412"/>
                <a:gd name="T86" fmla="*/ 128 w 176"/>
                <a:gd name="T87" fmla="*/ 209 h 412"/>
                <a:gd name="T88" fmla="*/ 128 w 176"/>
                <a:gd name="T89" fmla="*/ 192 h 412"/>
                <a:gd name="T90" fmla="*/ 133 w 176"/>
                <a:gd name="T91" fmla="*/ 192 h 412"/>
                <a:gd name="T92" fmla="*/ 133 w 176"/>
                <a:gd name="T93" fmla="*/ 163 h 412"/>
                <a:gd name="T94" fmla="*/ 138 w 176"/>
                <a:gd name="T95" fmla="*/ 180 h 412"/>
                <a:gd name="T96" fmla="*/ 138 w 176"/>
                <a:gd name="T97" fmla="*/ 158 h 412"/>
                <a:gd name="T98" fmla="*/ 143 w 176"/>
                <a:gd name="T99" fmla="*/ 197 h 412"/>
                <a:gd name="T100" fmla="*/ 143 w 176"/>
                <a:gd name="T101" fmla="*/ 186 h 412"/>
                <a:gd name="T102" fmla="*/ 147 w 176"/>
                <a:gd name="T103" fmla="*/ 192 h 412"/>
                <a:gd name="T104" fmla="*/ 147 w 176"/>
                <a:gd name="T105" fmla="*/ 186 h 412"/>
                <a:gd name="T106" fmla="*/ 152 w 176"/>
                <a:gd name="T107" fmla="*/ 175 h 412"/>
                <a:gd name="T108" fmla="*/ 157 w 176"/>
                <a:gd name="T109" fmla="*/ 180 h 412"/>
                <a:gd name="T110" fmla="*/ 157 w 176"/>
                <a:gd name="T111" fmla="*/ 163 h 412"/>
                <a:gd name="T112" fmla="*/ 162 w 176"/>
                <a:gd name="T113" fmla="*/ 169 h 412"/>
                <a:gd name="T114" fmla="*/ 162 w 176"/>
                <a:gd name="T115" fmla="*/ 158 h 412"/>
                <a:gd name="T116" fmla="*/ 166 w 176"/>
                <a:gd name="T117" fmla="*/ 163 h 412"/>
                <a:gd name="T118" fmla="*/ 166 w 176"/>
                <a:gd name="T119" fmla="*/ 146 h 412"/>
                <a:gd name="T120" fmla="*/ 171 w 176"/>
                <a:gd name="T121" fmla="*/ 384 h 412"/>
                <a:gd name="T122" fmla="*/ 176 w 176"/>
                <a:gd name="T123" fmla="*/ 209 h 412"/>
                <a:gd name="T124" fmla="*/ 176 w 176"/>
                <a:gd name="T125" fmla="*/ 163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412">
                  <a:moveTo>
                    <a:pt x="0" y="226"/>
                  </a:moveTo>
                  <a:lnTo>
                    <a:pt x="5" y="259"/>
                  </a:lnTo>
                  <a:lnTo>
                    <a:pt x="5" y="135"/>
                  </a:lnTo>
                  <a:lnTo>
                    <a:pt x="10" y="129"/>
                  </a:lnTo>
                  <a:lnTo>
                    <a:pt x="10" y="180"/>
                  </a:lnTo>
                  <a:lnTo>
                    <a:pt x="10" y="67"/>
                  </a:lnTo>
                  <a:lnTo>
                    <a:pt x="15" y="62"/>
                  </a:lnTo>
                  <a:lnTo>
                    <a:pt x="15" y="299"/>
                  </a:lnTo>
                  <a:lnTo>
                    <a:pt x="15" y="146"/>
                  </a:lnTo>
                  <a:lnTo>
                    <a:pt x="19" y="141"/>
                  </a:lnTo>
                  <a:lnTo>
                    <a:pt x="19" y="45"/>
                  </a:lnTo>
                  <a:lnTo>
                    <a:pt x="24" y="39"/>
                  </a:lnTo>
                  <a:lnTo>
                    <a:pt x="24" y="90"/>
                  </a:lnTo>
                  <a:lnTo>
                    <a:pt x="24" y="22"/>
                  </a:lnTo>
                  <a:lnTo>
                    <a:pt x="24" y="67"/>
                  </a:lnTo>
                  <a:lnTo>
                    <a:pt x="29" y="96"/>
                  </a:lnTo>
                  <a:lnTo>
                    <a:pt x="29" y="11"/>
                  </a:lnTo>
                  <a:lnTo>
                    <a:pt x="29" y="33"/>
                  </a:lnTo>
                  <a:lnTo>
                    <a:pt x="34" y="28"/>
                  </a:lnTo>
                  <a:lnTo>
                    <a:pt x="34" y="135"/>
                  </a:lnTo>
                  <a:lnTo>
                    <a:pt x="34" y="50"/>
                  </a:lnTo>
                  <a:lnTo>
                    <a:pt x="38" y="56"/>
                  </a:lnTo>
                  <a:lnTo>
                    <a:pt x="38" y="316"/>
                  </a:lnTo>
                  <a:lnTo>
                    <a:pt x="38" y="39"/>
                  </a:lnTo>
                  <a:lnTo>
                    <a:pt x="38" y="254"/>
                  </a:lnTo>
                  <a:lnTo>
                    <a:pt x="43" y="237"/>
                  </a:lnTo>
                  <a:lnTo>
                    <a:pt x="43" y="28"/>
                  </a:lnTo>
                  <a:lnTo>
                    <a:pt x="43" y="56"/>
                  </a:lnTo>
                  <a:lnTo>
                    <a:pt x="48" y="45"/>
                  </a:lnTo>
                  <a:lnTo>
                    <a:pt x="48" y="84"/>
                  </a:lnTo>
                  <a:lnTo>
                    <a:pt x="48" y="39"/>
                  </a:lnTo>
                  <a:lnTo>
                    <a:pt x="48" y="79"/>
                  </a:lnTo>
                  <a:lnTo>
                    <a:pt x="53" y="62"/>
                  </a:lnTo>
                  <a:lnTo>
                    <a:pt x="53" y="152"/>
                  </a:lnTo>
                  <a:lnTo>
                    <a:pt x="53" y="28"/>
                  </a:lnTo>
                  <a:lnTo>
                    <a:pt x="57" y="16"/>
                  </a:lnTo>
                  <a:lnTo>
                    <a:pt x="57" y="146"/>
                  </a:lnTo>
                  <a:lnTo>
                    <a:pt x="57" y="0"/>
                  </a:lnTo>
                  <a:lnTo>
                    <a:pt x="57" y="118"/>
                  </a:lnTo>
                  <a:lnTo>
                    <a:pt x="62" y="28"/>
                  </a:lnTo>
                  <a:lnTo>
                    <a:pt x="62" y="39"/>
                  </a:lnTo>
                  <a:lnTo>
                    <a:pt x="62" y="0"/>
                  </a:lnTo>
                  <a:lnTo>
                    <a:pt x="62" y="22"/>
                  </a:lnTo>
                  <a:lnTo>
                    <a:pt x="67" y="16"/>
                  </a:lnTo>
                  <a:lnTo>
                    <a:pt x="67" y="339"/>
                  </a:lnTo>
                  <a:lnTo>
                    <a:pt x="67" y="220"/>
                  </a:lnTo>
                  <a:lnTo>
                    <a:pt x="72" y="209"/>
                  </a:lnTo>
                  <a:lnTo>
                    <a:pt x="72" y="33"/>
                  </a:lnTo>
                  <a:lnTo>
                    <a:pt x="76" y="39"/>
                  </a:lnTo>
                  <a:lnTo>
                    <a:pt x="76" y="163"/>
                  </a:lnTo>
                  <a:lnTo>
                    <a:pt x="76" y="28"/>
                  </a:lnTo>
                  <a:lnTo>
                    <a:pt x="76" y="152"/>
                  </a:lnTo>
                  <a:lnTo>
                    <a:pt x="81" y="141"/>
                  </a:lnTo>
                  <a:lnTo>
                    <a:pt x="81" y="5"/>
                  </a:lnTo>
                  <a:lnTo>
                    <a:pt x="81" y="28"/>
                  </a:lnTo>
                  <a:lnTo>
                    <a:pt x="86" y="5"/>
                  </a:lnTo>
                  <a:lnTo>
                    <a:pt x="86" y="180"/>
                  </a:lnTo>
                  <a:lnTo>
                    <a:pt x="86" y="28"/>
                  </a:lnTo>
                  <a:lnTo>
                    <a:pt x="91" y="45"/>
                  </a:lnTo>
                  <a:lnTo>
                    <a:pt x="91" y="412"/>
                  </a:lnTo>
                  <a:lnTo>
                    <a:pt x="91" y="33"/>
                  </a:lnTo>
                  <a:lnTo>
                    <a:pt x="91" y="389"/>
                  </a:lnTo>
                  <a:lnTo>
                    <a:pt x="95" y="355"/>
                  </a:lnTo>
                  <a:lnTo>
                    <a:pt x="95" y="141"/>
                  </a:lnTo>
                  <a:lnTo>
                    <a:pt x="100" y="169"/>
                  </a:lnTo>
                  <a:lnTo>
                    <a:pt x="100" y="175"/>
                  </a:lnTo>
                  <a:lnTo>
                    <a:pt x="100" y="118"/>
                  </a:lnTo>
                  <a:lnTo>
                    <a:pt x="100" y="146"/>
                  </a:lnTo>
                  <a:lnTo>
                    <a:pt x="105" y="141"/>
                  </a:lnTo>
                  <a:lnTo>
                    <a:pt x="105" y="265"/>
                  </a:lnTo>
                  <a:lnTo>
                    <a:pt x="105" y="113"/>
                  </a:lnTo>
                  <a:lnTo>
                    <a:pt x="105" y="220"/>
                  </a:lnTo>
                  <a:lnTo>
                    <a:pt x="109" y="220"/>
                  </a:lnTo>
                  <a:lnTo>
                    <a:pt x="109" y="186"/>
                  </a:lnTo>
                  <a:lnTo>
                    <a:pt x="109" y="231"/>
                  </a:lnTo>
                  <a:lnTo>
                    <a:pt x="114" y="226"/>
                  </a:lnTo>
                  <a:lnTo>
                    <a:pt x="114" y="231"/>
                  </a:lnTo>
                  <a:lnTo>
                    <a:pt x="114" y="197"/>
                  </a:lnTo>
                  <a:lnTo>
                    <a:pt x="114" y="203"/>
                  </a:lnTo>
                  <a:lnTo>
                    <a:pt x="119" y="197"/>
                  </a:lnTo>
                  <a:lnTo>
                    <a:pt x="119" y="237"/>
                  </a:lnTo>
                  <a:lnTo>
                    <a:pt x="119" y="186"/>
                  </a:lnTo>
                  <a:lnTo>
                    <a:pt x="119" y="220"/>
                  </a:lnTo>
                  <a:lnTo>
                    <a:pt x="124" y="214"/>
                  </a:lnTo>
                  <a:lnTo>
                    <a:pt x="124" y="271"/>
                  </a:lnTo>
                  <a:lnTo>
                    <a:pt x="124" y="186"/>
                  </a:lnTo>
                  <a:lnTo>
                    <a:pt x="124" y="203"/>
                  </a:lnTo>
                  <a:lnTo>
                    <a:pt x="128" y="209"/>
                  </a:lnTo>
                  <a:lnTo>
                    <a:pt x="128" y="220"/>
                  </a:lnTo>
                  <a:lnTo>
                    <a:pt x="128" y="192"/>
                  </a:lnTo>
                  <a:lnTo>
                    <a:pt x="133" y="180"/>
                  </a:lnTo>
                  <a:lnTo>
                    <a:pt x="133" y="192"/>
                  </a:lnTo>
                  <a:lnTo>
                    <a:pt x="133" y="158"/>
                  </a:lnTo>
                  <a:lnTo>
                    <a:pt x="133" y="163"/>
                  </a:lnTo>
                  <a:lnTo>
                    <a:pt x="138" y="158"/>
                  </a:lnTo>
                  <a:lnTo>
                    <a:pt x="138" y="180"/>
                  </a:lnTo>
                  <a:lnTo>
                    <a:pt x="138" y="146"/>
                  </a:lnTo>
                  <a:lnTo>
                    <a:pt x="138" y="158"/>
                  </a:lnTo>
                  <a:lnTo>
                    <a:pt x="143" y="169"/>
                  </a:lnTo>
                  <a:lnTo>
                    <a:pt x="143" y="197"/>
                  </a:lnTo>
                  <a:lnTo>
                    <a:pt x="143" y="152"/>
                  </a:lnTo>
                  <a:lnTo>
                    <a:pt x="143" y="186"/>
                  </a:lnTo>
                  <a:lnTo>
                    <a:pt x="147" y="175"/>
                  </a:lnTo>
                  <a:lnTo>
                    <a:pt x="147" y="192"/>
                  </a:lnTo>
                  <a:lnTo>
                    <a:pt x="147" y="163"/>
                  </a:lnTo>
                  <a:lnTo>
                    <a:pt x="147" y="186"/>
                  </a:lnTo>
                  <a:lnTo>
                    <a:pt x="152" y="192"/>
                  </a:lnTo>
                  <a:lnTo>
                    <a:pt x="152" y="175"/>
                  </a:lnTo>
                  <a:lnTo>
                    <a:pt x="152" y="186"/>
                  </a:lnTo>
                  <a:lnTo>
                    <a:pt x="157" y="180"/>
                  </a:lnTo>
                  <a:lnTo>
                    <a:pt x="157" y="197"/>
                  </a:lnTo>
                  <a:lnTo>
                    <a:pt x="157" y="163"/>
                  </a:lnTo>
                  <a:lnTo>
                    <a:pt x="157" y="180"/>
                  </a:lnTo>
                  <a:lnTo>
                    <a:pt x="162" y="169"/>
                  </a:lnTo>
                  <a:lnTo>
                    <a:pt x="162" y="203"/>
                  </a:lnTo>
                  <a:lnTo>
                    <a:pt x="162" y="158"/>
                  </a:lnTo>
                  <a:lnTo>
                    <a:pt x="162" y="169"/>
                  </a:lnTo>
                  <a:lnTo>
                    <a:pt x="166" y="163"/>
                  </a:lnTo>
                  <a:lnTo>
                    <a:pt x="166" y="186"/>
                  </a:lnTo>
                  <a:lnTo>
                    <a:pt x="166" y="146"/>
                  </a:lnTo>
                  <a:lnTo>
                    <a:pt x="171" y="152"/>
                  </a:lnTo>
                  <a:lnTo>
                    <a:pt x="171" y="384"/>
                  </a:lnTo>
                  <a:lnTo>
                    <a:pt x="171" y="237"/>
                  </a:lnTo>
                  <a:lnTo>
                    <a:pt x="176" y="209"/>
                  </a:lnTo>
                  <a:lnTo>
                    <a:pt x="176" y="231"/>
                  </a:lnTo>
                  <a:lnTo>
                    <a:pt x="176" y="163"/>
                  </a:lnTo>
                  <a:lnTo>
                    <a:pt x="176" y="169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3"/>
            <p:cNvSpPr>
              <a:spLocks/>
            </p:cNvSpPr>
            <p:nvPr/>
          </p:nvSpPr>
          <p:spPr bwMode="auto">
            <a:xfrm>
              <a:off x="9404350" y="2728913"/>
              <a:ext cx="277813" cy="592138"/>
            </a:xfrm>
            <a:custGeom>
              <a:avLst/>
              <a:gdLst>
                <a:gd name="T0" fmla="*/ 5 w 175"/>
                <a:gd name="T1" fmla="*/ 51 h 373"/>
                <a:gd name="T2" fmla="*/ 9 w 175"/>
                <a:gd name="T3" fmla="*/ 74 h 373"/>
                <a:gd name="T4" fmla="*/ 14 w 175"/>
                <a:gd name="T5" fmla="*/ 68 h 373"/>
                <a:gd name="T6" fmla="*/ 14 w 175"/>
                <a:gd name="T7" fmla="*/ 51 h 373"/>
                <a:gd name="T8" fmla="*/ 19 w 175"/>
                <a:gd name="T9" fmla="*/ 45 h 373"/>
                <a:gd name="T10" fmla="*/ 24 w 175"/>
                <a:gd name="T11" fmla="*/ 113 h 373"/>
                <a:gd name="T12" fmla="*/ 28 w 175"/>
                <a:gd name="T13" fmla="*/ 91 h 373"/>
                <a:gd name="T14" fmla="*/ 33 w 175"/>
                <a:gd name="T15" fmla="*/ 40 h 373"/>
                <a:gd name="T16" fmla="*/ 38 w 175"/>
                <a:gd name="T17" fmla="*/ 51 h 373"/>
                <a:gd name="T18" fmla="*/ 43 w 175"/>
                <a:gd name="T19" fmla="*/ 28 h 373"/>
                <a:gd name="T20" fmla="*/ 47 w 175"/>
                <a:gd name="T21" fmla="*/ 28 h 373"/>
                <a:gd name="T22" fmla="*/ 47 w 175"/>
                <a:gd name="T23" fmla="*/ 164 h 373"/>
                <a:gd name="T24" fmla="*/ 52 w 175"/>
                <a:gd name="T25" fmla="*/ 96 h 373"/>
                <a:gd name="T26" fmla="*/ 57 w 175"/>
                <a:gd name="T27" fmla="*/ 57 h 373"/>
                <a:gd name="T28" fmla="*/ 61 w 175"/>
                <a:gd name="T29" fmla="*/ 74 h 373"/>
                <a:gd name="T30" fmla="*/ 66 w 175"/>
                <a:gd name="T31" fmla="*/ 62 h 373"/>
                <a:gd name="T32" fmla="*/ 71 w 175"/>
                <a:gd name="T33" fmla="*/ 23 h 373"/>
                <a:gd name="T34" fmla="*/ 71 w 175"/>
                <a:gd name="T35" fmla="*/ 271 h 373"/>
                <a:gd name="T36" fmla="*/ 76 w 175"/>
                <a:gd name="T37" fmla="*/ 147 h 373"/>
                <a:gd name="T38" fmla="*/ 80 w 175"/>
                <a:gd name="T39" fmla="*/ 113 h 373"/>
                <a:gd name="T40" fmla="*/ 90 w 175"/>
                <a:gd name="T41" fmla="*/ 62 h 373"/>
                <a:gd name="T42" fmla="*/ 95 w 175"/>
                <a:gd name="T43" fmla="*/ 34 h 373"/>
                <a:gd name="T44" fmla="*/ 95 w 175"/>
                <a:gd name="T45" fmla="*/ 23 h 373"/>
                <a:gd name="T46" fmla="*/ 99 w 175"/>
                <a:gd name="T47" fmla="*/ 23 h 373"/>
                <a:gd name="T48" fmla="*/ 104 w 175"/>
                <a:gd name="T49" fmla="*/ 136 h 373"/>
                <a:gd name="T50" fmla="*/ 109 w 175"/>
                <a:gd name="T51" fmla="*/ 141 h 373"/>
                <a:gd name="T52" fmla="*/ 114 w 175"/>
                <a:gd name="T53" fmla="*/ 113 h 373"/>
                <a:gd name="T54" fmla="*/ 118 w 175"/>
                <a:gd name="T55" fmla="*/ 79 h 373"/>
                <a:gd name="T56" fmla="*/ 123 w 175"/>
                <a:gd name="T57" fmla="*/ 45 h 373"/>
                <a:gd name="T58" fmla="*/ 123 w 175"/>
                <a:gd name="T59" fmla="*/ 300 h 373"/>
                <a:gd name="T60" fmla="*/ 128 w 175"/>
                <a:gd name="T61" fmla="*/ 181 h 373"/>
                <a:gd name="T62" fmla="*/ 133 w 175"/>
                <a:gd name="T63" fmla="*/ 192 h 373"/>
                <a:gd name="T64" fmla="*/ 137 w 175"/>
                <a:gd name="T65" fmla="*/ 113 h 373"/>
                <a:gd name="T66" fmla="*/ 142 w 175"/>
                <a:gd name="T67" fmla="*/ 130 h 373"/>
                <a:gd name="T68" fmla="*/ 147 w 175"/>
                <a:gd name="T69" fmla="*/ 108 h 373"/>
                <a:gd name="T70" fmla="*/ 147 w 175"/>
                <a:gd name="T71" fmla="*/ 102 h 373"/>
                <a:gd name="T72" fmla="*/ 152 w 175"/>
                <a:gd name="T73" fmla="*/ 266 h 373"/>
                <a:gd name="T74" fmla="*/ 156 w 175"/>
                <a:gd name="T75" fmla="*/ 204 h 373"/>
                <a:gd name="T76" fmla="*/ 161 w 175"/>
                <a:gd name="T77" fmla="*/ 136 h 373"/>
                <a:gd name="T78" fmla="*/ 166 w 175"/>
                <a:gd name="T79" fmla="*/ 136 h 373"/>
                <a:gd name="T80" fmla="*/ 171 w 175"/>
                <a:gd name="T81" fmla="*/ 113 h 373"/>
                <a:gd name="T82" fmla="*/ 175 w 175"/>
                <a:gd name="T83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5" h="373">
                  <a:moveTo>
                    <a:pt x="0" y="68"/>
                  </a:moveTo>
                  <a:lnTo>
                    <a:pt x="5" y="79"/>
                  </a:lnTo>
                  <a:lnTo>
                    <a:pt x="5" y="51"/>
                  </a:lnTo>
                  <a:lnTo>
                    <a:pt x="5" y="57"/>
                  </a:lnTo>
                  <a:lnTo>
                    <a:pt x="9" y="34"/>
                  </a:lnTo>
                  <a:lnTo>
                    <a:pt x="9" y="74"/>
                  </a:lnTo>
                  <a:lnTo>
                    <a:pt x="9" y="28"/>
                  </a:lnTo>
                  <a:lnTo>
                    <a:pt x="9" y="51"/>
                  </a:lnTo>
                  <a:lnTo>
                    <a:pt x="14" y="68"/>
                  </a:lnTo>
                  <a:lnTo>
                    <a:pt x="14" y="79"/>
                  </a:lnTo>
                  <a:lnTo>
                    <a:pt x="14" y="28"/>
                  </a:lnTo>
                  <a:lnTo>
                    <a:pt x="14" y="51"/>
                  </a:lnTo>
                  <a:lnTo>
                    <a:pt x="19" y="45"/>
                  </a:lnTo>
                  <a:lnTo>
                    <a:pt x="19" y="317"/>
                  </a:lnTo>
                  <a:lnTo>
                    <a:pt x="19" y="45"/>
                  </a:lnTo>
                  <a:lnTo>
                    <a:pt x="19" y="215"/>
                  </a:lnTo>
                  <a:lnTo>
                    <a:pt x="24" y="232"/>
                  </a:lnTo>
                  <a:lnTo>
                    <a:pt x="24" y="113"/>
                  </a:lnTo>
                  <a:lnTo>
                    <a:pt x="28" y="113"/>
                  </a:lnTo>
                  <a:lnTo>
                    <a:pt x="28" y="147"/>
                  </a:lnTo>
                  <a:lnTo>
                    <a:pt x="28" y="91"/>
                  </a:lnTo>
                  <a:lnTo>
                    <a:pt x="33" y="85"/>
                  </a:lnTo>
                  <a:lnTo>
                    <a:pt x="33" y="102"/>
                  </a:lnTo>
                  <a:lnTo>
                    <a:pt x="33" y="40"/>
                  </a:lnTo>
                  <a:lnTo>
                    <a:pt x="33" y="51"/>
                  </a:lnTo>
                  <a:lnTo>
                    <a:pt x="38" y="40"/>
                  </a:lnTo>
                  <a:lnTo>
                    <a:pt x="38" y="51"/>
                  </a:lnTo>
                  <a:lnTo>
                    <a:pt x="38" y="17"/>
                  </a:lnTo>
                  <a:lnTo>
                    <a:pt x="38" y="23"/>
                  </a:lnTo>
                  <a:lnTo>
                    <a:pt x="43" y="28"/>
                  </a:lnTo>
                  <a:lnTo>
                    <a:pt x="43" y="0"/>
                  </a:lnTo>
                  <a:lnTo>
                    <a:pt x="43" y="40"/>
                  </a:lnTo>
                  <a:lnTo>
                    <a:pt x="47" y="28"/>
                  </a:lnTo>
                  <a:lnTo>
                    <a:pt x="47" y="288"/>
                  </a:lnTo>
                  <a:lnTo>
                    <a:pt x="47" y="28"/>
                  </a:lnTo>
                  <a:lnTo>
                    <a:pt x="47" y="164"/>
                  </a:lnTo>
                  <a:lnTo>
                    <a:pt x="52" y="141"/>
                  </a:lnTo>
                  <a:lnTo>
                    <a:pt x="52" y="147"/>
                  </a:lnTo>
                  <a:lnTo>
                    <a:pt x="52" y="96"/>
                  </a:lnTo>
                  <a:lnTo>
                    <a:pt x="52" y="102"/>
                  </a:lnTo>
                  <a:lnTo>
                    <a:pt x="57" y="108"/>
                  </a:lnTo>
                  <a:lnTo>
                    <a:pt x="57" y="57"/>
                  </a:lnTo>
                  <a:lnTo>
                    <a:pt x="57" y="74"/>
                  </a:lnTo>
                  <a:lnTo>
                    <a:pt x="61" y="51"/>
                  </a:lnTo>
                  <a:lnTo>
                    <a:pt x="61" y="74"/>
                  </a:lnTo>
                  <a:lnTo>
                    <a:pt x="61" y="34"/>
                  </a:lnTo>
                  <a:lnTo>
                    <a:pt x="66" y="45"/>
                  </a:lnTo>
                  <a:lnTo>
                    <a:pt x="66" y="62"/>
                  </a:lnTo>
                  <a:lnTo>
                    <a:pt x="66" y="6"/>
                  </a:lnTo>
                  <a:lnTo>
                    <a:pt x="66" y="34"/>
                  </a:lnTo>
                  <a:lnTo>
                    <a:pt x="71" y="23"/>
                  </a:lnTo>
                  <a:lnTo>
                    <a:pt x="71" y="305"/>
                  </a:lnTo>
                  <a:lnTo>
                    <a:pt x="71" y="17"/>
                  </a:lnTo>
                  <a:lnTo>
                    <a:pt x="71" y="271"/>
                  </a:lnTo>
                  <a:lnTo>
                    <a:pt x="76" y="260"/>
                  </a:lnTo>
                  <a:lnTo>
                    <a:pt x="76" y="266"/>
                  </a:lnTo>
                  <a:lnTo>
                    <a:pt x="76" y="147"/>
                  </a:lnTo>
                  <a:lnTo>
                    <a:pt x="76" y="158"/>
                  </a:lnTo>
                  <a:lnTo>
                    <a:pt x="80" y="164"/>
                  </a:lnTo>
                  <a:lnTo>
                    <a:pt x="80" y="113"/>
                  </a:lnTo>
                  <a:lnTo>
                    <a:pt x="85" y="119"/>
                  </a:lnTo>
                  <a:lnTo>
                    <a:pt x="85" y="62"/>
                  </a:lnTo>
                  <a:lnTo>
                    <a:pt x="90" y="62"/>
                  </a:lnTo>
                  <a:lnTo>
                    <a:pt x="90" y="23"/>
                  </a:lnTo>
                  <a:lnTo>
                    <a:pt x="90" y="34"/>
                  </a:lnTo>
                  <a:lnTo>
                    <a:pt x="95" y="34"/>
                  </a:lnTo>
                  <a:lnTo>
                    <a:pt x="95" y="45"/>
                  </a:lnTo>
                  <a:lnTo>
                    <a:pt x="95" y="17"/>
                  </a:lnTo>
                  <a:lnTo>
                    <a:pt x="95" y="23"/>
                  </a:lnTo>
                  <a:lnTo>
                    <a:pt x="99" y="40"/>
                  </a:lnTo>
                  <a:lnTo>
                    <a:pt x="99" y="311"/>
                  </a:lnTo>
                  <a:lnTo>
                    <a:pt x="99" y="23"/>
                  </a:lnTo>
                  <a:lnTo>
                    <a:pt x="99" y="232"/>
                  </a:lnTo>
                  <a:lnTo>
                    <a:pt x="104" y="215"/>
                  </a:lnTo>
                  <a:lnTo>
                    <a:pt x="104" y="136"/>
                  </a:lnTo>
                  <a:lnTo>
                    <a:pt x="104" y="141"/>
                  </a:lnTo>
                  <a:lnTo>
                    <a:pt x="109" y="136"/>
                  </a:lnTo>
                  <a:lnTo>
                    <a:pt x="109" y="141"/>
                  </a:lnTo>
                  <a:lnTo>
                    <a:pt x="109" y="96"/>
                  </a:lnTo>
                  <a:lnTo>
                    <a:pt x="114" y="108"/>
                  </a:lnTo>
                  <a:lnTo>
                    <a:pt x="114" y="113"/>
                  </a:lnTo>
                  <a:lnTo>
                    <a:pt x="114" y="57"/>
                  </a:lnTo>
                  <a:lnTo>
                    <a:pt x="118" y="68"/>
                  </a:lnTo>
                  <a:lnTo>
                    <a:pt x="118" y="79"/>
                  </a:lnTo>
                  <a:lnTo>
                    <a:pt x="118" y="23"/>
                  </a:lnTo>
                  <a:lnTo>
                    <a:pt x="118" y="40"/>
                  </a:lnTo>
                  <a:lnTo>
                    <a:pt x="123" y="45"/>
                  </a:lnTo>
                  <a:lnTo>
                    <a:pt x="123" y="328"/>
                  </a:lnTo>
                  <a:lnTo>
                    <a:pt x="123" y="40"/>
                  </a:lnTo>
                  <a:lnTo>
                    <a:pt x="123" y="300"/>
                  </a:lnTo>
                  <a:lnTo>
                    <a:pt x="128" y="283"/>
                  </a:lnTo>
                  <a:lnTo>
                    <a:pt x="128" y="294"/>
                  </a:lnTo>
                  <a:lnTo>
                    <a:pt x="128" y="181"/>
                  </a:lnTo>
                  <a:lnTo>
                    <a:pt x="128" y="192"/>
                  </a:lnTo>
                  <a:lnTo>
                    <a:pt x="133" y="175"/>
                  </a:lnTo>
                  <a:lnTo>
                    <a:pt x="133" y="192"/>
                  </a:lnTo>
                  <a:lnTo>
                    <a:pt x="133" y="141"/>
                  </a:lnTo>
                  <a:lnTo>
                    <a:pt x="137" y="170"/>
                  </a:lnTo>
                  <a:lnTo>
                    <a:pt x="137" y="113"/>
                  </a:lnTo>
                  <a:lnTo>
                    <a:pt x="137" y="125"/>
                  </a:lnTo>
                  <a:lnTo>
                    <a:pt x="142" y="102"/>
                  </a:lnTo>
                  <a:lnTo>
                    <a:pt x="142" y="130"/>
                  </a:lnTo>
                  <a:lnTo>
                    <a:pt x="142" y="91"/>
                  </a:lnTo>
                  <a:lnTo>
                    <a:pt x="142" y="102"/>
                  </a:lnTo>
                  <a:lnTo>
                    <a:pt x="147" y="108"/>
                  </a:lnTo>
                  <a:lnTo>
                    <a:pt x="147" y="113"/>
                  </a:lnTo>
                  <a:lnTo>
                    <a:pt x="147" y="57"/>
                  </a:lnTo>
                  <a:lnTo>
                    <a:pt x="147" y="102"/>
                  </a:lnTo>
                  <a:lnTo>
                    <a:pt x="152" y="119"/>
                  </a:lnTo>
                  <a:lnTo>
                    <a:pt x="152" y="328"/>
                  </a:lnTo>
                  <a:lnTo>
                    <a:pt x="152" y="266"/>
                  </a:lnTo>
                  <a:lnTo>
                    <a:pt x="156" y="249"/>
                  </a:lnTo>
                  <a:lnTo>
                    <a:pt x="156" y="266"/>
                  </a:lnTo>
                  <a:lnTo>
                    <a:pt x="156" y="204"/>
                  </a:lnTo>
                  <a:lnTo>
                    <a:pt x="161" y="209"/>
                  </a:lnTo>
                  <a:lnTo>
                    <a:pt x="161" y="221"/>
                  </a:lnTo>
                  <a:lnTo>
                    <a:pt x="161" y="136"/>
                  </a:lnTo>
                  <a:lnTo>
                    <a:pt x="161" y="181"/>
                  </a:lnTo>
                  <a:lnTo>
                    <a:pt x="166" y="192"/>
                  </a:lnTo>
                  <a:lnTo>
                    <a:pt x="166" y="136"/>
                  </a:lnTo>
                  <a:lnTo>
                    <a:pt x="166" y="170"/>
                  </a:lnTo>
                  <a:lnTo>
                    <a:pt x="171" y="158"/>
                  </a:lnTo>
                  <a:lnTo>
                    <a:pt x="171" y="113"/>
                  </a:lnTo>
                  <a:lnTo>
                    <a:pt x="171" y="136"/>
                  </a:lnTo>
                  <a:lnTo>
                    <a:pt x="175" y="164"/>
                  </a:lnTo>
                  <a:lnTo>
                    <a:pt x="175" y="373"/>
                  </a:lnTo>
                  <a:lnTo>
                    <a:pt x="175" y="130"/>
                  </a:lnTo>
                  <a:lnTo>
                    <a:pt x="175" y="345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4"/>
            <p:cNvSpPr>
              <a:spLocks/>
            </p:cNvSpPr>
            <p:nvPr/>
          </p:nvSpPr>
          <p:spPr bwMode="auto">
            <a:xfrm>
              <a:off x="9682163" y="2944813"/>
              <a:ext cx="271463" cy="412750"/>
            </a:xfrm>
            <a:custGeom>
              <a:avLst/>
              <a:gdLst>
                <a:gd name="T0" fmla="*/ 5 w 171"/>
                <a:gd name="T1" fmla="*/ 215 h 260"/>
                <a:gd name="T2" fmla="*/ 5 w 171"/>
                <a:gd name="T3" fmla="*/ 118 h 260"/>
                <a:gd name="T4" fmla="*/ 10 w 171"/>
                <a:gd name="T5" fmla="*/ 141 h 260"/>
                <a:gd name="T6" fmla="*/ 14 w 171"/>
                <a:gd name="T7" fmla="*/ 113 h 260"/>
                <a:gd name="T8" fmla="*/ 14 w 171"/>
                <a:gd name="T9" fmla="*/ 68 h 260"/>
                <a:gd name="T10" fmla="*/ 19 w 171"/>
                <a:gd name="T11" fmla="*/ 73 h 260"/>
                <a:gd name="T12" fmla="*/ 19 w 171"/>
                <a:gd name="T13" fmla="*/ 45 h 260"/>
                <a:gd name="T14" fmla="*/ 24 w 171"/>
                <a:gd name="T15" fmla="*/ 45 h 260"/>
                <a:gd name="T16" fmla="*/ 24 w 171"/>
                <a:gd name="T17" fmla="*/ 34 h 260"/>
                <a:gd name="T18" fmla="*/ 29 w 171"/>
                <a:gd name="T19" fmla="*/ 260 h 260"/>
                <a:gd name="T20" fmla="*/ 33 w 171"/>
                <a:gd name="T21" fmla="*/ 175 h 260"/>
                <a:gd name="T22" fmla="*/ 38 w 171"/>
                <a:gd name="T23" fmla="*/ 135 h 260"/>
                <a:gd name="T24" fmla="*/ 38 w 171"/>
                <a:gd name="T25" fmla="*/ 73 h 260"/>
                <a:gd name="T26" fmla="*/ 43 w 171"/>
                <a:gd name="T27" fmla="*/ 102 h 260"/>
                <a:gd name="T28" fmla="*/ 43 w 171"/>
                <a:gd name="T29" fmla="*/ 39 h 260"/>
                <a:gd name="T30" fmla="*/ 48 w 171"/>
                <a:gd name="T31" fmla="*/ 22 h 260"/>
                <a:gd name="T32" fmla="*/ 52 w 171"/>
                <a:gd name="T33" fmla="*/ 5 h 260"/>
                <a:gd name="T34" fmla="*/ 57 w 171"/>
                <a:gd name="T35" fmla="*/ 226 h 260"/>
                <a:gd name="T36" fmla="*/ 57 w 171"/>
                <a:gd name="T37" fmla="*/ 152 h 260"/>
                <a:gd name="T38" fmla="*/ 62 w 171"/>
                <a:gd name="T39" fmla="*/ 152 h 260"/>
                <a:gd name="T40" fmla="*/ 62 w 171"/>
                <a:gd name="T41" fmla="*/ 130 h 260"/>
                <a:gd name="T42" fmla="*/ 67 w 171"/>
                <a:gd name="T43" fmla="*/ 113 h 260"/>
                <a:gd name="T44" fmla="*/ 71 w 171"/>
                <a:gd name="T45" fmla="*/ 90 h 260"/>
                <a:gd name="T46" fmla="*/ 71 w 171"/>
                <a:gd name="T47" fmla="*/ 68 h 260"/>
                <a:gd name="T48" fmla="*/ 76 w 171"/>
                <a:gd name="T49" fmla="*/ 11 h 260"/>
                <a:gd name="T50" fmla="*/ 81 w 171"/>
                <a:gd name="T51" fmla="*/ 28 h 260"/>
                <a:gd name="T52" fmla="*/ 81 w 171"/>
                <a:gd name="T53" fmla="*/ 22 h 260"/>
                <a:gd name="T54" fmla="*/ 86 w 171"/>
                <a:gd name="T55" fmla="*/ 186 h 260"/>
                <a:gd name="T56" fmla="*/ 86 w 171"/>
                <a:gd name="T57" fmla="*/ 147 h 260"/>
                <a:gd name="T58" fmla="*/ 90 w 171"/>
                <a:gd name="T59" fmla="*/ 130 h 260"/>
                <a:gd name="T60" fmla="*/ 90 w 171"/>
                <a:gd name="T61" fmla="*/ 124 h 260"/>
                <a:gd name="T62" fmla="*/ 95 w 171"/>
                <a:gd name="T63" fmla="*/ 107 h 260"/>
                <a:gd name="T64" fmla="*/ 95 w 171"/>
                <a:gd name="T65" fmla="*/ 73 h 260"/>
                <a:gd name="T66" fmla="*/ 100 w 171"/>
                <a:gd name="T67" fmla="*/ 28 h 260"/>
                <a:gd name="T68" fmla="*/ 105 w 171"/>
                <a:gd name="T69" fmla="*/ 243 h 260"/>
                <a:gd name="T70" fmla="*/ 105 w 171"/>
                <a:gd name="T71" fmla="*/ 209 h 260"/>
                <a:gd name="T72" fmla="*/ 109 w 171"/>
                <a:gd name="T73" fmla="*/ 254 h 260"/>
                <a:gd name="T74" fmla="*/ 109 w 171"/>
                <a:gd name="T75" fmla="*/ 192 h 260"/>
                <a:gd name="T76" fmla="*/ 114 w 171"/>
                <a:gd name="T77" fmla="*/ 198 h 260"/>
                <a:gd name="T78" fmla="*/ 119 w 171"/>
                <a:gd name="T79" fmla="*/ 158 h 260"/>
                <a:gd name="T80" fmla="*/ 119 w 171"/>
                <a:gd name="T81" fmla="*/ 90 h 260"/>
                <a:gd name="T82" fmla="*/ 124 w 171"/>
                <a:gd name="T83" fmla="*/ 113 h 260"/>
                <a:gd name="T84" fmla="*/ 124 w 171"/>
                <a:gd name="T85" fmla="*/ 102 h 260"/>
                <a:gd name="T86" fmla="*/ 128 w 171"/>
                <a:gd name="T87" fmla="*/ 85 h 260"/>
                <a:gd name="T88" fmla="*/ 128 w 171"/>
                <a:gd name="T89" fmla="*/ 68 h 260"/>
                <a:gd name="T90" fmla="*/ 133 w 171"/>
                <a:gd name="T91" fmla="*/ 220 h 260"/>
                <a:gd name="T92" fmla="*/ 133 w 171"/>
                <a:gd name="T93" fmla="*/ 203 h 260"/>
                <a:gd name="T94" fmla="*/ 138 w 171"/>
                <a:gd name="T95" fmla="*/ 181 h 260"/>
                <a:gd name="T96" fmla="*/ 138 w 171"/>
                <a:gd name="T97" fmla="*/ 130 h 260"/>
                <a:gd name="T98" fmla="*/ 143 w 171"/>
                <a:gd name="T99" fmla="*/ 141 h 260"/>
                <a:gd name="T100" fmla="*/ 143 w 171"/>
                <a:gd name="T101" fmla="*/ 113 h 260"/>
                <a:gd name="T102" fmla="*/ 147 w 171"/>
                <a:gd name="T103" fmla="*/ 102 h 260"/>
                <a:gd name="T104" fmla="*/ 152 w 171"/>
                <a:gd name="T105" fmla="*/ 96 h 260"/>
                <a:gd name="T106" fmla="*/ 152 w 171"/>
                <a:gd name="T107" fmla="*/ 85 h 260"/>
                <a:gd name="T108" fmla="*/ 157 w 171"/>
                <a:gd name="T109" fmla="*/ 102 h 260"/>
                <a:gd name="T110" fmla="*/ 157 w 171"/>
                <a:gd name="T111" fmla="*/ 85 h 260"/>
                <a:gd name="T112" fmla="*/ 161 w 171"/>
                <a:gd name="T113" fmla="*/ 102 h 260"/>
                <a:gd name="T114" fmla="*/ 161 w 171"/>
                <a:gd name="T115" fmla="*/ 79 h 260"/>
                <a:gd name="T116" fmla="*/ 166 w 171"/>
                <a:gd name="T117" fmla="*/ 124 h 260"/>
                <a:gd name="T118" fmla="*/ 166 w 171"/>
                <a:gd name="T119" fmla="*/ 73 h 260"/>
                <a:gd name="T120" fmla="*/ 171 w 171"/>
                <a:gd name="T121" fmla="*/ 6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60">
                  <a:moveTo>
                    <a:pt x="0" y="209"/>
                  </a:moveTo>
                  <a:lnTo>
                    <a:pt x="5" y="215"/>
                  </a:lnTo>
                  <a:lnTo>
                    <a:pt x="5" y="220"/>
                  </a:lnTo>
                  <a:lnTo>
                    <a:pt x="5" y="118"/>
                  </a:lnTo>
                  <a:lnTo>
                    <a:pt x="10" y="130"/>
                  </a:lnTo>
                  <a:lnTo>
                    <a:pt x="10" y="141"/>
                  </a:lnTo>
                  <a:lnTo>
                    <a:pt x="10" y="107"/>
                  </a:lnTo>
                  <a:lnTo>
                    <a:pt x="14" y="113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19" y="51"/>
                  </a:lnTo>
                  <a:lnTo>
                    <a:pt x="19" y="73"/>
                  </a:lnTo>
                  <a:lnTo>
                    <a:pt x="19" y="39"/>
                  </a:lnTo>
                  <a:lnTo>
                    <a:pt x="19" y="45"/>
                  </a:lnTo>
                  <a:lnTo>
                    <a:pt x="24" y="34"/>
                  </a:lnTo>
                  <a:lnTo>
                    <a:pt x="24" y="45"/>
                  </a:lnTo>
                  <a:lnTo>
                    <a:pt x="24" y="22"/>
                  </a:lnTo>
                  <a:lnTo>
                    <a:pt x="24" y="34"/>
                  </a:lnTo>
                  <a:lnTo>
                    <a:pt x="29" y="51"/>
                  </a:lnTo>
                  <a:lnTo>
                    <a:pt x="29" y="260"/>
                  </a:lnTo>
                  <a:lnTo>
                    <a:pt x="29" y="186"/>
                  </a:lnTo>
                  <a:lnTo>
                    <a:pt x="33" y="175"/>
                  </a:lnTo>
                  <a:lnTo>
                    <a:pt x="33" y="124"/>
                  </a:lnTo>
                  <a:lnTo>
                    <a:pt x="38" y="135"/>
                  </a:lnTo>
                  <a:lnTo>
                    <a:pt x="38" y="152"/>
                  </a:lnTo>
                  <a:lnTo>
                    <a:pt x="38" y="73"/>
                  </a:lnTo>
                  <a:lnTo>
                    <a:pt x="38" y="85"/>
                  </a:lnTo>
                  <a:lnTo>
                    <a:pt x="43" y="102"/>
                  </a:lnTo>
                  <a:lnTo>
                    <a:pt x="43" y="141"/>
                  </a:lnTo>
                  <a:lnTo>
                    <a:pt x="43" y="39"/>
                  </a:lnTo>
                  <a:lnTo>
                    <a:pt x="48" y="79"/>
                  </a:lnTo>
                  <a:lnTo>
                    <a:pt x="48" y="22"/>
                  </a:lnTo>
                  <a:lnTo>
                    <a:pt x="52" y="28"/>
                  </a:lnTo>
                  <a:lnTo>
                    <a:pt x="52" y="5"/>
                  </a:lnTo>
                  <a:lnTo>
                    <a:pt x="52" y="231"/>
                  </a:lnTo>
                  <a:lnTo>
                    <a:pt x="57" y="226"/>
                  </a:lnTo>
                  <a:lnTo>
                    <a:pt x="57" y="237"/>
                  </a:lnTo>
                  <a:lnTo>
                    <a:pt x="57" y="152"/>
                  </a:lnTo>
                  <a:lnTo>
                    <a:pt x="62" y="147"/>
                  </a:lnTo>
                  <a:lnTo>
                    <a:pt x="62" y="152"/>
                  </a:lnTo>
                  <a:lnTo>
                    <a:pt x="62" y="113"/>
                  </a:lnTo>
                  <a:lnTo>
                    <a:pt x="62" y="130"/>
                  </a:lnTo>
                  <a:lnTo>
                    <a:pt x="67" y="107"/>
                  </a:lnTo>
                  <a:lnTo>
                    <a:pt x="67" y="113"/>
                  </a:lnTo>
                  <a:lnTo>
                    <a:pt x="67" y="68"/>
                  </a:lnTo>
                  <a:lnTo>
                    <a:pt x="71" y="90"/>
                  </a:lnTo>
                  <a:lnTo>
                    <a:pt x="71" y="39"/>
                  </a:lnTo>
                  <a:lnTo>
                    <a:pt x="71" y="68"/>
                  </a:lnTo>
                  <a:lnTo>
                    <a:pt x="76" y="62"/>
                  </a:lnTo>
                  <a:lnTo>
                    <a:pt x="76" y="11"/>
                  </a:lnTo>
                  <a:lnTo>
                    <a:pt x="76" y="17"/>
                  </a:lnTo>
                  <a:lnTo>
                    <a:pt x="81" y="28"/>
                  </a:lnTo>
                  <a:lnTo>
                    <a:pt x="81" y="226"/>
                  </a:lnTo>
                  <a:lnTo>
                    <a:pt x="81" y="22"/>
                  </a:lnTo>
                  <a:lnTo>
                    <a:pt x="81" y="198"/>
                  </a:lnTo>
                  <a:lnTo>
                    <a:pt x="86" y="186"/>
                  </a:lnTo>
                  <a:lnTo>
                    <a:pt x="86" y="130"/>
                  </a:lnTo>
                  <a:lnTo>
                    <a:pt x="86" y="147"/>
                  </a:lnTo>
                  <a:lnTo>
                    <a:pt x="90" y="102"/>
                  </a:lnTo>
                  <a:lnTo>
                    <a:pt x="90" y="130"/>
                  </a:lnTo>
                  <a:lnTo>
                    <a:pt x="90" y="90"/>
                  </a:lnTo>
                  <a:lnTo>
                    <a:pt x="90" y="124"/>
                  </a:lnTo>
                  <a:lnTo>
                    <a:pt x="95" y="102"/>
                  </a:lnTo>
                  <a:lnTo>
                    <a:pt x="95" y="107"/>
                  </a:lnTo>
                  <a:lnTo>
                    <a:pt x="95" y="39"/>
                  </a:lnTo>
                  <a:lnTo>
                    <a:pt x="95" y="73"/>
                  </a:lnTo>
                  <a:lnTo>
                    <a:pt x="100" y="68"/>
                  </a:lnTo>
                  <a:lnTo>
                    <a:pt x="100" y="28"/>
                  </a:lnTo>
                  <a:lnTo>
                    <a:pt x="105" y="51"/>
                  </a:lnTo>
                  <a:lnTo>
                    <a:pt x="105" y="243"/>
                  </a:lnTo>
                  <a:lnTo>
                    <a:pt x="105" y="28"/>
                  </a:lnTo>
                  <a:lnTo>
                    <a:pt x="105" y="209"/>
                  </a:lnTo>
                  <a:lnTo>
                    <a:pt x="109" y="203"/>
                  </a:lnTo>
                  <a:lnTo>
                    <a:pt x="109" y="254"/>
                  </a:lnTo>
                  <a:lnTo>
                    <a:pt x="109" y="181"/>
                  </a:lnTo>
                  <a:lnTo>
                    <a:pt x="109" y="192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14" y="152"/>
                  </a:lnTo>
                  <a:lnTo>
                    <a:pt x="119" y="158"/>
                  </a:lnTo>
                  <a:lnTo>
                    <a:pt x="119" y="164"/>
                  </a:lnTo>
                  <a:lnTo>
                    <a:pt x="119" y="90"/>
                  </a:lnTo>
                  <a:lnTo>
                    <a:pt x="119" y="113"/>
                  </a:lnTo>
                  <a:lnTo>
                    <a:pt x="124" y="113"/>
                  </a:lnTo>
                  <a:lnTo>
                    <a:pt x="124" y="62"/>
                  </a:lnTo>
                  <a:lnTo>
                    <a:pt x="124" y="102"/>
                  </a:lnTo>
                  <a:lnTo>
                    <a:pt x="128" y="73"/>
                  </a:lnTo>
                  <a:lnTo>
                    <a:pt x="128" y="85"/>
                  </a:lnTo>
                  <a:lnTo>
                    <a:pt x="128" y="45"/>
                  </a:lnTo>
                  <a:lnTo>
                    <a:pt x="128" y="68"/>
                  </a:lnTo>
                  <a:lnTo>
                    <a:pt x="133" y="56"/>
                  </a:lnTo>
                  <a:lnTo>
                    <a:pt x="133" y="220"/>
                  </a:lnTo>
                  <a:lnTo>
                    <a:pt x="133" y="39"/>
                  </a:lnTo>
                  <a:lnTo>
                    <a:pt x="133" y="203"/>
                  </a:lnTo>
                  <a:lnTo>
                    <a:pt x="138" y="169"/>
                  </a:lnTo>
                  <a:lnTo>
                    <a:pt x="138" y="181"/>
                  </a:lnTo>
                  <a:lnTo>
                    <a:pt x="138" y="124"/>
                  </a:lnTo>
                  <a:lnTo>
                    <a:pt x="138" y="130"/>
                  </a:lnTo>
                  <a:lnTo>
                    <a:pt x="143" y="124"/>
                  </a:lnTo>
                  <a:lnTo>
                    <a:pt x="143" y="141"/>
                  </a:lnTo>
                  <a:lnTo>
                    <a:pt x="143" y="102"/>
                  </a:lnTo>
                  <a:lnTo>
                    <a:pt x="143" y="113"/>
                  </a:lnTo>
                  <a:lnTo>
                    <a:pt x="147" y="96"/>
                  </a:lnTo>
                  <a:lnTo>
                    <a:pt x="147" y="102"/>
                  </a:lnTo>
                  <a:lnTo>
                    <a:pt x="147" y="51"/>
                  </a:lnTo>
                  <a:lnTo>
                    <a:pt x="152" y="96"/>
                  </a:lnTo>
                  <a:lnTo>
                    <a:pt x="152" y="51"/>
                  </a:lnTo>
                  <a:lnTo>
                    <a:pt x="152" y="85"/>
                  </a:lnTo>
                  <a:lnTo>
                    <a:pt x="157" y="68"/>
                  </a:lnTo>
                  <a:lnTo>
                    <a:pt x="157" y="102"/>
                  </a:lnTo>
                  <a:lnTo>
                    <a:pt x="157" y="56"/>
                  </a:lnTo>
                  <a:lnTo>
                    <a:pt x="157" y="85"/>
                  </a:lnTo>
                  <a:lnTo>
                    <a:pt x="161" y="68"/>
                  </a:lnTo>
                  <a:lnTo>
                    <a:pt x="161" y="102"/>
                  </a:lnTo>
                  <a:lnTo>
                    <a:pt x="161" y="68"/>
                  </a:lnTo>
                  <a:lnTo>
                    <a:pt x="161" y="79"/>
                  </a:lnTo>
                  <a:lnTo>
                    <a:pt x="166" y="73"/>
                  </a:lnTo>
                  <a:lnTo>
                    <a:pt x="166" y="124"/>
                  </a:lnTo>
                  <a:lnTo>
                    <a:pt x="166" y="56"/>
                  </a:lnTo>
                  <a:lnTo>
                    <a:pt x="166" y="73"/>
                  </a:lnTo>
                  <a:lnTo>
                    <a:pt x="171" y="85"/>
                  </a:lnTo>
                  <a:lnTo>
                    <a:pt x="171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5"/>
            <p:cNvSpPr>
              <a:spLocks/>
            </p:cNvSpPr>
            <p:nvPr/>
          </p:nvSpPr>
          <p:spPr bwMode="auto">
            <a:xfrm>
              <a:off x="9953625" y="3033713"/>
              <a:ext cx="14288" cy="80963"/>
            </a:xfrm>
            <a:custGeom>
              <a:avLst/>
              <a:gdLst>
                <a:gd name="T0" fmla="*/ 0 w 9"/>
                <a:gd name="T1" fmla="*/ 12 h 51"/>
                <a:gd name="T2" fmla="*/ 0 w 9"/>
                <a:gd name="T3" fmla="*/ 51 h 51"/>
                <a:gd name="T4" fmla="*/ 5 w 9"/>
                <a:gd name="T5" fmla="*/ 40 h 51"/>
                <a:gd name="T6" fmla="*/ 5 w 9"/>
                <a:gd name="T7" fmla="*/ 46 h 51"/>
                <a:gd name="T8" fmla="*/ 5 w 9"/>
                <a:gd name="T9" fmla="*/ 0 h 51"/>
                <a:gd name="T10" fmla="*/ 5 w 9"/>
                <a:gd name="T11" fmla="*/ 12 h 51"/>
                <a:gd name="T12" fmla="*/ 9 w 9"/>
                <a:gd name="T13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1">
                  <a:moveTo>
                    <a:pt x="0" y="12"/>
                  </a:moveTo>
                  <a:lnTo>
                    <a:pt x="0" y="51"/>
                  </a:lnTo>
                  <a:lnTo>
                    <a:pt x="5" y="40"/>
                  </a:lnTo>
                  <a:lnTo>
                    <a:pt x="5" y="46"/>
                  </a:lnTo>
                  <a:lnTo>
                    <a:pt x="5" y="0"/>
                  </a:lnTo>
                  <a:lnTo>
                    <a:pt x="5" y="12"/>
                  </a:lnTo>
                  <a:lnTo>
                    <a:pt x="9" y="6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1" name="Rectangle 18"/>
          <p:cNvSpPr>
            <a:spLocks noChangeArrowheads="1"/>
          </p:cNvSpPr>
          <p:nvPr/>
        </p:nvSpPr>
        <p:spPr bwMode="auto">
          <a:xfrm>
            <a:off x="2905504" y="3750387"/>
            <a:ext cx="222348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Music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2" name="Rectangle 18"/>
          <p:cNvSpPr>
            <a:spLocks noChangeArrowheads="1"/>
          </p:cNvSpPr>
          <p:nvPr/>
        </p:nvSpPr>
        <p:spPr bwMode="auto">
          <a:xfrm>
            <a:off x="2905504" y="1875113"/>
            <a:ext cx="282215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Music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163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subsequence mining with matrix profile: music sampling detection (2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39</a:t>
            </a:fld>
            <a:endParaRPr lang="en-US" dirty="0"/>
          </a:p>
        </p:txBody>
      </p:sp>
      <p:sp>
        <p:nvSpPr>
          <p:cNvPr id="83" name="Rectangle 18"/>
          <p:cNvSpPr>
            <a:spLocks noChangeArrowheads="1"/>
          </p:cNvSpPr>
          <p:nvPr/>
        </p:nvSpPr>
        <p:spPr bwMode="auto">
          <a:xfrm>
            <a:off x="2905504" y="3750387"/>
            <a:ext cx="222348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Music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6" name="Rectangle 18"/>
          <p:cNvSpPr>
            <a:spLocks noChangeArrowheads="1"/>
          </p:cNvSpPr>
          <p:nvPr/>
        </p:nvSpPr>
        <p:spPr bwMode="auto">
          <a:xfrm>
            <a:off x="2905504" y="1875113"/>
            <a:ext cx="282215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Music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cs typeface="Times New Roman" panose="02020603050405020304" pitchFamily="18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988790" y="2978148"/>
            <a:ext cx="9153525" cy="771525"/>
            <a:chOff x="341313" y="3384550"/>
            <a:chExt cx="9153525" cy="771525"/>
          </a:xfrm>
        </p:grpSpPr>
        <p:sp>
          <p:nvSpPr>
            <p:cNvPr id="129" name="Freeform 66"/>
            <p:cNvSpPr>
              <a:spLocks/>
            </p:cNvSpPr>
            <p:nvPr/>
          </p:nvSpPr>
          <p:spPr bwMode="auto">
            <a:xfrm>
              <a:off x="341313" y="3554413"/>
              <a:ext cx="263525" cy="555625"/>
            </a:xfrm>
            <a:custGeom>
              <a:avLst/>
              <a:gdLst>
                <a:gd name="T0" fmla="*/ 0 w 166"/>
                <a:gd name="T1" fmla="*/ 220 h 350"/>
                <a:gd name="T2" fmla="*/ 5 w 166"/>
                <a:gd name="T3" fmla="*/ 260 h 350"/>
                <a:gd name="T4" fmla="*/ 5 w 166"/>
                <a:gd name="T5" fmla="*/ 237 h 350"/>
                <a:gd name="T6" fmla="*/ 10 w 166"/>
                <a:gd name="T7" fmla="*/ 266 h 350"/>
                <a:gd name="T8" fmla="*/ 10 w 166"/>
                <a:gd name="T9" fmla="*/ 220 h 350"/>
                <a:gd name="T10" fmla="*/ 15 w 166"/>
                <a:gd name="T11" fmla="*/ 232 h 350"/>
                <a:gd name="T12" fmla="*/ 15 w 166"/>
                <a:gd name="T13" fmla="*/ 209 h 350"/>
                <a:gd name="T14" fmla="*/ 19 w 166"/>
                <a:gd name="T15" fmla="*/ 288 h 350"/>
                <a:gd name="T16" fmla="*/ 24 w 166"/>
                <a:gd name="T17" fmla="*/ 232 h 350"/>
                <a:gd name="T18" fmla="*/ 24 w 166"/>
                <a:gd name="T19" fmla="*/ 226 h 350"/>
                <a:gd name="T20" fmla="*/ 29 w 166"/>
                <a:gd name="T21" fmla="*/ 288 h 350"/>
                <a:gd name="T22" fmla="*/ 29 w 166"/>
                <a:gd name="T23" fmla="*/ 260 h 350"/>
                <a:gd name="T24" fmla="*/ 34 w 166"/>
                <a:gd name="T25" fmla="*/ 294 h 350"/>
                <a:gd name="T26" fmla="*/ 34 w 166"/>
                <a:gd name="T27" fmla="*/ 277 h 350"/>
                <a:gd name="T28" fmla="*/ 38 w 166"/>
                <a:gd name="T29" fmla="*/ 209 h 350"/>
                <a:gd name="T30" fmla="*/ 43 w 166"/>
                <a:gd name="T31" fmla="*/ 305 h 350"/>
                <a:gd name="T32" fmla="*/ 48 w 166"/>
                <a:gd name="T33" fmla="*/ 237 h 350"/>
                <a:gd name="T34" fmla="*/ 48 w 166"/>
                <a:gd name="T35" fmla="*/ 209 h 350"/>
                <a:gd name="T36" fmla="*/ 53 w 166"/>
                <a:gd name="T37" fmla="*/ 243 h 350"/>
                <a:gd name="T38" fmla="*/ 53 w 166"/>
                <a:gd name="T39" fmla="*/ 215 h 350"/>
                <a:gd name="T40" fmla="*/ 57 w 166"/>
                <a:gd name="T41" fmla="*/ 277 h 350"/>
                <a:gd name="T42" fmla="*/ 57 w 166"/>
                <a:gd name="T43" fmla="*/ 226 h 350"/>
                <a:gd name="T44" fmla="*/ 62 w 166"/>
                <a:gd name="T45" fmla="*/ 316 h 350"/>
                <a:gd name="T46" fmla="*/ 67 w 166"/>
                <a:gd name="T47" fmla="*/ 220 h 350"/>
                <a:gd name="T48" fmla="*/ 67 w 166"/>
                <a:gd name="T49" fmla="*/ 209 h 350"/>
                <a:gd name="T50" fmla="*/ 71 w 166"/>
                <a:gd name="T51" fmla="*/ 243 h 350"/>
                <a:gd name="T52" fmla="*/ 71 w 166"/>
                <a:gd name="T53" fmla="*/ 192 h 350"/>
                <a:gd name="T54" fmla="*/ 76 w 166"/>
                <a:gd name="T55" fmla="*/ 277 h 350"/>
                <a:gd name="T56" fmla="*/ 76 w 166"/>
                <a:gd name="T57" fmla="*/ 249 h 350"/>
                <a:gd name="T58" fmla="*/ 81 w 166"/>
                <a:gd name="T59" fmla="*/ 294 h 350"/>
                <a:gd name="T60" fmla="*/ 81 w 166"/>
                <a:gd name="T61" fmla="*/ 254 h 350"/>
                <a:gd name="T62" fmla="*/ 86 w 166"/>
                <a:gd name="T63" fmla="*/ 254 h 350"/>
                <a:gd name="T64" fmla="*/ 86 w 166"/>
                <a:gd name="T65" fmla="*/ 73 h 350"/>
                <a:gd name="T66" fmla="*/ 90 w 166"/>
                <a:gd name="T67" fmla="*/ 96 h 350"/>
                <a:gd name="T68" fmla="*/ 90 w 166"/>
                <a:gd name="T69" fmla="*/ 57 h 350"/>
                <a:gd name="T70" fmla="*/ 95 w 166"/>
                <a:gd name="T71" fmla="*/ 102 h 350"/>
                <a:gd name="T72" fmla="*/ 95 w 166"/>
                <a:gd name="T73" fmla="*/ 34 h 350"/>
                <a:gd name="T74" fmla="*/ 100 w 166"/>
                <a:gd name="T75" fmla="*/ 243 h 350"/>
                <a:gd name="T76" fmla="*/ 100 w 166"/>
                <a:gd name="T77" fmla="*/ 175 h 350"/>
                <a:gd name="T78" fmla="*/ 105 w 166"/>
                <a:gd name="T79" fmla="*/ 175 h 350"/>
                <a:gd name="T80" fmla="*/ 105 w 166"/>
                <a:gd name="T81" fmla="*/ 164 h 350"/>
                <a:gd name="T82" fmla="*/ 109 w 166"/>
                <a:gd name="T83" fmla="*/ 186 h 350"/>
                <a:gd name="T84" fmla="*/ 109 w 166"/>
                <a:gd name="T85" fmla="*/ 68 h 350"/>
                <a:gd name="T86" fmla="*/ 114 w 166"/>
                <a:gd name="T87" fmla="*/ 124 h 350"/>
                <a:gd name="T88" fmla="*/ 119 w 166"/>
                <a:gd name="T89" fmla="*/ 51 h 350"/>
                <a:gd name="T90" fmla="*/ 119 w 166"/>
                <a:gd name="T91" fmla="*/ 40 h 350"/>
                <a:gd name="T92" fmla="*/ 124 w 166"/>
                <a:gd name="T93" fmla="*/ 85 h 350"/>
                <a:gd name="T94" fmla="*/ 124 w 166"/>
                <a:gd name="T95" fmla="*/ 45 h 350"/>
                <a:gd name="T96" fmla="*/ 128 w 166"/>
                <a:gd name="T97" fmla="*/ 311 h 350"/>
                <a:gd name="T98" fmla="*/ 133 w 166"/>
                <a:gd name="T99" fmla="*/ 119 h 350"/>
                <a:gd name="T100" fmla="*/ 133 w 166"/>
                <a:gd name="T101" fmla="*/ 79 h 350"/>
                <a:gd name="T102" fmla="*/ 138 w 166"/>
                <a:gd name="T103" fmla="*/ 141 h 350"/>
                <a:gd name="T104" fmla="*/ 143 w 166"/>
                <a:gd name="T105" fmla="*/ 90 h 350"/>
                <a:gd name="T106" fmla="*/ 143 w 166"/>
                <a:gd name="T107" fmla="*/ 40 h 350"/>
                <a:gd name="T108" fmla="*/ 147 w 166"/>
                <a:gd name="T109" fmla="*/ 90 h 350"/>
                <a:gd name="T110" fmla="*/ 147 w 166"/>
                <a:gd name="T111" fmla="*/ 23 h 350"/>
                <a:gd name="T112" fmla="*/ 152 w 166"/>
                <a:gd name="T113" fmla="*/ 243 h 350"/>
                <a:gd name="T114" fmla="*/ 157 w 166"/>
                <a:gd name="T115" fmla="*/ 119 h 350"/>
                <a:gd name="T116" fmla="*/ 157 w 166"/>
                <a:gd name="T117" fmla="*/ 153 h 350"/>
                <a:gd name="T118" fmla="*/ 162 w 166"/>
                <a:gd name="T119" fmla="*/ 164 h 350"/>
                <a:gd name="T120" fmla="*/ 162 w 166"/>
                <a:gd name="T121" fmla="*/ 113 h 350"/>
                <a:gd name="T122" fmla="*/ 166 w 166"/>
                <a:gd name="T123" fmla="*/ 102 h 350"/>
                <a:gd name="T124" fmla="*/ 166 w 166"/>
                <a:gd name="T125" fmla="*/ 57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50">
                  <a:moveTo>
                    <a:pt x="0" y="283"/>
                  </a:moveTo>
                  <a:lnTo>
                    <a:pt x="0" y="220"/>
                  </a:lnTo>
                  <a:lnTo>
                    <a:pt x="0" y="249"/>
                  </a:lnTo>
                  <a:lnTo>
                    <a:pt x="5" y="260"/>
                  </a:lnTo>
                  <a:lnTo>
                    <a:pt x="5" y="288"/>
                  </a:lnTo>
                  <a:lnTo>
                    <a:pt x="5" y="237"/>
                  </a:lnTo>
                  <a:lnTo>
                    <a:pt x="5" y="249"/>
                  </a:lnTo>
                  <a:lnTo>
                    <a:pt x="10" y="266"/>
                  </a:lnTo>
                  <a:lnTo>
                    <a:pt x="10" y="294"/>
                  </a:lnTo>
                  <a:lnTo>
                    <a:pt x="10" y="220"/>
                  </a:lnTo>
                  <a:lnTo>
                    <a:pt x="10" y="266"/>
                  </a:lnTo>
                  <a:lnTo>
                    <a:pt x="15" y="232"/>
                  </a:lnTo>
                  <a:lnTo>
                    <a:pt x="15" y="294"/>
                  </a:lnTo>
                  <a:lnTo>
                    <a:pt x="15" y="209"/>
                  </a:lnTo>
                  <a:lnTo>
                    <a:pt x="15" y="271"/>
                  </a:lnTo>
                  <a:lnTo>
                    <a:pt x="19" y="288"/>
                  </a:lnTo>
                  <a:lnTo>
                    <a:pt x="19" y="232"/>
                  </a:lnTo>
                  <a:lnTo>
                    <a:pt x="24" y="232"/>
                  </a:lnTo>
                  <a:lnTo>
                    <a:pt x="24" y="288"/>
                  </a:lnTo>
                  <a:lnTo>
                    <a:pt x="24" y="226"/>
                  </a:lnTo>
                  <a:lnTo>
                    <a:pt x="29" y="220"/>
                  </a:lnTo>
                  <a:lnTo>
                    <a:pt x="29" y="288"/>
                  </a:lnTo>
                  <a:lnTo>
                    <a:pt x="29" y="215"/>
                  </a:lnTo>
                  <a:lnTo>
                    <a:pt x="29" y="260"/>
                  </a:lnTo>
                  <a:lnTo>
                    <a:pt x="34" y="271"/>
                  </a:lnTo>
                  <a:lnTo>
                    <a:pt x="34" y="294"/>
                  </a:lnTo>
                  <a:lnTo>
                    <a:pt x="34" y="226"/>
                  </a:lnTo>
                  <a:lnTo>
                    <a:pt x="34" y="277"/>
                  </a:lnTo>
                  <a:lnTo>
                    <a:pt x="38" y="271"/>
                  </a:lnTo>
                  <a:lnTo>
                    <a:pt x="38" y="209"/>
                  </a:lnTo>
                  <a:lnTo>
                    <a:pt x="43" y="203"/>
                  </a:lnTo>
                  <a:lnTo>
                    <a:pt x="43" y="305"/>
                  </a:lnTo>
                  <a:lnTo>
                    <a:pt x="43" y="226"/>
                  </a:lnTo>
                  <a:lnTo>
                    <a:pt x="48" y="237"/>
                  </a:lnTo>
                  <a:lnTo>
                    <a:pt x="48" y="316"/>
                  </a:lnTo>
                  <a:lnTo>
                    <a:pt x="48" y="209"/>
                  </a:lnTo>
                  <a:lnTo>
                    <a:pt x="48" y="249"/>
                  </a:lnTo>
                  <a:lnTo>
                    <a:pt x="53" y="243"/>
                  </a:lnTo>
                  <a:lnTo>
                    <a:pt x="53" y="294"/>
                  </a:lnTo>
                  <a:lnTo>
                    <a:pt x="53" y="215"/>
                  </a:lnTo>
                  <a:lnTo>
                    <a:pt x="53" y="283"/>
                  </a:lnTo>
                  <a:lnTo>
                    <a:pt x="57" y="277"/>
                  </a:lnTo>
                  <a:lnTo>
                    <a:pt x="57" y="209"/>
                  </a:lnTo>
                  <a:lnTo>
                    <a:pt x="57" y="226"/>
                  </a:lnTo>
                  <a:lnTo>
                    <a:pt x="62" y="215"/>
                  </a:lnTo>
                  <a:lnTo>
                    <a:pt x="62" y="316"/>
                  </a:lnTo>
                  <a:lnTo>
                    <a:pt x="62" y="254"/>
                  </a:lnTo>
                  <a:lnTo>
                    <a:pt x="67" y="220"/>
                  </a:lnTo>
                  <a:lnTo>
                    <a:pt x="67" y="311"/>
                  </a:lnTo>
                  <a:lnTo>
                    <a:pt x="67" y="209"/>
                  </a:lnTo>
                  <a:lnTo>
                    <a:pt x="67" y="260"/>
                  </a:lnTo>
                  <a:lnTo>
                    <a:pt x="71" y="243"/>
                  </a:lnTo>
                  <a:lnTo>
                    <a:pt x="71" y="288"/>
                  </a:lnTo>
                  <a:lnTo>
                    <a:pt x="71" y="192"/>
                  </a:lnTo>
                  <a:lnTo>
                    <a:pt x="71" y="283"/>
                  </a:lnTo>
                  <a:lnTo>
                    <a:pt x="76" y="277"/>
                  </a:lnTo>
                  <a:lnTo>
                    <a:pt x="76" y="311"/>
                  </a:lnTo>
                  <a:lnTo>
                    <a:pt x="76" y="249"/>
                  </a:lnTo>
                  <a:lnTo>
                    <a:pt x="76" y="283"/>
                  </a:lnTo>
                  <a:lnTo>
                    <a:pt x="81" y="294"/>
                  </a:lnTo>
                  <a:lnTo>
                    <a:pt x="81" y="299"/>
                  </a:lnTo>
                  <a:lnTo>
                    <a:pt x="81" y="254"/>
                  </a:lnTo>
                  <a:lnTo>
                    <a:pt x="81" y="283"/>
                  </a:lnTo>
                  <a:lnTo>
                    <a:pt x="86" y="254"/>
                  </a:lnTo>
                  <a:lnTo>
                    <a:pt x="86" y="288"/>
                  </a:lnTo>
                  <a:lnTo>
                    <a:pt x="86" y="73"/>
                  </a:lnTo>
                  <a:lnTo>
                    <a:pt x="86" y="90"/>
                  </a:lnTo>
                  <a:lnTo>
                    <a:pt x="90" y="96"/>
                  </a:lnTo>
                  <a:lnTo>
                    <a:pt x="90" y="107"/>
                  </a:lnTo>
                  <a:lnTo>
                    <a:pt x="90" y="57"/>
                  </a:lnTo>
                  <a:lnTo>
                    <a:pt x="90" y="62"/>
                  </a:lnTo>
                  <a:lnTo>
                    <a:pt x="95" y="102"/>
                  </a:lnTo>
                  <a:lnTo>
                    <a:pt x="95" y="107"/>
                  </a:lnTo>
                  <a:lnTo>
                    <a:pt x="95" y="34"/>
                  </a:lnTo>
                  <a:lnTo>
                    <a:pt x="100" y="51"/>
                  </a:lnTo>
                  <a:lnTo>
                    <a:pt x="100" y="243"/>
                  </a:lnTo>
                  <a:lnTo>
                    <a:pt x="100" y="28"/>
                  </a:lnTo>
                  <a:lnTo>
                    <a:pt x="100" y="175"/>
                  </a:lnTo>
                  <a:lnTo>
                    <a:pt x="105" y="170"/>
                  </a:lnTo>
                  <a:lnTo>
                    <a:pt x="105" y="175"/>
                  </a:lnTo>
                  <a:lnTo>
                    <a:pt x="105" y="124"/>
                  </a:lnTo>
                  <a:lnTo>
                    <a:pt x="105" y="164"/>
                  </a:lnTo>
                  <a:lnTo>
                    <a:pt x="109" y="170"/>
                  </a:lnTo>
                  <a:lnTo>
                    <a:pt x="109" y="186"/>
                  </a:lnTo>
                  <a:lnTo>
                    <a:pt x="109" y="51"/>
                  </a:lnTo>
                  <a:lnTo>
                    <a:pt x="109" y="68"/>
                  </a:lnTo>
                  <a:lnTo>
                    <a:pt x="114" y="62"/>
                  </a:lnTo>
                  <a:lnTo>
                    <a:pt x="114" y="124"/>
                  </a:lnTo>
                  <a:lnTo>
                    <a:pt x="114" y="57"/>
                  </a:lnTo>
                  <a:lnTo>
                    <a:pt x="119" y="51"/>
                  </a:lnTo>
                  <a:lnTo>
                    <a:pt x="119" y="170"/>
                  </a:lnTo>
                  <a:lnTo>
                    <a:pt x="119" y="40"/>
                  </a:lnTo>
                  <a:lnTo>
                    <a:pt x="119" y="73"/>
                  </a:lnTo>
                  <a:lnTo>
                    <a:pt x="124" y="85"/>
                  </a:lnTo>
                  <a:lnTo>
                    <a:pt x="124" y="350"/>
                  </a:lnTo>
                  <a:lnTo>
                    <a:pt x="124" y="45"/>
                  </a:lnTo>
                  <a:lnTo>
                    <a:pt x="124" y="328"/>
                  </a:lnTo>
                  <a:lnTo>
                    <a:pt x="128" y="311"/>
                  </a:lnTo>
                  <a:lnTo>
                    <a:pt x="128" y="198"/>
                  </a:lnTo>
                  <a:lnTo>
                    <a:pt x="133" y="119"/>
                  </a:lnTo>
                  <a:lnTo>
                    <a:pt x="133" y="141"/>
                  </a:lnTo>
                  <a:lnTo>
                    <a:pt x="133" y="79"/>
                  </a:lnTo>
                  <a:lnTo>
                    <a:pt x="138" y="68"/>
                  </a:lnTo>
                  <a:lnTo>
                    <a:pt x="138" y="141"/>
                  </a:lnTo>
                  <a:lnTo>
                    <a:pt x="138" y="79"/>
                  </a:lnTo>
                  <a:lnTo>
                    <a:pt x="143" y="90"/>
                  </a:lnTo>
                  <a:lnTo>
                    <a:pt x="143" y="102"/>
                  </a:lnTo>
                  <a:lnTo>
                    <a:pt x="143" y="40"/>
                  </a:lnTo>
                  <a:lnTo>
                    <a:pt x="143" y="85"/>
                  </a:lnTo>
                  <a:lnTo>
                    <a:pt x="147" y="90"/>
                  </a:lnTo>
                  <a:lnTo>
                    <a:pt x="147" y="11"/>
                  </a:lnTo>
                  <a:lnTo>
                    <a:pt x="147" y="23"/>
                  </a:lnTo>
                  <a:lnTo>
                    <a:pt x="152" y="79"/>
                  </a:lnTo>
                  <a:lnTo>
                    <a:pt x="152" y="243"/>
                  </a:lnTo>
                  <a:lnTo>
                    <a:pt x="152" y="113"/>
                  </a:lnTo>
                  <a:lnTo>
                    <a:pt x="157" y="119"/>
                  </a:lnTo>
                  <a:lnTo>
                    <a:pt x="157" y="96"/>
                  </a:lnTo>
                  <a:lnTo>
                    <a:pt x="157" y="153"/>
                  </a:lnTo>
                  <a:lnTo>
                    <a:pt x="162" y="153"/>
                  </a:lnTo>
                  <a:lnTo>
                    <a:pt x="162" y="164"/>
                  </a:lnTo>
                  <a:lnTo>
                    <a:pt x="162" y="0"/>
                  </a:lnTo>
                  <a:lnTo>
                    <a:pt x="162" y="113"/>
                  </a:lnTo>
                  <a:lnTo>
                    <a:pt x="166" y="96"/>
                  </a:lnTo>
                  <a:lnTo>
                    <a:pt x="166" y="102"/>
                  </a:lnTo>
                  <a:lnTo>
                    <a:pt x="166" y="23"/>
                  </a:lnTo>
                  <a:lnTo>
                    <a:pt x="166" y="5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67"/>
            <p:cNvSpPr>
              <a:spLocks/>
            </p:cNvSpPr>
            <p:nvPr/>
          </p:nvSpPr>
          <p:spPr bwMode="auto">
            <a:xfrm>
              <a:off x="604838" y="3527425"/>
              <a:ext cx="285750" cy="628650"/>
            </a:xfrm>
            <a:custGeom>
              <a:avLst/>
              <a:gdLst>
                <a:gd name="T0" fmla="*/ 5 w 180"/>
                <a:gd name="T1" fmla="*/ 96 h 396"/>
                <a:gd name="T2" fmla="*/ 5 w 180"/>
                <a:gd name="T3" fmla="*/ 51 h 396"/>
                <a:gd name="T4" fmla="*/ 10 w 180"/>
                <a:gd name="T5" fmla="*/ 51 h 396"/>
                <a:gd name="T6" fmla="*/ 10 w 180"/>
                <a:gd name="T7" fmla="*/ 271 h 396"/>
                <a:gd name="T8" fmla="*/ 15 w 180"/>
                <a:gd name="T9" fmla="*/ 277 h 396"/>
                <a:gd name="T10" fmla="*/ 15 w 180"/>
                <a:gd name="T11" fmla="*/ 237 h 396"/>
                <a:gd name="T12" fmla="*/ 19 w 180"/>
                <a:gd name="T13" fmla="*/ 192 h 396"/>
                <a:gd name="T14" fmla="*/ 24 w 180"/>
                <a:gd name="T15" fmla="*/ 237 h 396"/>
                <a:gd name="T16" fmla="*/ 24 w 180"/>
                <a:gd name="T17" fmla="*/ 85 h 396"/>
                <a:gd name="T18" fmla="*/ 29 w 180"/>
                <a:gd name="T19" fmla="*/ 124 h 396"/>
                <a:gd name="T20" fmla="*/ 34 w 180"/>
                <a:gd name="T21" fmla="*/ 51 h 396"/>
                <a:gd name="T22" fmla="*/ 38 w 180"/>
                <a:gd name="T23" fmla="*/ 232 h 396"/>
                <a:gd name="T24" fmla="*/ 38 w 180"/>
                <a:gd name="T25" fmla="*/ 102 h 396"/>
                <a:gd name="T26" fmla="*/ 43 w 180"/>
                <a:gd name="T27" fmla="*/ 175 h 396"/>
                <a:gd name="T28" fmla="*/ 48 w 180"/>
                <a:gd name="T29" fmla="*/ 153 h 396"/>
                <a:gd name="T30" fmla="*/ 48 w 180"/>
                <a:gd name="T31" fmla="*/ 113 h 396"/>
                <a:gd name="T32" fmla="*/ 52 w 180"/>
                <a:gd name="T33" fmla="*/ 181 h 396"/>
                <a:gd name="T34" fmla="*/ 52 w 180"/>
                <a:gd name="T35" fmla="*/ 45 h 396"/>
                <a:gd name="T36" fmla="*/ 57 w 180"/>
                <a:gd name="T37" fmla="*/ 153 h 396"/>
                <a:gd name="T38" fmla="*/ 57 w 180"/>
                <a:gd name="T39" fmla="*/ 130 h 396"/>
                <a:gd name="T40" fmla="*/ 62 w 180"/>
                <a:gd name="T41" fmla="*/ 113 h 396"/>
                <a:gd name="T42" fmla="*/ 62 w 180"/>
                <a:gd name="T43" fmla="*/ 232 h 396"/>
                <a:gd name="T44" fmla="*/ 67 w 180"/>
                <a:gd name="T45" fmla="*/ 130 h 396"/>
                <a:gd name="T46" fmla="*/ 71 w 180"/>
                <a:gd name="T47" fmla="*/ 136 h 396"/>
                <a:gd name="T48" fmla="*/ 71 w 180"/>
                <a:gd name="T49" fmla="*/ 130 h 396"/>
                <a:gd name="T50" fmla="*/ 76 w 180"/>
                <a:gd name="T51" fmla="*/ 164 h 396"/>
                <a:gd name="T52" fmla="*/ 81 w 180"/>
                <a:gd name="T53" fmla="*/ 68 h 396"/>
                <a:gd name="T54" fmla="*/ 81 w 180"/>
                <a:gd name="T55" fmla="*/ 40 h 396"/>
                <a:gd name="T56" fmla="*/ 86 w 180"/>
                <a:gd name="T57" fmla="*/ 51 h 396"/>
                <a:gd name="T58" fmla="*/ 86 w 180"/>
                <a:gd name="T59" fmla="*/ 254 h 396"/>
                <a:gd name="T60" fmla="*/ 90 w 180"/>
                <a:gd name="T61" fmla="*/ 107 h 396"/>
                <a:gd name="T62" fmla="*/ 95 w 180"/>
                <a:gd name="T63" fmla="*/ 119 h 396"/>
                <a:gd name="T64" fmla="*/ 95 w 180"/>
                <a:gd name="T65" fmla="*/ 17 h 396"/>
                <a:gd name="T66" fmla="*/ 100 w 180"/>
                <a:gd name="T67" fmla="*/ 141 h 396"/>
                <a:gd name="T68" fmla="*/ 105 w 180"/>
                <a:gd name="T69" fmla="*/ 68 h 396"/>
                <a:gd name="T70" fmla="*/ 105 w 180"/>
                <a:gd name="T71" fmla="*/ 45 h 396"/>
                <a:gd name="T72" fmla="*/ 109 w 180"/>
                <a:gd name="T73" fmla="*/ 164 h 396"/>
                <a:gd name="T74" fmla="*/ 109 w 180"/>
                <a:gd name="T75" fmla="*/ 243 h 396"/>
                <a:gd name="T76" fmla="*/ 114 w 180"/>
                <a:gd name="T77" fmla="*/ 356 h 396"/>
                <a:gd name="T78" fmla="*/ 119 w 180"/>
                <a:gd name="T79" fmla="*/ 203 h 396"/>
                <a:gd name="T80" fmla="*/ 119 w 180"/>
                <a:gd name="T81" fmla="*/ 181 h 396"/>
                <a:gd name="T82" fmla="*/ 124 w 180"/>
                <a:gd name="T83" fmla="*/ 192 h 396"/>
                <a:gd name="T84" fmla="*/ 124 w 180"/>
                <a:gd name="T85" fmla="*/ 119 h 396"/>
                <a:gd name="T86" fmla="*/ 128 w 180"/>
                <a:gd name="T87" fmla="*/ 136 h 396"/>
                <a:gd name="T88" fmla="*/ 128 w 180"/>
                <a:gd name="T89" fmla="*/ 45 h 396"/>
                <a:gd name="T90" fmla="*/ 133 w 180"/>
                <a:gd name="T91" fmla="*/ 113 h 396"/>
                <a:gd name="T92" fmla="*/ 133 w 180"/>
                <a:gd name="T93" fmla="*/ 62 h 396"/>
                <a:gd name="T94" fmla="*/ 138 w 180"/>
                <a:gd name="T95" fmla="*/ 237 h 396"/>
                <a:gd name="T96" fmla="*/ 138 w 180"/>
                <a:gd name="T97" fmla="*/ 209 h 396"/>
                <a:gd name="T98" fmla="*/ 143 w 180"/>
                <a:gd name="T99" fmla="*/ 107 h 396"/>
                <a:gd name="T100" fmla="*/ 147 w 180"/>
                <a:gd name="T101" fmla="*/ 136 h 396"/>
                <a:gd name="T102" fmla="*/ 147 w 180"/>
                <a:gd name="T103" fmla="*/ 34 h 396"/>
                <a:gd name="T104" fmla="*/ 152 w 180"/>
                <a:gd name="T105" fmla="*/ 153 h 396"/>
                <a:gd name="T106" fmla="*/ 152 w 180"/>
                <a:gd name="T107" fmla="*/ 96 h 396"/>
                <a:gd name="T108" fmla="*/ 157 w 180"/>
                <a:gd name="T109" fmla="*/ 28 h 396"/>
                <a:gd name="T110" fmla="*/ 162 w 180"/>
                <a:gd name="T111" fmla="*/ 136 h 396"/>
                <a:gd name="T112" fmla="*/ 162 w 180"/>
                <a:gd name="T113" fmla="*/ 209 h 396"/>
                <a:gd name="T114" fmla="*/ 166 w 180"/>
                <a:gd name="T115" fmla="*/ 203 h 396"/>
                <a:gd name="T116" fmla="*/ 171 w 180"/>
                <a:gd name="T117" fmla="*/ 209 h 396"/>
                <a:gd name="T118" fmla="*/ 171 w 180"/>
                <a:gd name="T119" fmla="*/ 74 h 396"/>
                <a:gd name="T120" fmla="*/ 176 w 180"/>
                <a:gd name="T121" fmla="*/ 136 h 396"/>
                <a:gd name="T122" fmla="*/ 176 w 180"/>
                <a:gd name="T123" fmla="*/ 119 h 396"/>
                <a:gd name="T124" fmla="*/ 180 w 180"/>
                <a:gd name="T125" fmla="*/ 20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396">
                  <a:moveTo>
                    <a:pt x="0" y="74"/>
                  </a:moveTo>
                  <a:lnTo>
                    <a:pt x="5" y="96"/>
                  </a:lnTo>
                  <a:lnTo>
                    <a:pt x="5" y="187"/>
                  </a:lnTo>
                  <a:lnTo>
                    <a:pt x="5" y="51"/>
                  </a:lnTo>
                  <a:lnTo>
                    <a:pt x="5" y="68"/>
                  </a:lnTo>
                  <a:lnTo>
                    <a:pt x="10" y="51"/>
                  </a:lnTo>
                  <a:lnTo>
                    <a:pt x="10" y="396"/>
                  </a:lnTo>
                  <a:lnTo>
                    <a:pt x="10" y="271"/>
                  </a:lnTo>
                  <a:lnTo>
                    <a:pt x="15" y="260"/>
                  </a:lnTo>
                  <a:lnTo>
                    <a:pt x="15" y="277"/>
                  </a:lnTo>
                  <a:lnTo>
                    <a:pt x="15" y="198"/>
                  </a:lnTo>
                  <a:lnTo>
                    <a:pt x="15" y="237"/>
                  </a:lnTo>
                  <a:lnTo>
                    <a:pt x="19" y="277"/>
                  </a:lnTo>
                  <a:lnTo>
                    <a:pt x="19" y="192"/>
                  </a:lnTo>
                  <a:lnTo>
                    <a:pt x="19" y="243"/>
                  </a:lnTo>
                  <a:lnTo>
                    <a:pt x="24" y="237"/>
                  </a:lnTo>
                  <a:lnTo>
                    <a:pt x="24" y="74"/>
                  </a:lnTo>
                  <a:lnTo>
                    <a:pt x="24" y="85"/>
                  </a:lnTo>
                  <a:lnTo>
                    <a:pt x="29" y="74"/>
                  </a:lnTo>
                  <a:lnTo>
                    <a:pt x="29" y="124"/>
                  </a:lnTo>
                  <a:lnTo>
                    <a:pt x="29" y="57"/>
                  </a:lnTo>
                  <a:lnTo>
                    <a:pt x="34" y="51"/>
                  </a:lnTo>
                  <a:lnTo>
                    <a:pt x="34" y="198"/>
                  </a:lnTo>
                  <a:lnTo>
                    <a:pt x="38" y="232"/>
                  </a:lnTo>
                  <a:lnTo>
                    <a:pt x="38" y="254"/>
                  </a:lnTo>
                  <a:lnTo>
                    <a:pt x="38" y="102"/>
                  </a:lnTo>
                  <a:lnTo>
                    <a:pt x="43" y="85"/>
                  </a:lnTo>
                  <a:lnTo>
                    <a:pt x="43" y="175"/>
                  </a:lnTo>
                  <a:lnTo>
                    <a:pt x="43" y="170"/>
                  </a:lnTo>
                  <a:lnTo>
                    <a:pt x="48" y="153"/>
                  </a:lnTo>
                  <a:lnTo>
                    <a:pt x="48" y="187"/>
                  </a:lnTo>
                  <a:lnTo>
                    <a:pt x="48" y="113"/>
                  </a:lnTo>
                  <a:lnTo>
                    <a:pt x="48" y="181"/>
                  </a:lnTo>
                  <a:lnTo>
                    <a:pt x="52" y="181"/>
                  </a:lnTo>
                  <a:lnTo>
                    <a:pt x="52" y="192"/>
                  </a:lnTo>
                  <a:lnTo>
                    <a:pt x="52" y="45"/>
                  </a:lnTo>
                  <a:lnTo>
                    <a:pt x="52" y="164"/>
                  </a:lnTo>
                  <a:lnTo>
                    <a:pt x="57" y="153"/>
                  </a:lnTo>
                  <a:lnTo>
                    <a:pt x="57" y="209"/>
                  </a:lnTo>
                  <a:lnTo>
                    <a:pt x="57" y="130"/>
                  </a:lnTo>
                  <a:lnTo>
                    <a:pt x="57" y="141"/>
                  </a:lnTo>
                  <a:lnTo>
                    <a:pt x="62" y="113"/>
                  </a:lnTo>
                  <a:lnTo>
                    <a:pt x="62" y="356"/>
                  </a:lnTo>
                  <a:lnTo>
                    <a:pt x="62" y="232"/>
                  </a:lnTo>
                  <a:lnTo>
                    <a:pt x="67" y="226"/>
                  </a:lnTo>
                  <a:lnTo>
                    <a:pt x="67" y="130"/>
                  </a:lnTo>
                  <a:lnTo>
                    <a:pt x="67" y="141"/>
                  </a:lnTo>
                  <a:lnTo>
                    <a:pt x="71" y="136"/>
                  </a:lnTo>
                  <a:lnTo>
                    <a:pt x="71" y="74"/>
                  </a:lnTo>
                  <a:lnTo>
                    <a:pt x="71" y="130"/>
                  </a:lnTo>
                  <a:lnTo>
                    <a:pt x="76" y="85"/>
                  </a:lnTo>
                  <a:lnTo>
                    <a:pt x="76" y="164"/>
                  </a:lnTo>
                  <a:lnTo>
                    <a:pt x="76" y="79"/>
                  </a:lnTo>
                  <a:lnTo>
                    <a:pt x="81" y="68"/>
                  </a:lnTo>
                  <a:lnTo>
                    <a:pt x="81" y="124"/>
                  </a:lnTo>
                  <a:lnTo>
                    <a:pt x="81" y="40"/>
                  </a:lnTo>
                  <a:lnTo>
                    <a:pt x="81" y="45"/>
                  </a:lnTo>
                  <a:lnTo>
                    <a:pt x="86" y="51"/>
                  </a:lnTo>
                  <a:lnTo>
                    <a:pt x="86" y="28"/>
                  </a:lnTo>
                  <a:lnTo>
                    <a:pt x="86" y="254"/>
                  </a:lnTo>
                  <a:lnTo>
                    <a:pt x="90" y="232"/>
                  </a:lnTo>
                  <a:lnTo>
                    <a:pt x="90" y="107"/>
                  </a:lnTo>
                  <a:lnTo>
                    <a:pt x="90" y="136"/>
                  </a:lnTo>
                  <a:lnTo>
                    <a:pt x="95" y="119"/>
                  </a:lnTo>
                  <a:lnTo>
                    <a:pt x="95" y="170"/>
                  </a:lnTo>
                  <a:lnTo>
                    <a:pt x="95" y="17"/>
                  </a:lnTo>
                  <a:lnTo>
                    <a:pt x="100" y="28"/>
                  </a:lnTo>
                  <a:lnTo>
                    <a:pt x="100" y="141"/>
                  </a:lnTo>
                  <a:lnTo>
                    <a:pt x="100" y="51"/>
                  </a:lnTo>
                  <a:lnTo>
                    <a:pt x="105" y="68"/>
                  </a:lnTo>
                  <a:lnTo>
                    <a:pt x="105" y="232"/>
                  </a:lnTo>
                  <a:lnTo>
                    <a:pt x="105" y="45"/>
                  </a:lnTo>
                  <a:lnTo>
                    <a:pt x="105" y="147"/>
                  </a:lnTo>
                  <a:lnTo>
                    <a:pt x="109" y="164"/>
                  </a:lnTo>
                  <a:lnTo>
                    <a:pt x="109" y="74"/>
                  </a:lnTo>
                  <a:lnTo>
                    <a:pt x="109" y="243"/>
                  </a:lnTo>
                  <a:lnTo>
                    <a:pt x="114" y="283"/>
                  </a:lnTo>
                  <a:lnTo>
                    <a:pt x="114" y="356"/>
                  </a:lnTo>
                  <a:lnTo>
                    <a:pt x="114" y="192"/>
                  </a:lnTo>
                  <a:lnTo>
                    <a:pt x="119" y="203"/>
                  </a:lnTo>
                  <a:lnTo>
                    <a:pt x="119" y="266"/>
                  </a:lnTo>
                  <a:lnTo>
                    <a:pt x="119" y="181"/>
                  </a:lnTo>
                  <a:lnTo>
                    <a:pt x="119" y="198"/>
                  </a:lnTo>
                  <a:lnTo>
                    <a:pt x="124" y="192"/>
                  </a:lnTo>
                  <a:lnTo>
                    <a:pt x="124" y="243"/>
                  </a:lnTo>
                  <a:lnTo>
                    <a:pt x="124" y="119"/>
                  </a:lnTo>
                  <a:lnTo>
                    <a:pt x="128" y="102"/>
                  </a:lnTo>
                  <a:lnTo>
                    <a:pt x="128" y="136"/>
                  </a:lnTo>
                  <a:lnTo>
                    <a:pt x="128" y="34"/>
                  </a:lnTo>
                  <a:lnTo>
                    <a:pt x="128" y="45"/>
                  </a:lnTo>
                  <a:lnTo>
                    <a:pt x="133" y="68"/>
                  </a:lnTo>
                  <a:lnTo>
                    <a:pt x="133" y="113"/>
                  </a:lnTo>
                  <a:lnTo>
                    <a:pt x="133" y="23"/>
                  </a:lnTo>
                  <a:lnTo>
                    <a:pt x="133" y="62"/>
                  </a:lnTo>
                  <a:lnTo>
                    <a:pt x="138" y="74"/>
                  </a:lnTo>
                  <a:lnTo>
                    <a:pt x="138" y="237"/>
                  </a:lnTo>
                  <a:lnTo>
                    <a:pt x="138" y="0"/>
                  </a:lnTo>
                  <a:lnTo>
                    <a:pt x="138" y="209"/>
                  </a:lnTo>
                  <a:lnTo>
                    <a:pt x="143" y="215"/>
                  </a:lnTo>
                  <a:lnTo>
                    <a:pt x="143" y="107"/>
                  </a:lnTo>
                  <a:lnTo>
                    <a:pt x="143" y="124"/>
                  </a:lnTo>
                  <a:lnTo>
                    <a:pt x="147" y="136"/>
                  </a:lnTo>
                  <a:lnTo>
                    <a:pt x="147" y="28"/>
                  </a:lnTo>
                  <a:lnTo>
                    <a:pt x="147" y="34"/>
                  </a:lnTo>
                  <a:lnTo>
                    <a:pt x="152" y="57"/>
                  </a:lnTo>
                  <a:lnTo>
                    <a:pt x="152" y="153"/>
                  </a:lnTo>
                  <a:lnTo>
                    <a:pt x="152" y="45"/>
                  </a:lnTo>
                  <a:lnTo>
                    <a:pt x="152" y="96"/>
                  </a:lnTo>
                  <a:lnTo>
                    <a:pt x="157" y="102"/>
                  </a:lnTo>
                  <a:lnTo>
                    <a:pt x="157" y="28"/>
                  </a:lnTo>
                  <a:lnTo>
                    <a:pt x="157" y="158"/>
                  </a:lnTo>
                  <a:lnTo>
                    <a:pt x="162" y="136"/>
                  </a:lnTo>
                  <a:lnTo>
                    <a:pt x="162" y="45"/>
                  </a:lnTo>
                  <a:lnTo>
                    <a:pt x="162" y="209"/>
                  </a:lnTo>
                  <a:lnTo>
                    <a:pt x="166" y="316"/>
                  </a:lnTo>
                  <a:lnTo>
                    <a:pt x="166" y="203"/>
                  </a:lnTo>
                  <a:lnTo>
                    <a:pt x="166" y="215"/>
                  </a:lnTo>
                  <a:lnTo>
                    <a:pt x="171" y="209"/>
                  </a:lnTo>
                  <a:lnTo>
                    <a:pt x="171" y="51"/>
                  </a:lnTo>
                  <a:lnTo>
                    <a:pt x="171" y="74"/>
                  </a:lnTo>
                  <a:lnTo>
                    <a:pt x="176" y="79"/>
                  </a:lnTo>
                  <a:lnTo>
                    <a:pt x="176" y="136"/>
                  </a:lnTo>
                  <a:lnTo>
                    <a:pt x="176" y="68"/>
                  </a:lnTo>
                  <a:lnTo>
                    <a:pt x="176" y="119"/>
                  </a:lnTo>
                  <a:lnTo>
                    <a:pt x="180" y="136"/>
                  </a:lnTo>
                  <a:lnTo>
                    <a:pt x="180" y="203"/>
                  </a:lnTo>
                  <a:lnTo>
                    <a:pt x="180" y="10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8"/>
            <p:cNvSpPr>
              <a:spLocks/>
            </p:cNvSpPr>
            <p:nvPr/>
          </p:nvSpPr>
          <p:spPr bwMode="auto">
            <a:xfrm>
              <a:off x="890588" y="3544888"/>
              <a:ext cx="263525" cy="520700"/>
            </a:xfrm>
            <a:custGeom>
              <a:avLst/>
              <a:gdLst>
                <a:gd name="T0" fmla="*/ 5 w 166"/>
                <a:gd name="T1" fmla="*/ 85 h 328"/>
                <a:gd name="T2" fmla="*/ 5 w 166"/>
                <a:gd name="T3" fmla="*/ 46 h 328"/>
                <a:gd name="T4" fmla="*/ 10 w 166"/>
                <a:gd name="T5" fmla="*/ 68 h 328"/>
                <a:gd name="T6" fmla="*/ 10 w 166"/>
                <a:gd name="T7" fmla="*/ 23 h 328"/>
                <a:gd name="T8" fmla="*/ 15 w 166"/>
                <a:gd name="T9" fmla="*/ 226 h 328"/>
                <a:gd name="T10" fmla="*/ 15 w 166"/>
                <a:gd name="T11" fmla="*/ 96 h 328"/>
                <a:gd name="T12" fmla="*/ 19 w 166"/>
                <a:gd name="T13" fmla="*/ 136 h 328"/>
                <a:gd name="T14" fmla="*/ 19 w 166"/>
                <a:gd name="T15" fmla="*/ 46 h 328"/>
                <a:gd name="T16" fmla="*/ 24 w 166"/>
                <a:gd name="T17" fmla="*/ 198 h 328"/>
                <a:gd name="T18" fmla="*/ 24 w 166"/>
                <a:gd name="T19" fmla="*/ 187 h 328"/>
                <a:gd name="T20" fmla="*/ 29 w 166"/>
                <a:gd name="T21" fmla="*/ 187 h 328"/>
                <a:gd name="T22" fmla="*/ 29 w 166"/>
                <a:gd name="T23" fmla="*/ 159 h 328"/>
                <a:gd name="T24" fmla="*/ 34 w 166"/>
                <a:gd name="T25" fmla="*/ 311 h 328"/>
                <a:gd name="T26" fmla="*/ 34 w 166"/>
                <a:gd name="T27" fmla="*/ 238 h 328"/>
                <a:gd name="T28" fmla="*/ 38 w 166"/>
                <a:gd name="T29" fmla="*/ 238 h 328"/>
                <a:gd name="T30" fmla="*/ 38 w 166"/>
                <a:gd name="T31" fmla="*/ 198 h 328"/>
                <a:gd name="T32" fmla="*/ 43 w 166"/>
                <a:gd name="T33" fmla="*/ 176 h 328"/>
                <a:gd name="T34" fmla="*/ 43 w 166"/>
                <a:gd name="T35" fmla="*/ 51 h 328"/>
                <a:gd name="T36" fmla="*/ 48 w 166"/>
                <a:gd name="T37" fmla="*/ 119 h 328"/>
                <a:gd name="T38" fmla="*/ 48 w 166"/>
                <a:gd name="T39" fmla="*/ 85 h 328"/>
                <a:gd name="T40" fmla="*/ 53 w 166"/>
                <a:gd name="T41" fmla="*/ 29 h 328"/>
                <a:gd name="T42" fmla="*/ 57 w 166"/>
                <a:gd name="T43" fmla="*/ 63 h 328"/>
                <a:gd name="T44" fmla="*/ 57 w 166"/>
                <a:gd name="T45" fmla="*/ 0 h 328"/>
                <a:gd name="T46" fmla="*/ 62 w 166"/>
                <a:gd name="T47" fmla="*/ 12 h 328"/>
                <a:gd name="T48" fmla="*/ 62 w 166"/>
                <a:gd name="T49" fmla="*/ 204 h 328"/>
                <a:gd name="T50" fmla="*/ 67 w 166"/>
                <a:gd name="T51" fmla="*/ 63 h 328"/>
                <a:gd name="T52" fmla="*/ 72 w 166"/>
                <a:gd name="T53" fmla="*/ 85 h 328"/>
                <a:gd name="T54" fmla="*/ 72 w 166"/>
                <a:gd name="T55" fmla="*/ 6 h 328"/>
                <a:gd name="T56" fmla="*/ 76 w 166"/>
                <a:gd name="T57" fmla="*/ 85 h 328"/>
                <a:gd name="T58" fmla="*/ 76 w 166"/>
                <a:gd name="T59" fmla="*/ 23 h 328"/>
                <a:gd name="T60" fmla="*/ 81 w 166"/>
                <a:gd name="T61" fmla="*/ 147 h 328"/>
                <a:gd name="T62" fmla="*/ 81 w 166"/>
                <a:gd name="T63" fmla="*/ 29 h 328"/>
                <a:gd name="T64" fmla="*/ 86 w 166"/>
                <a:gd name="T65" fmla="*/ 328 h 328"/>
                <a:gd name="T66" fmla="*/ 86 w 166"/>
                <a:gd name="T67" fmla="*/ 226 h 328"/>
                <a:gd name="T68" fmla="*/ 91 w 166"/>
                <a:gd name="T69" fmla="*/ 232 h 328"/>
                <a:gd name="T70" fmla="*/ 95 w 166"/>
                <a:gd name="T71" fmla="*/ 164 h 328"/>
                <a:gd name="T72" fmla="*/ 95 w 166"/>
                <a:gd name="T73" fmla="*/ 51 h 328"/>
                <a:gd name="T74" fmla="*/ 100 w 166"/>
                <a:gd name="T75" fmla="*/ 74 h 328"/>
                <a:gd name="T76" fmla="*/ 100 w 166"/>
                <a:gd name="T77" fmla="*/ 57 h 328"/>
                <a:gd name="T78" fmla="*/ 105 w 166"/>
                <a:gd name="T79" fmla="*/ 187 h 328"/>
                <a:gd name="T80" fmla="*/ 105 w 166"/>
                <a:gd name="T81" fmla="*/ 79 h 328"/>
                <a:gd name="T82" fmla="*/ 110 w 166"/>
                <a:gd name="T83" fmla="*/ 96 h 328"/>
                <a:gd name="T84" fmla="*/ 110 w 166"/>
                <a:gd name="T85" fmla="*/ 40 h 328"/>
                <a:gd name="T86" fmla="*/ 114 w 166"/>
                <a:gd name="T87" fmla="*/ 147 h 328"/>
                <a:gd name="T88" fmla="*/ 114 w 166"/>
                <a:gd name="T89" fmla="*/ 209 h 328"/>
                <a:gd name="T90" fmla="*/ 119 w 166"/>
                <a:gd name="T91" fmla="*/ 108 h 328"/>
                <a:gd name="T92" fmla="*/ 124 w 166"/>
                <a:gd name="T93" fmla="*/ 96 h 328"/>
                <a:gd name="T94" fmla="*/ 124 w 166"/>
                <a:gd name="T95" fmla="*/ 181 h 328"/>
                <a:gd name="T96" fmla="*/ 128 w 166"/>
                <a:gd name="T97" fmla="*/ 215 h 328"/>
                <a:gd name="T98" fmla="*/ 133 w 166"/>
                <a:gd name="T99" fmla="*/ 57 h 328"/>
                <a:gd name="T100" fmla="*/ 133 w 166"/>
                <a:gd name="T101" fmla="*/ 51 h 328"/>
                <a:gd name="T102" fmla="*/ 138 w 166"/>
                <a:gd name="T103" fmla="*/ 159 h 328"/>
                <a:gd name="T104" fmla="*/ 138 w 166"/>
                <a:gd name="T105" fmla="*/ 51 h 328"/>
                <a:gd name="T106" fmla="*/ 143 w 166"/>
                <a:gd name="T107" fmla="*/ 215 h 328"/>
                <a:gd name="T108" fmla="*/ 143 w 166"/>
                <a:gd name="T109" fmla="*/ 74 h 328"/>
                <a:gd name="T110" fmla="*/ 147 w 166"/>
                <a:gd name="T111" fmla="*/ 147 h 328"/>
                <a:gd name="T112" fmla="*/ 147 w 166"/>
                <a:gd name="T113" fmla="*/ 96 h 328"/>
                <a:gd name="T114" fmla="*/ 152 w 166"/>
                <a:gd name="T115" fmla="*/ 136 h 328"/>
                <a:gd name="T116" fmla="*/ 152 w 166"/>
                <a:gd name="T117" fmla="*/ 91 h 328"/>
                <a:gd name="T118" fmla="*/ 157 w 166"/>
                <a:gd name="T119" fmla="*/ 68 h 328"/>
                <a:gd name="T120" fmla="*/ 162 w 166"/>
                <a:gd name="T121" fmla="*/ 142 h 328"/>
                <a:gd name="T122" fmla="*/ 162 w 166"/>
                <a:gd name="T123" fmla="*/ 113 h 328"/>
                <a:gd name="T124" fmla="*/ 166 w 166"/>
                <a:gd name="T125" fmla="*/ 6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28">
                  <a:moveTo>
                    <a:pt x="0" y="96"/>
                  </a:moveTo>
                  <a:lnTo>
                    <a:pt x="5" y="85"/>
                  </a:lnTo>
                  <a:lnTo>
                    <a:pt x="5" y="147"/>
                  </a:lnTo>
                  <a:lnTo>
                    <a:pt x="5" y="46"/>
                  </a:lnTo>
                  <a:lnTo>
                    <a:pt x="5" y="79"/>
                  </a:lnTo>
                  <a:lnTo>
                    <a:pt x="10" y="68"/>
                  </a:lnTo>
                  <a:lnTo>
                    <a:pt x="10" y="232"/>
                  </a:lnTo>
                  <a:lnTo>
                    <a:pt x="10" y="23"/>
                  </a:lnTo>
                  <a:lnTo>
                    <a:pt x="10" y="221"/>
                  </a:lnTo>
                  <a:lnTo>
                    <a:pt x="15" y="226"/>
                  </a:lnTo>
                  <a:lnTo>
                    <a:pt x="15" y="238"/>
                  </a:lnTo>
                  <a:lnTo>
                    <a:pt x="15" y="96"/>
                  </a:lnTo>
                  <a:lnTo>
                    <a:pt x="19" y="91"/>
                  </a:lnTo>
                  <a:lnTo>
                    <a:pt x="19" y="136"/>
                  </a:lnTo>
                  <a:lnTo>
                    <a:pt x="19" y="29"/>
                  </a:lnTo>
                  <a:lnTo>
                    <a:pt x="19" y="46"/>
                  </a:lnTo>
                  <a:lnTo>
                    <a:pt x="24" y="74"/>
                  </a:lnTo>
                  <a:lnTo>
                    <a:pt x="24" y="198"/>
                  </a:lnTo>
                  <a:lnTo>
                    <a:pt x="24" y="63"/>
                  </a:lnTo>
                  <a:lnTo>
                    <a:pt x="24" y="187"/>
                  </a:lnTo>
                  <a:lnTo>
                    <a:pt x="29" y="181"/>
                  </a:lnTo>
                  <a:lnTo>
                    <a:pt x="29" y="187"/>
                  </a:lnTo>
                  <a:lnTo>
                    <a:pt x="29" y="57"/>
                  </a:lnTo>
                  <a:lnTo>
                    <a:pt x="29" y="159"/>
                  </a:lnTo>
                  <a:lnTo>
                    <a:pt x="34" y="170"/>
                  </a:lnTo>
                  <a:lnTo>
                    <a:pt x="34" y="311"/>
                  </a:lnTo>
                  <a:lnTo>
                    <a:pt x="34" y="68"/>
                  </a:lnTo>
                  <a:lnTo>
                    <a:pt x="34" y="238"/>
                  </a:lnTo>
                  <a:lnTo>
                    <a:pt x="38" y="215"/>
                  </a:lnTo>
                  <a:lnTo>
                    <a:pt x="38" y="238"/>
                  </a:lnTo>
                  <a:lnTo>
                    <a:pt x="38" y="192"/>
                  </a:lnTo>
                  <a:lnTo>
                    <a:pt x="38" y="198"/>
                  </a:lnTo>
                  <a:lnTo>
                    <a:pt x="43" y="164"/>
                  </a:lnTo>
                  <a:lnTo>
                    <a:pt x="43" y="176"/>
                  </a:lnTo>
                  <a:lnTo>
                    <a:pt x="43" y="29"/>
                  </a:lnTo>
                  <a:lnTo>
                    <a:pt x="43" y="51"/>
                  </a:lnTo>
                  <a:lnTo>
                    <a:pt x="48" y="57"/>
                  </a:lnTo>
                  <a:lnTo>
                    <a:pt x="48" y="119"/>
                  </a:lnTo>
                  <a:lnTo>
                    <a:pt x="48" y="40"/>
                  </a:lnTo>
                  <a:lnTo>
                    <a:pt x="48" y="85"/>
                  </a:lnTo>
                  <a:lnTo>
                    <a:pt x="53" y="79"/>
                  </a:lnTo>
                  <a:lnTo>
                    <a:pt x="53" y="29"/>
                  </a:lnTo>
                  <a:lnTo>
                    <a:pt x="53" y="40"/>
                  </a:lnTo>
                  <a:lnTo>
                    <a:pt x="57" y="63"/>
                  </a:lnTo>
                  <a:lnTo>
                    <a:pt x="57" y="96"/>
                  </a:lnTo>
                  <a:lnTo>
                    <a:pt x="57" y="0"/>
                  </a:lnTo>
                  <a:lnTo>
                    <a:pt x="57" y="12"/>
                  </a:lnTo>
                  <a:lnTo>
                    <a:pt x="62" y="12"/>
                  </a:lnTo>
                  <a:lnTo>
                    <a:pt x="62" y="221"/>
                  </a:lnTo>
                  <a:lnTo>
                    <a:pt x="62" y="204"/>
                  </a:lnTo>
                  <a:lnTo>
                    <a:pt x="67" y="192"/>
                  </a:lnTo>
                  <a:lnTo>
                    <a:pt x="67" y="63"/>
                  </a:lnTo>
                  <a:lnTo>
                    <a:pt x="67" y="91"/>
                  </a:lnTo>
                  <a:lnTo>
                    <a:pt x="72" y="85"/>
                  </a:lnTo>
                  <a:lnTo>
                    <a:pt x="72" y="113"/>
                  </a:lnTo>
                  <a:lnTo>
                    <a:pt x="72" y="6"/>
                  </a:lnTo>
                  <a:lnTo>
                    <a:pt x="72" y="51"/>
                  </a:lnTo>
                  <a:lnTo>
                    <a:pt x="76" y="85"/>
                  </a:lnTo>
                  <a:lnTo>
                    <a:pt x="76" y="125"/>
                  </a:lnTo>
                  <a:lnTo>
                    <a:pt x="76" y="23"/>
                  </a:lnTo>
                  <a:lnTo>
                    <a:pt x="81" y="17"/>
                  </a:lnTo>
                  <a:lnTo>
                    <a:pt x="81" y="147"/>
                  </a:lnTo>
                  <a:lnTo>
                    <a:pt x="81" y="12"/>
                  </a:lnTo>
                  <a:lnTo>
                    <a:pt x="81" y="29"/>
                  </a:lnTo>
                  <a:lnTo>
                    <a:pt x="86" y="51"/>
                  </a:lnTo>
                  <a:lnTo>
                    <a:pt x="86" y="328"/>
                  </a:lnTo>
                  <a:lnTo>
                    <a:pt x="86" y="23"/>
                  </a:lnTo>
                  <a:lnTo>
                    <a:pt x="86" y="226"/>
                  </a:lnTo>
                  <a:lnTo>
                    <a:pt x="91" y="192"/>
                  </a:lnTo>
                  <a:lnTo>
                    <a:pt x="91" y="232"/>
                  </a:lnTo>
                  <a:lnTo>
                    <a:pt x="91" y="176"/>
                  </a:lnTo>
                  <a:lnTo>
                    <a:pt x="95" y="164"/>
                  </a:lnTo>
                  <a:lnTo>
                    <a:pt x="95" y="187"/>
                  </a:lnTo>
                  <a:lnTo>
                    <a:pt x="95" y="51"/>
                  </a:lnTo>
                  <a:lnTo>
                    <a:pt x="95" y="85"/>
                  </a:lnTo>
                  <a:lnTo>
                    <a:pt x="100" y="74"/>
                  </a:lnTo>
                  <a:lnTo>
                    <a:pt x="100" y="249"/>
                  </a:lnTo>
                  <a:lnTo>
                    <a:pt x="100" y="57"/>
                  </a:lnTo>
                  <a:lnTo>
                    <a:pt x="100" y="187"/>
                  </a:lnTo>
                  <a:lnTo>
                    <a:pt x="105" y="187"/>
                  </a:lnTo>
                  <a:lnTo>
                    <a:pt x="105" y="221"/>
                  </a:lnTo>
                  <a:lnTo>
                    <a:pt x="105" y="79"/>
                  </a:lnTo>
                  <a:lnTo>
                    <a:pt x="105" y="102"/>
                  </a:lnTo>
                  <a:lnTo>
                    <a:pt x="110" y="96"/>
                  </a:lnTo>
                  <a:lnTo>
                    <a:pt x="110" y="113"/>
                  </a:lnTo>
                  <a:lnTo>
                    <a:pt x="110" y="40"/>
                  </a:lnTo>
                  <a:lnTo>
                    <a:pt x="110" y="57"/>
                  </a:lnTo>
                  <a:lnTo>
                    <a:pt x="114" y="147"/>
                  </a:lnTo>
                  <a:lnTo>
                    <a:pt x="114" y="238"/>
                  </a:lnTo>
                  <a:lnTo>
                    <a:pt x="114" y="209"/>
                  </a:lnTo>
                  <a:lnTo>
                    <a:pt x="119" y="209"/>
                  </a:lnTo>
                  <a:lnTo>
                    <a:pt x="119" y="108"/>
                  </a:lnTo>
                  <a:lnTo>
                    <a:pt x="119" y="119"/>
                  </a:lnTo>
                  <a:lnTo>
                    <a:pt x="124" y="96"/>
                  </a:lnTo>
                  <a:lnTo>
                    <a:pt x="124" y="23"/>
                  </a:lnTo>
                  <a:lnTo>
                    <a:pt x="124" y="181"/>
                  </a:lnTo>
                  <a:lnTo>
                    <a:pt x="128" y="147"/>
                  </a:lnTo>
                  <a:lnTo>
                    <a:pt x="128" y="215"/>
                  </a:lnTo>
                  <a:lnTo>
                    <a:pt x="128" y="85"/>
                  </a:lnTo>
                  <a:lnTo>
                    <a:pt x="133" y="57"/>
                  </a:lnTo>
                  <a:lnTo>
                    <a:pt x="133" y="198"/>
                  </a:lnTo>
                  <a:lnTo>
                    <a:pt x="133" y="51"/>
                  </a:lnTo>
                  <a:lnTo>
                    <a:pt x="133" y="147"/>
                  </a:lnTo>
                  <a:lnTo>
                    <a:pt x="138" y="159"/>
                  </a:lnTo>
                  <a:lnTo>
                    <a:pt x="138" y="305"/>
                  </a:lnTo>
                  <a:lnTo>
                    <a:pt x="138" y="51"/>
                  </a:lnTo>
                  <a:lnTo>
                    <a:pt x="138" y="192"/>
                  </a:lnTo>
                  <a:lnTo>
                    <a:pt x="143" y="215"/>
                  </a:lnTo>
                  <a:lnTo>
                    <a:pt x="143" y="226"/>
                  </a:lnTo>
                  <a:lnTo>
                    <a:pt x="143" y="74"/>
                  </a:lnTo>
                  <a:lnTo>
                    <a:pt x="147" y="68"/>
                  </a:lnTo>
                  <a:lnTo>
                    <a:pt x="147" y="147"/>
                  </a:lnTo>
                  <a:lnTo>
                    <a:pt x="147" y="23"/>
                  </a:lnTo>
                  <a:lnTo>
                    <a:pt x="147" y="96"/>
                  </a:lnTo>
                  <a:lnTo>
                    <a:pt x="152" y="102"/>
                  </a:lnTo>
                  <a:lnTo>
                    <a:pt x="152" y="136"/>
                  </a:lnTo>
                  <a:lnTo>
                    <a:pt x="152" y="29"/>
                  </a:lnTo>
                  <a:lnTo>
                    <a:pt x="152" y="91"/>
                  </a:lnTo>
                  <a:lnTo>
                    <a:pt x="157" y="91"/>
                  </a:lnTo>
                  <a:lnTo>
                    <a:pt x="157" y="68"/>
                  </a:lnTo>
                  <a:lnTo>
                    <a:pt x="157" y="142"/>
                  </a:lnTo>
                  <a:lnTo>
                    <a:pt x="162" y="142"/>
                  </a:lnTo>
                  <a:lnTo>
                    <a:pt x="162" y="57"/>
                  </a:lnTo>
                  <a:lnTo>
                    <a:pt x="162" y="113"/>
                  </a:lnTo>
                  <a:lnTo>
                    <a:pt x="166" y="119"/>
                  </a:lnTo>
                  <a:lnTo>
                    <a:pt x="166" y="68"/>
                  </a:lnTo>
                  <a:lnTo>
                    <a:pt x="166" y="21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69"/>
            <p:cNvSpPr>
              <a:spLocks/>
            </p:cNvSpPr>
            <p:nvPr/>
          </p:nvSpPr>
          <p:spPr bwMode="auto">
            <a:xfrm>
              <a:off x="1154113" y="3490913"/>
              <a:ext cx="271463" cy="547688"/>
            </a:xfrm>
            <a:custGeom>
              <a:avLst/>
              <a:gdLst>
                <a:gd name="T0" fmla="*/ 5 w 171"/>
                <a:gd name="T1" fmla="*/ 255 h 345"/>
                <a:gd name="T2" fmla="*/ 10 w 171"/>
                <a:gd name="T3" fmla="*/ 102 h 345"/>
                <a:gd name="T4" fmla="*/ 15 w 171"/>
                <a:gd name="T5" fmla="*/ 232 h 345"/>
                <a:gd name="T6" fmla="*/ 15 w 171"/>
                <a:gd name="T7" fmla="*/ 204 h 345"/>
                <a:gd name="T8" fmla="*/ 19 w 171"/>
                <a:gd name="T9" fmla="*/ 91 h 345"/>
                <a:gd name="T10" fmla="*/ 29 w 171"/>
                <a:gd name="T11" fmla="*/ 260 h 345"/>
                <a:gd name="T12" fmla="*/ 34 w 171"/>
                <a:gd name="T13" fmla="*/ 170 h 345"/>
                <a:gd name="T14" fmla="*/ 34 w 171"/>
                <a:gd name="T15" fmla="*/ 226 h 345"/>
                <a:gd name="T16" fmla="*/ 38 w 171"/>
                <a:gd name="T17" fmla="*/ 113 h 345"/>
                <a:gd name="T18" fmla="*/ 43 w 171"/>
                <a:gd name="T19" fmla="*/ 317 h 345"/>
                <a:gd name="T20" fmla="*/ 48 w 171"/>
                <a:gd name="T21" fmla="*/ 272 h 345"/>
                <a:gd name="T22" fmla="*/ 48 w 171"/>
                <a:gd name="T23" fmla="*/ 226 h 345"/>
                <a:gd name="T24" fmla="*/ 53 w 171"/>
                <a:gd name="T25" fmla="*/ 164 h 345"/>
                <a:gd name="T26" fmla="*/ 57 w 171"/>
                <a:gd name="T27" fmla="*/ 68 h 345"/>
                <a:gd name="T28" fmla="*/ 62 w 171"/>
                <a:gd name="T29" fmla="*/ 198 h 345"/>
                <a:gd name="T30" fmla="*/ 67 w 171"/>
                <a:gd name="T31" fmla="*/ 170 h 345"/>
                <a:gd name="T32" fmla="*/ 67 w 171"/>
                <a:gd name="T33" fmla="*/ 164 h 345"/>
                <a:gd name="T34" fmla="*/ 72 w 171"/>
                <a:gd name="T35" fmla="*/ 34 h 345"/>
                <a:gd name="T36" fmla="*/ 76 w 171"/>
                <a:gd name="T37" fmla="*/ 226 h 345"/>
                <a:gd name="T38" fmla="*/ 81 w 171"/>
                <a:gd name="T39" fmla="*/ 198 h 345"/>
                <a:gd name="T40" fmla="*/ 81 w 171"/>
                <a:gd name="T41" fmla="*/ 176 h 345"/>
                <a:gd name="T42" fmla="*/ 86 w 171"/>
                <a:gd name="T43" fmla="*/ 164 h 345"/>
                <a:gd name="T44" fmla="*/ 91 w 171"/>
                <a:gd name="T45" fmla="*/ 29 h 345"/>
                <a:gd name="T46" fmla="*/ 95 w 171"/>
                <a:gd name="T47" fmla="*/ 193 h 345"/>
                <a:gd name="T48" fmla="*/ 100 w 171"/>
                <a:gd name="T49" fmla="*/ 170 h 345"/>
                <a:gd name="T50" fmla="*/ 100 w 171"/>
                <a:gd name="T51" fmla="*/ 147 h 345"/>
                <a:gd name="T52" fmla="*/ 105 w 171"/>
                <a:gd name="T53" fmla="*/ 210 h 345"/>
                <a:gd name="T54" fmla="*/ 109 w 171"/>
                <a:gd name="T55" fmla="*/ 113 h 345"/>
                <a:gd name="T56" fmla="*/ 114 w 171"/>
                <a:gd name="T57" fmla="*/ 215 h 345"/>
                <a:gd name="T58" fmla="*/ 119 w 171"/>
                <a:gd name="T59" fmla="*/ 153 h 345"/>
                <a:gd name="T60" fmla="*/ 124 w 171"/>
                <a:gd name="T61" fmla="*/ 97 h 345"/>
                <a:gd name="T62" fmla="*/ 128 w 171"/>
                <a:gd name="T63" fmla="*/ 221 h 345"/>
                <a:gd name="T64" fmla="*/ 128 w 171"/>
                <a:gd name="T65" fmla="*/ 243 h 345"/>
                <a:gd name="T66" fmla="*/ 133 w 171"/>
                <a:gd name="T67" fmla="*/ 97 h 345"/>
                <a:gd name="T68" fmla="*/ 138 w 171"/>
                <a:gd name="T69" fmla="*/ 108 h 345"/>
                <a:gd name="T70" fmla="*/ 143 w 171"/>
                <a:gd name="T71" fmla="*/ 17 h 345"/>
                <a:gd name="T72" fmla="*/ 147 w 171"/>
                <a:gd name="T73" fmla="*/ 221 h 345"/>
                <a:gd name="T74" fmla="*/ 152 w 171"/>
                <a:gd name="T75" fmla="*/ 125 h 345"/>
                <a:gd name="T76" fmla="*/ 152 w 171"/>
                <a:gd name="T77" fmla="*/ 170 h 345"/>
                <a:gd name="T78" fmla="*/ 157 w 171"/>
                <a:gd name="T79" fmla="*/ 176 h 345"/>
                <a:gd name="T80" fmla="*/ 162 w 171"/>
                <a:gd name="T81" fmla="*/ 51 h 345"/>
                <a:gd name="T82" fmla="*/ 166 w 171"/>
                <a:gd name="T83" fmla="*/ 24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345">
                  <a:moveTo>
                    <a:pt x="0" y="249"/>
                  </a:moveTo>
                  <a:lnTo>
                    <a:pt x="5" y="243"/>
                  </a:lnTo>
                  <a:lnTo>
                    <a:pt x="5" y="255"/>
                  </a:lnTo>
                  <a:lnTo>
                    <a:pt x="5" y="85"/>
                  </a:lnTo>
                  <a:lnTo>
                    <a:pt x="5" y="136"/>
                  </a:lnTo>
                  <a:lnTo>
                    <a:pt x="10" y="102"/>
                  </a:lnTo>
                  <a:lnTo>
                    <a:pt x="10" y="57"/>
                  </a:lnTo>
                  <a:lnTo>
                    <a:pt x="10" y="243"/>
                  </a:lnTo>
                  <a:lnTo>
                    <a:pt x="15" y="232"/>
                  </a:lnTo>
                  <a:lnTo>
                    <a:pt x="15" y="255"/>
                  </a:lnTo>
                  <a:lnTo>
                    <a:pt x="15" y="164"/>
                  </a:lnTo>
                  <a:lnTo>
                    <a:pt x="15" y="204"/>
                  </a:lnTo>
                  <a:lnTo>
                    <a:pt x="19" y="226"/>
                  </a:lnTo>
                  <a:lnTo>
                    <a:pt x="19" y="255"/>
                  </a:lnTo>
                  <a:lnTo>
                    <a:pt x="19" y="91"/>
                  </a:lnTo>
                  <a:lnTo>
                    <a:pt x="24" y="108"/>
                  </a:lnTo>
                  <a:lnTo>
                    <a:pt x="24" y="260"/>
                  </a:lnTo>
                  <a:lnTo>
                    <a:pt x="29" y="260"/>
                  </a:lnTo>
                  <a:lnTo>
                    <a:pt x="29" y="289"/>
                  </a:lnTo>
                  <a:lnTo>
                    <a:pt x="29" y="193"/>
                  </a:lnTo>
                  <a:lnTo>
                    <a:pt x="34" y="170"/>
                  </a:lnTo>
                  <a:lnTo>
                    <a:pt x="34" y="226"/>
                  </a:lnTo>
                  <a:lnTo>
                    <a:pt x="34" y="170"/>
                  </a:lnTo>
                  <a:lnTo>
                    <a:pt x="34" y="226"/>
                  </a:lnTo>
                  <a:lnTo>
                    <a:pt x="38" y="226"/>
                  </a:lnTo>
                  <a:lnTo>
                    <a:pt x="38" y="243"/>
                  </a:lnTo>
                  <a:lnTo>
                    <a:pt x="38" y="113"/>
                  </a:lnTo>
                  <a:lnTo>
                    <a:pt x="38" y="147"/>
                  </a:lnTo>
                  <a:lnTo>
                    <a:pt x="43" y="159"/>
                  </a:lnTo>
                  <a:lnTo>
                    <a:pt x="43" y="317"/>
                  </a:lnTo>
                  <a:lnTo>
                    <a:pt x="43" y="125"/>
                  </a:lnTo>
                  <a:lnTo>
                    <a:pt x="43" y="277"/>
                  </a:lnTo>
                  <a:lnTo>
                    <a:pt x="48" y="272"/>
                  </a:lnTo>
                  <a:lnTo>
                    <a:pt x="48" y="283"/>
                  </a:lnTo>
                  <a:lnTo>
                    <a:pt x="48" y="159"/>
                  </a:lnTo>
                  <a:lnTo>
                    <a:pt x="48" y="226"/>
                  </a:lnTo>
                  <a:lnTo>
                    <a:pt x="53" y="170"/>
                  </a:lnTo>
                  <a:lnTo>
                    <a:pt x="53" y="294"/>
                  </a:lnTo>
                  <a:lnTo>
                    <a:pt x="53" y="164"/>
                  </a:lnTo>
                  <a:lnTo>
                    <a:pt x="53" y="272"/>
                  </a:lnTo>
                  <a:lnTo>
                    <a:pt x="57" y="260"/>
                  </a:lnTo>
                  <a:lnTo>
                    <a:pt x="57" y="68"/>
                  </a:lnTo>
                  <a:lnTo>
                    <a:pt x="57" y="102"/>
                  </a:lnTo>
                  <a:lnTo>
                    <a:pt x="62" y="108"/>
                  </a:lnTo>
                  <a:lnTo>
                    <a:pt x="62" y="198"/>
                  </a:lnTo>
                  <a:lnTo>
                    <a:pt x="62" y="74"/>
                  </a:lnTo>
                  <a:lnTo>
                    <a:pt x="62" y="147"/>
                  </a:lnTo>
                  <a:lnTo>
                    <a:pt x="67" y="170"/>
                  </a:lnTo>
                  <a:lnTo>
                    <a:pt x="67" y="272"/>
                  </a:lnTo>
                  <a:lnTo>
                    <a:pt x="67" y="130"/>
                  </a:lnTo>
                  <a:lnTo>
                    <a:pt x="67" y="164"/>
                  </a:lnTo>
                  <a:lnTo>
                    <a:pt x="72" y="164"/>
                  </a:lnTo>
                  <a:lnTo>
                    <a:pt x="72" y="187"/>
                  </a:lnTo>
                  <a:lnTo>
                    <a:pt x="72" y="34"/>
                  </a:lnTo>
                  <a:lnTo>
                    <a:pt x="72" y="46"/>
                  </a:lnTo>
                  <a:lnTo>
                    <a:pt x="76" y="23"/>
                  </a:lnTo>
                  <a:lnTo>
                    <a:pt x="76" y="226"/>
                  </a:lnTo>
                  <a:lnTo>
                    <a:pt x="76" y="0"/>
                  </a:lnTo>
                  <a:lnTo>
                    <a:pt x="76" y="210"/>
                  </a:lnTo>
                  <a:lnTo>
                    <a:pt x="81" y="198"/>
                  </a:lnTo>
                  <a:lnTo>
                    <a:pt x="81" y="294"/>
                  </a:lnTo>
                  <a:lnTo>
                    <a:pt x="81" y="130"/>
                  </a:lnTo>
                  <a:lnTo>
                    <a:pt x="81" y="176"/>
                  </a:lnTo>
                  <a:lnTo>
                    <a:pt x="86" y="170"/>
                  </a:lnTo>
                  <a:lnTo>
                    <a:pt x="86" y="193"/>
                  </a:lnTo>
                  <a:lnTo>
                    <a:pt x="86" y="164"/>
                  </a:lnTo>
                  <a:lnTo>
                    <a:pt x="86" y="176"/>
                  </a:lnTo>
                  <a:lnTo>
                    <a:pt x="91" y="170"/>
                  </a:lnTo>
                  <a:lnTo>
                    <a:pt x="91" y="29"/>
                  </a:lnTo>
                  <a:lnTo>
                    <a:pt x="91" y="68"/>
                  </a:lnTo>
                  <a:lnTo>
                    <a:pt x="95" y="85"/>
                  </a:lnTo>
                  <a:lnTo>
                    <a:pt x="95" y="193"/>
                  </a:lnTo>
                  <a:lnTo>
                    <a:pt x="95" y="68"/>
                  </a:lnTo>
                  <a:lnTo>
                    <a:pt x="95" y="176"/>
                  </a:lnTo>
                  <a:lnTo>
                    <a:pt x="100" y="170"/>
                  </a:lnTo>
                  <a:lnTo>
                    <a:pt x="100" y="187"/>
                  </a:lnTo>
                  <a:lnTo>
                    <a:pt x="100" y="102"/>
                  </a:lnTo>
                  <a:lnTo>
                    <a:pt x="100" y="147"/>
                  </a:lnTo>
                  <a:lnTo>
                    <a:pt x="105" y="164"/>
                  </a:lnTo>
                  <a:lnTo>
                    <a:pt x="105" y="255"/>
                  </a:lnTo>
                  <a:lnTo>
                    <a:pt x="105" y="210"/>
                  </a:lnTo>
                  <a:lnTo>
                    <a:pt x="109" y="226"/>
                  </a:lnTo>
                  <a:lnTo>
                    <a:pt x="109" y="249"/>
                  </a:lnTo>
                  <a:lnTo>
                    <a:pt x="109" y="113"/>
                  </a:lnTo>
                  <a:lnTo>
                    <a:pt x="109" y="159"/>
                  </a:lnTo>
                  <a:lnTo>
                    <a:pt x="114" y="147"/>
                  </a:lnTo>
                  <a:lnTo>
                    <a:pt x="114" y="215"/>
                  </a:lnTo>
                  <a:lnTo>
                    <a:pt x="114" y="113"/>
                  </a:lnTo>
                  <a:lnTo>
                    <a:pt x="119" y="108"/>
                  </a:lnTo>
                  <a:lnTo>
                    <a:pt x="119" y="153"/>
                  </a:lnTo>
                  <a:lnTo>
                    <a:pt x="119" y="97"/>
                  </a:lnTo>
                  <a:lnTo>
                    <a:pt x="119" y="119"/>
                  </a:lnTo>
                  <a:lnTo>
                    <a:pt x="124" y="97"/>
                  </a:lnTo>
                  <a:lnTo>
                    <a:pt x="124" y="80"/>
                  </a:lnTo>
                  <a:lnTo>
                    <a:pt x="124" y="193"/>
                  </a:lnTo>
                  <a:lnTo>
                    <a:pt x="128" y="221"/>
                  </a:lnTo>
                  <a:lnTo>
                    <a:pt x="128" y="345"/>
                  </a:lnTo>
                  <a:lnTo>
                    <a:pt x="128" y="164"/>
                  </a:lnTo>
                  <a:lnTo>
                    <a:pt x="128" y="243"/>
                  </a:lnTo>
                  <a:lnTo>
                    <a:pt x="133" y="249"/>
                  </a:lnTo>
                  <a:lnTo>
                    <a:pt x="133" y="277"/>
                  </a:lnTo>
                  <a:lnTo>
                    <a:pt x="133" y="97"/>
                  </a:lnTo>
                  <a:lnTo>
                    <a:pt x="133" y="153"/>
                  </a:lnTo>
                  <a:lnTo>
                    <a:pt x="138" y="136"/>
                  </a:lnTo>
                  <a:lnTo>
                    <a:pt x="138" y="108"/>
                  </a:lnTo>
                  <a:lnTo>
                    <a:pt x="138" y="266"/>
                  </a:lnTo>
                  <a:lnTo>
                    <a:pt x="143" y="187"/>
                  </a:lnTo>
                  <a:lnTo>
                    <a:pt x="143" y="17"/>
                  </a:lnTo>
                  <a:lnTo>
                    <a:pt x="143" y="68"/>
                  </a:lnTo>
                  <a:lnTo>
                    <a:pt x="147" y="74"/>
                  </a:lnTo>
                  <a:lnTo>
                    <a:pt x="147" y="221"/>
                  </a:lnTo>
                  <a:lnTo>
                    <a:pt x="147" y="63"/>
                  </a:lnTo>
                  <a:lnTo>
                    <a:pt x="147" y="153"/>
                  </a:lnTo>
                  <a:lnTo>
                    <a:pt x="152" y="125"/>
                  </a:lnTo>
                  <a:lnTo>
                    <a:pt x="152" y="226"/>
                  </a:lnTo>
                  <a:lnTo>
                    <a:pt x="152" y="108"/>
                  </a:lnTo>
                  <a:lnTo>
                    <a:pt x="152" y="170"/>
                  </a:lnTo>
                  <a:lnTo>
                    <a:pt x="157" y="193"/>
                  </a:lnTo>
                  <a:lnTo>
                    <a:pt x="157" y="243"/>
                  </a:lnTo>
                  <a:lnTo>
                    <a:pt x="157" y="176"/>
                  </a:lnTo>
                  <a:lnTo>
                    <a:pt x="157" y="187"/>
                  </a:lnTo>
                  <a:lnTo>
                    <a:pt x="162" y="153"/>
                  </a:lnTo>
                  <a:lnTo>
                    <a:pt x="162" y="51"/>
                  </a:lnTo>
                  <a:lnTo>
                    <a:pt x="162" y="80"/>
                  </a:lnTo>
                  <a:lnTo>
                    <a:pt x="166" y="63"/>
                  </a:lnTo>
                  <a:lnTo>
                    <a:pt x="166" y="243"/>
                  </a:lnTo>
                  <a:lnTo>
                    <a:pt x="166" y="204"/>
                  </a:lnTo>
                  <a:lnTo>
                    <a:pt x="171" y="18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0"/>
            <p:cNvSpPr>
              <a:spLocks/>
            </p:cNvSpPr>
            <p:nvPr/>
          </p:nvSpPr>
          <p:spPr bwMode="auto">
            <a:xfrm>
              <a:off x="1425575" y="3536950"/>
              <a:ext cx="271463" cy="511175"/>
            </a:xfrm>
            <a:custGeom>
              <a:avLst/>
              <a:gdLst>
                <a:gd name="T0" fmla="*/ 0 w 171"/>
                <a:gd name="T1" fmla="*/ 214 h 322"/>
                <a:gd name="T2" fmla="*/ 5 w 171"/>
                <a:gd name="T3" fmla="*/ 96 h 322"/>
                <a:gd name="T4" fmla="*/ 5 w 171"/>
                <a:gd name="T5" fmla="*/ 28 h 322"/>
                <a:gd name="T6" fmla="*/ 10 w 171"/>
                <a:gd name="T7" fmla="*/ 56 h 322"/>
                <a:gd name="T8" fmla="*/ 10 w 171"/>
                <a:gd name="T9" fmla="*/ 56 h 322"/>
                <a:gd name="T10" fmla="*/ 14 w 171"/>
                <a:gd name="T11" fmla="*/ 197 h 322"/>
                <a:gd name="T12" fmla="*/ 14 w 171"/>
                <a:gd name="T13" fmla="*/ 141 h 322"/>
                <a:gd name="T14" fmla="*/ 19 w 171"/>
                <a:gd name="T15" fmla="*/ 169 h 322"/>
                <a:gd name="T16" fmla="*/ 19 w 171"/>
                <a:gd name="T17" fmla="*/ 62 h 322"/>
                <a:gd name="T18" fmla="*/ 24 w 171"/>
                <a:gd name="T19" fmla="*/ 181 h 322"/>
                <a:gd name="T20" fmla="*/ 29 w 171"/>
                <a:gd name="T21" fmla="*/ 169 h 322"/>
                <a:gd name="T22" fmla="*/ 29 w 171"/>
                <a:gd name="T23" fmla="*/ 96 h 322"/>
                <a:gd name="T24" fmla="*/ 33 w 171"/>
                <a:gd name="T25" fmla="*/ 96 h 322"/>
                <a:gd name="T26" fmla="*/ 38 w 171"/>
                <a:gd name="T27" fmla="*/ 192 h 322"/>
                <a:gd name="T28" fmla="*/ 38 w 171"/>
                <a:gd name="T29" fmla="*/ 181 h 322"/>
                <a:gd name="T30" fmla="*/ 43 w 171"/>
                <a:gd name="T31" fmla="*/ 51 h 322"/>
                <a:gd name="T32" fmla="*/ 48 w 171"/>
                <a:gd name="T33" fmla="*/ 231 h 322"/>
                <a:gd name="T34" fmla="*/ 48 w 171"/>
                <a:gd name="T35" fmla="*/ 181 h 322"/>
                <a:gd name="T36" fmla="*/ 52 w 171"/>
                <a:gd name="T37" fmla="*/ 271 h 322"/>
                <a:gd name="T38" fmla="*/ 52 w 171"/>
                <a:gd name="T39" fmla="*/ 124 h 322"/>
                <a:gd name="T40" fmla="*/ 57 w 171"/>
                <a:gd name="T41" fmla="*/ 39 h 322"/>
                <a:gd name="T42" fmla="*/ 62 w 171"/>
                <a:gd name="T43" fmla="*/ 90 h 322"/>
                <a:gd name="T44" fmla="*/ 62 w 171"/>
                <a:gd name="T45" fmla="*/ 118 h 322"/>
                <a:gd name="T46" fmla="*/ 66 w 171"/>
                <a:gd name="T47" fmla="*/ 68 h 322"/>
                <a:gd name="T48" fmla="*/ 71 w 171"/>
                <a:gd name="T49" fmla="*/ 152 h 322"/>
                <a:gd name="T50" fmla="*/ 71 w 171"/>
                <a:gd name="T51" fmla="*/ 84 h 322"/>
                <a:gd name="T52" fmla="*/ 76 w 171"/>
                <a:gd name="T53" fmla="*/ 124 h 322"/>
                <a:gd name="T54" fmla="*/ 76 w 171"/>
                <a:gd name="T55" fmla="*/ 181 h 322"/>
                <a:gd name="T56" fmla="*/ 81 w 171"/>
                <a:gd name="T57" fmla="*/ 248 h 322"/>
                <a:gd name="T58" fmla="*/ 81 w 171"/>
                <a:gd name="T59" fmla="*/ 118 h 322"/>
                <a:gd name="T60" fmla="*/ 85 w 171"/>
                <a:gd name="T61" fmla="*/ 243 h 322"/>
                <a:gd name="T62" fmla="*/ 85 w 171"/>
                <a:gd name="T63" fmla="*/ 226 h 322"/>
                <a:gd name="T64" fmla="*/ 90 w 171"/>
                <a:gd name="T65" fmla="*/ 73 h 322"/>
                <a:gd name="T66" fmla="*/ 95 w 171"/>
                <a:gd name="T67" fmla="*/ 135 h 322"/>
                <a:gd name="T68" fmla="*/ 95 w 171"/>
                <a:gd name="T69" fmla="*/ 45 h 322"/>
                <a:gd name="T70" fmla="*/ 100 w 171"/>
                <a:gd name="T71" fmla="*/ 169 h 322"/>
                <a:gd name="T72" fmla="*/ 100 w 171"/>
                <a:gd name="T73" fmla="*/ 164 h 322"/>
                <a:gd name="T74" fmla="*/ 104 w 171"/>
                <a:gd name="T75" fmla="*/ 192 h 322"/>
                <a:gd name="T76" fmla="*/ 109 w 171"/>
                <a:gd name="T77" fmla="*/ 73 h 322"/>
                <a:gd name="T78" fmla="*/ 109 w 171"/>
                <a:gd name="T79" fmla="*/ 113 h 322"/>
                <a:gd name="T80" fmla="*/ 114 w 171"/>
                <a:gd name="T81" fmla="*/ 101 h 322"/>
                <a:gd name="T82" fmla="*/ 119 w 171"/>
                <a:gd name="T83" fmla="*/ 90 h 322"/>
                <a:gd name="T84" fmla="*/ 123 w 171"/>
                <a:gd name="T85" fmla="*/ 22 h 322"/>
                <a:gd name="T86" fmla="*/ 123 w 171"/>
                <a:gd name="T87" fmla="*/ 22 h 322"/>
                <a:gd name="T88" fmla="*/ 128 w 171"/>
                <a:gd name="T89" fmla="*/ 68 h 322"/>
                <a:gd name="T90" fmla="*/ 128 w 171"/>
                <a:gd name="T91" fmla="*/ 22 h 322"/>
                <a:gd name="T92" fmla="*/ 133 w 171"/>
                <a:gd name="T93" fmla="*/ 152 h 322"/>
                <a:gd name="T94" fmla="*/ 133 w 171"/>
                <a:gd name="T95" fmla="*/ 90 h 322"/>
                <a:gd name="T96" fmla="*/ 138 w 171"/>
                <a:gd name="T97" fmla="*/ 147 h 322"/>
                <a:gd name="T98" fmla="*/ 138 w 171"/>
                <a:gd name="T99" fmla="*/ 56 h 322"/>
                <a:gd name="T100" fmla="*/ 142 w 171"/>
                <a:gd name="T101" fmla="*/ 62 h 322"/>
                <a:gd name="T102" fmla="*/ 142 w 171"/>
                <a:gd name="T103" fmla="*/ 34 h 322"/>
                <a:gd name="T104" fmla="*/ 147 w 171"/>
                <a:gd name="T105" fmla="*/ 118 h 322"/>
                <a:gd name="T106" fmla="*/ 147 w 171"/>
                <a:gd name="T107" fmla="*/ 220 h 322"/>
                <a:gd name="T108" fmla="*/ 152 w 171"/>
                <a:gd name="T109" fmla="*/ 254 h 322"/>
                <a:gd name="T110" fmla="*/ 152 w 171"/>
                <a:gd name="T111" fmla="*/ 130 h 322"/>
                <a:gd name="T112" fmla="*/ 157 w 171"/>
                <a:gd name="T113" fmla="*/ 237 h 322"/>
                <a:gd name="T114" fmla="*/ 157 w 171"/>
                <a:gd name="T115" fmla="*/ 130 h 322"/>
                <a:gd name="T116" fmla="*/ 161 w 171"/>
                <a:gd name="T117" fmla="*/ 197 h 322"/>
                <a:gd name="T118" fmla="*/ 166 w 171"/>
                <a:gd name="T119" fmla="*/ 175 h 322"/>
                <a:gd name="T120" fmla="*/ 166 w 171"/>
                <a:gd name="T121" fmla="*/ 56 h 322"/>
                <a:gd name="T122" fmla="*/ 171 w 171"/>
                <a:gd name="T123" fmla="*/ 68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1" h="322">
                  <a:moveTo>
                    <a:pt x="0" y="152"/>
                  </a:moveTo>
                  <a:lnTo>
                    <a:pt x="0" y="214"/>
                  </a:lnTo>
                  <a:lnTo>
                    <a:pt x="0" y="107"/>
                  </a:lnTo>
                  <a:lnTo>
                    <a:pt x="5" y="96"/>
                  </a:lnTo>
                  <a:lnTo>
                    <a:pt x="5" y="113"/>
                  </a:lnTo>
                  <a:lnTo>
                    <a:pt x="5" y="28"/>
                  </a:lnTo>
                  <a:lnTo>
                    <a:pt x="5" y="34"/>
                  </a:lnTo>
                  <a:lnTo>
                    <a:pt x="10" y="56"/>
                  </a:lnTo>
                  <a:lnTo>
                    <a:pt x="10" y="186"/>
                  </a:lnTo>
                  <a:lnTo>
                    <a:pt x="10" y="56"/>
                  </a:lnTo>
                  <a:lnTo>
                    <a:pt x="10" y="186"/>
                  </a:lnTo>
                  <a:lnTo>
                    <a:pt x="14" y="197"/>
                  </a:lnTo>
                  <a:lnTo>
                    <a:pt x="14" y="34"/>
                  </a:lnTo>
                  <a:lnTo>
                    <a:pt x="14" y="141"/>
                  </a:lnTo>
                  <a:lnTo>
                    <a:pt x="19" y="147"/>
                  </a:lnTo>
                  <a:lnTo>
                    <a:pt x="19" y="169"/>
                  </a:lnTo>
                  <a:lnTo>
                    <a:pt x="19" y="28"/>
                  </a:lnTo>
                  <a:lnTo>
                    <a:pt x="19" y="62"/>
                  </a:lnTo>
                  <a:lnTo>
                    <a:pt x="24" y="96"/>
                  </a:lnTo>
                  <a:lnTo>
                    <a:pt x="24" y="181"/>
                  </a:lnTo>
                  <a:lnTo>
                    <a:pt x="24" y="152"/>
                  </a:lnTo>
                  <a:lnTo>
                    <a:pt x="29" y="169"/>
                  </a:lnTo>
                  <a:lnTo>
                    <a:pt x="29" y="175"/>
                  </a:lnTo>
                  <a:lnTo>
                    <a:pt x="29" y="96"/>
                  </a:lnTo>
                  <a:lnTo>
                    <a:pt x="29" y="101"/>
                  </a:lnTo>
                  <a:lnTo>
                    <a:pt x="33" y="96"/>
                  </a:lnTo>
                  <a:lnTo>
                    <a:pt x="33" y="181"/>
                  </a:lnTo>
                  <a:lnTo>
                    <a:pt x="38" y="192"/>
                  </a:lnTo>
                  <a:lnTo>
                    <a:pt x="38" y="130"/>
                  </a:lnTo>
                  <a:lnTo>
                    <a:pt x="38" y="181"/>
                  </a:lnTo>
                  <a:lnTo>
                    <a:pt x="43" y="164"/>
                  </a:lnTo>
                  <a:lnTo>
                    <a:pt x="43" y="51"/>
                  </a:lnTo>
                  <a:lnTo>
                    <a:pt x="48" y="51"/>
                  </a:lnTo>
                  <a:lnTo>
                    <a:pt x="48" y="231"/>
                  </a:lnTo>
                  <a:lnTo>
                    <a:pt x="48" y="51"/>
                  </a:lnTo>
                  <a:lnTo>
                    <a:pt x="48" y="181"/>
                  </a:lnTo>
                  <a:lnTo>
                    <a:pt x="52" y="141"/>
                  </a:lnTo>
                  <a:lnTo>
                    <a:pt x="52" y="271"/>
                  </a:lnTo>
                  <a:lnTo>
                    <a:pt x="52" y="79"/>
                  </a:lnTo>
                  <a:lnTo>
                    <a:pt x="52" y="124"/>
                  </a:lnTo>
                  <a:lnTo>
                    <a:pt x="57" y="96"/>
                  </a:lnTo>
                  <a:lnTo>
                    <a:pt x="57" y="39"/>
                  </a:lnTo>
                  <a:lnTo>
                    <a:pt x="57" y="118"/>
                  </a:lnTo>
                  <a:lnTo>
                    <a:pt x="62" y="90"/>
                  </a:lnTo>
                  <a:lnTo>
                    <a:pt x="62" y="214"/>
                  </a:lnTo>
                  <a:lnTo>
                    <a:pt x="62" y="118"/>
                  </a:lnTo>
                  <a:lnTo>
                    <a:pt x="66" y="130"/>
                  </a:lnTo>
                  <a:lnTo>
                    <a:pt x="66" y="68"/>
                  </a:lnTo>
                  <a:lnTo>
                    <a:pt x="66" y="113"/>
                  </a:lnTo>
                  <a:lnTo>
                    <a:pt x="71" y="152"/>
                  </a:lnTo>
                  <a:lnTo>
                    <a:pt x="71" y="271"/>
                  </a:lnTo>
                  <a:lnTo>
                    <a:pt x="71" y="84"/>
                  </a:lnTo>
                  <a:lnTo>
                    <a:pt x="71" y="130"/>
                  </a:lnTo>
                  <a:lnTo>
                    <a:pt x="76" y="124"/>
                  </a:lnTo>
                  <a:lnTo>
                    <a:pt x="76" y="73"/>
                  </a:lnTo>
                  <a:lnTo>
                    <a:pt x="76" y="181"/>
                  </a:lnTo>
                  <a:lnTo>
                    <a:pt x="81" y="181"/>
                  </a:lnTo>
                  <a:lnTo>
                    <a:pt x="81" y="248"/>
                  </a:lnTo>
                  <a:lnTo>
                    <a:pt x="81" y="113"/>
                  </a:lnTo>
                  <a:lnTo>
                    <a:pt x="81" y="118"/>
                  </a:lnTo>
                  <a:lnTo>
                    <a:pt x="85" y="124"/>
                  </a:lnTo>
                  <a:lnTo>
                    <a:pt x="85" y="243"/>
                  </a:lnTo>
                  <a:lnTo>
                    <a:pt x="85" y="62"/>
                  </a:lnTo>
                  <a:lnTo>
                    <a:pt x="85" y="226"/>
                  </a:lnTo>
                  <a:lnTo>
                    <a:pt x="90" y="231"/>
                  </a:lnTo>
                  <a:lnTo>
                    <a:pt x="90" y="73"/>
                  </a:lnTo>
                  <a:lnTo>
                    <a:pt x="90" y="113"/>
                  </a:lnTo>
                  <a:lnTo>
                    <a:pt x="95" y="135"/>
                  </a:lnTo>
                  <a:lnTo>
                    <a:pt x="95" y="147"/>
                  </a:lnTo>
                  <a:lnTo>
                    <a:pt x="95" y="45"/>
                  </a:lnTo>
                  <a:lnTo>
                    <a:pt x="95" y="147"/>
                  </a:lnTo>
                  <a:lnTo>
                    <a:pt x="100" y="169"/>
                  </a:lnTo>
                  <a:lnTo>
                    <a:pt x="100" y="322"/>
                  </a:lnTo>
                  <a:lnTo>
                    <a:pt x="100" y="164"/>
                  </a:lnTo>
                  <a:lnTo>
                    <a:pt x="104" y="147"/>
                  </a:lnTo>
                  <a:lnTo>
                    <a:pt x="104" y="192"/>
                  </a:lnTo>
                  <a:lnTo>
                    <a:pt x="104" y="90"/>
                  </a:lnTo>
                  <a:lnTo>
                    <a:pt x="109" y="73"/>
                  </a:lnTo>
                  <a:lnTo>
                    <a:pt x="109" y="0"/>
                  </a:lnTo>
                  <a:lnTo>
                    <a:pt x="109" y="113"/>
                  </a:lnTo>
                  <a:lnTo>
                    <a:pt x="114" y="135"/>
                  </a:lnTo>
                  <a:lnTo>
                    <a:pt x="114" y="101"/>
                  </a:lnTo>
                  <a:lnTo>
                    <a:pt x="119" y="84"/>
                  </a:lnTo>
                  <a:lnTo>
                    <a:pt x="119" y="90"/>
                  </a:lnTo>
                  <a:lnTo>
                    <a:pt x="119" y="11"/>
                  </a:lnTo>
                  <a:lnTo>
                    <a:pt x="123" y="22"/>
                  </a:lnTo>
                  <a:lnTo>
                    <a:pt x="123" y="158"/>
                  </a:lnTo>
                  <a:lnTo>
                    <a:pt x="123" y="22"/>
                  </a:lnTo>
                  <a:lnTo>
                    <a:pt x="123" y="96"/>
                  </a:lnTo>
                  <a:lnTo>
                    <a:pt x="128" y="68"/>
                  </a:lnTo>
                  <a:lnTo>
                    <a:pt x="128" y="158"/>
                  </a:lnTo>
                  <a:lnTo>
                    <a:pt x="128" y="22"/>
                  </a:lnTo>
                  <a:lnTo>
                    <a:pt x="128" y="141"/>
                  </a:lnTo>
                  <a:lnTo>
                    <a:pt x="133" y="152"/>
                  </a:lnTo>
                  <a:lnTo>
                    <a:pt x="133" y="220"/>
                  </a:lnTo>
                  <a:lnTo>
                    <a:pt x="133" y="90"/>
                  </a:lnTo>
                  <a:lnTo>
                    <a:pt x="133" y="141"/>
                  </a:lnTo>
                  <a:lnTo>
                    <a:pt x="138" y="147"/>
                  </a:lnTo>
                  <a:lnTo>
                    <a:pt x="138" y="152"/>
                  </a:lnTo>
                  <a:lnTo>
                    <a:pt x="138" y="56"/>
                  </a:lnTo>
                  <a:lnTo>
                    <a:pt x="138" y="101"/>
                  </a:lnTo>
                  <a:lnTo>
                    <a:pt x="142" y="62"/>
                  </a:lnTo>
                  <a:lnTo>
                    <a:pt x="142" y="164"/>
                  </a:lnTo>
                  <a:lnTo>
                    <a:pt x="142" y="34"/>
                  </a:lnTo>
                  <a:lnTo>
                    <a:pt x="142" y="147"/>
                  </a:lnTo>
                  <a:lnTo>
                    <a:pt x="147" y="118"/>
                  </a:lnTo>
                  <a:lnTo>
                    <a:pt x="147" y="107"/>
                  </a:lnTo>
                  <a:lnTo>
                    <a:pt x="147" y="220"/>
                  </a:lnTo>
                  <a:lnTo>
                    <a:pt x="152" y="231"/>
                  </a:lnTo>
                  <a:lnTo>
                    <a:pt x="152" y="254"/>
                  </a:lnTo>
                  <a:lnTo>
                    <a:pt x="152" y="124"/>
                  </a:lnTo>
                  <a:lnTo>
                    <a:pt x="152" y="130"/>
                  </a:lnTo>
                  <a:lnTo>
                    <a:pt x="157" y="158"/>
                  </a:lnTo>
                  <a:lnTo>
                    <a:pt x="157" y="237"/>
                  </a:lnTo>
                  <a:lnTo>
                    <a:pt x="157" y="107"/>
                  </a:lnTo>
                  <a:lnTo>
                    <a:pt x="157" y="130"/>
                  </a:lnTo>
                  <a:lnTo>
                    <a:pt x="161" y="101"/>
                  </a:lnTo>
                  <a:lnTo>
                    <a:pt x="161" y="197"/>
                  </a:lnTo>
                  <a:lnTo>
                    <a:pt x="161" y="169"/>
                  </a:lnTo>
                  <a:lnTo>
                    <a:pt x="166" y="175"/>
                  </a:lnTo>
                  <a:lnTo>
                    <a:pt x="166" y="186"/>
                  </a:lnTo>
                  <a:lnTo>
                    <a:pt x="166" y="56"/>
                  </a:lnTo>
                  <a:lnTo>
                    <a:pt x="171" y="45"/>
                  </a:lnTo>
                  <a:lnTo>
                    <a:pt x="171" y="6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1"/>
            <p:cNvSpPr>
              <a:spLocks/>
            </p:cNvSpPr>
            <p:nvPr/>
          </p:nvSpPr>
          <p:spPr bwMode="auto">
            <a:xfrm>
              <a:off x="1697038" y="3527425"/>
              <a:ext cx="269875" cy="565150"/>
            </a:xfrm>
            <a:custGeom>
              <a:avLst/>
              <a:gdLst>
                <a:gd name="T0" fmla="*/ 0 w 170"/>
                <a:gd name="T1" fmla="*/ 40 h 356"/>
                <a:gd name="T2" fmla="*/ 5 w 170"/>
                <a:gd name="T3" fmla="*/ 74 h 356"/>
                <a:gd name="T4" fmla="*/ 5 w 170"/>
                <a:gd name="T5" fmla="*/ 164 h 356"/>
                <a:gd name="T6" fmla="*/ 9 w 170"/>
                <a:gd name="T7" fmla="*/ 192 h 356"/>
                <a:gd name="T8" fmla="*/ 9 w 170"/>
                <a:gd name="T9" fmla="*/ 158 h 356"/>
                <a:gd name="T10" fmla="*/ 14 w 170"/>
                <a:gd name="T11" fmla="*/ 215 h 356"/>
                <a:gd name="T12" fmla="*/ 14 w 170"/>
                <a:gd name="T13" fmla="*/ 170 h 356"/>
                <a:gd name="T14" fmla="*/ 19 w 170"/>
                <a:gd name="T15" fmla="*/ 237 h 356"/>
                <a:gd name="T16" fmla="*/ 19 w 170"/>
                <a:gd name="T17" fmla="*/ 102 h 356"/>
                <a:gd name="T18" fmla="*/ 24 w 170"/>
                <a:gd name="T19" fmla="*/ 232 h 356"/>
                <a:gd name="T20" fmla="*/ 24 w 170"/>
                <a:gd name="T21" fmla="*/ 170 h 356"/>
                <a:gd name="T22" fmla="*/ 28 w 170"/>
                <a:gd name="T23" fmla="*/ 356 h 356"/>
                <a:gd name="T24" fmla="*/ 33 w 170"/>
                <a:gd name="T25" fmla="*/ 107 h 356"/>
                <a:gd name="T26" fmla="*/ 33 w 170"/>
                <a:gd name="T27" fmla="*/ 96 h 356"/>
                <a:gd name="T28" fmla="*/ 38 w 170"/>
                <a:gd name="T29" fmla="*/ 147 h 356"/>
                <a:gd name="T30" fmla="*/ 38 w 170"/>
                <a:gd name="T31" fmla="*/ 23 h 356"/>
                <a:gd name="T32" fmla="*/ 42 w 170"/>
                <a:gd name="T33" fmla="*/ 34 h 356"/>
                <a:gd name="T34" fmla="*/ 42 w 170"/>
                <a:gd name="T35" fmla="*/ 107 h 356"/>
                <a:gd name="T36" fmla="*/ 47 w 170"/>
                <a:gd name="T37" fmla="*/ 232 h 356"/>
                <a:gd name="T38" fmla="*/ 47 w 170"/>
                <a:gd name="T39" fmla="*/ 68 h 356"/>
                <a:gd name="T40" fmla="*/ 52 w 170"/>
                <a:gd name="T41" fmla="*/ 102 h 356"/>
                <a:gd name="T42" fmla="*/ 52 w 170"/>
                <a:gd name="T43" fmla="*/ 90 h 356"/>
                <a:gd name="T44" fmla="*/ 57 w 170"/>
                <a:gd name="T45" fmla="*/ 209 h 356"/>
                <a:gd name="T46" fmla="*/ 61 w 170"/>
                <a:gd name="T47" fmla="*/ 147 h 356"/>
                <a:gd name="T48" fmla="*/ 61 w 170"/>
                <a:gd name="T49" fmla="*/ 130 h 356"/>
                <a:gd name="T50" fmla="*/ 66 w 170"/>
                <a:gd name="T51" fmla="*/ 90 h 356"/>
                <a:gd name="T52" fmla="*/ 71 w 170"/>
                <a:gd name="T53" fmla="*/ 113 h 356"/>
                <a:gd name="T54" fmla="*/ 71 w 170"/>
                <a:gd name="T55" fmla="*/ 90 h 356"/>
                <a:gd name="T56" fmla="*/ 76 w 170"/>
                <a:gd name="T57" fmla="*/ 113 h 356"/>
                <a:gd name="T58" fmla="*/ 76 w 170"/>
                <a:gd name="T59" fmla="*/ 90 h 356"/>
                <a:gd name="T60" fmla="*/ 80 w 170"/>
                <a:gd name="T61" fmla="*/ 11 h 356"/>
                <a:gd name="T62" fmla="*/ 85 w 170"/>
                <a:gd name="T63" fmla="*/ 187 h 356"/>
                <a:gd name="T64" fmla="*/ 85 w 170"/>
                <a:gd name="T65" fmla="*/ 51 h 356"/>
                <a:gd name="T66" fmla="*/ 90 w 170"/>
                <a:gd name="T67" fmla="*/ 68 h 356"/>
                <a:gd name="T68" fmla="*/ 90 w 170"/>
                <a:gd name="T69" fmla="*/ 45 h 356"/>
                <a:gd name="T70" fmla="*/ 95 w 170"/>
                <a:gd name="T71" fmla="*/ 147 h 356"/>
                <a:gd name="T72" fmla="*/ 95 w 170"/>
                <a:gd name="T73" fmla="*/ 141 h 356"/>
                <a:gd name="T74" fmla="*/ 99 w 170"/>
                <a:gd name="T75" fmla="*/ 17 h 356"/>
                <a:gd name="T76" fmla="*/ 104 w 170"/>
                <a:gd name="T77" fmla="*/ 124 h 356"/>
                <a:gd name="T78" fmla="*/ 104 w 170"/>
                <a:gd name="T79" fmla="*/ 45 h 356"/>
                <a:gd name="T80" fmla="*/ 109 w 170"/>
                <a:gd name="T81" fmla="*/ 153 h 356"/>
                <a:gd name="T82" fmla="*/ 109 w 170"/>
                <a:gd name="T83" fmla="*/ 79 h 356"/>
                <a:gd name="T84" fmla="*/ 114 w 170"/>
                <a:gd name="T85" fmla="*/ 119 h 356"/>
                <a:gd name="T86" fmla="*/ 114 w 170"/>
                <a:gd name="T87" fmla="*/ 90 h 356"/>
                <a:gd name="T88" fmla="*/ 118 w 170"/>
                <a:gd name="T89" fmla="*/ 124 h 356"/>
                <a:gd name="T90" fmla="*/ 118 w 170"/>
                <a:gd name="T91" fmla="*/ 96 h 356"/>
                <a:gd name="T92" fmla="*/ 123 w 170"/>
                <a:gd name="T93" fmla="*/ 158 h 356"/>
                <a:gd name="T94" fmla="*/ 128 w 170"/>
                <a:gd name="T95" fmla="*/ 113 h 356"/>
                <a:gd name="T96" fmla="*/ 128 w 170"/>
                <a:gd name="T97" fmla="*/ 40 h 356"/>
                <a:gd name="T98" fmla="*/ 133 w 170"/>
                <a:gd name="T99" fmla="*/ 96 h 356"/>
                <a:gd name="T100" fmla="*/ 133 w 170"/>
                <a:gd name="T101" fmla="*/ 74 h 356"/>
                <a:gd name="T102" fmla="*/ 137 w 170"/>
                <a:gd name="T103" fmla="*/ 119 h 356"/>
                <a:gd name="T104" fmla="*/ 137 w 170"/>
                <a:gd name="T105" fmla="*/ 28 h 356"/>
                <a:gd name="T106" fmla="*/ 142 w 170"/>
                <a:gd name="T107" fmla="*/ 102 h 356"/>
                <a:gd name="T108" fmla="*/ 147 w 170"/>
                <a:gd name="T109" fmla="*/ 11 h 356"/>
                <a:gd name="T110" fmla="*/ 147 w 170"/>
                <a:gd name="T111" fmla="*/ 170 h 356"/>
                <a:gd name="T112" fmla="*/ 152 w 170"/>
                <a:gd name="T113" fmla="*/ 181 h 356"/>
                <a:gd name="T114" fmla="*/ 152 w 170"/>
                <a:gd name="T115" fmla="*/ 85 h 356"/>
                <a:gd name="T116" fmla="*/ 156 w 170"/>
                <a:gd name="T117" fmla="*/ 6 h 356"/>
                <a:gd name="T118" fmla="*/ 161 w 170"/>
                <a:gd name="T119" fmla="*/ 192 h 356"/>
                <a:gd name="T120" fmla="*/ 166 w 170"/>
                <a:gd name="T121" fmla="*/ 102 h 356"/>
                <a:gd name="T122" fmla="*/ 166 w 170"/>
                <a:gd name="T123" fmla="*/ 192 h 356"/>
                <a:gd name="T124" fmla="*/ 170 w 170"/>
                <a:gd name="T125" fmla="*/ 20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356">
                  <a:moveTo>
                    <a:pt x="0" y="74"/>
                  </a:moveTo>
                  <a:lnTo>
                    <a:pt x="0" y="40"/>
                  </a:lnTo>
                  <a:lnTo>
                    <a:pt x="0" y="51"/>
                  </a:lnTo>
                  <a:lnTo>
                    <a:pt x="5" y="74"/>
                  </a:lnTo>
                  <a:lnTo>
                    <a:pt x="5" y="266"/>
                  </a:lnTo>
                  <a:lnTo>
                    <a:pt x="5" y="164"/>
                  </a:lnTo>
                  <a:lnTo>
                    <a:pt x="9" y="175"/>
                  </a:lnTo>
                  <a:lnTo>
                    <a:pt x="9" y="192"/>
                  </a:lnTo>
                  <a:lnTo>
                    <a:pt x="9" y="113"/>
                  </a:lnTo>
                  <a:lnTo>
                    <a:pt x="9" y="158"/>
                  </a:lnTo>
                  <a:lnTo>
                    <a:pt x="14" y="164"/>
                  </a:lnTo>
                  <a:lnTo>
                    <a:pt x="14" y="215"/>
                  </a:lnTo>
                  <a:lnTo>
                    <a:pt x="14" y="141"/>
                  </a:lnTo>
                  <a:lnTo>
                    <a:pt x="14" y="170"/>
                  </a:lnTo>
                  <a:lnTo>
                    <a:pt x="19" y="181"/>
                  </a:lnTo>
                  <a:lnTo>
                    <a:pt x="19" y="237"/>
                  </a:lnTo>
                  <a:lnTo>
                    <a:pt x="19" y="68"/>
                  </a:lnTo>
                  <a:lnTo>
                    <a:pt x="19" y="102"/>
                  </a:lnTo>
                  <a:lnTo>
                    <a:pt x="24" y="136"/>
                  </a:lnTo>
                  <a:lnTo>
                    <a:pt x="24" y="232"/>
                  </a:lnTo>
                  <a:lnTo>
                    <a:pt x="24" y="79"/>
                  </a:lnTo>
                  <a:lnTo>
                    <a:pt x="24" y="170"/>
                  </a:lnTo>
                  <a:lnTo>
                    <a:pt x="28" y="147"/>
                  </a:lnTo>
                  <a:lnTo>
                    <a:pt x="28" y="356"/>
                  </a:lnTo>
                  <a:lnTo>
                    <a:pt x="28" y="119"/>
                  </a:lnTo>
                  <a:lnTo>
                    <a:pt x="33" y="107"/>
                  </a:lnTo>
                  <a:lnTo>
                    <a:pt x="33" y="209"/>
                  </a:lnTo>
                  <a:lnTo>
                    <a:pt x="33" y="96"/>
                  </a:lnTo>
                  <a:lnTo>
                    <a:pt x="33" y="170"/>
                  </a:lnTo>
                  <a:lnTo>
                    <a:pt x="38" y="147"/>
                  </a:lnTo>
                  <a:lnTo>
                    <a:pt x="38" y="192"/>
                  </a:lnTo>
                  <a:lnTo>
                    <a:pt x="38" y="23"/>
                  </a:lnTo>
                  <a:lnTo>
                    <a:pt x="38" y="45"/>
                  </a:lnTo>
                  <a:lnTo>
                    <a:pt x="42" y="34"/>
                  </a:lnTo>
                  <a:lnTo>
                    <a:pt x="42" y="147"/>
                  </a:lnTo>
                  <a:lnTo>
                    <a:pt x="42" y="107"/>
                  </a:lnTo>
                  <a:lnTo>
                    <a:pt x="47" y="90"/>
                  </a:lnTo>
                  <a:lnTo>
                    <a:pt x="47" y="232"/>
                  </a:lnTo>
                  <a:lnTo>
                    <a:pt x="47" y="62"/>
                  </a:lnTo>
                  <a:lnTo>
                    <a:pt x="47" y="68"/>
                  </a:lnTo>
                  <a:lnTo>
                    <a:pt x="52" y="57"/>
                  </a:lnTo>
                  <a:lnTo>
                    <a:pt x="52" y="102"/>
                  </a:lnTo>
                  <a:lnTo>
                    <a:pt x="52" y="0"/>
                  </a:lnTo>
                  <a:lnTo>
                    <a:pt x="52" y="90"/>
                  </a:lnTo>
                  <a:lnTo>
                    <a:pt x="57" y="158"/>
                  </a:lnTo>
                  <a:lnTo>
                    <a:pt x="57" y="209"/>
                  </a:lnTo>
                  <a:lnTo>
                    <a:pt x="57" y="147"/>
                  </a:lnTo>
                  <a:lnTo>
                    <a:pt x="61" y="147"/>
                  </a:lnTo>
                  <a:lnTo>
                    <a:pt x="61" y="187"/>
                  </a:lnTo>
                  <a:lnTo>
                    <a:pt x="61" y="130"/>
                  </a:lnTo>
                  <a:lnTo>
                    <a:pt x="66" y="119"/>
                  </a:lnTo>
                  <a:lnTo>
                    <a:pt x="66" y="90"/>
                  </a:lnTo>
                  <a:lnTo>
                    <a:pt x="66" y="96"/>
                  </a:lnTo>
                  <a:lnTo>
                    <a:pt x="71" y="113"/>
                  </a:lnTo>
                  <a:lnTo>
                    <a:pt x="71" y="175"/>
                  </a:lnTo>
                  <a:lnTo>
                    <a:pt x="71" y="90"/>
                  </a:lnTo>
                  <a:lnTo>
                    <a:pt x="76" y="40"/>
                  </a:lnTo>
                  <a:lnTo>
                    <a:pt x="76" y="113"/>
                  </a:lnTo>
                  <a:lnTo>
                    <a:pt x="76" y="11"/>
                  </a:lnTo>
                  <a:lnTo>
                    <a:pt x="76" y="90"/>
                  </a:lnTo>
                  <a:lnTo>
                    <a:pt x="80" y="68"/>
                  </a:lnTo>
                  <a:lnTo>
                    <a:pt x="80" y="11"/>
                  </a:lnTo>
                  <a:lnTo>
                    <a:pt x="80" y="147"/>
                  </a:lnTo>
                  <a:lnTo>
                    <a:pt x="85" y="187"/>
                  </a:lnTo>
                  <a:lnTo>
                    <a:pt x="85" y="203"/>
                  </a:lnTo>
                  <a:lnTo>
                    <a:pt x="85" y="51"/>
                  </a:lnTo>
                  <a:lnTo>
                    <a:pt x="85" y="85"/>
                  </a:lnTo>
                  <a:lnTo>
                    <a:pt x="90" y="68"/>
                  </a:lnTo>
                  <a:lnTo>
                    <a:pt x="90" y="158"/>
                  </a:lnTo>
                  <a:lnTo>
                    <a:pt x="90" y="45"/>
                  </a:lnTo>
                  <a:lnTo>
                    <a:pt x="95" y="23"/>
                  </a:lnTo>
                  <a:lnTo>
                    <a:pt x="95" y="147"/>
                  </a:lnTo>
                  <a:lnTo>
                    <a:pt x="95" y="17"/>
                  </a:lnTo>
                  <a:lnTo>
                    <a:pt x="95" y="141"/>
                  </a:lnTo>
                  <a:lnTo>
                    <a:pt x="99" y="147"/>
                  </a:lnTo>
                  <a:lnTo>
                    <a:pt x="99" y="17"/>
                  </a:lnTo>
                  <a:lnTo>
                    <a:pt x="104" y="57"/>
                  </a:lnTo>
                  <a:lnTo>
                    <a:pt x="104" y="124"/>
                  </a:lnTo>
                  <a:lnTo>
                    <a:pt x="104" y="17"/>
                  </a:lnTo>
                  <a:lnTo>
                    <a:pt x="104" y="45"/>
                  </a:lnTo>
                  <a:lnTo>
                    <a:pt x="109" y="34"/>
                  </a:lnTo>
                  <a:lnTo>
                    <a:pt x="109" y="153"/>
                  </a:lnTo>
                  <a:lnTo>
                    <a:pt x="109" y="17"/>
                  </a:lnTo>
                  <a:lnTo>
                    <a:pt x="109" y="79"/>
                  </a:lnTo>
                  <a:lnTo>
                    <a:pt x="114" y="68"/>
                  </a:lnTo>
                  <a:lnTo>
                    <a:pt x="114" y="119"/>
                  </a:lnTo>
                  <a:lnTo>
                    <a:pt x="114" y="62"/>
                  </a:lnTo>
                  <a:lnTo>
                    <a:pt x="114" y="90"/>
                  </a:lnTo>
                  <a:lnTo>
                    <a:pt x="118" y="51"/>
                  </a:lnTo>
                  <a:lnTo>
                    <a:pt x="118" y="124"/>
                  </a:lnTo>
                  <a:lnTo>
                    <a:pt x="118" y="11"/>
                  </a:lnTo>
                  <a:lnTo>
                    <a:pt x="118" y="96"/>
                  </a:lnTo>
                  <a:lnTo>
                    <a:pt x="123" y="62"/>
                  </a:lnTo>
                  <a:lnTo>
                    <a:pt x="123" y="158"/>
                  </a:lnTo>
                  <a:lnTo>
                    <a:pt x="123" y="130"/>
                  </a:lnTo>
                  <a:lnTo>
                    <a:pt x="128" y="113"/>
                  </a:lnTo>
                  <a:lnTo>
                    <a:pt x="128" y="136"/>
                  </a:lnTo>
                  <a:lnTo>
                    <a:pt x="128" y="40"/>
                  </a:lnTo>
                  <a:lnTo>
                    <a:pt x="128" y="96"/>
                  </a:lnTo>
                  <a:lnTo>
                    <a:pt x="133" y="96"/>
                  </a:lnTo>
                  <a:lnTo>
                    <a:pt x="133" y="6"/>
                  </a:lnTo>
                  <a:lnTo>
                    <a:pt x="133" y="74"/>
                  </a:lnTo>
                  <a:lnTo>
                    <a:pt x="137" y="51"/>
                  </a:lnTo>
                  <a:lnTo>
                    <a:pt x="137" y="119"/>
                  </a:lnTo>
                  <a:lnTo>
                    <a:pt x="137" y="17"/>
                  </a:lnTo>
                  <a:lnTo>
                    <a:pt x="137" y="28"/>
                  </a:lnTo>
                  <a:lnTo>
                    <a:pt x="142" y="51"/>
                  </a:lnTo>
                  <a:lnTo>
                    <a:pt x="142" y="102"/>
                  </a:lnTo>
                  <a:lnTo>
                    <a:pt x="142" y="6"/>
                  </a:lnTo>
                  <a:lnTo>
                    <a:pt x="147" y="11"/>
                  </a:lnTo>
                  <a:lnTo>
                    <a:pt x="147" y="6"/>
                  </a:lnTo>
                  <a:lnTo>
                    <a:pt x="147" y="170"/>
                  </a:lnTo>
                  <a:lnTo>
                    <a:pt x="152" y="170"/>
                  </a:lnTo>
                  <a:lnTo>
                    <a:pt x="152" y="181"/>
                  </a:lnTo>
                  <a:lnTo>
                    <a:pt x="152" y="40"/>
                  </a:lnTo>
                  <a:lnTo>
                    <a:pt x="152" y="85"/>
                  </a:lnTo>
                  <a:lnTo>
                    <a:pt x="156" y="68"/>
                  </a:lnTo>
                  <a:lnTo>
                    <a:pt x="156" y="6"/>
                  </a:lnTo>
                  <a:lnTo>
                    <a:pt x="156" y="153"/>
                  </a:lnTo>
                  <a:lnTo>
                    <a:pt x="161" y="192"/>
                  </a:lnTo>
                  <a:lnTo>
                    <a:pt x="161" y="85"/>
                  </a:lnTo>
                  <a:lnTo>
                    <a:pt x="166" y="102"/>
                  </a:lnTo>
                  <a:lnTo>
                    <a:pt x="166" y="203"/>
                  </a:lnTo>
                  <a:lnTo>
                    <a:pt x="166" y="192"/>
                  </a:lnTo>
                  <a:lnTo>
                    <a:pt x="170" y="181"/>
                  </a:lnTo>
                  <a:lnTo>
                    <a:pt x="170" y="209"/>
                  </a:lnTo>
                  <a:lnTo>
                    <a:pt x="170" y="8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2"/>
            <p:cNvSpPr>
              <a:spLocks/>
            </p:cNvSpPr>
            <p:nvPr/>
          </p:nvSpPr>
          <p:spPr bwMode="auto">
            <a:xfrm>
              <a:off x="1966913" y="3500438"/>
              <a:ext cx="271463" cy="368300"/>
            </a:xfrm>
            <a:custGeom>
              <a:avLst/>
              <a:gdLst>
                <a:gd name="T0" fmla="*/ 0 w 171"/>
                <a:gd name="T1" fmla="*/ 124 h 232"/>
                <a:gd name="T2" fmla="*/ 5 w 171"/>
                <a:gd name="T3" fmla="*/ 209 h 232"/>
                <a:gd name="T4" fmla="*/ 10 w 171"/>
                <a:gd name="T5" fmla="*/ 96 h 232"/>
                <a:gd name="T6" fmla="*/ 10 w 171"/>
                <a:gd name="T7" fmla="*/ 204 h 232"/>
                <a:gd name="T8" fmla="*/ 15 w 171"/>
                <a:gd name="T9" fmla="*/ 85 h 232"/>
                <a:gd name="T10" fmla="*/ 19 w 171"/>
                <a:gd name="T11" fmla="*/ 175 h 232"/>
                <a:gd name="T12" fmla="*/ 19 w 171"/>
                <a:gd name="T13" fmla="*/ 113 h 232"/>
                <a:gd name="T14" fmla="*/ 24 w 171"/>
                <a:gd name="T15" fmla="*/ 136 h 232"/>
                <a:gd name="T16" fmla="*/ 24 w 171"/>
                <a:gd name="T17" fmla="*/ 57 h 232"/>
                <a:gd name="T18" fmla="*/ 29 w 171"/>
                <a:gd name="T19" fmla="*/ 198 h 232"/>
                <a:gd name="T20" fmla="*/ 34 w 171"/>
                <a:gd name="T21" fmla="*/ 147 h 232"/>
                <a:gd name="T22" fmla="*/ 34 w 171"/>
                <a:gd name="T23" fmla="*/ 102 h 232"/>
                <a:gd name="T24" fmla="*/ 38 w 171"/>
                <a:gd name="T25" fmla="*/ 170 h 232"/>
                <a:gd name="T26" fmla="*/ 38 w 171"/>
                <a:gd name="T27" fmla="*/ 62 h 232"/>
                <a:gd name="T28" fmla="*/ 43 w 171"/>
                <a:gd name="T29" fmla="*/ 187 h 232"/>
                <a:gd name="T30" fmla="*/ 48 w 171"/>
                <a:gd name="T31" fmla="*/ 113 h 232"/>
                <a:gd name="T32" fmla="*/ 48 w 171"/>
                <a:gd name="T33" fmla="*/ 68 h 232"/>
                <a:gd name="T34" fmla="*/ 53 w 171"/>
                <a:gd name="T35" fmla="*/ 91 h 232"/>
                <a:gd name="T36" fmla="*/ 53 w 171"/>
                <a:gd name="T37" fmla="*/ 74 h 232"/>
                <a:gd name="T38" fmla="*/ 57 w 171"/>
                <a:gd name="T39" fmla="*/ 181 h 232"/>
                <a:gd name="T40" fmla="*/ 57 w 171"/>
                <a:gd name="T41" fmla="*/ 130 h 232"/>
                <a:gd name="T42" fmla="*/ 62 w 171"/>
                <a:gd name="T43" fmla="*/ 164 h 232"/>
                <a:gd name="T44" fmla="*/ 62 w 171"/>
                <a:gd name="T45" fmla="*/ 74 h 232"/>
                <a:gd name="T46" fmla="*/ 67 w 171"/>
                <a:gd name="T47" fmla="*/ 62 h 232"/>
                <a:gd name="T48" fmla="*/ 67 w 171"/>
                <a:gd name="T49" fmla="*/ 40 h 232"/>
                <a:gd name="T50" fmla="*/ 72 w 171"/>
                <a:gd name="T51" fmla="*/ 187 h 232"/>
                <a:gd name="T52" fmla="*/ 72 w 171"/>
                <a:gd name="T53" fmla="*/ 96 h 232"/>
                <a:gd name="T54" fmla="*/ 76 w 171"/>
                <a:gd name="T55" fmla="*/ 130 h 232"/>
                <a:gd name="T56" fmla="*/ 81 w 171"/>
                <a:gd name="T57" fmla="*/ 23 h 232"/>
                <a:gd name="T58" fmla="*/ 81 w 171"/>
                <a:gd name="T59" fmla="*/ 119 h 232"/>
                <a:gd name="T60" fmla="*/ 86 w 171"/>
                <a:gd name="T61" fmla="*/ 141 h 232"/>
                <a:gd name="T62" fmla="*/ 86 w 171"/>
                <a:gd name="T63" fmla="*/ 124 h 232"/>
                <a:gd name="T64" fmla="*/ 91 w 171"/>
                <a:gd name="T65" fmla="*/ 119 h 232"/>
                <a:gd name="T66" fmla="*/ 91 w 171"/>
                <a:gd name="T67" fmla="*/ 91 h 232"/>
                <a:gd name="T68" fmla="*/ 95 w 171"/>
                <a:gd name="T69" fmla="*/ 40 h 232"/>
                <a:gd name="T70" fmla="*/ 100 w 171"/>
                <a:gd name="T71" fmla="*/ 51 h 232"/>
                <a:gd name="T72" fmla="*/ 100 w 171"/>
                <a:gd name="T73" fmla="*/ 0 h 232"/>
                <a:gd name="T74" fmla="*/ 105 w 171"/>
                <a:gd name="T75" fmla="*/ 28 h 232"/>
                <a:gd name="T76" fmla="*/ 105 w 171"/>
                <a:gd name="T77" fmla="*/ 220 h 232"/>
                <a:gd name="T78" fmla="*/ 110 w 171"/>
                <a:gd name="T79" fmla="*/ 220 h 232"/>
                <a:gd name="T80" fmla="*/ 114 w 171"/>
                <a:gd name="T81" fmla="*/ 79 h 232"/>
                <a:gd name="T82" fmla="*/ 114 w 171"/>
                <a:gd name="T83" fmla="*/ 68 h 232"/>
                <a:gd name="T84" fmla="*/ 119 w 171"/>
                <a:gd name="T85" fmla="*/ 68 h 232"/>
                <a:gd name="T86" fmla="*/ 119 w 171"/>
                <a:gd name="T87" fmla="*/ 17 h 232"/>
                <a:gd name="T88" fmla="*/ 124 w 171"/>
                <a:gd name="T89" fmla="*/ 147 h 232"/>
                <a:gd name="T90" fmla="*/ 124 w 171"/>
                <a:gd name="T91" fmla="*/ 68 h 232"/>
                <a:gd name="T92" fmla="*/ 128 w 171"/>
                <a:gd name="T93" fmla="*/ 181 h 232"/>
                <a:gd name="T94" fmla="*/ 128 w 171"/>
                <a:gd name="T95" fmla="*/ 79 h 232"/>
                <a:gd name="T96" fmla="*/ 133 w 171"/>
                <a:gd name="T97" fmla="*/ 232 h 232"/>
                <a:gd name="T98" fmla="*/ 138 w 171"/>
                <a:gd name="T99" fmla="*/ 209 h 232"/>
                <a:gd name="T100" fmla="*/ 143 w 171"/>
                <a:gd name="T101" fmla="*/ 79 h 232"/>
                <a:gd name="T102" fmla="*/ 143 w 171"/>
                <a:gd name="T103" fmla="*/ 141 h 232"/>
                <a:gd name="T104" fmla="*/ 147 w 171"/>
                <a:gd name="T105" fmla="*/ 175 h 232"/>
                <a:gd name="T106" fmla="*/ 147 w 171"/>
                <a:gd name="T107" fmla="*/ 141 h 232"/>
                <a:gd name="T108" fmla="*/ 152 w 171"/>
                <a:gd name="T109" fmla="*/ 181 h 232"/>
                <a:gd name="T110" fmla="*/ 152 w 171"/>
                <a:gd name="T111" fmla="*/ 23 h 232"/>
                <a:gd name="T112" fmla="*/ 157 w 171"/>
                <a:gd name="T113" fmla="*/ 175 h 232"/>
                <a:gd name="T114" fmla="*/ 157 w 171"/>
                <a:gd name="T115" fmla="*/ 153 h 232"/>
                <a:gd name="T116" fmla="*/ 162 w 171"/>
                <a:gd name="T117" fmla="*/ 147 h 232"/>
                <a:gd name="T118" fmla="*/ 162 w 171"/>
                <a:gd name="T119" fmla="*/ 124 h 232"/>
                <a:gd name="T120" fmla="*/ 166 w 171"/>
                <a:gd name="T121" fmla="*/ 175 h 232"/>
                <a:gd name="T122" fmla="*/ 166 w 171"/>
                <a:gd name="T123" fmla="*/ 62 h 232"/>
                <a:gd name="T124" fmla="*/ 171 w 171"/>
                <a:gd name="T125" fmla="*/ 15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32">
                  <a:moveTo>
                    <a:pt x="0" y="102"/>
                  </a:moveTo>
                  <a:lnTo>
                    <a:pt x="0" y="124"/>
                  </a:lnTo>
                  <a:lnTo>
                    <a:pt x="5" y="164"/>
                  </a:lnTo>
                  <a:lnTo>
                    <a:pt x="5" y="209"/>
                  </a:lnTo>
                  <a:lnTo>
                    <a:pt x="5" y="107"/>
                  </a:lnTo>
                  <a:lnTo>
                    <a:pt x="10" y="96"/>
                  </a:lnTo>
                  <a:lnTo>
                    <a:pt x="10" y="68"/>
                  </a:lnTo>
                  <a:lnTo>
                    <a:pt x="10" y="204"/>
                  </a:lnTo>
                  <a:lnTo>
                    <a:pt x="15" y="198"/>
                  </a:lnTo>
                  <a:lnTo>
                    <a:pt x="15" y="85"/>
                  </a:lnTo>
                  <a:lnTo>
                    <a:pt x="15" y="170"/>
                  </a:lnTo>
                  <a:lnTo>
                    <a:pt x="19" y="175"/>
                  </a:lnTo>
                  <a:lnTo>
                    <a:pt x="19" y="74"/>
                  </a:lnTo>
                  <a:lnTo>
                    <a:pt x="19" y="113"/>
                  </a:lnTo>
                  <a:lnTo>
                    <a:pt x="24" y="119"/>
                  </a:lnTo>
                  <a:lnTo>
                    <a:pt x="24" y="136"/>
                  </a:lnTo>
                  <a:lnTo>
                    <a:pt x="24" y="23"/>
                  </a:lnTo>
                  <a:lnTo>
                    <a:pt x="24" y="57"/>
                  </a:lnTo>
                  <a:lnTo>
                    <a:pt x="29" y="68"/>
                  </a:lnTo>
                  <a:lnTo>
                    <a:pt x="29" y="198"/>
                  </a:lnTo>
                  <a:lnTo>
                    <a:pt x="29" y="158"/>
                  </a:lnTo>
                  <a:lnTo>
                    <a:pt x="34" y="147"/>
                  </a:lnTo>
                  <a:lnTo>
                    <a:pt x="34" y="85"/>
                  </a:lnTo>
                  <a:lnTo>
                    <a:pt x="34" y="102"/>
                  </a:lnTo>
                  <a:lnTo>
                    <a:pt x="38" y="91"/>
                  </a:lnTo>
                  <a:lnTo>
                    <a:pt x="38" y="170"/>
                  </a:lnTo>
                  <a:lnTo>
                    <a:pt x="38" y="45"/>
                  </a:lnTo>
                  <a:lnTo>
                    <a:pt x="38" y="62"/>
                  </a:lnTo>
                  <a:lnTo>
                    <a:pt x="43" y="91"/>
                  </a:lnTo>
                  <a:lnTo>
                    <a:pt x="43" y="187"/>
                  </a:lnTo>
                  <a:lnTo>
                    <a:pt x="43" y="141"/>
                  </a:lnTo>
                  <a:lnTo>
                    <a:pt x="48" y="113"/>
                  </a:lnTo>
                  <a:lnTo>
                    <a:pt x="48" y="187"/>
                  </a:lnTo>
                  <a:lnTo>
                    <a:pt x="48" y="68"/>
                  </a:lnTo>
                  <a:lnTo>
                    <a:pt x="48" y="91"/>
                  </a:lnTo>
                  <a:lnTo>
                    <a:pt x="53" y="91"/>
                  </a:lnTo>
                  <a:lnTo>
                    <a:pt x="53" y="175"/>
                  </a:lnTo>
                  <a:lnTo>
                    <a:pt x="53" y="74"/>
                  </a:lnTo>
                  <a:lnTo>
                    <a:pt x="53" y="153"/>
                  </a:lnTo>
                  <a:lnTo>
                    <a:pt x="57" y="181"/>
                  </a:lnTo>
                  <a:lnTo>
                    <a:pt x="57" y="226"/>
                  </a:lnTo>
                  <a:lnTo>
                    <a:pt x="57" y="130"/>
                  </a:lnTo>
                  <a:lnTo>
                    <a:pt x="57" y="153"/>
                  </a:lnTo>
                  <a:lnTo>
                    <a:pt x="62" y="164"/>
                  </a:lnTo>
                  <a:lnTo>
                    <a:pt x="62" y="181"/>
                  </a:lnTo>
                  <a:lnTo>
                    <a:pt x="62" y="74"/>
                  </a:lnTo>
                  <a:lnTo>
                    <a:pt x="62" y="85"/>
                  </a:lnTo>
                  <a:lnTo>
                    <a:pt x="67" y="62"/>
                  </a:lnTo>
                  <a:lnTo>
                    <a:pt x="67" y="220"/>
                  </a:lnTo>
                  <a:lnTo>
                    <a:pt x="67" y="40"/>
                  </a:lnTo>
                  <a:lnTo>
                    <a:pt x="67" y="209"/>
                  </a:lnTo>
                  <a:lnTo>
                    <a:pt x="72" y="187"/>
                  </a:lnTo>
                  <a:lnTo>
                    <a:pt x="72" y="62"/>
                  </a:lnTo>
                  <a:lnTo>
                    <a:pt x="72" y="96"/>
                  </a:lnTo>
                  <a:lnTo>
                    <a:pt x="76" y="96"/>
                  </a:lnTo>
                  <a:lnTo>
                    <a:pt x="76" y="130"/>
                  </a:lnTo>
                  <a:lnTo>
                    <a:pt x="76" y="11"/>
                  </a:lnTo>
                  <a:lnTo>
                    <a:pt x="81" y="23"/>
                  </a:lnTo>
                  <a:lnTo>
                    <a:pt x="81" y="158"/>
                  </a:lnTo>
                  <a:lnTo>
                    <a:pt x="81" y="119"/>
                  </a:lnTo>
                  <a:lnTo>
                    <a:pt x="86" y="96"/>
                  </a:lnTo>
                  <a:lnTo>
                    <a:pt x="86" y="141"/>
                  </a:lnTo>
                  <a:lnTo>
                    <a:pt x="86" y="79"/>
                  </a:lnTo>
                  <a:lnTo>
                    <a:pt x="86" y="124"/>
                  </a:lnTo>
                  <a:lnTo>
                    <a:pt x="91" y="113"/>
                  </a:lnTo>
                  <a:lnTo>
                    <a:pt x="91" y="119"/>
                  </a:lnTo>
                  <a:lnTo>
                    <a:pt x="91" y="34"/>
                  </a:lnTo>
                  <a:lnTo>
                    <a:pt x="91" y="91"/>
                  </a:lnTo>
                  <a:lnTo>
                    <a:pt x="95" y="107"/>
                  </a:lnTo>
                  <a:lnTo>
                    <a:pt x="95" y="40"/>
                  </a:lnTo>
                  <a:lnTo>
                    <a:pt x="95" y="79"/>
                  </a:lnTo>
                  <a:lnTo>
                    <a:pt x="100" y="51"/>
                  </a:lnTo>
                  <a:lnTo>
                    <a:pt x="100" y="136"/>
                  </a:lnTo>
                  <a:lnTo>
                    <a:pt x="100" y="0"/>
                  </a:lnTo>
                  <a:lnTo>
                    <a:pt x="100" y="40"/>
                  </a:lnTo>
                  <a:lnTo>
                    <a:pt x="105" y="28"/>
                  </a:lnTo>
                  <a:lnTo>
                    <a:pt x="105" y="11"/>
                  </a:lnTo>
                  <a:lnTo>
                    <a:pt x="105" y="220"/>
                  </a:lnTo>
                  <a:lnTo>
                    <a:pt x="110" y="215"/>
                  </a:lnTo>
                  <a:lnTo>
                    <a:pt x="110" y="220"/>
                  </a:lnTo>
                  <a:lnTo>
                    <a:pt x="110" y="68"/>
                  </a:lnTo>
                  <a:lnTo>
                    <a:pt x="114" y="79"/>
                  </a:lnTo>
                  <a:lnTo>
                    <a:pt x="114" y="141"/>
                  </a:lnTo>
                  <a:lnTo>
                    <a:pt x="114" y="68"/>
                  </a:lnTo>
                  <a:lnTo>
                    <a:pt x="114" y="96"/>
                  </a:lnTo>
                  <a:lnTo>
                    <a:pt x="119" y="68"/>
                  </a:lnTo>
                  <a:lnTo>
                    <a:pt x="119" y="181"/>
                  </a:lnTo>
                  <a:lnTo>
                    <a:pt x="119" y="17"/>
                  </a:lnTo>
                  <a:lnTo>
                    <a:pt x="119" y="158"/>
                  </a:lnTo>
                  <a:lnTo>
                    <a:pt x="124" y="147"/>
                  </a:lnTo>
                  <a:lnTo>
                    <a:pt x="124" y="175"/>
                  </a:lnTo>
                  <a:lnTo>
                    <a:pt x="124" y="68"/>
                  </a:lnTo>
                  <a:lnTo>
                    <a:pt x="124" y="158"/>
                  </a:lnTo>
                  <a:lnTo>
                    <a:pt x="128" y="181"/>
                  </a:lnTo>
                  <a:lnTo>
                    <a:pt x="128" y="57"/>
                  </a:lnTo>
                  <a:lnTo>
                    <a:pt x="128" y="79"/>
                  </a:lnTo>
                  <a:lnTo>
                    <a:pt x="133" y="57"/>
                  </a:lnTo>
                  <a:lnTo>
                    <a:pt x="133" y="232"/>
                  </a:lnTo>
                  <a:lnTo>
                    <a:pt x="133" y="204"/>
                  </a:lnTo>
                  <a:lnTo>
                    <a:pt x="138" y="209"/>
                  </a:lnTo>
                  <a:lnTo>
                    <a:pt x="138" y="96"/>
                  </a:lnTo>
                  <a:lnTo>
                    <a:pt x="143" y="79"/>
                  </a:lnTo>
                  <a:lnTo>
                    <a:pt x="143" y="40"/>
                  </a:lnTo>
                  <a:lnTo>
                    <a:pt x="143" y="141"/>
                  </a:lnTo>
                  <a:lnTo>
                    <a:pt x="147" y="170"/>
                  </a:lnTo>
                  <a:lnTo>
                    <a:pt x="147" y="175"/>
                  </a:lnTo>
                  <a:lnTo>
                    <a:pt x="147" y="130"/>
                  </a:lnTo>
                  <a:lnTo>
                    <a:pt x="147" y="141"/>
                  </a:lnTo>
                  <a:lnTo>
                    <a:pt x="152" y="107"/>
                  </a:lnTo>
                  <a:lnTo>
                    <a:pt x="152" y="181"/>
                  </a:lnTo>
                  <a:lnTo>
                    <a:pt x="152" y="17"/>
                  </a:lnTo>
                  <a:lnTo>
                    <a:pt x="152" y="23"/>
                  </a:lnTo>
                  <a:lnTo>
                    <a:pt x="157" y="23"/>
                  </a:lnTo>
                  <a:lnTo>
                    <a:pt x="157" y="175"/>
                  </a:lnTo>
                  <a:lnTo>
                    <a:pt x="157" y="11"/>
                  </a:lnTo>
                  <a:lnTo>
                    <a:pt x="157" y="153"/>
                  </a:lnTo>
                  <a:lnTo>
                    <a:pt x="162" y="141"/>
                  </a:lnTo>
                  <a:lnTo>
                    <a:pt x="162" y="147"/>
                  </a:lnTo>
                  <a:lnTo>
                    <a:pt x="162" y="85"/>
                  </a:lnTo>
                  <a:lnTo>
                    <a:pt x="162" y="124"/>
                  </a:lnTo>
                  <a:lnTo>
                    <a:pt x="166" y="158"/>
                  </a:lnTo>
                  <a:lnTo>
                    <a:pt x="166" y="175"/>
                  </a:lnTo>
                  <a:lnTo>
                    <a:pt x="166" y="51"/>
                  </a:lnTo>
                  <a:lnTo>
                    <a:pt x="166" y="62"/>
                  </a:lnTo>
                  <a:lnTo>
                    <a:pt x="171" y="51"/>
                  </a:lnTo>
                  <a:lnTo>
                    <a:pt x="171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3"/>
            <p:cNvSpPr>
              <a:spLocks/>
            </p:cNvSpPr>
            <p:nvPr/>
          </p:nvSpPr>
          <p:spPr bwMode="auto">
            <a:xfrm>
              <a:off x="2238375" y="3482975"/>
              <a:ext cx="271463" cy="555625"/>
            </a:xfrm>
            <a:custGeom>
              <a:avLst/>
              <a:gdLst>
                <a:gd name="T0" fmla="*/ 0 w 171"/>
                <a:gd name="T1" fmla="*/ 39 h 350"/>
                <a:gd name="T2" fmla="*/ 5 w 171"/>
                <a:gd name="T3" fmla="*/ 147 h 350"/>
                <a:gd name="T4" fmla="*/ 5 w 171"/>
                <a:gd name="T5" fmla="*/ 56 h 350"/>
                <a:gd name="T6" fmla="*/ 10 w 171"/>
                <a:gd name="T7" fmla="*/ 158 h 350"/>
                <a:gd name="T8" fmla="*/ 10 w 171"/>
                <a:gd name="T9" fmla="*/ 135 h 350"/>
                <a:gd name="T10" fmla="*/ 14 w 171"/>
                <a:gd name="T11" fmla="*/ 237 h 350"/>
                <a:gd name="T12" fmla="*/ 19 w 171"/>
                <a:gd name="T13" fmla="*/ 158 h 350"/>
                <a:gd name="T14" fmla="*/ 19 w 171"/>
                <a:gd name="T15" fmla="*/ 102 h 350"/>
                <a:gd name="T16" fmla="*/ 24 w 171"/>
                <a:gd name="T17" fmla="*/ 164 h 350"/>
                <a:gd name="T18" fmla="*/ 24 w 171"/>
                <a:gd name="T19" fmla="*/ 96 h 350"/>
                <a:gd name="T20" fmla="*/ 29 w 171"/>
                <a:gd name="T21" fmla="*/ 147 h 350"/>
                <a:gd name="T22" fmla="*/ 29 w 171"/>
                <a:gd name="T23" fmla="*/ 79 h 350"/>
                <a:gd name="T24" fmla="*/ 33 w 171"/>
                <a:gd name="T25" fmla="*/ 152 h 350"/>
                <a:gd name="T26" fmla="*/ 33 w 171"/>
                <a:gd name="T27" fmla="*/ 85 h 350"/>
                <a:gd name="T28" fmla="*/ 38 w 171"/>
                <a:gd name="T29" fmla="*/ 68 h 350"/>
                <a:gd name="T30" fmla="*/ 43 w 171"/>
                <a:gd name="T31" fmla="*/ 175 h 350"/>
                <a:gd name="T32" fmla="*/ 43 w 171"/>
                <a:gd name="T33" fmla="*/ 96 h 350"/>
                <a:gd name="T34" fmla="*/ 48 w 171"/>
                <a:gd name="T35" fmla="*/ 96 h 350"/>
                <a:gd name="T36" fmla="*/ 48 w 171"/>
                <a:gd name="T37" fmla="*/ 90 h 350"/>
                <a:gd name="T38" fmla="*/ 52 w 171"/>
                <a:gd name="T39" fmla="*/ 198 h 350"/>
                <a:gd name="T40" fmla="*/ 57 w 171"/>
                <a:gd name="T41" fmla="*/ 39 h 350"/>
                <a:gd name="T42" fmla="*/ 57 w 171"/>
                <a:gd name="T43" fmla="*/ 62 h 350"/>
                <a:gd name="T44" fmla="*/ 62 w 171"/>
                <a:gd name="T45" fmla="*/ 85 h 350"/>
                <a:gd name="T46" fmla="*/ 67 w 171"/>
                <a:gd name="T47" fmla="*/ 141 h 350"/>
                <a:gd name="T48" fmla="*/ 67 w 171"/>
                <a:gd name="T49" fmla="*/ 79 h 350"/>
                <a:gd name="T50" fmla="*/ 71 w 171"/>
                <a:gd name="T51" fmla="*/ 147 h 350"/>
                <a:gd name="T52" fmla="*/ 71 w 171"/>
                <a:gd name="T53" fmla="*/ 56 h 350"/>
                <a:gd name="T54" fmla="*/ 76 w 171"/>
                <a:gd name="T55" fmla="*/ 203 h 350"/>
                <a:gd name="T56" fmla="*/ 76 w 171"/>
                <a:gd name="T57" fmla="*/ 79 h 350"/>
                <a:gd name="T58" fmla="*/ 81 w 171"/>
                <a:gd name="T59" fmla="*/ 215 h 350"/>
                <a:gd name="T60" fmla="*/ 81 w 171"/>
                <a:gd name="T61" fmla="*/ 152 h 350"/>
                <a:gd name="T62" fmla="*/ 86 w 171"/>
                <a:gd name="T63" fmla="*/ 68 h 350"/>
                <a:gd name="T64" fmla="*/ 90 w 171"/>
                <a:gd name="T65" fmla="*/ 90 h 350"/>
                <a:gd name="T66" fmla="*/ 90 w 171"/>
                <a:gd name="T67" fmla="*/ 56 h 350"/>
                <a:gd name="T68" fmla="*/ 95 w 171"/>
                <a:gd name="T69" fmla="*/ 186 h 350"/>
                <a:gd name="T70" fmla="*/ 95 w 171"/>
                <a:gd name="T71" fmla="*/ 135 h 350"/>
                <a:gd name="T72" fmla="*/ 100 w 171"/>
                <a:gd name="T73" fmla="*/ 215 h 350"/>
                <a:gd name="T74" fmla="*/ 100 w 171"/>
                <a:gd name="T75" fmla="*/ 158 h 350"/>
                <a:gd name="T76" fmla="*/ 104 w 171"/>
                <a:gd name="T77" fmla="*/ 51 h 350"/>
                <a:gd name="T78" fmla="*/ 109 w 171"/>
                <a:gd name="T79" fmla="*/ 192 h 350"/>
                <a:gd name="T80" fmla="*/ 109 w 171"/>
                <a:gd name="T81" fmla="*/ 68 h 350"/>
                <a:gd name="T82" fmla="*/ 114 w 171"/>
                <a:gd name="T83" fmla="*/ 147 h 350"/>
                <a:gd name="T84" fmla="*/ 114 w 171"/>
                <a:gd name="T85" fmla="*/ 124 h 350"/>
                <a:gd name="T86" fmla="*/ 119 w 171"/>
                <a:gd name="T87" fmla="*/ 169 h 350"/>
                <a:gd name="T88" fmla="*/ 123 w 171"/>
                <a:gd name="T89" fmla="*/ 102 h 350"/>
                <a:gd name="T90" fmla="*/ 123 w 171"/>
                <a:gd name="T91" fmla="*/ 56 h 350"/>
                <a:gd name="T92" fmla="*/ 128 w 171"/>
                <a:gd name="T93" fmla="*/ 96 h 350"/>
                <a:gd name="T94" fmla="*/ 128 w 171"/>
                <a:gd name="T95" fmla="*/ 85 h 350"/>
                <a:gd name="T96" fmla="*/ 133 w 171"/>
                <a:gd name="T97" fmla="*/ 243 h 350"/>
                <a:gd name="T98" fmla="*/ 133 w 171"/>
                <a:gd name="T99" fmla="*/ 147 h 350"/>
                <a:gd name="T100" fmla="*/ 138 w 171"/>
                <a:gd name="T101" fmla="*/ 141 h 350"/>
                <a:gd name="T102" fmla="*/ 138 w 171"/>
                <a:gd name="T103" fmla="*/ 107 h 350"/>
                <a:gd name="T104" fmla="*/ 142 w 171"/>
                <a:gd name="T105" fmla="*/ 260 h 350"/>
                <a:gd name="T106" fmla="*/ 147 w 171"/>
                <a:gd name="T107" fmla="*/ 215 h 350"/>
                <a:gd name="T108" fmla="*/ 147 w 171"/>
                <a:gd name="T109" fmla="*/ 124 h 350"/>
                <a:gd name="T110" fmla="*/ 152 w 171"/>
                <a:gd name="T111" fmla="*/ 175 h 350"/>
                <a:gd name="T112" fmla="*/ 152 w 171"/>
                <a:gd name="T113" fmla="*/ 260 h 350"/>
                <a:gd name="T114" fmla="*/ 157 w 171"/>
                <a:gd name="T115" fmla="*/ 271 h 350"/>
                <a:gd name="T116" fmla="*/ 157 w 171"/>
                <a:gd name="T117" fmla="*/ 203 h 350"/>
                <a:gd name="T118" fmla="*/ 161 w 171"/>
                <a:gd name="T119" fmla="*/ 277 h 350"/>
                <a:gd name="T120" fmla="*/ 161 w 171"/>
                <a:gd name="T121" fmla="*/ 215 h 350"/>
                <a:gd name="T122" fmla="*/ 166 w 171"/>
                <a:gd name="T123" fmla="*/ 350 h 350"/>
                <a:gd name="T124" fmla="*/ 166 w 171"/>
                <a:gd name="T125" fmla="*/ 26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350">
                  <a:moveTo>
                    <a:pt x="0" y="164"/>
                  </a:moveTo>
                  <a:lnTo>
                    <a:pt x="0" y="39"/>
                  </a:lnTo>
                  <a:lnTo>
                    <a:pt x="5" y="34"/>
                  </a:lnTo>
                  <a:lnTo>
                    <a:pt x="5" y="147"/>
                  </a:lnTo>
                  <a:lnTo>
                    <a:pt x="5" y="28"/>
                  </a:lnTo>
                  <a:lnTo>
                    <a:pt x="5" y="56"/>
                  </a:lnTo>
                  <a:lnTo>
                    <a:pt x="10" y="45"/>
                  </a:lnTo>
                  <a:lnTo>
                    <a:pt x="10" y="158"/>
                  </a:lnTo>
                  <a:lnTo>
                    <a:pt x="10" y="0"/>
                  </a:lnTo>
                  <a:lnTo>
                    <a:pt x="10" y="135"/>
                  </a:lnTo>
                  <a:lnTo>
                    <a:pt x="14" y="147"/>
                  </a:lnTo>
                  <a:lnTo>
                    <a:pt x="14" y="237"/>
                  </a:lnTo>
                  <a:lnTo>
                    <a:pt x="14" y="164"/>
                  </a:lnTo>
                  <a:lnTo>
                    <a:pt x="19" y="158"/>
                  </a:lnTo>
                  <a:lnTo>
                    <a:pt x="19" y="68"/>
                  </a:lnTo>
                  <a:lnTo>
                    <a:pt x="19" y="102"/>
                  </a:lnTo>
                  <a:lnTo>
                    <a:pt x="24" y="79"/>
                  </a:lnTo>
                  <a:lnTo>
                    <a:pt x="24" y="164"/>
                  </a:lnTo>
                  <a:lnTo>
                    <a:pt x="24" y="56"/>
                  </a:lnTo>
                  <a:lnTo>
                    <a:pt x="24" y="96"/>
                  </a:lnTo>
                  <a:lnTo>
                    <a:pt x="29" y="90"/>
                  </a:lnTo>
                  <a:lnTo>
                    <a:pt x="29" y="147"/>
                  </a:lnTo>
                  <a:lnTo>
                    <a:pt x="29" y="56"/>
                  </a:lnTo>
                  <a:lnTo>
                    <a:pt x="29" y="79"/>
                  </a:lnTo>
                  <a:lnTo>
                    <a:pt x="33" y="113"/>
                  </a:lnTo>
                  <a:lnTo>
                    <a:pt x="33" y="152"/>
                  </a:lnTo>
                  <a:lnTo>
                    <a:pt x="33" y="68"/>
                  </a:lnTo>
                  <a:lnTo>
                    <a:pt x="33" y="85"/>
                  </a:lnTo>
                  <a:lnTo>
                    <a:pt x="38" y="79"/>
                  </a:lnTo>
                  <a:lnTo>
                    <a:pt x="38" y="68"/>
                  </a:lnTo>
                  <a:lnTo>
                    <a:pt x="38" y="175"/>
                  </a:lnTo>
                  <a:lnTo>
                    <a:pt x="43" y="175"/>
                  </a:lnTo>
                  <a:lnTo>
                    <a:pt x="43" y="45"/>
                  </a:lnTo>
                  <a:lnTo>
                    <a:pt x="43" y="96"/>
                  </a:lnTo>
                  <a:lnTo>
                    <a:pt x="48" y="73"/>
                  </a:lnTo>
                  <a:lnTo>
                    <a:pt x="48" y="96"/>
                  </a:lnTo>
                  <a:lnTo>
                    <a:pt x="48" y="39"/>
                  </a:lnTo>
                  <a:lnTo>
                    <a:pt x="48" y="90"/>
                  </a:lnTo>
                  <a:lnTo>
                    <a:pt x="52" y="164"/>
                  </a:lnTo>
                  <a:lnTo>
                    <a:pt x="52" y="198"/>
                  </a:lnTo>
                  <a:lnTo>
                    <a:pt x="52" y="34"/>
                  </a:lnTo>
                  <a:lnTo>
                    <a:pt x="57" y="39"/>
                  </a:lnTo>
                  <a:lnTo>
                    <a:pt x="57" y="186"/>
                  </a:lnTo>
                  <a:lnTo>
                    <a:pt x="57" y="62"/>
                  </a:lnTo>
                  <a:lnTo>
                    <a:pt x="62" y="90"/>
                  </a:lnTo>
                  <a:lnTo>
                    <a:pt x="62" y="85"/>
                  </a:lnTo>
                  <a:lnTo>
                    <a:pt x="62" y="158"/>
                  </a:lnTo>
                  <a:lnTo>
                    <a:pt x="67" y="141"/>
                  </a:lnTo>
                  <a:lnTo>
                    <a:pt x="67" y="169"/>
                  </a:lnTo>
                  <a:lnTo>
                    <a:pt x="67" y="79"/>
                  </a:lnTo>
                  <a:lnTo>
                    <a:pt x="71" y="62"/>
                  </a:lnTo>
                  <a:lnTo>
                    <a:pt x="71" y="147"/>
                  </a:lnTo>
                  <a:lnTo>
                    <a:pt x="71" y="34"/>
                  </a:lnTo>
                  <a:lnTo>
                    <a:pt x="71" y="56"/>
                  </a:lnTo>
                  <a:lnTo>
                    <a:pt x="76" y="68"/>
                  </a:lnTo>
                  <a:lnTo>
                    <a:pt x="76" y="203"/>
                  </a:lnTo>
                  <a:lnTo>
                    <a:pt x="76" y="39"/>
                  </a:lnTo>
                  <a:lnTo>
                    <a:pt x="76" y="79"/>
                  </a:lnTo>
                  <a:lnTo>
                    <a:pt x="81" y="79"/>
                  </a:lnTo>
                  <a:lnTo>
                    <a:pt x="81" y="215"/>
                  </a:lnTo>
                  <a:lnTo>
                    <a:pt x="81" y="73"/>
                  </a:lnTo>
                  <a:lnTo>
                    <a:pt x="81" y="152"/>
                  </a:lnTo>
                  <a:lnTo>
                    <a:pt x="86" y="203"/>
                  </a:lnTo>
                  <a:lnTo>
                    <a:pt x="86" y="68"/>
                  </a:lnTo>
                  <a:lnTo>
                    <a:pt x="86" y="118"/>
                  </a:lnTo>
                  <a:lnTo>
                    <a:pt x="90" y="90"/>
                  </a:lnTo>
                  <a:lnTo>
                    <a:pt x="90" y="226"/>
                  </a:lnTo>
                  <a:lnTo>
                    <a:pt x="90" y="56"/>
                  </a:lnTo>
                  <a:lnTo>
                    <a:pt x="90" y="181"/>
                  </a:lnTo>
                  <a:lnTo>
                    <a:pt x="95" y="186"/>
                  </a:lnTo>
                  <a:lnTo>
                    <a:pt x="95" y="62"/>
                  </a:lnTo>
                  <a:lnTo>
                    <a:pt x="95" y="135"/>
                  </a:lnTo>
                  <a:lnTo>
                    <a:pt x="100" y="118"/>
                  </a:lnTo>
                  <a:lnTo>
                    <a:pt x="100" y="215"/>
                  </a:lnTo>
                  <a:lnTo>
                    <a:pt x="100" y="73"/>
                  </a:lnTo>
                  <a:lnTo>
                    <a:pt x="100" y="158"/>
                  </a:lnTo>
                  <a:lnTo>
                    <a:pt x="104" y="141"/>
                  </a:lnTo>
                  <a:lnTo>
                    <a:pt x="104" y="51"/>
                  </a:lnTo>
                  <a:lnTo>
                    <a:pt x="104" y="203"/>
                  </a:lnTo>
                  <a:lnTo>
                    <a:pt x="109" y="192"/>
                  </a:lnTo>
                  <a:lnTo>
                    <a:pt x="109" y="28"/>
                  </a:lnTo>
                  <a:lnTo>
                    <a:pt x="109" y="68"/>
                  </a:lnTo>
                  <a:lnTo>
                    <a:pt x="114" y="85"/>
                  </a:lnTo>
                  <a:lnTo>
                    <a:pt x="114" y="147"/>
                  </a:lnTo>
                  <a:lnTo>
                    <a:pt x="114" y="17"/>
                  </a:lnTo>
                  <a:lnTo>
                    <a:pt x="114" y="124"/>
                  </a:lnTo>
                  <a:lnTo>
                    <a:pt x="119" y="141"/>
                  </a:lnTo>
                  <a:lnTo>
                    <a:pt x="119" y="169"/>
                  </a:lnTo>
                  <a:lnTo>
                    <a:pt x="119" y="118"/>
                  </a:lnTo>
                  <a:lnTo>
                    <a:pt x="123" y="102"/>
                  </a:lnTo>
                  <a:lnTo>
                    <a:pt x="123" y="152"/>
                  </a:lnTo>
                  <a:lnTo>
                    <a:pt x="123" y="56"/>
                  </a:lnTo>
                  <a:lnTo>
                    <a:pt x="123" y="85"/>
                  </a:lnTo>
                  <a:lnTo>
                    <a:pt x="128" y="96"/>
                  </a:lnTo>
                  <a:lnTo>
                    <a:pt x="128" y="248"/>
                  </a:lnTo>
                  <a:lnTo>
                    <a:pt x="128" y="85"/>
                  </a:lnTo>
                  <a:lnTo>
                    <a:pt x="128" y="237"/>
                  </a:lnTo>
                  <a:lnTo>
                    <a:pt x="133" y="243"/>
                  </a:lnTo>
                  <a:lnTo>
                    <a:pt x="133" y="113"/>
                  </a:lnTo>
                  <a:lnTo>
                    <a:pt x="133" y="147"/>
                  </a:lnTo>
                  <a:lnTo>
                    <a:pt x="138" y="135"/>
                  </a:lnTo>
                  <a:lnTo>
                    <a:pt x="138" y="141"/>
                  </a:lnTo>
                  <a:lnTo>
                    <a:pt x="138" y="73"/>
                  </a:lnTo>
                  <a:lnTo>
                    <a:pt x="138" y="107"/>
                  </a:lnTo>
                  <a:lnTo>
                    <a:pt x="142" y="158"/>
                  </a:lnTo>
                  <a:lnTo>
                    <a:pt x="142" y="260"/>
                  </a:lnTo>
                  <a:lnTo>
                    <a:pt x="142" y="209"/>
                  </a:lnTo>
                  <a:lnTo>
                    <a:pt x="147" y="215"/>
                  </a:lnTo>
                  <a:lnTo>
                    <a:pt x="147" y="226"/>
                  </a:lnTo>
                  <a:lnTo>
                    <a:pt x="147" y="124"/>
                  </a:lnTo>
                  <a:lnTo>
                    <a:pt x="147" y="130"/>
                  </a:lnTo>
                  <a:lnTo>
                    <a:pt x="152" y="175"/>
                  </a:lnTo>
                  <a:lnTo>
                    <a:pt x="152" y="68"/>
                  </a:lnTo>
                  <a:lnTo>
                    <a:pt x="152" y="260"/>
                  </a:lnTo>
                  <a:lnTo>
                    <a:pt x="157" y="248"/>
                  </a:lnTo>
                  <a:lnTo>
                    <a:pt x="157" y="271"/>
                  </a:lnTo>
                  <a:lnTo>
                    <a:pt x="157" y="192"/>
                  </a:lnTo>
                  <a:lnTo>
                    <a:pt x="157" y="203"/>
                  </a:lnTo>
                  <a:lnTo>
                    <a:pt x="161" y="209"/>
                  </a:lnTo>
                  <a:lnTo>
                    <a:pt x="161" y="277"/>
                  </a:lnTo>
                  <a:lnTo>
                    <a:pt x="161" y="147"/>
                  </a:lnTo>
                  <a:lnTo>
                    <a:pt x="161" y="215"/>
                  </a:lnTo>
                  <a:lnTo>
                    <a:pt x="166" y="203"/>
                  </a:lnTo>
                  <a:lnTo>
                    <a:pt x="166" y="350"/>
                  </a:lnTo>
                  <a:lnTo>
                    <a:pt x="166" y="147"/>
                  </a:lnTo>
                  <a:lnTo>
                    <a:pt x="166" y="260"/>
                  </a:lnTo>
                  <a:lnTo>
                    <a:pt x="171" y="254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4"/>
            <p:cNvSpPr>
              <a:spLocks/>
            </p:cNvSpPr>
            <p:nvPr/>
          </p:nvSpPr>
          <p:spPr bwMode="auto">
            <a:xfrm>
              <a:off x="2509838" y="3554413"/>
              <a:ext cx="277813" cy="484188"/>
            </a:xfrm>
            <a:custGeom>
              <a:avLst/>
              <a:gdLst>
                <a:gd name="T0" fmla="*/ 0 w 175"/>
                <a:gd name="T1" fmla="*/ 62 h 305"/>
                <a:gd name="T2" fmla="*/ 5 w 175"/>
                <a:gd name="T3" fmla="*/ 34 h 305"/>
                <a:gd name="T4" fmla="*/ 9 w 175"/>
                <a:gd name="T5" fmla="*/ 62 h 305"/>
                <a:gd name="T6" fmla="*/ 9 w 175"/>
                <a:gd name="T7" fmla="*/ 51 h 305"/>
                <a:gd name="T8" fmla="*/ 14 w 175"/>
                <a:gd name="T9" fmla="*/ 68 h 305"/>
                <a:gd name="T10" fmla="*/ 14 w 175"/>
                <a:gd name="T11" fmla="*/ 40 h 305"/>
                <a:gd name="T12" fmla="*/ 19 w 175"/>
                <a:gd name="T13" fmla="*/ 11 h 305"/>
                <a:gd name="T14" fmla="*/ 24 w 175"/>
                <a:gd name="T15" fmla="*/ 209 h 305"/>
                <a:gd name="T16" fmla="*/ 28 w 175"/>
                <a:gd name="T17" fmla="*/ 113 h 305"/>
                <a:gd name="T18" fmla="*/ 28 w 175"/>
                <a:gd name="T19" fmla="*/ 79 h 305"/>
                <a:gd name="T20" fmla="*/ 33 w 175"/>
                <a:gd name="T21" fmla="*/ 85 h 305"/>
                <a:gd name="T22" fmla="*/ 33 w 175"/>
                <a:gd name="T23" fmla="*/ 119 h 305"/>
                <a:gd name="T24" fmla="*/ 38 w 175"/>
                <a:gd name="T25" fmla="*/ 11 h 305"/>
                <a:gd name="T26" fmla="*/ 43 w 175"/>
                <a:gd name="T27" fmla="*/ 153 h 305"/>
                <a:gd name="T28" fmla="*/ 43 w 175"/>
                <a:gd name="T29" fmla="*/ 130 h 305"/>
                <a:gd name="T30" fmla="*/ 47 w 175"/>
                <a:gd name="T31" fmla="*/ 119 h 305"/>
                <a:gd name="T32" fmla="*/ 47 w 175"/>
                <a:gd name="T33" fmla="*/ 254 h 305"/>
                <a:gd name="T34" fmla="*/ 52 w 175"/>
                <a:gd name="T35" fmla="*/ 147 h 305"/>
                <a:gd name="T36" fmla="*/ 57 w 175"/>
                <a:gd name="T37" fmla="*/ 186 h 305"/>
                <a:gd name="T38" fmla="*/ 57 w 175"/>
                <a:gd name="T39" fmla="*/ 68 h 305"/>
                <a:gd name="T40" fmla="*/ 61 w 175"/>
                <a:gd name="T41" fmla="*/ 79 h 305"/>
                <a:gd name="T42" fmla="*/ 61 w 175"/>
                <a:gd name="T43" fmla="*/ 73 h 305"/>
                <a:gd name="T44" fmla="*/ 66 w 175"/>
                <a:gd name="T45" fmla="*/ 198 h 305"/>
                <a:gd name="T46" fmla="*/ 71 w 175"/>
                <a:gd name="T47" fmla="*/ 62 h 305"/>
                <a:gd name="T48" fmla="*/ 71 w 175"/>
                <a:gd name="T49" fmla="*/ 203 h 305"/>
                <a:gd name="T50" fmla="*/ 76 w 175"/>
                <a:gd name="T51" fmla="*/ 243 h 305"/>
                <a:gd name="T52" fmla="*/ 76 w 175"/>
                <a:gd name="T53" fmla="*/ 192 h 305"/>
                <a:gd name="T54" fmla="*/ 80 w 175"/>
                <a:gd name="T55" fmla="*/ 79 h 305"/>
                <a:gd name="T56" fmla="*/ 85 w 175"/>
                <a:gd name="T57" fmla="*/ 68 h 305"/>
                <a:gd name="T58" fmla="*/ 85 w 175"/>
                <a:gd name="T59" fmla="*/ 45 h 305"/>
                <a:gd name="T60" fmla="*/ 90 w 175"/>
                <a:gd name="T61" fmla="*/ 192 h 305"/>
                <a:gd name="T62" fmla="*/ 90 w 175"/>
                <a:gd name="T63" fmla="*/ 51 h 305"/>
                <a:gd name="T64" fmla="*/ 95 w 175"/>
                <a:gd name="T65" fmla="*/ 226 h 305"/>
                <a:gd name="T66" fmla="*/ 99 w 175"/>
                <a:gd name="T67" fmla="*/ 90 h 305"/>
                <a:gd name="T68" fmla="*/ 99 w 175"/>
                <a:gd name="T69" fmla="*/ 79 h 305"/>
                <a:gd name="T70" fmla="*/ 104 w 175"/>
                <a:gd name="T71" fmla="*/ 192 h 305"/>
                <a:gd name="T72" fmla="*/ 104 w 175"/>
                <a:gd name="T73" fmla="*/ 79 h 305"/>
                <a:gd name="T74" fmla="*/ 109 w 175"/>
                <a:gd name="T75" fmla="*/ 96 h 305"/>
                <a:gd name="T76" fmla="*/ 109 w 175"/>
                <a:gd name="T77" fmla="*/ 85 h 305"/>
                <a:gd name="T78" fmla="*/ 114 w 175"/>
                <a:gd name="T79" fmla="*/ 119 h 305"/>
                <a:gd name="T80" fmla="*/ 118 w 175"/>
                <a:gd name="T81" fmla="*/ 62 h 305"/>
                <a:gd name="T82" fmla="*/ 118 w 175"/>
                <a:gd name="T83" fmla="*/ 23 h 305"/>
                <a:gd name="T84" fmla="*/ 123 w 175"/>
                <a:gd name="T85" fmla="*/ 40 h 305"/>
                <a:gd name="T86" fmla="*/ 123 w 175"/>
                <a:gd name="T87" fmla="*/ 11 h 305"/>
                <a:gd name="T88" fmla="*/ 128 w 175"/>
                <a:gd name="T89" fmla="*/ 198 h 305"/>
                <a:gd name="T90" fmla="*/ 128 w 175"/>
                <a:gd name="T91" fmla="*/ 107 h 305"/>
                <a:gd name="T92" fmla="*/ 133 w 175"/>
                <a:gd name="T93" fmla="*/ 113 h 305"/>
                <a:gd name="T94" fmla="*/ 137 w 175"/>
                <a:gd name="T95" fmla="*/ 11 h 305"/>
                <a:gd name="T96" fmla="*/ 137 w 175"/>
                <a:gd name="T97" fmla="*/ 45 h 305"/>
                <a:gd name="T98" fmla="*/ 142 w 175"/>
                <a:gd name="T99" fmla="*/ 6 h 305"/>
                <a:gd name="T100" fmla="*/ 147 w 175"/>
                <a:gd name="T101" fmla="*/ 170 h 305"/>
                <a:gd name="T102" fmla="*/ 147 w 175"/>
                <a:gd name="T103" fmla="*/ 79 h 305"/>
                <a:gd name="T104" fmla="*/ 152 w 175"/>
                <a:gd name="T105" fmla="*/ 124 h 305"/>
                <a:gd name="T106" fmla="*/ 152 w 175"/>
                <a:gd name="T107" fmla="*/ 232 h 305"/>
                <a:gd name="T108" fmla="*/ 156 w 175"/>
                <a:gd name="T109" fmla="*/ 141 h 305"/>
                <a:gd name="T110" fmla="*/ 161 w 175"/>
                <a:gd name="T111" fmla="*/ 192 h 305"/>
                <a:gd name="T112" fmla="*/ 161 w 175"/>
                <a:gd name="T113" fmla="*/ 130 h 305"/>
                <a:gd name="T114" fmla="*/ 166 w 175"/>
                <a:gd name="T115" fmla="*/ 192 h 305"/>
                <a:gd name="T116" fmla="*/ 171 w 175"/>
                <a:gd name="T117" fmla="*/ 73 h 305"/>
                <a:gd name="T118" fmla="*/ 171 w 175"/>
                <a:gd name="T119" fmla="*/ 34 h 305"/>
                <a:gd name="T120" fmla="*/ 175 w 175"/>
                <a:gd name="T121" fmla="*/ 79 h 305"/>
                <a:gd name="T122" fmla="*/ 175 w 175"/>
                <a:gd name="T123" fmla="*/ 2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305">
                  <a:moveTo>
                    <a:pt x="0" y="209"/>
                  </a:moveTo>
                  <a:lnTo>
                    <a:pt x="0" y="62"/>
                  </a:lnTo>
                  <a:lnTo>
                    <a:pt x="5" y="102"/>
                  </a:lnTo>
                  <a:lnTo>
                    <a:pt x="5" y="34"/>
                  </a:lnTo>
                  <a:lnTo>
                    <a:pt x="5" y="62"/>
                  </a:lnTo>
                  <a:lnTo>
                    <a:pt x="9" y="62"/>
                  </a:lnTo>
                  <a:lnTo>
                    <a:pt x="9" y="113"/>
                  </a:lnTo>
                  <a:lnTo>
                    <a:pt x="9" y="51"/>
                  </a:lnTo>
                  <a:lnTo>
                    <a:pt x="9" y="73"/>
                  </a:lnTo>
                  <a:lnTo>
                    <a:pt x="14" y="68"/>
                  </a:lnTo>
                  <a:lnTo>
                    <a:pt x="14" y="107"/>
                  </a:lnTo>
                  <a:lnTo>
                    <a:pt x="14" y="40"/>
                  </a:lnTo>
                  <a:lnTo>
                    <a:pt x="19" y="17"/>
                  </a:lnTo>
                  <a:lnTo>
                    <a:pt x="19" y="11"/>
                  </a:lnTo>
                  <a:lnTo>
                    <a:pt x="19" y="170"/>
                  </a:lnTo>
                  <a:lnTo>
                    <a:pt x="24" y="209"/>
                  </a:lnTo>
                  <a:lnTo>
                    <a:pt x="24" y="124"/>
                  </a:lnTo>
                  <a:lnTo>
                    <a:pt x="28" y="113"/>
                  </a:lnTo>
                  <a:lnTo>
                    <a:pt x="28" y="130"/>
                  </a:lnTo>
                  <a:lnTo>
                    <a:pt x="28" y="79"/>
                  </a:lnTo>
                  <a:lnTo>
                    <a:pt x="28" y="102"/>
                  </a:lnTo>
                  <a:lnTo>
                    <a:pt x="33" y="85"/>
                  </a:lnTo>
                  <a:lnTo>
                    <a:pt x="33" y="0"/>
                  </a:lnTo>
                  <a:lnTo>
                    <a:pt x="33" y="119"/>
                  </a:lnTo>
                  <a:lnTo>
                    <a:pt x="38" y="107"/>
                  </a:lnTo>
                  <a:lnTo>
                    <a:pt x="38" y="11"/>
                  </a:lnTo>
                  <a:lnTo>
                    <a:pt x="38" y="107"/>
                  </a:lnTo>
                  <a:lnTo>
                    <a:pt x="43" y="153"/>
                  </a:lnTo>
                  <a:lnTo>
                    <a:pt x="43" y="226"/>
                  </a:lnTo>
                  <a:lnTo>
                    <a:pt x="43" y="130"/>
                  </a:lnTo>
                  <a:lnTo>
                    <a:pt x="43" y="158"/>
                  </a:lnTo>
                  <a:lnTo>
                    <a:pt x="47" y="119"/>
                  </a:lnTo>
                  <a:lnTo>
                    <a:pt x="47" y="288"/>
                  </a:lnTo>
                  <a:lnTo>
                    <a:pt x="47" y="254"/>
                  </a:lnTo>
                  <a:lnTo>
                    <a:pt x="52" y="271"/>
                  </a:lnTo>
                  <a:lnTo>
                    <a:pt x="52" y="147"/>
                  </a:lnTo>
                  <a:lnTo>
                    <a:pt x="52" y="175"/>
                  </a:lnTo>
                  <a:lnTo>
                    <a:pt x="57" y="186"/>
                  </a:lnTo>
                  <a:lnTo>
                    <a:pt x="57" y="203"/>
                  </a:lnTo>
                  <a:lnTo>
                    <a:pt x="57" y="68"/>
                  </a:lnTo>
                  <a:lnTo>
                    <a:pt x="57" y="90"/>
                  </a:lnTo>
                  <a:lnTo>
                    <a:pt x="61" y="79"/>
                  </a:lnTo>
                  <a:lnTo>
                    <a:pt x="61" y="203"/>
                  </a:lnTo>
                  <a:lnTo>
                    <a:pt x="61" y="73"/>
                  </a:lnTo>
                  <a:lnTo>
                    <a:pt x="61" y="192"/>
                  </a:lnTo>
                  <a:lnTo>
                    <a:pt x="66" y="198"/>
                  </a:lnTo>
                  <a:lnTo>
                    <a:pt x="66" y="73"/>
                  </a:lnTo>
                  <a:lnTo>
                    <a:pt x="71" y="62"/>
                  </a:lnTo>
                  <a:lnTo>
                    <a:pt x="71" y="51"/>
                  </a:lnTo>
                  <a:lnTo>
                    <a:pt x="71" y="203"/>
                  </a:lnTo>
                  <a:lnTo>
                    <a:pt x="76" y="209"/>
                  </a:lnTo>
                  <a:lnTo>
                    <a:pt x="76" y="243"/>
                  </a:lnTo>
                  <a:lnTo>
                    <a:pt x="76" y="181"/>
                  </a:lnTo>
                  <a:lnTo>
                    <a:pt x="76" y="192"/>
                  </a:lnTo>
                  <a:lnTo>
                    <a:pt x="80" y="181"/>
                  </a:lnTo>
                  <a:lnTo>
                    <a:pt x="80" y="79"/>
                  </a:lnTo>
                  <a:lnTo>
                    <a:pt x="80" y="85"/>
                  </a:lnTo>
                  <a:lnTo>
                    <a:pt x="85" y="68"/>
                  </a:lnTo>
                  <a:lnTo>
                    <a:pt x="85" y="209"/>
                  </a:lnTo>
                  <a:lnTo>
                    <a:pt x="85" y="45"/>
                  </a:lnTo>
                  <a:lnTo>
                    <a:pt x="85" y="203"/>
                  </a:lnTo>
                  <a:lnTo>
                    <a:pt x="90" y="192"/>
                  </a:lnTo>
                  <a:lnTo>
                    <a:pt x="90" y="215"/>
                  </a:lnTo>
                  <a:lnTo>
                    <a:pt x="90" y="51"/>
                  </a:lnTo>
                  <a:lnTo>
                    <a:pt x="95" y="68"/>
                  </a:lnTo>
                  <a:lnTo>
                    <a:pt x="95" y="226"/>
                  </a:lnTo>
                  <a:lnTo>
                    <a:pt x="95" y="113"/>
                  </a:lnTo>
                  <a:lnTo>
                    <a:pt x="99" y="90"/>
                  </a:lnTo>
                  <a:lnTo>
                    <a:pt x="99" y="305"/>
                  </a:lnTo>
                  <a:lnTo>
                    <a:pt x="99" y="79"/>
                  </a:lnTo>
                  <a:lnTo>
                    <a:pt x="99" y="186"/>
                  </a:lnTo>
                  <a:lnTo>
                    <a:pt x="104" y="192"/>
                  </a:lnTo>
                  <a:lnTo>
                    <a:pt x="104" y="203"/>
                  </a:lnTo>
                  <a:lnTo>
                    <a:pt x="104" y="79"/>
                  </a:lnTo>
                  <a:lnTo>
                    <a:pt x="109" y="57"/>
                  </a:lnTo>
                  <a:lnTo>
                    <a:pt x="109" y="96"/>
                  </a:lnTo>
                  <a:lnTo>
                    <a:pt x="109" y="28"/>
                  </a:lnTo>
                  <a:lnTo>
                    <a:pt x="109" y="85"/>
                  </a:lnTo>
                  <a:lnTo>
                    <a:pt x="114" y="79"/>
                  </a:lnTo>
                  <a:lnTo>
                    <a:pt x="114" y="119"/>
                  </a:lnTo>
                  <a:lnTo>
                    <a:pt x="114" y="34"/>
                  </a:lnTo>
                  <a:lnTo>
                    <a:pt x="118" y="62"/>
                  </a:lnTo>
                  <a:lnTo>
                    <a:pt x="118" y="113"/>
                  </a:lnTo>
                  <a:lnTo>
                    <a:pt x="118" y="23"/>
                  </a:lnTo>
                  <a:lnTo>
                    <a:pt x="118" y="28"/>
                  </a:lnTo>
                  <a:lnTo>
                    <a:pt x="123" y="40"/>
                  </a:lnTo>
                  <a:lnTo>
                    <a:pt x="123" y="220"/>
                  </a:lnTo>
                  <a:lnTo>
                    <a:pt x="123" y="11"/>
                  </a:lnTo>
                  <a:lnTo>
                    <a:pt x="123" y="192"/>
                  </a:lnTo>
                  <a:lnTo>
                    <a:pt x="128" y="198"/>
                  </a:lnTo>
                  <a:lnTo>
                    <a:pt x="128" y="209"/>
                  </a:lnTo>
                  <a:lnTo>
                    <a:pt x="128" y="107"/>
                  </a:lnTo>
                  <a:lnTo>
                    <a:pt x="133" y="90"/>
                  </a:lnTo>
                  <a:lnTo>
                    <a:pt x="133" y="113"/>
                  </a:lnTo>
                  <a:lnTo>
                    <a:pt x="133" y="0"/>
                  </a:lnTo>
                  <a:lnTo>
                    <a:pt x="137" y="11"/>
                  </a:lnTo>
                  <a:lnTo>
                    <a:pt x="137" y="119"/>
                  </a:lnTo>
                  <a:lnTo>
                    <a:pt x="137" y="45"/>
                  </a:lnTo>
                  <a:lnTo>
                    <a:pt x="142" y="57"/>
                  </a:lnTo>
                  <a:lnTo>
                    <a:pt x="142" y="6"/>
                  </a:lnTo>
                  <a:lnTo>
                    <a:pt x="142" y="141"/>
                  </a:lnTo>
                  <a:lnTo>
                    <a:pt x="147" y="170"/>
                  </a:lnTo>
                  <a:lnTo>
                    <a:pt x="147" y="192"/>
                  </a:lnTo>
                  <a:lnTo>
                    <a:pt x="147" y="79"/>
                  </a:lnTo>
                  <a:lnTo>
                    <a:pt x="147" y="113"/>
                  </a:lnTo>
                  <a:lnTo>
                    <a:pt x="152" y="124"/>
                  </a:lnTo>
                  <a:lnTo>
                    <a:pt x="152" y="288"/>
                  </a:lnTo>
                  <a:lnTo>
                    <a:pt x="152" y="232"/>
                  </a:lnTo>
                  <a:lnTo>
                    <a:pt x="156" y="220"/>
                  </a:lnTo>
                  <a:lnTo>
                    <a:pt x="156" y="141"/>
                  </a:lnTo>
                  <a:lnTo>
                    <a:pt x="156" y="203"/>
                  </a:lnTo>
                  <a:lnTo>
                    <a:pt x="161" y="192"/>
                  </a:lnTo>
                  <a:lnTo>
                    <a:pt x="161" y="62"/>
                  </a:lnTo>
                  <a:lnTo>
                    <a:pt x="161" y="130"/>
                  </a:lnTo>
                  <a:lnTo>
                    <a:pt x="166" y="164"/>
                  </a:lnTo>
                  <a:lnTo>
                    <a:pt x="166" y="192"/>
                  </a:lnTo>
                  <a:lnTo>
                    <a:pt x="166" y="68"/>
                  </a:lnTo>
                  <a:lnTo>
                    <a:pt x="171" y="73"/>
                  </a:lnTo>
                  <a:lnTo>
                    <a:pt x="171" y="107"/>
                  </a:lnTo>
                  <a:lnTo>
                    <a:pt x="171" y="34"/>
                  </a:lnTo>
                  <a:lnTo>
                    <a:pt x="171" y="68"/>
                  </a:lnTo>
                  <a:lnTo>
                    <a:pt x="175" y="79"/>
                  </a:lnTo>
                  <a:lnTo>
                    <a:pt x="175" y="215"/>
                  </a:lnTo>
                  <a:lnTo>
                    <a:pt x="175" y="23"/>
                  </a:lnTo>
                  <a:lnTo>
                    <a:pt x="175" y="20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5"/>
            <p:cNvSpPr>
              <a:spLocks/>
            </p:cNvSpPr>
            <p:nvPr/>
          </p:nvSpPr>
          <p:spPr bwMode="auto">
            <a:xfrm>
              <a:off x="2787650" y="3554413"/>
              <a:ext cx="263525" cy="466725"/>
            </a:xfrm>
            <a:custGeom>
              <a:avLst/>
              <a:gdLst>
                <a:gd name="T0" fmla="*/ 5 w 166"/>
                <a:gd name="T1" fmla="*/ 203 h 294"/>
                <a:gd name="T2" fmla="*/ 5 w 166"/>
                <a:gd name="T3" fmla="*/ 107 h 294"/>
                <a:gd name="T4" fmla="*/ 10 w 166"/>
                <a:gd name="T5" fmla="*/ 96 h 294"/>
                <a:gd name="T6" fmla="*/ 10 w 166"/>
                <a:gd name="T7" fmla="*/ 28 h 294"/>
                <a:gd name="T8" fmla="*/ 15 w 166"/>
                <a:gd name="T9" fmla="*/ 51 h 294"/>
                <a:gd name="T10" fmla="*/ 15 w 166"/>
                <a:gd name="T11" fmla="*/ 209 h 294"/>
                <a:gd name="T12" fmla="*/ 19 w 166"/>
                <a:gd name="T13" fmla="*/ 220 h 294"/>
                <a:gd name="T14" fmla="*/ 19 w 166"/>
                <a:gd name="T15" fmla="*/ 209 h 294"/>
                <a:gd name="T16" fmla="*/ 24 w 166"/>
                <a:gd name="T17" fmla="*/ 96 h 294"/>
                <a:gd name="T18" fmla="*/ 29 w 166"/>
                <a:gd name="T19" fmla="*/ 294 h 294"/>
                <a:gd name="T20" fmla="*/ 29 w 166"/>
                <a:gd name="T21" fmla="*/ 192 h 294"/>
                <a:gd name="T22" fmla="*/ 33 w 166"/>
                <a:gd name="T23" fmla="*/ 45 h 294"/>
                <a:gd name="T24" fmla="*/ 38 w 166"/>
                <a:gd name="T25" fmla="*/ 62 h 294"/>
                <a:gd name="T26" fmla="*/ 38 w 166"/>
                <a:gd name="T27" fmla="*/ 45 h 294"/>
                <a:gd name="T28" fmla="*/ 43 w 166"/>
                <a:gd name="T29" fmla="*/ 124 h 294"/>
                <a:gd name="T30" fmla="*/ 43 w 166"/>
                <a:gd name="T31" fmla="*/ 57 h 294"/>
                <a:gd name="T32" fmla="*/ 48 w 166"/>
                <a:gd name="T33" fmla="*/ 107 h 294"/>
                <a:gd name="T34" fmla="*/ 48 w 166"/>
                <a:gd name="T35" fmla="*/ 40 h 294"/>
                <a:gd name="T36" fmla="*/ 52 w 166"/>
                <a:gd name="T37" fmla="*/ 220 h 294"/>
                <a:gd name="T38" fmla="*/ 52 w 166"/>
                <a:gd name="T39" fmla="*/ 198 h 294"/>
                <a:gd name="T40" fmla="*/ 57 w 166"/>
                <a:gd name="T41" fmla="*/ 198 h 294"/>
                <a:gd name="T42" fmla="*/ 62 w 166"/>
                <a:gd name="T43" fmla="*/ 62 h 294"/>
                <a:gd name="T44" fmla="*/ 62 w 166"/>
                <a:gd name="T45" fmla="*/ 6 h 294"/>
                <a:gd name="T46" fmla="*/ 67 w 166"/>
                <a:gd name="T47" fmla="*/ 51 h 294"/>
                <a:gd name="T48" fmla="*/ 67 w 166"/>
                <a:gd name="T49" fmla="*/ 28 h 294"/>
                <a:gd name="T50" fmla="*/ 71 w 166"/>
                <a:gd name="T51" fmla="*/ 34 h 294"/>
                <a:gd name="T52" fmla="*/ 71 w 166"/>
                <a:gd name="T53" fmla="*/ 11 h 294"/>
                <a:gd name="T54" fmla="*/ 76 w 166"/>
                <a:gd name="T55" fmla="*/ 175 h 294"/>
                <a:gd name="T56" fmla="*/ 76 w 166"/>
                <a:gd name="T57" fmla="*/ 85 h 294"/>
                <a:gd name="T58" fmla="*/ 81 w 166"/>
                <a:gd name="T59" fmla="*/ 232 h 294"/>
                <a:gd name="T60" fmla="*/ 81 w 166"/>
                <a:gd name="T61" fmla="*/ 192 h 294"/>
                <a:gd name="T62" fmla="*/ 86 w 166"/>
                <a:gd name="T63" fmla="*/ 215 h 294"/>
                <a:gd name="T64" fmla="*/ 86 w 166"/>
                <a:gd name="T65" fmla="*/ 175 h 294"/>
                <a:gd name="T66" fmla="*/ 90 w 166"/>
                <a:gd name="T67" fmla="*/ 85 h 294"/>
                <a:gd name="T68" fmla="*/ 95 w 166"/>
                <a:gd name="T69" fmla="*/ 170 h 294"/>
                <a:gd name="T70" fmla="*/ 95 w 166"/>
                <a:gd name="T71" fmla="*/ 62 h 294"/>
                <a:gd name="T72" fmla="*/ 100 w 166"/>
                <a:gd name="T73" fmla="*/ 73 h 294"/>
                <a:gd name="T74" fmla="*/ 100 w 166"/>
                <a:gd name="T75" fmla="*/ 51 h 294"/>
                <a:gd name="T76" fmla="*/ 105 w 166"/>
                <a:gd name="T77" fmla="*/ 45 h 294"/>
                <a:gd name="T78" fmla="*/ 109 w 166"/>
                <a:gd name="T79" fmla="*/ 203 h 294"/>
                <a:gd name="T80" fmla="*/ 109 w 166"/>
                <a:gd name="T81" fmla="*/ 79 h 294"/>
                <a:gd name="T82" fmla="*/ 114 w 166"/>
                <a:gd name="T83" fmla="*/ 96 h 294"/>
                <a:gd name="T84" fmla="*/ 114 w 166"/>
                <a:gd name="T85" fmla="*/ 34 h 294"/>
                <a:gd name="T86" fmla="*/ 119 w 166"/>
                <a:gd name="T87" fmla="*/ 130 h 294"/>
                <a:gd name="T88" fmla="*/ 119 w 166"/>
                <a:gd name="T89" fmla="*/ 102 h 294"/>
                <a:gd name="T90" fmla="*/ 124 w 166"/>
                <a:gd name="T91" fmla="*/ 186 h 294"/>
                <a:gd name="T92" fmla="*/ 124 w 166"/>
                <a:gd name="T93" fmla="*/ 68 h 294"/>
                <a:gd name="T94" fmla="*/ 128 w 166"/>
                <a:gd name="T95" fmla="*/ 220 h 294"/>
                <a:gd name="T96" fmla="*/ 128 w 166"/>
                <a:gd name="T97" fmla="*/ 85 h 294"/>
                <a:gd name="T98" fmla="*/ 133 w 166"/>
                <a:gd name="T99" fmla="*/ 198 h 294"/>
                <a:gd name="T100" fmla="*/ 133 w 166"/>
                <a:gd name="T101" fmla="*/ 153 h 294"/>
                <a:gd name="T102" fmla="*/ 138 w 166"/>
                <a:gd name="T103" fmla="*/ 34 h 294"/>
                <a:gd name="T104" fmla="*/ 143 w 166"/>
                <a:gd name="T105" fmla="*/ 62 h 294"/>
                <a:gd name="T106" fmla="*/ 143 w 166"/>
                <a:gd name="T107" fmla="*/ 51 h 294"/>
                <a:gd name="T108" fmla="*/ 147 w 166"/>
                <a:gd name="T109" fmla="*/ 107 h 294"/>
                <a:gd name="T110" fmla="*/ 147 w 166"/>
                <a:gd name="T111" fmla="*/ 79 h 294"/>
                <a:gd name="T112" fmla="*/ 152 w 166"/>
                <a:gd name="T113" fmla="*/ 119 h 294"/>
                <a:gd name="T114" fmla="*/ 152 w 166"/>
                <a:gd name="T115" fmla="*/ 17 h 294"/>
                <a:gd name="T116" fmla="*/ 157 w 166"/>
                <a:gd name="T117" fmla="*/ 215 h 294"/>
                <a:gd name="T118" fmla="*/ 157 w 166"/>
                <a:gd name="T119" fmla="*/ 170 h 294"/>
                <a:gd name="T120" fmla="*/ 161 w 166"/>
                <a:gd name="T121" fmla="*/ 68 h 294"/>
                <a:gd name="T122" fmla="*/ 166 w 166"/>
                <a:gd name="T123" fmla="*/ 85 h 294"/>
                <a:gd name="T124" fmla="*/ 166 w 166"/>
                <a:gd name="T125" fmla="*/ 6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94">
                  <a:moveTo>
                    <a:pt x="0" y="209"/>
                  </a:moveTo>
                  <a:lnTo>
                    <a:pt x="5" y="203"/>
                  </a:lnTo>
                  <a:lnTo>
                    <a:pt x="5" y="226"/>
                  </a:lnTo>
                  <a:lnTo>
                    <a:pt x="5" y="107"/>
                  </a:lnTo>
                  <a:lnTo>
                    <a:pt x="5" y="136"/>
                  </a:lnTo>
                  <a:lnTo>
                    <a:pt x="10" y="96"/>
                  </a:lnTo>
                  <a:lnTo>
                    <a:pt x="10" y="130"/>
                  </a:lnTo>
                  <a:lnTo>
                    <a:pt x="10" y="28"/>
                  </a:lnTo>
                  <a:lnTo>
                    <a:pt x="10" y="45"/>
                  </a:lnTo>
                  <a:lnTo>
                    <a:pt x="15" y="51"/>
                  </a:lnTo>
                  <a:lnTo>
                    <a:pt x="15" y="226"/>
                  </a:lnTo>
                  <a:lnTo>
                    <a:pt x="15" y="209"/>
                  </a:lnTo>
                  <a:lnTo>
                    <a:pt x="19" y="215"/>
                  </a:lnTo>
                  <a:lnTo>
                    <a:pt x="19" y="220"/>
                  </a:lnTo>
                  <a:lnTo>
                    <a:pt x="19" y="57"/>
                  </a:lnTo>
                  <a:lnTo>
                    <a:pt x="19" y="209"/>
                  </a:lnTo>
                  <a:lnTo>
                    <a:pt x="24" y="198"/>
                  </a:lnTo>
                  <a:lnTo>
                    <a:pt x="24" y="96"/>
                  </a:lnTo>
                  <a:lnTo>
                    <a:pt x="24" y="283"/>
                  </a:lnTo>
                  <a:lnTo>
                    <a:pt x="29" y="294"/>
                  </a:lnTo>
                  <a:lnTo>
                    <a:pt x="29" y="186"/>
                  </a:lnTo>
                  <a:lnTo>
                    <a:pt x="29" y="192"/>
                  </a:lnTo>
                  <a:lnTo>
                    <a:pt x="33" y="198"/>
                  </a:lnTo>
                  <a:lnTo>
                    <a:pt x="33" y="45"/>
                  </a:lnTo>
                  <a:lnTo>
                    <a:pt x="33" y="62"/>
                  </a:lnTo>
                  <a:lnTo>
                    <a:pt x="38" y="62"/>
                  </a:lnTo>
                  <a:lnTo>
                    <a:pt x="38" y="119"/>
                  </a:lnTo>
                  <a:lnTo>
                    <a:pt x="38" y="45"/>
                  </a:lnTo>
                  <a:lnTo>
                    <a:pt x="38" y="102"/>
                  </a:lnTo>
                  <a:lnTo>
                    <a:pt x="43" y="124"/>
                  </a:lnTo>
                  <a:lnTo>
                    <a:pt x="43" y="40"/>
                  </a:lnTo>
                  <a:lnTo>
                    <a:pt x="43" y="57"/>
                  </a:lnTo>
                  <a:lnTo>
                    <a:pt x="48" y="51"/>
                  </a:lnTo>
                  <a:lnTo>
                    <a:pt x="48" y="107"/>
                  </a:lnTo>
                  <a:lnTo>
                    <a:pt x="48" y="11"/>
                  </a:lnTo>
                  <a:lnTo>
                    <a:pt x="48" y="40"/>
                  </a:lnTo>
                  <a:lnTo>
                    <a:pt x="52" y="17"/>
                  </a:lnTo>
                  <a:lnTo>
                    <a:pt x="52" y="220"/>
                  </a:lnTo>
                  <a:lnTo>
                    <a:pt x="52" y="6"/>
                  </a:lnTo>
                  <a:lnTo>
                    <a:pt x="52" y="198"/>
                  </a:lnTo>
                  <a:lnTo>
                    <a:pt x="57" y="181"/>
                  </a:lnTo>
                  <a:lnTo>
                    <a:pt x="57" y="198"/>
                  </a:lnTo>
                  <a:lnTo>
                    <a:pt x="57" y="73"/>
                  </a:lnTo>
                  <a:lnTo>
                    <a:pt x="62" y="62"/>
                  </a:lnTo>
                  <a:lnTo>
                    <a:pt x="62" y="119"/>
                  </a:lnTo>
                  <a:lnTo>
                    <a:pt x="62" y="6"/>
                  </a:lnTo>
                  <a:lnTo>
                    <a:pt x="62" y="57"/>
                  </a:lnTo>
                  <a:lnTo>
                    <a:pt x="67" y="51"/>
                  </a:lnTo>
                  <a:lnTo>
                    <a:pt x="67" y="124"/>
                  </a:lnTo>
                  <a:lnTo>
                    <a:pt x="67" y="28"/>
                  </a:lnTo>
                  <a:lnTo>
                    <a:pt x="67" y="40"/>
                  </a:lnTo>
                  <a:lnTo>
                    <a:pt x="71" y="34"/>
                  </a:lnTo>
                  <a:lnTo>
                    <a:pt x="71" y="192"/>
                  </a:lnTo>
                  <a:lnTo>
                    <a:pt x="71" y="11"/>
                  </a:lnTo>
                  <a:lnTo>
                    <a:pt x="71" y="181"/>
                  </a:lnTo>
                  <a:lnTo>
                    <a:pt x="76" y="175"/>
                  </a:lnTo>
                  <a:lnTo>
                    <a:pt x="76" y="283"/>
                  </a:lnTo>
                  <a:lnTo>
                    <a:pt x="76" y="85"/>
                  </a:lnTo>
                  <a:lnTo>
                    <a:pt x="76" y="237"/>
                  </a:lnTo>
                  <a:lnTo>
                    <a:pt x="81" y="232"/>
                  </a:lnTo>
                  <a:lnTo>
                    <a:pt x="81" y="243"/>
                  </a:lnTo>
                  <a:lnTo>
                    <a:pt x="81" y="192"/>
                  </a:lnTo>
                  <a:lnTo>
                    <a:pt x="86" y="186"/>
                  </a:lnTo>
                  <a:lnTo>
                    <a:pt x="86" y="215"/>
                  </a:lnTo>
                  <a:lnTo>
                    <a:pt x="86" y="136"/>
                  </a:lnTo>
                  <a:lnTo>
                    <a:pt x="86" y="175"/>
                  </a:lnTo>
                  <a:lnTo>
                    <a:pt x="90" y="170"/>
                  </a:lnTo>
                  <a:lnTo>
                    <a:pt x="90" y="85"/>
                  </a:lnTo>
                  <a:lnTo>
                    <a:pt x="90" y="130"/>
                  </a:lnTo>
                  <a:lnTo>
                    <a:pt x="95" y="170"/>
                  </a:lnTo>
                  <a:lnTo>
                    <a:pt x="95" y="186"/>
                  </a:lnTo>
                  <a:lnTo>
                    <a:pt x="95" y="62"/>
                  </a:lnTo>
                  <a:lnTo>
                    <a:pt x="95" y="102"/>
                  </a:lnTo>
                  <a:lnTo>
                    <a:pt x="100" y="73"/>
                  </a:lnTo>
                  <a:lnTo>
                    <a:pt x="100" y="107"/>
                  </a:lnTo>
                  <a:lnTo>
                    <a:pt x="100" y="51"/>
                  </a:lnTo>
                  <a:lnTo>
                    <a:pt x="100" y="73"/>
                  </a:lnTo>
                  <a:lnTo>
                    <a:pt x="105" y="45"/>
                  </a:lnTo>
                  <a:lnTo>
                    <a:pt x="105" y="226"/>
                  </a:lnTo>
                  <a:lnTo>
                    <a:pt x="109" y="203"/>
                  </a:lnTo>
                  <a:lnTo>
                    <a:pt x="109" y="215"/>
                  </a:lnTo>
                  <a:lnTo>
                    <a:pt x="109" y="79"/>
                  </a:lnTo>
                  <a:lnTo>
                    <a:pt x="109" y="102"/>
                  </a:lnTo>
                  <a:lnTo>
                    <a:pt x="114" y="96"/>
                  </a:lnTo>
                  <a:lnTo>
                    <a:pt x="114" y="136"/>
                  </a:lnTo>
                  <a:lnTo>
                    <a:pt x="114" y="34"/>
                  </a:lnTo>
                  <a:lnTo>
                    <a:pt x="114" y="85"/>
                  </a:lnTo>
                  <a:lnTo>
                    <a:pt x="119" y="130"/>
                  </a:lnTo>
                  <a:lnTo>
                    <a:pt x="119" y="209"/>
                  </a:lnTo>
                  <a:lnTo>
                    <a:pt x="119" y="102"/>
                  </a:lnTo>
                  <a:lnTo>
                    <a:pt x="119" y="181"/>
                  </a:lnTo>
                  <a:lnTo>
                    <a:pt x="124" y="186"/>
                  </a:lnTo>
                  <a:lnTo>
                    <a:pt x="124" y="232"/>
                  </a:lnTo>
                  <a:lnTo>
                    <a:pt x="124" y="68"/>
                  </a:lnTo>
                  <a:lnTo>
                    <a:pt x="124" y="203"/>
                  </a:lnTo>
                  <a:lnTo>
                    <a:pt x="128" y="220"/>
                  </a:lnTo>
                  <a:lnTo>
                    <a:pt x="128" y="288"/>
                  </a:lnTo>
                  <a:lnTo>
                    <a:pt x="128" y="85"/>
                  </a:lnTo>
                  <a:lnTo>
                    <a:pt x="128" y="226"/>
                  </a:lnTo>
                  <a:lnTo>
                    <a:pt x="133" y="198"/>
                  </a:lnTo>
                  <a:lnTo>
                    <a:pt x="133" y="226"/>
                  </a:lnTo>
                  <a:lnTo>
                    <a:pt x="133" y="153"/>
                  </a:lnTo>
                  <a:lnTo>
                    <a:pt x="138" y="153"/>
                  </a:lnTo>
                  <a:lnTo>
                    <a:pt x="138" y="34"/>
                  </a:lnTo>
                  <a:lnTo>
                    <a:pt x="138" y="62"/>
                  </a:lnTo>
                  <a:lnTo>
                    <a:pt x="143" y="62"/>
                  </a:lnTo>
                  <a:lnTo>
                    <a:pt x="143" y="130"/>
                  </a:lnTo>
                  <a:lnTo>
                    <a:pt x="143" y="51"/>
                  </a:lnTo>
                  <a:lnTo>
                    <a:pt x="147" y="45"/>
                  </a:lnTo>
                  <a:lnTo>
                    <a:pt x="147" y="107"/>
                  </a:lnTo>
                  <a:lnTo>
                    <a:pt x="147" y="40"/>
                  </a:lnTo>
                  <a:lnTo>
                    <a:pt x="147" y="79"/>
                  </a:lnTo>
                  <a:lnTo>
                    <a:pt x="152" y="102"/>
                  </a:lnTo>
                  <a:lnTo>
                    <a:pt x="152" y="119"/>
                  </a:lnTo>
                  <a:lnTo>
                    <a:pt x="152" y="11"/>
                  </a:lnTo>
                  <a:lnTo>
                    <a:pt x="152" y="17"/>
                  </a:lnTo>
                  <a:lnTo>
                    <a:pt x="157" y="28"/>
                  </a:lnTo>
                  <a:lnTo>
                    <a:pt x="157" y="215"/>
                  </a:lnTo>
                  <a:lnTo>
                    <a:pt x="157" y="0"/>
                  </a:lnTo>
                  <a:lnTo>
                    <a:pt x="157" y="170"/>
                  </a:lnTo>
                  <a:lnTo>
                    <a:pt x="161" y="164"/>
                  </a:lnTo>
                  <a:lnTo>
                    <a:pt x="161" y="68"/>
                  </a:lnTo>
                  <a:lnTo>
                    <a:pt x="161" y="79"/>
                  </a:lnTo>
                  <a:lnTo>
                    <a:pt x="166" y="85"/>
                  </a:lnTo>
                  <a:lnTo>
                    <a:pt x="166" y="119"/>
                  </a:lnTo>
                  <a:lnTo>
                    <a:pt x="166" y="6"/>
                  </a:lnTo>
                  <a:lnTo>
                    <a:pt x="166" y="8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76"/>
            <p:cNvSpPr>
              <a:spLocks/>
            </p:cNvSpPr>
            <p:nvPr/>
          </p:nvSpPr>
          <p:spPr bwMode="auto">
            <a:xfrm>
              <a:off x="3051175" y="3490913"/>
              <a:ext cx="293688" cy="530225"/>
            </a:xfrm>
            <a:custGeom>
              <a:avLst/>
              <a:gdLst>
                <a:gd name="T0" fmla="*/ 5 w 185"/>
                <a:gd name="T1" fmla="*/ 153 h 334"/>
                <a:gd name="T2" fmla="*/ 10 w 185"/>
                <a:gd name="T3" fmla="*/ 68 h 334"/>
                <a:gd name="T4" fmla="*/ 14 w 185"/>
                <a:gd name="T5" fmla="*/ 198 h 334"/>
                <a:gd name="T6" fmla="*/ 14 w 185"/>
                <a:gd name="T7" fmla="*/ 260 h 334"/>
                <a:gd name="T8" fmla="*/ 19 w 185"/>
                <a:gd name="T9" fmla="*/ 238 h 334"/>
                <a:gd name="T10" fmla="*/ 29 w 185"/>
                <a:gd name="T11" fmla="*/ 119 h 334"/>
                <a:gd name="T12" fmla="*/ 29 w 185"/>
                <a:gd name="T13" fmla="*/ 147 h 334"/>
                <a:gd name="T14" fmla="*/ 33 w 185"/>
                <a:gd name="T15" fmla="*/ 136 h 334"/>
                <a:gd name="T16" fmla="*/ 38 w 185"/>
                <a:gd name="T17" fmla="*/ 102 h 334"/>
                <a:gd name="T18" fmla="*/ 43 w 185"/>
                <a:gd name="T19" fmla="*/ 176 h 334"/>
                <a:gd name="T20" fmla="*/ 48 w 185"/>
                <a:gd name="T21" fmla="*/ 102 h 334"/>
                <a:gd name="T22" fmla="*/ 52 w 185"/>
                <a:gd name="T23" fmla="*/ 46 h 334"/>
                <a:gd name="T24" fmla="*/ 57 w 185"/>
                <a:gd name="T25" fmla="*/ 57 h 334"/>
                <a:gd name="T26" fmla="*/ 62 w 185"/>
                <a:gd name="T27" fmla="*/ 226 h 334"/>
                <a:gd name="T28" fmla="*/ 67 w 185"/>
                <a:gd name="T29" fmla="*/ 187 h 334"/>
                <a:gd name="T30" fmla="*/ 71 w 185"/>
                <a:gd name="T31" fmla="*/ 113 h 334"/>
                <a:gd name="T32" fmla="*/ 76 w 185"/>
                <a:gd name="T33" fmla="*/ 46 h 334"/>
                <a:gd name="T34" fmla="*/ 81 w 185"/>
                <a:gd name="T35" fmla="*/ 204 h 334"/>
                <a:gd name="T36" fmla="*/ 86 w 185"/>
                <a:gd name="T37" fmla="*/ 181 h 334"/>
                <a:gd name="T38" fmla="*/ 90 w 185"/>
                <a:gd name="T39" fmla="*/ 147 h 334"/>
                <a:gd name="T40" fmla="*/ 95 w 185"/>
                <a:gd name="T41" fmla="*/ 130 h 334"/>
                <a:gd name="T42" fmla="*/ 100 w 185"/>
                <a:gd name="T43" fmla="*/ 136 h 334"/>
                <a:gd name="T44" fmla="*/ 100 w 185"/>
                <a:gd name="T45" fmla="*/ 113 h 334"/>
                <a:gd name="T46" fmla="*/ 105 w 185"/>
                <a:gd name="T47" fmla="*/ 204 h 334"/>
                <a:gd name="T48" fmla="*/ 109 w 185"/>
                <a:gd name="T49" fmla="*/ 97 h 334"/>
                <a:gd name="T50" fmla="*/ 114 w 185"/>
                <a:gd name="T51" fmla="*/ 159 h 334"/>
                <a:gd name="T52" fmla="*/ 119 w 185"/>
                <a:gd name="T53" fmla="*/ 147 h 334"/>
                <a:gd name="T54" fmla="*/ 123 w 185"/>
                <a:gd name="T55" fmla="*/ 63 h 334"/>
                <a:gd name="T56" fmla="*/ 128 w 185"/>
                <a:gd name="T57" fmla="*/ 187 h 334"/>
                <a:gd name="T58" fmla="*/ 133 w 185"/>
                <a:gd name="T59" fmla="*/ 170 h 334"/>
                <a:gd name="T60" fmla="*/ 138 w 185"/>
                <a:gd name="T61" fmla="*/ 51 h 334"/>
                <a:gd name="T62" fmla="*/ 138 w 185"/>
                <a:gd name="T63" fmla="*/ 91 h 334"/>
                <a:gd name="T64" fmla="*/ 142 w 185"/>
                <a:gd name="T65" fmla="*/ 170 h 334"/>
                <a:gd name="T66" fmla="*/ 147 w 185"/>
                <a:gd name="T67" fmla="*/ 91 h 334"/>
                <a:gd name="T68" fmla="*/ 152 w 185"/>
                <a:gd name="T69" fmla="*/ 40 h 334"/>
                <a:gd name="T70" fmla="*/ 157 w 185"/>
                <a:gd name="T71" fmla="*/ 142 h 334"/>
                <a:gd name="T72" fmla="*/ 161 w 185"/>
                <a:gd name="T73" fmla="*/ 108 h 334"/>
                <a:gd name="T74" fmla="*/ 161 w 185"/>
                <a:gd name="T75" fmla="*/ 147 h 334"/>
                <a:gd name="T76" fmla="*/ 166 w 185"/>
                <a:gd name="T77" fmla="*/ 68 h 334"/>
                <a:gd name="T78" fmla="*/ 171 w 185"/>
                <a:gd name="T79" fmla="*/ 51 h 334"/>
                <a:gd name="T80" fmla="*/ 176 w 185"/>
                <a:gd name="T81" fmla="*/ 108 h 334"/>
                <a:gd name="T82" fmla="*/ 180 w 185"/>
                <a:gd name="T83" fmla="*/ 221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" h="334">
                  <a:moveTo>
                    <a:pt x="0" y="125"/>
                  </a:moveTo>
                  <a:lnTo>
                    <a:pt x="5" y="97"/>
                  </a:lnTo>
                  <a:lnTo>
                    <a:pt x="5" y="153"/>
                  </a:lnTo>
                  <a:lnTo>
                    <a:pt x="5" y="57"/>
                  </a:lnTo>
                  <a:lnTo>
                    <a:pt x="5" y="74"/>
                  </a:lnTo>
                  <a:lnTo>
                    <a:pt x="10" y="68"/>
                  </a:lnTo>
                  <a:lnTo>
                    <a:pt x="10" y="260"/>
                  </a:lnTo>
                  <a:lnTo>
                    <a:pt x="10" y="243"/>
                  </a:lnTo>
                  <a:lnTo>
                    <a:pt x="14" y="198"/>
                  </a:lnTo>
                  <a:lnTo>
                    <a:pt x="14" y="334"/>
                  </a:lnTo>
                  <a:lnTo>
                    <a:pt x="14" y="130"/>
                  </a:lnTo>
                  <a:lnTo>
                    <a:pt x="14" y="260"/>
                  </a:lnTo>
                  <a:lnTo>
                    <a:pt x="19" y="294"/>
                  </a:lnTo>
                  <a:lnTo>
                    <a:pt x="19" y="204"/>
                  </a:lnTo>
                  <a:lnTo>
                    <a:pt x="19" y="238"/>
                  </a:lnTo>
                  <a:lnTo>
                    <a:pt x="24" y="232"/>
                  </a:lnTo>
                  <a:lnTo>
                    <a:pt x="24" y="142"/>
                  </a:lnTo>
                  <a:lnTo>
                    <a:pt x="29" y="119"/>
                  </a:lnTo>
                  <a:lnTo>
                    <a:pt x="29" y="176"/>
                  </a:lnTo>
                  <a:lnTo>
                    <a:pt x="29" y="80"/>
                  </a:lnTo>
                  <a:lnTo>
                    <a:pt x="29" y="147"/>
                  </a:lnTo>
                  <a:lnTo>
                    <a:pt x="33" y="176"/>
                  </a:lnTo>
                  <a:lnTo>
                    <a:pt x="33" y="80"/>
                  </a:lnTo>
                  <a:lnTo>
                    <a:pt x="33" y="136"/>
                  </a:lnTo>
                  <a:lnTo>
                    <a:pt x="38" y="125"/>
                  </a:lnTo>
                  <a:lnTo>
                    <a:pt x="38" y="46"/>
                  </a:lnTo>
                  <a:lnTo>
                    <a:pt x="38" y="102"/>
                  </a:lnTo>
                  <a:lnTo>
                    <a:pt x="43" y="85"/>
                  </a:lnTo>
                  <a:lnTo>
                    <a:pt x="43" y="80"/>
                  </a:lnTo>
                  <a:lnTo>
                    <a:pt x="43" y="176"/>
                  </a:lnTo>
                  <a:lnTo>
                    <a:pt x="48" y="170"/>
                  </a:lnTo>
                  <a:lnTo>
                    <a:pt x="48" y="176"/>
                  </a:lnTo>
                  <a:lnTo>
                    <a:pt x="48" y="102"/>
                  </a:lnTo>
                  <a:lnTo>
                    <a:pt x="52" y="97"/>
                  </a:lnTo>
                  <a:lnTo>
                    <a:pt x="52" y="238"/>
                  </a:lnTo>
                  <a:lnTo>
                    <a:pt x="52" y="46"/>
                  </a:lnTo>
                  <a:lnTo>
                    <a:pt x="52" y="170"/>
                  </a:lnTo>
                  <a:lnTo>
                    <a:pt x="57" y="176"/>
                  </a:lnTo>
                  <a:lnTo>
                    <a:pt x="57" y="57"/>
                  </a:lnTo>
                  <a:lnTo>
                    <a:pt x="57" y="74"/>
                  </a:lnTo>
                  <a:lnTo>
                    <a:pt x="62" y="68"/>
                  </a:lnTo>
                  <a:lnTo>
                    <a:pt x="62" y="226"/>
                  </a:lnTo>
                  <a:lnTo>
                    <a:pt x="67" y="215"/>
                  </a:lnTo>
                  <a:lnTo>
                    <a:pt x="67" y="136"/>
                  </a:lnTo>
                  <a:lnTo>
                    <a:pt x="67" y="187"/>
                  </a:lnTo>
                  <a:lnTo>
                    <a:pt x="71" y="204"/>
                  </a:lnTo>
                  <a:lnTo>
                    <a:pt x="71" y="80"/>
                  </a:lnTo>
                  <a:lnTo>
                    <a:pt x="71" y="113"/>
                  </a:lnTo>
                  <a:lnTo>
                    <a:pt x="76" y="142"/>
                  </a:lnTo>
                  <a:lnTo>
                    <a:pt x="76" y="159"/>
                  </a:lnTo>
                  <a:lnTo>
                    <a:pt x="76" y="46"/>
                  </a:lnTo>
                  <a:lnTo>
                    <a:pt x="76" y="68"/>
                  </a:lnTo>
                  <a:lnTo>
                    <a:pt x="81" y="46"/>
                  </a:lnTo>
                  <a:lnTo>
                    <a:pt x="81" y="204"/>
                  </a:lnTo>
                  <a:lnTo>
                    <a:pt x="81" y="125"/>
                  </a:lnTo>
                  <a:lnTo>
                    <a:pt x="86" y="113"/>
                  </a:lnTo>
                  <a:lnTo>
                    <a:pt x="86" y="181"/>
                  </a:lnTo>
                  <a:lnTo>
                    <a:pt x="86" y="51"/>
                  </a:lnTo>
                  <a:lnTo>
                    <a:pt x="86" y="136"/>
                  </a:lnTo>
                  <a:lnTo>
                    <a:pt x="90" y="147"/>
                  </a:lnTo>
                  <a:lnTo>
                    <a:pt x="90" y="40"/>
                  </a:lnTo>
                  <a:lnTo>
                    <a:pt x="90" y="136"/>
                  </a:lnTo>
                  <a:lnTo>
                    <a:pt x="95" y="130"/>
                  </a:lnTo>
                  <a:lnTo>
                    <a:pt x="95" y="226"/>
                  </a:lnTo>
                  <a:lnTo>
                    <a:pt x="95" y="119"/>
                  </a:lnTo>
                  <a:lnTo>
                    <a:pt x="100" y="136"/>
                  </a:lnTo>
                  <a:lnTo>
                    <a:pt x="100" y="147"/>
                  </a:lnTo>
                  <a:lnTo>
                    <a:pt x="100" y="80"/>
                  </a:lnTo>
                  <a:lnTo>
                    <a:pt x="100" y="113"/>
                  </a:lnTo>
                  <a:lnTo>
                    <a:pt x="105" y="130"/>
                  </a:lnTo>
                  <a:lnTo>
                    <a:pt x="105" y="34"/>
                  </a:lnTo>
                  <a:lnTo>
                    <a:pt x="105" y="204"/>
                  </a:lnTo>
                  <a:lnTo>
                    <a:pt x="109" y="198"/>
                  </a:lnTo>
                  <a:lnTo>
                    <a:pt x="109" y="204"/>
                  </a:lnTo>
                  <a:lnTo>
                    <a:pt x="109" y="97"/>
                  </a:lnTo>
                  <a:lnTo>
                    <a:pt x="109" y="136"/>
                  </a:lnTo>
                  <a:lnTo>
                    <a:pt x="114" y="136"/>
                  </a:lnTo>
                  <a:lnTo>
                    <a:pt x="114" y="159"/>
                  </a:lnTo>
                  <a:lnTo>
                    <a:pt x="114" y="17"/>
                  </a:lnTo>
                  <a:lnTo>
                    <a:pt x="119" y="0"/>
                  </a:lnTo>
                  <a:lnTo>
                    <a:pt x="119" y="147"/>
                  </a:lnTo>
                  <a:lnTo>
                    <a:pt x="123" y="164"/>
                  </a:lnTo>
                  <a:lnTo>
                    <a:pt x="123" y="193"/>
                  </a:lnTo>
                  <a:lnTo>
                    <a:pt x="123" y="63"/>
                  </a:lnTo>
                  <a:lnTo>
                    <a:pt x="123" y="187"/>
                  </a:lnTo>
                  <a:lnTo>
                    <a:pt x="128" y="159"/>
                  </a:lnTo>
                  <a:lnTo>
                    <a:pt x="128" y="187"/>
                  </a:lnTo>
                  <a:lnTo>
                    <a:pt x="128" y="97"/>
                  </a:lnTo>
                  <a:lnTo>
                    <a:pt x="133" y="91"/>
                  </a:lnTo>
                  <a:lnTo>
                    <a:pt x="133" y="170"/>
                  </a:lnTo>
                  <a:lnTo>
                    <a:pt x="133" y="29"/>
                  </a:lnTo>
                  <a:lnTo>
                    <a:pt x="133" y="46"/>
                  </a:lnTo>
                  <a:lnTo>
                    <a:pt x="138" y="51"/>
                  </a:lnTo>
                  <a:lnTo>
                    <a:pt x="138" y="142"/>
                  </a:lnTo>
                  <a:lnTo>
                    <a:pt x="138" y="46"/>
                  </a:lnTo>
                  <a:lnTo>
                    <a:pt x="138" y="91"/>
                  </a:lnTo>
                  <a:lnTo>
                    <a:pt x="142" y="91"/>
                  </a:lnTo>
                  <a:lnTo>
                    <a:pt x="142" y="51"/>
                  </a:lnTo>
                  <a:lnTo>
                    <a:pt x="142" y="170"/>
                  </a:lnTo>
                  <a:lnTo>
                    <a:pt x="147" y="176"/>
                  </a:lnTo>
                  <a:lnTo>
                    <a:pt x="147" y="204"/>
                  </a:lnTo>
                  <a:lnTo>
                    <a:pt x="147" y="91"/>
                  </a:lnTo>
                  <a:lnTo>
                    <a:pt x="152" y="97"/>
                  </a:lnTo>
                  <a:lnTo>
                    <a:pt x="152" y="164"/>
                  </a:lnTo>
                  <a:lnTo>
                    <a:pt x="152" y="40"/>
                  </a:lnTo>
                  <a:lnTo>
                    <a:pt x="152" y="102"/>
                  </a:lnTo>
                  <a:lnTo>
                    <a:pt x="157" y="91"/>
                  </a:lnTo>
                  <a:lnTo>
                    <a:pt x="157" y="142"/>
                  </a:lnTo>
                  <a:lnTo>
                    <a:pt x="157" y="63"/>
                  </a:lnTo>
                  <a:lnTo>
                    <a:pt x="157" y="108"/>
                  </a:lnTo>
                  <a:lnTo>
                    <a:pt x="161" y="108"/>
                  </a:lnTo>
                  <a:lnTo>
                    <a:pt x="161" y="181"/>
                  </a:lnTo>
                  <a:lnTo>
                    <a:pt x="161" y="68"/>
                  </a:lnTo>
                  <a:lnTo>
                    <a:pt x="161" y="147"/>
                  </a:lnTo>
                  <a:lnTo>
                    <a:pt x="166" y="153"/>
                  </a:lnTo>
                  <a:lnTo>
                    <a:pt x="166" y="46"/>
                  </a:lnTo>
                  <a:lnTo>
                    <a:pt x="166" y="68"/>
                  </a:lnTo>
                  <a:lnTo>
                    <a:pt x="171" y="57"/>
                  </a:lnTo>
                  <a:lnTo>
                    <a:pt x="171" y="215"/>
                  </a:lnTo>
                  <a:lnTo>
                    <a:pt x="171" y="51"/>
                  </a:lnTo>
                  <a:lnTo>
                    <a:pt x="171" y="198"/>
                  </a:lnTo>
                  <a:lnTo>
                    <a:pt x="176" y="181"/>
                  </a:lnTo>
                  <a:lnTo>
                    <a:pt x="176" y="108"/>
                  </a:lnTo>
                  <a:lnTo>
                    <a:pt x="176" y="232"/>
                  </a:lnTo>
                  <a:lnTo>
                    <a:pt x="180" y="198"/>
                  </a:lnTo>
                  <a:lnTo>
                    <a:pt x="180" y="221"/>
                  </a:lnTo>
                  <a:lnTo>
                    <a:pt x="180" y="142"/>
                  </a:lnTo>
                  <a:lnTo>
                    <a:pt x="185" y="14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77"/>
            <p:cNvSpPr>
              <a:spLocks/>
            </p:cNvSpPr>
            <p:nvPr/>
          </p:nvSpPr>
          <p:spPr bwMode="auto">
            <a:xfrm>
              <a:off x="3344863" y="3490913"/>
              <a:ext cx="271463" cy="368300"/>
            </a:xfrm>
            <a:custGeom>
              <a:avLst/>
              <a:gdLst>
                <a:gd name="T0" fmla="*/ 0 w 171"/>
                <a:gd name="T1" fmla="*/ 198 h 232"/>
                <a:gd name="T2" fmla="*/ 0 w 171"/>
                <a:gd name="T3" fmla="*/ 193 h 232"/>
                <a:gd name="T4" fmla="*/ 5 w 171"/>
                <a:gd name="T5" fmla="*/ 198 h 232"/>
                <a:gd name="T6" fmla="*/ 5 w 171"/>
                <a:gd name="T7" fmla="*/ 130 h 232"/>
                <a:gd name="T8" fmla="*/ 10 w 171"/>
                <a:gd name="T9" fmla="*/ 85 h 232"/>
                <a:gd name="T10" fmla="*/ 14 w 171"/>
                <a:gd name="T11" fmla="*/ 198 h 232"/>
                <a:gd name="T12" fmla="*/ 14 w 171"/>
                <a:gd name="T13" fmla="*/ 147 h 232"/>
                <a:gd name="T14" fmla="*/ 19 w 171"/>
                <a:gd name="T15" fmla="*/ 136 h 232"/>
                <a:gd name="T16" fmla="*/ 19 w 171"/>
                <a:gd name="T17" fmla="*/ 85 h 232"/>
                <a:gd name="T18" fmla="*/ 24 w 171"/>
                <a:gd name="T19" fmla="*/ 57 h 232"/>
                <a:gd name="T20" fmla="*/ 29 w 171"/>
                <a:gd name="T21" fmla="*/ 198 h 232"/>
                <a:gd name="T22" fmla="*/ 29 w 171"/>
                <a:gd name="T23" fmla="*/ 153 h 232"/>
                <a:gd name="T24" fmla="*/ 33 w 171"/>
                <a:gd name="T25" fmla="*/ 6 h 232"/>
                <a:gd name="T26" fmla="*/ 38 w 171"/>
                <a:gd name="T27" fmla="*/ 204 h 232"/>
                <a:gd name="T28" fmla="*/ 43 w 171"/>
                <a:gd name="T29" fmla="*/ 181 h 232"/>
                <a:gd name="T30" fmla="*/ 43 w 171"/>
                <a:gd name="T31" fmla="*/ 130 h 232"/>
                <a:gd name="T32" fmla="*/ 48 w 171"/>
                <a:gd name="T33" fmla="*/ 176 h 232"/>
                <a:gd name="T34" fmla="*/ 48 w 171"/>
                <a:gd name="T35" fmla="*/ 85 h 232"/>
                <a:gd name="T36" fmla="*/ 52 w 171"/>
                <a:gd name="T37" fmla="*/ 130 h 232"/>
                <a:gd name="T38" fmla="*/ 52 w 171"/>
                <a:gd name="T39" fmla="*/ 63 h 232"/>
                <a:gd name="T40" fmla="*/ 57 w 171"/>
                <a:gd name="T41" fmla="*/ 130 h 232"/>
                <a:gd name="T42" fmla="*/ 62 w 171"/>
                <a:gd name="T43" fmla="*/ 63 h 232"/>
                <a:gd name="T44" fmla="*/ 62 w 171"/>
                <a:gd name="T45" fmla="*/ 23 h 232"/>
                <a:gd name="T46" fmla="*/ 67 w 171"/>
                <a:gd name="T47" fmla="*/ 193 h 232"/>
                <a:gd name="T48" fmla="*/ 67 w 171"/>
                <a:gd name="T49" fmla="*/ 91 h 232"/>
                <a:gd name="T50" fmla="*/ 71 w 171"/>
                <a:gd name="T51" fmla="*/ 125 h 232"/>
                <a:gd name="T52" fmla="*/ 71 w 171"/>
                <a:gd name="T53" fmla="*/ 85 h 232"/>
                <a:gd name="T54" fmla="*/ 76 w 171"/>
                <a:gd name="T55" fmla="*/ 193 h 232"/>
                <a:gd name="T56" fmla="*/ 76 w 171"/>
                <a:gd name="T57" fmla="*/ 91 h 232"/>
                <a:gd name="T58" fmla="*/ 81 w 171"/>
                <a:gd name="T59" fmla="*/ 46 h 232"/>
                <a:gd name="T60" fmla="*/ 85 w 171"/>
                <a:gd name="T61" fmla="*/ 164 h 232"/>
                <a:gd name="T62" fmla="*/ 85 w 171"/>
                <a:gd name="T63" fmla="*/ 136 h 232"/>
                <a:gd name="T64" fmla="*/ 90 w 171"/>
                <a:gd name="T65" fmla="*/ 226 h 232"/>
                <a:gd name="T66" fmla="*/ 90 w 171"/>
                <a:gd name="T67" fmla="*/ 153 h 232"/>
                <a:gd name="T68" fmla="*/ 95 w 171"/>
                <a:gd name="T69" fmla="*/ 46 h 232"/>
                <a:gd name="T70" fmla="*/ 100 w 171"/>
                <a:gd name="T71" fmla="*/ 63 h 232"/>
                <a:gd name="T72" fmla="*/ 100 w 171"/>
                <a:gd name="T73" fmla="*/ 113 h 232"/>
                <a:gd name="T74" fmla="*/ 104 w 171"/>
                <a:gd name="T75" fmla="*/ 153 h 232"/>
                <a:gd name="T76" fmla="*/ 104 w 171"/>
                <a:gd name="T77" fmla="*/ 113 h 232"/>
                <a:gd name="T78" fmla="*/ 109 w 171"/>
                <a:gd name="T79" fmla="*/ 113 h 232"/>
                <a:gd name="T80" fmla="*/ 109 w 171"/>
                <a:gd name="T81" fmla="*/ 34 h 232"/>
                <a:gd name="T82" fmla="*/ 114 w 171"/>
                <a:gd name="T83" fmla="*/ 204 h 232"/>
                <a:gd name="T84" fmla="*/ 114 w 171"/>
                <a:gd name="T85" fmla="*/ 193 h 232"/>
                <a:gd name="T86" fmla="*/ 119 w 171"/>
                <a:gd name="T87" fmla="*/ 204 h 232"/>
                <a:gd name="T88" fmla="*/ 123 w 171"/>
                <a:gd name="T89" fmla="*/ 68 h 232"/>
                <a:gd name="T90" fmla="*/ 128 w 171"/>
                <a:gd name="T91" fmla="*/ 215 h 232"/>
                <a:gd name="T92" fmla="*/ 128 w 171"/>
                <a:gd name="T93" fmla="*/ 130 h 232"/>
                <a:gd name="T94" fmla="*/ 133 w 171"/>
                <a:gd name="T95" fmla="*/ 130 h 232"/>
                <a:gd name="T96" fmla="*/ 133 w 171"/>
                <a:gd name="T97" fmla="*/ 119 h 232"/>
                <a:gd name="T98" fmla="*/ 138 w 171"/>
                <a:gd name="T99" fmla="*/ 29 h 232"/>
                <a:gd name="T100" fmla="*/ 142 w 171"/>
                <a:gd name="T101" fmla="*/ 130 h 232"/>
                <a:gd name="T102" fmla="*/ 142 w 171"/>
                <a:gd name="T103" fmla="*/ 108 h 232"/>
                <a:gd name="T104" fmla="*/ 147 w 171"/>
                <a:gd name="T105" fmla="*/ 136 h 232"/>
                <a:gd name="T106" fmla="*/ 147 w 171"/>
                <a:gd name="T107" fmla="*/ 102 h 232"/>
                <a:gd name="T108" fmla="*/ 152 w 171"/>
                <a:gd name="T109" fmla="*/ 170 h 232"/>
                <a:gd name="T110" fmla="*/ 152 w 171"/>
                <a:gd name="T111" fmla="*/ 164 h 232"/>
                <a:gd name="T112" fmla="*/ 157 w 171"/>
                <a:gd name="T113" fmla="*/ 63 h 232"/>
                <a:gd name="T114" fmla="*/ 161 w 171"/>
                <a:gd name="T115" fmla="*/ 80 h 232"/>
                <a:gd name="T116" fmla="*/ 161 w 171"/>
                <a:gd name="T117" fmla="*/ 74 h 232"/>
                <a:gd name="T118" fmla="*/ 166 w 171"/>
                <a:gd name="T119" fmla="*/ 130 h 232"/>
                <a:gd name="T120" fmla="*/ 166 w 171"/>
                <a:gd name="T121" fmla="*/ 74 h 232"/>
                <a:gd name="T122" fmla="*/ 171 w 171"/>
                <a:gd name="T123" fmla="*/ 68 h 232"/>
                <a:gd name="T124" fmla="*/ 171 w 171"/>
                <a:gd name="T125" fmla="*/ 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32">
                  <a:moveTo>
                    <a:pt x="0" y="147"/>
                  </a:moveTo>
                  <a:lnTo>
                    <a:pt x="0" y="198"/>
                  </a:lnTo>
                  <a:lnTo>
                    <a:pt x="0" y="80"/>
                  </a:lnTo>
                  <a:lnTo>
                    <a:pt x="0" y="193"/>
                  </a:lnTo>
                  <a:lnTo>
                    <a:pt x="5" y="176"/>
                  </a:lnTo>
                  <a:lnTo>
                    <a:pt x="5" y="198"/>
                  </a:lnTo>
                  <a:lnTo>
                    <a:pt x="5" y="91"/>
                  </a:lnTo>
                  <a:lnTo>
                    <a:pt x="5" y="130"/>
                  </a:lnTo>
                  <a:lnTo>
                    <a:pt x="10" y="113"/>
                  </a:lnTo>
                  <a:lnTo>
                    <a:pt x="10" y="85"/>
                  </a:lnTo>
                  <a:lnTo>
                    <a:pt x="10" y="193"/>
                  </a:lnTo>
                  <a:lnTo>
                    <a:pt x="14" y="198"/>
                  </a:lnTo>
                  <a:lnTo>
                    <a:pt x="14" y="232"/>
                  </a:lnTo>
                  <a:lnTo>
                    <a:pt x="14" y="147"/>
                  </a:lnTo>
                  <a:lnTo>
                    <a:pt x="14" y="204"/>
                  </a:lnTo>
                  <a:lnTo>
                    <a:pt x="19" y="136"/>
                  </a:lnTo>
                  <a:lnTo>
                    <a:pt x="19" y="193"/>
                  </a:lnTo>
                  <a:lnTo>
                    <a:pt x="19" y="85"/>
                  </a:lnTo>
                  <a:lnTo>
                    <a:pt x="24" y="63"/>
                  </a:lnTo>
                  <a:lnTo>
                    <a:pt x="24" y="57"/>
                  </a:lnTo>
                  <a:lnTo>
                    <a:pt x="24" y="221"/>
                  </a:lnTo>
                  <a:lnTo>
                    <a:pt x="29" y="198"/>
                  </a:lnTo>
                  <a:lnTo>
                    <a:pt x="29" y="91"/>
                  </a:lnTo>
                  <a:lnTo>
                    <a:pt x="29" y="153"/>
                  </a:lnTo>
                  <a:lnTo>
                    <a:pt x="33" y="130"/>
                  </a:lnTo>
                  <a:lnTo>
                    <a:pt x="33" y="6"/>
                  </a:lnTo>
                  <a:lnTo>
                    <a:pt x="38" y="0"/>
                  </a:lnTo>
                  <a:lnTo>
                    <a:pt x="38" y="204"/>
                  </a:lnTo>
                  <a:lnTo>
                    <a:pt x="38" y="181"/>
                  </a:lnTo>
                  <a:lnTo>
                    <a:pt x="43" y="181"/>
                  </a:lnTo>
                  <a:lnTo>
                    <a:pt x="43" y="204"/>
                  </a:lnTo>
                  <a:lnTo>
                    <a:pt x="43" y="130"/>
                  </a:lnTo>
                  <a:lnTo>
                    <a:pt x="43" y="193"/>
                  </a:lnTo>
                  <a:lnTo>
                    <a:pt x="48" y="176"/>
                  </a:lnTo>
                  <a:lnTo>
                    <a:pt x="48" y="187"/>
                  </a:lnTo>
                  <a:lnTo>
                    <a:pt x="48" y="85"/>
                  </a:lnTo>
                  <a:lnTo>
                    <a:pt x="52" y="80"/>
                  </a:lnTo>
                  <a:lnTo>
                    <a:pt x="52" y="130"/>
                  </a:lnTo>
                  <a:lnTo>
                    <a:pt x="52" y="57"/>
                  </a:lnTo>
                  <a:lnTo>
                    <a:pt x="52" y="63"/>
                  </a:lnTo>
                  <a:lnTo>
                    <a:pt x="57" y="51"/>
                  </a:lnTo>
                  <a:lnTo>
                    <a:pt x="57" y="130"/>
                  </a:lnTo>
                  <a:lnTo>
                    <a:pt x="57" y="74"/>
                  </a:lnTo>
                  <a:lnTo>
                    <a:pt x="62" y="63"/>
                  </a:lnTo>
                  <a:lnTo>
                    <a:pt x="62" y="187"/>
                  </a:lnTo>
                  <a:lnTo>
                    <a:pt x="62" y="23"/>
                  </a:lnTo>
                  <a:lnTo>
                    <a:pt x="62" y="181"/>
                  </a:lnTo>
                  <a:lnTo>
                    <a:pt x="67" y="193"/>
                  </a:lnTo>
                  <a:lnTo>
                    <a:pt x="67" y="210"/>
                  </a:lnTo>
                  <a:lnTo>
                    <a:pt x="67" y="91"/>
                  </a:lnTo>
                  <a:lnTo>
                    <a:pt x="67" y="125"/>
                  </a:lnTo>
                  <a:lnTo>
                    <a:pt x="71" y="125"/>
                  </a:lnTo>
                  <a:lnTo>
                    <a:pt x="71" y="193"/>
                  </a:lnTo>
                  <a:lnTo>
                    <a:pt x="71" y="85"/>
                  </a:lnTo>
                  <a:lnTo>
                    <a:pt x="76" y="91"/>
                  </a:lnTo>
                  <a:lnTo>
                    <a:pt x="76" y="193"/>
                  </a:lnTo>
                  <a:lnTo>
                    <a:pt x="76" y="51"/>
                  </a:lnTo>
                  <a:lnTo>
                    <a:pt x="76" y="91"/>
                  </a:lnTo>
                  <a:lnTo>
                    <a:pt x="81" y="74"/>
                  </a:lnTo>
                  <a:lnTo>
                    <a:pt x="81" y="46"/>
                  </a:lnTo>
                  <a:lnTo>
                    <a:pt x="81" y="164"/>
                  </a:lnTo>
                  <a:lnTo>
                    <a:pt x="85" y="164"/>
                  </a:lnTo>
                  <a:lnTo>
                    <a:pt x="85" y="63"/>
                  </a:lnTo>
                  <a:lnTo>
                    <a:pt x="85" y="136"/>
                  </a:lnTo>
                  <a:lnTo>
                    <a:pt x="90" y="187"/>
                  </a:lnTo>
                  <a:lnTo>
                    <a:pt x="90" y="226"/>
                  </a:lnTo>
                  <a:lnTo>
                    <a:pt x="90" y="142"/>
                  </a:lnTo>
                  <a:lnTo>
                    <a:pt x="90" y="153"/>
                  </a:lnTo>
                  <a:lnTo>
                    <a:pt x="95" y="159"/>
                  </a:lnTo>
                  <a:lnTo>
                    <a:pt x="95" y="46"/>
                  </a:lnTo>
                  <a:lnTo>
                    <a:pt x="95" y="63"/>
                  </a:lnTo>
                  <a:lnTo>
                    <a:pt x="100" y="63"/>
                  </a:lnTo>
                  <a:lnTo>
                    <a:pt x="100" y="29"/>
                  </a:lnTo>
                  <a:lnTo>
                    <a:pt x="100" y="113"/>
                  </a:lnTo>
                  <a:lnTo>
                    <a:pt x="104" y="130"/>
                  </a:lnTo>
                  <a:lnTo>
                    <a:pt x="104" y="153"/>
                  </a:lnTo>
                  <a:lnTo>
                    <a:pt x="104" y="40"/>
                  </a:lnTo>
                  <a:lnTo>
                    <a:pt x="104" y="113"/>
                  </a:lnTo>
                  <a:lnTo>
                    <a:pt x="109" y="80"/>
                  </a:lnTo>
                  <a:lnTo>
                    <a:pt x="109" y="113"/>
                  </a:lnTo>
                  <a:lnTo>
                    <a:pt x="109" y="23"/>
                  </a:lnTo>
                  <a:lnTo>
                    <a:pt x="109" y="34"/>
                  </a:lnTo>
                  <a:lnTo>
                    <a:pt x="114" y="46"/>
                  </a:lnTo>
                  <a:lnTo>
                    <a:pt x="114" y="204"/>
                  </a:lnTo>
                  <a:lnTo>
                    <a:pt x="114" y="34"/>
                  </a:lnTo>
                  <a:lnTo>
                    <a:pt x="114" y="193"/>
                  </a:lnTo>
                  <a:lnTo>
                    <a:pt x="119" y="198"/>
                  </a:lnTo>
                  <a:lnTo>
                    <a:pt x="119" y="204"/>
                  </a:lnTo>
                  <a:lnTo>
                    <a:pt x="119" y="68"/>
                  </a:lnTo>
                  <a:lnTo>
                    <a:pt x="123" y="68"/>
                  </a:lnTo>
                  <a:lnTo>
                    <a:pt x="123" y="204"/>
                  </a:lnTo>
                  <a:lnTo>
                    <a:pt x="128" y="215"/>
                  </a:lnTo>
                  <a:lnTo>
                    <a:pt x="128" y="108"/>
                  </a:lnTo>
                  <a:lnTo>
                    <a:pt x="128" y="130"/>
                  </a:lnTo>
                  <a:lnTo>
                    <a:pt x="133" y="119"/>
                  </a:lnTo>
                  <a:lnTo>
                    <a:pt x="133" y="130"/>
                  </a:lnTo>
                  <a:lnTo>
                    <a:pt x="133" y="80"/>
                  </a:lnTo>
                  <a:lnTo>
                    <a:pt x="133" y="119"/>
                  </a:lnTo>
                  <a:lnTo>
                    <a:pt x="138" y="125"/>
                  </a:lnTo>
                  <a:lnTo>
                    <a:pt x="138" y="29"/>
                  </a:lnTo>
                  <a:lnTo>
                    <a:pt x="138" y="108"/>
                  </a:lnTo>
                  <a:lnTo>
                    <a:pt x="142" y="130"/>
                  </a:lnTo>
                  <a:lnTo>
                    <a:pt x="142" y="204"/>
                  </a:lnTo>
                  <a:lnTo>
                    <a:pt x="142" y="108"/>
                  </a:lnTo>
                  <a:lnTo>
                    <a:pt x="147" y="113"/>
                  </a:lnTo>
                  <a:lnTo>
                    <a:pt x="147" y="136"/>
                  </a:lnTo>
                  <a:lnTo>
                    <a:pt x="147" y="63"/>
                  </a:lnTo>
                  <a:lnTo>
                    <a:pt x="147" y="102"/>
                  </a:lnTo>
                  <a:lnTo>
                    <a:pt x="152" y="102"/>
                  </a:lnTo>
                  <a:lnTo>
                    <a:pt x="152" y="170"/>
                  </a:lnTo>
                  <a:lnTo>
                    <a:pt x="152" y="80"/>
                  </a:lnTo>
                  <a:lnTo>
                    <a:pt x="152" y="164"/>
                  </a:lnTo>
                  <a:lnTo>
                    <a:pt x="157" y="204"/>
                  </a:lnTo>
                  <a:lnTo>
                    <a:pt x="157" y="63"/>
                  </a:lnTo>
                  <a:lnTo>
                    <a:pt x="157" y="74"/>
                  </a:lnTo>
                  <a:lnTo>
                    <a:pt x="161" y="80"/>
                  </a:lnTo>
                  <a:lnTo>
                    <a:pt x="161" y="221"/>
                  </a:lnTo>
                  <a:lnTo>
                    <a:pt x="161" y="74"/>
                  </a:lnTo>
                  <a:lnTo>
                    <a:pt x="161" y="136"/>
                  </a:lnTo>
                  <a:lnTo>
                    <a:pt x="166" y="130"/>
                  </a:lnTo>
                  <a:lnTo>
                    <a:pt x="166" y="142"/>
                  </a:lnTo>
                  <a:lnTo>
                    <a:pt x="166" y="74"/>
                  </a:lnTo>
                  <a:lnTo>
                    <a:pt x="166" y="85"/>
                  </a:lnTo>
                  <a:lnTo>
                    <a:pt x="171" y="68"/>
                  </a:lnTo>
                  <a:lnTo>
                    <a:pt x="171" y="119"/>
                  </a:lnTo>
                  <a:lnTo>
                    <a:pt x="171" y="40"/>
                  </a:lnTo>
                  <a:lnTo>
                    <a:pt x="171" y="10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78"/>
            <p:cNvSpPr>
              <a:spLocks/>
            </p:cNvSpPr>
            <p:nvPr/>
          </p:nvSpPr>
          <p:spPr bwMode="auto">
            <a:xfrm>
              <a:off x="3616325" y="3438525"/>
              <a:ext cx="285750" cy="465138"/>
            </a:xfrm>
            <a:custGeom>
              <a:avLst/>
              <a:gdLst>
                <a:gd name="T0" fmla="*/ 5 w 180"/>
                <a:gd name="T1" fmla="*/ 130 h 293"/>
                <a:gd name="T2" fmla="*/ 5 w 180"/>
                <a:gd name="T3" fmla="*/ 118 h 293"/>
                <a:gd name="T4" fmla="*/ 9 w 180"/>
                <a:gd name="T5" fmla="*/ 130 h 293"/>
                <a:gd name="T6" fmla="*/ 9 w 180"/>
                <a:gd name="T7" fmla="*/ 39 h 293"/>
                <a:gd name="T8" fmla="*/ 14 w 180"/>
                <a:gd name="T9" fmla="*/ 124 h 293"/>
                <a:gd name="T10" fmla="*/ 14 w 180"/>
                <a:gd name="T11" fmla="*/ 67 h 293"/>
                <a:gd name="T12" fmla="*/ 19 w 180"/>
                <a:gd name="T13" fmla="*/ 220 h 293"/>
                <a:gd name="T14" fmla="*/ 19 w 180"/>
                <a:gd name="T15" fmla="*/ 152 h 293"/>
                <a:gd name="T16" fmla="*/ 24 w 180"/>
                <a:gd name="T17" fmla="*/ 67 h 293"/>
                <a:gd name="T18" fmla="*/ 28 w 180"/>
                <a:gd name="T19" fmla="*/ 113 h 293"/>
                <a:gd name="T20" fmla="*/ 28 w 180"/>
                <a:gd name="T21" fmla="*/ 124 h 293"/>
                <a:gd name="T22" fmla="*/ 33 w 180"/>
                <a:gd name="T23" fmla="*/ 192 h 293"/>
                <a:gd name="T24" fmla="*/ 33 w 180"/>
                <a:gd name="T25" fmla="*/ 146 h 293"/>
                <a:gd name="T26" fmla="*/ 38 w 180"/>
                <a:gd name="T27" fmla="*/ 158 h 293"/>
                <a:gd name="T28" fmla="*/ 42 w 180"/>
                <a:gd name="T29" fmla="*/ 17 h 293"/>
                <a:gd name="T30" fmla="*/ 42 w 180"/>
                <a:gd name="T31" fmla="*/ 45 h 293"/>
                <a:gd name="T32" fmla="*/ 47 w 180"/>
                <a:gd name="T33" fmla="*/ 101 h 293"/>
                <a:gd name="T34" fmla="*/ 52 w 180"/>
                <a:gd name="T35" fmla="*/ 50 h 293"/>
                <a:gd name="T36" fmla="*/ 52 w 180"/>
                <a:gd name="T37" fmla="*/ 107 h 293"/>
                <a:gd name="T38" fmla="*/ 57 w 180"/>
                <a:gd name="T39" fmla="*/ 293 h 293"/>
                <a:gd name="T40" fmla="*/ 57 w 180"/>
                <a:gd name="T41" fmla="*/ 175 h 293"/>
                <a:gd name="T42" fmla="*/ 61 w 180"/>
                <a:gd name="T43" fmla="*/ 214 h 293"/>
                <a:gd name="T44" fmla="*/ 61 w 180"/>
                <a:gd name="T45" fmla="*/ 118 h 293"/>
                <a:gd name="T46" fmla="*/ 66 w 180"/>
                <a:gd name="T47" fmla="*/ 62 h 293"/>
                <a:gd name="T48" fmla="*/ 71 w 180"/>
                <a:gd name="T49" fmla="*/ 101 h 293"/>
                <a:gd name="T50" fmla="*/ 71 w 180"/>
                <a:gd name="T51" fmla="*/ 67 h 293"/>
                <a:gd name="T52" fmla="*/ 76 w 180"/>
                <a:gd name="T53" fmla="*/ 113 h 293"/>
                <a:gd name="T54" fmla="*/ 76 w 180"/>
                <a:gd name="T55" fmla="*/ 67 h 293"/>
                <a:gd name="T56" fmla="*/ 80 w 180"/>
                <a:gd name="T57" fmla="*/ 50 h 293"/>
                <a:gd name="T58" fmla="*/ 85 w 180"/>
                <a:gd name="T59" fmla="*/ 135 h 293"/>
                <a:gd name="T60" fmla="*/ 85 w 180"/>
                <a:gd name="T61" fmla="*/ 107 h 293"/>
                <a:gd name="T62" fmla="*/ 90 w 180"/>
                <a:gd name="T63" fmla="*/ 101 h 293"/>
                <a:gd name="T64" fmla="*/ 90 w 180"/>
                <a:gd name="T65" fmla="*/ 96 h 293"/>
                <a:gd name="T66" fmla="*/ 95 w 180"/>
                <a:gd name="T67" fmla="*/ 231 h 293"/>
                <a:gd name="T68" fmla="*/ 95 w 180"/>
                <a:gd name="T69" fmla="*/ 135 h 293"/>
                <a:gd name="T70" fmla="*/ 99 w 180"/>
                <a:gd name="T71" fmla="*/ 226 h 293"/>
                <a:gd name="T72" fmla="*/ 99 w 180"/>
                <a:gd name="T73" fmla="*/ 186 h 293"/>
                <a:gd name="T74" fmla="*/ 104 w 180"/>
                <a:gd name="T75" fmla="*/ 220 h 293"/>
                <a:gd name="T76" fmla="*/ 104 w 180"/>
                <a:gd name="T77" fmla="*/ 180 h 293"/>
                <a:gd name="T78" fmla="*/ 109 w 180"/>
                <a:gd name="T79" fmla="*/ 180 h 293"/>
                <a:gd name="T80" fmla="*/ 109 w 180"/>
                <a:gd name="T81" fmla="*/ 130 h 293"/>
                <a:gd name="T82" fmla="*/ 114 w 180"/>
                <a:gd name="T83" fmla="*/ 231 h 293"/>
                <a:gd name="T84" fmla="*/ 114 w 180"/>
                <a:gd name="T85" fmla="*/ 96 h 293"/>
                <a:gd name="T86" fmla="*/ 118 w 180"/>
                <a:gd name="T87" fmla="*/ 180 h 293"/>
                <a:gd name="T88" fmla="*/ 118 w 180"/>
                <a:gd name="T89" fmla="*/ 124 h 293"/>
                <a:gd name="T90" fmla="*/ 123 w 180"/>
                <a:gd name="T91" fmla="*/ 79 h 293"/>
                <a:gd name="T92" fmla="*/ 128 w 180"/>
                <a:gd name="T93" fmla="*/ 175 h 293"/>
                <a:gd name="T94" fmla="*/ 128 w 180"/>
                <a:gd name="T95" fmla="*/ 79 h 293"/>
                <a:gd name="T96" fmla="*/ 133 w 180"/>
                <a:gd name="T97" fmla="*/ 141 h 293"/>
                <a:gd name="T98" fmla="*/ 137 w 180"/>
                <a:gd name="T99" fmla="*/ 45 h 293"/>
                <a:gd name="T100" fmla="*/ 142 w 180"/>
                <a:gd name="T101" fmla="*/ 197 h 293"/>
                <a:gd name="T102" fmla="*/ 142 w 180"/>
                <a:gd name="T103" fmla="*/ 203 h 293"/>
                <a:gd name="T104" fmla="*/ 147 w 180"/>
                <a:gd name="T105" fmla="*/ 84 h 293"/>
                <a:gd name="T106" fmla="*/ 152 w 180"/>
                <a:gd name="T107" fmla="*/ 135 h 293"/>
                <a:gd name="T108" fmla="*/ 152 w 180"/>
                <a:gd name="T109" fmla="*/ 163 h 293"/>
                <a:gd name="T110" fmla="*/ 156 w 180"/>
                <a:gd name="T111" fmla="*/ 107 h 293"/>
                <a:gd name="T112" fmla="*/ 161 w 180"/>
                <a:gd name="T113" fmla="*/ 107 h 293"/>
                <a:gd name="T114" fmla="*/ 166 w 180"/>
                <a:gd name="T115" fmla="*/ 265 h 293"/>
                <a:gd name="T116" fmla="*/ 166 w 180"/>
                <a:gd name="T117" fmla="*/ 152 h 293"/>
                <a:gd name="T118" fmla="*/ 171 w 180"/>
                <a:gd name="T119" fmla="*/ 192 h 293"/>
                <a:gd name="T120" fmla="*/ 175 w 180"/>
                <a:gd name="T121" fmla="*/ 33 h 293"/>
                <a:gd name="T122" fmla="*/ 175 w 180"/>
                <a:gd name="T123" fmla="*/ 158 h 293"/>
                <a:gd name="T124" fmla="*/ 180 w 180"/>
                <a:gd name="T125" fmla="*/ 169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293">
                  <a:moveTo>
                    <a:pt x="0" y="135"/>
                  </a:moveTo>
                  <a:lnTo>
                    <a:pt x="5" y="130"/>
                  </a:lnTo>
                  <a:lnTo>
                    <a:pt x="5" y="175"/>
                  </a:lnTo>
                  <a:lnTo>
                    <a:pt x="5" y="118"/>
                  </a:lnTo>
                  <a:lnTo>
                    <a:pt x="5" y="135"/>
                  </a:lnTo>
                  <a:lnTo>
                    <a:pt x="9" y="130"/>
                  </a:lnTo>
                  <a:lnTo>
                    <a:pt x="9" y="33"/>
                  </a:lnTo>
                  <a:lnTo>
                    <a:pt x="9" y="39"/>
                  </a:lnTo>
                  <a:lnTo>
                    <a:pt x="14" y="84"/>
                  </a:lnTo>
                  <a:lnTo>
                    <a:pt x="14" y="124"/>
                  </a:lnTo>
                  <a:lnTo>
                    <a:pt x="14" y="62"/>
                  </a:lnTo>
                  <a:lnTo>
                    <a:pt x="14" y="67"/>
                  </a:lnTo>
                  <a:lnTo>
                    <a:pt x="19" y="84"/>
                  </a:lnTo>
                  <a:lnTo>
                    <a:pt x="19" y="220"/>
                  </a:lnTo>
                  <a:lnTo>
                    <a:pt x="19" y="62"/>
                  </a:lnTo>
                  <a:lnTo>
                    <a:pt x="19" y="152"/>
                  </a:lnTo>
                  <a:lnTo>
                    <a:pt x="24" y="101"/>
                  </a:lnTo>
                  <a:lnTo>
                    <a:pt x="24" y="67"/>
                  </a:lnTo>
                  <a:lnTo>
                    <a:pt x="24" y="107"/>
                  </a:lnTo>
                  <a:lnTo>
                    <a:pt x="28" y="113"/>
                  </a:lnTo>
                  <a:lnTo>
                    <a:pt x="28" y="39"/>
                  </a:lnTo>
                  <a:lnTo>
                    <a:pt x="28" y="124"/>
                  </a:lnTo>
                  <a:lnTo>
                    <a:pt x="33" y="113"/>
                  </a:lnTo>
                  <a:lnTo>
                    <a:pt x="33" y="192"/>
                  </a:lnTo>
                  <a:lnTo>
                    <a:pt x="33" y="84"/>
                  </a:lnTo>
                  <a:lnTo>
                    <a:pt x="33" y="146"/>
                  </a:lnTo>
                  <a:lnTo>
                    <a:pt x="38" y="130"/>
                  </a:lnTo>
                  <a:lnTo>
                    <a:pt x="38" y="158"/>
                  </a:lnTo>
                  <a:lnTo>
                    <a:pt x="38" y="45"/>
                  </a:lnTo>
                  <a:lnTo>
                    <a:pt x="42" y="17"/>
                  </a:lnTo>
                  <a:lnTo>
                    <a:pt x="42" y="113"/>
                  </a:lnTo>
                  <a:lnTo>
                    <a:pt x="42" y="45"/>
                  </a:lnTo>
                  <a:lnTo>
                    <a:pt x="47" y="0"/>
                  </a:lnTo>
                  <a:lnTo>
                    <a:pt x="47" y="101"/>
                  </a:lnTo>
                  <a:lnTo>
                    <a:pt x="47" y="56"/>
                  </a:lnTo>
                  <a:lnTo>
                    <a:pt x="52" y="50"/>
                  </a:lnTo>
                  <a:lnTo>
                    <a:pt x="52" y="22"/>
                  </a:lnTo>
                  <a:lnTo>
                    <a:pt x="52" y="107"/>
                  </a:lnTo>
                  <a:lnTo>
                    <a:pt x="57" y="107"/>
                  </a:lnTo>
                  <a:lnTo>
                    <a:pt x="57" y="293"/>
                  </a:lnTo>
                  <a:lnTo>
                    <a:pt x="57" y="39"/>
                  </a:lnTo>
                  <a:lnTo>
                    <a:pt x="57" y="175"/>
                  </a:lnTo>
                  <a:lnTo>
                    <a:pt x="61" y="203"/>
                  </a:lnTo>
                  <a:lnTo>
                    <a:pt x="61" y="214"/>
                  </a:lnTo>
                  <a:lnTo>
                    <a:pt x="61" y="107"/>
                  </a:lnTo>
                  <a:lnTo>
                    <a:pt x="61" y="118"/>
                  </a:lnTo>
                  <a:lnTo>
                    <a:pt x="66" y="124"/>
                  </a:lnTo>
                  <a:lnTo>
                    <a:pt x="66" y="62"/>
                  </a:lnTo>
                  <a:lnTo>
                    <a:pt x="66" y="79"/>
                  </a:lnTo>
                  <a:lnTo>
                    <a:pt x="71" y="101"/>
                  </a:lnTo>
                  <a:lnTo>
                    <a:pt x="71" y="141"/>
                  </a:lnTo>
                  <a:lnTo>
                    <a:pt x="71" y="67"/>
                  </a:lnTo>
                  <a:lnTo>
                    <a:pt x="76" y="73"/>
                  </a:lnTo>
                  <a:lnTo>
                    <a:pt x="76" y="113"/>
                  </a:lnTo>
                  <a:lnTo>
                    <a:pt x="76" y="45"/>
                  </a:lnTo>
                  <a:lnTo>
                    <a:pt x="76" y="67"/>
                  </a:lnTo>
                  <a:lnTo>
                    <a:pt x="80" y="62"/>
                  </a:lnTo>
                  <a:lnTo>
                    <a:pt x="80" y="50"/>
                  </a:lnTo>
                  <a:lnTo>
                    <a:pt x="80" y="107"/>
                  </a:lnTo>
                  <a:lnTo>
                    <a:pt x="85" y="135"/>
                  </a:lnTo>
                  <a:lnTo>
                    <a:pt x="85" y="186"/>
                  </a:lnTo>
                  <a:lnTo>
                    <a:pt x="85" y="107"/>
                  </a:lnTo>
                  <a:lnTo>
                    <a:pt x="85" y="124"/>
                  </a:lnTo>
                  <a:lnTo>
                    <a:pt x="90" y="101"/>
                  </a:lnTo>
                  <a:lnTo>
                    <a:pt x="90" y="220"/>
                  </a:lnTo>
                  <a:lnTo>
                    <a:pt x="90" y="96"/>
                  </a:lnTo>
                  <a:lnTo>
                    <a:pt x="90" y="214"/>
                  </a:lnTo>
                  <a:lnTo>
                    <a:pt x="95" y="231"/>
                  </a:lnTo>
                  <a:lnTo>
                    <a:pt x="95" y="118"/>
                  </a:lnTo>
                  <a:lnTo>
                    <a:pt x="95" y="135"/>
                  </a:lnTo>
                  <a:lnTo>
                    <a:pt x="99" y="130"/>
                  </a:lnTo>
                  <a:lnTo>
                    <a:pt x="99" y="226"/>
                  </a:lnTo>
                  <a:lnTo>
                    <a:pt x="99" y="113"/>
                  </a:lnTo>
                  <a:lnTo>
                    <a:pt x="99" y="186"/>
                  </a:lnTo>
                  <a:lnTo>
                    <a:pt x="104" y="175"/>
                  </a:lnTo>
                  <a:lnTo>
                    <a:pt x="104" y="220"/>
                  </a:lnTo>
                  <a:lnTo>
                    <a:pt x="104" y="124"/>
                  </a:lnTo>
                  <a:lnTo>
                    <a:pt x="104" y="180"/>
                  </a:lnTo>
                  <a:lnTo>
                    <a:pt x="109" y="175"/>
                  </a:lnTo>
                  <a:lnTo>
                    <a:pt x="109" y="180"/>
                  </a:lnTo>
                  <a:lnTo>
                    <a:pt x="109" y="79"/>
                  </a:lnTo>
                  <a:lnTo>
                    <a:pt x="109" y="130"/>
                  </a:lnTo>
                  <a:lnTo>
                    <a:pt x="114" y="141"/>
                  </a:lnTo>
                  <a:lnTo>
                    <a:pt x="114" y="231"/>
                  </a:lnTo>
                  <a:lnTo>
                    <a:pt x="114" y="90"/>
                  </a:lnTo>
                  <a:lnTo>
                    <a:pt x="114" y="96"/>
                  </a:lnTo>
                  <a:lnTo>
                    <a:pt x="118" y="101"/>
                  </a:lnTo>
                  <a:lnTo>
                    <a:pt x="118" y="180"/>
                  </a:lnTo>
                  <a:lnTo>
                    <a:pt x="118" y="96"/>
                  </a:lnTo>
                  <a:lnTo>
                    <a:pt x="118" y="124"/>
                  </a:lnTo>
                  <a:lnTo>
                    <a:pt x="123" y="96"/>
                  </a:lnTo>
                  <a:lnTo>
                    <a:pt x="123" y="79"/>
                  </a:lnTo>
                  <a:lnTo>
                    <a:pt x="123" y="197"/>
                  </a:lnTo>
                  <a:lnTo>
                    <a:pt x="128" y="175"/>
                  </a:lnTo>
                  <a:lnTo>
                    <a:pt x="128" y="186"/>
                  </a:lnTo>
                  <a:lnTo>
                    <a:pt x="128" y="79"/>
                  </a:lnTo>
                  <a:lnTo>
                    <a:pt x="133" y="107"/>
                  </a:lnTo>
                  <a:lnTo>
                    <a:pt x="133" y="141"/>
                  </a:lnTo>
                  <a:lnTo>
                    <a:pt x="133" y="39"/>
                  </a:lnTo>
                  <a:lnTo>
                    <a:pt x="137" y="45"/>
                  </a:lnTo>
                  <a:lnTo>
                    <a:pt x="137" y="220"/>
                  </a:lnTo>
                  <a:lnTo>
                    <a:pt x="142" y="197"/>
                  </a:lnTo>
                  <a:lnTo>
                    <a:pt x="142" y="96"/>
                  </a:lnTo>
                  <a:lnTo>
                    <a:pt x="142" y="203"/>
                  </a:lnTo>
                  <a:lnTo>
                    <a:pt x="147" y="197"/>
                  </a:lnTo>
                  <a:lnTo>
                    <a:pt x="147" y="84"/>
                  </a:lnTo>
                  <a:lnTo>
                    <a:pt x="147" y="101"/>
                  </a:lnTo>
                  <a:lnTo>
                    <a:pt x="152" y="135"/>
                  </a:lnTo>
                  <a:lnTo>
                    <a:pt x="152" y="265"/>
                  </a:lnTo>
                  <a:lnTo>
                    <a:pt x="152" y="163"/>
                  </a:lnTo>
                  <a:lnTo>
                    <a:pt x="156" y="186"/>
                  </a:lnTo>
                  <a:lnTo>
                    <a:pt x="156" y="107"/>
                  </a:lnTo>
                  <a:lnTo>
                    <a:pt x="161" y="135"/>
                  </a:lnTo>
                  <a:lnTo>
                    <a:pt x="161" y="107"/>
                  </a:lnTo>
                  <a:lnTo>
                    <a:pt x="161" y="220"/>
                  </a:lnTo>
                  <a:lnTo>
                    <a:pt x="166" y="265"/>
                  </a:lnTo>
                  <a:lnTo>
                    <a:pt x="166" y="113"/>
                  </a:lnTo>
                  <a:lnTo>
                    <a:pt x="166" y="152"/>
                  </a:lnTo>
                  <a:lnTo>
                    <a:pt x="171" y="163"/>
                  </a:lnTo>
                  <a:lnTo>
                    <a:pt x="171" y="192"/>
                  </a:lnTo>
                  <a:lnTo>
                    <a:pt x="171" y="56"/>
                  </a:lnTo>
                  <a:lnTo>
                    <a:pt x="175" y="33"/>
                  </a:lnTo>
                  <a:lnTo>
                    <a:pt x="175" y="197"/>
                  </a:lnTo>
                  <a:lnTo>
                    <a:pt x="175" y="158"/>
                  </a:lnTo>
                  <a:lnTo>
                    <a:pt x="180" y="158"/>
                  </a:lnTo>
                  <a:lnTo>
                    <a:pt x="180" y="169"/>
                  </a:lnTo>
                  <a:lnTo>
                    <a:pt x="180" y="13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9"/>
            <p:cNvSpPr>
              <a:spLocks/>
            </p:cNvSpPr>
            <p:nvPr/>
          </p:nvSpPr>
          <p:spPr bwMode="auto">
            <a:xfrm>
              <a:off x="3902075" y="3455988"/>
              <a:ext cx="263525" cy="420688"/>
            </a:xfrm>
            <a:custGeom>
              <a:avLst/>
              <a:gdLst>
                <a:gd name="T0" fmla="*/ 0 w 166"/>
                <a:gd name="T1" fmla="*/ 152 h 265"/>
                <a:gd name="T2" fmla="*/ 5 w 166"/>
                <a:gd name="T3" fmla="*/ 56 h 265"/>
                <a:gd name="T4" fmla="*/ 9 w 166"/>
                <a:gd name="T5" fmla="*/ 79 h 265"/>
                <a:gd name="T6" fmla="*/ 9 w 166"/>
                <a:gd name="T7" fmla="*/ 135 h 265"/>
                <a:gd name="T8" fmla="*/ 14 w 166"/>
                <a:gd name="T9" fmla="*/ 164 h 265"/>
                <a:gd name="T10" fmla="*/ 14 w 166"/>
                <a:gd name="T11" fmla="*/ 102 h 265"/>
                <a:gd name="T12" fmla="*/ 19 w 166"/>
                <a:gd name="T13" fmla="*/ 215 h 265"/>
                <a:gd name="T14" fmla="*/ 19 w 166"/>
                <a:gd name="T15" fmla="*/ 186 h 265"/>
                <a:gd name="T16" fmla="*/ 24 w 166"/>
                <a:gd name="T17" fmla="*/ 232 h 265"/>
                <a:gd name="T18" fmla="*/ 24 w 166"/>
                <a:gd name="T19" fmla="*/ 169 h 265"/>
                <a:gd name="T20" fmla="*/ 28 w 166"/>
                <a:gd name="T21" fmla="*/ 192 h 265"/>
                <a:gd name="T22" fmla="*/ 28 w 166"/>
                <a:gd name="T23" fmla="*/ 124 h 265"/>
                <a:gd name="T24" fmla="*/ 33 w 166"/>
                <a:gd name="T25" fmla="*/ 209 h 265"/>
                <a:gd name="T26" fmla="*/ 33 w 166"/>
                <a:gd name="T27" fmla="*/ 181 h 265"/>
                <a:gd name="T28" fmla="*/ 38 w 166"/>
                <a:gd name="T29" fmla="*/ 203 h 265"/>
                <a:gd name="T30" fmla="*/ 38 w 166"/>
                <a:gd name="T31" fmla="*/ 169 h 265"/>
                <a:gd name="T32" fmla="*/ 43 w 166"/>
                <a:gd name="T33" fmla="*/ 62 h 265"/>
                <a:gd name="T34" fmla="*/ 47 w 166"/>
                <a:gd name="T35" fmla="*/ 113 h 265"/>
                <a:gd name="T36" fmla="*/ 47 w 166"/>
                <a:gd name="T37" fmla="*/ 90 h 265"/>
                <a:gd name="T38" fmla="*/ 52 w 166"/>
                <a:gd name="T39" fmla="*/ 209 h 265"/>
                <a:gd name="T40" fmla="*/ 52 w 166"/>
                <a:gd name="T41" fmla="*/ 181 h 265"/>
                <a:gd name="T42" fmla="*/ 57 w 166"/>
                <a:gd name="T43" fmla="*/ 186 h 265"/>
                <a:gd name="T44" fmla="*/ 57 w 166"/>
                <a:gd name="T45" fmla="*/ 119 h 265"/>
                <a:gd name="T46" fmla="*/ 62 w 166"/>
                <a:gd name="T47" fmla="*/ 73 h 265"/>
                <a:gd name="T48" fmla="*/ 66 w 166"/>
                <a:gd name="T49" fmla="*/ 215 h 265"/>
                <a:gd name="T50" fmla="*/ 66 w 166"/>
                <a:gd name="T51" fmla="*/ 192 h 265"/>
                <a:gd name="T52" fmla="*/ 71 w 166"/>
                <a:gd name="T53" fmla="*/ 243 h 265"/>
                <a:gd name="T54" fmla="*/ 71 w 166"/>
                <a:gd name="T55" fmla="*/ 158 h 265"/>
                <a:gd name="T56" fmla="*/ 76 w 166"/>
                <a:gd name="T57" fmla="*/ 198 h 265"/>
                <a:gd name="T58" fmla="*/ 76 w 166"/>
                <a:gd name="T59" fmla="*/ 141 h 265"/>
                <a:gd name="T60" fmla="*/ 81 w 166"/>
                <a:gd name="T61" fmla="*/ 181 h 265"/>
                <a:gd name="T62" fmla="*/ 81 w 166"/>
                <a:gd name="T63" fmla="*/ 169 h 265"/>
                <a:gd name="T64" fmla="*/ 85 w 166"/>
                <a:gd name="T65" fmla="*/ 85 h 265"/>
                <a:gd name="T66" fmla="*/ 90 w 166"/>
                <a:gd name="T67" fmla="*/ 90 h 265"/>
                <a:gd name="T68" fmla="*/ 90 w 166"/>
                <a:gd name="T69" fmla="*/ 68 h 265"/>
                <a:gd name="T70" fmla="*/ 95 w 166"/>
                <a:gd name="T71" fmla="*/ 209 h 265"/>
                <a:gd name="T72" fmla="*/ 95 w 166"/>
                <a:gd name="T73" fmla="*/ 192 h 265"/>
                <a:gd name="T74" fmla="*/ 100 w 166"/>
                <a:gd name="T75" fmla="*/ 90 h 265"/>
                <a:gd name="T76" fmla="*/ 104 w 166"/>
                <a:gd name="T77" fmla="*/ 181 h 265"/>
                <a:gd name="T78" fmla="*/ 104 w 166"/>
                <a:gd name="T79" fmla="*/ 79 h 265"/>
                <a:gd name="T80" fmla="*/ 109 w 166"/>
                <a:gd name="T81" fmla="*/ 169 h 265"/>
                <a:gd name="T82" fmla="*/ 109 w 166"/>
                <a:gd name="T83" fmla="*/ 135 h 265"/>
                <a:gd name="T84" fmla="*/ 114 w 166"/>
                <a:gd name="T85" fmla="*/ 192 h 265"/>
                <a:gd name="T86" fmla="*/ 114 w 166"/>
                <a:gd name="T87" fmla="*/ 79 h 265"/>
                <a:gd name="T88" fmla="*/ 119 w 166"/>
                <a:gd name="T89" fmla="*/ 152 h 265"/>
                <a:gd name="T90" fmla="*/ 119 w 166"/>
                <a:gd name="T91" fmla="*/ 73 h 265"/>
                <a:gd name="T92" fmla="*/ 123 w 166"/>
                <a:gd name="T93" fmla="*/ 198 h 265"/>
                <a:gd name="T94" fmla="*/ 123 w 166"/>
                <a:gd name="T95" fmla="*/ 192 h 265"/>
                <a:gd name="T96" fmla="*/ 128 w 166"/>
                <a:gd name="T97" fmla="*/ 226 h 265"/>
                <a:gd name="T98" fmla="*/ 128 w 166"/>
                <a:gd name="T99" fmla="*/ 152 h 265"/>
                <a:gd name="T100" fmla="*/ 133 w 166"/>
                <a:gd name="T101" fmla="*/ 164 h 265"/>
                <a:gd name="T102" fmla="*/ 133 w 166"/>
                <a:gd name="T103" fmla="*/ 119 h 265"/>
                <a:gd name="T104" fmla="*/ 137 w 166"/>
                <a:gd name="T105" fmla="*/ 175 h 265"/>
                <a:gd name="T106" fmla="*/ 142 w 166"/>
                <a:gd name="T107" fmla="*/ 90 h 265"/>
                <a:gd name="T108" fmla="*/ 142 w 166"/>
                <a:gd name="T109" fmla="*/ 45 h 265"/>
                <a:gd name="T110" fmla="*/ 147 w 166"/>
                <a:gd name="T111" fmla="*/ 135 h 265"/>
                <a:gd name="T112" fmla="*/ 147 w 166"/>
                <a:gd name="T113" fmla="*/ 90 h 265"/>
                <a:gd name="T114" fmla="*/ 152 w 166"/>
                <a:gd name="T115" fmla="*/ 113 h 265"/>
                <a:gd name="T116" fmla="*/ 152 w 166"/>
                <a:gd name="T117" fmla="*/ 215 h 265"/>
                <a:gd name="T118" fmla="*/ 156 w 166"/>
                <a:gd name="T119" fmla="*/ 119 h 265"/>
                <a:gd name="T120" fmla="*/ 161 w 166"/>
                <a:gd name="T121" fmla="*/ 158 h 265"/>
                <a:gd name="T122" fmla="*/ 161 w 166"/>
                <a:gd name="T123" fmla="*/ 85 h 265"/>
                <a:gd name="T124" fmla="*/ 166 w 166"/>
                <a:gd name="T125" fmla="*/ 158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65">
                  <a:moveTo>
                    <a:pt x="0" y="119"/>
                  </a:moveTo>
                  <a:lnTo>
                    <a:pt x="0" y="152"/>
                  </a:lnTo>
                  <a:lnTo>
                    <a:pt x="5" y="181"/>
                  </a:lnTo>
                  <a:lnTo>
                    <a:pt x="5" y="56"/>
                  </a:lnTo>
                  <a:lnTo>
                    <a:pt x="5" y="62"/>
                  </a:lnTo>
                  <a:lnTo>
                    <a:pt x="9" y="79"/>
                  </a:lnTo>
                  <a:lnTo>
                    <a:pt x="9" y="147"/>
                  </a:lnTo>
                  <a:lnTo>
                    <a:pt x="9" y="135"/>
                  </a:lnTo>
                  <a:lnTo>
                    <a:pt x="14" y="141"/>
                  </a:lnTo>
                  <a:lnTo>
                    <a:pt x="14" y="164"/>
                  </a:lnTo>
                  <a:lnTo>
                    <a:pt x="14" y="79"/>
                  </a:lnTo>
                  <a:lnTo>
                    <a:pt x="14" y="102"/>
                  </a:lnTo>
                  <a:lnTo>
                    <a:pt x="19" y="85"/>
                  </a:lnTo>
                  <a:lnTo>
                    <a:pt x="19" y="215"/>
                  </a:lnTo>
                  <a:lnTo>
                    <a:pt x="19" y="68"/>
                  </a:lnTo>
                  <a:lnTo>
                    <a:pt x="19" y="186"/>
                  </a:lnTo>
                  <a:lnTo>
                    <a:pt x="24" y="215"/>
                  </a:lnTo>
                  <a:lnTo>
                    <a:pt x="24" y="232"/>
                  </a:lnTo>
                  <a:lnTo>
                    <a:pt x="24" y="147"/>
                  </a:lnTo>
                  <a:lnTo>
                    <a:pt x="24" y="169"/>
                  </a:lnTo>
                  <a:lnTo>
                    <a:pt x="28" y="135"/>
                  </a:lnTo>
                  <a:lnTo>
                    <a:pt x="28" y="192"/>
                  </a:lnTo>
                  <a:lnTo>
                    <a:pt x="28" y="119"/>
                  </a:lnTo>
                  <a:lnTo>
                    <a:pt x="28" y="124"/>
                  </a:lnTo>
                  <a:lnTo>
                    <a:pt x="33" y="130"/>
                  </a:lnTo>
                  <a:lnTo>
                    <a:pt x="33" y="209"/>
                  </a:lnTo>
                  <a:lnTo>
                    <a:pt x="33" y="85"/>
                  </a:lnTo>
                  <a:lnTo>
                    <a:pt x="33" y="181"/>
                  </a:lnTo>
                  <a:lnTo>
                    <a:pt x="38" y="147"/>
                  </a:lnTo>
                  <a:lnTo>
                    <a:pt x="38" y="203"/>
                  </a:lnTo>
                  <a:lnTo>
                    <a:pt x="38" y="90"/>
                  </a:lnTo>
                  <a:lnTo>
                    <a:pt x="38" y="169"/>
                  </a:lnTo>
                  <a:lnTo>
                    <a:pt x="43" y="181"/>
                  </a:lnTo>
                  <a:lnTo>
                    <a:pt x="43" y="62"/>
                  </a:lnTo>
                  <a:lnTo>
                    <a:pt x="43" y="119"/>
                  </a:lnTo>
                  <a:lnTo>
                    <a:pt x="47" y="113"/>
                  </a:lnTo>
                  <a:lnTo>
                    <a:pt x="47" y="232"/>
                  </a:lnTo>
                  <a:lnTo>
                    <a:pt x="47" y="90"/>
                  </a:lnTo>
                  <a:lnTo>
                    <a:pt x="47" y="203"/>
                  </a:lnTo>
                  <a:lnTo>
                    <a:pt x="52" y="209"/>
                  </a:lnTo>
                  <a:lnTo>
                    <a:pt x="52" y="113"/>
                  </a:lnTo>
                  <a:lnTo>
                    <a:pt x="52" y="181"/>
                  </a:lnTo>
                  <a:lnTo>
                    <a:pt x="57" y="175"/>
                  </a:lnTo>
                  <a:lnTo>
                    <a:pt x="57" y="186"/>
                  </a:lnTo>
                  <a:lnTo>
                    <a:pt x="57" y="96"/>
                  </a:lnTo>
                  <a:lnTo>
                    <a:pt x="57" y="119"/>
                  </a:lnTo>
                  <a:lnTo>
                    <a:pt x="62" y="96"/>
                  </a:lnTo>
                  <a:lnTo>
                    <a:pt x="62" y="73"/>
                  </a:lnTo>
                  <a:lnTo>
                    <a:pt x="62" y="220"/>
                  </a:lnTo>
                  <a:lnTo>
                    <a:pt x="66" y="215"/>
                  </a:lnTo>
                  <a:lnTo>
                    <a:pt x="66" y="260"/>
                  </a:lnTo>
                  <a:lnTo>
                    <a:pt x="66" y="192"/>
                  </a:lnTo>
                  <a:lnTo>
                    <a:pt x="66" y="248"/>
                  </a:lnTo>
                  <a:lnTo>
                    <a:pt x="71" y="243"/>
                  </a:lnTo>
                  <a:lnTo>
                    <a:pt x="71" y="265"/>
                  </a:lnTo>
                  <a:lnTo>
                    <a:pt x="71" y="158"/>
                  </a:lnTo>
                  <a:lnTo>
                    <a:pt x="71" y="203"/>
                  </a:lnTo>
                  <a:lnTo>
                    <a:pt x="76" y="198"/>
                  </a:lnTo>
                  <a:lnTo>
                    <a:pt x="76" y="237"/>
                  </a:lnTo>
                  <a:lnTo>
                    <a:pt x="76" y="141"/>
                  </a:lnTo>
                  <a:lnTo>
                    <a:pt x="81" y="152"/>
                  </a:lnTo>
                  <a:lnTo>
                    <a:pt x="81" y="181"/>
                  </a:lnTo>
                  <a:lnTo>
                    <a:pt x="81" y="102"/>
                  </a:lnTo>
                  <a:lnTo>
                    <a:pt x="81" y="169"/>
                  </a:lnTo>
                  <a:lnTo>
                    <a:pt x="85" y="175"/>
                  </a:lnTo>
                  <a:lnTo>
                    <a:pt x="85" y="85"/>
                  </a:lnTo>
                  <a:lnTo>
                    <a:pt x="85" y="96"/>
                  </a:lnTo>
                  <a:lnTo>
                    <a:pt x="90" y="90"/>
                  </a:lnTo>
                  <a:lnTo>
                    <a:pt x="90" y="186"/>
                  </a:lnTo>
                  <a:lnTo>
                    <a:pt x="90" y="68"/>
                  </a:lnTo>
                  <a:lnTo>
                    <a:pt x="95" y="85"/>
                  </a:lnTo>
                  <a:lnTo>
                    <a:pt x="95" y="209"/>
                  </a:lnTo>
                  <a:lnTo>
                    <a:pt x="95" y="39"/>
                  </a:lnTo>
                  <a:lnTo>
                    <a:pt x="95" y="192"/>
                  </a:lnTo>
                  <a:lnTo>
                    <a:pt x="100" y="198"/>
                  </a:lnTo>
                  <a:lnTo>
                    <a:pt x="100" y="90"/>
                  </a:lnTo>
                  <a:lnTo>
                    <a:pt x="100" y="215"/>
                  </a:lnTo>
                  <a:lnTo>
                    <a:pt x="104" y="181"/>
                  </a:lnTo>
                  <a:lnTo>
                    <a:pt x="104" y="56"/>
                  </a:lnTo>
                  <a:lnTo>
                    <a:pt x="104" y="79"/>
                  </a:lnTo>
                  <a:lnTo>
                    <a:pt x="109" y="62"/>
                  </a:lnTo>
                  <a:lnTo>
                    <a:pt x="109" y="169"/>
                  </a:lnTo>
                  <a:lnTo>
                    <a:pt x="109" y="0"/>
                  </a:lnTo>
                  <a:lnTo>
                    <a:pt x="109" y="135"/>
                  </a:lnTo>
                  <a:lnTo>
                    <a:pt x="114" y="85"/>
                  </a:lnTo>
                  <a:lnTo>
                    <a:pt x="114" y="192"/>
                  </a:lnTo>
                  <a:lnTo>
                    <a:pt x="114" y="51"/>
                  </a:lnTo>
                  <a:lnTo>
                    <a:pt x="114" y="79"/>
                  </a:lnTo>
                  <a:lnTo>
                    <a:pt x="119" y="90"/>
                  </a:lnTo>
                  <a:lnTo>
                    <a:pt x="119" y="152"/>
                  </a:lnTo>
                  <a:lnTo>
                    <a:pt x="119" y="62"/>
                  </a:lnTo>
                  <a:lnTo>
                    <a:pt x="119" y="73"/>
                  </a:lnTo>
                  <a:lnTo>
                    <a:pt x="123" y="68"/>
                  </a:lnTo>
                  <a:lnTo>
                    <a:pt x="123" y="198"/>
                  </a:lnTo>
                  <a:lnTo>
                    <a:pt x="123" y="22"/>
                  </a:lnTo>
                  <a:lnTo>
                    <a:pt x="123" y="192"/>
                  </a:lnTo>
                  <a:lnTo>
                    <a:pt x="128" y="209"/>
                  </a:lnTo>
                  <a:lnTo>
                    <a:pt x="128" y="226"/>
                  </a:lnTo>
                  <a:lnTo>
                    <a:pt x="128" y="147"/>
                  </a:lnTo>
                  <a:lnTo>
                    <a:pt x="128" y="152"/>
                  </a:lnTo>
                  <a:lnTo>
                    <a:pt x="133" y="141"/>
                  </a:lnTo>
                  <a:lnTo>
                    <a:pt x="133" y="164"/>
                  </a:lnTo>
                  <a:lnTo>
                    <a:pt x="133" y="62"/>
                  </a:lnTo>
                  <a:lnTo>
                    <a:pt x="133" y="119"/>
                  </a:lnTo>
                  <a:lnTo>
                    <a:pt x="137" y="130"/>
                  </a:lnTo>
                  <a:lnTo>
                    <a:pt x="137" y="175"/>
                  </a:lnTo>
                  <a:lnTo>
                    <a:pt x="137" y="102"/>
                  </a:lnTo>
                  <a:lnTo>
                    <a:pt x="142" y="90"/>
                  </a:lnTo>
                  <a:lnTo>
                    <a:pt x="142" y="158"/>
                  </a:lnTo>
                  <a:lnTo>
                    <a:pt x="142" y="45"/>
                  </a:lnTo>
                  <a:lnTo>
                    <a:pt x="142" y="113"/>
                  </a:lnTo>
                  <a:lnTo>
                    <a:pt x="147" y="135"/>
                  </a:lnTo>
                  <a:lnTo>
                    <a:pt x="147" y="181"/>
                  </a:lnTo>
                  <a:lnTo>
                    <a:pt x="147" y="90"/>
                  </a:lnTo>
                  <a:lnTo>
                    <a:pt x="147" y="107"/>
                  </a:lnTo>
                  <a:lnTo>
                    <a:pt x="152" y="113"/>
                  </a:lnTo>
                  <a:lnTo>
                    <a:pt x="152" y="248"/>
                  </a:lnTo>
                  <a:lnTo>
                    <a:pt x="152" y="215"/>
                  </a:lnTo>
                  <a:lnTo>
                    <a:pt x="156" y="215"/>
                  </a:lnTo>
                  <a:lnTo>
                    <a:pt x="156" y="119"/>
                  </a:lnTo>
                  <a:lnTo>
                    <a:pt x="156" y="135"/>
                  </a:lnTo>
                  <a:lnTo>
                    <a:pt x="161" y="158"/>
                  </a:lnTo>
                  <a:lnTo>
                    <a:pt x="161" y="164"/>
                  </a:lnTo>
                  <a:lnTo>
                    <a:pt x="161" y="85"/>
                  </a:lnTo>
                  <a:lnTo>
                    <a:pt x="161" y="141"/>
                  </a:lnTo>
                  <a:lnTo>
                    <a:pt x="166" y="158"/>
                  </a:lnTo>
                  <a:lnTo>
                    <a:pt x="166" y="19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80"/>
            <p:cNvSpPr>
              <a:spLocks/>
            </p:cNvSpPr>
            <p:nvPr/>
          </p:nvSpPr>
          <p:spPr bwMode="auto">
            <a:xfrm>
              <a:off x="4165600" y="3517900"/>
              <a:ext cx="271463" cy="412750"/>
            </a:xfrm>
            <a:custGeom>
              <a:avLst/>
              <a:gdLst>
                <a:gd name="T0" fmla="*/ 0 w 171"/>
                <a:gd name="T1" fmla="*/ 46 h 260"/>
                <a:gd name="T2" fmla="*/ 5 w 171"/>
                <a:gd name="T3" fmla="*/ 130 h 260"/>
                <a:gd name="T4" fmla="*/ 5 w 171"/>
                <a:gd name="T5" fmla="*/ 113 h 260"/>
                <a:gd name="T6" fmla="*/ 9 w 171"/>
                <a:gd name="T7" fmla="*/ 40 h 260"/>
                <a:gd name="T8" fmla="*/ 14 w 171"/>
                <a:gd name="T9" fmla="*/ 153 h 260"/>
                <a:gd name="T10" fmla="*/ 14 w 171"/>
                <a:gd name="T11" fmla="*/ 74 h 260"/>
                <a:gd name="T12" fmla="*/ 19 w 171"/>
                <a:gd name="T13" fmla="*/ 119 h 260"/>
                <a:gd name="T14" fmla="*/ 19 w 171"/>
                <a:gd name="T15" fmla="*/ 91 h 260"/>
                <a:gd name="T16" fmla="*/ 24 w 171"/>
                <a:gd name="T17" fmla="*/ 164 h 260"/>
                <a:gd name="T18" fmla="*/ 24 w 171"/>
                <a:gd name="T19" fmla="*/ 63 h 260"/>
                <a:gd name="T20" fmla="*/ 28 w 171"/>
                <a:gd name="T21" fmla="*/ 108 h 260"/>
                <a:gd name="T22" fmla="*/ 28 w 171"/>
                <a:gd name="T23" fmla="*/ 57 h 260"/>
                <a:gd name="T24" fmla="*/ 33 w 171"/>
                <a:gd name="T25" fmla="*/ 119 h 260"/>
                <a:gd name="T26" fmla="*/ 33 w 171"/>
                <a:gd name="T27" fmla="*/ 113 h 260"/>
                <a:gd name="T28" fmla="*/ 38 w 171"/>
                <a:gd name="T29" fmla="*/ 181 h 260"/>
                <a:gd name="T30" fmla="*/ 38 w 171"/>
                <a:gd name="T31" fmla="*/ 153 h 260"/>
                <a:gd name="T32" fmla="*/ 43 w 171"/>
                <a:gd name="T33" fmla="*/ 51 h 260"/>
                <a:gd name="T34" fmla="*/ 47 w 171"/>
                <a:gd name="T35" fmla="*/ 91 h 260"/>
                <a:gd name="T36" fmla="*/ 47 w 171"/>
                <a:gd name="T37" fmla="*/ 23 h 260"/>
                <a:gd name="T38" fmla="*/ 52 w 171"/>
                <a:gd name="T39" fmla="*/ 119 h 260"/>
                <a:gd name="T40" fmla="*/ 52 w 171"/>
                <a:gd name="T41" fmla="*/ 17 h 260"/>
                <a:gd name="T42" fmla="*/ 57 w 171"/>
                <a:gd name="T43" fmla="*/ 29 h 260"/>
                <a:gd name="T44" fmla="*/ 57 w 171"/>
                <a:gd name="T45" fmla="*/ 17 h 260"/>
                <a:gd name="T46" fmla="*/ 62 w 171"/>
                <a:gd name="T47" fmla="*/ 68 h 260"/>
                <a:gd name="T48" fmla="*/ 62 w 171"/>
                <a:gd name="T49" fmla="*/ 136 h 260"/>
                <a:gd name="T50" fmla="*/ 66 w 171"/>
                <a:gd name="T51" fmla="*/ 170 h 260"/>
                <a:gd name="T52" fmla="*/ 66 w 171"/>
                <a:gd name="T53" fmla="*/ 57 h 260"/>
                <a:gd name="T54" fmla="*/ 71 w 171"/>
                <a:gd name="T55" fmla="*/ 181 h 260"/>
                <a:gd name="T56" fmla="*/ 76 w 171"/>
                <a:gd name="T57" fmla="*/ 57 h 260"/>
                <a:gd name="T58" fmla="*/ 76 w 171"/>
                <a:gd name="T59" fmla="*/ 23 h 260"/>
                <a:gd name="T60" fmla="*/ 81 w 171"/>
                <a:gd name="T61" fmla="*/ 68 h 260"/>
                <a:gd name="T62" fmla="*/ 81 w 171"/>
                <a:gd name="T63" fmla="*/ 12 h 260"/>
                <a:gd name="T64" fmla="*/ 85 w 171"/>
                <a:gd name="T65" fmla="*/ 91 h 260"/>
                <a:gd name="T66" fmla="*/ 85 w 171"/>
                <a:gd name="T67" fmla="*/ 46 h 260"/>
                <a:gd name="T68" fmla="*/ 90 w 171"/>
                <a:gd name="T69" fmla="*/ 136 h 260"/>
                <a:gd name="T70" fmla="*/ 95 w 171"/>
                <a:gd name="T71" fmla="*/ 63 h 260"/>
                <a:gd name="T72" fmla="*/ 95 w 171"/>
                <a:gd name="T73" fmla="*/ 51 h 260"/>
                <a:gd name="T74" fmla="*/ 99 w 171"/>
                <a:gd name="T75" fmla="*/ 63 h 260"/>
                <a:gd name="T76" fmla="*/ 99 w 171"/>
                <a:gd name="T77" fmla="*/ 136 h 260"/>
                <a:gd name="T78" fmla="*/ 104 w 171"/>
                <a:gd name="T79" fmla="*/ 193 h 260"/>
                <a:gd name="T80" fmla="*/ 104 w 171"/>
                <a:gd name="T81" fmla="*/ 147 h 260"/>
                <a:gd name="T82" fmla="*/ 109 w 171"/>
                <a:gd name="T83" fmla="*/ 17 h 260"/>
                <a:gd name="T84" fmla="*/ 114 w 171"/>
                <a:gd name="T85" fmla="*/ 85 h 260"/>
                <a:gd name="T86" fmla="*/ 114 w 171"/>
                <a:gd name="T87" fmla="*/ 164 h 260"/>
                <a:gd name="T88" fmla="*/ 118 w 171"/>
                <a:gd name="T89" fmla="*/ 193 h 260"/>
                <a:gd name="T90" fmla="*/ 123 w 171"/>
                <a:gd name="T91" fmla="*/ 119 h 260"/>
                <a:gd name="T92" fmla="*/ 123 w 171"/>
                <a:gd name="T93" fmla="*/ 68 h 260"/>
                <a:gd name="T94" fmla="*/ 128 w 171"/>
                <a:gd name="T95" fmla="*/ 249 h 260"/>
                <a:gd name="T96" fmla="*/ 128 w 171"/>
                <a:gd name="T97" fmla="*/ 238 h 260"/>
                <a:gd name="T98" fmla="*/ 133 w 171"/>
                <a:gd name="T99" fmla="*/ 51 h 260"/>
                <a:gd name="T100" fmla="*/ 137 w 171"/>
                <a:gd name="T101" fmla="*/ 125 h 260"/>
                <a:gd name="T102" fmla="*/ 137 w 171"/>
                <a:gd name="T103" fmla="*/ 142 h 260"/>
                <a:gd name="T104" fmla="*/ 142 w 171"/>
                <a:gd name="T105" fmla="*/ 232 h 260"/>
                <a:gd name="T106" fmla="*/ 142 w 171"/>
                <a:gd name="T107" fmla="*/ 198 h 260"/>
                <a:gd name="T108" fmla="*/ 147 w 171"/>
                <a:gd name="T109" fmla="*/ 181 h 260"/>
                <a:gd name="T110" fmla="*/ 147 w 171"/>
                <a:gd name="T111" fmla="*/ 170 h 260"/>
                <a:gd name="T112" fmla="*/ 152 w 171"/>
                <a:gd name="T113" fmla="*/ 96 h 260"/>
                <a:gd name="T114" fmla="*/ 156 w 171"/>
                <a:gd name="T115" fmla="*/ 91 h 260"/>
                <a:gd name="T116" fmla="*/ 156 w 171"/>
                <a:gd name="T117" fmla="*/ 68 h 260"/>
                <a:gd name="T118" fmla="*/ 161 w 171"/>
                <a:gd name="T119" fmla="*/ 96 h 260"/>
                <a:gd name="T120" fmla="*/ 161 w 171"/>
                <a:gd name="T121" fmla="*/ 57 h 260"/>
                <a:gd name="T122" fmla="*/ 166 w 171"/>
                <a:gd name="T123" fmla="*/ 198 h 260"/>
                <a:gd name="T124" fmla="*/ 171 w 171"/>
                <a:gd name="T125" fmla="*/ 14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60">
                  <a:moveTo>
                    <a:pt x="0" y="153"/>
                  </a:moveTo>
                  <a:lnTo>
                    <a:pt x="0" y="46"/>
                  </a:lnTo>
                  <a:lnTo>
                    <a:pt x="5" y="46"/>
                  </a:lnTo>
                  <a:lnTo>
                    <a:pt x="5" y="130"/>
                  </a:lnTo>
                  <a:lnTo>
                    <a:pt x="5" y="29"/>
                  </a:lnTo>
                  <a:lnTo>
                    <a:pt x="5" y="113"/>
                  </a:lnTo>
                  <a:lnTo>
                    <a:pt x="9" y="136"/>
                  </a:lnTo>
                  <a:lnTo>
                    <a:pt x="9" y="40"/>
                  </a:lnTo>
                  <a:lnTo>
                    <a:pt x="9" y="164"/>
                  </a:lnTo>
                  <a:lnTo>
                    <a:pt x="14" y="153"/>
                  </a:lnTo>
                  <a:lnTo>
                    <a:pt x="14" y="181"/>
                  </a:lnTo>
                  <a:lnTo>
                    <a:pt x="14" y="74"/>
                  </a:lnTo>
                  <a:lnTo>
                    <a:pt x="14" y="96"/>
                  </a:lnTo>
                  <a:lnTo>
                    <a:pt x="19" y="119"/>
                  </a:lnTo>
                  <a:lnTo>
                    <a:pt x="19" y="170"/>
                  </a:lnTo>
                  <a:lnTo>
                    <a:pt x="19" y="91"/>
                  </a:lnTo>
                  <a:lnTo>
                    <a:pt x="19" y="147"/>
                  </a:lnTo>
                  <a:lnTo>
                    <a:pt x="24" y="164"/>
                  </a:lnTo>
                  <a:lnTo>
                    <a:pt x="24" y="198"/>
                  </a:lnTo>
                  <a:lnTo>
                    <a:pt x="24" y="63"/>
                  </a:lnTo>
                  <a:lnTo>
                    <a:pt x="28" y="80"/>
                  </a:lnTo>
                  <a:lnTo>
                    <a:pt x="28" y="108"/>
                  </a:lnTo>
                  <a:lnTo>
                    <a:pt x="28" y="40"/>
                  </a:lnTo>
                  <a:lnTo>
                    <a:pt x="28" y="57"/>
                  </a:lnTo>
                  <a:lnTo>
                    <a:pt x="33" y="80"/>
                  </a:lnTo>
                  <a:lnTo>
                    <a:pt x="33" y="119"/>
                  </a:lnTo>
                  <a:lnTo>
                    <a:pt x="33" y="40"/>
                  </a:lnTo>
                  <a:lnTo>
                    <a:pt x="33" y="113"/>
                  </a:lnTo>
                  <a:lnTo>
                    <a:pt x="38" y="136"/>
                  </a:lnTo>
                  <a:lnTo>
                    <a:pt x="38" y="181"/>
                  </a:lnTo>
                  <a:lnTo>
                    <a:pt x="38" y="125"/>
                  </a:lnTo>
                  <a:lnTo>
                    <a:pt x="38" y="153"/>
                  </a:lnTo>
                  <a:lnTo>
                    <a:pt x="43" y="159"/>
                  </a:lnTo>
                  <a:lnTo>
                    <a:pt x="43" y="51"/>
                  </a:lnTo>
                  <a:lnTo>
                    <a:pt x="43" y="80"/>
                  </a:lnTo>
                  <a:lnTo>
                    <a:pt x="47" y="91"/>
                  </a:lnTo>
                  <a:lnTo>
                    <a:pt x="47" y="142"/>
                  </a:lnTo>
                  <a:lnTo>
                    <a:pt x="47" y="23"/>
                  </a:lnTo>
                  <a:lnTo>
                    <a:pt x="47" y="113"/>
                  </a:lnTo>
                  <a:lnTo>
                    <a:pt x="52" y="119"/>
                  </a:lnTo>
                  <a:lnTo>
                    <a:pt x="52" y="147"/>
                  </a:lnTo>
                  <a:lnTo>
                    <a:pt x="52" y="17"/>
                  </a:lnTo>
                  <a:lnTo>
                    <a:pt x="52" y="29"/>
                  </a:lnTo>
                  <a:lnTo>
                    <a:pt x="57" y="29"/>
                  </a:lnTo>
                  <a:lnTo>
                    <a:pt x="57" y="147"/>
                  </a:lnTo>
                  <a:lnTo>
                    <a:pt x="57" y="17"/>
                  </a:lnTo>
                  <a:lnTo>
                    <a:pt x="57" y="29"/>
                  </a:lnTo>
                  <a:lnTo>
                    <a:pt x="62" y="68"/>
                  </a:lnTo>
                  <a:lnTo>
                    <a:pt x="62" y="17"/>
                  </a:lnTo>
                  <a:lnTo>
                    <a:pt x="62" y="136"/>
                  </a:lnTo>
                  <a:lnTo>
                    <a:pt x="66" y="113"/>
                  </a:lnTo>
                  <a:lnTo>
                    <a:pt x="66" y="170"/>
                  </a:lnTo>
                  <a:lnTo>
                    <a:pt x="66" y="46"/>
                  </a:lnTo>
                  <a:lnTo>
                    <a:pt x="66" y="57"/>
                  </a:lnTo>
                  <a:lnTo>
                    <a:pt x="71" y="51"/>
                  </a:lnTo>
                  <a:lnTo>
                    <a:pt x="71" y="181"/>
                  </a:lnTo>
                  <a:lnTo>
                    <a:pt x="71" y="74"/>
                  </a:lnTo>
                  <a:lnTo>
                    <a:pt x="76" y="57"/>
                  </a:lnTo>
                  <a:lnTo>
                    <a:pt x="76" y="85"/>
                  </a:lnTo>
                  <a:lnTo>
                    <a:pt x="76" y="23"/>
                  </a:lnTo>
                  <a:lnTo>
                    <a:pt x="76" y="80"/>
                  </a:lnTo>
                  <a:lnTo>
                    <a:pt x="81" y="68"/>
                  </a:lnTo>
                  <a:lnTo>
                    <a:pt x="81" y="113"/>
                  </a:lnTo>
                  <a:lnTo>
                    <a:pt x="81" y="12"/>
                  </a:lnTo>
                  <a:lnTo>
                    <a:pt x="81" y="57"/>
                  </a:lnTo>
                  <a:lnTo>
                    <a:pt x="85" y="91"/>
                  </a:lnTo>
                  <a:lnTo>
                    <a:pt x="85" y="193"/>
                  </a:lnTo>
                  <a:lnTo>
                    <a:pt x="85" y="46"/>
                  </a:lnTo>
                  <a:lnTo>
                    <a:pt x="90" y="80"/>
                  </a:lnTo>
                  <a:lnTo>
                    <a:pt x="90" y="136"/>
                  </a:lnTo>
                  <a:lnTo>
                    <a:pt x="90" y="29"/>
                  </a:lnTo>
                  <a:lnTo>
                    <a:pt x="95" y="63"/>
                  </a:lnTo>
                  <a:lnTo>
                    <a:pt x="95" y="136"/>
                  </a:lnTo>
                  <a:lnTo>
                    <a:pt x="95" y="51"/>
                  </a:lnTo>
                  <a:lnTo>
                    <a:pt x="95" y="85"/>
                  </a:lnTo>
                  <a:lnTo>
                    <a:pt x="99" y="63"/>
                  </a:lnTo>
                  <a:lnTo>
                    <a:pt x="99" y="0"/>
                  </a:lnTo>
                  <a:lnTo>
                    <a:pt x="99" y="136"/>
                  </a:lnTo>
                  <a:lnTo>
                    <a:pt x="104" y="142"/>
                  </a:lnTo>
                  <a:lnTo>
                    <a:pt x="104" y="193"/>
                  </a:lnTo>
                  <a:lnTo>
                    <a:pt x="104" y="136"/>
                  </a:lnTo>
                  <a:lnTo>
                    <a:pt x="104" y="147"/>
                  </a:lnTo>
                  <a:lnTo>
                    <a:pt x="109" y="130"/>
                  </a:lnTo>
                  <a:lnTo>
                    <a:pt x="109" y="17"/>
                  </a:lnTo>
                  <a:lnTo>
                    <a:pt x="109" y="74"/>
                  </a:lnTo>
                  <a:lnTo>
                    <a:pt x="114" y="85"/>
                  </a:lnTo>
                  <a:lnTo>
                    <a:pt x="114" y="51"/>
                  </a:lnTo>
                  <a:lnTo>
                    <a:pt x="114" y="164"/>
                  </a:lnTo>
                  <a:lnTo>
                    <a:pt x="118" y="159"/>
                  </a:lnTo>
                  <a:lnTo>
                    <a:pt x="118" y="193"/>
                  </a:lnTo>
                  <a:lnTo>
                    <a:pt x="118" y="125"/>
                  </a:lnTo>
                  <a:lnTo>
                    <a:pt x="123" y="119"/>
                  </a:lnTo>
                  <a:lnTo>
                    <a:pt x="123" y="142"/>
                  </a:lnTo>
                  <a:lnTo>
                    <a:pt x="123" y="68"/>
                  </a:lnTo>
                  <a:lnTo>
                    <a:pt x="128" y="68"/>
                  </a:lnTo>
                  <a:lnTo>
                    <a:pt x="128" y="249"/>
                  </a:lnTo>
                  <a:lnTo>
                    <a:pt x="128" y="46"/>
                  </a:lnTo>
                  <a:lnTo>
                    <a:pt x="128" y="238"/>
                  </a:lnTo>
                  <a:lnTo>
                    <a:pt x="133" y="260"/>
                  </a:lnTo>
                  <a:lnTo>
                    <a:pt x="133" y="51"/>
                  </a:lnTo>
                  <a:lnTo>
                    <a:pt x="133" y="102"/>
                  </a:lnTo>
                  <a:lnTo>
                    <a:pt x="137" y="125"/>
                  </a:lnTo>
                  <a:lnTo>
                    <a:pt x="137" y="176"/>
                  </a:lnTo>
                  <a:lnTo>
                    <a:pt x="137" y="142"/>
                  </a:lnTo>
                  <a:lnTo>
                    <a:pt x="142" y="125"/>
                  </a:lnTo>
                  <a:lnTo>
                    <a:pt x="142" y="232"/>
                  </a:lnTo>
                  <a:lnTo>
                    <a:pt x="142" y="91"/>
                  </a:lnTo>
                  <a:lnTo>
                    <a:pt x="142" y="198"/>
                  </a:lnTo>
                  <a:lnTo>
                    <a:pt x="147" y="170"/>
                  </a:lnTo>
                  <a:lnTo>
                    <a:pt x="147" y="181"/>
                  </a:lnTo>
                  <a:lnTo>
                    <a:pt x="147" y="63"/>
                  </a:lnTo>
                  <a:lnTo>
                    <a:pt x="147" y="170"/>
                  </a:lnTo>
                  <a:lnTo>
                    <a:pt x="152" y="187"/>
                  </a:lnTo>
                  <a:lnTo>
                    <a:pt x="152" y="96"/>
                  </a:lnTo>
                  <a:lnTo>
                    <a:pt x="156" y="80"/>
                  </a:lnTo>
                  <a:lnTo>
                    <a:pt x="156" y="91"/>
                  </a:lnTo>
                  <a:lnTo>
                    <a:pt x="156" y="40"/>
                  </a:lnTo>
                  <a:lnTo>
                    <a:pt x="156" y="68"/>
                  </a:lnTo>
                  <a:lnTo>
                    <a:pt x="161" y="85"/>
                  </a:lnTo>
                  <a:lnTo>
                    <a:pt x="161" y="96"/>
                  </a:lnTo>
                  <a:lnTo>
                    <a:pt x="161" y="12"/>
                  </a:lnTo>
                  <a:lnTo>
                    <a:pt x="161" y="57"/>
                  </a:lnTo>
                  <a:lnTo>
                    <a:pt x="166" y="80"/>
                  </a:lnTo>
                  <a:lnTo>
                    <a:pt x="166" y="198"/>
                  </a:lnTo>
                  <a:lnTo>
                    <a:pt x="166" y="159"/>
                  </a:lnTo>
                  <a:lnTo>
                    <a:pt x="171" y="14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81"/>
            <p:cNvSpPr>
              <a:spLocks/>
            </p:cNvSpPr>
            <p:nvPr/>
          </p:nvSpPr>
          <p:spPr bwMode="auto">
            <a:xfrm>
              <a:off x="4437063" y="3482975"/>
              <a:ext cx="269875" cy="376238"/>
            </a:xfrm>
            <a:custGeom>
              <a:avLst/>
              <a:gdLst>
                <a:gd name="T0" fmla="*/ 0 w 170"/>
                <a:gd name="T1" fmla="*/ 28 h 237"/>
                <a:gd name="T2" fmla="*/ 4 w 170"/>
                <a:gd name="T3" fmla="*/ 56 h 237"/>
                <a:gd name="T4" fmla="*/ 4 w 170"/>
                <a:gd name="T5" fmla="*/ 51 h 237"/>
                <a:gd name="T6" fmla="*/ 9 w 170"/>
                <a:gd name="T7" fmla="*/ 113 h 237"/>
                <a:gd name="T8" fmla="*/ 9 w 170"/>
                <a:gd name="T9" fmla="*/ 90 h 237"/>
                <a:gd name="T10" fmla="*/ 14 w 170"/>
                <a:gd name="T11" fmla="*/ 90 h 237"/>
                <a:gd name="T12" fmla="*/ 14 w 170"/>
                <a:gd name="T13" fmla="*/ 62 h 237"/>
                <a:gd name="T14" fmla="*/ 19 w 170"/>
                <a:gd name="T15" fmla="*/ 135 h 237"/>
                <a:gd name="T16" fmla="*/ 19 w 170"/>
                <a:gd name="T17" fmla="*/ 209 h 237"/>
                <a:gd name="T18" fmla="*/ 23 w 170"/>
                <a:gd name="T19" fmla="*/ 220 h 237"/>
                <a:gd name="T20" fmla="*/ 23 w 170"/>
                <a:gd name="T21" fmla="*/ 141 h 237"/>
                <a:gd name="T22" fmla="*/ 28 w 170"/>
                <a:gd name="T23" fmla="*/ 113 h 237"/>
                <a:gd name="T24" fmla="*/ 33 w 170"/>
                <a:gd name="T25" fmla="*/ 198 h 237"/>
                <a:gd name="T26" fmla="*/ 33 w 170"/>
                <a:gd name="T27" fmla="*/ 124 h 237"/>
                <a:gd name="T28" fmla="*/ 38 w 170"/>
                <a:gd name="T29" fmla="*/ 73 h 237"/>
                <a:gd name="T30" fmla="*/ 42 w 170"/>
                <a:gd name="T31" fmla="*/ 192 h 237"/>
                <a:gd name="T32" fmla="*/ 42 w 170"/>
                <a:gd name="T33" fmla="*/ 62 h 237"/>
                <a:gd name="T34" fmla="*/ 47 w 170"/>
                <a:gd name="T35" fmla="*/ 164 h 237"/>
                <a:gd name="T36" fmla="*/ 52 w 170"/>
                <a:gd name="T37" fmla="*/ 124 h 237"/>
                <a:gd name="T38" fmla="*/ 52 w 170"/>
                <a:gd name="T39" fmla="*/ 79 h 237"/>
                <a:gd name="T40" fmla="*/ 57 w 170"/>
                <a:gd name="T41" fmla="*/ 73 h 237"/>
                <a:gd name="T42" fmla="*/ 57 w 170"/>
                <a:gd name="T43" fmla="*/ 45 h 237"/>
                <a:gd name="T44" fmla="*/ 61 w 170"/>
                <a:gd name="T45" fmla="*/ 141 h 237"/>
                <a:gd name="T46" fmla="*/ 61 w 170"/>
                <a:gd name="T47" fmla="*/ 45 h 237"/>
                <a:gd name="T48" fmla="*/ 66 w 170"/>
                <a:gd name="T49" fmla="*/ 62 h 237"/>
                <a:gd name="T50" fmla="*/ 66 w 170"/>
                <a:gd name="T51" fmla="*/ 28 h 237"/>
                <a:gd name="T52" fmla="*/ 71 w 170"/>
                <a:gd name="T53" fmla="*/ 96 h 237"/>
                <a:gd name="T54" fmla="*/ 71 w 170"/>
                <a:gd name="T55" fmla="*/ 192 h 237"/>
                <a:gd name="T56" fmla="*/ 75 w 170"/>
                <a:gd name="T57" fmla="*/ 198 h 237"/>
                <a:gd name="T58" fmla="*/ 75 w 170"/>
                <a:gd name="T59" fmla="*/ 147 h 237"/>
                <a:gd name="T60" fmla="*/ 80 w 170"/>
                <a:gd name="T61" fmla="*/ 152 h 237"/>
                <a:gd name="T62" fmla="*/ 80 w 170"/>
                <a:gd name="T63" fmla="*/ 85 h 237"/>
                <a:gd name="T64" fmla="*/ 85 w 170"/>
                <a:gd name="T65" fmla="*/ 220 h 237"/>
                <a:gd name="T66" fmla="*/ 90 w 170"/>
                <a:gd name="T67" fmla="*/ 186 h 237"/>
                <a:gd name="T68" fmla="*/ 90 w 170"/>
                <a:gd name="T69" fmla="*/ 169 h 237"/>
                <a:gd name="T70" fmla="*/ 94 w 170"/>
                <a:gd name="T71" fmla="*/ 90 h 237"/>
                <a:gd name="T72" fmla="*/ 99 w 170"/>
                <a:gd name="T73" fmla="*/ 215 h 237"/>
                <a:gd name="T74" fmla="*/ 104 w 170"/>
                <a:gd name="T75" fmla="*/ 130 h 237"/>
                <a:gd name="T76" fmla="*/ 104 w 170"/>
                <a:gd name="T77" fmla="*/ 79 h 237"/>
                <a:gd name="T78" fmla="*/ 109 w 170"/>
                <a:gd name="T79" fmla="*/ 181 h 237"/>
                <a:gd name="T80" fmla="*/ 113 w 170"/>
                <a:gd name="T81" fmla="*/ 198 h 237"/>
                <a:gd name="T82" fmla="*/ 113 w 170"/>
                <a:gd name="T83" fmla="*/ 102 h 237"/>
                <a:gd name="T84" fmla="*/ 118 w 170"/>
                <a:gd name="T85" fmla="*/ 158 h 237"/>
                <a:gd name="T86" fmla="*/ 118 w 170"/>
                <a:gd name="T87" fmla="*/ 96 h 237"/>
                <a:gd name="T88" fmla="*/ 123 w 170"/>
                <a:gd name="T89" fmla="*/ 226 h 237"/>
                <a:gd name="T90" fmla="*/ 123 w 170"/>
                <a:gd name="T91" fmla="*/ 198 h 237"/>
                <a:gd name="T92" fmla="*/ 128 w 170"/>
                <a:gd name="T93" fmla="*/ 226 h 237"/>
                <a:gd name="T94" fmla="*/ 128 w 170"/>
                <a:gd name="T95" fmla="*/ 113 h 237"/>
                <a:gd name="T96" fmla="*/ 132 w 170"/>
                <a:gd name="T97" fmla="*/ 56 h 237"/>
                <a:gd name="T98" fmla="*/ 137 w 170"/>
                <a:gd name="T99" fmla="*/ 203 h 237"/>
                <a:gd name="T100" fmla="*/ 137 w 170"/>
                <a:gd name="T101" fmla="*/ 175 h 237"/>
                <a:gd name="T102" fmla="*/ 142 w 170"/>
                <a:gd name="T103" fmla="*/ 181 h 237"/>
                <a:gd name="T104" fmla="*/ 142 w 170"/>
                <a:gd name="T105" fmla="*/ 124 h 237"/>
                <a:gd name="T106" fmla="*/ 147 w 170"/>
                <a:gd name="T107" fmla="*/ 198 h 237"/>
                <a:gd name="T108" fmla="*/ 147 w 170"/>
                <a:gd name="T109" fmla="*/ 130 h 237"/>
                <a:gd name="T110" fmla="*/ 151 w 170"/>
                <a:gd name="T111" fmla="*/ 237 h 237"/>
                <a:gd name="T112" fmla="*/ 156 w 170"/>
                <a:gd name="T113" fmla="*/ 158 h 237"/>
                <a:gd name="T114" fmla="*/ 156 w 170"/>
                <a:gd name="T115" fmla="*/ 96 h 237"/>
                <a:gd name="T116" fmla="*/ 161 w 170"/>
                <a:gd name="T117" fmla="*/ 96 h 237"/>
                <a:gd name="T118" fmla="*/ 161 w 170"/>
                <a:gd name="T119" fmla="*/ 68 h 237"/>
                <a:gd name="T120" fmla="*/ 166 w 170"/>
                <a:gd name="T121" fmla="*/ 113 h 237"/>
                <a:gd name="T122" fmla="*/ 166 w 170"/>
                <a:gd name="T123" fmla="*/ 68 h 237"/>
                <a:gd name="T124" fmla="*/ 170 w 170"/>
                <a:gd name="T125" fmla="*/ 10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237">
                  <a:moveTo>
                    <a:pt x="0" y="169"/>
                  </a:moveTo>
                  <a:lnTo>
                    <a:pt x="0" y="28"/>
                  </a:lnTo>
                  <a:lnTo>
                    <a:pt x="0" y="102"/>
                  </a:lnTo>
                  <a:lnTo>
                    <a:pt x="4" y="56"/>
                  </a:lnTo>
                  <a:lnTo>
                    <a:pt x="4" y="175"/>
                  </a:lnTo>
                  <a:lnTo>
                    <a:pt x="4" y="51"/>
                  </a:lnTo>
                  <a:lnTo>
                    <a:pt x="4" y="102"/>
                  </a:lnTo>
                  <a:lnTo>
                    <a:pt x="9" y="113"/>
                  </a:lnTo>
                  <a:lnTo>
                    <a:pt x="9" y="192"/>
                  </a:lnTo>
                  <a:lnTo>
                    <a:pt x="9" y="90"/>
                  </a:lnTo>
                  <a:lnTo>
                    <a:pt x="9" y="96"/>
                  </a:lnTo>
                  <a:lnTo>
                    <a:pt x="14" y="90"/>
                  </a:lnTo>
                  <a:lnTo>
                    <a:pt x="14" y="152"/>
                  </a:lnTo>
                  <a:lnTo>
                    <a:pt x="14" y="62"/>
                  </a:lnTo>
                  <a:lnTo>
                    <a:pt x="14" y="102"/>
                  </a:lnTo>
                  <a:lnTo>
                    <a:pt x="19" y="135"/>
                  </a:lnTo>
                  <a:lnTo>
                    <a:pt x="19" y="45"/>
                  </a:lnTo>
                  <a:lnTo>
                    <a:pt x="19" y="209"/>
                  </a:lnTo>
                  <a:lnTo>
                    <a:pt x="23" y="209"/>
                  </a:lnTo>
                  <a:lnTo>
                    <a:pt x="23" y="220"/>
                  </a:lnTo>
                  <a:lnTo>
                    <a:pt x="23" y="124"/>
                  </a:lnTo>
                  <a:lnTo>
                    <a:pt x="23" y="141"/>
                  </a:lnTo>
                  <a:lnTo>
                    <a:pt x="28" y="203"/>
                  </a:lnTo>
                  <a:lnTo>
                    <a:pt x="28" y="113"/>
                  </a:lnTo>
                  <a:lnTo>
                    <a:pt x="33" y="85"/>
                  </a:lnTo>
                  <a:lnTo>
                    <a:pt x="33" y="198"/>
                  </a:lnTo>
                  <a:lnTo>
                    <a:pt x="33" y="62"/>
                  </a:lnTo>
                  <a:lnTo>
                    <a:pt x="33" y="124"/>
                  </a:lnTo>
                  <a:lnTo>
                    <a:pt x="38" y="107"/>
                  </a:lnTo>
                  <a:lnTo>
                    <a:pt x="38" y="73"/>
                  </a:lnTo>
                  <a:lnTo>
                    <a:pt x="38" y="192"/>
                  </a:lnTo>
                  <a:lnTo>
                    <a:pt x="42" y="192"/>
                  </a:lnTo>
                  <a:lnTo>
                    <a:pt x="42" y="51"/>
                  </a:lnTo>
                  <a:lnTo>
                    <a:pt x="42" y="62"/>
                  </a:lnTo>
                  <a:lnTo>
                    <a:pt x="47" y="68"/>
                  </a:lnTo>
                  <a:lnTo>
                    <a:pt x="47" y="164"/>
                  </a:lnTo>
                  <a:lnTo>
                    <a:pt x="47" y="130"/>
                  </a:lnTo>
                  <a:lnTo>
                    <a:pt x="52" y="124"/>
                  </a:lnTo>
                  <a:lnTo>
                    <a:pt x="52" y="141"/>
                  </a:lnTo>
                  <a:lnTo>
                    <a:pt x="52" y="79"/>
                  </a:lnTo>
                  <a:lnTo>
                    <a:pt x="52" y="102"/>
                  </a:lnTo>
                  <a:lnTo>
                    <a:pt x="57" y="73"/>
                  </a:lnTo>
                  <a:lnTo>
                    <a:pt x="57" y="181"/>
                  </a:lnTo>
                  <a:lnTo>
                    <a:pt x="57" y="45"/>
                  </a:lnTo>
                  <a:lnTo>
                    <a:pt x="57" y="158"/>
                  </a:lnTo>
                  <a:lnTo>
                    <a:pt x="61" y="141"/>
                  </a:lnTo>
                  <a:lnTo>
                    <a:pt x="61" y="186"/>
                  </a:lnTo>
                  <a:lnTo>
                    <a:pt x="61" y="45"/>
                  </a:lnTo>
                  <a:lnTo>
                    <a:pt x="61" y="73"/>
                  </a:lnTo>
                  <a:lnTo>
                    <a:pt x="66" y="62"/>
                  </a:lnTo>
                  <a:lnTo>
                    <a:pt x="66" y="147"/>
                  </a:lnTo>
                  <a:lnTo>
                    <a:pt x="66" y="28"/>
                  </a:lnTo>
                  <a:lnTo>
                    <a:pt x="66" y="90"/>
                  </a:lnTo>
                  <a:lnTo>
                    <a:pt x="71" y="96"/>
                  </a:lnTo>
                  <a:lnTo>
                    <a:pt x="71" y="0"/>
                  </a:lnTo>
                  <a:lnTo>
                    <a:pt x="71" y="192"/>
                  </a:lnTo>
                  <a:lnTo>
                    <a:pt x="75" y="181"/>
                  </a:lnTo>
                  <a:lnTo>
                    <a:pt x="75" y="198"/>
                  </a:lnTo>
                  <a:lnTo>
                    <a:pt x="75" y="102"/>
                  </a:lnTo>
                  <a:lnTo>
                    <a:pt x="75" y="147"/>
                  </a:lnTo>
                  <a:lnTo>
                    <a:pt x="80" y="118"/>
                  </a:lnTo>
                  <a:lnTo>
                    <a:pt x="80" y="152"/>
                  </a:lnTo>
                  <a:lnTo>
                    <a:pt x="80" y="68"/>
                  </a:lnTo>
                  <a:lnTo>
                    <a:pt x="80" y="85"/>
                  </a:lnTo>
                  <a:lnTo>
                    <a:pt x="85" y="102"/>
                  </a:lnTo>
                  <a:lnTo>
                    <a:pt x="85" y="220"/>
                  </a:lnTo>
                  <a:lnTo>
                    <a:pt x="85" y="169"/>
                  </a:lnTo>
                  <a:lnTo>
                    <a:pt x="90" y="186"/>
                  </a:lnTo>
                  <a:lnTo>
                    <a:pt x="90" y="96"/>
                  </a:lnTo>
                  <a:lnTo>
                    <a:pt x="90" y="169"/>
                  </a:lnTo>
                  <a:lnTo>
                    <a:pt x="94" y="175"/>
                  </a:lnTo>
                  <a:lnTo>
                    <a:pt x="94" y="90"/>
                  </a:lnTo>
                  <a:lnTo>
                    <a:pt x="99" y="96"/>
                  </a:lnTo>
                  <a:lnTo>
                    <a:pt x="99" y="215"/>
                  </a:lnTo>
                  <a:lnTo>
                    <a:pt x="99" y="141"/>
                  </a:lnTo>
                  <a:lnTo>
                    <a:pt x="104" y="130"/>
                  </a:lnTo>
                  <a:lnTo>
                    <a:pt x="104" y="73"/>
                  </a:lnTo>
                  <a:lnTo>
                    <a:pt x="104" y="79"/>
                  </a:lnTo>
                  <a:lnTo>
                    <a:pt x="109" y="62"/>
                  </a:lnTo>
                  <a:lnTo>
                    <a:pt x="109" y="181"/>
                  </a:lnTo>
                  <a:lnTo>
                    <a:pt x="113" y="186"/>
                  </a:lnTo>
                  <a:lnTo>
                    <a:pt x="113" y="198"/>
                  </a:lnTo>
                  <a:lnTo>
                    <a:pt x="113" y="73"/>
                  </a:lnTo>
                  <a:lnTo>
                    <a:pt x="113" y="102"/>
                  </a:lnTo>
                  <a:lnTo>
                    <a:pt x="118" y="130"/>
                  </a:lnTo>
                  <a:lnTo>
                    <a:pt x="118" y="158"/>
                  </a:lnTo>
                  <a:lnTo>
                    <a:pt x="118" y="68"/>
                  </a:lnTo>
                  <a:lnTo>
                    <a:pt x="118" y="96"/>
                  </a:lnTo>
                  <a:lnTo>
                    <a:pt x="123" y="90"/>
                  </a:lnTo>
                  <a:lnTo>
                    <a:pt x="123" y="226"/>
                  </a:lnTo>
                  <a:lnTo>
                    <a:pt x="123" y="79"/>
                  </a:lnTo>
                  <a:lnTo>
                    <a:pt x="123" y="198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8" y="90"/>
                  </a:lnTo>
                  <a:lnTo>
                    <a:pt x="128" y="113"/>
                  </a:lnTo>
                  <a:lnTo>
                    <a:pt x="132" y="124"/>
                  </a:lnTo>
                  <a:lnTo>
                    <a:pt x="132" y="56"/>
                  </a:lnTo>
                  <a:lnTo>
                    <a:pt x="132" y="169"/>
                  </a:lnTo>
                  <a:lnTo>
                    <a:pt x="137" y="203"/>
                  </a:lnTo>
                  <a:lnTo>
                    <a:pt x="137" y="231"/>
                  </a:lnTo>
                  <a:lnTo>
                    <a:pt x="137" y="175"/>
                  </a:lnTo>
                  <a:lnTo>
                    <a:pt x="137" y="186"/>
                  </a:lnTo>
                  <a:lnTo>
                    <a:pt x="142" y="181"/>
                  </a:lnTo>
                  <a:lnTo>
                    <a:pt x="142" y="85"/>
                  </a:lnTo>
                  <a:lnTo>
                    <a:pt x="142" y="124"/>
                  </a:lnTo>
                  <a:lnTo>
                    <a:pt x="147" y="124"/>
                  </a:lnTo>
                  <a:lnTo>
                    <a:pt x="147" y="198"/>
                  </a:lnTo>
                  <a:lnTo>
                    <a:pt x="147" y="85"/>
                  </a:lnTo>
                  <a:lnTo>
                    <a:pt x="147" y="130"/>
                  </a:lnTo>
                  <a:lnTo>
                    <a:pt x="151" y="147"/>
                  </a:lnTo>
                  <a:lnTo>
                    <a:pt x="151" y="237"/>
                  </a:lnTo>
                  <a:lnTo>
                    <a:pt x="151" y="181"/>
                  </a:lnTo>
                  <a:lnTo>
                    <a:pt x="156" y="158"/>
                  </a:lnTo>
                  <a:lnTo>
                    <a:pt x="156" y="181"/>
                  </a:lnTo>
                  <a:lnTo>
                    <a:pt x="156" y="96"/>
                  </a:lnTo>
                  <a:lnTo>
                    <a:pt x="156" y="113"/>
                  </a:lnTo>
                  <a:lnTo>
                    <a:pt x="161" y="96"/>
                  </a:lnTo>
                  <a:lnTo>
                    <a:pt x="161" y="220"/>
                  </a:lnTo>
                  <a:lnTo>
                    <a:pt x="161" y="68"/>
                  </a:lnTo>
                  <a:lnTo>
                    <a:pt x="161" y="135"/>
                  </a:lnTo>
                  <a:lnTo>
                    <a:pt x="166" y="113"/>
                  </a:lnTo>
                  <a:lnTo>
                    <a:pt x="166" y="124"/>
                  </a:lnTo>
                  <a:lnTo>
                    <a:pt x="166" y="68"/>
                  </a:lnTo>
                  <a:lnTo>
                    <a:pt x="166" y="85"/>
                  </a:lnTo>
                  <a:lnTo>
                    <a:pt x="170" y="102"/>
                  </a:lnTo>
                  <a:lnTo>
                    <a:pt x="170" y="13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82"/>
            <p:cNvSpPr>
              <a:spLocks/>
            </p:cNvSpPr>
            <p:nvPr/>
          </p:nvSpPr>
          <p:spPr bwMode="auto">
            <a:xfrm>
              <a:off x="4706938" y="3517900"/>
              <a:ext cx="263525" cy="358775"/>
            </a:xfrm>
            <a:custGeom>
              <a:avLst/>
              <a:gdLst>
                <a:gd name="T0" fmla="*/ 0 w 166"/>
                <a:gd name="T1" fmla="*/ 57 h 226"/>
                <a:gd name="T2" fmla="*/ 5 w 166"/>
                <a:gd name="T3" fmla="*/ 34 h 226"/>
                <a:gd name="T4" fmla="*/ 10 w 166"/>
                <a:gd name="T5" fmla="*/ 226 h 226"/>
                <a:gd name="T6" fmla="*/ 15 w 166"/>
                <a:gd name="T7" fmla="*/ 74 h 226"/>
                <a:gd name="T8" fmla="*/ 15 w 166"/>
                <a:gd name="T9" fmla="*/ 68 h 226"/>
                <a:gd name="T10" fmla="*/ 19 w 166"/>
                <a:gd name="T11" fmla="*/ 170 h 226"/>
                <a:gd name="T12" fmla="*/ 24 w 166"/>
                <a:gd name="T13" fmla="*/ 142 h 226"/>
                <a:gd name="T14" fmla="*/ 29 w 166"/>
                <a:gd name="T15" fmla="*/ 170 h 226"/>
                <a:gd name="T16" fmla="*/ 33 w 166"/>
                <a:gd name="T17" fmla="*/ 91 h 226"/>
                <a:gd name="T18" fmla="*/ 38 w 166"/>
                <a:gd name="T19" fmla="*/ 63 h 226"/>
                <a:gd name="T20" fmla="*/ 43 w 166"/>
                <a:gd name="T21" fmla="*/ 221 h 226"/>
                <a:gd name="T22" fmla="*/ 48 w 166"/>
                <a:gd name="T23" fmla="*/ 102 h 226"/>
                <a:gd name="T24" fmla="*/ 48 w 166"/>
                <a:gd name="T25" fmla="*/ 80 h 226"/>
                <a:gd name="T26" fmla="*/ 52 w 166"/>
                <a:gd name="T27" fmla="*/ 51 h 226"/>
                <a:gd name="T28" fmla="*/ 57 w 166"/>
                <a:gd name="T29" fmla="*/ 17 h 226"/>
                <a:gd name="T30" fmla="*/ 62 w 166"/>
                <a:gd name="T31" fmla="*/ 23 h 226"/>
                <a:gd name="T32" fmla="*/ 67 w 166"/>
                <a:gd name="T33" fmla="*/ 130 h 226"/>
                <a:gd name="T34" fmla="*/ 71 w 166"/>
                <a:gd name="T35" fmla="*/ 147 h 226"/>
                <a:gd name="T36" fmla="*/ 76 w 166"/>
                <a:gd name="T37" fmla="*/ 153 h 226"/>
                <a:gd name="T38" fmla="*/ 76 w 166"/>
                <a:gd name="T39" fmla="*/ 68 h 226"/>
                <a:gd name="T40" fmla="*/ 81 w 166"/>
                <a:gd name="T41" fmla="*/ 51 h 226"/>
                <a:gd name="T42" fmla="*/ 86 w 166"/>
                <a:gd name="T43" fmla="*/ 181 h 226"/>
                <a:gd name="T44" fmla="*/ 90 w 166"/>
                <a:gd name="T45" fmla="*/ 80 h 226"/>
                <a:gd name="T46" fmla="*/ 90 w 166"/>
                <a:gd name="T47" fmla="*/ 57 h 226"/>
                <a:gd name="T48" fmla="*/ 95 w 166"/>
                <a:gd name="T49" fmla="*/ 6 h 226"/>
                <a:gd name="T50" fmla="*/ 100 w 166"/>
                <a:gd name="T51" fmla="*/ 221 h 226"/>
                <a:gd name="T52" fmla="*/ 105 w 166"/>
                <a:gd name="T53" fmla="*/ 159 h 226"/>
                <a:gd name="T54" fmla="*/ 109 w 166"/>
                <a:gd name="T55" fmla="*/ 40 h 226"/>
                <a:gd name="T56" fmla="*/ 114 w 166"/>
                <a:gd name="T57" fmla="*/ 85 h 226"/>
                <a:gd name="T58" fmla="*/ 119 w 166"/>
                <a:gd name="T59" fmla="*/ 0 h 226"/>
                <a:gd name="T60" fmla="*/ 124 w 166"/>
                <a:gd name="T61" fmla="*/ 29 h 226"/>
                <a:gd name="T62" fmla="*/ 128 w 166"/>
                <a:gd name="T63" fmla="*/ 187 h 226"/>
                <a:gd name="T64" fmla="*/ 133 w 166"/>
                <a:gd name="T65" fmla="*/ 170 h 226"/>
                <a:gd name="T66" fmla="*/ 138 w 166"/>
                <a:gd name="T67" fmla="*/ 85 h 226"/>
                <a:gd name="T68" fmla="*/ 138 w 166"/>
                <a:gd name="T69" fmla="*/ 40 h 226"/>
                <a:gd name="T70" fmla="*/ 143 w 166"/>
                <a:gd name="T71" fmla="*/ 63 h 226"/>
                <a:gd name="T72" fmla="*/ 147 w 166"/>
                <a:gd name="T73" fmla="*/ 181 h 226"/>
                <a:gd name="T74" fmla="*/ 152 w 166"/>
                <a:gd name="T75" fmla="*/ 96 h 226"/>
                <a:gd name="T76" fmla="*/ 152 w 166"/>
                <a:gd name="T77" fmla="*/ 68 h 226"/>
                <a:gd name="T78" fmla="*/ 157 w 166"/>
                <a:gd name="T79" fmla="*/ 23 h 226"/>
                <a:gd name="T80" fmla="*/ 162 w 166"/>
                <a:gd name="T81" fmla="*/ 193 h 226"/>
                <a:gd name="T82" fmla="*/ 166 w 166"/>
                <a:gd name="T83" fmla="*/ 13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6" h="226">
                  <a:moveTo>
                    <a:pt x="0" y="108"/>
                  </a:moveTo>
                  <a:lnTo>
                    <a:pt x="0" y="23"/>
                  </a:lnTo>
                  <a:lnTo>
                    <a:pt x="0" y="57"/>
                  </a:lnTo>
                  <a:lnTo>
                    <a:pt x="5" y="46"/>
                  </a:lnTo>
                  <a:lnTo>
                    <a:pt x="5" y="176"/>
                  </a:lnTo>
                  <a:lnTo>
                    <a:pt x="5" y="34"/>
                  </a:lnTo>
                  <a:lnTo>
                    <a:pt x="5" y="170"/>
                  </a:lnTo>
                  <a:lnTo>
                    <a:pt x="10" y="187"/>
                  </a:lnTo>
                  <a:lnTo>
                    <a:pt x="10" y="226"/>
                  </a:lnTo>
                  <a:lnTo>
                    <a:pt x="10" y="34"/>
                  </a:lnTo>
                  <a:lnTo>
                    <a:pt x="10" y="80"/>
                  </a:lnTo>
                  <a:lnTo>
                    <a:pt x="15" y="74"/>
                  </a:lnTo>
                  <a:lnTo>
                    <a:pt x="15" y="102"/>
                  </a:lnTo>
                  <a:lnTo>
                    <a:pt x="15" y="46"/>
                  </a:lnTo>
                  <a:lnTo>
                    <a:pt x="15" y="68"/>
                  </a:lnTo>
                  <a:lnTo>
                    <a:pt x="19" y="57"/>
                  </a:lnTo>
                  <a:lnTo>
                    <a:pt x="19" y="187"/>
                  </a:lnTo>
                  <a:lnTo>
                    <a:pt x="19" y="170"/>
                  </a:lnTo>
                  <a:lnTo>
                    <a:pt x="24" y="181"/>
                  </a:lnTo>
                  <a:lnTo>
                    <a:pt x="24" y="221"/>
                  </a:lnTo>
                  <a:lnTo>
                    <a:pt x="24" y="142"/>
                  </a:lnTo>
                  <a:lnTo>
                    <a:pt x="29" y="147"/>
                  </a:lnTo>
                  <a:lnTo>
                    <a:pt x="29" y="63"/>
                  </a:lnTo>
                  <a:lnTo>
                    <a:pt x="29" y="170"/>
                  </a:lnTo>
                  <a:lnTo>
                    <a:pt x="33" y="164"/>
                  </a:lnTo>
                  <a:lnTo>
                    <a:pt x="33" y="193"/>
                  </a:lnTo>
                  <a:lnTo>
                    <a:pt x="33" y="91"/>
                  </a:lnTo>
                  <a:lnTo>
                    <a:pt x="38" y="85"/>
                  </a:lnTo>
                  <a:lnTo>
                    <a:pt x="38" y="136"/>
                  </a:lnTo>
                  <a:lnTo>
                    <a:pt x="38" y="63"/>
                  </a:lnTo>
                  <a:lnTo>
                    <a:pt x="38" y="125"/>
                  </a:lnTo>
                  <a:lnTo>
                    <a:pt x="43" y="136"/>
                  </a:lnTo>
                  <a:lnTo>
                    <a:pt x="43" y="221"/>
                  </a:lnTo>
                  <a:lnTo>
                    <a:pt x="43" y="63"/>
                  </a:lnTo>
                  <a:lnTo>
                    <a:pt x="43" y="130"/>
                  </a:lnTo>
                  <a:lnTo>
                    <a:pt x="48" y="102"/>
                  </a:lnTo>
                  <a:lnTo>
                    <a:pt x="48" y="113"/>
                  </a:lnTo>
                  <a:lnTo>
                    <a:pt x="48" y="40"/>
                  </a:lnTo>
                  <a:lnTo>
                    <a:pt x="48" y="80"/>
                  </a:lnTo>
                  <a:lnTo>
                    <a:pt x="52" y="68"/>
                  </a:lnTo>
                  <a:lnTo>
                    <a:pt x="52" y="113"/>
                  </a:lnTo>
                  <a:lnTo>
                    <a:pt x="52" y="51"/>
                  </a:lnTo>
                  <a:lnTo>
                    <a:pt x="57" y="34"/>
                  </a:lnTo>
                  <a:lnTo>
                    <a:pt x="57" y="147"/>
                  </a:lnTo>
                  <a:lnTo>
                    <a:pt x="57" y="17"/>
                  </a:lnTo>
                  <a:lnTo>
                    <a:pt x="57" y="102"/>
                  </a:lnTo>
                  <a:lnTo>
                    <a:pt x="62" y="96"/>
                  </a:lnTo>
                  <a:lnTo>
                    <a:pt x="62" y="23"/>
                  </a:lnTo>
                  <a:lnTo>
                    <a:pt x="62" y="57"/>
                  </a:lnTo>
                  <a:lnTo>
                    <a:pt x="67" y="57"/>
                  </a:lnTo>
                  <a:lnTo>
                    <a:pt x="67" y="130"/>
                  </a:lnTo>
                  <a:lnTo>
                    <a:pt x="67" y="12"/>
                  </a:lnTo>
                  <a:lnTo>
                    <a:pt x="67" y="125"/>
                  </a:lnTo>
                  <a:lnTo>
                    <a:pt x="71" y="147"/>
                  </a:lnTo>
                  <a:lnTo>
                    <a:pt x="71" y="63"/>
                  </a:lnTo>
                  <a:lnTo>
                    <a:pt x="71" y="147"/>
                  </a:lnTo>
                  <a:lnTo>
                    <a:pt x="76" y="153"/>
                  </a:lnTo>
                  <a:lnTo>
                    <a:pt x="76" y="176"/>
                  </a:lnTo>
                  <a:lnTo>
                    <a:pt x="76" y="46"/>
                  </a:lnTo>
                  <a:lnTo>
                    <a:pt x="76" y="68"/>
                  </a:lnTo>
                  <a:lnTo>
                    <a:pt x="81" y="80"/>
                  </a:lnTo>
                  <a:lnTo>
                    <a:pt x="81" y="170"/>
                  </a:lnTo>
                  <a:lnTo>
                    <a:pt x="81" y="51"/>
                  </a:lnTo>
                  <a:lnTo>
                    <a:pt x="81" y="164"/>
                  </a:lnTo>
                  <a:lnTo>
                    <a:pt x="86" y="170"/>
                  </a:lnTo>
                  <a:lnTo>
                    <a:pt x="86" y="181"/>
                  </a:lnTo>
                  <a:lnTo>
                    <a:pt x="86" y="68"/>
                  </a:lnTo>
                  <a:lnTo>
                    <a:pt x="86" y="85"/>
                  </a:lnTo>
                  <a:lnTo>
                    <a:pt x="90" y="80"/>
                  </a:lnTo>
                  <a:lnTo>
                    <a:pt x="90" y="125"/>
                  </a:lnTo>
                  <a:lnTo>
                    <a:pt x="90" y="23"/>
                  </a:lnTo>
                  <a:lnTo>
                    <a:pt x="90" y="57"/>
                  </a:lnTo>
                  <a:lnTo>
                    <a:pt x="95" y="46"/>
                  </a:lnTo>
                  <a:lnTo>
                    <a:pt x="95" y="85"/>
                  </a:lnTo>
                  <a:lnTo>
                    <a:pt x="95" y="6"/>
                  </a:lnTo>
                  <a:lnTo>
                    <a:pt x="95" y="63"/>
                  </a:lnTo>
                  <a:lnTo>
                    <a:pt x="100" y="57"/>
                  </a:lnTo>
                  <a:lnTo>
                    <a:pt x="100" y="221"/>
                  </a:lnTo>
                  <a:lnTo>
                    <a:pt x="100" y="23"/>
                  </a:lnTo>
                  <a:lnTo>
                    <a:pt x="100" y="164"/>
                  </a:lnTo>
                  <a:lnTo>
                    <a:pt x="105" y="159"/>
                  </a:lnTo>
                  <a:lnTo>
                    <a:pt x="105" y="187"/>
                  </a:lnTo>
                  <a:lnTo>
                    <a:pt x="105" y="34"/>
                  </a:lnTo>
                  <a:lnTo>
                    <a:pt x="109" y="40"/>
                  </a:lnTo>
                  <a:lnTo>
                    <a:pt x="109" y="142"/>
                  </a:lnTo>
                  <a:lnTo>
                    <a:pt x="109" y="80"/>
                  </a:lnTo>
                  <a:lnTo>
                    <a:pt x="114" y="85"/>
                  </a:lnTo>
                  <a:lnTo>
                    <a:pt x="114" y="29"/>
                  </a:lnTo>
                  <a:lnTo>
                    <a:pt x="119" y="12"/>
                  </a:lnTo>
                  <a:lnTo>
                    <a:pt x="119" y="0"/>
                  </a:lnTo>
                  <a:lnTo>
                    <a:pt x="119" y="102"/>
                  </a:lnTo>
                  <a:lnTo>
                    <a:pt x="124" y="119"/>
                  </a:lnTo>
                  <a:lnTo>
                    <a:pt x="124" y="29"/>
                  </a:lnTo>
                  <a:lnTo>
                    <a:pt x="124" y="91"/>
                  </a:lnTo>
                  <a:lnTo>
                    <a:pt x="128" y="108"/>
                  </a:lnTo>
                  <a:lnTo>
                    <a:pt x="128" y="187"/>
                  </a:lnTo>
                  <a:lnTo>
                    <a:pt x="128" y="91"/>
                  </a:lnTo>
                  <a:lnTo>
                    <a:pt x="128" y="159"/>
                  </a:lnTo>
                  <a:lnTo>
                    <a:pt x="133" y="170"/>
                  </a:lnTo>
                  <a:lnTo>
                    <a:pt x="133" y="63"/>
                  </a:lnTo>
                  <a:lnTo>
                    <a:pt x="133" y="80"/>
                  </a:lnTo>
                  <a:lnTo>
                    <a:pt x="138" y="85"/>
                  </a:lnTo>
                  <a:lnTo>
                    <a:pt x="138" y="91"/>
                  </a:lnTo>
                  <a:lnTo>
                    <a:pt x="138" y="23"/>
                  </a:lnTo>
                  <a:lnTo>
                    <a:pt x="138" y="40"/>
                  </a:lnTo>
                  <a:lnTo>
                    <a:pt x="143" y="68"/>
                  </a:lnTo>
                  <a:lnTo>
                    <a:pt x="143" y="164"/>
                  </a:lnTo>
                  <a:lnTo>
                    <a:pt x="143" y="63"/>
                  </a:lnTo>
                  <a:lnTo>
                    <a:pt x="143" y="125"/>
                  </a:lnTo>
                  <a:lnTo>
                    <a:pt x="147" y="102"/>
                  </a:lnTo>
                  <a:lnTo>
                    <a:pt x="147" y="181"/>
                  </a:lnTo>
                  <a:lnTo>
                    <a:pt x="147" y="80"/>
                  </a:lnTo>
                  <a:lnTo>
                    <a:pt x="147" y="125"/>
                  </a:lnTo>
                  <a:lnTo>
                    <a:pt x="152" y="96"/>
                  </a:lnTo>
                  <a:lnTo>
                    <a:pt x="152" y="170"/>
                  </a:lnTo>
                  <a:lnTo>
                    <a:pt x="152" y="57"/>
                  </a:lnTo>
                  <a:lnTo>
                    <a:pt x="152" y="68"/>
                  </a:lnTo>
                  <a:lnTo>
                    <a:pt x="157" y="80"/>
                  </a:lnTo>
                  <a:lnTo>
                    <a:pt x="157" y="130"/>
                  </a:lnTo>
                  <a:lnTo>
                    <a:pt x="157" y="23"/>
                  </a:lnTo>
                  <a:lnTo>
                    <a:pt x="157" y="46"/>
                  </a:lnTo>
                  <a:lnTo>
                    <a:pt x="162" y="68"/>
                  </a:lnTo>
                  <a:lnTo>
                    <a:pt x="162" y="193"/>
                  </a:lnTo>
                  <a:lnTo>
                    <a:pt x="162" y="136"/>
                  </a:lnTo>
                  <a:lnTo>
                    <a:pt x="166" y="119"/>
                  </a:lnTo>
                  <a:lnTo>
                    <a:pt x="166" y="130"/>
                  </a:lnTo>
                  <a:lnTo>
                    <a:pt x="166" y="46"/>
                  </a:lnTo>
                  <a:lnTo>
                    <a:pt x="166" y="5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83"/>
            <p:cNvSpPr>
              <a:spLocks/>
            </p:cNvSpPr>
            <p:nvPr/>
          </p:nvSpPr>
          <p:spPr bwMode="auto">
            <a:xfrm>
              <a:off x="4970463" y="3517900"/>
              <a:ext cx="279400" cy="368300"/>
            </a:xfrm>
            <a:custGeom>
              <a:avLst/>
              <a:gdLst>
                <a:gd name="T0" fmla="*/ 5 w 176"/>
                <a:gd name="T1" fmla="*/ 68 h 232"/>
                <a:gd name="T2" fmla="*/ 5 w 176"/>
                <a:gd name="T3" fmla="*/ 57 h 232"/>
                <a:gd name="T4" fmla="*/ 10 w 176"/>
                <a:gd name="T5" fmla="*/ 63 h 232"/>
                <a:gd name="T6" fmla="*/ 10 w 176"/>
                <a:gd name="T7" fmla="*/ 34 h 232"/>
                <a:gd name="T8" fmla="*/ 14 w 176"/>
                <a:gd name="T9" fmla="*/ 125 h 232"/>
                <a:gd name="T10" fmla="*/ 14 w 176"/>
                <a:gd name="T11" fmla="*/ 46 h 232"/>
                <a:gd name="T12" fmla="*/ 19 w 176"/>
                <a:gd name="T13" fmla="*/ 68 h 232"/>
                <a:gd name="T14" fmla="*/ 19 w 176"/>
                <a:gd name="T15" fmla="*/ 181 h 232"/>
                <a:gd name="T16" fmla="*/ 24 w 176"/>
                <a:gd name="T17" fmla="*/ 17 h 232"/>
                <a:gd name="T18" fmla="*/ 29 w 176"/>
                <a:gd name="T19" fmla="*/ 68 h 232"/>
                <a:gd name="T20" fmla="*/ 29 w 176"/>
                <a:gd name="T21" fmla="*/ 40 h 232"/>
                <a:gd name="T22" fmla="*/ 33 w 176"/>
                <a:gd name="T23" fmla="*/ 57 h 232"/>
                <a:gd name="T24" fmla="*/ 33 w 176"/>
                <a:gd name="T25" fmla="*/ 29 h 232"/>
                <a:gd name="T26" fmla="*/ 38 w 176"/>
                <a:gd name="T27" fmla="*/ 130 h 232"/>
                <a:gd name="T28" fmla="*/ 38 w 176"/>
                <a:gd name="T29" fmla="*/ 102 h 232"/>
                <a:gd name="T30" fmla="*/ 43 w 176"/>
                <a:gd name="T31" fmla="*/ 209 h 232"/>
                <a:gd name="T32" fmla="*/ 48 w 176"/>
                <a:gd name="T33" fmla="*/ 159 h 232"/>
                <a:gd name="T34" fmla="*/ 48 w 176"/>
                <a:gd name="T35" fmla="*/ 91 h 232"/>
                <a:gd name="T36" fmla="*/ 52 w 176"/>
                <a:gd name="T37" fmla="*/ 102 h 232"/>
                <a:gd name="T38" fmla="*/ 52 w 176"/>
                <a:gd name="T39" fmla="*/ 63 h 232"/>
                <a:gd name="T40" fmla="*/ 57 w 176"/>
                <a:gd name="T41" fmla="*/ 159 h 232"/>
                <a:gd name="T42" fmla="*/ 57 w 176"/>
                <a:gd name="T43" fmla="*/ 91 h 232"/>
                <a:gd name="T44" fmla="*/ 62 w 176"/>
                <a:gd name="T45" fmla="*/ 34 h 232"/>
                <a:gd name="T46" fmla="*/ 67 w 176"/>
                <a:gd name="T47" fmla="*/ 187 h 232"/>
                <a:gd name="T48" fmla="*/ 71 w 176"/>
                <a:gd name="T49" fmla="*/ 91 h 232"/>
                <a:gd name="T50" fmla="*/ 71 w 176"/>
                <a:gd name="T51" fmla="*/ 57 h 232"/>
                <a:gd name="T52" fmla="*/ 76 w 176"/>
                <a:gd name="T53" fmla="*/ 147 h 232"/>
                <a:gd name="T54" fmla="*/ 76 w 176"/>
                <a:gd name="T55" fmla="*/ 23 h 232"/>
                <a:gd name="T56" fmla="*/ 81 w 176"/>
                <a:gd name="T57" fmla="*/ 91 h 232"/>
                <a:gd name="T58" fmla="*/ 81 w 176"/>
                <a:gd name="T59" fmla="*/ 29 h 232"/>
                <a:gd name="T60" fmla="*/ 86 w 176"/>
                <a:gd name="T61" fmla="*/ 96 h 232"/>
                <a:gd name="T62" fmla="*/ 86 w 176"/>
                <a:gd name="T63" fmla="*/ 46 h 232"/>
                <a:gd name="T64" fmla="*/ 90 w 176"/>
                <a:gd name="T65" fmla="*/ 57 h 232"/>
                <a:gd name="T66" fmla="*/ 90 w 176"/>
                <a:gd name="T67" fmla="*/ 29 h 232"/>
                <a:gd name="T68" fmla="*/ 95 w 176"/>
                <a:gd name="T69" fmla="*/ 51 h 232"/>
                <a:gd name="T70" fmla="*/ 95 w 176"/>
                <a:gd name="T71" fmla="*/ 153 h 232"/>
                <a:gd name="T72" fmla="*/ 100 w 176"/>
                <a:gd name="T73" fmla="*/ 80 h 232"/>
                <a:gd name="T74" fmla="*/ 105 w 176"/>
                <a:gd name="T75" fmla="*/ 176 h 232"/>
                <a:gd name="T76" fmla="*/ 109 w 176"/>
                <a:gd name="T77" fmla="*/ 91 h 232"/>
                <a:gd name="T78" fmla="*/ 109 w 176"/>
                <a:gd name="T79" fmla="*/ 63 h 232"/>
                <a:gd name="T80" fmla="*/ 114 w 176"/>
                <a:gd name="T81" fmla="*/ 68 h 232"/>
                <a:gd name="T82" fmla="*/ 114 w 176"/>
                <a:gd name="T83" fmla="*/ 57 h 232"/>
                <a:gd name="T84" fmla="*/ 119 w 176"/>
                <a:gd name="T85" fmla="*/ 113 h 232"/>
                <a:gd name="T86" fmla="*/ 119 w 176"/>
                <a:gd name="T87" fmla="*/ 12 h 232"/>
                <a:gd name="T88" fmla="*/ 124 w 176"/>
                <a:gd name="T89" fmla="*/ 17 h 232"/>
                <a:gd name="T90" fmla="*/ 124 w 176"/>
                <a:gd name="T91" fmla="*/ 119 h 232"/>
                <a:gd name="T92" fmla="*/ 128 w 176"/>
                <a:gd name="T93" fmla="*/ 136 h 232"/>
                <a:gd name="T94" fmla="*/ 128 w 176"/>
                <a:gd name="T95" fmla="*/ 91 h 232"/>
                <a:gd name="T96" fmla="*/ 133 w 176"/>
                <a:gd name="T97" fmla="*/ 17 h 232"/>
                <a:gd name="T98" fmla="*/ 138 w 176"/>
                <a:gd name="T99" fmla="*/ 125 h 232"/>
                <a:gd name="T100" fmla="*/ 138 w 176"/>
                <a:gd name="T101" fmla="*/ 96 h 232"/>
                <a:gd name="T102" fmla="*/ 142 w 176"/>
                <a:gd name="T103" fmla="*/ 102 h 232"/>
                <a:gd name="T104" fmla="*/ 142 w 176"/>
                <a:gd name="T105" fmla="*/ 91 h 232"/>
                <a:gd name="T106" fmla="*/ 147 w 176"/>
                <a:gd name="T107" fmla="*/ 6 h 232"/>
                <a:gd name="T108" fmla="*/ 152 w 176"/>
                <a:gd name="T109" fmla="*/ 159 h 232"/>
                <a:gd name="T110" fmla="*/ 152 w 176"/>
                <a:gd name="T111" fmla="*/ 130 h 232"/>
                <a:gd name="T112" fmla="*/ 157 w 176"/>
                <a:gd name="T113" fmla="*/ 102 h 232"/>
                <a:gd name="T114" fmla="*/ 157 w 176"/>
                <a:gd name="T115" fmla="*/ 40 h 232"/>
                <a:gd name="T116" fmla="*/ 161 w 176"/>
                <a:gd name="T117" fmla="*/ 68 h 232"/>
                <a:gd name="T118" fmla="*/ 161 w 176"/>
                <a:gd name="T119" fmla="*/ 23 h 232"/>
                <a:gd name="T120" fmla="*/ 166 w 176"/>
                <a:gd name="T121" fmla="*/ 6 h 232"/>
                <a:gd name="T122" fmla="*/ 171 w 176"/>
                <a:gd name="T123" fmla="*/ 125 h 232"/>
                <a:gd name="T124" fmla="*/ 176 w 176"/>
                <a:gd name="T125" fmla="*/ 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232">
                  <a:moveTo>
                    <a:pt x="0" y="51"/>
                  </a:moveTo>
                  <a:lnTo>
                    <a:pt x="5" y="68"/>
                  </a:lnTo>
                  <a:lnTo>
                    <a:pt x="5" y="159"/>
                  </a:lnTo>
                  <a:lnTo>
                    <a:pt x="5" y="57"/>
                  </a:lnTo>
                  <a:lnTo>
                    <a:pt x="5" y="91"/>
                  </a:lnTo>
                  <a:lnTo>
                    <a:pt x="10" y="63"/>
                  </a:lnTo>
                  <a:lnTo>
                    <a:pt x="10" y="164"/>
                  </a:lnTo>
                  <a:lnTo>
                    <a:pt x="10" y="34"/>
                  </a:lnTo>
                  <a:lnTo>
                    <a:pt x="10" y="159"/>
                  </a:lnTo>
                  <a:lnTo>
                    <a:pt x="14" y="125"/>
                  </a:lnTo>
                  <a:lnTo>
                    <a:pt x="14" y="142"/>
                  </a:lnTo>
                  <a:lnTo>
                    <a:pt x="14" y="46"/>
                  </a:lnTo>
                  <a:lnTo>
                    <a:pt x="14" y="85"/>
                  </a:lnTo>
                  <a:lnTo>
                    <a:pt x="19" y="68"/>
                  </a:lnTo>
                  <a:lnTo>
                    <a:pt x="19" y="232"/>
                  </a:lnTo>
                  <a:lnTo>
                    <a:pt x="19" y="181"/>
                  </a:lnTo>
                  <a:lnTo>
                    <a:pt x="24" y="153"/>
                  </a:lnTo>
                  <a:lnTo>
                    <a:pt x="24" y="17"/>
                  </a:lnTo>
                  <a:lnTo>
                    <a:pt x="24" y="51"/>
                  </a:lnTo>
                  <a:lnTo>
                    <a:pt x="29" y="68"/>
                  </a:lnTo>
                  <a:lnTo>
                    <a:pt x="29" y="164"/>
                  </a:lnTo>
                  <a:lnTo>
                    <a:pt x="29" y="40"/>
                  </a:lnTo>
                  <a:lnTo>
                    <a:pt x="33" y="23"/>
                  </a:lnTo>
                  <a:lnTo>
                    <a:pt x="33" y="57"/>
                  </a:lnTo>
                  <a:lnTo>
                    <a:pt x="33" y="6"/>
                  </a:lnTo>
                  <a:lnTo>
                    <a:pt x="33" y="29"/>
                  </a:lnTo>
                  <a:lnTo>
                    <a:pt x="38" y="34"/>
                  </a:lnTo>
                  <a:lnTo>
                    <a:pt x="38" y="130"/>
                  </a:lnTo>
                  <a:lnTo>
                    <a:pt x="38" y="34"/>
                  </a:lnTo>
                  <a:lnTo>
                    <a:pt x="38" y="102"/>
                  </a:lnTo>
                  <a:lnTo>
                    <a:pt x="43" y="91"/>
                  </a:lnTo>
                  <a:lnTo>
                    <a:pt x="43" y="209"/>
                  </a:lnTo>
                  <a:lnTo>
                    <a:pt x="43" y="164"/>
                  </a:lnTo>
                  <a:lnTo>
                    <a:pt x="48" y="159"/>
                  </a:lnTo>
                  <a:lnTo>
                    <a:pt x="48" y="170"/>
                  </a:lnTo>
                  <a:lnTo>
                    <a:pt x="48" y="91"/>
                  </a:lnTo>
                  <a:lnTo>
                    <a:pt x="52" y="96"/>
                  </a:lnTo>
                  <a:lnTo>
                    <a:pt x="52" y="102"/>
                  </a:lnTo>
                  <a:lnTo>
                    <a:pt x="52" y="29"/>
                  </a:lnTo>
                  <a:lnTo>
                    <a:pt x="52" y="63"/>
                  </a:lnTo>
                  <a:lnTo>
                    <a:pt x="57" y="74"/>
                  </a:lnTo>
                  <a:lnTo>
                    <a:pt x="57" y="159"/>
                  </a:lnTo>
                  <a:lnTo>
                    <a:pt x="57" y="57"/>
                  </a:lnTo>
                  <a:lnTo>
                    <a:pt x="57" y="91"/>
                  </a:lnTo>
                  <a:lnTo>
                    <a:pt x="62" y="85"/>
                  </a:lnTo>
                  <a:lnTo>
                    <a:pt x="62" y="34"/>
                  </a:lnTo>
                  <a:lnTo>
                    <a:pt x="67" y="80"/>
                  </a:lnTo>
                  <a:lnTo>
                    <a:pt x="67" y="187"/>
                  </a:lnTo>
                  <a:lnTo>
                    <a:pt x="67" y="119"/>
                  </a:lnTo>
                  <a:lnTo>
                    <a:pt x="71" y="91"/>
                  </a:lnTo>
                  <a:lnTo>
                    <a:pt x="71" y="181"/>
                  </a:lnTo>
                  <a:lnTo>
                    <a:pt x="71" y="57"/>
                  </a:lnTo>
                  <a:lnTo>
                    <a:pt x="71" y="164"/>
                  </a:lnTo>
                  <a:lnTo>
                    <a:pt x="76" y="147"/>
                  </a:lnTo>
                  <a:lnTo>
                    <a:pt x="76" y="164"/>
                  </a:lnTo>
                  <a:lnTo>
                    <a:pt x="76" y="23"/>
                  </a:lnTo>
                  <a:lnTo>
                    <a:pt x="76" y="102"/>
                  </a:lnTo>
                  <a:lnTo>
                    <a:pt x="81" y="91"/>
                  </a:lnTo>
                  <a:lnTo>
                    <a:pt x="81" y="142"/>
                  </a:lnTo>
                  <a:lnTo>
                    <a:pt x="81" y="29"/>
                  </a:lnTo>
                  <a:lnTo>
                    <a:pt x="81" y="57"/>
                  </a:lnTo>
                  <a:lnTo>
                    <a:pt x="86" y="96"/>
                  </a:lnTo>
                  <a:lnTo>
                    <a:pt x="86" y="176"/>
                  </a:lnTo>
                  <a:lnTo>
                    <a:pt x="86" y="46"/>
                  </a:lnTo>
                  <a:lnTo>
                    <a:pt x="86" y="63"/>
                  </a:lnTo>
                  <a:lnTo>
                    <a:pt x="90" y="57"/>
                  </a:lnTo>
                  <a:lnTo>
                    <a:pt x="90" y="164"/>
                  </a:lnTo>
                  <a:lnTo>
                    <a:pt x="90" y="29"/>
                  </a:lnTo>
                  <a:lnTo>
                    <a:pt x="90" y="40"/>
                  </a:lnTo>
                  <a:lnTo>
                    <a:pt x="95" y="51"/>
                  </a:lnTo>
                  <a:lnTo>
                    <a:pt x="95" y="23"/>
                  </a:lnTo>
                  <a:lnTo>
                    <a:pt x="95" y="153"/>
                  </a:lnTo>
                  <a:lnTo>
                    <a:pt x="100" y="164"/>
                  </a:lnTo>
                  <a:lnTo>
                    <a:pt x="100" y="80"/>
                  </a:lnTo>
                  <a:lnTo>
                    <a:pt x="105" y="85"/>
                  </a:lnTo>
                  <a:lnTo>
                    <a:pt x="105" y="176"/>
                  </a:lnTo>
                  <a:lnTo>
                    <a:pt x="105" y="80"/>
                  </a:lnTo>
                  <a:lnTo>
                    <a:pt x="109" y="91"/>
                  </a:lnTo>
                  <a:lnTo>
                    <a:pt x="109" y="187"/>
                  </a:lnTo>
                  <a:lnTo>
                    <a:pt x="109" y="63"/>
                  </a:lnTo>
                  <a:lnTo>
                    <a:pt x="109" y="74"/>
                  </a:lnTo>
                  <a:lnTo>
                    <a:pt x="114" y="68"/>
                  </a:lnTo>
                  <a:lnTo>
                    <a:pt x="114" y="159"/>
                  </a:lnTo>
                  <a:lnTo>
                    <a:pt x="114" y="57"/>
                  </a:lnTo>
                  <a:lnTo>
                    <a:pt x="114" y="102"/>
                  </a:lnTo>
                  <a:lnTo>
                    <a:pt x="119" y="113"/>
                  </a:lnTo>
                  <a:lnTo>
                    <a:pt x="119" y="136"/>
                  </a:lnTo>
                  <a:lnTo>
                    <a:pt x="119" y="12"/>
                  </a:lnTo>
                  <a:lnTo>
                    <a:pt x="119" y="23"/>
                  </a:lnTo>
                  <a:lnTo>
                    <a:pt x="124" y="17"/>
                  </a:lnTo>
                  <a:lnTo>
                    <a:pt x="124" y="142"/>
                  </a:lnTo>
                  <a:lnTo>
                    <a:pt x="124" y="119"/>
                  </a:lnTo>
                  <a:lnTo>
                    <a:pt x="128" y="108"/>
                  </a:lnTo>
                  <a:lnTo>
                    <a:pt x="128" y="136"/>
                  </a:lnTo>
                  <a:lnTo>
                    <a:pt x="128" y="51"/>
                  </a:lnTo>
                  <a:lnTo>
                    <a:pt x="128" y="91"/>
                  </a:lnTo>
                  <a:lnTo>
                    <a:pt x="133" y="96"/>
                  </a:lnTo>
                  <a:lnTo>
                    <a:pt x="133" y="17"/>
                  </a:lnTo>
                  <a:lnTo>
                    <a:pt x="133" y="170"/>
                  </a:lnTo>
                  <a:lnTo>
                    <a:pt x="138" y="125"/>
                  </a:lnTo>
                  <a:lnTo>
                    <a:pt x="138" y="193"/>
                  </a:lnTo>
                  <a:lnTo>
                    <a:pt x="138" y="96"/>
                  </a:lnTo>
                  <a:lnTo>
                    <a:pt x="138" y="113"/>
                  </a:lnTo>
                  <a:lnTo>
                    <a:pt x="142" y="102"/>
                  </a:lnTo>
                  <a:lnTo>
                    <a:pt x="142" y="63"/>
                  </a:lnTo>
                  <a:lnTo>
                    <a:pt x="142" y="91"/>
                  </a:lnTo>
                  <a:lnTo>
                    <a:pt x="147" y="108"/>
                  </a:lnTo>
                  <a:lnTo>
                    <a:pt x="147" y="6"/>
                  </a:lnTo>
                  <a:lnTo>
                    <a:pt x="147" y="153"/>
                  </a:lnTo>
                  <a:lnTo>
                    <a:pt x="152" y="159"/>
                  </a:lnTo>
                  <a:lnTo>
                    <a:pt x="152" y="170"/>
                  </a:lnTo>
                  <a:lnTo>
                    <a:pt x="152" y="130"/>
                  </a:lnTo>
                  <a:lnTo>
                    <a:pt x="157" y="91"/>
                  </a:lnTo>
                  <a:lnTo>
                    <a:pt x="157" y="102"/>
                  </a:lnTo>
                  <a:lnTo>
                    <a:pt x="157" y="12"/>
                  </a:lnTo>
                  <a:lnTo>
                    <a:pt x="157" y="40"/>
                  </a:lnTo>
                  <a:lnTo>
                    <a:pt x="161" y="17"/>
                  </a:lnTo>
                  <a:lnTo>
                    <a:pt x="161" y="68"/>
                  </a:lnTo>
                  <a:lnTo>
                    <a:pt x="161" y="0"/>
                  </a:lnTo>
                  <a:lnTo>
                    <a:pt x="161" y="23"/>
                  </a:lnTo>
                  <a:lnTo>
                    <a:pt x="166" y="34"/>
                  </a:lnTo>
                  <a:lnTo>
                    <a:pt x="166" y="6"/>
                  </a:lnTo>
                  <a:lnTo>
                    <a:pt x="166" y="119"/>
                  </a:lnTo>
                  <a:lnTo>
                    <a:pt x="171" y="125"/>
                  </a:lnTo>
                  <a:lnTo>
                    <a:pt x="171" y="17"/>
                  </a:lnTo>
                  <a:lnTo>
                    <a:pt x="176" y="40"/>
                  </a:lnTo>
                  <a:lnTo>
                    <a:pt x="176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84"/>
            <p:cNvSpPr>
              <a:spLocks/>
            </p:cNvSpPr>
            <p:nvPr/>
          </p:nvSpPr>
          <p:spPr bwMode="auto">
            <a:xfrm>
              <a:off x="5249863" y="3509963"/>
              <a:ext cx="269875" cy="376238"/>
            </a:xfrm>
            <a:custGeom>
              <a:avLst/>
              <a:gdLst>
                <a:gd name="T0" fmla="*/ 0 w 170"/>
                <a:gd name="T1" fmla="*/ 135 h 237"/>
                <a:gd name="T2" fmla="*/ 4 w 170"/>
                <a:gd name="T3" fmla="*/ 39 h 237"/>
                <a:gd name="T4" fmla="*/ 9 w 170"/>
                <a:gd name="T5" fmla="*/ 175 h 237"/>
                <a:gd name="T6" fmla="*/ 14 w 170"/>
                <a:gd name="T7" fmla="*/ 198 h 237"/>
                <a:gd name="T8" fmla="*/ 19 w 170"/>
                <a:gd name="T9" fmla="*/ 85 h 237"/>
                <a:gd name="T10" fmla="*/ 19 w 170"/>
                <a:gd name="T11" fmla="*/ 39 h 237"/>
                <a:gd name="T12" fmla="*/ 23 w 170"/>
                <a:gd name="T13" fmla="*/ 51 h 237"/>
                <a:gd name="T14" fmla="*/ 23 w 170"/>
                <a:gd name="T15" fmla="*/ 214 h 237"/>
                <a:gd name="T16" fmla="*/ 28 w 170"/>
                <a:gd name="T17" fmla="*/ 220 h 237"/>
                <a:gd name="T18" fmla="*/ 33 w 170"/>
                <a:gd name="T19" fmla="*/ 85 h 237"/>
                <a:gd name="T20" fmla="*/ 33 w 170"/>
                <a:gd name="T21" fmla="*/ 45 h 237"/>
                <a:gd name="T22" fmla="*/ 38 w 170"/>
                <a:gd name="T23" fmla="*/ 68 h 237"/>
                <a:gd name="T24" fmla="*/ 38 w 170"/>
                <a:gd name="T25" fmla="*/ 39 h 237"/>
                <a:gd name="T26" fmla="*/ 42 w 170"/>
                <a:gd name="T27" fmla="*/ 118 h 237"/>
                <a:gd name="T28" fmla="*/ 42 w 170"/>
                <a:gd name="T29" fmla="*/ 51 h 237"/>
                <a:gd name="T30" fmla="*/ 47 w 170"/>
                <a:gd name="T31" fmla="*/ 164 h 237"/>
                <a:gd name="T32" fmla="*/ 47 w 170"/>
                <a:gd name="T33" fmla="*/ 34 h 237"/>
                <a:gd name="T34" fmla="*/ 52 w 170"/>
                <a:gd name="T35" fmla="*/ 209 h 237"/>
                <a:gd name="T36" fmla="*/ 57 w 170"/>
                <a:gd name="T37" fmla="*/ 107 h 237"/>
                <a:gd name="T38" fmla="*/ 57 w 170"/>
                <a:gd name="T39" fmla="*/ 51 h 237"/>
                <a:gd name="T40" fmla="*/ 61 w 170"/>
                <a:gd name="T41" fmla="*/ 90 h 237"/>
                <a:gd name="T42" fmla="*/ 61 w 170"/>
                <a:gd name="T43" fmla="*/ 45 h 237"/>
                <a:gd name="T44" fmla="*/ 66 w 170"/>
                <a:gd name="T45" fmla="*/ 203 h 237"/>
                <a:gd name="T46" fmla="*/ 66 w 170"/>
                <a:gd name="T47" fmla="*/ 118 h 237"/>
                <a:gd name="T48" fmla="*/ 71 w 170"/>
                <a:gd name="T49" fmla="*/ 118 h 237"/>
                <a:gd name="T50" fmla="*/ 76 w 170"/>
                <a:gd name="T51" fmla="*/ 22 h 237"/>
                <a:gd name="T52" fmla="*/ 76 w 170"/>
                <a:gd name="T53" fmla="*/ 0 h 237"/>
                <a:gd name="T54" fmla="*/ 80 w 170"/>
                <a:gd name="T55" fmla="*/ 152 h 237"/>
                <a:gd name="T56" fmla="*/ 80 w 170"/>
                <a:gd name="T57" fmla="*/ 45 h 237"/>
                <a:gd name="T58" fmla="*/ 85 w 170"/>
                <a:gd name="T59" fmla="*/ 101 h 237"/>
                <a:gd name="T60" fmla="*/ 85 w 170"/>
                <a:gd name="T61" fmla="*/ 39 h 237"/>
                <a:gd name="T62" fmla="*/ 90 w 170"/>
                <a:gd name="T63" fmla="*/ 124 h 237"/>
                <a:gd name="T64" fmla="*/ 90 w 170"/>
                <a:gd name="T65" fmla="*/ 90 h 237"/>
                <a:gd name="T66" fmla="*/ 94 w 170"/>
                <a:gd name="T67" fmla="*/ 169 h 237"/>
                <a:gd name="T68" fmla="*/ 99 w 170"/>
                <a:gd name="T69" fmla="*/ 124 h 237"/>
                <a:gd name="T70" fmla="*/ 99 w 170"/>
                <a:gd name="T71" fmla="*/ 147 h 237"/>
                <a:gd name="T72" fmla="*/ 104 w 170"/>
                <a:gd name="T73" fmla="*/ 214 h 237"/>
                <a:gd name="T74" fmla="*/ 104 w 170"/>
                <a:gd name="T75" fmla="*/ 169 h 237"/>
                <a:gd name="T76" fmla="*/ 109 w 170"/>
                <a:gd name="T77" fmla="*/ 90 h 237"/>
                <a:gd name="T78" fmla="*/ 113 w 170"/>
                <a:gd name="T79" fmla="*/ 147 h 237"/>
                <a:gd name="T80" fmla="*/ 113 w 170"/>
                <a:gd name="T81" fmla="*/ 68 h 237"/>
                <a:gd name="T82" fmla="*/ 118 w 170"/>
                <a:gd name="T83" fmla="*/ 79 h 237"/>
                <a:gd name="T84" fmla="*/ 118 w 170"/>
                <a:gd name="T85" fmla="*/ 124 h 237"/>
                <a:gd name="T86" fmla="*/ 123 w 170"/>
                <a:gd name="T87" fmla="*/ 164 h 237"/>
                <a:gd name="T88" fmla="*/ 123 w 170"/>
                <a:gd name="T89" fmla="*/ 141 h 237"/>
                <a:gd name="T90" fmla="*/ 128 w 170"/>
                <a:gd name="T91" fmla="*/ 209 h 237"/>
                <a:gd name="T92" fmla="*/ 128 w 170"/>
                <a:gd name="T93" fmla="*/ 181 h 237"/>
                <a:gd name="T94" fmla="*/ 132 w 170"/>
                <a:gd name="T95" fmla="*/ 175 h 237"/>
                <a:gd name="T96" fmla="*/ 132 w 170"/>
                <a:gd name="T97" fmla="*/ 118 h 237"/>
                <a:gd name="T98" fmla="*/ 137 w 170"/>
                <a:gd name="T99" fmla="*/ 45 h 237"/>
                <a:gd name="T100" fmla="*/ 142 w 170"/>
                <a:gd name="T101" fmla="*/ 130 h 237"/>
                <a:gd name="T102" fmla="*/ 142 w 170"/>
                <a:gd name="T103" fmla="*/ 56 h 237"/>
                <a:gd name="T104" fmla="*/ 147 w 170"/>
                <a:gd name="T105" fmla="*/ 186 h 237"/>
                <a:gd name="T106" fmla="*/ 147 w 170"/>
                <a:gd name="T107" fmla="*/ 96 h 237"/>
                <a:gd name="T108" fmla="*/ 151 w 170"/>
                <a:gd name="T109" fmla="*/ 181 h 237"/>
                <a:gd name="T110" fmla="*/ 151 w 170"/>
                <a:gd name="T111" fmla="*/ 169 h 237"/>
                <a:gd name="T112" fmla="*/ 156 w 170"/>
                <a:gd name="T113" fmla="*/ 175 h 237"/>
                <a:gd name="T114" fmla="*/ 156 w 170"/>
                <a:gd name="T115" fmla="*/ 107 h 237"/>
                <a:gd name="T116" fmla="*/ 161 w 170"/>
                <a:gd name="T117" fmla="*/ 118 h 237"/>
                <a:gd name="T118" fmla="*/ 161 w 170"/>
                <a:gd name="T119" fmla="*/ 56 h 237"/>
                <a:gd name="T120" fmla="*/ 166 w 170"/>
                <a:gd name="T121" fmla="*/ 158 h 237"/>
                <a:gd name="T122" fmla="*/ 166 w 170"/>
                <a:gd name="T123" fmla="*/ 113 h 237"/>
                <a:gd name="T124" fmla="*/ 170 w 170"/>
                <a:gd name="T125" fmla="*/ 15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237">
                  <a:moveTo>
                    <a:pt x="0" y="158"/>
                  </a:moveTo>
                  <a:lnTo>
                    <a:pt x="0" y="135"/>
                  </a:lnTo>
                  <a:lnTo>
                    <a:pt x="4" y="135"/>
                  </a:lnTo>
                  <a:lnTo>
                    <a:pt x="4" y="39"/>
                  </a:lnTo>
                  <a:lnTo>
                    <a:pt x="9" y="45"/>
                  </a:lnTo>
                  <a:lnTo>
                    <a:pt x="9" y="175"/>
                  </a:lnTo>
                  <a:lnTo>
                    <a:pt x="14" y="192"/>
                  </a:lnTo>
                  <a:lnTo>
                    <a:pt x="14" y="198"/>
                  </a:lnTo>
                  <a:lnTo>
                    <a:pt x="14" y="85"/>
                  </a:lnTo>
                  <a:lnTo>
                    <a:pt x="19" y="85"/>
                  </a:lnTo>
                  <a:lnTo>
                    <a:pt x="19" y="152"/>
                  </a:lnTo>
                  <a:lnTo>
                    <a:pt x="19" y="39"/>
                  </a:lnTo>
                  <a:lnTo>
                    <a:pt x="19" y="85"/>
                  </a:lnTo>
                  <a:lnTo>
                    <a:pt x="23" y="51"/>
                  </a:lnTo>
                  <a:lnTo>
                    <a:pt x="23" y="11"/>
                  </a:lnTo>
                  <a:lnTo>
                    <a:pt x="23" y="214"/>
                  </a:lnTo>
                  <a:lnTo>
                    <a:pt x="28" y="203"/>
                  </a:lnTo>
                  <a:lnTo>
                    <a:pt x="28" y="220"/>
                  </a:lnTo>
                  <a:lnTo>
                    <a:pt x="28" y="56"/>
                  </a:lnTo>
                  <a:lnTo>
                    <a:pt x="33" y="85"/>
                  </a:lnTo>
                  <a:lnTo>
                    <a:pt x="33" y="107"/>
                  </a:lnTo>
                  <a:lnTo>
                    <a:pt x="33" y="45"/>
                  </a:lnTo>
                  <a:lnTo>
                    <a:pt x="33" y="56"/>
                  </a:lnTo>
                  <a:lnTo>
                    <a:pt x="38" y="68"/>
                  </a:lnTo>
                  <a:lnTo>
                    <a:pt x="38" y="198"/>
                  </a:lnTo>
                  <a:lnTo>
                    <a:pt x="38" y="39"/>
                  </a:lnTo>
                  <a:lnTo>
                    <a:pt x="38" y="101"/>
                  </a:lnTo>
                  <a:lnTo>
                    <a:pt x="42" y="118"/>
                  </a:lnTo>
                  <a:lnTo>
                    <a:pt x="42" y="169"/>
                  </a:lnTo>
                  <a:lnTo>
                    <a:pt x="42" y="51"/>
                  </a:lnTo>
                  <a:lnTo>
                    <a:pt x="42" y="169"/>
                  </a:lnTo>
                  <a:lnTo>
                    <a:pt x="47" y="164"/>
                  </a:lnTo>
                  <a:lnTo>
                    <a:pt x="47" y="22"/>
                  </a:lnTo>
                  <a:lnTo>
                    <a:pt x="47" y="34"/>
                  </a:lnTo>
                  <a:lnTo>
                    <a:pt x="52" y="45"/>
                  </a:lnTo>
                  <a:lnTo>
                    <a:pt x="52" y="209"/>
                  </a:lnTo>
                  <a:lnTo>
                    <a:pt x="52" y="113"/>
                  </a:lnTo>
                  <a:lnTo>
                    <a:pt x="57" y="107"/>
                  </a:lnTo>
                  <a:lnTo>
                    <a:pt x="57" y="141"/>
                  </a:lnTo>
                  <a:lnTo>
                    <a:pt x="57" y="51"/>
                  </a:lnTo>
                  <a:lnTo>
                    <a:pt x="57" y="90"/>
                  </a:lnTo>
                  <a:lnTo>
                    <a:pt x="61" y="90"/>
                  </a:lnTo>
                  <a:lnTo>
                    <a:pt x="61" y="220"/>
                  </a:lnTo>
                  <a:lnTo>
                    <a:pt x="61" y="45"/>
                  </a:lnTo>
                  <a:lnTo>
                    <a:pt x="61" y="214"/>
                  </a:lnTo>
                  <a:lnTo>
                    <a:pt x="66" y="203"/>
                  </a:lnTo>
                  <a:lnTo>
                    <a:pt x="66" y="237"/>
                  </a:lnTo>
                  <a:lnTo>
                    <a:pt x="66" y="118"/>
                  </a:lnTo>
                  <a:lnTo>
                    <a:pt x="66" y="124"/>
                  </a:lnTo>
                  <a:lnTo>
                    <a:pt x="71" y="118"/>
                  </a:lnTo>
                  <a:lnTo>
                    <a:pt x="71" y="34"/>
                  </a:lnTo>
                  <a:lnTo>
                    <a:pt x="76" y="22"/>
                  </a:lnTo>
                  <a:lnTo>
                    <a:pt x="76" y="198"/>
                  </a:lnTo>
                  <a:lnTo>
                    <a:pt x="76" y="0"/>
                  </a:lnTo>
                  <a:lnTo>
                    <a:pt x="76" y="164"/>
                  </a:lnTo>
                  <a:lnTo>
                    <a:pt x="80" y="152"/>
                  </a:lnTo>
                  <a:lnTo>
                    <a:pt x="80" y="209"/>
                  </a:lnTo>
                  <a:lnTo>
                    <a:pt x="80" y="45"/>
                  </a:lnTo>
                  <a:lnTo>
                    <a:pt x="80" y="107"/>
                  </a:lnTo>
                  <a:lnTo>
                    <a:pt x="85" y="101"/>
                  </a:lnTo>
                  <a:lnTo>
                    <a:pt x="85" y="130"/>
                  </a:lnTo>
                  <a:lnTo>
                    <a:pt x="85" y="39"/>
                  </a:lnTo>
                  <a:lnTo>
                    <a:pt x="85" y="113"/>
                  </a:lnTo>
                  <a:lnTo>
                    <a:pt x="90" y="124"/>
                  </a:lnTo>
                  <a:lnTo>
                    <a:pt x="90" y="203"/>
                  </a:lnTo>
                  <a:lnTo>
                    <a:pt x="90" y="90"/>
                  </a:lnTo>
                  <a:lnTo>
                    <a:pt x="94" y="96"/>
                  </a:lnTo>
                  <a:lnTo>
                    <a:pt x="94" y="169"/>
                  </a:lnTo>
                  <a:lnTo>
                    <a:pt x="94" y="135"/>
                  </a:lnTo>
                  <a:lnTo>
                    <a:pt x="99" y="124"/>
                  </a:lnTo>
                  <a:lnTo>
                    <a:pt x="99" y="68"/>
                  </a:lnTo>
                  <a:lnTo>
                    <a:pt x="99" y="147"/>
                  </a:lnTo>
                  <a:lnTo>
                    <a:pt x="104" y="169"/>
                  </a:lnTo>
                  <a:lnTo>
                    <a:pt x="104" y="214"/>
                  </a:lnTo>
                  <a:lnTo>
                    <a:pt x="104" y="158"/>
                  </a:lnTo>
                  <a:lnTo>
                    <a:pt x="104" y="169"/>
                  </a:lnTo>
                  <a:lnTo>
                    <a:pt x="109" y="147"/>
                  </a:lnTo>
                  <a:lnTo>
                    <a:pt x="109" y="90"/>
                  </a:lnTo>
                  <a:lnTo>
                    <a:pt x="109" y="130"/>
                  </a:lnTo>
                  <a:lnTo>
                    <a:pt x="113" y="147"/>
                  </a:lnTo>
                  <a:lnTo>
                    <a:pt x="113" y="181"/>
                  </a:lnTo>
                  <a:lnTo>
                    <a:pt x="113" y="68"/>
                  </a:lnTo>
                  <a:lnTo>
                    <a:pt x="113" y="79"/>
                  </a:lnTo>
                  <a:lnTo>
                    <a:pt x="118" y="79"/>
                  </a:lnTo>
                  <a:lnTo>
                    <a:pt x="118" y="158"/>
                  </a:lnTo>
                  <a:lnTo>
                    <a:pt x="118" y="124"/>
                  </a:lnTo>
                  <a:lnTo>
                    <a:pt x="123" y="90"/>
                  </a:lnTo>
                  <a:lnTo>
                    <a:pt x="123" y="164"/>
                  </a:lnTo>
                  <a:lnTo>
                    <a:pt x="123" y="45"/>
                  </a:lnTo>
                  <a:lnTo>
                    <a:pt x="123" y="141"/>
                  </a:lnTo>
                  <a:lnTo>
                    <a:pt x="128" y="147"/>
                  </a:lnTo>
                  <a:lnTo>
                    <a:pt x="128" y="209"/>
                  </a:lnTo>
                  <a:lnTo>
                    <a:pt x="128" y="130"/>
                  </a:lnTo>
                  <a:lnTo>
                    <a:pt x="128" y="181"/>
                  </a:lnTo>
                  <a:lnTo>
                    <a:pt x="132" y="141"/>
                  </a:lnTo>
                  <a:lnTo>
                    <a:pt x="132" y="175"/>
                  </a:lnTo>
                  <a:lnTo>
                    <a:pt x="132" y="51"/>
                  </a:lnTo>
                  <a:lnTo>
                    <a:pt x="132" y="118"/>
                  </a:lnTo>
                  <a:lnTo>
                    <a:pt x="137" y="107"/>
                  </a:lnTo>
                  <a:lnTo>
                    <a:pt x="137" y="45"/>
                  </a:lnTo>
                  <a:lnTo>
                    <a:pt x="137" y="147"/>
                  </a:lnTo>
                  <a:lnTo>
                    <a:pt x="142" y="130"/>
                  </a:lnTo>
                  <a:lnTo>
                    <a:pt x="142" y="186"/>
                  </a:lnTo>
                  <a:lnTo>
                    <a:pt x="142" y="56"/>
                  </a:lnTo>
                  <a:lnTo>
                    <a:pt x="142" y="158"/>
                  </a:lnTo>
                  <a:lnTo>
                    <a:pt x="147" y="186"/>
                  </a:lnTo>
                  <a:lnTo>
                    <a:pt x="147" y="56"/>
                  </a:lnTo>
                  <a:lnTo>
                    <a:pt x="147" y="96"/>
                  </a:lnTo>
                  <a:lnTo>
                    <a:pt x="151" y="130"/>
                  </a:lnTo>
                  <a:lnTo>
                    <a:pt x="151" y="181"/>
                  </a:lnTo>
                  <a:lnTo>
                    <a:pt x="151" y="51"/>
                  </a:lnTo>
                  <a:lnTo>
                    <a:pt x="151" y="169"/>
                  </a:lnTo>
                  <a:lnTo>
                    <a:pt x="156" y="158"/>
                  </a:lnTo>
                  <a:lnTo>
                    <a:pt x="156" y="175"/>
                  </a:lnTo>
                  <a:lnTo>
                    <a:pt x="156" y="101"/>
                  </a:lnTo>
                  <a:lnTo>
                    <a:pt x="156" y="107"/>
                  </a:lnTo>
                  <a:lnTo>
                    <a:pt x="161" y="85"/>
                  </a:lnTo>
                  <a:lnTo>
                    <a:pt x="161" y="118"/>
                  </a:lnTo>
                  <a:lnTo>
                    <a:pt x="161" y="22"/>
                  </a:lnTo>
                  <a:lnTo>
                    <a:pt x="161" y="56"/>
                  </a:lnTo>
                  <a:lnTo>
                    <a:pt x="166" y="68"/>
                  </a:lnTo>
                  <a:lnTo>
                    <a:pt x="166" y="158"/>
                  </a:lnTo>
                  <a:lnTo>
                    <a:pt x="166" y="0"/>
                  </a:lnTo>
                  <a:lnTo>
                    <a:pt x="166" y="113"/>
                  </a:lnTo>
                  <a:lnTo>
                    <a:pt x="170" y="107"/>
                  </a:lnTo>
                  <a:lnTo>
                    <a:pt x="170" y="15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85"/>
            <p:cNvSpPr>
              <a:spLocks/>
            </p:cNvSpPr>
            <p:nvPr/>
          </p:nvSpPr>
          <p:spPr bwMode="auto">
            <a:xfrm>
              <a:off x="5519738" y="3455988"/>
              <a:ext cx="271463" cy="573088"/>
            </a:xfrm>
            <a:custGeom>
              <a:avLst/>
              <a:gdLst>
                <a:gd name="T0" fmla="*/ 0 w 171"/>
                <a:gd name="T1" fmla="*/ 79 h 361"/>
                <a:gd name="T2" fmla="*/ 5 w 171"/>
                <a:gd name="T3" fmla="*/ 124 h 361"/>
                <a:gd name="T4" fmla="*/ 10 w 171"/>
                <a:gd name="T5" fmla="*/ 0 h 361"/>
                <a:gd name="T6" fmla="*/ 10 w 171"/>
                <a:gd name="T7" fmla="*/ 169 h 361"/>
                <a:gd name="T8" fmla="*/ 15 w 171"/>
                <a:gd name="T9" fmla="*/ 169 h 361"/>
                <a:gd name="T10" fmla="*/ 15 w 171"/>
                <a:gd name="T11" fmla="*/ 141 h 361"/>
                <a:gd name="T12" fmla="*/ 19 w 171"/>
                <a:gd name="T13" fmla="*/ 192 h 361"/>
                <a:gd name="T14" fmla="*/ 19 w 171"/>
                <a:gd name="T15" fmla="*/ 181 h 361"/>
                <a:gd name="T16" fmla="*/ 24 w 171"/>
                <a:gd name="T17" fmla="*/ 56 h 361"/>
                <a:gd name="T18" fmla="*/ 29 w 171"/>
                <a:gd name="T19" fmla="*/ 62 h 361"/>
                <a:gd name="T20" fmla="*/ 29 w 171"/>
                <a:gd name="T21" fmla="*/ 147 h 361"/>
                <a:gd name="T22" fmla="*/ 34 w 171"/>
                <a:gd name="T23" fmla="*/ 158 h 361"/>
                <a:gd name="T24" fmla="*/ 34 w 171"/>
                <a:gd name="T25" fmla="*/ 90 h 361"/>
                <a:gd name="T26" fmla="*/ 38 w 171"/>
                <a:gd name="T27" fmla="*/ 124 h 361"/>
                <a:gd name="T28" fmla="*/ 43 w 171"/>
                <a:gd name="T29" fmla="*/ 45 h 361"/>
                <a:gd name="T30" fmla="*/ 43 w 171"/>
                <a:gd name="T31" fmla="*/ 45 h 361"/>
                <a:gd name="T32" fmla="*/ 48 w 171"/>
                <a:gd name="T33" fmla="*/ 62 h 361"/>
                <a:gd name="T34" fmla="*/ 48 w 171"/>
                <a:gd name="T35" fmla="*/ 79 h 361"/>
                <a:gd name="T36" fmla="*/ 53 w 171"/>
                <a:gd name="T37" fmla="*/ 243 h 361"/>
                <a:gd name="T38" fmla="*/ 53 w 171"/>
                <a:gd name="T39" fmla="*/ 232 h 361"/>
                <a:gd name="T40" fmla="*/ 57 w 171"/>
                <a:gd name="T41" fmla="*/ 107 h 361"/>
                <a:gd name="T42" fmla="*/ 62 w 171"/>
                <a:gd name="T43" fmla="*/ 113 h 361"/>
                <a:gd name="T44" fmla="*/ 62 w 171"/>
                <a:gd name="T45" fmla="*/ 39 h 361"/>
                <a:gd name="T46" fmla="*/ 67 w 171"/>
                <a:gd name="T47" fmla="*/ 130 h 361"/>
                <a:gd name="T48" fmla="*/ 71 w 171"/>
                <a:gd name="T49" fmla="*/ 119 h 361"/>
                <a:gd name="T50" fmla="*/ 71 w 171"/>
                <a:gd name="T51" fmla="*/ 68 h 361"/>
                <a:gd name="T52" fmla="*/ 76 w 171"/>
                <a:gd name="T53" fmla="*/ 164 h 361"/>
                <a:gd name="T54" fmla="*/ 76 w 171"/>
                <a:gd name="T55" fmla="*/ 102 h 361"/>
                <a:gd name="T56" fmla="*/ 81 w 171"/>
                <a:gd name="T57" fmla="*/ 248 h 361"/>
                <a:gd name="T58" fmla="*/ 81 w 171"/>
                <a:gd name="T59" fmla="*/ 124 h 361"/>
                <a:gd name="T60" fmla="*/ 86 w 171"/>
                <a:gd name="T61" fmla="*/ 135 h 361"/>
                <a:gd name="T62" fmla="*/ 86 w 171"/>
                <a:gd name="T63" fmla="*/ 119 h 361"/>
                <a:gd name="T64" fmla="*/ 90 w 171"/>
                <a:gd name="T65" fmla="*/ 73 h 361"/>
                <a:gd name="T66" fmla="*/ 95 w 171"/>
                <a:gd name="T67" fmla="*/ 90 h 361"/>
                <a:gd name="T68" fmla="*/ 95 w 171"/>
                <a:gd name="T69" fmla="*/ 51 h 361"/>
                <a:gd name="T70" fmla="*/ 100 w 171"/>
                <a:gd name="T71" fmla="*/ 90 h 361"/>
                <a:gd name="T72" fmla="*/ 100 w 171"/>
                <a:gd name="T73" fmla="*/ 62 h 361"/>
                <a:gd name="T74" fmla="*/ 105 w 171"/>
                <a:gd name="T75" fmla="*/ 186 h 361"/>
                <a:gd name="T76" fmla="*/ 105 w 171"/>
                <a:gd name="T77" fmla="*/ 102 h 361"/>
                <a:gd name="T78" fmla="*/ 109 w 171"/>
                <a:gd name="T79" fmla="*/ 164 h 361"/>
                <a:gd name="T80" fmla="*/ 109 w 171"/>
                <a:gd name="T81" fmla="*/ 62 h 361"/>
                <a:gd name="T82" fmla="*/ 114 w 171"/>
                <a:gd name="T83" fmla="*/ 34 h 361"/>
                <a:gd name="T84" fmla="*/ 119 w 171"/>
                <a:gd name="T85" fmla="*/ 186 h 361"/>
                <a:gd name="T86" fmla="*/ 119 w 171"/>
                <a:gd name="T87" fmla="*/ 39 h 361"/>
                <a:gd name="T88" fmla="*/ 124 w 171"/>
                <a:gd name="T89" fmla="*/ 130 h 361"/>
                <a:gd name="T90" fmla="*/ 124 w 171"/>
                <a:gd name="T91" fmla="*/ 90 h 361"/>
                <a:gd name="T92" fmla="*/ 128 w 171"/>
                <a:gd name="T93" fmla="*/ 226 h 361"/>
                <a:gd name="T94" fmla="*/ 128 w 171"/>
                <a:gd name="T95" fmla="*/ 203 h 361"/>
                <a:gd name="T96" fmla="*/ 133 w 171"/>
                <a:gd name="T97" fmla="*/ 124 h 361"/>
                <a:gd name="T98" fmla="*/ 138 w 171"/>
                <a:gd name="T99" fmla="*/ 119 h 361"/>
                <a:gd name="T100" fmla="*/ 138 w 171"/>
                <a:gd name="T101" fmla="*/ 107 h 361"/>
                <a:gd name="T102" fmla="*/ 143 w 171"/>
                <a:gd name="T103" fmla="*/ 271 h 361"/>
                <a:gd name="T104" fmla="*/ 143 w 171"/>
                <a:gd name="T105" fmla="*/ 130 h 361"/>
                <a:gd name="T106" fmla="*/ 147 w 171"/>
                <a:gd name="T107" fmla="*/ 164 h 361"/>
                <a:gd name="T108" fmla="*/ 147 w 171"/>
                <a:gd name="T109" fmla="*/ 79 h 361"/>
                <a:gd name="T110" fmla="*/ 152 w 171"/>
                <a:gd name="T111" fmla="*/ 135 h 361"/>
                <a:gd name="T112" fmla="*/ 152 w 171"/>
                <a:gd name="T113" fmla="*/ 243 h 361"/>
                <a:gd name="T114" fmla="*/ 157 w 171"/>
                <a:gd name="T115" fmla="*/ 277 h 361"/>
                <a:gd name="T116" fmla="*/ 157 w 171"/>
                <a:gd name="T117" fmla="*/ 260 h 361"/>
                <a:gd name="T118" fmla="*/ 162 w 171"/>
                <a:gd name="T119" fmla="*/ 361 h 361"/>
                <a:gd name="T120" fmla="*/ 162 w 171"/>
                <a:gd name="T121" fmla="*/ 277 h 361"/>
                <a:gd name="T122" fmla="*/ 166 w 171"/>
                <a:gd name="T123" fmla="*/ 248 h 361"/>
                <a:gd name="T124" fmla="*/ 171 w 171"/>
                <a:gd name="T125" fmla="*/ 22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361">
                  <a:moveTo>
                    <a:pt x="0" y="186"/>
                  </a:moveTo>
                  <a:lnTo>
                    <a:pt x="0" y="79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7"/>
                  </a:lnTo>
                  <a:lnTo>
                    <a:pt x="10" y="0"/>
                  </a:lnTo>
                  <a:lnTo>
                    <a:pt x="10" y="181"/>
                  </a:lnTo>
                  <a:lnTo>
                    <a:pt x="10" y="169"/>
                  </a:lnTo>
                  <a:lnTo>
                    <a:pt x="15" y="164"/>
                  </a:lnTo>
                  <a:lnTo>
                    <a:pt x="15" y="169"/>
                  </a:lnTo>
                  <a:lnTo>
                    <a:pt x="15" y="79"/>
                  </a:lnTo>
                  <a:lnTo>
                    <a:pt x="15" y="141"/>
                  </a:lnTo>
                  <a:lnTo>
                    <a:pt x="19" y="152"/>
                  </a:lnTo>
                  <a:lnTo>
                    <a:pt x="19" y="192"/>
                  </a:lnTo>
                  <a:lnTo>
                    <a:pt x="19" y="68"/>
                  </a:lnTo>
                  <a:lnTo>
                    <a:pt x="19" y="181"/>
                  </a:lnTo>
                  <a:lnTo>
                    <a:pt x="24" y="192"/>
                  </a:lnTo>
                  <a:lnTo>
                    <a:pt x="24" y="56"/>
                  </a:lnTo>
                  <a:lnTo>
                    <a:pt x="24" y="68"/>
                  </a:lnTo>
                  <a:lnTo>
                    <a:pt x="29" y="62"/>
                  </a:lnTo>
                  <a:lnTo>
                    <a:pt x="29" y="56"/>
                  </a:lnTo>
                  <a:lnTo>
                    <a:pt x="29" y="147"/>
                  </a:lnTo>
                  <a:lnTo>
                    <a:pt x="34" y="130"/>
                  </a:lnTo>
                  <a:lnTo>
                    <a:pt x="34" y="158"/>
                  </a:lnTo>
                  <a:lnTo>
                    <a:pt x="34" y="22"/>
                  </a:lnTo>
                  <a:lnTo>
                    <a:pt x="34" y="90"/>
                  </a:lnTo>
                  <a:lnTo>
                    <a:pt x="38" y="79"/>
                  </a:lnTo>
                  <a:lnTo>
                    <a:pt x="38" y="124"/>
                  </a:lnTo>
                  <a:lnTo>
                    <a:pt x="38" y="51"/>
                  </a:lnTo>
                  <a:lnTo>
                    <a:pt x="43" y="45"/>
                  </a:lnTo>
                  <a:lnTo>
                    <a:pt x="43" y="96"/>
                  </a:lnTo>
                  <a:lnTo>
                    <a:pt x="43" y="45"/>
                  </a:lnTo>
                  <a:lnTo>
                    <a:pt x="43" y="79"/>
                  </a:lnTo>
                  <a:lnTo>
                    <a:pt x="48" y="62"/>
                  </a:lnTo>
                  <a:lnTo>
                    <a:pt x="48" y="254"/>
                  </a:lnTo>
                  <a:lnTo>
                    <a:pt x="48" y="79"/>
                  </a:lnTo>
                  <a:lnTo>
                    <a:pt x="53" y="96"/>
                  </a:lnTo>
                  <a:lnTo>
                    <a:pt x="53" y="243"/>
                  </a:lnTo>
                  <a:lnTo>
                    <a:pt x="53" y="45"/>
                  </a:lnTo>
                  <a:lnTo>
                    <a:pt x="53" y="232"/>
                  </a:lnTo>
                  <a:lnTo>
                    <a:pt x="57" y="237"/>
                  </a:lnTo>
                  <a:lnTo>
                    <a:pt x="57" y="107"/>
                  </a:lnTo>
                  <a:lnTo>
                    <a:pt x="57" y="135"/>
                  </a:lnTo>
                  <a:lnTo>
                    <a:pt x="62" y="113"/>
                  </a:lnTo>
                  <a:lnTo>
                    <a:pt x="62" y="164"/>
                  </a:lnTo>
                  <a:lnTo>
                    <a:pt x="62" y="39"/>
                  </a:lnTo>
                  <a:lnTo>
                    <a:pt x="67" y="39"/>
                  </a:lnTo>
                  <a:lnTo>
                    <a:pt x="67" y="130"/>
                  </a:lnTo>
                  <a:lnTo>
                    <a:pt x="67" y="102"/>
                  </a:lnTo>
                  <a:lnTo>
                    <a:pt x="71" y="119"/>
                  </a:lnTo>
                  <a:lnTo>
                    <a:pt x="71" y="164"/>
                  </a:lnTo>
                  <a:lnTo>
                    <a:pt x="71" y="68"/>
                  </a:lnTo>
                  <a:lnTo>
                    <a:pt x="71" y="102"/>
                  </a:lnTo>
                  <a:lnTo>
                    <a:pt x="76" y="164"/>
                  </a:lnTo>
                  <a:lnTo>
                    <a:pt x="76" y="232"/>
                  </a:lnTo>
                  <a:lnTo>
                    <a:pt x="76" y="102"/>
                  </a:lnTo>
                  <a:lnTo>
                    <a:pt x="81" y="107"/>
                  </a:lnTo>
                  <a:lnTo>
                    <a:pt x="81" y="248"/>
                  </a:lnTo>
                  <a:lnTo>
                    <a:pt x="81" y="73"/>
                  </a:lnTo>
                  <a:lnTo>
                    <a:pt x="81" y="124"/>
                  </a:lnTo>
                  <a:lnTo>
                    <a:pt x="86" y="113"/>
                  </a:lnTo>
                  <a:lnTo>
                    <a:pt x="86" y="135"/>
                  </a:lnTo>
                  <a:lnTo>
                    <a:pt x="86" y="68"/>
                  </a:lnTo>
                  <a:lnTo>
                    <a:pt x="86" y="119"/>
                  </a:lnTo>
                  <a:lnTo>
                    <a:pt x="90" y="130"/>
                  </a:lnTo>
                  <a:lnTo>
                    <a:pt x="90" y="73"/>
                  </a:lnTo>
                  <a:lnTo>
                    <a:pt x="90" y="79"/>
                  </a:lnTo>
                  <a:lnTo>
                    <a:pt x="95" y="90"/>
                  </a:lnTo>
                  <a:lnTo>
                    <a:pt x="95" y="107"/>
                  </a:lnTo>
                  <a:lnTo>
                    <a:pt x="95" y="51"/>
                  </a:lnTo>
                  <a:lnTo>
                    <a:pt x="95" y="73"/>
                  </a:lnTo>
                  <a:lnTo>
                    <a:pt x="100" y="90"/>
                  </a:lnTo>
                  <a:lnTo>
                    <a:pt x="100" y="198"/>
                  </a:lnTo>
                  <a:lnTo>
                    <a:pt x="100" y="62"/>
                  </a:lnTo>
                  <a:lnTo>
                    <a:pt x="100" y="181"/>
                  </a:lnTo>
                  <a:lnTo>
                    <a:pt x="105" y="186"/>
                  </a:lnTo>
                  <a:lnTo>
                    <a:pt x="105" y="226"/>
                  </a:lnTo>
                  <a:lnTo>
                    <a:pt x="105" y="102"/>
                  </a:lnTo>
                  <a:lnTo>
                    <a:pt x="105" y="152"/>
                  </a:lnTo>
                  <a:lnTo>
                    <a:pt x="109" y="164"/>
                  </a:lnTo>
                  <a:lnTo>
                    <a:pt x="109" y="39"/>
                  </a:lnTo>
                  <a:lnTo>
                    <a:pt x="109" y="62"/>
                  </a:lnTo>
                  <a:lnTo>
                    <a:pt x="114" y="62"/>
                  </a:lnTo>
                  <a:lnTo>
                    <a:pt x="114" y="34"/>
                  </a:lnTo>
                  <a:lnTo>
                    <a:pt x="114" y="192"/>
                  </a:lnTo>
                  <a:lnTo>
                    <a:pt x="119" y="186"/>
                  </a:lnTo>
                  <a:lnTo>
                    <a:pt x="119" y="192"/>
                  </a:lnTo>
                  <a:lnTo>
                    <a:pt x="119" y="39"/>
                  </a:lnTo>
                  <a:lnTo>
                    <a:pt x="119" y="90"/>
                  </a:lnTo>
                  <a:lnTo>
                    <a:pt x="124" y="130"/>
                  </a:lnTo>
                  <a:lnTo>
                    <a:pt x="124" y="198"/>
                  </a:lnTo>
                  <a:lnTo>
                    <a:pt x="124" y="90"/>
                  </a:lnTo>
                  <a:lnTo>
                    <a:pt x="124" y="181"/>
                  </a:lnTo>
                  <a:lnTo>
                    <a:pt x="128" y="226"/>
                  </a:lnTo>
                  <a:lnTo>
                    <a:pt x="128" y="288"/>
                  </a:lnTo>
                  <a:lnTo>
                    <a:pt x="128" y="203"/>
                  </a:lnTo>
                  <a:lnTo>
                    <a:pt x="133" y="181"/>
                  </a:lnTo>
                  <a:lnTo>
                    <a:pt x="133" y="124"/>
                  </a:lnTo>
                  <a:lnTo>
                    <a:pt x="133" y="130"/>
                  </a:lnTo>
                  <a:lnTo>
                    <a:pt x="138" y="119"/>
                  </a:lnTo>
                  <a:lnTo>
                    <a:pt x="138" y="277"/>
                  </a:lnTo>
                  <a:lnTo>
                    <a:pt x="138" y="107"/>
                  </a:lnTo>
                  <a:lnTo>
                    <a:pt x="138" y="254"/>
                  </a:lnTo>
                  <a:lnTo>
                    <a:pt x="143" y="271"/>
                  </a:lnTo>
                  <a:lnTo>
                    <a:pt x="143" y="294"/>
                  </a:lnTo>
                  <a:lnTo>
                    <a:pt x="143" y="130"/>
                  </a:lnTo>
                  <a:lnTo>
                    <a:pt x="143" y="141"/>
                  </a:lnTo>
                  <a:lnTo>
                    <a:pt x="147" y="164"/>
                  </a:lnTo>
                  <a:lnTo>
                    <a:pt x="147" y="198"/>
                  </a:lnTo>
                  <a:lnTo>
                    <a:pt x="147" y="79"/>
                  </a:lnTo>
                  <a:lnTo>
                    <a:pt x="147" y="130"/>
                  </a:lnTo>
                  <a:lnTo>
                    <a:pt x="152" y="135"/>
                  </a:lnTo>
                  <a:lnTo>
                    <a:pt x="152" y="299"/>
                  </a:lnTo>
                  <a:lnTo>
                    <a:pt x="152" y="243"/>
                  </a:lnTo>
                  <a:lnTo>
                    <a:pt x="157" y="248"/>
                  </a:lnTo>
                  <a:lnTo>
                    <a:pt x="157" y="277"/>
                  </a:lnTo>
                  <a:lnTo>
                    <a:pt x="157" y="169"/>
                  </a:lnTo>
                  <a:lnTo>
                    <a:pt x="157" y="260"/>
                  </a:lnTo>
                  <a:lnTo>
                    <a:pt x="162" y="254"/>
                  </a:lnTo>
                  <a:lnTo>
                    <a:pt x="162" y="361"/>
                  </a:lnTo>
                  <a:lnTo>
                    <a:pt x="162" y="158"/>
                  </a:lnTo>
                  <a:lnTo>
                    <a:pt x="162" y="277"/>
                  </a:lnTo>
                  <a:lnTo>
                    <a:pt x="166" y="288"/>
                  </a:lnTo>
                  <a:lnTo>
                    <a:pt x="166" y="248"/>
                  </a:lnTo>
                  <a:lnTo>
                    <a:pt x="166" y="254"/>
                  </a:lnTo>
                  <a:lnTo>
                    <a:pt x="171" y="220"/>
                  </a:lnTo>
                  <a:lnTo>
                    <a:pt x="171" y="226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86"/>
            <p:cNvSpPr>
              <a:spLocks/>
            </p:cNvSpPr>
            <p:nvPr/>
          </p:nvSpPr>
          <p:spPr bwMode="auto">
            <a:xfrm>
              <a:off x="5791200" y="3544888"/>
              <a:ext cx="263525" cy="493713"/>
            </a:xfrm>
            <a:custGeom>
              <a:avLst/>
              <a:gdLst>
                <a:gd name="T0" fmla="*/ 0 w 166"/>
                <a:gd name="T1" fmla="*/ 46 h 311"/>
                <a:gd name="T2" fmla="*/ 5 w 166"/>
                <a:gd name="T3" fmla="*/ 57 h 311"/>
                <a:gd name="T4" fmla="*/ 5 w 166"/>
                <a:gd name="T5" fmla="*/ 63 h 311"/>
                <a:gd name="T6" fmla="*/ 10 w 166"/>
                <a:gd name="T7" fmla="*/ 79 h 311"/>
                <a:gd name="T8" fmla="*/ 10 w 166"/>
                <a:gd name="T9" fmla="*/ 102 h 311"/>
                <a:gd name="T10" fmla="*/ 14 w 166"/>
                <a:gd name="T11" fmla="*/ 113 h 311"/>
                <a:gd name="T12" fmla="*/ 19 w 166"/>
                <a:gd name="T13" fmla="*/ 29 h 311"/>
                <a:gd name="T14" fmla="*/ 19 w 166"/>
                <a:gd name="T15" fmla="*/ 17 h 311"/>
                <a:gd name="T16" fmla="*/ 24 w 166"/>
                <a:gd name="T17" fmla="*/ 187 h 311"/>
                <a:gd name="T18" fmla="*/ 24 w 166"/>
                <a:gd name="T19" fmla="*/ 85 h 311"/>
                <a:gd name="T20" fmla="*/ 28 w 166"/>
                <a:gd name="T21" fmla="*/ 136 h 311"/>
                <a:gd name="T22" fmla="*/ 28 w 166"/>
                <a:gd name="T23" fmla="*/ 57 h 311"/>
                <a:gd name="T24" fmla="*/ 33 w 166"/>
                <a:gd name="T25" fmla="*/ 119 h 311"/>
                <a:gd name="T26" fmla="*/ 38 w 166"/>
                <a:gd name="T27" fmla="*/ 34 h 311"/>
                <a:gd name="T28" fmla="*/ 38 w 166"/>
                <a:gd name="T29" fmla="*/ 192 h 311"/>
                <a:gd name="T30" fmla="*/ 43 w 166"/>
                <a:gd name="T31" fmla="*/ 294 h 311"/>
                <a:gd name="T32" fmla="*/ 43 w 166"/>
                <a:gd name="T33" fmla="*/ 243 h 311"/>
                <a:gd name="T34" fmla="*/ 47 w 166"/>
                <a:gd name="T35" fmla="*/ 277 h 311"/>
                <a:gd name="T36" fmla="*/ 47 w 166"/>
                <a:gd name="T37" fmla="*/ 187 h 311"/>
                <a:gd name="T38" fmla="*/ 52 w 166"/>
                <a:gd name="T39" fmla="*/ 136 h 311"/>
                <a:gd name="T40" fmla="*/ 57 w 166"/>
                <a:gd name="T41" fmla="*/ 130 h 311"/>
                <a:gd name="T42" fmla="*/ 57 w 166"/>
                <a:gd name="T43" fmla="*/ 91 h 311"/>
                <a:gd name="T44" fmla="*/ 62 w 166"/>
                <a:gd name="T45" fmla="*/ 164 h 311"/>
                <a:gd name="T46" fmla="*/ 62 w 166"/>
                <a:gd name="T47" fmla="*/ 74 h 311"/>
                <a:gd name="T48" fmla="*/ 66 w 166"/>
                <a:gd name="T49" fmla="*/ 108 h 311"/>
                <a:gd name="T50" fmla="*/ 66 w 166"/>
                <a:gd name="T51" fmla="*/ 51 h 311"/>
                <a:gd name="T52" fmla="*/ 71 w 166"/>
                <a:gd name="T53" fmla="*/ 226 h 311"/>
                <a:gd name="T54" fmla="*/ 71 w 166"/>
                <a:gd name="T55" fmla="*/ 204 h 311"/>
                <a:gd name="T56" fmla="*/ 76 w 166"/>
                <a:gd name="T57" fmla="*/ 215 h 311"/>
                <a:gd name="T58" fmla="*/ 76 w 166"/>
                <a:gd name="T59" fmla="*/ 113 h 311"/>
                <a:gd name="T60" fmla="*/ 81 w 166"/>
                <a:gd name="T61" fmla="*/ 159 h 311"/>
                <a:gd name="T62" fmla="*/ 81 w 166"/>
                <a:gd name="T63" fmla="*/ 125 h 311"/>
                <a:gd name="T64" fmla="*/ 85 w 166"/>
                <a:gd name="T65" fmla="*/ 198 h 311"/>
                <a:gd name="T66" fmla="*/ 90 w 166"/>
                <a:gd name="T67" fmla="*/ 147 h 311"/>
                <a:gd name="T68" fmla="*/ 90 w 166"/>
                <a:gd name="T69" fmla="*/ 79 h 311"/>
                <a:gd name="T70" fmla="*/ 95 w 166"/>
                <a:gd name="T71" fmla="*/ 192 h 311"/>
                <a:gd name="T72" fmla="*/ 95 w 166"/>
                <a:gd name="T73" fmla="*/ 102 h 311"/>
                <a:gd name="T74" fmla="*/ 100 w 166"/>
                <a:gd name="T75" fmla="*/ 209 h 311"/>
                <a:gd name="T76" fmla="*/ 100 w 166"/>
                <a:gd name="T77" fmla="*/ 159 h 311"/>
                <a:gd name="T78" fmla="*/ 104 w 166"/>
                <a:gd name="T79" fmla="*/ 46 h 311"/>
                <a:gd name="T80" fmla="*/ 109 w 166"/>
                <a:gd name="T81" fmla="*/ 79 h 311"/>
                <a:gd name="T82" fmla="*/ 109 w 166"/>
                <a:gd name="T83" fmla="*/ 46 h 311"/>
                <a:gd name="T84" fmla="*/ 114 w 166"/>
                <a:gd name="T85" fmla="*/ 79 h 311"/>
                <a:gd name="T86" fmla="*/ 114 w 166"/>
                <a:gd name="T87" fmla="*/ 46 h 311"/>
                <a:gd name="T88" fmla="*/ 119 w 166"/>
                <a:gd name="T89" fmla="*/ 108 h 311"/>
                <a:gd name="T90" fmla="*/ 119 w 166"/>
                <a:gd name="T91" fmla="*/ 17 h 311"/>
                <a:gd name="T92" fmla="*/ 123 w 166"/>
                <a:gd name="T93" fmla="*/ 29 h 311"/>
                <a:gd name="T94" fmla="*/ 123 w 166"/>
                <a:gd name="T95" fmla="*/ 181 h 311"/>
                <a:gd name="T96" fmla="*/ 128 w 166"/>
                <a:gd name="T97" fmla="*/ 74 h 311"/>
                <a:gd name="T98" fmla="*/ 133 w 166"/>
                <a:gd name="T99" fmla="*/ 113 h 311"/>
                <a:gd name="T100" fmla="*/ 133 w 166"/>
                <a:gd name="T101" fmla="*/ 0 h 311"/>
                <a:gd name="T102" fmla="*/ 138 w 166"/>
                <a:gd name="T103" fmla="*/ 102 h 311"/>
                <a:gd name="T104" fmla="*/ 138 w 166"/>
                <a:gd name="T105" fmla="*/ 23 h 311"/>
                <a:gd name="T106" fmla="*/ 142 w 166"/>
                <a:gd name="T107" fmla="*/ 142 h 311"/>
                <a:gd name="T108" fmla="*/ 147 w 166"/>
                <a:gd name="T109" fmla="*/ 102 h 311"/>
                <a:gd name="T110" fmla="*/ 147 w 166"/>
                <a:gd name="T111" fmla="*/ 96 h 311"/>
                <a:gd name="T112" fmla="*/ 152 w 166"/>
                <a:gd name="T113" fmla="*/ 221 h 311"/>
                <a:gd name="T114" fmla="*/ 152 w 166"/>
                <a:gd name="T115" fmla="*/ 176 h 311"/>
                <a:gd name="T116" fmla="*/ 157 w 166"/>
                <a:gd name="T117" fmla="*/ 209 h 311"/>
                <a:gd name="T118" fmla="*/ 157 w 166"/>
                <a:gd name="T119" fmla="*/ 85 h 311"/>
                <a:gd name="T120" fmla="*/ 161 w 166"/>
                <a:gd name="T121" fmla="*/ 176 h 311"/>
                <a:gd name="T122" fmla="*/ 161 w 166"/>
                <a:gd name="T123" fmla="*/ 136 h 311"/>
                <a:gd name="T124" fmla="*/ 166 w 166"/>
                <a:gd name="T125" fmla="*/ 15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11">
                  <a:moveTo>
                    <a:pt x="0" y="170"/>
                  </a:moveTo>
                  <a:lnTo>
                    <a:pt x="0" y="46"/>
                  </a:lnTo>
                  <a:lnTo>
                    <a:pt x="0" y="74"/>
                  </a:lnTo>
                  <a:lnTo>
                    <a:pt x="5" y="57"/>
                  </a:lnTo>
                  <a:lnTo>
                    <a:pt x="5" y="119"/>
                  </a:lnTo>
                  <a:lnTo>
                    <a:pt x="5" y="63"/>
                  </a:lnTo>
                  <a:lnTo>
                    <a:pt x="5" y="91"/>
                  </a:lnTo>
                  <a:lnTo>
                    <a:pt x="10" y="79"/>
                  </a:lnTo>
                  <a:lnTo>
                    <a:pt x="10" y="40"/>
                  </a:lnTo>
                  <a:lnTo>
                    <a:pt x="10" y="102"/>
                  </a:lnTo>
                  <a:lnTo>
                    <a:pt x="14" y="96"/>
                  </a:lnTo>
                  <a:lnTo>
                    <a:pt x="14" y="113"/>
                  </a:lnTo>
                  <a:lnTo>
                    <a:pt x="14" y="12"/>
                  </a:lnTo>
                  <a:lnTo>
                    <a:pt x="19" y="29"/>
                  </a:lnTo>
                  <a:lnTo>
                    <a:pt x="19" y="226"/>
                  </a:lnTo>
                  <a:lnTo>
                    <a:pt x="19" y="17"/>
                  </a:lnTo>
                  <a:lnTo>
                    <a:pt x="19" y="198"/>
                  </a:lnTo>
                  <a:lnTo>
                    <a:pt x="24" y="187"/>
                  </a:lnTo>
                  <a:lnTo>
                    <a:pt x="24" y="63"/>
                  </a:lnTo>
                  <a:lnTo>
                    <a:pt x="24" y="85"/>
                  </a:lnTo>
                  <a:lnTo>
                    <a:pt x="28" y="79"/>
                  </a:lnTo>
                  <a:lnTo>
                    <a:pt x="28" y="136"/>
                  </a:lnTo>
                  <a:lnTo>
                    <a:pt x="28" y="0"/>
                  </a:lnTo>
                  <a:lnTo>
                    <a:pt x="28" y="57"/>
                  </a:lnTo>
                  <a:lnTo>
                    <a:pt x="33" y="91"/>
                  </a:lnTo>
                  <a:lnTo>
                    <a:pt x="33" y="119"/>
                  </a:lnTo>
                  <a:lnTo>
                    <a:pt x="33" y="17"/>
                  </a:lnTo>
                  <a:lnTo>
                    <a:pt x="38" y="34"/>
                  </a:lnTo>
                  <a:lnTo>
                    <a:pt x="38" y="17"/>
                  </a:lnTo>
                  <a:lnTo>
                    <a:pt x="38" y="192"/>
                  </a:lnTo>
                  <a:lnTo>
                    <a:pt x="43" y="204"/>
                  </a:lnTo>
                  <a:lnTo>
                    <a:pt x="43" y="294"/>
                  </a:lnTo>
                  <a:lnTo>
                    <a:pt x="43" y="96"/>
                  </a:lnTo>
                  <a:lnTo>
                    <a:pt x="43" y="243"/>
                  </a:lnTo>
                  <a:lnTo>
                    <a:pt x="47" y="226"/>
                  </a:lnTo>
                  <a:lnTo>
                    <a:pt x="47" y="277"/>
                  </a:lnTo>
                  <a:lnTo>
                    <a:pt x="47" y="181"/>
                  </a:lnTo>
                  <a:lnTo>
                    <a:pt x="47" y="187"/>
                  </a:lnTo>
                  <a:lnTo>
                    <a:pt x="52" y="204"/>
                  </a:lnTo>
                  <a:lnTo>
                    <a:pt x="52" y="136"/>
                  </a:lnTo>
                  <a:lnTo>
                    <a:pt x="52" y="153"/>
                  </a:lnTo>
                  <a:lnTo>
                    <a:pt x="57" y="130"/>
                  </a:lnTo>
                  <a:lnTo>
                    <a:pt x="57" y="187"/>
                  </a:lnTo>
                  <a:lnTo>
                    <a:pt x="57" y="91"/>
                  </a:lnTo>
                  <a:lnTo>
                    <a:pt x="57" y="176"/>
                  </a:lnTo>
                  <a:lnTo>
                    <a:pt x="62" y="164"/>
                  </a:lnTo>
                  <a:lnTo>
                    <a:pt x="62" y="176"/>
                  </a:lnTo>
                  <a:lnTo>
                    <a:pt x="62" y="74"/>
                  </a:lnTo>
                  <a:lnTo>
                    <a:pt x="66" y="91"/>
                  </a:lnTo>
                  <a:lnTo>
                    <a:pt x="66" y="108"/>
                  </a:lnTo>
                  <a:lnTo>
                    <a:pt x="66" y="40"/>
                  </a:lnTo>
                  <a:lnTo>
                    <a:pt x="66" y="51"/>
                  </a:lnTo>
                  <a:lnTo>
                    <a:pt x="71" y="63"/>
                  </a:lnTo>
                  <a:lnTo>
                    <a:pt x="71" y="226"/>
                  </a:lnTo>
                  <a:lnTo>
                    <a:pt x="71" y="34"/>
                  </a:lnTo>
                  <a:lnTo>
                    <a:pt x="71" y="204"/>
                  </a:lnTo>
                  <a:lnTo>
                    <a:pt x="76" y="204"/>
                  </a:lnTo>
                  <a:lnTo>
                    <a:pt x="76" y="215"/>
                  </a:lnTo>
                  <a:lnTo>
                    <a:pt x="76" y="91"/>
                  </a:lnTo>
                  <a:lnTo>
                    <a:pt x="76" y="113"/>
                  </a:lnTo>
                  <a:lnTo>
                    <a:pt x="81" y="96"/>
                  </a:lnTo>
                  <a:lnTo>
                    <a:pt x="81" y="159"/>
                  </a:lnTo>
                  <a:lnTo>
                    <a:pt x="81" y="34"/>
                  </a:lnTo>
                  <a:lnTo>
                    <a:pt x="81" y="125"/>
                  </a:lnTo>
                  <a:lnTo>
                    <a:pt x="85" y="113"/>
                  </a:lnTo>
                  <a:lnTo>
                    <a:pt x="85" y="198"/>
                  </a:lnTo>
                  <a:lnTo>
                    <a:pt x="85" y="170"/>
                  </a:lnTo>
                  <a:lnTo>
                    <a:pt x="90" y="147"/>
                  </a:lnTo>
                  <a:lnTo>
                    <a:pt x="90" y="204"/>
                  </a:lnTo>
                  <a:lnTo>
                    <a:pt x="90" y="79"/>
                  </a:lnTo>
                  <a:lnTo>
                    <a:pt x="90" y="198"/>
                  </a:lnTo>
                  <a:lnTo>
                    <a:pt x="95" y="192"/>
                  </a:lnTo>
                  <a:lnTo>
                    <a:pt x="95" y="311"/>
                  </a:lnTo>
                  <a:lnTo>
                    <a:pt x="95" y="102"/>
                  </a:lnTo>
                  <a:lnTo>
                    <a:pt x="95" y="204"/>
                  </a:lnTo>
                  <a:lnTo>
                    <a:pt x="100" y="209"/>
                  </a:lnTo>
                  <a:lnTo>
                    <a:pt x="100" y="215"/>
                  </a:lnTo>
                  <a:lnTo>
                    <a:pt x="100" y="159"/>
                  </a:lnTo>
                  <a:lnTo>
                    <a:pt x="104" y="142"/>
                  </a:lnTo>
                  <a:lnTo>
                    <a:pt x="104" y="46"/>
                  </a:lnTo>
                  <a:lnTo>
                    <a:pt x="104" y="57"/>
                  </a:lnTo>
                  <a:lnTo>
                    <a:pt x="109" y="79"/>
                  </a:lnTo>
                  <a:lnTo>
                    <a:pt x="109" y="125"/>
                  </a:lnTo>
                  <a:lnTo>
                    <a:pt x="109" y="46"/>
                  </a:lnTo>
                  <a:lnTo>
                    <a:pt x="109" y="57"/>
                  </a:lnTo>
                  <a:lnTo>
                    <a:pt x="114" y="79"/>
                  </a:lnTo>
                  <a:lnTo>
                    <a:pt x="114" y="108"/>
                  </a:lnTo>
                  <a:lnTo>
                    <a:pt x="114" y="46"/>
                  </a:lnTo>
                  <a:lnTo>
                    <a:pt x="114" y="102"/>
                  </a:lnTo>
                  <a:lnTo>
                    <a:pt x="119" y="108"/>
                  </a:lnTo>
                  <a:lnTo>
                    <a:pt x="119" y="113"/>
                  </a:lnTo>
                  <a:lnTo>
                    <a:pt x="119" y="17"/>
                  </a:lnTo>
                  <a:lnTo>
                    <a:pt x="119" y="46"/>
                  </a:lnTo>
                  <a:lnTo>
                    <a:pt x="123" y="29"/>
                  </a:lnTo>
                  <a:lnTo>
                    <a:pt x="123" y="232"/>
                  </a:lnTo>
                  <a:lnTo>
                    <a:pt x="123" y="181"/>
                  </a:lnTo>
                  <a:lnTo>
                    <a:pt x="128" y="164"/>
                  </a:lnTo>
                  <a:lnTo>
                    <a:pt x="128" y="74"/>
                  </a:lnTo>
                  <a:lnTo>
                    <a:pt x="128" y="96"/>
                  </a:lnTo>
                  <a:lnTo>
                    <a:pt x="133" y="113"/>
                  </a:lnTo>
                  <a:lnTo>
                    <a:pt x="133" y="125"/>
                  </a:lnTo>
                  <a:lnTo>
                    <a:pt x="133" y="0"/>
                  </a:lnTo>
                  <a:lnTo>
                    <a:pt x="133" y="74"/>
                  </a:lnTo>
                  <a:lnTo>
                    <a:pt x="138" y="102"/>
                  </a:lnTo>
                  <a:lnTo>
                    <a:pt x="138" y="17"/>
                  </a:lnTo>
                  <a:lnTo>
                    <a:pt x="138" y="23"/>
                  </a:lnTo>
                  <a:lnTo>
                    <a:pt x="142" y="29"/>
                  </a:lnTo>
                  <a:lnTo>
                    <a:pt x="142" y="142"/>
                  </a:lnTo>
                  <a:lnTo>
                    <a:pt x="142" y="136"/>
                  </a:lnTo>
                  <a:lnTo>
                    <a:pt x="147" y="102"/>
                  </a:lnTo>
                  <a:lnTo>
                    <a:pt x="147" y="300"/>
                  </a:lnTo>
                  <a:lnTo>
                    <a:pt x="147" y="96"/>
                  </a:lnTo>
                  <a:lnTo>
                    <a:pt x="147" y="232"/>
                  </a:lnTo>
                  <a:lnTo>
                    <a:pt x="152" y="221"/>
                  </a:lnTo>
                  <a:lnTo>
                    <a:pt x="152" y="260"/>
                  </a:lnTo>
                  <a:lnTo>
                    <a:pt x="152" y="176"/>
                  </a:lnTo>
                  <a:lnTo>
                    <a:pt x="157" y="108"/>
                  </a:lnTo>
                  <a:lnTo>
                    <a:pt x="157" y="209"/>
                  </a:lnTo>
                  <a:lnTo>
                    <a:pt x="157" y="63"/>
                  </a:lnTo>
                  <a:lnTo>
                    <a:pt x="157" y="85"/>
                  </a:lnTo>
                  <a:lnTo>
                    <a:pt x="161" y="96"/>
                  </a:lnTo>
                  <a:lnTo>
                    <a:pt x="161" y="176"/>
                  </a:lnTo>
                  <a:lnTo>
                    <a:pt x="161" y="68"/>
                  </a:lnTo>
                  <a:lnTo>
                    <a:pt x="161" y="136"/>
                  </a:lnTo>
                  <a:lnTo>
                    <a:pt x="166" y="142"/>
                  </a:lnTo>
                  <a:lnTo>
                    <a:pt x="166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87"/>
            <p:cNvSpPr>
              <a:spLocks/>
            </p:cNvSpPr>
            <p:nvPr/>
          </p:nvSpPr>
          <p:spPr bwMode="auto">
            <a:xfrm>
              <a:off x="6054725" y="3544888"/>
              <a:ext cx="277813" cy="511175"/>
            </a:xfrm>
            <a:custGeom>
              <a:avLst/>
              <a:gdLst>
                <a:gd name="T0" fmla="*/ 0 w 175"/>
                <a:gd name="T1" fmla="*/ 68 h 322"/>
                <a:gd name="T2" fmla="*/ 5 w 175"/>
                <a:gd name="T3" fmla="*/ 91 h 322"/>
                <a:gd name="T4" fmla="*/ 5 w 175"/>
                <a:gd name="T5" fmla="*/ 91 h 322"/>
                <a:gd name="T6" fmla="*/ 9 w 175"/>
                <a:gd name="T7" fmla="*/ 226 h 322"/>
                <a:gd name="T8" fmla="*/ 14 w 175"/>
                <a:gd name="T9" fmla="*/ 176 h 322"/>
                <a:gd name="T10" fmla="*/ 14 w 175"/>
                <a:gd name="T11" fmla="*/ 130 h 322"/>
                <a:gd name="T12" fmla="*/ 19 w 175"/>
                <a:gd name="T13" fmla="*/ 23 h 322"/>
                <a:gd name="T14" fmla="*/ 24 w 175"/>
                <a:gd name="T15" fmla="*/ 198 h 322"/>
                <a:gd name="T16" fmla="*/ 24 w 175"/>
                <a:gd name="T17" fmla="*/ 130 h 322"/>
                <a:gd name="T18" fmla="*/ 28 w 175"/>
                <a:gd name="T19" fmla="*/ 142 h 322"/>
                <a:gd name="T20" fmla="*/ 28 w 175"/>
                <a:gd name="T21" fmla="*/ 51 h 322"/>
                <a:gd name="T22" fmla="*/ 33 w 175"/>
                <a:gd name="T23" fmla="*/ 136 h 322"/>
                <a:gd name="T24" fmla="*/ 33 w 175"/>
                <a:gd name="T25" fmla="*/ 102 h 322"/>
                <a:gd name="T26" fmla="*/ 38 w 175"/>
                <a:gd name="T27" fmla="*/ 221 h 322"/>
                <a:gd name="T28" fmla="*/ 43 w 175"/>
                <a:gd name="T29" fmla="*/ 108 h 322"/>
                <a:gd name="T30" fmla="*/ 43 w 175"/>
                <a:gd name="T31" fmla="*/ 51 h 322"/>
                <a:gd name="T32" fmla="*/ 47 w 175"/>
                <a:gd name="T33" fmla="*/ 63 h 322"/>
                <a:gd name="T34" fmla="*/ 47 w 175"/>
                <a:gd name="T35" fmla="*/ 51 h 322"/>
                <a:gd name="T36" fmla="*/ 52 w 175"/>
                <a:gd name="T37" fmla="*/ 68 h 322"/>
                <a:gd name="T38" fmla="*/ 52 w 175"/>
                <a:gd name="T39" fmla="*/ 40 h 322"/>
                <a:gd name="T40" fmla="*/ 57 w 175"/>
                <a:gd name="T41" fmla="*/ 40 h 322"/>
                <a:gd name="T42" fmla="*/ 57 w 175"/>
                <a:gd name="T43" fmla="*/ 164 h 322"/>
                <a:gd name="T44" fmla="*/ 62 w 175"/>
                <a:gd name="T45" fmla="*/ 221 h 322"/>
                <a:gd name="T46" fmla="*/ 66 w 175"/>
                <a:gd name="T47" fmla="*/ 119 h 322"/>
                <a:gd name="T48" fmla="*/ 66 w 175"/>
                <a:gd name="T49" fmla="*/ 113 h 322"/>
                <a:gd name="T50" fmla="*/ 71 w 175"/>
                <a:gd name="T51" fmla="*/ 119 h 322"/>
                <a:gd name="T52" fmla="*/ 71 w 175"/>
                <a:gd name="T53" fmla="*/ 91 h 322"/>
                <a:gd name="T54" fmla="*/ 76 w 175"/>
                <a:gd name="T55" fmla="*/ 113 h 322"/>
                <a:gd name="T56" fmla="*/ 76 w 175"/>
                <a:gd name="T57" fmla="*/ 91 h 322"/>
                <a:gd name="T58" fmla="*/ 81 w 175"/>
                <a:gd name="T59" fmla="*/ 198 h 322"/>
                <a:gd name="T60" fmla="*/ 85 w 175"/>
                <a:gd name="T61" fmla="*/ 91 h 322"/>
                <a:gd name="T62" fmla="*/ 85 w 175"/>
                <a:gd name="T63" fmla="*/ 243 h 322"/>
                <a:gd name="T64" fmla="*/ 90 w 175"/>
                <a:gd name="T65" fmla="*/ 243 h 322"/>
                <a:gd name="T66" fmla="*/ 90 w 175"/>
                <a:gd name="T67" fmla="*/ 181 h 322"/>
                <a:gd name="T68" fmla="*/ 95 w 175"/>
                <a:gd name="T69" fmla="*/ 209 h 322"/>
                <a:gd name="T70" fmla="*/ 95 w 175"/>
                <a:gd name="T71" fmla="*/ 130 h 322"/>
                <a:gd name="T72" fmla="*/ 100 w 175"/>
                <a:gd name="T73" fmla="*/ 164 h 322"/>
                <a:gd name="T74" fmla="*/ 100 w 175"/>
                <a:gd name="T75" fmla="*/ 119 h 322"/>
                <a:gd name="T76" fmla="*/ 104 w 175"/>
                <a:gd name="T77" fmla="*/ 57 h 322"/>
                <a:gd name="T78" fmla="*/ 109 w 175"/>
                <a:gd name="T79" fmla="*/ 34 h 322"/>
                <a:gd name="T80" fmla="*/ 114 w 175"/>
                <a:gd name="T81" fmla="*/ 204 h 322"/>
                <a:gd name="T82" fmla="*/ 114 w 175"/>
                <a:gd name="T83" fmla="*/ 159 h 322"/>
                <a:gd name="T84" fmla="*/ 119 w 175"/>
                <a:gd name="T85" fmla="*/ 40 h 322"/>
                <a:gd name="T86" fmla="*/ 123 w 175"/>
                <a:gd name="T87" fmla="*/ 204 h 322"/>
                <a:gd name="T88" fmla="*/ 123 w 175"/>
                <a:gd name="T89" fmla="*/ 170 h 322"/>
                <a:gd name="T90" fmla="*/ 128 w 175"/>
                <a:gd name="T91" fmla="*/ 192 h 322"/>
                <a:gd name="T92" fmla="*/ 128 w 175"/>
                <a:gd name="T93" fmla="*/ 57 h 322"/>
                <a:gd name="T94" fmla="*/ 133 w 175"/>
                <a:gd name="T95" fmla="*/ 204 h 322"/>
                <a:gd name="T96" fmla="*/ 137 w 175"/>
                <a:gd name="T97" fmla="*/ 91 h 322"/>
                <a:gd name="T98" fmla="*/ 137 w 175"/>
                <a:gd name="T99" fmla="*/ 198 h 322"/>
                <a:gd name="T100" fmla="*/ 142 w 175"/>
                <a:gd name="T101" fmla="*/ 204 h 322"/>
                <a:gd name="T102" fmla="*/ 147 w 175"/>
                <a:gd name="T103" fmla="*/ 51 h 322"/>
                <a:gd name="T104" fmla="*/ 147 w 175"/>
                <a:gd name="T105" fmla="*/ 96 h 322"/>
                <a:gd name="T106" fmla="*/ 152 w 175"/>
                <a:gd name="T107" fmla="*/ 119 h 322"/>
                <a:gd name="T108" fmla="*/ 152 w 175"/>
                <a:gd name="T109" fmla="*/ 51 h 322"/>
                <a:gd name="T110" fmla="*/ 156 w 175"/>
                <a:gd name="T111" fmla="*/ 119 h 322"/>
                <a:gd name="T112" fmla="*/ 161 w 175"/>
                <a:gd name="T113" fmla="*/ 40 h 322"/>
                <a:gd name="T114" fmla="*/ 161 w 175"/>
                <a:gd name="T115" fmla="*/ 17 h 322"/>
                <a:gd name="T116" fmla="*/ 166 w 175"/>
                <a:gd name="T117" fmla="*/ 204 h 322"/>
                <a:gd name="T118" fmla="*/ 166 w 175"/>
                <a:gd name="T119" fmla="*/ 119 h 322"/>
                <a:gd name="T120" fmla="*/ 171 w 175"/>
                <a:gd name="T121" fmla="*/ 85 h 322"/>
                <a:gd name="T122" fmla="*/ 171 w 175"/>
                <a:gd name="T123" fmla="*/ 6 h 322"/>
                <a:gd name="T124" fmla="*/ 175 w 175"/>
                <a:gd name="T125" fmla="*/ 11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22">
                  <a:moveTo>
                    <a:pt x="0" y="153"/>
                  </a:moveTo>
                  <a:lnTo>
                    <a:pt x="0" y="68"/>
                  </a:lnTo>
                  <a:lnTo>
                    <a:pt x="0" y="91"/>
                  </a:lnTo>
                  <a:lnTo>
                    <a:pt x="5" y="91"/>
                  </a:lnTo>
                  <a:lnTo>
                    <a:pt x="5" y="23"/>
                  </a:lnTo>
                  <a:lnTo>
                    <a:pt x="5" y="91"/>
                  </a:lnTo>
                  <a:lnTo>
                    <a:pt x="9" y="136"/>
                  </a:lnTo>
                  <a:lnTo>
                    <a:pt x="9" y="226"/>
                  </a:lnTo>
                  <a:lnTo>
                    <a:pt x="9" y="170"/>
                  </a:lnTo>
                  <a:lnTo>
                    <a:pt x="14" y="176"/>
                  </a:lnTo>
                  <a:lnTo>
                    <a:pt x="14" y="96"/>
                  </a:lnTo>
                  <a:lnTo>
                    <a:pt x="14" y="130"/>
                  </a:lnTo>
                  <a:lnTo>
                    <a:pt x="19" y="147"/>
                  </a:lnTo>
                  <a:lnTo>
                    <a:pt x="19" y="23"/>
                  </a:lnTo>
                  <a:lnTo>
                    <a:pt x="19" y="187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24" y="130"/>
                  </a:lnTo>
                  <a:lnTo>
                    <a:pt x="24" y="142"/>
                  </a:lnTo>
                  <a:lnTo>
                    <a:pt x="28" y="142"/>
                  </a:lnTo>
                  <a:lnTo>
                    <a:pt x="28" y="209"/>
                  </a:lnTo>
                  <a:lnTo>
                    <a:pt x="28" y="51"/>
                  </a:lnTo>
                  <a:lnTo>
                    <a:pt x="28" y="159"/>
                  </a:lnTo>
                  <a:lnTo>
                    <a:pt x="33" y="136"/>
                  </a:lnTo>
                  <a:lnTo>
                    <a:pt x="33" y="322"/>
                  </a:lnTo>
                  <a:lnTo>
                    <a:pt x="33" y="102"/>
                  </a:lnTo>
                  <a:lnTo>
                    <a:pt x="33" y="243"/>
                  </a:lnTo>
                  <a:lnTo>
                    <a:pt x="38" y="221"/>
                  </a:lnTo>
                  <a:lnTo>
                    <a:pt x="38" y="96"/>
                  </a:lnTo>
                  <a:lnTo>
                    <a:pt x="43" y="108"/>
                  </a:lnTo>
                  <a:lnTo>
                    <a:pt x="43" y="119"/>
                  </a:lnTo>
                  <a:lnTo>
                    <a:pt x="43" y="51"/>
                  </a:lnTo>
                  <a:lnTo>
                    <a:pt x="43" y="68"/>
                  </a:lnTo>
                  <a:lnTo>
                    <a:pt x="47" y="63"/>
                  </a:lnTo>
                  <a:lnTo>
                    <a:pt x="47" y="130"/>
                  </a:lnTo>
                  <a:lnTo>
                    <a:pt x="47" y="51"/>
                  </a:lnTo>
                  <a:lnTo>
                    <a:pt x="47" y="85"/>
                  </a:lnTo>
                  <a:lnTo>
                    <a:pt x="52" y="68"/>
                  </a:lnTo>
                  <a:lnTo>
                    <a:pt x="52" y="119"/>
                  </a:lnTo>
                  <a:lnTo>
                    <a:pt x="52" y="40"/>
                  </a:lnTo>
                  <a:lnTo>
                    <a:pt x="52" y="63"/>
                  </a:lnTo>
                  <a:lnTo>
                    <a:pt x="57" y="40"/>
                  </a:lnTo>
                  <a:lnTo>
                    <a:pt x="57" y="6"/>
                  </a:lnTo>
                  <a:lnTo>
                    <a:pt x="57" y="164"/>
                  </a:lnTo>
                  <a:lnTo>
                    <a:pt x="62" y="215"/>
                  </a:lnTo>
                  <a:lnTo>
                    <a:pt x="62" y="221"/>
                  </a:lnTo>
                  <a:lnTo>
                    <a:pt x="62" y="125"/>
                  </a:lnTo>
                  <a:lnTo>
                    <a:pt x="66" y="119"/>
                  </a:lnTo>
                  <a:lnTo>
                    <a:pt x="66" y="74"/>
                  </a:lnTo>
                  <a:lnTo>
                    <a:pt x="66" y="113"/>
                  </a:lnTo>
                  <a:lnTo>
                    <a:pt x="71" y="102"/>
                  </a:lnTo>
                  <a:lnTo>
                    <a:pt x="71" y="119"/>
                  </a:lnTo>
                  <a:lnTo>
                    <a:pt x="71" y="0"/>
                  </a:lnTo>
                  <a:lnTo>
                    <a:pt x="71" y="91"/>
                  </a:lnTo>
                  <a:lnTo>
                    <a:pt x="76" y="85"/>
                  </a:lnTo>
                  <a:lnTo>
                    <a:pt x="76" y="113"/>
                  </a:lnTo>
                  <a:lnTo>
                    <a:pt x="76" y="6"/>
                  </a:lnTo>
                  <a:lnTo>
                    <a:pt x="76" y="91"/>
                  </a:lnTo>
                  <a:lnTo>
                    <a:pt x="81" y="57"/>
                  </a:lnTo>
                  <a:lnTo>
                    <a:pt x="81" y="198"/>
                  </a:lnTo>
                  <a:lnTo>
                    <a:pt x="81" y="108"/>
                  </a:lnTo>
                  <a:lnTo>
                    <a:pt x="85" y="91"/>
                  </a:lnTo>
                  <a:lnTo>
                    <a:pt x="85" y="289"/>
                  </a:lnTo>
                  <a:lnTo>
                    <a:pt x="85" y="243"/>
                  </a:lnTo>
                  <a:lnTo>
                    <a:pt x="90" y="238"/>
                  </a:lnTo>
                  <a:lnTo>
                    <a:pt x="90" y="243"/>
                  </a:lnTo>
                  <a:lnTo>
                    <a:pt x="90" y="119"/>
                  </a:lnTo>
                  <a:lnTo>
                    <a:pt x="90" y="181"/>
                  </a:lnTo>
                  <a:lnTo>
                    <a:pt x="95" y="187"/>
                  </a:lnTo>
                  <a:lnTo>
                    <a:pt x="95" y="209"/>
                  </a:lnTo>
                  <a:lnTo>
                    <a:pt x="95" y="125"/>
                  </a:lnTo>
                  <a:lnTo>
                    <a:pt x="95" y="130"/>
                  </a:lnTo>
                  <a:lnTo>
                    <a:pt x="100" y="142"/>
                  </a:lnTo>
                  <a:lnTo>
                    <a:pt x="100" y="164"/>
                  </a:lnTo>
                  <a:lnTo>
                    <a:pt x="100" y="108"/>
                  </a:lnTo>
                  <a:lnTo>
                    <a:pt x="100" y="119"/>
                  </a:lnTo>
                  <a:lnTo>
                    <a:pt x="104" y="125"/>
                  </a:lnTo>
                  <a:lnTo>
                    <a:pt x="104" y="57"/>
                  </a:lnTo>
                  <a:lnTo>
                    <a:pt x="109" y="79"/>
                  </a:lnTo>
                  <a:lnTo>
                    <a:pt x="109" y="34"/>
                  </a:lnTo>
                  <a:lnTo>
                    <a:pt x="109" y="215"/>
                  </a:lnTo>
                  <a:lnTo>
                    <a:pt x="114" y="204"/>
                  </a:lnTo>
                  <a:lnTo>
                    <a:pt x="114" y="215"/>
                  </a:lnTo>
                  <a:lnTo>
                    <a:pt x="114" y="159"/>
                  </a:lnTo>
                  <a:lnTo>
                    <a:pt x="119" y="142"/>
                  </a:lnTo>
                  <a:lnTo>
                    <a:pt x="119" y="40"/>
                  </a:lnTo>
                  <a:lnTo>
                    <a:pt x="123" y="29"/>
                  </a:lnTo>
                  <a:lnTo>
                    <a:pt x="123" y="204"/>
                  </a:lnTo>
                  <a:lnTo>
                    <a:pt x="123" y="23"/>
                  </a:lnTo>
                  <a:lnTo>
                    <a:pt x="123" y="170"/>
                  </a:lnTo>
                  <a:lnTo>
                    <a:pt x="128" y="181"/>
                  </a:lnTo>
                  <a:lnTo>
                    <a:pt x="128" y="192"/>
                  </a:lnTo>
                  <a:lnTo>
                    <a:pt x="128" y="46"/>
                  </a:lnTo>
                  <a:lnTo>
                    <a:pt x="128" y="57"/>
                  </a:lnTo>
                  <a:lnTo>
                    <a:pt x="133" y="91"/>
                  </a:lnTo>
                  <a:lnTo>
                    <a:pt x="133" y="204"/>
                  </a:lnTo>
                  <a:lnTo>
                    <a:pt x="133" y="119"/>
                  </a:lnTo>
                  <a:lnTo>
                    <a:pt x="137" y="91"/>
                  </a:lnTo>
                  <a:lnTo>
                    <a:pt x="137" y="322"/>
                  </a:lnTo>
                  <a:lnTo>
                    <a:pt x="137" y="198"/>
                  </a:lnTo>
                  <a:lnTo>
                    <a:pt x="142" y="187"/>
                  </a:lnTo>
                  <a:lnTo>
                    <a:pt x="142" y="204"/>
                  </a:lnTo>
                  <a:lnTo>
                    <a:pt x="142" y="85"/>
                  </a:lnTo>
                  <a:lnTo>
                    <a:pt x="147" y="51"/>
                  </a:lnTo>
                  <a:lnTo>
                    <a:pt x="147" y="46"/>
                  </a:lnTo>
                  <a:lnTo>
                    <a:pt x="147" y="96"/>
                  </a:lnTo>
                  <a:lnTo>
                    <a:pt x="152" y="96"/>
                  </a:lnTo>
                  <a:lnTo>
                    <a:pt x="152" y="119"/>
                  </a:lnTo>
                  <a:lnTo>
                    <a:pt x="152" y="46"/>
                  </a:lnTo>
                  <a:lnTo>
                    <a:pt x="152" y="51"/>
                  </a:lnTo>
                  <a:lnTo>
                    <a:pt x="156" y="51"/>
                  </a:lnTo>
                  <a:lnTo>
                    <a:pt x="156" y="119"/>
                  </a:lnTo>
                  <a:lnTo>
                    <a:pt x="156" y="29"/>
                  </a:lnTo>
                  <a:lnTo>
                    <a:pt x="161" y="40"/>
                  </a:lnTo>
                  <a:lnTo>
                    <a:pt x="161" y="221"/>
                  </a:lnTo>
                  <a:lnTo>
                    <a:pt x="161" y="17"/>
                  </a:lnTo>
                  <a:lnTo>
                    <a:pt x="161" y="209"/>
                  </a:lnTo>
                  <a:lnTo>
                    <a:pt x="166" y="204"/>
                  </a:lnTo>
                  <a:lnTo>
                    <a:pt x="166" y="209"/>
                  </a:lnTo>
                  <a:lnTo>
                    <a:pt x="166" y="119"/>
                  </a:lnTo>
                  <a:lnTo>
                    <a:pt x="166" y="125"/>
                  </a:lnTo>
                  <a:lnTo>
                    <a:pt x="171" y="85"/>
                  </a:lnTo>
                  <a:lnTo>
                    <a:pt x="171" y="136"/>
                  </a:lnTo>
                  <a:lnTo>
                    <a:pt x="171" y="6"/>
                  </a:lnTo>
                  <a:lnTo>
                    <a:pt x="175" y="12"/>
                  </a:lnTo>
                  <a:lnTo>
                    <a:pt x="175" y="119"/>
                  </a:lnTo>
                  <a:lnTo>
                    <a:pt x="175" y="4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8"/>
            <p:cNvSpPr>
              <a:spLocks/>
            </p:cNvSpPr>
            <p:nvPr/>
          </p:nvSpPr>
          <p:spPr bwMode="auto">
            <a:xfrm>
              <a:off x="6332538" y="3509963"/>
              <a:ext cx="263525" cy="519113"/>
            </a:xfrm>
            <a:custGeom>
              <a:avLst/>
              <a:gdLst>
                <a:gd name="T0" fmla="*/ 5 w 166"/>
                <a:gd name="T1" fmla="*/ 68 h 327"/>
                <a:gd name="T2" fmla="*/ 5 w 166"/>
                <a:gd name="T3" fmla="*/ 34 h 327"/>
                <a:gd name="T4" fmla="*/ 10 w 166"/>
                <a:gd name="T5" fmla="*/ 203 h 327"/>
                <a:gd name="T6" fmla="*/ 10 w 166"/>
                <a:gd name="T7" fmla="*/ 107 h 327"/>
                <a:gd name="T8" fmla="*/ 15 w 166"/>
                <a:gd name="T9" fmla="*/ 152 h 327"/>
                <a:gd name="T10" fmla="*/ 15 w 166"/>
                <a:gd name="T11" fmla="*/ 260 h 327"/>
                <a:gd name="T12" fmla="*/ 19 w 166"/>
                <a:gd name="T13" fmla="*/ 164 h 327"/>
                <a:gd name="T14" fmla="*/ 24 w 166"/>
                <a:gd name="T15" fmla="*/ 237 h 327"/>
                <a:gd name="T16" fmla="*/ 24 w 166"/>
                <a:gd name="T17" fmla="*/ 192 h 327"/>
                <a:gd name="T18" fmla="*/ 29 w 166"/>
                <a:gd name="T19" fmla="*/ 181 h 327"/>
                <a:gd name="T20" fmla="*/ 29 w 166"/>
                <a:gd name="T21" fmla="*/ 113 h 327"/>
                <a:gd name="T22" fmla="*/ 34 w 166"/>
                <a:gd name="T23" fmla="*/ 192 h 327"/>
                <a:gd name="T24" fmla="*/ 34 w 166"/>
                <a:gd name="T25" fmla="*/ 130 h 327"/>
                <a:gd name="T26" fmla="*/ 38 w 166"/>
                <a:gd name="T27" fmla="*/ 175 h 327"/>
                <a:gd name="T28" fmla="*/ 38 w 166"/>
                <a:gd name="T29" fmla="*/ 169 h 327"/>
                <a:gd name="T30" fmla="*/ 43 w 166"/>
                <a:gd name="T31" fmla="*/ 220 h 327"/>
                <a:gd name="T32" fmla="*/ 43 w 166"/>
                <a:gd name="T33" fmla="*/ 130 h 327"/>
                <a:gd name="T34" fmla="*/ 48 w 166"/>
                <a:gd name="T35" fmla="*/ 175 h 327"/>
                <a:gd name="T36" fmla="*/ 53 w 166"/>
                <a:gd name="T37" fmla="*/ 79 h 327"/>
                <a:gd name="T38" fmla="*/ 53 w 166"/>
                <a:gd name="T39" fmla="*/ 56 h 327"/>
                <a:gd name="T40" fmla="*/ 57 w 166"/>
                <a:gd name="T41" fmla="*/ 62 h 327"/>
                <a:gd name="T42" fmla="*/ 57 w 166"/>
                <a:gd name="T43" fmla="*/ 96 h 327"/>
                <a:gd name="T44" fmla="*/ 62 w 166"/>
                <a:gd name="T45" fmla="*/ 0 h 327"/>
                <a:gd name="T46" fmla="*/ 67 w 166"/>
                <a:gd name="T47" fmla="*/ 73 h 327"/>
                <a:gd name="T48" fmla="*/ 67 w 166"/>
                <a:gd name="T49" fmla="*/ 79 h 327"/>
                <a:gd name="T50" fmla="*/ 72 w 166"/>
                <a:gd name="T51" fmla="*/ 175 h 327"/>
                <a:gd name="T52" fmla="*/ 72 w 166"/>
                <a:gd name="T53" fmla="*/ 164 h 327"/>
                <a:gd name="T54" fmla="*/ 76 w 166"/>
                <a:gd name="T55" fmla="*/ 181 h 327"/>
                <a:gd name="T56" fmla="*/ 76 w 166"/>
                <a:gd name="T57" fmla="*/ 158 h 327"/>
                <a:gd name="T58" fmla="*/ 81 w 166"/>
                <a:gd name="T59" fmla="*/ 164 h 327"/>
                <a:gd name="T60" fmla="*/ 81 w 166"/>
                <a:gd name="T61" fmla="*/ 90 h 327"/>
                <a:gd name="T62" fmla="*/ 86 w 166"/>
                <a:gd name="T63" fmla="*/ 113 h 327"/>
                <a:gd name="T64" fmla="*/ 86 w 166"/>
                <a:gd name="T65" fmla="*/ 90 h 327"/>
                <a:gd name="T66" fmla="*/ 90 w 166"/>
                <a:gd name="T67" fmla="*/ 186 h 327"/>
                <a:gd name="T68" fmla="*/ 90 w 166"/>
                <a:gd name="T69" fmla="*/ 181 h 327"/>
                <a:gd name="T70" fmla="*/ 95 w 166"/>
                <a:gd name="T71" fmla="*/ 56 h 327"/>
                <a:gd name="T72" fmla="*/ 100 w 166"/>
                <a:gd name="T73" fmla="*/ 107 h 327"/>
                <a:gd name="T74" fmla="*/ 100 w 166"/>
                <a:gd name="T75" fmla="*/ 39 h 327"/>
                <a:gd name="T76" fmla="*/ 105 w 166"/>
                <a:gd name="T77" fmla="*/ 68 h 327"/>
                <a:gd name="T78" fmla="*/ 105 w 166"/>
                <a:gd name="T79" fmla="*/ 45 h 327"/>
                <a:gd name="T80" fmla="*/ 109 w 166"/>
                <a:gd name="T81" fmla="*/ 147 h 327"/>
                <a:gd name="T82" fmla="*/ 109 w 166"/>
                <a:gd name="T83" fmla="*/ 62 h 327"/>
                <a:gd name="T84" fmla="*/ 114 w 166"/>
                <a:gd name="T85" fmla="*/ 79 h 327"/>
                <a:gd name="T86" fmla="*/ 114 w 166"/>
                <a:gd name="T87" fmla="*/ 147 h 327"/>
                <a:gd name="T88" fmla="*/ 119 w 166"/>
                <a:gd name="T89" fmla="*/ 164 h 327"/>
                <a:gd name="T90" fmla="*/ 124 w 166"/>
                <a:gd name="T91" fmla="*/ 68 h 327"/>
                <a:gd name="T92" fmla="*/ 124 w 166"/>
                <a:gd name="T93" fmla="*/ 56 h 327"/>
                <a:gd name="T94" fmla="*/ 128 w 166"/>
                <a:gd name="T95" fmla="*/ 147 h 327"/>
                <a:gd name="T96" fmla="*/ 128 w 166"/>
                <a:gd name="T97" fmla="*/ 158 h 327"/>
                <a:gd name="T98" fmla="*/ 133 w 166"/>
                <a:gd name="T99" fmla="*/ 158 h 327"/>
                <a:gd name="T100" fmla="*/ 133 w 166"/>
                <a:gd name="T101" fmla="*/ 62 h 327"/>
                <a:gd name="T102" fmla="*/ 138 w 166"/>
                <a:gd name="T103" fmla="*/ 175 h 327"/>
                <a:gd name="T104" fmla="*/ 143 w 166"/>
                <a:gd name="T105" fmla="*/ 107 h 327"/>
                <a:gd name="T106" fmla="*/ 143 w 166"/>
                <a:gd name="T107" fmla="*/ 51 h 327"/>
                <a:gd name="T108" fmla="*/ 147 w 166"/>
                <a:gd name="T109" fmla="*/ 175 h 327"/>
                <a:gd name="T110" fmla="*/ 147 w 166"/>
                <a:gd name="T111" fmla="*/ 39 h 327"/>
                <a:gd name="T112" fmla="*/ 152 w 166"/>
                <a:gd name="T113" fmla="*/ 130 h 327"/>
                <a:gd name="T114" fmla="*/ 152 w 166"/>
                <a:gd name="T115" fmla="*/ 51 h 327"/>
                <a:gd name="T116" fmla="*/ 157 w 166"/>
                <a:gd name="T117" fmla="*/ 164 h 327"/>
                <a:gd name="T118" fmla="*/ 157 w 166"/>
                <a:gd name="T119" fmla="*/ 158 h 327"/>
                <a:gd name="T120" fmla="*/ 162 w 166"/>
                <a:gd name="T121" fmla="*/ 186 h 327"/>
                <a:gd name="T122" fmla="*/ 162 w 166"/>
                <a:gd name="T123" fmla="*/ 51 h 327"/>
                <a:gd name="T124" fmla="*/ 166 w 166"/>
                <a:gd name="T125" fmla="*/ 2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27">
                  <a:moveTo>
                    <a:pt x="0" y="62"/>
                  </a:moveTo>
                  <a:lnTo>
                    <a:pt x="5" y="68"/>
                  </a:lnTo>
                  <a:lnTo>
                    <a:pt x="5" y="231"/>
                  </a:lnTo>
                  <a:lnTo>
                    <a:pt x="5" y="34"/>
                  </a:lnTo>
                  <a:lnTo>
                    <a:pt x="5" y="203"/>
                  </a:lnTo>
                  <a:lnTo>
                    <a:pt x="10" y="203"/>
                  </a:lnTo>
                  <a:lnTo>
                    <a:pt x="10" y="237"/>
                  </a:lnTo>
                  <a:lnTo>
                    <a:pt x="10" y="107"/>
                  </a:lnTo>
                  <a:lnTo>
                    <a:pt x="10" y="152"/>
                  </a:lnTo>
                  <a:lnTo>
                    <a:pt x="15" y="152"/>
                  </a:lnTo>
                  <a:lnTo>
                    <a:pt x="15" y="327"/>
                  </a:lnTo>
                  <a:lnTo>
                    <a:pt x="15" y="260"/>
                  </a:lnTo>
                  <a:lnTo>
                    <a:pt x="19" y="265"/>
                  </a:lnTo>
                  <a:lnTo>
                    <a:pt x="19" y="164"/>
                  </a:lnTo>
                  <a:lnTo>
                    <a:pt x="19" y="231"/>
                  </a:lnTo>
                  <a:lnTo>
                    <a:pt x="24" y="237"/>
                  </a:lnTo>
                  <a:lnTo>
                    <a:pt x="24" y="141"/>
                  </a:lnTo>
                  <a:lnTo>
                    <a:pt x="24" y="192"/>
                  </a:lnTo>
                  <a:lnTo>
                    <a:pt x="29" y="141"/>
                  </a:lnTo>
                  <a:lnTo>
                    <a:pt x="29" y="181"/>
                  </a:lnTo>
                  <a:lnTo>
                    <a:pt x="29" y="68"/>
                  </a:lnTo>
                  <a:lnTo>
                    <a:pt x="29" y="113"/>
                  </a:lnTo>
                  <a:lnTo>
                    <a:pt x="34" y="130"/>
                  </a:lnTo>
                  <a:lnTo>
                    <a:pt x="34" y="192"/>
                  </a:lnTo>
                  <a:lnTo>
                    <a:pt x="34" y="118"/>
                  </a:lnTo>
                  <a:lnTo>
                    <a:pt x="34" y="130"/>
                  </a:lnTo>
                  <a:lnTo>
                    <a:pt x="38" y="107"/>
                  </a:lnTo>
                  <a:lnTo>
                    <a:pt x="38" y="175"/>
                  </a:lnTo>
                  <a:lnTo>
                    <a:pt x="38" y="39"/>
                  </a:lnTo>
                  <a:lnTo>
                    <a:pt x="38" y="169"/>
                  </a:lnTo>
                  <a:lnTo>
                    <a:pt x="43" y="181"/>
                  </a:lnTo>
                  <a:lnTo>
                    <a:pt x="43" y="220"/>
                  </a:lnTo>
                  <a:lnTo>
                    <a:pt x="43" y="113"/>
                  </a:lnTo>
                  <a:lnTo>
                    <a:pt x="43" y="130"/>
                  </a:lnTo>
                  <a:lnTo>
                    <a:pt x="48" y="113"/>
                  </a:lnTo>
                  <a:lnTo>
                    <a:pt x="48" y="175"/>
                  </a:lnTo>
                  <a:lnTo>
                    <a:pt x="48" y="51"/>
                  </a:lnTo>
                  <a:lnTo>
                    <a:pt x="53" y="79"/>
                  </a:lnTo>
                  <a:lnTo>
                    <a:pt x="53" y="169"/>
                  </a:lnTo>
                  <a:lnTo>
                    <a:pt x="53" y="56"/>
                  </a:lnTo>
                  <a:lnTo>
                    <a:pt x="53" y="73"/>
                  </a:lnTo>
                  <a:lnTo>
                    <a:pt x="57" y="62"/>
                  </a:lnTo>
                  <a:lnTo>
                    <a:pt x="57" y="22"/>
                  </a:lnTo>
                  <a:lnTo>
                    <a:pt x="57" y="96"/>
                  </a:lnTo>
                  <a:lnTo>
                    <a:pt x="62" y="85"/>
                  </a:lnTo>
                  <a:lnTo>
                    <a:pt x="62" y="0"/>
                  </a:lnTo>
                  <a:lnTo>
                    <a:pt x="62" y="101"/>
                  </a:lnTo>
                  <a:lnTo>
                    <a:pt x="67" y="73"/>
                  </a:lnTo>
                  <a:lnTo>
                    <a:pt x="67" y="158"/>
                  </a:lnTo>
                  <a:lnTo>
                    <a:pt x="67" y="79"/>
                  </a:lnTo>
                  <a:lnTo>
                    <a:pt x="72" y="85"/>
                  </a:lnTo>
                  <a:lnTo>
                    <a:pt x="72" y="175"/>
                  </a:lnTo>
                  <a:lnTo>
                    <a:pt x="72" y="34"/>
                  </a:lnTo>
                  <a:lnTo>
                    <a:pt x="72" y="164"/>
                  </a:lnTo>
                  <a:lnTo>
                    <a:pt x="76" y="169"/>
                  </a:lnTo>
                  <a:lnTo>
                    <a:pt x="76" y="181"/>
                  </a:lnTo>
                  <a:lnTo>
                    <a:pt x="76" y="96"/>
                  </a:lnTo>
                  <a:lnTo>
                    <a:pt x="76" y="158"/>
                  </a:lnTo>
                  <a:lnTo>
                    <a:pt x="81" y="141"/>
                  </a:lnTo>
                  <a:lnTo>
                    <a:pt x="81" y="164"/>
                  </a:lnTo>
                  <a:lnTo>
                    <a:pt x="81" y="73"/>
                  </a:lnTo>
                  <a:lnTo>
                    <a:pt x="81" y="90"/>
                  </a:lnTo>
                  <a:lnTo>
                    <a:pt x="86" y="73"/>
                  </a:lnTo>
                  <a:lnTo>
                    <a:pt x="86" y="113"/>
                  </a:lnTo>
                  <a:lnTo>
                    <a:pt x="86" y="68"/>
                  </a:lnTo>
                  <a:lnTo>
                    <a:pt x="86" y="90"/>
                  </a:lnTo>
                  <a:lnTo>
                    <a:pt x="90" y="85"/>
                  </a:lnTo>
                  <a:lnTo>
                    <a:pt x="90" y="186"/>
                  </a:lnTo>
                  <a:lnTo>
                    <a:pt x="90" y="73"/>
                  </a:lnTo>
                  <a:lnTo>
                    <a:pt x="90" y="181"/>
                  </a:lnTo>
                  <a:lnTo>
                    <a:pt x="95" y="198"/>
                  </a:lnTo>
                  <a:lnTo>
                    <a:pt x="95" y="56"/>
                  </a:lnTo>
                  <a:lnTo>
                    <a:pt x="95" y="96"/>
                  </a:lnTo>
                  <a:lnTo>
                    <a:pt x="100" y="107"/>
                  </a:lnTo>
                  <a:lnTo>
                    <a:pt x="100" y="158"/>
                  </a:lnTo>
                  <a:lnTo>
                    <a:pt x="100" y="39"/>
                  </a:lnTo>
                  <a:lnTo>
                    <a:pt x="100" y="62"/>
                  </a:lnTo>
                  <a:lnTo>
                    <a:pt x="105" y="68"/>
                  </a:lnTo>
                  <a:lnTo>
                    <a:pt x="105" y="181"/>
                  </a:lnTo>
                  <a:lnTo>
                    <a:pt x="105" y="45"/>
                  </a:lnTo>
                  <a:lnTo>
                    <a:pt x="105" y="164"/>
                  </a:lnTo>
                  <a:lnTo>
                    <a:pt x="109" y="147"/>
                  </a:lnTo>
                  <a:lnTo>
                    <a:pt x="109" y="169"/>
                  </a:lnTo>
                  <a:lnTo>
                    <a:pt x="109" y="62"/>
                  </a:lnTo>
                  <a:lnTo>
                    <a:pt x="109" y="118"/>
                  </a:lnTo>
                  <a:lnTo>
                    <a:pt x="114" y="79"/>
                  </a:lnTo>
                  <a:lnTo>
                    <a:pt x="114" y="17"/>
                  </a:lnTo>
                  <a:lnTo>
                    <a:pt x="114" y="147"/>
                  </a:lnTo>
                  <a:lnTo>
                    <a:pt x="119" y="141"/>
                  </a:lnTo>
                  <a:lnTo>
                    <a:pt x="119" y="164"/>
                  </a:lnTo>
                  <a:lnTo>
                    <a:pt x="119" y="73"/>
                  </a:lnTo>
                  <a:lnTo>
                    <a:pt x="124" y="68"/>
                  </a:lnTo>
                  <a:lnTo>
                    <a:pt x="124" y="186"/>
                  </a:lnTo>
                  <a:lnTo>
                    <a:pt x="124" y="56"/>
                  </a:lnTo>
                  <a:lnTo>
                    <a:pt x="124" y="147"/>
                  </a:lnTo>
                  <a:lnTo>
                    <a:pt x="128" y="147"/>
                  </a:lnTo>
                  <a:lnTo>
                    <a:pt x="128" y="34"/>
                  </a:lnTo>
                  <a:lnTo>
                    <a:pt x="128" y="158"/>
                  </a:lnTo>
                  <a:lnTo>
                    <a:pt x="133" y="135"/>
                  </a:lnTo>
                  <a:lnTo>
                    <a:pt x="133" y="158"/>
                  </a:lnTo>
                  <a:lnTo>
                    <a:pt x="133" y="22"/>
                  </a:lnTo>
                  <a:lnTo>
                    <a:pt x="133" y="62"/>
                  </a:lnTo>
                  <a:lnTo>
                    <a:pt x="138" y="79"/>
                  </a:lnTo>
                  <a:lnTo>
                    <a:pt x="138" y="175"/>
                  </a:lnTo>
                  <a:lnTo>
                    <a:pt x="138" y="124"/>
                  </a:lnTo>
                  <a:lnTo>
                    <a:pt x="143" y="107"/>
                  </a:lnTo>
                  <a:lnTo>
                    <a:pt x="143" y="186"/>
                  </a:lnTo>
                  <a:lnTo>
                    <a:pt x="143" y="51"/>
                  </a:lnTo>
                  <a:lnTo>
                    <a:pt x="143" y="169"/>
                  </a:lnTo>
                  <a:lnTo>
                    <a:pt x="147" y="175"/>
                  </a:lnTo>
                  <a:lnTo>
                    <a:pt x="147" y="181"/>
                  </a:lnTo>
                  <a:lnTo>
                    <a:pt x="147" y="39"/>
                  </a:lnTo>
                  <a:lnTo>
                    <a:pt x="147" y="90"/>
                  </a:lnTo>
                  <a:lnTo>
                    <a:pt x="152" y="130"/>
                  </a:lnTo>
                  <a:lnTo>
                    <a:pt x="152" y="147"/>
                  </a:lnTo>
                  <a:lnTo>
                    <a:pt x="152" y="51"/>
                  </a:lnTo>
                  <a:lnTo>
                    <a:pt x="152" y="118"/>
                  </a:lnTo>
                  <a:lnTo>
                    <a:pt x="157" y="164"/>
                  </a:lnTo>
                  <a:lnTo>
                    <a:pt x="157" y="214"/>
                  </a:lnTo>
                  <a:lnTo>
                    <a:pt x="157" y="158"/>
                  </a:lnTo>
                  <a:lnTo>
                    <a:pt x="157" y="198"/>
                  </a:lnTo>
                  <a:lnTo>
                    <a:pt x="162" y="186"/>
                  </a:lnTo>
                  <a:lnTo>
                    <a:pt x="162" y="39"/>
                  </a:lnTo>
                  <a:lnTo>
                    <a:pt x="162" y="51"/>
                  </a:lnTo>
                  <a:lnTo>
                    <a:pt x="166" y="68"/>
                  </a:lnTo>
                  <a:lnTo>
                    <a:pt x="166" y="22"/>
                  </a:lnTo>
                  <a:lnTo>
                    <a:pt x="166" y="15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89"/>
            <p:cNvSpPr>
              <a:spLocks/>
            </p:cNvSpPr>
            <p:nvPr/>
          </p:nvSpPr>
          <p:spPr bwMode="auto">
            <a:xfrm>
              <a:off x="6596063" y="3473450"/>
              <a:ext cx="287338" cy="385763"/>
            </a:xfrm>
            <a:custGeom>
              <a:avLst/>
              <a:gdLst>
                <a:gd name="T0" fmla="*/ 5 w 181"/>
                <a:gd name="T1" fmla="*/ 192 h 243"/>
                <a:gd name="T2" fmla="*/ 5 w 181"/>
                <a:gd name="T3" fmla="*/ 147 h 243"/>
                <a:gd name="T4" fmla="*/ 10 w 181"/>
                <a:gd name="T5" fmla="*/ 221 h 243"/>
                <a:gd name="T6" fmla="*/ 10 w 181"/>
                <a:gd name="T7" fmla="*/ 198 h 243"/>
                <a:gd name="T8" fmla="*/ 15 w 181"/>
                <a:gd name="T9" fmla="*/ 62 h 243"/>
                <a:gd name="T10" fmla="*/ 19 w 181"/>
                <a:gd name="T11" fmla="*/ 136 h 243"/>
                <a:gd name="T12" fmla="*/ 19 w 181"/>
                <a:gd name="T13" fmla="*/ 62 h 243"/>
                <a:gd name="T14" fmla="*/ 24 w 181"/>
                <a:gd name="T15" fmla="*/ 91 h 243"/>
                <a:gd name="T16" fmla="*/ 24 w 181"/>
                <a:gd name="T17" fmla="*/ 181 h 243"/>
                <a:gd name="T18" fmla="*/ 29 w 181"/>
                <a:gd name="T19" fmla="*/ 221 h 243"/>
                <a:gd name="T20" fmla="*/ 29 w 181"/>
                <a:gd name="T21" fmla="*/ 192 h 243"/>
                <a:gd name="T22" fmla="*/ 34 w 181"/>
                <a:gd name="T23" fmla="*/ 215 h 243"/>
                <a:gd name="T24" fmla="*/ 34 w 181"/>
                <a:gd name="T25" fmla="*/ 209 h 243"/>
                <a:gd name="T26" fmla="*/ 38 w 181"/>
                <a:gd name="T27" fmla="*/ 221 h 243"/>
                <a:gd name="T28" fmla="*/ 43 w 181"/>
                <a:gd name="T29" fmla="*/ 147 h 243"/>
                <a:gd name="T30" fmla="*/ 43 w 181"/>
                <a:gd name="T31" fmla="*/ 51 h 243"/>
                <a:gd name="T32" fmla="*/ 48 w 181"/>
                <a:gd name="T33" fmla="*/ 141 h 243"/>
                <a:gd name="T34" fmla="*/ 53 w 181"/>
                <a:gd name="T35" fmla="*/ 79 h 243"/>
                <a:gd name="T36" fmla="*/ 53 w 181"/>
                <a:gd name="T37" fmla="*/ 158 h 243"/>
                <a:gd name="T38" fmla="*/ 57 w 181"/>
                <a:gd name="T39" fmla="*/ 198 h 243"/>
                <a:gd name="T40" fmla="*/ 57 w 181"/>
                <a:gd name="T41" fmla="*/ 130 h 243"/>
                <a:gd name="T42" fmla="*/ 62 w 181"/>
                <a:gd name="T43" fmla="*/ 141 h 243"/>
                <a:gd name="T44" fmla="*/ 62 w 181"/>
                <a:gd name="T45" fmla="*/ 113 h 243"/>
                <a:gd name="T46" fmla="*/ 67 w 181"/>
                <a:gd name="T47" fmla="*/ 141 h 243"/>
                <a:gd name="T48" fmla="*/ 67 w 181"/>
                <a:gd name="T49" fmla="*/ 136 h 243"/>
                <a:gd name="T50" fmla="*/ 71 w 181"/>
                <a:gd name="T51" fmla="*/ 147 h 243"/>
                <a:gd name="T52" fmla="*/ 71 w 181"/>
                <a:gd name="T53" fmla="*/ 113 h 243"/>
                <a:gd name="T54" fmla="*/ 76 w 181"/>
                <a:gd name="T55" fmla="*/ 40 h 243"/>
                <a:gd name="T56" fmla="*/ 81 w 181"/>
                <a:gd name="T57" fmla="*/ 209 h 243"/>
                <a:gd name="T58" fmla="*/ 86 w 181"/>
                <a:gd name="T59" fmla="*/ 175 h 243"/>
                <a:gd name="T60" fmla="*/ 86 w 181"/>
                <a:gd name="T61" fmla="*/ 85 h 243"/>
                <a:gd name="T62" fmla="*/ 90 w 181"/>
                <a:gd name="T63" fmla="*/ 153 h 243"/>
                <a:gd name="T64" fmla="*/ 90 w 181"/>
                <a:gd name="T65" fmla="*/ 136 h 243"/>
                <a:gd name="T66" fmla="*/ 95 w 181"/>
                <a:gd name="T67" fmla="*/ 243 h 243"/>
                <a:gd name="T68" fmla="*/ 100 w 181"/>
                <a:gd name="T69" fmla="*/ 198 h 243"/>
                <a:gd name="T70" fmla="*/ 100 w 181"/>
                <a:gd name="T71" fmla="*/ 147 h 243"/>
                <a:gd name="T72" fmla="*/ 105 w 181"/>
                <a:gd name="T73" fmla="*/ 181 h 243"/>
                <a:gd name="T74" fmla="*/ 105 w 181"/>
                <a:gd name="T75" fmla="*/ 136 h 243"/>
                <a:gd name="T76" fmla="*/ 109 w 181"/>
                <a:gd name="T77" fmla="*/ 181 h 243"/>
                <a:gd name="T78" fmla="*/ 109 w 181"/>
                <a:gd name="T79" fmla="*/ 221 h 243"/>
                <a:gd name="T80" fmla="*/ 114 w 181"/>
                <a:gd name="T81" fmla="*/ 79 h 243"/>
                <a:gd name="T82" fmla="*/ 119 w 181"/>
                <a:gd name="T83" fmla="*/ 23 h 243"/>
                <a:gd name="T84" fmla="*/ 124 w 181"/>
                <a:gd name="T85" fmla="*/ 181 h 243"/>
                <a:gd name="T86" fmla="*/ 124 w 181"/>
                <a:gd name="T87" fmla="*/ 141 h 243"/>
                <a:gd name="T88" fmla="*/ 128 w 181"/>
                <a:gd name="T89" fmla="*/ 153 h 243"/>
                <a:gd name="T90" fmla="*/ 133 w 181"/>
                <a:gd name="T91" fmla="*/ 68 h 243"/>
                <a:gd name="T92" fmla="*/ 133 w 181"/>
                <a:gd name="T93" fmla="*/ 136 h 243"/>
                <a:gd name="T94" fmla="*/ 138 w 181"/>
                <a:gd name="T95" fmla="*/ 164 h 243"/>
                <a:gd name="T96" fmla="*/ 143 w 181"/>
                <a:gd name="T97" fmla="*/ 85 h 243"/>
                <a:gd name="T98" fmla="*/ 143 w 181"/>
                <a:gd name="T99" fmla="*/ 237 h 243"/>
                <a:gd name="T100" fmla="*/ 147 w 181"/>
                <a:gd name="T101" fmla="*/ 237 h 243"/>
                <a:gd name="T102" fmla="*/ 147 w 181"/>
                <a:gd name="T103" fmla="*/ 215 h 243"/>
                <a:gd name="T104" fmla="*/ 152 w 181"/>
                <a:gd name="T105" fmla="*/ 221 h 243"/>
                <a:gd name="T106" fmla="*/ 152 w 181"/>
                <a:gd name="T107" fmla="*/ 153 h 243"/>
                <a:gd name="T108" fmla="*/ 157 w 181"/>
                <a:gd name="T109" fmla="*/ 164 h 243"/>
                <a:gd name="T110" fmla="*/ 157 w 181"/>
                <a:gd name="T111" fmla="*/ 158 h 243"/>
                <a:gd name="T112" fmla="*/ 162 w 181"/>
                <a:gd name="T113" fmla="*/ 74 h 243"/>
                <a:gd name="T114" fmla="*/ 166 w 181"/>
                <a:gd name="T115" fmla="*/ 221 h 243"/>
                <a:gd name="T116" fmla="*/ 166 w 181"/>
                <a:gd name="T117" fmla="*/ 187 h 243"/>
                <a:gd name="T118" fmla="*/ 171 w 181"/>
                <a:gd name="T119" fmla="*/ 34 h 243"/>
                <a:gd name="T120" fmla="*/ 176 w 181"/>
                <a:gd name="T121" fmla="*/ 74 h 243"/>
                <a:gd name="T122" fmla="*/ 176 w 181"/>
                <a:gd name="T123" fmla="*/ 57 h 243"/>
                <a:gd name="T124" fmla="*/ 181 w 181"/>
                <a:gd name="T125" fmla="*/ 12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243">
                  <a:moveTo>
                    <a:pt x="0" y="175"/>
                  </a:moveTo>
                  <a:lnTo>
                    <a:pt x="5" y="192"/>
                  </a:lnTo>
                  <a:lnTo>
                    <a:pt x="5" y="221"/>
                  </a:lnTo>
                  <a:lnTo>
                    <a:pt x="5" y="147"/>
                  </a:lnTo>
                  <a:lnTo>
                    <a:pt x="10" y="141"/>
                  </a:lnTo>
                  <a:lnTo>
                    <a:pt x="10" y="221"/>
                  </a:lnTo>
                  <a:lnTo>
                    <a:pt x="10" y="136"/>
                  </a:lnTo>
                  <a:lnTo>
                    <a:pt x="10" y="198"/>
                  </a:lnTo>
                  <a:lnTo>
                    <a:pt x="15" y="192"/>
                  </a:lnTo>
                  <a:lnTo>
                    <a:pt x="15" y="62"/>
                  </a:lnTo>
                  <a:lnTo>
                    <a:pt x="15" y="153"/>
                  </a:lnTo>
                  <a:lnTo>
                    <a:pt x="19" y="136"/>
                  </a:lnTo>
                  <a:lnTo>
                    <a:pt x="19" y="147"/>
                  </a:lnTo>
                  <a:lnTo>
                    <a:pt x="19" y="62"/>
                  </a:lnTo>
                  <a:lnTo>
                    <a:pt x="19" y="91"/>
                  </a:lnTo>
                  <a:lnTo>
                    <a:pt x="24" y="91"/>
                  </a:lnTo>
                  <a:lnTo>
                    <a:pt x="24" y="79"/>
                  </a:lnTo>
                  <a:lnTo>
                    <a:pt x="24" y="181"/>
                  </a:lnTo>
                  <a:lnTo>
                    <a:pt x="29" y="175"/>
                  </a:lnTo>
                  <a:lnTo>
                    <a:pt x="29" y="221"/>
                  </a:lnTo>
                  <a:lnTo>
                    <a:pt x="29" y="124"/>
                  </a:lnTo>
                  <a:lnTo>
                    <a:pt x="29" y="192"/>
                  </a:lnTo>
                  <a:lnTo>
                    <a:pt x="34" y="198"/>
                  </a:lnTo>
                  <a:lnTo>
                    <a:pt x="34" y="215"/>
                  </a:lnTo>
                  <a:lnTo>
                    <a:pt x="34" y="108"/>
                  </a:lnTo>
                  <a:lnTo>
                    <a:pt x="34" y="209"/>
                  </a:lnTo>
                  <a:lnTo>
                    <a:pt x="38" y="192"/>
                  </a:lnTo>
                  <a:lnTo>
                    <a:pt x="38" y="221"/>
                  </a:lnTo>
                  <a:lnTo>
                    <a:pt x="38" y="96"/>
                  </a:lnTo>
                  <a:lnTo>
                    <a:pt x="43" y="147"/>
                  </a:lnTo>
                  <a:lnTo>
                    <a:pt x="43" y="175"/>
                  </a:lnTo>
                  <a:lnTo>
                    <a:pt x="43" y="51"/>
                  </a:lnTo>
                  <a:lnTo>
                    <a:pt x="48" y="62"/>
                  </a:lnTo>
                  <a:lnTo>
                    <a:pt x="48" y="141"/>
                  </a:lnTo>
                  <a:lnTo>
                    <a:pt x="48" y="96"/>
                  </a:lnTo>
                  <a:lnTo>
                    <a:pt x="53" y="79"/>
                  </a:lnTo>
                  <a:lnTo>
                    <a:pt x="53" y="0"/>
                  </a:lnTo>
                  <a:lnTo>
                    <a:pt x="53" y="158"/>
                  </a:lnTo>
                  <a:lnTo>
                    <a:pt x="57" y="153"/>
                  </a:lnTo>
                  <a:lnTo>
                    <a:pt x="57" y="198"/>
                  </a:lnTo>
                  <a:lnTo>
                    <a:pt x="57" y="119"/>
                  </a:lnTo>
                  <a:lnTo>
                    <a:pt x="57" y="130"/>
                  </a:lnTo>
                  <a:lnTo>
                    <a:pt x="62" y="102"/>
                  </a:lnTo>
                  <a:lnTo>
                    <a:pt x="62" y="141"/>
                  </a:lnTo>
                  <a:lnTo>
                    <a:pt x="62" y="34"/>
                  </a:lnTo>
                  <a:lnTo>
                    <a:pt x="62" y="113"/>
                  </a:lnTo>
                  <a:lnTo>
                    <a:pt x="67" y="113"/>
                  </a:lnTo>
                  <a:lnTo>
                    <a:pt x="67" y="141"/>
                  </a:lnTo>
                  <a:lnTo>
                    <a:pt x="67" y="68"/>
                  </a:lnTo>
                  <a:lnTo>
                    <a:pt x="67" y="136"/>
                  </a:lnTo>
                  <a:lnTo>
                    <a:pt x="71" y="130"/>
                  </a:lnTo>
                  <a:lnTo>
                    <a:pt x="71" y="147"/>
                  </a:lnTo>
                  <a:lnTo>
                    <a:pt x="71" y="40"/>
                  </a:lnTo>
                  <a:lnTo>
                    <a:pt x="71" y="113"/>
                  </a:lnTo>
                  <a:lnTo>
                    <a:pt x="76" y="147"/>
                  </a:lnTo>
                  <a:lnTo>
                    <a:pt x="76" y="40"/>
                  </a:lnTo>
                  <a:lnTo>
                    <a:pt x="81" y="57"/>
                  </a:lnTo>
                  <a:lnTo>
                    <a:pt x="81" y="209"/>
                  </a:lnTo>
                  <a:lnTo>
                    <a:pt x="81" y="170"/>
                  </a:lnTo>
                  <a:lnTo>
                    <a:pt x="86" y="175"/>
                  </a:lnTo>
                  <a:lnTo>
                    <a:pt x="86" y="79"/>
                  </a:lnTo>
                  <a:lnTo>
                    <a:pt x="86" y="85"/>
                  </a:lnTo>
                  <a:lnTo>
                    <a:pt x="90" y="85"/>
                  </a:lnTo>
                  <a:lnTo>
                    <a:pt x="90" y="153"/>
                  </a:lnTo>
                  <a:lnTo>
                    <a:pt x="90" y="74"/>
                  </a:lnTo>
                  <a:lnTo>
                    <a:pt x="90" y="136"/>
                  </a:lnTo>
                  <a:lnTo>
                    <a:pt x="95" y="175"/>
                  </a:lnTo>
                  <a:lnTo>
                    <a:pt x="95" y="243"/>
                  </a:lnTo>
                  <a:lnTo>
                    <a:pt x="95" y="204"/>
                  </a:lnTo>
                  <a:lnTo>
                    <a:pt x="100" y="198"/>
                  </a:lnTo>
                  <a:lnTo>
                    <a:pt x="100" y="221"/>
                  </a:lnTo>
                  <a:lnTo>
                    <a:pt x="100" y="147"/>
                  </a:lnTo>
                  <a:lnTo>
                    <a:pt x="100" y="198"/>
                  </a:lnTo>
                  <a:lnTo>
                    <a:pt x="105" y="181"/>
                  </a:lnTo>
                  <a:lnTo>
                    <a:pt x="105" y="187"/>
                  </a:lnTo>
                  <a:lnTo>
                    <a:pt x="105" y="136"/>
                  </a:lnTo>
                  <a:lnTo>
                    <a:pt x="105" y="187"/>
                  </a:lnTo>
                  <a:lnTo>
                    <a:pt x="109" y="181"/>
                  </a:lnTo>
                  <a:lnTo>
                    <a:pt x="109" y="108"/>
                  </a:lnTo>
                  <a:lnTo>
                    <a:pt x="109" y="221"/>
                  </a:lnTo>
                  <a:lnTo>
                    <a:pt x="114" y="221"/>
                  </a:lnTo>
                  <a:lnTo>
                    <a:pt x="114" y="79"/>
                  </a:lnTo>
                  <a:lnTo>
                    <a:pt x="119" y="68"/>
                  </a:lnTo>
                  <a:lnTo>
                    <a:pt x="119" y="23"/>
                  </a:lnTo>
                  <a:lnTo>
                    <a:pt x="119" y="187"/>
                  </a:lnTo>
                  <a:lnTo>
                    <a:pt x="124" y="181"/>
                  </a:lnTo>
                  <a:lnTo>
                    <a:pt x="124" y="91"/>
                  </a:lnTo>
                  <a:lnTo>
                    <a:pt x="124" y="141"/>
                  </a:lnTo>
                  <a:lnTo>
                    <a:pt x="128" y="130"/>
                  </a:lnTo>
                  <a:lnTo>
                    <a:pt x="128" y="153"/>
                  </a:lnTo>
                  <a:lnTo>
                    <a:pt x="128" y="62"/>
                  </a:lnTo>
                  <a:lnTo>
                    <a:pt x="133" y="68"/>
                  </a:lnTo>
                  <a:lnTo>
                    <a:pt x="133" y="221"/>
                  </a:lnTo>
                  <a:lnTo>
                    <a:pt x="133" y="136"/>
                  </a:lnTo>
                  <a:lnTo>
                    <a:pt x="138" y="136"/>
                  </a:lnTo>
                  <a:lnTo>
                    <a:pt x="138" y="164"/>
                  </a:lnTo>
                  <a:lnTo>
                    <a:pt x="138" y="91"/>
                  </a:lnTo>
                  <a:lnTo>
                    <a:pt x="143" y="85"/>
                  </a:lnTo>
                  <a:lnTo>
                    <a:pt x="143" y="62"/>
                  </a:lnTo>
                  <a:lnTo>
                    <a:pt x="143" y="237"/>
                  </a:lnTo>
                  <a:lnTo>
                    <a:pt x="147" y="209"/>
                  </a:lnTo>
                  <a:lnTo>
                    <a:pt x="147" y="237"/>
                  </a:lnTo>
                  <a:lnTo>
                    <a:pt x="147" y="192"/>
                  </a:lnTo>
                  <a:lnTo>
                    <a:pt x="147" y="215"/>
                  </a:lnTo>
                  <a:lnTo>
                    <a:pt x="152" y="204"/>
                  </a:lnTo>
                  <a:lnTo>
                    <a:pt x="152" y="221"/>
                  </a:lnTo>
                  <a:lnTo>
                    <a:pt x="152" y="136"/>
                  </a:lnTo>
                  <a:lnTo>
                    <a:pt x="152" y="153"/>
                  </a:lnTo>
                  <a:lnTo>
                    <a:pt x="157" y="147"/>
                  </a:lnTo>
                  <a:lnTo>
                    <a:pt x="157" y="164"/>
                  </a:lnTo>
                  <a:lnTo>
                    <a:pt x="157" y="113"/>
                  </a:lnTo>
                  <a:lnTo>
                    <a:pt x="157" y="158"/>
                  </a:lnTo>
                  <a:lnTo>
                    <a:pt x="162" y="164"/>
                  </a:lnTo>
                  <a:lnTo>
                    <a:pt x="162" y="74"/>
                  </a:lnTo>
                  <a:lnTo>
                    <a:pt x="166" y="108"/>
                  </a:lnTo>
                  <a:lnTo>
                    <a:pt x="166" y="221"/>
                  </a:lnTo>
                  <a:lnTo>
                    <a:pt x="166" y="40"/>
                  </a:lnTo>
                  <a:lnTo>
                    <a:pt x="166" y="187"/>
                  </a:lnTo>
                  <a:lnTo>
                    <a:pt x="171" y="181"/>
                  </a:lnTo>
                  <a:lnTo>
                    <a:pt x="171" y="34"/>
                  </a:lnTo>
                  <a:lnTo>
                    <a:pt x="171" y="79"/>
                  </a:lnTo>
                  <a:lnTo>
                    <a:pt x="176" y="74"/>
                  </a:lnTo>
                  <a:lnTo>
                    <a:pt x="176" y="187"/>
                  </a:lnTo>
                  <a:lnTo>
                    <a:pt x="176" y="57"/>
                  </a:lnTo>
                  <a:lnTo>
                    <a:pt x="176" y="153"/>
                  </a:lnTo>
                  <a:lnTo>
                    <a:pt x="181" y="124"/>
                  </a:lnTo>
                  <a:lnTo>
                    <a:pt x="181" y="8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90"/>
            <p:cNvSpPr>
              <a:spLocks/>
            </p:cNvSpPr>
            <p:nvPr/>
          </p:nvSpPr>
          <p:spPr bwMode="auto">
            <a:xfrm>
              <a:off x="6883400" y="3527425"/>
              <a:ext cx="261938" cy="349250"/>
            </a:xfrm>
            <a:custGeom>
              <a:avLst/>
              <a:gdLst>
                <a:gd name="T0" fmla="*/ 0 w 165"/>
                <a:gd name="T1" fmla="*/ 57 h 220"/>
                <a:gd name="T2" fmla="*/ 4 w 165"/>
                <a:gd name="T3" fmla="*/ 153 h 220"/>
                <a:gd name="T4" fmla="*/ 9 w 165"/>
                <a:gd name="T5" fmla="*/ 90 h 220"/>
                <a:gd name="T6" fmla="*/ 9 w 165"/>
                <a:gd name="T7" fmla="*/ 28 h 220"/>
                <a:gd name="T8" fmla="*/ 14 w 165"/>
                <a:gd name="T9" fmla="*/ 68 h 220"/>
                <a:gd name="T10" fmla="*/ 14 w 165"/>
                <a:gd name="T11" fmla="*/ 68 h 220"/>
                <a:gd name="T12" fmla="*/ 18 w 165"/>
                <a:gd name="T13" fmla="*/ 130 h 220"/>
                <a:gd name="T14" fmla="*/ 18 w 165"/>
                <a:gd name="T15" fmla="*/ 34 h 220"/>
                <a:gd name="T16" fmla="*/ 23 w 165"/>
                <a:gd name="T17" fmla="*/ 34 h 220"/>
                <a:gd name="T18" fmla="*/ 23 w 165"/>
                <a:gd name="T19" fmla="*/ 119 h 220"/>
                <a:gd name="T20" fmla="*/ 28 w 165"/>
                <a:gd name="T21" fmla="*/ 85 h 220"/>
                <a:gd name="T22" fmla="*/ 33 w 165"/>
                <a:gd name="T23" fmla="*/ 175 h 220"/>
                <a:gd name="T24" fmla="*/ 33 w 165"/>
                <a:gd name="T25" fmla="*/ 74 h 220"/>
                <a:gd name="T26" fmla="*/ 37 w 165"/>
                <a:gd name="T27" fmla="*/ 141 h 220"/>
                <a:gd name="T28" fmla="*/ 37 w 165"/>
                <a:gd name="T29" fmla="*/ 45 h 220"/>
                <a:gd name="T30" fmla="*/ 42 w 165"/>
                <a:gd name="T31" fmla="*/ 68 h 220"/>
                <a:gd name="T32" fmla="*/ 42 w 165"/>
                <a:gd name="T33" fmla="*/ 0 h 220"/>
                <a:gd name="T34" fmla="*/ 47 w 165"/>
                <a:gd name="T35" fmla="*/ 45 h 220"/>
                <a:gd name="T36" fmla="*/ 47 w 165"/>
                <a:gd name="T37" fmla="*/ 11 h 220"/>
                <a:gd name="T38" fmla="*/ 52 w 165"/>
                <a:gd name="T39" fmla="*/ 158 h 220"/>
                <a:gd name="T40" fmla="*/ 52 w 165"/>
                <a:gd name="T41" fmla="*/ 96 h 220"/>
                <a:gd name="T42" fmla="*/ 56 w 165"/>
                <a:gd name="T43" fmla="*/ 153 h 220"/>
                <a:gd name="T44" fmla="*/ 56 w 165"/>
                <a:gd name="T45" fmla="*/ 90 h 220"/>
                <a:gd name="T46" fmla="*/ 61 w 165"/>
                <a:gd name="T47" fmla="*/ 141 h 220"/>
                <a:gd name="T48" fmla="*/ 66 w 165"/>
                <a:gd name="T49" fmla="*/ 17 h 220"/>
                <a:gd name="T50" fmla="*/ 66 w 165"/>
                <a:gd name="T51" fmla="*/ 11 h 220"/>
                <a:gd name="T52" fmla="*/ 71 w 165"/>
                <a:gd name="T53" fmla="*/ 113 h 220"/>
                <a:gd name="T54" fmla="*/ 71 w 165"/>
                <a:gd name="T55" fmla="*/ 130 h 220"/>
                <a:gd name="T56" fmla="*/ 75 w 165"/>
                <a:gd name="T57" fmla="*/ 164 h 220"/>
                <a:gd name="T58" fmla="*/ 80 w 165"/>
                <a:gd name="T59" fmla="*/ 23 h 220"/>
                <a:gd name="T60" fmla="*/ 80 w 165"/>
                <a:gd name="T61" fmla="*/ 147 h 220"/>
                <a:gd name="T62" fmla="*/ 85 w 165"/>
                <a:gd name="T63" fmla="*/ 181 h 220"/>
                <a:gd name="T64" fmla="*/ 85 w 165"/>
                <a:gd name="T65" fmla="*/ 130 h 220"/>
                <a:gd name="T66" fmla="*/ 90 w 165"/>
                <a:gd name="T67" fmla="*/ 6 h 220"/>
                <a:gd name="T68" fmla="*/ 94 w 165"/>
                <a:gd name="T69" fmla="*/ 130 h 220"/>
                <a:gd name="T70" fmla="*/ 94 w 165"/>
                <a:gd name="T71" fmla="*/ 40 h 220"/>
                <a:gd name="T72" fmla="*/ 99 w 165"/>
                <a:gd name="T73" fmla="*/ 62 h 220"/>
                <a:gd name="T74" fmla="*/ 99 w 165"/>
                <a:gd name="T75" fmla="*/ 40 h 220"/>
                <a:gd name="T76" fmla="*/ 104 w 165"/>
                <a:gd name="T77" fmla="*/ 147 h 220"/>
                <a:gd name="T78" fmla="*/ 104 w 165"/>
                <a:gd name="T79" fmla="*/ 90 h 220"/>
                <a:gd name="T80" fmla="*/ 109 w 165"/>
                <a:gd name="T81" fmla="*/ 170 h 220"/>
                <a:gd name="T82" fmla="*/ 109 w 165"/>
                <a:gd name="T83" fmla="*/ 141 h 220"/>
                <a:gd name="T84" fmla="*/ 113 w 165"/>
                <a:gd name="T85" fmla="*/ 181 h 220"/>
                <a:gd name="T86" fmla="*/ 113 w 165"/>
                <a:gd name="T87" fmla="*/ 85 h 220"/>
                <a:gd name="T88" fmla="*/ 118 w 165"/>
                <a:gd name="T89" fmla="*/ 192 h 220"/>
                <a:gd name="T90" fmla="*/ 118 w 165"/>
                <a:gd name="T91" fmla="*/ 175 h 220"/>
                <a:gd name="T92" fmla="*/ 123 w 165"/>
                <a:gd name="T93" fmla="*/ 79 h 220"/>
                <a:gd name="T94" fmla="*/ 128 w 165"/>
                <a:gd name="T95" fmla="*/ 102 h 220"/>
                <a:gd name="T96" fmla="*/ 128 w 165"/>
                <a:gd name="T97" fmla="*/ 28 h 220"/>
                <a:gd name="T98" fmla="*/ 132 w 165"/>
                <a:gd name="T99" fmla="*/ 198 h 220"/>
                <a:gd name="T100" fmla="*/ 132 w 165"/>
                <a:gd name="T101" fmla="*/ 181 h 220"/>
                <a:gd name="T102" fmla="*/ 137 w 165"/>
                <a:gd name="T103" fmla="*/ 187 h 220"/>
                <a:gd name="T104" fmla="*/ 142 w 165"/>
                <a:gd name="T105" fmla="*/ 68 h 220"/>
                <a:gd name="T106" fmla="*/ 142 w 165"/>
                <a:gd name="T107" fmla="*/ 68 h 220"/>
                <a:gd name="T108" fmla="*/ 147 w 165"/>
                <a:gd name="T109" fmla="*/ 57 h 220"/>
                <a:gd name="T110" fmla="*/ 147 w 165"/>
                <a:gd name="T111" fmla="*/ 34 h 220"/>
                <a:gd name="T112" fmla="*/ 151 w 165"/>
                <a:gd name="T113" fmla="*/ 85 h 220"/>
                <a:gd name="T114" fmla="*/ 151 w 165"/>
                <a:gd name="T115" fmla="*/ 28 h 220"/>
                <a:gd name="T116" fmla="*/ 156 w 165"/>
                <a:gd name="T117" fmla="*/ 62 h 220"/>
                <a:gd name="T118" fmla="*/ 156 w 165"/>
                <a:gd name="T119" fmla="*/ 175 h 220"/>
                <a:gd name="T120" fmla="*/ 161 w 165"/>
                <a:gd name="T121" fmla="*/ 96 h 220"/>
                <a:gd name="T122" fmla="*/ 165 w 165"/>
                <a:gd name="T123" fmla="*/ 141 h 220"/>
                <a:gd name="T124" fmla="*/ 165 w 165"/>
                <a:gd name="T125" fmla="*/ 2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220">
                  <a:moveTo>
                    <a:pt x="0" y="51"/>
                  </a:moveTo>
                  <a:lnTo>
                    <a:pt x="0" y="57"/>
                  </a:lnTo>
                  <a:lnTo>
                    <a:pt x="4" y="62"/>
                  </a:lnTo>
                  <a:lnTo>
                    <a:pt x="4" y="153"/>
                  </a:lnTo>
                  <a:lnTo>
                    <a:pt x="4" y="107"/>
                  </a:lnTo>
                  <a:lnTo>
                    <a:pt x="9" y="90"/>
                  </a:lnTo>
                  <a:lnTo>
                    <a:pt x="9" y="153"/>
                  </a:lnTo>
                  <a:lnTo>
                    <a:pt x="9" y="28"/>
                  </a:lnTo>
                  <a:lnTo>
                    <a:pt x="9" y="51"/>
                  </a:lnTo>
                  <a:lnTo>
                    <a:pt x="14" y="68"/>
                  </a:lnTo>
                  <a:lnTo>
                    <a:pt x="14" y="181"/>
                  </a:lnTo>
                  <a:lnTo>
                    <a:pt x="14" y="68"/>
                  </a:lnTo>
                  <a:lnTo>
                    <a:pt x="14" y="136"/>
                  </a:lnTo>
                  <a:lnTo>
                    <a:pt x="18" y="130"/>
                  </a:lnTo>
                  <a:lnTo>
                    <a:pt x="18" y="192"/>
                  </a:lnTo>
                  <a:lnTo>
                    <a:pt x="18" y="34"/>
                  </a:lnTo>
                  <a:lnTo>
                    <a:pt x="18" y="57"/>
                  </a:lnTo>
                  <a:lnTo>
                    <a:pt x="23" y="34"/>
                  </a:lnTo>
                  <a:lnTo>
                    <a:pt x="23" y="0"/>
                  </a:lnTo>
                  <a:lnTo>
                    <a:pt x="23" y="119"/>
                  </a:lnTo>
                  <a:lnTo>
                    <a:pt x="28" y="96"/>
                  </a:lnTo>
                  <a:lnTo>
                    <a:pt x="28" y="85"/>
                  </a:lnTo>
                  <a:lnTo>
                    <a:pt x="28" y="170"/>
                  </a:lnTo>
                  <a:lnTo>
                    <a:pt x="33" y="175"/>
                  </a:lnTo>
                  <a:lnTo>
                    <a:pt x="33" y="181"/>
                  </a:lnTo>
                  <a:lnTo>
                    <a:pt x="33" y="74"/>
                  </a:lnTo>
                  <a:lnTo>
                    <a:pt x="33" y="130"/>
                  </a:lnTo>
                  <a:lnTo>
                    <a:pt x="37" y="141"/>
                  </a:lnTo>
                  <a:lnTo>
                    <a:pt x="37" y="147"/>
                  </a:lnTo>
                  <a:lnTo>
                    <a:pt x="37" y="45"/>
                  </a:lnTo>
                  <a:lnTo>
                    <a:pt x="37" y="79"/>
                  </a:lnTo>
                  <a:lnTo>
                    <a:pt x="42" y="68"/>
                  </a:lnTo>
                  <a:lnTo>
                    <a:pt x="42" y="136"/>
                  </a:lnTo>
                  <a:lnTo>
                    <a:pt x="42" y="0"/>
                  </a:lnTo>
                  <a:lnTo>
                    <a:pt x="42" y="23"/>
                  </a:lnTo>
                  <a:lnTo>
                    <a:pt x="47" y="45"/>
                  </a:lnTo>
                  <a:lnTo>
                    <a:pt x="47" y="198"/>
                  </a:lnTo>
                  <a:lnTo>
                    <a:pt x="47" y="11"/>
                  </a:lnTo>
                  <a:lnTo>
                    <a:pt x="47" y="170"/>
                  </a:lnTo>
                  <a:lnTo>
                    <a:pt x="52" y="158"/>
                  </a:lnTo>
                  <a:lnTo>
                    <a:pt x="52" y="220"/>
                  </a:lnTo>
                  <a:lnTo>
                    <a:pt x="52" y="96"/>
                  </a:lnTo>
                  <a:lnTo>
                    <a:pt x="52" y="147"/>
                  </a:lnTo>
                  <a:lnTo>
                    <a:pt x="56" y="153"/>
                  </a:lnTo>
                  <a:lnTo>
                    <a:pt x="56" y="192"/>
                  </a:lnTo>
                  <a:lnTo>
                    <a:pt x="56" y="90"/>
                  </a:lnTo>
                  <a:lnTo>
                    <a:pt x="61" y="85"/>
                  </a:lnTo>
                  <a:lnTo>
                    <a:pt x="61" y="141"/>
                  </a:lnTo>
                  <a:lnTo>
                    <a:pt x="61" y="45"/>
                  </a:lnTo>
                  <a:lnTo>
                    <a:pt x="66" y="17"/>
                  </a:lnTo>
                  <a:lnTo>
                    <a:pt x="66" y="170"/>
                  </a:lnTo>
                  <a:lnTo>
                    <a:pt x="66" y="11"/>
                  </a:lnTo>
                  <a:lnTo>
                    <a:pt x="66" y="124"/>
                  </a:lnTo>
                  <a:lnTo>
                    <a:pt x="71" y="113"/>
                  </a:lnTo>
                  <a:lnTo>
                    <a:pt x="71" y="6"/>
                  </a:lnTo>
                  <a:lnTo>
                    <a:pt x="71" y="130"/>
                  </a:lnTo>
                  <a:lnTo>
                    <a:pt x="75" y="124"/>
                  </a:lnTo>
                  <a:lnTo>
                    <a:pt x="75" y="164"/>
                  </a:lnTo>
                  <a:lnTo>
                    <a:pt x="75" y="11"/>
                  </a:lnTo>
                  <a:lnTo>
                    <a:pt x="80" y="23"/>
                  </a:lnTo>
                  <a:lnTo>
                    <a:pt x="80" y="0"/>
                  </a:lnTo>
                  <a:lnTo>
                    <a:pt x="80" y="147"/>
                  </a:lnTo>
                  <a:lnTo>
                    <a:pt x="85" y="141"/>
                  </a:lnTo>
                  <a:lnTo>
                    <a:pt x="85" y="181"/>
                  </a:lnTo>
                  <a:lnTo>
                    <a:pt x="85" y="23"/>
                  </a:lnTo>
                  <a:lnTo>
                    <a:pt x="85" y="130"/>
                  </a:lnTo>
                  <a:lnTo>
                    <a:pt x="90" y="102"/>
                  </a:lnTo>
                  <a:lnTo>
                    <a:pt x="90" y="6"/>
                  </a:lnTo>
                  <a:lnTo>
                    <a:pt x="90" y="130"/>
                  </a:lnTo>
                  <a:lnTo>
                    <a:pt x="94" y="130"/>
                  </a:lnTo>
                  <a:lnTo>
                    <a:pt x="94" y="198"/>
                  </a:lnTo>
                  <a:lnTo>
                    <a:pt x="94" y="40"/>
                  </a:lnTo>
                  <a:lnTo>
                    <a:pt x="94" y="45"/>
                  </a:lnTo>
                  <a:lnTo>
                    <a:pt x="99" y="62"/>
                  </a:lnTo>
                  <a:lnTo>
                    <a:pt x="99" y="220"/>
                  </a:lnTo>
                  <a:lnTo>
                    <a:pt x="99" y="40"/>
                  </a:lnTo>
                  <a:lnTo>
                    <a:pt x="99" y="175"/>
                  </a:lnTo>
                  <a:lnTo>
                    <a:pt x="104" y="147"/>
                  </a:lnTo>
                  <a:lnTo>
                    <a:pt x="104" y="153"/>
                  </a:lnTo>
                  <a:lnTo>
                    <a:pt x="104" y="90"/>
                  </a:lnTo>
                  <a:lnTo>
                    <a:pt x="104" y="119"/>
                  </a:lnTo>
                  <a:lnTo>
                    <a:pt x="109" y="170"/>
                  </a:lnTo>
                  <a:lnTo>
                    <a:pt x="109" y="102"/>
                  </a:lnTo>
                  <a:lnTo>
                    <a:pt x="109" y="141"/>
                  </a:lnTo>
                  <a:lnTo>
                    <a:pt x="113" y="136"/>
                  </a:lnTo>
                  <a:lnTo>
                    <a:pt x="113" y="181"/>
                  </a:lnTo>
                  <a:lnTo>
                    <a:pt x="113" y="79"/>
                  </a:lnTo>
                  <a:lnTo>
                    <a:pt x="113" y="85"/>
                  </a:lnTo>
                  <a:lnTo>
                    <a:pt x="118" y="62"/>
                  </a:lnTo>
                  <a:lnTo>
                    <a:pt x="118" y="192"/>
                  </a:lnTo>
                  <a:lnTo>
                    <a:pt x="118" y="57"/>
                  </a:lnTo>
                  <a:lnTo>
                    <a:pt x="118" y="175"/>
                  </a:lnTo>
                  <a:lnTo>
                    <a:pt x="123" y="164"/>
                  </a:lnTo>
                  <a:lnTo>
                    <a:pt x="123" y="79"/>
                  </a:lnTo>
                  <a:lnTo>
                    <a:pt x="123" y="102"/>
                  </a:lnTo>
                  <a:lnTo>
                    <a:pt x="128" y="102"/>
                  </a:lnTo>
                  <a:lnTo>
                    <a:pt x="128" y="113"/>
                  </a:lnTo>
                  <a:lnTo>
                    <a:pt x="128" y="28"/>
                  </a:lnTo>
                  <a:lnTo>
                    <a:pt x="132" y="45"/>
                  </a:lnTo>
                  <a:lnTo>
                    <a:pt x="132" y="198"/>
                  </a:lnTo>
                  <a:lnTo>
                    <a:pt x="132" y="23"/>
                  </a:lnTo>
                  <a:lnTo>
                    <a:pt x="132" y="181"/>
                  </a:lnTo>
                  <a:lnTo>
                    <a:pt x="137" y="175"/>
                  </a:lnTo>
                  <a:lnTo>
                    <a:pt x="137" y="187"/>
                  </a:lnTo>
                  <a:lnTo>
                    <a:pt x="137" y="68"/>
                  </a:lnTo>
                  <a:lnTo>
                    <a:pt x="142" y="68"/>
                  </a:lnTo>
                  <a:lnTo>
                    <a:pt x="142" y="107"/>
                  </a:lnTo>
                  <a:lnTo>
                    <a:pt x="142" y="68"/>
                  </a:lnTo>
                  <a:lnTo>
                    <a:pt x="142" y="85"/>
                  </a:lnTo>
                  <a:lnTo>
                    <a:pt x="147" y="57"/>
                  </a:lnTo>
                  <a:lnTo>
                    <a:pt x="147" y="203"/>
                  </a:lnTo>
                  <a:lnTo>
                    <a:pt x="147" y="34"/>
                  </a:lnTo>
                  <a:lnTo>
                    <a:pt x="147" y="79"/>
                  </a:lnTo>
                  <a:lnTo>
                    <a:pt x="151" y="85"/>
                  </a:lnTo>
                  <a:lnTo>
                    <a:pt x="151" y="124"/>
                  </a:lnTo>
                  <a:lnTo>
                    <a:pt x="151" y="28"/>
                  </a:lnTo>
                  <a:lnTo>
                    <a:pt x="151" y="40"/>
                  </a:lnTo>
                  <a:lnTo>
                    <a:pt x="156" y="62"/>
                  </a:lnTo>
                  <a:lnTo>
                    <a:pt x="156" y="45"/>
                  </a:lnTo>
                  <a:lnTo>
                    <a:pt x="156" y="175"/>
                  </a:lnTo>
                  <a:lnTo>
                    <a:pt x="161" y="203"/>
                  </a:lnTo>
                  <a:lnTo>
                    <a:pt x="161" y="96"/>
                  </a:lnTo>
                  <a:lnTo>
                    <a:pt x="161" y="130"/>
                  </a:lnTo>
                  <a:lnTo>
                    <a:pt x="165" y="141"/>
                  </a:lnTo>
                  <a:lnTo>
                    <a:pt x="165" y="147"/>
                  </a:lnTo>
                  <a:lnTo>
                    <a:pt x="165" y="2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91"/>
            <p:cNvSpPr>
              <a:spLocks/>
            </p:cNvSpPr>
            <p:nvPr/>
          </p:nvSpPr>
          <p:spPr bwMode="auto">
            <a:xfrm>
              <a:off x="7145338" y="3490913"/>
              <a:ext cx="263525" cy="377825"/>
            </a:xfrm>
            <a:custGeom>
              <a:avLst/>
              <a:gdLst>
                <a:gd name="T0" fmla="*/ 5 w 166"/>
                <a:gd name="T1" fmla="*/ 40 h 238"/>
                <a:gd name="T2" fmla="*/ 5 w 166"/>
                <a:gd name="T3" fmla="*/ 170 h 238"/>
                <a:gd name="T4" fmla="*/ 10 w 166"/>
                <a:gd name="T5" fmla="*/ 204 h 238"/>
                <a:gd name="T6" fmla="*/ 10 w 166"/>
                <a:gd name="T7" fmla="*/ 130 h 238"/>
                <a:gd name="T8" fmla="*/ 15 w 166"/>
                <a:gd name="T9" fmla="*/ 153 h 238"/>
                <a:gd name="T10" fmla="*/ 15 w 166"/>
                <a:gd name="T11" fmla="*/ 12 h 238"/>
                <a:gd name="T12" fmla="*/ 19 w 166"/>
                <a:gd name="T13" fmla="*/ 187 h 238"/>
                <a:gd name="T14" fmla="*/ 24 w 166"/>
                <a:gd name="T15" fmla="*/ 170 h 238"/>
                <a:gd name="T16" fmla="*/ 24 w 166"/>
                <a:gd name="T17" fmla="*/ 23 h 238"/>
                <a:gd name="T18" fmla="*/ 29 w 166"/>
                <a:gd name="T19" fmla="*/ 147 h 238"/>
                <a:gd name="T20" fmla="*/ 29 w 166"/>
                <a:gd name="T21" fmla="*/ 51 h 238"/>
                <a:gd name="T22" fmla="*/ 34 w 166"/>
                <a:gd name="T23" fmla="*/ 153 h 238"/>
                <a:gd name="T24" fmla="*/ 38 w 166"/>
                <a:gd name="T25" fmla="*/ 12 h 238"/>
                <a:gd name="T26" fmla="*/ 38 w 166"/>
                <a:gd name="T27" fmla="*/ 0 h 238"/>
                <a:gd name="T28" fmla="*/ 43 w 166"/>
                <a:gd name="T29" fmla="*/ 170 h 238"/>
                <a:gd name="T30" fmla="*/ 43 w 166"/>
                <a:gd name="T31" fmla="*/ 136 h 238"/>
                <a:gd name="T32" fmla="*/ 48 w 166"/>
                <a:gd name="T33" fmla="*/ 176 h 238"/>
                <a:gd name="T34" fmla="*/ 48 w 166"/>
                <a:gd name="T35" fmla="*/ 97 h 238"/>
                <a:gd name="T36" fmla="*/ 53 w 166"/>
                <a:gd name="T37" fmla="*/ 153 h 238"/>
                <a:gd name="T38" fmla="*/ 53 w 166"/>
                <a:gd name="T39" fmla="*/ 130 h 238"/>
                <a:gd name="T40" fmla="*/ 57 w 166"/>
                <a:gd name="T41" fmla="*/ 193 h 238"/>
                <a:gd name="T42" fmla="*/ 57 w 166"/>
                <a:gd name="T43" fmla="*/ 119 h 238"/>
                <a:gd name="T44" fmla="*/ 62 w 166"/>
                <a:gd name="T45" fmla="*/ 204 h 238"/>
                <a:gd name="T46" fmla="*/ 62 w 166"/>
                <a:gd name="T47" fmla="*/ 187 h 238"/>
                <a:gd name="T48" fmla="*/ 67 w 166"/>
                <a:gd name="T49" fmla="*/ 63 h 238"/>
                <a:gd name="T50" fmla="*/ 72 w 166"/>
                <a:gd name="T51" fmla="*/ 193 h 238"/>
                <a:gd name="T52" fmla="*/ 72 w 166"/>
                <a:gd name="T53" fmla="*/ 176 h 238"/>
                <a:gd name="T54" fmla="*/ 76 w 166"/>
                <a:gd name="T55" fmla="*/ 215 h 238"/>
                <a:gd name="T56" fmla="*/ 76 w 166"/>
                <a:gd name="T57" fmla="*/ 170 h 238"/>
                <a:gd name="T58" fmla="*/ 81 w 166"/>
                <a:gd name="T59" fmla="*/ 187 h 238"/>
                <a:gd name="T60" fmla="*/ 86 w 166"/>
                <a:gd name="T61" fmla="*/ 142 h 238"/>
                <a:gd name="T62" fmla="*/ 86 w 166"/>
                <a:gd name="T63" fmla="*/ 85 h 238"/>
                <a:gd name="T64" fmla="*/ 91 w 166"/>
                <a:gd name="T65" fmla="*/ 85 h 238"/>
                <a:gd name="T66" fmla="*/ 91 w 166"/>
                <a:gd name="T67" fmla="*/ 51 h 238"/>
                <a:gd name="T68" fmla="*/ 95 w 166"/>
                <a:gd name="T69" fmla="*/ 91 h 238"/>
                <a:gd name="T70" fmla="*/ 95 w 166"/>
                <a:gd name="T71" fmla="*/ 51 h 238"/>
                <a:gd name="T72" fmla="*/ 100 w 166"/>
                <a:gd name="T73" fmla="*/ 187 h 238"/>
                <a:gd name="T74" fmla="*/ 100 w 166"/>
                <a:gd name="T75" fmla="*/ 102 h 238"/>
                <a:gd name="T76" fmla="*/ 105 w 166"/>
                <a:gd name="T77" fmla="*/ 147 h 238"/>
                <a:gd name="T78" fmla="*/ 105 w 166"/>
                <a:gd name="T79" fmla="*/ 63 h 238"/>
                <a:gd name="T80" fmla="*/ 110 w 166"/>
                <a:gd name="T81" fmla="*/ 80 h 238"/>
                <a:gd name="T82" fmla="*/ 110 w 166"/>
                <a:gd name="T83" fmla="*/ 68 h 238"/>
                <a:gd name="T84" fmla="*/ 114 w 166"/>
                <a:gd name="T85" fmla="*/ 176 h 238"/>
                <a:gd name="T86" fmla="*/ 114 w 166"/>
                <a:gd name="T87" fmla="*/ 102 h 238"/>
                <a:gd name="T88" fmla="*/ 119 w 166"/>
                <a:gd name="T89" fmla="*/ 102 h 238"/>
                <a:gd name="T90" fmla="*/ 119 w 166"/>
                <a:gd name="T91" fmla="*/ 51 h 238"/>
                <a:gd name="T92" fmla="*/ 124 w 166"/>
                <a:gd name="T93" fmla="*/ 221 h 238"/>
                <a:gd name="T94" fmla="*/ 124 w 166"/>
                <a:gd name="T95" fmla="*/ 181 h 238"/>
                <a:gd name="T96" fmla="*/ 128 w 166"/>
                <a:gd name="T97" fmla="*/ 51 h 238"/>
                <a:gd name="T98" fmla="*/ 133 w 166"/>
                <a:gd name="T99" fmla="*/ 102 h 238"/>
                <a:gd name="T100" fmla="*/ 133 w 166"/>
                <a:gd name="T101" fmla="*/ 34 h 238"/>
                <a:gd name="T102" fmla="*/ 138 w 166"/>
                <a:gd name="T103" fmla="*/ 147 h 238"/>
                <a:gd name="T104" fmla="*/ 138 w 166"/>
                <a:gd name="T105" fmla="*/ 108 h 238"/>
                <a:gd name="T106" fmla="*/ 143 w 166"/>
                <a:gd name="T107" fmla="*/ 176 h 238"/>
                <a:gd name="T108" fmla="*/ 143 w 166"/>
                <a:gd name="T109" fmla="*/ 51 h 238"/>
                <a:gd name="T110" fmla="*/ 147 w 166"/>
                <a:gd name="T111" fmla="*/ 198 h 238"/>
                <a:gd name="T112" fmla="*/ 152 w 166"/>
                <a:gd name="T113" fmla="*/ 204 h 238"/>
                <a:gd name="T114" fmla="*/ 152 w 166"/>
                <a:gd name="T115" fmla="*/ 113 h 238"/>
                <a:gd name="T116" fmla="*/ 157 w 166"/>
                <a:gd name="T117" fmla="*/ 164 h 238"/>
                <a:gd name="T118" fmla="*/ 162 w 166"/>
                <a:gd name="T119" fmla="*/ 102 h 238"/>
                <a:gd name="T120" fmla="*/ 162 w 166"/>
                <a:gd name="T121" fmla="*/ 74 h 238"/>
                <a:gd name="T122" fmla="*/ 166 w 166"/>
                <a:gd name="T123" fmla="*/ 193 h 238"/>
                <a:gd name="T124" fmla="*/ 166 w 166"/>
                <a:gd name="T125" fmla="*/ 6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38">
                  <a:moveTo>
                    <a:pt x="0" y="46"/>
                  </a:moveTo>
                  <a:lnTo>
                    <a:pt x="5" y="40"/>
                  </a:lnTo>
                  <a:lnTo>
                    <a:pt x="5" y="181"/>
                  </a:lnTo>
                  <a:lnTo>
                    <a:pt x="5" y="170"/>
                  </a:lnTo>
                  <a:lnTo>
                    <a:pt x="10" y="170"/>
                  </a:lnTo>
                  <a:lnTo>
                    <a:pt x="10" y="204"/>
                  </a:lnTo>
                  <a:lnTo>
                    <a:pt x="10" y="29"/>
                  </a:lnTo>
                  <a:lnTo>
                    <a:pt x="10" y="130"/>
                  </a:lnTo>
                  <a:lnTo>
                    <a:pt x="15" y="142"/>
                  </a:lnTo>
                  <a:lnTo>
                    <a:pt x="15" y="153"/>
                  </a:lnTo>
                  <a:lnTo>
                    <a:pt x="15" y="0"/>
                  </a:lnTo>
                  <a:lnTo>
                    <a:pt x="15" y="12"/>
                  </a:lnTo>
                  <a:lnTo>
                    <a:pt x="19" y="23"/>
                  </a:lnTo>
                  <a:lnTo>
                    <a:pt x="19" y="187"/>
                  </a:lnTo>
                  <a:lnTo>
                    <a:pt x="19" y="164"/>
                  </a:lnTo>
                  <a:lnTo>
                    <a:pt x="24" y="170"/>
                  </a:lnTo>
                  <a:lnTo>
                    <a:pt x="24" y="187"/>
                  </a:lnTo>
                  <a:lnTo>
                    <a:pt x="24" y="23"/>
                  </a:lnTo>
                  <a:lnTo>
                    <a:pt x="24" y="164"/>
                  </a:lnTo>
                  <a:lnTo>
                    <a:pt x="29" y="147"/>
                  </a:lnTo>
                  <a:lnTo>
                    <a:pt x="29" y="159"/>
                  </a:lnTo>
                  <a:lnTo>
                    <a:pt x="29" y="51"/>
                  </a:lnTo>
                  <a:lnTo>
                    <a:pt x="34" y="91"/>
                  </a:lnTo>
                  <a:lnTo>
                    <a:pt x="34" y="153"/>
                  </a:lnTo>
                  <a:lnTo>
                    <a:pt x="34" y="0"/>
                  </a:lnTo>
                  <a:lnTo>
                    <a:pt x="38" y="12"/>
                  </a:lnTo>
                  <a:lnTo>
                    <a:pt x="38" y="193"/>
                  </a:lnTo>
                  <a:lnTo>
                    <a:pt x="38" y="0"/>
                  </a:lnTo>
                  <a:lnTo>
                    <a:pt x="38" y="147"/>
                  </a:lnTo>
                  <a:lnTo>
                    <a:pt x="43" y="170"/>
                  </a:lnTo>
                  <a:lnTo>
                    <a:pt x="43" y="215"/>
                  </a:lnTo>
                  <a:lnTo>
                    <a:pt x="43" y="136"/>
                  </a:lnTo>
                  <a:lnTo>
                    <a:pt x="43" y="181"/>
                  </a:lnTo>
                  <a:lnTo>
                    <a:pt x="48" y="176"/>
                  </a:lnTo>
                  <a:lnTo>
                    <a:pt x="48" y="210"/>
                  </a:lnTo>
                  <a:lnTo>
                    <a:pt x="48" y="97"/>
                  </a:lnTo>
                  <a:lnTo>
                    <a:pt x="53" y="85"/>
                  </a:lnTo>
                  <a:lnTo>
                    <a:pt x="53" y="153"/>
                  </a:lnTo>
                  <a:lnTo>
                    <a:pt x="53" y="63"/>
                  </a:lnTo>
                  <a:lnTo>
                    <a:pt x="53" y="130"/>
                  </a:lnTo>
                  <a:lnTo>
                    <a:pt x="57" y="113"/>
                  </a:lnTo>
                  <a:lnTo>
                    <a:pt x="57" y="193"/>
                  </a:lnTo>
                  <a:lnTo>
                    <a:pt x="57" y="63"/>
                  </a:lnTo>
                  <a:lnTo>
                    <a:pt x="57" y="119"/>
                  </a:lnTo>
                  <a:lnTo>
                    <a:pt x="62" y="176"/>
                  </a:lnTo>
                  <a:lnTo>
                    <a:pt x="62" y="204"/>
                  </a:lnTo>
                  <a:lnTo>
                    <a:pt x="62" y="80"/>
                  </a:lnTo>
                  <a:lnTo>
                    <a:pt x="62" y="187"/>
                  </a:lnTo>
                  <a:lnTo>
                    <a:pt x="67" y="170"/>
                  </a:lnTo>
                  <a:lnTo>
                    <a:pt x="67" y="63"/>
                  </a:lnTo>
                  <a:lnTo>
                    <a:pt x="67" y="125"/>
                  </a:lnTo>
                  <a:lnTo>
                    <a:pt x="72" y="193"/>
                  </a:lnTo>
                  <a:lnTo>
                    <a:pt x="72" y="238"/>
                  </a:lnTo>
                  <a:lnTo>
                    <a:pt x="72" y="176"/>
                  </a:lnTo>
                  <a:lnTo>
                    <a:pt x="72" y="232"/>
                  </a:lnTo>
                  <a:lnTo>
                    <a:pt x="76" y="215"/>
                  </a:lnTo>
                  <a:lnTo>
                    <a:pt x="76" y="159"/>
                  </a:lnTo>
                  <a:lnTo>
                    <a:pt x="76" y="170"/>
                  </a:lnTo>
                  <a:lnTo>
                    <a:pt x="81" y="176"/>
                  </a:lnTo>
                  <a:lnTo>
                    <a:pt x="81" y="187"/>
                  </a:lnTo>
                  <a:lnTo>
                    <a:pt x="81" y="113"/>
                  </a:lnTo>
                  <a:lnTo>
                    <a:pt x="86" y="142"/>
                  </a:lnTo>
                  <a:lnTo>
                    <a:pt x="86" y="181"/>
                  </a:lnTo>
                  <a:lnTo>
                    <a:pt x="86" y="85"/>
                  </a:lnTo>
                  <a:lnTo>
                    <a:pt x="86" y="125"/>
                  </a:lnTo>
                  <a:lnTo>
                    <a:pt x="91" y="85"/>
                  </a:lnTo>
                  <a:lnTo>
                    <a:pt x="91" y="142"/>
                  </a:lnTo>
                  <a:lnTo>
                    <a:pt x="91" y="51"/>
                  </a:lnTo>
                  <a:lnTo>
                    <a:pt x="91" y="102"/>
                  </a:lnTo>
                  <a:lnTo>
                    <a:pt x="95" y="91"/>
                  </a:lnTo>
                  <a:lnTo>
                    <a:pt x="95" y="198"/>
                  </a:lnTo>
                  <a:lnTo>
                    <a:pt x="95" y="51"/>
                  </a:lnTo>
                  <a:lnTo>
                    <a:pt x="95" y="170"/>
                  </a:lnTo>
                  <a:lnTo>
                    <a:pt x="100" y="187"/>
                  </a:lnTo>
                  <a:lnTo>
                    <a:pt x="100" y="193"/>
                  </a:lnTo>
                  <a:lnTo>
                    <a:pt x="100" y="102"/>
                  </a:lnTo>
                  <a:lnTo>
                    <a:pt x="100" y="125"/>
                  </a:lnTo>
                  <a:lnTo>
                    <a:pt x="105" y="147"/>
                  </a:lnTo>
                  <a:lnTo>
                    <a:pt x="105" y="181"/>
                  </a:lnTo>
                  <a:lnTo>
                    <a:pt x="105" y="63"/>
                  </a:lnTo>
                  <a:lnTo>
                    <a:pt x="105" y="74"/>
                  </a:lnTo>
                  <a:lnTo>
                    <a:pt x="110" y="80"/>
                  </a:lnTo>
                  <a:lnTo>
                    <a:pt x="110" y="193"/>
                  </a:lnTo>
                  <a:lnTo>
                    <a:pt x="110" y="68"/>
                  </a:lnTo>
                  <a:lnTo>
                    <a:pt x="110" y="176"/>
                  </a:lnTo>
                  <a:lnTo>
                    <a:pt x="114" y="176"/>
                  </a:lnTo>
                  <a:lnTo>
                    <a:pt x="114" y="68"/>
                  </a:lnTo>
                  <a:lnTo>
                    <a:pt x="114" y="102"/>
                  </a:lnTo>
                  <a:lnTo>
                    <a:pt x="119" y="80"/>
                  </a:lnTo>
                  <a:lnTo>
                    <a:pt x="119" y="102"/>
                  </a:lnTo>
                  <a:lnTo>
                    <a:pt x="119" y="12"/>
                  </a:lnTo>
                  <a:lnTo>
                    <a:pt x="119" y="51"/>
                  </a:lnTo>
                  <a:lnTo>
                    <a:pt x="124" y="113"/>
                  </a:lnTo>
                  <a:lnTo>
                    <a:pt x="124" y="221"/>
                  </a:lnTo>
                  <a:lnTo>
                    <a:pt x="124" y="102"/>
                  </a:lnTo>
                  <a:lnTo>
                    <a:pt x="124" y="181"/>
                  </a:lnTo>
                  <a:lnTo>
                    <a:pt x="128" y="170"/>
                  </a:lnTo>
                  <a:lnTo>
                    <a:pt x="128" y="51"/>
                  </a:lnTo>
                  <a:lnTo>
                    <a:pt x="128" y="74"/>
                  </a:lnTo>
                  <a:lnTo>
                    <a:pt x="133" y="102"/>
                  </a:lnTo>
                  <a:lnTo>
                    <a:pt x="133" y="181"/>
                  </a:lnTo>
                  <a:lnTo>
                    <a:pt x="133" y="34"/>
                  </a:lnTo>
                  <a:lnTo>
                    <a:pt x="133" y="176"/>
                  </a:lnTo>
                  <a:lnTo>
                    <a:pt x="138" y="147"/>
                  </a:lnTo>
                  <a:lnTo>
                    <a:pt x="138" y="57"/>
                  </a:lnTo>
                  <a:lnTo>
                    <a:pt x="138" y="108"/>
                  </a:lnTo>
                  <a:lnTo>
                    <a:pt x="143" y="119"/>
                  </a:lnTo>
                  <a:lnTo>
                    <a:pt x="143" y="176"/>
                  </a:lnTo>
                  <a:lnTo>
                    <a:pt x="143" y="46"/>
                  </a:lnTo>
                  <a:lnTo>
                    <a:pt x="143" y="51"/>
                  </a:lnTo>
                  <a:lnTo>
                    <a:pt x="147" y="63"/>
                  </a:lnTo>
                  <a:lnTo>
                    <a:pt x="147" y="198"/>
                  </a:lnTo>
                  <a:lnTo>
                    <a:pt x="152" y="193"/>
                  </a:lnTo>
                  <a:lnTo>
                    <a:pt x="152" y="204"/>
                  </a:lnTo>
                  <a:lnTo>
                    <a:pt x="152" y="46"/>
                  </a:lnTo>
                  <a:lnTo>
                    <a:pt x="152" y="113"/>
                  </a:lnTo>
                  <a:lnTo>
                    <a:pt x="157" y="142"/>
                  </a:lnTo>
                  <a:lnTo>
                    <a:pt x="157" y="164"/>
                  </a:lnTo>
                  <a:lnTo>
                    <a:pt x="157" y="46"/>
                  </a:lnTo>
                  <a:lnTo>
                    <a:pt x="162" y="102"/>
                  </a:lnTo>
                  <a:lnTo>
                    <a:pt x="162" y="198"/>
                  </a:lnTo>
                  <a:lnTo>
                    <a:pt x="162" y="74"/>
                  </a:lnTo>
                  <a:lnTo>
                    <a:pt x="162" y="187"/>
                  </a:lnTo>
                  <a:lnTo>
                    <a:pt x="166" y="193"/>
                  </a:lnTo>
                  <a:lnTo>
                    <a:pt x="166" y="226"/>
                  </a:lnTo>
                  <a:lnTo>
                    <a:pt x="166" y="63"/>
                  </a:lnTo>
                  <a:lnTo>
                    <a:pt x="166" y="10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92"/>
            <p:cNvSpPr>
              <a:spLocks/>
            </p:cNvSpPr>
            <p:nvPr/>
          </p:nvSpPr>
          <p:spPr bwMode="auto">
            <a:xfrm>
              <a:off x="7408863" y="3473450"/>
              <a:ext cx="271463" cy="376238"/>
            </a:xfrm>
            <a:custGeom>
              <a:avLst/>
              <a:gdLst>
                <a:gd name="T0" fmla="*/ 5 w 171"/>
                <a:gd name="T1" fmla="*/ 91 h 237"/>
                <a:gd name="T2" fmla="*/ 5 w 171"/>
                <a:gd name="T3" fmla="*/ 164 h 237"/>
                <a:gd name="T4" fmla="*/ 10 w 171"/>
                <a:gd name="T5" fmla="*/ 215 h 237"/>
                <a:gd name="T6" fmla="*/ 15 w 171"/>
                <a:gd name="T7" fmla="*/ 130 h 237"/>
                <a:gd name="T8" fmla="*/ 15 w 171"/>
                <a:gd name="T9" fmla="*/ 147 h 237"/>
                <a:gd name="T10" fmla="*/ 19 w 171"/>
                <a:gd name="T11" fmla="*/ 57 h 237"/>
                <a:gd name="T12" fmla="*/ 24 w 171"/>
                <a:gd name="T13" fmla="*/ 204 h 237"/>
                <a:gd name="T14" fmla="*/ 24 w 171"/>
                <a:gd name="T15" fmla="*/ 96 h 237"/>
                <a:gd name="T16" fmla="*/ 29 w 171"/>
                <a:gd name="T17" fmla="*/ 119 h 237"/>
                <a:gd name="T18" fmla="*/ 29 w 171"/>
                <a:gd name="T19" fmla="*/ 57 h 237"/>
                <a:gd name="T20" fmla="*/ 34 w 171"/>
                <a:gd name="T21" fmla="*/ 85 h 237"/>
                <a:gd name="T22" fmla="*/ 34 w 171"/>
                <a:gd name="T23" fmla="*/ 74 h 237"/>
                <a:gd name="T24" fmla="*/ 38 w 171"/>
                <a:gd name="T25" fmla="*/ 187 h 237"/>
                <a:gd name="T26" fmla="*/ 38 w 171"/>
                <a:gd name="T27" fmla="*/ 108 h 237"/>
                <a:gd name="T28" fmla="*/ 43 w 171"/>
                <a:gd name="T29" fmla="*/ 40 h 237"/>
                <a:gd name="T30" fmla="*/ 48 w 171"/>
                <a:gd name="T31" fmla="*/ 175 h 237"/>
                <a:gd name="T32" fmla="*/ 48 w 171"/>
                <a:gd name="T33" fmla="*/ 57 h 237"/>
                <a:gd name="T34" fmla="*/ 53 w 171"/>
                <a:gd name="T35" fmla="*/ 147 h 237"/>
                <a:gd name="T36" fmla="*/ 53 w 171"/>
                <a:gd name="T37" fmla="*/ 74 h 237"/>
                <a:gd name="T38" fmla="*/ 57 w 171"/>
                <a:gd name="T39" fmla="*/ 226 h 237"/>
                <a:gd name="T40" fmla="*/ 62 w 171"/>
                <a:gd name="T41" fmla="*/ 175 h 237"/>
                <a:gd name="T42" fmla="*/ 62 w 171"/>
                <a:gd name="T43" fmla="*/ 153 h 237"/>
                <a:gd name="T44" fmla="*/ 67 w 171"/>
                <a:gd name="T45" fmla="*/ 147 h 237"/>
                <a:gd name="T46" fmla="*/ 67 w 171"/>
                <a:gd name="T47" fmla="*/ 102 h 237"/>
                <a:gd name="T48" fmla="*/ 72 w 171"/>
                <a:gd name="T49" fmla="*/ 85 h 237"/>
                <a:gd name="T50" fmla="*/ 72 w 171"/>
                <a:gd name="T51" fmla="*/ 45 h 237"/>
                <a:gd name="T52" fmla="*/ 76 w 171"/>
                <a:gd name="T53" fmla="*/ 96 h 237"/>
                <a:gd name="T54" fmla="*/ 76 w 171"/>
                <a:gd name="T55" fmla="*/ 51 h 237"/>
                <a:gd name="T56" fmla="*/ 81 w 171"/>
                <a:gd name="T57" fmla="*/ 119 h 237"/>
                <a:gd name="T58" fmla="*/ 81 w 171"/>
                <a:gd name="T59" fmla="*/ 68 h 237"/>
                <a:gd name="T60" fmla="*/ 86 w 171"/>
                <a:gd name="T61" fmla="*/ 158 h 237"/>
                <a:gd name="T62" fmla="*/ 86 w 171"/>
                <a:gd name="T63" fmla="*/ 130 h 237"/>
                <a:gd name="T64" fmla="*/ 90 w 171"/>
                <a:gd name="T65" fmla="*/ 57 h 237"/>
                <a:gd name="T66" fmla="*/ 95 w 171"/>
                <a:gd name="T67" fmla="*/ 79 h 237"/>
                <a:gd name="T68" fmla="*/ 95 w 171"/>
                <a:gd name="T69" fmla="*/ 62 h 237"/>
                <a:gd name="T70" fmla="*/ 100 w 171"/>
                <a:gd name="T71" fmla="*/ 198 h 237"/>
                <a:gd name="T72" fmla="*/ 100 w 171"/>
                <a:gd name="T73" fmla="*/ 91 h 237"/>
                <a:gd name="T74" fmla="*/ 105 w 171"/>
                <a:gd name="T75" fmla="*/ 181 h 237"/>
                <a:gd name="T76" fmla="*/ 105 w 171"/>
                <a:gd name="T77" fmla="*/ 91 h 237"/>
                <a:gd name="T78" fmla="*/ 109 w 171"/>
                <a:gd name="T79" fmla="*/ 153 h 237"/>
                <a:gd name="T80" fmla="*/ 114 w 171"/>
                <a:gd name="T81" fmla="*/ 45 h 237"/>
                <a:gd name="T82" fmla="*/ 114 w 171"/>
                <a:gd name="T83" fmla="*/ 124 h 237"/>
                <a:gd name="T84" fmla="*/ 119 w 171"/>
                <a:gd name="T85" fmla="*/ 170 h 237"/>
                <a:gd name="T86" fmla="*/ 124 w 171"/>
                <a:gd name="T87" fmla="*/ 79 h 237"/>
                <a:gd name="T88" fmla="*/ 124 w 171"/>
                <a:gd name="T89" fmla="*/ 57 h 237"/>
                <a:gd name="T90" fmla="*/ 128 w 171"/>
                <a:gd name="T91" fmla="*/ 141 h 237"/>
                <a:gd name="T92" fmla="*/ 128 w 171"/>
                <a:gd name="T93" fmla="*/ 74 h 237"/>
                <a:gd name="T94" fmla="*/ 133 w 171"/>
                <a:gd name="T95" fmla="*/ 96 h 237"/>
                <a:gd name="T96" fmla="*/ 133 w 171"/>
                <a:gd name="T97" fmla="*/ 153 h 237"/>
                <a:gd name="T98" fmla="*/ 138 w 171"/>
                <a:gd name="T99" fmla="*/ 40 h 237"/>
                <a:gd name="T100" fmla="*/ 143 w 171"/>
                <a:gd name="T101" fmla="*/ 119 h 237"/>
                <a:gd name="T102" fmla="*/ 143 w 171"/>
                <a:gd name="T103" fmla="*/ 51 h 237"/>
                <a:gd name="T104" fmla="*/ 147 w 171"/>
                <a:gd name="T105" fmla="*/ 74 h 237"/>
                <a:gd name="T106" fmla="*/ 147 w 171"/>
                <a:gd name="T107" fmla="*/ 175 h 237"/>
                <a:gd name="T108" fmla="*/ 152 w 171"/>
                <a:gd name="T109" fmla="*/ 215 h 237"/>
                <a:gd name="T110" fmla="*/ 152 w 171"/>
                <a:gd name="T111" fmla="*/ 85 h 237"/>
                <a:gd name="T112" fmla="*/ 157 w 171"/>
                <a:gd name="T113" fmla="*/ 0 h 237"/>
                <a:gd name="T114" fmla="*/ 162 w 171"/>
                <a:gd name="T115" fmla="*/ 85 h 237"/>
                <a:gd name="T116" fmla="*/ 162 w 171"/>
                <a:gd name="T117" fmla="*/ 17 h 237"/>
                <a:gd name="T118" fmla="*/ 166 w 171"/>
                <a:gd name="T119" fmla="*/ 51 h 237"/>
                <a:gd name="T120" fmla="*/ 166 w 171"/>
                <a:gd name="T121" fmla="*/ 6 h 237"/>
                <a:gd name="T122" fmla="*/ 171 w 171"/>
                <a:gd name="T123" fmla="*/ 119 h 237"/>
                <a:gd name="T124" fmla="*/ 171 w 171"/>
                <a:gd name="T125" fmla="*/ 2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37">
                  <a:moveTo>
                    <a:pt x="0" y="119"/>
                  </a:moveTo>
                  <a:lnTo>
                    <a:pt x="5" y="91"/>
                  </a:lnTo>
                  <a:lnTo>
                    <a:pt x="5" y="57"/>
                  </a:lnTo>
                  <a:lnTo>
                    <a:pt x="5" y="164"/>
                  </a:lnTo>
                  <a:lnTo>
                    <a:pt x="10" y="181"/>
                  </a:lnTo>
                  <a:lnTo>
                    <a:pt x="10" y="215"/>
                  </a:lnTo>
                  <a:lnTo>
                    <a:pt x="10" y="136"/>
                  </a:lnTo>
                  <a:lnTo>
                    <a:pt x="15" y="130"/>
                  </a:lnTo>
                  <a:lnTo>
                    <a:pt x="15" y="57"/>
                  </a:lnTo>
                  <a:lnTo>
                    <a:pt x="15" y="147"/>
                  </a:lnTo>
                  <a:lnTo>
                    <a:pt x="19" y="153"/>
                  </a:lnTo>
                  <a:lnTo>
                    <a:pt x="19" y="57"/>
                  </a:lnTo>
                  <a:lnTo>
                    <a:pt x="19" y="226"/>
                  </a:lnTo>
                  <a:lnTo>
                    <a:pt x="24" y="204"/>
                  </a:lnTo>
                  <a:lnTo>
                    <a:pt x="24" y="237"/>
                  </a:lnTo>
                  <a:lnTo>
                    <a:pt x="24" y="96"/>
                  </a:lnTo>
                  <a:lnTo>
                    <a:pt x="24" y="108"/>
                  </a:lnTo>
                  <a:lnTo>
                    <a:pt x="29" y="119"/>
                  </a:lnTo>
                  <a:lnTo>
                    <a:pt x="29" y="158"/>
                  </a:lnTo>
                  <a:lnTo>
                    <a:pt x="29" y="57"/>
                  </a:lnTo>
                  <a:lnTo>
                    <a:pt x="29" y="74"/>
                  </a:lnTo>
                  <a:lnTo>
                    <a:pt x="34" y="85"/>
                  </a:lnTo>
                  <a:lnTo>
                    <a:pt x="34" y="204"/>
                  </a:lnTo>
                  <a:lnTo>
                    <a:pt x="34" y="74"/>
                  </a:lnTo>
                  <a:lnTo>
                    <a:pt x="34" y="198"/>
                  </a:lnTo>
                  <a:lnTo>
                    <a:pt x="38" y="187"/>
                  </a:lnTo>
                  <a:lnTo>
                    <a:pt x="38" y="62"/>
                  </a:lnTo>
                  <a:lnTo>
                    <a:pt x="38" y="108"/>
                  </a:lnTo>
                  <a:lnTo>
                    <a:pt x="43" y="130"/>
                  </a:lnTo>
                  <a:lnTo>
                    <a:pt x="43" y="40"/>
                  </a:lnTo>
                  <a:lnTo>
                    <a:pt x="43" y="164"/>
                  </a:lnTo>
                  <a:lnTo>
                    <a:pt x="48" y="175"/>
                  </a:lnTo>
                  <a:lnTo>
                    <a:pt x="48" y="232"/>
                  </a:lnTo>
                  <a:lnTo>
                    <a:pt x="48" y="57"/>
                  </a:lnTo>
                  <a:lnTo>
                    <a:pt x="53" y="62"/>
                  </a:lnTo>
                  <a:lnTo>
                    <a:pt x="53" y="147"/>
                  </a:lnTo>
                  <a:lnTo>
                    <a:pt x="53" y="45"/>
                  </a:lnTo>
                  <a:lnTo>
                    <a:pt x="53" y="74"/>
                  </a:lnTo>
                  <a:lnTo>
                    <a:pt x="57" y="68"/>
                  </a:lnTo>
                  <a:lnTo>
                    <a:pt x="57" y="226"/>
                  </a:lnTo>
                  <a:lnTo>
                    <a:pt x="57" y="158"/>
                  </a:lnTo>
                  <a:lnTo>
                    <a:pt x="62" y="175"/>
                  </a:lnTo>
                  <a:lnTo>
                    <a:pt x="62" y="198"/>
                  </a:lnTo>
                  <a:lnTo>
                    <a:pt x="62" y="153"/>
                  </a:lnTo>
                  <a:lnTo>
                    <a:pt x="62" y="158"/>
                  </a:lnTo>
                  <a:lnTo>
                    <a:pt x="67" y="147"/>
                  </a:lnTo>
                  <a:lnTo>
                    <a:pt x="67" y="164"/>
                  </a:lnTo>
                  <a:lnTo>
                    <a:pt x="67" y="102"/>
                  </a:lnTo>
                  <a:lnTo>
                    <a:pt x="67" y="108"/>
                  </a:lnTo>
                  <a:lnTo>
                    <a:pt x="72" y="85"/>
                  </a:lnTo>
                  <a:lnTo>
                    <a:pt x="72" y="181"/>
                  </a:lnTo>
                  <a:lnTo>
                    <a:pt x="72" y="45"/>
                  </a:lnTo>
                  <a:lnTo>
                    <a:pt x="72" y="102"/>
                  </a:lnTo>
                  <a:lnTo>
                    <a:pt x="76" y="96"/>
                  </a:lnTo>
                  <a:lnTo>
                    <a:pt x="76" y="170"/>
                  </a:lnTo>
                  <a:lnTo>
                    <a:pt x="76" y="51"/>
                  </a:lnTo>
                  <a:lnTo>
                    <a:pt x="76" y="130"/>
                  </a:lnTo>
                  <a:lnTo>
                    <a:pt x="81" y="119"/>
                  </a:lnTo>
                  <a:lnTo>
                    <a:pt x="81" y="181"/>
                  </a:lnTo>
                  <a:lnTo>
                    <a:pt x="81" y="68"/>
                  </a:lnTo>
                  <a:lnTo>
                    <a:pt x="86" y="85"/>
                  </a:lnTo>
                  <a:lnTo>
                    <a:pt x="86" y="158"/>
                  </a:lnTo>
                  <a:lnTo>
                    <a:pt x="86" y="17"/>
                  </a:lnTo>
                  <a:lnTo>
                    <a:pt x="86" y="130"/>
                  </a:lnTo>
                  <a:lnTo>
                    <a:pt x="90" y="130"/>
                  </a:lnTo>
                  <a:lnTo>
                    <a:pt x="90" y="57"/>
                  </a:lnTo>
                  <a:lnTo>
                    <a:pt x="90" y="85"/>
                  </a:lnTo>
                  <a:lnTo>
                    <a:pt x="95" y="79"/>
                  </a:lnTo>
                  <a:lnTo>
                    <a:pt x="95" y="232"/>
                  </a:lnTo>
                  <a:lnTo>
                    <a:pt x="95" y="62"/>
                  </a:lnTo>
                  <a:lnTo>
                    <a:pt x="95" y="187"/>
                  </a:lnTo>
                  <a:lnTo>
                    <a:pt x="100" y="198"/>
                  </a:lnTo>
                  <a:lnTo>
                    <a:pt x="100" y="62"/>
                  </a:lnTo>
                  <a:lnTo>
                    <a:pt x="100" y="91"/>
                  </a:lnTo>
                  <a:lnTo>
                    <a:pt x="105" y="96"/>
                  </a:lnTo>
                  <a:lnTo>
                    <a:pt x="105" y="181"/>
                  </a:lnTo>
                  <a:lnTo>
                    <a:pt x="105" y="74"/>
                  </a:lnTo>
                  <a:lnTo>
                    <a:pt x="105" y="91"/>
                  </a:lnTo>
                  <a:lnTo>
                    <a:pt x="109" y="91"/>
                  </a:lnTo>
                  <a:lnTo>
                    <a:pt x="109" y="153"/>
                  </a:lnTo>
                  <a:lnTo>
                    <a:pt x="109" y="62"/>
                  </a:lnTo>
                  <a:lnTo>
                    <a:pt x="114" y="45"/>
                  </a:lnTo>
                  <a:lnTo>
                    <a:pt x="114" y="34"/>
                  </a:lnTo>
                  <a:lnTo>
                    <a:pt x="114" y="124"/>
                  </a:lnTo>
                  <a:lnTo>
                    <a:pt x="119" y="136"/>
                  </a:lnTo>
                  <a:lnTo>
                    <a:pt x="119" y="170"/>
                  </a:lnTo>
                  <a:lnTo>
                    <a:pt x="119" y="62"/>
                  </a:lnTo>
                  <a:lnTo>
                    <a:pt x="124" y="79"/>
                  </a:lnTo>
                  <a:lnTo>
                    <a:pt x="124" y="192"/>
                  </a:lnTo>
                  <a:lnTo>
                    <a:pt x="124" y="57"/>
                  </a:lnTo>
                  <a:lnTo>
                    <a:pt x="124" y="113"/>
                  </a:lnTo>
                  <a:lnTo>
                    <a:pt x="128" y="141"/>
                  </a:lnTo>
                  <a:lnTo>
                    <a:pt x="128" y="170"/>
                  </a:lnTo>
                  <a:lnTo>
                    <a:pt x="128" y="74"/>
                  </a:lnTo>
                  <a:lnTo>
                    <a:pt x="128" y="79"/>
                  </a:lnTo>
                  <a:lnTo>
                    <a:pt x="133" y="96"/>
                  </a:lnTo>
                  <a:lnTo>
                    <a:pt x="133" y="85"/>
                  </a:lnTo>
                  <a:lnTo>
                    <a:pt x="133" y="153"/>
                  </a:lnTo>
                  <a:lnTo>
                    <a:pt x="138" y="130"/>
                  </a:lnTo>
                  <a:lnTo>
                    <a:pt x="138" y="40"/>
                  </a:lnTo>
                  <a:lnTo>
                    <a:pt x="138" y="91"/>
                  </a:lnTo>
                  <a:lnTo>
                    <a:pt x="143" y="119"/>
                  </a:lnTo>
                  <a:lnTo>
                    <a:pt x="143" y="158"/>
                  </a:lnTo>
                  <a:lnTo>
                    <a:pt x="143" y="51"/>
                  </a:lnTo>
                  <a:lnTo>
                    <a:pt x="143" y="62"/>
                  </a:lnTo>
                  <a:lnTo>
                    <a:pt x="147" y="74"/>
                  </a:lnTo>
                  <a:lnTo>
                    <a:pt x="147" y="232"/>
                  </a:lnTo>
                  <a:lnTo>
                    <a:pt x="147" y="175"/>
                  </a:lnTo>
                  <a:lnTo>
                    <a:pt x="152" y="198"/>
                  </a:lnTo>
                  <a:lnTo>
                    <a:pt x="152" y="215"/>
                  </a:lnTo>
                  <a:lnTo>
                    <a:pt x="152" y="79"/>
                  </a:lnTo>
                  <a:lnTo>
                    <a:pt x="152" y="85"/>
                  </a:lnTo>
                  <a:lnTo>
                    <a:pt x="157" y="74"/>
                  </a:lnTo>
                  <a:lnTo>
                    <a:pt x="157" y="0"/>
                  </a:lnTo>
                  <a:lnTo>
                    <a:pt x="157" y="68"/>
                  </a:lnTo>
                  <a:lnTo>
                    <a:pt x="162" y="85"/>
                  </a:lnTo>
                  <a:lnTo>
                    <a:pt x="162" y="108"/>
                  </a:lnTo>
                  <a:lnTo>
                    <a:pt x="162" y="17"/>
                  </a:lnTo>
                  <a:lnTo>
                    <a:pt x="162" y="85"/>
                  </a:lnTo>
                  <a:lnTo>
                    <a:pt x="166" y="51"/>
                  </a:lnTo>
                  <a:lnTo>
                    <a:pt x="166" y="232"/>
                  </a:lnTo>
                  <a:lnTo>
                    <a:pt x="166" y="6"/>
                  </a:lnTo>
                  <a:lnTo>
                    <a:pt x="166" y="102"/>
                  </a:lnTo>
                  <a:lnTo>
                    <a:pt x="171" y="119"/>
                  </a:lnTo>
                  <a:lnTo>
                    <a:pt x="171" y="11"/>
                  </a:lnTo>
                  <a:lnTo>
                    <a:pt x="171" y="23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93"/>
            <p:cNvSpPr>
              <a:spLocks/>
            </p:cNvSpPr>
            <p:nvPr/>
          </p:nvSpPr>
          <p:spPr bwMode="auto">
            <a:xfrm>
              <a:off x="7680325" y="3544888"/>
              <a:ext cx="279400" cy="538163"/>
            </a:xfrm>
            <a:custGeom>
              <a:avLst/>
              <a:gdLst>
                <a:gd name="T0" fmla="*/ 5 w 176"/>
                <a:gd name="T1" fmla="*/ 187 h 339"/>
                <a:gd name="T2" fmla="*/ 5 w 176"/>
                <a:gd name="T3" fmla="*/ 198 h 339"/>
                <a:gd name="T4" fmla="*/ 10 w 176"/>
                <a:gd name="T5" fmla="*/ 79 h 339"/>
                <a:gd name="T6" fmla="*/ 14 w 176"/>
                <a:gd name="T7" fmla="*/ 79 h 339"/>
                <a:gd name="T8" fmla="*/ 14 w 176"/>
                <a:gd name="T9" fmla="*/ 215 h 339"/>
                <a:gd name="T10" fmla="*/ 19 w 176"/>
                <a:gd name="T11" fmla="*/ 238 h 339"/>
                <a:gd name="T12" fmla="*/ 19 w 176"/>
                <a:gd name="T13" fmla="*/ 181 h 339"/>
                <a:gd name="T14" fmla="*/ 24 w 176"/>
                <a:gd name="T15" fmla="*/ 159 h 339"/>
                <a:gd name="T16" fmla="*/ 24 w 176"/>
                <a:gd name="T17" fmla="*/ 113 h 339"/>
                <a:gd name="T18" fmla="*/ 29 w 176"/>
                <a:gd name="T19" fmla="*/ 238 h 339"/>
                <a:gd name="T20" fmla="*/ 29 w 176"/>
                <a:gd name="T21" fmla="*/ 221 h 339"/>
                <a:gd name="T22" fmla="*/ 33 w 176"/>
                <a:gd name="T23" fmla="*/ 249 h 339"/>
                <a:gd name="T24" fmla="*/ 33 w 176"/>
                <a:gd name="T25" fmla="*/ 159 h 339"/>
                <a:gd name="T26" fmla="*/ 38 w 176"/>
                <a:gd name="T27" fmla="*/ 243 h 339"/>
                <a:gd name="T28" fmla="*/ 38 w 176"/>
                <a:gd name="T29" fmla="*/ 170 h 339"/>
                <a:gd name="T30" fmla="*/ 43 w 176"/>
                <a:gd name="T31" fmla="*/ 294 h 339"/>
                <a:gd name="T32" fmla="*/ 43 w 176"/>
                <a:gd name="T33" fmla="*/ 221 h 339"/>
                <a:gd name="T34" fmla="*/ 48 w 176"/>
                <a:gd name="T35" fmla="*/ 85 h 339"/>
                <a:gd name="T36" fmla="*/ 52 w 176"/>
                <a:gd name="T37" fmla="*/ 125 h 339"/>
                <a:gd name="T38" fmla="*/ 52 w 176"/>
                <a:gd name="T39" fmla="*/ 57 h 339"/>
                <a:gd name="T40" fmla="*/ 57 w 176"/>
                <a:gd name="T41" fmla="*/ 125 h 339"/>
                <a:gd name="T42" fmla="*/ 62 w 176"/>
                <a:gd name="T43" fmla="*/ 68 h 339"/>
                <a:gd name="T44" fmla="*/ 62 w 176"/>
                <a:gd name="T45" fmla="*/ 46 h 339"/>
                <a:gd name="T46" fmla="*/ 66 w 176"/>
                <a:gd name="T47" fmla="*/ 57 h 339"/>
                <a:gd name="T48" fmla="*/ 66 w 176"/>
                <a:gd name="T49" fmla="*/ 142 h 339"/>
                <a:gd name="T50" fmla="*/ 71 w 176"/>
                <a:gd name="T51" fmla="*/ 226 h 339"/>
                <a:gd name="T52" fmla="*/ 76 w 176"/>
                <a:gd name="T53" fmla="*/ 125 h 339"/>
                <a:gd name="T54" fmla="*/ 76 w 176"/>
                <a:gd name="T55" fmla="*/ 74 h 339"/>
                <a:gd name="T56" fmla="*/ 81 w 176"/>
                <a:gd name="T57" fmla="*/ 102 h 339"/>
                <a:gd name="T58" fmla="*/ 81 w 176"/>
                <a:gd name="T59" fmla="*/ 0 h 339"/>
                <a:gd name="T60" fmla="*/ 85 w 176"/>
                <a:gd name="T61" fmla="*/ 91 h 339"/>
                <a:gd name="T62" fmla="*/ 85 w 176"/>
                <a:gd name="T63" fmla="*/ 23 h 339"/>
                <a:gd name="T64" fmla="*/ 90 w 176"/>
                <a:gd name="T65" fmla="*/ 68 h 339"/>
                <a:gd name="T66" fmla="*/ 90 w 176"/>
                <a:gd name="T67" fmla="*/ 51 h 339"/>
                <a:gd name="T68" fmla="*/ 95 w 176"/>
                <a:gd name="T69" fmla="*/ 119 h 339"/>
                <a:gd name="T70" fmla="*/ 95 w 176"/>
                <a:gd name="T71" fmla="*/ 108 h 339"/>
                <a:gd name="T72" fmla="*/ 100 w 176"/>
                <a:gd name="T73" fmla="*/ 272 h 339"/>
                <a:gd name="T74" fmla="*/ 100 w 176"/>
                <a:gd name="T75" fmla="*/ 209 h 339"/>
                <a:gd name="T76" fmla="*/ 104 w 176"/>
                <a:gd name="T77" fmla="*/ 221 h 339"/>
                <a:gd name="T78" fmla="*/ 109 w 176"/>
                <a:gd name="T79" fmla="*/ 74 h 339"/>
                <a:gd name="T80" fmla="*/ 109 w 176"/>
                <a:gd name="T81" fmla="*/ 68 h 339"/>
                <a:gd name="T82" fmla="*/ 114 w 176"/>
                <a:gd name="T83" fmla="*/ 159 h 339"/>
                <a:gd name="T84" fmla="*/ 114 w 176"/>
                <a:gd name="T85" fmla="*/ 74 h 339"/>
                <a:gd name="T86" fmla="*/ 119 w 176"/>
                <a:gd name="T87" fmla="*/ 40 h 339"/>
                <a:gd name="T88" fmla="*/ 123 w 176"/>
                <a:gd name="T89" fmla="*/ 215 h 339"/>
                <a:gd name="T90" fmla="*/ 123 w 176"/>
                <a:gd name="T91" fmla="*/ 164 h 339"/>
                <a:gd name="T92" fmla="*/ 128 w 176"/>
                <a:gd name="T93" fmla="*/ 159 h 339"/>
                <a:gd name="T94" fmla="*/ 133 w 176"/>
                <a:gd name="T95" fmla="*/ 46 h 339"/>
                <a:gd name="T96" fmla="*/ 133 w 176"/>
                <a:gd name="T97" fmla="*/ 209 h 339"/>
                <a:gd name="T98" fmla="*/ 138 w 176"/>
                <a:gd name="T99" fmla="*/ 74 h 339"/>
                <a:gd name="T100" fmla="*/ 142 w 176"/>
                <a:gd name="T101" fmla="*/ 221 h 339"/>
                <a:gd name="T102" fmla="*/ 147 w 176"/>
                <a:gd name="T103" fmla="*/ 91 h 339"/>
                <a:gd name="T104" fmla="*/ 147 w 176"/>
                <a:gd name="T105" fmla="*/ 85 h 339"/>
                <a:gd name="T106" fmla="*/ 152 w 176"/>
                <a:gd name="T107" fmla="*/ 192 h 339"/>
                <a:gd name="T108" fmla="*/ 152 w 176"/>
                <a:gd name="T109" fmla="*/ 85 h 339"/>
                <a:gd name="T110" fmla="*/ 157 w 176"/>
                <a:gd name="T111" fmla="*/ 46 h 339"/>
                <a:gd name="T112" fmla="*/ 161 w 176"/>
                <a:gd name="T113" fmla="*/ 108 h 339"/>
                <a:gd name="T114" fmla="*/ 161 w 176"/>
                <a:gd name="T115" fmla="*/ 51 h 339"/>
                <a:gd name="T116" fmla="*/ 166 w 176"/>
                <a:gd name="T117" fmla="*/ 125 h 339"/>
                <a:gd name="T118" fmla="*/ 166 w 176"/>
                <a:gd name="T119" fmla="*/ 29 h 339"/>
                <a:gd name="T120" fmla="*/ 171 w 176"/>
                <a:gd name="T121" fmla="*/ 209 h 339"/>
                <a:gd name="T122" fmla="*/ 171 w 176"/>
                <a:gd name="T123" fmla="*/ 204 h 339"/>
                <a:gd name="T124" fmla="*/ 176 w 176"/>
                <a:gd name="T125" fmla="*/ 221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339">
                  <a:moveTo>
                    <a:pt x="0" y="187"/>
                  </a:moveTo>
                  <a:lnTo>
                    <a:pt x="5" y="187"/>
                  </a:lnTo>
                  <a:lnTo>
                    <a:pt x="5" y="339"/>
                  </a:lnTo>
                  <a:lnTo>
                    <a:pt x="5" y="198"/>
                  </a:lnTo>
                  <a:lnTo>
                    <a:pt x="10" y="159"/>
                  </a:lnTo>
                  <a:lnTo>
                    <a:pt x="10" y="79"/>
                  </a:lnTo>
                  <a:lnTo>
                    <a:pt x="10" y="96"/>
                  </a:lnTo>
                  <a:lnTo>
                    <a:pt x="14" y="79"/>
                  </a:lnTo>
                  <a:lnTo>
                    <a:pt x="14" y="51"/>
                  </a:lnTo>
                  <a:lnTo>
                    <a:pt x="14" y="215"/>
                  </a:lnTo>
                  <a:lnTo>
                    <a:pt x="19" y="221"/>
                  </a:lnTo>
                  <a:lnTo>
                    <a:pt x="19" y="238"/>
                  </a:lnTo>
                  <a:lnTo>
                    <a:pt x="19" y="164"/>
                  </a:lnTo>
                  <a:lnTo>
                    <a:pt x="19" y="181"/>
                  </a:lnTo>
                  <a:lnTo>
                    <a:pt x="24" y="136"/>
                  </a:lnTo>
                  <a:lnTo>
                    <a:pt x="24" y="159"/>
                  </a:lnTo>
                  <a:lnTo>
                    <a:pt x="24" y="91"/>
                  </a:lnTo>
                  <a:lnTo>
                    <a:pt x="24" y="113"/>
                  </a:lnTo>
                  <a:lnTo>
                    <a:pt x="29" y="125"/>
                  </a:lnTo>
                  <a:lnTo>
                    <a:pt x="29" y="238"/>
                  </a:lnTo>
                  <a:lnTo>
                    <a:pt x="29" y="34"/>
                  </a:lnTo>
                  <a:lnTo>
                    <a:pt x="29" y="221"/>
                  </a:lnTo>
                  <a:lnTo>
                    <a:pt x="33" y="232"/>
                  </a:lnTo>
                  <a:lnTo>
                    <a:pt x="33" y="249"/>
                  </a:lnTo>
                  <a:lnTo>
                    <a:pt x="33" y="147"/>
                  </a:lnTo>
                  <a:lnTo>
                    <a:pt x="33" y="159"/>
                  </a:lnTo>
                  <a:lnTo>
                    <a:pt x="38" y="153"/>
                  </a:lnTo>
                  <a:lnTo>
                    <a:pt x="38" y="243"/>
                  </a:lnTo>
                  <a:lnTo>
                    <a:pt x="38" y="113"/>
                  </a:lnTo>
                  <a:lnTo>
                    <a:pt x="38" y="170"/>
                  </a:lnTo>
                  <a:lnTo>
                    <a:pt x="43" y="170"/>
                  </a:lnTo>
                  <a:lnTo>
                    <a:pt x="43" y="294"/>
                  </a:lnTo>
                  <a:lnTo>
                    <a:pt x="43" y="102"/>
                  </a:lnTo>
                  <a:lnTo>
                    <a:pt x="43" y="221"/>
                  </a:lnTo>
                  <a:lnTo>
                    <a:pt x="48" y="215"/>
                  </a:lnTo>
                  <a:lnTo>
                    <a:pt x="48" y="85"/>
                  </a:lnTo>
                  <a:lnTo>
                    <a:pt x="52" y="113"/>
                  </a:lnTo>
                  <a:lnTo>
                    <a:pt x="52" y="125"/>
                  </a:lnTo>
                  <a:lnTo>
                    <a:pt x="52" y="51"/>
                  </a:lnTo>
                  <a:lnTo>
                    <a:pt x="52" y="57"/>
                  </a:lnTo>
                  <a:lnTo>
                    <a:pt x="57" y="57"/>
                  </a:lnTo>
                  <a:lnTo>
                    <a:pt x="57" y="125"/>
                  </a:lnTo>
                  <a:lnTo>
                    <a:pt x="57" y="63"/>
                  </a:lnTo>
                  <a:lnTo>
                    <a:pt x="62" y="68"/>
                  </a:lnTo>
                  <a:lnTo>
                    <a:pt x="62" y="108"/>
                  </a:lnTo>
                  <a:lnTo>
                    <a:pt x="62" y="46"/>
                  </a:lnTo>
                  <a:lnTo>
                    <a:pt x="62" y="79"/>
                  </a:lnTo>
                  <a:lnTo>
                    <a:pt x="66" y="57"/>
                  </a:lnTo>
                  <a:lnTo>
                    <a:pt x="66" y="12"/>
                  </a:lnTo>
                  <a:lnTo>
                    <a:pt x="66" y="142"/>
                  </a:lnTo>
                  <a:lnTo>
                    <a:pt x="71" y="209"/>
                  </a:lnTo>
                  <a:lnTo>
                    <a:pt x="71" y="226"/>
                  </a:lnTo>
                  <a:lnTo>
                    <a:pt x="71" y="130"/>
                  </a:lnTo>
                  <a:lnTo>
                    <a:pt x="76" y="125"/>
                  </a:lnTo>
                  <a:lnTo>
                    <a:pt x="76" y="136"/>
                  </a:lnTo>
                  <a:lnTo>
                    <a:pt x="76" y="74"/>
                  </a:lnTo>
                  <a:lnTo>
                    <a:pt x="76" y="108"/>
                  </a:lnTo>
                  <a:lnTo>
                    <a:pt x="81" y="102"/>
                  </a:lnTo>
                  <a:lnTo>
                    <a:pt x="81" y="125"/>
                  </a:lnTo>
                  <a:lnTo>
                    <a:pt x="81" y="0"/>
                  </a:lnTo>
                  <a:lnTo>
                    <a:pt x="81" y="108"/>
                  </a:lnTo>
                  <a:lnTo>
                    <a:pt x="85" y="91"/>
                  </a:lnTo>
                  <a:lnTo>
                    <a:pt x="85" y="102"/>
                  </a:lnTo>
                  <a:lnTo>
                    <a:pt x="85" y="23"/>
                  </a:lnTo>
                  <a:lnTo>
                    <a:pt x="85" y="51"/>
                  </a:lnTo>
                  <a:lnTo>
                    <a:pt x="90" y="68"/>
                  </a:lnTo>
                  <a:lnTo>
                    <a:pt x="90" y="232"/>
                  </a:lnTo>
                  <a:lnTo>
                    <a:pt x="90" y="51"/>
                  </a:lnTo>
                  <a:lnTo>
                    <a:pt x="90" y="159"/>
                  </a:lnTo>
                  <a:lnTo>
                    <a:pt x="95" y="119"/>
                  </a:lnTo>
                  <a:lnTo>
                    <a:pt x="95" y="289"/>
                  </a:lnTo>
                  <a:lnTo>
                    <a:pt x="95" y="108"/>
                  </a:lnTo>
                  <a:lnTo>
                    <a:pt x="95" y="255"/>
                  </a:lnTo>
                  <a:lnTo>
                    <a:pt x="100" y="272"/>
                  </a:lnTo>
                  <a:lnTo>
                    <a:pt x="100" y="147"/>
                  </a:lnTo>
                  <a:lnTo>
                    <a:pt x="100" y="209"/>
                  </a:lnTo>
                  <a:lnTo>
                    <a:pt x="104" y="204"/>
                  </a:lnTo>
                  <a:lnTo>
                    <a:pt x="104" y="221"/>
                  </a:lnTo>
                  <a:lnTo>
                    <a:pt x="104" y="91"/>
                  </a:lnTo>
                  <a:lnTo>
                    <a:pt x="109" y="74"/>
                  </a:lnTo>
                  <a:lnTo>
                    <a:pt x="109" y="198"/>
                  </a:lnTo>
                  <a:lnTo>
                    <a:pt x="109" y="68"/>
                  </a:lnTo>
                  <a:lnTo>
                    <a:pt x="109" y="164"/>
                  </a:lnTo>
                  <a:lnTo>
                    <a:pt x="114" y="159"/>
                  </a:lnTo>
                  <a:lnTo>
                    <a:pt x="114" y="68"/>
                  </a:lnTo>
                  <a:lnTo>
                    <a:pt x="114" y="74"/>
                  </a:lnTo>
                  <a:lnTo>
                    <a:pt x="119" y="68"/>
                  </a:lnTo>
                  <a:lnTo>
                    <a:pt x="119" y="40"/>
                  </a:lnTo>
                  <a:lnTo>
                    <a:pt x="119" y="226"/>
                  </a:lnTo>
                  <a:lnTo>
                    <a:pt x="123" y="215"/>
                  </a:lnTo>
                  <a:lnTo>
                    <a:pt x="123" y="238"/>
                  </a:lnTo>
                  <a:lnTo>
                    <a:pt x="123" y="164"/>
                  </a:lnTo>
                  <a:lnTo>
                    <a:pt x="128" y="142"/>
                  </a:lnTo>
                  <a:lnTo>
                    <a:pt x="128" y="159"/>
                  </a:lnTo>
                  <a:lnTo>
                    <a:pt x="128" y="85"/>
                  </a:lnTo>
                  <a:lnTo>
                    <a:pt x="133" y="46"/>
                  </a:lnTo>
                  <a:lnTo>
                    <a:pt x="133" y="34"/>
                  </a:lnTo>
                  <a:lnTo>
                    <a:pt x="133" y="209"/>
                  </a:lnTo>
                  <a:lnTo>
                    <a:pt x="138" y="221"/>
                  </a:lnTo>
                  <a:lnTo>
                    <a:pt x="138" y="74"/>
                  </a:lnTo>
                  <a:lnTo>
                    <a:pt x="142" y="96"/>
                  </a:lnTo>
                  <a:lnTo>
                    <a:pt x="142" y="221"/>
                  </a:lnTo>
                  <a:lnTo>
                    <a:pt x="142" y="119"/>
                  </a:lnTo>
                  <a:lnTo>
                    <a:pt x="147" y="91"/>
                  </a:lnTo>
                  <a:lnTo>
                    <a:pt x="147" y="305"/>
                  </a:lnTo>
                  <a:lnTo>
                    <a:pt x="147" y="85"/>
                  </a:lnTo>
                  <a:lnTo>
                    <a:pt x="147" y="198"/>
                  </a:lnTo>
                  <a:lnTo>
                    <a:pt x="152" y="192"/>
                  </a:lnTo>
                  <a:lnTo>
                    <a:pt x="152" y="209"/>
                  </a:lnTo>
                  <a:lnTo>
                    <a:pt x="152" y="85"/>
                  </a:lnTo>
                  <a:lnTo>
                    <a:pt x="157" y="74"/>
                  </a:lnTo>
                  <a:lnTo>
                    <a:pt x="157" y="46"/>
                  </a:lnTo>
                  <a:lnTo>
                    <a:pt x="157" y="113"/>
                  </a:lnTo>
                  <a:lnTo>
                    <a:pt x="161" y="108"/>
                  </a:lnTo>
                  <a:lnTo>
                    <a:pt x="161" y="136"/>
                  </a:lnTo>
                  <a:lnTo>
                    <a:pt x="161" y="51"/>
                  </a:lnTo>
                  <a:lnTo>
                    <a:pt x="166" y="46"/>
                  </a:lnTo>
                  <a:lnTo>
                    <a:pt x="166" y="125"/>
                  </a:lnTo>
                  <a:lnTo>
                    <a:pt x="166" y="17"/>
                  </a:lnTo>
                  <a:lnTo>
                    <a:pt x="166" y="29"/>
                  </a:lnTo>
                  <a:lnTo>
                    <a:pt x="171" y="40"/>
                  </a:lnTo>
                  <a:lnTo>
                    <a:pt x="171" y="209"/>
                  </a:lnTo>
                  <a:lnTo>
                    <a:pt x="171" y="17"/>
                  </a:lnTo>
                  <a:lnTo>
                    <a:pt x="171" y="204"/>
                  </a:lnTo>
                  <a:lnTo>
                    <a:pt x="176" y="209"/>
                  </a:lnTo>
                  <a:lnTo>
                    <a:pt x="176" y="22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94"/>
            <p:cNvSpPr>
              <a:spLocks/>
            </p:cNvSpPr>
            <p:nvPr/>
          </p:nvSpPr>
          <p:spPr bwMode="auto">
            <a:xfrm>
              <a:off x="7959725" y="3554413"/>
              <a:ext cx="277813" cy="484188"/>
            </a:xfrm>
            <a:custGeom>
              <a:avLst/>
              <a:gdLst>
                <a:gd name="T0" fmla="*/ 0 w 175"/>
                <a:gd name="T1" fmla="*/ 90 h 305"/>
                <a:gd name="T2" fmla="*/ 4 w 175"/>
                <a:gd name="T3" fmla="*/ 113 h 305"/>
                <a:gd name="T4" fmla="*/ 9 w 175"/>
                <a:gd name="T5" fmla="*/ 23 h 305"/>
                <a:gd name="T6" fmla="*/ 9 w 175"/>
                <a:gd name="T7" fmla="*/ 57 h 305"/>
                <a:gd name="T8" fmla="*/ 14 w 175"/>
                <a:gd name="T9" fmla="*/ 96 h 305"/>
                <a:gd name="T10" fmla="*/ 14 w 175"/>
                <a:gd name="T11" fmla="*/ 40 h 305"/>
                <a:gd name="T12" fmla="*/ 18 w 175"/>
                <a:gd name="T13" fmla="*/ 186 h 305"/>
                <a:gd name="T14" fmla="*/ 23 w 175"/>
                <a:gd name="T15" fmla="*/ 113 h 305"/>
                <a:gd name="T16" fmla="*/ 23 w 175"/>
                <a:gd name="T17" fmla="*/ 232 h 305"/>
                <a:gd name="T18" fmla="*/ 28 w 175"/>
                <a:gd name="T19" fmla="*/ 141 h 305"/>
                <a:gd name="T20" fmla="*/ 33 w 175"/>
                <a:gd name="T21" fmla="*/ 226 h 305"/>
                <a:gd name="T22" fmla="*/ 33 w 175"/>
                <a:gd name="T23" fmla="*/ 119 h 305"/>
                <a:gd name="T24" fmla="*/ 37 w 175"/>
                <a:gd name="T25" fmla="*/ 181 h 305"/>
                <a:gd name="T26" fmla="*/ 42 w 175"/>
                <a:gd name="T27" fmla="*/ 90 h 305"/>
                <a:gd name="T28" fmla="*/ 42 w 175"/>
                <a:gd name="T29" fmla="*/ 45 h 305"/>
                <a:gd name="T30" fmla="*/ 47 w 175"/>
                <a:gd name="T31" fmla="*/ 79 h 305"/>
                <a:gd name="T32" fmla="*/ 47 w 175"/>
                <a:gd name="T33" fmla="*/ 28 h 305"/>
                <a:gd name="T34" fmla="*/ 52 w 175"/>
                <a:gd name="T35" fmla="*/ 215 h 305"/>
                <a:gd name="T36" fmla="*/ 56 w 175"/>
                <a:gd name="T37" fmla="*/ 147 h 305"/>
                <a:gd name="T38" fmla="*/ 56 w 175"/>
                <a:gd name="T39" fmla="*/ 40 h 305"/>
                <a:gd name="T40" fmla="*/ 61 w 175"/>
                <a:gd name="T41" fmla="*/ 220 h 305"/>
                <a:gd name="T42" fmla="*/ 61 w 175"/>
                <a:gd name="T43" fmla="*/ 175 h 305"/>
                <a:gd name="T44" fmla="*/ 66 w 175"/>
                <a:gd name="T45" fmla="*/ 181 h 305"/>
                <a:gd name="T46" fmla="*/ 66 w 175"/>
                <a:gd name="T47" fmla="*/ 164 h 305"/>
                <a:gd name="T48" fmla="*/ 71 w 175"/>
                <a:gd name="T49" fmla="*/ 198 h 305"/>
                <a:gd name="T50" fmla="*/ 71 w 175"/>
                <a:gd name="T51" fmla="*/ 158 h 305"/>
                <a:gd name="T52" fmla="*/ 75 w 175"/>
                <a:gd name="T53" fmla="*/ 305 h 305"/>
                <a:gd name="T54" fmla="*/ 75 w 175"/>
                <a:gd name="T55" fmla="*/ 192 h 305"/>
                <a:gd name="T56" fmla="*/ 80 w 175"/>
                <a:gd name="T57" fmla="*/ 40 h 305"/>
                <a:gd name="T58" fmla="*/ 85 w 175"/>
                <a:gd name="T59" fmla="*/ 51 h 305"/>
                <a:gd name="T60" fmla="*/ 85 w 175"/>
                <a:gd name="T61" fmla="*/ 113 h 305"/>
                <a:gd name="T62" fmla="*/ 90 w 175"/>
                <a:gd name="T63" fmla="*/ 113 h 305"/>
                <a:gd name="T64" fmla="*/ 90 w 175"/>
                <a:gd name="T65" fmla="*/ 57 h 305"/>
                <a:gd name="T66" fmla="*/ 94 w 175"/>
                <a:gd name="T67" fmla="*/ 124 h 305"/>
                <a:gd name="T68" fmla="*/ 94 w 175"/>
                <a:gd name="T69" fmla="*/ 85 h 305"/>
                <a:gd name="T70" fmla="*/ 99 w 175"/>
                <a:gd name="T71" fmla="*/ 226 h 305"/>
                <a:gd name="T72" fmla="*/ 99 w 175"/>
                <a:gd name="T73" fmla="*/ 192 h 305"/>
                <a:gd name="T74" fmla="*/ 104 w 175"/>
                <a:gd name="T75" fmla="*/ 203 h 305"/>
                <a:gd name="T76" fmla="*/ 109 w 175"/>
                <a:gd name="T77" fmla="*/ 85 h 305"/>
                <a:gd name="T78" fmla="*/ 109 w 175"/>
                <a:gd name="T79" fmla="*/ 0 h 305"/>
                <a:gd name="T80" fmla="*/ 113 w 175"/>
                <a:gd name="T81" fmla="*/ 17 h 305"/>
                <a:gd name="T82" fmla="*/ 113 w 175"/>
                <a:gd name="T83" fmla="*/ 68 h 305"/>
                <a:gd name="T84" fmla="*/ 118 w 175"/>
                <a:gd name="T85" fmla="*/ 11 h 305"/>
                <a:gd name="T86" fmla="*/ 123 w 175"/>
                <a:gd name="T87" fmla="*/ 170 h 305"/>
                <a:gd name="T88" fmla="*/ 123 w 175"/>
                <a:gd name="T89" fmla="*/ 288 h 305"/>
                <a:gd name="T90" fmla="*/ 128 w 175"/>
                <a:gd name="T91" fmla="*/ 192 h 305"/>
                <a:gd name="T92" fmla="*/ 132 w 175"/>
                <a:gd name="T93" fmla="*/ 136 h 305"/>
                <a:gd name="T94" fmla="*/ 137 w 175"/>
                <a:gd name="T95" fmla="*/ 153 h 305"/>
                <a:gd name="T96" fmla="*/ 137 w 175"/>
                <a:gd name="T97" fmla="*/ 79 h 305"/>
                <a:gd name="T98" fmla="*/ 142 w 175"/>
                <a:gd name="T99" fmla="*/ 136 h 305"/>
                <a:gd name="T100" fmla="*/ 142 w 175"/>
                <a:gd name="T101" fmla="*/ 68 h 305"/>
                <a:gd name="T102" fmla="*/ 147 w 175"/>
                <a:gd name="T103" fmla="*/ 107 h 305"/>
                <a:gd name="T104" fmla="*/ 151 w 175"/>
                <a:gd name="T105" fmla="*/ 62 h 305"/>
                <a:gd name="T106" fmla="*/ 151 w 175"/>
                <a:gd name="T107" fmla="*/ 28 h 305"/>
                <a:gd name="T108" fmla="*/ 156 w 175"/>
                <a:gd name="T109" fmla="*/ 220 h 305"/>
                <a:gd name="T110" fmla="*/ 156 w 175"/>
                <a:gd name="T111" fmla="*/ 90 h 305"/>
                <a:gd name="T112" fmla="*/ 161 w 175"/>
                <a:gd name="T113" fmla="*/ 164 h 305"/>
                <a:gd name="T114" fmla="*/ 161 w 175"/>
                <a:gd name="T115" fmla="*/ 51 h 305"/>
                <a:gd name="T116" fmla="*/ 165 w 175"/>
                <a:gd name="T117" fmla="*/ 215 h 305"/>
                <a:gd name="T118" fmla="*/ 170 w 175"/>
                <a:gd name="T119" fmla="*/ 170 h 305"/>
                <a:gd name="T120" fmla="*/ 170 w 175"/>
                <a:gd name="T121" fmla="*/ 79 h 305"/>
                <a:gd name="T122" fmla="*/ 175 w 175"/>
                <a:gd name="T123" fmla="*/ 192 h 305"/>
                <a:gd name="T124" fmla="*/ 175 w 175"/>
                <a:gd name="T125" fmla="*/ 79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05">
                  <a:moveTo>
                    <a:pt x="0" y="215"/>
                  </a:moveTo>
                  <a:lnTo>
                    <a:pt x="0" y="90"/>
                  </a:lnTo>
                  <a:lnTo>
                    <a:pt x="4" y="85"/>
                  </a:lnTo>
                  <a:lnTo>
                    <a:pt x="4" y="113"/>
                  </a:lnTo>
                  <a:lnTo>
                    <a:pt x="4" y="6"/>
                  </a:lnTo>
                  <a:lnTo>
                    <a:pt x="9" y="23"/>
                  </a:lnTo>
                  <a:lnTo>
                    <a:pt x="9" y="102"/>
                  </a:lnTo>
                  <a:lnTo>
                    <a:pt x="9" y="57"/>
                  </a:lnTo>
                  <a:lnTo>
                    <a:pt x="14" y="62"/>
                  </a:lnTo>
                  <a:lnTo>
                    <a:pt x="14" y="96"/>
                  </a:lnTo>
                  <a:lnTo>
                    <a:pt x="14" y="11"/>
                  </a:lnTo>
                  <a:lnTo>
                    <a:pt x="14" y="40"/>
                  </a:lnTo>
                  <a:lnTo>
                    <a:pt x="18" y="45"/>
                  </a:lnTo>
                  <a:lnTo>
                    <a:pt x="18" y="186"/>
                  </a:lnTo>
                  <a:lnTo>
                    <a:pt x="18" y="107"/>
                  </a:lnTo>
                  <a:lnTo>
                    <a:pt x="23" y="113"/>
                  </a:lnTo>
                  <a:lnTo>
                    <a:pt x="23" y="299"/>
                  </a:lnTo>
                  <a:lnTo>
                    <a:pt x="23" y="232"/>
                  </a:lnTo>
                  <a:lnTo>
                    <a:pt x="28" y="249"/>
                  </a:lnTo>
                  <a:lnTo>
                    <a:pt x="28" y="141"/>
                  </a:lnTo>
                  <a:lnTo>
                    <a:pt x="28" y="203"/>
                  </a:lnTo>
                  <a:lnTo>
                    <a:pt x="33" y="226"/>
                  </a:lnTo>
                  <a:lnTo>
                    <a:pt x="33" y="73"/>
                  </a:lnTo>
                  <a:lnTo>
                    <a:pt x="33" y="119"/>
                  </a:lnTo>
                  <a:lnTo>
                    <a:pt x="37" y="113"/>
                  </a:lnTo>
                  <a:lnTo>
                    <a:pt x="37" y="181"/>
                  </a:lnTo>
                  <a:lnTo>
                    <a:pt x="37" y="113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42" y="45"/>
                  </a:lnTo>
                  <a:lnTo>
                    <a:pt x="42" y="68"/>
                  </a:lnTo>
                  <a:lnTo>
                    <a:pt x="47" y="79"/>
                  </a:lnTo>
                  <a:lnTo>
                    <a:pt x="47" y="215"/>
                  </a:lnTo>
                  <a:lnTo>
                    <a:pt x="47" y="28"/>
                  </a:lnTo>
                  <a:lnTo>
                    <a:pt x="47" y="198"/>
                  </a:lnTo>
                  <a:lnTo>
                    <a:pt x="52" y="215"/>
                  </a:lnTo>
                  <a:lnTo>
                    <a:pt x="52" y="113"/>
                  </a:lnTo>
                  <a:lnTo>
                    <a:pt x="56" y="147"/>
                  </a:lnTo>
                  <a:lnTo>
                    <a:pt x="56" y="23"/>
                  </a:lnTo>
                  <a:lnTo>
                    <a:pt x="56" y="40"/>
                  </a:lnTo>
                  <a:lnTo>
                    <a:pt x="61" y="45"/>
                  </a:lnTo>
                  <a:lnTo>
                    <a:pt x="61" y="220"/>
                  </a:lnTo>
                  <a:lnTo>
                    <a:pt x="61" y="28"/>
                  </a:lnTo>
                  <a:lnTo>
                    <a:pt x="61" y="175"/>
                  </a:lnTo>
                  <a:lnTo>
                    <a:pt x="66" y="170"/>
                  </a:lnTo>
                  <a:lnTo>
                    <a:pt x="66" y="181"/>
                  </a:lnTo>
                  <a:lnTo>
                    <a:pt x="66" y="68"/>
                  </a:lnTo>
                  <a:lnTo>
                    <a:pt x="66" y="164"/>
                  </a:lnTo>
                  <a:lnTo>
                    <a:pt x="71" y="186"/>
                  </a:lnTo>
                  <a:lnTo>
                    <a:pt x="71" y="198"/>
                  </a:lnTo>
                  <a:lnTo>
                    <a:pt x="71" y="85"/>
                  </a:lnTo>
                  <a:lnTo>
                    <a:pt x="71" y="158"/>
                  </a:lnTo>
                  <a:lnTo>
                    <a:pt x="75" y="243"/>
                  </a:lnTo>
                  <a:lnTo>
                    <a:pt x="75" y="305"/>
                  </a:lnTo>
                  <a:lnTo>
                    <a:pt x="75" y="186"/>
                  </a:lnTo>
                  <a:lnTo>
                    <a:pt x="75" y="192"/>
                  </a:lnTo>
                  <a:lnTo>
                    <a:pt x="80" y="198"/>
                  </a:lnTo>
                  <a:lnTo>
                    <a:pt x="80" y="40"/>
                  </a:lnTo>
                  <a:lnTo>
                    <a:pt x="80" y="45"/>
                  </a:lnTo>
                  <a:lnTo>
                    <a:pt x="85" y="51"/>
                  </a:lnTo>
                  <a:lnTo>
                    <a:pt x="85" y="45"/>
                  </a:lnTo>
                  <a:lnTo>
                    <a:pt x="85" y="113"/>
                  </a:lnTo>
                  <a:lnTo>
                    <a:pt x="90" y="102"/>
                  </a:lnTo>
                  <a:lnTo>
                    <a:pt x="90" y="113"/>
                  </a:lnTo>
                  <a:lnTo>
                    <a:pt x="90" y="34"/>
                  </a:lnTo>
                  <a:lnTo>
                    <a:pt x="90" y="57"/>
                  </a:lnTo>
                  <a:lnTo>
                    <a:pt x="94" y="51"/>
                  </a:lnTo>
                  <a:lnTo>
                    <a:pt x="94" y="124"/>
                  </a:lnTo>
                  <a:lnTo>
                    <a:pt x="94" y="11"/>
                  </a:lnTo>
                  <a:lnTo>
                    <a:pt x="94" y="85"/>
                  </a:lnTo>
                  <a:lnTo>
                    <a:pt x="99" y="28"/>
                  </a:lnTo>
                  <a:lnTo>
                    <a:pt x="99" y="226"/>
                  </a:lnTo>
                  <a:lnTo>
                    <a:pt x="99" y="6"/>
                  </a:lnTo>
                  <a:lnTo>
                    <a:pt x="99" y="192"/>
                  </a:lnTo>
                  <a:lnTo>
                    <a:pt x="104" y="192"/>
                  </a:lnTo>
                  <a:lnTo>
                    <a:pt x="104" y="203"/>
                  </a:lnTo>
                  <a:lnTo>
                    <a:pt x="104" y="79"/>
                  </a:lnTo>
                  <a:lnTo>
                    <a:pt x="109" y="85"/>
                  </a:lnTo>
                  <a:lnTo>
                    <a:pt x="109" y="119"/>
                  </a:lnTo>
                  <a:lnTo>
                    <a:pt x="109" y="0"/>
                  </a:lnTo>
                  <a:lnTo>
                    <a:pt x="109" y="23"/>
                  </a:lnTo>
                  <a:lnTo>
                    <a:pt x="113" y="17"/>
                  </a:lnTo>
                  <a:lnTo>
                    <a:pt x="113" y="102"/>
                  </a:lnTo>
                  <a:lnTo>
                    <a:pt x="113" y="68"/>
                  </a:lnTo>
                  <a:lnTo>
                    <a:pt x="118" y="57"/>
                  </a:lnTo>
                  <a:lnTo>
                    <a:pt x="118" y="11"/>
                  </a:lnTo>
                  <a:lnTo>
                    <a:pt x="118" y="153"/>
                  </a:lnTo>
                  <a:lnTo>
                    <a:pt x="123" y="170"/>
                  </a:lnTo>
                  <a:lnTo>
                    <a:pt x="123" y="85"/>
                  </a:lnTo>
                  <a:lnTo>
                    <a:pt x="123" y="288"/>
                  </a:lnTo>
                  <a:lnTo>
                    <a:pt x="128" y="299"/>
                  </a:lnTo>
                  <a:lnTo>
                    <a:pt x="128" y="192"/>
                  </a:lnTo>
                  <a:lnTo>
                    <a:pt x="132" y="203"/>
                  </a:lnTo>
                  <a:lnTo>
                    <a:pt x="132" y="136"/>
                  </a:lnTo>
                  <a:lnTo>
                    <a:pt x="132" y="164"/>
                  </a:lnTo>
                  <a:lnTo>
                    <a:pt x="137" y="153"/>
                  </a:lnTo>
                  <a:lnTo>
                    <a:pt x="137" y="164"/>
                  </a:lnTo>
                  <a:lnTo>
                    <a:pt x="137" y="79"/>
                  </a:lnTo>
                  <a:lnTo>
                    <a:pt x="137" y="164"/>
                  </a:lnTo>
                  <a:lnTo>
                    <a:pt x="142" y="136"/>
                  </a:lnTo>
                  <a:lnTo>
                    <a:pt x="142" y="170"/>
                  </a:lnTo>
                  <a:lnTo>
                    <a:pt x="142" y="68"/>
                  </a:lnTo>
                  <a:lnTo>
                    <a:pt x="147" y="57"/>
                  </a:lnTo>
                  <a:lnTo>
                    <a:pt x="147" y="107"/>
                  </a:lnTo>
                  <a:lnTo>
                    <a:pt x="147" y="73"/>
                  </a:lnTo>
                  <a:lnTo>
                    <a:pt x="151" y="62"/>
                  </a:lnTo>
                  <a:lnTo>
                    <a:pt x="151" y="220"/>
                  </a:lnTo>
                  <a:lnTo>
                    <a:pt x="151" y="28"/>
                  </a:lnTo>
                  <a:lnTo>
                    <a:pt x="151" y="209"/>
                  </a:lnTo>
                  <a:lnTo>
                    <a:pt x="156" y="220"/>
                  </a:lnTo>
                  <a:lnTo>
                    <a:pt x="156" y="85"/>
                  </a:lnTo>
                  <a:lnTo>
                    <a:pt x="156" y="90"/>
                  </a:lnTo>
                  <a:lnTo>
                    <a:pt x="161" y="85"/>
                  </a:lnTo>
                  <a:lnTo>
                    <a:pt x="161" y="164"/>
                  </a:lnTo>
                  <a:lnTo>
                    <a:pt x="161" y="23"/>
                  </a:lnTo>
                  <a:lnTo>
                    <a:pt x="161" y="51"/>
                  </a:lnTo>
                  <a:lnTo>
                    <a:pt x="165" y="57"/>
                  </a:lnTo>
                  <a:lnTo>
                    <a:pt x="165" y="215"/>
                  </a:lnTo>
                  <a:lnTo>
                    <a:pt x="165" y="175"/>
                  </a:lnTo>
                  <a:lnTo>
                    <a:pt x="170" y="170"/>
                  </a:lnTo>
                  <a:lnTo>
                    <a:pt x="170" y="203"/>
                  </a:lnTo>
                  <a:lnTo>
                    <a:pt x="170" y="79"/>
                  </a:lnTo>
                  <a:lnTo>
                    <a:pt x="170" y="175"/>
                  </a:lnTo>
                  <a:lnTo>
                    <a:pt x="175" y="192"/>
                  </a:lnTo>
                  <a:lnTo>
                    <a:pt x="175" y="294"/>
                  </a:lnTo>
                  <a:lnTo>
                    <a:pt x="175" y="79"/>
                  </a:lnTo>
                  <a:lnTo>
                    <a:pt x="175" y="20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95"/>
            <p:cNvSpPr>
              <a:spLocks/>
            </p:cNvSpPr>
            <p:nvPr/>
          </p:nvSpPr>
          <p:spPr bwMode="auto">
            <a:xfrm>
              <a:off x="8237538" y="3419475"/>
              <a:ext cx="293688" cy="636588"/>
            </a:xfrm>
            <a:custGeom>
              <a:avLst/>
              <a:gdLst>
                <a:gd name="T0" fmla="*/ 5 w 185"/>
                <a:gd name="T1" fmla="*/ 260 h 401"/>
                <a:gd name="T2" fmla="*/ 9 w 185"/>
                <a:gd name="T3" fmla="*/ 255 h 401"/>
                <a:gd name="T4" fmla="*/ 14 w 185"/>
                <a:gd name="T5" fmla="*/ 136 h 401"/>
                <a:gd name="T6" fmla="*/ 14 w 185"/>
                <a:gd name="T7" fmla="*/ 175 h 401"/>
                <a:gd name="T8" fmla="*/ 19 w 185"/>
                <a:gd name="T9" fmla="*/ 181 h 401"/>
                <a:gd name="T10" fmla="*/ 24 w 185"/>
                <a:gd name="T11" fmla="*/ 102 h 401"/>
                <a:gd name="T12" fmla="*/ 28 w 185"/>
                <a:gd name="T13" fmla="*/ 102 h 401"/>
                <a:gd name="T14" fmla="*/ 33 w 185"/>
                <a:gd name="T15" fmla="*/ 158 h 401"/>
                <a:gd name="T16" fmla="*/ 38 w 185"/>
                <a:gd name="T17" fmla="*/ 85 h 401"/>
                <a:gd name="T18" fmla="*/ 43 w 185"/>
                <a:gd name="T19" fmla="*/ 192 h 401"/>
                <a:gd name="T20" fmla="*/ 47 w 185"/>
                <a:gd name="T21" fmla="*/ 232 h 401"/>
                <a:gd name="T22" fmla="*/ 52 w 185"/>
                <a:gd name="T23" fmla="*/ 401 h 401"/>
                <a:gd name="T24" fmla="*/ 57 w 185"/>
                <a:gd name="T25" fmla="*/ 305 h 401"/>
                <a:gd name="T26" fmla="*/ 62 w 185"/>
                <a:gd name="T27" fmla="*/ 238 h 401"/>
                <a:gd name="T28" fmla="*/ 66 w 185"/>
                <a:gd name="T29" fmla="*/ 142 h 401"/>
                <a:gd name="T30" fmla="*/ 71 w 185"/>
                <a:gd name="T31" fmla="*/ 249 h 401"/>
                <a:gd name="T32" fmla="*/ 76 w 185"/>
                <a:gd name="T33" fmla="*/ 221 h 401"/>
                <a:gd name="T34" fmla="*/ 81 w 185"/>
                <a:gd name="T35" fmla="*/ 238 h 401"/>
                <a:gd name="T36" fmla="*/ 85 w 185"/>
                <a:gd name="T37" fmla="*/ 232 h 401"/>
                <a:gd name="T38" fmla="*/ 90 w 185"/>
                <a:gd name="T39" fmla="*/ 238 h 401"/>
                <a:gd name="T40" fmla="*/ 90 w 185"/>
                <a:gd name="T41" fmla="*/ 249 h 401"/>
                <a:gd name="T42" fmla="*/ 95 w 185"/>
                <a:gd name="T43" fmla="*/ 170 h 401"/>
                <a:gd name="T44" fmla="*/ 100 w 185"/>
                <a:gd name="T45" fmla="*/ 96 h 401"/>
                <a:gd name="T46" fmla="*/ 104 w 185"/>
                <a:gd name="T47" fmla="*/ 57 h 401"/>
                <a:gd name="T48" fmla="*/ 109 w 185"/>
                <a:gd name="T49" fmla="*/ 232 h 401"/>
                <a:gd name="T50" fmla="*/ 114 w 185"/>
                <a:gd name="T51" fmla="*/ 198 h 401"/>
                <a:gd name="T52" fmla="*/ 118 w 185"/>
                <a:gd name="T53" fmla="*/ 238 h 401"/>
                <a:gd name="T54" fmla="*/ 123 w 185"/>
                <a:gd name="T55" fmla="*/ 170 h 401"/>
                <a:gd name="T56" fmla="*/ 128 w 185"/>
                <a:gd name="T57" fmla="*/ 147 h 401"/>
                <a:gd name="T58" fmla="*/ 128 w 185"/>
                <a:gd name="T59" fmla="*/ 181 h 401"/>
                <a:gd name="T60" fmla="*/ 133 w 185"/>
                <a:gd name="T61" fmla="*/ 142 h 401"/>
                <a:gd name="T62" fmla="*/ 137 w 185"/>
                <a:gd name="T63" fmla="*/ 221 h 401"/>
                <a:gd name="T64" fmla="*/ 142 w 185"/>
                <a:gd name="T65" fmla="*/ 204 h 401"/>
                <a:gd name="T66" fmla="*/ 147 w 185"/>
                <a:gd name="T67" fmla="*/ 147 h 401"/>
                <a:gd name="T68" fmla="*/ 147 w 185"/>
                <a:gd name="T69" fmla="*/ 209 h 401"/>
                <a:gd name="T70" fmla="*/ 152 w 185"/>
                <a:gd name="T71" fmla="*/ 125 h 401"/>
                <a:gd name="T72" fmla="*/ 161 w 185"/>
                <a:gd name="T73" fmla="*/ 51 h 401"/>
                <a:gd name="T74" fmla="*/ 166 w 185"/>
                <a:gd name="T75" fmla="*/ 204 h 401"/>
                <a:gd name="T76" fmla="*/ 171 w 185"/>
                <a:gd name="T77" fmla="*/ 147 h 401"/>
                <a:gd name="T78" fmla="*/ 175 w 185"/>
                <a:gd name="T79" fmla="*/ 266 h 401"/>
                <a:gd name="T80" fmla="*/ 175 w 185"/>
                <a:gd name="T81" fmla="*/ 181 h 401"/>
                <a:gd name="T82" fmla="*/ 180 w 185"/>
                <a:gd name="T83" fmla="*/ 102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" h="401">
                  <a:moveTo>
                    <a:pt x="0" y="294"/>
                  </a:moveTo>
                  <a:lnTo>
                    <a:pt x="5" y="311"/>
                  </a:lnTo>
                  <a:lnTo>
                    <a:pt x="5" y="260"/>
                  </a:lnTo>
                  <a:lnTo>
                    <a:pt x="5" y="271"/>
                  </a:lnTo>
                  <a:lnTo>
                    <a:pt x="9" y="238"/>
                  </a:lnTo>
                  <a:lnTo>
                    <a:pt x="9" y="255"/>
                  </a:lnTo>
                  <a:lnTo>
                    <a:pt x="9" y="125"/>
                  </a:lnTo>
                  <a:lnTo>
                    <a:pt x="9" y="158"/>
                  </a:lnTo>
                  <a:lnTo>
                    <a:pt x="14" y="136"/>
                  </a:lnTo>
                  <a:lnTo>
                    <a:pt x="14" y="198"/>
                  </a:lnTo>
                  <a:lnTo>
                    <a:pt x="14" y="130"/>
                  </a:lnTo>
                  <a:lnTo>
                    <a:pt x="14" y="175"/>
                  </a:lnTo>
                  <a:lnTo>
                    <a:pt x="19" y="147"/>
                  </a:lnTo>
                  <a:lnTo>
                    <a:pt x="19" y="130"/>
                  </a:lnTo>
                  <a:lnTo>
                    <a:pt x="19" y="181"/>
                  </a:lnTo>
                  <a:lnTo>
                    <a:pt x="24" y="164"/>
                  </a:lnTo>
                  <a:lnTo>
                    <a:pt x="24" y="198"/>
                  </a:lnTo>
                  <a:lnTo>
                    <a:pt x="24" y="102"/>
                  </a:lnTo>
                  <a:lnTo>
                    <a:pt x="28" y="108"/>
                  </a:lnTo>
                  <a:lnTo>
                    <a:pt x="28" y="305"/>
                  </a:lnTo>
                  <a:lnTo>
                    <a:pt x="28" y="102"/>
                  </a:lnTo>
                  <a:lnTo>
                    <a:pt x="28" y="266"/>
                  </a:lnTo>
                  <a:lnTo>
                    <a:pt x="33" y="277"/>
                  </a:lnTo>
                  <a:lnTo>
                    <a:pt x="33" y="158"/>
                  </a:lnTo>
                  <a:lnTo>
                    <a:pt x="38" y="170"/>
                  </a:lnTo>
                  <a:lnTo>
                    <a:pt x="38" y="198"/>
                  </a:lnTo>
                  <a:lnTo>
                    <a:pt x="38" y="85"/>
                  </a:lnTo>
                  <a:lnTo>
                    <a:pt x="38" y="136"/>
                  </a:lnTo>
                  <a:lnTo>
                    <a:pt x="43" y="170"/>
                  </a:lnTo>
                  <a:lnTo>
                    <a:pt x="43" y="192"/>
                  </a:lnTo>
                  <a:lnTo>
                    <a:pt x="43" y="119"/>
                  </a:lnTo>
                  <a:lnTo>
                    <a:pt x="47" y="113"/>
                  </a:lnTo>
                  <a:lnTo>
                    <a:pt x="47" y="232"/>
                  </a:lnTo>
                  <a:lnTo>
                    <a:pt x="47" y="215"/>
                  </a:lnTo>
                  <a:lnTo>
                    <a:pt x="52" y="232"/>
                  </a:lnTo>
                  <a:lnTo>
                    <a:pt x="52" y="401"/>
                  </a:lnTo>
                  <a:lnTo>
                    <a:pt x="52" y="153"/>
                  </a:lnTo>
                  <a:lnTo>
                    <a:pt x="52" y="311"/>
                  </a:lnTo>
                  <a:lnTo>
                    <a:pt x="57" y="305"/>
                  </a:lnTo>
                  <a:lnTo>
                    <a:pt x="57" y="328"/>
                  </a:lnTo>
                  <a:lnTo>
                    <a:pt x="57" y="232"/>
                  </a:lnTo>
                  <a:lnTo>
                    <a:pt x="62" y="238"/>
                  </a:lnTo>
                  <a:lnTo>
                    <a:pt x="62" y="277"/>
                  </a:lnTo>
                  <a:lnTo>
                    <a:pt x="62" y="153"/>
                  </a:lnTo>
                  <a:lnTo>
                    <a:pt x="66" y="142"/>
                  </a:lnTo>
                  <a:lnTo>
                    <a:pt x="66" y="249"/>
                  </a:lnTo>
                  <a:lnTo>
                    <a:pt x="71" y="243"/>
                  </a:lnTo>
                  <a:lnTo>
                    <a:pt x="71" y="249"/>
                  </a:lnTo>
                  <a:lnTo>
                    <a:pt x="71" y="153"/>
                  </a:lnTo>
                  <a:lnTo>
                    <a:pt x="76" y="181"/>
                  </a:lnTo>
                  <a:lnTo>
                    <a:pt x="76" y="221"/>
                  </a:lnTo>
                  <a:lnTo>
                    <a:pt x="76" y="215"/>
                  </a:lnTo>
                  <a:lnTo>
                    <a:pt x="81" y="226"/>
                  </a:lnTo>
                  <a:lnTo>
                    <a:pt x="81" y="238"/>
                  </a:lnTo>
                  <a:lnTo>
                    <a:pt x="81" y="204"/>
                  </a:lnTo>
                  <a:lnTo>
                    <a:pt x="85" y="209"/>
                  </a:lnTo>
                  <a:lnTo>
                    <a:pt x="85" y="232"/>
                  </a:lnTo>
                  <a:lnTo>
                    <a:pt x="85" y="181"/>
                  </a:lnTo>
                  <a:lnTo>
                    <a:pt x="85" y="215"/>
                  </a:lnTo>
                  <a:lnTo>
                    <a:pt x="90" y="238"/>
                  </a:lnTo>
                  <a:lnTo>
                    <a:pt x="90" y="271"/>
                  </a:lnTo>
                  <a:lnTo>
                    <a:pt x="90" y="226"/>
                  </a:lnTo>
                  <a:lnTo>
                    <a:pt x="90" y="249"/>
                  </a:lnTo>
                  <a:lnTo>
                    <a:pt x="95" y="238"/>
                  </a:lnTo>
                  <a:lnTo>
                    <a:pt x="95" y="271"/>
                  </a:lnTo>
                  <a:lnTo>
                    <a:pt x="95" y="170"/>
                  </a:lnTo>
                  <a:lnTo>
                    <a:pt x="100" y="170"/>
                  </a:lnTo>
                  <a:lnTo>
                    <a:pt x="100" y="23"/>
                  </a:lnTo>
                  <a:lnTo>
                    <a:pt x="100" y="96"/>
                  </a:lnTo>
                  <a:lnTo>
                    <a:pt x="104" y="113"/>
                  </a:lnTo>
                  <a:lnTo>
                    <a:pt x="104" y="147"/>
                  </a:lnTo>
                  <a:lnTo>
                    <a:pt x="104" y="57"/>
                  </a:lnTo>
                  <a:lnTo>
                    <a:pt x="104" y="79"/>
                  </a:lnTo>
                  <a:lnTo>
                    <a:pt x="109" y="96"/>
                  </a:lnTo>
                  <a:lnTo>
                    <a:pt x="109" y="232"/>
                  </a:lnTo>
                  <a:lnTo>
                    <a:pt x="109" y="51"/>
                  </a:lnTo>
                  <a:lnTo>
                    <a:pt x="109" y="181"/>
                  </a:lnTo>
                  <a:lnTo>
                    <a:pt x="114" y="198"/>
                  </a:lnTo>
                  <a:lnTo>
                    <a:pt x="114" y="102"/>
                  </a:lnTo>
                  <a:lnTo>
                    <a:pt x="114" y="232"/>
                  </a:lnTo>
                  <a:lnTo>
                    <a:pt x="118" y="238"/>
                  </a:lnTo>
                  <a:lnTo>
                    <a:pt x="118" y="153"/>
                  </a:lnTo>
                  <a:lnTo>
                    <a:pt x="118" y="192"/>
                  </a:lnTo>
                  <a:lnTo>
                    <a:pt x="123" y="170"/>
                  </a:lnTo>
                  <a:lnTo>
                    <a:pt x="123" y="136"/>
                  </a:lnTo>
                  <a:lnTo>
                    <a:pt x="123" y="158"/>
                  </a:lnTo>
                  <a:lnTo>
                    <a:pt x="128" y="147"/>
                  </a:lnTo>
                  <a:lnTo>
                    <a:pt x="128" y="204"/>
                  </a:lnTo>
                  <a:lnTo>
                    <a:pt x="128" y="142"/>
                  </a:lnTo>
                  <a:lnTo>
                    <a:pt x="128" y="181"/>
                  </a:lnTo>
                  <a:lnTo>
                    <a:pt x="133" y="158"/>
                  </a:lnTo>
                  <a:lnTo>
                    <a:pt x="133" y="181"/>
                  </a:lnTo>
                  <a:lnTo>
                    <a:pt x="133" y="142"/>
                  </a:lnTo>
                  <a:lnTo>
                    <a:pt x="133" y="164"/>
                  </a:lnTo>
                  <a:lnTo>
                    <a:pt x="137" y="175"/>
                  </a:lnTo>
                  <a:lnTo>
                    <a:pt x="137" y="221"/>
                  </a:lnTo>
                  <a:lnTo>
                    <a:pt x="137" y="158"/>
                  </a:lnTo>
                  <a:lnTo>
                    <a:pt x="137" y="187"/>
                  </a:lnTo>
                  <a:lnTo>
                    <a:pt x="142" y="204"/>
                  </a:lnTo>
                  <a:lnTo>
                    <a:pt x="142" y="0"/>
                  </a:lnTo>
                  <a:lnTo>
                    <a:pt x="142" y="130"/>
                  </a:lnTo>
                  <a:lnTo>
                    <a:pt x="147" y="147"/>
                  </a:lnTo>
                  <a:lnTo>
                    <a:pt x="147" y="305"/>
                  </a:lnTo>
                  <a:lnTo>
                    <a:pt x="147" y="119"/>
                  </a:lnTo>
                  <a:lnTo>
                    <a:pt x="147" y="209"/>
                  </a:lnTo>
                  <a:lnTo>
                    <a:pt x="152" y="204"/>
                  </a:lnTo>
                  <a:lnTo>
                    <a:pt x="152" y="85"/>
                  </a:lnTo>
                  <a:lnTo>
                    <a:pt x="152" y="125"/>
                  </a:lnTo>
                  <a:lnTo>
                    <a:pt x="156" y="119"/>
                  </a:lnTo>
                  <a:lnTo>
                    <a:pt x="156" y="62"/>
                  </a:lnTo>
                  <a:lnTo>
                    <a:pt x="161" y="51"/>
                  </a:lnTo>
                  <a:lnTo>
                    <a:pt x="161" y="45"/>
                  </a:lnTo>
                  <a:lnTo>
                    <a:pt x="161" y="198"/>
                  </a:lnTo>
                  <a:lnTo>
                    <a:pt x="166" y="204"/>
                  </a:lnTo>
                  <a:lnTo>
                    <a:pt x="166" y="51"/>
                  </a:lnTo>
                  <a:lnTo>
                    <a:pt x="166" y="158"/>
                  </a:lnTo>
                  <a:lnTo>
                    <a:pt x="171" y="147"/>
                  </a:lnTo>
                  <a:lnTo>
                    <a:pt x="171" y="130"/>
                  </a:lnTo>
                  <a:lnTo>
                    <a:pt x="171" y="238"/>
                  </a:lnTo>
                  <a:lnTo>
                    <a:pt x="175" y="266"/>
                  </a:lnTo>
                  <a:lnTo>
                    <a:pt x="175" y="277"/>
                  </a:lnTo>
                  <a:lnTo>
                    <a:pt x="175" y="142"/>
                  </a:lnTo>
                  <a:lnTo>
                    <a:pt x="175" y="181"/>
                  </a:lnTo>
                  <a:lnTo>
                    <a:pt x="180" y="181"/>
                  </a:lnTo>
                  <a:lnTo>
                    <a:pt x="180" y="85"/>
                  </a:lnTo>
                  <a:lnTo>
                    <a:pt x="180" y="102"/>
                  </a:lnTo>
                  <a:lnTo>
                    <a:pt x="185" y="102"/>
                  </a:lnTo>
                  <a:lnTo>
                    <a:pt x="185" y="30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96"/>
            <p:cNvSpPr>
              <a:spLocks/>
            </p:cNvSpPr>
            <p:nvPr/>
          </p:nvSpPr>
          <p:spPr bwMode="auto">
            <a:xfrm>
              <a:off x="8531225" y="3465513"/>
              <a:ext cx="285750" cy="528638"/>
            </a:xfrm>
            <a:custGeom>
              <a:avLst/>
              <a:gdLst>
                <a:gd name="T0" fmla="*/ 0 w 180"/>
                <a:gd name="T1" fmla="*/ 242 h 333"/>
                <a:gd name="T2" fmla="*/ 5 w 180"/>
                <a:gd name="T3" fmla="*/ 135 h 333"/>
                <a:gd name="T4" fmla="*/ 9 w 180"/>
                <a:gd name="T5" fmla="*/ 135 h 333"/>
                <a:gd name="T6" fmla="*/ 9 w 180"/>
                <a:gd name="T7" fmla="*/ 220 h 333"/>
                <a:gd name="T8" fmla="*/ 14 w 180"/>
                <a:gd name="T9" fmla="*/ 248 h 333"/>
                <a:gd name="T10" fmla="*/ 19 w 180"/>
                <a:gd name="T11" fmla="*/ 90 h 333"/>
                <a:gd name="T12" fmla="*/ 19 w 180"/>
                <a:gd name="T13" fmla="*/ 67 h 333"/>
                <a:gd name="T14" fmla="*/ 24 w 180"/>
                <a:gd name="T15" fmla="*/ 327 h 333"/>
                <a:gd name="T16" fmla="*/ 24 w 180"/>
                <a:gd name="T17" fmla="*/ 242 h 333"/>
                <a:gd name="T18" fmla="*/ 28 w 180"/>
                <a:gd name="T19" fmla="*/ 135 h 333"/>
                <a:gd name="T20" fmla="*/ 33 w 180"/>
                <a:gd name="T21" fmla="*/ 175 h 333"/>
                <a:gd name="T22" fmla="*/ 33 w 180"/>
                <a:gd name="T23" fmla="*/ 192 h 333"/>
                <a:gd name="T24" fmla="*/ 38 w 180"/>
                <a:gd name="T25" fmla="*/ 203 h 333"/>
                <a:gd name="T26" fmla="*/ 38 w 180"/>
                <a:gd name="T27" fmla="*/ 152 h 333"/>
                <a:gd name="T28" fmla="*/ 43 w 180"/>
                <a:gd name="T29" fmla="*/ 107 h 333"/>
                <a:gd name="T30" fmla="*/ 47 w 180"/>
                <a:gd name="T31" fmla="*/ 33 h 333"/>
                <a:gd name="T32" fmla="*/ 52 w 180"/>
                <a:gd name="T33" fmla="*/ 107 h 333"/>
                <a:gd name="T34" fmla="*/ 52 w 180"/>
                <a:gd name="T35" fmla="*/ 163 h 333"/>
                <a:gd name="T36" fmla="*/ 57 w 180"/>
                <a:gd name="T37" fmla="*/ 84 h 333"/>
                <a:gd name="T38" fmla="*/ 61 w 180"/>
                <a:gd name="T39" fmla="*/ 33 h 333"/>
                <a:gd name="T40" fmla="*/ 66 w 180"/>
                <a:gd name="T41" fmla="*/ 96 h 333"/>
                <a:gd name="T42" fmla="*/ 66 w 180"/>
                <a:gd name="T43" fmla="*/ 28 h 333"/>
                <a:gd name="T44" fmla="*/ 71 w 180"/>
                <a:gd name="T45" fmla="*/ 56 h 333"/>
                <a:gd name="T46" fmla="*/ 71 w 180"/>
                <a:gd name="T47" fmla="*/ 0 h 333"/>
                <a:gd name="T48" fmla="*/ 76 w 180"/>
                <a:gd name="T49" fmla="*/ 327 h 333"/>
                <a:gd name="T50" fmla="*/ 76 w 180"/>
                <a:gd name="T51" fmla="*/ 226 h 333"/>
                <a:gd name="T52" fmla="*/ 80 w 180"/>
                <a:gd name="T53" fmla="*/ 56 h 333"/>
                <a:gd name="T54" fmla="*/ 85 w 180"/>
                <a:gd name="T55" fmla="*/ 135 h 333"/>
                <a:gd name="T56" fmla="*/ 85 w 180"/>
                <a:gd name="T57" fmla="*/ 56 h 333"/>
                <a:gd name="T58" fmla="*/ 90 w 180"/>
                <a:gd name="T59" fmla="*/ 231 h 333"/>
                <a:gd name="T60" fmla="*/ 95 w 180"/>
                <a:gd name="T61" fmla="*/ 197 h 333"/>
                <a:gd name="T62" fmla="*/ 95 w 180"/>
                <a:gd name="T63" fmla="*/ 90 h 333"/>
                <a:gd name="T64" fmla="*/ 99 w 180"/>
                <a:gd name="T65" fmla="*/ 101 h 333"/>
                <a:gd name="T66" fmla="*/ 99 w 180"/>
                <a:gd name="T67" fmla="*/ 45 h 333"/>
                <a:gd name="T68" fmla="*/ 104 w 180"/>
                <a:gd name="T69" fmla="*/ 265 h 333"/>
                <a:gd name="T70" fmla="*/ 104 w 180"/>
                <a:gd name="T71" fmla="*/ 197 h 333"/>
                <a:gd name="T72" fmla="*/ 109 w 180"/>
                <a:gd name="T73" fmla="*/ 124 h 333"/>
                <a:gd name="T74" fmla="*/ 114 w 180"/>
                <a:gd name="T75" fmla="*/ 152 h 333"/>
                <a:gd name="T76" fmla="*/ 114 w 180"/>
                <a:gd name="T77" fmla="*/ 56 h 333"/>
                <a:gd name="T78" fmla="*/ 118 w 180"/>
                <a:gd name="T79" fmla="*/ 248 h 333"/>
                <a:gd name="T80" fmla="*/ 118 w 180"/>
                <a:gd name="T81" fmla="*/ 90 h 333"/>
                <a:gd name="T82" fmla="*/ 123 w 180"/>
                <a:gd name="T83" fmla="*/ 158 h 333"/>
                <a:gd name="T84" fmla="*/ 123 w 180"/>
                <a:gd name="T85" fmla="*/ 62 h 333"/>
                <a:gd name="T86" fmla="*/ 128 w 180"/>
                <a:gd name="T87" fmla="*/ 327 h 333"/>
                <a:gd name="T88" fmla="*/ 133 w 180"/>
                <a:gd name="T89" fmla="*/ 226 h 333"/>
                <a:gd name="T90" fmla="*/ 133 w 180"/>
                <a:gd name="T91" fmla="*/ 152 h 333"/>
                <a:gd name="T92" fmla="*/ 137 w 180"/>
                <a:gd name="T93" fmla="*/ 163 h 333"/>
                <a:gd name="T94" fmla="*/ 137 w 180"/>
                <a:gd name="T95" fmla="*/ 124 h 333"/>
                <a:gd name="T96" fmla="*/ 142 w 180"/>
                <a:gd name="T97" fmla="*/ 175 h 333"/>
                <a:gd name="T98" fmla="*/ 142 w 180"/>
                <a:gd name="T99" fmla="*/ 118 h 333"/>
                <a:gd name="T100" fmla="*/ 147 w 180"/>
                <a:gd name="T101" fmla="*/ 141 h 333"/>
                <a:gd name="T102" fmla="*/ 147 w 180"/>
                <a:gd name="T103" fmla="*/ 101 h 333"/>
                <a:gd name="T104" fmla="*/ 152 w 180"/>
                <a:gd name="T105" fmla="*/ 67 h 333"/>
                <a:gd name="T106" fmla="*/ 156 w 180"/>
                <a:gd name="T107" fmla="*/ 276 h 333"/>
                <a:gd name="T108" fmla="*/ 161 w 180"/>
                <a:gd name="T109" fmla="*/ 180 h 333"/>
                <a:gd name="T110" fmla="*/ 161 w 180"/>
                <a:gd name="T111" fmla="*/ 169 h 333"/>
                <a:gd name="T112" fmla="*/ 166 w 180"/>
                <a:gd name="T113" fmla="*/ 180 h 333"/>
                <a:gd name="T114" fmla="*/ 166 w 180"/>
                <a:gd name="T115" fmla="*/ 158 h 333"/>
                <a:gd name="T116" fmla="*/ 171 w 180"/>
                <a:gd name="T117" fmla="*/ 169 h 333"/>
                <a:gd name="T118" fmla="*/ 171 w 180"/>
                <a:gd name="T119" fmla="*/ 124 h 333"/>
                <a:gd name="T120" fmla="*/ 175 w 180"/>
                <a:gd name="T121" fmla="*/ 192 h 333"/>
                <a:gd name="T122" fmla="*/ 175 w 180"/>
                <a:gd name="T123" fmla="*/ 62 h 333"/>
                <a:gd name="T124" fmla="*/ 180 w 180"/>
                <a:gd name="T125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333">
                  <a:moveTo>
                    <a:pt x="0" y="271"/>
                  </a:moveTo>
                  <a:lnTo>
                    <a:pt x="0" y="242"/>
                  </a:lnTo>
                  <a:lnTo>
                    <a:pt x="5" y="237"/>
                  </a:lnTo>
                  <a:lnTo>
                    <a:pt x="5" y="135"/>
                  </a:lnTo>
                  <a:lnTo>
                    <a:pt x="5" y="141"/>
                  </a:lnTo>
                  <a:lnTo>
                    <a:pt x="9" y="135"/>
                  </a:lnTo>
                  <a:lnTo>
                    <a:pt x="9" y="67"/>
                  </a:lnTo>
                  <a:lnTo>
                    <a:pt x="9" y="220"/>
                  </a:lnTo>
                  <a:lnTo>
                    <a:pt x="14" y="220"/>
                  </a:lnTo>
                  <a:lnTo>
                    <a:pt x="14" y="248"/>
                  </a:lnTo>
                  <a:lnTo>
                    <a:pt x="14" y="129"/>
                  </a:lnTo>
                  <a:lnTo>
                    <a:pt x="19" y="90"/>
                  </a:lnTo>
                  <a:lnTo>
                    <a:pt x="19" y="209"/>
                  </a:lnTo>
                  <a:lnTo>
                    <a:pt x="19" y="67"/>
                  </a:lnTo>
                  <a:lnTo>
                    <a:pt x="24" y="56"/>
                  </a:lnTo>
                  <a:lnTo>
                    <a:pt x="24" y="327"/>
                  </a:lnTo>
                  <a:lnTo>
                    <a:pt x="24" y="50"/>
                  </a:lnTo>
                  <a:lnTo>
                    <a:pt x="24" y="242"/>
                  </a:lnTo>
                  <a:lnTo>
                    <a:pt x="28" y="237"/>
                  </a:lnTo>
                  <a:lnTo>
                    <a:pt x="28" y="135"/>
                  </a:lnTo>
                  <a:lnTo>
                    <a:pt x="28" y="158"/>
                  </a:lnTo>
                  <a:lnTo>
                    <a:pt x="33" y="175"/>
                  </a:lnTo>
                  <a:lnTo>
                    <a:pt x="33" y="203"/>
                  </a:lnTo>
                  <a:lnTo>
                    <a:pt x="33" y="192"/>
                  </a:lnTo>
                  <a:lnTo>
                    <a:pt x="38" y="163"/>
                  </a:lnTo>
                  <a:lnTo>
                    <a:pt x="38" y="203"/>
                  </a:lnTo>
                  <a:lnTo>
                    <a:pt x="38" y="124"/>
                  </a:lnTo>
                  <a:lnTo>
                    <a:pt x="38" y="152"/>
                  </a:lnTo>
                  <a:lnTo>
                    <a:pt x="43" y="163"/>
                  </a:lnTo>
                  <a:lnTo>
                    <a:pt x="43" y="107"/>
                  </a:lnTo>
                  <a:lnTo>
                    <a:pt x="47" y="96"/>
                  </a:lnTo>
                  <a:lnTo>
                    <a:pt x="47" y="33"/>
                  </a:lnTo>
                  <a:lnTo>
                    <a:pt x="47" y="73"/>
                  </a:lnTo>
                  <a:lnTo>
                    <a:pt x="52" y="107"/>
                  </a:lnTo>
                  <a:lnTo>
                    <a:pt x="52" y="265"/>
                  </a:lnTo>
                  <a:lnTo>
                    <a:pt x="52" y="163"/>
                  </a:lnTo>
                  <a:lnTo>
                    <a:pt x="57" y="158"/>
                  </a:lnTo>
                  <a:lnTo>
                    <a:pt x="57" y="84"/>
                  </a:lnTo>
                  <a:lnTo>
                    <a:pt x="61" y="101"/>
                  </a:lnTo>
                  <a:lnTo>
                    <a:pt x="61" y="33"/>
                  </a:lnTo>
                  <a:lnTo>
                    <a:pt x="61" y="124"/>
                  </a:lnTo>
                  <a:lnTo>
                    <a:pt x="66" y="96"/>
                  </a:lnTo>
                  <a:lnTo>
                    <a:pt x="66" y="113"/>
                  </a:lnTo>
                  <a:lnTo>
                    <a:pt x="66" y="28"/>
                  </a:lnTo>
                  <a:lnTo>
                    <a:pt x="66" y="62"/>
                  </a:lnTo>
                  <a:lnTo>
                    <a:pt x="71" y="56"/>
                  </a:lnTo>
                  <a:lnTo>
                    <a:pt x="71" y="141"/>
                  </a:lnTo>
                  <a:lnTo>
                    <a:pt x="71" y="0"/>
                  </a:lnTo>
                  <a:lnTo>
                    <a:pt x="76" y="22"/>
                  </a:lnTo>
                  <a:lnTo>
                    <a:pt x="76" y="327"/>
                  </a:lnTo>
                  <a:lnTo>
                    <a:pt x="76" y="16"/>
                  </a:lnTo>
                  <a:lnTo>
                    <a:pt x="76" y="226"/>
                  </a:lnTo>
                  <a:lnTo>
                    <a:pt x="80" y="209"/>
                  </a:lnTo>
                  <a:lnTo>
                    <a:pt x="80" y="56"/>
                  </a:lnTo>
                  <a:lnTo>
                    <a:pt x="80" y="101"/>
                  </a:lnTo>
                  <a:lnTo>
                    <a:pt x="85" y="135"/>
                  </a:lnTo>
                  <a:lnTo>
                    <a:pt x="85" y="33"/>
                  </a:lnTo>
                  <a:lnTo>
                    <a:pt x="85" y="56"/>
                  </a:lnTo>
                  <a:lnTo>
                    <a:pt x="90" y="62"/>
                  </a:lnTo>
                  <a:lnTo>
                    <a:pt x="90" y="231"/>
                  </a:lnTo>
                  <a:lnTo>
                    <a:pt x="90" y="220"/>
                  </a:lnTo>
                  <a:lnTo>
                    <a:pt x="95" y="197"/>
                  </a:lnTo>
                  <a:lnTo>
                    <a:pt x="95" y="203"/>
                  </a:lnTo>
                  <a:lnTo>
                    <a:pt x="95" y="90"/>
                  </a:lnTo>
                  <a:lnTo>
                    <a:pt x="95" y="118"/>
                  </a:lnTo>
                  <a:lnTo>
                    <a:pt x="99" y="101"/>
                  </a:lnTo>
                  <a:lnTo>
                    <a:pt x="99" y="242"/>
                  </a:lnTo>
                  <a:lnTo>
                    <a:pt x="99" y="45"/>
                  </a:lnTo>
                  <a:lnTo>
                    <a:pt x="99" y="237"/>
                  </a:lnTo>
                  <a:lnTo>
                    <a:pt x="104" y="265"/>
                  </a:lnTo>
                  <a:lnTo>
                    <a:pt x="104" y="299"/>
                  </a:lnTo>
                  <a:lnTo>
                    <a:pt x="104" y="197"/>
                  </a:lnTo>
                  <a:lnTo>
                    <a:pt x="109" y="192"/>
                  </a:lnTo>
                  <a:lnTo>
                    <a:pt x="109" y="124"/>
                  </a:lnTo>
                  <a:lnTo>
                    <a:pt x="109" y="135"/>
                  </a:lnTo>
                  <a:lnTo>
                    <a:pt x="114" y="152"/>
                  </a:lnTo>
                  <a:lnTo>
                    <a:pt x="114" y="271"/>
                  </a:lnTo>
                  <a:lnTo>
                    <a:pt x="114" y="56"/>
                  </a:lnTo>
                  <a:lnTo>
                    <a:pt x="114" y="242"/>
                  </a:lnTo>
                  <a:lnTo>
                    <a:pt x="118" y="248"/>
                  </a:lnTo>
                  <a:lnTo>
                    <a:pt x="118" y="259"/>
                  </a:lnTo>
                  <a:lnTo>
                    <a:pt x="118" y="90"/>
                  </a:lnTo>
                  <a:lnTo>
                    <a:pt x="118" y="163"/>
                  </a:lnTo>
                  <a:lnTo>
                    <a:pt x="123" y="158"/>
                  </a:lnTo>
                  <a:lnTo>
                    <a:pt x="123" y="242"/>
                  </a:lnTo>
                  <a:lnTo>
                    <a:pt x="123" y="62"/>
                  </a:lnTo>
                  <a:lnTo>
                    <a:pt x="128" y="101"/>
                  </a:lnTo>
                  <a:lnTo>
                    <a:pt x="128" y="327"/>
                  </a:lnTo>
                  <a:lnTo>
                    <a:pt x="128" y="242"/>
                  </a:lnTo>
                  <a:lnTo>
                    <a:pt x="133" y="226"/>
                  </a:lnTo>
                  <a:lnTo>
                    <a:pt x="133" y="135"/>
                  </a:lnTo>
                  <a:lnTo>
                    <a:pt x="133" y="152"/>
                  </a:lnTo>
                  <a:lnTo>
                    <a:pt x="137" y="158"/>
                  </a:lnTo>
                  <a:lnTo>
                    <a:pt x="137" y="163"/>
                  </a:lnTo>
                  <a:lnTo>
                    <a:pt x="137" y="118"/>
                  </a:lnTo>
                  <a:lnTo>
                    <a:pt x="137" y="124"/>
                  </a:lnTo>
                  <a:lnTo>
                    <a:pt x="142" y="152"/>
                  </a:lnTo>
                  <a:lnTo>
                    <a:pt x="142" y="175"/>
                  </a:lnTo>
                  <a:lnTo>
                    <a:pt x="142" y="101"/>
                  </a:lnTo>
                  <a:lnTo>
                    <a:pt x="142" y="118"/>
                  </a:lnTo>
                  <a:lnTo>
                    <a:pt x="147" y="113"/>
                  </a:lnTo>
                  <a:lnTo>
                    <a:pt x="147" y="141"/>
                  </a:lnTo>
                  <a:lnTo>
                    <a:pt x="147" y="96"/>
                  </a:lnTo>
                  <a:lnTo>
                    <a:pt x="147" y="101"/>
                  </a:lnTo>
                  <a:lnTo>
                    <a:pt x="152" y="96"/>
                  </a:lnTo>
                  <a:lnTo>
                    <a:pt x="152" y="67"/>
                  </a:lnTo>
                  <a:lnTo>
                    <a:pt x="152" y="259"/>
                  </a:lnTo>
                  <a:lnTo>
                    <a:pt x="156" y="276"/>
                  </a:lnTo>
                  <a:lnTo>
                    <a:pt x="156" y="163"/>
                  </a:lnTo>
                  <a:lnTo>
                    <a:pt x="161" y="180"/>
                  </a:lnTo>
                  <a:lnTo>
                    <a:pt x="161" y="242"/>
                  </a:lnTo>
                  <a:lnTo>
                    <a:pt x="161" y="169"/>
                  </a:lnTo>
                  <a:lnTo>
                    <a:pt x="161" y="186"/>
                  </a:lnTo>
                  <a:lnTo>
                    <a:pt x="166" y="180"/>
                  </a:lnTo>
                  <a:lnTo>
                    <a:pt x="166" y="203"/>
                  </a:lnTo>
                  <a:lnTo>
                    <a:pt x="166" y="158"/>
                  </a:lnTo>
                  <a:lnTo>
                    <a:pt x="166" y="186"/>
                  </a:lnTo>
                  <a:lnTo>
                    <a:pt x="171" y="169"/>
                  </a:lnTo>
                  <a:lnTo>
                    <a:pt x="171" y="192"/>
                  </a:lnTo>
                  <a:lnTo>
                    <a:pt x="171" y="124"/>
                  </a:lnTo>
                  <a:lnTo>
                    <a:pt x="175" y="101"/>
                  </a:lnTo>
                  <a:lnTo>
                    <a:pt x="175" y="192"/>
                  </a:lnTo>
                  <a:lnTo>
                    <a:pt x="175" y="56"/>
                  </a:lnTo>
                  <a:lnTo>
                    <a:pt x="175" y="62"/>
                  </a:lnTo>
                  <a:lnTo>
                    <a:pt x="180" y="84"/>
                  </a:lnTo>
                  <a:lnTo>
                    <a:pt x="180" y="333"/>
                  </a:lnTo>
                  <a:lnTo>
                    <a:pt x="180" y="7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97"/>
            <p:cNvSpPr>
              <a:spLocks/>
            </p:cNvSpPr>
            <p:nvPr/>
          </p:nvSpPr>
          <p:spPr bwMode="auto">
            <a:xfrm>
              <a:off x="8816975" y="3465513"/>
              <a:ext cx="285750" cy="573088"/>
            </a:xfrm>
            <a:custGeom>
              <a:avLst/>
              <a:gdLst>
                <a:gd name="T0" fmla="*/ 0 w 180"/>
                <a:gd name="T1" fmla="*/ 203 h 361"/>
                <a:gd name="T2" fmla="*/ 5 w 180"/>
                <a:gd name="T3" fmla="*/ 231 h 361"/>
                <a:gd name="T4" fmla="*/ 5 w 180"/>
                <a:gd name="T5" fmla="*/ 135 h 361"/>
                <a:gd name="T6" fmla="*/ 10 w 180"/>
                <a:gd name="T7" fmla="*/ 16 h 361"/>
                <a:gd name="T8" fmla="*/ 14 w 180"/>
                <a:gd name="T9" fmla="*/ 101 h 361"/>
                <a:gd name="T10" fmla="*/ 14 w 180"/>
                <a:gd name="T11" fmla="*/ 146 h 361"/>
                <a:gd name="T12" fmla="*/ 19 w 180"/>
                <a:gd name="T13" fmla="*/ 79 h 361"/>
                <a:gd name="T14" fmla="*/ 24 w 180"/>
                <a:gd name="T15" fmla="*/ 259 h 361"/>
                <a:gd name="T16" fmla="*/ 24 w 180"/>
                <a:gd name="T17" fmla="*/ 254 h 361"/>
                <a:gd name="T18" fmla="*/ 28 w 180"/>
                <a:gd name="T19" fmla="*/ 259 h 361"/>
                <a:gd name="T20" fmla="*/ 33 w 180"/>
                <a:gd name="T21" fmla="*/ 124 h 361"/>
                <a:gd name="T22" fmla="*/ 33 w 180"/>
                <a:gd name="T23" fmla="*/ 67 h 361"/>
                <a:gd name="T24" fmla="*/ 38 w 180"/>
                <a:gd name="T25" fmla="*/ 254 h 361"/>
                <a:gd name="T26" fmla="*/ 38 w 180"/>
                <a:gd name="T27" fmla="*/ 220 h 361"/>
                <a:gd name="T28" fmla="*/ 43 w 180"/>
                <a:gd name="T29" fmla="*/ 209 h 361"/>
                <a:gd name="T30" fmla="*/ 43 w 180"/>
                <a:gd name="T31" fmla="*/ 175 h 361"/>
                <a:gd name="T32" fmla="*/ 47 w 180"/>
                <a:gd name="T33" fmla="*/ 231 h 361"/>
                <a:gd name="T34" fmla="*/ 47 w 180"/>
                <a:gd name="T35" fmla="*/ 124 h 361"/>
                <a:gd name="T36" fmla="*/ 52 w 180"/>
                <a:gd name="T37" fmla="*/ 305 h 361"/>
                <a:gd name="T38" fmla="*/ 57 w 180"/>
                <a:gd name="T39" fmla="*/ 192 h 361"/>
                <a:gd name="T40" fmla="*/ 62 w 180"/>
                <a:gd name="T41" fmla="*/ 135 h 361"/>
                <a:gd name="T42" fmla="*/ 62 w 180"/>
                <a:gd name="T43" fmla="*/ 113 h 361"/>
                <a:gd name="T44" fmla="*/ 66 w 180"/>
                <a:gd name="T45" fmla="*/ 163 h 361"/>
                <a:gd name="T46" fmla="*/ 66 w 180"/>
                <a:gd name="T47" fmla="*/ 90 h 361"/>
                <a:gd name="T48" fmla="*/ 71 w 180"/>
                <a:gd name="T49" fmla="*/ 84 h 361"/>
                <a:gd name="T50" fmla="*/ 71 w 180"/>
                <a:gd name="T51" fmla="*/ 67 h 361"/>
                <a:gd name="T52" fmla="*/ 76 w 180"/>
                <a:gd name="T53" fmla="*/ 101 h 361"/>
                <a:gd name="T54" fmla="*/ 76 w 180"/>
                <a:gd name="T55" fmla="*/ 90 h 361"/>
                <a:gd name="T56" fmla="*/ 81 w 180"/>
                <a:gd name="T57" fmla="*/ 259 h 361"/>
                <a:gd name="T58" fmla="*/ 81 w 180"/>
                <a:gd name="T59" fmla="*/ 163 h 361"/>
                <a:gd name="T60" fmla="*/ 85 w 180"/>
                <a:gd name="T61" fmla="*/ 90 h 361"/>
                <a:gd name="T62" fmla="*/ 90 w 180"/>
                <a:gd name="T63" fmla="*/ 118 h 361"/>
                <a:gd name="T64" fmla="*/ 90 w 180"/>
                <a:gd name="T65" fmla="*/ 96 h 361"/>
                <a:gd name="T66" fmla="*/ 95 w 180"/>
                <a:gd name="T67" fmla="*/ 152 h 361"/>
                <a:gd name="T68" fmla="*/ 95 w 180"/>
                <a:gd name="T69" fmla="*/ 152 h 361"/>
                <a:gd name="T70" fmla="*/ 100 w 180"/>
                <a:gd name="T71" fmla="*/ 0 h 361"/>
                <a:gd name="T72" fmla="*/ 104 w 180"/>
                <a:gd name="T73" fmla="*/ 231 h 361"/>
                <a:gd name="T74" fmla="*/ 104 w 180"/>
                <a:gd name="T75" fmla="*/ 186 h 361"/>
                <a:gd name="T76" fmla="*/ 109 w 180"/>
                <a:gd name="T77" fmla="*/ 67 h 361"/>
                <a:gd name="T78" fmla="*/ 114 w 180"/>
                <a:gd name="T79" fmla="*/ 39 h 361"/>
                <a:gd name="T80" fmla="*/ 119 w 180"/>
                <a:gd name="T81" fmla="*/ 186 h 361"/>
                <a:gd name="T82" fmla="*/ 119 w 180"/>
                <a:gd name="T83" fmla="*/ 175 h 361"/>
                <a:gd name="T84" fmla="*/ 123 w 180"/>
                <a:gd name="T85" fmla="*/ 73 h 361"/>
                <a:gd name="T86" fmla="*/ 128 w 180"/>
                <a:gd name="T87" fmla="*/ 101 h 361"/>
                <a:gd name="T88" fmla="*/ 128 w 180"/>
                <a:gd name="T89" fmla="*/ 62 h 361"/>
                <a:gd name="T90" fmla="*/ 133 w 180"/>
                <a:gd name="T91" fmla="*/ 254 h 361"/>
                <a:gd name="T92" fmla="*/ 133 w 180"/>
                <a:gd name="T93" fmla="*/ 152 h 361"/>
                <a:gd name="T94" fmla="*/ 138 w 180"/>
                <a:gd name="T95" fmla="*/ 158 h 361"/>
                <a:gd name="T96" fmla="*/ 138 w 180"/>
                <a:gd name="T97" fmla="*/ 73 h 361"/>
                <a:gd name="T98" fmla="*/ 142 w 180"/>
                <a:gd name="T99" fmla="*/ 237 h 361"/>
                <a:gd name="T100" fmla="*/ 147 w 180"/>
                <a:gd name="T101" fmla="*/ 175 h 361"/>
                <a:gd name="T102" fmla="*/ 147 w 180"/>
                <a:gd name="T103" fmla="*/ 73 h 361"/>
                <a:gd name="T104" fmla="*/ 152 w 180"/>
                <a:gd name="T105" fmla="*/ 152 h 361"/>
                <a:gd name="T106" fmla="*/ 152 w 180"/>
                <a:gd name="T107" fmla="*/ 276 h 361"/>
                <a:gd name="T108" fmla="*/ 156 w 180"/>
                <a:gd name="T109" fmla="*/ 169 h 361"/>
                <a:gd name="T110" fmla="*/ 161 w 180"/>
                <a:gd name="T111" fmla="*/ 186 h 361"/>
                <a:gd name="T112" fmla="*/ 161 w 180"/>
                <a:gd name="T113" fmla="*/ 141 h 361"/>
                <a:gd name="T114" fmla="*/ 166 w 180"/>
                <a:gd name="T115" fmla="*/ 118 h 361"/>
                <a:gd name="T116" fmla="*/ 171 w 180"/>
                <a:gd name="T117" fmla="*/ 175 h 361"/>
                <a:gd name="T118" fmla="*/ 171 w 180"/>
                <a:gd name="T119" fmla="*/ 101 h 361"/>
                <a:gd name="T120" fmla="*/ 175 w 180"/>
                <a:gd name="T121" fmla="*/ 158 h 361"/>
                <a:gd name="T122" fmla="*/ 175 w 180"/>
                <a:gd name="T123" fmla="*/ 107 h 361"/>
                <a:gd name="T124" fmla="*/ 180 w 180"/>
                <a:gd name="T125" fmla="*/ 276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361">
                  <a:moveTo>
                    <a:pt x="0" y="79"/>
                  </a:moveTo>
                  <a:lnTo>
                    <a:pt x="0" y="203"/>
                  </a:lnTo>
                  <a:lnTo>
                    <a:pt x="5" y="226"/>
                  </a:lnTo>
                  <a:lnTo>
                    <a:pt x="5" y="231"/>
                  </a:lnTo>
                  <a:lnTo>
                    <a:pt x="5" y="90"/>
                  </a:lnTo>
                  <a:lnTo>
                    <a:pt x="5" y="135"/>
                  </a:lnTo>
                  <a:lnTo>
                    <a:pt x="10" y="124"/>
                  </a:lnTo>
                  <a:lnTo>
                    <a:pt x="10" y="16"/>
                  </a:lnTo>
                  <a:lnTo>
                    <a:pt x="10" y="56"/>
                  </a:lnTo>
                  <a:lnTo>
                    <a:pt x="14" y="101"/>
                  </a:lnTo>
                  <a:lnTo>
                    <a:pt x="14" y="220"/>
                  </a:lnTo>
                  <a:lnTo>
                    <a:pt x="14" y="146"/>
                  </a:lnTo>
                  <a:lnTo>
                    <a:pt x="19" y="152"/>
                  </a:lnTo>
                  <a:lnTo>
                    <a:pt x="19" y="79"/>
                  </a:lnTo>
                  <a:lnTo>
                    <a:pt x="24" y="90"/>
                  </a:lnTo>
                  <a:lnTo>
                    <a:pt x="24" y="259"/>
                  </a:lnTo>
                  <a:lnTo>
                    <a:pt x="24" y="50"/>
                  </a:lnTo>
                  <a:lnTo>
                    <a:pt x="24" y="254"/>
                  </a:lnTo>
                  <a:lnTo>
                    <a:pt x="28" y="242"/>
                  </a:lnTo>
                  <a:lnTo>
                    <a:pt x="28" y="259"/>
                  </a:lnTo>
                  <a:lnTo>
                    <a:pt x="28" y="129"/>
                  </a:lnTo>
                  <a:lnTo>
                    <a:pt x="33" y="124"/>
                  </a:lnTo>
                  <a:lnTo>
                    <a:pt x="33" y="158"/>
                  </a:lnTo>
                  <a:lnTo>
                    <a:pt x="33" y="67"/>
                  </a:lnTo>
                  <a:lnTo>
                    <a:pt x="38" y="62"/>
                  </a:lnTo>
                  <a:lnTo>
                    <a:pt x="38" y="254"/>
                  </a:lnTo>
                  <a:lnTo>
                    <a:pt x="38" y="50"/>
                  </a:lnTo>
                  <a:lnTo>
                    <a:pt x="38" y="220"/>
                  </a:lnTo>
                  <a:lnTo>
                    <a:pt x="43" y="203"/>
                  </a:lnTo>
                  <a:lnTo>
                    <a:pt x="43" y="209"/>
                  </a:lnTo>
                  <a:lnTo>
                    <a:pt x="43" y="50"/>
                  </a:lnTo>
                  <a:lnTo>
                    <a:pt x="43" y="175"/>
                  </a:lnTo>
                  <a:lnTo>
                    <a:pt x="47" y="175"/>
                  </a:lnTo>
                  <a:lnTo>
                    <a:pt x="47" y="231"/>
                  </a:lnTo>
                  <a:lnTo>
                    <a:pt x="47" y="39"/>
                  </a:lnTo>
                  <a:lnTo>
                    <a:pt x="47" y="124"/>
                  </a:lnTo>
                  <a:lnTo>
                    <a:pt x="52" y="152"/>
                  </a:lnTo>
                  <a:lnTo>
                    <a:pt x="52" y="305"/>
                  </a:lnTo>
                  <a:lnTo>
                    <a:pt x="52" y="209"/>
                  </a:lnTo>
                  <a:lnTo>
                    <a:pt x="57" y="192"/>
                  </a:lnTo>
                  <a:lnTo>
                    <a:pt x="57" y="141"/>
                  </a:lnTo>
                  <a:lnTo>
                    <a:pt x="62" y="135"/>
                  </a:lnTo>
                  <a:lnTo>
                    <a:pt x="62" y="180"/>
                  </a:lnTo>
                  <a:lnTo>
                    <a:pt x="62" y="113"/>
                  </a:lnTo>
                  <a:lnTo>
                    <a:pt x="62" y="158"/>
                  </a:lnTo>
                  <a:lnTo>
                    <a:pt x="66" y="163"/>
                  </a:lnTo>
                  <a:lnTo>
                    <a:pt x="66" y="169"/>
                  </a:lnTo>
                  <a:lnTo>
                    <a:pt x="66" y="90"/>
                  </a:lnTo>
                  <a:lnTo>
                    <a:pt x="66" y="107"/>
                  </a:lnTo>
                  <a:lnTo>
                    <a:pt x="71" y="84"/>
                  </a:lnTo>
                  <a:lnTo>
                    <a:pt x="71" y="113"/>
                  </a:lnTo>
                  <a:lnTo>
                    <a:pt x="71" y="67"/>
                  </a:lnTo>
                  <a:lnTo>
                    <a:pt x="71" y="84"/>
                  </a:lnTo>
                  <a:lnTo>
                    <a:pt x="76" y="101"/>
                  </a:lnTo>
                  <a:lnTo>
                    <a:pt x="76" y="259"/>
                  </a:lnTo>
                  <a:lnTo>
                    <a:pt x="76" y="90"/>
                  </a:lnTo>
                  <a:lnTo>
                    <a:pt x="76" y="248"/>
                  </a:lnTo>
                  <a:lnTo>
                    <a:pt x="81" y="259"/>
                  </a:lnTo>
                  <a:lnTo>
                    <a:pt x="81" y="158"/>
                  </a:lnTo>
                  <a:lnTo>
                    <a:pt x="81" y="163"/>
                  </a:lnTo>
                  <a:lnTo>
                    <a:pt x="85" y="192"/>
                  </a:lnTo>
                  <a:lnTo>
                    <a:pt x="85" y="90"/>
                  </a:lnTo>
                  <a:lnTo>
                    <a:pt x="85" y="101"/>
                  </a:lnTo>
                  <a:lnTo>
                    <a:pt x="90" y="118"/>
                  </a:lnTo>
                  <a:lnTo>
                    <a:pt x="90" y="163"/>
                  </a:lnTo>
                  <a:lnTo>
                    <a:pt x="90" y="96"/>
                  </a:lnTo>
                  <a:lnTo>
                    <a:pt x="90" y="101"/>
                  </a:lnTo>
                  <a:lnTo>
                    <a:pt x="95" y="152"/>
                  </a:lnTo>
                  <a:lnTo>
                    <a:pt x="95" y="62"/>
                  </a:lnTo>
                  <a:lnTo>
                    <a:pt x="95" y="152"/>
                  </a:lnTo>
                  <a:lnTo>
                    <a:pt x="100" y="146"/>
                  </a:lnTo>
                  <a:lnTo>
                    <a:pt x="100" y="0"/>
                  </a:lnTo>
                  <a:lnTo>
                    <a:pt x="100" y="118"/>
                  </a:lnTo>
                  <a:lnTo>
                    <a:pt x="104" y="231"/>
                  </a:lnTo>
                  <a:lnTo>
                    <a:pt x="104" y="361"/>
                  </a:lnTo>
                  <a:lnTo>
                    <a:pt x="104" y="186"/>
                  </a:lnTo>
                  <a:lnTo>
                    <a:pt x="109" y="180"/>
                  </a:lnTo>
                  <a:lnTo>
                    <a:pt x="109" y="67"/>
                  </a:lnTo>
                  <a:lnTo>
                    <a:pt x="114" y="73"/>
                  </a:lnTo>
                  <a:lnTo>
                    <a:pt x="114" y="39"/>
                  </a:lnTo>
                  <a:lnTo>
                    <a:pt x="114" y="158"/>
                  </a:lnTo>
                  <a:lnTo>
                    <a:pt x="119" y="186"/>
                  </a:lnTo>
                  <a:lnTo>
                    <a:pt x="119" y="237"/>
                  </a:lnTo>
                  <a:lnTo>
                    <a:pt x="119" y="175"/>
                  </a:lnTo>
                  <a:lnTo>
                    <a:pt x="123" y="175"/>
                  </a:lnTo>
                  <a:lnTo>
                    <a:pt x="123" y="73"/>
                  </a:lnTo>
                  <a:lnTo>
                    <a:pt x="123" y="118"/>
                  </a:lnTo>
                  <a:lnTo>
                    <a:pt x="128" y="101"/>
                  </a:lnTo>
                  <a:lnTo>
                    <a:pt x="128" y="265"/>
                  </a:lnTo>
                  <a:lnTo>
                    <a:pt x="128" y="62"/>
                  </a:lnTo>
                  <a:lnTo>
                    <a:pt x="128" y="248"/>
                  </a:lnTo>
                  <a:lnTo>
                    <a:pt x="133" y="254"/>
                  </a:lnTo>
                  <a:lnTo>
                    <a:pt x="133" y="135"/>
                  </a:lnTo>
                  <a:lnTo>
                    <a:pt x="133" y="152"/>
                  </a:lnTo>
                  <a:lnTo>
                    <a:pt x="138" y="152"/>
                  </a:lnTo>
                  <a:lnTo>
                    <a:pt x="138" y="158"/>
                  </a:lnTo>
                  <a:lnTo>
                    <a:pt x="138" y="62"/>
                  </a:lnTo>
                  <a:lnTo>
                    <a:pt x="138" y="73"/>
                  </a:lnTo>
                  <a:lnTo>
                    <a:pt x="142" y="67"/>
                  </a:lnTo>
                  <a:lnTo>
                    <a:pt x="142" y="237"/>
                  </a:lnTo>
                  <a:lnTo>
                    <a:pt x="142" y="197"/>
                  </a:lnTo>
                  <a:lnTo>
                    <a:pt x="147" y="175"/>
                  </a:lnTo>
                  <a:lnTo>
                    <a:pt x="147" y="203"/>
                  </a:lnTo>
                  <a:lnTo>
                    <a:pt x="147" y="73"/>
                  </a:lnTo>
                  <a:lnTo>
                    <a:pt x="147" y="169"/>
                  </a:lnTo>
                  <a:lnTo>
                    <a:pt x="152" y="152"/>
                  </a:lnTo>
                  <a:lnTo>
                    <a:pt x="152" y="50"/>
                  </a:lnTo>
                  <a:lnTo>
                    <a:pt x="152" y="276"/>
                  </a:lnTo>
                  <a:lnTo>
                    <a:pt x="156" y="299"/>
                  </a:lnTo>
                  <a:lnTo>
                    <a:pt x="156" y="169"/>
                  </a:lnTo>
                  <a:lnTo>
                    <a:pt x="161" y="163"/>
                  </a:lnTo>
                  <a:lnTo>
                    <a:pt x="161" y="186"/>
                  </a:lnTo>
                  <a:lnTo>
                    <a:pt x="161" y="124"/>
                  </a:lnTo>
                  <a:lnTo>
                    <a:pt x="161" y="141"/>
                  </a:lnTo>
                  <a:lnTo>
                    <a:pt x="166" y="180"/>
                  </a:lnTo>
                  <a:lnTo>
                    <a:pt x="166" y="118"/>
                  </a:lnTo>
                  <a:lnTo>
                    <a:pt x="166" y="152"/>
                  </a:lnTo>
                  <a:lnTo>
                    <a:pt x="171" y="175"/>
                  </a:lnTo>
                  <a:lnTo>
                    <a:pt x="171" y="90"/>
                  </a:lnTo>
                  <a:lnTo>
                    <a:pt x="171" y="101"/>
                  </a:lnTo>
                  <a:lnTo>
                    <a:pt x="175" y="90"/>
                  </a:lnTo>
                  <a:lnTo>
                    <a:pt x="175" y="158"/>
                  </a:lnTo>
                  <a:lnTo>
                    <a:pt x="175" y="84"/>
                  </a:lnTo>
                  <a:lnTo>
                    <a:pt x="175" y="107"/>
                  </a:lnTo>
                  <a:lnTo>
                    <a:pt x="180" y="101"/>
                  </a:lnTo>
                  <a:lnTo>
                    <a:pt x="180" y="276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98"/>
            <p:cNvSpPr>
              <a:spLocks/>
            </p:cNvSpPr>
            <p:nvPr/>
          </p:nvSpPr>
          <p:spPr bwMode="auto">
            <a:xfrm>
              <a:off x="9102725" y="3384550"/>
              <a:ext cx="279400" cy="582613"/>
            </a:xfrm>
            <a:custGeom>
              <a:avLst/>
              <a:gdLst>
                <a:gd name="T0" fmla="*/ 0 w 176"/>
                <a:gd name="T1" fmla="*/ 124 h 367"/>
                <a:gd name="T2" fmla="*/ 5 w 176"/>
                <a:gd name="T3" fmla="*/ 316 h 367"/>
                <a:gd name="T4" fmla="*/ 5 w 176"/>
                <a:gd name="T5" fmla="*/ 226 h 367"/>
                <a:gd name="T6" fmla="*/ 10 w 176"/>
                <a:gd name="T7" fmla="*/ 316 h 367"/>
                <a:gd name="T8" fmla="*/ 14 w 176"/>
                <a:gd name="T9" fmla="*/ 248 h 367"/>
                <a:gd name="T10" fmla="*/ 14 w 176"/>
                <a:gd name="T11" fmla="*/ 186 h 367"/>
                <a:gd name="T12" fmla="*/ 19 w 176"/>
                <a:gd name="T13" fmla="*/ 231 h 367"/>
                <a:gd name="T14" fmla="*/ 19 w 176"/>
                <a:gd name="T15" fmla="*/ 175 h 367"/>
                <a:gd name="T16" fmla="*/ 24 w 176"/>
                <a:gd name="T17" fmla="*/ 367 h 367"/>
                <a:gd name="T18" fmla="*/ 24 w 176"/>
                <a:gd name="T19" fmla="*/ 339 h 367"/>
                <a:gd name="T20" fmla="*/ 29 w 176"/>
                <a:gd name="T21" fmla="*/ 339 h 367"/>
                <a:gd name="T22" fmla="*/ 29 w 176"/>
                <a:gd name="T23" fmla="*/ 248 h 367"/>
                <a:gd name="T24" fmla="*/ 33 w 176"/>
                <a:gd name="T25" fmla="*/ 231 h 367"/>
                <a:gd name="T26" fmla="*/ 33 w 176"/>
                <a:gd name="T27" fmla="*/ 90 h 367"/>
                <a:gd name="T28" fmla="*/ 38 w 176"/>
                <a:gd name="T29" fmla="*/ 180 h 367"/>
                <a:gd name="T30" fmla="*/ 38 w 176"/>
                <a:gd name="T31" fmla="*/ 124 h 367"/>
                <a:gd name="T32" fmla="*/ 43 w 176"/>
                <a:gd name="T33" fmla="*/ 51 h 367"/>
                <a:gd name="T34" fmla="*/ 48 w 176"/>
                <a:gd name="T35" fmla="*/ 124 h 367"/>
                <a:gd name="T36" fmla="*/ 52 w 176"/>
                <a:gd name="T37" fmla="*/ 107 h 367"/>
                <a:gd name="T38" fmla="*/ 52 w 176"/>
                <a:gd name="T39" fmla="*/ 84 h 367"/>
                <a:gd name="T40" fmla="*/ 57 w 176"/>
                <a:gd name="T41" fmla="*/ 107 h 367"/>
                <a:gd name="T42" fmla="*/ 57 w 176"/>
                <a:gd name="T43" fmla="*/ 96 h 367"/>
                <a:gd name="T44" fmla="*/ 62 w 176"/>
                <a:gd name="T45" fmla="*/ 118 h 367"/>
                <a:gd name="T46" fmla="*/ 62 w 176"/>
                <a:gd name="T47" fmla="*/ 90 h 367"/>
                <a:gd name="T48" fmla="*/ 67 w 176"/>
                <a:gd name="T49" fmla="*/ 62 h 367"/>
                <a:gd name="T50" fmla="*/ 71 w 176"/>
                <a:gd name="T51" fmla="*/ 22 h 367"/>
                <a:gd name="T52" fmla="*/ 76 w 176"/>
                <a:gd name="T53" fmla="*/ 0 h 367"/>
                <a:gd name="T54" fmla="*/ 81 w 176"/>
                <a:gd name="T55" fmla="*/ 192 h 367"/>
                <a:gd name="T56" fmla="*/ 86 w 176"/>
                <a:gd name="T57" fmla="*/ 96 h 367"/>
                <a:gd name="T58" fmla="*/ 86 w 176"/>
                <a:gd name="T59" fmla="*/ 101 h 367"/>
                <a:gd name="T60" fmla="*/ 90 w 176"/>
                <a:gd name="T61" fmla="*/ 220 h 367"/>
                <a:gd name="T62" fmla="*/ 90 w 176"/>
                <a:gd name="T63" fmla="*/ 135 h 367"/>
                <a:gd name="T64" fmla="*/ 95 w 176"/>
                <a:gd name="T65" fmla="*/ 101 h 367"/>
                <a:gd name="T66" fmla="*/ 100 w 176"/>
                <a:gd name="T67" fmla="*/ 124 h 367"/>
                <a:gd name="T68" fmla="*/ 100 w 176"/>
                <a:gd name="T69" fmla="*/ 113 h 367"/>
                <a:gd name="T70" fmla="*/ 105 w 176"/>
                <a:gd name="T71" fmla="*/ 118 h 367"/>
                <a:gd name="T72" fmla="*/ 105 w 176"/>
                <a:gd name="T73" fmla="*/ 96 h 367"/>
                <a:gd name="T74" fmla="*/ 109 w 176"/>
                <a:gd name="T75" fmla="*/ 113 h 367"/>
                <a:gd name="T76" fmla="*/ 114 w 176"/>
                <a:gd name="T77" fmla="*/ 96 h 367"/>
                <a:gd name="T78" fmla="*/ 114 w 176"/>
                <a:gd name="T79" fmla="*/ 101 h 367"/>
                <a:gd name="T80" fmla="*/ 119 w 176"/>
                <a:gd name="T81" fmla="*/ 107 h 367"/>
                <a:gd name="T82" fmla="*/ 119 w 176"/>
                <a:gd name="T83" fmla="*/ 90 h 367"/>
                <a:gd name="T84" fmla="*/ 123 w 176"/>
                <a:gd name="T85" fmla="*/ 84 h 367"/>
                <a:gd name="T86" fmla="*/ 123 w 176"/>
                <a:gd name="T87" fmla="*/ 45 h 367"/>
                <a:gd name="T88" fmla="*/ 128 w 176"/>
                <a:gd name="T89" fmla="*/ 11 h 367"/>
                <a:gd name="T90" fmla="*/ 133 w 176"/>
                <a:gd name="T91" fmla="*/ 327 h 367"/>
                <a:gd name="T92" fmla="*/ 138 w 176"/>
                <a:gd name="T93" fmla="*/ 164 h 367"/>
                <a:gd name="T94" fmla="*/ 138 w 176"/>
                <a:gd name="T95" fmla="*/ 107 h 367"/>
                <a:gd name="T96" fmla="*/ 142 w 176"/>
                <a:gd name="T97" fmla="*/ 130 h 367"/>
                <a:gd name="T98" fmla="*/ 142 w 176"/>
                <a:gd name="T99" fmla="*/ 45 h 367"/>
                <a:gd name="T100" fmla="*/ 147 w 176"/>
                <a:gd name="T101" fmla="*/ 101 h 367"/>
                <a:gd name="T102" fmla="*/ 147 w 176"/>
                <a:gd name="T103" fmla="*/ 79 h 367"/>
                <a:gd name="T104" fmla="*/ 152 w 176"/>
                <a:gd name="T105" fmla="*/ 107 h 367"/>
                <a:gd name="T106" fmla="*/ 157 w 176"/>
                <a:gd name="T107" fmla="*/ 113 h 367"/>
                <a:gd name="T108" fmla="*/ 157 w 176"/>
                <a:gd name="T109" fmla="*/ 90 h 367"/>
                <a:gd name="T110" fmla="*/ 161 w 176"/>
                <a:gd name="T111" fmla="*/ 107 h 367"/>
                <a:gd name="T112" fmla="*/ 161 w 176"/>
                <a:gd name="T113" fmla="*/ 73 h 367"/>
                <a:gd name="T114" fmla="*/ 166 w 176"/>
                <a:gd name="T115" fmla="*/ 96 h 367"/>
                <a:gd name="T116" fmla="*/ 171 w 176"/>
                <a:gd name="T117" fmla="*/ 67 h 367"/>
                <a:gd name="T118" fmla="*/ 171 w 176"/>
                <a:gd name="T119" fmla="*/ 56 h 367"/>
                <a:gd name="T120" fmla="*/ 176 w 176"/>
                <a:gd name="T121" fmla="*/ 20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" h="367">
                  <a:moveTo>
                    <a:pt x="0" y="327"/>
                  </a:moveTo>
                  <a:lnTo>
                    <a:pt x="0" y="124"/>
                  </a:lnTo>
                  <a:lnTo>
                    <a:pt x="0" y="288"/>
                  </a:lnTo>
                  <a:lnTo>
                    <a:pt x="5" y="316"/>
                  </a:lnTo>
                  <a:lnTo>
                    <a:pt x="5" y="197"/>
                  </a:lnTo>
                  <a:lnTo>
                    <a:pt x="5" y="226"/>
                  </a:lnTo>
                  <a:lnTo>
                    <a:pt x="10" y="220"/>
                  </a:lnTo>
                  <a:lnTo>
                    <a:pt x="10" y="316"/>
                  </a:lnTo>
                  <a:lnTo>
                    <a:pt x="10" y="237"/>
                  </a:lnTo>
                  <a:lnTo>
                    <a:pt x="14" y="248"/>
                  </a:lnTo>
                  <a:lnTo>
                    <a:pt x="14" y="254"/>
                  </a:lnTo>
                  <a:lnTo>
                    <a:pt x="14" y="186"/>
                  </a:lnTo>
                  <a:lnTo>
                    <a:pt x="19" y="192"/>
                  </a:lnTo>
                  <a:lnTo>
                    <a:pt x="19" y="231"/>
                  </a:lnTo>
                  <a:lnTo>
                    <a:pt x="19" y="135"/>
                  </a:lnTo>
                  <a:lnTo>
                    <a:pt x="19" y="175"/>
                  </a:lnTo>
                  <a:lnTo>
                    <a:pt x="24" y="152"/>
                  </a:lnTo>
                  <a:lnTo>
                    <a:pt x="24" y="367"/>
                  </a:lnTo>
                  <a:lnTo>
                    <a:pt x="24" y="141"/>
                  </a:lnTo>
                  <a:lnTo>
                    <a:pt x="24" y="339"/>
                  </a:lnTo>
                  <a:lnTo>
                    <a:pt x="29" y="293"/>
                  </a:lnTo>
                  <a:lnTo>
                    <a:pt x="29" y="339"/>
                  </a:lnTo>
                  <a:lnTo>
                    <a:pt x="29" y="237"/>
                  </a:lnTo>
                  <a:lnTo>
                    <a:pt x="29" y="248"/>
                  </a:lnTo>
                  <a:lnTo>
                    <a:pt x="33" y="197"/>
                  </a:lnTo>
                  <a:lnTo>
                    <a:pt x="33" y="231"/>
                  </a:lnTo>
                  <a:lnTo>
                    <a:pt x="33" y="84"/>
                  </a:lnTo>
                  <a:lnTo>
                    <a:pt x="33" y="90"/>
                  </a:lnTo>
                  <a:lnTo>
                    <a:pt x="38" y="107"/>
                  </a:lnTo>
                  <a:lnTo>
                    <a:pt x="38" y="180"/>
                  </a:lnTo>
                  <a:lnTo>
                    <a:pt x="38" y="67"/>
                  </a:lnTo>
                  <a:lnTo>
                    <a:pt x="38" y="124"/>
                  </a:lnTo>
                  <a:lnTo>
                    <a:pt x="43" y="113"/>
                  </a:lnTo>
                  <a:lnTo>
                    <a:pt x="43" y="51"/>
                  </a:lnTo>
                  <a:lnTo>
                    <a:pt x="48" y="56"/>
                  </a:lnTo>
                  <a:lnTo>
                    <a:pt x="48" y="124"/>
                  </a:lnTo>
                  <a:lnTo>
                    <a:pt x="48" y="113"/>
                  </a:lnTo>
                  <a:lnTo>
                    <a:pt x="52" y="107"/>
                  </a:lnTo>
                  <a:lnTo>
                    <a:pt x="52" y="118"/>
                  </a:lnTo>
                  <a:lnTo>
                    <a:pt x="52" y="84"/>
                  </a:lnTo>
                  <a:lnTo>
                    <a:pt x="57" y="90"/>
                  </a:lnTo>
                  <a:lnTo>
                    <a:pt x="57" y="107"/>
                  </a:lnTo>
                  <a:lnTo>
                    <a:pt x="57" y="79"/>
                  </a:lnTo>
                  <a:lnTo>
                    <a:pt x="57" y="96"/>
                  </a:lnTo>
                  <a:lnTo>
                    <a:pt x="62" y="84"/>
                  </a:lnTo>
                  <a:lnTo>
                    <a:pt x="62" y="118"/>
                  </a:lnTo>
                  <a:lnTo>
                    <a:pt x="62" y="84"/>
                  </a:lnTo>
                  <a:lnTo>
                    <a:pt x="62" y="90"/>
                  </a:lnTo>
                  <a:lnTo>
                    <a:pt x="67" y="84"/>
                  </a:lnTo>
                  <a:lnTo>
                    <a:pt x="67" y="62"/>
                  </a:lnTo>
                  <a:lnTo>
                    <a:pt x="71" y="73"/>
                  </a:lnTo>
                  <a:lnTo>
                    <a:pt x="71" y="22"/>
                  </a:lnTo>
                  <a:lnTo>
                    <a:pt x="76" y="28"/>
                  </a:lnTo>
                  <a:lnTo>
                    <a:pt x="76" y="0"/>
                  </a:lnTo>
                  <a:lnTo>
                    <a:pt x="76" y="164"/>
                  </a:lnTo>
                  <a:lnTo>
                    <a:pt x="81" y="192"/>
                  </a:lnTo>
                  <a:lnTo>
                    <a:pt x="81" y="101"/>
                  </a:lnTo>
                  <a:lnTo>
                    <a:pt x="86" y="96"/>
                  </a:lnTo>
                  <a:lnTo>
                    <a:pt x="86" y="175"/>
                  </a:lnTo>
                  <a:lnTo>
                    <a:pt x="86" y="101"/>
                  </a:lnTo>
                  <a:lnTo>
                    <a:pt x="90" y="107"/>
                  </a:lnTo>
                  <a:lnTo>
                    <a:pt x="90" y="220"/>
                  </a:lnTo>
                  <a:lnTo>
                    <a:pt x="90" y="90"/>
                  </a:lnTo>
                  <a:lnTo>
                    <a:pt x="90" y="135"/>
                  </a:lnTo>
                  <a:lnTo>
                    <a:pt x="95" y="130"/>
                  </a:lnTo>
                  <a:lnTo>
                    <a:pt x="95" y="101"/>
                  </a:lnTo>
                  <a:lnTo>
                    <a:pt x="100" y="107"/>
                  </a:lnTo>
                  <a:lnTo>
                    <a:pt x="100" y="124"/>
                  </a:lnTo>
                  <a:lnTo>
                    <a:pt x="100" y="101"/>
                  </a:lnTo>
                  <a:lnTo>
                    <a:pt x="100" y="113"/>
                  </a:lnTo>
                  <a:lnTo>
                    <a:pt x="105" y="101"/>
                  </a:lnTo>
                  <a:lnTo>
                    <a:pt x="105" y="118"/>
                  </a:lnTo>
                  <a:lnTo>
                    <a:pt x="105" y="84"/>
                  </a:lnTo>
                  <a:lnTo>
                    <a:pt x="105" y="96"/>
                  </a:lnTo>
                  <a:lnTo>
                    <a:pt x="109" y="101"/>
                  </a:lnTo>
                  <a:lnTo>
                    <a:pt x="109" y="113"/>
                  </a:lnTo>
                  <a:lnTo>
                    <a:pt x="109" y="96"/>
                  </a:lnTo>
                  <a:lnTo>
                    <a:pt x="114" y="96"/>
                  </a:lnTo>
                  <a:lnTo>
                    <a:pt x="114" y="67"/>
                  </a:lnTo>
                  <a:lnTo>
                    <a:pt x="114" y="101"/>
                  </a:lnTo>
                  <a:lnTo>
                    <a:pt x="119" y="96"/>
                  </a:lnTo>
                  <a:lnTo>
                    <a:pt x="119" y="107"/>
                  </a:lnTo>
                  <a:lnTo>
                    <a:pt x="119" y="79"/>
                  </a:lnTo>
                  <a:lnTo>
                    <a:pt x="119" y="90"/>
                  </a:lnTo>
                  <a:lnTo>
                    <a:pt x="123" y="79"/>
                  </a:lnTo>
                  <a:lnTo>
                    <a:pt x="123" y="84"/>
                  </a:lnTo>
                  <a:lnTo>
                    <a:pt x="123" y="39"/>
                  </a:lnTo>
                  <a:lnTo>
                    <a:pt x="123" y="45"/>
                  </a:lnTo>
                  <a:lnTo>
                    <a:pt x="128" y="39"/>
                  </a:lnTo>
                  <a:lnTo>
                    <a:pt x="128" y="11"/>
                  </a:lnTo>
                  <a:lnTo>
                    <a:pt x="128" y="277"/>
                  </a:lnTo>
                  <a:lnTo>
                    <a:pt x="133" y="327"/>
                  </a:lnTo>
                  <a:lnTo>
                    <a:pt x="133" y="158"/>
                  </a:lnTo>
                  <a:lnTo>
                    <a:pt x="138" y="164"/>
                  </a:lnTo>
                  <a:lnTo>
                    <a:pt x="138" y="197"/>
                  </a:lnTo>
                  <a:lnTo>
                    <a:pt x="138" y="107"/>
                  </a:lnTo>
                  <a:lnTo>
                    <a:pt x="138" y="135"/>
                  </a:lnTo>
                  <a:lnTo>
                    <a:pt x="142" y="130"/>
                  </a:lnTo>
                  <a:lnTo>
                    <a:pt x="142" y="152"/>
                  </a:lnTo>
                  <a:lnTo>
                    <a:pt x="142" y="45"/>
                  </a:lnTo>
                  <a:lnTo>
                    <a:pt x="142" y="130"/>
                  </a:lnTo>
                  <a:lnTo>
                    <a:pt x="147" y="101"/>
                  </a:lnTo>
                  <a:lnTo>
                    <a:pt x="147" y="113"/>
                  </a:lnTo>
                  <a:lnTo>
                    <a:pt x="147" y="79"/>
                  </a:lnTo>
                  <a:lnTo>
                    <a:pt x="152" y="56"/>
                  </a:lnTo>
                  <a:lnTo>
                    <a:pt x="152" y="107"/>
                  </a:lnTo>
                  <a:lnTo>
                    <a:pt x="152" y="90"/>
                  </a:lnTo>
                  <a:lnTo>
                    <a:pt x="157" y="113"/>
                  </a:lnTo>
                  <a:lnTo>
                    <a:pt x="157" y="124"/>
                  </a:lnTo>
                  <a:lnTo>
                    <a:pt x="157" y="90"/>
                  </a:lnTo>
                  <a:lnTo>
                    <a:pt x="157" y="96"/>
                  </a:lnTo>
                  <a:lnTo>
                    <a:pt x="161" y="107"/>
                  </a:lnTo>
                  <a:lnTo>
                    <a:pt x="161" y="67"/>
                  </a:lnTo>
                  <a:lnTo>
                    <a:pt x="161" y="73"/>
                  </a:lnTo>
                  <a:lnTo>
                    <a:pt x="166" y="62"/>
                  </a:lnTo>
                  <a:lnTo>
                    <a:pt x="166" y="96"/>
                  </a:lnTo>
                  <a:lnTo>
                    <a:pt x="166" y="73"/>
                  </a:lnTo>
                  <a:lnTo>
                    <a:pt x="171" y="67"/>
                  </a:lnTo>
                  <a:lnTo>
                    <a:pt x="171" y="45"/>
                  </a:lnTo>
                  <a:lnTo>
                    <a:pt x="171" y="56"/>
                  </a:lnTo>
                  <a:lnTo>
                    <a:pt x="176" y="45"/>
                  </a:lnTo>
                  <a:lnTo>
                    <a:pt x="176" y="203"/>
                  </a:lnTo>
                  <a:lnTo>
                    <a:pt x="176" y="2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99"/>
            <p:cNvSpPr>
              <a:spLocks/>
            </p:cNvSpPr>
            <p:nvPr/>
          </p:nvSpPr>
          <p:spPr bwMode="auto">
            <a:xfrm>
              <a:off x="9382125" y="3429000"/>
              <a:ext cx="112713" cy="457200"/>
            </a:xfrm>
            <a:custGeom>
              <a:avLst/>
              <a:gdLst>
                <a:gd name="T0" fmla="*/ 0 w 71"/>
                <a:gd name="T1" fmla="*/ 0 h 288"/>
                <a:gd name="T2" fmla="*/ 0 w 71"/>
                <a:gd name="T3" fmla="*/ 39 h 288"/>
                <a:gd name="T4" fmla="*/ 4 w 71"/>
                <a:gd name="T5" fmla="*/ 45 h 288"/>
                <a:gd name="T6" fmla="*/ 4 w 71"/>
                <a:gd name="T7" fmla="*/ 73 h 288"/>
                <a:gd name="T8" fmla="*/ 9 w 71"/>
                <a:gd name="T9" fmla="*/ 113 h 288"/>
                <a:gd name="T10" fmla="*/ 9 w 71"/>
                <a:gd name="T11" fmla="*/ 175 h 288"/>
                <a:gd name="T12" fmla="*/ 9 w 71"/>
                <a:gd name="T13" fmla="*/ 56 h 288"/>
                <a:gd name="T14" fmla="*/ 9 w 71"/>
                <a:gd name="T15" fmla="*/ 73 h 288"/>
                <a:gd name="T16" fmla="*/ 14 w 71"/>
                <a:gd name="T17" fmla="*/ 79 h 288"/>
                <a:gd name="T18" fmla="*/ 14 w 71"/>
                <a:gd name="T19" fmla="*/ 181 h 288"/>
                <a:gd name="T20" fmla="*/ 14 w 71"/>
                <a:gd name="T21" fmla="*/ 68 h 288"/>
                <a:gd name="T22" fmla="*/ 14 w 71"/>
                <a:gd name="T23" fmla="*/ 90 h 288"/>
                <a:gd name="T24" fmla="*/ 19 w 71"/>
                <a:gd name="T25" fmla="*/ 68 h 288"/>
                <a:gd name="T26" fmla="*/ 19 w 71"/>
                <a:gd name="T27" fmla="*/ 175 h 288"/>
                <a:gd name="T28" fmla="*/ 19 w 71"/>
                <a:gd name="T29" fmla="*/ 51 h 288"/>
                <a:gd name="T30" fmla="*/ 19 w 71"/>
                <a:gd name="T31" fmla="*/ 102 h 288"/>
                <a:gd name="T32" fmla="*/ 23 w 71"/>
                <a:gd name="T33" fmla="*/ 79 h 288"/>
                <a:gd name="T34" fmla="*/ 23 w 71"/>
                <a:gd name="T35" fmla="*/ 90 h 288"/>
                <a:gd name="T36" fmla="*/ 23 w 71"/>
                <a:gd name="T37" fmla="*/ 51 h 288"/>
                <a:gd name="T38" fmla="*/ 28 w 71"/>
                <a:gd name="T39" fmla="*/ 73 h 288"/>
                <a:gd name="T40" fmla="*/ 28 w 71"/>
                <a:gd name="T41" fmla="*/ 107 h 288"/>
                <a:gd name="T42" fmla="*/ 28 w 71"/>
                <a:gd name="T43" fmla="*/ 62 h 288"/>
                <a:gd name="T44" fmla="*/ 28 w 71"/>
                <a:gd name="T45" fmla="*/ 102 h 288"/>
                <a:gd name="T46" fmla="*/ 33 w 71"/>
                <a:gd name="T47" fmla="*/ 96 h 288"/>
                <a:gd name="T48" fmla="*/ 33 w 71"/>
                <a:gd name="T49" fmla="*/ 107 h 288"/>
                <a:gd name="T50" fmla="*/ 33 w 71"/>
                <a:gd name="T51" fmla="*/ 62 h 288"/>
                <a:gd name="T52" fmla="*/ 33 w 71"/>
                <a:gd name="T53" fmla="*/ 96 h 288"/>
                <a:gd name="T54" fmla="*/ 38 w 71"/>
                <a:gd name="T55" fmla="*/ 102 h 288"/>
                <a:gd name="T56" fmla="*/ 38 w 71"/>
                <a:gd name="T57" fmla="*/ 107 h 288"/>
                <a:gd name="T58" fmla="*/ 38 w 71"/>
                <a:gd name="T59" fmla="*/ 68 h 288"/>
                <a:gd name="T60" fmla="*/ 38 w 71"/>
                <a:gd name="T61" fmla="*/ 73 h 288"/>
                <a:gd name="T62" fmla="*/ 42 w 71"/>
                <a:gd name="T63" fmla="*/ 85 h 288"/>
                <a:gd name="T64" fmla="*/ 42 w 71"/>
                <a:gd name="T65" fmla="*/ 102 h 288"/>
                <a:gd name="T66" fmla="*/ 42 w 71"/>
                <a:gd name="T67" fmla="*/ 68 h 288"/>
                <a:gd name="T68" fmla="*/ 47 w 71"/>
                <a:gd name="T69" fmla="*/ 73 h 288"/>
                <a:gd name="T70" fmla="*/ 47 w 71"/>
                <a:gd name="T71" fmla="*/ 45 h 288"/>
                <a:gd name="T72" fmla="*/ 47 w 71"/>
                <a:gd name="T73" fmla="*/ 62 h 288"/>
                <a:gd name="T74" fmla="*/ 52 w 71"/>
                <a:gd name="T75" fmla="*/ 68 h 288"/>
                <a:gd name="T76" fmla="*/ 52 w 71"/>
                <a:gd name="T77" fmla="*/ 73 h 288"/>
                <a:gd name="T78" fmla="*/ 52 w 71"/>
                <a:gd name="T79" fmla="*/ 34 h 288"/>
                <a:gd name="T80" fmla="*/ 57 w 71"/>
                <a:gd name="T81" fmla="*/ 28 h 288"/>
                <a:gd name="T82" fmla="*/ 57 w 71"/>
                <a:gd name="T83" fmla="*/ 11 h 288"/>
                <a:gd name="T84" fmla="*/ 57 w 71"/>
                <a:gd name="T85" fmla="*/ 282 h 288"/>
                <a:gd name="T86" fmla="*/ 61 w 71"/>
                <a:gd name="T87" fmla="*/ 271 h 288"/>
                <a:gd name="T88" fmla="*/ 61 w 71"/>
                <a:gd name="T89" fmla="*/ 243 h 288"/>
                <a:gd name="T90" fmla="*/ 61 w 71"/>
                <a:gd name="T91" fmla="*/ 265 h 288"/>
                <a:gd name="T92" fmla="*/ 66 w 71"/>
                <a:gd name="T93" fmla="*/ 260 h 288"/>
                <a:gd name="T94" fmla="*/ 66 w 71"/>
                <a:gd name="T95" fmla="*/ 288 h 288"/>
                <a:gd name="T96" fmla="*/ 66 w 71"/>
                <a:gd name="T97" fmla="*/ 243 h 288"/>
                <a:gd name="T98" fmla="*/ 66 w 71"/>
                <a:gd name="T99" fmla="*/ 265 h 288"/>
                <a:gd name="T100" fmla="*/ 71 w 71"/>
                <a:gd name="T101" fmla="*/ 271 h 288"/>
                <a:gd name="T102" fmla="*/ 71 w 71"/>
                <a:gd name="T103" fmla="*/ 26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" h="288">
                  <a:moveTo>
                    <a:pt x="0" y="0"/>
                  </a:moveTo>
                  <a:lnTo>
                    <a:pt x="0" y="39"/>
                  </a:lnTo>
                  <a:lnTo>
                    <a:pt x="4" y="45"/>
                  </a:lnTo>
                  <a:lnTo>
                    <a:pt x="4" y="73"/>
                  </a:lnTo>
                  <a:lnTo>
                    <a:pt x="9" y="113"/>
                  </a:lnTo>
                  <a:lnTo>
                    <a:pt x="9" y="175"/>
                  </a:lnTo>
                  <a:lnTo>
                    <a:pt x="9" y="56"/>
                  </a:lnTo>
                  <a:lnTo>
                    <a:pt x="9" y="73"/>
                  </a:lnTo>
                  <a:lnTo>
                    <a:pt x="14" y="79"/>
                  </a:lnTo>
                  <a:lnTo>
                    <a:pt x="14" y="181"/>
                  </a:lnTo>
                  <a:lnTo>
                    <a:pt x="14" y="68"/>
                  </a:lnTo>
                  <a:lnTo>
                    <a:pt x="14" y="90"/>
                  </a:lnTo>
                  <a:lnTo>
                    <a:pt x="19" y="68"/>
                  </a:lnTo>
                  <a:lnTo>
                    <a:pt x="19" y="175"/>
                  </a:lnTo>
                  <a:lnTo>
                    <a:pt x="19" y="51"/>
                  </a:lnTo>
                  <a:lnTo>
                    <a:pt x="19" y="102"/>
                  </a:lnTo>
                  <a:lnTo>
                    <a:pt x="23" y="79"/>
                  </a:lnTo>
                  <a:lnTo>
                    <a:pt x="23" y="90"/>
                  </a:lnTo>
                  <a:lnTo>
                    <a:pt x="23" y="51"/>
                  </a:lnTo>
                  <a:lnTo>
                    <a:pt x="28" y="73"/>
                  </a:lnTo>
                  <a:lnTo>
                    <a:pt x="28" y="107"/>
                  </a:lnTo>
                  <a:lnTo>
                    <a:pt x="28" y="62"/>
                  </a:lnTo>
                  <a:lnTo>
                    <a:pt x="28" y="102"/>
                  </a:lnTo>
                  <a:lnTo>
                    <a:pt x="33" y="96"/>
                  </a:lnTo>
                  <a:lnTo>
                    <a:pt x="33" y="107"/>
                  </a:lnTo>
                  <a:lnTo>
                    <a:pt x="33" y="62"/>
                  </a:lnTo>
                  <a:lnTo>
                    <a:pt x="33" y="96"/>
                  </a:lnTo>
                  <a:lnTo>
                    <a:pt x="38" y="102"/>
                  </a:lnTo>
                  <a:lnTo>
                    <a:pt x="38" y="107"/>
                  </a:lnTo>
                  <a:lnTo>
                    <a:pt x="38" y="68"/>
                  </a:lnTo>
                  <a:lnTo>
                    <a:pt x="38" y="73"/>
                  </a:lnTo>
                  <a:lnTo>
                    <a:pt x="42" y="85"/>
                  </a:lnTo>
                  <a:lnTo>
                    <a:pt x="42" y="102"/>
                  </a:lnTo>
                  <a:lnTo>
                    <a:pt x="42" y="68"/>
                  </a:lnTo>
                  <a:lnTo>
                    <a:pt x="47" y="73"/>
                  </a:lnTo>
                  <a:lnTo>
                    <a:pt x="47" y="45"/>
                  </a:lnTo>
                  <a:lnTo>
                    <a:pt x="47" y="62"/>
                  </a:lnTo>
                  <a:lnTo>
                    <a:pt x="52" y="68"/>
                  </a:lnTo>
                  <a:lnTo>
                    <a:pt x="52" y="73"/>
                  </a:lnTo>
                  <a:lnTo>
                    <a:pt x="52" y="34"/>
                  </a:lnTo>
                  <a:lnTo>
                    <a:pt x="57" y="28"/>
                  </a:lnTo>
                  <a:lnTo>
                    <a:pt x="57" y="11"/>
                  </a:lnTo>
                  <a:lnTo>
                    <a:pt x="57" y="282"/>
                  </a:lnTo>
                  <a:lnTo>
                    <a:pt x="61" y="271"/>
                  </a:lnTo>
                  <a:lnTo>
                    <a:pt x="61" y="243"/>
                  </a:lnTo>
                  <a:lnTo>
                    <a:pt x="61" y="265"/>
                  </a:lnTo>
                  <a:lnTo>
                    <a:pt x="66" y="260"/>
                  </a:lnTo>
                  <a:lnTo>
                    <a:pt x="66" y="288"/>
                  </a:lnTo>
                  <a:lnTo>
                    <a:pt x="66" y="243"/>
                  </a:lnTo>
                  <a:lnTo>
                    <a:pt x="66" y="265"/>
                  </a:lnTo>
                  <a:lnTo>
                    <a:pt x="71" y="271"/>
                  </a:lnTo>
                  <a:lnTo>
                    <a:pt x="71" y="26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88790" y="2116136"/>
            <a:ext cx="9626600" cy="835025"/>
            <a:chOff x="341313" y="2522538"/>
            <a:chExt cx="9626600" cy="835025"/>
          </a:xfrm>
        </p:grpSpPr>
        <p:sp>
          <p:nvSpPr>
            <p:cNvPr id="92" name="Freeform 29"/>
            <p:cNvSpPr>
              <a:spLocks/>
            </p:cNvSpPr>
            <p:nvPr/>
          </p:nvSpPr>
          <p:spPr bwMode="auto">
            <a:xfrm>
              <a:off x="341313" y="2568575"/>
              <a:ext cx="279400" cy="681038"/>
            </a:xfrm>
            <a:custGeom>
              <a:avLst/>
              <a:gdLst>
                <a:gd name="T0" fmla="*/ 0 w 176"/>
                <a:gd name="T1" fmla="*/ 333 h 429"/>
                <a:gd name="T2" fmla="*/ 5 w 176"/>
                <a:gd name="T3" fmla="*/ 310 h 429"/>
                <a:gd name="T4" fmla="*/ 10 w 176"/>
                <a:gd name="T5" fmla="*/ 310 h 429"/>
                <a:gd name="T6" fmla="*/ 10 w 176"/>
                <a:gd name="T7" fmla="*/ 299 h 429"/>
                <a:gd name="T8" fmla="*/ 15 w 176"/>
                <a:gd name="T9" fmla="*/ 333 h 429"/>
                <a:gd name="T10" fmla="*/ 15 w 176"/>
                <a:gd name="T11" fmla="*/ 299 h 429"/>
                <a:gd name="T12" fmla="*/ 19 w 176"/>
                <a:gd name="T13" fmla="*/ 316 h 429"/>
                <a:gd name="T14" fmla="*/ 19 w 176"/>
                <a:gd name="T15" fmla="*/ 169 h 429"/>
                <a:gd name="T16" fmla="*/ 24 w 176"/>
                <a:gd name="T17" fmla="*/ 378 h 429"/>
                <a:gd name="T18" fmla="*/ 29 w 176"/>
                <a:gd name="T19" fmla="*/ 186 h 429"/>
                <a:gd name="T20" fmla="*/ 34 w 176"/>
                <a:gd name="T21" fmla="*/ 124 h 429"/>
                <a:gd name="T22" fmla="*/ 34 w 176"/>
                <a:gd name="T23" fmla="*/ 62 h 429"/>
                <a:gd name="T24" fmla="*/ 38 w 176"/>
                <a:gd name="T25" fmla="*/ 79 h 429"/>
                <a:gd name="T26" fmla="*/ 38 w 176"/>
                <a:gd name="T27" fmla="*/ 56 h 429"/>
                <a:gd name="T28" fmla="*/ 43 w 176"/>
                <a:gd name="T29" fmla="*/ 254 h 429"/>
                <a:gd name="T30" fmla="*/ 48 w 176"/>
                <a:gd name="T31" fmla="*/ 186 h 429"/>
                <a:gd name="T32" fmla="*/ 48 w 176"/>
                <a:gd name="T33" fmla="*/ 62 h 429"/>
                <a:gd name="T34" fmla="*/ 53 w 176"/>
                <a:gd name="T35" fmla="*/ 141 h 429"/>
                <a:gd name="T36" fmla="*/ 53 w 176"/>
                <a:gd name="T37" fmla="*/ 79 h 429"/>
                <a:gd name="T38" fmla="*/ 57 w 176"/>
                <a:gd name="T39" fmla="*/ 152 h 429"/>
                <a:gd name="T40" fmla="*/ 57 w 176"/>
                <a:gd name="T41" fmla="*/ 90 h 429"/>
                <a:gd name="T42" fmla="*/ 62 w 176"/>
                <a:gd name="T43" fmla="*/ 50 h 429"/>
                <a:gd name="T44" fmla="*/ 67 w 176"/>
                <a:gd name="T45" fmla="*/ 186 h 429"/>
                <a:gd name="T46" fmla="*/ 67 w 176"/>
                <a:gd name="T47" fmla="*/ 361 h 429"/>
                <a:gd name="T48" fmla="*/ 71 w 176"/>
                <a:gd name="T49" fmla="*/ 389 h 429"/>
                <a:gd name="T50" fmla="*/ 71 w 176"/>
                <a:gd name="T51" fmla="*/ 361 h 429"/>
                <a:gd name="T52" fmla="*/ 76 w 176"/>
                <a:gd name="T53" fmla="*/ 180 h 429"/>
                <a:gd name="T54" fmla="*/ 81 w 176"/>
                <a:gd name="T55" fmla="*/ 220 h 429"/>
                <a:gd name="T56" fmla="*/ 81 w 176"/>
                <a:gd name="T57" fmla="*/ 28 h 429"/>
                <a:gd name="T58" fmla="*/ 86 w 176"/>
                <a:gd name="T59" fmla="*/ 163 h 429"/>
                <a:gd name="T60" fmla="*/ 90 w 176"/>
                <a:gd name="T61" fmla="*/ 0 h 429"/>
                <a:gd name="T62" fmla="*/ 90 w 176"/>
                <a:gd name="T63" fmla="*/ 254 h 429"/>
                <a:gd name="T64" fmla="*/ 95 w 176"/>
                <a:gd name="T65" fmla="*/ 254 h 429"/>
                <a:gd name="T66" fmla="*/ 100 w 176"/>
                <a:gd name="T67" fmla="*/ 141 h 429"/>
                <a:gd name="T68" fmla="*/ 100 w 176"/>
                <a:gd name="T69" fmla="*/ 84 h 429"/>
                <a:gd name="T70" fmla="*/ 105 w 176"/>
                <a:gd name="T71" fmla="*/ 73 h 429"/>
                <a:gd name="T72" fmla="*/ 105 w 176"/>
                <a:gd name="T73" fmla="*/ 62 h 429"/>
                <a:gd name="T74" fmla="*/ 109 w 176"/>
                <a:gd name="T75" fmla="*/ 62 h 429"/>
                <a:gd name="T76" fmla="*/ 109 w 176"/>
                <a:gd name="T77" fmla="*/ 118 h 429"/>
                <a:gd name="T78" fmla="*/ 114 w 176"/>
                <a:gd name="T79" fmla="*/ 50 h 429"/>
                <a:gd name="T80" fmla="*/ 119 w 176"/>
                <a:gd name="T81" fmla="*/ 67 h 429"/>
                <a:gd name="T82" fmla="*/ 119 w 176"/>
                <a:gd name="T83" fmla="*/ 288 h 429"/>
                <a:gd name="T84" fmla="*/ 124 w 176"/>
                <a:gd name="T85" fmla="*/ 333 h 429"/>
                <a:gd name="T86" fmla="*/ 124 w 176"/>
                <a:gd name="T87" fmla="*/ 305 h 429"/>
                <a:gd name="T88" fmla="*/ 128 w 176"/>
                <a:gd name="T89" fmla="*/ 305 h 429"/>
                <a:gd name="T90" fmla="*/ 128 w 176"/>
                <a:gd name="T91" fmla="*/ 242 h 429"/>
                <a:gd name="T92" fmla="*/ 133 w 176"/>
                <a:gd name="T93" fmla="*/ 282 h 429"/>
                <a:gd name="T94" fmla="*/ 138 w 176"/>
                <a:gd name="T95" fmla="*/ 96 h 429"/>
                <a:gd name="T96" fmla="*/ 138 w 176"/>
                <a:gd name="T97" fmla="*/ 62 h 429"/>
                <a:gd name="T98" fmla="*/ 143 w 176"/>
                <a:gd name="T99" fmla="*/ 79 h 429"/>
                <a:gd name="T100" fmla="*/ 143 w 176"/>
                <a:gd name="T101" fmla="*/ 333 h 429"/>
                <a:gd name="T102" fmla="*/ 147 w 176"/>
                <a:gd name="T103" fmla="*/ 129 h 429"/>
                <a:gd name="T104" fmla="*/ 152 w 176"/>
                <a:gd name="T105" fmla="*/ 135 h 429"/>
                <a:gd name="T106" fmla="*/ 152 w 176"/>
                <a:gd name="T107" fmla="*/ 163 h 429"/>
                <a:gd name="T108" fmla="*/ 157 w 176"/>
                <a:gd name="T109" fmla="*/ 163 h 429"/>
                <a:gd name="T110" fmla="*/ 162 w 176"/>
                <a:gd name="T111" fmla="*/ 84 h 429"/>
                <a:gd name="T112" fmla="*/ 162 w 176"/>
                <a:gd name="T113" fmla="*/ 45 h 429"/>
                <a:gd name="T114" fmla="*/ 166 w 176"/>
                <a:gd name="T115" fmla="*/ 79 h 429"/>
                <a:gd name="T116" fmla="*/ 166 w 176"/>
                <a:gd name="T117" fmla="*/ 45 h 429"/>
                <a:gd name="T118" fmla="*/ 171 w 176"/>
                <a:gd name="T119" fmla="*/ 62 h 429"/>
                <a:gd name="T120" fmla="*/ 171 w 176"/>
                <a:gd name="T121" fmla="*/ 56 h 429"/>
                <a:gd name="T122" fmla="*/ 176 w 176"/>
                <a:gd name="T123" fmla="*/ 378 h 429"/>
                <a:gd name="T124" fmla="*/ 176 w 176"/>
                <a:gd name="T125" fmla="*/ 33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429">
                  <a:moveTo>
                    <a:pt x="0" y="192"/>
                  </a:moveTo>
                  <a:lnTo>
                    <a:pt x="0" y="333"/>
                  </a:lnTo>
                  <a:lnTo>
                    <a:pt x="5" y="316"/>
                  </a:lnTo>
                  <a:lnTo>
                    <a:pt x="5" y="310"/>
                  </a:lnTo>
                  <a:lnTo>
                    <a:pt x="5" y="339"/>
                  </a:lnTo>
                  <a:lnTo>
                    <a:pt x="10" y="310"/>
                  </a:lnTo>
                  <a:lnTo>
                    <a:pt x="10" y="344"/>
                  </a:lnTo>
                  <a:lnTo>
                    <a:pt x="10" y="299"/>
                  </a:lnTo>
                  <a:lnTo>
                    <a:pt x="10" y="316"/>
                  </a:lnTo>
                  <a:lnTo>
                    <a:pt x="15" y="333"/>
                  </a:lnTo>
                  <a:lnTo>
                    <a:pt x="15" y="350"/>
                  </a:lnTo>
                  <a:lnTo>
                    <a:pt x="15" y="299"/>
                  </a:lnTo>
                  <a:lnTo>
                    <a:pt x="15" y="310"/>
                  </a:lnTo>
                  <a:lnTo>
                    <a:pt x="19" y="316"/>
                  </a:lnTo>
                  <a:lnTo>
                    <a:pt x="19" y="367"/>
                  </a:lnTo>
                  <a:lnTo>
                    <a:pt x="19" y="169"/>
                  </a:lnTo>
                  <a:lnTo>
                    <a:pt x="19" y="361"/>
                  </a:lnTo>
                  <a:lnTo>
                    <a:pt x="24" y="378"/>
                  </a:lnTo>
                  <a:lnTo>
                    <a:pt x="24" y="180"/>
                  </a:lnTo>
                  <a:lnTo>
                    <a:pt x="29" y="186"/>
                  </a:lnTo>
                  <a:lnTo>
                    <a:pt x="29" y="113"/>
                  </a:lnTo>
                  <a:lnTo>
                    <a:pt x="34" y="124"/>
                  </a:lnTo>
                  <a:lnTo>
                    <a:pt x="34" y="175"/>
                  </a:lnTo>
                  <a:lnTo>
                    <a:pt x="34" y="62"/>
                  </a:lnTo>
                  <a:lnTo>
                    <a:pt x="34" y="90"/>
                  </a:lnTo>
                  <a:lnTo>
                    <a:pt x="38" y="79"/>
                  </a:lnTo>
                  <a:lnTo>
                    <a:pt x="38" y="265"/>
                  </a:lnTo>
                  <a:lnTo>
                    <a:pt x="38" y="56"/>
                  </a:lnTo>
                  <a:lnTo>
                    <a:pt x="38" y="254"/>
                  </a:lnTo>
                  <a:lnTo>
                    <a:pt x="43" y="254"/>
                  </a:lnTo>
                  <a:lnTo>
                    <a:pt x="43" y="141"/>
                  </a:lnTo>
                  <a:lnTo>
                    <a:pt x="48" y="186"/>
                  </a:lnTo>
                  <a:lnTo>
                    <a:pt x="48" y="220"/>
                  </a:lnTo>
                  <a:lnTo>
                    <a:pt x="48" y="62"/>
                  </a:lnTo>
                  <a:lnTo>
                    <a:pt x="53" y="84"/>
                  </a:lnTo>
                  <a:lnTo>
                    <a:pt x="53" y="141"/>
                  </a:lnTo>
                  <a:lnTo>
                    <a:pt x="53" y="67"/>
                  </a:lnTo>
                  <a:lnTo>
                    <a:pt x="53" y="79"/>
                  </a:lnTo>
                  <a:lnTo>
                    <a:pt x="57" y="73"/>
                  </a:lnTo>
                  <a:lnTo>
                    <a:pt x="57" y="152"/>
                  </a:lnTo>
                  <a:lnTo>
                    <a:pt x="57" y="33"/>
                  </a:lnTo>
                  <a:lnTo>
                    <a:pt x="57" y="90"/>
                  </a:lnTo>
                  <a:lnTo>
                    <a:pt x="62" y="90"/>
                  </a:lnTo>
                  <a:lnTo>
                    <a:pt x="62" y="50"/>
                  </a:lnTo>
                  <a:lnTo>
                    <a:pt x="62" y="101"/>
                  </a:lnTo>
                  <a:lnTo>
                    <a:pt x="67" y="186"/>
                  </a:lnTo>
                  <a:lnTo>
                    <a:pt x="67" y="429"/>
                  </a:lnTo>
                  <a:lnTo>
                    <a:pt x="67" y="361"/>
                  </a:lnTo>
                  <a:lnTo>
                    <a:pt x="71" y="384"/>
                  </a:lnTo>
                  <a:lnTo>
                    <a:pt x="71" y="389"/>
                  </a:lnTo>
                  <a:lnTo>
                    <a:pt x="71" y="310"/>
                  </a:lnTo>
                  <a:lnTo>
                    <a:pt x="71" y="361"/>
                  </a:lnTo>
                  <a:lnTo>
                    <a:pt x="76" y="344"/>
                  </a:lnTo>
                  <a:lnTo>
                    <a:pt x="76" y="180"/>
                  </a:lnTo>
                  <a:lnTo>
                    <a:pt x="76" y="197"/>
                  </a:lnTo>
                  <a:lnTo>
                    <a:pt x="81" y="220"/>
                  </a:lnTo>
                  <a:lnTo>
                    <a:pt x="81" y="16"/>
                  </a:lnTo>
                  <a:lnTo>
                    <a:pt x="81" y="28"/>
                  </a:lnTo>
                  <a:lnTo>
                    <a:pt x="86" y="39"/>
                  </a:lnTo>
                  <a:lnTo>
                    <a:pt x="86" y="163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0" y="333"/>
                  </a:lnTo>
                  <a:lnTo>
                    <a:pt x="90" y="254"/>
                  </a:lnTo>
                  <a:lnTo>
                    <a:pt x="95" y="231"/>
                  </a:lnTo>
                  <a:lnTo>
                    <a:pt x="95" y="254"/>
                  </a:lnTo>
                  <a:lnTo>
                    <a:pt x="95" y="152"/>
                  </a:lnTo>
                  <a:lnTo>
                    <a:pt x="100" y="141"/>
                  </a:lnTo>
                  <a:lnTo>
                    <a:pt x="100" y="209"/>
                  </a:lnTo>
                  <a:lnTo>
                    <a:pt x="100" y="84"/>
                  </a:lnTo>
                  <a:lnTo>
                    <a:pt x="100" y="107"/>
                  </a:lnTo>
                  <a:lnTo>
                    <a:pt x="105" y="73"/>
                  </a:lnTo>
                  <a:lnTo>
                    <a:pt x="105" y="169"/>
                  </a:lnTo>
                  <a:lnTo>
                    <a:pt x="105" y="62"/>
                  </a:lnTo>
                  <a:lnTo>
                    <a:pt x="105" y="67"/>
                  </a:lnTo>
                  <a:lnTo>
                    <a:pt x="109" y="62"/>
                  </a:lnTo>
                  <a:lnTo>
                    <a:pt x="109" y="45"/>
                  </a:lnTo>
                  <a:lnTo>
                    <a:pt x="109" y="118"/>
                  </a:lnTo>
                  <a:lnTo>
                    <a:pt x="114" y="158"/>
                  </a:lnTo>
                  <a:lnTo>
                    <a:pt x="114" y="50"/>
                  </a:lnTo>
                  <a:lnTo>
                    <a:pt x="114" y="67"/>
                  </a:lnTo>
                  <a:lnTo>
                    <a:pt x="119" y="67"/>
                  </a:lnTo>
                  <a:lnTo>
                    <a:pt x="119" y="344"/>
                  </a:lnTo>
                  <a:lnTo>
                    <a:pt x="119" y="288"/>
                  </a:lnTo>
                  <a:lnTo>
                    <a:pt x="124" y="293"/>
                  </a:lnTo>
                  <a:lnTo>
                    <a:pt x="124" y="333"/>
                  </a:lnTo>
                  <a:lnTo>
                    <a:pt x="124" y="293"/>
                  </a:lnTo>
                  <a:lnTo>
                    <a:pt x="124" y="305"/>
                  </a:lnTo>
                  <a:lnTo>
                    <a:pt x="128" y="288"/>
                  </a:lnTo>
                  <a:lnTo>
                    <a:pt x="128" y="305"/>
                  </a:lnTo>
                  <a:lnTo>
                    <a:pt x="128" y="214"/>
                  </a:lnTo>
                  <a:lnTo>
                    <a:pt x="128" y="242"/>
                  </a:lnTo>
                  <a:lnTo>
                    <a:pt x="133" y="248"/>
                  </a:lnTo>
                  <a:lnTo>
                    <a:pt x="133" y="282"/>
                  </a:lnTo>
                  <a:lnTo>
                    <a:pt x="133" y="101"/>
                  </a:lnTo>
                  <a:lnTo>
                    <a:pt x="138" y="96"/>
                  </a:lnTo>
                  <a:lnTo>
                    <a:pt x="138" y="158"/>
                  </a:lnTo>
                  <a:lnTo>
                    <a:pt x="138" y="62"/>
                  </a:lnTo>
                  <a:lnTo>
                    <a:pt x="138" y="84"/>
                  </a:lnTo>
                  <a:lnTo>
                    <a:pt x="143" y="79"/>
                  </a:lnTo>
                  <a:lnTo>
                    <a:pt x="143" y="45"/>
                  </a:lnTo>
                  <a:lnTo>
                    <a:pt x="143" y="333"/>
                  </a:lnTo>
                  <a:lnTo>
                    <a:pt x="147" y="305"/>
                  </a:lnTo>
                  <a:lnTo>
                    <a:pt x="147" y="129"/>
                  </a:lnTo>
                  <a:lnTo>
                    <a:pt x="147" y="152"/>
                  </a:lnTo>
                  <a:lnTo>
                    <a:pt x="152" y="135"/>
                  </a:lnTo>
                  <a:lnTo>
                    <a:pt x="152" y="90"/>
                  </a:lnTo>
                  <a:lnTo>
                    <a:pt x="152" y="163"/>
                  </a:lnTo>
                  <a:lnTo>
                    <a:pt x="157" y="158"/>
                  </a:lnTo>
                  <a:lnTo>
                    <a:pt x="157" y="163"/>
                  </a:lnTo>
                  <a:lnTo>
                    <a:pt x="157" y="84"/>
                  </a:lnTo>
                  <a:lnTo>
                    <a:pt x="162" y="84"/>
                  </a:lnTo>
                  <a:lnTo>
                    <a:pt x="162" y="96"/>
                  </a:lnTo>
                  <a:lnTo>
                    <a:pt x="162" y="45"/>
                  </a:lnTo>
                  <a:lnTo>
                    <a:pt x="162" y="50"/>
                  </a:lnTo>
                  <a:lnTo>
                    <a:pt x="166" y="79"/>
                  </a:lnTo>
                  <a:lnTo>
                    <a:pt x="166" y="186"/>
                  </a:lnTo>
                  <a:lnTo>
                    <a:pt x="166" y="45"/>
                  </a:lnTo>
                  <a:lnTo>
                    <a:pt x="166" y="56"/>
                  </a:lnTo>
                  <a:lnTo>
                    <a:pt x="171" y="62"/>
                  </a:lnTo>
                  <a:lnTo>
                    <a:pt x="171" y="418"/>
                  </a:lnTo>
                  <a:lnTo>
                    <a:pt x="171" y="56"/>
                  </a:lnTo>
                  <a:lnTo>
                    <a:pt x="171" y="350"/>
                  </a:lnTo>
                  <a:lnTo>
                    <a:pt x="176" y="378"/>
                  </a:lnTo>
                  <a:lnTo>
                    <a:pt x="176" y="293"/>
                  </a:lnTo>
                  <a:lnTo>
                    <a:pt x="176" y="339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0"/>
            <p:cNvSpPr>
              <a:spLocks/>
            </p:cNvSpPr>
            <p:nvPr/>
          </p:nvSpPr>
          <p:spPr bwMode="auto">
            <a:xfrm>
              <a:off x="620713" y="2522538"/>
              <a:ext cx="277813" cy="682625"/>
            </a:xfrm>
            <a:custGeom>
              <a:avLst/>
              <a:gdLst>
                <a:gd name="T0" fmla="*/ 5 w 175"/>
                <a:gd name="T1" fmla="*/ 345 h 430"/>
                <a:gd name="T2" fmla="*/ 9 w 175"/>
                <a:gd name="T3" fmla="*/ 260 h 430"/>
                <a:gd name="T4" fmla="*/ 9 w 175"/>
                <a:gd name="T5" fmla="*/ 74 h 430"/>
                <a:gd name="T6" fmla="*/ 14 w 175"/>
                <a:gd name="T7" fmla="*/ 192 h 430"/>
                <a:gd name="T8" fmla="*/ 14 w 175"/>
                <a:gd name="T9" fmla="*/ 158 h 430"/>
                <a:gd name="T10" fmla="*/ 19 w 175"/>
                <a:gd name="T11" fmla="*/ 0 h 430"/>
                <a:gd name="T12" fmla="*/ 24 w 175"/>
                <a:gd name="T13" fmla="*/ 29 h 430"/>
                <a:gd name="T14" fmla="*/ 24 w 175"/>
                <a:gd name="T15" fmla="*/ 215 h 430"/>
                <a:gd name="T16" fmla="*/ 28 w 175"/>
                <a:gd name="T17" fmla="*/ 215 h 430"/>
                <a:gd name="T18" fmla="*/ 33 w 175"/>
                <a:gd name="T19" fmla="*/ 142 h 430"/>
                <a:gd name="T20" fmla="*/ 33 w 175"/>
                <a:gd name="T21" fmla="*/ 96 h 430"/>
                <a:gd name="T22" fmla="*/ 38 w 175"/>
                <a:gd name="T23" fmla="*/ 170 h 430"/>
                <a:gd name="T24" fmla="*/ 38 w 175"/>
                <a:gd name="T25" fmla="*/ 113 h 430"/>
                <a:gd name="T26" fmla="*/ 42 w 175"/>
                <a:gd name="T27" fmla="*/ 192 h 430"/>
                <a:gd name="T28" fmla="*/ 42 w 175"/>
                <a:gd name="T29" fmla="*/ 136 h 430"/>
                <a:gd name="T30" fmla="*/ 47 w 175"/>
                <a:gd name="T31" fmla="*/ 91 h 430"/>
                <a:gd name="T32" fmla="*/ 52 w 175"/>
                <a:gd name="T33" fmla="*/ 368 h 430"/>
                <a:gd name="T34" fmla="*/ 52 w 175"/>
                <a:gd name="T35" fmla="*/ 334 h 430"/>
                <a:gd name="T36" fmla="*/ 57 w 175"/>
                <a:gd name="T37" fmla="*/ 424 h 430"/>
                <a:gd name="T38" fmla="*/ 61 w 175"/>
                <a:gd name="T39" fmla="*/ 351 h 430"/>
                <a:gd name="T40" fmla="*/ 61 w 175"/>
                <a:gd name="T41" fmla="*/ 164 h 430"/>
                <a:gd name="T42" fmla="*/ 66 w 175"/>
                <a:gd name="T43" fmla="*/ 164 h 430"/>
                <a:gd name="T44" fmla="*/ 66 w 175"/>
                <a:gd name="T45" fmla="*/ 181 h 430"/>
                <a:gd name="T46" fmla="*/ 71 w 175"/>
                <a:gd name="T47" fmla="*/ 221 h 430"/>
                <a:gd name="T48" fmla="*/ 71 w 175"/>
                <a:gd name="T49" fmla="*/ 119 h 430"/>
                <a:gd name="T50" fmla="*/ 76 w 175"/>
                <a:gd name="T51" fmla="*/ 334 h 430"/>
                <a:gd name="T52" fmla="*/ 76 w 175"/>
                <a:gd name="T53" fmla="*/ 226 h 430"/>
                <a:gd name="T54" fmla="*/ 80 w 175"/>
                <a:gd name="T55" fmla="*/ 108 h 430"/>
                <a:gd name="T56" fmla="*/ 85 w 175"/>
                <a:gd name="T57" fmla="*/ 119 h 430"/>
                <a:gd name="T58" fmla="*/ 85 w 175"/>
                <a:gd name="T59" fmla="*/ 96 h 430"/>
                <a:gd name="T60" fmla="*/ 90 w 175"/>
                <a:gd name="T61" fmla="*/ 130 h 430"/>
                <a:gd name="T62" fmla="*/ 90 w 175"/>
                <a:gd name="T63" fmla="*/ 91 h 430"/>
                <a:gd name="T64" fmla="*/ 95 w 175"/>
                <a:gd name="T65" fmla="*/ 91 h 430"/>
                <a:gd name="T66" fmla="*/ 95 w 175"/>
                <a:gd name="T67" fmla="*/ 74 h 430"/>
                <a:gd name="T68" fmla="*/ 99 w 175"/>
                <a:gd name="T69" fmla="*/ 108 h 430"/>
                <a:gd name="T70" fmla="*/ 99 w 175"/>
                <a:gd name="T71" fmla="*/ 368 h 430"/>
                <a:gd name="T72" fmla="*/ 104 w 175"/>
                <a:gd name="T73" fmla="*/ 430 h 430"/>
                <a:gd name="T74" fmla="*/ 109 w 175"/>
                <a:gd name="T75" fmla="*/ 345 h 430"/>
                <a:gd name="T76" fmla="*/ 109 w 175"/>
                <a:gd name="T77" fmla="*/ 294 h 430"/>
                <a:gd name="T78" fmla="*/ 114 w 175"/>
                <a:gd name="T79" fmla="*/ 311 h 430"/>
                <a:gd name="T80" fmla="*/ 114 w 175"/>
                <a:gd name="T81" fmla="*/ 119 h 430"/>
                <a:gd name="T82" fmla="*/ 118 w 175"/>
                <a:gd name="T83" fmla="*/ 29 h 430"/>
                <a:gd name="T84" fmla="*/ 123 w 175"/>
                <a:gd name="T85" fmla="*/ 79 h 430"/>
                <a:gd name="T86" fmla="*/ 123 w 175"/>
                <a:gd name="T87" fmla="*/ 12 h 430"/>
                <a:gd name="T88" fmla="*/ 128 w 175"/>
                <a:gd name="T89" fmla="*/ 311 h 430"/>
                <a:gd name="T90" fmla="*/ 128 w 175"/>
                <a:gd name="T91" fmla="*/ 266 h 430"/>
                <a:gd name="T92" fmla="*/ 133 w 175"/>
                <a:gd name="T93" fmla="*/ 181 h 430"/>
                <a:gd name="T94" fmla="*/ 137 w 175"/>
                <a:gd name="T95" fmla="*/ 164 h 430"/>
                <a:gd name="T96" fmla="*/ 137 w 175"/>
                <a:gd name="T97" fmla="*/ 96 h 430"/>
                <a:gd name="T98" fmla="*/ 142 w 175"/>
                <a:gd name="T99" fmla="*/ 125 h 430"/>
                <a:gd name="T100" fmla="*/ 142 w 175"/>
                <a:gd name="T101" fmla="*/ 96 h 430"/>
                <a:gd name="T102" fmla="*/ 147 w 175"/>
                <a:gd name="T103" fmla="*/ 91 h 430"/>
                <a:gd name="T104" fmla="*/ 147 w 175"/>
                <a:gd name="T105" fmla="*/ 79 h 430"/>
                <a:gd name="T106" fmla="*/ 152 w 175"/>
                <a:gd name="T107" fmla="*/ 119 h 430"/>
                <a:gd name="T108" fmla="*/ 152 w 175"/>
                <a:gd name="T109" fmla="*/ 339 h 430"/>
                <a:gd name="T110" fmla="*/ 156 w 175"/>
                <a:gd name="T111" fmla="*/ 430 h 430"/>
                <a:gd name="T112" fmla="*/ 156 w 175"/>
                <a:gd name="T113" fmla="*/ 322 h 430"/>
                <a:gd name="T114" fmla="*/ 161 w 175"/>
                <a:gd name="T115" fmla="*/ 356 h 430"/>
                <a:gd name="T116" fmla="*/ 166 w 175"/>
                <a:gd name="T117" fmla="*/ 362 h 430"/>
                <a:gd name="T118" fmla="*/ 170 w 175"/>
                <a:gd name="T119" fmla="*/ 175 h 430"/>
                <a:gd name="T120" fmla="*/ 170 w 175"/>
                <a:gd name="T121" fmla="*/ 158 h 430"/>
                <a:gd name="T122" fmla="*/ 175 w 175"/>
                <a:gd name="T123" fmla="*/ 170 h 430"/>
                <a:gd name="T124" fmla="*/ 175 w 175"/>
                <a:gd name="T125" fmla="*/ 142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430">
                  <a:moveTo>
                    <a:pt x="0" y="368"/>
                  </a:moveTo>
                  <a:lnTo>
                    <a:pt x="5" y="345"/>
                  </a:lnTo>
                  <a:lnTo>
                    <a:pt x="5" y="260"/>
                  </a:lnTo>
                  <a:lnTo>
                    <a:pt x="9" y="260"/>
                  </a:lnTo>
                  <a:lnTo>
                    <a:pt x="9" y="68"/>
                  </a:lnTo>
                  <a:lnTo>
                    <a:pt x="9" y="74"/>
                  </a:lnTo>
                  <a:lnTo>
                    <a:pt x="14" y="62"/>
                  </a:lnTo>
                  <a:lnTo>
                    <a:pt x="14" y="192"/>
                  </a:lnTo>
                  <a:lnTo>
                    <a:pt x="14" y="51"/>
                  </a:lnTo>
                  <a:lnTo>
                    <a:pt x="14" y="158"/>
                  </a:lnTo>
                  <a:lnTo>
                    <a:pt x="19" y="57"/>
                  </a:lnTo>
                  <a:lnTo>
                    <a:pt x="19" y="0"/>
                  </a:lnTo>
                  <a:lnTo>
                    <a:pt x="19" y="6"/>
                  </a:lnTo>
                  <a:lnTo>
                    <a:pt x="24" y="29"/>
                  </a:lnTo>
                  <a:lnTo>
                    <a:pt x="24" y="345"/>
                  </a:lnTo>
                  <a:lnTo>
                    <a:pt x="24" y="215"/>
                  </a:lnTo>
                  <a:lnTo>
                    <a:pt x="28" y="209"/>
                  </a:lnTo>
                  <a:lnTo>
                    <a:pt x="28" y="215"/>
                  </a:lnTo>
                  <a:lnTo>
                    <a:pt x="28" y="136"/>
                  </a:lnTo>
                  <a:lnTo>
                    <a:pt x="33" y="142"/>
                  </a:lnTo>
                  <a:lnTo>
                    <a:pt x="33" y="198"/>
                  </a:lnTo>
                  <a:lnTo>
                    <a:pt x="33" y="96"/>
                  </a:lnTo>
                  <a:lnTo>
                    <a:pt x="33" y="175"/>
                  </a:lnTo>
                  <a:lnTo>
                    <a:pt x="38" y="170"/>
                  </a:lnTo>
                  <a:lnTo>
                    <a:pt x="38" y="102"/>
                  </a:lnTo>
                  <a:lnTo>
                    <a:pt x="38" y="113"/>
                  </a:lnTo>
                  <a:lnTo>
                    <a:pt x="42" y="125"/>
                  </a:lnTo>
                  <a:lnTo>
                    <a:pt x="42" y="192"/>
                  </a:lnTo>
                  <a:lnTo>
                    <a:pt x="42" y="96"/>
                  </a:lnTo>
                  <a:lnTo>
                    <a:pt x="42" y="136"/>
                  </a:lnTo>
                  <a:lnTo>
                    <a:pt x="47" y="125"/>
                  </a:lnTo>
                  <a:lnTo>
                    <a:pt x="47" y="91"/>
                  </a:lnTo>
                  <a:lnTo>
                    <a:pt x="47" y="373"/>
                  </a:lnTo>
                  <a:lnTo>
                    <a:pt x="52" y="368"/>
                  </a:lnTo>
                  <a:lnTo>
                    <a:pt x="52" y="328"/>
                  </a:lnTo>
                  <a:lnTo>
                    <a:pt x="52" y="334"/>
                  </a:lnTo>
                  <a:lnTo>
                    <a:pt x="57" y="351"/>
                  </a:lnTo>
                  <a:lnTo>
                    <a:pt x="57" y="424"/>
                  </a:lnTo>
                  <a:lnTo>
                    <a:pt x="57" y="368"/>
                  </a:lnTo>
                  <a:lnTo>
                    <a:pt x="61" y="351"/>
                  </a:lnTo>
                  <a:lnTo>
                    <a:pt x="61" y="373"/>
                  </a:lnTo>
                  <a:lnTo>
                    <a:pt x="61" y="164"/>
                  </a:lnTo>
                  <a:lnTo>
                    <a:pt x="61" y="175"/>
                  </a:lnTo>
                  <a:lnTo>
                    <a:pt x="66" y="164"/>
                  </a:lnTo>
                  <a:lnTo>
                    <a:pt x="66" y="130"/>
                  </a:lnTo>
                  <a:lnTo>
                    <a:pt x="66" y="181"/>
                  </a:lnTo>
                  <a:lnTo>
                    <a:pt x="71" y="204"/>
                  </a:lnTo>
                  <a:lnTo>
                    <a:pt x="71" y="221"/>
                  </a:lnTo>
                  <a:lnTo>
                    <a:pt x="71" y="102"/>
                  </a:lnTo>
                  <a:lnTo>
                    <a:pt x="71" y="119"/>
                  </a:lnTo>
                  <a:lnTo>
                    <a:pt x="76" y="125"/>
                  </a:lnTo>
                  <a:lnTo>
                    <a:pt x="76" y="334"/>
                  </a:lnTo>
                  <a:lnTo>
                    <a:pt x="76" y="119"/>
                  </a:lnTo>
                  <a:lnTo>
                    <a:pt x="76" y="226"/>
                  </a:lnTo>
                  <a:lnTo>
                    <a:pt x="80" y="209"/>
                  </a:lnTo>
                  <a:lnTo>
                    <a:pt x="80" y="108"/>
                  </a:lnTo>
                  <a:lnTo>
                    <a:pt x="80" y="113"/>
                  </a:lnTo>
                  <a:lnTo>
                    <a:pt x="85" y="119"/>
                  </a:lnTo>
                  <a:lnTo>
                    <a:pt x="85" y="187"/>
                  </a:lnTo>
                  <a:lnTo>
                    <a:pt x="85" y="96"/>
                  </a:lnTo>
                  <a:lnTo>
                    <a:pt x="85" y="113"/>
                  </a:lnTo>
                  <a:lnTo>
                    <a:pt x="90" y="130"/>
                  </a:lnTo>
                  <a:lnTo>
                    <a:pt x="90" y="204"/>
                  </a:lnTo>
                  <a:lnTo>
                    <a:pt x="90" y="91"/>
                  </a:lnTo>
                  <a:lnTo>
                    <a:pt x="90" y="96"/>
                  </a:lnTo>
                  <a:lnTo>
                    <a:pt x="95" y="91"/>
                  </a:lnTo>
                  <a:lnTo>
                    <a:pt x="95" y="226"/>
                  </a:lnTo>
                  <a:lnTo>
                    <a:pt x="95" y="74"/>
                  </a:lnTo>
                  <a:lnTo>
                    <a:pt x="95" y="119"/>
                  </a:lnTo>
                  <a:lnTo>
                    <a:pt x="99" y="108"/>
                  </a:lnTo>
                  <a:lnTo>
                    <a:pt x="99" y="85"/>
                  </a:lnTo>
                  <a:lnTo>
                    <a:pt x="99" y="368"/>
                  </a:lnTo>
                  <a:lnTo>
                    <a:pt x="104" y="407"/>
                  </a:lnTo>
                  <a:lnTo>
                    <a:pt x="104" y="430"/>
                  </a:lnTo>
                  <a:lnTo>
                    <a:pt x="104" y="334"/>
                  </a:lnTo>
                  <a:lnTo>
                    <a:pt x="109" y="345"/>
                  </a:lnTo>
                  <a:lnTo>
                    <a:pt x="109" y="351"/>
                  </a:lnTo>
                  <a:lnTo>
                    <a:pt x="109" y="294"/>
                  </a:lnTo>
                  <a:lnTo>
                    <a:pt x="109" y="317"/>
                  </a:lnTo>
                  <a:lnTo>
                    <a:pt x="114" y="311"/>
                  </a:lnTo>
                  <a:lnTo>
                    <a:pt x="114" y="108"/>
                  </a:lnTo>
                  <a:lnTo>
                    <a:pt x="114" y="119"/>
                  </a:lnTo>
                  <a:lnTo>
                    <a:pt x="118" y="108"/>
                  </a:lnTo>
                  <a:lnTo>
                    <a:pt x="118" y="29"/>
                  </a:lnTo>
                  <a:lnTo>
                    <a:pt x="118" y="62"/>
                  </a:lnTo>
                  <a:lnTo>
                    <a:pt x="123" y="79"/>
                  </a:lnTo>
                  <a:lnTo>
                    <a:pt x="123" y="209"/>
                  </a:lnTo>
                  <a:lnTo>
                    <a:pt x="123" y="12"/>
                  </a:lnTo>
                  <a:lnTo>
                    <a:pt x="128" y="17"/>
                  </a:lnTo>
                  <a:lnTo>
                    <a:pt x="128" y="311"/>
                  </a:lnTo>
                  <a:lnTo>
                    <a:pt x="128" y="6"/>
                  </a:lnTo>
                  <a:lnTo>
                    <a:pt x="128" y="266"/>
                  </a:lnTo>
                  <a:lnTo>
                    <a:pt x="133" y="255"/>
                  </a:lnTo>
                  <a:lnTo>
                    <a:pt x="133" y="181"/>
                  </a:lnTo>
                  <a:lnTo>
                    <a:pt x="133" y="192"/>
                  </a:lnTo>
                  <a:lnTo>
                    <a:pt x="137" y="164"/>
                  </a:lnTo>
                  <a:lnTo>
                    <a:pt x="137" y="238"/>
                  </a:lnTo>
                  <a:lnTo>
                    <a:pt x="137" y="96"/>
                  </a:lnTo>
                  <a:lnTo>
                    <a:pt x="137" y="102"/>
                  </a:lnTo>
                  <a:lnTo>
                    <a:pt x="142" y="125"/>
                  </a:lnTo>
                  <a:lnTo>
                    <a:pt x="142" y="192"/>
                  </a:lnTo>
                  <a:lnTo>
                    <a:pt x="142" y="96"/>
                  </a:lnTo>
                  <a:lnTo>
                    <a:pt x="142" y="108"/>
                  </a:lnTo>
                  <a:lnTo>
                    <a:pt x="147" y="91"/>
                  </a:lnTo>
                  <a:lnTo>
                    <a:pt x="147" y="215"/>
                  </a:lnTo>
                  <a:lnTo>
                    <a:pt x="147" y="79"/>
                  </a:lnTo>
                  <a:lnTo>
                    <a:pt x="147" y="119"/>
                  </a:lnTo>
                  <a:lnTo>
                    <a:pt x="152" y="119"/>
                  </a:lnTo>
                  <a:lnTo>
                    <a:pt x="152" y="96"/>
                  </a:lnTo>
                  <a:lnTo>
                    <a:pt x="152" y="339"/>
                  </a:lnTo>
                  <a:lnTo>
                    <a:pt x="156" y="401"/>
                  </a:lnTo>
                  <a:lnTo>
                    <a:pt x="156" y="430"/>
                  </a:lnTo>
                  <a:lnTo>
                    <a:pt x="156" y="288"/>
                  </a:lnTo>
                  <a:lnTo>
                    <a:pt x="156" y="322"/>
                  </a:lnTo>
                  <a:lnTo>
                    <a:pt x="161" y="294"/>
                  </a:lnTo>
                  <a:lnTo>
                    <a:pt x="161" y="356"/>
                  </a:lnTo>
                  <a:lnTo>
                    <a:pt x="166" y="351"/>
                  </a:lnTo>
                  <a:lnTo>
                    <a:pt x="166" y="362"/>
                  </a:lnTo>
                  <a:lnTo>
                    <a:pt x="166" y="187"/>
                  </a:lnTo>
                  <a:lnTo>
                    <a:pt x="170" y="175"/>
                  </a:lnTo>
                  <a:lnTo>
                    <a:pt x="170" y="198"/>
                  </a:lnTo>
                  <a:lnTo>
                    <a:pt x="170" y="158"/>
                  </a:lnTo>
                  <a:lnTo>
                    <a:pt x="170" y="164"/>
                  </a:lnTo>
                  <a:lnTo>
                    <a:pt x="175" y="170"/>
                  </a:lnTo>
                  <a:lnTo>
                    <a:pt x="175" y="266"/>
                  </a:lnTo>
                  <a:lnTo>
                    <a:pt x="175" y="142"/>
                  </a:lnTo>
                  <a:lnTo>
                    <a:pt x="175" y="187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1"/>
            <p:cNvSpPr>
              <a:spLocks/>
            </p:cNvSpPr>
            <p:nvPr/>
          </p:nvSpPr>
          <p:spPr bwMode="auto">
            <a:xfrm>
              <a:off x="898525" y="2728913"/>
              <a:ext cx="279400" cy="511175"/>
            </a:xfrm>
            <a:custGeom>
              <a:avLst/>
              <a:gdLst>
                <a:gd name="T0" fmla="*/ 5 w 176"/>
                <a:gd name="T1" fmla="*/ 40 h 322"/>
                <a:gd name="T2" fmla="*/ 5 w 176"/>
                <a:gd name="T3" fmla="*/ 34 h 322"/>
                <a:gd name="T4" fmla="*/ 10 w 176"/>
                <a:gd name="T5" fmla="*/ 136 h 322"/>
                <a:gd name="T6" fmla="*/ 14 w 176"/>
                <a:gd name="T7" fmla="*/ 79 h 322"/>
                <a:gd name="T8" fmla="*/ 14 w 176"/>
                <a:gd name="T9" fmla="*/ 23 h 322"/>
                <a:gd name="T10" fmla="*/ 19 w 176"/>
                <a:gd name="T11" fmla="*/ 68 h 322"/>
                <a:gd name="T12" fmla="*/ 19 w 176"/>
                <a:gd name="T13" fmla="*/ 40 h 322"/>
                <a:gd name="T14" fmla="*/ 24 w 176"/>
                <a:gd name="T15" fmla="*/ 79 h 322"/>
                <a:gd name="T16" fmla="*/ 29 w 176"/>
                <a:gd name="T17" fmla="*/ 23 h 322"/>
                <a:gd name="T18" fmla="*/ 29 w 176"/>
                <a:gd name="T19" fmla="*/ 57 h 322"/>
                <a:gd name="T20" fmla="*/ 33 w 176"/>
                <a:gd name="T21" fmla="*/ 249 h 322"/>
                <a:gd name="T22" fmla="*/ 38 w 176"/>
                <a:gd name="T23" fmla="*/ 170 h 322"/>
                <a:gd name="T24" fmla="*/ 38 w 176"/>
                <a:gd name="T25" fmla="*/ 136 h 322"/>
                <a:gd name="T26" fmla="*/ 43 w 176"/>
                <a:gd name="T27" fmla="*/ 164 h 322"/>
                <a:gd name="T28" fmla="*/ 48 w 176"/>
                <a:gd name="T29" fmla="*/ 57 h 322"/>
                <a:gd name="T30" fmla="*/ 48 w 176"/>
                <a:gd name="T31" fmla="*/ 40 h 322"/>
                <a:gd name="T32" fmla="*/ 52 w 176"/>
                <a:gd name="T33" fmla="*/ 68 h 322"/>
                <a:gd name="T34" fmla="*/ 52 w 176"/>
                <a:gd name="T35" fmla="*/ 57 h 322"/>
                <a:gd name="T36" fmla="*/ 57 w 176"/>
                <a:gd name="T37" fmla="*/ 57 h 322"/>
                <a:gd name="T38" fmla="*/ 57 w 176"/>
                <a:gd name="T39" fmla="*/ 40 h 322"/>
                <a:gd name="T40" fmla="*/ 62 w 176"/>
                <a:gd name="T41" fmla="*/ 113 h 322"/>
                <a:gd name="T42" fmla="*/ 62 w 176"/>
                <a:gd name="T43" fmla="*/ 57 h 322"/>
                <a:gd name="T44" fmla="*/ 67 w 176"/>
                <a:gd name="T45" fmla="*/ 57 h 322"/>
                <a:gd name="T46" fmla="*/ 67 w 176"/>
                <a:gd name="T47" fmla="*/ 108 h 322"/>
                <a:gd name="T48" fmla="*/ 71 w 176"/>
                <a:gd name="T49" fmla="*/ 164 h 322"/>
                <a:gd name="T50" fmla="*/ 71 w 176"/>
                <a:gd name="T51" fmla="*/ 102 h 322"/>
                <a:gd name="T52" fmla="*/ 76 w 176"/>
                <a:gd name="T53" fmla="*/ 68 h 322"/>
                <a:gd name="T54" fmla="*/ 81 w 176"/>
                <a:gd name="T55" fmla="*/ 108 h 322"/>
                <a:gd name="T56" fmla="*/ 81 w 176"/>
                <a:gd name="T57" fmla="*/ 62 h 322"/>
                <a:gd name="T58" fmla="*/ 86 w 176"/>
                <a:gd name="T59" fmla="*/ 130 h 322"/>
                <a:gd name="T60" fmla="*/ 86 w 176"/>
                <a:gd name="T61" fmla="*/ 271 h 322"/>
                <a:gd name="T62" fmla="*/ 90 w 176"/>
                <a:gd name="T63" fmla="*/ 204 h 322"/>
                <a:gd name="T64" fmla="*/ 95 w 176"/>
                <a:gd name="T65" fmla="*/ 305 h 322"/>
                <a:gd name="T66" fmla="*/ 95 w 176"/>
                <a:gd name="T67" fmla="*/ 198 h 322"/>
                <a:gd name="T68" fmla="*/ 100 w 176"/>
                <a:gd name="T69" fmla="*/ 221 h 322"/>
                <a:gd name="T70" fmla="*/ 100 w 176"/>
                <a:gd name="T71" fmla="*/ 108 h 322"/>
                <a:gd name="T72" fmla="*/ 105 w 176"/>
                <a:gd name="T73" fmla="*/ 204 h 322"/>
                <a:gd name="T74" fmla="*/ 105 w 176"/>
                <a:gd name="T75" fmla="*/ 102 h 322"/>
                <a:gd name="T76" fmla="*/ 109 w 176"/>
                <a:gd name="T77" fmla="*/ 192 h 322"/>
                <a:gd name="T78" fmla="*/ 114 w 176"/>
                <a:gd name="T79" fmla="*/ 136 h 322"/>
                <a:gd name="T80" fmla="*/ 119 w 176"/>
                <a:gd name="T81" fmla="*/ 125 h 322"/>
                <a:gd name="T82" fmla="*/ 119 w 176"/>
                <a:gd name="T83" fmla="*/ 113 h 322"/>
                <a:gd name="T84" fmla="*/ 123 w 176"/>
                <a:gd name="T85" fmla="*/ 198 h 322"/>
                <a:gd name="T86" fmla="*/ 123 w 176"/>
                <a:gd name="T87" fmla="*/ 125 h 322"/>
                <a:gd name="T88" fmla="*/ 128 w 176"/>
                <a:gd name="T89" fmla="*/ 147 h 322"/>
                <a:gd name="T90" fmla="*/ 128 w 176"/>
                <a:gd name="T91" fmla="*/ 147 h 322"/>
                <a:gd name="T92" fmla="*/ 133 w 176"/>
                <a:gd name="T93" fmla="*/ 181 h 322"/>
                <a:gd name="T94" fmla="*/ 133 w 176"/>
                <a:gd name="T95" fmla="*/ 164 h 322"/>
                <a:gd name="T96" fmla="*/ 138 w 176"/>
                <a:gd name="T97" fmla="*/ 294 h 322"/>
                <a:gd name="T98" fmla="*/ 142 w 176"/>
                <a:gd name="T99" fmla="*/ 317 h 322"/>
                <a:gd name="T100" fmla="*/ 142 w 176"/>
                <a:gd name="T101" fmla="*/ 260 h 322"/>
                <a:gd name="T102" fmla="*/ 147 w 176"/>
                <a:gd name="T103" fmla="*/ 271 h 322"/>
                <a:gd name="T104" fmla="*/ 147 w 176"/>
                <a:gd name="T105" fmla="*/ 249 h 322"/>
                <a:gd name="T106" fmla="*/ 152 w 176"/>
                <a:gd name="T107" fmla="*/ 57 h 322"/>
                <a:gd name="T108" fmla="*/ 157 w 176"/>
                <a:gd name="T109" fmla="*/ 119 h 322"/>
                <a:gd name="T110" fmla="*/ 157 w 176"/>
                <a:gd name="T111" fmla="*/ 85 h 322"/>
                <a:gd name="T112" fmla="*/ 161 w 176"/>
                <a:gd name="T113" fmla="*/ 108 h 322"/>
                <a:gd name="T114" fmla="*/ 161 w 176"/>
                <a:gd name="T115" fmla="*/ 108 h 322"/>
                <a:gd name="T116" fmla="*/ 166 w 176"/>
                <a:gd name="T117" fmla="*/ 192 h 322"/>
                <a:gd name="T118" fmla="*/ 166 w 176"/>
                <a:gd name="T119" fmla="*/ 125 h 322"/>
                <a:gd name="T120" fmla="*/ 171 w 176"/>
                <a:gd name="T121" fmla="*/ 204 h 322"/>
                <a:gd name="T122" fmla="*/ 171 w 176"/>
                <a:gd name="T123" fmla="*/ 192 h 322"/>
                <a:gd name="T124" fmla="*/ 176 w 176"/>
                <a:gd name="T125" fmla="*/ 26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322">
                  <a:moveTo>
                    <a:pt x="0" y="57"/>
                  </a:moveTo>
                  <a:lnTo>
                    <a:pt x="5" y="40"/>
                  </a:lnTo>
                  <a:lnTo>
                    <a:pt x="5" y="209"/>
                  </a:lnTo>
                  <a:lnTo>
                    <a:pt x="5" y="34"/>
                  </a:lnTo>
                  <a:lnTo>
                    <a:pt x="5" y="141"/>
                  </a:lnTo>
                  <a:lnTo>
                    <a:pt x="10" y="136"/>
                  </a:lnTo>
                  <a:lnTo>
                    <a:pt x="10" y="0"/>
                  </a:lnTo>
                  <a:lnTo>
                    <a:pt x="14" y="79"/>
                  </a:lnTo>
                  <a:lnTo>
                    <a:pt x="14" y="96"/>
                  </a:lnTo>
                  <a:lnTo>
                    <a:pt x="14" y="23"/>
                  </a:lnTo>
                  <a:lnTo>
                    <a:pt x="14" y="62"/>
                  </a:lnTo>
                  <a:lnTo>
                    <a:pt x="19" y="68"/>
                  </a:lnTo>
                  <a:lnTo>
                    <a:pt x="19" y="147"/>
                  </a:lnTo>
                  <a:lnTo>
                    <a:pt x="19" y="40"/>
                  </a:lnTo>
                  <a:lnTo>
                    <a:pt x="24" y="34"/>
                  </a:lnTo>
                  <a:lnTo>
                    <a:pt x="24" y="79"/>
                  </a:lnTo>
                  <a:lnTo>
                    <a:pt x="24" y="12"/>
                  </a:lnTo>
                  <a:lnTo>
                    <a:pt x="29" y="23"/>
                  </a:lnTo>
                  <a:lnTo>
                    <a:pt x="29" y="74"/>
                  </a:lnTo>
                  <a:lnTo>
                    <a:pt x="29" y="57"/>
                  </a:lnTo>
                  <a:lnTo>
                    <a:pt x="33" y="62"/>
                  </a:lnTo>
                  <a:lnTo>
                    <a:pt x="33" y="249"/>
                  </a:lnTo>
                  <a:lnTo>
                    <a:pt x="33" y="158"/>
                  </a:lnTo>
                  <a:lnTo>
                    <a:pt x="38" y="170"/>
                  </a:lnTo>
                  <a:lnTo>
                    <a:pt x="38" y="187"/>
                  </a:lnTo>
                  <a:lnTo>
                    <a:pt x="38" y="136"/>
                  </a:lnTo>
                  <a:lnTo>
                    <a:pt x="38" y="175"/>
                  </a:lnTo>
                  <a:lnTo>
                    <a:pt x="43" y="164"/>
                  </a:lnTo>
                  <a:lnTo>
                    <a:pt x="43" y="96"/>
                  </a:lnTo>
                  <a:lnTo>
                    <a:pt x="48" y="57"/>
                  </a:lnTo>
                  <a:lnTo>
                    <a:pt x="48" y="96"/>
                  </a:lnTo>
                  <a:lnTo>
                    <a:pt x="48" y="40"/>
                  </a:lnTo>
                  <a:lnTo>
                    <a:pt x="48" y="74"/>
                  </a:lnTo>
                  <a:lnTo>
                    <a:pt x="52" y="68"/>
                  </a:lnTo>
                  <a:lnTo>
                    <a:pt x="52" y="170"/>
                  </a:lnTo>
                  <a:lnTo>
                    <a:pt x="52" y="57"/>
                  </a:lnTo>
                  <a:lnTo>
                    <a:pt x="52" y="62"/>
                  </a:lnTo>
                  <a:lnTo>
                    <a:pt x="57" y="57"/>
                  </a:lnTo>
                  <a:lnTo>
                    <a:pt x="57" y="175"/>
                  </a:lnTo>
                  <a:lnTo>
                    <a:pt x="57" y="40"/>
                  </a:lnTo>
                  <a:lnTo>
                    <a:pt x="57" y="108"/>
                  </a:lnTo>
                  <a:lnTo>
                    <a:pt x="62" y="113"/>
                  </a:lnTo>
                  <a:lnTo>
                    <a:pt x="62" y="125"/>
                  </a:lnTo>
                  <a:lnTo>
                    <a:pt x="62" y="57"/>
                  </a:lnTo>
                  <a:lnTo>
                    <a:pt x="62" y="62"/>
                  </a:lnTo>
                  <a:lnTo>
                    <a:pt x="67" y="57"/>
                  </a:lnTo>
                  <a:lnTo>
                    <a:pt x="67" y="158"/>
                  </a:lnTo>
                  <a:lnTo>
                    <a:pt x="67" y="108"/>
                  </a:lnTo>
                  <a:lnTo>
                    <a:pt x="71" y="113"/>
                  </a:lnTo>
                  <a:lnTo>
                    <a:pt x="71" y="164"/>
                  </a:lnTo>
                  <a:lnTo>
                    <a:pt x="71" y="74"/>
                  </a:lnTo>
                  <a:lnTo>
                    <a:pt x="71" y="102"/>
                  </a:lnTo>
                  <a:lnTo>
                    <a:pt x="76" y="113"/>
                  </a:lnTo>
                  <a:lnTo>
                    <a:pt x="76" y="68"/>
                  </a:lnTo>
                  <a:lnTo>
                    <a:pt x="76" y="119"/>
                  </a:lnTo>
                  <a:lnTo>
                    <a:pt x="81" y="108"/>
                  </a:lnTo>
                  <a:lnTo>
                    <a:pt x="81" y="130"/>
                  </a:lnTo>
                  <a:lnTo>
                    <a:pt x="81" y="62"/>
                  </a:lnTo>
                  <a:lnTo>
                    <a:pt x="81" y="125"/>
                  </a:lnTo>
                  <a:lnTo>
                    <a:pt x="86" y="130"/>
                  </a:lnTo>
                  <a:lnTo>
                    <a:pt x="86" y="300"/>
                  </a:lnTo>
                  <a:lnTo>
                    <a:pt x="86" y="271"/>
                  </a:lnTo>
                  <a:lnTo>
                    <a:pt x="90" y="249"/>
                  </a:lnTo>
                  <a:lnTo>
                    <a:pt x="90" y="204"/>
                  </a:lnTo>
                  <a:lnTo>
                    <a:pt x="90" y="317"/>
                  </a:lnTo>
                  <a:lnTo>
                    <a:pt x="95" y="305"/>
                  </a:lnTo>
                  <a:lnTo>
                    <a:pt x="95" y="322"/>
                  </a:lnTo>
                  <a:lnTo>
                    <a:pt x="95" y="198"/>
                  </a:lnTo>
                  <a:lnTo>
                    <a:pt x="95" y="215"/>
                  </a:lnTo>
                  <a:lnTo>
                    <a:pt x="100" y="221"/>
                  </a:lnTo>
                  <a:lnTo>
                    <a:pt x="100" y="62"/>
                  </a:lnTo>
                  <a:lnTo>
                    <a:pt x="100" y="108"/>
                  </a:lnTo>
                  <a:lnTo>
                    <a:pt x="105" y="91"/>
                  </a:lnTo>
                  <a:lnTo>
                    <a:pt x="105" y="204"/>
                  </a:lnTo>
                  <a:lnTo>
                    <a:pt x="105" y="79"/>
                  </a:lnTo>
                  <a:lnTo>
                    <a:pt x="105" y="102"/>
                  </a:lnTo>
                  <a:lnTo>
                    <a:pt x="109" y="119"/>
                  </a:lnTo>
                  <a:lnTo>
                    <a:pt x="109" y="192"/>
                  </a:lnTo>
                  <a:lnTo>
                    <a:pt x="114" y="221"/>
                  </a:lnTo>
                  <a:lnTo>
                    <a:pt x="114" y="136"/>
                  </a:lnTo>
                  <a:lnTo>
                    <a:pt x="114" y="141"/>
                  </a:lnTo>
                  <a:lnTo>
                    <a:pt x="119" y="125"/>
                  </a:lnTo>
                  <a:lnTo>
                    <a:pt x="119" y="221"/>
                  </a:lnTo>
                  <a:lnTo>
                    <a:pt x="119" y="113"/>
                  </a:lnTo>
                  <a:lnTo>
                    <a:pt x="119" y="215"/>
                  </a:lnTo>
                  <a:lnTo>
                    <a:pt x="123" y="198"/>
                  </a:lnTo>
                  <a:lnTo>
                    <a:pt x="123" y="79"/>
                  </a:lnTo>
                  <a:lnTo>
                    <a:pt x="123" y="125"/>
                  </a:lnTo>
                  <a:lnTo>
                    <a:pt x="128" y="119"/>
                  </a:lnTo>
                  <a:lnTo>
                    <a:pt x="128" y="147"/>
                  </a:lnTo>
                  <a:lnTo>
                    <a:pt x="128" y="119"/>
                  </a:lnTo>
                  <a:lnTo>
                    <a:pt x="128" y="147"/>
                  </a:lnTo>
                  <a:lnTo>
                    <a:pt x="133" y="153"/>
                  </a:lnTo>
                  <a:lnTo>
                    <a:pt x="133" y="181"/>
                  </a:lnTo>
                  <a:lnTo>
                    <a:pt x="133" y="91"/>
                  </a:lnTo>
                  <a:lnTo>
                    <a:pt x="133" y="164"/>
                  </a:lnTo>
                  <a:lnTo>
                    <a:pt x="138" y="158"/>
                  </a:lnTo>
                  <a:lnTo>
                    <a:pt x="138" y="294"/>
                  </a:lnTo>
                  <a:lnTo>
                    <a:pt x="142" y="260"/>
                  </a:lnTo>
                  <a:lnTo>
                    <a:pt x="142" y="317"/>
                  </a:lnTo>
                  <a:lnTo>
                    <a:pt x="142" y="249"/>
                  </a:lnTo>
                  <a:lnTo>
                    <a:pt x="142" y="260"/>
                  </a:lnTo>
                  <a:lnTo>
                    <a:pt x="147" y="254"/>
                  </a:lnTo>
                  <a:lnTo>
                    <a:pt x="147" y="271"/>
                  </a:lnTo>
                  <a:lnTo>
                    <a:pt x="147" y="243"/>
                  </a:lnTo>
                  <a:lnTo>
                    <a:pt x="147" y="249"/>
                  </a:lnTo>
                  <a:lnTo>
                    <a:pt x="152" y="254"/>
                  </a:lnTo>
                  <a:lnTo>
                    <a:pt x="152" y="57"/>
                  </a:lnTo>
                  <a:lnTo>
                    <a:pt x="152" y="125"/>
                  </a:lnTo>
                  <a:lnTo>
                    <a:pt x="157" y="119"/>
                  </a:lnTo>
                  <a:lnTo>
                    <a:pt x="157" y="209"/>
                  </a:lnTo>
                  <a:lnTo>
                    <a:pt x="157" y="85"/>
                  </a:lnTo>
                  <a:lnTo>
                    <a:pt x="157" y="91"/>
                  </a:lnTo>
                  <a:lnTo>
                    <a:pt x="161" y="108"/>
                  </a:lnTo>
                  <a:lnTo>
                    <a:pt x="161" y="141"/>
                  </a:lnTo>
                  <a:lnTo>
                    <a:pt x="161" y="108"/>
                  </a:lnTo>
                  <a:lnTo>
                    <a:pt x="166" y="147"/>
                  </a:lnTo>
                  <a:lnTo>
                    <a:pt x="166" y="192"/>
                  </a:lnTo>
                  <a:lnTo>
                    <a:pt x="166" y="102"/>
                  </a:lnTo>
                  <a:lnTo>
                    <a:pt x="166" y="125"/>
                  </a:lnTo>
                  <a:lnTo>
                    <a:pt x="171" y="119"/>
                  </a:lnTo>
                  <a:lnTo>
                    <a:pt x="171" y="204"/>
                  </a:lnTo>
                  <a:lnTo>
                    <a:pt x="171" y="96"/>
                  </a:lnTo>
                  <a:lnTo>
                    <a:pt x="171" y="192"/>
                  </a:lnTo>
                  <a:lnTo>
                    <a:pt x="176" y="198"/>
                  </a:lnTo>
                  <a:lnTo>
                    <a:pt x="176" y="260"/>
                  </a:lnTo>
                  <a:lnTo>
                    <a:pt x="176" y="14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2"/>
            <p:cNvSpPr>
              <a:spLocks/>
            </p:cNvSpPr>
            <p:nvPr/>
          </p:nvSpPr>
          <p:spPr bwMode="auto">
            <a:xfrm>
              <a:off x="1177925" y="2792413"/>
              <a:ext cx="269875" cy="430213"/>
            </a:xfrm>
            <a:custGeom>
              <a:avLst/>
              <a:gdLst>
                <a:gd name="T0" fmla="*/ 0 w 170"/>
                <a:gd name="T1" fmla="*/ 113 h 271"/>
                <a:gd name="T2" fmla="*/ 4 w 170"/>
                <a:gd name="T3" fmla="*/ 147 h 271"/>
                <a:gd name="T4" fmla="*/ 9 w 170"/>
                <a:gd name="T5" fmla="*/ 130 h 271"/>
                <a:gd name="T6" fmla="*/ 9 w 170"/>
                <a:gd name="T7" fmla="*/ 90 h 271"/>
                <a:gd name="T8" fmla="*/ 14 w 170"/>
                <a:gd name="T9" fmla="*/ 175 h 271"/>
                <a:gd name="T10" fmla="*/ 14 w 170"/>
                <a:gd name="T11" fmla="*/ 141 h 271"/>
                <a:gd name="T12" fmla="*/ 19 w 170"/>
                <a:gd name="T13" fmla="*/ 186 h 271"/>
                <a:gd name="T14" fmla="*/ 19 w 170"/>
                <a:gd name="T15" fmla="*/ 181 h 271"/>
                <a:gd name="T16" fmla="*/ 23 w 170"/>
                <a:gd name="T17" fmla="*/ 192 h 271"/>
                <a:gd name="T18" fmla="*/ 23 w 170"/>
                <a:gd name="T19" fmla="*/ 186 h 271"/>
                <a:gd name="T20" fmla="*/ 28 w 170"/>
                <a:gd name="T21" fmla="*/ 203 h 271"/>
                <a:gd name="T22" fmla="*/ 28 w 170"/>
                <a:gd name="T23" fmla="*/ 56 h 271"/>
                <a:gd name="T24" fmla="*/ 33 w 170"/>
                <a:gd name="T25" fmla="*/ 79 h 271"/>
                <a:gd name="T26" fmla="*/ 38 w 170"/>
                <a:gd name="T27" fmla="*/ 152 h 271"/>
                <a:gd name="T28" fmla="*/ 42 w 170"/>
                <a:gd name="T29" fmla="*/ 79 h 271"/>
                <a:gd name="T30" fmla="*/ 42 w 170"/>
                <a:gd name="T31" fmla="*/ 79 h 271"/>
                <a:gd name="T32" fmla="*/ 47 w 170"/>
                <a:gd name="T33" fmla="*/ 118 h 271"/>
                <a:gd name="T34" fmla="*/ 47 w 170"/>
                <a:gd name="T35" fmla="*/ 62 h 271"/>
                <a:gd name="T36" fmla="*/ 52 w 170"/>
                <a:gd name="T37" fmla="*/ 73 h 271"/>
                <a:gd name="T38" fmla="*/ 52 w 170"/>
                <a:gd name="T39" fmla="*/ 62 h 271"/>
                <a:gd name="T40" fmla="*/ 57 w 170"/>
                <a:gd name="T41" fmla="*/ 130 h 271"/>
                <a:gd name="T42" fmla="*/ 57 w 170"/>
                <a:gd name="T43" fmla="*/ 62 h 271"/>
                <a:gd name="T44" fmla="*/ 61 w 170"/>
                <a:gd name="T45" fmla="*/ 141 h 271"/>
                <a:gd name="T46" fmla="*/ 61 w 170"/>
                <a:gd name="T47" fmla="*/ 118 h 271"/>
                <a:gd name="T48" fmla="*/ 66 w 170"/>
                <a:gd name="T49" fmla="*/ 107 h 271"/>
                <a:gd name="T50" fmla="*/ 71 w 170"/>
                <a:gd name="T51" fmla="*/ 248 h 271"/>
                <a:gd name="T52" fmla="*/ 71 w 170"/>
                <a:gd name="T53" fmla="*/ 231 h 271"/>
                <a:gd name="T54" fmla="*/ 76 w 170"/>
                <a:gd name="T55" fmla="*/ 248 h 271"/>
                <a:gd name="T56" fmla="*/ 80 w 170"/>
                <a:gd name="T57" fmla="*/ 203 h 271"/>
                <a:gd name="T58" fmla="*/ 80 w 170"/>
                <a:gd name="T59" fmla="*/ 113 h 271"/>
                <a:gd name="T60" fmla="*/ 85 w 170"/>
                <a:gd name="T61" fmla="*/ 113 h 271"/>
                <a:gd name="T62" fmla="*/ 85 w 170"/>
                <a:gd name="T63" fmla="*/ 96 h 271"/>
                <a:gd name="T64" fmla="*/ 90 w 170"/>
                <a:gd name="T65" fmla="*/ 141 h 271"/>
                <a:gd name="T66" fmla="*/ 90 w 170"/>
                <a:gd name="T67" fmla="*/ 101 h 271"/>
                <a:gd name="T68" fmla="*/ 94 w 170"/>
                <a:gd name="T69" fmla="*/ 169 h 271"/>
                <a:gd name="T70" fmla="*/ 99 w 170"/>
                <a:gd name="T71" fmla="*/ 68 h 271"/>
                <a:gd name="T72" fmla="*/ 99 w 170"/>
                <a:gd name="T73" fmla="*/ 28 h 271"/>
                <a:gd name="T74" fmla="*/ 104 w 170"/>
                <a:gd name="T75" fmla="*/ 96 h 271"/>
                <a:gd name="T76" fmla="*/ 104 w 170"/>
                <a:gd name="T77" fmla="*/ 73 h 271"/>
                <a:gd name="T78" fmla="*/ 109 w 170"/>
                <a:gd name="T79" fmla="*/ 96 h 271"/>
                <a:gd name="T80" fmla="*/ 109 w 170"/>
                <a:gd name="T81" fmla="*/ 17 h 271"/>
                <a:gd name="T82" fmla="*/ 113 w 170"/>
                <a:gd name="T83" fmla="*/ 124 h 271"/>
                <a:gd name="T84" fmla="*/ 118 w 170"/>
                <a:gd name="T85" fmla="*/ 90 h 271"/>
                <a:gd name="T86" fmla="*/ 123 w 170"/>
                <a:gd name="T87" fmla="*/ 254 h 271"/>
                <a:gd name="T88" fmla="*/ 123 w 170"/>
                <a:gd name="T89" fmla="*/ 164 h 271"/>
                <a:gd name="T90" fmla="*/ 128 w 170"/>
                <a:gd name="T91" fmla="*/ 198 h 271"/>
                <a:gd name="T92" fmla="*/ 128 w 170"/>
                <a:gd name="T93" fmla="*/ 169 h 271"/>
                <a:gd name="T94" fmla="*/ 132 w 170"/>
                <a:gd name="T95" fmla="*/ 203 h 271"/>
                <a:gd name="T96" fmla="*/ 132 w 170"/>
                <a:gd name="T97" fmla="*/ 68 h 271"/>
                <a:gd name="T98" fmla="*/ 137 w 170"/>
                <a:gd name="T99" fmla="*/ 135 h 271"/>
                <a:gd name="T100" fmla="*/ 137 w 170"/>
                <a:gd name="T101" fmla="*/ 113 h 271"/>
                <a:gd name="T102" fmla="*/ 142 w 170"/>
                <a:gd name="T103" fmla="*/ 152 h 271"/>
                <a:gd name="T104" fmla="*/ 142 w 170"/>
                <a:gd name="T105" fmla="*/ 85 h 271"/>
                <a:gd name="T106" fmla="*/ 147 w 170"/>
                <a:gd name="T107" fmla="*/ 186 h 271"/>
                <a:gd name="T108" fmla="*/ 147 w 170"/>
                <a:gd name="T109" fmla="*/ 113 h 271"/>
                <a:gd name="T110" fmla="*/ 151 w 170"/>
                <a:gd name="T111" fmla="*/ 107 h 271"/>
                <a:gd name="T112" fmla="*/ 156 w 170"/>
                <a:gd name="T113" fmla="*/ 56 h 271"/>
                <a:gd name="T114" fmla="*/ 156 w 170"/>
                <a:gd name="T115" fmla="*/ 17 h 271"/>
                <a:gd name="T116" fmla="*/ 161 w 170"/>
                <a:gd name="T117" fmla="*/ 56 h 271"/>
                <a:gd name="T118" fmla="*/ 161 w 170"/>
                <a:gd name="T119" fmla="*/ 0 h 271"/>
                <a:gd name="T120" fmla="*/ 166 w 170"/>
                <a:gd name="T121" fmla="*/ 22 h 271"/>
                <a:gd name="T122" fmla="*/ 166 w 170"/>
                <a:gd name="T123" fmla="*/ 5 h 271"/>
                <a:gd name="T124" fmla="*/ 170 w 170"/>
                <a:gd name="T125" fmla="*/ 39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271">
                  <a:moveTo>
                    <a:pt x="0" y="101"/>
                  </a:moveTo>
                  <a:lnTo>
                    <a:pt x="0" y="113"/>
                  </a:lnTo>
                  <a:lnTo>
                    <a:pt x="4" y="118"/>
                  </a:lnTo>
                  <a:lnTo>
                    <a:pt x="4" y="147"/>
                  </a:lnTo>
                  <a:lnTo>
                    <a:pt x="4" y="135"/>
                  </a:lnTo>
                  <a:lnTo>
                    <a:pt x="9" y="130"/>
                  </a:lnTo>
                  <a:lnTo>
                    <a:pt x="9" y="181"/>
                  </a:lnTo>
                  <a:lnTo>
                    <a:pt x="9" y="90"/>
                  </a:lnTo>
                  <a:lnTo>
                    <a:pt x="9" y="169"/>
                  </a:lnTo>
                  <a:lnTo>
                    <a:pt x="14" y="175"/>
                  </a:lnTo>
                  <a:lnTo>
                    <a:pt x="14" y="209"/>
                  </a:lnTo>
                  <a:lnTo>
                    <a:pt x="14" y="141"/>
                  </a:lnTo>
                  <a:lnTo>
                    <a:pt x="14" y="192"/>
                  </a:lnTo>
                  <a:lnTo>
                    <a:pt x="19" y="186"/>
                  </a:lnTo>
                  <a:lnTo>
                    <a:pt x="19" y="226"/>
                  </a:lnTo>
                  <a:lnTo>
                    <a:pt x="19" y="181"/>
                  </a:lnTo>
                  <a:lnTo>
                    <a:pt x="19" y="186"/>
                  </a:lnTo>
                  <a:lnTo>
                    <a:pt x="23" y="192"/>
                  </a:lnTo>
                  <a:lnTo>
                    <a:pt x="23" y="237"/>
                  </a:lnTo>
                  <a:lnTo>
                    <a:pt x="23" y="186"/>
                  </a:lnTo>
                  <a:lnTo>
                    <a:pt x="23" y="192"/>
                  </a:lnTo>
                  <a:lnTo>
                    <a:pt x="28" y="203"/>
                  </a:lnTo>
                  <a:lnTo>
                    <a:pt x="28" y="220"/>
                  </a:lnTo>
                  <a:lnTo>
                    <a:pt x="28" y="56"/>
                  </a:lnTo>
                  <a:lnTo>
                    <a:pt x="28" y="85"/>
                  </a:lnTo>
                  <a:lnTo>
                    <a:pt x="33" y="79"/>
                  </a:lnTo>
                  <a:lnTo>
                    <a:pt x="33" y="152"/>
                  </a:lnTo>
                  <a:lnTo>
                    <a:pt x="38" y="152"/>
                  </a:lnTo>
                  <a:lnTo>
                    <a:pt x="38" y="68"/>
                  </a:lnTo>
                  <a:lnTo>
                    <a:pt x="42" y="79"/>
                  </a:lnTo>
                  <a:lnTo>
                    <a:pt x="42" y="164"/>
                  </a:lnTo>
                  <a:lnTo>
                    <a:pt x="42" y="79"/>
                  </a:lnTo>
                  <a:lnTo>
                    <a:pt x="42" y="107"/>
                  </a:lnTo>
                  <a:lnTo>
                    <a:pt x="47" y="118"/>
                  </a:lnTo>
                  <a:lnTo>
                    <a:pt x="47" y="130"/>
                  </a:lnTo>
                  <a:lnTo>
                    <a:pt x="47" y="62"/>
                  </a:lnTo>
                  <a:lnTo>
                    <a:pt x="47" y="68"/>
                  </a:lnTo>
                  <a:lnTo>
                    <a:pt x="52" y="73"/>
                  </a:lnTo>
                  <a:lnTo>
                    <a:pt x="52" y="130"/>
                  </a:lnTo>
                  <a:lnTo>
                    <a:pt x="52" y="62"/>
                  </a:lnTo>
                  <a:lnTo>
                    <a:pt x="52" y="118"/>
                  </a:lnTo>
                  <a:lnTo>
                    <a:pt x="57" y="130"/>
                  </a:lnTo>
                  <a:lnTo>
                    <a:pt x="57" y="45"/>
                  </a:lnTo>
                  <a:lnTo>
                    <a:pt x="57" y="62"/>
                  </a:lnTo>
                  <a:lnTo>
                    <a:pt x="61" y="79"/>
                  </a:lnTo>
                  <a:lnTo>
                    <a:pt x="61" y="141"/>
                  </a:lnTo>
                  <a:lnTo>
                    <a:pt x="61" y="73"/>
                  </a:lnTo>
                  <a:lnTo>
                    <a:pt x="61" y="118"/>
                  </a:lnTo>
                  <a:lnTo>
                    <a:pt x="66" y="124"/>
                  </a:lnTo>
                  <a:lnTo>
                    <a:pt x="66" y="107"/>
                  </a:lnTo>
                  <a:lnTo>
                    <a:pt x="66" y="243"/>
                  </a:lnTo>
                  <a:lnTo>
                    <a:pt x="71" y="248"/>
                  </a:lnTo>
                  <a:lnTo>
                    <a:pt x="71" y="271"/>
                  </a:lnTo>
                  <a:lnTo>
                    <a:pt x="71" y="231"/>
                  </a:lnTo>
                  <a:lnTo>
                    <a:pt x="76" y="237"/>
                  </a:lnTo>
                  <a:lnTo>
                    <a:pt x="76" y="248"/>
                  </a:lnTo>
                  <a:lnTo>
                    <a:pt x="76" y="175"/>
                  </a:lnTo>
                  <a:lnTo>
                    <a:pt x="80" y="203"/>
                  </a:lnTo>
                  <a:lnTo>
                    <a:pt x="80" y="101"/>
                  </a:lnTo>
                  <a:lnTo>
                    <a:pt x="80" y="113"/>
                  </a:lnTo>
                  <a:lnTo>
                    <a:pt x="85" y="107"/>
                  </a:lnTo>
                  <a:lnTo>
                    <a:pt x="85" y="113"/>
                  </a:lnTo>
                  <a:lnTo>
                    <a:pt x="85" y="85"/>
                  </a:lnTo>
                  <a:lnTo>
                    <a:pt x="85" y="96"/>
                  </a:lnTo>
                  <a:lnTo>
                    <a:pt x="90" y="118"/>
                  </a:lnTo>
                  <a:lnTo>
                    <a:pt x="90" y="141"/>
                  </a:lnTo>
                  <a:lnTo>
                    <a:pt x="90" y="56"/>
                  </a:lnTo>
                  <a:lnTo>
                    <a:pt x="90" y="101"/>
                  </a:lnTo>
                  <a:lnTo>
                    <a:pt x="94" y="79"/>
                  </a:lnTo>
                  <a:lnTo>
                    <a:pt x="94" y="169"/>
                  </a:lnTo>
                  <a:lnTo>
                    <a:pt x="94" y="79"/>
                  </a:lnTo>
                  <a:lnTo>
                    <a:pt x="99" y="68"/>
                  </a:lnTo>
                  <a:lnTo>
                    <a:pt x="99" y="73"/>
                  </a:lnTo>
                  <a:lnTo>
                    <a:pt x="99" y="28"/>
                  </a:lnTo>
                  <a:lnTo>
                    <a:pt x="104" y="28"/>
                  </a:lnTo>
                  <a:lnTo>
                    <a:pt x="104" y="96"/>
                  </a:lnTo>
                  <a:lnTo>
                    <a:pt x="104" y="17"/>
                  </a:lnTo>
                  <a:lnTo>
                    <a:pt x="104" y="73"/>
                  </a:lnTo>
                  <a:lnTo>
                    <a:pt x="109" y="79"/>
                  </a:lnTo>
                  <a:lnTo>
                    <a:pt x="109" y="96"/>
                  </a:lnTo>
                  <a:lnTo>
                    <a:pt x="109" y="0"/>
                  </a:lnTo>
                  <a:lnTo>
                    <a:pt x="109" y="17"/>
                  </a:lnTo>
                  <a:lnTo>
                    <a:pt x="113" y="28"/>
                  </a:lnTo>
                  <a:lnTo>
                    <a:pt x="113" y="124"/>
                  </a:lnTo>
                  <a:lnTo>
                    <a:pt x="113" y="107"/>
                  </a:lnTo>
                  <a:lnTo>
                    <a:pt x="118" y="90"/>
                  </a:lnTo>
                  <a:lnTo>
                    <a:pt x="118" y="226"/>
                  </a:lnTo>
                  <a:lnTo>
                    <a:pt x="123" y="254"/>
                  </a:lnTo>
                  <a:lnTo>
                    <a:pt x="123" y="248"/>
                  </a:lnTo>
                  <a:lnTo>
                    <a:pt x="123" y="164"/>
                  </a:lnTo>
                  <a:lnTo>
                    <a:pt x="128" y="169"/>
                  </a:lnTo>
                  <a:lnTo>
                    <a:pt x="128" y="198"/>
                  </a:lnTo>
                  <a:lnTo>
                    <a:pt x="128" y="164"/>
                  </a:lnTo>
                  <a:lnTo>
                    <a:pt x="128" y="169"/>
                  </a:lnTo>
                  <a:lnTo>
                    <a:pt x="132" y="186"/>
                  </a:lnTo>
                  <a:lnTo>
                    <a:pt x="132" y="203"/>
                  </a:lnTo>
                  <a:lnTo>
                    <a:pt x="132" y="51"/>
                  </a:lnTo>
                  <a:lnTo>
                    <a:pt x="132" y="68"/>
                  </a:lnTo>
                  <a:lnTo>
                    <a:pt x="137" y="107"/>
                  </a:lnTo>
                  <a:lnTo>
                    <a:pt x="137" y="135"/>
                  </a:lnTo>
                  <a:lnTo>
                    <a:pt x="137" y="85"/>
                  </a:lnTo>
                  <a:lnTo>
                    <a:pt x="137" y="113"/>
                  </a:lnTo>
                  <a:lnTo>
                    <a:pt x="142" y="107"/>
                  </a:lnTo>
                  <a:lnTo>
                    <a:pt x="142" y="152"/>
                  </a:lnTo>
                  <a:lnTo>
                    <a:pt x="142" y="56"/>
                  </a:lnTo>
                  <a:lnTo>
                    <a:pt x="142" y="85"/>
                  </a:lnTo>
                  <a:lnTo>
                    <a:pt x="147" y="79"/>
                  </a:lnTo>
                  <a:lnTo>
                    <a:pt x="147" y="186"/>
                  </a:lnTo>
                  <a:lnTo>
                    <a:pt x="147" y="73"/>
                  </a:lnTo>
                  <a:lnTo>
                    <a:pt x="147" y="113"/>
                  </a:lnTo>
                  <a:lnTo>
                    <a:pt x="151" y="96"/>
                  </a:lnTo>
                  <a:lnTo>
                    <a:pt x="151" y="107"/>
                  </a:lnTo>
                  <a:lnTo>
                    <a:pt x="151" y="34"/>
                  </a:lnTo>
                  <a:lnTo>
                    <a:pt x="156" y="56"/>
                  </a:lnTo>
                  <a:lnTo>
                    <a:pt x="156" y="85"/>
                  </a:lnTo>
                  <a:lnTo>
                    <a:pt x="156" y="17"/>
                  </a:lnTo>
                  <a:lnTo>
                    <a:pt x="156" y="51"/>
                  </a:lnTo>
                  <a:lnTo>
                    <a:pt x="161" y="56"/>
                  </a:lnTo>
                  <a:lnTo>
                    <a:pt x="161" y="90"/>
                  </a:lnTo>
                  <a:lnTo>
                    <a:pt x="161" y="0"/>
                  </a:lnTo>
                  <a:lnTo>
                    <a:pt x="161" y="17"/>
                  </a:lnTo>
                  <a:lnTo>
                    <a:pt x="166" y="22"/>
                  </a:lnTo>
                  <a:lnTo>
                    <a:pt x="166" y="51"/>
                  </a:lnTo>
                  <a:lnTo>
                    <a:pt x="166" y="5"/>
                  </a:lnTo>
                  <a:lnTo>
                    <a:pt x="166" y="39"/>
                  </a:lnTo>
                  <a:lnTo>
                    <a:pt x="170" y="39"/>
                  </a:lnTo>
                  <a:lnTo>
                    <a:pt x="170" y="11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3"/>
            <p:cNvSpPr>
              <a:spLocks/>
            </p:cNvSpPr>
            <p:nvPr/>
          </p:nvSpPr>
          <p:spPr bwMode="auto">
            <a:xfrm>
              <a:off x="1447800" y="2809875"/>
              <a:ext cx="263525" cy="322263"/>
            </a:xfrm>
            <a:custGeom>
              <a:avLst/>
              <a:gdLst>
                <a:gd name="T0" fmla="*/ 0 w 166"/>
                <a:gd name="T1" fmla="*/ 102 h 203"/>
                <a:gd name="T2" fmla="*/ 5 w 166"/>
                <a:gd name="T3" fmla="*/ 203 h 203"/>
                <a:gd name="T4" fmla="*/ 5 w 166"/>
                <a:gd name="T5" fmla="*/ 153 h 203"/>
                <a:gd name="T6" fmla="*/ 10 w 166"/>
                <a:gd name="T7" fmla="*/ 130 h 203"/>
                <a:gd name="T8" fmla="*/ 15 w 166"/>
                <a:gd name="T9" fmla="*/ 187 h 203"/>
                <a:gd name="T10" fmla="*/ 15 w 166"/>
                <a:gd name="T11" fmla="*/ 51 h 203"/>
                <a:gd name="T12" fmla="*/ 19 w 166"/>
                <a:gd name="T13" fmla="*/ 74 h 203"/>
                <a:gd name="T14" fmla="*/ 19 w 166"/>
                <a:gd name="T15" fmla="*/ 57 h 203"/>
                <a:gd name="T16" fmla="*/ 24 w 166"/>
                <a:gd name="T17" fmla="*/ 85 h 203"/>
                <a:gd name="T18" fmla="*/ 24 w 166"/>
                <a:gd name="T19" fmla="*/ 57 h 203"/>
                <a:gd name="T20" fmla="*/ 29 w 166"/>
                <a:gd name="T21" fmla="*/ 107 h 203"/>
                <a:gd name="T22" fmla="*/ 29 w 166"/>
                <a:gd name="T23" fmla="*/ 79 h 203"/>
                <a:gd name="T24" fmla="*/ 34 w 166"/>
                <a:gd name="T25" fmla="*/ 79 h 203"/>
                <a:gd name="T26" fmla="*/ 34 w 166"/>
                <a:gd name="T27" fmla="*/ 40 h 203"/>
                <a:gd name="T28" fmla="*/ 38 w 166"/>
                <a:gd name="T29" fmla="*/ 130 h 203"/>
                <a:gd name="T30" fmla="*/ 38 w 166"/>
                <a:gd name="T31" fmla="*/ 79 h 203"/>
                <a:gd name="T32" fmla="*/ 43 w 166"/>
                <a:gd name="T33" fmla="*/ 113 h 203"/>
                <a:gd name="T34" fmla="*/ 43 w 166"/>
                <a:gd name="T35" fmla="*/ 90 h 203"/>
                <a:gd name="T36" fmla="*/ 48 w 166"/>
                <a:gd name="T37" fmla="*/ 119 h 203"/>
                <a:gd name="T38" fmla="*/ 48 w 166"/>
                <a:gd name="T39" fmla="*/ 136 h 203"/>
                <a:gd name="T40" fmla="*/ 52 w 166"/>
                <a:gd name="T41" fmla="*/ 164 h 203"/>
                <a:gd name="T42" fmla="*/ 52 w 166"/>
                <a:gd name="T43" fmla="*/ 147 h 203"/>
                <a:gd name="T44" fmla="*/ 57 w 166"/>
                <a:gd name="T45" fmla="*/ 147 h 203"/>
                <a:gd name="T46" fmla="*/ 57 w 166"/>
                <a:gd name="T47" fmla="*/ 136 h 203"/>
                <a:gd name="T48" fmla="*/ 62 w 166"/>
                <a:gd name="T49" fmla="*/ 187 h 203"/>
                <a:gd name="T50" fmla="*/ 62 w 166"/>
                <a:gd name="T51" fmla="*/ 175 h 203"/>
                <a:gd name="T52" fmla="*/ 67 w 166"/>
                <a:gd name="T53" fmla="*/ 34 h 203"/>
                <a:gd name="T54" fmla="*/ 71 w 166"/>
                <a:gd name="T55" fmla="*/ 57 h 203"/>
                <a:gd name="T56" fmla="*/ 71 w 166"/>
                <a:gd name="T57" fmla="*/ 45 h 203"/>
                <a:gd name="T58" fmla="*/ 76 w 166"/>
                <a:gd name="T59" fmla="*/ 79 h 203"/>
                <a:gd name="T60" fmla="*/ 76 w 166"/>
                <a:gd name="T61" fmla="*/ 40 h 203"/>
                <a:gd name="T62" fmla="*/ 81 w 166"/>
                <a:gd name="T63" fmla="*/ 79 h 203"/>
                <a:gd name="T64" fmla="*/ 81 w 166"/>
                <a:gd name="T65" fmla="*/ 68 h 203"/>
                <a:gd name="T66" fmla="*/ 86 w 166"/>
                <a:gd name="T67" fmla="*/ 85 h 203"/>
                <a:gd name="T68" fmla="*/ 86 w 166"/>
                <a:gd name="T69" fmla="*/ 57 h 203"/>
                <a:gd name="T70" fmla="*/ 90 w 166"/>
                <a:gd name="T71" fmla="*/ 68 h 203"/>
                <a:gd name="T72" fmla="*/ 90 w 166"/>
                <a:gd name="T73" fmla="*/ 136 h 203"/>
                <a:gd name="T74" fmla="*/ 95 w 166"/>
                <a:gd name="T75" fmla="*/ 130 h 203"/>
                <a:gd name="T76" fmla="*/ 95 w 166"/>
                <a:gd name="T77" fmla="*/ 85 h 203"/>
                <a:gd name="T78" fmla="*/ 100 w 166"/>
                <a:gd name="T79" fmla="*/ 40 h 203"/>
                <a:gd name="T80" fmla="*/ 105 w 166"/>
                <a:gd name="T81" fmla="*/ 40 h 203"/>
                <a:gd name="T82" fmla="*/ 109 w 166"/>
                <a:gd name="T83" fmla="*/ 96 h 203"/>
                <a:gd name="T84" fmla="*/ 109 w 166"/>
                <a:gd name="T85" fmla="*/ 124 h 203"/>
                <a:gd name="T86" fmla="*/ 114 w 166"/>
                <a:gd name="T87" fmla="*/ 175 h 203"/>
                <a:gd name="T88" fmla="*/ 119 w 166"/>
                <a:gd name="T89" fmla="*/ 153 h 203"/>
                <a:gd name="T90" fmla="*/ 119 w 166"/>
                <a:gd name="T91" fmla="*/ 147 h 203"/>
                <a:gd name="T92" fmla="*/ 124 w 166"/>
                <a:gd name="T93" fmla="*/ 175 h 203"/>
                <a:gd name="T94" fmla="*/ 124 w 166"/>
                <a:gd name="T95" fmla="*/ 90 h 203"/>
                <a:gd name="T96" fmla="*/ 128 w 166"/>
                <a:gd name="T97" fmla="*/ 124 h 203"/>
                <a:gd name="T98" fmla="*/ 133 w 166"/>
                <a:gd name="T99" fmla="*/ 74 h 203"/>
                <a:gd name="T100" fmla="*/ 133 w 166"/>
                <a:gd name="T101" fmla="*/ 90 h 203"/>
                <a:gd name="T102" fmla="*/ 138 w 166"/>
                <a:gd name="T103" fmla="*/ 62 h 203"/>
                <a:gd name="T104" fmla="*/ 143 w 166"/>
                <a:gd name="T105" fmla="*/ 57 h 203"/>
                <a:gd name="T106" fmla="*/ 147 w 166"/>
                <a:gd name="T107" fmla="*/ 130 h 203"/>
                <a:gd name="T108" fmla="*/ 147 w 166"/>
                <a:gd name="T109" fmla="*/ 90 h 203"/>
                <a:gd name="T110" fmla="*/ 152 w 166"/>
                <a:gd name="T111" fmla="*/ 124 h 203"/>
                <a:gd name="T112" fmla="*/ 152 w 166"/>
                <a:gd name="T113" fmla="*/ 74 h 203"/>
                <a:gd name="T114" fmla="*/ 157 w 166"/>
                <a:gd name="T115" fmla="*/ 96 h 203"/>
                <a:gd name="T116" fmla="*/ 157 w 166"/>
                <a:gd name="T117" fmla="*/ 62 h 203"/>
                <a:gd name="T118" fmla="*/ 162 w 166"/>
                <a:gd name="T119" fmla="*/ 57 h 203"/>
                <a:gd name="T120" fmla="*/ 166 w 166"/>
                <a:gd name="T121" fmla="*/ 119 h 203"/>
                <a:gd name="T122" fmla="*/ 166 w 166"/>
                <a:gd name="T123" fmla="*/ 1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6" h="203">
                  <a:moveTo>
                    <a:pt x="0" y="107"/>
                  </a:moveTo>
                  <a:lnTo>
                    <a:pt x="0" y="102"/>
                  </a:lnTo>
                  <a:lnTo>
                    <a:pt x="5" y="175"/>
                  </a:lnTo>
                  <a:lnTo>
                    <a:pt x="5" y="203"/>
                  </a:lnTo>
                  <a:lnTo>
                    <a:pt x="5" y="136"/>
                  </a:lnTo>
                  <a:lnTo>
                    <a:pt x="5" y="153"/>
                  </a:lnTo>
                  <a:lnTo>
                    <a:pt x="10" y="158"/>
                  </a:lnTo>
                  <a:lnTo>
                    <a:pt x="10" y="130"/>
                  </a:lnTo>
                  <a:lnTo>
                    <a:pt x="10" y="203"/>
                  </a:lnTo>
                  <a:lnTo>
                    <a:pt x="15" y="187"/>
                  </a:lnTo>
                  <a:lnTo>
                    <a:pt x="15" y="192"/>
                  </a:lnTo>
                  <a:lnTo>
                    <a:pt x="15" y="51"/>
                  </a:lnTo>
                  <a:lnTo>
                    <a:pt x="15" y="57"/>
                  </a:lnTo>
                  <a:lnTo>
                    <a:pt x="19" y="74"/>
                  </a:lnTo>
                  <a:lnTo>
                    <a:pt x="19" y="113"/>
                  </a:lnTo>
                  <a:lnTo>
                    <a:pt x="19" y="57"/>
                  </a:lnTo>
                  <a:lnTo>
                    <a:pt x="19" y="90"/>
                  </a:lnTo>
                  <a:lnTo>
                    <a:pt x="24" y="85"/>
                  </a:lnTo>
                  <a:lnTo>
                    <a:pt x="24" y="141"/>
                  </a:lnTo>
                  <a:lnTo>
                    <a:pt x="24" y="57"/>
                  </a:lnTo>
                  <a:lnTo>
                    <a:pt x="24" y="113"/>
                  </a:lnTo>
                  <a:lnTo>
                    <a:pt x="29" y="107"/>
                  </a:lnTo>
                  <a:lnTo>
                    <a:pt x="29" y="124"/>
                  </a:lnTo>
                  <a:lnTo>
                    <a:pt x="29" y="79"/>
                  </a:lnTo>
                  <a:lnTo>
                    <a:pt x="29" y="96"/>
                  </a:lnTo>
                  <a:lnTo>
                    <a:pt x="34" y="79"/>
                  </a:lnTo>
                  <a:lnTo>
                    <a:pt x="34" y="102"/>
                  </a:lnTo>
                  <a:lnTo>
                    <a:pt x="34" y="40"/>
                  </a:lnTo>
                  <a:lnTo>
                    <a:pt x="34" y="96"/>
                  </a:lnTo>
                  <a:lnTo>
                    <a:pt x="38" y="130"/>
                  </a:lnTo>
                  <a:lnTo>
                    <a:pt x="38" y="181"/>
                  </a:lnTo>
                  <a:lnTo>
                    <a:pt x="38" y="79"/>
                  </a:lnTo>
                  <a:lnTo>
                    <a:pt x="38" y="107"/>
                  </a:lnTo>
                  <a:lnTo>
                    <a:pt x="43" y="113"/>
                  </a:lnTo>
                  <a:lnTo>
                    <a:pt x="43" y="158"/>
                  </a:lnTo>
                  <a:lnTo>
                    <a:pt x="43" y="90"/>
                  </a:lnTo>
                  <a:lnTo>
                    <a:pt x="43" y="107"/>
                  </a:lnTo>
                  <a:lnTo>
                    <a:pt x="48" y="119"/>
                  </a:lnTo>
                  <a:lnTo>
                    <a:pt x="48" y="74"/>
                  </a:lnTo>
                  <a:lnTo>
                    <a:pt x="48" y="136"/>
                  </a:lnTo>
                  <a:lnTo>
                    <a:pt x="52" y="147"/>
                  </a:lnTo>
                  <a:lnTo>
                    <a:pt x="52" y="164"/>
                  </a:lnTo>
                  <a:lnTo>
                    <a:pt x="52" y="102"/>
                  </a:lnTo>
                  <a:lnTo>
                    <a:pt x="52" y="147"/>
                  </a:lnTo>
                  <a:lnTo>
                    <a:pt x="57" y="113"/>
                  </a:lnTo>
                  <a:lnTo>
                    <a:pt x="57" y="147"/>
                  </a:lnTo>
                  <a:lnTo>
                    <a:pt x="57" y="40"/>
                  </a:lnTo>
                  <a:lnTo>
                    <a:pt x="57" y="136"/>
                  </a:lnTo>
                  <a:lnTo>
                    <a:pt x="62" y="136"/>
                  </a:lnTo>
                  <a:lnTo>
                    <a:pt x="62" y="187"/>
                  </a:lnTo>
                  <a:lnTo>
                    <a:pt x="62" y="119"/>
                  </a:lnTo>
                  <a:lnTo>
                    <a:pt x="62" y="175"/>
                  </a:lnTo>
                  <a:lnTo>
                    <a:pt x="67" y="164"/>
                  </a:lnTo>
                  <a:lnTo>
                    <a:pt x="67" y="34"/>
                  </a:lnTo>
                  <a:lnTo>
                    <a:pt x="67" y="51"/>
                  </a:lnTo>
                  <a:lnTo>
                    <a:pt x="71" y="57"/>
                  </a:lnTo>
                  <a:lnTo>
                    <a:pt x="71" y="113"/>
                  </a:lnTo>
                  <a:lnTo>
                    <a:pt x="71" y="45"/>
                  </a:lnTo>
                  <a:lnTo>
                    <a:pt x="71" y="96"/>
                  </a:lnTo>
                  <a:lnTo>
                    <a:pt x="76" y="79"/>
                  </a:lnTo>
                  <a:lnTo>
                    <a:pt x="76" y="113"/>
                  </a:lnTo>
                  <a:lnTo>
                    <a:pt x="76" y="40"/>
                  </a:lnTo>
                  <a:lnTo>
                    <a:pt x="76" y="102"/>
                  </a:lnTo>
                  <a:lnTo>
                    <a:pt x="81" y="79"/>
                  </a:lnTo>
                  <a:lnTo>
                    <a:pt x="81" y="147"/>
                  </a:lnTo>
                  <a:lnTo>
                    <a:pt x="81" y="68"/>
                  </a:lnTo>
                  <a:lnTo>
                    <a:pt x="81" y="79"/>
                  </a:lnTo>
                  <a:lnTo>
                    <a:pt x="86" y="85"/>
                  </a:lnTo>
                  <a:lnTo>
                    <a:pt x="86" y="119"/>
                  </a:lnTo>
                  <a:lnTo>
                    <a:pt x="86" y="57"/>
                  </a:lnTo>
                  <a:lnTo>
                    <a:pt x="86" y="68"/>
                  </a:lnTo>
                  <a:lnTo>
                    <a:pt x="90" y="68"/>
                  </a:lnTo>
                  <a:lnTo>
                    <a:pt x="90" y="141"/>
                  </a:lnTo>
                  <a:lnTo>
                    <a:pt x="90" y="136"/>
                  </a:lnTo>
                  <a:lnTo>
                    <a:pt x="95" y="102"/>
                  </a:lnTo>
                  <a:lnTo>
                    <a:pt x="95" y="130"/>
                  </a:lnTo>
                  <a:lnTo>
                    <a:pt x="95" y="51"/>
                  </a:lnTo>
                  <a:lnTo>
                    <a:pt x="95" y="85"/>
                  </a:lnTo>
                  <a:lnTo>
                    <a:pt x="100" y="96"/>
                  </a:lnTo>
                  <a:lnTo>
                    <a:pt x="100" y="40"/>
                  </a:lnTo>
                  <a:lnTo>
                    <a:pt x="100" y="68"/>
                  </a:lnTo>
                  <a:lnTo>
                    <a:pt x="105" y="40"/>
                  </a:lnTo>
                  <a:lnTo>
                    <a:pt x="105" y="102"/>
                  </a:lnTo>
                  <a:lnTo>
                    <a:pt x="109" y="96"/>
                  </a:lnTo>
                  <a:lnTo>
                    <a:pt x="109" y="34"/>
                  </a:lnTo>
                  <a:lnTo>
                    <a:pt x="109" y="124"/>
                  </a:lnTo>
                  <a:lnTo>
                    <a:pt x="114" y="113"/>
                  </a:lnTo>
                  <a:lnTo>
                    <a:pt x="114" y="175"/>
                  </a:lnTo>
                  <a:lnTo>
                    <a:pt x="114" y="147"/>
                  </a:lnTo>
                  <a:lnTo>
                    <a:pt x="119" y="153"/>
                  </a:lnTo>
                  <a:lnTo>
                    <a:pt x="119" y="102"/>
                  </a:lnTo>
                  <a:lnTo>
                    <a:pt x="119" y="147"/>
                  </a:lnTo>
                  <a:lnTo>
                    <a:pt x="124" y="136"/>
                  </a:lnTo>
                  <a:lnTo>
                    <a:pt x="124" y="175"/>
                  </a:lnTo>
                  <a:lnTo>
                    <a:pt x="124" y="45"/>
                  </a:lnTo>
                  <a:lnTo>
                    <a:pt x="124" y="90"/>
                  </a:lnTo>
                  <a:lnTo>
                    <a:pt x="128" y="102"/>
                  </a:lnTo>
                  <a:lnTo>
                    <a:pt x="128" y="124"/>
                  </a:lnTo>
                  <a:lnTo>
                    <a:pt x="128" y="79"/>
                  </a:lnTo>
                  <a:lnTo>
                    <a:pt x="133" y="74"/>
                  </a:lnTo>
                  <a:lnTo>
                    <a:pt x="133" y="45"/>
                  </a:lnTo>
                  <a:lnTo>
                    <a:pt x="133" y="90"/>
                  </a:lnTo>
                  <a:lnTo>
                    <a:pt x="138" y="113"/>
                  </a:lnTo>
                  <a:lnTo>
                    <a:pt x="138" y="62"/>
                  </a:lnTo>
                  <a:lnTo>
                    <a:pt x="138" y="74"/>
                  </a:lnTo>
                  <a:lnTo>
                    <a:pt x="143" y="57"/>
                  </a:lnTo>
                  <a:lnTo>
                    <a:pt x="143" y="136"/>
                  </a:lnTo>
                  <a:lnTo>
                    <a:pt x="147" y="130"/>
                  </a:lnTo>
                  <a:lnTo>
                    <a:pt x="147" y="158"/>
                  </a:lnTo>
                  <a:lnTo>
                    <a:pt x="147" y="90"/>
                  </a:lnTo>
                  <a:lnTo>
                    <a:pt x="147" y="141"/>
                  </a:lnTo>
                  <a:lnTo>
                    <a:pt x="152" y="124"/>
                  </a:lnTo>
                  <a:lnTo>
                    <a:pt x="152" y="57"/>
                  </a:lnTo>
                  <a:lnTo>
                    <a:pt x="152" y="74"/>
                  </a:lnTo>
                  <a:lnTo>
                    <a:pt x="157" y="85"/>
                  </a:lnTo>
                  <a:lnTo>
                    <a:pt x="157" y="96"/>
                  </a:lnTo>
                  <a:lnTo>
                    <a:pt x="157" y="0"/>
                  </a:lnTo>
                  <a:lnTo>
                    <a:pt x="157" y="62"/>
                  </a:lnTo>
                  <a:lnTo>
                    <a:pt x="162" y="68"/>
                  </a:lnTo>
                  <a:lnTo>
                    <a:pt x="162" y="57"/>
                  </a:lnTo>
                  <a:lnTo>
                    <a:pt x="162" y="124"/>
                  </a:lnTo>
                  <a:lnTo>
                    <a:pt x="166" y="119"/>
                  </a:lnTo>
                  <a:lnTo>
                    <a:pt x="166" y="198"/>
                  </a:lnTo>
                  <a:lnTo>
                    <a:pt x="166" y="10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4"/>
            <p:cNvSpPr>
              <a:spLocks/>
            </p:cNvSpPr>
            <p:nvPr/>
          </p:nvSpPr>
          <p:spPr bwMode="auto">
            <a:xfrm>
              <a:off x="1711325" y="2782888"/>
              <a:ext cx="271463" cy="277813"/>
            </a:xfrm>
            <a:custGeom>
              <a:avLst/>
              <a:gdLst>
                <a:gd name="T0" fmla="*/ 0 w 171"/>
                <a:gd name="T1" fmla="*/ 175 h 175"/>
                <a:gd name="T2" fmla="*/ 5 w 171"/>
                <a:gd name="T3" fmla="*/ 124 h 175"/>
                <a:gd name="T4" fmla="*/ 5 w 171"/>
                <a:gd name="T5" fmla="*/ 96 h 175"/>
                <a:gd name="T6" fmla="*/ 10 w 171"/>
                <a:gd name="T7" fmla="*/ 136 h 175"/>
                <a:gd name="T8" fmla="*/ 10 w 171"/>
                <a:gd name="T9" fmla="*/ 96 h 175"/>
                <a:gd name="T10" fmla="*/ 15 w 171"/>
                <a:gd name="T11" fmla="*/ 136 h 175"/>
                <a:gd name="T12" fmla="*/ 15 w 171"/>
                <a:gd name="T13" fmla="*/ 136 h 175"/>
                <a:gd name="T14" fmla="*/ 19 w 171"/>
                <a:gd name="T15" fmla="*/ 113 h 175"/>
                <a:gd name="T16" fmla="*/ 24 w 171"/>
                <a:gd name="T17" fmla="*/ 57 h 175"/>
                <a:gd name="T18" fmla="*/ 24 w 171"/>
                <a:gd name="T19" fmla="*/ 113 h 175"/>
                <a:gd name="T20" fmla="*/ 29 w 171"/>
                <a:gd name="T21" fmla="*/ 170 h 175"/>
                <a:gd name="T22" fmla="*/ 29 w 171"/>
                <a:gd name="T23" fmla="*/ 107 h 175"/>
                <a:gd name="T24" fmla="*/ 33 w 171"/>
                <a:gd name="T25" fmla="*/ 119 h 175"/>
                <a:gd name="T26" fmla="*/ 33 w 171"/>
                <a:gd name="T27" fmla="*/ 57 h 175"/>
                <a:gd name="T28" fmla="*/ 38 w 171"/>
                <a:gd name="T29" fmla="*/ 102 h 175"/>
                <a:gd name="T30" fmla="*/ 43 w 171"/>
                <a:gd name="T31" fmla="*/ 40 h 175"/>
                <a:gd name="T32" fmla="*/ 43 w 171"/>
                <a:gd name="T33" fmla="*/ 96 h 175"/>
                <a:gd name="T34" fmla="*/ 48 w 171"/>
                <a:gd name="T35" fmla="*/ 107 h 175"/>
                <a:gd name="T36" fmla="*/ 48 w 171"/>
                <a:gd name="T37" fmla="*/ 85 h 175"/>
                <a:gd name="T38" fmla="*/ 52 w 171"/>
                <a:gd name="T39" fmla="*/ 158 h 175"/>
                <a:gd name="T40" fmla="*/ 57 w 171"/>
                <a:gd name="T41" fmla="*/ 124 h 175"/>
                <a:gd name="T42" fmla="*/ 57 w 171"/>
                <a:gd name="T43" fmla="*/ 96 h 175"/>
                <a:gd name="T44" fmla="*/ 62 w 171"/>
                <a:gd name="T45" fmla="*/ 170 h 175"/>
                <a:gd name="T46" fmla="*/ 62 w 171"/>
                <a:gd name="T47" fmla="*/ 51 h 175"/>
                <a:gd name="T48" fmla="*/ 67 w 171"/>
                <a:gd name="T49" fmla="*/ 85 h 175"/>
                <a:gd name="T50" fmla="*/ 67 w 171"/>
                <a:gd name="T51" fmla="*/ 40 h 175"/>
                <a:gd name="T52" fmla="*/ 71 w 171"/>
                <a:gd name="T53" fmla="*/ 102 h 175"/>
                <a:gd name="T54" fmla="*/ 76 w 171"/>
                <a:gd name="T55" fmla="*/ 107 h 175"/>
                <a:gd name="T56" fmla="*/ 76 w 171"/>
                <a:gd name="T57" fmla="*/ 153 h 175"/>
                <a:gd name="T58" fmla="*/ 81 w 171"/>
                <a:gd name="T59" fmla="*/ 51 h 175"/>
                <a:gd name="T60" fmla="*/ 86 w 171"/>
                <a:gd name="T61" fmla="*/ 79 h 175"/>
                <a:gd name="T62" fmla="*/ 86 w 171"/>
                <a:gd name="T63" fmla="*/ 96 h 175"/>
                <a:gd name="T64" fmla="*/ 90 w 171"/>
                <a:gd name="T65" fmla="*/ 153 h 175"/>
                <a:gd name="T66" fmla="*/ 90 w 171"/>
                <a:gd name="T67" fmla="*/ 102 h 175"/>
                <a:gd name="T68" fmla="*/ 95 w 171"/>
                <a:gd name="T69" fmla="*/ 124 h 175"/>
                <a:gd name="T70" fmla="*/ 95 w 171"/>
                <a:gd name="T71" fmla="*/ 91 h 175"/>
                <a:gd name="T72" fmla="*/ 100 w 171"/>
                <a:gd name="T73" fmla="*/ 130 h 175"/>
                <a:gd name="T74" fmla="*/ 100 w 171"/>
                <a:gd name="T75" fmla="*/ 113 h 175"/>
                <a:gd name="T76" fmla="*/ 105 w 171"/>
                <a:gd name="T77" fmla="*/ 170 h 175"/>
                <a:gd name="T78" fmla="*/ 105 w 171"/>
                <a:gd name="T79" fmla="*/ 102 h 175"/>
                <a:gd name="T80" fmla="*/ 109 w 171"/>
                <a:gd name="T81" fmla="*/ 119 h 175"/>
                <a:gd name="T82" fmla="*/ 109 w 171"/>
                <a:gd name="T83" fmla="*/ 113 h 175"/>
                <a:gd name="T84" fmla="*/ 114 w 171"/>
                <a:gd name="T85" fmla="*/ 130 h 175"/>
                <a:gd name="T86" fmla="*/ 114 w 171"/>
                <a:gd name="T87" fmla="*/ 91 h 175"/>
                <a:gd name="T88" fmla="*/ 119 w 171"/>
                <a:gd name="T89" fmla="*/ 130 h 175"/>
                <a:gd name="T90" fmla="*/ 119 w 171"/>
                <a:gd name="T91" fmla="*/ 79 h 175"/>
                <a:gd name="T92" fmla="*/ 124 w 171"/>
                <a:gd name="T93" fmla="*/ 119 h 175"/>
                <a:gd name="T94" fmla="*/ 124 w 171"/>
                <a:gd name="T95" fmla="*/ 107 h 175"/>
                <a:gd name="T96" fmla="*/ 128 w 171"/>
                <a:gd name="T97" fmla="*/ 124 h 175"/>
                <a:gd name="T98" fmla="*/ 128 w 171"/>
                <a:gd name="T99" fmla="*/ 107 h 175"/>
                <a:gd name="T100" fmla="*/ 133 w 171"/>
                <a:gd name="T101" fmla="*/ 130 h 175"/>
                <a:gd name="T102" fmla="*/ 138 w 171"/>
                <a:gd name="T103" fmla="*/ 45 h 175"/>
                <a:gd name="T104" fmla="*/ 138 w 171"/>
                <a:gd name="T105" fmla="*/ 34 h 175"/>
                <a:gd name="T106" fmla="*/ 143 w 171"/>
                <a:gd name="T107" fmla="*/ 79 h 175"/>
                <a:gd name="T108" fmla="*/ 143 w 171"/>
                <a:gd name="T109" fmla="*/ 51 h 175"/>
                <a:gd name="T110" fmla="*/ 147 w 171"/>
                <a:gd name="T111" fmla="*/ 0 h 175"/>
                <a:gd name="T112" fmla="*/ 152 w 171"/>
                <a:gd name="T113" fmla="*/ 45 h 175"/>
                <a:gd name="T114" fmla="*/ 152 w 171"/>
                <a:gd name="T115" fmla="*/ 40 h 175"/>
                <a:gd name="T116" fmla="*/ 157 w 171"/>
                <a:gd name="T117" fmla="*/ 34 h 175"/>
                <a:gd name="T118" fmla="*/ 157 w 171"/>
                <a:gd name="T119" fmla="*/ 147 h 175"/>
                <a:gd name="T120" fmla="*/ 161 w 171"/>
                <a:gd name="T121" fmla="*/ 158 h 175"/>
                <a:gd name="T122" fmla="*/ 161 w 171"/>
                <a:gd name="T123" fmla="*/ 102 h 175"/>
                <a:gd name="T124" fmla="*/ 166 w 171"/>
                <a:gd name="T125" fmla="*/ 4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175">
                  <a:moveTo>
                    <a:pt x="0" y="119"/>
                  </a:moveTo>
                  <a:lnTo>
                    <a:pt x="0" y="175"/>
                  </a:lnTo>
                  <a:lnTo>
                    <a:pt x="5" y="85"/>
                  </a:lnTo>
                  <a:lnTo>
                    <a:pt x="5" y="124"/>
                  </a:lnTo>
                  <a:lnTo>
                    <a:pt x="5" y="62"/>
                  </a:lnTo>
                  <a:lnTo>
                    <a:pt x="5" y="96"/>
                  </a:lnTo>
                  <a:lnTo>
                    <a:pt x="10" y="102"/>
                  </a:lnTo>
                  <a:lnTo>
                    <a:pt x="10" y="136"/>
                  </a:lnTo>
                  <a:lnTo>
                    <a:pt x="10" y="68"/>
                  </a:lnTo>
                  <a:lnTo>
                    <a:pt x="10" y="96"/>
                  </a:lnTo>
                  <a:lnTo>
                    <a:pt x="15" y="107"/>
                  </a:lnTo>
                  <a:lnTo>
                    <a:pt x="15" y="136"/>
                  </a:lnTo>
                  <a:lnTo>
                    <a:pt x="15" y="96"/>
                  </a:lnTo>
                  <a:lnTo>
                    <a:pt x="15" y="136"/>
                  </a:lnTo>
                  <a:lnTo>
                    <a:pt x="19" y="107"/>
                  </a:lnTo>
                  <a:lnTo>
                    <a:pt x="19" y="113"/>
                  </a:lnTo>
                  <a:lnTo>
                    <a:pt x="19" y="68"/>
                  </a:lnTo>
                  <a:lnTo>
                    <a:pt x="24" y="57"/>
                  </a:lnTo>
                  <a:lnTo>
                    <a:pt x="24" y="124"/>
                  </a:lnTo>
                  <a:lnTo>
                    <a:pt x="24" y="113"/>
                  </a:lnTo>
                  <a:lnTo>
                    <a:pt x="29" y="85"/>
                  </a:lnTo>
                  <a:lnTo>
                    <a:pt x="29" y="170"/>
                  </a:lnTo>
                  <a:lnTo>
                    <a:pt x="29" y="45"/>
                  </a:lnTo>
                  <a:lnTo>
                    <a:pt x="29" y="107"/>
                  </a:lnTo>
                  <a:lnTo>
                    <a:pt x="33" y="102"/>
                  </a:lnTo>
                  <a:lnTo>
                    <a:pt x="33" y="119"/>
                  </a:lnTo>
                  <a:lnTo>
                    <a:pt x="33" y="40"/>
                  </a:lnTo>
                  <a:lnTo>
                    <a:pt x="33" y="57"/>
                  </a:lnTo>
                  <a:lnTo>
                    <a:pt x="38" y="68"/>
                  </a:lnTo>
                  <a:lnTo>
                    <a:pt x="38" y="102"/>
                  </a:lnTo>
                  <a:lnTo>
                    <a:pt x="38" y="34"/>
                  </a:lnTo>
                  <a:lnTo>
                    <a:pt x="43" y="40"/>
                  </a:lnTo>
                  <a:lnTo>
                    <a:pt x="43" y="28"/>
                  </a:lnTo>
                  <a:lnTo>
                    <a:pt x="43" y="96"/>
                  </a:lnTo>
                  <a:lnTo>
                    <a:pt x="48" y="91"/>
                  </a:lnTo>
                  <a:lnTo>
                    <a:pt x="48" y="107"/>
                  </a:lnTo>
                  <a:lnTo>
                    <a:pt x="48" y="45"/>
                  </a:lnTo>
                  <a:lnTo>
                    <a:pt x="48" y="85"/>
                  </a:lnTo>
                  <a:lnTo>
                    <a:pt x="52" y="91"/>
                  </a:lnTo>
                  <a:lnTo>
                    <a:pt x="52" y="158"/>
                  </a:lnTo>
                  <a:lnTo>
                    <a:pt x="52" y="119"/>
                  </a:lnTo>
                  <a:lnTo>
                    <a:pt x="57" y="124"/>
                  </a:lnTo>
                  <a:lnTo>
                    <a:pt x="57" y="153"/>
                  </a:lnTo>
                  <a:lnTo>
                    <a:pt x="57" y="96"/>
                  </a:lnTo>
                  <a:lnTo>
                    <a:pt x="62" y="102"/>
                  </a:lnTo>
                  <a:lnTo>
                    <a:pt x="62" y="170"/>
                  </a:lnTo>
                  <a:lnTo>
                    <a:pt x="62" y="17"/>
                  </a:lnTo>
                  <a:lnTo>
                    <a:pt x="62" y="51"/>
                  </a:lnTo>
                  <a:lnTo>
                    <a:pt x="67" y="45"/>
                  </a:lnTo>
                  <a:lnTo>
                    <a:pt x="67" y="85"/>
                  </a:lnTo>
                  <a:lnTo>
                    <a:pt x="67" y="28"/>
                  </a:lnTo>
                  <a:lnTo>
                    <a:pt x="67" y="40"/>
                  </a:lnTo>
                  <a:lnTo>
                    <a:pt x="71" y="57"/>
                  </a:lnTo>
                  <a:lnTo>
                    <a:pt x="71" y="102"/>
                  </a:lnTo>
                  <a:lnTo>
                    <a:pt x="71" y="96"/>
                  </a:lnTo>
                  <a:lnTo>
                    <a:pt x="76" y="107"/>
                  </a:lnTo>
                  <a:lnTo>
                    <a:pt x="76" y="74"/>
                  </a:lnTo>
                  <a:lnTo>
                    <a:pt x="76" y="153"/>
                  </a:lnTo>
                  <a:lnTo>
                    <a:pt x="81" y="130"/>
                  </a:lnTo>
                  <a:lnTo>
                    <a:pt x="81" y="51"/>
                  </a:lnTo>
                  <a:lnTo>
                    <a:pt x="81" y="107"/>
                  </a:lnTo>
                  <a:lnTo>
                    <a:pt x="86" y="79"/>
                  </a:lnTo>
                  <a:lnTo>
                    <a:pt x="86" y="141"/>
                  </a:lnTo>
                  <a:lnTo>
                    <a:pt x="86" y="96"/>
                  </a:lnTo>
                  <a:lnTo>
                    <a:pt x="90" y="91"/>
                  </a:lnTo>
                  <a:lnTo>
                    <a:pt x="90" y="153"/>
                  </a:lnTo>
                  <a:lnTo>
                    <a:pt x="90" y="91"/>
                  </a:lnTo>
                  <a:lnTo>
                    <a:pt x="90" y="102"/>
                  </a:lnTo>
                  <a:lnTo>
                    <a:pt x="95" y="91"/>
                  </a:lnTo>
                  <a:lnTo>
                    <a:pt x="95" y="124"/>
                  </a:lnTo>
                  <a:lnTo>
                    <a:pt x="95" y="28"/>
                  </a:lnTo>
                  <a:lnTo>
                    <a:pt x="95" y="91"/>
                  </a:lnTo>
                  <a:lnTo>
                    <a:pt x="100" y="85"/>
                  </a:lnTo>
                  <a:lnTo>
                    <a:pt x="100" y="130"/>
                  </a:lnTo>
                  <a:lnTo>
                    <a:pt x="100" y="74"/>
                  </a:lnTo>
                  <a:lnTo>
                    <a:pt x="100" y="113"/>
                  </a:lnTo>
                  <a:lnTo>
                    <a:pt x="105" y="124"/>
                  </a:lnTo>
                  <a:lnTo>
                    <a:pt x="105" y="170"/>
                  </a:lnTo>
                  <a:lnTo>
                    <a:pt x="105" y="74"/>
                  </a:lnTo>
                  <a:lnTo>
                    <a:pt x="105" y="102"/>
                  </a:lnTo>
                  <a:lnTo>
                    <a:pt x="109" y="113"/>
                  </a:lnTo>
                  <a:lnTo>
                    <a:pt x="109" y="119"/>
                  </a:lnTo>
                  <a:lnTo>
                    <a:pt x="109" y="68"/>
                  </a:lnTo>
                  <a:lnTo>
                    <a:pt x="109" y="113"/>
                  </a:lnTo>
                  <a:lnTo>
                    <a:pt x="114" y="96"/>
                  </a:lnTo>
                  <a:lnTo>
                    <a:pt x="114" y="130"/>
                  </a:lnTo>
                  <a:lnTo>
                    <a:pt x="114" y="0"/>
                  </a:lnTo>
                  <a:lnTo>
                    <a:pt x="114" y="91"/>
                  </a:lnTo>
                  <a:lnTo>
                    <a:pt x="119" y="74"/>
                  </a:lnTo>
                  <a:lnTo>
                    <a:pt x="119" y="130"/>
                  </a:lnTo>
                  <a:lnTo>
                    <a:pt x="119" y="68"/>
                  </a:lnTo>
                  <a:lnTo>
                    <a:pt x="119" y="79"/>
                  </a:lnTo>
                  <a:lnTo>
                    <a:pt x="124" y="91"/>
                  </a:lnTo>
                  <a:lnTo>
                    <a:pt x="124" y="119"/>
                  </a:lnTo>
                  <a:lnTo>
                    <a:pt x="124" y="62"/>
                  </a:lnTo>
                  <a:lnTo>
                    <a:pt x="124" y="107"/>
                  </a:lnTo>
                  <a:lnTo>
                    <a:pt x="128" y="107"/>
                  </a:lnTo>
                  <a:lnTo>
                    <a:pt x="128" y="124"/>
                  </a:lnTo>
                  <a:lnTo>
                    <a:pt x="128" y="74"/>
                  </a:lnTo>
                  <a:lnTo>
                    <a:pt x="128" y="107"/>
                  </a:lnTo>
                  <a:lnTo>
                    <a:pt x="133" y="119"/>
                  </a:lnTo>
                  <a:lnTo>
                    <a:pt x="133" y="130"/>
                  </a:lnTo>
                  <a:lnTo>
                    <a:pt x="133" y="40"/>
                  </a:lnTo>
                  <a:lnTo>
                    <a:pt x="138" y="45"/>
                  </a:lnTo>
                  <a:lnTo>
                    <a:pt x="138" y="113"/>
                  </a:lnTo>
                  <a:lnTo>
                    <a:pt x="138" y="34"/>
                  </a:lnTo>
                  <a:lnTo>
                    <a:pt x="138" y="85"/>
                  </a:lnTo>
                  <a:lnTo>
                    <a:pt x="143" y="79"/>
                  </a:lnTo>
                  <a:lnTo>
                    <a:pt x="143" y="107"/>
                  </a:lnTo>
                  <a:lnTo>
                    <a:pt x="143" y="51"/>
                  </a:lnTo>
                  <a:lnTo>
                    <a:pt x="147" y="57"/>
                  </a:lnTo>
                  <a:lnTo>
                    <a:pt x="147" y="0"/>
                  </a:lnTo>
                  <a:lnTo>
                    <a:pt x="147" y="51"/>
                  </a:lnTo>
                  <a:lnTo>
                    <a:pt x="152" y="45"/>
                  </a:lnTo>
                  <a:lnTo>
                    <a:pt x="152" y="74"/>
                  </a:lnTo>
                  <a:lnTo>
                    <a:pt x="152" y="40"/>
                  </a:lnTo>
                  <a:lnTo>
                    <a:pt x="152" y="57"/>
                  </a:lnTo>
                  <a:lnTo>
                    <a:pt x="157" y="34"/>
                  </a:lnTo>
                  <a:lnTo>
                    <a:pt x="157" y="6"/>
                  </a:lnTo>
                  <a:lnTo>
                    <a:pt x="157" y="147"/>
                  </a:lnTo>
                  <a:lnTo>
                    <a:pt x="161" y="153"/>
                  </a:lnTo>
                  <a:lnTo>
                    <a:pt x="161" y="158"/>
                  </a:lnTo>
                  <a:lnTo>
                    <a:pt x="161" y="91"/>
                  </a:lnTo>
                  <a:lnTo>
                    <a:pt x="161" y="102"/>
                  </a:lnTo>
                  <a:lnTo>
                    <a:pt x="166" y="91"/>
                  </a:lnTo>
                  <a:lnTo>
                    <a:pt x="166" y="45"/>
                  </a:lnTo>
                  <a:lnTo>
                    <a:pt x="171" y="57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5"/>
            <p:cNvSpPr>
              <a:spLocks/>
            </p:cNvSpPr>
            <p:nvPr/>
          </p:nvSpPr>
          <p:spPr bwMode="auto">
            <a:xfrm>
              <a:off x="1982788" y="2782888"/>
              <a:ext cx="271463" cy="296863"/>
            </a:xfrm>
            <a:custGeom>
              <a:avLst/>
              <a:gdLst>
                <a:gd name="T0" fmla="*/ 0 w 171"/>
                <a:gd name="T1" fmla="*/ 164 h 187"/>
                <a:gd name="T2" fmla="*/ 5 w 171"/>
                <a:gd name="T3" fmla="*/ 68 h 187"/>
                <a:gd name="T4" fmla="*/ 9 w 171"/>
                <a:gd name="T5" fmla="*/ 62 h 187"/>
                <a:gd name="T6" fmla="*/ 9 w 171"/>
                <a:gd name="T7" fmla="*/ 113 h 187"/>
                <a:gd name="T8" fmla="*/ 14 w 171"/>
                <a:gd name="T9" fmla="*/ 119 h 187"/>
                <a:gd name="T10" fmla="*/ 19 w 171"/>
                <a:gd name="T11" fmla="*/ 68 h 187"/>
                <a:gd name="T12" fmla="*/ 19 w 171"/>
                <a:gd name="T13" fmla="*/ 51 h 187"/>
                <a:gd name="T14" fmla="*/ 24 w 171"/>
                <a:gd name="T15" fmla="*/ 102 h 187"/>
                <a:gd name="T16" fmla="*/ 28 w 171"/>
                <a:gd name="T17" fmla="*/ 51 h 187"/>
                <a:gd name="T18" fmla="*/ 28 w 171"/>
                <a:gd name="T19" fmla="*/ 45 h 187"/>
                <a:gd name="T20" fmla="*/ 33 w 171"/>
                <a:gd name="T21" fmla="*/ 124 h 187"/>
                <a:gd name="T22" fmla="*/ 33 w 171"/>
                <a:gd name="T23" fmla="*/ 102 h 187"/>
                <a:gd name="T24" fmla="*/ 38 w 171"/>
                <a:gd name="T25" fmla="*/ 74 h 187"/>
                <a:gd name="T26" fmla="*/ 43 w 171"/>
                <a:gd name="T27" fmla="*/ 136 h 187"/>
                <a:gd name="T28" fmla="*/ 43 w 171"/>
                <a:gd name="T29" fmla="*/ 107 h 187"/>
                <a:gd name="T30" fmla="*/ 47 w 171"/>
                <a:gd name="T31" fmla="*/ 113 h 187"/>
                <a:gd name="T32" fmla="*/ 47 w 171"/>
                <a:gd name="T33" fmla="*/ 62 h 187"/>
                <a:gd name="T34" fmla="*/ 52 w 171"/>
                <a:gd name="T35" fmla="*/ 102 h 187"/>
                <a:gd name="T36" fmla="*/ 52 w 171"/>
                <a:gd name="T37" fmla="*/ 85 h 187"/>
                <a:gd name="T38" fmla="*/ 57 w 171"/>
                <a:gd name="T39" fmla="*/ 113 h 187"/>
                <a:gd name="T40" fmla="*/ 57 w 171"/>
                <a:gd name="T41" fmla="*/ 91 h 187"/>
                <a:gd name="T42" fmla="*/ 62 w 171"/>
                <a:gd name="T43" fmla="*/ 113 h 187"/>
                <a:gd name="T44" fmla="*/ 62 w 171"/>
                <a:gd name="T45" fmla="*/ 68 h 187"/>
                <a:gd name="T46" fmla="*/ 66 w 171"/>
                <a:gd name="T47" fmla="*/ 119 h 187"/>
                <a:gd name="T48" fmla="*/ 66 w 171"/>
                <a:gd name="T49" fmla="*/ 91 h 187"/>
                <a:gd name="T50" fmla="*/ 71 w 171"/>
                <a:gd name="T51" fmla="*/ 119 h 187"/>
                <a:gd name="T52" fmla="*/ 76 w 171"/>
                <a:gd name="T53" fmla="*/ 74 h 187"/>
                <a:gd name="T54" fmla="*/ 76 w 171"/>
                <a:gd name="T55" fmla="*/ 62 h 187"/>
                <a:gd name="T56" fmla="*/ 81 w 171"/>
                <a:gd name="T57" fmla="*/ 74 h 187"/>
                <a:gd name="T58" fmla="*/ 81 w 171"/>
                <a:gd name="T59" fmla="*/ 57 h 187"/>
                <a:gd name="T60" fmla="*/ 85 w 171"/>
                <a:gd name="T61" fmla="*/ 91 h 187"/>
                <a:gd name="T62" fmla="*/ 85 w 171"/>
                <a:gd name="T63" fmla="*/ 23 h 187"/>
                <a:gd name="T64" fmla="*/ 90 w 171"/>
                <a:gd name="T65" fmla="*/ 79 h 187"/>
                <a:gd name="T66" fmla="*/ 90 w 171"/>
                <a:gd name="T67" fmla="*/ 57 h 187"/>
                <a:gd name="T68" fmla="*/ 95 w 171"/>
                <a:gd name="T69" fmla="*/ 113 h 187"/>
                <a:gd name="T70" fmla="*/ 95 w 171"/>
                <a:gd name="T71" fmla="*/ 164 h 187"/>
                <a:gd name="T72" fmla="*/ 100 w 171"/>
                <a:gd name="T73" fmla="*/ 158 h 187"/>
                <a:gd name="T74" fmla="*/ 100 w 171"/>
                <a:gd name="T75" fmla="*/ 158 h 187"/>
                <a:gd name="T76" fmla="*/ 104 w 171"/>
                <a:gd name="T77" fmla="*/ 181 h 187"/>
                <a:gd name="T78" fmla="*/ 104 w 171"/>
                <a:gd name="T79" fmla="*/ 124 h 187"/>
                <a:gd name="T80" fmla="*/ 109 w 171"/>
                <a:gd name="T81" fmla="*/ 17 h 187"/>
                <a:gd name="T82" fmla="*/ 114 w 171"/>
                <a:gd name="T83" fmla="*/ 91 h 187"/>
                <a:gd name="T84" fmla="*/ 118 w 171"/>
                <a:gd name="T85" fmla="*/ 57 h 187"/>
                <a:gd name="T86" fmla="*/ 118 w 171"/>
                <a:gd name="T87" fmla="*/ 34 h 187"/>
                <a:gd name="T88" fmla="*/ 123 w 171"/>
                <a:gd name="T89" fmla="*/ 91 h 187"/>
                <a:gd name="T90" fmla="*/ 123 w 171"/>
                <a:gd name="T91" fmla="*/ 124 h 187"/>
                <a:gd name="T92" fmla="*/ 128 w 171"/>
                <a:gd name="T93" fmla="*/ 164 h 187"/>
                <a:gd name="T94" fmla="*/ 133 w 171"/>
                <a:gd name="T95" fmla="*/ 141 h 187"/>
                <a:gd name="T96" fmla="*/ 133 w 171"/>
                <a:gd name="T97" fmla="*/ 74 h 187"/>
                <a:gd name="T98" fmla="*/ 137 w 171"/>
                <a:gd name="T99" fmla="*/ 119 h 187"/>
                <a:gd name="T100" fmla="*/ 137 w 171"/>
                <a:gd name="T101" fmla="*/ 28 h 187"/>
                <a:gd name="T102" fmla="*/ 142 w 171"/>
                <a:gd name="T103" fmla="*/ 79 h 187"/>
                <a:gd name="T104" fmla="*/ 142 w 171"/>
                <a:gd name="T105" fmla="*/ 119 h 187"/>
                <a:gd name="T106" fmla="*/ 147 w 171"/>
                <a:gd name="T107" fmla="*/ 68 h 187"/>
                <a:gd name="T108" fmla="*/ 152 w 171"/>
                <a:gd name="T109" fmla="*/ 107 h 187"/>
                <a:gd name="T110" fmla="*/ 152 w 171"/>
                <a:gd name="T111" fmla="*/ 40 h 187"/>
                <a:gd name="T112" fmla="*/ 156 w 171"/>
                <a:gd name="T113" fmla="*/ 96 h 187"/>
                <a:gd name="T114" fmla="*/ 156 w 171"/>
                <a:gd name="T115" fmla="*/ 45 h 187"/>
                <a:gd name="T116" fmla="*/ 161 w 171"/>
                <a:gd name="T117" fmla="*/ 51 h 187"/>
                <a:gd name="T118" fmla="*/ 161 w 171"/>
                <a:gd name="T119" fmla="*/ 40 h 187"/>
                <a:gd name="T120" fmla="*/ 166 w 171"/>
                <a:gd name="T121" fmla="*/ 62 h 187"/>
                <a:gd name="T122" fmla="*/ 166 w 171"/>
                <a:gd name="T123" fmla="*/ 6 h 187"/>
                <a:gd name="T124" fmla="*/ 171 w 171"/>
                <a:gd name="T125" fmla="*/ 10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187">
                  <a:moveTo>
                    <a:pt x="0" y="57"/>
                  </a:moveTo>
                  <a:lnTo>
                    <a:pt x="0" y="164"/>
                  </a:lnTo>
                  <a:lnTo>
                    <a:pt x="5" y="147"/>
                  </a:lnTo>
                  <a:lnTo>
                    <a:pt x="5" y="68"/>
                  </a:lnTo>
                  <a:lnTo>
                    <a:pt x="5" y="79"/>
                  </a:lnTo>
                  <a:lnTo>
                    <a:pt x="9" y="62"/>
                  </a:lnTo>
                  <a:lnTo>
                    <a:pt x="9" y="40"/>
                  </a:lnTo>
                  <a:lnTo>
                    <a:pt x="9" y="113"/>
                  </a:lnTo>
                  <a:lnTo>
                    <a:pt x="14" y="85"/>
                  </a:lnTo>
                  <a:lnTo>
                    <a:pt x="14" y="119"/>
                  </a:lnTo>
                  <a:lnTo>
                    <a:pt x="14" y="57"/>
                  </a:lnTo>
                  <a:lnTo>
                    <a:pt x="19" y="68"/>
                  </a:lnTo>
                  <a:lnTo>
                    <a:pt x="19" y="96"/>
                  </a:lnTo>
                  <a:lnTo>
                    <a:pt x="19" y="51"/>
                  </a:lnTo>
                  <a:lnTo>
                    <a:pt x="19" y="85"/>
                  </a:lnTo>
                  <a:lnTo>
                    <a:pt x="24" y="102"/>
                  </a:lnTo>
                  <a:lnTo>
                    <a:pt x="24" y="34"/>
                  </a:lnTo>
                  <a:lnTo>
                    <a:pt x="28" y="51"/>
                  </a:lnTo>
                  <a:lnTo>
                    <a:pt x="28" y="107"/>
                  </a:lnTo>
                  <a:lnTo>
                    <a:pt x="28" y="45"/>
                  </a:lnTo>
                  <a:lnTo>
                    <a:pt x="28" y="102"/>
                  </a:lnTo>
                  <a:lnTo>
                    <a:pt x="33" y="124"/>
                  </a:lnTo>
                  <a:lnTo>
                    <a:pt x="33" y="34"/>
                  </a:lnTo>
                  <a:lnTo>
                    <a:pt x="33" y="102"/>
                  </a:lnTo>
                  <a:lnTo>
                    <a:pt x="38" y="85"/>
                  </a:lnTo>
                  <a:lnTo>
                    <a:pt x="38" y="74"/>
                  </a:lnTo>
                  <a:lnTo>
                    <a:pt x="38" y="130"/>
                  </a:lnTo>
                  <a:lnTo>
                    <a:pt x="43" y="136"/>
                  </a:lnTo>
                  <a:lnTo>
                    <a:pt x="43" y="175"/>
                  </a:lnTo>
                  <a:lnTo>
                    <a:pt x="43" y="107"/>
                  </a:lnTo>
                  <a:lnTo>
                    <a:pt x="43" y="136"/>
                  </a:lnTo>
                  <a:lnTo>
                    <a:pt x="47" y="113"/>
                  </a:lnTo>
                  <a:lnTo>
                    <a:pt x="47" y="34"/>
                  </a:lnTo>
                  <a:lnTo>
                    <a:pt x="47" y="62"/>
                  </a:lnTo>
                  <a:lnTo>
                    <a:pt x="52" y="85"/>
                  </a:lnTo>
                  <a:lnTo>
                    <a:pt x="52" y="102"/>
                  </a:lnTo>
                  <a:lnTo>
                    <a:pt x="52" y="45"/>
                  </a:lnTo>
                  <a:lnTo>
                    <a:pt x="52" y="85"/>
                  </a:lnTo>
                  <a:lnTo>
                    <a:pt x="57" y="96"/>
                  </a:lnTo>
                  <a:lnTo>
                    <a:pt x="57" y="113"/>
                  </a:lnTo>
                  <a:lnTo>
                    <a:pt x="57" y="57"/>
                  </a:lnTo>
                  <a:lnTo>
                    <a:pt x="57" y="91"/>
                  </a:lnTo>
                  <a:lnTo>
                    <a:pt x="62" y="96"/>
                  </a:lnTo>
                  <a:lnTo>
                    <a:pt x="62" y="113"/>
                  </a:lnTo>
                  <a:lnTo>
                    <a:pt x="62" y="57"/>
                  </a:lnTo>
                  <a:lnTo>
                    <a:pt x="62" y="68"/>
                  </a:lnTo>
                  <a:lnTo>
                    <a:pt x="66" y="85"/>
                  </a:lnTo>
                  <a:lnTo>
                    <a:pt x="66" y="119"/>
                  </a:lnTo>
                  <a:lnTo>
                    <a:pt x="66" y="62"/>
                  </a:lnTo>
                  <a:lnTo>
                    <a:pt x="66" y="91"/>
                  </a:lnTo>
                  <a:lnTo>
                    <a:pt x="71" y="57"/>
                  </a:lnTo>
                  <a:lnTo>
                    <a:pt x="71" y="119"/>
                  </a:lnTo>
                  <a:lnTo>
                    <a:pt x="71" y="85"/>
                  </a:lnTo>
                  <a:lnTo>
                    <a:pt x="76" y="74"/>
                  </a:lnTo>
                  <a:lnTo>
                    <a:pt x="76" y="102"/>
                  </a:lnTo>
                  <a:lnTo>
                    <a:pt x="76" y="62"/>
                  </a:lnTo>
                  <a:lnTo>
                    <a:pt x="76" y="79"/>
                  </a:lnTo>
                  <a:lnTo>
                    <a:pt x="81" y="74"/>
                  </a:lnTo>
                  <a:lnTo>
                    <a:pt x="81" y="130"/>
                  </a:lnTo>
                  <a:lnTo>
                    <a:pt x="81" y="57"/>
                  </a:lnTo>
                  <a:lnTo>
                    <a:pt x="81" y="119"/>
                  </a:lnTo>
                  <a:lnTo>
                    <a:pt x="85" y="91"/>
                  </a:lnTo>
                  <a:lnTo>
                    <a:pt x="85" y="141"/>
                  </a:lnTo>
                  <a:lnTo>
                    <a:pt x="85" y="23"/>
                  </a:lnTo>
                  <a:lnTo>
                    <a:pt x="85" y="74"/>
                  </a:lnTo>
                  <a:lnTo>
                    <a:pt x="90" y="79"/>
                  </a:lnTo>
                  <a:lnTo>
                    <a:pt x="90" y="102"/>
                  </a:lnTo>
                  <a:lnTo>
                    <a:pt x="90" y="57"/>
                  </a:lnTo>
                  <a:lnTo>
                    <a:pt x="90" y="85"/>
                  </a:lnTo>
                  <a:lnTo>
                    <a:pt x="95" y="113"/>
                  </a:lnTo>
                  <a:lnTo>
                    <a:pt x="95" y="102"/>
                  </a:lnTo>
                  <a:lnTo>
                    <a:pt x="95" y="164"/>
                  </a:lnTo>
                  <a:lnTo>
                    <a:pt x="100" y="147"/>
                  </a:lnTo>
                  <a:lnTo>
                    <a:pt x="100" y="158"/>
                  </a:lnTo>
                  <a:lnTo>
                    <a:pt x="100" y="79"/>
                  </a:lnTo>
                  <a:lnTo>
                    <a:pt x="100" y="158"/>
                  </a:lnTo>
                  <a:lnTo>
                    <a:pt x="104" y="187"/>
                  </a:lnTo>
                  <a:lnTo>
                    <a:pt x="104" y="181"/>
                  </a:lnTo>
                  <a:lnTo>
                    <a:pt x="104" y="45"/>
                  </a:lnTo>
                  <a:lnTo>
                    <a:pt x="104" y="124"/>
                  </a:lnTo>
                  <a:lnTo>
                    <a:pt x="109" y="102"/>
                  </a:lnTo>
                  <a:lnTo>
                    <a:pt x="109" y="17"/>
                  </a:lnTo>
                  <a:lnTo>
                    <a:pt x="114" y="28"/>
                  </a:lnTo>
                  <a:lnTo>
                    <a:pt x="114" y="91"/>
                  </a:lnTo>
                  <a:lnTo>
                    <a:pt x="114" y="62"/>
                  </a:lnTo>
                  <a:lnTo>
                    <a:pt x="118" y="57"/>
                  </a:lnTo>
                  <a:lnTo>
                    <a:pt x="118" y="119"/>
                  </a:lnTo>
                  <a:lnTo>
                    <a:pt x="118" y="34"/>
                  </a:lnTo>
                  <a:lnTo>
                    <a:pt x="118" y="91"/>
                  </a:lnTo>
                  <a:lnTo>
                    <a:pt x="123" y="91"/>
                  </a:lnTo>
                  <a:lnTo>
                    <a:pt x="123" y="74"/>
                  </a:lnTo>
                  <a:lnTo>
                    <a:pt x="123" y="124"/>
                  </a:lnTo>
                  <a:lnTo>
                    <a:pt x="128" y="91"/>
                  </a:lnTo>
                  <a:lnTo>
                    <a:pt x="128" y="164"/>
                  </a:lnTo>
                  <a:lnTo>
                    <a:pt x="128" y="147"/>
                  </a:lnTo>
                  <a:lnTo>
                    <a:pt x="133" y="141"/>
                  </a:lnTo>
                  <a:lnTo>
                    <a:pt x="133" y="153"/>
                  </a:lnTo>
                  <a:lnTo>
                    <a:pt x="133" y="74"/>
                  </a:lnTo>
                  <a:lnTo>
                    <a:pt x="133" y="130"/>
                  </a:lnTo>
                  <a:lnTo>
                    <a:pt x="137" y="119"/>
                  </a:lnTo>
                  <a:lnTo>
                    <a:pt x="137" y="147"/>
                  </a:lnTo>
                  <a:lnTo>
                    <a:pt x="137" y="28"/>
                  </a:lnTo>
                  <a:lnTo>
                    <a:pt x="137" y="74"/>
                  </a:lnTo>
                  <a:lnTo>
                    <a:pt x="142" y="79"/>
                  </a:lnTo>
                  <a:lnTo>
                    <a:pt x="142" y="57"/>
                  </a:lnTo>
                  <a:lnTo>
                    <a:pt x="142" y="119"/>
                  </a:lnTo>
                  <a:lnTo>
                    <a:pt x="147" y="113"/>
                  </a:lnTo>
                  <a:lnTo>
                    <a:pt x="147" y="68"/>
                  </a:lnTo>
                  <a:lnTo>
                    <a:pt x="147" y="102"/>
                  </a:lnTo>
                  <a:lnTo>
                    <a:pt x="152" y="107"/>
                  </a:lnTo>
                  <a:lnTo>
                    <a:pt x="152" y="158"/>
                  </a:lnTo>
                  <a:lnTo>
                    <a:pt x="152" y="40"/>
                  </a:lnTo>
                  <a:lnTo>
                    <a:pt x="152" y="91"/>
                  </a:lnTo>
                  <a:lnTo>
                    <a:pt x="156" y="96"/>
                  </a:lnTo>
                  <a:lnTo>
                    <a:pt x="156" y="107"/>
                  </a:lnTo>
                  <a:lnTo>
                    <a:pt x="156" y="45"/>
                  </a:lnTo>
                  <a:lnTo>
                    <a:pt x="156" y="74"/>
                  </a:lnTo>
                  <a:lnTo>
                    <a:pt x="161" y="51"/>
                  </a:lnTo>
                  <a:lnTo>
                    <a:pt x="161" y="102"/>
                  </a:lnTo>
                  <a:lnTo>
                    <a:pt x="161" y="40"/>
                  </a:lnTo>
                  <a:lnTo>
                    <a:pt x="161" y="57"/>
                  </a:lnTo>
                  <a:lnTo>
                    <a:pt x="166" y="62"/>
                  </a:lnTo>
                  <a:lnTo>
                    <a:pt x="166" y="68"/>
                  </a:lnTo>
                  <a:lnTo>
                    <a:pt x="166" y="6"/>
                  </a:lnTo>
                  <a:lnTo>
                    <a:pt x="171" y="0"/>
                  </a:lnTo>
                  <a:lnTo>
                    <a:pt x="171" y="102"/>
                  </a:lnTo>
                  <a:lnTo>
                    <a:pt x="171" y="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6"/>
            <p:cNvSpPr>
              <a:spLocks/>
            </p:cNvSpPr>
            <p:nvPr/>
          </p:nvSpPr>
          <p:spPr bwMode="auto">
            <a:xfrm>
              <a:off x="2254250" y="2782888"/>
              <a:ext cx="263525" cy="287338"/>
            </a:xfrm>
            <a:custGeom>
              <a:avLst/>
              <a:gdLst>
                <a:gd name="T0" fmla="*/ 4 w 166"/>
                <a:gd name="T1" fmla="*/ 62 h 181"/>
                <a:gd name="T2" fmla="*/ 4 w 166"/>
                <a:gd name="T3" fmla="*/ 68 h 181"/>
                <a:gd name="T4" fmla="*/ 9 w 166"/>
                <a:gd name="T5" fmla="*/ 74 h 181"/>
                <a:gd name="T6" fmla="*/ 14 w 166"/>
                <a:gd name="T7" fmla="*/ 45 h 181"/>
                <a:gd name="T8" fmla="*/ 19 w 166"/>
                <a:gd name="T9" fmla="*/ 130 h 181"/>
                <a:gd name="T10" fmla="*/ 23 w 166"/>
                <a:gd name="T11" fmla="*/ 74 h 181"/>
                <a:gd name="T12" fmla="*/ 23 w 166"/>
                <a:gd name="T13" fmla="*/ 62 h 181"/>
                <a:gd name="T14" fmla="*/ 28 w 166"/>
                <a:gd name="T15" fmla="*/ 141 h 181"/>
                <a:gd name="T16" fmla="*/ 33 w 166"/>
                <a:gd name="T17" fmla="*/ 85 h 181"/>
                <a:gd name="T18" fmla="*/ 38 w 166"/>
                <a:gd name="T19" fmla="*/ 45 h 181"/>
                <a:gd name="T20" fmla="*/ 42 w 166"/>
                <a:gd name="T21" fmla="*/ 40 h 181"/>
                <a:gd name="T22" fmla="*/ 47 w 166"/>
                <a:gd name="T23" fmla="*/ 45 h 181"/>
                <a:gd name="T24" fmla="*/ 52 w 166"/>
                <a:gd name="T25" fmla="*/ 34 h 181"/>
                <a:gd name="T26" fmla="*/ 57 w 166"/>
                <a:gd name="T27" fmla="*/ 57 h 181"/>
                <a:gd name="T28" fmla="*/ 61 w 166"/>
                <a:gd name="T29" fmla="*/ 107 h 181"/>
                <a:gd name="T30" fmla="*/ 66 w 166"/>
                <a:gd name="T31" fmla="*/ 85 h 181"/>
                <a:gd name="T32" fmla="*/ 71 w 166"/>
                <a:gd name="T33" fmla="*/ 79 h 181"/>
                <a:gd name="T34" fmla="*/ 71 w 166"/>
                <a:gd name="T35" fmla="*/ 57 h 181"/>
                <a:gd name="T36" fmla="*/ 76 w 166"/>
                <a:gd name="T37" fmla="*/ 51 h 181"/>
                <a:gd name="T38" fmla="*/ 80 w 166"/>
                <a:gd name="T39" fmla="*/ 68 h 181"/>
                <a:gd name="T40" fmla="*/ 85 w 166"/>
                <a:gd name="T41" fmla="*/ 153 h 181"/>
                <a:gd name="T42" fmla="*/ 90 w 166"/>
                <a:gd name="T43" fmla="*/ 147 h 181"/>
                <a:gd name="T44" fmla="*/ 90 w 166"/>
                <a:gd name="T45" fmla="*/ 147 h 181"/>
                <a:gd name="T46" fmla="*/ 94 w 166"/>
                <a:gd name="T47" fmla="*/ 45 h 181"/>
                <a:gd name="T48" fmla="*/ 99 w 166"/>
                <a:gd name="T49" fmla="*/ 107 h 181"/>
                <a:gd name="T50" fmla="*/ 104 w 166"/>
                <a:gd name="T51" fmla="*/ 74 h 181"/>
                <a:gd name="T52" fmla="*/ 104 w 166"/>
                <a:gd name="T53" fmla="*/ 85 h 181"/>
                <a:gd name="T54" fmla="*/ 109 w 166"/>
                <a:gd name="T55" fmla="*/ 51 h 181"/>
                <a:gd name="T56" fmla="*/ 113 w 166"/>
                <a:gd name="T57" fmla="*/ 113 h 181"/>
                <a:gd name="T58" fmla="*/ 118 w 166"/>
                <a:gd name="T59" fmla="*/ 107 h 181"/>
                <a:gd name="T60" fmla="*/ 123 w 166"/>
                <a:gd name="T61" fmla="*/ 85 h 181"/>
                <a:gd name="T62" fmla="*/ 128 w 166"/>
                <a:gd name="T63" fmla="*/ 136 h 181"/>
                <a:gd name="T64" fmla="*/ 128 w 166"/>
                <a:gd name="T65" fmla="*/ 164 h 181"/>
                <a:gd name="T66" fmla="*/ 132 w 166"/>
                <a:gd name="T67" fmla="*/ 79 h 181"/>
                <a:gd name="T68" fmla="*/ 137 w 166"/>
                <a:gd name="T69" fmla="*/ 119 h 181"/>
                <a:gd name="T70" fmla="*/ 142 w 166"/>
                <a:gd name="T71" fmla="*/ 74 h 181"/>
                <a:gd name="T72" fmla="*/ 142 w 166"/>
                <a:gd name="T73" fmla="*/ 74 h 181"/>
                <a:gd name="T74" fmla="*/ 147 w 166"/>
                <a:gd name="T75" fmla="*/ 51 h 181"/>
                <a:gd name="T76" fmla="*/ 151 w 166"/>
                <a:gd name="T77" fmla="*/ 130 h 181"/>
                <a:gd name="T78" fmla="*/ 156 w 166"/>
                <a:gd name="T79" fmla="*/ 102 h 181"/>
                <a:gd name="T80" fmla="*/ 161 w 166"/>
                <a:gd name="T81" fmla="*/ 79 h 181"/>
                <a:gd name="T82" fmla="*/ 161 w 166"/>
                <a:gd name="T83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6" h="181">
                  <a:moveTo>
                    <a:pt x="0" y="0"/>
                  </a:moveTo>
                  <a:lnTo>
                    <a:pt x="0" y="91"/>
                  </a:lnTo>
                  <a:lnTo>
                    <a:pt x="4" y="62"/>
                  </a:lnTo>
                  <a:lnTo>
                    <a:pt x="4" y="85"/>
                  </a:lnTo>
                  <a:lnTo>
                    <a:pt x="4" y="28"/>
                  </a:lnTo>
                  <a:lnTo>
                    <a:pt x="4" y="68"/>
                  </a:lnTo>
                  <a:lnTo>
                    <a:pt x="9" y="74"/>
                  </a:lnTo>
                  <a:lnTo>
                    <a:pt x="9" y="107"/>
                  </a:lnTo>
                  <a:lnTo>
                    <a:pt x="9" y="74"/>
                  </a:lnTo>
                  <a:lnTo>
                    <a:pt x="9" y="79"/>
                  </a:lnTo>
                  <a:lnTo>
                    <a:pt x="14" y="85"/>
                  </a:lnTo>
                  <a:lnTo>
                    <a:pt x="14" y="45"/>
                  </a:lnTo>
                  <a:lnTo>
                    <a:pt x="14" y="91"/>
                  </a:lnTo>
                  <a:lnTo>
                    <a:pt x="19" y="96"/>
                  </a:lnTo>
                  <a:lnTo>
                    <a:pt x="19" y="130"/>
                  </a:lnTo>
                  <a:lnTo>
                    <a:pt x="19" y="51"/>
                  </a:lnTo>
                  <a:lnTo>
                    <a:pt x="19" y="57"/>
                  </a:lnTo>
                  <a:lnTo>
                    <a:pt x="23" y="74"/>
                  </a:lnTo>
                  <a:lnTo>
                    <a:pt x="23" y="96"/>
                  </a:lnTo>
                  <a:lnTo>
                    <a:pt x="23" y="40"/>
                  </a:lnTo>
                  <a:lnTo>
                    <a:pt x="23" y="62"/>
                  </a:lnTo>
                  <a:lnTo>
                    <a:pt x="28" y="57"/>
                  </a:lnTo>
                  <a:lnTo>
                    <a:pt x="28" y="158"/>
                  </a:lnTo>
                  <a:lnTo>
                    <a:pt x="28" y="141"/>
                  </a:lnTo>
                  <a:lnTo>
                    <a:pt x="33" y="147"/>
                  </a:lnTo>
                  <a:lnTo>
                    <a:pt x="33" y="164"/>
                  </a:lnTo>
                  <a:lnTo>
                    <a:pt x="33" y="85"/>
                  </a:lnTo>
                  <a:lnTo>
                    <a:pt x="38" y="96"/>
                  </a:lnTo>
                  <a:lnTo>
                    <a:pt x="38" y="102"/>
                  </a:lnTo>
                  <a:lnTo>
                    <a:pt x="38" y="45"/>
                  </a:lnTo>
                  <a:lnTo>
                    <a:pt x="42" y="34"/>
                  </a:lnTo>
                  <a:lnTo>
                    <a:pt x="42" y="119"/>
                  </a:lnTo>
                  <a:lnTo>
                    <a:pt x="42" y="40"/>
                  </a:lnTo>
                  <a:lnTo>
                    <a:pt x="47" y="34"/>
                  </a:lnTo>
                  <a:lnTo>
                    <a:pt x="47" y="91"/>
                  </a:lnTo>
                  <a:lnTo>
                    <a:pt x="47" y="45"/>
                  </a:lnTo>
                  <a:lnTo>
                    <a:pt x="52" y="40"/>
                  </a:lnTo>
                  <a:lnTo>
                    <a:pt x="52" y="119"/>
                  </a:lnTo>
                  <a:lnTo>
                    <a:pt x="52" y="34"/>
                  </a:lnTo>
                  <a:lnTo>
                    <a:pt x="52" y="113"/>
                  </a:lnTo>
                  <a:lnTo>
                    <a:pt x="57" y="107"/>
                  </a:lnTo>
                  <a:lnTo>
                    <a:pt x="57" y="57"/>
                  </a:lnTo>
                  <a:lnTo>
                    <a:pt x="57" y="85"/>
                  </a:lnTo>
                  <a:lnTo>
                    <a:pt x="61" y="91"/>
                  </a:lnTo>
                  <a:lnTo>
                    <a:pt x="61" y="107"/>
                  </a:lnTo>
                  <a:lnTo>
                    <a:pt x="61" y="17"/>
                  </a:lnTo>
                  <a:lnTo>
                    <a:pt x="61" y="107"/>
                  </a:lnTo>
                  <a:lnTo>
                    <a:pt x="66" y="85"/>
                  </a:lnTo>
                  <a:lnTo>
                    <a:pt x="66" y="113"/>
                  </a:lnTo>
                  <a:lnTo>
                    <a:pt x="66" y="62"/>
                  </a:lnTo>
                  <a:lnTo>
                    <a:pt x="71" y="79"/>
                  </a:lnTo>
                  <a:lnTo>
                    <a:pt x="71" y="91"/>
                  </a:lnTo>
                  <a:lnTo>
                    <a:pt x="71" y="40"/>
                  </a:lnTo>
                  <a:lnTo>
                    <a:pt x="71" y="57"/>
                  </a:lnTo>
                  <a:lnTo>
                    <a:pt x="76" y="57"/>
                  </a:lnTo>
                  <a:lnTo>
                    <a:pt x="76" y="91"/>
                  </a:lnTo>
                  <a:lnTo>
                    <a:pt x="76" y="51"/>
                  </a:lnTo>
                  <a:lnTo>
                    <a:pt x="76" y="74"/>
                  </a:lnTo>
                  <a:lnTo>
                    <a:pt x="80" y="96"/>
                  </a:lnTo>
                  <a:lnTo>
                    <a:pt x="80" y="68"/>
                  </a:lnTo>
                  <a:lnTo>
                    <a:pt x="80" y="147"/>
                  </a:lnTo>
                  <a:lnTo>
                    <a:pt x="85" y="130"/>
                  </a:lnTo>
                  <a:lnTo>
                    <a:pt x="85" y="153"/>
                  </a:lnTo>
                  <a:lnTo>
                    <a:pt x="85" y="113"/>
                  </a:lnTo>
                  <a:lnTo>
                    <a:pt x="85" y="141"/>
                  </a:lnTo>
                  <a:lnTo>
                    <a:pt x="90" y="147"/>
                  </a:lnTo>
                  <a:lnTo>
                    <a:pt x="90" y="164"/>
                  </a:lnTo>
                  <a:lnTo>
                    <a:pt x="90" y="124"/>
                  </a:lnTo>
                  <a:lnTo>
                    <a:pt x="90" y="147"/>
                  </a:lnTo>
                  <a:lnTo>
                    <a:pt x="94" y="141"/>
                  </a:lnTo>
                  <a:lnTo>
                    <a:pt x="94" y="158"/>
                  </a:lnTo>
                  <a:lnTo>
                    <a:pt x="94" y="45"/>
                  </a:lnTo>
                  <a:lnTo>
                    <a:pt x="94" y="68"/>
                  </a:lnTo>
                  <a:lnTo>
                    <a:pt x="99" y="74"/>
                  </a:lnTo>
                  <a:lnTo>
                    <a:pt x="99" y="107"/>
                  </a:lnTo>
                  <a:lnTo>
                    <a:pt x="99" y="40"/>
                  </a:lnTo>
                  <a:lnTo>
                    <a:pt x="99" y="79"/>
                  </a:lnTo>
                  <a:lnTo>
                    <a:pt x="104" y="74"/>
                  </a:lnTo>
                  <a:lnTo>
                    <a:pt x="104" y="102"/>
                  </a:lnTo>
                  <a:lnTo>
                    <a:pt x="104" y="34"/>
                  </a:lnTo>
                  <a:lnTo>
                    <a:pt x="104" y="85"/>
                  </a:lnTo>
                  <a:lnTo>
                    <a:pt x="109" y="79"/>
                  </a:lnTo>
                  <a:lnTo>
                    <a:pt x="109" y="113"/>
                  </a:lnTo>
                  <a:lnTo>
                    <a:pt x="109" y="51"/>
                  </a:lnTo>
                  <a:lnTo>
                    <a:pt x="109" y="57"/>
                  </a:lnTo>
                  <a:lnTo>
                    <a:pt x="113" y="68"/>
                  </a:lnTo>
                  <a:lnTo>
                    <a:pt x="113" y="113"/>
                  </a:lnTo>
                  <a:lnTo>
                    <a:pt x="113" y="62"/>
                  </a:lnTo>
                  <a:lnTo>
                    <a:pt x="113" y="102"/>
                  </a:lnTo>
                  <a:lnTo>
                    <a:pt x="118" y="107"/>
                  </a:lnTo>
                  <a:lnTo>
                    <a:pt x="118" y="124"/>
                  </a:lnTo>
                  <a:lnTo>
                    <a:pt x="118" y="85"/>
                  </a:lnTo>
                  <a:lnTo>
                    <a:pt x="123" y="85"/>
                  </a:lnTo>
                  <a:lnTo>
                    <a:pt x="123" y="57"/>
                  </a:lnTo>
                  <a:lnTo>
                    <a:pt x="123" y="119"/>
                  </a:lnTo>
                  <a:lnTo>
                    <a:pt x="128" y="136"/>
                  </a:lnTo>
                  <a:lnTo>
                    <a:pt x="128" y="181"/>
                  </a:lnTo>
                  <a:lnTo>
                    <a:pt x="128" y="68"/>
                  </a:lnTo>
                  <a:lnTo>
                    <a:pt x="128" y="164"/>
                  </a:lnTo>
                  <a:lnTo>
                    <a:pt x="132" y="170"/>
                  </a:lnTo>
                  <a:lnTo>
                    <a:pt x="132" y="175"/>
                  </a:lnTo>
                  <a:lnTo>
                    <a:pt x="132" y="79"/>
                  </a:lnTo>
                  <a:lnTo>
                    <a:pt x="132" y="85"/>
                  </a:lnTo>
                  <a:lnTo>
                    <a:pt x="137" y="96"/>
                  </a:lnTo>
                  <a:lnTo>
                    <a:pt x="137" y="119"/>
                  </a:lnTo>
                  <a:lnTo>
                    <a:pt x="137" y="68"/>
                  </a:lnTo>
                  <a:lnTo>
                    <a:pt x="137" y="79"/>
                  </a:lnTo>
                  <a:lnTo>
                    <a:pt x="142" y="74"/>
                  </a:lnTo>
                  <a:lnTo>
                    <a:pt x="142" y="107"/>
                  </a:lnTo>
                  <a:lnTo>
                    <a:pt x="142" y="34"/>
                  </a:lnTo>
                  <a:lnTo>
                    <a:pt x="142" y="74"/>
                  </a:lnTo>
                  <a:lnTo>
                    <a:pt x="147" y="79"/>
                  </a:lnTo>
                  <a:lnTo>
                    <a:pt x="147" y="113"/>
                  </a:lnTo>
                  <a:lnTo>
                    <a:pt x="147" y="51"/>
                  </a:lnTo>
                  <a:lnTo>
                    <a:pt x="147" y="102"/>
                  </a:lnTo>
                  <a:lnTo>
                    <a:pt x="151" y="91"/>
                  </a:lnTo>
                  <a:lnTo>
                    <a:pt x="151" y="130"/>
                  </a:lnTo>
                  <a:lnTo>
                    <a:pt x="151" y="74"/>
                  </a:lnTo>
                  <a:lnTo>
                    <a:pt x="156" y="91"/>
                  </a:lnTo>
                  <a:lnTo>
                    <a:pt x="156" y="102"/>
                  </a:lnTo>
                  <a:lnTo>
                    <a:pt x="156" y="62"/>
                  </a:lnTo>
                  <a:lnTo>
                    <a:pt x="156" y="74"/>
                  </a:lnTo>
                  <a:lnTo>
                    <a:pt x="161" y="79"/>
                  </a:lnTo>
                  <a:lnTo>
                    <a:pt x="161" y="113"/>
                  </a:lnTo>
                  <a:lnTo>
                    <a:pt x="161" y="68"/>
                  </a:lnTo>
                  <a:lnTo>
                    <a:pt x="161" y="74"/>
                  </a:lnTo>
                  <a:lnTo>
                    <a:pt x="166" y="74"/>
                  </a:lnTo>
                  <a:lnTo>
                    <a:pt x="166" y="15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7"/>
            <p:cNvSpPr>
              <a:spLocks/>
            </p:cNvSpPr>
            <p:nvPr/>
          </p:nvSpPr>
          <p:spPr bwMode="auto">
            <a:xfrm>
              <a:off x="2517775" y="2800350"/>
              <a:ext cx="255588" cy="233363"/>
            </a:xfrm>
            <a:custGeom>
              <a:avLst/>
              <a:gdLst>
                <a:gd name="T0" fmla="*/ 0 w 161"/>
                <a:gd name="T1" fmla="*/ 46 h 147"/>
                <a:gd name="T2" fmla="*/ 4 w 161"/>
                <a:gd name="T3" fmla="*/ 130 h 147"/>
                <a:gd name="T4" fmla="*/ 4 w 161"/>
                <a:gd name="T5" fmla="*/ 63 h 147"/>
                <a:gd name="T6" fmla="*/ 9 w 161"/>
                <a:gd name="T7" fmla="*/ 68 h 147"/>
                <a:gd name="T8" fmla="*/ 9 w 161"/>
                <a:gd name="T9" fmla="*/ 51 h 147"/>
                <a:gd name="T10" fmla="*/ 14 w 161"/>
                <a:gd name="T11" fmla="*/ 119 h 147"/>
                <a:gd name="T12" fmla="*/ 14 w 161"/>
                <a:gd name="T13" fmla="*/ 80 h 147"/>
                <a:gd name="T14" fmla="*/ 19 w 161"/>
                <a:gd name="T15" fmla="*/ 113 h 147"/>
                <a:gd name="T16" fmla="*/ 19 w 161"/>
                <a:gd name="T17" fmla="*/ 85 h 147"/>
                <a:gd name="T18" fmla="*/ 23 w 161"/>
                <a:gd name="T19" fmla="*/ 40 h 147"/>
                <a:gd name="T20" fmla="*/ 28 w 161"/>
                <a:gd name="T21" fmla="*/ 29 h 147"/>
                <a:gd name="T22" fmla="*/ 28 w 161"/>
                <a:gd name="T23" fmla="*/ 6 h 147"/>
                <a:gd name="T24" fmla="*/ 33 w 161"/>
                <a:gd name="T25" fmla="*/ 46 h 147"/>
                <a:gd name="T26" fmla="*/ 33 w 161"/>
                <a:gd name="T27" fmla="*/ 23 h 147"/>
                <a:gd name="T28" fmla="*/ 38 w 161"/>
                <a:gd name="T29" fmla="*/ 113 h 147"/>
                <a:gd name="T30" fmla="*/ 42 w 161"/>
                <a:gd name="T31" fmla="*/ 40 h 147"/>
                <a:gd name="T32" fmla="*/ 42 w 161"/>
                <a:gd name="T33" fmla="*/ 80 h 147"/>
                <a:gd name="T34" fmla="*/ 47 w 161"/>
                <a:gd name="T35" fmla="*/ 74 h 147"/>
                <a:gd name="T36" fmla="*/ 47 w 161"/>
                <a:gd name="T37" fmla="*/ 63 h 147"/>
                <a:gd name="T38" fmla="*/ 52 w 161"/>
                <a:gd name="T39" fmla="*/ 29 h 147"/>
                <a:gd name="T40" fmla="*/ 56 w 161"/>
                <a:gd name="T41" fmla="*/ 63 h 147"/>
                <a:gd name="T42" fmla="*/ 56 w 161"/>
                <a:gd name="T43" fmla="*/ 46 h 147"/>
                <a:gd name="T44" fmla="*/ 61 w 161"/>
                <a:gd name="T45" fmla="*/ 51 h 147"/>
                <a:gd name="T46" fmla="*/ 61 w 161"/>
                <a:gd name="T47" fmla="*/ 40 h 147"/>
                <a:gd name="T48" fmla="*/ 66 w 161"/>
                <a:gd name="T49" fmla="*/ 74 h 147"/>
                <a:gd name="T50" fmla="*/ 66 w 161"/>
                <a:gd name="T51" fmla="*/ 17 h 147"/>
                <a:gd name="T52" fmla="*/ 71 w 161"/>
                <a:gd name="T53" fmla="*/ 51 h 147"/>
                <a:gd name="T54" fmla="*/ 71 w 161"/>
                <a:gd name="T55" fmla="*/ 23 h 147"/>
                <a:gd name="T56" fmla="*/ 75 w 161"/>
                <a:gd name="T57" fmla="*/ 40 h 147"/>
                <a:gd name="T58" fmla="*/ 75 w 161"/>
                <a:gd name="T59" fmla="*/ 68 h 147"/>
                <a:gd name="T60" fmla="*/ 80 w 161"/>
                <a:gd name="T61" fmla="*/ 96 h 147"/>
                <a:gd name="T62" fmla="*/ 85 w 161"/>
                <a:gd name="T63" fmla="*/ 46 h 147"/>
                <a:gd name="T64" fmla="*/ 85 w 161"/>
                <a:gd name="T65" fmla="*/ 23 h 147"/>
                <a:gd name="T66" fmla="*/ 90 w 161"/>
                <a:gd name="T67" fmla="*/ 51 h 147"/>
                <a:gd name="T68" fmla="*/ 90 w 161"/>
                <a:gd name="T69" fmla="*/ 51 h 147"/>
                <a:gd name="T70" fmla="*/ 94 w 161"/>
                <a:gd name="T71" fmla="*/ 63 h 147"/>
                <a:gd name="T72" fmla="*/ 94 w 161"/>
                <a:gd name="T73" fmla="*/ 29 h 147"/>
                <a:gd name="T74" fmla="*/ 99 w 161"/>
                <a:gd name="T75" fmla="*/ 46 h 147"/>
                <a:gd name="T76" fmla="*/ 99 w 161"/>
                <a:gd name="T77" fmla="*/ 12 h 147"/>
                <a:gd name="T78" fmla="*/ 104 w 161"/>
                <a:gd name="T79" fmla="*/ 74 h 147"/>
                <a:gd name="T80" fmla="*/ 104 w 161"/>
                <a:gd name="T81" fmla="*/ 34 h 147"/>
                <a:gd name="T82" fmla="*/ 109 w 161"/>
                <a:gd name="T83" fmla="*/ 34 h 147"/>
                <a:gd name="T84" fmla="*/ 109 w 161"/>
                <a:gd name="T85" fmla="*/ 12 h 147"/>
                <a:gd name="T86" fmla="*/ 113 w 161"/>
                <a:gd name="T87" fmla="*/ 46 h 147"/>
                <a:gd name="T88" fmla="*/ 113 w 161"/>
                <a:gd name="T89" fmla="*/ 68 h 147"/>
                <a:gd name="T90" fmla="*/ 118 w 161"/>
                <a:gd name="T91" fmla="*/ 80 h 147"/>
                <a:gd name="T92" fmla="*/ 118 w 161"/>
                <a:gd name="T93" fmla="*/ 68 h 147"/>
                <a:gd name="T94" fmla="*/ 123 w 161"/>
                <a:gd name="T95" fmla="*/ 85 h 147"/>
                <a:gd name="T96" fmla="*/ 123 w 161"/>
                <a:gd name="T97" fmla="*/ 34 h 147"/>
                <a:gd name="T98" fmla="*/ 128 w 161"/>
                <a:gd name="T99" fmla="*/ 113 h 147"/>
                <a:gd name="T100" fmla="*/ 128 w 161"/>
                <a:gd name="T101" fmla="*/ 74 h 147"/>
                <a:gd name="T102" fmla="*/ 132 w 161"/>
                <a:gd name="T103" fmla="*/ 91 h 147"/>
                <a:gd name="T104" fmla="*/ 132 w 161"/>
                <a:gd name="T105" fmla="*/ 51 h 147"/>
                <a:gd name="T106" fmla="*/ 137 w 161"/>
                <a:gd name="T107" fmla="*/ 85 h 147"/>
                <a:gd name="T108" fmla="*/ 137 w 161"/>
                <a:gd name="T109" fmla="*/ 63 h 147"/>
                <a:gd name="T110" fmla="*/ 142 w 161"/>
                <a:gd name="T111" fmla="*/ 108 h 147"/>
                <a:gd name="T112" fmla="*/ 142 w 161"/>
                <a:gd name="T113" fmla="*/ 85 h 147"/>
                <a:gd name="T114" fmla="*/ 147 w 161"/>
                <a:gd name="T115" fmla="*/ 113 h 147"/>
                <a:gd name="T116" fmla="*/ 147 w 161"/>
                <a:gd name="T117" fmla="*/ 91 h 147"/>
                <a:gd name="T118" fmla="*/ 151 w 161"/>
                <a:gd name="T119" fmla="*/ 51 h 147"/>
                <a:gd name="T120" fmla="*/ 156 w 161"/>
                <a:gd name="T121" fmla="*/ 68 h 147"/>
                <a:gd name="T122" fmla="*/ 156 w 161"/>
                <a:gd name="T123" fmla="*/ 51 h 147"/>
                <a:gd name="T124" fmla="*/ 161 w 161"/>
                <a:gd name="T125" fmla="*/ 5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147">
                  <a:moveTo>
                    <a:pt x="0" y="147"/>
                  </a:moveTo>
                  <a:lnTo>
                    <a:pt x="0" y="46"/>
                  </a:lnTo>
                  <a:lnTo>
                    <a:pt x="0" y="136"/>
                  </a:lnTo>
                  <a:lnTo>
                    <a:pt x="4" y="130"/>
                  </a:lnTo>
                  <a:lnTo>
                    <a:pt x="4" y="136"/>
                  </a:lnTo>
                  <a:lnTo>
                    <a:pt x="4" y="63"/>
                  </a:lnTo>
                  <a:lnTo>
                    <a:pt x="4" y="85"/>
                  </a:lnTo>
                  <a:lnTo>
                    <a:pt x="9" y="68"/>
                  </a:lnTo>
                  <a:lnTo>
                    <a:pt x="9" y="130"/>
                  </a:lnTo>
                  <a:lnTo>
                    <a:pt x="9" y="51"/>
                  </a:lnTo>
                  <a:lnTo>
                    <a:pt x="9" y="119"/>
                  </a:lnTo>
                  <a:lnTo>
                    <a:pt x="14" y="119"/>
                  </a:lnTo>
                  <a:lnTo>
                    <a:pt x="14" y="51"/>
                  </a:lnTo>
                  <a:lnTo>
                    <a:pt x="14" y="80"/>
                  </a:lnTo>
                  <a:lnTo>
                    <a:pt x="19" y="74"/>
                  </a:lnTo>
                  <a:lnTo>
                    <a:pt x="19" y="113"/>
                  </a:lnTo>
                  <a:lnTo>
                    <a:pt x="19" y="34"/>
                  </a:lnTo>
                  <a:lnTo>
                    <a:pt x="19" y="85"/>
                  </a:lnTo>
                  <a:lnTo>
                    <a:pt x="23" y="119"/>
                  </a:lnTo>
                  <a:lnTo>
                    <a:pt x="23" y="40"/>
                  </a:lnTo>
                  <a:lnTo>
                    <a:pt x="23" y="46"/>
                  </a:lnTo>
                  <a:lnTo>
                    <a:pt x="28" y="29"/>
                  </a:lnTo>
                  <a:lnTo>
                    <a:pt x="28" y="74"/>
                  </a:lnTo>
                  <a:lnTo>
                    <a:pt x="28" y="6"/>
                  </a:lnTo>
                  <a:lnTo>
                    <a:pt x="28" y="46"/>
                  </a:lnTo>
                  <a:lnTo>
                    <a:pt x="33" y="46"/>
                  </a:lnTo>
                  <a:lnTo>
                    <a:pt x="33" y="119"/>
                  </a:lnTo>
                  <a:lnTo>
                    <a:pt x="33" y="23"/>
                  </a:lnTo>
                  <a:lnTo>
                    <a:pt x="33" y="108"/>
                  </a:lnTo>
                  <a:lnTo>
                    <a:pt x="38" y="113"/>
                  </a:lnTo>
                  <a:lnTo>
                    <a:pt x="38" y="34"/>
                  </a:lnTo>
                  <a:lnTo>
                    <a:pt x="42" y="40"/>
                  </a:lnTo>
                  <a:lnTo>
                    <a:pt x="42" y="29"/>
                  </a:lnTo>
                  <a:lnTo>
                    <a:pt x="42" y="80"/>
                  </a:lnTo>
                  <a:lnTo>
                    <a:pt x="47" y="51"/>
                  </a:lnTo>
                  <a:lnTo>
                    <a:pt x="47" y="74"/>
                  </a:lnTo>
                  <a:lnTo>
                    <a:pt x="47" y="29"/>
                  </a:lnTo>
                  <a:lnTo>
                    <a:pt x="47" y="63"/>
                  </a:lnTo>
                  <a:lnTo>
                    <a:pt x="52" y="63"/>
                  </a:lnTo>
                  <a:lnTo>
                    <a:pt x="52" y="29"/>
                  </a:lnTo>
                  <a:lnTo>
                    <a:pt x="52" y="74"/>
                  </a:lnTo>
                  <a:lnTo>
                    <a:pt x="56" y="63"/>
                  </a:lnTo>
                  <a:lnTo>
                    <a:pt x="56" y="85"/>
                  </a:lnTo>
                  <a:lnTo>
                    <a:pt x="56" y="46"/>
                  </a:lnTo>
                  <a:lnTo>
                    <a:pt x="56" y="63"/>
                  </a:lnTo>
                  <a:lnTo>
                    <a:pt x="61" y="51"/>
                  </a:lnTo>
                  <a:lnTo>
                    <a:pt x="61" y="91"/>
                  </a:lnTo>
                  <a:lnTo>
                    <a:pt x="61" y="40"/>
                  </a:lnTo>
                  <a:lnTo>
                    <a:pt x="61" y="68"/>
                  </a:lnTo>
                  <a:lnTo>
                    <a:pt x="66" y="74"/>
                  </a:lnTo>
                  <a:lnTo>
                    <a:pt x="66" y="91"/>
                  </a:lnTo>
                  <a:lnTo>
                    <a:pt x="66" y="17"/>
                  </a:lnTo>
                  <a:lnTo>
                    <a:pt x="66" y="57"/>
                  </a:lnTo>
                  <a:lnTo>
                    <a:pt x="71" y="51"/>
                  </a:lnTo>
                  <a:lnTo>
                    <a:pt x="71" y="91"/>
                  </a:lnTo>
                  <a:lnTo>
                    <a:pt x="71" y="23"/>
                  </a:lnTo>
                  <a:lnTo>
                    <a:pt x="71" y="40"/>
                  </a:lnTo>
                  <a:lnTo>
                    <a:pt x="75" y="40"/>
                  </a:lnTo>
                  <a:lnTo>
                    <a:pt x="75" y="91"/>
                  </a:lnTo>
                  <a:lnTo>
                    <a:pt x="75" y="68"/>
                  </a:lnTo>
                  <a:lnTo>
                    <a:pt x="80" y="57"/>
                  </a:lnTo>
                  <a:lnTo>
                    <a:pt x="80" y="96"/>
                  </a:lnTo>
                  <a:lnTo>
                    <a:pt x="80" y="40"/>
                  </a:lnTo>
                  <a:lnTo>
                    <a:pt x="85" y="46"/>
                  </a:lnTo>
                  <a:lnTo>
                    <a:pt x="85" y="68"/>
                  </a:lnTo>
                  <a:lnTo>
                    <a:pt x="85" y="23"/>
                  </a:lnTo>
                  <a:lnTo>
                    <a:pt x="85" y="57"/>
                  </a:lnTo>
                  <a:lnTo>
                    <a:pt x="90" y="51"/>
                  </a:lnTo>
                  <a:lnTo>
                    <a:pt x="90" y="91"/>
                  </a:lnTo>
                  <a:lnTo>
                    <a:pt x="90" y="51"/>
                  </a:lnTo>
                  <a:lnTo>
                    <a:pt x="90" y="57"/>
                  </a:lnTo>
                  <a:lnTo>
                    <a:pt x="94" y="63"/>
                  </a:lnTo>
                  <a:lnTo>
                    <a:pt x="94" y="80"/>
                  </a:lnTo>
                  <a:lnTo>
                    <a:pt x="94" y="29"/>
                  </a:lnTo>
                  <a:lnTo>
                    <a:pt x="94" y="40"/>
                  </a:lnTo>
                  <a:lnTo>
                    <a:pt x="99" y="46"/>
                  </a:lnTo>
                  <a:lnTo>
                    <a:pt x="99" y="91"/>
                  </a:lnTo>
                  <a:lnTo>
                    <a:pt x="99" y="12"/>
                  </a:lnTo>
                  <a:lnTo>
                    <a:pt x="99" y="51"/>
                  </a:lnTo>
                  <a:lnTo>
                    <a:pt x="104" y="74"/>
                  </a:lnTo>
                  <a:lnTo>
                    <a:pt x="104" y="85"/>
                  </a:lnTo>
                  <a:lnTo>
                    <a:pt x="104" y="34"/>
                  </a:lnTo>
                  <a:lnTo>
                    <a:pt x="104" y="63"/>
                  </a:lnTo>
                  <a:lnTo>
                    <a:pt x="109" y="34"/>
                  </a:lnTo>
                  <a:lnTo>
                    <a:pt x="109" y="74"/>
                  </a:lnTo>
                  <a:lnTo>
                    <a:pt x="109" y="12"/>
                  </a:lnTo>
                  <a:lnTo>
                    <a:pt x="109" y="40"/>
                  </a:lnTo>
                  <a:lnTo>
                    <a:pt x="113" y="46"/>
                  </a:lnTo>
                  <a:lnTo>
                    <a:pt x="113" y="96"/>
                  </a:lnTo>
                  <a:lnTo>
                    <a:pt x="113" y="68"/>
                  </a:lnTo>
                  <a:lnTo>
                    <a:pt x="118" y="63"/>
                  </a:lnTo>
                  <a:lnTo>
                    <a:pt x="118" y="80"/>
                  </a:lnTo>
                  <a:lnTo>
                    <a:pt x="118" y="23"/>
                  </a:lnTo>
                  <a:lnTo>
                    <a:pt x="118" y="68"/>
                  </a:lnTo>
                  <a:lnTo>
                    <a:pt x="123" y="63"/>
                  </a:lnTo>
                  <a:lnTo>
                    <a:pt x="123" y="85"/>
                  </a:lnTo>
                  <a:lnTo>
                    <a:pt x="123" y="17"/>
                  </a:lnTo>
                  <a:lnTo>
                    <a:pt x="123" y="34"/>
                  </a:lnTo>
                  <a:lnTo>
                    <a:pt x="128" y="46"/>
                  </a:lnTo>
                  <a:lnTo>
                    <a:pt x="128" y="113"/>
                  </a:lnTo>
                  <a:lnTo>
                    <a:pt x="128" y="34"/>
                  </a:lnTo>
                  <a:lnTo>
                    <a:pt x="128" y="74"/>
                  </a:lnTo>
                  <a:lnTo>
                    <a:pt x="132" y="74"/>
                  </a:lnTo>
                  <a:lnTo>
                    <a:pt x="132" y="91"/>
                  </a:lnTo>
                  <a:lnTo>
                    <a:pt x="132" y="0"/>
                  </a:lnTo>
                  <a:lnTo>
                    <a:pt x="132" y="51"/>
                  </a:lnTo>
                  <a:lnTo>
                    <a:pt x="137" y="40"/>
                  </a:lnTo>
                  <a:lnTo>
                    <a:pt x="137" y="85"/>
                  </a:lnTo>
                  <a:lnTo>
                    <a:pt x="137" y="29"/>
                  </a:lnTo>
                  <a:lnTo>
                    <a:pt x="137" y="63"/>
                  </a:lnTo>
                  <a:lnTo>
                    <a:pt x="142" y="57"/>
                  </a:lnTo>
                  <a:lnTo>
                    <a:pt x="142" y="108"/>
                  </a:lnTo>
                  <a:lnTo>
                    <a:pt x="142" y="29"/>
                  </a:lnTo>
                  <a:lnTo>
                    <a:pt x="142" y="85"/>
                  </a:lnTo>
                  <a:lnTo>
                    <a:pt x="147" y="96"/>
                  </a:lnTo>
                  <a:lnTo>
                    <a:pt x="147" y="113"/>
                  </a:lnTo>
                  <a:lnTo>
                    <a:pt x="147" y="80"/>
                  </a:lnTo>
                  <a:lnTo>
                    <a:pt x="147" y="91"/>
                  </a:lnTo>
                  <a:lnTo>
                    <a:pt x="151" y="113"/>
                  </a:lnTo>
                  <a:lnTo>
                    <a:pt x="151" y="51"/>
                  </a:lnTo>
                  <a:lnTo>
                    <a:pt x="151" y="63"/>
                  </a:lnTo>
                  <a:lnTo>
                    <a:pt x="156" y="68"/>
                  </a:lnTo>
                  <a:lnTo>
                    <a:pt x="156" y="108"/>
                  </a:lnTo>
                  <a:lnTo>
                    <a:pt x="156" y="51"/>
                  </a:lnTo>
                  <a:lnTo>
                    <a:pt x="156" y="63"/>
                  </a:lnTo>
                  <a:lnTo>
                    <a:pt x="161" y="5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8"/>
            <p:cNvSpPr>
              <a:spLocks/>
            </p:cNvSpPr>
            <p:nvPr/>
          </p:nvSpPr>
          <p:spPr bwMode="auto">
            <a:xfrm>
              <a:off x="2773363" y="2792413"/>
              <a:ext cx="255588" cy="260350"/>
            </a:xfrm>
            <a:custGeom>
              <a:avLst/>
              <a:gdLst>
                <a:gd name="T0" fmla="*/ 0 w 161"/>
                <a:gd name="T1" fmla="*/ 96 h 164"/>
                <a:gd name="T2" fmla="*/ 0 w 161"/>
                <a:gd name="T3" fmla="*/ 96 h 164"/>
                <a:gd name="T4" fmla="*/ 5 w 161"/>
                <a:gd name="T5" fmla="*/ 124 h 164"/>
                <a:gd name="T6" fmla="*/ 5 w 161"/>
                <a:gd name="T7" fmla="*/ 73 h 164"/>
                <a:gd name="T8" fmla="*/ 9 w 161"/>
                <a:gd name="T9" fmla="*/ 113 h 164"/>
                <a:gd name="T10" fmla="*/ 9 w 161"/>
                <a:gd name="T11" fmla="*/ 90 h 164"/>
                <a:gd name="T12" fmla="*/ 14 w 161"/>
                <a:gd name="T13" fmla="*/ 113 h 164"/>
                <a:gd name="T14" fmla="*/ 14 w 161"/>
                <a:gd name="T15" fmla="*/ 79 h 164"/>
                <a:gd name="T16" fmla="*/ 19 w 161"/>
                <a:gd name="T17" fmla="*/ 34 h 164"/>
                <a:gd name="T18" fmla="*/ 24 w 161"/>
                <a:gd name="T19" fmla="*/ 113 h 164"/>
                <a:gd name="T20" fmla="*/ 24 w 161"/>
                <a:gd name="T21" fmla="*/ 28 h 164"/>
                <a:gd name="T22" fmla="*/ 28 w 161"/>
                <a:gd name="T23" fmla="*/ 96 h 164"/>
                <a:gd name="T24" fmla="*/ 28 w 161"/>
                <a:gd name="T25" fmla="*/ 73 h 164"/>
                <a:gd name="T26" fmla="*/ 33 w 161"/>
                <a:gd name="T27" fmla="*/ 96 h 164"/>
                <a:gd name="T28" fmla="*/ 33 w 161"/>
                <a:gd name="T29" fmla="*/ 68 h 164"/>
                <a:gd name="T30" fmla="*/ 38 w 161"/>
                <a:gd name="T31" fmla="*/ 96 h 164"/>
                <a:gd name="T32" fmla="*/ 38 w 161"/>
                <a:gd name="T33" fmla="*/ 90 h 164"/>
                <a:gd name="T34" fmla="*/ 42 w 161"/>
                <a:gd name="T35" fmla="*/ 56 h 164"/>
                <a:gd name="T36" fmla="*/ 47 w 161"/>
                <a:gd name="T37" fmla="*/ 113 h 164"/>
                <a:gd name="T38" fmla="*/ 47 w 161"/>
                <a:gd name="T39" fmla="*/ 45 h 164"/>
                <a:gd name="T40" fmla="*/ 52 w 161"/>
                <a:gd name="T41" fmla="*/ 118 h 164"/>
                <a:gd name="T42" fmla="*/ 52 w 161"/>
                <a:gd name="T43" fmla="*/ 79 h 164"/>
                <a:gd name="T44" fmla="*/ 57 w 161"/>
                <a:gd name="T45" fmla="*/ 118 h 164"/>
                <a:gd name="T46" fmla="*/ 57 w 161"/>
                <a:gd name="T47" fmla="*/ 62 h 164"/>
                <a:gd name="T48" fmla="*/ 61 w 161"/>
                <a:gd name="T49" fmla="*/ 68 h 164"/>
                <a:gd name="T50" fmla="*/ 61 w 161"/>
                <a:gd name="T51" fmla="*/ 62 h 164"/>
                <a:gd name="T52" fmla="*/ 66 w 161"/>
                <a:gd name="T53" fmla="*/ 68 h 164"/>
                <a:gd name="T54" fmla="*/ 66 w 161"/>
                <a:gd name="T55" fmla="*/ 39 h 164"/>
                <a:gd name="T56" fmla="*/ 71 w 161"/>
                <a:gd name="T57" fmla="*/ 90 h 164"/>
                <a:gd name="T58" fmla="*/ 71 w 161"/>
                <a:gd name="T59" fmla="*/ 62 h 164"/>
                <a:gd name="T60" fmla="*/ 76 w 161"/>
                <a:gd name="T61" fmla="*/ 90 h 164"/>
                <a:gd name="T62" fmla="*/ 76 w 161"/>
                <a:gd name="T63" fmla="*/ 45 h 164"/>
                <a:gd name="T64" fmla="*/ 80 w 161"/>
                <a:gd name="T65" fmla="*/ 62 h 164"/>
                <a:gd name="T66" fmla="*/ 80 w 161"/>
                <a:gd name="T67" fmla="*/ 62 h 164"/>
                <a:gd name="T68" fmla="*/ 85 w 161"/>
                <a:gd name="T69" fmla="*/ 45 h 164"/>
                <a:gd name="T70" fmla="*/ 90 w 161"/>
                <a:gd name="T71" fmla="*/ 85 h 164"/>
                <a:gd name="T72" fmla="*/ 90 w 161"/>
                <a:gd name="T73" fmla="*/ 56 h 164"/>
                <a:gd name="T74" fmla="*/ 95 w 161"/>
                <a:gd name="T75" fmla="*/ 90 h 164"/>
                <a:gd name="T76" fmla="*/ 95 w 161"/>
                <a:gd name="T77" fmla="*/ 79 h 164"/>
                <a:gd name="T78" fmla="*/ 99 w 161"/>
                <a:gd name="T79" fmla="*/ 107 h 164"/>
                <a:gd name="T80" fmla="*/ 104 w 161"/>
                <a:gd name="T81" fmla="*/ 73 h 164"/>
                <a:gd name="T82" fmla="*/ 104 w 161"/>
                <a:gd name="T83" fmla="*/ 34 h 164"/>
                <a:gd name="T84" fmla="*/ 109 w 161"/>
                <a:gd name="T85" fmla="*/ 62 h 164"/>
                <a:gd name="T86" fmla="*/ 109 w 161"/>
                <a:gd name="T87" fmla="*/ 28 h 164"/>
                <a:gd name="T88" fmla="*/ 114 w 161"/>
                <a:gd name="T89" fmla="*/ 73 h 164"/>
                <a:gd name="T90" fmla="*/ 118 w 161"/>
                <a:gd name="T91" fmla="*/ 34 h 164"/>
                <a:gd name="T92" fmla="*/ 118 w 161"/>
                <a:gd name="T93" fmla="*/ 85 h 164"/>
                <a:gd name="T94" fmla="*/ 123 w 161"/>
                <a:gd name="T95" fmla="*/ 101 h 164"/>
                <a:gd name="T96" fmla="*/ 123 w 161"/>
                <a:gd name="T97" fmla="*/ 73 h 164"/>
                <a:gd name="T98" fmla="*/ 128 w 161"/>
                <a:gd name="T99" fmla="*/ 113 h 164"/>
                <a:gd name="T100" fmla="*/ 128 w 161"/>
                <a:gd name="T101" fmla="*/ 68 h 164"/>
                <a:gd name="T102" fmla="*/ 133 w 161"/>
                <a:gd name="T103" fmla="*/ 85 h 164"/>
                <a:gd name="T104" fmla="*/ 133 w 161"/>
                <a:gd name="T105" fmla="*/ 51 h 164"/>
                <a:gd name="T106" fmla="*/ 137 w 161"/>
                <a:gd name="T107" fmla="*/ 90 h 164"/>
                <a:gd name="T108" fmla="*/ 137 w 161"/>
                <a:gd name="T109" fmla="*/ 85 h 164"/>
                <a:gd name="T110" fmla="*/ 142 w 161"/>
                <a:gd name="T111" fmla="*/ 164 h 164"/>
                <a:gd name="T112" fmla="*/ 142 w 161"/>
                <a:gd name="T113" fmla="*/ 62 h 164"/>
                <a:gd name="T114" fmla="*/ 147 w 161"/>
                <a:gd name="T115" fmla="*/ 45 h 164"/>
                <a:gd name="T116" fmla="*/ 152 w 161"/>
                <a:gd name="T117" fmla="*/ 85 h 164"/>
                <a:gd name="T118" fmla="*/ 152 w 161"/>
                <a:gd name="T119" fmla="*/ 56 h 164"/>
                <a:gd name="T120" fmla="*/ 156 w 161"/>
                <a:gd name="T121" fmla="*/ 107 h 164"/>
                <a:gd name="T122" fmla="*/ 156 w 161"/>
                <a:gd name="T123" fmla="*/ 79 h 164"/>
                <a:gd name="T124" fmla="*/ 161 w 161"/>
                <a:gd name="T125" fmla="*/ 11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164">
                  <a:moveTo>
                    <a:pt x="0" y="56"/>
                  </a:moveTo>
                  <a:lnTo>
                    <a:pt x="0" y="96"/>
                  </a:lnTo>
                  <a:lnTo>
                    <a:pt x="0" y="39"/>
                  </a:lnTo>
                  <a:lnTo>
                    <a:pt x="0" y="96"/>
                  </a:lnTo>
                  <a:lnTo>
                    <a:pt x="5" y="85"/>
                  </a:lnTo>
                  <a:lnTo>
                    <a:pt x="5" y="124"/>
                  </a:lnTo>
                  <a:lnTo>
                    <a:pt x="5" y="62"/>
                  </a:lnTo>
                  <a:lnTo>
                    <a:pt x="5" y="73"/>
                  </a:lnTo>
                  <a:lnTo>
                    <a:pt x="9" y="62"/>
                  </a:lnTo>
                  <a:lnTo>
                    <a:pt x="9" y="113"/>
                  </a:lnTo>
                  <a:lnTo>
                    <a:pt x="9" y="34"/>
                  </a:lnTo>
                  <a:lnTo>
                    <a:pt x="9" y="90"/>
                  </a:lnTo>
                  <a:lnTo>
                    <a:pt x="14" y="107"/>
                  </a:lnTo>
                  <a:lnTo>
                    <a:pt x="14" y="113"/>
                  </a:lnTo>
                  <a:lnTo>
                    <a:pt x="14" y="68"/>
                  </a:lnTo>
                  <a:lnTo>
                    <a:pt x="14" y="79"/>
                  </a:lnTo>
                  <a:lnTo>
                    <a:pt x="19" y="45"/>
                  </a:lnTo>
                  <a:lnTo>
                    <a:pt x="19" y="34"/>
                  </a:lnTo>
                  <a:lnTo>
                    <a:pt x="19" y="85"/>
                  </a:lnTo>
                  <a:lnTo>
                    <a:pt x="24" y="113"/>
                  </a:lnTo>
                  <a:lnTo>
                    <a:pt x="24" y="124"/>
                  </a:lnTo>
                  <a:lnTo>
                    <a:pt x="24" y="28"/>
                  </a:lnTo>
                  <a:lnTo>
                    <a:pt x="28" y="39"/>
                  </a:lnTo>
                  <a:lnTo>
                    <a:pt x="28" y="96"/>
                  </a:lnTo>
                  <a:lnTo>
                    <a:pt x="28" y="0"/>
                  </a:lnTo>
                  <a:lnTo>
                    <a:pt x="28" y="73"/>
                  </a:lnTo>
                  <a:lnTo>
                    <a:pt x="33" y="73"/>
                  </a:lnTo>
                  <a:lnTo>
                    <a:pt x="33" y="96"/>
                  </a:lnTo>
                  <a:lnTo>
                    <a:pt x="33" y="56"/>
                  </a:lnTo>
                  <a:lnTo>
                    <a:pt x="33" y="68"/>
                  </a:lnTo>
                  <a:lnTo>
                    <a:pt x="38" y="51"/>
                  </a:lnTo>
                  <a:lnTo>
                    <a:pt x="38" y="96"/>
                  </a:lnTo>
                  <a:lnTo>
                    <a:pt x="38" y="39"/>
                  </a:lnTo>
                  <a:lnTo>
                    <a:pt x="38" y="90"/>
                  </a:lnTo>
                  <a:lnTo>
                    <a:pt x="42" y="113"/>
                  </a:lnTo>
                  <a:lnTo>
                    <a:pt x="42" y="56"/>
                  </a:lnTo>
                  <a:lnTo>
                    <a:pt x="42" y="90"/>
                  </a:lnTo>
                  <a:lnTo>
                    <a:pt x="47" y="113"/>
                  </a:lnTo>
                  <a:lnTo>
                    <a:pt x="47" y="124"/>
                  </a:lnTo>
                  <a:lnTo>
                    <a:pt x="47" y="45"/>
                  </a:lnTo>
                  <a:lnTo>
                    <a:pt x="47" y="107"/>
                  </a:lnTo>
                  <a:lnTo>
                    <a:pt x="52" y="118"/>
                  </a:lnTo>
                  <a:lnTo>
                    <a:pt x="52" y="141"/>
                  </a:lnTo>
                  <a:lnTo>
                    <a:pt x="52" y="79"/>
                  </a:lnTo>
                  <a:lnTo>
                    <a:pt x="52" y="113"/>
                  </a:lnTo>
                  <a:lnTo>
                    <a:pt x="57" y="118"/>
                  </a:lnTo>
                  <a:lnTo>
                    <a:pt x="57" y="130"/>
                  </a:lnTo>
                  <a:lnTo>
                    <a:pt x="57" y="62"/>
                  </a:lnTo>
                  <a:lnTo>
                    <a:pt x="57" y="85"/>
                  </a:lnTo>
                  <a:lnTo>
                    <a:pt x="61" y="68"/>
                  </a:lnTo>
                  <a:lnTo>
                    <a:pt x="61" y="107"/>
                  </a:lnTo>
                  <a:lnTo>
                    <a:pt x="61" y="62"/>
                  </a:lnTo>
                  <a:lnTo>
                    <a:pt x="61" y="96"/>
                  </a:lnTo>
                  <a:lnTo>
                    <a:pt x="66" y="68"/>
                  </a:lnTo>
                  <a:lnTo>
                    <a:pt x="66" y="90"/>
                  </a:lnTo>
                  <a:lnTo>
                    <a:pt x="66" y="39"/>
                  </a:lnTo>
                  <a:lnTo>
                    <a:pt x="71" y="45"/>
                  </a:lnTo>
                  <a:lnTo>
                    <a:pt x="71" y="90"/>
                  </a:lnTo>
                  <a:lnTo>
                    <a:pt x="71" y="28"/>
                  </a:lnTo>
                  <a:lnTo>
                    <a:pt x="71" y="62"/>
                  </a:lnTo>
                  <a:lnTo>
                    <a:pt x="76" y="73"/>
                  </a:lnTo>
                  <a:lnTo>
                    <a:pt x="76" y="90"/>
                  </a:lnTo>
                  <a:lnTo>
                    <a:pt x="76" y="34"/>
                  </a:lnTo>
                  <a:lnTo>
                    <a:pt x="76" y="45"/>
                  </a:lnTo>
                  <a:lnTo>
                    <a:pt x="80" y="51"/>
                  </a:lnTo>
                  <a:lnTo>
                    <a:pt x="80" y="62"/>
                  </a:lnTo>
                  <a:lnTo>
                    <a:pt x="80" y="28"/>
                  </a:lnTo>
                  <a:lnTo>
                    <a:pt x="80" y="62"/>
                  </a:lnTo>
                  <a:lnTo>
                    <a:pt x="85" y="90"/>
                  </a:lnTo>
                  <a:lnTo>
                    <a:pt x="85" y="45"/>
                  </a:lnTo>
                  <a:lnTo>
                    <a:pt x="85" y="107"/>
                  </a:lnTo>
                  <a:lnTo>
                    <a:pt x="90" y="85"/>
                  </a:lnTo>
                  <a:lnTo>
                    <a:pt x="90" y="45"/>
                  </a:lnTo>
                  <a:lnTo>
                    <a:pt x="90" y="56"/>
                  </a:lnTo>
                  <a:lnTo>
                    <a:pt x="95" y="62"/>
                  </a:lnTo>
                  <a:lnTo>
                    <a:pt x="95" y="90"/>
                  </a:lnTo>
                  <a:lnTo>
                    <a:pt x="95" y="39"/>
                  </a:lnTo>
                  <a:lnTo>
                    <a:pt x="95" y="79"/>
                  </a:lnTo>
                  <a:lnTo>
                    <a:pt x="99" y="79"/>
                  </a:lnTo>
                  <a:lnTo>
                    <a:pt x="99" y="107"/>
                  </a:lnTo>
                  <a:lnTo>
                    <a:pt x="99" y="39"/>
                  </a:lnTo>
                  <a:lnTo>
                    <a:pt x="104" y="73"/>
                  </a:lnTo>
                  <a:lnTo>
                    <a:pt x="104" y="17"/>
                  </a:lnTo>
                  <a:lnTo>
                    <a:pt x="104" y="34"/>
                  </a:lnTo>
                  <a:lnTo>
                    <a:pt x="109" y="39"/>
                  </a:lnTo>
                  <a:lnTo>
                    <a:pt x="109" y="62"/>
                  </a:lnTo>
                  <a:lnTo>
                    <a:pt x="109" y="5"/>
                  </a:lnTo>
                  <a:lnTo>
                    <a:pt x="109" y="28"/>
                  </a:lnTo>
                  <a:lnTo>
                    <a:pt x="114" y="34"/>
                  </a:lnTo>
                  <a:lnTo>
                    <a:pt x="114" y="73"/>
                  </a:lnTo>
                  <a:lnTo>
                    <a:pt x="114" y="28"/>
                  </a:lnTo>
                  <a:lnTo>
                    <a:pt x="118" y="34"/>
                  </a:lnTo>
                  <a:lnTo>
                    <a:pt x="118" y="17"/>
                  </a:lnTo>
                  <a:lnTo>
                    <a:pt x="118" y="85"/>
                  </a:lnTo>
                  <a:lnTo>
                    <a:pt x="123" y="73"/>
                  </a:lnTo>
                  <a:lnTo>
                    <a:pt x="123" y="101"/>
                  </a:lnTo>
                  <a:lnTo>
                    <a:pt x="123" y="51"/>
                  </a:lnTo>
                  <a:lnTo>
                    <a:pt x="123" y="73"/>
                  </a:lnTo>
                  <a:lnTo>
                    <a:pt x="128" y="62"/>
                  </a:lnTo>
                  <a:lnTo>
                    <a:pt x="128" y="113"/>
                  </a:lnTo>
                  <a:lnTo>
                    <a:pt x="128" y="56"/>
                  </a:lnTo>
                  <a:lnTo>
                    <a:pt x="128" y="68"/>
                  </a:lnTo>
                  <a:lnTo>
                    <a:pt x="133" y="51"/>
                  </a:lnTo>
                  <a:lnTo>
                    <a:pt x="133" y="85"/>
                  </a:lnTo>
                  <a:lnTo>
                    <a:pt x="133" y="17"/>
                  </a:lnTo>
                  <a:lnTo>
                    <a:pt x="133" y="51"/>
                  </a:lnTo>
                  <a:lnTo>
                    <a:pt x="137" y="62"/>
                  </a:lnTo>
                  <a:lnTo>
                    <a:pt x="137" y="90"/>
                  </a:lnTo>
                  <a:lnTo>
                    <a:pt x="137" y="45"/>
                  </a:lnTo>
                  <a:lnTo>
                    <a:pt x="137" y="85"/>
                  </a:lnTo>
                  <a:lnTo>
                    <a:pt x="142" y="68"/>
                  </a:lnTo>
                  <a:lnTo>
                    <a:pt x="142" y="164"/>
                  </a:lnTo>
                  <a:lnTo>
                    <a:pt x="142" y="51"/>
                  </a:lnTo>
                  <a:lnTo>
                    <a:pt x="142" y="62"/>
                  </a:lnTo>
                  <a:lnTo>
                    <a:pt x="147" y="124"/>
                  </a:lnTo>
                  <a:lnTo>
                    <a:pt x="147" y="45"/>
                  </a:lnTo>
                  <a:lnTo>
                    <a:pt x="147" y="96"/>
                  </a:lnTo>
                  <a:lnTo>
                    <a:pt x="152" y="85"/>
                  </a:lnTo>
                  <a:lnTo>
                    <a:pt x="152" y="107"/>
                  </a:lnTo>
                  <a:lnTo>
                    <a:pt x="152" y="56"/>
                  </a:lnTo>
                  <a:lnTo>
                    <a:pt x="152" y="96"/>
                  </a:lnTo>
                  <a:lnTo>
                    <a:pt x="156" y="107"/>
                  </a:lnTo>
                  <a:lnTo>
                    <a:pt x="156" y="39"/>
                  </a:lnTo>
                  <a:lnTo>
                    <a:pt x="156" y="79"/>
                  </a:lnTo>
                  <a:lnTo>
                    <a:pt x="161" y="90"/>
                  </a:lnTo>
                  <a:lnTo>
                    <a:pt x="161" y="113"/>
                  </a:lnTo>
                  <a:lnTo>
                    <a:pt x="161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9"/>
            <p:cNvSpPr>
              <a:spLocks/>
            </p:cNvSpPr>
            <p:nvPr/>
          </p:nvSpPr>
          <p:spPr bwMode="auto">
            <a:xfrm>
              <a:off x="3028950" y="2755900"/>
              <a:ext cx="263525" cy="323850"/>
            </a:xfrm>
            <a:custGeom>
              <a:avLst/>
              <a:gdLst>
                <a:gd name="T0" fmla="*/ 5 w 166"/>
                <a:gd name="T1" fmla="*/ 91 h 204"/>
                <a:gd name="T2" fmla="*/ 5 w 166"/>
                <a:gd name="T3" fmla="*/ 51 h 204"/>
                <a:gd name="T4" fmla="*/ 9 w 166"/>
                <a:gd name="T5" fmla="*/ 79 h 204"/>
                <a:gd name="T6" fmla="*/ 9 w 166"/>
                <a:gd name="T7" fmla="*/ 102 h 204"/>
                <a:gd name="T8" fmla="*/ 14 w 166"/>
                <a:gd name="T9" fmla="*/ 130 h 204"/>
                <a:gd name="T10" fmla="*/ 14 w 166"/>
                <a:gd name="T11" fmla="*/ 91 h 204"/>
                <a:gd name="T12" fmla="*/ 19 w 166"/>
                <a:gd name="T13" fmla="*/ 136 h 204"/>
                <a:gd name="T14" fmla="*/ 19 w 166"/>
                <a:gd name="T15" fmla="*/ 74 h 204"/>
                <a:gd name="T16" fmla="*/ 24 w 166"/>
                <a:gd name="T17" fmla="*/ 141 h 204"/>
                <a:gd name="T18" fmla="*/ 24 w 166"/>
                <a:gd name="T19" fmla="*/ 124 h 204"/>
                <a:gd name="T20" fmla="*/ 28 w 166"/>
                <a:gd name="T21" fmla="*/ 45 h 204"/>
                <a:gd name="T22" fmla="*/ 33 w 166"/>
                <a:gd name="T23" fmla="*/ 91 h 204"/>
                <a:gd name="T24" fmla="*/ 33 w 166"/>
                <a:gd name="T25" fmla="*/ 74 h 204"/>
                <a:gd name="T26" fmla="*/ 38 w 166"/>
                <a:gd name="T27" fmla="*/ 102 h 204"/>
                <a:gd name="T28" fmla="*/ 38 w 166"/>
                <a:gd name="T29" fmla="*/ 130 h 204"/>
                <a:gd name="T30" fmla="*/ 43 w 166"/>
                <a:gd name="T31" fmla="*/ 175 h 204"/>
                <a:gd name="T32" fmla="*/ 43 w 166"/>
                <a:gd name="T33" fmla="*/ 141 h 204"/>
                <a:gd name="T34" fmla="*/ 47 w 166"/>
                <a:gd name="T35" fmla="*/ 170 h 204"/>
                <a:gd name="T36" fmla="*/ 52 w 166"/>
                <a:gd name="T37" fmla="*/ 119 h 204"/>
                <a:gd name="T38" fmla="*/ 52 w 166"/>
                <a:gd name="T39" fmla="*/ 108 h 204"/>
                <a:gd name="T40" fmla="*/ 57 w 166"/>
                <a:gd name="T41" fmla="*/ 147 h 204"/>
                <a:gd name="T42" fmla="*/ 57 w 166"/>
                <a:gd name="T43" fmla="*/ 102 h 204"/>
                <a:gd name="T44" fmla="*/ 62 w 166"/>
                <a:gd name="T45" fmla="*/ 130 h 204"/>
                <a:gd name="T46" fmla="*/ 62 w 166"/>
                <a:gd name="T47" fmla="*/ 68 h 204"/>
                <a:gd name="T48" fmla="*/ 66 w 166"/>
                <a:gd name="T49" fmla="*/ 136 h 204"/>
                <a:gd name="T50" fmla="*/ 66 w 166"/>
                <a:gd name="T51" fmla="*/ 136 h 204"/>
                <a:gd name="T52" fmla="*/ 71 w 166"/>
                <a:gd name="T53" fmla="*/ 181 h 204"/>
                <a:gd name="T54" fmla="*/ 71 w 166"/>
                <a:gd name="T55" fmla="*/ 141 h 204"/>
                <a:gd name="T56" fmla="*/ 76 w 166"/>
                <a:gd name="T57" fmla="*/ 108 h 204"/>
                <a:gd name="T58" fmla="*/ 81 w 166"/>
                <a:gd name="T59" fmla="*/ 119 h 204"/>
                <a:gd name="T60" fmla="*/ 81 w 166"/>
                <a:gd name="T61" fmla="*/ 74 h 204"/>
                <a:gd name="T62" fmla="*/ 85 w 166"/>
                <a:gd name="T63" fmla="*/ 91 h 204"/>
                <a:gd name="T64" fmla="*/ 85 w 166"/>
                <a:gd name="T65" fmla="*/ 79 h 204"/>
                <a:gd name="T66" fmla="*/ 90 w 166"/>
                <a:gd name="T67" fmla="*/ 130 h 204"/>
                <a:gd name="T68" fmla="*/ 90 w 166"/>
                <a:gd name="T69" fmla="*/ 102 h 204"/>
                <a:gd name="T70" fmla="*/ 95 w 166"/>
                <a:gd name="T71" fmla="*/ 141 h 204"/>
                <a:gd name="T72" fmla="*/ 95 w 166"/>
                <a:gd name="T73" fmla="*/ 119 h 204"/>
                <a:gd name="T74" fmla="*/ 100 w 166"/>
                <a:gd name="T75" fmla="*/ 158 h 204"/>
                <a:gd name="T76" fmla="*/ 100 w 166"/>
                <a:gd name="T77" fmla="*/ 136 h 204"/>
                <a:gd name="T78" fmla="*/ 104 w 166"/>
                <a:gd name="T79" fmla="*/ 204 h 204"/>
                <a:gd name="T80" fmla="*/ 104 w 166"/>
                <a:gd name="T81" fmla="*/ 141 h 204"/>
                <a:gd name="T82" fmla="*/ 109 w 166"/>
                <a:gd name="T83" fmla="*/ 164 h 204"/>
                <a:gd name="T84" fmla="*/ 109 w 166"/>
                <a:gd name="T85" fmla="*/ 130 h 204"/>
                <a:gd name="T86" fmla="*/ 114 w 166"/>
                <a:gd name="T87" fmla="*/ 153 h 204"/>
                <a:gd name="T88" fmla="*/ 114 w 166"/>
                <a:gd name="T89" fmla="*/ 113 h 204"/>
                <a:gd name="T90" fmla="*/ 119 w 166"/>
                <a:gd name="T91" fmla="*/ 136 h 204"/>
                <a:gd name="T92" fmla="*/ 119 w 166"/>
                <a:gd name="T93" fmla="*/ 108 h 204"/>
                <a:gd name="T94" fmla="*/ 123 w 166"/>
                <a:gd name="T95" fmla="*/ 79 h 204"/>
                <a:gd name="T96" fmla="*/ 128 w 166"/>
                <a:gd name="T97" fmla="*/ 136 h 204"/>
                <a:gd name="T98" fmla="*/ 128 w 166"/>
                <a:gd name="T99" fmla="*/ 113 h 204"/>
                <a:gd name="T100" fmla="*/ 133 w 166"/>
                <a:gd name="T101" fmla="*/ 136 h 204"/>
                <a:gd name="T102" fmla="*/ 133 w 166"/>
                <a:gd name="T103" fmla="*/ 113 h 204"/>
                <a:gd name="T104" fmla="*/ 137 w 166"/>
                <a:gd name="T105" fmla="*/ 164 h 204"/>
                <a:gd name="T106" fmla="*/ 137 w 166"/>
                <a:gd name="T107" fmla="*/ 147 h 204"/>
                <a:gd name="T108" fmla="*/ 142 w 166"/>
                <a:gd name="T109" fmla="*/ 96 h 204"/>
                <a:gd name="T110" fmla="*/ 147 w 166"/>
                <a:gd name="T111" fmla="*/ 136 h 204"/>
                <a:gd name="T112" fmla="*/ 147 w 166"/>
                <a:gd name="T113" fmla="*/ 74 h 204"/>
                <a:gd name="T114" fmla="*/ 152 w 166"/>
                <a:gd name="T115" fmla="*/ 136 h 204"/>
                <a:gd name="T116" fmla="*/ 152 w 166"/>
                <a:gd name="T117" fmla="*/ 91 h 204"/>
                <a:gd name="T118" fmla="*/ 156 w 166"/>
                <a:gd name="T119" fmla="*/ 113 h 204"/>
                <a:gd name="T120" fmla="*/ 156 w 166"/>
                <a:gd name="T121" fmla="*/ 17 h 204"/>
                <a:gd name="T122" fmla="*/ 161 w 166"/>
                <a:gd name="T123" fmla="*/ 0 h 204"/>
                <a:gd name="T124" fmla="*/ 166 w 166"/>
                <a:gd name="T125" fmla="*/ 4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04">
                  <a:moveTo>
                    <a:pt x="0" y="91"/>
                  </a:moveTo>
                  <a:lnTo>
                    <a:pt x="5" y="91"/>
                  </a:lnTo>
                  <a:lnTo>
                    <a:pt x="5" y="102"/>
                  </a:lnTo>
                  <a:lnTo>
                    <a:pt x="5" y="51"/>
                  </a:lnTo>
                  <a:lnTo>
                    <a:pt x="5" y="74"/>
                  </a:lnTo>
                  <a:lnTo>
                    <a:pt x="9" y="79"/>
                  </a:lnTo>
                  <a:lnTo>
                    <a:pt x="9" y="40"/>
                  </a:lnTo>
                  <a:lnTo>
                    <a:pt x="9" y="102"/>
                  </a:lnTo>
                  <a:lnTo>
                    <a:pt x="14" y="79"/>
                  </a:lnTo>
                  <a:lnTo>
                    <a:pt x="14" y="130"/>
                  </a:lnTo>
                  <a:lnTo>
                    <a:pt x="14" y="62"/>
                  </a:lnTo>
                  <a:lnTo>
                    <a:pt x="14" y="91"/>
                  </a:lnTo>
                  <a:lnTo>
                    <a:pt x="19" y="124"/>
                  </a:lnTo>
                  <a:lnTo>
                    <a:pt x="19" y="136"/>
                  </a:lnTo>
                  <a:lnTo>
                    <a:pt x="19" y="68"/>
                  </a:lnTo>
                  <a:lnTo>
                    <a:pt x="19" y="74"/>
                  </a:lnTo>
                  <a:lnTo>
                    <a:pt x="24" y="74"/>
                  </a:lnTo>
                  <a:lnTo>
                    <a:pt x="24" y="141"/>
                  </a:lnTo>
                  <a:lnTo>
                    <a:pt x="24" y="34"/>
                  </a:lnTo>
                  <a:lnTo>
                    <a:pt x="24" y="124"/>
                  </a:lnTo>
                  <a:lnTo>
                    <a:pt x="28" y="153"/>
                  </a:lnTo>
                  <a:lnTo>
                    <a:pt x="28" y="45"/>
                  </a:lnTo>
                  <a:lnTo>
                    <a:pt x="28" y="96"/>
                  </a:lnTo>
                  <a:lnTo>
                    <a:pt x="33" y="91"/>
                  </a:lnTo>
                  <a:lnTo>
                    <a:pt x="33" y="136"/>
                  </a:lnTo>
                  <a:lnTo>
                    <a:pt x="33" y="74"/>
                  </a:lnTo>
                  <a:lnTo>
                    <a:pt x="33" y="119"/>
                  </a:lnTo>
                  <a:lnTo>
                    <a:pt x="38" y="102"/>
                  </a:lnTo>
                  <a:lnTo>
                    <a:pt x="38" y="141"/>
                  </a:lnTo>
                  <a:lnTo>
                    <a:pt x="38" y="130"/>
                  </a:lnTo>
                  <a:lnTo>
                    <a:pt x="43" y="124"/>
                  </a:lnTo>
                  <a:lnTo>
                    <a:pt x="43" y="175"/>
                  </a:lnTo>
                  <a:lnTo>
                    <a:pt x="43" y="102"/>
                  </a:lnTo>
                  <a:lnTo>
                    <a:pt x="43" y="141"/>
                  </a:lnTo>
                  <a:lnTo>
                    <a:pt x="47" y="153"/>
                  </a:lnTo>
                  <a:lnTo>
                    <a:pt x="47" y="170"/>
                  </a:lnTo>
                  <a:lnTo>
                    <a:pt x="47" y="102"/>
                  </a:lnTo>
                  <a:lnTo>
                    <a:pt x="52" y="119"/>
                  </a:lnTo>
                  <a:lnTo>
                    <a:pt x="52" y="158"/>
                  </a:lnTo>
                  <a:lnTo>
                    <a:pt x="52" y="108"/>
                  </a:lnTo>
                  <a:lnTo>
                    <a:pt x="52" y="130"/>
                  </a:lnTo>
                  <a:lnTo>
                    <a:pt x="57" y="147"/>
                  </a:lnTo>
                  <a:lnTo>
                    <a:pt x="57" y="153"/>
                  </a:lnTo>
                  <a:lnTo>
                    <a:pt x="57" y="102"/>
                  </a:lnTo>
                  <a:lnTo>
                    <a:pt x="57" y="113"/>
                  </a:lnTo>
                  <a:lnTo>
                    <a:pt x="62" y="130"/>
                  </a:lnTo>
                  <a:lnTo>
                    <a:pt x="62" y="17"/>
                  </a:lnTo>
                  <a:lnTo>
                    <a:pt x="62" y="68"/>
                  </a:lnTo>
                  <a:lnTo>
                    <a:pt x="66" y="96"/>
                  </a:lnTo>
                  <a:lnTo>
                    <a:pt x="66" y="136"/>
                  </a:lnTo>
                  <a:lnTo>
                    <a:pt x="66" y="79"/>
                  </a:lnTo>
                  <a:lnTo>
                    <a:pt x="66" y="136"/>
                  </a:lnTo>
                  <a:lnTo>
                    <a:pt x="71" y="124"/>
                  </a:lnTo>
                  <a:lnTo>
                    <a:pt x="71" y="181"/>
                  </a:lnTo>
                  <a:lnTo>
                    <a:pt x="71" y="57"/>
                  </a:lnTo>
                  <a:lnTo>
                    <a:pt x="71" y="141"/>
                  </a:lnTo>
                  <a:lnTo>
                    <a:pt x="76" y="147"/>
                  </a:lnTo>
                  <a:lnTo>
                    <a:pt x="76" y="108"/>
                  </a:lnTo>
                  <a:lnTo>
                    <a:pt x="76" y="124"/>
                  </a:lnTo>
                  <a:lnTo>
                    <a:pt x="81" y="119"/>
                  </a:lnTo>
                  <a:lnTo>
                    <a:pt x="81" y="141"/>
                  </a:lnTo>
                  <a:lnTo>
                    <a:pt x="81" y="74"/>
                  </a:lnTo>
                  <a:lnTo>
                    <a:pt x="81" y="79"/>
                  </a:lnTo>
                  <a:lnTo>
                    <a:pt x="85" y="91"/>
                  </a:lnTo>
                  <a:lnTo>
                    <a:pt x="85" y="136"/>
                  </a:lnTo>
                  <a:lnTo>
                    <a:pt x="85" y="79"/>
                  </a:lnTo>
                  <a:lnTo>
                    <a:pt x="85" y="124"/>
                  </a:lnTo>
                  <a:lnTo>
                    <a:pt x="90" y="130"/>
                  </a:lnTo>
                  <a:lnTo>
                    <a:pt x="90" y="170"/>
                  </a:lnTo>
                  <a:lnTo>
                    <a:pt x="90" y="102"/>
                  </a:lnTo>
                  <a:lnTo>
                    <a:pt x="90" y="153"/>
                  </a:lnTo>
                  <a:lnTo>
                    <a:pt x="95" y="141"/>
                  </a:lnTo>
                  <a:lnTo>
                    <a:pt x="95" y="158"/>
                  </a:lnTo>
                  <a:lnTo>
                    <a:pt x="95" y="119"/>
                  </a:lnTo>
                  <a:lnTo>
                    <a:pt x="95" y="153"/>
                  </a:lnTo>
                  <a:lnTo>
                    <a:pt x="100" y="158"/>
                  </a:lnTo>
                  <a:lnTo>
                    <a:pt x="100" y="192"/>
                  </a:lnTo>
                  <a:lnTo>
                    <a:pt x="100" y="136"/>
                  </a:lnTo>
                  <a:lnTo>
                    <a:pt x="104" y="102"/>
                  </a:lnTo>
                  <a:lnTo>
                    <a:pt x="104" y="204"/>
                  </a:lnTo>
                  <a:lnTo>
                    <a:pt x="104" y="79"/>
                  </a:lnTo>
                  <a:lnTo>
                    <a:pt x="104" y="141"/>
                  </a:lnTo>
                  <a:lnTo>
                    <a:pt x="109" y="153"/>
                  </a:lnTo>
                  <a:lnTo>
                    <a:pt x="109" y="164"/>
                  </a:lnTo>
                  <a:lnTo>
                    <a:pt x="109" y="124"/>
                  </a:lnTo>
                  <a:lnTo>
                    <a:pt x="109" y="130"/>
                  </a:lnTo>
                  <a:lnTo>
                    <a:pt x="114" y="124"/>
                  </a:lnTo>
                  <a:lnTo>
                    <a:pt x="114" y="153"/>
                  </a:lnTo>
                  <a:lnTo>
                    <a:pt x="114" y="108"/>
                  </a:lnTo>
                  <a:lnTo>
                    <a:pt x="114" y="113"/>
                  </a:lnTo>
                  <a:lnTo>
                    <a:pt x="119" y="108"/>
                  </a:lnTo>
                  <a:lnTo>
                    <a:pt x="119" y="136"/>
                  </a:lnTo>
                  <a:lnTo>
                    <a:pt x="119" y="85"/>
                  </a:lnTo>
                  <a:lnTo>
                    <a:pt x="119" y="108"/>
                  </a:lnTo>
                  <a:lnTo>
                    <a:pt x="123" y="102"/>
                  </a:lnTo>
                  <a:lnTo>
                    <a:pt x="123" y="79"/>
                  </a:lnTo>
                  <a:lnTo>
                    <a:pt x="123" y="141"/>
                  </a:lnTo>
                  <a:lnTo>
                    <a:pt x="128" y="136"/>
                  </a:lnTo>
                  <a:lnTo>
                    <a:pt x="128" y="153"/>
                  </a:lnTo>
                  <a:lnTo>
                    <a:pt x="128" y="113"/>
                  </a:lnTo>
                  <a:lnTo>
                    <a:pt x="128" y="136"/>
                  </a:lnTo>
                  <a:lnTo>
                    <a:pt x="133" y="136"/>
                  </a:lnTo>
                  <a:lnTo>
                    <a:pt x="133" y="102"/>
                  </a:lnTo>
                  <a:lnTo>
                    <a:pt x="133" y="113"/>
                  </a:lnTo>
                  <a:lnTo>
                    <a:pt x="137" y="108"/>
                  </a:lnTo>
                  <a:lnTo>
                    <a:pt x="137" y="164"/>
                  </a:lnTo>
                  <a:lnTo>
                    <a:pt x="137" y="96"/>
                  </a:lnTo>
                  <a:lnTo>
                    <a:pt x="137" y="147"/>
                  </a:lnTo>
                  <a:lnTo>
                    <a:pt x="142" y="158"/>
                  </a:lnTo>
                  <a:lnTo>
                    <a:pt x="142" y="96"/>
                  </a:lnTo>
                  <a:lnTo>
                    <a:pt x="142" y="113"/>
                  </a:lnTo>
                  <a:lnTo>
                    <a:pt x="147" y="136"/>
                  </a:lnTo>
                  <a:lnTo>
                    <a:pt x="147" y="141"/>
                  </a:lnTo>
                  <a:lnTo>
                    <a:pt x="147" y="74"/>
                  </a:lnTo>
                  <a:lnTo>
                    <a:pt x="152" y="96"/>
                  </a:lnTo>
                  <a:lnTo>
                    <a:pt x="152" y="136"/>
                  </a:lnTo>
                  <a:lnTo>
                    <a:pt x="152" y="74"/>
                  </a:lnTo>
                  <a:lnTo>
                    <a:pt x="152" y="91"/>
                  </a:lnTo>
                  <a:lnTo>
                    <a:pt x="156" y="68"/>
                  </a:lnTo>
                  <a:lnTo>
                    <a:pt x="156" y="113"/>
                  </a:lnTo>
                  <a:lnTo>
                    <a:pt x="156" y="11"/>
                  </a:lnTo>
                  <a:lnTo>
                    <a:pt x="156" y="17"/>
                  </a:lnTo>
                  <a:lnTo>
                    <a:pt x="161" y="28"/>
                  </a:lnTo>
                  <a:lnTo>
                    <a:pt x="161" y="0"/>
                  </a:lnTo>
                  <a:lnTo>
                    <a:pt x="161" y="96"/>
                  </a:lnTo>
                  <a:lnTo>
                    <a:pt x="166" y="4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0"/>
            <p:cNvSpPr>
              <a:spLocks/>
            </p:cNvSpPr>
            <p:nvPr/>
          </p:nvSpPr>
          <p:spPr bwMode="auto">
            <a:xfrm>
              <a:off x="3292475" y="2593975"/>
              <a:ext cx="277813" cy="592138"/>
            </a:xfrm>
            <a:custGeom>
              <a:avLst/>
              <a:gdLst>
                <a:gd name="T0" fmla="*/ 0 w 175"/>
                <a:gd name="T1" fmla="*/ 68 h 373"/>
                <a:gd name="T2" fmla="*/ 5 w 175"/>
                <a:gd name="T3" fmla="*/ 80 h 373"/>
                <a:gd name="T4" fmla="*/ 5 w 175"/>
                <a:gd name="T5" fmla="*/ 68 h 373"/>
                <a:gd name="T6" fmla="*/ 9 w 175"/>
                <a:gd name="T7" fmla="*/ 119 h 373"/>
                <a:gd name="T8" fmla="*/ 9 w 175"/>
                <a:gd name="T9" fmla="*/ 345 h 373"/>
                <a:gd name="T10" fmla="*/ 14 w 175"/>
                <a:gd name="T11" fmla="*/ 373 h 373"/>
                <a:gd name="T12" fmla="*/ 19 w 175"/>
                <a:gd name="T13" fmla="*/ 198 h 373"/>
                <a:gd name="T14" fmla="*/ 19 w 175"/>
                <a:gd name="T15" fmla="*/ 142 h 373"/>
                <a:gd name="T16" fmla="*/ 24 w 175"/>
                <a:gd name="T17" fmla="*/ 210 h 373"/>
                <a:gd name="T18" fmla="*/ 28 w 175"/>
                <a:gd name="T19" fmla="*/ 80 h 373"/>
                <a:gd name="T20" fmla="*/ 28 w 175"/>
                <a:gd name="T21" fmla="*/ 102 h 373"/>
                <a:gd name="T22" fmla="*/ 33 w 175"/>
                <a:gd name="T23" fmla="*/ 164 h 373"/>
                <a:gd name="T24" fmla="*/ 38 w 175"/>
                <a:gd name="T25" fmla="*/ 12 h 373"/>
                <a:gd name="T26" fmla="*/ 38 w 175"/>
                <a:gd name="T27" fmla="*/ 198 h 373"/>
                <a:gd name="T28" fmla="*/ 43 w 175"/>
                <a:gd name="T29" fmla="*/ 113 h 373"/>
                <a:gd name="T30" fmla="*/ 47 w 175"/>
                <a:gd name="T31" fmla="*/ 153 h 373"/>
                <a:gd name="T32" fmla="*/ 47 w 175"/>
                <a:gd name="T33" fmla="*/ 68 h 373"/>
                <a:gd name="T34" fmla="*/ 52 w 175"/>
                <a:gd name="T35" fmla="*/ 187 h 373"/>
                <a:gd name="T36" fmla="*/ 57 w 175"/>
                <a:gd name="T37" fmla="*/ 6 h 373"/>
                <a:gd name="T38" fmla="*/ 57 w 175"/>
                <a:gd name="T39" fmla="*/ 0 h 373"/>
                <a:gd name="T40" fmla="*/ 62 w 175"/>
                <a:gd name="T41" fmla="*/ 85 h 373"/>
                <a:gd name="T42" fmla="*/ 62 w 175"/>
                <a:gd name="T43" fmla="*/ 221 h 373"/>
                <a:gd name="T44" fmla="*/ 66 w 175"/>
                <a:gd name="T45" fmla="*/ 294 h 373"/>
                <a:gd name="T46" fmla="*/ 71 w 175"/>
                <a:gd name="T47" fmla="*/ 91 h 373"/>
                <a:gd name="T48" fmla="*/ 71 w 175"/>
                <a:gd name="T49" fmla="*/ 226 h 373"/>
                <a:gd name="T50" fmla="*/ 76 w 175"/>
                <a:gd name="T51" fmla="*/ 215 h 373"/>
                <a:gd name="T52" fmla="*/ 76 w 175"/>
                <a:gd name="T53" fmla="*/ 170 h 373"/>
                <a:gd name="T54" fmla="*/ 81 w 175"/>
                <a:gd name="T55" fmla="*/ 215 h 373"/>
                <a:gd name="T56" fmla="*/ 81 w 175"/>
                <a:gd name="T57" fmla="*/ 210 h 373"/>
                <a:gd name="T58" fmla="*/ 85 w 175"/>
                <a:gd name="T59" fmla="*/ 238 h 373"/>
                <a:gd name="T60" fmla="*/ 85 w 175"/>
                <a:gd name="T61" fmla="*/ 176 h 373"/>
                <a:gd name="T62" fmla="*/ 90 w 175"/>
                <a:gd name="T63" fmla="*/ 317 h 373"/>
                <a:gd name="T64" fmla="*/ 90 w 175"/>
                <a:gd name="T65" fmla="*/ 204 h 373"/>
                <a:gd name="T66" fmla="*/ 95 w 175"/>
                <a:gd name="T67" fmla="*/ 153 h 373"/>
                <a:gd name="T68" fmla="*/ 100 w 175"/>
                <a:gd name="T69" fmla="*/ 210 h 373"/>
                <a:gd name="T70" fmla="*/ 100 w 175"/>
                <a:gd name="T71" fmla="*/ 113 h 373"/>
                <a:gd name="T72" fmla="*/ 104 w 175"/>
                <a:gd name="T73" fmla="*/ 210 h 373"/>
                <a:gd name="T74" fmla="*/ 104 w 175"/>
                <a:gd name="T75" fmla="*/ 97 h 373"/>
                <a:gd name="T76" fmla="*/ 109 w 175"/>
                <a:gd name="T77" fmla="*/ 249 h 373"/>
                <a:gd name="T78" fmla="*/ 109 w 175"/>
                <a:gd name="T79" fmla="*/ 193 h 373"/>
                <a:gd name="T80" fmla="*/ 114 w 175"/>
                <a:gd name="T81" fmla="*/ 130 h 373"/>
                <a:gd name="T82" fmla="*/ 118 w 175"/>
                <a:gd name="T83" fmla="*/ 289 h 373"/>
                <a:gd name="T84" fmla="*/ 118 w 175"/>
                <a:gd name="T85" fmla="*/ 238 h 373"/>
                <a:gd name="T86" fmla="*/ 123 w 175"/>
                <a:gd name="T87" fmla="*/ 243 h 373"/>
                <a:gd name="T88" fmla="*/ 123 w 175"/>
                <a:gd name="T89" fmla="*/ 221 h 373"/>
                <a:gd name="T90" fmla="*/ 128 w 175"/>
                <a:gd name="T91" fmla="*/ 260 h 373"/>
                <a:gd name="T92" fmla="*/ 133 w 175"/>
                <a:gd name="T93" fmla="*/ 119 h 373"/>
                <a:gd name="T94" fmla="*/ 137 w 175"/>
                <a:gd name="T95" fmla="*/ 91 h 373"/>
                <a:gd name="T96" fmla="*/ 137 w 175"/>
                <a:gd name="T97" fmla="*/ 17 h 373"/>
                <a:gd name="T98" fmla="*/ 142 w 175"/>
                <a:gd name="T99" fmla="*/ 40 h 373"/>
                <a:gd name="T100" fmla="*/ 142 w 175"/>
                <a:gd name="T101" fmla="*/ 12 h 373"/>
                <a:gd name="T102" fmla="*/ 147 w 175"/>
                <a:gd name="T103" fmla="*/ 238 h 373"/>
                <a:gd name="T104" fmla="*/ 147 w 175"/>
                <a:gd name="T105" fmla="*/ 164 h 373"/>
                <a:gd name="T106" fmla="*/ 152 w 175"/>
                <a:gd name="T107" fmla="*/ 215 h 373"/>
                <a:gd name="T108" fmla="*/ 156 w 175"/>
                <a:gd name="T109" fmla="*/ 51 h 373"/>
                <a:gd name="T110" fmla="*/ 156 w 175"/>
                <a:gd name="T111" fmla="*/ 40 h 373"/>
                <a:gd name="T112" fmla="*/ 161 w 175"/>
                <a:gd name="T113" fmla="*/ 57 h 373"/>
                <a:gd name="T114" fmla="*/ 161 w 175"/>
                <a:gd name="T115" fmla="*/ 34 h 373"/>
                <a:gd name="T116" fmla="*/ 166 w 175"/>
                <a:gd name="T117" fmla="*/ 97 h 373"/>
                <a:gd name="T118" fmla="*/ 166 w 175"/>
                <a:gd name="T119" fmla="*/ 74 h 373"/>
                <a:gd name="T120" fmla="*/ 171 w 175"/>
                <a:gd name="T121" fmla="*/ 198 h 373"/>
                <a:gd name="T122" fmla="*/ 171 w 175"/>
                <a:gd name="T123" fmla="*/ 193 h 373"/>
                <a:gd name="T124" fmla="*/ 175 w 175"/>
                <a:gd name="T125" fmla="*/ 23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73">
                  <a:moveTo>
                    <a:pt x="0" y="142"/>
                  </a:moveTo>
                  <a:lnTo>
                    <a:pt x="0" y="68"/>
                  </a:lnTo>
                  <a:lnTo>
                    <a:pt x="0" y="74"/>
                  </a:lnTo>
                  <a:lnTo>
                    <a:pt x="5" y="80"/>
                  </a:lnTo>
                  <a:lnTo>
                    <a:pt x="5" y="159"/>
                  </a:lnTo>
                  <a:lnTo>
                    <a:pt x="5" y="68"/>
                  </a:lnTo>
                  <a:lnTo>
                    <a:pt x="5" y="113"/>
                  </a:lnTo>
                  <a:lnTo>
                    <a:pt x="9" y="119"/>
                  </a:lnTo>
                  <a:lnTo>
                    <a:pt x="9" y="80"/>
                  </a:lnTo>
                  <a:lnTo>
                    <a:pt x="9" y="345"/>
                  </a:lnTo>
                  <a:lnTo>
                    <a:pt x="14" y="334"/>
                  </a:lnTo>
                  <a:lnTo>
                    <a:pt x="14" y="373"/>
                  </a:lnTo>
                  <a:lnTo>
                    <a:pt x="14" y="187"/>
                  </a:lnTo>
                  <a:lnTo>
                    <a:pt x="19" y="198"/>
                  </a:lnTo>
                  <a:lnTo>
                    <a:pt x="19" y="210"/>
                  </a:lnTo>
                  <a:lnTo>
                    <a:pt x="19" y="142"/>
                  </a:lnTo>
                  <a:lnTo>
                    <a:pt x="24" y="159"/>
                  </a:lnTo>
                  <a:lnTo>
                    <a:pt x="24" y="210"/>
                  </a:lnTo>
                  <a:lnTo>
                    <a:pt x="24" y="91"/>
                  </a:lnTo>
                  <a:lnTo>
                    <a:pt x="28" y="80"/>
                  </a:lnTo>
                  <a:lnTo>
                    <a:pt x="28" y="40"/>
                  </a:lnTo>
                  <a:lnTo>
                    <a:pt x="28" y="102"/>
                  </a:lnTo>
                  <a:lnTo>
                    <a:pt x="33" y="142"/>
                  </a:lnTo>
                  <a:lnTo>
                    <a:pt x="33" y="164"/>
                  </a:lnTo>
                  <a:lnTo>
                    <a:pt x="33" y="17"/>
                  </a:lnTo>
                  <a:lnTo>
                    <a:pt x="38" y="12"/>
                  </a:lnTo>
                  <a:lnTo>
                    <a:pt x="38" y="249"/>
                  </a:lnTo>
                  <a:lnTo>
                    <a:pt x="38" y="198"/>
                  </a:lnTo>
                  <a:lnTo>
                    <a:pt x="43" y="210"/>
                  </a:lnTo>
                  <a:lnTo>
                    <a:pt x="43" y="113"/>
                  </a:lnTo>
                  <a:lnTo>
                    <a:pt x="47" y="80"/>
                  </a:lnTo>
                  <a:lnTo>
                    <a:pt x="47" y="153"/>
                  </a:lnTo>
                  <a:lnTo>
                    <a:pt x="47" y="51"/>
                  </a:lnTo>
                  <a:lnTo>
                    <a:pt x="47" y="68"/>
                  </a:lnTo>
                  <a:lnTo>
                    <a:pt x="52" y="91"/>
                  </a:lnTo>
                  <a:lnTo>
                    <a:pt x="52" y="187"/>
                  </a:lnTo>
                  <a:lnTo>
                    <a:pt x="52" y="12"/>
                  </a:lnTo>
                  <a:lnTo>
                    <a:pt x="57" y="6"/>
                  </a:lnTo>
                  <a:lnTo>
                    <a:pt x="57" y="142"/>
                  </a:lnTo>
                  <a:lnTo>
                    <a:pt x="57" y="0"/>
                  </a:lnTo>
                  <a:lnTo>
                    <a:pt x="57" y="97"/>
                  </a:lnTo>
                  <a:lnTo>
                    <a:pt x="62" y="85"/>
                  </a:lnTo>
                  <a:lnTo>
                    <a:pt x="62" y="51"/>
                  </a:lnTo>
                  <a:lnTo>
                    <a:pt x="62" y="221"/>
                  </a:lnTo>
                  <a:lnTo>
                    <a:pt x="66" y="260"/>
                  </a:lnTo>
                  <a:lnTo>
                    <a:pt x="66" y="294"/>
                  </a:lnTo>
                  <a:lnTo>
                    <a:pt x="66" y="85"/>
                  </a:lnTo>
                  <a:lnTo>
                    <a:pt x="71" y="91"/>
                  </a:lnTo>
                  <a:lnTo>
                    <a:pt x="71" y="243"/>
                  </a:lnTo>
                  <a:lnTo>
                    <a:pt x="71" y="226"/>
                  </a:lnTo>
                  <a:lnTo>
                    <a:pt x="76" y="210"/>
                  </a:lnTo>
                  <a:lnTo>
                    <a:pt x="76" y="215"/>
                  </a:lnTo>
                  <a:lnTo>
                    <a:pt x="76" y="102"/>
                  </a:lnTo>
                  <a:lnTo>
                    <a:pt x="76" y="170"/>
                  </a:lnTo>
                  <a:lnTo>
                    <a:pt x="81" y="181"/>
                  </a:lnTo>
                  <a:lnTo>
                    <a:pt x="81" y="215"/>
                  </a:lnTo>
                  <a:lnTo>
                    <a:pt x="81" y="159"/>
                  </a:lnTo>
                  <a:lnTo>
                    <a:pt x="81" y="210"/>
                  </a:lnTo>
                  <a:lnTo>
                    <a:pt x="85" y="204"/>
                  </a:lnTo>
                  <a:lnTo>
                    <a:pt x="85" y="238"/>
                  </a:lnTo>
                  <a:lnTo>
                    <a:pt x="85" y="170"/>
                  </a:lnTo>
                  <a:lnTo>
                    <a:pt x="85" y="176"/>
                  </a:lnTo>
                  <a:lnTo>
                    <a:pt x="90" y="187"/>
                  </a:lnTo>
                  <a:lnTo>
                    <a:pt x="90" y="317"/>
                  </a:lnTo>
                  <a:lnTo>
                    <a:pt x="90" y="164"/>
                  </a:lnTo>
                  <a:lnTo>
                    <a:pt x="90" y="204"/>
                  </a:lnTo>
                  <a:lnTo>
                    <a:pt x="95" y="210"/>
                  </a:lnTo>
                  <a:lnTo>
                    <a:pt x="95" y="153"/>
                  </a:lnTo>
                  <a:lnTo>
                    <a:pt x="95" y="226"/>
                  </a:lnTo>
                  <a:lnTo>
                    <a:pt x="100" y="210"/>
                  </a:lnTo>
                  <a:lnTo>
                    <a:pt x="100" y="102"/>
                  </a:lnTo>
                  <a:lnTo>
                    <a:pt x="100" y="113"/>
                  </a:lnTo>
                  <a:lnTo>
                    <a:pt x="104" y="119"/>
                  </a:lnTo>
                  <a:lnTo>
                    <a:pt x="104" y="210"/>
                  </a:lnTo>
                  <a:lnTo>
                    <a:pt x="104" y="91"/>
                  </a:lnTo>
                  <a:lnTo>
                    <a:pt x="104" y="97"/>
                  </a:lnTo>
                  <a:lnTo>
                    <a:pt x="109" y="102"/>
                  </a:lnTo>
                  <a:lnTo>
                    <a:pt x="109" y="249"/>
                  </a:lnTo>
                  <a:lnTo>
                    <a:pt x="109" y="74"/>
                  </a:lnTo>
                  <a:lnTo>
                    <a:pt x="109" y="193"/>
                  </a:lnTo>
                  <a:lnTo>
                    <a:pt x="114" y="164"/>
                  </a:lnTo>
                  <a:lnTo>
                    <a:pt x="114" y="130"/>
                  </a:lnTo>
                  <a:lnTo>
                    <a:pt x="114" y="210"/>
                  </a:lnTo>
                  <a:lnTo>
                    <a:pt x="118" y="289"/>
                  </a:lnTo>
                  <a:lnTo>
                    <a:pt x="118" y="339"/>
                  </a:lnTo>
                  <a:lnTo>
                    <a:pt x="118" y="238"/>
                  </a:lnTo>
                  <a:lnTo>
                    <a:pt x="118" y="255"/>
                  </a:lnTo>
                  <a:lnTo>
                    <a:pt x="123" y="243"/>
                  </a:lnTo>
                  <a:lnTo>
                    <a:pt x="123" y="193"/>
                  </a:lnTo>
                  <a:lnTo>
                    <a:pt x="123" y="221"/>
                  </a:lnTo>
                  <a:lnTo>
                    <a:pt x="128" y="215"/>
                  </a:lnTo>
                  <a:lnTo>
                    <a:pt x="128" y="260"/>
                  </a:lnTo>
                  <a:lnTo>
                    <a:pt x="128" y="108"/>
                  </a:lnTo>
                  <a:lnTo>
                    <a:pt x="133" y="119"/>
                  </a:lnTo>
                  <a:lnTo>
                    <a:pt x="133" y="68"/>
                  </a:lnTo>
                  <a:lnTo>
                    <a:pt x="137" y="91"/>
                  </a:lnTo>
                  <a:lnTo>
                    <a:pt x="137" y="193"/>
                  </a:lnTo>
                  <a:lnTo>
                    <a:pt x="137" y="17"/>
                  </a:lnTo>
                  <a:lnTo>
                    <a:pt x="137" y="29"/>
                  </a:lnTo>
                  <a:lnTo>
                    <a:pt x="142" y="40"/>
                  </a:lnTo>
                  <a:lnTo>
                    <a:pt x="142" y="249"/>
                  </a:lnTo>
                  <a:lnTo>
                    <a:pt x="142" y="12"/>
                  </a:lnTo>
                  <a:lnTo>
                    <a:pt x="142" y="232"/>
                  </a:lnTo>
                  <a:lnTo>
                    <a:pt x="147" y="238"/>
                  </a:lnTo>
                  <a:lnTo>
                    <a:pt x="147" y="125"/>
                  </a:lnTo>
                  <a:lnTo>
                    <a:pt x="147" y="164"/>
                  </a:lnTo>
                  <a:lnTo>
                    <a:pt x="152" y="204"/>
                  </a:lnTo>
                  <a:lnTo>
                    <a:pt x="152" y="215"/>
                  </a:lnTo>
                  <a:lnTo>
                    <a:pt x="152" y="57"/>
                  </a:lnTo>
                  <a:lnTo>
                    <a:pt x="156" y="51"/>
                  </a:lnTo>
                  <a:lnTo>
                    <a:pt x="156" y="153"/>
                  </a:lnTo>
                  <a:lnTo>
                    <a:pt x="156" y="40"/>
                  </a:lnTo>
                  <a:lnTo>
                    <a:pt x="156" y="51"/>
                  </a:lnTo>
                  <a:lnTo>
                    <a:pt x="161" y="57"/>
                  </a:lnTo>
                  <a:lnTo>
                    <a:pt x="161" y="170"/>
                  </a:lnTo>
                  <a:lnTo>
                    <a:pt x="161" y="34"/>
                  </a:lnTo>
                  <a:lnTo>
                    <a:pt x="161" y="80"/>
                  </a:lnTo>
                  <a:lnTo>
                    <a:pt x="166" y="97"/>
                  </a:lnTo>
                  <a:lnTo>
                    <a:pt x="166" y="136"/>
                  </a:lnTo>
                  <a:lnTo>
                    <a:pt x="166" y="74"/>
                  </a:lnTo>
                  <a:lnTo>
                    <a:pt x="166" y="113"/>
                  </a:lnTo>
                  <a:lnTo>
                    <a:pt x="171" y="198"/>
                  </a:lnTo>
                  <a:lnTo>
                    <a:pt x="171" y="351"/>
                  </a:lnTo>
                  <a:lnTo>
                    <a:pt x="171" y="193"/>
                  </a:lnTo>
                  <a:lnTo>
                    <a:pt x="171" y="238"/>
                  </a:lnTo>
                  <a:lnTo>
                    <a:pt x="175" y="23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1"/>
            <p:cNvSpPr>
              <a:spLocks/>
            </p:cNvSpPr>
            <p:nvPr/>
          </p:nvSpPr>
          <p:spPr bwMode="auto">
            <a:xfrm>
              <a:off x="3570288" y="2765425"/>
              <a:ext cx="257175" cy="349250"/>
            </a:xfrm>
            <a:custGeom>
              <a:avLst/>
              <a:gdLst>
                <a:gd name="T0" fmla="*/ 0 w 162"/>
                <a:gd name="T1" fmla="*/ 85 h 220"/>
                <a:gd name="T2" fmla="*/ 5 w 162"/>
                <a:gd name="T3" fmla="*/ 107 h 220"/>
                <a:gd name="T4" fmla="*/ 10 w 162"/>
                <a:gd name="T5" fmla="*/ 62 h 220"/>
                <a:gd name="T6" fmla="*/ 15 w 162"/>
                <a:gd name="T7" fmla="*/ 17 h 220"/>
                <a:gd name="T8" fmla="*/ 19 w 162"/>
                <a:gd name="T9" fmla="*/ 141 h 220"/>
                <a:gd name="T10" fmla="*/ 24 w 162"/>
                <a:gd name="T11" fmla="*/ 96 h 220"/>
                <a:gd name="T12" fmla="*/ 24 w 162"/>
                <a:gd name="T13" fmla="*/ 73 h 220"/>
                <a:gd name="T14" fmla="*/ 29 w 162"/>
                <a:gd name="T15" fmla="*/ 56 h 220"/>
                <a:gd name="T16" fmla="*/ 34 w 162"/>
                <a:gd name="T17" fmla="*/ 124 h 220"/>
                <a:gd name="T18" fmla="*/ 38 w 162"/>
                <a:gd name="T19" fmla="*/ 85 h 220"/>
                <a:gd name="T20" fmla="*/ 43 w 162"/>
                <a:gd name="T21" fmla="*/ 56 h 220"/>
                <a:gd name="T22" fmla="*/ 43 w 162"/>
                <a:gd name="T23" fmla="*/ 39 h 220"/>
                <a:gd name="T24" fmla="*/ 48 w 162"/>
                <a:gd name="T25" fmla="*/ 28 h 220"/>
                <a:gd name="T26" fmla="*/ 53 w 162"/>
                <a:gd name="T27" fmla="*/ 181 h 220"/>
                <a:gd name="T28" fmla="*/ 57 w 162"/>
                <a:gd name="T29" fmla="*/ 152 h 220"/>
                <a:gd name="T30" fmla="*/ 57 w 162"/>
                <a:gd name="T31" fmla="*/ 158 h 220"/>
                <a:gd name="T32" fmla="*/ 62 w 162"/>
                <a:gd name="T33" fmla="*/ 62 h 220"/>
                <a:gd name="T34" fmla="*/ 67 w 162"/>
                <a:gd name="T35" fmla="*/ 118 h 220"/>
                <a:gd name="T36" fmla="*/ 71 w 162"/>
                <a:gd name="T37" fmla="*/ 79 h 220"/>
                <a:gd name="T38" fmla="*/ 71 w 162"/>
                <a:gd name="T39" fmla="*/ 79 h 220"/>
                <a:gd name="T40" fmla="*/ 76 w 162"/>
                <a:gd name="T41" fmla="*/ 85 h 220"/>
                <a:gd name="T42" fmla="*/ 81 w 162"/>
                <a:gd name="T43" fmla="*/ 45 h 220"/>
                <a:gd name="T44" fmla="*/ 86 w 162"/>
                <a:gd name="T45" fmla="*/ 107 h 220"/>
                <a:gd name="T46" fmla="*/ 90 w 162"/>
                <a:gd name="T47" fmla="*/ 90 h 220"/>
                <a:gd name="T48" fmla="*/ 95 w 162"/>
                <a:gd name="T49" fmla="*/ 62 h 220"/>
                <a:gd name="T50" fmla="*/ 95 w 162"/>
                <a:gd name="T51" fmla="*/ 90 h 220"/>
                <a:gd name="T52" fmla="*/ 100 w 162"/>
                <a:gd name="T53" fmla="*/ 130 h 220"/>
                <a:gd name="T54" fmla="*/ 105 w 162"/>
                <a:gd name="T55" fmla="*/ 62 h 220"/>
                <a:gd name="T56" fmla="*/ 109 w 162"/>
                <a:gd name="T57" fmla="*/ 124 h 220"/>
                <a:gd name="T58" fmla="*/ 114 w 162"/>
                <a:gd name="T59" fmla="*/ 11 h 220"/>
                <a:gd name="T60" fmla="*/ 114 w 162"/>
                <a:gd name="T61" fmla="*/ 51 h 220"/>
                <a:gd name="T62" fmla="*/ 119 w 162"/>
                <a:gd name="T63" fmla="*/ 34 h 220"/>
                <a:gd name="T64" fmla="*/ 124 w 162"/>
                <a:gd name="T65" fmla="*/ 96 h 220"/>
                <a:gd name="T66" fmla="*/ 128 w 162"/>
                <a:gd name="T67" fmla="*/ 79 h 220"/>
                <a:gd name="T68" fmla="*/ 128 w 162"/>
                <a:gd name="T69" fmla="*/ 113 h 220"/>
                <a:gd name="T70" fmla="*/ 133 w 162"/>
                <a:gd name="T71" fmla="*/ 51 h 220"/>
                <a:gd name="T72" fmla="*/ 138 w 162"/>
                <a:gd name="T73" fmla="*/ 90 h 220"/>
                <a:gd name="T74" fmla="*/ 143 w 162"/>
                <a:gd name="T75" fmla="*/ 107 h 220"/>
                <a:gd name="T76" fmla="*/ 147 w 162"/>
                <a:gd name="T77" fmla="*/ 102 h 220"/>
                <a:gd name="T78" fmla="*/ 152 w 162"/>
                <a:gd name="T79" fmla="*/ 28 h 220"/>
                <a:gd name="T80" fmla="*/ 157 w 162"/>
                <a:gd name="T81" fmla="*/ 113 h 220"/>
                <a:gd name="T82" fmla="*/ 157 w 162"/>
                <a:gd name="T83" fmla="*/ 15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2" h="220">
                  <a:moveTo>
                    <a:pt x="0" y="124"/>
                  </a:moveTo>
                  <a:lnTo>
                    <a:pt x="0" y="220"/>
                  </a:lnTo>
                  <a:lnTo>
                    <a:pt x="0" y="85"/>
                  </a:lnTo>
                  <a:lnTo>
                    <a:pt x="0" y="175"/>
                  </a:lnTo>
                  <a:lnTo>
                    <a:pt x="5" y="181"/>
                  </a:lnTo>
                  <a:lnTo>
                    <a:pt x="5" y="107"/>
                  </a:lnTo>
                  <a:lnTo>
                    <a:pt x="10" y="96"/>
                  </a:lnTo>
                  <a:lnTo>
                    <a:pt x="10" y="45"/>
                  </a:lnTo>
                  <a:lnTo>
                    <a:pt x="10" y="62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17"/>
                  </a:lnTo>
                  <a:lnTo>
                    <a:pt x="15" y="45"/>
                  </a:lnTo>
                  <a:lnTo>
                    <a:pt x="19" y="68"/>
                  </a:lnTo>
                  <a:lnTo>
                    <a:pt x="19" y="141"/>
                  </a:lnTo>
                  <a:lnTo>
                    <a:pt x="19" y="11"/>
                  </a:lnTo>
                  <a:lnTo>
                    <a:pt x="19" y="102"/>
                  </a:lnTo>
                  <a:lnTo>
                    <a:pt x="24" y="96"/>
                  </a:lnTo>
                  <a:lnTo>
                    <a:pt x="24" y="141"/>
                  </a:lnTo>
                  <a:lnTo>
                    <a:pt x="24" y="56"/>
                  </a:lnTo>
                  <a:lnTo>
                    <a:pt x="24" y="73"/>
                  </a:lnTo>
                  <a:lnTo>
                    <a:pt x="29" y="68"/>
                  </a:lnTo>
                  <a:lnTo>
                    <a:pt x="29" y="147"/>
                  </a:lnTo>
                  <a:lnTo>
                    <a:pt x="29" y="56"/>
                  </a:lnTo>
                  <a:lnTo>
                    <a:pt x="29" y="73"/>
                  </a:lnTo>
                  <a:lnTo>
                    <a:pt x="34" y="102"/>
                  </a:lnTo>
                  <a:lnTo>
                    <a:pt x="34" y="124"/>
                  </a:lnTo>
                  <a:lnTo>
                    <a:pt x="34" y="56"/>
                  </a:lnTo>
                  <a:lnTo>
                    <a:pt x="34" y="90"/>
                  </a:lnTo>
                  <a:lnTo>
                    <a:pt x="38" y="85"/>
                  </a:lnTo>
                  <a:lnTo>
                    <a:pt x="38" y="39"/>
                  </a:lnTo>
                  <a:lnTo>
                    <a:pt x="38" y="45"/>
                  </a:lnTo>
                  <a:lnTo>
                    <a:pt x="43" y="56"/>
                  </a:lnTo>
                  <a:lnTo>
                    <a:pt x="43" y="85"/>
                  </a:lnTo>
                  <a:lnTo>
                    <a:pt x="43" y="22"/>
                  </a:lnTo>
                  <a:lnTo>
                    <a:pt x="43" y="39"/>
                  </a:lnTo>
                  <a:lnTo>
                    <a:pt x="48" y="34"/>
                  </a:lnTo>
                  <a:lnTo>
                    <a:pt x="48" y="186"/>
                  </a:lnTo>
                  <a:lnTo>
                    <a:pt x="48" y="28"/>
                  </a:lnTo>
                  <a:lnTo>
                    <a:pt x="48" y="164"/>
                  </a:lnTo>
                  <a:lnTo>
                    <a:pt x="53" y="147"/>
                  </a:lnTo>
                  <a:lnTo>
                    <a:pt x="53" y="181"/>
                  </a:lnTo>
                  <a:lnTo>
                    <a:pt x="53" y="135"/>
                  </a:lnTo>
                  <a:lnTo>
                    <a:pt x="53" y="147"/>
                  </a:lnTo>
                  <a:lnTo>
                    <a:pt x="57" y="152"/>
                  </a:lnTo>
                  <a:lnTo>
                    <a:pt x="57" y="186"/>
                  </a:lnTo>
                  <a:lnTo>
                    <a:pt x="57" y="147"/>
                  </a:lnTo>
                  <a:lnTo>
                    <a:pt x="57" y="158"/>
                  </a:lnTo>
                  <a:lnTo>
                    <a:pt x="62" y="164"/>
                  </a:lnTo>
                  <a:lnTo>
                    <a:pt x="62" y="169"/>
                  </a:lnTo>
                  <a:lnTo>
                    <a:pt x="62" y="62"/>
                  </a:lnTo>
                  <a:lnTo>
                    <a:pt x="62" y="79"/>
                  </a:lnTo>
                  <a:lnTo>
                    <a:pt x="67" y="85"/>
                  </a:lnTo>
                  <a:lnTo>
                    <a:pt x="67" y="118"/>
                  </a:lnTo>
                  <a:lnTo>
                    <a:pt x="67" y="62"/>
                  </a:lnTo>
                  <a:lnTo>
                    <a:pt x="67" y="73"/>
                  </a:lnTo>
                  <a:lnTo>
                    <a:pt x="71" y="79"/>
                  </a:lnTo>
                  <a:lnTo>
                    <a:pt x="71" y="90"/>
                  </a:lnTo>
                  <a:lnTo>
                    <a:pt x="71" y="56"/>
                  </a:lnTo>
                  <a:lnTo>
                    <a:pt x="71" y="79"/>
                  </a:lnTo>
                  <a:lnTo>
                    <a:pt x="76" y="73"/>
                  </a:lnTo>
                  <a:lnTo>
                    <a:pt x="76" y="118"/>
                  </a:lnTo>
                  <a:lnTo>
                    <a:pt x="76" y="85"/>
                  </a:lnTo>
                  <a:lnTo>
                    <a:pt x="81" y="68"/>
                  </a:lnTo>
                  <a:lnTo>
                    <a:pt x="81" y="79"/>
                  </a:lnTo>
                  <a:lnTo>
                    <a:pt x="81" y="45"/>
                  </a:lnTo>
                  <a:lnTo>
                    <a:pt x="81" y="68"/>
                  </a:lnTo>
                  <a:lnTo>
                    <a:pt x="86" y="51"/>
                  </a:lnTo>
                  <a:lnTo>
                    <a:pt x="86" y="107"/>
                  </a:lnTo>
                  <a:lnTo>
                    <a:pt x="86" y="39"/>
                  </a:lnTo>
                  <a:lnTo>
                    <a:pt x="86" y="102"/>
                  </a:lnTo>
                  <a:lnTo>
                    <a:pt x="90" y="90"/>
                  </a:lnTo>
                  <a:lnTo>
                    <a:pt x="90" y="0"/>
                  </a:lnTo>
                  <a:lnTo>
                    <a:pt x="90" y="68"/>
                  </a:lnTo>
                  <a:lnTo>
                    <a:pt x="95" y="62"/>
                  </a:lnTo>
                  <a:lnTo>
                    <a:pt x="95" y="96"/>
                  </a:lnTo>
                  <a:lnTo>
                    <a:pt x="95" y="22"/>
                  </a:lnTo>
                  <a:lnTo>
                    <a:pt x="95" y="90"/>
                  </a:lnTo>
                  <a:lnTo>
                    <a:pt x="100" y="62"/>
                  </a:lnTo>
                  <a:lnTo>
                    <a:pt x="100" y="28"/>
                  </a:lnTo>
                  <a:lnTo>
                    <a:pt x="100" y="130"/>
                  </a:lnTo>
                  <a:lnTo>
                    <a:pt x="105" y="96"/>
                  </a:lnTo>
                  <a:lnTo>
                    <a:pt x="105" y="130"/>
                  </a:lnTo>
                  <a:lnTo>
                    <a:pt x="105" y="62"/>
                  </a:lnTo>
                  <a:lnTo>
                    <a:pt x="105" y="90"/>
                  </a:lnTo>
                  <a:lnTo>
                    <a:pt x="109" y="96"/>
                  </a:lnTo>
                  <a:lnTo>
                    <a:pt x="109" y="124"/>
                  </a:lnTo>
                  <a:lnTo>
                    <a:pt x="109" y="17"/>
                  </a:lnTo>
                  <a:lnTo>
                    <a:pt x="109" y="22"/>
                  </a:lnTo>
                  <a:lnTo>
                    <a:pt x="114" y="11"/>
                  </a:lnTo>
                  <a:lnTo>
                    <a:pt x="114" y="85"/>
                  </a:lnTo>
                  <a:lnTo>
                    <a:pt x="114" y="0"/>
                  </a:lnTo>
                  <a:lnTo>
                    <a:pt x="114" y="51"/>
                  </a:lnTo>
                  <a:lnTo>
                    <a:pt x="119" y="51"/>
                  </a:lnTo>
                  <a:lnTo>
                    <a:pt x="119" y="73"/>
                  </a:lnTo>
                  <a:lnTo>
                    <a:pt x="119" y="34"/>
                  </a:lnTo>
                  <a:lnTo>
                    <a:pt x="119" y="73"/>
                  </a:lnTo>
                  <a:lnTo>
                    <a:pt x="124" y="90"/>
                  </a:lnTo>
                  <a:lnTo>
                    <a:pt x="124" y="96"/>
                  </a:lnTo>
                  <a:lnTo>
                    <a:pt x="124" y="51"/>
                  </a:lnTo>
                  <a:lnTo>
                    <a:pt x="124" y="68"/>
                  </a:lnTo>
                  <a:lnTo>
                    <a:pt x="128" y="79"/>
                  </a:lnTo>
                  <a:lnTo>
                    <a:pt x="128" y="158"/>
                  </a:lnTo>
                  <a:lnTo>
                    <a:pt x="128" y="68"/>
                  </a:lnTo>
                  <a:lnTo>
                    <a:pt x="128" y="113"/>
                  </a:lnTo>
                  <a:lnTo>
                    <a:pt x="133" y="102"/>
                  </a:lnTo>
                  <a:lnTo>
                    <a:pt x="133" y="135"/>
                  </a:lnTo>
                  <a:lnTo>
                    <a:pt x="133" y="51"/>
                  </a:lnTo>
                  <a:lnTo>
                    <a:pt x="133" y="107"/>
                  </a:lnTo>
                  <a:lnTo>
                    <a:pt x="138" y="79"/>
                  </a:lnTo>
                  <a:lnTo>
                    <a:pt x="138" y="90"/>
                  </a:lnTo>
                  <a:lnTo>
                    <a:pt x="138" y="45"/>
                  </a:lnTo>
                  <a:lnTo>
                    <a:pt x="143" y="22"/>
                  </a:lnTo>
                  <a:lnTo>
                    <a:pt x="143" y="107"/>
                  </a:lnTo>
                  <a:lnTo>
                    <a:pt x="143" y="56"/>
                  </a:lnTo>
                  <a:lnTo>
                    <a:pt x="147" y="90"/>
                  </a:lnTo>
                  <a:lnTo>
                    <a:pt x="147" y="102"/>
                  </a:lnTo>
                  <a:lnTo>
                    <a:pt x="147" y="22"/>
                  </a:lnTo>
                  <a:lnTo>
                    <a:pt x="147" y="62"/>
                  </a:lnTo>
                  <a:lnTo>
                    <a:pt x="152" y="28"/>
                  </a:lnTo>
                  <a:lnTo>
                    <a:pt x="152" y="152"/>
                  </a:lnTo>
                  <a:lnTo>
                    <a:pt x="152" y="135"/>
                  </a:lnTo>
                  <a:lnTo>
                    <a:pt x="157" y="113"/>
                  </a:lnTo>
                  <a:lnTo>
                    <a:pt x="157" y="175"/>
                  </a:lnTo>
                  <a:lnTo>
                    <a:pt x="157" y="96"/>
                  </a:lnTo>
                  <a:lnTo>
                    <a:pt x="157" y="152"/>
                  </a:lnTo>
                  <a:lnTo>
                    <a:pt x="162" y="141"/>
                  </a:lnTo>
                  <a:lnTo>
                    <a:pt x="162" y="175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2"/>
            <p:cNvSpPr>
              <a:spLocks/>
            </p:cNvSpPr>
            <p:nvPr/>
          </p:nvSpPr>
          <p:spPr bwMode="auto">
            <a:xfrm>
              <a:off x="3827463" y="2792413"/>
              <a:ext cx="263525" cy="260350"/>
            </a:xfrm>
            <a:custGeom>
              <a:avLst/>
              <a:gdLst>
                <a:gd name="T0" fmla="*/ 0 w 166"/>
                <a:gd name="T1" fmla="*/ 107 h 164"/>
                <a:gd name="T2" fmla="*/ 4 w 166"/>
                <a:gd name="T3" fmla="*/ 164 h 164"/>
                <a:gd name="T4" fmla="*/ 4 w 166"/>
                <a:gd name="T5" fmla="*/ 90 h 164"/>
                <a:gd name="T6" fmla="*/ 9 w 166"/>
                <a:gd name="T7" fmla="*/ 107 h 164"/>
                <a:gd name="T8" fmla="*/ 9 w 166"/>
                <a:gd name="T9" fmla="*/ 79 h 164"/>
                <a:gd name="T10" fmla="*/ 14 w 166"/>
                <a:gd name="T11" fmla="*/ 113 h 164"/>
                <a:gd name="T12" fmla="*/ 14 w 166"/>
                <a:gd name="T13" fmla="*/ 79 h 164"/>
                <a:gd name="T14" fmla="*/ 19 w 166"/>
                <a:gd name="T15" fmla="*/ 113 h 164"/>
                <a:gd name="T16" fmla="*/ 19 w 166"/>
                <a:gd name="T17" fmla="*/ 90 h 164"/>
                <a:gd name="T18" fmla="*/ 23 w 166"/>
                <a:gd name="T19" fmla="*/ 96 h 164"/>
                <a:gd name="T20" fmla="*/ 28 w 166"/>
                <a:gd name="T21" fmla="*/ 28 h 164"/>
                <a:gd name="T22" fmla="*/ 28 w 166"/>
                <a:gd name="T23" fmla="*/ 5 h 164"/>
                <a:gd name="T24" fmla="*/ 33 w 166"/>
                <a:gd name="T25" fmla="*/ 34 h 164"/>
                <a:gd name="T26" fmla="*/ 33 w 166"/>
                <a:gd name="T27" fmla="*/ 34 h 164"/>
                <a:gd name="T28" fmla="*/ 38 w 166"/>
                <a:gd name="T29" fmla="*/ 68 h 164"/>
                <a:gd name="T30" fmla="*/ 38 w 166"/>
                <a:gd name="T31" fmla="*/ 17 h 164"/>
                <a:gd name="T32" fmla="*/ 42 w 166"/>
                <a:gd name="T33" fmla="*/ 39 h 164"/>
                <a:gd name="T34" fmla="*/ 42 w 166"/>
                <a:gd name="T35" fmla="*/ 96 h 164"/>
                <a:gd name="T36" fmla="*/ 47 w 166"/>
                <a:gd name="T37" fmla="*/ 124 h 164"/>
                <a:gd name="T38" fmla="*/ 47 w 166"/>
                <a:gd name="T39" fmla="*/ 96 h 164"/>
                <a:gd name="T40" fmla="*/ 52 w 166"/>
                <a:gd name="T41" fmla="*/ 90 h 164"/>
                <a:gd name="T42" fmla="*/ 52 w 166"/>
                <a:gd name="T43" fmla="*/ 56 h 164"/>
                <a:gd name="T44" fmla="*/ 56 w 166"/>
                <a:gd name="T45" fmla="*/ 17 h 164"/>
                <a:gd name="T46" fmla="*/ 61 w 166"/>
                <a:gd name="T47" fmla="*/ 79 h 164"/>
                <a:gd name="T48" fmla="*/ 66 w 166"/>
                <a:gd name="T49" fmla="*/ 34 h 164"/>
                <a:gd name="T50" fmla="*/ 66 w 166"/>
                <a:gd name="T51" fmla="*/ 28 h 164"/>
                <a:gd name="T52" fmla="*/ 71 w 166"/>
                <a:gd name="T53" fmla="*/ 96 h 164"/>
                <a:gd name="T54" fmla="*/ 71 w 166"/>
                <a:gd name="T55" fmla="*/ 73 h 164"/>
                <a:gd name="T56" fmla="*/ 75 w 166"/>
                <a:gd name="T57" fmla="*/ 85 h 164"/>
                <a:gd name="T58" fmla="*/ 75 w 166"/>
                <a:gd name="T59" fmla="*/ 51 h 164"/>
                <a:gd name="T60" fmla="*/ 80 w 166"/>
                <a:gd name="T61" fmla="*/ 135 h 164"/>
                <a:gd name="T62" fmla="*/ 80 w 166"/>
                <a:gd name="T63" fmla="*/ 90 h 164"/>
                <a:gd name="T64" fmla="*/ 85 w 166"/>
                <a:gd name="T65" fmla="*/ 113 h 164"/>
                <a:gd name="T66" fmla="*/ 85 w 166"/>
                <a:gd name="T67" fmla="*/ 96 h 164"/>
                <a:gd name="T68" fmla="*/ 90 w 166"/>
                <a:gd name="T69" fmla="*/ 90 h 164"/>
                <a:gd name="T70" fmla="*/ 94 w 166"/>
                <a:gd name="T71" fmla="*/ 34 h 164"/>
                <a:gd name="T72" fmla="*/ 94 w 166"/>
                <a:gd name="T73" fmla="*/ 22 h 164"/>
                <a:gd name="T74" fmla="*/ 99 w 166"/>
                <a:gd name="T75" fmla="*/ 51 h 164"/>
                <a:gd name="T76" fmla="*/ 99 w 166"/>
                <a:gd name="T77" fmla="*/ 34 h 164"/>
                <a:gd name="T78" fmla="*/ 104 w 166"/>
                <a:gd name="T79" fmla="*/ 96 h 164"/>
                <a:gd name="T80" fmla="*/ 104 w 166"/>
                <a:gd name="T81" fmla="*/ 45 h 164"/>
                <a:gd name="T82" fmla="*/ 109 w 166"/>
                <a:gd name="T83" fmla="*/ 51 h 164"/>
                <a:gd name="T84" fmla="*/ 109 w 166"/>
                <a:gd name="T85" fmla="*/ 22 h 164"/>
                <a:gd name="T86" fmla="*/ 113 w 166"/>
                <a:gd name="T87" fmla="*/ 68 h 164"/>
                <a:gd name="T88" fmla="*/ 113 w 166"/>
                <a:gd name="T89" fmla="*/ 51 h 164"/>
                <a:gd name="T90" fmla="*/ 118 w 166"/>
                <a:gd name="T91" fmla="*/ 28 h 164"/>
                <a:gd name="T92" fmla="*/ 123 w 166"/>
                <a:gd name="T93" fmla="*/ 113 h 164"/>
                <a:gd name="T94" fmla="*/ 123 w 166"/>
                <a:gd name="T95" fmla="*/ 39 h 164"/>
                <a:gd name="T96" fmla="*/ 128 w 166"/>
                <a:gd name="T97" fmla="*/ 62 h 164"/>
                <a:gd name="T98" fmla="*/ 128 w 166"/>
                <a:gd name="T99" fmla="*/ 56 h 164"/>
                <a:gd name="T100" fmla="*/ 132 w 166"/>
                <a:gd name="T101" fmla="*/ 118 h 164"/>
                <a:gd name="T102" fmla="*/ 132 w 166"/>
                <a:gd name="T103" fmla="*/ 101 h 164"/>
                <a:gd name="T104" fmla="*/ 137 w 166"/>
                <a:gd name="T105" fmla="*/ 45 h 164"/>
                <a:gd name="T106" fmla="*/ 142 w 166"/>
                <a:gd name="T107" fmla="*/ 56 h 164"/>
                <a:gd name="T108" fmla="*/ 142 w 166"/>
                <a:gd name="T109" fmla="*/ 34 h 164"/>
                <a:gd name="T110" fmla="*/ 147 w 166"/>
                <a:gd name="T111" fmla="*/ 45 h 164"/>
                <a:gd name="T112" fmla="*/ 147 w 166"/>
                <a:gd name="T113" fmla="*/ 17 h 164"/>
                <a:gd name="T114" fmla="*/ 151 w 166"/>
                <a:gd name="T115" fmla="*/ 22 h 164"/>
                <a:gd name="T116" fmla="*/ 156 w 166"/>
                <a:gd name="T117" fmla="*/ 113 h 164"/>
                <a:gd name="T118" fmla="*/ 156 w 166"/>
                <a:gd name="T119" fmla="*/ 51 h 164"/>
                <a:gd name="T120" fmla="*/ 161 w 166"/>
                <a:gd name="T121" fmla="*/ 101 h 164"/>
                <a:gd name="T122" fmla="*/ 166 w 166"/>
                <a:gd name="T123" fmla="*/ 56 h 164"/>
                <a:gd name="T124" fmla="*/ 166 w 166"/>
                <a:gd name="T125" fmla="*/ 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164">
                  <a:moveTo>
                    <a:pt x="0" y="158"/>
                  </a:moveTo>
                  <a:lnTo>
                    <a:pt x="0" y="107"/>
                  </a:lnTo>
                  <a:lnTo>
                    <a:pt x="4" y="101"/>
                  </a:lnTo>
                  <a:lnTo>
                    <a:pt x="4" y="164"/>
                  </a:lnTo>
                  <a:lnTo>
                    <a:pt x="4" y="62"/>
                  </a:lnTo>
                  <a:lnTo>
                    <a:pt x="4" y="90"/>
                  </a:lnTo>
                  <a:lnTo>
                    <a:pt x="9" y="85"/>
                  </a:lnTo>
                  <a:lnTo>
                    <a:pt x="9" y="107"/>
                  </a:lnTo>
                  <a:lnTo>
                    <a:pt x="9" y="51"/>
                  </a:lnTo>
                  <a:lnTo>
                    <a:pt x="9" y="79"/>
                  </a:lnTo>
                  <a:lnTo>
                    <a:pt x="14" y="101"/>
                  </a:lnTo>
                  <a:lnTo>
                    <a:pt x="14" y="113"/>
                  </a:lnTo>
                  <a:lnTo>
                    <a:pt x="14" y="62"/>
                  </a:lnTo>
                  <a:lnTo>
                    <a:pt x="14" y="79"/>
                  </a:lnTo>
                  <a:lnTo>
                    <a:pt x="19" y="73"/>
                  </a:lnTo>
                  <a:lnTo>
                    <a:pt x="19" y="113"/>
                  </a:lnTo>
                  <a:lnTo>
                    <a:pt x="19" y="34"/>
                  </a:lnTo>
                  <a:lnTo>
                    <a:pt x="19" y="90"/>
                  </a:lnTo>
                  <a:lnTo>
                    <a:pt x="23" y="79"/>
                  </a:lnTo>
                  <a:lnTo>
                    <a:pt x="23" y="96"/>
                  </a:lnTo>
                  <a:lnTo>
                    <a:pt x="23" y="0"/>
                  </a:lnTo>
                  <a:lnTo>
                    <a:pt x="28" y="28"/>
                  </a:lnTo>
                  <a:lnTo>
                    <a:pt x="28" y="73"/>
                  </a:lnTo>
                  <a:lnTo>
                    <a:pt x="28" y="5"/>
                  </a:lnTo>
                  <a:lnTo>
                    <a:pt x="28" y="17"/>
                  </a:lnTo>
                  <a:lnTo>
                    <a:pt x="33" y="34"/>
                  </a:lnTo>
                  <a:lnTo>
                    <a:pt x="33" y="96"/>
                  </a:lnTo>
                  <a:lnTo>
                    <a:pt x="33" y="34"/>
                  </a:lnTo>
                  <a:lnTo>
                    <a:pt x="33" y="62"/>
                  </a:lnTo>
                  <a:lnTo>
                    <a:pt x="38" y="68"/>
                  </a:lnTo>
                  <a:lnTo>
                    <a:pt x="38" y="107"/>
                  </a:lnTo>
                  <a:lnTo>
                    <a:pt x="38" y="17"/>
                  </a:lnTo>
                  <a:lnTo>
                    <a:pt x="38" y="34"/>
                  </a:lnTo>
                  <a:lnTo>
                    <a:pt x="42" y="39"/>
                  </a:lnTo>
                  <a:lnTo>
                    <a:pt x="42" y="107"/>
                  </a:lnTo>
                  <a:lnTo>
                    <a:pt x="42" y="96"/>
                  </a:lnTo>
                  <a:lnTo>
                    <a:pt x="47" y="73"/>
                  </a:lnTo>
                  <a:lnTo>
                    <a:pt x="47" y="124"/>
                  </a:lnTo>
                  <a:lnTo>
                    <a:pt x="47" y="56"/>
                  </a:lnTo>
                  <a:lnTo>
                    <a:pt x="47" y="96"/>
                  </a:lnTo>
                  <a:lnTo>
                    <a:pt x="52" y="68"/>
                  </a:lnTo>
                  <a:lnTo>
                    <a:pt x="52" y="90"/>
                  </a:lnTo>
                  <a:lnTo>
                    <a:pt x="52" y="22"/>
                  </a:lnTo>
                  <a:lnTo>
                    <a:pt x="52" y="56"/>
                  </a:lnTo>
                  <a:lnTo>
                    <a:pt x="56" y="85"/>
                  </a:lnTo>
                  <a:lnTo>
                    <a:pt x="56" y="17"/>
                  </a:lnTo>
                  <a:lnTo>
                    <a:pt x="61" y="22"/>
                  </a:lnTo>
                  <a:lnTo>
                    <a:pt x="61" y="79"/>
                  </a:lnTo>
                  <a:lnTo>
                    <a:pt x="61" y="34"/>
                  </a:lnTo>
                  <a:lnTo>
                    <a:pt x="66" y="34"/>
                  </a:lnTo>
                  <a:lnTo>
                    <a:pt x="66" y="118"/>
                  </a:lnTo>
                  <a:lnTo>
                    <a:pt x="66" y="28"/>
                  </a:lnTo>
                  <a:lnTo>
                    <a:pt x="66" y="101"/>
                  </a:lnTo>
                  <a:lnTo>
                    <a:pt x="71" y="96"/>
                  </a:lnTo>
                  <a:lnTo>
                    <a:pt x="71" y="135"/>
                  </a:lnTo>
                  <a:lnTo>
                    <a:pt x="71" y="73"/>
                  </a:lnTo>
                  <a:lnTo>
                    <a:pt x="71" y="90"/>
                  </a:lnTo>
                  <a:lnTo>
                    <a:pt x="75" y="85"/>
                  </a:lnTo>
                  <a:lnTo>
                    <a:pt x="75" y="113"/>
                  </a:lnTo>
                  <a:lnTo>
                    <a:pt x="75" y="51"/>
                  </a:lnTo>
                  <a:lnTo>
                    <a:pt x="80" y="45"/>
                  </a:lnTo>
                  <a:lnTo>
                    <a:pt x="80" y="135"/>
                  </a:lnTo>
                  <a:lnTo>
                    <a:pt x="80" y="28"/>
                  </a:lnTo>
                  <a:lnTo>
                    <a:pt x="80" y="90"/>
                  </a:lnTo>
                  <a:lnTo>
                    <a:pt x="85" y="107"/>
                  </a:lnTo>
                  <a:lnTo>
                    <a:pt x="85" y="113"/>
                  </a:lnTo>
                  <a:lnTo>
                    <a:pt x="85" y="56"/>
                  </a:lnTo>
                  <a:lnTo>
                    <a:pt x="85" y="96"/>
                  </a:lnTo>
                  <a:lnTo>
                    <a:pt x="90" y="79"/>
                  </a:lnTo>
                  <a:lnTo>
                    <a:pt x="90" y="90"/>
                  </a:lnTo>
                  <a:lnTo>
                    <a:pt x="90" y="22"/>
                  </a:lnTo>
                  <a:lnTo>
                    <a:pt x="94" y="34"/>
                  </a:lnTo>
                  <a:lnTo>
                    <a:pt x="94" y="62"/>
                  </a:lnTo>
                  <a:lnTo>
                    <a:pt x="94" y="22"/>
                  </a:lnTo>
                  <a:lnTo>
                    <a:pt x="94" y="45"/>
                  </a:lnTo>
                  <a:lnTo>
                    <a:pt x="99" y="51"/>
                  </a:lnTo>
                  <a:lnTo>
                    <a:pt x="99" y="113"/>
                  </a:lnTo>
                  <a:lnTo>
                    <a:pt x="99" y="34"/>
                  </a:lnTo>
                  <a:lnTo>
                    <a:pt x="99" y="107"/>
                  </a:lnTo>
                  <a:lnTo>
                    <a:pt x="104" y="96"/>
                  </a:lnTo>
                  <a:lnTo>
                    <a:pt x="104" y="141"/>
                  </a:lnTo>
                  <a:lnTo>
                    <a:pt x="104" y="45"/>
                  </a:lnTo>
                  <a:lnTo>
                    <a:pt x="104" y="73"/>
                  </a:lnTo>
                  <a:lnTo>
                    <a:pt x="109" y="51"/>
                  </a:lnTo>
                  <a:lnTo>
                    <a:pt x="109" y="62"/>
                  </a:lnTo>
                  <a:lnTo>
                    <a:pt x="109" y="22"/>
                  </a:lnTo>
                  <a:lnTo>
                    <a:pt x="113" y="11"/>
                  </a:lnTo>
                  <a:lnTo>
                    <a:pt x="113" y="68"/>
                  </a:lnTo>
                  <a:lnTo>
                    <a:pt x="113" y="0"/>
                  </a:lnTo>
                  <a:lnTo>
                    <a:pt x="113" y="51"/>
                  </a:lnTo>
                  <a:lnTo>
                    <a:pt x="118" y="62"/>
                  </a:lnTo>
                  <a:lnTo>
                    <a:pt x="118" y="28"/>
                  </a:lnTo>
                  <a:lnTo>
                    <a:pt x="118" y="101"/>
                  </a:lnTo>
                  <a:lnTo>
                    <a:pt x="123" y="113"/>
                  </a:lnTo>
                  <a:lnTo>
                    <a:pt x="123" y="118"/>
                  </a:lnTo>
                  <a:lnTo>
                    <a:pt x="123" y="39"/>
                  </a:lnTo>
                  <a:lnTo>
                    <a:pt x="123" y="73"/>
                  </a:lnTo>
                  <a:lnTo>
                    <a:pt x="128" y="62"/>
                  </a:lnTo>
                  <a:lnTo>
                    <a:pt x="128" y="130"/>
                  </a:lnTo>
                  <a:lnTo>
                    <a:pt x="128" y="56"/>
                  </a:lnTo>
                  <a:lnTo>
                    <a:pt x="128" y="85"/>
                  </a:lnTo>
                  <a:lnTo>
                    <a:pt x="132" y="118"/>
                  </a:lnTo>
                  <a:lnTo>
                    <a:pt x="132" y="56"/>
                  </a:lnTo>
                  <a:lnTo>
                    <a:pt x="132" y="101"/>
                  </a:lnTo>
                  <a:lnTo>
                    <a:pt x="137" y="113"/>
                  </a:lnTo>
                  <a:lnTo>
                    <a:pt x="137" y="45"/>
                  </a:lnTo>
                  <a:lnTo>
                    <a:pt x="137" y="68"/>
                  </a:lnTo>
                  <a:lnTo>
                    <a:pt x="142" y="56"/>
                  </a:lnTo>
                  <a:lnTo>
                    <a:pt x="142" y="62"/>
                  </a:lnTo>
                  <a:lnTo>
                    <a:pt x="142" y="34"/>
                  </a:lnTo>
                  <a:lnTo>
                    <a:pt x="142" y="45"/>
                  </a:lnTo>
                  <a:lnTo>
                    <a:pt x="147" y="45"/>
                  </a:lnTo>
                  <a:lnTo>
                    <a:pt x="147" y="68"/>
                  </a:lnTo>
                  <a:lnTo>
                    <a:pt x="147" y="17"/>
                  </a:lnTo>
                  <a:lnTo>
                    <a:pt x="147" y="45"/>
                  </a:lnTo>
                  <a:lnTo>
                    <a:pt x="151" y="22"/>
                  </a:lnTo>
                  <a:lnTo>
                    <a:pt x="151" y="135"/>
                  </a:lnTo>
                  <a:lnTo>
                    <a:pt x="156" y="113"/>
                  </a:lnTo>
                  <a:lnTo>
                    <a:pt x="156" y="39"/>
                  </a:lnTo>
                  <a:lnTo>
                    <a:pt x="156" y="51"/>
                  </a:lnTo>
                  <a:lnTo>
                    <a:pt x="161" y="68"/>
                  </a:lnTo>
                  <a:lnTo>
                    <a:pt x="161" y="101"/>
                  </a:lnTo>
                  <a:lnTo>
                    <a:pt x="161" y="62"/>
                  </a:lnTo>
                  <a:lnTo>
                    <a:pt x="166" y="56"/>
                  </a:lnTo>
                  <a:lnTo>
                    <a:pt x="166" y="90"/>
                  </a:lnTo>
                  <a:lnTo>
                    <a:pt x="166" y="5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3"/>
            <p:cNvSpPr>
              <a:spLocks/>
            </p:cNvSpPr>
            <p:nvPr/>
          </p:nvSpPr>
          <p:spPr bwMode="auto">
            <a:xfrm>
              <a:off x="4090988" y="2792413"/>
              <a:ext cx="261938" cy="250825"/>
            </a:xfrm>
            <a:custGeom>
              <a:avLst/>
              <a:gdLst>
                <a:gd name="T0" fmla="*/ 0 w 165"/>
                <a:gd name="T1" fmla="*/ 79 h 158"/>
                <a:gd name="T2" fmla="*/ 4 w 165"/>
                <a:gd name="T3" fmla="*/ 101 h 158"/>
                <a:gd name="T4" fmla="*/ 4 w 165"/>
                <a:gd name="T5" fmla="*/ 79 h 158"/>
                <a:gd name="T6" fmla="*/ 9 w 165"/>
                <a:gd name="T7" fmla="*/ 34 h 158"/>
                <a:gd name="T8" fmla="*/ 14 w 165"/>
                <a:gd name="T9" fmla="*/ 62 h 158"/>
                <a:gd name="T10" fmla="*/ 14 w 165"/>
                <a:gd name="T11" fmla="*/ 62 h 158"/>
                <a:gd name="T12" fmla="*/ 18 w 165"/>
                <a:gd name="T13" fmla="*/ 56 h 158"/>
                <a:gd name="T14" fmla="*/ 18 w 165"/>
                <a:gd name="T15" fmla="*/ 0 h 158"/>
                <a:gd name="T16" fmla="*/ 23 w 165"/>
                <a:gd name="T17" fmla="*/ 85 h 158"/>
                <a:gd name="T18" fmla="*/ 23 w 165"/>
                <a:gd name="T19" fmla="*/ 68 h 158"/>
                <a:gd name="T20" fmla="*/ 28 w 165"/>
                <a:gd name="T21" fmla="*/ 96 h 158"/>
                <a:gd name="T22" fmla="*/ 28 w 165"/>
                <a:gd name="T23" fmla="*/ 73 h 158"/>
                <a:gd name="T24" fmla="*/ 33 w 165"/>
                <a:gd name="T25" fmla="*/ 85 h 158"/>
                <a:gd name="T26" fmla="*/ 33 w 165"/>
                <a:gd name="T27" fmla="*/ 79 h 158"/>
                <a:gd name="T28" fmla="*/ 37 w 165"/>
                <a:gd name="T29" fmla="*/ 62 h 158"/>
                <a:gd name="T30" fmla="*/ 42 w 165"/>
                <a:gd name="T31" fmla="*/ 118 h 158"/>
                <a:gd name="T32" fmla="*/ 42 w 165"/>
                <a:gd name="T33" fmla="*/ 68 h 158"/>
                <a:gd name="T34" fmla="*/ 47 w 165"/>
                <a:gd name="T35" fmla="*/ 85 h 158"/>
                <a:gd name="T36" fmla="*/ 47 w 165"/>
                <a:gd name="T37" fmla="*/ 22 h 158"/>
                <a:gd name="T38" fmla="*/ 52 w 165"/>
                <a:gd name="T39" fmla="*/ 28 h 158"/>
                <a:gd name="T40" fmla="*/ 56 w 165"/>
                <a:gd name="T41" fmla="*/ 130 h 158"/>
                <a:gd name="T42" fmla="*/ 56 w 165"/>
                <a:gd name="T43" fmla="*/ 96 h 158"/>
                <a:gd name="T44" fmla="*/ 61 w 165"/>
                <a:gd name="T45" fmla="*/ 96 h 158"/>
                <a:gd name="T46" fmla="*/ 61 w 165"/>
                <a:gd name="T47" fmla="*/ 79 h 158"/>
                <a:gd name="T48" fmla="*/ 66 w 165"/>
                <a:gd name="T49" fmla="*/ 101 h 158"/>
                <a:gd name="T50" fmla="*/ 66 w 165"/>
                <a:gd name="T51" fmla="*/ 56 h 158"/>
                <a:gd name="T52" fmla="*/ 71 w 165"/>
                <a:gd name="T53" fmla="*/ 101 h 158"/>
                <a:gd name="T54" fmla="*/ 71 w 165"/>
                <a:gd name="T55" fmla="*/ 68 h 158"/>
                <a:gd name="T56" fmla="*/ 75 w 165"/>
                <a:gd name="T57" fmla="*/ 90 h 158"/>
                <a:gd name="T58" fmla="*/ 75 w 165"/>
                <a:gd name="T59" fmla="*/ 73 h 158"/>
                <a:gd name="T60" fmla="*/ 80 w 165"/>
                <a:gd name="T61" fmla="*/ 85 h 158"/>
                <a:gd name="T62" fmla="*/ 80 w 165"/>
                <a:gd name="T63" fmla="*/ 68 h 158"/>
                <a:gd name="T64" fmla="*/ 85 w 165"/>
                <a:gd name="T65" fmla="*/ 135 h 158"/>
                <a:gd name="T66" fmla="*/ 85 w 165"/>
                <a:gd name="T67" fmla="*/ 96 h 158"/>
                <a:gd name="T68" fmla="*/ 90 w 165"/>
                <a:gd name="T69" fmla="*/ 130 h 158"/>
                <a:gd name="T70" fmla="*/ 90 w 165"/>
                <a:gd name="T71" fmla="*/ 68 h 158"/>
                <a:gd name="T72" fmla="*/ 94 w 165"/>
                <a:gd name="T73" fmla="*/ 101 h 158"/>
                <a:gd name="T74" fmla="*/ 94 w 165"/>
                <a:gd name="T75" fmla="*/ 96 h 158"/>
                <a:gd name="T76" fmla="*/ 99 w 165"/>
                <a:gd name="T77" fmla="*/ 34 h 158"/>
                <a:gd name="T78" fmla="*/ 104 w 165"/>
                <a:gd name="T79" fmla="*/ 51 h 158"/>
                <a:gd name="T80" fmla="*/ 104 w 165"/>
                <a:gd name="T81" fmla="*/ 135 h 158"/>
                <a:gd name="T82" fmla="*/ 109 w 165"/>
                <a:gd name="T83" fmla="*/ 90 h 158"/>
                <a:gd name="T84" fmla="*/ 113 w 165"/>
                <a:gd name="T85" fmla="*/ 90 h 158"/>
                <a:gd name="T86" fmla="*/ 113 w 165"/>
                <a:gd name="T87" fmla="*/ 73 h 158"/>
                <a:gd name="T88" fmla="*/ 118 w 165"/>
                <a:gd name="T89" fmla="*/ 73 h 158"/>
                <a:gd name="T90" fmla="*/ 118 w 165"/>
                <a:gd name="T91" fmla="*/ 152 h 158"/>
                <a:gd name="T92" fmla="*/ 123 w 165"/>
                <a:gd name="T93" fmla="*/ 51 h 158"/>
                <a:gd name="T94" fmla="*/ 128 w 165"/>
                <a:gd name="T95" fmla="*/ 79 h 158"/>
                <a:gd name="T96" fmla="*/ 128 w 165"/>
                <a:gd name="T97" fmla="*/ 62 h 158"/>
                <a:gd name="T98" fmla="*/ 132 w 165"/>
                <a:gd name="T99" fmla="*/ 96 h 158"/>
                <a:gd name="T100" fmla="*/ 137 w 165"/>
                <a:gd name="T101" fmla="*/ 51 h 158"/>
                <a:gd name="T102" fmla="*/ 137 w 165"/>
                <a:gd name="T103" fmla="*/ 34 h 158"/>
                <a:gd name="T104" fmla="*/ 142 w 165"/>
                <a:gd name="T105" fmla="*/ 68 h 158"/>
                <a:gd name="T106" fmla="*/ 142 w 165"/>
                <a:gd name="T107" fmla="*/ 22 h 158"/>
                <a:gd name="T108" fmla="*/ 146 w 165"/>
                <a:gd name="T109" fmla="*/ 96 h 158"/>
                <a:gd name="T110" fmla="*/ 146 w 165"/>
                <a:gd name="T111" fmla="*/ 51 h 158"/>
                <a:gd name="T112" fmla="*/ 151 w 165"/>
                <a:gd name="T113" fmla="*/ 85 h 158"/>
                <a:gd name="T114" fmla="*/ 151 w 165"/>
                <a:gd name="T115" fmla="*/ 34 h 158"/>
                <a:gd name="T116" fmla="*/ 156 w 165"/>
                <a:gd name="T117" fmla="*/ 118 h 158"/>
                <a:gd name="T118" fmla="*/ 156 w 165"/>
                <a:gd name="T119" fmla="*/ 79 h 158"/>
                <a:gd name="T120" fmla="*/ 161 w 165"/>
                <a:gd name="T121" fmla="*/ 101 h 158"/>
                <a:gd name="T122" fmla="*/ 161 w 165"/>
                <a:gd name="T123" fmla="*/ 73 h 158"/>
                <a:gd name="T124" fmla="*/ 165 w 165"/>
                <a:gd name="T125" fmla="*/ 13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158">
                  <a:moveTo>
                    <a:pt x="0" y="5"/>
                  </a:moveTo>
                  <a:lnTo>
                    <a:pt x="0" y="79"/>
                  </a:lnTo>
                  <a:lnTo>
                    <a:pt x="4" y="85"/>
                  </a:lnTo>
                  <a:lnTo>
                    <a:pt x="4" y="101"/>
                  </a:lnTo>
                  <a:lnTo>
                    <a:pt x="4" y="68"/>
                  </a:lnTo>
                  <a:lnTo>
                    <a:pt x="4" y="79"/>
                  </a:lnTo>
                  <a:lnTo>
                    <a:pt x="9" y="51"/>
                  </a:lnTo>
                  <a:lnTo>
                    <a:pt x="9" y="34"/>
                  </a:lnTo>
                  <a:lnTo>
                    <a:pt x="9" y="56"/>
                  </a:lnTo>
                  <a:lnTo>
                    <a:pt x="14" y="62"/>
                  </a:lnTo>
                  <a:lnTo>
                    <a:pt x="14" y="107"/>
                  </a:lnTo>
                  <a:lnTo>
                    <a:pt x="14" y="62"/>
                  </a:lnTo>
                  <a:lnTo>
                    <a:pt x="14" y="73"/>
                  </a:lnTo>
                  <a:lnTo>
                    <a:pt x="18" y="56"/>
                  </a:lnTo>
                  <a:lnTo>
                    <a:pt x="18" y="101"/>
                  </a:lnTo>
                  <a:lnTo>
                    <a:pt x="18" y="0"/>
                  </a:lnTo>
                  <a:lnTo>
                    <a:pt x="18" y="90"/>
                  </a:lnTo>
                  <a:lnTo>
                    <a:pt x="23" y="85"/>
                  </a:lnTo>
                  <a:lnTo>
                    <a:pt x="23" y="101"/>
                  </a:lnTo>
                  <a:lnTo>
                    <a:pt x="23" y="68"/>
                  </a:lnTo>
                  <a:lnTo>
                    <a:pt x="28" y="90"/>
                  </a:lnTo>
                  <a:lnTo>
                    <a:pt x="28" y="96"/>
                  </a:lnTo>
                  <a:lnTo>
                    <a:pt x="28" y="45"/>
                  </a:lnTo>
                  <a:lnTo>
                    <a:pt x="28" y="73"/>
                  </a:lnTo>
                  <a:lnTo>
                    <a:pt x="33" y="68"/>
                  </a:lnTo>
                  <a:lnTo>
                    <a:pt x="33" y="85"/>
                  </a:lnTo>
                  <a:lnTo>
                    <a:pt x="33" y="28"/>
                  </a:lnTo>
                  <a:lnTo>
                    <a:pt x="33" y="79"/>
                  </a:lnTo>
                  <a:lnTo>
                    <a:pt x="37" y="90"/>
                  </a:lnTo>
                  <a:lnTo>
                    <a:pt x="37" y="62"/>
                  </a:lnTo>
                  <a:lnTo>
                    <a:pt x="37" y="124"/>
                  </a:lnTo>
                  <a:lnTo>
                    <a:pt x="42" y="118"/>
                  </a:lnTo>
                  <a:lnTo>
                    <a:pt x="42" y="152"/>
                  </a:lnTo>
                  <a:lnTo>
                    <a:pt x="42" y="68"/>
                  </a:lnTo>
                  <a:lnTo>
                    <a:pt x="42" y="73"/>
                  </a:lnTo>
                  <a:lnTo>
                    <a:pt x="47" y="85"/>
                  </a:lnTo>
                  <a:lnTo>
                    <a:pt x="47" y="17"/>
                  </a:lnTo>
                  <a:lnTo>
                    <a:pt x="47" y="22"/>
                  </a:lnTo>
                  <a:lnTo>
                    <a:pt x="52" y="34"/>
                  </a:lnTo>
                  <a:lnTo>
                    <a:pt x="52" y="28"/>
                  </a:lnTo>
                  <a:lnTo>
                    <a:pt x="52" y="124"/>
                  </a:lnTo>
                  <a:lnTo>
                    <a:pt x="56" y="130"/>
                  </a:lnTo>
                  <a:lnTo>
                    <a:pt x="56" y="152"/>
                  </a:lnTo>
                  <a:lnTo>
                    <a:pt x="56" y="96"/>
                  </a:lnTo>
                  <a:lnTo>
                    <a:pt x="56" y="113"/>
                  </a:lnTo>
                  <a:lnTo>
                    <a:pt x="61" y="96"/>
                  </a:lnTo>
                  <a:lnTo>
                    <a:pt x="61" y="141"/>
                  </a:lnTo>
                  <a:lnTo>
                    <a:pt x="61" y="79"/>
                  </a:lnTo>
                  <a:lnTo>
                    <a:pt x="61" y="90"/>
                  </a:lnTo>
                  <a:lnTo>
                    <a:pt x="66" y="101"/>
                  </a:lnTo>
                  <a:lnTo>
                    <a:pt x="66" y="158"/>
                  </a:lnTo>
                  <a:lnTo>
                    <a:pt x="66" y="56"/>
                  </a:lnTo>
                  <a:lnTo>
                    <a:pt x="66" y="96"/>
                  </a:lnTo>
                  <a:lnTo>
                    <a:pt x="71" y="101"/>
                  </a:lnTo>
                  <a:lnTo>
                    <a:pt x="71" y="130"/>
                  </a:lnTo>
                  <a:lnTo>
                    <a:pt x="71" y="68"/>
                  </a:lnTo>
                  <a:lnTo>
                    <a:pt x="71" y="96"/>
                  </a:lnTo>
                  <a:lnTo>
                    <a:pt x="75" y="90"/>
                  </a:lnTo>
                  <a:lnTo>
                    <a:pt x="75" y="124"/>
                  </a:lnTo>
                  <a:lnTo>
                    <a:pt x="75" y="73"/>
                  </a:lnTo>
                  <a:lnTo>
                    <a:pt x="75" y="90"/>
                  </a:lnTo>
                  <a:lnTo>
                    <a:pt x="80" y="85"/>
                  </a:lnTo>
                  <a:lnTo>
                    <a:pt x="80" y="113"/>
                  </a:lnTo>
                  <a:lnTo>
                    <a:pt x="80" y="68"/>
                  </a:lnTo>
                  <a:lnTo>
                    <a:pt x="85" y="124"/>
                  </a:lnTo>
                  <a:lnTo>
                    <a:pt x="85" y="135"/>
                  </a:lnTo>
                  <a:lnTo>
                    <a:pt x="85" y="11"/>
                  </a:lnTo>
                  <a:lnTo>
                    <a:pt x="85" y="96"/>
                  </a:lnTo>
                  <a:lnTo>
                    <a:pt x="90" y="101"/>
                  </a:lnTo>
                  <a:lnTo>
                    <a:pt x="90" y="130"/>
                  </a:lnTo>
                  <a:lnTo>
                    <a:pt x="90" y="34"/>
                  </a:lnTo>
                  <a:lnTo>
                    <a:pt x="90" y="68"/>
                  </a:lnTo>
                  <a:lnTo>
                    <a:pt x="94" y="90"/>
                  </a:lnTo>
                  <a:lnTo>
                    <a:pt x="94" y="101"/>
                  </a:lnTo>
                  <a:lnTo>
                    <a:pt x="94" y="68"/>
                  </a:lnTo>
                  <a:lnTo>
                    <a:pt x="94" y="96"/>
                  </a:lnTo>
                  <a:lnTo>
                    <a:pt x="99" y="107"/>
                  </a:lnTo>
                  <a:lnTo>
                    <a:pt x="99" y="34"/>
                  </a:lnTo>
                  <a:lnTo>
                    <a:pt x="99" y="56"/>
                  </a:lnTo>
                  <a:lnTo>
                    <a:pt x="104" y="51"/>
                  </a:lnTo>
                  <a:lnTo>
                    <a:pt x="104" y="141"/>
                  </a:lnTo>
                  <a:lnTo>
                    <a:pt x="104" y="135"/>
                  </a:lnTo>
                  <a:lnTo>
                    <a:pt x="109" y="113"/>
                  </a:lnTo>
                  <a:lnTo>
                    <a:pt x="109" y="90"/>
                  </a:lnTo>
                  <a:lnTo>
                    <a:pt x="109" y="107"/>
                  </a:lnTo>
                  <a:lnTo>
                    <a:pt x="113" y="90"/>
                  </a:lnTo>
                  <a:lnTo>
                    <a:pt x="113" y="118"/>
                  </a:lnTo>
                  <a:lnTo>
                    <a:pt x="113" y="73"/>
                  </a:lnTo>
                  <a:lnTo>
                    <a:pt x="113" y="79"/>
                  </a:lnTo>
                  <a:lnTo>
                    <a:pt x="118" y="73"/>
                  </a:lnTo>
                  <a:lnTo>
                    <a:pt x="118" y="56"/>
                  </a:lnTo>
                  <a:lnTo>
                    <a:pt x="118" y="152"/>
                  </a:lnTo>
                  <a:lnTo>
                    <a:pt x="123" y="147"/>
                  </a:lnTo>
                  <a:lnTo>
                    <a:pt x="123" y="51"/>
                  </a:lnTo>
                  <a:lnTo>
                    <a:pt x="123" y="90"/>
                  </a:lnTo>
                  <a:lnTo>
                    <a:pt x="128" y="79"/>
                  </a:lnTo>
                  <a:lnTo>
                    <a:pt x="128" y="107"/>
                  </a:lnTo>
                  <a:lnTo>
                    <a:pt x="128" y="62"/>
                  </a:lnTo>
                  <a:lnTo>
                    <a:pt x="128" y="85"/>
                  </a:lnTo>
                  <a:lnTo>
                    <a:pt x="132" y="96"/>
                  </a:lnTo>
                  <a:lnTo>
                    <a:pt x="132" y="39"/>
                  </a:lnTo>
                  <a:lnTo>
                    <a:pt x="137" y="51"/>
                  </a:lnTo>
                  <a:lnTo>
                    <a:pt x="137" y="96"/>
                  </a:lnTo>
                  <a:lnTo>
                    <a:pt x="137" y="34"/>
                  </a:lnTo>
                  <a:lnTo>
                    <a:pt x="137" y="68"/>
                  </a:lnTo>
                  <a:lnTo>
                    <a:pt x="142" y="68"/>
                  </a:lnTo>
                  <a:lnTo>
                    <a:pt x="142" y="101"/>
                  </a:lnTo>
                  <a:lnTo>
                    <a:pt x="142" y="22"/>
                  </a:lnTo>
                  <a:lnTo>
                    <a:pt x="142" y="85"/>
                  </a:lnTo>
                  <a:lnTo>
                    <a:pt x="146" y="96"/>
                  </a:lnTo>
                  <a:lnTo>
                    <a:pt x="146" y="130"/>
                  </a:lnTo>
                  <a:lnTo>
                    <a:pt x="146" y="51"/>
                  </a:lnTo>
                  <a:lnTo>
                    <a:pt x="146" y="68"/>
                  </a:lnTo>
                  <a:lnTo>
                    <a:pt x="151" y="85"/>
                  </a:lnTo>
                  <a:lnTo>
                    <a:pt x="151" y="96"/>
                  </a:lnTo>
                  <a:lnTo>
                    <a:pt x="151" y="34"/>
                  </a:lnTo>
                  <a:lnTo>
                    <a:pt x="151" y="85"/>
                  </a:lnTo>
                  <a:lnTo>
                    <a:pt x="156" y="118"/>
                  </a:lnTo>
                  <a:lnTo>
                    <a:pt x="156" y="152"/>
                  </a:lnTo>
                  <a:lnTo>
                    <a:pt x="156" y="79"/>
                  </a:lnTo>
                  <a:lnTo>
                    <a:pt x="156" y="107"/>
                  </a:lnTo>
                  <a:lnTo>
                    <a:pt x="161" y="101"/>
                  </a:lnTo>
                  <a:lnTo>
                    <a:pt x="161" y="124"/>
                  </a:lnTo>
                  <a:lnTo>
                    <a:pt x="161" y="73"/>
                  </a:lnTo>
                  <a:lnTo>
                    <a:pt x="165" y="68"/>
                  </a:lnTo>
                  <a:lnTo>
                    <a:pt x="165" y="130"/>
                  </a:lnTo>
                  <a:lnTo>
                    <a:pt x="165" y="9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4"/>
            <p:cNvSpPr>
              <a:spLocks/>
            </p:cNvSpPr>
            <p:nvPr/>
          </p:nvSpPr>
          <p:spPr bwMode="auto">
            <a:xfrm>
              <a:off x="4352925" y="2800350"/>
              <a:ext cx="257175" cy="225425"/>
            </a:xfrm>
            <a:custGeom>
              <a:avLst/>
              <a:gdLst>
                <a:gd name="T0" fmla="*/ 5 w 162"/>
                <a:gd name="T1" fmla="*/ 74 h 142"/>
                <a:gd name="T2" fmla="*/ 5 w 162"/>
                <a:gd name="T3" fmla="*/ 63 h 142"/>
                <a:gd name="T4" fmla="*/ 10 w 162"/>
                <a:gd name="T5" fmla="*/ 102 h 142"/>
                <a:gd name="T6" fmla="*/ 10 w 162"/>
                <a:gd name="T7" fmla="*/ 34 h 142"/>
                <a:gd name="T8" fmla="*/ 15 w 162"/>
                <a:gd name="T9" fmla="*/ 80 h 142"/>
                <a:gd name="T10" fmla="*/ 15 w 162"/>
                <a:gd name="T11" fmla="*/ 34 h 142"/>
                <a:gd name="T12" fmla="*/ 19 w 162"/>
                <a:gd name="T13" fmla="*/ 80 h 142"/>
                <a:gd name="T14" fmla="*/ 19 w 162"/>
                <a:gd name="T15" fmla="*/ 40 h 142"/>
                <a:gd name="T16" fmla="*/ 24 w 162"/>
                <a:gd name="T17" fmla="*/ 68 h 142"/>
                <a:gd name="T18" fmla="*/ 24 w 162"/>
                <a:gd name="T19" fmla="*/ 46 h 142"/>
                <a:gd name="T20" fmla="*/ 29 w 162"/>
                <a:gd name="T21" fmla="*/ 23 h 142"/>
                <a:gd name="T22" fmla="*/ 34 w 162"/>
                <a:gd name="T23" fmla="*/ 85 h 142"/>
                <a:gd name="T24" fmla="*/ 34 w 162"/>
                <a:gd name="T25" fmla="*/ 68 h 142"/>
                <a:gd name="T26" fmla="*/ 38 w 162"/>
                <a:gd name="T27" fmla="*/ 85 h 142"/>
                <a:gd name="T28" fmla="*/ 38 w 162"/>
                <a:gd name="T29" fmla="*/ 51 h 142"/>
                <a:gd name="T30" fmla="*/ 43 w 162"/>
                <a:gd name="T31" fmla="*/ 102 h 142"/>
                <a:gd name="T32" fmla="*/ 43 w 162"/>
                <a:gd name="T33" fmla="*/ 80 h 142"/>
                <a:gd name="T34" fmla="*/ 48 w 162"/>
                <a:gd name="T35" fmla="*/ 108 h 142"/>
                <a:gd name="T36" fmla="*/ 48 w 162"/>
                <a:gd name="T37" fmla="*/ 74 h 142"/>
                <a:gd name="T38" fmla="*/ 53 w 162"/>
                <a:gd name="T39" fmla="*/ 91 h 142"/>
                <a:gd name="T40" fmla="*/ 53 w 162"/>
                <a:gd name="T41" fmla="*/ 63 h 142"/>
                <a:gd name="T42" fmla="*/ 57 w 162"/>
                <a:gd name="T43" fmla="*/ 34 h 142"/>
                <a:gd name="T44" fmla="*/ 62 w 162"/>
                <a:gd name="T45" fmla="*/ 102 h 142"/>
                <a:gd name="T46" fmla="*/ 62 w 162"/>
                <a:gd name="T47" fmla="*/ 57 h 142"/>
                <a:gd name="T48" fmla="*/ 67 w 162"/>
                <a:gd name="T49" fmla="*/ 96 h 142"/>
                <a:gd name="T50" fmla="*/ 72 w 162"/>
                <a:gd name="T51" fmla="*/ 57 h 142"/>
                <a:gd name="T52" fmla="*/ 72 w 162"/>
                <a:gd name="T53" fmla="*/ 40 h 142"/>
                <a:gd name="T54" fmla="*/ 76 w 162"/>
                <a:gd name="T55" fmla="*/ 51 h 142"/>
                <a:gd name="T56" fmla="*/ 76 w 162"/>
                <a:gd name="T57" fmla="*/ 23 h 142"/>
                <a:gd name="T58" fmla="*/ 81 w 162"/>
                <a:gd name="T59" fmla="*/ 40 h 142"/>
                <a:gd name="T60" fmla="*/ 81 w 162"/>
                <a:gd name="T61" fmla="*/ 23 h 142"/>
                <a:gd name="T62" fmla="*/ 86 w 162"/>
                <a:gd name="T63" fmla="*/ 51 h 142"/>
                <a:gd name="T64" fmla="*/ 86 w 162"/>
                <a:gd name="T65" fmla="*/ 34 h 142"/>
                <a:gd name="T66" fmla="*/ 91 w 162"/>
                <a:gd name="T67" fmla="*/ 91 h 142"/>
                <a:gd name="T68" fmla="*/ 91 w 162"/>
                <a:gd name="T69" fmla="*/ 40 h 142"/>
                <a:gd name="T70" fmla="*/ 95 w 162"/>
                <a:gd name="T71" fmla="*/ 91 h 142"/>
                <a:gd name="T72" fmla="*/ 95 w 162"/>
                <a:gd name="T73" fmla="*/ 40 h 142"/>
                <a:gd name="T74" fmla="*/ 100 w 162"/>
                <a:gd name="T75" fmla="*/ 91 h 142"/>
                <a:gd name="T76" fmla="*/ 100 w 162"/>
                <a:gd name="T77" fmla="*/ 68 h 142"/>
                <a:gd name="T78" fmla="*/ 105 w 162"/>
                <a:gd name="T79" fmla="*/ 85 h 142"/>
                <a:gd name="T80" fmla="*/ 105 w 162"/>
                <a:gd name="T81" fmla="*/ 57 h 142"/>
                <a:gd name="T82" fmla="*/ 110 w 162"/>
                <a:gd name="T83" fmla="*/ 68 h 142"/>
                <a:gd name="T84" fmla="*/ 110 w 162"/>
                <a:gd name="T85" fmla="*/ 34 h 142"/>
                <a:gd name="T86" fmla="*/ 114 w 162"/>
                <a:gd name="T87" fmla="*/ 91 h 142"/>
                <a:gd name="T88" fmla="*/ 114 w 162"/>
                <a:gd name="T89" fmla="*/ 91 h 142"/>
                <a:gd name="T90" fmla="*/ 119 w 162"/>
                <a:gd name="T91" fmla="*/ 108 h 142"/>
                <a:gd name="T92" fmla="*/ 124 w 162"/>
                <a:gd name="T93" fmla="*/ 63 h 142"/>
                <a:gd name="T94" fmla="*/ 124 w 162"/>
                <a:gd name="T95" fmla="*/ 29 h 142"/>
                <a:gd name="T96" fmla="*/ 128 w 162"/>
                <a:gd name="T97" fmla="*/ 96 h 142"/>
                <a:gd name="T98" fmla="*/ 128 w 162"/>
                <a:gd name="T99" fmla="*/ 63 h 142"/>
                <a:gd name="T100" fmla="*/ 133 w 162"/>
                <a:gd name="T101" fmla="*/ 102 h 142"/>
                <a:gd name="T102" fmla="*/ 133 w 162"/>
                <a:gd name="T103" fmla="*/ 57 h 142"/>
                <a:gd name="T104" fmla="*/ 138 w 162"/>
                <a:gd name="T105" fmla="*/ 74 h 142"/>
                <a:gd name="T106" fmla="*/ 138 w 162"/>
                <a:gd name="T107" fmla="*/ 34 h 142"/>
                <a:gd name="T108" fmla="*/ 143 w 162"/>
                <a:gd name="T109" fmla="*/ 80 h 142"/>
                <a:gd name="T110" fmla="*/ 143 w 162"/>
                <a:gd name="T111" fmla="*/ 46 h 142"/>
                <a:gd name="T112" fmla="*/ 147 w 162"/>
                <a:gd name="T113" fmla="*/ 85 h 142"/>
                <a:gd name="T114" fmla="*/ 147 w 162"/>
                <a:gd name="T115" fmla="*/ 23 h 142"/>
                <a:gd name="T116" fmla="*/ 152 w 162"/>
                <a:gd name="T117" fmla="*/ 113 h 142"/>
                <a:gd name="T118" fmla="*/ 157 w 162"/>
                <a:gd name="T119" fmla="*/ 85 h 142"/>
                <a:gd name="T120" fmla="*/ 157 w 162"/>
                <a:gd name="T121" fmla="*/ 51 h 142"/>
                <a:gd name="T122" fmla="*/ 162 w 162"/>
                <a:gd name="T123" fmla="*/ 85 h 142"/>
                <a:gd name="T124" fmla="*/ 162 w 162"/>
                <a:gd name="T125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142">
                  <a:moveTo>
                    <a:pt x="0" y="85"/>
                  </a:moveTo>
                  <a:lnTo>
                    <a:pt x="5" y="74"/>
                  </a:lnTo>
                  <a:lnTo>
                    <a:pt x="5" y="108"/>
                  </a:lnTo>
                  <a:lnTo>
                    <a:pt x="5" y="63"/>
                  </a:lnTo>
                  <a:lnTo>
                    <a:pt x="5" y="91"/>
                  </a:lnTo>
                  <a:lnTo>
                    <a:pt x="10" y="102"/>
                  </a:lnTo>
                  <a:lnTo>
                    <a:pt x="10" y="130"/>
                  </a:lnTo>
                  <a:lnTo>
                    <a:pt x="10" y="34"/>
                  </a:lnTo>
                  <a:lnTo>
                    <a:pt x="10" y="40"/>
                  </a:lnTo>
                  <a:lnTo>
                    <a:pt x="15" y="80"/>
                  </a:lnTo>
                  <a:lnTo>
                    <a:pt x="15" y="102"/>
                  </a:lnTo>
                  <a:lnTo>
                    <a:pt x="15" y="34"/>
                  </a:lnTo>
                  <a:lnTo>
                    <a:pt x="19" y="40"/>
                  </a:lnTo>
                  <a:lnTo>
                    <a:pt x="19" y="80"/>
                  </a:lnTo>
                  <a:lnTo>
                    <a:pt x="19" y="29"/>
                  </a:lnTo>
                  <a:lnTo>
                    <a:pt x="19" y="40"/>
                  </a:lnTo>
                  <a:lnTo>
                    <a:pt x="24" y="57"/>
                  </a:lnTo>
                  <a:lnTo>
                    <a:pt x="24" y="68"/>
                  </a:lnTo>
                  <a:lnTo>
                    <a:pt x="24" y="6"/>
                  </a:lnTo>
                  <a:lnTo>
                    <a:pt x="24" y="46"/>
                  </a:lnTo>
                  <a:lnTo>
                    <a:pt x="29" y="57"/>
                  </a:lnTo>
                  <a:lnTo>
                    <a:pt x="29" y="23"/>
                  </a:lnTo>
                  <a:lnTo>
                    <a:pt x="29" y="80"/>
                  </a:lnTo>
                  <a:lnTo>
                    <a:pt x="34" y="85"/>
                  </a:lnTo>
                  <a:lnTo>
                    <a:pt x="34" y="113"/>
                  </a:lnTo>
                  <a:lnTo>
                    <a:pt x="34" y="68"/>
                  </a:lnTo>
                  <a:lnTo>
                    <a:pt x="34" y="96"/>
                  </a:lnTo>
                  <a:lnTo>
                    <a:pt x="38" y="85"/>
                  </a:lnTo>
                  <a:lnTo>
                    <a:pt x="38" y="108"/>
                  </a:lnTo>
                  <a:lnTo>
                    <a:pt x="38" y="51"/>
                  </a:lnTo>
                  <a:lnTo>
                    <a:pt x="43" y="46"/>
                  </a:lnTo>
                  <a:lnTo>
                    <a:pt x="43" y="102"/>
                  </a:lnTo>
                  <a:lnTo>
                    <a:pt x="43" y="40"/>
                  </a:lnTo>
                  <a:lnTo>
                    <a:pt x="43" y="80"/>
                  </a:lnTo>
                  <a:lnTo>
                    <a:pt x="48" y="85"/>
                  </a:lnTo>
                  <a:lnTo>
                    <a:pt x="48" y="108"/>
                  </a:lnTo>
                  <a:lnTo>
                    <a:pt x="48" y="57"/>
                  </a:lnTo>
                  <a:lnTo>
                    <a:pt x="48" y="74"/>
                  </a:lnTo>
                  <a:lnTo>
                    <a:pt x="53" y="80"/>
                  </a:lnTo>
                  <a:lnTo>
                    <a:pt x="53" y="91"/>
                  </a:lnTo>
                  <a:lnTo>
                    <a:pt x="53" y="51"/>
                  </a:lnTo>
                  <a:lnTo>
                    <a:pt x="53" y="63"/>
                  </a:lnTo>
                  <a:lnTo>
                    <a:pt x="57" y="57"/>
                  </a:lnTo>
                  <a:lnTo>
                    <a:pt x="57" y="34"/>
                  </a:lnTo>
                  <a:lnTo>
                    <a:pt x="57" y="91"/>
                  </a:lnTo>
                  <a:lnTo>
                    <a:pt x="62" y="102"/>
                  </a:lnTo>
                  <a:lnTo>
                    <a:pt x="62" y="142"/>
                  </a:lnTo>
                  <a:lnTo>
                    <a:pt x="62" y="57"/>
                  </a:lnTo>
                  <a:lnTo>
                    <a:pt x="67" y="63"/>
                  </a:lnTo>
                  <a:lnTo>
                    <a:pt x="67" y="96"/>
                  </a:lnTo>
                  <a:lnTo>
                    <a:pt x="67" y="51"/>
                  </a:lnTo>
                  <a:lnTo>
                    <a:pt x="72" y="57"/>
                  </a:lnTo>
                  <a:lnTo>
                    <a:pt x="72" y="74"/>
                  </a:lnTo>
                  <a:lnTo>
                    <a:pt x="72" y="40"/>
                  </a:lnTo>
                  <a:lnTo>
                    <a:pt x="72" y="57"/>
                  </a:lnTo>
                  <a:lnTo>
                    <a:pt x="76" y="51"/>
                  </a:lnTo>
                  <a:lnTo>
                    <a:pt x="76" y="68"/>
                  </a:lnTo>
                  <a:lnTo>
                    <a:pt x="76" y="23"/>
                  </a:lnTo>
                  <a:lnTo>
                    <a:pt x="76" y="57"/>
                  </a:lnTo>
                  <a:lnTo>
                    <a:pt x="81" y="40"/>
                  </a:lnTo>
                  <a:lnTo>
                    <a:pt x="81" y="57"/>
                  </a:lnTo>
                  <a:lnTo>
                    <a:pt x="81" y="23"/>
                  </a:lnTo>
                  <a:lnTo>
                    <a:pt x="81" y="34"/>
                  </a:lnTo>
                  <a:lnTo>
                    <a:pt x="86" y="51"/>
                  </a:lnTo>
                  <a:lnTo>
                    <a:pt x="86" y="119"/>
                  </a:lnTo>
                  <a:lnTo>
                    <a:pt x="86" y="34"/>
                  </a:lnTo>
                  <a:lnTo>
                    <a:pt x="86" y="74"/>
                  </a:lnTo>
                  <a:lnTo>
                    <a:pt x="91" y="91"/>
                  </a:lnTo>
                  <a:lnTo>
                    <a:pt x="91" y="108"/>
                  </a:lnTo>
                  <a:lnTo>
                    <a:pt x="91" y="40"/>
                  </a:lnTo>
                  <a:lnTo>
                    <a:pt x="91" y="96"/>
                  </a:lnTo>
                  <a:lnTo>
                    <a:pt x="95" y="91"/>
                  </a:lnTo>
                  <a:lnTo>
                    <a:pt x="95" y="96"/>
                  </a:lnTo>
                  <a:lnTo>
                    <a:pt x="95" y="40"/>
                  </a:lnTo>
                  <a:lnTo>
                    <a:pt x="95" y="63"/>
                  </a:lnTo>
                  <a:lnTo>
                    <a:pt x="100" y="91"/>
                  </a:lnTo>
                  <a:lnTo>
                    <a:pt x="100" y="119"/>
                  </a:lnTo>
                  <a:lnTo>
                    <a:pt x="100" y="68"/>
                  </a:lnTo>
                  <a:lnTo>
                    <a:pt x="100" y="102"/>
                  </a:lnTo>
                  <a:lnTo>
                    <a:pt x="105" y="85"/>
                  </a:lnTo>
                  <a:lnTo>
                    <a:pt x="105" y="142"/>
                  </a:lnTo>
                  <a:lnTo>
                    <a:pt x="105" y="57"/>
                  </a:lnTo>
                  <a:lnTo>
                    <a:pt x="105" y="80"/>
                  </a:lnTo>
                  <a:lnTo>
                    <a:pt x="110" y="68"/>
                  </a:lnTo>
                  <a:lnTo>
                    <a:pt x="110" y="91"/>
                  </a:lnTo>
                  <a:lnTo>
                    <a:pt x="110" y="34"/>
                  </a:lnTo>
                  <a:lnTo>
                    <a:pt x="110" y="85"/>
                  </a:lnTo>
                  <a:lnTo>
                    <a:pt x="114" y="91"/>
                  </a:lnTo>
                  <a:lnTo>
                    <a:pt x="114" y="130"/>
                  </a:lnTo>
                  <a:lnTo>
                    <a:pt x="114" y="91"/>
                  </a:lnTo>
                  <a:lnTo>
                    <a:pt x="119" y="74"/>
                  </a:lnTo>
                  <a:lnTo>
                    <a:pt x="119" y="108"/>
                  </a:lnTo>
                  <a:lnTo>
                    <a:pt x="119" y="51"/>
                  </a:lnTo>
                  <a:lnTo>
                    <a:pt x="124" y="63"/>
                  </a:lnTo>
                  <a:lnTo>
                    <a:pt x="124" y="130"/>
                  </a:lnTo>
                  <a:lnTo>
                    <a:pt x="124" y="29"/>
                  </a:lnTo>
                  <a:lnTo>
                    <a:pt x="124" y="91"/>
                  </a:lnTo>
                  <a:lnTo>
                    <a:pt x="128" y="96"/>
                  </a:lnTo>
                  <a:lnTo>
                    <a:pt x="128" y="113"/>
                  </a:lnTo>
                  <a:lnTo>
                    <a:pt x="128" y="63"/>
                  </a:lnTo>
                  <a:lnTo>
                    <a:pt x="128" y="80"/>
                  </a:lnTo>
                  <a:lnTo>
                    <a:pt x="133" y="102"/>
                  </a:lnTo>
                  <a:lnTo>
                    <a:pt x="133" y="119"/>
                  </a:lnTo>
                  <a:lnTo>
                    <a:pt x="133" y="57"/>
                  </a:lnTo>
                  <a:lnTo>
                    <a:pt x="133" y="68"/>
                  </a:lnTo>
                  <a:lnTo>
                    <a:pt x="138" y="74"/>
                  </a:lnTo>
                  <a:lnTo>
                    <a:pt x="138" y="130"/>
                  </a:lnTo>
                  <a:lnTo>
                    <a:pt x="138" y="34"/>
                  </a:lnTo>
                  <a:lnTo>
                    <a:pt x="138" y="96"/>
                  </a:lnTo>
                  <a:lnTo>
                    <a:pt x="143" y="80"/>
                  </a:lnTo>
                  <a:lnTo>
                    <a:pt x="143" y="96"/>
                  </a:lnTo>
                  <a:lnTo>
                    <a:pt x="143" y="46"/>
                  </a:lnTo>
                  <a:lnTo>
                    <a:pt x="147" y="29"/>
                  </a:lnTo>
                  <a:lnTo>
                    <a:pt x="147" y="85"/>
                  </a:lnTo>
                  <a:lnTo>
                    <a:pt x="147" y="0"/>
                  </a:lnTo>
                  <a:lnTo>
                    <a:pt x="147" y="23"/>
                  </a:lnTo>
                  <a:lnTo>
                    <a:pt x="152" y="34"/>
                  </a:lnTo>
                  <a:lnTo>
                    <a:pt x="152" y="113"/>
                  </a:lnTo>
                  <a:lnTo>
                    <a:pt x="152" y="102"/>
                  </a:lnTo>
                  <a:lnTo>
                    <a:pt x="157" y="85"/>
                  </a:lnTo>
                  <a:lnTo>
                    <a:pt x="157" y="113"/>
                  </a:lnTo>
                  <a:lnTo>
                    <a:pt x="157" y="51"/>
                  </a:lnTo>
                  <a:lnTo>
                    <a:pt x="157" y="80"/>
                  </a:lnTo>
                  <a:lnTo>
                    <a:pt x="162" y="85"/>
                  </a:lnTo>
                  <a:lnTo>
                    <a:pt x="162" y="125"/>
                  </a:lnTo>
                  <a:lnTo>
                    <a:pt x="162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5"/>
            <p:cNvSpPr>
              <a:spLocks/>
            </p:cNvSpPr>
            <p:nvPr/>
          </p:nvSpPr>
          <p:spPr bwMode="auto">
            <a:xfrm>
              <a:off x="4610100" y="2827338"/>
              <a:ext cx="277813" cy="206375"/>
            </a:xfrm>
            <a:custGeom>
              <a:avLst/>
              <a:gdLst>
                <a:gd name="T0" fmla="*/ 0 w 175"/>
                <a:gd name="T1" fmla="*/ 74 h 130"/>
                <a:gd name="T2" fmla="*/ 4 w 175"/>
                <a:gd name="T3" fmla="*/ 79 h 130"/>
                <a:gd name="T4" fmla="*/ 4 w 175"/>
                <a:gd name="T5" fmla="*/ 68 h 130"/>
                <a:gd name="T6" fmla="*/ 9 w 175"/>
                <a:gd name="T7" fmla="*/ 29 h 130"/>
                <a:gd name="T8" fmla="*/ 14 w 175"/>
                <a:gd name="T9" fmla="*/ 79 h 130"/>
                <a:gd name="T10" fmla="*/ 14 w 175"/>
                <a:gd name="T11" fmla="*/ 12 h 130"/>
                <a:gd name="T12" fmla="*/ 19 w 175"/>
                <a:gd name="T13" fmla="*/ 63 h 130"/>
                <a:gd name="T14" fmla="*/ 19 w 175"/>
                <a:gd name="T15" fmla="*/ 17 h 130"/>
                <a:gd name="T16" fmla="*/ 23 w 175"/>
                <a:gd name="T17" fmla="*/ 91 h 130"/>
                <a:gd name="T18" fmla="*/ 23 w 175"/>
                <a:gd name="T19" fmla="*/ 29 h 130"/>
                <a:gd name="T20" fmla="*/ 28 w 175"/>
                <a:gd name="T21" fmla="*/ 68 h 130"/>
                <a:gd name="T22" fmla="*/ 28 w 175"/>
                <a:gd name="T23" fmla="*/ 46 h 130"/>
                <a:gd name="T24" fmla="*/ 33 w 175"/>
                <a:gd name="T25" fmla="*/ 63 h 130"/>
                <a:gd name="T26" fmla="*/ 33 w 175"/>
                <a:gd name="T27" fmla="*/ 46 h 130"/>
                <a:gd name="T28" fmla="*/ 38 w 175"/>
                <a:gd name="T29" fmla="*/ 102 h 130"/>
                <a:gd name="T30" fmla="*/ 42 w 175"/>
                <a:gd name="T31" fmla="*/ 57 h 130"/>
                <a:gd name="T32" fmla="*/ 42 w 175"/>
                <a:gd name="T33" fmla="*/ 0 h 130"/>
                <a:gd name="T34" fmla="*/ 47 w 175"/>
                <a:gd name="T35" fmla="*/ 68 h 130"/>
                <a:gd name="T36" fmla="*/ 47 w 175"/>
                <a:gd name="T37" fmla="*/ 17 h 130"/>
                <a:gd name="T38" fmla="*/ 52 w 175"/>
                <a:gd name="T39" fmla="*/ 63 h 130"/>
                <a:gd name="T40" fmla="*/ 52 w 175"/>
                <a:gd name="T41" fmla="*/ 108 h 130"/>
                <a:gd name="T42" fmla="*/ 57 w 175"/>
                <a:gd name="T43" fmla="*/ 34 h 130"/>
                <a:gd name="T44" fmla="*/ 61 w 175"/>
                <a:gd name="T45" fmla="*/ 51 h 130"/>
                <a:gd name="T46" fmla="*/ 61 w 175"/>
                <a:gd name="T47" fmla="*/ 17 h 130"/>
                <a:gd name="T48" fmla="*/ 66 w 175"/>
                <a:gd name="T49" fmla="*/ 51 h 130"/>
                <a:gd name="T50" fmla="*/ 71 w 175"/>
                <a:gd name="T51" fmla="*/ 102 h 130"/>
                <a:gd name="T52" fmla="*/ 71 w 175"/>
                <a:gd name="T53" fmla="*/ 23 h 130"/>
                <a:gd name="T54" fmla="*/ 76 w 175"/>
                <a:gd name="T55" fmla="*/ 68 h 130"/>
                <a:gd name="T56" fmla="*/ 80 w 175"/>
                <a:gd name="T57" fmla="*/ 79 h 130"/>
                <a:gd name="T58" fmla="*/ 80 w 175"/>
                <a:gd name="T59" fmla="*/ 57 h 130"/>
                <a:gd name="T60" fmla="*/ 85 w 175"/>
                <a:gd name="T61" fmla="*/ 68 h 130"/>
                <a:gd name="T62" fmla="*/ 90 w 175"/>
                <a:gd name="T63" fmla="*/ 46 h 130"/>
                <a:gd name="T64" fmla="*/ 90 w 175"/>
                <a:gd name="T65" fmla="*/ 57 h 130"/>
                <a:gd name="T66" fmla="*/ 94 w 175"/>
                <a:gd name="T67" fmla="*/ 113 h 130"/>
                <a:gd name="T68" fmla="*/ 94 w 175"/>
                <a:gd name="T69" fmla="*/ 63 h 130"/>
                <a:gd name="T70" fmla="*/ 99 w 175"/>
                <a:gd name="T71" fmla="*/ 96 h 130"/>
                <a:gd name="T72" fmla="*/ 104 w 175"/>
                <a:gd name="T73" fmla="*/ 68 h 130"/>
                <a:gd name="T74" fmla="*/ 104 w 175"/>
                <a:gd name="T75" fmla="*/ 108 h 130"/>
                <a:gd name="T76" fmla="*/ 109 w 175"/>
                <a:gd name="T77" fmla="*/ 40 h 130"/>
                <a:gd name="T78" fmla="*/ 113 w 175"/>
                <a:gd name="T79" fmla="*/ 79 h 130"/>
                <a:gd name="T80" fmla="*/ 113 w 175"/>
                <a:gd name="T81" fmla="*/ 40 h 130"/>
                <a:gd name="T82" fmla="*/ 118 w 175"/>
                <a:gd name="T83" fmla="*/ 57 h 130"/>
                <a:gd name="T84" fmla="*/ 118 w 175"/>
                <a:gd name="T85" fmla="*/ 46 h 130"/>
                <a:gd name="T86" fmla="*/ 123 w 175"/>
                <a:gd name="T87" fmla="*/ 51 h 130"/>
                <a:gd name="T88" fmla="*/ 123 w 175"/>
                <a:gd name="T89" fmla="*/ 29 h 130"/>
                <a:gd name="T90" fmla="*/ 128 w 175"/>
                <a:gd name="T91" fmla="*/ 57 h 130"/>
                <a:gd name="T92" fmla="*/ 128 w 175"/>
                <a:gd name="T93" fmla="*/ 79 h 130"/>
                <a:gd name="T94" fmla="*/ 132 w 175"/>
                <a:gd name="T95" fmla="*/ 113 h 130"/>
                <a:gd name="T96" fmla="*/ 137 w 175"/>
                <a:gd name="T97" fmla="*/ 63 h 130"/>
                <a:gd name="T98" fmla="*/ 137 w 175"/>
                <a:gd name="T99" fmla="*/ 40 h 130"/>
                <a:gd name="T100" fmla="*/ 142 w 175"/>
                <a:gd name="T101" fmla="*/ 40 h 130"/>
                <a:gd name="T102" fmla="*/ 142 w 175"/>
                <a:gd name="T103" fmla="*/ 130 h 130"/>
                <a:gd name="T104" fmla="*/ 147 w 175"/>
                <a:gd name="T105" fmla="*/ 125 h 130"/>
                <a:gd name="T106" fmla="*/ 151 w 175"/>
                <a:gd name="T107" fmla="*/ 40 h 130"/>
                <a:gd name="T108" fmla="*/ 156 w 175"/>
                <a:gd name="T109" fmla="*/ 63 h 130"/>
                <a:gd name="T110" fmla="*/ 156 w 175"/>
                <a:gd name="T111" fmla="*/ 29 h 130"/>
                <a:gd name="T112" fmla="*/ 161 w 175"/>
                <a:gd name="T113" fmla="*/ 34 h 130"/>
                <a:gd name="T114" fmla="*/ 161 w 175"/>
                <a:gd name="T115" fmla="*/ 79 h 130"/>
                <a:gd name="T116" fmla="*/ 166 w 175"/>
                <a:gd name="T117" fmla="*/ 125 h 130"/>
                <a:gd name="T118" fmla="*/ 166 w 175"/>
                <a:gd name="T119" fmla="*/ 119 h 130"/>
                <a:gd name="T120" fmla="*/ 170 w 175"/>
                <a:gd name="T121" fmla="*/ 125 h 130"/>
                <a:gd name="T122" fmla="*/ 170 w 175"/>
                <a:gd name="T123" fmla="*/ 10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130">
                  <a:moveTo>
                    <a:pt x="0" y="51"/>
                  </a:moveTo>
                  <a:lnTo>
                    <a:pt x="0" y="74"/>
                  </a:lnTo>
                  <a:lnTo>
                    <a:pt x="4" y="68"/>
                  </a:lnTo>
                  <a:lnTo>
                    <a:pt x="4" y="79"/>
                  </a:lnTo>
                  <a:lnTo>
                    <a:pt x="4" y="23"/>
                  </a:lnTo>
                  <a:lnTo>
                    <a:pt x="4" y="68"/>
                  </a:lnTo>
                  <a:lnTo>
                    <a:pt x="9" y="68"/>
                  </a:lnTo>
                  <a:lnTo>
                    <a:pt x="9" y="29"/>
                  </a:lnTo>
                  <a:lnTo>
                    <a:pt x="9" y="91"/>
                  </a:lnTo>
                  <a:lnTo>
                    <a:pt x="14" y="79"/>
                  </a:lnTo>
                  <a:lnTo>
                    <a:pt x="14" y="108"/>
                  </a:lnTo>
                  <a:lnTo>
                    <a:pt x="14" y="12"/>
                  </a:lnTo>
                  <a:lnTo>
                    <a:pt x="19" y="51"/>
                  </a:lnTo>
                  <a:lnTo>
                    <a:pt x="19" y="63"/>
                  </a:lnTo>
                  <a:lnTo>
                    <a:pt x="19" y="12"/>
                  </a:lnTo>
                  <a:lnTo>
                    <a:pt x="19" y="17"/>
                  </a:lnTo>
                  <a:lnTo>
                    <a:pt x="23" y="57"/>
                  </a:lnTo>
                  <a:lnTo>
                    <a:pt x="23" y="91"/>
                  </a:lnTo>
                  <a:lnTo>
                    <a:pt x="23" y="6"/>
                  </a:lnTo>
                  <a:lnTo>
                    <a:pt x="23" y="29"/>
                  </a:lnTo>
                  <a:lnTo>
                    <a:pt x="28" y="34"/>
                  </a:lnTo>
                  <a:lnTo>
                    <a:pt x="28" y="68"/>
                  </a:lnTo>
                  <a:lnTo>
                    <a:pt x="28" y="17"/>
                  </a:lnTo>
                  <a:lnTo>
                    <a:pt x="28" y="46"/>
                  </a:lnTo>
                  <a:lnTo>
                    <a:pt x="33" y="51"/>
                  </a:lnTo>
                  <a:lnTo>
                    <a:pt x="33" y="63"/>
                  </a:lnTo>
                  <a:lnTo>
                    <a:pt x="33" y="34"/>
                  </a:lnTo>
                  <a:lnTo>
                    <a:pt x="33" y="46"/>
                  </a:lnTo>
                  <a:lnTo>
                    <a:pt x="38" y="34"/>
                  </a:lnTo>
                  <a:lnTo>
                    <a:pt x="38" y="102"/>
                  </a:lnTo>
                  <a:lnTo>
                    <a:pt x="38" y="68"/>
                  </a:lnTo>
                  <a:lnTo>
                    <a:pt x="42" y="57"/>
                  </a:lnTo>
                  <a:lnTo>
                    <a:pt x="42" y="85"/>
                  </a:lnTo>
                  <a:lnTo>
                    <a:pt x="42" y="0"/>
                  </a:lnTo>
                  <a:lnTo>
                    <a:pt x="42" y="74"/>
                  </a:lnTo>
                  <a:lnTo>
                    <a:pt x="47" y="68"/>
                  </a:lnTo>
                  <a:lnTo>
                    <a:pt x="47" y="96"/>
                  </a:lnTo>
                  <a:lnTo>
                    <a:pt x="47" y="17"/>
                  </a:lnTo>
                  <a:lnTo>
                    <a:pt x="47" y="34"/>
                  </a:lnTo>
                  <a:lnTo>
                    <a:pt x="52" y="63"/>
                  </a:lnTo>
                  <a:lnTo>
                    <a:pt x="52" y="46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57" y="34"/>
                  </a:lnTo>
                  <a:lnTo>
                    <a:pt x="57" y="57"/>
                  </a:lnTo>
                  <a:lnTo>
                    <a:pt x="61" y="51"/>
                  </a:lnTo>
                  <a:lnTo>
                    <a:pt x="61" y="74"/>
                  </a:lnTo>
                  <a:lnTo>
                    <a:pt x="61" y="17"/>
                  </a:lnTo>
                  <a:lnTo>
                    <a:pt x="61" y="68"/>
                  </a:lnTo>
                  <a:lnTo>
                    <a:pt x="66" y="51"/>
                  </a:lnTo>
                  <a:lnTo>
                    <a:pt x="66" y="108"/>
                  </a:lnTo>
                  <a:lnTo>
                    <a:pt x="71" y="102"/>
                  </a:lnTo>
                  <a:lnTo>
                    <a:pt x="71" y="12"/>
                  </a:lnTo>
                  <a:lnTo>
                    <a:pt x="71" y="23"/>
                  </a:lnTo>
                  <a:lnTo>
                    <a:pt x="76" y="17"/>
                  </a:lnTo>
                  <a:lnTo>
                    <a:pt x="76" y="68"/>
                  </a:lnTo>
                  <a:lnTo>
                    <a:pt x="76" y="51"/>
                  </a:lnTo>
                  <a:lnTo>
                    <a:pt x="80" y="79"/>
                  </a:lnTo>
                  <a:lnTo>
                    <a:pt x="80" y="40"/>
                  </a:lnTo>
                  <a:lnTo>
                    <a:pt x="80" y="57"/>
                  </a:lnTo>
                  <a:lnTo>
                    <a:pt x="85" y="51"/>
                  </a:lnTo>
                  <a:lnTo>
                    <a:pt x="85" y="68"/>
                  </a:lnTo>
                  <a:lnTo>
                    <a:pt x="85" y="29"/>
                  </a:lnTo>
                  <a:lnTo>
                    <a:pt x="90" y="46"/>
                  </a:lnTo>
                  <a:lnTo>
                    <a:pt x="90" y="12"/>
                  </a:lnTo>
                  <a:lnTo>
                    <a:pt x="90" y="57"/>
                  </a:lnTo>
                  <a:lnTo>
                    <a:pt x="94" y="68"/>
                  </a:lnTo>
                  <a:lnTo>
                    <a:pt x="94" y="113"/>
                  </a:lnTo>
                  <a:lnTo>
                    <a:pt x="94" y="12"/>
                  </a:lnTo>
                  <a:lnTo>
                    <a:pt x="94" y="63"/>
                  </a:lnTo>
                  <a:lnTo>
                    <a:pt x="99" y="79"/>
                  </a:lnTo>
                  <a:lnTo>
                    <a:pt x="99" y="96"/>
                  </a:lnTo>
                  <a:lnTo>
                    <a:pt x="99" y="57"/>
                  </a:lnTo>
                  <a:lnTo>
                    <a:pt x="104" y="68"/>
                  </a:lnTo>
                  <a:lnTo>
                    <a:pt x="104" y="125"/>
                  </a:lnTo>
                  <a:lnTo>
                    <a:pt x="104" y="108"/>
                  </a:lnTo>
                  <a:lnTo>
                    <a:pt x="109" y="102"/>
                  </a:lnTo>
                  <a:lnTo>
                    <a:pt x="109" y="40"/>
                  </a:lnTo>
                  <a:lnTo>
                    <a:pt x="109" y="74"/>
                  </a:lnTo>
                  <a:lnTo>
                    <a:pt x="113" y="79"/>
                  </a:lnTo>
                  <a:lnTo>
                    <a:pt x="113" y="102"/>
                  </a:lnTo>
                  <a:lnTo>
                    <a:pt x="113" y="40"/>
                  </a:lnTo>
                  <a:lnTo>
                    <a:pt x="113" y="79"/>
                  </a:lnTo>
                  <a:lnTo>
                    <a:pt x="118" y="57"/>
                  </a:lnTo>
                  <a:lnTo>
                    <a:pt x="118" y="79"/>
                  </a:lnTo>
                  <a:lnTo>
                    <a:pt x="118" y="46"/>
                  </a:lnTo>
                  <a:lnTo>
                    <a:pt x="118" y="63"/>
                  </a:lnTo>
                  <a:lnTo>
                    <a:pt x="123" y="51"/>
                  </a:lnTo>
                  <a:lnTo>
                    <a:pt x="123" y="91"/>
                  </a:lnTo>
                  <a:lnTo>
                    <a:pt x="123" y="29"/>
                  </a:lnTo>
                  <a:lnTo>
                    <a:pt x="123" y="51"/>
                  </a:lnTo>
                  <a:lnTo>
                    <a:pt x="128" y="57"/>
                  </a:lnTo>
                  <a:lnTo>
                    <a:pt x="128" y="17"/>
                  </a:lnTo>
                  <a:lnTo>
                    <a:pt x="128" y="79"/>
                  </a:lnTo>
                  <a:lnTo>
                    <a:pt x="132" y="91"/>
                  </a:lnTo>
                  <a:lnTo>
                    <a:pt x="132" y="113"/>
                  </a:lnTo>
                  <a:lnTo>
                    <a:pt x="132" y="57"/>
                  </a:lnTo>
                  <a:lnTo>
                    <a:pt x="137" y="63"/>
                  </a:lnTo>
                  <a:lnTo>
                    <a:pt x="137" y="91"/>
                  </a:lnTo>
                  <a:lnTo>
                    <a:pt x="137" y="40"/>
                  </a:lnTo>
                  <a:lnTo>
                    <a:pt x="137" y="74"/>
                  </a:lnTo>
                  <a:lnTo>
                    <a:pt x="142" y="40"/>
                  </a:lnTo>
                  <a:lnTo>
                    <a:pt x="142" y="6"/>
                  </a:lnTo>
                  <a:lnTo>
                    <a:pt x="142" y="130"/>
                  </a:lnTo>
                  <a:lnTo>
                    <a:pt x="147" y="108"/>
                  </a:lnTo>
                  <a:lnTo>
                    <a:pt x="147" y="125"/>
                  </a:lnTo>
                  <a:lnTo>
                    <a:pt x="147" y="51"/>
                  </a:lnTo>
                  <a:lnTo>
                    <a:pt x="151" y="40"/>
                  </a:lnTo>
                  <a:lnTo>
                    <a:pt x="151" y="74"/>
                  </a:lnTo>
                  <a:lnTo>
                    <a:pt x="156" y="63"/>
                  </a:lnTo>
                  <a:lnTo>
                    <a:pt x="156" y="85"/>
                  </a:lnTo>
                  <a:lnTo>
                    <a:pt x="156" y="29"/>
                  </a:lnTo>
                  <a:lnTo>
                    <a:pt x="156" y="51"/>
                  </a:lnTo>
                  <a:lnTo>
                    <a:pt x="161" y="34"/>
                  </a:lnTo>
                  <a:lnTo>
                    <a:pt x="161" y="113"/>
                  </a:lnTo>
                  <a:lnTo>
                    <a:pt x="161" y="79"/>
                  </a:lnTo>
                  <a:lnTo>
                    <a:pt x="166" y="96"/>
                  </a:lnTo>
                  <a:lnTo>
                    <a:pt x="166" y="125"/>
                  </a:lnTo>
                  <a:lnTo>
                    <a:pt x="166" y="63"/>
                  </a:lnTo>
                  <a:lnTo>
                    <a:pt x="166" y="119"/>
                  </a:lnTo>
                  <a:lnTo>
                    <a:pt x="170" y="108"/>
                  </a:lnTo>
                  <a:lnTo>
                    <a:pt x="170" y="125"/>
                  </a:lnTo>
                  <a:lnTo>
                    <a:pt x="170" y="85"/>
                  </a:lnTo>
                  <a:lnTo>
                    <a:pt x="170" y="102"/>
                  </a:lnTo>
                  <a:lnTo>
                    <a:pt x="175" y="10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6"/>
            <p:cNvSpPr>
              <a:spLocks/>
            </p:cNvSpPr>
            <p:nvPr/>
          </p:nvSpPr>
          <p:spPr bwMode="auto">
            <a:xfrm>
              <a:off x="4887913" y="2800350"/>
              <a:ext cx="263525" cy="323850"/>
            </a:xfrm>
            <a:custGeom>
              <a:avLst/>
              <a:gdLst>
                <a:gd name="T0" fmla="*/ 0 w 166"/>
                <a:gd name="T1" fmla="*/ 142 h 204"/>
                <a:gd name="T2" fmla="*/ 0 w 166"/>
                <a:gd name="T3" fmla="*/ 125 h 204"/>
                <a:gd name="T4" fmla="*/ 5 w 166"/>
                <a:gd name="T5" fmla="*/ 136 h 204"/>
                <a:gd name="T6" fmla="*/ 5 w 166"/>
                <a:gd name="T7" fmla="*/ 74 h 204"/>
                <a:gd name="T8" fmla="*/ 10 w 166"/>
                <a:gd name="T9" fmla="*/ 74 h 204"/>
                <a:gd name="T10" fmla="*/ 14 w 166"/>
                <a:gd name="T11" fmla="*/ 46 h 204"/>
                <a:gd name="T12" fmla="*/ 14 w 166"/>
                <a:gd name="T13" fmla="*/ 40 h 204"/>
                <a:gd name="T14" fmla="*/ 19 w 166"/>
                <a:gd name="T15" fmla="*/ 85 h 204"/>
                <a:gd name="T16" fmla="*/ 19 w 166"/>
                <a:gd name="T17" fmla="*/ 29 h 204"/>
                <a:gd name="T18" fmla="*/ 24 w 166"/>
                <a:gd name="T19" fmla="*/ 91 h 204"/>
                <a:gd name="T20" fmla="*/ 24 w 166"/>
                <a:gd name="T21" fmla="*/ 85 h 204"/>
                <a:gd name="T22" fmla="*/ 29 w 166"/>
                <a:gd name="T23" fmla="*/ 34 h 204"/>
                <a:gd name="T24" fmla="*/ 33 w 166"/>
                <a:gd name="T25" fmla="*/ 80 h 204"/>
                <a:gd name="T26" fmla="*/ 33 w 166"/>
                <a:gd name="T27" fmla="*/ 34 h 204"/>
                <a:gd name="T28" fmla="*/ 38 w 166"/>
                <a:gd name="T29" fmla="*/ 74 h 204"/>
                <a:gd name="T30" fmla="*/ 38 w 166"/>
                <a:gd name="T31" fmla="*/ 46 h 204"/>
                <a:gd name="T32" fmla="*/ 43 w 166"/>
                <a:gd name="T33" fmla="*/ 91 h 204"/>
                <a:gd name="T34" fmla="*/ 43 w 166"/>
                <a:gd name="T35" fmla="*/ 57 h 204"/>
                <a:gd name="T36" fmla="*/ 48 w 166"/>
                <a:gd name="T37" fmla="*/ 108 h 204"/>
                <a:gd name="T38" fmla="*/ 52 w 166"/>
                <a:gd name="T39" fmla="*/ 51 h 204"/>
                <a:gd name="T40" fmla="*/ 52 w 166"/>
                <a:gd name="T41" fmla="*/ 23 h 204"/>
                <a:gd name="T42" fmla="*/ 57 w 166"/>
                <a:gd name="T43" fmla="*/ 57 h 204"/>
                <a:gd name="T44" fmla="*/ 57 w 166"/>
                <a:gd name="T45" fmla="*/ 40 h 204"/>
                <a:gd name="T46" fmla="*/ 62 w 166"/>
                <a:gd name="T47" fmla="*/ 80 h 204"/>
                <a:gd name="T48" fmla="*/ 62 w 166"/>
                <a:gd name="T49" fmla="*/ 68 h 204"/>
                <a:gd name="T50" fmla="*/ 66 w 166"/>
                <a:gd name="T51" fmla="*/ 29 h 204"/>
                <a:gd name="T52" fmla="*/ 71 w 166"/>
                <a:gd name="T53" fmla="*/ 96 h 204"/>
                <a:gd name="T54" fmla="*/ 76 w 166"/>
                <a:gd name="T55" fmla="*/ 51 h 204"/>
                <a:gd name="T56" fmla="*/ 76 w 166"/>
                <a:gd name="T57" fmla="*/ 63 h 204"/>
                <a:gd name="T58" fmla="*/ 81 w 166"/>
                <a:gd name="T59" fmla="*/ 80 h 204"/>
                <a:gd name="T60" fmla="*/ 81 w 166"/>
                <a:gd name="T61" fmla="*/ 51 h 204"/>
                <a:gd name="T62" fmla="*/ 85 w 166"/>
                <a:gd name="T63" fmla="*/ 34 h 204"/>
                <a:gd name="T64" fmla="*/ 90 w 166"/>
                <a:gd name="T65" fmla="*/ 108 h 204"/>
                <a:gd name="T66" fmla="*/ 90 w 166"/>
                <a:gd name="T67" fmla="*/ 51 h 204"/>
                <a:gd name="T68" fmla="*/ 95 w 166"/>
                <a:gd name="T69" fmla="*/ 80 h 204"/>
                <a:gd name="T70" fmla="*/ 95 w 166"/>
                <a:gd name="T71" fmla="*/ 57 h 204"/>
                <a:gd name="T72" fmla="*/ 100 w 166"/>
                <a:gd name="T73" fmla="*/ 68 h 204"/>
                <a:gd name="T74" fmla="*/ 100 w 166"/>
                <a:gd name="T75" fmla="*/ 51 h 204"/>
                <a:gd name="T76" fmla="*/ 104 w 166"/>
                <a:gd name="T77" fmla="*/ 51 h 204"/>
                <a:gd name="T78" fmla="*/ 104 w 166"/>
                <a:gd name="T79" fmla="*/ 46 h 204"/>
                <a:gd name="T80" fmla="*/ 109 w 166"/>
                <a:gd name="T81" fmla="*/ 85 h 204"/>
                <a:gd name="T82" fmla="*/ 109 w 166"/>
                <a:gd name="T83" fmla="*/ 74 h 204"/>
                <a:gd name="T84" fmla="*/ 114 w 166"/>
                <a:gd name="T85" fmla="*/ 80 h 204"/>
                <a:gd name="T86" fmla="*/ 114 w 166"/>
                <a:gd name="T87" fmla="*/ 108 h 204"/>
                <a:gd name="T88" fmla="*/ 119 w 166"/>
                <a:gd name="T89" fmla="*/ 130 h 204"/>
                <a:gd name="T90" fmla="*/ 119 w 166"/>
                <a:gd name="T91" fmla="*/ 102 h 204"/>
                <a:gd name="T92" fmla="*/ 123 w 166"/>
                <a:gd name="T93" fmla="*/ 108 h 204"/>
                <a:gd name="T94" fmla="*/ 123 w 166"/>
                <a:gd name="T95" fmla="*/ 74 h 204"/>
                <a:gd name="T96" fmla="*/ 128 w 166"/>
                <a:gd name="T97" fmla="*/ 119 h 204"/>
                <a:gd name="T98" fmla="*/ 133 w 166"/>
                <a:gd name="T99" fmla="*/ 96 h 204"/>
                <a:gd name="T100" fmla="*/ 133 w 166"/>
                <a:gd name="T101" fmla="*/ 63 h 204"/>
                <a:gd name="T102" fmla="*/ 138 w 166"/>
                <a:gd name="T103" fmla="*/ 130 h 204"/>
                <a:gd name="T104" fmla="*/ 138 w 166"/>
                <a:gd name="T105" fmla="*/ 153 h 204"/>
                <a:gd name="T106" fmla="*/ 142 w 166"/>
                <a:gd name="T107" fmla="*/ 170 h 204"/>
                <a:gd name="T108" fmla="*/ 142 w 166"/>
                <a:gd name="T109" fmla="*/ 125 h 204"/>
                <a:gd name="T110" fmla="*/ 147 w 166"/>
                <a:gd name="T111" fmla="*/ 164 h 204"/>
                <a:gd name="T112" fmla="*/ 147 w 166"/>
                <a:gd name="T113" fmla="*/ 159 h 204"/>
                <a:gd name="T114" fmla="*/ 152 w 166"/>
                <a:gd name="T115" fmla="*/ 164 h 204"/>
                <a:gd name="T116" fmla="*/ 152 w 166"/>
                <a:gd name="T117" fmla="*/ 142 h 204"/>
                <a:gd name="T118" fmla="*/ 157 w 166"/>
                <a:gd name="T119" fmla="*/ 187 h 204"/>
                <a:gd name="T120" fmla="*/ 157 w 166"/>
                <a:gd name="T121" fmla="*/ 170 h 204"/>
                <a:gd name="T122" fmla="*/ 161 w 166"/>
                <a:gd name="T123" fmla="*/ 204 h 204"/>
                <a:gd name="T124" fmla="*/ 166 w 166"/>
                <a:gd name="T125" fmla="*/ 17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04">
                  <a:moveTo>
                    <a:pt x="0" y="125"/>
                  </a:moveTo>
                  <a:lnTo>
                    <a:pt x="0" y="142"/>
                  </a:lnTo>
                  <a:lnTo>
                    <a:pt x="0" y="40"/>
                  </a:lnTo>
                  <a:lnTo>
                    <a:pt x="0" y="125"/>
                  </a:lnTo>
                  <a:lnTo>
                    <a:pt x="5" y="91"/>
                  </a:lnTo>
                  <a:lnTo>
                    <a:pt x="5" y="136"/>
                  </a:lnTo>
                  <a:lnTo>
                    <a:pt x="5" y="40"/>
                  </a:lnTo>
                  <a:lnTo>
                    <a:pt x="5" y="74"/>
                  </a:lnTo>
                  <a:lnTo>
                    <a:pt x="10" y="34"/>
                  </a:lnTo>
                  <a:lnTo>
                    <a:pt x="10" y="74"/>
                  </a:lnTo>
                  <a:lnTo>
                    <a:pt x="10" y="57"/>
                  </a:lnTo>
                  <a:lnTo>
                    <a:pt x="14" y="46"/>
                  </a:lnTo>
                  <a:lnTo>
                    <a:pt x="14" y="91"/>
                  </a:lnTo>
                  <a:lnTo>
                    <a:pt x="14" y="40"/>
                  </a:lnTo>
                  <a:lnTo>
                    <a:pt x="14" y="80"/>
                  </a:lnTo>
                  <a:lnTo>
                    <a:pt x="19" y="85"/>
                  </a:lnTo>
                  <a:lnTo>
                    <a:pt x="19" y="102"/>
                  </a:lnTo>
                  <a:lnTo>
                    <a:pt x="19" y="29"/>
                  </a:lnTo>
                  <a:lnTo>
                    <a:pt x="24" y="46"/>
                  </a:lnTo>
                  <a:lnTo>
                    <a:pt x="24" y="91"/>
                  </a:lnTo>
                  <a:lnTo>
                    <a:pt x="24" y="34"/>
                  </a:lnTo>
                  <a:lnTo>
                    <a:pt x="24" y="85"/>
                  </a:lnTo>
                  <a:lnTo>
                    <a:pt x="29" y="96"/>
                  </a:lnTo>
                  <a:lnTo>
                    <a:pt x="29" y="34"/>
                  </a:lnTo>
                  <a:lnTo>
                    <a:pt x="29" y="74"/>
                  </a:lnTo>
                  <a:lnTo>
                    <a:pt x="33" y="80"/>
                  </a:lnTo>
                  <a:lnTo>
                    <a:pt x="33" y="91"/>
                  </a:lnTo>
                  <a:lnTo>
                    <a:pt x="33" y="34"/>
                  </a:lnTo>
                  <a:lnTo>
                    <a:pt x="33" y="57"/>
                  </a:lnTo>
                  <a:lnTo>
                    <a:pt x="38" y="74"/>
                  </a:lnTo>
                  <a:lnTo>
                    <a:pt x="38" y="80"/>
                  </a:lnTo>
                  <a:lnTo>
                    <a:pt x="38" y="46"/>
                  </a:lnTo>
                  <a:lnTo>
                    <a:pt x="43" y="51"/>
                  </a:lnTo>
                  <a:lnTo>
                    <a:pt x="43" y="91"/>
                  </a:lnTo>
                  <a:lnTo>
                    <a:pt x="43" y="46"/>
                  </a:lnTo>
                  <a:lnTo>
                    <a:pt x="43" y="57"/>
                  </a:lnTo>
                  <a:lnTo>
                    <a:pt x="48" y="40"/>
                  </a:lnTo>
                  <a:lnTo>
                    <a:pt x="48" y="108"/>
                  </a:lnTo>
                  <a:lnTo>
                    <a:pt x="48" y="63"/>
                  </a:lnTo>
                  <a:lnTo>
                    <a:pt x="52" y="51"/>
                  </a:lnTo>
                  <a:lnTo>
                    <a:pt x="52" y="68"/>
                  </a:lnTo>
                  <a:lnTo>
                    <a:pt x="52" y="23"/>
                  </a:lnTo>
                  <a:lnTo>
                    <a:pt x="57" y="29"/>
                  </a:lnTo>
                  <a:lnTo>
                    <a:pt x="57" y="57"/>
                  </a:lnTo>
                  <a:lnTo>
                    <a:pt x="57" y="6"/>
                  </a:lnTo>
                  <a:lnTo>
                    <a:pt x="57" y="40"/>
                  </a:lnTo>
                  <a:lnTo>
                    <a:pt x="62" y="34"/>
                  </a:lnTo>
                  <a:lnTo>
                    <a:pt x="62" y="80"/>
                  </a:lnTo>
                  <a:lnTo>
                    <a:pt x="62" y="6"/>
                  </a:lnTo>
                  <a:lnTo>
                    <a:pt x="62" y="68"/>
                  </a:lnTo>
                  <a:lnTo>
                    <a:pt x="66" y="63"/>
                  </a:lnTo>
                  <a:lnTo>
                    <a:pt x="66" y="29"/>
                  </a:lnTo>
                  <a:lnTo>
                    <a:pt x="66" y="91"/>
                  </a:lnTo>
                  <a:lnTo>
                    <a:pt x="71" y="96"/>
                  </a:lnTo>
                  <a:lnTo>
                    <a:pt x="71" y="46"/>
                  </a:lnTo>
                  <a:lnTo>
                    <a:pt x="76" y="51"/>
                  </a:lnTo>
                  <a:lnTo>
                    <a:pt x="76" y="0"/>
                  </a:lnTo>
                  <a:lnTo>
                    <a:pt x="76" y="63"/>
                  </a:lnTo>
                  <a:lnTo>
                    <a:pt x="81" y="68"/>
                  </a:lnTo>
                  <a:lnTo>
                    <a:pt x="81" y="80"/>
                  </a:lnTo>
                  <a:lnTo>
                    <a:pt x="81" y="29"/>
                  </a:lnTo>
                  <a:lnTo>
                    <a:pt x="81" y="51"/>
                  </a:lnTo>
                  <a:lnTo>
                    <a:pt x="85" y="68"/>
                  </a:lnTo>
                  <a:lnTo>
                    <a:pt x="85" y="34"/>
                  </a:lnTo>
                  <a:lnTo>
                    <a:pt x="85" y="96"/>
                  </a:lnTo>
                  <a:lnTo>
                    <a:pt x="90" y="108"/>
                  </a:lnTo>
                  <a:lnTo>
                    <a:pt x="90" y="119"/>
                  </a:lnTo>
                  <a:lnTo>
                    <a:pt x="90" y="51"/>
                  </a:lnTo>
                  <a:lnTo>
                    <a:pt x="90" y="68"/>
                  </a:lnTo>
                  <a:lnTo>
                    <a:pt x="95" y="80"/>
                  </a:lnTo>
                  <a:lnTo>
                    <a:pt x="95" y="108"/>
                  </a:lnTo>
                  <a:lnTo>
                    <a:pt x="95" y="57"/>
                  </a:lnTo>
                  <a:lnTo>
                    <a:pt x="95" y="91"/>
                  </a:lnTo>
                  <a:lnTo>
                    <a:pt x="100" y="68"/>
                  </a:lnTo>
                  <a:lnTo>
                    <a:pt x="100" y="96"/>
                  </a:lnTo>
                  <a:lnTo>
                    <a:pt x="100" y="51"/>
                  </a:lnTo>
                  <a:lnTo>
                    <a:pt x="100" y="68"/>
                  </a:lnTo>
                  <a:lnTo>
                    <a:pt x="104" y="51"/>
                  </a:lnTo>
                  <a:lnTo>
                    <a:pt x="104" y="102"/>
                  </a:lnTo>
                  <a:lnTo>
                    <a:pt x="104" y="46"/>
                  </a:lnTo>
                  <a:lnTo>
                    <a:pt x="104" y="68"/>
                  </a:lnTo>
                  <a:lnTo>
                    <a:pt x="109" y="85"/>
                  </a:lnTo>
                  <a:lnTo>
                    <a:pt x="109" y="142"/>
                  </a:lnTo>
                  <a:lnTo>
                    <a:pt x="109" y="74"/>
                  </a:lnTo>
                  <a:lnTo>
                    <a:pt x="109" y="91"/>
                  </a:lnTo>
                  <a:lnTo>
                    <a:pt x="114" y="80"/>
                  </a:lnTo>
                  <a:lnTo>
                    <a:pt x="114" y="119"/>
                  </a:lnTo>
                  <a:lnTo>
                    <a:pt x="114" y="108"/>
                  </a:lnTo>
                  <a:lnTo>
                    <a:pt x="119" y="108"/>
                  </a:lnTo>
                  <a:lnTo>
                    <a:pt x="119" y="130"/>
                  </a:lnTo>
                  <a:lnTo>
                    <a:pt x="119" y="85"/>
                  </a:lnTo>
                  <a:lnTo>
                    <a:pt x="119" y="102"/>
                  </a:lnTo>
                  <a:lnTo>
                    <a:pt x="123" y="85"/>
                  </a:lnTo>
                  <a:lnTo>
                    <a:pt x="123" y="108"/>
                  </a:lnTo>
                  <a:lnTo>
                    <a:pt x="123" y="51"/>
                  </a:lnTo>
                  <a:lnTo>
                    <a:pt x="123" y="74"/>
                  </a:lnTo>
                  <a:lnTo>
                    <a:pt x="128" y="46"/>
                  </a:lnTo>
                  <a:lnTo>
                    <a:pt x="128" y="119"/>
                  </a:lnTo>
                  <a:lnTo>
                    <a:pt x="128" y="85"/>
                  </a:lnTo>
                  <a:lnTo>
                    <a:pt x="133" y="96"/>
                  </a:lnTo>
                  <a:lnTo>
                    <a:pt x="133" y="125"/>
                  </a:lnTo>
                  <a:lnTo>
                    <a:pt x="133" y="63"/>
                  </a:lnTo>
                  <a:lnTo>
                    <a:pt x="133" y="113"/>
                  </a:lnTo>
                  <a:lnTo>
                    <a:pt x="138" y="130"/>
                  </a:lnTo>
                  <a:lnTo>
                    <a:pt x="138" y="108"/>
                  </a:lnTo>
                  <a:lnTo>
                    <a:pt x="138" y="153"/>
                  </a:lnTo>
                  <a:lnTo>
                    <a:pt x="142" y="130"/>
                  </a:lnTo>
                  <a:lnTo>
                    <a:pt x="142" y="170"/>
                  </a:lnTo>
                  <a:lnTo>
                    <a:pt x="142" y="108"/>
                  </a:lnTo>
                  <a:lnTo>
                    <a:pt x="142" y="125"/>
                  </a:lnTo>
                  <a:lnTo>
                    <a:pt x="147" y="136"/>
                  </a:lnTo>
                  <a:lnTo>
                    <a:pt x="147" y="164"/>
                  </a:lnTo>
                  <a:lnTo>
                    <a:pt x="147" y="119"/>
                  </a:lnTo>
                  <a:lnTo>
                    <a:pt x="147" y="159"/>
                  </a:lnTo>
                  <a:lnTo>
                    <a:pt x="152" y="147"/>
                  </a:lnTo>
                  <a:lnTo>
                    <a:pt x="152" y="164"/>
                  </a:lnTo>
                  <a:lnTo>
                    <a:pt x="152" y="96"/>
                  </a:lnTo>
                  <a:lnTo>
                    <a:pt x="152" y="142"/>
                  </a:lnTo>
                  <a:lnTo>
                    <a:pt x="157" y="159"/>
                  </a:lnTo>
                  <a:lnTo>
                    <a:pt x="157" y="187"/>
                  </a:lnTo>
                  <a:lnTo>
                    <a:pt x="157" y="125"/>
                  </a:lnTo>
                  <a:lnTo>
                    <a:pt x="157" y="170"/>
                  </a:lnTo>
                  <a:lnTo>
                    <a:pt x="161" y="159"/>
                  </a:lnTo>
                  <a:lnTo>
                    <a:pt x="161" y="204"/>
                  </a:lnTo>
                  <a:lnTo>
                    <a:pt x="161" y="181"/>
                  </a:lnTo>
                  <a:lnTo>
                    <a:pt x="166" y="170"/>
                  </a:lnTo>
                  <a:lnTo>
                    <a:pt x="166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7"/>
            <p:cNvSpPr>
              <a:spLocks/>
            </p:cNvSpPr>
            <p:nvPr/>
          </p:nvSpPr>
          <p:spPr bwMode="auto">
            <a:xfrm>
              <a:off x="5151438" y="2773363"/>
              <a:ext cx="277813" cy="404813"/>
            </a:xfrm>
            <a:custGeom>
              <a:avLst/>
              <a:gdLst>
                <a:gd name="T0" fmla="*/ 5 w 175"/>
                <a:gd name="T1" fmla="*/ 164 h 255"/>
                <a:gd name="T2" fmla="*/ 10 w 175"/>
                <a:gd name="T3" fmla="*/ 97 h 255"/>
                <a:gd name="T4" fmla="*/ 14 w 175"/>
                <a:gd name="T5" fmla="*/ 147 h 255"/>
                <a:gd name="T6" fmla="*/ 19 w 175"/>
                <a:gd name="T7" fmla="*/ 170 h 255"/>
                <a:gd name="T8" fmla="*/ 24 w 175"/>
                <a:gd name="T9" fmla="*/ 108 h 255"/>
                <a:gd name="T10" fmla="*/ 24 w 175"/>
                <a:gd name="T11" fmla="*/ 130 h 255"/>
                <a:gd name="T12" fmla="*/ 28 w 175"/>
                <a:gd name="T13" fmla="*/ 119 h 255"/>
                <a:gd name="T14" fmla="*/ 33 w 175"/>
                <a:gd name="T15" fmla="*/ 176 h 255"/>
                <a:gd name="T16" fmla="*/ 38 w 175"/>
                <a:gd name="T17" fmla="*/ 142 h 255"/>
                <a:gd name="T18" fmla="*/ 43 w 175"/>
                <a:gd name="T19" fmla="*/ 113 h 255"/>
                <a:gd name="T20" fmla="*/ 47 w 175"/>
                <a:gd name="T21" fmla="*/ 159 h 255"/>
                <a:gd name="T22" fmla="*/ 47 w 175"/>
                <a:gd name="T23" fmla="*/ 136 h 255"/>
                <a:gd name="T24" fmla="*/ 52 w 175"/>
                <a:gd name="T25" fmla="*/ 113 h 255"/>
                <a:gd name="T26" fmla="*/ 57 w 175"/>
                <a:gd name="T27" fmla="*/ 136 h 255"/>
                <a:gd name="T28" fmla="*/ 62 w 175"/>
                <a:gd name="T29" fmla="*/ 85 h 255"/>
                <a:gd name="T30" fmla="*/ 66 w 175"/>
                <a:gd name="T31" fmla="*/ 125 h 255"/>
                <a:gd name="T32" fmla="*/ 71 w 175"/>
                <a:gd name="T33" fmla="*/ 97 h 255"/>
                <a:gd name="T34" fmla="*/ 71 w 175"/>
                <a:gd name="T35" fmla="*/ 125 h 255"/>
                <a:gd name="T36" fmla="*/ 76 w 175"/>
                <a:gd name="T37" fmla="*/ 74 h 255"/>
                <a:gd name="T38" fmla="*/ 81 w 175"/>
                <a:gd name="T39" fmla="*/ 74 h 255"/>
                <a:gd name="T40" fmla="*/ 85 w 175"/>
                <a:gd name="T41" fmla="*/ 63 h 255"/>
                <a:gd name="T42" fmla="*/ 90 w 175"/>
                <a:gd name="T43" fmla="*/ 51 h 255"/>
                <a:gd name="T44" fmla="*/ 95 w 175"/>
                <a:gd name="T45" fmla="*/ 68 h 255"/>
                <a:gd name="T46" fmla="*/ 100 w 175"/>
                <a:gd name="T47" fmla="*/ 119 h 255"/>
                <a:gd name="T48" fmla="*/ 104 w 175"/>
                <a:gd name="T49" fmla="*/ 80 h 255"/>
                <a:gd name="T50" fmla="*/ 104 w 175"/>
                <a:gd name="T51" fmla="*/ 85 h 255"/>
                <a:gd name="T52" fmla="*/ 109 w 175"/>
                <a:gd name="T53" fmla="*/ 74 h 255"/>
                <a:gd name="T54" fmla="*/ 114 w 175"/>
                <a:gd name="T55" fmla="*/ 243 h 255"/>
                <a:gd name="T56" fmla="*/ 119 w 175"/>
                <a:gd name="T57" fmla="*/ 215 h 255"/>
                <a:gd name="T58" fmla="*/ 123 w 175"/>
                <a:gd name="T59" fmla="*/ 97 h 255"/>
                <a:gd name="T60" fmla="*/ 123 w 175"/>
                <a:gd name="T61" fmla="*/ 91 h 255"/>
                <a:gd name="T62" fmla="*/ 133 w 175"/>
                <a:gd name="T63" fmla="*/ 17 h 255"/>
                <a:gd name="T64" fmla="*/ 138 w 175"/>
                <a:gd name="T65" fmla="*/ 68 h 255"/>
                <a:gd name="T66" fmla="*/ 142 w 175"/>
                <a:gd name="T67" fmla="*/ 17 h 255"/>
                <a:gd name="T68" fmla="*/ 147 w 175"/>
                <a:gd name="T69" fmla="*/ 63 h 255"/>
                <a:gd name="T70" fmla="*/ 147 w 175"/>
                <a:gd name="T71" fmla="*/ 57 h 255"/>
                <a:gd name="T72" fmla="*/ 152 w 175"/>
                <a:gd name="T73" fmla="*/ 6 h 255"/>
                <a:gd name="T74" fmla="*/ 156 w 175"/>
                <a:gd name="T75" fmla="*/ 29 h 255"/>
                <a:gd name="T76" fmla="*/ 161 w 175"/>
                <a:gd name="T77" fmla="*/ 34 h 255"/>
                <a:gd name="T78" fmla="*/ 166 w 175"/>
                <a:gd name="T79" fmla="*/ 97 h 255"/>
                <a:gd name="T80" fmla="*/ 171 w 175"/>
                <a:gd name="T81" fmla="*/ 85 h 255"/>
                <a:gd name="T82" fmla="*/ 171 w 175"/>
                <a:gd name="T83" fmla="*/ 14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5" h="255">
                  <a:moveTo>
                    <a:pt x="0" y="85"/>
                  </a:moveTo>
                  <a:lnTo>
                    <a:pt x="0" y="136"/>
                  </a:lnTo>
                  <a:lnTo>
                    <a:pt x="5" y="164"/>
                  </a:lnTo>
                  <a:lnTo>
                    <a:pt x="5" y="204"/>
                  </a:lnTo>
                  <a:lnTo>
                    <a:pt x="5" y="108"/>
                  </a:lnTo>
                  <a:lnTo>
                    <a:pt x="10" y="97"/>
                  </a:lnTo>
                  <a:lnTo>
                    <a:pt x="10" y="221"/>
                  </a:lnTo>
                  <a:lnTo>
                    <a:pt x="14" y="210"/>
                  </a:lnTo>
                  <a:lnTo>
                    <a:pt x="14" y="147"/>
                  </a:lnTo>
                  <a:lnTo>
                    <a:pt x="14" y="187"/>
                  </a:lnTo>
                  <a:lnTo>
                    <a:pt x="19" y="153"/>
                  </a:lnTo>
                  <a:lnTo>
                    <a:pt x="19" y="170"/>
                  </a:lnTo>
                  <a:lnTo>
                    <a:pt x="19" y="68"/>
                  </a:lnTo>
                  <a:lnTo>
                    <a:pt x="19" y="97"/>
                  </a:lnTo>
                  <a:lnTo>
                    <a:pt x="24" y="108"/>
                  </a:lnTo>
                  <a:lnTo>
                    <a:pt x="24" y="164"/>
                  </a:lnTo>
                  <a:lnTo>
                    <a:pt x="24" y="97"/>
                  </a:lnTo>
                  <a:lnTo>
                    <a:pt x="24" y="130"/>
                  </a:lnTo>
                  <a:lnTo>
                    <a:pt x="28" y="142"/>
                  </a:lnTo>
                  <a:lnTo>
                    <a:pt x="28" y="176"/>
                  </a:lnTo>
                  <a:lnTo>
                    <a:pt x="28" y="119"/>
                  </a:lnTo>
                  <a:lnTo>
                    <a:pt x="28" y="164"/>
                  </a:lnTo>
                  <a:lnTo>
                    <a:pt x="33" y="147"/>
                  </a:lnTo>
                  <a:lnTo>
                    <a:pt x="33" y="176"/>
                  </a:lnTo>
                  <a:lnTo>
                    <a:pt x="33" y="125"/>
                  </a:lnTo>
                  <a:lnTo>
                    <a:pt x="33" y="142"/>
                  </a:lnTo>
                  <a:lnTo>
                    <a:pt x="38" y="142"/>
                  </a:lnTo>
                  <a:lnTo>
                    <a:pt x="38" y="193"/>
                  </a:lnTo>
                  <a:lnTo>
                    <a:pt x="38" y="97"/>
                  </a:lnTo>
                  <a:lnTo>
                    <a:pt x="43" y="113"/>
                  </a:lnTo>
                  <a:lnTo>
                    <a:pt x="43" y="193"/>
                  </a:lnTo>
                  <a:lnTo>
                    <a:pt x="43" y="142"/>
                  </a:lnTo>
                  <a:lnTo>
                    <a:pt x="47" y="159"/>
                  </a:lnTo>
                  <a:lnTo>
                    <a:pt x="47" y="164"/>
                  </a:lnTo>
                  <a:lnTo>
                    <a:pt x="47" y="119"/>
                  </a:lnTo>
                  <a:lnTo>
                    <a:pt x="47" y="136"/>
                  </a:lnTo>
                  <a:lnTo>
                    <a:pt x="52" y="142"/>
                  </a:lnTo>
                  <a:lnTo>
                    <a:pt x="52" y="170"/>
                  </a:lnTo>
                  <a:lnTo>
                    <a:pt x="52" y="113"/>
                  </a:lnTo>
                  <a:lnTo>
                    <a:pt x="52" y="136"/>
                  </a:lnTo>
                  <a:lnTo>
                    <a:pt x="57" y="130"/>
                  </a:lnTo>
                  <a:lnTo>
                    <a:pt x="57" y="136"/>
                  </a:lnTo>
                  <a:lnTo>
                    <a:pt x="57" y="102"/>
                  </a:lnTo>
                  <a:lnTo>
                    <a:pt x="62" y="119"/>
                  </a:lnTo>
                  <a:lnTo>
                    <a:pt x="62" y="85"/>
                  </a:lnTo>
                  <a:lnTo>
                    <a:pt x="62" y="108"/>
                  </a:lnTo>
                  <a:lnTo>
                    <a:pt x="66" y="97"/>
                  </a:lnTo>
                  <a:lnTo>
                    <a:pt x="66" y="125"/>
                  </a:lnTo>
                  <a:lnTo>
                    <a:pt x="66" y="85"/>
                  </a:lnTo>
                  <a:lnTo>
                    <a:pt x="66" y="108"/>
                  </a:lnTo>
                  <a:lnTo>
                    <a:pt x="71" y="97"/>
                  </a:lnTo>
                  <a:lnTo>
                    <a:pt x="71" y="130"/>
                  </a:lnTo>
                  <a:lnTo>
                    <a:pt x="71" y="85"/>
                  </a:lnTo>
                  <a:lnTo>
                    <a:pt x="71" y="125"/>
                  </a:lnTo>
                  <a:lnTo>
                    <a:pt x="76" y="97"/>
                  </a:lnTo>
                  <a:lnTo>
                    <a:pt x="76" y="113"/>
                  </a:lnTo>
                  <a:lnTo>
                    <a:pt x="76" y="74"/>
                  </a:lnTo>
                  <a:lnTo>
                    <a:pt x="81" y="91"/>
                  </a:lnTo>
                  <a:lnTo>
                    <a:pt x="81" y="102"/>
                  </a:lnTo>
                  <a:lnTo>
                    <a:pt x="81" y="74"/>
                  </a:lnTo>
                  <a:lnTo>
                    <a:pt x="81" y="85"/>
                  </a:lnTo>
                  <a:lnTo>
                    <a:pt x="85" y="91"/>
                  </a:lnTo>
                  <a:lnTo>
                    <a:pt x="85" y="63"/>
                  </a:lnTo>
                  <a:lnTo>
                    <a:pt x="85" y="147"/>
                  </a:lnTo>
                  <a:lnTo>
                    <a:pt x="90" y="142"/>
                  </a:lnTo>
                  <a:lnTo>
                    <a:pt x="90" y="51"/>
                  </a:lnTo>
                  <a:lnTo>
                    <a:pt x="95" y="74"/>
                  </a:lnTo>
                  <a:lnTo>
                    <a:pt x="95" y="102"/>
                  </a:lnTo>
                  <a:lnTo>
                    <a:pt x="95" y="68"/>
                  </a:lnTo>
                  <a:lnTo>
                    <a:pt x="95" y="80"/>
                  </a:lnTo>
                  <a:lnTo>
                    <a:pt x="100" y="91"/>
                  </a:lnTo>
                  <a:lnTo>
                    <a:pt x="100" y="119"/>
                  </a:lnTo>
                  <a:lnTo>
                    <a:pt x="100" y="68"/>
                  </a:lnTo>
                  <a:lnTo>
                    <a:pt x="100" y="74"/>
                  </a:lnTo>
                  <a:lnTo>
                    <a:pt x="104" y="80"/>
                  </a:lnTo>
                  <a:lnTo>
                    <a:pt x="104" y="97"/>
                  </a:lnTo>
                  <a:lnTo>
                    <a:pt x="104" y="57"/>
                  </a:lnTo>
                  <a:lnTo>
                    <a:pt x="104" y="85"/>
                  </a:lnTo>
                  <a:lnTo>
                    <a:pt x="109" y="80"/>
                  </a:lnTo>
                  <a:lnTo>
                    <a:pt x="109" y="102"/>
                  </a:lnTo>
                  <a:lnTo>
                    <a:pt x="109" y="74"/>
                  </a:lnTo>
                  <a:lnTo>
                    <a:pt x="109" y="91"/>
                  </a:lnTo>
                  <a:lnTo>
                    <a:pt x="114" y="119"/>
                  </a:lnTo>
                  <a:lnTo>
                    <a:pt x="114" y="243"/>
                  </a:lnTo>
                  <a:lnTo>
                    <a:pt x="114" y="97"/>
                  </a:lnTo>
                  <a:lnTo>
                    <a:pt x="114" y="221"/>
                  </a:lnTo>
                  <a:lnTo>
                    <a:pt x="119" y="215"/>
                  </a:lnTo>
                  <a:lnTo>
                    <a:pt x="119" y="113"/>
                  </a:lnTo>
                  <a:lnTo>
                    <a:pt x="119" y="170"/>
                  </a:lnTo>
                  <a:lnTo>
                    <a:pt x="123" y="97"/>
                  </a:lnTo>
                  <a:lnTo>
                    <a:pt x="123" y="113"/>
                  </a:lnTo>
                  <a:lnTo>
                    <a:pt x="123" y="68"/>
                  </a:lnTo>
                  <a:lnTo>
                    <a:pt x="123" y="91"/>
                  </a:lnTo>
                  <a:lnTo>
                    <a:pt x="128" y="108"/>
                  </a:lnTo>
                  <a:lnTo>
                    <a:pt x="128" y="0"/>
                  </a:lnTo>
                  <a:lnTo>
                    <a:pt x="133" y="17"/>
                  </a:lnTo>
                  <a:lnTo>
                    <a:pt x="133" y="91"/>
                  </a:lnTo>
                  <a:lnTo>
                    <a:pt x="133" y="51"/>
                  </a:lnTo>
                  <a:lnTo>
                    <a:pt x="138" y="68"/>
                  </a:lnTo>
                  <a:lnTo>
                    <a:pt x="138" y="6"/>
                  </a:lnTo>
                  <a:lnTo>
                    <a:pt x="138" y="29"/>
                  </a:lnTo>
                  <a:lnTo>
                    <a:pt x="142" y="17"/>
                  </a:lnTo>
                  <a:lnTo>
                    <a:pt x="142" y="210"/>
                  </a:lnTo>
                  <a:lnTo>
                    <a:pt x="142" y="85"/>
                  </a:lnTo>
                  <a:lnTo>
                    <a:pt x="147" y="63"/>
                  </a:lnTo>
                  <a:lnTo>
                    <a:pt x="147" y="74"/>
                  </a:lnTo>
                  <a:lnTo>
                    <a:pt x="147" y="40"/>
                  </a:lnTo>
                  <a:lnTo>
                    <a:pt x="147" y="57"/>
                  </a:lnTo>
                  <a:lnTo>
                    <a:pt x="152" y="17"/>
                  </a:lnTo>
                  <a:lnTo>
                    <a:pt x="152" y="40"/>
                  </a:lnTo>
                  <a:lnTo>
                    <a:pt x="152" y="6"/>
                  </a:lnTo>
                  <a:lnTo>
                    <a:pt x="152" y="23"/>
                  </a:lnTo>
                  <a:lnTo>
                    <a:pt x="156" y="46"/>
                  </a:lnTo>
                  <a:lnTo>
                    <a:pt x="156" y="29"/>
                  </a:lnTo>
                  <a:lnTo>
                    <a:pt x="156" y="85"/>
                  </a:lnTo>
                  <a:lnTo>
                    <a:pt x="161" y="80"/>
                  </a:lnTo>
                  <a:lnTo>
                    <a:pt x="161" y="34"/>
                  </a:lnTo>
                  <a:lnTo>
                    <a:pt x="161" y="63"/>
                  </a:lnTo>
                  <a:lnTo>
                    <a:pt x="166" y="80"/>
                  </a:lnTo>
                  <a:lnTo>
                    <a:pt x="166" y="97"/>
                  </a:lnTo>
                  <a:lnTo>
                    <a:pt x="166" y="63"/>
                  </a:lnTo>
                  <a:lnTo>
                    <a:pt x="166" y="74"/>
                  </a:lnTo>
                  <a:lnTo>
                    <a:pt x="171" y="85"/>
                  </a:lnTo>
                  <a:lnTo>
                    <a:pt x="171" y="255"/>
                  </a:lnTo>
                  <a:lnTo>
                    <a:pt x="171" y="80"/>
                  </a:lnTo>
                  <a:lnTo>
                    <a:pt x="171" y="147"/>
                  </a:lnTo>
                  <a:lnTo>
                    <a:pt x="175" y="136"/>
                  </a:lnTo>
                  <a:lnTo>
                    <a:pt x="175" y="147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8"/>
            <p:cNvSpPr>
              <a:spLocks/>
            </p:cNvSpPr>
            <p:nvPr/>
          </p:nvSpPr>
          <p:spPr bwMode="auto">
            <a:xfrm>
              <a:off x="5429250" y="2747963"/>
              <a:ext cx="279400" cy="484188"/>
            </a:xfrm>
            <a:custGeom>
              <a:avLst/>
              <a:gdLst>
                <a:gd name="T0" fmla="*/ 0 w 176"/>
                <a:gd name="T1" fmla="*/ 129 h 305"/>
                <a:gd name="T2" fmla="*/ 5 w 176"/>
                <a:gd name="T3" fmla="*/ 163 h 305"/>
                <a:gd name="T4" fmla="*/ 10 w 176"/>
                <a:gd name="T5" fmla="*/ 62 h 305"/>
                <a:gd name="T6" fmla="*/ 10 w 176"/>
                <a:gd name="T7" fmla="*/ 5 h 305"/>
                <a:gd name="T8" fmla="*/ 15 w 176"/>
                <a:gd name="T9" fmla="*/ 45 h 305"/>
                <a:gd name="T10" fmla="*/ 15 w 176"/>
                <a:gd name="T11" fmla="*/ 118 h 305"/>
                <a:gd name="T12" fmla="*/ 19 w 176"/>
                <a:gd name="T13" fmla="*/ 16 h 305"/>
                <a:gd name="T14" fmla="*/ 24 w 176"/>
                <a:gd name="T15" fmla="*/ 163 h 305"/>
                <a:gd name="T16" fmla="*/ 24 w 176"/>
                <a:gd name="T17" fmla="*/ 90 h 305"/>
                <a:gd name="T18" fmla="*/ 29 w 176"/>
                <a:gd name="T19" fmla="*/ 146 h 305"/>
                <a:gd name="T20" fmla="*/ 29 w 176"/>
                <a:gd name="T21" fmla="*/ 101 h 305"/>
                <a:gd name="T22" fmla="*/ 34 w 176"/>
                <a:gd name="T23" fmla="*/ 118 h 305"/>
                <a:gd name="T24" fmla="*/ 34 w 176"/>
                <a:gd name="T25" fmla="*/ 107 h 305"/>
                <a:gd name="T26" fmla="*/ 38 w 176"/>
                <a:gd name="T27" fmla="*/ 107 h 305"/>
                <a:gd name="T28" fmla="*/ 38 w 176"/>
                <a:gd name="T29" fmla="*/ 79 h 305"/>
                <a:gd name="T30" fmla="*/ 43 w 176"/>
                <a:gd name="T31" fmla="*/ 113 h 305"/>
                <a:gd name="T32" fmla="*/ 43 w 176"/>
                <a:gd name="T33" fmla="*/ 96 h 305"/>
                <a:gd name="T34" fmla="*/ 48 w 176"/>
                <a:gd name="T35" fmla="*/ 276 h 305"/>
                <a:gd name="T36" fmla="*/ 48 w 176"/>
                <a:gd name="T37" fmla="*/ 271 h 305"/>
                <a:gd name="T38" fmla="*/ 53 w 176"/>
                <a:gd name="T39" fmla="*/ 124 h 305"/>
                <a:gd name="T40" fmla="*/ 57 w 176"/>
                <a:gd name="T41" fmla="*/ 158 h 305"/>
                <a:gd name="T42" fmla="*/ 57 w 176"/>
                <a:gd name="T43" fmla="*/ 129 h 305"/>
                <a:gd name="T44" fmla="*/ 62 w 176"/>
                <a:gd name="T45" fmla="*/ 45 h 305"/>
                <a:gd name="T46" fmla="*/ 67 w 176"/>
                <a:gd name="T47" fmla="*/ 79 h 305"/>
                <a:gd name="T48" fmla="*/ 67 w 176"/>
                <a:gd name="T49" fmla="*/ 67 h 305"/>
                <a:gd name="T50" fmla="*/ 72 w 176"/>
                <a:gd name="T51" fmla="*/ 33 h 305"/>
                <a:gd name="T52" fmla="*/ 76 w 176"/>
                <a:gd name="T53" fmla="*/ 101 h 305"/>
                <a:gd name="T54" fmla="*/ 76 w 176"/>
                <a:gd name="T55" fmla="*/ 73 h 305"/>
                <a:gd name="T56" fmla="*/ 81 w 176"/>
                <a:gd name="T57" fmla="*/ 135 h 305"/>
                <a:gd name="T58" fmla="*/ 86 w 176"/>
                <a:gd name="T59" fmla="*/ 62 h 305"/>
                <a:gd name="T60" fmla="*/ 86 w 176"/>
                <a:gd name="T61" fmla="*/ 62 h 305"/>
                <a:gd name="T62" fmla="*/ 91 w 176"/>
                <a:gd name="T63" fmla="*/ 129 h 305"/>
                <a:gd name="T64" fmla="*/ 91 w 176"/>
                <a:gd name="T65" fmla="*/ 118 h 305"/>
                <a:gd name="T66" fmla="*/ 95 w 176"/>
                <a:gd name="T67" fmla="*/ 158 h 305"/>
                <a:gd name="T68" fmla="*/ 100 w 176"/>
                <a:gd name="T69" fmla="*/ 90 h 305"/>
                <a:gd name="T70" fmla="*/ 100 w 176"/>
                <a:gd name="T71" fmla="*/ 73 h 305"/>
                <a:gd name="T72" fmla="*/ 105 w 176"/>
                <a:gd name="T73" fmla="*/ 79 h 305"/>
                <a:gd name="T74" fmla="*/ 105 w 176"/>
                <a:gd name="T75" fmla="*/ 163 h 305"/>
                <a:gd name="T76" fmla="*/ 110 w 176"/>
                <a:gd name="T77" fmla="*/ 56 h 305"/>
                <a:gd name="T78" fmla="*/ 114 w 176"/>
                <a:gd name="T79" fmla="*/ 79 h 305"/>
                <a:gd name="T80" fmla="*/ 114 w 176"/>
                <a:gd name="T81" fmla="*/ 135 h 305"/>
                <a:gd name="T82" fmla="*/ 119 w 176"/>
                <a:gd name="T83" fmla="*/ 186 h 305"/>
                <a:gd name="T84" fmla="*/ 124 w 176"/>
                <a:gd name="T85" fmla="*/ 45 h 305"/>
                <a:gd name="T86" fmla="*/ 124 w 176"/>
                <a:gd name="T87" fmla="*/ 11 h 305"/>
                <a:gd name="T88" fmla="*/ 128 w 176"/>
                <a:gd name="T89" fmla="*/ 146 h 305"/>
                <a:gd name="T90" fmla="*/ 133 w 176"/>
                <a:gd name="T91" fmla="*/ 96 h 305"/>
                <a:gd name="T92" fmla="*/ 138 w 176"/>
                <a:gd name="T93" fmla="*/ 129 h 305"/>
                <a:gd name="T94" fmla="*/ 138 w 176"/>
                <a:gd name="T95" fmla="*/ 101 h 305"/>
                <a:gd name="T96" fmla="*/ 143 w 176"/>
                <a:gd name="T97" fmla="*/ 101 h 305"/>
                <a:gd name="T98" fmla="*/ 143 w 176"/>
                <a:gd name="T99" fmla="*/ 79 h 305"/>
                <a:gd name="T100" fmla="*/ 147 w 176"/>
                <a:gd name="T101" fmla="*/ 118 h 305"/>
                <a:gd name="T102" fmla="*/ 147 w 176"/>
                <a:gd name="T103" fmla="*/ 113 h 305"/>
                <a:gd name="T104" fmla="*/ 152 w 176"/>
                <a:gd name="T105" fmla="*/ 118 h 305"/>
                <a:gd name="T106" fmla="*/ 152 w 176"/>
                <a:gd name="T107" fmla="*/ 101 h 305"/>
                <a:gd name="T108" fmla="*/ 157 w 176"/>
                <a:gd name="T109" fmla="*/ 305 h 305"/>
                <a:gd name="T110" fmla="*/ 157 w 176"/>
                <a:gd name="T111" fmla="*/ 276 h 305"/>
                <a:gd name="T112" fmla="*/ 162 w 176"/>
                <a:gd name="T113" fmla="*/ 135 h 305"/>
                <a:gd name="T114" fmla="*/ 166 w 176"/>
                <a:gd name="T115" fmla="*/ 158 h 305"/>
                <a:gd name="T116" fmla="*/ 166 w 176"/>
                <a:gd name="T117" fmla="*/ 90 h 305"/>
                <a:gd name="T118" fmla="*/ 171 w 176"/>
                <a:gd name="T119" fmla="*/ 135 h 305"/>
                <a:gd name="T120" fmla="*/ 171 w 176"/>
                <a:gd name="T121" fmla="*/ 45 h 305"/>
                <a:gd name="T122" fmla="*/ 176 w 176"/>
                <a:gd name="T123" fmla="*/ 5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6" h="305">
                  <a:moveTo>
                    <a:pt x="0" y="163"/>
                  </a:moveTo>
                  <a:lnTo>
                    <a:pt x="0" y="129"/>
                  </a:lnTo>
                  <a:lnTo>
                    <a:pt x="5" y="124"/>
                  </a:lnTo>
                  <a:lnTo>
                    <a:pt x="5" y="163"/>
                  </a:lnTo>
                  <a:lnTo>
                    <a:pt x="5" y="84"/>
                  </a:lnTo>
                  <a:lnTo>
                    <a:pt x="10" y="62"/>
                  </a:lnTo>
                  <a:lnTo>
                    <a:pt x="10" y="84"/>
                  </a:lnTo>
                  <a:lnTo>
                    <a:pt x="10" y="5"/>
                  </a:lnTo>
                  <a:lnTo>
                    <a:pt x="10" y="33"/>
                  </a:lnTo>
                  <a:lnTo>
                    <a:pt x="15" y="45"/>
                  </a:lnTo>
                  <a:lnTo>
                    <a:pt x="15" y="146"/>
                  </a:lnTo>
                  <a:lnTo>
                    <a:pt x="15" y="118"/>
                  </a:lnTo>
                  <a:lnTo>
                    <a:pt x="19" y="101"/>
                  </a:lnTo>
                  <a:lnTo>
                    <a:pt x="19" y="16"/>
                  </a:lnTo>
                  <a:lnTo>
                    <a:pt x="19" y="169"/>
                  </a:lnTo>
                  <a:lnTo>
                    <a:pt x="24" y="163"/>
                  </a:lnTo>
                  <a:lnTo>
                    <a:pt x="24" y="186"/>
                  </a:lnTo>
                  <a:lnTo>
                    <a:pt x="24" y="90"/>
                  </a:lnTo>
                  <a:lnTo>
                    <a:pt x="24" y="135"/>
                  </a:lnTo>
                  <a:lnTo>
                    <a:pt x="29" y="146"/>
                  </a:lnTo>
                  <a:lnTo>
                    <a:pt x="29" y="67"/>
                  </a:lnTo>
                  <a:lnTo>
                    <a:pt x="29" y="101"/>
                  </a:lnTo>
                  <a:lnTo>
                    <a:pt x="34" y="84"/>
                  </a:lnTo>
                  <a:lnTo>
                    <a:pt x="34" y="118"/>
                  </a:lnTo>
                  <a:lnTo>
                    <a:pt x="34" y="79"/>
                  </a:lnTo>
                  <a:lnTo>
                    <a:pt x="34" y="107"/>
                  </a:lnTo>
                  <a:lnTo>
                    <a:pt x="38" y="101"/>
                  </a:lnTo>
                  <a:lnTo>
                    <a:pt x="38" y="107"/>
                  </a:lnTo>
                  <a:lnTo>
                    <a:pt x="38" y="73"/>
                  </a:lnTo>
                  <a:lnTo>
                    <a:pt x="38" y="79"/>
                  </a:lnTo>
                  <a:lnTo>
                    <a:pt x="43" y="79"/>
                  </a:lnTo>
                  <a:lnTo>
                    <a:pt x="43" y="113"/>
                  </a:lnTo>
                  <a:lnTo>
                    <a:pt x="43" y="79"/>
                  </a:lnTo>
                  <a:lnTo>
                    <a:pt x="43" y="96"/>
                  </a:lnTo>
                  <a:lnTo>
                    <a:pt x="48" y="90"/>
                  </a:lnTo>
                  <a:lnTo>
                    <a:pt x="48" y="276"/>
                  </a:lnTo>
                  <a:lnTo>
                    <a:pt x="48" y="73"/>
                  </a:lnTo>
                  <a:lnTo>
                    <a:pt x="48" y="271"/>
                  </a:lnTo>
                  <a:lnTo>
                    <a:pt x="53" y="231"/>
                  </a:lnTo>
                  <a:lnTo>
                    <a:pt x="53" y="124"/>
                  </a:lnTo>
                  <a:lnTo>
                    <a:pt x="53" y="141"/>
                  </a:lnTo>
                  <a:lnTo>
                    <a:pt x="57" y="158"/>
                  </a:lnTo>
                  <a:lnTo>
                    <a:pt x="57" y="163"/>
                  </a:lnTo>
                  <a:lnTo>
                    <a:pt x="57" y="129"/>
                  </a:lnTo>
                  <a:lnTo>
                    <a:pt x="62" y="141"/>
                  </a:lnTo>
                  <a:lnTo>
                    <a:pt x="62" y="45"/>
                  </a:lnTo>
                  <a:lnTo>
                    <a:pt x="67" y="50"/>
                  </a:lnTo>
                  <a:lnTo>
                    <a:pt x="67" y="79"/>
                  </a:lnTo>
                  <a:lnTo>
                    <a:pt x="67" y="50"/>
                  </a:lnTo>
                  <a:lnTo>
                    <a:pt x="67" y="67"/>
                  </a:lnTo>
                  <a:lnTo>
                    <a:pt x="72" y="79"/>
                  </a:lnTo>
                  <a:lnTo>
                    <a:pt x="72" y="33"/>
                  </a:lnTo>
                  <a:lnTo>
                    <a:pt x="72" y="113"/>
                  </a:lnTo>
                  <a:lnTo>
                    <a:pt x="76" y="101"/>
                  </a:lnTo>
                  <a:lnTo>
                    <a:pt x="76" y="192"/>
                  </a:lnTo>
                  <a:lnTo>
                    <a:pt x="76" y="73"/>
                  </a:lnTo>
                  <a:lnTo>
                    <a:pt x="76" y="124"/>
                  </a:lnTo>
                  <a:lnTo>
                    <a:pt x="81" y="135"/>
                  </a:lnTo>
                  <a:lnTo>
                    <a:pt x="81" y="56"/>
                  </a:lnTo>
                  <a:lnTo>
                    <a:pt x="86" y="62"/>
                  </a:lnTo>
                  <a:lnTo>
                    <a:pt x="86" y="135"/>
                  </a:lnTo>
                  <a:lnTo>
                    <a:pt x="86" y="62"/>
                  </a:lnTo>
                  <a:lnTo>
                    <a:pt x="91" y="79"/>
                  </a:lnTo>
                  <a:lnTo>
                    <a:pt x="91" y="129"/>
                  </a:lnTo>
                  <a:lnTo>
                    <a:pt x="91" y="73"/>
                  </a:lnTo>
                  <a:lnTo>
                    <a:pt x="91" y="118"/>
                  </a:lnTo>
                  <a:lnTo>
                    <a:pt x="95" y="124"/>
                  </a:lnTo>
                  <a:lnTo>
                    <a:pt x="95" y="158"/>
                  </a:lnTo>
                  <a:lnTo>
                    <a:pt x="95" y="101"/>
                  </a:lnTo>
                  <a:lnTo>
                    <a:pt x="100" y="90"/>
                  </a:lnTo>
                  <a:lnTo>
                    <a:pt x="100" y="113"/>
                  </a:lnTo>
                  <a:lnTo>
                    <a:pt x="100" y="73"/>
                  </a:lnTo>
                  <a:lnTo>
                    <a:pt x="100" y="101"/>
                  </a:lnTo>
                  <a:lnTo>
                    <a:pt x="105" y="79"/>
                  </a:lnTo>
                  <a:lnTo>
                    <a:pt x="105" y="293"/>
                  </a:lnTo>
                  <a:lnTo>
                    <a:pt x="105" y="163"/>
                  </a:lnTo>
                  <a:lnTo>
                    <a:pt x="110" y="186"/>
                  </a:lnTo>
                  <a:lnTo>
                    <a:pt x="110" y="56"/>
                  </a:lnTo>
                  <a:lnTo>
                    <a:pt x="110" y="73"/>
                  </a:lnTo>
                  <a:lnTo>
                    <a:pt x="114" y="79"/>
                  </a:lnTo>
                  <a:lnTo>
                    <a:pt x="114" y="67"/>
                  </a:lnTo>
                  <a:lnTo>
                    <a:pt x="114" y="135"/>
                  </a:lnTo>
                  <a:lnTo>
                    <a:pt x="119" y="107"/>
                  </a:lnTo>
                  <a:lnTo>
                    <a:pt x="119" y="186"/>
                  </a:lnTo>
                  <a:lnTo>
                    <a:pt x="119" y="33"/>
                  </a:lnTo>
                  <a:lnTo>
                    <a:pt x="124" y="45"/>
                  </a:lnTo>
                  <a:lnTo>
                    <a:pt x="124" y="62"/>
                  </a:lnTo>
                  <a:lnTo>
                    <a:pt x="124" y="11"/>
                  </a:lnTo>
                  <a:lnTo>
                    <a:pt x="128" y="33"/>
                  </a:lnTo>
                  <a:lnTo>
                    <a:pt x="128" y="146"/>
                  </a:lnTo>
                  <a:lnTo>
                    <a:pt x="133" y="175"/>
                  </a:lnTo>
                  <a:lnTo>
                    <a:pt x="133" y="96"/>
                  </a:lnTo>
                  <a:lnTo>
                    <a:pt x="133" y="101"/>
                  </a:lnTo>
                  <a:lnTo>
                    <a:pt x="138" y="129"/>
                  </a:lnTo>
                  <a:lnTo>
                    <a:pt x="138" y="141"/>
                  </a:lnTo>
                  <a:lnTo>
                    <a:pt x="138" y="101"/>
                  </a:lnTo>
                  <a:lnTo>
                    <a:pt x="138" y="118"/>
                  </a:lnTo>
                  <a:lnTo>
                    <a:pt x="143" y="101"/>
                  </a:lnTo>
                  <a:lnTo>
                    <a:pt x="143" y="124"/>
                  </a:lnTo>
                  <a:lnTo>
                    <a:pt x="143" y="79"/>
                  </a:lnTo>
                  <a:lnTo>
                    <a:pt x="143" y="118"/>
                  </a:lnTo>
                  <a:lnTo>
                    <a:pt x="147" y="118"/>
                  </a:lnTo>
                  <a:lnTo>
                    <a:pt x="147" y="79"/>
                  </a:lnTo>
                  <a:lnTo>
                    <a:pt x="147" y="113"/>
                  </a:lnTo>
                  <a:lnTo>
                    <a:pt x="152" y="101"/>
                  </a:lnTo>
                  <a:lnTo>
                    <a:pt x="152" y="118"/>
                  </a:lnTo>
                  <a:lnTo>
                    <a:pt x="152" y="79"/>
                  </a:lnTo>
                  <a:lnTo>
                    <a:pt x="152" y="101"/>
                  </a:lnTo>
                  <a:lnTo>
                    <a:pt x="157" y="96"/>
                  </a:lnTo>
                  <a:lnTo>
                    <a:pt x="157" y="305"/>
                  </a:lnTo>
                  <a:lnTo>
                    <a:pt x="157" y="73"/>
                  </a:lnTo>
                  <a:lnTo>
                    <a:pt x="157" y="276"/>
                  </a:lnTo>
                  <a:lnTo>
                    <a:pt x="162" y="276"/>
                  </a:lnTo>
                  <a:lnTo>
                    <a:pt x="162" y="135"/>
                  </a:lnTo>
                  <a:lnTo>
                    <a:pt x="162" y="169"/>
                  </a:lnTo>
                  <a:lnTo>
                    <a:pt x="166" y="158"/>
                  </a:lnTo>
                  <a:lnTo>
                    <a:pt x="166" y="254"/>
                  </a:lnTo>
                  <a:lnTo>
                    <a:pt x="166" y="90"/>
                  </a:lnTo>
                  <a:lnTo>
                    <a:pt x="166" y="118"/>
                  </a:lnTo>
                  <a:lnTo>
                    <a:pt x="171" y="135"/>
                  </a:lnTo>
                  <a:lnTo>
                    <a:pt x="171" y="158"/>
                  </a:lnTo>
                  <a:lnTo>
                    <a:pt x="171" y="45"/>
                  </a:lnTo>
                  <a:lnTo>
                    <a:pt x="176" y="28"/>
                  </a:lnTo>
                  <a:lnTo>
                    <a:pt x="176" y="50"/>
                  </a:lnTo>
                  <a:lnTo>
                    <a:pt x="176" y="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9"/>
            <p:cNvSpPr>
              <a:spLocks/>
            </p:cNvSpPr>
            <p:nvPr/>
          </p:nvSpPr>
          <p:spPr bwMode="auto">
            <a:xfrm>
              <a:off x="5708650" y="2693988"/>
              <a:ext cx="271463" cy="420688"/>
            </a:xfrm>
            <a:custGeom>
              <a:avLst/>
              <a:gdLst>
                <a:gd name="T0" fmla="*/ 0 w 171"/>
                <a:gd name="T1" fmla="*/ 39 h 265"/>
                <a:gd name="T2" fmla="*/ 5 w 171"/>
                <a:gd name="T3" fmla="*/ 56 h 265"/>
                <a:gd name="T4" fmla="*/ 9 w 171"/>
                <a:gd name="T5" fmla="*/ 28 h 265"/>
                <a:gd name="T6" fmla="*/ 9 w 171"/>
                <a:gd name="T7" fmla="*/ 22 h 265"/>
                <a:gd name="T8" fmla="*/ 14 w 171"/>
                <a:gd name="T9" fmla="*/ 169 h 265"/>
                <a:gd name="T10" fmla="*/ 14 w 171"/>
                <a:gd name="T11" fmla="*/ 130 h 265"/>
                <a:gd name="T12" fmla="*/ 19 w 171"/>
                <a:gd name="T13" fmla="*/ 152 h 265"/>
                <a:gd name="T14" fmla="*/ 19 w 171"/>
                <a:gd name="T15" fmla="*/ 96 h 265"/>
                <a:gd name="T16" fmla="*/ 24 w 171"/>
                <a:gd name="T17" fmla="*/ 163 h 265"/>
                <a:gd name="T18" fmla="*/ 28 w 171"/>
                <a:gd name="T19" fmla="*/ 107 h 265"/>
                <a:gd name="T20" fmla="*/ 28 w 171"/>
                <a:gd name="T21" fmla="*/ 96 h 265"/>
                <a:gd name="T22" fmla="*/ 33 w 171"/>
                <a:gd name="T23" fmla="*/ 130 h 265"/>
                <a:gd name="T24" fmla="*/ 33 w 171"/>
                <a:gd name="T25" fmla="*/ 56 h 265"/>
                <a:gd name="T26" fmla="*/ 38 w 171"/>
                <a:gd name="T27" fmla="*/ 186 h 265"/>
                <a:gd name="T28" fmla="*/ 38 w 171"/>
                <a:gd name="T29" fmla="*/ 147 h 265"/>
                <a:gd name="T30" fmla="*/ 43 w 171"/>
                <a:gd name="T31" fmla="*/ 84 h 265"/>
                <a:gd name="T32" fmla="*/ 47 w 171"/>
                <a:gd name="T33" fmla="*/ 209 h 265"/>
                <a:gd name="T34" fmla="*/ 47 w 171"/>
                <a:gd name="T35" fmla="*/ 0 h 265"/>
                <a:gd name="T36" fmla="*/ 52 w 171"/>
                <a:gd name="T37" fmla="*/ 39 h 265"/>
                <a:gd name="T38" fmla="*/ 52 w 171"/>
                <a:gd name="T39" fmla="*/ 118 h 265"/>
                <a:gd name="T40" fmla="*/ 57 w 171"/>
                <a:gd name="T41" fmla="*/ 141 h 265"/>
                <a:gd name="T42" fmla="*/ 57 w 171"/>
                <a:gd name="T43" fmla="*/ 107 h 265"/>
                <a:gd name="T44" fmla="*/ 62 w 171"/>
                <a:gd name="T45" fmla="*/ 265 h 265"/>
                <a:gd name="T46" fmla="*/ 62 w 171"/>
                <a:gd name="T47" fmla="*/ 243 h 265"/>
                <a:gd name="T48" fmla="*/ 66 w 171"/>
                <a:gd name="T49" fmla="*/ 260 h 265"/>
                <a:gd name="T50" fmla="*/ 71 w 171"/>
                <a:gd name="T51" fmla="*/ 101 h 265"/>
                <a:gd name="T52" fmla="*/ 71 w 171"/>
                <a:gd name="T53" fmla="*/ 152 h 265"/>
                <a:gd name="T54" fmla="*/ 76 w 171"/>
                <a:gd name="T55" fmla="*/ 248 h 265"/>
                <a:gd name="T56" fmla="*/ 76 w 171"/>
                <a:gd name="T57" fmla="*/ 147 h 265"/>
                <a:gd name="T58" fmla="*/ 80 w 171"/>
                <a:gd name="T59" fmla="*/ 186 h 265"/>
                <a:gd name="T60" fmla="*/ 80 w 171"/>
                <a:gd name="T61" fmla="*/ 124 h 265"/>
                <a:gd name="T62" fmla="*/ 85 w 171"/>
                <a:gd name="T63" fmla="*/ 50 h 265"/>
                <a:gd name="T64" fmla="*/ 90 w 171"/>
                <a:gd name="T65" fmla="*/ 175 h 265"/>
                <a:gd name="T66" fmla="*/ 95 w 171"/>
                <a:gd name="T67" fmla="*/ 220 h 265"/>
                <a:gd name="T68" fmla="*/ 95 w 171"/>
                <a:gd name="T69" fmla="*/ 186 h 265"/>
                <a:gd name="T70" fmla="*/ 99 w 171"/>
                <a:gd name="T71" fmla="*/ 197 h 265"/>
                <a:gd name="T72" fmla="*/ 104 w 171"/>
                <a:gd name="T73" fmla="*/ 135 h 265"/>
                <a:gd name="T74" fmla="*/ 104 w 171"/>
                <a:gd name="T75" fmla="*/ 163 h 265"/>
                <a:gd name="T76" fmla="*/ 109 w 171"/>
                <a:gd name="T77" fmla="*/ 197 h 265"/>
                <a:gd name="T78" fmla="*/ 114 w 171"/>
                <a:gd name="T79" fmla="*/ 147 h 265"/>
                <a:gd name="T80" fmla="*/ 114 w 171"/>
                <a:gd name="T81" fmla="*/ 118 h 265"/>
                <a:gd name="T82" fmla="*/ 118 w 171"/>
                <a:gd name="T83" fmla="*/ 158 h 265"/>
                <a:gd name="T84" fmla="*/ 118 w 171"/>
                <a:gd name="T85" fmla="*/ 130 h 265"/>
                <a:gd name="T86" fmla="*/ 123 w 171"/>
                <a:gd name="T87" fmla="*/ 141 h 265"/>
                <a:gd name="T88" fmla="*/ 123 w 171"/>
                <a:gd name="T89" fmla="*/ 118 h 265"/>
                <a:gd name="T90" fmla="*/ 128 w 171"/>
                <a:gd name="T91" fmla="*/ 135 h 265"/>
                <a:gd name="T92" fmla="*/ 128 w 171"/>
                <a:gd name="T93" fmla="*/ 113 h 265"/>
                <a:gd name="T94" fmla="*/ 133 w 171"/>
                <a:gd name="T95" fmla="*/ 175 h 265"/>
                <a:gd name="T96" fmla="*/ 133 w 171"/>
                <a:gd name="T97" fmla="*/ 192 h 265"/>
                <a:gd name="T98" fmla="*/ 137 w 171"/>
                <a:gd name="T99" fmla="*/ 141 h 265"/>
                <a:gd name="T100" fmla="*/ 142 w 171"/>
                <a:gd name="T101" fmla="*/ 141 h 265"/>
                <a:gd name="T102" fmla="*/ 142 w 171"/>
                <a:gd name="T103" fmla="*/ 135 h 265"/>
                <a:gd name="T104" fmla="*/ 147 w 171"/>
                <a:gd name="T105" fmla="*/ 186 h 265"/>
                <a:gd name="T106" fmla="*/ 147 w 171"/>
                <a:gd name="T107" fmla="*/ 169 h 265"/>
                <a:gd name="T108" fmla="*/ 152 w 171"/>
                <a:gd name="T109" fmla="*/ 180 h 265"/>
                <a:gd name="T110" fmla="*/ 152 w 171"/>
                <a:gd name="T111" fmla="*/ 163 h 265"/>
                <a:gd name="T112" fmla="*/ 156 w 171"/>
                <a:gd name="T113" fmla="*/ 175 h 265"/>
                <a:gd name="T114" fmla="*/ 156 w 171"/>
                <a:gd name="T115" fmla="*/ 141 h 265"/>
                <a:gd name="T116" fmla="*/ 161 w 171"/>
                <a:gd name="T117" fmla="*/ 175 h 265"/>
                <a:gd name="T118" fmla="*/ 161 w 171"/>
                <a:gd name="T119" fmla="*/ 163 h 265"/>
                <a:gd name="T120" fmla="*/ 166 w 171"/>
                <a:gd name="T121" fmla="*/ 141 h 265"/>
                <a:gd name="T122" fmla="*/ 171 w 171"/>
                <a:gd name="T123" fmla="*/ 18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1" h="265">
                  <a:moveTo>
                    <a:pt x="0" y="34"/>
                  </a:moveTo>
                  <a:lnTo>
                    <a:pt x="0" y="39"/>
                  </a:lnTo>
                  <a:lnTo>
                    <a:pt x="5" y="50"/>
                  </a:lnTo>
                  <a:lnTo>
                    <a:pt x="5" y="56"/>
                  </a:lnTo>
                  <a:lnTo>
                    <a:pt x="5" y="22"/>
                  </a:lnTo>
                  <a:lnTo>
                    <a:pt x="9" y="28"/>
                  </a:lnTo>
                  <a:lnTo>
                    <a:pt x="9" y="226"/>
                  </a:lnTo>
                  <a:lnTo>
                    <a:pt x="9" y="22"/>
                  </a:lnTo>
                  <a:lnTo>
                    <a:pt x="9" y="180"/>
                  </a:lnTo>
                  <a:lnTo>
                    <a:pt x="14" y="169"/>
                  </a:lnTo>
                  <a:lnTo>
                    <a:pt x="14" y="96"/>
                  </a:lnTo>
                  <a:lnTo>
                    <a:pt x="14" y="130"/>
                  </a:lnTo>
                  <a:lnTo>
                    <a:pt x="19" y="130"/>
                  </a:lnTo>
                  <a:lnTo>
                    <a:pt x="19" y="152"/>
                  </a:lnTo>
                  <a:lnTo>
                    <a:pt x="19" y="73"/>
                  </a:lnTo>
                  <a:lnTo>
                    <a:pt x="19" y="96"/>
                  </a:lnTo>
                  <a:lnTo>
                    <a:pt x="24" y="101"/>
                  </a:lnTo>
                  <a:lnTo>
                    <a:pt x="24" y="163"/>
                  </a:lnTo>
                  <a:lnTo>
                    <a:pt x="24" y="113"/>
                  </a:lnTo>
                  <a:lnTo>
                    <a:pt x="28" y="107"/>
                  </a:lnTo>
                  <a:lnTo>
                    <a:pt x="28" y="147"/>
                  </a:lnTo>
                  <a:lnTo>
                    <a:pt x="28" y="96"/>
                  </a:lnTo>
                  <a:lnTo>
                    <a:pt x="28" y="113"/>
                  </a:lnTo>
                  <a:lnTo>
                    <a:pt x="33" y="130"/>
                  </a:lnTo>
                  <a:lnTo>
                    <a:pt x="33" y="135"/>
                  </a:lnTo>
                  <a:lnTo>
                    <a:pt x="33" y="56"/>
                  </a:lnTo>
                  <a:lnTo>
                    <a:pt x="38" y="67"/>
                  </a:lnTo>
                  <a:lnTo>
                    <a:pt x="38" y="186"/>
                  </a:lnTo>
                  <a:lnTo>
                    <a:pt x="38" y="62"/>
                  </a:lnTo>
                  <a:lnTo>
                    <a:pt x="38" y="147"/>
                  </a:lnTo>
                  <a:lnTo>
                    <a:pt x="43" y="113"/>
                  </a:lnTo>
                  <a:lnTo>
                    <a:pt x="43" y="84"/>
                  </a:lnTo>
                  <a:lnTo>
                    <a:pt x="43" y="186"/>
                  </a:lnTo>
                  <a:lnTo>
                    <a:pt x="47" y="209"/>
                  </a:lnTo>
                  <a:lnTo>
                    <a:pt x="47" y="243"/>
                  </a:lnTo>
                  <a:lnTo>
                    <a:pt x="47" y="0"/>
                  </a:lnTo>
                  <a:lnTo>
                    <a:pt x="47" y="22"/>
                  </a:lnTo>
                  <a:lnTo>
                    <a:pt x="52" y="39"/>
                  </a:lnTo>
                  <a:lnTo>
                    <a:pt x="52" y="203"/>
                  </a:lnTo>
                  <a:lnTo>
                    <a:pt x="52" y="118"/>
                  </a:lnTo>
                  <a:lnTo>
                    <a:pt x="57" y="101"/>
                  </a:lnTo>
                  <a:lnTo>
                    <a:pt x="57" y="141"/>
                  </a:lnTo>
                  <a:lnTo>
                    <a:pt x="57" y="62"/>
                  </a:lnTo>
                  <a:lnTo>
                    <a:pt x="57" y="107"/>
                  </a:lnTo>
                  <a:lnTo>
                    <a:pt x="62" y="90"/>
                  </a:lnTo>
                  <a:lnTo>
                    <a:pt x="62" y="265"/>
                  </a:lnTo>
                  <a:lnTo>
                    <a:pt x="62" y="73"/>
                  </a:lnTo>
                  <a:lnTo>
                    <a:pt x="62" y="243"/>
                  </a:lnTo>
                  <a:lnTo>
                    <a:pt x="66" y="254"/>
                  </a:lnTo>
                  <a:lnTo>
                    <a:pt x="66" y="260"/>
                  </a:lnTo>
                  <a:lnTo>
                    <a:pt x="66" y="107"/>
                  </a:lnTo>
                  <a:lnTo>
                    <a:pt x="71" y="101"/>
                  </a:lnTo>
                  <a:lnTo>
                    <a:pt x="71" y="73"/>
                  </a:lnTo>
                  <a:lnTo>
                    <a:pt x="71" y="152"/>
                  </a:lnTo>
                  <a:lnTo>
                    <a:pt x="76" y="186"/>
                  </a:lnTo>
                  <a:lnTo>
                    <a:pt x="76" y="248"/>
                  </a:lnTo>
                  <a:lnTo>
                    <a:pt x="76" y="124"/>
                  </a:lnTo>
                  <a:lnTo>
                    <a:pt x="76" y="147"/>
                  </a:lnTo>
                  <a:lnTo>
                    <a:pt x="80" y="152"/>
                  </a:lnTo>
                  <a:lnTo>
                    <a:pt x="80" y="186"/>
                  </a:lnTo>
                  <a:lnTo>
                    <a:pt x="80" y="118"/>
                  </a:lnTo>
                  <a:lnTo>
                    <a:pt x="80" y="124"/>
                  </a:lnTo>
                  <a:lnTo>
                    <a:pt x="85" y="130"/>
                  </a:lnTo>
                  <a:lnTo>
                    <a:pt x="85" y="50"/>
                  </a:lnTo>
                  <a:lnTo>
                    <a:pt x="85" y="152"/>
                  </a:lnTo>
                  <a:lnTo>
                    <a:pt x="90" y="175"/>
                  </a:lnTo>
                  <a:lnTo>
                    <a:pt x="90" y="243"/>
                  </a:lnTo>
                  <a:lnTo>
                    <a:pt x="95" y="220"/>
                  </a:lnTo>
                  <a:lnTo>
                    <a:pt x="95" y="163"/>
                  </a:lnTo>
                  <a:lnTo>
                    <a:pt x="95" y="186"/>
                  </a:lnTo>
                  <a:lnTo>
                    <a:pt x="99" y="180"/>
                  </a:lnTo>
                  <a:lnTo>
                    <a:pt x="99" y="197"/>
                  </a:lnTo>
                  <a:lnTo>
                    <a:pt x="99" y="124"/>
                  </a:lnTo>
                  <a:lnTo>
                    <a:pt x="104" y="135"/>
                  </a:lnTo>
                  <a:lnTo>
                    <a:pt x="104" y="96"/>
                  </a:lnTo>
                  <a:lnTo>
                    <a:pt x="104" y="163"/>
                  </a:lnTo>
                  <a:lnTo>
                    <a:pt x="109" y="186"/>
                  </a:lnTo>
                  <a:lnTo>
                    <a:pt x="109" y="197"/>
                  </a:lnTo>
                  <a:lnTo>
                    <a:pt x="109" y="141"/>
                  </a:lnTo>
                  <a:lnTo>
                    <a:pt x="114" y="147"/>
                  </a:lnTo>
                  <a:lnTo>
                    <a:pt x="114" y="175"/>
                  </a:lnTo>
                  <a:lnTo>
                    <a:pt x="114" y="118"/>
                  </a:lnTo>
                  <a:lnTo>
                    <a:pt x="114" y="147"/>
                  </a:lnTo>
                  <a:lnTo>
                    <a:pt x="118" y="158"/>
                  </a:lnTo>
                  <a:lnTo>
                    <a:pt x="118" y="163"/>
                  </a:lnTo>
                  <a:lnTo>
                    <a:pt x="118" y="130"/>
                  </a:lnTo>
                  <a:lnTo>
                    <a:pt x="118" y="135"/>
                  </a:lnTo>
                  <a:lnTo>
                    <a:pt x="123" y="141"/>
                  </a:lnTo>
                  <a:lnTo>
                    <a:pt x="123" y="158"/>
                  </a:lnTo>
                  <a:lnTo>
                    <a:pt x="123" y="118"/>
                  </a:lnTo>
                  <a:lnTo>
                    <a:pt x="123" y="124"/>
                  </a:lnTo>
                  <a:lnTo>
                    <a:pt x="128" y="135"/>
                  </a:lnTo>
                  <a:lnTo>
                    <a:pt x="128" y="220"/>
                  </a:lnTo>
                  <a:lnTo>
                    <a:pt x="128" y="113"/>
                  </a:lnTo>
                  <a:lnTo>
                    <a:pt x="128" y="186"/>
                  </a:lnTo>
                  <a:lnTo>
                    <a:pt x="133" y="175"/>
                  </a:lnTo>
                  <a:lnTo>
                    <a:pt x="133" y="203"/>
                  </a:lnTo>
                  <a:lnTo>
                    <a:pt x="133" y="192"/>
                  </a:lnTo>
                  <a:lnTo>
                    <a:pt x="137" y="186"/>
                  </a:lnTo>
                  <a:lnTo>
                    <a:pt x="137" y="141"/>
                  </a:lnTo>
                  <a:lnTo>
                    <a:pt x="137" y="147"/>
                  </a:lnTo>
                  <a:lnTo>
                    <a:pt x="142" y="141"/>
                  </a:lnTo>
                  <a:lnTo>
                    <a:pt x="142" y="203"/>
                  </a:lnTo>
                  <a:lnTo>
                    <a:pt x="142" y="135"/>
                  </a:lnTo>
                  <a:lnTo>
                    <a:pt x="142" y="197"/>
                  </a:lnTo>
                  <a:lnTo>
                    <a:pt x="147" y="186"/>
                  </a:lnTo>
                  <a:lnTo>
                    <a:pt x="147" y="214"/>
                  </a:lnTo>
                  <a:lnTo>
                    <a:pt x="147" y="169"/>
                  </a:lnTo>
                  <a:lnTo>
                    <a:pt x="147" y="192"/>
                  </a:lnTo>
                  <a:lnTo>
                    <a:pt x="152" y="180"/>
                  </a:lnTo>
                  <a:lnTo>
                    <a:pt x="152" y="124"/>
                  </a:lnTo>
                  <a:lnTo>
                    <a:pt x="152" y="163"/>
                  </a:lnTo>
                  <a:lnTo>
                    <a:pt x="156" y="169"/>
                  </a:lnTo>
                  <a:lnTo>
                    <a:pt x="156" y="175"/>
                  </a:lnTo>
                  <a:lnTo>
                    <a:pt x="156" y="135"/>
                  </a:lnTo>
                  <a:lnTo>
                    <a:pt x="156" y="141"/>
                  </a:lnTo>
                  <a:lnTo>
                    <a:pt x="161" y="152"/>
                  </a:lnTo>
                  <a:lnTo>
                    <a:pt x="161" y="175"/>
                  </a:lnTo>
                  <a:lnTo>
                    <a:pt x="161" y="113"/>
                  </a:lnTo>
                  <a:lnTo>
                    <a:pt x="161" y="163"/>
                  </a:lnTo>
                  <a:lnTo>
                    <a:pt x="166" y="186"/>
                  </a:lnTo>
                  <a:lnTo>
                    <a:pt x="166" y="141"/>
                  </a:lnTo>
                  <a:lnTo>
                    <a:pt x="166" y="192"/>
                  </a:lnTo>
                  <a:lnTo>
                    <a:pt x="171" y="186"/>
                  </a:lnTo>
                  <a:lnTo>
                    <a:pt x="171" y="124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50"/>
            <p:cNvSpPr>
              <a:spLocks/>
            </p:cNvSpPr>
            <p:nvPr/>
          </p:nvSpPr>
          <p:spPr bwMode="auto">
            <a:xfrm>
              <a:off x="5980113" y="2863850"/>
              <a:ext cx="255588" cy="196850"/>
            </a:xfrm>
            <a:custGeom>
              <a:avLst/>
              <a:gdLst>
                <a:gd name="T0" fmla="*/ 0 w 161"/>
                <a:gd name="T1" fmla="*/ 28 h 124"/>
                <a:gd name="T2" fmla="*/ 4 w 161"/>
                <a:gd name="T3" fmla="*/ 73 h 124"/>
                <a:gd name="T4" fmla="*/ 4 w 161"/>
                <a:gd name="T5" fmla="*/ 62 h 124"/>
                <a:gd name="T6" fmla="*/ 9 w 161"/>
                <a:gd name="T7" fmla="*/ 62 h 124"/>
                <a:gd name="T8" fmla="*/ 9 w 161"/>
                <a:gd name="T9" fmla="*/ 40 h 124"/>
                <a:gd name="T10" fmla="*/ 14 w 161"/>
                <a:gd name="T11" fmla="*/ 56 h 124"/>
                <a:gd name="T12" fmla="*/ 14 w 161"/>
                <a:gd name="T13" fmla="*/ 51 h 124"/>
                <a:gd name="T14" fmla="*/ 19 w 161"/>
                <a:gd name="T15" fmla="*/ 62 h 124"/>
                <a:gd name="T16" fmla="*/ 19 w 161"/>
                <a:gd name="T17" fmla="*/ 45 h 124"/>
                <a:gd name="T18" fmla="*/ 23 w 161"/>
                <a:gd name="T19" fmla="*/ 68 h 124"/>
                <a:gd name="T20" fmla="*/ 28 w 161"/>
                <a:gd name="T21" fmla="*/ 6 h 124"/>
                <a:gd name="T22" fmla="*/ 28 w 161"/>
                <a:gd name="T23" fmla="*/ 73 h 124"/>
                <a:gd name="T24" fmla="*/ 33 w 161"/>
                <a:gd name="T25" fmla="*/ 68 h 124"/>
                <a:gd name="T26" fmla="*/ 33 w 161"/>
                <a:gd name="T27" fmla="*/ 34 h 124"/>
                <a:gd name="T28" fmla="*/ 38 w 161"/>
                <a:gd name="T29" fmla="*/ 73 h 124"/>
                <a:gd name="T30" fmla="*/ 38 w 161"/>
                <a:gd name="T31" fmla="*/ 51 h 124"/>
                <a:gd name="T32" fmla="*/ 42 w 161"/>
                <a:gd name="T33" fmla="*/ 62 h 124"/>
                <a:gd name="T34" fmla="*/ 42 w 161"/>
                <a:gd name="T35" fmla="*/ 51 h 124"/>
                <a:gd name="T36" fmla="*/ 47 w 161"/>
                <a:gd name="T37" fmla="*/ 102 h 124"/>
                <a:gd name="T38" fmla="*/ 47 w 161"/>
                <a:gd name="T39" fmla="*/ 79 h 124"/>
                <a:gd name="T40" fmla="*/ 52 w 161"/>
                <a:gd name="T41" fmla="*/ 96 h 124"/>
                <a:gd name="T42" fmla="*/ 52 w 161"/>
                <a:gd name="T43" fmla="*/ 62 h 124"/>
                <a:gd name="T44" fmla="*/ 56 w 161"/>
                <a:gd name="T45" fmla="*/ 119 h 124"/>
                <a:gd name="T46" fmla="*/ 56 w 161"/>
                <a:gd name="T47" fmla="*/ 79 h 124"/>
                <a:gd name="T48" fmla="*/ 61 w 161"/>
                <a:gd name="T49" fmla="*/ 79 h 124"/>
                <a:gd name="T50" fmla="*/ 61 w 161"/>
                <a:gd name="T51" fmla="*/ 79 h 124"/>
                <a:gd name="T52" fmla="*/ 66 w 161"/>
                <a:gd name="T53" fmla="*/ 96 h 124"/>
                <a:gd name="T54" fmla="*/ 71 w 161"/>
                <a:gd name="T55" fmla="*/ 40 h 124"/>
                <a:gd name="T56" fmla="*/ 71 w 161"/>
                <a:gd name="T57" fmla="*/ 56 h 124"/>
                <a:gd name="T58" fmla="*/ 75 w 161"/>
                <a:gd name="T59" fmla="*/ 107 h 124"/>
                <a:gd name="T60" fmla="*/ 75 w 161"/>
                <a:gd name="T61" fmla="*/ 51 h 124"/>
                <a:gd name="T62" fmla="*/ 80 w 161"/>
                <a:gd name="T63" fmla="*/ 96 h 124"/>
                <a:gd name="T64" fmla="*/ 80 w 161"/>
                <a:gd name="T65" fmla="*/ 56 h 124"/>
                <a:gd name="T66" fmla="*/ 85 w 161"/>
                <a:gd name="T67" fmla="*/ 73 h 124"/>
                <a:gd name="T68" fmla="*/ 85 w 161"/>
                <a:gd name="T69" fmla="*/ 62 h 124"/>
                <a:gd name="T70" fmla="*/ 90 w 161"/>
                <a:gd name="T71" fmla="*/ 34 h 124"/>
                <a:gd name="T72" fmla="*/ 94 w 161"/>
                <a:gd name="T73" fmla="*/ 51 h 124"/>
                <a:gd name="T74" fmla="*/ 94 w 161"/>
                <a:gd name="T75" fmla="*/ 34 h 124"/>
                <a:gd name="T76" fmla="*/ 99 w 161"/>
                <a:gd name="T77" fmla="*/ 96 h 124"/>
                <a:gd name="T78" fmla="*/ 99 w 161"/>
                <a:gd name="T79" fmla="*/ 68 h 124"/>
                <a:gd name="T80" fmla="*/ 104 w 161"/>
                <a:gd name="T81" fmla="*/ 107 h 124"/>
                <a:gd name="T82" fmla="*/ 104 w 161"/>
                <a:gd name="T83" fmla="*/ 56 h 124"/>
                <a:gd name="T84" fmla="*/ 109 w 161"/>
                <a:gd name="T85" fmla="*/ 107 h 124"/>
                <a:gd name="T86" fmla="*/ 113 w 161"/>
                <a:gd name="T87" fmla="*/ 73 h 124"/>
                <a:gd name="T88" fmla="*/ 113 w 161"/>
                <a:gd name="T89" fmla="*/ 62 h 124"/>
                <a:gd name="T90" fmla="*/ 118 w 161"/>
                <a:gd name="T91" fmla="*/ 90 h 124"/>
                <a:gd name="T92" fmla="*/ 118 w 161"/>
                <a:gd name="T93" fmla="*/ 56 h 124"/>
                <a:gd name="T94" fmla="*/ 123 w 161"/>
                <a:gd name="T95" fmla="*/ 107 h 124"/>
                <a:gd name="T96" fmla="*/ 123 w 161"/>
                <a:gd name="T97" fmla="*/ 85 h 124"/>
                <a:gd name="T98" fmla="*/ 128 w 161"/>
                <a:gd name="T99" fmla="*/ 107 h 124"/>
                <a:gd name="T100" fmla="*/ 128 w 161"/>
                <a:gd name="T101" fmla="*/ 56 h 124"/>
                <a:gd name="T102" fmla="*/ 132 w 161"/>
                <a:gd name="T103" fmla="*/ 102 h 124"/>
                <a:gd name="T104" fmla="*/ 132 w 161"/>
                <a:gd name="T105" fmla="*/ 90 h 124"/>
                <a:gd name="T106" fmla="*/ 137 w 161"/>
                <a:gd name="T107" fmla="*/ 40 h 124"/>
                <a:gd name="T108" fmla="*/ 142 w 161"/>
                <a:gd name="T109" fmla="*/ 34 h 124"/>
                <a:gd name="T110" fmla="*/ 142 w 161"/>
                <a:gd name="T111" fmla="*/ 6 h 124"/>
                <a:gd name="T112" fmla="*/ 147 w 161"/>
                <a:gd name="T113" fmla="*/ 40 h 124"/>
                <a:gd name="T114" fmla="*/ 147 w 161"/>
                <a:gd name="T115" fmla="*/ 90 h 124"/>
                <a:gd name="T116" fmla="*/ 151 w 161"/>
                <a:gd name="T117" fmla="*/ 124 h 124"/>
                <a:gd name="T118" fmla="*/ 151 w 161"/>
                <a:gd name="T119" fmla="*/ 102 h 124"/>
                <a:gd name="T120" fmla="*/ 156 w 161"/>
                <a:gd name="T121" fmla="*/ 107 h 124"/>
                <a:gd name="T122" fmla="*/ 156 w 161"/>
                <a:gd name="T123" fmla="*/ 68 h 124"/>
                <a:gd name="T124" fmla="*/ 161 w 161"/>
                <a:gd name="T125" fmla="*/ 1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124">
                  <a:moveTo>
                    <a:pt x="0" y="17"/>
                  </a:moveTo>
                  <a:lnTo>
                    <a:pt x="0" y="28"/>
                  </a:lnTo>
                  <a:lnTo>
                    <a:pt x="4" y="28"/>
                  </a:lnTo>
                  <a:lnTo>
                    <a:pt x="4" y="73"/>
                  </a:lnTo>
                  <a:lnTo>
                    <a:pt x="4" y="23"/>
                  </a:lnTo>
                  <a:lnTo>
                    <a:pt x="4" y="62"/>
                  </a:lnTo>
                  <a:lnTo>
                    <a:pt x="9" y="56"/>
                  </a:lnTo>
                  <a:lnTo>
                    <a:pt x="9" y="62"/>
                  </a:lnTo>
                  <a:lnTo>
                    <a:pt x="9" y="28"/>
                  </a:lnTo>
                  <a:lnTo>
                    <a:pt x="9" y="40"/>
                  </a:lnTo>
                  <a:lnTo>
                    <a:pt x="14" y="51"/>
                  </a:lnTo>
                  <a:lnTo>
                    <a:pt x="14" y="56"/>
                  </a:lnTo>
                  <a:lnTo>
                    <a:pt x="14" y="23"/>
                  </a:lnTo>
                  <a:lnTo>
                    <a:pt x="14" y="51"/>
                  </a:lnTo>
                  <a:lnTo>
                    <a:pt x="19" y="40"/>
                  </a:lnTo>
                  <a:lnTo>
                    <a:pt x="19" y="62"/>
                  </a:lnTo>
                  <a:lnTo>
                    <a:pt x="19" y="23"/>
                  </a:lnTo>
                  <a:lnTo>
                    <a:pt x="19" y="45"/>
                  </a:lnTo>
                  <a:lnTo>
                    <a:pt x="23" y="28"/>
                  </a:lnTo>
                  <a:lnTo>
                    <a:pt x="23" y="68"/>
                  </a:lnTo>
                  <a:lnTo>
                    <a:pt x="23" y="23"/>
                  </a:lnTo>
                  <a:lnTo>
                    <a:pt x="28" y="6"/>
                  </a:lnTo>
                  <a:lnTo>
                    <a:pt x="28" y="0"/>
                  </a:lnTo>
                  <a:lnTo>
                    <a:pt x="28" y="73"/>
                  </a:lnTo>
                  <a:lnTo>
                    <a:pt x="33" y="56"/>
                  </a:lnTo>
                  <a:lnTo>
                    <a:pt x="33" y="68"/>
                  </a:lnTo>
                  <a:lnTo>
                    <a:pt x="33" y="17"/>
                  </a:lnTo>
                  <a:lnTo>
                    <a:pt x="33" y="34"/>
                  </a:lnTo>
                  <a:lnTo>
                    <a:pt x="38" y="40"/>
                  </a:lnTo>
                  <a:lnTo>
                    <a:pt x="38" y="73"/>
                  </a:lnTo>
                  <a:lnTo>
                    <a:pt x="38" y="23"/>
                  </a:lnTo>
                  <a:lnTo>
                    <a:pt x="38" y="51"/>
                  </a:lnTo>
                  <a:lnTo>
                    <a:pt x="42" y="40"/>
                  </a:lnTo>
                  <a:lnTo>
                    <a:pt x="42" y="62"/>
                  </a:lnTo>
                  <a:lnTo>
                    <a:pt x="42" y="28"/>
                  </a:lnTo>
                  <a:lnTo>
                    <a:pt x="42" y="51"/>
                  </a:lnTo>
                  <a:lnTo>
                    <a:pt x="47" y="73"/>
                  </a:lnTo>
                  <a:lnTo>
                    <a:pt x="47" y="102"/>
                  </a:lnTo>
                  <a:lnTo>
                    <a:pt x="47" y="56"/>
                  </a:lnTo>
                  <a:lnTo>
                    <a:pt x="47" y="79"/>
                  </a:lnTo>
                  <a:lnTo>
                    <a:pt x="52" y="102"/>
                  </a:lnTo>
                  <a:lnTo>
                    <a:pt x="52" y="96"/>
                  </a:lnTo>
                  <a:lnTo>
                    <a:pt x="52" y="56"/>
                  </a:lnTo>
                  <a:lnTo>
                    <a:pt x="52" y="62"/>
                  </a:lnTo>
                  <a:lnTo>
                    <a:pt x="56" y="68"/>
                  </a:lnTo>
                  <a:lnTo>
                    <a:pt x="56" y="119"/>
                  </a:lnTo>
                  <a:lnTo>
                    <a:pt x="56" y="45"/>
                  </a:lnTo>
                  <a:lnTo>
                    <a:pt x="56" y="79"/>
                  </a:lnTo>
                  <a:lnTo>
                    <a:pt x="61" y="62"/>
                  </a:lnTo>
                  <a:lnTo>
                    <a:pt x="61" y="79"/>
                  </a:lnTo>
                  <a:lnTo>
                    <a:pt x="61" y="45"/>
                  </a:lnTo>
                  <a:lnTo>
                    <a:pt x="61" y="79"/>
                  </a:lnTo>
                  <a:lnTo>
                    <a:pt x="66" y="90"/>
                  </a:lnTo>
                  <a:lnTo>
                    <a:pt x="66" y="96"/>
                  </a:lnTo>
                  <a:lnTo>
                    <a:pt x="66" y="68"/>
                  </a:lnTo>
                  <a:lnTo>
                    <a:pt x="71" y="40"/>
                  </a:lnTo>
                  <a:lnTo>
                    <a:pt x="71" y="96"/>
                  </a:lnTo>
                  <a:lnTo>
                    <a:pt x="71" y="56"/>
                  </a:lnTo>
                  <a:lnTo>
                    <a:pt x="75" y="51"/>
                  </a:lnTo>
                  <a:lnTo>
                    <a:pt x="75" y="107"/>
                  </a:lnTo>
                  <a:lnTo>
                    <a:pt x="75" y="45"/>
                  </a:lnTo>
                  <a:lnTo>
                    <a:pt x="75" y="51"/>
                  </a:lnTo>
                  <a:lnTo>
                    <a:pt x="80" y="56"/>
                  </a:lnTo>
                  <a:lnTo>
                    <a:pt x="80" y="96"/>
                  </a:lnTo>
                  <a:lnTo>
                    <a:pt x="80" y="45"/>
                  </a:lnTo>
                  <a:lnTo>
                    <a:pt x="80" y="56"/>
                  </a:lnTo>
                  <a:lnTo>
                    <a:pt x="85" y="62"/>
                  </a:lnTo>
                  <a:lnTo>
                    <a:pt x="85" y="73"/>
                  </a:lnTo>
                  <a:lnTo>
                    <a:pt x="85" y="51"/>
                  </a:lnTo>
                  <a:lnTo>
                    <a:pt x="85" y="62"/>
                  </a:lnTo>
                  <a:lnTo>
                    <a:pt x="90" y="79"/>
                  </a:lnTo>
                  <a:lnTo>
                    <a:pt x="90" y="34"/>
                  </a:lnTo>
                  <a:lnTo>
                    <a:pt x="90" y="51"/>
                  </a:lnTo>
                  <a:lnTo>
                    <a:pt x="94" y="51"/>
                  </a:lnTo>
                  <a:lnTo>
                    <a:pt x="94" y="68"/>
                  </a:lnTo>
                  <a:lnTo>
                    <a:pt x="94" y="34"/>
                  </a:lnTo>
                  <a:lnTo>
                    <a:pt x="94" y="56"/>
                  </a:lnTo>
                  <a:lnTo>
                    <a:pt x="99" y="96"/>
                  </a:lnTo>
                  <a:lnTo>
                    <a:pt x="99" y="113"/>
                  </a:lnTo>
                  <a:lnTo>
                    <a:pt x="99" y="68"/>
                  </a:lnTo>
                  <a:lnTo>
                    <a:pt x="99" y="102"/>
                  </a:lnTo>
                  <a:lnTo>
                    <a:pt x="104" y="107"/>
                  </a:lnTo>
                  <a:lnTo>
                    <a:pt x="104" y="124"/>
                  </a:lnTo>
                  <a:lnTo>
                    <a:pt x="104" y="56"/>
                  </a:lnTo>
                  <a:lnTo>
                    <a:pt x="109" y="68"/>
                  </a:lnTo>
                  <a:lnTo>
                    <a:pt x="109" y="107"/>
                  </a:lnTo>
                  <a:lnTo>
                    <a:pt x="109" y="62"/>
                  </a:lnTo>
                  <a:lnTo>
                    <a:pt x="113" y="73"/>
                  </a:lnTo>
                  <a:lnTo>
                    <a:pt x="113" y="96"/>
                  </a:lnTo>
                  <a:lnTo>
                    <a:pt x="113" y="62"/>
                  </a:lnTo>
                  <a:lnTo>
                    <a:pt x="113" y="79"/>
                  </a:lnTo>
                  <a:lnTo>
                    <a:pt x="118" y="90"/>
                  </a:lnTo>
                  <a:lnTo>
                    <a:pt x="118" y="107"/>
                  </a:lnTo>
                  <a:lnTo>
                    <a:pt x="118" y="56"/>
                  </a:lnTo>
                  <a:lnTo>
                    <a:pt x="123" y="85"/>
                  </a:lnTo>
                  <a:lnTo>
                    <a:pt x="123" y="107"/>
                  </a:lnTo>
                  <a:lnTo>
                    <a:pt x="123" y="73"/>
                  </a:lnTo>
                  <a:lnTo>
                    <a:pt x="123" y="85"/>
                  </a:lnTo>
                  <a:lnTo>
                    <a:pt x="128" y="102"/>
                  </a:lnTo>
                  <a:lnTo>
                    <a:pt x="128" y="107"/>
                  </a:lnTo>
                  <a:lnTo>
                    <a:pt x="128" y="51"/>
                  </a:lnTo>
                  <a:lnTo>
                    <a:pt x="128" y="56"/>
                  </a:lnTo>
                  <a:lnTo>
                    <a:pt x="132" y="62"/>
                  </a:lnTo>
                  <a:lnTo>
                    <a:pt x="132" y="102"/>
                  </a:lnTo>
                  <a:lnTo>
                    <a:pt x="132" y="51"/>
                  </a:lnTo>
                  <a:lnTo>
                    <a:pt x="132" y="90"/>
                  </a:lnTo>
                  <a:lnTo>
                    <a:pt x="137" y="96"/>
                  </a:lnTo>
                  <a:lnTo>
                    <a:pt x="137" y="40"/>
                  </a:lnTo>
                  <a:lnTo>
                    <a:pt x="137" y="45"/>
                  </a:lnTo>
                  <a:lnTo>
                    <a:pt x="142" y="34"/>
                  </a:lnTo>
                  <a:lnTo>
                    <a:pt x="142" y="62"/>
                  </a:lnTo>
                  <a:lnTo>
                    <a:pt x="142" y="6"/>
                  </a:lnTo>
                  <a:lnTo>
                    <a:pt x="142" y="40"/>
                  </a:lnTo>
                  <a:lnTo>
                    <a:pt x="147" y="40"/>
                  </a:lnTo>
                  <a:lnTo>
                    <a:pt x="147" y="102"/>
                  </a:lnTo>
                  <a:lnTo>
                    <a:pt x="147" y="90"/>
                  </a:lnTo>
                  <a:lnTo>
                    <a:pt x="151" y="79"/>
                  </a:lnTo>
                  <a:lnTo>
                    <a:pt x="151" y="124"/>
                  </a:lnTo>
                  <a:lnTo>
                    <a:pt x="151" y="73"/>
                  </a:lnTo>
                  <a:lnTo>
                    <a:pt x="151" y="102"/>
                  </a:lnTo>
                  <a:lnTo>
                    <a:pt x="156" y="90"/>
                  </a:lnTo>
                  <a:lnTo>
                    <a:pt x="156" y="107"/>
                  </a:lnTo>
                  <a:lnTo>
                    <a:pt x="156" y="62"/>
                  </a:lnTo>
                  <a:lnTo>
                    <a:pt x="156" y="68"/>
                  </a:lnTo>
                  <a:lnTo>
                    <a:pt x="161" y="73"/>
                  </a:lnTo>
                  <a:lnTo>
                    <a:pt x="161" y="113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1"/>
            <p:cNvSpPr>
              <a:spLocks/>
            </p:cNvSpPr>
            <p:nvPr/>
          </p:nvSpPr>
          <p:spPr bwMode="auto">
            <a:xfrm>
              <a:off x="6235700" y="2863850"/>
              <a:ext cx="269875" cy="215900"/>
            </a:xfrm>
            <a:custGeom>
              <a:avLst/>
              <a:gdLst>
                <a:gd name="T0" fmla="*/ 0 w 170"/>
                <a:gd name="T1" fmla="*/ 51 h 136"/>
                <a:gd name="T2" fmla="*/ 5 w 170"/>
                <a:gd name="T3" fmla="*/ 68 h 136"/>
                <a:gd name="T4" fmla="*/ 5 w 170"/>
                <a:gd name="T5" fmla="*/ 107 h 136"/>
                <a:gd name="T6" fmla="*/ 9 w 170"/>
                <a:gd name="T7" fmla="*/ 96 h 136"/>
                <a:gd name="T8" fmla="*/ 14 w 170"/>
                <a:gd name="T9" fmla="*/ 51 h 136"/>
                <a:gd name="T10" fmla="*/ 14 w 170"/>
                <a:gd name="T11" fmla="*/ 79 h 136"/>
                <a:gd name="T12" fmla="*/ 19 w 170"/>
                <a:gd name="T13" fmla="*/ 45 h 136"/>
                <a:gd name="T14" fmla="*/ 23 w 170"/>
                <a:gd name="T15" fmla="*/ 79 h 136"/>
                <a:gd name="T16" fmla="*/ 23 w 170"/>
                <a:gd name="T17" fmla="*/ 40 h 136"/>
                <a:gd name="T18" fmla="*/ 28 w 170"/>
                <a:gd name="T19" fmla="*/ 62 h 136"/>
                <a:gd name="T20" fmla="*/ 28 w 170"/>
                <a:gd name="T21" fmla="*/ 107 h 136"/>
                <a:gd name="T22" fmla="*/ 33 w 170"/>
                <a:gd name="T23" fmla="*/ 90 h 136"/>
                <a:gd name="T24" fmla="*/ 33 w 170"/>
                <a:gd name="T25" fmla="*/ 40 h 136"/>
                <a:gd name="T26" fmla="*/ 38 w 170"/>
                <a:gd name="T27" fmla="*/ 34 h 136"/>
                <a:gd name="T28" fmla="*/ 42 w 170"/>
                <a:gd name="T29" fmla="*/ 73 h 136"/>
                <a:gd name="T30" fmla="*/ 42 w 170"/>
                <a:gd name="T31" fmla="*/ 79 h 136"/>
                <a:gd name="T32" fmla="*/ 47 w 170"/>
                <a:gd name="T33" fmla="*/ 90 h 136"/>
                <a:gd name="T34" fmla="*/ 47 w 170"/>
                <a:gd name="T35" fmla="*/ 34 h 136"/>
                <a:gd name="T36" fmla="*/ 52 w 170"/>
                <a:gd name="T37" fmla="*/ 85 h 136"/>
                <a:gd name="T38" fmla="*/ 57 w 170"/>
                <a:gd name="T39" fmla="*/ 62 h 136"/>
                <a:gd name="T40" fmla="*/ 57 w 170"/>
                <a:gd name="T41" fmla="*/ 79 h 136"/>
                <a:gd name="T42" fmla="*/ 61 w 170"/>
                <a:gd name="T43" fmla="*/ 79 h 136"/>
                <a:gd name="T44" fmla="*/ 61 w 170"/>
                <a:gd name="T45" fmla="*/ 34 h 136"/>
                <a:gd name="T46" fmla="*/ 66 w 170"/>
                <a:gd name="T47" fmla="*/ 62 h 136"/>
                <a:gd name="T48" fmla="*/ 71 w 170"/>
                <a:gd name="T49" fmla="*/ 34 h 136"/>
                <a:gd name="T50" fmla="*/ 71 w 170"/>
                <a:gd name="T51" fmla="*/ 11 h 136"/>
                <a:gd name="T52" fmla="*/ 76 w 170"/>
                <a:gd name="T53" fmla="*/ 40 h 136"/>
                <a:gd name="T54" fmla="*/ 76 w 170"/>
                <a:gd name="T55" fmla="*/ 6 h 136"/>
                <a:gd name="T56" fmla="*/ 80 w 170"/>
                <a:gd name="T57" fmla="*/ 51 h 136"/>
                <a:gd name="T58" fmla="*/ 80 w 170"/>
                <a:gd name="T59" fmla="*/ 17 h 136"/>
                <a:gd name="T60" fmla="*/ 85 w 170"/>
                <a:gd name="T61" fmla="*/ 85 h 136"/>
                <a:gd name="T62" fmla="*/ 85 w 170"/>
                <a:gd name="T63" fmla="*/ 45 h 136"/>
                <a:gd name="T64" fmla="*/ 90 w 170"/>
                <a:gd name="T65" fmla="*/ 79 h 136"/>
                <a:gd name="T66" fmla="*/ 90 w 170"/>
                <a:gd name="T67" fmla="*/ 62 h 136"/>
                <a:gd name="T68" fmla="*/ 95 w 170"/>
                <a:gd name="T69" fmla="*/ 85 h 136"/>
                <a:gd name="T70" fmla="*/ 95 w 170"/>
                <a:gd name="T71" fmla="*/ 56 h 136"/>
                <a:gd name="T72" fmla="*/ 99 w 170"/>
                <a:gd name="T73" fmla="*/ 73 h 136"/>
                <a:gd name="T74" fmla="*/ 99 w 170"/>
                <a:gd name="T75" fmla="*/ 62 h 136"/>
                <a:gd name="T76" fmla="*/ 104 w 170"/>
                <a:gd name="T77" fmla="*/ 79 h 136"/>
                <a:gd name="T78" fmla="*/ 109 w 170"/>
                <a:gd name="T79" fmla="*/ 34 h 136"/>
                <a:gd name="T80" fmla="*/ 109 w 170"/>
                <a:gd name="T81" fmla="*/ 56 h 136"/>
                <a:gd name="T82" fmla="*/ 114 w 170"/>
                <a:gd name="T83" fmla="*/ 68 h 136"/>
                <a:gd name="T84" fmla="*/ 118 w 170"/>
                <a:gd name="T85" fmla="*/ 23 h 136"/>
                <a:gd name="T86" fmla="*/ 118 w 170"/>
                <a:gd name="T87" fmla="*/ 0 h 136"/>
                <a:gd name="T88" fmla="*/ 123 w 170"/>
                <a:gd name="T89" fmla="*/ 34 h 136"/>
                <a:gd name="T90" fmla="*/ 123 w 170"/>
                <a:gd name="T91" fmla="*/ 6 h 136"/>
                <a:gd name="T92" fmla="*/ 128 w 170"/>
                <a:gd name="T93" fmla="*/ 40 h 136"/>
                <a:gd name="T94" fmla="*/ 128 w 170"/>
                <a:gd name="T95" fmla="*/ 0 h 136"/>
                <a:gd name="T96" fmla="*/ 133 w 170"/>
                <a:gd name="T97" fmla="*/ 51 h 136"/>
                <a:gd name="T98" fmla="*/ 133 w 170"/>
                <a:gd name="T99" fmla="*/ 23 h 136"/>
                <a:gd name="T100" fmla="*/ 137 w 170"/>
                <a:gd name="T101" fmla="*/ 34 h 136"/>
                <a:gd name="T102" fmla="*/ 137 w 170"/>
                <a:gd name="T103" fmla="*/ 28 h 136"/>
                <a:gd name="T104" fmla="*/ 142 w 170"/>
                <a:gd name="T105" fmla="*/ 96 h 136"/>
                <a:gd name="T106" fmla="*/ 142 w 170"/>
                <a:gd name="T107" fmla="*/ 34 h 136"/>
                <a:gd name="T108" fmla="*/ 147 w 170"/>
                <a:gd name="T109" fmla="*/ 90 h 136"/>
                <a:gd name="T110" fmla="*/ 147 w 170"/>
                <a:gd name="T111" fmla="*/ 51 h 136"/>
                <a:gd name="T112" fmla="*/ 151 w 170"/>
                <a:gd name="T113" fmla="*/ 51 h 136"/>
                <a:gd name="T114" fmla="*/ 151 w 170"/>
                <a:gd name="T115" fmla="*/ 85 h 136"/>
                <a:gd name="T116" fmla="*/ 156 w 170"/>
                <a:gd name="T117" fmla="*/ 28 h 136"/>
                <a:gd name="T118" fmla="*/ 161 w 170"/>
                <a:gd name="T119" fmla="*/ 68 h 136"/>
                <a:gd name="T120" fmla="*/ 161 w 170"/>
                <a:gd name="T121" fmla="*/ 51 h 136"/>
                <a:gd name="T122" fmla="*/ 166 w 170"/>
                <a:gd name="T123" fmla="*/ 23 h 136"/>
                <a:gd name="T124" fmla="*/ 166 w 170"/>
                <a:gd name="T125" fmla="*/ 7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136">
                  <a:moveTo>
                    <a:pt x="0" y="113"/>
                  </a:moveTo>
                  <a:lnTo>
                    <a:pt x="0" y="51"/>
                  </a:lnTo>
                  <a:lnTo>
                    <a:pt x="0" y="56"/>
                  </a:lnTo>
                  <a:lnTo>
                    <a:pt x="5" y="68"/>
                  </a:lnTo>
                  <a:lnTo>
                    <a:pt x="5" y="56"/>
                  </a:lnTo>
                  <a:lnTo>
                    <a:pt x="5" y="107"/>
                  </a:lnTo>
                  <a:lnTo>
                    <a:pt x="9" y="90"/>
                  </a:lnTo>
                  <a:lnTo>
                    <a:pt x="9" y="96"/>
                  </a:lnTo>
                  <a:lnTo>
                    <a:pt x="9" y="45"/>
                  </a:lnTo>
                  <a:lnTo>
                    <a:pt x="14" y="51"/>
                  </a:lnTo>
                  <a:lnTo>
                    <a:pt x="14" y="90"/>
                  </a:lnTo>
                  <a:lnTo>
                    <a:pt x="14" y="79"/>
                  </a:lnTo>
                  <a:lnTo>
                    <a:pt x="19" y="102"/>
                  </a:lnTo>
                  <a:lnTo>
                    <a:pt x="19" y="45"/>
                  </a:lnTo>
                  <a:lnTo>
                    <a:pt x="19" y="73"/>
                  </a:lnTo>
                  <a:lnTo>
                    <a:pt x="23" y="79"/>
                  </a:lnTo>
                  <a:lnTo>
                    <a:pt x="23" y="85"/>
                  </a:lnTo>
                  <a:lnTo>
                    <a:pt x="23" y="40"/>
                  </a:lnTo>
                  <a:lnTo>
                    <a:pt x="23" y="73"/>
                  </a:lnTo>
                  <a:lnTo>
                    <a:pt x="28" y="62"/>
                  </a:lnTo>
                  <a:lnTo>
                    <a:pt x="28" y="23"/>
                  </a:lnTo>
                  <a:lnTo>
                    <a:pt x="28" y="107"/>
                  </a:lnTo>
                  <a:lnTo>
                    <a:pt x="33" y="85"/>
                  </a:lnTo>
                  <a:lnTo>
                    <a:pt x="33" y="90"/>
                  </a:lnTo>
                  <a:lnTo>
                    <a:pt x="33" y="34"/>
                  </a:lnTo>
                  <a:lnTo>
                    <a:pt x="33" y="40"/>
                  </a:lnTo>
                  <a:lnTo>
                    <a:pt x="38" y="45"/>
                  </a:lnTo>
                  <a:lnTo>
                    <a:pt x="38" y="34"/>
                  </a:lnTo>
                  <a:lnTo>
                    <a:pt x="38" y="102"/>
                  </a:lnTo>
                  <a:lnTo>
                    <a:pt x="42" y="73"/>
                  </a:lnTo>
                  <a:lnTo>
                    <a:pt x="42" y="107"/>
                  </a:lnTo>
                  <a:lnTo>
                    <a:pt x="42" y="79"/>
                  </a:lnTo>
                  <a:lnTo>
                    <a:pt x="47" y="73"/>
                  </a:lnTo>
                  <a:lnTo>
                    <a:pt x="47" y="90"/>
                  </a:lnTo>
                  <a:lnTo>
                    <a:pt x="47" y="28"/>
                  </a:lnTo>
                  <a:lnTo>
                    <a:pt x="47" y="34"/>
                  </a:lnTo>
                  <a:lnTo>
                    <a:pt x="52" y="34"/>
                  </a:lnTo>
                  <a:lnTo>
                    <a:pt x="52" y="85"/>
                  </a:lnTo>
                  <a:lnTo>
                    <a:pt x="52" y="56"/>
                  </a:lnTo>
                  <a:lnTo>
                    <a:pt x="57" y="62"/>
                  </a:lnTo>
                  <a:lnTo>
                    <a:pt x="57" y="40"/>
                  </a:lnTo>
                  <a:lnTo>
                    <a:pt x="57" y="79"/>
                  </a:lnTo>
                  <a:lnTo>
                    <a:pt x="61" y="73"/>
                  </a:lnTo>
                  <a:lnTo>
                    <a:pt x="61" y="79"/>
                  </a:lnTo>
                  <a:lnTo>
                    <a:pt x="61" y="23"/>
                  </a:lnTo>
                  <a:lnTo>
                    <a:pt x="61" y="34"/>
                  </a:lnTo>
                  <a:lnTo>
                    <a:pt x="66" y="17"/>
                  </a:lnTo>
                  <a:lnTo>
                    <a:pt x="66" y="62"/>
                  </a:lnTo>
                  <a:lnTo>
                    <a:pt x="66" y="17"/>
                  </a:lnTo>
                  <a:lnTo>
                    <a:pt x="71" y="34"/>
                  </a:lnTo>
                  <a:lnTo>
                    <a:pt x="71" y="56"/>
                  </a:lnTo>
                  <a:lnTo>
                    <a:pt x="71" y="11"/>
                  </a:lnTo>
                  <a:lnTo>
                    <a:pt x="71" y="51"/>
                  </a:lnTo>
                  <a:lnTo>
                    <a:pt x="76" y="40"/>
                  </a:lnTo>
                  <a:lnTo>
                    <a:pt x="76" y="45"/>
                  </a:lnTo>
                  <a:lnTo>
                    <a:pt x="76" y="6"/>
                  </a:lnTo>
                  <a:lnTo>
                    <a:pt x="80" y="34"/>
                  </a:lnTo>
                  <a:lnTo>
                    <a:pt x="80" y="51"/>
                  </a:lnTo>
                  <a:lnTo>
                    <a:pt x="80" y="6"/>
                  </a:lnTo>
                  <a:lnTo>
                    <a:pt x="80" y="17"/>
                  </a:lnTo>
                  <a:lnTo>
                    <a:pt x="85" y="17"/>
                  </a:lnTo>
                  <a:lnTo>
                    <a:pt x="85" y="85"/>
                  </a:lnTo>
                  <a:lnTo>
                    <a:pt x="85" y="6"/>
                  </a:lnTo>
                  <a:lnTo>
                    <a:pt x="85" y="45"/>
                  </a:lnTo>
                  <a:lnTo>
                    <a:pt x="90" y="73"/>
                  </a:lnTo>
                  <a:lnTo>
                    <a:pt x="90" y="79"/>
                  </a:lnTo>
                  <a:lnTo>
                    <a:pt x="90" y="28"/>
                  </a:lnTo>
                  <a:lnTo>
                    <a:pt x="90" y="62"/>
                  </a:lnTo>
                  <a:lnTo>
                    <a:pt x="95" y="56"/>
                  </a:lnTo>
                  <a:lnTo>
                    <a:pt x="95" y="85"/>
                  </a:lnTo>
                  <a:lnTo>
                    <a:pt x="95" y="40"/>
                  </a:lnTo>
                  <a:lnTo>
                    <a:pt x="95" y="56"/>
                  </a:lnTo>
                  <a:lnTo>
                    <a:pt x="99" y="68"/>
                  </a:lnTo>
                  <a:lnTo>
                    <a:pt x="99" y="73"/>
                  </a:lnTo>
                  <a:lnTo>
                    <a:pt x="99" y="34"/>
                  </a:lnTo>
                  <a:lnTo>
                    <a:pt x="99" y="62"/>
                  </a:lnTo>
                  <a:lnTo>
                    <a:pt x="104" y="68"/>
                  </a:lnTo>
                  <a:lnTo>
                    <a:pt x="104" y="79"/>
                  </a:lnTo>
                  <a:lnTo>
                    <a:pt x="104" y="6"/>
                  </a:lnTo>
                  <a:lnTo>
                    <a:pt x="109" y="34"/>
                  </a:lnTo>
                  <a:lnTo>
                    <a:pt x="109" y="23"/>
                  </a:lnTo>
                  <a:lnTo>
                    <a:pt x="109" y="56"/>
                  </a:lnTo>
                  <a:lnTo>
                    <a:pt x="114" y="51"/>
                  </a:lnTo>
                  <a:lnTo>
                    <a:pt x="114" y="68"/>
                  </a:lnTo>
                  <a:lnTo>
                    <a:pt x="114" y="23"/>
                  </a:lnTo>
                  <a:lnTo>
                    <a:pt x="118" y="23"/>
                  </a:lnTo>
                  <a:lnTo>
                    <a:pt x="118" y="45"/>
                  </a:lnTo>
                  <a:lnTo>
                    <a:pt x="118" y="0"/>
                  </a:lnTo>
                  <a:lnTo>
                    <a:pt x="118" y="40"/>
                  </a:lnTo>
                  <a:lnTo>
                    <a:pt x="123" y="34"/>
                  </a:lnTo>
                  <a:lnTo>
                    <a:pt x="123" y="40"/>
                  </a:lnTo>
                  <a:lnTo>
                    <a:pt x="123" y="6"/>
                  </a:lnTo>
                  <a:lnTo>
                    <a:pt x="123" y="17"/>
                  </a:lnTo>
                  <a:lnTo>
                    <a:pt x="128" y="40"/>
                  </a:lnTo>
                  <a:lnTo>
                    <a:pt x="128" y="56"/>
                  </a:lnTo>
                  <a:lnTo>
                    <a:pt x="128" y="0"/>
                  </a:lnTo>
                  <a:lnTo>
                    <a:pt x="128" y="17"/>
                  </a:lnTo>
                  <a:lnTo>
                    <a:pt x="133" y="51"/>
                  </a:lnTo>
                  <a:lnTo>
                    <a:pt x="133" y="56"/>
                  </a:lnTo>
                  <a:lnTo>
                    <a:pt x="133" y="23"/>
                  </a:lnTo>
                  <a:lnTo>
                    <a:pt x="133" y="45"/>
                  </a:lnTo>
                  <a:lnTo>
                    <a:pt x="137" y="34"/>
                  </a:lnTo>
                  <a:lnTo>
                    <a:pt x="137" y="107"/>
                  </a:lnTo>
                  <a:lnTo>
                    <a:pt x="137" y="28"/>
                  </a:lnTo>
                  <a:lnTo>
                    <a:pt x="137" y="90"/>
                  </a:lnTo>
                  <a:lnTo>
                    <a:pt x="142" y="96"/>
                  </a:lnTo>
                  <a:lnTo>
                    <a:pt x="142" y="136"/>
                  </a:lnTo>
                  <a:lnTo>
                    <a:pt x="142" y="34"/>
                  </a:lnTo>
                  <a:lnTo>
                    <a:pt x="142" y="85"/>
                  </a:lnTo>
                  <a:lnTo>
                    <a:pt x="147" y="90"/>
                  </a:lnTo>
                  <a:lnTo>
                    <a:pt x="147" y="96"/>
                  </a:lnTo>
                  <a:lnTo>
                    <a:pt x="147" y="51"/>
                  </a:lnTo>
                  <a:lnTo>
                    <a:pt x="147" y="56"/>
                  </a:lnTo>
                  <a:lnTo>
                    <a:pt x="151" y="51"/>
                  </a:lnTo>
                  <a:lnTo>
                    <a:pt x="151" y="119"/>
                  </a:lnTo>
                  <a:lnTo>
                    <a:pt x="151" y="85"/>
                  </a:lnTo>
                  <a:lnTo>
                    <a:pt x="156" y="79"/>
                  </a:lnTo>
                  <a:lnTo>
                    <a:pt x="156" y="28"/>
                  </a:lnTo>
                  <a:lnTo>
                    <a:pt x="156" y="96"/>
                  </a:lnTo>
                  <a:lnTo>
                    <a:pt x="161" y="68"/>
                  </a:lnTo>
                  <a:lnTo>
                    <a:pt x="161" y="96"/>
                  </a:lnTo>
                  <a:lnTo>
                    <a:pt x="161" y="51"/>
                  </a:lnTo>
                  <a:lnTo>
                    <a:pt x="161" y="56"/>
                  </a:lnTo>
                  <a:lnTo>
                    <a:pt x="166" y="23"/>
                  </a:lnTo>
                  <a:lnTo>
                    <a:pt x="166" y="96"/>
                  </a:lnTo>
                  <a:lnTo>
                    <a:pt x="166" y="73"/>
                  </a:lnTo>
                  <a:lnTo>
                    <a:pt x="170" y="6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52"/>
            <p:cNvSpPr>
              <a:spLocks/>
            </p:cNvSpPr>
            <p:nvPr/>
          </p:nvSpPr>
          <p:spPr bwMode="auto">
            <a:xfrm>
              <a:off x="6505575" y="2792413"/>
              <a:ext cx="249238" cy="295275"/>
            </a:xfrm>
            <a:custGeom>
              <a:avLst/>
              <a:gdLst>
                <a:gd name="T0" fmla="*/ 0 w 157"/>
                <a:gd name="T1" fmla="*/ 124 h 186"/>
                <a:gd name="T2" fmla="*/ 0 w 157"/>
                <a:gd name="T3" fmla="*/ 101 h 186"/>
                <a:gd name="T4" fmla="*/ 5 w 157"/>
                <a:gd name="T5" fmla="*/ 130 h 186"/>
                <a:gd name="T6" fmla="*/ 5 w 157"/>
                <a:gd name="T7" fmla="*/ 96 h 186"/>
                <a:gd name="T8" fmla="*/ 10 w 157"/>
                <a:gd name="T9" fmla="*/ 118 h 186"/>
                <a:gd name="T10" fmla="*/ 10 w 157"/>
                <a:gd name="T11" fmla="*/ 118 h 186"/>
                <a:gd name="T12" fmla="*/ 15 w 157"/>
                <a:gd name="T13" fmla="*/ 141 h 186"/>
                <a:gd name="T14" fmla="*/ 15 w 157"/>
                <a:gd name="T15" fmla="*/ 130 h 186"/>
                <a:gd name="T16" fmla="*/ 19 w 157"/>
                <a:gd name="T17" fmla="*/ 152 h 186"/>
                <a:gd name="T18" fmla="*/ 19 w 157"/>
                <a:gd name="T19" fmla="*/ 101 h 186"/>
                <a:gd name="T20" fmla="*/ 24 w 157"/>
                <a:gd name="T21" fmla="*/ 85 h 186"/>
                <a:gd name="T22" fmla="*/ 29 w 157"/>
                <a:gd name="T23" fmla="*/ 62 h 186"/>
                <a:gd name="T24" fmla="*/ 29 w 157"/>
                <a:gd name="T25" fmla="*/ 62 h 186"/>
                <a:gd name="T26" fmla="*/ 34 w 157"/>
                <a:gd name="T27" fmla="*/ 73 h 186"/>
                <a:gd name="T28" fmla="*/ 34 w 157"/>
                <a:gd name="T29" fmla="*/ 62 h 186"/>
                <a:gd name="T30" fmla="*/ 38 w 157"/>
                <a:gd name="T31" fmla="*/ 113 h 186"/>
                <a:gd name="T32" fmla="*/ 38 w 157"/>
                <a:gd name="T33" fmla="*/ 73 h 186"/>
                <a:gd name="T34" fmla="*/ 43 w 157"/>
                <a:gd name="T35" fmla="*/ 96 h 186"/>
                <a:gd name="T36" fmla="*/ 43 w 157"/>
                <a:gd name="T37" fmla="*/ 79 h 186"/>
                <a:gd name="T38" fmla="*/ 48 w 157"/>
                <a:gd name="T39" fmla="*/ 124 h 186"/>
                <a:gd name="T40" fmla="*/ 48 w 157"/>
                <a:gd name="T41" fmla="*/ 73 h 186"/>
                <a:gd name="T42" fmla="*/ 53 w 157"/>
                <a:gd name="T43" fmla="*/ 135 h 186"/>
                <a:gd name="T44" fmla="*/ 53 w 157"/>
                <a:gd name="T45" fmla="*/ 113 h 186"/>
                <a:gd name="T46" fmla="*/ 57 w 157"/>
                <a:gd name="T47" fmla="*/ 130 h 186"/>
                <a:gd name="T48" fmla="*/ 57 w 157"/>
                <a:gd name="T49" fmla="*/ 96 h 186"/>
                <a:gd name="T50" fmla="*/ 62 w 157"/>
                <a:gd name="T51" fmla="*/ 135 h 186"/>
                <a:gd name="T52" fmla="*/ 62 w 157"/>
                <a:gd name="T53" fmla="*/ 90 h 186"/>
                <a:gd name="T54" fmla="*/ 67 w 157"/>
                <a:gd name="T55" fmla="*/ 186 h 186"/>
                <a:gd name="T56" fmla="*/ 67 w 157"/>
                <a:gd name="T57" fmla="*/ 158 h 186"/>
                <a:gd name="T58" fmla="*/ 72 w 157"/>
                <a:gd name="T59" fmla="*/ 175 h 186"/>
                <a:gd name="T60" fmla="*/ 72 w 157"/>
                <a:gd name="T61" fmla="*/ 141 h 186"/>
                <a:gd name="T62" fmla="*/ 76 w 157"/>
                <a:gd name="T63" fmla="*/ 147 h 186"/>
                <a:gd name="T64" fmla="*/ 76 w 157"/>
                <a:gd name="T65" fmla="*/ 130 h 186"/>
                <a:gd name="T66" fmla="*/ 81 w 157"/>
                <a:gd name="T67" fmla="*/ 62 h 186"/>
                <a:gd name="T68" fmla="*/ 86 w 157"/>
                <a:gd name="T69" fmla="*/ 130 h 186"/>
                <a:gd name="T70" fmla="*/ 86 w 157"/>
                <a:gd name="T71" fmla="*/ 90 h 186"/>
                <a:gd name="T72" fmla="*/ 91 w 157"/>
                <a:gd name="T73" fmla="*/ 124 h 186"/>
                <a:gd name="T74" fmla="*/ 91 w 157"/>
                <a:gd name="T75" fmla="*/ 113 h 186"/>
                <a:gd name="T76" fmla="*/ 95 w 157"/>
                <a:gd name="T77" fmla="*/ 101 h 186"/>
                <a:gd name="T78" fmla="*/ 95 w 157"/>
                <a:gd name="T79" fmla="*/ 39 h 186"/>
                <a:gd name="T80" fmla="*/ 100 w 157"/>
                <a:gd name="T81" fmla="*/ 101 h 186"/>
                <a:gd name="T82" fmla="*/ 100 w 157"/>
                <a:gd name="T83" fmla="*/ 101 h 186"/>
                <a:gd name="T84" fmla="*/ 105 w 157"/>
                <a:gd name="T85" fmla="*/ 113 h 186"/>
                <a:gd name="T86" fmla="*/ 105 w 157"/>
                <a:gd name="T87" fmla="*/ 90 h 186"/>
                <a:gd name="T88" fmla="*/ 110 w 157"/>
                <a:gd name="T89" fmla="*/ 124 h 186"/>
                <a:gd name="T90" fmla="*/ 110 w 157"/>
                <a:gd name="T91" fmla="*/ 107 h 186"/>
                <a:gd name="T92" fmla="*/ 114 w 157"/>
                <a:gd name="T93" fmla="*/ 118 h 186"/>
                <a:gd name="T94" fmla="*/ 114 w 157"/>
                <a:gd name="T95" fmla="*/ 85 h 186"/>
                <a:gd name="T96" fmla="*/ 119 w 157"/>
                <a:gd name="T97" fmla="*/ 135 h 186"/>
                <a:gd name="T98" fmla="*/ 119 w 157"/>
                <a:gd name="T99" fmla="*/ 130 h 186"/>
                <a:gd name="T100" fmla="*/ 124 w 157"/>
                <a:gd name="T101" fmla="*/ 169 h 186"/>
                <a:gd name="T102" fmla="*/ 124 w 157"/>
                <a:gd name="T103" fmla="*/ 141 h 186"/>
                <a:gd name="T104" fmla="*/ 128 w 157"/>
                <a:gd name="T105" fmla="*/ 181 h 186"/>
                <a:gd name="T106" fmla="*/ 128 w 157"/>
                <a:gd name="T107" fmla="*/ 158 h 186"/>
                <a:gd name="T108" fmla="*/ 133 w 157"/>
                <a:gd name="T109" fmla="*/ 51 h 186"/>
                <a:gd name="T110" fmla="*/ 138 w 157"/>
                <a:gd name="T111" fmla="*/ 101 h 186"/>
                <a:gd name="T112" fmla="*/ 138 w 157"/>
                <a:gd name="T113" fmla="*/ 62 h 186"/>
                <a:gd name="T114" fmla="*/ 143 w 157"/>
                <a:gd name="T115" fmla="*/ 85 h 186"/>
                <a:gd name="T116" fmla="*/ 143 w 157"/>
                <a:gd name="T117" fmla="*/ 135 h 186"/>
                <a:gd name="T118" fmla="*/ 147 w 157"/>
                <a:gd name="T119" fmla="*/ 51 h 186"/>
                <a:gd name="T120" fmla="*/ 152 w 157"/>
                <a:gd name="T121" fmla="*/ 68 h 186"/>
                <a:gd name="T122" fmla="*/ 157 w 157"/>
                <a:gd name="T123" fmla="*/ 10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7" h="186">
                  <a:moveTo>
                    <a:pt x="0" y="107"/>
                  </a:moveTo>
                  <a:lnTo>
                    <a:pt x="0" y="124"/>
                  </a:lnTo>
                  <a:lnTo>
                    <a:pt x="0" y="79"/>
                  </a:lnTo>
                  <a:lnTo>
                    <a:pt x="0" y="101"/>
                  </a:lnTo>
                  <a:lnTo>
                    <a:pt x="5" y="118"/>
                  </a:lnTo>
                  <a:lnTo>
                    <a:pt x="5" y="130"/>
                  </a:lnTo>
                  <a:lnTo>
                    <a:pt x="5" y="85"/>
                  </a:lnTo>
                  <a:lnTo>
                    <a:pt x="5" y="96"/>
                  </a:lnTo>
                  <a:lnTo>
                    <a:pt x="10" y="90"/>
                  </a:lnTo>
                  <a:lnTo>
                    <a:pt x="10" y="118"/>
                  </a:lnTo>
                  <a:lnTo>
                    <a:pt x="10" y="73"/>
                  </a:lnTo>
                  <a:lnTo>
                    <a:pt x="10" y="118"/>
                  </a:lnTo>
                  <a:lnTo>
                    <a:pt x="15" y="113"/>
                  </a:lnTo>
                  <a:lnTo>
                    <a:pt x="15" y="141"/>
                  </a:lnTo>
                  <a:lnTo>
                    <a:pt x="15" y="73"/>
                  </a:lnTo>
                  <a:lnTo>
                    <a:pt x="15" y="130"/>
                  </a:lnTo>
                  <a:lnTo>
                    <a:pt x="19" y="124"/>
                  </a:lnTo>
                  <a:lnTo>
                    <a:pt x="19" y="152"/>
                  </a:lnTo>
                  <a:lnTo>
                    <a:pt x="19" y="79"/>
                  </a:lnTo>
                  <a:lnTo>
                    <a:pt x="19" y="101"/>
                  </a:lnTo>
                  <a:lnTo>
                    <a:pt x="24" y="141"/>
                  </a:lnTo>
                  <a:lnTo>
                    <a:pt x="24" y="85"/>
                  </a:lnTo>
                  <a:lnTo>
                    <a:pt x="24" y="90"/>
                  </a:lnTo>
                  <a:lnTo>
                    <a:pt x="29" y="62"/>
                  </a:lnTo>
                  <a:lnTo>
                    <a:pt x="29" y="118"/>
                  </a:lnTo>
                  <a:lnTo>
                    <a:pt x="29" y="62"/>
                  </a:lnTo>
                  <a:lnTo>
                    <a:pt x="29" y="79"/>
                  </a:lnTo>
                  <a:lnTo>
                    <a:pt x="34" y="73"/>
                  </a:lnTo>
                  <a:lnTo>
                    <a:pt x="34" y="135"/>
                  </a:lnTo>
                  <a:lnTo>
                    <a:pt x="34" y="62"/>
                  </a:lnTo>
                  <a:lnTo>
                    <a:pt x="34" y="118"/>
                  </a:lnTo>
                  <a:lnTo>
                    <a:pt x="38" y="113"/>
                  </a:lnTo>
                  <a:lnTo>
                    <a:pt x="38" y="118"/>
                  </a:lnTo>
                  <a:lnTo>
                    <a:pt x="38" y="73"/>
                  </a:lnTo>
                  <a:lnTo>
                    <a:pt x="38" y="85"/>
                  </a:lnTo>
                  <a:lnTo>
                    <a:pt x="43" y="96"/>
                  </a:lnTo>
                  <a:lnTo>
                    <a:pt x="43" y="141"/>
                  </a:lnTo>
                  <a:lnTo>
                    <a:pt x="43" y="79"/>
                  </a:lnTo>
                  <a:lnTo>
                    <a:pt x="43" y="101"/>
                  </a:lnTo>
                  <a:lnTo>
                    <a:pt x="48" y="124"/>
                  </a:lnTo>
                  <a:lnTo>
                    <a:pt x="48" y="141"/>
                  </a:lnTo>
                  <a:lnTo>
                    <a:pt x="48" y="73"/>
                  </a:lnTo>
                  <a:lnTo>
                    <a:pt x="48" y="113"/>
                  </a:lnTo>
                  <a:lnTo>
                    <a:pt x="53" y="135"/>
                  </a:lnTo>
                  <a:lnTo>
                    <a:pt x="53" y="158"/>
                  </a:lnTo>
                  <a:lnTo>
                    <a:pt x="53" y="113"/>
                  </a:lnTo>
                  <a:lnTo>
                    <a:pt x="53" y="147"/>
                  </a:lnTo>
                  <a:lnTo>
                    <a:pt x="57" y="130"/>
                  </a:lnTo>
                  <a:lnTo>
                    <a:pt x="57" y="175"/>
                  </a:lnTo>
                  <a:lnTo>
                    <a:pt x="57" y="96"/>
                  </a:lnTo>
                  <a:lnTo>
                    <a:pt x="57" y="147"/>
                  </a:lnTo>
                  <a:lnTo>
                    <a:pt x="62" y="135"/>
                  </a:lnTo>
                  <a:lnTo>
                    <a:pt x="62" y="147"/>
                  </a:lnTo>
                  <a:lnTo>
                    <a:pt x="62" y="90"/>
                  </a:lnTo>
                  <a:lnTo>
                    <a:pt x="67" y="96"/>
                  </a:lnTo>
                  <a:lnTo>
                    <a:pt x="67" y="186"/>
                  </a:lnTo>
                  <a:lnTo>
                    <a:pt x="67" y="68"/>
                  </a:lnTo>
                  <a:lnTo>
                    <a:pt x="67" y="158"/>
                  </a:lnTo>
                  <a:lnTo>
                    <a:pt x="72" y="169"/>
                  </a:lnTo>
                  <a:lnTo>
                    <a:pt x="72" y="175"/>
                  </a:lnTo>
                  <a:lnTo>
                    <a:pt x="72" y="96"/>
                  </a:lnTo>
                  <a:lnTo>
                    <a:pt x="72" y="141"/>
                  </a:lnTo>
                  <a:lnTo>
                    <a:pt x="76" y="118"/>
                  </a:lnTo>
                  <a:lnTo>
                    <a:pt x="76" y="147"/>
                  </a:lnTo>
                  <a:lnTo>
                    <a:pt x="76" y="113"/>
                  </a:lnTo>
                  <a:lnTo>
                    <a:pt x="76" y="130"/>
                  </a:lnTo>
                  <a:lnTo>
                    <a:pt x="81" y="141"/>
                  </a:lnTo>
                  <a:lnTo>
                    <a:pt x="81" y="62"/>
                  </a:lnTo>
                  <a:lnTo>
                    <a:pt x="81" y="107"/>
                  </a:lnTo>
                  <a:lnTo>
                    <a:pt x="86" y="130"/>
                  </a:lnTo>
                  <a:lnTo>
                    <a:pt x="86" y="141"/>
                  </a:lnTo>
                  <a:lnTo>
                    <a:pt x="86" y="90"/>
                  </a:lnTo>
                  <a:lnTo>
                    <a:pt x="86" y="118"/>
                  </a:lnTo>
                  <a:lnTo>
                    <a:pt x="91" y="124"/>
                  </a:lnTo>
                  <a:lnTo>
                    <a:pt x="91" y="147"/>
                  </a:lnTo>
                  <a:lnTo>
                    <a:pt x="91" y="113"/>
                  </a:lnTo>
                  <a:lnTo>
                    <a:pt x="91" y="118"/>
                  </a:lnTo>
                  <a:lnTo>
                    <a:pt x="95" y="101"/>
                  </a:lnTo>
                  <a:lnTo>
                    <a:pt x="95" y="118"/>
                  </a:lnTo>
                  <a:lnTo>
                    <a:pt x="95" y="39"/>
                  </a:lnTo>
                  <a:lnTo>
                    <a:pt x="100" y="79"/>
                  </a:lnTo>
                  <a:lnTo>
                    <a:pt x="100" y="101"/>
                  </a:lnTo>
                  <a:lnTo>
                    <a:pt x="100" y="68"/>
                  </a:lnTo>
                  <a:lnTo>
                    <a:pt x="100" y="101"/>
                  </a:lnTo>
                  <a:lnTo>
                    <a:pt x="105" y="107"/>
                  </a:lnTo>
                  <a:lnTo>
                    <a:pt x="105" y="113"/>
                  </a:lnTo>
                  <a:lnTo>
                    <a:pt x="105" y="39"/>
                  </a:lnTo>
                  <a:lnTo>
                    <a:pt x="105" y="90"/>
                  </a:lnTo>
                  <a:lnTo>
                    <a:pt x="110" y="68"/>
                  </a:lnTo>
                  <a:lnTo>
                    <a:pt x="110" y="124"/>
                  </a:lnTo>
                  <a:lnTo>
                    <a:pt x="110" y="56"/>
                  </a:lnTo>
                  <a:lnTo>
                    <a:pt x="110" y="107"/>
                  </a:lnTo>
                  <a:lnTo>
                    <a:pt x="114" y="113"/>
                  </a:lnTo>
                  <a:lnTo>
                    <a:pt x="114" y="118"/>
                  </a:lnTo>
                  <a:lnTo>
                    <a:pt x="114" y="73"/>
                  </a:lnTo>
                  <a:lnTo>
                    <a:pt x="114" y="85"/>
                  </a:lnTo>
                  <a:lnTo>
                    <a:pt x="119" y="96"/>
                  </a:lnTo>
                  <a:lnTo>
                    <a:pt x="119" y="135"/>
                  </a:lnTo>
                  <a:lnTo>
                    <a:pt x="119" y="68"/>
                  </a:lnTo>
                  <a:lnTo>
                    <a:pt x="119" y="130"/>
                  </a:lnTo>
                  <a:lnTo>
                    <a:pt x="124" y="147"/>
                  </a:lnTo>
                  <a:lnTo>
                    <a:pt x="124" y="169"/>
                  </a:lnTo>
                  <a:lnTo>
                    <a:pt x="124" y="51"/>
                  </a:lnTo>
                  <a:lnTo>
                    <a:pt x="124" y="141"/>
                  </a:lnTo>
                  <a:lnTo>
                    <a:pt x="128" y="158"/>
                  </a:lnTo>
                  <a:lnTo>
                    <a:pt x="128" y="181"/>
                  </a:lnTo>
                  <a:lnTo>
                    <a:pt x="128" y="135"/>
                  </a:lnTo>
                  <a:lnTo>
                    <a:pt x="128" y="158"/>
                  </a:lnTo>
                  <a:lnTo>
                    <a:pt x="133" y="164"/>
                  </a:lnTo>
                  <a:lnTo>
                    <a:pt x="133" y="51"/>
                  </a:lnTo>
                  <a:lnTo>
                    <a:pt x="133" y="90"/>
                  </a:lnTo>
                  <a:lnTo>
                    <a:pt x="138" y="101"/>
                  </a:lnTo>
                  <a:lnTo>
                    <a:pt x="138" y="107"/>
                  </a:lnTo>
                  <a:lnTo>
                    <a:pt x="138" y="62"/>
                  </a:lnTo>
                  <a:lnTo>
                    <a:pt x="138" y="79"/>
                  </a:lnTo>
                  <a:lnTo>
                    <a:pt x="143" y="85"/>
                  </a:lnTo>
                  <a:lnTo>
                    <a:pt x="143" y="68"/>
                  </a:lnTo>
                  <a:lnTo>
                    <a:pt x="143" y="135"/>
                  </a:lnTo>
                  <a:lnTo>
                    <a:pt x="147" y="130"/>
                  </a:lnTo>
                  <a:lnTo>
                    <a:pt x="147" y="51"/>
                  </a:lnTo>
                  <a:lnTo>
                    <a:pt x="147" y="73"/>
                  </a:lnTo>
                  <a:lnTo>
                    <a:pt x="152" y="68"/>
                  </a:lnTo>
                  <a:lnTo>
                    <a:pt x="152" y="118"/>
                  </a:lnTo>
                  <a:lnTo>
                    <a:pt x="157" y="107"/>
                  </a:lnTo>
                  <a:lnTo>
                    <a:pt x="157" y="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3"/>
            <p:cNvSpPr>
              <a:spLocks/>
            </p:cNvSpPr>
            <p:nvPr/>
          </p:nvSpPr>
          <p:spPr bwMode="auto">
            <a:xfrm>
              <a:off x="6754813" y="2792413"/>
              <a:ext cx="271463" cy="339725"/>
            </a:xfrm>
            <a:custGeom>
              <a:avLst/>
              <a:gdLst>
                <a:gd name="T0" fmla="*/ 0 w 171"/>
                <a:gd name="T1" fmla="*/ 181 h 214"/>
                <a:gd name="T2" fmla="*/ 5 w 171"/>
                <a:gd name="T3" fmla="*/ 68 h 214"/>
                <a:gd name="T4" fmla="*/ 9 w 171"/>
                <a:gd name="T5" fmla="*/ 101 h 214"/>
                <a:gd name="T6" fmla="*/ 9 w 171"/>
                <a:gd name="T7" fmla="*/ 101 h 214"/>
                <a:gd name="T8" fmla="*/ 14 w 171"/>
                <a:gd name="T9" fmla="*/ 107 h 214"/>
                <a:gd name="T10" fmla="*/ 14 w 171"/>
                <a:gd name="T11" fmla="*/ 158 h 214"/>
                <a:gd name="T12" fmla="*/ 19 w 171"/>
                <a:gd name="T13" fmla="*/ 56 h 214"/>
                <a:gd name="T14" fmla="*/ 24 w 171"/>
                <a:gd name="T15" fmla="*/ 175 h 214"/>
                <a:gd name="T16" fmla="*/ 28 w 171"/>
                <a:gd name="T17" fmla="*/ 101 h 214"/>
                <a:gd name="T18" fmla="*/ 28 w 171"/>
                <a:gd name="T19" fmla="*/ 85 h 214"/>
                <a:gd name="T20" fmla="*/ 33 w 171"/>
                <a:gd name="T21" fmla="*/ 101 h 214"/>
                <a:gd name="T22" fmla="*/ 33 w 171"/>
                <a:gd name="T23" fmla="*/ 147 h 214"/>
                <a:gd name="T24" fmla="*/ 38 w 171"/>
                <a:gd name="T25" fmla="*/ 101 h 214"/>
                <a:gd name="T26" fmla="*/ 43 w 171"/>
                <a:gd name="T27" fmla="*/ 113 h 214"/>
                <a:gd name="T28" fmla="*/ 43 w 171"/>
                <a:gd name="T29" fmla="*/ 107 h 214"/>
                <a:gd name="T30" fmla="*/ 47 w 171"/>
                <a:gd name="T31" fmla="*/ 141 h 214"/>
                <a:gd name="T32" fmla="*/ 52 w 171"/>
                <a:gd name="T33" fmla="*/ 73 h 214"/>
                <a:gd name="T34" fmla="*/ 52 w 171"/>
                <a:gd name="T35" fmla="*/ 34 h 214"/>
                <a:gd name="T36" fmla="*/ 57 w 171"/>
                <a:gd name="T37" fmla="*/ 113 h 214"/>
                <a:gd name="T38" fmla="*/ 57 w 171"/>
                <a:gd name="T39" fmla="*/ 62 h 214"/>
                <a:gd name="T40" fmla="*/ 62 w 171"/>
                <a:gd name="T41" fmla="*/ 96 h 214"/>
                <a:gd name="T42" fmla="*/ 62 w 171"/>
                <a:gd name="T43" fmla="*/ 45 h 214"/>
                <a:gd name="T44" fmla="*/ 66 w 171"/>
                <a:gd name="T45" fmla="*/ 56 h 214"/>
                <a:gd name="T46" fmla="*/ 71 w 171"/>
                <a:gd name="T47" fmla="*/ 96 h 214"/>
                <a:gd name="T48" fmla="*/ 71 w 171"/>
                <a:gd name="T49" fmla="*/ 158 h 214"/>
                <a:gd name="T50" fmla="*/ 76 w 171"/>
                <a:gd name="T51" fmla="*/ 164 h 214"/>
                <a:gd name="T52" fmla="*/ 76 w 171"/>
                <a:gd name="T53" fmla="*/ 135 h 214"/>
                <a:gd name="T54" fmla="*/ 81 w 171"/>
                <a:gd name="T55" fmla="*/ 164 h 214"/>
                <a:gd name="T56" fmla="*/ 81 w 171"/>
                <a:gd name="T57" fmla="*/ 118 h 214"/>
                <a:gd name="T58" fmla="*/ 85 w 171"/>
                <a:gd name="T59" fmla="*/ 124 h 214"/>
                <a:gd name="T60" fmla="*/ 85 w 171"/>
                <a:gd name="T61" fmla="*/ 90 h 214"/>
                <a:gd name="T62" fmla="*/ 90 w 171"/>
                <a:gd name="T63" fmla="*/ 152 h 214"/>
                <a:gd name="T64" fmla="*/ 90 w 171"/>
                <a:gd name="T65" fmla="*/ 141 h 214"/>
                <a:gd name="T66" fmla="*/ 95 w 171"/>
                <a:gd name="T67" fmla="*/ 73 h 214"/>
                <a:gd name="T68" fmla="*/ 99 w 171"/>
                <a:gd name="T69" fmla="*/ 107 h 214"/>
                <a:gd name="T70" fmla="*/ 99 w 171"/>
                <a:gd name="T71" fmla="*/ 62 h 214"/>
                <a:gd name="T72" fmla="*/ 104 w 171"/>
                <a:gd name="T73" fmla="*/ 181 h 214"/>
                <a:gd name="T74" fmla="*/ 104 w 171"/>
                <a:gd name="T75" fmla="*/ 181 h 214"/>
                <a:gd name="T76" fmla="*/ 109 w 171"/>
                <a:gd name="T77" fmla="*/ 214 h 214"/>
                <a:gd name="T78" fmla="*/ 109 w 171"/>
                <a:gd name="T79" fmla="*/ 113 h 214"/>
                <a:gd name="T80" fmla="*/ 114 w 171"/>
                <a:gd name="T81" fmla="*/ 175 h 214"/>
                <a:gd name="T82" fmla="*/ 118 w 171"/>
                <a:gd name="T83" fmla="*/ 96 h 214"/>
                <a:gd name="T84" fmla="*/ 123 w 171"/>
                <a:gd name="T85" fmla="*/ 181 h 214"/>
                <a:gd name="T86" fmla="*/ 123 w 171"/>
                <a:gd name="T87" fmla="*/ 90 h 214"/>
                <a:gd name="T88" fmla="*/ 128 w 171"/>
                <a:gd name="T89" fmla="*/ 135 h 214"/>
                <a:gd name="T90" fmla="*/ 128 w 171"/>
                <a:gd name="T91" fmla="*/ 130 h 214"/>
                <a:gd name="T92" fmla="*/ 133 w 171"/>
                <a:gd name="T93" fmla="*/ 130 h 214"/>
                <a:gd name="T94" fmla="*/ 133 w 171"/>
                <a:gd name="T95" fmla="*/ 113 h 214"/>
                <a:gd name="T96" fmla="*/ 137 w 171"/>
                <a:gd name="T97" fmla="*/ 141 h 214"/>
                <a:gd name="T98" fmla="*/ 137 w 171"/>
                <a:gd name="T99" fmla="*/ 141 h 214"/>
                <a:gd name="T100" fmla="*/ 142 w 171"/>
                <a:gd name="T101" fmla="*/ 164 h 214"/>
                <a:gd name="T102" fmla="*/ 142 w 171"/>
                <a:gd name="T103" fmla="*/ 118 h 214"/>
                <a:gd name="T104" fmla="*/ 147 w 171"/>
                <a:gd name="T105" fmla="*/ 158 h 214"/>
                <a:gd name="T106" fmla="*/ 147 w 171"/>
                <a:gd name="T107" fmla="*/ 118 h 214"/>
                <a:gd name="T108" fmla="*/ 152 w 171"/>
                <a:gd name="T109" fmla="*/ 164 h 214"/>
                <a:gd name="T110" fmla="*/ 156 w 171"/>
                <a:gd name="T111" fmla="*/ 101 h 214"/>
                <a:gd name="T112" fmla="*/ 156 w 171"/>
                <a:gd name="T113" fmla="*/ 90 h 214"/>
                <a:gd name="T114" fmla="*/ 161 w 171"/>
                <a:gd name="T115" fmla="*/ 124 h 214"/>
                <a:gd name="T116" fmla="*/ 161 w 171"/>
                <a:gd name="T117" fmla="*/ 73 h 214"/>
                <a:gd name="T118" fmla="*/ 166 w 171"/>
                <a:gd name="T119" fmla="*/ 113 h 214"/>
                <a:gd name="T120" fmla="*/ 166 w 171"/>
                <a:gd name="T121" fmla="*/ 113 h 214"/>
                <a:gd name="T122" fmla="*/ 171 w 171"/>
                <a:gd name="T123" fmla="*/ 13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1" h="214">
                  <a:moveTo>
                    <a:pt x="0" y="0"/>
                  </a:moveTo>
                  <a:lnTo>
                    <a:pt x="0" y="181"/>
                  </a:lnTo>
                  <a:lnTo>
                    <a:pt x="5" y="192"/>
                  </a:lnTo>
                  <a:lnTo>
                    <a:pt x="5" y="68"/>
                  </a:lnTo>
                  <a:lnTo>
                    <a:pt x="5" y="147"/>
                  </a:lnTo>
                  <a:lnTo>
                    <a:pt x="9" y="101"/>
                  </a:lnTo>
                  <a:lnTo>
                    <a:pt x="9" y="175"/>
                  </a:lnTo>
                  <a:lnTo>
                    <a:pt x="9" y="101"/>
                  </a:lnTo>
                  <a:lnTo>
                    <a:pt x="9" y="135"/>
                  </a:lnTo>
                  <a:lnTo>
                    <a:pt x="14" y="107"/>
                  </a:lnTo>
                  <a:lnTo>
                    <a:pt x="14" y="175"/>
                  </a:lnTo>
                  <a:lnTo>
                    <a:pt x="14" y="158"/>
                  </a:lnTo>
                  <a:lnTo>
                    <a:pt x="19" y="158"/>
                  </a:lnTo>
                  <a:lnTo>
                    <a:pt x="19" y="56"/>
                  </a:lnTo>
                  <a:lnTo>
                    <a:pt x="19" y="158"/>
                  </a:lnTo>
                  <a:lnTo>
                    <a:pt x="24" y="175"/>
                  </a:lnTo>
                  <a:lnTo>
                    <a:pt x="24" y="85"/>
                  </a:lnTo>
                  <a:lnTo>
                    <a:pt x="28" y="101"/>
                  </a:lnTo>
                  <a:lnTo>
                    <a:pt x="28" y="130"/>
                  </a:lnTo>
                  <a:lnTo>
                    <a:pt x="28" y="85"/>
                  </a:lnTo>
                  <a:lnTo>
                    <a:pt x="28" y="107"/>
                  </a:lnTo>
                  <a:lnTo>
                    <a:pt x="33" y="101"/>
                  </a:lnTo>
                  <a:lnTo>
                    <a:pt x="33" y="96"/>
                  </a:lnTo>
                  <a:lnTo>
                    <a:pt x="33" y="147"/>
                  </a:lnTo>
                  <a:lnTo>
                    <a:pt x="38" y="141"/>
                  </a:lnTo>
                  <a:lnTo>
                    <a:pt x="38" y="101"/>
                  </a:lnTo>
                  <a:lnTo>
                    <a:pt x="43" y="90"/>
                  </a:lnTo>
                  <a:lnTo>
                    <a:pt x="43" y="113"/>
                  </a:lnTo>
                  <a:lnTo>
                    <a:pt x="43" y="56"/>
                  </a:lnTo>
                  <a:lnTo>
                    <a:pt x="43" y="107"/>
                  </a:lnTo>
                  <a:lnTo>
                    <a:pt x="47" y="96"/>
                  </a:lnTo>
                  <a:lnTo>
                    <a:pt x="47" y="141"/>
                  </a:lnTo>
                  <a:lnTo>
                    <a:pt x="47" y="113"/>
                  </a:lnTo>
                  <a:lnTo>
                    <a:pt x="52" y="73"/>
                  </a:lnTo>
                  <a:lnTo>
                    <a:pt x="52" y="124"/>
                  </a:lnTo>
                  <a:lnTo>
                    <a:pt x="52" y="34"/>
                  </a:lnTo>
                  <a:lnTo>
                    <a:pt x="52" y="107"/>
                  </a:lnTo>
                  <a:lnTo>
                    <a:pt x="57" y="113"/>
                  </a:lnTo>
                  <a:lnTo>
                    <a:pt x="57" y="118"/>
                  </a:lnTo>
                  <a:lnTo>
                    <a:pt x="57" y="62"/>
                  </a:lnTo>
                  <a:lnTo>
                    <a:pt x="57" y="90"/>
                  </a:lnTo>
                  <a:lnTo>
                    <a:pt x="62" y="96"/>
                  </a:lnTo>
                  <a:lnTo>
                    <a:pt x="62" y="124"/>
                  </a:lnTo>
                  <a:lnTo>
                    <a:pt x="62" y="45"/>
                  </a:lnTo>
                  <a:lnTo>
                    <a:pt x="66" y="62"/>
                  </a:lnTo>
                  <a:lnTo>
                    <a:pt x="66" y="56"/>
                  </a:lnTo>
                  <a:lnTo>
                    <a:pt x="66" y="113"/>
                  </a:lnTo>
                  <a:lnTo>
                    <a:pt x="71" y="96"/>
                  </a:lnTo>
                  <a:lnTo>
                    <a:pt x="71" y="62"/>
                  </a:lnTo>
                  <a:lnTo>
                    <a:pt x="71" y="158"/>
                  </a:lnTo>
                  <a:lnTo>
                    <a:pt x="76" y="152"/>
                  </a:lnTo>
                  <a:lnTo>
                    <a:pt x="76" y="164"/>
                  </a:lnTo>
                  <a:lnTo>
                    <a:pt x="76" y="118"/>
                  </a:lnTo>
                  <a:lnTo>
                    <a:pt x="76" y="135"/>
                  </a:lnTo>
                  <a:lnTo>
                    <a:pt x="81" y="118"/>
                  </a:lnTo>
                  <a:lnTo>
                    <a:pt x="81" y="164"/>
                  </a:lnTo>
                  <a:lnTo>
                    <a:pt x="81" y="107"/>
                  </a:lnTo>
                  <a:lnTo>
                    <a:pt x="81" y="118"/>
                  </a:lnTo>
                  <a:lnTo>
                    <a:pt x="85" y="96"/>
                  </a:lnTo>
                  <a:lnTo>
                    <a:pt x="85" y="124"/>
                  </a:lnTo>
                  <a:lnTo>
                    <a:pt x="85" y="51"/>
                  </a:lnTo>
                  <a:lnTo>
                    <a:pt x="85" y="90"/>
                  </a:lnTo>
                  <a:lnTo>
                    <a:pt x="90" y="90"/>
                  </a:lnTo>
                  <a:lnTo>
                    <a:pt x="90" y="152"/>
                  </a:lnTo>
                  <a:lnTo>
                    <a:pt x="90" y="62"/>
                  </a:lnTo>
                  <a:lnTo>
                    <a:pt x="90" y="141"/>
                  </a:lnTo>
                  <a:lnTo>
                    <a:pt x="95" y="147"/>
                  </a:lnTo>
                  <a:lnTo>
                    <a:pt x="95" y="73"/>
                  </a:lnTo>
                  <a:lnTo>
                    <a:pt x="95" y="90"/>
                  </a:lnTo>
                  <a:lnTo>
                    <a:pt x="99" y="107"/>
                  </a:lnTo>
                  <a:lnTo>
                    <a:pt x="99" y="141"/>
                  </a:lnTo>
                  <a:lnTo>
                    <a:pt x="99" y="62"/>
                  </a:lnTo>
                  <a:lnTo>
                    <a:pt x="104" y="85"/>
                  </a:lnTo>
                  <a:lnTo>
                    <a:pt x="104" y="181"/>
                  </a:lnTo>
                  <a:lnTo>
                    <a:pt x="104" y="45"/>
                  </a:lnTo>
                  <a:lnTo>
                    <a:pt x="104" y="181"/>
                  </a:lnTo>
                  <a:lnTo>
                    <a:pt x="109" y="186"/>
                  </a:lnTo>
                  <a:lnTo>
                    <a:pt x="109" y="214"/>
                  </a:lnTo>
                  <a:lnTo>
                    <a:pt x="109" y="96"/>
                  </a:lnTo>
                  <a:lnTo>
                    <a:pt x="109" y="113"/>
                  </a:lnTo>
                  <a:lnTo>
                    <a:pt x="114" y="90"/>
                  </a:lnTo>
                  <a:lnTo>
                    <a:pt x="114" y="175"/>
                  </a:lnTo>
                  <a:lnTo>
                    <a:pt x="118" y="169"/>
                  </a:lnTo>
                  <a:lnTo>
                    <a:pt x="118" y="96"/>
                  </a:lnTo>
                  <a:lnTo>
                    <a:pt x="118" y="164"/>
                  </a:lnTo>
                  <a:lnTo>
                    <a:pt x="123" y="181"/>
                  </a:lnTo>
                  <a:lnTo>
                    <a:pt x="123" y="192"/>
                  </a:lnTo>
                  <a:lnTo>
                    <a:pt x="123" y="90"/>
                  </a:lnTo>
                  <a:lnTo>
                    <a:pt x="123" y="130"/>
                  </a:lnTo>
                  <a:lnTo>
                    <a:pt x="128" y="135"/>
                  </a:lnTo>
                  <a:lnTo>
                    <a:pt x="128" y="164"/>
                  </a:lnTo>
                  <a:lnTo>
                    <a:pt x="128" y="130"/>
                  </a:lnTo>
                  <a:lnTo>
                    <a:pt x="128" y="135"/>
                  </a:lnTo>
                  <a:lnTo>
                    <a:pt x="133" y="130"/>
                  </a:lnTo>
                  <a:lnTo>
                    <a:pt x="133" y="141"/>
                  </a:lnTo>
                  <a:lnTo>
                    <a:pt x="133" y="113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37" y="85"/>
                  </a:lnTo>
                  <a:lnTo>
                    <a:pt x="137" y="141"/>
                  </a:lnTo>
                  <a:lnTo>
                    <a:pt x="142" y="124"/>
                  </a:lnTo>
                  <a:lnTo>
                    <a:pt x="142" y="164"/>
                  </a:lnTo>
                  <a:lnTo>
                    <a:pt x="142" y="113"/>
                  </a:lnTo>
                  <a:lnTo>
                    <a:pt x="142" y="118"/>
                  </a:lnTo>
                  <a:lnTo>
                    <a:pt x="147" y="107"/>
                  </a:lnTo>
                  <a:lnTo>
                    <a:pt x="147" y="158"/>
                  </a:lnTo>
                  <a:lnTo>
                    <a:pt x="147" y="85"/>
                  </a:lnTo>
                  <a:lnTo>
                    <a:pt x="147" y="118"/>
                  </a:lnTo>
                  <a:lnTo>
                    <a:pt x="152" y="141"/>
                  </a:lnTo>
                  <a:lnTo>
                    <a:pt x="152" y="164"/>
                  </a:lnTo>
                  <a:lnTo>
                    <a:pt x="152" y="113"/>
                  </a:lnTo>
                  <a:lnTo>
                    <a:pt x="156" y="101"/>
                  </a:lnTo>
                  <a:lnTo>
                    <a:pt x="156" y="130"/>
                  </a:lnTo>
                  <a:lnTo>
                    <a:pt x="156" y="90"/>
                  </a:lnTo>
                  <a:lnTo>
                    <a:pt x="156" y="118"/>
                  </a:lnTo>
                  <a:lnTo>
                    <a:pt x="161" y="124"/>
                  </a:lnTo>
                  <a:lnTo>
                    <a:pt x="161" y="158"/>
                  </a:lnTo>
                  <a:lnTo>
                    <a:pt x="161" y="73"/>
                  </a:lnTo>
                  <a:lnTo>
                    <a:pt x="161" y="124"/>
                  </a:lnTo>
                  <a:lnTo>
                    <a:pt x="166" y="113"/>
                  </a:lnTo>
                  <a:lnTo>
                    <a:pt x="166" y="147"/>
                  </a:lnTo>
                  <a:lnTo>
                    <a:pt x="166" y="113"/>
                  </a:lnTo>
                  <a:lnTo>
                    <a:pt x="171" y="118"/>
                  </a:lnTo>
                  <a:lnTo>
                    <a:pt x="171" y="135"/>
                  </a:lnTo>
                  <a:lnTo>
                    <a:pt x="171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54"/>
            <p:cNvSpPr>
              <a:spLocks/>
            </p:cNvSpPr>
            <p:nvPr/>
          </p:nvSpPr>
          <p:spPr bwMode="auto">
            <a:xfrm>
              <a:off x="7026275" y="2836863"/>
              <a:ext cx="269875" cy="269875"/>
            </a:xfrm>
            <a:custGeom>
              <a:avLst/>
              <a:gdLst>
                <a:gd name="T0" fmla="*/ 0 w 170"/>
                <a:gd name="T1" fmla="*/ 102 h 170"/>
                <a:gd name="T2" fmla="*/ 4 w 170"/>
                <a:gd name="T3" fmla="*/ 170 h 170"/>
                <a:gd name="T4" fmla="*/ 4 w 170"/>
                <a:gd name="T5" fmla="*/ 124 h 170"/>
                <a:gd name="T6" fmla="*/ 9 w 170"/>
                <a:gd name="T7" fmla="*/ 113 h 170"/>
                <a:gd name="T8" fmla="*/ 9 w 170"/>
                <a:gd name="T9" fmla="*/ 102 h 170"/>
                <a:gd name="T10" fmla="*/ 14 w 170"/>
                <a:gd name="T11" fmla="*/ 113 h 170"/>
                <a:gd name="T12" fmla="*/ 14 w 170"/>
                <a:gd name="T13" fmla="*/ 102 h 170"/>
                <a:gd name="T14" fmla="*/ 19 w 170"/>
                <a:gd name="T15" fmla="*/ 130 h 170"/>
                <a:gd name="T16" fmla="*/ 19 w 170"/>
                <a:gd name="T17" fmla="*/ 90 h 170"/>
                <a:gd name="T18" fmla="*/ 23 w 170"/>
                <a:gd name="T19" fmla="*/ 147 h 170"/>
                <a:gd name="T20" fmla="*/ 23 w 170"/>
                <a:gd name="T21" fmla="*/ 124 h 170"/>
                <a:gd name="T22" fmla="*/ 28 w 170"/>
                <a:gd name="T23" fmla="*/ 136 h 170"/>
                <a:gd name="T24" fmla="*/ 28 w 170"/>
                <a:gd name="T25" fmla="*/ 85 h 170"/>
                <a:gd name="T26" fmla="*/ 33 w 170"/>
                <a:gd name="T27" fmla="*/ 147 h 170"/>
                <a:gd name="T28" fmla="*/ 38 w 170"/>
                <a:gd name="T29" fmla="*/ 96 h 170"/>
                <a:gd name="T30" fmla="*/ 38 w 170"/>
                <a:gd name="T31" fmla="*/ 73 h 170"/>
                <a:gd name="T32" fmla="*/ 42 w 170"/>
                <a:gd name="T33" fmla="*/ 119 h 170"/>
                <a:gd name="T34" fmla="*/ 47 w 170"/>
                <a:gd name="T35" fmla="*/ 73 h 170"/>
                <a:gd name="T36" fmla="*/ 47 w 170"/>
                <a:gd name="T37" fmla="*/ 124 h 170"/>
                <a:gd name="T38" fmla="*/ 52 w 170"/>
                <a:gd name="T39" fmla="*/ 130 h 170"/>
                <a:gd name="T40" fmla="*/ 52 w 170"/>
                <a:gd name="T41" fmla="*/ 102 h 170"/>
                <a:gd name="T42" fmla="*/ 57 w 170"/>
                <a:gd name="T43" fmla="*/ 141 h 170"/>
                <a:gd name="T44" fmla="*/ 57 w 170"/>
                <a:gd name="T45" fmla="*/ 85 h 170"/>
                <a:gd name="T46" fmla="*/ 61 w 170"/>
                <a:gd name="T47" fmla="*/ 73 h 170"/>
                <a:gd name="T48" fmla="*/ 66 w 170"/>
                <a:gd name="T49" fmla="*/ 51 h 170"/>
                <a:gd name="T50" fmla="*/ 71 w 170"/>
                <a:gd name="T51" fmla="*/ 79 h 170"/>
                <a:gd name="T52" fmla="*/ 71 w 170"/>
                <a:gd name="T53" fmla="*/ 57 h 170"/>
                <a:gd name="T54" fmla="*/ 75 w 170"/>
                <a:gd name="T55" fmla="*/ 73 h 170"/>
                <a:gd name="T56" fmla="*/ 75 w 170"/>
                <a:gd name="T57" fmla="*/ 102 h 170"/>
                <a:gd name="T58" fmla="*/ 80 w 170"/>
                <a:gd name="T59" fmla="*/ 102 h 170"/>
                <a:gd name="T60" fmla="*/ 80 w 170"/>
                <a:gd name="T61" fmla="*/ 85 h 170"/>
                <a:gd name="T62" fmla="*/ 85 w 170"/>
                <a:gd name="T63" fmla="*/ 102 h 170"/>
                <a:gd name="T64" fmla="*/ 85 w 170"/>
                <a:gd name="T65" fmla="*/ 79 h 170"/>
                <a:gd name="T66" fmla="*/ 90 w 170"/>
                <a:gd name="T67" fmla="*/ 90 h 170"/>
                <a:gd name="T68" fmla="*/ 94 w 170"/>
                <a:gd name="T69" fmla="*/ 28 h 170"/>
                <a:gd name="T70" fmla="*/ 94 w 170"/>
                <a:gd name="T71" fmla="*/ 23 h 170"/>
                <a:gd name="T72" fmla="*/ 99 w 170"/>
                <a:gd name="T73" fmla="*/ 51 h 170"/>
                <a:gd name="T74" fmla="*/ 99 w 170"/>
                <a:gd name="T75" fmla="*/ 40 h 170"/>
                <a:gd name="T76" fmla="*/ 104 w 170"/>
                <a:gd name="T77" fmla="*/ 62 h 170"/>
                <a:gd name="T78" fmla="*/ 104 w 170"/>
                <a:gd name="T79" fmla="*/ 62 h 170"/>
                <a:gd name="T80" fmla="*/ 109 w 170"/>
                <a:gd name="T81" fmla="*/ 96 h 170"/>
                <a:gd name="T82" fmla="*/ 109 w 170"/>
                <a:gd name="T83" fmla="*/ 73 h 170"/>
                <a:gd name="T84" fmla="*/ 113 w 170"/>
                <a:gd name="T85" fmla="*/ 113 h 170"/>
                <a:gd name="T86" fmla="*/ 118 w 170"/>
                <a:gd name="T87" fmla="*/ 85 h 170"/>
                <a:gd name="T88" fmla="*/ 118 w 170"/>
                <a:gd name="T89" fmla="*/ 68 h 170"/>
                <a:gd name="T90" fmla="*/ 123 w 170"/>
                <a:gd name="T91" fmla="*/ 68 h 170"/>
                <a:gd name="T92" fmla="*/ 123 w 170"/>
                <a:gd name="T93" fmla="*/ 17 h 170"/>
                <a:gd name="T94" fmla="*/ 128 w 170"/>
                <a:gd name="T95" fmla="*/ 79 h 170"/>
                <a:gd name="T96" fmla="*/ 128 w 170"/>
                <a:gd name="T97" fmla="*/ 68 h 170"/>
                <a:gd name="T98" fmla="*/ 132 w 170"/>
                <a:gd name="T99" fmla="*/ 45 h 170"/>
                <a:gd name="T100" fmla="*/ 137 w 170"/>
                <a:gd name="T101" fmla="*/ 79 h 170"/>
                <a:gd name="T102" fmla="*/ 137 w 170"/>
                <a:gd name="T103" fmla="*/ 45 h 170"/>
                <a:gd name="T104" fmla="*/ 142 w 170"/>
                <a:gd name="T105" fmla="*/ 68 h 170"/>
                <a:gd name="T106" fmla="*/ 142 w 170"/>
                <a:gd name="T107" fmla="*/ 17 h 170"/>
                <a:gd name="T108" fmla="*/ 147 w 170"/>
                <a:gd name="T109" fmla="*/ 45 h 170"/>
                <a:gd name="T110" fmla="*/ 147 w 170"/>
                <a:gd name="T111" fmla="*/ 28 h 170"/>
                <a:gd name="T112" fmla="*/ 151 w 170"/>
                <a:gd name="T113" fmla="*/ 40 h 170"/>
                <a:gd name="T114" fmla="*/ 151 w 170"/>
                <a:gd name="T115" fmla="*/ 17 h 170"/>
                <a:gd name="T116" fmla="*/ 156 w 170"/>
                <a:gd name="T117" fmla="*/ 57 h 170"/>
                <a:gd name="T118" fmla="*/ 161 w 170"/>
                <a:gd name="T119" fmla="*/ 45 h 170"/>
                <a:gd name="T120" fmla="*/ 161 w 170"/>
                <a:gd name="T121" fmla="*/ 90 h 170"/>
                <a:gd name="T122" fmla="*/ 166 w 170"/>
                <a:gd name="T123" fmla="*/ 79 h 170"/>
                <a:gd name="T124" fmla="*/ 166 w 170"/>
                <a:gd name="T125" fmla="*/ 7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170">
                  <a:moveTo>
                    <a:pt x="0" y="40"/>
                  </a:moveTo>
                  <a:lnTo>
                    <a:pt x="0" y="102"/>
                  </a:lnTo>
                  <a:lnTo>
                    <a:pt x="4" y="113"/>
                  </a:lnTo>
                  <a:lnTo>
                    <a:pt x="4" y="170"/>
                  </a:lnTo>
                  <a:lnTo>
                    <a:pt x="4" y="85"/>
                  </a:lnTo>
                  <a:lnTo>
                    <a:pt x="4" y="124"/>
                  </a:lnTo>
                  <a:lnTo>
                    <a:pt x="9" y="102"/>
                  </a:lnTo>
                  <a:lnTo>
                    <a:pt x="9" y="113"/>
                  </a:lnTo>
                  <a:lnTo>
                    <a:pt x="9" y="79"/>
                  </a:lnTo>
                  <a:lnTo>
                    <a:pt x="9" y="102"/>
                  </a:lnTo>
                  <a:lnTo>
                    <a:pt x="14" y="85"/>
                  </a:lnTo>
                  <a:lnTo>
                    <a:pt x="14" y="113"/>
                  </a:lnTo>
                  <a:lnTo>
                    <a:pt x="14" y="68"/>
                  </a:lnTo>
                  <a:lnTo>
                    <a:pt x="14" y="102"/>
                  </a:lnTo>
                  <a:lnTo>
                    <a:pt x="19" y="90"/>
                  </a:lnTo>
                  <a:lnTo>
                    <a:pt x="19" y="130"/>
                  </a:lnTo>
                  <a:lnTo>
                    <a:pt x="19" y="68"/>
                  </a:lnTo>
                  <a:lnTo>
                    <a:pt x="19" y="90"/>
                  </a:lnTo>
                  <a:lnTo>
                    <a:pt x="23" y="124"/>
                  </a:lnTo>
                  <a:lnTo>
                    <a:pt x="23" y="147"/>
                  </a:lnTo>
                  <a:lnTo>
                    <a:pt x="23" y="73"/>
                  </a:lnTo>
                  <a:lnTo>
                    <a:pt x="23" y="124"/>
                  </a:lnTo>
                  <a:lnTo>
                    <a:pt x="28" y="119"/>
                  </a:lnTo>
                  <a:lnTo>
                    <a:pt x="28" y="136"/>
                  </a:lnTo>
                  <a:lnTo>
                    <a:pt x="28" y="73"/>
                  </a:lnTo>
                  <a:lnTo>
                    <a:pt x="28" y="85"/>
                  </a:lnTo>
                  <a:lnTo>
                    <a:pt x="33" y="73"/>
                  </a:lnTo>
                  <a:lnTo>
                    <a:pt x="33" y="147"/>
                  </a:lnTo>
                  <a:lnTo>
                    <a:pt x="33" y="113"/>
                  </a:lnTo>
                  <a:lnTo>
                    <a:pt x="38" y="96"/>
                  </a:lnTo>
                  <a:lnTo>
                    <a:pt x="38" y="28"/>
                  </a:lnTo>
                  <a:lnTo>
                    <a:pt x="38" y="73"/>
                  </a:lnTo>
                  <a:lnTo>
                    <a:pt x="42" y="96"/>
                  </a:lnTo>
                  <a:lnTo>
                    <a:pt x="42" y="119"/>
                  </a:lnTo>
                  <a:lnTo>
                    <a:pt x="42" y="68"/>
                  </a:lnTo>
                  <a:lnTo>
                    <a:pt x="47" y="73"/>
                  </a:lnTo>
                  <a:lnTo>
                    <a:pt x="47" y="130"/>
                  </a:lnTo>
                  <a:lnTo>
                    <a:pt x="47" y="124"/>
                  </a:lnTo>
                  <a:lnTo>
                    <a:pt x="52" y="119"/>
                  </a:lnTo>
                  <a:lnTo>
                    <a:pt x="52" y="130"/>
                  </a:lnTo>
                  <a:lnTo>
                    <a:pt x="52" y="68"/>
                  </a:lnTo>
                  <a:lnTo>
                    <a:pt x="52" y="102"/>
                  </a:lnTo>
                  <a:lnTo>
                    <a:pt x="57" y="119"/>
                  </a:lnTo>
                  <a:lnTo>
                    <a:pt x="57" y="141"/>
                  </a:lnTo>
                  <a:lnTo>
                    <a:pt x="57" y="68"/>
                  </a:lnTo>
                  <a:lnTo>
                    <a:pt x="57" y="85"/>
                  </a:lnTo>
                  <a:lnTo>
                    <a:pt x="61" y="107"/>
                  </a:lnTo>
                  <a:lnTo>
                    <a:pt x="61" y="73"/>
                  </a:lnTo>
                  <a:lnTo>
                    <a:pt x="66" y="102"/>
                  </a:lnTo>
                  <a:lnTo>
                    <a:pt x="66" y="51"/>
                  </a:lnTo>
                  <a:lnTo>
                    <a:pt x="66" y="68"/>
                  </a:lnTo>
                  <a:lnTo>
                    <a:pt x="71" y="79"/>
                  </a:lnTo>
                  <a:lnTo>
                    <a:pt x="71" y="96"/>
                  </a:lnTo>
                  <a:lnTo>
                    <a:pt x="71" y="57"/>
                  </a:lnTo>
                  <a:lnTo>
                    <a:pt x="71" y="79"/>
                  </a:lnTo>
                  <a:lnTo>
                    <a:pt x="75" y="73"/>
                  </a:lnTo>
                  <a:lnTo>
                    <a:pt x="75" y="62"/>
                  </a:lnTo>
                  <a:lnTo>
                    <a:pt x="75" y="102"/>
                  </a:lnTo>
                  <a:lnTo>
                    <a:pt x="80" y="85"/>
                  </a:lnTo>
                  <a:lnTo>
                    <a:pt x="80" y="102"/>
                  </a:lnTo>
                  <a:lnTo>
                    <a:pt x="80" y="68"/>
                  </a:lnTo>
                  <a:lnTo>
                    <a:pt x="80" y="85"/>
                  </a:lnTo>
                  <a:lnTo>
                    <a:pt x="85" y="73"/>
                  </a:lnTo>
                  <a:lnTo>
                    <a:pt x="85" y="102"/>
                  </a:lnTo>
                  <a:lnTo>
                    <a:pt x="85" y="57"/>
                  </a:lnTo>
                  <a:lnTo>
                    <a:pt x="85" y="79"/>
                  </a:lnTo>
                  <a:lnTo>
                    <a:pt x="90" y="85"/>
                  </a:lnTo>
                  <a:lnTo>
                    <a:pt x="90" y="90"/>
                  </a:lnTo>
                  <a:lnTo>
                    <a:pt x="90" y="28"/>
                  </a:lnTo>
                  <a:lnTo>
                    <a:pt x="94" y="28"/>
                  </a:lnTo>
                  <a:lnTo>
                    <a:pt x="94" y="62"/>
                  </a:lnTo>
                  <a:lnTo>
                    <a:pt x="94" y="23"/>
                  </a:lnTo>
                  <a:lnTo>
                    <a:pt x="94" y="45"/>
                  </a:lnTo>
                  <a:lnTo>
                    <a:pt x="99" y="51"/>
                  </a:lnTo>
                  <a:lnTo>
                    <a:pt x="99" y="85"/>
                  </a:lnTo>
                  <a:lnTo>
                    <a:pt x="99" y="40"/>
                  </a:lnTo>
                  <a:lnTo>
                    <a:pt x="99" y="57"/>
                  </a:lnTo>
                  <a:lnTo>
                    <a:pt x="104" y="62"/>
                  </a:lnTo>
                  <a:lnTo>
                    <a:pt x="104" y="90"/>
                  </a:lnTo>
                  <a:lnTo>
                    <a:pt x="104" y="62"/>
                  </a:lnTo>
                  <a:lnTo>
                    <a:pt x="109" y="51"/>
                  </a:lnTo>
                  <a:lnTo>
                    <a:pt x="109" y="96"/>
                  </a:lnTo>
                  <a:lnTo>
                    <a:pt x="109" y="45"/>
                  </a:lnTo>
                  <a:lnTo>
                    <a:pt x="109" y="73"/>
                  </a:lnTo>
                  <a:lnTo>
                    <a:pt x="113" y="57"/>
                  </a:lnTo>
                  <a:lnTo>
                    <a:pt x="113" y="113"/>
                  </a:lnTo>
                  <a:lnTo>
                    <a:pt x="113" y="90"/>
                  </a:lnTo>
                  <a:lnTo>
                    <a:pt x="118" y="85"/>
                  </a:lnTo>
                  <a:lnTo>
                    <a:pt x="118" y="102"/>
                  </a:lnTo>
                  <a:lnTo>
                    <a:pt x="118" y="68"/>
                  </a:lnTo>
                  <a:lnTo>
                    <a:pt x="118" y="85"/>
                  </a:lnTo>
                  <a:lnTo>
                    <a:pt x="123" y="68"/>
                  </a:lnTo>
                  <a:lnTo>
                    <a:pt x="123" y="102"/>
                  </a:lnTo>
                  <a:lnTo>
                    <a:pt x="123" y="17"/>
                  </a:lnTo>
                  <a:lnTo>
                    <a:pt x="123" y="68"/>
                  </a:lnTo>
                  <a:lnTo>
                    <a:pt x="128" y="79"/>
                  </a:lnTo>
                  <a:lnTo>
                    <a:pt x="128" y="90"/>
                  </a:lnTo>
                  <a:lnTo>
                    <a:pt x="128" y="68"/>
                  </a:lnTo>
                  <a:lnTo>
                    <a:pt x="132" y="107"/>
                  </a:lnTo>
                  <a:lnTo>
                    <a:pt x="132" y="45"/>
                  </a:lnTo>
                  <a:lnTo>
                    <a:pt x="132" y="73"/>
                  </a:lnTo>
                  <a:lnTo>
                    <a:pt x="137" y="79"/>
                  </a:lnTo>
                  <a:lnTo>
                    <a:pt x="137" y="90"/>
                  </a:lnTo>
                  <a:lnTo>
                    <a:pt x="137" y="45"/>
                  </a:lnTo>
                  <a:lnTo>
                    <a:pt x="137" y="73"/>
                  </a:lnTo>
                  <a:lnTo>
                    <a:pt x="142" y="68"/>
                  </a:lnTo>
                  <a:lnTo>
                    <a:pt x="142" y="73"/>
                  </a:lnTo>
                  <a:lnTo>
                    <a:pt x="142" y="17"/>
                  </a:lnTo>
                  <a:lnTo>
                    <a:pt x="142" y="40"/>
                  </a:lnTo>
                  <a:lnTo>
                    <a:pt x="147" y="45"/>
                  </a:lnTo>
                  <a:lnTo>
                    <a:pt x="147" y="62"/>
                  </a:lnTo>
                  <a:lnTo>
                    <a:pt x="147" y="28"/>
                  </a:lnTo>
                  <a:lnTo>
                    <a:pt x="147" y="40"/>
                  </a:lnTo>
                  <a:lnTo>
                    <a:pt x="151" y="40"/>
                  </a:lnTo>
                  <a:lnTo>
                    <a:pt x="151" y="107"/>
                  </a:lnTo>
                  <a:lnTo>
                    <a:pt x="151" y="17"/>
                  </a:lnTo>
                  <a:lnTo>
                    <a:pt x="156" y="0"/>
                  </a:lnTo>
                  <a:lnTo>
                    <a:pt x="156" y="57"/>
                  </a:lnTo>
                  <a:lnTo>
                    <a:pt x="156" y="11"/>
                  </a:lnTo>
                  <a:lnTo>
                    <a:pt x="161" y="45"/>
                  </a:lnTo>
                  <a:lnTo>
                    <a:pt x="161" y="11"/>
                  </a:lnTo>
                  <a:lnTo>
                    <a:pt x="161" y="90"/>
                  </a:lnTo>
                  <a:lnTo>
                    <a:pt x="166" y="62"/>
                  </a:lnTo>
                  <a:lnTo>
                    <a:pt x="166" y="79"/>
                  </a:lnTo>
                  <a:lnTo>
                    <a:pt x="166" y="28"/>
                  </a:lnTo>
                  <a:lnTo>
                    <a:pt x="166" y="73"/>
                  </a:lnTo>
                  <a:lnTo>
                    <a:pt x="170" y="6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55"/>
            <p:cNvSpPr>
              <a:spLocks/>
            </p:cNvSpPr>
            <p:nvPr/>
          </p:nvSpPr>
          <p:spPr bwMode="auto">
            <a:xfrm>
              <a:off x="7296150" y="2827338"/>
              <a:ext cx="255588" cy="171450"/>
            </a:xfrm>
            <a:custGeom>
              <a:avLst/>
              <a:gdLst>
                <a:gd name="T0" fmla="*/ 0 w 161"/>
                <a:gd name="T1" fmla="*/ 29 h 108"/>
                <a:gd name="T2" fmla="*/ 5 w 161"/>
                <a:gd name="T3" fmla="*/ 68 h 108"/>
                <a:gd name="T4" fmla="*/ 5 w 161"/>
                <a:gd name="T5" fmla="*/ 23 h 108"/>
                <a:gd name="T6" fmla="*/ 10 w 161"/>
                <a:gd name="T7" fmla="*/ 46 h 108"/>
                <a:gd name="T8" fmla="*/ 10 w 161"/>
                <a:gd name="T9" fmla="*/ 29 h 108"/>
                <a:gd name="T10" fmla="*/ 15 w 161"/>
                <a:gd name="T11" fmla="*/ 46 h 108"/>
                <a:gd name="T12" fmla="*/ 15 w 161"/>
                <a:gd name="T13" fmla="*/ 29 h 108"/>
                <a:gd name="T14" fmla="*/ 19 w 161"/>
                <a:gd name="T15" fmla="*/ 51 h 108"/>
                <a:gd name="T16" fmla="*/ 19 w 161"/>
                <a:gd name="T17" fmla="*/ 6 h 108"/>
                <a:gd name="T18" fmla="*/ 24 w 161"/>
                <a:gd name="T19" fmla="*/ 34 h 108"/>
                <a:gd name="T20" fmla="*/ 24 w 161"/>
                <a:gd name="T21" fmla="*/ 17 h 108"/>
                <a:gd name="T22" fmla="*/ 29 w 161"/>
                <a:gd name="T23" fmla="*/ 34 h 108"/>
                <a:gd name="T24" fmla="*/ 29 w 161"/>
                <a:gd name="T25" fmla="*/ 63 h 108"/>
                <a:gd name="T26" fmla="*/ 33 w 161"/>
                <a:gd name="T27" fmla="*/ 102 h 108"/>
                <a:gd name="T28" fmla="*/ 33 w 161"/>
                <a:gd name="T29" fmla="*/ 63 h 108"/>
                <a:gd name="T30" fmla="*/ 38 w 161"/>
                <a:gd name="T31" fmla="*/ 40 h 108"/>
                <a:gd name="T32" fmla="*/ 43 w 161"/>
                <a:gd name="T33" fmla="*/ 68 h 108"/>
                <a:gd name="T34" fmla="*/ 43 w 161"/>
                <a:gd name="T35" fmla="*/ 17 h 108"/>
                <a:gd name="T36" fmla="*/ 48 w 161"/>
                <a:gd name="T37" fmla="*/ 46 h 108"/>
                <a:gd name="T38" fmla="*/ 48 w 161"/>
                <a:gd name="T39" fmla="*/ 17 h 108"/>
                <a:gd name="T40" fmla="*/ 52 w 161"/>
                <a:gd name="T41" fmla="*/ 40 h 108"/>
                <a:gd name="T42" fmla="*/ 52 w 161"/>
                <a:gd name="T43" fmla="*/ 17 h 108"/>
                <a:gd name="T44" fmla="*/ 57 w 161"/>
                <a:gd name="T45" fmla="*/ 63 h 108"/>
                <a:gd name="T46" fmla="*/ 57 w 161"/>
                <a:gd name="T47" fmla="*/ 34 h 108"/>
                <a:gd name="T48" fmla="*/ 62 w 161"/>
                <a:gd name="T49" fmla="*/ 91 h 108"/>
                <a:gd name="T50" fmla="*/ 67 w 161"/>
                <a:gd name="T51" fmla="*/ 85 h 108"/>
                <a:gd name="T52" fmla="*/ 67 w 161"/>
                <a:gd name="T53" fmla="*/ 29 h 108"/>
                <a:gd name="T54" fmla="*/ 71 w 161"/>
                <a:gd name="T55" fmla="*/ 79 h 108"/>
                <a:gd name="T56" fmla="*/ 71 w 161"/>
                <a:gd name="T57" fmla="*/ 57 h 108"/>
                <a:gd name="T58" fmla="*/ 76 w 161"/>
                <a:gd name="T59" fmla="*/ 68 h 108"/>
                <a:gd name="T60" fmla="*/ 76 w 161"/>
                <a:gd name="T61" fmla="*/ 40 h 108"/>
                <a:gd name="T62" fmla="*/ 81 w 161"/>
                <a:gd name="T63" fmla="*/ 79 h 108"/>
                <a:gd name="T64" fmla="*/ 81 w 161"/>
                <a:gd name="T65" fmla="*/ 68 h 108"/>
                <a:gd name="T66" fmla="*/ 86 w 161"/>
                <a:gd name="T67" fmla="*/ 85 h 108"/>
                <a:gd name="T68" fmla="*/ 86 w 161"/>
                <a:gd name="T69" fmla="*/ 68 h 108"/>
                <a:gd name="T70" fmla="*/ 90 w 161"/>
                <a:gd name="T71" fmla="*/ 74 h 108"/>
                <a:gd name="T72" fmla="*/ 90 w 161"/>
                <a:gd name="T73" fmla="*/ 57 h 108"/>
                <a:gd name="T74" fmla="*/ 95 w 161"/>
                <a:gd name="T75" fmla="*/ 74 h 108"/>
                <a:gd name="T76" fmla="*/ 95 w 161"/>
                <a:gd name="T77" fmla="*/ 40 h 108"/>
                <a:gd name="T78" fmla="*/ 100 w 161"/>
                <a:gd name="T79" fmla="*/ 57 h 108"/>
                <a:gd name="T80" fmla="*/ 100 w 161"/>
                <a:gd name="T81" fmla="*/ 40 h 108"/>
                <a:gd name="T82" fmla="*/ 105 w 161"/>
                <a:gd name="T83" fmla="*/ 85 h 108"/>
                <a:gd name="T84" fmla="*/ 109 w 161"/>
                <a:gd name="T85" fmla="*/ 57 h 108"/>
                <a:gd name="T86" fmla="*/ 109 w 161"/>
                <a:gd name="T87" fmla="*/ 46 h 108"/>
                <a:gd name="T88" fmla="*/ 114 w 161"/>
                <a:gd name="T89" fmla="*/ 108 h 108"/>
                <a:gd name="T90" fmla="*/ 114 w 161"/>
                <a:gd name="T91" fmla="*/ 85 h 108"/>
                <a:gd name="T92" fmla="*/ 119 w 161"/>
                <a:gd name="T93" fmla="*/ 34 h 108"/>
                <a:gd name="T94" fmla="*/ 124 w 161"/>
                <a:gd name="T95" fmla="*/ 23 h 108"/>
                <a:gd name="T96" fmla="*/ 124 w 161"/>
                <a:gd name="T97" fmla="*/ 12 h 108"/>
                <a:gd name="T98" fmla="*/ 128 w 161"/>
                <a:gd name="T99" fmla="*/ 68 h 108"/>
                <a:gd name="T100" fmla="*/ 128 w 161"/>
                <a:gd name="T101" fmla="*/ 46 h 108"/>
                <a:gd name="T102" fmla="*/ 133 w 161"/>
                <a:gd name="T103" fmla="*/ 68 h 108"/>
                <a:gd name="T104" fmla="*/ 133 w 161"/>
                <a:gd name="T105" fmla="*/ 23 h 108"/>
                <a:gd name="T106" fmla="*/ 138 w 161"/>
                <a:gd name="T107" fmla="*/ 57 h 108"/>
                <a:gd name="T108" fmla="*/ 138 w 161"/>
                <a:gd name="T109" fmla="*/ 34 h 108"/>
                <a:gd name="T110" fmla="*/ 143 w 161"/>
                <a:gd name="T111" fmla="*/ 91 h 108"/>
                <a:gd name="T112" fmla="*/ 143 w 161"/>
                <a:gd name="T113" fmla="*/ 57 h 108"/>
                <a:gd name="T114" fmla="*/ 147 w 161"/>
                <a:gd name="T115" fmla="*/ 34 h 108"/>
                <a:gd name="T116" fmla="*/ 152 w 161"/>
                <a:gd name="T117" fmla="*/ 85 h 108"/>
                <a:gd name="T118" fmla="*/ 152 w 161"/>
                <a:gd name="T119" fmla="*/ 23 h 108"/>
                <a:gd name="T120" fmla="*/ 157 w 161"/>
                <a:gd name="T121" fmla="*/ 63 h 108"/>
                <a:gd name="T122" fmla="*/ 157 w 161"/>
                <a:gd name="T123" fmla="*/ 10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108">
                  <a:moveTo>
                    <a:pt x="0" y="68"/>
                  </a:moveTo>
                  <a:lnTo>
                    <a:pt x="0" y="29"/>
                  </a:lnTo>
                  <a:lnTo>
                    <a:pt x="0" y="63"/>
                  </a:lnTo>
                  <a:lnTo>
                    <a:pt x="5" y="68"/>
                  </a:lnTo>
                  <a:lnTo>
                    <a:pt x="5" y="79"/>
                  </a:lnTo>
                  <a:lnTo>
                    <a:pt x="5" y="23"/>
                  </a:lnTo>
                  <a:lnTo>
                    <a:pt x="5" y="40"/>
                  </a:lnTo>
                  <a:lnTo>
                    <a:pt x="10" y="46"/>
                  </a:lnTo>
                  <a:lnTo>
                    <a:pt x="10" y="74"/>
                  </a:lnTo>
                  <a:lnTo>
                    <a:pt x="10" y="29"/>
                  </a:lnTo>
                  <a:lnTo>
                    <a:pt x="10" y="51"/>
                  </a:lnTo>
                  <a:lnTo>
                    <a:pt x="15" y="46"/>
                  </a:lnTo>
                  <a:lnTo>
                    <a:pt x="15" y="96"/>
                  </a:lnTo>
                  <a:lnTo>
                    <a:pt x="15" y="29"/>
                  </a:lnTo>
                  <a:lnTo>
                    <a:pt x="15" y="68"/>
                  </a:lnTo>
                  <a:lnTo>
                    <a:pt x="19" y="51"/>
                  </a:lnTo>
                  <a:lnTo>
                    <a:pt x="19" y="57"/>
                  </a:lnTo>
                  <a:lnTo>
                    <a:pt x="19" y="6"/>
                  </a:lnTo>
                  <a:lnTo>
                    <a:pt x="19" y="40"/>
                  </a:lnTo>
                  <a:lnTo>
                    <a:pt x="24" y="34"/>
                  </a:lnTo>
                  <a:lnTo>
                    <a:pt x="24" y="51"/>
                  </a:lnTo>
                  <a:lnTo>
                    <a:pt x="24" y="17"/>
                  </a:lnTo>
                  <a:lnTo>
                    <a:pt x="24" y="46"/>
                  </a:lnTo>
                  <a:lnTo>
                    <a:pt x="29" y="34"/>
                  </a:lnTo>
                  <a:lnTo>
                    <a:pt x="29" y="0"/>
                  </a:lnTo>
                  <a:lnTo>
                    <a:pt x="29" y="63"/>
                  </a:lnTo>
                  <a:lnTo>
                    <a:pt x="33" y="74"/>
                  </a:lnTo>
                  <a:lnTo>
                    <a:pt x="33" y="102"/>
                  </a:lnTo>
                  <a:lnTo>
                    <a:pt x="33" y="40"/>
                  </a:lnTo>
                  <a:lnTo>
                    <a:pt x="33" y="63"/>
                  </a:lnTo>
                  <a:lnTo>
                    <a:pt x="38" y="68"/>
                  </a:lnTo>
                  <a:lnTo>
                    <a:pt x="38" y="40"/>
                  </a:lnTo>
                  <a:lnTo>
                    <a:pt x="38" y="79"/>
                  </a:lnTo>
                  <a:lnTo>
                    <a:pt x="43" y="68"/>
                  </a:lnTo>
                  <a:lnTo>
                    <a:pt x="43" y="91"/>
                  </a:lnTo>
                  <a:lnTo>
                    <a:pt x="43" y="17"/>
                  </a:lnTo>
                  <a:lnTo>
                    <a:pt x="43" y="40"/>
                  </a:lnTo>
                  <a:lnTo>
                    <a:pt x="48" y="46"/>
                  </a:lnTo>
                  <a:lnTo>
                    <a:pt x="48" y="63"/>
                  </a:lnTo>
                  <a:lnTo>
                    <a:pt x="48" y="17"/>
                  </a:lnTo>
                  <a:lnTo>
                    <a:pt x="48" y="46"/>
                  </a:lnTo>
                  <a:lnTo>
                    <a:pt x="52" y="40"/>
                  </a:lnTo>
                  <a:lnTo>
                    <a:pt x="52" y="51"/>
                  </a:lnTo>
                  <a:lnTo>
                    <a:pt x="52" y="17"/>
                  </a:lnTo>
                  <a:lnTo>
                    <a:pt x="52" y="46"/>
                  </a:lnTo>
                  <a:lnTo>
                    <a:pt x="57" y="63"/>
                  </a:lnTo>
                  <a:lnTo>
                    <a:pt x="57" y="0"/>
                  </a:lnTo>
                  <a:lnTo>
                    <a:pt x="57" y="34"/>
                  </a:lnTo>
                  <a:lnTo>
                    <a:pt x="62" y="34"/>
                  </a:lnTo>
                  <a:lnTo>
                    <a:pt x="62" y="91"/>
                  </a:lnTo>
                  <a:lnTo>
                    <a:pt x="62" y="51"/>
                  </a:lnTo>
                  <a:lnTo>
                    <a:pt x="67" y="85"/>
                  </a:lnTo>
                  <a:lnTo>
                    <a:pt x="67" y="91"/>
                  </a:lnTo>
                  <a:lnTo>
                    <a:pt x="67" y="29"/>
                  </a:lnTo>
                  <a:lnTo>
                    <a:pt x="67" y="57"/>
                  </a:lnTo>
                  <a:lnTo>
                    <a:pt x="71" y="79"/>
                  </a:lnTo>
                  <a:lnTo>
                    <a:pt x="71" y="91"/>
                  </a:lnTo>
                  <a:lnTo>
                    <a:pt x="71" y="57"/>
                  </a:lnTo>
                  <a:lnTo>
                    <a:pt x="71" y="63"/>
                  </a:lnTo>
                  <a:lnTo>
                    <a:pt x="76" y="68"/>
                  </a:lnTo>
                  <a:lnTo>
                    <a:pt x="76" y="34"/>
                  </a:lnTo>
                  <a:lnTo>
                    <a:pt x="76" y="40"/>
                  </a:lnTo>
                  <a:lnTo>
                    <a:pt x="81" y="51"/>
                  </a:lnTo>
                  <a:lnTo>
                    <a:pt x="81" y="79"/>
                  </a:lnTo>
                  <a:lnTo>
                    <a:pt x="81" y="46"/>
                  </a:lnTo>
                  <a:lnTo>
                    <a:pt x="81" y="68"/>
                  </a:lnTo>
                  <a:lnTo>
                    <a:pt x="86" y="74"/>
                  </a:lnTo>
                  <a:lnTo>
                    <a:pt x="86" y="85"/>
                  </a:lnTo>
                  <a:lnTo>
                    <a:pt x="86" y="40"/>
                  </a:lnTo>
                  <a:lnTo>
                    <a:pt x="86" y="68"/>
                  </a:lnTo>
                  <a:lnTo>
                    <a:pt x="90" y="63"/>
                  </a:lnTo>
                  <a:lnTo>
                    <a:pt x="90" y="74"/>
                  </a:lnTo>
                  <a:lnTo>
                    <a:pt x="90" y="46"/>
                  </a:lnTo>
                  <a:lnTo>
                    <a:pt x="90" y="57"/>
                  </a:lnTo>
                  <a:lnTo>
                    <a:pt x="95" y="34"/>
                  </a:lnTo>
                  <a:lnTo>
                    <a:pt x="95" y="74"/>
                  </a:lnTo>
                  <a:lnTo>
                    <a:pt x="95" y="12"/>
                  </a:lnTo>
                  <a:lnTo>
                    <a:pt x="95" y="40"/>
                  </a:lnTo>
                  <a:lnTo>
                    <a:pt x="100" y="34"/>
                  </a:lnTo>
                  <a:lnTo>
                    <a:pt x="100" y="57"/>
                  </a:lnTo>
                  <a:lnTo>
                    <a:pt x="100" y="17"/>
                  </a:lnTo>
                  <a:lnTo>
                    <a:pt x="100" y="40"/>
                  </a:lnTo>
                  <a:lnTo>
                    <a:pt x="105" y="34"/>
                  </a:lnTo>
                  <a:lnTo>
                    <a:pt x="105" y="85"/>
                  </a:lnTo>
                  <a:lnTo>
                    <a:pt x="105" y="46"/>
                  </a:lnTo>
                  <a:lnTo>
                    <a:pt x="109" y="57"/>
                  </a:lnTo>
                  <a:lnTo>
                    <a:pt x="109" y="34"/>
                  </a:lnTo>
                  <a:lnTo>
                    <a:pt x="109" y="46"/>
                  </a:lnTo>
                  <a:lnTo>
                    <a:pt x="114" y="57"/>
                  </a:lnTo>
                  <a:lnTo>
                    <a:pt x="114" y="108"/>
                  </a:lnTo>
                  <a:lnTo>
                    <a:pt x="114" y="40"/>
                  </a:lnTo>
                  <a:lnTo>
                    <a:pt x="114" y="85"/>
                  </a:lnTo>
                  <a:lnTo>
                    <a:pt x="119" y="108"/>
                  </a:lnTo>
                  <a:lnTo>
                    <a:pt x="119" y="34"/>
                  </a:lnTo>
                  <a:lnTo>
                    <a:pt x="119" y="46"/>
                  </a:lnTo>
                  <a:lnTo>
                    <a:pt x="124" y="23"/>
                  </a:lnTo>
                  <a:lnTo>
                    <a:pt x="124" y="102"/>
                  </a:lnTo>
                  <a:lnTo>
                    <a:pt x="124" y="12"/>
                  </a:lnTo>
                  <a:lnTo>
                    <a:pt x="124" y="79"/>
                  </a:lnTo>
                  <a:lnTo>
                    <a:pt x="128" y="68"/>
                  </a:lnTo>
                  <a:lnTo>
                    <a:pt x="128" y="91"/>
                  </a:lnTo>
                  <a:lnTo>
                    <a:pt x="128" y="46"/>
                  </a:lnTo>
                  <a:lnTo>
                    <a:pt x="128" y="57"/>
                  </a:lnTo>
                  <a:lnTo>
                    <a:pt x="133" y="68"/>
                  </a:lnTo>
                  <a:lnTo>
                    <a:pt x="133" y="74"/>
                  </a:lnTo>
                  <a:lnTo>
                    <a:pt x="133" y="23"/>
                  </a:lnTo>
                  <a:lnTo>
                    <a:pt x="133" y="68"/>
                  </a:lnTo>
                  <a:lnTo>
                    <a:pt x="138" y="57"/>
                  </a:lnTo>
                  <a:lnTo>
                    <a:pt x="138" y="91"/>
                  </a:lnTo>
                  <a:lnTo>
                    <a:pt x="138" y="34"/>
                  </a:lnTo>
                  <a:lnTo>
                    <a:pt x="138" y="79"/>
                  </a:lnTo>
                  <a:lnTo>
                    <a:pt x="143" y="91"/>
                  </a:lnTo>
                  <a:lnTo>
                    <a:pt x="143" y="40"/>
                  </a:lnTo>
                  <a:lnTo>
                    <a:pt x="143" y="57"/>
                  </a:lnTo>
                  <a:lnTo>
                    <a:pt x="147" y="74"/>
                  </a:lnTo>
                  <a:lnTo>
                    <a:pt x="147" y="34"/>
                  </a:lnTo>
                  <a:lnTo>
                    <a:pt x="147" y="68"/>
                  </a:lnTo>
                  <a:lnTo>
                    <a:pt x="152" y="85"/>
                  </a:lnTo>
                  <a:lnTo>
                    <a:pt x="152" y="91"/>
                  </a:lnTo>
                  <a:lnTo>
                    <a:pt x="152" y="23"/>
                  </a:lnTo>
                  <a:lnTo>
                    <a:pt x="152" y="79"/>
                  </a:lnTo>
                  <a:lnTo>
                    <a:pt x="157" y="63"/>
                  </a:lnTo>
                  <a:lnTo>
                    <a:pt x="157" y="40"/>
                  </a:lnTo>
                  <a:lnTo>
                    <a:pt x="157" y="102"/>
                  </a:lnTo>
                  <a:lnTo>
                    <a:pt x="161" y="79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6"/>
            <p:cNvSpPr>
              <a:spLocks/>
            </p:cNvSpPr>
            <p:nvPr/>
          </p:nvSpPr>
          <p:spPr bwMode="auto">
            <a:xfrm>
              <a:off x="7551738" y="2809875"/>
              <a:ext cx="249238" cy="233363"/>
            </a:xfrm>
            <a:custGeom>
              <a:avLst/>
              <a:gdLst>
                <a:gd name="T0" fmla="*/ 0 w 157"/>
                <a:gd name="T1" fmla="*/ 107 h 147"/>
                <a:gd name="T2" fmla="*/ 0 w 157"/>
                <a:gd name="T3" fmla="*/ 96 h 147"/>
                <a:gd name="T4" fmla="*/ 5 w 157"/>
                <a:gd name="T5" fmla="*/ 85 h 147"/>
                <a:gd name="T6" fmla="*/ 5 w 157"/>
                <a:gd name="T7" fmla="*/ 68 h 147"/>
                <a:gd name="T8" fmla="*/ 10 w 157"/>
                <a:gd name="T9" fmla="*/ 107 h 147"/>
                <a:gd name="T10" fmla="*/ 10 w 157"/>
                <a:gd name="T11" fmla="*/ 102 h 147"/>
                <a:gd name="T12" fmla="*/ 15 w 157"/>
                <a:gd name="T13" fmla="*/ 28 h 147"/>
                <a:gd name="T14" fmla="*/ 19 w 157"/>
                <a:gd name="T15" fmla="*/ 45 h 147"/>
                <a:gd name="T16" fmla="*/ 19 w 157"/>
                <a:gd name="T17" fmla="*/ 68 h 147"/>
                <a:gd name="T18" fmla="*/ 24 w 157"/>
                <a:gd name="T19" fmla="*/ 62 h 147"/>
                <a:gd name="T20" fmla="*/ 24 w 157"/>
                <a:gd name="T21" fmla="*/ 40 h 147"/>
                <a:gd name="T22" fmla="*/ 29 w 157"/>
                <a:gd name="T23" fmla="*/ 90 h 147"/>
                <a:gd name="T24" fmla="*/ 29 w 157"/>
                <a:gd name="T25" fmla="*/ 68 h 147"/>
                <a:gd name="T26" fmla="*/ 34 w 157"/>
                <a:gd name="T27" fmla="*/ 85 h 147"/>
                <a:gd name="T28" fmla="*/ 34 w 157"/>
                <a:gd name="T29" fmla="*/ 74 h 147"/>
                <a:gd name="T30" fmla="*/ 38 w 157"/>
                <a:gd name="T31" fmla="*/ 79 h 147"/>
                <a:gd name="T32" fmla="*/ 38 w 157"/>
                <a:gd name="T33" fmla="*/ 68 h 147"/>
                <a:gd name="T34" fmla="*/ 43 w 157"/>
                <a:gd name="T35" fmla="*/ 147 h 147"/>
                <a:gd name="T36" fmla="*/ 43 w 157"/>
                <a:gd name="T37" fmla="*/ 68 h 147"/>
                <a:gd name="T38" fmla="*/ 48 w 157"/>
                <a:gd name="T39" fmla="*/ 107 h 147"/>
                <a:gd name="T40" fmla="*/ 48 w 157"/>
                <a:gd name="T41" fmla="*/ 74 h 147"/>
                <a:gd name="T42" fmla="*/ 53 w 157"/>
                <a:gd name="T43" fmla="*/ 90 h 147"/>
                <a:gd name="T44" fmla="*/ 53 w 157"/>
                <a:gd name="T45" fmla="*/ 85 h 147"/>
                <a:gd name="T46" fmla="*/ 57 w 157"/>
                <a:gd name="T47" fmla="*/ 62 h 147"/>
                <a:gd name="T48" fmla="*/ 62 w 157"/>
                <a:gd name="T49" fmla="*/ 79 h 147"/>
                <a:gd name="T50" fmla="*/ 62 w 157"/>
                <a:gd name="T51" fmla="*/ 23 h 147"/>
                <a:gd name="T52" fmla="*/ 67 w 157"/>
                <a:gd name="T53" fmla="*/ 34 h 147"/>
                <a:gd name="T54" fmla="*/ 67 w 157"/>
                <a:gd name="T55" fmla="*/ 0 h 147"/>
                <a:gd name="T56" fmla="*/ 72 w 157"/>
                <a:gd name="T57" fmla="*/ 40 h 147"/>
                <a:gd name="T58" fmla="*/ 72 w 157"/>
                <a:gd name="T59" fmla="*/ 11 h 147"/>
                <a:gd name="T60" fmla="*/ 76 w 157"/>
                <a:gd name="T61" fmla="*/ 28 h 147"/>
                <a:gd name="T62" fmla="*/ 76 w 157"/>
                <a:gd name="T63" fmla="*/ 11 h 147"/>
                <a:gd name="T64" fmla="*/ 81 w 157"/>
                <a:gd name="T65" fmla="*/ 40 h 147"/>
                <a:gd name="T66" fmla="*/ 81 w 157"/>
                <a:gd name="T67" fmla="*/ 11 h 147"/>
                <a:gd name="T68" fmla="*/ 86 w 157"/>
                <a:gd name="T69" fmla="*/ 51 h 147"/>
                <a:gd name="T70" fmla="*/ 86 w 157"/>
                <a:gd name="T71" fmla="*/ 45 h 147"/>
                <a:gd name="T72" fmla="*/ 91 w 157"/>
                <a:gd name="T73" fmla="*/ 79 h 147"/>
                <a:gd name="T74" fmla="*/ 91 w 157"/>
                <a:gd name="T75" fmla="*/ 51 h 147"/>
                <a:gd name="T76" fmla="*/ 95 w 157"/>
                <a:gd name="T77" fmla="*/ 40 h 147"/>
                <a:gd name="T78" fmla="*/ 100 w 157"/>
                <a:gd name="T79" fmla="*/ 85 h 147"/>
                <a:gd name="T80" fmla="*/ 100 w 157"/>
                <a:gd name="T81" fmla="*/ 79 h 147"/>
                <a:gd name="T82" fmla="*/ 105 w 157"/>
                <a:gd name="T83" fmla="*/ 85 h 147"/>
                <a:gd name="T84" fmla="*/ 105 w 157"/>
                <a:gd name="T85" fmla="*/ 57 h 147"/>
                <a:gd name="T86" fmla="*/ 110 w 157"/>
                <a:gd name="T87" fmla="*/ 74 h 147"/>
                <a:gd name="T88" fmla="*/ 110 w 157"/>
                <a:gd name="T89" fmla="*/ 23 h 147"/>
                <a:gd name="T90" fmla="*/ 114 w 157"/>
                <a:gd name="T91" fmla="*/ 51 h 147"/>
                <a:gd name="T92" fmla="*/ 114 w 157"/>
                <a:gd name="T93" fmla="*/ 45 h 147"/>
                <a:gd name="T94" fmla="*/ 119 w 157"/>
                <a:gd name="T95" fmla="*/ 68 h 147"/>
                <a:gd name="T96" fmla="*/ 119 w 157"/>
                <a:gd name="T97" fmla="*/ 62 h 147"/>
                <a:gd name="T98" fmla="*/ 124 w 157"/>
                <a:gd name="T99" fmla="*/ 107 h 147"/>
                <a:gd name="T100" fmla="*/ 124 w 157"/>
                <a:gd name="T101" fmla="*/ 85 h 147"/>
                <a:gd name="T102" fmla="*/ 129 w 157"/>
                <a:gd name="T103" fmla="*/ 85 h 147"/>
                <a:gd name="T104" fmla="*/ 129 w 157"/>
                <a:gd name="T105" fmla="*/ 74 h 147"/>
                <a:gd name="T106" fmla="*/ 133 w 157"/>
                <a:gd name="T107" fmla="*/ 74 h 147"/>
                <a:gd name="T108" fmla="*/ 133 w 157"/>
                <a:gd name="T109" fmla="*/ 51 h 147"/>
                <a:gd name="T110" fmla="*/ 138 w 157"/>
                <a:gd name="T111" fmla="*/ 90 h 147"/>
                <a:gd name="T112" fmla="*/ 138 w 157"/>
                <a:gd name="T113" fmla="*/ 74 h 147"/>
                <a:gd name="T114" fmla="*/ 143 w 157"/>
                <a:gd name="T115" fmla="*/ 23 h 147"/>
                <a:gd name="T116" fmla="*/ 147 w 157"/>
                <a:gd name="T117" fmla="*/ 34 h 147"/>
                <a:gd name="T118" fmla="*/ 147 w 157"/>
                <a:gd name="T119" fmla="*/ 28 h 147"/>
                <a:gd name="T120" fmla="*/ 152 w 157"/>
                <a:gd name="T121" fmla="*/ 74 h 147"/>
                <a:gd name="T122" fmla="*/ 152 w 157"/>
                <a:gd name="T123" fmla="*/ 34 h 147"/>
                <a:gd name="T124" fmla="*/ 157 w 157"/>
                <a:gd name="T125" fmla="*/ 6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7" h="147">
                  <a:moveTo>
                    <a:pt x="0" y="90"/>
                  </a:moveTo>
                  <a:lnTo>
                    <a:pt x="0" y="107"/>
                  </a:lnTo>
                  <a:lnTo>
                    <a:pt x="0" y="51"/>
                  </a:lnTo>
                  <a:lnTo>
                    <a:pt x="0" y="96"/>
                  </a:lnTo>
                  <a:lnTo>
                    <a:pt x="5" y="79"/>
                  </a:lnTo>
                  <a:lnTo>
                    <a:pt x="5" y="85"/>
                  </a:lnTo>
                  <a:lnTo>
                    <a:pt x="5" y="45"/>
                  </a:lnTo>
                  <a:lnTo>
                    <a:pt x="5" y="68"/>
                  </a:lnTo>
                  <a:lnTo>
                    <a:pt x="10" y="74"/>
                  </a:lnTo>
                  <a:lnTo>
                    <a:pt x="10" y="107"/>
                  </a:lnTo>
                  <a:lnTo>
                    <a:pt x="10" y="51"/>
                  </a:lnTo>
                  <a:lnTo>
                    <a:pt x="10" y="102"/>
                  </a:lnTo>
                  <a:lnTo>
                    <a:pt x="15" y="113"/>
                  </a:lnTo>
                  <a:lnTo>
                    <a:pt x="15" y="28"/>
                  </a:lnTo>
                  <a:lnTo>
                    <a:pt x="15" y="40"/>
                  </a:lnTo>
                  <a:lnTo>
                    <a:pt x="19" y="45"/>
                  </a:lnTo>
                  <a:lnTo>
                    <a:pt x="19" y="23"/>
                  </a:lnTo>
                  <a:lnTo>
                    <a:pt x="19" y="68"/>
                  </a:lnTo>
                  <a:lnTo>
                    <a:pt x="24" y="40"/>
                  </a:lnTo>
                  <a:lnTo>
                    <a:pt x="24" y="62"/>
                  </a:lnTo>
                  <a:lnTo>
                    <a:pt x="24" y="23"/>
                  </a:lnTo>
                  <a:lnTo>
                    <a:pt x="24" y="40"/>
                  </a:lnTo>
                  <a:lnTo>
                    <a:pt x="29" y="34"/>
                  </a:lnTo>
                  <a:lnTo>
                    <a:pt x="29" y="90"/>
                  </a:lnTo>
                  <a:lnTo>
                    <a:pt x="29" y="23"/>
                  </a:lnTo>
                  <a:lnTo>
                    <a:pt x="29" y="68"/>
                  </a:lnTo>
                  <a:lnTo>
                    <a:pt x="34" y="57"/>
                  </a:lnTo>
                  <a:lnTo>
                    <a:pt x="34" y="85"/>
                  </a:lnTo>
                  <a:lnTo>
                    <a:pt x="34" y="23"/>
                  </a:lnTo>
                  <a:lnTo>
                    <a:pt x="34" y="74"/>
                  </a:lnTo>
                  <a:lnTo>
                    <a:pt x="38" y="62"/>
                  </a:lnTo>
                  <a:lnTo>
                    <a:pt x="38" y="79"/>
                  </a:lnTo>
                  <a:lnTo>
                    <a:pt x="38" y="17"/>
                  </a:lnTo>
                  <a:lnTo>
                    <a:pt x="38" y="68"/>
                  </a:lnTo>
                  <a:lnTo>
                    <a:pt x="43" y="45"/>
                  </a:lnTo>
                  <a:lnTo>
                    <a:pt x="43" y="147"/>
                  </a:lnTo>
                  <a:lnTo>
                    <a:pt x="43" y="23"/>
                  </a:lnTo>
                  <a:lnTo>
                    <a:pt x="43" y="68"/>
                  </a:lnTo>
                  <a:lnTo>
                    <a:pt x="48" y="74"/>
                  </a:lnTo>
                  <a:lnTo>
                    <a:pt x="48" y="107"/>
                  </a:lnTo>
                  <a:lnTo>
                    <a:pt x="48" y="68"/>
                  </a:lnTo>
                  <a:lnTo>
                    <a:pt x="48" y="74"/>
                  </a:lnTo>
                  <a:lnTo>
                    <a:pt x="53" y="74"/>
                  </a:lnTo>
                  <a:lnTo>
                    <a:pt x="53" y="90"/>
                  </a:lnTo>
                  <a:lnTo>
                    <a:pt x="53" y="62"/>
                  </a:lnTo>
                  <a:lnTo>
                    <a:pt x="53" y="85"/>
                  </a:lnTo>
                  <a:lnTo>
                    <a:pt x="57" y="102"/>
                  </a:lnTo>
                  <a:lnTo>
                    <a:pt x="57" y="62"/>
                  </a:lnTo>
                  <a:lnTo>
                    <a:pt x="57" y="85"/>
                  </a:lnTo>
                  <a:lnTo>
                    <a:pt x="62" y="79"/>
                  </a:lnTo>
                  <a:lnTo>
                    <a:pt x="62" y="102"/>
                  </a:lnTo>
                  <a:lnTo>
                    <a:pt x="62" y="23"/>
                  </a:lnTo>
                  <a:lnTo>
                    <a:pt x="62" y="57"/>
                  </a:lnTo>
                  <a:lnTo>
                    <a:pt x="67" y="34"/>
                  </a:lnTo>
                  <a:lnTo>
                    <a:pt x="67" y="57"/>
                  </a:lnTo>
                  <a:lnTo>
                    <a:pt x="67" y="0"/>
                  </a:lnTo>
                  <a:lnTo>
                    <a:pt x="67" y="34"/>
                  </a:lnTo>
                  <a:lnTo>
                    <a:pt x="72" y="40"/>
                  </a:lnTo>
                  <a:lnTo>
                    <a:pt x="72" y="57"/>
                  </a:lnTo>
                  <a:lnTo>
                    <a:pt x="72" y="11"/>
                  </a:lnTo>
                  <a:lnTo>
                    <a:pt x="72" y="34"/>
                  </a:lnTo>
                  <a:lnTo>
                    <a:pt x="76" y="28"/>
                  </a:lnTo>
                  <a:lnTo>
                    <a:pt x="76" y="68"/>
                  </a:lnTo>
                  <a:lnTo>
                    <a:pt x="76" y="11"/>
                  </a:lnTo>
                  <a:lnTo>
                    <a:pt x="76" y="34"/>
                  </a:lnTo>
                  <a:lnTo>
                    <a:pt x="81" y="40"/>
                  </a:lnTo>
                  <a:lnTo>
                    <a:pt x="81" y="68"/>
                  </a:lnTo>
                  <a:lnTo>
                    <a:pt x="81" y="11"/>
                  </a:lnTo>
                  <a:lnTo>
                    <a:pt x="81" y="68"/>
                  </a:lnTo>
                  <a:lnTo>
                    <a:pt x="86" y="51"/>
                  </a:lnTo>
                  <a:lnTo>
                    <a:pt x="86" y="68"/>
                  </a:lnTo>
                  <a:lnTo>
                    <a:pt x="86" y="45"/>
                  </a:lnTo>
                  <a:lnTo>
                    <a:pt x="86" y="62"/>
                  </a:lnTo>
                  <a:lnTo>
                    <a:pt x="91" y="79"/>
                  </a:lnTo>
                  <a:lnTo>
                    <a:pt x="91" y="90"/>
                  </a:lnTo>
                  <a:lnTo>
                    <a:pt x="91" y="51"/>
                  </a:lnTo>
                  <a:lnTo>
                    <a:pt x="95" y="57"/>
                  </a:lnTo>
                  <a:lnTo>
                    <a:pt x="95" y="40"/>
                  </a:lnTo>
                  <a:lnTo>
                    <a:pt x="95" y="90"/>
                  </a:lnTo>
                  <a:lnTo>
                    <a:pt x="100" y="85"/>
                  </a:lnTo>
                  <a:lnTo>
                    <a:pt x="100" y="124"/>
                  </a:lnTo>
                  <a:lnTo>
                    <a:pt x="100" y="79"/>
                  </a:lnTo>
                  <a:lnTo>
                    <a:pt x="100" y="102"/>
                  </a:lnTo>
                  <a:lnTo>
                    <a:pt x="105" y="85"/>
                  </a:lnTo>
                  <a:lnTo>
                    <a:pt x="105" y="113"/>
                  </a:lnTo>
                  <a:lnTo>
                    <a:pt x="105" y="57"/>
                  </a:lnTo>
                  <a:lnTo>
                    <a:pt x="105" y="62"/>
                  </a:lnTo>
                  <a:lnTo>
                    <a:pt x="110" y="74"/>
                  </a:lnTo>
                  <a:lnTo>
                    <a:pt x="110" y="85"/>
                  </a:lnTo>
                  <a:lnTo>
                    <a:pt x="110" y="23"/>
                  </a:lnTo>
                  <a:lnTo>
                    <a:pt x="110" y="68"/>
                  </a:lnTo>
                  <a:lnTo>
                    <a:pt x="114" y="51"/>
                  </a:lnTo>
                  <a:lnTo>
                    <a:pt x="114" y="74"/>
                  </a:lnTo>
                  <a:lnTo>
                    <a:pt x="114" y="45"/>
                  </a:lnTo>
                  <a:lnTo>
                    <a:pt x="119" y="62"/>
                  </a:lnTo>
                  <a:lnTo>
                    <a:pt x="119" y="68"/>
                  </a:lnTo>
                  <a:lnTo>
                    <a:pt x="119" y="23"/>
                  </a:lnTo>
                  <a:lnTo>
                    <a:pt x="119" y="62"/>
                  </a:lnTo>
                  <a:lnTo>
                    <a:pt x="124" y="51"/>
                  </a:lnTo>
                  <a:lnTo>
                    <a:pt x="124" y="107"/>
                  </a:lnTo>
                  <a:lnTo>
                    <a:pt x="124" y="45"/>
                  </a:lnTo>
                  <a:lnTo>
                    <a:pt x="124" y="85"/>
                  </a:lnTo>
                  <a:lnTo>
                    <a:pt x="129" y="74"/>
                  </a:lnTo>
                  <a:lnTo>
                    <a:pt x="129" y="85"/>
                  </a:lnTo>
                  <a:lnTo>
                    <a:pt x="129" y="40"/>
                  </a:lnTo>
                  <a:lnTo>
                    <a:pt x="129" y="74"/>
                  </a:lnTo>
                  <a:lnTo>
                    <a:pt x="133" y="68"/>
                  </a:lnTo>
                  <a:lnTo>
                    <a:pt x="133" y="74"/>
                  </a:lnTo>
                  <a:lnTo>
                    <a:pt x="133" y="40"/>
                  </a:lnTo>
                  <a:lnTo>
                    <a:pt x="133" y="51"/>
                  </a:lnTo>
                  <a:lnTo>
                    <a:pt x="138" y="79"/>
                  </a:lnTo>
                  <a:lnTo>
                    <a:pt x="138" y="90"/>
                  </a:lnTo>
                  <a:lnTo>
                    <a:pt x="138" y="40"/>
                  </a:lnTo>
                  <a:lnTo>
                    <a:pt x="138" y="74"/>
                  </a:lnTo>
                  <a:lnTo>
                    <a:pt x="143" y="79"/>
                  </a:lnTo>
                  <a:lnTo>
                    <a:pt x="143" y="23"/>
                  </a:lnTo>
                  <a:lnTo>
                    <a:pt x="143" y="40"/>
                  </a:lnTo>
                  <a:lnTo>
                    <a:pt x="147" y="34"/>
                  </a:lnTo>
                  <a:lnTo>
                    <a:pt x="147" y="85"/>
                  </a:lnTo>
                  <a:lnTo>
                    <a:pt x="147" y="28"/>
                  </a:lnTo>
                  <a:lnTo>
                    <a:pt x="147" y="79"/>
                  </a:lnTo>
                  <a:lnTo>
                    <a:pt x="152" y="74"/>
                  </a:lnTo>
                  <a:lnTo>
                    <a:pt x="152" y="90"/>
                  </a:lnTo>
                  <a:lnTo>
                    <a:pt x="152" y="34"/>
                  </a:lnTo>
                  <a:lnTo>
                    <a:pt x="152" y="79"/>
                  </a:lnTo>
                  <a:lnTo>
                    <a:pt x="157" y="62"/>
                  </a:lnTo>
                  <a:lnTo>
                    <a:pt x="157" y="96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7"/>
            <p:cNvSpPr>
              <a:spLocks/>
            </p:cNvSpPr>
            <p:nvPr/>
          </p:nvSpPr>
          <p:spPr bwMode="auto">
            <a:xfrm>
              <a:off x="7800975" y="2836863"/>
              <a:ext cx="255588" cy="169863"/>
            </a:xfrm>
            <a:custGeom>
              <a:avLst/>
              <a:gdLst>
                <a:gd name="T0" fmla="*/ 5 w 161"/>
                <a:gd name="T1" fmla="*/ 57 h 107"/>
                <a:gd name="T2" fmla="*/ 9 w 161"/>
                <a:gd name="T3" fmla="*/ 85 h 107"/>
                <a:gd name="T4" fmla="*/ 9 w 161"/>
                <a:gd name="T5" fmla="*/ 73 h 107"/>
                <a:gd name="T6" fmla="*/ 14 w 161"/>
                <a:gd name="T7" fmla="*/ 40 h 107"/>
                <a:gd name="T8" fmla="*/ 19 w 161"/>
                <a:gd name="T9" fmla="*/ 34 h 107"/>
                <a:gd name="T10" fmla="*/ 24 w 161"/>
                <a:gd name="T11" fmla="*/ 73 h 107"/>
                <a:gd name="T12" fmla="*/ 28 w 161"/>
                <a:gd name="T13" fmla="*/ 34 h 107"/>
                <a:gd name="T14" fmla="*/ 33 w 161"/>
                <a:gd name="T15" fmla="*/ 96 h 107"/>
                <a:gd name="T16" fmla="*/ 33 w 161"/>
                <a:gd name="T17" fmla="*/ 79 h 107"/>
                <a:gd name="T18" fmla="*/ 38 w 161"/>
                <a:gd name="T19" fmla="*/ 17 h 107"/>
                <a:gd name="T20" fmla="*/ 43 w 161"/>
                <a:gd name="T21" fmla="*/ 68 h 107"/>
                <a:gd name="T22" fmla="*/ 47 w 161"/>
                <a:gd name="T23" fmla="*/ 73 h 107"/>
                <a:gd name="T24" fmla="*/ 47 w 161"/>
                <a:gd name="T25" fmla="*/ 57 h 107"/>
                <a:gd name="T26" fmla="*/ 52 w 161"/>
                <a:gd name="T27" fmla="*/ 73 h 107"/>
                <a:gd name="T28" fmla="*/ 57 w 161"/>
                <a:gd name="T29" fmla="*/ 51 h 107"/>
                <a:gd name="T30" fmla="*/ 62 w 161"/>
                <a:gd name="T31" fmla="*/ 51 h 107"/>
                <a:gd name="T32" fmla="*/ 66 w 161"/>
                <a:gd name="T33" fmla="*/ 79 h 107"/>
                <a:gd name="T34" fmla="*/ 71 w 161"/>
                <a:gd name="T35" fmla="*/ 68 h 107"/>
                <a:gd name="T36" fmla="*/ 76 w 161"/>
                <a:gd name="T37" fmla="*/ 73 h 107"/>
                <a:gd name="T38" fmla="*/ 76 w 161"/>
                <a:gd name="T39" fmla="*/ 51 h 107"/>
                <a:gd name="T40" fmla="*/ 81 w 161"/>
                <a:gd name="T41" fmla="*/ 17 h 107"/>
                <a:gd name="T42" fmla="*/ 85 w 161"/>
                <a:gd name="T43" fmla="*/ 96 h 107"/>
                <a:gd name="T44" fmla="*/ 90 w 161"/>
                <a:gd name="T45" fmla="*/ 73 h 107"/>
                <a:gd name="T46" fmla="*/ 90 w 161"/>
                <a:gd name="T47" fmla="*/ 23 h 107"/>
                <a:gd name="T48" fmla="*/ 95 w 161"/>
                <a:gd name="T49" fmla="*/ 0 h 107"/>
                <a:gd name="T50" fmla="*/ 100 w 161"/>
                <a:gd name="T51" fmla="*/ 40 h 107"/>
                <a:gd name="T52" fmla="*/ 104 w 161"/>
                <a:gd name="T53" fmla="*/ 51 h 107"/>
                <a:gd name="T54" fmla="*/ 109 w 161"/>
                <a:gd name="T55" fmla="*/ 102 h 107"/>
                <a:gd name="T56" fmla="*/ 114 w 161"/>
                <a:gd name="T57" fmla="*/ 68 h 107"/>
                <a:gd name="T58" fmla="*/ 114 w 161"/>
                <a:gd name="T59" fmla="*/ 90 h 107"/>
                <a:gd name="T60" fmla="*/ 118 w 161"/>
                <a:gd name="T61" fmla="*/ 45 h 107"/>
                <a:gd name="T62" fmla="*/ 123 w 161"/>
                <a:gd name="T63" fmla="*/ 62 h 107"/>
                <a:gd name="T64" fmla="*/ 128 w 161"/>
                <a:gd name="T65" fmla="*/ 28 h 107"/>
                <a:gd name="T66" fmla="*/ 133 w 161"/>
                <a:gd name="T67" fmla="*/ 40 h 107"/>
                <a:gd name="T68" fmla="*/ 133 w 161"/>
                <a:gd name="T69" fmla="*/ 57 h 107"/>
                <a:gd name="T70" fmla="*/ 137 w 161"/>
                <a:gd name="T71" fmla="*/ 51 h 107"/>
                <a:gd name="T72" fmla="*/ 142 w 161"/>
                <a:gd name="T73" fmla="*/ 40 h 107"/>
                <a:gd name="T74" fmla="*/ 147 w 161"/>
                <a:gd name="T75" fmla="*/ 96 h 107"/>
                <a:gd name="T76" fmla="*/ 152 w 161"/>
                <a:gd name="T77" fmla="*/ 62 h 107"/>
                <a:gd name="T78" fmla="*/ 152 w 161"/>
                <a:gd name="T79" fmla="*/ 73 h 107"/>
                <a:gd name="T80" fmla="*/ 156 w 161"/>
                <a:gd name="T81" fmla="*/ 17 h 107"/>
                <a:gd name="T82" fmla="*/ 161 w 161"/>
                <a:gd name="T83" fmla="*/ 9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1" h="107">
                  <a:moveTo>
                    <a:pt x="0" y="79"/>
                  </a:moveTo>
                  <a:lnTo>
                    <a:pt x="0" y="73"/>
                  </a:lnTo>
                  <a:lnTo>
                    <a:pt x="5" y="57"/>
                  </a:lnTo>
                  <a:lnTo>
                    <a:pt x="5" y="28"/>
                  </a:lnTo>
                  <a:lnTo>
                    <a:pt x="5" y="85"/>
                  </a:lnTo>
                  <a:lnTo>
                    <a:pt x="9" y="85"/>
                  </a:lnTo>
                  <a:lnTo>
                    <a:pt x="9" y="90"/>
                  </a:lnTo>
                  <a:lnTo>
                    <a:pt x="9" y="57"/>
                  </a:lnTo>
                  <a:lnTo>
                    <a:pt x="9" y="73"/>
                  </a:lnTo>
                  <a:lnTo>
                    <a:pt x="14" y="68"/>
                  </a:lnTo>
                  <a:lnTo>
                    <a:pt x="14" y="90"/>
                  </a:lnTo>
                  <a:lnTo>
                    <a:pt x="14" y="40"/>
                  </a:lnTo>
                  <a:lnTo>
                    <a:pt x="19" y="68"/>
                  </a:lnTo>
                  <a:lnTo>
                    <a:pt x="19" y="73"/>
                  </a:lnTo>
                  <a:lnTo>
                    <a:pt x="19" y="34"/>
                  </a:lnTo>
                  <a:lnTo>
                    <a:pt x="19" y="57"/>
                  </a:lnTo>
                  <a:lnTo>
                    <a:pt x="24" y="57"/>
                  </a:lnTo>
                  <a:lnTo>
                    <a:pt x="24" y="73"/>
                  </a:lnTo>
                  <a:lnTo>
                    <a:pt x="24" y="11"/>
                  </a:lnTo>
                  <a:lnTo>
                    <a:pt x="24" y="28"/>
                  </a:lnTo>
                  <a:lnTo>
                    <a:pt x="28" y="34"/>
                  </a:lnTo>
                  <a:lnTo>
                    <a:pt x="28" y="11"/>
                  </a:lnTo>
                  <a:lnTo>
                    <a:pt x="28" y="90"/>
                  </a:lnTo>
                  <a:lnTo>
                    <a:pt x="33" y="96"/>
                  </a:lnTo>
                  <a:lnTo>
                    <a:pt x="33" y="107"/>
                  </a:lnTo>
                  <a:lnTo>
                    <a:pt x="33" y="68"/>
                  </a:lnTo>
                  <a:lnTo>
                    <a:pt x="33" y="79"/>
                  </a:lnTo>
                  <a:lnTo>
                    <a:pt x="38" y="68"/>
                  </a:lnTo>
                  <a:lnTo>
                    <a:pt x="38" y="73"/>
                  </a:lnTo>
                  <a:lnTo>
                    <a:pt x="38" y="17"/>
                  </a:lnTo>
                  <a:lnTo>
                    <a:pt x="38" y="51"/>
                  </a:lnTo>
                  <a:lnTo>
                    <a:pt x="43" y="51"/>
                  </a:lnTo>
                  <a:lnTo>
                    <a:pt x="43" y="68"/>
                  </a:lnTo>
                  <a:lnTo>
                    <a:pt x="43" y="6"/>
                  </a:lnTo>
                  <a:lnTo>
                    <a:pt x="43" y="62"/>
                  </a:lnTo>
                  <a:lnTo>
                    <a:pt x="47" y="73"/>
                  </a:lnTo>
                  <a:lnTo>
                    <a:pt x="47" y="90"/>
                  </a:lnTo>
                  <a:lnTo>
                    <a:pt x="47" y="40"/>
                  </a:lnTo>
                  <a:lnTo>
                    <a:pt x="47" y="57"/>
                  </a:lnTo>
                  <a:lnTo>
                    <a:pt x="52" y="85"/>
                  </a:lnTo>
                  <a:lnTo>
                    <a:pt x="52" y="96"/>
                  </a:lnTo>
                  <a:lnTo>
                    <a:pt x="52" y="73"/>
                  </a:lnTo>
                  <a:lnTo>
                    <a:pt x="57" y="57"/>
                  </a:lnTo>
                  <a:lnTo>
                    <a:pt x="57" y="96"/>
                  </a:lnTo>
                  <a:lnTo>
                    <a:pt x="57" y="51"/>
                  </a:lnTo>
                  <a:lnTo>
                    <a:pt x="62" y="57"/>
                  </a:lnTo>
                  <a:lnTo>
                    <a:pt x="62" y="102"/>
                  </a:lnTo>
                  <a:lnTo>
                    <a:pt x="62" y="51"/>
                  </a:lnTo>
                  <a:lnTo>
                    <a:pt x="62" y="62"/>
                  </a:lnTo>
                  <a:lnTo>
                    <a:pt x="66" y="51"/>
                  </a:lnTo>
                  <a:lnTo>
                    <a:pt x="66" y="79"/>
                  </a:lnTo>
                  <a:lnTo>
                    <a:pt x="66" y="40"/>
                  </a:lnTo>
                  <a:lnTo>
                    <a:pt x="66" y="68"/>
                  </a:lnTo>
                  <a:lnTo>
                    <a:pt x="71" y="68"/>
                  </a:lnTo>
                  <a:lnTo>
                    <a:pt x="71" y="34"/>
                  </a:lnTo>
                  <a:lnTo>
                    <a:pt x="71" y="85"/>
                  </a:lnTo>
                  <a:lnTo>
                    <a:pt x="76" y="73"/>
                  </a:lnTo>
                  <a:lnTo>
                    <a:pt x="76" y="85"/>
                  </a:lnTo>
                  <a:lnTo>
                    <a:pt x="76" y="0"/>
                  </a:lnTo>
                  <a:lnTo>
                    <a:pt x="76" y="51"/>
                  </a:lnTo>
                  <a:lnTo>
                    <a:pt x="81" y="45"/>
                  </a:lnTo>
                  <a:lnTo>
                    <a:pt x="81" y="68"/>
                  </a:lnTo>
                  <a:lnTo>
                    <a:pt x="81" y="17"/>
                  </a:lnTo>
                  <a:lnTo>
                    <a:pt x="81" y="28"/>
                  </a:lnTo>
                  <a:lnTo>
                    <a:pt x="85" y="62"/>
                  </a:lnTo>
                  <a:lnTo>
                    <a:pt x="85" y="96"/>
                  </a:lnTo>
                  <a:lnTo>
                    <a:pt x="85" y="51"/>
                  </a:lnTo>
                  <a:lnTo>
                    <a:pt x="85" y="90"/>
                  </a:lnTo>
                  <a:lnTo>
                    <a:pt x="90" y="73"/>
                  </a:lnTo>
                  <a:lnTo>
                    <a:pt x="90" y="79"/>
                  </a:lnTo>
                  <a:lnTo>
                    <a:pt x="90" y="11"/>
                  </a:lnTo>
                  <a:lnTo>
                    <a:pt x="90" y="23"/>
                  </a:lnTo>
                  <a:lnTo>
                    <a:pt x="95" y="51"/>
                  </a:lnTo>
                  <a:lnTo>
                    <a:pt x="95" y="73"/>
                  </a:lnTo>
                  <a:lnTo>
                    <a:pt x="95" y="0"/>
                  </a:lnTo>
                  <a:lnTo>
                    <a:pt x="95" y="34"/>
                  </a:lnTo>
                  <a:lnTo>
                    <a:pt x="100" y="51"/>
                  </a:lnTo>
                  <a:lnTo>
                    <a:pt x="100" y="40"/>
                  </a:lnTo>
                  <a:lnTo>
                    <a:pt x="100" y="90"/>
                  </a:lnTo>
                  <a:lnTo>
                    <a:pt x="104" y="96"/>
                  </a:lnTo>
                  <a:lnTo>
                    <a:pt x="104" y="51"/>
                  </a:lnTo>
                  <a:lnTo>
                    <a:pt x="104" y="73"/>
                  </a:lnTo>
                  <a:lnTo>
                    <a:pt x="109" y="96"/>
                  </a:lnTo>
                  <a:lnTo>
                    <a:pt x="109" y="102"/>
                  </a:lnTo>
                  <a:lnTo>
                    <a:pt x="109" y="45"/>
                  </a:lnTo>
                  <a:lnTo>
                    <a:pt x="109" y="62"/>
                  </a:lnTo>
                  <a:lnTo>
                    <a:pt x="114" y="68"/>
                  </a:lnTo>
                  <a:lnTo>
                    <a:pt x="114" y="96"/>
                  </a:lnTo>
                  <a:lnTo>
                    <a:pt x="114" y="40"/>
                  </a:lnTo>
                  <a:lnTo>
                    <a:pt x="114" y="90"/>
                  </a:lnTo>
                  <a:lnTo>
                    <a:pt x="118" y="79"/>
                  </a:lnTo>
                  <a:lnTo>
                    <a:pt x="118" y="90"/>
                  </a:lnTo>
                  <a:lnTo>
                    <a:pt x="118" y="45"/>
                  </a:lnTo>
                  <a:lnTo>
                    <a:pt x="118" y="62"/>
                  </a:lnTo>
                  <a:lnTo>
                    <a:pt x="123" y="51"/>
                  </a:lnTo>
                  <a:lnTo>
                    <a:pt x="123" y="62"/>
                  </a:lnTo>
                  <a:lnTo>
                    <a:pt x="123" y="17"/>
                  </a:lnTo>
                  <a:lnTo>
                    <a:pt x="123" y="45"/>
                  </a:lnTo>
                  <a:lnTo>
                    <a:pt x="128" y="28"/>
                  </a:lnTo>
                  <a:lnTo>
                    <a:pt x="128" y="79"/>
                  </a:lnTo>
                  <a:lnTo>
                    <a:pt x="128" y="28"/>
                  </a:lnTo>
                  <a:lnTo>
                    <a:pt x="133" y="40"/>
                  </a:lnTo>
                  <a:lnTo>
                    <a:pt x="133" y="79"/>
                  </a:lnTo>
                  <a:lnTo>
                    <a:pt x="133" y="28"/>
                  </a:lnTo>
                  <a:lnTo>
                    <a:pt x="133" y="57"/>
                  </a:lnTo>
                  <a:lnTo>
                    <a:pt x="137" y="40"/>
                  </a:lnTo>
                  <a:lnTo>
                    <a:pt x="137" y="85"/>
                  </a:lnTo>
                  <a:lnTo>
                    <a:pt x="137" y="51"/>
                  </a:lnTo>
                  <a:lnTo>
                    <a:pt x="142" y="79"/>
                  </a:lnTo>
                  <a:lnTo>
                    <a:pt x="142" y="90"/>
                  </a:lnTo>
                  <a:lnTo>
                    <a:pt x="142" y="40"/>
                  </a:lnTo>
                  <a:lnTo>
                    <a:pt x="142" y="68"/>
                  </a:lnTo>
                  <a:lnTo>
                    <a:pt x="147" y="51"/>
                  </a:lnTo>
                  <a:lnTo>
                    <a:pt x="147" y="96"/>
                  </a:lnTo>
                  <a:lnTo>
                    <a:pt x="147" y="0"/>
                  </a:lnTo>
                  <a:lnTo>
                    <a:pt x="147" y="40"/>
                  </a:lnTo>
                  <a:lnTo>
                    <a:pt x="152" y="62"/>
                  </a:lnTo>
                  <a:lnTo>
                    <a:pt x="152" y="79"/>
                  </a:lnTo>
                  <a:lnTo>
                    <a:pt x="152" y="17"/>
                  </a:lnTo>
                  <a:lnTo>
                    <a:pt x="152" y="73"/>
                  </a:lnTo>
                  <a:lnTo>
                    <a:pt x="156" y="45"/>
                  </a:lnTo>
                  <a:lnTo>
                    <a:pt x="156" y="85"/>
                  </a:lnTo>
                  <a:lnTo>
                    <a:pt x="156" y="17"/>
                  </a:lnTo>
                  <a:lnTo>
                    <a:pt x="156" y="28"/>
                  </a:lnTo>
                  <a:lnTo>
                    <a:pt x="161" y="40"/>
                  </a:lnTo>
                  <a:lnTo>
                    <a:pt x="161" y="96"/>
                  </a:lnTo>
                  <a:lnTo>
                    <a:pt x="161" y="23"/>
                  </a:lnTo>
                  <a:lnTo>
                    <a:pt x="161" y="9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8"/>
            <p:cNvSpPr>
              <a:spLocks/>
            </p:cNvSpPr>
            <p:nvPr/>
          </p:nvSpPr>
          <p:spPr bwMode="auto">
            <a:xfrm>
              <a:off x="8056563" y="2800350"/>
              <a:ext cx="263525" cy="225425"/>
            </a:xfrm>
            <a:custGeom>
              <a:avLst/>
              <a:gdLst>
                <a:gd name="T0" fmla="*/ 5 w 166"/>
                <a:gd name="T1" fmla="*/ 125 h 142"/>
                <a:gd name="T2" fmla="*/ 10 w 166"/>
                <a:gd name="T3" fmla="*/ 96 h 142"/>
                <a:gd name="T4" fmla="*/ 14 w 166"/>
                <a:gd name="T5" fmla="*/ 74 h 142"/>
                <a:gd name="T6" fmla="*/ 19 w 166"/>
                <a:gd name="T7" fmla="*/ 80 h 142"/>
                <a:gd name="T8" fmla="*/ 19 w 166"/>
                <a:gd name="T9" fmla="*/ 91 h 142"/>
                <a:gd name="T10" fmla="*/ 24 w 166"/>
                <a:gd name="T11" fmla="*/ 74 h 142"/>
                <a:gd name="T12" fmla="*/ 29 w 166"/>
                <a:gd name="T13" fmla="*/ 125 h 142"/>
                <a:gd name="T14" fmla="*/ 33 w 166"/>
                <a:gd name="T15" fmla="*/ 85 h 142"/>
                <a:gd name="T16" fmla="*/ 38 w 166"/>
                <a:gd name="T17" fmla="*/ 68 h 142"/>
                <a:gd name="T18" fmla="*/ 38 w 166"/>
                <a:gd name="T19" fmla="*/ 85 h 142"/>
                <a:gd name="T20" fmla="*/ 43 w 166"/>
                <a:gd name="T21" fmla="*/ 57 h 142"/>
                <a:gd name="T22" fmla="*/ 48 w 166"/>
                <a:gd name="T23" fmla="*/ 125 h 142"/>
                <a:gd name="T24" fmla="*/ 52 w 166"/>
                <a:gd name="T25" fmla="*/ 102 h 142"/>
                <a:gd name="T26" fmla="*/ 52 w 166"/>
                <a:gd name="T27" fmla="*/ 102 h 142"/>
                <a:gd name="T28" fmla="*/ 57 w 166"/>
                <a:gd name="T29" fmla="*/ 40 h 142"/>
                <a:gd name="T30" fmla="*/ 62 w 166"/>
                <a:gd name="T31" fmla="*/ 113 h 142"/>
                <a:gd name="T32" fmla="*/ 67 w 166"/>
                <a:gd name="T33" fmla="*/ 68 h 142"/>
                <a:gd name="T34" fmla="*/ 71 w 166"/>
                <a:gd name="T35" fmla="*/ 108 h 142"/>
                <a:gd name="T36" fmla="*/ 76 w 166"/>
                <a:gd name="T37" fmla="*/ 91 h 142"/>
                <a:gd name="T38" fmla="*/ 81 w 166"/>
                <a:gd name="T39" fmla="*/ 40 h 142"/>
                <a:gd name="T40" fmla="*/ 86 w 166"/>
                <a:gd name="T41" fmla="*/ 80 h 142"/>
                <a:gd name="T42" fmla="*/ 86 w 166"/>
                <a:gd name="T43" fmla="*/ 57 h 142"/>
                <a:gd name="T44" fmla="*/ 90 w 166"/>
                <a:gd name="T45" fmla="*/ 46 h 142"/>
                <a:gd name="T46" fmla="*/ 95 w 166"/>
                <a:gd name="T47" fmla="*/ 136 h 142"/>
                <a:gd name="T48" fmla="*/ 100 w 166"/>
                <a:gd name="T49" fmla="*/ 119 h 142"/>
                <a:gd name="T50" fmla="*/ 100 w 166"/>
                <a:gd name="T51" fmla="*/ 85 h 142"/>
                <a:gd name="T52" fmla="*/ 104 w 166"/>
                <a:gd name="T53" fmla="*/ 51 h 142"/>
                <a:gd name="T54" fmla="*/ 109 w 166"/>
                <a:gd name="T55" fmla="*/ 51 h 142"/>
                <a:gd name="T56" fmla="*/ 114 w 166"/>
                <a:gd name="T57" fmla="*/ 136 h 142"/>
                <a:gd name="T58" fmla="*/ 119 w 166"/>
                <a:gd name="T59" fmla="*/ 102 h 142"/>
                <a:gd name="T60" fmla="*/ 119 w 166"/>
                <a:gd name="T61" fmla="*/ 108 h 142"/>
                <a:gd name="T62" fmla="*/ 123 w 166"/>
                <a:gd name="T63" fmla="*/ 51 h 142"/>
                <a:gd name="T64" fmla="*/ 128 w 166"/>
                <a:gd name="T65" fmla="*/ 85 h 142"/>
                <a:gd name="T66" fmla="*/ 133 w 166"/>
                <a:gd name="T67" fmla="*/ 68 h 142"/>
                <a:gd name="T68" fmla="*/ 138 w 166"/>
                <a:gd name="T69" fmla="*/ 0 h 142"/>
                <a:gd name="T70" fmla="*/ 142 w 166"/>
                <a:gd name="T71" fmla="*/ 130 h 142"/>
                <a:gd name="T72" fmla="*/ 147 w 166"/>
                <a:gd name="T73" fmla="*/ 130 h 142"/>
                <a:gd name="T74" fmla="*/ 152 w 166"/>
                <a:gd name="T75" fmla="*/ 125 h 142"/>
                <a:gd name="T76" fmla="*/ 157 w 166"/>
                <a:gd name="T77" fmla="*/ 91 h 142"/>
                <a:gd name="T78" fmla="*/ 157 w 166"/>
                <a:gd name="T79" fmla="*/ 91 h 142"/>
                <a:gd name="T80" fmla="*/ 161 w 166"/>
                <a:gd name="T81" fmla="*/ 46 h 142"/>
                <a:gd name="T82" fmla="*/ 166 w 166"/>
                <a:gd name="T83" fmla="*/ 10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6" h="142">
                  <a:moveTo>
                    <a:pt x="0" y="113"/>
                  </a:moveTo>
                  <a:lnTo>
                    <a:pt x="5" y="108"/>
                  </a:lnTo>
                  <a:lnTo>
                    <a:pt x="5" y="125"/>
                  </a:lnTo>
                  <a:lnTo>
                    <a:pt x="5" y="63"/>
                  </a:lnTo>
                  <a:lnTo>
                    <a:pt x="10" y="74"/>
                  </a:lnTo>
                  <a:lnTo>
                    <a:pt x="10" y="96"/>
                  </a:lnTo>
                  <a:lnTo>
                    <a:pt x="10" y="51"/>
                  </a:lnTo>
                  <a:lnTo>
                    <a:pt x="10" y="85"/>
                  </a:lnTo>
                  <a:lnTo>
                    <a:pt x="14" y="74"/>
                  </a:lnTo>
                  <a:lnTo>
                    <a:pt x="14" y="51"/>
                  </a:lnTo>
                  <a:lnTo>
                    <a:pt x="14" y="108"/>
                  </a:lnTo>
                  <a:lnTo>
                    <a:pt x="19" y="80"/>
                  </a:lnTo>
                  <a:lnTo>
                    <a:pt x="19" y="130"/>
                  </a:lnTo>
                  <a:lnTo>
                    <a:pt x="19" y="63"/>
                  </a:lnTo>
                  <a:lnTo>
                    <a:pt x="19" y="91"/>
                  </a:lnTo>
                  <a:lnTo>
                    <a:pt x="24" y="85"/>
                  </a:lnTo>
                  <a:lnTo>
                    <a:pt x="24" y="125"/>
                  </a:lnTo>
                  <a:lnTo>
                    <a:pt x="24" y="74"/>
                  </a:lnTo>
                  <a:lnTo>
                    <a:pt x="24" y="91"/>
                  </a:lnTo>
                  <a:lnTo>
                    <a:pt x="29" y="68"/>
                  </a:lnTo>
                  <a:lnTo>
                    <a:pt x="29" y="125"/>
                  </a:lnTo>
                  <a:lnTo>
                    <a:pt x="29" y="80"/>
                  </a:lnTo>
                  <a:lnTo>
                    <a:pt x="33" y="74"/>
                  </a:lnTo>
                  <a:lnTo>
                    <a:pt x="33" y="85"/>
                  </a:lnTo>
                  <a:lnTo>
                    <a:pt x="33" y="34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38" y="125"/>
                  </a:lnTo>
                  <a:lnTo>
                    <a:pt x="38" y="46"/>
                  </a:lnTo>
                  <a:lnTo>
                    <a:pt x="38" y="85"/>
                  </a:lnTo>
                  <a:lnTo>
                    <a:pt x="43" y="63"/>
                  </a:lnTo>
                  <a:lnTo>
                    <a:pt x="43" y="130"/>
                  </a:lnTo>
                  <a:lnTo>
                    <a:pt x="43" y="57"/>
                  </a:lnTo>
                  <a:lnTo>
                    <a:pt x="43" y="108"/>
                  </a:lnTo>
                  <a:lnTo>
                    <a:pt x="48" y="119"/>
                  </a:lnTo>
                  <a:lnTo>
                    <a:pt x="48" y="125"/>
                  </a:lnTo>
                  <a:lnTo>
                    <a:pt x="48" y="91"/>
                  </a:lnTo>
                  <a:lnTo>
                    <a:pt x="48" y="119"/>
                  </a:lnTo>
                  <a:lnTo>
                    <a:pt x="52" y="102"/>
                  </a:lnTo>
                  <a:lnTo>
                    <a:pt x="52" y="119"/>
                  </a:lnTo>
                  <a:lnTo>
                    <a:pt x="52" y="57"/>
                  </a:lnTo>
                  <a:lnTo>
                    <a:pt x="52" y="102"/>
                  </a:lnTo>
                  <a:lnTo>
                    <a:pt x="57" y="46"/>
                  </a:lnTo>
                  <a:lnTo>
                    <a:pt x="57" y="113"/>
                  </a:lnTo>
                  <a:lnTo>
                    <a:pt x="57" y="40"/>
                  </a:lnTo>
                  <a:lnTo>
                    <a:pt x="62" y="51"/>
                  </a:lnTo>
                  <a:lnTo>
                    <a:pt x="62" y="142"/>
                  </a:lnTo>
                  <a:lnTo>
                    <a:pt x="62" y="113"/>
                  </a:lnTo>
                  <a:lnTo>
                    <a:pt x="67" y="108"/>
                  </a:lnTo>
                  <a:lnTo>
                    <a:pt x="67" y="125"/>
                  </a:lnTo>
                  <a:lnTo>
                    <a:pt x="67" y="68"/>
                  </a:lnTo>
                  <a:lnTo>
                    <a:pt x="67" y="108"/>
                  </a:lnTo>
                  <a:lnTo>
                    <a:pt x="71" y="102"/>
                  </a:lnTo>
                  <a:lnTo>
                    <a:pt x="71" y="108"/>
                  </a:lnTo>
                  <a:lnTo>
                    <a:pt x="71" y="63"/>
                  </a:lnTo>
                  <a:lnTo>
                    <a:pt x="76" y="74"/>
                  </a:lnTo>
                  <a:lnTo>
                    <a:pt x="76" y="91"/>
                  </a:lnTo>
                  <a:lnTo>
                    <a:pt x="76" y="34"/>
                  </a:lnTo>
                  <a:lnTo>
                    <a:pt x="76" y="63"/>
                  </a:lnTo>
                  <a:lnTo>
                    <a:pt x="81" y="40"/>
                  </a:lnTo>
                  <a:lnTo>
                    <a:pt x="81" y="85"/>
                  </a:lnTo>
                  <a:lnTo>
                    <a:pt x="81" y="57"/>
                  </a:lnTo>
                  <a:lnTo>
                    <a:pt x="86" y="80"/>
                  </a:lnTo>
                  <a:lnTo>
                    <a:pt x="86" y="96"/>
                  </a:lnTo>
                  <a:lnTo>
                    <a:pt x="86" y="46"/>
                  </a:lnTo>
                  <a:lnTo>
                    <a:pt x="86" y="57"/>
                  </a:lnTo>
                  <a:lnTo>
                    <a:pt x="90" y="57"/>
                  </a:lnTo>
                  <a:lnTo>
                    <a:pt x="90" y="108"/>
                  </a:lnTo>
                  <a:lnTo>
                    <a:pt x="90" y="46"/>
                  </a:lnTo>
                  <a:lnTo>
                    <a:pt x="90" y="63"/>
                  </a:lnTo>
                  <a:lnTo>
                    <a:pt x="95" y="80"/>
                  </a:lnTo>
                  <a:lnTo>
                    <a:pt x="95" y="136"/>
                  </a:lnTo>
                  <a:lnTo>
                    <a:pt x="95" y="63"/>
                  </a:lnTo>
                  <a:lnTo>
                    <a:pt x="95" y="119"/>
                  </a:lnTo>
                  <a:lnTo>
                    <a:pt x="100" y="119"/>
                  </a:lnTo>
                  <a:lnTo>
                    <a:pt x="100" y="130"/>
                  </a:lnTo>
                  <a:lnTo>
                    <a:pt x="100" y="63"/>
                  </a:lnTo>
                  <a:lnTo>
                    <a:pt x="100" y="85"/>
                  </a:lnTo>
                  <a:lnTo>
                    <a:pt x="104" y="68"/>
                  </a:lnTo>
                  <a:lnTo>
                    <a:pt x="104" y="102"/>
                  </a:lnTo>
                  <a:lnTo>
                    <a:pt x="104" y="51"/>
                  </a:lnTo>
                  <a:lnTo>
                    <a:pt x="104" y="68"/>
                  </a:lnTo>
                  <a:lnTo>
                    <a:pt x="109" y="63"/>
                  </a:lnTo>
                  <a:lnTo>
                    <a:pt x="109" y="51"/>
                  </a:lnTo>
                  <a:lnTo>
                    <a:pt x="109" y="91"/>
                  </a:lnTo>
                  <a:lnTo>
                    <a:pt x="114" y="74"/>
                  </a:lnTo>
                  <a:lnTo>
                    <a:pt x="114" y="136"/>
                  </a:lnTo>
                  <a:lnTo>
                    <a:pt x="114" y="57"/>
                  </a:lnTo>
                  <a:lnTo>
                    <a:pt x="114" y="108"/>
                  </a:lnTo>
                  <a:lnTo>
                    <a:pt x="119" y="102"/>
                  </a:lnTo>
                  <a:lnTo>
                    <a:pt x="119" y="119"/>
                  </a:lnTo>
                  <a:lnTo>
                    <a:pt x="119" y="46"/>
                  </a:lnTo>
                  <a:lnTo>
                    <a:pt x="119" y="108"/>
                  </a:lnTo>
                  <a:lnTo>
                    <a:pt x="123" y="91"/>
                  </a:lnTo>
                  <a:lnTo>
                    <a:pt x="123" y="96"/>
                  </a:lnTo>
                  <a:lnTo>
                    <a:pt x="123" y="51"/>
                  </a:lnTo>
                  <a:lnTo>
                    <a:pt x="128" y="57"/>
                  </a:lnTo>
                  <a:lnTo>
                    <a:pt x="128" y="46"/>
                  </a:lnTo>
                  <a:lnTo>
                    <a:pt x="128" y="85"/>
                  </a:lnTo>
                  <a:lnTo>
                    <a:pt x="133" y="91"/>
                  </a:lnTo>
                  <a:lnTo>
                    <a:pt x="133" y="136"/>
                  </a:lnTo>
                  <a:lnTo>
                    <a:pt x="133" y="68"/>
                  </a:lnTo>
                  <a:lnTo>
                    <a:pt x="133" y="74"/>
                  </a:lnTo>
                  <a:lnTo>
                    <a:pt x="138" y="74"/>
                  </a:lnTo>
                  <a:lnTo>
                    <a:pt x="138" y="0"/>
                  </a:lnTo>
                  <a:lnTo>
                    <a:pt x="138" y="63"/>
                  </a:lnTo>
                  <a:lnTo>
                    <a:pt x="142" y="51"/>
                  </a:lnTo>
                  <a:lnTo>
                    <a:pt x="142" y="130"/>
                  </a:lnTo>
                  <a:lnTo>
                    <a:pt x="142" y="51"/>
                  </a:lnTo>
                  <a:lnTo>
                    <a:pt x="147" y="57"/>
                  </a:lnTo>
                  <a:lnTo>
                    <a:pt x="147" y="130"/>
                  </a:lnTo>
                  <a:lnTo>
                    <a:pt x="147" y="91"/>
                  </a:lnTo>
                  <a:lnTo>
                    <a:pt x="152" y="96"/>
                  </a:lnTo>
                  <a:lnTo>
                    <a:pt x="152" y="125"/>
                  </a:lnTo>
                  <a:lnTo>
                    <a:pt x="152" y="68"/>
                  </a:lnTo>
                  <a:lnTo>
                    <a:pt x="152" y="113"/>
                  </a:lnTo>
                  <a:lnTo>
                    <a:pt x="157" y="91"/>
                  </a:lnTo>
                  <a:lnTo>
                    <a:pt x="157" y="125"/>
                  </a:lnTo>
                  <a:lnTo>
                    <a:pt x="157" y="46"/>
                  </a:lnTo>
                  <a:lnTo>
                    <a:pt x="157" y="91"/>
                  </a:lnTo>
                  <a:lnTo>
                    <a:pt x="161" y="96"/>
                  </a:lnTo>
                  <a:lnTo>
                    <a:pt x="161" y="108"/>
                  </a:lnTo>
                  <a:lnTo>
                    <a:pt x="161" y="46"/>
                  </a:lnTo>
                  <a:lnTo>
                    <a:pt x="161" y="74"/>
                  </a:lnTo>
                  <a:lnTo>
                    <a:pt x="166" y="96"/>
                  </a:lnTo>
                  <a:lnTo>
                    <a:pt x="166" y="102"/>
                  </a:lnTo>
                  <a:lnTo>
                    <a:pt x="166" y="63"/>
                  </a:lnTo>
                  <a:lnTo>
                    <a:pt x="166" y="96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9"/>
            <p:cNvSpPr>
              <a:spLocks/>
            </p:cNvSpPr>
            <p:nvPr/>
          </p:nvSpPr>
          <p:spPr bwMode="auto">
            <a:xfrm>
              <a:off x="8320088" y="2827338"/>
              <a:ext cx="263525" cy="206375"/>
            </a:xfrm>
            <a:custGeom>
              <a:avLst/>
              <a:gdLst>
                <a:gd name="T0" fmla="*/ 5 w 166"/>
                <a:gd name="T1" fmla="*/ 85 h 130"/>
                <a:gd name="T2" fmla="*/ 5 w 166"/>
                <a:gd name="T3" fmla="*/ 17 h 130"/>
                <a:gd name="T4" fmla="*/ 10 w 166"/>
                <a:gd name="T5" fmla="*/ 57 h 130"/>
                <a:gd name="T6" fmla="*/ 10 w 166"/>
                <a:gd name="T7" fmla="*/ 12 h 130"/>
                <a:gd name="T8" fmla="*/ 14 w 166"/>
                <a:gd name="T9" fmla="*/ 29 h 130"/>
                <a:gd name="T10" fmla="*/ 14 w 166"/>
                <a:gd name="T11" fmla="*/ 74 h 130"/>
                <a:gd name="T12" fmla="*/ 19 w 166"/>
                <a:gd name="T13" fmla="*/ 96 h 130"/>
                <a:gd name="T14" fmla="*/ 19 w 166"/>
                <a:gd name="T15" fmla="*/ 91 h 130"/>
                <a:gd name="T16" fmla="*/ 24 w 166"/>
                <a:gd name="T17" fmla="*/ 79 h 130"/>
                <a:gd name="T18" fmla="*/ 29 w 166"/>
                <a:gd name="T19" fmla="*/ 68 h 130"/>
                <a:gd name="T20" fmla="*/ 29 w 166"/>
                <a:gd name="T21" fmla="*/ 23 h 130"/>
                <a:gd name="T22" fmla="*/ 33 w 166"/>
                <a:gd name="T23" fmla="*/ 102 h 130"/>
                <a:gd name="T24" fmla="*/ 38 w 166"/>
                <a:gd name="T25" fmla="*/ 102 h 130"/>
                <a:gd name="T26" fmla="*/ 38 w 166"/>
                <a:gd name="T27" fmla="*/ 57 h 130"/>
                <a:gd name="T28" fmla="*/ 43 w 166"/>
                <a:gd name="T29" fmla="*/ 74 h 130"/>
                <a:gd name="T30" fmla="*/ 43 w 166"/>
                <a:gd name="T31" fmla="*/ 40 h 130"/>
                <a:gd name="T32" fmla="*/ 48 w 166"/>
                <a:gd name="T33" fmla="*/ 68 h 130"/>
                <a:gd name="T34" fmla="*/ 48 w 166"/>
                <a:gd name="T35" fmla="*/ 34 h 130"/>
                <a:gd name="T36" fmla="*/ 52 w 166"/>
                <a:gd name="T37" fmla="*/ 40 h 130"/>
                <a:gd name="T38" fmla="*/ 57 w 166"/>
                <a:gd name="T39" fmla="*/ 79 h 130"/>
                <a:gd name="T40" fmla="*/ 57 w 166"/>
                <a:gd name="T41" fmla="*/ 40 h 130"/>
                <a:gd name="T42" fmla="*/ 62 w 166"/>
                <a:gd name="T43" fmla="*/ 119 h 130"/>
                <a:gd name="T44" fmla="*/ 66 w 166"/>
                <a:gd name="T45" fmla="*/ 57 h 130"/>
                <a:gd name="T46" fmla="*/ 66 w 166"/>
                <a:gd name="T47" fmla="*/ 23 h 130"/>
                <a:gd name="T48" fmla="*/ 71 w 166"/>
                <a:gd name="T49" fmla="*/ 40 h 130"/>
                <a:gd name="T50" fmla="*/ 71 w 166"/>
                <a:gd name="T51" fmla="*/ 12 h 130"/>
                <a:gd name="T52" fmla="*/ 76 w 166"/>
                <a:gd name="T53" fmla="*/ 23 h 130"/>
                <a:gd name="T54" fmla="*/ 76 w 166"/>
                <a:gd name="T55" fmla="*/ 0 h 130"/>
                <a:gd name="T56" fmla="*/ 81 w 166"/>
                <a:gd name="T57" fmla="*/ 29 h 130"/>
                <a:gd name="T58" fmla="*/ 81 w 166"/>
                <a:gd name="T59" fmla="*/ 17 h 130"/>
                <a:gd name="T60" fmla="*/ 85 w 166"/>
                <a:gd name="T61" fmla="*/ 40 h 130"/>
                <a:gd name="T62" fmla="*/ 85 w 166"/>
                <a:gd name="T63" fmla="*/ 34 h 130"/>
                <a:gd name="T64" fmla="*/ 90 w 166"/>
                <a:gd name="T65" fmla="*/ 91 h 130"/>
                <a:gd name="T66" fmla="*/ 90 w 166"/>
                <a:gd name="T67" fmla="*/ 40 h 130"/>
                <a:gd name="T68" fmla="*/ 95 w 166"/>
                <a:gd name="T69" fmla="*/ 85 h 130"/>
                <a:gd name="T70" fmla="*/ 95 w 166"/>
                <a:gd name="T71" fmla="*/ 29 h 130"/>
                <a:gd name="T72" fmla="*/ 100 w 166"/>
                <a:gd name="T73" fmla="*/ 57 h 130"/>
                <a:gd name="T74" fmla="*/ 100 w 166"/>
                <a:gd name="T75" fmla="*/ 23 h 130"/>
                <a:gd name="T76" fmla="*/ 104 w 166"/>
                <a:gd name="T77" fmla="*/ 63 h 130"/>
                <a:gd name="T78" fmla="*/ 104 w 166"/>
                <a:gd name="T79" fmla="*/ 96 h 130"/>
                <a:gd name="T80" fmla="*/ 109 w 166"/>
                <a:gd name="T81" fmla="*/ 17 h 130"/>
                <a:gd name="T82" fmla="*/ 114 w 166"/>
                <a:gd name="T83" fmla="*/ 57 h 130"/>
                <a:gd name="T84" fmla="*/ 114 w 166"/>
                <a:gd name="T85" fmla="*/ 46 h 130"/>
                <a:gd name="T86" fmla="*/ 119 w 166"/>
                <a:gd name="T87" fmla="*/ 57 h 130"/>
                <a:gd name="T88" fmla="*/ 119 w 166"/>
                <a:gd name="T89" fmla="*/ 34 h 130"/>
                <a:gd name="T90" fmla="*/ 123 w 166"/>
                <a:gd name="T91" fmla="*/ 23 h 130"/>
                <a:gd name="T92" fmla="*/ 128 w 166"/>
                <a:gd name="T93" fmla="*/ 79 h 130"/>
                <a:gd name="T94" fmla="*/ 128 w 166"/>
                <a:gd name="T95" fmla="*/ 51 h 130"/>
                <a:gd name="T96" fmla="*/ 133 w 166"/>
                <a:gd name="T97" fmla="*/ 40 h 130"/>
                <a:gd name="T98" fmla="*/ 138 w 166"/>
                <a:gd name="T99" fmla="*/ 51 h 130"/>
                <a:gd name="T100" fmla="*/ 138 w 166"/>
                <a:gd name="T101" fmla="*/ 29 h 130"/>
                <a:gd name="T102" fmla="*/ 142 w 166"/>
                <a:gd name="T103" fmla="*/ 96 h 130"/>
                <a:gd name="T104" fmla="*/ 142 w 166"/>
                <a:gd name="T105" fmla="*/ 57 h 130"/>
                <a:gd name="T106" fmla="*/ 147 w 166"/>
                <a:gd name="T107" fmla="*/ 51 h 130"/>
                <a:gd name="T108" fmla="*/ 147 w 166"/>
                <a:gd name="T109" fmla="*/ 91 h 130"/>
                <a:gd name="T110" fmla="*/ 152 w 166"/>
                <a:gd name="T111" fmla="*/ 91 h 130"/>
                <a:gd name="T112" fmla="*/ 152 w 166"/>
                <a:gd name="T113" fmla="*/ 63 h 130"/>
                <a:gd name="T114" fmla="*/ 157 w 166"/>
                <a:gd name="T115" fmla="*/ 119 h 130"/>
                <a:gd name="T116" fmla="*/ 157 w 166"/>
                <a:gd name="T117" fmla="*/ 96 h 130"/>
                <a:gd name="T118" fmla="*/ 161 w 166"/>
                <a:gd name="T119" fmla="*/ 119 h 130"/>
                <a:gd name="T120" fmla="*/ 161 w 166"/>
                <a:gd name="T121" fmla="*/ 91 h 130"/>
                <a:gd name="T122" fmla="*/ 166 w 166"/>
                <a:gd name="T123" fmla="*/ 130 h 130"/>
                <a:gd name="T124" fmla="*/ 166 w 166"/>
                <a:gd name="T125" fmla="*/ 9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130">
                  <a:moveTo>
                    <a:pt x="0" y="79"/>
                  </a:moveTo>
                  <a:lnTo>
                    <a:pt x="5" y="85"/>
                  </a:lnTo>
                  <a:lnTo>
                    <a:pt x="5" y="96"/>
                  </a:lnTo>
                  <a:lnTo>
                    <a:pt x="5" y="17"/>
                  </a:lnTo>
                  <a:lnTo>
                    <a:pt x="5" y="68"/>
                  </a:lnTo>
                  <a:lnTo>
                    <a:pt x="10" y="57"/>
                  </a:lnTo>
                  <a:lnTo>
                    <a:pt x="10" y="96"/>
                  </a:lnTo>
                  <a:lnTo>
                    <a:pt x="10" y="12"/>
                  </a:lnTo>
                  <a:lnTo>
                    <a:pt x="10" y="34"/>
                  </a:lnTo>
                  <a:lnTo>
                    <a:pt x="14" y="29"/>
                  </a:lnTo>
                  <a:lnTo>
                    <a:pt x="14" y="125"/>
                  </a:lnTo>
                  <a:lnTo>
                    <a:pt x="14" y="74"/>
                  </a:lnTo>
                  <a:lnTo>
                    <a:pt x="19" y="68"/>
                  </a:lnTo>
                  <a:lnTo>
                    <a:pt x="19" y="96"/>
                  </a:lnTo>
                  <a:lnTo>
                    <a:pt x="19" y="40"/>
                  </a:lnTo>
                  <a:lnTo>
                    <a:pt x="19" y="91"/>
                  </a:lnTo>
                  <a:lnTo>
                    <a:pt x="24" y="68"/>
                  </a:lnTo>
                  <a:lnTo>
                    <a:pt x="24" y="79"/>
                  </a:lnTo>
                  <a:lnTo>
                    <a:pt x="24" y="34"/>
                  </a:lnTo>
                  <a:lnTo>
                    <a:pt x="29" y="68"/>
                  </a:lnTo>
                  <a:lnTo>
                    <a:pt x="29" y="96"/>
                  </a:lnTo>
                  <a:lnTo>
                    <a:pt x="29" y="23"/>
                  </a:lnTo>
                  <a:lnTo>
                    <a:pt x="33" y="46"/>
                  </a:lnTo>
                  <a:lnTo>
                    <a:pt x="33" y="102"/>
                  </a:lnTo>
                  <a:lnTo>
                    <a:pt x="33" y="68"/>
                  </a:lnTo>
                  <a:lnTo>
                    <a:pt x="38" y="102"/>
                  </a:lnTo>
                  <a:lnTo>
                    <a:pt x="38" y="108"/>
                  </a:lnTo>
                  <a:lnTo>
                    <a:pt x="38" y="57"/>
                  </a:lnTo>
                  <a:lnTo>
                    <a:pt x="38" y="68"/>
                  </a:lnTo>
                  <a:lnTo>
                    <a:pt x="43" y="74"/>
                  </a:lnTo>
                  <a:lnTo>
                    <a:pt x="43" y="91"/>
                  </a:lnTo>
                  <a:lnTo>
                    <a:pt x="43" y="40"/>
                  </a:lnTo>
                  <a:lnTo>
                    <a:pt x="43" y="51"/>
                  </a:lnTo>
                  <a:lnTo>
                    <a:pt x="48" y="68"/>
                  </a:lnTo>
                  <a:lnTo>
                    <a:pt x="48" y="85"/>
                  </a:lnTo>
                  <a:lnTo>
                    <a:pt x="48" y="34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108"/>
                  </a:lnTo>
                  <a:lnTo>
                    <a:pt x="57" y="79"/>
                  </a:lnTo>
                  <a:lnTo>
                    <a:pt x="57" y="113"/>
                  </a:lnTo>
                  <a:lnTo>
                    <a:pt x="57" y="40"/>
                  </a:lnTo>
                  <a:lnTo>
                    <a:pt x="57" y="102"/>
                  </a:lnTo>
                  <a:lnTo>
                    <a:pt x="62" y="119"/>
                  </a:lnTo>
                  <a:lnTo>
                    <a:pt x="62" y="23"/>
                  </a:lnTo>
                  <a:lnTo>
                    <a:pt x="66" y="57"/>
                  </a:lnTo>
                  <a:lnTo>
                    <a:pt x="66" y="63"/>
                  </a:lnTo>
                  <a:lnTo>
                    <a:pt x="66" y="23"/>
                  </a:lnTo>
                  <a:lnTo>
                    <a:pt x="66" y="46"/>
                  </a:lnTo>
                  <a:lnTo>
                    <a:pt x="71" y="40"/>
                  </a:lnTo>
                  <a:lnTo>
                    <a:pt x="71" y="68"/>
                  </a:lnTo>
                  <a:lnTo>
                    <a:pt x="71" y="12"/>
                  </a:lnTo>
                  <a:lnTo>
                    <a:pt x="71" y="34"/>
                  </a:lnTo>
                  <a:lnTo>
                    <a:pt x="76" y="23"/>
                  </a:lnTo>
                  <a:lnTo>
                    <a:pt x="76" y="51"/>
                  </a:lnTo>
                  <a:lnTo>
                    <a:pt x="76" y="0"/>
                  </a:lnTo>
                  <a:lnTo>
                    <a:pt x="76" y="17"/>
                  </a:lnTo>
                  <a:lnTo>
                    <a:pt x="81" y="29"/>
                  </a:lnTo>
                  <a:lnTo>
                    <a:pt x="81" y="91"/>
                  </a:lnTo>
                  <a:lnTo>
                    <a:pt x="81" y="17"/>
                  </a:lnTo>
                  <a:lnTo>
                    <a:pt x="81" y="46"/>
                  </a:lnTo>
                  <a:lnTo>
                    <a:pt x="85" y="40"/>
                  </a:lnTo>
                  <a:lnTo>
                    <a:pt x="85" y="85"/>
                  </a:lnTo>
                  <a:lnTo>
                    <a:pt x="85" y="34"/>
                  </a:lnTo>
                  <a:lnTo>
                    <a:pt x="85" y="74"/>
                  </a:lnTo>
                  <a:lnTo>
                    <a:pt x="90" y="91"/>
                  </a:lnTo>
                  <a:lnTo>
                    <a:pt x="90" y="102"/>
                  </a:lnTo>
                  <a:lnTo>
                    <a:pt x="90" y="40"/>
                  </a:lnTo>
                  <a:lnTo>
                    <a:pt x="90" y="79"/>
                  </a:lnTo>
                  <a:lnTo>
                    <a:pt x="95" y="85"/>
                  </a:lnTo>
                  <a:lnTo>
                    <a:pt x="95" y="91"/>
                  </a:lnTo>
                  <a:lnTo>
                    <a:pt x="95" y="29"/>
                  </a:lnTo>
                  <a:lnTo>
                    <a:pt x="95" y="34"/>
                  </a:lnTo>
                  <a:lnTo>
                    <a:pt x="100" y="57"/>
                  </a:lnTo>
                  <a:lnTo>
                    <a:pt x="100" y="79"/>
                  </a:lnTo>
                  <a:lnTo>
                    <a:pt x="100" y="23"/>
                  </a:lnTo>
                  <a:lnTo>
                    <a:pt x="100" y="57"/>
                  </a:lnTo>
                  <a:lnTo>
                    <a:pt x="104" y="63"/>
                  </a:lnTo>
                  <a:lnTo>
                    <a:pt x="104" y="40"/>
                  </a:lnTo>
                  <a:lnTo>
                    <a:pt x="104" y="96"/>
                  </a:lnTo>
                  <a:lnTo>
                    <a:pt x="109" y="79"/>
                  </a:lnTo>
                  <a:lnTo>
                    <a:pt x="109" y="17"/>
                  </a:lnTo>
                  <a:lnTo>
                    <a:pt x="109" y="51"/>
                  </a:lnTo>
                  <a:lnTo>
                    <a:pt x="114" y="57"/>
                  </a:lnTo>
                  <a:lnTo>
                    <a:pt x="114" y="79"/>
                  </a:lnTo>
                  <a:lnTo>
                    <a:pt x="114" y="46"/>
                  </a:lnTo>
                  <a:lnTo>
                    <a:pt x="114" y="68"/>
                  </a:lnTo>
                  <a:lnTo>
                    <a:pt x="119" y="57"/>
                  </a:lnTo>
                  <a:lnTo>
                    <a:pt x="119" y="79"/>
                  </a:lnTo>
                  <a:lnTo>
                    <a:pt x="119" y="34"/>
                  </a:lnTo>
                  <a:lnTo>
                    <a:pt x="123" y="63"/>
                  </a:lnTo>
                  <a:lnTo>
                    <a:pt x="123" y="23"/>
                  </a:lnTo>
                  <a:lnTo>
                    <a:pt x="123" y="113"/>
                  </a:lnTo>
                  <a:lnTo>
                    <a:pt x="128" y="79"/>
                  </a:lnTo>
                  <a:lnTo>
                    <a:pt x="128" y="102"/>
                  </a:lnTo>
                  <a:lnTo>
                    <a:pt x="128" y="51"/>
                  </a:lnTo>
                  <a:lnTo>
                    <a:pt x="133" y="46"/>
                  </a:lnTo>
                  <a:lnTo>
                    <a:pt x="133" y="40"/>
                  </a:lnTo>
                  <a:lnTo>
                    <a:pt x="133" y="68"/>
                  </a:lnTo>
                  <a:lnTo>
                    <a:pt x="138" y="51"/>
                  </a:lnTo>
                  <a:lnTo>
                    <a:pt x="138" y="113"/>
                  </a:lnTo>
                  <a:lnTo>
                    <a:pt x="138" y="29"/>
                  </a:lnTo>
                  <a:lnTo>
                    <a:pt x="138" y="79"/>
                  </a:lnTo>
                  <a:lnTo>
                    <a:pt x="142" y="96"/>
                  </a:lnTo>
                  <a:lnTo>
                    <a:pt x="142" y="102"/>
                  </a:lnTo>
                  <a:lnTo>
                    <a:pt x="142" y="57"/>
                  </a:lnTo>
                  <a:lnTo>
                    <a:pt x="142" y="68"/>
                  </a:lnTo>
                  <a:lnTo>
                    <a:pt x="147" y="51"/>
                  </a:lnTo>
                  <a:lnTo>
                    <a:pt x="147" y="102"/>
                  </a:lnTo>
                  <a:lnTo>
                    <a:pt x="147" y="91"/>
                  </a:lnTo>
                  <a:lnTo>
                    <a:pt x="152" y="79"/>
                  </a:lnTo>
                  <a:lnTo>
                    <a:pt x="152" y="91"/>
                  </a:lnTo>
                  <a:lnTo>
                    <a:pt x="152" y="40"/>
                  </a:lnTo>
                  <a:lnTo>
                    <a:pt x="152" y="63"/>
                  </a:lnTo>
                  <a:lnTo>
                    <a:pt x="157" y="68"/>
                  </a:lnTo>
                  <a:lnTo>
                    <a:pt x="157" y="119"/>
                  </a:lnTo>
                  <a:lnTo>
                    <a:pt x="157" y="6"/>
                  </a:lnTo>
                  <a:lnTo>
                    <a:pt x="157" y="96"/>
                  </a:lnTo>
                  <a:lnTo>
                    <a:pt x="161" y="91"/>
                  </a:lnTo>
                  <a:lnTo>
                    <a:pt x="161" y="119"/>
                  </a:lnTo>
                  <a:lnTo>
                    <a:pt x="161" y="57"/>
                  </a:lnTo>
                  <a:lnTo>
                    <a:pt x="161" y="91"/>
                  </a:lnTo>
                  <a:lnTo>
                    <a:pt x="166" y="96"/>
                  </a:lnTo>
                  <a:lnTo>
                    <a:pt x="166" y="130"/>
                  </a:lnTo>
                  <a:lnTo>
                    <a:pt x="166" y="63"/>
                  </a:lnTo>
                  <a:lnTo>
                    <a:pt x="166" y="9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0"/>
            <p:cNvSpPr>
              <a:spLocks/>
            </p:cNvSpPr>
            <p:nvPr/>
          </p:nvSpPr>
          <p:spPr bwMode="auto">
            <a:xfrm>
              <a:off x="8583613" y="2674938"/>
              <a:ext cx="263525" cy="404813"/>
            </a:xfrm>
            <a:custGeom>
              <a:avLst/>
              <a:gdLst>
                <a:gd name="T0" fmla="*/ 5 w 166"/>
                <a:gd name="T1" fmla="*/ 181 h 255"/>
                <a:gd name="T2" fmla="*/ 5 w 166"/>
                <a:gd name="T3" fmla="*/ 147 h 255"/>
                <a:gd name="T4" fmla="*/ 10 w 166"/>
                <a:gd name="T5" fmla="*/ 175 h 255"/>
                <a:gd name="T6" fmla="*/ 10 w 166"/>
                <a:gd name="T7" fmla="*/ 130 h 255"/>
                <a:gd name="T8" fmla="*/ 14 w 166"/>
                <a:gd name="T9" fmla="*/ 175 h 255"/>
                <a:gd name="T10" fmla="*/ 14 w 166"/>
                <a:gd name="T11" fmla="*/ 125 h 255"/>
                <a:gd name="T12" fmla="*/ 19 w 166"/>
                <a:gd name="T13" fmla="*/ 113 h 255"/>
                <a:gd name="T14" fmla="*/ 19 w 166"/>
                <a:gd name="T15" fmla="*/ 147 h 255"/>
                <a:gd name="T16" fmla="*/ 24 w 166"/>
                <a:gd name="T17" fmla="*/ 181 h 255"/>
                <a:gd name="T18" fmla="*/ 24 w 166"/>
                <a:gd name="T19" fmla="*/ 147 h 255"/>
                <a:gd name="T20" fmla="*/ 28 w 166"/>
                <a:gd name="T21" fmla="*/ 192 h 255"/>
                <a:gd name="T22" fmla="*/ 28 w 166"/>
                <a:gd name="T23" fmla="*/ 170 h 255"/>
                <a:gd name="T24" fmla="*/ 33 w 166"/>
                <a:gd name="T25" fmla="*/ 198 h 255"/>
                <a:gd name="T26" fmla="*/ 33 w 166"/>
                <a:gd name="T27" fmla="*/ 147 h 255"/>
                <a:gd name="T28" fmla="*/ 38 w 166"/>
                <a:gd name="T29" fmla="*/ 209 h 255"/>
                <a:gd name="T30" fmla="*/ 43 w 166"/>
                <a:gd name="T31" fmla="*/ 130 h 255"/>
                <a:gd name="T32" fmla="*/ 47 w 166"/>
                <a:gd name="T33" fmla="*/ 209 h 255"/>
                <a:gd name="T34" fmla="*/ 47 w 166"/>
                <a:gd name="T35" fmla="*/ 187 h 255"/>
                <a:gd name="T36" fmla="*/ 52 w 166"/>
                <a:gd name="T37" fmla="*/ 238 h 255"/>
                <a:gd name="T38" fmla="*/ 52 w 166"/>
                <a:gd name="T39" fmla="*/ 164 h 255"/>
                <a:gd name="T40" fmla="*/ 57 w 166"/>
                <a:gd name="T41" fmla="*/ 187 h 255"/>
                <a:gd name="T42" fmla="*/ 57 w 166"/>
                <a:gd name="T43" fmla="*/ 181 h 255"/>
                <a:gd name="T44" fmla="*/ 62 w 166"/>
                <a:gd name="T45" fmla="*/ 198 h 255"/>
                <a:gd name="T46" fmla="*/ 62 w 166"/>
                <a:gd name="T47" fmla="*/ 153 h 255"/>
                <a:gd name="T48" fmla="*/ 66 w 166"/>
                <a:gd name="T49" fmla="*/ 209 h 255"/>
                <a:gd name="T50" fmla="*/ 66 w 166"/>
                <a:gd name="T51" fmla="*/ 181 h 255"/>
                <a:gd name="T52" fmla="*/ 71 w 166"/>
                <a:gd name="T53" fmla="*/ 215 h 255"/>
                <a:gd name="T54" fmla="*/ 71 w 166"/>
                <a:gd name="T55" fmla="*/ 159 h 255"/>
                <a:gd name="T56" fmla="*/ 76 w 166"/>
                <a:gd name="T57" fmla="*/ 215 h 255"/>
                <a:gd name="T58" fmla="*/ 76 w 166"/>
                <a:gd name="T59" fmla="*/ 159 h 255"/>
                <a:gd name="T60" fmla="*/ 81 w 166"/>
                <a:gd name="T61" fmla="*/ 215 h 255"/>
                <a:gd name="T62" fmla="*/ 85 w 166"/>
                <a:gd name="T63" fmla="*/ 204 h 255"/>
                <a:gd name="T64" fmla="*/ 85 w 166"/>
                <a:gd name="T65" fmla="*/ 187 h 255"/>
                <a:gd name="T66" fmla="*/ 90 w 166"/>
                <a:gd name="T67" fmla="*/ 181 h 255"/>
                <a:gd name="T68" fmla="*/ 90 w 166"/>
                <a:gd name="T69" fmla="*/ 136 h 255"/>
                <a:gd name="T70" fmla="*/ 95 w 166"/>
                <a:gd name="T71" fmla="*/ 170 h 255"/>
                <a:gd name="T72" fmla="*/ 95 w 166"/>
                <a:gd name="T73" fmla="*/ 192 h 255"/>
                <a:gd name="T74" fmla="*/ 100 w 166"/>
                <a:gd name="T75" fmla="*/ 215 h 255"/>
                <a:gd name="T76" fmla="*/ 100 w 166"/>
                <a:gd name="T77" fmla="*/ 209 h 255"/>
                <a:gd name="T78" fmla="*/ 104 w 166"/>
                <a:gd name="T79" fmla="*/ 221 h 255"/>
                <a:gd name="T80" fmla="*/ 109 w 166"/>
                <a:gd name="T81" fmla="*/ 175 h 255"/>
                <a:gd name="T82" fmla="*/ 109 w 166"/>
                <a:gd name="T83" fmla="*/ 170 h 255"/>
                <a:gd name="T84" fmla="*/ 114 w 166"/>
                <a:gd name="T85" fmla="*/ 192 h 255"/>
                <a:gd name="T86" fmla="*/ 114 w 166"/>
                <a:gd name="T87" fmla="*/ 142 h 255"/>
                <a:gd name="T88" fmla="*/ 119 w 166"/>
                <a:gd name="T89" fmla="*/ 159 h 255"/>
                <a:gd name="T90" fmla="*/ 119 w 166"/>
                <a:gd name="T91" fmla="*/ 119 h 255"/>
                <a:gd name="T92" fmla="*/ 123 w 166"/>
                <a:gd name="T93" fmla="*/ 130 h 255"/>
                <a:gd name="T94" fmla="*/ 123 w 166"/>
                <a:gd name="T95" fmla="*/ 119 h 255"/>
                <a:gd name="T96" fmla="*/ 128 w 166"/>
                <a:gd name="T97" fmla="*/ 153 h 255"/>
                <a:gd name="T98" fmla="*/ 128 w 166"/>
                <a:gd name="T99" fmla="*/ 108 h 255"/>
                <a:gd name="T100" fmla="*/ 133 w 166"/>
                <a:gd name="T101" fmla="*/ 113 h 255"/>
                <a:gd name="T102" fmla="*/ 133 w 166"/>
                <a:gd name="T103" fmla="*/ 96 h 255"/>
                <a:gd name="T104" fmla="*/ 138 w 166"/>
                <a:gd name="T105" fmla="*/ 181 h 255"/>
                <a:gd name="T106" fmla="*/ 138 w 166"/>
                <a:gd name="T107" fmla="*/ 79 h 255"/>
                <a:gd name="T108" fmla="*/ 142 w 166"/>
                <a:gd name="T109" fmla="*/ 209 h 255"/>
                <a:gd name="T110" fmla="*/ 142 w 166"/>
                <a:gd name="T111" fmla="*/ 175 h 255"/>
                <a:gd name="T112" fmla="*/ 147 w 166"/>
                <a:gd name="T113" fmla="*/ 198 h 255"/>
                <a:gd name="T114" fmla="*/ 152 w 166"/>
                <a:gd name="T115" fmla="*/ 46 h 255"/>
                <a:gd name="T116" fmla="*/ 152 w 166"/>
                <a:gd name="T117" fmla="*/ 68 h 255"/>
                <a:gd name="T118" fmla="*/ 157 w 166"/>
                <a:gd name="T119" fmla="*/ 68 h 255"/>
                <a:gd name="T120" fmla="*/ 157 w 166"/>
                <a:gd name="T121" fmla="*/ 34 h 255"/>
                <a:gd name="T122" fmla="*/ 161 w 166"/>
                <a:gd name="T123" fmla="*/ 6 h 255"/>
                <a:gd name="T124" fmla="*/ 166 w 166"/>
                <a:gd name="T125" fmla="*/ 8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55">
                  <a:moveTo>
                    <a:pt x="0" y="187"/>
                  </a:moveTo>
                  <a:lnTo>
                    <a:pt x="5" y="181"/>
                  </a:lnTo>
                  <a:lnTo>
                    <a:pt x="5" y="187"/>
                  </a:lnTo>
                  <a:lnTo>
                    <a:pt x="5" y="147"/>
                  </a:lnTo>
                  <a:lnTo>
                    <a:pt x="5" y="187"/>
                  </a:lnTo>
                  <a:lnTo>
                    <a:pt x="10" y="175"/>
                  </a:lnTo>
                  <a:lnTo>
                    <a:pt x="10" y="204"/>
                  </a:lnTo>
                  <a:lnTo>
                    <a:pt x="10" y="130"/>
                  </a:lnTo>
                  <a:lnTo>
                    <a:pt x="10" y="181"/>
                  </a:lnTo>
                  <a:lnTo>
                    <a:pt x="14" y="175"/>
                  </a:lnTo>
                  <a:lnTo>
                    <a:pt x="14" y="181"/>
                  </a:lnTo>
                  <a:lnTo>
                    <a:pt x="14" y="125"/>
                  </a:lnTo>
                  <a:lnTo>
                    <a:pt x="14" y="130"/>
                  </a:lnTo>
                  <a:lnTo>
                    <a:pt x="19" y="113"/>
                  </a:lnTo>
                  <a:lnTo>
                    <a:pt x="19" y="170"/>
                  </a:lnTo>
                  <a:lnTo>
                    <a:pt x="19" y="147"/>
                  </a:lnTo>
                  <a:lnTo>
                    <a:pt x="24" y="159"/>
                  </a:lnTo>
                  <a:lnTo>
                    <a:pt x="24" y="181"/>
                  </a:lnTo>
                  <a:lnTo>
                    <a:pt x="24" y="102"/>
                  </a:lnTo>
                  <a:lnTo>
                    <a:pt x="24" y="147"/>
                  </a:lnTo>
                  <a:lnTo>
                    <a:pt x="28" y="153"/>
                  </a:lnTo>
                  <a:lnTo>
                    <a:pt x="28" y="192"/>
                  </a:lnTo>
                  <a:lnTo>
                    <a:pt x="28" y="142"/>
                  </a:lnTo>
                  <a:lnTo>
                    <a:pt x="28" y="170"/>
                  </a:lnTo>
                  <a:lnTo>
                    <a:pt x="33" y="164"/>
                  </a:lnTo>
                  <a:lnTo>
                    <a:pt x="33" y="198"/>
                  </a:lnTo>
                  <a:lnTo>
                    <a:pt x="33" y="142"/>
                  </a:lnTo>
                  <a:lnTo>
                    <a:pt x="33" y="147"/>
                  </a:lnTo>
                  <a:lnTo>
                    <a:pt x="38" y="159"/>
                  </a:lnTo>
                  <a:lnTo>
                    <a:pt x="38" y="209"/>
                  </a:lnTo>
                  <a:lnTo>
                    <a:pt x="43" y="187"/>
                  </a:lnTo>
                  <a:lnTo>
                    <a:pt x="43" y="130"/>
                  </a:lnTo>
                  <a:lnTo>
                    <a:pt x="43" y="204"/>
                  </a:lnTo>
                  <a:lnTo>
                    <a:pt x="47" y="209"/>
                  </a:lnTo>
                  <a:lnTo>
                    <a:pt x="47" y="243"/>
                  </a:lnTo>
                  <a:lnTo>
                    <a:pt x="47" y="187"/>
                  </a:lnTo>
                  <a:lnTo>
                    <a:pt x="47" y="232"/>
                  </a:lnTo>
                  <a:lnTo>
                    <a:pt x="52" y="238"/>
                  </a:lnTo>
                  <a:lnTo>
                    <a:pt x="52" y="255"/>
                  </a:lnTo>
                  <a:lnTo>
                    <a:pt x="52" y="164"/>
                  </a:lnTo>
                  <a:lnTo>
                    <a:pt x="57" y="170"/>
                  </a:lnTo>
                  <a:lnTo>
                    <a:pt x="57" y="187"/>
                  </a:lnTo>
                  <a:lnTo>
                    <a:pt x="57" y="153"/>
                  </a:lnTo>
                  <a:lnTo>
                    <a:pt x="57" y="181"/>
                  </a:lnTo>
                  <a:lnTo>
                    <a:pt x="62" y="164"/>
                  </a:lnTo>
                  <a:lnTo>
                    <a:pt x="62" y="198"/>
                  </a:lnTo>
                  <a:lnTo>
                    <a:pt x="62" y="136"/>
                  </a:lnTo>
                  <a:lnTo>
                    <a:pt x="62" y="153"/>
                  </a:lnTo>
                  <a:lnTo>
                    <a:pt x="66" y="181"/>
                  </a:lnTo>
                  <a:lnTo>
                    <a:pt x="66" y="209"/>
                  </a:lnTo>
                  <a:lnTo>
                    <a:pt x="66" y="142"/>
                  </a:lnTo>
                  <a:lnTo>
                    <a:pt x="66" y="181"/>
                  </a:lnTo>
                  <a:lnTo>
                    <a:pt x="71" y="175"/>
                  </a:lnTo>
                  <a:lnTo>
                    <a:pt x="71" y="215"/>
                  </a:lnTo>
                  <a:lnTo>
                    <a:pt x="71" y="142"/>
                  </a:lnTo>
                  <a:lnTo>
                    <a:pt x="71" y="159"/>
                  </a:lnTo>
                  <a:lnTo>
                    <a:pt x="76" y="170"/>
                  </a:lnTo>
                  <a:lnTo>
                    <a:pt x="76" y="215"/>
                  </a:lnTo>
                  <a:lnTo>
                    <a:pt x="76" y="136"/>
                  </a:lnTo>
                  <a:lnTo>
                    <a:pt x="76" y="159"/>
                  </a:lnTo>
                  <a:lnTo>
                    <a:pt x="81" y="170"/>
                  </a:lnTo>
                  <a:lnTo>
                    <a:pt x="81" y="215"/>
                  </a:lnTo>
                  <a:lnTo>
                    <a:pt x="81" y="181"/>
                  </a:lnTo>
                  <a:lnTo>
                    <a:pt x="85" y="204"/>
                  </a:lnTo>
                  <a:lnTo>
                    <a:pt x="85" y="226"/>
                  </a:lnTo>
                  <a:lnTo>
                    <a:pt x="85" y="187"/>
                  </a:lnTo>
                  <a:lnTo>
                    <a:pt x="85" y="198"/>
                  </a:lnTo>
                  <a:lnTo>
                    <a:pt x="90" y="181"/>
                  </a:lnTo>
                  <a:lnTo>
                    <a:pt x="90" y="192"/>
                  </a:lnTo>
                  <a:lnTo>
                    <a:pt x="90" y="136"/>
                  </a:lnTo>
                  <a:lnTo>
                    <a:pt x="90" y="175"/>
                  </a:lnTo>
                  <a:lnTo>
                    <a:pt x="95" y="170"/>
                  </a:lnTo>
                  <a:lnTo>
                    <a:pt x="95" y="113"/>
                  </a:lnTo>
                  <a:lnTo>
                    <a:pt x="95" y="192"/>
                  </a:lnTo>
                  <a:lnTo>
                    <a:pt x="100" y="181"/>
                  </a:lnTo>
                  <a:lnTo>
                    <a:pt x="100" y="215"/>
                  </a:lnTo>
                  <a:lnTo>
                    <a:pt x="100" y="170"/>
                  </a:lnTo>
                  <a:lnTo>
                    <a:pt x="100" y="209"/>
                  </a:lnTo>
                  <a:lnTo>
                    <a:pt x="104" y="187"/>
                  </a:lnTo>
                  <a:lnTo>
                    <a:pt x="104" y="221"/>
                  </a:lnTo>
                  <a:lnTo>
                    <a:pt x="104" y="170"/>
                  </a:lnTo>
                  <a:lnTo>
                    <a:pt x="109" y="175"/>
                  </a:lnTo>
                  <a:lnTo>
                    <a:pt x="109" y="204"/>
                  </a:lnTo>
                  <a:lnTo>
                    <a:pt x="109" y="170"/>
                  </a:lnTo>
                  <a:lnTo>
                    <a:pt x="109" y="181"/>
                  </a:lnTo>
                  <a:lnTo>
                    <a:pt x="114" y="192"/>
                  </a:lnTo>
                  <a:lnTo>
                    <a:pt x="114" y="198"/>
                  </a:lnTo>
                  <a:lnTo>
                    <a:pt x="114" y="142"/>
                  </a:lnTo>
                  <a:lnTo>
                    <a:pt x="114" y="170"/>
                  </a:lnTo>
                  <a:lnTo>
                    <a:pt x="119" y="159"/>
                  </a:lnTo>
                  <a:lnTo>
                    <a:pt x="119" y="175"/>
                  </a:lnTo>
                  <a:lnTo>
                    <a:pt x="119" y="119"/>
                  </a:lnTo>
                  <a:lnTo>
                    <a:pt x="119" y="136"/>
                  </a:lnTo>
                  <a:lnTo>
                    <a:pt x="123" y="130"/>
                  </a:lnTo>
                  <a:lnTo>
                    <a:pt x="123" y="181"/>
                  </a:lnTo>
                  <a:lnTo>
                    <a:pt x="123" y="119"/>
                  </a:lnTo>
                  <a:lnTo>
                    <a:pt x="123" y="142"/>
                  </a:lnTo>
                  <a:lnTo>
                    <a:pt x="128" y="153"/>
                  </a:lnTo>
                  <a:lnTo>
                    <a:pt x="128" y="164"/>
                  </a:lnTo>
                  <a:lnTo>
                    <a:pt x="128" y="108"/>
                  </a:lnTo>
                  <a:lnTo>
                    <a:pt x="128" y="130"/>
                  </a:lnTo>
                  <a:lnTo>
                    <a:pt x="133" y="113"/>
                  </a:lnTo>
                  <a:lnTo>
                    <a:pt x="133" y="192"/>
                  </a:lnTo>
                  <a:lnTo>
                    <a:pt x="133" y="96"/>
                  </a:lnTo>
                  <a:lnTo>
                    <a:pt x="133" y="164"/>
                  </a:lnTo>
                  <a:lnTo>
                    <a:pt x="138" y="181"/>
                  </a:lnTo>
                  <a:lnTo>
                    <a:pt x="138" y="204"/>
                  </a:lnTo>
                  <a:lnTo>
                    <a:pt x="138" y="79"/>
                  </a:lnTo>
                  <a:lnTo>
                    <a:pt x="142" y="68"/>
                  </a:lnTo>
                  <a:lnTo>
                    <a:pt x="142" y="209"/>
                  </a:lnTo>
                  <a:lnTo>
                    <a:pt x="142" y="34"/>
                  </a:lnTo>
                  <a:lnTo>
                    <a:pt x="142" y="175"/>
                  </a:lnTo>
                  <a:lnTo>
                    <a:pt x="147" y="181"/>
                  </a:lnTo>
                  <a:lnTo>
                    <a:pt x="147" y="198"/>
                  </a:lnTo>
                  <a:lnTo>
                    <a:pt x="147" y="40"/>
                  </a:lnTo>
                  <a:lnTo>
                    <a:pt x="152" y="46"/>
                  </a:lnTo>
                  <a:lnTo>
                    <a:pt x="152" y="23"/>
                  </a:lnTo>
                  <a:lnTo>
                    <a:pt x="152" y="68"/>
                  </a:lnTo>
                  <a:lnTo>
                    <a:pt x="157" y="46"/>
                  </a:lnTo>
                  <a:lnTo>
                    <a:pt x="157" y="68"/>
                  </a:lnTo>
                  <a:lnTo>
                    <a:pt x="157" y="0"/>
                  </a:lnTo>
                  <a:lnTo>
                    <a:pt x="157" y="34"/>
                  </a:lnTo>
                  <a:lnTo>
                    <a:pt x="161" y="12"/>
                  </a:lnTo>
                  <a:lnTo>
                    <a:pt x="161" y="6"/>
                  </a:lnTo>
                  <a:lnTo>
                    <a:pt x="161" y="46"/>
                  </a:lnTo>
                  <a:lnTo>
                    <a:pt x="166" y="85"/>
                  </a:lnTo>
                  <a:lnTo>
                    <a:pt x="166" y="9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1"/>
            <p:cNvSpPr>
              <a:spLocks/>
            </p:cNvSpPr>
            <p:nvPr/>
          </p:nvSpPr>
          <p:spPr bwMode="auto">
            <a:xfrm>
              <a:off x="8847138" y="2593975"/>
              <a:ext cx="277813" cy="628650"/>
            </a:xfrm>
            <a:custGeom>
              <a:avLst/>
              <a:gdLst>
                <a:gd name="T0" fmla="*/ 0 w 175"/>
                <a:gd name="T1" fmla="*/ 34 h 396"/>
                <a:gd name="T2" fmla="*/ 5 w 175"/>
                <a:gd name="T3" fmla="*/ 80 h 396"/>
                <a:gd name="T4" fmla="*/ 5 w 175"/>
                <a:gd name="T5" fmla="*/ 74 h 396"/>
                <a:gd name="T6" fmla="*/ 9 w 175"/>
                <a:gd name="T7" fmla="*/ 193 h 396"/>
                <a:gd name="T8" fmla="*/ 9 w 175"/>
                <a:gd name="T9" fmla="*/ 91 h 396"/>
                <a:gd name="T10" fmla="*/ 14 w 175"/>
                <a:gd name="T11" fmla="*/ 102 h 396"/>
                <a:gd name="T12" fmla="*/ 14 w 175"/>
                <a:gd name="T13" fmla="*/ 97 h 396"/>
                <a:gd name="T14" fmla="*/ 19 w 175"/>
                <a:gd name="T15" fmla="*/ 159 h 396"/>
                <a:gd name="T16" fmla="*/ 19 w 175"/>
                <a:gd name="T17" fmla="*/ 51 h 396"/>
                <a:gd name="T18" fmla="*/ 24 w 175"/>
                <a:gd name="T19" fmla="*/ 119 h 396"/>
                <a:gd name="T20" fmla="*/ 28 w 175"/>
                <a:gd name="T21" fmla="*/ 46 h 396"/>
                <a:gd name="T22" fmla="*/ 28 w 175"/>
                <a:gd name="T23" fmla="*/ 283 h 396"/>
                <a:gd name="T24" fmla="*/ 33 w 175"/>
                <a:gd name="T25" fmla="*/ 80 h 396"/>
                <a:gd name="T26" fmla="*/ 38 w 175"/>
                <a:gd name="T27" fmla="*/ 102 h 396"/>
                <a:gd name="T28" fmla="*/ 38 w 175"/>
                <a:gd name="T29" fmla="*/ 29 h 396"/>
                <a:gd name="T30" fmla="*/ 43 w 175"/>
                <a:gd name="T31" fmla="*/ 125 h 396"/>
                <a:gd name="T32" fmla="*/ 47 w 175"/>
                <a:gd name="T33" fmla="*/ 12 h 396"/>
                <a:gd name="T34" fmla="*/ 47 w 175"/>
                <a:gd name="T35" fmla="*/ 12 h 396"/>
                <a:gd name="T36" fmla="*/ 52 w 175"/>
                <a:gd name="T37" fmla="*/ 46 h 396"/>
                <a:gd name="T38" fmla="*/ 52 w 175"/>
                <a:gd name="T39" fmla="*/ 40 h 396"/>
                <a:gd name="T40" fmla="*/ 57 w 175"/>
                <a:gd name="T41" fmla="*/ 46 h 396"/>
                <a:gd name="T42" fmla="*/ 57 w 175"/>
                <a:gd name="T43" fmla="*/ 29 h 396"/>
                <a:gd name="T44" fmla="*/ 62 w 175"/>
                <a:gd name="T45" fmla="*/ 215 h 396"/>
                <a:gd name="T46" fmla="*/ 62 w 175"/>
                <a:gd name="T47" fmla="*/ 85 h 396"/>
                <a:gd name="T48" fmla="*/ 66 w 175"/>
                <a:gd name="T49" fmla="*/ 255 h 396"/>
                <a:gd name="T50" fmla="*/ 66 w 175"/>
                <a:gd name="T51" fmla="*/ 164 h 396"/>
                <a:gd name="T52" fmla="*/ 71 w 175"/>
                <a:gd name="T53" fmla="*/ 113 h 396"/>
                <a:gd name="T54" fmla="*/ 76 w 175"/>
                <a:gd name="T55" fmla="*/ 226 h 396"/>
                <a:gd name="T56" fmla="*/ 76 w 175"/>
                <a:gd name="T57" fmla="*/ 130 h 396"/>
                <a:gd name="T58" fmla="*/ 81 w 175"/>
                <a:gd name="T59" fmla="*/ 170 h 396"/>
                <a:gd name="T60" fmla="*/ 85 w 175"/>
                <a:gd name="T61" fmla="*/ 243 h 396"/>
                <a:gd name="T62" fmla="*/ 85 w 175"/>
                <a:gd name="T63" fmla="*/ 119 h 396"/>
                <a:gd name="T64" fmla="*/ 90 w 175"/>
                <a:gd name="T65" fmla="*/ 108 h 396"/>
                <a:gd name="T66" fmla="*/ 95 w 175"/>
                <a:gd name="T67" fmla="*/ 29 h 396"/>
                <a:gd name="T68" fmla="*/ 95 w 175"/>
                <a:gd name="T69" fmla="*/ 17 h 396"/>
                <a:gd name="T70" fmla="*/ 100 w 175"/>
                <a:gd name="T71" fmla="*/ 63 h 396"/>
                <a:gd name="T72" fmla="*/ 100 w 175"/>
                <a:gd name="T73" fmla="*/ 12 h 396"/>
                <a:gd name="T74" fmla="*/ 104 w 175"/>
                <a:gd name="T75" fmla="*/ 130 h 396"/>
                <a:gd name="T76" fmla="*/ 109 w 175"/>
                <a:gd name="T77" fmla="*/ 34 h 396"/>
                <a:gd name="T78" fmla="*/ 109 w 175"/>
                <a:gd name="T79" fmla="*/ 339 h 396"/>
                <a:gd name="T80" fmla="*/ 114 w 175"/>
                <a:gd name="T81" fmla="*/ 85 h 396"/>
                <a:gd name="T82" fmla="*/ 119 w 175"/>
                <a:gd name="T83" fmla="*/ 130 h 396"/>
                <a:gd name="T84" fmla="*/ 119 w 175"/>
                <a:gd name="T85" fmla="*/ 113 h 396"/>
                <a:gd name="T86" fmla="*/ 123 w 175"/>
                <a:gd name="T87" fmla="*/ 198 h 396"/>
                <a:gd name="T88" fmla="*/ 123 w 175"/>
                <a:gd name="T89" fmla="*/ 159 h 396"/>
                <a:gd name="T90" fmla="*/ 128 w 175"/>
                <a:gd name="T91" fmla="*/ 198 h 396"/>
                <a:gd name="T92" fmla="*/ 128 w 175"/>
                <a:gd name="T93" fmla="*/ 164 h 396"/>
                <a:gd name="T94" fmla="*/ 133 w 175"/>
                <a:gd name="T95" fmla="*/ 130 h 396"/>
                <a:gd name="T96" fmla="*/ 137 w 175"/>
                <a:gd name="T97" fmla="*/ 294 h 396"/>
                <a:gd name="T98" fmla="*/ 142 w 175"/>
                <a:gd name="T99" fmla="*/ 142 h 396"/>
                <a:gd name="T100" fmla="*/ 142 w 175"/>
                <a:gd name="T101" fmla="*/ 113 h 396"/>
                <a:gd name="T102" fmla="*/ 147 w 175"/>
                <a:gd name="T103" fmla="*/ 176 h 396"/>
                <a:gd name="T104" fmla="*/ 152 w 175"/>
                <a:gd name="T105" fmla="*/ 102 h 396"/>
                <a:gd name="T106" fmla="*/ 152 w 175"/>
                <a:gd name="T107" fmla="*/ 91 h 396"/>
                <a:gd name="T108" fmla="*/ 156 w 175"/>
                <a:gd name="T109" fmla="*/ 136 h 396"/>
                <a:gd name="T110" fmla="*/ 156 w 175"/>
                <a:gd name="T111" fmla="*/ 74 h 396"/>
                <a:gd name="T112" fmla="*/ 161 w 175"/>
                <a:gd name="T113" fmla="*/ 85 h 396"/>
                <a:gd name="T114" fmla="*/ 161 w 175"/>
                <a:gd name="T115" fmla="*/ 260 h 396"/>
                <a:gd name="T116" fmla="*/ 166 w 175"/>
                <a:gd name="T117" fmla="*/ 80 h 396"/>
                <a:gd name="T118" fmla="*/ 171 w 175"/>
                <a:gd name="T119" fmla="*/ 249 h 396"/>
                <a:gd name="T120" fmla="*/ 171 w 175"/>
                <a:gd name="T121" fmla="*/ 153 h 396"/>
                <a:gd name="T122" fmla="*/ 175 w 175"/>
                <a:gd name="T123" fmla="*/ 164 h 396"/>
                <a:gd name="T124" fmla="*/ 175 w 175"/>
                <a:gd name="T125" fmla="*/ 21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96">
                  <a:moveTo>
                    <a:pt x="0" y="142"/>
                  </a:moveTo>
                  <a:lnTo>
                    <a:pt x="0" y="34"/>
                  </a:lnTo>
                  <a:lnTo>
                    <a:pt x="0" y="74"/>
                  </a:lnTo>
                  <a:lnTo>
                    <a:pt x="5" y="80"/>
                  </a:lnTo>
                  <a:lnTo>
                    <a:pt x="5" y="345"/>
                  </a:lnTo>
                  <a:lnTo>
                    <a:pt x="5" y="74"/>
                  </a:lnTo>
                  <a:lnTo>
                    <a:pt x="5" y="210"/>
                  </a:lnTo>
                  <a:lnTo>
                    <a:pt x="9" y="193"/>
                  </a:lnTo>
                  <a:lnTo>
                    <a:pt x="9" y="74"/>
                  </a:lnTo>
                  <a:lnTo>
                    <a:pt x="9" y="91"/>
                  </a:lnTo>
                  <a:lnTo>
                    <a:pt x="14" y="85"/>
                  </a:lnTo>
                  <a:lnTo>
                    <a:pt x="14" y="102"/>
                  </a:lnTo>
                  <a:lnTo>
                    <a:pt x="14" y="74"/>
                  </a:lnTo>
                  <a:lnTo>
                    <a:pt x="14" y="97"/>
                  </a:lnTo>
                  <a:lnTo>
                    <a:pt x="19" y="85"/>
                  </a:lnTo>
                  <a:lnTo>
                    <a:pt x="19" y="159"/>
                  </a:lnTo>
                  <a:lnTo>
                    <a:pt x="19" y="46"/>
                  </a:lnTo>
                  <a:lnTo>
                    <a:pt x="19" y="51"/>
                  </a:lnTo>
                  <a:lnTo>
                    <a:pt x="24" y="46"/>
                  </a:lnTo>
                  <a:lnTo>
                    <a:pt x="24" y="119"/>
                  </a:lnTo>
                  <a:lnTo>
                    <a:pt x="24" y="40"/>
                  </a:lnTo>
                  <a:lnTo>
                    <a:pt x="28" y="46"/>
                  </a:lnTo>
                  <a:lnTo>
                    <a:pt x="28" y="17"/>
                  </a:lnTo>
                  <a:lnTo>
                    <a:pt x="28" y="283"/>
                  </a:lnTo>
                  <a:lnTo>
                    <a:pt x="33" y="272"/>
                  </a:lnTo>
                  <a:lnTo>
                    <a:pt x="33" y="80"/>
                  </a:lnTo>
                  <a:lnTo>
                    <a:pt x="38" y="85"/>
                  </a:lnTo>
                  <a:lnTo>
                    <a:pt x="38" y="102"/>
                  </a:lnTo>
                  <a:lnTo>
                    <a:pt x="38" y="0"/>
                  </a:lnTo>
                  <a:lnTo>
                    <a:pt x="38" y="29"/>
                  </a:lnTo>
                  <a:lnTo>
                    <a:pt x="43" y="34"/>
                  </a:lnTo>
                  <a:lnTo>
                    <a:pt x="43" y="125"/>
                  </a:lnTo>
                  <a:lnTo>
                    <a:pt x="43" y="17"/>
                  </a:lnTo>
                  <a:lnTo>
                    <a:pt x="47" y="12"/>
                  </a:lnTo>
                  <a:lnTo>
                    <a:pt x="47" y="46"/>
                  </a:lnTo>
                  <a:lnTo>
                    <a:pt x="47" y="12"/>
                  </a:lnTo>
                  <a:lnTo>
                    <a:pt x="47" y="40"/>
                  </a:lnTo>
                  <a:lnTo>
                    <a:pt x="52" y="46"/>
                  </a:lnTo>
                  <a:lnTo>
                    <a:pt x="52" y="119"/>
                  </a:lnTo>
                  <a:lnTo>
                    <a:pt x="52" y="40"/>
                  </a:lnTo>
                  <a:lnTo>
                    <a:pt x="52" y="51"/>
                  </a:lnTo>
                  <a:lnTo>
                    <a:pt x="57" y="46"/>
                  </a:lnTo>
                  <a:lnTo>
                    <a:pt x="57" y="277"/>
                  </a:lnTo>
                  <a:lnTo>
                    <a:pt x="57" y="29"/>
                  </a:lnTo>
                  <a:lnTo>
                    <a:pt x="57" y="210"/>
                  </a:lnTo>
                  <a:lnTo>
                    <a:pt x="62" y="215"/>
                  </a:lnTo>
                  <a:lnTo>
                    <a:pt x="62" y="266"/>
                  </a:lnTo>
                  <a:lnTo>
                    <a:pt x="62" y="85"/>
                  </a:lnTo>
                  <a:lnTo>
                    <a:pt x="62" y="255"/>
                  </a:lnTo>
                  <a:lnTo>
                    <a:pt x="66" y="255"/>
                  </a:lnTo>
                  <a:lnTo>
                    <a:pt x="66" y="147"/>
                  </a:lnTo>
                  <a:lnTo>
                    <a:pt x="66" y="164"/>
                  </a:lnTo>
                  <a:lnTo>
                    <a:pt x="71" y="193"/>
                  </a:lnTo>
                  <a:lnTo>
                    <a:pt x="71" y="113"/>
                  </a:lnTo>
                  <a:lnTo>
                    <a:pt x="71" y="226"/>
                  </a:lnTo>
                  <a:lnTo>
                    <a:pt x="76" y="226"/>
                  </a:lnTo>
                  <a:lnTo>
                    <a:pt x="76" y="311"/>
                  </a:lnTo>
                  <a:lnTo>
                    <a:pt x="76" y="130"/>
                  </a:lnTo>
                  <a:lnTo>
                    <a:pt x="81" y="153"/>
                  </a:lnTo>
                  <a:lnTo>
                    <a:pt x="81" y="170"/>
                  </a:lnTo>
                  <a:lnTo>
                    <a:pt x="81" y="0"/>
                  </a:lnTo>
                  <a:lnTo>
                    <a:pt x="85" y="243"/>
                  </a:lnTo>
                  <a:lnTo>
                    <a:pt x="85" y="339"/>
                  </a:lnTo>
                  <a:lnTo>
                    <a:pt x="85" y="119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90" y="17"/>
                  </a:lnTo>
                  <a:lnTo>
                    <a:pt x="95" y="29"/>
                  </a:lnTo>
                  <a:lnTo>
                    <a:pt x="95" y="130"/>
                  </a:lnTo>
                  <a:lnTo>
                    <a:pt x="95" y="17"/>
                  </a:lnTo>
                  <a:lnTo>
                    <a:pt x="95" y="46"/>
                  </a:lnTo>
                  <a:lnTo>
                    <a:pt x="100" y="63"/>
                  </a:lnTo>
                  <a:lnTo>
                    <a:pt x="100" y="6"/>
                  </a:lnTo>
                  <a:lnTo>
                    <a:pt x="100" y="12"/>
                  </a:lnTo>
                  <a:lnTo>
                    <a:pt x="104" y="17"/>
                  </a:lnTo>
                  <a:lnTo>
                    <a:pt x="104" y="130"/>
                  </a:lnTo>
                  <a:lnTo>
                    <a:pt x="104" y="40"/>
                  </a:lnTo>
                  <a:lnTo>
                    <a:pt x="109" y="34"/>
                  </a:lnTo>
                  <a:lnTo>
                    <a:pt x="109" y="396"/>
                  </a:lnTo>
                  <a:lnTo>
                    <a:pt x="109" y="339"/>
                  </a:lnTo>
                  <a:lnTo>
                    <a:pt x="114" y="334"/>
                  </a:lnTo>
                  <a:lnTo>
                    <a:pt x="114" y="85"/>
                  </a:lnTo>
                  <a:lnTo>
                    <a:pt x="119" y="102"/>
                  </a:lnTo>
                  <a:lnTo>
                    <a:pt x="119" y="130"/>
                  </a:lnTo>
                  <a:lnTo>
                    <a:pt x="119" y="85"/>
                  </a:lnTo>
                  <a:lnTo>
                    <a:pt x="119" y="113"/>
                  </a:lnTo>
                  <a:lnTo>
                    <a:pt x="123" y="91"/>
                  </a:lnTo>
                  <a:lnTo>
                    <a:pt x="123" y="198"/>
                  </a:lnTo>
                  <a:lnTo>
                    <a:pt x="123" y="74"/>
                  </a:lnTo>
                  <a:lnTo>
                    <a:pt x="123" y="159"/>
                  </a:lnTo>
                  <a:lnTo>
                    <a:pt x="128" y="164"/>
                  </a:lnTo>
                  <a:lnTo>
                    <a:pt x="128" y="198"/>
                  </a:lnTo>
                  <a:lnTo>
                    <a:pt x="128" y="147"/>
                  </a:lnTo>
                  <a:lnTo>
                    <a:pt x="128" y="164"/>
                  </a:lnTo>
                  <a:lnTo>
                    <a:pt x="133" y="170"/>
                  </a:lnTo>
                  <a:lnTo>
                    <a:pt x="133" y="130"/>
                  </a:lnTo>
                  <a:lnTo>
                    <a:pt x="137" y="130"/>
                  </a:lnTo>
                  <a:lnTo>
                    <a:pt x="137" y="294"/>
                  </a:lnTo>
                  <a:lnTo>
                    <a:pt x="137" y="147"/>
                  </a:lnTo>
                  <a:lnTo>
                    <a:pt x="142" y="142"/>
                  </a:lnTo>
                  <a:lnTo>
                    <a:pt x="142" y="187"/>
                  </a:lnTo>
                  <a:lnTo>
                    <a:pt x="142" y="113"/>
                  </a:lnTo>
                  <a:lnTo>
                    <a:pt x="142" y="181"/>
                  </a:lnTo>
                  <a:lnTo>
                    <a:pt x="147" y="176"/>
                  </a:lnTo>
                  <a:lnTo>
                    <a:pt x="147" y="125"/>
                  </a:lnTo>
                  <a:lnTo>
                    <a:pt x="152" y="102"/>
                  </a:lnTo>
                  <a:lnTo>
                    <a:pt x="152" y="130"/>
                  </a:lnTo>
                  <a:lnTo>
                    <a:pt x="152" y="91"/>
                  </a:lnTo>
                  <a:lnTo>
                    <a:pt x="152" y="119"/>
                  </a:lnTo>
                  <a:lnTo>
                    <a:pt x="156" y="136"/>
                  </a:lnTo>
                  <a:lnTo>
                    <a:pt x="156" y="142"/>
                  </a:lnTo>
                  <a:lnTo>
                    <a:pt x="156" y="74"/>
                  </a:lnTo>
                  <a:lnTo>
                    <a:pt x="156" y="97"/>
                  </a:lnTo>
                  <a:lnTo>
                    <a:pt x="161" y="85"/>
                  </a:lnTo>
                  <a:lnTo>
                    <a:pt x="161" y="323"/>
                  </a:lnTo>
                  <a:lnTo>
                    <a:pt x="161" y="260"/>
                  </a:lnTo>
                  <a:lnTo>
                    <a:pt x="166" y="255"/>
                  </a:lnTo>
                  <a:lnTo>
                    <a:pt x="166" y="80"/>
                  </a:lnTo>
                  <a:lnTo>
                    <a:pt x="166" y="226"/>
                  </a:lnTo>
                  <a:lnTo>
                    <a:pt x="171" y="249"/>
                  </a:lnTo>
                  <a:lnTo>
                    <a:pt x="171" y="294"/>
                  </a:lnTo>
                  <a:lnTo>
                    <a:pt x="171" y="153"/>
                  </a:lnTo>
                  <a:lnTo>
                    <a:pt x="171" y="159"/>
                  </a:lnTo>
                  <a:lnTo>
                    <a:pt x="175" y="164"/>
                  </a:lnTo>
                  <a:lnTo>
                    <a:pt x="175" y="97"/>
                  </a:lnTo>
                  <a:lnTo>
                    <a:pt x="175" y="21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2"/>
            <p:cNvSpPr>
              <a:spLocks/>
            </p:cNvSpPr>
            <p:nvPr/>
          </p:nvSpPr>
          <p:spPr bwMode="auto">
            <a:xfrm>
              <a:off x="9124950" y="2568575"/>
              <a:ext cx="279400" cy="654050"/>
            </a:xfrm>
            <a:custGeom>
              <a:avLst/>
              <a:gdLst>
                <a:gd name="T0" fmla="*/ 5 w 176"/>
                <a:gd name="T1" fmla="*/ 259 h 412"/>
                <a:gd name="T2" fmla="*/ 10 w 176"/>
                <a:gd name="T3" fmla="*/ 129 h 412"/>
                <a:gd name="T4" fmla="*/ 10 w 176"/>
                <a:gd name="T5" fmla="*/ 67 h 412"/>
                <a:gd name="T6" fmla="*/ 15 w 176"/>
                <a:gd name="T7" fmla="*/ 299 h 412"/>
                <a:gd name="T8" fmla="*/ 19 w 176"/>
                <a:gd name="T9" fmla="*/ 141 h 412"/>
                <a:gd name="T10" fmla="*/ 24 w 176"/>
                <a:gd name="T11" fmla="*/ 39 h 412"/>
                <a:gd name="T12" fmla="*/ 24 w 176"/>
                <a:gd name="T13" fmla="*/ 22 h 412"/>
                <a:gd name="T14" fmla="*/ 29 w 176"/>
                <a:gd name="T15" fmla="*/ 96 h 412"/>
                <a:gd name="T16" fmla="*/ 29 w 176"/>
                <a:gd name="T17" fmla="*/ 33 h 412"/>
                <a:gd name="T18" fmla="*/ 34 w 176"/>
                <a:gd name="T19" fmla="*/ 135 h 412"/>
                <a:gd name="T20" fmla="*/ 38 w 176"/>
                <a:gd name="T21" fmla="*/ 56 h 412"/>
                <a:gd name="T22" fmla="*/ 38 w 176"/>
                <a:gd name="T23" fmla="*/ 39 h 412"/>
                <a:gd name="T24" fmla="*/ 43 w 176"/>
                <a:gd name="T25" fmla="*/ 237 h 412"/>
                <a:gd name="T26" fmla="*/ 43 w 176"/>
                <a:gd name="T27" fmla="*/ 56 h 412"/>
                <a:gd name="T28" fmla="*/ 48 w 176"/>
                <a:gd name="T29" fmla="*/ 84 h 412"/>
                <a:gd name="T30" fmla="*/ 48 w 176"/>
                <a:gd name="T31" fmla="*/ 79 h 412"/>
                <a:gd name="T32" fmla="*/ 53 w 176"/>
                <a:gd name="T33" fmla="*/ 152 h 412"/>
                <a:gd name="T34" fmla="*/ 57 w 176"/>
                <a:gd name="T35" fmla="*/ 16 h 412"/>
                <a:gd name="T36" fmla="*/ 57 w 176"/>
                <a:gd name="T37" fmla="*/ 0 h 412"/>
                <a:gd name="T38" fmla="*/ 62 w 176"/>
                <a:gd name="T39" fmla="*/ 28 h 412"/>
                <a:gd name="T40" fmla="*/ 62 w 176"/>
                <a:gd name="T41" fmla="*/ 0 h 412"/>
                <a:gd name="T42" fmla="*/ 67 w 176"/>
                <a:gd name="T43" fmla="*/ 16 h 412"/>
                <a:gd name="T44" fmla="*/ 67 w 176"/>
                <a:gd name="T45" fmla="*/ 220 h 412"/>
                <a:gd name="T46" fmla="*/ 72 w 176"/>
                <a:gd name="T47" fmla="*/ 33 h 412"/>
                <a:gd name="T48" fmla="*/ 76 w 176"/>
                <a:gd name="T49" fmla="*/ 163 h 412"/>
                <a:gd name="T50" fmla="*/ 76 w 176"/>
                <a:gd name="T51" fmla="*/ 152 h 412"/>
                <a:gd name="T52" fmla="*/ 81 w 176"/>
                <a:gd name="T53" fmla="*/ 5 h 412"/>
                <a:gd name="T54" fmla="*/ 86 w 176"/>
                <a:gd name="T55" fmla="*/ 5 h 412"/>
                <a:gd name="T56" fmla="*/ 86 w 176"/>
                <a:gd name="T57" fmla="*/ 28 h 412"/>
                <a:gd name="T58" fmla="*/ 91 w 176"/>
                <a:gd name="T59" fmla="*/ 412 h 412"/>
                <a:gd name="T60" fmla="*/ 91 w 176"/>
                <a:gd name="T61" fmla="*/ 389 h 412"/>
                <a:gd name="T62" fmla="*/ 95 w 176"/>
                <a:gd name="T63" fmla="*/ 141 h 412"/>
                <a:gd name="T64" fmla="*/ 100 w 176"/>
                <a:gd name="T65" fmla="*/ 175 h 412"/>
                <a:gd name="T66" fmla="*/ 100 w 176"/>
                <a:gd name="T67" fmla="*/ 146 h 412"/>
                <a:gd name="T68" fmla="*/ 105 w 176"/>
                <a:gd name="T69" fmla="*/ 265 h 412"/>
                <a:gd name="T70" fmla="*/ 105 w 176"/>
                <a:gd name="T71" fmla="*/ 220 h 412"/>
                <a:gd name="T72" fmla="*/ 109 w 176"/>
                <a:gd name="T73" fmla="*/ 186 h 412"/>
                <a:gd name="T74" fmla="*/ 114 w 176"/>
                <a:gd name="T75" fmla="*/ 226 h 412"/>
                <a:gd name="T76" fmla="*/ 114 w 176"/>
                <a:gd name="T77" fmla="*/ 197 h 412"/>
                <a:gd name="T78" fmla="*/ 119 w 176"/>
                <a:gd name="T79" fmla="*/ 197 h 412"/>
                <a:gd name="T80" fmla="*/ 119 w 176"/>
                <a:gd name="T81" fmla="*/ 186 h 412"/>
                <a:gd name="T82" fmla="*/ 124 w 176"/>
                <a:gd name="T83" fmla="*/ 214 h 412"/>
                <a:gd name="T84" fmla="*/ 124 w 176"/>
                <a:gd name="T85" fmla="*/ 186 h 412"/>
                <a:gd name="T86" fmla="*/ 128 w 176"/>
                <a:gd name="T87" fmla="*/ 209 h 412"/>
                <a:gd name="T88" fmla="*/ 128 w 176"/>
                <a:gd name="T89" fmla="*/ 192 h 412"/>
                <a:gd name="T90" fmla="*/ 133 w 176"/>
                <a:gd name="T91" fmla="*/ 192 h 412"/>
                <a:gd name="T92" fmla="*/ 133 w 176"/>
                <a:gd name="T93" fmla="*/ 163 h 412"/>
                <a:gd name="T94" fmla="*/ 138 w 176"/>
                <a:gd name="T95" fmla="*/ 180 h 412"/>
                <a:gd name="T96" fmla="*/ 138 w 176"/>
                <a:gd name="T97" fmla="*/ 158 h 412"/>
                <a:gd name="T98" fmla="*/ 143 w 176"/>
                <a:gd name="T99" fmla="*/ 197 h 412"/>
                <a:gd name="T100" fmla="*/ 143 w 176"/>
                <a:gd name="T101" fmla="*/ 186 h 412"/>
                <a:gd name="T102" fmla="*/ 147 w 176"/>
                <a:gd name="T103" fmla="*/ 192 h 412"/>
                <a:gd name="T104" fmla="*/ 147 w 176"/>
                <a:gd name="T105" fmla="*/ 186 h 412"/>
                <a:gd name="T106" fmla="*/ 152 w 176"/>
                <a:gd name="T107" fmla="*/ 175 h 412"/>
                <a:gd name="T108" fmla="*/ 157 w 176"/>
                <a:gd name="T109" fmla="*/ 180 h 412"/>
                <a:gd name="T110" fmla="*/ 157 w 176"/>
                <a:gd name="T111" fmla="*/ 163 h 412"/>
                <a:gd name="T112" fmla="*/ 162 w 176"/>
                <a:gd name="T113" fmla="*/ 169 h 412"/>
                <a:gd name="T114" fmla="*/ 162 w 176"/>
                <a:gd name="T115" fmla="*/ 158 h 412"/>
                <a:gd name="T116" fmla="*/ 166 w 176"/>
                <a:gd name="T117" fmla="*/ 163 h 412"/>
                <a:gd name="T118" fmla="*/ 166 w 176"/>
                <a:gd name="T119" fmla="*/ 146 h 412"/>
                <a:gd name="T120" fmla="*/ 171 w 176"/>
                <a:gd name="T121" fmla="*/ 384 h 412"/>
                <a:gd name="T122" fmla="*/ 176 w 176"/>
                <a:gd name="T123" fmla="*/ 209 h 412"/>
                <a:gd name="T124" fmla="*/ 176 w 176"/>
                <a:gd name="T125" fmla="*/ 163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412">
                  <a:moveTo>
                    <a:pt x="0" y="226"/>
                  </a:moveTo>
                  <a:lnTo>
                    <a:pt x="5" y="259"/>
                  </a:lnTo>
                  <a:lnTo>
                    <a:pt x="5" y="135"/>
                  </a:lnTo>
                  <a:lnTo>
                    <a:pt x="10" y="129"/>
                  </a:lnTo>
                  <a:lnTo>
                    <a:pt x="10" y="180"/>
                  </a:lnTo>
                  <a:lnTo>
                    <a:pt x="10" y="67"/>
                  </a:lnTo>
                  <a:lnTo>
                    <a:pt x="15" y="62"/>
                  </a:lnTo>
                  <a:lnTo>
                    <a:pt x="15" y="299"/>
                  </a:lnTo>
                  <a:lnTo>
                    <a:pt x="15" y="146"/>
                  </a:lnTo>
                  <a:lnTo>
                    <a:pt x="19" y="141"/>
                  </a:lnTo>
                  <a:lnTo>
                    <a:pt x="19" y="45"/>
                  </a:lnTo>
                  <a:lnTo>
                    <a:pt x="24" y="39"/>
                  </a:lnTo>
                  <a:lnTo>
                    <a:pt x="24" y="90"/>
                  </a:lnTo>
                  <a:lnTo>
                    <a:pt x="24" y="22"/>
                  </a:lnTo>
                  <a:lnTo>
                    <a:pt x="24" y="67"/>
                  </a:lnTo>
                  <a:lnTo>
                    <a:pt x="29" y="96"/>
                  </a:lnTo>
                  <a:lnTo>
                    <a:pt x="29" y="11"/>
                  </a:lnTo>
                  <a:lnTo>
                    <a:pt x="29" y="33"/>
                  </a:lnTo>
                  <a:lnTo>
                    <a:pt x="34" y="28"/>
                  </a:lnTo>
                  <a:lnTo>
                    <a:pt x="34" y="135"/>
                  </a:lnTo>
                  <a:lnTo>
                    <a:pt x="34" y="50"/>
                  </a:lnTo>
                  <a:lnTo>
                    <a:pt x="38" y="56"/>
                  </a:lnTo>
                  <a:lnTo>
                    <a:pt x="38" y="316"/>
                  </a:lnTo>
                  <a:lnTo>
                    <a:pt x="38" y="39"/>
                  </a:lnTo>
                  <a:lnTo>
                    <a:pt x="38" y="254"/>
                  </a:lnTo>
                  <a:lnTo>
                    <a:pt x="43" y="237"/>
                  </a:lnTo>
                  <a:lnTo>
                    <a:pt x="43" y="28"/>
                  </a:lnTo>
                  <a:lnTo>
                    <a:pt x="43" y="56"/>
                  </a:lnTo>
                  <a:lnTo>
                    <a:pt x="48" y="45"/>
                  </a:lnTo>
                  <a:lnTo>
                    <a:pt x="48" y="84"/>
                  </a:lnTo>
                  <a:lnTo>
                    <a:pt x="48" y="39"/>
                  </a:lnTo>
                  <a:lnTo>
                    <a:pt x="48" y="79"/>
                  </a:lnTo>
                  <a:lnTo>
                    <a:pt x="53" y="62"/>
                  </a:lnTo>
                  <a:lnTo>
                    <a:pt x="53" y="152"/>
                  </a:lnTo>
                  <a:lnTo>
                    <a:pt x="53" y="28"/>
                  </a:lnTo>
                  <a:lnTo>
                    <a:pt x="57" y="16"/>
                  </a:lnTo>
                  <a:lnTo>
                    <a:pt x="57" y="146"/>
                  </a:lnTo>
                  <a:lnTo>
                    <a:pt x="57" y="0"/>
                  </a:lnTo>
                  <a:lnTo>
                    <a:pt x="57" y="118"/>
                  </a:lnTo>
                  <a:lnTo>
                    <a:pt x="62" y="28"/>
                  </a:lnTo>
                  <a:lnTo>
                    <a:pt x="62" y="39"/>
                  </a:lnTo>
                  <a:lnTo>
                    <a:pt x="62" y="0"/>
                  </a:lnTo>
                  <a:lnTo>
                    <a:pt x="62" y="22"/>
                  </a:lnTo>
                  <a:lnTo>
                    <a:pt x="67" y="16"/>
                  </a:lnTo>
                  <a:lnTo>
                    <a:pt x="67" y="339"/>
                  </a:lnTo>
                  <a:lnTo>
                    <a:pt x="67" y="220"/>
                  </a:lnTo>
                  <a:lnTo>
                    <a:pt x="72" y="209"/>
                  </a:lnTo>
                  <a:lnTo>
                    <a:pt x="72" y="33"/>
                  </a:lnTo>
                  <a:lnTo>
                    <a:pt x="76" y="39"/>
                  </a:lnTo>
                  <a:lnTo>
                    <a:pt x="76" y="163"/>
                  </a:lnTo>
                  <a:lnTo>
                    <a:pt x="76" y="28"/>
                  </a:lnTo>
                  <a:lnTo>
                    <a:pt x="76" y="152"/>
                  </a:lnTo>
                  <a:lnTo>
                    <a:pt x="81" y="141"/>
                  </a:lnTo>
                  <a:lnTo>
                    <a:pt x="81" y="5"/>
                  </a:lnTo>
                  <a:lnTo>
                    <a:pt x="81" y="28"/>
                  </a:lnTo>
                  <a:lnTo>
                    <a:pt x="86" y="5"/>
                  </a:lnTo>
                  <a:lnTo>
                    <a:pt x="86" y="180"/>
                  </a:lnTo>
                  <a:lnTo>
                    <a:pt x="86" y="28"/>
                  </a:lnTo>
                  <a:lnTo>
                    <a:pt x="91" y="45"/>
                  </a:lnTo>
                  <a:lnTo>
                    <a:pt x="91" y="412"/>
                  </a:lnTo>
                  <a:lnTo>
                    <a:pt x="91" y="33"/>
                  </a:lnTo>
                  <a:lnTo>
                    <a:pt x="91" y="389"/>
                  </a:lnTo>
                  <a:lnTo>
                    <a:pt x="95" y="355"/>
                  </a:lnTo>
                  <a:lnTo>
                    <a:pt x="95" y="141"/>
                  </a:lnTo>
                  <a:lnTo>
                    <a:pt x="100" y="169"/>
                  </a:lnTo>
                  <a:lnTo>
                    <a:pt x="100" y="175"/>
                  </a:lnTo>
                  <a:lnTo>
                    <a:pt x="100" y="118"/>
                  </a:lnTo>
                  <a:lnTo>
                    <a:pt x="100" y="146"/>
                  </a:lnTo>
                  <a:lnTo>
                    <a:pt x="105" y="141"/>
                  </a:lnTo>
                  <a:lnTo>
                    <a:pt x="105" y="265"/>
                  </a:lnTo>
                  <a:lnTo>
                    <a:pt x="105" y="113"/>
                  </a:lnTo>
                  <a:lnTo>
                    <a:pt x="105" y="220"/>
                  </a:lnTo>
                  <a:lnTo>
                    <a:pt x="109" y="220"/>
                  </a:lnTo>
                  <a:lnTo>
                    <a:pt x="109" y="186"/>
                  </a:lnTo>
                  <a:lnTo>
                    <a:pt x="109" y="231"/>
                  </a:lnTo>
                  <a:lnTo>
                    <a:pt x="114" y="226"/>
                  </a:lnTo>
                  <a:lnTo>
                    <a:pt x="114" y="231"/>
                  </a:lnTo>
                  <a:lnTo>
                    <a:pt x="114" y="197"/>
                  </a:lnTo>
                  <a:lnTo>
                    <a:pt x="114" y="203"/>
                  </a:lnTo>
                  <a:lnTo>
                    <a:pt x="119" y="197"/>
                  </a:lnTo>
                  <a:lnTo>
                    <a:pt x="119" y="237"/>
                  </a:lnTo>
                  <a:lnTo>
                    <a:pt x="119" y="186"/>
                  </a:lnTo>
                  <a:lnTo>
                    <a:pt x="119" y="220"/>
                  </a:lnTo>
                  <a:lnTo>
                    <a:pt x="124" y="214"/>
                  </a:lnTo>
                  <a:lnTo>
                    <a:pt x="124" y="271"/>
                  </a:lnTo>
                  <a:lnTo>
                    <a:pt x="124" y="186"/>
                  </a:lnTo>
                  <a:lnTo>
                    <a:pt x="124" y="203"/>
                  </a:lnTo>
                  <a:lnTo>
                    <a:pt x="128" y="209"/>
                  </a:lnTo>
                  <a:lnTo>
                    <a:pt x="128" y="220"/>
                  </a:lnTo>
                  <a:lnTo>
                    <a:pt x="128" y="192"/>
                  </a:lnTo>
                  <a:lnTo>
                    <a:pt x="133" y="180"/>
                  </a:lnTo>
                  <a:lnTo>
                    <a:pt x="133" y="192"/>
                  </a:lnTo>
                  <a:lnTo>
                    <a:pt x="133" y="158"/>
                  </a:lnTo>
                  <a:lnTo>
                    <a:pt x="133" y="163"/>
                  </a:lnTo>
                  <a:lnTo>
                    <a:pt x="138" y="158"/>
                  </a:lnTo>
                  <a:lnTo>
                    <a:pt x="138" y="180"/>
                  </a:lnTo>
                  <a:lnTo>
                    <a:pt x="138" y="146"/>
                  </a:lnTo>
                  <a:lnTo>
                    <a:pt x="138" y="158"/>
                  </a:lnTo>
                  <a:lnTo>
                    <a:pt x="143" y="169"/>
                  </a:lnTo>
                  <a:lnTo>
                    <a:pt x="143" y="197"/>
                  </a:lnTo>
                  <a:lnTo>
                    <a:pt x="143" y="152"/>
                  </a:lnTo>
                  <a:lnTo>
                    <a:pt x="143" y="186"/>
                  </a:lnTo>
                  <a:lnTo>
                    <a:pt x="147" y="175"/>
                  </a:lnTo>
                  <a:lnTo>
                    <a:pt x="147" y="192"/>
                  </a:lnTo>
                  <a:lnTo>
                    <a:pt x="147" y="163"/>
                  </a:lnTo>
                  <a:lnTo>
                    <a:pt x="147" y="186"/>
                  </a:lnTo>
                  <a:lnTo>
                    <a:pt x="152" y="192"/>
                  </a:lnTo>
                  <a:lnTo>
                    <a:pt x="152" y="175"/>
                  </a:lnTo>
                  <a:lnTo>
                    <a:pt x="152" y="186"/>
                  </a:lnTo>
                  <a:lnTo>
                    <a:pt x="157" y="180"/>
                  </a:lnTo>
                  <a:lnTo>
                    <a:pt x="157" y="197"/>
                  </a:lnTo>
                  <a:lnTo>
                    <a:pt x="157" y="163"/>
                  </a:lnTo>
                  <a:lnTo>
                    <a:pt x="157" y="180"/>
                  </a:lnTo>
                  <a:lnTo>
                    <a:pt x="162" y="169"/>
                  </a:lnTo>
                  <a:lnTo>
                    <a:pt x="162" y="203"/>
                  </a:lnTo>
                  <a:lnTo>
                    <a:pt x="162" y="158"/>
                  </a:lnTo>
                  <a:lnTo>
                    <a:pt x="162" y="169"/>
                  </a:lnTo>
                  <a:lnTo>
                    <a:pt x="166" y="163"/>
                  </a:lnTo>
                  <a:lnTo>
                    <a:pt x="166" y="186"/>
                  </a:lnTo>
                  <a:lnTo>
                    <a:pt x="166" y="146"/>
                  </a:lnTo>
                  <a:lnTo>
                    <a:pt x="171" y="152"/>
                  </a:lnTo>
                  <a:lnTo>
                    <a:pt x="171" y="384"/>
                  </a:lnTo>
                  <a:lnTo>
                    <a:pt x="171" y="237"/>
                  </a:lnTo>
                  <a:lnTo>
                    <a:pt x="176" y="209"/>
                  </a:lnTo>
                  <a:lnTo>
                    <a:pt x="176" y="231"/>
                  </a:lnTo>
                  <a:lnTo>
                    <a:pt x="176" y="163"/>
                  </a:lnTo>
                  <a:lnTo>
                    <a:pt x="176" y="169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3"/>
            <p:cNvSpPr>
              <a:spLocks/>
            </p:cNvSpPr>
            <p:nvPr/>
          </p:nvSpPr>
          <p:spPr bwMode="auto">
            <a:xfrm>
              <a:off x="9404350" y="2728913"/>
              <a:ext cx="277813" cy="592138"/>
            </a:xfrm>
            <a:custGeom>
              <a:avLst/>
              <a:gdLst>
                <a:gd name="T0" fmla="*/ 5 w 175"/>
                <a:gd name="T1" fmla="*/ 51 h 373"/>
                <a:gd name="T2" fmla="*/ 9 w 175"/>
                <a:gd name="T3" fmla="*/ 74 h 373"/>
                <a:gd name="T4" fmla="*/ 14 w 175"/>
                <a:gd name="T5" fmla="*/ 68 h 373"/>
                <a:gd name="T6" fmla="*/ 14 w 175"/>
                <a:gd name="T7" fmla="*/ 51 h 373"/>
                <a:gd name="T8" fmla="*/ 19 w 175"/>
                <a:gd name="T9" fmla="*/ 45 h 373"/>
                <a:gd name="T10" fmla="*/ 24 w 175"/>
                <a:gd name="T11" fmla="*/ 113 h 373"/>
                <a:gd name="T12" fmla="*/ 28 w 175"/>
                <a:gd name="T13" fmla="*/ 91 h 373"/>
                <a:gd name="T14" fmla="*/ 33 w 175"/>
                <a:gd name="T15" fmla="*/ 40 h 373"/>
                <a:gd name="T16" fmla="*/ 38 w 175"/>
                <a:gd name="T17" fmla="*/ 51 h 373"/>
                <a:gd name="T18" fmla="*/ 43 w 175"/>
                <a:gd name="T19" fmla="*/ 28 h 373"/>
                <a:gd name="T20" fmla="*/ 47 w 175"/>
                <a:gd name="T21" fmla="*/ 28 h 373"/>
                <a:gd name="T22" fmla="*/ 47 w 175"/>
                <a:gd name="T23" fmla="*/ 164 h 373"/>
                <a:gd name="T24" fmla="*/ 52 w 175"/>
                <a:gd name="T25" fmla="*/ 96 h 373"/>
                <a:gd name="T26" fmla="*/ 57 w 175"/>
                <a:gd name="T27" fmla="*/ 57 h 373"/>
                <a:gd name="T28" fmla="*/ 61 w 175"/>
                <a:gd name="T29" fmla="*/ 74 h 373"/>
                <a:gd name="T30" fmla="*/ 66 w 175"/>
                <a:gd name="T31" fmla="*/ 62 h 373"/>
                <a:gd name="T32" fmla="*/ 71 w 175"/>
                <a:gd name="T33" fmla="*/ 23 h 373"/>
                <a:gd name="T34" fmla="*/ 71 w 175"/>
                <a:gd name="T35" fmla="*/ 271 h 373"/>
                <a:gd name="T36" fmla="*/ 76 w 175"/>
                <a:gd name="T37" fmla="*/ 147 h 373"/>
                <a:gd name="T38" fmla="*/ 80 w 175"/>
                <a:gd name="T39" fmla="*/ 113 h 373"/>
                <a:gd name="T40" fmla="*/ 90 w 175"/>
                <a:gd name="T41" fmla="*/ 62 h 373"/>
                <a:gd name="T42" fmla="*/ 95 w 175"/>
                <a:gd name="T43" fmla="*/ 34 h 373"/>
                <a:gd name="T44" fmla="*/ 95 w 175"/>
                <a:gd name="T45" fmla="*/ 23 h 373"/>
                <a:gd name="T46" fmla="*/ 99 w 175"/>
                <a:gd name="T47" fmla="*/ 23 h 373"/>
                <a:gd name="T48" fmla="*/ 104 w 175"/>
                <a:gd name="T49" fmla="*/ 136 h 373"/>
                <a:gd name="T50" fmla="*/ 109 w 175"/>
                <a:gd name="T51" fmla="*/ 141 h 373"/>
                <a:gd name="T52" fmla="*/ 114 w 175"/>
                <a:gd name="T53" fmla="*/ 113 h 373"/>
                <a:gd name="T54" fmla="*/ 118 w 175"/>
                <a:gd name="T55" fmla="*/ 79 h 373"/>
                <a:gd name="T56" fmla="*/ 123 w 175"/>
                <a:gd name="T57" fmla="*/ 45 h 373"/>
                <a:gd name="T58" fmla="*/ 123 w 175"/>
                <a:gd name="T59" fmla="*/ 300 h 373"/>
                <a:gd name="T60" fmla="*/ 128 w 175"/>
                <a:gd name="T61" fmla="*/ 181 h 373"/>
                <a:gd name="T62" fmla="*/ 133 w 175"/>
                <a:gd name="T63" fmla="*/ 192 h 373"/>
                <a:gd name="T64" fmla="*/ 137 w 175"/>
                <a:gd name="T65" fmla="*/ 113 h 373"/>
                <a:gd name="T66" fmla="*/ 142 w 175"/>
                <a:gd name="T67" fmla="*/ 130 h 373"/>
                <a:gd name="T68" fmla="*/ 147 w 175"/>
                <a:gd name="T69" fmla="*/ 108 h 373"/>
                <a:gd name="T70" fmla="*/ 147 w 175"/>
                <a:gd name="T71" fmla="*/ 102 h 373"/>
                <a:gd name="T72" fmla="*/ 152 w 175"/>
                <a:gd name="T73" fmla="*/ 266 h 373"/>
                <a:gd name="T74" fmla="*/ 156 w 175"/>
                <a:gd name="T75" fmla="*/ 204 h 373"/>
                <a:gd name="T76" fmla="*/ 161 w 175"/>
                <a:gd name="T77" fmla="*/ 136 h 373"/>
                <a:gd name="T78" fmla="*/ 166 w 175"/>
                <a:gd name="T79" fmla="*/ 136 h 373"/>
                <a:gd name="T80" fmla="*/ 171 w 175"/>
                <a:gd name="T81" fmla="*/ 113 h 373"/>
                <a:gd name="T82" fmla="*/ 175 w 175"/>
                <a:gd name="T83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5" h="373">
                  <a:moveTo>
                    <a:pt x="0" y="68"/>
                  </a:moveTo>
                  <a:lnTo>
                    <a:pt x="5" y="79"/>
                  </a:lnTo>
                  <a:lnTo>
                    <a:pt x="5" y="51"/>
                  </a:lnTo>
                  <a:lnTo>
                    <a:pt x="5" y="57"/>
                  </a:lnTo>
                  <a:lnTo>
                    <a:pt x="9" y="34"/>
                  </a:lnTo>
                  <a:lnTo>
                    <a:pt x="9" y="74"/>
                  </a:lnTo>
                  <a:lnTo>
                    <a:pt x="9" y="28"/>
                  </a:lnTo>
                  <a:lnTo>
                    <a:pt x="9" y="51"/>
                  </a:lnTo>
                  <a:lnTo>
                    <a:pt x="14" y="68"/>
                  </a:lnTo>
                  <a:lnTo>
                    <a:pt x="14" y="79"/>
                  </a:lnTo>
                  <a:lnTo>
                    <a:pt x="14" y="28"/>
                  </a:lnTo>
                  <a:lnTo>
                    <a:pt x="14" y="51"/>
                  </a:lnTo>
                  <a:lnTo>
                    <a:pt x="19" y="45"/>
                  </a:lnTo>
                  <a:lnTo>
                    <a:pt x="19" y="317"/>
                  </a:lnTo>
                  <a:lnTo>
                    <a:pt x="19" y="45"/>
                  </a:lnTo>
                  <a:lnTo>
                    <a:pt x="19" y="215"/>
                  </a:lnTo>
                  <a:lnTo>
                    <a:pt x="24" y="232"/>
                  </a:lnTo>
                  <a:lnTo>
                    <a:pt x="24" y="113"/>
                  </a:lnTo>
                  <a:lnTo>
                    <a:pt x="28" y="113"/>
                  </a:lnTo>
                  <a:lnTo>
                    <a:pt x="28" y="147"/>
                  </a:lnTo>
                  <a:lnTo>
                    <a:pt x="28" y="91"/>
                  </a:lnTo>
                  <a:lnTo>
                    <a:pt x="33" y="85"/>
                  </a:lnTo>
                  <a:lnTo>
                    <a:pt x="33" y="102"/>
                  </a:lnTo>
                  <a:lnTo>
                    <a:pt x="33" y="40"/>
                  </a:lnTo>
                  <a:lnTo>
                    <a:pt x="33" y="51"/>
                  </a:lnTo>
                  <a:lnTo>
                    <a:pt x="38" y="40"/>
                  </a:lnTo>
                  <a:lnTo>
                    <a:pt x="38" y="51"/>
                  </a:lnTo>
                  <a:lnTo>
                    <a:pt x="38" y="17"/>
                  </a:lnTo>
                  <a:lnTo>
                    <a:pt x="38" y="23"/>
                  </a:lnTo>
                  <a:lnTo>
                    <a:pt x="43" y="28"/>
                  </a:lnTo>
                  <a:lnTo>
                    <a:pt x="43" y="0"/>
                  </a:lnTo>
                  <a:lnTo>
                    <a:pt x="43" y="40"/>
                  </a:lnTo>
                  <a:lnTo>
                    <a:pt x="47" y="28"/>
                  </a:lnTo>
                  <a:lnTo>
                    <a:pt x="47" y="288"/>
                  </a:lnTo>
                  <a:lnTo>
                    <a:pt x="47" y="28"/>
                  </a:lnTo>
                  <a:lnTo>
                    <a:pt x="47" y="164"/>
                  </a:lnTo>
                  <a:lnTo>
                    <a:pt x="52" y="141"/>
                  </a:lnTo>
                  <a:lnTo>
                    <a:pt x="52" y="147"/>
                  </a:lnTo>
                  <a:lnTo>
                    <a:pt x="52" y="96"/>
                  </a:lnTo>
                  <a:lnTo>
                    <a:pt x="52" y="102"/>
                  </a:lnTo>
                  <a:lnTo>
                    <a:pt x="57" y="108"/>
                  </a:lnTo>
                  <a:lnTo>
                    <a:pt x="57" y="57"/>
                  </a:lnTo>
                  <a:lnTo>
                    <a:pt x="57" y="74"/>
                  </a:lnTo>
                  <a:lnTo>
                    <a:pt x="61" y="51"/>
                  </a:lnTo>
                  <a:lnTo>
                    <a:pt x="61" y="74"/>
                  </a:lnTo>
                  <a:lnTo>
                    <a:pt x="61" y="34"/>
                  </a:lnTo>
                  <a:lnTo>
                    <a:pt x="66" y="45"/>
                  </a:lnTo>
                  <a:lnTo>
                    <a:pt x="66" y="62"/>
                  </a:lnTo>
                  <a:lnTo>
                    <a:pt x="66" y="6"/>
                  </a:lnTo>
                  <a:lnTo>
                    <a:pt x="66" y="34"/>
                  </a:lnTo>
                  <a:lnTo>
                    <a:pt x="71" y="23"/>
                  </a:lnTo>
                  <a:lnTo>
                    <a:pt x="71" y="305"/>
                  </a:lnTo>
                  <a:lnTo>
                    <a:pt x="71" y="17"/>
                  </a:lnTo>
                  <a:lnTo>
                    <a:pt x="71" y="271"/>
                  </a:lnTo>
                  <a:lnTo>
                    <a:pt x="76" y="260"/>
                  </a:lnTo>
                  <a:lnTo>
                    <a:pt x="76" y="266"/>
                  </a:lnTo>
                  <a:lnTo>
                    <a:pt x="76" y="147"/>
                  </a:lnTo>
                  <a:lnTo>
                    <a:pt x="76" y="158"/>
                  </a:lnTo>
                  <a:lnTo>
                    <a:pt x="80" y="164"/>
                  </a:lnTo>
                  <a:lnTo>
                    <a:pt x="80" y="113"/>
                  </a:lnTo>
                  <a:lnTo>
                    <a:pt x="85" y="119"/>
                  </a:lnTo>
                  <a:lnTo>
                    <a:pt x="85" y="62"/>
                  </a:lnTo>
                  <a:lnTo>
                    <a:pt x="90" y="62"/>
                  </a:lnTo>
                  <a:lnTo>
                    <a:pt x="90" y="23"/>
                  </a:lnTo>
                  <a:lnTo>
                    <a:pt x="90" y="34"/>
                  </a:lnTo>
                  <a:lnTo>
                    <a:pt x="95" y="34"/>
                  </a:lnTo>
                  <a:lnTo>
                    <a:pt x="95" y="45"/>
                  </a:lnTo>
                  <a:lnTo>
                    <a:pt x="95" y="17"/>
                  </a:lnTo>
                  <a:lnTo>
                    <a:pt x="95" y="23"/>
                  </a:lnTo>
                  <a:lnTo>
                    <a:pt x="99" y="40"/>
                  </a:lnTo>
                  <a:lnTo>
                    <a:pt x="99" y="311"/>
                  </a:lnTo>
                  <a:lnTo>
                    <a:pt x="99" y="23"/>
                  </a:lnTo>
                  <a:lnTo>
                    <a:pt x="99" y="232"/>
                  </a:lnTo>
                  <a:lnTo>
                    <a:pt x="104" y="215"/>
                  </a:lnTo>
                  <a:lnTo>
                    <a:pt x="104" y="136"/>
                  </a:lnTo>
                  <a:lnTo>
                    <a:pt x="104" y="141"/>
                  </a:lnTo>
                  <a:lnTo>
                    <a:pt x="109" y="136"/>
                  </a:lnTo>
                  <a:lnTo>
                    <a:pt x="109" y="141"/>
                  </a:lnTo>
                  <a:lnTo>
                    <a:pt x="109" y="96"/>
                  </a:lnTo>
                  <a:lnTo>
                    <a:pt x="114" y="108"/>
                  </a:lnTo>
                  <a:lnTo>
                    <a:pt x="114" y="113"/>
                  </a:lnTo>
                  <a:lnTo>
                    <a:pt x="114" y="57"/>
                  </a:lnTo>
                  <a:lnTo>
                    <a:pt x="118" y="68"/>
                  </a:lnTo>
                  <a:lnTo>
                    <a:pt x="118" y="79"/>
                  </a:lnTo>
                  <a:lnTo>
                    <a:pt x="118" y="23"/>
                  </a:lnTo>
                  <a:lnTo>
                    <a:pt x="118" y="40"/>
                  </a:lnTo>
                  <a:lnTo>
                    <a:pt x="123" y="45"/>
                  </a:lnTo>
                  <a:lnTo>
                    <a:pt x="123" y="328"/>
                  </a:lnTo>
                  <a:lnTo>
                    <a:pt x="123" y="40"/>
                  </a:lnTo>
                  <a:lnTo>
                    <a:pt x="123" y="300"/>
                  </a:lnTo>
                  <a:lnTo>
                    <a:pt x="128" y="283"/>
                  </a:lnTo>
                  <a:lnTo>
                    <a:pt x="128" y="294"/>
                  </a:lnTo>
                  <a:lnTo>
                    <a:pt x="128" y="181"/>
                  </a:lnTo>
                  <a:lnTo>
                    <a:pt x="128" y="192"/>
                  </a:lnTo>
                  <a:lnTo>
                    <a:pt x="133" y="175"/>
                  </a:lnTo>
                  <a:lnTo>
                    <a:pt x="133" y="192"/>
                  </a:lnTo>
                  <a:lnTo>
                    <a:pt x="133" y="141"/>
                  </a:lnTo>
                  <a:lnTo>
                    <a:pt x="137" y="170"/>
                  </a:lnTo>
                  <a:lnTo>
                    <a:pt x="137" y="113"/>
                  </a:lnTo>
                  <a:lnTo>
                    <a:pt x="137" y="125"/>
                  </a:lnTo>
                  <a:lnTo>
                    <a:pt x="142" y="102"/>
                  </a:lnTo>
                  <a:lnTo>
                    <a:pt x="142" y="130"/>
                  </a:lnTo>
                  <a:lnTo>
                    <a:pt x="142" y="91"/>
                  </a:lnTo>
                  <a:lnTo>
                    <a:pt x="142" y="102"/>
                  </a:lnTo>
                  <a:lnTo>
                    <a:pt x="147" y="108"/>
                  </a:lnTo>
                  <a:lnTo>
                    <a:pt x="147" y="113"/>
                  </a:lnTo>
                  <a:lnTo>
                    <a:pt x="147" y="57"/>
                  </a:lnTo>
                  <a:lnTo>
                    <a:pt x="147" y="102"/>
                  </a:lnTo>
                  <a:lnTo>
                    <a:pt x="152" y="119"/>
                  </a:lnTo>
                  <a:lnTo>
                    <a:pt x="152" y="328"/>
                  </a:lnTo>
                  <a:lnTo>
                    <a:pt x="152" y="266"/>
                  </a:lnTo>
                  <a:lnTo>
                    <a:pt x="156" y="249"/>
                  </a:lnTo>
                  <a:lnTo>
                    <a:pt x="156" y="266"/>
                  </a:lnTo>
                  <a:lnTo>
                    <a:pt x="156" y="204"/>
                  </a:lnTo>
                  <a:lnTo>
                    <a:pt x="161" y="209"/>
                  </a:lnTo>
                  <a:lnTo>
                    <a:pt x="161" y="221"/>
                  </a:lnTo>
                  <a:lnTo>
                    <a:pt x="161" y="136"/>
                  </a:lnTo>
                  <a:lnTo>
                    <a:pt x="161" y="181"/>
                  </a:lnTo>
                  <a:lnTo>
                    <a:pt x="166" y="192"/>
                  </a:lnTo>
                  <a:lnTo>
                    <a:pt x="166" y="136"/>
                  </a:lnTo>
                  <a:lnTo>
                    <a:pt x="166" y="170"/>
                  </a:lnTo>
                  <a:lnTo>
                    <a:pt x="171" y="158"/>
                  </a:lnTo>
                  <a:lnTo>
                    <a:pt x="171" y="113"/>
                  </a:lnTo>
                  <a:lnTo>
                    <a:pt x="171" y="136"/>
                  </a:lnTo>
                  <a:lnTo>
                    <a:pt x="175" y="164"/>
                  </a:lnTo>
                  <a:lnTo>
                    <a:pt x="175" y="373"/>
                  </a:lnTo>
                  <a:lnTo>
                    <a:pt x="175" y="130"/>
                  </a:lnTo>
                  <a:lnTo>
                    <a:pt x="175" y="345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4"/>
            <p:cNvSpPr>
              <a:spLocks/>
            </p:cNvSpPr>
            <p:nvPr/>
          </p:nvSpPr>
          <p:spPr bwMode="auto">
            <a:xfrm>
              <a:off x="9682163" y="2944813"/>
              <a:ext cx="271463" cy="412750"/>
            </a:xfrm>
            <a:custGeom>
              <a:avLst/>
              <a:gdLst>
                <a:gd name="T0" fmla="*/ 5 w 171"/>
                <a:gd name="T1" fmla="*/ 215 h 260"/>
                <a:gd name="T2" fmla="*/ 5 w 171"/>
                <a:gd name="T3" fmla="*/ 118 h 260"/>
                <a:gd name="T4" fmla="*/ 10 w 171"/>
                <a:gd name="T5" fmla="*/ 141 h 260"/>
                <a:gd name="T6" fmla="*/ 14 w 171"/>
                <a:gd name="T7" fmla="*/ 113 h 260"/>
                <a:gd name="T8" fmla="*/ 14 w 171"/>
                <a:gd name="T9" fmla="*/ 68 h 260"/>
                <a:gd name="T10" fmla="*/ 19 w 171"/>
                <a:gd name="T11" fmla="*/ 73 h 260"/>
                <a:gd name="T12" fmla="*/ 19 w 171"/>
                <a:gd name="T13" fmla="*/ 45 h 260"/>
                <a:gd name="T14" fmla="*/ 24 w 171"/>
                <a:gd name="T15" fmla="*/ 45 h 260"/>
                <a:gd name="T16" fmla="*/ 24 w 171"/>
                <a:gd name="T17" fmla="*/ 34 h 260"/>
                <a:gd name="T18" fmla="*/ 29 w 171"/>
                <a:gd name="T19" fmla="*/ 260 h 260"/>
                <a:gd name="T20" fmla="*/ 33 w 171"/>
                <a:gd name="T21" fmla="*/ 175 h 260"/>
                <a:gd name="T22" fmla="*/ 38 w 171"/>
                <a:gd name="T23" fmla="*/ 135 h 260"/>
                <a:gd name="T24" fmla="*/ 38 w 171"/>
                <a:gd name="T25" fmla="*/ 73 h 260"/>
                <a:gd name="T26" fmla="*/ 43 w 171"/>
                <a:gd name="T27" fmla="*/ 102 h 260"/>
                <a:gd name="T28" fmla="*/ 43 w 171"/>
                <a:gd name="T29" fmla="*/ 39 h 260"/>
                <a:gd name="T30" fmla="*/ 48 w 171"/>
                <a:gd name="T31" fmla="*/ 22 h 260"/>
                <a:gd name="T32" fmla="*/ 52 w 171"/>
                <a:gd name="T33" fmla="*/ 5 h 260"/>
                <a:gd name="T34" fmla="*/ 57 w 171"/>
                <a:gd name="T35" fmla="*/ 226 h 260"/>
                <a:gd name="T36" fmla="*/ 57 w 171"/>
                <a:gd name="T37" fmla="*/ 152 h 260"/>
                <a:gd name="T38" fmla="*/ 62 w 171"/>
                <a:gd name="T39" fmla="*/ 152 h 260"/>
                <a:gd name="T40" fmla="*/ 62 w 171"/>
                <a:gd name="T41" fmla="*/ 130 h 260"/>
                <a:gd name="T42" fmla="*/ 67 w 171"/>
                <a:gd name="T43" fmla="*/ 113 h 260"/>
                <a:gd name="T44" fmla="*/ 71 w 171"/>
                <a:gd name="T45" fmla="*/ 90 h 260"/>
                <a:gd name="T46" fmla="*/ 71 w 171"/>
                <a:gd name="T47" fmla="*/ 68 h 260"/>
                <a:gd name="T48" fmla="*/ 76 w 171"/>
                <a:gd name="T49" fmla="*/ 11 h 260"/>
                <a:gd name="T50" fmla="*/ 81 w 171"/>
                <a:gd name="T51" fmla="*/ 28 h 260"/>
                <a:gd name="T52" fmla="*/ 81 w 171"/>
                <a:gd name="T53" fmla="*/ 22 h 260"/>
                <a:gd name="T54" fmla="*/ 86 w 171"/>
                <a:gd name="T55" fmla="*/ 186 h 260"/>
                <a:gd name="T56" fmla="*/ 86 w 171"/>
                <a:gd name="T57" fmla="*/ 147 h 260"/>
                <a:gd name="T58" fmla="*/ 90 w 171"/>
                <a:gd name="T59" fmla="*/ 130 h 260"/>
                <a:gd name="T60" fmla="*/ 90 w 171"/>
                <a:gd name="T61" fmla="*/ 124 h 260"/>
                <a:gd name="T62" fmla="*/ 95 w 171"/>
                <a:gd name="T63" fmla="*/ 107 h 260"/>
                <a:gd name="T64" fmla="*/ 95 w 171"/>
                <a:gd name="T65" fmla="*/ 73 h 260"/>
                <a:gd name="T66" fmla="*/ 100 w 171"/>
                <a:gd name="T67" fmla="*/ 28 h 260"/>
                <a:gd name="T68" fmla="*/ 105 w 171"/>
                <a:gd name="T69" fmla="*/ 243 h 260"/>
                <a:gd name="T70" fmla="*/ 105 w 171"/>
                <a:gd name="T71" fmla="*/ 209 h 260"/>
                <a:gd name="T72" fmla="*/ 109 w 171"/>
                <a:gd name="T73" fmla="*/ 254 h 260"/>
                <a:gd name="T74" fmla="*/ 109 w 171"/>
                <a:gd name="T75" fmla="*/ 192 h 260"/>
                <a:gd name="T76" fmla="*/ 114 w 171"/>
                <a:gd name="T77" fmla="*/ 198 h 260"/>
                <a:gd name="T78" fmla="*/ 119 w 171"/>
                <a:gd name="T79" fmla="*/ 158 h 260"/>
                <a:gd name="T80" fmla="*/ 119 w 171"/>
                <a:gd name="T81" fmla="*/ 90 h 260"/>
                <a:gd name="T82" fmla="*/ 124 w 171"/>
                <a:gd name="T83" fmla="*/ 113 h 260"/>
                <a:gd name="T84" fmla="*/ 124 w 171"/>
                <a:gd name="T85" fmla="*/ 102 h 260"/>
                <a:gd name="T86" fmla="*/ 128 w 171"/>
                <a:gd name="T87" fmla="*/ 85 h 260"/>
                <a:gd name="T88" fmla="*/ 128 w 171"/>
                <a:gd name="T89" fmla="*/ 68 h 260"/>
                <a:gd name="T90" fmla="*/ 133 w 171"/>
                <a:gd name="T91" fmla="*/ 220 h 260"/>
                <a:gd name="T92" fmla="*/ 133 w 171"/>
                <a:gd name="T93" fmla="*/ 203 h 260"/>
                <a:gd name="T94" fmla="*/ 138 w 171"/>
                <a:gd name="T95" fmla="*/ 181 h 260"/>
                <a:gd name="T96" fmla="*/ 138 w 171"/>
                <a:gd name="T97" fmla="*/ 130 h 260"/>
                <a:gd name="T98" fmla="*/ 143 w 171"/>
                <a:gd name="T99" fmla="*/ 141 h 260"/>
                <a:gd name="T100" fmla="*/ 143 w 171"/>
                <a:gd name="T101" fmla="*/ 113 h 260"/>
                <a:gd name="T102" fmla="*/ 147 w 171"/>
                <a:gd name="T103" fmla="*/ 102 h 260"/>
                <a:gd name="T104" fmla="*/ 152 w 171"/>
                <a:gd name="T105" fmla="*/ 96 h 260"/>
                <a:gd name="T106" fmla="*/ 152 w 171"/>
                <a:gd name="T107" fmla="*/ 85 h 260"/>
                <a:gd name="T108" fmla="*/ 157 w 171"/>
                <a:gd name="T109" fmla="*/ 102 h 260"/>
                <a:gd name="T110" fmla="*/ 157 w 171"/>
                <a:gd name="T111" fmla="*/ 85 h 260"/>
                <a:gd name="T112" fmla="*/ 161 w 171"/>
                <a:gd name="T113" fmla="*/ 102 h 260"/>
                <a:gd name="T114" fmla="*/ 161 w 171"/>
                <a:gd name="T115" fmla="*/ 79 h 260"/>
                <a:gd name="T116" fmla="*/ 166 w 171"/>
                <a:gd name="T117" fmla="*/ 124 h 260"/>
                <a:gd name="T118" fmla="*/ 166 w 171"/>
                <a:gd name="T119" fmla="*/ 73 h 260"/>
                <a:gd name="T120" fmla="*/ 171 w 171"/>
                <a:gd name="T121" fmla="*/ 6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60">
                  <a:moveTo>
                    <a:pt x="0" y="209"/>
                  </a:moveTo>
                  <a:lnTo>
                    <a:pt x="5" y="215"/>
                  </a:lnTo>
                  <a:lnTo>
                    <a:pt x="5" y="220"/>
                  </a:lnTo>
                  <a:lnTo>
                    <a:pt x="5" y="118"/>
                  </a:lnTo>
                  <a:lnTo>
                    <a:pt x="10" y="130"/>
                  </a:lnTo>
                  <a:lnTo>
                    <a:pt x="10" y="141"/>
                  </a:lnTo>
                  <a:lnTo>
                    <a:pt x="10" y="107"/>
                  </a:lnTo>
                  <a:lnTo>
                    <a:pt x="14" y="113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19" y="51"/>
                  </a:lnTo>
                  <a:lnTo>
                    <a:pt x="19" y="73"/>
                  </a:lnTo>
                  <a:lnTo>
                    <a:pt x="19" y="39"/>
                  </a:lnTo>
                  <a:lnTo>
                    <a:pt x="19" y="45"/>
                  </a:lnTo>
                  <a:lnTo>
                    <a:pt x="24" y="34"/>
                  </a:lnTo>
                  <a:lnTo>
                    <a:pt x="24" y="45"/>
                  </a:lnTo>
                  <a:lnTo>
                    <a:pt x="24" y="22"/>
                  </a:lnTo>
                  <a:lnTo>
                    <a:pt x="24" y="34"/>
                  </a:lnTo>
                  <a:lnTo>
                    <a:pt x="29" y="51"/>
                  </a:lnTo>
                  <a:lnTo>
                    <a:pt x="29" y="260"/>
                  </a:lnTo>
                  <a:lnTo>
                    <a:pt x="29" y="186"/>
                  </a:lnTo>
                  <a:lnTo>
                    <a:pt x="33" y="175"/>
                  </a:lnTo>
                  <a:lnTo>
                    <a:pt x="33" y="124"/>
                  </a:lnTo>
                  <a:lnTo>
                    <a:pt x="38" y="135"/>
                  </a:lnTo>
                  <a:lnTo>
                    <a:pt x="38" y="152"/>
                  </a:lnTo>
                  <a:lnTo>
                    <a:pt x="38" y="73"/>
                  </a:lnTo>
                  <a:lnTo>
                    <a:pt x="38" y="85"/>
                  </a:lnTo>
                  <a:lnTo>
                    <a:pt x="43" y="102"/>
                  </a:lnTo>
                  <a:lnTo>
                    <a:pt x="43" y="141"/>
                  </a:lnTo>
                  <a:lnTo>
                    <a:pt x="43" y="39"/>
                  </a:lnTo>
                  <a:lnTo>
                    <a:pt x="48" y="79"/>
                  </a:lnTo>
                  <a:lnTo>
                    <a:pt x="48" y="22"/>
                  </a:lnTo>
                  <a:lnTo>
                    <a:pt x="52" y="28"/>
                  </a:lnTo>
                  <a:lnTo>
                    <a:pt x="52" y="5"/>
                  </a:lnTo>
                  <a:lnTo>
                    <a:pt x="52" y="231"/>
                  </a:lnTo>
                  <a:lnTo>
                    <a:pt x="57" y="226"/>
                  </a:lnTo>
                  <a:lnTo>
                    <a:pt x="57" y="237"/>
                  </a:lnTo>
                  <a:lnTo>
                    <a:pt x="57" y="152"/>
                  </a:lnTo>
                  <a:lnTo>
                    <a:pt x="62" y="147"/>
                  </a:lnTo>
                  <a:lnTo>
                    <a:pt x="62" y="152"/>
                  </a:lnTo>
                  <a:lnTo>
                    <a:pt x="62" y="113"/>
                  </a:lnTo>
                  <a:lnTo>
                    <a:pt x="62" y="130"/>
                  </a:lnTo>
                  <a:lnTo>
                    <a:pt x="67" y="107"/>
                  </a:lnTo>
                  <a:lnTo>
                    <a:pt x="67" y="113"/>
                  </a:lnTo>
                  <a:lnTo>
                    <a:pt x="67" y="68"/>
                  </a:lnTo>
                  <a:lnTo>
                    <a:pt x="71" y="90"/>
                  </a:lnTo>
                  <a:lnTo>
                    <a:pt x="71" y="39"/>
                  </a:lnTo>
                  <a:lnTo>
                    <a:pt x="71" y="68"/>
                  </a:lnTo>
                  <a:lnTo>
                    <a:pt x="76" y="62"/>
                  </a:lnTo>
                  <a:lnTo>
                    <a:pt x="76" y="11"/>
                  </a:lnTo>
                  <a:lnTo>
                    <a:pt x="76" y="17"/>
                  </a:lnTo>
                  <a:lnTo>
                    <a:pt x="81" y="28"/>
                  </a:lnTo>
                  <a:lnTo>
                    <a:pt x="81" y="226"/>
                  </a:lnTo>
                  <a:lnTo>
                    <a:pt x="81" y="22"/>
                  </a:lnTo>
                  <a:lnTo>
                    <a:pt x="81" y="198"/>
                  </a:lnTo>
                  <a:lnTo>
                    <a:pt x="86" y="186"/>
                  </a:lnTo>
                  <a:lnTo>
                    <a:pt x="86" y="130"/>
                  </a:lnTo>
                  <a:lnTo>
                    <a:pt x="86" y="147"/>
                  </a:lnTo>
                  <a:lnTo>
                    <a:pt x="90" y="102"/>
                  </a:lnTo>
                  <a:lnTo>
                    <a:pt x="90" y="130"/>
                  </a:lnTo>
                  <a:lnTo>
                    <a:pt x="90" y="90"/>
                  </a:lnTo>
                  <a:lnTo>
                    <a:pt x="90" y="124"/>
                  </a:lnTo>
                  <a:lnTo>
                    <a:pt x="95" y="102"/>
                  </a:lnTo>
                  <a:lnTo>
                    <a:pt x="95" y="107"/>
                  </a:lnTo>
                  <a:lnTo>
                    <a:pt x="95" y="39"/>
                  </a:lnTo>
                  <a:lnTo>
                    <a:pt x="95" y="73"/>
                  </a:lnTo>
                  <a:lnTo>
                    <a:pt x="100" y="68"/>
                  </a:lnTo>
                  <a:lnTo>
                    <a:pt x="100" y="28"/>
                  </a:lnTo>
                  <a:lnTo>
                    <a:pt x="105" y="51"/>
                  </a:lnTo>
                  <a:lnTo>
                    <a:pt x="105" y="243"/>
                  </a:lnTo>
                  <a:lnTo>
                    <a:pt x="105" y="28"/>
                  </a:lnTo>
                  <a:lnTo>
                    <a:pt x="105" y="209"/>
                  </a:lnTo>
                  <a:lnTo>
                    <a:pt x="109" y="203"/>
                  </a:lnTo>
                  <a:lnTo>
                    <a:pt x="109" y="254"/>
                  </a:lnTo>
                  <a:lnTo>
                    <a:pt x="109" y="181"/>
                  </a:lnTo>
                  <a:lnTo>
                    <a:pt x="109" y="192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14" y="152"/>
                  </a:lnTo>
                  <a:lnTo>
                    <a:pt x="119" y="158"/>
                  </a:lnTo>
                  <a:lnTo>
                    <a:pt x="119" y="164"/>
                  </a:lnTo>
                  <a:lnTo>
                    <a:pt x="119" y="90"/>
                  </a:lnTo>
                  <a:lnTo>
                    <a:pt x="119" y="113"/>
                  </a:lnTo>
                  <a:lnTo>
                    <a:pt x="124" y="113"/>
                  </a:lnTo>
                  <a:lnTo>
                    <a:pt x="124" y="62"/>
                  </a:lnTo>
                  <a:lnTo>
                    <a:pt x="124" y="102"/>
                  </a:lnTo>
                  <a:lnTo>
                    <a:pt x="128" y="73"/>
                  </a:lnTo>
                  <a:lnTo>
                    <a:pt x="128" y="85"/>
                  </a:lnTo>
                  <a:lnTo>
                    <a:pt x="128" y="45"/>
                  </a:lnTo>
                  <a:lnTo>
                    <a:pt x="128" y="68"/>
                  </a:lnTo>
                  <a:lnTo>
                    <a:pt x="133" y="56"/>
                  </a:lnTo>
                  <a:lnTo>
                    <a:pt x="133" y="220"/>
                  </a:lnTo>
                  <a:lnTo>
                    <a:pt x="133" y="39"/>
                  </a:lnTo>
                  <a:lnTo>
                    <a:pt x="133" y="203"/>
                  </a:lnTo>
                  <a:lnTo>
                    <a:pt x="138" y="169"/>
                  </a:lnTo>
                  <a:lnTo>
                    <a:pt x="138" y="181"/>
                  </a:lnTo>
                  <a:lnTo>
                    <a:pt x="138" y="124"/>
                  </a:lnTo>
                  <a:lnTo>
                    <a:pt x="138" y="130"/>
                  </a:lnTo>
                  <a:lnTo>
                    <a:pt x="143" y="124"/>
                  </a:lnTo>
                  <a:lnTo>
                    <a:pt x="143" y="141"/>
                  </a:lnTo>
                  <a:lnTo>
                    <a:pt x="143" y="102"/>
                  </a:lnTo>
                  <a:lnTo>
                    <a:pt x="143" y="113"/>
                  </a:lnTo>
                  <a:lnTo>
                    <a:pt x="147" y="96"/>
                  </a:lnTo>
                  <a:lnTo>
                    <a:pt x="147" y="102"/>
                  </a:lnTo>
                  <a:lnTo>
                    <a:pt x="147" y="51"/>
                  </a:lnTo>
                  <a:lnTo>
                    <a:pt x="152" y="96"/>
                  </a:lnTo>
                  <a:lnTo>
                    <a:pt x="152" y="51"/>
                  </a:lnTo>
                  <a:lnTo>
                    <a:pt x="152" y="85"/>
                  </a:lnTo>
                  <a:lnTo>
                    <a:pt x="157" y="68"/>
                  </a:lnTo>
                  <a:lnTo>
                    <a:pt x="157" y="102"/>
                  </a:lnTo>
                  <a:lnTo>
                    <a:pt x="157" y="56"/>
                  </a:lnTo>
                  <a:lnTo>
                    <a:pt x="157" y="85"/>
                  </a:lnTo>
                  <a:lnTo>
                    <a:pt x="161" y="68"/>
                  </a:lnTo>
                  <a:lnTo>
                    <a:pt x="161" y="102"/>
                  </a:lnTo>
                  <a:lnTo>
                    <a:pt x="161" y="68"/>
                  </a:lnTo>
                  <a:lnTo>
                    <a:pt x="161" y="79"/>
                  </a:lnTo>
                  <a:lnTo>
                    <a:pt x="166" y="73"/>
                  </a:lnTo>
                  <a:lnTo>
                    <a:pt x="166" y="124"/>
                  </a:lnTo>
                  <a:lnTo>
                    <a:pt x="166" y="56"/>
                  </a:lnTo>
                  <a:lnTo>
                    <a:pt x="166" y="73"/>
                  </a:lnTo>
                  <a:lnTo>
                    <a:pt x="171" y="85"/>
                  </a:lnTo>
                  <a:lnTo>
                    <a:pt x="171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5"/>
            <p:cNvSpPr>
              <a:spLocks/>
            </p:cNvSpPr>
            <p:nvPr/>
          </p:nvSpPr>
          <p:spPr bwMode="auto">
            <a:xfrm>
              <a:off x="9953625" y="3033713"/>
              <a:ext cx="14288" cy="80963"/>
            </a:xfrm>
            <a:custGeom>
              <a:avLst/>
              <a:gdLst>
                <a:gd name="T0" fmla="*/ 0 w 9"/>
                <a:gd name="T1" fmla="*/ 12 h 51"/>
                <a:gd name="T2" fmla="*/ 0 w 9"/>
                <a:gd name="T3" fmla="*/ 51 h 51"/>
                <a:gd name="T4" fmla="*/ 5 w 9"/>
                <a:gd name="T5" fmla="*/ 40 h 51"/>
                <a:gd name="T6" fmla="*/ 5 w 9"/>
                <a:gd name="T7" fmla="*/ 46 h 51"/>
                <a:gd name="T8" fmla="*/ 5 w 9"/>
                <a:gd name="T9" fmla="*/ 0 h 51"/>
                <a:gd name="T10" fmla="*/ 5 w 9"/>
                <a:gd name="T11" fmla="*/ 12 h 51"/>
                <a:gd name="T12" fmla="*/ 9 w 9"/>
                <a:gd name="T13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1">
                  <a:moveTo>
                    <a:pt x="0" y="12"/>
                  </a:moveTo>
                  <a:lnTo>
                    <a:pt x="0" y="51"/>
                  </a:lnTo>
                  <a:lnTo>
                    <a:pt x="5" y="40"/>
                  </a:lnTo>
                  <a:lnTo>
                    <a:pt x="5" y="46"/>
                  </a:lnTo>
                  <a:lnTo>
                    <a:pt x="5" y="0"/>
                  </a:lnTo>
                  <a:lnTo>
                    <a:pt x="5" y="12"/>
                  </a:lnTo>
                  <a:lnTo>
                    <a:pt x="9" y="6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0" name="Freeform 101"/>
          <p:cNvSpPr>
            <a:spLocks/>
          </p:cNvSpPr>
          <p:nvPr/>
        </p:nvSpPr>
        <p:spPr bwMode="auto">
          <a:xfrm>
            <a:off x="1101502" y="3148011"/>
            <a:ext cx="196850" cy="601663"/>
          </a:xfrm>
          <a:custGeom>
            <a:avLst/>
            <a:gdLst>
              <a:gd name="T0" fmla="*/ 0 w 124"/>
              <a:gd name="T1" fmla="*/ 288 h 379"/>
              <a:gd name="T2" fmla="*/ 0 w 124"/>
              <a:gd name="T3" fmla="*/ 283 h 379"/>
              <a:gd name="T4" fmla="*/ 5 w 124"/>
              <a:gd name="T5" fmla="*/ 311 h 379"/>
              <a:gd name="T6" fmla="*/ 5 w 124"/>
              <a:gd name="T7" fmla="*/ 283 h 379"/>
              <a:gd name="T8" fmla="*/ 10 w 124"/>
              <a:gd name="T9" fmla="*/ 299 h 379"/>
              <a:gd name="T10" fmla="*/ 10 w 124"/>
              <a:gd name="T11" fmla="*/ 283 h 379"/>
              <a:gd name="T12" fmla="*/ 15 w 124"/>
              <a:gd name="T13" fmla="*/ 288 h 379"/>
              <a:gd name="T14" fmla="*/ 15 w 124"/>
              <a:gd name="T15" fmla="*/ 90 h 379"/>
              <a:gd name="T16" fmla="*/ 19 w 124"/>
              <a:gd name="T17" fmla="*/ 107 h 379"/>
              <a:gd name="T18" fmla="*/ 19 w 124"/>
              <a:gd name="T19" fmla="*/ 62 h 379"/>
              <a:gd name="T20" fmla="*/ 24 w 124"/>
              <a:gd name="T21" fmla="*/ 107 h 379"/>
              <a:gd name="T22" fmla="*/ 29 w 124"/>
              <a:gd name="T23" fmla="*/ 51 h 379"/>
              <a:gd name="T24" fmla="*/ 29 w 124"/>
              <a:gd name="T25" fmla="*/ 28 h 379"/>
              <a:gd name="T26" fmla="*/ 34 w 124"/>
              <a:gd name="T27" fmla="*/ 170 h 379"/>
              <a:gd name="T28" fmla="*/ 34 w 124"/>
              <a:gd name="T29" fmla="*/ 124 h 379"/>
              <a:gd name="T30" fmla="*/ 38 w 124"/>
              <a:gd name="T31" fmla="*/ 170 h 379"/>
              <a:gd name="T32" fmla="*/ 38 w 124"/>
              <a:gd name="T33" fmla="*/ 51 h 379"/>
              <a:gd name="T34" fmla="*/ 43 w 124"/>
              <a:gd name="T35" fmla="*/ 62 h 379"/>
              <a:gd name="T36" fmla="*/ 43 w 124"/>
              <a:gd name="T37" fmla="*/ 57 h 379"/>
              <a:gd name="T38" fmla="*/ 48 w 124"/>
              <a:gd name="T39" fmla="*/ 170 h 379"/>
              <a:gd name="T40" fmla="*/ 48 w 124"/>
              <a:gd name="T41" fmla="*/ 73 h 379"/>
              <a:gd name="T42" fmla="*/ 53 w 124"/>
              <a:gd name="T43" fmla="*/ 350 h 379"/>
              <a:gd name="T44" fmla="*/ 53 w 124"/>
              <a:gd name="T45" fmla="*/ 328 h 379"/>
              <a:gd name="T46" fmla="*/ 57 w 124"/>
              <a:gd name="T47" fmla="*/ 198 h 379"/>
              <a:gd name="T48" fmla="*/ 62 w 124"/>
              <a:gd name="T49" fmla="*/ 141 h 379"/>
              <a:gd name="T50" fmla="*/ 67 w 124"/>
              <a:gd name="T51" fmla="*/ 68 h 379"/>
              <a:gd name="T52" fmla="*/ 67 w 124"/>
              <a:gd name="T53" fmla="*/ 79 h 379"/>
              <a:gd name="T54" fmla="*/ 72 w 124"/>
              <a:gd name="T55" fmla="*/ 102 h 379"/>
              <a:gd name="T56" fmla="*/ 72 w 124"/>
              <a:gd name="T57" fmla="*/ 85 h 379"/>
              <a:gd name="T58" fmla="*/ 76 w 124"/>
              <a:gd name="T59" fmla="*/ 11 h 379"/>
              <a:gd name="T60" fmla="*/ 81 w 124"/>
              <a:gd name="T61" fmla="*/ 79 h 379"/>
              <a:gd name="T62" fmla="*/ 81 w 124"/>
              <a:gd name="T63" fmla="*/ 113 h 379"/>
              <a:gd name="T64" fmla="*/ 86 w 124"/>
              <a:gd name="T65" fmla="*/ 96 h 379"/>
              <a:gd name="T66" fmla="*/ 91 w 124"/>
              <a:gd name="T67" fmla="*/ 153 h 379"/>
              <a:gd name="T68" fmla="*/ 91 w 124"/>
              <a:gd name="T69" fmla="*/ 0 h 379"/>
              <a:gd name="T70" fmla="*/ 95 w 124"/>
              <a:gd name="T71" fmla="*/ 96 h 379"/>
              <a:gd name="T72" fmla="*/ 95 w 124"/>
              <a:gd name="T73" fmla="*/ 23 h 379"/>
              <a:gd name="T74" fmla="*/ 100 w 124"/>
              <a:gd name="T75" fmla="*/ 79 h 379"/>
              <a:gd name="T76" fmla="*/ 100 w 124"/>
              <a:gd name="T77" fmla="*/ 34 h 379"/>
              <a:gd name="T78" fmla="*/ 105 w 124"/>
              <a:gd name="T79" fmla="*/ 34 h 379"/>
              <a:gd name="T80" fmla="*/ 105 w 124"/>
              <a:gd name="T81" fmla="*/ 254 h 379"/>
              <a:gd name="T82" fmla="*/ 110 w 124"/>
              <a:gd name="T83" fmla="*/ 260 h 379"/>
              <a:gd name="T84" fmla="*/ 110 w 124"/>
              <a:gd name="T85" fmla="*/ 220 h 379"/>
              <a:gd name="T86" fmla="*/ 114 w 124"/>
              <a:gd name="T87" fmla="*/ 175 h 379"/>
              <a:gd name="T88" fmla="*/ 119 w 124"/>
              <a:gd name="T89" fmla="*/ 220 h 379"/>
              <a:gd name="T90" fmla="*/ 119 w 124"/>
              <a:gd name="T91" fmla="*/ 68 h 379"/>
              <a:gd name="T92" fmla="*/ 124 w 124"/>
              <a:gd name="T93" fmla="*/ 73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4" h="379">
                <a:moveTo>
                  <a:pt x="0" y="249"/>
                </a:moveTo>
                <a:lnTo>
                  <a:pt x="0" y="288"/>
                </a:lnTo>
                <a:lnTo>
                  <a:pt x="0" y="192"/>
                </a:lnTo>
                <a:lnTo>
                  <a:pt x="0" y="283"/>
                </a:lnTo>
                <a:lnTo>
                  <a:pt x="5" y="277"/>
                </a:lnTo>
                <a:lnTo>
                  <a:pt x="5" y="311"/>
                </a:lnTo>
                <a:lnTo>
                  <a:pt x="5" y="249"/>
                </a:lnTo>
                <a:lnTo>
                  <a:pt x="5" y="283"/>
                </a:lnTo>
                <a:lnTo>
                  <a:pt x="10" y="294"/>
                </a:lnTo>
                <a:lnTo>
                  <a:pt x="10" y="299"/>
                </a:lnTo>
                <a:lnTo>
                  <a:pt x="10" y="254"/>
                </a:lnTo>
                <a:lnTo>
                  <a:pt x="10" y="283"/>
                </a:lnTo>
                <a:lnTo>
                  <a:pt x="15" y="254"/>
                </a:lnTo>
                <a:lnTo>
                  <a:pt x="15" y="288"/>
                </a:lnTo>
                <a:lnTo>
                  <a:pt x="15" y="73"/>
                </a:lnTo>
                <a:lnTo>
                  <a:pt x="15" y="90"/>
                </a:lnTo>
                <a:lnTo>
                  <a:pt x="19" y="96"/>
                </a:lnTo>
                <a:lnTo>
                  <a:pt x="19" y="107"/>
                </a:lnTo>
                <a:lnTo>
                  <a:pt x="19" y="57"/>
                </a:lnTo>
                <a:lnTo>
                  <a:pt x="19" y="62"/>
                </a:lnTo>
                <a:lnTo>
                  <a:pt x="24" y="102"/>
                </a:lnTo>
                <a:lnTo>
                  <a:pt x="24" y="107"/>
                </a:lnTo>
                <a:lnTo>
                  <a:pt x="24" y="34"/>
                </a:lnTo>
                <a:lnTo>
                  <a:pt x="29" y="51"/>
                </a:lnTo>
                <a:lnTo>
                  <a:pt x="29" y="243"/>
                </a:lnTo>
                <a:lnTo>
                  <a:pt x="29" y="28"/>
                </a:lnTo>
                <a:lnTo>
                  <a:pt x="29" y="175"/>
                </a:lnTo>
                <a:lnTo>
                  <a:pt x="34" y="170"/>
                </a:lnTo>
                <a:lnTo>
                  <a:pt x="34" y="175"/>
                </a:lnTo>
                <a:lnTo>
                  <a:pt x="34" y="124"/>
                </a:lnTo>
                <a:lnTo>
                  <a:pt x="34" y="164"/>
                </a:lnTo>
                <a:lnTo>
                  <a:pt x="38" y="170"/>
                </a:lnTo>
                <a:lnTo>
                  <a:pt x="38" y="186"/>
                </a:lnTo>
                <a:lnTo>
                  <a:pt x="38" y="51"/>
                </a:lnTo>
                <a:lnTo>
                  <a:pt x="38" y="68"/>
                </a:lnTo>
                <a:lnTo>
                  <a:pt x="43" y="62"/>
                </a:lnTo>
                <a:lnTo>
                  <a:pt x="43" y="124"/>
                </a:lnTo>
                <a:lnTo>
                  <a:pt x="43" y="57"/>
                </a:lnTo>
                <a:lnTo>
                  <a:pt x="48" y="51"/>
                </a:lnTo>
                <a:lnTo>
                  <a:pt x="48" y="170"/>
                </a:lnTo>
                <a:lnTo>
                  <a:pt x="48" y="40"/>
                </a:lnTo>
                <a:lnTo>
                  <a:pt x="48" y="73"/>
                </a:lnTo>
                <a:lnTo>
                  <a:pt x="53" y="85"/>
                </a:lnTo>
                <a:lnTo>
                  <a:pt x="53" y="350"/>
                </a:lnTo>
                <a:lnTo>
                  <a:pt x="53" y="45"/>
                </a:lnTo>
                <a:lnTo>
                  <a:pt x="53" y="328"/>
                </a:lnTo>
                <a:lnTo>
                  <a:pt x="57" y="311"/>
                </a:lnTo>
                <a:lnTo>
                  <a:pt x="57" y="198"/>
                </a:lnTo>
                <a:lnTo>
                  <a:pt x="62" y="119"/>
                </a:lnTo>
                <a:lnTo>
                  <a:pt x="62" y="141"/>
                </a:lnTo>
                <a:lnTo>
                  <a:pt x="62" y="79"/>
                </a:lnTo>
                <a:lnTo>
                  <a:pt x="67" y="68"/>
                </a:lnTo>
                <a:lnTo>
                  <a:pt x="67" y="141"/>
                </a:lnTo>
                <a:lnTo>
                  <a:pt x="67" y="79"/>
                </a:lnTo>
                <a:lnTo>
                  <a:pt x="72" y="90"/>
                </a:lnTo>
                <a:lnTo>
                  <a:pt x="72" y="102"/>
                </a:lnTo>
                <a:lnTo>
                  <a:pt x="72" y="40"/>
                </a:lnTo>
                <a:lnTo>
                  <a:pt x="72" y="85"/>
                </a:lnTo>
                <a:lnTo>
                  <a:pt x="76" y="90"/>
                </a:lnTo>
                <a:lnTo>
                  <a:pt x="76" y="11"/>
                </a:lnTo>
                <a:lnTo>
                  <a:pt x="76" y="23"/>
                </a:lnTo>
                <a:lnTo>
                  <a:pt x="81" y="79"/>
                </a:lnTo>
                <a:lnTo>
                  <a:pt x="81" y="243"/>
                </a:lnTo>
                <a:lnTo>
                  <a:pt x="81" y="113"/>
                </a:lnTo>
                <a:lnTo>
                  <a:pt x="86" y="119"/>
                </a:lnTo>
                <a:lnTo>
                  <a:pt x="86" y="96"/>
                </a:lnTo>
                <a:lnTo>
                  <a:pt x="86" y="153"/>
                </a:lnTo>
                <a:lnTo>
                  <a:pt x="91" y="153"/>
                </a:lnTo>
                <a:lnTo>
                  <a:pt x="91" y="164"/>
                </a:lnTo>
                <a:lnTo>
                  <a:pt x="91" y="0"/>
                </a:lnTo>
                <a:lnTo>
                  <a:pt x="91" y="113"/>
                </a:lnTo>
                <a:lnTo>
                  <a:pt x="95" y="96"/>
                </a:lnTo>
                <a:lnTo>
                  <a:pt x="95" y="102"/>
                </a:lnTo>
                <a:lnTo>
                  <a:pt x="95" y="23"/>
                </a:lnTo>
                <a:lnTo>
                  <a:pt x="95" y="57"/>
                </a:lnTo>
                <a:lnTo>
                  <a:pt x="100" y="79"/>
                </a:lnTo>
                <a:lnTo>
                  <a:pt x="100" y="170"/>
                </a:lnTo>
                <a:lnTo>
                  <a:pt x="100" y="34"/>
                </a:lnTo>
                <a:lnTo>
                  <a:pt x="100" y="51"/>
                </a:lnTo>
                <a:lnTo>
                  <a:pt x="105" y="34"/>
                </a:lnTo>
                <a:lnTo>
                  <a:pt x="105" y="379"/>
                </a:lnTo>
                <a:lnTo>
                  <a:pt x="105" y="254"/>
                </a:lnTo>
                <a:lnTo>
                  <a:pt x="110" y="243"/>
                </a:lnTo>
                <a:lnTo>
                  <a:pt x="110" y="260"/>
                </a:lnTo>
                <a:lnTo>
                  <a:pt x="110" y="181"/>
                </a:lnTo>
                <a:lnTo>
                  <a:pt x="110" y="220"/>
                </a:lnTo>
                <a:lnTo>
                  <a:pt x="114" y="260"/>
                </a:lnTo>
                <a:lnTo>
                  <a:pt x="114" y="175"/>
                </a:lnTo>
                <a:lnTo>
                  <a:pt x="114" y="226"/>
                </a:lnTo>
                <a:lnTo>
                  <a:pt x="119" y="220"/>
                </a:lnTo>
                <a:lnTo>
                  <a:pt x="119" y="57"/>
                </a:lnTo>
                <a:lnTo>
                  <a:pt x="119" y="68"/>
                </a:lnTo>
                <a:lnTo>
                  <a:pt x="124" y="57"/>
                </a:lnTo>
                <a:lnTo>
                  <a:pt x="124" y="73"/>
                </a:lnTo>
                <a:lnTo>
                  <a:pt x="124" y="57"/>
                </a:lnTo>
              </a:path>
            </a:pathLst>
          </a:custGeom>
          <a:noFill/>
          <a:ln w="38100">
            <a:solidFill>
              <a:srgbClr val="FF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00"/>
          <p:cNvSpPr>
            <a:spLocks/>
          </p:cNvSpPr>
          <p:nvPr/>
        </p:nvSpPr>
        <p:spPr bwMode="auto">
          <a:xfrm>
            <a:off x="1342802" y="2125661"/>
            <a:ext cx="195263" cy="673100"/>
          </a:xfrm>
          <a:custGeom>
            <a:avLst/>
            <a:gdLst>
              <a:gd name="T0" fmla="*/ 0 w 123"/>
              <a:gd name="T1" fmla="*/ 367 h 424"/>
              <a:gd name="T2" fmla="*/ 5 w 123"/>
              <a:gd name="T3" fmla="*/ 322 h 424"/>
              <a:gd name="T4" fmla="*/ 10 w 123"/>
              <a:gd name="T5" fmla="*/ 345 h 424"/>
              <a:gd name="T6" fmla="*/ 10 w 123"/>
              <a:gd name="T7" fmla="*/ 362 h 424"/>
              <a:gd name="T8" fmla="*/ 14 w 123"/>
              <a:gd name="T9" fmla="*/ 367 h 424"/>
              <a:gd name="T10" fmla="*/ 14 w 123"/>
              <a:gd name="T11" fmla="*/ 169 h 424"/>
              <a:gd name="T12" fmla="*/ 19 w 123"/>
              <a:gd name="T13" fmla="*/ 124 h 424"/>
              <a:gd name="T14" fmla="*/ 24 w 123"/>
              <a:gd name="T15" fmla="*/ 198 h 424"/>
              <a:gd name="T16" fmla="*/ 24 w 123"/>
              <a:gd name="T17" fmla="*/ 96 h 424"/>
              <a:gd name="T18" fmla="*/ 29 w 123"/>
              <a:gd name="T19" fmla="*/ 119 h 424"/>
              <a:gd name="T20" fmla="*/ 29 w 123"/>
              <a:gd name="T21" fmla="*/ 113 h 424"/>
              <a:gd name="T22" fmla="*/ 33 w 123"/>
              <a:gd name="T23" fmla="*/ 203 h 424"/>
              <a:gd name="T24" fmla="*/ 33 w 123"/>
              <a:gd name="T25" fmla="*/ 107 h 424"/>
              <a:gd name="T26" fmla="*/ 38 w 123"/>
              <a:gd name="T27" fmla="*/ 181 h 424"/>
              <a:gd name="T28" fmla="*/ 38 w 123"/>
              <a:gd name="T29" fmla="*/ 107 h 424"/>
              <a:gd name="T30" fmla="*/ 43 w 123"/>
              <a:gd name="T31" fmla="*/ 198 h 424"/>
              <a:gd name="T32" fmla="*/ 43 w 123"/>
              <a:gd name="T33" fmla="*/ 90 h 424"/>
              <a:gd name="T34" fmla="*/ 48 w 123"/>
              <a:gd name="T35" fmla="*/ 220 h 424"/>
              <a:gd name="T36" fmla="*/ 48 w 123"/>
              <a:gd name="T37" fmla="*/ 113 h 424"/>
              <a:gd name="T38" fmla="*/ 52 w 123"/>
              <a:gd name="T39" fmla="*/ 79 h 424"/>
              <a:gd name="T40" fmla="*/ 57 w 123"/>
              <a:gd name="T41" fmla="*/ 401 h 424"/>
              <a:gd name="T42" fmla="*/ 57 w 123"/>
              <a:gd name="T43" fmla="*/ 328 h 424"/>
              <a:gd name="T44" fmla="*/ 62 w 123"/>
              <a:gd name="T45" fmla="*/ 345 h 424"/>
              <a:gd name="T46" fmla="*/ 62 w 123"/>
              <a:gd name="T47" fmla="*/ 311 h 424"/>
              <a:gd name="T48" fmla="*/ 67 w 123"/>
              <a:gd name="T49" fmla="*/ 102 h 424"/>
              <a:gd name="T50" fmla="*/ 71 w 123"/>
              <a:gd name="T51" fmla="*/ 102 h 424"/>
              <a:gd name="T52" fmla="*/ 71 w 123"/>
              <a:gd name="T53" fmla="*/ 56 h 424"/>
              <a:gd name="T54" fmla="*/ 76 w 123"/>
              <a:gd name="T55" fmla="*/ 203 h 424"/>
              <a:gd name="T56" fmla="*/ 81 w 123"/>
              <a:gd name="T57" fmla="*/ 11 h 424"/>
              <a:gd name="T58" fmla="*/ 81 w 123"/>
              <a:gd name="T59" fmla="*/ 0 h 424"/>
              <a:gd name="T60" fmla="*/ 86 w 123"/>
              <a:gd name="T61" fmla="*/ 249 h 424"/>
              <a:gd name="T62" fmla="*/ 86 w 123"/>
              <a:gd name="T63" fmla="*/ 186 h 424"/>
              <a:gd name="T64" fmla="*/ 90 w 123"/>
              <a:gd name="T65" fmla="*/ 232 h 424"/>
              <a:gd name="T66" fmla="*/ 90 w 123"/>
              <a:gd name="T67" fmla="*/ 96 h 424"/>
              <a:gd name="T68" fmla="*/ 95 w 123"/>
              <a:gd name="T69" fmla="*/ 186 h 424"/>
              <a:gd name="T70" fmla="*/ 95 w 123"/>
              <a:gd name="T71" fmla="*/ 102 h 424"/>
              <a:gd name="T72" fmla="*/ 100 w 123"/>
              <a:gd name="T73" fmla="*/ 209 h 424"/>
              <a:gd name="T74" fmla="*/ 100 w 123"/>
              <a:gd name="T75" fmla="*/ 113 h 424"/>
              <a:gd name="T76" fmla="*/ 105 w 123"/>
              <a:gd name="T77" fmla="*/ 90 h 424"/>
              <a:gd name="T78" fmla="*/ 109 w 123"/>
              <a:gd name="T79" fmla="*/ 395 h 424"/>
              <a:gd name="T80" fmla="*/ 109 w 123"/>
              <a:gd name="T81" fmla="*/ 282 h 424"/>
              <a:gd name="T82" fmla="*/ 114 w 123"/>
              <a:gd name="T83" fmla="*/ 288 h 424"/>
              <a:gd name="T84" fmla="*/ 119 w 123"/>
              <a:gd name="T85" fmla="*/ 345 h 424"/>
              <a:gd name="T86" fmla="*/ 119 w 123"/>
              <a:gd name="T87" fmla="*/ 181 h 424"/>
              <a:gd name="T88" fmla="*/ 123 w 123"/>
              <a:gd name="T89" fmla="*/ 19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3" h="424">
                <a:moveTo>
                  <a:pt x="0" y="271"/>
                </a:moveTo>
                <a:lnTo>
                  <a:pt x="0" y="367"/>
                </a:lnTo>
                <a:lnTo>
                  <a:pt x="5" y="362"/>
                </a:lnTo>
                <a:lnTo>
                  <a:pt x="5" y="322"/>
                </a:lnTo>
                <a:lnTo>
                  <a:pt x="5" y="328"/>
                </a:lnTo>
                <a:lnTo>
                  <a:pt x="10" y="345"/>
                </a:lnTo>
                <a:lnTo>
                  <a:pt x="10" y="418"/>
                </a:lnTo>
                <a:lnTo>
                  <a:pt x="10" y="362"/>
                </a:lnTo>
                <a:lnTo>
                  <a:pt x="14" y="345"/>
                </a:lnTo>
                <a:lnTo>
                  <a:pt x="14" y="367"/>
                </a:lnTo>
                <a:lnTo>
                  <a:pt x="14" y="158"/>
                </a:lnTo>
                <a:lnTo>
                  <a:pt x="14" y="169"/>
                </a:lnTo>
                <a:lnTo>
                  <a:pt x="19" y="158"/>
                </a:lnTo>
                <a:lnTo>
                  <a:pt x="19" y="124"/>
                </a:lnTo>
                <a:lnTo>
                  <a:pt x="19" y="175"/>
                </a:lnTo>
                <a:lnTo>
                  <a:pt x="24" y="198"/>
                </a:lnTo>
                <a:lnTo>
                  <a:pt x="24" y="215"/>
                </a:lnTo>
                <a:lnTo>
                  <a:pt x="24" y="96"/>
                </a:lnTo>
                <a:lnTo>
                  <a:pt x="24" y="113"/>
                </a:lnTo>
                <a:lnTo>
                  <a:pt x="29" y="119"/>
                </a:lnTo>
                <a:lnTo>
                  <a:pt x="29" y="328"/>
                </a:lnTo>
                <a:lnTo>
                  <a:pt x="29" y="113"/>
                </a:lnTo>
                <a:lnTo>
                  <a:pt x="29" y="220"/>
                </a:lnTo>
                <a:lnTo>
                  <a:pt x="33" y="203"/>
                </a:lnTo>
                <a:lnTo>
                  <a:pt x="33" y="102"/>
                </a:lnTo>
                <a:lnTo>
                  <a:pt x="33" y="107"/>
                </a:lnTo>
                <a:lnTo>
                  <a:pt x="38" y="113"/>
                </a:lnTo>
                <a:lnTo>
                  <a:pt x="38" y="181"/>
                </a:lnTo>
                <a:lnTo>
                  <a:pt x="38" y="90"/>
                </a:lnTo>
                <a:lnTo>
                  <a:pt x="38" y="107"/>
                </a:lnTo>
                <a:lnTo>
                  <a:pt x="43" y="124"/>
                </a:lnTo>
                <a:lnTo>
                  <a:pt x="43" y="198"/>
                </a:lnTo>
                <a:lnTo>
                  <a:pt x="43" y="85"/>
                </a:lnTo>
                <a:lnTo>
                  <a:pt x="43" y="90"/>
                </a:lnTo>
                <a:lnTo>
                  <a:pt x="48" y="85"/>
                </a:lnTo>
                <a:lnTo>
                  <a:pt x="48" y="220"/>
                </a:lnTo>
                <a:lnTo>
                  <a:pt x="48" y="68"/>
                </a:lnTo>
                <a:lnTo>
                  <a:pt x="48" y="113"/>
                </a:lnTo>
                <a:lnTo>
                  <a:pt x="52" y="102"/>
                </a:lnTo>
                <a:lnTo>
                  <a:pt x="52" y="79"/>
                </a:lnTo>
                <a:lnTo>
                  <a:pt x="52" y="362"/>
                </a:lnTo>
                <a:lnTo>
                  <a:pt x="57" y="401"/>
                </a:lnTo>
                <a:lnTo>
                  <a:pt x="57" y="424"/>
                </a:lnTo>
                <a:lnTo>
                  <a:pt x="57" y="328"/>
                </a:lnTo>
                <a:lnTo>
                  <a:pt x="62" y="339"/>
                </a:lnTo>
                <a:lnTo>
                  <a:pt x="62" y="345"/>
                </a:lnTo>
                <a:lnTo>
                  <a:pt x="62" y="288"/>
                </a:lnTo>
                <a:lnTo>
                  <a:pt x="62" y="311"/>
                </a:lnTo>
                <a:lnTo>
                  <a:pt x="67" y="305"/>
                </a:lnTo>
                <a:lnTo>
                  <a:pt x="67" y="102"/>
                </a:lnTo>
                <a:lnTo>
                  <a:pt x="67" y="113"/>
                </a:lnTo>
                <a:lnTo>
                  <a:pt x="71" y="102"/>
                </a:lnTo>
                <a:lnTo>
                  <a:pt x="71" y="23"/>
                </a:lnTo>
                <a:lnTo>
                  <a:pt x="71" y="56"/>
                </a:lnTo>
                <a:lnTo>
                  <a:pt x="76" y="73"/>
                </a:lnTo>
                <a:lnTo>
                  <a:pt x="76" y="203"/>
                </a:lnTo>
                <a:lnTo>
                  <a:pt x="76" y="6"/>
                </a:lnTo>
                <a:lnTo>
                  <a:pt x="81" y="11"/>
                </a:lnTo>
                <a:lnTo>
                  <a:pt x="81" y="305"/>
                </a:lnTo>
                <a:lnTo>
                  <a:pt x="81" y="0"/>
                </a:lnTo>
                <a:lnTo>
                  <a:pt x="81" y="260"/>
                </a:lnTo>
                <a:lnTo>
                  <a:pt x="86" y="249"/>
                </a:lnTo>
                <a:lnTo>
                  <a:pt x="86" y="175"/>
                </a:lnTo>
                <a:lnTo>
                  <a:pt x="86" y="186"/>
                </a:lnTo>
                <a:lnTo>
                  <a:pt x="90" y="158"/>
                </a:lnTo>
                <a:lnTo>
                  <a:pt x="90" y="232"/>
                </a:lnTo>
                <a:lnTo>
                  <a:pt x="90" y="90"/>
                </a:lnTo>
                <a:lnTo>
                  <a:pt x="90" y="96"/>
                </a:lnTo>
                <a:lnTo>
                  <a:pt x="95" y="119"/>
                </a:lnTo>
                <a:lnTo>
                  <a:pt x="95" y="186"/>
                </a:lnTo>
                <a:lnTo>
                  <a:pt x="95" y="90"/>
                </a:lnTo>
                <a:lnTo>
                  <a:pt x="95" y="102"/>
                </a:lnTo>
                <a:lnTo>
                  <a:pt x="100" y="85"/>
                </a:lnTo>
                <a:lnTo>
                  <a:pt x="100" y="209"/>
                </a:lnTo>
                <a:lnTo>
                  <a:pt x="100" y="73"/>
                </a:lnTo>
                <a:lnTo>
                  <a:pt x="100" y="113"/>
                </a:lnTo>
                <a:lnTo>
                  <a:pt x="105" y="113"/>
                </a:lnTo>
                <a:lnTo>
                  <a:pt x="105" y="90"/>
                </a:lnTo>
                <a:lnTo>
                  <a:pt x="105" y="333"/>
                </a:lnTo>
                <a:lnTo>
                  <a:pt x="109" y="395"/>
                </a:lnTo>
                <a:lnTo>
                  <a:pt x="109" y="424"/>
                </a:lnTo>
                <a:lnTo>
                  <a:pt x="109" y="282"/>
                </a:lnTo>
                <a:lnTo>
                  <a:pt x="109" y="316"/>
                </a:lnTo>
                <a:lnTo>
                  <a:pt x="114" y="288"/>
                </a:lnTo>
                <a:lnTo>
                  <a:pt x="114" y="350"/>
                </a:lnTo>
                <a:lnTo>
                  <a:pt x="119" y="345"/>
                </a:lnTo>
                <a:lnTo>
                  <a:pt x="119" y="356"/>
                </a:lnTo>
                <a:lnTo>
                  <a:pt x="119" y="181"/>
                </a:lnTo>
                <a:lnTo>
                  <a:pt x="123" y="169"/>
                </a:lnTo>
                <a:lnTo>
                  <a:pt x="123" y="192"/>
                </a:lnTo>
                <a:lnTo>
                  <a:pt x="123" y="152"/>
                </a:lnTo>
              </a:path>
            </a:pathLst>
          </a:custGeom>
          <a:noFill/>
          <a:ln w="38100">
            <a:solidFill>
              <a:srgbClr val="FF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8" name="Group 177"/>
          <p:cNvGrpSpPr/>
          <p:nvPr/>
        </p:nvGrpSpPr>
        <p:grpSpPr>
          <a:xfrm>
            <a:off x="2885852" y="4869997"/>
            <a:ext cx="3879851" cy="1196659"/>
            <a:chOff x="3260726" y="3606801"/>
            <a:chExt cx="3879851" cy="2382838"/>
          </a:xfrm>
        </p:grpSpPr>
        <p:grpSp>
          <p:nvGrpSpPr>
            <p:cNvPr id="172" name="Group 171"/>
            <p:cNvGrpSpPr/>
            <p:nvPr/>
          </p:nvGrpSpPr>
          <p:grpSpPr>
            <a:xfrm>
              <a:off x="3260726" y="3983039"/>
              <a:ext cx="3879850" cy="2006600"/>
              <a:chOff x="3260726" y="3983039"/>
              <a:chExt cx="3879850" cy="2006600"/>
            </a:xfrm>
          </p:grpSpPr>
          <p:sp>
            <p:nvSpPr>
              <p:cNvPr id="168" name="Freeform 53"/>
              <p:cNvSpPr>
                <a:spLocks/>
              </p:cNvSpPr>
              <p:nvPr/>
            </p:nvSpPr>
            <p:spPr bwMode="auto">
              <a:xfrm>
                <a:off x="3260726" y="4127501"/>
                <a:ext cx="992188" cy="1493838"/>
              </a:xfrm>
              <a:custGeom>
                <a:avLst/>
                <a:gdLst>
                  <a:gd name="T0" fmla="*/ 6 w 625"/>
                  <a:gd name="T1" fmla="*/ 654 h 941"/>
                  <a:gd name="T2" fmla="*/ 23 w 625"/>
                  <a:gd name="T3" fmla="*/ 620 h 941"/>
                  <a:gd name="T4" fmla="*/ 34 w 625"/>
                  <a:gd name="T5" fmla="*/ 626 h 941"/>
                  <a:gd name="T6" fmla="*/ 51 w 625"/>
                  <a:gd name="T7" fmla="*/ 614 h 941"/>
                  <a:gd name="T8" fmla="*/ 68 w 625"/>
                  <a:gd name="T9" fmla="*/ 874 h 941"/>
                  <a:gd name="T10" fmla="*/ 79 w 625"/>
                  <a:gd name="T11" fmla="*/ 868 h 941"/>
                  <a:gd name="T12" fmla="*/ 96 w 625"/>
                  <a:gd name="T13" fmla="*/ 738 h 941"/>
                  <a:gd name="T14" fmla="*/ 113 w 625"/>
                  <a:gd name="T15" fmla="*/ 846 h 941"/>
                  <a:gd name="T16" fmla="*/ 124 w 625"/>
                  <a:gd name="T17" fmla="*/ 846 h 941"/>
                  <a:gd name="T18" fmla="*/ 141 w 625"/>
                  <a:gd name="T19" fmla="*/ 908 h 941"/>
                  <a:gd name="T20" fmla="*/ 152 w 625"/>
                  <a:gd name="T21" fmla="*/ 879 h 941"/>
                  <a:gd name="T22" fmla="*/ 169 w 625"/>
                  <a:gd name="T23" fmla="*/ 885 h 941"/>
                  <a:gd name="T24" fmla="*/ 186 w 625"/>
                  <a:gd name="T25" fmla="*/ 863 h 941"/>
                  <a:gd name="T26" fmla="*/ 197 w 625"/>
                  <a:gd name="T27" fmla="*/ 902 h 941"/>
                  <a:gd name="T28" fmla="*/ 214 w 625"/>
                  <a:gd name="T29" fmla="*/ 812 h 941"/>
                  <a:gd name="T30" fmla="*/ 225 w 625"/>
                  <a:gd name="T31" fmla="*/ 761 h 941"/>
                  <a:gd name="T32" fmla="*/ 242 w 625"/>
                  <a:gd name="T33" fmla="*/ 772 h 941"/>
                  <a:gd name="T34" fmla="*/ 259 w 625"/>
                  <a:gd name="T35" fmla="*/ 863 h 941"/>
                  <a:gd name="T36" fmla="*/ 270 w 625"/>
                  <a:gd name="T37" fmla="*/ 823 h 941"/>
                  <a:gd name="T38" fmla="*/ 287 w 625"/>
                  <a:gd name="T39" fmla="*/ 671 h 941"/>
                  <a:gd name="T40" fmla="*/ 299 w 625"/>
                  <a:gd name="T41" fmla="*/ 665 h 941"/>
                  <a:gd name="T42" fmla="*/ 316 w 625"/>
                  <a:gd name="T43" fmla="*/ 400 h 941"/>
                  <a:gd name="T44" fmla="*/ 332 w 625"/>
                  <a:gd name="T45" fmla="*/ 338 h 941"/>
                  <a:gd name="T46" fmla="*/ 344 w 625"/>
                  <a:gd name="T47" fmla="*/ 158 h 941"/>
                  <a:gd name="T48" fmla="*/ 361 w 625"/>
                  <a:gd name="T49" fmla="*/ 231 h 941"/>
                  <a:gd name="T50" fmla="*/ 372 w 625"/>
                  <a:gd name="T51" fmla="*/ 276 h 941"/>
                  <a:gd name="T52" fmla="*/ 389 w 625"/>
                  <a:gd name="T53" fmla="*/ 203 h 941"/>
                  <a:gd name="T54" fmla="*/ 406 w 625"/>
                  <a:gd name="T55" fmla="*/ 180 h 941"/>
                  <a:gd name="T56" fmla="*/ 417 w 625"/>
                  <a:gd name="T57" fmla="*/ 169 h 941"/>
                  <a:gd name="T58" fmla="*/ 434 w 625"/>
                  <a:gd name="T59" fmla="*/ 163 h 941"/>
                  <a:gd name="T60" fmla="*/ 451 w 625"/>
                  <a:gd name="T61" fmla="*/ 242 h 941"/>
                  <a:gd name="T62" fmla="*/ 462 w 625"/>
                  <a:gd name="T63" fmla="*/ 220 h 941"/>
                  <a:gd name="T64" fmla="*/ 479 w 625"/>
                  <a:gd name="T65" fmla="*/ 152 h 941"/>
                  <a:gd name="T66" fmla="*/ 496 w 625"/>
                  <a:gd name="T67" fmla="*/ 158 h 941"/>
                  <a:gd name="T68" fmla="*/ 513 w 625"/>
                  <a:gd name="T69" fmla="*/ 67 h 941"/>
                  <a:gd name="T70" fmla="*/ 524 w 625"/>
                  <a:gd name="T71" fmla="*/ 79 h 941"/>
                  <a:gd name="T72" fmla="*/ 541 w 625"/>
                  <a:gd name="T73" fmla="*/ 79 h 941"/>
                  <a:gd name="T74" fmla="*/ 558 w 625"/>
                  <a:gd name="T75" fmla="*/ 141 h 941"/>
                  <a:gd name="T76" fmla="*/ 569 w 625"/>
                  <a:gd name="T77" fmla="*/ 676 h 941"/>
                  <a:gd name="T78" fmla="*/ 586 w 625"/>
                  <a:gd name="T79" fmla="*/ 654 h 941"/>
                  <a:gd name="T80" fmla="*/ 597 w 625"/>
                  <a:gd name="T81" fmla="*/ 547 h 941"/>
                  <a:gd name="T82" fmla="*/ 614 w 625"/>
                  <a:gd name="T83" fmla="*/ 50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25" h="941">
                    <a:moveTo>
                      <a:pt x="0" y="738"/>
                    </a:moveTo>
                    <a:lnTo>
                      <a:pt x="0" y="710"/>
                    </a:lnTo>
                    <a:lnTo>
                      <a:pt x="6" y="654"/>
                    </a:lnTo>
                    <a:lnTo>
                      <a:pt x="11" y="665"/>
                    </a:lnTo>
                    <a:lnTo>
                      <a:pt x="17" y="609"/>
                    </a:lnTo>
                    <a:lnTo>
                      <a:pt x="23" y="620"/>
                    </a:lnTo>
                    <a:lnTo>
                      <a:pt x="28" y="654"/>
                    </a:lnTo>
                    <a:lnTo>
                      <a:pt x="34" y="569"/>
                    </a:lnTo>
                    <a:lnTo>
                      <a:pt x="34" y="626"/>
                    </a:lnTo>
                    <a:lnTo>
                      <a:pt x="40" y="648"/>
                    </a:lnTo>
                    <a:lnTo>
                      <a:pt x="45" y="682"/>
                    </a:lnTo>
                    <a:lnTo>
                      <a:pt x="51" y="614"/>
                    </a:lnTo>
                    <a:lnTo>
                      <a:pt x="56" y="552"/>
                    </a:lnTo>
                    <a:lnTo>
                      <a:pt x="62" y="676"/>
                    </a:lnTo>
                    <a:lnTo>
                      <a:pt x="68" y="874"/>
                    </a:lnTo>
                    <a:lnTo>
                      <a:pt x="73" y="851"/>
                    </a:lnTo>
                    <a:lnTo>
                      <a:pt x="73" y="834"/>
                    </a:lnTo>
                    <a:lnTo>
                      <a:pt x="79" y="868"/>
                    </a:lnTo>
                    <a:lnTo>
                      <a:pt x="85" y="902"/>
                    </a:lnTo>
                    <a:lnTo>
                      <a:pt x="90" y="772"/>
                    </a:lnTo>
                    <a:lnTo>
                      <a:pt x="96" y="738"/>
                    </a:lnTo>
                    <a:lnTo>
                      <a:pt x="102" y="941"/>
                    </a:lnTo>
                    <a:lnTo>
                      <a:pt x="107" y="784"/>
                    </a:lnTo>
                    <a:lnTo>
                      <a:pt x="113" y="846"/>
                    </a:lnTo>
                    <a:lnTo>
                      <a:pt x="113" y="902"/>
                    </a:lnTo>
                    <a:lnTo>
                      <a:pt x="118" y="857"/>
                    </a:lnTo>
                    <a:lnTo>
                      <a:pt x="124" y="846"/>
                    </a:lnTo>
                    <a:lnTo>
                      <a:pt x="130" y="936"/>
                    </a:lnTo>
                    <a:lnTo>
                      <a:pt x="135" y="738"/>
                    </a:lnTo>
                    <a:lnTo>
                      <a:pt x="141" y="908"/>
                    </a:lnTo>
                    <a:lnTo>
                      <a:pt x="147" y="868"/>
                    </a:lnTo>
                    <a:lnTo>
                      <a:pt x="147" y="846"/>
                    </a:lnTo>
                    <a:lnTo>
                      <a:pt x="152" y="879"/>
                    </a:lnTo>
                    <a:lnTo>
                      <a:pt x="158" y="806"/>
                    </a:lnTo>
                    <a:lnTo>
                      <a:pt x="163" y="851"/>
                    </a:lnTo>
                    <a:lnTo>
                      <a:pt x="169" y="885"/>
                    </a:lnTo>
                    <a:lnTo>
                      <a:pt x="175" y="817"/>
                    </a:lnTo>
                    <a:lnTo>
                      <a:pt x="180" y="840"/>
                    </a:lnTo>
                    <a:lnTo>
                      <a:pt x="186" y="863"/>
                    </a:lnTo>
                    <a:lnTo>
                      <a:pt x="186" y="868"/>
                    </a:lnTo>
                    <a:lnTo>
                      <a:pt x="192" y="896"/>
                    </a:lnTo>
                    <a:lnTo>
                      <a:pt x="197" y="902"/>
                    </a:lnTo>
                    <a:lnTo>
                      <a:pt x="203" y="879"/>
                    </a:lnTo>
                    <a:lnTo>
                      <a:pt x="209" y="896"/>
                    </a:lnTo>
                    <a:lnTo>
                      <a:pt x="214" y="812"/>
                    </a:lnTo>
                    <a:lnTo>
                      <a:pt x="220" y="800"/>
                    </a:lnTo>
                    <a:lnTo>
                      <a:pt x="225" y="823"/>
                    </a:lnTo>
                    <a:lnTo>
                      <a:pt x="225" y="761"/>
                    </a:lnTo>
                    <a:lnTo>
                      <a:pt x="231" y="767"/>
                    </a:lnTo>
                    <a:lnTo>
                      <a:pt x="237" y="772"/>
                    </a:lnTo>
                    <a:lnTo>
                      <a:pt x="242" y="772"/>
                    </a:lnTo>
                    <a:lnTo>
                      <a:pt x="248" y="778"/>
                    </a:lnTo>
                    <a:lnTo>
                      <a:pt x="254" y="874"/>
                    </a:lnTo>
                    <a:lnTo>
                      <a:pt x="259" y="863"/>
                    </a:lnTo>
                    <a:lnTo>
                      <a:pt x="259" y="761"/>
                    </a:lnTo>
                    <a:lnTo>
                      <a:pt x="265" y="879"/>
                    </a:lnTo>
                    <a:lnTo>
                      <a:pt x="270" y="823"/>
                    </a:lnTo>
                    <a:lnTo>
                      <a:pt x="276" y="789"/>
                    </a:lnTo>
                    <a:lnTo>
                      <a:pt x="282" y="789"/>
                    </a:lnTo>
                    <a:lnTo>
                      <a:pt x="287" y="671"/>
                    </a:lnTo>
                    <a:lnTo>
                      <a:pt x="293" y="761"/>
                    </a:lnTo>
                    <a:lnTo>
                      <a:pt x="299" y="744"/>
                    </a:lnTo>
                    <a:lnTo>
                      <a:pt x="299" y="665"/>
                    </a:lnTo>
                    <a:lnTo>
                      <a:pt x="304" y="496"/>
                    </a:lnTo>
                    <a:lnTo>
                      <a:pt x="310" y="383"/>
                    </a:lnTo>
                    <a:lnTo>
                      <a:pt x="316" y="400"/>
                    </a:lnTo>
                    <a:lnTo>
                      <a:pt x="321" y="383"/>
                    </a:lnTo>
                    <a:lnTo>
                      <a:pt x="327" y="355"/>
                    </a:lnTo>
                    <a:lnTo>
                      <a:pt x="332" y="338"/>
                    </a:lnTo>
                    <a:lnTo>
                      <a:pt x="338" y="231"/>
                    </a:lnTo>
                    <a:lnTo>
                      <a:pt x="338" y="214"/>
                    </a:lnTo>
                    <a:lnTo>
                      <a:pt x="344" y="158"/>
                    </a:lnTo>
                    <a:lnTo>
                      <a:pt x="349" y="208"/>
                    </a:lnTo>
                    <a:lnTo>
                      <a:pt x="355" y="214"/>
                    </a:lnTo>
                    <a:lnTo>
                      <a:pt x="361" y="231"/>
                    </a:lnTo>
                    <a:lnTo>
                      <a:pt x="366" y="259"/>
                    </a:lnTo>
                    <a:lnTo>
                      <a:pt x="372" y="208"/>
                    </a:lnTo>
                    <a:lnTo>
                      <a:pt x="372" y="276"/>
                    </a:lnTo>
                    <a:lnTo>
                      <a:pt x="377" y="248"/>
                    </a:lnTo>
                    <a:lnTo>
                      <a:pt x="383" y="197"/>
                    </a:lnTo>
                    <a:lnTo>
                      <a:pt x="389" y="203"/>
                    </a:lnTo>
                    <a:lnTo>
                      <a:pt x="394" y="197"/>
                    </a:lnTo>
                    <a:lnTo>
                      <a:pt x="400" y="169"/>
                    </a:lnTo>
                    <a:lnTo>
                      <a:pt x="406" y="180"/>
                    </a:lnTo>
                    <a:lnTo>
                      <a:pt x="411" y="180"/>
                    </a:lnTo>
                    <a:lnTo>
                      <a:pt x="411" y="197"/>
                    </a:lnTo>
                    <a:lnTo>
                      <a:pt x="417" y="169"/>
                    </a:lnTo>
                    <a:lnTo>
                      <a:pt x="423" y="124"/>
                    </a:lnTo>
                    <a:lnTo>
                      <a:pt x="428" y="191"/>
                    </a:lnTo>
                    <a:lnTo>
                      <a:pt x="434" y="163"/>
                    </a:lnTo>
                    <a:lnTo>
                      <a:pt x="439" y="101"/>
                    </a:lnTo>
                    <a:lnTo>
                      <a:pt x="445" y="118"/>
                    </a:lnTo>
                    <a:lnTo>
                      <a:pt x="451" y="242"/>
                    </a:lnTo>
                    <a:lnTo>
                      <a:pt x="451" y="265"/>
                    </a:lnTo>
                    <a:lnTo>
                      <a:pt x="456" y="231"/>
                    </a:lnTo>
                    <a:lnTo>
                      <a:pt x="462" y="220"/>
                    </a:lnTo>
                    <a:lnTo>
                      <a:pt x="468" y="112"/>
                    </a:lnTo>
                    <a:lnTo>
                      <a:pt x="473" y="174"/>
                    </a:lnTo>
                    <a:lnTo>
                      <a:pt x="479" y="152"/>
                    </a:lnTo>
                    <a:lnTo>
                      <a:pt x="484" y="118"/>
                    </a:lnTo>
                    <a:lnTo>
                      <a:pt x="490" y="73"/>
                    </a:lnTo>
                    <a:lnTo>
                      <a:pt x="496" y="158"/>
                    </a:lnTo>
                    <a:lnTo>
                      <a:pt x="501" y="270"/>
                    </a:lnTo>
                    <a:lnTo>
                      <a:pt x="507" y="180"/>
                    </a:lnTo>
                    <a:lnTo>
                      <a:pt x="513" y="67"/>
                    </a:lnTo>
                    <a:lnTo>
                      <a:pt x="518" y="90"/>
                    </a:lnTo>
                    <a:lnTo>
                      <a:pt x="524" y="84"/>
                    </a:lnTo>
                    <a:lnTo>
                      <a:pt x="524" y="79"/>
                    </a:lnTo>
                    <a:lnTo>
                      <a:pt x="530" y="56"/>
                    </a:lnTo>
                    <a:lnTo>
                      <a:pt x="535" y="22"/>
                    </a:lnTo>
                    <a:lnTo>
                      <a:pt x="541" y="79"/>
                    </a:lnTo>
                    <a:lnTo>
                      <a:pt x="546" y="0"/>
                    </a:lnTo>
                    <a:lnTo>
                      <a:pt x="552" y="33"/>
                    </a:lnTo>
                    <a:lnTo>
                      <a:pt x="558" y="141"/>
                    </a:lnTo>
                    <a:lnTo>
                      <a:pt x="563" y="338"/>
                    </a:lnTo>
                    <a:lnTo>
                      <a:pt x="563" y="592"/>
                    </a:lnTo>
                    <a:lnTo>
                      <a:pt x="569" y="676"/>
                    </a:lnTo>
                    <a:lnTo>
                      <a:pt x="575" y="727"/>
                    </a:lnTo>
                    <a:lnTo>
                      <a:pt x="580" y="631"/>
                    </a:lnTo>
                    <a:lnTo>
                      <a:pt x="586" y="654"/>
                    </a:lnTo>
                    <a:lnTo>
                      <a:pt x="591" y="676"/>
                    </a:lnTo>
                    <a:lnTo>
                      <a:pt x="597" y="569"/>
                    </a:lnTo>
                    <a:lnTo>
                      <a:pt x="597" y="547"/>
                    </a:lnTo>
                    <a:lnTo>
                      <a:pt x="603" y="586"/>
                    </a:lnTo>
                    <a:lnTo>
                      <a:pt x="608" y="609"/>
                    </a:lnTo>
                    <a:lnTo>
                      <a:pt x="614" y="507"/>
                    </a:lnTo>
                    <a:lnTo>
                      <a:pt x="620" y="502"/>
                    </a:lnTo>
                    <a:lnTo>
                      <a:pt x="625" y="468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54"/>
              <p:cNvSpPr>
                <a:spLocks/>
              </p:cNvSpPr>
              <p:nvPr/>
            </p:nvSpPr>
            <p:spPr bwMode="auto">
              <a:xfrm>
                <a:off x="4252914" y="4189414"/>
                <a:ext cx="984250" cy="1665288"/>
              </a:xfrm>
              <a:custGeom>
                <a:avLst/>
                <a:gdLst>
                  <a:gd name="T0" fmla="*/ 12 w 620"/>
                  <a:gd name="T1" fmla="*/ 446 h 1049"/>
                  <a:gd name="T2" fmla="*/ 23 w 620"/>
                  <a:gd name="T3" fmla="*/ 395 h 1049"/>
                  <a:gd name="T4" fmla="*/ 40 w 620"/>
                  <a:gd name="T5" fmla="*/ 367 h 1049"/>
                  <a:gd name="T6" fmla="*/ 51 w 620"/>
                  <a:gd name="T7" fmla="*/ 299 h 1049"/>
                  <a:gd name="T8" fmla="*/ 68 w 620"/>
                  <a:gd name="T9" fmla="*/ 367 h 1049"/>
                  <a:gd name="T10" fmla="*/ 85 w 620"/>
                  <a:gd name="T11" fmla="*/ 316 h 1049"/>
                  <a:gd name="T12" fmla="*/ 96 w 620"/>
                  <a:gd name="T13" fmla="*/ 412 h 1049"/>
                  <a:gd name="T14" fmla="*/ 113 w 620"/>
                  <a:gd name="T15" fmla="*/ 429 h 1049"/>
                  <a:gd name="T16" fmla="*/ 124 w 620"/>
                  <a:gd name="T17" fmla="*/ 220 h 1049"/>
                  <a:gd name="T18" fmla="*/ 141 w 620"/>
                  <a:gd name="T19" fmla="*/ 73 h 1049"/>
                  <a:gd name="T20" fmla="*/ 158 w 620"/>
                  <a:gd name="T21" fmla="*/ 96 h 1049"/>
                  <a:gd name="T22" fmla="*/ 169 w 620"/>
                  <a:gd name="T23" fmla="*/ 34 h 1049"/>
                  <a:gd name="T24" fmla="*/ 186 w 620"/>
                  <a:gd name="T25" fmla="*/ 209 h 1049"/>
                  <a:gd name="T26" fmla="*/ 197 w 620"/>
                  <a:gd name="T27" fmla="*/ 231 h 1049"/>
                  <a:gd name="T28" fmla="*/ 214 w 620"/>
                  <a:gd name="T29" fmla="*/ 220 h 1049"/>
                  <a:gd name="T30" fmla="*/ 231 w 620"/>
                  <a:gd name="T31" fmla="*/ 130 h 1049"/>
                  <a:gd name="T32" fmla="*/ 242 w 620"/>
                  <a:gd name="T33" fmla="*/ 192 h 1049"/>
                  <a:gd name="T34" fmla="*/ 259 w 620"/>
                  <a:gd name="T35" fmla="*/ 130 h 1049"/>
                  <a:gd name="T36" fmla="*/ 276 w 620"/>
                  <a:gd name="T37" fmla="*/ 56 h 1049"/>
                  <a:gd name="T38" fmla="*/ 287 w 620"/>
                  <a:gd name="T39" fmla="*/ 56 h 1049"/>
                  <a:gd name="T40" fmla="*/ 304 w 620"/>
                  <a:gd name="T41" fmla="*/ 119 h 1049"/>
                  <a:gd name="T42" fmla="*/ 316 w 620"/>
                  <a:gd name="T43" fmla="*/ 0 h 1049"/>
                  <a:gd name="T44" fmla="*/ 333 w 620"/>
                  <a:gd name="T45" fmla="*/ 395 h 1049"/>
                  <a:gd name="T46" fmla="*/ 349 w 620"/>
                  <a:gd name="T47" fmla="*/ 192 h 1049"/>
                  <a:gd name="T48" fmla="*/ 361 w 620"/>
                  <a:gd name="T49" fmla="*/ 135 h 1049"/>
                  <a:gd name="T50" fmla="*/ 378 w 620"/>
                  <a:gd name="T51" fmla="*/ 107 h 1049"/>
                  <a:gd name="T52" fmla="*/ 389 w 620"/>
                  <a:gd name="T53" fmla="*/ 107 h 1049"/>
                  <a:gd name="T54" fmla="*/ 406 w 620"/>
                  <a:gd name="T55" fmla="*/ 17 h 1049"/>
                  <a:gd name="T56" fmla="*/ 423 w 620"/>
                  <a:gd name="T57" fmla="*/ 135 h 1049"/>
                  <a:gd name="T58" fmla="*/ 434 w 620"/>
                  <a:gd name="T59" fmla="*/ 880 h 1049"/>
                  <a:gd name="T60" fmla="*/ 451 w 620"/>
                  <a:gd name="T61" fmla="*/ 1049 h 1049"/>
                  <a:gd name="T62" fmla="*/ 462 w 620"/>
                  <a:gd name="T63" fmla="*/ 953 h 1049"/>
                  <a:gd name="T64" fmla="*/ 479 w 620"/>
                  <a:gd name="T65" fmla="*/ 767 h 1049"/>
                  <a:gd name="T66" fmla="*/ 496 w 620"/>
                  <a:gd name="T67" fmla="*/ 795 h 1049"/>
                  <a:gd name="T68" fmla="*/ 507 w 620"/>
                  <a:gd name="T69" fmla="*/ 649 h 1049"/>
                  <a:gd name="T70" fmla="*/ 524 w 620"/>
                  <a:gd name="T71" fmla="*/ 637 h 1049"/>
                  <a:gd name="T72" fmla="*/ 535 w 620"/>
                  <a:gd name="T73" fmla="*/ 592 h 1049"/>
                  <a:gd name="T74" fmla="*/ 552 w 620"/>
                  <a:gd name="T75" fmla="*/ 587 h 1049"/>
                  <a:gd name="T76" fmla="*/ 569 w 620"/>
                  <a:gd name="T77" fmla="*/ 265 h 1049"/>
                  <a:gd name="T78" fmla="*/ 580 w 620"/>
                  <a:gd name="T79" fmla="*/ 316 h 1049"/>
                  <a:gd name="T80" fmla="*/ 597 w 620"/>
                  <a:gd name="T81" fmla="*/ 260 h 1049"/>
                  <a:gd name="T82" fmla="*/ 614 w 620"/>
                  <a:gd name="T83" fmla="*/ 209 h 1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20" h="1049">
                    <a:moveTo>
                      <a:pt x="0" y="429"/>
                    </a:moveTo>
                    <a:lnTo>
                      <a:pt x="6" y="457"/>
                    </a:lnTo>
                    <a:lnTo>
                      <a:pt x="12" y="446"/>
                    </a:lnTo>
                    <a:lnTo>
                      <a:pt x="12" y="389"/>
                    </a:lnTo>
                    <a:lnTo>
                      <a:pt x="17" y="338"/>
                    </a:lnTo>
                    <a:lnTo>
                      <a:pt x="23" y="395"/>
                    </a:lnTo>
                    <a:lnTo>
                      <a:pt x="28" y="350"/>
                    </a:lnTo>
                    <a:lnTo>
                      <a:pt x="34" y="372"/>
                    </a:lnTo>
                    <a:lnTo>
                      <a:pt x="40" y="367"/>
                    </a:lnTo>
                    <a:lnTo>
                      <a:pt x="45" y="316"/>
                    </a:lnTo>
                    <a:lnTo>
                      <a:pt x="51" y="338"/>
                    </a:lnTo>
                    <a:lnTo>
                      <a:pt x="51" y="299"/>
                    </a:lnTo>
                    <a:lnTo>
                      <a:pt x="57" y="395"/>
                    </a:lnTo>
                    <a:lnTo>
                      <a:pt x="62" y="463"/>
                    </a:lnTo>
                    <a:lnTo>
                      <a:pt x="68" y="367"/>
                    </a:lnTo>
                    <a:lnTo>
                      <a:pt x="73" y="344"/>
                    </a:lnTo>
                    <a:lnTo>
                      <a:pt x="79" y="429"/>
                    </a:lnTo>
                    <a:lnTo>
                      <a:pt x="85" y="316"/>
                    </a:lnTo>
                    <a:lnTo>
                      <a:pt x="85" y="288"/>
                    </a:lnTo>
                    <a:lnTo>
                      <a:pt x="90" y="350"/>
                    </a:lnTo>
                    <a:lnTo>
                      <a:pt x="96" y="412"/>
                    </a:lnTo>
                    <a:lnTo>
                      <a:pt x="102" y="412"/>
                    </a:lnTo>
                    <a:lnTo>
                      <a:pt x="107" y="423"/>
                    </a:lnTo>
                    <a:lnTo>
                      <a:pt x="113" y="429"/>
                    </a:lnTo>
                    <a:lnTo>
                      <a:pt x="119" y="491"/>
                    </a:lnTo>
                    <a:lnTo>
                      <a:pt x="124" y="417"/>
                    </a:lnTo>
                    <a:lnTo>
                      <a:pt x="124" y="220"/>
                    </a:lnTo>
                    <a:lnTo>
                      <a:pt x="130" y="90"/>
                    </a:lnTo>
                    <a:lnTo>
                      <a:pt x="135" y="79"/>
                    </a:lnTo>
                    <a:lnTo>
                      <a:pt x="141" y="73"/>
                    </a:lnTo>
                    <a:lnTo>
                      <a:pt x="147" y="73"/>
                    </a:lnTo>
                    <a:lnTo>
                      <a:pt x="152" y="79"/>
                    </a:lnTo>
                    <a:lnTo>
                      <a:pt x="158" y="96"/>
                    </a:lnTo>
                    <a:lnTo>
                      <a:pt x="164" y="85"/>
                    </a:lnTo>
                    <a:lnTo>
                      <a:pt x="164" y="68"/>
                    </a:lnTo>
                    <a:lnTo>
                      <a:pt x="169" y="34"/>
                    </a:lnTo>
                    <a:lnTo>
                      <a:pt x="175" y="102"/>
                    </a:lnTo>
                    <a:lnTo>
                      <a:pt x="180" y="197"/>
                    </a:lnTo>
                    <a:lnTo>
                      <a:pt x="186" y="209"/>
                    </a:lnTo>
                    <a:lnTo>
                      <a:pt x="192" y="96"/>
                    </a:lnTo>
                    <a:lnTo>
                      <a:pt x="197" y="68"/>
                    </a:lnTo>
                    <a:lnTo>
                      <a:pt x="197" y="231"/>
                    </a:lnTo>
                    <a:lnTo>
                      <a:pt x="203" y="260"/>
                    </a:lnTo>
                    <a:lnTo>
                      <a:pt x="209" y="265"/>
                    </a:lnTo>
                    <a:lnTo>
                      <a:pt x="214" y="220"/>
                    </a:lnTo>
                    <a:lnTo>
                      <a:pt x="220" y="282"/>
                    </a:lnTo>
                    <a:lnTo>
                      <a:pt x="226" y="237"/>
                    </a:lnTo>
                    <a:lnTo>
                      <a:pt x="231" y="130"/>
                    </a:lnTo>
                    <a:lnTo>
                      <a:pt x="237" y="130"/>
                    </a:lnTo>
                    <a:lnTo>
                      <a:pt x="237" y="175"/>
                    </a:lnTo>
                    <a:lnTo>
                      <a:pt x="242" y="192"/>
                    </a:lnTo>
                    <a:lnTo>
                      <a:pt x="248" y="147"/>
                    </a:lnTo>
                    <a:lnTo>
                      <a:pt x="254" y="107"/>
                    </a:lnTo>
                    <a:lnTo>
                      <a:pt x="259" y="130"/>
                    </a:lnTo>
                    <a:lnTo>
                      <a:pt x="265" y="107"/>
                    </a:lnTo>
                    <a:lnTo>
                      <a:pt x="271" y="102"/>
                    </a:lnTo>
                    <a:lnTo>
                      <a:pt x="276" y="56"/>
                    </a:lnTo>
                    <a:lnTo>
                      <a:pt x="276" y="68"/>
                    </a:lnTo>
                    <a:lnTo>
                      <a:pt x="282" y="51"/>
                    </a:lnTo>
                    <a:lnTo>
                      <a:pt x="287" y="56"/>
                    </a:lnTo>
                    <a:lnTo>
                      <a:pt x="293" y="28"/>
                    </a:lnTo>
                    <a:lnTo>
                      <a:pt x="299" y="102"/>
                    </a:lnTo>
                    <a:lnTo>
                      <a:pt x="304" y="119"/>
                    </a:lnTo>
                    <a:lnTo>
                      <a:pt x="310" y="152"/>
                    </a:lnTo>
                    <a:lnTo>
                      <a:pt x="310" y="62"/>
                    </a:lnTo>
                    <a:lnTo>
                      <a:pt x="316" y="0"/>
                    </a:lnTo>
                    <a:lnTo>
                      <a:pt x="321" y="152"/>
                    </a:lnTo>
                    <a:lnTo>
                      <a:pt x="327" y="282"/>
                    </a:lnTo>
                    <a:lnTo>
                      <a:pt x="333" y="395"/>
                    </a:lnTo>
                    <a:lnTo>
                      <a:pt x="338" y="440"/>
                    </a:lnTo>
                    <a:lnTo>
                      <a:pt x="344" y="333"/>
                    </a:lnTo>
                    <a:lnTo>
                      <a:pt x="349" y="192"/>
                    </a:lnTo>
                    <a:lnTo>
                      <a:pt x="349" y="169"/>
                    </a:lnTo>
                    <a:lnTo>
                      <a:pt x="355" y="197"/>
                    </a:lnTo>
                    <a:lnTo>
                      <a:pt x="361" y="135"/>
                    </a:lnTo>
                    <a:lnTo>
                      <a:pt x="366" y="197"/>
                    </a:lnTo>
                    <a:lnTo>
                      <a:pt x="372" y="164"/>
                    </a:lnTo>
                    <a:lnTo>
                      <a:pt x="378" y="107"/>
                    </a:lnTo>
                    <a:lnTo>
                      <a:pt x="383" y="158"/>
                    </a:lnTo>
                    <a:lnTo>
                      <a:pt x="389" y="169"/>
                    </a:lnTo>
                    <a:lnTo>
                      <a:pt x="389" y="107"/>
                    </a:lnTo>
                    <a:lnTo>
                      <a:pt x="394" y="45"/>
                    </a:lnTo>
                    <a:lnTo>
                      <a:pt x="400" y="56"/>
                    </a:lnTo>
                    <a:lnTo>
                      <a:pt x="406" y="17"/>
                    </a:lnTo>
                    <a:lnTo>
                      <a:pt x="411" y="56"/>
                    </a:lnTo>
                    <a:lnTo>
                      <a:pt x="417" y="85"/>
                    </a:lnTo>
                    <a:lnTo>
                      <a:pt x="423" y="135"/>
                    </a:lnTo>
                    <a:lnTo>
                      <a:pt x="423" y="350"/>
                    </a:lnTo>
                    <a:lnTo>
                      <a:pt x="428" y="615"/>
                    </a:lnTo>
                    <a:lnTo>
                      <a:pt x="434" y="880"/>
                    </a:lnTo>
                    <a:lnTo>
                      <a:pt x="440" y="880"/>
                    </a:lnTo>
                    <a:lnTo>
                      <a:pt x="445" y="970"/>
                    </a:lnTo>
                    <a:lnTo>
                      <a:pt x="451" y="1049"/>
                    </a:lnTo>
                    <a:lnTo>
                      <a:pt x="456" y="993"/>
                    </a:lnTo>
                    <a:lnTo>
                      <a:pt x="462" y="925"/>
                    </a:lnTo>
                    <a:lnTo>
                      <a:pt x="462" y="953"/>
                    </a:lnTo>
                    <a:lnTo>
                      <a:pt x="468" y="976"/>
                    </a:lnTo>
                    <a:lnTo>
                      <a:pt x="473" y="902"/>
                    </a:lnTo>
                    <a:lnTo>
                      <a:pt x="479" y="767"/>
                    </a:lnTo>
                    <a:lnTo>
                      <a:pt x="485" y="728"/>
                    </a:lnTo>
                    <a:lnTo>
                      <a:pt x="490" y="767"/>
                    </a:lnTo>
                    <a:lnTo>
                      <a:pt x="496" y="795"/>
                    </a:lnTo>
                    <a:lnTo>
                      <a:pt x="502" y="745"/>
                    </a:lnTo>
                    <a:lnTo>
                      <a:pt x="502" y="694"/>
                    </a:lnTo>
                    <a:lnTo>
                      <a:pt x="507" y="649"/>
                    </a:lnTo>
                    <a:lnTo>
                      <a:pt x="513" y="671"/>
                    </a:lnTo>
                    <a:lnTo>
                      <a:pt x="518" y="649"/>
                    </a:lnTo>
                    <a:lnTo>
                      <a:pt x="524" y="637"/>
                    </a:lnTo>
                    <a:lnTo>
                      <a:pt x="530" y="649"/>
                    </a:lnTo>
                    <a:lnTo>
                      <a:pt x="535" y="615"/>
                    </a:lnTo>
                    <a:lnTo>
                      <a:pt x="535" y="592"/>
                    </a:lnTo>
                    <a:lnTo>
                      <a:pt x="541" y="558"/>
                    </a:lnTo>
                    <a:lnTo>
                      <a:pt x="547" y="547"/>
                    </a:lnTo>
                    <a:lnTo>
                      <a:pt x="552" y="587"/>
                    </a:lnTo>
                    <a:lnTo>
                      <a:pt x="558" y="575"/>
                    </a:lnTo>
                    <a:lnTo>
                      <a:pt x="563" y="536"/>
                    </a:lnTo>
                    <a:lnTo>
                      <a:pt x="569" y="265"/>
                    </a:lnTo>
                    <a:lnTo>
                      <a:pt x="575" y="231"/>
                    </a:lnTo>
                    <a:lnTo>
                      <a:pt x="575" y="271"/>
                    </a:lnTo>
                    <a:lnTo>
                      <a:pt x="580" y="316"/>
                    </a:lnTo>
                    <a:lnTo>
                      <a:pt x="586" y="282"/>
                    </a:lnTo>
                    <a:lnTo>
                      <a:pt x="592" y="344"/>
                    </a:lnTo>
                    <a:lnTo>
                      <a:pt x="597" y="260"/>
                    </a:lnTo>
                    <a:lnTo>
                      <a:pt x="603" y="209"/>
                    </a:lnTo>
                    <a:lnTo>
                      <a:pt x="609" y="220"/>
                    </a:lnTo>
                    <a:lnTo>
                      <a:pt x="614" y="209"/>
                    </a:lnTo>
                    <a:lnTo>
                      <a:pt x="614" y="214"/>
                    </a:lnTo>
                    <a:lnTo>
                      <a:pt x="620" y="192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55"/>
              <p:cNvSpPr>
                <a:spLocks/>
              </p:cNvSpPr>
              <p:nvPr/>
            </p:nvSpPr>
            <p:spPr bwMode="auto">
              <a:xfrm>
                <a:off x="5237164" y="3983039"/>
                <a:ext cx="1001713" cy="1290638"/>
              </a:xfrm>
              <a:custGeom>
                <a:avLst/>
                <a:gdLst>
                  <a:gd name="T0" fmla="*/ 11 w 631"/>
                  <a:gd name="T1" fmla="*/ 322 h 813"/>
                  <a:gd name="T2" fmla="*/ 28 w 631"/>
                  <a:gd name="T3" fmla="*/ 265 h 813"/>
                  <a:gd name="T4" fmla="*/ 45 w 631"/>
                  <a:gd name="T5" fmla="*/ 282 h 813"/>
                  <a:gd name="T6" fmla="*/ 62 w 631"/>
                  <a:gd name="T7" fmla="*/ 322 h 813"/>
                  <a:gd name="T8" fmla="*/ 73 w 631"/>
                  <a:gd name="T9" fmla="*/ 305 h 813"/>
                  <a:gd name="T10" fmla="*/ 90 w 631"/>
                  <a:gd name="T11" fmla="*/ 468 h 813"/>
                  <a:gd name="T12" fmla="*/ 107 w 631"/>
                  <a:gd name="T13" fmla="*/ 361 h 813"/>
                  <a:gd name="T14" fmla="*/ 118 w 631"/>
                  <a:gd name="T15" fmla="*/ 288 h 813"/>
                  <a:gd name="T16" fmla="*/ 135 w 631"/>
                  <a:gd name="T17" fmla="*/ 305 h 813"/>
                  <a:gd name="T18" fmla="*/ 146 w 631"/>
                  <a:gd name="T19" fmla="*/ 232 h 813"/>
                  <a:gd name="T20" fmla="*/ 163 w 631"/>
                  <a:gd name="T21" fmla="*/ 192 h 813"/>
                  <a:gd name="T22" fmla="*/ 180 w 631"/>
                  <a:gd name="T23" fmla="*/ 220 h 813"/>
                  <a:gd name="T24" fmla="*/ 191 w 631"/>
                  <a:gd name="T25" fmla="*/ 311 h 813"/>
                  <a:gd name="T26" fmla="*/ 208 w 631"/>
                  <a:gd name="T27" fmla="*/ 277 h 813"/>
                  <a:gd name="T28" fmla="*/ 219 w 631"/>
                  <a:gd name="T29" fmla="*/ 282 h 813"/>
                  <a:gd name="T30" fmla="*/ 236 w 631"/>
                  <a:gd name="T31" fmla="*/ 124 h 813"/>
                  <a:gd name="T32" fmla="*/ 253 w 631"/>
                  <a:gd name="T33" fmla="*/ 124 h 813"/>
                  <a:gd name="T34" fmla="*/ 264 w 631"/>
                  <a:gd name="T35" fmla="*/ 226 h 813"/>
                  <a:gd name="T36" fmla="*/ 281 w 631"/>
                  <a:gd name="T37" fmla="*/ 136 h 813"/>
                  <a:gd name="T38" fmla="*/ 293 w 631"/>
                  <a:gd name="T39" fmla="*/ 34 h 813"/>
                  <a:gd name="T40" fmla="*/ 310 w 631"/>
                  <a:gd name="T41" fmla="*/ 119 h 813"/>
                  <a:gd name="T42" fmla="*/ 326 w 631"/>
                  <a:gd name="T43" fmla="*/ 440 h 813"/>
                  <a:gd name="T44" fmla="*/ 338 w 631"/>
                  <a:gd name="T45" fmla="*/ 813 h 813"/>
                  <a:gd name="T46" fmla="*/ 355 w 631"/>
                  <a:gd name="T47" fmla="*/ 739 h 813"/>
                  <a:gd name="T48" fmla="*/ 371 w 631"/>
                  <a:gd name="T49" fmla="*/ 688 h 813"/>
                  <a:gd name="T50" fmla="*/ 383 w 631"/>
                  <a:gd name="T51" fmla="*/ 581 h 813"/>
                  <a:gd name="T52" fmla="*/ 400 w 631"/>
                  <a:gd name="T53" fmla="*/ 508 h 813"/>
                  <a:gd name="T54" fmla="*/ 411 w 631"/>
                  <a:gd name="T55" fmla="*/ 390 h 813"/>
                  <a:gd name="T56" fmla="*/ 428 w 631"/>
                  <a:gd name="T57" fmla="*/ 412 h 813"/>
                  <a:gd name="T58" fmla="*/ 445 w 631"/>
                  <a:gd name="T59" fmla="*/ 327 h 813"/>
                  <a:gd name="T60" fmla="*/ 456 w 631"/>
                  <a:gd name="T61" fmla="*/ 508 h 813"/>
                  <a:gd name="T62" fmla="*/ 473 w 631"/>
                  <a:gd name="T63" fmla="*/ 350 h 813"/>
                  <a:gd name="T64" fmla="*/ 484 w 631"/>
                  <a:gd name="T65" fmla="*/ 440 h 813"/>
                  <a:gd name="T66" fmla="*/ 501 w 631"/>
                  <a:gd name="T67" fmla="*/ 508 h 813"/>
                  <a:gd name="T68" fmla="*/ 518 w 631"/>
                  <a:gd name="T69" fmla="*/ 401 h 813"/>
                  <a:gd name="T70" fmla="*/ 529 w 631"/>
                  <a:gd name="T71" fmla="*/ 68 h 813"/>
                  <a:gd name="T72" fmla="*/ 546 w 631"/>
                  <a:gd name="T73" fmla="*/ 153 h 813"/>
                  <a:gd name="T74" fmla="*/ 557 w 631"/>
                  <a:gd name="T75" fmla="*/ 175 h 813"/>
                  <a:gd name="T76" fmla="*/ 574 w 631"/>
                  <a:gd name="T77" fmla="*/ 344 h 813"/>
                  <a:gd name="T78" fmla="*/ 591 w 631"/>
                  <a:gd name="T79" fmla="*/ 327 h 813"/>
                  <a:gd name="T80" fmla="*/ 602 w 631"/>
                  <a:gd name="T81" fmla="*/ 333 h 813"/>
                  <a:gd name="T82" fmla="*/ 619 w 631"/>
                  <a:gd name="T83" fmla="*/ 186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1" h="813">
                    <a:moveTo>
                      <a:pt x="0" y="322"/>
                    </a:moveTo>
                    <a:lnTo>
                      <a:pt x="5" y="333"/>
                    </a:lnTo>
                    <a:lnTo>
                      <a:pt x="11" y="322"/>
                    </a:lnTo>
                    <a:lnTo>
                      <a:pt x="17" y="260"/>
                    </a:lnTo>
                    <a:lnTo>
                      <a:pt x="22" y="277"/>
                    </a:lnTo>
                    <a:lnTo>
                      <a:pt x="28" y="265"/>
                    </a:lnTo>
                    <a:lnTo>
                      <a:pt x="34" y="271"/>
                    </a:lnTo>
                    <a:lnTo>
                      <a:pt x="39" y="232"/>
                    </a:lnTo>
                    <a:lnTo>
                      <a:pt x="45" y="282"/>
                    </a:lnTo>
                    <a:lnTo>
                      <a:pt x="50" y="237"/>
                    </a:lnTo>
                    <a:lnTo>
                      <a:pt x="56" y="265"/>
                    </a:lnTo>
                    <a:lnTo>
                      <a:pt x="62" y="322"/>
                    </a:lnTo>
                    <a:lnTo>
                      <a:pt x="67" y="418"/>
                    </a:lnTo>
                    <a:lnTo>
                      <a:pt x="67" y="457"/>
                    </a:lnTo>
                    <a:lnTo>
                      <a:pt x="73" y="305"/>
                    </a:lnTo>
                    <a:lnTo>
                      <a:pt x="79" y="412"/>
                    </a:lnTo>
                    <a:lnTo>
                      <a:pt x="84" y="474"/>
                    </a:lnTo>
                    <a:lnTo>
                      <a:pt x="90" y="468"/>
                    </a:lnTo>
                    <a:lnTo>
                      <a:pt x="96" y="457"/>
                    </a:lnTo>
                    <a:lnTo>
                      <a:pt x="101" y="367"/>
                    </a:lnTo>
                    <a:lnTo>
                      <a:pt x="107" y="361"/>
                    </a:lnTo>
                    <a:lnTo>
                      <a:pt x="107" y="305"/>
                    </a:lnTo>
                    <a:lnTo>
                      <a:pt x="112" y="260"/>
                    </a:lnTo>
                    <a:lnTo>
                      <a:pt x="118" y="288"/>
                    </a:lnTo>
                    <a:lnTo>
                      <a:pt x="124" y="305"/>
                    </a:lnTo>
                    <a:lnTo>
                      <a:pt x="129" y="260"/>
                    </a:lnTo>
                    <a:lnTo>
                      <a:pt x="135" y="305"/>
                    </a:lnTo>
                    <a:lnTo>
                      <a:pt x="141" y="265"/>
                    </a:lnTo>
                    <a:lnTo>
                      <a:pt x="146" y="277"/>
                    </a:lnTo>
                    <a:lnTo>
                      <a:pt x="146" y="232"/>
                    </a:lnTo>
                    <a:lnTo>
                      <a:pt x="152" y="232"/>
                    </a:lnTo>
                    <a:lnTo>
                      <a:pt x="157" y="186"/>
                    </a:lnTo>
                    <a:lnTo>
                      <a:pt x="163" y="192"/>
                    </a:lnTo>
                    <a:lnTo>
                      <a:pt x="169" y="220"/>
                    </a:lnTo>
                    <a:lnTo>
                      <a:pt x="174" y="260"/>
                    </a:lnTo>
                    <a:lnTo>
                      <a:pt x="180" y="220"/>
                    </a:lnTo>
                    <a:lnTo>
                      <a:pt x="180" y="175"/>
                    </a:lnTo>
                    <a:lnTo>
                      <a:pt x="186" y="124"/>
                    </a:lnTo>
                    <a:lnTo>
                      <a:pt x="191" y="311"/>
                    </a:lnTo>
                    <a:lnTo>
                      <a:pt x="197" y="316"/>
                    </a:lnTo>
                    <a:lnTo>
                      <a:pt x="203" y="271"/>
                    </a:lnTo>
                    <a:lnTo>
                      <a:pt x="208" y="277"/>
                    </a:lnTo>
                    <a:lnTo>
                      <a:pt x="214" y="277"/>
                    </a:lnTo>
                    <a:lnTo>
                      <a:pt x="219" y="350"/>
                    </a:lnTo>
                    <a:lnTo>
                      <a:pt x="219" y="282"/>
                    </a:lnTo>
                    <a:lnTo>
                      <a:pt x="225" y="299"/>
                    </a:lnTo>
                    <a:lnTo>
                      <a:pt x="231" y="254"/>
                    </a:lnTo>
                    <a:lnTo>
                      <a:pt x="236" y="124"/>
                    </a:lnTo>
                    <a:lnTo>
                      <a:pt x="242" y="102"/>
                    </a:lnTo>
                    <a:lnTo>
                      <a:pt x="248" y="91"/>
                    </a:lnTo>
                    <a:lnTo>
                      <a:pt x="253" y="124"/>
                    </a:lnTo>
                    <a:lnTo>
                      <a:pt x="259" y="158"/>
                    </a:lnTo>
                    <a:lnTo>
                      <a:pt x="259" y="186"/>
                    </a:lnTo>
                    <a:lnTo>
                      <a:pt x="264" y="226"/>
                    </a:lnTo>
                    <a:lnTo>
                      <a:pt x="270" y="271"/>
                    </a:lnTo>
                    <a:lnTo>
                      <a:pt x="276" y="164"/>
                    </a:lnTo>
                    <a:lnTo>
                      <a:pt x="281" y="136"/>
                    </a:lnTo>
                    <a:lnTo>
                      <a:pt x="287" y="113"/>
                    </a:lnTo>
                    <a:lnTo>
                      <a:pt x="293" y="51"/>
                    </a:lnTo>
                    <a:lnTo>
                      <a:pt x="293" y="34"/>
                    </a:lnTo>
                    <a:lnTo>
                      <a:pt x="298" y="57"/>
                    </a:lnTo>
                    <a:lnTo>
                      <a:pt x="304" y="136"/>
                    </a:lnTo>
                    <a:lnTo>
                      <a:pt x="310" y="119"/>
                    </a:lnTo>
                    <a:lnTo>
                      <a:pt x="315" y="68"/>
                    </a:lnTo>
                    <a:lnTo>
                      <a:pt x="321" y="265"/>
                    </a:lnTo>
                    <a:lnTo>
                      <a:pt x="326" y="440"/>
                    </a:lnTo>
                    <a:lnTo>
                      <a:pt x="332" y="638"/>
                    </a:lnTo>
                    <a:lnTo>
                      <a:pt x="332" y="722"/>
                    </a:lnTo>
                    <a:lnTo>
                      <a:pt x="338" y="813"/>
                    </a:lnTo>
                    <a:lnTo>
                      <a:pt x="343" y="700"/>
                    </a:lnTo>
                    <a:lnTo>
                      <a:pt x="349" y="711"/>
                    </a:lnTo>
                    <a:lnTo>
                      <a:pt x="355" y="739"/>
                    </a:lnTo>
                    <a:lnTo>
                      <a:pt x="360" y="717"/>
                    </a:lnTo>
                    <a:lnTo>
                      <a:pt x="366" y="655"/>
                    </a:lnTo>
                    <a:lnTo>
                      <a:pt x="371" y="688"/>
                    </a:lnTo>
                    <a:lnTo>
                      <a:pt x="371" y="649"/>
                    </a:lnTo>
                    <a:lnTo>
                      <a:pt x="377" y="570"/>
                    </a:lnTo>
                    <a:lnTo>
                      <a:pt x="383" y="581"/>
                    </a:lnTo>
                    <a:lnTo>
                      <a:pt x="388" y="531"/>
                    </a:lnTo>
                    <a:lnTo>
                      <a:pt x="394" y="519"/>
                    </a:lnTo>
                    <a:lnTo>
                      <a:pt x="400" y="508"/>
                    </a:lnTo>
                    <a:lnTo>
                      <a:pt x="405" y="468"/>
                    </a:lnTo>
                    <a:lnTo>
                      <a:pt x="405" y="384"/>
                    </a:lnTo>
                    <a:lnTo>
                      <a:pt x="411" y="390"/>
                    </a:lnTo>
                    <a:lnTo>
                      <a:pt x="417" y="350"/>
                    </a:lnTo>
                    <a:lnTo>
                      <a:pt x="422" y="378"/>
                    </a:lnTo>
                    <a:lnTo>
                      <a:pt x="428" y="412"/>
                    </a:lnTo>
                    <a:lnTo>
                      <a:pt x="433" y="423"/>
                    </a:lnTo>
                    <a:lnTo>
                      <a:pt x="439" y="390"/>
                    </a:lnTo>
                    <a:lnTo>
                      <a:pt x="445" y="327"/>
                    </a:lnTo>
                    <a:lnTo>
                      <a:pt x="445" y="412"/>
                    </a:lnTo>
                    <a:lnTo>
                      <a:pt x="450" y="491"/>
                    </a:lnTo>
                    <a:lnTo>
                      <a:pt x="456" y="508"/>
                    </a:lnTo>
                    <a:lnTo>
                      <a:pt x="462" y="378"/>
                    </a:lnTo>
                    <a:lnTo>
                      <a:pt x="467" y="429"/>
                    </a:lnTo>
                    <a:lnTo>
                      <a:pt x="473" y="350"/>
                    </a:lnTo>
                    <a:lnTo>
                      <a:pt x="478" y="356"/>
                    </a:lnTo>
                    <a:lnTo>
                      <a:pt x="484" y="390"/>
                    </a:lnTo>
                    <a:lnTo>
                      <a:pt x="484" y="440"/>
                    </a:lnTo>
                    <a:lnTo>
                      <a:pt x="490" y="457"/>
                    </a:lnTo>
                    <a:lnTo>
                      <a:pt x="495" y="514"/>
                    </a:lnTo>
                    <a:lnTo>
                      <a:pt x="501" y="508"/>
                    </a:lnTo>
                    <a:lnTo>
                      <a:pt x="507" y="519"/>
                    </a:lnTo>
                    <a:lnTo>
                      <a:pt x="512" y="547"/>
                    </a:lnTo>
                    <a:lnTo>
                      <a:pt x="518" y="401"/>
                    </a:lnTo>
                    <a:lnTo>
                      <a:pt x="518" y="215"/>
                    </a:lnTo>
                    <a:lnTo>
                      <a:pt x="524" y="0"/>
                    </a:lnTo>
                    <a:lnTo>
                      <a:pt x="529" y="68"/>
                    </a:lnTo>
                    <a:lnTo>
                      <a:pt x="535" y="79"/>
                    </a:lnTo>
                    <a:lnTo>
                      <a:pt x="540" y="96"/>
                    </a:lnTo>
                    <a:lnTo>
                      <a:pt x="546" y="153"/>
                    </a:lnTo>
                    <a:lnTo>
                      <a:pt x="552" y="136"/>
                    </a:lnTo>
                    <a:lnTo>
                      <a:pt x="557" y="136"/>
                    </a:lnTo>
                    <a:lnTo>
                      <a:pt x="557" y="175"/>
                    </a:lnTo>
                    <a:lnTo>
                      <a:pt x="563" y="181"/>
                    </a:lnTo>
                    <a:lnTo>
                      <a:pt x="569" y="254"/>
                    </a:lnTo>
                    <a:lnTo>
                      <a:pt x="574" y="344"/>
                    </a:lnTo>
                    <a:lnTo>
                      <a:pt x="580" y="265"/>
                    </a:lnTo>
                    <a:lnTo>
                      <a:pt x="585" y="186"/>
                    </a:lnTo>
                    <a:lnTo>
                      <a:pt x="591" y="327"/>
                    </a:lnTo>
                    <a:lnTo>
                      <a:pt x="597" y="373"/>
                    </a:lnTo>
                    <a:lnTo>
                      <a:pt x="597" y="322"/>
                    </a:lnTo>
                    <a:lnTo>
                      <a:pt x="602" y="333"/>
                    </a:lnTo>
                    <a:lnTo>
                      <a:pt x="608" y="339"/>
                    </a:lnTo>
                    <a:lnTo>
                      <a:pt x="614" y="271"/>
                    </a:lnTo>
                    <a:lnTo>
                      <a:pt x="619" y="186"/>
                    </a:lnTo>
                    <a:lnTo>
                      <a:pt x="625" y="141"/>
                    </a:lnTo>
                    <a:lnTo>
                      <a:pt x="631" y="192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56"/>
              <p:cNvSpPr>
                <a:spLocks/>
              </p:cNvSpPr>
              <p:nvPr/>
            </p:nvSpPr>
            <p:spPr bwMode="auto">
              <a:xfrm>
                <a:off x="6238876" y="4108451"/>
                <a:ext cx="901700" cy="1881188"/>
              </a:xfrm>
              <a:custGeom>
                <a:avLst/>
                <a:gdLst>
                  <a:gd name="T0" fmla="*/ 0 w 568"/>
                  <a:gd name="T1" fmla="*/ 198 h 1185"/>
                  <a:gd name="T2" fmla="*/ 11 w 568"/>
                  <a:gd name="T3" fmla="*/ 96 h 1185"/>
                  <a:gd name="T4" fmla="*/ 22 w 568"/>
                  <a:gd name="T5" fmla="*/ 34 h 1185"/>
                  <a:gd name="T6" fmla="*/ 33 w 568"/>
                  <a:gd name="T7" fmla="*/ 51 h 1185"/>
                  <a:gd name="T8" fmla="*/ 39 w 568"/>
                  <a:gd name="T9" fmla="*/ 34 h 1185"/>
                  <a:gd name="T10" fmla="*/ 50 w 568"/>
                  <a:gd name="T11" fmla="*/ 0 h 1185"/>
                  <a:gd name="T12" fmla="*/ 61 w 568"/>
                  <a:gd name="T13" fmla="*/ 186 h 1185"/>
                  <a:gd name="T14" fmla="*/ 73 w 568"/>
                  <a:gd name="T15" fmla="*/ 220 h 1185"/>
                  <a:gd name="T16" fmla="*/ 78 w 568"/>
                  <a:gd name="T17" fmla="*/ 237 h 1185"/>
                  <a:gd name="T18" fmla="*/ 90 w 568"/>
                  <a:gd name="T19" fmla="*/ 389 h 1185"/>
                  <a:gd name="T20" fmla="*/ 101 w 568"/>
                  <a:gd name="T21" fmla="*/ 401 h 1185"/>
                  <a:gd name="T22" fmla="*/ 112 w 568"/>
                  <a:gd name="T23" fmla="*/ 113 h 1185"/>
                  <a:gd name="T24" fmla="*/ 118 w 568"/>
                  <a:gd name="T25" fmla="*/ 153 h 1185"/>
                  <a:gd name="T26" fmla="*/ 129 w 568"/>
                  <a:gd name="T27" fmla="*/ 79 h 1185"/>
                  <a:gd name="T28" fmla="*/ 140 w 568"/>
                  <a:gd name="T29" fmla="*/ 74 h 1185"/>
                  <a:gd name="T30" fmla="*/ 152 w 568"/>
                  <a:gd name="T31" fmla="*/ 96 h 1185"/>
                  <a:gd name="T32" fmla="*/ 157 w 568"/>
                  <a:gd name="T33" fmla="*/ 79 h 1185"/>
                  <a:gd name="T34" fmla="*/ 168 w 568"/>
                  <a:gd name="T35" fmla="*/ 107 h 1185"/>
                  <a:gd name="T36" fmla="*/ 180 w 568"/>
                  <a:gd name="T37" fmla="*/ 186 h 1185"/>
                  <a:gd name="T38" fmla="*/ 191 w 568"/>
                  <a:gd name="T39" fmla="*/ 593 h 1185"/>
                  <a:gd name="T40" fmla="*/ 197 w 568"/>
                  <a:gd name="T41" fmla="*/ 1004 h 1185"/>
                  <a:gd name="T42" fmla="*/ 208 w 568"/>
                  <a:gd name="T43" fmla="*/ 1185 h 1185"/>
                  <a:gd name="T44" fmla="*/ 219 w 568"/>
                  <a:gd name="T45" fmla="*/ 1038 h 1185"/>
                  <a:gd name="T46" fmla="*/ 225 w 568"/>
                  <a:gd name="T47" fmla="*/ 1072 h 1185"/>
                  <a:gd name="T48" fmla="*/ 236 w 568"/>
                  <a:gd name="T49" fmla="*/ 891 h 1185"/>
                  <a:gd name="T50" fmla="*/ 247 w 568"/>
                  <a:gd name="T51" fmla="*/ 728 h 1185"/>
                  <a:gd name="T52" fmla="*/ 259 w 568"/>
                  <a:gd name="T53" fmla="*/ 734 h 1185"/>
                  <a:gd name="T54" fmla="*/ 264 w 568"/>
                  <a:gd name="T55" fmla="*/ 666 h 1185"/>
                  <a:gd name="T56" fmla="*/ 276 w 568"/>
                  <a:gd name="T57" fmla="*/ 666 h 1185"/>
                  <a:gd name="T58" fmla="*/ 287 w 568"/>
                  <a:gd name="T59" fmla="*/ 626 h 1185"/>
                  <a:gd name="T60" fmla="*/ 298 w 568"/>
                  <a:gd name="T61" fmla="*/ 604 h 1185"/>
                  <a:gd name="T62" fmla="*/ 304 w 568"/>
                  <a:gd name="T63" fmla="*/ 604 h 1185"/>
                  <a:gd name="T64" fmla="*/ 315 w 568"/>
                  <a:gd name="T65" fmla="*/ 593 h 1185"/>
                  <a:gd name="T66" fmla="*/ 326 w 568"/>
                  <a:gd name="T67" fmla="*/ 553 h 1185"/>
                  <a:gd name="T68" fmla="*/ 337 w 568"/>
                  <a:gd name="T69" fmla="*/ 660 h 1185"/>
                  <a:gd name="T70" fmla="*/ 343 w 568"/>
                  <a:gd name="T71" fmla="*/ 762 h 1185"/>
                  <a:gd name="T72" fmla="*/ 354 w 568"/>
                  <a:gd name="T73" fmla="*/ 655 h 1185"/>
                  <a:gd name="T74" fmla="*/ 366 w 568"/>
                  <a:gd name="T75" fmla="*/ 508 h 1185"/>
                  <a:gd name="T76" fmla="*/ 377 w 568"/>
                  <a:gd name="T77" fmla="*/ 587 h 1185"/>
                  <a:gd name="T78" fmla="*/ 383 w 568"/>
                  <a:gd name="T79" fmla="*/ 626 h 1185"/>
                  <a:gd name="T80" fmla="*/ 394 w 568"/>
                  <a:gd name="T81" fmla="*/ 609 h 1185"/>
                  <a:gd name="T82" fmla="*/ 405 w 568"/>
                  <a:gd name="T83" fmla="*/ 553 h 1185"/>
                  <a:gd name="T84" fmla="*/ 416 w 568"/>
                  <a:gd name="T85" fmla="*/ 587 h 1185"/>
                  <a:gd name="T86" fmla="*/ 422 w 568"/>
                  <a:gd name="T87" fmla="*/ 609 h 1185"/>
                  <a:gd name="T88" fmla="*/ 433 w 568"/>
                  <a:gd name="T89" fmla="*/ 655 h 1185"/>
                  <a:gd name="T90" fmla="*/ 444 w 568"/>
                  <a:gd name="T91" fmla="*/ 643 h 1185"/>
                  <a:gd name="T92" fmla="*/ 450 w 568"/>
                  <a:gd name="T93" fmla="*/ 350 h 1185"/>
                  <a:gd name="T94" fmla="*/ 461 w 568"/>
                  <a:gd name="T95" fmla="*/ 401 h 1185"/>
                  <a:gd name="T96" fmla="*/ 473 w 568"/>
                  <a:gd name="T97" fmla="*/ 350 h 1185"/>
                  <a:gd name="T98" fmla="*/ 484 w 568"/>
                  <a:gd name="T99" fmla="*/ 226 h 1185"/>
                  <a:gd name="T100" fmla="*/ 490 w 568"/>
                  <a:gd name="T101" fmla="*/ 130 h 1185"/>
                  <a:gd name="T102" fmla="*/ 501 w 568"/>
                  <a:gd name="T103" fmla="*/ 175 h 1185"/>
                  <a:gd name="T104" fmla="*/ 512 w 568"/>
                  <a:gd name="T105" fmla="*/ 107 h 1185"/>
                  <a:gd name="T106" fmla="*/ 523 w 568"/>
                  <a:gd name="T107" fmla="*/ 147 h 1185"/>
                  <a:gd name="T108" fmla="*/ 529 w 568"/>
                  <a:gd name="T109" fmla="*/ 130 h 1185"/>
                  <a:gd name="T110" fmla="*/ 540 w 568"/>
                  <a:gd name="T111" fmla="*/ 102 h 1185"/>
                  <a:gd name="T112" fmla="*/ 551 w 568"/>
                  <a:gd name="T113" fmla="*/ 136 h 1185"/>
                  <a:gd name="T114" fmla="*/ 563 w 568"/>
                  <a:gd name="T115" fmla="*/ 136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68" h="1185">
                    <a:moveTo>
                      <a:pt x="0" y="113"/>
                    </a:moveTo>
                    <a:lnTo>
                      <a:pt x="0" y="198"/>
                    </a:lnTo>
                    <a:lnTo>
                      <a:pt x="5" y="203"/>
                    </a:lnTo>
                    <a:lnTo>
                      <a:pt x="11" y="96"/>
                    </a:lnTo>
                    <a:lnTo>
                      <a:pt x="16" y="74"/>
                    </a:lnTo>
                    <a:lnTo>
                      <a:pt x="22" y="34"/>
                    </a:lnTo>
                    <a:lnTo>
                      <a:pt x="28" y="29"/>
                    </a:lnTo>
                    <a:lnTo>
                      <a:pt x="33" y="51"/>
                    </a:lnTo>
                    <a:lnTo>
                      <a:pt x="39" y="6"/>
                    </a:lnTo>
                    <a:lnTo>
                      <a:pt x="39" y="34"/>
                    </a:lnTo>
                    <a:lnTo>
                      <a:pt x="45" y="40"/>
                    </a:lnTo>
                    <a:lnTo>
                      <a:pt x="50" y="0"/>
                    </a:lnTo>
                    <a:lnTo>
                      <a:pt x="56" y="102"/>
                    </a:lnTo>
                    <a:lnTo>
                      <a:pt x="61" y="186"/>
                    </a:lnTo>
                    <a:lnTo>
                      <a:pt x="67" y="186"/>
                    </a:lnTo>
                    <a:lnTo>
                      <a:pt x="73" y="220"/>
                    </a:lnTo>
                    <a:lnTo>
                      <a:pt x="78" y="34"/>
                    </a:lnTo>
                    <a:lnTo>
                      <a:pt x="78" y="237"/>
                    </a:lnTo>
                    <a:lnTo>
                      <a:pt x="84" y="316"/>
                    </a:lnTo>
                    <a:lnTo>
                      <a:pt x="90" y="389"/>
                    </a:lnTo>
                    <a:lnTo>
                      <a:pt x="95" y="485"/>
                    </a:lnTo>
                    <a:lnTo>
                      <a:pt x="101" y="401"/>
                    </a:lnTo>
                    <a:lnTo>
                      <a:pt x="107" y="350"/>
                    </a:lnTo>
                    <a:lnTo>
                      <a:pt x="112" y="113"/>
                    </a:lnTo>
                    <a:lnTo>
                      <a:pt x="112" y="141"/>
                    </a:lnTo>
                    <a:lnTo>
                      <a:pt x="118" y="153"/>
                    </a:lnTo>
                    <a:lnTo>
                      <a:pt x="123" y="130"/>
                    </a:lnTo>
                    <a:lnTo>
                      <a:pt x="129" y="79"/>
                    </a:lnTo>
                    <a:lnTo>
                      <a:pt x="135" y="158"/>
                    </a:lnTo>
                    <a:lnTo>
                      <a:pt x="140" y="74"/>
                    </a:lnTo>
                    <a:lnTo>
                      <a:pt x="146" y="91"/>
                    </a:lnTo>
                    <a:lnTo>
                      <a:pt x="152" y="96"/>
                    </a:lnTo>
                    <a:lnTo>
                      <a:pt x="152" y="40"/>
                    </a:lnTo>
                    <a:lnTo>
                      <a:pt x="157" y="79"/>
                    </a:lnTo>
                    <a:lnTo>
                      <a:pt x="163" y="79"/>
                    </a:lnTo>
                    <a:lnTo>
                      <a:pt x="168" y="107"/>
                    </a:lnTo>
                    <a:lnTo>
                      <a:pt x="174" y="153"/>
                    </a:lnTo>
                    <a:lnTo>
                      <a:pt x="180" y="186"/>
                    </a:lnTo>
                    <a:lnTo>
                      <a:pt x="185" y="237"/>
                    </a:lnTo>
                    <a:lnTo>
                      <a:pt x="191" y="593"/>
                    </a:lnTo>
                    <a:lnTo>
                      <a:pt x="191" y="903"/>
                    </a:lnTo>
                    <a:lnTo>
                      <a:pt x="197" y="1004"/>
                    </a:lnTo>
                    <a:lnTo>
                      <a:pt x="202" y="1117"/>
                    </a:lnTo>
                    <a:lnTo>
                      <a:pt x="208" y="1185"/>
                    </a:lnTo>
                    <a:lnTo>
                      <a:pt x="214" y="1106"/>
                    </a:lnTo>
                    <a:lnTo>
                      <a:pt x="219" y="1038"/>
                    </a:lnTo>
                    <a:lnTo>
                      <a:pt x="225" y="970"/>
                    </a:lnTo>
                    <a:lnTo>
                      <a:pt x="225" y="1072"/>
                    </a:lnTo>
                    <a:lnTo>
                      <a:pt x="230" y="965"/>
                    </a:lnTo>
                    <a:lnTo>
                      <a:pt x="236" y="891"/>
                    </a:lnTo>
                    <a:lnTo>
                      <a:pt x="242" y="767"/>
                    </a:lnTo>
                    <a:lnTo>
                      <a:pt x="247" y="728"/>
                    </a:lnTo>
                    <a:lnTo>
                      <a:pt x="253" y="796"/>
                    </a:lnTo>
                    <a:lnTo>
                      <a:pt x="259" y="734"/>
                    </a:lnTo>
                    <a:lnTo>
                      <a:pt x="264" y="711"/>
                    </a:lnTo>
                    <a:lnTo>
                      <a:pt x="264" y="666"/>
                    </a:lnTo>
                    <a:lnTo>
                      <a:pt x="270" y="632"/>
                    </a:lnTo>
                    <a:lnTo>
                      <a:pt x="276" y="666"/>
                    </a:lnTo>
                    <a:lnTo>
                      <a:pt x="281" y="604"/>
                    </a:lnTo>
                    <a:lnTo>
                      <a:pt x="287" y="626"/>
                    </a:lnTo>
                    <a:lnTo>
                      <a:pt x="292" y="671"/>
                    </a:lnTo>
                    <a:lnTo>
                      <a:pt x="298" y="604"/>
                    </a:lnTo>
                    <a:lnTo>
                      <a:pt x="304" y="587"/>
                    </a:lnTo>
                    <a:lnTo>
                      <a:pt x="304" y="604"/>
                    </a:lnTo>
                    <a:lnTo>
                      <a:pt x="309" y="604"/>
                    </a:lnTo>
                    <a:lnTo>
                      <a:pt x="315" y="593"/>
                    </a:lnTo>
                    <a:lnTo>
                      <a:pt x="321" y="587"/>
                    </a:lnTo>
                    <a:lnTo>
                      <a:pt x="326" y="553"/>
                    </a:lnTo>
                    <a:lnTo>
                      <a:pt x="332" y="525"/>
                    </a:lnTo>
                    <a:lnTo>
                      <a:pt x="337" y="660"/>
                    </a:lnTo>
                    <a:lnTo>
                      <a:pt x="337" y="790"/>
                    </a:lnTo>
                    <a:lnTo>
                      <a:pt x="343" y="762"/>
                    </a:lnTo>
                    <a:lnTo>
                      <a:pt x="349" y="711"/>
                    </a:lnTo>
                    <a:lnTo>
                      <a:pt x="354" y="655"/>
                    </a:lnTo>
                    <a:lnTo>
                      <a:pt x="360" y="587"/>
                    </a:lnTo>
                    <a:lnTo>
                      <a:pt x="366" y="508"/>
                    </a:lnTo>
                    <a:lnTo>
                      <a:pt x="371" y="570"/>
                    </a:lnTo>
                    <a:lnTo>
                      <a:pt x="377" y="587"/>
                    </a:lnTo>
                    <a:lnTo>
                      <a:pt x="377" y="660"/>
                    </a:lnTo>
                    <a:lnTo>
                      <a:pt x="383" y="626"/>
                    </a:lnTo>
                    <a:lnTo>
                      <a:pt x="388" y="660"/>
                    </a:lnTo>
                    <a:lnTo>
                      <a:pt x="394" y="609"/>
                    </a:lnTo>
                    <a:lnTo>
                      <a:pt x="399" y="626"/>
                    </a:lnTo>
                    <a:lnTo>
                      <a:pt x="405" y="553"/>
                    </a:lnTo>
                    <a:lnTo>
                      <a:pt x="411" y="553"/>
                    </a:lnTo>
                    <a:lnTo>
                      <a:pt x="416" y="587"/>
                    </a:lnTo>
                    <a:lnTo>
                      <a:pt x="416" y="497"/>
                    </a:lnTo>
                    <a:lnTo>
                      <a:pt x="422" y="609"/>
                    </a:lnTo>
                    <a:lnTo>
                      <a:pt x="428" y="683"/>
                    </a:lnTo>
                    <a:lnTo>
                      <a:pt x="433" y="655"/>
                    </a:lnTo>
                    <a:lnTo>
                      <a:pt x="439" y="632"/>
                    </a:lnTo>
                    <a:lnTo>
                      <a:pt x="444" y="643"/>
                    </a:lnTo>
                    <a:lnTo>
                      <a:pt x="450" y="581"/>
                    </a:lnTo>
                    <a:lnTo>
                      <a:pt x="450" y="350"/>
                    </a:lnTo>
                    <a:lnTo>
                      <a:pt x="456" y="350"/>
                    </a:lnTo>
                    <a:lnTo>
                      <a:pt x="461" y="401"/>
                    </a:lnTo>
                    <a:lnTo>
                      <a:pt x="467" y="401"/>
                    </a:lnTo>
                    <a:lnTo>
                      <a:pt x="473" y="350"/>
                    </a:lnTo>
                    <a:lnTo>
                      <a:pt x="478" y="350"/>
                    </a:lnTo>
                    <a:lnTo>
                      <a:pt x="484" y="226"/>
                    </a:lnTo>
                    <a:lnTo>
                      <a:pt x="490" y="181"/>
                    </a:lnTo>
                    <a:lnTo>
                      <a:pt x="490" y="130"/>
                    </a:lnTo>
                    <a:lnTo>
                      <a:pt x="495" y="181"/>
                    </a:lnTo>
                    <a:lnTo>
                      <a:pt x="501" y="175"/>
                    </a:lnTo>
                    <a:lnTo>
                      <a:pt x="506" y="119"/>
                    </a:lnTo>
                    <a:lnTo>
                      <a:pt x="512" y="107"/>
                    </a:lnTo>
                    <a:lnTo>
                      <a:pt x="518" y="136"/>
                    </a:lnTo>
                    <a:lnTo>
                      <a:pt x="523" y="147"/>
                    </a:lnTo>
                    <a:lnTo>
                      <a:pt x="529" y="107"/>
                    </a:lnTo>
                    <a:lnTo>
                      <a:pt x="529" y="130"/>
                    </a:lnTo>
                    <a:lnTo>
                      <a:pt x="535" y="102"/>
                    </a:lnTo>
                    <a:lnTo>
                      <a:pt x="540" y="102"/>
                    </a:lnTo>
                    <a:lnTo>
                      <a:pt x="546" y="119"/>
                    </a:lnTo>
                    <a:lnTo>
                      <a:pt x="551" y="136"/>
                    </a:lnTo>
                    <a:lnTo>
                      <a:pt x="557" y="170"/>
                    </a:lnTo>
                    <a:lnTo>
                      <a:pt x="563" y="136"/>
                    </a:lnTo>
                    <a:lnTo>
                      <a:pt x="568" y="102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7" name="Group 176"/>
            <p:cNvGrpSpPr/>
            <p:nvPr/>
          </p:nvGrpSpPr>
          <p:grpSpPr>
            <a:xfrm>
              <a:off x="3260726" y="3606801"/>
              <a:ext cx="3879851" cy="2247901"/>
              <a:chOff x="3260726" y="3606801"/>
              <a:chExt cx="3879851" cy="2247901"/>
            </a:xfrm>
          </p:grpSpPr>
          <p:sp>
            <p:nvSpPr>
              <p:cNvPr id="173" name="Freeform 49"/>
              <p:cNvSpPr>
                <a:spLocks/>
              </p:cNvSpPr>
              <p:nvPr/>
            </p:nvSpPr>
            <p:spPr bwMode="auto">
              <a:xfrm>
                <a:off x="3260726" y="4100514"/>
                <a:ext cx="1001713" cy="1727200"/>
              </a:xfrm>
              <a:custGeom>
                <a:avLst/>
                <a:gdLst>
                  <a:gd name="T0" fmla="*/ 6 w 631"/>
                  <a:gd name="T1" fmla="*/ 840 h 1088"/>
                  <a:gd name="T2" fmla="*/ 23 w 631"/>
                  <a:gd name="T3" fmla="*/ 885 h 1088"/>
                  <a:gd name="T4" fmla="*/ 34 w 631"/>
                  <a:gd name="T5" fmla="*/ 896 h 1088"/>
                  <a:gd name="T6" fmla="*/ 51 w 631"/>
                  <a:gd name="T7" fmla="*/ 795 h 1088"/>
                  <a:gd name="T8" fmla="*/ 68 w 631"/>
                  <a:gd name="T9" fmla="*/ 789 h 1088"/>
                  <a:gd name="T10" fmla="*/ 79 w 631"/>
                  <a:gd name="T11" fmla="*/ 846 h 1088"/>
                  <a:gd name="T12" fmla="*/ 96 w 631"/>
                  <a:gd name="T13" fmla="*/ 778 h 1088"/>
                  <a:gd name="T14" fmla="*/ 113 w 631"/>
                  <a:gd name="T15" fmla="*/ 801 h 1088"/>
                  <a:gd name="T16" fmla="*/ 124 w 631"/>
                  <a:gd name="T17" fmla="*/ 784 h 1088"/>
                  <a:gd name="T18" fmla="*/ 141 w 631"/>
                  <a:gd name="T19" fmla="*/ 1009 h 1088"/>
                  <a:gd name="T20" fmla="*/ 152 w 631"/>
                  <a:gd name="T21" fmla="*/ 987 h 1088"/>
                  <a:gd name="T22" fmla="*/ 169 w 631"/>
                  <a:gd name="T23" fmla="*/ 953 h 1088"/>
                  <a:gd name="T24" fmla="*/ 186 w 631"/>
                  <a:gd name="T25" fmla="*/ 936 h 1088"/>
                  <a:gd name="T26" fmla="*/ 197 w 631"/>
                  <a:gd name="T27" fmla="*/ 863 h 1088"/>
                  <a:gd name="T28" fmla="*/ 214 w 631"/>
                  <a:gd name="T29" fmla="*/ 936 h 1088"/>
                  <a:gd name="T30" fmla="*/ 231 w 631"/>
                  <a:gd name="T31" fmla="*/ 919 h 1088"/>
                  <a:gd name="T32" fmla="*/ 248 w 631"/>
                  <a:gd name="T33" fmla="*/ 755 h 1088"/>
                  <a:gd name="T34" fmla="*/ 259 w 631"/>
                  <a:gd name="T35" fmla="*/ 699 h 1088"/>
                  <a:gd name="T36" fmla="*/ 276 w 631"/>
                  <a:gd name="T37" fmla="*/ 699 h 1088"/>
                  <a:gd name="T38" fmla="*/ 293 w 631"/>
                  <a:gd name="T39" fmla="*/ 265 h 1088"/>
                  <a:gd name="T40" fmla="*/ 304 w 631"/>
                  <a:gd name="T41" fmla="*/ 265 h 1088"/>
                  <a:gd name="T42" fmla="*/ 321 w 631"/>
                  <a:gd name="T43" fmla="*/ 237 h 1088"/>
                  <a:gd name="T44" fmla="*/ 338 w 631"/>
                  <a:gd name="T45" fmla="*/ 118 h 1088"/>
                  <a:gd name="T46" fmla="*/ 349 w 631"/>
                  <a:gd name="T47" fmla="*/ 175 h 1088"/>
                  <a:gd name="T48" fmla="*/ 366 w 631"/>
                  <a:gd name="T49" fmla="*/ 158 h 1088"/>
                  <a:gd name="T50" fmla="*/ 377 w 631"/>
                  <a:gd name="T51" fmla="*/ 169 h 1088"/>
                  <a:gd name="T52" fmla="*/ 394 w 631"/>
                  <a:gd name="T53" fmla="*/ 158 h 1088"/>
                  <a:gd name="T54" fmla="*/ 411 w 631"/>
                  <a:gd name="T55" fmla="*/ 344 h 1088"/>
                  <a:gd name="T56" fmla="*/ 423 w 631"/>
                  <a:gd name="T57" fmla="*/ 186 h 1088"/>
                  <a:gd name="T58" fmla="*/ 439 w 631"/>
                  <a:gd name="T59" fmla="*/ 11 h 1088"/>
                  <a:gd name="T60" fmla="*/ 456 w 631"/>
                  <a:gd name="T61" fmla="*/ 112 h 1088"/>
                  <a:gd name="T62" fmla="*/ 473 w 631"/>
                  <a:gd name="T63" fmla="*/ 101 h 1088"/>
                  <a:gd name="T64" fmla="*/ 484 w 631"/>
                  <a:gd name="T65" fmla="*/ 79 h 1088"/>
                  <a:gd name="T66" fmla="*/ 501 w 631"/>
                  <a:gd name="T67" fmla="*/ 84 h 1088"/>
                  <a:gd name="T68" fmla="*/ 518 w 631"/>
                  <a:gd name="T69" fmla="*/ 73 h 1088"/>
                  <a:gd name="T70" fmla="*/ 530 w 631"/>
                  <a:gd name="T71" fmla="*/ 676 h 1088"/>
                  <a:gd name="T72" fmla="*/ 546 w 631"/>
                  <a:gd name="T73" fmla="*/ 558 h 1088"/>
                  <a:gd name="T74" fmla="*/ 563 w 631"/>
                  <a:gd name="T75" fmla="*/ 524 h 1088"/>
                  <a:gd name="T76" fmla="*/ 575 w 631"/>
                  <a:gd name="T77" fmla="*/ 423 h 1088"/>
                  <a:gd name="T78" fmla="*/ 591 w 631"/>
                  <a:gd name="T79" fmla="*/ 423 h 1088"/>
                  <a:gd name="T80" fmla="*/ 603 w 631"/>
                  <a:gd name="T81" fmla="*/ 287 h 1088"/>
                  <a:gd name="T82" fmla="*/ 620 w 631"/>
                  <a:gd name="T83" fmla="*/ 242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1" h="1088">
                    <a:moveTo>
                      <a:pt x="0" y="598"/>
                    </a:moveTo>
                    <a:lnTo>
                      <a:pt x="0" y="806"/>
                    </a:lnTo>
                    <a:lnTo>
                      <a:pt x="6" y="840"/>
                    </a:lnTo>
                    <a:lnTo>
                      <a:pt x="11" y="834"/>
                    </a:lnTo>
                    <a:lnTo>
                      <a:pt x="17" y="891"/>
                    </a:lnTo>
                    <a:lnTo>
                      <a:pt x="23" y="885"/>
                    </a:lnTo>
                    <a:lnTo>
                      <a:pt x="28" y="891"/>
                    </a:lnTo>
                    <a:lnTo>
                      <a:pt x="34" y="930"/>
                    </a:lnTo>
                    <a:lnTo>
                      <a:pt x="34" y="896"/>
                    </a:lnTo>
                    <a:lnTo>
                      <a:pt x="40" y="896"/>
                    </a:lnTo>
                    <a:lnTo>
                      <a:pt x="45" y="840"/>
                    </a:lnTo>
                    <a:lnTo>
                      <a:pt x="51" y="795"/>
                    </a:lnTo>
                    <a:lnTo>
                      <a:pt x="56" y="812"/>
                    </a:lnTo>
                    <a:lnTo>
                      <a:pt x="62" y="778"/>
                    </a:lnTo>
                    <a:lnTo>
                      <a:pt x="68" y="789"/>
                    </a:lnTo>
                    <a:lnTo>
                      <a:pt x="73" y="823"/>
                    </a:lnTo>
                    <a:lnTo>
                      <a:pt x="73" y="829"/>
                    </a:lnTo>
                    <a:lnTo>
                      <a:pt x="79" y="846"/>
                    </a:lnTo>
                    <a:lnTo>
                      <a:pt x="85" y="823"/>
                    </a:lnTo>
                    <a:lnTo>
                      <a:pt x="90" y="812"/>
                    </a:lnTo>
                    <a:lnTo>
                      <a:pt x="96" y="778"/>
                    </a:lnTo>
                    <a:lnTo>
                      <a:pt x="102" y="761"/>
                    </a:lnTo>
                    <a:lnTo>
                      <a:pt x="107" y="817"/>
                    </a:lnTo>
                    <a:lnTo>
                      <a:pt x="113" y="801"/>
                    </a:lnTo>
                    <a:lnTo>
                      <a:pt x="113" y="772"/>
                    </a:lnTo>
                    <a:lnTo>
                      <a:pt x="118" y="789"/>
                    </a:lnTo>
                    <a:lnTo>
                      <a:pt x="124" y="784"/>
                    </a:lnTo>
                    <a:lnTo>
                      <a:pt x="130" y="851"/>
                    </a:lnTo>
                    <a:lnTo>
                      <a:pt x="135" y="964"/>
                    </a:lnTo>
                    <a:lnTo>
                      <a:pt x="141" y="1009"/>
                    </a:lnTo>
                    <a:lnTo>
                      <a:pt x="147" y="1088"/>
                    </a:lnTo>
                    <a:lnTo>
                      <a:pt x="147" y="947"/>
                    </a:lnTo>
                    <a:lnTo>
                      <a:pt x="152" y="987"/>
                    </a:lnTo>
                    <a:lnTo>
                      <a:pt x="158" y="942"/>
                    </a:lnTo>
                    <a:lnTo>
                      <a:pt x="163" y="975"/>
                    </a:lnTo>
                    <a:lnTo>
                      <a:pt x="169" y="953"/>
                    </a:lnTo>
                    <a:lnTo>
                      <a:pt x="175" y="987"/>
                    </a:lnTo>
                    <a:lnTo>
                      <a:pt x="180" y="970"/>
                    </a:lnTo>
                    <a:lnTo>
                      <a:pt x="186" y="936"/>
                    </a:lnTo>
                    <a:lnTo>
                      <a:pt x="186" y="981"/>
                    </a:lnTo>
                    <a:lnTo>
                      <a:pt x="192" y="936"/>
                    </a:lnTo>
                    <a:lnTo>
                      <a:pt x="197" y="863"/>
                    </a:lnTo>
                    <a:lnTo>
                      <a:pt x="203" y="880"/>
                    </a:lnTo>
                    <a:lnTo>
                      <a:pt x="209" y="902"/>
                    </a:lnTo>
                    <a:lnTo>
                      <a:pt x="214" y="936"/>
                    </a:lnTo>
                    <a:lnTo>
                      <a:pt x="220" y="902"/>
                    </a:lnTo>
                    <a:lnTo>
                      <a:pt x="225" y="846"/>
                    </a:lnTo>
                    <a:lnTo>
                      <a:pt x="231" y="919"/>
                    </a:lnTo>
                    <a:lnTo>
                      <a:pt x="237" y="868"/>
                    </a:lnTo>
                    <a:lnTo>
                      <a:pt x="242" y="863"/>
                    </a:lnTo>
                    <a:lnTo>
                      <a:pt x="248" y="755"/>
                    </a:lnTo>
                    <a:lnTo>
                      <a:pt x="254" y="789"/>
                    </a:lnTo>
                    <a:lnTo>
                      <a:pt x="259" y="812"/>
                    </a:lnTo>
                    <a:lnTo>
                      <a:pt x="259" y="699"/>
                    </a:lnTo>
                    <a:lnTo>
                      <a:pt x="265" y="665"/>
                    </a:lnTo>
                    <a:lnTo>
                      <a:pt x="270" y="722"/>
                    </a:lnTo>
                    <a:lnTo>
                      <a:pt x="276" y="699"/>
                    </a:lnTo>
                    <a:lnTo>
                      <a:pt x="282" y="400"/>
                    </a:lnTo>
                    <a:lnTo>
                      <a:pt x="287" y="304"/>
                    </a:lnTo>
                    <a:lnTo>
                      <a:pt x="293" y="265"/>
                    </a:lnTo>
                    <a:lnTo>
                      <a:pt x="299" y="225"/>
                    </a:lnTo>
                    <a:lnTo>
                      <a:pt x="299" y="214"/>
                    </a:lnTo>
                    <a:lnTo>
                      <a:pt x="304" y="265"/>
                    </a:lnTo>
                    <a:lnTo>
                      <a:pt x="310" y="265"/>
                    </a:lnTo>
                    <a:lnTo>
                      <a:pt x="316" y="225"/>
                    </a:lnTo>
                    <a:lnTo>
                      <a:pt x="321" y="237"/>
                    </a:lnTo>
                    <a:lnTo>
                      <a:pt x="327" y="186"/>
                    </a:lnTo>
                    <a:lnTo>
                      <a:pt x="332" y="152"/>
                    </a:lnTo>
                    <a:lnTo>
                      <a:pt x="338" y="118"/>
                    </a:lnTo>
                    <a:lnTo>
                      <a:pt x="338" y="158"/>
                    </a:lnTo>
                    <a:lnTo>
                      <a:pt x="344" y="146"/>
                    </a:lnTo>
                    <a:lnTo>
                      <a:pt x="349" y="175"/>
                    </a:lnTo>
                    <a:lnTo>
                      <a:pt x="355" y="158"/>
                    </a:lnTo>
                    <a:lnTo>
                      <a:pt x="361" y="135"/>
                    </a:lnTo>
                    <a:lnTo>
                      <a:pt x="366" y="158"/>
                    </a:lnTo>
                    <a:lnTo>
                      <a:pt x="377" y="169"/>
                    </a:lnTo>
                    <a:lnTo>
                      <a:pt x="372" y="169"/>
                    </a:lnTo>
                    <a:lnTo>
                      <a:pt x="377" y="169"/>
                    </a:lnTo>
                    <a:lnTo>
                      <a:pt x="383" y="152"/>
                    </a:lnTo>
                    <a:lnTo>
                      <a:pt x="389" y="112"/>
                    </a:lnTo>
                    <a:lnTo>
                      <a:pt x="394" y="158"/>
                    </a:lnTo>
                    <a:lnTo>
                      <a:pt x="400" y="208"/>
                    </a:lnTo>
                    <a:lnTo>
                      <a:pt x="406" y="276"/>
                    </a:lnTo>
                    <a:lnTo>
                      <a:pt x="411" y="344"/>
                    </a:lnTo>
                    <a:lnTo>
                      <a:pt x="411" y="406"/>
                    </a:lnTo>
                    <a:lnTo>
                      <a:pt x="417" y="338"/>
                    </a:lnTo>
                    <a:lnTo>
                      <a:pt x="423" y="186"/>
                    </a:lnTo>
                    <a:lnTo>
                      <a:pt x="428" y="0"/>
                    </a:lnTo>
                    <a:lnTo>
                      <a:pt x="434" y="22"/>
                    </a:lnTo>
                    <a:lnTo>
                      <a:pt x="439" y="11"/>
                    </a:lnTo>
                    <a:lnTo>
                      <a:pt x="445" y="56"/>
                    </a:lnTo>
                    <a:lnTo>
                      <a:pt x="451" y="90"/>
                    </a:lnTo>
                    <a:lnTo>
                      <a:pt x="456" y="112"/>
                    </a:lnTo>
                    <a:lnTo>
                      <a:pt x="462" y="107"/>
                    </a:lnTo>
                    <a:lnTo>
                      <a:pt x="468" y="112"/>
                    </a:lnTo>
                    <a:lnTo>
                      <a:pt x="473" y="101"/>
                    </a:lnTo>
                    <a:lnTo>
                      <a:pt x="479" y="90"/>
                    </a:lnTo>
                    <a:lnTo>
                      <a:pt x="484" y="107"/>
                    </a:lnTo>
                    <a:lnTo>
                      <a:pt x="484" y="79"/>
                    </a:lnTo>
                    <a:lnTo>
                      <a:pt x="490" y="73"/>
                    </a:lnTo>
                    <a:lnTo>
                      <a:pt x="496" y="62"/>
                    </a:lnTo>
                    <a:lnTo>
                      <a:pt x="501" y="84"/>
                    </a:lnTo>
                    <a:lnTo>
                      <a:pt x="507" y="107"/>
                    </a:lnTo>
                    <a:lnTo>
                      <a:pt x="513" y="84"/>
                    </a:lnTo>
                    <a:lnTo>
                      <a:pt x="518" y="73"/>
                    </a:lnTo>
                    <a:lnTo>
                      <a:pt x="524" y="248"/>
                    </a:lnTo>
                    <a:lnTo>
                      <a:pt x="524" y="440"/>
                    </a:lnTo>
                    <a:lnTo>
                      <a:pt x="530" y="676"/>
                    </a:lnTo>
                    <a:lnTo>
                      <a:pt x="535" y="784"/>
                    </a:lnTo>
                    <a:lnTo>
                      <a:pt x="541" y="722"/>
                    </a:lnTo>
                    <a:lnTo>
                      <a:pt x="546" y="558"/>
                    </a:lnTo>
                    <a:lnTo>
                      <a:pt x="552" y="541"/>
                    </a:lnTo>
                    <a:lnTo>
                      <a:pt x="558" y="519"/>
                    </a:lnTo>
                    <a:lnTo>
                      <a:pt x="563" y="524"/>
                    </a:lnTo>
                    <a:lnTo>
                      <a:pt x="563" y="462"/>
                    </a:lnTo>
                    <a:lnTo>
                      <a:pt x="569" y="462"/>
                    </a:lnTo>
                    <a:lnTo>
                      <a:pt x="575" y="423"/>
                    </a:lnTo>
                    <a:lnTo>
                      <a:pt x="580" y="496"/>
                    </a:lnTo>
                    <a:lnTo>
                      <a:pt x="586" y="451"/>
                    </a:lnTo>
                    <a:lnTo>
                      <a:pt x="591" y="423"/>
                    </a:lnTo>
                    <a:lnTo>
                      <a:pt x="597" y="372"/>
                    </a:lnTo>
                    <a:lnTo>
                      <a:pt x="597" y="338"/>
                    </a:lnTo>
                    <a:lnTo>
                      <a:pt x="603" y="287"/>
                    </a:lnTo>
                    <a:lnTo>
                      <a:pt x="608" y="299"/>
                    </a:lnTo>
                    <a:lnTo>
                      <a:pt x="614" y="237"/>
                    </a:lnTo>
                    <a:lnTo>
                      <a:pt x="620" y="242"/>
                    </a:lnTo>
                    <a:lnTo>
                      <a:pt x="625" y="253"/>
                    </a:lnTo>
                    <a:lnTo>
                      <a:pt x="631" y="208"/>
                    </a:lnTo>
                  </a:path>
                </a:pathLst>
              </a:custGeom>
              <a:noFill/>
              <a:ln w="0">
                <a:solidFill>
                  <a:srgbClr val="00B05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50"/>
              <p:cNvSpPr>
                <a:spLocks/>
              </p:cNvSpPr>
              <p:nvPr/>
            </p:nvSpPr>
            <p:spPr bwMode="auto">
              <a:xfrm>
                <a:off x="4262439" y="3965576"/>
                <a:ext cx="1001713" cy="1889125"/>
              </a:xfrm>
              <a:custGeom>
                <a:avLst/>
                <a:gdLst>
                  <a:gd name="T0" fmla="*/ 6 w 631"/>
                  <a:gd name="T1" fmla="*/ 310 h 1190"/>
                  <a:gd name="T2" fmla="*/ 22 w 631"/>
                  <a:gd name="T3" fmla="*/ 288 h 1190"/>
                  <a:gd name="T4" fmla="*/ 39 w 631"/>
                  <a:gd name="T5" fmla="*/ 355 h 1190"/>
                  <a:gd name="T6" fmla="*/ 51 w 631"/>
                  <a:gd name="T7" fmla="*/ 130 h 1190"/>
                  <a:gd name="T8" fmla="*/ 67 w 631"/>
                  <a:gd name="T9" fmla="*/ 158 h 1190"/>
                  <a:gd name="T10" fmla="*/ 79 w 631"/>
                  <a:gd name="T11" fmla="*/ 197 h 1190"/>
                  <a:gd name="T12" fmla="*/ 96 w 631"/>
                  <a:gd name="T13" fmla="*/ 384 h 1190"/>
                  <a:gd name="T14" fmla="*/ 113 w 631"/>
                  <a:gd name="T15" fmla="*/ 90 h 1190"/>
                  <a:gd name="T16" fmla="*/ 129 w 631"/>
                  <a:gd name="T17" fmla="*/ 107 h 1190"/>
                  <a:gd name="T18" fmla="*/ 146 w 631"/>
                  <a:gd name="T19" fmla="*/ 130 h 1190"/>
                  <a:gd name="T20" fmla="*/ 158 w 631"/>
                  <a:gd name="T21" fmla="*/ 434 h 1190"/>
                  <a:gd name="T22" fmla="*/ 174 w 631"/>
                  <a:gd name="T23" fmla="*/ 175 h 1190"/>
                  <a:gd name="T24" fmla="*/ 191 w 631"/>
                  <a:gd name="T25" fmla="*/ 141 h 1190"/>
                  <a:gd name="T26" fmla="*/ 203 w 631"/>
                  <a:gd name="T27" fmla="*/ 107 h 1190"/>
                  <a:gd name="T28" fmla="*/ 220 w 631"/>
                  <a:gd name="T29" fmla="*/ 51 h 1190"/>
                  <a:gd name="T30" fmla="*/ 231 w 631"/>
                  <a:gd name="T31" fmla="*/ 51 h 1190"/>
                  <a:gd name="T32" fmla="*/ 248 w 631"/>
                  <a:gd name="T33" fmla="*/ 62 h 1190"/>
                  <a:gd name="T34" fmla="*/ 265 w 631"/>
                  <a:gd name="T35" fmla="*/ 34 h 1190"/>
                  <a:gd name="T36" fmla="*/ 276 w 631"/>
                  <a:gd name="T37" fmla="*/ 23 h 1190"/>
                  <a:gd name="T38" fmla="*/ 293 w 631"/>
                  <a:gd name="T39" fmla="*/ 220 h 1190"/>
                  <a:gd name="T40" fmla="*/ 304 w 631"/>
                  <a:gd name="T41" fmla="*/ 451 h 1190"/>
                  <a:gd name="T42" fmla="*/ 321 w 631"/>
                  <a:gd name="T43" fmla="*/ 152 h 1190"/>
                  <a:gd name="T44" fmla="*/ 338 w 631"/>
                  <a:gd name="T45" fmla="*/ 107 h 1190"/>
                  <a:gd name="T46" fmla="*/ 349 w 631"/>
                  <a:gd name="T47" fmla="*/ 135 h 1190"/>
                  <a:gd name="T48" fmla="*/ 366 w 631"/>
                  <a:gd name="T49" fmla="*/ 40 h 1190"/>
                  <a:gd name="T50" fmla="*/ 383 w 631"/>
                  <a:gd name="T51" fmla="*/ 62 h 1190"/>
                  <a:gd name="T52" fmla="*/ 394 w 631"/>
                  <a:gd name="T53" fmla="*/ 107 h 1190"/>
                  <a:gd name="T54" fmla="*/ 411 w 631"/>
                  <a:gd name="T55" fmla="*/ 164 h 1190"/>
                  <a:gd name="T56" fmla="*/ 422 w 631"/>
                  <a:gd name="T57" fmla="*/ 981 h 1190"/>
                  <a:gd name="T58" fmla="*/ 439 w 631"/>
                  <a:gd name="T59" fmla="*/ 1145 h 1190"/>
                  <a:gd name="T60" fmla="*/ 456 w 631"/>
                  <a:gd name="T61" fmla="*/ 1122 h 1190"/>
                  <a:gd name="T62" fmla="*/ 467 w 631"/>
                  <a:gd name="T63" fmla="*/ 1027 h 1190"/>
                  <a:gd name="T64" fmla="*/ 484 w 631"/>
                  <a:gd name="T65" fmla="*/ 1043 h 1190"/>
                  <a:gd name="T66" fmla="*/ 496 w 631"/>
                  <a:gd name="T67" fmla="*/ 931 h 1190"/>
                  <a:gd name="T68" fmla="*/ 512 w 631"/>
                  <a:gd name="T69" fmla="*/ 902 h 1190"/>
                  <a:gd name="T70" fmla="*/ 529 w 631"/>
                  <a:gd name="T71" fmla="*/ 880 h 1190"/>
                  <a:gd name="T72" fmla="*/ 541 w 631"/>
                  <a:gd name="T73" fmla="*/ 919 h 1190"/>
                  <a:gd name="T74" fmla="*/ 557 w 631"/>
                  <a:gd name="T75" fmla="*/ 835 h 1190"/>
                  <a:gd name="T76" fmla="*/ 569 w 631"/>
                  <a:gd name="T77" fmla="*/ 773 h 1190"/>
                  <a:gd name="T78" fmla="*/ 586 w 631"/>
                  <a:gd name="T79" fmla="*/ 812 h 1190"/>
                  <a:gd name="T80" fmla="*/ 603 w 631"/>
                  <a:gd name="T81" fmla="*/ 863 h 1190"/>
                  <a:gd name="T82" fmla="*/ 619 w 631"/>
                  <a:gd name="T83" fmla="*/ 795 h 1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1" h="1190">
                    <a:moveTo>
                      <a:pt x="0" y="293"/>
                    </a:moveTo>
                    <a:lnTo>
                      <a:pt x="6" y="293"/>
                    </a:lnTo>
                    <a:lnTo>
                      <a:pt x="6" y="310"/>
                    </a:lnTo>
                    <a:lnTo>
                      <a:pt x="11" y="316"/>
                    </a:lnTo>
                    <a:lnTo>
                      <a:pt x="17" y="293"/>
                    </a:lnTo>
                    <a:lnTo>
                      <a:pt x="22" y="288"/>
                    </a:lnTo>
                    <a:lnTo>
                      <a:pt x="28" y="344"/>
                    </a:lnTo>
                    <a:lnTo>
                      <a:pt x="34" y="378"/>
                    </a:lnTo>
                    <a:lnTo>
                      <a:pt x="39" y="355"/>
                    </a:lnTo>
                    <a:lnTo>
                      <a:pt x="45" y="220"/>
                    </a:lnTo>
                    <a:lnTo>
                      <a:pt x="45" y="119"/>
                    </a:lnTo>
                    <a:lnTo>
                      <a:pt x="51" y="130"/>
                    </a:lnTo>
                    <a:lnTo>
                      <a:pt x="56" y="152"/>
                    </a:lnTo>
                    <a:lnTo>
                      <a:pt x="62" y="181"/>
                    </a:lnTo>
                    <a:lnTo>
                      <a:pt x="67" y="158"/>
                    </a:lnTo>
                    <a:lnTo>
                      <a:pt x="73" y="147"/>
                    </a:lnTo>
                    <a:lnTo>
                      <a:pt x="79" y="158"/>
                    </a:lnTo>
                    <a:lnTo>
                      <a:pt x="79" y="197"/>
                    </a:lnTo>
                    <a:lnTo>
                      <a:pt x="84" y="237"/>
                    </a:lnTo>
                    <a:lnTo>
                      <a:pt x="90" y="305"/>
                    </a:lnTo>
                    <a:lnTo>
                      <a:pt x="96" y="384"/>
                    </a:lnTo>
                    <a:lnTo>
                      <a:pt x="101" y="282"/>
                    </a:lnTo>
                    <a:lnTo>
                      <a:pt x="107" y="147"/>
                    </a:lnTo>
                    <a:lnTo>
                      <a:pt x="113" y="90"/>
                    </a:lnTo>
                    <a:lnTo>
                      <a:pt x="118" y="73"/>
                    </a:lnTo>
                    <a:lnTo>
                      <a:pt x="124" y="124"/>
                    </a:lnTo>
                    <a:lnTo>
                      <a:pt x="129" y="107"/>
                    </a:lnTo>
                    <a:lnTo>
                      <a:pt x="135" y="73"/>
                    </a:lnTo>
                    <a:lnTo>
                      <a:pt x="141" y="119"/>
                    </a:lnTo>
                    <a:lnTo>
                      <a:pt x="146" y="130"/>
                    </a:lnTo>
                    <a:lnTo>
                      <a:pt x="152" y="192"/>
                    </a:lnTo>
                    <a:lnTo>
                      <a:pt x="158" y="355"/>
                    </a:lnTo>
                    <a:lnTo>
                      <a:pt x="158" y="434"/>
                    </a:lnTo>
                    <a:lnTo>
                      <a:pt x="163" y="434"/>
                    </a:lnTo>
                    <a:lnTo>
                      <a:pt x="169" y="293"/>
                    </a:lnTo>
                    <a:lnTo>
                      <a:pt x="174" y="175"/>
                    </a:lnTo>
                    <a:lnTo>
                      <a:pt x="180" y="197"/>
                    </a:lnTo>
                    <a:lnTo>
                      <a:pt x="186" y="175"/>
                    </a:lnTo>
                    <a:lnTo>
                      <a:pt x="191" y="141"/>
                    </a:lnTo>
                    <a:lnTo>
                      <a:pt x="191" y="169"/>
                    </a:lnTo>
                    <a:lnTo>
                      <a:pt x="197" y="130"/>
                    </a:lnTo>
                    <a:lnTo>
                      <a:pt x="203" y="107"/>
                    </a:lnTo>
                    <a:lnTo>
                      <a:pt x="208" y="130"/>
                    </a:lnTo>
                    <a:lnTo>
                      <a:pt x="214" y="102"/>
                    </a:lnTo>
                    <a:lnTo>
                      <a:pt x="220" y="51"/>
                    </a:lnTo>
                    <a:lnTo>
                      <a:pt x="225" y="51"/>
                    </a:lnTo>
                    <a:lnTo>
                      <a:pt x="231" y="79"/>
                    </a:lnTo>
                    <a:lnTo>
                      <a:pt x="231" y="51"/>
                    </a:lnTo>
                    <a:lnTo>
                      <a:pt x="236" y="68"/>
                    </a:lnTo>
                    <a:lnTo>
                      <a:pt x="242" y="62"/>
                    </a:lnTo>
                    <a:lnTo>
                      <a:pt x="248" y="62"/>
                    </a:lnTo>
                    <a:lnTo>
                      <a:pt x="253" y="17"/>
                    </a:lnTo>
                    <a:lnTo>
                      <a:pt x="259" y="23"/>
                    </a:lnTo>
                    <a:lnTo>
                      <a:pt x="265" y="34"/>
                    </a:lnTo>
                    <a:lnTo>
                      <a:pt x="270" y="34"/>
                    </a:lnTo>
                    <a:lnTo>
                      <a:pt x="270" y="0"/>
                    </a:lnTo>
                    <a:lnTo>
                      <a:pt x="276" y="23"/>
                    </a:lnTo>
                    <a:lnTo>
                      <a:pt x="281" y="62"/>
                    </a:lnTo>
                    <a:lnTo>
                      <a:pt x="287" y="68"/>
                    </a:lnTo>
                    <a:lnTo>
                      <a:pt x="293" y="220"/>
                    </a:lnTo>
                    <a:lnTo>
                      <a:pt x="298" y="372"/>
                    </a:lnTo>
                    <a:lnTo>
                      <a:pt x="304" y="519"/>
                    </a:lnTo>
                    <a:lnTo>
                      <a:pt x="304" y="451"/>
                    </a:lnTo>
                    <a:lnTo>
                      <a:pt x="310" y="40"/>
                    </a:lnTo>
                    <a:lnTo>
                      <a:pt x="315" y="96"/>
                    </a:lnTo>
                    <a:lnTo>
                      <a:pt x="321" y="152"/>
                    </a:lnTo>
                    <a:lnTo>
                      <a:pt x="327" y="107"/>
                    </a:lnTo>
                    <a:lnTo>
                      <a:pt x="332" y="152"/>
                    </a:lnTo>
                    <a:lnTo>
                      <a:pt x="338" y="107"/>
                    </a:lnTo>
                    <a:lnTo>
                      <a:pt x="343" y="141"/>
                    </a:lnTo>
                    <a:lnTo>
                      <a:pt x="343" y="113"/>
                    </a:lnTo>
                    <a:lnTo>
                      <a:pt x="349" y="135"/>
                    </a:lnTo>
                    <a:lnTo>
                      <a:pt x="355" y="68"/>
                    </a:lnTo>
                    <a:lnTo>
                      <a:pt x="360" y="79"/>
                    </a:lnTo>
                    <a:lnTo>
                      <a:pt x="366" y="40"/>
                    </a:lnTo>
                    <a:lnTo>
                      <a:pt x="372" y="85"/>
                    </a:lnTo>
                    <a:lnTo>
                      <a:pt x="377" y="85"/>
                    </a:lnTo>
                    <a:lnTo>
                      <a:pt x="383" y="62"/>
                    </a:lnTo>
                    <a:lnTo>
                      <a:pt x="383" y="73"/>
                    </a:lnTo>
                    <a:lnTo>
                      <a:pt x="388" y="62"/>
                    </a:lnTo>
                    <a:lnTo>
                      <a:pt x="394" y="107"/>
                    </a:lnTo>
                    <a:lnTo>
                      <a:pt x="400" y="186"/>
                    </a:lnTo>
                    <a:lnTo>
                      <a:pt x="405" y="158"/>
                    </a:lnTo>
                    <a:lnTo>
                      <a:pt x="411" y="164"/>
                    </a:lnTo>
                    <a:lnTo>
                      <a:pt x="417" y="536"/>
                    </a:lnTo>
                    <a:lnTo>
                      <a:pt x="417" y="987"/>
                    </a:lnTo>
                    <a:lnTo>
                      <a:pt x="422" y="981"/>
                    </a:lnTo>
                    <a:lnTo>
                      <a:pt x="428" y="1128"/>
                    </a:lnTo>
                    <a:lnTo>
                      <a:pt x="434" y="1190"/>
                    </a:lnTo>
                    <a:lnTo>
                      <a:pt x="439" y="1145"/>
                    </a:lnTo>
                    <a:lnTo>
                      <a:pt x="445" y="1122"/>
                    </a:lnTo>
                    <a:lnTo>
                      <a:pt x="450" y="1077"/>
                    </a:lnTo>
                    <a:lnTo>
                      <a:pt x="456" y="1122"/>
                    </a:lnTo>
                    <a:lnTo>
                      <a:pt x="456" y="1100"/>
                    </a:lnTo>
                    <a:lnTo>
                      <a:pt x="462" y="1139"/>
                    </a:lnTo>
                    <a:lnTo>
                      <a:pt x="467" y="1027"/>
                    </a:lnTo>
                    <a:lnTo>
                      <a:pt x="473" y="970"/>
                    </a:lnTo>
                    <a:lnTo>
                      <a:pt x="479" y="1027"/>
                    </a:lnTo>
                    <a:lnTo>
                      <a:pt x="484" y="1043"/>
                    </a:lnTo>
                    <a:lnTo>
                      <a:pt x="490" y="931"/>
                    </a:lnTo>
                    <a:lnTo>
                      <a:pt x="496" y="891"/>
                    </a:lnTo>
                    <a:lnTo>
                      <a:pt x="496" y="931"/>
                    </a:lnTo>
                    <a:lnTo>
                      <a:pt x="501" y="981"/>
                    </a:lnTo>
                    <a:lnTo>
                      <a:pt x="507" y="897"/>
                    </a:lnTo>
                    <a:lnTo>
                      <a:pt x="512" y="902"/>
                    </a:lnTo>
                    <a:lnTo>
                      <a:pt x="518" y="874"/>
                    </a:lnTo>
                    <a:lnTo>
                      <a:pt x="524" y="908"/>
                    </a:lnTo>
                    <a:lnTo>
                      <a:pt x="529" y="880"/>
                    </a:lnTo>
                    <a:lnTo>
                      <a:pt x="529" y="852"/>
                    </a:lnTo>
                    <a:lnTo>
                      <a:pt x="535" y="931"/>
                    </a:lnTo>
                    <a:lnTo>
                      <a:pt x="541" y="919"/>
                    </a:lnTo>
                    <a:lnTo>
                      <a:pt x="546" y="869"/>
                    </a:lnTo>
                    <a:lnTo>
                      <a:pt x="552" y="852"/>
                    </a:lnTo>
                    <a:lnTo>
                      <a:pt x="557" y="835"/>
                    </a:lnTo>
                    <a:lnTo>
                      <a:pt x="563" y="829"/>
                    </a:lnTo>
                    <a:lnTo>
                      <a:pt x="569" y="739"/>
                    </a:lnTo>
                    <a:lnTo>
                      <a:pt x="569" y="773"/>
                    </a:lnTo>
                    <a:lnTo>
                      <a:pt x="574" y="795"/>
                    </a:lnTo>
                    <a:lnTo>
                      <a:pt x="580" y="812"/>
                    </a:lnTo>
                    <a:lnTo>
                      <a:pt x="586" y="812"/>
                    </a:lnTo>
                    <a:lnTo>
                      <a:pt x="591" y="773"/>
                    </a:lnTo>
                    <a:lnTo>
                      <a:pt x="597" y="857"/>
                    </a:lnTo>
                    <a:lnTo>
                      <a:pt x="603" y="863"/>
                    </a:lnTo>
                    <a:lnTo>
                      <a:pt x="608" y="812"/>
                    </a:lnTo>
                    <a:lnTo>
                      <a:pt x="614" y="807"/>
                    </a:lnTo>
                    <a:lnTo>
                      <a:pt x="619" y="795"/>
                    </a:lnTo>
                    <a:lnTo>
                      <a:pt x="625" y="773"/>
                    </a:lnTo>
                    <a:lnTo>
                      <a:pt x="631" y="711"/>
                    </a:lnTo>
                  </a:path>
                </a:pathLst>
              </a:custGeom>
              <a:noFill/>
              <a:ln w="0">
                <a:solidFill>
                  <a:srgbClr val="00B05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51"/>
              <p:cNvSpPr>
                <a:spLocks/>
              </p:cNvSpPr>
              <p:nvPr/>
            </p:nvSpPr>
            <p:spPr bwMode="auto">
              <a:xfrm>
                <a:off x="5264151" y="3606801"/>
                <a:ext cx="982663" cy="1639888"/>
              </a:xfrm>
              <a:custGeom>
                <a:avLst/>
                <a:gdLst>
                  <a:gd name="T0" fmla="*/ 11 w 619"/>
                  <a:gd name="T1" fmla="*/ 852 h 1033"/>
                  <a:gd name="T2" fmla="*/ 22 w 619"/>
                  <a:gd name="T3" fmla="*/ 615 h 1033"/>
                  <a:gd name="T4" fmla="*/ 39 w 619"/>
                  <a:gd name="T5" fmla="*/ 694 h 1033"/>
                  <a:gd name="T6" fmla="*/ 50 w 619"/>
                  <a:gd name="T7" fmla="*/ 655 h 1033"/>
                  <a:gd name="T8" fmla="*/ 67 w 619"/>
                  <a:gd name="T9" fmla="*/ 345 h 1033"/>
                  <a:gd name="T10" fmla="*/ 84 w 619"/>
                  <a:gd name="T11" fmla="*/ 282 h 1033"/>
                  <a:gd name="T12" fmla="*/ 95 w 619"/>
                  <a:gd name="T13" fmla="*/ 198 h 1033"/>
                  <a:gd name="T14" fmla="*/ 112 w 619"/>
                  <a:gd name="T15" fmla="*/ 209 h 1033"/>
                  <a:gd name="T16" fmla="*/ 129 w 619"/>
                  <a:gd name="T17" fmla="*/ 141 h 1033"/>
                  <a:gd name="T18" fmla="*/ 140 w 619"/>
                  <a:gd name="T19" fmla="*/ 158 h 1033"/>
                  <a:gd name="T20" fmla="*/ 157 w 619"/>
                  <a:gd name="T21" fmla="*/ 79 h 1033"/>
                  <a:gd name="T22" fmla="*/ 169 w 619"/>
                  <a:gd name="T23" fmla="*/ 249 h 1033"/>
                  <a:gd name="T24" fmla="*/ 186 w 619"/>
                  <a:gd name="T25" fmla="*/ 553 h 1033"/>
                  <a:gd name="T26" fmla="*/ 202 w 619"/>
                  <a:gd name="T27" fmla="*/ 192 h 1033"/>
                  <a:gd name="T28" fmla="*/ 214 w 619"/>
                  <a:gd name="T29" fmla="*/ 91 h 1033"/>
                  <a:gd name="T30" fmla="*/ 231 w 619"/>
                  <a:gd name="T31" fmla="*/ 23 h 1033"/>
                  <a:gd name="T32" fmla="*/ 242 w 619"/>
                  <a:gd name="T33" fmla="*/ 40 h 1033"/>
                  <a:gd name="T34" fmla="*/ 259 w 619"/>
                  <a:gd name="T35" fmla="*/ 12 h 1033"/>
                  <a:gd name="T36" fmla="*/ 276 w 619"/>
                  <a:gd name="T37" fmla="*/ 23 h 1033"/>
                  <a:gd name="T38" fmla="*/ 287 w 619"/>
                  <a:gd name="T39" fmla="*/ 232 h 1033"/>
                  <a:gd name="T40" fmla="*/ 304 w 619"/>
                  <a:gd name="T41" fmla="*/ 469 h 1033"/>
                  <a:gd name="T42" fmla="*/ 315 w 619"/>
                  <a:gd name="T43" fmla="*/ 959 h 1033"/>
                  <a:gd name="T44" fmla="*/ 332 w 619"/>
                  <a:gd name="T45" fmla="*/ 903 h 1033"/>
                  <a:gd name="T46" fmla="*/ 349 w 619"/>
                  <a:gd name="T47" fmla="*/ 909 h 1033"/>
                  <a:gd name="T48" fmla="*/ 360 w 619"/>
                  <a:gd name="T49" fmla="*/ 813 h 1033"/>
                  <a:gd name="T50" fmla="*/ 377 w 619"/>
                  <a:gd name="T51" fmla="*/ 734 h 1033"/>
                  <a:gd name="T52" fmla="*/ 388 w 619"/>
                  <a:gd name="T53" fmla="*/ 643 h 1033"/>
                  <a:gd name="T54" fmla="*/ 405 w 619"/>
                  <a:gd name="T55" fmla="*/ 604 h 1033"/>
                  <a:gd name="T56" fmla="*/ 422 w 619"/>
                  <a:gd name="T57" fmla="*/ 604 h 1033"/>
                  <a:gd name="T58" fmla="*/ 433 w 619"/>
                  <a:gd name="T59" fmla="*/ 694 h 1033"/>
                  <a:gd name="T60" fmla="*/ 450 w 619"/>
                  <a:gd name="T61" fmla="*/ 531 h 1033"/>
                  <a:gd name="T62" fmla="*/ 467 w 619"/>
                  <a:gd name="T63" fmla="*/ 440 h 1033"/>
                  <a:gd name="T64" fmla="*/ 478 w 619"/>
                  <a:gd name="T65" fmla="*/ 598 h 1033"/>
                  <a:gd name="T66" fmla="*/ 495 w 619"/>
                  <a:gd name="T67" fmla="*/ 779 h 1033"/>
                  <a:gd name="T68" fmla="*/ 507 w 619"/>
                  <a:gd name="T69" fmla="*/ 333 h 1033"/>
                  <a:gd name="T70" fmla="*/ 523 w 619"/>
                  <a:gd name="T71" fmla="*/ 322 h 1033"/>
                  <a:gd name="T72" fmla="*/ 540 w 619"/>
                  <a:gd name="T73" fmla="*/ 322 h 1033"/>
                  <a:gd name="T74" fmla="*/ 552 w 619"/>
                  <a:gd name="T75" fmla="*/ 474 h 1033"/>
                  <a:gd name="T76" fmla="*/ 568 w 619"/>
                  <a:gd name="T77" fmla="*/ 576 h 1033"/>
                  <a:gd name="T78" fmla="*/ 580 w 619"/>
                  <a:gd name="T79" fmla="*/ 395 h 1033"/>
                  <a:gd name="T80" fmla="*/ 597 w 619"/>
                  <a:gd name="T81" fmla="*/ 418 h 1033"/>
                  <a:gd name="T82" fmla="*/ 614 w 619"/>
                  <a:gd name="T83" fmla="*/ 367 h 1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19" h="1033">
                    <a:moveTo>
                      <a:pt x="0" y="937"/>
                    </a:moveTo>
                    <a:lnTo>
                      <a:pt x="5" y="914"/>
                    </a:lnTo>
                    <a:lnTo>
                      <a:pt x="11" y="852"/>
                    </a:lnTo>
                    <a:lnTo>
                      <a:pt x="17" y="807"/>
                    </a:lnTo>
                    <a:lnTo>
                      <a:pt x="17" y="813"/>
                    </a:lnTo>
                    <a:lnTo>
                      <a:pt x="22" y="615"/>
                    </a:lnTo>
                    <a:lnTo>
                      <a:pt x="28" y="615"/>
                    </a:lnTo>
                    <a:lnTo>
                      <a:pt x="33" y="655"/>
                    </a:lnTo>
                    <a:lnTo>
                      <a:pt x="39" y="694"/>
                    </a:lnTo>
                    <a:lnTo>
                      <a:pt x="45" y="649"/>
                    </a:lnTo>
                    <a:lnTo>
                      <a:pt x="50" y="615"/>
                    </a:lnTo>
                    <a:lnTo>
                      <a:pt x="50" y="655"/>
                    </a:lnTo>
                    <a:lnTo>
                      <a:pt x="56" y="502"/>
                    </a:lnTo>
                    <a:lnTo>
                      <a:pt x="62" y="350"/>
                    </a:lnTo>
                    <a:lnTo>
                      <a:pt x="67" y="345"/>
                    </a:lnTo>
                    <a:lnTo>
                      <a:pt x="73" y="378"/>
                    </a:lnTo>
                    <a:lnTo>
                      <a:pt x="79" y="333"/>
                    </a:lnTo>
                    <a:lnTo>
                      <a:pt x="84" y="282"/>
                    </a:lnTo>
                    <a:lnTo>
                      <a:pt x="90" y="282"/>
                    </a:lnTo>
                    <a:lnTo>
                      <a:pt x="90" y="232"/>
                    </a:lnTo>
                    <a:lnTo>
                      <a:pt x="95" y="198"/>
                    </a:lnTo>
                    <a:lnTo>
                      <a:pt x="101" y="243"/>
                    </a:lnTo>
                    <a:lnTo>
                      <a:pt x="107" y="220"/>
                    </a:lnTo>
                    <a:lnTo>
                      <a:pt x="112" y="209"/>
                    </a:lnTo>
                    <a:lnTo>
                      <a:pt x="118" y="198"/>
                    </a:lnTo>
                    <a:lnTo>
                      <a:pt x="124" y="164"/>
                    </a:lnTo>
                    <a:lnTo>
                      <a:pt x="129" y="141"/>
                    </a:lnTo>
                    <a:lnTo>
                      <a:pt x="129" y="147"/>
                    </a:lnTo>
                    <a:lnTo>
                      <a:pt x="135" y="68"/>
                    </a:lnTo>
                    <a:lnTo>
                      <a:pt x="140" y="158"/>
                    </a:lnTo>
                    <a:lnTo>
                      <a:pt x="146" y="119"/>
                    </a:lnTo>
                    <a:lnTo>
                      <a:pt x="152" y="108"/>
                    </a:lnTo>
                    <a:lnTo>
                      <a:pt x="157" y="79"/>
                    </a:lnTo>
                    <a:lnTo>
                      <a:pt x="163" y="130"/>
                    </a:lnTo>
                    <a:lnTo>
                      <a:pt x="163" y="187"/>
                    </a:lnTo>
                    <a:lnTo>
                      <a:pt x="169" y="249"/>
                    </a:lnTo>
                    <a:lnTo>
                      <a:pt x="174" y="412"/>
                    </a:lnTo>
                    <a:lnTo>
                      <a:pt x="180" y="536"/>
                    </a:lnTo>
                    <a:lnTo>
                      <a:pt x="186" y="553"/>
                    </a:lnTo>
                    <a:lnTo>
                      <a:pt x="191" y="689"/>
                    </a:lnTo>
                    <a:lnTo>
                      <a:pt x="197" y="593"/>
                    </a:lnTo>
                    <a:lnTo>
                      <a:pt x="202" y="192"/>
                    </a:lnTo>
                    <a:lnTo>
                      <a:pt x="202" y="113"/>
                    </a:lnTo>
                    <a:lnTo>
                      <a:pt x="208" y="119"/>
                    </a:lnTo>
                    <a:lnTo>
                      <a:pt x="214" y="91"/>
                    </a:lnTo>
                    <a:lnTo>
                      <a:pt x="219" y="79"/>
                    </a:lnTo>
                    <a:lnTo>
                      <a:pt x="225" y="68"/>
                    </a:lnTo>
                    <a:lnTo>
                      <a:pt x="231" y="23"/>
                    </a:lnTo>
                    <a:lnTo>
                      <a:pt x="236" y="57"/>
                    </a:lnTo>
                    <a:lnTo>
                      <a:pt x="247" y="40"/>
                    </a:lnTo>
                    <a:lnTo>
                      <a:pt x="242" y="40"/>
                    </a:lnTo>
                    <a:lnTo>
                      <a:pt x="247" y="40"/>
                    </a:lnTo>
                    <a:lnTo>
                      <a:pt x="253" y="17"/>
                    </a:lnTo>
                    <a:lnTo>
                      <a:pt x="259" y="12"/>
                    </a:lnTo>
                    <a:lnTo>
                      <a:pt x="264" y="34"/>
                    </a:lnTo>
                    <a:lnTo>
                      <a:pt x="270" y="0"/>
                    </a:lnTo>
                    <a:lnTo>
                      <a:pt x="276" y="23"/>
                    </a:lnTo>
                    <a:lnTo>
                      <a:pt x="276" y="57"/>
                    </a:lnTo>
                    <a:lnTo>
                      <a:pt x="281" y="57"/>
                    </a:lnTo>
                    <a:lnTo>
                      <a:pt x="287" y="232"/>
                    </a:lnTo>
                    <a:lnTo>
                      <a:pt x="293" y="373"/>
                    </a:lnTo>
                    <a:lnTo>
                      <a:pt x="298" y="328"/>
                    </a:lnTo>
                    <a:lnTo>
                      <a:pt x="304" y="469"/>
                    </a:lnTo>
                    <a:lnTo>
                      <a:pt x="309" y="875"/>
                    </a:lnTo>
                    <a:lnTo>
                      <a:pt x="315" y="1033"/>
                    </a:lnTo>
                    <a:lnTo>
                      <a:pt x="315" y="959"/>
                    </a:lnTo>
                    <a:lnTo>
                      <a:pt x="321" y="982"/>
                    </a:lnTo>
                    <a:lnTo>
                      <a:pt x="326" y="993"/>
                    </a:lnTo>
                    <a:lnTo>
                      <a:pt x="332" y="903"/>
                    </a:lnTo>
                    <a:lnTo>
                      <a:pt x="338" y="971"/>
                    </a:lnTo>
                    <a:lnTo>
                      <a:pt x="343" y="925"/>
                    </a:lnTo>
                    <a:lnTo>
                      <a:pt x="349" y="909"/>
                    </a:lnTo>
                    <a:lnTo>
                      <a:pt x="354" y="880"/>
                    </a:lnTo>
                    <a:lnTo>
                      <a:pt x="354" y="835"/>
                    </a:lnTo>
                    <a:lnTo>
                      <a:pt x="360" y="813"/>
                    </a:lnTo>
                    <a:lnTo>
                      <a:pt x="366" y="784"/>
                    </a:lnTo>
                    <a:lnTo>
                      <a:pt x="371" y="728"/>
                    </a:lnTo>
                    <a:lnTo>
                      <a:pt x="377" y="734"/>
                    </a:lnTo>
                    <a:lnTo>
                      <a:pt x="383" y="711"/>
                    </a:lnTo>
                    <a:lnTo>
                      <a:pt x="388" y="717"/>
                    </a:lnTo>
                    <a:lnTo>
                      <a:pt x="388" y="643"/>
                    </a:lnTo>
                    <a:lnTo>
                      <a:pt x="394" y="655"/>
                    </a:lnTo>
                    <a:lnTo>
                      <a:pt x="400" y="615"/>
                    </a:lnTo>
                    <a:lnTo>
                      <a:pt x="405" y="604"/>
                    </a:lnTo>
                    <a:lnTo>
                      <a:pt x="411" y="581"/>
                    </a:lnTo>
                    <a:lnTo>
                      <a:pt x="416" y="615"/>
                    </a:lnTo>
                    <a:lnTo>
                      <a:pt x="422" y="604"/>
                    </a:lnTo>
                    <a:lnTo>
                      <a:pt x="428" y="587"/>
                    </a:lnTo>
                    <a:lnTo>
                      <a:pt x="428" y="610"/>
                    </a:lnTo>
                    <a:lnTo>
                      <a:pt x="433" y="694"/>
                    </a:lnTo>
                    <a:lnTo>
                      <a:pt x="439" y="801"/>
                    </a:lnTo>
                    <a:lnTo>
                      <a:pt x="445" y="632"/>
                    </a:lnTo>
                    <a:lnTo>
                      <a:pt x="450" y="531"/>
                    </a:lnTo>
                    <a:lnTo>
                      <a:pt x="456" y="401"/>
                    </a:lnTo>
                    <a:lnTo>
                      <a:pt x="461" y="390"/>
                    </a:lnTo>
                    <a:lnTo>
                      <a:pt x="467" y="440"/>
                    </a:lnTo>
                    <a:lnTo>
                      <a:pt x="467" y="542"/>
                    </a:lnTo>
                    <a:lnTo>
                      <a:pt x="473" y="542"/>
                    </a:lnTo>
                    <a:lnTo>
                      <a:pt x="478" y="598"/>
                    </a:lnTo>
                    <a:lnTo>
                      <a:pt x="484" y="700"/>
                    </a:lnTo>
                    <a:lnTo>
                      <a:pt x="490" y="728"/>
                    </a:lnTo>
                    <a:lnTo>
                      <a:pt x="495" y="779"/>
                    </a:lnTo>
                    <a:lnTo>
                      <a:pt x="501" y="689"/>
                    </a:lnTo>
                    <a:lnTo>
                      <a:pt x="501" y="615"/>
                    </a:lnTo>
                    <a:lnTo>
                      <a:pt x="507" y="333"/>
                    </a:lnTo>
                    <a:lnTo>
                      <a:pt x="512" y="333"/>
                    </a:lnTo>
                    <a:lnTo>
                      <a:pt x="518" y="316"/>
                    </a:lnTo>
                    <a:lnTo>
                      <a:pt x="523" y="322"/>
                    </a:lnTo>
                    <a:lnTo>
                      <a:pt x="529" y="345"/>
                    </a:lnTo>
                    <a:lnTo>
                      <a:pt x="535" y="311"/>
                    </a:lnTo>
                    <a:lnTo>
                      <a:pt x="540" y="322"/>
                    </a:lnTo>
                    <a:lnTo>
                      <a:pt x="540" y="401"/>
                    </a:lnTo>
                    <a:lnTo>
                      <a:pt x="546" y="390"/>
                    </a:lnTo>
                    <a:lnTo>
                      <a:pt x="552" y="474"/>
                    </a:lnTo>
                    <a:lnTo>
                      <a:pt x="557" y="604"/>
                    </a:lnTo>
                    <a:lnTo>
                      <a:pt x="563" y="632"/>
                    </a:lnTo>
                    <a:lnTo>
                      <a:pt x="568" y="576"/>
                    </a:lnTo>
                    <a:lnTo>
                      <a:pt x="574" y="423"/>
                    </a:lnTo>
                    <a:lnTo>
                      <a:pt x="580" y="452"/>
                    </a:lnTo>
                    <a:lnTo>
                      <a:pt x="580" y="395"/>
                    </a:lnTo>
                    <a:lnTo>
                      <a:pt x="585" y="423"/>
                    </a:lnTo>
                    <a:lnTo>
                      <a:pt x="591" y="429"/>
                    </a:lnTo>
                    <a:lnTo>
                      <a:pt x="597" y="418"/>
                    </a:lnTo>
                    <a:lnTo>
                      <a:pt x="602" y="401"/>
                    </a:lnTo>
                    <a:lnTo>
                      <a:pt x="608" y="435"/>
                    </a:lnTo>
                    <a:lnTo>
                      <a:pt x="614" y="367"/>
                    </a:lnTo>
                    <a:lnTo>
                      <a:pt x="614" y="311"/>
                    </a:lnTo>
                    <a:lnTo>
                      <a:pt x="619" y="322"/>
                    </a:lnTo>
                  </a:path>
                </a:pathLst>
              </a:custGeom>
              <a:noFill/>
              <a:ln w="0">
                <a:solidFill>
                  <a:srgbClr val="00B05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52"/>
              <p:cNvSpPr>
                <a:spLocks/>
              </p:cNvSpPr>
              <p:nvPr/>
            </p:nvSpPr>
            <p:spPr bwMode="auto">
              <a:xfrm>
                <a:off x="6246814" y="4002089"/>
                <a:ext cx="893763" cy="1852613"/>
              </a:xfrm>
              <a:custGeom>
                <a:avLst/>
                <a:gdLst>
                  <a:gd name="T0" fmla="*/ 6 w 563"/>
                  <a:gd name="T1" fmla="*/ 67 h 1167"/>
                  <a:gd name="T2" fmla="*/ 17 w 563"/>
                  <a:gd name="T3" fmla="*/ 45 h 1167"/>
                  <a:gd name="T4" fmla="*/ 28 w 563"/>
                  <a:gd name="T5" fmla="*/ 17 h 1167"/>
                  <a:gd name="T6" fmla="*/ 34 w 563"/>
                  <a:gd name="T7" fmla="*/ 45 h 1167"/>
                  <a:gd name="T8" fmla="*/ 45 w 563"/>
                  <a:gd name="T9" fmla="*/ 28 h 1167"/>
                  <a:gd name="T10" fmla="*/ 56 w 563"/>
                  <a:gd name="T11" fmla="*/ 17 h 1167"/>
                  <a:gd name="T12" fmla="*/ 68 w 563"/>
                  <a:gd name="T13" fmla="*/ 73 h 1167"/>
                  <a:gd name="T14" fmla="*/ 73 w 563"/>
                  <a:gd name="T15" fmla="*/ 462 h 1167"/>
                  <a:gd name="T16" fmla="*/ 85 w 563"/>
                  <a:gd name="T17" fmla="*/ 231 h 1167"/>
                  <a:gd name="T18" fmla="*/ 96 w 563"/>
                  <a:gd name="T19" fmla="*/ 112 h 1167"/>
                  <a:gd name="T20" fmla="*/ 107 w 563"/>
                  <a:gd name="T21" fmla="*/ 129 h 1167"/>
                  <a:gd name="T22" fmla="*/ 113 w 563"/>
                  <a:gd name="T23" fmla="*/ 158 h 1167"/>
                  <a:gd name="T24" fmla="*/ 124 w 563"/>
                  <a:gd name="T25" fmla="*/ 107 h 1167"/>
                  <a:gd name="T26" fmla="*/ 135 w 563"/>
                  <a:gd name="T27" fmla="*/ 135 h 1167"/>
                  <a:gd name="T28" fmla="*/ 147 w 563"/>
                  <a:gd name="T29" fmla="*/ 141 h 1167"/>
                  <a:gd name="T30" fmla="*/ 152 w 563"/>
                  <a:gd name="T31" fmla="*/ 135 h 1167"/>
                  <a:gd name="T32" fmla="*/ 163 w 563"/>
                  <a:gd name="T33" fmla="*/ 107 h 1167"/>
                  <a:gd name="T34" fmla="*/ 175 w 563"/>
                  <a:gd name="T35" fmla="*/ 73 h 1167"/>
                  <a:gd name="T36" fmla="*/ 186 w 563"/>
                  <a:gd name="T37" fmla="*/ 163 h 1167"/>
                  <a:gd name="T38" fmla="*/ 192 w 563"/>
                  <a:gd name="T39" fmla="*/ 462 h 1167"/>
                  <a:gd name="T40" fmla="*/ 203 w 563"/>
                  <a:gd name="T41" fmla="*/ 1077 h 1167"/>
                  <a:gd name="T42" fmla="*/ 214 w 563"/>
                  <a:gd name="T43" fmla="*/ 1105 h 1167"/>
                  <a:gd name="T44" fmla="*/ 220 w 563"/>
                  <a:gd name="T45" fmla="*/ 874 h 1167"/>
                  <a:gd name="T46" fmla="*/ 231 w 563"/>
                  <a:gd name="T47" fmla="*/ 829 h 1167"/>
                  <a:gd name="T48" fmla="*/ 242 w 563"/>
                  <a:gd name="T49" fmla="*/ 767 h 1167"/>
                  <a:gd name="T50" fmla="*/ 254 w 563"/>
                  <a:gd name="T51" fmla="*/ 761 h 1167"/>
                  <a:gd name="T52" fmla="*/ 259 w 563"/>
                  <a:gd name="T53" fmla="*/ 755 h 1167"/>
                  <a:gd name="T54" fmla="*/ 271 w 563"/>
                  <a:gd name="T55" fmla="*/ 699 h 1167"/>
                  <a:gd name="T56" fmla="*/ 282 w 563"/>
                  <a:gd name="T57" fmla="*/ 829 h 1167"/>
                  <a:gd name="T58" fmla="*/ 293 w 563"/>
                  <a:gd name="T59" fmla="*/ 812 h 1167"/>
                  <a:gd name="T60" fmla="*/ 299 w 563"/>
                  <a:gd name="T61" fmla="*/ 789 h 1167"/>
                  <a:gd name="T62" fmla="*/ 310 w 563"/>
                  <a:gd name="T63" fmla="*/ 879 h 1167"/>
                  <a:gd name="T64" fmla="*/ 321 w 563"/>
                  <a:gd name="T65" fmla="*/ 874 h 1167"/>
                  <a:gd name="T66" fmla="*/ 332 w 563"/>
                  <a:gd name="T67" fmla="*/ 908 h 1167"/>
                  <a:gd name="T68" fmla="*/ 338 w 563"/>
                  <a:gd name="T69" fmla="*/ 868 h 1167"/>
                  <a:gd name="T70" fmla="*/ 349 w 563"/>
                  <a:gd name="T71" fmla="*/ 930 h 1167"/>
                  <a:gd name="T72" fmla="*/ 361 w 563"/>
                  <a:gd name="T73" fmla="*/ 891 h 1167"/>
                  <a:gd name="T74" fmla="*/ 372 w 563"/>
                  <a:gd name="T75" fmla="*/ 823 h 1167"/>
                  <a:gd name="T76" fmla="*/ 378 w 563"/>
                  <a:gd name="T77" fmla="*/ 913 h 1167"/>
                  <a:gd name="T78" fmla="*/ 389 w 563"/>
                  <a:gd name="T79" fmla="*/ 902 h 1167"/>
                  <a:gd name="T80" fmla="*/ 400 w 563"/>
                  <a:gd name="T81" fmla="*/ 942 h 1167"/>
                  <a:gd name="T82" fmla="*/ 411 w 563"/>
                  <a:gd name="T83" fmla="*/ 778 h 1167"/>
                  <a:gd name="T84" fmla="*/ 417 w 563"/>
                  <a:gd name="T85" fmla="*/ 846 h 1167"/>
                  <a:gd name="T86" fmla="*/ 428 w 563"/>
                  <a:gd name="T87" fmla="*/ 930 h 1167"/>
                  <a:gd name="T88" fmla="*/ 439 w 563"/>
                  <a:gd name="T89" fmla="*/ 834 h 1167"/>
                  <a:gd name="T90" fmla="*/ 445 w 563"/>
                  <a:gd name="T91" fmla="*/ 722 h 1167"/>
                  <a:gd name="T92" fmla="*/ 456 w 563"/>
                  <a:gd name="T93" fmla="*/ 738 h 1167"/>
                  <a:gd name="T94" fmla="*/ 468 w 563"/>
                  <a:gd name="T95" fmla="*/ 558 h 1167"/>
                  <a:gd name="T96" fmla="*/ 479 w 563"/>
                  <a:gd name="T97" fmla="*/ 349 h 1167"/>
                  <a:gd name="T98" fmla="*/ 485 w 563"/>
                  <a:gd name="T99" fmla="*/ 327 h 1167"/>
                  <a:gd name="T100" fmla="*/ 496 w 563"/>
                  <a:gd name="T101" fmla="*/ 321 h 1167"/>
                  <a:gd name="T102" fmla="*/ 507 w 563"/>
                  <a:gd name="T103" fmla="*/ 372 h 1167"/>
                  <a:gd name="T104" fmla="*/ 518 w 563"/>
                  <a:gd name="T105" fmla="*/ 332 h 1167"/>
                  <a:gd name="T106" fmla="*/ 524 w 563"/>
                  <a:gd name="T107" fmla="*/ 321 h 1167"/>
                  <a:gd name="T108" fmla="*/ 535 w 563"/>
                  <a:gd name="T109" fmla="*/ 315 h 1167"/>
                  <a:gd name="T110" fmla="*/ 546 w 563"/>
                  <a:gd name="T111" fmla="*/ 299 h 1167"/>
                  <a:gd name="T112" fmla="*/ 558 w 563"/>
                  <a:gd name="T113" fmla="*/ 327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63" h="1167">
                    <a:moveTo>
                      <a:pt x="0" y="73"/>
                    </a:moveTo>
                    <a:lnTo>
                      <a:pt x="6" y="67"/>
                    </a:lnTo>
                    <a:lnTo>
                      <a:pt x="11" y="84"/>
                    </a:lnTo>
                    <a:lnTo>
                      <a:pt x="17" y="45"/>
                    </a:lnTo>
                    <a:lnTo>
                      <a:pt x="23" y="45"/>
                    </a:lnTo>
                    <a:lnTo>
                      <a:pt x="28" y="17"/>
                    </a:lnTo>
                    <a:lnTo>
                      <a:pt x="34" y="0"/>
                    </a:lnTo>
                    <a:lnTo>
                      <a:pt x="34" y="45"/>
                    </a:lnTo>
                    <a:lnTo>
                      <a:pt x="40" y="39"/>
                    </a:lnTo>
                    <a:lnTo>
                      <a:pt x="45" y="28"/>
                    </a:lnTo>
                    <a:lnTo>
                      <a:pt x="51" y="56"/>
                    </a:lnTo>
                    <a:lnTo>
                      <a:pt x="56" y="17"/>
                    </a:lnTo>
                    <a:lnTo>
                      <a:pt x="62" y="33"/>
                    </a:lnTo>
                    <a:lnTo>
                      <a:pt x="68" y="73"/>
                    </a:lnTo>
                    <a:lnTo>
                      <a:pt x="73" y="203"/>
                    </a:lnTo>
                    <a:lnTo>
                      <a:pt x="73" y="462"/>
                    </a:lnTo>
                    <a:lnTo>
                      <a:pt x="79" y="428"/>
                    </a:lnTo>
                    <a:lnTo>
                      <a:pt x="85" y="231"/>
                    </a:lnTo>
                    <a:lnTo>
                      <a:pt x="90" y="45"/>
                    </a:lnTo>
                    <a:lnTo>
                      <a:pt x="96" y="112"/>
                    </a:lnTo>
                    <a:lnTo>
                      <a:pt x="102" y="101"/>
                    </a:lnTo>
                    <a:lnTo>
                      <a:pt x="107" y="129"/>
                    </a:lnTo>
                    <a:lnTo>
                      <a:pt x="107" y="141"/>
                    </a:lnTo>
                    <a:lnTo>
                      <a:pt x="113" y="158"/>
                    </a:lnTo>
                    <a:lnTo>
                      <a:pt x="118" y="174"/>
                    </a:lnTo>
                    <a:lnTo>
                      <a:pt x="124" y="107"/>
                    </a:lnTo>
                    <a:lnTo>
                      <a:pt x="130" y="112"/>
                    </a:lnTo>
                    <a:lnTo>
                      <a:pt x="135" y="135"/>
                    </a:lnTo>
                    <a:lnTo>
                      <a:pt x="141" y="141"/>
                    </a:lnTo>
                    <a:lnTo>
                      <a:pt x="147" y="141"/>
                    </a:lnTo>
                    <a:lnTo>
                      <a:pt x="147" y="152"/>
                    </a:lnTo>
                    <a:lnTo>
                      <a:pt x="152" y="135"/>
                    </a:lnTo>
                    <a:lnTo>
                      <a:pt x="158" y="79"/>
                    </a:lnTo>
                    <a:lnTo>
                      <a:pt x="163" y="107"/>
                    </a:lnTo>
                    <a:lnTo>
                      <a:pt x="169" y="90"/>
                    </a:lnTo>
                    <a:lnTo>
                      <a:pt x="175" y="73"/>
                    </a:lnTo>
                    <a:lnTo>
                      <a:pt x="180" y="62"/>
                    </a:lnTo>
                    <a:lnTo>
                      <a:pt x="186" y="163"/>
                    </a:lnTo>
                    <a:lnTo>
                      <a:pt x="186" y="146"/>
                    </a:lnTo>
                    <a:lnTo>
                      <a:pt x="192" y="462"/>
                    </a:lnTo>
                    <a:lnTo>
                      <a:pt x="197" y="863"/>
                    </a:lnTo>
                    <a:lnTo>
                      <a:pt x="203" y="1077"/>
                    </a:lnTo>
                    <a:lnTo>
                      <a:pt x="209" y="1167"/>
                    </a:lnTo>
                    <a:lnTo>
                      <a:pt x="214" y="1105"/>
                    </a:lnTo>
                    <a:lnTo>
                      <a:pt x="220" y="1015"/>
                    </a:lnTo>
                    <a:lnTo>
                      <a:pt x="220" y="874"/>
                    </a:lnTo>
                    <a:lnTo>
                      <a:pt x="225" y="891"/>
                    </a:lnTo>
                    <a:lnTo>
                      <a:pt x="231" y="829"/>
                    </a:lnTo>
                    <a:lnTo>
                      <a:pt x="237" y="784"/>
                    </a:lnTo>
                    <a:lnTo>
                      <a:pt x="242" y="767"/>
                    </a:lnTo>
                    <a:lnTo>
                      <a:pt x="248" y="705"/>
                    </a:lnTo>
                    <a:lnTo>
                      <a:pt x="254" y="761"/>
                    </a:lnTo>
                    <a:lnTo>
                      <a:pt x="259" y="772"/>
                    </a:lnTo>
                    <a:lnTo>
                      <a:pt x="259" y="755"/>
                    </a:lnTo>
                    <a:lnTo>
                      <a:pt x="265" y="778"/>
                    </a:lnTo>
                    <a:lnTo>
                      <a:pt x="271" y="699"/>
                    </a:lnTo>
                    <a:lnTo>
                      <a:pt x="276" y="795"/>
                    </a:lnTo>
                    <a:lnTo>
                      <a:pt x="282" y="829"/>
                    </a:lnTo>
                    <a:lnTo>
                      <a:pt x="287" y="795"/>
                    </a:lnTo>
                    <a:lnTo>
                      <a:pt x="293" y="812"/>
                    </a:lnTo>
                    <a:lnTo>
                      <a:pt x="299" y="727"/>
                    </a:lnTo>
                    <a:lnTo>
                      <a:pt x="299" y="789"/>
                    </a:lnTo>
                    <a:lnTo>
                      <a:pt x="304" y="879"/>
                    </a:lnTo>
                    <a:lnTo>
                      <a:pt x="310" y="879"/>
                    </a:lnTo>
                    <a:lnTo>
                      <a:pt x="316" y="930"/>
                    </a:lnTo>
                    <a:lnTo>
                      <a:pt x="321" y="874"/>
                    </a:lnTo>
                    <a:lnTo>
                      <a:pt x="327" y="772"/>
                    </a:lnTo>
                    <a:lnTo>
                      <a:pt x="332" y="908"/>
                    </a:lnTo>
                    <a:lnTo>
                      <a:pt x="332" y="863"/>
                    </a:lnTo>
                    <a:lnTo>
                      <a:pt x="338" y="868"/>
                    </a:lnTo>
                    <a:lnTo>
                      <a:pt x="344" y="896"/>
                    </a:lnTo>
                    <a:lnTo>
                      <a:pt x="349" y="930"/>
                    </a:lnTo>
                    <a:lnTo>
                      <a:pt x="355" y="846"/>
                    </a:lnTo>
                    <a:lnTo>
                      <a:pt x="361" y="891"/>
                    </a:lnTo>
                    <a:lnTo>
                      <a:pt x="366" y="863"/>
                    </a:lnTo>
                    <a:lnTo>
                      <a:pt x="372" y="823"/>
                    </a:lnTo>
                    <a:lnTo>
                      <a:pt x="372" y="874"/>
                    </a:lnTo>
                    <a:lnTo>
                      <a:pt x="378" y="913"/>
                    </a:lnTo>
                    <a:lnTo>
                      <a:pt x="383" y="919"/>
                    </a:lnTo>
                    <a:lnTo>
                      <a:pt x="389" y="902"/>
                    </a:lnTo>
                    <a:lnTo>
                      <a:pt x="394" y="874"/>
                    </a:lnTo>
                    <a:lnTo>
                      <a:pt x="400" y="942"/>
                    </a:lnTo>
                    <a:lnTo>
                      <a:pt x="406" y="919"/>
                    </a:lnTo>
                    <a:lnTo>
                      <a:pt x="411" y="778"/>
                    </a:lnTo>
                    <a:lnTo>
                      <a:pt x="411" y="879"/>
                    </a:lnTo>
                    <a:lnTo>
                      <a:pt x="417" y="846"/>
                    </a:lnTo>
                    <a:lnTo>
                      <a:pt x="423" y="896"/>
                    </a:lnTo>
                    <a:lnTo>
                      <a:pt x="428" y="930"/>
                    </a:lnTo>
                    <a:lnTo>
                      <a:pt x="434" y="874"/>
                    </a:lnTo>
                    <a:lnTo>
                      <a:pt x="439" y="834"/>
                    </a:lnTo>
                    <a:lnTo>
                      <a:pt x="445" y="750"/>
                    </a:lnTo>
                    <a:lnTo>
                      <a:pt x="445" y="722"/>
                    </a:lnTo>
                    <a:lnTo>
                      <a:pt x="451" y="801"/>
                    </a:lnTo>
                    <a:lnTo>
                      <a:pt x="456" y="738"/>
                    </a:lnTo>
                    <a:lnTo>
                      <a:pt x="462" y="727"/>
                    </a:lnTo>
                    <a:lnTo>
                      <a:pt x="468" y="558"/>
                    </a:lnTo>
                    <a:lnTo>
                      <a:pt x="473" y="440"/>
                    </a:lnTo>
                    <a:lnTo>
                      <a:pt x="479" y="349"/>
                    </a:lnTo>
                    <a:lnTo>
                      <a:pt x="485" y="310"/>
                    </a:lnTo>
                    <a:lnTo>
                      <a:pt x="485" y="327"/>
                    </a:lnTo>
                    <a:lnTo>
                      <a:pt x="490" y="389"/>
                    </a:lnTo>
                    <a:lnTo>
                      <a:pt x="496" y="321"/>
                    </a:lnTo>
                    <a:lnTo>
                      <a:pt x="501" y="372"/>
                    </a:lnTo>
                    <a:lnTo>
                      <a:pt x="507" y="372"/>
                    </a:lnTo>
                    <a:lnTo>
                      <a:pt x="513" y="327"/>
                    </a:lnTo>
                    <a:lnTo>
                      <a:pt x="518" y="332"/>
                    </a:lnTo>
                    <a:lnTo>
                      <a:pt x="524" y="383"/>
                    </a:lnTo>
                    <a:lnTo>
                      <a:pt x="524" y="321"/>
                    </a:lnTo>
                    <a:lnTo>
                      <a:pt x="530" y="265"/>
                    </a:lnTo>
                    <a:lnTo>
                      <a:pt x="535" y="315"/>
                    </a:lnTo>
                    <a:lnTo>
                      <a:pt x="541" y="310"/>
                    </a:lnTo>
                    <a:lnTo>
                      <a:pt x="546" y="299"/>
                    </a:lnTo>
                    <a:lnTo>
                      <a:pt x="552" y="315"/>
                    </a:lnTo>
                    <a:lnTo>
                      <a:pt x="558" y="327"/>
                    </a:lnTo>
                    <a:lnTo>
                      <a:pt x="563" y="321"/>
                    </a:lnTo>
                  </a:path>
                </a:pathLst>
              </a:custGeom>
              <a:noFill/>
              <a:ln w="0">
                <a:solidFill>
                  <a:srgbClr val="00B05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81" name="Straight Arrow Connector 180"/>
          <p:cNvCxnSpPr/>
          <p:nvPr/>
        </p:nvCxnSpPr>
        <p:spPr>
          <a:xfrm>
            <a:off x="1342802" y="3876675"/>
            <a:ext cx="1438498" cy="1647825"/>
          </a:xfrm>
          <a:prstGeom prst="straightConnector1">
            <a:avLst/>
          </a:prstGeom>
          <a:ln w="2540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1538065" y="2914649"/>
            <a:ext cx="1443260" cy="2428876"/>
          </a:xfrm>
          <a:prstGeom prst="straightConnector1">
            <a:avLst/>
          </a:prstGeom>
          <a:ln w="2540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1956941" y="4408362"/>
            <a:ext cx="33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similar 5 secs subsequences</a:t>
            </a:r>
          </a:p>
        </p:txBody>
      </p:sp>
    </p:spTree>
    <p:extLst>
      <p:ext uri="{BB962C8B-B14F-4D97-AF65-F5344CB8AC3E}">
        <p14:creationId xmlns:p14="http://schemas.microsoft.com/office/powerpoint/2010/main" val="65826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Left Bracket 60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24100" y="2606577"/>
            <a:ext cx="542925" cy="0"/>
          </a:xfrm>
          <a:prstGeom prst="straightConnector1">
            <a:avLst/>
          </a:prstGeom>
          <a:ln w="2540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366281" y="2992421"/>
            <a:ext cx="4443483" cy="3075004"/>
            <a:chOff x="4586754" y="3914298"/>
            <a:chExt cx="4826323" cy="2603532"/>
          </a:xfrm>
        </p:grpSpPr>
        <p:sp>
          <p:nvSpPr>
            <p:cNvPr id="14" name="Freeform 99"/>
            <p:cNvSpPr>
              <a:spLocks/>
            </p:cNvSpPr>
            <p:nvPr/>
          </p:nvSpPr>
          <p:spPr bwMode="auto">
            <a:xfrm>
              <a:off x="4586754" y="3914298"/>
              <a:ext cx="941388" cy="71438"/>
            </a:xfrm>
            <a:custGeom>
              <a:avLst/>
              <a:gdLst>
                <a:gd name="T0" fmla="*/ 0 w 593"/>
                <a:gd name="T1" fmla="*/ 5 h 45"/>
                <a:gd name="T2" fmla="*/ 19 w 593"/>
                <a:gd name="T3" fmla="*/ 11 h 45"/>
                <a:gd name="T4" fmla="*/ 38 w 593"/>
                <a:gd name="T5" fmla="*/ 22 h 45"/>
                <a:gd name="T6" fmla="*/ 58 w 593"/>
                <a:gd name="T7" fmla="*/ 17 h 45"/>
                <a:gd name="T8" fmla="*/ 82 w 593"/>
                <a:gd name="T9" fmla="*/ 28 h 45"/>
                <a:gd name="T10" fmla="*/ 102 w 593"/>
                <a:gd name="T11" fmla="*/ 17 h 45"/>
                <a:gd name="T12" fmla="*/ 121 w 593"/>
                <a:gd name="T13" fmla="*/ 17 h 45"/>
                <a:gd name="T14" fmla="*/ 141 w 593"/>
                <a:gd name="T15" fmla="*/ 22 h 45"/>
                <a:gd name="T16" fmla="*/ 160 w 593"/>
                <a:gd name="T17" fmla="*/ 28 h 45"/>
                <a:gd name="T18" fmla="*/ 184 w 593"/>
                <a:gd name="T19" fmla="*/ 28 h 45"/>
                <a:gd name="T20" fmla="*/ 204 w 593"/>
                <a:gd name="T21" fmla="*/ 34 h 45"/>
                <a:gd name="T22" fmla="*/ 223 w 593"/>
                <a:gd name="T23" fmla="*/ 11 h 45"/>
                <a:gd name="T24" fmla="*/ 243 w 593"/>
                <a:gd name="T25" fmla="*/ 28 h 45"/>
                <a:gd name="T26" fmla="*/ 262 w 593"/>
                <a:gd name="T27" fmla="*/ 22 h 45"/>
                <a:gd name="T28" fmla="*/ 287 w 593"/>
                <a:gd name="T29" fmla="*/ 45 h 45"/>
                <a:gd name="T30" fmla="*/ 306 w 593"/>
                <a:gd name="T31" fmla="*/ 28 h 45"/>
                <a:gd name="T32" fmla="*/ 326 w 593"/>
                <a:gd name="T33" fmla="*/ 5 h 45"/>
                <a:gd name="T34" fmla="*/ 345 w 593"/>
                <a:gd name="T35" fmla="*/ 45 h 45"/>
                <a:gd name="T36" fmla="*/ 364 w 593"/>
                <a:gd name="T37" fmla="*/ 22 h 45"/>
                <a:gd name="T38" fmla="*/ 389 w 593"/>
                <a:gd name="T39" fmla="*/ 45 h 45"/>
                <a:gd name="T40" fmla="*/ 408 w 593"/>
                <a:gd name="T41" fmla="*/ 17 h 45"/>
                <a:gd name="T42" fmla="*/ 428 w 593"/>
                <a:gd name="T43" fmla="*/ 5 h 45"/>
                <a:gd name="T44" fmla="*/ 447 w 593"/>
                <a:gd name="T45" fmla="*/ 22 h 45"/>
                <a:gd name="T46" fmla="*/ 467 w 593"/>
                <a:gd name="T47" fmla="*/ 45 h 45"/>
                <a:gd name="T48" fmla="*/ 491 w 593"/>
                <a:gd name="T49" fmla="*/ 0 h 45"/>
                <a:gd name="T50" fmla="*/ 510 w 593"/>
                <a:gd name="T51" fmla="*/ 45 h 45"/>
                <a:gd name="T52" fmla="*/ 530 w 593"/>
                <a:gd name="T53" fmla="*/ 34 h 45"/>
                <a:gd name="T54" fmla="*/ 549 w 593"/>
                <a:gd name="T55" fmla="*/ 22 h 45"/>
                <a:gd name="T56" fmla="*/ 569 w 593"/>
                <a:gd name="T57" fmla="*/ 22 h 45"/>
                <a:gd name="T58" fmla="*/ 593 w 593"/>
                <a:gd name="T59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45">
                  <a:moveTo>
                    <a:pt x="0" y="5"/>
                  </a:moveTo>
                  <a:lnTo>
                    <a:pt x="19" y="11"/>
                  </a:lnTo>
                  <a:lnTo>
                    <a:pt x="38" y="22"/>
                  </a:lnTo>
                  <a:lnTo>
                    <a:pt x="58" y="17"/>
                  </a:lnTo>
                  <a:lnTo>
                    <a:pt x="82" y="28"/>
                  </a:lnTo>
                  <a:lnTo>
                    <a:pt x="102" y="17"/>
                  </a:lnTo>
                  <a:lnTo>
                    <a:pt x="121" y="17"/>
                  </a:lnTo>
                  <a:lnTo>
                    <a:pt x="141" y="22"/>
                  </a:lnTo>
                  <a:lnTo>
                    <a:pt x="160" y="28"/>
                  </a:lnTo>
                  <a:lnTo>
                    <a:pt x="184" y="28"/>
                  </a:lnTo>
                  <a:lnTo>
                    <a:pt x="204" y="34"/>
                  </a:lnTo>
                  <a:lnTo>
                    <a:pt x="223" y="11"/>
                  </a:lnTo>
                  <a:lnTo>
                    <a:pt x="243" y="28"/>
                  </a:lnTo>
                  <a:lnTo>
                    <a:pt x="262" y="22"/>
                  </a:lnTo>
                  <a:lnTo>
                    <a:pt x="287" y="45"/>
                  </a:lnTo>
                  <a:lnTo>
                    <a:pt x="306" y="28"/>
                  </a:lnTo>
                  <a:lnTo>
                    <a:pt x="326" y="5"/>
                  </a:lnTo>
                  <a:lnTo>
                    <a:pt x="345" y="45"/>
                  </a:lnTo>
                  <a:lnTo>
                    <a:pt x="364" y="22"/>
                  </a:lnTo>
                  <a:lnTo>
                    <a:pt x="389" y="45"/>
                  </a:lnTo>
                  <a:lnTo>
                    <a:pt x="408" y="17"/>
                  </a:lnTo>
                  <a:lnTo>
                    <a:pt x="428" y="5"/>
                  </a:lnTo>
                  <a:lnTo>
                    <a:pt x="447" y="22"/>
                  </a:lnTo>
                  <a:lnTo>
                    <a:pt x="467" y="45"/>
                  </a:lnTo>
                  <a:lnTo>
                    <a:pt x="491" y="0"/>
                  </a:lnTo>
                  <a:lnTo>
                    <a:pt x="510" y="45"/>
                  </a:lnTo>
                  <a:lnTo>
                    <a:pt x="530" y="34"/>
                  </a:lnTo>
                  <a:lnTo>
                    <a:pt x="549" y="22"/>
                  </a:lnTo>
                  <a:lnTo>
                    <a:pt x="569" y="22"/>
                  </a:lnTo>
                  <a:lnTo>
                    <a:pt x="593" y="2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0"/>
            <p:cNvSpPr>
              <a:spLocks/>
            </p:cNvSpPr>
            <p:nvPr/>
          </p:nvSpPr>
          <p:spPr bwMode="auto">
            <a:xfrm>
              <a:off x="5235261" y="4121705"/>
              <a:ext cx="941388" cy="233363"/>
            </a:xfrm>
            <a:custGeom>
              <a:avLst/>
              <a:gdLst>
                <a:gd name="T0" fmla="*/ 0 w 593"/>
                <a:gd name="T1" fmla="*/ 17 h 147"/>
                <a:gd name="T2" fmla="*/ 19 w 593"/>
                <a:gd name="T3" fmla="*/ 0 h 147"/>
                <a:gd name="T4" fmla="*/ 38 w 593"/>
                <a:gd name="T5" fmla="*/ 23 h 147"/>
                <a:gd name="T6" fmla="*/ 58 w 593"/>
                <a:gd name="T7" fmla="*/ 40 h 147"/>
                <a:gd name="T8" fmla="*/ 82 w 593"/>
                <a:gd name="T9" fmla="*/ 0 h 147"/>
                <a:gd name="T10" fmla="*/ 102 w 593"/>
                <a:gd name="T11" fmla="*/ 40 h 147"/>
                <a:gd name="T12" fmla="*/ 121 w 593"/>
                <a:gd name="T13" fmla="*/ 28 h 147"/>
                <a:gd name="T14" fmla="*/ 141 w 593"/>
                <a:gd name="T15" fmla="*/ 23 h 147"/>
                <a:gd name="T16" fmla="*/ 160 w 593"/>
                <a:gd name="T17" fmla="*/ 23 h 147"/>
                <a:gd name="T18" fmla="*/ 184 w 593"/>
                <a:gd name="T19" fmla="*/ 23 h 147"/>
                <a:gd name="T20" fmla="*/ 204 w 593"/>
                <a:gd name="T21" fmla="*/ 17 h 147"/>
                <a:gd name="T22" fmla="*/ 223 w 593"/>
                <a:gd name="T23" fmla="*/ 23 h 147"/>
                <a:gd name="T24" fmla="*/ 243 w 593"/>
                <a:gd name="T25" fmla="*/ 23 h 147"/>
                <a:gd name="T26" fmla="*/ 262 w 593"/>
                <a:gd name="T27" fmla="*/ 23 h 147"/>
                <a:gd name="T28" fmla="*/ 287 w 593"/>
                <a:gd name="T29" fmla="*/ 17 h 147"/>
                <a:gd name="T30" fmla="*/ 306 w 593"/>
                <a:gd name="T31" fmla="*/ 107 h 147"/>
                <a:gd name="T32" fmla="*/ 326 w 593"/>
                <a:gd name="T33" fmla="*/ 147 h 147"/>
                <a:gd name="T34" fmla="*/ 345 w 593"/>
                <a:gd name="T35" fmla="*/ 96 h 147"/>
                <a:gd name="T36" fmla="*/ 364 w 593"/>
                <a:gd name="T37" fmla="*/ 96 h 147"/>
                <a:gd name="T38" fmla="*/ 389 w 593"/>
                <a:gd name="T39" fmla="*/ 68 h 147"/>
                <a:gd name="T40" fmla="*/ 408 w 593"/>
                <a:gd name="T41" fmla="*/ 51 h 147"/>
                <a:gd name="T42" fmla="*/ 428 w 593"/>
                <a:gd name="T43" fmla="*/ 34 h 147"/>
                <a:gd name="T44" fmla="*/ 447 w 593"/>
                <a:gd name="T45" fmla="*/ 34 h 147"/>
                <a:gd name="T46" fmla="*/ 467 w 593"/>
                <a:gd name="T47" fmla="*/ 28 h 147"/>
                <a:gd name="T48" fmla="*/ 491 w 593"/>
                <a:gd name="T49" fmla="*/ 40 h 147"/>
                <a:gd name="T50" fmla="*/ 510 w 593"/>
                <a:gd name="T51" fmla="*/ 56 h 147"/>
                <a:gd name="T52" fmla="*/ 530 w 593"/>
                <a:gd name="T53" fmla="*/ 45 h 147"/>
                <a:gd name="T54" fmla="*/ 549 w 593"/>
                <a:gd name="T55" fmla="*/ 68 h 147"/>
                <a:gd name="T56" fmla="*/ 569 w 593"/>
                <a:gd name="T57" fmla="*/ 34 h 147"/>
                <a:gd name="T58" fmla="*/ 593 w 593"/>
                <a:gd name="T59" fmla="*/ 9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147">
                  <a:moveTo>
                    <a:pt x="0" y="17"/>
                  </a:moveTo>
                  <a:lnTo>
                    <a:pt x="19" y="0"/>
                  </a:lnTo>
                  <a:lnTo>
                    <a:pt x="38" y="23"/>
                  </a:lnTo>
                  <a:lnTo>
                    <a:pt x="58" y="40"/>
                  </a:lnTo>
                  <a:lnTo>
                    <a:pt x="82" y="0"/>
                  </a:lnTo>
                  <a:lnTo>
                    <a:pt x="102" y="40"/>
                  </a:lnTo>
                  <a:lnTo>
                    <a:pt x="121" y="28"/>
                  </a:lnTo>
                  <a:lnTo>
                    <a:pt x="141" y="23"/>
                  </a:lnTo>
                  <a:lnTo>
                    <a:pt x="160" y="23"/>
                  </a:lnTo>
                  <a:lnTo>
                    <a:pt x="184" y="23"/>
                  </a:lnTo>
                  <a:lnTo>
                    <a:pt x="204" y="17"/>
                  </a:lnTo>
                  <a:lnTo>
                    <a:pt x="223" y="23"/>
                  </a:lnTo>
                  <a:lnTo>
                    <a:pt x="243" y="23"/>
                  </a:lnTo>
                  <a:lnTo>
                    <a:pt x="262" y="23"/>
                  </a:lnTo>
                  <a:lnTo>
                    <a:pt x="287" y="17"/>
                  </a:lnTo>
                  <a:lnTo>
                    <a:pt x="306" y="107"/>
                  </a:lnTo>
                  <a:lnTo>
                    <a:pt x="326" y="147"/>
                  </a:lnTo>
                  <a:lnTo>
                    <a:pt x="345" y="96"/>
                  </a:lnTo>
                  <a:lnTo>
                    <a:pt x="364" y="96"/>
                  </a:lnTo>
                  <a:lnTo>
                    <a:pt x="389" y="68"/>
                  </a:lnTo>
                  <a:lnTo>
                    <a:pt x="408" y="51"/>
                  </a:lnTo>
                  <a:lnTo>
                    <a:pt x="428" y="34"/>
                  </a:lnTo>
                  <a:lnTo>
                    <a:pt x="447" y="34"/>
                  </a:lnTo>
                  <a:lnTo>
                    <a:pt x="467" y="28"/>
                  </a:lnTo>
                  <a:lnTo>
                    <a:pt x="491" y="40"/>
                  </a:lnTo>
                  <a:lnTo>
                    <a:pt x="510" y="56"/>
                  </a:lnTo>
                  <a:lnTo>
                    <a:pt x="530" y="45"/>
                  </a:lnTo>
                  <a:lnTo>
                    <a:pt x="549" y="68"/>
                  </a:lnTo>
                  <a:lnTo>
                    <a:pt x="569" y="34"/>
                  </a:lnTo>
                  <a:lnTo>
                    <a:pt x="593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1"/>
            <p:cNvSpPr>
              <a:spLocks/>
            </p:cNvSpPr>
            <p:nvPr/>
          </p:nvSpPr>
          <p:spPr bwMode="auto">
            <a:xfrm>
              <a:off x="5879962" y="4400469"/>
              <a:ext cx="941388" cy="455613"/>
            </a:xfrm>
            <a:custGeom>
              <a:avLst/>
              <a:gdLst>
                <a:gd name="T0" fmla="*/ 0 w 593"/>
                <a:gd name="T1" fmla="*/ 253 h 287"/>
                <a:gd name="T2" fmla="*/ 19 w 593"/>
                <a:gd name="T3" fmla="*/ 231 h 287"/>
                <a:gd name="T4" fmla="*/ 38 w 593"/>
                <a:gd name="T5" fmla="*/ 236 h 287"/>
                <a:gd name="T6" fmla="*/ 58 w 593"/>
                <a:gd name="T7" fmla="*/ 231 h 287"/>
                <a:gd name="T8" fmla="*/ 82 w 593"/>
                <a:gd name="T9" fmla="*/ 236 h 287"/>
                <a:gd name="T10" fmla="*/ 102 w 593"/>
                <a:gd name="T11" fmla="*/ 259 h 287"/>
                <a:gd name="T12" fmla="*/ 121 w 593"/>
                <a:gd name="T13" fmla="*/ 248 h 287"/>
                <a:gd name="T14" fmla="*/ 141 w 593"/>
                <a:gd name="T15" fmla="*/ 270 h 287"/>
                <a:gd name="T16" fmla="*/ 160 w 593"/>
                <a:gd name="T17" fmla="*/ 236 h 287"/>
                <a:gd name="T18" fmla="*/ 184 w 593"/>
                <a:gd name="T19" fmla="*/ 287 h 287"/>
                <a:gd name="T20" fmla="*/ 204 w 593"/>
                <a:gd name="T21" fmla="*/ 141 h 287"/>
                <a:gd name="T22" fmla="*/ 223 w 593"/>
                <a:gd name="T23" fmla="*/ 0 h 287"/>
                <a:gd name="T24" fmla="*/ 243 w 593"/>
                <a:gd name="T25" fmla="*/ 62 h 287"/>
                <a:gd name="T26" fmla="*/ 262 w 593"/>
                <a:gd name="T27" fmla="*/ 67 h 287"/>
                <a:gd name="T28" fmla="*/ 287 w 593"/>
                <a:gd name="T29" fmla="*/ 67 h 287"/>
                <a:gd name="T30" fmla="*/ 306 w 593"/>
                <a:gd name="T31" fmla="*/ 90 h 287"/>
                <a:gd name="T32" fmla="*/ 326 w 593"/>
                <a:gd name="T33" fmla="*/ 101 h 287"/>
                <a:gd name="T34" fmla="*/ 345 w 593"/>
                <a:gd name="T35" fmla="*/ 84 h 287"/>
                <a:gd name="T36" fmla="*/ 364 w 593"/>
                <a:gd name="T37" fmla="*/ 95 h 287"/>
                <a:gd name="T38" fmla="*/ 389 w 593"/>
                <a:gd name="T39" fmla="*/ 101 h 287"/>
                <a:gd name="T40" fmla="*/ 408 w 593"/>
                <a:gd name="T41" fmla="*/ 90 h 287"/>
                <a:gd name="T42" fmla="*/ 428 w 593"/>
                <a:gd name="T43" fmla="*/ 84 h 287"/>
                <a:gd name="T44" fmla="*/ 447 w 593"/>
                <a:gd name="T45" fmla="*/ 79 h 287"/>
                <a:gd name="T46" fmla="*/ 467 w 593"/>
                <a:gd name="T47" fmla="*/ 67 h 287"/>
                <a:gd name="T48" fmla="*/ 491 w 593"/>
                <a:gd name="T49" fmla="*/ 17 h 287"/>
                <a:gd name="T50" fmla="*/ 510 w 593"/>
                <a:gd name="T51" fmla="*/ 135 h 287"/>
                <a:gd name="T52" fmla="*/ 530 w 593"/>
                <a:gd name="T53" fmla="*/ 248 h 287"/>
                <a:gd name="T54" fmla="*/ 549 w 593"/>
                <a:gd name="T55" fmla="*/ 208 h 287"/>
                <a:gd name="T56" fmla="*/ 569 w 593"/>
                <a:gd name="T57" fmla="*/ 208 h 287"/>
                <a:gd name="T58" fmla="*/ 593 w 593"/>
                <a:gd name="T59" fmla="*/ 22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87">
                  <a:moveTo>
                    <a:pt x="0" y="253"/>
                  </a:moveTo>
                  <a:lnTo>
                    <a:pt x="19" y="231"/>
                  </a:lnTo>
                  <a:lnTo>
                    <a:pt x="38" y="236"/>
                  </a:lnTo>
                  <a:lnTo>
                    <a:pt x="58" y="231"/>
                  </a:lnTo>
                  <a:lnTo>
                    <a:pt x="82" y="236"/>
                  </a:lnTo>
                  <a:lnTo>
                    <a:pt x="102" y="259"/>
                  </a:lnTo>
                  <a:lnTo>
                    <a:pt x="121" y="248"/>
                  </a:lnTo>
                  <a:lnTo>
                    <a:pt x="141" y="270"/>
                  </a:lnTo>
                  <a:lnTo>
                    <a:pt x="160" y="236"/>
                  </a:lnTo>
                  <a:lnTo>
                    <a:pt x="184" y="287"/>
                  </a:lnTo>
                  <a:lnTo>
                    <a:pt x="204" y="141"/>
                  </a:lnTo>
                  <a:lnTo>
                    <a:pt x="223" y="0"/>
                  </a:lnTo>
                  <a:lnTo>
                    <a:pt x="243" y="62"/>
                  </a:lnTo>
                  <a:lnTo>
                    <a:pt x="262" y="67"/>
                  </a:lnTo>
                  <a:lnTo>
                    <a:pt x="287" y="67"/>
                  </a:lnTo>
                  <a:lnTo>
                    <a:pt x="306" y="90"/>
                  </a:lnTo>
                  <a:lnTo>
                    <a:pt x="326" y="101"/>
                  </a:lnTo>
                  <a:lnTo>
                    <a:pt x="345" y="84"/>
                  </a:lnTo>
                  <a:lnTo>
                    <a:pt x="364" y="95"/>
                  </a:lnTo>
                  <a:lnTo>
                    <a:pt x="389" y="101"/>
                  </a:lnTo>
                  <a:lnTo>
                    <a:pt x="408" y="90"/>
                  </a:lnTo>
                  <a:lnTo>
                    <a:pt x="428" y="84"/>
                  </a:lnTo>
                  <a:lnTo>
                    <a:pt x="447" y="79"/>
                  </a:lnTo>
                  <a:lnTo>
                    <a:pt x="467" y="67"/>
                  </a:lnTo>
                  <a:lnTo>
                    <a:pt x="491" y="17"/>
                  </a:lnTo>
                  <a:lnTo>
                    <a:pt x="510" y="135"/>
                  </a:lnTo>
                  <a:lnTo>
                    <a:pt x="530" y="248"/>
                  </a:lnTo>
                  <a:lnTo>
                    <a:pt x="549" y="208"/>
                  </a:lnTo>
                  <a:lnTo>
                    <a:pt x="569" y="208"/>
                  </a:lnTo>
                  <a:lnTo>
                    <a:pt x="593" y="2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2"/>
            <p:cNvSpPr>
              <a:spLocks/>
            </p:cNvSpPr>
            <p:nvPr/>
          </p:nvSpPr>
          <p:spPr bwMode="auto">
            <a:xfrm>
              <a:off x="6523515" y="4952918"/>
              <a:ext cx="941388" cy="376238"/>
            </a:xfrm>
            <a:custGeom>
              <a:avLst/>
              <a:gdLst>
                <a:gd name="T0" fmla="*/ 0 w 593"/>
                <a:gd name="T1" fmla="*/ 79 h 237"/>
                <a:gd name="T2" fmla="*/ 19 w 593"/>
                <a:gd name="T3" fmla="*/ 74 h 237"/>
                <a:gd name="T4" fmla="*/ 38 w 593"/>
                <a:gd name="T5" fmla="*/ 62 h 237"/>
                <a:gd name="T6" fmla="*/ 58 w 593"/>
                <a:gd name="T7" fmla="*/ 57 h 237"/>
                <a:gd name="T8" fmla="*/ 82 w 593"/>
                <a:gd name="T9" fmla="*/ 0 h 237"/>
                <a:gd name="T10" fmla="*/ 102 w 593"/>
                <a:gd name="T11" fmla="*/ 119 h 237"/>
                <a:gd name="T12" fmla="*/ 121 w 593"/>
                <a:gd name="T13" fmla="*/ 237 h 237"/>
                <a:gd name="T14" fmla="*/ 141 w 593"/>
                <a:gd name="T15" fmla="*/ 197 h 237"/>
                <a:gd name="T16" fmla="*/ 160 w 593"/>
                <a:gd name="T17" fmla="*/ 192 h 237"/>
                <a:gd name="T18" fmla="*/ 184 w 593"/>
                <a:gd name="T19" fmla="*/ 209 h 237"/>
                <a:gd name="T20" fmla="*/ 204 w 593"/>
                <a:gd name="T21" fmla="*/ 220 h 237"/>
                <a:gd name="T22" fmla="*/ 223 w 593"/>
                <a:gd name="T23" fmla="*/ 209 h 237"/>
                <a:gd name="T24" fmla="*/ 243 w 593"/>
                <a:gd name="T25" fmla="*/ 209 h 237"/>
                <a:gd name="T26" fmla="*/ 262 w 593"/>
                <a:gd name="T27" fmla="*/ 226 h 237"/>
                <a:gd name="T28" fmla="*/ 287 w 593"/>
                <a:gd name="T29" fmla="*/ 209 h 237"/>
                <a:gd name="T30" fmla="*/ 306 w 593"/>
                <a:gd name="T31" fmla="*/ 220 h 237"/>
                <a:gd name="T32" fmla="*/ 326 w 593"/>
                <a:gd name="T33" fmla="*/ 226 h 237"/>
                <a:gd name="T34" fmla="*/ 345 w 593"/>
                <a:gd name="T35" fmla="*/ 209 h 237"/>
                <a:gd name="T36" fmla="*/ 364 w 593"/>
                <a:gd name="T37" fmla="*/ 203 h 237"/>
                <a:gd name="T38" fmla="*/ 389 w 593"/>
                <a:gd name="T39" fmla="*/ 203 h 237"/>
                <a:gd name="T40" fmla="*/ 408 w 593"/>
                <a:gd name="T41" fmla="*/ 214 h 237"/>
                <a:gd name="T42" fmla="*/ 428 w 593"/>
                <a:gd name="T43" fmla="*/ 203 h 237"/>
                <a:gd name="T44" fmla="*/ 447 w 593"/>
                <a:gd name="T45" fmla="*/ 197 h 237"/>
                <a:gd name="T46" fmla="*/ 467 w 593"/>
                <a:gd name="T47" fmla="*/ 214 h 237"/>
                <a:gd name="T48" fmla="*/ 491 w 593"/>
                <a:gd name="T49" fmla="*/ 214 h 237"/>
                <a:gd name="T50" fmla="*/ 510 w 593"/>
                <a:gd name="T51" fmla="*/ 203 h 237"/>
                <a:gd name="T52" fmla="*/ 530 w 593"/>
                <a:gd name="T53" fmla="*/ 214 h 237"/>
                <a:gd name="T54" fmla="*/ 549 w 593"/>
                <a:gd name="T55" fmla="*/ 186 h 237"/>
                <a:gd name="T56" fmla="*/ 569 w 593"/>
                <a:gd name="T57" fmla="*/ 231 h 237"/>
                <a:gd name="T58" fmla="*/ 593 w 593"/>
                <a:gd name="T59" fmla="*/ 23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37">
                  <a:moveTo>
                    <a:pt x="0" y="79"/>
                  </a:moveTo>
                  <a:lnTo>
                    <a:pt x="19" y="74"/>
                  </a:lnTo>
                  <a:lnTo>
                    <a:pt x="38" y="62"/>
                  </a:lnTo>
                  <a:lnTo>
                    <a:pt x="58" y="57"/>
                  </a:lnTo>
                  <a:lnTo>
                    <a:pt x="82" y="0"/>
                  </a:lnTo>
                  <a:lnTo>
                    <a:pt x="102" y="119"/>
                  </a:lnTo>
                  <a:lnTo>
                    <a:pt x="121" y="237"/>
                  </a:lnTo>
                  <a:lnTo>
                    <a:pt x="141" y="197"/>
                  </a:lnTo>
                  <a:lnTo>
                    <a:pt x="160" y="192"/>
                  </a:lnTo>
                  <a:lnTo>
                    <a:pt x="184" y="209"/>
                  </a:lnTo>
                  <a:lnTo>
                    <a:pt x="204" y="220"/>
                  </a:lnTo>
                  <a:lnTo>
                    <a:pt x="223" y="209"/>
                  </a:lnTo>
                  <a:lnTo>
                    <a:pt x="243" y="209"/>
                  </a:lnTo>
                  <a:lnTo>
                    <a:pt x="262" y="226"/>
                  </a:lnTo>
                  <a:lnTo>
                    <a:pt x="287" y="209"/>
                  </a:lnTo>
                  <a:lnTo>
                    <a:pt x="306" y="220"/>
                  </a:lnTo>
                  <a:lnTo>
                    <a:pt x="326" y="226"/>
                  </a:lnTo>
                  <a:lnTo>
                    <a:pt x="345" y="209"/>
                  </a:lnTo>
                  <a:lnTo>
                    <a:pt x="364" y="203"/>
                  </a:lnTo>
                  <a:lnTo>
                    <a:pt x="389" y="203"/>
                  </a:lnTo>
                  <a:lnTo>
                    <a:pt x="408" y="214"/>
                  </a:lnTo>
                  <a:lnTo>
                    <a:pt x="428" y="203"/>
                  </a:lnTo>
                  <a:lnTo>
                    <a:pt x="447" y="197"/>
                  </a:lnTo>
                  <a:lnTo>
                    <a:pt x="467" y="214"/>
                  </a:lnTo>
                  <a:lnTo>
                    <a:pt x="491" y="214"/>
                  </a:lnTo>
                  <a:lnTo>
                    <a:pt x="510" y="203"/>
                  </a:lnTo>
                  <a:lnTo>
                    <a:pt x="530" y="214"/>
                  </a:lnTo>
                  <a:lnTo>
                    <a:pt x="549" y="186"/>
                  </a:lnTo>
                  <a:lnTo>
                    <a:pt x="569" y="231"/>
                  </a:lnTo>
                  <a:lnTo>
                    <a:pt x="593" y="2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3"/>
            <p:cNvSpPr>
              <a:spLocks/>
            </p:cNvSpPr>
            <p:nvPr/>
          </p:nvSpPr>
          <p:spPr bwMode="auto">
            <a:xfrm>
              <a:off x="7170126" y="5442777"/>
              <a:ext cx="941388" cy="80963"/>
            </a:xfrm>
            <a:custGeom>
              <a:avLst/>
              <a:gdLst>
                <a:gd name="T0" fmla="*/ 0 w 593"/>
                <a:gd name="T1" fmla="*/ 28 h 51"/>
                <a:gd name="T2" fmla="*/ 19 w 593"/>
                <a:gd name="T3" fmla="*/ 22 h 51"/>
                <a:gd name="T4" fmla="*/ 38 w 593"/>
                <a:gd name="T5" fmla="*/ 17 h 51"/>
                <a:gd name="T6" fmla="*/ 58 w 593"/>
                <a:gd name="T7" fmla="*/ 34 h 51"/>
                <a:gd name="T8" fmla="*/ 82 w 593"/>
                <a:gd name="T9" fmla="*/ 34 h 51"/>
                <a:gd name="T10" fmla="*/ 102 w 593"/>
                <a:gd name="T11" fmla="*/ 22 h 51"/>
                <a:gd name="T12" fmla="*/ 121 w 593"/>
                <a:gd name="T13" fmla="*/ 28 h 51"/>
                <a:gd name="T14" fmla="*/ 141 w 593"/>
                <a:gd name="T15" fmla="*/ 6 h 51"/>
                <a:gd name="T16" fmla="*/ 160 w 593"/>
                <a:gd name="T17" fmla="*/ 45 h 51"/>
                <a:gd name="T18" fmla="*/ 184 w 593"/>
                <a:gd name="T19" fmla="*/ 51 h 51"/>
                <a:gd name="T20" fmla="*/ 204 w 593"/>
                <a:gd name="T21" fmla="*/ 45 h 51"/>
                <a:gd name="T22" fmla="*/ 223 w 593"/>
                <a:gd name="T23" fmla="*/ 28 h 51"/>
                <a:gd name="T24" fmla="*/ 243 w 593"/>
                <a:gd name="T25" fmla="*/ 34 h 51"/>
                <a:gd name="T26" fmla="*/ 262 w 593"/>
                <a:gd name="T27" fmla="*/ 34 h 51"/>
                <a:gd name="T28" fmla="*/ 287 w 593"/>
                <a:gd name="T29" fmla="*/ 17 h 51"/>
                <a:gd name="T30" fmla="*/ 306 w 593"/>
                <a:gd name="T31" fmla="*/ 34 h 51"/>
                <a:gd name="T32" fmla="*/ 326 w 593"/>
                <a:gd name="T33" fmla="*/ 22 h 51"/>
                <a:gd name="T34" fmla="*/ 345 w 593"/>
                <a:gd name="T35" fmla="*/ 11 h 51"/>
                <a:gd name="T36" fmla="*/ 364 w 593"/>
                <a:gd name="T37" fmla="*/ 17 h 51"/>
                <a:gd name="T38" fmla="*/ 389 w 593"/>
                <a:gd name="T39" fmla="*/ 39 h 51"/>
                <a:gd name="T40" fmla="*/ 408 w 593"/>
                <a:gd name="T41" fmla="*/ 0 h 51"/>
                <a:gd name="T42" fmla="*/ 428 w 593"/>
                <a:gd name="T43" fmla="*/ 17 h 51"/>
                <a:gd name="T44" fmla="*/ 447 w 593"/>
                <a:gd name="T45" fmla="*/ 28 h 51"/>
                <a:gd name="T46" fmla="*/ 467 w 593"/>
                <a:gd name="T47" fmla="*/ 45 h 51"/>
                <a:gd name="T48" fmla="*/ 491 w 593"/>
                <a:gd name="T49" fmla="*/ 6 h 51"/>
                <a:gd name="T50" fmla="*/ 510 w 593"/>
                <a:gd name="T51" fmla="*/ 34 h 51"/>
                <a:gd name="T52" fmla="*/ 530 w 593"/>
                <a:gd name="T53" fmla="*/ 28 h 51"/>
                <a:gd name="T54" fmla="*/ 549 w 593"/>
                <a:gd name="T55" fmla="*/ 34 h 51"/>
                <a:gd name="T56" fmla="*/ 569 w 593"/>
                <a:gd name="T57" fmla="*/ 22 h 51"/>
                <a:gd name="T58" fmla="*/ 593 w 593"/>
                <a:gd name="T59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51">
                  <a:moveTo>
                    <a:pt x="0" y="28"/>
                  </a:moveTo>
                  <a:lnTo>
                    <a:pt x="19" y="22"/>
                  </a:lnTo>
                  <a:lnTo>
                    <a:pt x="38" y="17"/>
                  </a:lnTo>
                  <a:lnTo>
                    <a:pt x="58" y="34"/>
                  </a:lnTo>
                  <a:lnTo>
                    <a:pt x="82" y="34"/>
                  </a:lnTo>
                  <a:lnTo>
                    <a:pt x="102" y="22"/>
                  </a:lnTo>
                  <a:lnTo>
                    <a:pt x="121" y="28"/>
                  </a:lnTo>
                  <a:lnTo>
                    <a:pt x="141" y="6"/>
                  </a:lnTo>
                  <a:lnTo>
                    <a:pt x="160" y="45"/>
                  </a:lnTo>
                  <a:lnTo>
                    <a:pt x="184" y="51"/>
                  </a:lnTo>
                  <a:lnTo>
                    <a:pt x="204" y="45"/>
                  </a:lnTo>
                  <a:lnTo>
                    <a:pt x="223" y="28"/>
                  </a:lnTo>
                  <a:lnTo>
                    <a:pt x="243" y="34"/>
                  </a:lnTo>
                  <a:lnTo>
                    <a:pt x="262" y="34"/>
                  </a:lnTo>
                  <a:lnTo>
                    <a:pt x="287" y="17"/>
                  </a:lnTo>
                  <a:lnTo>
                    <a:pt x="306" y="34"/>
                  </a:lnTo>
                  <a:lnTo>
                    <a:pt x="326" y="22"/>
                  </a:lnTo>
                  <a:lnTo>
                    <a:pt x="345" y="11"/>
                  </a:lnTo>
                  <a:lnTo>
                    <a:pt x="364" y="17"/>
                  </a:lnTo>
                  <a:lnTo>
                    <a:pt x="389" y="39"/>
                  </a:lnTo>
                  <a:lnTo>
                    <a:pt x="408" y="0"/>
                  </a:lnTo>
                  <a:lnTo>
                    <a:pt x="428" y="17"/>
                  </a:lnTo>
                  <a:lnTo>
                    <a:pt x="447" y="28"/>
                  </a:lnTo>
                  <a:lnTo>
                    <a:pt x="467" y="45"/>
                  </a:lnTo>
                  <a:lnTo>
                    <a:pt x="491" y="6"/>
                  </a:lnTo>
                  <a:lnTo>
                    <a:pt x="510" y="34"/>
                  </a:lnTo>
                  <a:lnTo>
                    <a:pt x="530" y="28"/>
                  </a:lnTo>
                  <a:lnTo>
                    <a:pt x="549" y="34"/>
                  </a:lnTo>
                  <a:lnTo>
                    <a:pt x="569" y="22"/>
                  </a:lnTo>
                  <a:lnTo>
                    <a:pt x="593" y="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4"/>
            <p:cNvSpPr>
              <a:spLocks/>
            </p:cNvSpPr>
            <p:nvPr/>
          </p:nvSpPr>
          <p:spPr bwMode="auto">
            <a:xfrm>
              <a:off x="7817354" y="5588033"/>
              <a:ext cx="941388" cy="527050"/>
            </a:xfrm>
            <a:custGeom>
              <a:avLst/>
              <a:gdLst>
                <a:gd name="T0" fmla="*/ 0 w 593"/>
                <a:gd name="T1" fmla="*/ 101 h 332"/>
                <a:gd name="T2" fmla="*/ 19 w 593"/>
                <a:gd name="T3" fmla="*/ 118 h 332"/>
                <a:gd name="T4" fmla="*/ 38 w 593"/>
                <a:gd name="T5" fmla="*/ 124 h 332"/>
                <a:gd name="T6" fmla="*/ 58 w 593"/>
                <a:gd name="T7" fmla="*/ 146 h 332"/>
                <a:gd name="T8" fmla="*/ 82 w 593"/>
                <a:gd name="T9" fmla="*/ 107 h 332"/>
                <a:gd name="T10" fmla="*/ 102 w 593"/>
                <a:gd name="T11" fmla="*/ 135 h 332"/>
                <a:gd name="T12" fmla="*/ 121 w 593"/>
                <a:gd name="T13" fmla="*/ 129 h 332"/>
                <a:gd name="T14" fmla="*/ 141 w 593"/>
                <a:gd name="T15" fmla="*/ 135 h 332"/>
                <a:gd name="T16" fmla="*/ 160 w 593"/>
                <a:gd name="T17" fmla="*/ 124 h 332"/>
                <a:gd name="T18" fmla="*/ 184 w 593"/>
                <a:gd name="T19" fmla="*/ 113 h 332"/>
                <a:gd name="T20" fmla="*/ 204 w 593"/>
                <a:gd name="T21" fmla="*/ 39 h 332"/>
                <a:gd name="T22" fmla="*/ 223 w 593"/>
                <a:gd name="T23" fmla="*/ 0 h 332"/>
                <a:gd name="T24" fmla="*/ 243 w 593"/>
                <a:gd name="T25" fmla="*/ 11 h 332"/>
                <a:gd name="T26" fmla="*/ 262 w 593"/>
                <a:gd name="T27" fmla="*/ 45 h 332"/>
                <a:gd name="T28" fmla="*/ 287 w 593"/>
                <a:gd name="T29" fmla="*/ 79 h 332"/>
                <a:gd name="T30" fmla="*/ 306 w 593"/>
                <a:gd name="T31" fmla="*/ 84 h 332"/>
                <a:gd name="T32" fmla="*/ 326 w 593"/>
                <a:gd name="T33" fmla="*/ 107 h 332"/>
                <a:gd name="T34" fmla="*/ 345 w 593"/>
                <a:gd name="T35" fmla="*/ 118 h 332"/>
                <a:gd name="T36" fmla="*/ 364 w 593"/>
                <a:gd name="T37" fmla="*/ 135 h 332"/>
                <a:gd name="T38" fmla="*/ 389 w 593"/>
                <a:gd name="T39" fmla="*/ 135 h 332"/>
                <a:gd name="T40" fmla="*/ 408 w 593"/>
                <a:gd name="T41" fmla="*/ 169 h 332"/>
                <a:gd name="T42" fmla="*/ 428 w 593"/>
                <a:gd name="T43" fmla="*/ 163 h 332"/>
                <a:gd name="T44" fmla="*/ 447 w 593"/>
                <a:gd name="T45" fmla="*/ 186 h 332"/>
                <a:gd name="T46" fmla="*/ 467 w 593"/>
                <a:gd name="T47" fmla="*/ 191 h 332"/>
                <a:gd name="T48" fmla="*/ 491 w 593"/>
                <a:gd name="T49" fmla="*/ 158 h 332"/>
                <a:gd name="T50" fmla="*/ 510 w 593"/>
                <a:gd name="T51" fmla="*/ 270 h 332"/>
                <a:gd name="T52" fmla="*/ 530 w 593"/>
                <a:gd name="T53" fmla="*/ 332 h 332"/>
                <a:gd name="T54" fmla="*/ 549 w 593"/>
                <a:gd name="T55" fmla="*/ 327 h 332"/>
                <a:gd name="T56" fmla="*/ 569 w 593"/>
                <a:gd name="T57" fmla="*/ 315 h 332"/>
                <a:gd name="T58" fmla="*/ 593 w 593"/>
                <a:gd name="T59" fmla="*/ 31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332">
                  <a:moveTo>
                    <a:pt x="0" y="101"/>
                  </a:moveTo>
                  <a:lnTo>
                    <a:pt x="19" y="118"/>
                  </a:lnTo>
                  <a:lnTo>
                    <a:pt x="38" y="124"/>
                  </a:lnTo>
                  <a:lnTo>
                    <a:pt x="58" y="146"/>
                  </a:lnTo>
                  <a:lnTo>
                    <a:pt x="82" y="107"/>
                  </a:lnTo>
                  <a:lnTo>
                    <a:pt x="102" y="135"/>
                  </a:lnTo>
                  <a:lnTo>
                    <a:pt x="121" y="129"/>
                  </a:lnTo>
                  <a:lnTo>
                    <a:pt x="141" y="135"/>
                  </a:lnTo>
                  <a:lnTo>
                    <a:pt x="160" y="124"/>
                  </a:lnTo>
                  <a:lnTo>
                    <a:pt x="184" y="113"/>
                  </a:lnTo>
                  <a:lnTo>
                    <a:pt x="204" y="39"/>
                  </a:lnTo>
                  <a:lnTo>
                    <a:pt x="223" y="0"/>
                  </a:lnTo>
                  <a:lnTo>
                    <a:pt x="243" y="11"/>
                  </a:lnTo>
                  <a:lnTo>
                    <a:pt x="262" y="45"/>
                  </a:lnTo>
                  <a:lnTo>
                    <a:pt x="287" y="79"/>
                  </a:lnTo>
                  <a:lnTo>
                    <a:pt x="306" y="84"/>
                  </a:lnTo>
                  <a:lnTo>
                    <a:pt x="326" y="107"/>
                  </a:lnTo>
                  <a:lnTo>
                    <a:pt x="345" y="118"/>
                  </a:lnTo>
                  <a:lnTo>
                    <a:pt x="364" y="135"/>
                  </a:lnTo>
                  <a:lnTo>
                    <a:pt x="389" y="135"/>
                  </a:lnTo>
                  <a:lnTo>
                    <a:pt x="408" y="169"/>
                  </a:lnTo>
                  <a:lnTo>
                    <a:pt x="428" y="163"/>
                  </a:lnTo>
                  <a:lnTo>
                    <a:pt x="447" y="186"/>
                  </a:lnTo>
                  <a:lnTo>
                    <a:pt x="467" y="191"/>
                  </a:lnTo>
                  <a:lnTo>
                    <a:pt x="491" y="158"/>
                  </a:lnTo>
                  <a:lnTo>
                    <a:pt x="510" y="270"/>
                  </a:lnTo>
                  <a:lnTo>
                    <a:pt x="530" y="332"/>
                  </a:lnTo>
                  <a:lnTo>
                    <a:pt x="549" y="327"/>
                  </a:lnTo>
                  <a:lnTo>
                    <a:pt x="569" y="315"/>
                  </a:lnTo>
                  <a:lnTo>
                    <a:pt x="593" y="3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5"/>
            <p:cNvSpPr>
              <a:spLocks/>
            </p:cNvSpPr>
            <p:nvPr/>
          </p:nvSpPr>
          <p:spPr bwMode="auto">
            <a:xfrm>
              <a:off x="8471689" y="6178105"/>
              <a:ext cx="941388" cy="339725"/>
            </a:xfrm>
            <a:custGeom>
              <a:avLst/>
              <a:gdLst>
                <a:gd name="T0" fmla="*/ 0 w 593"/>
                <a:gd name="T1" fmla="*/ 50 h 214"/>
                <a:gd name="T2" fmla="*/ 19 w 593"/>
                <a:gd name="T3" fmla="*/ 45 h 214"/>
                <a:gd name="T4" fmla="*/ 38 w 593"/>
                <a:gd name="T5" fmla="*/ 62 h 214"/>
                <a:gd name="T6" fmla="*/ 58 w 593"/>
                <a:gd name="T7" fmla="*/ 67 h 214"/>
                <a:gd name="T8" fmla="*/ 82 w 593"/>
                <a:gd name="T9" fmla="*/ 39 h 214"/>
                <a:gd name="T10" fmla="*/ 102 w 593"/>
                <a:gd name="T11" fmla="*/ 146 h 214"/>
                <a:gd name="T12" fmla="*/ 121 w 593"/>
                <a:gd name="T13" fmla="*/ 214 h 214"/>
                <a:gd name="T14" fmla="*/ 141 w 593"/>
                <a:gd name="T15" fmla="*/ 208 h 214"/>
                <a:gd name="T16" fmla="*/ 160 w 593"/>
                <a:gd name="T17" fmla="*/ 197 h 214"/>
                <a:gd name="T18" fmla="*/ 184 w 593"/>
                <a:gd name="T19" fmla="*/ 197 h 214"/>
                <a:gd name="T20" fmla="*/ 204 w 593"/>
                <a:gd name="T21" fmla="*/ 180 h 214"/>
                <a:gd name="T22" fmla="*/ 223 w 593"/>
                <a:gd name="T23" fmla="*/ 174 h 214"/>
                <a:gd name="T24" fmla="*/ 243 w 593"/>
                <a:gd name="T25" fmla="*/ 152 h 214"/>
                <a:gd name="T26" fmla="*/ 262 w 593"/>
                <a:gd name="T27" fmla="*/ 146 h 214"/>
                <a:gd name="T28" fmla="*/ 287 w 593"/>
                <a:gd name="T29" fmla="*/ 112 h 214"/>
                <a:gd name="T30" fmla="*/ 306 w 593"/>
                <a:gd name="T31" fmla="*/ 107 h 214"/>
                <a:gd name="T32" fmla="*/ 326 w 593"/>
                <a:gd name="T33" fmla="*/ 112 h 214"/>
                <a:gd name="T34" fmla="*/ 345 w 593"/>
                <a:gd name="T35" fmla="*/ 118 h 214"/>
                <a:gd name="T36" fmla="*/ 364 w 593"/>
                <a:gd name="T37" fmla="*/ 101 h 214"/>
                <a:gd name="T38" fmla="*/ 389 w 593"/>
                <a:gd name="T39" fmla="*/ 95 h 214"/>
                <a:gd name="T40" fmla="*/ 408 w 593"/>
                <a:gd name="T41" fmla="*/ 28 h 214"/>
                <a:gd name="T42" fmla="*/ 428 w 593"/>
                <a:gd name="T43" fmla="*/ 0 h 214"/>
                <a:gd name="T44" fmla="*/ 447 w 593"/>
                <a:gd name="T45" fmla="*/ 28 h 214"/>
                <a:gd name="T46" fmla="*/ 467 w 593"/>
                <a:gd name="T47" fmla="*/ 33 h 214"/>
                <a:gd name="T48" fmla="*/ 491 w 593"/>
                <a:gd name="T49" fmla="*/ 16 h 214"/>
                <a:gd name="T50" fmla="*/ 510 w 593"/>
                <a:gd name="T51" fmla="*/ 33 h 214"/>
                <a:gd name="T52" fmla="*/ 530 w 593"/>
                <a:gd name="T53" fmla="*/ 11 h 214"/>
                <a:gd name="T54" fmla="*/ 549 w 593"/>
                <a:gd name="T55" fmla="*/ 22 h 214"/>
                <a:gd name="T56" fmla="*/ 569 w 593"/>
                <a:gd name="T57" fmla="*/ 5 h 214"/>
                <a:gd name="T58" fmla="*/ 593 w 593"/>
                <a:gd name="T59" fmla="*/ 1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14">
                  <a:moveTo>
                    <a:pt x="0" y="50"/>
                  </a:moveTo>
                  <a:lnTo>
                    <a:pt x="19" y="45"/>
                  </a:lnTo>
                  <a:lnTo>
                    <a:pt x="38" y="62"/>
                  </a:lnTo>
                  <a:lnTo>
                    <a:pt x="58" y="67"/>
                  </a:lnTo>
                  <a:lnTo>
                    <a:pt x="82" y="39"/>
                  </a:lnTo>
                  <a:lnTo>
                    <a:pt x="102" y="146"/>
                  </a:lnTo>
                  <a:lnTo>
                    <a:pt x="121" y="214"/>
                  </a:lnTo>
                  <a:lnTo>
                    <a:pt x="141" y="208"/>
                  </a:lnTo>
                  <a:lnTo>
                    <a:pt x="160" y="197"/>
                  </a:lnTo>
                  <a:lnTo>
                    <a:pt x="184" y="197"/>
                  </a:lnTo>
                  <a:lnTo>
                    <a:pt x="204" y="180"/>
                  </a:lnTo>
                  <a:lnTo>
                    <a:pt x="223" y="174"/>
                  </a:lnTo>
                  <a:lnTo>
                    <a:pt x="243" y="152"/>
                  </a:lnTo>
                  <a:lnTo>
                    <a:pt x="262" y="146"/>
                  </a:lnTo>
                  <a:lnTo>
                    <a:pt x="287" y="112"/>
                  </a:lnTo>
                  <a:lnTo>
                    <a:pt x="306" y="107"/>
                  </a:lnTo>
                  <a:lnTo>
                    <a:pt x="326" y="112"/>
                  </a:lnTo>
                  <a:lnTo>
                    <a:pt x="345" y="118"/>
                  </a:lnTo>
                  <a:lnTo>
                    <a:pt x="364" y="101"/>
                  </a:lnTo>
                  <a:lnTo>
                    <a:pt x="389" y="95"/>
                  </a:lnTo>
                  <a:lnTo>
                    <a:pt x="408" y="28"/>
                  </a:lnTo>
                  <a:lnTo>
                    <a:pt x="428" y="0"/>
                  </a:lnTo>
                  <a:lnTo>
                    <a:pt x="447" y="28"/>
                  </a:lnTo>
                  <a:lnTo>
                    <a:pt x="467" y="33"/>
                  </a:lnTo>
                  <a:lnTo>
                    <a:pt x="491" y="16"/>
                  </a:lnTo>
                  <a:lnTo>
                    <a:pt x="510" y="33"/>
                  </a:lnTo>
                  <a:lnTo>
                    <a:pt x="530" y="11"/>
                  </a:lnTo>
                  <a:lnTo>
                    <a:pt x="549" y="22"/>
                  </a:lnTo>
                  <a:lnTo>
                    <a:pt x="569" y="5"/>
                  </a:lnTo>
                  <a:lnTo>
                    <a:pt x="593" y="1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809764" y="606742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60034" y="3294920"/>
            <a:ext cx="2658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can then compute the pairwise distance among these  subsequences and store them to a matrix</a:t>
            </a:r>
          </a:p>
        </p:txBody>
      </p:sp>
      <p:sp>
        <p:nvSpPr>
          <p:cNvPr id="22" name="Slide Number Placeholder 3"/>
          <p:cNvSpPr txBox="1">
            <a:spLocks/>
          </p:cNvSpPr>
          <p:nvPr/>
        </p:nvSpPr>
        <p:spPr>
          <a:xfrm>
            <a:off x="838200" y="6356349"/>
            <a:ext cx="496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9BA2D4-A7FB-47F0-85A4-4B2766BF04F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3" name="Left Bracket 22"/>
          <p:cNvSpPr/>
          <p:nvPr/>
        </p:nvSpPr>
        <p:spPr>
          <a:xfrm>
            <a:off x="1009650" y="2975909"/>
            <a:ext cx="146304" cy="3460848"/>
          </a:xfrm>
          <a:prstGeom prst="leftBracket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4649743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|-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dirty="0"/>
              <a:t>+1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046601"/>
              </p:ext>
            </p:extLst>
          </p:nvPr>
        </p:nvGraphicFramePr>
        <p:xfrm>
          <a:off x="7313273" y="3477444"/>
          <a:ext cx="2987675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1855">
                  <a:extLst>
                    <a:ext uri="{9D8B030D-6E8A-4147-A177-3AD203B41FA5}">
                      <a16:colId xmlns:a16="http://schemas.microsoft.com/office/drawing/2014/main" val="1117159632"/>
                    </a:ext>
                  </a:extLst>
                </a:gridCol>
                <a:gridCol w="875030">
                  <a:extLst>
                    <a:ext uri="{9D8B030D-6E8A-4147-A177-3AD203B41FA5}">
                      <a16:colId xmlns:a16="http://schemas.microsoft.com/office/drawing/2014/main" val="3656737792"/>
                    </a:ext>
                  </a:extLst>
                </a:gridCol>
                <a:gridCol w="875030">
                  <a:extLst>
                    <a:ext uri="{9D8B030D-6E8A-4147-A177-3AD203B41FA5}">
                      <a16:colId xmlns:a16="http://schemas.microsoft.com/office/drawing/2014/main" val="29321328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60001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7.6952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7.7399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301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7.6952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7.7106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340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7.7399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7.7106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7105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0238535"/>
                  </a:ext>
                </a:extLst>
              </a:tr>
            </a:tbl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57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subsequence mining with matrix profile: music sampling detection (2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40</a:t>
            </a:fld>
            <a:endParaRPr lang="en-US" dirty="0"/>
          </a:p>
        </p:txBody>
      </p:sp>
      <p:sp>
        <p:nvSpPr>
          <p:cNvPr id="83" name="Rectangle 18"/>
          <p:cNvSpPr>
            <a:spLocks noChangeArrowheads="1"/>
          </p:cNvSpPr>
          <p:nvPr/>
        </p:nvSpPr>
        <p:spPr bwMode="auto">
          <a:xfrm>
            <a:off x="2905504" y="3750387"/>
            <a:ext cx="299183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Music 2: Ice </a:t>
            </a:r>
            <a:r>
              <a:rPr lang="en-US" sz="16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Ice</a:t>
            </a:r>
            <a:r>
              <a:rPr 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 Baby by Vanilla Ice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6" name="Rectangle 18"/>
          <p:cNvSpPr>
            <a:spLocks noChangeArrowheads="1"/>
          </p:cNvSpPr>
          <p:nvPr/>
        </p:nvSpPr>
        <p:spPr bwMode="auto">
          <a:xfrm>
            <a:off x="2905504" y="1875113"/>
            <a:ext cx="4241198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Music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 1: </a:t>
            </a:r>
            <a:r>
              <a:rPr 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Under Pressure by Queen-David Bowie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cs typeface="Times New Roman" panose="02020603050405020304" pitchFamily="18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988790" y="2978148"/>
            <a:ext cx="9153525" cy="771525"/>
            <a:chOff x="341313" y="3384550"/>
            <a:chExt cx="9153525" cy="771525"/>
          </a:xfrm>
        </p:grpSpPr>
        <p:sp>
          <p:nvSpPr>
            <p:cNvPr id="129" name="Freeform 66"/>
            <p:cNvSpPr>
              <a:spLocks/>
            </p:cNvSpPr>
            <p:nvPr/>
          </p:nvSpPr>
          <p:spPr bwMode="auto">
            <a:xfrm>
              <a:off x="341313" y="3554413"/>
              <a:ext cx="263525" cy="555625"/>
            </a:xfrm>
            <a:custGeom>
              <a:avLst/>
              <a:gdLst>
                <a:gd name="T0" fmla="*/ 0 w 166"/>
                <a:gd name="T1" fmla="*/ 220 h 350"/>
                <a:gd name="T2" fmla="*/ 5 w 166"/>
                <a:gd name="T3" fmla="*/ 260 h 350"/>
                <a:gd name="T4" fmla="*/ 5 w 166"/>
                <a:gd name="T5" fmla="*/ 237 h 350"/>
                <a:gd name="T6" fmla="*/ 10 w 166"/>
                <a:gd name="T7" fmla="*/ 266 h 350"/>
                <a:gd name="T8" fmla="*/ 10 w 166"/>
                <a:gd name="T9" fmla="*/ 220 h 350"/>
                <a:gd name="T10" fmla="*/ 15 w 166"/>
                <a:gd name="T11" fmla="*/ 232 h 350"/>
                <a:gd name="T12" fmla="*/ 15 w 166"/>
                <a:gd name="T13" fmla="*/ 209 h 350"/>
                <a:gd name="T14" fmla="*/ 19 w 166"/>
                <a:gd name="T15" fmla="*/ 288 h 350"/>
                <a:gd name="T16" fmla="*/ 24 w 166"/>
                <a:gd name="T17" fmla="*/ 232 h 350"/>
                <a:gd name="T18" fmla="*/ 24 w 166"/>
                <a:gd name="T19" fmla="*/ 226 h 350"/>
                <a:gd name="T20" fmla="*/ 29 w 166"/>
                <a:gd name="T21" fmla="*/ 288 h 350"/>
                <a:gd name="T22" fmla="*/ 29 w 166"/>
                <a:gd name="T23" fmla="*/ 260 h 350"/>
                <a:gd name="T24" fmla="*/ 34 w 166"/>
                <a:gd name="T25" fmla="*/ 294 h 350"/>
                <a:gd name="T26" fmla="*/ 34 w 166"/>
                <a:gd name="T27" fmla="*/ 277 h 350"/>
                <a:gd name="T28" fmla="*/ 38 w 166"/>
                <a:gd name="T29" fmla="*/ 209 h 350"/>
                <a:gd name="T30" fmla="*/ 43 w 166"/>
                <a:gd name="T31" fmla="*/ 305 h 350"/>
                <a:gd name="T32" fmla="*/ 48 w 166"/>
                <a:gd name="T33" fmla="*/ 237 h 350"/>
                <a:gd name="T34" fmla="*/ 48 w 166"/>
                <a:gd name="T35" fmla="*/ 209 h 350"/>
                <a:gd name="T36" fmla="*/ 53 w 166"/>
                <a:gd name="T37" fmla="*/ 243 h 350"/>
                <a:gd name="T38" fmla="*/ 53 w 166"/>
                <a:gd name="T39" fmla="*/ 215 h 350"/>
                <a:gd name="T40" fmla="*/ 57 w 166"/>
                <a:gd name="T41" fmla="*/ 277 h 350"/>
                <a:gd name="T42" fmla="*/ 57 w 166"/>
                <a:gd name="T43" fmla="*/ 226 h 350"/>
                <a:gd name="T44" fmla="*/ 62 w 166"/>
                <a:gd name="T45" fmla="*/ 316 h 350"/>
                <a:gd name="T46" fmla="*/ 67 w 166"/>
                <a:gd name="T47" fmla="*/ 220 h 350"/>
                <a:gd name="T48" fmla="*/ 67 w 166"/>
                <a:gd name="T49" fmla="*/ 209 h 350"/>
                <a:gd name="T50" fmla="*/ 71 w 166"/>
                <a:gd name="T51" fmla="*/ 243 h 350"/>
                <a:gd name="T52" fmla="*/ 71 w 166"/>
                <a:gd name="T53" fmla="*/ 192 h 350"/>
                <a:gd name="T54" fmla="*/ 76 w 166"/>
                <a:gd name="T55" fmla="*/ 277 h 350"/>
                <a:gd name="T56" fmla="*/ 76 w 166"/>
                <a:gd name="T57" fmla="*/ 249 h 350"/>
                <a:gd name="T58" fmla="*/ 81 w 166"/>
                <a:gd name="T59" fmla="*/ 294 h 350"/>
                <a:gd name="T60" fmla="*/ 81 w 166"/>
                <a:gd name="T61" fmla="*/ 254 h 350"/>
                <a:gd name="T62" fmla="*/ 86 w 166"/>
                <a:gd name="T63" fmla="*/ 254 h 350"/>
                <a:gd name="T64" fmla="*/ 86 w 166"/>
                <a:gd name="T65" fmla="*/ 73 h 350"/>
                <a:gd name="T66" fmla="*/ 90 w 166"/>
                <a:gd name="T67" fmla="*/ 96 h 350"/>
                <a:gd name="T68" fmla="*/ 90 w 166"/>
                <a:gd name="T69" fmla="*/ 57 h 350"/>
                <a:gd name="T70" fmla="*/ 95 w 166"/>
                <a:gd name="T71" fmla="*/ 102 h 350"/>
                <a:gd name="T72" fmla="*/ 95 w 166"/>
                <a:gd name="T73" fmla="*/ 34 h 350"/>
                <a:gd name="T74" fmla="*/ 100 w 166"/>
                <a:gd name="T75" fmla="*/ 243 h 350"/>
                <a:gd name="T76" fmla="*/ 100 w 166"/>
                <a:gd name="T77" fmla="*/ 175 h 350"/>
                <a:gd name="T78" fmla="*/ 105 w 166"/>
                <a:gd name="T79" fmla="*/ 175 h 350"/>
                <a:gd name="T80" fmla="*/ 105 w 166"/>
                <a:gd name="T81" fmla="*/ 164 h 350"/>
                <a:gd name="T82" fmla="*/ 109 w 166"/>
                <a:gd name="T83" fmla="*/ 186 h 350"/>
                <a:gd name="T84" fmla="*/ 109 w 166"/>
                <a:gd name="T85" fmla="*/ 68 h 350"/>
                <a:gd name="T86" fmla="*/ 114 w 166"/>
                <a:gd name="T87" fmla="*/ 124 h 350"/>
                <a:gd name="T88" fmla="*/ 119 w 166"/>
                <a:gd name="T89" fmla="*/ 51 h 350"/>
                <a:gd name="T90" fmla="*/ 119 w 166"/>
                <a:gd name="T91" fmla="*/ 40 h 350"/>
                <a:gd name="T92" fmla="*/ 124 w 166"/>
                <a:gd name="T93" fmla="*/ 85 h 350"/>
                <a:gd name="T94" fmla="*/ 124 w 166"/>
                <a:gd name="T95" fmla="*/ 45 h 350"/>
                <a:gd name="T96" fmla="*/ 128 w 166"/>
                <a:gd name="T97" fmla="*/ 311 h 350"/>
                <a:gd name="T98" fmla="*/ 133 w 166"/>
                <a:gd name="T99" fmla="*/ 119 h 350"/>
                <a:gd name="T100" fmla="*/ 133 w 166"/>
                <a:gd name="T101" fmla="*/ 79 h 350"/>
                <a:gd name="T102" fmla="*/ 138 w 166"/>
                <a:gd name="T103" fmla="*/ 141 h 350"/>
                <a:gd name="T104" fmla="*/ 143 w 166"/>
                <a:gd name="T105" fmla="*/ 90 h 350"/>
                <a:gd name="T106" fmla="*/ 143 w 166"/>
                <a:gd name="T107" fmla="*/ 40 h 350"/>
                <a:gd name="T108" fmla="*/ 147 w 166"/>
                <a:gd name="T109" fmla="*/ 90 h 350"/>
                <a:gd name="T110" fmla="*/ 147 w 166"/>
                <a:gd name="T111" fmla="*/ 23 h 350"/>
                <a:gd name="T112" fmla="*/ 152 w 166"/>
                <a:gd name="T113" fmla="*/ 243 h 350"/>
                <a:gd name="T114" fmla="*/ 157 w 166"/>
                <a:gd name="T115" fmla="*/ 119 h 350"/>
                <a:gd name="T116" fmla="*/ 157 w 166"/>
                <a:gd name="T117" fmla="*/ 153 h 350"/>
                <a:gd name="T118" fmla="*/ 162 w 166"/>
                <a:gd name="T119" fmla="*/ 164 h 350"/>
                <a:gd name="T120" fmla="*/ 162 w 166"/>
                <a:gd name="T121" fmla="*/ 113 h 350"/>
                <a:gd name="T122" fmla="*/ 166 w 166"/>
                <a:gd name="T123" fmla="*/ 102 h 350"/>
                <a:gd name="T124" fmla="*/ 166 w 166"/>
                <a:gd name="T125" fmla="*/ 57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50">
                  <a:moveTo>
                    <a:pt x="0" y="283"/>
                  </a:moveTo>
                  <a:lnTo>
                    <a:pt x="0" y="220"/>
                  </a:lnTo>
                  <a:lnTo>
                    <a:pt x="0" y="249"/>
                  </a:lnTo>
                  <a:lnTo>
                    <a:pt x="5" y="260"/>
                  </a:lnTo>
                  <a:lnTo>
                    <a:pt x="5" y="288"/>
                  </a:lnTo>
                  <a:lnTo>
                    <a:pt x="5" y="237"/>
                  </a:lnTo>
                  <a:lnTo>
                    <a:pt x="5" y="249"/>
                  </a:lnTo>
                  <a:lnTo>
                    <a:pt x="10" y="266"/>
                  </a:lnTo>
                  <a:lnTo>
                    <a:pt x="10" y="294"/>
                  </a:lnTo>
                  <a:lnTo>
                    <a:pt x="10" y="220"/>
                  </a:lnTo>
                  <a:lnTo>
                    <a:pt x="10" y="266"/>
                  </a:lnTo>
                  <a:lnTo>
                    <a:pt x="15" y="232"/>
                  </a:lnTo>
                  <a:lnTo>
                    <a:pt x="15" y="294"/>
                  </a:lnTo>
                  <a:lnTo>
                    <a:pt x="15" y="209"/>
                  </a:lnTo>
                  <a:lnTo>
                    <a:pt x="15" y="271"/>
                  </a:lnTo>
                  <a:lnTo>
                    <a:pt x="19" y="288"/>
                  </a:lnTo>
                  <a:lnTo>
                    <a:pt x="19" y="232"/>
                  </a:lnTo>
                  <a:lnTo>
                    <a:pt x="24" y="232"/>
                  </a:lnTo>
                  <a:lnTo>
                    <a:pt x="24" y="288"/>
                  </a:lnTo>
                  <a:lnTo>
                    <a:pt x="24" y="226"/>
                  </a:lnTo>
                  <a:lnTo>
                    <a:pt x="29" y="220"/>
                  </a:lnTo>
                  <a:lnTo>
                    <a:pt x="29" y="288"/>
                  </a:lnTo>
                  <a:lnTo>
                    <a:pt x="29" y="215"/>
                  </a:lnTo>
                  <a:lnTo>
                    <a:pt x="29" y="260"/>
                  </a:lnTo>
                  <a:lnTo>
                    <a:pt x="34" y="271"/>
                  </a:lnTo>
                  <a:lnTo>
                    <a:pt x="34" y="294"/>
                  </a:lnTo>
                  <a:lnTo>
                    <a:pt x="34" y="226"/>
                  </a:lnTo>
                  <a:lnTo>
                    <a:pt x="34" y="277"/>
                  </a:lnTo>
                  <a:lnTo>
                    <a:pt x="38" y="271"/>
                  </a:lnTo>
                  <a:lnTo>
                    <a:pt x="38" y="209"/>
                  </a:lnTo>
                  <a:lnTo>
                    <a:pt x="43" y="203"/>
                  </a:lnTo>
                  <a:lnTo>
                    <a:pt x="43" y="305"/>
                  </a:lnTo>
                  <a:lnTo>
                    <a:pt x="43" y="226"/>
                  </a:lnTo>
                  <a:lnTo>
                    <a:pt x="48" y="237"/>
                  </a:lnTo>
                  <a:lnTo>
                    <a:pt x="48" y="316"/>
                  </a:lnTo>
                  <a:lnTo>
                    <a:pt x="48" y="209"/>
                  </a:lnTo>
                  <a:lnTo>
                    <a:pt x="48" y="249"/>
                  </a:lnTo>
                  <a:lnTo>
                    <a:pt x="53" y="243"/>
                  </a:lnTo>
                  <a:lnTo>
                    <a:pt x="53" y="294"/>
                  </a:lnTo>
                  <a:lnTo>
                    <a:pt x="53" y="215"/>
                  </a:lnTo>
                  <a:lnTo>
                    <a:pt x="53" y="283"/>
                  </a:lnTo>
                  <a:lnTo>
                    <a:pt x="57" y="277"/>
                  </a:lnTo>
                  <a:lnTo>
                    <a:pt x="57" y="209"/>
                  </a:lnTo>
                  <a:lnTo>
                    <a:pt x="57" y="226"/>
                  </a:lnTo>
                  <a:lnTo>
                    <a:pt x="62" y="215"/>
                  </a:lnTo>
                  <a:lnTo>
                    <a:pt x="62" y="316"/>
                  </a:lnTo>
                  <a:lnTo>
                    <a:pt x="62" y="254"/>
                  </a:lnTo>
                  <a:lnTo>
                    <a:pt x="67" y="220"/>
                  </a:lnTo>
                  <a:lnTo>
                    <a:pt x="67" y="311"/>
                  </a:lnTo>
                  <a:lnTo>
                    <a:pt x="67" y="209"/>
                  </a:lnTo>
                  <a:lnTo>
                    <a:pt x="67" y="260"/>
                  </a:lnTo>
                  <a:lnTo>
                    <a:pt x="71" y="243"/>
                  </a:lnTo>
                  <a:lnTo>
                    <a:pt x="71" y="288"/>
                  </a:lnTo>
                  <a:lnTo>
                    <a:pt x="71" y="192"/>
                  </a:lnTo>
                  <a:lnTo>
                    <a:pt x="71" y="283"/>
                  </a:lnTo>
                  <a:lnTo>
                    <a:pt x="76" y="277"/>
                  </a:lnTo>
                  <a:lnTo>
                    <a:pt x="76" y="311"/>
                  </a:lnTo>
                  <a:lnTo>
                    <a:pt x="76" y="249"/>
                  </a:lnTo>
                  <a:lnTo>
                    <a:pt x="76" y="283"/>
                  </a:lnTo>
                  <a:lnTo>
                    <a:pt x="81" y="294"/>
                  </a:lnTo>
                  <a:lnTo>
                    <a:pt x="81" y="299"/>
                  </a:lnTo>
                  <a:lnTo>
                    <a:pt x="81" y="254"/>
                  </a:lnTo>
                  <a:lnTo>
                    <a:pt x="81" y="283"/>
                  </a:lnTo>
                  <a:lnTo>
                    <a:pt x="86" y="254"/>
                  </a:lnTo>
                  <a:lnTo>
                    <a:pt x="86" y="288"/>
                  </a:lnTo>
                  <a:lnTo>
                    <a:pt x="86" y="73"/>
                  </a:lnTo>
                  <a:lnTo>
                    <a:pt x="86" y="90"/>
                  </a:lnTo>
                  <a:lnTo>
                    <a:pt x="90" y="96"/>
                  </a:lnTo>
                  <a:lnTo>
                    <a:pt x="90" y="107"/>
                  </a:lnTo>
                  <a:lnTo>
                    <a:pt x="90" y="57"/>
                  </a:lnTo>
                  <a:lnTo>
                    <a:pt x="90" y="62"/>
                  </a:lnTo>
                  <a:lnTo>
                    <a:pt x="95" y="102"/>
                  </a:lnTo>
                  <a:lnTo>
                    <a:pt x="95" y="107"/>
                  </a:lnTo>
                  <a:lnTo>
                    <a:pt x="95" y="34"/>
                  </a:lnTo>
                  <a:lnTo>
                    <a:pt x="100" y="51"/>
                  </a:lnTo>
                  <a:lnTo>
                    <a:pt x="100" y="243"/>
                  </a:lnTo>
                  <a:lnTo>
                    <a:pt x="100" y="28"/>
                  </a:lnTo>
                  <a:lnTo>
                    <a:pt x="100" y="175"/>
                  </a:lnTo>
                  <a:lnTo>
                    <a:pt x="105" y="170"/>
                  </a:lnTo>
                  <a:lnTo>
                    <a:pt x="105" y="175"/>
                  </a:lnTo>
                  <a:lnTo>
                    <a:pt x="105" y="124"/>
                  </a:lnTo>
                  <a:lnTo>
                    <a:pt x="105" y="164"/>
                  </a:lnTo>
                  <a:lnTo>
                    <a:pt x="109" y="170"/>
                  </a:lnTo>
                  <a:lnTo>
                    <a:pt x="109" y="186"/>
                  </a:lnTo>
                  <a:lnTo>
                    <a:pt x="109" y="51"/>
                  </a:lnTo>
                  <a:lnTo>
                    <a:pt x="109" y="68"/>
                  </a:lnTo>
                  <a:lnTo>
                    <a:pt x="114" y="62"/>
                  </a:lnTo>
                  <a:lnTo>
                    <a:pt x="114" y="124"/>
                  </a:lnTo>
                  <a:lnTo>
                    <a:pt x="114" y="57"/>
                  </a:lnTo>
                  <a:lnTo>
                    <a:pt x="119" y="51"/>
                  </a:lnTo>
                  <a:lnTo>
                    <a:pt x="119" y="170"/>
                  </a:lnTo>
                  <a:lnTo>
                    <a:pt x="119" y="40"/>
                  </a:lnTo>
                  <a:lnTo>
                    <a:pt x="119" y="73"/>
                  </a:lnTo>
                  <a:lnTo>
                    <a:pt x="124" y="85"/>
                  </a:lnTo>
                  <a:lnTo>
                    <a:pt x="124" y="350"/>
                  </a:lnTo>
                  <a:lnTo>
                    <a:pt x="124" y="45"/>
                  </a:lnTo>
                  <a:lnTo>
                    <a:pt x="124" y="328"/>
                  </a:lnTo>
                  <a:lnTo>
                    <a:pt x="128" y="311"/>
                  </a:lnTo>
                  <a:lnTo>
                    <a:pt x="128" y="198"/>
                  </a:lnTo>
                  <a:lnTo>
                    <a:pt x="133" y="119"/>
                  </a:lnTo>
                  <a:lnTo>
                    <a:pt x="133" y="141"/>
                  </a:lnTo>
                  <a:lnTo>
                    <a:pt x="133" y="79"/>
                  </a:lnTo>
                  <a:lnTo>
                    <a:pt x="138" y="68"/>
                  </a:lnTo>
                  <a:lnTo>
                    <a:pt x="138" y="141"/>
                  </a:lnTo>
                  <a:lnTo>
                    <a:pt x="138" y="79"/>
                  </a:lnTo>
                  <a:lnTo>
                    <a:pt x="143" y="90"/>
                  </a:lnTo>
                  <a:lnTo>
                    <a:pt x="143" y="102"/>
                  </a:lnTo>
                  <a:lnTo>
                    <a:pt x="143" y="40"/>
                  </a:lnTo>
                  <a:lnTo>
                    <a:pt x="143" y="85"/>
                  </a:lnTo>
                  <a:lnTo>
                    <a:pt x="147" y="90"/>
                  </a:lnTo>
                  <a:lnTo>
                    <a:pt x="147" y="11"/>
                  </a:lnTo>
                  <a:lnTo>
                    <a:pt x="147" y="23"/>
                  </a:lnTo>
                  <a:lnTo>
                    <a:pt x="152" y="79"/>
                  </a:lnTo>
                  <a:lnTo>
                    <a:pt x="152" y="243"/>
                  </a:lnTo>
                  <a:lnTo>
                    <a:pt x="152" y="113"/>
                  </a:lnTo>
                  <a:lnTo>
                    <a:pt x="157" y="119"/>
                  </a:lnTo>
                  <a:lnTo>
                    <a:pt x="157" y="96"/>
                  </a:lnTo>
                  <a:lnTo>
                    <a:pt x="157" y="153"/>
                  </a:lnTo>
                  <a:lnTo>
                    <a:pt x="162" y="153"/>
                  </a:lnTo>
                  <a:lnTo>
                    <a:pt x="162" y="164"/>
                  </a:lnTo>
                  <a:lnTo>
                    <a:pt x="162" y="0"/>
                  </a:lnTo>
                  <a:lnTo>
                    <a:pt x="162" y="113"/>
                  </a:lnTo>
                  <a:lnTo>
                    <a:pt x="166" y="96"/>
                  </a:lnTo>
                  <a:lnTo>
                    <a:pt x="166" y="102"/>
                  </a:lnTo>
                  <a:lnTo>
                    <a:pt x="166" y="23"/>
                  </a:lnTo>
                  <a:lnTo>
                    <a:pt x="166" y="5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67"/>
            <p:cNvSpPr>
              <a:spLocks/>
            </p:cNvSpPr>
            <p:nvPr/>
          </p:nvSpPr>
          <p:spPr bwMode="auto">
            <a:xfrm>
              <a:off x="604838" y="3527425"/>
              <a:ext cx="285750" cy="628650"/>
            </a:xfrm>
            <a:custGeom>
              <a:avLst/>
              <a:gdLst>
                <a:gd name="T0" fmla="*/ 5 w 180"/>
                <a:gd name="T1" fmla="*/ 96 h 396"/>
                <a:gd name="T2" fmla="*/ 5 w 180"/>
                <a:gd name="T3" fmla="*/ 51 h 396"/>
                <a:gd name="T4" fmla="*/ 10 w 180"/>
                <a:gd name="T5" fmla="*/ 51 h 396"/>
                <a:gd name="T6" fmla="*/ 10 w 180"/>
                <a:gd name="T7" fmla="*/ 271 h 396"/>
                <a:gd name="T8" fmla="*/ 15 w 180"/>
                <a:gd name="T9" fmla="*/ 277 h 396"/>
                <a:gd name="T10" fmla="*/ 15 w 180"/>
                <a:gd name="T11" fmla="*/ 237 h 396"/>
                <a:gd name="T12" fmla="*/ 19 w 180"/>
                <a:gd name="T13" fmla="*/ 192 h 396"/>
                <a:gd name="T14" fmla="*/ 24 w 180"/>
                <a:gd name="T15" fmla="*/ 237 h 396"/>
                <a:gd name="T16" fmla="*/ 24 w 180"/>
                <a:gd name="T17" fmla="*/ 85 h 396"/>
                <a:gd name="T18" fmla="*/ 29 w 180"/>
                <a:gd name="T19" fmla="*/ 124 h 396"/>
                <a:gd name="T20" fmla="*/ 34 w 180"/>
                <a:gd name="T21" fmla="*/ 51 h 396"/>
                <a:gd name="T22" fmla="*/ 38 w 180"/>
                <a:gd name="T23" fmla="*/ 232 h 396"/>
                <a:gd name="T24" fmla="*/ 38 w 180"/>
                <a:gd name="T25" fmla="*/ 102 h 396"/>
                <a:gd name="T26" fmla="*/ 43 w 180"/>
                <a:gd name="T27" fmla="*/ 175 h 396"/>
                <a:gd name="T28" fmla="*/ 48 w 180"/>
                <a:gd name="T29" fmla="*/ 153 h 396"/>
                <a:gd name="T30" fmla="*/ 48 w 180"/>
                <a:gd name="T31" fmla="*/ 113 h 396"/>
                <a:gd name="T32" fmla="*/ 52 w 180"/>
                <a:gd name="T33" fmla="*/ 181 h 396"/>
                <a:gd name="T34" fmla="*/ 52 w 180"/>
                <a:gd name="T35" fmla="*/ 45 h 396"/>
                <a:gd name="T36" fmla="*/ 57 w 180"/>
                <a:gd name="T37" fmla="*/ 153 h 396"/>
                <a:gd name="T38" fmla="*/ 57 w 180"/>
                <a:gd name="T39" fmla="*/ 130 h 396"/>
                <a:gd name="T40" fmla="*/ 62 w 180"/>
                <a:gd name="T41" fmla="*/ 113 h 396"/>
                <a:gd name="T42" fmla="*/ 62 w 180"/>
                <a:gd name="T43" fmla="*/ 232 h 396"/>
                <a:gd name="T44" fmla="*/ 67 w 180"/>
                <a:gd name="T45" fmla="*/ 130 h 396"/>
                <a:gd name="T46" fmla="*/ 71 w 180"/>
                <a:gd name="T47" fmla="*/ 136 h 396"/>
                <a:gd name="T48" fmla="*/ 71 w 180"/>
                <a:gd name="T49" fmla="*/ 130 h 396"/>
                <a:gd name="T50" fmla="*/ 76 w 180"/>
                <a:gd name="T51" fmla="*/ 164 h 396"/>
                <a:gd name="T52" fmla="*/ 81 w 180"/>
                <a:gd name="T53" fmla="*/ 68 h 396"/>
                <a:gd name="T54" fmla="*/ 81 w 180"/>
                <a:gd name="T55" fmla="*/ 40 h 396"/>
                <a:gd name="T56" fmla="*/ 86 w 180"/>
                <a:gd name="T57" fmla="*/ 51 h 396"/>
                <a:gd name="T58" fmla="*/ 86 w 180"/>
                <a:gd name="T59" fmla="*/ 254 h 396"/>
                <a:gd name="T60" fmla="*/ 90 w 180"/>
                <a:gd name="T61" fmla="*/ 107 h 396"/>
                <a:gd name="T62" fmla="*/ 95 w 180"/>
                <a:gd name="T63" fmla="*/ 119 h 396"/>
                <a:gd name="T64" fmla="*/ 95 w 180"/>
                <a:gd name="T65" fmla="*/ 17 h 396"/>
                <a:gd name="T66" fmla="*/ 100 w 180"/>
                <a:gd name="T67" fmla="*/ 141 h 396"/>
                <a:gd name="T68" fmla="*/ 105 w 180"/>
                <a:gd name="T69" fmla="*/ 68 h 396"/>
                <a:gd name="T70" fmla="*/ 105 w 180"/>
                <a:gd name="T71" fmla="*/ 45 h 396"/>
                <a:gd name="T72" fmla="*/ 109 w 180"/>
                <a:gd name="T73" fmla="*/ 164 h 396"/>
                <a:gd name="T74" fmla="*/ 109 w 180"/>
                <a:gd name="T75" fmla="*/ 243 h 396"/>
                <a:gd name="T76" fmla="*/ 114 w 180"/>
                <a:gd name="T77" fmla="*/ 356 h 396"/>
                <a:gd name="T78" fmla="*/ 119 w 180"/>
                <a:gd name="T79" fmla="*/ 203 h 396"/>
                <a:gd name="T80" fmla="*/ 119 w 180"/>
                <a:gd name="T81" fmla="*/ 181 h 396"/>
                <a:gd name="T82" fmla="*/ 124 w 180"/>
                <a:gd name="T83" fmla="*/ 192 h 396"/>
                <a:gd name="T84" fmla="*/ 124 w 180"/>
                <a:gd name="T85" fmla="*/ 119 h 396"/>
                <a:gd name="T86" fmla="*/ 128 w 180"/>
                <a:gd name="T87" fmla="*/ 136 h 396"/>
                <a:gd name="T88" fmla="*/ 128 w 180"/>
                <a:gd name="T89" fmla="*/ 45 h 396"/>
                <a:gd name="T90" fmla="*/ 133 w 180"/>
                <a:gd name="T91" fmla="*/ 113 h 396"/>
                <a:gd name="T92" fmla="*/ 133 w 180"/>
                <a:gd name="T93" fmla="*/ 62 h 396"/>
                <a:gd name="T94" fmla="*/ 138 w 180"/>
                <a:gd name="T95" fmla="*/ 237 h 396"/>
                <a:gd name="T96" fmla="*/ 138 w 180"/>
                <a:gd name="T97" fmla="*/ 209 h 396"/>
                <a:gd name="T98" fmla="*/ 143 w 180"/>
                <a:gd name="T99" fmla="*/ 107 h 396"/>
                <a:gd name="T100" fmla="*/ 147 w 180"/>
                <a:gd name="T101" fmla="*/ 136 h 396"/>
                <a:gd name="T102" fmla="*/ 147 w 180"/>
                <a:gd name="T103" fmla="*/ 34 h 396"/>
                <a:gd name="T104" fmla="*/ 152 w 180"/>
                <a:gd name="T105" fmla="*/ 153 h 396"/>
                <a:gd name="T106" fmla="*/ 152 w 180"/>
                <a:gd name="T107" fmla="*/ 96 h 396"/>
                <a:gd name="T108" fmla="*/ 157 w 180"/>
                <a:gd name="T109" fmla="*/ 28 h 396"/>
                <a:gd name="T110" fmla="*/ 162 w 180"/>
                <a:gd name="T111" fmla="*/ 136 h 396"/>
                <a:gd name="T112" fmla="*/ 162 w 180"/>
                <a:gd name="T113" fmla="*/ 209 h 396"/>
                <a:gd name="T114" fmla="*/ 166 w 180"/>
                <a:gd name="T115" fmla="*/ 203 h 396"/>
                <a:gd name="T116" fmla="*/ 171 w 180"/>
                <a:gd name="T117" fmla="*/ 209 h 396"/>
                <a:gd name="T118" fmla="*/ 171 w 180"/>
                <a:gd name="T119" fmla="*/ 74 h 396"/>
                <a:gd name="T120" fmla="*/ 176 w 180"/>
                <a:gd name="T121" fmla="*/ 136 h 396"/>
                <a:gd name="T122" fmla="*/ 176 w 180"/>
                <a:gd name="T123" fmla="*/ 119 h 396"/>
                <a:gd name="T124" fmla="*/ 180 w 180"/>
                <a:gd name="T125" fmla="*/ 20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396">
                  <a:moveTo>
                    <a:pt x="0" y="74"/>
                  </a:moveTo>
                  <a:lnTo>
                    <a:pt x="5" y="96"/>
                  </a:lnTo>
                  <a:lnTo>
                    <a:pt x="5" y="187"/>
                  </a:lnTo>
                  <a:lnTo>
                    <a:pt x="5" y="51"/>
                  </a:lnTo>
                  <a:lnTo>
                    <a:pt x="5" y="68"/>
                  </a:lnTo>
                  <a:lnTo>
                    <a:pt x="10" y="51"/>
                  </a:lnTo>
                  <a:lnTo>
                    <a:pt x="10" y="396"/>
                  </a:lnTo>
                  <a:lnTo>
                    <a:pt x="10" y="271"/>
                  </a:lnTo>
                  <a:lnTo>
                    <a:pt x="15" y="260"/>
                  </a:lnTo>
                  <a:lnTo>
                    <a:pt x="15" y="277"/>
                  </a:lnTo>
                  <a:lnTo>
                    <a:pt x="15" y="198"/>
                  </a:lnTo>
                  <a:lnTo>
                    <a:pt x="15" y="237"/>
                  </a:lnTo>
                  <a:lnTo>
                    <a:pt x="19" y="277"/>
                  </a:lnTo>
                  <a:lnTo>
                    <a:pt x="19" y="192"/>
                  </a:lnTo>
                  <a:lnTo>
                    <a:pt x="19" y="243"/>
                  </a:lnTo>
                  <a:lnTo>
                    <a:pt x="24" y="237"/>
                  </a:lnTo>
                  <a:lnTo>
                    <a:pt x="24" y="74"/>
                  </a:lnTo>
                  <a:lnTo>
                    <a:pt x="24" y="85"/>
                  </a:lnTo>
                  <a:lnTo>
                    <a:pt x="29" y="74"/>
                  </a:lnTo>
                  <a:lnTo>
                    <a:pt x="29" y="124"/>
                  </a:lnTo>
                  <a:lnTo>
                    <a:pt x="29" y="57"/>
                  </a:lnTo>
                  <a:lnTo>
                    <a:pt x="34" y="51"/>
                  </a:lnTo>
                  <a:lnTo>
                    <a:pt x="34" y="198"/>
                  </a:lnTo>
                  <a:lnTo>
                    <a:pt x="38" y="232"/>
                  </a:lnTo>
                  <a:lnTo>
                    <a:pt x="38" y="254"/>
                  </a:lnTo>
                  <a:lnTo>
                    <a:pt x="38" y="102"/>
                  </a:lnTo>
                  <a:lnTo>
                    <a:pt x="43" y="85"/>
                  </a:lnTo>
                  <a:lnTo>
                    <a:pt x="43" y="175"/>
                  </a:lnTo>
                  <a:lnTo>
                    <a:pt x="43" y="170"/>
                  </a:lnTo>
                  <a:lnTo>
                    <a:pt x="48" y="153"/>
                  </a:lnTo>
                  <a:lnTo>
                    <a:pt x="48" y="187"/>
                  </a:lnTo>
                  <a:lnTo>
                    <a:pt x="48" y="113"/>
                  </a:lnTo>
                  <a:lnTo>
                    <a:pt x="48" y="181"/>
                  </a:lnTo>
                  <a:lnTo>
                    <a:pt x="52" y="181"/>
                  </a:lnTo>
                  <a:lnTo>
                    <a:pt x="52" y="192"/>
                  </a:lnTo>
                  <a:lnTo>
                    <a:pt x="52" y="45"/>
                  </a:lnTo>
                  <a:lnTo>
                    <a:pt x="52" y="164"/>
                  </a:lnTo>
                  <a:lnTo>
                    <a:pt x="57" y="153"/>
                  </a:lnTo>
                  <a:lnTo>
                    <a:pt x="57" y="209"/>
                  </a:lnTo>
                  <a:lnTo>
                    <a:pt x="57" y="130"/>
                  </a:lnTo>
                  <a:lnTo>
                    <a:pt x="57" y="141"/>
                  </a:lnTo>
                  <a:lnTo>
                    <a:pt x="62" y="113"/>
                  </a:lnTo>
                  <a:lnTo>
                    <a:pt x="62" y="356"/>
                  </a:lnTo>
                  <a:lnTo>
                    <a:pt x="62" y="232"/>
                  </a:lnTo>
                  <a:lnTo>
                    <a:pt x="67" y="226"/>
                  </a:lnTo>
                  <a:lnTo>
                    <a:pt x="67" y="130"/>
                  </a:lnTo>
                  <a:lnTo>
                    <a:pt x="67" y="141"/>
                  </a:lnTo>
                  <a:lnTo>
                    <a:pt x="71" y="136"/>
                  </a:lnTo>
                  <a:lnTo>
                    <a:pt x="71" y="74"/>
                  </a:lnTo>
                  <a:lnTo>
                    <a:pt x="71" y="130"/>
                  </a:lnTo>
                  <a:lnTo>
                    <a:pt x="76" y="85"/>
                  </a:lnTo>
                  <a:lnTo>
                    <a:pt x="76" y="164"/>
                  </a:lnTo>
                  <a:lnTo>
                    <a:pt x="76" y="79"/>
                  </a:lnTo>
                  <a:lnTo>
                    <a:pt x="81" y="68"/>
                  </a:lnTo>
                  <a:lnTo>
                    <a:pt x="81" y="124"/>
                  </a:lnTo>
                  <a:lnTo>
                    <a:pt x="81" y="40"/>
                  </a:lnTo>
                  <a:lnTo>
                    <a:pt x="81" y="45"/>
                  </a:lnTo>
                  <a:lnTo>
                    <a:pt x="86" y="51"/>
                  </a:lnTo>
                  <a:lnTo>
                    <a:pt x="86" y="28"/>
                  </a:lnTo>
                  <a:lnTo>
                    <a:pt x="86" y="254"/>
                  </a:lnTo>
                  <a:lnTo>
                    <a:pt x="90" y="232"/>
                  </a:lnTo>
                  <a:lnTo>
                    <a:pt x="90" y="107"/>
                  </a:lnTo>
                  <a:lnTo>
                    <a:pt x="90" y="136"/>
                  </a:lnTo>
                  <a:lnTo>
                    <a:pt x="95" y="119"/>
                  </a:lnTo>
                  <a:lnTo>
                    <a:pt x="95" y="170"/>
                  </a:lnTo>
                  <a:lnTo>
                    <a:pt x="95" y="17"/>
                  </a:lnTo>
                  <a:lnTo>
                    <a:pt x="100" y="28"/>
                  </a:lnTo>
                  <a:lnTo>
                    <a:pt x="100" y="141"/>
                  </a:lnTo>
                  <a:lnTo>
                    <a:pt x="100" y="51"/>
                  </a:lnTo>
                  <a:lnTo>
                    <a:pt x="105" y="68"/>
                  </a:lnTo>
                  <a:lnTo>
                    <a:pt x="105" y="232"/>
                  </a:lnTo>
                  <a:lnTo>
                    <a:pt x="105" y="45"/>
                  </a:lnTo>
                  <a:lnTo>
                    <a:pt x="105" y="147"/>
                  </a:lnTo>
                  <a:lnTo>
                    <a:pt x="109" y="164"/>
                  </a:lnTo>
                  <a:lnTo>
                    <a:pt x="109" y="74"/>
                  </a:lnTo>
                  <a:lnTo>
                    <a:pt x="109" y="243"/>
                  </a:lnTo>
                  <a:lnTo>
                    <a:pt x="114" y="283"/>
                  </a:lnTo>
                  <a:lnTo>
                    <a:pt x="114" y="356"/>
                  </a:lnTo>
                  <a:lnTo>
                    <a:pt x="114" y="192"/>
                  </a:lnTo>
                  <a:lnTo>
                    <a:pt x="119" y="203"/>
                  </a:lnTo>
                  <a:lnTo>
                    <a:pt x="119" y="266"/>
                  </a:lnTo>
                  <a:lnTo>
                    <a:pt x="119" y="181"/>
                  </a:lnTo>
                  <a:lnTo>
                    <a:pt x="119" y="198"/>
                  </a:lnTo>
                  <a:lnTo>
                    <a:pt x="124" y="192"/>
                  </a:lnTo>
                  <a:lnTo>
                    <a:pt x="124" y="243"/>
                  </a:lnTo>
                  <a:lnTo>
                    <a:pt x="124" y="119"/>
                  </a:lnTo>
                  <a:lnTo>
                    <a:pt x="128" y="102"/>
                  </a:lnTo>
                  <a:lnTo>
                    <a:pt x="128" y="136"/>
                  </a:lnTo>
                  <a:lnTo>
                    <a:pt x="128" y="34"/>
                  </a:lnTo>
                  <a:lnTo>
                    <a:pt x="128" y="45"/>
                  </a:lnTo>
                  <a:lnTo>
                    <a:pt x="133" y="68"/>
                  </a:lnTo>
                  <a:lnTo>
                    <a:pt x="133" y="113"/>
                  </a:lnTo>
                  <a:lnTo>
                    <a:pt x="133" y="23"/>
                  </a:lnTo>
                  <a:lnTo>
                    <a:pt x="133" y="62"/>
                  </a:lnTo>
                  <a:lnTo>
                    <a:pt x="138" y="74"/>
                  </a:lnTo>
                  <a:lnTo>
                    <a:pt x="138" y="237"/>
                  </a:lnTo>
                  <a:lnTo>
                    <a:pt x="138" y="0"/>
                  </a:lnTo>
                  <a:lnTo>
                    <a:pt x="138" y="209"/>
                  </a:lnTo>
                  <a:lnTo>
                    <a:pt x="143" y="215"/>
                  </a:lnTo>
                  <a:lnTo>
                    <a:pt x="143" y="107"/>
                  </a:lnTo>
                  <a:lnTo>
                    <a:pt x="143" y="124"/>
                  </a:lnTo>
                  <a:lnTo>
                    <a:pt x="147" y="136"/>
                  </a:lnTo>
                  <a:lnTo>
                    <a:pt x="147" y="28"/>
                  </a:lnTo>
                  <a:lnTo>
                    <a:pt x="147" y="34"/>
                  </a:lnTo>
                  <a:lnTo>
                    <a:pt x="152" y="57"/>
                  </a:lnTo>
                  <a:lnTo>
                    <a:pt x="152" y="153"/>
                  </a:lnTo>
                  <a:lnTo>
                    <a:pt x="152" y="45"/>
                  </a:lnTo>
                  <a:lnTo>
                    <a:pt x="152" y="96"/>
                  </a:lnTo>
                  <a:lnTo>
                    <a:pt x="157" y="102"/>
                  </a:lnTo>
                  <a:lnTo>
                    <a:pt x="157" y="28"/>
                  </a:lnTo>
                  <a:lnTo>
                    <a:pt x="157" y="158"/>
                  </a:lnTo>
                  <a:lnTo>
                    <a:pt x="162" y="136"/>
                  </a:lnTo>
                  <a:lnTo>
                    <a:pt x="162" y="45"/>
                  </a:lnTo>
                  <a:lnTo>
                    <a:pt x="162" y="209"/>
                  </a:lnTo>
                  <a:lnTo>
                    <a:pt x="166" y="316"/>
                  </a:lnTo>
                  <a:lnTo>
                    <a:pt x="166" y="203"/>
                  </a:lnTo>
                  <a:lnTo>
                    <a:pt x="166" y="215"/>
                  </a:lnTo>
                  <a:lnTo>
                    <a:pt x="171" y="209"/>
                  </a:lnTo>
                  <a:lnTo>
                    <a:pt x="171" y="51"/>
                  </a:lnTo>
                  <a:lnTo>
                    <a:pt x="171" y="74"/>
                  </a:lnTo>
                  <a:lnTo>
                    <a:pt x="176" y="79"/>
                  </a:lnTo>
                  <a:lnTo>
                    <a:pt x="176" y="136"/>
                  </a:lnTo>
                  <a:lnTo>
                    <a:pt x="176" y="68"/>
                  </a:lnTo>
                  <a:lnTo>
                    <a:pt x="176" y="119"/>
                  </a:lnTo>
                  <a:lnTo>
                    <a:pt x="180" y="136"/>
                  </a:lnTo>
                  <a:lnTo>
                    <a:pt x="180" y="203"/>
                  </a:lnTo>
                  <a:lnTo>
                    <a:pt x="180" y="10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8"/>
            <p:cNvSpPr>
              <a:spLocks/>
            </p:cNvSpPr>
            <p:nvPr/>
          </p:nvSpPr>
          <p:spPr bwMode="auto">
            <a:xfrm>
              <a:off x="890588" y="3544888"/>
              <a:ext cx="263525" cy="520700"/>
            </a:xfrm>
            <a:custGeom>
              <a:avLst/>
              <a:gdLst>
                <a:gd name="T0" fmla="*/ 5 w 166"/>
                <a:gd name="T1" fmla="*/ 85 h 328"/>
                <a:gd name="T2" fmla="*/ 5 w 166"/>
                <a:gd name="T3" fmla="*/ 46 h 328"/>
                <a:gd name="T4" fmla="*/ 10 w 166"/>
                <a:gd name="T5" fmla="*/ 68 h 328"/>
                <a:gd name="T6" fmla="*/ 10 w 166"/>
                <a:gd name="T7" fmla="*/ 23 h 328"/>
                <a:gd name="T8" fmla="*/ 15 w 166"/>
                <a:gd name="T9" fmla="*/ 226 h 328"/>
                <a:gd name="T10" fmla="*/ 15 w 166"/>
                <a:gd name="T11" fmla="*/ 96 h 328"/>
                <a:gd name="T12" fmla="*/ 19 w 166"/>
                <a:gd name="T13" fmla="*/ 136 h 328"/>
                <a:gd name="T14" fmla="*/ 19 w 166"/>
                <a:gd name="T15" fmla="*/ 46 h 328"/>
                <a:gd name="T16" fmla="*/ 24 w 166"/>
                <a:gd name="T17" fmla="*/ 198 h 328"/>
                <a:gd name="T18" fmla="*/ 24 w 166"/>
                <a:gd name="T19" fmla="*/ 187 h 328"/>
                <a:gd name="T20" fmla="*/ 29 w 166"/>
                <a:gd name="T21" fmla="*/ 187 h 328"/>
                <a:gd name="T22" fmla="*/ 29 w 166"/>
                <a:gd name="T23" fmla="*/ 159 h 328"/>
                <a:gd name="T24" fmla="*/ 34 w 166"/>
                <a:gd name="T25" fmla="*/ 311 h 328"/>
                <a:gd name="T26" fmla="*/ 34 w 166"/>
                <a:gd name="T27" fmla="*/ 238 h 328"/>
                <a:gd name="T28" fmla="*/ 38 w 166"/>
                <a:gd name="T29" fmla="*/ 238 h 328"/>
                <a:gd name="T30" fmla="*/ 38 w 166"/>
                <a:gd name="T31" fmla="*/ 198 h 328"/>
                <a:gd name="T32" fmla="*/ 43 w 166"/>
                <a:gd name="T33" fmla="*/ 176 h 328"/>
                <a:gd name="T34" fmla="*/ 43 w 166"/>
                <a:gd name="T35" fmla="*/ 51 h 328"/>
                <a:gd name="T36" fmla="*/ 48 w 166"/>
                <a:gd name="T37" fmla="*/ 119 h 328"/>
                <a:gd name="T38" fmla="*/ 48 w 166"/>
                <a:gd name="T39" fmla="*/ 85 h 328"/>
                <a:gd name="T40" fmla="*/ 53 w 166"/>
                <a:gd name="T41" fmla="*/ 29 h 328"/>
                <a:gd name="T42" fmla="*/ 57 w 166"/>
                <a:gd name="T43" fmla="*/ 63 h 328"/>
                <a:gd name="T44" fmla="*/ 57 w 166"/>
                <a:gd name="T45" fmla="*/ 0 h 328"/>
                <a:gd name="T46" fmla="*/ 62 w 166"/>
                <a:gd name="T47" fmla="*/ 12 h 328"/>
                <a:gd name="T48" fmla="*/ 62 w 166"/>
                <a:gd name="T49" fmla="*/ 204 h 328"/>
                <a:gd name="T50" fmla="*/ 67 w 166"/>
                <a:gd name="T51" fmla="*/ 63 h 328"/>
                <a:gd name="T52" fmla="*/ 72 w 166"/>
                <a:gd name="T53" fmla="*/ 85 h 328"/>
                <a:gd name="T54" fmla="*/ 72 w 166"/>
                <a:gd name="T55" fmla="*/ 6 h 328"/>
                <a:gd name="T56" fmla="*/ 76 w 166"/>
                <a:gd name="T57" fmla="*/ 85 h 328"/>
                <a:gd name="T58" fmla="*/ 76 w 166"/>
                <a:gd name="T59" fmla="*/ 23 h 328"/>
                <a:gd name="T60" fmla="*/ 81 w 166"/>
                <a:gd name="T61" fmla="*/ 147 h 328"/>
                <a:gd name="T62" fmla="*/ 81 w 166"/>
                <a:gd name="T63" fmla="*/ 29 h 328"/>
                <a:gd name="T64" fmla="*/ 86 w 166"/>
                <a:gd name="T65" fmla="*/ 328 h 328"/>
                <a:gd name="T66" fmla="*/ 86 w 166"/>
                <a:gd name="T67" fmla="*/ 226 h 328"/>
                <a:gd name="T68" fmla="*/ 91 w 166"/>
                <a:gd name="T69" fmla="*/ 232 h 328"/>
                <a:gd name="T70" fmla="*/ 95 w 166"/>
                <a:gd name="T71" fmla="*/ 164 h 328"/>
                <a:gd name="T72" fmla="*/ 95 w 166"/>
                <a:gd name="T73" fmla="*/ 51 h 328"/>
                <a:gd name="T74" fmla="*/ 100 w 166"/>
                <a:gd name="T75" fmla="*/ 74 h 328"/>
                <a:gd name="T76" fmla="*/ 100 w 166"/>
                <a:gd name="T77" fmla="*/ 57 h 328"/>
                <a:gd name="T78" fmla="*/ 105 w 166"/>
                <a:gd name="T79" fmla="*/ 187 h 328"/>
                <a:gd name="T80" fmla="*/ 105 w 166"/>
                <a:gd name="T81" fmla="*/ 79 h 328"/>
                <a:gd name="T82" fmla="*/ 110 w 166"/>
                <a:gd name="T83" fmla="*/ 96 h 328"/>
                <a:gd name="T84" fmla="*/ 110 w 166"/>
                <a:gd name="T85" fmla="*/ 40 h 328"/>
                <a:gd name="T86" fmla="*/ 114 w 166"/>
                <a:gd name="T87" fmla="*/ 147 h 328"/>
                <a:gd name="T88" fmla="*/ 114 w 166"/>
                <a:gd name="T89" fmla="*/ 209 h 328"/>
                <a:gd name="T90" fmla="*/ 119 w 166"/>
                <a:gd name="T91" fmla="*/ 108 h 328"/>
                <a:gd name="T92" fmla="*/ 124 w 166"/>
                <a:gd name="T93" fmla="*/ 96 h 328"/>
                <a:gd name="T94" fmla="*/ 124 w 166"/>
                <a:gd name="T95" fmla="*/ 181 h 328"/>
                <a:gd name="T96" fmla="*/ 128 w 166"/>
                <a:gd name="T97" fmla="*/ 215 h 328"/>
                <a:gd name="T98" fmla="*/ 133 w 166"/>
                <a:gd name="T99" fmla="*/ 57 h 328"/>
                <a:gd name="T100" fmla="*/ 133 w 166"/>
                <a:gd name="T101" fmla="*/ 51 h 328"/>
                <a:gd name="T102" fmla="*/ 138 w 166"/>
                <a:gd name="T103" fmla="*/ 159 h 328"/>
                <a:gd name="T104" fmla="*/ 138 w 166"/>
                <a:gd name="T105" fmla="*/ 51 h 328"/>
                <a:gd name="T106" fmla="*/ 143 w 166"/>
                <a:gd name="T107" fmla="*/ 215 h 328"/>
                <a:gd name="T108" fmla="*/ 143 w 166"/>
                <a:gd name="T109" fmla="*/ 74 h 328"/>
                <a:gd name="T110" fmla="*/ 147 w 166"/>
                <a:gd name="T111" fmla="*/ 147 h 328"/>
                <a:gd name="T112" fmla="*/ 147 w 166"/>
                <a:gd name="T113" fmla="*/ 96 h 328"/>
                <a:gd name="T114" fmla="*/ 152 w 166"/>
                <a:gd name="T115" fmla="*/ 136 h 328"/>
                <a:gd name="T116" fmla="*/ 152 w 166"/>
                <a:gd name="T117" fmla="*/ 91 h 328"/>
                <a:gd name="T118" fmla="*/ 157 w 166"/>
                <a:gd name="T119" fmla="*/ 68 h 328"/>
                <a:gd name="T120" fmla="*/ 162 w 166"/>
                <a:gd name="T121" fmla="*/ 142 h 328"/>
                <a:gd name="T122" fmla="*/ 162 w 166"/>
                <a:gd name="T123" fmla="*/ 113 h 328"/>
                <a:gd name="T124" fmla="*/ 166 w 166"/>
                <a:gd name="T125" fmla="*/ 6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28">
                  <a:moveTo>
                    <a:pt x="0" y="96"/>
                  </a:moveTo>
                  <a:lnTo>
                    <a:pt x="5" y="85"/>
                  </a:lnTo>
                  <a:lnTo>
                    <a:pt x="5" y="147"/>
                  </a:lnTo>
                  <a:lnTo>
                    <a:pt x="5" y="46"/>
                  </a:lnTo>
                  <a:lnTo>
                    <a:pt x="5" y="79"/>
                  </a:lnTo>
                  <a:lnTo>
                    <a:pt x="10" y="68"/>
                  </a:lnTo>
                  <a:lnTo>
                    <a:pt x="10" y="232"/>
                  </a:lnTo>
                  <a:lnTo>
                    <a:pt x="10" y="23"/>
                  </a:lnTo>
                  <a:lnTo>
                    <a:pt x="10" y="221"/>
                  </a:lnTo>
                  <a:lnTo>
                    <a:pt x="15" y="226"/>
                  </a:lnTo>
                  <a:lnTo>
                    <a:pt x="15" y="238"/>
                  </a:lnTo>
                  <a:lnTo>
                    <a:pt x="15" y="96"/>
                  </a:lnTo>
                  <a:lnTo>
                    <a:pt x="19" y="91"/>
                  </a:lnTo>
                  <a:lnTo>
                    <a:pt x="19" y="136"/>
                  </a:lnTo>
                  <a:lnTo>
                    <a:pt x="19" y="29"/>
                  </a:lnTo>
                  <a:lnTo>
                    <a:pt x="19" y="46"/>
                  </a:lnTo>
                  <a:lnTo>
                    <a:pt x="24" y="74"/>
                  </a:lnTo>
                  <a:lnTo>
                    <a:pt x="24" y="198"/>
                  </a:lnTo>
                  <a:lnTo>
                    <a:pt x="24" y="63"/>
                  </a:lnTo>
                  <a:lnTo>
                    <a:pt x="24" y="187"/>
                  </a:lnTo>
                  <a:lnTo>
                    <a:pt x="29" y="181"/>
                  </a:lnTo>
                  <a:lnTo>
                    <a:pt x="29" y="187"/>
                  </a:lnTo>
                  <a:lnTo>
                    <a:pt x="29" y="57"/>
                  </a:lnTo>
                  <a:lnTo>
                    <a:pt x="29" y="159"/>
                  </a:lnTo>
                  <a:lnTo>
                    <a:pt x="34" y="170"/>
                  </a:lnTo>
                  <a:lnTo>
                    <a:pt x="34" y="311"/>
                  </a:lnTo>
                  <a:lnTo>
                    <a:pt x="34" y="68"/>
                  </a:lnTo>
                  <a:lnTo>
                    <a:pt x="34" y="238"/>
                  </a:lnTo>
                  <a:lnTo>
                    <a:pt x="38" y="215"/>
                  </a:lnTo>
                  <a:lnTo>
                    <a:pt x="38" y="238"/>
                  </a:lnTo>
                  <a:lnTo>
                    <a:pt x="38" y="192"/>
                  </a:lnTo>
                  <a:lnTo>
                    <a:pt x="38" y="198"/>
                  </a:lnTo>
                  <a:lnTo>
                    <a:pt x="43" y="164"/>
                  </a:lnTo>
                  <a:lnTo>
                    <a:pt x="43" y="176"/>
                  </a:lnTo>
                  <a:lnTo>
                    <a:pt x="43" y="29"/>
                  </a:lnTo>
                  <a:lnTo>
                    <a:pt x="43" y="51"/>
                  </a:lnTo>
                  <a:lnTo>
                    <a:pt x="48" y="57"/>
                  </a:lnTo>
                  <a:lnTo>
                    <a:pt x="48" y="119"/>
                  </a:lnTo>
                  <a:lnTo>
                    <a:pt x="48" y="40"/>
                  </a:lnTo>
                  <a:lnTo>
                    <a:pt x="48" y="85"/>
                  </a:lnTo>
                  <a:lnTo>
                    <a:pt x="53" y="79"/>
                  </a:lnTo>
                  <a:lnTo>
                    <a:pt x="53" y="29"/>
                  </a:lnTo>
                  <a:lnTo>
                    <a:pt x="53" y="40"/>
                  </a:lnTo>
                  <a:lnTo>
                    <a:pt x="57" y="63"/>
                  </a:lnTo>
                  <a:lnTo>
                    <a:pt x="57" y="96"/>
                  </a:lnTo>
                  <a:lnTo>
                    <a:pt x="57" y="0"/>
                  </a:lnTo>
                  <a:lnTo>
                    <a:pt x="57" y="12"/>
                  </a:lnTo>
                  <a:lnTo>
                    <a:pt x="62" y="12"/>
                  </a:lnTo>
                  <a:lnTo>
                    <a:pt x="62" y="221"/>
                  </a:lnTo>
                  <a:lnTo>
                    <a:pt x="62" y="204"/>
                  </a:lnTo>
                  <a:lnTo>
                    <a:pt x="67" y="192"/>
                  </a:lnTo>
                  <a:lnTo>
                    <a:pt x="67" y="63"/>
                  </a:lnTo>
                  <a:lnTo>
                    <a:pt x="67" y="91"/>
                  </a:lnTo>
                  <a:lnTo>
                    <a:pt x="72" y="85"/>
                  </a:lnTo>
                  <a:lnTo>
                    <a:pt x="72" y="113"/>
                  </a:lnTo>
                  <a:lnTo>
                    <a:pt x="72" y="6"/>
                  </a:lnTo>
                  <a:lnTo>
                    <a:pt x="72" y="51"/>
                  </a:lnTo>
                  <a:lnTo>
                    <a:pt x="76" y="85"/>
                  </a:lnTo>
                  <a:lnTo>
                    <a:pt x="76" y="125"/>
                  </a:lnTo>
                  <a:lnTo>
                    <a:pt x="76" y="23"/>
                  </a:lnTo>
                  <a:lnTo>
                    <a:pt x="81" y="17"/>
                  </a:lnTo>
                  <a:lnTo>
                    <a:pt x="81" y="147"/>
                  </a:lnTo>
                  <a:lnTo>
                    <a:pt x="81" y="12"/>
                  </a:lnTo>
                  <a:lnTo>
                    <a:pt x="81" y="29"/>
                  </a:lnTo>
                  <a:lnTo>
                    <a:pt x="86" y="51"/>
                  </a:lnTo>
                  <a:lnTo>
                    <a:pt x="86" y="328"/>
                  </a:lnTo>
                  <a:lnTo>
                    <a:pt x="86" y="23"/>
                  </a:lnTo>
                  <a:lnTo>
                    <a:pt x="86" y="226"/>
                  </a:lnTo>
                  <a:lnTo>
                    <a:pt x="91" y="192"/>
                  </a:lnTo>
                  <a:lnTo>
                    <a:pt x="91" y="232"/>
                  </a:lnTo>
                  <a:lnTo>
                    <a:pt x="91" y="176"/>
                  </a:lnTo>
                  <a:lnTo>
                    <a:pt x="95" y="164"/>
                  </a:lnTo>
                  <a:lnTo>
                    <a:pt x="95" y="187"/>
                  </a:lnTo>
                  <a:lnTo>
                    <a:pt x="95" y="51"/>
                  </a:lnTo>
                  <a:lnTo>
                    <a:pt x="95" y="85"/>
                  </a:lnTo>
                  <a:lnTo>
                    <a:pt x="100" y="74"/>
                  </a:lnTo>
                  <a:lnTo>
                    <a:pt x="100" y="249"/>
                  </a:lnTo>
                  <a:lnTo>
                    <a:pt x="100" y="57"/>
                  </a:lnTo>
                  <a:lnTo>
                    <a:pt x="100" y="187"/>
                  </a:lnTo>
                  <a:lnTo>
                    <a:pt x="105" y="187"/>
                  </a:lnTo>
                  <a:lnTo>
                    <a:pt x="105" y="221"/>
                  </a:lnTo>
                  <a:lnTo>
                    <a:pt x="105" y="79"/>
                  </a:lnTo>
                  <a:lnTo>
                    <a:pt x="105" y="102"/>
                  </a:lnTo>
                  <a:lnTo>
                    <a:pt x="110" y="96"/>
                  </a:lnTo>
                  <a:lnTo>
                    <a:pt x="110" y="113"/>
                  </a:lnTo>
                  <a:lnTo>
                    <a:pt x="110" y="40"/>
                  </a:lnTo>
                  <a:lnTo>
                    <a:pt x="110" y="57"/>
                  </a:lnTo>
                  <a:lnTo>
                    <a:pt x="114" y="147"/>
                  </a:lnTo>
                  <a:lnTo>
                    <a:pt x="114" y="238"/>
                  </a:lnTo>
                  <a:lnTo>
                    <a:pt x="114" y="209"/>
                  </a:lnTo>
                  <a:lnTo>
                    <a:pt x="119" y="209"/>
                  </a:lnTo>
                  <a:lnTo>
                    <a:pt x="119" y="108"/>
                  </a:lnTo>
                  <a:lnTo>
                    <a:pt x="119" y="119"/>
                  </a:lnTo>
                  <a:lnTo>
                    <a:pt x="124" y="96"/>
                  </a:lnTo>
                  <a:lnTo>
                    <a:pt x="124" y="23"/>
                  </a:lnTo>
                  <a:lnTo>
                    <a:pt x="124" y="181"/>
                  </a:lnTo>
                  <a:lnTo>
                    <a:pt x="128" y="147"/>
                  </a:lnTo>
                  <a:lnTo>
                    <a:pt x="128" y="215"/>
                  </a:lnTo>
                  <a:lnTo>
                    <a:pt x="128" y="85"/>
                  </a:lnTo>
                  <a:lnTo>
                    <a:pt x="133" y="57"/>
                  </a:lnTo>
                  <a:lnTo>
                    <a:pt x="133" y="198"/>
                  </a:lnTo>
                  <a:lnTo>
                    <a:pt x="133" y="51"/>
                  </a:lnTo>
                  <a:lnTo>
                    <a:pt x="133" y="147"/>
                  </a:lnTo>
                  <a:lnTo>
                    <a:pt x="138" y="159"/>
                  </a:lnTo>
                  <a:lnTo>
                    <a:pt x="138" y="305"/>
                  </a:lnTo>
                  <a:lnTo>
                    <a:pt x="138" y="51"/>
                  </a:lnTo>
                  <a:lnTo>
                    <a:pt x="138" y="192"/>
                  </a:lnTo>
                  <a:lnTo>
                    <a:pt x="143" y="215"/>
                  </a:lnTo>
                  <a:lnTo>
                    <a:pt x="143" y="226"/>
                  </a:lnTo>
                  <a:lnTo>
                    <a:pt x="143" y="74"/>
                  </a:lnTo>
                  <a:lnTo>
                    <a:pt x="147" y="68"/>
                  </a:lnTo>
                  <a:lnTo>
                    <a:pt x="147" y="147"/>
                  </a:lnTo>
                  <a:lnTo>
                    <a:pt x="147" y="23"/>
                  </a:lnTo>
                  <a:lnTo>
                    <a:pt x="147" y="96"/>
                  </a:lnTo>
                  <a:lnTo>
                    <a:pt x="152" y="102"/>
                  </a:lnTo>
                  <a:lnTo>
                    <a:pt x="152" y="136"/>
                  </a:lnTo>
                  <a:lnTo>
                    <a:pt x="152" y="29"/>
                  </a:lnTo>
                  <a:lnTo>
                    <a:pt x="152" y="91"/>
                  </a:lnTo>
                  <a:lnTo>
                    <a:pt x="157" y="91"/>
                  </a:lnTo>
                  <a:lnTo>
                    <a:pt x="157" y="68"/>
                  </a:lnTo>
                  <a:lnTo>
                    <a:pt x="157" y="142"/>
                  </a:lnTo>
                  <a:lnTo>
                    <a:pt x="162" y="142"/>
                  </a:lnTo>
                  <a:lnTo>
                    <a:pt x="162" y="57"/>
                  </a:lnTo>
                  <a:lnTo>
                    <a:pt x="162" y="113"/>
                  </a:lnTo>
                  <a:lnTo>
                    <a:pt x="166" y="119"/>
                  </a:lnTo>
                  <a:lnTo>
                    <a:pt x="166" y="68"/>
                  </a:lnTo>
                  <a:lnTo>
                    <a:pt x="166" y="21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69"/>
            <p:cNvSpPr>
              <a:spLocks/>
            </p:cNvSpPr>
            <p:nvPr/>
          </p:nvSpPr>
          <p:spPr bwMode="auto">
            <a:xfrm>
              <a:off x="1154113" y="3490913"/>
              <a:ext cx="271463" cy="547688"/>
            </a:xfrm>
            <a:custGeom>
              <a:avLst/>
              <a:gdLst>
                <a:gd name="T0" fmla="*/ 5 w 171"/>
                <a:gd name="T1" fmla="*/ 255 h 345"/>
                <a:gd name="T2" fmla="*/ 10 w 171"/>
                <a:gd name="T3" fmla="*/ 102 h 345"/>
                <a:gd name="T4" fmla="*/ 15 w 171"/>
                <a:gd name="T5" fmla="*/ 232 h 345"/>
                <a:gd name="T6" fmla="*/ 15 w 171"/>
                <a:gd name="T7" fmla="*/ 204 h 345"/>
                <a:gd name="T8" fmla="*/ 19 w 171"/>
                <a:gd name="T9" fmla="*/ 91 h 345"/>
                <a:gd name="T10" fmla="*/ 29 w 171"/>
                <a:gd name="T11" fmla="*/ 260 h 345"/>
                <a:gd name="T12" fmla="*/ 34 w 171"/>
                <a:gd name="T13" fmla="*/ 170 h 345"/>
                <a:gd name="T14" fmla="*/ 34 w 171"/>
                <a:gd name="T15" fmla="*/ 226 h 345"/>
                <a:gd name="T16" fmla="*/ 38 w 171"/>
                <a:gd name="T17" fmla="*/ 113 h 345"/>
                <a:gd name="T18" fmla="*/ 43 w 171"/>
                <a:gd name="T19" fmla="*/ 317 h 345"/>
                <a:gd name="T20" fmla="*/ 48 w 171"/>
                <a:gd name="T21" fmla="*/ 272 h 345"/>
                <a:gd name="T22" fmla="*/ 48 w 171"/>
                <a:gd name="T23" fmla="*/ 226 h 345"/>
                <a:gd name="T24" fmla="*/ 53 w 171"/>
                <a:gd name="T25" fmla="*/ 164 h 345"/>
                <a:gd name="T26" fmla="*/ 57 w 171"/>
                <a:gd name="T27" fmla="*/ 68 h 345"/>
                <a:gd name="T28" fmla="*/ 62 w 171"/>
                <a:gd name="T29" fmla="*/ 198 h 345"/>
                <a:gd name="T30" fmla="*/ 67 w 171"/>
                <a:gd name="T31" fmla="*/ 170 h 345"/>
                <a:gd name="T32" fmla="*/ 67 w 171"/>
                <a:gd name="T33" fmla="*/ 164 h 345"/>
                <a:gd name="T34" fmla="*/ 72 w 171"/>
                <a:gd name="T35" fmla="*/ 34 h 345"/>
                <a:gd name="T36" fmla="*/ 76 w 171"/>
                <a:gd name="T37" fmla="*/ 226 h 345"/>
                <a:gd name="T38" fmla="*/ 81 w 171"/>
                <a:gd name="T39" fmla="*/ 198 h 345"/>
                <a:gd name="T40" fmla="*/ 81 w 171"/>
                <a:gd name="T41" fmla="*/ 176 h 345"/>
                <a:gd name="T42" fmla="*/ 86 w 171"/>
                <a:gd name="T43" fmla="*/ 164 h 345"/>
                <a:gd name="T44" fmla="*/ 91 w 171"/>
                <a:gd name="T45" fmla="*/ 29 h 345"/>
                <a:gd name="T46" fmla="*/ 95 w 171"/>
                <a:gd name="T47" fmla="*/ 193 h 345"/>
                <a:gd name="T48" fmla="*/ 100 w 171"/>
                <a:gd name="T49" fmla="*/ 170 h 345"/>
                <a:gd name="T50" fmla="*/ 100 w 171"/>
                <a:gd name="T51" fmla="*/ 147 h 345"/>
                <a:gd name="T52" fmla="*/ 105 w 171"/>
                <a:gd name="T53" fmla="*/ 210 h 345"/>
                <a:gd name="T54" fmla="*/ 109 w 171"/>
                <a:gd name="T55" fmla="*/ 113 h 345"/>
                <a:gd name="T56" fmla="*/ 114 w 171"/>
                <a:gd name="T57" fmla="*/ 215 h 345"/>
                <a:gd name="T58" fmla="*/ 119 w 171"/>
                <a:gd name="T59" fmla="*/ 153 h 345"/>
                <a:gd name="T60" fmla="*/ 124 w 171"/>
                <a:gd name="T61" fmla="*/ 97 h 345"/>
                <a:gd name="T62" fmla="*/ 128 w 171"/>
                <a:gd name="T63" fmla="*/ 221 h 345"/>
                <a:gd name="T64" fmla="*/ 128 w 171"/>
                <a:gd name="T65" fmla="*/ 243 h 345"/>
                <a:gd name="T66" fmla="*/ 133 w 171"/>
                <a:gd name="T67" fmla="*/ 97 h 345"/>
                <a:gd name="T68" fmla="*/ 138 w 171"/>
                <a:gd name="T69" fmla="*/ 108 h 345"/>
                <a:gd name="T70" fmla="*/ 143 w 171"/>
                <a:gd name="T71" fmla="*/ 17 h 345"/>
                <a:gd name="T72" fmla="*/ 147 w 171"/>
                <a:gd name="T73" fmla="*/ 221 h 345"/>
                <a:gd name="T74" fmla="*/ 152 w 171"/>
                <a:gd name="T75" fmla="*/ 125 h 345"/>
                <a:gd name="T76" fmla="*/ 152 w 171"/>
                <a:gd name="T77" fmla="*/ 170 h 345"/>
                <a:gd name="T78" fmla="*/ 157 w 171"/>
                <a:gd name="T79" fmla="*/ 176 h 345"/>
                <a:gd name="T80" fmla="*/ 162 w 171"/>
                <a:gd name="T81" fmla="*/ 51 h 345"/>
                <a:gd name="T82" fmla="*/ 166 w 171"/>
                <a:gd name="T83" fmla="*/ 24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345">
                  <a:moveTo>
                    <a:pt x="0" y="249"/>
                  </a:moveTo>
                  <a:lnTo>
                    <a:pt x="5" y="243"/>
                  </a:lnTo>
                  <a:lnTo>
                    <a:pt x="5" y="255"/>
                  </a:lnTo>
                  <a:lnTo>
                    <a:pt x="5" y="85"/>
                  </a:lnTo>
                  <a:lnTo>
                    <a:pt x="5" y="136"/>
                  </a:lnTo>
                  <a:lnTo>
                    <a:pt x="10" y="102"/>
                  </a:lnTo>
                  <a:lnTo>
                    <a:pt x="10" y="57"/>
                  </a:lnTo>
                  <a:lnTo>
                    <a:pt x="10" y="243"/>
                  </a:lnTo>
                  <a:lnTo>
                    <a:pt x="15" y="232"/>
                  </a:lnTo>
                  <a:lnTo>
                    <a:pt x="15" y="255"/>
                  </a:lnTo>
                  <a:lnTo>
                    <a:pt x="15" y="164"/>
                  </a:lnTo>
                  <a:lnTo>
                    <a:pt x="15" y="204"/>
                  </a:lnTo>
                  <a:lnTo>
                    <a:pt x="19" y="226"/>
                  </a:lnTo>
                  <a:lnTo>
                    <a:pt x="19" y="255"/>
                  </a:lnTo>
                  <a:lnTo>
                    <a:pt x="19" y="91"/>
                  </a:lnTo>
                  <a:lnTo>
                    <a:pt x="24" y="108"/>
                  </a:lnTo>
                  <a:lnTo>
                    <a:pt x="24" y="260"/>
                  </a:lnTo>
                  <a:lnTo>
                    <a:pt x="29" y="260"/>
                  </a:lnTo>
                  <a:lnTo>
                    <a:pt x="29" y="289"/>
                  </a:lnTo>
                  <a:lnTo>
                    <a:pt x="29" y="193"/>
                  </a:lnTo>
                  <a:lnTo>
                    <a:pt x="34" y="170"/>
                  </a:lnTo>
                  <a:lnTo>
                    <a:pt x="34" y="226"/>
                  </a:lnTo>
                  <a:lnTo>
                    <a:pt x="34" y="170"/>
                  </a:lnTo>
                  <a:lnTo>
                    <a:pt x="34" y="226"/>
                  </a:lnTo>
                  <a:lnTo>
                    <a:pt x="38" y="226"/>
                  </a:lnTo>
                  <a:lnTo>
                    <a:pt x="38" y="243"/>
                  </a:lnTo>
                  <a:lnTo>
                    <a:pt x="38" y="113"/>
                  </a:lnTo>
                  <a:lnTo>
                    <a:pt x="38" y="147"/>
                  </a:lnTo>
                  <a:lnTo>
                    <a:pt x="43" y="159"/>
                  </a:lnTo>
                  <a:lnTo>
                    <a:pt x="43" y="317"/>
                  </a:lnTo>
                  <a:lnTo>
                    <a:pt x="43" y="125"/>
                  </a:lnTo>
                  <a:lnTo>
                    <a:pt x="43" y="277"/>
                  </a:lnTo>
                  <a:lnTo>
                    <a:pt x="48" y="272"/>
                  </a:lnTo>
                  <a:lnTo>
                    <a:pt x="48" y="283"/>
                  </a:lnTo>
                  <a:lnTo>
                    <a:pt x="48" y="159"/>
                  </a:lnTo>
                  <a:lnTo>
                    <a:pt x="48" y="226"/>
                  </a:lnTo>
                  <a:lnTo>
                    <a:pt x="53" y="170"/>
                  </a:lnTo>
                  <a:lnTo>
                    <a:pt x="53" y="294"/>
                  </a:lnTo>
                  <a:lnTo>
                    <a:pt x="53" y="164"/>
                  </a:lnTo>
                  <a:lnTo>
                    <a:pt x="53" y="272"/>
                  </a:lnTo>
                  <a:lnTo>
                    <a:pt x="57" y="260"/>
                  </a:lnTo>
                  <a:lnTo>
                    <a:pt x="57" y="68"/>
                  </a:lnTo>
                  <a:lnTo>
                    <a:pt x="57" y="102"/>
                  </a:lnTo>
                  <a:lnTo>
                    <a:pt x="62" y="108"/>
                  </a:lnTo>
                  <a:lnTo>
                    <a:pt x="62" y="198"/>
                  </a:lnTo>
                  <a:lnTo>
                    <a:pt x="62" y="74"/>
                  </a:lnTo>
                  <a:lnTo>
                    <a:pt x="62" y="147"/>
                  </a:lnTo>
                  <a:lnTo>
                    <a:pt x="67" y="170"/>
                  </a:lnTo>
                  <a:lnTo>
                    <a:pt x="67" y="272"/>
                  </a:lnTo>
                  <a:lnTo>
                    <a:pt x="67" y="130"/>
                  </a:lnTo>
                  <a:lnTo>
                    <a:pt x="67" y="164"/>
                  </a:lnTo>
                  <a:lnTo>
                    <a:pt x="72" y="164"/>
                  </a:lnTo>
                  <a:lnTo>
                    <a:pt x="72" y="187"/>
                  </a:lnTo>
                  <a:lnTo>
                    <a:pt x="72" y="34"/>
                  </a:lnTo>
                  <a:lnTo>
                    <a:pt x="72" y="46"/>
                  </a:lnTo>
                  <a:lnTo>
                    <a:pt x="76" y="23"/>
                  </a:lnTo>
                  <a:lnTo>
                    <a:pt x="76" y="226"/>
                  </a:lnTo>
                  <a:lnTo>
                    <a:pt x="76" y="0"/>
                  </a:lnTo>
                  <a:lnTo>
                    <a:pt x="76" y="210"/>
                  </a:lnTo>
                  <a:lnTo>
                    <a:pt x="81" y="198"/>
                  </a:lnTo>
                  <a:lnTo>
                    <a:pt x="81" y="294"/>
                  </a:lnTo>
                  <a:lnTo>
                    <a:pt x="81" y="130"/>
                  </a:lnTo>
                  <a:lnTo>
                    <a:pt x="81" y="176"/>
                  </a:lnTo>
                  <a:lnTo>
                    <a:pt x="86" y="170"/>
                  </a:lnTo>
                  <a:lnTo>
                    <a:pt x="86" y="193"/>
                  </a:lnTo>
                  <a:lnTo>
                    <a:pt x="86" y="164"/>
                  </a:lnTo>
                  <a:lnTo>
                    <a:pt x="86" y="176"/>
                  </a:lnTo>
                  <a:lnTo>
                    <a:pt x="91" y="170"/>
                  </a:lnTo>
                  <a:lnTo>
                    <a:pt x="91" y="29"/>
                  </a:lnTo>
                  <a:lnTo>
                    <a:pt x="91" y="68"/>
                  </a:lnTo>
                  <a:lnTo>
                    <a:pt x="95" y="85"/>
                  </a:lnTo>
                  <a:lnTo>
                    <a:pt x="95" y="193"/>
                  </a:lnTo>
                  <a:lnTo>
                    <a:pt x="95" y="68"/>
                  </a:lnTo>
                  <a:lnTo>
                    <a:pt x="95" y="176"/>
                  </a:lnTo>
                  <a:lnTo>
                    <a:pt x="100" y="170"/>
                  </a:lnTo>
                  <a:lnTo>
                    <a:pt x="100" y="187"/>
                  </a:lnTo>
                  <a:lnTo>
                    <a:pt x="100" y="102"/>
                  </a:lnTo>
                  <a:lnTo>
                    <a:pt x="100" y="147"/>
                  </a:lnTo>
                  <a:lnTo>
                    <a:pt x="105" y="164"/>
                  </a:lnTo>
                  <a:lnTo>
                    <a:pt x="105" y="255"/>
                  </a:lnTo>
                  <a:lnTo>
                    <a:pt x="105" y="210"/>
                  </a:lnTo>
                  <a:lnTo>
                    <a:pt x="109" y="226"/>
                  </a:lnTo>
                  <a:lnTo>
                    <a:pt x="109" y="249"/>
                  </a:lnTo>
                  <a:lnTo>
                    <a:pt x="109" y="113"/>
                  </a:lnTo>
                  <a:lnTo>
                    <a:pt x="109" y="159"/>
                  </a:lnTo>
                  <a:lnTo>
                    <a:pt x="114" y="147"/>
                  </a:lnTo>
                  <a:lnTo>
                    <a:pt x="114" y="215"/>
                  </a:lnTo>
                  <a:lnTo>
                    <a:pt x="114" y="113"/>
                  </a:lnTo>
                  <a:lnTo>
                    <a:pt x="119" y="108"/>
                  </a:lnTo>
                  <a:lnTo>
                    <a:pt x="119" y="153"/>
                  </a:lnTo>
                  <a:lnTo>
                    <a:pt x="119" y="97"/>
                  </a:lnTo>
                  <a:lnTo>
                    <a:pt x="119" y="119"/>
                  </a:lnTo>
                  <a:lnTo>
                    <a:pt x="124" y="97"/>
                  </a:lnTo>
                  <a:lnTo>
                    <a:pt x="124" y="80"/>
                  </a:lnTo>
                  <a:lnTo>
                    <a:pt x="124" y="193"/>
                  </a:lnTo>
                  <a:lnTo>
                    <a:pt x="128" y="221"/>
                  </a:lnTo>
                  <a:lnTo>
                    <a:pt x="128" y="345"/>
                  </a:lnTo>
                  <a:lnTo>
                    <a:pt x="128" y="164"/>
                  </a:lnTo>
                  <a:lnTo>
                    <a:pt x="128" y="243"/>
                  </a:lnTo>
                  <a:lnTo>
                    <a:pt x="133" y="249"/>
                  </a:lnTo>
                  <a:lnTo>
                    <a:pt x="133" y="277"/>
                  </a:lnTo>
                  <a:lnTo>
                    <a:pt x="133" y="97"/>
                  </a:lnTo>
                  <a:lnTo>
                    <a:pt x="133" y="153"/>
                  </a:lnTo>
                  <a:lnTo>
                    <a:pt x="138" y="136"/>
                  </a:lnTo>
                  <a:lnTo>
                    <a:pt x="138" y="108"/>
                  </a:lnTo>
                  <a:lnTo>
                    <a:pt x="138" y="266"/>
                  </a:lnTo>
                  <a:lnTo>
                    <a:pt x="143" y="187"/>
                  </a:lnTo>
                  <a:lnTo>
                    <a:pt x="143" y="17"/>
                  </a:lnTo>
                  <a:lnTo>
                    <a:pt x="143" y="68"/>
                  </a:lnTo>
                  <a:lnTo>
                    <a:pt x="147" y="74"/>
                  </a:lnTo>
                  <a:lnTo>
                    <a:pt x="147" y="221"/>
                  </a:lnTo>
                  <a:lnTo>
                    <a:pt x="147" y="63"/>
                  </a:lnTo>
                  <a:lnTo>
                    <a:pt x="147" y="153"/>
                  </a:lnTo>
                  <a:lnTo>
                    <a:pt x="152" y="125"/>
                  </a:lnTo>
                  <a:lnTo>
                    <a:pt x="152" y="226"/>
                  </a:lnTo>
                  <a:lnTo>
                    <a:pt x="152" y="108"/>
                  </a:lnTo>
                  <a:lnTo>
                    <a:pt x="152" y="170"/>
                  </a:lnTo>
                  <a:lnTo>
                    <a:pt x="157" y="193"/>
                  </a:lnTo>
                  <a:lnTo>
                    <a:pt x="157" y="243"/>
                  </a:lnTo>
                  <a:lnTo>
                    <a:pt x="157" y="176"/>
                  </a:lnTo>
                  <a:lnTo>
                    <a:pt x="157" y="187"/>
                  </a:lnTo>
                  <a:lnTo>
                    <a:pt x="162" y="153"/>
                  </a:lnTo>
                  <a:lnTo>
                    <a:pt x="162" y="51"/>
                  </a:lnTo>
                  <a:lnTo>
                    <a:pt x="162" y="80"/>
                  </a:lnTo>
                  <a:lnTo>
                    <a:pt x="166" y="63"/>
                  </a:lnTo>
                  <a:lnTo>
                    <a:pt x="166" y="243"/>
                  </a:lnTo>
                  <a:lnTo>
                    <a:pt x="166" y="204"/>
                  </a:lnTo>
                  <a:lnTo>
                    <a:pt x="171" y="18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0"/>
            <p:cNvSpPr>
              <a:spLocks/>
            </p:cNvSpPr>
            <p:nvPr/>
          </p:nvSpPr>
          <p:spPr bwMode="auto">
            <a:xfrm>
              <a:off x="1425575" y="3536950"/>
              <a:ext cx="271463" cy="511175"/>
            </a:xfrm>
            <a:custGeom>
              <a:avLst/>
              <a:gdLst>
                <a:gd name="T0" fmla="*/ 0 w 171"/>
                <a:gd name="T1" fmla="*/ 214 h 322"/>
                <a:gd name="T2" fmla="*/ 5 w 171"/>
                <a:gd name="T3" fmla="*/ 96 h 322"/>
                <a:gd name="T4" fmla="*/ 5 w 171"/>
                <a:gd name="T5" fmla="*/ 28 h 322"/>
                <a:gd name="T6" fmla="*/ 10 w 171"/>
                <a:gd name="T7" fmla="*/ 56 h 322"/>
                <a:gd name="T8" fmla="*/ 10 w 171"/>
                <a:gd name="T9" fmla="*/ 56 h 322"/>
                <a:gd name="T10" fmla="*/ 14 w 171"/>
                <a:gd name="T11" fmla="*/ 197 h 322"/>
                <a:gd name="T12" fmla="*/ 14 w 171"/>
                <a:gd name="T13" fmla="*/ 141 h 322"/>
                <a:gd name="T14" fmla="*/ 19 w 171"/>
                <a:gd name="T15" fmla="*/ 169 h 322"/>
                <a:gd name="T16" fmla="*/ 19 w 171"/>
                <a:gd name="T17" fmla="*/ 62 h 322"/>
                <a:gd name="T18" fmla="*/ 24 w 171"/>
                <a:gd name="T19" fmla="*/ 181 h 322"/>
                <a:gd name="T20" fmla="*/ 29 w 171"/>
                <a:gd name="T21" fmla="*/ 169 h 322"/>
                <a:gd name="T22" fmla="*/ 29 w 171"/>
                <a:gd name="T23" fmla="*/ 96 h 322"/>
                <a:gd name="T24" fmla="*/ 33 w 171"/>
                <a:gd name="T25" fmla="*/ 96 h 322"/>
                <a:gd name="T26" fmla="*/ 38 w 171"/>
                <a:gd name="T27" fmla="*/ 192 h 322"/>
                <a:gd name="T28" fmla="*/ 38 w 171"/>
                <a:gd name="T29" fmla="*/ 181 h 322"/>
                <a:gd name="T30" fmla="*/ 43 w 171"/>
                <a:gd name="T31" fmla="*/ 51 h 322"/>
                <a:gd name="T32" fmla="*/ 48 w 171"/>
                <a:gd name="T33" fmla="*/ 231 h 322"/>
                <a:gd name="T34" fmla="*/ 48 w 171"/>
                <a:gd name="T35" fmla="*/ 181 h 322"/>
                <a:gd name="T36" fmla="*/ 52 w 171"/>
                <a:gd name="T37" fmla="*/ 271 h 322"/>
                <a:gd name="T38" fmla="*/ 52 w 171"/>
                <a:gd name="T39" fmla="*/ 124 h 322"/>
                <a:gd name="T40" fmla="*/ 57 w 171"/>
                <a:gd name="T41" fmla="*/ 39 h 322"/>
                <a:gd name="T42" fmla="*/ 62 w 171"/>
                <a:gd name="T43" fmla="*/ 90 h 322"/>
                <a:gd name="T44" fmla="*/ 62 w 171"/>
                <a:gd name="T45" fmla="*/ 118 h 322"/>
                <a:gd name="T46" fmla="*/ 66 w 171"/>
                <a:gd name="T47" fmla="*/ 68 h 322"/>
                <a:gd name="T48" fmla="*/ 71 w 171"/>
                <a:gd name="T49" fmla="*/ 152 h 322"/>
                <a:gd name="T50" fmla="*/ 71 w 171"/>
                <a:gd name="T51" fmla="*/ 84 h 322"/>
                <a:gd name="T52" fmla="*/ 76 w 171"/>
                <a:gd name="T53" fmla="*/ 124 h 322"/>
                <a:gd name="T54" fmla="*/ 76 w 171"/>
                <a:gd name="T55" fmla="*/ 181 h 322"/>
                <a:gd name="T56" fmla="*/ 81 w 171"/>
                <a:gd name="T57" fmla="*/ 248 h 322"/>
                <a:gd name="T58" fmla="*/ 81 w 171"/>
                <a:gd name="T59" fmla="*/ 118 h 322"/>
                <a:gd name="T60" fmla="*/ 85 w 171"/>
                <a:gd name="T61" fmla="*/ 243 h 322"/>
                <a:gd name="T62" fmla="*/ 85 w 171"/>
                <a:gd name="T63" fmla="*/ 226 h 322"/>
                <a:gd name="T64" fmla="*/ 90 w 171"/>
                <a:gd name="T65" fmla="*/ 73 h 322"/>
                <a:gd name="T66" fmla="*/ 95 w 171"/>
                <a:gd name="T67" fmla="*/ 135 h 322"/>
                <a:gd name="T68" fmla="*/ 95 w 171"/>
                <a:gd name="T69" fmla="*/ 45 h 322"/>
                <a:gd name="T70" fmla="*/ 100 w 171"/>
                <a:gd name="T71" fmla="*/ 169 h 322"/>
                <a:gd name="T72" fmla="*/ 100 w 171"/>
                <a:gd name="T73" fmla="*/ 164 h 322"/>
                <a:gd name="T74" fmla="*/ 104 w 171"/>
                <a:gd name="T75" fmla="*/ 192 h 322"/>
                <a:gd name="T76" fmla="*/ 109 w 171"/>
                <a:gd name="T77" fmla="*/ 73 h 322"/>
                <a:gd name="T78" fmla="*/ 109 w 171"/>
                <a:gd name="T79" fmla="*/ 113 h 322"/>
                <a:gd name="T80" fmla="*/ 114 w 171"/>
                <a:gd name="T81" fmla="*/ 101 h 322"/>
                <a:gd name="T82" fmla="*/ 119 w 171"/>
                <a:gd name="T83" fmla="*/ 90 h 322"/>
                <a:gd name="T84" fmla="*/ 123 w 171"/>
                <a:gd name="T85" fmla="*/ 22 h 322"/>
                <a:gd name="T86" fmla="*/ 123 w 171"/>
                <a:gd name="T87" fmla="*/ 22 h 322"/>
                <a:gd name="T88" fmla="*/ 128 w 171"/>
                <a:gd name="T89" fmla="*/ 68 h 322"/>
                <a:gd name="T90" fmla="*/ 128 w 171"/>
                <a:gd name="T91" fmla="*/ 22 h 322"/>
                <a:gd name="T92" fmla="*/ 133 w 171"/>
                <a:gd name="T93" fmla="*/ 152 h 322"/>
                <a:gd name="T94" fmla="*/ 133 w 171"/>
                <a:gd name="T95" fmla="*/ 90 h 322"/>
                <a:gd name="T96" fmla="*/ 138 w 171"/>
                <a:gd name="T97" fmla="*/ 147 h 322"/>
                <a:gd name="T98" fmla="*/ 138 w 171"/>
                <a:gd name="T99" fmla="*/ 56 h 322"/>
                <a:gd name="T100" fmla="*/ 142 w 171"/>
                <a:gd name="T101" fmla="*/ 62 h 322"/>
                <a:gd name="T102" fmla="*/ 142 w 171"/>
                <a:gd name="T103" fmla="*/ 34 h 322"/>
                <a:gd name="T104" fmla="*/ 147 w 171"/>
                <a:gd name="T105" fmla="*/ 118 h 322"/>
                <a:gd name="T106" fmla="*/ 147 w 171"/>
                <a:gd name="T107" fmla="*/ 220 h 322"/>
                <a:gd name="T108" fmla="*/ 152 w 171"/>
                <a:gd name="T109" fmla="*/ 254 h 322"/>
                <a:gd name="T110" fmla="*/ 152 w 171"/>
                <a:gd name="T111" fmla="*/ 130 h 322"/>
                <a:gd name="T112" fmla="*/ 157 w 171"/>
                <a:gd name="T113" fmla="*/ 237 h 322"/>
                <a:gd name="T114" fmla="*/ 157 w 171"/>
                <a:gd name="T115" fmla="*/ 130 h 322"/>
                <a:gd name="T116" fmla="*/ 161 w 171"/>
                <a:gd name="T117" fmla="*/ 197 h 322"/>
                <a:gd name="T118" fmla="*/ 166 w 171"/>
                <a:gd name="T119" fmla="*/ 175 h 322"/>
                <a:gd name="T120" fmla="*/ 166 w 171"/>
                <a:gd name="T121" fmla="*/ 56 h 322"/>
                <a:gd name="T122" fmla="*/ 171 w 171"/>
                <a:gd name="T123" fmla="*/ 68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1" h="322">
                  <a:moveTo>
                    <a:pt x="0" y="152"/>
                  </a:moveTo>
                  <a:lnTo>
                    <a:pt x="0" y="214"/>
                  </a:lnTo>
                  <a:lnTo>
                    <a:pt x="0" y="107"/>
                  </a:lnTo>
                  <a:lnTo>
                    <a:pt x="5" y="96"/>
                  </a:lnTo>
                  <a:lnTo>
                    <a:pt x="5" y="113"/>
                  </a:lnTo>
                  <a:lnTo>
                    <a:pt x="5" y="28"/>
                  </a:lnTo>
                  <a:lnTo>
                    <a:pt x="5" y="34"/>
                  </a:lnTo>
                  <a:lnTo>
                    <a:pt x="10" y="56"/>
                  </a:lnTo>
                  <a:lnTo>
                    <a:pt x="10" y="186"/>
                  </a:lnTo>
                  <a:lnTo>
                    <a:pt x="10" y="56"/>
                  </a:lnTo>
                  <a:lnTo>
                    <a:pt x="10" y="186"/>
                  </a:lnTo>
                  <a:lnTo>
                    <a:pt x="14" y="197"/>
                  </a:lnTo>
                  <a:lnTo>
                    <a:pt x="14" y="34"/>
                  </a:lnTo>
                  <a:lnTo>
                    <a:pt x="14" y="141"/>
                  </a:lnTo>
                  <a:lnTo>
                    <a:pt x="19" y="147"/>
                  </a:lnTo>
                  <a:lnTo>
                    <a:pt x="19" y="169"/>
                  </a:lnTo>
                  <a:lnTo>
                    <a:pt x="19" y="28"/>
                  </a:lnTo>
                  <a:lnTo>
                    <a:pt x="19" y="62"/>
                  </a:lnTo>
                  <a:lnTo>
                    <a:pt x="24" y="96"/>
                  </a:lnTo>
                  <a:lnTo>
                    <a:pt x="24" y="181"/>
                  </a:lnTo>
                  <a:lnTo>
                    <a:pt x="24" y="152"/>
                  </a:lnTo>
                  <a:lnTo>
                    <a:pt x="29" y="169"/>
                  </a:lnTo>
                  <a:lnTo>
                    <a:pt x="29" y="175"/>
                  </a:lnTo>
                  <a:lnTo>
                    <a:pt x="29" y="96"/>
                  </a:lnTo>
                  <a:lnTo>
                    <a:pt x="29" y="101"/>
                  </a:lnTo>
                  <a:lnTo>
                    <a:pt x="33" y="96"/>
                  </a:lnTo>
                  <a:lnTo>
                    <a:pt x="33" y="181"/>
                  </a:lnTo>
                  <a:lnTo>
                    <a:pt x="38" y="192"/>
                  </a:lnTo>
                  <a:lnTo>
                    <a:pt x="38" y="130"/>
                  </a:lnTo>
                  <a:lnTo>
                    <a:pt x="38" y="181"/>
                  </a:lnTo>
                  <a:lnTo>
                    <a:pt x="43" y="164"/>
                  </a:lnTo>
                  <a:lnTo>
                    <a:pt x="43" y="51"/>
                  </a:lnTo>
                  <a:lnTo>
                    <a:pt x="48" y="51"/>
                  </a:lnTo>
                  <a:lnTo>
                    <a:pt x="48" y="231"/>
                  </a:lnTo>
                  <a:lnTo>
                    <a:pt x="48" y="51"/>
                  </a:lnTo>
                  <a:lnTo>
                    <a:pt x="48" y="181"/>
                  </a:lnTo>
                  <a:lnTo>
                    <a:pt x="52" y="141"/>
                  </a:lnTo>
                  <a:lnTo>
                    <a:pt x="52" y="271"/>
                  </a:lnTo>
                  <a:lnTo>
                    <a:pt x="52" y="79"/>
                  </a:lnTo>
                  <a:lnTo>
                    <a:pt x="52" y="124"/>
                  </a:lnTo>
                  <a:lnTo>
                    <a:pt x="57" y="96"/>
                  </a:lnTo>
                  <a:lnTo>
                    <a:pt x="57" y="39"/>
                  </a:lnTo>
                  <a:lnTo>
                    <a:pt x="57" y="118"/>
                  </a:lnTo>
                  <a:lnTo>
                    <a:pt x="62" y="90"/>
                  </a:lnTo>
                  <a:lnTo>
                    <a:pt x="62" y="214"/>
                  </a:lnTo>
                  <a:lnTo>
                    <a:pt x="62" y="118"/>
                  </a:lnTo>
                  <a:lnTo>
                    <a:pt x="66" y="130"/>
                  </a:lnTo>
                  <a:lnTo>
                    <a:pt x="66" y="68"/>
                  </a:lnTo>
                  <a:lnTo>
                    <a:pt x="66" y="113"/>
                  </a:lnTo>
                  <a:lnTo>
                    <a:pt x="71" y="152"/>
                  </a:lnTo>
                  <a:lnTo>
                    <a:pt x="71" y="271"/>
                  </a:lnTo>
                  <a:lnTo>
                    <a:pt x="71" y="84"/>
                  </a:lnTo>
                  <a:lnTo>
                    <a:pt x="71" y="130"/>
                  </a:lnTo>
                  <a:lnTo>
                    <a:pt x="76" y="124"/>
                  </a:lnTo>
                  <a:lnTo>
                    <a:pt x="76" y="73"/>
                  </a:lnTo>
                  <a:lnTo>
                    <a:pt x="76" y="181"/>
                  </a:lnTo>
                  <a:lnTo>
                    <a:pt x="81" y="181"/>
                  </a:lnTo>
                  <a:lnTo>
                    <a:pt x="81" y="248"/>
                  </a:lnTo>
                  <a:lnTo>
                    <a:pt x="81" y="113"/>
                  </a:lnTo>
                  <a:lnTo>
                    <a:pt x="81" y="118"/>
                  </a:lnTo>
                  <a:lnTo>
                    <a:pt x="85" y="124"/>
                  </a:lnTo>
                  <a:lnTo>
                    <a:pt x="85" y="243"/>
                  </a:lnTo>
                  <a:lnTo>
                    <a:pt x="85" y="62"/>
                  </a:lnTo>
                  <a:lnTo>
                    <a:pt x="85" y="226"/>
                  </a:lnTo>
                  <a:lnTo>
                    <a:pt x="90" y="231"/>
                  </a:lnTo>
                  <a:lnTo>
                    <a:pt x="90" y="73"/>
                  </a:lnTo>
                  <a:lnTo>
                    <a:pt x="90" y="113"/>
                  </a:lnTo>
                  <a:lnTo>
                    <a:pt x="95" y="135"/>
                  </a:lnTo>
                  <a:lnTo>
                    <a:pt x="95" y="147"/>
                  </a:lnTo>
                  <a:lnTo>
                    <a:pt x="95" y="45"/>
                  </a:lnTo>
                  <a:lnTo>
                    <a:pt x="95" y="147"/>
                  </a:lnTo>
                  <a:lnTo>
                    <a:pt x="100" y="169"/>
                  </a:lnTo>
                  <a:lnTo>
                    <a:pt x="100" y="322"/>
                  </a:lnTo>
                  <a:lnTo>
                    <a:pt x="100" y="164"/>
                  </a:lnTo>
                  <a:lnTo>
                    <a:pt x="104" y="147"/>
                  </a:lnTo>
                  <a:lnTo>
                    <a:pt x="104" y="192"/>
                  </a:lnTo>
                  <a:lnTo>
                    <a:pt x="104" y="90"/>
                  </a:lnTo>
                  <a:lnTo>
                    <a:pt x="109" y="73"/>
                  </a:lnTo>
                  <a:lnTo>
                    <a:pt x="109" y="0"/>
                  </a:lnTo>
                  <a:lnTo>
                    <a:pt x="109" y="113"/>
                  </a:lnTo>
                  <a:lnTo>
                    <a:pt x="114" y="135"/>
                  </a:lnTo>
                  <a:lnTo>
                    <a:pt x="114" y="101"/>
                  </a:lnTo>
                  <a:lnTo>
                    <a:pt x="119" y="84"/>
                  </a:lnTo>
                  <a:lnTo>
                    <a:pt x="119" y="90"/>
                  </a:lnTo>
                  <a:lnTo>
                    <a:pt x="119" y="11"/>
                  </a:lnTo>
                  <a:lnTo>
                    <a:pt x="123" y="22"/>
                  </a:lnTo>
                  <a:lnTo>
                    <a:pt x="123" y="158"/>
                  </a:lnTo>
                  <a:lnTo>
                    <a:pt x="123" y="22"/>
                  </a:lnTo>
                  <a:lnTo>
                    <a:pt x="123" y="96"/>
                  </a:lnTo>
                  <a:lnTo>
                    <a:pt x="128" y="68"/>
                  </a:lnTo>
                  <a:lnTo>
                    <a:pt x="128" y="158"/>
                  </a:lnTo>
                  <a:lnTo>
                    <a:pt x="128" y="22"/>
                  </a:lnTo>
                  <a:lnTo>
                    <a:pt x="128" y="141"/>
                  </a:lnTo>
                  <a:lnTo>
                    <a:pt x="133" y="152"/>
                  </a:lnTo>
                  <a:lnTo>
                    <a:pt x="133" y="220"/>
                  </a:lnTo>
                  <a:lnTo>
                    <a:pt x="133" y="90"/>
                  </a:lnTo>
                  <a:lnTo>
                    <a:pt x="133" y="141"/>
                  </a:lnTo>
                  <a:lnTo>
                    <a:pt x="138" y="147"/>
                  </a:lnTo>
                  <a:lnTo>
                    <a:pt x="138" y="152"/>
                  </a:lnTo>
                  <a:lnTo>
                    <a:pt x="138" y="56"/>
                  </a:lnTo>
                  <a:lnTo>
                    <a:pt x="138" y="101"/>
                  </a:lnTo>
                  <a:lnTo>
                    <a:pt x="142" y="62"/>
                  </a:lnTo>
                  <a:lnTo>
                    <a:pt x="142" y="164"/>
                  </a:lnTo>
                  <a:lnTo>
                    <a:pt x="142" y="34"/>
                  </a:lnTo>
                  <a:lnTo>
                    <a:pt x="142" y="147"/>
                  </a:lnTo>
                  <a:lnTo>
                    <a:pt x="147" y="118"/>
                  </a:lnTo>
                  <a:lnTo>
                    <a:pt x="147" y="107"/>
                  </a:lnTo>
                  <a:lnTo>
                    <a:pt x="147" y="220"/>
                  </a:lnTo>
                  <a:lnTo>
                    <a:pt x="152" y="231"/>
                  </a:lnTo>
                  <a:lnTo>
                    <a:pt x="152" y="254"/>
                  </a:lnTo>
                  <a:lnTo>
                    <a:pt x="152" y="124"/>
                  </a:lnTo>
                  <a:lnTo>
                    <a:pt x="152" y="130"/>
                  </a:lnTo>
                  <a:lnTo>
                    <a:pt x="157" y="158"/>
                  </a:lnTo>
                  <a:lnTo>
                    <a:pt x="157" y="237"/>
                  </a:lnTo>
                  <a:lnTo>
                    <a:pt x="157" y="107"/>
                  </a:lnTo>
                  <a:lnTo>
                    <a:pt x="157" y="130"/>
                  </a:lnTo>
                  <a:lnTo>
                    <a:pt x="161" y="101"/>
                  </a:lnTo>
                  <a:lnTo>
                    <a:pt x="161" y="197"/>
                  </a:lnTo>
                  <a:lnTo>
                    <a:pt x="161" y="169"/>
                  </a:lnTo>
                  <a:lnTo>
                    <a:pt x="166" y="175"/>
                  </a:lnTo>
                  <a:lnTo>
                    <a:pt x="166" y="186"/>
                  </a:lnTo>
                  <a:lnTo>
                    <a:pt x="166" y="56"/>
                  </a:lnTo>
                  <a:lnTo>
                    <a:pt x="171" y="45"/>
                  </a:lnTo>
                  <a:lnTo>
                    <a:pt x="171" y="6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1"/>
            <p:cNvSpPr>
              <a:spLocks/>
            </p:cNvSpPr>
            <p:nvPr/>
          </p:nvSpPr>
          <p:spPr bwMode="auto">
            <a:xfrm>
              <a:off x="1697038" y="3527425"/>
              <a:ext cx="269875" cy="565150"/>
            </a:xfrm>
            <a:custGeom>
              <a:avLst/>
              <a:gdLst>
                <a:gd name="T0" fmla="*/ 0 w 170"/>
                <a:gd name="T1" fmla="*/ 40 h 356"/>
                <a:gd name="T2" fmla="*/ 5 w 170"/>
                <a:gd name="T3" fmla="*/ 74 h 356"/>
                <a:gd name="T4" fmla="*/ 5 w 170"/>
                <a:gd name="T5" fmla="*/ 164 h 356"/>
                <a:gd name="T6" fmla="*/ 9 w 170"/>
                <a:gd name="T7" fmla="*/ 192 h 356"/>
                <a:gd name="T8" fmla="*/ 9 w 170"/>
                <a:gd name="T9" fmla="*/ 158 h 356"/>
                <a:gd name="T10" fmla="*/ 14 w 170"/>
                <a:gd name="T11" fmla="*/ 215 h 356"/>
                <a:gd name="T12" fmla="*/ 14 w 170"/>
                <a:gd name="T13" fmla="*/ 170 h 356"/>
                <a:gd name="T14" fmla="*/ 19 w 170"/>
                <a:gd name="T15" fmla="*/ 237 h 356"/>
                <a:gd name="T16" fmla="*/ 19 w 170"/>
                <a:gd name="T17" fmla="*/ 102 h 356"/>
                <a:gd name="T18" fmla="*/ 24 w 170"/>
                <a:gd name="T19" fmla="*/ 232 h 356"/>
                <a:gd name="T20" fmla="*/ 24 w 170"/>
                <a:gd name="T21" fmla="*/ 170 h 356"/>
                <a:gd name="T22" fmla="*/ 28 w 170"/>
                <a:gd name="T23" fmla="*/ 356 h 356"/>
                <a:gd name="T24" fmla="*/ 33 w 170"/>
                <a:gd name="T25" fmla="*/ 107 h 356"/>
                <a:gd name="T26" fmla="*/ 33 w 170"/>
                <a:gd name="T27" fmla="*/ 96 h 356"/>
                <a:gd name="T28" fmla="*/ 38 w 170"/>
                <a:gd name="T29" fmla="*/ 147 h 356"/>
                <a:gd name="T30" fmla="*/ 38 w 170"/>
                <a:gd name="T31" fmla="*/ 23 h 356"/>
                <a:gd name="T32" fmla="*/ 42 w 170"/>
                <a:gd name="T33" fmla="*/ 34 h 356"/>
                <a:gd name="T34" fmla="*/ 42 w 170"/>
                <a:gd name="T35" fmla="*/ 107 h 356"/>
                <a:gd name="T36" fmla="*/ 47 w 170"/>
                <a:gd name="T37" fmla="*/ 232 h 356"/>
                <a:gd name="T38" fmla="*/ 47 w 170"/>
                <a:gd name="T39" fmla="*/ 68 h 356"/>
                <a:gd name="T40" fmla="*/ 52 w 170"/>
                <a:gd name="T41" fmla="*/ 102 h 356"/>
                <a:gd name="T42" fmla="*/ 52 w 170"/>
                <a:gd name="T43" fmla="*/ 90 h 356"/>
                <a:gd name="T44" fmla="*/ 57 w 170"/>
                <a:gd name="T45" fmla="*/ 209 h 356"/>
                <a:gd name="T46" fmla="*/ 61 w 170"/>
                <a:gd name="T47" fmla="*/ 147 h 356"/>
                <a:gd name="T48" fmla="*/ 61 w 170"/>
                <a:gd name="T49" fmla="*/ 130 h 356"/>
                <a:gd name="T50" fmla="*/ 66 w 170"/>
                <a:gd name="T51" fmla="*/ 90 h 356"/>
                <a:gd name="T52" fmla="*/ 71 w 170"/>
                <a:gd name="T53" fmla="*/ 113 h 356"/>
                <a:gd name="T54" fmla="*/ 71 w 170"/>
                <a:gd name="T55" fmla="*/ 90 h 356"/>
                <a:gd name="T56" fmla="*/ 76 w 170"/>
                <a:gd name="T57" fmla="*/ 113 h 356"/>
                <a:gd name="T58" fmla="*/ 76 w 170"/>
                <a:gd name="T59" fmla="*/ 90 h 356"/>
                <a:gd name="T60" fmla="*/ 80 w 170"/>
                <a:gd name="T61" fmla="*/ 11 h 356"/>
                <a:gd name="T62" fmla="*/ 85 w 170"/>
                <a:gd name="T63" fmla="*/ 187 h 356"/>
                <a:gd name="T64" fmla="*/ 85 w 170"/>
                <a:gd name="T65" fmla="*/ 51 h 356"/>
                <a:gd name="T66" fmla="*/ 90 w 170"/>
                <a:gd name="T67" fmla="*/ 68 h 356"/>
                <a:gd name="T68" fmla="*/ 90 w 170"/>
                <a:gd name="T69" fmla="*/ 45 h 356"/>
                <a:gd name="T70" fmla="*/ 95 w 170"/>
                <a:gd name="T71" fmla="*/ 147 h 356"/>
                <a:gd name="T72" fmla="*/ 95 w 170"/>
                <a:gd name="T73" fmla="*/ 141 h 356"/>
                <a:gd name="T74" fmla="*/ 99 w 170"/>
                <a:gd name="T75" fmla="*/ 17 h 356"/>
                <a:gd name="T76" fmla="*/ 104 w 170"/>
                <a:gd name="T77" fmla="*/ 124 h 356"/>
                <a:gd name="T78" fmla="*/ 104 w 170"/>
                <a:gd name="T79" fmla="*/ 45 h 356"/>
                <a:gd name="T80" fmla="*/ 109 w 170"/>
                <a:gd name="T81" fmla="*/ 153 h 356"/>
                <a:gd name="T82" fmla="*/ 109 w 170"/>
                <a:gd name="T83" fmla="*/ 79 h 356"/>
                <a:gd name="T84" fmla="*/ 114 w 170"/>
                <a:gd name="T85" fmla="*/ 119 h 356"/>
                <a:gd name="T86" fmla="*/ 114 w 170"/>
                <a:gd name="T87" fmla="*/ 90 h 356"/>
                <a:gd name="T88" fmla="*/ 118 w 170"/>
                <a:gd name="T89" fmla="*/ 124 h 356"/>
                <a:gd name="T90" fmla="*/ 118 w 170"/>
                <a:gd name="T91" fmla="*/ 96 h 356"/>
                <a:gd name="T92" fmla="*/ 123 w 170"/>
                <a:gd name="T93" fmla="*/ 158 h 356"/>
                <a:gd name="T94" fmla="*/ 128 w 170"/>
                <a:gd name="T95" fmla="*/ 113 h 356"/>
                <a:gd name="T96" fmla="*/ 128 w 170"/>
                <a:gd name="T97" fmla="*/ 40 h 356"/>
                <a:gd name="T98" fmla="*/ 133 w 170"/>
                <a:gd name="T99" fmla="*/ 96 h 356"/>
                <a:gd name="T100" fmla="*/ 133 w 170"/>
                <a:gd name="T101" fmla="*/ 74 h 356"/>
                <a:gd name="T102" fmla="*/ 137 w 170"/>
                <a:gd name="T103" fmla="*/ 119 h 356"/>
                <a:gd name="T104" fmla="*/ 137 w 170"/>
                <a:gd name="T105" fmla="*/ 28 h 356"/>
                <a:gd name="T106" fmla="*/ 142 w 170"/>
                <a:gd name="T107" fmla="*/ 102 h 356"/>
                <a:gd name="T108" fmla="*/ 147 w 170"/>
                <a:gd name="T109" fmla="*/ 11 h 356"/>
                <a:gd name="T110" fmla="*/ 147 w 170"/>
                <a:gd name="T111" fmla="*/ 170 h 356"/>
                <a:gd name="T112" fmla="*/ 152 w 170"/>
                <a:gd name="T113" fmla="*/ 181 h 356"/>
                <a:gd name="T114" fmla="*/ 152 w 170"/>
                <a:gd name="T115" fmla="*/ 85 h 356"/>
                <a:gd name="T116" fmla="*/ 156 w 170"/>
                <a:gd name="T117" fmla="*/ 6 h 356"/>
                <a:gd name="T118" fmla="*/ 161 w 170"/>
                <a:gd name="T119" fmla="*/ 192 h 356"/>
                <a:gd name="T120" fmla="*/ 166 w 170"/>
                <a:gd name="T121" fmla="*/ 102 h 356"/>
                <a:gd name="T122" fmla="*/ 166 w 170"/>
                <a:gd name="T123" fmla="*/ 192 h 356"/>
                <a:gd name="T124" fmla="*/ 170 w 170"/>
                <a:gd name="T125" fmla="*/ 20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356">
                  <a:moveTo>
                    <a:pt x="0" y="74"/>
                  </a:moveTo>
                  <a:lnTo>
                    <a:pt x="0" y="40"/>
                  </a:lnTo>
                  <a:lnTo>
                    <a:pt x="0" y="51"/>
                  </a:lnTo>
                  <a:lnTo>
                    <a:pt x="5" y="74"/>
                  </a:lnTo>
                  <a:lnTo>
                    <a:pt x="5" y="266"/>
                  </a:lnTo>
                  <a:lnTo>
                    <a:pt x="5" y="164"/>
                  </a:lnTo>
                  <a:lnTo>
                    <a:pt x="9" y="175"/>
                  </a:lnTo>
                  <a:lnTo>
                    <a:pt x="9" y="192"/>
                  </a:lnTo>
                  <a:lnTo>
                    <a:pt x="9" y="113"/>
                  </a:lnTo>
                  <a:lnTo>
                    <a:pt x="9" y="158"/>
                  </a:lnTo>
                  <a:lnTo>
                    <a:pt x="14" y="164"/>
                  </a:lnTo>
                  <a:lnTo>
                    <a:pt x="14" y="215"/>
                  </a:lnTo>
                  <a:lnTo>
                    <a:pt x="14" y="141"/>
                  </a:lnTo>
                  <a:lnTo>
                    <a:pt x="14" y="170"/>
                  </a:lnTo>
                  <a:lnTo>
                    <a:pt x="19" y="181"/>
                  </a:lnTo>
                  <a:lnTo>
                    <a:pt x="19" y="237"/>
                  </a:lnTo>
                  <a:lnTo>
                    <a:pt x="19" y="68"/>
                  </a:lnTo>
                  <a:lnTo>
                    <a:pt x="19" y="102"/>
                  </a:lnTo>
                  <a:lnTo>
                    <a:pt x="24" y="136"/>
                  </a:lnTo>
                  <a:lnTo>
                    <a:pt x="24" y="232"/>
                  </a:lnTo>
                  <a:lnTo>
                    <a:pt x="24" y="79"/>
                  </a:lnTo>
                  <a:lnTo>
                    <a:pt x="24" y="170"/>
                  </a:lnTo>
                  <a:lnTo>
                    <a:pt x="28" y="147"/>
                  </a:lnTo>
                  <a:lnTo>
                    <a:pt x="28" y="356"/>
                  </a:lnTo>
                  <a:lnTo>
                    <a:pt x="28" y="119"/>
                  </a:lnTo>
                  <a:lnTo>
                    <a:pt x="33" y="107"/>
                  </a:lnTo>
                  <a:lnTo>
                    <a:pt x="33" y="209"/>
                  </a:lnTo>
                  <a:lnTo>
                    <a:pt x="33" y="96"/>
                  </a:lnTo>
                  <a:lnTo>
                    <a:pt x="33" y="170"/>
                  </a:lnTo>
                  <a:lnTo>
                    <a:pt x="38" y="147"/>
                  </a:lnTo>
                  <a:lnTo>
                    <a:pt x="38" y="192"/>
                  </a:lnTo>
                  <a:lnTo>
                    <a:pt x="38" y="23"/>
                  </a:lnTo>
                  <a:lnTo>
                    <a:pt x="38" y="45"/>
                  </a:lnTo>
                  <a:lnTo>
                    <a:pt x="42" y="34"/>
                  </a:lnTo>
                  <a:lnTo>
                    <a:pt x="42" y="147"/>
                  </a:lnTo>
                  <a:lnTo>
                    <a:pt x="42" y="107"/>
                  </a:lnTo>
                  <a:lnTo>
                    <a:pt x="47" y="90"/>
                  </a:lnTo>
                  <a:lnTo>
                    <a:pt x="47" y="232"/>
                  </a:lnTo>
                  <a:lnTo>
                    <a:pt x="47" y="62"/>
                  </a:lnTo>
                  <a:lnTo>
                    <a:pt x="47" y="68"/>
                  </a:lnTo>
                  <a:lnTo>
                    <a:pt x="52" y="57"/>
                  </a:lnTo>
                  <a:lnTo>
                    <a:pt x="52" y="102"/>
                  </a:lnTo>
                  <a:lnTo>
                    <a:pt x="52" y="0"/>
                  </a:lnTo>
                  <a:lnTo>
                    <a:pt x="52" y="90"/>
                  </a:lnTo>
                  <a:lnTo>
                    <a:pt x="57" y="158"/>
                  </a:lnTo>
                  <a:lnTo>
                    <a:pt x="57" y="209"/>
                  </a:lnTo>
                  <a:lnTo>
                    <a:pt x="57" y="147"/>
                  </a:lnTo>
                  <a:lnTo>
                    <a:pt x="61" y="147"/>
                  </a:lnTo>
                  <a:lnTo>
                    <a:pt x="61" y="187"/>
                  </a:lnTo>
                  <a:lnTo>
                    <a:pt x="61" y="130"/>
                  </a:lnTo>
                  <a:lnTo>
                    <a:pt x="66" y="119"/>
                  </a:lnTo>
                  <a:lnTo>
                    <a:pt x="66" y="90"/>
                  </a:lnTo>
                  <a:lnTo>
                    <a:pt x="66" y="96"/>
                  </a:lnTo>
                  <a:lnTo>
                    <a:pt x="71" y="113"/>
                  </a:lnTo>
                  <a:lnTo>
                    <a:pt x="71" y="175"/>
                  </a:lnTo>
                  <a:lnTo>
                    <a:pt x="71" y="90"/>
                  </a:lnTo>
                  <a:lnTo>
                    <a:pt x="76" y="40"/>
                  </a:lnTo>
                  <a:lnTo>
                    <a:pt x="76" y="113"/>
                  </a:lnTo>
                  <a:lnTo>
                    <a:pt x="76" y="11"/>
                  </a:lnTo>
                  <a:lnTo>
                    <a:pt x="76" y="90"/>
                  </a:lnTo>
                  <a:lnTo>
                    <a:pt x="80" y="68"/>
                  </a:lnTo>
                  <a:lnTo>
                    <a:pt x="80" y="11"/>
                  </a:lnTo>
                  <a:lnTo>
                    <a:pt x="80" y="147"/>
                  </a:lnTo>
                  <a:lnTo>
                    <a:pt x="85" y="187"/>
                  </a:lnTo>
                  <a:lnTo>
                    <a:pt x="85" y="203"/>
                  </a:lnTo>
                  <a:lnTo>
                    <a:pt x="85" y="51"/>
                  </a:lnTo>
                  <a:lnTo>
                    <a:pt x="85" y="85"/>
                  </a:lnTo>
                  <a:lnTo>
                    <a:pt x="90" y="68"/>
                  </a:lnTo>
                  <a:lnTo>
                    <a:pt x="90" y="158"/>
                  </a:lnTo>
                  <a:lnTo>
                    <a:pt x="90" y="45"/>
                  </a:lnTo>
                  <a:lnTo>
                    <a:pt x="95" y="23"/>
                  </a:lnTo>
                  <a:lnTo>
                    <a:pt x="95" y="147"/>
                  </a:lnTo>
                  <a:lnTo>
                    <a:pt x="95" y="17"/>
                  </a:lnTo>
                  <a:lnTo>
                    <a:pt x="95" y="141"/>
                  </a:lnTo>
                  <a:lnTo>
                    <a:pt x="99" y="147"/>
                  </a:lnTo>
                  <a:lnTo>
                    <a:pt x="99" y="17"/>
                  </a:lnTo>
                  <a:lnTo>
                    <a:pt x="104" y="57"/>
                  </a:lnTo>
                  <a:lnTo>
                    <a:pt x="104" y="124"/>
                  </a:lnTo>
                  <a:lnTo>
                    <a:pt x="104" y="17"/>
                  </a:lnTo>
                  <a:lnTo>
                    <a:pt x="104" y="45"/>
                  </a:lnTo>
                  <a:lnTo>
                    <a:pt x="109" y="34"/>
                  </a:lnTo>
                  <a:lnTo>
                    <a:pt x="109" y="153"/>
                  </a:lnTo>
                  <a:lnTo>
                    <a:pt x="109" y="17"/>
                  </a:lnTo>
                  <a:lnTo>
                    <a:pt x="109" y="79"/>
                  </a:lnTo>
                  <a:lnTo>
                    <a:pt x="114" y="68"/>
                  </a:lnTo>
                  <a:lnTo>
                    <a:pt x="114" y="119"/>
                  </a:lnTo>
                  <a:lnTo>
                    <a:pt x="114" y="62"/>
                  </a:lnTo>
                  <a:lnTo>
                    <a:pt x="114" y="90"/>
                  </a:lnTo>
                  <a:lnTo>
                    <a:pt x="118" y="51"/>
                  </a:lnTo>
                  <a:lnTo>
                    <a:pt x="118" y="124"/>
                  </a:lnTo>
                  <a:lnTo>
                    <a:pt x="118" y="11"/>
                  </a:lnTo>
                  <a:lnTo>
                    <a:pt x="118" y="96"/>
                  </a:lnTo>
                  <a:lnTo>
                    <a:pt x="123" y="62"/>
                  </a:lnTo>
                  <a:lnTo>
                    <a:pt x="123" y="158"/>
                  </a:lnTo>
                  <a:lnTo>
                    <a:pt x="123" y="130"/>
                  </a:lnTo>
                  <a:lnTo>
                    <a:pt x="128" y="113"/>
                  </a:lnTo>
                  <a:lnTo>
                    <a:pt x="128" y="136"/>
                  </a:lnTo>
                  <a:lnTo>
                    <a:pt x="128" y="40"/>
                  </a:lnTo>
                  <a:lnTo>
                    <a:pt x="128" y="96"/>
                  </a:lnTo>
                  <a:lnTo>
                    <a:pt x="133" y="96"/>
                  </a:lnTo>
                  <a:lnTo>
                    <a:pt x="133" y="6"/>
                  </a:lnTo>
                  <a:lnTo>
                    <a:pt x="133" y="74"/>
                  </a:lnTo>
                  <a:lnTo>
                    <a:pt x="137" y="51"/>
                  </a:lnTo>
                  <a:lnTo>
                    <a:pt x="137" y="119"/>
                  </a:lnTo>
                  <a:lnTo>
                    <a:pt x="137" y="17"/>
                  </a:lnTo>
                  <a:lnTo>
                    <a:pt x="137" y="28"/>
                  </a:lnTo>
                  <a:lnTo>
                    <a:pt x="142" y="51"/>
                  </a:lnTo>
                  <a:lnTo>
                    <a:pt x="142" y="102"/>
                  </a:lnTo>
                  <a:lnTo>
                    <a:pt x="142" y="6"/>
                  </a:lnTo>
                  <a:lnTo>
                    <a:pt x="147" y="11"/>
                  </a:lnTo>
                  <a:lnTo>
                    <a:pt x="147" y="6"/>
                  </a:lnTo>
                  <a:lnTo>
                    <a:pt x="147" y="170"/>
                  </a:lnTo>
                  <a:lnTo>
                    <a:pt x="152" y="170"/>
                  </a:lnTo>
                  <a:lnTo>
                    <a:pt x="152" y="181"/>
                  </a:lnTo>
                  <a:lnTo>
                    <a:pt x="152" y="40"/>
                  </a:lnTo>
                  <a:lnTo>
                    <a:pt x="152" y="85"/>
                  </a:lnTo>
                  <a:lnTo>
                    <a:pt x="156" y="68"/>
                  </a:lnTo>
                  <a:lnTo>
                    <a:pt x="156" y="6"/>
                  </a:lnTo>
                  <a:lnTo>
                    <a:pt x="156" y="153"/>
                  </a:lnTo>
                  <a:lnTo>
                    <a:pt x="161" y="192"/>
                  </a:lnTo>
                  <a:lnTo>
                    <a:pt x="161" y="85"/>
                  </a:lnTo>
                  <a:lnTo>
                    <a:pt x="166" y="102"/>
                  </a:lnTo>
                  <a:lnTo>
                    <a:pt x="166" y="203"/>
                  </a:lnTo>
                  <a:lnTo>
                    <a:pt x="166" y="192"/>
                  </a:lnTo>
                  <a:lnTo>
                    <a:pt x="170" y="181"/>
                  </a:lnTo>
                  <a:lnTo>
                    <a:pt x="170" y="209"/>
                  </a:lnTo>
                  <a:lnTo>
                    <a:pt x="170" y="8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2"/>
            <p:cNvSpPr>
              <a:spLocks/>
            </p:cNvSpPr>
            <p:nvPr/>
          </p:nvSpPr>
          <p:spPr bwMode="auto">
            <a:xfrm>
              <a:off x="1966913" y="3500438"/>
              <a:ext cx="271463" cy="368300"/>
            </a:xfrm>
            <a:custGeom>
              <a:avLst/>
              <a:gdLst>
                <a:gd name="T0" fmla="*/ 0 w 171"/>
                <a:gd name="T1" fmla="*/ 124 h 232"/>
                <a:gd name="T2" fmla="*/ 5 w 171"/>
                <a:gd name="T3" fmla="*/ 209 h 232"/>
                <a:gd name="T4" fmla="*/ 10 w 171"/>
                <a:gd name="T5" fmla="*/ 96 h 232"/>
                <a:gd name="T6" fmla="*/ 10 w 171"/>
                <a:gd name="T7" fmla="*/ 204 h 232"/>
                <a:gd name="T8" fmla="*/ 15 w 171"/>
                <a:gd name="T9" fmla="*/ 85 h 232"/>
                <a:gd name="T10" fmla="*/ 19 w 171"/>
                <a:gd name="T11" fmla="*/ 175 h 232"/>
                <a:gd name="T12" fmla="*/ 19 w 171"/>
                <a:gd name="T13" fmla="*/ 113 h 232"/>
                <a:gd name="T14" fmla="*/ 24 w 171"/>
                <a:gd name="T15" fmla="*/ 136 h 232"/>
                <a:gd name="T16" fmla="*/ 24 w 171"/>
                <a:gd name="T17" fmla="*/ 57 h 232"/>
                <a:gd name="T18" fmla="*/ 29 w 171"/>
                <a:gd name="T19" fmla="*/ 198 h 232"/>
                <a:gd name="T20" fmla="*/ 34 w 171"/>
                <a:gd name="T21" fmla="*/ 147 h 232"/>
                <a:gd name="T22" fmla="*/ 34 w 171"/>
                <a:gd name="T23" fmla="*/ 102 h 232"/>
                <a:gd name="T24" fmla="*/ 38 w 171"/>
                <a:gd name="T25" fmla="*/ 170 h 232"/>
                <a:gd name="T26" fmla="*/ 38 w 171"/>
                <a:gd name="T27" fmla="*/ 62 h 232"/>
                <a:gd name="T28" fmla="*/ 43 w 171"/>
                <a:gd name="T29" fmla="*/ 187 h 232"/>
                <a:gd name="T30" fmla="*/ 48 w 171"/>
                <a:gd name="T31" fmla="*/ 113 h 232"/>
                <a:gd name="T32" fmla="*/ 48 w 171"/>
                <a:gd name="T33" fmla="*/ 68 h 232"/>
                <a:gd name="T34" fmla="*/ 53 w 171"/>
                <a:gd name="T35" fmla="*/ 91 h 232"/>
                <a:gd name="T36" fmla="*/ 53 w 171"/>
                <a:gd name="T37" fmla="*/ 74 h 232"/>
                <a:gd name="T38" fmla="*/ 57 w 171"/>
                <a:gd name="T39" fmla="*/ 181 h 232"/>
                <a:gd name="T40" fmla="*/ 57 w 171"/>
                <a:gd name="T41" fmla="*/ 130 h 232"/>
                <a:gd name="T42" fmla="*/ 62 w 171"/>
                <a:gd name="T43" fmla="*/ 164 h 232"/>
                <a:gd name="T44" fmla="*/ 62 w 171"/>
                <a:gd name="T45" fmla="*/ 74 h 232"/>
                <a:gd name="T46" fmla="*/ 67 w 171"/>
                <a:gd name="T47" fmla="*/ 62 h 232"/>
                <a:gd name="T48" fmla="*/ 67 w 171"/>
                <a:gd name="T49" fmla="*/ 40 h 232"/>
                <a:gd name="T50" fmla="*/ 72 w 171"/>
                <a:gd name="T51" fmla="*/ 187 h 232"/>
                <a:gd name="T52" fmla="*/ 72 w 171"/>
                <a:gd name="T53" fmla="*/ 96 h 232"/>
                <a:gd name="T54" fmla="*/ 76 w 171"/>
                <a:gd name="T55" fmla="*/ 130 h 232"/>
                <a:gd name="T56" fmla="*/ 81 w 171"/>
                <a:gd name="T57" fmla="*/ 23 h 232"/>
                <a:gd name="T58" fmla="*/ 81 w 171"/>
                <a:gd name="T59" fmla="*/ 119 h 232"/>
                <a:gd name="T60" fmla="*/ 86 w 171"/>
                <a:gd name="T61" fmla="*/ 141 h 232"/>
                <a:gd name="T62" fmla="*/ 86 w 171"/>
                <a:gd name="T63" fmla="*/ 124 h 232"/>
                <a:gd name="T64" fmla="*/ 91 w 171"/>
                <a:gd name="T65" fmla="*/ 119 h 232"/>
                <a:gd name="T66" fmla="*/ 91 w 171"/>
                <a:gd name="T67" fmla="*/ 91 h 232"/>
                <a:gd name="T68" fmla="*/ 95 w 171"/>
                <a:gd name="T69" fmla="*/ 40 h 232"/>
                <a:gd name="T70" fmla="*/ 100 w 171"/>
                <a:gd name="T71" fmla="*/ 51 h 232"/>
                <a:gd name="T72" fmla="*/ 100 w 171"/>
                <a:gd name="T73" fmla="*/ 0 h 232"/>
                <a:gd name="T74" fmla="*/ 105 w 171"/>
                <a:gd name="T75" fmla="*/ 28 h 232"/>
                <a:gd name="T76" fmla="*/ 105 w 171"/>
                <a:gd name="T77" fmla="*/ 220 h 232"/>
                <a:gd name="T78" fmla="*/ 110 w 171"/>
                <a:gd name="T79" fmla="*/ 220 h 232"/>
                <a:gd name="T80" fmla="*/ 114 w 171"/>
                <a:gd name="T81" fmla="*/ 79 h 232"/>
                <a:gd name="T82" fmla="*/ 114 w 171"/>
                <a:gd name="T83" fmla="*/ 68 h 232"/>
                <a:gd name="T84" fmla="*/ 119 w 171"/>
                <a:gd name="T85" fmla="*/ 68 h 232"/>
                <a:gd name="T86" fmla="*/ 119 w 171"/>
                <a:gd name="T87" fmla="*/ 17 h 232"/>
                <a:gd name="T88" fmla="*/ 124 w 171"/>
                <a:gd name="T89" fmla="*/ 147 h 232"/>
                <a:gd name="T90" fmla="*/ 124 w 171"/>
                <a:gd name="T91" fmla="*/ 68 h 232"/>
                <a:gd name="T92" fmla="*/ 128 w 171"/>
                <a:gd name="T93" fmla="*/ 181 h 232"/>
                <a:gd name="T94" fmla="*/ 128 w 171"/>
                <a:gd name="T95" fmla="*/ 79 h 232"/>
                <a:gd name="T96" fmla="*/ 133 w 171"/>
                <a:gd name="T97" fmla="*/ 232 h 232"/>
                <a:gd name="T98" fmla="*/ 138 w 171"/>
                <a:gd name="T99" fmla="*/ 209 h 232"/>
                <a:gd name="T100" fmla="*/ 143 w 171"/>
                <a:gd name="T101" fmla="*/ 79 h 232"/>
                <a:gd name="T102" fmla="*/ 143 w 171"/>
                <a:gd name="T103" fmla="*/ 141 h 232"/>
                <a:gd name="T104" fmla="*/ 147 w 171"/>
                <a:gd name="T105" fmla="*/ 175 h 232"/>
                <a:gd name="T106" fmla="*/ 147 w 171"/>
                <a:gd name="T107" fmla="*/ 141 h 232"/>
                <a:gd name="T108" fmla="*/ 152 w 171"/>
                <a:gd name="T109" fmla="*/ 181 h 232"/>
                <a:gd name="T110" fmla="*/ 152 w 171"/>
                <a:gd name="T111" fmla="*/ 23 h 232"/>
                <a:gd name="T112" fmla="*/ 157 w 171"/>
                <a:gd name="T113" fmla="*/ 175 h 232"/>
                <a:gd name="T114" fmla="*/ 157 w 171"/>
                <a:gd name="T115" fmla="*/ 153 h 232"/>
                <a:gd name="T116" fmla="*/ 162 w 171"/>
                <a:gd name="T117" fmla="*/ 147 h 232"/>
                <a:gd name="T118" fmla="*/ 162 w 171"/>
                <a:gd name="T119" fmla="*/ 124 h 232"/>
                <a:gd name="T120" fmla="*/ 166 w 171"/>
                <a:gd name="T121" fmla="*/ 175 h 232"/>
                <a:gd name="T122" fmla="*/ 166 w 171"/>
                <a:gd name="T123" fmla="*/ 62 h 232"/>
                <a:gd name="T124" fmla="*/ 171 w 171"/>
                <a:gd name="T125" fmla="*/ 15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32">
                  <a:moveTo>
                    <a:pt x="0" y="102"/>
                  </a:moveTo>
                  <a:lnTo>
                    <a:pt x="0" y="124"/>
                  </a:lnTo>
                  <a:lnTo>
                    <a:pt x="5" y="164"/>
                  </a:lnTo>
                  <a:lnTo>
                    <a:pt x="5" y="209"/>
                  </a:lnTo>
                  <a:lnTo>
                    <a:pt x="5" y="107"/>
                  </a:lnTo>
                  <a:lnTo>
                    <a:pt x="10" y="96"/>
                  </a:lnTo>
                  <a:lnTo>
                    <a:pt x="10" y="68"/>
                  </a:lnTo>
                  <a:lnTo>
                    <a:pt x="10" y="204"/>
                  </a:lnTo>
                  <a:lnTo>
                    <a:pt x="15" y="198"/>
                  </a:lnTo>
                  <a:lnTo>
                    <a:pt x="15" y="85"/>
                  </a:lnTo>
                  <a:lnTo>
                    <a:pt x="15" y="170"/>
                  </a:lnTo>
                  <a:lnTo>
                    <a:pt x="19" y="175"/>
                  </a:lnTo>
                  <a:lnTo>
                    <a:pt x="19" y="74"/>
                  </a:lnTo>
                  <a:lnTo>
                    <a:pt x="19" y="113"/>
                  </a:lnTo>
                  <a:lnTo>
                    <a:pt x="24" y="119"/>
                  </a:lnTo>
                  <a:lnTo>
                    <a:pt x="24" y="136"/>
                  </a:lnTo>
                  <a:lnTo>
                    <a:pt x="24" y="23"/>
                  </a:lnTo>
                  <a:lnTo>
                    <a:pt x="24" y="57"/>
                  </a:lnTo>
                  <a:lnTo>
                    <a:pt x="29" y="68"/>
                  </a:lnTo>
                  <a:lnTo>
                    <a:pt x="29" y="198"/>
                  </a:lnTo>
                  <a:lnTo>
                    <a:pt x="29" y="158"/>
                  </a:lnTo>
                  <a:lnTo>
                    <a:pt x="34" y="147"/>
                  </a:lnTo>
                  <a:lnTo>
                    <a:pt x="34" y="85"/>
                  </a:lnTo>
                  <a:lnTo>
                    <a:pt x="34" y="102"/>
                  </a:lnTo>
                  <a:lnTo>
                    <a:pt x="38" y="91"/>
                  </a:lnTo>
                  <a:lnTo>
                    <a:pt x="38" y="170"/>
                  </a:lnTo>
                  <a:lnTo>
                    <a:pt x="38" y="45"/>
                  </a:lnTo>
                  <a:lnTo>
                    <a:pt x="38" y="62"/>
                  </a:lnTo>
                  <a:lnTo>
                    <a:pt x="43" y="91"/>
                  </a:lnTo>
                  <a:lnTo>
                    <a:pt x="43" y="187"/>
                  </a:lnTo>
                  <a:lnTo>
                    <a:pt x="43" y="141"/>
                  </a:lnTo>
                  <a:lnTo>
                    <a:pt x="48" y="113"/>
                  </a:lnTo>
                  <a:lnTo>
                    <a:pt x="48" y="187"/>
                  </a:lnTo>
                  <a:lnTo>
                    <a:pt x="48" y="68"/>
                  </a:lnTo>
                  <a:lnTo>
                    <a:pt x="48" y="91"/>
                  </a:lnTo>
                  <a:lnTo>
                    <a:pt x="53" y="91"/>
                  </a:lnTo>
                  <a:lnTo>
                    <a:pt x="53" y="175"/>
                  </a:lnTo>
                  <a:lnTo>
                    <a:pt x="53" y="74"/>
                  </a:lnTo>
                  <a:lnTo>
                    <a:pt x="53" y="153"/>
                  </a:lnTo>
                  <a:lnTo>
                    <a:pt x="57" y="181"/>
                  </a:lnTo>
                  <a:lnTo>
                    <a:pt x="57" y="226"/>
                  </a:lnTo>
                  <a:lnTo>
                    <a:pt x="57" y="130"/>
                  </a:lnTo>
                  <a:lnTo>
                    <a:pt x="57" y="153"/>
                  </a:lnTo>
                  <a:lnTo>
                    <a:pt x="62" y="164"/>
                  </a:lnTo>
                  <a:lnTo>
                    <a:pt x="62" y="181"/>
                  </a:lnTo>
                  <a:lnTo>
                    <a:pt x="62" y="74"/>
                  </a:lnTo>
                  <a:lnTo>
                    <a:pt x="62" y="85"/>
                  </a:lnTo>
                  <a:lnTo>
                    <a:pt x="67" y="62"/>
                  </a:lnTo>
                  <a:lnTo>
                    <a:pt x="67" y="220"/>
                  </a:lnTo>
                  <a:lnTo>
                    <a:pt x="67" y="40"/>
                  </a:lnTo>
                  <a:lnTo>
                    <a:pt x="67" y="209"/>
                  </a:lnTo>
                  <a:lnTo>
                    <a:pt x="72" y="187"/>
                  </a:lnTo>
                  <a:lnTo>
                    <a:pt x="72" y="62"/>
                  </a:lnTo>
                  <a:lnTo>
                    <a:pt x="72" y="96"/>
                  </a:lnTo>
                  <a:lnTo>
                    <a:pt x="76" y="96"/>
                  </a:lnTo>
                  <a:lnTo>
                    <a:pt x="76" y="130"/>
                  </a:lnTo>
                  <a:lnTo>
                    <a:pt x="76" y="11"/>
                  </a:lnTo>
                  <a:lnTo>
                    <a:pt x="81" y="23"/>
                  </a:lnTo>
                  <a:lnTo>
                    <a:pt x="81" y="158"/>
                  </a:lnTo>
                  <a:lnTo>
                    <a:pt x="81" y="119"/>
                  </a:lnTo>
                  <a:lnTo>
                    <a:pt x="86" y="96"/>
                  </a:lnTo>
                  <a:lnTo>
                    <a:pt x="86" y="141"/>
                  </a:lnTo>
                  <a:lnTo>
                    <a:pt x="86" y="79"/>
                  </a:lnTo>
                  <a:lnTo>
                    <a:pt x="86" y="124"/>
                  </a:lnTo>
                  <a:lnTo>
                    <a:pt x="91" y="113"/>
                  </a:lnTo>
                  <a:lnTo>
                    <a:pt x="91" y="119"/>
                  </a:lnTo>
                  <a:lnTo>
                    <a:pt x="91" y="34"/>
                  </a:lnTo>
                  <a:lnTo>
                    <a:pt x="91" y="91"/>
                  </a:lnTo>
                  <a:lnTo>
                    <a:pt x="95" y="107"/>
                  </a:lnTo>
                  <a:lnTo>
                    <a:pt x="95" y="40"/>
                  </a:lnTo>
                  <a:lnTo>
                    <a:pt x="95" y="79"/>
                  </a:lnTo>
                  <a:lnTo>
                    <a:pt x="100" y="51"/>
                  </a:lnTo>
                  <a:lnTo>
                    <a:pt x="100" y="136"/>
                  </a:lnTo>
                  <a:lnTo>
                    <a:pt x="100" y="0"/>
                  </a:lnTo>
                  <a:lnTo>
                    <a:pt x="100" y="40"/>
                  </a:lnTo>
                  <a:lnTo>
                    <a:pt x="105" y="28"/>
                  </a:lnTo>
                  <a:lnTo>
                    <a:pt x="105" y="11"/>
                  </a:lnTo>
                  <a:lnTo>
                    <a:pt x="105" y="220"/>
                  </a:lnTo>
                  <a:lnTo>
                    <a:pt x="110" y="215"/>
                  </a:lnTo>
                  <a:lnTo>
                    <a:pt x="110" y="220"/>
                  </a:lnTo>
                  <a:lnTo>
                    <a:pt x="110" y="68"/>
                  </a:lnTo>
                  <a:lnTo>
                    <a:pt x="114" y="79"/>
                  </a:lnTo>
                  <a:lnTo>
                    <a:pt x="114" y="141"/>
                  </a:lnTo>
                  <a:lnTo>
                    <a:pt x="114" y="68"/>
                  </a:lnTo>
                  <a:lnTo>
                    <a:pt x="114" y="96"/>
                  </a:lnTo>
                  <a:lnTo>
                    <a:pt x="119" y="68"/>
                  </a:lnTo>
                  <a:lnTo>
                    <a:pt x="119" y="181"/>
                  </a:lnTo>
                  <a:lnTo>
                    <a:pt x="119" y="17"/>
                  </a:lnTo>
                  <a:lnTo>
                    <a:pt x="119" y="158"/>
                  </a:lnTo>
                  <a:lnTo>
                    <a:pt x="124" y="147"/>
                  </a:lnTo>
                  <a:lnTo>
                    <a:pt x="124" y="175"/>
                  </a:lnTo>
                  <a:lnTo>
                    <a:pt x="124" y="68"/>
                  </a:lnTo>
                  <a:lnTo>
                    <a:pt x="124" y="158"/>
                  </a:lnTo>
                  <a:lnTo>
                    <a:pt x="128" y="181"/>
                  </a:lnTo>
                  <a:lnTo>
                    <a:pt x="128" y="57"/>
                  </a:lnTo>
                  <a:lnTo>
                    <a:pt x="128" y="79"/>
                  </a:lnTo>
                  <a:lnTo>
                    <a:pt x="133" y="57"/>
                  </a:lnTo>
                  <a:lnTo>
                    <a:pt x="133" y="232"/>
                  </a:lnTo>
                  <a:lnTo>
                    <a:pt x="133" y="204"/>
                  </a:lnTo>
                  <a:lnTo>
                    <a:pt x="138" y="209"/>
                  </a:lnTo>
                  <a:lnTo>
                    <a:pt x="138" y="96"/>
                  </a:lnTo>
                  <a:lnTo>
                    <a:pt x="143" y="79"/>
                  </a:lnTo>
                  <a:lnTo>
                    <a:pt x="143" y="40"/>
                  </a:lnTo>
                  <a:lnTo>
                    <a:pt x="143" y="141"/>
                  </a:lnTo>
                  <a:lnTo>
                    <a:pt x="147" y="170"/>
                  </a:lnTo>
                  <a:lnTo>
                    <a:pt x="147" y="175"/>
                  </a:lnTo>
                  <a:lnTo>
                    <a:pt x="147" y="130"/>
                  </a:lnTo>
                  <a:lnTo>
                    <a:pt x="147" y="141"/>
                  </a:lnTo>
                  <a:lnTo>
                    <a:pt x="152" y="107"/>
                  </a:lnTo>
                  <a:lnTo>
                    <a:pt x="152" y="181"/>
                  </a:lnTo>
                  <a:lnTo>
                    <a:pt x="152" y="17"/>
                  </a:lnTo>
                  <a:lnTo>
                    <a:pt x="152" y="23"/>
                  </a:lnTo>
                  <a:lnTo>
                    <a:pt x="157" y="23"/>
                  </a:lnTo>
                  <a:lnTo>
                    <a:pt x="157" y="175"/>
                  </a:lnTo>
                  <a:lnTo>
                    <a:pt x="157" y="11"/>
                  </a:lnTo>
                  <a:lnTo>
                    <a:pt x="157" y="153"/>
                  </a:lnTo>
                  <a:lnTo>
                    <a:pt x="162" y="141"/>
                  </a:lnTo>
                  <a:lnTo>
                    <a:pt x="162" y="147"/>
                  </a:lnTo>
                  <a:lnTo>
                    <a:pt x="162" y="85"/>
                  </a:lnTo>
                  <a:lnTo>
                    <a:pt x="162" y="124"/>
                  </a:lnTo>
                  <a:lnTo>
                    <a:pt x="166" y="158"/>
                  </a:lnTo>
                  <a:lnTo>
                    <a:pt x="166" y="175"/>
                  </a:lnTo>
                  <a:lnTo>
                    <a:pt x="166" y="51"/>
                  </a:lnTo>
                  <a:lnTo>
                    <a:pt x="166" y="62"/>
                  </a:lnTo>
                  <a:lnTo>
                    <a:pt x="171" y="51"/>
                  </a:lnTo>
                  <a:lnTo>
                    <a:pt x="171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3"/>
            <p:cNvSpPr>
              <a:spLocks/>
            </p:cNvSpPr>
            <p:nvPr/>
          </p:nvSpPr>
          <p:spPr bwMode="auto">
            <a:xfrm>
              <a:off x="2238375" y="3482975"/>
              <a:ext cx="271463" cy="555625"/>
            </a:xfrm>
            <a:custGeom>
              <a:avLst/>
              <a:gdLst>
                <a:gd name="T0" fmla="*/ 0 w 171"/>
                <a:gd name="T1" fmla="*/ 39 h 350"/>
                <a:gd name="T2" fmla="*/ 5 w 171"/>
                <a:gd name="T3" fmla="*/ 147 h 350"/>
                <a:gd name="T4" fmla="*/ 5 w 171"/>
                <a:gd name="T5" fmla="*/ 56 h 350"/>
                <a:gd name="T6" fmla="*/ 10 w 171"/>
                <a:gd name="T7" fmla="*/ 158 h 350"/>
                <a:gd name="T8" fmla="*/ 10 w 171"/>
                <a:gd name="T9" fmla="*/ 135 h 350"/>
                <a:gd name="T10" fmla="*/ 14 w 171"/>
                <a:gd name="T11" fmla="*/ 237 h 350"/>
                <a:gd name="T12" fmla="*/ 19 w 171"/>
                <a:gd name="T13" fmla="*/ 158 h 350"/>
                <a:gd name="T14" fmla="*/ 19 w 171"/>
                <a:gd name="T15" fmla="*/ 102 h 350"/>
                <a:gd name="T16" fmla="*/ 24 w 171"/>
                <a:gd name="T17" fmla="*/ 164 h 350"/>
                <a:gd name="T18" fmla="*/ 24 w 171"/>
                <a:gd name="T19" fmla="*/ 96 h 350"/>
                <a:gd name="T20" fmla="*/ 29 w 171"/>
                <a:gd name="T21" fmla="*/ 147 h 350"/>
                <a:gd name="T22" fmla="*/ 29 w 171"/>
                <a:gd name="T23" fmla="*/ 79 h 350"/>
                <a:gd name="T24" fmla="*/ 33 w 171"/>
                <a:gd name="T25" fmla="*/ 152 h 350"/>
                <a:gd name="T26" fmla="*/ 33 w 171"/>
                <a:gd name="T27" fmla="*/ 85 h 350"/>
                <a:gd name="T28" fmla="*/ 38 w 171"/>
                <a:gd name="T29" fmla="*/ 68 h 350"/>
                <a:gd name="T30" fmla="*/ 43 w 171"/>
                <a:gd name="T31" fmla="*/ 175 h 350"/>
                <a:gd name="T32" fmla="*/ 43 w 171"/>
                <a:gd name="T33" fmla="*/ 96 h 350"/>
                <a:gd name="T34" fmla="*/ 48 w 171"/>
                <a:gd name="T35" fmla="*/ 96 h 350"/>
                <a:gd name="T36" fmla="*/ 48 w 171"/>
                <a:gd name="T37" fmla="*/ 90 h 350"/>
                <a:gd name="T38" fmla="*/ 52 w 171"/>
                <a:gd name="T39" fmla="*/ 198 h 350"/>
                <a:gd name="T40" fmla="*/ 57 w 171"/>
                <a:gd name="T41" fmla="*/ 39 h 350"/>
                <a:gd name="T42" fmla="*/ 57 w 171"/>
                <a:gd name="T43" fmla="*/ 62 h 350"/>
                <a:gd name="T44" fmla="*/ 62 w 171"/>
                <a:gd name="T45" fmla="*/ 85 h 350"/>
                <a:gd name="T46" fmla="*/ 67 w 171"/>
                <a:gd name="T47" fmla="*/ 141 h 350"/>
                <a:gd name="T48" fmla="*/ 67 w 171"/>
                <a:gd name="T49" fmla="*/ 79 h 350"/>
                <a:gd name="T50" fmla="*/ 71 w 171"/>
                <a:gd name="T51" fmla="*/ 147 h 350"/>
                <a:gd name="T52" fmla="*/ 71 w 171"/>
                <a:gd name="T53" fmla="*/ 56 h 350"/>
                <a:gd name="T54" fmla="*/ 76 w 171"/>
                <a:gd name="T55" fmla="*/ 203 h 350"/>
                <a:gd name="T56" fmla="*/ 76 w 171"/>
                <a:gd name="T57" fmla="*/ 79 h 350"/>
                <a:gd name="T58" fmla="*/ 81 w 171"/>
                <a:gd name="T59" fmla="*/ 215 h 350"/>
                <a:gd name="T60" fmla="*/ 81 w 171"/>
                <a:gd name="T61" fmla="*/ 152 h 350"/>
                <a:gd name="T62" fmla="*/ 86 w 171"/>
                <a:gd name="T63" fmla="*/ 68 h 350"/>
                <a:gd name="T64" fmla="*/ 90 w 171"/>
                <a:gd name="T65" fmla="*/ 90 h 350"/>
                <a:gd name="T66" fmla="*/ 90 w 171"/>
                <a:gd name="T67" fmla="*/ 56 h 350"/>
                <a:gd name="T68" fmla="*/ 95 w 171"/>
                <a:gd name="T69" fmla="*/ 186 h 350"/>
                <a:gd name="T70" fmla="*/ 95 w 171"/>
                <a:gd name="T71" fmla="*/ 135 h 350"/>
                <a:gd name="T72" fmla="*/ 100 w 171"/>
                <a:gd name="T73" fmla="*/ 215 h 350"/>
                <a:gd name="T74" fmla="*/ 100 w 171"/>
                <a:gd name="T75" fmla="*/ 158 h 350"/>
                <a:gd name="T76" fmla="*/ 104 w 171"/>
                <a:gd name="T77" fmla="*/ 51 h 350"/>
                <a:gd name="T78" fmla="*/ 109 w 171"/>
                <a:gd name="T79" fmla="*/ 192 h 350"/>
                <a:gd name="T80" fmla="*/ 109 w 171"/>
                <a:gd name="T81" fmla="*/ 68 h 350"/>
                <a:gd name="T82" fmla="*/ 114 w 171"/>
                <a:gd name="T83" fmla="*/ 147 h 350"/>
                <a:gd name="T84" fmla="*/ 114 w 171"/>
                <a:gd name="T85" fmla="*/ 124 h 350"/>
                <a:gd name="T86" fmla="*/ 119 w 171"/>
                <a:gd name="T87" fmla="*/ 169 h 350"/>
                <a:gd name="T88" fmla="*/ 123 w 171"/>
                <a:gd name="T89" fmla="*/ 102 h 350"/>
                <a:gd name="T90" fmla="*/ 123 w 171"/>
                <a:gd name="T91" fmla="*/ 56 h 350"/>
                <a:gd name="T92" fmla="*/ 128 w 171"/>
                <a:gd name="T93" fmla="*/ 96 h 350"/>
                <a:gd name="T94" fmla="*/ 128 w 171"/>
                <a:gd name="T95" fmla="*/ 85 h 350"/>
                <a:gd name="T96" fmla="*/ 133 w 171"/>
                <a:gd name="T97" fmla="*/ 243 h 350"/>
                <a:gd name="T98" fmla="*/ 133 w 171"/>
                <a:gd name="T99" fmla="*/ 147 h 350"/>
                <a:gd name="T100" fmla="*/ 138 w 171"/>
                <a:gd name="T101" fmla="*/ 141 h 350"/>
                <a:gd name="T102" fmla="*/ 138 w 171"/>
                <a:gd name="T103" fmla="*/ 107 h 350"/>
                <a:gd name="T104" fmla="*/ 142 w 171"/>
                <a:gd name="T105" fmla="*/ 260 h 350"/>
                <a:gd name="T106" fmla="*/ 147 w 171"/>
                <a:gd name="T107" fmla="*/ 215 h 350"/>
                <a:gd name="T108" fmla="*/ 147 w 171"/>
                <a:gd name="T109" fmla="*/ 124 h 350"/>
                <a:gd name="T110" fmla="*/ 152 w 171"/>
                <a:gd name="T111" fmla="*/ 175 h 350"/>
                <a:gd name="T112" fmla="*/ 152 w 171"/>
                <a:gd name="T113" fmla="*/ 260 h 350"/>
                <a:gd name="T114" fmla="*/ 157 w 171"/>
                <a:gd name="T115" fmla="*/ 271 h 350"/>
                <a:gd name="T116" fmla="*/ 157 w 171"/>
                <a:gd name="T117" fmla="*/ 203 h 350"/>
                <a:gd name="T118" fmla="*/ 161 w 171"/>
                <a:gd name="T119" fmla="*/ 277 h 350"/>
                <a:gd name="T120" fmla="*/ 161 w 171"/>
                <a:gd name="T121" fmla="*/ 215 h 350"/>
                <a:gd name="T122" fmla="*/ 166 w 171"/>
                <a:gd name="T123" fmla="*/ 350 h 350"/>
                <a:gd name="T124" fmla="*/ 166 w 171"/>
                <a:gd name="T125" fmla="*/ 26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350">
                  <a:moveTo>
                    <a:pt x="0" y="164"/>
                  </a:moveTo>
                  <a:lnTo>
                    <a:pt x="0" y="39"/>
                  </a:lnTo>
                  <a:lnTo>
                    <a:pt x="5" y="34"/>
                  </a:lnTo>
                  <a:lnTo>
                    <a:pt x="5" y="147"/>
                  </a:lnTo>
                  <a:lnTo>
                    <a:pt x="5" y="28"/>
                  </a:lnTo>
                  <a:lnTo>
                    <a:pt x="5" y="56"/>
                  </a:lnTo>
                  <a:lnTo>
                    <a:pt x="10" y="45"/>
                  </a:lnTo>
                  <a:lnTo>
                    <a:pt x="10" y="158"/>
                  </a:lnTo>
                  <a:lnTo>
                    <a:pt x="10" y="0"/>
                  </a:lnTo>
                  <a:lnTo>
                    <a:pt x="10" y="135"/>
                  </a:lnTo>
                  <a:lnTo>
                    <a:pt x="14" y="147"/>
                  </a:lnTo>
                  <a:lnTo>
                    <a:pt x="14" y="237"/>
                  </a:lnTo>
                  <a:lnTo>
                    <a:pt x="14" y="164"/>
                  </a:lnTo>
                  <a:lnTo>
                    <a:pt x="19" y="158"/>
                  </a:lnTo>
                  <a:lnTo>
                    <a:pt x="19" y="68"/>
                  </a:lnTo>
                  <a:lnTo>
                    <a:pt x="19" y="102"/>
                  </a:lnTo>
                  <a:lnTo>
                    <a:pt x="24" y="79"/>
                  </a:lnTo>
                  <a:lnTo>
                    <a:pt x="24" y="164"/>
                  </a:lnTo>
                  <a:lnTo>
                    <a:pt x="24" y="56"/>
                  </a:lnTo>
                  <a:lnTo>
                    <a:pt x="24" y="96"/>
                  </a:lnTo>
                  <a:lnTo>
                    <a:pt x="29" y="90"/>
                  </a:lnTo>
                  <a:lnTo>
                    <a:pt x="29" y="147"/>
                  </a:lnTo>
                  <a:lnTo>
                    <a:pt x="29" y="56"/>
                  </a:lnTo>
                  <a:lnTo>
                    <a:pt x="29" y="79"/>
                  </a:lnTo>
                  <a:lnTo>
                    <a:pt x="33" y="113"/>
                  </a:lnTo>
                  <a:lnTo>
                    <a:pt x="33" y="152"/>
                  </a:lnTo>
                  <a:lnTo>
                    <a:pt x="33" y="68"/>
                  </a:lnTo>
                  <a:lnTo>
                    <a:pt x="33" y="85"/>
                  </a:lnTo>
                  <a:lnTo>
                    <a:pt x="38" y="79"/>
                  </a:lnTo>
                  <a:lnTo>
                    <a:pt x="38" y="68"/>
                  </a:lnTo>
                  <a:lnTo>
                    <a:pt x="38" y="175"/>
                  </a:lnTo>
                  <a:lnTo>
                    <a:pt x="43" y="175"/>
                  </a:lnTo>
                  <a:lnTo>
                    <a:pt x="43" y="45"/>
                  </a:lnTo>
                  <a:lnTo>
                    <a:pt x="43" y="96"/>
                  </a:lnTo>
                  <a:lnTo>
                    <a:pt x="48" y="73"/>
                  </a:lnTo>
                  <a:lnTo>
                    <a:pt x="48" y="96"/>
                  </a:lnTo>
                  <a:lnTo>
                    <a:pt x="48" y="39"/>
                  </a:lnTo>
                  <a:lnTo>
                    <a:pt x="48" y="90"/>
                  </a:lnTo>
                  <a:lnTo>
                    <a:pt x="52" y="164"/>
                  </a:lnTo>
                  <a:lnTo>
                    <a:pt x="52" y="198"/>
                  </a:lnTo>
                  <a:lnTo>
                    <a:pt x="52" y="34"/>
                  </a:lnTo>
                  <a:lnTo>
                    <a:pt x="57" y="39"/>
                  </a:lnTo>
                  <a:lnTo>
                    <a:pt x="57" y="186"/>
                  </a:lnTo>
                  <a:lnTo>
                    <a:pt x="57" y="62"/>
                  </a:lnTo>
                  <a:lnTo>
                    <a:pt x="62" y="90"/>
                  </a:lnTo>
                  <a:lnTo>
                    <a:pt x="62" y="85"/>
                  </a:lnTo>
                  <a:lnTo>
                    <a:pt x="62" y="158"/>
                  </a:lnTo>
                  <a:lnTo>
                    <a:pt x="67" y="141"/>
                  </a:lnTo>
                  <a:lnTo>
                    <a:pt x="67" y="169"/>
                  </a:lnTo>
                  <a:lnTo>
                    <a:pt x="67" y="79"/>
                  </a:lnTo>
                  <a:lnTo>
                    <a:pt x="71" y="62"/>
                  </a:lnTo>
                  <a:lnTo>
                    <a:pt x="71" y="147"/>
                  </a:lnTo>
                  <a:lnTo>
                    <a:pt x="71" y="34"/>
                  </a:lnTo>
                  <a:lnTo>
                    <a:pt x="71" y="56"/>
                  </a:lnTo>
                  <a:lnTo>
                    <a:pt x="76" y="68"/>
                  </a:lnTo>
                  <a:lnTo>
                    <a:pt x="76" y="203"/>
                  </a:lnTo>
                  <a:lnTo>
                    <a:pt x="76" y="39"/>
                  </a:lnTo>
                  <a:lnTo>
                    <a:pt x="76" y="79"/>
                  </a:lnTo>
                  <a:lnTo>
                    <a:pt x="81" y="79"/>
                  </a:lnTo>
                  <a:lnTo>
                    <a:pt x="81" y="215"/>
                  </a:lnTo>
                  <a:lnTo>
                    <a:pt x="81" y="73"/>
                  </a:lnTo>
                  <a:lnTo>
                    <a:pt x="81" y="152"/>
                  </a:lnTo>
                  <a:lnTo>
                    <a:pt x="86" y="203"/>
                  </a:lnTo>
                  <a:lnTo>
                    <a:pt x="86" y="68"/>
                  </a:lnTo>
                  <a:lnTo>
                    <a:pt x="86" y="118"/>
                  </a:lnTo>
                  <a:lnTo>
                    <a:pt x="90" y="90"/>
                  </a:lnTo>
                  <a:lnTo>
                    <a:pt x="90" y="226"/>
                  </a:lnTo>
                  <a:lnTo>
                    <a:pt x="90" y="56"/>
                  </a:lnTo>
                  <a:lnTo>
                    <a:pt x="90" y="181"/>
                  </a:lnTo>
                  <a:lnTo>
                    <a:pt x="95" y="186"/>
                  </a:lnTo>
                  <a:lnTo>
                    <a:pt x="95" y="62"/>
                  </a:lnTo>
                  <a:lnTo>
                    <a:pt x="95" y="135"/>
                  </a:lnTo>
                  <a:lnTo>
                    <a:pt x="100" y="118"/>
                  </a:lnTo>
                  <a:lnTo>
                    <a:pt x="100" y="215"/>
                  </a:lnTo>
                  <a:lnTo>
                    <a:pt x="100" y="73"/>
                  </a:lnTo>
                  <a:lnTo>
                    <a:pt x="100" y="158"/>
                  </a:lnTo>
                  <a:lnTo>
                    <a:pt x="104" y="141"/>
                  </a:lnTo>
                  <a:lnTo>
                    <a:pt x="104" y="51"/>
                  </a:lnTo>
                  <a:lnTo>
                    <a:pt x="104" y="203"/>
                  </a:lnTo>
                  <a:lnTo>
                    <a:pt x="109" y="192"/>
                  </a:lnTo>
                  <a:lnTo>
                    <a:pt x="109" y="28"/>
                  </a:lnTo>
                  <a:lnTo>
                    <a:pt x="109" y="68"/>
                  </a:lnTo>
                  <a:lnTo>
                    <a:pt x="114" y="85"/>
                  </a:lnTo>
                  <a:lnTo>
                    <a:pt x="114" y="147"/>
                  </a:lnTo>
                  <a:lnTo>
                    <a:pt x="114" y="17"/>
                  </a:lnTo>
                  <a:lnTo>
                    <a:pt x="114" y="124"/>
                  </a:lnTo>
                  <a:lnTo>
                    <a:pt x="119" y="141"/>
                  </a:lnTo>
                  <a:lnTo>
                    <a:pt x="119" y="169"/>
                  </a:lnTo>
                  <a:lnTo>
                    <a:pt x="119" y="118"/>
                  </a:lnTo>
                  <a:lnTo>
                    <a:pt x="123" y="102"/>
                  </a:lnTo>
                  <a:lnTo>
                    <a:pt x="123" y="152"/>
                  </a:lnTo>
                  <a:lnTo>
                    <a:pt x="123" y="56"/>
                  </a:lnTo>
                  <a:lnTo>
                    <a:pt x="123" y="85"/>
                  </a:lnTo>
                  <a:lnTo>
                    <a:pt x="128" y="96"/>
                  </a:lnTo>
                  <a:lnTo>
                    <a:pt x="128" y="248"/>
                  </a:lnTo>
                  <a:lnTo>
                    <a:pt x="128" y="85"/>
                  </a:lnTo>
                  <a:lnTo>
                    <a:pt x="128" y="237"/>
                  </a:lnTo>
                  <a:lnTo>
                    <a:pt x="133" y="243"/>
                  </a:lnTo>
                  <a:lnTo>
                    <a:pt x="133" y="113"/>
                  </a:lnTo>
                  <a:lnTo>
                    <a:pt x="133" y="147"/>
                  </a:lnTo>
                  <a:lnTo>
                    <a:pt x="138" y="135"/>
                  </a:lnTo>
                  <a:lnTo>
                    <a:pt x="138" y="141"/>
                  </a:lnTo>
                  <a:lnTo>
                    <a:pt x="138" y="73"/>
                  </a:lnTo>
                  <a:lnTo>
                    <a:pt x="138" y="107"/>
                  </a:lnTo>
                  <a:lnTo>
                    <a:pt x="142" y="158"/>
                  </a:lnTo>
                  <a:lnTo>
                    <a:pt x="142" y="260"/>
                  </a:lnTo>
                  <a:lnTo>
                    <a:pt x="142" y="209"/>
                  </a:lnTo>
                  <a:lnTo>
                    <a:pt x="147" y="215"/>
                  </a:lnTo>
                  <a:lnTo>
                    <a:pt x="147" y="226"/>
                  </a:lnTo>
                  <a:lnTo>
                    <a:pt x="147" y="124"/>
                  </a:lnTo>
                  <a:lnTo>
                    <a:pt x="147" y="130"/>
                  </a:lnTo>
                  <a:lnTo>
                    <a:pt x="152" y="175"/>
                  </a:lnTo>
                  <a:lnTo>
                    <a:pt x="152" y="68"/>
                  </a:lnTo>
                  <a:lnTo>
                    <a:pt x="152" y="260"/>
                  </a:lnTo>
                  <a:lnTo>
                    <a:pt x="157" y="248"/>
                  </a:lnTo>
                  <a:lnTo>
                    <a:pt x="157" y="271"/>
                  </a:lnTo>
                  <a:lnTo>
                    <a:pt x="157" y="192"/>
                  </a:lnTo>
                  <a:lnTo>
                    <a:pt x="157" y="203"/>
                  </a:lnTo>
                  <a:lnTo>
                    <a:pt x="161" y="209"/>
                  </a:lnTo>
                  <a:lnTo>
                    <a:pt x="161" y="277"/>
                  </a:lnTo>
                  <a:lnTo>
                    <a:pt x="161" y="147"/>
                  </a:lnTo>
                  <a:lnTo>
                    <a:pt x="161" y="215"/>
                  </a:lnTo>
                  <a:lnTo>
                    <a:pt x="166" y="203"/>
                  </a:lnTo>
                  <a:lnTo>
                    <a:pt x="166" y="350"/>
                  </a:lnTo>
                  <a:lnTo>
                    <a:pt x="166" y="147"/>
                  </a:lnTo>
                  <a:lnTo>
                    <a:pt x="166" y="260"/>
                  </a:lnTo>
                  <a:lnTo>
                    <a:pt x="171" y="254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4"/>
            <p:cNvSpPr>
              <a:spLocks/>
            </p:cNvSpPr>
            <p:nvPr/>
          </p:nvSpPr>
          <p:spPr bwMode="auto">
            <a:xfrm>
              <a:off x="2509838" y="3554413"/>
              <a:ext cx="277813" cy="484188"/>
            </a:xfrm>
            <a:custGeom>
              <a:avLst/>
              <a:gdLst>
                <a:gd name="T0" fmla="*/ 0 w 175"/>
                <a:gd name="T1" fmla="*/ 62 h 305"/>
                <a:gd name="T2" fmla="*/ 5 w 175"/>
                <a:gd name="T3" fmla="*/ 34 h 305"/>
                <a:gd name="T4" fmla="*/ 9 w 175"/>
                <a:gd name="T5" fmla="*/ 62 h 305"/>
                <a:gd name="T6" fmla="*/ 9 w 175"/>
                <a:gd name="T7" fmla="*/ 51 h 305"/>
                <a:gd name="T8" fmla="*/ 14 w 175"/>
                <a:gd name="T9" fmla="*/ 68 h 305"/>
                <a:gd name="T10" fmla="*/ 14 w 175"/>
                <a:gd name="T11" fmla="*/ 40 h 305"/>
                <a:gd name="T12" fmla="*/ 19 w 175"/>
                <a:gd name="T13" fmla="*/ 11 h 305"/>
                <a:gd name="T14" fmla="*/ 24 w 175"/>
                <a:gd name="T15" fmla="*/ 209 h 305"/>
                <a:gd name="T16" fmla="*/ 28 w 175"/>
                <a:gd name="T17" fmla="*/ 113 h 305"/>
                <a:gd name="T18" fmla="*/ 28 w 175"/>
                <a:gd name="T19" fmla="*/ 79 h 305"/>
                <a:gd name="T20" fmla="*/ 33 w 175"/>
                <a:gd name="T21" fmla="*/ 85 h 305"/>
                <a:gd name="T22" fmla="*/ 33 w 175"/>
                <a:gd name="T23" fmla="*/ 119 h 305"/>
                <a:gd name="T24" fmla="*/ 38 w 175"/>
                <a:gd name="T25" fmla="*/ 11 h 305"/>
                <a:gd name="T26" fmla="*/ 43 w 175"/>
                <a:gd name="T27" fmla="*/ 153 h 305"/>
                <a:gd name="T28" fmla="*/ 43 w 175"/>
                <a:gd name="T29" fmla="*/ 130 h 305"/>
                <a:gd name="T30" fmla="*/ 47 w 175"/>
                <a:gd name="T31" fmla="*/ 119 h 305"/>
                <a:gd name="T32" fmla="*/ 47 w 175"/>
                <a:gd name="T33" fmla="*/ 254 h 305"/>
                <a:gd name="T34" fmla="*/ 52 w 175"/>
                <a:gd name="T35" fmla="*/ 147 h 305"/>
                <a:gd name="T36" fmla="*/ 57 w 175"/>
                <a:gd name="T37" fmla="*/ 186 h 305"/>
                <a:gd name="T38" fmla="*/ 57 w 175"/>
                <a:gd name="T39" fmla="*/ 68 h 305"/>
                <a:gd name="T40" fmla="*/ 61 w 175"/>
                <a:gd name="T41" fmla="*/ 79 h 305"/>
                <a:gd name="T42" fmla="*/ 61 w 175"/>
                <a:gd name="T43" fmla="*/ 73 h 305"/>
                <a:gd name="T44" fmla="*/ 66 w 175"/>
                <a:gd name="T45" fmla="*/ 198 h 305"/>
                <a:gd name="T46" fmla="*/ 71 w 175"/>
                <a:gd name="T47" fmla="*/ 62 h 305"/>
                <a:gd name="T48" fmla="*/ 71 w 175"/>
                <a:gd name="T49" fmla="*/ 203 h 305"/>
                <a:gd name="T50" fmla="*/ 76 w 175"/>
                <a:gd name="T51" fmla="*/ 243 h 305"/>
                <a:gd name="T52" fmla="*/ 76 w 175"/>
                <a:gd name="T53" fmla="*/ 192 h 305"/>
                <a:gd name="T54" fmla="*/ 80 w 175"/>
                <a:gd name="T55" fmla="*/ 79 h 305"/>
                <a:gd name="T56" fmla="*/ 85 w 175"/>
                <a:gd name="T57" fmla="*/ 68 h 305"/>
                <a:gd name="T58" fmla="*/ 85 w 175"/>
                <a:gd name="T59" fmla="*/ 45 h 305"/>
                <a:gd name="T60" fmla="*/ 90 w 175"/>
                <a:gd name="T61" fmla="*/ 192 h 305"/>
                <a:gd name="T62" fmla="*/ 90 w 175"/>
                <a:gd name="T63" fmla="*/ 51 h 305"/>
                <a:gd name="T64" fmla="*/ 95 w 175"/>
                <a:gd name="T65" fmla="*/ 226 h 305"/>
                <a:gd name="T66" fmla="*/ 99 w 175"/>
                <a:gd name="T67" fmla="*/ 90 h 305"/>
                <a:gd name="T68" fmla="*/ 99 w 175"/>
                <a:gd name="T69" fmla="*/ 79 h 305"/>
                <a:gd name="T70" fmla="*/ 104 w 175"/>
                <a:gd name="T71" fmla="*/ 192 h 305"/>
                <a:gd name="T72" fmla="*/ 104 w 175"/>
                <a:gd name="T73" fmla="*/ 79 h 305"/>
                <a:gd name="T74" fmla="*/ 109 w 175"/>
                <a:gd name="T75" fmla="*/ 96 h 305"/>
                <a:gd name="T76" fmla="*/ 109 w 175"/>
                <a:gd name="T77" fmla="*/ 85 h 305"/>
                <a:gd name="T78" fmla="*/ 114 w 175"/>
                <a:gd name="T79" fmla="*/ 119 h 305"/>
                <a:gd name="T80" fmla="*/ 118 w 175"/>
                <a:gd name="T81" fmla="*/ 62 h 305"/>
                <a:gd name="T82" fmla="*/ 118 w 175"/>
                <a:gd name="T83" fmla="*/ 23 h 305"/>
                <a:gd name="T84" fmla="*/ 123 w 175"/>
                <a:gd name="T85" fmla="*/ 40 h 305"/>
                <a:gd name="T86" fmla="*/ 123 w 175"/>
                <a:gd name="T87" fmla="*/ 11 h 305"/>
                <a:gd name="T88" fmla="*/ 128 w 175"/>
                <a:gd name="T89" fmla="*/ 198 h 305"/>
                <a:gd name="T90" fmla="*/ 128 w 175"/>
                <a:gd name="T91" fmla="*/ 107 h 305"/>
                <a:gd name="T92" fmla="*/ 133 w 175"/>
                <a:gd name="T93" fmla="*/ 113 h 305"/>
                <a:gd name="T94" fmla="*/ 137 w 175"/>
                <a:gd name="T95" fmla="*/ 11 h 305"/>
                <a:gd name="T96" fmla="*/ 137 w 175"/>
                <a:gd name="T97" fmla="*/ 45 h 305"/>
                <a:gd name="T98" fmla="*/ 142 w 175"/>
                <a:gd name="T99" fmla="*/ 6 h 305"/>
                <a:gd name="T100" fmla="*/ 147 w 175"/>
                <a:gd name="T101" fmla="*/ 170 h 305"/>
                <a:gd name="T102" fmla="*/ 147 w 175"/>
                <a:gd name="T103" fmla="*/ 79 h 305"/>
                <a:gd name="T104" fmla="*/ 152 w 175"/>
                <a:gd name="T105" fmla="*/ 124 h 305"/>
                <a:gd name="T106" fmla="*/ 152 w 175"/>
                <a:gd name="T107" fmla="*/ 232 h 305"/>
                <a:gd name="T108" fmla="*/ 156 w 175"/>
                <a:gd name="T109" fmla="*/ 141 h 305"/>
                <a:gd name="T110" fmla="*/ 161 w 175"/>
                <a:gd name="T111" fmla="*/ 192 h 305"/>
                <a:gd name="T112" fmla="*/ 161 w 175"/>
                <a:gd name="T113" fmla="*/ 130 h 305"/>
                <a:gd name="T114" fmla="*/ 166 w 175"/>
                <a:gd name="T115" fmla="*/ 192 h 305"/>
                <a:gd name="T116" fmla="*/ 171 w 175"/>
                <a:gd name="T117" fmla="*/ 73 h 305"/>
                <a:gd name="T118" fmla="*/ 171 w 175"/>
                <a:gd name="T119" fmla="*/ 34 h 305"/>
                <a:gd name="T120" fmla="*/ 175 w 175"/>
                <a:gd name="T121" fmla="*/ 79 h 305"/>
                <a:gd name="T122" fmla="*/ 175 w 175"/>
                <a:gd name="T123" fmla="*/ 2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305">
                  <a:moveTo>
                    <a:pt x="0" y="209"/>
                  </a:moveTo>
                  <a:lnTo>
                    <a:pt x="0" y="62"/>
                  </a:lnTo>
                  <a:lnTo>
                    <a:pt x="5" y="102"/>
                  </a:lnTo>
                  <a:lnTo>
                    <a:pt x="5" y="34"/>
                  </a:lnTo>
                  <a:lnTo>
                    <a:pt x="5" y="62"/>
                  </a:lnTo>
                  <a:lnTo>
                    <a:pt x="9" y="62"/>
                  </a:lnTo>
                  <a:lnTo>
                    <a:pt x="9" y="113"/>
                  </a:lnTo>
                  <a:lnTo>
                    <a:pt x="9" y="51"/>
                  </a:lnTo>
                  <a:lnTo>
                    <a:pt x="9" y="73"/>
                  </a:lnTo>
                  <a:lnTo>
                    <a:pt x="14" y="68"/>
                  </a:lnTo>
                  <a:lnTo>
                    <a:pt x="14" y="107"/>
                  </a:lnTo>
                  <a:lnTo>
                    <a:pt x="14" y="40"/>
                  </a:lnTo>
                  <a:lnTo>
                    <a:pt x="19" y="17"/>
                  </a:lnTo>
                  <a:lnTo>
                    <a:pt x="19" y="11"/>
                  </a:lnTo>
                  <a:lnTo>
                    <a:pt x="19" y="170"/>
                  </a:lnTo>
                  <a:lnTo>
                    <a:pt x="24" y="209"/>
                  </a:lnTo>
                  <a:lnTo>
                    <a:pt x="24" y="124"/>
                  </a:lnTo>
                  <a:lnTo>
                    <a:pt x="28" y="113"/>
                  </a:lnTo>
                  <a:lnTo>
                    <a:pt x="28" y="130"/>
                  </a:lnTo>
                  <a:lnTo>
                    <a:pt x="28" y="79"/>
                  </a:lnTo>
                  <a:lnTo>
                    <a:pt x="28" y="102"/>
                  </a:lnTo>
                  <a:lnTo>
                    <a:pt x="33" y="85"/>
                  </a:lnTo>
                  <a:lnTo>
                    <a:pt x="33" y="0"/>
                  </a:lnTo>
                  <a:lnTo>
                    <a:pt x="33" y="119"/>
                  </a:lnTo>
                  <a:lnTo>
                    <a:pt x="38" y="107"/>
                  </a:lnTo>
                  <a:lnTo>
                    <a:pt x="38" y="11"/>
                  </a:lnTo>
                  <a:lnTo>
                    <a:pt x="38" y="107"/>
                  </a:lnTo>
                  <a:lnTo>
                    <a:pt x="43" y="153"/>
                  </a:lnTo>
                  <a:lnTo>
                    <a:pt x="43" y="226"/>
                  </a:lnTo>
                  <a:lnTo>
                    <a:pt x="43" y="130"/>
                  </a:lnTo>
                  <a:lnTo>
                    <a:pt x="43" y="158"/>
                  </a:lnTo>
                  <a:lnTo>
                    <a:pt x="47" y="119"/>
                  </a:lnTo>
                  <a:lnTo>
                    <a:pt x="47" y="288"/>
                  </a:lnTo>
                  <a:lnTo>
                    <a:pt x="47" y="254"/>
                  </a:lnTo>
                  <a:lnTo>
                    <a:pt x="52" y="271"/>
                  </a:lnTo>
                  <a:lnTo>
                    <a:pt x="52" y="147"/>
                  </a:lnTo>
                  <a:lnTo>
                    <a:pt x="52" y="175"/>
                  </a:lnTo>
                  <a:lnTo>
                    <a:pt x="57" y="186"/>
                  </a:lnTo>
                  <a:lnTo>
                    <a:pt x="57" y="203"/>
                  </a:lnTo>
                  <a:lnTo>
                    <a:pt x="57" y="68"/>
                  </a:lnTo>
                  <a:lnTo>
                    <a:pt x="57" y="90"/>
                  </a:lnTo>
                  <a:lnTo>
                    <a:pt x="61" y="79"/>
                  </a:lnTo>
                  <a:lnTo>
                    <a:pt x="61" y="203"/>
                  </a:lnTo>
                  <a:lnTo>
                    <a:pt x="61" y="73"/>
                  </a:lnTo>
                  <a:lnTo>
                    <a:pt x="61" y="192"/>
                  </a:lnTo>
                  <a:lnTo>
                    <a:pt x="66" y="198"/>
                  </a:lnTo>
                  <a:lnTo>
                    <a:pt x="66" y="73"/>
                  </a:lnTo>
                  <a:lnTo>
                    <a:pt x="71" y="62"/>
                  </a:lnTo>
                  <a:lnTo>
                    <a:pt x="71" y="51"/>
                  </a:lnTo>
                  <a:lnTo>
                    <a:pt x="71" y="203"/>
                  </a:lnTo>
                  <a:lnTo>
                    <a:pt x="76" y="209"/>
                  </a:lnTo>
                  <a:lnTo>
                    <a:pt x="76" y="243"/>
                  </a:lnTo>
                  <a:lnTo>
                    <a:pt x="76" y="181"/>
                  </a:lnTo>
                  <a:lnTo>
                    <a:pt x="76" y="192"/>
                  </a:lnTo>
                  <a:lnTo>
                    <a:pt x="80" y="181"/>
                  </a:lnTo>
                  <a:lnTo>
                    <a:pt x="80" y="79"/>
                  </a:lnTo>
                  <a:lnTo>
                    <a:pt x="80" y="85"/>
                  </a:lnTo>
                  <a:lnTo>
                    <a:pt x="85" y="68"/>
                  </a:lnTo>
                  <a:lnTo>
                    <a:pt x="85" y="209"/>
                  </a:lnTo>
                  <a:lnTo>
                    <a:pt x="85" y="45"/>
                  </a:lnTo>
                  <a:lnTo>
                    <a:pt x="85" y="203"/>
                  </a:lnTo>
                  <a:lnTo>
                    <a:pt x="90" y="192"/>
                  </a:lnTo>
                  <a:lnTo>
                    <a:pt x="90" y="215"/>
                  </a:lnTo>
                  <a:lnTo>
                    <a:pt x="90" y="51"/>
                  </a:lnTo>
                  <a:lnTo>
                    <a:pt x="95" y="68"/>
                  </a:lnTo>
                  <a:lnTo>
                    <a:pt x="95" y="226"/>
                  </a:lnTo>
                  <a:lnTo>
                    <a:pt x="95" y="113"/>
                  </a:lnTo>
                  <a:lnTo>
                    <a:pt x="99" y="90"/>
                  </a:lnTo>
                  <a:lnTo>
                    <a:pt x="99" y="305"/>
                  </a:lnTo>
                  <a:lnTo>
                    <a:pt x="99" y="79"/>
                  </a:lnTo>
                  <a:lnTo>
                    <a:pt x="99" y="186"/>
                  </a:lnTo>
                  <a:lnTo>
                    <a:pt x="104" y="192"/>
                  </a:lnTo>
                  <a:lnTo>
                    <a:pt x="104" y="203"/>
                  </a:lnTo>
                  <a:lnTo>
                    <a:pt x="104" y="79"/>
                  </a:lnTo>
                  <a:lnTo>
                    <a:pt x="109" y="57"/>
                  </a:lnTo>
                  <a:lnTo>
                    <a:pt x="109" y="96"/>
                  </a:lnTo>
                  <a:lnTo>
                    <a:pt x="109" y="28"/>
                  </a:lnTo>
                  <a:lnTo>
                    <a:pt x="109" y="85"/>
                  </a:lnTo>
                  <a:lnTo>
                    <a:pt x="114" y="79"/>
                  </a:lnTo>
                  <a:lnTo>
                    <a:pt x="114" y="119"/>
                  </a:lnTo>
                  <a:lnTo>
                    <a:pt x="114" y="34"/>
                  </a:lnTo>
                  <a:lnTo>
                    <a:pt x="118" y="62"/>
                  </a:lnTo>
                  <a:lnTo>
                    <a:pt x="118" y="113"/>
                  </a:lnTo>
                  <a:lnTo>
                    <a:pt x="118" y="23"/>
                  </a:lnTo>
                  <a:lnTo>
                    <a:pt x="118" y="28"/>
                  </a:lnTo>
                  <a:lnTo>
                    <a:pt x="123" y="40"/>
                  </a:lnTo>
                  <a:lnTo>
                    <a:pt x="123" y="220"/>
                  </a:lnTo>
                  <a:lnTo>
                    <a:pt x="123" y="11"/>
                  </a:lnTo>
                  <a:lnTo>
                    <a:pt x="123" y="192"/>
                  </a:lnTo>
                  <a:lnTo>
                    <a:pt x="128" y="198"/>
                  </a:lnTo>
                  <a:lnTo>
                    <a:pt x="128" y="209"/>
                  </a:lnTo>
                  <a:lnTo>
                    <a:pt x="128" y="107"/>
                  </a:lnTo>
                  <a:lnTo>
                    <a:pt x="133" y="90"/>
                  </a:lnTo>
                  <a:lnTo>
                    <a:pt x="133" y="113"/>
                  </a:lnTo>
                  <a:lnTo>
                    <a:pt x="133" y="0"/>
                  </a:lnTo>
                  <a:lnTo>
                    <a:pt x="137" y="11"/>
                  </a:lnTo>
                  <a:lnTo>
                    <a:pt x="137" y="119"/>
                  </a:lnTo>
                  <a:lnTo>
                    <a:pt x="137" y="45"/>
                  </a:lnTo>
                  <a:lnTo>
                    <a:pt x="142" y="57"/>
                  </a:lnTo>
                  <a:lnTo>
                    <a:pt x="142" y="6"/>
                  </a:lnTo>
                  <a:lnTo>
                    <a:pt x="142" y="141"/>
                  </a:lnTo>
                  <a:lnTo>
                    <a:pt x="147" y="170"/>
                  </a:lnTo>
                  <a:lnTo>
                    <a:pt x="147" y="192"/>
                  </a:lnTo>
                  <a:lnTo>
                    <a:pt x="147" y="79"/>
                  </a:lnTo>
                  <a:lnTo>
                    <a:pt x="147" y="113"/>
                  </a:lnTo>
                  <a:lnTo>
                    <a:pt x="152" y="124"/>
                  </a:lnTo>
                  <a:lnTo>
                    <a:pt x="152" y="288"/>
                  </a:lnTo>
                  <a:lnTo>
                    <a:pt x="152" y="232"/>
                  </a:lnTo>
                  <a:lnTo>
                    <a:pt x="156" y="220"/>
                  </a:lnTo>
                  <a:lnTo>
                    <a:pt x="156" y="141"/>
                  </a:lnTo>
                  <a:lnTo>
                    <a:pt x="156" y="203"/>
                  </a:lnTo>
                  <a:lnTo>
                    <a:pt x="161" y="192"/>
                  </a:lnTo>
                  <a:lnTo>
                    <a:pt x="161" y="62"/>
                  </a:lnTo>
                  <a:lnTo>
                    <a:pt x="161" y="130"/>
                  </a:lnTo>
                  <a:lnTo>
                    <a:pt x="166" y="164"/>
                  </a:lnTo>
                  <a:lnTo>
                    <a:pt x="166" y="192"/>
                  </a:lnTo>
                  <a:lnTo>
                    <a:pt x="166" y="68"/>
                  </a:lnTo>
                  <a:lnTo>
                    <a:pt x="171" y="73"/>
                  </a:lnTo>
                  <a:lnTo>
                    <a:pt x="171" y="107"/>
                  </a:lnTo>
                  <a:lnTo>
                    <a:pt x="171" y="34"/>
                  </a:lnTo>
                  <a:lnTo>
                    <a:pt x="171" y="68"/>
                  </a:lnTo>
                  <a:lnTo>
                    <a:pt x="175" y="79"/>
                  </a:lnTo>
                  <a:lnTo>
                    <a:pt x="175" y="215"/>
                  </a:lnTo>
                  <a:lnTo>
                    <a:pt x="175" y="23"/>
                  </a:lnTo>
                  <a:lnTo>
                    <a:pt x="175" y="20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5"/>
            <p:cNvSpPr>
              <a:spLocks/>
            </p:cNvSpPr>
            <p:nvPr/>
          </p:nvSpPr>
          <p:spPr bwMode="auto">
            <a:xfrm>
              <a:off x="2787650" y="3554413"/>
              <a:ext cx="263525" cy="466725"/>
            </a:xfrm>
            <a:custGeom>
              <a:avLst/>
              <a:gdLst>
                <a:gd name="T0" fmla="*/ 5 w 166"/>
                <a:gd name="T1" fmla="*/ 203 h 294"/>
                <a:gd name="T2" fmla="*/ 5 w 166"/>
                <a:gd name="T3" fmla="*/ 107 h 294"/>
                <a:gd name="T4" fmla="*/ 10 w 166"/>
                <a:gd name="T5" fmla="*/ 96 h 294"/>
                <a:gd name="T6" fmla="*/ 10 w 166"/>
                <a:gd name="T7" fmla="*/ 28 h 294"/>
                <a:gd name="T8" fmla="*/ 15 w 166"/>
                <a:gd name="T9" fmla="*/ 51 h 294"/>
                <a:gd name="T10" fmla="*/ 15 w 166"/>
                <a:gd name="T11" fmla="*/ 209 h 294"/>
                <a:gd name="T12" fmla="*/ 19 w 166"/>
                <a:gd name="T13" fmla="*/ 220 h 294"/>
                <a:gd name="T14" fmla="*/ 19 w 166"/>
                <a:gd name="T15" fmla="*/ 209 h 294"/>
                <a:gd name="T16" fmla="*/ 24 w 166"/>
                <a:gd name="T17" fmla="*/ 96 h 294"/>
                <a:gd name="T18" fmla="*/ 29 w 166"/>
                <a:gd name="T19" fmla="*/ 294 h 294"/>
                <a:gd name="T20" fmla="*/ 29 w 166"/>
                <a:gd name="T21" fmla="*/ 192 h 294"/>
                <a:gd name="T22" fmla="*/ 33 w 166"/>
                <a:gd name="T23" fmla="*/ 45 h 294"/>
                <a:gd name="T24" fmla="*/ 38 w 166"/>
                <a:gd name="T25" fmla="*/ 62 h 294"/>
                <a:gd name="T26" fmla="*/ 38 w 166"/>
                <a:gd name="T27" fmla="*/ 45 h 294"/>
                <a:gd name="T28" fmla="*/ 43 w 166"/>
                <a:gd name="T29" fmla="*/ 124 h 294"/>
                <a:gd name="T30" fmla="*/ 43 w 166"/>
                <a:gd name="T31" fmla="*/ 57 h 294"/>
                <a:gd name="T32" fmla="*/ 48 w 166"/>
                <a:gd name="T33" fmla="*/ 107 h 294"/>
                <a:gd name="T34" fmla="*/ 48 w 166"/>
                <a:gd name="T35" fmla="*/ 40 h 294"/>
                <a:gd name="T36" fmla="*/ 52 w 166"/>
                <a:gd name="T37" fmla="*/ 220 h 294"/>
                <a:gd name="T38" fmla="*/ 52 w 166"/>
                <a:gd name="T39" fmla="*/ 198 h 294"/>
                <a:gd name="T40" fmla="*/ 57 w 166"/>
                <a:gd name="T41" fmla="*/ 198 h 294"/>
                <a:gd name="T42" fmla="*/ 62 w 166"/>
                <a:gd name="T43" fmla="*/ 62 h 294"/>
                <a:gd name="T44" fmla="*/ 62 w 166"/>
                <a:gd name="T45" fmla="*/ 6 h 294"/>
                <a:gd name="T46" fmla="*/ 67 w 166"/>
                <a:gd name="T47" fmla="*/ 51 h 294"/>
                <a:gd name="T48" fmla="*/ 67 w 166"/>
                <a:gd name="T49" fmla="*/ 28 h 294"/>
                <a:gd name="T50" fmla="*/ 71 w 166"/>
                <a:gd name="T51" fmla="*/ 34 h 294"/>
                <a:gd name="T52" fmla="*/ 71 w 166"/>
                <a:gd name="T53" fmla="*/ 11 h 294"/>
                <a:gd name="T54" fmla="*/ 76 w 166"/>
                <a:gd name="T55" fmla="*/ 175 h 294"/>
                <a:gd name="T56" fmla="*/ 76 w 166"/>
                <a:gd name="T57" fmla="*/ 85 h 294"/>
                <a:gd name="T58" fmla="*/ 81 w 166"/>
                <a:gd name="T59" fmla="*/ 232 h 294"/>
                <a:gd name="T60" fmla="*/ 81 w 166"/>
                <a:gd name="T61" fmla="*/ 192 h 294"/>
                <a:gd name="T62" fmla="*/ 86 w 166"/>
                <a:gd name="T63" fmla="*/ 215 h 294"/>
                <a:gd name="T64" fmla="*/ 86 w 166"/>
                <a:gd name="T65" fmla="*/ 175 h 294"/>
                <a:gd name="T66" fmla="*/ 90 w 166"/>
                <a:gd name="T67" fmla="*/ 85 h 294"/>
                <a:gd name="T68" fmla="*/ 95 w 166"/>
                <a:gd name="T69" fmla="*/ 170 h 294"/>
                <a:gd name="T70" fmla="*/ 95 w 166"/>
                <a:gd name="T71" fmla="*/ 62 h 294"/>
                <a:gd name="T72" fmla="*/ 100 w 166"/>
                <a:gd name="T73" fmla="*/ 73 h 294"/>
                <a:gd name="T74" fmla="*/ 100 w 166"/>
                <a:gd name="T75" fmla="*/ 51 h 294"/>
                <a:gd name="T76" fmla="*/ 105 w 166"/>
                <a:gd name="T77" fmla="*/ 45 h 294"/>
                <a:gd name="T78" fmla="*/ 109 w 166"/>
                <a:gd name="T79" fmla="*/ 203 h 294"/>
                <a:gd name="T80" fmla="*/ 109 w 166"/>
                <a:gd name="T81" fmla="*/ 79 h 294"/>
                <a:gd name="T82" fmla="*/ 114 w 166"/>
                <a:gd name="T83" fmla="*/ 96 h 294"/>
                <a:gd name="T84" fmla="*/ 114 w 166"/>
                <a:gd name="T85" fmla="*/ 34 h 294"/>
                <a:gd name="T86" fmla="*/ 119 w 166"/>
                <a:gd name="T87" fmla="*/ 130 h 294"/>
                <a:gd name="T88" fmla="*/ 119 w 166"/>
                <a:gd name="T89" fmla="*/ 102 h 294"/>
                <a:gd name="T90" fmla="*/ 124 w 166"/>
                <a:gd name="T91" fmla="*/ 186 h 294"/>
                <a:gd name="T92" fmla="*/ 124 w 166"/>
                <a:gd name="T93" fmla="*/ 68 h 294"/>
                <a:gd name="T94" fmla="*/ 128 w 166"/>
                <a:gd name="T95" fmla="*/ 220 h 294"/>
                <a:gd name="T96" fmla="*/ 128 w 166"/>
                <a:gd name="T97" fmla="*/ 85 h 294"/>
                <a:gd name="T98" fmla="*/ 133 w 166"/>
                <a:gd name="T99" fmla="*/ 198 h 294"/>
                <a:gd name="T100" fmla="*/ 133 w 166"/>
                <a:gd name="T101" fmla="*/ 153 h 294"/>
                <a:gd name="T102" fmla="*/ 138 w 166"/>
                <a:gd name="T103" fmla="*/ 34 h 294"/>
                <a:gd name="T104" fmla="*/ 143 w 166"/>
                <a:gd name="T105" fmla="*/ 62 h 294"/>
                <a:gd name="T106" fmla="*/ 143 w 166"/>
                <a:gd name="T107" fmla="*/ 51 h 294"/>
                <a:gd name="T108" fmla="*/ 147 w 166"/>
                <a:gd name="T109" fmla="*/ 107 h 294"/>
                <a:gd name="T110" fmla="*/ 147 w 166"/>
                <a:gd name="T111" fmla="*/ 79 h 294"/>
                <a:gd name="T112" fmla="*/ 152 w 166"/>
                <a:gd name="T113" fmla="*/ 119 h 294"/>
                <a:gd name="T114" fmla="*/ 152 w 166"/>
                <a:gd name="T115" fmla="*/ 17 h 294"/>
                <a:gd name="T116" fmla="*/ 157 w 166"/>
                <a:gd name="T117" fmla="*/ 215 h 294"/>
                <a:gd name="T118" fmla="*/ 157 w 166"/>
                <a:gd name="T119" fmla="*/ 170 h 294"/>
                <a:gd name="T120" fmla="*/ 161 w 166"/>
                <a:gd name="T121" fmla="*/ 68 h 294"/>
                <a:gd name="T122" fmla="*/ 166 w 166"/>
                <a:gd name="T123" fmla="*/ 85 h 294"/>
                <a:gd name="T124" fmla="*/ 166 w 166"/>
                <a:gd name="T125" fmla="*/ 6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94">
                  <a:moveTo>
                    <a:pt x="0" y="209"/>
                  </a:moveTo>
                  <a:lnTo>
                    <a:pt x="5" y="203"/>
                  </a:lnTo>
                  <a:lnTo>
                    <a:pt x="5" y="226"/>
                  </a:lnTo>
                  <a:lnTo>
                    <a:pt x="5" y="107"/>
                  </a:lnTo>
                  <a:lnTo>
                    <a:pt x="5" y="136"/>
                  </a:lnTo>
                  <a:lnTo>
                    <a:pt x="10" y="96"/>
                  </a:lnTo>
                  <a:lnTo>
                    <a:pt x="10" y="130"/>
                  </a:lnTo>
                  <a:lnTo>
                    <a:pt x="10" y="28"/>
                  </a:lnTo>
                  <a:lnTo>
                    <a:pt x="10" y="45"/>
                  </a:lnTo>
                  <a:lnTo>
                    <a:pt x="15" y="51"/>
                  </a:lnTo>
                  <a:lnTo>
                    <a:pt x="15" y="226"/>
                  </a:lnTo>
                  <a:lnTo>
                    <a:pt x="15" y="209"/>
                  </a:lnTo>
                  <a:lnTo>
                    <a:pt x="19" y="215"/>
                  </a:lnTo>
                  <a:lnTo>
                    <a:pt x="19" y="220"/>
                  </a:lnTo>
                  <a:lnTo>
                    <a:pt x="19" y="57"/>
                  </a:lnTo>
                  <a:lnTo>
                    <a:pt x="19" y="209"/>
                  </a:lnTo>
                  <a:lnTo>
                    <a:pt x="24" y="198"/>
                  </a:lnTo>
                  <a:lnTo>
                    <a:pt x="24" y="96"/>
                  </a:lnTo>
                  <a:lnTo>
                    <a:pt x="24" y="283"/>
                  </a:lnTo>
                  <a:lnTo>
                    <a:pt x="29" y="294"/>
                  </a:lnTo>
                  <a:lnTo>
                    <a:pt x="29" y="186"/>
                  </a:lnTo>
                  <a:lnTo>
                    <a:pt x="29" y="192"/>
                  </a:lnTo>
                  <a:lnTo>
                    <a:pt x="33" y="198"/>
                  </a:lnTo>
                  <a:lnTo>
                    <a:pt x="33" y="45"/>
                  </a:lnTo>
                  <a:lnTo>
                    <a:pt x="33" y="62"/>
                  </a:lnTo>
                  <a:lnTo>
                    <a:pt x="38" y="62"/>
                  </a:lnTo>
                  <a:lnTo>
                    <a:pt x="38" y="119"/>
                  </a:lnTo>
                  <a:lnTo>
                    <a:pt x="38" y="45"/>
                  </a:lnTo>
                  <a:lnTo>
                    <a:pt x="38" y="102"/>
                  </a:lnTo>
                  <a:lnTo>
                    <a:pt x="43" y="124"/>
                  </a:lnTo>
                  <a:lnTo>
                    <a:pt x="43" y="40"/>
                  </a:lnTo>
                  <a:lnTo>
                    <a:pt x="43" y="57"/>
                  </a:lnTo>
                  <a:lnTo>
                    <a:pt x="48" y="51"/>
                  </a:lnTo>
                  <a:lnTo>
                    <a:pt x="48" y="107"/>
                  </a:lnTo>
                  <a:lnTo>
                    <a:pt x="48" y="11"/>
                  </a:lnTo>
                  <a:lnTo>
                    <a:pt x="48" y="40"/>
                  </a:lnTo>
                  <a:lnTo>
                    <a:pt x="52" y="17"/>
                  </a:lnTo>
                  <a:lnTo>
                    <a:pt x="52" y="220"/>
                  </a:lnTo>
                  <a:lnTo>
                    <a:pt x="52" y="6"/>
                  </a:lnTo>
                  <a:lnTo>
                    <a:pt x="52" y="198"/>
                  </a:lnTo>
                  <a:lnTo>
                    <a:pt x="57" y="181"/>
                  </a:lnTo>
                  <a:lnTo>
                    <a:pt x="57" y="198"/>
                  </a:lnTo>
                  <a:lnTo>
                    <a:pt x="57" y="73"/>
                  </a:lnTo>
                  <a:lnTo>
                    <a:pt x="62" y="62"/>
                  </a:lnTo>
                  <a:lnTo>
                    <a:pt x="62" y="119"/>
                  </a:lnTo>
                  <a:lnTo>
                    <a:pt x="62" y="6"/>
                  </a:lnTo>
                  <a:lnTo>
                    <a:pt x="62" y="57"/>
                  </a:lnTo>
                  <a:lnTo>
                    <a:pt x="67" y="51"/>
                  </a:lnTo>
                  <a:lnTo>
                    <a:pt x="67" y="124"/>
                  </a:lnTo>
                  <a:lnTo>
                    <a:pt x="67" y="28"/>
                  </a:lnTo>
                  <a:lnTo>
                    <a:pt x="67" y="40"/>
                  </a:lnTo>
                  <a:lnTo>
                    <a:pt x="71" y="34"/>
                  </a:lnTo>
                  <a:lnTo>
                    <a:pt x="71" y="192"/>
                  </a:lnTo>
                  <a:lnTo>
                    <a:pt x="71" y="11"/>
                  </a:lnTo>
                  <a:lnTo>
                    <a:pt x="71" y="181"/>
                  </a:lnTo>
                  <a:lnTo>
                    <a:pt x="76" y="175"/>
                  </a:lnTo>
                  <a:lnTo>
                    <a:pt x="76" y="283"/>
                  </a:lnTo>
                  <a:lnTo>
                    <a:pt x="76" y="85"/>
                  </a:lnTo>
                  <a:lnTo>
                    <a:pt x="76" y="237"/>
                  </a:lnTo>
                  <a:lnTo>
                    <a:pt x="81" y="232"/>
                  </a:lnTo>
                  <a:lnTo>
                    <a:pt x="81" y="243"/>
                  </a:lnTo>
                  <a:lnTo>
                    <a:pt x="81" y="192"/>
                  </a:lnTo>
                  <a:lnTo>
                    <a:pt x="86" y="186"/>
                  </a:lnTo>
                  <a:lnTo>
                    <a:pt x="86" y="215"/>
                  </a:lnTo>
                  <a:lnTo>
                    <a:pt x="86" y="136"/>
                  </a:lnTo>
                  <a:lnTo>
                    <a:pt x="86" y="175"/>
                  </a:lnTo>
                  <a:lnTo>
                    <a:pt x="90" y="170"/>
                  </a:lnTo>
                  <a:lnTo>
                    <a:pt x="90" y="85"/>
                  </a:lnTo>
                  <a:lnTo>
                    <a:pt x="90" y="130"/>
                  </a:lnTo>
                  <a:lnTo>
                    <a:pt x="95" y="170"/>
                  </a:lnTo>
                  <a:lnTo>
                    <a:pt x="95" y="186"/>
                  </a:lnTo>
                  <a:lnTo>
                    <a:pt x="95" y="62"/>
                  </a:lnTo>
                  <a:lnTo>
                    <a:pt x="95" y="102"/>
                  </a:lnTo>
                  <a:lnTo>
                    <a:pt x="100" y="73"/>
                  </a:lnTo>
                  <a:lnTo>
                    <a:pt x="100" y="107"/>
                  </a:lnTo>
                  <a:lnTo>
                    <a:pt x="100" y="51"/>
                  </a:lnTo>
                  <a:lnTo>
                    <a:pt x="100" y="73"/>
                  </a:lnTo>
                  <a:lnTo>
                    <a:pt x="105" y="45"/>
                  </a:lnTo>
                  <a:lnTo>
                    <a:pt x="105" y="226"/>
                  </a:lnTo>
                  <a:lnTo>
                    <a:pt x="109" y="203"/>
                  </a:lnTo>
                  <a:lnTo>
                    <a:pt x="109" y="215"/>
                  </a:lnTo>
                  <a:lnTo>
                    <a:pt x="109" y="79"/>
                  </a:lnTo>
                  <a:lnTo>
                    <a:pt x="109" y="102"/>
                  </a:lnTo>
                  <a:lnTo>
                    <a:pt x="114" y="96"/>
                  </a:lnTo>
                  <a:lnTo>
                    <a:pt x="114" y="136"/>
                  </a:lnTo>
                  <a:lnTo>
                    <a:pt x="114" y="34"/>
                  </a:lnTo>
                  <a:lnTo>
                    <a:pt x="114" y="85"/>
                  </a:lnTo>
                  <a:lnTo>
                    <a:pt x="119" y="130"/>
                  </a:lnTo>
                  <a:lnTo>
                    <a:pt x="119" y="209"/>
                  </a:lnTo>
                  <a:lnTo>
                    <a:pt x="119" y="102"/>
                  </a:lnTo>
                  <a:lnTo>
                    <a:pt x="119" y="181"/>
                  </a:lnTo>
                  <a:lnTo>
                    <a:pt x="124" y="186"/>
                  </a:lnTo>
                  <a:lnTo>
                    <a:pt x="124" y="232"/>
                  </a:lnTo>
                  <a:lnTo>
                    <a:pt x="124" y="68"/>
                  </a:lnTo>
                  <a:lnTo>
                    <a:pt x="124" y="203"/>
                  </a:lnTo>
                  <a:lnTo>
                    <a:pt x="128" y="220"/>
                  </a:lnTo>
                  <a:lnTo>
                    <a:pt x="128" y="288"/>
                  </a:lnTo>
                  <a:lnTo>
                    <a:pt x="128" y="85"/>
                  </a:lnTo>
                  <a:lnTo>
                    <a:pt x="128" y="226"/>
                  </a:lnTo>
                  <a:lnTo>
                    <a:pt x="133" y="198"/>
                  </a:lnTo>
                  <a:lnTo>
                    <a:pt x="133" y="226"/>
                  </a:lnTo>
                  <a:lnTo>
                    <a:pt x="133" y="153"/>
                  </a:lnTo>
                  <a:lnTo>
                    <a:pt x="138" y="153"/>
                  </a:lnTo>
                  <a:lnTo>
                    <a:pt x="138" y="34"/>
                  </a:lnTo>
                  <a:lnTo>
                    <a:pt x="138" y="62"/>
                  </a:lnTo>
                  <a:lnTo>
                    <a:pt x="143" y="62"/>
                  </a:lnTo>
                  <a:lnTo>
                    <a:pt x="143" y="130"/>
                  </a:lnTo>
                  <a:lnTo>
                    <a:pt x="143" y="51"/>
                  </a:lnTo>
                  <a:lnTo>
                    <a:pt x="147" y="45"/>
                  </a:lnTo>
                  <a:lnTo>
                    <a:pt x="147" y="107"/>
                  </a:lnTo>
                  <a:lnTo>
                    <a:pt x="147" y="40"/>
                  </a:lnTo>
                  <a:lnTo>
                    <a:pt x="147" y="79"/>
                  </a:lnTo>
                  <a:lnTo>
                    <a:pt x="152" y="102"/>
                  </a:lnTo>
                  <a:lnTo>
                    <a:pt x="152" y="119"/>
                  </a:lnTo>
                  <a:lnTo>
                    <a:pt x="152" y="11"/>
                  </a:lnTo>
                  <a:lnTo>
                    <a:pt x="152" y="17"/>
                  </a:lnTo>
                  <a:lnTo>
                    <a:pt x="157" y="28"/>
                  </a:lnTo>
                  <a:lnTo>
                    <a:pt x="157" y="215"/>
                  </a:lnTo>
                  <a:lnTo>
                    <a:pt x="157" y="0"/>
                  </a:lnTo>
                  <a:lnTo>
                    <a:pt x="157" y="170"/>
                  </a:lnTo>
                  <a:lnTo>
                    <a:pt x="161" y="164"/>
                  </a:lnTo>
                  <a:lnTo>
                    <a:pt x="161" y="68"/>
                  </a:lnTo>
                  <a:lnTo>
                    <a:pt x="161" y="79"/>
                  </a:lnTo>
                  <a:lnTo>
                    <a:pt x="166" y="85"/>
                  </a:lnTo>
                  <a:lnTo>
                    <a:pt x="166" y="119"/>
                  </a:lnTo>
                  <a:lnTo>
                    <a:pt x="166" y="6"/>
                  </a:lnTo>
                  <a:lnTo>
                    <a:pt x="166" y="8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76"/>
            <p:cNvSpPr>
              <a:spLocks/>
            </p:cNvSpPr>
            <p:nvPr/>
          </p:nvSpPr>
          <p:spPr bwMode="auto">
            <a:xfrm>
              <a:off x="3051175" y="3490913"/>
              <a:ext cx="293688" cy="530225"/>
            </a:xfrm>
            <a:custGeom>
              <a:avLst/>
              <a:gdLst>
                <a:gd name="T0" fmla="*/ 5 w 185"/>
                <a:gd name="T1" fmla="*/ 153 h 334"/>
                <a:gd name="T2" fmla="*/ 10 w 185"/>
                <a:gd name="T3" fmla="*/ 68 h 334"/>
                <a:gd name="T4" fmla="*/ 14 w 185"/>
                <a:gd name="T5" fmla="*/ 198 h 334"/>
                <a:gd name="T6" fmla="*/ 14 w 185"/>
                <a:gd name="T7" fmla="*/ 260 h 334"/>
                <a:gd name="T8" fmla="*/ 19 w 185"/>
                <a:gd name="T9" fmla="*/ 238 h 334"/>
                <a:gd name="T10" fmla="*/ 29 w 185"/>
                <a:gd name="T11" fmla="*/ 119 h 334"/>
                <a:gd name="T12" fmla="*/ 29 w 185"/>
                <a:gd name="T13" fmla="*/ 147 h 334"/>
                <a:gd name="T14" fmla="*/ 33 w 185"/>
                <a:gd name="T15" fmla="*/ 136 h 334"/>
                <a:gd name="T16" fmla="*/ 38 w 185"/>
                <a:gd name="T17" fmla="*/ 102 h 334"/>
                <a:gd name="T18" fmla="*/ 43 w 185"/>
                <a:gd name="T19" fmla="*/ 176 h 334"/>
                <a:gd name="T20" fmla="*/ 48 w 185"/>
                <a:gd name="T21" fmla="*/ 102 h 334"/>
                <a:gd name="T22" fmla="*/ 52 w 185"/>
                <a:gd name="T23" fmla="*/ 46 h 334"/>
                <a:gd name="T24" fmla="*/ 57 w 185"/>
                <a:gd name="T25" fmla="*/ 57 h 334"/>
                <a:gd name="T26" fmla="*/ 62 w 185"/>
                <a:gd name="T27" fmla="*/ 226 h 334"/>
                <a:gd name="T28" fmla="*/ 67 w 185"/>
                <a:gd name="T29" fmla="*/ 187 h 334"/>
                <a:gd name="T30" fmla="*/ 71 w 185"/>
                <a:gd name="T31" fmla="*/ 113 h 334"/>
                <a:gd name="T32" fmla="*/ 76 w 185"/>
                <a:gd name="T33" fmla="*/ 46 h 334"/>
                <a:gd name="T34" fmla="*/ 81 w 185"/>
                <a:gd name="T35" fmla="*/ 204 h 334"/>
                <a:gd name="T36" fmla="*/ 86 w 185"/>
                <a:gd name="T37" fmla="*/ 181 h 334"/>
                <a:gd name="T38" fmla="*/ 90 w 185"/>
                <a:gd name="T39" fmla="*/ 147 h 334"/>
                <a:gd name="T40" fmla="*/ 95 w 185"/>
                <a:gd name="T41" fmla="*/ 130 h 334"/>
                <a:gd name="T42" fmla="*/ 100 w 185"/>
                <a:gd name="T43" fmla="*/ 136 h 334"/>
                <a:gd name="T44" fmla="*/ 100 w 185"/>
                <a:gd name="T45" fmla="*/ 113 h 334"/>
                <a:gd name="T46" fmla="*/ 105 w 185"/>
                <a:gd name="T47" fmla="*/ 204 h 334"/>
                <a:gd name="T48" fmla="*/ 109 w 185"/>
                <a:gd name="T49" fmla="*/ 97 h 334"/>
                <a:gd name="T50" fmla="*/ 114 w 185"/>
                <a:gd name="T51" fmla="*/ 159 h 334"/>
                <a:gd name="T52" fmla="*/ 119 w 185"/>
                <a:gd name="T53" fmla="*/ 147 h 334"/>
                <a:gd name="T54" fmla="*/ 123 w 185"/>
                <a:gd name="T55" fmla="*/ 63 h 334"/>
                <a:gd name="T56" fmla="*/ 128 w 185"/>
                <a:gd name="T57" fmla="*/ 187 h 334"/>
                <a:gd name="T58" fmla="*/ 133 w 185"/>
                <a:gd name="T59" fmla="*/ 170 h 334"/>
                <a:gd name="T60" fmla="*/ 138 w 185"/>
                <a:gd name="T61" fmla="*/ 51 h 334"/>
                <a:gd name="T62" fmla="*/ 138 w 185"/>
                <a:gd name="T63" fmla="*/ 91 h 334"/>
                <a:gd name="T64" fmla="*/ 142 w 185"/>
                <a:gd name="T65" fmla="*/ 170 h 334"/>
                <a:gd name="T66" fmla="*/ 147 w 185"/>
                <a:gd name="T67" fmla="*/ 91 h 334"/>
                <a:gd name="T68" fmla="*/ 152 w 185"/>
                <a:gd name="T69" fmla="*/ 40 h 334"/>
                <a:gd name="T70" fmla="*/ 157 w 185"/>
                <a:gd name="T71" fmla="*/ 142 h 334"/>
                <a:gd name="T72" fmla="*/ 161 w 185"/>
                <a:gd name="T73" fmla="*/ 108 h 334"/>
                <a:gd name="T74" fmla="*/ 161 w 185"/>
                <a:gd name="T75" fmla="*/ 147 h 334"/>
                <a:gd name="T76" fmla="*/ 166 w 185"/>
                <a:gd name="T77" fmla="*/ 68 h 334"/>
                <a:gd name="T78" fmla="*/ 171 w 185"/>
                <a:gd name="T79" fmla="*/ 51 h 334"/>
                <a:gd name="T80" fmla="*/ 176 w 185"/>
                <a:gd name="T81" fmla="*/ 108 h 334"/>
                <a:gd name="T82" fmla="*/ 180 w 185"/>
                <a:gd name="T83" fmla="*/ 221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" h="334">
                  <a:moveTo>
                    <a:pt x="0" y="125"/>
                  </a:moveTo>
                  <a:lnTo>
                    <a:pt x="5" y="97"/>
                  </a:lnTo>
                  <a:lnTo>
                    <a:pt x="5" y="153"/>
                  </a:lnTo>
                  <a:lnTo>
                    <a:pt x="5" y="57"/>
                  </a:lnTo>
                  <a:lnTo>
                    <a:pt x="5" y="74"/>
                  </a:lnTo>
                  <a:lnTo>
                    <a:pt x="10" y="68"/>
                  </a:lnTo>
                  <a:lnTo>
                    <a:pt x="10" y="260"/>
                  </a:lnTo>
                  <a:lnTo>
                    <a:pt x="10" y="243"/>
                  </a:lnTo>
                  <a:lnTo>
                    <a:pt x="14" y="198"/>
                  </a:lnTo>
                  <a:lnTo>
                    <a:pt x="14" y="334"/>
                  </a:lnTo>
                  <a:lnTo>
                    <a:pt x="14" y="130"/>
                  </a:lnTo>
                  <a:lnTo>
                    <a:pt x="14" y="260"/>
                  </a:lnTo>
                  <a:lnTo>
                    <a:pt x="19" y="294"/>
                  </a:lnTo>
                  <a:lnTo>
                    <a:pt x="19" y="204"/>
                  </a:lnTo>
                  <a:lnTo>
                    <a:pt x="19" y="238"/>
                  </a:lnTo>
                  <a:lnTo>
                    <a:pt x="24" y="232"/>
                  </a:lnTo>
                  <a:lnTo>
                    <a:pt x="24" y="142"/>
                  </a:lnTo>
                  <a:lnTo>
                    <a:pt x="29" y="119"/>
                  </a:lnTo>
                  <a:lnTo>
                    <a:pt x="29" y="176"/>
                  </a:lnTo>
                  <a:lnTo>
                    <a:pt x="29" y="80"/>
                  </a:lnTo>
                  <a:lnTo>
                    <a:pt x="29" y="147"/>
                  </a:lnTo>
                  <a:lnTo>
                    <a:pt x="33" y="176"/>
                  </a:lnTo>
                  <a:lnTo>
                    <a:pt x="33" y="80"/>
                  </a:lnTo>
                  <a:lnTo>
                    <a:pt x="33" y="136"/>
                  </a:lnTo>
                  <a:lnTo>
                    <a:pt x="38" y="125"/>
                  </a:lnTo>
                  <a:lnTo>
                    <a:pt x="38" y="46"/>
                  </a:lnTo>
                  <a:lnTo>
                    <a:pt x="38" y="102"/>
                  </a:lnTo>
                  <a:lnTo>
                    <a:pt x="43" y="85"/>
                  </a:lnTo>
                  <a:lnTo>
                    <a:pt x="43" y="80"/>
                  </a:lnTo>
                  <a:lnTo>
                    <a:pt x="43" y="176"/>
                  </a:lnTo>
                  <a:lnTo>
                    <a:pt x="48" y="170"/>
                  </a:lnTo>
                  <a:lnTo>
                    <a:pt x="48" y="176"/>
                  </a:lnTo>
                  <a:lnTo>
                    <a:pt x="48" y="102"/>
                  </a:lnTo>
                  <a:lnTo>
                    <a:pt x="52" y="97"/>
                  </a:lnTo>
                  <a:lnTo>
                    <a:pt x="52" y="238"/>
                  </a:lnTo>
                  <a:lnTo>
                    <a:pt x="52" y="46"/>
                  </a:lnTo>
                  <a:lnTo>
                    <a:pt x="52" y="170"/>
                  </a:lnTo>
                  <a:lnTo>
                    <a:pt x="57" y="176"/>
                  </a:lnTo>
                  <a:lnTo>
                    <a:pt x="57" y="57"/>
                  </a:lnTo>
                  <a:lnTo>
                    <a:pt x="57" y="74"/>
                  </a:lnTo>
                  <a:lnTo>
                    <a:pt x="62" y="68"/>
                  </a:lnTo>
                  <a:lnTo>
                    <a:pt x="62" y="226"/>
                  </a:lnTo>
                  <a:lnTo>
                    <a:pt x="67" y="215"/>
                  </a:lnTo>
                  <a:lnTo>
                    <a:pt x="67" y="136"/>
                  </a:lnTo>
                  <a:lnTo>
                    <a:pt x="67" y="187"/>
                  </a:lnTo>
                  <a:lnTo>
                    <a:pt x="71" y="204"/>
                  </a:lnTo>
                  <a:lnTo>
                    <a:pt x="71" y="80"/>
                  </a:lnTo>
                  <a:lnTo>
                    <a:pt x="71" y="113"/>
                  </a:lnTo>
                  <a:lnTo>
                    <a:pt x="76" y="142"/>
                  </a:lnTo>
                  <a:lnTo>
                    <a:pt x="76" y="159"/>
                  </a:lnTo>
                  <a:lnTo>
                    <a:pt x="76" y="46"/>
                  </a:lnTo>
                  <a:lnTo>
                    <a:pt x="76" y="68"/>
                  </a:lnTo>
                  <a:lnTo>
                    <a:pt x="81" y="46"/>
                  </a:lnTo>
                  <a:lnTo>
                    <a:pt x="81" y="204"/>
                  </a:lnTo>
                  <a:lnTo>
                    <a:pt x="81" y="125"/>
                  </a:lnTo>
                  <a:lnTo>
                    <a:pt x="86" y="113"/>
                  </a:lnTo>
                  <a:lnTo>
                    <a:pt x="86" y="181"/>
                  </a:lnTo>
                  <a:lnTo>
                    <a:pt x="86" y="51"/>
                  </a:lnTo>
                  <a:lnTo>
                    <a:pt x="86" y="136"/>
                  </a:lnTo>
                  <a:lnTo>
                    <a:pt x="90" y="147"/>
                  </a:lnTo>
                  <a:lnTo>
                    <a:pt x="90" y="40"/>
                  </a:lnTo>
                  <a:lnTo>
                    <a:pt x="90" y="136"/>
                  </a:lnTo>
                  <a:lnTo>
                    <a:pt x="95" y="130"/>
                  </a:lnTo>
                  <a:lnTo>
                    <a:pt x="95" y="226"/>
                  </a:lnTo>
                  <a:lnTo>
                    <a:pt x="95" y="119"/>
                  </a:lnTo>
                  <a:lnTo>
                    <a:pt x="100" y="136"/>
                  </a:lnTo>
                  <a:lnTo>
                    <a:pt x="100" y="147"/>
                  </a:lnTo>
                  <a:lnTo>
                    <a:pt x="100" y="80"/>
                  </a:lnTo>
                  <a:lnTo>
                    <a:pt x="100" y="113"/>
                  </a:lnTo>
                  <a:lnTo>
                    <a:pt x="105" y="130"/>
                  </a:lnTo>
                  <a:lnTo>
                    <a:pt x="105" y="34"/>
                  </a:lnTo>
                  <a:lnTo>
                    <a:pt x="105" y="204"/>
                  </a:lnTo>
                  <a:lnTo>
                    <a:pt x="109" y="198"/>
                  </a:lnTo>
                  <a:lnTo>
                    <a:pt x="109" y="204"/>
                  </a:lnTo>
                  <a:lnTo>
                    <a:pt x="109" y="97"/>
                  </a:lnTo>
                  <a:lnTo>
                    <a:pt x="109" y="136"/>
                  </a:lnTo>
                  <a:lnTo>
                    <a:pt x="114" y="136"/>
                  </a:lnTo>
                  <a:lnTo>
                    <a:pt x="114" y="159"/>
                  </a:lnTo>
                  <a:lnTo>
                    <a:pt x="114" y="17"/>
                  </a:lnTo>
                  <a:lnTo>
                    <a:pt x="119" y="0"/>
                  </a:lnTo>
                  <a:lnTo>
                    <a:pt x="119" y="147"/>
                  </a:lnTo>
                  <a:lnTo>
                    <a:pt x="123" y="164"/>
                  </a:lnTo>
                  <a:lnTo>
                    <a:pt x="123" y="193"/>
                  </a:lnTo>
                  <a:lnTo>
                    <a:pt x="123" y="63"/>
                  </a:lnTo>
                  <a:lnTo>
                    <a:pt x="123" y="187"/>
                  </a:lnTo>
                  <a:lnTo>
                    <a:pt x="128" y="159"/>
                  </a:lnTo>
                  <a:lnTo>
                    <a:pt x="128" y="187"/>
                  </a:lnTo>
                  <a:lnTo>
                    <a:pt x="128" y="97"/>
                  </a:lnTo>
                  <a:lnTo>
                    <a:pt x="133" y="91"/>
                  </a:lnTo>
                  <a:lnTo>
                    <a:pt x="133" y="170"/>
                  </a:lnTo>
                  <a:lnTo>
                    <a:pt x="133" y="29"/>
                  </a:lnTo>
                  <a:lnTo>
                    <a:pt x="133" y="46"/>
                  </a:lnTo>
                  <a:lnTo>
                    <a:pt x="138" y="51"/>
                  </a:lnTo>
                  <a:lnTo>
                    <a:pt x="138" y="142"/>
                  </a:lnTo>
                  <a:lnTo>
                    <a:pt x="138" y="46"/>
                  </a:lnTo>
                  <a:lnTo>
                    <a:pt x="138" y="91"/>
                  </a:lnTo>
                  <a:lnTo>
                    <a:pt x="142" y="91"/>
                  </a:lnTo>
                  <a:lnTo>
                    <a:pt x="142" y="51"/>
                  </a:lnTo>
                  <a:lnTo>
                    <a:pt x="142" y="170"/>
                  </a:lnTo>
                  <a:lnTo>
                    <a:pt x="147" y="176"/>
                  </a:lnTo>
                  <a:lnTo>
                    <a:pt x="147" y="204"/>
                  </a:lnTo>
                  <a:lnTo>
                    <a:pt x="147" y="91"/>
                  </a:lnTo>
                  <a:lnTo>
                    <a:pt x="152" y="97"/>
                  </a:lnTo>
                  <a:lnTo>
                    <a:pt x="152" y="164"/>
                  </a:lnTo>
                  <a:lnTo>
                    <a:pt x="152" y="40"/>
                  </a:lnTo>
                  <a:lnTo>
                    <a:pt x="152" y="102"/>
                  </a:lnTo>
                  <a:lnTo>
                    <a:pt x="157" y="91"/>
                  </a:lnTo>
                  <a:lnTo>
                    <a:pt x="157" y="142"/>
                  </a:lnTo>
                  <a:lnTo>
                    <a:pt x="157" y="63"/>
                  </a:lnTo>
                  <a:lnTo>
                    <a:pt x="157" y="108"/>
                  </a:lnTo>
                  <a:lnTo>
                    <a:pt x="161" y="108"/>
                  </a:lnTo>
                  <a:lnTo>
                    <a:pt x="161" y="181"/>
                  </a:lnTo>
                  <a:lnTo>
                    <a:pt x="161" y="68"/>
                  </a:lnTo>
                  <a:lnTo>
                    <a:pt x="161" y="147"/>
                  </a:lnTo>
                  <a:lnTo>
                    <a:pt x="166" y="153"/>
                  </a:lnTo>
                  <a:lnTo>
                    <a:pt x="166" y="46"/>
                  </a:lnTo>
                  <a:lnTo>
                    <a:pt x="166" y="68"/>
                  </a:lnTo>
                  <a:lnTo>
                    <a:pt x="171" y="57"/>
                  </a:lnTo>
                  <a:lnTo>
                    <a:pt x="171" y="215"/>
                  </a:lnTo>
                  <a:lnTo>
                    <a:pt x="171" y="51"/>
                  </a:lnTo>
                  <a:lnTo>
                    <a:pt x="171" y="198"/>
                  </a:lnTo>
                  <a:lnTo>
                    <a:pt x="176" y="181"/>
                  </a:lnTo>
                  <a:lnTo>
                    <a:pt x="176" y="108"/>
                  </a:lnTo>
                  <a:lnTo>
                    <a:pt x="176" y="232"/>
                  </a:lnTo>
                  <a:lnTo>
                    <a:pt x="180" y="198"/>
                  </a:lnTo>
                  <a:lnTo>
                    <a:pt x="180" y="221"/>
                  </a:lnTo>
                  <a:lnTo>
                    <a:pt x="180" y="142"/>
                  </a:lnTo>
                  <a:lnTo>
                    <a:pt x="185" y="14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77"/>
            <p:cNvSpPr>
              <a:spLocks/>
            </p:cNvSpPr>
            <p:nvPr/>
          </p:nvSpPr>
          <p:spPr bwMode="auto">
            <a:xfrm>
              <a:off x="3344863" y="3490913"/>
              <a:ext cx="271463" cy="368300"/>
            </a:xfrm>
            <a:custGeom>
              <a:avLst/>
              <a:gdLst>
                <a:gd name="T0" fmla="*/ 0 w 171"/>
                <a:gd name="T1" fmla="*/ 198 h 232"/>
                <a:gd name="T2" fmla="*/ 0 w 171"/>
                <a:gd name="T3" fmla="*/ 193 h 232"/>
                <a:gd name="T4" fmla="*/ 5 w 171"/>
                <a:gd name="T5" fmla="*/ 198 h 232"/>
                <a:gd name="T6" fmla="*/ 5 w 171"/>
                <a:gd name="T7" fmla="*/ 130 h 232"/>
                <a:gd name="T8" fmla="*/ 10 w 171"/>
                <a:gd name="T9" fmla="*/ 85 h 232"/>
                <a:gd name="T10" fmla="*/ 14 w 171"/>
                <a:gd name="T11" fmla="*/ 198 h 232"/>
                <a:gd name="T12" fmla="*/ 14 w 171"/>
                <a:gd name="T13" fmla="*/ 147 h 232"/>
                <a:gd name="T14" fmla="*/ 19 w 171"/>
                <a:gd name="T15" fmla="*/ 136 h 232"/>
                <a:gd name="T16" fmla="*/ 19 w 171"/>
                <a:gd name="T17" fmla="*/ 85 h 232"/>
                <a:gd name="T18" fmla="*/ 24 w 171"/>
                <a:gd name="T19" fmla="*/ 57 h 232"/>
                <a:gd name="T20" fmla="*/ 29 w 171"/>
                <a:gd name="T21" fmla="*/ 198 h 232"/>
                <a:gd name="T22" fmla="*/ 29 w 171"/>
                <a:gd name="T23" fmla="*/ 153 h 232"/>
                <a:gd name="T24" fmla="*/ 33 w 171"/>
                <a:gd name="T25" fmla="*/ 6 h 232"/>
                <a:gd name="T26" fmla="*/ 38 w 171"/>
                <a:gd name="T27" fmla="*/ 204 h 232"/>
                <a:gd name="T28" fmla="*/ 43 w 171"/>
                <a:gd name="T29" fmla="*/ 181 h 232"/>
                <a:gd name="T30" fmla="*/ 43 w 171"/>
                <a:gd name="T31" fmla="*/ 130 h 232"/>
                <a:gd name="T32" fmla="*/ 48 w 171"/>
                <a:gd name="T33" fmla="*/ 176 h 232"/>
                <a:gd name="T34" fmla="*/ 48 w 171"/>
                <a:gd name="T35" fmla="*/ 85 h 232"/>
                <a:gd name="T36" fmla="*/ 52 w 171"/>
                <a:gd name="T37" fmla="*/ 130 h 232"/>
                <a:gd name="T38" fmla="*/ 52 w 171"/>
                <a:gd name="T39" fmla="*/ 63 h 232"/>
                <a:gd name="T40" fmla="*/ 57 w 171"/>
                <a:gd name="T41" fmla="*/ 130 h 232"/>
                <a:gd name="T42" fmla="*/ 62 w 171"/>
                <a:gd name="T43" fmla="*/ 63 h 232"/>
                <a:gd name="T44" fmla="*/ 62 w 171"/>
                <a:gd name="T45" fmla="*/ 23 h 232"/>
                <a:gd name="T46" fmla="*/ 67 w 171"/>
                <a:gd name="T47" fmla="*/ 193 h 232"/>
                <a:gd name="T48" fmla="*/ 67 w 171"/>
                <a:gd name="T49" fmla="*/ 91 h 232"/>
                <a:gd name="T50" fmla="*/ 71 w 171"/>
                <a:gd name="T51" fmla="*/ 125 h 232"/>
                <a:gd name="T52" fmla="*/ 71 w 171"/>
                <a:gd name="T53" fmla="*/ 85 h 232"/>
                <a:gd name="T54" fmla="*/ 76 w 171"/>
                <a:gd name="T55" fmla="*/ 193 h 232"/>
                <a:gd name="T56" fmla="*/ 76 w 171"/>
                <a:gd name="T57" fmla="*/ 91 h 232"/>
                <a:gd name="T58" fmla="*/ 81 w 171"/>
                <a:gd name="T59" fmla="*/ 46 h 232"/>
                <a:gd name="T60" fmla="*/ 85 w 171"/>
                <a:gd name="T61" fmla="*/ 164 h 232"/>
                <a:gd name="T62" fmla="*/ 85 w 171"/>
                <a:gd name="T63" fmla="*/ 136 h 232"/>
                <a:gd name="T64" fmla="*/ 90 w 171"/>
                <a:gd name="T65" fmla="*/ 226 h 232"/>
                <a:gd name="T66" fmla="*/ 90 w 171"/>
                <a:gd name="T67" fmla="*/ 153 h 232"/>
                <a:gd name="T68" fmla="*/ 95 w 171"/>
                <a:gd name="T69" fmla="*/ 46 h 232"/>
                <a:gd name="T70" fmla="*/ 100 w 171"/>
                <a:gd name="T71" fmla="*/ 63 h 232"/>
                <a:gd name="T72" fmla="*/ 100 w 171"/>
                <a:gd name="T73" fmla="*/ 113 h 232"/>
                <a:gd name="T74" fmla="*/ 104 w 171"/>
                <a:gd name="T75" fmla="*/ 153 h 232"/>
                <a:gd name="T76" fmla="*/ 104 w 171"/>
                <a:gd name="T77" fmla="*/ 113 h 232"/>
                <a:gd name="T78" fmla="*/ 109 w 171"/>
                <a:gd name="T79" fmla="*/ 113 h 232"/>
                <a:gd name="T80" fmla="*/ 109 w 171"/>
                <a:gd name="T81" fmla="*/ 34 h 232"/>
                <a:gd name="T82" fmla="*/ 114 w 171"/>
                <a:gd name="T83" fmla="*/ 204 h 232"/>
                <a:gd name="T84" fmla="*/ 114 w 171"/>
                <a:gd name="T85" fmla="*/ 193 h 232"/>
                <a:gd name="T86" fmla="*/ 119 w 171"/>
                <a:gd name="T87" fmla="*/ 204 h 232"/>
                <a:gd name="T88" fmla="*/ 123 w 171"/>
                <a:gd name="T89" fmla="*/ 68 h 232"/>
                <a:gd name="T90" fmla="*/ 128 w 171"/>
                <a:gd name="T91" fmla="*/ 215 h 232"/>
                <a:gd name="T92" fmla="*/ 128 w 171"/>
                <a:gd name="T93" fmla="*/ 130 h 232"/>
                <a:gd name="T94" fmla="*/ 133 w 171"/>
                <a:gd name="T95" fmla="*/ 130 h 232"/>
                <a:gd name="T96" fmla="*/ 133 w 171"/>
                <a:gd name="T97" fmla="*/ 119 h 232"/>
                <a:gd name="T98" fmla="*/ 138 w 171"/>
                <a:gd name="T99" fmla="*/ 29 h 232"/>
                <a:gd name="T100" fmla="*/ 142 w 171"/>
                <a:gd name="T101" fmla="*/ 130 h 232"/>
                <a:gd name="T102" fmla="*/ 142 w 171"/>
                <a:gd name="T103" fmla="*/ 108 h 232"/>
                <a:gd name="T104" fmla="*/ 147 w 171"/>
                <a:gd name="T105" fmla="*/ 136 h 232"/>
                <a:gd name="T106" fmla="*/ 147 w 171"/>
                <a:gd name="T107" fmla="*/ 102 h 232"/>
                <a:gd name="T108" fmla="*/ 152 w 171"/>
                <a:gd name="T109" fmla="*/ 170 h 232"/>
                <a:gd name="T110" fmla="*/ 152 w 171"/>
                <a:gd name="T111" fmla="*/ 164 h 232"/>
                <a:gd name="T112" fmla="*/ 157 w 171"/>
                <a:gd name="T113" fmla="*/ 63 h 232"/>
                <a:gd name="T114" fmla="*/ 161 w 171"/>
                <a:gd name="T115" fmla="*/ 80 h 232"/>
                <a:gd name="T116" fmla="*/ 161 w 171"/>
                <a:gd name="T117" fmla="*/ 74 h 232"/>
                <a:gd name="T118" fmla="*/ 166 w 171"/>
                <a:gd name="T119" fmla="*/ 130 h 232"/>
                <a:gd name="T120" fmla="*/ 166 w 171"/>
                <a:gd name="T121" fmla="*/ 74 h 232"/>
                <a:gd name="T122" fmla="*/ 171 w 171"/>
                <a:gd name="T123" fmla="*/ 68 h 232"/>
                <a:gd name="T124" fmla="*/ 171 w 171"/>
                <a:gd name="T125" fmla="*/ 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32">
                  <a:moveTo>
                    <a:pt x="0" y="147"/>
                  </a:moveTo>
                  <a:lnTo>
                    <a:pt x="0" y="198"/>
                  </a:lnTo>
                  <a:lnTo>
                    <a:pt x="0" y="80"/>
                  </a:lnTo>
                  <a:lnTo>
                    <a:pt x="0" y="193"/>
                  </a:lnTo>
                  <a:lnTo>
                    <a:pt x="5" y="176"/>
                  </a:lnTo>
                  <a:lnTo>
                    <a:pt x="5" y="198"/>
                  </a:lnTo>
                  <a:lnTo>
                    <a:pt x="5" y="91"/>
                  </a:lnTo>
                  <a:lnTo>
                    <a:pt x="5" y="130"/>
                  </a:lnTo>
                  <a:lnTo>
                    <a:pt x="10" y="113"/>
                  </a:lnTo>
                  <a:lnTo>
                    <a:pt x="10" y="85"/>
                  </a:lnTo>
                  <a:lnTo>
                    <a:pt x="10" y="193"/>
                  </a:lnTo>
                  <a:lnTo>
                    <a:pt x="14" y="198"/>
                  </a:lnTo>
                  <a:lnTo>
                    <a:pt x="14" y="232"/>
                  </a:lnTo>
                  <a:lnTo>
                    <a:pt x="14" y="147"/>
                  </a:lnTo>
                  <a:lnTo>
                    <a:pt x="14" y="204"/>
                  </a:lnTo>
                  <a:lnTo>
                    <a:pt x="19" y="136"/>
                  </a:lnTo>
                  <a:lnTo>
                    <a:pt x="19" y="193"/>
                  </a:lnTo>
                  <a:lnTo>
                    <a:pt x="19" y="85"/>
                  </a:lnTo>
                  <a:lnTo>
                    <a:pt x="24" y="63"/>
                  </a:lnTo>
                  <a:lnTo>
                    <a:pt x="24" y="57"/>
                  </a:lnTo>
                  <a:lnTo>
                    <a:pt x="24" y="221"/>
                  </a:lnTo>
                  <a:lnTo>
                    <a:pt x="29" y="198"/>
                  </a:lnTo>
                  <a:lnTo>
                    <a:pt x="29" y="91"/>
                  </a:lnTo>
                  <a:lnTo>
                    <a:pt x="29" y="153"/>
                  </a:lnTo>
                  <a:lnTo>
                    <a:pt x="33" y="130"/>
                  </a:lnTo>
                  <a:lnTo>
                    <a:pt x="33" y="6"/>
                  </a:lnTo>
                  <a:lnTo>
                    <a:pt x="38" y="0"/>
                  </a:lnTo>
                  <a:lnTo>
                    <a:pt x="38" y="204"/>
                  </a:lnTo>
                  <a:lnTo>
                    <a:pt x="38" y="181"/>
                  </a:lnTo>
                  <a:lnTo>
                    <a:pt x="43" y="181"/>
                  </a:lnTo>
                  <a:lnTo>
                    <a:pt x="43" y="204"/>
                  </a:lnTo>
                  <a:lnTo>
                    <a:pt x="43" y="130"/>
                  </a:lnTo>
                  <a:lnTo>
                    <a:pt x="43" y="193"/>
                  </a:lnTo>
                  <a:lnTo>
                    <a:pt x="48" y="176"/>
                  </a:lnTo>
                  <a:lnTo>
                    <a:pt x="48" y="187"/>
                  </a:lnTo>
                  <a:lnTo>
                    <a:pt x="48" y="85"/>
                  </a:lnTo>
                  <a:lnTo>
                    <a:pt x="52" y="80"/>
                  </a:lnTo>
                  <a:lnTo>
                    <a:pt x="52" y="130"/>
                  </a:lnTo>
                  <a:lnTo>
                    <a:pt x="52" y="57"/>
                  </a:lnTo>
                  <a:lnTo>
                    <a:pt x="52" y="63"/>
                  </a:lnTo>
                  <a:lnTo>
                    <a:pt x="57" y="51"/>
                  </a:lnTo>
                  <a:lnTo>
                    <a:pt x="57" y="130"/>
                  </a:lnTo>
                  <a:lnTo>
                    <a:pt x="57" y="74"/>
                  </a:lnTo>
                  <a:lnTo>
                    <a:pt x="62" y="63"/>
                  </a:lnTo>
                  <a:lnTo>
                    <a:pt x="62" y="187"/>
                  </a:lnTo>
                  <a:lnTo>
                    <a:pt x="62" y="23"/>
                  </a:lnTo>
                  <a:lnTo>
                    <a:pt x="62" y="181"/>
                  </a:lnTo>
                  <a:lnTo>
                    <a:pt x="67" y="193"/>
                  </a:lnTo>
                  <a:lnTo>
                    <a:pt x="67" y="210"/>
                  </a:lnTo>
                  <a:lnTo>
                    <a:pt x="67" y="91"/>
                  </a:lnTo>
                  <a:lnTo>
                    <a:pt x="67" y="125"/>
                  </a:lnTo>
                  <a:lnTo>
                    <a:pt x="71" y="125"/>
                  </a:lnTo>
                  <a:lnTo>
                    <a:pt x="71" y="193"/>
                  </a:lnTo>
                  <a:lnTo>
                    <a:pt x="71" y="85"/>
                  </a:lnTo>
                  <a:lnTo>
                    <a:pt x="76" y="91"/>
                  </a:lnTo>
                  <a:lnTo>
                    <a:pt x="76" y="193"/>
                  </a:lnTo>
                  <a:lnTo>
                    <a:pt x="76" y="51"/>
                  </a:lnTo>
                  <a:lnTo>
                    <a:pt x="76" y="91"/>
                  </a:lnTo>
                  <a:lnTo>
                    <a:pt x="81" y="74"/>
                  </a:lnTo>
                  <a:lnTo>
                    <a:pt x="81" y="46"/>
                  </a:lnTo>
                  <a:lnTo>
                    <a:pt x="81" y="164"/>
                  </a:lnTo>
                  <a:lnTo>
                    <a:pt x="85" y="164"/>
                  </a:lnTo>
                  <a:lnTo>
                    <a:pt x="85" y="63"/>
                  </a:lnTo>
                  <a:lnTo>
                    <a:pt x="85" y="136"/>
                  </a:lnTo>
                  <a:lnTo>
                    <a:pt x="90" y="187"/>
                  </a:lnTo>
                  <a:lnTo>
                    <a:pt x="90" y="226"/>
                  </a:lnTo>
                  <a:lnTo>
                    <a:pt x="90" y="142"/>
                  </a:lnTo>
                  <a:lnTo>
                    <a:pt x="90" y="153"/>
                  </a:lnTo>
                  <a:lnTo>
                    <a:pt x="95" y="159"/>
                  </a:lnTo>
                  <a:lnTo>
                    <a:pt x="95" y="46"/>
                  </a:lnTo>
                  <a:lnTo>
                    <a:pt x="95" y="63"/>
                  </a:lnTo>
                  <a:lnTo>
                    <a:pt x="100" y="63"/>
                  </a:lnTo>
                  <a:lnTo>
                    <a:pt x="100" y="29"/>
                  </a:lnTo>
                  <a:lnTo>
                    <a:pt x="100" y="113"/>
                  </a:lnTo>
                  <a:lnTo>
                    <a:pt x="104" y="130"/>
                  </a:lnTo>
                  <a:lnTo>
                    <a:pt x="104" y="153"/>
                  </a:lnTo>
                  <a:lnTo>
                    <a:pt x="104" y="40"/>
                  </a:lnTo>
                  <a:lnTo>
                    <a:pt x="104" y="113"/>
                  </a:lnTo>
                  <a:lnTo>
                    <a:pt x="109" y="80"/>
                  </a:lnTo>
                  <a:lnTo>
                    <a:pt x="109" y="113"/>
                  </a:lnTo>
                  <a:lnTo>
                    <a:pt x="109" y="23"/>
                  </a:lnTo>
                  <a:lnTo>
                    <a:pt x="109" y="34"/>
                  </a:lnTo>
                  <a:lnTo>
                    <a:pt x="114" y="46"/>
                  </a:lnTo>
                  <a:lnTo>
                    <a:pt x="114" y="204"/>
                  </a:lnTo>
                  <a:lnTo>
                    <a:pt x="114" y="34"/>
                  </a:lnTo>
                  <a:lnTo>
                    <a:pt x="114" y="193"/>
                  </a:lnTo>
                  <a:lnTo>
                    <a:pt x="119" y="198"/>
                  </a:lnTo>
                  <a:lnTo>
                    <a:pt x="119" y="204"/>
                  </a:lnTo>
                  <a:lnTo>
                    <a:pt x="119" y="68"/>
                  </a:lnTo>
                  <a:lnTo>
                    <a:pt x="123" y="68"/>
                  </a:lnTo>
                  <a:lnTo>
                    <a:pt x="123" y="204"/>
                  </a:lnTo>
                  <a:lnTo>
                    <a:pt x="128" y="215"/>
                  </a:lnTo>
                  <a:lnTo>
                    <a:pt x="128" y="108"/>
                  </a:lnTo>
                  <a:lnTo>
                    <a:pt x="128" y="130"/>
                  </a:lnTo>
                  <a:lnTo>
                    <a:pt x="133" y="119"/>
                  </a:lnTo>
                  <a:lnTo>
                    <a:pt x="133" y="130"/>
                  </a:lnTo>
                  <a:lnTo>
                    <a:pt x="133" y="80"/>
                  </a:lnTo>
                  <a:lnTo>
                    <a:pt x="133" y="119"/>
                  </a:lnTo>
                  <a:lnTo>
                    <a:pt x="138" y="125"/>
                  </a:lnTo>
                  <a:lnTo>
                    <a:pt x="138" y="29"/>
                  </a:lnTo>
                  <a:lnTo>
                    <a:pt x="138" y="108"/>
                  </a:lnTo>
                  <a:lnTo>
                    <a:pt x="142" y="130"/>
                  </a:lnTo>
                  <a:lnTo>
                    <a:pt x="142" y="204"/>
                  </a:lnTo>
                  <a:lnTo>
                    <a:pt x="142" y="108"/>
                  </a:lnTo>
                  <a:lnTo>
                    <a:pt x="147" y="113"/>
                  </a:lnTo>
                  <a:lnTo>
                    <a:pt x="147" y="136"/>
                  </a:lnTo>
                  <a:lnTo>
                    <a:pt x="147" y="63"/>
                  </a:lnTo>
                  <a:lnTo>
                    <a:pt x="147" y="102"/>
                  </a:lnTo>
                  <a:lnTo>
                    <a:pt x="152" y="102"/>
                  </a:lnTo>
                  <a:lnTo>
                    <a:pt x="152" y="170"/>
                  </a:lnTo>
                  <a:lnTo>
                    <a:pt x="152" y="80"/>
                  </a:lnTo>
                  <a:lnTo>
                    <a:pt x="152" y="164"/>
                  </a:lnTo>
                  <a:lnTo>
                    <a:pt x="157" y="204"/>
                  </a:lnTo>
                  <a:lnTo>
                    <a:pt x="157" y="63"/>
                  </a:lnTo>
                  <a:lnTo>
                    <a:pt x="157" y="74"/>
                  </a:lnTo>
                  <a:lnTo>
                    <a:pt x="161" y="80"/>
                  </a:lnTo>
                  <a:lnTo>
                    <a:pt x="161" y="221"/>
                  </a:lnTo>
                  <a:lnTo>
                    <a:pt x="161" y="74"/>
                  </a:lnTo>
                  <a:lnTo>
                    <a:pt x="161" y="136"/>
                  </a:lnTo>
                  <a:lnTo>
                    <a:pt x="166" y="130"/>
                  </a:lnTo>
                  <a:lnTo>
                    <a:pt x="166" y="142"/>
                  </a:lnTo>
                  <a:lnTo>
                    <a:pt x="166" y="74"/>
                  </a:lnTo>
                  <a:lnTo>
                    <a:pt x="166" y="85"/>
                  </a:lnTo>
                  <a:lnTo>
                    <a:pt x="171" y="68"/>
                  </a:lnTo>
                  <a:lnTo>
                    <a:pt x="171" y="119"/>
                  </a:lnTo>
                  <a:lnTo>
                    <a:pt x="171" y="40"/>
                  </a:lnTo>
                  <a:lnTo>
                    <a:pt x="171" y="10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78"/>
            <p:cNvSpPr>
              <a:spLocks/>
            </p:cNvSpPr>
            <p:nvPr/>
          </p:nvSpPr>
          <p:spPr bwMode="auto">
            <a:xfrm>
              <a:off x="3616325" y="3438525"/>
              <a:ext cx="285750" cy="465138"/>
            </a:xfrm>
            <a:custGeom>
              <a:avLst/>
              <a:gdLst>
                <a:gd name="T0" fmla="*/ 5 w 180"/>
                <a:gd name="T1" fmla="*/ 130 h 293"/>
                <a:gd name="T2" fmla="*/ 5 w 180"/>
                <a:gd name="T3" fmla="*/ 118 h 293"/>
                <a:gd name="T4" fmla="*/ 9 w 180"/>
                <a:gd name="T5" fmla="*/ 130 h 293"/>
                <a:gd name="T6" fmla="*/ 9 w 180"/>
                <a:gd name="T7" fmla="*/ 39 h 293"/>
                <a:gd name="T8" fmla="*/ 14 w 180"/>
                <a:gd name="T9" fmla="*/ 124 h 293"/>
                <a:gd name="T10" fmla="*/ 14 w 180"/>
                <a:gd name="T11" fmla="*/ 67 h 293"/>
                <a:gd name="T12" fmla="*/ 19 w 180"/>
                <a:gd name="T13" fmla="*/ 220 h 293"/>
                <a:gd name="T14" fmla="*/ 19 w 180"/>
                <a:gd name="T15" fmla="*/ 152 h 293"/>
                <a:gd name="T16" fmla="*/ 24 w 180"/>
                <a:gd name="T17" fmla="*/ 67 h 293"/>
                <a:gd name="T18" fmla="*/ 28 w 180"/>
                <a:gd name="T19" fmla="*/ 113 h 293"/>
                <a:gd name="T20" fmla="*/ 28 w 180"/>
                <a:gd name="T21" fmla="*/ 124 h 293"/>
                <a:gd name="T22" fmla="*/ 33 w 180"/>
                <a:gd name="T23" fmla="*/ 192 h 293"/>
                <a:gd name="T24" fmla="*/ 33 w 180"/>
                <a:gd name="T25" fmla="*/ 146 h 293"/>
                <a:gd name="T26" fmla="*/ 38 w 180"/>
                <a:gd name="T27" fmla="*/ 158 h 293"/>
                <a:gd name="T28" fmla="*/ 42 w 180"/>
                <a:gd name="T29" fmla="*/ 17 h 293"/>
                <a:gd name="T30" fmla="*/ 42 w 180"/>
                <a:gd name="T31" fmla="*/ 45 h 293"/>
                <a:gd name="T32" fmla="*/ 47 w 180"/>
                <a:gd name="T33" fmla="*/ 101 h 293"/>
                <a:gd name="T34" fmla="*/ 52 w 180"/>
                <a:gd name="T35" fmla="*/ 50 h 293"/>
                <a:gd name="T36" fmla="*/ 52 w 180"/>
                <a:gd name="T37" fmla="*/ 107 h 293"/>
                <a:gd name="T38" fmla="*/ 57 w 180"/>
                <a:gd name="T39" fmla="*/ 293 h 293"/>
                <a:gd name="T40" fmla="*/ 57 w 180"/>
                <a:gd name="T41" fmla="*/ 175 h 293"/>
                <a:gd name="T42" fmla="*/ 61 w 180"/>
                <a:gd name="T43" fmla="*/ 214 h 293"/>
                <a:gd name="T44" fmla="*/ 61 w 180"/>
                <a:gd name="T45" fmla="*/ 118 h 293"/>
                <a:gd name="T46" fmla="*/ 66 w 180"/>
                <a:gd name="T47" fmla="*/ 62 h 293"/>
                <a:gd name="T48" fmla="*/ 71 w 180"/>
                <a:gd name="T49" fmla="*/ 101 h 293"/>
                <a:gd name="T50" fmla="*/ 71 w 180"/>
                <a:gd name="T51" fmla="*/ 67 h 293"/>
                <a:gd name="T52" fmla="*/ 76 w 180"/>
                <a:gd name="T53" fmla="*/ 113 h 293"/>
                <a:gd name="T54" fmla="*/ 76 w 180"/>
                <a:gd name="T55" fmla="*/ 67 h 293"/>
                <a:gd name="T56" fmla="*/ 80 w 180"/>
                <a:gd name="T57" fmla="*/ 50 h 293"/>
                <a:gd name="T58" fmla="*/ 85 w 180"/>
                <a:gd name="T59" fmla="*/ 135 h 293"/>
                <a:gd name="T60" fmla="*/ 85 w 180"/>
                <a:gd name="T61" fmla="*/ 107 h 293"/>
                <a:gd name="T62" fmla="*/ 90 w 180"/>
                <a:gd name="T63" fmla="*/ 101 h 293"/>
                <a:gd name="T64" fmla="*/ 90 w 180"/>
                <a:gd name="T65" fmla="*/ 96 h 293"/>
                <a:gd name="T66" fmla="*/ 95 w 180"/>
                <a:gd name="T67" fmla="*/ 231 h 293"/>
                <a:gd name="T68" fmla="*/ 95 w 180"/>
                <a:gd name="T69" fmla="*/ 135 h 293"/>
                <a:gd name="T70" fmla="*/ 99 w 180"/>
                <a:gd name="T71" fmla="*/ 226 h 293"/>
                <a:gd name="T72" fmla="*/ 99 w 180"/>
                <a:gd name="T73" fmla="*/ 186 h 293"/>
                <a:gd name="T74" fmla="*/ 104 w 180"/>
                <a:gd name="T75" fmla="*/ 220 h 293"/>
                <a:gd name="T76" fmla="*/ 104 w 180"/>
                <a:gd name="T77" fmla="*/ 180 h 293"/>
                <a:gd name="T78" fmla="*/ 109 w 180"/>
                <a:gd name="T79" fmla="*/ 180 h 293"/>
                <a:gd name="T80" fmla="*/ 109 w 180"/>
                <a:gd name="T81" fmla="*/ 130 h 293"/>
                <a:gd name="T82" fmla="*/ 114 w 180"/>
                <a:gd name="T83" fmla="*/ 231 h 293"/>
                <a:gd name="T84" fmla="*/ 114 w 180"/>
                <a:gd name="T85" fmla="*/ 96 h 293"/>
                <a:gd name="T86" fmla="*/ 118 w 180"/>
                <a:gd name="T87" fmla="*/ 180 h 293"/>
                <a:gd name="T88" fmla="*/ 118 w 180"/>
                <a:gd name="T89" fmla="*/ 124 h 293"/>
                <a:gd name="T90" fmla="*/ 123 w 180"/>
                <a:gd name="T91" fmla="*/ 79 h 293"/>
                <a:gd name="T92" fmla="*/ 128 w 180"/>
                <a:gd name="T93" fmla="*/ 175 h 293"/>
                <a:gd name="T94" fmla="*/ 128 w 180"/>
                <a:gd name="T95" fmla="*/ 79 h 293"/>
                <a:gd name="T96" fmla="*/ 133 w 180"/>
                <a:gd name="T97" fmla="*/ 141 h 293"/>
                <a:gd name="T98" fmla="*/ 137 w 180"/>
                <a:gd name="T99" fmla="*/ 45 h 293"/>
                <a:gd name="T100" fmla="*/ 142 w 180"/>
                <a:gd name="T101" fmla="*/ 197 h 293"/>
                <a:gd name="T102" fmla="*/ 142 w 180"/>
                <a:gd name="T103" fmla="*/ 203 h 293"/>
                <a:gd name="T104" fmla="*/ 147 w 180"/>
                <a:gd name="T105" fmla="*/ 84 h 293"/>
                <a:gd name="T106" fmla="*/ 152 w 180"/>
                <a:gd name="T107" fmla="*/ 135 h 293"/>
                <a:gd name="T108" fmla="*/ 152 w 180"/>
                <a:gd name="T109" fmla="*/ 163 h 293"/>
                <a:gd name="T110" fmla="*/ 156 w 180"/>
                <a:gd name="T111" fmla="*/ 107 h 293"/>
                <a:gd name="T112" fmla="*/ 161 w 180"/>
                <a:gd name="T113" fmla="*/ 107 h 293"/>
                <a:gd name="T114" fmla="*/ 166 w 180"/>
                <a:gd name="T115" fmla="*/ 265 h 293"/>
                <a:gd name="T116" fmla="*/ 166 w 180"/>
                <a:gd name="T117" fmla="*/ 152 h 293"/>
                <a:gd name="T118" fmla="*/ 171 w 180"/>
                <a:gd name="T119" fmla="*/ 192 h 293"/>
                <a:gd name="T120" fmla="*/ 175 w 180"/>
                <a:gd name="T121" fmla="*/ 33 h 293"/>
                <a:gd name="T122" fmla="*/ 175 w 180"/>
                <a:gd name="T123" fmla="*/ 158 h 293"/>
                <a:gd name="T124" fmla="*/ 180 w 180"/>
                <a:gd name="T125" fmla="*/ 169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293">
                  <a:moveTo>
                    <a:pt x="0" y="135"/>
                  </a:moveTo>
                  <a:lnTo>
                    <a:pt x="5" y="130"/>
                  </a:lnTo>
                  <a:lnTo>
                    <a:pt x="5" y="175"/>
                  </a:lnTo>
                  <a:lnTo>
                    <a:pt x="5" y="118"/>
                  </a:lnTo>
                  <a:lnTo>
                    <a:pt x="5" y="135"/>
                  </a:lnTo>
                  <a:lnTo>
                    <a:pt x="9" y="130"/>
                  </a:lnTo>
                  <a:lnTo>
                    <a:pt x="9" y="33"/>
                  </a:lnTo>
                  <a:lnTo>
                    <a:pt x="9" y="39"/>
                  </a:lnTo>
                  <a:lnTo>
                    <a:pt x="14" y="84"/>
                  </a:lnTo>
                  <a:lnTo>
                    <a:pt x="14" y="124"/>
                  </a:lnTo>
                  <a:lnTo>
                    <a:pt x="14" y="62"/>
                  </a:lnTo>
                  <a:lnTo>
                    <a:pt x="14" y="67"/>
                  </a:lnTo>
                  <a:lnTo>
                    <a:pt x="19" y="84"/>
                  </a:lnTo>
                  <a:lnTo>
                    <a:pt x="19" y="220"/>
                  </a:lnTo>
                  <a:lnTo>
                    <a:pt x="19" y="62"/>
                  </a:lnTo>
                  <a:lnTo>
                    <a:pt x="19" y="152"/>
                  </a:lnTo>
                  <a:lnTo>
                    <a:pt x="24" y="101"/>
                  </a:lnTo>
                  <a:lnTo>
                    <a:pt x="24" y="67"/>
                  </a:lnTo>
                  <a:lnTo>
                    <a:pt x="24" y="107"/>
                  </a:lnTo>
                  <a:lnTo>
                    <a:pt x="28" y="113"/>
                  </a:lnTo>
                  <a:lnTo>
                    <a:pt x="28" y="39"/>
                  </a:lnTo>
                  <a:lnTo>
                    <a:pt x="28" y="124"/>
                  </a:lnTo>
                  <a:lnTo>
                    <a:pt x="33" y="113"/>
                  </a:lnTo>
                  <a:lnTo>
                    <a:pt x="33" y="192"/>
                  </a:lnTo>
                  <a:lnTo>
                    <a:pt x="33" y="84"/>
                  </a:lnTo>
                  <a:lnTo>
                    <a:pt x="33" y="146"/>
                  </a:lnTo>
                  <a:lnTo>
                    <a:pt x="38" y="130"/>
                  </a:lnTo>
                  <a:lnTo>
                    <a:pt x="38" y="158"/>
                  </a:lnTo>
                  <a:lnTo>
                    <a:pt x="38" y="45"/>
                  </a:lnTo>
                  <a:lnTo>
                    <a:pt x="42" y="17"/>
                  </a:lnTo>
                  <a:lnTo>
                    <a:pt x="42" y="113"/>
                  </a:lnTo>
                  <a:lnTo>
                    <a:pt x="42" y="45"/>
                  </a:lnTo>
                  <a:lnTo>
                    <a:pt x="47" y="0"/>
                  </a:lnTo>
                  <a:lnTo>
                    <a:pt x="47" y="101"/>
                  </a:lnTo>
                  <a:lnTo>
                    <a:pt x="47" y="56"/>
                  </a:lnTo>
                  <a:lnTo>
                    <a:pt x="52" y="50"/>
                  </a:lnTo>
                  <a:lnTo>
                    <a:pt x="52" y="22"/>
                  </a:lnTo>
                  <a:lnTo>
                    <a:pt x="52" y="107"/>
                  </a:lnTo>
                  <a:lnTo>
                    <a:pt x="57" y="107"/>
                  </a:lnTo>
                  <a:lnTo>
                    <a:pt x="57" y="293"/>
                  </a:lnTo>
                  <a:lnTo>
                    <a:pt x="57" y="39"/>
                  </a:lnTo>
                  <a:lnTo>
                    <a:pt x="57" y="175"/>
                  </a:lnTo>
                  <a:lnTo>
                    <a:pt x="61" y="203"/>
                  </a:lnTo>
                  <a:lnTo>
                    <a:pt x="61" y="214"/>
                  </a:lnTo>
                  <a:lnTo>
                    <a:pt x="61" y="107"/>
                  </a:lnTo>
                  <a:lnTo>
                    <a:pt x="61" y="118"/>
                  </a:lnTo>
                  <a:lnTo>
                    <a:pt x="66" y="124"/>
                  </a:lnTo>
                  <a:lnTo>
                    <a:pt x="66" y="62"/>
                  </a:lnTo>
                  <a:lnTo>
                    <a:pt x="66" y="79"/>
                  </a:lnTo>
                  <a:lnTo>
                    <a:pt x="71" y="101"/>
                  </a:lnTo>
                  <a:lnTo>
                    <a:pt x="71" y="141"/>
                  </a:lnTo>
                  <a:lnTo>
                    <a:pt x="71" y="67"/>
                  </a:lnTo>
                  <a:lnTo>
                    <a:pt x="76" y="73"/>
                  </a:lnTo>
                  <a:lnTo>
                    <a:pt x="76" y="113"/>
                  </a:lnTo>
                  <a:lnTo>
                    <a:pt x="76" y="45"/>
                  </a:lnTo>
                  <a:lnTo>
                    <a:pt x="76" y="67"/>
                  </a:lnTo>
                  <a:lnTo>
                    <a:pt x="80" y="62"/>
                  </a:lnTo>
                  <a:lnTo>
                    <a:pt x="80" y="50"/>
                  </a:lnTo>
                  <a:lnTo>
                    <a:pt x="80" y="107"/>
                  </a:lnTo>
                  <a:lnTo>
                    <a:pt x="85" y="135"/>
                  </a:lnTo>
                  <a:lnTo>
                    <a:pt x="85" y="186"/>
                  </a:lnTo>
                  <a:lnTo>
                    <a:pt x="85" y="107"/>
                  </a:lnTo>
                  <a:lnTo>
                    <a:pt x="85" y="124"/>
                  </a:lnTo>
                  <a:lnTo>
                    <a:pt x="90" y="101"/>
                  </a:lnTo>
                  <a:lnTo>
                    <a:pt x="90" y="220"/>
                  </a:lnTo>
                  <a:lnTo>
                    <a:pt x="90" y="96"/>
                  </a:lnTo>
                  <a:lnTo>
                    <a:pt x="90" y="214"/>
                  </a:lnTo>
                  <a:lnTo>
                    <a:pt x="95" y="231"/>
                  </a:lnTo>
                  <a:lnTo>
                    <a:pt x="95" y="118"/>
                  </a:lnTo>
                  <a:lnTo>
                    <a:pt x="95" y="135"/>
                  </a:lnTo>
                  <a:lnTo>
                    <a:pt x="99" y="130"/>
                  </a:lnTo>
                  <a:lnTo>
                    <a:pt x="99" y="226"/>
                  </a:lnTo>
                  <a:lnTo>
                    <a:pt x="99" y="113"/>
                  </a:lnTo>
                  <a:lnTo>
                    <a:pt x="99" y="186"/>
                  </a:lnTo>
                  <a:lnTo>
                    <a:pt x="104" y="175"/>
                  </a:lnTo>
                  <a:lnTo>
                    <a:pt x="104" y="220"/>
                  </a:lnTo>
                  <a:lnTo>
                    <a:pt x="104" y="124"/>
                  </a:lnTo>
                  <a:lnTo>
                    <a:pt x="104" y="180"/>
                  </a:lnTo>
                  <a:lnTo>
                    <a:pt x="109" y="175"/>
                  </a:lnTo>
                  <a:lnTo>
                    <a:pt x="109" y="180"/>
                  </a:lnTo>
                  <a:lnTo>
                    <a:pt x="109" y="79"/>
                  </a:lnTo>
                  <a:lnTo>
                    <a:pt x="109" y="130"/>
                  </a:lnTo>
                  <a:lnTo>
                    <a:pt x="114" y="141"/>
                  </a:lnTo>
                  <a:lnTo>
                    <a:pt x="114" y="231"/>
                  </a:lnTo>
                  <a:lnTo>
                    <a:pt x="114" y="90"/>
                  </a:lnTo>
                  <a:lnTo>
                    <a:pt x="114" y="96"/>
                  </a:lnTo>
                  <a:lnTo>
                    <a:pt x="118" y="101"/>
                  </a:lnTo>
                  <a:lnTo>
                    <a:pt x="118" y="180"/>
                  </a:lnTo>
                  <a:lnTo>
                    <a:pt x="118" y="96"/>
                  </a:lnTo>
                  <a:lnTo>
                    <a:pt x="118" y="124"/>
                  </a:lnTo>
                  <a:lnTo>
                    <a:pt x="123" y="96"/>
                  </a:lnTo>
                  <a:lnTo>
                    <a:pt x="123" y="79"/>
                  </a:lnTo>
                  <a:lnTo>
                    <a:pt x="123" y="197"/>
                  </a:lnTo>
                  <a:lnTo>
                    <a:pt x="128" y="175"/>
                  </a:lnTo>
                  <a:lnTo>
                    <a:pt x="128" y="186"/>
                  </a:lnTo>
                  <a:lnTo>
                    <a:pt x="128" y="79"/>
                  </a:lnTo>
                  <a:lnTo>
                    <a:pt x="133" y="107"/>
                  </a:lnTo>
                  <a:lnTo>
                    <a:pt x="133" y="141"/>
                  </a:lnTo>
                  <a:lnTo>
                    <a:pt x="133" y="39"/>
                  </a:lnTo>
                  <a:lnTo>
                    <a:pt x="137" y="45"/>
                  </a:lnTo>
                  <a:lnTo>
                    <a:pt x="137" y="220"/>
                  </a:lnTo>
                  <a:lnTo>
                    <a:pt x="142" y="197"/>
                  </a:lnTo>
                  <a:lnTo>
                    <a:pt x="142" y="96"/>
                  </a:lnTo>
                  <a:lnTo>
                    <a:pt x="142" y="203"/>
                  </a:lnTo>
                  <a:lnTo>
                    <a:pt x="147" y="197"/>
                  </a:lnTo>
                  <a:lnTo>
                    <a:pt x="147" y="84"/>
                  </a:lnTo>
                  <a:lnTo>
                    <a:pt x="147" y="101"/>
                  </a:lnTo>
                  <a:lnTo>
                    <a:pt x="152" y="135"/>
                  </a:lnTo>
                  <a:lnTo>
                    <a:pt x="152" y="265"/>
                  </a:lnTo>
                  <a:lnTo>
                    <a:pt x="152" y="163"/>
                  </a:lnTo>
                  <a:lnTo>
                    <a:pt x="156" y="186"/>
                  </a:lnTo>
                  <a:lnTo>
                    <a:pt x="156" y="107"/>
                  </a:lnTo>
                  <a:lnTo>
                    <a:pt x="161" y="135"/>
                  </a:lnTo>
                  <a:lnTo>
                    <a:pt x="161" y="107"/>
                  </a:lnTo>
                  <a:lnTo>
                    <a:pt x="161" y="220"/>
                  </a:lnTo>
                  <a:lnTo>
                    <a:pt x="166" y="265"/>
                  </a:lnTo>
                  <a:lnTo>
                    <a:pt x="166" y="113"/>
                  </a:lnTo>
                  <a:lnTo>
                    <a:pt x="166" y="152"/>
                  </a:lnTo>
                  <a:lnTo>
                    <a:pt x="171" y="163"/>
                  </a:lnTo>
                  <a:lnTo>
                    <a:pt x="171" y="192"/>
                  </a:lnTo>
                  <a:lnTo>
                    <a:pt x="171" y="56"/>
                  </a:lnTo>
                  <a:lnTo>
                    <a:pt x="175" y="33"/>
                  </a:lnTo>
                  <a:lnTo>
                    <a:pt x="175" y="197"/>
                  </a:lnTo>
                  <a:lnTo>
                    <a:pt x="175" y="158"/>
                  </a:lnTo>
                  <a:lnTo>
                    <a:pt x="180" y="158"/>
                  </a:lnTo>
                  <a:lnTo>
                    <a:pt x="180" y="169"/>
                  </a:lnTo>
                  <a:lnTo>
                    <a:pt x="180" y="13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9"/>
            <p:cNvSpPr>
              <a:spLocks/>
            </p:cNvSpPr>
            <p:nvPr/>
          </p:nvSpPr>
          <p:spPr bwMode="auto">
            <a:xfrm>
              <a:off x="3902075" y="3455988"/>
              <a:ext cx="263525" cy="420688"/>
            </a:xfrm>
            <a:custGeom>
              <a:avLst/>
              <a:gdLst>
                <a:gd name="T0" fmla="*/ 0 w 166"/>
                <a:gd name="T1" fmla="*/ 152 h 265"/>
                <a:gd name="T2" fmla="*/ 5 w 166"/>
                <a:gd name="T3" fmla="*/ 56 h 265"/>
                <a:gd name="T4" fmla="*/ 9 w 166"/>
                <a:gd name="T5" fmla="*/ 79 h 265"/>
                <a:gd name="T6" fmla="*/ 9 w 166"/>
                <a:gd name="T7" fmla="*/ 135 h 265"/>
                <a:gd name="T8" fmla="*/ 14 w 166"/>
                <a:gd name="T9" fmla="*/ 164 h 265"/>
                <a:gd name="T10" fmla="*/ 14 w 166"/>
                <a:gd name="T11" fmla="*/ 102 h 265"/>
                <a:gd name="T12" fmla="*/ 19 w 166"/>
                <a:gd name="T13" fmla="*/ 215 h 265"/>
                <a:gd name="T14" fmla="*/ 19 w 166"/>
                <a:gd name="T15" fmla="*/ 186 h 265"/>
                <a:gd name="T16" fmla="*/ 24 w 166"/>
                <a:gd name="T17" fmla="*/ 232 h 265"/>
                <a:gd name="T18" fmla="*/ 24 w 166"/>
                <a:gd name="T19" fmla="*/ 169 h 265"/>
                <a:gd name="T20" fmla="*/ 28 w 166"/>
                <a:gd name="T21" fmla="*/ 192 h 265"/>
                <a:gd name="T22" fmla="*/ 28 w 166"/>
                <a:gd name="T23" fmla="*/ 124 h 265"/>
                <a:gd name="T24" fmla="*/ 33 w 166"/>
                <a:gd name="T25" fmla="*/ 209 h 265"/>
                <a:gd name="T26" fmla="*/ 33 w 166"/>
                <a:gd name="T27" fmla="*/ 181 h 265"/>
                <a:gd name="T28" fmla="*/ 38 w 166"/>
                <a:gd name="T29" fmla="*/ 203 h 265"/>
                <a:gd name="T30" fmla="*/ 38 w 166"/>
                <a:gd name="T31" fmla="*/ 169 h 265"/>
                <a:gd name="T32" fmla="*/ 43 w 166"/>
                <a:gd name="T33" fmla="*/ 62 h 265"/>
                <a:gd name="T34" fmla="*/ 47 w 166"/>
                <a:gd name="T35" fmla="*/ 113 h 265"/>
                <a:gd name="T36" fmla="*/ 47 w 166"/>
                <a:gd name="T37" fmla="*/ 90 h 265"/>
                <a:gd name="T38" fmla="*/ 52 w 166"/>
                <a:gd name="T39" fmla="*/ 209 h 265"/>
                <a:gd name="T40" fmla="*/ 52 w 166"/>
                <a:gd name="T41" fmla="*/ 181 h 265"/>
                <a:gd name="T42" fmla="*/ 57 w 166"/>
                <a:gd name="T43" fmla="*/ 186 h 265"/>
                <a:gd name="T44" fmla="*/ 57 w 166"/>
                <a:gd name="T45" fmla="*/ 119 h 265"/>
                <a:gd name="T46" fmla="*/ 62 w 166"/>
                <a:gd name="T47" fmla="*/ 73 h 265"/>
                <a:gd name="T48" fmla="*/ 66 w 166"/>
                <a:gd name="T49" fmla="*/ 215 h 265"/>
                <a:gd name="T50" fmla="*/ 66 w 166"/>
                <a:gd name="T51" fmla="*/ 192 h 265"/>
                <a:gd name="T52" fmla="*/ 71 w 166"/>
                <a:gd name="T53" fmla="*/ 243 h 265"/>
                <a:gd name="T54" fmla="*/ 71 w 166"/>
                <a:gd name="T55" fmla="*/ 158 h 265"/>
                <a:gd name="T56" fmla="*/ 76 w 166"/>
                <a:gd name="T57" fmla="*/ 198 h 265"/>
                <a:gd name="T58" fmla="*/ 76 w 166"/>
                <a:gd name="T59" fmla="*/ 141 h 265"/>
                <a:gd name="T60" fmla="*/ 81 w 166"/>
                <a:gd name="T61" fmla="*/ 181 h 265"/>
                <a:gd name="T62" fmla="*/ 81 w 166"/>
                <a:gd name="T63" fmla="*/ 169 h 265"/>
                <a:gd name="T64" fmla="*/ 85 w 166"/>
                <a:gd name="T65" fmla="*/ 85 h 265"/>
                <a:gd name="T66" fmla="*/ 90 w 166"/>
                <a:gd name="T67" fmla="*/ 90 h 265"/>
                <a:gd name="T68" fmla="*/ 90 w 166"/>
                <a:gd name="T69" fmla="*/ 68 h 265"/>
                <a:gd name="T70" fmla="*/ 95 w 166"/>
                <a:gd name="T71" fmla="*/ 209 h 265"/>
                <a:gd name="T72" fmla="*/ 95 w 166"/>
                <a:gd name="T73" fmla="*/ 192 h 265"/>
                <a:gd name="T74" fmla="*/ 100 w 166"/>
                <a:gd name="T75" fmla="*/ 90 h 265"/>
                <a:gd name="T76" fmla="*/ 104 w 166"/>
                <a:gd name="T77" fmla="*/ 181 h 265"/>
                <a:gd name="T78" fmla="*/ 104 w 166"/>
                <a:gd name="T79" fmla="*/ 79 h 265"/>
                <a:gd name="T80" fmla="*/ 109 w 166"/>
                <a:gd name="T81" fmla="*/ 169 h 265"/>
                <a:gd name="T82" fmla="*/ 109 w 166"/>
                <a:gd name="T83" fmla="*/ 135 h 265"/>
                <a:gd name="T84" fmla="*/ 114 w 166"/>
                <a:gd name="T85" fmla="*/ 192 h 265"/>
                <a:gd name="T86" fmla="*/ 114 w 166"/>
                <a:gd name="T87" fmla="*/ 79 h 265"/>
                <a:gd name="T88" fmla="*/ 119 w 166"/>
                <a:gd name="T89" fmla="*/ 152 h 265"/>
                <a:gd name="T90" fmla="*/ 119 w 166"/>
                <a:gd name="T91" fmla="*/ 73 h 265"/>
                <a:gd name="T92" fmla="*/ 123 w 166"/>
                <a:gd name="T93" fmla="*/ 198 h 265"/>
                <a:gd name="T94" fmla="*/ 123 w 166"/>
                <a:gd name="T95" fmla="*/ 192 h 265"/>
                <a:gd name="T96" fmla="*/ 128 w 166"/>
                <a:gd name="T97" fmla="*/ 226 h 265"/>
                <a:gd name="T98" fmla="*/ 128 w 166"/>
                <a:gd name="T99" fmla="*/ 152 h 265"/>
                <a:gd name="T100" fmla="*/ 133 w 166"/>
                <a:gd name="T101" fmla="*/ 164 h 265"/>
                <a:gd name="T102" fmla="*/ 133 w 166"/>
                <a:gd name="T103" fmla="*/ 119 h 265"/>
                <a:gd name="T104" fmla="*/ 137 w 166"/>
                <a:gd name="T105" fmla="*/ 175 h 265"/>
                <a:gd name="T106" fmla="*/ 142 w 166"/>
                <a:gd name="T107" fmla="*/ 90 h 265"/>
                <a:gd name="T108" fmla="*/ 142 w 166"/>
                <a:gd name="T109" fmla="*/ 45 h 265"/>
                <a:gd name="T110" fmla="*/ 147 w 166"/>
                <a:gd name="T111" fmla="*/ 135 h 265"/>
                <a:gd name="T112" fmla="*/ 147 w 166"/>
                <a:gd name="T113" fmla="*/ 90 h 265"/>
                <a:gd name="T114" fmla="*/ 152 w 166"/>
                <a:gd name="T115" fmla="*/ 113 h 265"/>
                <a:gd name="T116" fmla="*/ 152 w 166"/>
                <a:gd name="T117" fmla="*/ 215 h 265"/>
                <a:gd name="T118" fmla="*/ 156 w 166"/>
                <a:gd name="T119" fmla="*/ 119 h 265"/>
                <a:gd name="T120" fmla="*/ 161 w 166"/>
                <a:gd name="T121" fmla="*/ 158 h 265"/>
                <a:gd name="T122" fmla="*/ 161 w 166"/>
                <a:gd name="T123" fmla="*/ 85 h 265"/>
                <a:gd name="T124" fmla="*/ 166 w 166"/>
                <a:gd name="T125" fmla="*/ 158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65">
                  <a:moveTo>
                    <a:pt x="0" y="119"/>
                  </a:moveTo>
                  <a:lnTo>
                    <a:pt x="0" y="152"/>
                  </a:lnTo>
                  <a:lnTo>
                    <a:pt x="5" y="181"/>
                  </a:lnTo>
                  <a:lnTo>
                    <a:pt x="5" y="56"/>
                  </a:lnTo>
                  <a:lnTo>
                    <a:pt x="5" y="62"/>
                  </a:lnTo>
                  <a:lnTo>
                    <a:pt x="9" y="79"/>
                  </a:lnTo>
                  <a:lnTo>
                    <a:pt x="9" y="147"/>
                  </a:lnTo>
                  <a:lnTo>
                    <a:pt x="9" y="135"/>
                  </a:lnTo>
                  <a:lnTo>
                    <a:pt x="14" y="141"/>
                  </a:lnTo>
                  <a:lnTo>
                    <a:pt x="14" y="164"/>
                  </a:lnTo>
                  <a:lnTo>
                    <a:pt x="14" y="79"/>
                  </a:lnTo>
                  <a:lnTo>
                    <a:pt x="14" y="102"/>
                  </a:lnTo>
                  <a:lnTo>
                    <a:pt x="19" y="85"/>
                  </a:lnTo>
                  <a:lnTo>
                    <a:pt x="19" y="215"/>
                  </a:lnTo>
                  <a:lnTo>
                    <a:pt x="19" y="68"/>
                  </a:lnTo>
                  <a:lnTo>
                    <a:pt x="19" y="186"/>
                  </a:lnTo>
                  <a:lnTo>
                    <a:pt x="24" y="215"/>
                  </a:lnTo>
                  <a:lnTo>
                    <a:pt x="24" y="232"/>
                  </a:lnTo>
                  <a:lnTo>
                    <a:pt x="24" y="147"/>
                  </a:lnTo>
                  <a:lnTo>
                    <a:pt x="24" y="169"/>
                  </a:lnTo>
                  <a:lnTo>
                    <a:pt x="28" y="135"/>
                  </a:lnTo>
                  <a:lnTo>
                    <a:pt x="28" y="192"/>
                  </a:lnTo>
                  <a:lnTo>
                    <a:pt x="28" y="119"/>
                  </a:lnTo>
                  <a:lnTo>
                    <a:pt x="28" y="124"/>
                  </a:lnTo>
                  <a:lnTo>
                    <a:pt x="33" y="130"/>
                  </a:lnTo>
                  <a:lnTo>
                    <a:pt x="33" y="209"/>
                  </a:lnTo>
                  <a:lnTo>
                    <a:pt x="33" y="85"/>
                  </a:lnTo>
                  <a:lnTo>
                    <a:pt x="33" y="181"/>
                  </a:lnTo>
                  <a:lnTo>
                    <a:pt x="38" y="147"/>
                  </a:lnTo>
                  <a:lnTo>
                    <a:pt x="38" y="203"/>
                  </a:lnTo>
                  <a:lnTo>
                    <a:pt x="38" y="90"/>
                  </a:lnTo>
                  <a:lnTo>
                    <a:pt x="38" y="169"/>
                  </a:lnTo>
                  <a:lnTo>
                    <a:pt x="43" y="181"/>
                  </a:lnTo>
                  <a:lnTo>
                    <a:pt x="43" y="62"/>
                  </a:lnTo>
                  <a:lnTo>
                    <a:pt x="43" y="119"/>
                  </a:lnTo>
                  <a:lnTo>
                    <a:pt x="47" y="113"/>
                  </a:lnTo>
                  <a:lnTo>
                    <a:pt x="47" y="232"/>
                  </a:lnTo>
                  <a:lnTo>
                    <a:pt x="47" y="90"/>
                  </a:lnTo>
                  <a:lnTo>
                    <a:pt x="47" y="203"/>
                  </a:lnTo>
                  <a:lnTo>
                    <a:pt x="52" y="209"/>
                  </a:lnTo>
                  <a:lnTo>
                    <a:pt x="52" y="113"/>
                  </a:lnTo>
                  <a:lnTo>
                    <a:pt x="52" y="181"/>
                  </a:lnTo>
                  <a:lnTo>
                    <a:pt x="57" y="175"/>
                  </a:lnTo>
                  <a:lnTo>
                    <a:pt x="57" y="186"/>
                  </a:lnTo>
                  <a:lnTo>
                    <a:pt x="57" y="96"/>
                  </a:lnTo>
                  <a:lnTo>
                    <a:pt x="57" y="119"/>
                  </a:lnTo>
                  <a:lnTo>
                    <a:pt x="62" y="96"/>
                  </a:lnTo>
                  <a:lnTo>
                    <a:pt x="62" y="73"/>
                  </a:lnTo>
                  <a:lnTo>
                    <a:pt x="62" y="220"/>
                  </a:lnTo>
                  <a:lnTo>
                    <a:pt x="66" y="215"/>
                  </a:lnTo>
                  <a:lnTo>
                    <a:pt x="66" y="260"/>
                  </a:lnTo>
                  <a:lnTo>
                    <a:pt x="66" y="192"/>
                  </a:lnTo>
                  <a:lnTo>
                    <a:pt x="66" y="248"/>
                  </a:lnTo>
                  <a:lnTo>
                    <a:pt x="71" y="243"/>
                  </a:lnTo>
                  <a:lnTo>
                    <a:pt x="71" y="265"/>
                  </a:lnTo>
                  <a:lnTo>
                    <a:pt x="71" y="158"/>
                  </a:lnTo>
                  <a:lnTo>
                    <a:pt x="71" y="203"/>
                  </a:lnTo>
                  <a:lnTo>
                    <a:pt x="76" y="198"/>
                  </a:lnTo>
                  <a:lnTo>
                    <a:pt x="76" y="237"/>
                  </a:lnTo>
                  <a:lnTo>
                    <a:pt x="76" y="141"/>
                  </a:lnTo>
                  <a:lnTo>
                    <a:pt x="81" y="152"/>
                  </a:lnTo>
                  <a:lnTo>
                    <a:pt x="81" y="181"/>
                  </a:lnTo>
                  <a:lnTo>
                    <a:pt x="81" y="102"/>
                  </a:lnTo>
                  <a:lnTo>
                    <a:pt x="81" y="169"/>
                  </a:lnTo>
                  <a:lnTo>
                    <a:pt x="85" y="175"/>
                  </a:lnTo>
                  <a:lnTo>
                    <a:pt x="85" y="85"/>
                  </a:lnTo>
                  <a:lnTo>
                    <a:pt x="85" y="96"/>
                  </a:lnTo>
                  <a:lnTo>
                    <a:pt x="90" y="90"/>
                  </a:lnTo>
                  <a:lnTo>
                    <a:pt x="90" y="186"/>
                  </a:lnTo>
                  <a:lnTo>
                    <a:pt x="90" y="68"/>
                  </a:lnTo>
                  <a:lnTo>
                    <a:pt x="95" y="85"/>
                  </a:lnTo>
                  <a:lnTo>
                    <a:pt x="95" y="209"/>
                  </a:lnTo>
                  <a:lnTo>
                    <a:pt x="95" y="39"/>
                  </a:lnTo>
                  <a:lnTo>
                    <a:pt x="95" y="192"/>
                  </a:lnTo>
                  <a:lnTo>
                    <a:pt x="100" y="198"/>
                  </a:lnTo>
                  <a:lnTo>
                    <a:pt x="100" y="90"/>
                  </a:lnTo>
                  <a:lnTo>
                    <a:pt x="100" y="215"/>
                  </a:lnTo>
                  <a:lnTo>
                    <a:pt x="104" y="181"/>
                  </a:lnTo>
                  <a:lnTo>
                    <a:pt x="104" y="56"/>
                  </a:lnTo>
                  <a:lnTo>
                    <a:pt x="104" y="79"/>
                  </a:lnTo>
                  <a:lnTo>
                    <a:pt x="109" y="62"/>
                  </a:lnTo>
                  <a:lnTo>
                    <a:pt x="109" y="169"/>
                  </a:lnTo>
                  <a:lnTo>
                    <a:pt x="109" y="0"/>
                  </a:lnTo>
                  <a:lnTo>
                    <a:pt x="109" y="135"/>
                  </a:lnTo>
                  <a:lnTo>
                    <a:pt x="114" y="85"/>
                  </a:lnTo>
                  <a:lnTo>
                    <a:pt x="114" y="192"/>
                  </a:lnTo>
                  <a:lnTo>
                    <a:pt x="114" y="51"/>
                  </a:lnTo>
                  <a:lnTo>
                    <a:pt x="114" y="79"/>
                  </a:lnTo>
                  <a:lnTo>
                    <a:pt x="119" y="90"/>
                  </a:lnTo>
                  <a:lnTo>
                    <a:pt x="119" y="152"/>
                  </a:lnTo>
                  <a:lnTo>
                    <a:pt x="119" y="62"/>
                  </a:lnTo>
                  <a:lnTo>
                    <a:pt x="119" y="73"/>
                  </a:lnTo>
                  <a:lnTo>
                    <a:pt x="123" y="68"/>
                  </a:lnTo>
                  <a:lnTo>
                    <a:pt x="123" y="198"/>
                  </a:lnTo>
                  <a:lnTo>
                    <a:pt x="123" y="22"/>
                  </a:lnTo>
                  <a:lnTo>
                    <a:pt x="123" y="192"/>
                  </a:lnTo>
                  <a:lnTo>
                    <a:pt x="128" y="209"/>
                  </a:lnTo>
                  <a:lnTo>
                    <a:pt x="128" y="226"/>
                  </a:lnTo>
                  <a:lnTo>
                    <a:pt x="128" y="147"/>
                  </a:lnTo>
                  <a:lnTo>
                    <a:pt x="128" y="152"/>
                  </a:lnTo>
                  <a:lnTo>
                    <a:pt x="133" y="141"/>
                  </a:lnTo>
                  <a:lnTo>
                    <a:pt x="133" y="164"/>
                  </a:lnTo>
                  <a:lnTo>
                    <a:pt x="133" y="62"/>
                  </a:lnTo>
                  <a:lnTo>
                    <a:pt x="133" y="119"/>
                  </a:lnTo>
                  <a:lnTo>
                    <a:pt x="137" y="130"/>
                  </a:lnTo>
                  <a:lnTo>
                    <a:pt x="137" y="175"/>
                  </a:lnTo>
                  <a:lnTo>
                    <a:pt x="137" y="102"/>
                  </a:lnTo>
                  <a:lnTo>
                    <a:pt x="142" y="90"/>
                  </a:lnTo>
                  <a:lnTo>
                    <a:pt x="142" y="158"/>
                  </a:lnTo>
                  <a:lnTo>
                    <a:pt x="142" y="45"/>
                  </a:lnTo>
                  <a:lnTo>
                    <a:pt x="142" y="113"/>
                  </a:lnTo>
                  <a:lnTo>
                    <a:pt x="147" y="135"/>
                  </a:lnTo>
                  <a:lnTo>
                    <a:pt x="147" y="181"/>
                  </a:lnTo>
                  <a:lnTo>
                    <a:pt x="147" y="90"/>
                  </a:lnTo>
                  <a:lnTo>
                    <a:pt x="147" y="107"/>
                  </a:lnTo>
                  <a:lnTo>
                    <a:pt x="152" y="113"/>
                  </a:lnTo>
                  <a:lnTo>
                    <a:pt x="152" y="248"/>
                  </a:lnTo>
                  <a:lnTo>
                    <a:pt x="152" y="215"/>
                  </a:lnTo>
                  <a:lnTo>
                    <a:pt x="156" y="215"/>
                  </a:lnTo>
                  <a:lnTo>
                    <a:pt x="156" y="119"/>
                  </a:lnTo>
                  <a:lnTo>
                    <a:pt x="156" y="135"/>
                  </a:lnTo>
                  <a:lnTo>
                    <a:pt x="161" y="158"/>
                  </a:lnTo>
                  <a:lnTo>
                    <a:pt x="161" y="164"/>
                  </a:lnTo>
                  <a:lnTo>
                    <a:pt x="161" y="85"/>
                  </a:lnTo>
                  <a:lnTo>
                    <a:pt x="161" y="141"/>
                  </a:lnTo>
                  <a:lnTo>
                    <a:pt x="166" y="158"/>
                  </a:lnTo>
                  <a:lnTo>
                    <a:pt x="166" y="19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80"/>
            <p:cNvSpPr>
              <a:spLocks/>
            </p:cNvSpPr>
            <p:nvPr/>
          </p:nvSpPr>
          <p:spPr bwMode="auto">
            <a:xfrm>
              <a:off x="4165600" y="3517900"/>
              <a:ext cx="271463" cy="412750"/>
            </a:xfrm>
            <a:custGeom>
              <a:avLst/>
              <a:gdLst>
                <a:gd name="T0" fmla="*/ 0 w 171"/>
                <a:gd name="T1" fmla="*/ 46 h 260"/>
                <a:gd name="T2" fmla="*/ 5 w 171"/>
                <a:gd name="T3" fmla="*/ 130 h 260"/>
                <a:gd name="T4" fmla="*/ 5 w 171"/>
                <a:gd name="T5" fmla="*/ 113 h 260"/>
                <a:gd name="T6" fmla="*/ 9 w 171"/>
                <a:gd name="T7" fmla="*/ 40 h 260"/>
                <a:gd name="T8" fmla="*/ 14 w 171"/>
                <a:gd name="T9" fmla="*/ 153 h 260"/>
                <a:gd name="T10" fmla="*/ 14 w 171"/>
                <a:gd name="T11" fmla="*/ 74 h 260"/>
                <a:gd name="T12" fmla="*/ 19 w 171"/>
                <a:gd name="T13" fmla="*/ 119 h 260"/>
                <a:gd name="T14" fmla="*/ 19 w 171"/>
                <a:gd name="T15" fmla="*/ 91 h 260"/>
                <a:gd name="T16" fmla="*/ 24 w 171"/>
                <a:gd name="T17" fmla="*/ 164 h 260"/>
                <a:gd name="T18" fmla="*/ 24 w 171"/>
                <a:gd name="T19" fmla="*/ 63 h 260"/>
                <a:gd name="T20" fmla="*/ 28 w 171"/>
                <a:gd name="T21" fmla="*/ 108 h 260"/>
                <a:gd name="T22" fmla="*/ 28 w 171"/>
                <a:gd name="T23" fmla="*/ 57 h 260"/>
                <a:gd name="T24" fmla="*/ 33 w 171"/>
                <a:gd name="T25" fmla="*/ 119 h 260"/>
                <a:gd name="T26" fmla="*/ 33 w 171"/>
                <a:gd name="T27" fmla="*/ 113 h 260"/>
                <a:gd name="T28" fmla="*/ 38 w 171"/>
                <a:gd name="T29" fmla="*/ 181 h 260"/>
                <a:gd name="T30" fmla="*/ 38 w 171"/>
                <a:gd name="T31" fmla="*/ 153 h 260"/>
                <a:gd name="T32" fmla="*/ 43 w 171"/>
                <a:gd name="T33" fmla="*/ 51 h 260"/>
                <a:gd name="T34" fmla="*/ 47 w 171"/>
                <a:gd name="T35" fmla="*/ 91 h 260"/>
                <a:gd name="T36" fmla="*/ 47 w 171"/>
                <a:gd name="T37" fmla="*/ 23 h 260"/>
                <a:gd name="T38" fmla="*/ 52 w 171"/>
                <a:gd name="T39" fmla="*/ 119 h 260"/>
                <a:gd name="T40" fmla="*/ 52 w 171"/>
                <a:gd name="T41" fmla="*/ 17 h 260"/>
                <a:gd name="T42" fmla="*/ 57 w 171"/>
                <a:gd name="T43" fmla="*/ 29 h 260"/>
                <a:gd name="T44" fmla="*/ 57 w 171"/>
                <a:gd name="T45" fmla="*/ 17 h 260"/>
                <a:gd name="T46" fmla="*/ 62 w 171"/>
                <a:gd name="T47" fmla="*/ 68 h 260"/>
                <a:gd name="T48" fmla="*/ 62 w 171"/>
                <a:gd name="T49" fmla="*/ 136 h 260"/>
                <a:gd name="T50" fmla="*/ 66 w 171"/>
                <a:gd name="T51" fmla="*/ 170 h 260"/>
                <a:gd name="T52" fmla="*/ 66 w 171"/>
                <a:gd name="T53" fmla="*/ 57 h 260"/>
                <a:gd name="T54" fmla="*/ 71 w 171"/>
                <a:gd name="T55" fmla="*/ 181 h 260"/>
                <a:gd name="T56" fmla="*/ 76 w 171"/>
                <a:gd name="T57" fmla="*/ 57 h 260"/>
                <a:gd name="T58" fmla="*/ 76 w 171"/>
                <a:gd name="T59" fmla="*/ 23 h 260"/>
                <a:gd name="T60" fmla="*/ 81 w 171"/>
                <a:gd name="T61" fmla="*/ 68 h 260"/>
                <a:gd name="T62" fmla="*/ 81 w 171"/>
                <a:gd name="T63" fmla="*/ 12 h 260"/>
                <a:gd name="T64" fmla="*/ 85 w 171"/>
                <a:gd name="T65" fmla="*/ 91 h 260"/>
                <a:gd name="T66" fmla="*/ 85 w 171"/>
                <a:gd name="T67" fmla="*/ 46 h 260"/>
                <a:gd name="T68" fmla="*/ 90 w 171"/>
                <a:gd name="T69" fmla="*/ 136 h 260"/>
                <a:gd name="T70" fmla="*/ 95 w 171"/>
                <a:gd name="T71" fmla="*/ 63 h 260"/>
                <a:gd name="T72" fmla="*/ 95 w 171"/>
                <a:gd name="T73" fmla="*/ 51 h 260"/>
                <a:gd name="T74" fmla="*/ 99 w 171"/>
                <a:gd name="T75" fmla="*/ 63 h 260"/>
                <a:gd name="T76" fmla="*/ 99 w 171"/>
                <a:gd name="T77" fmla="*/ 136 h 260"/>
                <a:gd name="T78" fmla="*/ 104 w 171"/>
                <a:gd name="T79" fmla="*/ 193 h 260"/>
                <a:gd name="T80" fmla="*/ 104 w 171"/>
                <a:gd name="T81" fmla="*/ 147 h 260"/>
                <a:gd name="T82" fmla="*/ 109 w 171"/>
                <a:gd name="T83" fmla="*/ 17 h 260"/>
                <a:gd name="T84" fmla="*/ 114 w 171"/>
                <a:gd name="T85" fmla="*/ 85 h 260"/>
                <a:gd name="T86" fmla="*/ 114 w 171"/>
                <a:gd name="T87" fmla="*/ 164 h 260"/>
                <a:gd name="T88" fmla="*/ 118 w 171"/>
                <a:gd name="T89" fmla="*/ 193 h 260"/>
                <a:gd name="T90" fmla="*/ 123 w 171"/>
                <a:gd name="T91" fmla="*/ 119 h 260"/>
                <a:gd name="T92" fmla="*/ 123 w 171"/>
                <a:gd name="T93" fmla="*/ 68 h 260"/>
                <a:gd name="T94" fmla="*/ 128 w 171"/>
                <a:gd name="T95" fmla="*/ 249 h 260"/>
                <a:gd name="T96" fmla="*/ 128 w 171"/>
                <a:gd name="T97" fmla="*/ 238 h 260"/>
                <a:gd name="T98" fmla="*/ 133 w 171"/>
                <a:gd name="T99" fmla="*/ 51 h 260"/>
                <a:gd name="T100" fmla="*/ 137 w 171"/>
                <a:gd name="T101" fmla="*/ 125 h 260"/>
                <a:gd name="T102" fmla="*/ 137 w 171"/>
                <a:gd name="T103" fmla="*/ 142 h 260"/>
                <a:gd name="T104" fmla="*/ 142 w 171"/>
                <a:gd name="T105" fmla="*/ 232 h 260"/>
                <a:gd name="T106" fmla="*/ 142 w 171"/>
                <a:gd name="T107" fmla="*/ 198 h 260"/>
                <a:gd name="T108" fmla="*/ 147 w 171"/>
                <a:gd name="T109" fmla="*/ 181 h 260"/>
                <a:gd name="T110" fmla="*/ 147 w 171"/>
                <a:gd name="T111" fmla="*/ 170 h 260"/>
                <a:gd name="T112" fmla="*/ 152 w 171"/>
                <a:gd name="T113" fmla="*/ 96 h 260"/>
                <a:gd name="T114" fmla="*/ 156 w 171"/>
                <a:gd name="T115" fmla="*/ 91 h 260"/>
                <a:gd name="T116" fmla="*/ 156 w 171"/>
                <a:gd name="T117" fmla="*/ 68 h 260"/>
                <a:gd name="T118" fmla="*/ 161 w 171"/>
                <a:gd name="T119" fmla="*/ 96 h 260"/>
                <a:gd name="T120" fmla="*/ 161 w 171"/>
                <a:gd name="T121" fmla="*/ 57 h 260"/>
                <a:gd name="T122" fmla="*/ 166 w 171"/>
                <a:gd name="T123" fmla="*/ 198 h 260"/>
                <a:gd name="T124" fmla="*/ 171 w 171"/>
                <a:gd name="T125" fmla="*/ 14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60">
                  <a:moveTo>
                    <a:pt x="0" y="153"/>
                  </a:moveTo>
                  <a:lnTo>
                    <a:pt x="0" y="46"/>
                  </a:lnTo>
                  <a:lnTo>
                    <a:pt x="5" y="46"/>
                  </a:lnTo>
                  <a:lnTo>
                    <a:pt x="5" y="130"/>
                  </a:lnTo>
                  <a:lnTo>
                    <a:pt x="5" y="29"/>
                  </a:lnTo>
                  <a:lnTo>
                    <a:pt x="5" y="113"/>
                  </a:lnTo>
                  <a:lnTo>
                    <a:pt x="9" y="136"/>
                  </a:lnTo>
                  <a:lnTo>
                    <a:pt x="9" y="40"/>
                  </a:lnTo>
                  <a:lnTo>
                    <a:pt x="9" y="164"/>
                  </a:lnTo>
                  <a:lnTo>
                    <a:pt x="14" y="153"/>
                  </a:lnTo>
                  <a:lnTo>
                    <a:pt x="14" y="181"/>
                  </a:lnTo>
                  <a:lnTo>
                    <a:pt x="14" y="74"/>
                  </a:lnTo>
                  <a:lnTo>
                    <a:pt x="14" y="96"/>
                  </a:lnTo>
                  <a:lnTo>
                    <a:pt x="19" y="119"/>
                  </a:lnTo>
                  <a:lnTo>
                    <a:pt x="19" y="170"/>
                  </a:lnTo>
                  <a:lnTo>
                    <a:pt x="19" y="91"/>
                  </a:lnTo>
                  <a:lnTo>
                    <a:pt x="19" y="147"/>
                  </a:lnTo>
                  <a:lnTo>
                    <a:pt x="24" y="164"/>
                  </a:lnTo>
                  <a:lnTo>
                    <a:pt x="24" y="198"/>
                  </a:lnTo>
                  <a:lnTo>
                    <a:pt x="24" y="63"/>
                  </a:lnTo>
                  <a:lnTo>
                    <a:pt x="28" y="80"/>
                  </a:lnTo>
                  <a:lnTo>
                    <a:pt x="28" y="108"/>
                  </a:lnTo>
                  <a:lnTo>
                    <a:pt x="28" y="40"/>
                  </a:lnTo>
                  <a:lnTo>
                    <a:pt x="28" y="57"/>
                  </a:lnTo>
                  <a:lnTo>
                    <a:pt x="33" y="80"/>
                  </a:lnTo>
                  <a:lnTo>
                    <a:pt x="33" y="119"/>
                  </a:lnTo>
                  <a:lnTo>
                    <a:pt x="33" y="40"/>
                  </a:lnTo>
                  <a:lnTo>
                    <a:pt x="33" y="113"/>
                  </a:lnTo>
                  <a:lnTo>
                    <a:pt x="38" y="136"/>
                  </a:lnTo>
                  <a:lnTo>
                    <a:pt x="38" y="181"/>
                  </a:lnTo>
                  <a:lnTo>
                    <a:pt x="38" y="125"/>
                  </a:lnTo>
                  <a:lnTo>
                    <a:pt x="38" y="153"/>
                  </a:lnTo>
                  <a:lnTo>
                    <a:pt x="43" y="159"/>
                  </a:lnTo>
                  <a:lnTo>
                    <a:pt x="43" y="51"/>
                  </a:lnTo>
                  <a:lnTo>
                    <a:pt x="43" y="80"/>
                  </a:lnTo>
                  <a:lnTo>
                    <a:pt x="47" y="91"/>
                  </a:lnTo>
                  <a:lnTo>
                    <a:pt x="47" y="142"/>
                  </a:lnTo>
                  <a:lnTo>
                    <a:pt x="47" y="23"/>
                  </a:lnTo>
                  <a:lnTo>
                    <a:pt x="47" y="113"/>
                  </a:lnTo>
                  <a:lnTo>
                    <a:pt x="52" y="119"/>
                  </a:lnTo>
                  <a:lnTo>
                    <a:pt x="52" y="147"/>
                  </a:lnTo>
                  <a:lnTo>
                    <a:pt x="52" y="17"/>
                  </a:lnTo>
                  <a:lnTo>
                    <a:pt x="52" y="29"/>
                  </a:lnTo>
                  <a:lnTo>
                    <a:pt x="57" y="29"/>
                  </a:lnTo>
                  <a:lnTo>
                    <a:pt x="57" y="147"/>
                  </a:lnTo>
                  <a:lnTo>
                    <a:pt x="57" y="17"/>
                  </a:lnTo>
                  <a:lnTo>
                    <a:pt x="57" y="29"/>
                  </a:lnTo>
                  <a:lnTo>
                    <a:pt x="62" y="68"/>
                  </a:lnTo>
                  <a:lnTo>
                    <a:pt x="62" y="17"/>
                  </a:lnTo>
                  <a:lnTo>
                    <a:pt x="62" y="136"/>
                  </a:lnTo>
                  <a:lnTo>
                    <a:pt x="66" y="113"/>
                  </a:lnTo>
                  <a:lnTo>
                    <a:pt x="66" y="170"/>
                  </a:lnTo>
                  <a:lnTo>
                    <a:pt x="66" y="46"/>
                  </a:lnTo>
                  <a:lnTo>
                    <a:pt x="66" y="57"/>
                  </a:lnTo>
                  <a:lnTo>
                    <a:pt x="71" y="51"/>
                  </a:lnTo>
                  <a:lnTo>
                    <a:pt x="71" y="181"/>
                  </a:lnTo>
                  <a:lnTo>
                    <a:pt x="71" y="74"/>
                  </a:lnTo>
                  <a:lnTo>
                    <a:pt x="76" y="57"/>
                  </a:lnTo>
                  <a:lnTo>
                    <a:pt x="76" y="85"/>
                  </a:lnTo>
                  <a:lnTo>
                    <a:pt x="76" y="23"/>
                  </a:lnTo>
                  <a:lnTo>
                    <a:pt x="76" y="80"/>
                  </a:lnTo>
                  <a:lnTo>
                    <a:pt x="81" y="68"/>
                  </a:lnTo>
                  <a:lnTo>
                    <a:pt x="81" y="113"/>
                  </a:lnTo>
                  <a:lnTo>
                    <a:pt x="81" y="12"/>
                  </a:lnTo>
                  <a:lnTo>
                    <a:pt x="81" y="57"/>
                  </a:lnTo>
                  <a:lnTo>
                    <a:pt x="85" y="91"/>
                  </a:lnTo>
                  <a:lnTo>
                    <a:pt x="85" y="193"/>
                  </a:lnTo>
                  <a:lnTo>
                    <a:pt x="85" y="46"/>
                  </a:lnTo>
                  <a:lnTo>
                    <a:pt x="90" y="80"/>
                  </a:lnTo>
                  <a:lnTo>
                    <a:pt x="90" y="136"/>
                  </a:lnTo>
                  <a:lnTo>
                    <a:pt x="90" y="29"/>
                  </a:lnTo>
                  <a:lnTo>
                    <a:pt x="95" y="63"/>
                  </a:lnTo>
                  <a:lnTo>
                    <a:pt x="95" y="136"/>
                  </a:lnTo>
                  <a:lnTo>
                    <a:pt x="95" y="51"/>
                  </a:lnTo>
                  <a:lnTo>
                    <a:pt x="95" y="85"/>
                  </a:lnTo>
                  <a:lnTo>
                    <a:pt x="99" y="63"/>
                  </a:lnTo>
                  <a:lnTo>
                    <a:pt x="99" y="0"/>
                  </a:lnTo>
                  <a:lnTo>
                    <a:pt x="99" y="136"/>
                  </a:lnTo>
                  <a:lnTo>
                    <a:pt x="104" y="142"/>
                  </a:lnTo>
                  <a:lnTo>
                    <a:pt x="104" y="193"/>
                  </a:lnTo>
                  <a:lnTo>
                    <a:pt x="104" y="136"/>
                  </a:lnTo>
                  <a:lnTo>
                    <a:pt x="104" y="147"/>
                  </a:lnTo>
                  <a:lnTo>
                    <a:pt x="109" y="130"/>
                  </a:lnTo>
                  <a:lnTo>
                    <a:pt x="109" y="17"/>
                  </a:lnTo>
                  <a:lnTo>
                    <a:pt x="109" y="74"/>
                  </a:lnTo>
                  <a:lnTo>
                    <a:pt x="114" y="85"/>
                  </a:lnTo>
                  <a:lnTo>
                    <a:pt x="114" y="51"/>
                  </a:lnTo>
                  <a:lnTo>
                    <a:pt x="114" y="164"/>
                  </a:lnTo>
                  <a:lnTo>
                    <a:pt x="118" y="159"/>
                  </a:lnTo>
                  <a:lnTo>
                    <a:pt x="118" y="193"/>
                  </a:lnTo>
                  <a:lnTo>
                    <a:pt x="118" y="125"/>
                  </a:lnTo>
                  <a:lnTo>
                    <a:pt x="123" y="119"/>
                  </a:lnTo>
                  <a:lnTo>
                    <a:pt x="123" y="142"/>
                  </a:lnTo>
                  <a:lnTo>
                    <a:pt x="123" y="68"/>
                  </a:lnTo>
                  <a:lnTo>
                    <a:pt x="128" y="68"/>
                  </a:lnTo>
                  <a:lnTo>
                    <a:pt x="128" y="249"/>
                  </a:lnTo>
                  <a:lnTo>
                    <a:pt x="128" y="46"/>
                  </a:lnTo>
                  <a:lnTo>
                    <a:pt x="128" y="238"/>
                  </a:lnTo>
                  <a:lnTo>
                    <a:pt x="133" y="260"/>
                  </a:lnTo>
                  <a:lnTo>
                    <a:pt x="133" y="51"/>
                  </a:lnTo>
                  <a:lnTo>
                    <a:pt x="133" y="102"/>
                  </a:lnTo>
                  <a:lnTo>
                    <a:pt x="137" y="125"/>
                  </a:lnTo>
                  <a:lnTo>
                    <a:pt x="137" y="176"/>
                  </a:lnTo>
                  <a:lnTo>
                    <a:pt x="137" y="142"/>
                  </a:lnTo>
                  <a:lnTo>
                    <a:pt x="142" y="125"/>
                  </a:lnTo>
                  <a:lnTo>
                    <a:pt x="142" y="232"/>
                  </a:lnTo>
                  <a:lnTo>
                    <a:pt x="142" y="91"/>
                  </a:lnTo>
                  <a:lnTo>
                    <a:pt x="142" y="198"/>
                  </a:lnTo>
                  <a:lnTo>
                    <a:pt x="147" y="170"/>
                  </a:lnTo>
                  <a:lnTo>
                    <a:pt x="147" y="181"/>
                  </a:lnTo>
                  <a:lnTo>
                    <a:pt x="147" y="63"/>
                  </a:lnTo>
                  <a:lnTo>
                    <a:pt x="147" y="170"/>
                  </a:lnTo>
                  <a:lnTo>
                    <a:pt x="152" y="187"/>
                  </a:lnTo>
                  <a:lnTo>
                    <a:pt x="152" y="96"/>
                  </a:lnTo>
                  <a:lnTo>
                    <a:pt x="156" y="80"/>
                  </a:lnTo>
                  <a:lnTo>
                    <a:pt x="156" y="91"/>
                  </a:lnTo>
                  <a:lnTo>
                    <a:pt x="156" y="40"/>
                  </a:lnTo>
                  <a:lnTo>
                    <a:pt x="156" y="68"/>
                  </a:lnTo>
                  <a:lnTo>
                    <a:pt x="161" y="85"/>
                  </a:lnTo>
                  <a:lnTo>
                    <a:pt x="161" y="96"/>
                  </a:lnTo>
                  <a:lnTo>
                    <a:pt x="161" y="12"/>
                  </a:lnTo>
                  <a:lnTo>
                    <a:pt x="161" y="57"/>
                  </a:lnTo>
                  <a:lnTo>
                    <a:pt x="166" y="80"/>
                  </a:lnTo>
                  <a:lnTo>
                    <a:pt x="166" y="198"/>
                  </a:lnTo>
                  <a:lnTo>
                    <a:pt x="166" y="159"/>
                  </a:lnTo>
                  <a:lnTo>
                    <a:pt x="171" y="14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81"/>
            <p:cNvSpPr>
              <a:spLocks/>
            </p:cNvSpPr>
            <p:nvPr/>
          </p:nvSpPr>
          <p:spPr bwMode="auto">
            <a:xfrm>
              <a:off x="4437063" y="3482975"/>
              <a:ext cx="269875" cy="376238"/>
            </a:xfrm>
            <a:custGeom>
              <a:avLst/>
              <a:gdLst>
                <a:gd name="T0" fmla="*/ 0 w 170"/>
                <a:gd name="T1" fmla="*/ 28 h 237"/>
                <a:gd name="T2" fmla="*/ 4 w 170"/>
                <a:gd name="T3" fmla="*/ 56 h 237"/>
                <a:gd name="T4" fmla="*/ 4 w 170"/>
                <a:gd name="T5" fmla="*/ 51 h 237"/>
                <a:gd name="T6" fmla="*/ 9 w 170"/>
                <a:gd name="T7" fmla="*/ 113 h 237"/>
                <a:gd name="T8" fmla="*/ 9 w 170"/>
                <a:gd name="T9" fmla="*/ 90 h 237"/>
                <a:gd name="T10" fmla="*/ 14 w 170"/>
                <a:gd name="T11" fmla="*/ 90 h 237"/>
                <a:gd name="T12" fmla="*/ 14 w 170"/>
                <a:gd name="T13" fmla="*/ 62 h 237"/>
                <a:gd name="T14" fmla="*/ 19 w 170"/>
                <a:gd name="T15" fmla="*/ 135 h 237"/>
                <a:gd name="T16" fmla="*/ 19 w 170"/>
                <a:gd name="T17" fmla="*/ 209 h 237"/>
                <a:gd name="T18" fmla="*/ 23 w 170"/>
                <a:gd name="T19" fmla="*/ 220 h 237"/>
                <a:gd name="T20" fmla="*/ 23 w 170"/>
                <a:gd name="T21" fmla="*/ 141 h 237"/>
                <a:gd name="T22" fmla="*/ 28 w 170"/>
                <a:gd name="T23" fmla="*/ 113 h 237"/>
                <a:gd name="T24" fmla="*/ 33 w 170"/>
                <a:gd name="T25" fmla="*/ 198 h 237"/>
                <a:gd name="T26" fmla="*/ 33 w 170"/>
                <a:gd name="T27" fmla="*/ 124 h 237"/>
                <a:gd name="T28" fmla="*/ 38 w 170"/>
                <a:gd name="T29" fmla="*/ 73 h 237"/>
                <a:gd name="T30" fmla="*/ 42 w 170"/>
                <a:gd name="T31" fmla="*/ 192 h 237"/>
                <a:gd name="T32" fmla="*/ 42 w 170"/>
                <a:gd name="T33" fmla="*/ 62 h 237"/>
                <a:gd name="T34" fmla="*/ 47 w 170"/>
                <a:gd name="T35" fmla="*/ 164 h 237"/>
                <a:gd name="T36" fmla="*/ 52 w 170"/>
                <a:gd name="T37" fmla="*/ 124 h 237"/>
                <a:gd name="T38" fmla="*/ 52 w 170"/>
                <a:gd name="T39" fmla="*/ 79 h 237"/>
                <a:gd name="T40" fmla="*/ 57 w 170"/>
                <a:gd name="T41" fmla="*/ 73 h 237"/>
                <a:gd name="T42" fmla="*/ 57 w 170"/>
                <a:gd name="T43" fmla="*/ 45 h 237"/>
                <a:gd name="T44" fmla="*/ 61 w 170"/>
                <a:gd name="T45" fmla="*/ 141 h 237"/>
                <a:gd name="T46" fmla="*/ 61 w 170"/>
                <a:gd name="T47" fmla="*/ 45 h 237"/>
                <a:gd name="T48" fmla="*/ 66 w 170"/>
                <a:gd name="T49" fmla="*/ 62 h 237"/>
                <a:gd name="T50" fmla="*/ 66 w 170"/>
                <a:gd name="T51" fmla="*/ 28 h 237"/>
                <a:gd name="T52" fmla="*/ 71 w 170"/>
                <a:gd name="T53" fmla="*/ 96 h 237"/>
                <a:gd name="T54" fmla="*/ 71 w 170"/>
                <a:gd name="T55" fmla="*/ 192 h 237"/>
                <a:gd name="T56" fmla="*/ 75 w 170"/>
                <a:gd name="T57" fmla="*/ 198 h 237"/>
                <a:gd name="T58" fmla="*/ 75 w 170"/>
                <a:gd name="T59" fmla="*/ 147 h 237"/>
                <a:gd name="T60" fmla="*/ 80 w 170"/>
                <a:gd name="T61" fmla="*/ 152 h 237"/>
                <a:gd name="T62" fmla="*/ 80 w 170"/>
                <a:gd name="T63" fmla="*/ 85 h 237"/>
                <a:gd name="T64" fmla="*/ 85 w 170"/>
                <a:gd name="T65" fmla="*/ 220 h 237"/>
                <a:gd name="T66" fmla="*/ 90 w 170"/>
                <a:gd name="T67" fmla="*/ 186 h 237"/>
                <a:gd name="T68" fmla="*/ 90 w 170"/>
                <a:gd name="T69" fmla="*/ 169 h 237"/>
                <a:gd name="T70" fmla="*/ 94 w 170"/>
                <a:gd name="T71" fmla="*/ 90 h 237"/>
                <a:gd name="T72" fmla="*/ 99 w 170"/>
                <a:gd name="T73" fmla="*/ 215 h 237"/>
                <a:gd name="T74" fmla="*/ 104 w 170"/>
                <a:gd name="T75" fmla="*/ 130 h 237"/>
                <a:gd name="T76" fmla="*/ 104 w 170"/>
                <a:gd name="T77" fmla="*/ 79 h 237"/>
                <a:gd name="T78" fmla="*/ 109 w 170"/>
                <a:gd name="T79" fmla="*/ 181 h 237"/>
                <a:gd name="T80" fmla="*/ 113 w 170"/>
                <a:gd name="T81" fmla="*/ 198 h 237"/>
                <a:gd name="T82" fmla="*/ 113 w 170"/>
                <a:gd name="T83" fmla="*/ 102 h 237"/>
                <a:gd name="T84" fmla="*/ 118 w 170"/>
                <a:gd name="T85" fmla="*/ 158 h 237"/>
                <a:gd name="T86" fmla="*/ 118 w 170"/>
                <a:gd name="T87" fmla="*/ 96 h 237"/>
                <a:gd name="T88" fmla="*/ 123 w 170"/>
                <a:gd name="T89" fmla="*/ 226 h 237"/>
                <a:gd name="T90" fmla="*/ 123 w 170"/>
                <a:gd name="T91" fmla="*/ 198 h 237"/>
                <a:gd name="T92" fmla="*/ 128 w 170"/>
                <a:gd name="T93" fmla="*/ 226 h 237"/>
                <a:gd name="T94" fmla="*/ 128 w 170"/>
                <a:gd name="T95" fmla="*/ 113 h 237"/>
                <a:gd name="T96" fmla="*/ 132 w 170"/>
                <a:gd name="T97" fmla="*/ 56 h 237"/>
                <a:gd name="T98" fmla="*/ 137 w 170"/>
                <a:gd name="T99" fmla="*/ 203 h 237"/>
                <a:gd name="T100" fmla="*/ 137 w 170"/>
                <a:gd name="T101" fmla="*/ 175 h 237"/>
                <a:gd name="T102" fmla="*/ 142 w 170"/>
                <a:gd name="T103" fmla="*/ 181 h 237"/>
                <a:gd name="T104" fmla="*/ 142 w 170"/>
                <a:gd name="T105" fmla="*/ 124 h 237"/>
                <a:gd name="T106" fmla="*/ 147 w 170"/>
                <a:gd name="T107" fmla="*/ 198 h 237"/>
                <a:gd name="T108" fmla="*/ 147 w 170"/>
                <a:gd name="T109" fmla="*/ 130 h 237"/>
                <a:gd name="T110" fmla="*/ 151 w 170"/>
                <a:gd name="T111" fmla="*/ 237 h 237"/>
                <a:gd name="T112" fmla="*/ 156 w 170"/>
                <a:gd name="T113" fmla="*/ 158 h 237"/>
                <a:gd name="T114" fmla="*/ 156 w 170"/>
                <a:gd name="T115" fmla="*/ 96 h 237"/>
                <a:gd name="T116" fmla="*/ 161 w 170"/>
                <a:gd name="T117" fmla="*/ 96 h 237"/>
                <a:gd name="T118" fmla="*/ 161 w 170"/>
                <a:gd name="T119" fmla="*/ 68 h 237"/>
                <a:gd name="T120" fmla="*/ 166 w 170"/>
                <a:gd name="T121" fmla="*/ 113 h 237"/>
                <a:gd name="T122" fmla="*/ 166 w 170"/>
                <a:gd name="T123" fmla="*/ 68 h 237"/>
                <a:gd name="T124" fmla="*/ 170 w 170"/>
                <a:gd name="T125" fmla="*/ 10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237">
                  <a:moveTo>
                    <a:pt x="0" y="169"/>
                  </a:moveTo>
                  <a:lnTo>
                    <a:pt x="0" y="28"/>
                  </a:lnTo>
                  <a:lnTo>
                    <a:pt x="0" y="102"/>
                  </a:lnTo>
                  <a:lnTo>
                    <a:pt x="4" y="56"/>
                  </a:lnTo>
                  <a:lnTo>
                    <a:pt x="4" y="175"/>
                  </a:lnTo>
                  <a:lnTo>
                    <a:pt x="4" y="51"/>
                  </a:lnTo>
                  <a:lnTo>
                    <a:pt x="4" y="102"/>
                  </a:lnTo>
                  <a:lnTo>
                    <a:pt x="9" y="113"/>
                  </a:lnTo>
                  <a:lnTo>
                    <a:pt x="9" y="192"/>
                  </a:lnTo>
                  <a:lnTo>
                    <a:pt x="9" y="90"/>
                  </a:lnTo>
                  <a:lnTo>
                    <a:pt x="9" y="96"/>
                  </a:lnTo>
                  <a:lnTo>
                    <a:pt x="14" y="90"/>
                  </a:lnTo>
                  <a:lnTo>
                    <a:pt x="14" y="152"/>
                  </a:lnTo>
                  <a:lnTo>
                    <a:pt x="14" y="62"/>
                  </a:lnTo>
                  <a:lnTo>
                    <a:pt x="14" y="102"/>
                  </a:lnTo>
                  <a:lnTo>
                    <a:pt x="19" y="135"/>
                  </a:lnTo>
                  <a:lnTo>
                    <a:pt x="19" y="45"/>
                  </a:lnTo>
                  <a:lnTo>
                    <a:pt x="19" y="209"/>
                  </a:lnTo>
                  <a:lnTo>
                    <a:pt x="23" y="209"/>
                  </a:lnTo>
                  <a:lnTo>
                    <a:pt x="23" y="220"/>
                  </a:lnTo>
                  <a:lnTo>
                    <a:pt x="23" y="124"/>
                  </a:lnTo>
                  <a:lnTo>
                    <a:pt x="23" y="141"/>
                  </a:lnTo>
                  <a:lnTo>
                    <a:pt x="28" y="203"/>
                  </a:lnTo>
                  <a:lnTo>
                    <a:pt x="28" y="113"/>
                  </a:lnTo>
                  <a:lnTo>
                    <a:pt x="33" y="85"/>
                  </a:lnTo>
                  <a:lnTo>
                    <a:pt x="33" y="198"/>
                  </a:lnTo>
                  <a:lnTo>
                    <a:pt x="33" y="62"/>
                  </a:lnTo>
                  <a:lnTo>
                    <a:pt x="33" y="124"/>
                  </a:lnTo>
                  <a:lnTo>
                    <a:pt x="38" y="107"/>
                  </a:lnTo>
                  <a:lnTo>
                    <a:pt x="38" y="73"/>
                  </a:lnTo>
                  <a:lnTo>
                    <a:pt x="38" y="192"/>
                  </a:lnTo>
                  <a:lnTo>
                    <a:pt x="42" y="192"/>
                  </a:lnTo>
                  <a:lnTo>
                    <a:pt x="42" y="51"/>
                  </a:lnTo>
                  <a:lnTo>
                    <a:pt x="42" y="62"/>
                  </a:lnTo>
                  <a:lnTo>
                    <a:pt x="47" y="68"/>
                  </a:lnTo>
                  <a:lnTo>
                    <a:pt x="47" y="164"/>
                  </a:lnTo>
                  <a:lnTo>
                    <a:pt x="47" y="130"/>
                  </a:lnTo>
                  <a:lnTo>
                    <a:pt x="52" y="124"/>
                  </a:lnTo>
                  <a:lnTo>
                    <a:pt x="52" y="141"/>
                  </a:lnTo>
                  <a:lnTo>
                    <a:pt x="52" y="79"/>
                  </a:lnTo>
                  <a:lnTo>
                    <a:pt x="52" y="102"/>
                  </a:lnTo>
                  <a:lnTo>
                    <a:pt x="57" y="73"/>
                  </a:lnTo>
                  <a:lnTo>
                    <a:pt x="57" y="181"/>
                  </a:lnTo>
                  <a:lnTo>
                    <a:pt x="57" y="45"/>
                  </a:lnTo>
                  <a:lnTo>
                    <a:pt x="57" y="158"/>
                  </a:lnTo>
                  <a:lnTo>
                    <a:pt x="61" y="141"/>
                  </a:lnTo>
                  <a:lnTo>
                    <a:pt x="61" y="186"/>
                  </a:lnTo>
                  <a:lnTo>
                    <a:pt x="61" y="45"/>
                  </a:lnTo>
                  <a:lnTo>
                    <a:pt x="61" y="73"/>
                  </a:lnTo>
                  <a:lnTo>
                    <a:pt x="66" y="62"/>
                  </a:lnTo>
                  <a:lnTo>
                    <a:pt x="66" y="147"/>
                  </a:lnTo>
                  <a:lnTo>
                    <a:pt x="66" y="28"/>
                  </a:lnTo>
                  <a:lnTo>
                    <a:pt x="66" y="90"/>
                  </a:lnTo>
                  <a:lnTo>
                    <a:pt x="71" y="96"/>
                  </a:lnTo>
                  <a:lnTo>
                    <a:pt x="71" y="0"/>
                  </a:lnTo>
                  <a:lnTo>
                    <a:pt x="71" y="192"/>
                  </a:lnTo>
                  <a:lnTo>
                    <a:pt x="75" y="181"/>
                  </a:lnTo>
                  <a:lnTo>
                    <a:pt x="75" y="198"/>
                  </a:lnTo>
                  <a:lnTo>
                    <a:pt x="75" y="102"/>
                  </a:lnTo>
                  <a:lnTo>
                    <a:pt x="75" y="147"/>
                  </a:lnTo>
                  <a:lnTo>
                    <a:pt x="80" y="118"/>
                  </a:lnTo>
                  <a:lnTo>
                    <a:pt x="80" y="152"/>
                  </a:lnTo>
                  <a:lnTo>
                    <a:pt x="80" y="68"/>
                  </a:lnTo>
                  <a:lnTo>
                    <a:pt x="80" y="85"/>
                  </a:lnTo>
                  <a:lnTo>
                    <a:pt x="85" y="102"/>
                  </a:lnTo>
                  <a:lnTo>
                    <a:pt x="85" y="220"/>
                  </a:lnTo>
                  <a:lnTo>
                    <a:pt x="85" y="169"/>
                  </a:lnTo>
                  <a:lnTo>
                    <a:pt x="90" y="186"/>
                  </a:lnTo>
                  <a:lnTo>
                    <a:pt x="90" y="96"/>
                  </a:lnTo>
                  <a:lnTo>
                    <a:pt x="90" y="169"/>
                  </a:lnTo>
                  <a:lnTo>
                    <a:pt x="94" y="175"/>
                  </a:lnTo>
                  <a:lnTo>
                    <a:pt x="94" y="90"/>
                  </a:lnTo>
                  <a:lnTo>
                    <a:pt x="99" y="96"/>
                  </a:lnTo>
                  <a:lnTo>
                    <a:pt x="99" y="215"/>
                  </a:lnTo>
                  <a:lnTo>
                    <a:pt x="99" y="141"/>
                  </a:lnTo>
                  <a:lnTo>
                    <a:pt x="104" y="130"/>
                  </a:lnTo>
                  <a:lnTo>
                    <a:pt x="104" y="73"/>
                  </a:lnTo>
                  <a:lnTo>
                    <a:pt x="104" y="79"/>
                  </a:lnTo>
                  <a:lnTo>
                    <a:pt x="109" y="62"/>
                  </a:lnTo>
                  <a:lnTo>
                    <a:pt x="109" y="181"/>
                  </a:lnTo>
                  <a:lnTo>
                    <a:pt x="113" y="186"/>
                  </a:lnTo>
                  <a:lnTo>
                    <a:pt x="113" y="198"/>
                  </a:lnTo>
                  <a:lnTo>
                    <a:pt x="113" y="73"/>
                  </a:lnTo>
                  <a:lnTo>
                    <a:pt x="113" y="102"/>
                  </a:lnTo>
                  <a:lnTo>
                    <a:pt x="118" y="130"/>
                  </a:lnTo>
                  <a:lnTo>
                    <a:pt x="118" y="158"/>
                  </a:lnTo>
                  <a:lnTo>
                    <a:pt x="118" y="68"/>
                  </a:lnTo>
                  <a:lnTo>
                    <a:pt x="118" y="96"/>
                  </a:lnTo>
                  <a:lnTo>
                    <a:pt x="123" y="90"/>
                  </a:lnTo>
                  <a:lnTo>
                    <a:pt x="123" y="226"/>
                  </a:lnTo>
                  <a:lnTo>
                    <a:pt x="123" y="79"/>
                  </a:lnTo>
                  <a:lnTo>
                    <a:pt x="123" y="198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8" y="90"/>
                  </a:lnTo>
                  <a:lnTo>
                    <a:pt x="128" y="113"/>
                  </a:lnTo>
                  <a:lnTo>
                    <a:pt x="132" y="124"/>
                  </a:lnTo>
                  <a:lnTo>
                    <a:pt x="132" y="56"/>
                  </a:lnTo>
                  <a:lnTo>
                    <a:pt x="132" y="169"/>
                  </a:lnTo>
                  <a:lnTo>
                    <a:pt x="137" y="203"/>
                  </a:lnTo>
                  <a:lnTo>
                    <a:pt x="137" y="231"/>
                  </a:lnTo>
                  <a:lnTo>
                    <a:pt x="137" y="175"/>
                  </a:lnTo>
                  <a:lnTo>
                    <a:pt x="137" y="186"/>
                  </a:lnTo>
                  <a:lnTo>
                    <a:pt x="142" y="181"/>
                  </a:lnTo>
                  <a:lnTo>
                    <a:pt x="142" y="85"/>
                  </a:lnTo>
                  <a:lnTo>
                    <a:pt x="142" y="124"/>
                  </a:lnTo>
                  <a:lnTo>
                    <a:pt x="147" y="124"/>
                  </a:lnTo>
                  <a:lnTo>
                    <a:pt x="147" y="198"/>
                  </a:lnTo>
                  <a:lnTo>
                    <a:pt x="147" y="85"/>
                  </a:lnTo>
                  <a:lnTo>
                    <a:pt x="147" y="130"/>
                  </a:lnTo>
                  <a:lnTo>
                    <a:pt x="151" y="147"/>
                  </a:lnTo>
                  <a:lnTo>
                    <a:pt x="151" y="237"/>
                  </a:lnTo>
                  <a:lnTo>
                    <a:pt x="151" y="181"/>
                  </a:lnTo>
                  <a:lnTo>
                    <a:pt x="156" y="158"/>
                  </a:lnTo>
                  <a:lnTo>
                    <a:pt x="156" y="181"/>
                  </a:lnTo>
                  <a:lnTo>
                    <a:pt x="156" y="96"/>
                  </a:lnTo>
                  <a:lnTo>
                    <a:pt x="156" y="113"/>
                  </a:lnTo>
                  <a:lnTo>
                    <a:pt x="161" y="96"/>
                  </a:lnTo>
                  <a:lnTo>
                    <a:pt x="161" y="220"/>
                  </a:lnTo>
                  <a:lnTo>
                    <a:pt x="161" y="68"/>
                  </a:lnTo>
                  <a:lnTo>
                    <a:pt x="161" y="135"/>
                  </a:lnTo>
                  <a:lnTo>
                    <a:pt x="166" y="113"/>
                  </a:lnTo>
                  <a:lnTo>
                    <a:pt x="166" y="124"/>
                  </a:lnTo>
                  <a:lnTo>
                    <a:pt x="166" y="68"/>
                  </a:lnTo>
                  <a:lnTo>
                    <a:pt x="166" y="85"/>
                  </a:lnTo>
                  <a:lnTo>
                    <a:pt x="170" y="102"/>
                  </a:lnTo>
                  <a:lnTo>
                    <a:pt x="170" y="13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82"/>
            <p:cNvSpPr>
              <a:spLocks/>
            </p:cNvSpPr>
            <p:nvPr/>
          </p:nvSpPr>
          <p:spPr bwMode="auto">
            <a:xfrm>
              <a:off x="4706938" y="3517900"/>
              <a:ext cx="263525" cy="358775"/>
            </a:xfrm>
            <a:custGeom>
              <a:avLst/>
              <a:gdLst>
                <a:gd name="T0" fmla="*/ 0 w 166"/>
                <a:gd name="T1" fmla="*/ 57 h 226"/>
                <a:gd name="T2" fmla="*/ 5 w 166"/>
                <a:gd name="T3" fmla="*/ 34 h 226"/>
                <a:gd name="T4" fmla="*/ 10 w 166"/>
                <a:gd name="T5" fmla="*/ 226 h 226"/>
                <a:gd name="T6" fmla="*/ 15 w 166"/>
                <a:gd name="T7" fmla="*/ 74 h 226"/>
                <a:gd name="T8" fmla="*/ 15 w 166"/>
                <a:gd name="T9" fmla="*/ 68 h 226"/>
                <a:gd name="T10" fmla="*/ 19 w 166"/>
                <a:gd name="T11" fmla="*/ 170 h 226"/>
                <a:gd name="T12" fmla="*/ 24 w 166"/>
                <a:gd name="T13" fmla="*/ 142 h 226"/>
                <a:gd name="T14" fmla="*/ 29 w 166"/>
                <a:gd name="T15" fmla="*/ 170 h 226"/>
                <a:gd name="T16" fmla="*/ 33 w 166"/>
                <a:gd name="T17" fmla="*/ 91 h 226"/>
                <a:gd name="T18" fmla="*/ 38 w 166"/>
                <a:gd name="T19" fmla="*/ 63 h 226"/>
                <a:gd name="T20" fmla="*/ 43 w 166"/>
                <a:gd name="T21" fmla="*/ 221 h 226"/>
                <a:gd name="T22" fmla="*/ 48 w 166"/>
                <a:gd name="T23" fmla="*/ 102 h 226"/>
                <a:gd name="T24" fmla="*/ 48 w 166"/>
                <a:gd name="T25" fmla="*/ 80 h 226"/>
                <a:gd name="T26" fmla="*/ 52 w 166"/>
                <a:gd name="T27" fmla="*/ 51 h 226"/>
                <a:gd name="T28" fmla="*/ 57 w 166"/>
                <a:gd name="T29" fmla="*/ 17 h 226"/>
                <a:gd name="T30" fmla="*/ 62 w 166"/>
                <a:gd name="T31" fmla="*/ 23 h 226"/>
                <a:gd name="T32" fmla="*/ 67 w 166"/>
                <a:gd name="T33" fmla="*/ 130 h 226"/>
                <a:gd name="T34" fmla="*/ 71 w 166"/>
                <a:gd name="T35" fmla="*/ 147 h 226"/>
                <a:gd name="T36" fmla="*/ 76 w 166"/>
                <a:gd name="T37" fmla="*/ 153 h 226"/>
                <a:gd name="T38" fmla="*/ 76 w 166"/>
                <a:gd name="T39" fmla="*/ 68 h 226"/>
                <a:gd name="T40" fmla="*/ 81 w 166"/>
                <a:gd name="T41" fmla="*/ 51 h 226"/>
                <a:gd name="T42" fmla="*/ 86 w 166"/>
                <a:gd name="T43" fmla="*/ 181 h 226"/>
                <a:gd name="T44" fmla="*/ 90 w 166"/>
                <a:gd name="T45" fmla="*/ 80 h 226"/>
                <a:gd name="T46" fmla="*/ 90 w 166"/>
                <a:gd name="T47" fmla="*/ 57 h 226"/>
                <a:gd name="T48" fmla="*/ 95 w 166"/>
                <a:gd name="T49" fmla="*/ 6 h 226"/>
                <a:gd name="T50" fmla="*/ 100 w 166"/>
                <a:gd name="T51" fmla="*/ 221 h 226"/>
                <a:gd name="T52" fmla="*/ 105 w 166"/>
                <a:gd name="T53" fmla="*/ 159 h 226"/>
                <a:gd name="T54" fmla="*/ 109 w 166"/>
                <a:gd name="T55" fmla="*/ 40 h 226"/>
                <a:gd name="T56" fmla="*/ 114 w 166"/>
                <a:gd name="T57" fmla="*/ 85 h 226"/>
                <a:gd name="T58" fmla="*/ 119 w 166"/>
                <a:gd name="T59" fmla="*/ 0 h 226"/>
                <a:gd name="T60" fmla="*/ 124 w 166"/>
                <a:gd name="T61" fmla="*/ 29 h 226"/>
                <a:gd name="T62" fmla="*/ 128 w 166"/>
                <a:gd name="T63" fmla="*/ 187 h 226"/>
                <a:gd name="T64" fmla="*/ 133 w 166"/>
                <a:gd name="T65" fmla="*/ 170 h 226"/>
                <a:gd name="T66" fmla="*/ 138 w 166"/>
                <a:gd name="T67" fmla="*/ 85 h 226"/>
                <a:gd name="T68" fmla="*/ 138 w 166"/>
                <a:gd name="T69" fmla="*/ 40 h 226"/>
                <a:gd name="T70" fmla="*/ 143 w 166"/>
                <a:gd name="T71" fmla="*/ 63 h 226"/>
                <a:gd name="T72" fmla="*/ 147 w 166"/>
                <a:gd name="T73" fmla="*/ 181 h 226"/>
                <a:gd name="T74" fmla="*/ 152 w 166"/>
                <a:gd name="T75" fmla="*/ 96 h 226"/>
                <a:gd name="T76" fmla="*/ 152 w 166"/>
                <a:gd name="T77" fmla="*/ 68 h 226"/>
                <a:gd name="T78" fmla="*/ 157 w 166"/>
                <a:gd name="T79" fmla="*/ 23 h 226"/>
                <a:gd name="T80" fmla="*/ 162 w 166"/>
                <a:gd name="T81" fmla="*/ 193 h 226"/>
                <a:gd name="T82" fmla="*/ 166 w 166"/>
                <a:gd name="T83" fmla="*/ 13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6" h="226">
                  <a:moveTo>
                    <a:pt x="0" y="108"/>
                  </a:moveTo>
                  <a:lnTo>
                    <a:pt x="0" y="23"/>
                  </a:lnTo>
                  <a:lnTo>
                    <a:pt x="0" y="57"/>
                  </a:lnTo>
                  <a:lnTo>
                    <a:pt x="5" y="46"/>
                  </a:lnTo>
                  <a:lnTo>
                    <a:pt x="5" y="176"/>
                  </a:lnTo>
                  <a:lnTo>
                    <a:pt x="5" y="34"/>
                  </a:lnTo>
                  <a:lnTo>
                    <a:pt x="5" y="170"/>
                  </a:lnTo>
                  <a:lnTo>
                    <a:pt x="10" y="187"/>
                  </a:lnTo>
                  <a:lnTo>
                    <a:pt x="10" y="226"/>
                  </a:lnTo>
                  <a:lnTo>
                    <a:pt x="10" y="34"/>
                  </a:lnTo>
                  <a:lnTo>
                    <a:pt x="10" y="80"/>
                  </a:lnTo>
                  <a:lnTo>
                    <a:pt x="15" y="74"/>
                  </a:lnTo>
                  <a:lnTo>
                    <a:pt x="15" y="102"/>
                  </a:lnTo>
                  <a:lnTo>
                    <a:pt x="15" y="46"/>
                  </a:lnTo>
                  <a:lnTo>
                    <a:pt x="15" y="68"/>
                  </a:lnTo>
                  <a:lnTo>
                    <a:pt x="19" y="57"/>
                  </a:lnTo>
                  <a:lnTo>
                    <a:pt x="19" y="187"/>
                  </a:lnTo>
                  <a:lnTo>
                    <a:pt x="19" y="170"/>
                  </a:lnTo>
                  <a:lnTo>
                    <a:pt x="24" y="181"/>
                  </a:lnTo>
                  <a:lnTo>
                    <a:pt x="24" y="221"/>
                  </a:lnTo>
                  <a:lnTo>
                    <a:pt x="24" y="142"/>
                  </a:lnTo>
                  <a:lnTo>
                    <a:pt x="29" y="147"/>
                  </a:lnTo>
                  <a:lnTo>
                    <a:pt x="29" y="63"/>
                  </a:lnTo>
                  <a:lnTo>
                    <a:pt x="29" y="170"/>
                  </a:lnTo>
                  <a:lnTo>
                    <a:pt x="33" y="164"/>
                  </a:lnTo>
                  <a:lnTo>
                    <a:pt x="33" y="193"/>
                  </a:lnTo>
                  <a:lnTo>
                    <a:pt x="33" y="91"/>
                  </a:lnTo>
                  <a:lnTo>
                    <a:pt x="38" y="85"/>
                  </a:lnTo>
                  <a:lnTo>
                    <a:pt x="38" y="136"/>
                  </a:lnTo>
                  <a:lnTo>
                    <a:pt x="38" y="63"/>
                  </a:lnTo>
                  <a:lnTo>
                    <a:pt x="38" y="125"/>
                  </a:lnTo>
                  <a:lnTo>
                    <a:pt x="43" y="136"/>
                  </a:lnTo>
                  <a:lnTo>
                    <a:pt x="43" y="221"/>
                  </a:lnTo>
                  <a:lnTo>
                    <a:pt x="43" y="63"/>
                  </a:lnTo>
                  <a:lnTo>
                    <a:pt x="43" y="130"/>
                  </a:lnTo>
                  <a:lnTo>
                    <a:pt x="48" y="102"/>
                  </a:lnTo>
                  <a:lnTo>
                    <a:pt x="48" y="113"/>
                  </a:lnTo>
                  <a:lnTo>
                    <a:pt x="48" y="40"/>
                  </a:lnTo>
                  <a:lnTo>
                    <a:pt x="48" y="80"/>
                  </a:lnTo>
                  <a:lnTo>
                    <a:pt x="52" y="68"/>
                  </a:lnTo>
                  <a:lnTo>
                    <a:pt x="52" y="113"/>
                  </a:lnTo>
                  <a:lnTo>
                    <a:pt x="52" y="51"/>
                  </a:lnTo>
                  <a:lnTo>
                    <a:pt x="57" y="34"/>
                  </a:lnTo>
                  <a:lnTo>
                    <a:pt x="57" y="147"/>
                  </a:lnTo>
                  <a:lnTo>
                    <a:pt x="57" y="17"/>
                  </a:lnTo>
                  <a:lnTo>
                    <a:pt x="57" y="102"/>
                  </a:lnTo>
                  <a:lnTo>
                    <a:pt x="62" y="96"/>
                  </a:lnTo>
                  <a:lnTo>
                    <a:pt x="62" y="23"/>
                  </a:lnTo>
                  <a:lnTo>
                    <a:pt x="62" y="57"/>
                  </a:lnTo>
                  <a:lnTo>
                    <a:pt x="67" y="57"/>
                  </a:lnTo>
                  <a:lnTo>
                    <a:pt x="67" y="130"/>
                  </a:lnTo>
                  <a:lnTo>
                    <a:pt x="67" y="12"/>
                  </a:lnTo>
                  <a:lnTo>
                    <a:pt x="67" y="125"/>
                  </a:lnTo>
                  <a:lnTo>
                    <a:pt x="71" y="147"/>
                  </a:lnTo>
                  <a:lnTo>
                    <a:pt x="71" y="63"/>
                  </a:lnTo>
                  <a:lnTo>
                    <a:pt x="71" y="147"/>
                  </a:lnTo>
                  <a:lnTo>
                    <a:pt x="76" y="153"/>
                  </a:lnTo>
                  <a:lnTo>
                    <a:pt x="76" y="176"/>
                  </a:lnTo>
                  <a:lnTo>
                    <a:pt x="76" y="46"/>
                  </a:lnTo>
                  <a:lnTo>
                    <a:pt x="76" y="68"/>
                  </a:lnTo>
                  <a:lnTo>
                    <a:pt x="81" y="80"/>
                  </a:lnTo>
                  <a:lnTo>
                    <a:pt x="81" y="170"/>
                  </a:lnTo>
                  <a:lnTo>
                    <a:pt x="81" y="51"/>
                  </a:lnTo>
                  <a:lnTo>
                    <a:pt x="81" y="164"/>
                  </a:lnTo>
                  <a:lnTo>
                    <a:pt x="86" y="170"/>
                  </a:lnTo>
                  <a:lnTo>
                    <a:pt x="86" y="181"/>
                  </a:lnTo>
                  <a:lnTo>
                    <a:pt x="86" y="68"/>
                  </a:lnTo>
                  <a:lnTo>
                    <a:pt x="86" y="85"/>
                  </a:lnTo>
                  <a:lnTo>
                    <a:pt x="90" y="80"/>
                  </a:lnTo>
                  <a:lnTo>
                    <a:pt x="90" y="125"/>
                  </a:lnTo>
                  <a:lnTo>
                    <a:pt x="90" y="23"/>
                  </a:lnTo>
                  <a:lnTo>
                    <a:pt x="90" y="57"/>
                  </a:lnTo>
                  <a:lnTo>
                    <a:pt x="95" y="46"/>
                  </a:lnTo>
                  <a:lnTo>
                    <a:pt x="95" y="85"/>
                  </a:lnTo>
                  <a:lnTo>
                    <a:pt x="95" y="6"/>
                  </a:lnTo>
                  <a:lnTo>
                    <a:pt x="95" y="63"/>
                  </a:lnTo>
                  <a:lnTo>
                    <a:pt x="100" y="57"/>
                  </a:lnTo>
                  <a:lnTo>
                    <a:pt x="100" y="221"/>
                  </a:lnTo>
                  <a:lnTo>
                    <a:pt x="100" y="23"/>
                  </a:lnTo>
                  <a:lnTo>
                    <a:pt x="100" y="164"/>
                  </a:lnTo>
                  <a:lnTo>
                    <a:pt x="105" y="159"/>
                  </a:lnTo>
                  <a:lnTo>
                    <a:pt x="105" y="187"/>
                  </a:lnTo>
                  <a:lnTo>
                    <a:pt x="105" y="34"/>
                  </a:lnTo>
                  <a:lnTo>
                    <a:pt x="109" y="40"/>
                  </a:lnTo>
                  <a:lnTo>
                    <a:pt x="109" y="142"/>
                  </a:lnTo>
                  <a:lnTo>
                    <a:pt x="109" y="80"/>
                  </a:lnTo>
                  <a:lnTo>
                    <a:pt x="114" y="85"/>
                  </a:lnTo>
                  <a:lnTo>
                    <a:pt x="114" y="29"/>
                  </a:lnTo>
                  <a:lnTo>
                    <a:pt x="119" y="12"/>
                  </a:lnTo>
                  <a:lnTo>
                    <a:pt x="119" y="0"/>
                  </a:lnTo>
                  <a:lnTo>
                    <a:pt x="119" y="102"/>
                  </a:lnTo>
                  <a:lnTo>
                    <a:pt x="124" y="119"/>
                  </a:lnTo>
                  <a:lnTo>
                    <a:pt x="124" y="29"/>
                  </a:lnTo>
                  <a:lnTo>
                    <a:pt x="124" y="91"/>
                  </a:lnTo>
                  <a:lnTo>
                    <a:pt x="128" y="108"/>
                  </a:lnTo>
                  <a:lnTo>
                    <a:pt x="128" y="187"/>
                  </a:lnTo>
                  <a:lnTo>
                    <a:pt x="128" y="91"/>
                  </a:lnTo>
                  <a:lnTo>
                    <a:pt x="128" y="159"/>
                  </a:lnTo>
                  <a:lnTo>
                    <a:pt x="133" y="170"/>
                  </a:lnTo>
                  <a:lnTo>
                    <a:pt x="133" y="63"/>
                  </a:lnTo>
                  <a:lnTo>
                    <a:pt x="133" y="80"/>
                  </a:lnTo>
                  <a:lnTo>
                    <a:pt x="138" y="85"/>
                  </a:lnTo>
                  <a:lnTo>
                    <a:pt x="138" y="91"/>
                  </a:lnTo>
                  <a:lnTo>
                    <a:pt x="138" y="23"/>
                  </a:lnTo>
                  <a:lnTo>
                    <a:pt x="138" y="40"/>
                  </a:lnTo>
                  <a:lnTo>
                    <a:pt x="143" y="68"/>
                  </a:lnTo>
                  <a:lnTo>
                    <a:pt x="143" y="164"/>
                  </a:lnTo>
                  <a:lnTo>
                    <a:pt x="143" y="63"/>
                  </a:lnTo>
                  <a:lnTo>
                    <a:pt x="143" y="125"/>
                  </a:lnTo>
                  <a:lnTo>
                    <a:pt x="147" y="102"/>
                  </a:lnTo>
                  <a:lnTo>
                    <a:pt x="147" y="181"/>
                  </a:lnTo>
                  <a:lnTo>
                    <a:pt x="147" y="80"/>
                  </a:lnTo>
                  <a:lnTo>
                    <a:pt x="147" y="125"/>
                  </a:lnTo>
                  <a:lnTo>
                    <a:pt x="152" y="96"/>
                  </a:lnTo>
                  <a:lnTo>
                    <a:pt x="152" y="170"/>
                  </a:lnTo>
                  <a:lnTo>
                    <a:pt x="152" y="57"/>
                  </a:lnTo>
                  <a:lnTo>
                    <a:pt x="152" y="68"/>
                  </a:lnTo>
                  <a:lnTo>
                    <a:pt x="157" y="80"/>
                  </a:lnTo>
                  <a:lnTo>
                    <a:pt x="157" y="130"/>
                  </a:lnTo>
                  <a:lnTo>
                    <a:pt x="157" y="23"/>
                  </a:lnTo>
                  <a:lnTo>
                    <a:pt x="157" y="46"/>
                  </a:lnTo>
                  <a:lnTo>
                    <a:pt x="162" y="68"/>
                  </a:lnTo>
                  <a:lnTo>
                    <a:pt x="162" y="193"/>
                  </a:lnTo>
                  <a:lnTo>
                    <a:pt x="162" y="136"/>
                  </a:lnTo>
                  <a:lnTo>
                    <a:pt x="166" y="119"/>
                  </a:lnTo>
                  <a:lnTo>
                    <a:pt x="166" y="130"/>
                  </a:lnTo>
                  <a:lnTo>
                    <a:pt x="166" y="46"/>
                  </a:lnTo>
                  <a:lnTo>
                    <a:pt x="166" y="5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83"/>
            <p:cNvSpPr>
              <a:spLocks/>
            </p:cNvSpPr>
            <p:nvPr/>
          </p:nvSpPr>
          <p:spPr bwMode="auto">
            <a:xfrm>
              <a:off x="4970463" y="3517900"/>
              <a:ext cx="279400" cy="368300"/>
            </a:xfrm>
            <a:custGeom>
              <a:avLst/>
              <a:gdLst>
                <a:gd name="T0" fmla="*/ 5 w 176"/>
                <a:gd name="T1" fmla="*/ 68 h 232"/>
                <a:gd name="T2" fmla="*/ 5 w 176"/>
                <a:gd name="T3" fmla="*/ 57 h 232"/>
                <a:gd name="T4" fmla="*/ 10 w 176"/>
                <a:gd name="T5" fmla="*/ 63 h 232"/>
                <a:gd name="T6" fmla="*/ 10 w 176"/>
                <a:gd name="T7" fmla="*/ 34 h 232"/>
                <a:gd name="T8" fmla="*/ 14 w 176"/>
                <a:gd name="T9" fmla="*/ 125 h 232"/>
                <a:gd name="T10" fmla="*/ 14 w 176"/>
                <a:gd name="T11" fmla="*/ 46 h 232"/>
                <a:gd name="T12" fmla="*/ 19 w 176"/>
                <a:gd name="T13" fmla="*/ 68 h 232"/>
                <a:gd name="T14" fmla="*/ 19 w 176"/>
                <a:gd name="T15" fmla="*/ 181 h 232"/>
                <a:gd name="T16" fmla="*/ 24 w 176"/>
                <a:gd name="T17" fmla="*/ 17 h 232"/>
                <a:gd name="T18" fmla="*/ 29 w 176"/>
                <a:gd name="T19" fmla="*/ 68 h 232"/>
                <a:gd name="T20" fmla="*/ 29 w 176"/>
                <a:gd name="T21" fmla="*/ 40 h 232"/>
                <a:gd name="T22" fmla="*/ 33 w 176"/>
                <a:gd name="T23" fmla="*/ 57 h 232"/>
                <a:gd name="T24" fmla="*/ 33 w 176"/>
                <a:gd name="T25" fmla="*/ 29 h 232"/>
                <a:gd name="T26" fmla="*/ 38 w 176"/>
                <a:gd name="T27" fmla="*/ 130 h 232"/>
                <a:gd name="T28" fmla="*/ 38 w 176"/>
                <a:gd name="T29" fmla="*/ 102 h 232"/>
                <a:gd name="T30" fmla="*/ 43 w 176"/>
                <a:gd name="T31" fmla="*/ 209 h 232"/>
                <a:gd name="T32" fmla="*/ 48 w 176"/>
                <a:gd name="T33" fmla="*/ 159 h 232"/>
                <a:gd name="T34" fmla="*/ 48 w 176"/>
                <a:gd name="T35" fmla="*/ 91 h 232"/>
                <a:gd name="T36" fmla="*/ 52 w 176"/>
                <a:gd name="T37" fmla="*/ 102 h 232"/>
                <a:gd name="T38" fmla="*/ 52 w 176"/>
                <a:gd name="T39" fmla="*/ 63 h 232"/>
                <a:gd name="T40" fmla="*/ 57 w 176"/>
                <a:gd name="T41" fmla="*/ 159 h 232"/>
                <a:gd name="T42" fmla="*/ 57 w 176"/>
                <a:gd name="T43" fmla="*/ 91 h 232"/>
                <a:gd name="T44" fmla="*/ 62 w 176"/>
                <a:gd name="T45" fmla="*/ 34 h 232"/>
                <a:gd name="T46" fmla="*/ 67 w 176"/>
                <a:gd name="T47" fmla="*/ 187 h 232"/>
                <a:gd name="T48" fmla="*/ 71 w 176"/>
                <a:gd name="T49" fmla="*/ 91 h 232"/>
                <a:gd name="T50" fmla="*/ 71 w 176"/>
                <a:gd name="T51" fmla="*/ 57 h 232"/>
                <a:gd name="T52" fmla="*/ 76 w 176"/>
                <a:gd name="T53" fmla="*/ 147 h 232"/>
                <a:gd name="T54" fmla="*/ 76 w 176"/>
                <a:gd name="T55" fmla="*/ 23 h 232"/>
                <a:gd name="T56" fmla="*/ 81 w 176"/>
                <a:gd name="T57" fmla="*/ 91 h 232"/>
                <a:gd name="T58" fmla="*/ 81 w 176"/>
                <a:gd name="T59" fmla="*/ 29 h 232"/>
                <a:gd name="T60" fmla="*/ 86 w 176"/>
                <a:gd name="T61" fmla="*/ 96 h 232"/>
                <a:gd name="T62" fmla="*/ 86 w 176"/>
                <a:gd name="T63" fmla="*/ 46 h 232"/>
                <a:gd name="T64" fmla="*/ 90 w 176"/>
                <a:gd name="T65" fmla="*/ 57 h 232"/>
                <a:gd name="T66" fmla="*/ 90 w 176"/>
                <a:gd name="T67" fmla="*/ 29 h 232"/>
                <a:gd name="T68" fmla="*/ 95 w 176"/>
                <a:gd name="T69" fmla="*/ 51 h 232"/>
                <a:gd name="T70" fmla="*/ 95 w 176"/>
                <a:gd name="T71" fmla="*/ 153 h 232"/>
                <a:gd name="T72" fmla="*/ 100 w 176"/>
                <a:gd name="T73" fmla="*/ 80 h 232"/>
                <a:gd name="T74" fmla="*/ 105 w 176"/>
                <a:gd name="T75" fmla="*/ 176 h 232"/>
                <a:gd name="T76" fmla="*/ 109 w 176"/>
                <a:gd name="T77" fmla="*/ 91 h 232"/>
                <a:gd name="T78" fmla="*/ 109 w 176"/>
                <a:gd name="T79" fmla="*/ 63 h 232"/>
                <a:gd name="T80" fmla="*/ 114 w 176"/>
                <a:gd name="T81" fmla="*/ 68 h 232"/>
                <a:gd name="T82" fmla="*/ 114 w 176"/>
                <a:gd name="T83" fmla="*/ 57 h 232"/>
                <a:gd name="T84" fmla="*/ 119 w 176"/>
                <a:gd name="T85" fmla="*/ 113 h 232"/>
                <a:gd name="T86" fmla="*/ 119 w 176"/>
                <a:gd name="T87" fmla="*/ 12 h 232"/>
                <a:gd name="T88" fmla="*/ 124 w 176"/>
                <a:gd name="T89" fmla="*/ 17 h 232"/>
                <a:gd name="T90" fmla="*/ 124 w 176"/>
                <a:gd name="T91" fmla="*/ 119 h 232"/>
                <a:gd name="T92" fmla="*/ 128 w 176"/>
                <a:gd name="T93" fmla="*/ 136 h 232"/>
                <a:gd name="T94" fmla="*/ 128 w 176"/>
                <a:gd name="T95" fmla="*/ 91 h 232"/>
                <a:gd name="T96" fmla="*/ 133 w 176"/>
                <a:gd name="T97" fmla="*/ 17 h 232"/>
                <a:gd name="T98" fmla="*/ 138 w 176"/>
                <a:gd name="T99" fmla="*/ 125 h 232"/>
                <a:gd name="T100" fmla="*/ 138 w 176"/>
                <a:gd name="T101" fmla="*/ 96 h 232"/>
                <a:gd name="T102" fmla="*/ 142 w 176"/>
                <a:gd name="T103" fmla="*/ 102 h 232"/>
                <a:gd name="T104" fmla="*/ 142 w 176"/>
                <a:gd name="T105" fmla="*/ 91 h 232"/>
                <a:gd name="T106" fmla="*/ 147 w 176"/>
                <a:gd name="T107" fmla="*/ 6 h 232"/>
                <a:gd name="T108" fmla="*/ 152 w 176"/>
                <a:gd name="T109" fmla="*/ 159 h 232"/>
                <a:gd name="T110" fmla="*/ 152 w 176"/>
                <a:gd name="T111" fmla="*/ 130 h 232"/>
                <a:gd name="T112" fmla="*/ 157 w 176"/>
                <a:gd name="T113" fmla="*/ 102 h 232"/>
                <a:gd name="T114" fmla="*/ 157 w 176"/>
                <a:gd name="T115" fmla="*/ 40 h 232"/>
                <a:gd name="T116" fmla="*/ 161 w 176"/>
                <a:gd name="T117" fmla="*/ 68 h 232"/>
                <a:gd name="T118" fmla="*/ 161 w 176"/>
                <a:gd name="T119" fmla="*/ 23 h 232"/>
                <a:gd name="T120" fmla="*/ 166 w 176"/>
                <a:gd name="T121" fmla="*/ 6 h 232"/>
                <a:gd name="T122" fmla="*/ 171 w 176"/>
                <a:gd name="T123" fmla="*/ 125 h 232"/>
                <a:gd name="T124" fmla="*/ 176 w 176"/>
                <a:gd name="T125" fmla="*/ 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232">
                  <a:moveTo>
                    <a:pt x="0" y="51"/>
                  </a:moveTo>
                  <a:lnTo>
                    <a:pt x="5" y="68"/>
                  </a:lnTo>
                  <a:lnTo>
                    <a:pt x="5" y="159"/>
                  </a:lnTo>
                  <a:lnTo>
                    <a:pt x="5" y="57"/>
                  </a:lnTo>
                  <a:lnTo>
                    <a:pt x="5" y="91"/>
                  </a:lnTo>
                  <a:lnTo>
                    <a:pt x="10" y="63"/>
                  </a:lnTo>
                  <a:lnTo>
                    <a:pt x="10" y="164"/>
                  </a:lnTo>
                  <a:lnTo>
                    <a:pt x="10" y="34"/>
                  </a:lnTo>
                  <a:lnTo>
                    <a:pt x="10" y="159"/>
                  </a:lnTo>
                  <a:lnTo>
                    <a:pt x="14" y="125"/>
                  </a:lnTo>
                  <a:lnTo>
                    <a:pt x="14" y="142"/>
                  </a:lnTo>
                  <a:lnTo>
                    <a:pt x="14" y="46"/>
                  </a:lnTo>
                  <a:lnTo>
                    <a:pt x="14" y="85"/>
                  </a:lnTo>
                  <a:lnTo>
                    <a:pt x="19" y="68"/>
                  </a:lnTo>
                  <a:lnTo>
                    <a:pt x="19" y="232"/>
                  </a:lnTo>
                  <a:lnTo>
                    <a:pt x="19" y="181"/>
                  </a:lnTo>
                  <a:lnTo>
                    <a:pt x="24" y="153"/>
                  </a:lnTo>
                  <a:lnTo>
                    <a:pt x="24" y="17"/>
                  </a:lnTo>
                  <a:lnTo>
                    <a:pt x="24" y="51"/>
                  </a:lnTo>
                  <a:lnTo>
                    <a:pt x="29" y="68"/>
                  </a:lnTo>
                  <a:lnTo>
                    <a:pt x="29" y="164"/>
                  </a:lnTo>
                  <a:lnTo>
                    <a:pt x="29" y="40"/>
                  </a:lnTo>
                  <a:lnTo>
                    <a:pt x="33" y="23"/>
                  </a:lnTo>
                  <a:lnTo>
                    <a:pt x="33" y="57"/>
                  </a:lnTo>
                  <a:lnTo>
                    <a:pt x="33" y="6"/>
                  </a:lnTo>
                  <a:lnTo>
                    <a:pt x="33" y="29"/>
                  </a:lnTo>
                  <a:lnTo>
                    <a:pt x="38" y="34"/>
                  </a:lnTo>
                  <a:lnTo>
                    <a:pt x="38" y="130"/>
                  </a:lnTo>
                  <a:lnTo>
                    <a:pt x="38" y="34"/>
                  </a:lnTo>
                  <a:lnTo>
                    <a:pt x="38" y="102"/>
                  </a:lnTo>
                  <a:lnTo>
                    <a:pt x="43" y="91"/>
                  </a:lnTo>
                  <a:lnTo>
                    <a:pt x="43" y="209"/>
                  </a:lnTo>
                  <a:lnTo>
                    <a:pt x="43" y="164"/>
                  </a:lnTo>
                  <a:lnTo>
                    <a:pt x="48" y="159"/>
                  </a:lnTo>
                  <a:lnTo>
                    <a:pt x="48" y="170"/>
                  </a:lnTo>
                  <a:lnTo>
                    <a:pt x="48" y="91"/>
                  </a:lnTo>
                  <a:lnTo>
                    <a:pt x="52" y="96"/>
                  </a:lnTo>
                  <a:lnTo>
                    <a:pt x="52" y="102"/>
                  </a:lnTo>
                  <a:lnTo>
                    <a:pt x="52" y="29"/>
                  </a:lnTo>
                  <a:lnTo>
                    <a:pt x="52" y="63"/>
                  </a:lnTo>
                  <a:lnTo>
                    <a:pt x="57" y="74"/>
                  </a:lnTo>
                  <a:lnTo>
                    <a:pt x="57" y="159"/>
                  </a:lnTo>
                  <a:lnTo>
                    <a:pt x="57" y="57"/>
                  </a:lnTo>
                  <a:lnTo>
                    <a:pt x="57" y="91"/>
                  </a:lnTo>
                  <a:lnTo>
                    <a:pt x="62" y="85"/>
                  </a:lnTo>
                  <a:lnTo>
                    <a:pt x="62" y="34"/>
                  </a:lnTo>
                  <a:lnTo>
                    <a:pt x="67" y="80"/>
                  </a:lnTo>
                  <a:lnTo>
                    <a:pt x="67" y="187"/>
                  </a:lnTo>
                  <a:lnTo>
                    <a:pt x="67" y="119"/>
                  </a:lnTo>
                  <a:lnTo>
                    <a:pt x="71" y="91"/>
                  </a:lnTo>
                  <a:lnTo>
                    <a:pt x="71" y="181"/>
                  </a:lnTo>
                  <a:lnTo>
                    <a:pt x="71" y="57"/>
                  </a:lnTo>
                  <a:lnTo>
                    <a:pt x="71" y="164"/>
                  </a:lnTo>
                  <a:lnTo>
                    <a:pt x="76" y="147"/>
                  </a:lnTo>
                  <a:lnTo>
                    <a:pt x="76" y="164"/>
                  </a:lnTo>
                  <a:lnTo>
                    <a:pt x="76" y="23"/>
                  </a:lnTo>
                  <a:lnTo>
                    <a:pt x="76" y="102"/>
                  </a:lnTo>
                  <a:lnTo>
                    <a:pt x="81" y="91"/>
                  </a:lnTo>
                  <a:lnTo>
                    <a:pt x="81" y="142"/>
                  </a:lnTo>
                  <a:lnTo>
                    <a:pt x="81" y="29"/>
                  </a:lnTo>
                  <a:lnTo>
                    <a:pt x="81" y="57"/>
                  </a:lnTo>
                  <a:lnTo>
                    <a:pt x="86" y="96"/>
                  </a:lnTo>
                  <a:lnTo>
                    <a:pt x="86" y="176"/>
                  </a:lnTo>
                  <a:lnTo>
                    <a:pt x="86" y="46"/>
                  </a:lnTo>
                  <a:lnTo>
                    <a:pt x="86" y="63"/>
                  </a:lnTo>
                  <a:lnTo>
                    <a:pt x="90" y="57"/>
                  </a:lnTo>
                  <a:lnTo>
                    <a:pt x="90" y="164"/>
                  </a:lnTo>
                  <a:lnTo>
                    <a:pt x="90" y="29"/>
                  </a:lnTo>
                  <a:lnTo>
                    <a:pt x="90" y="40"/>
                  </a:lnTo>
                  <a:lnTo>
                    <a:pt x="95" y="51"/>
                  </a:lnTo>
                  <a:lnTo>
                    <a:pt x="95" y="23"/>
                  </a:lnTo>
                  <a:lnTo>
                    <a:pt x="95" y="153"/>
                  </a:lnTo>
                  <a:lnTo>
                    <a:pt x="100" y="164"/>
                  </a:lnTo>
                  <a:lnTo>
                    <a:pt x="100" y="80"/>
                  </a:lnTo>
                  <a:lnTo>
                    <a:pt x="105" y="85"/>
                  </a:lnTo>
                  <a:lnTo>
                    <a:pt x="105" y="176"/>
                  </a:lnTo>
                  <a:lnTo>
                    <a:pt x="105" y="80"/>
                  </a:lnTo>
                  <a:lnTo>
                    <a:pt x="109" y="91"/>
                  </a:lnTo>
                  <a:lnTo>
                    <a:pt x="109" y="187"/>
                  </a:lnTo>
                  <a:lnTo>
                    <a:pt x="109" y="63"/>
                  </a:lnTo>
                  <a:lnTo>
                    <a:pt x="109" y="74"/>
                  </a:lnTo>
                  <a:lnTo>
                    <a:pt x="114" y="68"/>
                  </a:lnTo>
                  <a:lnTo>
                    <a:pt x="114" y="159"/>
                  </a:lnTo>
                  <a:lnTo>
                    <a:pt x="114" y="57"/>
                  </a:lnTo>
                  <a:lnTo>
                    <a:pt x="114" y="102"/>
                  </a:lnTo>
                  <a:lnTo>
                    <a:pt x="119" y="113"/>
                  </a:lnTo>
                  <a:lnTo>
                    <a:pt x="119" y="136"/>
                  </a:lnTo>
                  <a:lnTo>
                    <a:pt x="119" y="12"/>
                  </a:lnTo>
                  <a:lnTo>
                    <a:pt x="119" y="23"/>
                  </a:lnTo>
                  <a:lnTo>
                    <a:pt x="124" y="17"/>
                  </a:lnTo>
                  <a:lnTo>
                    <a:pt x="124" y="142"/>
                  </a:lnTo>
                  <a:lnTo>
                    <a:pt x="124" y="119"/>
                  </a:lnTo>
                  <a:lnTo>
                    <a:pt x="128" y="108"/>
                  </a:lnTo>
                  <a:lnTo>
                    <a:pt x="128" y="136"/>
                  </a:lnTo>
                  <a:lnTo>
                    <a:pt x="128" y="51"/>
                  </a:lnTo>
                  <a:lnTo>
                    <a:pt x="128" y="91"/>
                  </a:lnTo>
                  <a:lnTo>
                    <a:pt x="133" y="96"/>
                  </a:lnTo>
                  <a:lnTo>
                    <a:pt x="133" y="17"/>
                  </a:lnTo>
                  <a:lnTo>
                    <a:pt x="133" y="170"/>
                  </a:lnTo>
                  <a:lnTo>
                    <a:pt x="138" y="125"/>
                  </a:lnTo>
                  <a:lnTo>
                    <a:pt x="138" y="193"/>
                  </a:lnTo>
                  <a:lnTo>
                    <a:pt x="138" y="96"/>
                  </a:lnTo>
                  <a:lnTo>
                    <a:pt x="138" y="113"/>
                  </a:lnTo>
                  <a:lnTo>
                    <a:pt x="142" y="102"/>
                  </a:lnTo>
                  <a:lnTo>
                    <a:pt x="142" y="63"/>
                  </a:lnTo>
                  <a:lnTo>
                    <a:pt x="142" y="91"/>
                  </a:lnTo>
                  <a:lnTo>
                    <a:pt x="147" y="108"/>
                  </a:lnTo>
                  <a:lnTo>
                    <a:pt x="147" y="6"/>
                  </a:lnTo>
                  <a:lnTo>
                    <a:pt x="147" y="153"/>
                  </a:lnTo>
                  <a:lnTo>
                    <a:pt x="152" y="159"/>
                  </a:lnTo>
                  <a:lnTo>
                    <a:pt x="152" y="170"/>
                  </a:lnTo>
                  <a:lnTo>
                    <a:pt x="152" y="130"/>
                  </a:lnTo>
                  <a:lnTo>
                    <a:pt x="157" y="91"/>
                  </a:lnTo>
                  <a:lnTo>
                    <a:pt x="157" y="102"/>
                  </a:lnTo>
                  <a:lnTo>
                    <a:pt x="157" y="12"/>
                  </a:lnTo>
                  <a:lnTo>
                    <a:pt x="157" y="40"/>
                  </a:lnTo>
                  <a:lnTo>
                    <a:pt x="161" y="17"/>
                  </a:lnTo>
                  <a:lnTo>
                    <a:pt x="161" y="68"/>
                  </a:lnTo>
                  <a:lnTo>
                    <a:pt x="161" y="0"/>
                  </a:lnTo>
                  <a:lnTo>
                    <a:pt x="161" y="23"/>
                  </a:lnTo>
                  <a:lnTo>
                    <a:pt x="166" y="34"/>
                  </a:lnTo>
                  <a:lnTo>
                    <a:pt x="166" y="6"/>
                  </a:lnTo>
                  <a:lnTo>
                    <a:pt x="166" y="119"/>
                  </a:lnTo>
                  <a:lnTo>
                    <a:pt x="171" y="125"/>
                  </a:lnTo>
                  <a:lnTo>
                    <a:pt x="171" y="17"/>
                  </a:lnTo>
                  <a:lnTo>
                    <a:pt x="176" y="40"/>
                  </a:lnTo>
                  <a:lnTo>
                    <a:pt x="176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84"/>
            <p:cNvSpPr>
              <a:spLocks/>
            </p:cNvSpPr>
            <p:nvPr/>
          </p:nvSpPr>
          <p:spPr bwMode="auto">
            <a:xfrm>
              <a:off x="5249863" y="3509963"/>
              <a:ext cx="269875" cy="376238"/>
            </a:xfrm>
            <a:custGeom>
              <a:avLst/>
              <a:gdLst>
                <a:gd name="T0" fmla="*/ 0 w 170"/>
                <a:gd name="T1" fmla="*/ 135 h 237"/>
                <a:gd name="T2" fmla="*/ 4 w 170"/>
                <a:gd name="T3" fmla="*/ 39 h 237"/>
                <a:gd name="T4" fmla="*/ 9 w 170"/>
                <a:gd name="T5" fmla="*/ 175 h 237"/>
                <a:gd name="T6" fmla="*/ 14 w 170"/>
                <a:gd name="T7" fmla="*/ 198 h 237"/>
                <a:gd name="T8" fmla="*/ 19 w 170"/>
                <a:gd name="T9" fmla="*/ 85 h 237"/>
                <a:gd name="T10" fmla="*/ 19 w 170"/>
                <a:gd name="T11" fmla="*/ 39 h 237"/>
                <a:gd name="T12" fmla="*/ 23 w 170"/>
                <a:gd name="T13" fmla="*/ 51 h 237"/>
                <a:gd name="T14" fmla="*/ 23 w 170"/>
                <a:gd name="T15" fmla="*/ 214 h 237"/>
                <a:gd name="T16" fmla="*/ 28 w 170"/>
                <a:gd name="T17" fmla="*/ 220 h 237"/>
                <a:gd name="T18" fmla="*/ 33 w 170"/>
                <a:gd name="T19" fmla="*/ 85 h 237"/>
                <a:gd name="T20" fmla="*/ 33 w 170"/>
                <a:gd name="T21" fmla="*/ 45 h 237"/>
                <a:gd name="T22" fmla="*/ 38 w 170"/>
                <a:gd name="T23" fmla="*/ 68 h 237"/>
                <a:gd name="T24" fmla="*/ 38 w 170"/>
                <a:gd name="T25" fmla="*/ 39 h 237"/>
                <a:gd name="T26" fmla="*/ 42 w 170"/>
                <a:gd name="T27" fmla="*/ 118 h 237"/>
                <a:gd name="T28" fmla="*/ 42 w 170"/>
                <a:gd name="T29" fmla="*/ 51 h 237"/>
                <a:gd name="T30" fmla="*/ 47 w 170"/>
                <a:gd name="T31" fmla="*/ 164 h 237"/>
                <a:gd name="T32" fmla="*/ 47 w 170"/>
                <a:gd name="T33" fmla="*/ 34 h 237"/>
                <a:gd name="T34" fmla="*/ 52 w 170"/>
                <a:gd name="T35" fmla="*/ 209 h 237"/>
                <a:gd name="T36" fmla="*/ 57 w 170"/>
                <a:gd name="T37" fmla="*/ 107 h 237"/>
                <a:gd name="T38" fmla="*/ 57 w 170"/>
                <a:gd name="T39" fmla="*/ 51 h 237"/>
                <a:gd name="T40" fmla="*/ 61 w 170"/>
                <a:gd name="T41" fmla="*/ 90 h 237"/>
                <a:gd name="T42" fmla="*/ 61 w 170"/>
                <a:gd name="T43" fmla="*/ 45 h 237"/>
                <a:gd name="T44" fmla="*/ 66 w 170"/>
                <a:gd name="T45" fmla="*/ 203 h 237"/>
                <a:gd name="T46" fmla="*/ 66 w 170"/>
                <a:gd name="T47" fmla="*/ 118 h 237"/>
                <a:gd name="T48" fmla="*/ 71 w 170"/>
                <a:gd name="T49" fmla="*/ 118 h 237"/>
                <a:gd name="T50" fmla="*/ 76 w 170"/>
                <a:gd name="T51" fmla="*/ 22 h 237"/>
                <a:gd name="T52" fmla="*/ 76 w 170"/>
                <a:gd name="T53" fmla="*/ 0 h 237"/>
                <a:gd name="T54" fmla="*/ 80 w 170"/>
                <a:gd name="T55" fmla="*/ 152 h 237"/>
                <a:gd name="T56" fmla="*/ 80 w 170"/>
                <a:gd name="T57" fmla="*/ 45 h 237"/>
                <a:gd name="T58" fmla="*/ 85 w 170"/>
                <a:gd name="T59" fmla="*/ 101 h 237"/>
                <a:gd name="T60" fmla="*/ 85 w 170"/>
                <a:gd name="T61" fmla="*/ 39 h 237"/>
                <a:gd name="T62" fmla="*/ 90 w 170"/>
                <a:gd name="T63" fmla="*/ 124 h 237"/>
                <a:gd name="T64" fmla="*/ 90 w 170"/>
                <a:gd name="T65" fmla="*/ 90 h 237"/>
                <a:gd name="T66" fmla="*/ 94 w 170"/>
                <a:gd name="T67" fmla="*/ 169 h 237"/>
                <a:gd name="T68" fmla="*/ 99 w 170"/>
                <a:gd name="T69" fmla="*/ 124 h 237"/>
                <a:gd name="T70" fmla="*/ 99 w 170"/>
                <a:gd name="T71" fmla="*/ 147 h 237"/>
                <a:gd name="T72" fmla="*/ 104 w 170"/>
                <a:gd name="T73" fmla="*/ 214 h 237"/>
                <a:gd name="T74" fmla="*/ 104 w 170"/>
                <a:gd name="T75" fmla="*/ 169 h 237"/>
                <a:gd name="T76" fmla="*/ 109 w 170"/>
                <a:gd name="T77" fmla="*/ 90 h 237"/>
                <a:gd name="T78" fmla="*/ 113 w 170"/>
                <a:gd name="T79" fmla="*/ 147 h 237"/>
                <a:gd name="T80" fmla="*/ 113 w 170"/>
                <a:gd name="T81" fmla="*/ 68 h 237"/>
                <a:gd name="T82" fmla="*/ 118 w 170"/>
                <a:gd name="T83" fmla="*/ 79 h 237"/>
                <a:gd name="T84" fmla="*/ 118 w 170"/>
                <a:gd name="T85" fmla="*/ 124 h 237"/>
                <a:gd name="T86" fmla="*/ 123 w 170"/>
                <a:gd name="T87" fmla="*/ 164 h 237"/>
                <a:gd name="T88" fmla="*/ 123 w 170"/>
                <a:gd name="T89" fmla="*/ 141 h 237"/>
                <a:gd name="T90" fmla="*/ 128 w 170"/>
                <a:gd name="T91" fmla="*/ 209 h 237"/>
                <a:gd name="T92" fmla="*/ 128 w 170"/>
                <a:gd name="T93" fmla="*/ 181 h 237"/>
                <a:gd name="T94" fmla="*/ 132 w 170"/>
                <a:gd name="T95" fmla="*/ 175 h 237"/>
                <a:gd name="T96" fmla="*/ 132 w 170"/>
                <a:gd name="T97" fmla="*/ 118 h 237"/>
                <a:gd name="T98" fmla="*/ 137 w 170"/>
                <a:gd name="T99" fmla="*/ 45 h 237"/>
                <a:gd name="T100" fmla="*/ 142 w 170"/>
                <a:gd name="T101" fmla="*/ 130 h 237"/>
                <a:gd name="T102" fmla="*/ 142 w 170"/>
                <a:gd name="T103" fmla="*/ 56 h 237"/>
                <a:gd name="T104" fmla="*/ 147 w 170"/>
                <a:gd name="T105" fmla="*/ 186 h 237"/>
                <a:gd name="T106" fmla="*/ 147 w 170"/>
                <a:gd name="T107" fmla="*/ 96 h 237"/>
                <a:gd name="T108" fmla="*/ 151 w 170"/>
                <a:gd name="T109" fmla="*/ 181 h 237"/>
                <a:gd name="T110" fmla="*/ 151 w 170"/>
                <a:gd name="T111" fmla="*/ 169 h 237"/>
                <a:gd name="T112" fmla="*/ 156 w 170"/>
                <a:gd name="T113" fmla="*/ 175 h 237"/>
                <a:gd name="T114" fmla="*/ 156 w 170"/>
                <a:gd name="T115" fmla="*/ 107 h 237"/>
                <a:gd name="T116" fmla="*/ 161 w 170"/>
                <a:gd name="T117" fmla="*/ 118 h 237"/>
                <a:gd name="T118" fmla="*/ 161 w 170"/>
                <a:gd name="T119" fmla="*/ 56 h 237"/>
                <a:gd name="T120" fmla="*/ 166 w 170"/>
                <a:gd name="T121" fmla="*/ 158 h 237"/>
                <a:gd name="T122" fmla="*/ 166 w 170"/>
                <a:gd name="T123" fmla="*/ 113 h 237"/>
                <a:gd name="T124" fmla="*/ 170 w 170"/>
                <a:gd name="T125" fmla="*/ 15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237">
                  <a:moveTo>
                    <a:pt x="0" y="158"/>
                  </a:moveTo>
                  <a:lnTo>
                    <a:pt x="0" y="135"/>
                  </a:lnTo>
                  <a:lnTo>
                    <a:pt x="4" y="135"/>
                  </a:lnTo>
                  <a:lnTo>
                    <a:pt x="4" y="39"/>
                  </a:lnTo>
                  <a:lnTo>
                    <a:pt x="9" y="45"/>
                  </a:lnTo>
                  <a:lnTo>
                    <a:pt x="9" y="175"/>
                  </a:lnTo>
                  <a:lnTo>
                    <a:pt x="14" y="192"/>
                  </a:lnTo>
                  <a:lnTo>
                    <a:pt x="14" y="198"/>
                  </a:lnTo>
                  <a:lnTo>
                    <a:pt x="14" y="85"/>
                  </a:lnTo>
                  <a:lnTo>
                    <a:pt x="19" y="85"/>
                  </a:lnTo>
                  <a:lnTo>
                    <a:pt x="19" y="152"/>
                  </a:lnTo>
                  <a:lnTo>
                    <a:pt x="19" y="39"/>
                  </a:lnTo>
                  <a:lnTo>
                    <a:pt x="19" y="85"/>
                  </a:lnTo>
                  <a:lnTo>
                    <a:pt x="23" y="51"/>
                  </a:lnTo>
                  <a:lnTo>
                    <a:pt x="23" y="11"/>
                  </a:lnTo>
                  <a:lnTo>
                    <a:pt x="23" y="214"/>
                  </a:lnTo>
                  <a:lnTo>
                    <a:pt x="28" y="203"/>
                  </a:lnTo>
                  <a:lnTo>
                    <a:pt x="28" y="220"/>
                  </a:lnTo>
                  <a:lnTo>
                    <a:pt x="28" y="56"/>
                  </a:lnTo>
                  <a:lnTo>
                    <a:pt x="33" y="85"/>
                  </a:lnTo>
                  <a:lnTo>
                    <a:pt x="33" y="107"/>
                  </a:lnTo>
                  <a:lnTo>
                    <a:pt x="33" y="45"/>
                  </a:lnTo>
                  <a:lnTo>
                    <a:pt x="33" y="56"/>
                  </a:lnTo>
                  <a:lnTo>
                    <a:pt x="38" y="68"/>
                  </a:lnTo>
                  <a:lnTo>
                    <a:pt x="38" y="198"/>
                  </a:lnTo>
                  <a:lnTo>
                    <a:pt x="38" y="39"/>
                  </a:lnTo>
                  <a:lnTo>
                    <a:pt x="38" y="101"/>
                  </a:lnTo>
                  <a:lnTo>
                    <a:pt x="42" y="118"/>
                  </a:lnTo>
                  <a:lnTo>
                    <a:pt x="42" y="169"/>
                  </a:lnTo>
                  <a:lnTo>
                    <a:pt x="42" y="51"/>
                  </a:lnTo>
                  <a:lnTo>
                    <a:pt x="42" y="169"/>
                  </a:lnTo>
                  <a:lnTo>
                    <a:pt x="47" y="164"/>
                  </a:lnTo>
                  <a:lnTo>
                    <a:pt x="47" y="22"/>
                  </a:lnTo>
                  <a:lnTo>
                    <a:pt x="47" y="34"/>
                  </a:lnTo>
                  <a:lnTo>
                    <a:pt x="52" y="45"/>
                  </a:lnTo>
                  <a:lnTo>
                    <a:pt x="52" y="209"/>
                  </a:lnTo>
                  <a:lnTo>
                    <a:pt x="52" y="113"/>
                  </a:lnTo>
                  <a:lnTo>
                    <a:pt x="57" y="107"/>
                  </a:lnTo>
                  <a:lnTo>
                    <a:pt x="57" y="141"/>
                  </a:lnTo>
                  <a:lnTo>
                    <a:pt x="57" y="51"/>
                  </a:lnTo>
                  <a:lnTo>
                    <a:pt x="57" y="90"/>
                  </a:lnTo>
                  <a:lnTo>
                    <a:pt x="61" y="90"/>
                  </a:lnTo>
                  <a:lnTo>
                    <a:pt x="61" y="220"/>
                  </a:lnTo>
                  <a:lnTo>
                    <a:pt x="61" y="45"/>
                  </a:lnTo>
                  <a:lnTo>
                    <a:pt x="61" y="214"/>
                  </a:lnTo>
                  <a:lnTo>
                    <a:pt x="66" y="203"/>
                  </a:lnTo>
                  <a:lnTo>
                    <a:pt x="66" y="237"/>
                  </a:lnTo>
                  <a:lnTo>
                    <a:pt x="66" y="118"/>
                  </a:lnTo>
                  <a:lnTo>
                    <a:pt x="66" y="124"/>
                  </a:lnTo>
                  <a:lnTo>
                    <a:pt x="71" y="118"/>
                  </a:lnTo>
                  <a:lnTo>
                    <a:pt x="71" y="34"/>
                  </a:lnTo>
                  <a:lnTo>
                    <a:pt x="76" y="22"/>
                  </a:lnTo>
                  <a:lnTo>
                    <a:pt x="76" y="198"/>
                  </a:lnTo>
                  <a:lnTo>
                    <a:pt x="76" y="0"/>
                  </a:lnTo>
                  <a:lnTo>
                    <a:pt x="76" y="164"/>
                  </a:lnTo>
                  <a:lnTo>
                    <a:pt x="80" y="152"/>
                  </a:lnTo>
                  <a:lnTo>
                    <a:pt x="80" y="209"/>
                  </a:lnTo>
                  <a:lnTo>
                    <a:pt x="80" y="45"/>
                  </a:lnTo>
                  <a:lnTo>
                    <a:pt x="80" y="107"/>
                  </a:lnTo>
                  <a:lnTo>
                    <a:pt x="85" y="101"/>
                  </a:lnTo>
                  <a:lnTo>
                    <a:pt x="85" y="130"/>
                  </a:lnTo>
                  <a:lnTo>
                    <a:pt x="85" y="39"/>
                  </a:lnTo>
                  <a:lnTo>
                    <a:pt x="85" y="113"/>
                  </a:lnTo>
                  <a:lnTo>
                    <a:pt x="90" y="124"/>
                  </a:lnTo>
                  <a:lnTo>
                    <a:pt x="90" y="203"/>
                  </a:lnTo>
                  <a:lnTo>
                    <a:pt x="90" y="90"/>
                  </a:lnTo>
                  <a:lnTo>
                    <a:pt x="94" y="96"/>
                  </a:lnTo>
                  <a:lnTo>
                    <a:pt x="94" y="169"/>
                  </a:lnTo>
                  <a:lnTo>
                    <a:pt x="94" y="135"/>
                  </a:lnTo>
                  <a:lnTo>
                    <a:pt x="99" y="124"/>
                  </a:lnTo>
                  <a:lnTo>
                    <a:pt x="99" y="68"/>
                  </a:lnTo>
                  <a:lnTo>
                    <a:pt x="99" y="147"/>
                  </a:lnTo>
                  <a:lnTo>
                    <a:pt x="104" y="169"/>
                  </a:lnTo>
                  <a:lnTo>
                    <a:pt x="104" y="214"/>
                  </a:lnTo>
                  <a:lnTo>
                    <a:pt x="104" y="158"/>
                  </a:lnTo>
                  <a:lnTo>
                    <a:pt x="104" y="169"/>
                  </a:lnTo>
                  <a:lnTo>
                    <a:pt x="109" y="147"/>
                  </a:lnTo>
                  <a:lnTo>
                    <a:pt x="109" y="90"/>
                  </a:lnTo>
                  <a:lnTo>
                    <a:pt x="109" y="130"/>
                  </a:lnTo>
                  <a:lnTo>
                    <a:pt x="113" y="147"/>
                  </a:lnTo>
                  <a:lnTo>
                    <a:pt x="113" y="181"/>
                  </a:lnTo>
                  <a:lnTo>
                    <a:pt x="113" y="68"/>
                  </a:lnTo>
                  <a:lnTo>
                    <a:pt x="113" y="79"/>
                  </a:lnTo>
                  <a:lnTo>
                    <a:pt x="118" y="79"/>
                  </a:lnTo>
                  <a:lnTo>
                    <a:pt x="118" y="158"/>
                  </a:lnTo>
                  <a:lnTo>
                    <a:pt x="118" y="124"/>
                  </a:lnTo>
                  <a:lnTo>
                    <a:pt x="123" y="90"/>
                  </a:lnTo>
                  <a:lnTo>
                    <a:pt x="123" y="164"/>
                  </a:lnTo>
                  <a:lnTo>
                    <a:pt x="123" y="45"/>
                  </a:lnTo>
                  <a:lnTo>
                    <a:pt x="123" y="141"/>
                  </a:lnTo>
                  <a:lnTo>
                    <a:pt x="128" y="147"/>
                  </a:lnTo>
                  <a:lnTo>
                    <a:pt x="128" y="209"/>
                  </a:lnTo>
                  <a:lnTo>
                    <a:pt x="128" y="130"/>
                  </a:lnTo>
                  <a:lnTo>
                    <a:pt x="128" y="181"/>
                  </a:lnTo>
                  <a:lnTo>
                    <a:pt x="132" y="141"/>
                  </a:lnTo>
                  <a:lnTo>
                    <a:pt x="132" y="175"/>
                  </a:lnTo>
                  <a:lnTo>
                    <a:pt x="132" y="51"/>
                  </a:lnTo>
                  <a:lnTo>
                    <a:pt x="132" y="118"/>
                  </a:lnTo>
                  <a:lnTo>
                    <a:pt x="137" y="107"/>
                  </a:lnTo>
                  <a:lnTo>
                    <a:pt x="137" y="45"/>
                  </a:lnTo>
                  <a:lnTo>
                    <a:pt x="137" y="147"/>
                  </a:lnTo>
                  <a:lnTo>
                    <a:pt x="142" y="130"/>
                  </a:lnTo>
                  <a:lnTo>
                    <a:pt x="142" y="186"/>
                  </a:lnTo>
                  <a:lnTo>
                    <a:pt x="142" y="56"/>
                  </a:lnTo>
                  <a:lnTo>
                    <a:pt x="142" y="158"/>
                  </a:lnTo>
                  <a:lnTo>
                    <a:pt x="147" y="186"/>
                  </a:lnTo>
                  <a:lnTo>
                    <a:pt x="147" y="56"/>
                  </a:lnTo>
                  <a:lnTo>
                    <a:pt x="147" y="96"/>
                  </a:lnTo>
                  <a:lnTo>
                    <a:pt x="151" y="130"/>
                  </a:lnTo>
                  <a:lnTo>
                    <a:pt x="151" y="181"/>
                  </a:lnTo>
                  <a:lnTo>
                    <a:pt x="151" y="51"/>
                  </a:lnTo>
                  <a:lnTo>
                    <a:pt x="151" y="169"/>
                  </a:lnTo>
                  <a:lnTo>
                    <a:pt x="156" y="158"/>
                  </a:lnTo>
                  <a:lnTo>
                    <a:pt x="156" y="175"/>
                  </a:lnTo>
                  <a:lnTo>
                    <a:pt x="156" y="101"/>
                  </a:lnTo>
                  <a:lnTo>
                    <a:pt x="156" y="107"/>
                  </a:lnTo>
                  <a:lnTo>
                    <a:pt x="161" y="85"/>
                  </a:lnTo>
                  <a:lnTo>
                    <a:pt x="161" y="118"/>
                  </a:lnTo>
                  <a:lnTo>
                    <a:pt x="161" y="22"/>
                  </a:lnTo>
                  <a:lnTo>
                    <a:pt x="161" y="56"/>
                  </a:lnTo>
                  <a:lnTo>
                    <a:pt x="166" y="68"/>
                  </a:lnTo>
                  <a:lnTo>
                    <a:pt x="166" y="158"/>
                  </a:lnTo>
                  <a:lnTo>
                    <a:pt x="166" y="0"/>
                  </a:lnTo>
                  <a:lnTo>
                    <a:pt x="166" y="113"/>
                  </a:lnTo>
                  <a:lnTo>
                    <a:pt x="170" y="107"/>
                  </a:lnTo>
                  <a:lnTo>
                    <a:pt x="170" y="15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85"/>
            <p:cNvSpPr>
              <a:spLocks/>
            </p:cNvSpPr>
            <p:nvPr/>
          </p:nvSpPr>
          <p:spPr bwMode="auto">
            <a:xfrm>
              <a:off x="5519738" y="3455988"/>
              <a:ext cx="271463" cy="573088"/>
            </a:xfrm>
            <a:custGeom>
              <a:avLst/>
              <a:gdLst>
                <a:gd name="T0" fmla="*/ 0 w 171"/>
                <a:gd name="T1" fmla="*/ 79 h 361"/>
                <a:gd name="T2" fmla="*/ 5 w 171"/>
                <a:gd name="T3" fmla="*/ 124 h 361"/>
                <a:gd name="T4" fmla="*/ 10 w 171"/>
                <a:gd name="T5" fmla="*/ 0 h 361"/>
                <a:gd name="T6" fmla="*/ 10 w 171"/>
                <a:gd name="T7" fmla="*/ 169 h 361"/>
                <a:gd name="T8" fmla="*/ 15 w 171"/>
                <a:gd name="T9" fmla="*/ 169 h 361"/>
                <a:gd name="T10" fmla="*/ 15 w 171"/>
                <a:gd name="T11" fmla="*/ 141 h 361"/>
                <a:gd name="T12" fmla="*/ 19 w 171"/>
                <a:gd name="T13" fmla="*/ 192 h 361"/>
                <a:gd name="T14" fmla="*/ 19 w 171"/>
                <a:gd name="T15" fmla="*/ 181 h 361"/>
                <a:gd name="T16" fmla="*/ 24 w 171"/>
                <a:gd name="T17" fmla="*/ 56 h 361"/>
                <a:gd name="T18" fmla="*/ 29 w 171"/>
                <a:gd name="T19" fmla="*/ 62 h 361"/>
                <a:gd name="T20" fmla="*/ 29 w 171"/>
                <a:gd name="T21" fmla="*/ 147 h 361"/>
                <a:gd name="T22" fmla="*/ 34 w 171"/>
                <a:gd name="T23" fmla="*/ 158 h 361"/>
                <a:gd name="T24" fmla="*/ 34 w 171"/>
                <a:gd name="T25" fmla="*/ 90 h 361"/>
                <a:gd name="T26" fmla="*/ 38 w 171"/>
                <a:gd name="T27" fmla="*/ 124 h 361"/>
                <a:gd name="T28" fmla="*/ 43 w 171"/>
                <a:gd name="T29" fmla="*/ 45 h 361"/>
                <a:gd name="T30" fmla="*/ 43 w 171"/>
                <a:gd name="T31" fmla="*/ 45 h 361"/>
                <a:gd name="T32" fmla="*/ 48 w 171"/>
                <a:gd name="T33" fmla="*/ 62 h 361"/>
                <a:gd name="T34" fmla="*/ 48 w 171"/>
                <a:gd name="T35" fmla="*/ 79 h 361"/>
                <a:gd name="T36" fmla="*/ 53 w 171"/>
                <a:gd name="T37" fmla="*/ 243 h 361"/>
                <a:gd name="T38" fmla="*/ 53 w 171"/>
                <a:gd name="T39" fmla="*/ 232 h 361"/>
                <a:gd name="T40" fmla="*/ 57 w 171"/>
                <a:gd name="T41" fmla="*/ 107 h 361"/>
                <a:gd name="T42" fmla="*/ 62 w 171"/>
                <a:gd name="T43" fmla="*/ 113 h 361"/>
                <a:gd name="T44" fmla="*/ 62 w 171"/>
                <a:gd name="T45" fmla="*/ 39 h 361"/>
                <a:gd name="T46" fmla="*/ 67 w 171"/>
                <a:gd name="T47" fmla="*/ 130 h 361"/>
                <a:gd name="T48" fmla="*/ 71 w 171"/>
                <a:gd name="T49" fmla="*/ 119 h 361"/>
                <a:gd name="T50" fmla="*/ 71 w 171"/>
                <a:gd name="T51" fmla="*/ 68 h 361"/>
                <a:gd name="T52" fmla="*/ 76 w 171"/>
                <a:gd name="T53" fmla="*/ 164 h 361"/>
                <a:gd name="T54" fmla="*/ 76 w 171"/>
                <a:gd name="T55" fmla="*/ 102 h 361"/>
                <a:gd name="T56" fmla="*/ 81 w 171"/>
                <a:gd name="T57" fmla="*/ 248 h 361"/>
                <a:gd name="T58" fmla="*/ 81 w 171"/>
                <a:gd name="T59" fmla="*/ 124 h 361"/>
                <a:gd name="T60" fmla="*/ 86 w 171"/>
                <a:gd name="T61" fmla="*/ 135 h 361"/>
                <a:gd name="T62" fmla="*/ 86 w 171"/>
                <a:gd name="T63" fmla="*/ 119 h 361"/>
                <a:gd name="T64" fmla="*/ 90 w 171"/>
                <a:gd name="T65" fmla="*/ 73 h 361"/>
                <a:gd name="T66" fmla="*/ 95 w 171"/>
                <a:gd name="T67" fmla="*/ 90 h 361"/>
                <a:gd name="T68" fmla="*/ 95 w 171"/>
                <a:gd name="T69" fmla="*/ 51 h 361"/>
                <a:gd name="T70" fmla="*/ 100 w 171"/>
                <a:gd name="T71" fmla="*/ 90 h 361"/>
                <a:gd name="T72" fmla="*/ 100 w 171"/>
                <a:gd name="T73" fmla="*/ 62 h 361"/>
                <a:gd name="T74" fmla="*/ 105 w 171"/>
                <a:gd name="T75" fmla="*/ 186 h 361"/>
                <a:gd name="T76" fmla="*/ 105 w 171"/>
                <a:gd name="T77" fmla="*/ 102 h 361"/>
                <a:gd name="T78" fmla="*/ 109 w 171"/>
                <a:gd name="T79" fmla="*/ 164 h 361"/>
                <a:gd name="T80" fmla="*/ 109 w 171"/>
                <a:gd name="T81" fmla="*/ 62 h 361"/>
                <a:gd name="T82" fmla="*/ 114 w 171"/>
                <a:gd name="T83" fmla="*/ 34 h 361"/>
                <a:gd name="T84" fmla="*/ 119 w 171"/>
                <a:gd name="T85" fmla="*/ 186 h 361"/>
                <a:gd name="T86" fmla="*/ 119 w 171"/>
                <a:gd name="T87" fmla="*/ 39 h 361"/>
                <a:gd name="T88" fmla="*/ 124 w 171"/>
                <a:gd name="T89" fmla="*/ 130 h 361"/>
                <a:gd name="T90" fmla="*/ 124 w 171"/>
                <a:gd name="T91" fmla="*/ 90 h 361"/>
                <a:gd name="T92" fmla="*/ 128 w 171"/>
                <a:gd name="T93" fmla="*/ 226 h 361"/>
                <a:gd name="T94" fmla="*/ 128 w 171"/>
                <a:gd name="T95" fmla="*/ 203 h 361"/>
                <a:gd name="T96" fmla="*/ 133 w 171"/>
                <a:gd name="T97" fmla="*/ 124 h 361"/>
                <a:gd name="T98" fmla="*/ 138 w 171"/>
                <a:gd name="T99" fmla="*/ 119 h 361"/>
                <a:gd name="T100" fmla="*/ 138 w 171"/>
                <a:gd name="T101" fmla="*/ 107 h 361"/>
                <a:gd name="T102" fmla="*/ 143 w 171"/>
                <a:gd name="T103" fmla="*/ 271 h 361"/>
                <a:gd name="T104" fmla="*/ 143 w 171"/>
                <a:gd name="T105" fmla="*/ 130 h 361"/>
                <a:gd name="T106" fmla="*/ 147 w 171"/>
                <a:gd name="T107" fmla="*/ 164 h 361"/>
                <a:gd name="T108" fmla="*/ 147 w 171"/>
                <a:gd name="T109" fmla="*/ 79 h 361"/>
                <a:gd name="T110" fmla="*/ 152 w 171"/>
                <a:gd name="T111" fmla="*/ 135 h 361"/>
                <a:gd name="T112" fmla="*/ 152 w 171"/>
                <a:gd name="T113" fmla="*/ 243 h 361"/>
                <a:gd name="T114" fmla="*/ 157 w 171"/>
                <a:gd name="T115" fmla="*/ 277 h 361"/>
                <a:gd name="T116" fmla="*/ 157 w 171"/>
                <a:gd name="T117" fmla="*/ 260 h 361"/>
                <a:gd name="T118" fmla="*/ 162 w 171"/>
                <a:gd name="T119" fmla="*/ 361 h 361"/>
                <a:gd name="T120" fmla="*/ 162 w 171"/>
                <a:gd name="T121" fmla="*/ 277 h 361"/>
                <a:gd name="T122" fmla="*/ 166 w 171"/>
                <a:gd name="T123" fmla="*/ 248 h 361"/>
                <a:gd name="T124" fmla="*/ 171 w 171"/>
                <a:gd name="T125" fmla="*/ 22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361">
                  <a:moveTo>
                    <a:pt x="0" y="186"/>
                  </a:moveTo>
                  <a:lnTo>
                    <a:pt x="0" y="79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7"/>
                  </a:lnTo>
                  <a:lnTo>
                    <a:pt x="10" y="0"/>
                  </a:lnTo>
                  <a:lnTo>
                    <a:pt x="10" y="181"/>
                  </a:lnTo>
                  <a:lnTo>
                    <a:pt x="10" y="169"/>
                  </a:lnTo>
                  <a:lnTo>
                    <a:pt x="15" y="164"/>
                  </a:lnTo>
                  <a:lnTo>
                    <a:pt x="15" y="169"/>
                  </a:lnTo>
                  <a:lnTo>
                    <a:pt x="15" y="79"/>
                  </a:lnTo>
                  <a:lnTo>
                    <a:pt x="15" y="141"/>
                  </a:lnTo>
                  <a:lnTo>
                    <a:pt x="19" y="152"/>
                  </a:lnTo>
                  <a:lnTo>
                    <a:pt x="19" y="192"/>
                  </a:lnTo>
                  <a:lnTo>
                    <a:pt x="19" y="68"/>
                  </a:lnTo>
                  <a:lnTo>
                    <a:pt x="19" y="181"/>
                  </a:lnTo>
                  <a:lnTo>
                    <a:pt x="24" y="192"/>
                  </a:lnTo>
                  <a:lnTo>
                    <a:pt x="24" y="56"/>
                  </a:lnTo>
                  <a:lnTo>
                    <a:pt x="24" y="68"/>
                  </a:lnTo>
                  <a:lnTo>
                    <a:pt x="29" y="62"/>
                  </a:lnTo>
                  <a:lnTo>
                    <a:pt x="29" y="56"/>
                  </a:lnTo>
                  <a:lnTo>
                    <a:pt x="29" y="147"/>
                  </a:lnTo>
                  <a:lnTo>
                    <a:pt x="34" y="130"/>
                  </a:lnTo>
                  <a:lnTo>
                    <a:pt x="34" y="158"/>
                  </a:lnTo>
                  <a:lnTo>
                    <a:pt x="34" y="22"/>
                  </a:lnTo>
                  <a:lnTo>
                    <a:pt x="34" y="90"/>
                  </a:lnTo>
                  <a:lnTo>
                    <a:pt x="38" y="79"/>
                  </a:lnTo>
                  <a:lnTo>
                    <a:pt x="38" y="124"/>
                  </a:lnTo>
                  <a:lnTo>
                    <a:pt x="38" y="51"/>
                  </a:lnTo>
                  <a:lnTo>
                    <a:pt x="43" y="45"/>
                  </a:lnTo>
                  <a:lnTo>
                    <a:pt x="43" y="96"/>
                  </a:lnTo>
                  <a:lnTo>
                    <a:pt x="43" y="45"/>
                  </a:lnTo>
                  <a:lnTo>
                    <a:pt x="43" y="79"/>
                  </a:lnTo>
                  <a:lnTo>
                    <a:pt x="48" y="62"/>
                  </a:lnTo>
                  <a:lnTo>
                    <a:pt x="48" y="254"/>
                  </a:lnTo>
                  <a:lnTo>
                    <a:pt x="48" y="79"/>
                  </a:lnTo>
                  <a:lnTo>
                    <a:pt x="53" y="96"/>
                  </a:lnTo>
                  <a:lnTo>
                    <a:pt x="53" y="243"/>
                  </a:lnTo>
                  <a:lnTo>
                    <a:pt x="53" y="45"/>
                  </a:lnTo>
                  <a:lnTo>
                    <a:pt x="53" y="232"/>
                  </a:lnTo>
                  <a:lnTo>
                    <a:pt x="57" y="237"/>
                  </a:lnTo>
                  <a:lnTo>
                    <a:pt x="57" y="107"/>
                  </a:lnTo>
                  <a:lnTo>
                    <a:pt x="57" y="135"/>
                  </a:lnTo>
                  <a:lnTo>
                    <a:pt x="62" y="113"/>
                  </a:lnTo>
                  <a:lnTo>
                    <a:pt x="62" y="164"/>
                  </a:lnTo>
                  <a:lnTo>
                    <a:pt x="62" y="39"/>
                  </a:lnTo>
                  <a:lnTo>
                    <a:pt x="67" y="39"/>
                  </a:lnTo>
                  <a:lnTo>
                    <a:pt x="67" y="130"/>
                  </a:lnTo>
                  <a:lnTo>
                    <a:pt x="67" y="102"/>
                  </a:lnTo>
                  <a:lnTo>
                    <a:pt x="71" y="119"/>
                  </a:lnTo>
                  <a:lnTo>
                    <a:pt x="71" y="164"/>
                  </a:lnTo>
                  <a:lnTo>
                    <a:pt x="71" y="68"/>
                  </a:lnTo>
                  <a:lnTo>
                    <a:pt x="71" y="102"/>
                  </a:lnTo>
                  <a:lnTo>
                    <a:pt x="76" y="164"/>
                  </a:lnTo>
                  <a:lnTo>
                    <a:pt x="76" y="232"/>
                  </a:lnTo>
                  <a:lnTo>
                    <a:pt x="76" y="102"/>
                  </a:lnTo>
                  <a:lnTo>
                    <a:pt x="81" y="107"/>
                  </a:lnTo>
                  <a:lnTo>
                    <a:pt x="81" y="248"/>
                  </a:lnTo>
                  <a:lnTo>
                    <a:pt x="81" y="73"/>
                  </a:lnTo>
                  <a:lnTo>
                    <a:pt x="81" y="124"/>
                  </a:lnTo>
                  <a:lnTo>
                    <a:pt x="86" y="113"/>
                  </a:lnTo>
                  <a:lnTo>
                    <a:pt x="86" y="135"/>
                  </a:lnTo>
                  <a:lnTo>
                    <a:pt x="86" y="68"/>
                  </a:lnTo>
                  <a:lnTo>
                    <a:pt x="86" y="119"/>
                  </a:lnTo>
                  <a:lnTo>
                    <a:pt x="90" y="130"/>
                  </a:lnTo>
                  <a:lnTo>
                    <a:pt x="90" y="73"/>
                  </a:lnTo>
                  <a:lnTo>
                    <a:pt x="90" y="79"/>
                  </a:lnTo>
                  <a:lnTo>
                    <a:pt x="95" y="90"/>
                  </a:lnTo>
                  <a:lnTo>
                    <a:pt x="95" y="107"/>
                  </a:lnTo>
                  <a:lnTo>
                    <a:pt x="95" y="51"/>
                  </a:lnTo>
                  <a:lnTo>
                    <a:pt x="95" y="73"/>
                  </a:lnTo>
                  <a:lnTo>
                    <a:pt x="100" y="90"/>
                  </a:lnTo>
                  <a:lnTo>
                    <a:pt x="100" y="198"/>
                  </a:lnTo>
                  <a:lnTo>
                    <a:pt x="100" y="62"/>
                  </a:lnTo>
                  <a:lnTo>
                    <a:pt x="100" y="181"/>
                  </a:lnTo>
                  <a:lnTo>
                    <a:pt x="105" y="186"/>
                  </a:lnTo>
                  <a:lnTo>
                    <a:pt x="105" y="226"/>
                  </a:lnTo>
                  <a:lnTo>
                    <a:pt x="105" y="102"/>
                  </a:lnTo>
                  <a:lnTo>
                    <a:pt x="105" y="152"/>
                  </a:lnTo>
                  <a:lnTo>
                    <a:pt x="109" y="164"/>
                  </a:lnTo>
                  <a:lnTo>
                    <a:pt x="109" y="39"/>
                  </a:lnTo>
                  <a:lnTo>
                    <a:pt x="109" y="62"/>
                  </a:lnTo>
                  <a:lnTo>
                    <a:pt x="114" y="62"/>
                  </a:lnTo>
                  <a:lnTo>
                    <a:pt x="114" y="34"/>
                  </a:lnTo>
                  <a:lnTo>
                    <a:pt x="114" y="192"/>
                  </a:lnTo>
                  <a:lnTo>
                    <a:pt x="119" y="186"/>
                  </a:lnTo>
                  <a:lnTo>
                    <a:pt x="119" y="192"/>
                  </a:lnTo>
                  <a:lnTo>
                    <a:pt x="119" y="39"/>
                  </a:lnTo>
                  <a:lnTo>
                    <a:pt x="119" y="90"/>
                  </a:lnTo>
                  <a:lnTo>
                    <a:pt x="124" y="130"/>
                  </a:lnTo>
                  <a:lnTo>
                    <a:pt x="124" y="198"/>
                  </a:lnTo>
                  <a:lnTo>
                    <a:pt x="124" y="90"/>
                  </a:lnTo>
                  <a:lnTo>
                    <a:pt x="124" y="181"/>
                  </a:lnTo>
                  <a:lnTo>
                    <a:pt x="128" y="226"/>
                  </a:lnTo>
                  <a:lnTo>
                    <a:pt x="128" y="288"/>
                  </a:lnTo>
                  <a:lnTo>
                    <a:pt x="128" y="203"/>
                  </a:lnTo>
                  <a:lnTo>
                    <a:pt x="133" y="181"/>
                  </a:lnTo>
                  <a:lnTo>
                    <a:pt x="133" y="124"/>
                  </a:lnTo>
                  <a:lnTo>
                    <a:pt x="133" y="130"/>
                  </a:lnTo>
                  <a:lnTo>
                    <a:pt x="138" y="119"/>
                  </a:lnTo>
                  <a:lnTo>
                    <a:pt x="138" y="277"/>
                  </a:lnTo>
                  <a:lnTo>
                    <a:pt x="138" y="107"/>
                  </a:lnTo>
                  <a:lnTo>
                    <a:pt x="138" y="254"/>
                  </a:lnTo>
                  <a:lnTo>
                    <a:pt x="143" y="271"/>
                  </a:lnTo>
                  <a:lnTo>
                    <a:pt x="143" y="294"/>
                  </a:lnTo>
                  <a:lnTo>
                    <a:pt x="143" y="130"/>
                  </a:lnTo>
                  <a:lnTo>
                    <a:pt x="143" y="141"/>
                  </a:lnTo>
                  <a:lnTo>
                    <a:pt x="147" y="164"/>
                  </a:lnTo>
                  <a:lnTo>
                    <a:pt x="147" y="198"/>
                  </a:lnTo>
                  <a:lnTo>
                    <a:pt x="147" y="79"/>
                  </a:lnTo>
                  <a:lnTo>
                    <a:pt x="147" y="130"/>
                  </a:lnTo>
                  <a:lnTo>
                    <a:pt x="152" y="135"/>
                  </a:lnTo>
                  <a:lnTo>
                    <a:pt x="152" y="299"/>
                  </a:lnTo>
                  <a:lnTo>
                    <a:pt x="152" y="243"/>
                  </a:lnTo>
                  <a:lnTo>
                    <a:pt x="157" y="248"/>
                  </a:lnTo>
                  <a:lnTo>
                    <a:pt x="157" y="277"/>
                  </a:lnTo>
                  <a:lnTo>
                    <a:pt x="157" y="169"/>
                  </a:lnTo>
                  <a:lnTo>
                    <a:pt x="157" y="260"/>
                  </a:lnTo>
                  <a:lnTo>
                    <a:pt x="162" y="254"/>
                  </a:lnTo>
                  <a:lnTo>
                    <a:pt x="162" y="361"/>
                  </a:lnTo>
                  <a:lnTo>
                    <a:pt x="162" y="158"/>
                  </a:lnTo>
                  <a:lnTo>
                    <a:pt x="162" y="277"/>
                  </a:lnTo>
                  <a:lnTo>
                    <a:pt x="166" y="288"/>
                  </a:lnTo>
                  <a:lnTo>
                    <a:pt x="166" y="248"/>
                  </a:lnTo>
                  <a:lnTo>
                    <a:pt x="166" y="254"/>
                  </a:lnTo>
                  <a:lnTo>
                    <a:pt x="171" y="220"/>
                  </a:lnTo>
                  <a:lnTo>
                    <a:pt x="171" y="226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86"/>
            <p:cNvSpPr>
              <a:spLocks/>
            </p:cNvSpPr>
            <p:nvPr/>
          </p:nvSpPr>
          <p:spPr bwMode="auto">
            <a:xfrm>
              <a:off x="5791200" y="3544888"/>
              <a:ext cx="263525" cy="493713"/>
            </a:xfrm>
            <a:custGeom>
              <a:avLst/>
              <a:gdLst>
                <a:gd name="T0" fmla="*/ 0 w 166"/>
                <a:gd name="T1" fmla="*/ 46 h 311"/>
                <a:gd name="T2" fmla="*/ 5 w 166"/>
                <a:gd name="T3" fmla="*/ 57 h 311"/>
                <a:gd name="T4" fmla="*/ 5 w 166"/>
                <a:gd name="T5" fmla="*/ 63 h 311"/>
                <a:gd name="T6" fmla="*/ 10 w 166"/>
                <a:gd name="T7" fmla="*/ 79 h 311"/>
                <a:gd name="T8" fmla="*/ 10 w 166"/>
                <a:gd name="T9" fmla="*/ 102 h 311"/>
                <a:gd name="T10" fmla="*/ 14 w 166"/>
                <a:gd name="T11" fmla="*/ 113 h 311"/>
                <a:gd name="T12" fmla="*/ 19 w 166"/>
                <a:gd name="T13" fmla="*/ 29 h 311"/>
                <a:gd name="T14" fmla="*/ 19 w 166"/>
                <a:gd name="T15" fmla="*/ 17 h 311"/>
                <a:gd name="T16" fmla="*/ 24 w 166"/>
                <a:gd name="T17" fmla="*/ 187 h 311"/>
                <a:gd name="T18" fmla="*/ 24 w 166"/>
                <a:gd name="T19" fmla="*/ 85 h 311"/>
                <a:gd name="T20" fmla="*/ 28 w 166"/>
                <a:gd name="T21" fmla="*/ 136 h 311"/>
                <a:gd name="T22" fmla="*/ 28 w 166"/>
                <a:gd name="T23" fmla="*/ 57 h 311"/>
                <a:gd name="T24" fmla="*/ 33 w 166"/>
                <a:gd name="T25" fmla="*/ 119 h 311"/>
                <a:gd name="T26" fmla="*/ 38 w 166"/>
                <a:gd name="T27" fmla="*/ 34 h 311"/>
                <a:gd name="T28" fmla="*/ 38 w 166"/>
                <a:gd name="T29" fmla="*/ 192 h 311"/>
                <a:gd name="T30" fmla="*/ 43 w 166"/>
                <a:gd name="T31" fmla="*/ 294 h 311"/>
                <a:gd name="T32" fmla="*/ 43 w 166"/>
                <a:gd name="T33" fmla="*/ 243 h 311"/>
                <a:gd name="T34" fmla="*/ 47 w 166"/>
                <a:gd name="T35" fmla="*/ 277 h 311"/>
                <a:gd name="T36" fmla="*/ 47 w 166"/>
                <a:gd name="T37" fmla="*/ 187 h 311"/>
                <a:gd name="T38" fmla="*/ 52 w 166"/>
                <a:gd name="T39" fmla="*/ 136 h 311"/>
                <a:gd name="T40" fmla="*/ 57 w 166"/>
                <a:gd name="T41" fmla="*/ 130 h 311"/>
                <a:gd name="T42" fmla="*/ 57 w 166"/>
                <a:gd name="T43" fmla="*/ 91 h 311"/>
                <a:gd name="T44" fmla="*/ 62 w 166"/>
                <a:gd name="T45" fmla="*/ 164 h 311"/>
                <a:gd name="T46" fmla="*/ 62 w 166"/>
                <a:gd name="T47" fmla="*/ 74 h 311"/>
                <a:gd name="T48" fmla="*/ 66 w 166"/>
                <a:gd name="T49" fmla="*/ 108 h 311"/>
                <a:gd name="T50" fmla="*/ 66 w 166"/>
                <a:gd name="T51" fmla="*/ 51 h 311"/>
                <a:gd name="T52" fmla="*/ 71 w 166"/>
                <a:gd name="T53" fmla="*/ 226 h 311"/>
                <a:gd name="T54" fmla="*/ 71 w 166"/>
                <a:gd name="T55" fmla="*/ 204 h 311"/>
                <a:gd name="T56" fmla="*/ 76 w 166"/>
                <a:gd name="T57" fmla="*/ 215 h 311"/>
                <a:gd name="T58" fmla="*/ 76 w 166"/>
                <a:gd name="T59" fmla="*/ 113 h 311"/>
                <a:gd name="T60" fmla="*/ 81 w 166"/>
                <a:gd name="T61" fmla="*/ 159 h 311"/>
                <a:gd name="T62" fmla="*/ 81 w 166"/>
                <a:gd name="T63" fmla="*/ 125 h 311"/>
                <a:gd name="T64" fmla="*/ 85 w 166"/>
                <a:gd name="T65" fmla="*/ 198 h 311"/>
                <a:gd name="T66" fmla="*/ 90 w 166"/>
                <a:gd name="T67" fmla="*/ 147 h 311"/>
                <a:gd name="T68" fmla="*/ 90 w 166"/>
                <a:gd name="T69" fmla="*/ 79 h 311"/>
                <a:gd name="T70" fmla="*/ 95 w 166"/>
                <a:gd name="T71" fmla="*/ 192 h 311"/>
                <a:gd name="T72" fmla="*/ 95 w 166"/>
                <a:gd name="T73" fmla="*/ 102 h 311"/>
                <a:gd name="T74" fmla="*/ 100 w 166"/>
                <a:gd name="T75" fmla="*/ 209 h 311"/>
                <a:gd name="T76" fmla="*/ 100 w 166"/>
                <a:gd name="T77" fmla="*/ 159 h 311"/>
                <a:gd name="T78" fmla="*/ 104 w 166"/>
                <a:gd name="T79" fmla="*/ 46 h 311"/>
                <a:gd name="T80" fmla="*/ 109 w 166"/>
                <a:gd name="T81" fmla="*/ 79 h 311"/>
                <a:gd name="T82" fmla="*/ 109 w 166"/>
                <a:gd name="T83" fmla="*/ 46 h 311"/>
                <a:gd name="T84" fmla="*/ 114 w 166"/>
                <a:gd name="T85" fmla="*/ 79 h 311"/>
                <a:gd name="T86" fmla="*/ 114 w 166"/>
                <a:gd name="T87" fmla="*/ 46 h 311"/>
                <a:gd name="T88" fmla="*/ 119 w 166"/>
                <a:gd name="T89" fmla="*/ 108 h 311"/>
                <a:gd name="T90" fmla="*/ 119 w 166"/>
                <a:gd name="T91" fmla="*/ 17 h 311"/>
                <a:gd name="T92" fmla="*/ 123 w 166"/>
                <a:gd name="T93" fmla="*/ 29 h 311"/>
                <a:gd name="T94" fmla="*/ 123 w 166"/>
                <a:gd name="T95" fmla="*/ 181 h 311"/>
                <a:gd name="T96" fmla="*/ 128 w 166"/>
                <a:gd name="T97" fmla="*/ 74 h 311"/>
                <a:gd name="T98" fmla="*/ 133 w 166"/>
                <a:gd name="T99" fmla="*/ 113 h 311"/>
                <a:gd name="T100" fmla="*/ 133 w 166"/>
                <a:gd name="T101" fmla="*/ 0 h 311"/>
                <a:gd name="T102" fmla="*/ 138 w 166"/>
                <a:gd name="T103" fmla="*/ 102 h 311"/>
                <a:gd name="T104" fmla="*/ 138 w 166"/>
                <a:gd name="T105" fmla="*/ 23 h 311"/>
                <a:gd name="T106" fmla="*/ 142 w 166"/>
                <a:gd name="T107" fmla="*/ 142 h 311"/>
                <a:gd name="T108" fmla="*/ 147 w 166"/>
                <a:gd name="T109" fmla="*/ 102 h 311"/>
                <a:gd name="T110" fmla="*/ 147 w 166"/>
                <a:gd name="T111" fmla="*/ 96 h 311"/>
                <a:gd name="T112" fmla="*/ 152 w 166"/>
                <a:gd name="T113" fmla="*/ 221 h 311"/>
                <a:gd name="T114" fmla="*/ 152 w 166"/>
                <a:gd name="T115" fmla="*/ 176 h 311"/>
                <a:gd name="T116" fmla="*/ 157 w 166"/>
                <a:gd name="T117" fmla="*/ 209 h 311"/>
                <a:gd name="T118" fmla="*/ 157 w 166"/>
                <a:gd name="T119" fmla="*/ 85 h 311"/>
                <a:gd name="T120" fmla="*/ 161 w 166"/>
                <a:gd name="T121" fmla="*/ 176 h 311"/>
                <a:gd name="T122" fmla="*/ 161 w 166"/>
                <a:gd name="T123" fmla="*/ 136 h 311"/>
                <a:gd name="T124" fmla="*/ 166 w 166"/>
                <a:gd name="T125" fmla="*/ 15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11">
                  <a:moveTo>
                    <a:pt x="0" y="170"/>
                  </a:moveTo>
                  <a:lnTo>
                    <a:pt x="0" y="46"/>
                  </a:lnTo>
                  <a:lnTo>
                    <a:pt x="0" y="74"/>
                  </a:lnTo>
                  <a:lnTo>
                    <a:pt x="5" y="57"/>
                  </a:lnTo>
                  <a:lnTo>
                    <a:pt x="5" y="119"/>
                  </a:lnTo>
                  <a:lnTo>
                    <a:pt x="5" y="63"/>
                  </a:lnTo>
                  <a:lnTo>
                    <a:pt x="5" y="91"/>
                  </a:lnTo>
                  <a:lnTo>
                    <a:pt x="10" y="79"/>
                  </a:lnTo>
                  <a:lnTo>
                    <a:pt x="10" y="40"/>
                  </a:lnTo>
                  <a:lnTo>
                    <a:pt x="10" y="102"/>
                  </a:lnTo>
                  <a:lnTo>
                    <a:pt x="14" y="96"/>
                  </a:lnTo>
                  <a:lnTo>
                    <a:pt x="14" y="113"/>
                  </a:lnTo>
                  <a:lnTo>
                    <a:pt x="14" y="12"/>
                  </a:lnTo>
                  <a:lnTo>
                    <a:pt x="19" y="29"/>
                  </a:lnTo>
                  <a:lnTo>
                    <a:pt x="19" y="226"/>
                  </a:lnTo>
                  <a:lnTo>
                    <a:pt x="19" y="17"/>
                  </a:lnTo>
                  <a:lnTo>
                    <a:pt x="19" y="198"/>
                  </a:lnTo>
                  <a:lnTo>
                    <a:pt x="24" y="187"/>
                  </a:lnTo>
                  <a:lnTo>
                    <a:pt x="24" y="63"/>
                  </a:lnTo>
                  <a:lnTo>
                    <a:pt x="24" y="85"/>
                  </a:lnTo>
                  <a:lnTo>
                    <a:pt x="28" y="79"/>
                  </a:lnTo>
                  <a:lnTo>
                    <a:pt x="28" y="136"/>
                  </a:lnTo>
                  <a:lnTo>
                    <a:pt x="28" y="0"/>
                  </a:lnTo>
                  <a:lnTo>
                    <a:pt x="28" y="57"/>
                  </a:lnTo>
                  <a:lnTo>
                    <a:pt x="33" y="91"/>
                  </a:lnTo>
                  <a:lnTo>
                    <a:pt x="33" y="119"/>
                  </a:lnTo>
                  <a:lnTo>
                    <a:pt x="33" y="17"/>
                  </a:lnTo>
                  <a:lnTo>
                    <a:pt x="38" y="34"/>
                  </a:lnTo>
                  <a:lnTo>
                    <a:pt x="38" y="17"/>
                  </a:lnTo>
                  <a:lnTo>
                    <a:pt x="38" y="192"/>
                  </a:lnTo>
                  <a:lnTo>
                    <a:pt x="43" y="204"/>
                  </a:lnTo>
                  <a:lnTo>
                    <a:pt x="43" y="294"/>
                  </a:lnTo>
                  <a:lnTo>
                    <a:pt x="43" y="96"/>
                  </a:lnTo>
                  <a:lnTo>
                    <a:pt x="43" y="243"/>
                  </a:lnTo>
                  <a:lnTo>
                    <a:pt x="47" y="226"/>
                  </a:lnTo>
                  <a:lnTo>
                    <a:pt x="47" y="277"/>
                  </a:lnTo>
                  <a:lnTo>
                    <a:pt x="47" y="181"/>
                  </a:lnTo>
                  <a:lnTo>
                    <a:pt x="47" y="187"/>
                  </a:lnTo>
                  <a:lnTo>
                    <a:pt x="52" y="204"/>
                  </a:lnTo>
                  <a:lnTo>
                    <a:pt x="52" y="136"/>
                  </a:lnTo>
                  <a:lnTo>
                    <a:pt x="52" y="153"/>
                  </a:lnTo>
                  <a:lnTo>
                    <a:pt x="57" y="130"/>
                  </a:lnTo>
                  <a:lnTo>
                    <a:pt x="57" y="187"/>
                  </a:lnTo>
                  <a:lnTo>
                    <a:pt x="57" y="91"/>
                  </a:lnTo>
                  <a:lnTo>
                    <a:pt x="57" y="176"/>
                  </a:lnTo>
                  <a:lnTo>
                    <a:pt x="62" y="164"/>
                  </a:lnTo>
                  <a:lnTo>
                    <a:pt x="62" y="176"/>
                  </a:lnTo>
                  <a:lnTo>
                    <a:pt x="62" y="74"/>
                  </a:lnTo>
                  <a:lnTo>
                    <a:pt x="66" y="91"/>
                  </a:lnTo>
                  <a:lnTo>
                    <a:pt x="66" y="108"/>
                  </a:lnTo>
                  <a:lnTo>
                    <a:pt x="66" y="40"/>
                  </a:lnTo>
                  <a:lnTo>
                    <a:pt x="66" y="51"/>
                  </a:lnTo>
                  <a:lnTo>
                    <a:pt x="71" y="63"/>
                  </a:lnTo>
                  <a:lnTo>
                    <a:pt x="71" y="226"/>
                  </a:lnTo>
                  <a:lnTo>
                    <a:pt x="71" y="34"/>
                  </a:lnTo>
                  <a:lnTo>
                    <a:pt x="71" y="204"/>
                  </a:lnTo>
                  <a:lnTo>
                    <a:pt x="76" y="204"/>
                  </a:lnTo>
                  <a:lnTo>
                    <a:pt x="76" y="215"/>
                  </a:lnTo>
                  <a:lnTo>
                    <a:pt x="76" y="91"/>
                  </a:lnTo>
                  <a:lnTo>
                    <a:pt x="76" y="113"/>
                  </a:lnTo>
                  <a:lnTo>
                    <a:pt x="81" y="96"/>
                  </a:lnTo>
                  <a:lnTo>
                    <a:pt x="81" y="159"/>
                  </a:lnTo>
                  <a:lnTo>
                    <a:pt x="81" y="34"/>
                  </a:lnTo>
                  <a:lnTo>
                    <a:pt x="81" y="125"/>
                  </a:lnTo>
                  <a:lnTo>
                    <a:pt x="85" y="113"/>
                  </a:lnTo>
                  <a:lnTo>
                    <a:pt x="85" y="198"/>
                  </a:lnTo>
                  <a:lnTo>
                    <a:pt x="85" y="170"/>
                  </a:lnTo>
                  <a:lnTo>
                    <a:pt x="90" y="147"/>
                  </a:lnTo>
                  <a:lnTo>
                    <a:pt x="90" y="204"/>
                  </a:lnTo>
                  <a:lnTo>
                    <a:pt x="90" y="79"/>
                  </a:lnTo>
                  <a:lnTo>
                    <a:pt x="90" y="198"/>
                  </a:lnTo>
                  <a:lnTo>
                    <a:pt x="95" y="192"/>
                  </a:lnTo>
                  <a:lnTo>
                    <a:pt x="95" y="311"/>
                  </a:lnTo>
                  <a:lnTo>
                    <a:pt x="95" y="102"/>
                  </a:lnTo>
                  <a:lnTo>
                    <a:pt x="95" y="204"/>
                  </a:lnTo>
                  <a:lnTo>
                    <a:pt x="100" y="209"/>
                  </a:lnTo>
                  <a:lnTo>
                    <a:pt x="100" y="215"/>
                  </a:lnTo>
                  <a:lnTo>
                    <a:pt x="100" y="159"/>
                  </a:lnTo>
                  <a:lnTo>
                    <a:pt x="104" y="142"/>
                  </a:lnTo>
                  <a:lnTo>
                    <a:pt x="104" y="46"/>
                  </a:lnTo>
                  <a:lnTo>
                    <a:pt x="104" y="57"/>
                  </a:lnTo>
                  <a:lnTo>
                    <a:pt x="109" y="79"/>
                  </a:lnTo>
                  <a:lnTo>
                    <a:pt x="109" y="125"/>
                  </a:lnTo>
                  <a:lnTo>
                    <a:pt x="109" y="46"/>
                  </a:lnTo>
                  <a:lnTo>
                    <a:pt x="109" y="57"/>
                  </a:lnTo>
                  <a:lnTo>
                    <a:pt x="114" y="79"/>
                  </a:lnTo>
                  <a:lnTo>
                    <a:pt x="114" y="108"/>
                  </a:lnTo>
                  <a:lnTo>
                    <a:pt x="114" y="46"/>
                  </a:lnTo>
                  <a:lnTo>
                    <a:pt x="114" y="102"/>
                  </a:lnTo>
                  <a:lnTo>
                    <a:pt x="119" y="108"/>
                  </a:lnTo>
                  <a:lnTo>
                    <a:pt x="119" y="113"/>
                  </a:lnTo>
                  <a:lnTo>
                    <a:pt x="119" y="17"/>
                  </a:lnTo>
                  <a:lnTo>
                    <a:pt x="119" y="46"/>
                  </a:lnTo>
                  <a:lnTo>
                    <a:pt x="123" y="29"/>
                  </a:lnTo>
                  <a:lnTo>
                    <a:pt x="123" y="232"/>
                  </a:lnTo>
                  <a:lnTo>
                    <a:pt x="123" y="181"/>
                  </a:lnTo>
                  <a:lnTo>
                    <a:pt x="128" y="164"/>
                  </a:lnTo>
                  <a:lnTo>
                    <a:pt x="128" y="74"/>
                  </a:lnTo>
                  <a:lnTo>
                    <a:pt x="128" y="96"/>
                  </a:lnTo>
                  <a:lnTo>
                    <a:pt x="133" y="113"/>
                  </a:lnTo>
                  <a:lnTo>
                    <a:pt x="133" y="125"/>
                  </a:lnTo>
                  <a:lnTo>
                    <a:pt x="133" y="0"/>
                  </a:lnTo>
                  <a:lnTo>
                    <a:pt x="133" y="74"/>
                  </a:lnTo>
                  <a:lnTo>
                    <a:pt x="138" y="102"/>
                  </a:lnTo>
                  <a:lnTo>
                    <a:pt x="138" y="17"/>
                  </a:lnTo>
                  <a:lnTo>
                    <a:pt x="138" y="23"/>
                  </a:lnTo>
                  <a:lnTo>
                    <a:pt x="142" y="29"/>
                  </a:lnTo>
                  <a:lnTo>
                    <a:pt x="142" y="142"/>
                  </a:lnTo>
                  <a:lnTo>
                    <a:pt x="142" y="136"/>
                  </a:lnTo>
                  <a:lnTo>
                    <a:pt x="147" y="102"/>
                  </a:lnTo>
                  <a:lnTo>
                    <a:pt x="147" y="300"/>
                  </a:lnTo>
                  <a:lnTo>
                    <a:pt x="147" y="96"/>
                  </a:lnTo>
                  <a:lnTo>
                    <a:pt x="147" y="232"/>
                  </a:lnTo>
                  <a:lnTo>
                    <a:pt x="152" y="221"/>
                  </a:lnTo>
                  <a:lnTo>
                    <a:pt x="152" y="260"/>
                  </a:lnTo>
                  <a:lnTo>
                    <a:pt x="152" y="176"/>
                  </a:lnTo>
                  <a:lnTo>
                    <a:pt x="157" y="108"/>
                  </a:lnTo>
                  <a:lnTo>
                    <a:pt x="157" y="209"/>
                  </a:lnTo>
                  <a:lnTo>
                    <a:pt x="157" y="63"/>
                  </a:lnTo>
                  <a:lnTo>
                    <a:pt x="157" y="85"/>
                  </a:lnTo>
                  <a:lnTo>
                    <a:pt x="161" y="96"/>
                  </a:lnTo>
                  <a:lnTo>
                    <a:pt x="161" y="176"/>
                  </a:lnTo>
                  <a:lnTo>
                    <a:pt x="161" y="68"/>
                  </a:lnTo>
                  <a:lnTo>
                    <a:pt x="161" y="136"/>
                  </a:lnTo>
                  <a:lnTo>
                    <a:pt x="166" y="142"/>
                  </a:lnTo>
                  <a:lnTo>
                    <a:pt x="166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87"/>
            <p:cNvSpPr>
              <a:spLocks/>
            </p:cNvSpPr>
            <p:nvPr/>
          </p:nvSpPr>
          <p:spPr bwMode="auto">
            <a:xfrm>
              <a:off x="6054725" y="3544888"/>
              <a:ext cx="277813" cy="511175"/>
            </a:xfrm>
            <a:custGeom>
              <a:avLst/>
              <a:gdLst>
                <a:gd name="T0" fmla="*/ 0 w 175"/>
                <a:gd name="T1" fmla="*/ 68 h 322"/>
                <a:gd name="T2" fmla="*/ 5 w 175"/>
                <a:gd name="T3" fmla="*/ 91 h 322"/>
                <a:gd name="T4" fmla="*/ 5 w 175"/>
                <a:gd name="T5" fmla="*/ 91 h 322"/>
                <a:gd name="T6" fmla="*/ 9 w 175"/>
                <a:gd name="T7" fmla="*/ 226 h 322"/>
                <a:gd name="T8" fmla="*/ 14 w 175"/>
                <a:gd name="T9" fmla="*/ 176 h 322"/>
                <a:gd name="T10" fmla="*/ 14 w 175"/>
                <a:gd name="T11" fmla="*/ 130 h 322"/>
                <a:gd name="T12" fmla="*/ 19 w 175"/>
                <a:gd name="T13" fmla="*/ 23 h 322"/>
                <a:gd name="T14" fmla="*/ 24 w 175"/>
                <a:gd name="T15" fmla="*/ 198 h 322"/>
                <a:gd name="T16" fmla="*/ 24 w 175"/>
                <a:gd name="T17" fmla="*/ 130 h 322"/>
                <a:gd name="T18" fmla="*/ 28 w 175"/>
                <a:gd name="T19" fmla="*/ 142 h 322"/>
                <a:gd name="T20" fmla="*/ 28 w 175"/>
                <a:gd name="T21" fmla="*/ 51 h 322"/>
                <a:gd name="T22" fmla="*/ 33 w 175"/>
                <a:gd name="T23" fmla="*/ 136 h 322"/>
                <a:gd name="T24" fmla="*/ 33 w 175"/>
                <a:gd name="T25" fmla="*/ 102 h 322"/>
                <a:gd name="T26" fmla="*/ 38 w 175"/>
                <a:gd name="T27" fmla="*/ 221 h 322"/>
                <a:gd name="T28" fmla="*/ 43 w 175"/>
                <a:gd name="T29" fmla="*/ 108 h 322"/>
                <a:gd name="T30" fmla="*/ 43 w 175"/>
                <a:gd name="T31" fmla="*/ 51 h 322"/>
                <a:gd name="T32" fmla="*/ 47 w 175"/>
                <a:gd name="T33" fmla="*/ 63 h 322"/>
                <a:gd name="T34" fmla="*/ 47 w 175"/>
                <a:gd name="T35" fmla="*/ 51 h 322"/>
                <a:gd name="T36" fmla="*/ 52 w 175"/>
                <a:gd name="T37" fmla="*/ 68 h 322"/>
                <a:gd name="T38" fmla="*/ 52 w 175"/>
                <a:gd name="T39" fmla="*/ 40 h 322"/>
                <a:gd name="T40" fmla="*/ 57 w 175"/>
                <a:gd name="T41" fmla="*/ 40 h 322"/>
                <a:gd name="T42" fmla="*/ 57 w 175"/>
                <a:gd name="T43" fmla="*/ 164 h 322"/>
                <a:gd name="T44" fmla="*/ 62 w 175"/>
                <a:gd name="T45" fmla="*/ 221 h 322"/>
                <a:gd name="T46" fmla="*/ 66 w 175"/>
                <a:gd name="T47" fmla="*/ 119 h 322"/>
                <a:gd name="T48" fmla="*/ 66 w 175"/>
                <a:gd name="T49" fmla="*/ 113 h 322"/>
                <a:gd name="T50" fmla="*/ 71 w 175"/>
                <a:gd name="T51" fmla="*/ 119 h 322"/>
                <a:gd name="T52" fmla="*/ 71 w 175"/>
                <a:gd name="T53" fmla="*/ 91 h 322"/>
                <a:gd name="T54" fmla="*/ 76 w 175"/>
                <a:gd name="T55" fmla="*/ 113 h 322"/>
                <a:gd name="T56" fmla="*/ 76 w 175"/>
                <a:gd name="T57" fmla="*/ 91 h 322"/>
                <a:gd name="T58" fmla="*/ 81 w 175"/>
                <a:gd name="T59" fmla="*/ 198 h 322"/>
                <a:gd name="T60" fmla="*/ 85 w 175"/>
                <a:gd name="T61" fmla="*/ 91 h 322"/>
                <a:gd name="T62" fmla="*/ 85 w 175"/>
                <a:gd name="T63" fmla="*/ 243 h 322"/>
                <a:gd name="T64" fmla="*/ 90 w 175"/>
                <a:gd name="T65" fmla="*/ 243 h 322"/>
                <a:gd name="T66" fmla="*/ 90 w 175"/>
                <a:gd name="T67" fmla="*/ 181 h 322"/>
                <a:gd name="T68" fmla="*/ 95 w 175"/>
                <a:gd name="T69" fmla="*/ 209 h 322"/>
                <a:gd name="T70" fmla="*/ 95 w 175"/>
                <a:gd name="T71" fmla="*/ 130 h 322"/>
                <a:gd name="T72" fmla="*/ 100 w 175"/>
                <a:gd name="T73" fmla="*/ 164 h 322"/>
                <a:gd name="T74" fmla="*/ 100 w 175"/>
                <a:gd name="T75" fmla="*/ 119 h 322"/>
                <a:gd name="T76" fmla="*/ 104 w 175"/>
                <a:gd name="T77" fmla="*/ 57 h 322"/>
                <a:gd name="T78" fmla="*/ 109 w 175"/>
                <a:gd name="T79" fmla="*/ 34 h 322"/>
                <a:gd name="T80" fmla="*/ 114 w 175"/>
                <a:gd name="T81" fmla="*/ 204 h 322"/>
                <a:gd name="T82" fmla="*/ 114 w 175"/>
                <a:gd name="T83" fmla="*/ 159 h 322"/>
                <a:gd name="T84" fmla="*/ 119 w 175"/>
                <a:gd name="T85" fmla="*/ 40 h 322"/>
                <a:gd name="T86" fmla="*/ 123 w 175"/>
                <a:gd name="T87" fmla="*/ 204 h 322"/>
                <a:gd name="T88" fmla="*/ 123 w 175"/>
                <a:gd name="T89" fmla="*/ 170 h 322"/>
                <a:gd name="T90" fmla="*/ 128 w 175"/>
                <a:gd name="T91" fmla="*/ 192 h 322"/>
                <a:gd name="T92" fmla="*/ 128 w 175"/>
                <a:gd name="T93" fmla="*/ 57 h 322"/>
                <a:gd name="T94" fmla="*/ 133 w 175"/>
                <a:gd name="T95" fmla="*/ 204 h 322"/>
                <a:gd name="T96" fmla="*/ 137 w 175"/>
                <a:gd name="T97" fmla="*/ 91 h 322"/>
                <a:gd name="T98" fmla="*/ 137 w 175"/>
                <a:gd name="T99" fmla="*/ 198 h 322"/>
                <a:gd name="T100" fmla="*/ 142 w 175"/>
                <a:gd name="T101" fmla="*/ 204 h 322"/>
                <a:gd name="T102" fmla="*/ 147 w 175"/>
                <a:gd name="T103" fmla="*/ 51 h 322"/>
                <a:gd name="T104" fmla="*/ 147 w 175"/>
                <a:gd name="T105" fmla="*/ 96 h 322"/>
                <a:gd name="T106" fmla="*/ 152 w 175"/>
                <a:gd name="T107" fmla="*/ 119 h 322"/>
                <a:gd name="T108" fmla="*/ 152 w 175"/>
                <a:gd name="T109" fmla="*/ 51 h 322"/>
                <a:gd name="T110" fmla="*/ 156 w 175"/>
                <a:gd name="T111" fmla="*/ 119 h 322"/>
                <a:gd name="T112" fmla="*/ 161 w 175"/>
                <a:gd name="T113" fmla="*/ 40 h 322"/>
                <a:gd name="T114" fmla="*/ 161 w 175"/>
                <a:gd name="T115" fmla="*/ 17 h 322"/>
                <a:gd name="T116" fmla="*/ 166 w 175"/>
                <a:gd name="T117" fmla="*/ 204 h 322"/>
                <a:gd name="T118" fmla="*/ 166 w 175"/>
                <a:gd name="T119" fmla="*/ 119 h 322"/>
                <a:gd name="T120" fmla="*/ 171 w 175"/>
                <a:gd name="T121" fmla="*/ 85 h 322"/>
                <a:gd name="T122" fmla="*/ 171 w 175"/>
                <a:gd name="T123" fmla="*/ 6 h 322"/>
                <a:gd name="T124" fmla="*/ 175 w 175"/>
                <a:gd name="T125" fmla="*/ 11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22">
                  <a:moveTo>
                    <a:pt x="0" y="153"/>
                  </a:moveTo>
                  <a:lnTo>
                    <a:pt x="0" y="68"/>
                  </a:lnTo>
                  <a:lnTo>
                    <a:pt x="0" y="91"/>
                  </a:lnTo>
                  <a:lnTo>
                    <a:pt x="5" y="91"/>
                  </a:lnTo>
                  <a:lnTo>
                    <a:pt x="5" y="23"/>
                  </a:lnTo>
                  <a:lnTo>
                    <a:pt x="5" y="91"/>
                  </a:lnTo>
                  <a:lnTo>
                    <a:pt x="9" y="136"/>
                  </a:lnTo>
                  <a:lnTo>
                    <a:pt x="9" y="226"/>
                  </a:lnTo>
                  <a:lnTo>
                    <a:pt x="9" y="170"/>
                  </a:lnTo>
                  <a:lnTo>
                    <a:pt x="14" y="176"/>
                  </a:lnTo>
                  <a:lnTo>
                    <a:pt x="14" y="96"/>
                  </a:lnTo>
                  <a:lnTo>
                    <a:pt x="14" y="130"/>
                  </a:lnTo>
                  <a:lnTo>
                    <a:pt x="19" y="147"/>
                  </a:lnTo>
                  <a:lnTo>
                    <a:pt x="19" y="23"/>
                  </a:lnTo>
                  <a:lnTo>
                    <a:pt x="19" y="187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24" y="130"/>
                  </a:lnTo>
                  <a:lnTo>
                    <a:pt x="24" y="142"/>
                  </a:lnTo>
                  <a:lnTo>
                    <a:pt x="28" y="142"/>
                  </a:lnTo>
                  <a:lnTo>
                    <a:pt x="28" y="209"/>
                  </a:lnTo>
                  <a:lnTo>
                    <a:pt x="28" y="51"/>
                  </a:lnTo>
                  <a:lnTo>
                    <a:pt x="28" y="159"/>
                  </a:lnTo>
                  <a:lnTo>
                    <a:pt x="33" y="136"/>
                  </a:lnTo>
                  <a:lnTo>
                    <a:pt x="33" y="322"/>
                  </a:lnTo>
                  <a:lnTo>
                    <a:pt x="33" y="102"/>
                  </a:lnTo>
                  <a:lnTo>
                    <a:pt x="33" y="243"/>
                  </a:lnTo>
                  <a:lnTo>
                    <a:pt x="38" y="221"/>
                  </a:lnTo>
                  <a:lnTo>
                    <a:pt x="38" y="96"/>
                  </a:lnTo>
                  <a:lnTo>
                    <a:pt x="43" y="108"/>
                  </a:lnTo>
                  <a:lnTo>
                    <a:pt x="43" y="119"/>
                  </a:lnTo>
                  <a:lnTo>
                    <a:pt x="43" y="51"/>
                  </a:lnTo>
                  <a:lnTo>
                    <a:pt x="43" y="68"/>
                  </a:lnTo>
                  <a:lnTo>
                    <a:pt x="47" y="63"/>
                  </a:lnTo>
                  <a:lnTo>
                    <a:pt x="47" y="130"/>
                  </a:lnTo>
                  <a:lnTo>
                    <a:pt x="47" y="51"/>
                  </a:lnTo>
                  <a:lnTo>
                    <a:pt x="47" y="85"/>
                  </a:lnTo>
                  <a:lnTo>
                    <a:pt x="52" y="68"/>
                  </a:lnTo>
                  <a:lnTo>
                    <a:pt x="52" y="119"/>
                  </a:lnTo>
                  <a:lnTo>
                    <a:pt x="52" y="40"/>
                  </a:lnTo>
                  <a:lnTo>
                    <a:pt x="52" y="63"/>
                  </a:lnTo>
                  <a:lnTo>
                    <a:pt x="57" y="40"/>
                  </a:lnTo>
                  <a:lnTo>
                    <a:pt x="57" y="6"/>
                  </a:lnTo>
                  <a:lnTo>
                    <a:pt x="57" y="164"/>
                  </a:lnTo>
                  <a:lnTo>
                    <a:pt x="62" y="215"/>
                  </a:lnTo>
                  <a:lnTo>
                    <a:pt x="62" y="221"/>
                  </a:lnTo>
                  <a:lnTo>
                    <a:pt x="62" y="125"/>
                  </a:lnTo>
                  <a:lnTo>
                    <a:pt x="66" y="119"/>
                  </a:lnTo>
                  <a:lnTo>
                    <a:pt x="66" y="74"/>
                  </a:lnTo>
                  <a:lnTo>
                    <a:pt x="66" y="113"/>
                  </a:lnTo>
                  <a:lnTo>
                    <a:pt x="71" y="102"/>
                  </a:lnTo>
                  <a:lnTo>
                    <a:pt x="71" y="119"/>
                  </a:lnTo>
                  <a:lnTo>
                    <a:pt x="71" y="0"/>
                  </a:lnTo>
                  <a:lnTo>
                    <a:pt x="71" y="91"/>
                  </a:lnTo>
                  <a:lnTo>
                    <a:pt x="76" y="85"/>
                  </a:lnTo>
                  <a:lnTo>
                    <a:pt x="76" y="113"/>
                  </a:lnTo>
                  <a:lnTo>
                    <a:pt x="76" y="6"/>
                  </a:lnTo>
                  <a:lnTo>
                    <a:pt x="76" y="91"/>
                  </a:lnTo>
                  <a:lnTo>
                    <a:pt x="81" y="57"/>
                  </a:lnTo>
                  <a:lnTo>
                    <a:pt x="81" y="198"/>
                  </a:lnTo>
                  <a:lnTo>
                    <a:pt x="81" y="108"/>
                  </a:lnTo>
                  <a:lnTo>
                    <a:pt x="85" y="91"/>
                  </a:lnTo>
                  <a:lnTo>
                    <a:pt x="85" y="289"/>
                  </a:lnTo>
                  <a:lnTo>
                    <a:pt x="85" y="243"/>
                  </a:lnTo>
                  <a:lnTo>
                    <a:pt x="90" y="238"/>
                  </a:lnTo>
                  <a:lnTo>
                    <a:pt x="90" y="243"/>
                  </a:lnTo>
                  <a:lnTo>
                    <a:pt x="90" y="119"/>
                  </a:lnTo>
                  <a:lnTo>
                    <a:pt x="90" y="181"/>
                  </a:lnTo>
                  <a:lnTo>
                    <a:pt x="95" y="187"/>
                  </a:lnTo>
                  <a:lnTo>
                    <a:pt x="95" y="209"/>
                  </a:lnTo>
                  <a:lnTo>
                    <a:pt x="95" y="125"/>
                  </a:lnTo>
                  <a:lnTo>
                    <a:pt x="95" y="130"/>
                  </a:lnTo>
                  <a:lnTo>
                    <a:pt x="100" y="142"/>
                  </a:lnTo>
                  <a:lnTo>
                    <a:pt x="100" y="164"/>
                  </a:lnTo>
                  <a:lnTo>
                    <a:pt x="100" y="108"/>
                  </a:lnTo>
                  <a:lnTo>
                    <a:pt x="100" y="119"/>
                  </a:lnTo>
                  <a:lnTo>
                    <a:pt x="104" y="125"/>
                  </a:lnTo>
                  <a:lnTo>
                    <a:pt x="104" y="57"/>
                  </a:lnTo>
                  <a:lnTo>
                    <a:pt x="109" y="79"/>
                  </a:lnTo>
                  <a:lnTo>
                    <a:pt x="109" y="34"/>
                  </a:lnTo>
                  <a:lnTo>
                    <a:pt x="109" y="215"/>
                  </a:lnTo>
                  <a:lnTo>
                    <a:pt x="114" y="204"/>
                  </a:lnTo>
                  <a:lnTo>
                    <a:pt x="114" y="215"/>
                  </a:lnTo>
                  <a:lnTo>
                    <a:pt x="114" y="159"/>
                  </a:lnTo>
                  <a:lnTo>
                    <a:pt x="119" y="142"/>
                  </a:lnTo>
                  <a:lnTo>
                    <a:pt x="119" y="40"/>
                  </a:lnTo>
                  <a:lnTo>
                    <a:pt x="123" y="29"/>
                  </a:lnTo>
                  <a:lnTo>
                    <a:pt x="123" y="204"/>
                  </a:lnTo>
                  <a:lnTo>
                    <a:pt x="123" y="23"/>
                  </a:lnTo>
                  <a:lnTo>
                    <a:pt x="123" y="170"/>
                  </a:lnTo>
                  <a:lnTo>
                    <a:pt x="128" y="181"/>
                  </a:lnTo>
                  <a:lnTo>
                    <a:pt x="128" y="192"/>
                  </a:lnTo>
                  <a:lnTo>
                    <a:pt x="128" y="46"/>
                  </a:lnTo>
                  <a:lnTo>
                    <a:pt x="128" y="57"/>
                  </a:lnTo>
                  <a:lnTo>
                    <a:pt x="133" y="91"/>
                  </a:lnTo>
                  <a:lnTo>
                    <a:pt x="133" y="204"/>
                  </a:lnTo>
                  <a:lnTo>
                    <a:pt x="133" y="119"/>
                  </a:lnTo>
                  <a:lnTo>
                    <a:pt x="137" y="91"/>
                  </a:lnTo>
                  <a:lnTo>
                    <a:pt x="137" y="322"/>
                  </a:lnTo>
                  <a:lnTo>
                    <a:pt x="137" y="198"/>
                  </a:lnTo>
                  <a:lnTo>
                    <a:pt x="142" y="187"/>
                  </a:lnTo>
                  <a:lnTo>
                    <a:pt x="142" y="204"/>
                  </a:lnTo>
                  <a:lnTo>
                    <a:pt x="142" y="85"/>
                  </a:lnTo>
                  <a:lnTo>
                    <a:pt x="147" y="51"/>
                  </a:lnTo>
                  <a:lnTo>
                    <a:pt x="147" y="46"/>
                  </a:lnTo>
                  <a:lnTo>
                    <a:pt x="147" y="96"/>
                  </a:lnTo>
                  <a:lnTo>
                    <a:pt x="152" y="96"/>
                  </a:lnTo>
                  <a:lnTo>
                    <a:pt x="152" y="119"/>
                  </a:lnTo>
                  <a:lnTo>
                    <a:pt x="152" y="46"/>
                  </a:lnTo>
                  <a:lnTo>
                    <a:pt x="152" y="51"/>
                  </a:lnTo>
                  <a:lnTo>
                    <a:pt x="156" y="51"/>
                  </a:lnTo>
                  <a:lnTo>
                    <a:pt x="156" y="119"/>
                  </a:lnTo>
                  <a:lnTo>
                    <a:pt x="156" y="29"/>
                  </a:lnTo>
                  <a:lnTo>
                    <a:pt x="161" y="40"/>
                  </a:lnTo>
                  <a:lnTo>
                    <a:pt x="161" y="221"/>
                  </a:lnTo>
                  <a:lnTo>
                    <a:pt x="161" y="17"/>
                  </a:lnTo>
                  <a:lnTo>
                    <a:pt x="161" y="209"/>
                  </a:lnTo>
                  <a:lnTo>
                    <a:pt x="166" y="204"/>
                  </a:lnTo>
                  <a:lnTo>
                    <a:pt x="166" y="209"/>
                  </a:lnTo>
                  <a:lnTo>
                    <a:pt x="166" y="119"/>
                  </a:lnTo>
                  <a:lnTo>
                    <a:pt x="166" y="125"/>
                  </a:lnTo>
                  <a:lnTo>
                    <a:pt x="171" y="85"/>
                  </a:lnTo>
                  <a:lnTo>
                    <a:pt x="171" y="136"/>
                  </a:lnTo>
                  <a:lnTo>
                    <a:pt x="171" y="6"/>
                  </a:lnTo>
                  <a:lnTo>
                    <a:pt x="175" y="12"/>
                  </a:lnTo>
                  <a:lnTo>
                    <a:pt x="175" y="119"/>
                  </a:lnTo>
                  <a:lnTo>
                    <a:pt x="175" y="4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8"/>
            <p:cNvSpPr>
              <a:spLocks/>
            </p:cNvSpPr>
            <p:nvPr/>
          </p:nvSpPr>
          <p:spPr bwMode="auto">
            <a:xfrm>
              <a:off x="6332538" y="3509963"/>
              <a:ext cx="263525" cy="519113"/>
            </a:xfrm>
            <a:custGeom>
              <a:avLst/>
              <a:gdLst>
                <a:gd name="T0" fmla="*/ 5 w 166"/>
                <a:gd name="T1" fmla="*/ 68 h 327"/>
                <a:gd name="T2" fmla="*/ 5 w 166"/>
                <a:gd name="T3" fmla="*/ 34 h 327"/>
                <a:gd name="T4" fmla="*/ 10 w 166"/>
                <a:gd name="T5" fmla="*/ 203 h 327"/>
                <a:gd name="T6" fmla="*/ 10 w 166"/>
                <a:gd name="T7" fmla="*/ 107 h 327"/>
                <a:gd name="T8" fmla="*/ 15 w 166"/>
                <a:gd name="T9" fmla="*/ 152 h 327"/>
                <a:gd name="T10" fmla="*/ 15 w 166"/>
                <a:gd name="T11" fmla="*/ 260 h 327"/>
                <a:gd name="T12" fmla="*/ 19 w 166"/>
                <a:gd name="T13" fmla="*/ 164 h 327"/>
                <a:gd name="T14" fmla="*/ 24 w 166"/>
                <a:gd name="T15" fmla="*/ 237 h 327"/>
                <a:gd name="T16" fmla="*/ 24 w 166"/>
                <a:gd name="T17" fmla="*/ 192 h 327"/>
                <a:gd name="T18" fmla="*/ 29 w 166"/>
                <a:gd name="T19" fmla="*/ 181 h 327"/>
                <a:gd name="T20" fmla="*/ 29 w 166"/>
                <a:gd name="T21" fmla="*/ 113 h 327"/>
                <a:gd name="T22" fmla="*/ 34 w 166"/>
                <a:gd name="T23" fmla="*/ 192 h 327"/>
                <a:gd name="T24" fmla="*/ 34 w 166"/>
                <a:gd name="T25" fmla="*/ 130 h 327"/>
                <a:gd name="T26" fmla="*/ 38 w 166"/>
                <a:gd name="T27" fmla="*/ 175 h 327"/>
                <a:gd name="T28" fmla="*/ 38 w 166"/>
                <a:gd name="T29" fmla="*/ 169 h 327"/>
                <a:gd name="T30" fmla="*/ 43 w 166"/>
                <a:gd name="T31" fmla="*/ 220 h 327"/>
                <a:gd name="T32" fmla="*/ 43 w 166"/>
                <a:gd name="T33" fmla="*/ 130 h 327"/>
                <a:gd name="T34" fmla="*/ 48 w 166"/>
                <a:gd name="T35" fmla="*/ 175 h 327"/>
                <a:gd name="T36" fmla="*/ 53 w 166"/>
                <a:gd name="T37" fmla="*/ 79 h 327"/>
                <a:gd name="T38" fmla="*/ 53 w 166"/>
                <a:gd name="T39" fmla="*/ 56 h 327"/>
                <a:gd name="T40" fmla="*/ 57 w 166"/>
                <a:gd name="T41" fmla="*/ 62 h 327"/>
                <a:gd name="T42" fmla="*/ 57 w 166"/>
                <a:gd name="T43" fmla="*/ 96 h 327"/>
                <a:gd name="T44" fmla="*/ 62 w 166"/>
                <a:gd name="T45" fmla="*/ 0 h 327"/>
                <a:gd name="T46" fmla="*/ 67 w 166"/>
                <a:gd name="T47" fmla="*/ 73 h 327"/>
                <a:gd name="T48" fmla="*/ 67 w 166"/>
                <a:gd name="T49" fmla="*/ 79 h 327"/>
                <a:gd name="T50" fmla="*/ 72 w 166"/>
                <a:gd name="T51" fmla="*/ 175 h 327"/>
                <a:gd name="T52" fmla="*/ 72 w 166"/>
                <a:gd name="T53" fmla="*/ 164 h 327"/>
                <a:gd name="T54" fmla="*/ 76 w 166"/>
                <a:gd name="T55" fmla="*/ 181 h 327"/>
                <a:gd name="T56" fmla="*/ 76 w 166"/>
                <a:gd name="T57" fmla="*/ 158 h 327"/>
                <a:gd name="T58" fmla="*/ 81 w 166"/>
                <a:gd name="T59" fmla="*/ 164 h 327"/>
                <a:gd name="T60" fmla="*/ 81 w 166"/>
                <a:gd name="T61" fmla="*/ 90 h 327"/>
                <a:gd name="T62" fmla="*/ 86 w 166"/>
                <a:gd name="T63" fmla="*/ 113 h 327"/>
                <a:gd name="T64" fmla="*/ 86 w 166"/>
                <a:gd name="T65" fmla="*/ 90 h 327"/>
                <a:gd name="T66" fmla="*/ 90 w 166"/>
                <a:gd name="T67" fmla="*/ 186 h 327"/>
                <a:gd name="T68" fmla="*/ 90 w 166"/>
                <a:gd name="T69" fmla="*/ 181 h 327"/>
                <a:gd name="T70" fmla="*/ 95 w 166"/>
                <a:gd name="T71" fmla="*/ 56 h 327"/>
                <a:gd name="T72" fmla="*/ 100 w 166"/>
                <a:gd name="T73" fmla="*/ 107 h 327"/>
                <a:gd name="T74" fmla="*/ 100 w 166"/>
                <a:gd name="T75" fmla="*/ 39 h 327"/>
                <a:gd name="T76" fmla="*/ 105 w 166"/>
                <a:gd name="T77" fmla="*/ 68 h 327"/>
                <a:gd name="T78" fmla="*/ 105 w 166"/>
                <a:gd name="T79" fmla="*/ 45 h 327"/>
                <a:gd name="T80" fmla="*/ 109 w 166"/>
                <a:gd name="T81" fmla="*/ 147 h 327"/>
                <a:gd name="T82" fmla="*/ 109 w 166"/>
                <a:gd name="T83" fmla="*/ 62 h 327"/>
                <a:gd name="T84" fmla="*/ 114 w 166"/>
                <a:gd name="T85" fmla="*/ 79 h 327"/>
                <a:gd name="T86" fmla="*/ 114 w 166"/>
                <a:gd name="T87" fmla="*/ 147 h 327"/>
                <a:gd name="T88" fmla="*/ 119 w 166"/>
                <a:gd name="T89" fmla="*/ 164 h 327"/>
                <a:gd name="T90" fmla="*/ 124 w 166"/>
                <a:gd name="T91" fmla="*/ 68 h 327"/>
                <a:gd name="T92" fmla="*/ 124 w 166"/>
                <a:gd name="T93" fmla="*/ 56 h 327"/>
                <a:gd name="T94" fmla="*/ 128 w 166"/>
                <a:gd name="T95" fmla="*/ 147 h 327"/>
                <a:gd name="T96" fmla="*/ 128 w 166"/>
                <a:gd name="T97" fmla="*/ 158 h 327"/>
                <a:gd name="T98" fmla="*/ 133 w 166"/>
                <a:gd name="T99" fmla="*/ 158 h 327"/>
                <a:gd name="T100" fmla="*/ 133 w 166"/>
                <a:gd name="T101" fmla="*/ 62 h 327"/>
                <a:gd name="T102" fmla="*/ 138 w 166"/>
                <a:gd name="T103" fmla="*/ 175 h 327"/>
                <a:gd name="T104" fmla="*/ 143 w 166"/>
                <a:gd name="T105" fmla="*/ 107 h 327"/>
                <a:gd name="T106" fmla="*/ 143 w 166"/>
                <a:gd name="T107" fmla="*/ 51 h 327"/>
                <a:gd name="T108" fmla="*/ 147 w 166"/>
                <a:gd name="T109" fmla="*/ 175 h 327"/>
                <a:gd name="T110" fmla="*/ 147 w 166"/>
                <a:gd name="T111" fmla="*/ 39 h 327"/>
                <a:gd name="T112" fmla="*/ 152 w 166"/>
                <a:gd name="T113" fmla="*/ 130 h 327"/>
                <a:gd name="T114" fmla="*/ 152 w 166"/>
                <a:gd name="T115" fmla="*/ 51 h 327"/>
                <a:gd name="T116" fmla="*/ 157 w 166"/>
                <a:gd name="T117" fmla="*/ 164 h 327"/>
                <a:gd name="T118" fmla="*/ 157 w 166"/>
                <a:gd name="T119" fmla="*/ 158 h 327"/>
                <a:gd name="T120" fmla="*/ 162 w 166"/>
                <a:gd name="T121" fmla="*/ 186 h 327"/>
                <a:gd name="T122" fmla="*/ 162 w 166"/>
                <a:gd name="T123" fmla="*/ 51 h 327"/>
                <a:gd name="T124" fmla="*/ 166 w 166"/>
                <a:gd name="T125" fmla="*/ 2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27">
                  <a:moveTo>
                    <a:pt x="0" y="62"/>
                  </a:moveTo>
                  <a:lnTo>
                    <a:pt x="5" y="68"/>
                  </a:lnTo>
                  <a:lnTo>
                    <a:pt x="5" y="231"/>
                  </a:lnTo>
                  <a:lnTo>
                    <a:pt x="5" y="34"/>
                  </a:lnTo>
                  <a:lnTo>
                    <a:pt x="5" y="203"/>
                  </a:lnTo>
                  <a:lnTo>
                    <a:pt x="10" y="203"/>
                  </a:lnTo>
                  <a:lnTo>
                    <a:pt x="10" y="237"/>
                  </a:lnTo>
                  <a:lnTo>
                    <a:pt x="10" y="107"/>
                  </a:lnTo>
                  <a:lnTo>
                    <a:pt x="10" y="152"/>
                  </a:lnTo>
                  <a:lnTo>
                    <a:pt x="15" y="152"/>
                  </a:lnTo>
                  <a:lnTo>
                    <a:pt x="15" y="327"/>
                  </a:lnTo>
                  <a:lnTo>
                    <a:pt x="15" y="260"/>
                  </a:lnTo>
                  <a:lnTo>
                    <a:pt x="19" y="265"/>
                  </a:lnTo>
                  <a:lnTo>
                    <a:pt x="19" y="164"/>
                  </a:lnTo>
                  <a:lnTo>
                    <a:pt x="19" y="231"/>
                  </a:lnTo>
                  <a:lnTo>
                    <a:pt x="24" y="237"/>
                  </a:lnTo>
                  <a:lnTo>
                    <a:pt x="24" y="141"/>
                  </a:lnTo>
                  <a:lnTo>
                    <a:pt x="24" y="192"/>
                  </a:lnTo>
                  <a:lnTo>
                    <a:pt x="29" y="141"/>
                  </a:lnTo>
                  <a:lnTo>
                    <a:pt x="29" y="181"/>
                  </a:lnTo>
                  <a:lnTo>
                    <a:pt x="29" y="68"/>
                  </a:lnTo>
                  <a:lnTo>
                    <a:pt x="29" y="113"/>
                  </a:lnTo>
                  <a:lnTo>
                    <a:pt x="34" y="130"/>
                  </a:lnTo>
                  <a:lnTo>
                    <a:pt x="34" y="192"/>
                  </a:lnTo>
                  <a:lnTo>
                    <a:pt x="34" y="118"/>
                  </a:lnTo>
                  <a:lnTo>
                    <a:pt x="34" y="130"/>
                  </a:lnTo>
                  <a:lnTo>
                    <a:pt x="38" y="107"/>
                  </a:lnTo>
                  <a:lnTo>
                    <a:pt x="38" y="175"/>
                  </a:lnTo>
                  <a:lnTo>
                    <a:pt x="38" y="39"/>
                  </a:lnTo>
                  <a:lnTo>
                    <a:pt x="38" y="169"/>
                  </a:lnTo>
                  <a:lnTo>
                    <a:pt x="43" y="181"/>
                  </a:lnTo>
                  <a:lnTo>
                    <a:pt x="43" y="220"/>
                  </a:lnTo>
                  <a:lnTo>
                    <a:pt x="43" y="113"/>
                  </a:lnTo>
                  <a:lnTo>
                    <a:pt x="43" y="130"/>
                  </a:lnTo>
                  <a:lnTo>
                    <a:pt x="48" y="113"/>
                  </a:lnTo>
                  <a:lnTo>
                    <a:pt x="48" y="175"/>
                  </a:lnTo>
                  <a:lnTo>
                    <a:pt x="48" y="51"/>
                  </a:lnTo>
                  <a:lnTo>
                    <a:pt x="53" y="79"/>
                  </a:lnTo>
                  <a:lnTo>
                    <a:pt x="53" y="169"/>
                  </a:lnTo>
                  <a:lnTo>
                    <a:pt x="53" y="56"/>
                  </a:lnTo>
                  <a:lnTo>
                    <a:pt x="53" y="73"/>
                  </a:lnTo>
                  <a:lnTo>
                    <a:pt x="57" y="62"/>
                  </a:lnTo>
                  <a:lnTo>
                    <a:pt x="57" y="22"/>
                  </a:lnTo>
                  <a:lnTo>
                    <a:pt x="57" y="96"/>
                  </a:lnTo>
                  <a:lnTo>
                    <a:pt x="62" y="85"/>
                  </a:lnTo>
                  <a:lnTo>
                    <a:pt x="62" y="0"/>
                  </a:lnTo>
                  <a:lnTo>
                    <a:pt x="62" y="101"/>
                  </a:lnTo>
                  <a:lnTo>
                    <a:pt x="67" y="73"/>
                  </a:lnTo>
                  <a:lnTo>
                    <a:pt x="67" y="158"/>
                  </a:lnTo>
                  <a:lnTo>
                    <a:pt x="67" y="79"/>
                  </a:lnTo>
                  <a:lnTo>
                    <a:pt x="72" y="85"/>
                  </a:lnTo>
                  <a:lnTo>
                    <a:pt x="72" y="175"/>
                  </a:lnTo>
                  <a:lnTo>
                    <a:pt x="72" y="34"/>
                  </a:lnTo>
                  <a:lnTo>
                    <a:pt x="72" y="164"/>
                  </a:lnTo>
                  <a:lnTo>
                    <a:pt x="76" y="169"/>
                  </a:lnTo>
                  <a:lnTo>
                    <a:pt x="76" y="181"/>
                  </a:lnTo>
                  <a:lnTo>
                    <a:pt x="76" y="96"/>
                  </a:lnTo>
                  <a:lnTo>
                    <a:pt x="76" y="158"/>
                  </a:lnTo>
                  <a:lnTo>
                    <a:pt x="81" y="141"/>
                  </a:lnTo>
                  <a:lnTo>
                    <a:pt x="81" y="164"/>
                  </a:lnTo>
                  <a:lnTo>
                    <a:pt x="81" y="73"/>
                  </a:lnTo>
                  <a:lnTo>
                    <a:pt x="81" y="90"/>
                  </a:lnTo>
                  <a:lnTo>
                    <a:pt x="86" y="73"/>
                  </a:lnTo>
                  <a:lnTo>
                    <a:pt x="86" y="113"/>
                  </a:lnTo>
                  <a:lnTo>
                    <a:pt x="86" y="68"/>
                  </a:lnTo>
                  <a:lnTo>
                    <a:pt x="86" y="90"/>
                  </a:lnTo>
                  <a:lnTo>
                    <a:pt x="90" y="85"/>
                  </a:lnTo>
                  <a:lnTo>
                    <a:pt x="90" y="186"/>
                  </a:lnTo>
                  <a:lnTo>
                    <a:pt x="90" y="73"/>
                  </a:lnTo>
                  <a:lnTo>
                    <a:pt x="90" y="181"/>
                  </a:lnTo>
                  <a:lnTo>
                    <a:pt x="95" y="198"/>
                  </a:lnTo>
                  <a:lnTo>
                    <a:pt x="95" y="56"/>
                  </a:lnTo>
                  <a:lnTo>
                    <a:pt x="95" y="96"/>
                  </a:lnTo>
                  <a:lnTo>
                    <a:pt x="100" y="107"/>
                  </a:lnTo>
                  <a:lnTo>
                    <a:pt x="100" y="158"/>
                  </a:lnTo>
                  <a:lnTo>
                    <a:pt x="100" y="39"/>
                  </a:lnTo>
                  <a:lnTo>
                    <a:pt x="100" y="62"/>
                  </a:lnTo>
                  <a:lnTo>
                    <a:pt x="105" y="68"/>
                  </a:lnTo>
                  <a:lnTo>
                    <a:pt x="105" y="181"/>
                  </a:lnTo>
                  <a:lnTo>
                    <a:pt x="105" y="45"/>
                  </a:lnTo>
                  <a:lnTo>
                    <a:pt x="105" y="164"/>
                  </a:lnTo>
                  <a:lnTo>
                    <a:pt x="109" y="147"/>
                  </a:lnTo>
                  <a:lnTo>
                    <a:pt x="109" y="169"/>
                  </a:lnTo>
                  <a:lnTo>
                    <a:pt x="109" y="62"/>
                  </a:lnTo>
                  <a:lnTo>
                    <a:pt x="109" y="118"/>
                  </a:lnTo>
                  <a:lnTo>
                    <a:pt x="114" y="79"/>
                  </a:lnTo>
                  <a:lnTo>
                    <a:pt x="114" y="17"/>
                  </a:lnTo>
                  <a:lnTo>
                    <a:pt x="114" y="147"/>
                  </a:lnTo>
                  <a:lnTo>
                    <a:pt x="119" y="141"/>
                  </a:lnTo>
                  <a:lnTo>
                    <a:pt x="119" y="164"/>
                  </a:lnTo>
                  <a:lnTo>
                    <a:pt x="119" y="73"/>
                  </a:lnTo>
                  <a:lnTo>
                    <a:pt x="124" y="68"/>
                  </a:lnTo>
                  <a:lnTo>
                    <a:pt x="124" y="186"/>
                  </a:lnTo>
                  <a:lnTo>
                    <a:pt x="124" y="56"/>
                  </a:lnTo>
                  <a:lnTo>
                    <a:pt x="124" y="147"/>
                  </a:lnTo>
                  <a:lnTo>
                    <a:pt x="128" y="147"/>
                  </a:lnTo>
                  <a:lnTo>
                    <a:pt x="128" y="34"/>
                  </a:lnTo>
                  <a:lnTo>
                    <a:pt x="128" y="158"/>
                  </a:lnTo>
                  <a:lnTo>
                    <a:pt x="133" y="135"/>
                  </a:lnTo>
                  <a:lnTo>
                    <a:pt x="133" y="158"/>
                  </a:lnTo>
                  <a:lnTo>
                    <a:pt x="133" y="22"/>
                  </a:lnTo>
                  <a:lnTo>
                    <a:pt x="133" y="62"/>
                  </a:lnTo>
                  <a:lnTo>
                    <a:pt x="138" y="79"/>
                  </a:lnTo>
                  <a:lnTo>
                    <a:pt x="138" y="175"/>
                  </a:lnTo>
                  <a:lnTo>
                    <a:pt x="138" y="124"/>
                  </a:lnTo>
                  <a:lnTo>
                    <a:pt x="143" y="107"/>
                  </a:lnTo>
                  <a:lnTo>
                    <a:pt x="143" y="186"/>
                  </a:lnTo>
                  <a:lnTo>
                    <a:pt x="143" y="51"/>
                  </a:lnTo>
                  <a:lnTo>
                    <a:pt x="143" y="169"/>
                  </a:lnTo>
                  <a:lnTo>
                    <a:pt x="147" y="175"/>
                  </a:lnTo>
                  <a:lnTo>
                    <a:pt x="147" y="181"/>
                  </a:lnTo>
                  <a:lnTo>
                    <a:pt x="147" y="39"/>
                  </a:lnTo>
                  <a:lnTo>
                    <a:pt x="147" y="90"/>
                  </a:lnTo>
                  <a:lnTo>
                    <a:pt x="152" y="130"/>
                  </a:lnTo>
                  <a:lnTo>
                    <a:pt x="152" y="147"/>
                  </a:lnTo>
                  <a:lnTo>
                    <a:pt x="152" y="51"/>
                  </a:lnTo>
                  <a:lnTo>
                    <a:pt x="152" y="118"/>
                  </a:lnTo>
                  <a:lnTo>
                    <a:pt x="157" y="164"/>
                  </a:lnTo>
                  <a:lnTo>
                    <a:pt x="157" y="214"/>
                  </a:lnTo>
                  <a:lnTo>
                    <a:pt x="157" y="158"/>
                  </a:lnTo>
                  <a:lnTo>
                    <a:pt x="157" y="198"/>
                  </a:lnTo>
                  <a:lnTo>
                    <a:pt x="162" y="186"/>
                  </a:lnTo>
                  <a:lnTo>
                    <a:pt x="162" y="39"/>
                  </a:lnTo>
                  <a:lnTo>
                    <a:pt x="162" y="51"/>
                  </a:lnTo>
                  <a:lnTo>
                    <a:pt x="166" y="68"/>
                  </a:lnTo>
                  <a:lnTo>
                    <a:pt x="166" y="22"/>
                  </a:lnTo>
                  <a:lnTo>
                    <a:pt x="166" y="15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89"/>
            <p:cNvSpPr>
              <a:spLocks/>
            </p:cNvSpPr>
            <p:nvPr/>
          </p:nvSpPr>
          <p:spPr bwMode="auto">
            <a:xfrm>
              <a:off x="6596063" y="3473450"/>
              <a:ext cx="287338" cy="385763"/>
            </a:xfrm>
            <a:custGeom>
              <a:avLst/>
              <a:gdLst>
                <a:gd name="T0" fmla="*/ 5 w 181"/>
                <a:gd name="T1" fmla="*/ 192 h 243"/>
                <a:gd name="T2" fmla="*/ 5 w 181"/>
                <a:gd name="T3" fmla="*/ 147 h 243"/>
                <a:gd name="T4" fmla="*/ 10 w 181"/>
                <a:gd name="T5" fmla="*/ 221 h 243"/>
                <a:gd name="T6" fmla="*/ 10 w 181"/>
                <a:gd name="T7" fmla="*/ 198 h 243"/>
                <a:gd name="T8" fmla="*/ 15 w 181"/>
                <a:gd name="T9" fmla="*/ 62 h 243"/>
                <a:gd name="T10" fmla="*/ 19 w 181"/>
                <a:gd name="T11" fmla="*/ 136 h 243"/>
                <a:gd name="T12" fmla="*/ 19 w 181"/>
                <a:gd name="T13" fmla="*/ 62 h 243"/>
                <a:gd name="T14" fmla="*/ 24 w 181"/>
                <a:gd name="T15" fmla="*/ 91 h 243"/>
                <a:gd name="T16" fmla="*/ 24 w 181"/>
                <a:gd name="T17" fmla="*/ 181 h 243"/>
                <a:gd name="T18" fmla="*/ 29 w 181"/>
                <a:gd name="T19" fmla="*/ 221 h 243"/>
                <a:gd name="T20" fmla="*/ 29 w 181"/>
                <a:gd name="T21" fmla="*/ 192 h 243"/>
                <a:gd name="T22" fmla="*/ 34 w 181"/>
                <a:gd name="T23" fmla="*/ 215 h 243"/>
                <a:gd name="T24" fmla="*/ 34 w 181"/>
                <a:gd name="T25" fmla="*/ 209 h 243"/>
                <a:gd name="T26" fmla="*/ 38 w 181"/>
                <a:gd name="T27" fmla="*/ 221 h 243"/>
                <a:gd name="T28" fmla="*/ 43 w 181"/>
                <a:gd name="T29" fmla="*/ 147 h 243"/>
                <a:gd name="T30" fmla="*/ 43 w 181"/>
                <a:gd name="T31" fmla="*/ 51 h 243"/>
                <a:gd name="T32" fmla="*/ 48 w 181"/>
                <a:gd name="T33" fmla="*/ 141 h 243"/>
                <a:gd name="T34" fmla="*/ 53 w 181"/>
                <a:gd name="T35" fmla="*/ 79 h 243"/>
                <a:gd name="T36" fmla="*/ 53 w 181"/>
                <a:gd name="T37" fmla="*/ 158 h 243"/>
                <a:gd name="T38" fmla="*/ 57 w 181"/>
                <a:gd name="T39" fmla="*/ 198 h 243"/>
                <a:gd name="T40" fmla="*/ 57 w 181"/>
                <a:gd name="T41" fmla="*/ 130 h 243"/>
                <a:gd name="T42" fmla="*/ 62 w 181"/>
                <a:gd name="T43" fmla="*/ 141 h 243"/>
                <a:gd name="T44" fmla="*/ 62 w 181"/>
                <a:gd name="T45" fmla="*/ 113 h 243"/>
                <a:gd name="T46" fmla="*/ 67 w 181"/>
                <a:gd name="T47" fmla="*/ 141 h 243"/>
                <a:gd name="T48" fmla="*/ 67 w 181"/>
                <a:gd name="T49" fmla="*/ 136 h 243"/>
                <a:gd name="T50" fmla="*/ 71 w 181"/>
                <a:gd name="T51" fmla="*/ 147 h 243"/>
                <a:gd name="T52" fmla="*/ 71 w 181"/>
                <a:gd name="T53" fmla="*/ 113 h 243"/>
                <a:gd name="T54" fmla="*/ 76 w 181"/>
                <a:gd name="T55" fmla="*/ 40 h 243"/>
                <a:gd name="T56" fmla="*/ 81 w 181"/>
                <a:gd name="T57" fmla="*/ 209 h 243"/>
                <a:gd name="T58" fmla="*/ 86 w 181"/>
                <a:gd name="T59" fmla="*/ 175 h 243"/>
                <a:gd name="T60" fmla="*/ 86 w 181"/>
                <a:gd name="T61" fmla="*/ 85 h 243"/>
                <a:gd name="T62" fmla="*/ 90 w 181"/>
                <a:gd name="T63" fmla="*/ 153 h 243"/>
                <a:gd name="T64" fmla="*/ 90 w 181"/>
                <a:gd name="T65" fmla="*/ 136 h 243"/>
                <a:gd name="T66" fmla="*/ 95 w 181"/>
                <a:gd name="T67" fmla="*/ 243 h 243"/>
                <a:gd name="T68" fmla="*/ 100 w 181"/>
                <a:gd name="T69" fmla="*/ 198 h 243"/>
                <a:gd name="T70" fmla="*/ 100 w 181"/>
                <a:gd name="T71" fmla="*/ 147 h 243"/>
                <a:gd name="T72" fmla="*/ 105 w 181"/>
                <a:gd name="T73" fmla="*/ 181 h 243"/>
                <a:gd name="T74" fmla="*/ 105 w 181"/>
                <a:gd name="T75" fmla="*/ 136 h 243"/>
                <a:gd name="T76" fmla="*/ 109 w 181"/>
                <a:gd name="T77" fmla="*/ 181 h 243"/>
                <a:gd name="T78" fmla="*/ 109 w 181"/>
                <a:gd name="T79" fmla="*/ 221 h 243"/>
                <a:gd name="T80" fmla="*/ 114 w 181"/>
                <a:gd name="T81" fmla="*/ 79 h 243"/>
                <a:gd name="T82" fmla="*/ 119 w 181"/>
                <a:gd name="T83" fmla="*/ 23 h 243"/>
                <a:gd name="T84" fmla="*/ 124 w 181"/>
                <a:gd name="T85" fmla="*/ 181 h 243"/>
                <a:gd name="T86" fmla="*/ 124 w 181"/>
                <a:gd name="T87" fmla="*/ 141 h 243"/>
                <a:gd name="T88" fmla="*/ 128 w 181"/>
                <a:gd name="T89" fmla="*/ 153 h 243"/>
                <a:gd name="T90" fmla="*/ 133 w 181"/>
                <a:gd name="T91" fmla="*/ 68 h 243"/>
                <a:gd name="T92" fmla="*/ 133 w 181"/>
                <a:gd name="T93" fmla="*/ 136 h 243"/>
                <a:gd name="T94" fmla="*/ 138 w 181"/>
                <a:gd name="T95" fmla="*/ 164 h 243"/>
                <a:gd name="T96" fmla="*/ 143 w 181"/>
                <a:gd name="T97" fmla="*/ 85 h 243"/>
                <a:gd name="T98" fmla="*/ 143 w 181"/>
                <a:gd name="T99" fmla="*/ 237 h 243"/>
                <a:gd name="T100" fmla="*/ 147 w 181"/>
                <a:gd name="T101" fmla="*/ 237 h 243"/>
                <a:gd name="T102" fmla="*/ 147 w 181"/>
                <a:gd name="T103" fmla="*/ 215 h 243"/>
                <a:gd name="T104" fmla="*/ 152 w 181"/>
                <a:gd name="T105" fmla="*/ 221 h 243"/>
                <a:gd name="T106" fmla="*/ 152 w 181"/>
                <a:gd name="T107" fmla="*/ 153 h 243"/>
                <a:gd name="T108" fmla="*/ 157 w 181"/>
                <a:gd name="T109" fmla="*/ 164 h 243"/>
                <a:gd name="T110" fmla="*/ 157 w 181"/>
                <a:gd name="T111" fmla="*/ 158 h 243"/>
                <a:gd name="T112" fmla="*/ 162 w 181"/>
                <a:gd name="T113" fmla="*/ 74 h 243"/>
                <a:gd name="T114" fmla="*/ 166 w 181"/>
                <a:gd name="T115" fmla="*/ 221 h 243"/>
                <a:gd name="T116" fmla="*/ 166 w 181"/>
                <a:gd name="T117" fmla="*/ 187 h 243"/>
                <a:gd name="T118" fmla="*/ 171 w 181"/>
                <a:gd name="T119" fmla="*/ 34 h 243"/>
                <a:gd name="T120" fmla="*/ 176 w 181"/>
                <a:gd name="T121" fmla="*/ 74 h 243"/>
                <a:gd name="T122" fmla="*/ 176 w 181"/>
                <a:gd name="T123" fmla="*/ 57 h 243"/>
                <a:gd name="T124" fmla="*/ 181 w 181"/>
                <a:gd name="T125" fmla="*/ 12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243">
                  <a:moveTo>
                    <a:pt x="0" y="175"/>
                  </a:moveTo>
                  <a:lnTo>
                    <a:pt x="5" y="192"/>
                  </a:lnTo>
                  <a:lnTo>
                    <a:pt x="5" y="221"/>
                  </a:lnTo>
                  <a:lnTo>
                    <a:pt x="5" y="147"/>
                  </a:lnTo>
                  <a:lnTo>
                    <a:pt x="10" y="141"/>
                  </a:lnTo>
                  <a:lnTo>
                    <a:pt x="10" y="221"/>
                  </a:lnTo>
                  <a:lnTo>
                    <a:pt x="10" y="136"/>
                  </a:lnTo>
                  <a:lnTo>
                    <a:pt x="10" y="198"/>
                  </a:lnTo>
                  <a:lnTo>
                    <a:pt x="15" y="192"/>
                  </a:lnTo>
                  <a:lnTo>
                    <a:pt x="15" y="62"/>
                  </a:lnTo>
                  <a:lnTo>
                    <a:pt x="15" y="153"/>
                  </a:lnTo>
                  <a:lnTo>
                    <a:pt x="19" y="136"/>
                  </a:lnTo>
                  <a:lnTo>
                    <a:pt x="19" y="147"/>
                  </a:lnTo>
                  <a:lnTo>
                    <a:pt x="19" y="62"/>
                  </a:lnTo>
                  <a:lnTo>
                    <a:pt x="19" y="91"/>
                  </a:lnTo>
                  <a:lnTo>
                    <a:pt x="24" y="91"/>
                  </a:lnTo>
                  <a:lnTo>
                    <a:pt x="24" y="79"/>
                  </a:lnTo>
                  <a:lnTo>
                    <a:pt x="24" y="181"/>
                  </a:lnTo>
                  <a:lnTo>
                    <a:pt x="29" y="175"/>
                  </a:lnTo>
                  <a:lnTo>
                    <a:pt x="29" y="221"/>
                  </a:lnTo>
                  <a:lnTo>
                    <a:pt x="29" y="124"/>
                  </a:lnTo>
                  <a:lnTo>
                    <a:pt x="29" y="192"/>
                  </a:lnTo>
                  <a:lnTo>
                    <a:pt x="34" y="198"/>
                  </a:lnTo>
                  <a:lnTo>
                    <a:pt x="34" y="215"/>
                  </a:lnTo>
                  <a:lnTo>
                    <a:pt x="34" y="108"/>
                  </a:lnTo>
                  <a:lnTo>
                    <a:pt x="34" y="209"/>
                  </a:lnTo>
                  <a:lnTo>
                    <a:pt x="38" y="192"/>
                  </a:lnTo>
                  <a:lnTo>
                    <a:pt x="38" y="221"/>
                  </a:lnTo>
                  <a:lnTo>
                    <a:pt x="38" y="96"/>
                  </a:lnTo>
                  <a:lnTo>
                    <a:pt x="43" y="147"/>
                  </a:lnTo>
                  <a:lnTo>
                    <a:pt x="43" y="175"/>
                  </a:lnTo>
                  <a:lnTo>
                    <a:pt x="43" y="51"/>
                  </a:lnTo>
                  <a:lnTo>
                    <a:pt x="48" y="62"/>
                  </a:lnTo>
                  <a:lnTo>
                    <a:pt x="48" y="141"/>
                  </a:lnTo>
                  <a:lnTo>
                    <a:pt x="48" y="96"/>
                  </a:lnTo>
                  <a:lnTo>
                    <a:pt x="53" y="79"/>
                  </a:lnTo>
                  <a:lnTo>
                    <a:pt x="53" y="0"/>
                  </a:lnTo>
                  <a:lnTo>
                    <a:pt x="53" y="158"/>
                  </a:lnTo>
                  <a:lnTo>
                    <a:pt x="57" y="153"/>
                  </a:lnTo>
                  <a:lnTo>
                    <a:pt x="57" y="198"/>
                  </a:lnTo>
                  <a:lnTo>
                    <a:pt x="57" y="119"/>
                  </a:lnTo>
                  <a:lnTo>
                    <a:pt x="57" y="130"/>
                  </a:lnTo>
                  <a:lnTo>
                    <a:pt x="62" y="102"/>
                  </a:lnTo>
                  <a:lnTo>
                    <a:pt x="62" y="141"/>
                  </a:lnTo>
                  <a:lnTo>
                    <a:pt x="62" y="34"/>
                  </a:lnTo>
                  <a:lnTo>
                    <a:pt x="62" y="113"/>
                  </a:lnTo>
                  <a:lnTo>
                    <a:pt x="67" y="113"/>
                  </a:lnTo>
                  <a:lnTo>
                    <a:pt x="67" y="141"/>
                  </a:lnTo>
                  <a:lnTo>
                    <a:pt x="67" y="68"/>
                  </a:lnTo>
                  <a:lnTo>
                    <a:pt x="67" y="136"/>
                  </a:lnTo>
                  <a:lnTo>
                    <a:pt x="71" y="130"/>
                  </a:lnTo>
                  <a:lnTo>
                    <a:pt x="71" y="147"/>
                  </a:lnTo>
                  <a:lnTo>
                    <a:pt x="71" y="40"/>
                  </a:lnTo>
                  <a:lnTo>
                    <a:pt x="71" y="113"/>
                  </a:lnTo>
                  <a:lnTo>
                    <a:pt x="76" y="147"/>
                  </a:lnTo>
                  <a:lnTo>
                    <a:pt x="76" y="40"/>
                  </a:lnTo>
                  <a:lnTo>
                    <a:pt x="81" y="57"/>
                  </a:lnTo>
                  <a:lnTo>
                    <a:pt x="81" y="209"/>
                  </a:lnTo>
                  <a:lnTo>
                    <a:pt x="81" y="170"/>
                  </a:lnTo>
                  <a:lnTo>
                    <a:pt x="86" y="175"/>
                  </a:lnTo>
                  <a:lnTo>
                    <a:pt x="86" y="79"/>
                  </a:lnTo>
                  <a:lnTo>
                    <a:pt x="86" y="85"/>
                  </a:lnTo>
                  <a:lnTo>
                    <a:pt x="90" y="85"/>
                  </a:lnTo>
                  <a:lnTo>
                    <a:pt x="90" y="153"/>
                  </a:lnTo>
                  <a:lnTo>
                    <a:pt x="90" y="74"/>
                  </a:lnTo>
                  <a:lnTo>
                    <a:pt x="90" y="136"/>
                  </a:lnTo>
                  <a:lnTo>
                    <a:pt x="95" y="175"/>
                  </a:lnTo>
                  <a:lnTo>
                    <a:pt x="95" y="243"/>
                  </a:lnTo>
                  <a:lnTo>
                    <a:pt x="95" y="204"/>
                  </a:lnTo>
                  <a:lnTo>
                    <a:pt x="100" y="198"/>
                  </a:lnTo>
                  <a:lnTo>
                    <a:pt x="100" y="221"/>
                  </a:lnTo>
                  <a:lnTo>
                    <a:pt x="100" y="147"/>
                  </a:lnTo>
                  <a:lnTo>
                    <a:pt x="100" y="198"/>
                  </a:lnTo>
                  <a:lnTo>
                    <a:pt x="105" y="181"/>
                  </a:lnTo>
                  <a:lnTo>
                    <a:pt x="105" y="187"/>
                  </a:lnTo>
                  <a:lnTo>
                    <a:pt x="105" y="136"/>
                  </a:lnTo>
                  <a:lnTo>
                    <a:pt x="105" y="187"/>
                  </a:lnTo>
                  <a:lnTo>
                    <a:pt x="109" y="181"/>
                  </a:lnTo>
                  <a:lnTo>
                    <a:pt x="109" y="108"/>
                  </a:lnTo>
                  <a:lnTo>
                    <a:pt x="109" y="221"/>
                  </a:lnTo>
                  <a:lnTo>
                    <a:pt x="114" y="221"/>
                  </a:lnTo>
                  <a:lnTo>
                    <a:pt x="114" y="79"/>
                  </a:lnTo>
                  <a:lnTo>
                    <a:pt x="119" y="68"/>
                  </a:lnTo>
                  <a:lnTo>
                    <a:pt x="119" y="23"/>
                  </a:lnTo>
                  <a:lnTo>
                    <a:pt x="119" y="187"/>
                  </a:lnTo>
                  <a:lnTo>
                    <a:pt x="124" y="181"/>
                  </a:lnTo>
                  <a:lnTo>
                    <a:pt x="124" y="91"/>
                  </a:lnTo>
                  <a:lnTo>
                    <a:pt x="124" y="141"/>
                  </a:lnTo>
                  <a:lnTo>
                    <a:pt x="128" y="130"/>
                  </a:lnTo>
                  <a:lnTo>
                    <a:pt x="128" y="153"/>
                  </a:lnTo>
                  <a:lnTo>
                    <a:pt x="128" y="62"/>
                  </a:lnTo>
                  <a:lnTo>
                    <a:pt x="133" y="68"/>
                  </a:lnTo>
                  <a:lnTo>
                    <a:pt x="133" y="221"/>
                  </a:lnTo>
                  <a:lnTo>
                    <a:pt x="133" y="136"/>
                  </a:lnTo>
                  <a:lnTo>
                    <a:pt x="138" y="136"/>
                  </a:lnTo>
                  <a:lnTo>
                    <a:pt x="138" y="164"/>
                  </a:lnTo>
                  <a:lnTo>
                    <a:pt x="138" y="91"/>
                  </a:lnTo>
                  <a:lnTo>
                    <a:pt x="143" y="85"/>
                  </a:lnTo>
                  <a:lnTo>
                    <a:pt x="143" y="62"/>
                  </a:lnTo>
                  <a:lnTo>
                    <a:pt x="143" y="237"/>
                  </a:lnTo>
                  <a:lnTo>
                    <a:pt x="147" y="209"/>
                  </a:lnTo>
                  <a:lnTo>
                    <a:pt x="147" y="237"/>
                  </a:lnTo>
                  <a:lnTo>
                    <a:pt x="147" y="192"/>
                  </a:lnTo>
                  <a:lnTo>
                    <a:pt x="147" y="215"/>
                  </a:lnTo>
                  <a:lnTo>
                    <a:pt x="152" y="204"/>
                  </a:lnTo>
                  <a:lnTo>
                    <a:pt x="152" y="221"/>
                  </a:lnTo>
                  <a:lnTo>
                    <a:pt x="152" y="136"/>
                  </a:lnTo>
                  <a:lnTo>
                    <a:pt x="152" y="153"/>
                  </a:lnTo>
                  <a:lnTo>
                    <a:pt x="157" y="147"/>
                  </a:lnTo>
                  <a:lnTo>
                    <a:pt x="157" y="164"/>
                  </a:lnTo>
                  <a:lnTo>
                    <a:pt x="157" y="113"/>
                  </a:lnTo>
                  <a:lnTo>
                    <a:pt x="157" y="158"/>
                  </a:lnTo>
                  <a:lnTo>
                    <a:pt x="162" y="164"/>
                  </a:lnTo>
                  <a:lnTo>
                    <a:pt x="162" y="74"/>
                  </a:lnTo>
                  <a:lnTo>
                    <a:pt x="166" y="108"/>
                  </a:lnTo>
                  <a:lnTo>
                    <a:pt x="166" y="221"/>
                  </a:lnTo>
                  <a:lnTo>
                    <a:pt x="166" y="40"/>
                  </a:lnTo>
                  <a:lnTo>
                    <a:pt x="166" y="187"/>
                  </a:lnTo>
                  <a:lnTo>
                    <a:pt x="171" y="181"/>
                  </a:lnTo>
                  <a:lnTo>
                    <a:pt x="171" y="34"/>
                  </a:lnTo>
                  <a:lnTo>
                    <a:pt x="171" y="79"/>
                  </a:lnTo>
                  <a:lnTo>
                    <a:pt x="176" y="74"/>
                  </a:lnTo>
                  <a:lnTo>
                    <a:pt x="176" y="187"/>
                  </a:lnTo>
                  <a:lnTo>
                    <a:pt x="176" y="57"/>
                  </a:lnTo>
                  <a:lnTo>
                    <a:pt x="176" y="153"/>
                  </a:lnTo>
                  <a:lnTo>
                    <a:pt x="181" y="124"/>
                  </a:lnTo>
                  <a:lnTo>
                    <a:pt x="181" y="8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90"/>
            <p:cNvSpPr>
              <a:spLocks/>
            </p:cNvSpPr>
            <p:nvPr/>
          </p:nvSpPr>
          <p:spPr bwMode="auto">
            <a:xfrm>
              <a:off x="6883400" y="3527425"/>
              <a:ext cx="261938" cy="349250"/>
            </a:xfrm>
            <a:custGeom>
              <a:avLst/>
              <a:gdLst>
                <a:gd name="T0" fmla="*/ 0 w 165"/>
                <a:gd name="T1" fmla="*/ 57 h 220"/>
                <a:gd name="T2" fmla="*/ 4 w 165"/>
                <a:gd name="T3" fmla="*/ 153 h 220"/>
                <a:gd name="T4" fmla="*/ 9 w 165"/>
                <a:gd name="T5" fmla="*/ 90 h 220"/>
                <a:gd name="T6" fmla="*/ 9 w 165"/>
                <a:gd name="T7" fmla="*/ 28 h 220"/>
                <a:gd name="T8" fmla="*/ 14 w 165"/>
                <a:gd name="T9" fmla="*/ 68 h 220"/>
                <a:gd name="T10" fmla="*/ 14 w 165"/>
                <a:gd name="T11" fmla="*/ 68 h 220"/>
                <a:gd name="T12" fmla="*/ 18 w 165"/>
                <a:gd name="T13" fmla="*/ 130 h 220"/>
                <a:gd name="T14" fmla="*/ 18 w 165"/>
                <a:gd name="T15" fmla="*/ 34 h 220"/>
                <a:gd name="T16" fmla="*/ 23 w 165"/>
                <a:gd name="T17" fmla="*/ 34 h 220"/>
                <a:gd name="T18" fmla="*/ 23 w 165"/>
                <a:gd name="T19" fmla="*/ 119 h 220"/>
                <a:gd name="T20" fmla="*/ 28 w 165"/>
                <a:gd name="T21" fmla="*/ 85 h 220"/>
                <a:gd name="T22" fmla="*/ 33 w 165"/>
                <a:gd name="T23" fmla="*/ 175 h 220"/>
                <a:gd name="T24" fmla="*/ 33 w 165"/>
                <a:gd name="T25" fmla="*/ 74 h 220"/>
                <a:gd name="T26" fmla="*/ 37 w 165"/>
                <a:gd name="T27" fmla="*/ 141 h 220"/>
                <a:gd name="T28" fmla="*/ 37 w 165"/>
                <a:gd name="T29" fmla="*/ 45 h 220"/>
                <a:gd name="T30" fmla="*/ 42 w 165"/>
                <a:gd name="T31" fmla="*/ 68 h 220"/>
                <a:gd name="T32" fmla="*/ 42 w 165"/>
                <a:gd name="T33" fmla="*/ 0 h 220"/>
                <a:gd name="T34" fmla="*/ 47 w 165"/>
                <a:gd name="T35" fmla="*/ 45 h 220"/>
                <a:gd name="T36" fmla="*/ 47 w 165"/>
                <a:gd name="T37" fmla="*/ 11 h 220"/>
                <a:gd name="T38" fmla="*/ 52 w 165"/>
                <a:gd name="T39" fmla="*/ 158 h 220"/>
                <a:gd name="T40" fmla="*/ 52 w 165"/>
                <a:gd name="T41" fmla="*/ 96 h 220"/>
                <a:gd name="T42" fmla="*/ 56 w 165"/>
                <a:gd name="T43" fmla="*/ 153 h 220"/>
                <a:gd name="T44" fmla="*/ 56 w 165"/>
                <a:gd name="T45" fmla="*/ 90 h 220"/>
                <a:gd name="T46" fmla="*/ 61 w 165"/>
                <a:gd name="T47" fmla="*/ 141 h 220"/>
                <a:gd name="T48" fmla="*/ 66 w 165"/>
                <a:gd name="T49" fmla="*/ 17 h 220"/>
                <a:gd name="T50" fmla="*/ 66 w 165"/>
                <a:gd name="T51" fmla="*/ 11 h 220"/>
                <a:gd name="T52" fmla="*/ 71 w 165"/>
                <a:gd name="T53" fmla="*/ 113 h 220"/>
                <a:gd name="T54" fmla="*/ 71 w 165"/>
                <a:gd name="T55" fmla="*/ 130 h 220"/>
                <a:gd name="T56" fmla="*/ 75 w 165"/>
                <a:gd name="T57" fmla="*/ 164 h 220"/>
                <a:gd name="T58" fmla="*/ 80 w 165"/>
                <a:gd name="T59" fmla="*/ 23 h 220"/>
                <a:gd name="T60" fmla="*/ 80 w 165"/>
                <a:gd name="T61" fmla="*/ 147 h 220"/>
                <a:gd name="T62" fmla="*/ 85 w 165"/>
                <a:gd name="T63" fmla="*/ 181 h 220"/>
                <a:gd name="T64" fmla="*/ 85 w 165"/>
                <a:gd name="T65" fmla="*/ 130 h 220"/>
                <a:gd name="T66" fmla="*/ 90 w 165"/>
                <a:gd name="T67" fmla="*/ 6 h 220"/>
                <a:gd name="T68" fmla="*/ 94 w 165"/>
                <a:gd name="T69" fmla="*/ 130 h 220"/>
                <a:gd name="T70" fmla="*/ 94 w 165"/>
                <a:gd name="T71" fmla="*/ 40 h 220"/>
                <a:gd name="T72" fmla="*/ 99 w 165"/>
                <a:gd name="T73" fmla="*/ 62 h 220"/>
                <a:gd name="T74" fmla="*/ 99 w 165"/>
                <a:gd name="T75" fmla="*/ 40 h 220"/>
                <a:gd name="T76" fmla="*/ 104 w 165"/>
                <a:gd name="T77" fmla="*/ 147 h 220"/>
                <a:gd name="T78" fmla="*/ 104 w 165"/>
                <a:gd name="T79" fmla="*/ 90 h 220"/>
                <a:gd name="T80" fmla="*/ 109 w 165"/>
                <a:gd name="T81" fmla="*/ 170 h 220"/>
                <a:gd name="T82" fmla="*/ 109 w 165"/>
                <a:gd name="T83" fmla="*/ 141 h 220"/>
                <a:gd name="T84" fmla="*/ 113 w 165"/>
                <a:gd name="T85" fmla="*/ 181 h 220"/>
                <a:gd name="T86" fmla="*/ 113 w 165"/>
                <a:gd name="T87" fmla="*/ 85 h 220"/>
                <a:gd name="T88" fmla="*/ 118 w 165"/>
                <a:gd name="T89" fmla="*/ 192 h 220"/>
                <a:gd name="T90" fmla="*/ 118 w 165"/>
                <a:gd name="T91" fmla="*/ 175 h 220"/>
                <a:gd name="T92" fmla="*/ 123 w 165"/>
                <a:gd name="T93" fmla="*/ 79 h 220"/>
                <a:gd name="T94" fmla="*/ 128 w 165"/>
                <a:gd name="T95" fmla="*/ 102 h 220"/>
                <a:gd name="T96" fmla="*/ 128 w 165"/>
                <a:gd name="T97" fmla="*/ 28 h 220"/>
                <a:gd name="T98" fmla="*/ 132 w 165"/>
                <a:gd name="T99" fmla="*/ 198 h 220"/>
                <a:gd name="T100" fmla="*/ 132 w 165"/>
                <a:gd name="T101" fmla="*/ 181 h 220"/>
                <a:gd name="T102" fmla="*/ 137 w 165"/>
                <a:gd name="T103" fmla="*/ 187 h 220"/>
                <a:gd name="T104" fmla="*/ 142 w 165"/>
                <a:gd name="T105" fmla="*/ 68 h 220"/>
                <a:gd name="T106" fmla="*/ 142 w 165"/>
                <a:gd name="T107" fmla="*/ 68 h 220"/>
                <a:gd name="T108" fmla="*/ 147 w 165"/>
                <a:gd name="T109" fmla="*/ 57 h 220"/>
                <a:gd name="T110" fmla="*/ 147 w 165"/>
                <a:gd name="T111" fmla="*/ 34 h 220"/>
                <a:gd name="T112" fmla="*/ 151 w 165"/>
                <a:gd name="T113" fmla="*/ 85 h 220"/>
                <a:gd name="T114" fmla="*/ 151 w 165"/>
                <a:gd name="T115" fmla="*/ 28 h 220"/>
                <a:gd name="T116" fmla="*/ 156 w 165"/>
                <a:gd name="T117" fmla="*/ 62 h 220"/>
                <a:gd name="T118" fmla="*/ 156 w 165"/>
                <a:gd name="T119" fmla="*/ 175 h 220"/>
                <a:gd name="T120" fmla="*/ 161 w 165"/>
                <a:gd name="T121" fmla="*/ 96 h 220"/>
                <a:gd name="T122" fmla="*/ 165 w 165"/>
                <a:gd name="T123" fmla="*/ 141 h 220"/>
                <a:gd name="T124" fmla="*/ 165 w 165"/>
                <a:gd name="T125" fmla="*/ 2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220">
                  <a:moveTo>
                    <a:pt x="0" y="51"/>
                  </a:moveTo>
                  <a:lnTo>
                    <a:pt x="0" y="57"/>
                  </a:lnTo>
                  <a:lnTo>
                    <a:pt x="4" y="62"/>
                  </a:lnTo>
                  <a:lnTo>
                    <a:pt x="4" y="153"/>
                  </a:lnTo>
                  <a:lnTo>
                    <a:pt x="4" y="107"/>
                  </a:lnTo>
                  <a:lnTo>
                    <a:pt x="9" y="90"/>
                  </a:lnTo>
                  <a:lnTo>
                    <a:pt x="9" y="153"/>
                  </a:lnTo>
                  <a:lnTo>
                    <a:pt x="9" y="28"/>
                  </a:lnTo>
                  <a:lnTo>
                    <a:pt x="9" y="51"/>
                  </a:lnTo>
                  <a:lnTo>
                    <a:pt x="14" y="68"/>
                  </a:lnTo>
                  <a:lnTo>
                    <a:pt x="14" y="181"/>
                  </a:lnTo>
                  <a:lnTo>
                    <a:pt x="14" y="68"/>
                  </a:lnTo>
                  <a:lnTo>
                    <a:pt x="14" y="136"/>
                  </a:lnTo>
                  <a:lnTo>
                    <a:pt x="18" y="130"/>
                  </a:lnTo>
                  <a:lnTo>
                    <a:pt x="18" y="192"/>
                  </a:lnTo>
                  <a:lnTo>
                    <a:pt x="18" y="34"/>
                  </a:lnTo>
                  <a:lnTo>
                    <a:pt x="18" y="57"/>
                  </a:lnTo>
                  <a:lnTo>
                    <a:pt x="23" y="34"/>
                  </a:lnTo>
                  <a:lnTo>
                    <a:pt x="23" y="0"/>
                  </a:lnTo>
                  <a:lnTo>
                    <a:pt x="23" y="119"/>
                  </a:lnTo>
                  <a:lnTo>
                    <a:pt x="28" y="96"/>
                  </a:lnTo>
                  <a:lnTo>
                    <a:pt x="28" y="85"/>
                  </a:lnTo>
                  <a:lnTo>
                    <a:pt x="28" y="170"/>
                  </a:lnTo>
                  <a:lnTo>
                    <a:pt x="33" y="175"/>
                  </a:lnTo>
                  <a:lnTo>
                    <a:pt x="33" y="181"/>
                  </a:lnTo>
                  <a:lnTo>
                    <a:pt x="33" y="74"/>
                  </a:lnTo>
                  <a:lnTo>
                    <a:pt x="33" y="130"/>
                  </a:lnTo>
                  <a:lnTo>
                    <a:pt x="37" y="141"/>
                  </a:lnTo>
                  <a:lnTo>
                    <a:pt x="37" y="147"/>
                  </a:lnTo>
                  <a:lnTo>
                    <a:pt x="37" y="45"/>
                  </a:lnTo>
                  <a:lnTo>
                    <a:pt x="37" y="79"/>
                  </a:lnTo>
                  <a:lnTo>
                    <a:pt x="42" y="68"/>
                  </a:lnTo>
                  <a:lnTo>
                    <a:pt x="42" y="136"/>
                  </a:lnTo>
                  <a:lnTo>
                    <a:pt x="42" y="0"/>
                  </a:lnTo>
                  <a:lnTo>
                    <a:pt x="42" y="23"/>
                  </a:lnTo>
                  <a:lnTo>
                    <a:pt x="47" y="45"/>
                  </a:lnTo>
                  <a:lnTo>
                    <a:pt x="47" y="198"/>
                  </a:lnTo>
                  <a:lnTo>
                    <a:pt x="47" y="11"/>
                  </a:lnTo>
                  <a:lnTo>
                    <a:pt x="47" y="170"/>
                  </a:lnTo>
                  <a:lnTo>
                    <a:pt x="52" y="158"/>
                  </a:lnTo>
                  <a:lnTo>
                    <a:pt x="52" y="220"/>
                  </a:lnTo>
                  <a:lnTo>
                    <a:pt x="52" y="96"/>
                  </a:lnTo>
                  <a:lnTo>
                    <a:pt x="52" y="147"/>
                  </a:lnTo>
                  <a:lnTo>
                    <a:pt x="56" y="153"/>
                  </a:lnTo>
                  <a:lnTo>
                    <a:pt x="56" y="192"/>
                  </a:lnTo>
                  <a:lnTo>
                    <a:pt x="56" y="90"/>
                  </a:lnTo>
                  <a:lnTo>
                    <a:pt x="61" y="85"/>
                  </a:lnTo>
                  <a:lnTo>
                    <a:pt x="61" y="141"/>
                  </a:lnTo>
                  <a:lnTo>
                    <a:pt x="61" y="45"/>
                  </a:lnTo>
                  <a:lnTo>
                    <a:pt x="66" y="17"/>
                  </a:lnTo>
                  <a:lnTo>
                    <a:pt x="66" y="170"/>
                  </a:lnTo>
                  <a:lnTo>
                    <a:pt x="66" y="11"/>
                  </a:lnTo>
                  <a:lnTo>
                    <a:pt x="66" y="124"/>
                  </a:lnTo>
                  <a:lnTo>
                    <a:pt x="71" y="113"/>
                  </a:lnTo>
                  <a:lnTo>
                    <a:pt x="71" y="6"/>
                  </a:lnTo>
                  <a:lnTo>
                    <a:pt x="71" y="130"/>
                  </a:lnTo>
                  <a:lnTo>
                    <a:pt x="75" y="124"/>
                  </a:lnTo>
                  <a:lnTo>
                    <a:pt x="75" y="164"/>
                  </a:lnTo>
                  <a:lnTo>
                    <a:pt x="75" y="11"/>
                  </a:lnTo>
                  <a:lnTo>
                    <a:pt x="80" y="23"/>
                  </a:lnTo>
                  <a:lnTo>
                    <a:pt x="80" y="0"/>
                  </a:lnTo>
                  <a:lnTo>
                    <a:pt x="80" y="147"/>
                  </a:lnTo>
                  <a:lnTo>
                    <a:pt x="85" y="141"/>
                  </a:lnTo>
                  <a:lnTo>
                    <a:pt x="85" y="181"/>
                  </a:lnTo>
                  <a:lnTo>
                    <a:pt x="85" y="23"/>
                  </a:lnTo>
                  <a:lnTo>
                    <a:pt x="85" y="130"/>
                  </a:lnTo>
                  <a:lnTo>
                    <a:pt x="90" y="102"/>
                  </a:lnTo>
                  <a:lnTo>
                    <a:pt x="90" y="6"/>
                  </a:lnTo>
                  <a:lnTo>
                    <a:pt x="90" y="130"/>
                  </a:lnTo>
                  <a:lnTo>
                    <a:pt x="94" y="130"/>
                  </a:lnTo>
                  <a:lnTo>
                    <a:pt x="94" y="198"/>
                  </a:lnTo>
                  <a:lnTo>
                    <a:pt x="94" y="40"/>
                  </a:lnTo>
                  <a:lnTo>
                    <a:pt x="94" y="45"/>
                  </a:lnTo>
                  <a:lnTo>
                    <a:pt x="99" y="62"/>
                  </a:lnTo>
                  <a:lnTo>
                    <a:pt x="99" y="220"/>
                  </a:lnTo>
                  <a:lnTo>
                    <a:pt x="99" y="40"/>
                  </a:lnTo>
                  <a:lnTo>
                    <a:pt x="99" y="175"/>
                  </a:lnTo>
                  <a:lnTo>
                    <a:pt x="104" y="147"/>
                  </a:lnTo>
                  <a:lnTo>
                    <a:pt x="104" y="153"/>
                  </a:lnTo>
                  <a:lnTo>
                    <a:pt x="104" y="90"/>
                  </a:lnTo>
                  <a:lnTo>
                    <a:pt x="104" y="119"/>
                  </a:lnTo>
                  <a:lnTo>
                    <a:pt x="109" y="170"/>
                  </a:lnTo>
                  <a:lnTo>
                    <a:pt x="109" y="102"/>
                  </a:lnTo>
                  <a:lnTo>
                    <a:pt x="109" y="141"/>
                  </a:lnTo>
                  <a:lnTo>
                    <a:pt x="113" y="136"/>
                  </a:lnTo>
                  <a:lnTo>
                    <a:pt x="113" y="181"/>
                  </a:lnTo>
                  <a:lnTo>
                    <a:pt x="113" y="79"/>
                  </a:lnTo>
                  <a:lnTo>
                    <a:pt x="113" y="85"/>
                  </a:lnTo>
                  <a:lnTo>
                    <a:pt x="118" y="62"/>
                  </a:lnTo>
                  <a:lnTo>
                    <a:pt x="118" y="192"/>
                  </a:lnTo>
                  <a:lnTo>
                    <a:pt x="118" y="57"/>
                  </a:lnTo>
                  <a:lnTo>
                    <a:pt x="118" y="175"/>
                  </a:lnTo>
                  <a:lnTo>
                    <a:pt x="123" y="164"/>
                  </a:lnTo>
                  <a:lnTo>
                    <a:pt x="123" y="79"/>
                  </a:lnTo>
                  <a:lnTo>
                    <a:pt x="123" y="102"/>
                  </a:lnTo>
                  <a:lnTo>
                    <a:pt x="128" y="102"/>
                  </a:lnTo>
                  <a:lnTo>
                    <a:pt x="128" y="113"/>
                  </a:lnTo>
                  <a:lnTo>
                    <a:pt x="128" y="28"/>
                  </a:lnTo>
                  <a:lnTo>
                    <a:pt x="132" y="45"/>
                  </a:lnTo>
                  <a:lnTo>
                    <a:pt x="132" y="198"/>
                  </a:lnTo>
                  <a:lnTo>
                    <a:pt x="132" y="23"/>
                  </a:lnTo>
                  <a:lnTo>
                    <a:pt x="132" y="181"/>
                  </a:lnTo>
                  <a:lnTo>
                    <a:pt x="137" y="175"/>
                  </a:lnTo>
                  <a:lnTo>
                    <a:pt x="137" y="187"/>
                  </a:lnTo>
                  <a:lnTo>
                    <a:pt x="137" y="68"/>
                  </a:lnTo>
                  <a:lnTo>
                    <a:pt x="142" y="68"/>
                  </a:lnTo>
                  <a:lnTo>
                    <a:pt x="142" y="107"/>
                  </a:lnTo>
                  <a:lnTo>
                    <a:pt x="142" y="68"/>
                  </a:lnTo>
                  <a:lnTo>
                    <a:pt x="142" y="85"/>
                  </a:lnTo>
                  <a:lnTo>
                    <a:pt x="147" y="57"/>
                  </a:lnTo>
                  <a:lnTo>
                    <a:pt x="147" y="203"/>
                  </a:lnTo>
                  <a:lnTo>
                    <a:pt x="147" y="34"/>
                  </a:lnTo>
                  <a:lnTo>
                    <a:pt x="147" y="79"/>
                  </a:lnTo>
                  <a:lnTo>
                    <a:pt x="151" y="85"/>
                  </a:lnTo>
                  <a:lnTo>
                    <a:pt x="151" y="124"/>
                  </a:lnTo>
                  <a:lnTo>
                    <a:pt x="151" y="28"/>
                  </a:lnTo>
                  <a:lnTo>
                    <a:pt x="151" y="40"/>
                  </a:lnTo>
                  <a:lnTo>
                    <a:pt x="156" y="62"/>
                  </a:lnTo>
                  <a:lnTo>
                    <a:pt x="156" y="45"/>
                  </a:lnTo>
                  <a:lnTo>
                    <a:pt x="156" y="175"/>
                  </a:lnTo>
                  <a:lnTo>
                    <a:pt x="161" y="203"/>
                  </a:lnTo>
                  <a:lnTo>
                    <a:pt x="161" y="96"/>
                  </a:lnTo>
                  <a:lnTo>
                    <a:pt x="161" y="130"/>
                  </a:lnTo>
                  <a:lnTo>
                    <a:pt x="165" y="141"/>
                  </a:lnTo>
                  <a:lnTo>
                    <a:pt x="165" y="147"/>
                  </a:lnTo>
                  <a:lnTo>
                    <a:pt x="165" y="2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91"/>
            <p:cNvSpPr>
              <a:spLocks/>
            </p:cNvSpPr>
            <p:nvPr/>
          </p:nvSpPr>
          <p:spPr bwMode="auto">
            <a:xfrm>
              <a:off x="7145338" y="3490913"/>
              <a:ext cx="263525" cy="377825"/>
            </a:xfrm>
            <a:custGeom>
              <a:avLst/>
              <a:gdLst>
                <a:gd name="T0" fmla="*/ 5 w 166"/>
                <a:gd name="T1" fmla="*/ 40 h 238"/>
                <a:gd name="T2" fmla="*/ 5 w 166"/>
                <a:gd name="T3" fmla="*/ 170 h 238"/>
                <a:gd name="T4" fmla="*/ 10 w 166"/>
                <a:gd name="T5" fmla="*/ 204 h 238"/>
                <a:gd name="T6" fmla="*/ 10 w 166"/>
                <a:gd name="T7" fmla="*/ 130 h 238"/>
                <a:gd name="T8" fmla="*/ 15 w 166"/>
                <a:gd name="T9" fmla="*/ 153 h 238"/>
                <a:gd name="T10" fmla="*/ 15 w 166"/>
                <a:gd name="T11" fmla="*/ 12 h 238"/>
                <a:gd name="T12" fmla="*/ 19 w 166"/>
                <a:gd name="T13" fmla="*/ 187 h 238"/>
                <a:gd name="T14" fmla="*/ 24 w 166"/>
                <a:gd name="T15" fmla="*/ 170 h 238"/>
                <a:gd name="T16" fmla="*/ 24 w 166"/>
                <a:gd name="T17" fmla="*/ 23 h 238"/>
                <a:gd name="T18" fmla="*/ 29 w 166"/>
                <a:gd name="T19" fmla="*/ 147 h 238"/>
                <a:gd name="T20" fmla="*/ 29 w 166"/>
                <a:gd name="T21" fmla="*/ 51 h 238"/>
                <a:gd name="T22" fmla="*/ 34 w 166"/>
                <a:gd name="T23" fmla="*/ 153 h 238"/>
                <a:gd name="T24" fmla="*/ 38 w 166"/>
                <a:gd name="T25" fmla="*/ 12 h 238"/>
                <a:gd name="T26" fmla="*/ 38 w 166"/>
                <a:gd name="T27" fmla="*/ 0 h 238"/>
                <a:gd name="T28" fmla="*/ 43 w 166"/>
                <a:gd name="T29" fmla="*/ 170 h 238"/>
                <a:gd name="T30" fmla="*/ 43 w 166"/>
                <a:gd name="T31" fmla="*/ 136 h 238"/>
                <a:gd name="T32" fmla="*/ 48 w 166"/>
                <a:gd name="T33" fmla="*/ 176 h 238"/>
                <a:gd name="T34" fmla="*/ 48 w 166"/>
                <a:gd name="T35" fmla="*/ 97 h 238"/>
                <a:gd name="T36" fmla="*/ 53 w 166"/>
                <a:gd name="T37" fmla="*/ 153 h 238"/>
                <a:gd name="T38" fmla="*/ 53 w 166"/>
                <a:gd name="T39" fmla="*/ 130 h 238"/>
                <a:gd name="T40" fmla="*/ 57 w 166"/>
                <a:gd name="T41" fmla="*/ 193 h 238"/>
                <a:gd name="T42" fmla="*/ 57 w 166"/>
                <a:gd name="T43" fmla="*/ 119 h 238"/>
                <a:gd name="T44" fmla="*/ 62 w 166"/>
                <a:gd name="T45" fmla="*/ 204 h 238"/>
                <a:gd name="T46" fmla="*/ 62 w 166"/>
                <a:gd name="T47" fmla="*/ 187 h 238"/>
                <a:gd name="T48" fmla="*/ 67 w 166"/>
                <a:gd name="T49" fmla="*/ 63 h 238"/>
                <a:gd name="T50" fmla="*/ 72 w 166"/>
                <a:gd name="T51" fmla="*/ 193 h 238"/>
                <a:gd name="T52" fmla="*/ 72 w 166"/>
                <a:gd name="T53" fmla="*/ 176 h 238"/>
                <a:gd name="T54" fmla="*/ 76 w 166"/>
                <a:gd name="T55" fmla="*/ 215 h 238"/>
                <a:gd name="T56" fmla="*/ 76 w 166"/>
                <a:gd name="T57" fmla="*/ 170 h 238"/>
                <a:gd name="T58" fmla="*/ 81 w 166"/>
                <a:gd name="T59" fmla="*/ 187 h 238"/>
                <a:gd name="T60" fmla="*/ 86 w 166"/>
                <a:gd name="T61" fmla="*/ 142 h 238"/>
                <a:gd name="T62" fmla="*/ 86 w 166"/>
                <a:gd name="T63" fmla="*/ 85 h 238"/>
                <a:gd name="T64" fmla="*/ 91 w 166"/>
                <a:gd name="T65" fmla="*/ 85 h 238"/>
                <a:gd name="T66" fmla="*/ 91 w 166"/>
                <a:gd name="T67" fmla="*/ 51 h 238"/>
                <a:gd name="T68" fmla="*/ 95 w 166"/>
                <a:gd name="T69" fmla="*/ 91 h 238"/>
                <a:gd name="T70" fmla="*/ 95 w 166"/>
                <a:gd name="T71" fmla="*/ 51 h 238"/>
                <a:gd name="T72" fmla="*/ 100 w 166"/>
                <a:gd name="T73" fmla="*/ 187 h 238"/>
                <a:gd name="T74" fmla="*/ 100 w 166"/>
                <a:gd name="T75" fmla="*/ 102 h 238"/>
                <a:gd name="T76" fmla="*/ 105 w 166"/>
                <a:gd name="T77" fmla="*/ 147 h 238"/>
                <a:gd name="T78" fmla="*/ 105 w 166"/>
                <a:gd name="T79" fmla="*/ 63 h 238"/>
                <a:gd name="T80" fmla="*/ 110 w 166"/>
                <a:gd name="T81" fmla="*/ 80 h 238"/>
                <a:gd name="T82" fmla="*/ 110 w 166"/>
                <a:gd name="T83" fmla="*/ 68 h 238"/>
                <a:gd name="T84" fmla="*/ 114 w 166"/>
                <a:gd name="T85" fmla="*/ 176 h 238"/>
                <a:gd name="T86" fmla="*/ 114 w 166"/>
                <a:gd name="T87" fmla="*/ 102 h 238"/>
                <a:gd name="T88" fmla="*/ 119 w 166"/>
                <a:gd name="T89" fmla="*/ 102 h 238"/>
                <a:gd name="T90" fmla="*/ 119 w 166"/>
                <a:gd name="T91" fmla="*/ 51 h 238"/>
                <a:gd name="T92" fmla="*/ 124 w 166"/>
                <a:gd name="T93" fmla="*/ 221 h 238"/>
                <a:gd name="T94" fmla="*/ 124 w 166"/>
                <a:gd name="T95" fmla="*/ 181 h 238"/>
                <a:gd name="T96" fmla="*/ 128 w 166"/>
                <a:gd name="T97" fmla="*/ 51 h 238"/>
                <a:gd name="T98" fmla="*/ 133 w 166"/>
                <a:gd name="T99" fmla="*/ 102 h 238"/>
                <a:gd name="T100" fmla="*/ 133 w 166"/>
                <a:gd name="T101" fmla="*/ 34 h 238"/>
                <a:gd name="T102" fmla="*/ 138 w 166"/>
                <a:gd name="T103" fmla="*/ 147 h 238"/>
                <a:gd name="T104" fmla="*/ 138 w 166"/>
                <a:gd name="T105" fmla="*/ 108 h 238"/>
                <a:gd name="T106" fmla="*/ 143 w 166"/>
                <a:gd name="T107" fmla="*/ 176 h 238"/>
                <a:gd name="T108" fmla="*/ 143 w 166"/>
                <a:gd name="T109" fmla="*/ 51 h 238"/>
                <a:gd name="T110" fmla="*/ 147 w 166"/>
                <a:gd name="T111" fmla="*/ 198 h 238"/>
                <a:gd name="T112" fmla="*/ 152 w 166"/>
                <a:gd name="T113" fmla="*/ 204 h 238"/>
                <a:gd name="T114" fmla="*/ 152 w 166"/>
                <a:gd name="T115" fmla="*/ 113 h 238"/>
                <a:gd name="T116" fmla="*/ 157 w 166"/>
                <a:gd name="T117" fmla="*/ 164 h 238"/>
                <a:gd name="T118" fmla="*/ 162 w 166"/>
                <a:gd name="T119" fmla="*/ 102 h 238"/>
                <a:gd name="T120" fmla="*/ 162 w 166"/>
                <a:gd name="T121" fmla="*/ 74 h 238"/>
                <a:gd name="T122" fmla="*/ 166 w 166"/>
                <a:gd name="T123" fmla="*/ 193 h 238"/>
                <a:gd name="T124" fmla="*/ 166 w 166"/>
                <a:gd name="T125" fmla="*/ 6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38">
                  <a:moveTo>
                    <a:pt x="0" y="46"/>
                  </a:moveTo>
                  <a:lnTo>
                    <a:pt x="5" y="40"/>
                  </a:lnTo>
                  <a:lnTo>
                    <a:pt x="5" y="181"/>
                  </a:lnTo>
                  <a:lnTo>
                    <a:pt x="5" y="170"/>
                  </a:lnTo>
                  <a:lnTo>
                    <a:pt x="10" y="170"/>
                  </a:lnTo>
                  <a:lnTo>
                    <a:pt x="10" y="204"/>
                  </a:lnTo>
                  <a:lnTo>
                    <a:pt x="10" y="29"/>
                  </a:lnTo>
                  <a:lnTo>
                    <a:pt x="10" y="130"/>
                  </a:lnTo>
                  <a:lnTo>
                    <a:pt x="15" y="142"/>
                  </a:lnTo>
                  <a:lnTo>
                    <a:pt x="15" y="153"/>
                  </a:lnTo>
                  <a:lnTo>
                    <a:pt x="15" y="0"/>
                  </a:lnTo>
                  <a:lnTo>
                    <a:pt x="15" y="12"/>
                  </a:lnTo>
                  <a:lnTo>
                    <a:pt x="19" y="23"/>
                  </a:lnTo>
                  <a:lnTo>
                    <a:pt x="19" y="187"/>
                  </a:lnTo>
                  <a:lnTo>
                    <a:pt x="19" y="164"/>
                  </a:lnTo>
                  <a:lnTo>
                    <a:pt x="24" y="170"/>
                  </a:lnTo>
                  <a:lnTo>
                    <a:pt x="24" y="187"/>
                  </a:lnTo>
                  <a:lnTo>
                    <a:pt x="24" y="23"/>
                  </a:lnTo>
                  <a:lnTo>
                    <a:pt x="24" y="164"/>
                  </a:lnTo>
                  <a:lnTo>
                    <a:pt x="29" y="147"/>
                  </a:lnTo>
                  <a:lnTo>
                    <a:pt x="29" y="159"/>
                  </a:lnTo>
                  <a:lnTo>
                    <a:pt x="29" y="51"/>
                  </a:lnTo>
                  <a:lnTo>
                    <a:pt x="34" y="91"/>
                  </a:lnTo>
                  <a:lnTo>
                    <a:pt x="34" y="153"/>
                  </a:lnTo>
                  <a:lnTo>
                    <a:pt x="34" y="0"/>
                  </a:lnTo>
                  <a:lnTo>
                    <a:pt x="38" y="12"/>
                  </a:lnTo>
                  <a:lnTo>
                    <a:pt x="38" y="193"/>
                  </a:lnTo>
                  <a:lnTo>
                    <a:pt x="38" y="0"/>
                  </a:lnTo>
                  <a:lnTo>
                    <a:pt x="38" y="147"/>
                  </a:lnTo>
                  <a:lnTo>
                    <a:pt x="43" y="170"/>
                  </a:lnTo>
                  <a:lnTo>
                    <a:pt x="43" y="215"/>
                  </a:lnTo>
                  <a:lnTo>
                    <a:pt x="43" y="136"/>
                  </a:lnTo>
                  <a:lnTo>
                    <a:pt x="43" y="181"/>
                  </a:lnTo>
                  <a:lnTo>
                    <a:pt x="48" y="176"/>
                  </a:lnTo>
                  <a:lnTo>
                    <a:pt x="48" y="210"/>
                  </a:lnTo>
                  <a:lnTo>
                    <a:pt x="48" y="97"/>
                  </a:lnTo>
                  <a:lnTo>
                    <a:pt x="53" y="85"/>
                  </a:lnTo>
                  <a:lnTo>
                    <a:pt x="53" y="153"/>
                  </a:lnTo>
                  <a:lnTo>
                    <a:pt x="53" y="63"/>
                  </a:lnTo>
                  <a:lnTo>
                    <a:pt x="53" y="130"/>
                  </a:lnTo>
                  <a:lnTo>
                    <a:pt x="57" y="113"/>
                  </a:lnTo>
                  <a:lnTo>
                    <a:pt x="57" y="193"/>
                  </a:lnTo>
                  <a:lnTo>
                    <a:pt x="57" y="63"/>
                  </a:lnTo>
                  <a:lnTo>
                    <a:pt x="57" y="119"/>
                  </a:lnTo>
                  <a:lnTo>
                    <a:pt x="62" y="176"/>
                  </a:lnTo>
                  <a:lnTo>
                    <a:pt x="62" y="204"/>
                  </a:lnTo>
                  <a:lnTo>
                    <a:pt x="62" y="80"/>
                  </a:lnTo>
                  <a:lnTo>
                    <a:pt x="62" y="187"/>
                  </a:lnTo>
                  <a:lnTo>
                    <a:pt x="67" y="170"/>
                  </a:lnTo>
                  <a:lnTo>
                    <a:pt x="67" y="63"/>
                  </a:lnTo>
                  <a:lnTo>
                    <a:pt x="67" y="125"/>
                  </a:lnTo>
                  <a:lnTo>
                    <a:pt x="72" y="193"/>
                  </a:lnTo>
                  <a:lnTo>
                    <a:pt x="72" y="238"/>
                  </a:lnTo>
                  <a:lnTo>
                    <a:pt x="72" y="176"/>
                  </a:lnTo>
                  <a:lnTo>
                    <a:pt x="72" y="232"/>
                  </a:lnTo>
                  <a:lnTo>
                    <a:pt x="76" y="215"/>
                  </a:lnTo>
                  <a:lnTo>
                    <a:pt x="76" y="159"/>
                  </a:lnTo>
                  <a:lnTo>
                    <a:pt x="76" y="170"/>
                  </a:lnTo>
                  <a:lnTo>
                    <a:pt x="81" y="176"/>
                  </a:lnTo>
                  <a:lnTo>
                    <a:pt x="81" y="187"/>
                  </a:lnTo>
                  <a:lnTo>
                    <a:pt x="81" y="113"/>
                  </a:lnTo>
                  <a:lnTo>
                    <a:pt x="86" y="142"/>
                  </a:lnTo>
                  <a:lnTo>
                    <a:pt x="86" y="181"/>
                  </a:lnTo>
                  <a:lnTo>
                    <a:pt x="86" y="85"/>
                  </a:lnTo>
                  <a:lnTo>
                    <a:pt x="86" y="125"/>
                  </a:lnTo>
                  <a:lnTo>
                    <a:pt x="91" y="85"/>
                  </a:lnTo>
                  <a:lnTo>
                    <a:pt x="91" y="142"/>
                  </a:lnTo>
                  <a:lnTo>
                    <a:pt x="91" y="51"/>
                  </a:lnTo>
                  <a:lnTo>
                    <a:pt x="91" y="102"/>
                  </a:lnTo>
                  <a:lnTo>
                    <a:pt x="95" y="91"/>
                  </a:lnTo>
                  <a:lnTo>
                    <a:pt x="95" y="198"/>
                  </a:lnTo>
                  <a:lnTo>
                    <a:pt x="95" y="51"/>
                  </a:lnTo>
                  <a:lnTo>
                    <a:pt x="95" y="170"/>
                  </a:lnTo>
                  <a:lnTo>
                    <a:pt x="100" y="187"/>
                  </a:lnTo>
                  <a:lnTo>
                    <a:pt x="100" y="193"/>
                  </a:lnTo>
                  <a:lnTo>
                    <a:pt x="100" y="102"/>
                  </a:lnTo>
                  <a:lnTo>
                    <a:pt x="100" y="125"/>
                  </a:lnTo>
                  <a:lnTo>
                    <a:pt x="105" y="147"/>
                  </a:lnTo>
                  <a:lnTo>
                    <a:pt x="105" y="181"/>
                  </a:lnTo>
                  <a:lnTo>
                    <a:pt x="105" y="63"/>
                  </a:lnTo>
                  <a:lnTo>
                    <a:pt x="105" y="74"/>
                  </a:lnTo>
                  <a:lnTo>
                    <a:pt x="110" y="80"/>
                  </a:lnTo>
                  <a:lnTo>
                    <a:pt x="110" y="193"/>
                  </a:lnTo>
                  <a:lnTo>
                    <a:pt x="110" y="68"/>
                  </a:lnTo>
                  <a:lnTo>
                    <a:pt x="110" y="176"/>
                  </a:lnTo>
                  <a:lnTo>
                    <a:pt x="114" y="176"/>
                  </a:lnTo>
                  <a:lnTo>
                    <a:pt x="114" y="68"/>
                  </a:lnTo>
                  <a:lnTo>
                    <a:pt x="114" y="102"/>
                  </a:lnTo>
                  <a:lnTo>
                    <a:pt x="119" y="80"/>
                  </a:lnTo>
                  <a:lnTo>
                    <a:pt x="119" y="102"/>
                  </a:lnTo>
                  <a:lnTo>
                    <a:pt x="119" y="12"/>
                  </a:lnTo>
                  <a:lnTo>
                    <a:pt x="119" y="51"/>
                  </a:lnTo>
                  <a:lnTo>
                    <a:pt x="124" y="113"/>
                  </a:lnTo>
                  <a:lnTo>
                    <a:pt x="124" y="221"/>
                  </a:lnTo>
                  <a:lnTo>
                    <a:pt x="124" y="102"/>
                  </a:lnTo>
                  <a:lnTo>
                    <a:pt x="124" y="181"/>
                  </a:lnTo>
                  <a:lnTo>
                    <a:pt x="128" y="170"/>
                  </a:lnTo>
                  <a:lnTo>
                    <a:pt x="128" y="51"/>
                  </a:lnTo>
                  <a:lnTo>
                    <a:pt x="128" y="74"/>
                  </a:lnTo>
                  <a:lnTo>
                    <a:pt x="133" y="102"/>
                  </a:lnTo>
                  <a:lnTo>
                    <a:pt x="133" y="181"/>
                  </a:lnTo>
                  <a:lnTo>
                    <a:pt x="133" y="34"/>
                  </a:lnTo>
                  <a:lnTo>
                    <a:pt x="133" y="176"/>
                  </a:lnTo>
                  <a:lnTo>
                    <a:pt x="138" y="147"/>
                  </a:lnTo>
                  <a:lnTo>
                    <a:pt x="138" y="57"/>
                  </a:lnTo>
                  <a:lnTo>
                    <a:pt x="138" y="108"/>
                  </a:lnTo>
                  <a:lnTo>
                    <a:pt x="143" y="119"/>
                  </a:lnTo>
                  <a:lnTo>
                    <a:pt x="143" y="176"/>
                  </a:lnTo>
                  <a:lnTo>
                    <a:pt x="143" y="46"/>
                  </a:lnTo>
                  <a:lnTo>
                    <a:pt x="143" y="51"/>
                  </a:lnTo>
                  <a:lnTo>
                    <a:pt x="147" y="63"/>
                  </a:lnTo>
                  <a:lnTo>
                    <a:pt x="147" y="198"/>
                  </a:lnTo>
                  <a:lnTo>
                    <a:pt x="152" y="193"/>
                  </a:lnTo>
                  <a:lnTo>
                    <a:pt x="152" y="204"/>
                  </a:lnTo>
                  <a:lnTo>
                    <a:pt x="152" y="46"/>
                  </a:lnTo>
                  <a:lnTo>
                    <a:pt x="152" y="113"/>
                  </a:lnTo>
                  <a:lnTo>
                    <a:pt x="157" y="142"/>
                  </a:lnTo>
                  <a:lnTo>
                    <a:pt x="157" y="164"/>
                  </a:lnTo>
                  <a:lnTo>
                    <a:pt x="157" y="46"/>
                  </a:lnTo>
                  <a:lnTo>
                    <a:pt x="162" y="102"/>
                  </a:lnTo>
                  <a:lnTo>
                    <a:pt x="162" y="198"/>
                  </a:lnTo>
                  <a:lnTo>
                    <a:pt x="162" y="74"/>
                  </a:lnTo>
                  <a:lnTo>
                    <a:pt x="162" y="187"/>
                  </a:lnTo>
                  <a:lnTo>
                    <a:pt x="166" y="193"/>
                  </a:lnTo>
                  <a:lnTo>
                    <a:pt x="166" y="226"/>
                  </a:lnTo>
                  <a:lnTo>
                    <a:pt x="166" y="63"/>
                  </a:lnTo>
                  <a:lnTo>
                    <a:pt x="166" y="10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92"/>
            <p:cNvSpPr>
              <a:spLocks/>
            </p:cNvSpPr>
            <p:nvPr/>
          </p:nvSpPr>
          <p:spPr bwMode="auto">
            <a:xfrm>
              <a:off x="7408863" y="3473450"/>
              <a:ext cx="271463" cy="376238"/>
            </a:xfrm>
            <a:custGeom>
              <a:avLst/>
              <a:gdLst>
                <a:gd name="T0" fmla="*/ 5 w 171"/>
                <a:gd name="T1" fmla="*/ 91 h 237"/>
                <a:gd name="T2" fmla="*/ 5 w 171"/>
                <a:gd name="T3" fmla="*/ 164 h 237"/>
                <a:gd name="T4" fmla="*/ 10 w 171"/>
                <a:gd name="T5" fmla="*/ 215 h 237"/>
                <a:gd name="T6" fmla="*/ 15 w 171"/>
                <a:gd name="T7" fmla="*/ 130 h 237"/>
                <a:gd name="T8" fmla="*/ 15 w 171"/>
                <a:gd name="T9" fmla="*/ 147 h 237"/>
                <a:gd name="T10" fmla="*/ 19 w 171"/>
                <a:gd name="T11" fmla="*/ 57 h 237"/>
                <a:gd name="T12" fmla="*/ 24 w 171"/>
                <a:gd name="T13" fmla="*/ 204 h 237"/>
                <a:gd name="T14" fmla="*/ 24 w 171"/>
                <a:gd name="T15" fmla="*/ 96 h 237"/>
                <a:gd name="T16" fmla="*/ 29 w 171"/>
                <a:gd name="T17" fmla="*/ 119 h 237"/>
                <a:gd name="T18" fmla="*/ 29 w 171"/>
                <a:gd name="T19" fmla="*/ 57 h 237"/>
                <a:gd name="T20" fmla="*/ 34 w 171"/>
                <a:gd name="T21" fmla="*/ 85 h 237"/>
                <a:gd name="T22" fmla="*/ 34 w 171"/>
                <a:gd name="T23" fmla="*/ 74 h 237"/>
                <a:gd name="T24" fmla="*/ 38 w 171"/>
                <a:gd name="T25" fmla="*/ 187 h 237"/>
                <a:gd name="T26" fmla="*/ 38 w 171"/>
                <a:gd name="T27" fmla="*/ 108 h 237"/>
                <a:gd name="T28" fmla="*/ 43 w 171"/>
                <a:gd name="T29" fmla="*/ 40 h 237"/>
                <a:gd name="T30" fmla="*/ 48 w 171"/>
                <a:gd name="T31" fmla="*/ 175 h 237"/>
                <a:gd name="T32" fmla="*/ 48 w 171"/>
                <a:gd name="T33" fmla="*/ 57 h 237"/>
                <a:gd name="T34" fmla="*/ 53 w 171"/>
                <a:gd name="T35" fmla="*/ 147 h 237"/>
                <a:gd name="T36" fmla="*/ 53 w 171"/>
                <a:gd name="T37" fmla="*/ 74 h 237"/>
                <a:gd name="T38" fmla="*/ 57 w 171"/>
                <a:gd name="T39" fmla="*/ 226 h 237"/>
                <a:gd name="T40" fmla="*/ 62 w 171"/>
                <a:gd name="T41" fmla="*/ 175 h 237"/>
                <a:gd name="T42" fmla="*/ 62 w 171"/>
                <a:gd name="T43" fmla="*/ 153 h 237"/>
                <a:gd name="T44" fmla="*/ 67 w 171"/>
                <a:gd name="T45" fmla="*/ 147 h 237"/>
                <a:gd name="T46" fmla="*/ 67 w 171"/>
                <a:gd name="T47" fmla="*/ 102 h 237"/>
                <a:gd name="T48" fmla="*/ 72 w 171"/>
                <a:gd name="T49" fmla="*/ 85 h 237"/>
                <a:gd name="T50" fmla="*/ 72 w 171"/>
                <a:gd name="T51" fmla="*/ 45 h 237"/>
                <a:gd name="T52" fmla="*/ 76 w 171"/>
                <a:gd name="T53" fmla="*/ 96 h 237"/>
                <a:gd name="T54" fmla="*/ 76 w 171"/>
                <a:gd name="T55" fmla="*/ 51 h 237"/>
                <a:gd name="T56" fmla="*/ 81 w 171"/>
                <a:gd name="T57" fmla="*/ 119 h 237"/>
                <a:gd name="T58" fmla="*/ 81 w 171"/>
                <a:gd name="T59" fmla="*/ 68 h 237"/>
                <a:gd name="T60" fmla="*/ 86 w 171"/>
                <a:gd name="T61" fmla="*/ 158 h 237"/>
                <a:gd name="T62" fmla="*/ 86 w 171"/>
                <a:gd name="T63" fmla="*/ 130 h 237"/>
                <a:gd name="T64" fmla="*/ 90 w 171"/>
                <a:gd name="T65" fmla="*/ 57 h 237"/>
                <a:gd name="T66" fmla="*/ 95 w 171"/>
                <a:gd name="T67" fmla="*/ 79 h 237"/>
                <a:gd name="T68" fmla="*/ 95 w 171"/>
                <a:gd name="T69" fmla="*/ 62 h 237"/>
                <a:gd name="T70" fmla="*/ 100 w 171"/>
                <a:gd name="T71" fmla="*/ 198 h 237"/>
                <a:gd name="T72" fmla="*/ 100 w 171"/>
                <a:gd name="T73" fmla="*/ 91 h 237"/>
                <a:gd name="T74" fmla="*/ 105 w 171"/>
                <a:gd name="T75" fmla="*/ 181 h 237"/>
                <a:gd name="T76" fmla="*/ 105 w 171"/>
                <a:gd name="T77" fmla="*/ 91 h 237"/>
                <a:gd name="T78" fmla="*/ 109 w 171"/>
                <a:gd name="T79" fmla="*/ 153 h 237"/>
                <a:gd name="T80" fmla="*/ 114 w 171"/>
                <a:gd name="T81" fmla="*/ 45 h 237"/>
                <a:gd name="T82" fmla="*/ 114 w 171"/>
                <a:gd name="T83" fmla="*/ 124 h 237"/>
                <a:gd name="T84" fmla="*/ 119 w 171"/>
                <a:gd name="T85" fmla="*/ 170 h 237"/>
                <a:gd name="T86" fmla="*/ 124 w 171"/>
                <a:gd name="T87" fmla="*/ 79 h 237"/>
                <a:gd name="T88" fmla="*/ 124 w 171"/>
                <a:gd name="T89" fmla="*/ 57 h 237"/>
                <a:gd name="T90" fmla="*/ 128 w 171"/>
                <a:gd name="T91" fmla="*/ 141 h 237"/>
                <a:gd name="T92" fmla="*/ 128 w 171"/>
                <a:gd name="T93" fmla="*/ 74 h 237"/>
                <a:gd name="T94" fmla="*/ 133 w 171"/>
                <a:gd name="T95" fmla="*/ 96 h 237"/>
                <a:gd name="T96" fmla="*/ 133 w 171"/>
                <a:gd name="T97" fmla="*/ 153 h 237"/>
                <a:gd name="T98" fmla="*/ 138 w 171"/>
                <a:gd name="T99" fmla="*/ 40 h 237"/>
                <a:gd name="T100" fmla="*/ 143 w 171"/>
                <a:gd name="T101" fmla="*/ 119 h 237"/>
                <a:gd name="T102" fmla="*/ 143 w 171"/>
                <a:gd name="T103" fmla="*/ 51 h 237"/>
                <a:gd name="T104" fmla="*/ 147 w 171"/>
                <a:gd name="T105" fmla="*/ 74 h 237"/>
                <a:gd name="T106" fmla="*/ 147 w 171"/>
                <a:gd name="T107" fmla="*/ 175 h 237"/>
                <a:gd name="T108" fmla="*/ 152 w 171"/>
                <a:gd name="T109" fmla="*/ 215 h 237"/>
                <a:gd name="T110" fmla="*/ 152 w 171"/>
                <a:gd name="T111" fmla="*/ 85 h 237"/>
                <a:gd name="T112" fmla="*/ 157 w 171"/>
                <a:gd name="T113" fmla="*/ 0 h 237"/>
                <a:gd name="T114" fmla="*/ 162 w 171"/>
                <a:gd name="T115" fmla="*/ 85 h 237"/>
                <a:gd name="T116" fmla="*/ 162 w 171"/>
                <a:gd name="T117" fmla="*/ 17 h 237"/>
                <a:gd name="T118" fmla="*/ 166 w 171"/>
                <a:gd name="T119" fmla="*/ 51 h 237"/>
                <a:gd name="T120" fmla="*/ 166 w 171"/>
                <a:gd name="T121" fmla="*/ 6 h 237"/>
                <a:gd name="T122" fmla="*/ 171 w 171"/>
                <a:gd name="T123" fmla="*/ 119 h 237"/>
                <a:gd name="T124" fmla="*/ 171 w 171"/>
                <a:gd name="T125" fmla="*/ 2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37">
                  <a:moveTo>
                    <a:pt x="0" y="119"/>
                  </a:moveTo>
                  <a:lnTo>
                    <a:pt x="5" y="91"/>
                  </a:lnTo>
                  <a:lnTo>
                    <a:pt x="5" y="57"/>
                  </a:lnTo>
                  <a:lnTo>
                    <a:pt x="5" y="164"/>
                  </a:lnTo>
                  <a:lnTo>
                    <a:pt x="10" y="181"/>
                  </a:lnTo>
                  <a:lnTo>
                    <a:pt x="10" y="215"/>
                  </a:lnTo>
                  <a:lnTo>
                    <a:pt x="10" y="136"/>
                  </a:lnTo>
                  <a:lnTo>
                    <a:pt x="15" y="130"/>
                  </a:lnTo>
                  <a:lnTo>
                    <a:pt x="15" y="57"/>
                  </a:lnTo>
                  <a:lnTo>
                    <a:pt x="15" y="147"/>
                  </a:lnTo>
                  <a:lnTo>
                    <a:pt x="19" y="153"/>
                  </a:lnTo>
                  <a:lnTo>
                    <a:pt x="19" y="57"/>
                  </a:lnTo>
                  <a:lnTo>
                    <a:pt x="19" y="226"/>
                  </a:lnTo>
                  <a:lnTo>
                    <a:pt x="24" y="204"/>
                  </a:lnTo>
                  <a:lnTo>
                    <a:pt x="24" y="237"/>
                  </a:lnTo>
                  <a:lnTo>
                    <a:pt x="24" y="96"/>
                  </a:lnTo>
                  <a:lnTo>
                    <a:pt x="24" y="108"/>
                  </a:lnTo>
                  <a:lnTo>
                    <a:pt x="29" y="119"/>
                  </a:lnTo>
                  <a:lnTo>
                    <a:pt x="29" y="158"/>
                  </a:lnTo>
                  <a:lnTo>
                    <a:pt x="29" y="57"/>
                  </a:lnTo>
                  <a:lnTo>
                    <a:pt x="29" y="74"/>
                  </a:lnTo>
                  <a:lnTo>
                    <a:pt x="34" y="85"/>
                  </a:lnTo>
                  <a:lnTo>
                    <a:pt x="34" y="204"/>
                  </a:lnTo>
                  <a:lnTo>
                    <a:pt x="34" y="74"/>
                  </a:lnTo>
                  <a:lnTo>
                    <a:pt x="34" y="198"/>
                  </a:lnTo>
                  <a:lnTo>
                    <a:pt x="38" y="187"/>
                  </a:lnTo>
                  <a:lnTo>
                    <a:pt x="38" y="62"/>
                  </a:lnTo>
                  <a:lnTo>
                    <a:pt x="38" y="108"/>
                  </a:lnTo>
                  <a:lnTo>
                    <a:pt x="43" y="130"/>
                  </a:lnTo>
                  <a:lnTo>
                    <a:pt x="43" y="40"/>
                  </a:lnTo>
                  <a:lnTo>
                    <a:pt x="43" y="164"/>
                  </a:lnTo>
                  <a:lnTo>
                    <a:pt x="48" y="175"/>
                  </a:lnTo>
                  <a:lnTo>
                    <a:pt x="48" y="232"/>
                  </a:lnTo>
                  <a:lnTo>
                    <a:pt x="48" y="57"/>
                  </a:lnTo>
                  <a:lnTo>
                    <a:pt x="53" y="62"/>
                  </a:lnTo>
                  <a:lnTo>
                    <a:pt x="53" y="147"/>
                  </a:lnTo>
                  <a:lnTo>
                    <a:pt x="53" y="45"/>
                  </a:lnTo>
                  <a:lnTo>
                    <a:pt x="53" y="74"/>
                  </a:lnTo>
                  <a:lnTo>
                    <a:pt x="57" y="68"/>
                  </a:lnTo>
                  <a:lnTo>
                    <a:pt x="57" y="226"/>
                  </a:lnTo>
                  <a:lnTo>
                    <a:pt x="57" y="158"/>
                  </a:lnTo>
                  <a:lnTo>
                    <a:pt x="62" y="175"/>
                  </a:lnTo>
                  <a:lnTo>
                    <a:pt x="62" y="198"/>
                  </a:lnTo>
                  <a:lnTo>
                    <a:pt x="62" y="153"/>
                  </a:lnTo>
                  <a:lnTo>
                    <a:pt x="62" y="158"/>
                  </a:lnTo>
                  <a:lnTo>
                    <a:pt x="67" y="147"/>
                  </a:lnTo>
                  <a:lnTo>
                    <a:pt x="67" y="164"/>
                  </a:lnTo>
                  <a:lnTo>
                    <a:pt x="67" y="102"/>
                  </a:lnTo>
                  <a:lnTo>
                    <a:pt x="67" y="108"/>
                  </a:lnTo>
                  <a:lnTo>
                    <a:pt x="72" y="85"/>
                  </a:lnTo>
                  <a:lnTo>
                    <a:pt x="72" y="181"/>
                  </a:lnTo>
                  <a:lnTo>
                    <a:pt x="72" y="45"/>
                  </a:lnTo>
                  <a:lnTo>
                    <a:pt x="72" y="102"/>
                  </a:lnTo>
                  <a:lnTo>
                    <a:pt x="76" y="96"/>
                  </a:lnTo>
                  <a:lnTo>
                    <a:pt x="76" y="170"/>
                  </a:lnTo>
                  <a:lnTo>
                    <a:pt x="76" y="51"/>
                  </a:lnTo>
                  <a:lnTo>
                    <a:pt x="76" y="130"/>
                  </a:lnTo>
                  <a:lnTo>
                    <a:pt x="81" y="119"/>
                  </a:lnTo>
                  <a:lnTo>
                    <a:pt x="81" y="181"/>
                  </a:lnTo>
                  <a:lnTo>
                    <a:pt x="81" y="68"/>
                  </a:lnTo>
                  <a:lnTo>
                    <a:pt x="86" y="85"/>
                  </a:lnTo>
                  <a:lnTo>
                    <a:pt x="86" y="158"/>
                  </a:lnTo>
                  <a:lnTo>
                    <a:pt x="86" y="17"/>
                  </a:lnTo>
                  <a:lnTo>
                    <a:pt x="86" y="130"/>
                  </a:lnTo>
                  <a:lnTo>
                    <a:pt x="90" y="130"/>
                  </a:lnTo>
                  <a:lnTo>
                    <a:pt x="90" y="57"/>
                  </a:lnTo>
                  <a:lnTo>
                    <a:pt x="90" y="85"/>
                  </a:lnTo>
                  <a:lnTo>
                    <a:pt x="95" y="79"/>
                  </a:lnTo>
                  <a:lnTo>
                    <a:pt x="95" y="232"/>
                  </a:lnTo>
                  <a:lnTo>
                    <a:pt x="95" y="62"/>
                  </a:lnTo>
                  <a:lnTo>
                    <a:pt x="95" y="187"/>
                  </a:lnTo>
                  <a:lnTo>
                    <a:pt x="100" y="198"/>
                  </a:lnTo>
                  <a:lnTo>
                    <a:pt x="100" y="62"/>
                  </a:lnTo>
                  <a:lnTo>
                    <a:pt x="100" y="91"/>
                  </a:lnTo>
                  <a:lnTo>
                    <a:pt x="105" y="96"/>
                  </a:lnTo>
                  <a:lnTo>
                    <a:pt x="105" y="181"/>
                  </a:lnTo>
                  <a:lnTo>
                    <a:pt x="105" y="74"/>
                  </a:lnTo>
                  <a:lnTo>
                    <a:pt x="105" y="91"/>
                  </a:lnTo>
                  <a:lnTo>
                    <a:pt x="109" y="91"/>
                  </a:lnTo>
                  <a:lnTo>
                    <a:pt x="109" y="153"/>
                  </a:lnTo>
                  <a:lnTo>
                    <a:pt x="109" y="62"/>
                  </a:lnTo>
                  <a:lnTo>
                    <a:pt x="114" y="45"/>
                  </a:lnTo>
                  <a:lnTo>
                    <a:pt x="114" y="34"/>
                  </a:lnTo>
                  <a:lnTo>
                    <a:pt x="114" y="124"/>
                  </a:lnTo>
                  <a:lnTo>
                    <a:pt x="119" y="136"/>
                  </a:lnTo>
                  <a:lnTo>
                    <a:pt x="119" y="170"/>
                  </a:lnTo>
                  <a:lnTo>
                    <a:pt x="119" y="62"/>
                  </a:lnTo>
                  <a:lnTo>
                    <a:pt x="124" y="79"/>
                  </a:lnTo>
                  <a:lnTo>
                    <a:pt x="124" y="192"/>
                  </a:lnTo>
                  <a:lnTo>
                    <a:pt x="124" y="57"/>
                  </a:lnTo>
                  <a:lnTo>
                    <a:pt x="124" y="113"/>
                  </a:lnTo>
                  <a:lnTo>
                    <a:pt x="128" y="141"/>
                  </a:lnTo>
                  <a:lnTo>
                    <a:pt x="128" y="170"/>
                  </a:lnTo>
                  <a:lnTo>
                    <a:pt x="128" y="74"/>
                  </a:lnTo>
                  <a:lnTo>
                    <a:pt x="128" y="79"/>
                  </a:lnTo>
                  <a:lnTo>
                    <a:pt x="133" y="96"/>
                  </a:lnTo>
                  <a:lnTo>
                    <a:pt x="133" y="85"/>
                  </a:lnTo>
                  <a:lnTo>
                    <a:pt x="133" y="153"/>
                  </a:lnTo>
                  <a:lnTo>
                    <a:pt x="138" y="130"/>
                  </a:lnTo>
                  <a:lnTo>
                    <a:pt x="138" y="40"/>
                  </a:lnTo>
                  <a:lnTo>
                    <a:pt x="138" y="91"/>
                  </a:lnTo>
                  <a:lnTo>
                    <a:pt x="143" y="119"/>
                  </a:lnTo>
                  <a:lnTo>
                    <a:pt x="143" y="158"/>
                  </a:lnTo>
                  <a:lnTo>
                    <a:pt x="143" y="51"/>
                  </a:lnTo>
                  <a:lnTo>
                    <a:pt x="143" y="62"/>
                  </a:lnTo>
                  <a:lnTo>
                    <a:pt x="147" y="74"/>
                  </a:lnTo>
                  <a:lnTo>
                    <a:pt x="147" y="232"/>
                  </a:lnTo>
                  <a:lnTo>
                    <a:pt x="147" y="175"/>
                  </a:lnTo>
                  <a:lnTo>
                    <a:pt x="152" y="198"/>
                  </a:lnTo>
                  <a:lnTo>
                    <a:pt x="152" y="215"/>
                  </a:lnTo>
                  <a:lnTo>
                    <a:pt x="152" y="79"/>
                  </a:lnTo>
                  <a:lnTo>
                    <a:pt x="152" y="85"/>
                  </a:lnTo>
                  <a:lnTo>
                    <a:pt x="157" y="74"/>
                  </a:lnTo>
                  <a:lnTo>
                    <a:pt x="157" y="0"/>
                  </a:lnTo>
                  <a:lnTo>
                    <a:pt x="157" y="68"/>
                  </a:lnTo>
                  <a:lnTo>
                    <a:pt x="162" y="85"/>
                  </a:lnTo>
                  <a:lnTo>
                    <a:pt x="162" y="108"/>
                  </a:lnTo>
                  <a:lnTo>
                    <a:pt x="162" y="17"/>
                  </a:lnTo>
                  <a:lnTo>
                    <a:pt x="162" y="85"/>
                  </a:lnTo>
                  <a:lnTo>
                    <a:pt x="166" y="51"/>
                  </a:lnTo>
                  <a:lnTo>
                    <a:pt x="166" y="232"/>
                  </a:lnTo>
                  <a:lnTo>
                    <a:pt x="166" y="6"/>
                  </a:lnTo>
                  <a:lnTo>
                    <a:pt x="166" y="102"/>
                  </a:lnTo>
                  <a:lnTo>
                    <a:pt x="171" y="119"/>
                  </a:lnTo>
                  <a:lnTo>
                    <a:pt x="171" y="11"/>
                  </a:lnTo>
                  <a:lnTo>
                    <a:pt x="171" y="23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93"/>
            <p:cNvSpPr>
              <a:spLocks/>
            </p:cNvSpPr>
            <p:nvPr/>
          </p:nvSpPr>
          <p:spPr bwMode="auto">
            <a:xfrm>
              <a:off x="7680325" y="3544888"/>
              <a:ext cx="279400" cy="538163"/>
            </a:xfrm>
            <a:custGeom>
              <a:avLst/>
              <a:gdLst>
                <a:gd name="T0" fmla="*/ 5 w 176"/>
                <a:gd name="T1" fmla="*/ 187 h 339"/>
                <a:gd name="T2" fmla="*/ 5 w 176"/>
                <a:gd name="T3" fmla="*/ 198 h 339"/>
                <a:gd name="T4" fmla="*/ 10 w 176"/>
                <a:gd name="T5" fmla="*/ 79 h 339"/>
                <a:gd name="T6" fmla="*/ 14 w 176"/>
                <a:gd name="T7" fmla="*/ 79 h 339"/>
                <a:gd name="T8" fmla="*/ 14 w 176"/>
                <a:gd name="T9" fmla="*/ 215 h 339"/>
                <a:gd name="T10" fmla="*/ 19 w 176"/>
                <a:gd name="T11" fmla="*/ 238 h 339"/>
                <a:gd name="T12" fmla="*/ 19 w 176"/>
                <a:gd name="T13" fmla="*/ 181 h 339"/>
                <a:gd name="T14" fmla="*/ 24 w 176"/>
                <a:gd name="T15" fmla="*/ 159 h 339"/>
                <a:gd name="T16" fmla="*/ 24 w 176"/>
                <a:gd name="T17" fmla="*/ 113 h 339"/>
                <a:gd name="T18" fmla="*/ 29 w 176"/>
                <a:gd name="T19" fmla="*/ 238 h 339"/>
                <a:gd name="T20" fmla="*/ 29 w 176"/>
                <a:gd name="T21" fmla="*/ 221 h 339"/>
                <a:gd name="T22" fmla="*/ 33 w 176"/>
                <a:gd name="T23" fmla="*/ 249 h 339"/>
                <a:gd name="T24" fmla="*/ 33 w 176"/>
                <a:gd name="T25" fmla="*/ 159 h 339"/>
                <a:gd name="T26" fmla="*/ 38 w 176"/>
                <a:gd name="T27" fmla="*/ 243 h 339"/>
                <a:gd name="T28" fmla="*/ 38 w 176"/>
                <a:gd name="T29" fmla="*/ 170 h 339"/>
                <a:gd name="T30" fmla="*/ 43 w 176"/>
                <a:gd name="T31" fmla="*/ 294 h 339"/>
                <a:gd name="T32" fmla="*/ 43 w 176"/>
                <a:gd name="T33" fmla="*/ 221 h 339"/>
                <a:gd name="T34" fmla="*/ 48 w 176"/>
                <a:gd name="T35" fmla="*/ 85 h 339"/>
                <a:gd name="T36" fmla="*/ 52 w 176"/>
                <a:gd name="T37" fmla="*/ 125 h 339"/>
                <a:gd name="T38" fmla="*/ 52 w 176"/>
                <a:gd name="T39" fmla="*/ 57 h 339"/>
                <a:gd name="T40" fmla="*/ 57 w 176"/>
                <a:gd name="T41" fmla="*/ 125 h 339"/>
                <a:gd name="T42" fmla="*/ 62 w 176"/>
                <a:gd name="T43" fmla="*/ 68 h 339"/>
                <a:gd name="T44" fmla="*/ 62 w 176"/>
                <a:gd name="T45" fmla="*/ 46 h 339"/>
                <a:gd name="T46" fmla="*/ 66 w 176"/>
                <a:gd name="T47" fmla="*/ 57 h 339"/>
                <a:gd name="T48" fmla="*/ 66 w 176"/>
                <a:gd name="T49" fmla="*/ 142 h 339"/>
                <a:gd name="T50" fmla="*/ 71 w 176"/>
                <a:gd name="T51" fmla="*/ 226 h 339"/>
                <a:gd name="T52" fmla="*/ 76 w 176"/>
                <a:gd name="T53" fmla="*/ 125 h 339"/>
                <a:gd name="T54" fmla="*/ 76 w 176"/>
                <a:gd name="T55" fmla="*/ 74 h 339"/>
                <a:gd name="T56" fmla="*/ 81 w 176"/>
                <a:gd name="T57" fmla="*/ 102 h 339"/>
                <a:gd name="T58" fmla="*/ 81 w 176"/>
                <a:gd name="T59" fmla="*/ 0 h 339"/>
                <a:gd name="T60" fmla="*/ 85 w 176"/>
                <a:gd name="T61" fmla="*/ 91 h 339"/>
                <a:gd name="T62" fmla="*/ 85 w 176"/>
                <a:gd name="T63" fmla="*/ 23 h 339"/>
                <a:gd name="T64" fmla="*/ 90 w 176"/>
                <a:gd name="T65" fmla="*/ 68 h 339"/>
                <a:gd name="T66" fmla="*/ 90 w 176"/>
                <a:gd name="T67" fmla="*/ 51 h 339"/>
                <a:gd name="T68" fmla="*/ 95 w 176"/>
                <a:gd name="T69" fmla="*/ 119 h 339"/>
                <a:gd name="T70" fmla="*/ 95 w 176"/>
                <a:gd name="T71" fmla="*/ 108 h 339"/>
                <a:gd name="T72" fmla="*/ 100 w 176"/>
                <a:gd name="T73" fmla="*/ 272 h 339"/>
                <a:gd name="T74" fmla="*/ 100 w 176"/>
                <a:gd name="T75" fmla="*/ 209 h 339"/>
                <a:gd name="T76" fmla="*/ 104 w 176"/>
                <a:gd name="T77" fmla="*/ 221 h 339"/>
                <a:gd name="T78" fmla="*/ 109 w 176"/>
                <a:gd name="T79" fmla="*/ 74 h 339"/>
                <a:gd name="T80" fmla="*/ 109 w 176"/>
                <a:gd name="T81" fmla="*/ 68 h 339"/>
                <a:gd name="T82" fmla="*/ 114 w 176"/>
                <a:gd name="T83" fmla="*/ 159 h 339"/>
                <a:gd name="T84" fmla="*/ 114 w 176"/>
                <a:gd name="T85" fmla="*/ 74 h 339"/>
                <a:gd name="T86" fmla="*/ 119 w 176"/>
                <a:gd name="T87" fmla="*/ 40 h 339"/>
                <a:gd name="T88" fmla="*/ 123 w 176"/>
                <a:gd name="T89" fmla="*/ 215 h 339"/>
                <a:gd name="T90" fmla="*/ 123 w 176"/>
                <a:gd name="T91" fmla="*/ 164 h 339"/>
                <a:gd name="T92" fmla="*/ 128 w 176"/>
                <a:gd name="T93" fmla="*/ 159 h 339"/>
                <a:gd name="T94" fmla="*/ 133 w 176"/>
                <a:gd name="T95" fmla="*/ 46 h 339"/>
                <a:gd name="T96" fmla="*/ 133 w 176"/>
                <a:gd name="T97" fmla="*/ 209 h 339"/>
                <a:gd name="T98" fmla="*/ 138 w 176"/>
                <a:gd name="T99" fmla="*/ 74 h 339"/>
                <a:gd name="T100" fmla="*/ 142 w 176"/>
                <a:gd name="T101" fmla="*/ 221 h 339"/>
                <a:gd name="T102" fmla="*/ 147 w 176"/>
                <a:gd name="T103" fmla="*/ 91 h 339"/>
                <a:gd name="T104" fmla="*/ 147 w 176"/>
                <a:gd name="T105" fmla="*/ 85 h 339"/>
                <a:gd name="T106" fmla="*/ 152 w 176"/>
                <a:gd name="T107" fmla="*/ 192 h 339"/>
                <a:gd name="T108" fmla="*/ 152 w 176"/>
                <a:gd name="T109" fmla="*/ 85 h 339"/>
                <a:gd name="T110" fmla="*/ 157 w 176"/>
                <a:gd name="T111" fmla="*/ 46 h 339"/>
                <a:gd name="T112" fmla="*/ 161 w 176"/>
                <a:gd name="T113" fmla="*/ 108 h 339"/>
                <a:gd name="T114" fmla="*/ 161 w 176"/>
                <a:gd name="T115" fmla="*/ 51 h 339"/>
                <a:gd name="T116" fmla="*/ 166 w 176"/>
                <a:gd name="T117" fmla="*/ 125 h 339"/>
                <a:gd name="T118" fmla="*/ 166 w 176"/>
                <a:gd name="T119" fmla="*/ 29 h 339"/>
                <a:gd name="T120" fmla="*/ 171 w 176"/>
                <a:gd name="T121" fmla="*/ 209 h 339"/>
                <a:gd name="T122" fmla="*/ 171 w 176"/>
                <a:gd name="T123" fmla="*/ 204 h 339"/>
                <a:gd name="T124" fmla="*/ 176 w 176"/>
                <a:gd name="T125" fmla="*/ 221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339">
                  <a:moveTo>
                    <a:pt x="0" y="187"/>
                  </a:moveTo>
                  <a:lnTo>
                    <a:pt x="5" y="187"/>
                  </a:lnTo>
                  <a:lnTo>
                    <a:pt x="5" y="339"/>
                  </a:lnTo>
                  <a:lnTo>
                    <a:pt x="5" y="198"/>
                  </a:lnTo>
                  <a:lnTo>
                    <a:pt x="10" y="159"/>
                  </a:lnTo>
                  <a:lnTo>
                    <a:pt x="10" y="79"/>
                  </a:lnTo>
                  <a:lnTo>
                    <a:pt x="10" y="96"/>
                  </a:lnTo>
                  <a:lnTo>
                    <a:pt x="14" y="79"/>
                  </a:lnTo>
                  <a:lnTo>
                    <a:pt x="14" y="51"/>
                  </a:lnTo>
                  <a:lnTo>
                    <a:pt x="14" y="215"/>
                  </a:lnTo>
                  <a:lnTo>
                    <a:pt x="19" y="221"/>
                  </a:lnTo>
                  <a:lnTo>
                    <a:pt x="19" y="238"/>
                  </a:lnTo>
                  <a:lnTo>
                    <a:pt x="19" y="164"/>
                  </a:lnTo>
                  <a:lnTo>
                    <a:pt x="19" y="181"/>
                  </a:lnTo>
                  <a:lnTo>
                    <a:pt x="24" y="136"/>
                  </a:lnTo>
                  <a:lnTo>
                    <a:pt x="24" y="159"/>
                  </a:lnTo>
                  <a:lnTo>
                    <a:pt x="24" y="91"/>
                  </a:lnTo>
                  <a:lnTo>
                    <a:pt x="24" y="113"/>
                  </a:lnTo>
                  <a:lnTo>
                    <a:pt x="29" y="125"/>
                  </a:lnTo>
                  <a:lnTo>
                    <a:pt x="29" y="238"/>
                  </a:lnTo>
                  <a:lnTo>
                    <a:pt x="29" y="34"/>
                  </a:lnTo>
                  <a:lnTo>
                    <a:pt x="29" y="221"/>
                  </a:lnTo>
                  <a:lnTo>
                    <a:pt x="33" y="232"/>
                  </a:lnTo>
                  <a:lnTo>
                    <a:pt x="33" y="249"/>
                  </a:lnTo>
                  <a:lnTo>
                    <a:pt x="33" y="147"/>
                  </a:lnTo>
                  <a:lnTo>
                    <a:pt x="33" y="159"/>
                  </a:lnTo>
                  <a:lnTo>
                    <a:pt x="38" y="153"/>
                  </a:lnTo>
                  <a:lnTo>
                    <a:pt x="38" y="243"/>
                  </a:lnTo>
                  <a:lnTo>
                    <a:pt x="38" y="113"/>
                  </a:lnTo>
                  <a:lnTo>
                    <a:pt x="38" y="170"/>
                  </a:lnTo>
                  <a:lnTo>
                    <a:pt x="43" y="170"/>
                  </a:lnTo>
                  <a:lnTo>
                    <a:pt x="43" y="294"/>
                  </a:lnTo>
                  <a:lnTo>
                    <a:pt x="43" y="102"/>
                  </a:lnTo>
                  <a:lnTo>
                    <a:pt x="43" y="221"/>
                  </a:lnTo>
                  <a:lnTo>
                    <a:pt x="48" y="215"/>
                  </a:lnTo>
                  <a:lnTo>
                    <a:pt x="48" y="85"/>
                  </a:lnTo>
                  <a:lnTo>
                    <a:pt x="52" y="113"/>
                  </a:lnTo>
                  <a:lnTo>
                    <a:pt x="52" y="125"/>
                  </a:lnTo>
                  <a:lnTo>
                    <a:pt x="52" y="51"/>
                  </a:lnTo>
                  <a:lnTo>
                    <a:pt x="52" y="57"/>
                  </a:lnTo>
                  <a:lnTo>
                    <a:pt x="57" y="57"/>
                  </a:lnTo>
                  <a:lnTo>
                    <a:pt x="57" y="125"/>
                  </a:lnTo>
                  <a:lnTo>
                    <a:pt x="57" y="63"/>
                  </a:lnTo>
                  <a:lnTo>
                    <a:pt x="62" y="68"/>
                  </a:lnTo>
                  <a:lnTo>
                    <a:pt x="62" y="108"/>
                  </a:lnTo>
                  <a:lnTo>
                    <a:pt x="62" y="46"/>
                  </a:lnTo>
                  <a:lnTo>
                    <a:pt x="62" y="79"/>
                  </a:lnTo>
                  <a:lnTo>
                    <a:pt x="66" y="57"/>
                  </a:lnTo>
                  <a:lnTo>
                    <a:pt x="66" y="12"/>
                  </a:lnTo>
                  <a:lnTo>
                    <a:pt x="66" y="142"/>
                  </a:lnTo>
                  <a:lnTo>
                    <a:pt x="71" y="209"/>
                  </a:lnTo>
                  <a:lnTo>
                    <a:pt x="71" y="226"/>
                  </a:lnTo>
                  <a:lnTo>
                    <a:pt x="71" y="130"/>
                  </a:lnTo>
                  <a:lnTo>
                    <a:pt x="76" y="125"/>
                  </a:lnTo>
                  <a:lnTo>
                    <a:pt x="76" y="136"/>
                  </a:lnTo>
                  <a:lnTo>
                    <a:pt x="76" y="74"/>
                  </a:lnTo>
                  <a:lnTo>
                    <a:pt x="76" y="108"/>
                  </a:lnTo>
                  <a:lnTo>
                    <a:pt x="81" y="102"/>
                  </a:lnTo>
                  <a:lnTo>
                    <a:pt x="81" y="125"/>
                  </a:lnTo>
                  <a:lnTo>
                    <a:pt x="81" y="0"/>
                  </a:lnTo>
                  <a:lnTo>
                    <a:pt x="81" y="108"/>
                  </a:lnTo>
                  <a:lnTo>
                    <a:pt x="85" y="91"/>
                  </a:lnTo>
                  <a:lnTo>
                    <a:pt x="85" y="102"/>
                  </a:lnTo>
                  <a:lnTo>
                    <a:pt x="85" y="23"/>
                  </a:lnTo>
                  <a:lnTo>
                    <a:pt x="85" y="51"/>
                  </a:lnTo>
                  <a:lnTo>
                    <a:pt x="90" y="68"/>
                  </a:lnTo>
                  <a:lnTo>
                    <a:pt x="90" y="232"/>
                  </a:lnTo>
                  <a:lnTo>
                    <a:pt x="90" y="51"/>
                  </a:lnTo>
                  <a:lnTo>
                    <a:pt x="90" y="159"/>
                  </a:lnTo>
                  <a:lnTo>
                    <a:pt x="95" y="119"/>
                  </a:lnTo>
                  <a:lnTo>
                    <a:pt x="95" y="289"/>
                  </a:lnTo>
                  <a:lnTo>
                    <a:pt x="95" y="108"/>
                  </a:lnTo>
                  <a:lnTo>
                    <a:pt x="95" y="255"/>
                  </a:lnTo>
                  <a:lnTo>
                    <a:pt x="100" y="272"/>
                  </a:lnTo>
                  <a:lnTo>
                    <a:pt x="100" y="147"/>
                  </a:lnTo>
                  <a:lnTo>
                    <a:pt x="100" y="209"/>
                  </a:lnTo>
                  <a:lnTo>
                    <a:pt x="104" y="204"/>
                  </a:lnTo>
                  <a:lnTo>
                    <a:pt x="104" y="221"/>
                  </a:lnTo>
                  <a:lnTo>
                    <a:pt x="104" y="91"/>
                  </a:lnTo>
                  <a:lnTo>
                    <a:pt x="109" y="74"/>
                  </a:lnTo>
                  <a:lnTo>
                    <a:pt x="109" y="198"/>
                  </a:lnTo>
                  <a:lnTo>
                    <a:pt x="109" y="68"/>
                  </a:lnTo>
                  <a:lnTo>
                    <a:pt x="109" y="164"/>
                  </a:lnTo>
                  <a:lnTo>
                    <a:pt x="114" y="159"/>
                  </a:lnTo>
                  <a:lnTo>
                    <a:pt x="114" y="68"/>
                  </a:lnTo>
                  <a:lnTo>
                    <a:pt x="114" y="74"/>
                  </a:lnTo>
                  <a:lnTo>
                    <a:pt x="119" y="68"/>
                  </a:lnTo>
                  <a:lnTo>
                    <a:pt x="119" y="40"/>
                  </a:lnTo>
                  <a:lnTo>
                    <a:pt x="119" y="226"/>
                  </a:lnTo>
                  <a:lnTo>
                    <a:pt x="123" y="215"/>
                  </a:lnTo>
                  <a:lnTo>
                    <a:pt x="123" y="238"/>
                  </a:lnTo>
                  <a:lnTo>
                    <a:pt x="123" y="164"/>
                  </a:lnTo>
                  <a:lnTo>
                    <a:pt x="128" y="142"/>
                  </a:lnTo>
                  <a:lnTo>
                    <a:pt x="128" y="159"/>
                  </a:lnTo>
                  <a:lnTo>
                    <a:pt x="128" y="85"/>
                  </a:lnTo>
                  <a:lnTo>
                    <a:pt x="133" y="46"/>
                  </a:lnTo>
                  <a:lnTo>
                    <a:pt x="133" y="34"/>
                  </a:lnTo>
                  <a:lnTo>
                    <a:pt x="133" y="209"/>
                  </a:lnTo>
                  <a:lnTo>
                    <a:pt x="138" y="221"/>
                  </a:lnTo>
                  <a:lnTo>
                    <a:pt x="138" y="74"/>
                  </a:lnTo>
                  <a:lnTo>
                    <a:pt x="142" y="96"/>
                  </a:lnTo>
                  <a:lnTo>
                    <a:pt x="142" y="221"/>
                  </a:lnTo>
                  <a:lnTo>
                    <a:pt x="142" y="119"/>
                  </a:lnTo>
                  <a:lnTo>
                    <a:pt x="147" y="91"/>
                  </a:lnTo>
                  <a:lnTo>
                    <a:pt x="147" y="305"/>
                  </a:lnTo>
                  <a:lnTo>
                    <a:pt x="147" y="85"/>
                  </a:lnTo>
                  <a:lnTo>
                    <a:pt x="147" y="198"/>
                  </a:lnTo>
                  <a:lnTo>
                    <a:pt x="152" y="192"/>
                  </a:lnTo>
                  <a:lnTo>
                    <a:pt x="152" y="209"/>
                  </a:lnTo>
                  <a:lnTo>
                    <a:pt x="152" y="85"/>
                  </a:lnTo>
                  <a:lnTo>
                    <a:pt x="157" y="74"/>
                  </a:lnTo>
                  <a:lnTo>
                    <a:pt x="157" y="46"/>
                  </a:lnTo>
                  <a:lnTo>
                    <a:pt x="157" y="113"/>
                  </a:lnTo>
                  <a:lnTo>
                    <a:pt x="161" y="108"/>
                  </a:lnTo>
                  <a:lnTo>
                    <a:pt x="161" y="136"/>
                  </a:lnTo>
                  <a:lnTo>
                    <a:pt x="161" y="51"/>
                  </a:lnTo>
                  <a:lnTo>
                    <a:pt x="166" y="46"/>
                  </a:lnTo>
                  <a:lnTo>
                    <a:pt x="166" y="125"/>
                  </a:lnTo>
                  <a:lnTo>
                    <a:pt x="166" y="17"/>
                  </a:lnTo>
                  <a:lnTo>
                    <a:pt x="166" y="29"/>
                  </a:lnTo>
                  <a:lnTo>
                    <a:pt x="171" y="40"/>
                  </a:lnTo>
                  <a:lnTo>
                    <a:pt x="171" y="209"/>
                  </a:lnTo>
                  <a:lnTo>
                    <a:pt x="171" y="17"/>
                  </a:lnTo>
                  <a:lnTo>
                    <a:pt x="171" y="204"/>
                  </a:lnTo>
                  <a:lnTo>
                    <a:pt x="176" y="209"/>
                  </a:lnTo>
                  <a:lnTo>
                    <a:pt x="176" y="22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94"/>
            <p:cNvSpPr>
              <a:spLocks/>
            </p:cNvSpPr>
            <p:nvPr/>
          </p:nvSpPr>
          <p:spPr bwMode="auto">
            <a:xfrm>
              <a:off x="7959725" y="3554413"/>
              <a:ext cx="277813" cy="484188"/>
            </a:xfrm>
            <a:custGeom>
              <a:avLst/>
              <a:gdLst>
                <a:gd name="T0" fmla="*/ 0 w 175"/>
                <a:gd name="T1" fmla="*/ 90 h 305"/>
                <a:gd name="T2" fmla="*/ 4 w 175"/>
                <a:gd name="T3" fmla="*/ 113 h 305"/>
                <a:gd name="T4" fmla="*/ 9 w 175"/>
                <a:gd name="T5" fmla="*/ 23 h 305"/>
                <a:gd name="T6" fmla="*/ 9 w 175"/>
                <a:gd name="T7" fmla="*/ 57 h 305"/>
                <a:gd name="T8" fmla="*/ 14 w 175"/>
                <a:gd name="T9" fmla="*/ 96 h 305"/>
                <a:gd name="T10" fmla="*/ 14 w 175"/>
                <a:gd name="T11" fmla="*/ 40 h 305"/>
                <a:gd name="T12" fmla="*/ 18 w 175"/>
                <a:gd name="T13" fmla="*/ 186 h 305"/>
                <a:gd name="T14" fmla="*/ 23 w 175"/>
                <a:gd name="T15" fmla="*/ 113 h 305"/>
                <a:gd name="T16" fmla="*/ 23 w 175"/>
                <a:gd name="T17" fmla="*/ 232 h 305"/>
                <a:gd name="T18" fmla="*/ 28 w 175"/>
                <a:gd name="T19" fmla="*/ 141 h 305"/>
                <a:gd name="T20" fmla="*/ 33 w 175"/>
                <a:gd name="T21" fmla="*/ 226 h 305"/>
                <a:gd name="T22" fmla="*/ 33 w 175"/>
                <a:gd name="T23" fmla="*/ 119 h 305"/>
                <a:gd name="T24" fmla="*/ 37 w 175"/>
                <a:gd name="T25" fmla="*/ 181 h 305"/>
                <a:gd name="T26" fmla="*/ 42 w 175"/>
                <a:gd name="T27" fmla="*/ 90 h 305"/>
                <a:gd name="T28" fmla="*/ 42 w 175"/>
                <a:gd name="T29" fmla="*/ 45 h 305"/>
                <a:gd name="T30" fmla="*/ 47 w 175"/>
                <a:gd name="T31" fmla="*/ 79 h 305"/>
                <a:gd name="T32" fmla="*/ 47 w 175"/>
                <a:gd name="T33" fmla="*/ 28 h 305"/>
                <a:gd name="T34" fmla="*/ 52 w 175"/>
                <a:gd name="T35" fmla="*/ 215 h 305"/>
                <a:gd name="T36" fmla="*/ 56 w 175"/>
                <a:gd name="T37" fmla="*/ 147 h 305"/>
                <a:gd name="T38" fmla="*/ 56 w 175"/>
                <a:gd name="T39" fmla="*/ 40 h 305"/>
                <a:gd name="T40" fmla="*/ 61 w 175"/>
                <a:gd name="T41" fmla="*/ 220 h 305"/>
                <a:gd name="T42" fmla="*/ 61 w 175"/>
                <a:gd name="T43" fmla="*/ 175 h 305"/>
                <a:gd name="T44" fmla="*/ 66 w 175"/>
                <a:gd name="T45" fmla="*/ 181 h 305"/>
                <a:gd name="T46" fmla="*/ 66 w 175"/>
                <a:gd name="T47" fmla="*/ 164 h 305"/>
                <a:gd name="T48" fmla="*/ 71 w 175"/>
                <a:gd name="T49" fmla="*/ 198 h 305"/>
                <a:gd name="T50" fmla="*/ 71 w 175"/>
                <a:gd name="T51" fmla="*/ 158 h 305"/>
                <a:gd name="T52" fmla="*/ 75 w 175"/>
                <a:gd name="T53" fmla="*/ 305 h 305"/>
                <a:gd name="T54" fmla="*/ 75 w 175"/>
                <a:gd name="T55" fmla="*/ 192 h 305"/>
                <a:gd name="T56" fmla="*/ 80 w 175"/>
                <a:gd name="T57" fmla="*/ 40 h 305"/>
                <a:gd name="T58" fmla="*/ 85 w 175"/>
                <a:gd name="T59" fmla="*/ 51 h 305"/>
                <a:gd name="T60" fmla="*/ 85 w 175"/>
                <a:gd name="T61" fmla="*/ 113 h 305"/>
                <a:gd name="T62" fmla="*/ 90 w 175"/>
                <a:gd name="T63" fmla="*/ 113 h 305"/>
                <a:gd name="T64" fmla="*/ 90 w 175"/>
                <a:gd name="T65" fmla="*/ 57 h 305"/>
                <a:gd name="T66" fmla="*/ 94 w 175"/>
                <a:gd name="T67" fmla="*/ 124 h 305"/>
                <a:gd name="T68" fmla="*/ 94 w 175"/>
                <a:gd name="T69" fmla="*/ 85 h 305"/>
                <a:gd name="T70" fmla="*/ 99 w 175"/>
                <a:gd name="T71" fmla="*/ 226 h 305"/>
                <a:gd name="T72" fmla="*/ 99 w 175"/>
                <a:gd name="T73" fmla="*/ 192 h 305"/>
                <a:gd name="T74" fmla="*/ 104 w 175"/>
                <a:gd name="T75" fmla="*/ 203 h 305"/>
                <a:gd name="T76" fmla="*/ 109 w 175"/>
                <a:gd name="T77" fmla="*/ 85 h 305"/>
                <a:gd name="T78" fmla="*/ 109 w 175"/>
                <a:gd name="T79" fmla="*/ 0 h 305"/>
                <a:gd name="T80" fmla="*/ 113 w 175"/>
                <a:gd name="T81" fmla="*/ 17 h 305"/>
                <a:gd name="T82" fmla="*/ 113 w 175"/>
                <a:gd name="T83" fmla="*/ 68 h 305"/>
                <a:gd name="T84" fmla="*/ 118 w 175"/>
                <a:gd name="T85" fmla="*/ 11 h 305"/>
                <a:gd name="T86" fmla="*/ 123 w 175"/>
                <a:gd name="T87" fmla="*/ 170 h 305"/>
                <a:gd name="T88" fmla="*/ 123 w 175"/>
                <a:gd name="T89" fmla="*/ 288 h 305"/>
                <a:gd name="T90" fmla="*/ 128 w 175"/>
                <a:gd name="T91" fmla="*/ 192 h 305"/>
                <a:gd name="T92" fmla="*/ 132 w 175"/>
                <a:gd name="T93" fmla="*/ 136 h 305"/>
                <a:gd name="T94" fmla="*/ 137 w 175"/>
                <a:gd name="T95" fmla="*/ 153 h 305"/>
                <a:gd name="T96" fmla="*/ 137 w 175"/>
                <a:gd name="T97" fmla="*/ 79 h 305"/>
                <a:gd name="T98" fmla="*/ 142 w 175"/>
                <a:gd name="T99" fmla="*/ 136 h 305"/>
                <a:gd name="T100" fmla="*/ 142 w 175"/>
                <a:gd name="T101" fmla="*/ 68 h 305"/>
                <a:gd name="T102" fmla="*/ 147 w 175"/>
                <a:gd name="T103" fmla="*/ 107 h 305"/>
                <a:gd name="T104" fmla="*/ 151 w 175"/>
                <a:gd name="T105" fmla="*/ 62 h 305"/>
                <a:gd name="T106" fmla="*/ 151 w 175"/>
                <a:gd name="T107" fmla="*/ 28 h 305"/>
                <a:gd name="T108" fmla="*/ 156 w 175"/>
                <a:gd name="T109" fmla="*/ 220 h 305"/>
                <a:gd name="T110" fmla="*/ 156 w 175"/>
                <a:gd name="T111" fmla="*/ 90 h 305"/>
                <a:gd name="T112" fmla="*/ 161 w 175"/>
                <a:gd name="T113" fmla="*/ 164 h 305"/>
                <a:gd name="T114" fmla="*/ 161 w 175"/>
                <a:gd name="T115" fmla="*/ 51 h 305"/>
                <a:gd name="T116" fmla="*/ 165 w 175"/>
                <a:gd name="T117" fmla="*/ 215 h 305"/>
                <a:gd name="T118" fmla="*/ 170 w 175"/>
                <a:gd name="T119" fmla="*/ 170 h 305"/>
                <a:gd name="T120" fmla="*/ 170 w 175"/>
                <a:gd name="T121" fmla="*/ 79 h 305"/>
                <a:gd name="T122" fmla="*/ 175 w 175"/>
                <a:gd name="T123" fmla="*/ 192 h 305"/>
                <a:gd name="T124" fmla="*/ 175 w 175"/>
                <a:gd name="T125" fmla="*/ 79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05">
                  <a:moveTo>
                    <a:pt x="0" y="215"/>
                  </a:moveTo>
                  <a:lnTo>
                    <a:pt x="0" y="90"/>
                  </a:lnTo>
                  <a:lnTo>
                    <a:pt x="4" y="85"/>
                  </a:lnTo>
                  <a:lnTo>
                    <a:pt x="4" y="113"/>
                  </a:lnTo>
                  <a:lnTo>
                    <a:pt x="4" y="6"/>
                  </a:lnTo>
                  <a:lnTo>
                    <a:pt x="9" y="23"/>
                  </a:lnTo>
                  <a:lnTo>
                    <a:pt x="9" y="102"/>
                  </a:lnTo>
                  <a:lnTo>
                    <a:pt x="9" y="57"/>
                  </a:lnTo>
                  <a:lnTo>
                    <a:pt x="14" y="62"/>
                  </a:lnTo>
                  <a:lnTo>
                    <a:pt x="14" y="96"/>
                  </a:lnTo>
                  <a:lnTo>
                    <a:pt x="14" y="11"/>
                  </a:lnTo>
                  <a:lnTo>
                    <a:pt x="14" y="40"/>
                  </a:lnTo>
                  <a:lnTo>
                    <a:pt x="18" y="45"/>
                  </a:lnTo>
                  <a:lnTo>
                    <a:pt x="18" y="186"/>
                  </a:lnTo>
                  <a:lnTo>
                    <a:pt x="18" y="107"/>
                  </a:lnTo>
                  <a:lnTo>
                    <a:pt x="23" y="113"/>
                  </a:lnTo>
                  <a:lnTo>
                    <a:pt x="23" y="299"/>
                  </a:lnTo>
                  <a:lnTo>
                    <a:pt x="23" y="232"/>
                  </a:lnTo>
                  <a:lnTo>
                    <a:pt x="28" y="249"/>
                  </a:lnTo>
                  <a:lnTo>
                    <a:pt x="28" y="141"/>
                  </a:lnTo>
                  <a:lnTo>
                    <a:pt x="28" y="203"/>
                  </a:lnTo>
                  <a:lnTo>
                    <a:pt x="33" y="226"/>
                  </a:lnTo>
                  <a:lnTo>
                    <a:pt x="33" y="73"/>
                  </a:lnTo>
                  <a:lnTo>
                    <a:pt x="33" y="119"/>
                  </a:lnTo>
                  <a:lnTo>
                    <a:pt x="37" y="113"/>
                  </a:lnTo>
                  <a:lnTo>
                    <a:pt x="37" y="181"/>
                  </a:lnTo>
                  <a:lnTo>
                    <a:pt x="37" y="113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42" y="45"/>
                  </a:lnTo>
                  <a:lnTo>
                    <a:pt x="42" y="68"/>
                  </a:lnTo>
                  <a:lnTo>
                    <a:pt x="47" y="79"/>
                  </a:lnTo>
                  <a:lnTo>
                    <a:pt x="47" y="215"/>
                  </a:lnTo>
                  <a:lnTo>
                    <a:pt x="47" y="28"/>
                  </a:lnTo>
                  <a:lnTo>
                    <a:pt x="47" y="198"/>
                  </a:lnTo>
                  <a:lnTo>
                    <a:pt x="52" y="215"/>
                  </a:lnTo>
                  <a:lnTo>
                    <a:pt x="52" y="113"/>
                  </a:lnTo>
                  <a:lnTo>
                    <a:pt x="56" y="147"/>
                  </a:lnTo>
                  <a:lnTo>
                    <a:pt x="56" y="23"/>
                  </a:lnTo>
                  <a:lnTo>
                    <a:pt x="56" y="40"/>
                  </a:lnTo>
                  <a:lnTo>
                    <a:pt x="61" y="45"/>
                  </a:lnTo>
                  <a:lnTo>
                    <a:pt x="61" y="220"/>
                  </a:lnTo>
                  <a:lnTo>
                    <a:pt x="61" y="28"/>
                  </a:lnTo>
                  <a:lnTo>
                    <a:pt x="61" y="175"/>
                  </a:lnTo>
                  <a:lnTo>
                    <a:pt x="66" y="170"/>
                  </a:lnTo>
                  <a:lnTo>
                    <a:pt x="66" y="181"/>
                  </a:lnTo>
                  <a:lnTo>
                    <a:pt x="66" y="68"/>
                  </a:lnTo>
                  <a:lnTo>
                    <a:pt x="66" y="164"/>
                  </a:lnTo>
                  <a:lnTo>
                    <a:pt x="71" y="186"/>
                  </a:lnTo>
                  <a:lnTo>
                    <a:pt x="71" y="198"/>
                  </a:lnTo>
                  <a:lnTo>
                    <a:pt x="71" y="85"/>
                  </a:lnTo>
                  <a:lnTo>
                    <a:pt x="71" y="158"/>
                  </a:lnTo>
                  <a:lnTo>
                    <a:pt x="75" y="243"/>
                  </a:lnTo>
                  <a:lnTo>
                    <a:pt x="75" y="305"/>
                  </a:lnTo>
                  <a:lnTo>
                    <a:pt x="75" y="186"/>
                  </a:lnTo>
                  <a:lnTo>
                    <a:pt x="75" y="192"/>
                  </a:lnTo>
                  <a:lnTo>
                    <a:pt x="80" y="198"/>
                  </a:lnTo>
                  <a:lnTo>
                    <a:pt x="80" y="40"/>
                  </a:lnTo>
                  <a:lnTo>
                    <a:pt x="80" y="45"/>
                  </a:lnTo>
                  <a:lnTo>
                    <a:pt x="85" y="51"/>
                  </a:lnTo>
                  <a:lnTo>
                    <a:pt x="85" y="45"/>
                  </a:lnTo>
                  <a:lnTo>
                    <a:pt x="85" y="113"/>
                  </a:lnTo>
                  <a:lnTo>
                    <a:pt x="90" y="102"/>
                  </a:lnTo>
                  <a:lnTo>
                    <a:pt x="90" y="113"/>
                  </a:lnTo>
                  <a:lnTo>
                    <a:pt x="90" y="34"/>
                  </a:lnTo>
                  <a:lnTo>
                    <a:pt x="90" y="57"/>
                  </a:lnTo>
                  <a:lnTo>
                    <a:pt x="94" y="51"/>
                  </a:lnTo>
                  <a:lnTo>
                    <a:pt x="94" y="124"/>
                  </a:lnTo>
                  <a:lnTo>
                    <a:pt x="94" y="11"/>
                  </a:lnTo>
                  <a:lnTo>
                    <a:pt x="94" y="85"/>
                  </a:lnTo>
                  <a:lnTo>
                    <a:pt x="99" y="28"/>
                  </a:lnTo>
                  <a:lnTo>
                    <a:pt x="99" y="226"/>
                  </a:lnTo>
                  <a:lnTo>
                    <a:pt x="99" y="6"/>
                  </a:lnTo>
                  <a:lnTo>
                    <a:pt x="99" y="192"/>
                  </a:lnTo>
                  <a:lnTo>
                    <a:pt x="104" y="192"/>
                  </a:lnTo>
                  <a:lnTo>
                    <a:pt x="104" y="203"/>
                  </a:lnTo>
                  <a:lnTo>
                    <a:pt x="104" y="79"/>
                  </a:lnTo>
                  <a:lnTo>
                    <a:pt x="109" y="85"/>
                  </a:lnTo>
                  <a:lnTo>
                    <a:pt x="109" y="119"/>
                  </a:lnTo>
                  <a:lnTo>
                    <a:pt x="109" y="0"/>
                  </a:lnTo>
                  <a:lnTo>
                    <a:pt x="109" y="23"/>
                  </a:lnTo>
                  <a:lnTo>
                    <a:pt x="113" y="17"/>
                  </a:lnTo>
                  <a:lnTo>
                    <a:pt x="113" y="102"/>
                  </a:lnTo>
                  <a:lnTo>
                    <a:pt x="113" y="68"/>
                  </a:lnTo>
                  <a:lnTo>
                    <a:pt x="118" y="57"/>
                  </a:lnTo>
                  <a:lnTo>
                    <a:pt x="118" y="11"/>
                  </a:lnTo>
                  <a:lnTo>
                    <a:pt x="118" y="153"/>
                  </a:lnTo>
                  <a:lnTo>
                    <a:pt x="123" y="170"/>
                  </a:lnTo>
                  <a:lnTo>
                    <a:pt x="123" y="85"/>
                  </a:lnTo>
                  <a:lnTo>
                    <a:pt x="123" y="288"/>
                  </a:lnTo>
                  <a:lnTo>
                    <a:pt x="128" y="299"/>
                  </a:lnTo>
                  <a:lnTo>
                    <a:pt x="128" y="192"/>
                  </a:lnTo>
                  <a:lnTo>
                    <a:pt x="132" y="203"/>
                  </a:lnTo>
                  <a:lnTo>
                    <a:pt x="132" y="136"/>
                  </a:lnTo>
                  <a:lnTo>
                    <a:pt x="132" y="164"/>
                  </a:lnTo>
                  <a:lnTo>
                    <a:pt x="137" y="153"/>
                  </a:lnTo>
                  <a:lnTo>
                    <a:pt x="137" y="164"/>
                  </a:lnTo>
                  <a:lnTo>
                    <a:pt x="137" y="79"/>
                  </a:lnTo>
                  <a:lnTo>
                    <a:pt x="137" y="164"/>
                  </a:lnTo>
                  <a:lnTo>
                    <a:pt x="142" y="136"/>
                  </a:lnTo>
                  <a:lnTo>
                    <a:pt x="142" y="170"/>
                  </a:lnTo>
                  <a:lnTo>
                    <a:pt x="142" y="68"/>
                  </a:lnTo>
                  <a:lnTo>
                    <a:pt x="147" y="57"/>
                  </a:lnTo>
                  <a:lnTo>
                    <a:pt x="147" y="107"/>
                  </a:lnTo>
                  <a:lnTo>
                    <a:pt x="147" y="73"/>
                  </a:lnTo>
                  <a:lnTo>
                    <a:pt x="151" y="62"/>
                  </a:lnTo>
                  <a:lnTo>
                    <a:pt x="151" y="220"/>
                  </a:lnTo>
                  <a:lnTo>
                    <a:pt x="151" y="28"/>
                  </a:lnTo>
                  <a:lnTo>
                    <a:pt x="151" y="209"/>
                  </a:lnTo>
                  <a:lnTo>
                    <a:pt x="156" y="220"/>
                  </a:lnTo>
                  <a:lnTo>
                    <a:pt x="156" y="85"/>
                  </a:lnTo>
                  <a:lnTo>
                    <a:pt x="156" y="90"/>
                  </a:lnTo>
                  <a:lnTo>
                    <a:pt x="161" y="85"/>
                  </a:lnTo>
                  <a:lnTo>
                    <a:pt x="161" y="164"/>
                  </a:lnTo>
                  <a:lnTo>
                    <a:pt x="161" y="23"/>
                  </a:lnTo>
                  <a:lnTo>
                    <a:pt x="161" y="51"/>
                  </a:lnTo>
                  <a:lnTo>
                    <a:pt x="165" y="57"/>
                  </a:lnTo>
                  <a:lnTo>
                    <a:pt x="165" y="215"/>
                  </a:lnTo>
                  <a:lnTo>
                    <a:pt x="165" y="175"/>
                  </a:lnTo>
                  <a:lnTo>
                    <a:pt x="170" y="170"/>
                  </a:lnTo>
                  <a:lnTo>
                    <a:pt x="170" y="203"/>
                  </a:lnTo>
                  <a:lnTo>
                    <a:pt x="170" y="79"/>
                  </a:lnTo>
                  <a:lnTo>
                    <a:pt x="170" y="175"/>
                  </a:lnTo>
                  <a:lnTo>
                    <a:pt x="175" y="192"/>
                  </a:lnTo>
                  <a:lnTo>
                    <a:pt x="175" y="294"/>
                  </a:lnTo>
                  <a:lnTo>
                    <a:pt x="175" y="79"/>
                  </a:lnTo>
                  <a:lnTo>
                    <a:pt x="175" y="20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95"/>
            <p:cNvSpPr>
              <a:spLocks/>
            </p:cNvSpPr>
            <p:nvPr/>
          </p:nvSpPr>
          <p:spPr bwMode="auto">
            <a:xfrm>
              <a:off x="8237538" y="3419475"/>
              <a:ext cx="293688" cy="636588"/>
            </a:xfrm>
            <a:custGeom>
              <a:avLst/>
              <a:gdLst>
                <a:gd name="T0" fmla="*/ 5 w 185"/>
                <a:gd name="T1" fmla="*/ 260 h 401"/>
                <a:gd name="T2" fmla="*/ 9 w 185"/>
                <a:gd name="T3" fmla="*/ 255 h 401"/>
                <a:gd name="T4" fmla="*/ 14 w 185"/>
                <a:gd name="T5" fmla="*/ 136 h 401"/>
                <a:gd name="T6" fmla="*/ 14 w 185"/>
                <a:gd name="T7" fmla="*/ 175 h 401"/>
                <a:gd name="T8" fmla="*/ 19 w 185"/>
                <a:gd name="T9" fmla="*/ 181 h 401"/>
                <a:gd name="T10" fmla="*/ 24 w 185"/>
                <a:gd name="T11" fmla="*/ 102 h 401"/>
                <a:gd name="T12" fmla="*/ 28 w 185"/>
                <a:gd name="T13" fmla="*/ 102 h 401"/>
                <a:gd name="T14" fmla="*/ 33 w 185"/>
                <a:gd name="T15" fmla="*/ 158 h 401"/>
                <a:gd name="T16" fmla="*/ 38 w 185"/>
                <a:gd name="T17" fmla="*/ 85 h 401"/>
                <a:gd name="T18" fmla="*/ 43 w 185"/>
                <a:gd name="T19" fmla="*/ 192 h 401"/>
                <a:gd name="T20" fmla="*/ 47 w 185"/>
                <a:gd name="T21" fmla="*/ 232 h 401"/>
                <a:gd name="T22" fmla="*/ 52 w 185"/>
                <a:gd name="T23" fmla="*/ 401 h 401"/>
                <a:gd name="T24" fmla="*/ 57 w 185"/>
                <a:gd name="T25" fmla="*/ 305 h 401"/>
                <a:gd name="T26" fmla="*/ 62 w 185"/>
                <a:gd name="T27" fmla="*/ 238 h 401"/>
                <a:gd name="T28" fmla="*/ 66 w 185"/>
                <a:gd name="T29" fmla="*/ 142 h 401"/>
                <a:gd name="T30" fmla="*/ 71 w 185"/>
                <a:gd name="T31" fmla="*/ 249 h 401"/>
                <a:gd name="T32" fmla="*/ 76 w 185"/>
                <a:gd name="T33" fmla="*/ 221 h 401"/>
                <a:gd name="T34" fmla="*/ 81 w 185"/>
                <a:gd name="T35" fmla="*/ 238 h 401"/>
                <a:gd name="T36" fmla="*/ 85 w 185"/>
                <a:gd name="T37" fmla="*/ 232 h 401"/>
                <a:gd name="T38" fmla="*/ 90 w 185"/>
                <a:gd name="T39" fmla="*/ 238 h 401"/>
                <a:gd name="T40" fmla="*/ 90 w 185"/>
                <a:gd name="T41" fmla="*/ 249 h 401"/>
                <a:gd name="T42" fmla="*/ 95 w 185"/>
                <a:gd name="T43" fmla="*/ 170 h 401"/>
                <a:gd name="T44" fmla="*/ 100 w 185"/>
                <a:gd name="T45" fmla="*/ 96 h 401"/>
                <a:gd name="T46" fmla="*/ 104 w 185"/>
                <a:gd name="T47" fmla="*/ 57 h 401"/>
                <a:gd name="T48" fmla="*/ 109 w 185"/>
                <a:gd name="T49" fmla="*/ 232 h 401"/>
                <a:gd name="T50" fmla="*/ 114 w 185"/>
                <a:gd name="T51" fmla="*/ 198 h 401"/>
                <a:gd name="T52" fmla="*/ 118 w 185"/>
                <a:gd name="T53" fmla="*/ 238 h 401"/>
                <a:gd name="T54" fmla="*/ 123 w 185"/>
                <a:gd name="T55" fmla="*/ 170 h 401"/>
                <a:gd name="T56" fmla="*/ 128 w 185"/>
                <a:gd name="T57" fmla="*/ 147 h 401"/>
                <a:gd name="T58" fmla="*/ 128 w 185"/>
                <a:gd name="T59" fmla="*/ 181 h 401"/>
                <a:gd name="T60" fmla="*/ 133 w 185"/>
                <a:gd name="T61" fmla="*/ 142 h 401"/>
                <a:gd name="T62" fmla="*/ 137 w 185"/>
                <a:gd name="T63" fmla="*/ 221 h 401"/>
                <a:gd name="T64" fmla="*/ 142 w 185"/>
                <a:gd name="T65" fmla="*/ 204 h 401"/>
                <a:gd name="T66" fmla="*/ 147 w 185"/>
                <a:gd name="T67" fmla="*/ 147 h 401"/>
                <a:gd name="T68" fmla="*/ 147 w 185"/>
                <a:gd name="T69" fmla="*/ 209 h 401"/>
                <a:gd name="T70" fmla="*/ 152 w 185"/>
                <a:gd name="T71" fmla="*/ 125 h 401"/>
                <a:gd name="T72" fmla="*/ 161 w 185"/>
                <a:gd name="T73" fmla="*/ 51 h 401"/>
                <a:gd name="T74" fmla="*/ 166 w 185"/>
                <a:gd name="T75" fmla="*/ 204 h 401"/>
                <a:gd name="T76" fmla="*/ 171 w 185"/>
                <a:gd name="T77" fmla="*/ 147 h 401"/>
                <a:gd name="T78" fmla="*/ 175 w 185"/>
                <a:gd name="T79" fmla="*/ 266 h 401"/>
                <a:gd name="T80" fmla="*/ 175 w 185"/>
                <a:gd name="T81" fmla="*/ 181 h 401"/>
                <a:gd name="T82" fmla="*/ 180 w 185"/>
                <a:gd name="T83" fmla="*/ 102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" h="401">
                  <a:moveTo>
                    <a:pt x="0" y="294"/>
                  </a:moveTo>
                  <a:lnTo>
                    <a:pt x="5" y="311"/>
                  </a:lnTo>
                  <a:lnTo>
                    <a:pt x="5" y="260"/>
                  </a:lnTo>
                  <a:lnTo>
                    <a:pt x="5" y="271"/>
                  </a:lnTo>
                  <a:lnTo>
                    <a:pt x="9" y="238"/>
                  </a:lnTo>
                  <a:lnTo>
                    <a:pt x="9" y="255"/>
                  </a:lnTo>
                  <a:lnTo>
                    <a:pt x="9" y="125"/>
                  </a:lnTo>
                  <a:lnTo>
                    <a:pt x="9" y="158"/>
                  </a:lnTo>
                  <a:lnTo>
                    <a:pt x="14" y="136"/>
                  </a:lnTo>
                  <a:lnTo>
                    <a:pt x="14" y="198"/>
                  </a:lnTo>
                  <a:lnTo>
                    <a:pt x="14" y="130"/>
                  </a:lnTo>
                  <a:lnTo>
                    <a:pt x="14" y="175"/>
                  </a:lnTo>
                  <a:lnTo>
                    <a:pt x="19" y="147"/>
                  </a:lnTo>
                  <a:lnTo>
                    <a:pt x="19" y="130"/>
                  </a:lnTo>
                  <a:lnTo>
                    <a:pt x="19" y="181"/>
                  </a:lnTo>
                  <a:lnTo>
                    <a:pt x="24" y="164"/>
                  </a:lnTo>
                  <a:lnTo>
                    <a:pt x="24" y="198"/>
                  </a:lnTo>
                  <a:lnTo>
                    <a:pt x="24" y="102"/>
                  </a:lnTo>
                  <a:lnTo>
                    <a:pt x="28" y="108"/>
                  </a:lnTo>
                  <a:lnTo>
                    <a:pt x="28" y="305"/>
                  </a:lnTo>
                  <a:lnTo>
                    <a:pt x="28" y="102"/>
                  </a:lnTo>
                  <a:lnTo>
                    <a:pt x="28" y="266"/>
                  </a:lnTo>
                  <a:lnTo>
                    <a:pt x="33" y="277"/>
                  </a:lnTo>
                  <a:lnTo>
                    <a:pt x="33" y="158"/>
                  </a:lnTo>
                  <a:lnTo>
                    <a:pt x="38" y="170"/>
                  </a:lnTo>
                  <a:lnTo>
                    <a:pt x="38" y="198"/>
                  </a:lnTo>
                  <a:lnTo>
                    <a:pt x="38" y="85"/>
                  </a:lnTo>
                  <a:lnTo>
                    <a:pt x="38" y="136"/>
                  </a:lnTo>
                  <a:lnTo>
                    <a:pt x="43" y="170"/>
                  </a:lnTo>
                  <a:lnTo>
                    <a:pt x="43" y="192"/>
                  </a:lnTo>
                  <a:lnTo>
                    <a:pt x="43" y="119"/>
                  </a:lnTo>
                  <a:lnTo>
                    <a:pt x="47" y="113"/>
                  </a:lnTo>
                  <a:lnTo>
                    <a:pt x="47" y="232"/>
                  </a:lnTo>
                  <a:lnTo>
                    <a:pt x="47" y="215"/>
                  </a:lnTo>
                  <a:lnTo>
                    <a:pt x="52" y="232"/>
                  </a:lnTo>
                  <a:lnTo>
                    <a:pt x="52" y="401"/>
                  </a:lnTo>
                  <a:lnTo>
                    <a:pt x="52" y="153"/>
                  </a:lnTo>
                  <a:lnTo>
                    <a:pt x="52" y="311"/>
                  </a:lnTo>
                  <a:lnTo>
                    <a:pt x="57" y="305"/>
                  </a:lnTo>
                  <a:lnTo>
                    <a:pt x="57" y="328"/>
                  </a:lnTo>
                  <a:lnTo>
                    <a:pt x="57" y="232"/>
                  </a:lnTo>
                  <a:lnTo>
                    <a:pt x="62" y="238"/>
                  </a:lnTo>
                  <a:lnTo>
                    <a:pt x="62" y="277"/>
                  </a:lnTo>
                  <a:lnTo>
                    <a:pt x="62" y="153"/>
                  </a:lnTo>
                  <a:lnTo>
                    <a:pt x="66" y="142"/>
                  </a:lnTo>
                  <a:lnTo>
                    <a:pt x="66" y="249"/>
                  </a:lnTo>
                  <a:lnTo>
                    <a:pt x="71" y="243"/>
                  </a:lnTo>
                  <a:lnTo>
                    <a:pt x="71" y="249"/>
                  </a:lnTo>
                  <a:lnTo>
                    <a:pt x="71" y="153"/>
                  </a:lnTo>
                  <a:lnTo>
                    <a:pt x="76" y="181"/>
                  </a:lnTo>
                  <a:lnTo>
                    <a:pt x="76" y="221"/>
                  </a:lnTo>
                  <a:lnTo>
                    <a:pt x="76" y="215"/>
                  </a:lnTo>
                  <a:lnTo>
                    <a:pt x="81" y="226"/>
                  </a:lnTo>
                  <a:lnTo>
                    <a:pt x="81" y="238"/>
                  </a:lnTo>
                  <a:lnTo>
                    <a:pt x="81" y="204"/>
                  </a:lnTo>
                  <a:lnTo>
                    <a:pt x="85" y="209"/>
                  </a:lnTo>
                  <a:lnTo>
                    <a:pt x="85" y="232"/>
                  </a:lnTo>
                  <a:lnTo>
                    <a:pt x="85" y="181"/>
                  </a:lnTo>
                  <a:lnTo>
                    <a:pt x="85" y="215"/>
                  </a:lnTo>
                  <a:lnTo>
                    <a:pt x="90" y="238"/>
                  </a:lnTo>
                  <a:lnTo>
                    <a:pt x="90" y="271"/>
                  </a:lnTo>
                  <a:lnTo>
                    <a:pt x="90" y="226"/>
                  </a:lnTo>
                  <a:lnTo>
                    <a:pt x="90" y="249"/>
                  </a:lnTo>
                  <a:lnTo>
                    <a:pt x="95" y="238"/>
                  </a:lnTo>
                  <a:lnTo>
                    <a:pt x="95" y="271"/>
                  </a:lnTo>
                  <a:lnTo>
                    <a:pt x="95" y="170"/>
                  </a:lnTo>
                  <a:lnTo>
                    <a:pt x="100" y="170"/>
                  </a:lnTo>
                  <a:lnTo>
                    <a:pt x="100" y="23"/>
                  </a:lnTo>
                  <a:lnTo>
                    <a:pt x="100" y="96"/>
                  </a:lnTo>
                  <a:lnTo>
                    <a:pt x="104" y="113"/>
                  </a:lnTo>
                  <a:lnTo>
                    <a:pt x="104" y="147"/>
                  </a:lnTo>
                  <a:lnTo>
                    <a:pt x="104" y="57"/>
                  </a:lnTo>
                  <a:lnTo>
                    <a:pt x="104" y="79"/>
                  </a:lnTo>
                  <a:lnTo>
                    <a:pt x="109" y="96"/>
                  </a:lnTo>
                  <a:lnTo>
                    <a:pt x="109" y="232"/>
                  </a:lnTo>
                  <a:lnTo>
                    <a:pt x="109" y="51"/>
                  </a:lnTo>
                  <a:lnTo>
                    <a:pt x="109" y="181"/>
                  </a:lnTo>
                  <a:lnTo>
                    <a:pt x="114" y="198"/>
                  </a:lnTo>
                  <a:lnTo>
                    <a:pt x="114" y="102"/>
                  </a:lnTo>
                  <a:lnTo>
                    <a:pt x="114" y="232"/>
                  </a:lnTo>
                  <a:lnTo>
                    <a:pt x="118" y="238"/>
                  </a:lnTo>
                  <a:lnTo>
                    <a:pt x="118" y="153"/>
                  </a:lnTo>
                  <a:lnTo>
                    <a:pt x="118" y="192"/>
                  </a:lnTo>
                  <a:lnTo>
                    <a:pt x="123" y="170"/>
                  </a:lnTo>
                  <a:lnTo>
                    <a:pt x="123" y="136"/>
                  </a:lnTo>
                  <a:lnTo>
                    <a:pt x="123" y="158"/>
                  </a:lnTo>
                  <a:lnTo>
                    <a:pt x="128" y="147"/>
                  </a:lnTo>
                  <a:lnTo>
                    <a:pt x="128" y="204"/>
                  </a:lnTo>
                  <a:lnTo>
                    <a:pt x="128" y="142"/>
                  </a:lnTo>
                  <a:lnTo>
                    <a:pt x="128" y="181"/>
                  </a:lnTo>
                  <a:lnTo>
                    <a:pt x="133" y="158"/>
                  </a:lnTo>
                  <a:lnTo>
                    <a:pt x="133" y="181"/>
                  </a:lnTo>
                  <a:lnTo>
                    <a:pt x="133" y="142"/>
                  </a:lnTo>
                  <a:lnTo>
                    <a:pt x="133" y="164"/>
                  </a:lnTo>
                  <a:lnTo>
                    <a:pt x="137" y="175"/>
                  </a:lnTo>
                  <a:lnTo>
                    <a:pt x="137" y="221"/>
                  </a:lnTo>
                  <a:lnTo>
                    <a:pt x="137" y="158"/>
                  </a:lnTo>
                  <a:lnTo>
                    <a:pt x="137" y="187"/>
                  </a:lnTo>
                  <a:lnTo>
                    <a:pt x="142" y="204"/>
                  </a:lnTo>
                  <a:lnTo>
                    <a:pt x="142" y="0"/>
                  </a:lnTo>
                  <a:lnTo>
                    <a:pt x="142" y="130"/>
                  </a:lnTo>
                  <a:lnTo>
                    <a:pt x="147" y="147"/>
                  </a:lnTo>
                  <a:lnTo>
                    <a:pt x="147" y="305"/>
                  </a:lnTo>
                  <a:lnTo>
                    <a:pt x="147" y="119"/>
                  </a:lnTo>
                  <a:lnTo>
                    <a:pt x="147" y="209"/>
                  </a:lnTo>
                  <a:lnTo>
                    <a:pt x="152" y="204"/>
                  </a:lnTo>
                  <a:lnTo>
                    <a:pt x="152" y="85"/>
                  </a:lnTo>
                  <a:lnTo>
                    <a:pt x="152" y="125"/>
                  </a:lnTo>
                  <a:lnTo>
                    <a:pt x="156" y="119"/>
                  </a:lnTo>
                  <a:lnTo>
                    <a:pt x="156" y="62"/>
                  </a:lnTo>
                  <a:lnTo>
                    <a:pt x="161" y="51"/>
                  </a:lnTo>
                  <a:lnTo>
                    <a:pt x="161" y="45"/>
                  </a:lnTo>
                  <a:lnTo>
                    <a:pt x="161" y="198"/>
                  </a:lnTo>
                  <a:lnTo>
                    <a:pt x="166" y="204"/>
                  </a:lnTo>
                  <a:lnTo>
                    <a:pt x="166" y="51"/>
                  </a:lnTo>
                  <a:lnTo>
                    <a:pt x="166" y="158"/>
                  </a:lnTo>
                  <a:lnTo>
                    <a:pt x="171" y="147"/>
                  </a:lnTo>
                  <a:lnTo>
                    <a:pt x="171" y="130"/>
                  </a:lnTo>
                  <a:lnTo>
                    <a:pt x="171" y="238"/>
                  </a:lnTo>
                  <a:lnTo>
                    <a:pt x="175" y="266"/>
                  </a:lnTo>
                  <a:lnTo>
                    <a:pt x="175" y="277"/>
                  </a:lnTo>
                  <a:lnTo>
                    <a:pt x="175" y="142"/>
                  </a:lnTo>
                  <a:lnTo>
                    <a:pt x="175" y="181"/>
                  </a:lnTo>
                  <a:lnTo>
                    <a:pt x="180" y="181"/>
                  </a:lnTo>
                  <a:lnTo>
                    <a:pt x="180" y="85"/>
                  </a:lnTo>
                  <a:lnTo>
                    <a:pt x="180" y="102"/>
                  </a:lnTo>
                  <a:lnTo>
                    <a:pt x="185" y="102"/>
                  </a:lnTo>
                  <a:lnTo>
                    <a:pt x="185" y="30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96"/>
            <p:cNvSpPr>
              <a:spLocks/>
            </p:cNvSpPr>
            <p:nvPr/>
          </p:nvSpPr>
          <p:spPr bwMode="auto">
            <a:xfrm>
              <a:off x="8531225" y="3465513"/>
              <a:ext cx="285750" cy="528638"/>
            </a:xfrm>
            <a:custGeom>
              <a:avLst/>
              <a:gdLst>
                <a:gd name="T0" fmla="*/ 0 w 180"/>
                <a:gd name="T1" fmla="*/ 242 h 333"/>
                <a:gd name="T2" fmla="*/ 5 w 180"/>
                <a:gd name="T3" fmla="*/ 135 h 333"/>
                <a:gd name="T4" fmla="*/ 9 w 180"/>
                <a:gd name="T5" fmla="*/ 135 h 333"/>
                <a:gd name="T6" fmla="*/ 9 w 180"/>
                <a:gd name="T7" fmla="*/ 220 h 333"/>
                <a:gd name="T8" fmla="*/ 14 w 180"/>
                <a:gd name="T9" fmla="*/ 248 h 333"/>
                <a:gd name="T10" fmla="*/ 19 w 180"/>
                <a:gd name="T11" fmla="*/ 90 h 333"/>
                <a:gd name="T12" fmla="*/ 19 w 180"/>
                <a:gd name="T13" fmla="*/ 67 h 333"/>
                <a:gd name="T14" fmla="*/ 24 w 180"/>
                <a:gd name="T15" fmla="*/ 327 h 333"/>
                <a:gd name="T16" fmla="*/ 24 w 180"/>
                <a:gd name="T17" fmla="*/ 242 h 333"/>
                <a:gd name="T18" fmla="*/ 28 w 180"/>
                <a:gd name="T19" fmla="*/ 135 h 333"/>
                <a:gd name="T20" fmla="*/ 33 w 180"/>
                <a:gd name="T21" fmla="*/ 175 h 333"/>
                <a:gd name="T22" fmla="*/ 33 w 180"/>
                <a:gd name="T23" fmla="*/ 192 h 333"/>
                <a:gd name="T24" fmla="*/ 38 w 180"/>
                <a:gd name="T25" fmla="*/ 203 h 333"/>
                <a:gd name="T26" fmla="*/ 38 w 180"/>
                <a:gd name="T27" fmla="*/ 152 h 333"/>
                <a:gd name="T28" fmla="*/ 43 w 180"/>
                <a:gd name="T29" fmla="*/ 107 h 333"/>
                <a:gd name="T30" fmla="*/ 47 w 180"/>
                <a:gd name="T31" fmla="*/ 33 h 333"/>
                <a:gd name="T32" fmla="*/ 52 w 180"/>
                <a:gd name="T33" fmla="*/ 107 h 333"/>
                <a:gd name="T34" fmla="*/ 52 w 180"/>
                <a:gd name="T35" fmla="*/ 163 h 333"/>
                <a:gd name="T36" fmla="*/ 57 w 180"/>
                <a:gd name="T37" fmla="*/ 84 h 333"/>
                <a:gd name="T38" fmla="*/ 61 w 180"/>
                <a:gd name="T39" fmla="*/ 33 h 333"/>
                <a:gd name="T40" fmla="*/ 66 w 180"/>
                <a:gd name="T41" fmla="*/ 96 h 333"/>
                <a:gd name="T42" fmla="*/ 66 w 180"/>
                <a:gd name="T43" fmla="*/ 28 h 333"/>
                <a:gd name="T44" fmla="*/ 71 w 180"/>
                <a:gd name="T45" fmla="*/ 56 h 333"/>
                <a:gd name="T46" fmla="*/ 71 w 180"/>
                <a:gd name="T47" fmla="*/ 0 h 333"/>
                <a:gd name="T48" fmla="*/ 76 w 180"/>
                <a:gd name="T49" fmla="*/ 327 h 333"/>
                <a:gd name="T50" fmla="*/ 76 w 180"/>
                <a:gd name="T51" fmla="*/ 226 h 333"/>
                <a:gd name="T52" fmla="*/ 80 w 180"/>
                <a:gd name="T53" fmla="*/ 56 h 333"/>
                <a:gd name="T54" fmla="*/ 85 w 180"/>
                <a:gd name="T55" fmla="*/ 135 h 333"/>
                <a:gd name="T56" fmla="*/ 85 w 180"/>
                <a:gd name="T57" fmla="*/ 56 h 333"/>
                <a:gd name="T58" fmla="*/ 90 w 180"/>
                <a:gd name="T59" fmla="*/ 231 h 333"/>
                <a:gd name="T60" fmla="*/ 95 w 180"/>
                <a:gd name="T61" fmla="*/ 197 h 333"/>
                <a:gd name="T62" fmla="*/ 95 w 180"/>
                <a:gd name="T63" fmla="*/ 90 h 333"/>
                <a:gd name="T64" fmla="*/ 99 w 180"/>
                <a:gd name="T65" fmla="*/ 101 h 333"/>
                <a:gd name="T66" fmla="*/ 99 w 180"/>
                <a:gd name="T67" fmla="*/ 45 h 333"/>
                <a:gd name="T68" fmla="*/ 104 w 180"/>
                <a:gd name="T69" fmla="*/ 265 h 333"/>
                <a:gd name="T70" fmla="*/ 104 w 180"/>
                <a:gd name="T71" fmla="*/ 197 h 333"/>
                <a:gd name="T72" fmla="*/ 109 w 180"/>
                <a:gd name="T73" fmla="*/ 124 h 333"/>
                <a:gd name="T74" fmla="*/ 114 w 180"/>
                <a:gd name="T75" fmla="*/ 152 h 333"/>
                <a:gd name="T76" fmla="*/ 114 w 180"/>
                <a:gd name="T77" fmla="*/ 56 h 333"/>
                <a:gd name="T78" fmla="*/ 118 w 180"/>
                <a:gd name="T79" fmla="*/ 248 h 333"/>
                <a:gd name="T80" fmla="*/ 118 w 180"/>
                <a:gd name="T81" fmla="*/ 90 h 333"/>
                <a:gd name="T82" fmla="*/ 123 w 180"/>
                <a:gd name="T83" fmla="*/ 158 h 333"/>
                <a:gd name="T84" fmla="*/ 123 w 180"/>
                <a:gd name="T85" fmla="*/ 62 h 333"/>
                <a:gd name="T86" fmla="*/ 128 w 180"/>
                <a:gd name="T87" fmla="*/ 327 h 333"/>
                <a:gd name="T88" fmla="*/ 133 w 180"/>
                <a:gd name="T89" fmla="*/ 226 h 333"/>
                <a:gd name="T90" fmla="*/ 133 w 180"/>
                <a:gd name="T91" fmla="*/ 152 h 333"/>
                <a:gd name="T92" fmla="*/ 137 w 180"/>
                <a:gd name="T93" fmla="*/ 163 h 333"/>
                <a:gd name="T94" fmla="*/ 137 w 180"/>
                <a:gd name="T95" fmla="*/ 124 h 333"/>
                <a:gd name="T96" fmla="*/ 142 w 180"/>
                <a:gd name="T97" fmla="*/ 175 h 333"/>
                <a:gd name="T98" fmla="*/ 142 w 180"/>
                <a:gd name="T99" fmla="*/ 118 h 333"/>
                <a:gd name="T100" fmla="*/ 147 w 180"/>
                <a:gd name="T101" fmla="*/ 141 h 333"/>
                <a:gd name="T102" fmla="*/ 147 w 180"/>
                <a:gd name="T103" fmla="*/ 101 h 333"/>
                <a:gd name="T104" fmla="*/ 152 w 180"/>
                <a:gd name="T105" fmla="*/ 67 h 333"/>
                <a:gd name="T106" fmla="*/ 156 w 180"/>
                <a:gd name="T107" fmla="*/ 276 h 333"/>
                <a:gd name="T108" fmla="*/ 161 w 180"/>
                <a:gd name="T109" fmla="*/ 180 h 333"/>
                <a:gd name="T110" fmla="*/ 161 w 180"/>
                <a:gd name="T111" fmla="*/ 169 h 333"/>
                <a:gd name="T112" fmla="*/ 166 w 180"/>
                <a:gd name="T113" fmla="*/ 180 h 333"/>
                <a:gd name="T114" fmla="*/ 166 w 180"/>
                <a:gd name="T115" fmla="*/ 158 h 333"/>
                <a:gd name="T116" fmla="*/ 171 w 180"/>
                <a:gd name="T117" fmla="*/ 169 h 333"/>
                <a:gd name="T118" fmla="*/ 171 w 180"/>
                <a:gd name="T119" fmla="*/ 124 h 333"/>
                <a:gd name="T120" fmla="*/ 175 w 180"/>
                <a:gd name="T121" fmla="*/ 192 h 333"/>
                <a:gd name="T122" fmla="*/ 175 w 180"/>
                <a:gd name="T123" fmla="*/ 62 h 333"/>
                <a:gd name="T124" fmla="*/ 180 w 180"/>
                <a:gd name="T125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333">
                  <a:moveTo>
                    <a:pt x="0" y="271"/>
                  </a:moveTo>
                  <a:lnTo>
                    <a:pt x="0" y="242"/>
                  </a:lnTo>
                  <a:lnTo>
                    <a:pt x="5" y="237"/>
                  </a:lnTo>
                  <a:lnTo>
                    <a:pt x="5" y="135"/>
                  </a:lnTo>
                  <a:lnTo>
                    <a:pt x="5" y="141"/>
                  </a:lnTo>
                  <a:lnTo>
                    <a:pt x="9" y="135"/>
                  </a:lnTo>
                  <a:lnTo>
                    <a:pt x="9" y="67"/>
                  </a:lnTo>
                  <a:lnTo>
                    <a:pt x="9" y="220"/>
                  </a:lnTo>
                  <a:lnTo>
                    <a:pt x="14" y="220"/>
                  </a:lnTo>
                  <a:lnTo>
                    <a:pt x="14" y="248"/>
                  </a:lnTo>
                  <a:lnTo>
                    <a:pt x="14" y="129"/>
                  </a:lnTo>
                  <a:lnTo>
                    <a:pt x="19" y="90"/>
                  </a:lnTo>
                  <a:lnTo>
                    <a:pt x="19" y="209"/>
                  </a:lnTo>
                  <a:lnTo>
                    <a:pt x="19" y="67"/>
                  </a:lnTo>
                  <a:lnTo>
                    <a:pt x="24" y="56"/>
                  </a:lnTo>
                  <a:lnTo>
                    <a:pt x="24" y="327"/>
                  </a:lnTo>
                  <a:lnTo>
                    <a:pt x="24" y="50"/>
                  </a:lnTo>
                  <a:lnTo>
                    <a:pt x="24" y="242"/>
                  </a:lnTo>
                  <a:lnTo>
                    <a:pt x="28" y="237"/>
                  </a:lnTo>
                  <a:lnTo>
                    <a:pt x="28" y="135"/>
                  </a:lnTo>
                  <a:lnTo>
                    <a:pt x="28" y="158"/>
                  </a:lnTo>
                  <a:lnTo>
                    <a:pt x="33" y="175"/>
                  </a:lnTo>
                  <a:lnTo>
                    <a:pt x="33" y="203"/>
                  </a:lnTo>
                  <a:lnTo>
                    <a:pt x="33" y="192"/>
                  </a:lnTo>
                  <a:lnTo>
                    <a:pt x="38" y="163"/>
                  </a:lnTo>
                  <a:lnTo>
                    <a:pt x="38" y="203"/>
                  </a:lnTo>
                  <a:lnTo>
                    <a:pt x="38" y="124"/>
                  </a:lnTo>
                  <a:lnTo>
                    <a:pt x="38" y="152"/>
                  </a:lnTo>
                  <a:lnTo>
                    <a:pt x="43" y="163"/>
                  </a:lnTo>
                  <a:lnTo>
                    <a:pt x="43" y="107"/>
                  </a:lnTo>
                  <a:lnTo>
                    <a:pt x="47" y="96"/>
                  </a:lnTo>
                  <a:lnTo>
                    <a:pt x="47" y="33"/>
                  </a:lnTo>
                  <a:lnTo>
                    <a:pt x="47" y="73"/>
                  </a:lnTo>
                  <a:lnTo>
                    <a:pt x="52" y="107"/>
                  </a:lnTo>
                  <a:lnTo>
                    <a:pt x="52" y="265"/>
                  </a:lnTo>
                  <a:lnTo>
                    <a:pt x="52" y="163"/>
                  </a:lnTo>
                  <a:lnTo>
                    <a:pt x="57" y="158"/>
                  </a:lnTo>
                  <a:lnTo>
                    <a:pt x="57" y="84"/>
                  </a:lnTo>
                  <a:lnTo>
                    <a:pt x="61" y="101"/>
                  </a:lnTo>
                  <a:lnTo>
                    <a:pt x="61" y="33"/>
                  </a:lnTo>
                  <a:lnTo>
                    <a:pt x="61" y="124"/>
                  </a:lnTo>
                  <a:lnTo>
                    <a:pt x="66" y="96"/>
                  </a:lnTo>
                  <a:lnTo>
                    <a:pt x="66" y="113"/>
                  </a:lnTo>
                  <a:lnTo>
                    <a:pt x="66" y="28"/>
                  </a:lnTo>
                  <a:lnTo>
                    <a:pt x="66" y="62"/>
                  </a:lnTo>
                  <a:lnTo>
                    <a:pt x="71" y="56"/>
                  </a:lnTo>
                  <a:lnTo>
                    <a:pt x="71" y="141"/>
                  </a:lnTo>
                  <a:lnTo>
                    <a:pt x="71" y="0"/>
                  </a:lnTo>
                  <a:lnTo>
                    <a:pt x="76" y="22"/>
                  </a:lnTo>
                  <a:lnTo>
                    <a:pt x="76" y="327"/>
                  </a:lnTo>
                  <a:lnTo>
                    <a:pt x="76" y="16"/>
                  </a:lnTo>
                  <a:lnTo>
                    <a:pt x="76" y="226"/>
                  </a:lnTo>
                  <a:lnTo>
                    <a:pt x="80" y="209"/>
                  </a:lnTo>
                  <a:lnTo>
                    <a:pt x="80" y="56"/>
                  </a:lnTo>
                  <a:lnTo>
                    <a:pt x="80" y="101"/>
                  </a:lnTo>
                  <a:lnTo>
                    <a:pt x="85" y="135"/>
                  </a:lnTo>
                  <a:lnTo>
                    <a:pt x="85" y="33"/>
                  </a:lnTo>
                  <a:lnTo>
                    <a:pt x="85" y="56"/>
                  </a:lnTo>
                  <a:lnTo>
                    <a:pt x="90" y="62"/>
                  </a:lnTo>
                  <a:lnTo>
                    <a:pt x="90" y="231"/>
                  </a:lnTo>
                  <a:lnTo>
                    <a:pt x="90" y="220"/>
                  </a:lnTo>
                  <a:lnTo>
                    <a:pt x="95" y="197"/>
                  </a:lnTo>
                  <a:lnTo>
                    <a:pt x="95" y="203"/>
                  </a:lnTo>
                  <a:lnTo>
                    <a:pt x="95" y="90"/>
                  </a:lnTo>
                  <a:lnTo>
                    <a:pt x="95" y="118"/>
                  </a:lnTo>
                  <a:lnTo>
                    <a:pt x="99" y="101"/>
                  </a:lnTo>
                  <a:lnTo>
                    <a:pt x="99" y="242"/>
                  </a:lnTo>
                  <a:lnTo>
                    <a:pt x="99" y="45"/>
                  </a:lnTo>
                  <a:lnTo>
                    <a:pt x="99" y="237"/>
                  </a:lnTo>
                  <a:lnTo>
                    <a:pt x="104" y="265"/>
                  </a:lnTo>
                  <a:lnTo>
                    <a:pt x="104" y="299"/>
                  </a:lnTo>
                  <a:lnTo>
                    <a:pt x="104" y="197"/>
                  </a:lnTo>
                  <a:lnTo>
                    <a:pt x="109" y="192"/>
                  </a:lnTo>
                  <a:lnTo>
                    <a:pt x="109" y="124"/>
                  </a:lnTo>
                  <a:lnTo>
                    <a:pt x="109" y="135"/>
                  </a:lnTo>
                  <a:lnTo>
                    <a:pt x="114" y="152"/>
                  </a:lnTo>
                  <a:lnTo>
                    <a:pt x="114" y="271"/>
                  </a:lnTo>
                  <a:lnTo>
                    <a:pt x="114" y="56"/>
                  </a:lnTo>
                  <a:lnTo>
                    <a:pt x="114" y="242"/>
                  </a:lnTo>
                  <a:lnTo>
                    <a:pt x="118" y="248"/>
                  </a:lnTo>
                  <a:lnTo>
                    <a:pt x="118" y="259"/>
                  </a:lnTo>
                  <a:lnTo>
                    <a:pt x="118" y="90"/>
                  </a:lnTo>
                  <a:lnTo>
                    <a:pt x="118" y="163"/>
                  </a:lnTo>
                  <a:lnTo>
                    <a:pt x="123" y="158"/>
                  </a:lnTo>
                  <a:lnTo>
                    <a:pt x="123" y="242"/>
                  </a:lnTo>
                  <a:lnTo>
                    <a:pt x="123" y="62"/>
                  </a:lnTo>
                  <a:lnTo>
                    <a:pt x="128" y="101"/>
                  </a:lnTo>
                  <a:lnTo>
                    <a:pt x="128" y="327"/>
                  </a:lnTo>
                  <a:lnTo>
                    <a:pt x="128" y="242"/>
                  </a:lnTo>
                  <a:lnTo>
                    <a:pt x="133" y="226"/>
                  </a:lnTo>
                  <a:lnTo>
                    <a:pt x="133" y="135"/>
                  </a:lnTo>
                  <a:lnTo>
                    <a:pt x="133" y="152"/>
                  </a:lnTo>
                  <a:lnTo>
                    <a:pt x="137" y="158"/>
                  </a:lnTo>
                  <a:lnTo>
                    <a:pt x="137" y="163"/>
                  </a:lnTo>
                  <a:lnTo>
                    <a:pt x="137" y="118"/>
                  </a:lnTo>
                  <a:lnTo>
                    <a:pt x="137" y="124"/>
                  </a:lnTo>
                  <a:lnTo>
                    <a:pt x="142" y="152"/>
                  </a:lnTo>
                  <a:lnTo>
                    <a:pt x="142" y="175"/>
                  </a:lnTo>
                  <a:lnTo>
                    <a:pt x="142" y="101"/>
                  </a:lnTo>
                  <a:lnTo>
                    <a:pt x="142" y="118"/>
                  </a:lnTo>
                  <a:lnTo>
                    <a:pt x="147" y="113"/>
                  </a:lnTo>
                  <a:lnTo>
                    <a:pt x="147" y="141"/>
                  </a:lnTo>
                  <a:lnTo>
                    <a:pt x="147" y="96"/>
                  </a:lnTo>
                  <a:lnTo>
                    <a:pt x="147" y="101"/>
                  </a:lnTo>
                  <a:lnTo>
                    <a:pt x="152" y="96"/>
                  </a:lnTo>
                  <a:lnTo>
                    <a:pt x="152" y="67"/>
                  </a:lnTo>
                  <a:lnTo>
                    <a:pt x="152" y="259"/>
                  </a:lnTo>
                  <a:lnTo>
                    <a:pt x="156" y="276"/>
                  </a:lnTo>
                  <a:lnTo>
                    <a:pt x="156" y="163"/>
                  </a:lnTo>
                  <a:lnTo>
                    <a:pt x="161" y="180"/>
                  </a:lnTo>
                  <a:lnTo>
                    <a:pt x="161" y="242"/>
                  </a:lnTo>
                  <a:lnTo>
                    <a:pt x="161" y="169"/>
                  </a:lnTo>
                  <a:lnTo>
                    <a:pt x="161" y="186"/>
                  </a:lnTo>
                  <a:lnTo>
                    <a:pt x="166" y="180"/>
                  </a:lnTo>
                  <a:lnTo>
                    <a:pt x="166" y="203"/>
                  </a:lnTo>
                  <a:lnTo>
                    <a:pt x="166" y="158"/>
                  </a:lnTo>
                  <a:lnTo>
                    <a:pt x="166" y="186"/>
                  </a:lnTo>
                  <a:lnTo>
                    <a:pt x="171" y="169"/>
                  </a:lnTo>
                  <a:lnTo>
                    <a:pt x="171" y="192"/>
                  </a:lnTo>
                  <a:lnTo>
                    <a:pt x="171" y="124"/>
                  </a:lnTo>
                  <a:lnTo>
                    <a:pt x="175" y="101"/>
                  </a:lnTo>
                  <a:lnTo>
                    <a:pt x="175" y="192"/>
                  </a:lnTo>
                  <a:lnTo>
                    <a:pt x="175" y="56"/>
                  </a:lnTo>
                  <a:lnTo>
                    <a:pt x="175" y="62"/>
                  </a:lnTo>
                  <a:lnTo>
                    <a:pt x="180" y="84"/>
                  </a:lnTo>
                  <a:lnTo>
                    <a:pt x="180" y="333"/>
                  </a:lnTo>
                  <a:lnTo>
                    <a:pt x="180" y="7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97"/>
            <p:cNvSpPr>
              <a:spLocks/>
            </p:cNvSpPr>
            <p:nvPr/>
          </p:nvSpPr>
          <p:spPr bwMode="auto">
            <a:xfrm>
              <a:off x="8816975" y="3465513"/>
              <a:ext cx="285750" cy="573088"/>
            </a:xfrm>
            <a:custGeom>
              <a:avLst/>
              <a:gdLst>
                <a:gd name="T0" fmla="*/ 0 w 180"/>
                <a:gd name="T1" fmla="*/ 203 h 361"/>
                <a:gd name="T2" fmla="*/ 5 w 180"/>
                <a:gd name="T3" fmla="*/ 231 h 361"/>
                <a:gd name="T4" fmla="*/ 5 w 180"/>
                <a:gd name="T5" fmla="*/ 135 h 361"/>
                <a:gd name="T6" fmla="*/ 10 w 180"/>
                <a:gd name="T7" fmla="*/ 16 h 361"/>
                <a:gd name="T8" fmla="*/ 14 w 180"/>
                <a:gd name="T9" fmla="*/ 101 h 361"/>
                <a:gd name="T10" fmla="*/ 14 w 180"/>
                <a:gd name="T11" fmla="*/ 146 h 361"/>
                <a:gd name="T12" fmla="*/ 19 w 180"/>
                <a:gd name="T13" fmla="*/ 79 h 361"/>
                <a:gd name="T14" fmla="*/ 24 w 180"/>
                <a:gd name="T15" fmla="*/ 259 h 361"/>
                <a:gd name="T16" fmla="*/ 24 w 180"/>
                <a:gd name="T17" fmla="*/ 254 h 361"/>
                <a:gd name="T18" fmla="*/ 28 w 180"/>
                <a:gd name="T19" fmla="*/ 259 h 361"/>
                <a:gd name="T20" fmla="*/ 33 w 180"/>
                <a:gd name="T21" fmla="*/ 124 h 361"/>
                <a:gd name="T22" fmla="*/ 33 w 180"/>
                <a:gd name="T23" fmla="*/ 67 h 361"/>
                <a:gd name="T24" fmla="*/ 38 w 180"/>
                <a:gd name="T25" fmla="*/ 254 h 361"/>
                <a:gd name="T26" fmla="*/ 38 w 180"/>
                <a:gd name="T27" fmla="*/ 220 h 361"/>
                <a:gd name="T28" fmla="*/ 43 w 180"/>
                <a:gd name="T29" fmla="*/ 209 h 361"/>
                <a:gd name="T30" fmla="*/ 43 w 180"/>
                <a:gd name="T31" fmla="*/ 175 h 361"/>
                <a:gd name="T32" fmla="*/ 47 w 180"/>
                <a:gd name="T33" fmla="*/ 231 h 361"/>
                <a:gd name="T34" fmla="*/ 47 w 180"/>
                <a:gd name="T35" fmla="*/ 124 h 361"/>
                <a:gd name="T36" fmla="*/ 52 w 180"/>
                <a:gd name="T37" fmla="*/ 305 h 361"/>
                <a:gd name="T38" fmla="*/ 57 w 180"/>
                <a:gd name="T39" fmla="*/ 192 h 361"/>
                <a:gd name="T40" fmla="*/ 62 w 180"/>
                <a:gd name="T41" fmla="*/ 135 h 361"/>
                <a:gd name="T42" fmla="*/ 62 w 180"/>
                <a:gd name="T43" fmla="*/ 113 h 361"/>
                <a:gd name="T44" fmla="*/ 66 w 180"/>
                <a:gd name="T45" fmla="*/ 163 h 361"/>
                <a:gd name="T46" fmla="*/ 66 w 180"/>
                <a:gd name="T47" fmla="*/ 90 h 361"/>
                <a:gd name="T48" fmla="*/ 71 w 180"/>
                <a:gd name="T49" fmla="*/ 84 h 361"/>
                <a:gd name="T50" fmla="*/ 71 w 180"/>
                <a:gd name="T51" fmla="*/ 67 h 361"/>
                <a:gd name="T52" fmla="*/ 76 w 180"/>
                <a:gd name="T53" fmla="*/ 101 h 361"/>
                <a:gd name="T54" fmla="*/ 76 w 180"/>
                <a:gd name="T55" fmla="*/ 90 h 361"/>
                <a:gd name="T56" fmla="*/ 81 w 180"/>
                <a:gd name="T57" fmla="*/ 259 h 361"/>
                <a:gd name="T58" fmla="*/ 81 w 180"/>
                <a:gd name="T59" fmla="*/ 163 h 361"/>
                <a:gd name="T60" fmla="*/ 85 w 180"/>
                <a:gd name="T61" fmla="*/ 90 h 361"/>
                <a:gd name="T62" fmla="*/ 90 w 180"/>
                <a:gd name="T63" fmla="*/ 118 h 361"/>
                <a:gd name="T64" fmla="*/ 90 w 180"/>
                <a:gd name="T65" fmla="*/ 96 h 361"/>
                <a:gd name="T66" fmla="*/ 95 w 180"/>
                <a:gd name="T67" fmla="*/ 152 h 361"/>
                <a:gd name="T68" fmla="*/ 95 w 180"/>
                <a:gd name="T69" fmla="*/ 152 h 361"/>
                <a:gd name="T70" fmla="*/ 100 w 180"/>
                <a:gd name="T71" fmla="*/ 0 h 361"/>
                <a:gd name="T72" fmla="*/ 104 w 180"/>
                <a:gd name="T73" fmla="*/ 231 h 361"/>
                <a:gd name="T74" fmla="*/ 104 w 180"/>
                <a:gd name="T75" fmla="*/ 186 h 361"/>
                <a:gd name="T76" fmla="*/ 109 w 180"/>
                <a:gd name="T77" fmla="*/ 67 h 361"/>
                <a:gd name="T78" fmla="*/ 114 w 180"/>
                <a:gd name="T79" fmla="*/ 39 h 361"/>
                <a:gd name="T80" fmla="*/ 119 w 180"/>
                <a:gd name="T81" fmla="*/ 186 h 361"/>
                <a:gd name="T82" fmla="*/ 119 w 180"/>
                <a:gd name="T83" fmla="*/ 175 h 361"/>
                <a:gd name="T84" fmla="*/ 123 w 180"/>
                <a:gd name="T85" fmla="*/ 73 h 361"/>
                <a:gd name="T86" fmla="*/ 128 w 180"/>
                <a:gd name="T87" fmla="*/ 101 h 361"/>
                <a:gd name="T88" fmla="*/ 128 w 180"/>
                <a:gd name="T89" fmla="*/ 62 h 361"/>
                <a:gd name="T90" fmla="*/ 133 w 180"/>
                <a:gd name="T91" fmla="*/ 254 h 361"/>
                <a:gd name="T92" fmla="*/ 133 w 180"/>
                <a:gd name="T93" fmla="*/ 152 h 361"/>
                <a:gd name="T94" fmla="*/ 138 w 180"/>
                <a:gd name="T95" fmla="*/ 158 h 361"/>
                <a:gd name="T96" fmla="*/ 138 w 180"/>
                <a:gd name="T97" fmla="*/ 73 h 361"/>
                <a:gd name="T98" fmla="*/ 142 w 180"/>
                <a:gd name="T99" fmla="*/ 237 h 361"/>
                <a:gd name="T100" fmla="*/ 147 w 180"/>
                <a:gd name="T101" fmla="*/ 175 h 361"/>
                <a:gd name="T102" fmla="*/ 147 w 180"/>
                <a:gd name="T103" fmla="*/ 73 h 361"/>
                <a:gd name="T104" fmla="*/ 152 w 180"/>
                <a:gd name="T105" fmla="*/ 152 h 361"/>
                <a:gd name="T106" fmla="*/ 152 w 180"/>
                <a:gd name="T107" fmla="*/ 276 h 361"/>
                <a:gd name="T108" fmla="*/ 156 w 180"/>
                <a:gd name="T109" fmla="*/ 169 h 361"/>
                <a:gd name="T110" fmla="*/ 161 w 180"/>
                <a:gd name="T111" fmla="*/ 186 h 361"/>
                <a:gd name="T112" fmla="*/ 161 w 180"/>
                <a:gd name="T113" fmla="*/ 141 h 361"/>
                <a:gd name="T114" fmla="*/ 166 w 180"/>
                <a:gd name="T115" fmla="*/ 118 h 361"/>
                <a:gd name="T116" fmla="*/ 171 w 180"/>
                <a:gd name="T117" fmla="*/ 175 h 361"/>
                <a:gd name="T118" fmla="*/ 171 w 180"/>
                <a:gd name="T119" fmla="*/ 101 h 361"/>
                <a:gd name="T120" fmla="*/ 175 w 180"/>
                <a:gd name="T121" fmla="*/ 158 h 361"/>
                <a:gd name="T122" fmla="*/ 175 w 180"/>
                <a:gd name="T123" fmla="*/ 107 h 361"/>
                <a:gd name="T124" fmla="*/ 180 w 180"/>
                <a:gd name="T125" fmla="*/ 276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361">
                  <a:moveTo>
                    <a:pt x="0" y="79"/>
                  </a:moveTo>
                  <a:lnTo>
                    <a:pt x="0" y="203"/>
                  </a:lnTo>
                  <a:lnTo>
                    <a:pt x="5" y="226"/>
                  </a:lnTo>
                  <a:lnTo>
                    <a:pt x="5" y="231"/>
                  </a:lnTo>
                  <a:lnTo>
                    <a:pt x="5" y="90"/>
                  </a:lnTo>
                  <a:lnTo>
                    <a:pt x="5" y="135"/>
                  </a:lnTo>
                  <a:lnTo>
                    <a:pt x="10" y="124"/>
                  </a:lnTo>
                  <a:lnTo>
                    <a:pt x="10" y="16"/>
                  </a:lnTo>
                  <a:lnTo>
                    <a:pt x="10" y="56"/>
                  </a:lnTo>
                  <a:lnTo>
                    <a:pt x="14" y="101"/>
                  </a:lnTo>
                  <a:lnTo>
                    <a:pt x="14" y="220"/>
                  </a:lnTo>
                  <a:lnTo>
                    <a:pt x="14" y="146"/>
                  </a:lnTo>
                  <a:lnTo>
                    <a:pt x="19" y="152"/>
                  </a:lnTo>
                  <a:lnTo>
                    <a:pt x="19" y="79"/>
                  </a:lnTo>
                  <a:lnTo>
                    <a:pt x="24" y="90"/>
                  </a:lnTo>
                  <a:lnTo>
                    <a:pt x="24" y="259"/>
                  </a:lnTo>
                  <a:lnTo>
                    <a:pt x="24" y="50"/>
                  </a:lnTo>
                  <a:lnTo>
                    <a:pt x="24" y="254"/>
                  </a:lnTo>
                  <a:lnTo>
                    <a:pt x="28" y="242"/>
                  </a:lnTo>
                  <a:lnTo>
                    <a:pt x="28" y="259"/>
                  </a:lnTo>
                  <a:lnTo>
                    <a:pt x="28" y="129"/>
                  </a:lnTo>
                  <a:lnTo>
                    <a:pt x="33" y="124"/>
                  </a:lnTo>
                  <a:lnTo>
                    <a:pt x="33" y="158"/>
                  </a:lnTo>
                  <a:lnTo>
                    <a:pt x="33" y="67"/>
                  </a:lnTo>
                  <a:lnTo>
                    <a:pt x="38" y="62"/>
                  </a:lnTo>
                  <a:lnTo>
                    <a:pt x="38" y="254"/>
                  </a:lnTo>
                  <a:lnTo>
                    <a:pt x="38" y="50"/>
                  </a:lnTo>
                  <a:lnTo>
                    <a:pt x="38" y="220"/>
                  </a:lnTo>
                  <a:lnTo>
                    <a:pt x="43" y="203"/>
                  </a:lnTo>
                  <a:lnTo>
                    <a:pt x="43" y="209"/>
                  </a:lnTo>
                  <a:lnTo>
                    <a:pt x="43" y="50"/>
                  </a:lnTo>
                  <a:lnTo>
                    <a:pt x="43" y="175"/>
                  </a:lnTo>
                  <a:lnTo>
                    <a:pt x="47" y="175"/>
                  </a:lnTo>
                  <a:lnTo>
                    <a:pt x="47" y="231"/>
                  </a:lnTo>
                  <a:lnTo>
                    <a:pt x="47" y="39"/>
                  </a:lnTo>
                  <a:lnTo>
                    <a:pt x="47" y="124"/>
                  </a:lnTo>
                  <a:lnTo>
                    <a:pt x="52" y="152"/>
                  </a:lnTo>
                  <a:lnTo>
                    <a:pt x="52" y="305"/>
                  </a:lnTo>
                  <a:lnTo>
                    <a:pt x="52" y="209"/>
                  </a:lnTo>
                  <a:lnTo>
                    <a:pt x="57" y="192"/>
                  </a:lnTo>
                  <a:lnTo>
                    <a:pt x="57" y="141"/>
                  </a:lnTo>
                  <a:lnTo>
                    <a:pt x="62" y="135"/>
                  </a:lnTo>
                  <a:lnTo>
                    <a:pt x="62" y="180"/>
                  </a:lnTo>
                  <a:lnTo>
                    <a:pt x="62" y="113"/>
                  </a:lnTo>
                  <a:lnTo>
                    <a:pt x="62" y="158"/>
                  </a:lnTo>
                  <a:lnTo>
                    <a:pt x="66" y="163"/>
                  </a:lnTo>
                  <a:lnTo>
                    <a:pt x="66" y="169"/>
                  </a:lnTo>
                  <a:lnTo>
                    <a:pt x="66" y="90"/>
                  </a:lnTo>
                  <a:lnTo>
                    <a:pt x="66" y="107"/>
                  </a:lnTo>
                  <a:lnTo>
                    <a:pt x="71" y="84"/>
                  </a:lnTo>
                  <a:lnTo>
                    <a:pt x="71" y="113"/>
                  </a:lnTo>
                  <a:lnTo>
                    <a:pt x="71" y="67"/>
                  </a:lnTo>
                  <a:lnTo>
                    <a:pt x="71" y="84"/>
                  </a:lnTo>
                  <a:lnTo>
                    <a:pt x="76" y="101"/>
                  </a:lnTo>
                  <a:lnTo>
                    <a:pt x="76" y="259"/>
                  </a:lnTo>
                  <a:lnTo>
                    <a:pt x="76" y="90"/>
                  </a:lnTo>
                  <a:lnTo>
                    <a:pt x="76" y="248"/>
                  </a:lnTo>
                  <a:lnTo>
                    <a:pt x="81" y="259"/>
                  </a:lnTo>
                  <a:lnTo>
                    <a:pt x="81" y="158"/>
                  </a:lnTo>
                  <a:lnTo>
                    <a:pt x="81" y="163"/>
                  </a:lnTo>
                  <a:lnTo>
                    <a:pt x="85" y="192"/>
                  </a:lnTo>
                  <a:lnTo>
                    <a:pt x="85" y="90"/>
                  </a:lnTo>
                  <a:lnTo>
                    <a:pt x="85" y="101"/>
                  </a:lnTo>
                  <a:lnTo>
                    <a:pt x="90" y="118"/>
                  </a:lnTo>
                  <a:lnTo>
                    <a:pt x="90" y="163"/>
                  </a:lnTo>
                  <a:lnTo>
                    <a:pt x="90" y="96"/>
                  </a:lnTo>
                  <a:lnTo>
                    <a:pt x="90" y="101"/>
                  </a:lnTo>
                  <a:lnTo>
                    <a:pt x="95" y="152"/>
                  </a:lnTo>
                  <a:lnTo>
                    <a:pt x="95" y="62"/>
                  </a:lnTo>
                  <a:lnTo>
                    <a:pt x="95" y="152"/>
                  </a:lnTo>
                  <a:lnTo>
                    <a:pt x="100" y="146"/>
                  </a:lnTo>
                  <a:lnTo>
                    <a:pt x="100" y="0"/>
                  </a:lnTo>
                  <a:lnTo>
                    <a:pt x="100" y="118"/>
                  </a:lnTo>
                  <a:lnTo>
                    <a:pt x="104" y="231"/>
                  </a:lnTo>
                  <a:lnTo>
                    <a:pt x="104" y="361"/>
                  </a:lnTo>
                  <a:lnTo>
                    <a:pt x="104" y="186"/>
                  </a:lnTo>
                  <a:lnTo>
                    <a:pt x="109" y="180"/>
                  </a:lnTo>
                  <a:lnTo>
                    <a:pt x="109" y="67"/>
                  </a:lnTo>
                  <a:lnTo>
                    <a:pt x="114" y="73"/>
                  </a:lnTo>
                  <a:lnTo>
                    <a:pt x="114" y="39"/>
                  </a:lnTo>
                  <a:lnTo>
                    <a:pt x="114" y="158"/>
                  </a:lnTo>
                  <a:lnTo>
                    <a:pt x="119" y="186"/>
                  </a:lnTo>
                  <a:lnTo>
                    <a:pt x="119" y="237"/>
                  </a:lnTo>
                  <a:lnTo>
                    <a:pt x="119" y="175"/>
                  </a:lnTo>
                  <a:lnTo>
                    <a:pt x="123" y="175"/>
                  </a:lnTo>
                  <a:lnTo>
                    <a:pt x="123" y="73"/>
                  </a:lnTo>
                  <a:lnTo>
                    <a:pt x="123" y="118"/>
                  </a:lnTo>
                  <a:lnTo>
                    <a:pt x="128" y="101"/>
                  </a:lnTo>
                  <a:lnTo>
                    <a:pt x="128" y="265"/>
                  </a:lnTo>
                  <a:lnTo>
                    <a:pt x="128" y="62"/>
                  </a:lnTo>
                  <a:lnTo>
                    <a:pt x="128" y="248"/>
                  </a:lnTo>
                  <a:lnTo>
                    <a:pt x="133" y="254"/>
                  </a:lnTo>
                  <a:lnTo>
                    <a:pt x="133" y="135"/>
                  </a:lnTo>
                  <a:lnTo>
                    <a:pt x="133" y="152"/>
                  </a:lnTo>
                  <a:lnTo>
                    <a:pt x="138" y="152"/>
                  </a:lnTo>
                  <a:lnTo>
                    <a:pt x="138" y="158"/>
                  </a:lnTo>
                  <a:lnTo>
                    <a:pt x="138" y="62"/>
                  </a:lnTo>
                  <a:lnTo>
                    <a:pt x="138" y="73"/>
                  </a:lnTo>
                  <a:lnTo>
                    <a:pt x="142" y="67"/>
                  </a:lnTo>
                  <a:lnTo>
                    <a:pt x="142" y="237"/>
                  </a:lnTo>
                  <a:lnTo>
                    <a:pt x="142" y="197"/>
                  </a:lnTo>
                  <a:lnTo>
                    <a:pt x="147" y="175"/>
                  </a:lnTo>
                  <a:lnTo>
                    <a:pt x="147" y="203"/>
                  </a:lnTo>
                  <a:lnTo>
                    <a:pt x="147" y="73"/>
                  </a:lnTo>
                  <a:lnTo>
                    <a:pt x="147" y="169"/>
                  </a:lnTo>
                  <a:lnTo>
                    <a:pt x="152" y="152"/>
                  </a:lnTo>
                  <a:lnTo>
                    <a:pt x="152" y="50"/>
                  </a:lnTo>
                  <a:lnTo>
                    <a:pt x="152" y="276"/>
                  </a:lnTo>
                  <a:lnTo>
                    <a:pt x="156" y="299"/>
                  </a:lnTo>
                  <a:lnTo>
                    <a:pt x="156" y="169"/>
                  </a:lnTo>
                  <a:lnTo>
                    <a:pt x="161" y="163"/>
                  </a:lnTo>
                  <a:lnTo>
                    <a:pt x="161" y="186"/>
                  </a:lnTo>
                  <a:lnTo>
                    <a:pt x="161" y="124"/>
                  </a:lnTo>
                  <a:lnTo>
                    <a:pt x="161" y="141"/>
                  </a:lnTo>
                  <a:lnTo>
                    <a:pt x="166" y="180"/>
                  </a:lnTo>
                  <a:lnTo>
                    <a:pt x="166" y="118"/>
                  </a:lnTo>
                  <a:lnTo>
                    <a:pt x="166" y="152"/>
                  </a:lnTo>
                  <a:lnTo>
                    <a:pt x="171" y="175"/>
                  </a:lnTo>
                  <a:lnTo>
                    <a:pt x="171" y="90"/>
                  </a:lnTo>
                  <a:lnTo>
                    <a:pt x="171" y="101"/>
                  </a:lnTo>
                  <a:lnTo>
                    <a:pt x="175" y="90"/>
                  </a:lnTo>
                  <a:lnTo>
                    <a:pt x="175" y="158"/>
                  </a:lnTo>
                  <a:lnTo>
                    <a:pt x="175" y="84"/>
                  </a:lnTo>
                  <a:lnTo>
                    <a:pt x="175" y="107"/>
                  </a:lnTo>
                  <a:lnTo>
                    <a:pt x="180" y="101"/>
                  </a:lnTo>
                  <a:lnTo>
                    <a:pt x="180" y="276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98"/>
            <p:cNvSpPr>
              <a:spLocks/>
            </p:cNvSpPr>
            <p:nvPr/>
          </p:nvSpPr>
          <p:spPr bwMode="auto">
            <a:xfrm>
              <a:off x="9102725" y="3384550"/>
              <a:ext cx="279400" cy="582613"/>
            </a:xfrm>
            <a:custGeom>
              <a:avLst/>
              <a:gdLst>
                <a:gd name="T0" fmla="*/ 0 w 176"/>
                <a:gd name="T1" fmla="*/ 124 h 367"/>
                <a:gd name="T2" fmla="*/ 5 w 176"/>
                <a:gd name="T3" fmla="*/ 316 h 367"/>
                <a:gd name="T4" fmla="*/ 5 w 176"/>
                <a:gd name="T5" fmla="*/ 226 h 367"/>
                <a:gd name="T6" fmla="*/ 10 w 176"/>
                <a:gd name="T7" fmla="*/ 316 h 367"/>
                <a:gd name="T8" fmla="*/ 14 w 176"/>
                <a:gd name="T9" fmla="*/ 248 h 367"/>
                <a:gd name="T10" fmla="*/ 14 w 176"/>
                <a:gd name="T11" fmla="*/ 186 h 367"/>
                <a:gd name="T12" fmla="*/ 19 w 176"/>
                <a:gd name="T13" fmla="*/ 231 h 367"/>
                <a:gd name="T14" fmla="*/ 19 w 176"/>
                <a:gd name="T15" fmla="*/ 175 h 367"/>
                <a:gd name="T16" fmla="*/ 24 w 176"/>
                <a:gd name="T17" fmla="*/ 367 h 367"/>
                <a:gd name="T18" fmla="*/ 24 w 176"/>
                <a:gd name="T19" fmla="*/ 339 h 367"/>
                <a:gd name="T20" fmla="*/ 29 w 176"/>
                <a:gd name="T21" fmla="*/ 339 h 367"/>
                <a:gd name="T22" fmla="*/ 29 w 176"/>
                <a:gd name="T23" fmla="*/ 248 h 367"/>
                <a:gd name="T24" fmla="*/ 33 w 176"/>
                <a:gd name="T25" fmla="*/ 231 h 367"/>
                <a:gd name="T26" fmla="*/ 33 w 176"/>
                <a:gd name="T27" fmla="*/ 90 h 367"/>
                <a:gd name="T28" fmla="*/ 38 w 176"/>
                <a:gd name="T29" fmla="*/ 180 h 367"/>
                <a:gd name="T30" fmla="*/ 38 w 176"/>
                <a:gd name="T31" fmla="*/ 124 h 367"/>
                <a:gd name="T32" fmla="*/ 43 w 176"/>
                <a:gd name="T33" fmla="*/ 51 h 367"/>
                <a:gd name="T34" fmla="*/ 48 w 176"/>
                <a:gd name="T35" fmla="*/ 124 h 367"/>
                <a:gd name="T36" fmla="*/ 52 w 176"/>
                <a:gd name="T37" fmla="*/ 107 h 367"/>
                <a:gd name="T38" fmla="*/ 52 w 176"/>
                <a:gd name="T39" fmla="*/ 84 h 367"/>
                <a:gd name="T40" fmla="*/ 57 w 176"/>
                <a:gd name="T41" fmla="*/ 107 h 367"/>
                <a:gd name="T42" fmla="*/ 57 w 176"/>
                <a:gd name="T43" fmla="*/ 96 h 367"/>
                <a:gd name="T44" fmla="*/ 62 w 176"/>
                <a:gd name="T45" fmla="*/ 118 h 367"/>
                <a:gd name="T46" fmla="*/ 62 w 176"/>
                <a:gd name="T47" fmla="*/ 90 h 367"/>
                <a:gd name="T48" fmla="*/ 67 w 176"/>
                <a:gd name="T49" fmla="*/ 62 h 367"/>
                <a:gd name="T50" fmla="*/ 71 w 176"/>
                <a:gd name="T51" fmla="*/ 22 h 367"/>
                <a:gd name="T52" fmla="*/ 76 w 176"/>
                <a:gd name="T53" fmla="*/ 0 h 367"/>
                <a:gd name="T54" fmla="*/ 81 w 176"/>
                <a:gd name="T55" fmla="*/ 192 h 367"/>
                <a:gd name="T56" fmla="*/ 86 w 176"/>
                <a:gd name="T57" fmla="*/ 96 h 367"/>
                <a:gd name="T58" fmla="*/ 86 w 176"/>
                <a:gd name="T59" fmla="*/ 101 h 367"/>
                <a:gd name="T60" fmla="*/ 90 w 176"/>
                <a:gd name="T61" fmla="*/ 220 h 367"/>
                <a:gd name="T62" fmla="*/ 90 w 176"/>
                <a:gd name="T63" fmla="*/ 135 h 367"/>
                <a:gd name="T64" fmla="*/ 95 w 176"/>
                <a:gd name="T65" fmla="*/ 101 h 367"/>
                <a:gd name="T66" fmla="*/ 100 w 176"/>
                <a:gd name="T67" fmla="*/ 124 h 367"/>
                <a:gd name="T68" fmla="*/ 100 w 176"/>
                <a:gd name="T69" fmla="*/ 113 h 367"/>
                <a:gd name="T70" fmla="*/ 105 w 176"/>
                <a:gd name="T71" fmla="*/ 118 h 367"/>
                <a:gd name="T72" fmla="*/ 105 w 176"/>
                <a:gd name="T73" fmla="*/ 96 h 367"/>
                <a:gd name="T74" fmla="*/ 109 w 176"/>
                <a:gd name="T75" fmla="*/ 113 h 367"/>
                <a:gd name="T76" fmla="*/ 114 w 176"/>
                <a:gd name="T77" fmla="*/ 96 h 367"/>
                <a:gd name="T78" fmla="*/ 114 w 176"/>
                <a:gd name="T79" fmla="*/ 101 h 367"/>
                <a:gd name="T80" fmla="*/ 119 w 176"/>
                <a:gd name="T81" fmla="*/ 107 h 367"/>
                <a:gd name="T82" fmla="*/ 119 w 176"/>
                <a:gd name="T83" fmla="*/ 90 h 367"/>
                <a:gd name="T84" fmla="*/ 123 w 176"/>
                <a:gd name="T85" fmla="*/ 84 h 367"/>
                <a:gd name="T86" fmla="*/ 123 w 176"/>
                <a:gd name="T87" fmla="*/ 45 h 367"/>
                <a:gd name="T88" fmla="*/ 128 w 176"/>
                <a:gd name="T89" fmla="*/ 11 h 367"/>
                <a:gd name="T90" fmla="*/ 133 w 176"/>
                <a:gd name="T91" fmla="*/ 327 h 367"/>
                <a:gd name="T92" fmla="*/ 138 w 176"/>
                <a:gd name="T93" fmla="*/ 164 h 367"/>
                <a:gd name="T94" fmla="*/ 138 w 176"/>
                <a:gd name="T95" fmla="*/ 107 h 367"/>
                <a:gd name="T96" fmla="*/ 142 w 176"/>
                <a:gd name="T97" fmla="*/ 130 h 367"/>
                <a:gd name="T98" fmla="*/ 142 w 176"/>
                <a:gd name="T99" fmla="*/ 45 h 367"/>
                <a:gd name="T100" fmla="*/ 147 w 176"/>
                <a:gd name="T101" fmla="*/ 101 h 367"/>
                <a:gd name="T102" fmla="*/ 147 w 176"/>
                <a:gd name="T103" fmla="*/ 79 h 367"/>
                <a:gd name="T104" fmla="*/ 152 w 176"/>
                <a:gd name="T105" fmla="*/ 107 h 367"/>
                <a:gd name="T106" fmla="*/ 157 w 176"/>
                <a:gd name="T107" fmla="*/ 113 h 367"/>
                <a:gd name="T108" fmla="*/ 157 w 176"/>
                <a:gd name="T109" fmla="*/ 90 h 367"/>
                <a:gd name="T110" fmla="*/ 161 w 176"/>
                <a:gd name="T111" fmla="*/ 107 h 367"/>
                <a:gd name="T112" fmla="*/ 161 w 176"/>
                <a:gd name="T113" fmla="*/ 73 h 367"/>
                <a:gd name="T114" fmla="*/ 166 w 176"/>
                <a:gd name="T115" fmla="*/ 96 h 367"/>
                <a:gd name="T116" fmla="*/ 171 w 176"/>
                <a:gd name="T117" fmla="*/ 67 h 367"/>
                <a:gd name="T118" fmla="*/ 171 w 176"/>
                <a:gd name="T119" fmla="*/ 56 h 367"/>
                <a:gd name="T120" fmla="*/ 176 w 176"/>
                <a:gd name="T121" fmla="*/ 20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" h="367">
                  <a:moveTo>
                    <a:pt x="0" y="327"/>
                  </a:moveTo>
                  <a:lnTo>
                    <a:pt x="0" y="124"/>
                  </a:lnTo>
                  <a:lnTo>
                    <a:pt x="0" y="288"/>
                  </a:lnTo>
                  <a:lnTo>
                    <a:pt x="5" y="316"/>
                  </a:lnTo>
                  <a:lnTo>
                    <a:pt x="5" y="197"/>
                  </a:lnTo>
                  <a:lnTo>
                    <a:pt x="5" y="226"/>
                  </a:lnTo>
                  <a:lnTo>
                    <a:pt x="10" y="220"/>
                  </a:lnTo>
                  <a:lnTo>
                    <a:pt x="10" y="316"/>
                  </a:lnTo>
                  <a:lnTo>
                    <a:pt x="10" y="237"/>
                  </a:lnTo>
                  <a:lnTo>
                    <a:pt x="14" y="248"/>
                  </a:lnTo>
                  <a:lnTo>
                    <a:pt x="14" y="254"/>
                  </a:lnTo>
                  <a:lnTo>
                    <a:pt x="14" y="186"/>
                  </a:lnTo>
                  <a:lnTo>
                    <a:pt x="19" y="192"/>
                  </a:lnTo>
                  <a:lnTo>
                    <a:pt x="19" y="231"/>
                  </a:lnTo>
                  <a:lnTo>
                    <a:pt x="19" y="135"/>
                  </a:lnTo>
                  <a:lnTo>
                    <a:pt x="19" y="175"/>
                  </a:lnTo>
                  <a:lnTo>
                    <a:pt x="24" y="152"/>
                  </a:lnTo>
                  <a:lnTo>
                    <a:pt x="24" y="367"/>
                  </a:lnTo>
                  <a:lnTo>
                    <a:pt x="24" y="141"/>
                  </a:lnTo>
                  <a:lnTo>
                    <a:pt x="24" y="339"/>
                  </a:lnTo>
                  <a:lnTo>
                    <a:pt x="29" y="293"/>
                  </a:lnTo>
                  <a:lnTo>
                    <a:pt x="29" y="339"/>
                  </a:lnTo>
                  <a:lnTo>
                    <a:pt x="29" y="237"/>
                  </a:lnTo>
                  <a:lnTo>
                    <a:pt x="29" y="248"/>
                  </a:lnTo>
                  <a:lnTo>
                    <a:pt x="33" y="197"/>
                  </a:lnTo>
                  <a:lnTo>
                    <a:pt x="33" y="231"/>
                  </a:lnTo>
                  <a:lnTo>
                    <a:pt x="33" y="84"/>
                  </a:lnTo>
                  <a:lnTo>
                    <a:pt x="33" y="90"/>
                  </a:lnTo>
                  <a:lnTo>
                    <a:pt x="38" y="107"/>
                  </a:lnTo>
                  <a:lnTo>
                    <a:pt x="38" y="180"/>
                  </a:lnTo>
                  <a:lnTo>
                    <a:pt x="38" y="67"/>
                  </a:lnTo>
                  <a:lnTo>
                    <a:pt x="38" y="124"/>
                  </a:lnTo>
                  <a:lnTo>
                    <a:pt x="43" y="113"/>
                  </a:lnTo>
                  <a:lnTo>
                    <a:pt x="43" y="51"/>
                  </a:lnTo>
                  <a:lnTo>
                    <a:pt x="48" y="56"/>
                  </a:lnTo>
                  <a:lnTo>
                    <a:pt x="48" y="124"/>
                  </a:lnTo>
                  <a:lnTo>
                    <a:pt x="48" y="113"/>
                  </a:lnTo>
                  <a:lnTo>
                    <a:pt x="52" y="107"/>
                  </a:lnTo>
                  <a:lnTo>
                    <a:pt x="52" y="118"/>
                  </a:lnTo>
                  <a:lnTo>
                    <a:pt x="52" y="84"/>
                  </a:lnTo>
                  <a:lnTo>
                    <a:pt x="57" y="90"/>
                  </a:lnTo>
                  <a:lnTo>
                    <a:pt x="57" y="107"/>
                  </a:lnTo>
                  <a:lnTo>
                    <a:pt x="57" y="79"/>
                  </a:lnTo>
                  <a:lnTo>
                    <a:pt x="57" y="96"/>
                  </a:lnTo>
                  <a:lnTo>
                    <a:pt x="62" y="84"/>
                  </a:lnTo>
                  <a:lnTo>
                    <a:pt x="62" y="118"/>
                  </a:lnTo>
                  <a:lnTo>
                    <a:pt x="62" y="84"/>
                  </a:lnTo>
                  <a:lnTo>
                    <a:pt x="62" y="90"/>
                  </a:lnTo>
                  <a:lnTo>
                    <a:pt x="67" y="84"/>
                  </a:lnTo>
                  <a:lnTo>
                    <a:pt x="67" y="62"/>
                  </a:lnTo>
                  <a:lnTo>
                    <a:pt x="71" y="73"/>
                  </a:lnTo>
                  <a:lnTo>
                    <a:pt x="71" y="22"/>
                  </a:lnTo>
                  <a:lnTo>
                    <a:pt x="76" y="28"/>
                  </a:lnTo>
                  <a:lnTo>
                    <a:pt x="76" y="0"/>
                  </a:lnTo>
                  <a:lnTo>
                    <a:pt x="76" y="164"/>
                  </a:lnTo>
                  <a:lnTo>
                    <a:pt x="81" y="192"/>
                  </a:lnTo>
                  <a:lnTo>
                    <a:pt x="81" y="101"/>
                  </a:lnTo>
                  <a:lnTo>
                    <a:pt x="86" y="96"/>
                  </a:lnTo>
                  <a:lnTo>
                    <a:pt x="86" y="175"/>
                  </a:lnTo>
                  <a:lnTo>
                    <a:pt x="86" y="101"/>
                  </a:lnTo>
                  <a:lnTo>
                    <a:pt x="90" y="107"/>
                  </a:lnTo>
                  <a:lnTo>
                    <a:pt x="90" y="220"/>
                  </a:lnTo>
                  <a:lnTo>
                    <a:pt x="90" y="90"/>
                  </a:lnTo>
                  <a:lnTo>
                    <a:pt x="90" y="135"/>
                  </a:lnTo>
                  <a:lnTo>
                    <a:pt x="95" y="130"/>
                  </a:lnTo>
                  <a:lnTo>
                    <a:pt x="95" y="101"/>
                  </a:lnTo>
                  <a:lnTo>
                    <a:pt x="100" y="107"/>
                  </a:lnTo>
                  <a:lnTo>
                    <a:pt x="100" y="124"/>
                  </a:lnTo>
                  <a:lnTo>
                    <a:pt x="100" y="101"/>
                  </a:lnTo>
                  <a:lnTo>
                    <a:pt x="100" y="113"/>
                  </a:lnTo>
                  <a:lnTo>
                    <a:pt x="105" y="101"/>
                  </a:lnTo>
                  <a:lnTo>
                    <a:pt x="105" y="118"/>
                  </a:lnTo>
                  <a:lnTo>
                    <a:pt x="105" y="84"/>
                  </a:lnTo>
                  <a:lnTo>
                    <a:pt x="105" y="96"/>
                  </a:lnTo>
                  <a:lnTo>
                    <a:pt x="109" y="101"/>
                  </a:lnTo>
                  <a:lnTo>
                    <a:pt x="109" y="113"/>
                  </a:lnTo>
                  <a:lnTo>
                    <a:pt x="109" y="96"/>
                  </a:lnTo>
                  <a:lnTo>
                    <a:pt x="114" y="96"/>
                  </a:lnTo>
                  <a:lnTo>
                    <a:pt x="114" y="67"/>
                  </a:lnTo>
                  <a:lnTo>
                    <a:pt x="114" y="101"/>
                  </a:lnTo>
                  <a:lnTo>
                    <a:pt x="119" y="96"/>
                  </a:lnTo>
                  <a:lnTo>
                    <a:pt x="119" y="107"/>
                  </a:lnTo>
                  <a:lnTo>
                    <a:pt x="119" y="79"/>
                  </a:lnTo>
                  <a:lnTo>
                    <a:pt x="119" y="90"/>
                  </a:lnTo>
                  <a:lnTo>
                    <a:pt x="123" y="79"/>
                  </a:lnTo>
                  <a:lnTo>
                    <a:pt x="123" y="84"/>
                  </a:lnTo>
                  <a:lnTo>
                    <a:pt x="123" y="39"/>
                  </a:lnTo>
                  <a:lnTo>
                    <a:pt x="123" y="45"/>
                  </a:lnTo>
                  <a:lnTo>
                    <a:pt x="128" y="39"/>
                  </a:lnTo>
                  <a:lnTo>
                    <a:pt x="128" y="11"/>
                  </a:lnTo>
                  <a:lnTo>
                    <a:pt x="128" y="277"/>
                  </a:lnTo>
                  <a:lnTo>
                    <a:pt x="133" y="327"/>
                  </a:lnTo>
                  <a:lnTo>
                    <a:pt x="133" y="158"/>
                  </a:lnTo>
                  <a:lnTo>
                    <a:pt x="138" y="164"/>
                  </a:lnTo>
                  <a:lnTo>
                    <a:pt x="138" y="197"/>
                  </a:lnTo>
                  <a:lnTo>
                    <a:pt x="138" y="107"/>
                  </a:lnTo>
                  <a:lnTo>
                    <a:pt x="138" y="135"/>
                  </a:lnTo>
                  <a:lnTo>
                    <a:pt x="142" y="130"/>
                  </a:lnTo>
                  <a:lnTo>
                    <a:pt x="142" y="152"/>
                  </a:lnTo>
                  <a:lnTo>
                    <a:pt x="142" y="45"/>
                  </a:lnTo>
                  <a:lnTo>
                    <a:pt x="142" y="130"/>
                  </a:lnTo>
                  <a:lnTo>
                    <a:pt x="147" y="101"/>
                  </a:lnTo>
                  <a:lnTo>
                    <a:pt x="147" y="113"/>
                  </a:lnTo>
                  <a:lnTo>
                    <a:pt x="147" y="79"/>
                  </a:lnTo>
                  <a:lnTo>
                    <a:pt x="152" y="56"/>
                  </a:lnTo>
                  <a:lnTo>
                    <a:pt x="152" y="107"/>
                  </a:lnTo>
                  <a:lnTo>
                    <a:pt x="152" y="90"/>
                  </a:lnTo>
                  <a:lnTo>
                    <a:pt x="157" y="113"/>
                  </a:lnTo>
                  <a:lnTo>
                    <a:pt x="157" y="124"/>
                  </a:lnTo>
                  <a:lnTo>
                    <a:pt x="157" y="90"/>
                  </a:lnTo>
                  <a:lnTo>
                    <a:pt x="157" y="96"/>
                  </a:lnTo>
                  <a:lnTo>
                    <a:pt x="161" y="107"/>
                  </a:lnTo>
                  <a:lnTo>
                    <a:pt x="161" y="67"/>
                  </a:lnTo>
                  <a:lnTo>
                    <a:pt x="161" y="73"/>
                  </a:lnTo>
                  <a:lnTo>
                    <a:pt x="166" y="62"/>
                  </a:lnTo>
                  <a:lnTo>
                    <a:pt x="166" y="96"/>
                  </a:lnTo>
                  <a:lnTo>
                    <a:pt x="166" y="73"/>
                  </a:lnTo>
                  <a:lnTo>
                    <a:pt x="171" y="67"/>
                  </a:lnTo>
                  <a:lnTo>
                    <a:pt x="171" y="45"/>
                  </a:lnTo>
                  <a:lnTo>
                    <a:pt x="171" y="56"/>
                  </a:lnTo>
                  <a:lnTo>
                    <a:pt x="176" y="45"/>
                  </a:lnTo>
                  <a:lnTo>
                    <a:pt x="176" y="203"/>
                  </a:lnTo>
                  <a:lnTo>
                    <a:pt x="176" y="2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99"/>
            <p:cNvSpPr>
              <a:spLocks/>
            </p:cNvSpPr>
            <p:nvPr/>
          </p:nvSpPr>
          <p:spPr bwMode="auto">
            <a:xfrm>
              <a:off x="9382125" y="3429000"/>
              <a:ext cx="112713" cy="457200"/>
            </a:xfrm>
            <a:custGeom>
              <a:avLst/>
              <a:gdLst>
                <a:gd name="T0" fmla="*/ 0 w 71"/>
                <a:gd name="T1" fmla="*/ 0 h 288"/>
                <a:gd name="T2" fmla="*/ 0 w 71"/>
                <a:gd name="T3" fmla="*/ 39 h 288"/>
                <a:gd name="T4" fmla="*/ 4 w 71"/>
                <a:gd name="T5" fmla="*/ 45 h 288"/>
                <a:gd name="T6" fmla="*/ 4 w 71"/>
                <a:gd name="T7" fmla="*/ 73 h 288"/>
                <a:gd name="T8" fmla="*/ 9 w 71"/>
                <a:gd name="T9" fmla="*/ 113 h 288"/>
                <a:gd name="T10" fmla="*/ 9 w 71"/>
                <a:gd name="T11" fmla="*/ 175 h 288"/>
                <a:gd name="T12" fmla="*/ 9 w 71"/>
                <a:gd name="T13" fmla="*/ 56 h 288"/>
                <a:gd name="T14" fmla="*/ 9 w 71"/>
                <a:gd name="T15" fmla="*/ 73 h 288"/>
                <a:gd name="T16" fmla="*/ 14 w 71"/>
                <a:gd name="T17" fmla="*/ 79 h 288"/>
                <a:gd name="T18" fmla="*/ 14 w 71"/>
                <a:gd name="T19" fmla="*/ 181 h 288"/>
                <a:gd name="T20" fmla="*/ 14 w 71"/>
                <a:gd name="T21" fmla="*/ 68 h 288"/>
                <a:gd name="T22" fmla="*/ 14 w 71"/>
                <a:gd name="T23" fmla="*/ 90 h 288"/>
                <a:gd name="T24" fmla="*/ 19 w 71"/>
                <a:gd name="T25" fmla="*/ 68 h 288"/>
                <a:gd name="T26" fmla="*/ 19 w 71"/>
                <a:gd name="T27" fmla="*/ 175 h 288"/>
                <a:gd name="T28" fmla="*/ 19 w 71"/>
                <a:gd name="T29" fmla="*/ 51 h 288"/>
                <a:gd name="T30" fmla="*/ 19 w 71"/>
                <a:gd name="T31" fmla="*/ 102 h 288"/>
                <a:gd name="T32" fmla="*/ 23 w 71"/>
                <a:gd name="T33" fmla="*/ 79 h 288"/>
                <a:gd name="T34" fmla="*/ 23 w 71"/>
                <a:gd name="T35" fmla="*/ 90 h 288"/>
                <a:gd name="T36" fmla="*/ 23 w 71"/>
                <a:gd name="T37" fmla="*/ 51 h 288"/>
                <a:gd name="T38" fmla="*/ 28 w 71"/>
                <a:gd name="T39" fmla="*/ 73 h 288"/>
                <a:gd name="T40" fmla="*/ 28 w 71"/>
                <a:gd name="T41" fmla="*/ 107 h 288"/>
                <a:gd name="T42" fmla="*/ 28 w 71"/>
                <a:gd name="T43" fmla="*/ 62 h 288"/>
                <a:gd name="T44" fmla="*/ 28 w 71"/>
                <a:gd name="T45" fmla="*/ 102 h 288"/>
                <a:gd name="T46" fmla="*/ 33 w 71"/>
                <a:gd name="T47" fmla="*/ 96 h 288"/>
                <a:gd name="T48" fmla="*/ 33 w 71"/>
                <a:gd name="T49" fmla="*/ 107 h 288"/>
                <a:gd name="T50" fmla="*/ 33 w 71"/>
                <a:gd name="T51" fmla="*/ 62 h 288"/>
                <a:gd name="T52" fmla="*/ 33 w 71"/>
                <a:gd name="T53" fmla="*/ 96 h 288"/>
                <a:gd name="T54" fmla="*/ 38 w 71"/>
                <a:gd name="T55" fmla="*/ 102 h 288"/>
                <a:gd name="T56" fmla="*/ 38 w 71"/>
                <a:gd name="T57" fmla="*/ 107 h 288"/>
                <a:gd name="T58" fmla="*/ 38 w 71"/>
                <a:gd name="T59" fmla="*/ 68 h 288"/>
                <a:gd name="T60" fmla="*/ 38 w 71"/>
                <a:gd name="T61" fmla="*/ 73 h 288"/>
                <a:gd name="T62" fmla="*/ 42 w 71"/>
                <a:gd name="T63" fmla="*/ 85 h 288"/>
                <a:gd name="T64" fmla="*/ 42 w 71"/>
                <a:gd name="T65" fmla="*/ 102 h 288"/>
                <a:gd name="T66" fmla="*/ 42 w 71"/>
                <a:gd name="T67" fmla="*/ 68 h 288"/>
                <a:gd name="T68" fmla="*/ 47 w 71"/>
                <a:gd name="T69" fmla="*/ 73 h 288"/>
                <a:gd name="T70" fmla="*/ 47 w 71"/>
                <a:gd name="T71" fmla="*/ 45 h 288"/>
                <a:gd name="T72" fmla="*/ 47 w 71"/>
                <a:gd name="T73" fmla="*/ 62 h 288"/>
                <a:gd name="T74" fmla="*/ 52 w 71"/>
                <a:gd name="T75" fmla="*/ 68 h 288"/>
                <a:gd name="T76" fmla="*/ 52 w 71"/>
                <a:gd name="T77" fmla="*/ 73 h 288"/>
                <a:gd name="T78" fmla="*/ 52 w 71"/>
                <a:gd name="T79" fmla="*/ 34 h 288"/>
                <a:gd name="T80" fmla="*/ 57 w 71"/>
                <a:gd name="T81" fmla="*/ 28 h 288"/>
                <a:gd name="T82" fmla="*/ 57 w 71"/>
                <a:gd name="T83" fmla="*/ 11 h 288"/>
                <a:gd name="T84" fmla="*/ 57 w 71"/>
                <a:gd name="T85" fmla="*/ 282 h 288"/>
                <a:gd name="T86" fmla="*/ 61 w 71"/>
                <a:gd name="T87" fmla="*/ 271 h 288"/>
                <a:gd name="T88" fmla="*/ 61 w 71"/>
                <a:gd name="T89" fmla="*/ 243 h 288"/>
                <a:gd name="T90" fmla="*/ 61 w 71"/>
                <a:gd name="T91" fmla="*/ 265 h 288"/>
                <a:gd name="T92" fmla="*/ 66 w 71"/>
                <a:gd name="T93" fmla="*/ 260 h 288"/>
                <a:gd name="T94" fmla="*/ 66 w 71"/>
                <a:gd name="T95" fmla="*/ 288 h 288"/>
                <a:gd name="T96" fmla="*/ 66 w 71"/>
                <a:gd name="T97" fmla="*/ 243 h 288"/>
                <a:gd name="T98" fmla="*/ 66 w 71"/>
                <a:gd name="T99" fmla="*/ 265 h 288"/>
                <a:gd name="T100" fmla="*/ 71 w 71"/>
                <a:gd name="T101" fmla="*/ 271 h 288"/>
                <a:gd name="T102" fmla="*/ 71 w 71"/>
                <a:gd name="T103" fmla="*/ 26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" h="288">
                  <a:moveTo>
                    <a:pt x="0" y="0"/>
                  </a:moveTo>
                  <a:lnTo>
                    <a:pt x="0" y="39"/>
                  </a:lnTo>
                  <a:lnTo>
                    <a:pt x="4" y="45"/>
                  </a:lnTo>
                  <a:lnTo>
                    <a:pt x="4" y="73"/>
                  </a:lnTo>
                  <a:lnTo>
                    <a:pt x="9" y="113"/>
                  </a:lnTo>
                  <a:lnTo>
                    <a:pt x="9" y="175"/>
                  </a:lnTo>
                  <a:lnTo>
                    <a:pt x="9" y="56"/>
                  </a:lnTo>
                  <a:lnTo>
                    <a:pt x="9" y="73"/>
                  </a:lnTo>
                  <a:lnTo>
                    <a:pt x="14" y="79"/>
                  </a:lnTo>
                  <a:lnTo>
                    <a:pt x="14" y="181"/>
                  </a:lnTo>
                  <a:lnTo>
                    <a:pt x="14" y="68"/>
                  </a:lnTo>
                  <a:lnTo>
                    <a:pt x="14" y="90"/>
                  </a:lnTo>
                  <a:lnTo>
                    <a:pt x="19" y="68"/>
                  </a:lnTo>
                  <a:lnTo>
                    <a:pt x="19" y="175"/>
                  </a:lnTo>
                  <a:lnTo>
                    <a:pt x="19" y="51"/>
                  </a:lnTo>
                  <a:lnTo>
                    <a:pt x="19" y="102"/>
                  </a:lnTo>
                  <a:lnTo>
                    <a:pt x="23" y="79"/>
                  </a:lnTo>
                  <a:lnTo>
                    <a:pt x="23" y="90"/>
                  </a:lnTo>
                  <a:lnTo>
                    <a:pt x="23" y="51"/>
                  </a:lnTo>
                  <a:lnTo>
                    <a:pt x="28" y="73"/>
                  </a:lnTo>
                  <a:lnTo>
                    <a:pt x="28" y="107"/>
                  </a:lnTo>
                  <a:lnTo>
                    <a:pt x="28" y="62"/>
                  </a:lnTo>
                  <a:lnTo>
                    <a:pt x="28" y="102"/>
                  </a:lnTo>
                  <a:lnTo>
                    <a:pt x="33" y="96"/>
                  </a:lnTo>
                  <a:lnTo>
                    <a:pt x="33" y="107"/>
                  </a:lnTo>
                  <a:lnTo>
                    <a:pt x="33" y="62"/>
                  </a:lnTo>
                  <a:lnTo>
                    <a:pt x="33" y="96"/>
                  </a:lnTo>
                  <a:lnTo>
                    <a:pt x="38" y="102"/>
                  </a:lnTo>
                  <a:lnTo>
                    <a:pt x="38" y="107"/>
                  </a:lnTo>
                  <a:lnTo>
                    <a:pt x="38" y="68"/>
                  </a:lnTo>
                  <a:lnTo>
                    <a:pt x="38" y="73"/>
                  </a:lnTo>
                  <a:lnTo>
                    <a:pt x="42" y="85"/>
                  </a:lnTo>
                  <a:lnTo>
                    <a:pt x="42" y="102"/>
                  </a:lnTo>
                  <a:lnTo>
                    <a:pt x="42" y="68"/>
                  </a:lnTo>
                  <a:lnTo>
                    <a:pt x="47" y="73"/>
                  </a:lnTo>
                  <a:lnTo>
                    <a:pt x="47" y="45"/>
                  </a:lnTo>
                  <a:lnTo>
                    <a:pt x="47" y="62"/>
                  </a:lnTo>
                  <a:lnTo>
                    <a:pt x="52" y="68"/>
                  </a:lnTo>
                  <a:lnTo>
                    <a:pt x="52" y="73"/>
                  </a:lnTo>
                  <a:lnTo>
                    <a:pt x="52" y="34"/>
                  </a:lnTo>
                  <a:lnTo>
                    <a:pt x="57" y="28"/>
                  </a:lnTo>
                  <a:lnTo>
                    <a:pt x="57" y="11"/>
                  </a:lnTo>
                  <a:lnTo>
                    <a:pt x="57" y="282"/>
                  </a:lnTo>
                  <a:lnTo>
                    <a:pt x="61" y="271"/>
                  </a:lnTo>
                  <a:lnTo>
                    <a:pt x="61" y="243"/>
                  </a:lnTo>
                  <a:lnTo>
                    <a:pt x="61" y="265"/>
                  </a:lnTo>
                  <a:lnTo>
                    <a:pt x="66" y="260"/>
                  </a:lnTo>
                  <a:lnTo>
                    <a:pt x="66" y="288"/>
                  </a:lnTo>
                  <a:lnTo>
                    <a:pt x="66" y="243"/>
                  </a:lnTo>
                  <a:lnTo>
                    <a:pt x="66" y="265"/>
                  </a:lnTo>
                  <a:lnTo>
                    <a:pt x="71" y="271"/>
                  </a:lnTo>
                  <a:lnTo>
                    <a:pt x="71" y="26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88790" y="2116136"/>
            <a:ext cx="9626600" cy="835025"/>
            <a:chOff x="341313" y="2522538"/>
            <a:chExt cx="9626600" cy="835025"/>
          </a:xfrm>
        </p:grpSpPr>
        <p:sp>
          <p:nvSpPr>
            <p:cNvPr id="92" name="Freeform 29"/>
            <p:cNvSpPr>
              <a:spLocks/>
            </p:cNvSpPr>
            <p:nvPr/>
          </p:nvSpPr>
          <p:spPr bwMode="auto">
            <a:xfrm>
              <a:off x="341313" y="2568575"/>
              <a:ext cx="279400" cy="681038"/>
            </a:xfrm>
            <a:custGeom>
              <a:avLst/>
              <a:gdLst>
                <a:gd name="T0" fmla="*/ 0 w 176"/>
                <a:gd name="T1" fmla="*/ 333 h 429"/>
                <a:gd name="T2" fmla="*/ 5 w 176"/>
                <a:gd name="T3" fmla="*/ 310 h 429"/>
                <a:gd name="T4" fmla="*/ 10 w 176"/>
                <a:gd name="T5" fmla="*/ 310 h 429"/>
                <a:gd name="T6" fmla="*/ 10 w 176"/>
                <a:gd name="T7" fmla="*/ 299 h 429"/>
                <a:gd name="T8" fmla="*/ 15 w 176"/>
                <a:gd name="T9" fmla="*/ 333 h 429"/>
                <a:gd name="T10" fmla="*/ 15 w 176"/>
                <a:gd name="T11" fmla="*/ 299 h 429"/>
                <a:gd name="T12" fmla="*/ 19 w 176"/>
                <a:gd name="T13" fmla="*/ 316 h 429"/>
                <a:gd name="T14" fmla="*/ 19 w 176"/>
                <a:gd name="T15" fmla="*/ 169 h 429"/>
                <a:gd name="T16" fmla="*/ 24 w 176"/>
                <a:gd name="T17" fmla="*/ 378 h 429"/>
                <a:gd name="T18" fmla="*/ 29 w 176"/>
                <a:gd name="T19" fmla="*/ 186 h 429"/>
                <a:gd name="T20" fmla="*/ 34 w 176"/>
                <a:gd name="T21" fmla="*/ 124 h 429"/>
                <a:gd name="T22" fmla="*/ 34 w 176"/>
                <a:gd name="T23" fmla="*/ 62 h 429"/>
                <a:gd name="T24" fmla="*/ 38 w 176"/>
                <a:gd name="T25" fmla="*/ 79 h 429"/>
                <a:gd name="T26" fmla="*/ 38 w 176"/>
                <a:gd name="T27" fmla="*/ 56 h 429"/>
                <a:gd name="T28" fmla="*/ 43 w 176"/>
                <a:gd name="T29" fmla="*/ 254 h 429"/>
                <a:gd name="T30" fmla="*/ 48 w 176"/>
                <a:gd name="T31" fmla="*/ 186 h 429"/>
                <a:gd name="T32" fmla="*/ 48 w 176"/>
                <a:gd name="T33" fmla="*/ 62 h 429"/>
                <a:gd name="T34" fmla="*/ 53 w 176"/>
                <a:gd name="T35" fmla="*/ 141 h 429"/>
                <a:gd name="T36" fmla="*/ 53 w 176"/>
                <a:gd name="T37" fmla="*/ 79 h 429"/>
                <a:gd name="T38" fmla="*/ 57 w 176"/>
                <a:gd name="T39" fmla="*/ 152 h 429"/>
                <a:gd name="T40" fmla="*/ 57 w 176"/>
                <a:gd name="T41" fmla="*/ 90 h 429"/>
                <a:gd name="T42" fmla="*/ 62 w 176"/>
                <a:gd name="T43" fmla="*/ 50 h 429"/>
                <a:gd name="T44" fmla="*/ 67 w 176"/>
                <a:gd name="T45" fmla="*/ 186 h 429"/>
                <a:gd name="T46" fmla="*/ 67 w 176"/>
                <a:gd name="T47" fmla="*/ 361 h 429"/>
                <a:gd name="T48" fmla="*/ 71 w 176"/>
                <a:gd name="T49" fmla="*/ 389 h 429"/>
                <a:gd name="T50" fmla="*/ 71 w 176"/>
                <a:gd name="T51" fmla="*/ 361 h 429"/>
                <a:gd name="T52" fmla="*/ 76 w 176"/>
                <a:gd name="T53" fmla="*/ 180 h 429"/>
                <a:gd name="T54" fmla="*/ 81 w 176"/>
                <a:gd name="T55" fmla="*/ 220 h 429"/>
                <a:gd name="T56" fmla="*/ 81 w 176"/>
                <a:gd name="T57" fmla="*/ 28 h 429"/>
                <a:gd name="T58" fmla="*/ 86 w 176"/>
                <a:gd name="T59" fmla="*/ 163 h 429"/>
                <a:gd name="T60" fmla="*/ 90 w 176"/>
                <a:gd name="T61" fmla="*/ 0 h 429"/>
                <a:gd name="T62" fmla="*/ 90 w 176"/>
                <a:gd name="T63" fmla="*/ 254 h 429"/>
                <a:gd name="T64" fmla="*/ 95 w 176"/>
                <a:gd name="T65" fmla="*/ 254 h 429"/>
                <a:gd name="T66" fmla="*/ 100 w 176"/>
                <a:gd name="T67" fmla="*/ 141 h 429"/>
                <a:gd name="T68" fmla="*/ 100 w 176"/>
                <a:gd name="T69" fmla="*/ 84 h 429"/>
                <a:gd name="T70" fmla="*/ 105 w 176"/>
                <a:gd name="T71" fmla="*/ 73 h 429"/>
                <a:gd name="T72" fmla="*/ 105 w 176"/>
                <a:gd name="T73" fmla="*/ 62 h 429"/>
                <a:gd name="T74" fmla="*/ 109 w 176"/>
                <a:gd name="T75" fmla="*/ 62 h 429"/>
                <a:gd name="T76" fmla="*/ 109 w 176"/>
                <a:gd name="T77" fmla="*/ 118 h 429"/>
                <a:gd name="T78" fmla="*/ 114 w 176"/>
                <a:gd name="T79" fmla="*/ 50 h 429"/>
                <a:gd name="T80" fmla="*/ 119 w 176"/>
                <a:gd name="T81" fmla="*/ 67 h 429"/>
                <a:gd name="T82" fmla="*/ 119 w 176"/>
                <a:gd name="T83" fmla="*/ 288 h 429"/>
                <a:gd name="T84" fmla="*/ 124 w 176"/>
                <a:gd name="T85" fmla="*/ 333 h 429"/>
                <a:gd name="T86" fmla="*/ 124 w 176"/>
                <a:gd name="T87" fmla="*/ 305 h 429"/>
                <a:gd name="T88" fmla="*/ 128 w 176"/>
                <a:gd name="T89" fmla="*/ 305 h 429"/>
                <a:gd name="T90" fmla="*/ 128 w 176"/>
                <a:gd name="T91" fmla="*/ 242 h 429"/>
                <a:gd name="T92" fmla="*/ 133 w 176"/>
                <a:gd name="T93" fmla="*/ 282 h 429"/>
                <a:gd name="T94" fmla="*/ 138 w 176"/>
                <a:gd name="T95" fmla="*/ 96 h 429"/>
                <a:gd name="T96" fmla="*/ 138 w 176"/>
                <a:gd name="T97" fmla="*/ 62 h 429"/>
                <a:gd name="T98" fmla="*/ 143 w 176"/>
                <a:gd name="T99" fmla="*/ 79 h 429"/>
                <a:gd name="T100" fmla="*/ 143 w 176"/>
                <a:gd name="T101" fmla="*/ 333 h 429"/>
                <a:gd name="T102" fmla="*/ 147 w 176"/>
                <a:gd name="T103" fmla="*/ 129 h 429"/>
                <a:gd name="T104" fmla="*/ 152 w 176"/>
                <a:gd name="T105" fmla="*/ 135 h 429"/>
                <a:gd name="T106" fmla="*/ 152 w 176"/>
                <a:gd name="T107" fmla="*/ 163 h 429"/>
                <a:gd name="T108" fmla="*/ 157 w 176"/>
                <a:gd name="T109" fmla="*/ 163 h 429"/>
                <a:gd name="T110" fmla="*/ 162 w 176"/>
                <a:gd name="T111" fmla="*/ 84 h 429"/>
                <a:gd name="T112" fmla="*/ 162 w 176"/>
                <a:gd name="T113" fmla="*/ 45 h 429"/>
                <a:gd name="T114" fmla="*/ 166 w 176"/>
                <a:gd name="T115" fmla="*/ 79 h 429"/>
                <a:gd name="T116" fmla="*/ 166 w 176"/>
                <a:gd name="T117" fmla="*/ 45 h 429"/>
                <a:gd name="T118" fmla="*/ 171 w 176"/>
                <a:gd name="T119" fmla="*/ 62 h 429"/>
                <a:gd name="T120" fmla="*/ 171 w 176"/>
                <a:gd name="T121" fmla="*/ 56 h 429"/>
                <a:gd name="T122" fmla="*/ 176 w 176"/>
                <a:gd name="T123" fmla="*/ 378 h 429"/>
                <a:gd name="T124" fmla="*/ 176 w 176"/>
                <a:gd name="T125" fmla="*/ 33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429">
                  <a:moveTo>
                    <a:pt x="0" y="192"/>
                  </a:moveTo>
                  <a:lnTo>
                    <a:pt x="0" y="333"/>
                  </a:lnTo>
                  <a:lnTo>
                    <a:pt x="5" y="316"/>
                  </a:lnTo>
                  <a:lnTo>
                    <a:pt x="5" y="310"/>
                  </a:lnTo>
                  <a:lnTo>
                    <a:pt x="5" y="339"/>
                  </a:lnTo>
                  <a:lnTo>
                    <a:pt x="10" y="310"/>
                  </a:lnTo>
                  <a:lnTo>
                    <a:pt x="10" y="344"/>
                  </a:lnTo>
                  <a:lnTo>
                    <a:pt x="10" y="299"/>
                  </a:lnTo>
                  <a:lnTo>
                    <a:pt x="10" y="316"/>
                  </a:lnTo>
                  <a:lnTo>
                    <a:pt x="15" y="333"/>
                  </a:lnTo>
                  <a:lnTo>
                    <a:pt x="15" y="350"/>
                  </a:lnTo>
                  <a:lnTo>
                    <a:pt x="15" y="299"/>
                  </a:lnTo>
                  <a:lnTo>
                    <a:pt x="15" y="310"/>
                  </a:lnTo>
                  <a:lnTo>
                    <a:pt x="19" y="316"/>
                  </a:lnTo>
                  <a:lnTo>
                    <a:pt x="19" y="367"/>
                  </a:lnTo>
                  <a:lnTo>
                    <a:pt x="19" y="169"/>
                  </a:lnTo>
                  <a:lnTo>
                    <a:pt x="19" y="361"/>
                  </a:lnTo>
                  <a:lnTo>
                    <a:pt x="24" y="378"/>
                  </a:lnTo>
                  <a:lnTo>
                    <a:pt x="24" y="180"/>
                  </a:lnTo>
                  <a:lnTo>
                    <a:pt x="29" y="186"/>
                  </a:lnTo>
                  <a:lnTo>
                    <a:pt x="29" y="113"/>
                  </a:lnTo>
                  <a:lnTo>
                    <a:pt x="34" y="124"/>
                  </a:lnTo>
                  <a:lnTo>
                    <a:pt x="34" y="175"/>
                  </a:lnTo>
                  <a:lnTo>
                    <a:pt x="34" y="62"/>
                  </a:lnTo>
                  <a:lnTo>
                    <a:pt x="34" y="90"/>
                  </a:lnTo>
                  <a:lnTo>
                    <a:pt x="38" y="79"/>
                  </a:lnTo>
                  <a:lnTo>
                    <a:pt x="38" y="265"/>
                  </a:lnTo>
                  <a:lnTo>
                    <a:pt x="38" y="56"/>
                  </a:lnTo>
                  <a:lnTo>
                    <a:pt x="38" y="254"/>
                  </a:lnTo>
                  <a:lnTo>
                    <a:pt x="43" y="254"/>
                  </a:lnTo>
                  <a:lnTo>
                    <a:pt x="43" y="141"/>
                  </a:lnTo>
                  <a:lnTo>
                    <a:pt x="48" y="186"/>
                  </a:lnTo>
                  <a:lnTo>
                    <a:pt x="48" y="220"/>
                  </a:lnTo>
                  <a:lnTo>
                    <a:pt x="48" y="62"/>
                  </a:lnTo>
                  <a:lnTo>
                    <a:pt x="53" y="84"/>
                  </a:lnTo>
                  <a:lnTo>
                    <a:pt x="53" y="141"/>
                  </a:lnTo>
                  <a:lnTo>
                    <a:pt x="53" y="67"/>
                  </a:lnTo>
                  <a:lnTo>
                    <a:pt x="53" y="79"/>
                  </a:lnTo>
                  <a:lnTo>
                    <a:pt x="57" y="73"/>
                  </a:lnTo>
                  <a:lnTo>
                    <a:pt x="57" y="152"/>
                  </a:lnTo>
                  <a:lnTo>
                    <a:pt x="57" y="33"/>
                  </a:lnTo>
                  <a:lnTo>
                    <a:pt x="57" y="90"/>
                  </a:lnTo>
                  <a:lnTo>
                    <a:pt x="62" y="90"/>
                  </a:lnTo>
                  <a:lnTo>
                    <a:pt x="62" y="50"/>
                  </a:lnTo>
                  <a:lnTo>
                    <a:pt x="62" y="101"/>
                  </a:lnTo>
                  <a:lnTo>
                    <a:pt x="67" y="186"/>
                  </a:lnTo>
                  <a:lnTo>
                    <a:pt x="67" y="429"/>
                  </a:lnTo>
                  <a:lnTo>
                    <a:pt x="67" y="361"/>
                  </a:lnTo>
                  <a:lnTo>
                    <a:pt x="71" y="384"/>
                  </a:lnTo>
                  <a:lnTo>
                    <a:pt x="71" y="389"/>
                  </a:lnTo>
                  <a:lnTo>
                    <a:pt x="71" y="310"/>
                  </a:lnTo>
                  <a:lnTo>
                    <a:pt x="71" y="361"/>
                  </a:lnTo>
                  <a:lnTo>
                    <a:pt x="76" y="344"/>
                  </a:lnTo>
                  <a:lnTo>
                    <a:pt x="76" y="180"/>
                  </a:lnTo>
                  <a:lnTo>
                    <a:pt x="76" y="197"/>
                  </a:lnTo>
                  <a:lnTo>
                    <a:pt x="81" y="220"/>
                  </a:lnTo>
                  <a:lnTo>
                    <a:pt x="81" y="16"/>
                  </a:lnTo>
                  <a:lnTo>
                    <a:pt x="81" y="28"/>
                  </a:lnTo>
                  <a:lnTo>
                    <a:pt x="86" y="39"/>
                  </a:lnTo>
                  <a:lnTo>
                    <a:pt x="86" y="163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0" y="333"/>
                  </a:lnTo>
                  <a:lnTo>
                    <a:pt x="90" y="254"/>
                  </a:lnTo>
                  <a:lnTo>
                    <a:pt x="95" y="231"/>
                  </a:lnTo>
                  <a:lnTo>
                    <a:pt x="95" y="254"/>
                  </a:lnTo>
                  <a:lnTo>
                    <a:pt x="95" y="152"/>
                  </a:lnTo>
                  <a:lnTo>
                    <a:pt x="100" y="141"/>
                  </a:lnTo>
                  <a:lnTo>
                    <a:pt x="100" y="209"/>
                  </a:lnTo>
                  <a:lnTo>
                    <a:pt x="100" y="84"/>
                  </a:lnTo>
                  <a:lnTo>
                    <a:pt x="100" y="107"/>
                  </a:lnTo>
                  <a:lnTo>
                    <a:pt x="105" y="73"/>
                  </a:lnTo>
                  <a:lnTo>
                    <a:pt x="105" y="169"/>
                  </a:lnTo>
                  <a:lnTo>
                    <a:pt x="105" y="62"/>
                  </a:lnTo>
                  <a:lnTo>
                    <a:pt x="105" y="67"/>
                  </a:lnTo>
                  <a:lnTo>
                    <a:pt x="109" y="62"/>
                  </a:lnTo>
                  <a:lnTo>
                    <a:pt x="109" y="45"/>
                  </a:lnTo>
                  <a:lnTo>
                    <a:pt x="109" y="118"/>
                  </a:lnTo>
                  <a:lnTo>
                    <a:pt x="114" y="158"/>
                  </a:lnTo>
                  <a:lnTo>
                    <a:pt x="114" y="50"/>
                  </a:lnTo>
                  <a:lnTo>
                    <a:pt x="114" y="67"/>
                  </a:lnTo>
                  <a:lnTo>
                    <a:pt x="119" y="67"/>
                  </a:lnTo>
                  <a:lnTo>
                    <a:pt x="119" y="344"/>
                  </a:lnTo>
                  <a:lnTo>
                    <a:pt x="119" y="288"/>
                  </a:lnTo>
                  <a:lnTo>
                    <a:pt x="124" y="293"/>
                  </a:lnTo>
                  <a:lnTo>
                    <a:pt x="124" y="333"/>
                  </a:lnTo>
                  <a:lnTo>
                    <a:pt x="124" y="293"/>
                  </a:lnTo>
                  <a:lnTo>
                    <a:pt x="124" y="305"/>
                  </a:lnTo>
                  <a:lnTo>
                    <a:pt x="128" y="288"/>
                  </a:lnTo>
                  <a:lnTo>
                    <a:pt x="128" y="305"/>
                  </a:lnTo>
                  <a:lnTo>
                    <a:pt x="128" y="214"/>
                  </a:lnTo>
                  <a:lnTo>
                    <a:pt x="128" y="242"/>
                  </a:lnTo>
                  <a:lnTo>
                    <a:pt x="133" y="248"/>
                  </a:lnTo>
                  <a:lnTo>
                    <a:pt x="133" y="282"/>
                  </a:lnTo>
                  <a:lnTo>
                    <a:pt x="133" y="101"/>
                  </a:lnTo>
                  <a:lnTo>
                    <a:pt x="138" y="96"/>
                  </a:lnTo>
                  <a:lnTo>
                    <a:pt x="138" y="158"/>
                  </a:lnTo>
                  <a:lnTo>
                    <a:pt x="138" y="62"/>
                  </a:lnTo>
                  <a:lnTo>
                    <a:pt x="138" y="84"/>
                  </a:lnTo>
                  <a:lnTo>
                    <a:pt x="143" y="79"/>
                  </a:lnTo>
                  <a:lnTo>
                    <a:pt x="143" y="45"/>
                  </a:lnTo>
                  <a:lnTo>
                    <a:pt x="143" y="333"/>
                  </a:lnTo>
                  <a:lnTo>
                    <a:pt x="147" y="305"/>
                  </a:lnTo>
                  <a:lnTo>
                    <a:pt x="147" y="129"/>
                  </a:lnTo>
                  <a:lnTo>
                    <a:pt x="147" y="152"/>
                  </a:lnTo>
                  <a:lnTo>
                    <a:pt x="152" y="135"/>
                  </a:lnTo>
                  <a:lnTo>
                    <a:pt x="152" y="90"/>
                  </a:lnTo>
                  <a:lnTo>
                    <a:pt x="152" y="163"/>
                  </a:lnTo>
                  <a:lnTo>
                    <a:pt x="157" y="158"/>
                  </a:lnTo>
                  <a:lnTo>
                    <a:pt x="157" y="163"/>
                  </a:lnTo>
                  <a:lnTo>
                    <a:pt x="157" y="84"/>
                  </a:lnTo>
                  <a:lnTo>
                    <a:pt x="162" y="84"/>
                  </a:lnTo>
                  <a:lnTo>
                    <a:pt x="162" y="96"/>
                  </a:lnTo>
                  <a:lnTo>
                    <a:pt x="162" y="45"/>
                  </a:lnTo>
                  <a:lnTo>
                    <a:pt x="162" y="50"/>
                  </a:lnTo>
                  <a:lnTo>
                    <a:pt x="166" y="79"/>
                  </a:lnTo>
                  <a:lnTo>
                    <a:pt x="166" y="186"/>
                  </a:lnTo>
                  <a:lnTo>
                    <a:pt x="166" y="45"/>
                  </a:lnTo>
                  <a:lnTo>
                    <a:pt x="166" y="56"/>
                  </a:lnTo>
                  <a:lnTo>
                    <a:pt x="171" y="62"/>
                  </a:lnTo>
                  <a:lnTo>
                    <a:pt x="171" y="418"/>
                  </a:lnTo>
                  <a:lnTo>
                    <a:pt x="171" y="56"/>
                  </a:lnTo>
                  <a:lnTo>
                    <a:pt x="171" y="350"/>
                  </a:lnTo>
                  <a:lnTo>
                    <a:pt x="176" y="378"/>
                  </a:lnTo>
                  <a:lnTo>
                    <a:pt x="176" y="293"/>
                  </a:lnTo>
                  <a:lnTo>
                    <a:pt x="176" y="339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0"/>
            <p:cNvSpPr>
              <a:spLocks/>
            </p:cNvSpPr>
            <p:nvPr/>
          </p:nvSpPr>
          <p:spPr bwMode="auto">
            <a:xfrm>
              <a:off x="620713" y="2522538"/>
              <a:ext cx="277813" cy="682625"/>
            </a:xfrm>
            <a:custGeom>
              <a:avLst/>
              <a:gdLst>
                <a:gd name="T0" fmla="*/ 5 w 175"/>
                <a:gd name="T1" fmla="*/ 345 h 430"/>
                <a:gd name="T2" fmla="*/ 9 w 175"/>
                <a:gd name="T3" fmla="*/ 260 h 430"/>
                <a:gd name="T4" fmla="*/ 9 w 175"/>
                <a:gd name="T5" fmla="*/ 74 h 430"/>
                <a:gd name="T6" fmla="*/ 14 w 175"/>
                <a:gd name="T7" fmla="*/ 192 h 430"/>
                <a:gd name="T8" fmla="*/ 14 w 175"/>
                <a:gd name="T9" fmla="*/ 158 h 430"/>
                <a:gd name="T10" fmla="*/ 19 w 175"/>
                <a:gd name="T11" fmla="*/ 0 h 430"/>
                <a:gd name="T12" fmla="*/ 24 w 175"/>
                <a:gd name="T13" fmla="*/ 29 h 430"/>
                <a:gd name="T14" fmla="*/ 24 w 175"/>
                <a:gd name="T15" fmla="*/ 215 h 430"/>
                <a:gd name="T16" fmla="*/ 28 w 175"/>
                <a:gd name="T17" fmla="*/ 215 h 430"/>
                <a:gd name="T18" fmla="*/ 33 w 175"/>
                <a:gd name="T19" fmla="*/ 142 h 430"/>
                <a:gd name="T20" fmla="*/ 33 w 175"/>
                <a:gd name="T21" fmla="*/ 96 h 430"/>
                <a:gd name="T22" fmla="*/ 38 w 175"/>
                <a:gd name="T23" fmla="*/ 170 h 430"/>
                <a:gd name="T24" fmla="*/ 38 w 175"/>
                <a:gd name="T25" fmla="*/ 113 h 430"/>
                <a:gd name="T26" fmla="*/ 42 w 175"/>
                <a:gd name="T27" fmla="*/ 192 h 430"/>
                <a:gd name="T28" fmla="*/ 42 w 175"/>
                <a:gd name="T29" fmla="*/ 136 h 430"/>
                <a:gd name="T30" fmla="*/ 47 w 175"/>
                <a:gd name="T31" fmla="*/ 91 h 430"/>
                <a:gd name="T32" fmla="*/ 52 w 175"/>
                <a:gd name="T33" fmla="*/ 368 h 430"/>
                <a:gd name="T34" fmla="*/ 52 w 175"/>
                <a:gd name="T35" fmla="*/ 334 h 430"/>
                <a:gd name="T36" fmla="*/ 57 w 175"/>
                <a:gd name="T37" fmla="*/ 424 h 430"/>
                <a:gd name="T38" fmla="*/ 61 w 175"/>
                <a:gd name="T39" fmla="*/ 351 h 430"/>
                <a:gd name="T40" fmla="*/ 61 w 175"/>
                <a:gd name="T41" fmla="*/ 164 h 430"/>
                <a:gd name="T42" fmla="*/ 66 w 175"/>
                <a:gd name="T43" fmla="*/ 164 h 430"/>
                <a:gd name="T44" fmla="*/ 66 w 175"/>
                <a:gd name="T45" fmla="*/ 181 h 430"/>
                <a:gd name="T46" fmla="*/ 71 w 175"/>
                <a:gd name="T47" fmla="*/ 221 h 430"/>
                <a:gd name="T48" fmla="*/ 71 w 175"/>
                <a:gd name="T49" fmla="*/ 119 h 430"/>
                <a:gd name="T50" fmla="*/ 76 w 175"/>
                <a:gd name="T51" fmla="*/ 334 h 430"/>
                <a:gd name="T52" fmla="*/ 76 w 175"/>
                <a:gd name="T53" fmla="*/ 226 h 430"/>
                <a:gd name="T54" fmla="*/ 80 w 175"/>
                <a:gd name="T55" fmla="*/ 108 h 430"/>
                <a:gd name="T56" fmla="*/ 85 w 175"/>
                <a:gd name="T57" fmla="*/ 119 h 430"/>
                <a:gd name="T58" fmla="*/ 85 w 175"/>
                <a:gd name="T59" fmla="*/ 96 h 430"/>
                <a:gd name="T60" fmla="*/ 90 w 175"/>
                <a:gd name="T61" fmla="*/ 130 h 430"/>
                <a:gd name="T62" fmla="*/ 90 w 175"/>
                <a:gd name="T63" fmla="*/ 91 h 430"/>
                <a:gd name="T64" fmla="*/ 95 w 175"/>
                <a:gd name="T65" fmla="*/ 91 h 430"/>
                <a:gd name="T66" fmla="*/ 95 w 175"/>
                <a:gd name="T67" fmla="*/ 74 h 430"/>
                <a:gd name="T68" fmla="*/ 99 w 175"/>
                <a:gd name="T69" fmla="*/ 108 h 430"/>
                <a:gd name="T70" fmla="*/ 99 w 175"/>
                <a:gd name="T71" fmla="*/ 368 h 430"/>
                <a:gd name="T72" fmla="*/ 104 w 175"/>
                <a:gd name="T73" fmla="*/ 430 h 430"/>
                <a:gd name="T74" fmla="*/ 109 w 175"/>
                <a:gd name="T75" fmla="*/ 345 h 430"/>
                <a:gd name="T76" fmla="*/ 109 w 175"/>
                <a:gd name="T77" fmla="*/ 294 h 430"/>
                <a:gd name="T78" fmla="*/ 114 w 175"/>
                <a:gd name="T79" fmla="*/ 311 h 430"/>
                <a:gd name="T80" fmla="*/ 114 w 175"/>
                <a:gd name="T81" fmla="*/ 119 h 430"/>
                <a:gd name="T82" fmla="*/ 118 w 175"/>
                <a:gd name="T83" fmla="*/ 29 h 430"/>
                <a:gd name="T84" fmla="*/ 123 w 175"/>
                <a:gd name="T85" fmla="*/ 79 h 430"/>
                <a:gd name="T86" fmla="*/ 123 w 175"/>
                <a:gd name="T87" fmla="*/ 12 h 430"/>
                <a:gd name="T88" fmla="*/ 128 w 175"/>
                <a:gd name="T89" fmla="*/ 311 h 430"/>
                <a:gd name="T90" fmla="*/ 128 w 175"/>
                <a:gd name="T91" fmla="*/ 266 h 430"/>
                <a:gd name="T92" fmla="*/ 133 w 175"/>
                <a:gd name="T93" fmla="*/ 181 h 430"/>
                <a:gd name="T94" fmla="*/ 137 w 175"/>
                <a:gd name="T95" fmla="*/ 164 h 430"/>
                <a:gd name="T96" fmla="*/ 137 w 175"/>
                <a:gd name="T97" fmla="*/ 96 h 430"/>
                <a:gd name="T98" fmla="*/ 142 w 175"/>
                <a:gd name="T99" fmla="*/ 125 h 430"/>
                <a:gd name="T100" fmla="*/ 142 w 175"/>
                <a:gd name="T101" fmla="*/ 96 h 430"/>
                <a:gd name="T102" fmla="*/ 147 w 175"/>
                <a:gd name="T103" fmla="*/ 91 h 430"/>
                <a:gd name="T104" fmla="*/ 147 w 175"/>
                <a:gd name="T105" fmla="*/ 79 h 430"/>
                <a:gd name="T106" fmla="*/ 152 w 175"/>
                <a:gd name="T107" fmla="*/ 119 h 430"/>
                <a:gd name="T108" fmla="*/ 152 w 175"/>
                <a:gd name="T109" fmla="*/ 339 h 430"/>
                <a:gd name="T110" fmla="*/ 156 w 175"/>
                <a:gd name="T111" fmla="*/ 430 h 430"/>
                <a:gd name="T112" fmla="*/ 156 w 175"/>
                <a:gd name="T113" fmla="*/ 322 h 430"/>
                <a:gd name="T114" fmla="*/ 161 w 175"/>
                <a:gd name="T115" fmla="*/ 356 h 430"/>
                <a:gd name="T116" fmla="*/ 166 w 175"/>
                <a:gd name="T117" fmla="*/ 362 h 430"/>
                <a:gd name="T118" fmla="*/ 170 w 175"/>
                <a:gd name="T119" fmla="*/ 175 h 430"/>
                <a:gd name="T120" fmla="*/ 170 w 175"/>
                <a:gd name="T121" fmla="*/ 158 h 430"/>
                <a:gd name="T122" fmla="*/ 175 w 175"/>
                <a:gd name="T123" fmla="*/ 170 h 430"/>
                <a:gd name="T124" fmla="*/ 175 w 175"/>
                <a:gd name="T125" fmla="*/ 142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430">
                  <a:moveTo>
                    <a:pt x="0" y="368"/>
                  </a:moveTo>
                  <a:lnTo>
                    <a:pt x="5" y="345"/>
                  </a:lnTo>
                  <a:lnTo>
                    <a:pt x="5" y="260"/>
                  </a:lnTo>
                  <a:lnTo>
                    <a:pt x="9" y="260"/>
                  </a:lnTo>
                  <a:lnTo>
                    <a:pt x="9" y="68"/>
                  </a:lnTo>
                  <a:lnTo>
                    <a:pt x="9" y="74"/>
                  </a:lnTo>
                  <a:lnTo>
                    <a:pt x="14" y="62"/>
                  </a:lnTo>
                  <a:lnTo>
                    <a:pt x="14" y="192"/>
                  </a:lnTo>
                  <a:lnTo>
                    <a:pt x="14" y="51"/>
                  </a:lnTo>
                  <a:lnTo>
                    <a:pt x="14" y="158"/>
                  </a:lnTo>
                  <a:lnTo>
                    <a:pt x="19" y="57"/>
                  </a:lnTo>
                  <a:lnTo>
                    <a:pt x="19" y="0"/>
                  </a:lnTo>
                  <a:lnTo>
                    <a:pt x="19" y="6"/>
                  </a:lnTo>
                  <a:lnTo>
                    <a:pt x="24" y="29"/>
                  </a:lnTo>
                  <a:lnTo>
                    <a:pt x="24" y="345"/>
                  </a:lnTo>
                  <a:lnTo>
                    <a:pt x="24" y="215"/>
                  </a:lnTo>
                  <a:lnTo>
                    <a:pt x="28" y="209"/>
                  </a:lnTo>
                  <a:lnTo>
                    <a:pt x="28" y="215"/>
                  </a:lnTo>
                  <a:lnTo>
                    <a:pt x="28" y="136"/>
                  </a:lnTo>
                  <a:lnTo>
                    <a:pt x="33" y="142"/>
                  </a:lnTo>
                  <a:lnTo>
                    <a:pt x="33" y="198"/>
                  </a:lnTo>
                  <a:lnTo>
                    <a:pt x="33" y="96"/>
                  </a:lnTo>
                  <a:lnTo>
                    <a:pt x="33" y="175"/>
                  </a:lnTo>
                  <a:lnTo>
                    <a:pt x="38" y="170"/>
                  </a:lnTo>
                  <a:lnTo>
                    <a:pt x="38" y="102"/>
                  </a:lnTo>
                  <a:lnTo>
                    <a:pt x="38" y="113"/>
                  </a:lnTo>
                  <a:lnTo>
                    <a:pt x="42" y="125"/>
                  </a:lnTo>
                  <a:lnTo>
                    <a:pt x="42" y="192"/>
                  </a:lnTo>
                  <a:lnTo>
                    <a:pt x="42" y="96"/>
                  </a:lnTo>
                  <a:lnTo>
                    <a:pt x="42" y="136"/>
                  </a:lnTo>
                  <a:lnTo>
                    <a:pt x="47" y="125"/>
                  </a:lnTo>
                  <a:lnTo>
                    <a:pt x="47" y="91"/>
                  </a:lnTo>
                  <a:lnTo>
                    <a:pt x="47" y="373"/>
                  </a:lnTo>
                  <a:lnTo>
                    <a:pt x="52" y="368"/>
                  </a:lnTo>
                  <a:lnTo>
                    <a:pt x="52" y="328"/>
                  </a:lnTo>
                  <a:lnTo>
                    <a:pt x="52" y="334"/>
                  </a:lnTo>
                  <a:lnTo>
                    <a:pt x="57" y="351"/>
                  </a:lnTo>
                  <a:lnTo>
                    <a:pt x="57" y="424"/>
                  </a:lnTo>
                  <a:lnTo>
                    <a:pt x="57" y="368"/>
                  </a:lnTo>
                  <a:lnTo>
                    <a:pt x="61" y="351"/>
                  </a:lnTo>
                  <a:lnTo>
                    <a:pt x="61" y="373"/>
                  </a:lnTo>
                  <a:lnTo>
                    <a:pt x="61" y="164"/>
                  </a:lnTo>
                  <a:lnTo>
                    <a:pt x="61" y="175"/>
                  </a:lnTo>
                  <a:lnTo>
                    <a:pt x="66" y="164"/>
                  </a:lnTo>
                  <a:lnTo>
                    <a:pt x="66" y="130"/>
                  </a:lnTo>
                  <a:lnTo>
                    <a:pt x="66" y="181"/>
                  </a:lnTo>
                  <a:lnTo>
                    <a:pt x="71" y="204"/>
                  </a:lnTo>
                  <a:lnTo>
                    <a:pt x="71" y="221"/>
                  </a:lnTo>
                  <a:lnTo>
                    <a:pt x="71" y="102"/>
                  </a:lnTo>
                  <a:lnTo>
                    <a:pt x="71" y="119"/>
                  </a:lnTo>
                  <a:lnTo>
                    <a:pt x="76" y="125"/>
                  </a:lnTo>
                  <a:lnTo>
                    <a:pt x="76" y="334"/>
                  </a:lnTo>
                  <a:lnTo>
                    <a:pt x="76" y="119"/>
                  </a:lnTo>
                  <a:lnTo>
                    <a:pt x="76" y="226"/>
                  </a:lnTo>
                  <a:lnTo>
                    <a:pt x="80" y="209"/>
                  </a:lnTo>
                  <a:lnTo>
                    <a:pt x="80" y="108"/>
                  </a:lnTo>
                  <a:lnTo>
                    <a:pt x="80" y="113"/>
                  </a:lnTo>
                  <a:lnTo>
                    <a:pt x="85" y="119"/>
                  </a:lnTo>
                  <a:lnTo>
                    <a:pt x="85" y="187"/>
                  </a:lnTo>
                  <a:lnTo>
                    <a:pt x="85" y="96"/>
                  </a:lnTo>
                  <a:lnTo>
                    <a:pt x="85" y="113"/>
                  </a:lnTo>
                  <a:lnTo>
                    <a:pt x="90" y="130"/>
                  </a:lnTo>
                  <a:lnTo>
                    <a:pt x="90" y="204"/>
                  </a:lnTo>
                  <a:lnTo>
                    <a:pt x="90" y="91"/>
                  </a:lnTo>
                  <a:lnTo>
                    <a:pt x="90" y="96"/>
                  </a:lnTo>
                  <a:lnTo>
                    <a:pt x="95" y="91"/>
                  </a:lnTo>
                  <a:lnTo>
                    <a:pt x="95" y="226"/>
                  </a:lnTo>
                  <a:lnTo>
                    <a:pt x="95" y="74"/>
                  </a:lnTo>
                  <a:lnTo>
                    <a:pt x="95" y="119"/>
                  </a:lnTo>
                  <a:lnTo>
                    <a:pt x="99" y="108"/>
                  </a:lnTo>
                  <a:lnTo>
                    <a:pt x="99" y="85"/>
                  </a:lnTo>
                  <a:lnTo>
                    <a:pt x="99" y="368"/>
                  </a:lnTo>
                  <a:lnTo>
                    <a:pt x="104" y="407"/>
                  </a:lnTo>
                  <a:lnTo>
                    <a:pt x="104" y="430"/>
                  </a:lnTo>
                  <a:lnTo>
                    <a:pt x="104" y="334"/>
                  </a:lnTo>
                  <a:lnTo>
                    <a:pt x="109" y="345"/>
                  </a:lnTo>
                  <a:lnTo>
                    <a:pt x="109" y="351"/>
                  </a:lnTo>
                  <a:lnTo>
                    <a:pt x="109" y="294"/>
                  </a:lnTo>
                  <a:lnTo>
                    <a:pt x="109" y="317"/>
                  </a:lnTo>
                  <a:lnTo>
                    <a:pt x="114" y="311"/>
                  </a:lnTo>
                  <a:lnTo>
                    <a:pt x="114" y="108"/>
                  </a:lnTo>
                  <a:lnTo>
                    <a:pt x="114" y="119"/>
                  </a:lnTo>
                  <a:lnTo>
                    <a:pt x="118" y="108"/>
                  </a:lnTo>
                  <a:lnTo>
                    <a:pt x="118" y="29"/>
                  </a:lnTo>
                  <a:lnTo>
                    <a:pt x="118" y="62"/>
                  </a:lnTo>
                  <a:lnTo>
                    <a:pt x="123" y="79"/>
                  </a:lnTo>
                  <a:lnTo>
                    <a:pt x="123" y="209"/>
                  </a:lnTo>
                  <a:lnTo>
                    <a:pt x="123" y="12"/>
                  </a:lnTo>
                  <a:lnTo>
                    <a:pt x="128" y="17"/>
                  </a:lnTo>
                  <a:lnTo>
                    <a:pt x="128" y="311"/>
                  </a:lnTo>
                  <a:lnTo>
                    <a:pt x="128" y="6"/>
                  </a:lnTo>
                  <a:lnTo>
                    <a:pt x="128" y="266"/>
                  </a:lnTo>
                  <a:lnTo>
                    <a:pt x="133" y="255"/>
                  </a:lnTo>
                  <a:lnTo>
                    <a:pt x="133" y="181"/>
                  </a:lnTo>
                  <a:lnTo>
                    <a:pt x="133" y="192"/>
                  </a:lnTo>
                  <a:lnTo>
                    <a:pt x="137" y="164"/>
                  </a:lnTo>
                  <a:lnTo>
                    <a:pt x="137" y="238"/>
                  </a:lnTo>
                  <a:lnTo>
                    <a:pt x="137" y="96"/>
                  </a:lnTo>
                  <a:lnTo>
                    <a:pt x="137" y="102"/>
                  </a:lnTo>
                  <a:lnTo>
                    <a:pt x="142" y="125"/>
                  </a:lnTo>
                  <a:lnTo>
                    <a:pt x="142" y="192"/>
                  </a:lnTo>
                  <a:lnTo>
                    <a:pt x="142" y="96"/>
                  </a:lnTo>
                  <a:lnTo>
                    <a:pt x="142" y="108"/>
                  </a:lnTo>
                  <a:lnTo>
                    <a:pt x="147" y="91"/>
                  </a:lnTo>
                  <a:lnTo>
                    <a:pt x="147" y="215"/>
                  </a:lnTo>
                  <a:lnTo>
                    <a:pt x="147" y="79"/>
                  </a:lnTo>
                  <a:lnTo>
                    <a:pt x="147" y="119"/>
                  </a:lnTo>
                  <a:lnTo>
                    <a:pt x="152" y="119"/>
                  </a:lnTo>
                  <a:lnTo>
                    <a:pt x="152" y="96"/>
                  </a:lnTo>
                  <a:lnTo>
                    <a:pt x="152" y="339"/>
                  </a:lnTo>
                  <a:lnTo>
                    <a:pt x="156" y="401"/>
                  </a:lnTo>
                  <a:lnTo>
                    <a:pt x="156" y="430"/>
                  </a:lnTo>
                  <a:lnTo>
                    <a:pt x="156" y="288"/>
                  </a:lnTo>
                  <a:lnTo>
                    <a:pt x="156" y="322"/>
                  </a:lnTo>
                  <a:lnTo>
                    <a:pt x="161" y="294"/>
                  </a:lnTo>
                  <a:lnTo>
                    <a:pt x="161" y="356"/>
                  </a:lnTo>
                  <a:lnTo>
                    <a:pt x="166" y="351"/>
                  </a:lnTo>
                  <a:lnTo>
                    <a:pt x="166" y="362"/>
                  </a:lnTo>
                  <a:lnTo>
                    <a:pt x="166" y="187"/>
                  </a:lnTo>
                  <a:lnTo>
                    <a:pt x="170" y="175"/>
                  </a:lnTo>
                  <a:lnTo>
                    <a:pt x="170" y="198"/>
                  </a:lnTo>
                  <a:lnTo>
                    <a:pt x="170" y="158"/>
                  </a:lnTo>
                  <a:lnTo>
                    <a:pt x="170" y="164"/>
                  </a:lnTo>
                  <a:lnTo>
                    <a:pt x="175" y="170"/>
                  </a:lnTo>
                  <a:lnTo>
                    <a:pt x="175" y="266"/>
                  </a:lnTo>
                  <a:lnTo>
                    <a:pt x="175" y="142"/>
                  </a:lnTo>
                  <a:lnTo>
                    <a:pt x="175" y="187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1"/>
            <p:cNvSpPr>
              <a:spLocks/>
            </p:cNvSpPr>
            <p:nvPr/>
          </p:nvSpPr>
          <p:spPr bwMode="auto">
            <a:xfrm>
              <a:off x="898525" y="2728913"/>
              <a:ext cx="279400" cy="511175"/>
            </a:xfrm>
            <a:custGeom>
              <a:avLst/>
              <a:gdLst>
                <a:gd name="T0" fmla="*/ 5 w 176"/>
                <a:gd name="T1" fmla="*/ 40 h 322"/>
                <a:gd name="T2" fmla="*/ 5 w 176"/>
                <a:gd name="T3" fmla="*/ 34 h 322"/>
                <a:gd name="T4" fmla="*/ 10 w 176"/>
                <a:gd name="T5" fmla="*/ 136 h 322"/>
                <a:gd name="T6" fmla="*/ 14 w 176"/>
                <a:gd name="T7" fmla="*/ 79 h 322"/>
                <a:gd name="T8" fmla="*/ 14 w 176"/>
                <a:gd name="T9" fmla="*/ 23 h 322"/>
                <a:gd name="T10" fmla="*/ 19 w 176"/>
                <a:gd name="T11" fmla="*/ 68 h 322"/>
                <a:gd name="T12" fmla="*/ 19 w 176"/>
                <a:gd name="T13" fmla="*/ 40 h 322"/>
                <a:gd name="T14" fmla="*/ 24 w 176"/>
                <a:gd name="T15" fmla="*/ 79 h 322"/>
                <a:gd name="T16" fmla="*/ 29 w 176"/>
                <a:gd name="T17" fmla="*/ 23 h 322"/>
                <a:gd name="T18" fmla="*/ 29 w 176"/>
                <a:gd name="T19" fmla="*/ 57 h 322"/>
                <a:gd name="T20" fmla="*/ 33 w 176"/>
                <a:gd name="T21" fmla="*/ 249 h 322"/>
                <a:gd name="T22" fmla="*/ 38 w 176"/>
                <a:gd name="T23" fmla="*/ 170 h 322"/>
                <a:gd name="T24" fmla="*/ 38 w 176"/>
                <a:gd name="T25" fmla="*/ 136 h 322"/>
                <a:gd name="T26" fmla="*/ 43 w 176"/>
                <a:gd name="T27" fmla="*/ 164 h 322"/>
                <a:gd name="T28" fmla="*/ 48 w 176"/>
                <a:gd name="T29" fmla="*/ 57 h 322"/>
                <a:gd name="T30" fmla="*/ 48 w 176"/>
                <a:gd name="T31" fmla="*/ 40 h 322"/>
                <a:gd name="T32" fmla="*/ 52 w 176"/>
                <a:gd name="T33" fmla="*/ 68 h 322"/>
                <a:gd name="T34" fmla="*/ 52 w 176"/>
                <a:gd name="T35" fmla="*/ 57 h 322"/>
                <a:gd name="T36" fmla="*/ 57 w 176"/>
                <a:gd name="T37" fmla="*/ 57 h 322"/>
                <a:gd name="T38" fmla="*/ 57 w 176"/>
                <a:gd name="T39" fmla="*/ 40 h 322"/>
                <a:gd name="T40" fmla="*/ 62 w 176"/>
                <a:gd name="T41" fmla="*/ 113 h 322"/>
                <a:gd name="T42" fmla="*/ 62 w 176"/>
                <a:gd name="T43" fmla="*/ 57 h 322"/>
                <a:gd name="T44" fmla="*/ 67 w 176"/>
                <a:gd name="T45" fmla="*/ 57 h 322"/>
                <a:gd name="T46" fmla="*/ 67 w 176"/>
                <a:gd name="T47" fmla="*/ 108 h 322"/>
                <a:gd name="T48" fmla="*/ 71 w 176"/>
                <a:gd name="T49" fmla="*/ 164 h 322"/>
                <a:gd name="T50" fmla="*/ 71 w 176"/>
                <a:gd name="T51" fmla="*/ 102 h 322"/>
                <a:gd name="T52" fmla="*/ 76 w 176"/>
                <a:gd name="T53" fmla="*/ 68 h 322"/>
                <a:gd name="T54" fmla="*/ 81 w 176"/>
                <a:gd name="T55" fmla="*/ 108 h 322"/>
                <a:gd name="T56" fmla="*/ 81 w 176"/>
                <a:gd name="T57" fmla="*/ 62 h 322"/>
                <a:gd name="T58" fmla="*/ 86 w 176"/>
                <a:gd name="T59" fmla="*/ 130 h 322"/>
                <a:gd name="T60" fmla="*/ 86 w 176"/>
                <a:gd name="T61" fmla="*/ 271 h 322"/>
                <a:gd name="T62" fmla="*/ 90 w 176"/>
                <a:gd name="T63" fmla="*/ 204 h 322"/>
                <a:gd name="T64" fmla="*/ 95 w 176"/>
                <a:gd name="T65" fmla="*/ 305 h 322"/>
                <a:gd name="T66" fmla="*/ 95 w 176"/>
                <a:gd name="T67" fmla="*/ 198 h 322"/>
                <a:gd name="T68" fmla="*/ 100 w 176"/>
                <a:gd name="T69" fmla="*/ 221 h 322"/>
                <a:gd name="T70" fmla="*/ 100 w 176"/>
                <a:gd name="T71" fmla="*/ 108 h 322"/>
                <a:gd name="T72" fmla="*/ 105 w 176"/>
                <a:gd name="T73" fmla="*/ 204 h 322"/>
                <a:gd name="T74" fmla="*/ 105 w 176"/>
                <a:gd name="T75" fmla="*/ 102 h 322"/>
                <a:gd name="T76" fmla="*/ 109 w 176"/>
                <a:gd name="T77" fmla="*/ 192 h 322"/>
                <a:gd name="T78" fmla="*/ 114 w 176"/>
                <a:gd name="T79" fmla="*/ 136 h 322"/>
                <a:gd name="T80" fmla="*/ 119 w 176"/>
                <a:gd name="T81" fmla="*/ 125 h 322"/>
                <a:gd name="T82" fmla="*/ 119 w 176"/>
                <a:gd name="T83" fmla="*/ 113 h 322"/>
                <a:gd name="T84" fmla="*/ 123 w 176"/>
                <a:gd name="T85" fmla="*/ 198 h 322"/>
                <a:gd name="T86" fmla="*/ 123 w 176"/>
                <a:gd name="T87" fmla="*/ 125 h 322"/>
                <a:gd name="T88" fmla="*/ 128 w 176"/>
                <a:gd name="T89" fmla="*/ 147 h 322"/>
                <a:gd name="T90" fmla="*/ 128 w 176"/>
                <a:gd name="T91" fmla="*/ 147 h 322"/>
                <a:gd name="T92" fmla="*/ 133 w 176"/>
                <a:gd name="T93" fmla="*/ 181 h 322"/>
                <a:gd name="T94" fmla="*/ 133 w 176"/>
                <a:gd name="T95" fmla="*/ 164 h 322"/>
                <a:gd name="T96" fmla="*/ 138 w 176"/>
                <a:gd name="T97" fmla="*/ 294 h 322"/>
                <a:gd name="T98" fmla="*/ 142 w 176"/>
                <a:gd name="T99" fmla="*/ 317 h 322"/>
                <a:gd name="T100" fmla="*/ 142 w 176"/>
                <a:gd name="T101" fmla="*/ 260 h 322"/>
                <a:gd name="T102" fmla="*/ 147 w 176"/>
                <a:gd name="T103" fmla="*/ 271 h 322"/>
                <a:gd name="T104" fmla="*/ 147 w 176"/>
                <a:gd name="T105" fmla="*/ 249 h 322"/>
                <a:gd name="T106" fmla="*/ 152 w 176"/>
                <a:gd name="T107" fmla="*/ 57 h 322"/>
                <a:gd name="T108" fmla="*/ 157 w 176"/>
                <a:gd name="T109" fmla="*/ 119 h 322"/>
                <a:gd name="T110" fmla="*/ 157 w 176"/>
                <a:gd name="T111" fmla="*/ 85 h 322"/>
                <a:gd name="T112" fmla="*/ 161 w 176"/>
                <a:gd name="T113" fmla="*/ 108 h 322"/>
                <a:gd name="T114" fmla="*/ 161 w 176"/>
                <a:gd name="T115" fmla="*/ 108 h 322"/>
                <a:gd name="T116" fmla="*/ 166 w 176"/>
                <a:gd name="T117" fmla="*/ 192 h 322"/>
                <a:gd name="T118" fmla="*/ 166 w 176"/>
                <a:gd name="T119" fmla="*/ 125 h 322"/>
                <a:gd name="T120" fmla="*/ 171 w 176"/>
                <a:gd name="T121" fmla="*/ 204 h 322"/>
                <a:gd name="T122" fmla="*/ 171 w 176"/>
                <a:gd name="T123" fmla="*/ 192 h 322"/>
                <a:gd name="T124" fmla="*/ 176 w 176"/>
                <a:gd name="T125" fmla="*/ 26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322">
                  <a:moveTo>
                    <a:pt x="0" y="57"/>
                  </a:moveTo>
                  <a:lnTo>
                    <a:pt x="5" y="40"/>
                  </a:lnTo>
                  <a:lnTo>
                    <a:pt x="5" y="209"/>
                  </a:lnTo>
                  <a:lnTo>
                    <a:pt x="5" y="34"/>
                  </a:lnTo>
                  <a:lnTo>
                    <a:pt x="5" y="141"/>
                  </a:lnTo>
                  <a:lnTo>
                    <a:pt x="10" y="136"/>
                  </a:lnTo>
                  <a:lnTo>
                    <a:pt x="10" y="0"/>
                  </a:lnTo>
                  <a:lnTo>
                    <a:pt x="14" y="79"/>
                  </a:lnTo>
                  <a:lnTo>
                    <a:pt x="14" y="96"/>
                  </a:lnTo>
                  <a:lnTo>
                    <a:pt x="14" y="23"/>
                  </a:lnTo>
                  <a:lnTo>
                    <a:pt x="14" y="62"/>
                  </a:lnTo>
                  <a:lnTo>
                    <a:pt x="19" y="68"/>
                  </a:lnTo>
                  <a:lnTo>
                    <a:pt x="19" y="147"/>
                  </a:lnTo>
                  <a:lnTo>
                    <a:pt x="19" y="40"/>
                  </a:lnTo>
                  <a:lnTo>
                    <a:pt x="24" y="34"/>
                  </a:lnTo>
                  <a:lnTo>
                    <a:pt x="24" y="79"/>
                  </a:lnTo>
                  <a:lnTo>
                    <a:pt x="24" y="12"/>
                  </a:lnTo>
                  <a:lnTo>
                    <a:pt x="29" y="23"/>
                  </a:lnTo>
                  <a:lnTo>
                    <a:pt x="29" y="74"/>
                  </a:lnTo>
                  <a:lnTo>
                    <a:pt x="29" y="57"/>
                  </a:lnTo>
                  <a:lnTo>
                    <a:pt x="33" y="62"/>
                  </a:lnTo>
                  <a:lnTo>
                    <a:pt x="33" y="249"/>
                  </a:lnTo>
                  <a:lnTo>
                    <a:pt x="33" y="158"/>
                  </a:lnTo>
                  <a:lnTo>
                    <a:pt x="38" y="170"/>
                  </a:lnTo>
                  <a:lnTo>
                    <a:pt x="38" y="187"/>
                  </a:lnTo>
                  <a:lnTo>
                    <a:pt x="38" y="136"/>
                  </a:lnTo>
                  <a:lnTo>
                    <a:pt x="38" y="175"/>
                  </a:lnTo>
                  <a:lnTo>
                    <a:pt x="43" y="164"/>
                  </a:lnTo>
                  <a:lnTo>
                    <a:pt x="43" y="96"/>
                  </a:lnTo>
                  <a:lnTo>
                    <a:pt x="48" y="57"/>
                  </a:lnTo>
                  <a:lnTo>
                    <a:pt x="48" y="96"/>
                  </a:lnTo>
                  <a:lnTo>
                    <a:pt x="48" y="40"/>
                  </a:lnTo>
                  <a:lnTo>
                    <a:pt x="48" y="74"/>
                  </a:lnTo>
                  <a:lnTo>
                    <a:pt x="52" y="68"/>
                  </a:lnTo>
                  <a:lnTo>
                    <a:pt x="52" y="170"/>
                  </a:lnTo>
                  <a:lnTo>
                    <a:pt x="52" y="57"/>
                  </a:lnTo>
                  <a:lnTo>
                    <a:pt x="52" y="62"/>
                  </a:lnTo>
                  <a:lnTo>
                    <a:pt x="57" y="57"/>
                  </a:lnTo>
                  <a:lnTo>
                    <a:pt x="57" y="175"/>
                  </a:lnTo>
                  <a:lnTo>
                    <a:pt x="57" y="40"/>
                  </a:lnTo>
                  <a:lnTo>
                    <a:pt x="57" y="108"/>
                  </a:lnTo>
                  <a:lnTo>
                    <a:pt x="62" y="113"/>
                  </a:lnTo>
                  <a:lnTo>
                    <a:pt x="62" y="125"/>
                  </a:lnTo>
                  <a:lnTo>
                    <a:pt x="62" y="57"/>
                  </a:lnTo>
                  <a:lnTo>
                    <a:pt x="62" y="62"/>
                  </a:lnTo>
                  <a:lnTo>
                    <a:pt x="67" y="57"/>
                  </a:lnTo>
                  <a:lnTo>
                    <a:pt x="67" y="158"/>
                  </a:lnTo>
                  <a:lnTo>
                    <a:pt x="67" y="108"/>
                  </a:lnTo>
                  <a:lnTo>
                    <a:pt x="71" y="113"/>
                  </a:lnTo>
                  <a:lnTo>
                    <a:pt x="71" y="164"/>
                  </a:lnTo>
                  <a:lnTo>
                    <a:pt x="71" y="74"/>
                  </a:lnTo>
                  <a:lnTo>
                    <a:pt x="71" y="102"/>
                  </a:lnTo>
                  <a:lnTo>
                    <a:pt x="76" y="113"/>
                  </a:lnTo>
                  <a:lnTo>
                    <a:pt x="76" y="68"/>
                  </a:lnTo>
                  <a:lnTo>
                    <a:pt x="76" y="119"/>
                  </a:lnTo>
                  <a:lnTo>
                    <a:pt x="81" y="108"/>
                  </a:lnTo>
                  <a:lnTo>
                    <a:pt x="81" y="130"/>
                  </a:lnTo>
                  <a:lnTo>
                    <a:pt x="81" y="62"/>
                  </a:lnTo>
                  <a:lnTo>
                    <a:pt x="81" y="125"/>
                  </a:lnTo>
                  <a:lnTo>
                    <a:pt x="86" y="130"/>
                  </a:lnTo>
                  <a:lnTo>
                    <a:pt x="86" y="300"/>
                  </a:lnTo>
                  <a:lnTo>
                    <a:pt x="86" y="271"/>
                  </a:lnTo>
                  <a:lnTo>
                    <a:pt x="90" y="249"/>
                  </a:lnTo>
                  <a:lnTo>
                    <a:pt x="90" y="204"/>
                  </a:lnTo>
                  <a:lnTo>
                    <a:pt x="90" y="317"/>
                  </a:lnTo>
                  <a:lnTo>
                    <a:pt x="95" y="305"/>
                  </a:lnTo>
                  <a:lnTo>
                    <a:pt x="95" y="322"/>
                  </a:lnTo>
                  <a:lnTo>
                    <a:pt x="95" y="198"/>
                  </a:lnTo>
                  <a:lnTo>
                    <a:pt x="95" y="215"/>
                  </a:lnTo>
                  <a:lnTo>
                    <a:pt x="100" y="221"/>
                  </a:lnTo>
                  <a:lnTo>
                    <a:pt x="100" y="62"/>
                  </a:lnTo>
                  <a:lnTo>
                    <a:pt x="100" y="108"/>
                  </a:lnTo>
                  <a:lnTo>
                    <a:pt x="105" y="91"/>
                  </a:lnTo>
                  <a:lnTo>
                    <a:pt x="105" y="204"/>
                  </a:lnTo>
                  <a:lnTo>
                    <a:pt x="105" y="79"/>
                  </a:lnTo>
                  <a:lnTo>
                    <a:pt x="105" y="102"/>
                  </a:lnTo>
                  <a:lnTo>
                    <a:pt x="109" y="119"/>
                  </a:lnTo>
                  <a:lnTo>
                    <a:pt x="109" y="192"/>
                  </a:lnTo>
                  <a:lnTo>
                    <a:pt x="114" y="221"/>
                  </a:lnTo>
                  <a:lnTo>
                    <a:pt x="114" y="136"/>
                  </a:lnTo>
                  <a:lnTo>
                    <a:pt x="114" y="141"/>
                  </a:lnTo>
                  <a:lnTo>
                    <a:pt x="119" y="125"/>
                  </a:lnTo>
                  <a:lnTo>
                    <a:pt x="119" y="221"/>
                  </a:lnTo>
                  <a:lnTo>
                    <a:pt x="119" y="113"/>
                  </a:lnTo>
                  <a:lnTo>
                    <a:pt x="119" y="215"/>
                  </a:lnTo>
                  <a:lnTo>
                    <a:pt x="123" y="198"/>
                  </a:lnTo>
                  <a:lnTo>
                    <a:pt x="123" y="79"/>
                  </a:lnTo>
                  <a:lnTo>
                    <a:pt x="123" y="125"/>
                  </a:lnTo>
                  <a:lnTo>
                    <a:pt x="128" y="119"/>
                  </a:lnTo>
                  <a:lnTo>
                    <a:pt x="128" y="147"/>
                  </a:lnTo>
                  <a:lnTo>
                    <a:pt x="128" y="119"/>
                  </a:lnTo>
                  <a:lnTo>
                    <a:pt x="128" y="147"/>
                  </a:lnTo>
                  <a:lnTo>
                    <a:pt x="133" y="153"/>
                  </a:lnTo>
                  <a:lnTo>
                    <a:pt x="133" y="181"/>
                  </a:lnTo>
                  <a:lnTo>
                    <a:pt x="133" y="91"/>
                  </a:lnTo>
                  <a:lnTo>
                    <a:pt x="133" y="164"/>
                  </a:lnTo>
                  <a:lnTo>
                    <a:pt x="138" y="158"/>
                  </a:lnTo>
                  <a:lnTo>
                    <a:pt x="138" y="294"/>
                  </a:lnTo>
                  <a:lnTo>
                    <a:pt x="142" y="260"/>
                  </a:lnTo>
                  <a:lnTo>
                    <a:pt x="142" y="317"/>
                  </a:lnTo>
                  <a:lnTo>
                    <a:pt x="142" y="249"/>
                  </a:lnTo>
                  <a:lnTo>
                    <a:pt x="142" y="260"/>
                  </a:lnTo>
                  <a:lnTo>
                    <a:pt x="147" y="254"/>
                  </a:lnTo>
                  <a:lnTo>
                    <a:pt x="147" y="271"/>
                  </a:lnTo>
                  <a:lnTo>
                    <a:pt x="147" y="243"/>
                  </a:lnTo>
                  <a:lnTo>
                    <a:pt x="147" y="249"/>
                  </a:lnTo>
                  <a:lnTo>
                    <a:pt x="152" y="254"/>
                  </a:lnTo>
                  <a:lnTo>
                    <a:pt x="152" y="57"/>
                  </a:lnTo>
                  <a:lnTo>
                    <a:pt x="152" y="125"/>
                  </a:lnTo>
                  <a:lnTo>
                    <a:pt x="157" y="119"/>
                  </a:lnTo>
                  <a:lnTo>
                    <a:pt x="157" y="209"/>
                  </a:lnTo>
                  <a:lnTo>
                    <a:pt x="157" y="85"/>
                  </a:lnTo>
                  <a:lnTo>
                    <a:pt x="157" y="91"/>
                  </a:lnTo>
                  <a:lnTo>
                    <a:pt x="161" y="108"/>
                  </a:lnTo>
                  <a:lnTo>
                    <a:pt x="161" y="141"/>
                  </a:lnTo>
                  <a:lnTo>
                    <a:pt x="161" y="108"/>
                  </a:lnTo>
                  <a:lnTo>
                    <a:pt x="166" y="147"/>
                  </a:lnTo>
                  <a:lnTo>
                    <a:pt x="166" y="192"/>
                  </a:lnTo>
                  <a:lnTo>
                    <a:pt x="166" y="102"/>
                  </a:lnTo>
                  <a:lnTo>
                    <a:pt x="166" y="125"/>
                  </a:lnTo>
                  <a:lnTo>
                    <a:pt x="171" y="119"/>
                  </a:lnTo>
                  <a:lnTo>
                    <a:pt x="171" y="204"/>
                  </a:lnTo>
                  <a:lnTo>
                    <a:pt x="171" y="96"/>
                  </a:lnTo>
                  <a:lnTo>
                    <a:pt x="171" y="192"/>
                  </a:lnTo>
                  <a:lnTo>
                    <a:pt x="176" y="198"/>
                  </a:lnTo>
                  <a:lnTo>
                    <a:pt x="176" y="260"/>
                  </a:lnTo>
                  <a:lnTo>
                    <a:pt x="176" y="14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2"/>
            <p:cNvSpPr>
              <a:spLocks/>
            </p:cNvSpPr>
            <p:nvPr/>
          </p:nvSpPr>
          <p:spPr bwMode="auto">
            <a:xfrm>
              <a:off x="1177925" y="2792413"/>
              <a:ext cx="269875" cy="430213"/>
            </a:xfrm>
            <a:custGeom>
              <a:avLst/>
              <a:gdLst>
                <a:gd name="T0" fmla="*/ 0 w 170"/>
                <a:gd name="T1" fmla="*/ 113 h 271"/>
                <a:gd name="T2" fmla="*/ 4 w 170"/>
                <a:gd name="T3" fmla="*/ 147 h 271"/>
                <a:gd name="T4" fmla="*/ 9 w 170"/>
                <a:gd name="T5" fmla="*/ 130 h 271"/>
                <a:gd name="T6" fmla="*/ 9 w 170"/>
                <a:gd name="T7" fmla="*/ 90 h 271"/>
                <a:gd name="T8" fmla="*/ 14 w 170"/>
                <a:gd name="T9" fmla="*/ 175 h 271"/>
                <a:gd name="T10" fmla="*/ 14 w 170"/>
                <a:gd name="T11" fmla="*/ 141 h 271"/>
                <a:gd name="T12" fmla="*/ 19 w 170"/>
                <a:gd name="T13" fmla="*/ 186 h 271"/>
                <a:gd name="T14" fmla="*/ 19 w 170"/>
                <a:gd name="T15" fmla="*/ 181 h 271"/>
                <a:gd name="T16" fmla="*/ 23 w 170"/>
                <a:gd name="T17" fmla="*/ 192 h 271"/>
                <a:gd name="T18" fmla="*/ 23 w 170"/>
                <a:gd name="T19" fmla="*/ 186 h 271"/>
                <a:gd name="T20" fmla="*/ 28 w 170"/>
                <a:gd name="T21" fmla="*/ 203 h 271"/>
                <a:gd name="T22" fmla="*/ 28 w 170"/>
                <a:gd name="T23" fmla="*/ 56 h 271"/>
                <a:gd name="T24" fmla="*/ 33 w 170"/>
                <a:gd name="T25" fmla="*/ 79 h 271"/>
                <a:gd name="T26" fmla="*/ 38 w 170"/>
                <a:gd name="T27" fmla="*/ 152 h 271"/>
                <a:gd name="T28" fmla="*/ 42 w 170"/>
                <a:gd name="T29" fmla="*/ 79 h 271"/>
                <a:gd name="T30" fmla="*/ 42 w 170"/>
                <a:gd name="T31" fmla="*/ 79 h 271"/>
                <a:gd name="T32" fmla="*/ 47 w 170"/>
                <a:gd name="T33" fmla="*/ 118 h 271"/>
                <a:gd name="T34" fmla="*/ 47 w 170"/>
                <a:gd name="T35" fmla="*/ 62 h 271"/>
                <a:gd name="T36" fmla="*/ 52 w 170"/>
                <a:gd name="T37" fmla="*/ 73 h 271"/>
                <a:gd name="T38" fmla="*/ 52 w 170"/>
                <a:gd name="T39" fmla="*/ 62 h 271"/>
                <a:gd name="T40" fmla="*/ 57 w 170"/>
                <a:gd name="T41" fmla="*/ 130 h 271"/>
                <a:gd name="T42" fmla="*/ 57 w 170"/>
                <a:gd name="T43" fmla="*/ 62 h 271"/>
                <a:gd name="T44" fmla="*/ 61 w 170"/>
                <a:gd name="T45" fmla="*/ 141 h 271"/>
                <a:gd name="T46" fmla="*/ 61 w 170"/>
                <a:gd name="T47" fmla="*/ 118 h 271"/>
                <a:gd name="T48" fmla="*/ 66 w 170"/>
                <a:gd name="T49" fmla="*/ 107 h 271"/>
                <a:gd name="T50" fmla="*/ 71 w 170"/>
                <a:gd name="T51" fmla="*/ 248 h 271"/>
                <a:gd name="T52" fmla="*/ 71 w 170"/>
                <a:gd name="T53" fmla="*/ 231 h 271"/>
                <a:gd name="T54" fmla="*/ 76 w 170"/>
                <a:gd name="T55" fmla="*/ 248 h 271"/>
                <a:gd name="T56" fmla="*/ 80 w 170"/>
                <a:gd name="T57" fmla="*/ 203 h 271"/>
                <a:gd name="T58" fmla="*/ 80 w 170"/>
                <a:gd name="T59" fmla="*/ 113 h 271"/>
                <a:gd name="T60" fmla="*/ 85 w 170"/>
                <a:gd name="T61" fmla="*/ 113 h 271"/>
                <a:gd name="T62" fmla="*/ 85 w 170"/>
                <a:gd name="T63" fmla="*/ 96 h 271"/>
                <a:gd name="T64" fmla="*/ 90 w 170"/>
                <a:gd name="T65" fmla="*/ 141 h 271"/>
                <a:gd name="T66" fmla="*/ 90 w 170"/>
                <a:gd name="T67" fmla="*/ 101 h 271"/>
                <a:gd name="T68" fmla="*/ 94 w 170"/>
                <a:gd name="T69" fmla="*/ 169 h 271"/>
                <a:gd name="T70" fmla="*/ 99 w 170"/>
                <a:gd name="T71" fmla="*/ 68 h 271"/>
                <a:gd name="T72" fmla="*/ 99 w 170"/>
                <a:gd name="T73" fmla="*/ 28 h 271"/>
                <a:gd name="T74" fmla="*/ 104 w 170"/>
                <a:gd name="T75" fmla="*/ 96 h 271"/>
                <a:gd name="T76" fmla="*/ 104 w 170"/>
                <a:gd name="T77" fmla="*/ 73 h 271"/>
                <a:gd name="T78" fmla="*/ 109 w 170"/>
                <a:gd name="T79" fmla="*/ 96 h 271"/>
                <a:gd name="T80" fmla="*/ 109 w 170"/>
                <a:gd name="T81" fmla="*/ 17 h 271"/>
                <a:gd name="T82" fmla="*/ 113 w 170"/>
                <a:gd name="T83" fmla="*/ 124 h 271"/>
                <a:gd name="T84" fmla="*/ 118 w 170"/>
                <a:gd name="T85" fmla="*/ 90 h 271"/>
                <a:gd name="T86" fmla="*/ 123 w 170"/>
                <a:gd name="T87" fmla="*/ 254 h 271"/>
                <a:gd name="T88" fmla="*/ 123 w 170"/>
                <a:gd name="T89" fmla="*/ 164 h 271"/>
                <a:gd name="T90" fmla="*/ 128 w 170"/>
                <a:gd name="T91" fmla="*/ 198 h 271"/>
                <a:gd name="T92" fmla="*/ 128 w 170"/>
                <a:gd name="T93" fmla="*/ 169 h 271"/>
                <a:gd name="T94" fmla="*/ 132 w 170"/>
                <a:gd name="T95" fmla="*/ 203 h 271"/>
                <a:gd name="T96" fmla="*/ 132 w 170"/>
                <a:gd name="T97" fmla="*/ 68 h 271"/>
                <a:gd name="T98" fmla="*/ 137 w 170"/>
                <a:gd name="T99" fmla="*/ 135 h 271"/>
                <a:gd name="T100" fmla="*/ 137 w 170"/>
                <a:gd name="T101" fmla="*/ 113 h 271"/>
                <a:gd name="T102" fmla="*/ 142 w 170"/>
                <a:gd name="T103" fmla="*/ 152 h 271"/>
                <a:gd name="T104" fmla="*/ 142 w 170"/>
                <a:gd name="T105" fmla="*/ 85 h 271"/>
                <a:gd name="T106" fmla="*/ 147 w 170"/>
                <a:gd name="T107" fmla="*/ 186 h 271"/>
                <a:gd name="T108" fmla="*/ 147 w 170"/>
                <a:gd name="T109" fmla="*/ 113 h 271"/>
                <a:gd name="T110" fmla="*/ 151 w 170"/>
                <a:gd name="T111" fmla="*/ 107 h 271"/>
                <a:gd name="T112" fmla="*/ 156 w 170"/>
                <a:gd name="T113" fmla="*/ 56 h 271"/>
                <a:gd name="T114" fmla="*/ 156 w 170"/>
                <a:gd name="T115" fmla="*/ 17 h 271"/>
                <a:gd name="T116" fmla="*/ 161 w 170"/>
                <a:gd name="T117" fmla="*/ 56 h 271"/>
                <a:gd name="T118" fmla="*/ 161 w 170"/>
                <a:gd name="T119" fmla="*/ 0 h 271"/>
                <a:gd name="T120" fmla="*/ 166 w 170"/>
                <a:gd name="T121" fmla="*/ 22 h 271"/>
                <a:gd name="T122" fmla="*/ 166 w 170"/>
                <a:gd name="T123" fmla="*/ 5 h 271"/>
                <a:gd name="T124" fmla="*/ 170 w 170"/>
                <a:gd name="T125" fmla="*/ 39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271">
                  <a:moveTo>
                    <a:pt x="0" y="101"/>
                  </a:moveTo>
                  <a:lnTo>
                    <a:pt x="0" y="113"/>
                  </a:lnTo>
                  <a:lnTo>
                    <a:pt x="4" y="118"/>
                  </a:lnTo>
                  <a:lnTo>
                    <a:pt x="4" y="147"/>
                  </a:lnTo>
                  <a:lnTo>
                    <a:pt x="4" y="135"/>
                  </a:lnTo>
                  <a:lnTo>
                    <a:pt x="9" y="130"/>
                  </a:lnTo>
                  <a:lnTo>
                    <a:pt x="9" y="181"/>
                  </a:lnTo>
                  <a:lnTo>
                    <a:pt x="9" y="90"/>
                  </a:lnTo>
                  <a:lnTo>
                    <a:pt x="9" y="169"/>
                  </a:lnTo>
                  <a:lnTo>
                    <a:pt x="14" y="175"/>
                  </a:lnTo>
                  <a:lnTo>
                    <a:pt x="14" y="209"/>
                  </a:lnTo>
                  <a:lnTo>
                    <a:pt x="14" y="141"/>
                  </a:lnTo>
                  <a:lnTo>
                    <a:pt x="14" y="192"/>
                  </a:lnTo>
                  <a:lnTo>
                    <a:pt x="19" y="186"/>
                  </a:lnTo>
                  <a:lnTo>
                    <a:pt x="19" y="226"/>
                  </a:lnTo>
                  <a:lnTo>
                    <a:pt x="19" y="181"/>
                  </a:lnTo>
                  <a:lnTo>
                    <a:pt x="19" y="186"/>
                  </a:lnTo>
                  <a:lnTo>
                    <a:pt x="23" y="192"/>
                  </a:lnTo>
                  <a:lnTo>
                    <a:pt x="23" y="237"/>
                  </a:lnTo>
                  <a:lnTo>
                    <a:pt x="23" y="186"/>
                  </a:lnTo>
                  <a:lnTo>
                    <a:pt x="23" y="192"/>
                  </a:lnTo>
                  <a:lnTo>
                    <a:pt x="28" y="203"/>
                  </a:lnTo>
                  <a:lnTo>
                    <a:pt x="28" y="220"/>
                  </a:lnTo>
                  <a:lnTo>
                    <a:pt x="28" y="56"/>
                  </a:lnTo>
                  <a:lnTo>
                    <a:pt x="28" y="85"/>
                  </a:lnTo>
                  <a:lnTo>
                    <a:pt x="33" y="79"/>
                  </a:lnTo>
                  <a:lnTo>
                    <a:pt x="33" y="152"/>
                  </a:lnTo>
                  <a:lnTo>
                    <a:pt x="38" y="152"/>
                  </a:lnTo>
                  <a:lnTo>
                    <a:pt x="38" y="68"/>
                  </a:lnTo>
                  <a:lnTo>
                    <a:pt x="42" y="79"/>
                  </a:lnTo>
                  <a:lnTo>
                    <a:pt x="42" y="164"/>
                  </a:lnTo>
                  <a:lnTo>
                    <a:pt x="42" y="79"/>
                  </a:lnTo>
                  <a:lnTo>
                    <a:pt x="42" y="107"/>
                  </a:lnTo>
                  <a:lnTo>
                    <a:pt x="47" y="118"/>
                  </a:lnTo>
                  <a:lnTo>
                    <a:pt x="47" y="130"/>
                  </a:lnTo>
                  <a:lnTo>
                    <a:pt x="47" y="62"/>
                  </a:lnTo>
                  <a:lnTo>
                    <a:pt x="47" y="68"/>
                  </a:lnTo>
                  <a:lnTo>
                    <a:pt x="52" y="73"/>
                  </a:lnTo>
                  <a:lnTo>
                    <a:pt x="52" y="130"/>
                  </a:lnTo>
                  <a:lnTo>
                    <a:pt x="52" y="62"/>
                  </a:lnTo>
                  <a:lnTo>
                    <a:pt x="52" y="118"/>
                  </a:lnTo>
                  <a:lnTo>
                    <a:pt x="57" y="130"/>
                  </a:lnTo>
                  <a:lnTo>
                    <a:pt x="57" y="45"/>
                  </a:lnTo>
                  <a:lnTo>
                    <a:pt x="57" y="62"/>
                  </a:lnTo>
                  <a:lnTo>
                    <a:pt x="61" y="79"/>
                  </a:lnTo>
                  <a:lnTo>
                    <a:pt x="61" y="141"/>
                  </a:lnTo>
                  <a:lnTo>
                    <a:pt x="61" y="73"/>
                  </a:lnTo>
                  <a:lnTo>
                    <a:pt x="61" y="118"/>
                  </a:lnTo>
                  <a:lnTo>
                    <a:pt x="66" y="124"/>
                  </a:lnTo>
                  <a:lnTo>
                    <a:pt x="66" y="107"/>
                  </a:lnTo>
                  <a:lnTo>
                    <a:pt x="66" y="243"/>
                  </a:lnTo>
                  <a:lnTo>
                    <a:pt x="71" y="248"/>
                  </a:lnTo>
                  <a:lnTo>
                    <a:pt x="71" y="271"/>
                  </a:lnTo>
                  <a:lnTo>
                    <a:pt x="71" y="231"/>
                  </a:lnTo>
                  <a:lnTo>
                    <a:pt x="76" y="237"/>
                  </a:lnTo>
                  <a:lnTo>
                    <a:pt x="76" y="248"/>
                  </a:lnTo>
                  <a:lnTo>
                    <a:pt x="76" y="175"/>
                  </a:lnTo>
                  <a:lnTo>
                    <a:pt x="80" y="203"/>
                  </a:lnTo>
                  <a:lnTo>
                    <a:pt x="80" y="101"/>
                  </a:lnTo>
                  <a:lnTo>
                    <a:pt x="80" y="113"/>
                  </a:lnTo>
                  <a:lnTo>
                    <a:pt x="85" y="107"/>
                  </a:lnTo>
                  <a:lnTo>
                    <a:pt x="85" y="113"/>
                  </a:lnTo>
                  <a:lnTo>
                    <a:pt x="85" y="85"/>
                  </a:lnTo>
                  <a:lnTo>
                    <a:pt x="85" y="96"/>
                  </a:lnTo>
                  <a:lnTo>
                    <a:pt x="90" y="118"/>
                  </a:lnTo>
                  <a:lnTo>
                    <a:pt x="90" y="141"/>
                  </a:lnTo>
                  <a:lnTo>
                    <a:pt x="90" y="56"/>
                  </a:lnTo>
                  <a:lnTo>
                    <a:pt x="90" y="101"/>
                  </a:lnTo>
                  <a:lnTo>
                    <a:pt x="94" y="79"/>
                  </a:lnTo>
                  <a:lnTo>
                    <a:pt x="94" y="169"/>
                  </a:lnTo>
                  <a:lnTo>
                    <a:pt x="94" y="79"/>
                  </a:lnTo>
                  <a:lnTo>
                    <a:pt x="99" y="68"/>
                  </a:lnTo>
                  <a:lnTo>
                    <a:pt x="99" y="73"/>
                  </a:lnTo>
                  <a:lnTo>
                    <a:pt x="99" y="28"/>
                  </a:lnTo>
                  <a:lnTo>
                    <a:pt x="104" y="28"/>
                  </a:lnTo>
                  <a:lnTo>
                    <a:pt x="104" y="96"/>
                  </a:lnTo>
                  <a:lnTo>
                    <a:pt x="104" y="17"/>
                  </a:lnTo>
                  <a:lnTo>
                    <a:pt x="104" y="73"/>
                  </a:lnTo>
                  <a:lnTo>
                    <a:pt x="109" y="79"/>
                  </a:lnTo>
                  <a:lnTo>
                    <a:pt x="109" y="96"/>
                  </a:lnTo>
                  <a:lnTo>
                    <a:pt x="109" y="0"/>
                  </a:lnTo>
                  <a:lnTo>
                    <a:pt x="109" y="17"/>
                  </a:lnTo>
                  <a:lnTo>
                    <a:pt x="113" y="28"/>
                  </a:lnTo>
                  <a:lnTo>
                    <a:pt x="113" y="124"/>
                  </a:lnTo>
                  <a:lnTo>
                    <a:pt x="113" y="107"/>
                  </a:lnTo>
                  <a:lnTo>
                    <a:pt x="118" y="90"/>
                  </a:lnTo>
                  <a:lnTo>
                    <a:pt x="118" y="226"/>
                  </a:lnTo>
                  <a:lnTo>
                    <a:pt x="123" y="254"/>
                  </a:lnTo>
                  <a:lnTo>
                    <a:pt x="123" y="248"/>
                  </a:lnTo>
                  <a:lnTo>
                    <a:pt x="123" y="164"/>
                  </a:lnTo>
                  <a:lnTo>
                    <a:pt x="128" y="169"/>
                  </a:lnTo>
                  <a:lnTo>
                    <a:pt x="128" y="198"/>
                  </a:lnTo>
                  <a:lnTo>
                    <a:pt x="128" y="164"/>
                  </a:lnTo>
                  <a:lnTo>
                    <a:pt x="128" y="169"/>
                  </a:lnTo>
                  <a:lnTo>
                    <a:pt x="132" y="186"/>
                  </a:lnTo>
                  <a:lnTo>
                    <a:pt x="132" y="203"/>
                  </a:lnTo>
                  <a:lnTo>
                    <a:pt x="132" y="51"/>
                  </a:lnTo>
                  <a:lnTo>
                    <a:pt x="132" y="68"/>
                  </a:lnTo>
                  <a:lnTo>
                    <a:pt x="137" y="107"/>
                  </a:lnTo>
                  <a:lnTo>
                    <a:pt x="137" y="135"/>
                  </a:lnTo>
                  <a:lnTo>
                    <a:pt x="137" y="85"/>
                  </a:lnTo>
                  <a:lnTo>
                    <a:pt x="137" y="113"/>
                  </a:lnTo>
                  <a:lnTo>
                    <a:pt x="142" y="107"/>
                  </a:lnTo>
                  <a:lnTo>
                    <a:pt x="142" y="152"/>
                  </a:lnTo>
                  <a:lnTo>
                    <a:pt x="142" y="56"/>
                  </a:lnTo>
                  <a:lnTo>
                    <a:pt x="142" y="85"/>
                  </a:lnTo>
                  <a:lnTo>
                    <a:pt x="147" y="79"/>
                  </a:lnTo>
                  <a:lnTo>
                    <a:pt x="147" y="186"/>
                  </a:lnTo>
                  <a:lnTo>
                    <a:pt x="147" y="73"/>
                  </a:lnTo>
                  <a:lnTo>
                    <a:pt x="147" y="113"/>
                  </a:lnTo>
                  <a:lnTo>
                    <a:pt x="151" y="96"/>
                  </a:lnTo>
                  <a:lnTo>
                    <a:pt x="151" y="107"/>
                  </a:lnTo>
                  <a:lnTo>
                    <a:pt x="151" y="34"/>
                  </a:lnTo>
                  <a:lnTo>
                    <a:pt x="156" y="56"/>
                  </a:lnTo>
                  <a:lnTo>
                    <a:pt x="156" y="85"/>
                  </a:lnTo>
                  <a:lnTo>
                    <a:pt x="156" y="17"/>
                  </a:lnTo>
                  <a:lnTo>
                    <a:pt x="156" y="51"/>
                  </a:lnTo>
                  <a:lnTo>
                    <a:pt x="161" y="56"/>
                  </a:lnTo>
                  <a:lnTo>
                    <a:pt x="161" y="90"/>
                  </a:lnTo>
                  <a:lnTo>
                    <a:pt x="161" y="0"/>
                  </a:lnTo>
                  <a:lnTo>
                    <a:pt x="161" y="17"/>
                  </a:lnTo>
                  <a:lnTo>
                    <a:pt x="166" y="22"/>
                  </a:lnTo>
                  <a:lnTo>
                    <a:pt x="166" y="51"/>
                  </a:lnTo>
                  <a:lnTo>
                    <a:pt x="166" y="5"/>
                  </a:lnTo>
                  <a:lnTo>
                    <a:pt x="166" y="39"/>
                  </a:lnTo>
                  <a:lnTo>
                    <a:pt x="170" y="39"/>
                  </a:lnTo>
                  <a:lnTo>
                    <a:pt x="170" y="11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3"/>
            <p:cNvSpPr>
              <a:spLocks/>
            </p:cNvSpPr>
            <p:nvPr/>
          </p:nvSpPr>
          <p:spPr bwMode="auto">
            <a:xfrm>
              <a:off x="1447800" y="2809875"/>
              <a:ext cx="263525" cy="322263"/>
            </a:xfrm>
            <a:custGeom>
              <a:avLst/>
              <a:gdLst>
                <a:gd name="T0" fmla="*/ 0 w 166"/>
                <a:gd name="T1" fmla="*/ 102 h 203"/>
                <a:gd name="T2" fmla="*/ 5 w 166"/>
                <a:gd name="T3" fmla="*/ 203 h 203"/>
                <a:gd name="T4" fmla="*/ 5 w 166"/>
                <a:gd name="T5" fmla="*/ 153 h 203"/>
                <a:gd name="T6" fmla="*/ 10 w 166"/>
                <a:gd name="T7" fmla="*/ 130 h 203"/>
                <a:gd name="T8" fmla="*/ 15 w 166"/>
                <a:gd name="T9" fmla="*/ 187 h 203"/>
                <a:gd name="T10" fmla="*/ 15 w 166"/>
                <a:gd name="T11" fmla="*/ 51 h 203"/>
                <a:gd name="T12" fmla="*/ 19 w 166"/>
                <a:gd name="T13" fmla="*/ 74 h 203"/>
                <a:gd name="T14" fmla="*/ 19 w 166"/>
                <a:gd name="T15" fmla="*/ 57 h 203"/>
                <a:gd name="T16" fmla="*/ 24 w 166"/>
                <a:gd name="T17" fmla="*/ 85 h 203"/>
                <a:gd name="T18" fmla="*/ 24 w 166"/>
                <a:gd name="T19" fmla="*/ 57 h 203"/>
                <a:gd name="T20" fmla="*/ 29 w 166"/>
                <a:gd name="T21" fmla="*/ 107 h 203"/>
                <a:gd name="T22" fmla="*/ 29 w 166"/>
                <a:gd name="T23" fmla="*/ 79 h 203"/>
                <a:gd name="T24" fmla="*/ 34 w 166"/>
                <a:gd name="T25" fmla="*/ 79 h 203"/>
                <a:gd name="T26" fmla="*/ 34 w 166"/>
                <a:gd name="T27" fmla="*/ 40 h 203"/>
                <a:gd name="T28" fmla="*/ 38 w 166"/>
                <a:gd name="T29" fmla="*/ 130 h 203"/>
                <a:gd name="T30" fmla="*/ 38 w 166"/>
                <a:gd name="T31" fmla="*/ 79 h 203"/>
                <a:gd name="T32" fmla="*/ 43 w 166"/>
                <a:gd name="T33" fmla="*/ 113 h 203"/>
                <a:gd name="T34" fmla="*/ 43 w 166"/>
                <a:gd name="T35" fmla="*/ 90 h 203"/>
                <a:gd name="T36" fmla="*/ 48 w 166"/>
                <a:gd name="T37" fmla="*/ 119 h 203"/>
                <a:gd name="T38" fmla="*/ 48 w 166"/>
                <a:gd name="T39" fmla="*/ 136 h 203"/>
                <a:gd name="T40" fmla="*/ 52 w 166"/>
                <a:gd name="T41" fmla="*/ 164 h 203"/>
                <a:gd name="T42" fmla="*/ 52 w 166"/>
                <a:gd name="T43" fmla="*/ 147 h 203"/>
                <a:gd name="T44" fmla="*/ 57 w 166"/>
                <a:gd name="T45" fmla="*/ 147 h 203"/>
                <a:gd name="T46" fmla="*/ 57 w 166"/>
                <a:gd name="T47" fmla="*/ 136 h 203"/>
                <a:gd name="T48" fmla="*/ 62 w 166"/>
                <a:gd name="T49" fmla="*/ 187 h 203"/>
                <a:gd name="T50" fmla="*/ 62 w 166"/>
                <a:gd name="T51" fmla="*/ 175 h 203"/>
                <a:gd name="T52" fmla="*/ 67 w 166"/>
                <a:gd name="T53" fmla="*/ 34 h 203"/>
                <a:gd name="T54" fmla="*/ 71 w 166"/>
                <a:gd name="T55" fmla="*/ 57 h 203"/>
                <a:gd name="T56" fmla="*/ 71 w 166"/>
                <a:gd name="T57" fmla="*/ 45 h 203"/>
                <a:gd name="T58" fmla="*/ 76 w 166"/>
                <a:gd name="T59" fmla="*/ 79 h 203"/>
                <a:gd name="T60" fmla="*/ 76 w 166"/>
                <a:gd name="T61" fmla="*/ 40 h 203"/>
                <a:gd name="T62" fmla="*/ 81 w 166"/>
                <a:gd name="T63" fmla="*/ 79 h 203"/>
                <a:gd name="T64" fmla="*/ 81 w 166"/>
                <a:gd name="T65" fmla="*/ 68 h 203"/>
                <a:gd name="T66" fmla="*/ 86 w 166"/>
                <a:gd name="T67" fmla="*/ 85 h 203"/>
                <a:gd name="T68" fmla="*/ 86 w 166"/>
                <a:gd name="T69" fmla="*/ 57 h 203"/>
                <a:gd name="T70" fmla="*/ 90 w 166"/>
                <a:gd name="T71" fmla="*/ 68 h 203"/>
                <a:gd name="T72" fmla="*/ 90 w 166"/>
                <a:gd name="T73" fmla="*/ 136 h 203"/>
                <a:gd name="T74" fmla="*/ 95 w 166"/>
                <a:gd name="T75" fmla="*/ 130 h 203"/>
                <a:gd name="T76" fmla="*/ 95 w 166"/>
                <a:gd name="T77" fmla="*/ 85 h 203"/>
                <a:gd name="T78" fmla="*/ 100 w 166"/>
                <a:gd name="T79" fmla="*/ 40 h 203"/>
                <a:gd name="T80" fmla="*/ 105 w 166"/>
                <a:gd name="T81" fmla="*/ 40 h 203"/>
                <a:gd name="T82" fmla="*/ 109 w 166"/>
                <a:gd name="T83" fmla="*/ 96 h 203"/>
                <a:gd name="T84" fmla="*/ 109 w 166"/>
                <a:gd name="T85" fmla="*/ 124 h 203"/>
                <a:gd name="T86" fmla="*/ 114 w 166"/>
                <a:gd name="T87" fmla="*/ 175 h 203"/>
                <a:gd name="T88" fmla="*/ 119 w 166"/>
                <a:gd name="T89" fmla="*/ 153 h 203"/>
                <a:gd name="T90" fmla="*/ 119 w 166"/>
                <a:gd name="T91" fmla="*/ 147 h 203"/>
                <a:gd name="T92" fmla="*/ 124 w 166"/>
                <a:gd name="T93" fmla="*/ 175 h 203"/>
                <a:gd name="T94" fmla="*/ 124 w 166"/>
                <a:gd name="T95" fmla="*/ 90 h 203"/>
                <a:gd name="T96" fmla="*/ 128 w 166"/>
                <a:gd name="T97" fmla="*/ 124 h 203"/>
                <a:gd name="T98" fmla="*/ 133 w 166"/>
                <a:gd name="T99" fmla="*/ 74 h 203"/>
                <a:gd name="T100" fmla="*/ 133 w 166"/>
                <a:gd name="T101" fmla="*/ 90 h 203"/>
                <a:gd name="T102" fmla="*/ 138 w 166"/>
                <a:gd name="T103" fmla="*/ 62 h 203"/>
                <a:gd name="T104" fmla="*/ 143 w 166"/>
                <a:gd name="T105" fmla="*/ 57 h 203"/>
                <a:gd name="T106" fmla="*/ 147 w 166"/>
                <a:gd name="T107" fmla="*/ 130 h 203"/>
                <a:gd name="T108" fmla="*/ 147 w 166"/>
                <a:gd name="T109" fmla="*/ 90 h 203"/>
                <a:gd name="T110" fmla="*/ 152 w 166"/>
                <a:gd name="T111" fmla="*/ 124 h 203"/>
                <a:gd name="T112" fmla="*/ 152 w 166"/>
                <a:gd name="T113" fmla="*/ 74 h 203"/>
                <a:gd name="T114" fmla="*/ 157 w 166"/>
                <a:gd name="T115" fmla="*/ 96 h 203"/>
                <a:gd name="T116" fmla="*/ 157 w 166"/>
                <a:gd name="T117" fmla="*/ 62 h 203"/>
                <a:gd name="T118" fmla="*/ 162 w 166"/>
                <a:gd name="T119" fmla="*/ 57 h 203"/>
                <a:gd name="T120" fmla="*/ 166 w 166"/>
                <a:gd name="T121" fmla="*/ 119 h 203"/>
                <a:gd name="T122" fmla="*/ 166 w 166"/>
                <a:gd name="T123" fmla="*/ 1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6" h="203">
                  <a:moveTo>
                    <a:pt x="0" y="107"/>
                  </a:moveTo>
                  <a:lnTo>
                    <a:pt x="0" y="102"/>
                  </a:lnTo>
                  <a:lnTo>
                    <a:pt x="5" y="175"/>
                  </a:lnTo>
                  <a:lnTo>
                    <a:pt x="5" y="203"/>
                  </a:lnTo>
                  <a:lnTo>
                    <a:pt x="5" y="136"/>
                  </a:lnTo>
                  <a:lnTo>
                    <a:pt x="5" y="153"/>
                  </a:lnTo>
                  <a:lnTo>
                    <a:pt x="10" y="158"/>
                  </a:lnTo>
                  <a:lnTo>
                    <a:pt x="10" y="130"/>
                  </a:lnTo>
                  <a:lnTo>
                    <a:pt x="10" y="203"/>
                  </a:lnTo>
                  <a:lnTo>
                    <a:pt x="15" y="187"/>
                  </a:lnTo>
                  <a:lnTo>
                    <a:pt x="15" y="192"/>
                  </a:lnTo>
                  <a:lnTo>
                    <a:pt x="15" y="51"/>
                  </a:lnTo>
                  <a:lnTo>
                    <a:pt x="15" y="57"/>
                  </a:lnTo>
                  <a:lnTo>
                    <a:pt x="19" y="74"/>
                  </a:lnTo>
                  <a:lnTo>
                    <a:pt x="19" y="113"/>
                  </a:lnTo>
                  <a:lnTo>
                    <a:pt x="19" y="57"/>
                  </a:lnTo>
                  <a:lnTo>
                    <a:pt x="19" y="90"/>
                  </a:lnTo>
                  <a:lnTo>
                    <a:pt x="24" y="85"/>
                  </a:lnTo>
                  <a:lnTo>
                    <a:pt x="24" y="141"/>
                  </a:lnTo>
                  <a:lnTo>
                    <a:pt x="24" y="57"/>
                  </a:lnTo>
                  <a:lnTo>
                    <a:pt x="24" y="113"/>
                  </a:lnTo>
                  <a:lnTo>
                    <a:pt x="29" y="107"/>
                  </a:lnTo>
                  <a:lnTo>
                    <a:pt x="29" y="124"/>
                  </a:lnTo>
                  <a:lnTo>
                    <a:pt x="29" y="79"/>
                  </a:lnTo>
                  <a:lnTo>
                    <a:pt x="29" y="96"/>
                  </a:lnTo>
                  <a:lnTo>
                    <a:pt x="34" y="79"/>
                  </a:lnTo>
                  <a:lnTo>
                    <a:pt x="34" y="102"/>
                  </a:lnTo>
                  <a:lnTo>
                    <a:pt x="34" y="40"/>
                  </a:lnTo>
                  <a:lnTo>
                    <a:pt x="34" y="96"/>
                  </a:lnTo>
                  <a:lnTo>
                    <a:pt x="38" y="130"/>
                  </a:lnTo>
                  <a:lnTo>
                    <a:pt x="38" y="181"/>
                  </a:lnTo>
                  <a:lnTo>
                    <a:pt x="38" y="79"/>
                  </a:lnTo>
                  <a:lnTo>
                    <a:pt x="38" y="107"/>
                  </a:lnTo>
                  <a:lnTo>
                    <a:pt x="43" y="113"/>
                  </a:lnTo>
                  <a:lnTo>
                    <a:pt x="43" y="158"/>
                  </a:lnTo>
                  <a:lnTo>
                    <a:pt x="43" y="90"/>
                  </a:lnTo>
                  <a:lnTo>
                    <a:pt x="43" y="107"/>
                  </a:lnTo>
                  <a:lnTo>
                    <a:pt x="48" y="119"/>
                  </a:lnTo>
                  <a:lnTo>
                    <a:pt x="48" y="74"/>
                  </a:lnTo>
                  <a:lnTo>
                    <a:pt x="48" y="136"/>
                  </a:lnTo>
                  <a:lnTo>
                    <a:pt x="52" y="147"/>
                  </a:lnTo>
                  <a:lnTo>
                    <a:pt x="52" y="164"/>
                  </a:lnTo>
                  <a:lnTo>
                    <a:pt x="52" y="102"/>
                  </a:lnTo>
                  <a:lnTo>
                    <a:pt x="52" y="147"/>
                  </a:lnTo>
                  <a:lnTo>
                    <a:pt x="57" y="113"/>
                  </a:lnTo>
                  <a:lnTo>
                    <a:pt x="57" y="147"/>
                  </a:lnTo>
                  <a:lnTo>
                    <a:pt x="57" y="40"/>
                  </a:lnTo>
                  <a:lnTo>
                    <a:pt x="57" y="136"/>
                  </a:lnTo>
                  <a:lnTo>
                    <a:pt x="62" y="136"/>
                  </a:lnTo>
                  <a:lnTo>
                    <a:pt x="62" y="187"/>
                  </a:lnTo>
                  <a:lnTo>
                    <a:pt x="62" y="119"/>
                  </a:lnTo>
                  <a:lnTo>
                    <a:pt x="62" y="175"/>
                  </a:lnTo>
                  <a:lnTo>
                    <a:pt x="67" y="164"/>
                  </a:lnTo>
                  <a:lnTo>
                    <a:pt x="67" y="34"/>
                  </a:lnTo>
                  <a:lnTo>
                    <a:pt x="67" y="51"/>
                  </a:lnTo>
                  <a:lnTo>
                    <a:pt x="71" y="57"/>
                  </a:lnTo>
                  <a:lnTo>
                    <a:pt x="71" y="113"/>
                  </a:lnTo>
                  <a:lnTo>
                    <a:pt x="71" y="45"/>
                  </a:lnTo>
                  <a:lnTo>
                    <a:pt x="71" y="96"/>
                  </a:lnTo>
                  <a:lnTo>
                    <a:pt x="76" y="79"/>
                  </a:lnTo>
                  <a:lnTo>
                    <a:pt x="76" y="113"/>
                  </a:lnTo>
                  <a:lnTo>
                    <a:pt x="76" y="40"/>
                  </a:lnTo>
                  <a:lnTo>
                    <a:pt x="76" y="102"/>
                  </a:lnTo>
                  <a:lnTo>
                    <a:pt x="81" y="79"/>
                  </a:lnTo>
                  <a:lnTo>
                    <a:pt x="81" y="147"/>
                  </a:lnTo>
                  <a:lnTo>
                    <a:pt x="81" y="68"/>
                  </a:lnTo>
                  <a:lnTo>
                    <a:pt x="81" y="79"/>
                  </a:lnTo>
                  <a:lnTo>
                    <a:pt x="86" y="85"/>
                  </a:lnTo>
                  <a:lnTo>
                    <a:pt x="86" y="119"/>
                  </a:lnTo>
                  <a:lnTo>
                    <a:pt x="86" y="57"/>
                  </a:lnTo>
                  <a:lnTo>
                    <a:pt x="86" y="68"/>
                  </a:lnTo>
                  <a:lnTo>
                    <a:pt x="90" y="68"/>
                  </a:lnTo>
                  <a:lnTo>
                    <a:pt x="90" y="141"/>
                  </a:lnTo>
                  <a:lnTo>
                    <a:pt x="90" y="136"/>
                  </a:lnTo>
                  <a:lnTo>
                    <a:pt x="95" y="102"/>
                  </a:lnTo>
                  <a:lnTo>
                    <a:pt x="95" y="130"/>
                  </a:lnTo>
                  <a:lnTo>
                    <a:pt x="95" y="51"/>
                  </a:lnTo>
                  <a:lnTo>
                    <a:pt x="95" y="85"/>
                  </a:lnTo>
                  <a:lnTo>
                    <a:pt x="100" y="96"/>
                  </a:lnTo>
                  <a:lnTo>
                    <a:pt x="100" y="40"/>
                  </a:lnTo>
                  <a:lnTo>
                    <a:pt x="100" y="68"/>
                  </a:lnTo>
                  <a:lnTo>
                    <a:pt x="105" y="40"/>
                  </a:lnTo>
                  <a:lnTo>
                    <a:pt x="105" y="102"/>
                  </a:lnTo>
                  <a:lnTo>
                    <a:pt x="109" y="96"/>
                  </a:lnTo>
                  <a:lnTo>
                    <a:pt x="109" y="34"/>
                  </a:lnTo>
                  <a:lnTo>
                    <a:pt x="109" y="124"/>
                  </a:lnTo>
                  <a:lnTo>
                    <a:pt x="114" y="113"/>
                  </a:lnTo>
                  <a:lnTo>
                    <a:pt x="114" y="175"/>
                  </a:lnTo>
                  <a:lnTo>
                    <a:pt x="114" y="147"/>
                  </a:lnTo>
                  <a:lnTo>
                    <a:pt x="119" y="153"/>
                  </a:lnTo>
                  <a:lnTo>
                    <a:pt x="119" y="102"/>
                  </a:lnTo>
                  <a:lnTo>
                    <a:pt x="119" y="147"/>
                  </a:lnTo>
                  <a:lnTo>
                    <a:pt x="124" y="136"/>
                  </a:lnTo>
                  <a:lnTo>
                    <a:pt x="124" y="175"/>
                  </a:lnTo>
                  <a:lnTo>
                    <a:pt x="124" y="45"/>
                  </a:lnTo>
                  <a:lnTo>
                    <a:pt x="124" y="90"/>
                  </a:lnTo>
                  <a:lnTo>
                    <a:pt x="128" y="102"/>
                  </a:lnTo>
                  <a:lnTo>
                    <a:pt x="128" y="124"/>
                  </a:lnTo>
                  <a:lnTo>
                    <a:pt x="128" y="79"/>
                  </a:lnTo>
                  <a:lnTo>
                    <a:pt x="133" y="74"/>
                  </a:lnTo>
                  <a:lnTo>
                    <a:pt x="133" y="45"/>
                  </a:lnTo>
                  <a:lnTo>
                    <a:pt x="133" y="90"/>
                  </a:lnTo>
                  <a:lnTo>
                    <a:pt x="138" y="113"/>
                  </a:lnTo>
                  <a:lnTo>
                    <a:pt x="138" y="62"/>
                  </a:lnTo>
                  <a:lnTo>
                    <a:pt x="138" y="74"/>
                  </a:lnTo>
                  <a:lnTo>
                    <a:pt x="143" y="57"/>
                  </a:lnTo>
                  <a:lnTo>
                    <a:pt x="143" y="136"/>
                  </a:lnTo>
                  <a:lnTo>
                    <a:pt x="147" y="130"/>
                  </a:lnTo>
                  <a:lnTo>
                    <a:pt x="147" y="158"/>
                  </a:lnTo>
                  <a:lnTo>
                    <a:pt x="147" y="90"/>
                  </a:lnTo>
                  <a:lnTo>
                    <a:pt x="147" y="141"/>
                  </a:lnTo>
                  <a:lnTo>
                    <a:pt x="152" y="124"/>
                  </a:lnTo>
                  <a:lnTo>
                    <a:pt x="152" y="57"/>
                  </a:lnTo>
                  <a:lnTo>
                    <a:pt x="152" y="74"/>
                  </a:lnTo>
                  <a:lnTo>
                    <a:pt x="157" y="85"/>
                  </a:lnTo>
                  <a:lnTo>
                    <a:pt x="157" y="96"/>
                  </a:lnTo>
                  <a:lnTo>
                    <a:pt x="157" y="0"/>
                  </a:lnTo>
                  <a:lnTo>
                    <a:pt x="157" y="62"/>
                  </a:lnTo>
                  <a:lnTo>
                    <a:pt x="162" y="68"/>
                  </a:lnTo>
                  <a:lnTo>
                    <a:pt x="162" y="57"/>
                  </a:lnTo>
                  <a:lnTo>
                    <a:pt x="162" y="124"/>
                  </a:lnTo>
                  <a:lnTo>
                    <a:pt x="166" y="119"/>
                  </a:lnTo>
                  <a:lnTo>
                    <a:pt x="166" y="198"/>
                  </a:lnTo>
                  <a:lnTo>
                    <a:pt x="166" y="10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4"/>
            <p:cNvSpPr>
              <a:spLocks/>
            </p:cNvSpPr>
            <p:nvPr/>
          </p:nvSpPr>
          <p:spPr bwMode="auto">
            <a:xfrm>
              <a:off x="1711325" y="2782888"/>
              <a:ext cx="271463" cy="277813"/>
            </a:xfrm>
            <a:custGeom>
              <a:avLst/>
              <a:gdLst>
                <a:gd name="T0" fmla="*/ 0 w 171"/>
                <a:gd name="T1" fmla="*/ 175 h 175"/>
                <a:gd name="T2" fmla="*/ 5 w 171"/>
                <a:gd name="T3" fmla="*/ 124 h 175"/>
                <a:gd name="T4" fmla="*/ 5 w 171"/>
                <a:gd name="T5" fmla="*/ 96 h 175"/>
                <a:gd name="T6" fmla="*/ 10 w 171"/>
                <a:gd name="T7" fmla="*/ 136 h 175"/>
                <a:gd name="T8" fmla="*/ 10 w 171"/>
                <a:gd name="T9" fmla="*/ 96 h 175"/>
                <a:gd name="T10" fmla="*/ 15 w 171"/>
                <a:gd name="T11" fmla="*/ 136 h 175"/>
                <a:gd name="T12" fmla="*/ 15 w 171"/>
                <a:gd name="T13" fmla="*/ 136 h 175"/>
                <a:gd name="T14" fmla="*/ 19 w 171"/>
                <a:gd name="T15" fmla="*/ 113 h 175"/>
                <a:gd name="T16" fmla="*/ 24 w 171"/>
                <a:gd name="T17" fmla="*/ 57 h 175"/>
                <a:gd name="T18" fmla="*/ 24 w 171"/>
                <a:gd name="T19" fmla="*/ 113 h 175"/>
                <a:gd name="T20" fmla="*/ 29 w 171"/>
                <a:gd name="T21" fmla="*/ 170 h 175"/>
                <a:gd name="T22" fmla="*/ 29 w 171"/>
                <a:gd name="T23" fmla="*/ 107 h 175"/>
                <a:gd name="T24" fmla="*/ 33 w 171"/>
                <a:gd name="T25" fmla="*/ 119 h 175"/>
                <a:gd name="T26" fmla="*/ 33 w 171"/>
                <a:gd name="T27" fmla="*/ 57 h 175"/>
                <a:gd name="T28" fmla="*/ 38 w 171"/>
                <a:gd name="T29" fmla="*/ 102 h 175"/>
                <a:gd name="T30" fmla="*/ 43 w 171"/>
                <a:gd name="T31" fmla="*/ 40 h 175"/>
                <a:gd name="T32" fmla="*/ 43 w 171"/>
                <a:gd name="T33" fmla="*/ 96 h 175"/>
                <a:gd name="T34" fmla="*/ 48 w 171"/>
                <a:gd name="T35" fmla="*/ 107 h 175"/>
                <a:gd name="T36" fmla="*/ 48 w 171"/>
                <a:gd name="T37" fmla="*/ 85 h 175"/>
                <a:gd name="T38" fmla="*/ 52 w 171"/>
                <a:gd name="T39" fmla="*/ 158 h 175"/>
                <a:gd name="T40" fmla="*/ 57 w 171"/>
                <a:gd name="T41" fmla="*/ 124 h 175"/>
                <a:gd name="T42" fmla="*/ 57 w 171"/>
                <a:gd name="T43" fmla="*/ 96 h 175"/>
                <a:gd name="T44" fmla="*/ 62 w 171"/>
                <a:gd name="T45" fmla="*/ 170 h 175"/>
                <a:gd name="T46" fmla="*/ 62 w 171"/>
                <a:gd name="T47" fmla="*/ 51 h 175"/>
                <a:gd name="T48" fmla="*/ 67 w 171"/>
                <a:gd name="T49" fmla="*/ 85 h 175"/>
                <a:gd name="T50" fmla="*/ 67 w 171"/>
                <a:gd name="T51" fmla="*/ 40 h 175"/>
                <a:gd name="T52" fmla="*/ 71 w 171"/>
                <a:gd name="T53" fmla="*/ 102 h 175"/>
                <a:gd name="T54" fmla="*/ 76 w 171"/>
                <a:gd name="T55" fmla="*/ 107 h 175"/>
                <a:gd name="T56" fmla="*/ 76 w 171"/>
                <a:gd name="T57" fmla="*/ 153 h 175"/>
                <a:gd name="T58" fmla="*/ 81 w 171"/>
                <a:gd name="T59" fmla="*/ 51 h 175"/>
                <a:gd name="T60" fmla="*/ 86 w 171"/>
                <a:gd name="T61" fmla="*/ 79 h 175"/>
                <a:gd name="T62" fmla="*/ 86 w 171"/>
                <a:gd name="T63" fmla="*/ 96 h 175"/>
                <a:gd name="T64" fmla="*/ 90 w 171"/>
                <a:gd name="T65" fmla="*/ 153 h 175"/>
                <a:gd name="T66" fmla="*/ 90 w 171"/>
                <a:gd name="T67" fmla="*/ 102 h 175"/>
                <a:gd name="T68" fmla="*/ 95 w 171"/>
                <a:gd name="T69" fmla="*/ 124 h 175"/>
                <a:gd name="T70" fmla="*/ 95 w 171"/>
                <a:gd name="T71" fmla="*/ 91 h 175"/>
                <a:gd name="T72" fmla="*/ 100 w 171"/>
                <a:gd name="T73" fmla="*/ 130 h 175"/>
                <a:gd name="T74" fmla="*/ 100 w 171"/>
                <a:gd name="T75" fmla="*/ 113 h 175"/>
                <a:gd name="T76" fmla="*/ 105 w 171"/>
                <a:gd name="T77" fmla="*/ 170 h 175"/>
                <a:gd name="T78" fmla="*/ 105 w 171"/>
                <a:gd name="T79" fmla="*/ 102 h 175"/>
                <a:gd name="T80" fmla="*/ 109 w 171"/>
                <a:gd name="T81" fmla="*/ 119 h 175"/>
                <a:gd name="T82" fmla="*/ 109 w 171"/>
                <a:gd name="T83" fmla="*/ 113 h 175"/>
                <a:gd name="T84" fmla="*/ 114 w 171"/>
                <a:gd name="T85" fmla="*/ 130 h 175"/>
                <a:gd name="T86" fmla="*/ 114 w 171"/>
                <a:gd name="T87" fmla="*/ 91 h 175"/>
                <a:gd name="T88" fmla="*/ 119 w 171"/>
                <a:gd name="T89" fmla="*/ 130 h 175"/>
                <a:gd name="T90" fmla="*/ 119 w 171"/>
                <a:gd name="T91" fmla="*/ 79 h 175"/>
                <a:gd name="T92" fmla="*/ 124 w 171"/>
                <a:gd name="T93" fmla="*/ 119 h 175"/>
                <a:gd name="T94" fmla="*/ 124 w 171"/>
                <a:gd name="T95" fmla="*/ 107 h 175"/>
                <a:gd name="T96" fmla="*/ 128 w 171"/>
                <a:gd name="T97" fmla="*/ 124 h 175"/>
                <a:gd name="T98" fmla="*/ 128 w 171"/>
                <a:gd name="T99" fmla="*/ 107 h 175"/>
                <a:gd name="T100" fmla="*/ 133 w 171"/>
                <a:gd name="T101" fmla="*/ 130 h 175"/>
                <a:gd name="T102" fmla="*/ 138 w 171"/>
                <a:gd name="T103" fmla="*/ 45 h 175"/>
                <a:gd name="T104" fmla="*/ 138 w 171"/>
                <a:gd name="T105" fmla="*/ 34 h 175"/>
                <a:gd name="T106" fmla="*/ 143 w 171"/>
                <a:gd name="T107" fmla="*/ 79 h 175"/>
                <a:gd name="T108" fmla="*/ 143 w 171"/>
                <a:gd name="T109" fmla="*/ 51 h 175"/>
                <a:gd name="T110" fmla="*/ 147 w 171"/>
                <a:gd name="T111" fmla="*/ 0 h 175"/>
                <a:gd name="T112" fmla="*/ 152 w 171"/>
                <a:gd name="T113" fmla="*/ 45 h 175"/>
                <a:gd name="T114" fmla="*/ 152 w 171"/>
                <a:gd name="T115" fmla="*/ 40 h 175"/>
                <a:gd name="T116" fmla="*/ 157 w 171"/>
                <a:gd name="T117" fmla="*/ 34 h 175"/>
                <a:gd name="T118" fmla="*/ 157 w 171"/>
                <a:gd name="T119" fmla="*/ 147 h 175"/>
                <a:gd name="T120" fmla="*/ 161 w 171"/>
                <a:gd name="T121" fmla="*/ 158 h 175"/>
                <a:gd name="T122" fmla="*/ 161 w 171"/>
                <a:gd name="T123" fmla="*/ 102 h 175"/>
                <a:gd name="T124" fmla="*/ 166 w 171"/>
                <a:gd name="T125" fmla="*/ 4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175">
                  <a:moveTo>
                    <a:pt x="0" y="119"/>
                  </a:moveTo>
                  <a:lnTo>
                    <a:pt x="0" y="175"/>
                  </a:lnTo>
                  <a:lnTo>
                    <a:pt x="5" y="85"/>
                  </a:lnTo>
                  <a:lnTo>
                    <a:pt x="5" y="124"/>
                  </a:lnTo>
                  <a:lnTo>
                    <a:pt x="5" y="62"/>
                  </a:lnTo>
                  <a:lnTo>
                    <a:pt x="5" y="96"/>
                  </a:lnTo>
                  <a:lnTo>
                    <a:pt x="10" y="102"/>
                  </a:lnTo>
                  <a:lnTo>
                    <a:pt x="10" y="136"/>
                  </a:lnTo>
                  <a:lnTo>
                    <a:pt x="10" y="68"/>
                  </a:lnTo>
                  <a:lnTo>
                    <a:pt x="10" y="96"/>
                  </a:lnTo>
                  <a:lnTo>
                    <a:pt x="15" y="107"/>
                  </a:lnTo>
                  <a:lnTo>
                    <a:pt x="15" y="136"/>
                  </a:lnTo>
                  <a:lnTo>
                    <a:pt x="15" y="96"/>
                  </a:lnTo>
                  <a:lnTo>
                    <a:pt x="15" y="136"/>
                  </a:lnTo>
                  <a:lnTo>
                    <a:pt x="19" y="107"/>
                  </a:lnTo>
                  <a:lnTo>
                    <a:pt x="19" y="113"/>
                  </a:lnTo>
                  <a:lnTo>
                    <a:pt x="19" y="68"/>
                  </a:lnTo>
                  <a:lnTo>
                    <a:pt x="24" y="57"/>
                  </a:lnTo>
                  <a:lnTo>
                    <a:pt x="24" y="124"/>
                  </a:lnTo>
                  <a:lnTo>
                    <a:pt x="24" y="113"/>
                  </a:lnTo>
                  <a:lnTo>
                    <a:pt x="29" y="85"/>
                  </a:lnTo>
                  <a:lnTo>
                    <a:pt x="29" y="170"/>
                  </a:lnTo>
                  <a:lnTo>
                    <a:pt x="29" y="45"/>
                  </a:lnTo>
                  <a:lnTo>
                    <a:pt x="29" y="107"/>
                  </a:lnTo>
                  <a:lnTo>
                    <a:pt x="33" y="102"/>
                  </a:lnTo>
                  <a:lnTo>
                    <a:pt x="33" y="119"/>
                  </a:lnTo>
                  <a:lnTo>
                    <a:pt x="33" y="40"/>
                  </a:lnTo>
                  <a:lnTo>
                    <a:pt x="33" y="57"/>
                  </a:lnTo>
                  <a:lnTo>
                    <a:pt x="38" y="68"/>
                  </a:lnTo>
                  <a:lnTo>
                    <a:pt x="38" y="102"/>
                  </a:lnTo>
                  <a:lnTo>
                    <a:pt x="38" y="34"/>
                  </a:lnTo>
                  <a:lnTo>
                    <a:pt x="43" y="40"/>
                  </a:lnTo>
                  <a:lnTo>
                    <a:pt x="43" y="28"/>
                  </a:lnTo>
                  <a:lnTo>
                    <a:pt x="43" y="96"/>
                  </a:lnTo>
                  <a:lnTo>
                    <a:pt x="48" y="91"/>
                  </a:lnTo>
                  <a:lnTo>
                    <a:pt x="48" y="107"/>
                  </a:lnTo>
                  <a:lnTo>
                    <a:pt x="48" y="45"/>
                  </a:lnTo>
                  <a:lnTo>
                    <a:pt x="48" y="85"/>
                  </a:lnTo>
                  <a:lnTo>
                    <a:pt x="52" y="91"/>
                  </a:lnTo>
                  <a:lnTo>
                    <a:pt x="52" y="158"/>
                  </a:lnTo>
                  <a:lnTo>
                    <a:pt x="52" y="119"/>
                  </a:lnTo>
                  <a:lnTo>
                    <a:pt x="57" y="124"/>
                  </a:lnTo>
                  <a:lnTo>
                    <a:pt x="57" y="153"/>
                  </a:lnTo>
                  <a:lnTo>
                    <a:pt x="57" y="96"/>
                  </a:lnTo>
                  <a:lnTo>
                    <a:pt x="62" y="102"/>
                  </a:lnTo>
                  <a:lnTo>
                    <a:pt x="62" y="170"/>
                  </a:lnTo>
                  <a:lnTo>
                    <a:pt x="62" y="17"/>
                  </a:lnTo>
                  <a:lnTo>
                    <a:pt x="62" y="51"/>
                  </a:lnTo>
                  <a:lnTo>
                    <a:pt x="67" y="45"/>
                  </a:lnTo>
                  <a:lnTo>
                    <a:pt x="67" y="85"/>
                  </a:lnTo>
                  <a:lnTo>
                    <a:pt x="67" y="28"/>
                  </a:lnTo>
                  <a:lnTo>
                    <a:pt x="67" y="40"/>
                  </a:lnTo>
                  <a:lnTo>
                    <a:pt x="71" y="57"/>
                  </a:lnTo>
                  <a:lnTo>
                    <a:pt x="71" y="102"/>
                  </a:lnTo>
                  <a:lnTo>
                    <a:pt x="71" y="96"/>
                  </a:lnTo>
                  <a:lnTo>
                    <a:pt x="76" y="107"/>
                  </a:lnTo>
                  <a:lnTo>
                    <a:pt x="76" y="74"/>
                  </a:lnTo>
                  <a:lnTo>
                    <a:pt x="76" y="153"/>
                  </a:lnTo>
                  <a:lnTo>
                    <a:pt x="81" y="130"/>
                  </a:lnTo>
                  <a:lnTo>
                    <a:pt x="81" y="51"/>
                  </a:lnTo>
                  <a:lnTo>
                    <a:pt x="81" y="107"/>
                  </a:lnTo>
                  <a:lnTo>
                    <a:pt x="86" y="79"/>
                  </a:lnTo>
                  <a:lnTo>
                    <a:pt x="86" y="141"/>
                  </a:lnTo>
                  <a:lnTo>
                    <a:pt x="86" y="96"/>
                  </a:lnTo>
                  <a:lnTo>
                    <a:pt x="90" y="91"/>
                  </a:lnTo>
                  <a:lnTo>
                    <a:pt x="90" y="153"/>
                  </a:lnTo>
                  <a:lnTo>
                    <a:pt x="90" y="91"/>
                  </a:lnTo>
                  <a:lnTo>
                    <a:pt x="90" y="102"/>
                  </a:lnTo>
                  <a:lnTo>
                    <a:pt x="95" y="91"/>
                  </a:lnTo>
                  <a:lnTo>
                    <a:pt x="95" y="124"/>
                  </a:lnTo>
                  <a:lnTo>
                    <a:pt x="95" y="28"/>
                  </a:lnTo>
                  <a:lnTo>
                    <a:pt x="95" y="91"/>
                  </a:lnTo>
                  <a:lnTo>
                    <a:pt x="100" y="85"/>
                  </a:lnTo>
                  <a:lnTo>
                    <a:pt x="100" y="130"/>
                  </a:lnTo>
                  <a:lnTo>
                    <a:pt x="100" y="74"/>
                  </a:lnTo>
                  <a:lnTo>
                    <a:pt x="100" y="113"/>
                  </a:lnTo>
                  <a:lnTo>
                    <a:pt x="105" y="124"/>
                  </a:lnTo>
                  <a:lnTo>
                    <a:pt x="105" y="170"/>
                  </a:lnTo>
                  <a:lnTo>
                    <a:pt x="105" y="74"/>
                  </a:lnTo>
                  <a:lnTo>
                    <a:pt x="105" y="102"/>
                  </a:lnTo>
                  <a:lnTo>
                    <a:pt x="109" y="113"/>
                  </a:lnTo>
                  <a:lnTo>
                    <a:pt x="109" y="119"/>
                  </a:lnTo>
                  <a:lnTo>
                    <a:pt x="109" y="68"/>
                  </a:lnTo>
                  <a:lnTo>
                    <a:pt x="109" y="113"/>
                  </a:lnTo>
                  <a:lnTo>
                    <a:pt x="114" y="96"/>
                  </a:lnTo>
                  <a:lnTo>
                    <a:pt x="114" y="130"/>
                  </a:lnTo>
                  <a:lnTo>
                    <a:pt x="114" y="0"/>
                  </a:lnTo>
                  <a:lnTo>
                    <a:pt x="114" y="91"/>
                  </a:lnTo>
                  <a:lnTo>
                    <a:pt x="119" y="74"/>
                  </a:lnTo>
                  <a:lnTo>
                    <a:pt x="119" y="130"/>
                  </a:lnTo>
                  <a:lnTo>
                    <a:pt x="119" y="68"/>
                  </a:lnTo>
                  <a:lnTo>
                    <a:pt x="119" y="79"/>
                  </a:lnTo>
                  <a:lnTo>
                    <a:pt x="124" y="91"/>
                  </a:lnTo>
                  <a:lnTo>
                    <a:pt x="124" y="119"/>
                  </a:lnTo>
                  <a:lnTo>
                    <a:pt x="124" y="62"/>
                  </a:lnTo>
                  <a:lnTo>
                    <a:pt x="124" y="107"/>
                  </a:lnTo>
                  <a:lnTo>
                    <a:pt x="128" y="107"/>
                  </a:lnTo>
                  <a:lnTo>
                    <a:pt x="128" y="124"/>
                  </a:lnTo>
                  <a:lnTo>
                    <a:pt x="128" y="74"/>
                  </a:lnTo>
                  <a:lnTo>
                    <a:pt x="128" y="107"/>
                  </a:lnTo>
                  <a:lnTo>
                    <a:pt x="133" y="119"/>
                  </a:lnTo>
                  <a:lnTo>
                    <a:pt x="133" y="130"/>
                  </a:lnTo>
                  <a:lnTo>
                    <a:pt x="133" y="40"/>
                  </a:lnTo>
                  <a:lnTo>
                    <a:pt x="138" y="45"/>
                  </a:lnTo>
                  <a:lnTo>
                    <a:pt x="138" y="113"/>
                  </a:lnTo>
                  <a:lnTo>
                    <a:pt x="138" y="34"/>
                  </a:lnTo>
                  <a:lnTo>
                    <a:pt x="138" y="85"/>
                  </a:lnTo>
                  <a:lnTo>
                    <a:pt x="143" y="79"/>
                  </a:lnTo>
                  <a:lnTo>
                    <a:pt x="143" y="107"/>
                  </a:lnTo>
                  <a:lnTo>
                    <a:pt x="143" y="51"/>
                  </a:lnTo>
                  <a:lnTo>
                    <a:pt x="147" y="57"/>
                  </a:lnTo>
                  <a:lnTo>
                    <a:pt x="147" y="0"/>
                  </a:lnTo>
                  <a:lnTo>
                    <a:pt x="147" y="51"/>
                  </a:lnTo>
                  <a:lnTo>
                    <a:pt x="152" y="45"/>
                  </a:lnTo>
                  <a:lnTo>
                    <a:pt x="152" y="74"/>
                  </a:lnTo>
                  <a:lnTo>
                    <a:pt x="152" y="40"/>
                  </a:lnTo>
                  <a:lnTo>
                    <a:pt x="152" y="57"/>
                  </a:lnTo>
                  <a:lnTo>
                    <a:pt x="157" y="34"/>
                  </a:lnTo>
                  <a:lnTo>
                    <a:pt x="157" y="6"/>
                  </a:lnTo>
                  <a:lnTo>
                    <a:pt x="157" y="147"/>
                  </a:lnTo>
                  <a:lnTo>
                    <a:pt x="161" y="153"/>
                  </a:lnTo>
                  <a:lnTo>
                    <a:pt x="161" y="158"/>
                  </a:lnTo>
                  <a:lnTo>
                    <a:pt x="161" y="91"/>
                  </a:lnTo>
                  <a:lnTo>
                    <a:pt x="161" y="102"/>
                  </a:lnTo>
                  <a:lnTo>
                    <a:pt x="166" y="91"/>
                  </a:lnTo>
                  <a:lnTo>
                    <a:pt x="166" y="45"/>
                  </a:lnTo>
                  <a:lnTo>
                    <a:pt x="171" y="57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5"/>
            <p:cNvSpPr>
              <a:spLocks/>
            </p:cNvSpPr>
            <p:nvPr/>
          </p:nvSpPr>
          <p:spPr bwMode="auto">
            <a:xfrm>
              <a:off x="1982788" y="2782888"/>
              <a:ext cx="271463" cy="296863"/>
            </a:xfrm>
            <a:custGeom>
              <a:avLst/>
              <a:gdLst>
                <a:gd name="T0" fmla="*/ 0 w 171"/>
                <a:gd name="T1" fmla="*/ 164 h 187"/>
                <a:gd name="T2" fmla="*/ 5 w 171"/>
                <a:gd name="T3" fmla="*/ 68 h 187"/>
                <a:gd name="T4" fmla="*/ 9 w 171"/>
                <a:gd name="T5" fmla="*/ 62 h 187"/>
                <a:gd name="T6" fmla="*/ 9 w 171"/>
                <a:gd name="T7" fmla="*/ 113 h 187"/>
                <a:gd name="T8" fmla="*/ 14 w 171"/>
                <a:gd name="T9" fmla="*/ 119 h 187"/>
                <a:gd name="T10" fmla="*/ 19 w 171"/>
                <a:gd name="T11" fmla="*/ 68 h 187"/>
                <a:gd name="T12" fmla="*/ 19 w 171"/>
                <a:gd name="T13" fmla="*/ 51 h 187"/>
                <a:gd name="T14" fmla="*/ 24 w 171"/>
                <a:gd name="T15" fmla="*/ 102 h 187"/>
                <a:gd name="T16" fmla="*/ 28 w 171"/>
                <a:gd name="T17" fmla="*/ 51 h 187"/>
                <a:gd name="T18" fmla="*/ 28 w 171"/>
                <a:gd name="T19" fmla="*/ 45 h 187"/>
                <a:gd name="T20" fmla="*/ 33 w 171"/>
                <a:gd name="T21" fmla="*/ 124 h 187"/>
                <a:gd name="T22" fmla="*/ 33 w 171"/>
                <a:gd name="T23" fmla="*/ 102 h 187"/>
                <a:gd name="T24" fmla="*/ 38 w 171"/>
                <a:gd name="T25" fmla="*/ 74 h 187"/>
                <a:gd name="T26" fmla="*/ 43 w 171"/>
                <a:gd name="T27" fmla="*/ 136 h 187"/>
                <a:gd name="T28" fmla="*/ 43 w 171"/>
                <a:gd name="T29" fmla="*/ 107 h 187"/>
                <a:gd name="T30" fmla="*/ 47 w 171"/>
                <a:gd name="T31" fmla="*/ 113 h 187"/>
                <a:gd name="T32" fmla="*/ 47 w 171"/>
                <a:gd name="T33" fmla="*/ 62 h 187"/>
                <a:gd name="T34" fmla="*/ 52 w 171"/>
                <a:gd name="T35" fmla="*/ 102 h 187"/>
                <a:gd name="T36" fmla="*/ 52 w 171"/>
                <a:gd name="T37" fmla="*/ 85 h 187"/>
                <a:gd name="T38" fmla="*/ 57 w 171"/>
                <a:gd name="T39" fmla="*/ 113 h 187"/>
                <a:gd name="T40" fmla="*/ 57 w 171"/>
                <a:gd name="T41" fmla="*/ 91 h 187"/>
                <a:gd name="T42" fmla="*/ 62 w 171"/>
                <a:gd name="T43" fmla="*/ 113 h 187"/>
                <a:gd name="T44" fmla="*/ 62 w 171"/>
                <a:gd name="T45" fmla="*/ 68 h 187"/>
                <a:gd name="T46" fmla="*/ 66 w 171"/>
                <a:gd name="T47" fmla="*/ 119 h 187"/>
                <a:gd name="T48" fmla="*/ 66 w 171"/>
                <a:gd name="T49" fmla="*/ 91 h 187"/>
                <a:gd name="T50" fmla="*/ 71 w 171"/>
                <a:gd name="T51" fmla="*/ 119 h 187"/>
                <a:gd name="T52" fmla="*/ 76 w 171"/>
                <a:gd name="T53" fmla="*/ 74 h 187"/>
                <a:gd name="T54" fmla="*/ 76 w 171"/>
                <a:gd name="T55" fmla="*/ 62 h 187"/>
                <a:gd name="T56" fmla="*/ 81 w 171"/>
                <a:gd name="T57" fmla="*/ 74 h 187"/>
                <a:gd name="T58" fmla="*/ 81 w 171"/>
                <a:gd name="T59" fmla="*/ 57 h 187"/>
                <a:gd name="T60" fmla="*/ 85 w 171"/>
                <a:gd name="T61" fmla="*/ 91 h 187"/>
                <a:gd name="T62" fmla="*/ 85 w 171"/>
                <a:gd name="T63" fmla="*/ 23 h 187"/>
                <a:gd name="T64" fmla="*/ 90 w 171"/>
                <a:gd name="T65" fmla="*/ 79 h 187"/>
                <a:gd name="T66" fmla="*/ 90 w 171"/>
                <a:gd name="T67" fmla="*/ 57 h 187"/>
                <a:gd name="T68" fmla="*/ 95 w 171"/>
                <a:gd name="T69" fmla="*/ 113 h 187"/>
                <a:gd name="T70" fmla="*/ 95 w 171"/>
                <a:gd name="T71" fmla="*/ 164 h 187"/>
                <a:gd name="T72" fmla="*/ 100 w 171"/>
                <a:gd name="T73" fmla="*/ 158 h 187"/>
                <a:gd name="T74" fmla="*/ 100 w 171"/>
                <a:gd name="T75" fmla="*/ 158 h 187"/>
                <a:gd name="T76" fmla="*/ 104 w 171"/>
                <a:gd name="T77" fmla="*/ 181 h 187"/>
                <a:gd name="T78" fmla="*/ 104 w 171"/>
                <a:gd name="T79" fmla="*/ 124 h 187"/>
                <a:gd name="T80" fmla="*/ 109 w 171"/>
                <a:gd name="T81" fmla="*/ 17 h 187"/>
                <a:gd name="T82" fmla="*/ 114 w 171"/>
                <a:gd name="T83" fmla="*/ 91 h 187"/>
                <a:gd name="T84" fmla="*/ 118 w 171"/>
                <a:gd name="T85" fmla="*/ 57 h 187"/>
                <a:gd name="T86" fmla="*/ 118 w 171"/>
                <a:gd name="T87" fmla="*/ 34 h 187"/>
                <a:gd name="T88" fmla="*/ 123 w 171"/>
                <a:gd name="T89" fmla="*/ 91 h 187"/>
                <a:gd name="T90" fmla="*/ 123 w 171"/>
                <a:gd name="T91" fmla="*/ 124 h 187"/>
                <a:gd name="T92" fmla="*/ 128 w 171"/>
                <a:gd name="T93" fmla="*/ 164 h 187"/>
                <a:gd name="T94" fmla="*/ 133 w 171"/>
                <a:gd name="T95" fmla="*/ 141 h 187"/>
                <a:gd name="T96" fmla="*/ 133 w 171"/>
                <a:gd name="T97" fmla="*/ 74 h 187"/>
                <a:gd name="T98" fmla="*/ 137 w 171"/>
                <a:gd name="T99" fmla="*/ 119 h 187"/>
                <a:gd name="T100" fmla="*/ 137 w 171"/>
                <a:gd name="T101" fmla="*/ 28 h 187"/>
                <a:gd name="T102" fmla="*/ 142 w 171"/>
                <a:gd name="T103" fmla="*/ 79 h 187"/>
                <a:gd name="T104" fmla="*/ 142 w 171"/>
                <a:gd name="T105" fmla="*/ 119 h 187"/>
                <a:gd name="T106" fmla="*/ 147 w 171"/>
                <a:gd name="T107" fmla="*/ 68 h 187"/>
                <a:gd name="T108" fmla="*/ 152 w 171"/>
                <a:gd name="T109" fmla="*/ 107 h 187"/>
                <a:gd name="T110" fmla="*/ 152 w 171"/>
                <a:gd name="T111" fmla="*/ 40 h 187"/>
                <a:gd name="T112" fmla="*/ 156 w 171"/>
                <a:gd name="T113" fmla="*/ 96 h 187"/>
                <a:gd name="T114" fmla="*/ 156 w 171"/>
                <a:gd name="T115" fmla="*/ 45 h 187"/>
                <a:gd name="T116" fmla="*/ 161 w 171"/>
                <a:gd name="T117" fmla="*/ 51 h 187"/>
                <a:gd name="T118" fmla="*/ 161 w 171"/>
                <a:gd name="T119" fmla="*/ 40 h 187"/>
                <a:gd name="T120" fmla="*/ 166 w 171"/>
                <a:gd name="T121" fmla="*/ 62 h 187"/>
                <a:gd name="T122" fmla="*/ 166 w 171"/>
                <a:gd name="T123" fmla="*/ 6 h 187"/>
                <a:gd name="T124" fmla="*/ 171 w 171"/>
                <a:gd name="T125" fmla="*/ 10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187">
                  <a:moveTo>
                    <a:pt x="0" y="57"/>
                  </a:moveTo>
                  <a:lnTo>
                    <a:pt x="0" y="164"/>
                  </a:lnTo>
                  <a:lnTo>
                    <a:pt x="5" y="147"/>
                  </a:lnTo>
                  <a:lnTo>
                    <a:pt x="5" y="68"/>
                  </a:lnTo>
                  <a:lnTo>
                    <a:pt x="5" y="79"/>
                  </a:lnTo>
                  <a:lnTo>
                    <a:pt x="9" y="62"/>
                  </a:lnTo>
                  <a:lnTo>
                    <a:pt x="9" y="40"/>
                  </a:lnTo>
                  <a:lnTo>
                    <a:pt x="9" y="113"/>
                  </a:lnTo>
                  <a:lnTo>
                    <a:pt x="14" y="85"/>
                  </a:lnTo>
                  <a:lnTo>
                    <a:pt x="14" y="119"/>
                  </a:lnTo>
                  <a:lnTo>
                    <a:pt x="14" y="57"/>
                  </a:lnTo>
                  <a:lnTo>
                    <a:pt x="19" y="68"/>
                  </a:lnTo>
                  <a:lnTo>
                    <a:pt x="19" y="96"/>
                  </a:lnTo>
                  <a:lnTo>
                    <a:pt x="19" y="51"/>
                  </a:lnTo>
                  <a:lnTo>
                    <a:pt x="19" y="85"/>
                  </a:lnTo>
                  <a:lnTo>
                    <a:pt x="24" y="102"/>
                  </a:lnTo>
                  <a:lnTo>
                    <a:pt x="24" y="34"/>
                  </a:lnTo>
                  <a:lnTo>
                    <a:pt x="28" y="51"/>
                  </a:lnTo>
                  <a:lnTo>
                    <a:pt x="28" y="107"/>
                  </a:lnTo>
                  <a:lnTo>
                    <a:pt x="28" y="45"/>
                  </a:lnTo>
                  <a:lnTo>
                    <a:pt x="28" y="102"/>
                  </a:lnTo>
                  <a:lnTo>
                    <a:pt x="33" y="124"/>
                  </a:lnTo>
                  <a:lnTo>
                    <a:pt x="33" y="34"/>
                  </a:lnTo>
                  <a:lnTo>
                    <a:pt x="33" y="102"/>
                  </a:lnTo>
                  <a:lnTo>
                    <a:pt x="38" y="85"/>
                  </a:lnTo>
                  <a:lnTo>
                    <a:pt x="38" y="74"/>
                  </a:lnTo>
                  <a:lnTo>
                    <a:pt x="38" y="130"/>
                  </a:lnTo>
                  <a:lnTo>
                    <a:pt x="43" y="136"/>
                  </a:lnTo>
                  <a:lnTo>
                    <a:pt x="43" y="175"/>
                  </a:lnTo>
                  <a:lnTo>
                    <a:pt x="43" y="107"/>
                  </a:lnTo>
                  <a:lnTo>
                    <a:pt x="43" y="136"/>
                  </a:lnTo>
                  <a:lnTo>
                    <a:pt x="47" y="113"/>
                  </a:lnTo>
                  <a:lnTo>
                    <a:pt x="47" y="34"/>
                  </a:lnTo>
                  <a:lnTo>
                    <a:pt x="47" y="62"/>
                  </a:lnTo>
                  <a:lnTo>
                    <a:pt x="52" y="85"/>
                  </a:lnTo>
                  <a:lnTo>
                    <a:pt x="52" y="102"/>
                  </a:lnTo>
                  <a:lnTo>
                    <a:pt x="52" y="45"/>
                  </a:lnTo>
                  <a:lnTo>
                    <a:pt x="52" y="85"/>
                  </a:lnTo>
                  <a:lnTo>
                    <a:pt x="57" y="96"/>
                  </a:lnTo>
                  <a:lnTo>
                    <a:pt x="57" y="113"/>
                  </a:lnTo>
                  <a:lnTo>
                    <a:pt x="57" y="57"/>
                  </a:lnTo>
                  <a:lnTo>
                    <a:pt x="57" y="91"/>
                  </a:lnTo>
                  <a:lnTo>
                    <a:pt x="62" y="96"/>
                  </a:lnTo>
                  <a:lnTo>
                    <a:pt x="62" y="113"/>
                  </a:lnTo>
                  <a:lnTo>
                    <a:pt x="62" y="57"/>
                  </a:lnTo>
                  <a:lnTo>
                    <a:pt x="62" y="68"/>
                  </a:lnTo>
                  <a:lnTo>
                    <a:pt x="66" y="85"/>
                  </a:lnTo>
                  <a:lnTo>
                    <a:pt x="66" y="119"/>
                  </a:lnTo>
                  <a:lnTo>
                    <a:pt x="66" y="62"/>
                  </a:lnTo>
                  <a:lnTo>
                    <a:pt x="66" y="91"/>
                  </a:lnTo>
                  <a:lnTo>
                    <a:pt x="71" y="57"/>
                  </a:lnTo>
                  <a:lnTo>
                    <a:pt x="71" y="119"/>
                  </a:lnTo>
                  <a:lnTo>
                    <a:pt x="71" y="85"/>
                  </a:lnTo>
                  <a:lnTo>
                    <a:pt x="76" y="74"/>
                  </a:lnTo>
                  <a:lnTo>
                    <a:pt x="76" y="102"/>
                  </a:lnTo>
                  <a:lnTo>
                    <a:pt x="76" y="62"/>
                  </a:lnTo>
                  <a:lnTo>
                    <a:pt x="76" y="79"/>
                  </a:lnTo>
                  <a:lnTo>
                    <a:pt x="81" y="74"/>
                  </a:lnTo>
                  <a:lnTo>
                    <a:pt x="81" y="130"/>
                  </a:lnTo>
                  <a:lnTo>
                    <a:pt x="81" y="57"/>
                  </a:lnTo>
                  <a:lnTo>
                    <a:pt x="81" y="119"/>
                  </a:lnTo>
                  <a:lnTo>
                    <a:pt x="85" y="91"/>
                  </a:lnTo>
                  <a:lnTo>
                    <a:pt x="85" y="141"/>
                  </a:lnTo>
                  <a:lnTo>
                    <a:pt x="85" y="23"/>
                  </a:lnTo>
                  <a:lnTo>
                    <a:pt x="85" y="74"/>
                  </a:lnTo>
                  <a:lnTo>
                    <a:pt x="90" y="79"/>
                  </a:lnTo>
                  <a:lnTo>
                    <a:pt x="90" y="102"/>
                  </a:lnTo>
                  <a:lnTo>
                    <a:pt x="90" y="57"/>
                  </a:lnTo>
                  <a:lnTo>
                    <a:pt x="90" y="85"/>
                  </a:lnTo>
                  <a:lnTo>
                    <a:pt x="95" y="113"/>
                  </a:lnTo>
                  <a:lnTo>
                    <a:pt x="95" y="102"/>
                  </a:lnTo>
                  <a:lnTo>
                    <a:pt x="95" y="164"/>
                  </a:lnTo>
                  <a:lnTo>
                    <a:pt x="100" y="147"/>
                  </a:lnTo>
                  <a:lnTo>
                    <a:pt x="100" y="158"/>
                  </a:lnTo>
                  <a:lnTo>
                    <a:pt x="100" y="79"/>
                  </a:lnTo>
                  <a:lnTo>
                    <a:pt x="100" y="158"/>
                  </a:lnTo>
                  <a:lnTo>
                    <a:pt x="104" y="187"/>
                  </a:lnTo>
                  <a:lnTo>
                    <a:pt x="104" y="181"/>
                  </a:lnTo>
                  <a:lnTo>
                    <a:pt x="104" y="45"/>
                  </a:lnTo>
                  <a:lnTo>
                    <a:pt x="104" y="124"/>
                  </a:lnTo>
                  <a:lnTo>
                    <a:pt x="109" y="102"/>
                  </a:lnTo>
                  <a:lnTo>
                    <a:pt x="109" y="17"/>
                  </a:lnTo>
                  <a:lnTo>
                    <a:pt x="114" y="28"/>
                  </a:lnTo>
                  <a:lnTo>
                    <a:pt x="114" y="91"/>
                  </a:lnTo>
                  <a:lnTo>
                    <a:pt x="114" y="62"/>
                  </a:lnTo>
                  <a:lnTo>
                    <a:pt x="118" y="57"/>
                  </a:lnTo>
                  <a:lnTo>
                    <a:pt x="118" y="119"/>
                  </a:lnTo>
                  <a:lnTo>
                    <a:pt x="118" y="34"/>
                  </a:lnTo>
                  <a:lnTo>
                    <a:pt x="118" y="91"/>
                  </a:lnTo>
                  <a:lnTo>
                    <a:pt x="123" y="91"/>
                  </a:lnTo>
                  <a:lnTo>
                    <a:pt x="123" y="74"/>
                  </a:lnTo>
                  <a:lnTo>
                    <a:pt x="123" y="124"/>
                  </a:lnTo>
                  <a:lnTo>
                    <a:pt x="128" y="91"/>
                  </a:lnTo>
                  <a:lnTo>
                    <a:pt x="128" y="164"/>
                  </a:lnTo>
                  <a:lnTo>
                    <a:pt x="128" y="147"/>
                  </a:lnTo>
                  <a:lnTo>
                    <a:pt x="133" y="141"/>
                  </a:lnTo>
                  <a:lnTo>
                    <a:pt x="133" y="153"/>
                  </a:lnTo>
                  <a:lnTo>
                    <a:pt x="133" y="74"/>
                  </a:lnTo>
                  <a:lnTo>
                    <a:pt x="133" y="130"/>
                  </a:lnTo>
                  <a:lnTo>
                    <a:pt x="137" y="119"/>
                  </a:lnTo>
                  <a:lnTo>
                    <a:pt x="137" y="147"/>
                  </a:lnTo>
                  <a:lnTo>
                    <a:pt x="137" y="28"/>
                  </a:lnTo>
                  <a:lnTo>
                    <a:pt x="137" y="74"/>
                  </a:lnTo>
                  <a:lnTo>
                    <a:pt x="142" y="79"/>
                  </a:lnTo>
                  <a:lnTo>
                    <a:pt x="142" y="57"/>
                  </a:lnTo>
                  <a:lnTo>
                    <a:pt x="142" y="119"/>
                  </a:lnTo>
                  <a:lnTo>
                    <a:pt x="147" y="113"/>
                  </a:lnTo>
                  <a:lnTo>
                    <a:pt x="147" y="68"/>
                  </a:lnTo>
                  <a:lnTo>
                    <a:pt x="147" y="102"/>
                  </a:lnTo>
                  <a:lnTo>
                    <a:pt x="152" y="107"/>
                  </a:lnTo>
                  <a:lnTo>
                    <a:pt x="152" y="158"/>
                  </a:lnTo>
                  <a:lnTo>
                    <a:pt x="152" y="40"/>
                  </a:lnTo>
                  <a:lnTo>
                    <a:pt x="152" y="91"/>
                  </a:lnTo>
                  <a:lnTo>
                    <a:pt x="156" y="96"/>
                  </a:lnTo>
                  <a:lnTo>
                    <a:pt x="156" y="107"/>
                  </a:lnTo>
                  <a:lnTo>
                    <a:pt x="156" y="45"/>
                  </a:lnTo>
                  <a:lnTo>
                    <a:pt x="156" y="74"/>
                  </a:lnTo>
                  <a:lnTo>
                    <a:pt x="161" y="51"/>
                  </a:lnTo>
                  <a:lnTo>
                    <a:pt x="161" y="102"/>
                  </a:lnTo>
                  <a:lnTo>
                    <a:pt x="161" y="40"/>
                  </a:lnTo>
                  <a:lnTo>
                    <a:pt x="161" y="57"/>
                  </a:lnTo>
                  <a:lnTo>
                    <a:pt x="166" y="62"/>
                  </a:lnTo>
                  <a:lnTo>
                    <a:pt x="166" y="68"/>
                  </a:lnTo>
                  <a:lnTo>
                    <a:pt x="166" y="6"/>
                  </a:lnTo>
                  <a:lnTo>
                    <a:pt x="171" y="0"/>
                  </a:lnTo>
                  <a:lnTo>
                    <a:pt x="171" y="102"/>
                  </a:lnTo>
                  <a:lnTo>
                    <a:pt x="171" y="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6"/>
            <p:cNvSpPr>
              <a:spLocks/>
            </p:cNvSpPr>
            <p:nvPr/>
          </p:nvSpPr>
          <p:spPr bwMode="auto">
            <a:xfrm>
              <a:off x="2254250" y="2782888"/>
              <a:ext cx="263525" cy="287338"/>
            </a:xfrm>
            <a:custGeom>
              <a:avLst/>
              <a:gdLst>
                <a:gd name="T0" fmla="*/ 4 w 166"/>
                <a:gd name="T1" fmla="*/ 62 h 181"/>
                <a:gd name="T2" fmla="*/ 4 w 166"/>
                <a:gd name="T3" fmla="*/ 68 h 181"/>
                <a:gd name="T4" fmla="*/ 9 w 166"/>
                <a:gd name="T5" fmla="*/ 74 h 181"/>
                <a:gd name="T6" fmla="*/ 14 w 166"/>
                <a:gd name="T7" fmla="*/ 45 h 181"/>
                <a:gd name="T8" fmla="*/ 19 w 166"/>
                <a:gd name="T9" fmla="*/ 130 h 181"/>
                <a:gd name="T10" fmla="*/ 23 w 166"/>
                <a:gd name="T11" fmla="*/ 74 h 181"/>
                <a:gd name="T12" fmla="*/ 23 w 166"/>
                <a:gd name="T13" fmla="*/ 62 h 181"/>
                <a:gd name="T14" fmla="*/ 28 w 166"/>
                <a:gd name="T15" fmla="*/ 141 h 181"/>
                <a:gd name="T16" fmla="*/ 33 w 166"/>
                <a:gd name="T17" fmla="*/ 85 h 181"/>
                <a:gd name="T18" fmla="*/ 38 w 166"/>
                <a:gd name="T19" fmla="*/ 45 h 181"/>
                <a:gd name="T20" fmla="*/ 42 w 166"/>
                <a:gd name="T21" fmla="*/ 40 h 181"/>
                <a:gd name="T22" fmla="*/ 47 w 166"/>
                <a:gd name="T23" fmla="*/ 45 h 181"/>
                <a:gd name="T24" fmla="*/ 52 w 166"/>
                <a:gd name="T25" fmla="*/ 34 h 181"/>
                <a:gd name="T26" fmla="*/ 57 w 166"/>
                <a:gd name="T27" fmla="*/ 57 h 181"/>
                <a:gd name="T28" fmla="*/ 61 w 166"/>
                <a:gd name="T29" fmla="*/ 107 h 181"/>
                <a:gd name="T30" fmla="*/ 66 w 166"/>
                <a:gd name="T31" fmla="*/ 85 h 181"/>
                <a:gd name="T32" fmla="*/ 71 w 166"/>
                <a:gd name="T33" fmla="*/ 79 h 181"/>
                <a:gd name="T34" fmla="*/ 71 w 166"/>
                <a:gd name="T35" fmla="*/ 57 h 181"/>
                <a:gd name="T36" fmla="*/ 76 w 166"/>
                <a:gd name="T37" fmla="*/ 51 h 181"/>
                <a:gd name="T38" fmla="*/ 80 w 166"/>
                <a:gd name="T39" fmla="*/ 68 h 181"/>
                <a:gd name="T40" fmla="*/ 85 w 166"/>
                <a:gd name="T41" fmla="*/ 153 h 181"/>
                <a:gd name="T42" fmla="*/ 90 w 166"/>
                <a:gd name="T43" fmla="*/ 147 h 181"/>
                <a:gd name="T44" fmla="*/ 90 w 166"/>
                <a:gd name="T45" fmla="*/ 147 h 181"/>
                <a:gd name="T46" fmla="*/ 94 w 166"/>
                <a:gd name="T47" fmla="*/ 45 h 181"/>
                <a:gd name="T48" fmla="*/ 99 w 166"/>
                <a:gd name="T49" fmla="*/ 107 h 181"/>
                <a:gd name="T50" fmla="*/ 104 w 166"/>
                <a:gd name="T51" fmla="*/ 74 h 181"/>
                <a:gd name="T52" fmla="*/ 104 w 166"/>
                <a:gd name="T53" fmla="*/ 85 h 181"/>
                <a:gd name="T54" fmla="*/ 109 w 166"/>
                <a:gd name="T55" fmla="*/ 51 h 181"/>
                <a:gd name="T56" fmla="*/ 113 w 166"/>
                <a:gd name="T57" fmla="*/ 113 h 181"/>
                <a:gd name="T58" fmla="*/ 118 w 166"/>
                <a:gd name="T59" fmla="*/ 107 h 181"/>
                <a:gd name="T60" fmla="*/ 123 w 166"/>
                <a:gd name="T61" fmla="*/ 85 h 181"/>
                <a:gd name="T62" fmla="*/ 128 w 166"/>
                <a:gd name="T63" fmla="*/ 136 h 181"/>
                <a:gd name="T64" fmla="*/ 128 w 166"/>
                <a:gd name="T65" fmla="*/ 164 h 181"/>
                <a:gd name="T66" fmla="*/ 132 w 166"/>
                <a:gd name="T67" fmla="*/ 79 h 181"/>
                <a:gd name="T68" fmla="*/ 137 w 166"/>
                <a:gd name="T69" fmla="*/ 119 h 181"/>
                <a:gd name="T70" fmla="*/ 142 w 166"/>
                <a:gd name="T71" fmla="*/ 74 h 181"/>
                <a:gd name="T72" fmla="*/ 142 w 166"/>
                <a:gd name="T73" fmla="*/ 74 h 181"/>
                <a:gd name="T74" fmla="*/ 147 w 166"/>
                <a:gd name="T75" fmla="*/ 51 h 181"/>
                <a:gd name="T76" fmla="*/ 151 w 166"/>
                <a:gd name="T77" fmla="*/ 130 h 181"/>
                <a:gd name="T78" fmla="*/ 156 w 166"/>
                <a:gd name="T79" fmla="*/ 102 h 181"/>
                <a:gd name="T80" fmla="*/ 161 w 166"/>
                <a:gd name="T81" fmla="*/ 79 h 181"/>
                <a:gd name="T82" fmla="*/ 161 w 166"/>
                <a:gd name="T83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6" h="181">
                  <a:moveTo>
                    <a:pt x="0" y="0"/>
                  </a:moveTo>
                  <a:lnTo>
                    <a:pt x="0" y="91"/>
                  </a:lnTo>
                  <a:lnTo>
                    <a:pt x="4" y="62"/>
                  </a:lnTo>
                  <a:lnTo>
                    <a:pt x="4" y="85"/>
                  </a:lnTo>
                  <a:lnTo>
                    <a:pt x="4" y="28"/>
                  </a:lnTo>
                  <a:lnTo>
                    <a:pt x="4" y="68"/>
                  </a:lnTo>
                  <a:lnTo>
                    <a:pt x="9" y="74"/>
                  </a:lnTo>
                  <a:lnTo>
                    <a:pt x="9" y="107"/>
                  </a:lnTo>
                  <a:lnTo>
                    <a:pt x="9" y="74"/>
                  </a:lnTo>
                  <a:lnTo>
                    <a:pt x="9" y="79"/>
                  </a:lnTo>
                  <a:lnTo>
                    <a:pt x="14" y="85"/>
                  </a:lnTo>
                  <a:lnTo>
                    <a:pt x="14" y="45"/>
                  </a:lnTo>
                  <a:lnTo>
                    <a:pt x="14" y="91"/>
                  </a:lnTo>
                  <a:lnTo>
                    <a:pt x="19" y="96"/>
                  </a:lnTo>
                  <a:lnTo>
                    <a:pt x="19" y="130"/>
                  </a:lnTo>
                  <a:lnTo>
                    <a:pt x="19" y="51"/>
                  </a:lnTo>
                  <a:lnTo>
                    <a:pt x="19" y="57"/>
                  </a:lnTo>
                  <a:lnTo>
                    <a:pt x="23" y="74"/>
                  </a:lnTo>
                  <a:lnTo>
                    <a:pt x="23" y="96"/>
                  </a:lnTo>
                  <a:lnTo>
                    <a:pt x="23" y="40"/>
                  </a:lnTo>
                  <a:lnTo>
                    <a:pt x="23" y="62"/>
                  </a:lnTo>
                  <a:lnTo>
                    <a:pt x="28" y="57"/>
                  </a:lnTo>
                  <a:lnTo>
                    <a:pt x="28" y="158"/>
                  </a:lnTo>
                  <a:lnTo>
                    <a:pt x="28" y="141"/>
                  </a:lnTo>
                  <a:lnTo>
                    <a:pt x="33" y="147"/>
                  </a:lnTo>
                  <a:lnTo>
                    <a:pt x="33" y="164"/>
                  </a:lnTo>
                  <a:lnTo>
                    <a:pt x="33" y="85"/>
                  </a:lnTo>
                  <a:lnTo>
                    <a:pt x="38" y="96"/>
                  </a:lnTo>
                  <a:lnTo>
                    <a:pt x="38" y="102"/>
                  </a:lnTo>
                  <a:lnTo>
                    <a:pt x="38" y="45"/>
                  </a:lnTo>
                  <a:lnTo>
                    <a:pt x="42" y="34"/>
                  </a:lnTo>
                  <a:lnTo>
                    <a:pt x="42" y="119"/>
                  </a:lnTo>
                  <a:lnTo>
                    <a:pt x="42" y="40"/>
                  </a:lnTo>
                  <a:lnTo>
                    <a:pt x="47" y="34"/>
                  </a:lnTo>
                  <a:lnTo>
                    <a:pt x="47" y="91"/>
                  </a:lnTo>
                  <a:lnTo>
                    <a:pt x="47" y="45"/>
                  </a:lnTo>
                  <a:lnTo>
                    <a:pt x="52" y="40"/>
                  </a:lnTo>
                  <a:lnTo>
                    <a:pt x="52" y="119"/>
                  </a:lnTo>
                  <a:lnTo>
                    <a:pt x="52" y="34"/>
                  </a:lnTo>
                  <a:lnTo>
                    <a:pt x="52" y="113"/>
                  </a:lnTo>
                  <a:lnTo>
                    <a:pt x="57" y="107"/>
                  </a:lnTo>
                  <a:lnTo>
                    <a:pt x="57" y="57"/>
                  </a:lnTo>
                  <a:lnTo>
                    <a:pt x="57" y="85"/>
                  </a:lnTo>
                  <a:lnTo>
                    <a:pt x="61" y="91"/>
                  </a:lnTo>
                  <a:lnTo>
                    <a:pt x="61" y="107"/>
                  </a:lnTo>
                  <a:lnTo>
                    <a:pt x="61" y="17"/>
                  </a:lnTo>
                  <a:lnTo>
                    <a:pt x="61" y="107"/>
                  </a:lnTo>
                  <a:lnTo>
                    <a:pt x="66" y="85"/>
                  </a:lnTo>
                  <a:lnTo>
                    <a:pt x="66" y="113"/>
                  </a:lnTo>
                  <a:lnTo>
                    <a:pt x="66" y="62"/>
                  </a:lnTo>
                  <a:lnTo>
                    <a:pt x="71" y="79"/>
                  </a:lnTo>
                  <a:lnTo>
                    <a:pt x="71" y="91"/>
                  </a:lnTo>
                  <a:lnTo>
                    <a:pt x="71" y="40"/>
                  </a:lnTo>
                  <a:lnTo>
                    <a:pt x="71" y="57"/>
                  </a:lnTo>
                  <a:lnTo>
                    <a:pt x="76" y="57"/>
                  </a:lnTo>
                  <a:lnTo>
                    <a:pt x="76" y="91"/>
                  </a:lnTo>
                  <a:lnTo>
                    <a:pt x="76" y="51"/>
                  </a:lnTo>
                  <a:lnTo>
                    <a:pt x="76" y="74"/>
                  </a:lnTo>
                  <a:lnTo>
                    <a:pt x="80" y="96"/>
                  </a:lnTo>
                  <a:lnTo>
                    <a:pt x="80" y="68"/>
                  </a:lnTo>
                  <a:lnTo>
                    <a:pt x="80" y="147"/>
                  </a:lnTo>
                  <a:lnTo>
                    <a:pt x="85" y="130"/>
                  </a:lnTo>
                  <a:lnTo>
                    <a:pt x="85" y="153"/>
                  </a:lnTo>
                  <a:lnTo>
                    <a:pt x="85" y="113"/>
                  </a:lnTo>
                  <a:lnTo>
                    <a:pt x="85" y="141"/>
                  </a:lnTo>
                  <a:lnTo>
                    <a:pt x="90" y="147"/>
                  </a:lnTo>
                  <a:lnTo>
                    <a:pt x="90" y="164"/>
                  </a:lnTo>
                  <a:lnTo>
                    <a:pt x="90" y="124"/>
                  </a:lnTo>
                  <a:lnTo>
                    <a:pt x="90" y="147"/>
                  </a:lnTo>
                  <a:lnTo>
                    <a:pt x="94" y="141"/>
                  </a:lnTo>
                  <a:lnTo>
                    <a:pt x="94" y="158"/>
                  </a:lnTo>
                  <a:lnTo>
                    <a:pt x="94" y="45"/>
                  </a:lnTo>
                  <a:lnTo>
                    <a:pt x="94" y="68"/>
                  </a:lnTo>
                  <a:lnTo>
                    <a:pt x="99" y="74"/>
                  </a:lnTo>
                  <a:lnTo>
                    <a:pt x="99" y="107"/>
                  </a:lnTo>
                  <a:lnTo>
                    <a:pt x="99" y="40"/>
                  </a:lnTo>
                  <a:lnTo>
                    <a:pt x="99" y="79"/>
                  </a:lnTo>
                  <a:lnTo>
                    <a:pt x="104" y="74"/>
                  </a:lnTo>
                  <a:lnTo>
                    <a:pt x="104" y="102"/>
                  </a:lnTo>
                  <a:lnTo>
                    <a:pt x="104" y="34"/>
                  </a:lnTo>
                  <a:lnTo>
                    <a:pt x="104" y="85"/>
                  </a:lnTo>
                  <a:lnTo>
                    <a:pt x="109" y="79"/>
                  </a:lnTo>
                  <a:lnTo>
                    <a:pt x="109" y="113"/>
                  </a:lnTo>
                  <a:lnTo>
                    <a:pt x="109" y="51"/>
                  </a:lnTo>
                  <a:lnTo>
                    <a:pt x="109" y="57"/>
                  </a:lnTo>
                  <a:lnTo>
                    <a:pt x="113" y="68"/>
                  </a:lnTo>
                  <a:lnTo>
                    <a:pt x="113" y="113"/>
                  </a:lnTo>
                  <a:lnTo>
                    <a:pt x="113" y="62"/>
                  </a:lnTo>
                  <a:lnTo>
                    <a:pt x="113" y="102"/>
                  </a:lnTo>
                  <a:lnTo>
                    <a:pt x="118" y="107"/>
                  </a:lnTo>
                  <a:lnTo>
                    <a:pt x="118" y="124"/>
                  </a:lnTo>
                  <a:lnTo>
                    <a:pt x="118" y="85"/>
                  </a:lnTo>
                  <a:lnTo>
                    <a:pt x="123" y="85"/>
                  </a:lnTo>
                  <a:lnTo>
                    <a:pt x="123" y="57"/>
                  </a:lnTo>
                  <a:lnTo>
                    <a:pt x="123" y="119"/>
                  </a:lnTo>
                  <a:lnTo>
                    <a:pt x="128" y="136"/>
                  </a:lnTo>
                  <a:lnTo>
                    <a:pt x="128" y="181"/>
                  </a:lnTo>
                  <a:lnTo>
                    <a:pt x="128" y="68"/>
                  </a:lnTo>
                  <a:lnTo>
                    <a:pt x="128" y="164"/>
                  </a:lnTo>
                  <a:lnTo>
                    <a:pt x="132" y="170"/>
                  </a:lnTo>
                  <a:lnTo>
                    <a:pt x="132" y="175"/>
                  </a:lnTo>
                  <a:lnTo>
                    <a:pt x="132" y="79"/>
                  </a:lnTo>
                  <a:lnTo>
                    <a:pt x="132" y="85"/>
                  </a:lnTo>
                  <a:lnTo>
                    <a:pt x="137" y="96"/>
                  </a:lnTo>
                  <a:lnTo>
                    <a:pt x="137" y="119"/>
                  </a:lnTo>
                  <a:lnTo>
                    <a:pt x="137" y="68"/>
                  </a:lnTo>
                  <a:lnTo>
                    <a:pt x="137" y="79"/>
                  </a:lnTo>
                  <a:lnTo>
                    <a:pt x="142" y="74"/>
                  </a:lnTo>
                  <a:lnTo>
                    <a:pt x="142" y="107"/>
                  </a:lnTo>
                  <a:lnTo>
                    <a:pt x="142" y="34"/>
                  </a:lnTo>
                  <a:lnTo>
                    <a:pt x="142" y="74"/>
                  </a:lnTo>
                  <a:lnTo>
                    <a:pt x="147" y="79"/>
                  </a:lnTo>
                  <a:lnTo>
                    <a:pt x="147" y="113"/>
                  </a:lnTo>
                  <a:lnTo>
                    <a:pt x="147" y="51"/>
                  </a:lnTo>
                  <a:lnTo>
                    <a:pt x="147" y="102"/>
                  </a:lnTo>
                  <a:lnTo>
                    <a:pt x="151" y="91"/>
                  </a:lnTo>
                  <a:lnTo>
                    <a:pt x="151" y="130"/>
                  </a:lnTo>
                  <a:lnTo>
                    <a:pt x="151" y="74"/>
                  </a:lnTo>
                  <a:lnTo>
                    <a:pt x="156" y="91"/>
                  </a:lnTo>
                  <a:lnTo>
                    <a:pt x="156" y="102"/>
                  </a:lnTo>
                  <a:lnTo>
                    <a:pt x="156" y="62"/>
                  </a:lnTo>
                  <a:lnTo>
                    <a:pt x="156" y="74"/>
                  </a:lnTo>
                  <a:lnTo>
                    <a:pt x="161" y="79"/>
                  </a:lnTo>
                  <a:lnTo>
                    <a:pt x="161" y="113"/>
                  </a:lnTo>
                  <a:lnTo>
                    <a:pt x="161" y="68"/>
                  </a:lnTo>
                  <a:lnTo>
                    <a:pt x="161" y="74"/>
                  </a:lnTo>
                  <a:lnTo>
                    <a:pt x="166" y="74"/>
                  </a:lnTo>
                  <a:lnTo>
                    <a:pt x="166" y="15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7"/>
            <p:cNvSpPr>
              <a:spLocks/>
            </p:cNvSpPr>
            <p:nvPr/>
          </p:nvSpPr>
          <p:spPr bwMode="auto">
            <a:xfrm>
              <a:off x="2517775" y="2800350"/>
              <a:ext cx="255588" cy="233363"/>
            </a:xfrm>
            <a:custGeom>
              <a:avLst/>
              <a:gdLst>
                <a:gd name="T0" fmla="*/ 0 w 161"/>
                <a:gd name="T1" fmla="*/ 46 h 147"/>
                <a:gd name="T2" fmla="*/ 4 w 161"/>
                <a:gd name="T3" fmla="*/ 130 h 147"/>
                <a:gd name="T4" fmla="*/ 4 w 161"/>
                <a:gd name="T5" fmla="*/ 63 h 147"/>
                <a:gd name="T6" fmla="*/ 9 w 161"/>
                <a:gd name="T7" fmla="*/ 68 h 147"/>
                <a:gd name="T8" fmla="*/ 9 w 161"/>
                <a:gd name="T9" fmla="*/ 51 h 147"/>
                <a:gd name="T10" fmla="*/ 14 w 161"/>
                <a:gd name="T11" fmla="*/ 119 h 147"/>
                <a:gd name="T12" fmla="*/ 14 w 161"/>
                <a:gd name="T13" fmla="*/ 80 h 147"/>
                <a:gd name="T14" fmla="*/ 19 w 161"/>
                <a:gd name="T15" fmla="*/ 113 h 147"/>
                <a:gd name="T16" fmla="*/ 19 w 161"/>
                <a:gd name="T17" fmla="*/ 85 h 147"/>
                <a:gd name="T18" fmla="*/ 23 w 161"/>
                <a:gd name="T19" fmla="*/ 40 h 147"/>
                <a:gd name="T20" fmla="*/ 28 w 161"/>
                <a:gd name="T21" fmla="*/ 29 h 147"/>
                <a:gd name="T22" fmla="*/ 28 w 161"/>
                <a:gd name="T23" fmla="*/ 6 h 147"/>
                <a:gd name="T24" fmla="*/ 33 w 161"/>
                <a:gd name="T25" fmla="*/ 46 h 147"/>
                <a:gd name="T26" fmla="*/ 33 w 161"/>
                <a:gd name="T27" fmla="*/ 23 h 147"/>
                <a:gd name="T28" fmla="*/ 38 w 161"/>
                <a:gd name="T29" fmla="*/ 113 h 147"/>
                <a:gd name="T30" fmla="*/ 42 w 161"/>
                <a:gd name="T31" fmla="*/ 40 h 147"/>
                <a:gd name="T32" fmla="*/ 42 w 161"/>
                <a:gd name="T33" fmla="*/ 80 h 147"/>
                <a:gd name="T34" fmla="*/ 47 w 161"/>
                <a:gd name="T35" fmla="*/ 74 h 147"/>
                <a:gd name="T36" fmla="*/ 47 w 161"/>
                <a:gd name="T37" fmla="*/ 63 h 147"/>
                <a:gd name="T38" fmla="*/ 52 w 161"/>
                <a:gd name="T39" fmla="*/ 29 h 147"/>
                <a:gd name="T40" fmla="*/ 56 w 161"/>
                <a:gd name="T41" fmla="*/ 63 h 147"/>
                <a:gd name="T42" fmla="*/ 56 w 161"/>
                <a:gd name="T43" fmla="*/ 46 h 147"/>
                <a:gd name="T44" fmla="*/ 61 w 161"/>
                <a:gd name="T45" fmla="*/ 51 h 147"/>
                <a:gd name="T46" fmla="*/ 61 w 161"/>
                <a:gd name="T47" fmla="*/ 40 h 147"/>
                <a:gd name="T48" fmla="*/ 66 w 161"/>
                <a:gd name="T49" fmla="*/ 74 h 147"/>
                <a:gd name="T50" fmla="*/ 66 w 161"/>
                <a:gd name="T51" fmla="*/ 17 h 147"/>
                <a:gd name="T52" fmla="*/ 71 w 161"/>
                <a:gd name="T53" fmla="*/ 51 h 147"/>
                <a:gd name="T54" fmla="*/ 71 w 161"/>
                <a:gd name="T55" fmla="*/ 23 h 147"/>
                <a:gd name="T56" fmla="*/ 75 w 161"/>
                <a:gd name="T57" fmla="*/ 40 h 147"/>
                <a:gd name="T58" fmla="*/ 75 w 161"/>
                <a:gd name="T59" fmla="*/ 68 h 147"/>
                <a:gd name="T60" fmla="*/ 80 w 161"/>
                <a:gd name="T61" fmla="*/ 96 h 147"/>
                <a:gd name="T62" fmla="*/ 85 w 161"/>
                <a:gd name="T63" fmla="*/ 46 h 147"/>
                <a:gd name="T64" fmla="*/ 85 w 161"/>
                <a:gd name="T65" fmla="*/ 23 h 147"/>
                <a:gd name="T66" fmla="*/ 90 w 161"/>
                <a:gd name="T67" fmla="*/ 51 h 147"/>
                <a:gd name="T68" fmla="*/ 90 w 161"/>
                <a:gd name="T69" fmla="*/ 51 h 147"/>
                <a:gd name="T70" fmla="*/ 94 w 161"/>
                <a:gd name="T71" fmla="*/ 63 h 147"/>
                <a:gd name="T72" fmla="*/ 94 w 161"/>
                <a:gd name="T73" fmla="*/ 29 h 147"/>
                <a:gd name="T74" fmla="*/ 99 w 161"/>
                <a:gd name="T75" fmla="*/ 46 h 147"/>
                <a:gd name="T76" fmla="*/ 99 w 161"/>
                <a:gd name="T77" fmla="*/ 12 h 147"/>
                <a:gd name="T78" fmla="*/ 104 w 161"/>
                <a:gd name="T79" fmla="*/ 74 h 147"/>
                <a:gd name="T80" fmla="*/ 104 w 161"/>
                <a:gd name="T81" fmla="*/ 34 h 147"/>
                <a:gd name="T82" fmla="*/ 109 w 161"/>
                <a:gd name="T83" fmla="*/ 34 h 147"/>
                <a:gd name="T84" fmla="*/ 109 w 161"/>
                <a:gd name="T85" fmla="*/ 12 h 147"/>
                <a:gd name="T86" fmla="*/ 113 w 161"/>
                <a:gd name="T87" fmla="*/ 46 h 147"/>
                <a:gd name="T88" fmla="*/ 113 w 161"/>
                <a:gd name="T89" fmla="*/ 68 h 147"/>
                <a:gd name="T90" fmla="*/ 118 w 161"/>
                <a:gd name="T91" fmla="*/ 80 h 147"/>
                <a:gd name="T92" fmla="*/ 118 w 161"/>
                <a:gd name="T93" fmla="*/ 68 h 147"/>
                <a:gd name="T94" fmla="*/ 123 w 161"/>
                <a:gd name="T95" fmla="*/ 85 h 147"/>
                <a:gd name="T96" fmla="*/ 123 w 161"/>
                <a:gd name="T97" fmla="*/ 34 h 147"/>
                <a:gd name="T98" fmla="*/ 128 w 161"/>
                <a:gd name="T99" fmla="*/ 113 h 147"/>
                <a:gd name="T100" fmla="*/ 128 w 161"/>
                <a:gd name="T101" fmla="*/ 74 h 147"/>
                <a:gd name="T102" fmla="*/ 132 w 161"/>
                <a:gd name="T103" fmla="*/ 91 h 147"/>
                <a:gd name="T104" fmla="*/ 132 w 161"/>
                <a:gd name="T105" fmla="*/ 51 h 147"/>
                <a:gd name="T106" fmla="*/ 137 w 161"/>
                <a:gd name="T107" fmla="*/ 85 h 147"/>
                <a:gd name="T108" fmla="*/ 137 w 161"/>
                <a:gd name="T109" fmla="*/ 63 h 147"/>
                <a:gd name="T110" fmla="*/ 142 w 161"/>
                <a:gd name="T111" fmla="*/ 108 h 147"/>
                <a:gd name="T112" fmla="*/ 142 w 161"/>
                <a:gd name="T113" fmla="*/ 85 h 147"/>
                <a:gd name="T114" fmla="*/ 147 w 161"/>
                <a:gd name="T115" fmla="*/ 113 h 147"/>
                <a:gd name="T116" fmla="*/ 147 w 161"/>
                <a:gd name="T117" fmla="*/ 91 h 147"/>
                <a:gd name="T118" fmla="*/ 151 w 161"/>
                <a:gd name="T119" fmla="*/ 51 h 147"/>
                <a:gd name="T120" fmla="*/ 156 w 161"/>
                <a:gd name="T121" fmla="*/ 68 h 147"/>
                <a:gd name="T122" fmla="*/ 156 w 161"/>
                <a:gd name="T123" fmla="*/ 51 h 147"/>
                <a:gd name="T124" fmla="*/ 161 w 161"/>
                <a:gd name="T125" fmla="*/ 5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147">
                  <a:moveTo>
                    <a:pt x="0" y="147"/>
                  </a:moveTo>
                  <a:lnTo>
                    <a:pt x="0" y="46"/>
                  </a:lnTo>
                  <a:lnTo>
                    <a:pt x="0" y="136"/>
                  </a:lnTo>
                  <a:lnTo>
                    <a:pt x="4" y="130"/>
                  </a:lnTo>
                  <a:lnTo>
                    <a:pt x="4" y="136"/>
                  </a:lnTo>
                  <a:lnTo>
                    <a:pt x="4" y="63"/>
                  </a:lnTo>
                  <a:lnTo>
                    <a:pt x="4" y="85"/>
                  </a:lnTo>
                  <a:lnTo>
                    <a:pt x="9" y="68"/>
                  </a:lnTo>
                  <a:lnTo>
                    <a:pt x="9" y="130"/>
                  </a:lnTo>
                  <a:lnTo>
                    <a:pt x="9" y="51"/>
                  </a:lnTo>
                  <a:lnTo>
                    <a:pt x="9" y="119"/>
                  </a:lnTo>
                  <a:lnTo>
                    <a:pt x="14" y="119"/>
                  </a:lnTo>
                  <a:lnTo>
                    <a:pt x="14" y="51"/>
                  </a:lnTo>
                  <a:lnTo>
                    <a:pt x="14" y="80"/>
                  </a:lnTo>
                  <a:lnTo>
                    <a:pt x="19" y="74"/>
                  </a:lnTo>
                  <a:lnTo>
                    <a:pt x="19" y="113"/>
                  </a:lnTo>
                  <a:lnTo>
                    <a:pt x="19" y="34"/>
                  </a:lnTo>
                  <a:lnTo>
                    <a:pt x="19" y="85"/>
                  </a:lnTo>
                  <a:lnTo>
                    <a:pt x="23" y="119"/>
                  </a:lnTo>
                  <a:lnTo>
                    <a:pt x="23" y="40"/>
                  </a:lnTo>
                  <a:lnTo>
                    <a:pt x="23" y="46"/>
                  </a:lnTo>
                  <a:lnTo>
                    <a:pt x="28" y="29"/>
                  </a:lnTo>
                  <a:lnTo>
                    <a:pt x="28" y="74"/>
                  </a:lnTo>
                  <a:lnTo>
                    <a:pt x="28" y="6"/>
                  </a:lnTo>
                  <a:lnTo>
                    <a:pt x="28" y="46"/>
                  </a:lnTo>
                  <a:lnTo>
                    <a:pt x="33" y="46"/>
                  </a:lnTo>
                  <a:lnTo>
                    <a:pt x="33" y="119"/>
                  </a:lnTo>
                  <a:lnTo>
                    <a:pt x="33" y="23"/>
                  </a:lnTo>
                  <a:lnTo>
                    <a:pt x="33" y="108"/>
                  </a:lnTo>
                  <a:lnTo>
                    <a:pt x="38" y="113"/>
                  </a:lnTo>
                  <a:lnTo>
                    <a:pt x="38" y="34"/>
                  </a:lnTo>
                  <a:lnTo>
                    <a:pt x="42" y="40"/>
                  </a:lnTo>
                  <a:lnTo>
                    <a:pt x="42" y="29"/>
                  </a:lnTo>
                  <a:lnTo>
                    <a:pt x="42" y="80"/>
                  </a:lnTo>
                  <a:lnTo>
                    <a:pt x="47" y="51"/>
                  </a:lnTo>
                  <a:lnTo>
                    <a:pt x="47" y="74"/>
                  </a:lnTo>
                  <a:lnTo>
                    <a:pt x="47" y="29"/>
                  </a:lnTo>
                  <a:lnTo>
                    <a:pt x="47" y="63"/>
                  </a:lnTo>
                  <a:lnTo>
                    <a:pt x="52" y="63"/>
                  </a:lnTo>
                  <a:lnTo>
                    <a:pt x="52" y="29"/>
                  </a:lnTo>
                  <a:lnTo>
                    <a:pt x="52" y="74"/>
                  </a:lnTo>
                  <a:lnTo>
                    <a:pt x="56" y="63"/>
                  </a:lnTo>
                  <a:lnTo>
                    <a:pt x="56" y="85"/>
                  </a:lnTo>
                  <a:lnTo>
                    <a:pt x="56" y="46"/>
                  </a:lnTo>
                  <a:lnTo>
                    <a:pt x="56" y="63"/>
                  </a:lnTo>
                  <a:lnTo>
                    <a:pt x="61" y="51"/>
                  </a:lnTo>
                  <a:lnTo>
                    <a:pt x="61" y="91"/>
                  </a:lnTo>
                  <a:lnTo>
                    <a:pt x="61" y="40"/>
                  </a:lnTo>
                  <a:lnTo>
                    <a:pt x="61" y="68"/>
                  </a:lnTo>
                  <a:lnTo>
                    <a:pt x="66" y="74"/>
                  </a:lnTo>
                  <a:lnTo>
                    <a:pt x="66" y="91"/>
                  </a:lnTo>
                  <a:lnTo>
                    <a:pt x="66" y="17"/>
                  </a:lnTo>
                  <a:lnTo>
                    <a:pt x="66" y="57"/>
                  </a:lnTo>
                  <a:lnTo>
                    <a:pt x="71" y="51"/>
                  </a:lnTo>
                  <a:lnTo>
                    <a:pt x="71" y="91"/>
                  </a:lnTo>
                  <a:lnTo>
                    <a:pt x="71" y="23"/>
                  </a:lnTo>
                  <a:lnTo>
                    <a:pt x="71" y="40"/>
                  </a:lnTo>
                  <a:lnTo>
                    <a:pt x="75" y="40"/>
                  </a:lnTo>
                  <a:lnTo>
                    <a:pt x="75" y="91"/>
                  </a:lnTo>
                  <a:lnTo>
                    <a:pt x="75" y="68"/>
                  </a:lnTo>
                  <a:lnTo>
                    <a:pt x="80" y="57"/>
                  </a:lnTo>
                  <a:lnTo>
                    <a:pt x="80" y="96"/>
                  </a:lnTo>
                  <a:lnTo>
                    <a:pt x="80" y="40"/>
                  </a:lnTo>
                  <a:lnTo>
                    <a:pt x="85" y="46"/>
                  </a:lnTo>
                  <a:lnTo>
                    <a:pt x="85" y="68"/>
                  </a:lnTo>
                  <a:lnTo>
                    <a:pt x="85" y="23"/>
                  </a:lnTo>
                  <a:lnTo>
                    <a:pt x="85" y="57"/>
                  </a:lnTo>
                  <a:lnTo>
                    <a:pt x="90" y="51"/>
                  </a:lnTo>
                  <a:lnTo>
                    <a:pt x="90" y="91"/>
                  </a:lnTo>
                  <a:lnTo>
                    <a:pt x="90" y="51"/>
                  </a:lnTo>
                  <a:lnTo>
                    <a:pt x="90" y="57"/>
                  </a:lnTo>
                  <a:lnTo>
                    <a:pt x="94" y="63"/>
                  </a:lnTo>
                  <a:lnTo>
                    <a:pt x="94" y="80"/>
                  </a:lnTo>
                  <a:lnTo>
                    <a:pt x="94" y="29"/>
                  </a:lnTo>
                  <a:lnTo>
                    <a:pt x="94" y="40"/>
                  </a:lnTo>
                  <a:lnTo>
                    <a:pt x="99" y="46"/>
                  </a:lnTo>
                  <a:lnTo>
                    <a:pt x="99" y="91"/>
                  </a:lnTo>
                  <a:lnTo>
                    <a:pt x="99" y="12"/>
                  </a:lnTo>
                  <a:lnTo>
                    <a:pt x="99" y="51"/>
                  </a:lnTo>
                  <a:lnTo>
                    <a:pt x="104" y="74"/>
                  </a:lnTo>
                  <a:lnTo>
                    <a:pt x="104" y="85"/>
                  </a:lnTo>
                  <a:lnTo>
                    <a:pt x="104" y="34"/>
                  </a:lnTo>
                  <a:lnTo>
                    <a:pt x="104" y="63"/>
                  </a:lnTo>
                  <a:lnTo>
                    <a:pt x="109" y="34"/>
                  </a:lnTo>
                  <a:lnTo>
                    <a:pt x="109" y="74"/>
                  </a:lnTo>
                  <a:lnTo>
                    <a:pt x="109" y="12"/>
                  </a:lnTo>
                  <a:lnTo>
                    <a:pt x="109" y="40"/>
                  </a:lnTo>
                  <a:lnTo>
                    <a:pt x="113" y="46"/>
                  </a:lnTo>
                  <a:lnTo>
                    <a:pt x="113" y="96"/>
                  </a:lnTo>
                  <a:lnTo>
                    <a:pt x="113" y="68"/>
                  </a:lnTo>
                  <a:lnTo>
                    <a:pt x="118" y="63"/>
                  </a:lnTo>
                  <a:lnTo>
                    <a:pt x="118" y="80"/>
                  </a:lnTo>
                  <a:lnTo>
                    <a:pt x="118" y="23"/>
                  </a:lnTo>
                  <a:lnTo>
                    <a:pt x="118" y="68"/>
                  </a:lnTo>
                  <a:lnTo>
                    <a:pt x="123" y="63"/>
                  </a:lnTo>
                  <a:lnTo>
                    <a:pt x="123" y="85"/>
                  </a:lnTo>
                  <a:lnTo>
                    <a:pt x="123" y="17"/>
                  </a:lnTo>
                  <a:lnTo>
                    <a:pt x="123" y="34"/>
                  </a:lnTo>
                  <a:lnTo>
                    <a:pt x="128" y="46"/>
                  </a:lnTo>
                  <a:lnTo>
                    <a:pt x="128" y="113"/>
                  </a:lnTo>
                  <a:lnTo>
                    <a:pt x="128" y="34"/>
                  </a:lnTo>
                  <a:lnTo>
                    <a:pt x="128" y="74"/>
                  </a:lnTo>
                  <a:lnTo>
                    <a:pt x="132" y="74"/>
                  </a:lnTo>
                  <a:lnTo>
                    <a:pt x="132" y="91"/>
                  </a:lnTo>
                  <a:lnTo>
                    <a:pt x="132" y="0"/>
                  </a:lnTo>
                  <a:lnTo>
                    <a:pt x="132" y="51"/>
                  </a:lnTo>
                  <a:lnTo>
                    <a:pt x="137" y="40"/>
                  </a:lnTo>
                  <a:lnTo>
                    <a:pt x="137" y="85"/>
                  </a:lnTo>
                  <a:lnTo>
                    <a:pt x="137" y="29"/>
                  </a:lnTo>
                  <a:lnTo>
                    <a:pt x="137" y="63"/>
                  </a:lnTo>
                  <a:lnTo>
                    <a:pt x="142" y="57"/>
                  </a:lnTo>
                  <a:lnTo>
                    <a:pt x="142" y="108"/>
                  </a:lnTo>
                  <a:lnTo>
                    <a:pt x="142" y="29"/>
                  </a:lnTo>
                  <a:lnTo>
                    <a:pt x="142" y="85"/>
                  </a:lnTo>
                  <a:lnTo>
                    <a:pt x="147" y="96"/>
                  </a:lnTo>
                  <a:lnTo>
                    <a:pt x="147" y="113"/>
                  </a:lnTo>
                  <a:lnTo>
                    <a:pt x="147" y="80"/>
                  </a:lnTo>
                  <a:lnTo>
                    <a:pt x="147" y="91"/>
                  </a:lnTo>
                  <a:lnTo>
                    <a:pt x="151" y="113"/>
                  </a:lnTo>
                  <a:lnTo>
                    <a:pt x="151" y="51"/>
                  </a:lnTo>
                  <a:lnTo>
                    <a:pt x="151" y="63"/>
                  </a:lnTo>
                  <a:lnTo>
                    <a:pt x="156" y="68"/>
                  </a:lnTo>
                  <a:lnTo>
                    <a:pt x="156" y="108"/>
                  </a:lnTo>
                  <a:lnTo>
                    <a:pt x="156" y="51"/>
                  </a:lnTo>
                  <a:lnTo>
                    <a:pt x="156" y="63"/>
                  </a:lnTo>
                  <a:lnTo>
                    <a:pt x="161" y="5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8"/>
            <p:cNvSpPr>
              <a:spLocks/>
            </p:cNvSpPr>
            <p:nvPr/>
          </p:nvSpPr>
          <p:spPr bwMode="auto">
            <a:xfrm>
              <a:off x="2773363" y="2792413"/>
              <a:ext cx="255588" cy="260350"/>
            </a:xfrm>
            <a:custGeom>
              <a:avLst/>
              <a:gdLst>
                <a:gd name="T0" fmla="*/ 0 w 161"/>
                <a:gd name="T1" fmla="*/ 96 h 164"/>
                <a:gd name="T2" fmla="*/ 0 w 161"/>
                <a:gd name="T3" fmla="*/ 96 h 164"/>
                <a:gd name="T4" fmla="*/ 5 w 161"/>
                <a:gd name="T5" fmla="*/ 124 h 164"/>
                <a:gd name="T6" fmla="*/ 5 w 161"/>
                <a:gd name="T7" fmla="*/ 73 h 164"/>
                <a:gd name="T8" fmla="*/ 9 w 161"/>
                <a:gd name="T9" fmla="*/ 113 h 164"/>
                <a:gd name="T10" fmla="*/ 9 w 161"/>
                <a:gd name="T11" fmla="*/ 90 h 164"/>
                <a:gd name="T12" fmla="*/ 14 w 161"/>
                <a:gd name="T13" fmla="*/ 113 h 164"/>
                <a:gd name="T14" fmla="*/ 14 w 161"/>
                <a:gd name="T15" fmla="*/ 79 h 164"/>
                <a:gd name="T16" fmla="*/ 19 w 161"/>
                <a:gd name="T17" fmla="*/ 34 h 164"/>
                <a:gd name="T18" fmla="*/ 24 w 161"/>
                <a:gd name="T19" fmla="*/ 113 h 164"/>
                <a:gd name="T20" fmla="*/ 24 w 161"/>
                <a:gd name="T21" fmla="*/ 28 h 164"/>
                <a:gd name="T22" fmla="*/ 28 w 161"/>
                <a:gd name="T23" fmla="*/ 96 h 164"/>
                <a:gd name="T24" fmla="*/ 28 w 161"/>
                <a:gd name="T25" fmla="*/ 73 h 164"/>
                <a:gd name="T26" fmla="*/ 33 w 161"/>
                <a:gd name="T27" fmla="*/ 96 h 164"/>
                <a:gd name="T28" fmla="*/ 33 w 161"/>
                <a:gd name="T29" fmla="*/ 68 h 164"/>
                <a:gd name="T30" fmla="*/ 38 w 161"/>
                <a:gd name="T31" fmla="*/ 96 h 164"/>
                <a:gd name="T32" fmla="*/ 38 w 161"/>
                <a:gd name="T33" fmla="*/ 90 h 164"/>
                <a:gd name="T34" fmla="*/ 42 w 161"/>
                <a:gd name="T35" fmla="*/ 56 h 164"/>
                <a:gd name="T36" fmla="*/ 47 w 161"/>
                <a:gd name="T37" fmla="*/ 113 h 164"/>
                <a:gd name="T38" fmla="*/ 47 w 161"/>
                <a:gd name="T39" fmla="*/ 45 h 164"/>
                <a:gd name="T40" fmla="*/ 52 w 161"/>
                <a:gd name="T41" fmla="*/ 118 h 164"/>
                <a:gd name="T42" fmla="*/ 52 w 161"/>
                <a:gd name="T43" fmla="*/ 79 h 164"/>
                <a:gd name="T44" fmla="*/ 57 w 161"/>
                <a:gd name="T45" fmla="*/ 118 h 164"/>
                <a:gd name="T46" fmla="*/ 57 w 161"/>
                <a:gd name="T47" fmla="*/ 62 h 164"/>
                <a:gd name="T48" fmla="*/ 61 w 161"/>
                <a:gd name="T49" fmla="*/ 68 h 164"/>
                <a:gd name="T50" fmla="*/ 61 w 161"/>
                <a:gd name="T51" fmla="*/ 62 h 164"/>
                <a:gd name="T52" fmla="*/ 66 w 161"/>
                <a:gd name="T53" fmla="*/ 68 h 164"/>
                <a:gd name="T54" fmla="*/ 66 w 161"/>
                <a:gd name="T55" fmla="*/ 39 h 164"/>
                <a:gd name="T56" fmla="*/ 71 w 161"/>
                <a:gd name="T57" fmla="*/ 90 h 164"/>
                <a:gd name="T58" fmla="*/ 71 w 161"/>
                <a:gd name="T59" fmla="*/ 62 h 164"/>
                <a:gd name="T60" fmla="*/ 76 w 161"/>
                <a:gd name="T61" fmla="*/ 90 h 164"/>
                <a:gd name="T62" fmla="*/ 76 w 161"/>
                <a:gd name="T63" fmla="*/ 45 h 164"/>
                <a:gd name="T64" fmla="*/ 80 w 161"/>
                <a:gd name="T65" fmla="*/ 62 h 164"/>
                <a:gd name="T66" fmla="*/ 80 w 161"/>
                <a:gd name="T67" fmla="*/ 62 h 164"/>
                <a:gd name="T68" fmla="*/ 85 w 161"/>
                <a:gd name="T69" fmla="*/ 45 h 164"/>
                <a:gd name="T70" fmla="*/ 90 w 161"/>
                <a:gd name="T71" fmla="*/ 85 h 164"/>
                <a:gd name="T72" fmla="*/ 90 w 161"/>
                <a:gd name="T73" fmla="*/ 56 h 164"/>
                <a:gd name="T74" fmla="*/ 95 w 161"/>
                <a:gd name="T75" fmla="*/ 90 h 164"/>
                <a:gd name="T76" fmla="*/ 95 w 161"/>
                <a:gd name="T77" fmla="*/ 79 h 164"/>
                <a:gd name="T78" fmla="*/ 99 w 161"/>
                <a:gd name="T79" fmla="*/ 107 h 164"/>
                <a:gd name="T80" fmla="*/ 104 w 161"/>
                <a:gd name="T81" fmla="*/ 73 h 164"/>
                <a:gd name="T82" fmla="*/ 104 w 161"/>
                <a:gd name="T83" fmla="*/ 34 h 164"/>
                <a:gd name="T84" fmla="*/ 109 w 161"/>
                <a:gd name="T85" fmla="*/ 62 h 164"/>
                <a:gd name="T86" fmla="*/ 109 w 161"/>
                <a:gd name="T87" fmla="*/ 28 h 164"/>
                <a:gd name="T88" fmla="*/ 114 w 161"/>
                <a:gd name="T89" fmla="*/ 73 h 164"/>
                <a:gd name="T90" fmla="*/ 118 w 161"/>
                <a:gd name="T91" fmla="*/ 34 h 164"/>
                <a:gd name="T92" fmla="*/ 118 w 161"/>
                <a:gd name="T93" fmla="*/ 85 h 164"/>
                <a:gd name="T94" fmla="*/ 123 w 161"/>
                <a:gd name="T95" fmla="*/ 101 h 164"/>
                <a:gd name="T96" fmla="*/ 123 w 161"/>
                <a:gd name="T97" fmla="*/ 73 h 164"/>
                <a:gd name="T98" fmla="*/ 128 w 161"/>
                <a:gd name="T99" fmla="*/ 113 h 164"/>
                <a:gd name="T100" fmla="*/ 128 w 161"/>
                <a:gd name="T101" fmla="*/ 68 h 164"/>
                <a:gd name="T102" fmla="*/ 133 w 161"/>
                <a:gd name="T103" fmla="*/ 85 h 164"/>
                <a:gd name="T104" fmla="*/ 133 w 161"/>
                <a:gd name="T105" fmla="*/ 51 h 164"/>
                <a:gd name="T106" fmla="*/ 137 w 161"/>
                <a:gd name="T107" fmla="*/ 90 h 164"/>
                <a:gd name="T108" fmla="*/ 137 w 161"/>
                <a:gd name="T109" fmla="*/ 85 h 164"/>
                <a:gd name="T110" fmla="*/ 142 w 161"/>
                <a:gd name="T111" fmla="*/ 164 h 164"/>
                <a:gd name="T112" fmla="*/ 142 w 161"/>
                <a:gd name="T113" fmla="*/ 62 h 164"/>
                <a:gd name="T114" fmla="*/ 147 w 161"/>
                <a:gd name="T115" fmla="*/ 45 h 164"/>
                <a:gd name="T116" fmla="*/ 152 w 161"/>
                <a:gd name="T117" fmla="*/ 85 h 164"/>
                <a:gd name="T118" fmla="*/ 152 w 161"/>
                <a:gd name="T119" fmla="*/ 56 h 164"/>
                <a:gd name="T120" fmla="*/ 156 w 161"/>
                <a:gd name="T121" fmla="*/ 107 h 164"/>
                <a:gd name="T122" fmla="*/ 156 w 161"/>
                <a:gd name="T123" fmla="*/ 79 h 164"/>
                <a:gd name="T124" fmla="*/ 161 w 161"/>
                <a:gd name="T125" fmla="*/ 11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164">
                  <a:moveTo>
                    <a:pt x="0" y="56"/>
                  </a:moveTo>
                  <a:lnTo>
                    <a:pt x="0" y="96"/>
                  </a:lnTo>
                  <a:lnTo>
                    <a:pt x="0" y="39"/>
                  </a:lnTo>
                  <a:lnTo>
                    <a:pt x="0" y="96"/>
                  </a:lnTo>
                  <a:lnTo>
                    <a:pt x="5" y="85"/>
                  </a:lnTo>
                  <a:lnTo>
                    <a:pt x="5" y="124"/>
                  </a:lnTo>
                  <a:lnTo>
                    <a:pt x="5" y="62"/>
                  </a:lnTo>
                  <a:lnTo>
                    <a:pt x="5" y="73"/>
                  </a:lnTo>
                  <a:lnTo>
                    <a:pt x="9" y="62"/>
                  </a:lnTo>
                  <a:lnTo>
                    <a:pt x="9" y="113"/>
                  </a:lnTo>
                  <a:lnTo>
                    <a:pt x="9" y="34"/>
                  </a:lnTo>
                  <a:lnTo>
                    <a:pt x="9" y="90"/>
                  </a:lnTo>
                  <a:lnTo>
                    <a:pt x="14" y="107"/>
                  </a:lnTo>
                  <a:lnTo>
                    <a:pt x="14" y="113"/>
                  </a:lnTo>
                  <a:lnTo>
                    <a:pt x="14" y="68"/>
                  </a:lnTo>
                  <a:lnTo>
                    <a:pt x="14" y="79"/>
                  </a:lnTo>
                  <a:lnTo>
                    <a:pt x="19" y="45"/>
                  </a:lnTo>
                  <a:lnTo>
                    <a:pt x="19" y="34"/>
                  </a:lnTo>
                  <a:lnTo>
                    <a:pt x="19" y="85"/>
                  </a:lnTo>
                  <a:lnTo>
                    <a:pt x="24" y="113"/>
                  </a:lnTo>
                  <a:lnTo>
                    <a:pt x="24" y="124"/>
                  </a:lnTo>
                  <a:lnTo>
                    <a:pt x="24" y="28"/>
                  </a:lnTo>
                  <a:lnTo>
                    <a:pt x="28" y="39"/>
                  </a:lnTo>
                  <a:lnTo>
                    <a:pt x="28" y="96"/>
                  </a:lnTo>
                  <a:lnTo>
                    <a:pt x="28" y="0"/>
                  </a:lnTo>
                  <a:lnTo>
                    <a:pt x="28" y="73"/>
                  </a:lnTo>
                  <a:lnTo>
                    <a:pt x="33" y="73"/>
                  </a:lnTo>
                  <a:lnTo>
                    <a:pt x="33" y="96"/>
                  </a:lnTo>
                  <a:lnTo>
                    <a:pt x="33" y="56"/>
                  </a:lnTo>
                  <a:lnTo>
                    <a:pt x="33" y="68"/>
                  </a:lnTo>
                  <a:lnTo>
                    <a:pt x="38" y="51"/>
                  </a:lnTo>
                  <a:lnTo>
                    <a:pt x="38" y="96"/>
                  </a:lnTo>
                  <a:lnTo>
                    <a:pt x="38" y="39"/>
                  </a:lnTo>
                  <a:lnTo>
                    <a:pt x="38" y="90"/>
                  </a:lnTo>
                  <a:lnTo>
                    <a:pt x="42" y="113"/>
                  </a:lnTo>
                  <a:lnTo>
                    <a:pt x="42" y="56"/>
                  </a:lnTo>
                  <a:lnTo>
                    <a:pt x="42" y="90"/>
                  </a:lnTo>
                  <a:lnTo>
                    <a:pt x="47" y="113"/>
                  </a:lnTo>
                  <a:lnTo>
                    <a:pt x="47" y="124"/>
                  </a:lnTo>
                  <a:lnTo>
                    <a:pt x="47" y="45"/>
                  </a:lnTo>
                  <a:lnTo>
                    <a:pt x="47" y="107"/>
                  </a:lnTo>
                  <a:lnTo>
                    <a:pt x="52" y="118"/>
                  </a:lnTo>
                  <a:lnTo>
                    <a:pt x="52" y="141"/>
                  </a:lnTo>
                  <a:lnTo>
                    <a:pt x="52" y="79"/>
                  </a:lnTo>
                  <a:lnTo>
                    <a:pt x="52" y="113"/>
                  </a:lnTo>
                  <a:lnTo>
                    <a:pt x="57" y="118"/>
                  </a:lnTo>
                  <a:lnTo>
                    <a:pt x="57" y="130"/>
                  </a:lnTo>
                  <a:lnTo>
                    <a:pt x="57" y="62"/>
                  </a:lnTo>
                  <a:lnTo>
                    <a:pt x="57" y="85"/>
                  </a:lnTo>
                  <a:lnTo>
                    <a:pt x="61" y="68"/>
                  </a:lnTo>
                  <a:lnTo>
                    <a:pt x="61" y="107"/>
                  </a:lnTo>
                  <a:lnTo>
                    <a:pt x="61" y="62"/>
                  </a:lnTo>
                  <a:lnTo>
                    <a:pt x="61" y="96"/>
                  </a:lnTo>
                  <a:lnTo>
                    <a:pt x="66" y="68"/>
                  </a:lnTo>
                  <a:lnTo>
                    <a:pt x="66" y="90"/>
                  </a:lnTo>
                  <a:lnTo>
                    <a:pt x="66" y="39"/>
                  </a:lnTo>
                  <a:lnTo>
                    <a:pt x="71" y="45"/>
                  </a:lnTo>
                  <a:lnTo>
                    <a:pt x="71" y="90"/>
                  </a:lnTo>
                  <a:lnTo>
                    <a:pt x="71" y="28"/>
                  </a:lnTo>
                  <a:lnTo>
                    <a:pt x="71" y="62"/>
                  </a:lnTo>
                  <a:lnTo>
                    <a:pt x="76" y="73"/>
                  </a:lnTo>
                  <a:lnTo>
                    <a:pt x="76" y="90"/>
                  </a:lnTo>
                  <a:lnTo>
                    <a:pt x="76" y="34"/>
                  </a:lnTo>
                  <a:lnTo>
                    <a:pt x="76" y="45"/>
                  </a:lnTo>
                  <a:lnTo>
                    <a:pt x="80" y="51"/>
                  </a:lnTo>
                  <a:lnTo>
                    <a:pt x="80" y="62"/>
                  </a:lnTo>
                  <a:lnTo>
                    <a:pt x="80" y="28"/>
                  </a:lnTo>
                  <a:lnTo>
                    <a:pt x="80" y="62"/>
                  </a:lnTo>
                  <a:lnTo>
                    <a:pt x="85" y="90"/>
                  </a:lnTo>
                  <a:lnTo>
                    <a:pt x="85" y="45"/>
                  </a:lnTo>
                  <a:lnTo>
                    <a:pt x="85" y="107"/>
                  </a:lnTo>
                  <a:lnTo>
                    <a:pt x="90" y="85"/>
                  </a:lnTo>
                  <a:lnTo>
                    <a:pt x="90" y="45"/>
                  </a:lnTo>
                  <a:lnTo>
                    <a:pt x="90" y="56"/>
                  </a:lnTo>
                  <a:lnTo>
                    <a:pt x="95" y="62"/>
                  </a:lnTo>
                  <a:lnTo>
                    <a:pt x="95" y="90"/>
                  </a:lnTo>
                  <a:lnTo>
                    <a:pt x="95" y="39"/>
                  </a:lnTo>
                  <a:lnTo>
                    <a:pt x="95" y="79"/>
                  </a:lnTo>
                  <a:lnTo>
                    <a:pt x="99" y="79"/>
                  </a:lnTo>
                  <a:lnTo>
                    <a:pt x="99" y="107"/>
                  </a:lnTo>
                  <a:lnTo>
                    <a:pt x="99" y="39"/>
                  </a:lnTo>
                  <a:lnTo>
                    <a:pt x="104" y="73"/>
                  </a:lnTo>
                  <a:lnTo>
                    <a:pt x="104" y="17"/>
                  </a:lnTo>
                  <a:lnTo>
                    <a:pt x="104" y="34"/>
                  </a:lnTo>
                  <a:lnTo>
                    <a:pt x="109" y="39"/>
                  </a:lnTo>
                  <a:lnTo>
                    <a:pt x="109" y="62"/>
                  </a:lnTo>
                  <a:lnTo>
                    <a:pt x="109" y="5"/>
                  </a:lnTo>
                  <a:lnTo>
                    <a:pt x="109" y="28"/>
                  </a:lnTo>
                  <a:lnTo>
                    <a:pt x="114" y="34"/>
                  </a:lnTo>
                  <a:lnTo>
                    <a:pt x="114" y="73"/>
                  </a:lnTo>
                  <a:lnTo>
                    <a:pt x="114" y="28"/>
                  </a:lnTo>
                  <a:lnTo>
                    <a:pt x="118" y="34"/>
                  </a:lnTo>
                  <a:lnTo>
                    <a:pt x="118" y="17"/>
                  </a:lnTo>
                  <a:lnTo>
                    <a:pt x="118" y="85"/>
                  </a:lnTo>
                  <a:lnTo>
                    <a:pt x="123" y="73"/>
                  </a:lnTo>
                  <a:lnTo>
                    <a:pt x="123" y="101"/>
                  </a:lnTo>
                  <a:lnTo>
                    <a:pt x="123" y="51"/>
                  </a:lnTo>
                  <a:lnTo>
                    <a:pt x="123" y="73"/>
                  </a:lnTo>
                  <a:lnTo>
                    <a:pt x="128" y="62"/>
                  </a:lnTo>
                  <a:lnTo>
                    <a:pt x="128" y="113"/>
                  </a:lnTo>
                  <a:lnTo>
                    <a:pt x="128" y="56"/>
                  </a:lnTo>
                  <a:lnTo>
                    <a:pt x="128" y="68"/>
                  </a:lnTo>
                  <a:lnTo>
                    <a:pt x="133" y="51"/>
                  </a:lnTo>
                  <a:lnTo>
                    <a:pt x="133" y="85"/>
                  </a:lnTo>
                  <a:lnTo>
                    <a:pt x="133" y="17"/>
                  </a:lnTo>
                  <a:lnTo>
                    <a:pt x="133" y="51"/>
                  </a:lnTo>
                  <a:lnTo>
                    <a:pt x="137" y="62"/>
                  </a:lnTo>
                  <a:lnTo>
                    <a:pt x="137" y="90"/>
                  </a:lnTo>
                  <a:lnTo>
                    <a:pt x="137" y="45"/>
                  </a:lnTo>
                  <a:lnTo>
                    <a:pt x="137" y="85"/>
                  </a:lnTo>
                  <a:lnTo>
                    <a:pt x="142" y="68"/>
                  </a:lnTo>
                  <a:lnTo>
                    <a:pt x="142" y="164"/>
                  </a:lnTo>
                  <a:lnTo>
                    <a:pt x="142" y="51"/>
                  </a:lnTo>
                  <a:lnTo>
                    <a:pt x="142" y="62"/>
                  </a:lnTo>
                  <a:lnTo>
                    <a:pt x="147" y="124"/>
                  </a:lnTo>
                  <a:lnTo>
                    <a:pt x="147" y="45"/>
                  </a:lnTo>
                  <a:lnTo>
                    <a:pt x="147" y="96"/>
                  </a:lnTo>
                  <a:lnTo>
                    <a:pt x="152" y="85"/>
                  </a:lnTo>
                  <a:lnTo>
                    <a:pt x="152" y="107"/>
                  </a:lnTo>
                  <a:lnTo>
                    <a:pt x="152" y="56"/>
                  </a:lnTo>
                  <a:lnTo>
                    <a:pt x="152" y="96"/>
                  </a:lnTo>
                  <a:lnTo>
                    <a:pt x="156" y="107"/>
                  </a:lnTo>
                  <a:lnTo>
                    <a:pt x="156" y="39"/>
                  </a:lnTo>
                  <a:lnTo>
                    <a:pt x="156" y="79"/>
                  </a:lnTo>
                  <a:lnTo>
                    <a:pt x="161" y="90"/>
                  </a:lnTo>
                  <a:lnTo>
                    <a:pt x="161" y="113"/>
                  </a:lnTo>
                  <a:lnTo>
                    <a:pt x="161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9"/>
            <p:cNvSpPr>
              <a:spLocks/>
            </p:cNvSpPr>
            <p:nvPr/>
          </p:nvSpPr>
          <p:spPr bwMode="auto">
            <a:xfrm>
              <a:off x="3028950" y="2755900"/>
              <a:ext cx="263525" cy="323850"/>
            </a:xfrm>
            <a:custGeom>
              <a:avLst/>
              <a:gdLst>
                <a:gd name="T0" fmla="*/ 5 w 166"/>
                <a:gd name="T1" fmla="*/ 91 h 204"/>
                <a:gd name="T2" fmla="*/ 5 w 166"/>
                <a:gd name="T3" fmla="*/ 51 h 204"/>
                <a:gd name="T4" fmla="*/ 9 w 166"/>
                <a:gd name="T5" fmla="*/ 79 h 204"/>
                <a:gd name="T6" fmla="*/ 9 w 166"/>
                <a:gd name="T7" fmla="*/ 102 h 204"/>
                <a:gd name="T8" fmla="*/ 14 w 166"/>
                <a:gd name="T9" fmla="*/ 130 h 204"/>
                <a:gd name="T10" fmla="*/ 14 w 166"/>
                <a:gd name="T11" fmla="*/ 91 h 204"/>
                <a:gd name="T12" fmla="*/ 19 w 166"/>
                <a:gd name="T13" fmla="*/ 136 h 204"/>
                <a:gd name="T14" fmla="*/ 19 w 166"/>
                <a:gd name="T15" fmla="*/ 74 h 204"/>
                <a:gd name="T16" fmla="*/ 24 w 166"/>
                <a:gd name="T17" fmla="*/ 141 h 204"/>
                <a:gd name="T18" fmla="*/ 24 w 166"/>
                <a:gd name="T19" fmla="*/ 124 h 204"/>
                <a:gd name="T20" fmla="*/ 28 w 166"/>
                <a:gd name="T21" fmla="*/ 45 h 204"/>
                <a:gd name="T22" fmla="*/ 33 w 166"/>
                <a:gd name="T23" fmla="*/ 91 h 204"/>
                <a:gd name="T24" fmla="*/ 33 w 166"/>
                <a:gd name="T25" fmla="*/ 74 h 204"/>
                <a:gd name="T26" fmla="*/ 38 w 166"/>
                <a:gd name="T27" fmla="*/ 102 h 204"/>
                <a:gd name="T28" fmla="*/ 38 w 166"/>
                <a:gd name="T29" fmla="*/ 130 h 204"/>
                <a:gd name="T30" fmla="*/ 43 w 166"/>
                <a:gd name="T31" fmla="*/ 175 h 204"/>
                <a:gd name="T32" fmla="*/ 43 w 166"/>
                <a:gd name="T33" fmla="*/ 141 h 204"/>
                <a:gd name="T34" fmla="*/ 47 w 166"/>
                <a:gd name="T35" fmla="*/ 170 h 204"/>
                <a:gd name="T36" fmla="*/ 52 w 166"/>
                <a:gd name="T37" fmla="*/ 119 h 204"/>
                <a:gd name="T38" fmla="*/ 52 w 166"/>
                <a:gd name="T39" fmla="*/ 108 h 204"/>
                <a:gd name="T40" fmla="*/ 57 w 166"/>
                <a:gd name="T41" fmla="*/ 147 h 204"/>
                <a:gd name="T42" fmla="*/ 57 w 166"/>
                <a:gd name="T43" fmla="*/ 102 h 204"/>
                <a:gd name="T44" fmla="*/ 62 w 166"/>
                <a:gd name="T45" fmla="*/ 130 h 204"/>
                <a:gd name="T46" fmla="*/ 62 w 166"/>
                <a:gd name="T47" fmla="*/ 68 h 204"/>
                <a:gd name="T48" fmla="*/ 66 w 166"/>
                <a:gd name="T49" fmla="*/ 136 h 204"/>
                <a:gd name="T50" fmla="*/ 66 w 166"/>
                <a:gd name="T51" fmla="*/ 136 h 204"/>
                <a:gd name="T52" fmla="*/ 71 w 166"/>
                <a:gd name="T53" fmla="*/ 181 h 204"/>
                <a:gd name="T54" fmla="*/ 71 w 166"/>
                <a:gd name="T55" fmla="*/ 141 h 204"/>
                <a:gd name="T56" fmla="*/ 76 w 166"/>
                <a:gd name="T57" fmla="*/ 108 h 204"/>
                <a:gd name="T58" fmla="*/ 81 w 166"/>
                <a:gd name="T59" fmla="*/ 119 h 204"/>
                <a:gd name="T60" fmla="*/ 81 w 166"/>
                <a:gd name="T61" fmla="*/ 74 h 204"/>
                <a:gd name="T62" fmla="*/ 85 w 166"/>
                <a:gd name="T63" fmla="*/ 91 h 204"/>
                <a:gd name="T64" fmla="*/ 85 w 166"/>
                <a:gd name="T65" fmla="*/ 79 h 204"/>
                <a:gd name="T66" fmla="*/ 90 w 166"/>
                <a:gd name="T67" fmla="*/ 130 h 204"/>
                <a:gd name="T68" fmla="*/ 90 w 166"/>
                <a:gd name="T69" fmla="*/ 102 h 204"/>
                <a:gd name="T70" fmla="*/ 95 w 166"/>
                <a:gd name="T71" fmla="*/ 141 h 204"/>
                <a:gd name="T72" fmla="*/ 95 w 166"/>
                <a:gd name="T73" fmla="*/ 119 h 204"/>
                <a:gd name="T74" fmla="*/ 100 w 166"/>
                <a:gd name="T75" fmla="*/ 158 h 204"/>
                <a:gd name="T76" fmla="*/ 100 w 166"/>
                <a:gd name="T77" fmla="*/ 136 h 204"/>
                <a:gd name="T78" fmla="*/ 104 w 166"/>
                <a:gd name="T79" fmla="*/ 204 h 204"/>
                <a:gd name="T80" fmla="*/ 104 w 166"/>
                <a:gd name="T81" fmla="*/ 141 h 204"/>
                <a:gd name="T82" fmla="*/ 109 w 166"/>
                <a:gd name="T83" fmla="*/ 164 h 204"/>
                <a:gd name="T84" fmla="*/ 109 w 166"/>
                <a:gd name="T85" fmla="*/ 130 h 204"/>
                <a:gd name="T86" fmla="*/ 114 w 166"/>
                <a:gd name="T87" fmla="*/ 153 h 204"/>
                <a:gd name="T88" fmla="*/ 114 w 166"/>
                <a:gd name="T89" fmla="*/ 113 h 204"/>
                <a:gd name="T90" fmla="*/ 119 w 166"/>
                <a:gd name="T91" fmla="*/ 136 h 204"/>
                <a:gd name="T92" fmla="*/ 119 w 166"/>
                <a:gd name="T93" fmla="*/ 108 h 204"/>
                <a:gd name="T94" fmla="*/ 123 w 166"/>
                <a:gd name="T95" fmla="*/ 79 h 204"/>
                <a:gd name="T96" fmla="*/ 128 w 166"/>
                <a:gd name="T97" fmla="*/ 136 h 204"/>
                <a:gd name="T98" fmla="*/ 128 w 166"/>
                <a:gd name="T99" fmla="*/ 113 h 204"/>
                <a:gd name="T100" fmla="*/ 133 w 166"/>
                <a:gd name="T101" fmla="*/ 136 h 204"/>
                <a:gd name="T102" fmla="*/ 133 w 166"/>
                <a:gd name="T103" fmla="*/ 113 h 204"/>
                <a:gd name="T104" fmla="*/ 137 w 166"/>
                <a:gd name="T105" fmla="*/ 164 h 204"/>
                <a:gd name="T106" fmla="*/ 137 w 166"/>
                <a:gd name="T107" fmla="*/ 147 h 204"/>
                <a:gd name="T108" fmla="*/ 142 w 166"/>
                <a:gd name="T109" fmla="*/ 96 h 204"/>
                <a:gd name="T110" fmla="*/ 147 w 166"/>
                <a:gd name="T111" fmla="*/ 136 h 204"/>
                <a:gd name="T112" fmla="*/ 147 w 166"/>
                <a:gd name="T113" fmla="*/ 74 h 204"/>
                <a:gd name="T114" fmla="*/ 152 w 166"/>
                <a:gd name="T115" fmla="*/ 136 h 204"/>
                <a:gd name="T116" fmla="*/ 152 w 166"/>
                <a:gd name="T117" fmla="*/ 91 h 204"/>
                <a:gd name="T118" fmla="*/ 156 w 166"/>
                <a:gd name="T119" fmla="*/ 113 h 204"/>
                <a:gd name="T120" fmla="*/ 156 w 166"/>
                <a:gd name="T121" fmla="*/ 17 h 204"/>
                <a:gd name="T122" fmla="*/ 161 w 166"/>
                <a:gd name="T123" fmla="*/ 0 h 204"/>
                <a:gd name="T124" fmla="*/ 166 w 166"/>
                <a:gd name="T125" fmla="*/ 4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04">
                  <a:moveTo>
                    <a:pt x="0" y="91"/>
                  </a:moveTo>
                  <a:lnTo>
                    <a:pt x="5" y="91"/>
                  </a:lnTo>
                  <a:lnTo>
                    <a:pt x="5" y="102"/>
                  </a:lnTo>
                  <a:lnTo>
                    <a:pt x="5" y="51"/>
                  </a:lnTo>
                  <a:lnTo>
                    <a:pt x="5" y="74"/>
                  </a:lnTo>
                  <a:lnTo>
                    <a:pt x="9" y="79"/>
                  </a:lnTo>
                  <a:lnTo>
                    <a:pt x="9" y="40"/>
                  </a:lnTo>
                  <a:lnTo>
                    <a:pt x="9" y="102"/>
                  </a:lnTo>
                  <a:lnTo>
                    <a:pt x="14" y="79"/>
                  </a:lnTo>
                  <a:lnTo>
                    <a:pt x="14" y="130"/>
                  </a:lnTo>
                  <a:lnTo>
                    <a:pt x="14" y="62"/>
                  </a:lnTo>
                  <a:lnTo>
                    <a:pt x="14" y="91"/>
                  </a:lnTo>
                  <a:lnTo>
                    <a:pt x="19" y="124"/>
                  </a:lnTo>
                  <a:lnTo>
                    <a:pt x="19" y="136"/>
                  </a:lnTo>
                  <a:lnTo>
                    <a:pt x="19" y="68"/>
                  </a:lnTo>
                  <a:lnTo>
                    <a:pt x="19" y="74"/>
                  </a:lnTo>
                  <a:lnTo>
                    <a:pt x="24" y="74"/>
                  </a:lnTo>
                  <a:lnTo>
                    <a:pt x="24" y="141"/>
                  </a:lnTo>
                  <a:lnTo>
                    <a:pt x="24" y="34"/>
                  </a:lnTo>
                  <a:lnTo>
                    <a:pt x="24" y="124"/>
                  </a:lnTo>
                  <a:lnTo>
                    <a:pt x="28" y="153"/>
                  </a:lnTo>
                  <a:lnTo>
                    <a:pt x="28" y="45"/>
                  </a:lnTo>
                  <a:lnTo>
                    <a:pt x="28" y="96"/>
                  </a:lnTo>
                  <a:lnTo>
                    <a:pt x="33" y="91"/>
                  </a:lnTo>
                  <a:lnTo>
                    <a:pt x="33" y="136"/>
                  </a:lnTo>
                  <a:lnTo>
                    <a:pt x="33" y="74"/>
                  </a:lnTo>
                  <a:lnTo>
                    <a:pt x="33" y="119"/>
                  </a:lnTo>
                  <a:lnTo>
                    <a:pt x="38" y="102"/>
                  </a:lnTo>
                  <a:lnTo>
                    <a:pt x="38" y="141"/>
                  </a:lnTo>
                  <a:lnTo>
                    <a:pt x="38" y="130"/>
                  </a:lnTo>
                  <a:lnTo>
                    <a:pt x="43" y="124"/>
                  </a:lnTo>
                  <a:lnTo>
                    <a:pt x="43" y="175"/>
                  </a:lnTo>
                  <a:lnTo>
                    <a:pt x="43" y="102"/>
                  </a:lnTo>
                  <a:lnTo>
                    <a:pt x="43" y="141"/>
                  </a:lnTo>
                  <a:lnTo>
                    <a:pt x="47" y="153"/>
                  </a:lnTo>
                  <a:lnTo>
                    <a:pt x="47" y="170"/>
                  </a:lnTo>
                  <a:lnTo>
                    <a:pt x="47" y="102"/>
                  </a:lnTo>
                  <a:lnTo>
                    <a:pt x="52" y="119"/>
                  </a:lnTo>
                  <a:lnTo>
                    <a:pt x="52" y="158"/>
                  </a:lnTo>
                  <a:lnTo>
                    <a:pt x="52" y="108"/>
                  </a:lnTo>
                  <a:lnTo>
                    <a:pt x="52" y="130"/>
                  </a:lnTo>
                  <a:lnTo>
                    <a:pt x="57" y="147"/>
                  </a:lnTo>
                  <a:lnTo>
                    <a:pt x="57" y="153"/>
                  </a:lnTo>
                  <a:lnTo>
                    <a:pt x="57" y="102"/>
                  </a:lnTo>
                  <a:lnTo>
                    <a:pt x="57" y="113"/>
                  </a:lnTo>
                  <a:lnTo>
                    <a:pt x="62" y="130"/>
                  </a:lnTo>
                  <a:lnTo>
                    <a:pt x="62" y="17"/>
                  </a:lnTo>
                  <a:lnTo>
                    <a:pt x="62" y="68"/>
                  </a:lnTo>
                  <a:lnTo>
                    <a:pt x="66" y="96"/>
                  </a:lnTo>
                  <a:lnTo>
                    <a:pt x="66" y="136"/>
                  </a:lnTo>
                  <a:lnTo>
                    <a:pt x="66" y="79"/>
                  </a:lnTo>
                  <a:lnTo>
                    <a:pt x="66" y="136"/>
                  </a:lnTo>
                  <a:lnTo>
                    <a:pt x="71" y="124"/>
                  </a:lnTo>
                  <a:lnTo>
                    <a:pt x="71" y="181"/>
                  </a:lnTo>
                  <a:lnTo>
                    <a:pt x="71" y="57"/>
                  </a:lnTo>
                  <a:lnTo>
                    <a:pt x="71" y="141"/>
                  </a:lnTo>
                  <a:lnTo>
                    <a:pt x="76" y="147"/>
                  </a:lnTo>
                  <a:lnTo>
                    <a:pt x="76" y="108"/>
                  </a:lnTo>
                  <a:lnTo>
                    <a:pt x="76" y="124"/>
                  </a:lnTo>
                  <a:lnTo>
                    <a:pt x="81" y="119"/>
                  </a:lnTo>
                  <a:lnTo>
                    <a:pt x="81" y="141"/>
                  </a:lnTo>
                  <a:lnTo>
                    <a:pt x="81" y="74"/>
                  </a:lnTo>
                  <a:lnTo>
                    <a:pt x="81" y="79"/>
                  </a:lnTo>
                  <a:lnTo>
                    <a:pt x="85" y="91"/>
                  </a:lnTo>
                  <a:lnTo>
                    <a:pt x="85" y="136"/>
                  </a:lnTo>
                  <a:lnTo>
                    <a:pt x="85" y="79"/>
                  </a:lnTo>
                  <a:lnTo>
                    <a:pt x="85" y="124"/>
                  </a:lnTo>
                  <a:lnTo>
                    <a:pt x="90" y="130"/>
                  </a:lnTo>
                  <a:lnTo>
                    <a:pt x="90" y="170"/>
                  </a:lnTo>
                  <a:lnTo>
                    <a:pt x="90" y="102"/>
                  </a:lnTo>
                  <a:lnTo>
                    <a:pt x="90" y="153"/>
                  </a:lnTo>
                  <a:lnTo>
                    <a:pt x="95" y="141"/>
                  </a:lnTo>
                  <a:lnTo>
                    <a:pt x="95" y="158"/>
                  </a:lnTo>
                  <a:lnTo>
                    <a:pt x="95" y="119"/>
                  </a:lnTo>
                  <a:lnTo>
                    <a:pt x="95" y="153"/>
                  </a:lnTo>
                  <a:lnTo>
                    <a:pt x="100" y="158"/>
                  </a:lnTo>
                  <a:lnTo>
                    <a:pt x="100" y="192"/>
                  </a:lnTo>
                  <a:lnTo>
                    <a:pt x="100" y="136"/>
                  </a:lnTo>
                  <a:lnTo>
                    <a:pt x="104" y="102"/>
                  </a:lnTo>
                  <a:lnTo>
                    <a:pt x="104" y="204"/>
                  </a:lnTo>
                  <a:lnTo>
                    <a:pt x="104" y="79"/>
                  </a:lnTo>
                  <a:lnTo>
                    <a:pt x="104" y="141"/>
                  </a:lnTo>
                  <a:lnTo>
                    <a:pt x="109" y="153"/>
                  </a:lnTo>
                  <a:lnTo>
                    <a:pt x="109" y="164"/>
                  </a:lnTo>
                  <a:lnTo>
                    <a:pt x="109" y="124"/>
                  </a:lnTo>
                  <a:lnTo>
                    <a:pt x="109" y="130"/>
                  </a:lnTo>
                  <a:lnTo>
                    <a:pt x="114" y="124"/>
                  </a:lnTo>
                  <a:lnTo>
                    <a:pt x="114" y="153"/>
                  </a:lnTo>
                  <a:lnTo>
                    <a:pt x="114" y="108"/>
                  </a:lnTo>
                  <a:lnTo>
                    <a:pt x="114" y="113"/>
                  </a:lnTo>
                  <a:lnTo>
                    <a:pt x="119" y="108"/>
                  </a:lnTo>
                  <a:lnTo>
                    <a:pt x="119" y="136"/>
                  </a:lnTo>
                  <a:lnTo>
                    <a:pt x="119" y="85"/>
                  </a:lnTo>
                  <a:lnTo>
                    <a:pt x="119" y="108"/>
                  </a:lnTo>
                  <a:lnTo>
                    <a:pt x="123" y="102"/>
                  </a:lnTo>
                  <a:lnTo>
                    <a:pt x="123" y="79"/>
                  </a:lnTo>
                  <a:lnTo>
                    <a:pt x="123" y="141"/>
                  </a:lnTo>
                  <a:lnTo>
                    <a:pt x="128" y="136"/>
                  </a:lnTo>
                  <a:lnTo>
                    <a:pt x="128" y="153"/>
                  </a:lnTo>
                  <a:lnTo>
                    <a:pt x="128" y="113"/>
                  </a:lnTo>
                  <a:lnTo>
                    <a:pt x="128" y="136"/>
                  </a:lnTo>
                  <a:lnTo>
                    <a:pt x="133" y="136"/>
                  </a:lnTo>
                  <a:lnTo>
                    <a:pt x="133" y="102"/>
                  </a:lnTo>
                  <a:lnTo>
                    <a:pt x="133" y="113"/>
                  </a:lnTo>
                  <a:lnTo>
                    <a:pt x="137" y="108"/>
                  </a:lnTo>
                  <a:lnTo>
                    <a:pt x="137" y="164"/>
                  </a:lnTo>
                  <a:lnTo>
                    <a:pt x="137" y="96"/>
                  </a:lnTo>
                  <a:lnTo>
                    <a:pt x="137" y="147"/>
                  </a:lnTo>
                  <a:lnTo>
                    <a:pt x="142" y="158"/>
                  </a:lnTo>
                  <a:lnTo>
                    <a:pt x="142" y="96"/>
                  </a:lnTo>
                  <a:lnTo>
                    <a:pt x="142" y="113"/>
                  </a:lnTo>
                  <a:lnTo>
                    <a:pt x="147" y="136"/>
                  </a:lnTo>
                  <a:lnTo>
                    <a:pt x="147" y="141"/>
                  </a:lnTo>
                  <a:lnTo>
                    <a:pt x="147" y="74"/>
                  </a:lnTo>
                  <a:lnTo>
                    <a:pt x="152" y="96"/>
                  </a:lnTo>
                  <a:lnTo>
                    <a:pt x="152" y="136"/>
                  </a:lnTo>
                  <a:lnTo>
                    <a:pt x="152" y="74"/>
                  </a:lnTo>
                  <a:lnTo>
                    <a:pt x="152" y="91"/>
                  </a:lnTo>
                  <a:lnTo>
                    <a:pt x="156" y="68"/>
                  </a:lnTo>
                  <a:lnTo>
                    <a:pt x="156" y="113"/>
                  </a:lnTo>
                  <a:lnTo>
                    <a:pt x="156" y="11"/>
                  </a:lnTo>
                  <a:lnTo>
                    <a:pt x="156" y="17"/>
                  </a:lnTo>
                  <a:lnTo>
                    <a:pt x="161" y="28"/>
                  </a:lnTo>
                  <a:lnTo>
                    <a:pt x="161" y="0"/>
                  </a:lnTo>
                  <a:lnTo>
                    <a:pt x="161" y="96"/>
                  </a:lnTo>
                  <a:lnTo>
                    <a:pt x="166" y="4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0"/>
            <p:cNvSpPr>
              <a:spLocks/>
            </p:cNvSpPr>
            <p:nvPr/>
          </p:nvSpPr>
          <p:spPr bwMode="auto">
            <a:xfrm>
              <a:off x="3292475" y="2593975"/>
              <a:ext cx="277813" cy="592138"/>
            </a:xfrm>
            <a:custGeom>
              <a:avLst/>
              <a:gdLst>
                <a:gd name="T0" fmla="*/ 0 w 175"/>
                <a:gd name="T1" fmla="*/ 68 h 373"/>
                <a:gd name="T2" fmla="*/ 5 w 175"/>
                <a:gd name="T3" fmla="*/ 80 h 373"/>
                <a:gd name="T4" fmla="*/ 5 w 175"/>
                <a:gd name="T5" fmla="*/ 68 h 373"/>
                <a:gd name="T6" fmla="*/ 9 w 175"/>
                <a:gd name="T7" fmla="*/ 119 h 373"/>
                <a:gd name="T8" fmla="*/ 9 w 175"/>
                <a:gd name="T9" fmla="*/ 345 h 373"/>
                <a:gd name="T10" fmla="*/ 14 w 175"/>
                <a:gd name="T11" fmla="*/ 373 h 373"/>
                <a:gd name="T12" fmla="*/ 19 w 175"/>
                <a:gd name="T13" fmla="*/ 198 h 373"/>
                <a:gd name="T14" fmla="*/ 19 w 175"/>
                <a:gd name="T15" fmla="*/ 142 h 373"/>
                <a:gd name="T16" fmla="*/ 24 w 175"/>
                <a:gd name="T17" fmla="*/ 210 h 373"/>
                <a:gd name="T18" fmla="*/ 28 w 175"/>
                <a:gd name="T19" fmla="*/ 80 h 373"/>
                <a:gd name="T20" fmla="*/ 28 w 175"/>
                <a:gd name="T21" fmla="*/ 102 h 373"/>
                <a:gd name="T22" fmla="*/ 33 w 175"/>
                <a:gd name="T23" fmla="*/ 164 h 373"/>
                <a:gd name="T24" fmla="*/ 38 w 175"/>
                <a:gd name="T25" fmla="*/ 12 h 373"/>
                <a:gd name="T26" fmla="*/ 38 w 175"/>
                <a:gd name="T27" fmla="*/ 198 h 373"/>
                <a:gd name="T28" fmla="*/ 43 w 175"/>
                <a:gd name="T29" fmla="*/ 113 h 373"/>
                <a:gd name="T30" fmla="*/ 47 w 175"/>
                <a:gd name="T31" fmla="*/ 153 h 373"/>
                <a:gd name="T32" fmla="*/ 47 w 175"/>
                <a:gd name="T33" fmla="*/ 68 h 373"/>
                <a:gd name="T34" fmla="*/ 52 w 175"/>
                <a:gd name="T35" fmla="*/ 187 h 373"/>
                <a:gd name="T36" fmla="*/ 57 w 175"/>
                <a:gd name="T37" fmla="*/ 6 h 373"/>
                <a:gd name="T38" fmla="*/ 57 w 175"/>
                <a:gd name="T39" fmla="*/ 0 h 373"/>
                <a:gd name="T40" fmla="*/ 62 w 175"/>
                <a:gd name="T41" fmla="*/ 85 h 373"/>
                <a:gd name="T42" fmla="*/ 62 w 175"/>
                <a:gd name="T43" fmla="*/ 221 h 373"/>
                <a:gd name="T44" fmla="*/ 66 w 175"/>
                <a:gd name="T45" fmla="*/ 294 h 373"/>
                <a:gd name="T46" fmla="*/ 71 w 175"/>
                <a:gd name="T47" fmla="*/ 91 h 373"/>
                <a:gd name="T48" fmla="*/ 71 w 175"/>
                <a:gd name="T49" fmla="*/ 226 h 373"/>
                <a:gd name="T50" fmla="*/ 76 w 175"/>
                <a:gd name="T51" fmla="*/ 215 h 373"/>
                <a:gd name="T52" fmla="*/ 76 w 175"/>
                <a:gd name="T53" fmla="*/ 170 h 373"/>
                <a:gd name="T54" fmla="*/ 81 w 175"/>
                <a:gd name="T55" fmla="*/ 215 h 373"/>
                <a:gd name="T56" fmla="*/ 81 w 175"/>
                <a:gd name="T57" fmla="*/ 210 h 373"/>
                <a:gd name="T58" fmla="*/ 85 w 175"/>
                <a:gd name="T59" fmla="*/ 238 h 373"/>
                <a:gd name="T60" fmla="*/ 85 w 175"/>
                <a:gd name="T61" fmla="*/ 176 h 373"/>
                <a:gd name="T62" fmla="*/ 90 w 175"/>
                <a:gd name="T63" fmla="*/ 317 h 373"/>
                <a:gd name="T64" fmla="*/ 90 w 175"/>
                <a:gd name="T65" fmla="*/ 204 h 373"/>
                <a:gd name="T66" fmla="*/ 95 w 175"/>
                <a:gd name="T67" fmla="*/ 153 h 373"/>
                <a:gd name="T68" fmla="*/ 100 w 175"/>
                <a:gd name="T69" fmla="*/ 210 h 373"/>
                <a:gd name="T70" fmla="*/ 100 w 175"/>
                <a:gd name="T71" fmla="*/ 113 h 373"/>
                <a:gd name="T72" fmla="*/ 104 w 175"/>
                <a:gd name="T73" fmla="*/ 210 h 373"/>
                <a:gd name="T74" fmla="*/ 104 w 175"/>
                <a:gd name="T75" fmla="*/ 97 h 373"/>
                <a:gd name="T76" fmla="*/ 109 w 175"/>
                <a:gd name="T77" fmla="*/ 249 h 373"/>
                <a:gd name="T78" fmla="*/ 109 w 175"/>
                <a:gd name="T79" fmla="*/ 193 h 373"/>
                <a:gd name="T80" fmla="*/ 114 w 175"/>
                <a:gd name="T81" fmla="*/ 130 h 373"/>
                <a:gd name="T82" fmla="*/ 118 w 175"/>
                <a:gd name="T83" fmla="*/ 289 h 373"/>
                <a:gd name="T84" fmla="*/ 118 w 175"/>
                <a:gd name="T85" fmla="*/ 238 h 373"/>
                <a:gd name="T86" fmla="*/ 123 w 175"/>
                <a:gd name="T87" fmla="*/ 243 h 373"/>
                <a:gd name="T88" fmla="*/ 123 w 175"/>
                <a:gd name="T89" fmla="*/ 221 h 373"/>
                <a:gd name="T90" fmla="*/ 128 w 175"/>
                <a:gd name="T91" fmla="*/ 260 h 373"/>
                <a:gd name="T92" fmla="*/ 133 w 175"/>
                <a:gd name="T93" fmla="*/ 119 h 373"/>
                <a:gd name="T94" fmla="*/ 137 w 175"/>
                <a:gd name="T95" fmla="*/ 91 h 373"/>
                <a:gd name="T96" fmla="*/ 137 w 175"/>
                <a:gd name="T97" fmla="*/ 17 h 373"/>
                <a:gd name="T98" fmla="*/ 142 w 175"/>
                <a:gd name="T99" fmla="*/ 40 h 373"/>
                <a:gd name="T100" fmla="*/ 142 w 175"/>
                <a:gd name="T101" fmla="*/ 12 h 373"/>
                <a:gd name="T102" fmla="*/ 147 w 175"/>
                <a:gd name="T103" fmla="*/ 238 h 373"/>
                <a:gd name="T104" fmla="*/ 147 w 175"/>
                <a:gd name="T105" fmla="*/ 164 h 373"/>
                <a:gd name="T106" fmla="*/ 152 w 175"/>
                <a:gd name="T107" fmla="*/ 215 h 373"/>
                <a:gd name="T108" fmla="*/ 156 w 175"/>
                <a:gd name="T109" fmla="*/ 51 h 373"/>
                <a:gd name="T110" fmla="*/ 156 w 175"/>
                <a:gd name="T111" fmla="*/ 40 h 373"/>
                <a:gd name="T112" fmla="*/ 161 w 175"/>
                <a:gd name="T113" fmla="*/ 57 h 373"/>
                <a:gd name="T114" fmla="*/ 161 w 175"/>
                <a:gd name="T115" fmla="*/ 34 h 373"/>
                <a:gd name="T116" fmla="*/ 166 w 175"/>
                <a:gd name="T117" fmla="*/ 97 h 373"/>
                <a:gd name="T118" fmla="*/ 166 w 175"/>
                <a:gd name="T119" fmla="*/ 74 h 373"/>
                <a:gd name="T120" fmla="*/ 171 w 175"/>
                <a:gd name="T121" fmla="*/ 198 h 373"/>
                <a:gd name="T122" fmla="*/ 171 w 175"/>
                <a:gd name="T123" fmla="*/ 193 h 373"/>
                <a:gd name="T124" fmla="*/ 175 w 175"/>
                <a:gd name="T125" fmla="*/ 23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73">
                  <a:moveTo>
                    <a:pt x="0" y="142"/>
                  </a:moveTo>
                  <a:lnTo>
                    <a:pt x="0" y="68"/>
                  </a:lnTo>
                  <a:lnTo>
                    <a:pt x="0" y="74"/>
                  </a:lnTo>
                  <a:lnTo>
                    <a:pt x="5" y="80"/>
                  </a:lnTo>
                  <a:lnTo>
                    <a:pt x="5" y="159"/>
                  </a:lnTo>
                  <a:lnTo>
                    <a:pt x="5" y="68"/>
                  </a:lnTo>
                  <a:lnTo>
                    <a:pt x="5" y="113"/>
                  </a:lnTo>
                  <a:lnTo>
                    <a:pt x="9" y="119"/>
                  </a:lnTo>
                  <a:lnTo>
                    <a:pt x="9" y="80"/>
                  </a:lnTo>
                  <a:lnTo>
                    <a:pt x="9" y="345"/>
                  </a:lnTo>
                  <a:lnTo>
                    <a:pt x="14" y="334"/>
                  </a:lnTo>
                  <a:lnTo>
                    <a:pt x="14" y="373"/>
                  </a:lnTo>
                  <a:lnTo>
                    <a:pt x="14" y="187"/>
                  </a:lnTo>
                  <a:lnTo>
                    <a:pt x="19" y="198"/>
                  </a:lnTo>
                  <a:lnTo>
                    <a:pt x="19" y="210"/>
                  </a:lnTo>
                  <a:lnTo>
                    <a:pt x="19" y="142"/>
                  </a:lnTo>
                  <a:lnTo>
                    <a:pt x="24" y="159"/>
                  </a:lnTo>
                  <a:lnTo>
                    <a:pt x="24" y="210"/>
                  </a:lnTo>
                  <a:lnTo>
                    <a:pt x="24" y="91"/>
                  </a:lnTo>
                  <a:lnTo>
                    <a:pt x="28" y="80"/>
                  </a:lnTo>
                  <a:lnTo>
                    <a:pt x="28" y="40"/>
                  </a:lnTo>
                  <a:lnTo>
                    <a:pt x="28" y="102"/>
                  </a:lnTo>
                  <a:lnTo>
                    <a:pt x="33" y="142"/>
                  </a:lnTo>
                  <a:lnTo>
                    <a:pt x="33" y="164"/>
                  </a:lnTo>
                  <a:lnTo>
                    <a:pt x="33" y="17"/>
                  </a:lnTo>
                  <a:lnTo>
                    <a:pt x="38" y="12"/>
                  </a:lnTo>
                  <a:lnTo>
                    <a:pt x="38" y="249"/>
                  </a:lnTo>
                  <a:lnTo>
                    <a:pt x="38" y="198"/>
                  </a:lnTo>
                  <a:lnTo>
                    <a:pt x="43" y="210"/>
                  </a:lnTo>
                  <a:lnTo>
                    <a:pt x="43" y="113"/>
                  </a:lnTo>
                  <a:lnTo>
                    <a:pt x="47" y="80"/>
                  </a:lnTo>
                  <a:lnTo>
                    <a:pt x="47" y="153"/>
                  </a:lnTo>
                  <a:lnTo>
                    <a:pt x="47" y="51"/>
                  </a:lnTo>
                  <a:lnTo>
                    <a:pt x="47" y="68"/>
                  </a:lnTo>
                  <a:lnTo>
                    <a:pt x="52" y="91"/>
                  </a:lnTo>
                  <a:lnTo>
                    <a:pt x="52" y="187"/>
                  </a:lnTo>
                  <a:lnTo>
                    <a:pt x="52" y="12"/>
                  </a:lnTo>
                  <a:lnTo>
                    <a:pt x="57" y="6"/>
                  </a:lnTo>
                  <a:lnTo>
                    <a:pt x="57" y="142"/>
                  </a:lnTo>
                  <a:lnTo>
                    <a:pt x="57" y="0"/>
                  </a:lnTo>
                  <a:lnTo>
                    <a:pt x="57" y="97"/>
                  </a:lnTo>
                  <a:lnTo>
                    <a:pt x="62" y="85"/>
                  </a:lnTo>
                  <a:lnTo>
                    <a:pt x="62" y="51"/>
                  </a:lnTo>
                  <a:lnTo>
                    <a:pt x="62" y="221"/>
                  </a:lnTo>
                  <a:lnTo>
                    <a:pt x="66" y="260"/>
                  </a:lnTo>
                  <a:lnTo>
                    <a:pt x="66" y="294"/>
                  </a:lnTo>
                  <a:lnTo>
                    <a:pt x="66" y="85"/>
                  </a:lnTo>
                  <a:lnTo>
                    <a:pt x="71" y="91"/>
                  </a:lnTo>
                  <a:lnTo>
                    <a:pt x="71" y="243"/>
                  </a:lnTo>
                  <a:lnTo>
                    <a:pt x="71" y="226"/>
                  </a:lnTo>
                  <a:lnTo>
                    <a:pt x="76" y="210"/>
                  </a:lnTo>
                  <a:lnTo>
                    <a:pt x="76" y="215"/>
                  </a:lnTo>
                  <a:lnTo>
                    <a:pt x="76" y="102"/>
                  </a:lnTo>
                  <a:lnTo>
                    <a:pt x="76" y="170"/>
                  </a:lnTo>
                  <a:lnTo>
                    <a:pt x="81" y="181"/>
                  </a:lnTo>
                  <a:lnTo>
                    <a:pt x="81" y="215"/>
                  </a:lnTo>
                  <a:lnTo>
                    <a:pt x="81" y="159"/>
                  </a:lnTo>
                  <a:lnTo>
                    <a:pt x="81" y="210"/>
                  </a:lnTo>
                  <a:lnTo>
                    <a:pt x="85" y="204"/>
                  </a:lnTo>
                  <a:lnTo>
                    <a:pt x="85" y="238"/>
                  </a:lnTo>
                  <a:lnTo>
                    <a:pt x="85" y="170"/>
                  </a:lnTo>
                  <a:lnTo>
                    <a:pt x="85" y="176"/>
                  </a:lnTo>
                  <a:lnTo>
                    <a:pt x="90" y="187"/>
                  </a:lnTo>
                  <a:lnTo>
                    <a:pt x="90" y="317"/>
                  </a:lnTo>
                  <a:lnTo>
                    <a:pt x="90" y="164"/>
                  </a:lnTo>
                  <a:lnTo>
                    <a:pt x="90" y="204"/>
                  </a:lnTo>
                  <a:lnTo>
                    <a:pt x="95" y="210"/>
                  </a:lnTo>
                  <a:lnTo>
                    <a:pt x="95" y="153"/>
                  </a:lnTo>
                  <a:lnTo>
                    <a:pt x="95" y="226"/>
                  </a:lnTo>
                  <a:lnTo>
                    <a:pt x="100" y="210"/>
                  </a:lnTo>
                  <a:lnTo>
                    <a:pt x="100" y="102"/>
                  </a:lnTo>
                  <a:lnTo>
                    <a:pt x="100" y="113"/>
                  </a:lnTo>
                  <a:lnTo>
                    <a:pt x="104" y="119"/>
                  </a:lnTo>
                  <a:lnTo>
                    <a:pt x="104" y="210"/>
                  </a:lnTo>
                  <a:lnTo>
                    <a:pt x="104" y="91"/>
                  </a:lnTo>
                  <a:lnTo>
                    <a:pt x="104" y="97"/>
                  </a:lnTo>
                  <a:lnTo>
                    <a:pt x="109" y="102"/>
                  </a:lnTo>
                  <a:lnTo>
                    <a:pt x="109" y="249"/>
                  </a:lnTo>
                  <a:lnTo>
                    <a:pt x="109" y="74"/>
                  </a:lnTo>
                  <a:lnTo>
                    <a:pt x="109" y="193"/>
                  </a:lnTo>
                  <a:lnTo>
                    <a:pt x="114" y="164"/>
                  </a:lnTo>
                  <a:lnTo>
                    <a:pt x="114" y="130"/>
                  </a:lnTo>
                  <a:lnTo>
                    <a:pt x="114" y="210"/>
                  </a:lnTo>
                  <a:lnTo>
                    <a:pt x="118" y="289"/>
                  </a:lnTo>
                  <a:lnTo>
                    <a:pt x="118" y="339"/>
                  </a:lnTo>
                  <a:lnTo>
                    <a:pt x="118" y="238"/>
                  </a:lnTo>
                  <a:lnTo>
                    <a:pt x="118" y="255"/>
                  </a:lnTo>
                  <a:lnTo>
                    <a:pt x="123" y="243"/>
                  </a:lnTo>
                  <a:lnTo>
                    <a:pt x="123" y="193"/>
                  </a:lnTo>
                  <a:lnTo>
                    <a:pt x="123" y="221"/>
                  </a:lnTo>
                  <a:lnTo>
                    <a:pt x="128" y="215"/>
                  </a:lnTo>
                  <a:lnTo>
                    <a:pt x="128" y="260"/>
                  </a:lnTo>
                  <a:lnTo>
                    <a:pt x="128" y="108"/>
                  </a:lnTo>
                  <a:lnTo>
                    <a:pt x="133" y="119"/>
                  </a:lnTo>
                  <a:lnTo>
                    <a:pt x="133" y="68"/>
                  </a:lnTo>
                  <a:lnTo>
                    <a:pt x="137" y="91"/>
                  </a:lnTo>
                  <a:lnTo>
                    <a:pt x="137" y="193"/>
                  </a:lnTo>
                  <a:lnTo>
                    <a:pt x="137" y="17"/>
                  </a:lnTo>
                  <a:lnTo>
                    <a:pt x="137" y="29"/>
                  </a:lnTo>
                  <a:lnTo>
                    <a:pt x="142" y="40"/>
                  </a:lnTo>
                  <a:lnTo>
                    <a:pt x="142" y="249"/>
                  </a:lnTo>
                  <a:lnTo>
                    <a:pt x="142" y="12"/>
                  </a:lnTo>
                  <a:lnTo>
                    <a:pt x="142" y="232"/>
                  </a:lnTo>
                  <a:lnTo>
                    <a:pt x="147" y="238"/>
                  </a:lnTo>
                  <a:lnTo>
                    <a:pt x="147" y="125"/>
                  </a:lnTo>
                  <a:lnTo>
                    <a:pt x="147" y="164"/>
                  </a:lnTo>
                  <a:lnTo>
                    <a:pt x="152" y="204"/>
                  </a:lnTo>
                  <a:lnTo>
                    <a:pt x="152" y="215"/>
                  </a:lnTo>
                  <a:lnTo>
                    <a:pt x="152" y="57"/>
                  </a:lnTo>
                  <a:lnTo>
                    <a:pt x="156" y="51"/>
                  </a:lnTo>
                  <a:lnTo>
                    <a:pt x="156" y="153"/>
                  </a:lnTo>
                  <a:lnTo>
                    <a:pt x="156" y="40"/>
                  </a:lnTo>
                  <a:lnTo>
                    <a:pt x="156" y="51"/>
                  </a:lnTo>
                  <a:lnTo>
                    <a:pt x="161" y="57"/>
                  </a:lnTo>
                  <a:lnTo>
                    <a:pt x="161" y="170"/>
                  </a:lnTo>
                  <a:lnTo>
                    <a:pt x="161" y="34"/>
                  </a:lnTo>
                  <a:lnTo>
                    <a:pt x="161" y="80"/>
                  </a:lnTo>
                  <a:lnTo>
                    <a:pt x="166" y="97"/>
                  </a:lnTo>
                  <a:lnTo>
                    <a:pt x="166" y="136"/>
                  </a:lnTo>
                  <a:lnTo>
                    <a:pt x="166" y="74"/>
                  </a:lnTo>
                  <a:lnTo>
                    <a:pt x="166" y="113"/>
                  </a:lnTo>
                  <a:lnTo>
                    <a:pt x="171" y="198"/>
                  </a:lnTo>
                  <a:lnTo>
                    <a:pt x="171" y="351"/>
                  </a:lnTo>
                  <a:lnTo>
                    <a:pt x="171" y="193"/>
                  </a:lnTo>
                  <a:lnTo>
                    <a:pt x="171" y="238"/>
                  </a:lnTo>
                  <a:lnTo>
                    <a:pt x="175" y="23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1"/>
            <p:cNvSpPr>
              <a:spLocks/>
            </p:cNvSpPr>
            <p:nvPr/>
          </p:nvSpPr>
          <p:spPr bwMode="auto">
            <a:xfrm>
              <a:off x="3570288" y="2765425"/>
              <a:ext cx="257175" cy="349250"/>
            </a:xfrm>
            <a:custGeom>
              <a:avLst/>
              <a:gdLst>
                <a:gd name="T0" fmla="*/ 0 w 162"/>
                <a:gd name="T1" fmla="*/ 85 h 220"/>
                <a:gd name="T2" fmla="*/ 5 w 162"/>
                <a:gd name="T3" fmla="*/ 107 h 220"/>
                <a:gd name="T4" fmla="*/ 10 w 162"/>
                <a:gd name="T5" fmla="*/ 62 h 220"/>
                <a:gd name="T6" fmla="*/ 15 w 162"/>
                <a:gd name="T7" fmla="*/ 17 h 220"/>
                <a:gd name="T8" fmla="*/ 19 w 162"/>
                <a:gd name="T9" fmla="*/ 141 h 220"/>
                <a:gd name="T10" fmla="*/ 24 w 162"/>
                <a:gd name="T11" fmla="*/ 96 h 220"/>
                <a:gd name="T12" fmla="*/ 24 w 162"/>
                <a:gd name="T13" fmla="*/ 73 h 220"/>
                <a:gd name="T14" fmla="*/ 29 w 162"/>
                <a:gd name="T15" fmla="*/ 56 h 220"/>
                <a:gd name="T16" fmla="*/ 34 w 162"/>
                <a:gd name="T17" fmla="*/ 124 h 220"/>
                <a:gd name="T18" fmla="*/ 38 w 162"/>
                <a:gd name="T19" fmla="*/ 85 h 220"/>
                <a:gd name="T20" fmla="*/ 43 w 162"/>
                <a:gd name="T21" fmla="*/ 56 h 220"/>
                <a:gd name="T22" fmla="*/ 43 w 162"/>
                <a:gd name="T23" fmla="*/ 39 h 220"/>
                <a:gd name="T24" fmla="*/ 48 w 162"/>
                <a:gd name="T25" fmla="*/ 28 h 220"/>
                <a:gd name="T26" fmla="*/ 53 w 162"/>
                <a:gd name="T27" fmla="*/ 181 h 220"/>
                <a:gd name="T28" fmla="*/ 57 w 162"/>
                <a:gd name="T29" fmla="*/ 152 h 220"/>
                <a:gd name="T30" fmla="*/ 57 w 162"/>
                <a:gd name="T31" fmla="*/ 158 h 220"/>
                <a:gd name="T32" fmla="*/ 62 w 162"/>
                <a:gd name="T33" fmla="*/ 62 h 220"/>
                <a:gd name="T34" fmla="*/ 67 w 162"/>
                <a:gd name="T35" fmla="*/ 118 h 220"/>
                <a:gd name="T36" fmla="*/ 71 w 162"/>
                <a:gd name="T37" fmla="*/ 79 h 220"/>
                <a:gd name="T38" fmla="*/ 71 w 162"/>
                <a:gd name="T39" fmla="*/ 79 h 220"/>
                <a:gd name="T40" fmla="*/ 76 w 162"/>
                <a:gd name="T41" fmla="*/ 85 h 220"/>
                <a:gd name="T42" fmla="*/ 81 w 162"/>
                <a:gd name="T43" fmla="*/ 45 h 220"/>
                <a:gd name="T44" fmla="*/ 86 w 162"/>
                <a:gd name="T45" fmla="*/ 107 h 220"/>
                <a:gd name="T46" fmla="*/ 90 w 162"/>
                <a:gd name="T47" fmla="*/ 90 h 220"/>
                <a:gd name="T48" fmla="*/ 95 w 162"/>
                <a:gd name="T49" fmla="*/ 62 h 220"/>
                <a:gd name="T50" fmla="*/ 95 w 162"/>
                <a:gd name="T51" fmla="*/ 90 h 220"/>
                <a:gd name="T52" fmla="*/ 100 w 162"/>
                <a:gd name="T53" fmla="*/ 130 h 220"/>
                <a:gd name="T54" fmla="*/ 105 w 162"/>
                <a:gd name="T55" fmla="*/ 62 h 220"/>
                <a:gd name="T56" fmla="*/ 109 w 162"/>
                <a:gd name="T57" fmla="*/ 124 h 220"/>
                <a:gd name="T58" fmla="*/ 114 w 162"/>
                <a:gd name="T59" fmla="*/ 11 h 220"/>
                <a:gd name="T60" fmla="*/ 114 w 162"/>
                <a:gd name="T61" fmla="*/ 51 h 220"/>
                <a:gd name="T62" fmla="*/ 119 w 162"/>
                <a:gd name="T63" fmla="*/ 34 h 220"/>
                <a:gd name="T64" fmla="*/ 124 w 162"/>
                <a:gd name="T65" fmla="*/ 96 h 220"/>
                <a:gd name="T66" fmla="*/ 128 w 162"/>
                <a:gd name="T67" fmla="*/ 79 h 220"/>
                <a:gd name="T68" fmla="*/ 128 w 162"/>
                <a:gd name="T69" fmla="*/ 113 h 220"/>
                <a:gd name="T70" fmla="*/ 133 w 162"/>
                <a:gd name="T71" fmla="*/ 51 h 220"/>
                <a:gd name="T72" fmla="*/ 138 w 162"/>
                <a:gd name="T73" fmla="*/ 90 h 220"/>
                <a:gd name="T74" fmla="*/ 143 w 162"/>
                <a:gd name="T75" fmla="*/ 107 h 220"/>
                <a:gd name="T76" fmla="*/ 147 w 162"/>
                <a:gd name="T77" fmla="*/ 102 h 220"/>
                <a:gd name="T78" fmla="*/ 152 w 162"/>
                <a:gd name="T79" fmla="*/ 28 h 220"/>
                <a:gd name="T80" fmla="*/ 157 w 162"/>
                <a:gd name="T81" fmla="*/ 113 h 220"/>
                <a:gd name="T82" fmla="*/ 157 w 162"/>
                <a:gd name="T83" fmla="*/ 15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2" h="220">
                  <a:moveTo>
                    <a:pt x="0" y="124"/>
                  </a:moveTo>
                  <a:lnTo>
                    <a:pt x="0" y="220"/>
                  </a:lnTo>
                  <a:lnTo>
                    <a:pt x="0" y="85"/>
                  </a:lnTo>
                  <a:lnTo>
                    <a:pt x="0" y="175"/>
                  </a:lnTo>
                  <a:lnTo>
                    <a:pt x="5" y="181"/>
                  </a:lnTo>
                  <a:lnTo>
                    <a:pt x="5" y="107"/>
                  </a:lnTo>
                  <a:lnTo>
                    <a:pt x="10" y="96"/>
                  </a:lnTo>
                  <a:lnTo>
                    <a:pt x="10" y="45"/>
                  </a:lnTo>
                  <a:lnTo>
                    <a:pt x="10" y="62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17"/>
                  </a:lnTo>
                  <a:lnTo>
                    <a:pt x="15" y="45"/>
                  </a:lnTo>
                  <a:lnTo>
                    <a:pt x="19" y="68"/>
                  </a:lnTo>
                  <a:lnTo>
                    <a:pt x="19" y="141"/>
                  </a:lnTo>
                  <a:lnTo>
                    <a:pt x="19" y="11"/>
                  </a:lnTo>
                  <a:lnTo>
                    <a:pt x="19" y="102"/>
                  </a:lnTo>
                  <a:lnTo>
                    <a:pt x="24" y="96"/>
                  </a:lnTo>
                  <a:lnTo>
                    <a:pt x="24" y="141"/>
                  </a:lnTo>
                  <a:lnTo>
                    <a:pt x="24" y="56"/>
                  </a:lnTo>
                  <a:lnTo>
                    <a:pt x="24" y="73"/>
                  </a:lnTo>
                  <a:lnTo>
                    <a:pt x="29" y="68"/>
                  </a:lnTo>
                  <a:lnTo>
                    <a:pt x="29" y="147"/>
                  </a:lnTo>
                  <a:lnTo>
                    <a:pt x="29" y="56"/>
                  </a:lnTo>
                  <a:lnTo>
                    <a:pt x="29" y="73"/>
                  </a:lnTo>
                  <a:lnTo>
                    <a:pt x="34" y="102"/>
                  </a:lnTo>
                  <a:lnTo>
                    <a:pt x="34" y="124"/>
                  </a:lnTo>
                  <a:lnTo>
                    <a:pt x="34" y="56"/>
                  </a:lnTo>
                  <a:lnTo>
                    <a:pt x="34" y="90"/>
                  </a:lnTo>
                  <a:lnTo>
                    <a:pt x="38" y="85"/>
                  </a:lnTo>
                  <a:lnTo>
                    <a:pt x="38" y="39"/>
                  </a:lnTo>
                  <a:lnTo>
                    <a:pt x="38" y="45"/>
                  </a:lnTo>
                  <a:lnTo>
                    <a:pt x="43" y="56"/>
                  </a:lnTo>
                  <a:lnTo>
                    <a:pt x="43" y="85"/>
                  </a:lnTo>
                  <a:lnTo>
                    <a:pt x="43" y="22"/>
                  </a:lnTo>
                  <a:lnTo>
                    <a:pt x="43" y="39"/>
                  </a:lnTo>
                  <a:lnTo>
                    <a:pt x="48" y="34"/>
                  </a:lnTo>
                  <a:lnTo>
                    <a:pt x="48" y="186"/>
                  </a:lnTo>
                  <a:lnTo>
                    <a:pt x="48" y="28"/>
                  </a:lnTo>
                  <a:lnTo>
                    <a:pt x="48" y="164"/>
                  </a:lnTo>
                  <a:lnTo>
                    <a:pt x="53" y="147"/>
                  </a:lnTo>
                  <a:lnTo>
                    <a:pt x="53" y="181"/>
                  </a:lnTo>
                  <a:lnTo>
                    <a:pt x="53" y="135"/>
                  </a:lnTo>
                  <a:lnTo>
                    <a:pt x="53" y="147"/>
                  </a:lnTo>
                  <a:lnTo>
                    <a:pt x="57" y="152"/>
                  </a:lnTo>
                  <a:lnTo>
                    <a:pt x="57" y="186"/>
                  </a:lnTo>
                  <a:lnTo>
                    <a:pt x="57" y="147"/>
                  </a:lnTo>
                  <a:lnTo>
                    <a:pt x="57" y="158"/>
                  </a:lnTo>
                  <a:lnTo>
                    <a:pt x="62" y="164"/>
                  </a:lnTo>
                  <a:lnTo>
                    <a:pt x="62" y="169"/>
                  </a:lnTo>
                  <a:lnTo>
                    <a:pt x="62" y="62"/>
                  </a:lnTo>
                  <a:lnTo>
                    <a:pt x="62" y="79"/>
                  </a:lnTo>
                  <a:lnTo>
                    <a:pt x="67" y="85"/>
                  </a:lnTo>
                  <a:lnTo>
                    <a:pt x="67" y="118"/>
                  </a:lnTo>
                  <a:lnTo>
                    <a:pt x="67" y="62"/>
                  </a:lnTo>
                  <a:lnTo>
                    <a:pt x="67" y="73"/>
                  </a:lnTo>
                  <a:lnTo>
                    <a:pt x="71" y="79"/>
                  </a:lnTo>
                  <a:lnTo>
                    <a:pt x="71" y="90"/>
                  </a:lnTo>
                  <a:lnTo>
                    <a:pt x="71" y="56"/>
                  </a:lnTo>
                  <a:lnTo>
                    <a:pt x="71" y="79"/>
                  </a:lnTo>
                  <a:lnTo>
                    <a:pt x="76" y="73"/>
                  </a:lnTo>
                  <a:lnTo>
                    <a:pt x="76" y="118"/>
                  </a:lnTo>
                  <a:lnTo>
                    <a:pt x="76" y="85"/>
                  </a:lnTo>
                  <a:lnTo>
                    <a:pt x="81" y="68"/>
                  </a:lnTo>
                  <a:lnTo>
                    <a:pt x="81" y="79"/>
                  </a:lnTo>
                  <a:lnTo>
                    <a:pt x="81" y="45"/>
                  </a:lnTo>
                  <a:lnTo>
                    <a:pt x="81" y="68"/>
                  </a:lnTo>
                  <a:lnTo>
                    <a:pt x="86" y="51"/>
                  </a:lnTo>
                  <a:lnTo>
                    <a:pt x="86" y="107"/>
                  </a:lnTo>
                  <a:lnTo>
                    <a:pt x="86" y="39"/>
                  </a:lnTo>
                  <a:lnTo>
                    <a:pt x="86" y="102"/>
                  </a:lnTo>
                  <a:lnTo>
                    <a:pt x="90" y="90"/>
                  </a:lnTo>
                  <a:lnTo>
                    <a:pt x="90" y="0"/>
                  </a:lnTo>
                  <a:lnTo>
                    <a:pt x="90" y="68"/>
                  </a:lnTo>
                  <a:lnTo>
                    <a:pt x="95" y="62"/>
                  </a:lnTo>
                  <a:lnTo>
                    <a:pt x="95" y="96"/>
                  </a:lnTo>
                  <a:lnTo>
                    <a:pt x="95" y="22"/>
                  </a:lnTo>
                  <a:lnTo>
                    <a:pt x="95" y="90"/>
                  </a:lnTo>
                  <a:lnTo>
                    <a:pt x="100" y="62"/>
                  </a:lnTo>
                  <a:lnTo>
                    <a:pt x="100" y="28"/>
                  </a:lnTo>
                  <a:lnTo>
                    <a:pt x="100" y="130"/>
                  </a:lnTo>
                  <a:lnTo>
                    <a:pt x="105" y="96"/>
                  </a:lnTo>
                  <a:lnTo>
                    <a:pt x="105" y="130"/>
                  </a:lnTo>
                  <a:lnTo>
                    <a:pt x="105" y="62"/>
                  </a:lnTo>
                  <a:lnTo>
                    <a:pt x="105" y="90"/>
                  </a:lnTo>
                  <a:lnTo>
                    <a:pt x="109" y="96"/>
                  </a:lnTo>
                  <a:lnTo>
                    <a:pt x="109" y="124"/>
                  </a:lnTo>
                  <a:lnTo>
                    <a:pt x="109" y="17"/>
                  </a:lnTo>
                  <a:lnTo>
                    <a:pt x="109" y="22"/>
                  </a:lnTo>
                  <a:lnTo>
                    <a:pt x="114" y="11"/>
                  </a:lnTo>
                  <a:lnTo>
                    <a:pt x="114" y="85"/>
                  </a:lnTo>
                  <a:lnTo>
                    <a:pt x="114" y="0"/>
                  </a:lnTo>
                  <a:lnTo>
                    <a:pt x="114" y="51"/>
                  </a:lnTo>
                  <a:lnTo>
                    <a:pt x="119" y="51"/>
                  </a:lnTo>
                  <a:lnTo>
                    <a:pt x="119" y="73"/>
                  </a:lnTo>
                  <a:lnTo>
                    <a:pt x="119" y="34"/>
                  </a:lnTo>
                  <a:lnTo>
                    <a:pt x="119" y="73"/>
                  </a:lnTo>
                  <a:lnTo>
                    <a:pt x="124" y="90"/>
                  </a:lnTo>
                  <a:lnTo>
                    <a:pt x="124" y="96"/>
                  </a:lnTo>
                  <a:lnTo>
                    <a:pt x="124" y="51"/>
                  </a:lnTo>
                  <a:lnTo>
                    <a:pt x="124" y="68"/>
                  </a:lnTo>
                  <a:lnTo>
                    <a:pt x="128" y="79"/>
                  </a:lnTo>
                  <a:lnTo>
                    <a:pt x="128" y="158"/>
                  </a:lnTo>
                  <a:lnTo>
                    <a:pt x="128" y="68"/>
                  </a:lnTo>
                  <a:lnTo>
                    <a:pt x="128" y="113"/>
                  </a:lnTo>
                  <a:lnTo>
                    <a:pt x="133" y="102"/>
                  </a:lnTo>
                  <a:lnTo>
                    <a:pt x="133" y="135"/>
                  </a:lnTo>
                  <a:lnTo>
                    <a:pt x="133" y="51"/>
                  </a:lnTo>
                  <a:lnTo>
                    <a:pt x="133" y="107"/>
                  </a:lnTo>
                  <a:lnTo>
                    <a:pt x="138" y="79"/>
                  </a:lnTo>
                  <a:lnTo>
                    <a:pt x="138" y="90"/>
                  </a:lnTo>
                  <a:lnTo>
                    <a:pt x="138" y="45"/>
                  </a:lnTo>
                  <a:lnTo>
                    <a:pt x="143" y="22"/>
                  </a:lnTo>
                  <a:lnTo>
                    <a:pt x="143" y="107"/>
                  </a:lnTo>
                  <a:lnTo>
                    <a:pt x="143" y="56"/>
                  </a:lnTo>
                  <a:lnTo>
                    <a:pt x="147" y="90"/>
                  </a:lnTo>
                  <a:lnTo>
                    <a:pt x="147" y="102"/>
                  </a:lnTo>
                  <a:lnTo>
                    <a:pt x="147" y="22"/>
                  </a:lnTo>
                  <a:lnTo>
                    <a:pt x="147" y="62"/>
                  </a:lnTo>
                  <a:lnTo>
                    <a:pt x="152" y="28"/>
                  </a:lnTo>
                  <a:lnTo>
                    <a:pt x="152" y="152"/>
                  </a:lnTo>
                  <a:lnTo>
                    <a:pt x="152" y="135"/>
                  </a:lnTo>
                  <a:lnTo>
                    <a:pt x="157" y="113"/>
                  </a:lnTo>
                  <a:lnTo>
                    <a:pt x="157" y="175"/>
                  </a:lnTo>
                  <a:lnTo>
                    <a:pt x="157" y="96"/>
                  </a:lnTo>
                  <a:lnTo>
                    <a:pt x="157" y="152"/>
                  </a:lnTo>
                  <a:lnTo>
                    <a:pt x="162" y="141"/>
                  </a:lnTo>
                  <a:lnTo>
                    <a:pt x="162" y="175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2"/>
            <p:cNvSpPr>
              <a:spLocks/>
            </p:cNvSpPr>
            <p:nvPr/>
          </p:nvSpPr>
          <p:spPr bwMode="auto">
            <a:xfrm>
              <a:off x="3827463" y="2792413"/>
              <a:ext cx="263525" cy="260350"/>
            </a:xfrm>
            <a:custGeom>
              <a:avLst/>
              <a:gdLst>
                <a:gd name="T0" fmla="*/ 0 w 166"/>
                <a:gd name="T1" fmla="*/ 107 h 164"/>
                <a:gd name="T2" fmla="*/ 4 w 166"/>
                <a:gd name="T3" fmla="*/ 164 h 164"/>
                <a:gd name="T4" fmla="*/ 4 w 166"/>
                <a:gd name="T5" fmla="*/ 90 h 164"/>
                <a:gd name="T6" fmla="*/ 9 w 166"/>
                <a:gd name="T7" fmla="*/ 107 h 164"/>
                <a:gd name="T8" fmla="*/ 9 w 166"/>
                <a:gd name="T9" fmla="*/ 79 h 164"/>
                <a:gd name="T10" fmla="*/ 14 w 166"/>
                <a:gd name="T11" fmla="*/ 113 h 164"/>
                <a:gd name="T12" fmla="*/ 14 w 166"/>
                <a:gd name="T13" fmla="*/ 79 h 164"/>
                <a:gd name="T14" fmla="*/ 19 w 166"/>
                <a:gd name="T15" fmla="*/ 113 h 164"/>
                <a:gd name="T16" fmla="*/ 19 w 166"/>
                <a:gd name="T17" fmla="*/ 90 h 164"/>
                <a:gd name="T18" fmla="*/ 23 w 166"/>
                <a:gd name="T19" fmla="*/ 96 h 164"/>
                <a:gd name="T20" fmla="*/ 28 w 166"/>
                <a:gd name="T21" fmla="*/ 28 h 164"/>
                <a:gd name="T22" fmla="*/ 28 w 166"/>
                <a:gd name="T23" fmla="*/ 5 h 164"/>
                <a:gd name="T24" fmla="*/ 33 w 166"/>
                <a:gd name="T25" fmla="*/ 34 h 164"/>
                <a:gd name="T26" fmla="*/ 33 w 166"/>
                <a:gd name="T27" fmla="*/ 34 h 164"/>
                <a:gd name="T28" fmla="*/ 38 w 166"/>
                <a:gd name="T29" fmla="*/ 68 h 164"/>
                <a:gd name="T30" fmla="*/ 38 w 166"/>
                <a:gd name="T31" fmla="*/ 17 h 164"/>
                <a:gd name="T32" fmla="*/ 42 w 166"/>
                <a:gd name="T33" fmla="*/ 39 h 164"/>
                <a:gd name="T34" fmla="*/ 42 w 166"/>
                <a:gd name="T35" fmla="*/ 96 h 164"/>
                <a:gd name="T36" fmla="*/ 47 w 166"/>
                <a:gd name="T37" fmla="*/ 124 h 164"/>
                <a:gd name="T38" fmla="*/ 47 w 166"/>
                <a:gd name="T39" fmla="*/ 96 h 164"/>
                <a:gd name="T40" fmla="*/ 52 w 166"/>
                <a:gd name="T41" fmla="*/ 90 h 164"/>
                <a:gd name="T42" fmla="*/ 52 w 166"/>
                <a:gd name="T43" fmla="*/ 56 h 164"/>
                <a:gd name="T44" fmla="*/ 56 w 166"/>
                <a:gd name="T45" fmla="*/ 17 h 164"/>
                <a:gd name="T46" fmla="*/ 61 w 166"/>
                <a:gd name="T47" fmla="*/ 79 h 164"/>
                <a:gd name="T48" fmla="*/ 66 w 166"/>
                <a:gd name="T49" fmla="*/ 34 h 164"/>
                <a:gd name="T50" fmla="*/ 66 w 166"/>
                <a:gd name="T51" fmla="*/ 28 h 164"/>
                <a:gd name="T52" fmla="*/ 71 w 166"/>
                <a:gd name="T53" fmla="*/ 96 h 164"/>
                <a:gd name="T54" fmla="*/ 71 w 166"/>
                <a:gd name="T55" fmla="*/ 73 h 164"/>
                <a:gd name="T56" fmla="*/ 75 w 166"/>
                <a:gd name="T57" fmla="*/ 85 h 164"/>
                <a:gd name="T58" fmla="*/ 75 w 166"/>
                <a:gd name="T59" fmla="*/ 51 h 164"/>
                <a:gd name="T60" fmla="*/ 80 w 166"/>
                <a:gd name="T61" fmla="*/ 135 h 164"/>
                <a:gd name="T62" fmla="*/ 80 w 166"/>
                <a:gd name="T63" fmla="*/ 90 h 164"/>
                <a:gd name="T64" fmla="*/ 85 w 166"/>
                <a:gd name="T65" fmla="*/ 113 h 164"/>
                <a:gd name="T66" fmla="*/ 85 w 166"/>
                <a:gd name="T67" fmla="*/ 96 h 164"/>
                <a:gd name="T68" fmla="*/ 90 w 166"/>
                <a:gd name="T69" fmla="*/ 90 h 164"/>
                <a:gd name="T70" fmla="*/ 94 w 166"/>
                <a:gd name="T71" fmla="*/ 34 h 164"/>
                <a:gd name="T72" fmla="*/ 94 w 166"/>
                <a:gd name="T73" fmla="*/ 22 h 164"/>
                <a:gd name="T74" fmla="*/ 99 w 166"/>
                <a:gd name="T75" fmla="*/ 51 h 164"/>
                <a:gd name="T76" fmla="*/ 99 w 166"/>
                <a:gd name="T77" fmla="*/ 34 h 164"/>
                <a:gd name="T78" fmla="*/ 104 w 166"/>
                <a:gd name="T79" fmla="*/ 96 h 164"/>
                <a:gd name="T80" fmla="*/ 104 w 166"/>
                <a:gd name="T81" fmla="*/ 45 h 164"/>
                <a:gd name="T82" fmla="*/ 109 w 166"/>
                <a:gd name="T83" fmla="*/ 51 h 164"/>
                <a:gd name="T84" fmla="*/ 109 w 166"/>
                <a:gd name="T85" fmla="*/ 22 h 164"/>
                <a:gd name="T86" fmla="*/ 113 w 166"/>
                <a:gd name="T87" fmla="*/ 68 h 164"/>
                <a:gd name="T88" fmla="*/ 113 w 166"/>
                <a:gd name="T89" fmla="*/ 51 h 164"/>
                <a:gd name="T90" fmla="*/ 118 w 166"/>
                <a:gd name="T91" fmla="*/ 28 h 164"/>
                <a:gd name="T92" fmla="*/ 123 w 166"/>
                <a:gd name="T93" fmla="*/ 113 h 164"/>
                <a:gd name="T94" fmla="*/ 123 w 166"/>
                <a:gd name="T95" fmla="*/ 39 h 164"/>
                <a:gd name="T96" fmla="*/ 128 w 166"/>
                <a:gd name="T97" fmla="*/ 62 h 164"/>
                <a:gd name="T98" fmla="*/ 128 w 166"/>
                <a:gd name="T99" fmla="*/ 56 h 164"/>
                <a:gd name="T100" fmla="*/ 132 w 166"/>
                <a:gd name="T101" fmla="*/ 118 h 164"/>
                <a:gd name="T102" fmla="*/ 132 w 166"/>
                <a:gd name="T103" fmla="*/ 101 h 164"/>
                <a:gd name="T104" fmla="*/ 137 w 166"/>
                <a:gd name="T105" fmla="*/ 45 h 164"/>
                <a:gd name="T106" fmla="*/ 142 w 166"/>
                <a:gd name="T107" fmla="*/ 56 h 164"/>
                <a:gd name="T108" fmla="*/ 142 w 166"/>
                <a:gd name="T109" fmla="*/ 34 h 164"/>
                <a:gd name="T110" fmla="*/ 147 w 166"/>
                <a:gd name="T111" fmla="*/ 45 h 164"/>
                <a:gd name="T112" fmla="*/ 147 w 166"/>
                <a:gd name="T113" fmla="*/ 17 h 164"/>
                <a:gd name="T114" fmla="*/ 151 w 166"/>
                <a:gd name="T115" fmla="*/ 22 h 164"/>
                <a:gd name="T116" fmla="*/ 156 w 166"/>
                <a:gd name="T117" fmla="*/ 113 h 164"/>
                <a:gd name="T118" fmla="*/ 156 w 166"/>
                <a:gd name="T119" fmla="*/ 51 h 164"/>
                <a:gd name="T120" fmla="*/ 161 w 166"/>
                <a:gd name="T121" fmla="*/ 101 h 164"/>
                <a:gd name="T122" fmla="*/ 166 w 166"/>
                <a:gd name="T123" fmla="*/ 56 h 164"/>
                <a:gd name="T124" fmla="*/ 166 w 166"/>
                <a:gd name="T125" fmla="*/ 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164">
                  <a:moveTo>
                    <a:pt x="0" y="158"/>
                  </a:moveTo>
                  <a:lnTo>
                    <a:pt x="0" y="107"/>
                  </a:lnTo>
                  <a:lnTo>
                    <a:pt x="4" y="101"/>
                  </a:lnTo>
                  <a:lnTo>
                    <a:pt x="4" y="164"/>
                  </a:lnTo>
                  <a:lnTo>
                    <a:pt x="4" y="62"/>
                  </a:lnTo>
                  <a:lnTo>
                    <a:pt x="4" y="90"/>
                  </a:lnTo>
                  <a:lnTo>
                    <a:pt x="9" y="85"/>
                  </a:lnTo>
                  <a:lnTo>
                    <a:pt x="9" y="107"/>
                  </a:lnTo>
                  <a:lnTo>
                    <a:pt x="9" y="51"/>
                  </a:lnTo>
                  <a:lnTo>
                    <a:pt x="9" y="79"/>
                  </a:lnTo>
                  <a:lnTo>
                    <a:pt x="14" y="101"/>
                  </a:lnTo>
                  <a:lnTo>
                    <a:pt x="14" y="113"/>
                  </a:lnTo>
                  <a:lnTo>
                    <a:pt x="14" y="62"/>
                  </a:lnTo>
                  <a:lnTo>
                    <a:pt x="14" y="79"/>
                  </a:lnTo>
                  <a:lnTo>
                    <a:pt x="19" y="73"/>
                  </a:lnTo>
                  <a:lnTo>
                    <a:pt x="19" y="113"/>
                  </a:lnTo>
                  <a:lnTo>
                    <a:pt x="19" y="34"/>
                  </a:lnTo>
                  <a:lnTo>
                    <a:pt x="19" y="90"/>
                  </a:lnTo>
                  <a:lnTo>
                    <a:pt x="23" y="79"/>
                  </a:lnTo>
                  <a:lnTo>
                    <a:pt x="23" y="96"/>
                  </a:lnTo>
                  <a:lnTo>
                    <a:pt x="23" y="0"/>
                  </a:lnTo>
                  <a:lnTo>
                    <a:pt x="28" y="28"/>
                  </a:lnTo>
                  <a:lnTo>
                    <a:pt x="28" y="73"/>
                  </a:lnTo>
                  <a:lnTo>
                    <a:pt x="28" y="5"/>
                  </a:lnTo>
                  <a:lnTo>
                    <a:pt x="28" y="17"/>
                  </a:lnTo>
                  <a:lnTo>
                    <a:pt x="33" y="34"/>
                  </a:lnTo>
                  <a:lnTo>
                    <a:pt x="33" y="96"/>
                  </a:lnTo>
                  <a:lnTo>
                    <a:pt x="33" y="34"/>
                  </a:lnTo>
                  <a:lnTo>
                    <a:pt x="33" y="62"/>
                  </a:lnTo>
                  <a:lnTo>
                    <a:pt x="38" y="68"/>
                  </a:lnTo>
                  <a:lnTo>
                    <a:pt x="38" y="107"/>
                  </a:lnTo>
                  <a:lnTo>
                    <a:pt x="38" y="17"/>
                  </a:lnTo>
                  <a:lnTo>
                    <a:pt x="38" y="34"/>
                  </a:lnTo>
                  <a:lnTo>
                    <a:pt x="42" y="39"/>
                  </a:lnTo>
                  <a:lnTo>
                    <a:pt x="42" y="107"/>
                  </a:lnTo>
                  <a:lnTo>
                    <a:pt x="42" y="96"/>
                  </a:lnTo>
                  <a:lnTo>
                    <a:pt x="47" y="73"/>
                  </a:lnTo>
                  <a:lnTo>
                    <a:pt x="47" y="124"/>
                  </a:lnTo>
                  <a:lnTo>
                    <a:pt x="47" y="56"/>
                  </a:lnTo>
                  <a:lnTo>
                    <a:pt x="47" y="96"/>
                  </a:lnTo>
                  <a:lnTo>
                    <a:pt x="52" y="68"/>
                  </a:lnTo>
                  <a:lnTo>
                    <a:pt x="52" y="90"/>
                  </a:lnTo>
                  <a:lnTo>
                    <a:pt x="52" y="22"/>
                  </a:lnTo>
                  <a:lnTo>
                    <a:pt x="52" y="56"/>
                  </a:lnTo>
                  <a:lnTo>
                    <a:pt x="56" y="85"/>
                  </a:lnTo>
                  <a:lnTo>
                    <a:pt x="56" y="17"/>
                  </a:lnTo>
                  <a:lnTo>
                    <a:pt x="61" y="22"/>
                  </a:lnTo>
                  <a:lnTo>
                    <a:pt x="61" y="79"/>
                  </a:lnTo>
                  <a:lnTo>
                    <a:pt x="61" y="34"/>
                  </a:lnTo>
                  <a:lnTo>
                    <a:pt x="66" y="34"/>
                  </a:lnTo>
                  <a:lnTo>
                    <a:pt x="66" y="118"/>
                  </a:lnTo>
                  <a:lnTo>
                    <a:pt x="66" y="28"/>
                  </a:lnTo>
                  <a:lnTo>
                    <a:pt x="66" y="101"/>
                  </a:lnTo>
                  <a:lnTo>
                    <a:pt x="71" y="96"/>
                  </a:lnTo>
                  <a:lnTo>
                    <a:pt x="71" y="135"/>
                  </a:lnTo>
                  <a:lnTo>
                    <a:pt x="71" y="73"/>
                  </a:lnTo>
                  <a:lnTo>
                    <a:pt x="71" y="90"/>
                  </a:lnTo>
                  <a:lnTo>
                    <a:pt x="75" y="85"/>
                  </a:lnTo>
                  <a:lnTo>
                    <a:pt x="75" y="113"/>
                  </a:lnTo>
                  <a:lnTo>
                    <a:pt x="75" y="51"/>
                  </a:lnTo>
                  <a:lnTo>
                    <a:pt x="80" y="45"/>
                  </a:lnTo>
                  <a:lnTo>
                    <a:pt x="80" y="135"/>
                  </a:lnTo>
                  <a:lnTo>
                    <a:pt x="80" y="28"/>
                  </a:lnTo>
                  <a:lnTo>
                    <a:pt x="80" y="90"/>
                  </a:lnTo>
                  <a:lnTo>
                    <a:pt x="85" y="107"/>
                  </a:lnTo>
                  <a:lnTo>
                    <a:pt x="85" y="113"/>
                  </a:lnTo>
                  <a:lnTo>
                    <a:pt x="85" y="56"/>
                  </a:lnTo>
                  <a:lnTo>
                    <a:pt x="85" y="96"/>
                  </a:lnTo>
                  <a:lnTo>
                    <a:pt x="90" y="79"/>
                  </a:lnTo>
                  <a:lnTo>
                    <a:pt x="90" y="90"/>
                  </a:lnTo>
                  <a:lnTo>
                    <a:pt x="90" y="22"/>
                  </a:lnTo>
                  <a:lnTo>
                    <a:pt x="94" y="34"/>
                  </a:lnTo>
                  <a:lnTo>
                    <a:pt x="94" y="62"/>
                  </a:lnTo>
                  <a:lnTo>
                    <a:pt x="94" y="22"/>
                  </a:lnTo>
                  <a:lnTo>
                    <a:pt x="94" y="45"/>
                  </a:lnTo>
                  <a:lnTo>
                    <a:pt x="99" y="51"/>
                  </a:lnTo>
                  <a:lnTo>
                    <a:pt x="99" y="113"/>
                  </a:lnTo>
                  <a:lnTo>
                    <a:pt x="99" y="34"/>
                  </a:lnTo>
                  <a:lnTo>
                    <a:pt x="99" y="107"/>
                  </a:lnTo>
                  <a:lnTo>
                    <a:pt x="104" y="96"/>
                  </a:lnTo>
                  <a:lnTo>
                    <a:pt x="104" y="141"/>
                  </a:lnTo>
                  <a:lnTo>
                    <a:pt x="104" y="45"/>
                  </a:lnTo>
                  <a:lnTo>
                    <a:pt x="104" y="73"/>
                  </a:lnTo>
                  <a:lnTo>
                    <a:pt x="109" y="51"/>
                  </a:lnTo>
                  <a:lnTo>
                    <a:pt x="109" y="62"/>
                  </a:lnTo>
                  <a:lnTo>
                    <a:pt x="109" y="22"/>
                  </a:lnTo>
                  <a:lnTo>
                    <a:pt x="113" y="11"/>
                  </a:lnTo>
                  <a:lnTo>
                    <a:pt x="113" y="68"/>
                  </a:lnTo>
                  <a:lnTo>
                    <a:pt x="113" y="0"/>
                  </a:lnTo>
                  <a:lnTo>
                    <a:pt x="113" y="51"/>
                  </a:lnTo>
                  <a:lnTo>
                    <a:pt x="118" y="62"/>
                  </a:lnTo>
                  <a:lnTo>
                    <a:pt x="118" y="28"/>
                  </a:lnTo>
                  <a:lnTo>
                    <a:pt x="118" y="101"/>
                  </a:lnTo>
                  <a:lnTo>
                    <a:pt x="123" y="113"/>
                  </a:lnTo>
                  <a:lnTo>
                    <a:pt x="123" y="118"/>
                  </a:lnTo>
                  <a:lnTo>
                    <a:pt x="123" y="39"/>
                  </a:lnTo>
                  <a:lnTo>
                    <a:pt x="123" y="73"/>
                  </a:lnTo>
                  <a:lnTo>
                    <a:pt x="128" y="62"/>
                  </a:lnTo>
                  <a:lnTo>
                    <a:pt x="128" y="130"/>
                  </a:lnTo>
                  <a:lnTo>
                    <a:pt x="128" y="56"/>
                  </a:lnTo>
                  <a:lnTo>
                    <a:pt x="128" y="85"/>
                  </a:lnTo>
                  <a:lnTo>
                    <a:pt x="132" y="118"/>
                  </a:lnTo>
                  <a:lnTo>
                    <a:pt x="132" y="56"/>
                  </a:lnTo>
                  <a:lnTo>
                    <a:pt x="132" y="101"/>
                  </a:lnTo>
                  <a:lnTo>
                    <a:pt x="137" y="113"/>
                  </a:lnTo>
                  <a:lnTo>
                    <a:pt x="137" y="45"/>
                  </a:lnTo>
                  <a:lnTo>
                    <a:pt x="137" y="68"/>
                  </a:lnTo>
                  <a:lnTo>
                    <a:pt x="142" y="56"/>
                  </a:lnTo>
                  <a:lnTo>
                    <a:pt x="142" y="62"/>
                  </a:lnTo>
                  <a:lnTo>
                    <a:pt x="142" y="34"/>
                  </a:lnTo>
                  <a:lnTo>
                    <a:pt x="142" y="45"/>
                  </a:lnTo>
                  <a:lnTo>
                    <a:pt x="147" y="45"/>
                  </a:lnTo>
                  <a:lnTo>
                    <a:pt x="147" y="68"/>
                  </a:lnTo>
                  <a:lnTo>
                    <a:pt x="147" y="17"/>
                  </a:lnTo>
                  <a:lnTo>
                    <a:pt x="147" y="45"/>
                  </a:lnTo>
                  <a:lnTo>
                    <a:pt x="151" y="22"/>
                  </a:lnTo>
                  <a:lnTo>
                    <a:pt x="151" y="135"/>
                  </a:lnTo>
                  <a:lnTo>
                    <a:pt x="156" y="113"/>
                  </a:lnTo>
                  <a:lnTo>
                    <a:pt x="156" y="39"/>
                  </a:lnTo>
                  <a:lnTo>
                    <a:pt x="156" y="51"/>
                  </a:lnTo>
                  <a:lnTo>
                    <a:pt x="161" y="68"/>
                  </a:lnTo>
                  <a:lnTo>
                    <a:pt x="161" y="101"/>
                  </a:lnTo>
                  <a:lnTo>
                    <a:pt x="161" y="62"/>
                  </a:lnTo>
                  <a:lnTo>
                    <a:pt x="166" y="56"/>
                  </a:lnTo>
                  <a:lnTo>
                    <a:pt x="166" y="90"/>
                  </a:lnTo>
                  <a:lnTo>
                    <a:pt x="166" y="5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3"/>
            <p:cNvSpPr>
              <a:spLocks/>
            </p:cNvSpPr>
            <p:nvPr/>
          </p:nvSpPr>
          <p:spPr bwMode="auto">
            <a:xfrm>
              <a:off x="4090988" y="2792413"/>
              <a:ext cx="261938" cy="250825"/>
            </a:xfrm>
            <a:custGeom>
              <a:avLst/>
              <a:gdLst>
                <a:gd name="T0" fmla="*/ 0 w 165"/>
                <a:gd name="T1" fmla="*/ 79 h 158"/>
                <a:gd name="T2" fmla="*/ 4 w 165"/>
                <a:gd name="T3" fmla="*/ 101 h 158"/>
                <a:gd name="T4" fmla="*/ 4 w 165"/>
                <a:gd name="T5" fmla="*/ 79 h 158"/>
                <a:gd name="T6" fmla="*/ 9 w 165"/>
                <a:gd name="T7" fmla="*/ 34 h 158"/>
                <a:gd name="T8" fmla="*/ 14 w 165"/>
                <a:gd name="T9" fmla="*/ 62 h 158"/>
                <a:gd name="T10" fmla="*/ 14 w 165"/>
                <a:gd name="T11" fmla="*/ 62 h 158"/>
                <a:gd name="T12" fmla="*/ 18 w 165"/>
                <a:gd name="T13" fmla="*/ 56 h 158"/>
                <a:gd name="T14" fmla="*/ 18 w 165"/>
                <a:gd name="T15" fmla="*/ 0 h 158"/>
                <a:gd name="T16" fmla="*/ 23 w 165"/>
                <a:gd name="T17" fmla="*/ 85 h 158"/>
                <a:gd name="T18" fmla="*/ 23 w 165"/>
                <a:gd name="T19" fmla="*/ 68 h 158"/>
                <a:gd name="T20" fmla="*/ 28 w 165"/>
                <a:gd name="T21" fmla="*/ 96 h 158"/>
                <a:gd name="T22" fmla="*/ 28 w 165"/>
                <a:gd name="T23" fmla="*/ 73 h 158"/>
                <a:gd name="T24" fmla="*/ 33 w 165"/>
                <a:gd name="T25" fmla="*/ 85 h 158"/>
                <a:gd name="T26" fmla="*/ 33 w 165"/>
                <a:gd name="T27" fmla="*/ 79 h 158"/>
                <a:gd name="T28" fmla="*/ 37 w 165"/>
                <a:gd name="T29" fmla="*/ 62 h 158"/>
                <a:gd name="T30" fmla="*/ 42 w 165"/>
                <a:gd name="T31" fmla="*/ 118 h 158"/>
                <a:gd name="T32" fmla="*/ 42 w 165"/>
                <a:gd name="T33" fmla="*/ 68 h 158"/>
                <a:gd name="T34" fmla="*/ 47 w 165"/>
                <a:gd name="T35" fmla="*/ 85 h 158"/>
                <a:gd name="T36" fmla="*/ 47 w 165"/>
                <a:gd name="T37" fmla="*/ 22 h 158"/>
                <a:gd name="T38" fmla="*/ 52 w 165"/>
                <a:gd name="T39" fmla="*/ 28 h 158"/>
                <a:gd name="T40" fmla="*/ 56 w 165"/>
                <a:gd name="T41" fmla="*/ 130 h 158"/>
                <a:gd name="T42" fmla="*/ 56 w 165"/>
                <a:gd name="T43" fmla="*/ 96 h 158"/>
                <a:gd name="T44" fmla="*/ 61 w 165"/>
                <a:gd name="T45" fmla="*/ 96 h 158"/>
                <a:gd name="T46" fmla="*/ 61 w 165"/>
                <a:gd name="T47" fmla="*/ 79 h 158"/>
                <a:gd name="T48" fmla="*/ 66 w 165"/>
                <a:gd name="T49" fmla="*/ 101 h 158"/>
                <a:gd name="T50" fmla="*/ 66 w 165"/>
                <a:gd name="T51" fmla="*/ 56 h 158"/>
                <a:gd name="T52" fmla="*/ 71 w 165"/>
                <a:gd name="T53" fmla="*/ 101 h 158"/>
                <a:gd name="T54" fmla="*/ 71 w 165"/>
                <a:gd name="T55" fmla="*/ 68 h 158"/>
                <a:gd name="T56" fmla="*/ 75 w 165"/>
                <a:gd name="T57" fmla="*/ 90 h 158"/>
                <a:gd name="T58" fmla="*/ 75 w 165"/>
                <a:gd name="T59" fmla="*/ 73 h 158"/>
                <a:gd name="T60" fmla="*/ 80 w 165"/>
                <a:gd name="T61" fmla="*/ 85 h 158"/>
                <a:gd name="T62" fmla="*/ 80 w 165"/>
                <a:gd name="T63" fmla="*/ 68 h 158"/>
                <a:gd name="T64" fmla="*/ 85 w 165"/>
                <a:gd name="T65" fmla="*/ 135 h 158"/>
                <a:gd name="T66" fmla="*/ 85 w 165"/>
                <a:gd name="T67" fmla="*/ 96 h 158"/>
                <a:gd name="T68" fmla="*/ 90 w 165"/>
                <a:gd name="T69" fmla="*/ 130 h 158"/>
                <a:gd name="T70" fmla="*/ 90 w 165"/>
                <a:gd name="T71" fmla="*/ 68 h 158"/>
                <a:gd name="T72" fmla="*/ 94 w 165"/>
                <a:gd name="T73" fmla="*/ 101 h 158"/>
                <a:gd name="T74" fmla="*/ 94 w 165"/>
                <a:gd name="T75" fmla="*/ 96 h 158"/>
                <a:gd name="T76" fmla="*/ 99 w 165"/>
                <a:gd name="T77" fmla="*/ 34 h 158"/>
                <a:gd name="T78" fmla="*/ 104 w 165"/>
                <a:gd name="T79" fmla="*/ 51 h 158"/>
                <a:gd name="T80" fmla="*/ 104 w 165"/>
                <a:gd name="T81" fmla="*/ 135 h 158"/>
                <a:gd name="T82" fmla="*/ 109 w 165"/>
                <a:gd name="T83" fmla="*/ 90 h 158"/>
                <a:gd name="T84" fmla="*/ 113 w 165"/>
                <a:gd name="T85" fmla="*/ 90 h 158"/>
                <a:gd name="T86" fmla="*/ 113 w 165"/>
                <a:gd name="T87" fmla="*/ 73 h 158"/>
                <a:gd name="T88" fmla="*/ 118 w 165"/>
                <a:gd name="T89" fmla="*/ 73 h 158"/>
                <a:gd name="T90" fmla="*/ 118 w 165"/>
                <a:gd name="T91" fmla="*/ 152 h 158"/>
                <a:gd name="T92" fmla="*/ 123 w 165"/>
                <a:gd name="T93" fmla="*/ 51 h 158"/>
                <a:gd name="T94" fmla="*/ 128 w 165"/>
                <a:gd name="T95" fmla="*/ 79 h 158"/>
                <a:gd name="T96" fmla="*/ 128 w 165"/>
                <a:gd name="T97" fmla="*/ 62 h 158"/>
                <a:gd name="T98" fmla="*/ 132 w 165"/>
                <a:gd name="T99" fmla="*/ 96 h 158"/>
                <a:gd name="T100" fmla="*/ 137 w 165"/>
                <a:gd name="T101" fmla="*/ 51 h 158"/>
                <a:gd name="T102" fmla="*/ 137 w 165"/>
                <a:gd name="T103" fmla="*/ 34 h 158"/>
                <a:gd name="T104" fmla="*/ 142 w 165"/>
                <a:gd name="T105" fmla="*/ 68 h 158"/>
                <a:gd name="T106" fmla="*/ 142 w 165"/>
                <a:gd name="T107" fmla="*/ 22 h 158"/>
                <a:gd name="T108" fmla="*/ 146 w 165"/>
                <a:gd name="T109" fmla="*/ 96 h 158"/>
                <a:gd name="T110" fmla="*/ 146 w 165"/>
                <a:gd name="T111" fmla="*/ 51 h 158"/>
                <a:gd name="T112" fmla="*/ 151 w 165"/>
                <a:gd name="T113" fmla="*/ 85 h 158"/>
                <a:gd name="T114" fmla="*/ 151 w 165"/>
                <a:gd name="T115" fmla="*/ 34 h 158"/>
                <a:gd name="T116" fmla="*/ 156 w 165"/>
                <a:gd name="T117" fmla="*/ 118 h 158"/>
                <a:gd name="T118" fmla="*/ 156 w 165"/>
                <a:gd name="T119" fmla="*/ 79 h 158"/>
                <a:gd name="T120" fmla="*/ 161 w 165"/>
                <a:gd name="T121" fmla="*/ 101 h 158"/>
                <a:gd name="T122" fmla="*/ 161 w 165"/>
                <a:gd name="T123" fmla="*/ 73 h 158"/>
                <a:gd name="T124" fmla="*/ 165 w 165"/>
                <a:gd name="T125" fmla="*/ 13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158">
                  <a:moveTo>
                    <a:pt x="0" y="5"/>
                  </a:moveTo>
                  <a:lnTo>
                    <a:pt x="0" y="79"/>
                  </a:lnTo>
                  <a:lnTo>
                    <a:pt x="4" y="85"/>
                  </a:lnTo>
                  <a:lnTo>
                    <a:pt x="4" y="101"/>
                  </a:lnTo>
                  <a:lnTo>
                    <a:pt x="4" y="68"/>
                  </a:lnTo>
                  <a:lnTo>
                    <a:pt x="4" y="79"/>
                  </a:lnTo>
                  <a:lnTo>
                    <a:pt x="9" y="51"/>
                  </a:lnTo>
                  <a:lnTo>
                    <a:pt x="9" y="34"/>
                  </a:lnTo>
                  <a:lnTo>
                    <a:pt x="9" y="56"/>
                  </a:lnTo>
                  <a:lnTo>
                    <a:pt x="14" y="62"/>
                  </a:lnTo>
                  <a:lnTo>
                    <a:pt x="14" y="107"/>
                  </a:lnTo>
                  <a:lnTo>
                    <a:pt x="14" y="62"/>
                  </a:lnTo>
                  <a:lnTo>
                    <a:pt x="14" y="73"/>
                  </a:lnTo>
                  <a:lnTo>
                    <a:pt x="18" y="56"/>
                  </a:lnTo>
                  <a:lnTo>
                    <a:pt x="18" y="101"/>
                  </a:lnTo>
                  <a:lnTo>
                    <a:pt x="18" y="0"/>
                  </a:lnTo>
                  <a:lnTo>
                    <a:pt x="18" y="90"/>
                  </a:lnTo>
                  <a:lnTo>
                    <a:pt x="23" y="85"/>
                  </a:lnTo>
                  <a:lnTo>
                    <a:pt x="23" y="101"/>
                  </a:lnTo>
                  <a:lnTo>
                    <a:pt x="23" y="68"/>
                  </a:lnTo>
                  <a:lnTo>
                    <a:pt x="28" y="90"/>
                  </a:lnTo>
                  <a:lnTo>
                    <a:pt x="28" y="96"/>
                  </a:lnTo>
                  <a:lnTo>
                    <a:pt x="28" y="45"/>
                  </a:lnTo>
                  <a:lnTo>
                    <a:pt x="28" y="73"/>
                  </a:lnTo>
                  <a:lnTo>
                    <a:pt x="33" y="68"/>
                  </a:lnTo>
                  <a:lnTo>
                    <a:pt x="33" y="85"/>
                  </a:lnTo>
                  <a:lnTo>
                    <a:pt x="33" y="28"/>
                  </a:lnTo>
                  <a:lnTo>
                    <a:pt x="33" y="79"/>
                  </a:lnTo>
                  <a:lnTo>
                    <a:pt x="37" y="90"/>
                  </a:lnTo>
                  <a:lnTo>
                    <a:pt x="37" y="62"/>
                  </a:lnTo>
                  <a:lnTo>
                    <a:pt x="37" y="124"/>
                  </a:lnTo>
                  <a:lnTo>
                    <a:pt x="42" y="118"/>
                  </a:lnTo>
                  <a:lnTo>
                    <a:pt x="42" y="152"/>
                  </a:lnTo>
                  <a:lnTo>
                    <a:pt x="42" y="68"/>
                  </a:lnTo>
                  <a:lnTo>
                    <a:pt x="42" y="73"/>
                  </a:lnTo>
                  <a:lnTo>
                    <a:pt x="47" y="85"/>
                  </a:lnTo>
                  <a:lnTo>
                    <a:pt x="47" y="17"/>
                  </a:lnTo>
                  <a:lnTo>
                    <a:pt x="47" y="22"/>
                  </a:lnTo>
                  <a:lnTo>
                    <a:pt x="52" y="34"/>
                  </a:lnTo>
                  <a:lnTo>
                    <a:pt x="52" y="28"/>
                  </a:lnTo>
                  <a:lnTo>
                    <a:pt x="52" y="124"/>
                  </a:lnTo>
                  <a:lnTo>
                    <a:pt x="56" y="130"/>
                  </a:lnTo>
                  <a:lnTo>
                    <a:pt x="56" y="152"/>
                  </a:lnTo>
                  <a:lnTo>
                    <a:pt x="56" y="96"/>
                  </a:lnTo>
                  <a:lnTo>
                    <a:pt x="56" y="113"/>
                  </a:lnTo>
                  <a:lnTo>
                    <a:pt x="61" y="96"/>
                  </a:lnTo>
                  <a:lnTo>
                    <a:pt x="61" y="141"/>
                  </a:lnTo>
                  <a:lnTo>
                    <a:pt x="61" y="79"/>
                  </a:lnTo>
                  <a:lnTo>
                    <a:pt x="61" y="90"/>
                  </a:lnTo>
                  <a:lnTo>
                    <a:pt x="66" y="101"/>
                  </a:lnTo>
                  <a:lnTo>
                    <a:pt x="66" y="158"/>
                  </a:lnTo>
                  <a:lnTo>
                    <a:pt x="66" y="56"/>
                  </a:lnTo>
                  <a:lnTo>
                    <a:pt x="66" y="96"/>
                  </a:lnTo>
                  <a:lnTo>
                    <a:pt x="71" y="101"/>
                  </a:lnTo>
                  <a:lnTo>
                    <a:pt x="71" y="130"/>
                  </a:lnTo>
                  <a:lnTo>
                    <a:pt x="71" y="68"/>
                  </a:lnTo>
                  <a:lnTo>
                    <a:pt x="71" y="96"/>
                  </a:lnTo>
                  <a:lnTo>
                    <a:pt x="75" y="90"/>
                  </a:lnTo>
                  <a:lnTo>
                    <a:pt x="75" y="124"/>
                  </a:lnTo>
                  <a:lnTo>
                    <a:pt x="75" y="73"/>
                  </a:lnTo>
                  <a:lnTo>
                    <a:pt x="75" y="90"/>
                  </a:lnTo>
                  <a:lnTo>
                    <a:pt x="80" y="85"/>
                  </a:lnTo>
                  <a:lnTo>
                    <a:pt x="80" y="113"/>
                  </a:lnTo>
                  <a:lnTo>
                    <a:pt x="80" y="68"/>
                  </a:lnTo>
                  <a:lnTo>
                    <a:pt x="85" y="124"/>
                  </a:lnTo>
                  <a:lnTo>
                    <a:pt x="85" y="135"/>
                  </a:lnTo>
                  <a:lnTo>
                    <a:pt x="85" y="11"/>
                  </a:lnTo>
                  <a:lnTo>
                    <a:pt x="85" y="96"/>
                  </a:lnTo>
                  <a:lnTo>
                    <a:pt x="90" y="101"/>
                  </a:lnTo>
                  <a:lnTo>
                    <a:pt x="90" y="130"/>
                  </a:lnTo>
                  <a:lnTo>
                    <a:pt x="90" y="34"/>
                  </a:lnTo>
                  <a:lnTo>
                    <a:pt x="90" y="68"/>
                  </a:lnTo>
                  <a:lnTo>
                    <a:pt x="94" y="90"/>
                  </a:lnTo>
                  <a:lnTo>
                    <a:pt x="94" y="101"/>
                  </a:lnTo>
                  <a:lnTo>
                    <a:pt x="94" y="68"/>
                  </a:lnTo>
                  <a:lnTo>
                    <a:pt x="94" y="96"/>
                  </a:lnTo>
                  <a:lnTo>
                    <a:pt x="99" y="107"/>
                  </a:lnTo>
                  <a:lnTo>
                    <a:pt x="99" y="34"/>
                  </a:lnTo>
                  <a:lnTo>
                    <a:pt x="99" y="56"/>
                  </a:lnTo>
                  <a:lnTo>
                    <a:pt x="104" y="51"/>
                  </a:lnTo>
                  <a:lnTo>
                    <a:pt x="104" y="141"/>
                  </a:lnTo>
                  <a:lnTo>
                    <a:pt x="104" y="135"/>
                  </a:lnTo>
                  <a:lnTo>
                    <a:pt x="109" y="113"/>
                  </a:lnTo>
                  <a:lnTo>
                    <a:pt x="109" y="90"/>
                  </a:lnTo>
                  <a:lnTo>
                    <a:pt x="109" y="107"/>
                  </a:lnTo>
                  <a:lnTo>
                    <a:pt x="113" y="90"/>
                  </a:lnTo>
                  <a:lnTo>
                    <a:pt x="113" y="118"/>
                  </a:lnTo>
                  <a:lnTo>
                    <a:pt x="113" y="73"/>
                  </a:lnTo>
                  <a:lnTo>
                    <a:pt x="113" y="79"/>
                  </a:lnTo>
                  <a:lnTo>
                    <a:pt x="118" y="73"/>
                  </a:lnTo>
                  <a:lnTo>
                    <a:pt x="118" y="56"/>
                  </a:lnTo>
                  <a:lnTo>
                    <a:pt x="118" y="152"/>
                  </a:lnTo>
                  <a:lnTo>
                    <a:pt x="123" y="147"/>
                  </a:lnTo>
                  <a:lnTo>
                    <a:pt x="123" y="51"/>
                  </a:lnTo>
                  <a:lnTo>
                    <a:pt x="123" y="90"/>
                  </a:lnTo>
                  <a:lnTo>
                    <a:pt x="128" y="79"/>
                  </a:lnTo>
                  <a:lnTo>
                    <a:pt x="128" y="107"/>
                  </a:lnTo>
                  <a:lnTo>
                    <a:pt x="128" y="62"/>
                  </a:lnTo>
                  <a:lnTo>
                    <a:pt x="128" y="85"/>
                  </a:lnTo>
                  <a:lnTo>
                    <a:pt x="132" y="96"/>
                  </a:lnTo>
                  <a:lnTo>
                    <a:pt x="132" y="39"/>
                  </a:lnTo>
                  <a:lnTo>
                    <a:pt x="137" y="51"/>
                  </a:lnTo>
                  <a:lnTo>
                    <a:pt x="137" y="96"/>
                  </a:lnTo>
                  <a:lnTo>
                    <a:pt x="137" y="34"/>
                  </a:lnTo>
                  <a:lnTo>
                    <a:pt x="137" y="68"/>
                  </a:lnTo>
                  <a:lnTo>
                    <a:pt x="142" y="68"/>
                  </a:lnTo>
                  <a:lnTo>
                    <a:pt x="142" y="101"/>
                  </a:lnTo>
                  <a:lnTo>
                    <a:pt x="142" y="22"/>
                  </a:lnTo>
                  <a:lnTo>
                    <a:pt x="142" y="85"/>
                  </a:lnTo>
                  <a:lnTo>
                    <a:pt x="146" y="96"/>
                  </a:lnTo>
                  <a:lnTo>
                    <a:pt x="146" y="130"/>
                  </a:lnTo>
                  <a:lnTo>
                    <a:pt x="146" y="51"/>
                  </a:lnTo>
                  <a:lnTo>
                    <a:pt x="146" y="68"/>
                  </a:lnTo>
                  <a:lnTo>
                    <a:pt x="151" y="85"/>
                  </a:lnTo>
                  <a:lnTo>
                    <a:pt x="151" y="96"/>
                  </a:lnTo>
                  <a:lnTo>
                    <a:pt x="151" y="34"/>
                  </a:lnTo>
                  <a:lnTo>
                    <a:pt x="151" y="85"/>
                  </a:lnTo>
                  <a:lnTo>
                    <a:pt x="156" y="118"/>
                  </a:lnTo>
                  <a:lnTo>
                    <a:pt x="156" y="152"/>
                  </a:lnTo>
                  <a:lnTo>
                    <a:pt x="156" y="79"/>
                  </a:lnTo>
                  <a:lnTo>
                    <a:pt x="156" y="107"/>
                  </a:lnTo>
                  <a:lnTo>
                    <a:pt x="161" y="101"/>
                  </a:lnTo>
                  <a:lnTo>
                    <a:pt x="161" y="124"/>
                  </a:lnTo>
                  <a:lnTo>
                    <a:pt x="161" y="73"/>
                  </a:lnTo>
                  <a:lnTo>
                    <a:pt x="165" y="68"/>
                  </a:lnTo>
                  <a:lnTo>
                    <a:pt x="165" y="130"/>
                  </a:lnTo>
                  <a:lnTo>
                    <a:pt x="165" y="9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4"/>
            <p:cNvSpPr>
              <a:spLocks/>
            </p:cNvSpPr>
            <p:nvPr/>
          </p:nvSpPr>
          <p:spPr bwMode="auto">
            <a:xfrm>
              <a:off x="4352925" y="2800350"/>
              <a:ext cx="257175" cy="225425"/>
            </a:xfrm>
            <a:custGeom>
              <a:avLst/>
              <a:gdLst>
                <a:gd name="T0" fmla="*/ 5 w 162"/>
                <a:gd name="T1" fmla="*/ 74 h 142"/>
                <a:gd name="T2" fmla="*/ 5 w 162"/>
                <a:gd name="T3" fmla="*/ 63 h 142"/>
                <a:gd name="T4" fmla="*/ 10 w 162"/>
                <a:gd name="T5" fmla="*/ 102 h 142"/>
                <a:gd name="T6" fmla="*/ 10 w 162"/>
                <a:gd name="T7" fmla="*/ 34 h 142"/>
                <a:gd name="T8" fmla="*/ 15 w 162"/>
                <a:gd name="T9" fmla="*/ 80 h 142"/>
                <a:gd name="T10" fmla="*/ 15 w 162"/>
                <a:gd name="T11" fmla="*/ 34 h 142"/>
                <a:gd name="T12" fmla="*/ 19 w 162"/>
                <a:gd name="T13" fmla="*/ 80 h 142"/>
                <a:gd name="T14" fmla="*/ 19 w 162"/>
                <a:gd name="T15" fmla="*/ 40 h 142"/>
                <a:gd name="T16" fmla="*/ 24 w 162"/>
                <a:gd name="T17" fmla="*/ 68 h 142"/>
                <a:gd name="T18" fmla="*/ 24 w 162"/>
                <a:gd name="T19" fmla="*/ 46 h 142"/>
                <a:gd name="T20" fmla="*/ 29 w 162"/>
                <a:gd name="T21" fmla="*/ 23 h 142"/>
                <a:gd name="T22" fmla="*/ 34 w 162"/>
                <a:gd name="T23" fmla="*/ 85 h 142"/>
                <a:gd name="T24" fmla="*/ 34 w 162"/>
                <a:gd name="T25" fmla="*/ 68 h 142"/>
                <a:gd name="T26" fmla="*/ 38 w 162"/>
                <a:gd name="T27" fmla="*/ 85 h 142"/>
                <a:gd name="T28" fmla="*/ 38 w 162"/>
                <a:gd name="T29" fmla="*/ 51 h 142"/>
                <a:gd name="T30" fmla="*/ 43 w 162"/>
                <a:gd name="T31" fmla="*/ 102 h 142"/>
                <a:gd name="T32" fmla="*/ 43 w 162"/>
                <a:gd name="T33" fmla="*/ 80 h 142"/>
                <a:gd name="T34" fmla="*/ 48 w 162"/>
                <a:gd name="T35" fmla="*/ 108 h 142"/>
                <a:gd name="T36" fmla="*/ 48 w 162"/>
                <a:gd name="T37" fmla="*/ 74 h 142"/>
                <a:gd name="T38" fmla="*/ 53 w 162"/>
                <a:gd name="T39" fmla="*/ 91 h 142"/>
                <a:gd name="T40" fmla="*/ 53 w 162"/>
                <a:gd name="T41" fmla="*/ 63 h 142"/>
                <a:gd name="T42" fmla="*/ 57 w 162"/>
                <a:gd name="T43" fmla="*/ 34 h 142"/>
                <a:gd name="T44" fmla="*/ 62 w 162"/>
                <a:gd name="T45" fmla="*/ 102 h 142"/>
                <a:gd name="T46" fmla="*/ 62 w 162"/>
                <a:gd name="T47" fmla="*/ 57 h 142"/>
                <a:gd name="T48" fmla="*/ 67 w 162"/>
                <a:gd name="T49" fmla="*/ 96 h 142"/>
                <a:gd name="T50" fmla="*/ 72 w 162"/>
                <a:gd name="T51" fmla="*/ 57 h 142"/>
                <a:gd name="T52" fmla="*/ 72 w 162"/>
                <a:gd name="T53" fmla="*/ 40 h 142"/>
                <a:gd name="T54" fmla="*/ 76 w 162"/>
                <a:gd name="T55" fmla="*/ 51 h 142"/>
                <a:gd name="T56" fmla="*/ 76 w 162"/>
                <a:gd name="T57" fmla="*/ 23 h 142"/>
                <a:gd name="T58" fmla="*/ 81 w 162"/>
                <a:gd name="T59" fmla="*/ 40 h 142"/>
                <a:gd name="T60" fmla="*/ 81 w 162"/>
                <a:gd name="T61" fmla="*/ 23 h 142"/>
                <a:gd name="T62" fmla="*/ 86 w 162"/>
                <a:gd name="T63" fmla="*/ 51 h 142"/>
                <a:gd name="T64" fmla="*/ 86 w 162"/>
                <a:gd name="T65" fmla="*/ 34 h 142"/>
                <a:gd name="T66" fmla="*/ 91 w 162"/>
                <a:gd name="T67" fmla="*/ 91 h 142"/>
                <a:gd name="T68" fmla="*/ 91 w 162"/>
                <a:gd name="T69" fmla="*/ 40 h 142"/>
                <a:gd name="T70" fmla="*/ 95 w 162"/>
                <a:gd name="T71" fmla="*/ 91 h 142"/>
                <a:gd name="T72" fmla="*/ 95 w 162"/>
                <a:gd name="T73" fmla="*/ 40 h 142"/>
                <a:gd name="T74" fmla="*/ 100 w 162"/>
                <a:gd name="T75" fmla="*/ 91 h 142"/>
                <a:gd name="T76" fmla="*/ 100 w 162"/>
                <a:gd name="T77" fmla="*/ 68 h 142"/>
                <a:gd name="T78" fmla="*/ 105 w 162"/>
                <a:gd name="T79" fmla="*/ 85 h 142"/>
                <a:gd name="T80" fmla="*/ 105 w 162"/>
                <a:gd name="T81" fmla="*/ 57 h 142"/>
                <a:gd name="T82" fmla="*/ 110 w 162"/>
                <a:gd name="T83" fmla="*/ 68 h 142"/>
                <a:gd name="T84" fmla="*/ 110 w 162"/>
                <a:gd name="T85" fmla="*/ 34 h 142"/>
                <a:gd name="T86" fmla="*/ 114 w 162"/>
                <a:gd name="T87" fmla="*/ 91 h 142"/>
                <a:gd name="T88" fmla="*/ 114 w 162"/>
                <a:gd name="T89" fmla="*/ 91 h 142"/>
                <a:gd name="T90" fmla="*/ 119 w 162"/>
                <a:gd name="T91" fmla="*/ 108 h 142"/>
                <a:gd name="T92" fmla="*/ 124 w 162"/>
                <a:gd name="T93" fmla="*/ 63 h 142"/>
                <a:gd name="T94" fmla="*/ 124 w 162"/>
                <a:gd name="T95" fmla="*/ 29 h 142"/>
                <a:gd name="T96" fmla="*/ 128 w 162"/>
                <a:gd name="T97" fmla="*/ 96 h 142"/>
                <a:gd name="T98" fmla="*/ 128 w 162"/>
                <a:gd name="T99" fmla="*/ 63 h 142"/>
                <a:gd name="T100" fmla="*/ 133 w 162"/>
                <a:gd name="T101" fmla="*/ 102 h 142"/>
                <a:gd name="T102" fmla="*/ 133 w 162"/>
                <a:gd name="T103" fmla="*/ 57 h 142"/>
                <a:gd name="T104" fmla="*/ 138 w 162"/>
                <a:gd name="T105" fmla="*/ 74 h 142"/>
                <a:gd name="T106" fmla="*/ 138 w 162"/>
                <a:gd name="T107" fmla="*/ 34 h 142"/>
                <a:gd name="T108" fmla="*/ 143 w 162"/>
                <a:gd name="T109" fmla="*/ 80 h 142"/>
                <a:gd name="T110" fmla="*/ 143 w 162"/>
                <a:gd name="T111" fmla="*/ 46 h 142"/>
                <a:gd name="T112" fmla="*/ 147 w 162"/>
                <a:gd name="T113" fmla="*/ 85 h 142"/>
                <a:gd name="T114" fmla="*/ 147 w 162"/>
                <a:gd name="T115" fmla="*/ 23 h 142"/>
                <a:gd name="T116" fmla="*/ 152 w 162"/>
                <a:gd name="T117" fmla="*/ 113 h 142"/>
                <a:gd name="T118" fmla="*/ 157 w 162"/>
                <a:gd name="T119" fmla="*/ 85 h 142"/>
                <a:gd name="T120" fmla="*/ 157 w 162"/>
                <a:gd name="T121" fmla="*/ 51 h 142"/>
                <a:gd name="T122" fmla="*/ 162 w 162"/>
                <a:gd name="T123" fmla="*/ 85 h 142"/>
                <a:gd name="T124" fmla="*/ 162 w 162"/>
                <a:gd name="T125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142">
                  <a:moveTo>
                    <a:pt x="0" y="85"/>
                  </a:moveTo>
                  <a:lnTo>
                    <a:pt x="5" y="74"/>
                  </a:lnTo>
                  <a:lnTo>
                    <a:pt x="5" y="108"/>
                  </a:lnTo>
                  <a:lnTo>
                    <a:pt x="5" y="63"/>
                  </a:lnTo>
                  <a:lnTo>
                    <a:pt x="5" y="91"/>
                  </a:lnTo>
                  <a:lnTo>
                    <a:pt x="10" y="102"/>
                  </a:lnTo>
                  <a:lnTo>
                    <a:pt x="10" y="130"/>
                  </a:lnTo>
                  <a:lnTo>
                    <a:pt x="10" y="34"/>
                  </a:lnTo>
                  <a:lnTo>
                    <a:pt x="10" y="40"/>
                  </a:lnTo>
                  <a:lnTo>
                    <a:pt x="15" y="80"/>
                  </a:lnTo>
                  <a:lnTo>
                    <a:pt x="15" y="102"/>
                  </a:lnTo>
                  <a:lnTo>
                    <a:pt x="15" y="34"/>
                  </a:lnTo>
                  <a:lnTo>
                    <a:pt x="19" y="40"/>
                  </a:lnTo>
                  <a:lnTo>
                    <a:pt x="19" y="80"/>
                  </a:lnTo>
                  <a:lnTo>
                    <a:pt x="19" y="29"/>
                  </a:lnTo>
                  <a:lnTo>
                    <a:pt x="19" y="40"/>
                  </a:lnTo>
                  <a:lnTo>
                    <a:pt x="24" y="57"/>
                  </a:lnTo>
                  <a:lnTo>
                    <a:pt x="24" y="68"/>
                  </a:lnTo>
                  <a:lnTo>
                    <a:pt x="24" y="6"/>
                  </a:lnTo>
                  <a:lnTo>
                    <a:pt x="24" y="46"/>
                  </a:lnTo>
                  <a:lnTo>
                    <a:pt x="29" y="57"/>
                  </a:lnTo>
                  <a:lnTo>
                    <a:pt x="29" y="23"/>
                  </a:lnTo>
                  <a:lnTo>
                    <a:pt x="29" y="80"/>
                  </a:lnTo>
                  <a:lnTo>
                    <a:pt x="34" y="85"/>
                  </a:lnTo>
                  <a:lnTo>
                    <a:pt x="34" y="113"/>
                  </a:lnTo>
                  <a:lnTo>
                    <a:pt x="34" y="68"/>
                  </a:lnTo>
                  <a:lnTo>
                    <a:pt x="34" y="96"/>
                  </a:lnTo>
                  <a:lnTo>
                    <a:pt x="38" y="85"/>
                  </a:lnTo>
                  <a:lnTo>
                    <a:pt x="38" y="108"/>
                  </a:lnTo>
                  <a:lnTo>
                    <a:pt x="38" y="51"/>
                  </a:lnTo>
                  <a:lnTo>
                    <a:pt x="43" y="46"/>
                  </a:lnTo>
                  <a:lnTo>
                    <a:pt x="43" y="102"/>
                  </a:lnTo>
                  <a:lnTo>
                    <a:pt x="43" y="40"/>
                  </a:lnTo>
                  <a:lnTo>
                    <a:pt x="43" y="80"/>
                  </a:lnTo>
                  <a:lnTo>
                    <a:pt x="48" y="85"/>
                  </a:lnTo>
                  <a:lnTo>
                    <a:pt x="48" y="108"/>
                  </a:lnTo>
                  <a:lnTo>
                    <a:pt x="48" y="57"/>
                  </a:lnTo>
                  <a:lnTo>
                    <a:pt x="48" y="74"/>
                  </a:lnTo>
                  <a:lnTo>
                    <a:pt x="53" y="80"/>
                  </a:lnTo>
                  <a:lnTo>
                    <a:pt x="53" y="91"/>
                  </a:lnTo>
                  <a:lnTo>
                    <a:pt x="53" y="51"/>
                  </a:lnTo>
                  <a:lnTo>
                    <a:pt x="53" y="63"/>
                  </a:lnTo>
                  <a:lnTo>
                    <a:pt x="57" y="57"/>
                  </a:lnTo>
                  <a:lnTo>
                    <a:pt x="57" y="34"/>
                  </a:lnTo>
                  <a:lnTo>
                    <a:pt x="57" y="91"/>
                  </a:lnTo>
                  <a:lnTo>
                    <a:pt x="62" y="102"/>
                  </a:lnTo>
                  <a:lnTo>
                    <a:pt x="62" y="142"/>
                  </a:lnTo>
                  <a:lnTo>
                    <a:pt x="62" y="57"/>
                  </a:lnTo>
                  <a:lnTo>
                    <a:pt x="67" y="63"/>
                  </a:lnTo>
                  <a:lnTo>
                    <a:pt x="67" y="96"/>
                  </a:lnTo>
                  <a:lnTo>
                    <a:pt x="67" y="51"/>
                  </a:lnTo>
                  <a:lnTo>
                    <a:pt x="72" y="57"/>
                  </a:lnTo>
                  <a:lnTo>
                    <a:pt x="72" y="74"/>
                  </a:lnTo>
                  <a:lnTo>
                    <a:pt x="72" y="40"/>
                  </a:lnTo>
                  <a:lnTo>
                    <a:pt x="72" y="57"/>
                  </a:lnTo>
                  <a:lnTo>
                    <a:pt x="76" y="51"/>
                  </a:lnTo>
                  <a:lnTo>
                    <a:pt x="76" y="68"/>
                  </a:lnTo>
                  <a:lnTo>
                    <a:pt x="76" y="23"/>
                  </a:lnTo>
                  <a:lnTo>
                    <a:pt x="76" y="57"/>
                  </a:lnTo>
                  <a:lnTo>
                    <a:pt x="81" y="40"/>
                  </a:lnTo>
                  <a:lnTo>
                    <a:pt x="81" y="57"/>
                  </a:lnTo>
                  <a:lnTo>
                    <a:pt x="81" y="23"/>
                  </a:lnTo>
                  <a:lnTo>
                    <a:pt x="81" y="34"/>
                  </a:lnTo>
                  <a:lnTo>
                    <a:pt x="86" y="51"/>
                  </a:lnTo>
                  <a:lnTo>
                    <a:pt x="86" y="119"/>
                  </a:lnTo>
                  <a:lnTo>
                    <a:pt x="86" y="34"/>
                  </a:lnTo>
                  <a:lnTo>
                    <a:pt x="86" y="74"/>
                  </a:lnTo>
                  <a:lnTo>
                    <a:pt x="91" y="91"/>
                  </a:lnTo>
                  <a:lnTo>
                    <a:pt x="91" y="108"/>
                  </a:lnTo>
                  <a:lnTo>
                    <a:pt x="91" y="40"/>
                  </a:lnTo>
                  <a:lnTo>
                    <a:pt x="91" y="96"/>
                  </a:lnTo>
                  <a:lnTo>
                    <a:pt x="95" y="91"/>
                  </a:lnTo>
                  <a:lnTo>
                    <a:pt x="95" y="96"/>
                  </a:lnTo>
                  <a:lnTo>
                    <a:pt x="95" y="40"/>
                  </a:lnTo>
                  <a:lnTo>
                    <a:pt x="95" y="63"/>
                  </a:lnTo>
                  <a:lnTo>
                    <a:pt x="100" y="91"/>
                  </a:lnTo>
                  <a:lnTo>
                    <a:pt x="100" y="119"/>
                  </a:lnTo>
                  <a:lnTo>
                    <a:pt x="100" y="68"/>
                  </a:lnTo>
                  <a:lnTo>
                    <a:pt x="100" y="102"/>
                  </a:lnTo>
                  <a:lnTo>
                    <a:pt x="105" y="85"/>
                  </a:lnTo>
                  <a:lnTo>
                    <a:pt x="105" y="142"/>
                  </a:lnTo>
                  <a:lnTo>
                    <a:pt x="105" y="57"/>
                  </a:lnTo>
                  <a:lnTo>
                    <a:pt x="105" y="80"/>
                  </a:lnTo>
                  <a:lnTo>
                    <a:pt x="110" y="68"/>
                  </a:lnTo>
                  <a:lnTo>
                    <a:pt x="110" y="91"/>
                  </a:lnTo>
                  <a:lnTo>
                    <a:pt x="110" y="34"/>
                  </a:lnTo>
                  <a:lnTo>
                    <a:pt x="110" y="85"/>
                  </a:lnTo>
                  <a:lnTo>
                    <a:pt x="114" y="91"/>
                  </a:lnTo>
                  <a:lnTo>
                    <a:pt x="114" y="130"/>
                  </a:lnTo>
                  <a:lnTo>
                    <a:pt x="114" y="91"/>
                  </a:lnTo>
                  <a:lnTo>
                    <a:pt x="119" y="74"/>
                  </a:lnTo>
                  <a:lnTo>
                    <a:pt x="119" y="108"/>
                  </a:lnTo>
                  <a:lnTo>
                    <a:pt x="119" y="51"/>
                  </a:lnTo>
                  <a:lnTo>
                    <a:pt x="124" y="63"/>
                  </a:lnTo>
                  <a:lnTo>
                    <a:pt x="124" y="130"/>
                  </a:lnTo>
                  <a:lnTo>
                    <a:pt x="124" y="29"/>
                  </a:lnTo>
                  <a:lnTo>
                    <a:pt x="124" y="91"/>
                  </a:lnTo>
                  <a:lnTo>
                    <a:pt x="128" y="96"/>
                  </a:lnTo>
                  <a:lnTo>
                    <a:pt x="128" y="113"/>
                  </a:lnTo>
                  <a:lnTo>
                    <a:pt x="128" y="63"/>
                  </a:lnTo>
                  <a:lnTo>
                    <a:pt x="128" y="80"/>
                  </a:lnTo>
                  <a:lnTo>
                    <a:pt x="133" y="102"/>
                  </a:lnTo>
                  <a:lnTo>
                    <a:pt x="133" y="119"/>
                  </a:lnTo>
                  <a:lnTo>
                    <a:pt x="133" y="57"/>
                  </a:lnTo>
                  <a:lnTo>
                    <a:pt x="133" y="68"/>
                  </a:lnTo>
                  <a:lnTo>
                    <a:pt x="138" y="74"/>
                  </a:lnTo>
                  <a:lnTo>
                    <a:pt x="138" y="130"/>
                  </a:lnTo>
                  <a:lnTo>
                    <a:pt x="138" y="34"/>
                  </a:lnTo>
                  <a:lnTo>
                    <a:pt x="138" y="96"/>
                  </a:lnTo>
                  <a:lnTo>
                    <a:pt x="143" y="80"/>
                  </a:lnTo>
                  <a:lnTo>
                    <a:pt x="143" y="96"/>
                  </a:lnTo>
                  <a:lnTo>
                    <a:pt x="143" y="46"/>
                  </a:lnTo>
                  <a:lnTo>
                    <a:pt x="147" y="29"/>
                  </a:lnTo>
                  <a:lnTo>
                    <a:pt x="147" y="85"/>
                  </a:lnTo>
                  <a:lnTo>
                    <a:pt x="147" y="0"/>
                  </a:lnTo>
                  <a:lnTo>
                    <a:pt x="147" y="23"/>
                  </a:lnTo>
                  <a:lnTo>
                    <a:pt x="152" y="34"/>
                  </a:lnTo>
                  <a:lnTo>
                    <a:pt x="152" y="113"/>
                  </a:lnTo>
                  <a:lnTo>
                    <a:pt x="152" y="102"/>
                  </a:lnTo>
                  <a:lnTo>
                    <a:pt x="157" y="85"/>
                  </a:lnTo>
                  <a:lnTo>
                    <a:pt x="157" y="113"/>
                  </a:lnTo>
                  <a:lnTo>
                    <a:pt x="157" y="51"/>
                  </a:lnTo>
                  <a:lnTo>
                    <a:pt x="157" y="80"/>
                  </a:lnTo>
                  <a:lnTo>
                    <a:pt x="162" y="85"/>
                  </a:lnTo>
                  <a:lnTo>
                    <a:pt x="162" y="125"/>
                  </a:lnTo>
                  <a:lnTo>
                    <a:pt x="162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5"/>
            <p:cNvSpPr>
              <a:spLocks/>
            </p:cNvSpPr>
            <p:nvPr/>
          </p:nvSpPr>
          <p:spPr bwMode="auto">
            <a:xfrm>
              <a:off x="4610100" y="2827338"/>
              <a:ext cx="277813" cy="206375"/>
            </a:xfrm>
            <a:custGeom>
              <a:avLst/>
              <a:gdLst>
                <a:gd name="T0" fmla="*/ 0 w 175"/>
                <a:gd name="T1" fmla="*/ 74 h 130"/>
                <a:gd name="T2" fmla="*/ 4 w 175"/>
                <a:gd name="T3" fmla="*/ 79 h 130"/>
                <a:gd name="T4" fmla="*/ 4 w 175"/>
                <a:gd name="T5" fmla="*/ 68 h 130"/>
                <a:gd name="T6" fmla="*/ 9 w 175"/>
                <a:gd name="T7" fmla="*/ 29 h 130"/>
                <a:gd name="T8" fmla="*/ 14 w 175"/>
                <a:gd name="T9" fmla="*/ 79 h 130"/>
                <a:gd name="T10" fmla="*/ 14 w 175"/>
                <a:gd name="T11" fmla="*/ 12 h 130"/>
                <a:gd name="T12" fmla="*/ 19 w 175"/>
                <a:gd name="T13" fmla="*/ 63 h 130"/>
                <a:gd name="T14" fmla="*/ 19 w 175"/>
                <a:gd name="T15" fmla="*/ 17 h 130"/>
                <a:gd name="T16" fmla="*/ 23 w 175"/>
                <a:gd name="T17" fmla="*/ 91 h 130"/>
                <a:gd name="T18" fmla="*/ 23 w 175"/>
                <a:gd name="T19" fmla="*/ 29 h 130"/>
                <a:gd name="T20" fmla="*/ 28 w 175"/>
                <a:gd name="T21" fmla="*/ 68 h 130"/>
                <a:gd name="T22" fmla="*/ 28 w 175"/>
                <a:gd name="T23" fmla="*/ 46 h 130"/>
                <a:gd name="T24" fmla="*/ 33 w 175"/>
                <a:gd name="T25" fmla="*/ 63 h 130"/>
                <a:gd name="T26" fmla="*/ 33 w 175"/>
                <a:gd name="T27" fmla="*/ 46 h 130"/>
                <a:gd name="T28" fmla="*/ 38 w 175"/>
                <a:gd name="T29" fmla="*/ 102 h 130"/>
                <a:gd name="T30" fmla="*/ 42 w 175"/>
                <a:gd name="T31" fmla="*/ 57 h 130"/>
                <a:gd name="T32" fmla="*/ 42 w 175"/>
                <a:gd name="T33" fmla="*/ 0 h 130"/>
                <a:gd name="T34" fmla="*/ 47 w 175"/>
                <a:gd name="T35" fmla="*/ 68 h 130"/>
                <a:gd name="T36" fmla="*/ 47 w 175"/>
                <a:gd name="T37" fmla="*/ 17 h 130"/>
                <a:gd name="T38" fmla="*/ 52 w 175"/>
                <a:gd name="T39" fmla="*/ 63 h 130"/>
                <a:gd name="T40" fmla="*/ 52 w 175"/>
                <a:gd name="T41" fmla="*/ 108 h 130"/>
                <a:gd name="T42" fmla="*/ 57 w 175"/>
                <a:gd name="T43" fmla="*/ 34 h 130"/>
                <a:gd name="T44" fmla="*/ 61 w 175"/>
                <a:gd name="T45" fmla="*/ 51 h 130"/>
                <a:gd name="T46" fmla="*/ 61 w 175"/>
                <a:gd name="T47" fmla="*/ 17 h 130"/>
                <a:gd name="T48" fmla="*/ 66 w 175"/>
                <a:gd name="T49" fmla="*/ 51 h 130"/>
                <a:gd name="T50" fmla="*/ 71 w 175"/>
                <a:gd name="T51" fmla="*/ 102 h 130"/>
                <a:gd name="T52" fmla="*/ 71 w 175"/>
                <a:gd name="T53" fmla="*/ 23 h 130"/>
                <a:gd name="T54" fmla="*/ 76 w 175"/>
                <a:gd name="T55" fmla="*/ 68 h 130"/>
                <a:gd name="T56" fmla="*/ 80 w 175"/>
                <a:gd name="T57" fmla="*/ 79 h 130"/>
                <a:gd name="T58" fmla="*/ 80 w 175"/>
                <a:gd name="T59" fmla="*/ 57 h 130"/>
                <a:gd name="T60" fmla="*/ 85 w 175"/>
                <a:gd name="T61" fmla="*/ 68 h 130"/>
                <a:gd name="T62" fmla="*/ 90 w 175"/>
                <a:gd name="T63" fmla="*/ 46 h 130"/>
                <a:gd name="T64" fmla="*/ 90 w 175"/>
                <a:gd name="T65" fmla="*/ 57 h 130"/>
                <a:gd name="T66" fmla="*/ 94 w 175"/>
                <a:gd name="T67" fmla="*/ 113 h 130"/>
                <a:gd name="T68" fmla="*/ 94 w 175"/>
                <a:gd name="T69" fmla="*/ 63 h 130"/>
                <a:gd name="T70" fmla="*/ 99 w 175"/>
                <a:gd name="T71" fmla="*/ 96 h 130"/>
                <a:gd name="T72" fmla="*/ 104 w 175"/>
                <a:gd name="T73" fmla="*/ 68 h 130"/>
                <a:gd name="T74" fmla="*/ 104 w 175"/>
                <a:gd name="T75" fmla="*/ 108 h 130"/>
                <a:gd name="T76" fmla="*/ 109 w 175"/>
                <a:gd name="T77" fmla="*/ 40 h 130"/>
                <a:gd name="T78" fmla="*/ 113 w 175"/>
                <a:gd name="T79" fmla="*/ 79 h 130"/>
                <a:gd name="T80" fmla="*/ 113 w 175"/>
                <a:gd name="T81" fmla="*/ 40 h 130"/>
                <a:gd name="T82" fmla="*/ 118 w 175"/>
                <a:gd name="T83" fmla="*/ 57 h 130"/>
                <a:gd name="T84" fmla="*/ 118 w 175"/>
                <a:gd name="T85" fmla="*/ 46 h 130"/>
                <a:gd name="T86" fmla="*/ 123 w 175"/>
                <a:gd name="T87" fmla="*/ 51 h 130"/>
                <a:gd name="T88" fmla="*/ 123 w 175"/>
                <a:gd name="T89" fmla="*/ 29 h 130"/>
                <a:gd name="T90" fmla="*/ 128 w 175"/>
                <a:gd name="T91" fmla="*/ 57 h 130"/>
                <a:gd name="T92" fmla="*/ 128 w 175"/>
                <a:gd name="T93" fmla="*/ 79 h 130"/>
                <a:gd name="T94" fmla="*/ 132 w 175"/>
                <a:gd name="T95" fmla="*/ 113 h 130"/>
                <a:gd name="T96" fmla="*/ 137 w 175"/>
                <a:gd name="T97" fmla="*/ 63 h 130"/>
                <a:gd name="T98" fmla="*/ 137 w 175"/>
                <a:gd name="T99" fmla="*/ 40 h 130"/>
                <a:gd name="T100" fmla="*/ 142 w 175"/>
                <a:gd name="T101" fmla="*/ 40 h 130"/>
                <a:gd name="T102" fmla="*/ 142 w 175"/>
                <a:gd name="T103" fmla="*/ 130 h 130"/>
                <a:gd name="T104" fmla="*/ 147 w 175"/>
                <a:gd name="T105" fmla="*/ 125 h 130"/>
                <a:gd name="T106" fmla="*/ 151 w 175"/>
                <a:gd name="T107" fmla="*/ 40 h 130"/>
                <a:gd name="T108" fmla="*/ 156 w 175"/>
                <a:gd name="T109" fmla="*/ 63 h 130"/>
                <a:gd name="T110" fmla="*/ 156 w 175"/>
                <a:gd name="T111" fmla="*/ 29 h 130"/>
                <a:gd name="T112" fmla="*/ 161 w 175"/>
                <a:gd name="T113" fmla="*/ 34 h 130"/>
                <a:gd name="T114" fmla="*/ 161 w 175"/>
                <a:gd name="T115" fmla="*/ 79 h 130"/>
                <a:gd name="T116" fmla="*/ 166 w 175"/>
                <a:gd name="T117" fmla="*/ 125 h 130"/>
                <a:gd name="T118" fmla="*/ 166 w 175"/>
                <a:gd name="T119" fmla="*/ 119 h 130"/>
                <a:gd name="T120" fmla="*/ 170 w 175"/>
                <a:gd name="T121" fmla="*/ 125 h 130"/>
                <a:gd name="T122" fmla="*/ 170 w 175"/>
                <a:gd name="T123" fmla="*/ 10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130">
                  <a:moveTo>
                    <a:pt x="0" y="51"/>
                  </a:moveTo>
                  <a:lnTo>
                    <a:pt x="0" y="74"/>
                  </a:lnTo>
                  <a:lnTo>
                    <a:pt x="4" y="68"/>
                  </a:lnTo>
                  <a:lnTo>
                    <a:pt x="4" y="79"/>
                  </a:lnTo>
                  <a:lnTo>
                    <a:pt x="4" y="23"/>
                  </a:lnTo>
                  <a:lnTo>
                    <a:pt x="4" y="68"/>
                  </a:lnTo>
                  <a:lnTo>
                    <a:pt x="9" y="68"/>
                  </a:lnTo>
                  <a:lnTo>
                    <a:pt x="9" y="29"/>
                  </a:lnTo>
                  <a:lnTo>
                    <a:pt x="9" y="91"/>
                  </a:lnTo>
                  <a:lnTo>
                    <a:pt x="14" y="79"/>
                  </a:lnTo>
                  <a:lnTo>
                    <a:pt x="14" y="108"/>
                  </a:lnTo>
                  <a:lnTo>
                    <a:pt x="14" y="12"/>
                  </a:lnTo>
                  <a:lnTo>
                    <a:pt x="19" y="51"/>
                  </a:lnTo>
                  <a:lnTo>
                    <a:pt x="19" y="63"/>
                  </a:lnTo>
                  <a:lnTo>
                    <a:pt x="19" y="12"/>
                  </a:lnTo>
                  <a:lnTo>
                    <a:pt x="19" y="17"/>
                  </a:lnTo>
                  <a:lnTo>
                    <a:pt x="23" y="57"/>
                  </a:lnTo>
                  <a:lnTo>
                    <a:pt x="23" y="91"/>
                  </a:lnTo>
                  <a:lnTo>
                    <a:pt x="23" y="6"/>
                  </a:lnTo>
                  <a:lnTo>
                    <a:pt x="23" y="29"/>
                  </a:lnTo>
                  <a:lnTo>
                    <a:pt x="28" y="34"/>
                  </a:lnTo>
                  <a:lnTo>
                    <a:pt x="28" y="68"/>
                  </a:lnTo>
                  <a:lnTo>
                    <a:pt x="28" y="17"/>
                  </a:lnTo>
                  <a:lnTo>
                    <a:pt x="28" y="46"/>
                  </a:lnTo>
                  <a:lnTo>
                    <a:pt x="33" y="51"/>
                  </a:lnTo>
                  <a:lnTo>
                    <a:pt x="33" y="63"/>
                  </a:lnTo>
                  <a:lnTo>
                    <a:pt x="33" y="34"/>
                  </a:lnTo>
                  <a:lnTo>
                    <a:pt x="33" y="46"/>
                  </a:lnTo>
                  <a:lnTo>
                    <a:pt x="38" y="34"/>
                  </a:lnTo>
                  <a:lnTo>
                    <a:pt x="38" y="102"/>
                  </a:lnTo>
                  <a:lnTo>
                    <a:pt x="38" y="68"/>
                  </a:lnTo>
                  <a:lnTo>
                    <a:pt x="42" y="57"/>
                  </a:lnTo>
                  <a:lnTo>
                    <a:pt x="42" y="85"/>
                  </a:lnTo>
                  <a:lnTo>
                    <a:pt x="42" y="0"/>
                  </a:lnTo>
                  <a:lnTo>
                    <a:pt x="42" y="74"/>
                  </a:lnTo>
                  <a:lnTo>
                    <a:pt x="47" y="68"/>
                  </a:lnTo>
                  <a:lnTo>
                    <a:pt x="47" y="96"/>
                  </a:lnTo>
                  <a:lnTo>
                    <a:pt x="47" y="17"/>
                  </a:lnTo>
                  <a:lnTo>
                    <a:pt x="47" y="34"/>
                  </a:lnTo>
                  <a:lnTo>
                    <a:pt x="52" y="63"/>
                  </a:lnTo>
                  <a:lnTo>
                    <a:pt x="52" y="46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57" y="34"/>
                  </a:lnTo>
                  <a:lnTo>
                    <a:pt x="57" y="57"/>
                  </a:lnTo>
                  <a:lnTo>
                    <a:pt x="61" y="51"/>
                  </a:lnTo>
                  <a:lnTo>
                    <a:pt x="61" y="74"/>
                  </a:lnTo>
                  <a:lnTo>
                    <a:pt x="61" y="17"/>
                  </a:lnTo>
                  <a:lnTo>
                    <a:pt x="61" y="68"/>
                  </a:lnTo>
                  <a:lnTo>
                    <a:pt x="66" y="51"/>
                  </a:lnTo>
                  <a:lnTo>
                    <a:pt x="66" y="108"/>
                  </a:lnTo>
                  <a:lnTo>
                    <a:pt x="71" y="102"/>
                  </a:lnTo>
                  <a:lnTo>
                    <a:pt x="71" y="12"/>
                  </a:lnTo>
                  <a:lnTo>
                    <a:pt x="71" y="23"/>
                  </a:lnTo>
                  <a:lnTo>
                    <a:pt x="76" y="17"/>
                  </a:lnTo>
                  <a:lnTo>
                    <a:pt x="76" y="68"/>
                  </a:lnTo>
                  <a:lnTo>
                    <a:pt x="76" y="51"/>
                  </a:lnTo>
                  <a:lnTo>
                    <a:pt x="80" y="79"/>
                  </a:lnTo>
                  <a:lnTo>
                    <a:pt x="80" y="40"/>
                  </a:lnTo>
                  <a:lnTo>
                    <a:pt x="80" y="57"/>
                  </a:lnTo>
                  <a:lnTo>
                    <a:pt x="85" y="51"/>
                  </a:lnTo>
                  <a:lnTo>
                    <a:pt x="85" y="68"/>
                  </a:lnTo>
                  <a:lnTo>
                    <a:pt x="85" y="29"/>
                  </a:lnTo>
                  <a:lnTo>
                    <a:pt x="90" y="46"/>
                  </a:lnTo>
                  <a:lnTo>
                    <a:pt x="90" y="12"/>
                  </a:lnTo>
                  <a:lnTo>
                    <a:pt x="90" y="57"/>
                  </a:lnTo>
                  <a:lnTo>
                    <a:pt x="94" y="68"/>
                  </a:lnTo>
                  <a:lnTo>
                    <a:pt x="94" y="113"/>
                  </a:lnTo>
                  <a:lnTo>
                    <a:pt x="94" y="12"/>
                  </a:lnTo>
                  <a:lnTo>
                    <a:pt x="94" y="63"/>
                  </a:lnTo>
                  <a:lnTo>
                    <a:pt x="99" y="79"/>
                  </a:lnTo>
                  <a:lnTo>
                    <a:pt x="99" y="96"/>
                  </a:lnTo>
                  <a:lnTo>
                    <a:pt x="99" y="57"/>
                  </a:lnTo>
                  <a:lnTo>
                    <a:pt x="104" y="68"/>
                  </a:lnTo>
                  <a:lnTo>
                    <a:pt x="104" y="125"/>
                  </a:lnTo>
                  <a:lnTo>
                    <a:pt x="104" y="108"/>
                  </a:lnTo>
                  <a:lnTo>
                    <a:pt x="109" y="102"/>
                  </a:lnTo>
                  <a:lnTo>
                    <a:pt x="109" y="40"/>
                  </a:lnTo>
                  <a:lnTo>
                    <a:pt x="109" y="74"/>
                  </a:lnTo>
                  <a:lnTo>
                    <a:pt x="113" y="79"/>
                  </a:lnTo>
                  <a:lnTo>
                    <a:pt x="113" y="102"/>
                  </a:lnTo>
                  <a:lnTo>
                    <a:pt x="113" y="40"/>
                  </a:lnTo>
                  <a:lnTo>
                    <a:pt x="113" y="79"/>
                  </a:lnTo>
                  <a:lnTo>
                    <a:pt x="118" y="57"/>
                  </a:lnTo>
                  <a:lnTo>
                    <a:pt x="118" y="79"/>
                  </a:lnTo>
                  <a:lnTo>
                    <a:pt x="118" y="46"/>
                  </a:lnTo>
                  <a:lnTo>
                    <a:pt x="118" y="63"/>
                  </a:lnTo>
                  <a:lnTo>
                    <a:pt x="123" y="51"/>
                  </a:lnTo>
                  <a:lnTo>
                    <a:pt x="123" y="91"/>
                  </a:lnTo>
                  <a:lnTo>
                    <a:pt x="123" y="29"/>
                  </a:lnTo>
                  <a:lnTo>
                    <a:pt x="123" y="51"/>
                  </a:lnTo>
                  <a:lnTo>
                    <a:pt x="128" y="57"/>
                  </a:lnTo>
                  <a:lnTo>
                    <a:pt x="128" y="17"/>
                  </a:lnTo>
                  <a:lnTo>
                    <a:pt x="128" y="79"/>
                  </a:lnTo>
                  <a:lnTo>
                    <a:pt x="132" y="91"/>
                  </a:lnTo>
                  <a:lnTo>
                    <a:pt x="132" y="113"/>
                  </a:lnTo>
                  <a:lnTo>
                    <a:pt x="132" y="57"/>
                  </a:lnTo>
                  <a:lnTo>
                    <a:pt x="137" y="63"/>
                  </a:lnTo>
                  <a:lnTo>
                    <a:pt x="137" y="91"/>
                  </a:lnTo>
                  <a:lnTo>
                    <a:pt x="137" y="40"/>
                  </a:lnTo>
                  <a:lnTo>
                    <a:pt x="137" y="74"/>
                  </a:lnTo>
                  <a:lnTo>
                    <a:pt x="142" y="40"/>
                  </a:lnTo>
                  <a:lnTo>
                    <a:pt x="142" y="6"/>
                  </a:lnTo>
                  <a:lnTo>
                    <a:pt x="142" y="130"/>
                  </a:lnTo>
                  <a:lnTo>
                    <a:pt x="147" y="108"/>
                  </a:lnTo>
                  <a:lnTo>
                    <a:pt x="147" y="125"/>
                  </a:lnTo>
                  <a:lnTo>
                    <a:pt x="147" y="51"/>
                  </a:lnTo>
                  <a:lnTo>
                    <a:pt x="151" y="40"/>
                  </a:lnTo>
                  <a:lnTo>
                    <a:pt x="151" y="74"/>
                  </a:lnTo>
                  <a:lnTo>
                    <a:pt x="156" y="63"/>
                  </a:lnTo>
                  <a:lnTo>
                    <a:pt x="156" y="85"/>
                  </a:lnTo>
                  <a:lnTo>
                    <a:pt x="156" y="29"/>
                  </a:lnTo>
                  <a:lnTo>
                    <a:pt x="156" y="51"/>
                  </a:lnTo>
                  <a:lnTo>
                    <a:pt x="161" y="34"/>
                  </a:lnTo>
                  <a:lnTo>
                    <a:pt x="161" y="113"/>
                  </a:lnTo>
                  <a:lnTo>
                    <a:pt x="161" y="79"/>
                  </a:lnTo>
                  <a:lnTo>
                    <a:pt x="166" y="96"/>
                  </a:lnTo>
                  <a:lnTo>
                    <a:pt x="166" y="125"/>
                  </a:lnTo>
                  <a:lnTo>
                    <a:pt x="166" y="63"/>
                  </a:lnTo>
                  <a:lnTo>
                    <a:pt x="166" y="119"/>
                  </a:lnTo>
                  <a:lnTo>
                    <a:pt x="170" y="108"/>
                  </a:lnTo>
                  <a:lnTo>
                    <a:pt x="170" y="125"/>
                  </a:lnTo>
                  <a:lnTo>
                    <a:pt x="170" y="85"/>
                  </a:lnTo>
                  <a:lnTo>
                    <a:pt x="170" y="102"/>
                  </a:lnTo>
                  <a:lnTo>
                    <a:pt x="175" y="10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6"/>
            <p:cNvSpPr>
              <a:spLocks/>
            </p:cNvSpPr>
            <p:nvPr/>
          </p:nvSpPr>
          <p:spPr bwMode="auto">
            <a:xfrm>
              <a:off x="4887913" y="2800350"/>
              <a:ext cx="263525" cy="323850"/>
            </a:xfrm>
            <a:custGeom>
              <a:avLst/>
              <a:gdLst>
                <a:gd name="T0" fmla="*/ 0 w 166"/>
                <a:gd name="T1" fmla="*/ 142 h 204"/>
                <a:gd name="T2" fmla="*/ 0 w 166"/>
                <a:gd name="T3" fmla="*/ 125 h 204"/>
                <a:gd name="T4" fmla="*/ 5 w 166"/>
                <a:gd name="T5" fmla="*/ 136 h 204"/>
                <a:gd name="T6" fmla="*/ 5 w 166"/>
                <a:gd name="T7" fmla="*/ 74 h 204"/>
                <a:gd name="T8" fmla="*/ 10 w 166"/>
                <a:gd name="T9" fmla="*/ 74 h 204"/>
                <a:gd name="T10" fmla="*/ 14 w 166"/>
                <a:gd name="T11" fmla="*/ 46 h 204"/>
                <a:gd name="T12" fmla="*/ 14 w 166"/>
                <a:gd name="T13" fmla="*/ 40 h 204"/>
                <a:gd name="T14" fmla="*/ 19 w 166"/>
                <a:gd name="T15" fmla="*/ 85 h 204"/>
                <a:gd name="T16" fmla="*/ 19 w 166"/>
                <a:gd name="T17" fmla="*/ 29 h 204"/>
                <a:gd name="T18" fmla="*/ 24 w 166"/>
                <a:gd name="T19" fmla="*/ 91 h 204"/>
                <a:gd name="T20" fmla="*/ 24 w 166"/>
                <a:gd name="T21" fmla="*/ 85 h 204"/>
                <a:gd name="T22" fmla="*/ 29 w 166"/>
                <a:gd name="T23" fmla="*/ 34 h 204"/>
                <a:gd name="T24" fmla="*/ 33 w 166"/>
                <a:gd name="T25" fmla="*/ 80 h 204"/>
                <a:gd name="T26" fmla="*/ 33 w 166"/>
                <a:gd name="T27" fmla="*/ 34 h 204"/>
                <a:gd name="T28" fmla="*/ 38 w 166"/>
                <a:gd name="T29" fmla="*/ 74 h 204"/>
                <a:gd name="T30" fmla="*/ 38 w 166"/>
                <a:gd name="T31" fmla="*/ 46 h 204"/>
                <a:gd name="T32" fmla="*/ 43 w 166"/>
                <a:gd name="T33" fmla="*/ 91 h 204"/>
                <a:gd name="T34" fmla="*/ 43 w 166"/>
                <a:gd name="T35" fmla="*/ 57 h 204"/>
                <a:gd name="T36" fmla="*/ 48 w 166"/>
                <a:gd name="T37" fmla="*/ 108 h 204"/>
                <a:gd name="T38" fmla="*/ 52 w 166"/>
                <a:gd name="T39" fmla="*/ 51 h 204"/>
                <a:gd name="T40" fmla="*/ 52 w 166"/>
                <a:gd name="T41" fmla="*/ 23 h 204"/>
                <a:gd name="T42" fmla="*/ 57 w 166"/>
                <a:gd name="T43" fmla="*/ 57 h 204"/>
                <a:gd name="T44" fmla="*/ 57 w 166"/>
                <a:gd name="T45" fmla="*/ 40 h 204"/>
                <a:gd name="T46" fmla="*/ 62 w 166"/>
                <a:gd name="T47" fmla="*/ 80 h 204"/>
                <a:gd name="T48" fmla="*/ 62 w 166"/>
                <a:gd name="T49" fmla="*/ 68 h 204"/>
                <a:gd name="T50" fmla="*/ 66 w 166"/>
                <a:gd name="T51" fmla="*/ 29 h 204"/>
                <a:gd name="T52" fmla="*/ 71 w 166"/>
                <a:gd name="T53" fmla="*/ 96 h 204"/>
                <a:gd name="T54" fmla="*/ 76 w 166"/>
                <a:gd name="T55" fmla="*/ 51 h 204"/>
                <a:gd name="T56" fmla="*/ 76 w 166"/>
                <a:gd name="T57" fmla="*/ 63 h 204"/>
                <a:gd name="T58" fmla="*/ 81 w 166"/>
                <a:gd name="T59" fmla="*/ 80 h 204"/>
                <a:gd name="T60" fmla="*/ 81 w 166"/>
                <a:gd name="T61" fmla="*/ 51 h 204"/>
                <a:gd name="T62" fmla="*/ 85 w 166"/>
                <a:gd name="T63" fmla="*/ 34 h 204"/>
                <a:gd name="T64" fmla="*/ 90 w 166"/>
                <a:gd name="T65" fmla="*/ 108 h 204"/>
                <a:gd name="T66" fmla="*/ 90 w 166"/>
                <a:gd name="T67" fmla="*/ 51 h 204"/>
                <a:gd name="T68" fmla="*/ 95 w 166"/>
                <a:gd name="T69" fmla="*/ 80 h 204"/>
                <a:gd name="T70" fmla="*/ 95 w 166"/>
                <a:gd name="T71" fmla="*/ 57 h 204"/>
                <a:gd name="T72" fmla="*/ 100 w 166"/>
                <a:gd name="T73" fmla="*/ 68 h 204"/>
                <a:gd name="T74" fmla="*/ 100 w 166"/>
                <a:gd name="T75" fmla="*/ 51 h 204"/>
                <a:gd name="T76" fmla="*/ 104 w 166"/>
                <a:gd name="T77" fmla="*/ 51 h 204"/>
                <a:gd name="T78" fmla="*/ 104 w 166"/>
                <a:gd name="T79" fmla="*/ 46 h 204"/>
                <a:gd name="T80" fmla="*/ 109 w 166"/>
                <a:gd name="T81" fmla="*/ 85 h 204"/>
                <a:gd name="T82" fmla="*/ 109 w 166"/>
                <a:gd name="T83" fmla="*/ 74 h 204"/>
                <a:gd name="T84" fmla="*/ 114 w 166"/>
                <a:gd name="T85" fmla="*/ 80 h 204"/>
                <a:gd name="T86" fmla="*/ 114 w 166"/>
                <a:gd name="T87" fmla="*/ 108 h 204"/>
                <a:gd name="T88" fmla="*/ 119 w 166"/>
                <a:gd name="T89" fmla="*/ 130 h 204"/>
                <a:gd name="T90" fmla="*/ 119 w 166"/>
                <a:gd name="T91" fmla="*/ 102 h 204"/>
                <a:gd name="T92" fmla="*/ 123 w 166"/>
                <a:gd name="T93" fmla="*/ 108 h 204"/>
                <a:gd name="T94" fmla="*/ 123 w 166"/>
                <a:gd name="T95" fmla="*/ 74 h 204"/>
                <a:gd name="T96" fmla="*/ 128 w 166"/>
                <a:gd name="T97" fmla="*/ 119 h 204"/>
                <a:gd name="T98" fmla="*/ 133 w 166"/>
                <a:gd name="T99" fmla="*/ 96 h 204"/>
                <a:gd name="T100" fmla="*/ 133 w 166"/>
                <a:gd name="T101" fmla="*/ 63 h 204"/>
                <a:gd name="T102" fmla="*/ 138 w 166"/>
                <a:gd name="T103" fmla="*/ 130 h 204"/>
                <a:gd name="T104" fmla="*/ 138 w 166"/>
                <a:gd name="T105" fmla="*/ 153 h 204"/>
                <a:gd name="T106" fmla="*/ 142 w 166"/>
                <a:gd name="T107" fmla="*/ 170 h 204"/>
                <a:gd name="T108" fmla="*/ 142 w 166"/>
                <a:gd name="T109" fmla="*/ 125 h 204"/>
                <a:gd name="T110" fmla="*/ 147 w 166"/>
                <a:gd name="T111" fmla="*/ 164 h 204"/>
                <a:gd name="T112" fmla="*/ 147 w 166"/>
                <a:gd name="T113" fmla="*/ 159 h 204"/>
                <a:gd name="T114" fmla="*/ 152 w 166"/>
                <a:gd name="T115" fmla="*/ 164 h 204"/>
                <a:gd name="T116" fmla="*/ 152 w 166"/>
                <a:gd name="T117" fmla="*/ 142 h 204"/>
                <a:gd name="T118" fmla="*/ 157 w 166"/>
                <a:gd name="T119" fmla="*/ 187 h 204"/>
                <a:gd name="T120" fmla="*/ 157 w 166"/>
                <a:gd name="T121" fmla="*/ 170 h 204"/>
                <a:gd name="T122" fmla="*/ 161 w 166"/>
                <a:gd name="T123" fmla="*/ 204 h 204"/>
                <a:gd name="T124" fmla="*/ 166 w 166"/>
                <a:gd name="T125" fmla="*/ 17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04">
                  <a:moveTo>
                    <a:pt x="0" y="125"/>
                  </a:moveTo>
                  <a:lnTo>
                    <a:pt x="0" y="142"/>
                  </a:lnTo>
                  <a:lnTo>
                    <a:pt x="0" y="40"/>
                  </a:lnTo>
                  <a:lnTo>
                    <a:pt x="0" y="125"/>
                  </a:lnTo>
                  <a:lnTo>
                    <a:pt x="5" y="91"/>
                  </a:lnTo>
                  <a:lnTo>
                    <a:pt x="5" y="136"/>
                  </a:lnTo>
                  <a:lnTo>
                    <a:pt x="5" y="40"/>
                  </a:lnTo>
                  <a:lnTo>
                    <a:pt x="5" y="74"/>
                  </a:lnTo>
                  <a:lnTo>
                    <a:pt x="10" y="34"/>
                  </a:lnTo>
                  <a:lnTo>
                    <a:pt x="10" y="74"/>
                  </a:lnTo>
                  <a:lnTo>
                    <a:pt x="10" y="57"/>
                  </a:lnTo>
                  <a:lnTo>
                    <a:pt x="14" y="46"/>
                  </a:lnTo>
                  <a:lnTo>
                    <a:pt x="14" y="91"/>
                  </a:lnTo>
                  <a:lnTo>
                    <a:pt x="14" y="40"/>
                  </a:lnTo>
                  <a:lnTo>
                    <a:pt x="14" y="80"/>
                  </a:lnTo>
                  <a:lnTo>
                    <a:pt x="19" y="85"/>
                  </a:lnTo>
                  <a:lnTo>
                    <a:pt x="19" y="102"/>
                  </a:lnTo>
                  <a:lnTo>
                    <a:pt x="19" y="29"/>
                  </a:lnTo>
                  <a:lnTo>
                    <a:pt x="24" y="46"/>
                  </a:lnTo>
                  <a:lnTo>
                    <a:pt x="24" y="91"/>
                  </a:lnTo>
                  <a:lnTo>
                    <a:pt x="24" y="34"/>
                  </a:lnTo>
                  <a:lnTo>
                    <a:pt x="24" y="85"/>
                  </a:lnTo>
                  <a:lnTo>
                    <a:pt x="29" y="96"/>
                  </a:lnTo>
                  <a:lnTo>
                    <a:pt x="29" y="34"/>
                  </a:lnTo>
                  <a:lnTo>
                    <a:pt x="29" y="74"/>
                  </a:lnTo>
                  <a:lnTo>
                    <a:pt x="33" y="80"/>
                  </a:lnTo>
                  <a:lnTo>
                    <a:pt x="33" y="91"/>
                  </a:lnTo>
                  <a:lnTo>
                    <a:pt x="33" y="34"/>
                  </a:lnTo>
                  <a:lnTo>
                    <a:pt x="33" y="57"/>
                  </a:lnTo>
                  <a:lnTo>
                    <a:pt x="38" y="74"/>
                  </a:lnTo>
                  <a:lnTo>
                    <a:pt x="38" y="80"/>
                  </a:lnTo>
                  <a:lnTo>
                    <a:pt x="38" y="46"/>
                  </a:lnTo>
                  <a:lnTo>
                    <a:pt x="43" y="51"/>
                  </a:lnTo>
                  <a:lnTo>
                    <a:pt x="43" y="91"/>
                  </a:lnTo>
                  <a:lnTo>
                    <a:pt x="43" y="46"/>
                  </a:lnTo>
                  <a:lnTo>
                    <a:pt x="43" y="57"/>
                  </a:lnTo>
                  <a:lnTo>
                    <a:pt x="48" y="40"/>
                  </a:lnTo>
                  <a:lnTo>
                    <a:pt x="48" y="108"/>
                  </a:lnTo>
                  <a:lnTo>
                    <a:pt x="48" y="63"/>
                  </a:lnTo>
                  <a:lnTo>
                    <a:pt x="52" y="51"/>
                  </a:lnTo>
                  <a:lnTo>
                    <a:pt x="52" y="68"/>
                  </a:lnTo>
                  <a:lnTo>
                    <a:pt x="52" y="23"/>
                  </a:lnTo>
                  <a:lnTo>
                    <a:pt x="57" y="29"/>
                  </a:lnTo>
                  <a:lnTo>
                    <a:pt x="57" y="57"/>
                  </a:lnTo>
                  <a:lnTo>
                    <a:pt x="57" y="6"/>
                  </a:lnTo>
                  <a:lnTo>
                    <a:pt x="57" y="40"/>
                  </a:lnTo>
                  <a:lnTo>
                    <a:pt x="62" y="34"/>
                  </a:lnTo>
                  <a:lnTo>
                    <a:pt x="62" y="80"/>
                  </a:lnTo>
                  <a:lnTo>
                    <a:pt x="62" y="6"/>
                  </a:lnTo>
                  <a:lnTo>
                    <a:pt x="62" y="68"/>
                  </a:lnTo>
                  <a:lnTo>
                    <a:pt x="66" y="63"/>
                  </a:lnTo>
                  <a:lnTo>
                    <a:pt x="66" y="29"/>
                  </a:lnTo>
                  <a:lnTo>
                    <a:pt x="66" y="91"/>
                  </a:lnTo>
                  <a:lnTo>
                    <a:pt x="71" y="96"/>
                  </a:lnTo>
                  <a:lnTo>
                    <a:pt x="71" y="46"/>
                  </a:lnTo>
                  <a:lnTo>
                    <a:pt x="76" y="51"/>
                  </a:lnTo>
                  <a:lnTo>
                    <a:pt x="76" y="0"/>
                  </a:lnTo>
                  <a:lnTo>
                    <a:pt x="76" y="63"/>
                  </a:lnTo>
                  <a:lnTo>
                    <a:pt x="81" y="68"/>
                  </a:lnTo>
                  <a:lnTo>
                    <a:pt x="81" y="80"/>
                  </a:lnTo>
                  <a:lnTo>
                    <a:pt x="81" y="29"/>
                  </a:lnTo>
                  <a:lnTo>
                    <a:pt x="81" y="51"/>
                  </a:lnTo>
                  <a:lnTo>
                    <a:pt x="85" y="68"/>
                  </a:lnTo>
                  <a:lnTo>
                    <a:pt x="85" y="34"/>
                  </a:lnTo>
                  <a:lnTo>
                    <a:pt x="85" y="96"/>
                  </a:lnTo>
                  <a:lnTo>
                    <a:pt x="90" y="108"/>
                  </a:lnTo>
                  <a:lnTo>
                    <a:pt x="90" y="119"/>
                  </a:lnTo>
                  <a:lnTo>
                    <a:pt x="90" y="51"/>
                  </a:lnTo>
                  <a:lnTo>
                    <a:pt x="90" y="68"/>
                  </a:lnTo>
                  <a:lnTo>
                    <a:pt x="95" y="80"/>
                  </a:lnTo>
                  <a:lnTo>
                    <a:pt x="95" y="108"/>
                  </a:lnTo>
                  <a:lnTo>
                    <a:pt x="95" y="57"/>
                  </a:lnTo>
                  <a:lnTo>
                    <a:pt x="95" y="91"/>
                  </a:lnTo>
                  <a:lnTo>
                    <a:pt x="100" y="68"/>
                  </a:lnTo>
                  <a:lnTo>
                    <a:pt x="100" y="96"/>
                  </a:lnTo>
                  <a:lnTo>
                    <a:pt x="100" y="51"/>
                  </a:lnTo>
                  <a:lnTo>
                    <a:pt x="100" y="68"/>
                  </a:lnTo>
                  <a:lnTo>
                    <a:pt x="104" y="51"/>
                  </a:lnTo>
                  <a:lnTo>
                    <a:pt x="104" y="102"/>
                  </a:lnTo>
                  <a:lnTo>
                    <a:pt x="104" y="46"/>
                  </a:lnTo>
                  <a:lnTo>
                    <a:pt x="104" y="68"/>
                  </a:lnTo>
                  <a:lnTo>
                    <a:pt x="109" y="85"/>
                  </a:lnTo>
                  <a:lnTo>
                    <a:pt x="109" y="142"/>
                  </a:lnTo>
                  <a:lnTo>
                    <a:pt x="109" y="74"/>
                  </a:lnTo>
                  <a:lnTo>
                    <a:pt x="109" y="91"/>
                  </a:lnTo>
                  <a:lnTo>
                    <a:pt x="114" y="80"/>
                  </a:lnTo>
                  <a:lnTo>
                    <a:pt x="114" y="119"/>
                  </a:lnTo>
                  <a:lnTo>
                    <a:pt x="114" y="108"/>
                  </a:lnTo>
                  <a:lnTo>
                    <a:pt x="119" y="108"/>
                  </a:lnTo>
                  <a:lnTo>
                    <a:pt x="119" y="130"/>
                  </a:lnTo>
                  <a:lnTo>
                    <a:pt x="119" y="85"/>
                  </a:lnTo>
                  <a:lnTo>
                    <a:pt x="119" y="102"/>
                  </a:lnTo>
                  <a:lnTo>
                    <a:pt x="123" y="85"/>
                  </a:lnTo>
                  <a:lnTo>
                    <a:pt x="123" y="108"/>
                  </a:lnTo>
                  <a:lnTo>
                    <a:pt x="123" y="51"/>
                  </a:lnTo>
                  <a:lnTo>
                    <a:pt x="123" y="74"/>
                  </a:lnTo>
                  <a:lnTo>
                    <a:pt x="128" y="46"/>
                  </a:lnTo>
                  <a:lnTo>
                    <a:pt x="128" y="119"/>
                  </a:lnTo>
                  <a:lnTo>
                    <a:pt x="128" y="85"/>
                  </a:lnTo>
                  <a:lnTo>
                    <a:pt x="133" y="96"/>
                  </a:lnTo>
                  <a:lnTo>
                    <a:pt x="133" y="125"/>
                  </a:lnTo>
                  <a:lnTo>
                    <a:pt x="133" y="63"/>
                  </a:lnTo>
                  <a:lnTo>
                    <a:pt x="133" y="113"/>
                  </a:lnTo>
                  <a:lnTo>
                    <a:pt x="138" y="130"/>
                  </a:lnTo>
                  <a:lnTo>
                    <a:pt x="138" y="108"/>
                  </a:lnTo>
                  <a:lnTo>
                    <a:pt x="138" y="153"/>
                  </a:lnTo>
                  <a:lnTo>
                    <a:pt x="142" y="130"/>
                  </a:lnTo>
                  <a:lnTo>
                    <a:pt x="142" y="170"/>
                  </a:lnTo>
                  <a:lnTo>
                    <a:pt x="142" y="108"/>
                  </a:lnTo>
                  <a:lnTo>
                    <a:pt x="142" y="125"/>
                  </a:lnTo>
                  <a:lnTo>
                    <a:pt x="147" y="136"/>
                  </a:lnTo>
                  <a:lnTo>
                    <a:pt x="147" y="164"/>
                  </a:lnTo>
                  <a:lnTo>
                    <a:pt x="147" y="119"/>
                  </a:lnTo>
                  <a:lnTo>
                    <a:pt x="147" y="159"/>
                  </a:lnTo>
                  <a:lnTo>
                    <a:pt x="152" y="147"/>
                  </a:lnTo>
                  <a:lnTo>
                    <a:pt x="152" y="164"/>
                  </a:lnTo>
                  <a:lnTo>
                    <a:pt x="152" y="96"/>
                  </a:lnTo>
                  <a:lnTo>
                    <a:pt x="152" y="142"/>
                  </a:lnTo>
                  <a:lnTo>
                    <a:pt x="157" y="159"/>
                  </a:lnTo>
                  <a:lnTo>
                    <a:pt x="157" y="187"/>
                  </a:lnTo>
                  <a:lnTo>
                    <a:pt x="157" y="125"/>
                  </a:lnTo>
                  <a:lnTo>
                    <a:pt x="157" y="170"/>
                  </a:lnTo>
                  <a:lnTo>
                    <a:pt x="161" y="159"/>
                  </a:lnTo>
                  <a:lnTo>
                    <a:pt x="161" y="204"/>
                  </a:lnTo>
                  <a:lnTo>
                    <a:pt x="161" y="181"/>
                  </a:lnTo>
                  <a:lnTo>
                    <a:pt x="166" y="170"/>
                  </a:lnTo>
                  <a:lnTo>
                    <a:pt x="166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7"/>
            <p:cNvSpPr>
              <a:spLocks/>
            </p:cNvSpPr>
            <p:nvPr/>
          </p:nvSpPr>
          <p:spPr bwMode="auto">
            <a:xfrm>
              <a:off x="5151438" y="2773363"/>
              <a:ext cx="277813" cy="404813"/>
            </a:xfrm>
            <a:custGeom>
              <a:avLst/>
              <a:gdLst>
                <a:gd name="T0" fmla="*/ 5 w 175"/>
                <a:gd name="T1" fmla="*/ 164 h 255"/>
                <a:gd name="T2" fmla="*/ 10 w 175"/>
                <a:gd name="T3" fmla="*/ 97 h 255"/>
                <a:gd name="T4" fmla="*/ 14 w 175"/>
                <a:gd name="T5" fmla="*/ 147 h 255"/>
                <a:gd name="T6" fmla="*/ 19 w 175"/>
                <a:gd name="T7" fmla="*/ 170 h 255"/>
                <a:gd name="T8" fmla="*/ 24 w 175"/>
                <a:gd name="T9" fmla="*/ 108 h 255"/>
                <a:gd name="T10" fmla="*/ 24 w 175"/>
                <a:gd name="T11" fmla="*/ 130 h 255"/>
                <a:gd name="T12" fmla="*/ 28 w 175"/>
                <a:gd name="T13" fmla="*/ 119 h 255"/>
                <a:gd name="T14" fmla="*/ 33 w 175"/>
                <a:gd name="T15" fmla="*/ 176 h 255"/>
                <a:gd name="T16" fmla="*/ 38 w 175"/>
                <a:gd name="T17" fmla="*/ 142 h 255"/>
                <a:gd name="T18" fmla="*/ 43 w 175"/>
                <a:gd name="T19" fmla="*/ 113 h 255"/>
                <a:gd name="T20" fmla="*/ 47 w 175"/>
                <a:gd name="T21" fmla="*/ 159 h 255"/>
                <a:gd name="T22" fmla="*/ 47 w 175"/>
                <a:gd name="T23" fmla="*/ 136 h 255"/>
                <a:gd name="T24" fmla="*/ 52 w 175"/>
                <a:gd name="T25" fmla="*/ 113 h 255"/>
                <a:gd name="T26" fmla="*/ 57 w 175"/>
                <a:gd name="T27" fmla="*/ 136 h 255"/>
                <a:gd name="T28" fmla="*/ 62 w 175"/>
                <a:gd name="T29" fmla="*/ 85 h 255"/>
                <a:gd name="T30" fmla="*/ 66 w 175"/>
                <a:gd name="T31" fmla="*/ 125 h 255"/>
                <a:gd name="T32" fmla="*/ 71 w 175"/>
                <a:gd name="T33" fmla="*/ 97 h 255"/>
                <a:gd name="T34" fmla="*/ 71 w 175"/>
                <a:gd name="T35" fmla="*/ 125 h 255"/>
                <a:gd name="T36" fmla="*/ 76 w 175"/>
                <a:gd name="T37" fmla="*/ 74 h 255"/>
                <a:gd name="T38" fmla="*/ 81 w 175"/>
                <a:gd name="T39" fmla="*/ 74 h 255"/>
                <a:gd name="T40" fmla="*/ 85 w 175"/>
                <a:gd name="T41" fmla="*/ 63 h 255"/>
                <a:gd name="T42" fmla="*/ 90 w 175"/>
                <a:gd name="T43" fmla="*/ 51 h 255"/>
                <a:gd name="T44" fmla="*/ 95 w 175"/>
                <a:gd name="T45" fmla="*/ 68 h 255"/>
                <a:gd name="T46" fmla="*/ 100 w 175"/>
                <a:gd name="T47" fmla="*/ 119 h 255"/>
                <a:gd name="T48" fmla="*/ 104 w 175"/>
                <a:gd name="T49" fmla="*/ 80 h 255"/>
                <a:gd name="T50" fmla="*/ 104 w 175"/>
                <a:gd name="T51" fmla="*/ 85 h 255"/>
                <a:gd name="T52" fmla="*/ 109 w 175"/>
                <a:gd name="T53" fmla="*/ 74 h 255"/>
                <a:gd name="T54" fmla="*/ 114 w 175"/>
                <a:gd name="T55" fmla="*/ 243 h 255"/>
                <a:gd name="T56" fmla="*/ 119 w 175"/>
                <a:gd name="T57" fmla="*/ 215 h 255"/>
                <a:gd name="T58" fmla="*/ 123 w 175"/>
                <a:gd name="T59" fmla="*/ 97 h 255"/>
                <a:gd name="T60" fmla="*/ 123 w 175"/>
                <a:gd name="T61" fmla="*/ 91 h 255"/>
                <a:gd name="T62" fmla="*/ 133 w 175"/>
                <a:gd name="T63" fmla="*/ 17 h 255"/>
                <a:gd name="T64" fmla="*/ 138 w 175"/>
                <a:gd name="T65" fmla="*/ 68 h 255"/>
                <a:gd name="T66" fmla="*/ 142 w 175"/>
                <a:gd name="T67" fmla="*/ 17 h 255"/>
                <a:gd name="T68" fmla="*/ 147 w 175"/>
                <a:gd name="T69" fmla="*/ 63 h 255"/>
                <a:gd name="T70" fmla="*/ 147 w 175"/>
                <a:gd name="T71" fmla="*/ 57 h 255"/>
                <a:gd name="T72" fmla="*/ 152 w 175"/>
                <a:gd name="T73" fmla="*/ 6 h 255"/>
                <a:gd name="T74" fmla="*/ 156 w 175"/>
                <a:gd name="T75" fmla="*/ 29 h 255"/>
                <a:gd name="T76" fmla="*/ 161 w 175"/>
                <a:gd name="T77" fmla="*/ 34 h 255"/>
                <a:gd name="T78" fmla="*/ 166 w 175"/>
                <a:gd name="T79" fmla="*/ 97 h 255"/>
                <a:gd name="T80" fmla="*/ 171 w 175"/>
                <a:gd name="T81" fmla="*/ 85 h 255"/>
                <a:gd name="T82" fmla="*/ 171 w 175"/>
                <a:gd name="T83" fmla="*/ 14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5" h="255">
                  <a:moveTo>
                    <a:pt x="0" y="85"/>
                  </a:moveTo>
                  <a:lnTo>
                    <a:pt x="0" y="136"/>
                  </a:lnTo>
                  <a:lnTo>
                    <a:pt x="5" y="164"/>
                  </a:lnTo>
                  <a:lnTo>
                    <a:pt x="5" y="204"/>
                  </a:lnTo>
                  <a:lnTo>
                    <a:pt x="5" y="108"/>
                  </a:lnTo>
                  <a:lnTo>
                    <a:pt x="10" y="97"/>
                  </a:lnTo>
                  <a:lnTo>
                    <a:pt x="10" y="221"/>
                  </a:lnTo>
                  <a:lnTo>
                    <a:pt x="14" y="210"/>
                  </a:lnTo>
                  <a:lnTo>
                    <a:pt x="14" y="147"/>
                  </a:lnTo>
                  <a:lnTo>
                    <a:pt x="14" y="187"/>
                  </a:lnTo>
                  <a:lnTo>
                    <a:pt x="19" y="153"/>
                  </a:lnTo>
                  <a:lnTo>
                    <a:pt x="19" y="170"/>
                  </a:lnTo>
                  <a:lnTo>
                    <a:pt x="19" y="68"/>
                  </a:lnTo>
                  <a:lnTo>
                    <a:pt x="19" y="97"/>
                  </a:lnTo>
                  <a:lnTo>
                    <a:pt x="24" y="108"/>
                  </a:lnTo>
                  <a:lnTo>
                    <a:pt x="24" y="164"/>
                  </a:lnTo>
                  <a:lnTo>
                    <a:pt x="24" y="97"/>
                  </a:lnTo>
                  <a:lnTo>
                    <a:pt x="24" y="130"/>
                  </a:lnTo>
                  <a:lnTo>
                    <a:pt x="28" y="142"/>
                  </a:lnTo>
                  <a:lnTo>
                    <a:pt x="28" y="176"/>
                  </a:lnTo>
                  <a:lnTo>
                    <a:pt x="28" y="119"/>
                  </a:lnTo>
                  <a:lnTo>
                    <a:pt x="28" y="164"/>
                  </a:lnTo>
                  <a:lnTo>
                    <a:pt x="33" y="147"/>
                  </a:lnTo>
                  <a:lnTo>
                    <a:pt x="33" y="176"/>
                  </a:lnTo>
                  <a:lnTo>
                    <a:pt x="33" y="125"/>
                  </a:lnTo>
                  <a:lnTo>
                    <a:pt x="33" y="142"/>
                  </a:lnTo>
                  <a:lnTo>
                    <a:pt x="38" y="142"/>
                  </a:lnTo>
                  <a:lnTo>
                    <a:pt x="38" y="193"/>
                  </a:lnTo>
                  <a:lnTo>
                    <a:pt x="38" y="97"/>
                  </a:lnTo>
                  <a:lnTo>
                    <a:pt x="43" y="113"/>
                  </a:lnTo>
                  <a:lnTo>
                    <a:pt x="43" y="193"/>
                  </a:lnTo>
                  <a:lnTo>
                    <a:pt x="43" y="142"/>
                  </a:lnTo>
                  <a:lnTo>
                    <a:pt x="47" y="159"/>
                  </a:lnTo>
                  <a:lnTo>
                    <a:pt x="47" y="164"/>
                  </a:lnTo>
                  <a:lnTo>
                    <a:pt x="47" y="119"/>
                  </a:lnTo>
                  <a:lnTo>
                    <a:pt x="47" y="136"/>
                  </a:lnTo>
                  <a:lnTo>
                    <a:pt x="52" y="142"/>
                  </a:lnTo>
                  <a:lnTo>
                    <a:pt x="52" y="170"/>
                  </a:lnTo>
                  <a:lnTo>
                    <a:pt x="52" y="113"/>
                  </a:lnTo>
                  <a:lnTo>
                    <a:pt x="52" y="136"/>
                  </a:lnTo>
                  <a:lnTo>
                    <a:pt x="57" y="130"/>
                  </a:lnTo>
                  <a:lnTo>
                    <a:pt x="57" y="136"/>
                  </a:lnTo>
                  <a:lnTo>
                    <a:pt x="57" y="102"/>
                  </a:lnTo>
                  <a:lnTo>
                    <a:pt x="62" y="119"/>
                  </a:lnTo>
                  <a:lnTo>
                    <a:pt x="62" y="85"/>
                  </a:lnTo>
                  <a:lnTo>
                    <a:pt x="62" y="108"/>
                  </a:lnTo>
                  <a:lnTo>
                    <a:pt x="66" y="97"/>
                  </a:lnTo>
                  <a:lnTo>
                    <a:pt x="66" y="125"/>
                  </a:lnTo>
                  <a:lnTo>
                    <a:pt x="66" y="85"/>
                  </a:lnTo>
                  <a:lnTo>
                    <a:pt x="66" y="108"/>
                  </a:lnTo>
                  <a:lnTo>
                    <a:pt x="71" y="97"/>
                  </a:lnTo>
                  <a:lnTo>
                    <a:pt x="71" y="130"/>
                  </a:lnTo>
                  <a:lnTo>
                    <a:pt x="71" y="85"/>
                  </a:lnTo>
                  <a:lnTo>
                    <a:pt x="71" y="125"/>
                  </a:lnTo>
                  <a:lnTo>
                    <a:pt x="76" y="97"/>
                  </a:lnTo>
                  <a:lnTo>
                    <a:pt x="76" y="113"/>
                  </a:lnTo>
                  <a:lnTo>
                    <a:pt x="76" y="74"/>
                  </a:lnTo>
                  <a:lnTo>
                    <a:pt x="81" y="91"/>
                  </a:lnTo>
                  <a:lnTo>
                    <a:pt x="81" y="102"/>
                  </a:lnTo>
                  <a:lnTo>
                    <a:pt x="81" y="74"/>
                  </a:lnTo>
                  <a:lnTo>
                    <a:pt x="81" y="85"/>
                  </a:lnTo>
                  <a:lnTo>
                    <a:pt x="85" y="91"/>
                  </a:lnTo>
                  <a:lnTo>
                    <a:pt x="85" y="63"/>
                  </a:lnTo>
                  <a:lnTo>
                    <a:pt x="85" y="147"/>
                  </a:lnTo>
                  <a:lnTo>
                    <a:pt x="90" y="142"/>
                  </a:lnTo>
                  <a:lnTo>
                    <a:pt x="90" y="51"/>
                  </a:lnTo>
                  <a:lnTo>
                    <a:pt x="95" y="74"/>
                  </a:lnTo>
                  <a:lnTo>
                    <a:pt x="95" y="102"/>
                  </a:lnTo>
                  <a:lnTo>
                    <a:pt x="95" y="68"/>
                  </a:lnTo>
                  <a:lnTo>
                    <a:pt x="95" y="80"/>
                  </a:lnTo>
                  <a:lnTo>
                    <a:pt x="100" y="91"/>
                  </a:lnTo>
                  <a:lnTo>
                    <a:pt x="100" y="119"/>
                  </a:lnTo>
                  <a:lnTo>
                    <a:pt x="100" y="68"/>
                  </a:lnTo>
                  <a:lnTo>
                    <a:pt x="100" y="74"/>
                  </a:lnTo>
                  <a:lnTo>
                    <a:pt x="104" y="80"/>
                  </a:lnTo>
                  <a:lnTo>
                    <a:pt x="104" y="97"/>
                  </a:lnTo>
                  <a:lnTo>
                    <a:pt x="104" y="57"/>
                  </a:lnTo>
                  <a:lnTo>
                    <a:pt x="104" y="85"/>
                  </a:lnTo>
                  <a:lnTo>
                    <a:pt x="109" y="80"/>
                  </a:lnTo>
                  <a:lnTo>
                    <a:pt x="109" y="102"/>
                  </a:lnTo>
                  <a:lnTo>
                    <a:pt x="109" y="74"/>
                  </a:lnTo>
                  <a:lnTo>
                    <a:pt x="109" y="91"/>
                  </a:lnTo>
                  <a:lnTo>
                    <a:pt x="114" y="119"/>
                  </a:lnTo>
                  <a:lnTo>
                    <a:pt x="114" y="243"/>
                  </a:lnTo>
                  <a:lnTo>
                    <a:pt x="114" y="97"/>
                  </a:lnTo>
                  <a:lnTo>
                    <a:pt x="114" y="221"/>
                  </a:lnTo>
                  <a:lnTo>
                    <a:pt x="119" y="215"/>
                  </a:lnTo>
                  <a:lnTo>
                    <a:pt x="119" y="113"/>
                  </a:lnTo>
                  <a:lnTo>
                    <a:pt x="119" y="170"/>
                  </a:lnTo>
                  <a:lnTo>
                    <a:pt x="123" y="97"/>
                  </a:lnTo>
                  <a:lnTo>
                    <a:pt x="123" y="113"/>
                  </a:lnTo>
                  <a:lnTo>
                    <a:pt x="123" y="68"/>
                  </a:lnTo>
                  <a:lnTo>
                    <a:pt x="123" y="91"/>
                  </a:lnTo>
                  <a:lnTo>
                    <a:pt x="128" y="108"/>
                  </a:lnTo>
                  <a:lnTo>
                    <a:pt x="128" y="0"/>
                  </a:lnTo>
                  <a:lnTo>
                    <a:pt x="133" y="17"/>
                  </a:lnTo>
                  <a:lnTo>
                    <a:pt x="133" y="91"/>
                  </a:lnTo>
                  <a:lnTo>
                    <a:pt x="133" y="51"/>
                  </a:lnTo>
                  <a:lnTo>
                    <a:pt x="138" y="68"/>
                  </a:lnTo>
                  <a:lnTo>
                    <a:pt x="138" y="6"/>
                  </a:lnTo>
                  <a:lnTo>
                    <a:pt x="138" y="29"/>
                  </a:lnTo>
                  <a:lnTo>
                    <a:pt x="142" y="17"/>
                  </a:lnTo>
                  <a:lnTo>
                    <a:pt x="142" y="210"/>
                  </a:lnTo>
                  <a:lnTo>
                    <a:pt x="142" y="85"/>
                  </a:lnTo>
                  <a:lnTo>
                    <a:pt x="147" y="63"/>
                  </a:lnTo>
                  <a:lnTo>
                    <a:pt x="147" y="74"/>
                  </a:lnTo>
                  <a:lnTo>
                    <a:pt x="147" y="40"/>
                  </a:lnTo>
                  <a:lnTo>
                    <a:pt x="147" y="57"/>
                  </a:lnTo>
                  <a:lnTo>
                    <a:pt x="152" y="17"/>
                  </a:lnTo>
                  <a:lnTo>
                    <a:pt x="152" y="40"/>
                  </a:lnTo>
                  <a:lnTo>
                    <a:pt x="152" y="6"/>
                  </a:lnTo>
                  <a:lnTo>
                    <a:pt x="152" y="23"/>
                  </a:lnTo>
                  <a:lnTo>
                    <a:pt x="156" y="46"/>
                  </a:lnTo>
                  <a:lnTo>
                    <a:pt x="156" y="29"/>
                  </a:lnTo>
                  <a:lnTo>
                    <a:pt x="156" y="85"/>
                  </a:lnTo>
                  <a:lnTo>
                    <a:pt x="161" y="80"/>
                  </a:lnTo>
                  <a:lnTo>
                    <a:pt x="161" y="34"/>
                  </a:lnTo>
                  <a:lnTo>
                    <a:pt x="161" y="63"/>
                  </a:lnTo>
                  <a:lnTo>
                    <a:pt x="166" y="80"/>
                  </a:lnTo>
                  <a:lnTo>
                    <a:pt x="166" y="97"/>
                  </a:lnTo>
                  <a:lnTo>
                    <a:pt x="166" y="63"/>
                  </a:lnTo>
                  <a:lnTo>
                    <a:pt x="166" y="74"/>
                  </a:lnTo>
                  <a:lnTo>
                    <a:pt x="171" y="85"/>
                  </a:lnTo>
                  <a:lnTo>
                    <a:pt x="171" y="255"/>
                  </a:lnTo>
                  <a:lnTo>
                    <a:pt x="171" y="80"/>
                  </a:lnTo>
                  <a:lnTo>
                    <a:pt x="171" y="147"/>
                  </a:lnTo>
                  <a:lnTo>
                    <a:pt x="175" y="136"/>
                  </a:lnTo>
                  <a:lnTo>
                    <a:pt x="175" y="147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8"/>
            <p:cNvSpPr>
              <a:spLocks/>
            </p:cNvSpPr>
            <p:nvPr/>
          </p:nvSpPr>
          <p:spPr bwMode="auto">
            <a:xfrm>
              <a:off x="5429250" y="2747963"/>
              <a:ext cx="279400" cy="484188"/>
            </a:xfrm>
            <a:custGeom>
              <a:avLst/>
              <a:gdLst>
                <a:gd name="T0" fmla="*/ 0 w 176"/>
                <a:gd name="T1" fmla="*/ 129 h 305"/>
                <a:gd name="T2" fmla="*/ 5 w 176"/>
                <a:gd name="T3" fmla="*/ 163 h 305"/>
                <a:gd name="T4" fmla="*/ 10 w 176"/>
                <a:gd name="T5" fmla="*/ 62 h 305"/>
                <a:gd name="T6" fmla="*/ 10 w 176"/>
                <a:gd name="T7" fmla="*/ 5 h 305"/>
                <a:gd name="T8" fmla="*/ 15 w 176"/>
                <a:gd name="T9" fmla="*/ 45 h 305"/>
                <a:gd name="T10" fmla="*/ 15 w 176"/>
                <a:gd name="T11" fmla="*/ 118 h 305"/>
                <a:gd name="T12" fmla="*/ 19 w 176"/>
                <a:gd name="T13" fmla="*/ 16 h 305"/>
                <a:gd name="T14" fmla="*/ 24 w 176"/>
                <a:gd name="T15" fmla="*/ 163 h 305"/>
                <a:gd name="T16" fmla="*/ 24 w 176"/>
                <a:gd name="T17" fmla="*/ 90 h 305"/>
                <a:gd name="T18" fmla="*/ 29 w 176"/>
                <a:gd name="T19" fmla="*/ 146 h 305"/>
                <a:gd name="T20" fmla="*/ 29 w 176"/>
                <a:gd name="T21" fmla="*/ 101 h 305"/>
                <a:gd name="T22" fmla="*/ 34 w 176"/>
                <a:gd name="T23" fmla="*/ 118 h 305"/>
                <a:gd name="T24" fmla="*/ 34 w 176"/>
                <a:gd name="T25" fmla="*/ 107 h 305"/>
                <a:gd name="T26" fmla="*/ 38 w 176"/>
                <a:gd name="T27" fmla="*/ 107 h 305"/>
                <a:gd name="T28" fmla="*/ 38 w 176"/>
                <a:gd name="T29" fmla="*/ 79 h 305"/>
                <a:gd name="T30" fmla="*/ 43 w 176"/>
                <a:gd name="T31" fmla="*/ 113 h 305"/>
                <a:gd name="T32" fmla="*/ 43 w 176"/>
                <a:gd name="T33" fmla="*/ 96 h 305"/>
                <a:gd name="T34" fmla="*/ 48 w 176"/>
                <a:gd name="T35" fmla="*/ 276 h 305"/>
                <a:gd name="T36" fmla="*/ 48 w 176"/>
                <a:gd name="T37" fmla="*/ 271 h 305"/>
                <a:gd name="T38" fmla="*/ 53 w 176"/>
                <a:gd name="T39" fmla="*/ 124 h 305"/>
                <a:gd name="T40" fmla="*/ 57 w 176"/>
                <a:gd name="T41" fmla="*/ 158 h 305"/>
                <a:gd name="T42" fmla="*/ 57 w 176"/>
                <a:gd name="T43" fmla="*/ 129 h 305"/>
                <a:gd name="T44" fmla="*/ 62 w 176"/>
                <a:gd name="T45" fmla="*/ 45 h 305"/>
                <a:gd name="T46" fmla="*/ 67 w 176"/>
                <a:gd name="T47" fmla="*/ 79 h 305"/>
                <a:gd name="T48" fmla="*/ 67 w 176"/>
                <a:gd name="T49" fmla="*/ 67 h 305"/>
                <a:gd name="T50" fmla="*/ 72 w 176"/>
                <a:gd name="T51" fmla="*/ 33 h 305"/>
                <a:gd name="T52" fmla="*/ 76 w 176"/>
                <a:gd name="T53" fmla="*/ 101 h 305"/>
                <a:gd name="T54" fmla="*/ 76 w 176"/>
                <a:gd name="T55" fmla="*/ 73 h 305"/>
                <a:gd name="T56" fmla="*/ 81 w 176"/>
                <a:gd name="T57" fmla="*/ 135 h 305"/>
                <a:gd name="T58" fmla="*/ 86 w 176"/>
                <a:gd name="T59" fmla="*/ 62 h 305"/>
                <a:gd name="T60" fmla="*/ 86 w 176"/>
                <a:gd name="T61" fmla="*/ 62 h 305"/>
                <a:gd name="T62" fmla="*/ 91 w 176"/>
                <a:gd name="T63" fmla="*/ 129 h 305"/>
                <a:gd name="T64" fmla="*/ 91 w 176"/>
                <a:gd name="T65" fmla="*/ 118 h 305"/>
                <a:gd name="T66" fmla="*/ 95 w 176"/>
                <a:gd name="T67" fmla="*/ 158 h 305"/>
                <a:gd name="T68" fmla="*/ 100 w 176"/>
                <a:gd name="T69" fmla="*/ 90 h 305"/>
                <a:gd name="T70" fmla="*/ 100 w 176"/>
                <a:gd name="T71" fmla="*/ 73 h 305"/>
                <a:gd name="T72" fmla="*/ 105 w 176"/>
                <a:gd name="T73" fmla="*/ 79 h 305"/>
                <a:gd name="T74" fmla="*/ 105 w 176"/>
                <a:gd name="T75" fmla="*/ 163 h 305"/>
                <a:gd name="T76" fmla="*/ 110 w 176"/>
                <a:gd name="T77" fmla="*/ 56 h 305"/>
                <a:gd name="T78" fmla="*/ 114 w 176"/>
                <a:gd name="T79" fmla="*/ 79 h 305"/>
                <a:gd name="T80" fmla="*/ 114 w 176"/>
                <a:gd name="T81" fmla="*/ 135 h 305"/>
                <a:gd name="T82" fmla="*/ 119 w 176"/>
                <a:gd name="T83" fmla="*/ 186 h 305"/>
                <a:gd name="T84" fmla="*/ 124 w 176"/>
                <a:gd name="T85" fmla="*/ 45 h 305"/>
                <a:gd name="T86" fmla="*/ 124 w 176"/>
                <a:gd name="T87" fmla="*/ 11 h 305"/>
                <a:gd name="T88" fmla="*/ 128 w 176"/>
                <a:gd name="T89" fmla="*/ 146 h 305"/>
                <a:gd name="T90" fmla="*/ 133 w 176"/>
                <a:gd name="T91" fmla="*/ 96 h 305"/>
                <a:gd name="T92" fmla="*/ 138 w 176"/>
                <a:gd name="T93" fmla="*/ 129 h 305"/>
                <a:gd name="T94" fmla="*/ 138 w 176"/>
                <a:gd name="T95" fmla="*/ 101 h 305"/>
                <a:gd name="T96" fmla="*/ 143 w 176"/>
                <a:gd name="T97" fmla="*/ 101 h 305"/>
                <a:gd name="T98" fmla="*/ 143 w 176"/>
                <a:gd name="T99" fmla="*/ 79 h 305"/>
                <a:gd name="T100" fmla="*/ 147 w 176"/>
                <a:gd name="T101" fmla="*/ 118 h 305"/>
                <a:gd name="T102" fmla="*/ 147 w 176"/>
                <a:gd name="T103" fmla="*/ 113 h 305"/>
                <a:gd name="T104" fmla="*/ 152 w 176"/>
                <a:gd name="T105" fmla="*/ 118 h 305"/>
                <a:gd name="T106" fmla="*/ 152 w 176"/>
                <a:gd name="T107" fmla="*/ 101 h 305"/>
                <a:gd name="T108" fmla="*/ 157 w 176"/>
                <a:gd name="T109" fmla="*/ 305 h 305"/>
                <a:gd name="T110" fmla="*/ 157 w 176"/>
                <a:gd name="T111" fmla="*/ 276 h 305"/>
                <a:gd name="T112" fmla="*/ 162 w 176"/>
                <a:gd name="T113" fmla="*/ 135 h 305"/>
                <a:gd name="T114" fmla="*/ 166 w 176"/>
                <a:gd name="T115" fmla="*/ 158 h 305"/>
                <a:gd name="T116" fmla="*/ 166 w 176"/>
                <a:gd name="T117" fmla="*/ 90 h 305"/>
                <a:gd name="T118" fmla="*/ 171 w 176"/>
                <a:gd name="T119" fmla="*/ 135 h 305"/>
                <a:gd name="T120" fmla="*/ 171 w 176"/>
                <a:gd name="T121" fmla="*/ 45 h 305"/>
                <a:gd name="T122" fmla="*/ 176 w 176"/>
                <a:gd name="T123" fmla="*/ 5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6" h="305">
                  <a:moveTo>
                    <a:pt x="0" y="163"/>
                  </a:moveTo>
                  <a:lnTo>
                    <a:pt x="0" y="129"/>
                  </a:lnTo>
                  <a:lnTo>
                    <a:pt x="5" y="124"/>
                  </a:lnTo>
                  <a:lnTo>
                    <a:pt x="5" y="163"/>
                  </a:lnTo>
                  <a:lnTo>
                    <a:pt x="5" y="84"/>
                  </a:lnTo>
                  <a:lnTo>
                    <a:pt x="10" y="62"/>
                  </a:lnTo>
                  <a:lnTo>
                    <a:pt x="10" y="84"/>
                  </a:lnTo>
                  <a:lnTo>
                    <a:pt x="10" y="5"/>
                  </a:lnTo>
                  <a:lnTo>
                    <a:pt x="10" y="33"/>
                  </a:lnTo>
                  <a:lnTo>
                    <a:pt x="15" y="45"/>
                  </a:lnTo>
                  <a:lnTo>
                    <a:pt x="15" y="146"/>
                  </a:lnTo>
                  <a:lnTo>
                    <a:pt x="15" y="118"/>
                  </a:lnTo>
                  <a:lnTo>
                    <a:pt x="19" y="101"/>
                  </a:lnTo>
                  <a:lnTo>
                    <a:pt x="19" y="16"/>
                  </a:lnTo>
                  <a:lnTo>
                    <a:pt x="19" y="169"/>
                  </a:lnTo>
                  <a:lnTo>
                    <a:pt x="24" y="163"/>
                  </a:lnTo>
                  <a:lnTo>
                    <a:pt x="24" y="186"/>
                  </a:lnTo>
                  <a:lnTo>
                    <a:pt x="24" y="90"/>
                  </a:lnTo>
                  <a:lnTo>
                    <a:pt x="24" y="135"/>
                  </a:lnTo>
                  <a:lnTo>
                    <a:pt x="29" y="146"/>
                  </a:lnTo>
                  <a:lnTo>
                    <a:pt x="29" y="67"/>
                  </a:lnTo>
                  <a:lnTo>
                    <a:pt x="29" y="101"/>
                  </a:lnTo>
                  <a:lnTo>
                    <a:pt x="34" y="84"/>
                  </a:lnTo>
                  <a:lnTo>
                    <a:pt x="34" y="118"/>
                  </a:lnTo>
                  <a:lnTo>
                    <a:pt x="34" y="79"/>
                  </a:lnTo>
                  <a:lnTo>
                    <a:pt x="34" y="107"/>
                  </a:lnTo>
                  <a:lnTo>
                    <a:pt x="38" y="101"/>
                  </a:lnTo>
                  <a:lnTo>
                    <a:pt x="38" y="107"/>
                  </a:lnTo>
                  <a:lnTo>
                    <a:pt x="38" y="73"/>
                  </a:lnTo>
                  <a:lnTo>
                    <a:pt x="38" y="79"/>
                  </a:lnTo>
                  <a:lnTo>
                    <a:pt x="43" y="79"/>
                  </a:lnTo>
                  <a:lnTo>
                    <a:pt x="43" y="113"/>
                  </a:lnTo>
                  <a:lnTo>
                    <a:pt x="43" y="79"/>
                  </a:lnTo>
                  <a:lnTo>
                    <a:pt x="43" y="96"/>
                  </a:lnTo>
                  <a:lnTo>
                    <a:pt x="48" y="90"/>
                  </a:lnTo>
                  <a:lnTo>
                    <a:pt x="48" y="276"/>
                  </a:lnTo>
                  <a:lnTo>
                    <a:pt x="48" y="73"/>
                  </a:lnTo>
                  <a:lnTo>
                    <a:pt x="48" y="271"/>
                  </a:lnTo>
                  <a:lnTo>
                    <a:pt x="53" y="231"/>
                  </a:lnTo>
                  <a:lnTo>
                    <a:pt x="53" y="124"/>
                  </a:lnTo>
                  <a:lnTo>
                    <a:pt x="53" y="141"/>
                  </a:lnTo>
                  <a:lnTo>
                    <a:pt x="57" y="158"/>
                  </a:lnTo>
                  <a:lnTo>
                    <a:pt x="57" y="163"/>
                  </a:lnTo>
                  <a:lnTo>
                    <a:pt x="57" y="129"/>
                  </a:lnTo>
                  <a:lnTo>
                    <a:pt x="62" y="141"/>
                  </a:lnTo>
                  <a:lnTo>
                    <a:pt x="62" y="45"/>
                  </a:lnTo>
                  <a:lnTo>
                    <a:pt x="67" y="50"/>
                  </a:lnTo>
                  <a:lnTo>
                    <a:pt x="67" y="79"/>
                  </a:lnTo>
                  <a:lnTo>
                    <a:pt x="67" y="50"/>
                  </a:lnTo>
                  <a:lnTo>
                    <a:pt x="67" y="67"/>
                  </a:lnTo>
                  <a:lnTo>
                    <a:pt x="72" y="79"/>
                  </a:lnTo>
                  <a:lnTo>
                    <a:pt x="72" y="33"/>
                  </a:lnTo>
                  <a:lnTo>
                    <a:pt x="72" y="113"/>
                  </a:lnTo>
                  <a:lnTo>
                    <a:pt x="76" y="101"/>
                  </a:lnTo>
                  <a:lnTo>
                    <a:pt x="76" y="192"/>
                  </a:lnTo>
                  <a:lnTo>
                    <a:pt x="76" y="73"/>
                  </a:lnTo>
                  <a:lnTo>
                    <a:pt x="76" y="124"/>
                  </a:lnTo>
                  <a:lnTo>
                    <a:pt x="81" y="135"/>
                  </a:lnTo>
                  <a:lnTo>
                    <a:pt x="81" y="56"/>
                  </a:lnTo>
                  <a:lnTo>
                    <a:pt x="86" y="62"/>
                  </a:lnTo>
                  <a:lnTo>
                    <a:pt x="86" y="135"/>
                  </a:lnTo>
                  <a:lnTo>
                    <a:pt x="86" y="62"/>
                  </a:lnTo>
                  <a:lnTo>
                    <a:pt x="91" y="79"/>
                  </a:lnTo>
                  <a:lnTo>
                    <a:pt x="91" y="129"/>
                  </a:lnTo>
                  <a:lnTo>
                    <a:pt x="91" y="73"/>
                  </a:lnTo>
                  <a:lnTo>
                    <a:pt x="91" y="118"/>
                  </a:lnTo>
                  <a:lnTo>
                    <a:pt x="95" y="124"/>
                  </a:lnTo>
                  <a:lnTo>
                    <a:pt x="95" y="158"/>
                  </a:lnTo>
                  <a:lnTo>
                    <a:pt x="95" y="101"/>
                  </a:lnTo>
                  <a:lnTo>
                    <a:pt x="100" y="90"/>
                  </a:lnTo>
                  <a:lnTo>
                    <a:pt x="100" y="113"/>
                  </a:lnTo>
                  <a:lnTo>
                    <a:pt x="100" y="73"/>
                  </a:lnTo>
                  <a:lnTo>
                    <a:pt x="100" y="101"/>
                  </a:lnTo>
                  <a:lnTo>
                    <a:pt x="105" y="79"/>
                  </a:lnTo>
                  <a:lnTo>
                    <a:pt x="105" y="293"/>
                  </a:lnTo>
                  <a:lnTo>
                    <a:pt x="105" y="163"/>
                  </a:lnTo>
                  <a:lnTo>
                    <a:pt x="110" y="186"/>
                  </a:lnTo>
                  <a:lnTo>
                    <a:pt x="110" y="56"/>
                  </a:lnTo>
                  <a:lnTo>
                    <a:pt x="110" y="73"/>
                  </a:lnTo>
                  <a:lnTo>
                    <a:pt x="114" y="79"/>
                  </a:lnTo>
                  <a:lnTo>
                    <a:pt x="114" y="67"/>
                  </a:lnTo>
                  <a:lnTo>
                    <a:pt x="114" y="135"/>
                  </a:lnTo>
                  <a:lnTo>
                    <a:pt x="119" y="107"/>
                  </a:lnTo>
                  <a:lnTo>
                    <a:pt x="119" y="186"/>
                  </a:lnTo>
                  <a:lnTo>
                    <a:pt x="119" y="33"/>
                  </a:lnTo>
                  <a:lnTo>
                    <a:pt x="124" y="45"/>
                  </a:lnTo>
                  <a:lnTo>
                    <a:pt x="124" y="62"/>
                  </a:lnTo>
                  <a:lnTo>
                    <a:pt x="124" y="11"/>
                  </a:lnTo>
                  <a:lnTo>
                    <a:pt x="128" y="33"/>
                  </a:lnTo>
                  <a:lnTo>
                    <a:pt x="128" y="146"/>
                  </a:lnTo>
                  <a:lnTo>
                    <a:pt x="133" y="175"/>
                  </a:lnTo>
                  <a:lnTo>
                    <a:pt x="133" y="96"/>
                  </a:lnTo>
                  <a:lnTo>
                    <a:pt x="133" y="101"/>
                  </a:lnTo>
                  <a:lnTo>
                    <a:pt x="138" y="129"/>
                  </a:lnTo>
                  <a:lnTo>
                    <a:pt x="138" y="141"/>
                  </a:lnTo>
                  <a:lnTo>
                    <a:pt x="138" y="101"/>
                  </a:lnTo>
                  <a:lnTo>
                    <a:pt x="138" y="118"/>
                  </a:lnTo>
                  <a:lnTo>
                    <a:pt x="143" y="101"/>
                  </a:lnTo>
                  <a:lnTo>
                    <a:pt x="143" y="124"/>
                  </a:lnTo>
                  <a:lnTo>
                    <a:pt x="143" y="79"/>
                  </a:lnTo>
                  <a:lnTo>
                    <a:pt x="143" y="118"/>
                  </a:lnTo>
                  <a:lnTo>
                    <a:pt x="147" y="118"/>
                  </a:lnTo>
                  <a:lnTo>
                    <a:pt x="147" y="79"/>
                  </a:lnTo>
                  <a:lnTo>
                    <a:pt x="147" y="113"/>
                  </a:lnTo>
                  <a:lnTo>
                    <a:pt x="152" y="101"/>
                  </a:lnTo>
                  <a:lnTo>
                    <a:pt x="152" y="118"/>
                  </a:lnTo>
                  <a:lnTo>
                    <a:pt x="152" y="79"/>
                  </a:lnTo>
                  <a:lnTo>
                    <a:pt x="152" y="101"/>
                  </a:lnTo>
                  <a:lnTo>
                    <a:pt x="157" y="96"/>
                  </a:lnTo>
                  <a:lnTo>
                    <a:pt x="157" y="305"/>
                  </a:lnTo>
                  <a:lnTo>
                    <a:pt x="157" y="73"/>
                  </a:lnTo>
                  <a:lnTo>
                    <a:pt x="157" y="276"/>
                  </a:lnTo>
                  <a:lnTo>
                    <a:pt x="162" y="276"/>
                  </a:lnTo>
                  <a:lnTo>
                    <a:pt x="162" y="135"/>
                  </a:lnTo>
                  <a:lnTo>
                    <a:pt x="162" y="169"/>
                  </a:lnTo>
                  <a:lnTo>
                    <a:pt x="166" y="158"/>
                  </a:lnTo>
                  <a:lnTo>
                    <a:pt x="166" y="254"/>
                  </a:lnTo>
                  <a:lnTo>
                    <a:pt x="166" y="90"/>
                  </a:lnTo>
                  <a:lnTo>
                    <a:pt x="166" y="118"/>
                  </a:lnTo>
                  <a:lnTo>
                    <a:pt x="171" y="135"/>
                  </a:lnTo>
                  <a:lnTo>
                    <a:pt x="171" y="158"/>
                  </a:lnTo>
                  <a:lnTo>
                    <a:pt x="171" y="45"/>
                  </a:lnTo>
                  <a:lnTo>
                    <a:pt x="176" y="28"/>
                  </a:lnTo>
                  <a:lnTo>
                    <a:pt x="176" y="50"/>
                  </a:lnTo>
                  <a:lnTo>
                    <a:pt x="176" y="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9"/>
            <p:cNvSpPr>
              <a:spLocks/>
            </p:cNvSpPr>
            <p:nvPr/>
          </p:nvSpPr>
          <p:spPr bwMode="auto">
            <a:xfrm>
              <a:off x="5708650" y="2693988"/>
              <a:ext cx="271463" cy="420688"/>
            </a:xfrm>
            <a:custGeom>
              <a:avLst/>
              <a:gdLst>
                <a:gd name="T0" fmla="*/ 0 w 171"/>
                <a:gd name="T1" fmla="*/ 39 h 265"/>
                <a:gd name="T2" fmla="*/ 5 w 171"/>
                <a:gd name="T3" fmla="*/ 56 h 265"/>
                <a:gd name="T4" fmla="*/ 9 w 171"/>
                <a:gd name="T5" fmla="*/ 28 h 265"/>
                <a:gd name="T6" fmla="*/ 9 w 171"/>
                <a:gd name="T7" fmla="*/ 22 h 265"/>
                <a:gd name="T8" fmla="*/ 14 w 171"/>
                <a:gd name="T9" fmla="*/ 169 h 265"/>
                <a:gd name="T10" fmla="*/ 14 w 171"/>
                <a:gd name="T11" fmla="*/ 130 h 265"/>
                <a:gd name="T12" fmla="*/ 19 w 171"/>
                <a:gd name="T13" fmla="*/ 152 h 265"/>
                <a:gd name="T14" fmla="*/ 19 w 171"/>
                <a:gd name="T15" fmla="*/ 96 h 265"/>
                <a:gd name="T16" fmla="*/ 24 w 171"/>
                <a:gd name="T17" fmla="*/ 163 h 265"/>
                <a:gd name="T18" fmla="*/ 28 w 171"/>
                <a:gd name="T19" fmla="*/ 107 h 265"/>
                <a:gd name="T20" fmla="*/ 28 w 171"/>
                <a:gd name="T21" fmla="*/ 96 h 265"/>
                <a:gd name="T22" fmla="*/ 33 w 171"/>
                <a:gd name="T23" fmla="*/ 130 h 265"/>
                <a:gd name="T24" fmla="*/ 33 w 171"/>
                <a:gd name="T25" fmla="*/ 56 h 265"/>
                <a:gd name="T26" fmla="*/ 38 w 171"/>
                <a:gd name="T27" fmla="*/ 186 h 265"/>
                <a:gd name="T28" fmla="*/ 38 w 171"/>
                <a:gd name="T29" fmla="*/ 147 h 265"/>
                <a:gd name="T30" fmla="*/ 43 w 171"/>
                <a:gd name="T31" fmla="*/ 84 h 265"/>
                <a:gd name="T32" fmla="*/ 47 w 171"/>
                <a:gd name="T33" fmla="*/ 209 h 265"/>
                <a:gd name="T34" fmla="*/ 47 w 171"/>
                <a:gd name="T35" fmla="*/ 0 h 265"/>
                <a:gd name="T36" fmla="*/ 52 w 171"/>
                <a:gd name="T37" fmla="*/ 39 h 265"/>
                <a:gd name="T38" fmla="*/ 52 w 171"/>
                <a:gd name="T39" fmla="*/ 118 h 265"/>
                <a:gd name="T40" fmla="*/ 57 w 171"/>
                <a:gd name="T41" fmla="*/ 141 h 265"/>
                <a:gd name="T42" fmla="*/ 57 w 171"/>
                <a:gd name="T43" fmla="*/ 107 h 265"/>
                <a:gd name="T44" fmla="*/ 62 w 171"/>
                <a:gd name="T45" fmla="*/ 265 h 265"/>
                <a:gd name="T46" fmla="*/ 62 w 171"/>
                <a:gd name="T47" fmla="*/ 243 h 265"/>
                <a:gd name="T48" fmla="*/ 66 w 171"/>
                <a:gd name="T49" fmla="*/ 260 h 265"/>
                <a:gd name="T50" fmla="*/ 71 w 171"/>
                <a:gd name="T51" fmla="*/ 101 h 265"/>
                <a:gd name="T52" fmla="*/ 71 w 171"/>
                <a:gd name="T53" fmla="*/ 152 h 265"/>
                <a:gd name="T54" fmla="*/ 76 w 171"/>
                <a:gd name="T55" fmla="*/ 248 h 265"/>
                <a:gd name="T56" fmla="*/ 76 w 171"/>
                <a:gd name="T57" fmla="*/ 147 h 265"/>
                <a:gd name="T58" fmla="*/ 80 w 171"/>
                <a:gd name="T59" fmla="*/ 186 h 265"/>
                <a:gd name="T60" fmla="*/ 80 w 171"/>
                <a:gd name="T61" fmla="*/ 124 h 265"/>
                <a:gd name="T62" fmla="*/ 85 w 171"/>
                <a:gd name="T63" fmla="*/ 50 h 265"/>
                <a:gd name="T64" fmla="*/ 90 w 171"/>
                <a:gd name="T65" fmla="*/ 175 h 265"/>
                <a:gd name="T66" fmla="*/ 95 w 171"/>
                <a:gd name="T67" fmla="*/ 220 h 265"/>
                <a:gd name="T68" fmla="*/ 95 w 171"/>
                <a:gd name="T69" fmla="*/ 186 h 265"/>
                <a:gd name="T70" fmla="*/ 99 w 171"/>
                <a:gd name="T71" fmla="*/ 197 h 265"/>
                <a:gd name="T72" fmla="*/ 104 w 171"/>
                <a:gd name="T73" fmla="*/ 135 h 265"/>
                <a:gd name="T74" fmla="*/ 104 w 171"/>
                <a:gd name="T75" fmla="*/ 163 h 265"/>
                <a:gd name="T76" fmla="*/ 109 w 171"/>
                <a:gd name="T77" fmla="*/ 197 h 265"/>
                <a:gd name="T78" fmla="*/ 114 w 171"/>
                <a:gd name="T79" fmla="*/ 147 h 265"/>
                <a:gd name="T80" fmla="*/ 114 w 171"/>
                <a:gd name="T81" fmla="*/ 118 h 265"/>
                <a:gd name="T82" fmla="*/ 118 w 171"/>
                <a:gd name="T83" fmla="*/ 158 h 265"/>
                <a:gd name="T84" fmla="*/ 118 w 171"/>
                <a:gd name="T85" fmla="*/ 130 h 265"/>
                <a:gd name="T86" fmla="*/ 123 w 171"/>
                <a:gd name="T87" fmla="*/ 141 h 265"/>
                <a:gd name="T88" fmla="*/ 123 w 171"/>
                <a:gd name="T89" fmla="*/ 118 h 265"/>
                <a:gd name="T90" fmla="*/ 128 w 171"/>
                <a:gd name="T91" fmla="*/ 135 h 265"/>
                <a:gd name="T92" fmla="*/ 128 w 171"/>
                <a:gd name="T93" fmla="*/ 113 h 265"/>
                <a:gd name="T94" fmla="*/ 133 w 171"/>
                <a:gd name="T95" fmla="*/ 175 h 265"/>
                <a:gd name="T96" fmla="*/ 133 w 171"/>
                <a:gd name="T97" fmla="*/ 192 h 265"/>
                <a:gd name="T98" fmla="*/ 137 w 171"/>
                <a:gd name="T99" fmla="*/ 141 h 265"/>
                <a:gd name="T100" fmla="*/ 142 w 171"/>
                <a:gd name="T101" fmla="*/ 141 h 265"/>
                <a:gd name="T102" fmla="*/ 142 w 171"/>
                <a:gd name="T103" fmla="*/ 135 h 265"/>
                <a:gd name="T104" fmla="*/ 147 w 171"/>
                <a:gd name="T105" fmla="*/ 186 h 265"/>
                <a:gd name="T106" fmla="*/ 147 w 171"/>
                <a:gd name="T107" fmla="*/ 169 h 265"/>
                <a:gd name="T108" fmla="*/ 152 w 171"/>
                <a:gd name="T109" fmla="*/ 180 h 265"/>
                <a:gd name="T110" fmla="*/ 152 w 171"/>
                <a:gd name="T111" fmla="*/ 163 h 265"/>
                <a:gd name="T112" fmla="*/ 156 w 171"/>
                <a:gd name="T113" fmla="*/ 175 h 265"/>
                <a:gd name="T114" fmla="*/ 156 w 171"/>
                <a:gd name="T115" fmla="*/ 141 h 265"/>
                <a:gd name="T116" fmla="*/ 161 w 171"/>
                <a:gd name="T117" fmla="*/ 175 h 265"/>
                <a:gd name="T118" fmla="*/ 161 w 171"/>
                <a:gd name="T119" fmla="*/ 163 h 265"/>
                <a:gd name="T120" fmla="*/ 166 w 171"/>
                <a:gd name="T121" fmla="*/ 141 h 265"/>
                <a:gd name="T122" fmla="*/ 171 w 171"/>
                <a:gd name="T123" fmla="*/ 18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1" h="265">
                  <a:moveTo>
                    <a:pt x="0" y="34"/>
                  </a:moveTo>
                  <a:lnTo>
                    <a:pt x="0" y="39"/>
                  </a:lnTo>
                  <a:lnTo>
                    <a:pt x="5" y="50"/>
                  </a:lnTo>
                  <a:lnTo>
                    <a:pt x="5" y="56"/>
                  </a:lnTo>
                  <a:lnTo>
                    <a:pt x="5" y="22"/>
                  </a:lnTo>
                  <a:lnTo>
                    <a:pt x="9" y="28"/>
                  </a:lnTo>
                  <a:lnTo>
                    <a:pt x="9" y="226"/>
                  </a:lnTo>
                  <a:lnTo>
                    <a:pt x="9" y="22"/>
                  </a:lnTo>
                  <a:lnTo>
                    <a:pt x="9" y="180"/>
                  </a:lnTo>
                  <a:lnTo>
                    <a:pt x="14" y="169"/>
                  </a:lnTo>
                  <a:lnTo>
                    <a:pt x="14" y="96"/>
                  </a:lnTo>
                  <a:lnTo>
                    <a:pt x="14" y="130"/>
                  </a:lnTo>
                  <a:lnTo>
                    <a:pt x="19" y="130"/>
                  </a:lnTo>
                  <a:lnTo>
                    <a:pt x="19" y="152"/>
                  </a:lnTo>
                  <a:lnTo>
                    <a:pt x="19" y="73"/>
                  </a:lnTo>
                  <a:lnTo>
                    <a:pt x="19" y="96"/>
                  </a:lnTo>
                  <a:lnTo>
                    <a:pt x="24" y="101"/>
                  </a:lnTo>
                  <a:lnTo>
                    <a:pt x="24" y="163"/>
                  </a:lnTo>
                  <a:lnTo>
                    <a:pt x="24" y="113"/>
                  </a:lnTo>
                  <a:lnTo>
                    <a:pt x="28" y="107"/>
                  </a:lnTo>
                  <a:lnTo>
                    <a:pt x="28" y="147"/>
                  </a:lnTo>
                  <a:lnTo>
                    <a:pt x="28" y="96"/>
                  </a:lnTo>
                  <a:lnTo>
                    <a:pt x="28" y="113"/>
                  </a:lnTo>
                  <a:lnTo>
                    <a:pt x="33" y="130"/>
                  </a:lnTo>
                  <a:lnTo>
                    <a:pt x="33" y="135"/>
                  </a:lnTo>
                  <a:lnTo>
                    <a:pt x="33" y="56"/>
                  </a:lnTo>
                  <a:lnTo>
                    <a:pt x="38" y="67"/>
                  </a:lnTo>
                  <a:lnTo>
                    <a:pt x="38" y="186"/>
                  </a:lnTo>
                  <a:lnTo>
                    <a:pt x="38" y="62"/>
                  </a:lnTo>
                  <a:lnTo>
                    <a:pt x="38" y="147"/>
                  </a:lnTo>
                  <a:lnTo>
                    <a:pt x="43" y="113"/>
                  </a:lnTo>
                  <a:lnTo>
                    <a:pt x="43" y="84"/>
                  </a:lnTo>
                  <a:lnTo>
                    <a:pt x="43" y="186"/>
                  </a:lnTo>
                  <a:lnTo>
                    <a:pt x="47" y="209"/>
                  </a:lnTo>
                  <a:lnTo>
                    <a:pt x="47" y="243"/>
                  </a:lnTo>
                  <a:lnTo>
                    <a:pt x="47" y="0"/>
                  </a:lnTo>
                  <a:lnTo>
                    <a:pt x="47" y="22"/>
                  </a:lnTo>
                  <a:lnTo>
                    <a:pt x="52" y="39"/>
                  </a:lnTo>
                  <a:lnTo>
                    <a:pt x="52" y="203"/>
                  </a:lnTo>
                  <a:lnTo>
                    <a:pt x="52" y="118"/>
                  </a:lnTo>
                  <a:lnTo>
                    <a:pt x="57" y="101"/>
                  </a:lnTo>
                  <a:lnTo>
                    <a:pt x="57" y="141"/>
                  </a:lnTo>
                  <a:lnTo>
                    <a:pt x="57" y="62"/>
                  </a:lnTo>
                  <a:lnTo>
                    <a:pt x="57" y="107"/>
                  </a:lnTo>
                  <a:lnTo>
                    <a:pt x="62" y="90"/>
                  </a:lnTo>
                  <a:lnTo>
                    <a:pt x="62" y="265"/>
                  </a:lnTo>
                  <a:lnTo>
                    <a:pt x="62" y="73"/>
                  </a:lnTo>
                  <a:lnTo>
                    <a:pt x="62" y="243"/>
                  </a:lnTo>
                  <a:lnTo>
                    <a:pt x="66" y="254"/>
                  </a:lnTo>
                  <a:lnTo>
                    <a:pt x="66" y="260"/>
                  </a:lnTo>
                  <a:lnTo>
                    <a:pt x="66" y="107"/>
                  </a:lnTo>
                  <a:lnTo>
                    <a:pt x="71" y="101"/>
                  </a:lnTo>
                  <a:lnTo>
                    <a:pt x="71" y="73"/>
                  </a:lnTo>
                  <a:lnTo>
                    <a:pt x="71" y="152"/>
                  </a:lnTo>
                  <a:lnTo>
                    <a:pt x="76" y="186"/>
                  </a:lnTo>
                  <a:lnTo>
                    <a:pt x="76" y="248"/>
                  </a:lnTo>
                  <a:lnTo>
                    <a:pt x="76" y="124"/>
                  </a:lnTo>
                  <a:lnTo>
                    <a:pt x="76" y="147"/>
                  </a:lnTo>
                  <a:lnTo>
                    <a:pt x="80" y="152"/>
                  </a:lnTo>
                  <a:lnTo>
                    <a:pt x="80" y="186"/>
                  </a:lnTo>
                  <a:lnTo>
                    <a:pt x="80" y="118"/>
                  </a:lnTo>
                  <a:lnTo>
                    <a:pt x="80" y="124"/>
                  </a:lnTo>
                  <a:lnTo>
                    <a:pt x="85" y="130"/>
                  </a:lnTo>
                  <a:lnTo>
                    <a:pt x="85" y="50"/>
                  </a:lnTo>
                  <a:lnTo>
                    <a:pt x="85" y="152"/>
                  </a:lnTo>
                  <a:lnTo>
                    <a:pt x="90" y="175"/>
                  </a:lnTo>
                  <a:lnTo>
                    <a:pt x="90" y="243"/>
                  </a:lnTo>
                  <a:lnTo>
                    <a:pt x="95" y="220"/>
                  </a:lnTo>
                  <a:lnTo>
                    <a:pt x="95" y="163"/>
                  </a:lnTo>
                  <a:lnTo>
                    <a:pt x="95" y="186"/>
                  </a:lnTo>
                  <a:lnTo>
                    <a:pt x="99" y="180"/>
                  </a:lnTo>
                  <a:lnTo>
                    <a:pt x="99" y="197"/>
                  </a:lnTo>
                  <a:lnTo>
                    <a:pt x="99" y="124"/>
                  </a:lnTo>
                  <a:lnTo>
                    <a:pt x="104" y="135"/>
                  </a:lnTo>
                  <a:lnTo>
                    <a:pt x="104" y="96"/>
                  </a:lnTo>
                  <a:lnTo>
                    <a:pt x="104" y="163"/>
                  </a:lnTo>
                  <a:lnTo>
                    <a:pt x="109" y="186"/>
                  </a:lnTo>
                  <a:lnTo>
                    <a:pt x="109" y="197"/>
                  </a:lnTo>
                  <a:lnTo>
                    <a:pt x="109" y="141"/>
                  </a:lnTo>
                  <a:lnTo>
                    <a:pt x="114" y="147"/>
                  </a:lnTo>
                  <a:lnTo>
                    <a:pt x="114" y="175"/>
                  </a:lnTo>
                  <a:lnTo>
                    <a:pt x="114" y="118"/>
                  </a:lnTo>
                  <a:lnTo>
                    <a:pt x="114" y="147"/>
                  </a:lnTo>
                  <a:lnTo>
                    <a:pt x="118" y="158"/>
                  </a:lnTo>
                  <a:lnTo>
                    <a:pt x="118" y="163"/>
                  </a:lnTo>
                  <a:lnTo>
                    <a:pt x="118" y="130"/>
                  </a:lnTo>
                  <a:lnTo>
                    <a:pt x="118" y="135"/>
                  </a:lnTo>
                  <a:lnTo>
                    <a:pt x="123" y="141"/>
                  </a:lnTo>
                  <a:lnTo>
                    <a:pt x="123" y="158"/>
                  </a:lnTo>
                  <a:lnTo>
                    <a:pt x="123" y="118"/>
                  </a:lnTo>
                  <a:lnTo>
                    <a:pt x="123" y="124"/>
                  </a:lnTo>
                  <a:lnTo>
                    <a:pt x="128" y="135"/>
                  </a:lnTo>
                  <a:lnTo>
                    <a:pt x="128" y="220"/>
                  </a:lnTo>
                  <a:lnTo>
                    <a:pt x="128" y="113"/>
                  </a:lnTo>
                  <a:lnTo>
                    <a:pt x="128" y="186"/>
                  </a:lnTo>
                  <a:lnTo>
                    <a:pt x="133" y="175"/>
                  </a:lnTo>
                  <a:lnTo>
                    <a:pt x="133" y="203"/>
                  </a:lnTo>
                  <a:lnTo>
                    <a:pt x="133" y="192"/>
                  </a:lnTo>
                  <a:lnTo>
                    <a:pt x="137" y="186"/>
                  </a:lnTo>
                  <a:lnTo>
                    <a:pt x="137" y="141"/>
                  </a:lnTo>
                  <a:lnTo>
                    <a:pt x="137" y="147"/>
                  </a:lnTo>
                  <a:lnTo>
                    <a:pt x="142" y="141"/>
                  </a:lnTo>
                  <a:lnTo>
                    <a:pt x="142" y="203"/>
                  </a:lnTo>
                  <a:lnTo>
                    <a:pt x="142" y="135"/>
                  </a:lnTo>
                  <a:lnTo>
                    <a:pt x="142" y="197"/>
                  </a:lnTo>
                  <a:lnTo>
                    <a:pt x="147" y="186"/>
                  </a:lnTo>
                  <a:lnTo>
                    <a:pt x="147" y="214"/>
                  </a:lnTo>
                  <a:lnTo>
                    <a:pt x="147" y="169"/>
                  </a:lnTo>
                  <a:lnTo>
                    <a:pt x="147" y="192"/>
                  </a:lnTo>
                  <a:lnTo>
                    <a:pt x="152" y="180"/>
                  </a:lnTo>
                  <a:lnTo>
                    <a:pt x="152" y="124"/>
                  </a:lnTo>
                  <a:lnTo>
                    <a:pt x="152" y="163"/>
                  </a:lnTo>
                  <a:lnTo>
                    <a:pt x="156" y="169"/>
                  </a:lnTo>
                  <a:lnTo>
                    <a:pt x="156" y="175"/>
                  </a:lnTo>
                  <a:lnTo>
                    <a:pt x="156" y="135"/>
                  </a:lnTo>
                  <a:lnTo>
                    <a:pt x="156" y="141"/>
                  </a:lnTo>
                  <a:lnTo>
                    <a:pt x="161" y="152"/>
                  </a:lnTo>
                  <a:lnTo>
                    <a:pt x="161" y="175"/>
                  </a:lnTo>
                  <a:lnTo>
                    <a:pt x="161" y="113"/>
                  </a:lnTo>
                  <a:lnTo>
                    <a:pt x="161" y="163"/>
                  </a:lnTo>
                  <a:lnTo>
                    <a:pt x="166" y="186"/>
                  </a:lnTo>
                  <a:lnTo>
                    <a:pt x="166" y="141"/>
                  </a:lnTo>
                  <a:lnTo>
                    <a:pt x="166" y="192"/>
                  </a:lnTo>
                  <a:lnTo>
                    <a:pt x="171" y="186"/>
                  </a:lnTo>
                  <a:lnTo>
                    <a:pt x="171" y="124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50"/>
            <p:cNvSpPr>
              <a:spLocks/>
            </p:cNvSpPr>
            <p:nvPr/>
          </p:nvSpPr>
          <p:spPr bwMode="auto">
            <a:xfrm>
              <a:off x="5980113" y="2863850"/>
              <a:ext cx="255588" cy="196850"/>
            </a:xfrm>
            <a:custGeom>
              <a:avLst/>
              <a:gdLst>
                <a:gd name="T0" fmla="*/ 0 w 161"/>
                <a:gd name="T1" fmla="*/ 28 h 124"/>
                <a:gd name="T2" fmla="*/ 4 w 161"/>
                <a:gd name="T3" fmla="*/ 73 h 124"/>
                <a:gd name="T4" fmla="*/ 4 w 161"/>
                <a:gd name="T5" fmla="*/ 62 h 124"/>
                <a:gd name="T6" fmla="*/ 9 w 161"/>
                <a:gd name="T7" fmla="*/ 62 h 124"/>
                <a:gd name="T8" fmla="*/ 9 w 161"/>
                <a:gd name="T9" fmla="*/ 40 h 124"/>
                <a:gd name="T10" fmla="*/ 14 w 161"/>
                <a:gd name="T11" fmla="*/ 56 h 124"/>
                <a:gd name="T12" fmla="*/ 14 w 161"/>
                <a:gd name="T13" fmla="*/ 51 h 124"/>
                <a:gd name="T14" fmla="*/ 19 w 161"/>
                <a:gd name="T15" fmla="*/ 62 h 124"/>
                <a:gd name="T16" fmla="*/ 19 w 161"/>
                <a:gd name="T17" fmla="*/ 45 h 124"/>
                <a:gd name="T18" fmla="*/ 23 w 161"/>
                <a:gd name="T19" fmla="*/ 68 h 124"/>
                <a:gd name="T20" fmla="*/ 28 w 161"/>
                <a:gd name="T21" fmla="*/ 6 h 124"/>
                <a:gd name="T22" fmla="*/ 28 w 161"/>
                <a:gd name="T23" fmla="*/ 73 h 124"/>
                <a:gd name="T24" fmla="*/ 33 w 161"/>
                <a:gd name="T25" fmla="*/ 68 h 124"/>
                <a:gd name="T26" fmla="*/ 33 w 161"/>
                <a:gd name="T27" fmla="*/ 34 h 124"/>
                <a:gd name="T28" fmla="*/ 38 w 161"/>
                <a:gd name="T29" fmla="*/ 73 h 124"/>
                <a:gd name="T30" fmla="*/ 38 w 161"/>
                <a:gd name="T31" fmla="*/ 51 h 124"/>
                <a:gd name="T32" fmla="*/ 42 w 161"/>
                <a:gd name="T33" fmla="*/ 62 h 124"/>
                <a:gd name="T34" fmla="*/ 42 w 161"/>
                <a:gd name="T35" fmla="*/ 51 h 124"/>
                <a:gd name="T36" fmla="*/ 47 w 161"/>
                <a:gd name="T37" fmla="*/ 102 h 124"/>
                <a:gd name="T38" fmla="*/ 47 w 161"/>
                <a:gd name="T39" fmla="*/ 79 h 124"/>
                <a:gd name="T40" fmla="*/ 52 w 161"/>
                <a:gd name="T41" fmla="*/ 96 h 124"/>
                <a:gd name="T42" fmla="*/ 52 w 161"/>
                <a:gd name="T43" fmla="*/ 62 h 124"/>
                <a:gd name="T44" fmla="*/ 56 w 161"/>
                <a:gd name="T45" fmla="*/ 119 h 124"/>
                <a:gd name="T46" fmla="*/ 56 w 161"/>
                <a:gd name="T47" fmla="*/ 79 h 124"/>
                <a:gd name="T48" fmla="*/ 61 w 161"/>
                <a:gd name="T49" fmla="*/ 79 h 124"/>
                <a:gd name="T50" fmla="*/ 61 w 161"/>
                <a:gd name="T51" fmla="*/ 79 h 124"/>
                <a:gd name="T52" fmla="*/ 66 w 161"/>
                <a:gd name="T53" fmla="*/ 96 h 124"/>
                <a:gd name="T54" fmla="*/ 71 w 161"/>
                <a:gd name="T55" fmla="*/ 40 h 124"/>
                <a:gd name="T56" fmla="*/ 71 w 161"/>
                <a:gd name="T57" fmla="*/ 56 h 124"/>
                <a:gd name="T58" fmla="*/ 75 w 161"/>
                <a:gd name="T59" fmla="*/ 107 h 124"/>
                <a:gd name="T60" fmla="*/ 75 w 161"/>
                <a:gd name="T61" fmla="*/ 51 h 124"/>
                <a:gd name="T62" fmla="*/ 80 w 161"/>
                <a:gd name="T63" fmla="*/ 96 h 124"/>
                <a:gd name="T64" fmla="*/ 80 w 161"/>
                <a:gd name="T65" fmla="*/ 56 h 124"/>
                <a:gd name="T66" fmla="*/ 85 w 161"/>
                <a:gd name="T67" fmla="*/ 73 h 124"/>
                <a:gd name="T68" fmla="*/ 85 w 161"/>
                <a:gd name="T69" fmla="*/ 62 h 124"/>
                <a:gd name="T70" fmla="*/ 90 w 161"/>
                <a:gd name="T71" fmla="*/ 34 h 124"/>
                <a:gd name="T72" fmla="*/ 94 w 161"/>
                <a:gd name="T73" fmla="*/ 51 h 124"/>
                <a:gd name="T74" fmla="*/ 94 w 161"/>
                <a:gd name="T75" fmla="*/ 34 h 124"/>
                <a:gd name="T76" fmla="*/ 99 w 161"/>
                <a:gd name="T77" fmla="*/ 96 h 124"/>
                <a:gd name="T78" fmla="*/ 99 w 161"/>
                <a:gd name="T79" fmla="*/ 68 h 124"/>
                <a:gd name="T80" fmla="*/ 104 w 161"/>
                <a:gd name="T81" fmla="*/ 107 h 124"/>
                <a:gd name="T82" fmla="*/ 104 w 161"/>
                <a:gd name="T83" fmla="*/ 56 h 124"/>
                <a:gd name="T84" fmla="*/ 109 w 161"/>
                <a:gd name="T85" fmla="*/ 107 h 124"/>
                <a:gd name="T86" fmla="*/ 113 w 161"/>
                <a:gd name="T87" fmla="*/ 73 h 124"/>
                <a:gd name="T88" fmla="*/ 113 w 161"/>
                <a:gd name="T89" fmla="*/ 62 h 124"/>
                <a:gd name="T90" fmla="*/ 118 w 161"/>
                <a:gd name="T91" fmla="*/ 90 h 124"/>
                <a:gd name="T92" fmla="*/ 118 w 161"/>
                <a:gd name="T93" fmla="*/ 56 h 124"/>
                <a:gd name="T94" fmla="*/ 123 w 161"/>
                <a:gd name="T95" fmla="*/ 107 h 124"/>
                <a:gd name="T96" fmla="*/ 123 w 161"/>
                <a:gd name="T97" fmla="*/ 85 h 124"/>
                <a:gd name="T98" fmla="*/ 128 w 161"/>
                <a:gd name="T99" fmla="*/ 107 h 124"/>
                <a:gd name="T100" fmla="*/ 128 w 161"/>
                <a:gd name="T101" fmla="*/ 56 h 124"/>
                <a:gd name="T102" fmla="*/ 132 w 161"/>
                <a:gd name="T103" fmla="*/ 102 h 124"/>
                <a:gd name="T104" fmla="*/ 132 w 161"/>
                <a:gd name="T105" fmla="*/ 90 h 124"/>
                <a:gd name="T106" fmla="*/ 137 w 161"/>
                <a:gd name="T107" fmla="*/ 40 h 124"/>
                <a:gd name="T108" fmla="*/ 142 w 161"/>
                <a:gd name="T109" fmla="*/ 34 h 124"/>
                <a:gd name="T110" fmla="*/ 142 w 161"/>
                <a:gd name="T111" fmla="*/ 6 h 124"/>
                <a:gd name="T112" fmla="*/ 147 w 161"/>
                <a:gd name="T113" fmla="*/ 40 h 124"/>
                <a:gd name="T114" fmla="*/ 147 w 161"/>
                <a:gd name="T115" fmla="*/ 90 h 124"/>
                <a:gd name="T116" fmla="*/ 151 w 161"/>
                <a:gd name="T117" fmla="*/ 124 h 124"/>
                <a:gd name="T118" fmla="*/ 151 w 161"/>
                <a:gd name="T119" fmla="*/ 102 h 124"/>
                <a:gd name="T120" fmla="*/ 156 w 161"/>
                <a:gd name="T121" fmla="*/ 107 h 124"/>
                <a:gd name="T122" fmla="*/ 156 w 161"/>
                <a:gd name="T123" fmla="*/ 68 h 124"/>
                <a:gd name="T124" fmla="*/ 161 w 161"/>
                <a:gd name="T125" fmla="*/ 1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124">
                  <a:moveTo>
                    <a:pt x="0" y="17"/>
                  </a:moveTo>
                  <a:lnTo>
                    <a:pt x="0" y="28"/>
                  </a:lnTo>
                  <a:lnTo>
                    <a:pt x="4" y="28"/>
                  </a:lnTo>
                  <a:lnTo>
                    <a:pt x="4" y="73"/>
                  </a:lnTo>
                  <a:lnTo>
                    <a:pt x="4" y="23"/>
                  </a:lnTo>
                  <a:lnTo>
                    <a:pt x="4" y="62"/>
                  </a:lnTo>
                  <a:lnTo>
                    <a:pt x="9" y="56"/>
                  </a:lnTo>
                  <a:lnTo>
                    <a:pt x="9" y="62"/>
                  </a:lnTo>
                  <a:lnTo>
                    <a:pt x="9" y="28"/>
                  </a:lnTo>
                  <a:lnTo>
                    <a:pt x="9" y="40"/>
                  </a:lnTo>
                  <a:lnTo>
                    <a:pt x="14" y="51"/>
                  </a:lnTo>
                  <a:lnTo>
                    <a:pt x="14" y="56"/>
                  </a:lnTo>
                  <a:lnTo>
                    <a:pt x="14" y="23"/>
                  </a:lnTo>
                  <a:lnTo>
                    <a:pt x="14" y="51"/>
                  </a:lnTo>
                  <a:lnTo>
                    <a:pt x="19" y="40"/>
                  </a:lnTo>
                  <a:lnTo>
                    <a:pt x="19" y="62"/>
                  </a:lnTo>
                  <a:lnTo>
                    <a:pt x="19" y="23"/>
                  </a:lnTo>
                  <a:lnTo>
                    <a:pt x="19" y="45"/>
                  </a:lnTo>
                  <a:lnTo>
                    <a:pt x="23" y="28"/>
                  </a:lnTo>
                  <a:lnTo>
                    <a:pt x="23" y="68"/>
                  </a:lnTo>
                  <a:lnTo>
                    <a:pt x="23" y="23"/>
                  </a:lnTo>
                  <a:lnTo>
                    <a:pt x="28" y="6"/>
                  </a:lnTo>
                  <a:lnTo>
                    <a:pt x="28" y="0"/>
                  </a:lnTo>
                  <a:lnTo>
                    <a:pt x="28" y="73"/>
                  </a:lnTo>
                  <a:lnTo>
                    <a:pt x="33" y="56"/>
                  </a:lnTo>
                  <a:lnTo>
                    <a:pt x="33" y="68"/>
                  </a:lnTo>
                  <a:lnTo>
                    <a:pt x="33" y="17"/>
                  </a:lnTo>
                  <a:lnTo>
                    <a:pt x="33" y="34"/>
                  </a:lnTo>
                  <a:lnTo>
                    <a:pt x="38" y="40"/>
                  </a:lnTo>
                  <a:lnTo>
                    <a:pt x="38" y="73"/>
                  </a:lnTo>
                  <a:lnTo>
                    <a:pt x="38" y="23"/>
                  </a:lnTo>
                  <a:lnTo>
                    <a:pt x="38" y="51"/>
                  </a:lnTo>
                  <a:lnTo>
                    <a:pt x="42" y="40"/>
                  </a:lnTo>
                  <a:lnTo>
                    <a:pt x="42" y="62"/>
                  </a:lnTo>
                  <a:lnTo>
                    <a:pt x="42" y="28"/>
                  </a:lnTo>
                  <a:lnTo>
                    <a:pt x="42" y="51"/>
                  </a:lnTo>
                  <a:lnTo>
                    <a:pt x="47" y="73"/>
                  </a:lnTo>
                  <a:lnTo>
                    <a:pt x="47" y="102"/>
                  </a:lnTo>
                  <a:lnTo>
                    <a:pt x="47" y="56"/>
                  </a:lnTo>
                  <a:lnTo>
                    <a:pt x="47" y="79"/>
                  </a:lnTo>
                  <a:lnTo>
                    <a:pt x="52" y="102"/>
                  </a:lnTo>
                  <a:lnTo>
                    <a:pt x="52" y="96"/>
                  </a:lnTo>
                  <a:lnTo>
                    <a:pt x="52" y="56"/>
                  </a:lnTo>
                  <a:lnTo>
                    <a:pt x="52" y="62"/>
                  </a:lnTo>
                  <a:lnTo>
                    <a:pt x="56" y="68"/>
                  </a:lnTo>
                  <a:lnTo>
                    <a:pt x="56" y="119"/>
                  </a:lnTo>
                  <a:lnTo>
                    <a:pt x="56" y="45"/>
                  </a:lnTo>
                  <a:lnTo>
                    <a:pt x="56" y="79"/>
                  </a:lnTo>
                  <a:lnTo>
                    <a:pt x="61" y="62"/>
                  </a:lnTo>
                  <a:lnTo>
                    <a:pt x="61" y="79"/>
                  </a:lnTo>
                  <a:lnTo>
                    <a:pt x="61" y="45"/>
                  </a:lnTo>
                  <a:lnTo>
                    <a:pt x="61" y="79"/>
                  </a:lnTo>
                  <a:lnTo>
                    <a:pt x="66" y="90"/>
                  </a:lnTo>
                  <a:lnTo>
                    <a:pt x="66" y="96"/>
                  </a:lnTo>
                  <a:lnTo>
                    <a:pt x="66" y="68"/>
                  </a:lnTo>
                  <a:lnTo>
                    <a:pt x="71" y="40"/>
                  </a:lnTo>
                  <a:lnTo>
                    <a:pt x="71" y="96"/>
                  </a:lnTo>
                  <a:lnTo>
                    <a:pt x="71" y="56"/>
                  </a:lnTo>
                  <a:lnTo>
                    <a:pt x="75" y="51"/>
                  </a:lnTo>
                  <a:lnTo>
                    <a:pt x="75" y="107"/>
                  </a:lnTo>
                  <a:lnTo>
                    <a:pt x="75" y="45"/>
                  </a:lnTo>
                  <a:lnTo>
                    <a:pt x="75" y="51"/>
                  </a:lnTo>
                  <a:lnTo>
                    <a:pt x="80" y="56"/>
                  </a:lnTo>
                  <a:lnTo>
                    <a:pt x="80" y="96"/>
                  </a:lnTo>
                  <a:lnTo>
                    <a:pt x="80" y="45"/>
                  </a:lnTo>
                  <a:lnTo>
                    <a:pt x="80" y="56"/>
                  </a:lnTo>
                  <a:lnTo>
                    <a:pt x="85" y="62"/>
                  </a:lnTo>
                  <a:lnTo>
                    <a:pt x="85" y="73"/>
                  </a:lnTo>
                  <a:lnTo>
                    <a:pt x="85" y="51"/>
                  </a:lnTo>
                  <a:lnTo>
                    <a:pt x="85" y="62"/>
                  </a:lnTo>
                  <a:lnTo>
                    <a:pt x="90" y="79"/>
                  </a:lnTo>
                  <a:lnTo>
                    <a:pt x="90" y="34"/>
                  </a:lnTo>
                  <a:lnTo>
                    <a:pt x="90" y="51"/>
                  </a:lnTo>
                  <a:lnTo>
                    <a:pt x="94" y="51"/>
                  </a:lnTo>
                  <a:lnTo>
                    <a:pt x="94" y="68"/>
                  </a:lnTo>
                  <a:lnTo>
                    <a:pt x="94" y="34"/>
                  </a:lnTo>
                  <a:lnTo>
                    <a:pt x="94" y="56"/>
                  </a:lnTo>
                  <a:lnTo>
                    <a:pt x="99" y="96"/>
                  </a:lnTo>
                  <a:lnTo>
                    <a:pt x="99" y="113"/>
                  </a:lnTo>
                  <a:lnTo>
                    <a:pt x="99" y="68"/>
                  </a:lnTo>
                  <a:lnTo>
                    <a:pt x="99" y="102"/>
                  </a:lnTo>
                  <a:lnTo>
                    <a:pt x="104" y="107"/>
                  </a:lnTo>
                  <a:lnTo>
                    <a:pt x="104" y="124"/>
                  </a:lnTo>
                  <a:lnTo>
                    <a:pt x="104" y="56"/>
                  </a:lnTo>
                  <a:lnTo>
                    <a:pt x="109" y="68"/>
                  </a:lnTo>
                  <a:lnTo>
                    <a:pt x="109" y="107"/>
                  </a:lnTo>
                  <a:lnTo>
                    <a:pt x="109" y="62"/>
                  </a:lnTo>
                  <a:lnTo>
                    <a:pt x="113" y="73"/>
                  </a:lnTo>
                  <a:lnTo>
                    <a:pt x="113" y="96"/>
                  </a:lnTo>
                  <a:lnTo>
                    <a:pt x="113" y="62"/>
                  </a:lnTo>
                  <a:lnTo>
                    <a:pt x="113" y="79"/>
                  </a:lnTo>
                  <a:lnTo>
                    <a:pt x="118" y="90"/>
                  </a:lnTo>
                  <a:lnTo>
                    <a:pt x="118" y="107"/>
                  </a:lnTo>
                  <a:lnTo>
                    <a:pt x="118" y="56"/>
                  </a:lnTo>
                  <a:lnTo>
                    <a:pt x="123" y="85"/>
                  </a:lnTo>
                  <a:lnTo>
                    <a:pt x="123" y="107"/>
                  </a:lnTo>
                  <a:lnTo>
                    <a:pt x="123" y="73"/>
                  </a:lnTo>
                  <a:lnTo>
                    <a:pt x="123" y="85"/>
                  </a:lnTo>
                  <a:lnTo>
                    <a:pt x="128" y="102"/>
                  </a:lnTo>
                  <a:lnTo>
                    <a:pt x="128" y="107"/>
                  </a:lnTo>
                  <a:lnTo>
                    <a:pt x="128" y="51"/>
                  </a:lnTo>
                  <a:lnTo>
                    <a:pt x="128" y="56"/>
                  </a:lnTo>
                  <a:lnTo>
                    <a:pt x="132" y="62"/>
                  </a:lnTo>
                  <a:lnTo>
                    <a:pt x="132" y="102"/>
                  </a:lnTo>
                  <a:lnTo>
                    <a:pt x="132" y="51"/>
                  </a:lnTo>
                  <a:lnTo>
                    <a:pt x="132" y="90"/>
                  </a:lnTo>
                  <a:lnTo>
                    <a:pt x="137" y="96"/>
                  </a:lnTo>
                  <a:lnTo>
                    <a:pt x="137" y="40"/>
                  </a:lnTo>
                  <a:lnTo>
                    <a:pt x="137" y="45"/>
                  </a:lnTo>
                  <a:lnTo>
                    <a:pt x="142" y="34"/>
                  </a:lnTo>
                  <a:lnTo>
                    <a:pt x="142" y="62"/>
                  </a:lnTo>
                  <a:lnTo>
                    <a:pt x="142" y="6"/>
                  </a:lnTo>
                  <a:lnTo>
                    <a:pt x="142" y="40"/>
                  </a:lnTo>
                  <a:lnTo>
                    <a:pt x="147" y="40"/>
                  </a:lnTo>
                  <a:lnTo>
                    <a:pt x="147" y="102"/>
                  </a:lnTo>
                  <a:lnTo>
                    <a:pt x="147" y="90"/>
                  </a:lnTo>
                  <a:lnTo>
                    <a:pt x="151" y="79"/>
                  </a:lnTo>
                  <a:lnTo>
                    <a:pt x="151" y="124"/>
                  </a:lnTo>
                  <a:lnTo>
                    <a:pt x="151" y="73"/>
                  </a:lnTo>
                  <a:lnTo>
                    <a:pt x="151" y="102"/>
                  </a:lnTo>
                  <a:lnTo>
                    <a:pt x="156" y="90"/>
                  </a:lnTo>
                  <a:lnTo>
                    <a:pt x="156" y="107"/>
                  </a:lnTo>
                  <a:lnTo>
                    <a:pt x="156" y="62"/>
                  </a:lnTo>
                  <a:lnTo>
                    <a:pt x="156" y="68"/>
                  </a:lnTo>
                  <a:lnTo>
                    <a:pt x="161" y="73"/>
                  </a:lnTo>
                  <a:lnTo>
                    <a:pt x="161" y="113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1"/>
            <p:cNvSpPr>
              <a:spLocks/>
            </p:cNvSpPr>
            <p:nvPr/>
          </p:nvSpPr>
          <p:spPr bwMode="auto">
            <a:xfrm>
              <a:off x="6235700" y="2863850"/>
              <a:ext cx="269875" cy="215900"/>
            </a:xfrm>
            <a:custGeom>
              <a:avLst/>
              <a:gdLst>
                <a:gd name="T0" fmla="*/ 0 w 170"/>
                <a:gd name="T1" fmla="*/ 51 h 136"/>
                <a:gd name="T2" fmla="*/ 5 w 170"/>
                <a:gd name="T3" fmla="*/ 68 h 136"/>
                <a:gd name="T4" fmla="*/ 5 w 170"/>
                <a:gd name="T5" fmla="*/ 107 h 136"/>
                <a:gd name="T6" fmla="*/ 9 w 170"/>
                <a:gd name="T7" fmla="*/ 96 h 136"/>
                <a:gd name="T8" fmla="*/ 14 w 170"/>
                <a:gd name="T9" fmla="*/ 51 h 136"/>
                <a:gd name="T10" fmla="*/ 14 w 170"/>
                <a:gd name="T11" fmla="*/ 79 h 136"/>
                <a:gd name="T12" fmla="*/ 19 w 170"/>
                <a:gd name="T13" fmla="*/ 45 h 136"/>
                <a:gd name="T14" fmla="*/ 23 w 170"/>
                <a:gd name="T15" fmla="*/ 79 h 136"/>
                <a:gd name="T16" fmla="*/ 23 w 170"/>
                <a:gd name="T17" fmla="*/ 40 h 136"/>
                <a:gd name="T18" fmla="*/ 28 w 170"/>
                <a:gd name="T19" fmla="*/ 62 h 136"/>
                <a:gd name="T20" fmla="*/ 28 w 170"/>
                <a:gd name="T21" fmla="*/ 107 h 136"/>
                <a:gd name="T22" fmla="*/ 33 w 170"/>
                <a:gd name="T23" fmla="*/ 90 h 136"/>
                <a:gd name="T24" fmla="*/ 33 w 170"/>
                <a:gd name="T25" fmla="*/ 40 h 136"/>
                <a:gd name="T26" fmla="*/ 38 w 170"/>
                <a:gd name="T27" fmla="*/ 34 h 136"/>
                <a:gd name="T28" fmla="*/ 42 w 170"/>
                <a:gd name="T29" fmla="*/ 73 h 136"/>
                <a:gd name="T30" fmla="*/ 42 w 170"/>
                <a:gd name="T31" fmla="*/ 79 h 136"/>
                <a:gd name="T32" fmla="*/ 47 w 170"/>
                <a:gd name="T33" fmla="*/ 90 h 136"/>
                <a:gd name="T34" fmla="*/ 47 w 170"/>
                <a:gd name="T35" fmla="*/ 34 h 136"/>
                <a:gd name="T36" fmla="*/ 52 w 170"/>
                <a:gd name="T37" fmla="*/ 85 h 136"/>
                <a:gd name="T38" fmla="*/ 57 w 170"/>
                <a:gd name="T39" fmla="*/ 62 h 136"/>
                <a:gd name="T40" fmla="*/ 57 w 170"/>
                <a:gd name="T41" fmla="*/ 79 h 136"/>
                <a:gd name="T42" fmla="*/ 61 w 170"/>
                <a:gd name="T43" fmla="*/ 79 h 136"/>
                <a:gd name="T44" fmla="*/ 61 w 170"/>
                <a:gd name="T45" fmla="*/ 34 h 136"/>
                <a:gd name="T46" fmla="*/ 66 w 170"/>
                <a:gd name="T47" fmla="*/ 62 h 136"/>
                <a:gd name="T48" fmla="*/ 71 w 170"/>
                <a:gd name="T49" fmla="*/ 34 h 136"/>
                <a:gd name="T50" fmla="*/ 71 w 170"/>
                <a:gd name="T51" fmla="*/ 11 h 136"/>
                <a:gd name="T52" fmla="*/ 76 w 170"/>
                <a:gd name="T53" fmla="*/ 40 h 136"/>
                <a:gd name="T54" fmla="*/ 76 w 170"/>
                <a:gd name="T55" fmla="*/ 6 h 136"/>
                <a:gd name="T56" fmla="*/ 80 w 170"/>
                <a:gd name="T57" fmla="*/ 51 h 136"/>
                <a:gd name="T58" fmla="*/ 80 w 170"/>
                <a:gd name="T59" fmla="*/ 17 h 136"/>
                <a:gd name="T60" fmla="*/ 85 w 170"/>
                <a:gd name="T61" fmla="*/ 85 h 136"/>
                <a:gd name="T62" fmla="*/ 85 w 170"/>
                <a:gd name="T63" fmla="*/ 45 h 136"/>
                <a:gd name="T64" fmla="*/ 90 w 170"/>
                <a:gd name="T65" fmla="*/ 79 h 136"/>
                <a:gd name="T66" fmla="*/ 90 w 170"/>
                <a:gd name="T67" fmla="*/ 62 h 136"/>
                <a:gd name="T68" fmla="*/ 95 w 170"/>
                <a:gd name="T69" fmla="*/ 85 h 136"/>
                <a:gd name="T70" fmla="*/ 95 w 170"/>
                <a:gd name="T71" fmla="*/ 56 h 136"/>
                <a:gd name="T72" fmla="*/ 99 w 170"/>
                <a:gd name="T73" fmla="*/ 73 h 136"/>
                <a:gd name="T74" fmla="*/ 99 w 170"/>
                <a:gd name="T75" fmla="*/ 62 h 136"/>
                <a:gd name="T76" fmla="*/ 104 w 170"/>
                <a:gd name="T77" fmla="*/ 79 h 136"/>
                <a:gd name="T78" fmla="*/ 109 w 170"/>
                <a:gd name="T79" fmla="*/ 34 h 136"/>
                <a:gd name="T80" fmla="*/ 109 w 170"/>
                <a:gd name="T81" fmla="*/ 56 h 136"/>
                <a:gd name="T82" fmla="*/ 114 w 170"/>
                <a:gd name="T83" fmla="*/ 68 h 136"/>
                <a:gd name="T84" fmla="*/ 118 w 170"/>
                <a:gd name="T85" fmla="*/ 23 h 136"/>
                <a:gd name="T86" fmla="*/ 118 w 170"/>
                <a:gd name="T87" fmla="*/ 0 h 136"/>
                <a:gd name="T88" fmla="*/ 123 w 170"/>
                <a:gd name="T89" fmla="*/ 34 h 136"/>
                <a:gd name="T90" fmla="*/ 123 w 170"/>
                <a:gd name="T91" fmla="*/ 6 h 136"/>
                <a:gd name="T92" fmla="*/ 128 w 170"/>
                <a:gd name="T93" fmla="*/ 40 h 136"/>
                <a:gd name="T94" fmla="*/ 128 w 170"/>
                <a:gd name="T95" fmla="*/ 0 h 136"/>
                <a:gd name="T96" fmla="*/ 133 w 170"/>
                <a:gd name="T97" fmla="*/ 51 h 136"/>
                <a:gd name="T98" fmla="*/ 133 w 170"/>
                <a:gd name="T99" fmla="*/ 23 h 136"/>
                <a:gd name="T100" fmla="*/ 137 w 170"/>
                <a:gd name="T101" fmla="*/ 34 h 136"/>
                <a:gd name="T102" fmla="*/ 137 w 170"/>
                <a:gd name="T103" fmla="*/ 28 h 136"/>
                <a:gd name="T104" fmla="*/ 142 w 170"/>
                <a:gd name="T105" fmla="*/ 96 h 136"/>
                <a:gd name="T106" fmla="*/ 142 w 170"/>
                <a:gd name="T107" fmla="*/ 34 h 136"/>
                <a:gd name="T108" fmla="*/ 147 w 170"/>
                <a:gd name="T109" fmla="*/ 90 h 136"/>
                <a:gd name="T110" fmla="*/ 147 w 170"/>
                <a:gd name="T111" fmla="*/ 51 h 136"/>
                <a:gd name="T112" fmla="*/ 151 w 170"/>
                <a:gd name="T113" fmla="*/ 51 h 136"/>
                <a:gd name="T114" fmla="*/ 151 w 170"/>
                <a:gd name="T115" fmla="*/ 85 h 136"/>
                <a:gd name="T116" fmla="*/ 156 w 170"/>
                <a:gd name="T117" fmla="*/ 28 h 136"/>
                <a:gd name="T118" fmla="*/ 161 w 170"/>
                <a:gd name="T119" fmla="*/ 68 h 136"/>
                <a:gd name="T120" fmla="*/ 161 w 170"/>
                <a:gd name="T121" fmla="*/ 51 h 136"/>
                <a:gd name="T122" fmla="*/ 166 w 170"/>
                <a:gd name="T123" fmla="*/ 23 h 136"/>
                <a:gd name="T124" fmla="*/ 166 w 170"/>
                <a:gd name="T125" fmla="*/ 7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136">
                  <a:moveTo>
                    <a:pt x="0" y="113"/>
                  </a:moveTo>
                  <a:lnTo>
                    <a:pt x="0" y="51"/>
                  </a:lnTo>
                  <a:lnTo>
                    <a:pt x="0" y="56"/>
                  </a:lnTo>
                  <a:lnTo>
                    <a:pt x="5" y="68"/>
                  </a:lnTo>
                  <a:lnTo>
                    <a:pt x="5" y="56"/>
                  </a:lnTo>
                  <a:lnTo>
                    <a:pt x="5" y="107"/>
                  </a:lnTo>
                  <a:lnTo>
                    <a:pt x="9" y="90"/>
                  </a:lnTo>
                  <a:lnTo>
                    <a:pt x="9" y="96"/>
                  </a:lnTo>
                  <a:lnTo>
                    <a:pt x="9" y="45"/>
                  </a:lnTo>
                  <a:lnTo>
                    <a:pt x="14" y="51"/>
                  </a:lnTo>
                  <a:lnTo>
                    <a:pt x="14" y="90"/>
                  </a:lnTo>
                  <a:lnTo>
                    <a:pt x="14" y="79"/>
                  </a:lnTo>
                  <a:lnTo>
                    <a:pt x="19" y="102"/>
                  </a:lnTo>
                  <a:lnTo>
                    <a:pt x="19" y="45"/>
                  </a:lnTo>
                  <a:lnTo>
                    <a:pt x="19" y="73"/>
                  </a:lnTo>
                  <a:lnTo>
                    <a:pt x="23" y="79"/>
                  </a:lnTo>
                  <a:lnTo>
                    <a:pt x="23" y="85"/>
                  </a:lnTo>
                  <a:lnTo>
                    <a:pt x="23" y="40"/>
                  </a:lnTo>
                  <a:lnTo>
                    <a:pt x="23" y="73"/>
                  </a:lnTo>
                  <a:lnTo>
                    <a:pt x="28" y="62"/>
                  </a:lnTo>
                  <a:lnTo>
                    <a:pt x="28" y="23"/>
                  </a:lnTo>
                  <a:lnTo>
                    <a:pt x="28" y="107"/>
                  </a:lnTo>
                  <a:lnTo>
                    <a:pt x="33" y="85"/>
                  </a:lnTo>
                  <a:lnTo>
                    <a:pt x="33" y="90"/>
                  </a:lnTo>
                  <a:lnTo>
                    <a:pt x="33" y="34"/>
                  </a:lnTo>
                  <a:lnTo>
                    <a:pt x="33" y="40"/>
                  </a:lnTo>
                  <a:lnTo>
                    <a:pt x="38" y="45"/>
                  </a:lnTo>
                  <a:lnTo>
                    <a:pt x="38" y="34"/>
                  </a:lnTo>
                  <a:lnTo>
                    <a:pt x="38" y="102"/>
                  </a:lnTo>
                  <a:lnTo>
                    <a:pt x="42" y="73"/>
                  </a:lnTo>
                  <a:lnTo>
                    <a:pt x="42" y="107"/>
                  </a:lnTo>
                  <a:lnTo>
                    <a:pt x="42" y="79"/>
                  </a:lnTo>
                  <a:lnTo>
                    <a:pt x="47" y="73"/>
                  </a:lnTo>
                  <a:lnTo>
                    <a:pt x="47" y="90"/>
                  </a:lnTo>
                  <a:lnTo>
                    <a:pt x="47" y="28"/>
                  </a:lnTo>
                  <a:lnTo>
                    <a:pt x="47" y="34"/>
                  </a:lnTo>
                  <a:lnTo>
                    <a:pt x="52" y="34"/>
                  </a:lnTo>
                  <a:lnTo>
                    <a:pt x="52" y="85"/>
                  </a:lnTo>
                  <a:lnTo>
                    <a:pt x="52" y="56"/>
                  </a:lnTo>
                  <a:lnTo>
                    <a:pt x="57" y="62"/>
                  </a:lnTo>
                  <a:lnTo>
                    <a:pt x="57" y="40"/>
                  </a:lnTo>
                  <a:lnTo>
                    <a:pt x="57" y="79"/>
                  </a:lnTo>
                  <a:lnTo>
                    <a:pt x="61" y="73"/>
                  </a:lnTo>
                  <a:lnTo>
                    <a:pt x="61" y="79"/>
                  </a:lnTo>
                  <a:lnTo>
                    <a:pt x="61" y="23"/>
                  </a:lnTo>
                  <a:lnTo>
                    <a:pt x="61" y="34"/>
                  </a:lnTo>
                  <a:lnTo>
                    <a:pt x="66" y="17"/>
                  </a:lnTo>
                  <a:lnTo>
                    <a:pt x="66" y="62"/>
                  </a:lnTo>
                  <a:lnTo>
                    <a:pt x="66" y="17"/>
                  </a:lnTo>
                  <a:lnTo>
                    <a:pt x="71" y="34"/>
                  </a:lnTo>
                  <a:lnTo>
                    <a:pt x="71" y="56"/>
                  </a:lnTo>
                  <a:lnTo>
                    <a:pt x="71" y="11"/>
                  </a:lnTo>
                  <a:lnTo>
                    <a:pt x="71" y="51"/>
                  </a:lnTo>
                  <a:lnTo>
                    <a:pt x="76" y="40"/>
                  </a:lnTo>
                  <a:lnTo>
                    <a:pt x="76" y="45"/>
                  </a:lnTo>
                  <a:lnTo>
                    <a:pt x="76" y="6"/>
                  </a:lnTo>
                  <a:lnTo>
                    <a:pt x="80" y="34"/>
                  </a:lnTo>
                  <a:lnTo>
                    <a:pt x="80" y="51"/>
                  </a:lnTo>
                  <a:lnTo>
                    <a:pt x="80" y="6"/>
                  </a:lnTo>
                  <a:lnTo>
                    <a:pt x="80" y="17"/>
                  </a:lnTo>
                  <a:lnTo>
                    <a:pt x="85" y="17"/>
                  </a:lnTo>
                  <a:lnTo>
                    <a:pt x="85" y="85"/>
                  </a:lnTo>
                  <a:lnTo>
                    <a:pt x="85" y="6"/>
                  </a:lnTo>
                  <a:lnTo>
                    <a:pt x="85" y="45"/>
                  </a:lnTo>
                  <a:lnTo>
                    <a:pt x="90" y="73"/>
                  </a:lnTo>
                  <a:lnTo>
                    <a:pt x="90" y="79"/>
                  </a:lnTo>
                  <a:lnTo>
                    <a:pt x="90" y="28"/>
                  </a:lnTo>
                  <a:lnTo>
                    <a:pt x="90" y="62"/>
                  </a:lnTo>
                  <a:lnTo>
                    <a:pt x="95" y="56"/>
                  </a:lnTo>
                  <a:lnTo>
                    <a:pt x="95" y="85"/>
                  </a:lnTo>
                  <a:lnTo>
                    <a:pt x="95" y="40"/>
                  </a:lnTo>
                  <a:lnTo>
                    <a:pt x="95" y="56"/>
                  </a:lnTo>
                  <a:lnTo>
                    <a:pt x="99" y="68"/>
                  </a:lnTo>
                  <a:lnTo>
                    <a:pt x="99" y="73"/>
                  </a:lnTo>
                  <a:lnTo>
                    <a:pt x="99" y="34"/>
                  </a:lnTo>
                  <a:lnTo>
                    <a:pt x="99" y="62"/>
                  </a:lnTo>
                  <a:lnTo>
                    <a:pt x="104" y="68"/>
                  </a:lnTo>
                  <a:lnTo>
                    <a:pt x="104" y="79"/>
                  </a:lnTo>
                  <a:lnTo>
                    <a:pt x="104" y="6"/>
                  </a:lnTo>
                  <a:lnTo>
                    <a:pt x="109" y="34"/>
                  </a:lnTo>
                  <a:lnTo>
                    <a:pt x="109" y="23"/>
                  </a:lnTo>
                  <a:lnTo>
                    <a:pt x="109" y="56"/>
                  </a:lnTo>
                  <a:lnTo>
                    <a:pt x="114" y="51"/>
                  </a:lnTo>
                  <a:lnTo>
                    <a:pt x="114" y="68"/>
                  </a:lnTo>
                  <a:lnTo>
                    <a:pt x="114" y="23"/>
                  </a:lnTo>
                  <a:lnTo>
                    <a:pt x="118" y="23"/>
                  </a:lnTo>
                  <a:lnTo>
                    <a:pt x="118" y="45"/>
                  </a:lnTo>
                  <a:lnTo>
                    <a:pt x="118" y="0"/>
                  </a:lnTo>
                  <a:lnTo>
                    <a:pt x="118" y="40"/>
                  </a:lnTo>
                  <a:lnTo>
                    <a:pt x="123" y="34"/>
                  </a:lnTo>
                  <a:lnTo>
                    <a:pt x="123" y="40"/>
                  </a:lnTo>
                  <a:lnTo>
                    <a:pt x="123" y="6"/>
                  </a:lnTo>
                  <a:lnTo>
                    <a:pt x="123" y="17"/>
                  </a:lnTo>
                  <a:lnTo>
                    <a:pt x="128" y="40"/>
                  </a:lnTo>
                  <a:lnTo>
                    <a:pt x="128" y="56"/>
                  </a:lnTo>
                  <a:lnTo>
                    <a:pt x="128" y="0"/>
                  </a:lnTo>
                  <a:lnTo>
                    <a:pt x="128" y="17"/>
                  </a:lnTo>
                  <a:lnTo>
                    <a:pt x="133" y="51"/>
                  </a:lnTo>
                  <a:lnTo>
                    <a:pt x="133" y="56"/>
                  </a:lnTo>
                  <a:lnTo>
                    <a:pt x="133" y="23"/>
                  </a:lnTo>
                  <a:lnTo>
                    <a:pt x="133" y="45"/>
                  </a:lnTo>
                  <a:lnTo>
                    <a:pt x="137" y="34"/>
                  </a:lnTo>
                  <a:lnTo>
                    <a:pt x="137" y="107"/>
                  </a:lnTo>
                  <a:lnTo>
                    <a:pt x="137" y="28"/>
                  </a:lnTo>
                  <a:lnTo>
                    <a:pt x="137" y="90"/>
                  </a:lnTo>
                  <a:lnTo>
                    <a:pt x="142" y="96"/>
                  </a:lnTo>
                  <a:lnTo>
                    <a:pt x="142" y="136"/>
                  </a:lnTo>
                  <a:lnTo>
                    <a:pt x="142" y="34"/>
                  </a:lnTo>
                  <a:lnTo>
                    <a:pt x="142" y="85"/>
                  </a:lnTo>
                  <a:lnTo>
                    <a:pt x="147" y="90"/>
                  </a:lnTo>
                  <a:lnTo>
                    <a:pt x="147" y="96"/>
                  </a:lnTo>
                  <a:lnTo>
                    <a:pt x="147" y="51"/>
                  </a:lnTo>
                  <a:lnTo>
                    <a:pt x="147" y="56"/>
                  </a:lnTo>
                  <a:lnTo>
                    <a:pt x="151" y="51"/>
                  </a:lnTo>
                  <a:lnTo>
                    <a:pt x="151" y="119"/>
                  </a:lnTo>
                  <a:lnTo>
                    <a:pt x="151" y="85"/>
                  </a:lnTo>
                  <a:lnTo>
                    <a:pt x="156" y="79"/>
                  </a:lnTo>
                  <a:lnTo>
                    <a:pt x="156" y="28"/>
                  </a:lnTo>
                  <a:lnTo>
                    <a:pt x="156" y="96"/>
                  </a:lnTo>
                  <a:lnTo>
                    <a:pt x="161" y="68"/>
                  </a:lnTo>
                  <a:lnTo>
                    <a:pt x="161" y="96"/>
                  </a:lnTo>
                  <a:lnTo>
                    <a:pt x="161" y="51"/>
                  </a:lnTo>
                  <a:lnTo>
                    <a:pt x="161" y="56"/>
                  </a:lnTo>
                  <a:lnTo>
                    <a:pt x="166" y="23"/>
                  </a:lnTo>
                  <a:lnTo>
                    <a:pt x="166" y="96"/>
                  </a:lnTo>
                  <a:lnTo>
                    <a:pt x="166" y="73"/>
                  </a:lnTo>
                  <a:lnTo>
                    <a:pt x="170" y="6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52"/>
            <p:cNvSpPr>
              <a:spLocks/>
            </p:cNvSpPr>
            <p:nvPr/>
          </p:nvSpPr>
          <p:spPr bwMode="auto">
            <a:xfrm>
              <a:off x="6505575" y="2792413"/>
              <a:ext cx="249238" cy="295275"/>
            </a:xfrm>
            <a:custGeom>
              <a:avLst/>
              <a:gdLst>
                <a:gd name="T0" fmla="*/ 0 w 157"/>
                <a:gd name="T1" fmla="*/ 124 h 186"/>
                <a:gd name="T2" fmla="*/ 0 w 157"/>
                <a:gd name="T3" fmla="*/ 101 h 186"/>
                <a:gd name="T4" fmla="*/ 5 w 157"/>
                <a:gd name="T5" fmla="*/ 130 h 186"/>
                <a:gd name="T6" fmla="*/ 5 w 157"/>
                <a:gd name="T7" fmla="*/ 96 h 186"/>
                <a:gd name="T8" fmla="*/ 10 w 157"/>
                <a:gd name="T9" fmla="*/ 118 h 186"/>
                <a:gd name="T10" fmla="*/ 10 w 157"/>
                <a:gd name="T11" fmla="*/ 118 h 186"/>
                <a:gd name="T12" fmla="*/ 15 w 157"/>
                <a:gd name="T13" fmla="*/ 141 h 186"/>
                <a:gd name="T14" fmla="*/ 15 w 157"/>
                <a:gd name="T15" fmla="*/ 130 h 186"/>
                <a:gd name="T16" fmla="*/ 19 w 157"/>
                <a:gd name="T17" fmla="*/ 152 h 186"/>
                <a:gd name="T18" fmla="*/ 19 w 157"/>
                <a:gd name="T19" fmla="*/ 101 h 186"/>
                <a:gd name="T20" fmla="*/ 24 w 157"/>
                <a:gd name="T21" fmla="*/ 85 h 186"/>
                <a:gd name="T22" fmla="*/ 29 w 157"/>
                <a:gd name="T23" fmla="*/ 62 h 186"/>
                <a:gd name="T24" fmla="*/ 29 w 157"/>
                <a:gd name="T25" fmla="*/ 62 h 186"/>
                <a:gd name="T26" fmla="*/ 34 w 157"/>
                <a:gd name="T27" fmla="*/ 73 h 186"/>
                <a:gd name="T28" fmla="*/ 34 w 157"/>
                <a:gd name="T29" fmla="*/ 62 h 186"/>
                <a:gd name="T30" fmla="*/ 38 w 157"/>
                <a:gd name="T31" fmla="*/ 113 h 186"/>
                <a:gd name="T32" fmla="*/ 38 w 157"/>
                <a:gd name="T33" fmla="*/ 73 h 186"/>
                <a:gd name="T34" fmla="*/ 43 w 157"/>
                <a:gd name="T35" fmla="*/ 96 h 186"/>
                <a:gd name="T36" fmla="*/ 43 w 157"/>
                <a:gd name="T37" fmla="*/ 79 h 186"/>
                <a:gd name="T38" fmla="*/ 48 w 157"/>
                <a:gd name="T39" fmla="*/ 124 h 186"/>
                <a:gd name="T40" fmla="*/ 48 w 157"/>
                <a:gd name="T41" fmla="*/ 73 h 186"/>
                <a:gd name="T42" fmla="*/ 53 w 157"/>
                <a:gd name="T43" fmla="*/ 135 h 186"/>
                <a:gd name="T44" fmla="*/ 53 w 157"/>
                <a:gd name="T45" fmla="*/ 113 h 186"/>
                <a:gd name="T46" fmla="*/ 57 w 157"/>
                <a:gd name="T47" fmla="*/ 130 h 186"/>
                <a:gd name="T48" fmla="*/ 57 w 157"/>
                <a:gd name="T49" fmla="*/ 96 h 186"/>
                <a:gd name="T50" fmla="*/ 62 w 157"/>
                <a:gd name="T51" fmla="*/ 135 h 186"/>
                <a:gd name="T52" fmla="*/ 62 w 157"/>
                <a:gd name="T53" fmla="*/ 90 h 186"/>
                <a:gd name="T54" fmla="*/ 67 w 157"/>
                <a:gd name="T55" fmla="*/ 186 h 186"/>
                <a:gd name="T56" fmla="*/ 67 w 157"/>
                <a:gd name="T57" fmla="*/ 158 h 186"/>
                <a:gd name="T58" fmla="*/ 72 w 157"/>
                <a:gd name="T59" fmla="*/ 175 h 186"/>
                <a:gd name="T60" fmla="*/ 72 w 157"/>
                <a:gd name="T61" fmla="*/ 141 h 186"/>
                <a:gd name="T62" fmla="*/ 76 w 157"/>
                <a:gd name="T63" fmla="*/ 147 h 186"/>
                <a:gd name="T64" fmla="*/ 76 w 157"/>
                <a:gd name="T65" fmla="*/ 130 h 186"/>
                <a:gd name="T66" fmla="*/ 81 w 157"/>
                <a:gd name="T67" fmla="*/ 62 h 186"/>
                <a:gd name="T68" fmla="*/ 86 w 157"/>
                <a:gd name="T69" fmla="*/ 130 h 186"/>
                <a:gd name="T70" fmla="*/ 86 w 157"/>
                <a:gd name="T71" fmla="*/ 90 h 186"/>
                <a:gd name="T72" fmla="*/ 91 w 157"/>
                <a:gd name="T73" fmla="*/ 124 h 186"/>
                <a:gd name="T74" fmla="*/ 91 w 157"/>
                <a:gd name="T75" fmla="*/ 113 h 186"/>
                <a:gd name="T76" fmla="*/ 95 w 157"/>
                <a:gd name="T77" fmla="*/ 101 h 186"/>
                <a:gd name="T78" fmla="*/ 95 w 157"/>
                <a:gd name="T79" fmla="*/ 39 h 186"/>
                <a:gd name="T80" fmla="*/ 100 w 157"/>
                <a:gd name="T81" fmla="*/ 101 h 186"/>
                <a:gd name="T82" fmla="*/ 100 w 157"/>
                <a:gd name="T83" fmla="*/ 101 h 186"/>
                <a:gd name="T84" fmla="*/ 105 w 157"/>
                <a:gd name="T85" fmla="*/ 113 h 186"/>
                <a:gd name="T86" fmla="*/ 105 w 157"/>
                <a:gd name="T87" fmla="*/ 90 h 186"/>
                <a:gd name="T88" fmla="*/ 110 w 157"/>
                <a:gd name="T89" fmla="*/ 124 h 186"/>
                <a:gd name="T90" fmla="*/ 110 w 157"/>
                <a:gd name="T91" fmla="*/ 107 h 186"/>
                <a:gd name="T92" fmla="*/ 114 w 157"/>
                <a:gd name="T93" fmla="*/ 118 h 186"/>
                <a:gd name="T94" fmla="*/ 114 w 157"/>
                <a:gd name="T95" fmla="*/ 85 h 186"/>
                <a:gd name="T96" fmla="*/ 119 w 157"/>
                <a:gd name="T97" fmla="*/ 135 h 186"/>
                <a:gd name="T98" fmla="*/ 119 w 157"/>
                <a:gd name="T99" fmla="*/ 130 h 186"/>
                <a:gd name="T100" fmla="*/ 124 w 157"/>
                <a:gd name="T101" fmla="*/ 169 h 186"/>
                <a:gd name="T102" fmla="*/ 124 w 157"/>
                <a:gd name="T103" fmla="*/ 141 h 186"/>
                <a:gd name="T104" fmla="*/ 128 w 157"/>
                <a:gd name="T105" fmla="*/ 181 h 186"/>
                <a:gd name="T106" fmla="*/ 128 w 157"/>
                <a:gd name="T107" fmla="*/ 158 h 186"/>
                <a:gd name="T108" fmla="*/ 133 w 157"/>
                <a:gd name="T109" fmla="*/ 51 h 186"/>
                <a:gd name="T110" fmla="*/ 138 w 157"/>
                <a:gd name="T111" fmla="*/ 101 h 186"/>
                <a:gd name="T112" fmla="*/ 138 w 157"/>
                <a:gd name="T113" fmla="*/ 62 h 186"/>
                <a:gd name="T114" fmla="*/ 143 w 157"/>
                <a:gd name="T115" fmla="*/ 85 h 186"/>
                <a:gd name="T116" fmla="*/ 143 w 157"/>
                <a:gd name="T117" fmla="*/ 135 h 186"/>
                <a:gd name="T118" fmla="*/ 147 w 157"/>
                <a:gd name="T119" fmla="*/ 51 h 186"/>
                <a:gd name="T120" fmla="*/ 152 w 157"/>
                <a:gd name="T121" fmla="*/ 68 h 186"/>
                <a:gd name="T122" fmla="*/ 157 w 157"/>
                <a:gd name="T123" fmla="*/ 10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7" h="186">
                  <a:moveTo>
                    <a:pt x="0" y="107"/>
                  </a:moveTo>
                  <a:lnTo>
                    <a:pt x="0" y="124"/>
                  </a:lnTo>
                  <a:lnTo>
                    <a:pt x="0" y="79"/>
                  </a:lnTo>
                  <a:lnTo>
                    <a:pt x="0" y="101"/>
                  </a:lnTo>
                  <a:lnTo>
                    <a:pt x="5" y="118"/>
                  </a:lnTo>
                  <a:lnTo>
                    <a:pt x="5" y="130"/>
                  </a:lnTo>
                  <a:lnTo>
                    <a:pt x="5" y="85"/>
                  </a:lnTo>
                  <a:lnTo>
                    <a:pt x="5" y="96"/>
                  </a:lnTo>
                  <a:lnTo>
                    <a:pt x="10" y="90"/>
                  </a:lnTo>
                  <a:lnTo>
                    <a:pt x="10" y="118"/>
                  </a:lnTo>
                  <a:lnTo>
                    <a:pt x="10" y="73"/>
                  </a:lnTo>
                  <a:lnTo>
                    <a:pt x="10" y="118"/>
                  </a:lnTo>
                  <a:lnTo>
                    <a:pt x="15" y="113"/>
                  </a:lnTo>
                  <a:lnTo>
                    <a:pt x="15" y="141"/>
                  </a:lnTo>
                  <a:lnTo>
                    <a:pt x="15" y="73"/>
                  </a:lnTo>
                  <a:lnTo>
                    <a:pt x="15" y="130"/>
                  </a:lnTo>
                  <a:lnTo>
                    <a:pt x="19" y="124"/>
                  </a:lnTo>
                  <a:lnTo>
                    <a:pt x="19" y="152"/>
                  </a:lnTo>
                  <a:lnTo>
                    <a:pt x="19" y="79"/>
                  </a:lnTo>
                  <a:lnTo>
                    <a:pt x="19" y="101"/>
                  </a:lnTo>
                  <a:lnTo>
                    <a:pt x="24" y="141"/>
                  </a:lnTo>
                  <a:lnTo>
                    <a:pt x="24" y="85"/>
                  </a:lnTo>
                  <a:lnTo>
                    <a:pt x="24" y="90"/>
                  </a:lnTo>
                  <a:lnTo>
                    <a:pt x="29" y="62"/>
                  </a:lnTo>
                  <a:lnTo>
                    <a:pt x="29" y="118"/>
                  </a:lnTo>
                  <a:lnTo>
                    <a:pt x="29" y="62"/>
                  </a:lnTo>
                  <a:lnTo>
                    <a:pt x="29" y="79"/>
                  </a:lnTo>
                  <a:lnTo>
                    <a:pt x="34" y="73"/>
                  </a:lnTo>
                  <a:lnTo>
                    <a:pt x="34" y="135"/>
                  </a:lnTo>
                  <a:lnTo>
                    <a:pt x="34" y="62"/>
                  </a:lnTo>
                  <a:lnTo>
                    <a:pt x="34" y="118"/>
                  </a:lnTo>
                  <a:lnTo>
                    <a:pt x="38" y="113"/>
                  </a:lnTo>
                  <a:lnTo>
                    <a:pt x="38" y="118"/>
                  </a:lnTo>
                  <a:lnTo>
                    <a:pt x="38" y="73"/>
                  </a:lnTo>
                  <a:lnTo>
                    <a:pt x="38" y="85"/>
                  </a:lnTo>
                  <a:lnTo>
                    <a:pt x="43" y="96"/>
                  </a:lnTo>
                  <a:lnTo>
                    <a:pt x="43" y="141"/>
                  </a:lnTo>
                  <a:lnTo>
                    <a:pt x="43" y="79"/>
                  </a:lnTo>
                  <a:lnTo>
                    <a:pt x="43" y="101"/>
                  </a:lnTo>
                  <a:lnTo>
                    <a:pt x="48" y="124"/>
                  </a:lnTo>
                  <a:lnTo>
                    <a:pt x="48" y="141"/>
                  </a:lnTo>
                  <a:lnTo>
                    <a:pt x="48" y="73"/>
                  </a:lnTo>
                  <a:lnTo>
                    <a:pt x="48" y="113"/>
                  </a:lnTo>
                  <a:lnTo>
                    <a:pt x="53" y="135"/>
                  </a:lnTo>
                  <a:lnTo>
                    <a:pt x="53" y="158"/>
                  </a:lnTo>
                  <a:lnTo>
                    <a:pt x="53" y="113"/>
                  </a:lnTo>
                  <a:lnTo>
                    <a:pt x="53" y="147"/>
                  </a:lnTo>
                  <a:lnTo>
                    <a:pt x="57" y="130"/>
                  </a:lnTo>
                  <a:lnTo>
                    <a:pt x="57" y="175"/>
                  </a:lnTo>
                  <a:lnTo>
                    <a:pt x="57" y="96"/>
                  </a:lnTo>
                  <a:lnTo>
                    <a:pt x="57" y="147"/>
                  </a:lnTo>
                  <a:lnTo>
                    <a:pt x="62" y="135"/>
                  </a:lnTo>
                  <a:lnTo>
                    <a:pt x="62" y="147"/>
                  </a:lnTo>
                  <a:lnTo>
                    <a:pt x="62" y="90"/>
                  </a:lnTo>
                  <a:lnTo>
                    <a:pt x="67" y="96"/>
                  </a:lnTo>
                  <a:lnTo>
                    <a:pt x="67" y="186"/>
                  </a:lnTo>
                  <a:lnTo>
                    <a:pt x="67" y="68"/>
                  </a:lnTo>
                  <a:lnTo>
                    <a:pt x="67" y="158"/>
                  </a:lnTo>
                  <a:lnTo>
                    <a:pt x="72" y="169"/>
                  </a:lnTo>
                  <a:lnTo>
                    <a:pt x="72" y="175"/>
                  </a:lnTo>
                  <a:lnTo>
                    <a:pt x="72" y="96"/>
                  </a:lnTo>
                  <a:lnTo>
                    <a:pt x="72" y="141"/>
                  </a:lnTo>
                  <a:lnTo>
                    <a:pt x="76" y="118"/>
                  </a:lnTo>
                  <a:lnTo>
                    <a:pt x="76" y="147"/>
                  </a:lnTo>
                  <a:lnTo>
                    <a:pt x="76" y="113"/>
                  </a:lnTo>
                  <a:lnTo>
                    <a:pt x="76" y="130"/>
                  </a:lnTo>
                  <a:lnTo>
                    <a:pt x="81" y="141"/>
                  </a:lnTo>
                  <a:lnTo>
                    <a:pt x="81" y="62"/>
                  </a:lnTo>
                  <a:lnTo>
                    <a:pt x="81" y="107"/>
                  </a:lnTo>
                  <a:lnTo>
                    <a:pt x="86" y="130"/>
                  </a:lnTo>
                  <a:lnTo>
                    <a:pt x="86" y="141"/>
                  </a:lnTo>
                  <a:lnTo>
                    <a:pt x="86" y="90"/>
                  </a:lnTo>
                  <a:lnTo>
                    <a:pt x="86" y="118"/>
                  </a:lnTo>
                  <a:lnTo>
                    <a:pt x="91" y="124"/>
                  </a:lnTo>
                  <a:lnTo>
                    <a:pt x="91" y="147"/>
                  </a:lnTo>
                  <a:lnTo>
                    <a:pt x="91" y="113"/>
                  </a:lnTo>
                  <a:lnTo>
                    <a:pt x="91" y="118"/>
                  </a:lnTo>
                  <a:lnTo>
                    <a:pt x="95" y="101"/>
                  </a:lnTo>
                  <a:lnTo>
                    <a:pt x="95" y="118"/>
                  </a:lnTo>
                  <a:lnTo>
                    <a:pt x="95" y="39"/>
                  </a:lnTo>
                  <a:lnTo>
                    <a:pt x="100" y="79"/>
                  </a:lnTo>
                  <a:lnTo>
                    <a:pt x="100" y="101"/>
                  </a:lnTo>
                  <a:lnTo>
                    <a:pt x="100" y="68"/>
                  </a:lnTo>
                  <a:lnTo>
                    <a:pt x="100" y="101"/>
                  </a:lnTo>
                  <a:lnTo>
                    <a:pt x="105" y="107"/>
                  </a:lnTo>
                  <a:lnTo>
                    <a:pt x="105" y="113"/>
                  </a:lnTo>
                  <a:lnTo>
                    <a:pt x="105" y="39"/>
                  </a:lnTo>
                  <a:lnTo>
                    <a:pt x="105" y="90"/>
                  </a:lnTo>
                  <a:lnTo>
                    <a:pt x="110" y="68"/>
                  </a:lnTo>
                  <a:lnTo>
                    <a:pt x="110" y="124"/>
                  </a:lnTo>
                  <a:lnTo>
                    <a:pt x="110" y="56"/>
                  </a:lnTo>
                  <a:lnTo>
                    <a:pt x="110" y="107"/>
                  </a:lnTo>
                  <a:lnTo>
                    <a:pt x="114" y="113"/>
                  </a:lnTo>
                  <a:lnTo>
                    <a:pt x="114" y="118"/>
                  </a:lnTo>
                  <a:lnTo>
                    <a:pt x="114" y="73"/>
                  </a:lnTo>
                  <a:lnTo>
                    <a:pt x="114" y="85"/>
                  </a:lnTo>
                  <a:lnTo>
                    <a:pt x="119" y="96"/>
                  </a:lnTo>
                  <a:lnTo>
                    <a:pt x="119" y="135"/>
                  </a:lnTo>
                  <a:lnTo>
                    <a:pt x="119" y="68"/>
                  </a:lnTo>
                  <a:lnTo>
                    <a:pt x="119" y="130"/>
                  </a:lnTo>
                  <a:lnTo>
                    <a:pt x="124" y="147"/>
                  </a:lnTo>
                  <a:lnTo>
                    <a:pt x="124" y="169"/>
                  </a:lnTo>
                  <a:lnTo>
                    <a:pt x="124" y="51"/>
                  </a:lnTo>
                  <a:lnTo>
                    <a:pt x="124" y="141"/>
                  </a:lnTo>
                  <a:lnTo>
                    <a:pt x="128" y="158"/>
                  </a:lnTo>
                  <a:lnTo>
                    <a:pt x="128" y="181"/>
                  </a:lnTo>
                  <a:lnTo>
                    <a:pt x="128" y="135"/>
                  </a:lnTo>
                  <a:lnTo>
                    <a:pt x="128" y="158"/>
                  </a:lnTo>
                  <a:lnTo>
                    <a:pt x="133" y="164"/>
                  </a:lnTo>
                  <a:lnTo>
                    <a:pt x="133" y="51"/>
                  </a:lnTo>
                  <a:lnTo>
                    <a:pt x="133" y="90"/>
                  </a:lnTo>
                  <a:lnTo>
                    <a:pt x="138" y="101"/>
                  </a:lnTo>
                  <a:lnTo>
                    <a:pt x="138" y="107"/>
                  </a:lnTo>
                  <a:lnTo>
                    <a:pt x="138" y="62"/>
                  </a:lnTo>
                  <a:lnTo>
                    <a:pt x="138" y="79"/>
                  </a:lnTo>
                  <a:lnTo>
                    <a:pt x="143" y="85"/>
                  </a:lnTo>
                  <a:lnTo>
                    <a:pt x="143" y="68"/>
                  </a:lnTo>
                  <a:lnTo>
                    <a:pt x="143" y="135"/>
                  </a:lnTo>
                  <a:lnTo>
                    <a:pt x="147" y="130"/>
                  </a:lnTo>
                  <a:lnTo>
                    <a:pt x="147" y="51"/>
                  </a:lnTo>
                  <a:lnTo>
                    <a:pt x="147" y="73"/>
                  </a:lnTo>
                  <a:lnTo>
                    <a:pt x="152" y="68"/>
                  </a:lnTo>
                  <a:lnTo>
                    <a:pt x="152" y="118"/>
                  </a:lnTo>
                  <a:lnTo>
                    <a:pt x="157" y="107"/>
                  </a:lnTo>
                  <a:lnTo>
                    <a:pt x="157" y="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3"/>
            <p:cNvSpPr>
              <a:spLocks/>
            </p:cNvSpPr>
            <p:nvPr/>
          </p:nvSpPr>
          <p:spPr bwMode="auto">
            <a:xfrm>
              <a:off x="6754813" y="2792413"/>
              <a:ext cx="271463" cy="339725"/>
            </a:xfrm>
            <a:custGeom>
              <a:avLst/>
              <a:gdLst>
                <a:gd name="T0" fmla="*/ 0 w 171"/>
                <a:gd name="T1" fmla="*/ 181 h 214"/>
                <a:gd name="T2" fmla="*/ 5 w 171"/>
                <a:gd name="T3" fmla="*/ 68 h 214"/>
                <a:gd name="T4" fmla="*/ 9 w 171"/>
                <a:gd name="T5" fmla="*/ 101 h 214"/>
                <a:gd name="T6" fmla="*/ 9 w 171"/>
                <a:gd name="T7" fmla="*/ 101 h 214"/>
                <a:gd name="T8" fmla="*/ 14 w 171"/>
                <a:gd name="T9" fmla="*/ 107 h 214"/>
                <a:gd name="T10" fmla="*/ 14 w 171"/>
                <a:gd name="T11" fmla="*/ 158 h 214"/>
                <a:gd name="T12" fmla="*/ 19 w 171"/>
                <a:gd name="T13" fmla="*/ 56 h 214"/>
                <a:gd name="T14" fmla="*/ 24 w 171"/>
                <a:gd name="T15" fmla="*/ 175 h 214"/>
                <a:gd name="T16" fmla="*/ 28 w 171"/>
                <a:gd name="T17" fmla="*/ 101 h 214"/>
                <a:gd name="T18" fmla="*/ 28 w 171"/>
                <a:gd name="T19" fmla="*/ 85 h 214"/>
                <a:gd name="T20" fmla="*/ 33 w 171"/>
                <a:gd name="T21" fmla="*/ 101 h 214"/>
                <a:gd name="T22" fmla="*/ 33 w 171"/>
                <a:gd name="T23" fmla="*/ 147 h 214"/>
                <a:gd name="T24" fmla="*/ 38 w 171"/>
                <a:gd name="T25" fmla="*/ 101 h 214"/>
                <a:gd name="T26" fmla="*/ 43 w 171"/>
                <a:gd name="T27" fmla="*/ 113 h 214"/>
                <a:gd name="T28" fmla="*/ 43 w 171"/>
                <a:gd name="T29" fmla="*/ 107 h 214"/>
                <a:gd name="T30" fmla="*/ 47 w 171"/>
                <a:gd name="T31" fmla="*/ 141 h 214"/>
                <a:gd name="T32" fmla="*/ 52 w 171"/>
                <a:gd name="T33" fmla="*/ 73 h 214"/>
                <a:gd name="T34" fmla="*/ 52 w 171"/>
                <a:gd name="T35" fmla="*/ 34 h 214"/>
                <a:gd name="T36" fmla="*/ 57 w 171"/>
                <a:gd name="T37" fmla="*/ 113 h 214"/>
                <a:gd name="T38" fmla="*/ 57 w 171"/>
                <a:gd name="T39" fmla="*/ 62 h 214"/>
                <a:gd name="T40" fmla="*/ 62 w 171"/>
                <a:gd name="T41" fmla="*/ 96 h 214"/>
                <a:gd name="T42" fmla="*/ 62 w 171"/>
                <a:gd name="T43" fmla="*/ 45 h 214"/>
                <a:gd name="T44" fmla="*/ 66 w 171"/>
                <a:gd name="T45" fmla="*/ 56 h 214"/>
                <a:gd name="T46" fmla="*/ 71 w 171"/>
                <a:gd name="T47" fmla="*/ 96 h 214"/>
                <a:gd name="T48" fmla="*/ 71 w 171"/>
                <a:gd name="T49" fmla="*/ 158 h 214"/>
                <a:gd name="T50" fmla="*/ 76 w 171"/>
                <a:gd name="T51" fmla="*/ 164 h 214"/>
                <a:gd name="T52" fmla="*/ 76 w 171"/>
                <a:gd name="T53" fmla="*/ 135 h 214"/>
                <a:gd name="T54" fmla="*/ 81 w 171"/>
                <a:gd name="T55" fmla="*/ 164 h 214"/>
                <a:gd name="T56" fmla="*/ 81 w 171"/>
                <a:gd name="T57" fmla="*/ 118 h 214"/>
                <a:gd name="T58" fmla="*/ 85 w 171"/>
                <a:gd name="T59" fmla="*/ 124 h 214"/>
                <a:gd name="T60" fmla="*/ 85 w 171"/>
                <a:gd name="T61" fmla="*/ 90 h 214"/>
                <a:gd name="T62" fmla="*/ 90 w 171"/>
                <a:gd name="T63" fmla="*/ 152 h 214"/>
                <a:gd name="T64" fmla="*/ 90 w 171"/>
                <a:gd name="T65" fmla="*/ 141 h 214"/>
                <a:gd name="T66" fmla="*/ 95 w 171"/>
                <a:gd name="T67" fmla="*/ 73 h 214"/>
                <a:gd name="T68" fmla="*/ 99 w 171"/>
                <a:gd name="T69" fmla="*/ 107 h 214"/>
                <a:gd name="T70" fmla="*/ 99 w 171"/>
                <a:gd name="T71" fmla="*/ 62 h 214"/>
                <a:gd name="T72" fmla="*/ 104 w 171"/>
                <a:gd name="T73" fmla="*/ 181 h 214"/>
                <a:gd name="T74" fmla="*/ 104 w 171"/>
                <a:gd name="T75" fmla="*/ 181 h 214"/>
                <a:gd name="T76" fmla="*/ 109 w 171"/>
                <a:gd name="T77" fmla="*/ 214 h 214"/>
                <a:gd name="T78" fmla="*/ 109 w 171"/>
                <a:gd name="T79" fmla="*/ 113 h 214"/>
                <a:gd name="T80" fmla="*/ 114 w 171"/>
                <a:gd name="T81" fmla="*/ 175 h 214"/>
                <a:gd name="T82" fmla="*/ 118 w 171"/>
                <a:gd name="T83" fmla="*/ 96 h 214"/>
                <a:gd name="T84" fmla="*/ 123 w 171"/>
                <a:gd name="T85" fmla="*/ 181 h 214"/>
                <a:gd name="T86" fmla="*/ 123 w 171"/>
                <a:gd name="T87" fmla="*/ 90 h 214"/>
                <a:gd name="T88" fmla="*/ 128 w 171"/>
                <a:gd name="T89" fmla="*/ 135 h 214"/>
                <a:gd name="T90" fmla="*/ 128 w 171"/>
                <a:gd name="T91" fmla="*/ 130 h 214"/>
                <a:gd name="T92" fmla="*/ 133 w 171"/>
                <a:gd name="T93" fmla="*/ 130 h 214"/>
                <a:gd name="T94" fmla="*/ 133 w 171"/>
                <a:gd name="T95" fmla="*/ 113 h 214"/>
                <a:gd name="T96" fmla="*/ 137 w 171"/>
                <a:gd name="T97" fmla="*/ 141 h 214"/>
                <a:gd name="T98" fmla="*/ 137 w 171"/>
                <a:gd name="T99" fmla="*/ 141 h 214"/>
                <a:gd name="T100" fmla="*/ 142 w 171"/>
                <a:gd name="T101" fmla="*/ 164 h 214"/>
                <a:gd name="T102" fmla="*/ 142 w 171"/>
                <a:gd name="T103" fmla="*/ 118 h 214"/>
                <a:gd name="T104" fmla="*/ 147 w 171"/>
                <a:gd name="T105" fmla="*/ 158 h 214"/>
                <a:gd name="T106" fmla="*/ 147 w 171"/>
                <a:gd name="T107" fmla="*/ 118 h 214"/>
                <a:gd name="T108" fmla="*/ 152 w 171"/>
                <a:gd name="T109" fmla="*/ 164 h 214"/>
                <a:gd name="T110" fmla="*/ 156 w 171"/>
                <a:gd name="T111" fmla="*/ 101 h 214"/>
                <a:gd name="T112" fmla="*/ 156 w 171"/>
                <a:gd name="T113" fmla="*/ 90 h 214"/>
                <a:gd name="T114" fmla="*/ 161 w 171"/>
                <a:gd name="T115" fmla="*/ 124 h 214"/>
                <a:gd name="T116" fmla="*/ 161 w 171"/>
                <a:gd name="T117" fmla="*/ 73 h 214"/>
                <a:gd name="T118" fmla="*/ 166 w 171"/>
                <a:gd name="T119" fmla="*/ 113 h 214"/>
                <a:gd name="T120" fmla="*/ 166 w 171"/>
                <a:gd name="T121" fmla="*/ 113 h 214"/>
                <a:gd name="T122" fmla="*/ 171 w 171"/>
                <a:gd name="T123" fmla="*/ 13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1" h="214">
                  <a:moveTo>
                    <a:pt x="0" y="0"/>
                  </a:moveTo>
                  <a:lnTo>
                    <a:pt x="0" y="181"/>
                  </a:lnTo>
                  <a:lnTo>
                    <a:pt x="5" y="192"/>
                  </a:lnTo>
                  <a:lnTo>
                    <a:pt x="5" y="68"/>
                  </a:lnTo>
                  <a:lnTo>
                    <a:pt x="5" y="147"/>
                  </a:lnTo>
                  <a:lnTo>
                    <a:pt x="9" y="101"/>
                  </a:lnTo>
                  <a:lnTo>
                    <a:pt x="9" y="175"/>
                  </a:lnTo>
                  <a:lnTo>
                    <a:pt x="9" y="101"/>
                  </a:lnTo>
                  <a:lnTo>
                    <a:pt x="9" y="135"/>
                  </a:lnTo>
                  <a:lnTo>
                    <a:pt x="14" y="107"/>
                  </a:lnTo>
                  <a:lnTo>
                    <a:pt x="14" y="175"/>
                  </a:lnTo>
                  <a:lnTo>
                    <a:pt x="14" y="158"/>
                  </a:lnTo>
                  <a:lnTo>
                    <a:pt x="19" y="158"/>
                  </a:lnTo>
                  <a:lnTo>
                    <a:pt x="19" y="56"/>
                  </a:lnTo>
                  <a:lnTo>
                    <a:pt x="19" y="158"/>
                  </a:lnTo>
                  <a:lnTo>
                    <a:pt x="24" y="175"/>
                  </a:lnTo>
                  <a:lnTo>
                    <a:pt x="24" y="85"/>
                  </a:lnTo>
                  <a:lnTo>
                    <a:pt x="28" y="101"/>
                  </a:lnTo>
                  <a:lnTo>
                    <a:pt x="28" y="130"/>
                  </a:lnTo>
                  <a:lnTo>
                    <a:pt x="28" y="85"/>
                  </a:lnTo>
                  <a:lnTo>
                    <a:pt x="28" y="107"/>
                  </a:lnTo>
                  <a:lnTo>
                    <a:pt x="33" y="101"/>
                  </a:lnTo>
                  <a:lnTo>
                    <a:pt x="33" y="96"/>
                  </a:lnTo>
                  <a:lnTo>
                    <a:pt x="33" y="147"/>
                  </a:lnTo>
                  <a:lnTo>
                    <a:pt x="38" y="141"/>
                  </a:lnTo>
                  <a:lnTo>
                    <a:pt x="38" y="101"/>
                  </a:lnTo>
                  <a:lnTo>
                    <a:pt x="43" y="90"/>
                  </a:lnTo>
                  <a:lnTo>
                    <a:pt x="43" y="113"/>
                  </a:lnTo>
                  <a:lnTo>
                    <a:pt x="43" y="56"/>
                  </a:lnTo>
                  <a:lnTo>
                    <a:pt x="43" y="107"/>
                  </a:lnTo>
                  <a:lnTo>
                    <a:pt x="47" y="96"/>
                  </a:lnTo>
                  <a:lnTo>
                    <a:pt x="47" y="141"/>
                  </a:lnTo>
                  <a:lnTo>
                    <a:pt x="47" y="113"/>
                  </a:lnTo>
                  <a:lnTo>
                    <a:pt x="52" y="73"/>
                  </a:lnTo>
                  <a:lnTo>
                    <a:pt x="52" y="124"/>
                  </a:lnTo>
                  <a:lnTo>
                    <a:pt x="52" y="34"/>
                  </a:lnTo>
                  <a:lnTo>
                    <a:pt x="52" y="107"/>
                  </a:lnTo>
                  <a:lnTo>
                    <a:pt x="57" y="113"/>
                  </a:lnTo>
                  <a:lnTo>
                    <a:pt x="57" y="118"/>
                  </a:lnTo>
                  <a:lnTo>
                    <a:pt x="57" y="62"/>
                  </a:lnTo>
                  <a:lnTo>
                    <a:pt x="57" y="90"/>
                  </a:lnTo>
                  <a:lnTo>
                    <a:pt x="62" y="96"/>
                  </a:lnTo>
                  <a:lnTo>
                    <a:pt x="62" y="124"/>
                  </a:lnTo>
                  <a:lnTo>
                    <a:pt x="62" y="45"/>
                  </a:lnTo>
                  <a:lnTo>
                    <a:pt x="66" y="62"/>
                  </a:lnTo>
                  <a:lnTo>
                    <a:pt x="66" y="56"/>
                  </a:lnTo>
                  <a:lnTo>
                    <a:pt x="66" y="113"/>
                  </a:lnTo>
                  <a:lnTo>
                    <a:pt x="71" y="96"/>
                  </a:lnTo>
                  <a:lnTo>
                    <a:pt x="71" y="62"/>
                  </a:lnTo>
                  <a:lnTo>
                    <a:pt x="71" y="158"/>
                  </a:lnTo>
                  <a:lnTo>
                    <a:pt x="76" y="152"/>
                  </a:lnTo>
                  <a:lnTo>
                    <a:pt x="76" y="164"/>
                  </a:lnTo>
                  <a:lnTo>
                    <a:pt x="76" y="118"/>
                  </a:lnTo>
                  <a:lnTo>
                    <a:pt x="76" y="135"/>
                  </a:lnTo>
                  <a:lnTo>
                    <a:pt x="81" y="118"/>
                  </a:lnTo>
                  <a:lnTo>
                    <a:pt x="81" y="164"/>
                  </a:lnTo>
                  <a:lnTo>
                    <a:pt x="81" y="107"/>
                  </a:lnTo>
                  <a:lnTo>
                    <a:pt x="81" y="118"/>
                  </a:lnTo>
                  <a:lnTo>
                    <a:pt x="85" y="96"/>
                  </a:lnTo>
                  <a:lnTo>
                    <a:pt x="85" y="124"/>
                  </a:lnTo>
                  <a:lnTo>
                    <a:pt x="85" y="51"/>
                  </a:lnTo>
                  <a:lnTo>
                    <a:pt x="85" y="90"/>
                  </a:lnTo>
                  <a:lnTo>
                    <a:pt x="90" y="90"/>
                  </a:lnTo>
                  <a:lnTo>
                    <a:pt x="90" y="152"/>
                  </a:lnTo>
                  <a:lnTo>
                    <a:pt x="90" y="62"/>
                  </a:lnTo>
                  <a:lnTo>
                    <a:pt x="90" y="141"/>
                  </a:lnTo>
                  <a:lnTo>
                    <a:pt x="95" y="147"/>
                  </a:lnTo>
                  <a:lnTo>
                    <a:pt x="95" y="73"/>
                  </a:lnTo>
                  <a:lnTo>
                    <a:pt x="95" y="90"/>
                  </a:lnTo>
                  <a:lnTo>
                    <a:pt x="99" y="107"/>
                  </a:lnTo>
                  <a:lnTo>
                    <a:pt x="99" y="141"/>
                  </a:lnTo>
                  <a:lnTo>
                    <a:pt x="99" y="62"/>
                  </a:lnTo>
                  <a:lnTo>
                    <a:pt x="104" y="85"/>
                  </a:lnTo>
                  <a:lnTo>
                    <a:pt x="104" y="181"/>
                  </a:lnTo>
                  <a:lnTo>
                    <a:pt x="104" y="45"/>
                  </a:lnTo>
                  <a:lnTo>
                    <a:pt x="104" y="181"/>
                  </a:lnTo>
                  <a:lnTo>
                    <a:pt x="109" y="186"/>
                  </a:lnTo>
                  <a:lnTo>
                    <a:pt x="109" y="214"/>
                  </a:lnTo>
                  <a:lnTo>
                    <a:pt x="109" y="96"/>
                  </a:lnTo>
                  <a:lnTo>
                    <a:pt x="109" y="113"/>
                  </a:lnTo>
                  <a:lnTo>
                    <a:pt x="114" y="90"/>
                  </a:lnTo>
                  <a:lnTo>
                    <a:pt x="114" y="175"/>
                  </a:lnTo>
                  <a:lnTo>
                    <a:pt x="118" y="169"/>
                  </a:lnTo>
                  <a:lnTo>
                    <a:pt x="118" y="96"/>
                  </a:lnTo>
                  <a:lnTo>
                    <a:pt x="118" y="164"/>
                  </a:lnTo>
                  <a:lnTo>
                    <a:pt x="123" y="181"/>
                  </a:lnTo>
                  <a:lnTo>
                    <a:pt x="123" y="192"/>
                  </a:lnTo>
                  <a:lnTo>
                    <a:pt x="123" y="90"/>
                  </a:lnTo>
                  <a:lnTo>
                    <a:pt x="123" y="130"/>
                  </a:lnTo>
                  <a:lnTo>
                    <a:pt x="128" y="135"/>
                  </a:lnTo>
                  <a:lnTo>
                    <a:pt x="128" y="164"/>
                  </a:lnTo>
                  <a:lnTo>
                    <a:pt x="128" y="130"/>
                  </a:lnTo>
                  <a:lnTo>
                    <a:pt x="128" y="135"/>
                  </a:lnTo>
                  <a:lnTo>
                    <a:pt x="133" y="130"/>
                  </a:lnTo>
                  <a:lnTo>
                    <a:pt x="133" y="141"/>
                  </a:lnTo>
                  <a:lnTo>
                    <a:pt x="133" y="113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37" y="85"/>
                  </a:lnTo>
                  <a:lnTo>
                    <a:pt x="137" y="141"/>
                  </a:lnTo>
                  <a:lnTo>
                    <a:pt x="142" y="124"/>
                  </a:lnTo>
                  <a:lnTo>
                    <a:pt x="142" y="164"/>
                  </a:lnTo>
                  <a:lnTo>
                    <a:pt x="142" y="113"/>
                  </a:lnTo>
                  <a:lnTo>
                    <a:pt x="142" y="118"/>
                  </a:lnTo>
                  <a:lnTo>
                    <a:pt x="147" y="107"/>
                  </a:lnTo>
                  <a:lnTo>
                    <a:pt x="147" y="158"/>
                  </a:lnTo>
                  <a:lnTo>
                    <a:pt x="147" y="85"/>
                  </a:lnTo>
                  <a:lnTo>
                    <a:pt x="147" y="118"/>
                  </a:lnTo>
                  <a:lnTo>
                    <a:pt x="152" y="141"/>
                  </a:lnTo>
                  <a:lnTo>
                    <a:pt x="152" y="164"/>
                  </a:lnTo>
                  <a:lnTo>
                    <a:pt x="152" y="113"/>
                  </a:lnTo>
                  <a:lnTo>
                    <a:pt x="156" y="101"/>
                  </a:lnTo>
                  <a:lnTo>
                    <a:pt x="156" y="130"/>
                  </a:lnTo>
                  <a:lnTo>
                    <a:pt x="156" y="90"/>
                  </a:lnTo>
                  <a:lnTo>
                    <a:pt x="156" y="118"/>
                  </a:lnTo>
                  <a:lnTo>
                    <a:pt x="161" y="124"/>
                  </a:lnTo>
                  <a:lnTo>
                    <a:pt x="161" y="158"/>
                  </a:lnTo>
                  <a:lnTo>
                    <a:pt x="161" y="73"/>
                  </a:lnTo>
                  <a:lnTo>
                    <a:pt x="161" y="124"/>
                  </a:lnTo>
                  <a:lnTo>
                    <a:pt x="166" y="113"/>
                  </a:lnTo>
                  <a:lnTo>
                    <a:pt x="166" y="147"/>
                  </a:lnTo>
                  <a:lnTo>
                    <a:pt x="166" y="113"/>
                  </a:lnTo>
                  <a:lnTo>
                    <a:pt x="171" y="118"/>
                  </a:lnTo>
                  <a:lnTo>
                    <a:pt x="171" y="135"/>
                  </a:lnTo>
                  <a:lnTo>
                    <a:pt x="171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54"/>
            <p:cNvSpPr>
              <a:spLocks/>
            </p:cNvSpPr>
            <p:nvPr/>
          </p:nvSpPr>
          <p:spPr bwMode="auto">
            <a:xfrm>
              <a:off x="7026275" y="2836863"/>
              <a:ext cx="269875" cy="269875"/>
            </a:xfrm>
            <a:custGeom>
              <a:avLst/>
              <a:gdLst>
                <a:gd name="T0" fmla="*/ 0 w 170"/>
                <a:gd name="T1" fmla="*/ 102 h 170"/>
                <a:gd name="T2" fmla="*/ 4 w 170"/>
                <a:gd name="T3" fmla="*/ 170 h 170"/>
                <a:gd name="T4" fmla="*/ 4 w 170"/>
                <a:gd name="T5" fmla="*/ 124 h 170"/>
                <a:gd name="T6" fmla="*/ 9 w 170"/>
                <a:gd name="T7" fmla="*/ 113 h 170"/>
                <a:gd name="T8" fmla="*/ 9 w 170"/>
                <a:gd name="T9" fmla="*/ 102 h 170"/>
                <a:gd name="T10" fmla="*/ 14 w 170"/>
                <a:gd name="T11" fmla="*/ 113 h 170"/>
                <a:gd name="T12" fmla="*/ 14 w 170"/>
                <a:gd name="T13" fmla="*/ 102 h 170"/>
                <a:gd name="T14" fmla="*/ 19 w 170"/>
                <a:gd name="T15" fmla="*/ 130 h 170"/>
                <a:gd name="T16" fmla="*/ 19 w 170"/>
                <a:gd name="T17" fmla="*/ 90 h 170"/>
                <a:gd name="T18" fmla="*/ 23 w 170"/>
                <a:gd name="T19" fmla="*/ 147 h 170"/>
                <a:gd name="T20" fmla="*/ 23 w 170"/>
                <a:gd name="T21" fmla="*/ 124 h 170"/>
                <a:gd name="T22" fmla="*/ 28 w 170"/>
                <a:gd name="T23" fmla="*/ 136 h 170"/>
                <a:gd name="T24" fmla="*/ 28 w 170"/>
                <a:gd name="T25" fmla="*/ 85 h 170"/>
                <a:gd name="T26" fmla="*/ 33 w 170"/>
                <a:gd name="T27" fmla="*/ 147 h 170"/>
                <a:gd name="T28" fmla="*/ 38 w 170"/>
                <a:gd name="T29" fmla="*/ 96 h 170"/>
                <a:gd name="T30" fmla="*/ 38 w 170"/>
                <a:gd name="T31" fmla="*/ 73 h 170"/>
                <a:gd name="T32" fmla="*/ 42 w 170"/>
                <a:gd name="T33" fmla="*/ 119 h 170"/>
                <a:gd name="T34" fmla="*/ 47 w 170"/>
                <a:gd name="T35" fmla="*/ 73 h 170"/>
                <a:gd name="T36" fmla="*/ 47 w 170"/>
                <a:gd name="T37" fmla="*/ 124 h 170"/>
                <a:gd name="T38" fmla="*/ 52 w 170"/>
                <a:gd name="T39" fmla="*/ 130 h 170"/>
                <a:gd name="T40" fmla="*/ 52 w 170"/>
                <a:gd name="T41" fmla="*/ 102 h 170"/>
                <a:gd name="T42" fmla="*/ 57 w 170"/>
                <a:gd name="T43" fmla="*/ 141 h 170"/>
                <a:gd name="T44" fmla="*/ 57 w 170"/>
                <a:gd name="T45" fmla="*/ 85 h 170"/>
                <a:gd name="T46" fmla="*/ 61 w 170"/>
                <a:gd name="T47" fmla="*/ 73 h 170"/>
                <a:gd name="T48" fmla="*/ 66 w 170"/>
                <a:gd name="T49" fmla="*/ 51 h 170"/>
                <a:gd name="T50" fmla="*/ 71 w 170"/>
                <a:gd name="T51" fmla="*/ 79 h 170"/>
                <a:gd name="T52" fmla="*/ 71 w 170"/>
                <a:gd name="T53" fmla="*/ 57 h 170"/>
                <a:gd name="T54" fmla="*/ 75 w 170"/>
                <a:gd name="T55" fmla="*/ 73 h 170"/>
                <a:gd name="T56" fmla="*/ 75 w 170"/>
                <a:gd name="T57" fmla="*/ 102 h 170"/>
                <a:gd name="T58" fmla="*/ 80 w 170"/>
                <a:gd name="T59" fmla="*/ 102 h 170"/>
                <a:gd name="T60" fmla="*/ 80 w 170"/>
                <a:gd name="T61" fmla="*/ 85 h 170"/>
                <a:gd name="T62" fmla="*/ 85 w 170"/>
                <a:gd name="T63" fmla="*/ 102 h 170"/>
                <a:gd name="T64" fmla="*/ 85 w 170"/>
                <a:gd name="T65" fmla="*/ 79 h 170"/>
                <a:gd name="T66" fmla="*/ 90 w 170"/>
                <a:gd name="T67" fmla="*/ 90 h 170"/>
                <a:gd name="T68" fmla="*/ 94 w 170"/>
                <a:gd name="T69" fmla="*/ 28 h 170"/>
                <a:gd name="T70" fmla="*/ 94 w 170"/>
                <a:gd name="T71" fmla="*/ 23 h 170"/>
                <a:gd name="T72" fmla="*/ 99 w 170"/>
                <a:gd name="T73" fmla="*/ 51 h 170"/>
                <a:gd name="T74" fmla="*/ 99 w 170"/>
                <a:gd name="T75" fmla="*/ 40 h 170"/>
                <a:gd name="T76" fmla="*/ 104 w 170"/>
                <a:gd name="T77" fmla="*/ 62 h 170"/>
                <a:gd name="T78" fmla="*/ 104 w 170"/>
                <a:gd name="T79" fmla="*/ 62 h 170"/>
                <a:gd name="T80" fmla="*/ 109 w 170"/>
                <a:gd name="T81" fmla="*/ 96 h 170"/>
                <a:gd name="T82" fmla="*/ 109 w 170"/>
                <a:gd name="T83" fmla="*/ 73 h 170"/>
                <a:gd name="T84" fmla="*/ 113 w 170"/>
                <a:gd name="T85" fmla="*/ 113 h 170"/>
                <a:gd name="T86" fmla="*/ 118 w 170"/>
                <a:gd name="T87" fmla="*/ 85 h 170"/>
                <a:gd name="T88" fmla="*/ 118 w 170"/>
                <a:gd name="T89" fmla="*/ 68 h 170"/>
                <a:gd name="T90" fmla="*/ 123 w 170"/>
                <a:gd name="T91" fmla="*/ 68 h 170"/>
                <a:gd name="T92" fmla="*/ 123 w 170"/>
                <a:gd name="T93" fmla="*/ 17 h 170"/>
                <a:gd name="T94" fmla="*/ 128 w 170"/>
                <a:gd name="T95" fmla="*/ 79 h 170"/>
                <a:gd name="T96" fmla="*/ 128 w 170"/>
                <a:gd name="T97" fmla="*/ 68 h 170"/>
                <a:gd name="T98" fmla="*/ 132 w 170"/>
                <a:gd name="T99" fmla="*/ 45 h 170"/>
                <a:gd name="T100" fmla="*/ 137 w 170"/>
                <a:gd name="T101" fmla="*/ 79 h 170"/>
                <a:gd name="T102" fmla="*/ 137 w 170"/>
                <a:gd name="T103" fmla="*/ 45 h 170"/>
                <a:gd name="T104" fmla="*/ 142 w 170"/>
                <a:gd name="T105" fmla="*/ 68 h 170"/>
                <a:gd name="T106" fmla="*/ 142 w 170"/>
                <a:gd name="T107" fmla="*/ 17 h 170"/>
                <a:gd name="T108" fmla="*/ 147 w 170"/>
                <a:gd name="T109" fmla="*/ 45 h 170"/>
                <a:gd name="T110" fmla="*/ 147 w 170"/>
                <a:gd name="T111" fmla="*/ 28 h 170"/>
                <a:gd name="T112" fmla="*/ 151 w 170"/>
                <a:gd name="T113" fmla="*/ 40 h 170"/>
                <a:gd name="T114" fmla="*/ 151 w 170"/>
                <a:gd name="T115" fmla="*/ 17 h 170"/>
                <a:gd name="T116" fmla="*/ 156 w 170"/>
                <a:gd name="T117" fmla="*/ 57 h 170"/>
                <a:gd name="T118" fmla="*/ 161 w 170"/>
                <a:gd name="T119" fmla="*/ 45 h 170"/>
                <a:gd name="T120" fmla="*/ 161 w 170"/>
                <a:gd name="T121" fmla="*/ 90 h 170"/>
                <a:gd name="T122" fmla="*/ 166 w 170"/>
                <a:gd name="T123" fmla="*/ 79 h 170"/>
                <a:gd name="T124" fmla="*/ 166 w 170"/>
                <a:gd name="T125" fmla="*/ 7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170">
                  <a:moveTo>
                    <a:pt x="0" y="40"/>
                  </a:moveTo>
                  <a:lnTo>
                    <a:pt x="0" y="102"/>
                  </a:lnTo>
                  <a:lnTo>
                    <a:pt x="4" y="113"/>
                  </a:lnTo>
                  <a:lnTo>
                    <a:pt x="4" y="170"/>
                  </a:lnTo>
                  <a:lnTo>
                    <a:pt x="4" y="85"/>
                  </a:lnTo>
                  <a:lnTo>
                    <a:pt x="4" y="124"/>
                  </a:lnTo>
                  <a:lnTo>
                    <a:pt x="9" y="102"/>
                  </a:lnTo>
                  <a:lnTo>
                    <a:pt x="9" y="113"/>
                  </a:lnTo>
                  <a:lnTo>
                    <a:pt x="9" y="79"/>
                  </a:lnTo>
                  <a:lnTo>
                    <a:pt x="9" y="102"/>
                  </a:lnTo>
                  <a:lnTo>
                    <a:pt x="14" y="85"/>
                  </a:lnTo>
                  <a:lnTo>
                    <a:pt x="14" y="113"/>
                  </a:lnTo>
                  <a:lnTo>
                    <a:pt x="14" y="68"/>
                  </a:lnTo>
                  <a:lnTo>
                    <a:pt x="14" y="102"/>
                  </a:lnTo>
                  <a:lnTo>
                    <a:pt x="19" y="90"/>
                  </a:lnTo>
                  <a:lnTo>
                    <a:pt x="19" y="130"/>
                  </a:lnTo>
                  <a:lnTo>
                    <a:pt x="19" y="68"/>
                  </a:lnTo>
                  <a:lnTo>
                    <a:pt x="19" y="90"/>
                  </a:lnTo>
                  <a:lnTo>
                    <a:pt x="23" y="124"/>
                  </a:lnTo>
                  <a:lnTo>
                    <a:pt x="23" y="147"/>
                  </a:lnTo>
                  <a:lnTo>
                    <a:pt x="23" y="73"/>
                  </a:lnTo>
                  <a:lnTo>
                    <a:pt x="23" y="124"/>
                  </a:lnTo>
                  <a:lnTo>
                    <a:pt x="28" y="119"/>
                  </a:lnTo>
                  <a:lnTo>
                    <a:pt x="28" y="136"/>
                  </a:lnTo>
                  <a:lnTo>
                    <a:pt x="28" y="73"/>
                  </a:lnTo>
                  <a:lnTo>
                    <a:pt x="28" y="85"/>
                  </a:lnTo>
                  <a:lnTo>
                    <a:pt x="33" y="73"/>
                  </a:lnTo>
                  <a:lnTo>
                    <a:pt x="33" y="147"/>
                  </a:lnTo>
                  <a:lnTo>
                    <a:pt x="33" y="113"/>
                  </a:lnTo>
                  <a:lnTo>
                    <a:pt x="38" y="96"/>
                  </a:lnTo>
                  <a:lnTo>
                    <a:pt x="38" y="28"/>
                  </a:lnTo>
                  <a:lnTo>
                    <a:pt x="38" y="73"/>
                  </a:lnTo>
                  <a:lnTo>
                    <a:pt x="42" y="96"/>
                  </a:lnTo>
                  <a:lnTo>
                    <a:pt x="42" y="119"/>
                  </a:lnTo>
                  <a:lnTo>
                    <a:pt x="42" y="68"/>
                  </a:lnTo>
                  <a:lnTo>
                    <a:pt x="47" y="73"/>
                  </a:lnTo>
                  <a:lnTo>
                    <a:pt x="47" y="130"/>
                  </a:lnTo>
                  <a:lnTo>
                    <a:pt x="47" y="124"/>
                  </a:lnTo>
                  <a:lnTo>
                    <a:pt x="52" y="119"/>
                  </a:lnTo>
                  <a:lnTo>
                    <a:pt x="52" y="130"/>
                  </a:lnTo>
                  <a:lnTo>
                    <a:pt x="52" y="68"/>
                  </a:lnTo>
                  <a:lnTo>
                    <a:pt x="52" y="102"/>
                  </a:lnTo>
                  <a:lnTo>
                    <a:pt x="57" y="119"/>
                  </a:lnTo>
                  <a:lnTo>
                    <a:pt x="57" y="141"/>
                  </a:lnTo>
                  <a:lnTo>
                    <a:pt x="57" y="68"/>
                  </a:lnTo>
                  <a:lnTo>
                    <a:pt x="57" y="85"/>
                  </a:lnTo>
                  <a:lnTo>
                    <a:pt x="61" y="107"/>
                  </a:lnTo>
                  <a:lnTo>
                    <a:pt x="61" y="73"/>
                  </a:lnTo>
                  <a:lnTo>
                    <a:pt x="66" y="102"/>
                  </a:lnTo>
                  <a:lnTo>
                    <a:pt x="66" y="51"/>
                  </a:lnTo>
                  <a:lnTo>
                    <a:pt x="66" y="68"/>
                  </a:lnTo>
                  <a:lnTo>
                    <a:pt x="71" y="79"/>
                  </a:lnTo>
                  <a:lnTo>
                    <a:pt x="71" y="96"/>
                  </a:lnTo>
                  <a:lnTo>
                    <a:pt x="71" y="57"/>
                  </a:lnTo>
                  <a:lnTo>
                    <a:pt x="71" y="79"/>
                  </a:lnTo>
                  <a:lnTo>
                    <a:pt x="75" y="73"/>
                  </a:lnTo>
                  <a:lnTo>
                    <a:pt x="75" y="62"/>
                  </a:lnTo>
                  <a:lnTo>
                    <a:pt x="75" y="102"/>
                  </a:lnTo>
                  <a:lnTo>
                    <a:pt x="80" y="85"/>
                  </a:lnTo>
                  <a:lnTo>
                    <a:pt x="80" y="102"/>
                  </a:lnTo>
                  <a:lnTo>
                    <a:pt x="80" y="68"/>
                  </a:lnTo>
                  <a:lnTo>
                    <a:pt x="80" y="85"/>
                  </a:lnTo>
                  <a:lnTo>
                    <a:pt x="85" y="73"/>
                  </a:lnTo>
                  <a:lnTo>
                    <a:pt x="85" y="102"/>
                  </a:lnTo>
                  <a:lnTo>
                    <a:pt x="85" y="57"/>
                  </a:lnTo>
                  <a:lnTo>
                    <a:pt x="85" y="79"/>
                  </a:lnTo>
                  <a:lnTo>
                    <a:pt x="90" y="85"/>
                  </a:lnTo>
                  <a:lnTo>
                    <a:pt x="90" y="90"/>
                  </a:lnTo>
                  <a:lnTo>
                    <a:pt x="90" y="28"/>
                  </a:lnTo>
                  <a:lnTo>
                    <a:pt x="94" y="28"/>
                  </a:lnTo>
                  <a:lnTo>
                    <a:pt x="94" y="62"/>
                  </a:lnTo>
                  <a:lnTo>
                    <a:pt x="94" y="23"/>
                  </a:lnTo>
                  <a:lnTo>
                    <a:pt x="94" y="45"/>
                  </a:lnTo>
                  <a:lnTo>
                    <a:pt x="99" y="51"/>
                  </a:lnTo>
                  <a:lnTo>
                    <a:pt x="99" y="85"/>
                  </a:lnTo>
                  <a:lnTo>
                    <a:pt x="99" y="40"/>
                  </a:lnTo>
                  <a:lnTo>
                    <a:pt x="99" y="57"/>
                  </a:lnTo>
                  <a:lnTo>
                    <a:pt x="104" y="62"/>
                  </a:lnTo>
                  <a:lnTo>
                    <a:pt x="104" y="90"/>
                  </a:lnTo>
                  <a:lnTo>
                    <a:pt x="104" y="62"/>
                  </a:lnTo>
                  <a:lnTo>
                    <a:pt x="109" y="51"/>
                  </a:lnTo>
                  <a:lnTo>
                    <a:pt x="109" y="96"/>
                  </a:lnTo>
                  <a:lnTo>
                    <a:pt x="109" y="45"/>
                  </a:lnTo>
                  <a:lnTo>
                    <a:pt x="109" y="73"/>
                  </a:lnTo>
                  <a:lnTo>
                    <a:pt x="113" y="57"/>
                  </a:lnTo>
                  <a:lnTo>
                    <a:pt x="113" y="113"/>
                  </a:lnTo>
                  <a:lnTo>
                    <a:pt x="113" y="90"/>
                  </a:lnTo>
                  <a:lnTo>
                    <a:pt x="118" y="85"/>
                  </a:lnTo>
                  <a:lnTo>
                    <a:pt x="118" y="102"/>
                  </a:lnTo>
                  <a:lnTo>
                    <a:pt x="118" y="68"/>
                  </a:lnTo>
                  <a:lnTo>
                    <a:pt x="118" y="85"/>
                  </a:lnTo>
                  <a:lnTo>
                    <a:pt x="123" y="68"/>
                  </a:lnTo>
                  <a:lnTo>
                    <a:pt x="123" y="102"/>
                  </a:lnTo>
                  <a:lnTo>
                    <a:pt x="123" y="17"/>
                  </a:lnTo>
                  <a:lnTo>
                    <a:pt x="123" y="68"/>
                  </a:lnTo>
                  <a:lnTo>
                    <a:pt x="128" y="79"/>
                  </a:lnTo>
                  <a:lnTo>
                    <a:pt x="128" y="90"/>
                  </a:lnTo>
                  <a:lnTo>
                    <a:pt x="128" y="68"/>
                  </a:lnTo>
                  <a:lnTo>
                    <a:pt x="132" y="107"/>
                  </a:lnTo>
                  <a:lnTo>
                    <a:pt x="132" y="45"/>
                  </a:lnTo>
                  <a:lnTo>
                    <a:pt x="132" y="73"/>
                  </a:lnTo>
                  <a:lnTo>
                    <a:pt x="137" y="79"/>
                  </a:lnTo>
                  <a:lnTo>
                    <a:pt x="137" y="90"/>
                  </a:lnTo>
                  <a:lnTo>
                    <a:pt x="137" y="45"/>
                  </a:lnTo>
                  <a:lnTo>
                    <a:pt x="137" y="73"/>
                  </a:lnTo>
                  <a:lnTo>
                    <a:pt x="142" y="68"/>
                  </a:lnTo>
                  <a:lnTo>
                    <a:pt x="142" y="73"/>
                  </a:lnTo>
                  <a:lnTo>
                    <a:pt x="142" y="17"/>
                  </a:lnTo>
                  <a:lnTo>
                    <a:pt x="142" y="40"/>
                  </a:lnTo>
                  <a:lnTo>
                    <a:pt x="147" y="45"/>
                  </a:lnTo>
                  <a:lnTo>
                    <a:pt x="147" y="62"/>
                  </a:lnTo>
                  <a:lnTo>
                    <a:pt x="147" y="28"/>
                  </a:lnTo>
                  <a:lnTo>
                    <a:pt x="147" y="40"/>
                  </a:lnTo>
                  <a:lnTo>
                    <a:pt x="151" y="40"/>
                  </a:lnTo>
                  <a:lnTo>
                    <a:pt x="151" y="107"/>
                  </a:lnTo>
                  <a:lnTo>
                    <a:pt x="151" y="17"/>
                  </a:lnTo>
                  <a:lnTo>
                    <a:pt x="156" y="0"/>
                  </a:lnTo>
                  <a:lnTo>
                    <a:pt x="156" y="57"/>
                  </a:lnTo>
                  <a:lnTo>
                    <a:pt x="156" y="11"/>
                  </a:lnTo>
                  <a:lnTo>
                    <a:pt x="161" y="45"/>
                  </a:lnTo>
                  <a:lnTo>
                    <a:pt x="161" y="11"/>
                  </a:lnTo>
                  <a:lnTo>
                    <a:pt x="161" y="90"/>
                  </a:lnTo>
                  <a:lnTo>
                    <a:pt x="166" y="62"/>
                  </a:lnTo>
                  <a:lnTo>
                    <a:pt x="166" y="79"/>
                  </a:lnTo>
                  <a:lnTo>
                    <a:pt x="166" y="28"/>
                  </a:lnTo>
                  <a:lnTo>
                    <a:pt x="166" y="73"/>
                  </a:lnTo>
                  <a:lnTo>
                    <a:pt x="170" y="6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55"/>
            <p:cNvSpPr>
              <a:spLocks/>
            </p:cNvSpPr>
            <p:nvPr/>
          </p:nvSpPr>
          <p:spPr bwMode="auto">
            <a:xfrm>
              <a:off x="7296150" y="2827338"/>
              <a:ext cx="255588" cy="171450"/>
            </a:xfrm>
            <a:custGeom>
              <a:avLst/>
              <a:gdLst>
                <a:gd name="T0" fmla="*/ 0 w 161"/>
                <a:gd name="T1" fmla="*/ 29 h 108"/>
                <a:gd name="T2" fmla="*/ 5 w 161"/>
                <a:gd name="T3" fmla="*/ 68 h 108"/>
                <a:gd name="T4" fmla="*/ 5 w 161"/>
                <a:gd name="T5" fmla="*/ 23 h 108"/>
                <a:gd name="T6" fmla="*/ 10 w 161"/>
                <a:gd name="T7" fmla="*/ 46 h 108"/>
                <a:gd name="T8" fmla="*/ 10 w 161"/>
                <a:gd name="T9" fmla="*/ 29 h 108"/>
                <a:gd name="T10" fmla="*/ 15 w 161"/>
                <a:gd name="T11" fmla="*/ 46 h 108"/>
                <a:gd name="T12" fmla="*/ 15 w 161"/>
                <a:gd name="T13" fmla="*/ 29 h 108"/>
                <a:gd name="T14" fmla="*/ 19 w 161"/>
                <a:gd name="T15" fmla="*/ 51 h 108"/>
                <a:gd name="T16" fmla="*/ 19 w 161"/>
                <a:gd name="T17" fmla="*/ 6 h 108"/>
                <a:gd name="T18" fmla="*/ 24 w 161"/>
                <a:gd name="T19" fmla="*/ 34 h 108"/>
                <a:gd name="T20" fmla="*/ 24 w 161"/>
                <a:gd name="T21" fmla="*/ 17 h 108"/>
                <a:gd name="T22" fmla="*/ 29 w 161"/>
                <a:gd name="T23" fmla="*/ 34 h 108"/>
                <a:gd name="T24" fmla="*/ 29 w 161"/>
                <a:gd name="T25" fmla="*/ 63 h 108"/>
                <a:gd name="T26" fmla="*/ 33 w 161"/>
                <a:gd name="T27" fmla="*/ 102 h 108"/>
                <a:gd name="T28" fmla="*/ 33 w 161"/>
                <a:gd name="T29" fmla="*/ 63 h 108"/>
                <a:gd name="T30" fmla="*/ 38 w 161"/>
                <a:gd name="T31" fmla="*/ 40 h 108"/>
                <a:gd name="T32" fmla="*/ 43 w 161"/>
                <a:gd name="T33" fmla="*/ 68 h 108"/>
                <a:gd name="T34" fmla="*/ 43 w 161"/>
                <a:gd name="T35" fmla="*/ 17 h 108"/>
                <a:gd name="T36" fmla="*/ 48 w 161"/>
                <a:gd name="T37" fmla="*/ 46 h 108"/>
                <a:gd name="T38" fmla="*/ 48 w 161"/>
                <a:gd name="T39" fmla="*/ 17 h 108"/>
                <a:gd name="T40" fmla="*/ 52 w 161"/>
                <a:gd name="T41" fmla="*/ 40 h 108"/>
                <a:gd name="T42" fmla="*/ 52 w 161"/>
                <a:gd name="T43" fmla="*/ 17 h 108"/>
                <a:gd name="T44" fmla="*/ 57 w 161"/>
                <a:gd name="T45" fmla="*/ 63 h 108"/>
                <a:gd name="T46" fmla="*/ 57 w 161"/>
                <a:gd name="T47" fmla="*/ 34 h 108"/>
                <a:gd name="T48" fmla="*/ 62 w 161"/>
                <a:gd name="T49" fmla="*/ 91 h 108"/>
                <a:gd name="T50" fmla="*/ 67 w 161"/>
                <a:gd name="T51" fmla="*/ 85 h 108"/>
                <a:gd name="T52" fmla="*/ 67 w 161"/>
                <a:gd name="T53" fmla="*/ 29 h 108"/>
                <a:gd name="T54" fmla="*/ 71 w 161"/>
                <a:gd name="T55" fmla="*/ 79 h 108"/>
                <a:gd name="T56" fmla="*/ 71 w 161"/>
                <a:gd name="T57" fmla="*/ 57 h 108"/>
                <a:gd name="T58" fmla="*/ 76 w 161"/>
                <a:gd name="T59" fmla="*/ 68 h 108"/>
                <a:gd name="T60" fmla="*/ 76 w 161"/>
                <a:gd name="T61" fmla="*/ 40 h 108"/>
                <a:gd name="T62" fmla="*/ 81 w 161"/>
                <a:gd name="T63" fmla="*/ 79 h 108"/>
                <a:gd name="T64" fmla="*/ 81 w 161"/>
                <a:gd name="T65" fmla="*/ 68 h 108"/>
                <a:gd name="T66" fmla="*/ 86 w 161"/>
                <a:gd name="T67" fmla="*/ 85 h 108"/>
                <a:gd name="T68" fmla="*/ 86 w 161"/>
                <a:gd name="T69" fmla="*/ 68 h 108"/>
                <a:gd name="T70" fmla="*/ 90 w 161"/>
                <a:gd name="T71" fmla="*/ 74 h 108"/>
                <a:gd name="T72" fmla="*/ 90 w 161"/>
                <a:gd name="T73" fmla="*/ 57 h 108"/>
                <a:gd name="T74" fmla="*/ 95 w 161"/>
                <a:gd name="T75" fmla="*/ 74 h 108"/>
                <a:gd name="T76" fmla="*/ 95 w 161"/>
                <a:gd name="T77" fmla="*/ 40 h 108"/>
                <a:gd name="T78" fmla="*/ 100 w 161"/>
                <a:gd name="T79" fmla="*/ 57 h 108"/>
                <a:gd name="T80" fmla="*/ 100 w 161"/>
                <a:gd name="T81" fmla="*/ 40 h 108"/>
                <a:gd name="T82" fmla="*/ 105 w 161"/>
                <a:gd name="T83" fmla="*/ 85 h 108"/>
                <a:gd name="T84" fmla="*/ 109 w 161"/>
                <a:gd name="T85" fmla="*/ 57 h 108"/>
                <a:gd name="T86" fmla="*/ 109 w 161"/>
                <a:gd name="T87" fmla="*/ 46 h 108"/>
                <a:gd name="T88" fmla="*/ 114 w 161"/>
                <a:gd name="T89" fmla="*/ 108 h 108"/>
                <a:gd name="T90" fmla="*/ 114 w 161"/>
                <a:gd name="T91" fmla="*/ 85 h 108"/>
                <a:gd name="T92" fmla="*/ 119 w 161"/>
                <a:gd name="T93" fmla="*/ 34 h 108"/>
                <a:gd name="T94" fmla="*/ 124 w 161"/>
                <a:gd name="T95" fmla="*/ 23 h 108"/>
                <a:gd name="T96" fmla="*/ 124 w 161"/>
                <a:gd name="T97" fmla="*/ 12 h 108"/>
                <a:gd name="T98" fmla="*/ 128 w 161"/>
                <a:gd name="T99" fmla="*/ 68 h 108"/>
                <a:gd name="T100" fmla="*/ 128 w 161"/>
                <a:gd name="T101" fmla="*/ 46 h 108"/>
                <a:gd name="T102" fmla="*/ 133 w 161"/>
                <a:gd name="T103" fmla="*/ 68 h 108"/>
                <a:gd name="T104" fmla="*/ 133 w 161"/>
                <a:gd name="T105" fmla="*/ 23 h 108"/>
                <a:gd name="T106" fmla="*/ 138 w 161"/>
                <a:gd name="T107" fmla="*/ 57 h 108"/>
                <a:gd name="T108" fmla="*/ 138 w 161"/>
                <a:gd name="T109" fmla="*/ 34 h 108"/>
                <a:gd name="T110" fmla="*/ 143 w 161"/>
                <a:gd name="T111" fmla="*/ 91 h 108"/>
                <a:gd name="T112" fmla="*/ 143 w 161"/>
                <a:gd name="T113" fmla="*/ 57 h 108"/>
                <a:gd name="T114" fmla="*/ 147 w 161"/>
                <a:gd name="T115" fmla="*/ 34 h 108"/>
                <a:gd name="T116" fmla="*/ 152 w 161"/>
                <a:gd name="T117" fmla="*/ 85 h 108"/>
                <a:gd name="T118" fmla="*/ 152 w 161"/>
                <a:gd name="T119" fmla="*/ 23 h 108"/>
                <a:gd name="T120" fmla="*/ 157 w 161"/>
                <a:gd name="T121" fmla="*/ 63 h 108"/>
                <a:gd name="T122" fmla="*/ 157 w 161"/>
                <a:gd name="T123" fmla="*/ 10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108">
                  <a:moveTo>
                    <a:pt x="0" y="68"/>
                  </a:moveTo>
                  <a:lnTo>
                    <a:pt x="0" y="29"/>
                  </a:lnTo>
                  <a:lnTo>
                    <a:pt x="0" y="63"/>
                  </a:lnTo>
                  <a:lnTo>
                    <a:pt x="5" y="68"/>
                  </a:lnTo>
                  <a:lnTo>
                    <a:pt x="5" y="79"/>
                  </a:lnTo>
                  <a:lnTo>
                    <a:pt x="5" y="23"/>
                  </a:lnTo>
                  <a:lnTo>
                    <a:pt x="5" y="40"/>
                  </a:lnTo>
                  <a:lnTo>
                    <a:pt x="10" y="46"/>
                  </a:lnTo>
                  <a:lnTo>
                    <a:pt x="10" y="74"/>
                  </a:lnTo>
                  <a:lnTo>
                    <a:pt x="10" y="29"/>
                  </a:lnTo>
                  <a:lnTo>
                    <a:pt x="10" y="51"/>
                  </a:lnTo>
                  <a:lnTo>
                    <a:pt x="15" y="46"/>
                  </a:lnTo>
                  <a:lnTo>
                    <a:pt x="15" y="96"/>
                  </a:lnTo>
                  <a:lnTo>
                    <a:pt x="15" y="29"/>
                  </a:lnTo>
                  <a:lnTo>
                    <a:pt x="15" y="68"/>
                  </a:lnTo>
                  <a:lnTo>
                    <a:pt x="19" y="51"/>
                  </a:lnTo>
                  <a:lnTo>
                    <a:pt x="19" y="57"/>
                  </a:lnTo>
                  <a:lnTo>
                    <a:pt x="19" y="6"/>
                  </a:lnTo>
                  <a:lnTo>
                    <a:pt x="19" y="40"/>
                  </a:lnTo>
                  <a:lnTo>
                    <a:pt x="24" y="34"/>
                  </a:lnTo>
                  <a:lnTo>
                    <a:pt x="24" y="51"/>
                  </a:lnTo>
                  <a:lnTo>
                    <a:pt x="24" y="17"/>
                  </a:lnTo>
                  <a:lnTo>
                    <a:pt x="24" y="46"/>
                  </a:lnTo>
                  <a:lnTo>
                    <a:pt x="29" y="34"/>
                  </a:lnTo>
                  <a:lnTo>
                    <a:pt x="29" y="0"/>
                  </a:lnTo>
                  <a:lnTo>
                    <a:pt x="29" y="63"/>
                  </a:lnTo>
                  <a:lnTo>
                    <a:pt x="33" y="74"/>
                  </a:lnTo>
                  <a:lnTo>
                    <a:pt x="33" y="102"/>
                  </a:lnTo>
                  <a:lnTo>
                    <a:pt x="33" y="40"/>
                  </a:lnTo>
                  <a:lnTo>
                    <a:pt x="33" y="63"/>
                  </a:lnTo>
                  <a:lnTo>
                    <a:pt x="38" y="68"/>
                  </a:lnTo>
                  <a:lnTo>
                    <a:pt x="38" y="40"/>
                  </a:lnTo>
                  <a:lnTo>
                    <a:pt x="38" y="79"/>
                  </a:lnTo>
                  <a:lnTo>
                    <a:pt x="43" y="68"/>
                  </a:lnTo>
                  <a:lnTo>
                    <a:pt x="43" y="91"/>
                  </a:lnTo>
                  <a:lnTo>
                    <a:pt x="43" y="17"/>
                  </a:lnTo>
                  <a:lnTo>
                    <a:pt x="43" y="40"/>
                  </a:lnTo>
                  <a:lnTo>
                    <a:pt x="48" y="46"/>
                  </a:lnTo>
                  <a:lnTo>
                    <a:pt x="48" y="63"/>
                  </a:lnTo>
                  <a:lnTo>
                    <a:pt x="48" y="17"/>
                  </a:lnTo>
                  <a:lnTo>
                    <a:pt x="48" y="46"/>
                  </a:lnTo>
                  <a:lnTo>
                    <a:pt x="52" y="40"/>
                  </a:lnTo>
                  <a:lnTo>
                    <a:pt x="52" y="51"/>
                  </a:lnTo>
                  <a:lnTo>
                    <a:pt x="52" y="17"/>
                  </a:lnTo>
                  <a:lnTo>
                    <a:pt x="52" y="46"/>
                  </a:lnTo>
                  <a:lnTo>
                    <a:pt x="57" y="63"/>
                  </a:lnTo>
                  <a:lnTo>
                    <a:pt x="57" y="0"/>
                  </a:lnTo>
                  <a:lnTo>
                    <a:pt x="57" y="34"/>
                  </a:lnTo>
                  <a:lnTo>
                    <a:pt x="62" y="34"/>
                  </a:lnTo>
                  <a:lnTo>
                    <a:pt x="62" y="91"/>
                  </a:lnTo>
                  <a:lnTo>
                    <a:pt x="62" y="51"/>
                  </a:lnTo>
                  <a:lnTo>
                    <a:pt x="67" y="85"/>
                  </a:lnTo>
                  <a:lnTo>
                    <a:pt x="67" y="91"/>
                  </a:lnTo>
                  <a:lnTo>
                    <a:pt x="67" y="29"/>
                  </a:lnTo>
                  <a:lnTo>
                    <a:pt x="67" y="57"/>
                  </a:lnTo>
                  <a:lnTo>
                    <a:pt x="71" y="79"/>
                  </a:lnTo>
                  <a:lnTo>
                    <a:pt x="71" y="91"/>
                  </a:lnTo>
                  <a:lnTo>
                    <a:pt x="71" y="57"/>
                  </a:lnTo>
                  <a:lnTo>
                    <a:pt x="71" y="63"/>
                  </a:lnTo>
                  <a:lnTo>
                    <a:pt x="76" y="68"/>
                  </a:lnTo>
                  <a:lnTo>
                    <a:pt x="76" y="34"/>
                  </a:lnTo>
                  <a:lnTo>
                    <a:pt x="76" y="40"/>
                  </a:lnTo>
                  <a:lnTo>
                    <a:pt x="81" y="51"/>
                  </a:lnTo>
                  <a:lnTo>
                    <a:pt x="81" y="79"/>
                  </a:lnTo>
                  <a:lnTo>
                    <a:pt x="81" y="46"/>
                  </a:lnTo>
                  <a:lnTo>
                    <a:pt x="81" y="68"/>
                  </a:lnTo>
                  <a:lnTo>
                    <a:pt x="86" y="74"/>
                  </a:lnTo>
                  <a:lnTo>
                    <a:pt x="86" y="85"/>
                  </a:lnTo>
                  <a:lnTo>
                    <a:pt x="86" y="40"/>
                  </a:lnTo>
                  <a:lnTo>
                    <a:pt x="86" y="68"/>
                  </a:lnTo>
                  <a:lnTo>
                    <a:pt x="90" y="63"/>
                  </a:lnTo>
                  <a:lnTo>
                    <a:pt x="90" y="74"/>
                  </a:lnTo>
                  <a:lnTo>
                    <a:pt x="90" y="46"/>
                  </a:lnTo>
                  <a:lnTo>
                    <a:pt x="90" y="57"/>
                  </a:lnTo>
                  <a:lnTo>
                    <a:pt x="95" y="34"/>
                  </a:lnTo>
                  <a:lnTo>
                    <a:pt x="95" y="74"/>
                  </a:lnTo>
                  <a:lnTo>
                    <a:pt x="95" y="12"/>
                  </a:lnTo>
                  <a:lnTo>
                    <a:pt x="95" y="40"/>
                  </a:lnTo>
                  <a:lnTo>
                    <a:pt x="100" y="34"/>
                  </a:lnTo>
                  <a:lnTo>
                    <a:pt x="100" y="57"/>
                  </a:lnTo>
                  <a:lnTo>
                    <a:pt x="100" y="17"/>
                  </a:lnTo>
                  <a:lnTo>
                    <a:pt x="100" y="40"/>
                  </a:lnTo>
                  <a:lnTo>
                    <a:pt x="105" y="34"/>
                  </a:lnTo>
                  <a:lnTo>
                    <a:pt x="105" y="85"/>
                  </a:lnTo>
                  <a:lnTo>
                    <a:pt x="105" y="46"/>
                  </a:lnTo>
                  <a:lnTo>
                    <a:pt x="109" y="57"/>
                  </a:lnTo>
                  <a:lnTo>
                    <a:pt x="109" y="34"/>
                  </a:lnTo>
                  <a:lnTo>
                    <a:pt x="109" y="46"/>
                  </a:lnTo>
                  <a:lnTo>
                    <a:pt x="114" y="57"/>
                  </a:lnTo>
                  <a:lnTo>
                    <a:pt x="114" y="108"/>
                  </a:lnTo>
                  <a:lnTo>
                    <a:pt x="114" y="40"/>
                  </a:lnTo>
                  <a:lnTo>
                    <a:pt x="114" y="85"/>
                  </a:lnTo>
                  <a:lnTo>
                    <a:pt x="119" y="108"/>
                  </a:lnTo>
                  <a:lnTo>
                    <a:pt x="119" y="34"/>
                  </a:lnTo>
                  <a:lnTo>
                    <a:pt x="119" y="46"/>
                  </a:lnTo>
                  <a:lnTo>
                    <a:pt x="124" y="23"/>
                  </a:lnTo>
                  <a:lnTo>
                    <a:pt x="124" y="102"/>
                  </a:lnTo>
                  <a:lnTo>
                    <a:pt x="124" y="12"/>
                  </a:lnTo>
                  <a:lnTo>
                    <a:pt x="124" y="79"/>
                  </a:lnTo>
                  <a:lnTo>
                    <a:pt x="128" y="68"/>
                  </a:lnTo>
                  <a:lnTo>
                    <a:pt x="128" y="91"/>
                  </a:lnTo>
                  <a:lnTo>
                    <a:pt x="128" y="46"/>
                  </a:lnTo>
                  <a:lnTo>
                    <a:pt x="128" y="57"/>
                  </a:lnTo>
                  <a:lnTo>
                    <a:pt x="133" y="68"/>
                  </a:lnTo>
                  <a:lnTo>
                    <a:pt x="133" y="74"/>
                  </a:lnTo>
                  <a:lnTo>
                    <a:pt x="133" y="23"/>
                  </a:lnTo>
                  <a:lnTo>
                    <a:pt x="133" y="68"/>
                  </a:lnTo>
                  <a:lnTo>
                    <a:pt x="138" y="57"/>
                  </a:lnTo>
                  <a:lnTo>
                    <a:pt x="138" y="91"/>
                  </a:lnTo>
                  <a:lnTo>
                    <a:pt x="138" y="34"/>
                  </a:lnTo>
                  <a:lnTo>
                    <a:pt x="138" y="79"/>
                  </a:lnTo>
                  <a:lnTo>
                    <a:pt x="143" y="91"/>
                  </a:lnTo>
                  <a:lnTo>
                    <a:pt x="143" y="40"/>
                  </a:lnTo>
                  <a:lnTo>
                    <a:pt x="143" y="57"/>
                  </a:lnTo>
                  <a:lnTo>
                    <a:pt x="147" y="74"/>
                  </a:lnTo>
                  <a:lnTo>
                    <a:pt x="147" y="34"/>
                  </a:lnTo>
                  <a:lnTo>
                    <a:pt x="147" y="68"/>
                  </a:lnTo>
                  <a:lnTo>
                    <a:pt x="152" y="85"/>
                  </a:lnTo>
                  <a:lnTo>
                    <a:pt x="152" y="91"/>
                  </a:lnTo>
                  <a:lnTo>
                    <a:pt x="152" y="23"/>
                  </a:lnTo>
                  <a:lnTo>
                    <a:pt x="152" y="79"/>
                  </a:lnTo>
                  <a:lnTo>
                    <a:pt x="157" y="63"/>
                  </a:lnTo>
                  <a:lnTo>
                    <a:pt x="157" y="40"/>
                  </a:lnTo>
                  <a:lnTo>
                    <a:pt x="157" y="102"/>
                  </a:lnTo>
                  <a:lnTo>
                    <a:pt x="161" y="79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6"/>
            <p:cNvSpPr>
              <a:spLocks/>
            </p:cNvSpPr>
            <p:nvPr/>
          </p:nvSpPr>
          <p:spPr bwMode="auto">
            <a:xfrm>
              <a:off x="7551738" y="2809875"/>
              <a:ext cx="249238" cy="233363"/>
            </a:xfrm>
            <a:custGeom>
              <a:avLst/>
              <a:gdLst>
                <a:gd name="T0" fmla="*/ 0 w 157"/>
                <a:gd name="T1" fmla="*/ 107 h 147"/>
                <a:gd name="T2" fmla="*/ 0 w 157"/>
                <a:gd name="T3" fmla="*/ 96 h 147"/>
                <a:gd name="T4" fmla="*/ 5 w 157"/>
                <a:gd name="T5" fmla="*/ 85 h 147"/>
                <a:gd name="T6" fmla="*/ 5 w 157"/>
                <a:gd name="T7" fmla="*/ 68 h 147"/>
                <a:gd name="T8" fmla="*/ 10 w 157"/>
                <a:gd name="T9" fmla="*/ 107 h 147"/>
                <a:gd name="T10" fmla="*/ 10 w 157"/>
                <a:gd name="T11" fmla="*/ 102 h 147"/>
                <a:gd name="T12" fmla="*/ 15 w 157"/>
                <a:gd name="T13" fmla="*/ 28 h 147"/>
                <a:gd name="T14" fmla="*/ 19 w 157"/>
                <a:gd name="T15" fmla="*/ 45 h 147"/>
                <a:gd name="T16" fmla="*/ 19 w 157"/>
                <a:gd name="T17" fmla="*/ 68 h 147"/>
                <a:gd name="T18" fmla="*/ 24 w 157"/>
                <a:gd name="T19" fmla="*/ 62 h 147"/>
                <a:gd name="T20" fmla="*/ 24 w 157"/>
                <a:gd name="T21" fmla="*/ 40 h 147"/>
                <a:gd name="T22" fmla="*/ 29 w 157"/>
                <a:gd name="T23" fmla="*/ 90 h 147"/>
                <a:gd name="T24" fmla="*/ 29 w 157"/>
                <a:gd name="T25" fmla="*/ 68 h 147"/>
                <a:gd name="T26" fmla="*/ 34 w 157"/>
                <a:gd name="T27" fmla="*/ 85 h 147"/>
                <a:gd name="T28" fmla="*/ 34 w 157"/>
                <a:gd name="T29" fmla="*/ 74 h 147"/>
                <a:gd name="T30" fmla="*/ 38 w 157"/>
                <a:gd name="T31" fmla="*/ 79 h 147"/>
                <a:gd name="T32" fmla="*/ 38 w 157"/>
                <a:gd name="T33" fmla="*/ 68 h 147"/>
                <a:gd name="T34" fmla="*/ 43 w 157"/>
                <a:gd name="T35" fmla="*/ 147 h 147"/>
                <a:gd name="T36" fmla="*/ 43 w 157"/>
                <a:gd name="T37" fmla="*/ 68 h 147"/>
                <a:gd name="T38" fmla="*/ 48 w 157"/>
                <a:gd name="T39" fmla="*/ 107 h 147"/>
                <a:gd name="T40" fmla="*/ 48 w 157"/>
                <a:gd name="T41" fmla="*/ 74 h 147"/>
                <a:gd name="T42" fmla="*/ 53 w 157"/>
                <a:gd name="T43" fmla="*/ 90 h 147"/>
                <a:gd name="T44" fmla="*/ 53 w 157"/>
                <a:gd name="T45" fmla="*/ 85 h 147"/>
                <a:gd name="T46" fmla="*/ 57 w 157"/>
                <a:gd name="T47" fmla="*/ 62 h 147"/>
                <a:gd name="T48" fmla="*/ 62 w 157"/>
                <a:gd name="T49" fmla="*/ 79 h 147"/>
                <a:gd name="T50" fmla="*/ 62 w 157"/>
                <a:gd name="T51" fmla="*/ 23 h 147"/>
                <a:gd name="T52" fmla="*/ 67 w 157"/>
                <a:gd name="T53" fmla="*/ 34 h 147"/>
                <a:gd name="T54" fmla="*/ 67 w 157"/>
                <a:gd name="T55" fmla="*/ 0 h 147"/>
                <a:gd name="T56" fmla="*/ 72 w 157"/>
                <a:gd name="T57" fmla="*/ 40 h 147"/>
                <a:gd name="T58" fmla="*/ 72 w 157"/>
                <a:gd name="T59" fmla="*/ 11 h 147"/>
                <a:gd name="T60" fmla="*/ 76 w 157"/>
                <a:gd name="T61" fmla="*/ 28 h 147"/>
                <a:gd name="T62" fmla="*/ 76 w 157"/>
                <a:gd name="T63" fmla="*/ 11 h 147"/>
                <a:gd name="T64" fmla="*/ 81 w 157"/>
                <a:gd name="T65" fmla="*/ 40 h 147"/>
                <a:gd name="T66" fmla="*/ 81 w 157"/>
                <a:gd name="T67" fmla="*/ 11 h 147"/>
                <a:gd name="T68" fmla="*/ 86 w 157"/>
                <a:gd name="T69" fmla="*/ 51 h 147"/>
                <a:gd name="T70" fmla="*/ 86 w 157"/>
                <a:gd name="T71" fmla="*/ 45 h 147"/>
                <a:gd name="T72" fmla="*/ 91 w 157"/>
                <a:gd name="T73" fmla="*/ 79 h 147"/>
                <a:gd name="T74" fmla="*/ 91 w 157"/>
                <a:gd name="T75" fmla="*/ 51 h 147"/>
                <a:gd name="T76" fmla="*/ 95 w 157"/>
                <a:gd name="T77" fmla="*/ 40 h 147"/>
                <a:gd name="T78" fmla="*/ 100 w 157"/>
                <a:gd name="T79" fmla="*/ 85 h 147"/>
                <a:gd name="T80" fmla="*/ 100 w 157"/>
                <a:gd name="T81" fmla="*/ 79 h 147"/>
                <a:gd name="T82" fmla="*/ 105 w 157"/>
                <a:gd name="T83" fmla="*/ 85 h 147"/>
                <a:gd name="T84" fmla="*/ 105 w 157"/>
                <a:gd name="T85" fmla="*/ 57 h 147"/>
                <a:gd name="T86" fmla="*/ 110 w 157"/>
                <a:gd name="T87" fmla="*/ 74 h 147"/>
                <a:gd name="T88" fmla="*/ 110 w 157"/>
                <a:gd name="T89" fmla="*/ 23 h 147"/>
                <a:gd name="T90" fmla="*/ 114 w 157"/>
                <a:gd name="T91" fmla="*/ 51 h 147"/>
                <a:gd name="T92" fmla="*/ 114 w 157"/>
                <a:gd name="T93" fmla="*/ 45 h 147"/>
                <a:gd name="T94" fmla="*/ 119 w 157"/>
                <a:gd name="T95" fmla="*/ 68 h 147"/>
                <a:gd name="T96" fmla="*/ 119 w 157"/>
                <a:gd name="T97" fmla="*/ 62 h 147"/>
                <a:gd name="T98" fmla="*/ 124 w 157"/>
                <a:gd name="T99" fmla="*/ 107 h 147"/>
                <a:gd name="T100" fmla="*/ 124 w 157"/>
                <a:gd name="T101" fmla="*/ 85 h 147"/>
                <a:gd name="T102" fmla="*/ 129 w 157"/>
                <a:gd name="T103" fmla="*/ 85 h 147"/>
                <a:gd name="T104" fmla="*/ 129 w 157"/>
                <a:gd name="T105" fmla="*/ 74 h 147"/>
                <a:gd name="T106" fmla="*/ 133 w 157"/>
                <a:gd name="T107" fmla="*/ 74 h 147"/>
                <a:gd name="T108" fmla="*/ 133 w 157"/>
                <a:gd name="T109" fmla="*/ 51 h 147"/>
                <a:gd name="T110" fmla="*/ 138 w 157"/>
                <a:gd name="T111" fmla="*/ 90 h 147"/>
                <a:gd name="T112" fmla="*/ 138 w 157"/>
                <a:gd name="T113" fmla="*/ 74 h 147"/>
                <a:gd name="T114" fmla="*/ 143 w 157"/>
                <a:gd name="T115" fmla="*/ 23 h 147"/>
                <a:gd name="T116" fmla="*/ 147 w 157"/>
                <a:gd name="T117" fmla="*/ 34 h 147"/>
                <a:gd name="T118" fmla="*/ 147 w 157"/>
                <a:gd name="T119" fmla="*/ 28 h 147"/>
                <a:gd name="T120" fmla="*/ 152 w 157"/>
                <a:gd name="T121" fmla="*/ 74 h 147"/>
                <a:gd name="T122" fmla="*/ 152 w 157"/>
                <a:gd name="T123" fmla="*/ 34 h 147"/>
                <a:gd name="T124" fmla="*/ 157 w 157"/>
                <a:gd name="T125" fmla="*/ 6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7" h="147">
                  <a:moveTo>
                    <a:pt x="0" y="90"/>
                  </a:moveTo>
                  <a:lnTo>
                    <a:pt x="0" y="107"/>
                  </a:lnTo>
                  <a:lnTo>
                    <a:pt x="0" y="51"/>
                  </a:lnTo>
                  <a:lnTo>
                    <a:pt x="0" y="96"/>
                  </a:lnTo>
                  <a:lnTo>
                    <a:pt x="5" y="79"/>
                  </a:lnTo>
                  <a:lnTo>
                    <a:pt x="5" y="85"/>
                  </a:lnTo>
                  <a:lnTo>
                    <a:pt x="5" y="45"/>
                  </a:lnTo>
                  <a:lnTo>
                    <a:pt x="5" y="68"/>
                  </a:lnTo>
                  <a:lnTo>
                    <a:pt x="10" y="74"/>
                  </a:lnTo>
                  <a:lnTo>
                    <a:pt x="10" y="107"/>
                  </a:lnTo>
                  <a:lnTo>
                    <a:pt x="10" y="51"/>
                  </a:lnTo>
                  <a:lnTo>
                    <a:pt x="10" y="102"/>
                  </a:lnTo>
                  <a:lnTo>
                    <a:pt x="15" y="113"/>
                  </a:lnTo>
                  <a:lnTo>
                    <a:pt x="15" y="28"/>
                  </a:lnTo>
                  <a:lnTo>
                    <a:pt x="15" y="40"/>
                  </a:lnTo>
                  <a:lnTo>
                    <a:pt x="19" y="45"/>
                  </a:lnTo>
                  <a:lnTo>
                    <a:pt x="19" y="23"/>
                  </a:lnTo>
                  <a:lnTo>
                    <a:pt x="19" y="68"/>
                  </a:lnTo>
                  <a:lnTo>
                    <a:pt x="24" y="40"/>
                  </a:lnTo>
                  <a:lnTo>
                    <a:pt x="24" y="62"/>
                  </a:lnTo>
                  <a:lnTo>
                    <a:pt x="24" y="23"/>
                  </a:lnTo>
                  <a:lnTo>
                    <a:pt x="24" y="40"/>
                  </a:lnTo>
                  <a:lnTo>
                    <a:pt x="29" y="34"/>
                  </a:lnTo>
                  <a:lnTo>
                    <a:pt x="29" y="90"/>
                  </a:lnTo>
                  <a:lnTo>
                    <a:pt x="29" y="23"/>
                  </a:lnTo>
                  <a:lnTo>
                    <a:pt x="29" y="68"/>
                  </a:lnTo>
                  <a:lnTo>
                    <a:pt x="34" y="57"/>
                  </a:lnTo>
                  <a:lnTo>
                    <a:pt x="34" y="85"/>
                  </a:lnTo>
                  <a:lnTo>
                    <a:pt x="34" y="23"/>
                  </a:lnTo>
                  <a:lnTo>
                    <a:pt x="34" y="74"/>
                  </a:lnTo>
                  <a:lnTo>
                    <a:pt x="38" y="62"/>
                  </a:lnTo>
                  <a:lnTo>
                    <a:pt x="38" y="79"/>
                  </a:lnTo>
                  <a:lnTo>
                    <a:pt x="38" y="17"/>
                  </a:lnTo>
                  <a:lnTo>
                    <a:pt x="38" y="68"/>
                  </a:lnTo>
                  <a:lnTo>
                    <a:pt x="43" y="45"/>
                  </a:lnTo>
                  <a:lnTo>
                    <a:pt x="43" y="147"/>
                  </a:lnTo>
                  <a:lnTo>
                    <a:pt x="43" y="23"/>
                  </a:lnTo>
                  <a:lnTo>
                    <a:pt x="43" y="68"/>
                  </a:lnTo>
                  <a:lnTo>
                    <a:pt x="48" y="74"/>
                  </a:lnTo>
                  <a:lnTo>
                    <a:pt x="48" y="107"/>
                  </a:lnTo>
                  <a:lnTo>
                    <a:pt x="48" y="68"/>
                  </a:lnTo>
                  <a:lnTo>
                    <a:pt x="48" y="74"/>
                  </a:lnTo>
                  <a:lnTo>
                    <a:pt x="53" y="74"/>
                  </a:lnTo>
                  <a:lnTo>
                    <a:pt x="53" y="90"/>
                  </a:lnTo>
                  <a:lnTo>
                    <a:pt x="53" y="62"/>
                  </a:lnTo>
                  <a:lnTo>
                    <a:pt x="53" y="85"/>
                  </a:lnTo>
                  <a:lnTo>
                    <a:pt x="57" y="102"/>
                  </a:lnTo>
                  <a:lnTo>
                    <a:pt x="57" y="62"/>
                  </a:lnTo>
                  <a:lnTo>
                    <a:pt x="57" y="85"/>
                  </a:lnTo>
                  <a:lnTo>
                    <a:pt x="62" y="79"/>
                  </a:lnTo>
                  <a:lnTo>
                    <a:pt x="62" y="102"/>
                  </a:lnTo>
                  <a:lnTo>
                    <a:pt x="62" y="23"/>
                  </a:lnTo>
                  <a:lnTo>
                    <a:pt x="62" y="57"/>
                  </a:lnTo>
                  <a:lnTo>
                    <a:pt x="67" y="34"/>
                  </a:lnTo>
                  <a:lnTo>
                    <a:pt x="67" y="57"/>
                  </a:lnTo>
                  <a:lnTo>
                    <a:pt x="67" y="0"/>
                  </a:lnTo>
                  <a:lnTo>
                    <a:pt x="67" y="34"/>
                  </a:lnTo>
                  <a:lnTo>
                    <a:pt x="72" y="40"/>
                  </a:lnTo>
                  <a:lnTo>
                    <a:pt x="72" y="57"/>
                  </a:lnTo>
                  <a:lnTo>
                    <a:pt x="72" y="11"/>
                  </a:lnTo>
                  <a:lnTo>
                    <a:pt x="72" y="34"/>
                  </a:lnTo>
                  <a:lnTo>
                    <a:pt x="76" y="28"/>
                  </a:lnTo>
                  <a:lnTo>
                    <a:pt x="76" y="68"/>
                  </a:lnTo>
                  <a:lnTo>
                    <a:pt x="76" y="11"/>
                  </a:lnTo>
                  <a:lnTo>
                    <a:pt x="76" y="34"/>
                  </a:lnTo>
                  <a:lnTo>
                    <a:pt x="81" y="40"/>
                  </a:lnTo>
                  <a:lnTo>
                    <a:pt x="81" y="68"/>
                  </a:lnTo>
                  <a:lnTo>
                    <a:pt x="81" y="11"/>
                  </a:lnTo>
                  <a:lnTo>
                    <a:pt x="81" y="68"/>
                  </a:lnTo>
                  <a:lnTo>
                    <a:pt x="86" y="51"/>
                  </a:lnTo>
                  <a:lnTo>
                    <a:pt x="86" y="68"/>
                  </a:lnTo>
                  <a:lnTo>
                    <a:pt x="86" y="45"/>
                  </a:lnTo>
                  <a:lnTo>
                    <a:pt x="86" y="62"/>
                  </a:lnTo>
                  <a:lnTo>
                    <a:pt x="91" y="79"/>
                  </a:lnTo>
                  <a:lnTo>
                    <a:pt x="91" y="90"/>
                  </a:lnTo>
                  <a:lnTo>
                    <a:pt x="91" y="51"/>
                  </a:lnTo>
                  <a:lnTo>
                    <a:pt x="95" y="57"/>
                  </a:lnTo>
                  <a:lnTo>
                    <a:pt x="95" y="40"/>
                  </a:lnTo>
                  <a:lnTo>
                    <a:pt x="95" y="90"/>
                  </a:lnTo>
                  <a:lnTo>
                    <a:pt x="100" y="85"/>
                  </a:lnTo>
                  <a:lnTo>
                    <a:pt x="100" y="124"/>
                  </a:lnTo>
                  <a:lnTo>
                    <a:pt x="100" y="79"/>
                  </a:lnTo>
                  <a:lnTo>
                    <a:pt x="100" y="102"/>
                  </a:lnTo>
                  <a:lnTo>
                    <a:pt x="105" y="85"/>
                  </a:lnTo>
                  <a:lnTo>
                    <a:pt x="105" y="113"/>
                  </a:lnTo>
                  <a:lnTo>
                    <a:pt x="105" y="57"/>
                  </a:lnTo>
                  <a:lnTo>
                    <a:pt x="105" y="62"/>
                  </a:lnTo>
                  <a:lnTo>
                    <a:pt x="110" y="74"/>
                  </a:lnTo>
                  <a:lnTo>
                    <a:pt x="110" y="85"/>
                  </a:lnTo>
                  <a:lnTo>
                    <a:pt x="110" y="23"/>
                  </a:lnTo>
                  <a:lnTo>
                    <a:pt x="110" y="68"/>
                  </a:lnTo>
                  <a:lnTo>
                    <a:pt x="114" y="51"/>
                  </a:lnTo>
                  <a:lnTo>
                    <a:pt x="114" y="74"/>
                  </a:lnTo>
                  <a:lnTo>
                    <a:pt x="114" y="45"/>
                  </a:lnTo>
                  <a:lnTo>
                    <a:pt x="119" y="62"/>
                  </a:lnTo>
                  <a:lnTo>
                    <a:pt x="119" y="68"/>
                  </a:lnTo>
                  <a:lnTo>
                    <a:pt x="119" y="23"/>
                  </a:lnTo>
                  <a:lnTo>
                    <a:pt x="119" y="62"/>
                  </a:lnTo>
                  <a:lnTo>
                    <a:pt x="124" y="51"/>
                  </a:lnTo>
                  <a:lnTo>
                    <a:pt x="124" y="107"/>
                  </a:lnTo>
                  <a:lnTo>
                    <a:pt x="124" y="45"/>
                  </a:lnTo>
                  <a:lnTo>
                    <a:pt x="124" y="85"/>
                  </a:lnTo>
                  <a:lnTo>
                    <a:pt x="129" y="74"/>
                  </a:lnTo>
                  <a:lnTo>
                    <a:pt x="129" y="85"/>
                  </a:lnTo>
                  <a:lnTo>
                    <a:pt x="129" y="40"/>
                  </a:lnTo>
                  <a:lnTo>
                    <a:pt x="129" y="74"/>
                  </a:lnTo>
                  <a:lnTo>
                    <a:pt x="133" y="68"/>
                  </a:lnTo>
                  <a:lnTo>
                    <a:pt x="133" y="74"/>
                  </a:lnTo>
                  <a:lnTo>
                    <a:pt x="133" y="40"/>
                  </a:lnTo>
                  <a:lnTo>
                    <a:pt x="133" y="51"/>
                  </a:lnTo>
                  <a:lnTo>
                    <a:pt x="138" y="79"/>
                  </a:lnTo>
                  <a:lnTo>
                    <a:pt x="138" y="90"/>
                  </a:lnTo>
                  <a:lnTo>
                    <a:pt x="138" y="40"/>
                  </a:lnTo>
                  <a:lnTo>
                    <a:pt x="138" y="74"/>
                  </a:lnTo>
                  <a:lnTo>
                    <a:pt x="143" y="79"/>
                  </a:lnTo>
                  <a:lnTo>
                    <a:pt x="143" y="23"/>
                  </a:lnTo>
                  <a:lnTo>
                    <a:pt x="143" y="40"/>
                  </a:lnTo>
                  <a:lnTo>
                    <a:pt x="147" y="34"/>
                  </a:lnTo>
                  <a:lnTo>
                    <a:pt x="147" y="85"/>
                  </a:lnTo>
                  <a:lnTo>
                    <a:pt x="147" y="28"/>
                  </a:lnTo>
                  <a:lnTo>
                    <a:pt x="147" y="79"/>
                  </a:lnTo>
                  <a:lnTo>
                    <a:pt x="152" y="74"/>
                  </a:lnTo>
                  <a:lnTo>
                    <a:pt x="152" y="90"/>
                  </a:lnTo>
                  <a:lnTo>
                    <a:pt x="152" y="34"/>
                  </a:lnTo>
                  <a:lnTo>
                    <a:pt x="152" y="79"/>
                  </a:lnTo>
                  <a:lnTo>
                    <a:pt x="157" y="62"/>
                  </a:lnTo>
                  <a:lnTo>
                    <a:pt x="157" y="96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7"/>
            <p:cNvSpPr>
              <a:spLocks/>
            </p:cNvSpPr>
            <p:nvPr/>
          </p:nvSpPr>
          <p:spPr bwMode="auto">
            <a:xfrm>
              <a:off x="7800975" y="2836863"/>
              <a:ext cx="255588" cy="169863"/>
            </a:xfrm>
            <a:custGeom>
              <a:avLst/>
              <a:gdLst>
                <a:gd name="T0" fmla="*/ 5 w 161"/>
                <a:gd name="T1" fmla="*/ 57 h 107"/>
                <a:gd name="T2" fmla="*/ 9 w 161"/>
                <a:gd name="T3" fmla="*/ 85 h 107"/>
                <a:gd name="T4" fmla="*/ 9 w 161"/>
                <a:gd name="T5" fmla="*/ 73 h 107"/>
                <a:gd name="T6" fmla="*/ 14 w 161"/>
                <a:gd name="T7" fmla="*/ 40 h 107"/>
                <a:gd name="T8" fmla="*/ 19 w 161"/>
                <a:gd name="T9" fmla="*/ 34 h 107"/>
                <a:gd name="T10" fmla="*/ 24 w 161"/>
                <a:gd name="T11" fmla="*/ 73 h 107"/>
                <a:gd name="T12" fmla="*/ 28 w 161"/>
                <a:gd name="T13" fmla="*/ 34 h 107"/>
                <a:gd name="T14" fmla="*/ 33 w 161"/>
                <a:gd name="T15" fmla="*/ 96 h 107"/>
                <a:gd name="T16" fmla="*/ 33 w 161"/>
                <a:gd name="T17" fmla="*/ 79 h 107"/>
                <a:gd name="T18" fmla="*/ 38 w 161"/>
                <a:gd name="T19" fmla="*/ 17 h 107"/>
                <a:gd name="T20" fmla="*/ 43 w 161"/>
                <a:gd name="T21" fmla="*/ 68 h 107"/>
                <a:gd name="T22" fmla="*/ 47 w 161"/>
                <a:gd name="T23" fmla="*/ 73 h 107"/>
                <a:gd name="T24" fmla="*/ 47 w 161"/>
                <a:gd name="T25" fmla="*/ 57 h 107"/>
                <a:gd name="T26" fmla="*/ 52 w 161"/>
                <a:gd name="T27" fmla="*/ 73 h 107"/>
                <a:gd name="T28" fmla="*/ 57 w 161"/>
                <a:gd name="T29" fmla="*/ 51 h 107"/>
                <a:gd name="T30" fmla="*/ 62 w 161"/>
                <a:gd name="T31" fmla="*/ 51 h 107"/>
                <a:gd name="T32" fmla="*/ 66 w 161"/>
                <a:gd name="T33" fmla="*/ 79 h 107"/>
                <a:gd name="T34" fmla="*/ 71 w 161"/>
                <a:gd name="T35" fmla="*/ 68 h 107"/>
                <a:gd name="T36" fmla="*/ 76 w 161"/>
                <a:gd name="T37" fmla="*/ 73 h 107"/>
                <a:gd name="T38" fmla="*/ 76 w 161"/>
                <a:gd name="T39" fmla="*/ 51 h 107"/>
                <a:gd name="T40" fmla="*/ 81 w 161"/>
                <a:gd name="T41" fmla="*/ 17 h 107"/>
                <a:gd name="T42" fmla="*/ 85 w 161"/>
                <a:gd name="T43" fmla="*/ 96 h 107"/>
                <a:gd name="T44" fmla="*/ 90 w 161"/>
                <a:gd name="T45" fmla="*/ 73 h 107"/>
                <a:gd name="T46" fmla="*/ 90 w 161"/>
                <a:gd name="T47" fmla="*/ 23 h 107"/>
                <a:gd name="T48" fmla="*/ 95 w 161"/>
                <a:gd name="T49" fmla="*/ 0 h 107"/>
                <a:gd name="T50" fmla="*/ 100 w 161"/>
                <a:gd name="T51" fmla="*/ 40 h 107"/>
                <a:gd name="T52" fmla="*/ 104 w 161"/>
                <a:gd name="T53" fmla="*/ 51 h 107"/>
                <a:gd name="T54" fmla="*/ 109 w 161"/>
                <a:gd name="T55" fmla="*/ 102 h 107"/>
                <a:gd name="T56" fmla="*/ 114 w 161"/>
                <a:gd name="T57" fmla="*/ 68 h 107"/>
                <a:gd name="T58" fmla="*/ 114 w 161"/>
                <a:gd name="T59" fmla="*/ 90 h 107"/>
                <a:gd name="T60" fmla="*/ 118 w 161"/>
                <a:gd name="T61" fmla="*/ 45 h 107"/>
                <a:gd name="T62" fmla="*/ 123 w 161"/>
                <a:gd name="T63" fmla="*/ 62 h 107"/>
                <a:gd name="T64" fmla="*/ 128 w 161"/>
                <a:gd name="T65" fmla="*/ 28 h 107"/>
                <a:gd name="T66" fmla="*/ 133 w 161"/>
                <a:gd name="T67" fmla="*/ 40 h 107"/>
                <a:gd name="T68" fmla="*/ 133 w 161"/>
                <a:gd name="T69" fmla="*/ 57 h 107"/>
                <a:gd name="T70" fmla="*/ 137 w 161"/>
                <a:gd name="T71" fmla="*/ 51 h 107"/>
                <a:gd name="T72" fmla="*/ 142 w 161"/>
                <a:gd name="T73" fmla="*/ 40 h 107"/>
                <a:gd name="T74" fmla="*/ 147 w 161"/>
                <a:gd name="T75" fmla="*/ 96 h 107"/>
                <a:gd name="T76" fmla="*/ 152 w 161"/>
                <a:gd name="T77" fmla="*/ 62 h 107"/>
                <a:gd name="T78" fmla="*/ 152 w 161"/>
                <a:gd name="T79" fmla="*/ 73 h 107"/>
                <a:gd name="T80" fmla="*/ 156 w 161"/>
                <a:gd name="T81" fmla="*/ 17 h 107"/>
                <a:gd name="T82" fmla="*/ 161 w 161"/>
                <a:gd name="T83" fmla="*/ 9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1" h="107">
                  <a:moveTo>
                    <a:pt x="0" y="79"/>
                  </a:moveTo>
                  <a:lnTo>
                    <a:pt x="0" y="73"/>
                  </a:lnTo>
                  <a:lnTo>
                    <a:pt x="5" y="57"/>
                  </a:lnTo>
                  <a:lnTo>
                    <a:pt x="5" y="28"/>
                  </a:lnTo>
                  <a:lnTo>
                    <a:pt x="5" y="85"/>
                  </a:lnTo>
                  <a:lnTo>
                    <a:pt x="9" y="85"/>
                  </a:lnTo>
                  <a:lnTo>
                    <a:pt x="9" y="90"/>
                  </a:lnTo>
                  <a:lnTo>
                    <a:pt x="9" y="57"/>
                  </a:lnTo>
                  <a:lnTo>
                    <a:pt x="9" y="73"/>
                  </a:lnTo>
                  <a:lnTo>
                    <a:pt x="14" y="68"/>
                  </a:lnTo>
                  <a:lnTo>
                    <a:pt x="14" y="90"/>
                  </a:lnTo>
                  <a:lnTo>
                    <a:pt x="14" y="40"/>
                  </a:lnTo>
                  <a:lnTo>
                    <a:pt x="19" y="68"/>
                  </a:lnTo>
                  <a:lnTo>
                    <a:pt x="19" y="73"/>
                  </a:lnTo>
                  <a:lnTo>
                    <a:pt x="19" y="34"/>
                  </a:lnTo>
                  <a:lnTo>
                    <a:pt x="19" y="57"/>
                  </a:lnTo>
                  <a:lnTo>
                    <a:pt x="24" y="57"/>
                  </a:lnTo>
                  <a:lnTo>
                    <a:pt x="24" y="73"/>
                  </a:lnTo>
                  <a:lnTo>
                    <a:pt x="24" y="11"/>
                  </a:lnTo>
                  <a:lnTo>
                    <a:pt x="24" y="28"/>
                  </a:lnTo>
                  <a:lnTo>
                    <a:pt x="28" y="34"/>
                  </a:lnTo>
                  <a:lnTo>
                    <a:pt x="28" y="11"/>
                  </a:lnTo>
                  <a:lnTo>
                    <a:pt x="28" y="90"/>
                  </a:lnTo>
                  <a:lnTo>
                    <a:pt x="33" y="96"/>
                  </a:lnTo>
                  <a:lnTo>
                    <a:pt x="33" y="107"/>
                  </a:lnTo>
                  <a:lnTo>
                    <a:pt x="33" y="68"/>
                  </a:lnTo>
                  <a:lnTo>
                    <a:pt x="33" y="79"/>
                  </a:lnTo>
                  <a:lnTo>
                    <a:pt x="38" y="68"/>
                  </a:lnTo>
                  <a:lnTo>
                    <a:pt x="38" y="73"/>
                  </a:lnTo>
                  <a:lnTo>
                    <a:pt x="38" y="17"/>
                  </a:lnTo>
                  <a:lnTo>
                    <a:pt x="38" y="51"/>
                  </a:lnTo>
                  <a:lnTo>
                    <a:pt x="43" y="51"/>
                  </a:lnTo>
                  <a:lnTo>
                    <a:pt x="43" y="68"/>
                  </a:lnTo>
                  <a:lnTo>
                    <a:pt x="43" y="6"/>
                  </a:lnTo>
                  <a:lnTo>
                    <a:pt x="43" y="62"/>
                  </a:lnTo>
                  <a:lnTo>
                    <a:pt x="47" y="73"/>
                  </a:lnTo>
                  <a:lnTo>
                    <a:pt x="47" y="90"/>
                  </a:lnTo>
                  <a:lnTo>
                    <a:pt x="47" y="40"/>
                  </a:lnTo>
                  <a:lnTo>
                    <a:pt x="47" y="57"/>
                  </a:lnTo>
                  <a:lnTo>
                    <a:pt x="52" y="85"/>
                  </a:lnTo>
                  <a:lnTo>
                    <a:pt x="52" y="96"/>
                  </a:lnTo>
                  <a:lnTo>
                    <a:pt x="52" y="73"/>
                  </a:lnTo>
                  <a:lnTo>
                    <a:pt x="57" y="57"/>
                  </a:lnTo>
                  <a:lnTo>
                    <a:pt x="57" y="96"/>
                  </a:lnTo>
                  <a:lnTo>
                    <a:pt x="57" y="51"/>
                  </a:lnTo>
                  <a:lnTo>
                    <a:pt x="62" y="57"/>
                  </a:lnTo>
                  <a:lnTo>
                    <a:pt x="62" y="102"/>
                  </a:lnTo>
                  <a:lnTo>
                    <a:pt x="62" y="51"/>
                  </a:lnTo>
                  <a:lnTo>
                    <a:pt x="62" y="62"/>
                  </a:lnTo>
                  <a:lnTo>
                    <a:pt x="66" y="51"/>
                  </a:lnTo>
                  <a:lnTo>
                    <a:pt x="66" y="79"/>
                  </a:lnTo>
                  <a:lnTo>
                    <a:pt x="66" y="40"/>
                  </a:lnTo>
                  <a:lnTo>
                    <a:pt x="66" y="68"/>
                  </a:lnTo>
                  <a:lnTo>
                    <a:pt x="71" y="68"/>
                  </a:lnTo>
                  <a:lnTo>
                    <a:pt x="71" y="34"/>
                  </a:lnTo>
                  <a:lnTo>
                    <a:pt x="71" y="85"/>
                  </a:lnTo>
                  <a:lnTo>
                    <a:pt x="76" y="73"/>
                  </a:lnTo>
                  <a:lnTo>
                    <a:pt x="76" y="85"/>
                  </a:lnTo>
                  <a:lnTo>
                    <a:pt x="76" y="0"/>
                  </a:lnTo>
                  <a:lnTo>
                    <a:pt x="76" y="51"/>
                  </a:lnTo>
                  <a:lnTo>
                    <a:pt x="81" y="45"/>
                  </a:lnTo>
                  <a:lnTo>
                    <a:pt x="81" y="68"/>
                  </a:lnTo>
                  <a:lnTo>
                    <a:pt x="81" y="17"/>
                  </a:lnTo>
                  <a:lnTo>
                    <a:pt x="81" y="28"/>
                  </a:lnTo>
                  <a:lnTo>
                    <a:pt x="85" y="62"/>
                  </a:lnTo>
                  <a:lnTo>
                    <a:pt x="85" y="96"/>
                  </a:lnTo>
                  <a:lnTo>
                    <a:pt x="85" y="51"/>
                  </a:lnTo>
                  <a:lnTo>
                    <a:pt x="85" y="90"/>
                  </a:lnTo>
                  <a:lnTo>
                    <a:pt x="90" y="73"/>
                  </a:lnTo>
                  <a:lnTo>
                    <a:pt x="90" y="79"/>
                  </a:lnTo>
                  <a:lnTo>
                    <a:pt x="90" y="11"/>
                  </a:lnTo>
                  <a:lnTo>
                    <a:pt x="90" y="23"/>
                  </a:lnTo>
                  <a:lnTo>
                    <a:pt x="95" y="51"/>
                  </a:lnTo>
                  <a:lnTo>
                    <a:pt x="95" y="73"/>
                  </a:lnTo>
                  <a:lnTo>
                    <a:pt x="95" y="0"/>
                  </a:lnTo>
                  <a:lnTo>
                    <a:pt x="95" y="34"/>
                  </a:lnTo>
                  <a:lnTo>
                    <a:pt x="100" y="51"/>
                  </a:lnTo>
                  <a:lnTo>
                    <a:pt x="100" y="40"/>
                  </a:lnTo>
                  <a:lnTo>
                    <a:pt x="100" y="90"/>
                  </a:lnTo>
                  <a:lnTo>
                    <a:pt x="104" y="96"/>
                  </a:lnTo>
                  <a:lnTo>
                    <a:pt x="104" y="51"/>
                  </a:lnTo>
                  <a:lnTo>
                    <a:pt x="104" y="73"/>
                  </a:lnTo>
                  <a:lnTo>
                    <a:pt x="109" y="96"/>
                  </a:lnTo>
                  <a:lnTo>
                    <a:pt x="109" y="102"/>
                  </a:lnTo>
                  <a:lnTo>
                    <a:pt x="109" y="45"/>
                  </a:lnTo>
                  <a:lnTo>
                    <a:pt x="109" y="62"/>
                  </a:lnTo>
                  <a:lnTo>
                    <a:pt x="114" y="68"/>
                  </a:lnTo>
                  <a:lnTo>
                    <a:pt x="114" y="96"/>
                  </a:lnTo>
                  <a:lnTo>
                    <a:pt x="114" y="40"/>
                  </a:lnTo>
                  <a:lnTo>
                    <a:pt x="114" y="90"/>
                  </a:lnTo>
                  <a:lnTo>
                    <a:pt x="118" y="79"/>
                  </a:lnTo>
                  <a:lnTo>
                    <a:pt x="118" y="90"/>
                  </a:lnTo>
                  <a:lnTo>
                    <a:pt x="118" y="45"/>
                  </a:lnTo>
                  <a:lnTo>
                    <a:pt x="118" y="62"/>
                  </a:lnTo>
                  <a:lnTo>
                    <a:pt x="123" y="51"/>
                  </a:lnTo>
                  <a:lnTo>
                    <a:pt x="123" y="62"/>
                  </a:lnTo>
                  <a:lnTo>
                    <a:pt x="123" y="17"/>
                  </a:lnTo>
                  <a:lnTo>
                    <a:pt x="123" y="45"/>
                  </a:lnTo>
                  <a:lnTo>
                    <a:pt x="128" y="28"/>
                  </a:lnTo>
                  <a:lnTo>
                    <a:pt x="128" y="79"/>
                  </a:lnTo>
                  <a:lnTo>
                    <a:pt x="128" y="28"/>
                  </a:lnTo>
                  <a:lnTo>
                    <a:pt x="133" y="40"/>
                  </a:lnTo>
                  <a:lnTo>
                    <a:pt x="133" y="79"/>
                  </a:lnTo>
                  <a:lnTo>
                    <a:pt x="133" y="28"/>
                  </a:lnTo>
                  <a:lnTo>
                    <a:pt x="133" y="57"/>
                  </a:lnTo>
                  <a:lnTo>
                    <a:pt x="137" y="40"/>
                  </a:lnTo>
                  <a:lnTo>
                    <a:pt x="137" y="85"/>
                  </a:lnTo>
                  <a:lnTo>
                    <a:pt x="137" y="51"/>
                  </a:lnTo>
                  <a:lnTo>
                    <a:pt x="142" y="79"/>
                  </a:lnTo>
                  <a:lnTo>
                    <a:pt x="142" y="90"/>
                  </a:lnTo>
                  <a:lnTo>
                    <a:pt x="142" y="40"/>
                  </a:lnTo>
                  <a:lnTo>
                    <a:pt x="142" y="68"/>
                  </a:lnTo>
                  <a:lnTo>
                    <a:pt x="147" y="51"/>
                  </a:lnTo>
                  <a:lnTo>
                    <a:pt x="147" y="96"/>
                  </a:lnTo>
                  <a:lnTo>
                    <a:pt x="147" y="0"/>
                  </a:lnTo>
                  <a:lnTo>
                    <a:pt x="147" y="40"/>
                  </a:lnTo>
                  <a:lnTo>
                    <a:pt x="152" y="62"/>
                  </a:lnTo>
                  <a:lnTo>
                    <a:pt x="152" y="79"/>
                  </a:lnTo>
                  <a:lnTo>
                    <a:pt x="152" y="17"/>
                  </a:lnTo>
                  <a:lnTo>
                    <a:pt x="152" y="73"/>
                  </a:lnTo>
                  <a:lnTo>
                    <a:pt x="156" y="45"/>
                  </a:lnTo>
                  <a:lnTo>
                    <a:pt x="156" y="85"/>
                  </a:lnTo>
                  <a:lnTo>
                    <a:pt x="156" y="17"/>
                  </a:lnTo>
                  <a:lnTo>
                    <a:pt x="156" y="28"/>
                  </a:lnTo>
                  <a:lnTo>
                    <a:pt x="161" y="40"/>
                  </a:lnTo>
                  <a:lnTo>
                    <a:pt x="161" y="96"/>
                  </a:lnTo>
                  <a:lnTo>
                    <a:pt x="161" y="23"/>
                  </a:lnTo>
                  <a:lnTo>
                    <a:pt x="161" y="9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8"/>
            <p:cNvSpPr>
              <a:spLocks/>
            </p:cNvSpPr>
            <p:nvPr/>
          </p:nvSpPr>
          <p:spPr bwMode="auto">
            <a:xfrm>
              <a:off x="8056563" y="2800350"/>
              <a:ext cx="263525" cy="225425"/>
            </a:xfrm>
            <a:custGeom>
              <a:avLst/>
              <a:gdLst>
                <a:gd name="T0" fmla="*/ 5 w 166"/>
                <a:gd name="T1" fmla="*/ 125 h 142"/>
                <a:gd name="T2" fmla="*/ 10 w 166"/>
                <a:gd name="T3" fmla="*/ 96 h 142"/>
                <a:gd name="T4" fmla="*/ 14 w 166"/>
                <a:gd name="T5" fmla="*/ 74 h 142"/>
                <a:gd name="T6" fmla="*/ 19 w 166"/>
                <a:gd name="T7" fmla="*/ 80 h 142"/>
                <a:gd name="T8" fmla="*/ 19 w 166"/>
                <a:gd name="T9" fmla="*/ 91 h 142"/>
                <a:gd name="T10" fmla="*/ 24 w 166"/>
                <a:gd name="T11" fmla="*/ 74 h 142"/>
                <a:gd name="T12" fmla="*/ 29 w 166"/>
                <a:gd name="T13" fmla="*/ 125 h 142"/>
                <a:gd name="T14" fmla="*/ 33 w 166"/>
                <a:gd name="T15" fmla="*/ 85 h 142"/>
                <a:gd name="T16" fmla="*/ 38 w 166"/>
                <a:gd name="T17" fmla="*/ 68 h 142"/>
                <a:gd name="T18" fmla="*/ 38 w 166"/>
                <a:gd name="T19" fmla="*/ 85 h 142"/>
                <a:gd name="T20" fmla="*/ 43 w 166"/>
                <a:gd name="T21" fmla="*/ 57 h 142"/>
                <a:gd name="T22" fmla="*/ 48 w 166"/>
                <a:gd name="T23" fmla="*/ 125 h 142"/>
                <a:gd name="T24" fmla="*/ 52 w 166"/>
                <a:gd name="T25" fmla="*/ 102 h 142"/>
                <a:gd name="T26" fmla="*/ 52 w 166"/>
                <a:gd name="T27" fmla="*/ 102 h 142"/>
                <a:gd name="T28" fmla="*/ 57 w 166"/>
                <a:gd name="T29" fmla="*/ 40 h 142"/>
                <a:gd name="T30" fmla="*/ 62 w 166"/>
                <a:gd name="T31" fmla="*/ 113 h 142"/>
                <a:gd name="T32" fmla="*/ 67 w 166"/>
                <a:gd name="T33" fmla="*/ 68 h 142"/>
                <a:gd name="T34" fmla="*/ 71 w 166"/>
                <a:gd name="T35" fmla="*/ 108 h 142"/>
                <a:gd name="T36" fmla="*/ 76 w 166"/>
                <a:gd name="T37" fmla="*/ 91 h 142"/>
                <a:gd name="T38" fmla="*/ 81 w 166"/>
                <a:gd name="T39" fmla="*/ 40 h 142"/>
                <a:gd name="T40" fmla="*/ 86 w 166"/>
                <a:gd name="T41" fmla="*/ 80 h 142"/>
                <a:gd name="T42" fmla="*/ 86 w 166"/>
                <a:gd name="T43" fmla="*/ 57 h 142"/>
                <a:gd name="T44" fmla="*/ 90 w 166"/>
                <a:gd name="T45" fmla="*/ 46 h 142"/>
                <a:gd name="T46" fmla="*/ 95 w 166"/>
                <a:gd name="T47" fmla="*/ 136 h 142"/>
                <a:gd name="T48" fmla="*/ 100 w 166"/>
                <a:gd name="T49" fmla="*/ 119 h 142"/>
                <a:gd name="T50" fmla="*/ 100 w 166"/>
                <a:gd name="T51" fmla="*/ 85 h 142"/>
                <a:gd name="T52" fmla="*/ 104 w 166"/>
                <a:gd name="T53" fmla="*/ 51 h 142"/>
                <a:gd name="T54" fmla="*/ 109 w 166"/>
                <a:gd name="T55" fmla="*/ 51 h 142"/>
                <a:gd name="T56" fmla="*/ 114 w 166"/>
                <a:gd name="T57" fmla="*/ 136 h 142"/>
                <a:gd name="T58" fmla="*/ 119 w 166"/>
                <a:gd name="T59" fmla="*/ 102 h 142"/>
                <a:gd name="T60" fmla="*/ 119 w 166"/>
                <a:gd name="T61" fmla="*/ 108 h 142"/>
                <a:gd name="T62" fmla="*/ 123 w 166"/>
                <a:gd name="T63" fmla="*/ 51 h 142"/>
                <a:gd name="T64" fmla="*/ 128 w 166"/>
                <a:gd name="T65" fmla="*/ 85 h 142"/>
                <a:gd name="T66" fmla="*/ 133 w 166"/>
                <a:gd name="T67" fmla="*/ 68 h 142"/>
                <a:gd name="T68" fmla="*/ 138 w 166"/>
                <a:gd name="T69" fmla="*/ 0 h 142"/>
                <a:gd name="T70" fmla="*/ 142 w 166"/>
                <a:gd name="T71" fmla="*/ 130 h 142"/>
                <a:gd name="T72" fmla="*/ 147 w 166"/>
                <a:gd name="T73" fmla="*/ 130 h 142"/>
                <a:gd name="T74" fmla="*/ 152 w 166"/>
                <a:gd name="T75" fmla="*/ 125 h 142"/>
                <a:gd name="T76" fmla="*/ 157 w 166"/>
                <a:gd name="T77" fmla="*/ 91 h 142"/>
                <a:gd name="T78" fmla="*/ 157 w 166"/>
                <a:gd name="T79" fmla="*/ 91 h 142"/>
                <a:gd name="T80" fmla="*/ 161 w 166"/>
                <a:gd name="T81" fmla="*/ 46 h 142"/>
                <a:gd name="T82" fmla="*/ 166 w 166"/>
                <a:gd name="T83" fmla="*/ 10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6" h="142">
                  <a:moveTo>
                    <a:pt x="0" y="113"/>
                  </a:moveTo>
                  <a:lnTo>
                    <a:pt x="5" y="108"/>
                  </a:lnTo>
                  <a:lnTo>
                    <a:pt x="5" y="125"/>
                  </a:lnTo>
                  <a:lnTo>
                    <a:pt x="5" y="63"/>
                  </a:lnTo>
                  <a:lnTo>
                    <a:pt x="10" y="74"/>
                  </a:lnTo>
                  <a:lnTo>
                    <a:pt x="10" y="96"/>
                  </a:lnTo>
                  <a:lnTo>
                    <a:pt x="10" y="51"/>
                  </a:lnTo>
                  <a:lnTo>
                    <a:pt x="10" y="85"/>
                  </a:lnTo>
                  <a:lnTo>
                    <a:pt x="14" y="74"/>
                  </a:lnTo>
                  <a:lnTo>
                    <a:pt x="14" y="51"/>
                  </a:lnTo>
                  <a:lnTo>
                    <a:pt x="14" y="108"/>
                  </a:lnTo>
                  <a:lnTo>
                    <a:pt x="19" y="80"/>
                  </a:lnTo>
                  <a:lnTo>
                    <a:pt x="19" y="130"/>
                  </a:lnTo>
                  <a:lnTo>
                    <a:pt x="19" y="63"/>
                  </a:lnTo>
                  <a:lnTo>
                    <a:pt x="19" y="91"/>
                  </a:lnTo>
                  <a:lnTo>
                    <a:pt x="24" y="85"/>
                  </a:lnTo>
                  <a:lnTo>
                    <a:pt x="24" y="125"/>
                  </a:lnTo>
                  <a:lnTo>
                    <a:pt x="24" y="74"/>
                  </a:lnTo>
                  <a:lnTo>
                    <a:pt x="24" y="91"/>
                  </a:lnTo>
                  <a:lnTo>
                    <a:pt x="29" y="68"/>
                  </a:lnTo>
                  <a:lnTo>
                    <a:pt x="29" y="125"/>
                  </a:lnTo>
                  <a:lnTo>
                    <a:pt x="29" y="80"/>
                  </a:lnTo>
                  <a:lnTo>
                    <a:pt x="33" y="74"/>
                  </a:lnTo>
                  <a:lnTo>
                    <a:pt x="33" y="85"/>
                  </a:lnTo>
                  <a:lnTo>
                    <a:pt x="33" y="34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38" y="125"/>
                  </a:lnTo>
                  <a:lnTo>
                    <a:pt x="38" y="46"/>
                  </a:lnTo>
                  <a:lnTo>
                    <a:pt x="38" y="85"/>
                  </a:lnTo>
                  <a:lnTo>
                    <a:pt x="43" y="63"/>
                  </a:lnTo>
                  <a:lnTo>
                    <a:pt x="43" y="130"/>
                  </a:lnTo>
                  <a:lnTo>
                    <a:pt x="43" y="57"/>
                  </a:lnTo>
                  <a:lnTo>
                    <a:pt x="43" y="108"/>
                  </a:lnTo>
                  <a:lnTo>
                    <a:pt x="48" y="119"/>
                  </a:lnTo>
                  <a:lnTo>
                    <a:pt x="48" y="125"/>
                  </a:lnTo>
                  <a:lnTo>
                    <a:pt x="48" y="91"/>
                  </a:lnTo>
                  <a:lnTo>
                    <a:pt x="48" y="119"/>
                  </a:lnTo>
                  <a:lnTo>
                    <a:pt x="52" y="102"/>
                  </a:lnTo>
                  <a:lnTo>
                    <a:pt x="52" y="119"/>
                  </a:lnTo>
                  <a:lnTo>
                    <a:pt x="52" y="57"/>
                  </a:lnTo>
                  <a:lnTo>
                    <a:pt x="52" y="102"/>
                  </a:lnTo>
                  <a:lnTo>
                    <a:pt x="57" y="46"/>
                  </a:lnTo>
                  <a:lnTo>
                    <a:pt x="57" y="113"/>
                  </a:lnTo>
                  <a:lnTo>
                    <a:pt x="57" y="40"/>
                  </a:lnTo>
                  <a:lnTo>
                    <a:pt x="62" y="51"/>
                  </a:lnTo>
                  <a:lnTo>
                    <a:pt x="62" y="142"/>
                  </a:lnTo>
                  <a:lnTo>
                    <a:pt x="62" y="113"/>
                  </a:lnTo>
                  <a:lnTo>
                    <a:pt x="67" y="108"/>
                  </a:lnTo>
                  <a:lnTo>
                    <a:pt x="67" y="125"/>
                  </a:lnTo>
                  <a:lnTo>
                    <a:pt x="67" y="68"/>
                  </a:lnTo>
                  <a:lnTo>
                    <a:pt x="67" y="108"/>
                  </a:lnTo>
                  <a:lnTo>
                    <a:pt x="71" y="102"/>
                  </a:lnTo>
                  <a:lnTo>
                    <a:pt x="71" y="108"/>
                  </a:lnTo>
                  <a:lnTo>
                    <a:pt x="71" y="63"/>
                  </a:lnTo>
                  <a:lnTo>
                    <a:pt x="76" y="74"/>
                  </a:lnTo>
                  <a:lnTo>
                    <a:pt x="76" y="91"/>
                  </a:lnTo>
                  <a:lnTo>
                    <a:pt x="76" y="34"/>
                  </a:lnTo>
                  <a:lnTo>
                    <a:pt x="76" y="63"/>
                  </a:lnTo>
                  <a:lnTo>
                    <a:pt x="81" y="40"/>
                  </a:lnTo>
                  <a:lnTo>
                    <a:pt x="81" y="85"/>
                  </a:lnTo>
                  <a:lnTo>
                    <a:pt x="81" y="57"/>
                  </a:lnTo>
                  <a:lnTo>
                    <a:pt x="86" y="80"/>
                  </a:lnTo>
                  <a:lnTo>
                    <a:pt x="86" y="96"/>
                  </a:lnTo>
                  <a:lnTo>
                    <a:pt x="86" y="46"/>
                  </a:lnTo>
                  <a:lnTo>
                    <a:pt x="86" y="57"/>
                  </a:lnTo>
                  <a:lnTo>
                    <a:pt x="90" y="57"/>
                  </a:lnTo>
                  <a:lnTo>
                    <a:pt x="90" y="108"/>
                  </a:lnTo>
                  <a:lnTo>
                    <a:pt x="90" y="46"/>
                  </a:lnTo>
                  <a:lnTo>
                    <a:pt x="90" y="63"/>
                  </a:lnTo>
                  <a:lnTo>
                    <a:pt x="95" y="80"/>
                  </a:lnTo>
                  <a:lnTo>
                    <a:pt x="95" y="136"/>
                  </a:lnTo>
                  <a:lnTo>
                    <a:pt x="95" y="63"/>
                  </a:lnTo>
                  <a:lnTo>
                    <a:pt x="95" y="119"/>
                  </a:lnTo>
                  <a:lnTo>
                    <a:pt x="100" y="119"/>
                  </a:lnTo>
                  <a:lnTo>
                    <a:pt x="100" y="130"/>
                  </a:lnTo>
                  <a:lnTo>
                    <a:pt x="100" y="63"/>
                  </a:lnTo>
                  <a:lnTo>
                    <a:pt x="100" y="85"/>
                  </a:lnTo>
                  <a:lnTo>
                    <a:pt x="104" y="68"/>
                  </a:lnTo>
                  <a:lnTo>
                    <a:pt x="104" y="102"/>
                  </a:lnTo>
                  <a:lnTo>
                    <a:pt x="104" y="51"/>
                  </a:lnTo>
                  <a:lnTo>
                    <a:pt x="104" y="68"/>
                  </a:lnTo>
                  <a:lnTo>
                    <a:pt x="109" y="63"/>
                  </a:lnTo>
                  <a:lnTo>
                    <a:pt x="109" y="51"/>
                  </a:lnTo>
                  <a:lnTo>
                    <a:pt x="109" y="91"/>
                  </a:lnTo>
                  <a:lnTo>
                    <a:pt x="114" y="74"/>
                  </a:lnTo>
                  <a:lnTo>
                    <a:pt x="114" y="136"/>
                  </a:lnTo>
                  <a:lnTo>
                    <a:pt x="114" y="57"/>
                  </a:lnTo>
                  <a:lnTo>
                    <a:pt x="114" y="108"/>
                  </a:lnTo>
                  <a:lnTo>
                    <a:pt x="119" y="102"/>
                  </a:lnTo>
                  <a:lnTo>
                    <a:pt x="119" y="119"/>
                  </a:lnTo>
                  <a:lnTo>
                    <a:pt x="119" y="46"/>
                  </a:lnTo>
                  <a:lnTo>
                    <a:pt x="119" y="108"/>
                  </a:lnTo>
                  <a:lnTo>
                    <a:pt x="123" y="91"/>
                  </a:lnTo>
                  <a:lnTo>
                    <a:pt x="123" y="96"/>
                  </a:lnTo>
                  <a:lnTo>
                    <a:pt x="123" y="51"/>
                  </a:lnTo>
                  <a:lnTo>
                    <a:pt x="128" y="57"/>
                  </a:lnTo>
                  <a:lnTo>
                    <a:pt x="128" y="46"/>
                  </a:lnTo>
                  <a:lnTo>
                    <a:pt x="128" y="85"/>
                  </a:lnTo>
                  <a:lnTo>
                    <a:pt x="133" y="91"/>
                  </a:lnTo>
                  <a:lnTo>
                    <a:pt x="133" y="136"/>
                  </a:lnTo>
                  <a:lnTo>
                    <a:pt x="133" y="68"/>
                  </a:lnTo>
                  <a:lnTo>
                    <a:pt x="133" y="74"/>
                  </a:lnTo>
                  <a:lnTo>
                    <a:pt x="138" y="74"/>
                  </a:lnTo>
                  <a:lnTo>
                    <a:pt x="138" y="0"/>
                  </a:lnTo>
                  <a:lnTo>
                    <a:pt x="138" y="63"/>
                  </a:lnTo>
                  <a:lnTo>
                    <a:pt x="142" y="51"/>
                  </a:lnTo>
                  <a:lnTo>
                    <a:pt x="142" y="130"/>
                  </a:lnTo>
                  <a:lnTo>
                    <a:pt x="142" y="51"/>
                  </a:lnTo>
                  <a:lnTo>
                    <a:pt x="147" y="57"/>
                  </a:lnTo>
                  <a:lnTo>
                    <a:pt x="147" y="130"/>
                  </a:lnTo>
                  <a:lnTo>
                    <a:pt x="147" y="91"/>
                  </a:lnTo>
                  <a:lnTo>
                    <a:pt x="152" y="96"/>
                  </a:lnTo>
                  <a:lnTo>
                    <a:pt x="152" y="125"/>
                  </a:lnTo>
                  <a:lnTo>
                    <a:pt x="152" y="68"/>
                  </a:lnTo>
                  <a:lnTo>
                    <a:pt x="152" y="113"/>
                  </a:lnTo>
                  <a:lnTo>
                    <a:pt x="157" y="91"/>
                  </a:lnTo>
                  <a:lnTo>
                    <a:pt x="157" y="125"/>
                  </a:lnTo>
                  <a:lnTo>
                    <a:pt x="157" y="46"/>
                  </a:lnTo>
                  <a:lnTo>
                    <a:pt x="157" y="91"/>
                  </a:lnTo>
                  <a:lnTo>
                    <a:pt x="161" y="96"/>
                  </a:lnTo>
                  <a:lnTo>
                    <a:pt x="161" y="108"/>
                  </a:lnTo>
                  <a:lnTo>
                    <a:pt x="161" y="46"/>
                  </a:lnTo>
                  <a:lnTo>
                    <a:pt x="161" y="74"/>
                  </a:lnTo>
                  <a:lnTo>
                    <a:pt x="166" y="96"/>
                  </a:lnTo>
                  <a:lnTo>
                    <a:pt x="166" y="102"/>
                  </a:lnTo>
                  <a:lnTo>
                    <a:pt x="166" y="63"/>
                  </a:lnTo>
                  <a:lnTo>
                    <a:pt x="166" y="96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9"/>
            <p:cNvSpPr>
              <a:spLocks/>
            </p:cNvSpPr>
            <p:nvPr/>
          </p:nvSpPr>
          <p:spPr bwMode="auto">
            <a:xfrm>
              <a:off x="8320088" y="2827338"/>
              <a:ext cx="263525" cy="206375"/>
            </a:xfrm>
            <a:custGeom>
              <a:avLst/>
              <a:gdLst>
                <a:gd name="T0" fmla="*/ 5 w 166"/>
                <a:gd name="T1" fmla="*/ 85 h 130"/>
                <a:gd name="T2" fmla="*/ 5 w 166"/>
                <a:gd name="T3" fmla="*/ 17 h 130"/>
                <a:gd name="T4" fmla="*/ 10 w 166"/>
                <a:gd name="T5" fmla="*/ 57 h 130"/>
                <a:gd name="T6" fmla="*/ 10 w 166"/>
                <a:gd name="T7" fmla="*/ 12 h 130"/>
                <a:gd name="T8" fmla="*/ 14 w 166"/>
                <a:gd name="T9" fmla="*/ 29 h 130"/>
                <a:gd name="T10" fmla="*/ 14 w 166"/>
                <a:gd name="T11" fmla="*/ 74 h 130"/>
                <a:gd name="T12" fmla="*/ 19 w 166"/>
                <a:gd name="T13" fmla="*/ 96 h 130"/>
                <a:gd name="T14" fmla="*/ 19 w 166"/>
                <a:gd name="T15" fmla="*/ 91 h 130"/>
                <a:gd name="T16" fmla="*/ 24 w 166"/>
                <a:gd name="T17" fmla="*/ 79 h 130"/>
                <a:gd name="T18" fmla="*/ 29 w 166"/>
                <a:gd name="T19" fmla="*/ 68 h 130"/>
                <a:gd name="T20" fmla="*/ 29 w 166"/>
                <a:gd name="T21" fmla="*/ 23 h 130"/>
                <a:gd name="T22" fmla="*/ 33 w 166"/>
                <a:gd name="T23" fmla="*/ 102 h 130"/>
                <a:gd name="T24" fmla="*/ 38 w 166"/>
                <a:gd name="T25" fmla="*/ 102 h 130"/>
                <a:gd name="T26" fmla="*/ 38 w 166"/>
                <a:gd name="T27" fmla="*/ 57 h 130"/>
                <a:gd name="T28" fmla="*/ 43 w 166"/>
                <a:gd name="T29" fmla="*/ 74 h 130"/>
                <a:gd name="T30" fmla="*/ 43 w 166"/>
                <a:gd name="T31" fmla="*/ 40 h 130"/>
                <a:gd name="T32" fmla="*/ 48 w 166"/>
                <a:gd name="T33" fmla="*/ 68 h 130"/>
                <a:gd name="T34" fmla="*/ 48 w 166"/>
                <a:gd name="T35" fmla="*/ 34 h 130"/>
                <a:gd name="T36" fmla="*/ 52 w 166"/>
                <a:gd name="T37" fmla="*/ 40 h 130"/>
                <a:gd name="T38" fmla="*/ 57 w 166"/>
                <a:gd name="T39" fmla="*/ 79 h 130"/>
                <a:gd name="T40" fmla="*/ 57 w 166"/>
                <a:gd name="T41" fmla="*/ 40 h 130"/>
                <a:gd name="T42" fmla="*/ 62 w 166"/>
                <a:gd name="T43" fmla="*/ 119 h 130"/>
                <a:gd name="T44" fmla="*/ 66 w 166"/>
                <a:gd name="T45" fmla="*/ 57 h 130"/>
                <a:gd name="T46" fmla="*/ 66 w 166"/>
                <a:gd name="T47" fmla="*/ 23 h 130"/>
                <a:gd name="T48" fmla="*/ 71 w 166"/>
                <a:gd name="T49" fmla="*/ 40 h 130"/>
                <a:gd name="T50" fmla="*/ 71 w 166"/>
                <a:gd name="T51" fmla="*/ 12 h 130"/>
                <a:gd name="T52" fmla="*/ 76 w 166"/>
                <a:gd name="T53" fmla="*/ 23 h 130"/>
                <a:gd name="T54" fmla="*/ 76 w 166"/>
                <a:gd name="T55" fmla="*/ 0 h 130"/>
                <a:gd name="T56" fmla="*/ 81 w 166"/>
                <a:gd name="T57" fmla="*/ 29 h 130"/>
                <a:gd name="T58" fmla="*/ 81 w 166"/>
                <a:gd name="T59" fmla="*/ 17 h 130"/>
                <a:gd name="T60" fmla="*/ 85 w 166"/>
                <a:gd name="T61" fmla="*/ 40 h 130"/>
                <a:gd name="T62" fmla="*/ 85 w 166"/>
                <a:gd name="T63" fmla="*/ 34 h 130"/>
                <a:gd name="T64" fmla="*/ 90 w 166"/>
                <a:gd name="T65" fmla="*/ 91 h 130"/>
                <a:gd name="T66" fmla="*/ 90 w 166"/>
                <a:gd name="T67" fmla="*/ 40 h 130"/>
                <a:gd name="T68" fmla="*/ 95 w 166"/>
                <a:gd name="T69" fmla="*/ 85 h 130"/>
                <a:gd name="T70" fmla="*/ 95 w 166"/>
                <a:gd name="T71" fmla="*/ 29 h 130"/>
                <a:gd name="T72" fmla="*/ 100 w 166"/>
                <a:gd name="T73" fmla="*/ 57 h 130"/>
                <a:gd name="T74" fmla="*/ 100 w 166"/>
                <a:gd name="T75" fmla="*/ 23 h 130"/>
                <a:gd name="T76" fmla="*/ 104 w 166"/>
                <a:gd name="T77" fmla="*/ 63 h 130"/>
                <a:gd name="T78" fmla="*/ 104 w 166"/>
                <a:gd name="T79" fmla="*/ 96 h 130"/>
                <a:gd name="T80" fmla="*/ 109 w 166"/>
                <a:gd name="T81" fmla="*/ 17 h 130"/>
                <a:gd name="T82" fmla="*/ 114 w 166"/>
                <a:gd name="T83" fmla="*/ 57 h 130"/>
                <a:gd name="T84" fmla="*/ 114 w 166"/>
                <a:gd name="T85" fmla="*/ 46 h 130"/>
                <a:gd name="T86" fmla="*/ 119 w 166"/>
                <a:gd name="T87" fmla="*/ 57 h 130"/>
                <a:gd name="T88" fmla="*/ 119 w 166"/>
                <a:gd name="T89" fmla="*/ 34 h 130"/>
                <a:gd name="T90" fmla="*/ 123 w 166"/>
                <a:gd name="T91" fmla="*/ 23 h 130"/>
                <a:gd name="T92" fmla="*/ 128 w 166"/>
                <a:gd name="T93" fmla="*/ 79 h 130"/>
                <a:gd name="T94" fmla="*/ 128 w 166"/>
                <a:gd name="T95" fmla="*/ 51 h 130"/>
                <a:gd name="T96" fmla="*/ 133 w 166"/>
                <a:gd name="T97" fmla="*/ 40 h 130"/>
                <a:gd name="T98" fmla="*/ 138 w 166"/>
                <a:gd name="T99" fmla="*/ 51 h 130"/>
                <a:gd name="T100" fmla="*/ 138 w 166"/>
                <a:gd name="T101" fmla="*/ 29 h 130"/>
                <a:gd name="T102" fmla="*/ 142 w 166"/>
                <a:gd name="T103" fmla="*/ 96 h 130"/>
                <a:gd name="T104" fmla="*/ 142 w 166"/>
                <a:gd name="T105" fmla="*/ 57 h 130"/>
                <a:gd name="T106" fmla="*/ 147 w 166"/>
                <a:gd name="T107" fmla="*/ 51 h 130"/>
                <a:gd name="T108" fmla="*/ 147 w 166"/>
                <a:gd name="T109" fmla="*/ 91 h 130"/>
                <a:gd name="T110" fmla="*/ 152 w 166"/>
                <a:gd name="T111" fmla="*/ 91 h 130"/>
                <a:gd name="T112" fmla="*/ 152 w 166"/>
                <a:gd name="T113" fmla="*/ 63 h 130"/>
                <a:gd name="T114" fmla="*/ 157 w 166"/>
                <a:gd name="T115" fmla="*/ 119 h 130"/>
                <a:gd name="T116" fmla="*/ 157 w 166"/>
                <a:gd name="T117" fmla="*/ 96 h 130"/>
                <a:gd name="T118" fmla="*/ 161 w 166"/>
                <a:gd name="T119" fmla="*/ 119 h 130"/>
                <a:gd name="T120" fmla="*/ 161 w 166"/>
                <a:gd name="T121" fmla="*/ 91 h 130"/>
                <a:gd name="T122" fmla="*/ 166 w 166"/>
                <a:gd name="T123" fmla="*/ 130 h 130"/>
                <a:gd name="T124" fmla="*/ 166 w 166"/>
                <a:gd name="T125" fmla="*/ 9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130">
                  <a:moveTo>
                    <a:pt x="0" y="79"/>
                  </a:moveTo>
                  <a:lnTo>
                    <a:pt x="5" y="85"/>
                  </a:lnTo>
                  <a:lnTo>
                    <a:pt x="5" y="96"/>
                  </a:lnTo>
                  <a:lnTo>
                    <a:pt x="5" y="17"/>
                  </a:lnTo>
                  <a:lnTo>
                    <a:pt x="5" y="68"/>
                  </a:lnTo>
                  <a:lnTo>
                    <a:pt x="10" y="57"/>
                  </a:lnTo>
                  <a:lnTo>
                    <a:pt x="10" y="96"/>
                  </a:lnTo>
                  <a:lnTo>
                    <a:pt x="10" y="12"/>
                  </a:lnTo>
                  <a:lnTo>
                    <a:pt x="10" y="34"/>
                  </a:lnTo>
                  <a:lnTo>
                    <a:pt x="14" y="29"/>
                  </a:lnTo>
                  <a:lnTo>
                    <a:pt x="14" y="125"/>
                  </a:lnTo>
                  <a:lnTo>
                    <a:pt x="14" y="74"/>
                  </a:lnTo>
                  <a:lnTo>
                    <a:pt x="19" y="68"/>
                  </a:lnTo>
                  <a:lnTo>
                    <a:pt x="19" y="96"/>
                  </a:lnTo>
                  <a:lnTo>
                    <a:pt x="19" y="40"/>
                  </a:lnTo>
                  <a:lnTo>
                    <a:pt x="19" y="91"/>
                  </a:lnTo>
                  <a:lnTo>
                    <a:pt x="24" y="68"/>
                  </a:lnTo>
                  <a:lnTo>
                    <a:pt x="24" y="79"/>
                  </a:lnTo>
                  <a:lnTo>
                    <a:pt x="24" y="34"/>
                  </a:lnTo>
                  <a:lnTo>
                    <a:pt x="29" y="68"/>
                  </a:lnTo>
                  <a:lnTo>
                    <a:pt x="29" y="96"/>
                  </a:lnTo>
                  <a:lnTo>
                    <a:pt x="29" y="23"/>
                  </a:lnTo>
                  <a:lnTo>
                    <a:pt x="33" y="46"/>
                  </a:lnTo>
                  <a:lnTo>
                    <a:pt x="33" y="102"/>
                  </a:lnTo>
                  <a:lnTo>
                    <a:pt x="33" y="68"/>
                  </a:lnTo>
                  <a:lnTo>
                    <a:pt x="38" y="102"/>
                  </a:lnTo>
                  <a:lnTo>
                    <a:pt x="38" y="108"/>
                  </a:lnTo>
                  <a:lnTo>
                    <a:pt x="38" y="57"/>
                  </a:lnTo>
                  <a:lnTo>
                    <a:pt x="38" y="68"/>
                  </a:lnTo>
                  <a:lnTo>
                    <a:pt x="43" y="74"/>
                  </a:lnTo>
                  <a:lnTo>
                    <a:pt x="43" y="91"/>
                  </a:lnTo>
                  <a:lnTo>
                    <a:pt x="43" y="40"/>
                  </a:lnTo>
                  <a:lnTo>
                    <a:pt x="43" y="51"/>
                  </a:lnTo>
                  <a:lnTo>
                    <a:pt x="48" y="68"/>
                  </a:lnTo>
                  <a:lnTo>
                    <a:pt x="48" y="85"/>
                  </a:lnTo>
                  <a:lnTo>
                    <a:pt x="48" y="34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108"/>
                  </a:lnTo>
                  <a:lnTo>
                    <a:pt x="57" y="79"/>
                  </a:lnTo>
                  <a:lnTo>
                    <a:pt x="57" y="113"/>
                  </a:lnTo>
                  <a:lnTo>
                    <a:pt x="57" y="40"/>
                  </a:lnTo>
                  <a:lnTo>
                    <a:pt x="57" y="102"/>
                  </a:lnTo>
                  <a:lnTo>
                    <a:pt x="62" y="119"/>
                  </a:lnTo>
                  <a:lnTo>
                    <a:pt x="62" y="23"/>
                  </a:lnTo>
                  <a:lnTo>
                    <a:pt x="66" y="57"/>
                  </a:lnTo>
                  <a:lnTo>
                    <a:pt x="66" y="63"/>
                  </a:lnTo>
                  <a:lnTo>
                    <a:pt x="66" y="23"/>
                  </a:lnTo>
                  <a:lnTo>
                    <a:pt x="66" y="46"/>
                  </a:lnTo>
                  <a:lnTo>
                    <a:pt x="71" y="40"/>
                  </a:lnTo>
                  <a:lnTo>
                    <a:pt x="71" y="68"/>
                  </a:lnTo>
                  <a:lnTo>
                    <a:pt x="71" y="12"/>
                  </a:lnTo>
                  <a:lnTo>
                    <a:pt x="71" y="34"/>
                  </a:lnTo>
                  <a:lnTo>
                    <a:pt x="76" y="23"/>
                  </a:lnTo>
                  <a:lnTo>
                    <a:pt x="76" y="51"/>
                  </a:lnTo>
                  <a:lnTo>
                    <a:pt x="76" y="0"/>
                  </a:lnTo>
                  <a:lnTo>
                    <a:pt x="76" y="17"/>
                  </a:lnTo>
                  <a:lnTo>
                    <a:pt x="81" y="29"/>
                  </a:lnTo>
                  <a:lnTo>
                    <a:pt x="81" y="91"/>
                  </a:lnTo>
                  <a:lnTo>
                    <a:pt x="81" y="17"/>
                  </a:lnTo>
                  <a:lnTo>
                    <a:pt x="81" y="46"/>
                  </a:lnTo>
                  <a:lnTo>
                    <a:pt x="85" y="40"/>
                  </a:lnTo>
                  <a:lnTo>
                    <a:pt x="85" y="85"/>
                  </a:lnTo>
                  <a:lnTo>
                    <a:pt x="85" y="34"/>
                  </a:lnTo>
                  <a:lnTo>
                    <a:pt x="85" y="74"/>
                  </a:lnTo>
                  <a:lnTo>
                    <a:pt x="90" y="91"/>
                  </a:lnTo>
                  <a:lnTo>
                    <a:pt x="90" y="102"/>
                  </a:lnTo>
                  <a:lnTo>
                    <a:pt x="90" y="40"/>
                  </a:lnTo>
                  <a:lnTo>
                    <a:pt x="90" y="79"/>
                  </a:lnTo>
                  <a:lnTo>
                    <a:pt x="95" y="85"/>
                  </a:lnTo>
                  <a:lnTo>
                    <a:pt x="95" y="91"/>
                  </a:lnTo>
                  <a:lnTo>
                    <a:pt x="95" y="29"/>
                  </a:lnTo>
                  <a:lnTo>
                    <a:pt x="95" y="34"/>
                  </a:lnTo>
                  <a:lnTo>
                    <a:pt x="100" y="57"/>
                  </a:lnTo>
                  <a:lnTo>
                    <a:pt x="100" y="79"/>
                  </a:lnTo>
                  <a:lnTo>
                    <a:pt x="100" y="23"/>
                  </a:lnTo>
                  <a:lnTo>
                    <a:pt x="100" y="57"/>
                  </a:lnTo>
                  <a:lnTo>
                    <a:pt x="104" y="63"/>
                  </a:lnTo>
                  <a:lnTo>
                    <a:pt x="104" y="40"/>
                  </a:lnTo>
                  <a:lnTo>
                    <a:pt x="104" y="96"/>
                  </a:lnTo>
                  <a:lnTo>
                    <a:pt x="109" y="79"/>
                  </a:lnTo>
                  <a:lnTo>
                    <a:pt x="109" y="17"/>
                  </a:lnTo>
                  <a:lnTo>
                    <a:pt x="109" y="51"/>
                  </a:lnTo>
                  <a:lnTo>
                    <a:pt x="114" y="57"/>
                  </a:lnTo>
                  <a:lnTo>
                    <a:pt x="114" y="79"/>
                  </a:lnTo>
                  <a:lnTo>
                    <a:pt x="114" y="46"/>
                  </a:lnTo>
                  <a:lnTo>
                    <a:pt x="114" y="68"/>
                  </a:lnTo>
                  <a:lnTo>
                    <a:pt x="119" y="57"/>
                  </a:lnTo>
                  <a:lnTo>
                    <a:pt x="119" y="79"/>
                  </a:lnTo>
                  <a:lnTo>
                    <a:pt x="119" y="34"/>
                  </a:lnTo>
                  <a:lnTo>
                    <a:pt x="123" y="63"/>
                  </a:lnTo>
                  <a:lnTo>
                    <a:pt x="123" y="23"/>
                  </a:lnTo>
                  <a:lnTo>
                    <a:pt x="123" y="113"/>
                  </a:lnTo>
                  <a:lnTo>
                    <a:pt x="128" y="79"/>
                  </a:lnTo>
                  <a:lnTo>
                    <a:pt x="128" y="102"/>
                  </a:lnTo>
                  <a:lnTo>
                    <a:pt x="128" y="51"/>
                  </a:lnTo>
                  <a:lnTo>
                    <a:pt x="133" y="46"/>
                  </a:lnTo>
                  <a:lnTo>
                    <a:pt x="133" y="40"/>
                  </a:lnTo>
                  <a:lnTo>
                    <a:pt x="133" y="68"/>
                  </a:lnTo>
                  <a:lnTo>
                    <a:pt x="138" y="51"/>
                  </a:lnTo>
                  <a:lnTo>
                    <a:pt x="138" y="113"/>
                  </a:lnTo>
                  <a:lnTo>
                    <a:pt x="138" y="29"/>
                  </a:lnTo>
                  <a:lnTo>
                    <a:pt x="138" y="79"/>
                  </a:lnTo>
                  <a:lnTo>
                    <a:pt x="142" y="96"/>
                  </a:lnTo>
                  <a:lnTo>
                    <a:pt x="142" y="102"/>
                  </a:lnTo>
                  <a:lnTo>
                    <a:pt x="142" y="57"/>
                  </a:lnTo>
                  <a:lnTo>
                    <a:pt x="142" y="68"/>
                  </a:lnTo>
                  <a:lnTo>
                    <a:pt x="147" y="51"/>
                  </a:lnTo>
                  <a:lnTo>
                    <a:pt x="147" y="102"/>
                  </a:lnTo>
                  <a:lnTo>
                    <a:pt x="147" y="91"/>
                  </a:lnTo>
                  <a:lnTo>
                    <a:pt x="152" y="79"/>
                  </a:lnTo>
                  <a:lnTo>
                    <a:pt x="152" y="91"/>
                  </a:lnTo>
                  <a:lnTo>
                    <a:pt x="152" y="40"/>
                  </a:lnTo>
                  <a:lnTo>
                    <a:pt x="152" y="63"/>
                  </a:lnTo>
                  <a:lnTo>
                    <a:pt x="157" y="68"/>
                  </a:lnTo>
                  <a:lnTo>
                    <a:pt x="157" y="119"/>
                  </a:lnTo>
                  <a:lnTo>
                    <a:pt x="157" y="6"/>
                  </a:lnTo>
                  <a:lnTo>
                    <a:pt x="157" y="96"/>
                  </a:lnTo>
                  <a:lnTo>
                    <a:pt x="161" y="91"/>
                  </a:lnTo>
                  <a:lnTo>
                    <a:pt x="161" y="119"/>
                  </a:lnTo>
                  <a:lnTo>
                    <a:pt x="161" y="57"/>
                  </a:lnTo>
                  <a:lnTo>
                    <a:pt x="161" y="91"/>
                  </a:lnTo>
                  <a:lnTo>
                    <a:pt x="166" y="96"/>
                  </a:lnTo>
                  <a:lnTo>
                    <a:pt x="166" y="130"/>
                  </a:lnTo>
                  <a:lnTo>
                    <a:pt x="166" y="63"/>
                  </a:lnTo>
                  <a:lnTo>
                    <a:pt x="166" y="9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0"/>
            <p:cNvSpPr>
              <a:spLocks/>
            </p:cNvSpPr>
            <p:nvPr/>
          </p:nvSpPr>
          <p:spPr bwMode="auto">
            <a:xfrm>
              <a:off x="8583613" y="2674938"/>
              <a:ext cx="263525" cy="404813"/>
            </a:xfrm>
            <a:custGeom>
              <a:avLst/>
              <a:gdLst>
                <a:gd name="T0" fmla="*/ 5 w 166"/>
                <a:gd name="T1" fmla="*/ 181 h 255"/>
                <a:gd name="T2" fmla="*/ 5 w 166"/>
                <a:gd name="T3" fmla="*/ 147 h 255"/>
                <a:gd name="T4" fmla="*/ 10 w 166"/>
                <a:gd name="T5" fmla="*/ 175 h 255"/>
                <a:gd name="T6" fmla="*/ 10 w 166"/>
                <a:gd name="T7" fmla="*/ 130 h 255"/>
                <a:gd name="T8" fmla="*/ 14 w 166"/>
                <a:gd name="T9" fmla="*/ 175 h 255"/>
                <a:gd name="T10" fmla="*/ 14 w 166"/>
                <a:gd name="T11" fmla="*/ 125 h 255"/>
                <a:gd name="T12" fmla="*/ 19 w 166"/>
                <a:gd name="T13" fmla="*/ 113 h 255"/>
                <a:gd name="T14" fmla="*/ 19 w 166"/>
                <a:gd name="T15" fmla="*/ 147 h 255"/>
                <a:gd name="T16" fmla="*/ 24 w 166"/>
                <a:gd name="T17" fmla="*/ 181 h 255"/>
                <a:gd name="T18" fmla="*/ 24 w 166"/>
                <a:gd name="T19" fmla="*/ 147 h 255"/>
                <a:gd name="T20" fmla="*/ 28 w 166"/>
                <a:gd name="T21" fmla="*/ 192 h 255"/>
                <a:gd name="T22" fmla="*/ 28 w 166"/>
                <a:gd name="T23" fmla="*/ 170 h 255"/>
                <a:gd name="T24" fmla="*/ 33 w 166"/>
                <a:gd name="T25" fmla="*/ 198 h 255"/>
                <a:gd name="T26" fmla="*/ 33 w 166"/>
                <a:gd name="T27" fmla="*/ 147 h 255"/>
                <a:gd name="T28" fmla="*/ 38 w 166"/>
                <a:gd name="T29" fmla="*/ 209 h 255"/>
                <a:gd name="T30" fmla="*/ 43 w 166"/>
                <a:gd name="T31" fmla="*/ 130 h 255"/>
                <a:gd name="T32" fmla="*/ 47 w 166"/>
                <a:gd name="T33" fmla="*/ 209 h 255"/>
                <a:gd name="T34" fmla="*/ 47 w 166"/>
                <a:gd name="T35" fmla="*/ 187 h 255"/>
                <a:gd name="T36" fmla="*/ 52 w 166"/>
                <a:gd name="T37" fmla="*/ 238 h 255"/>
                <a:gd name="T38" fmla="*/ 52 w 166"/>
                <a:gd name="T39" fmla="*/ 164 h 255"/>
                <a:gd name="T40" fmla="*/ 57 w 166"/>
                <a:gd name="T41" fmla="*/ 187 h 255"/>
                <a:gd name="T42" fmla="*/ 57 w 166"/>
                <a:gd name="T43" fmla="*/ 181 h 255"/>
                <a:gd name="T44" fmla="*/ 62 w 166"/>
                <a:gd name="T45" fmla="*/ 198 h 255"/>
                <a:gd name="T46" fmla="*/ 62 w 166"/>
                <a:gd name="T47" fmla="*/ 153 h 255"/>
                <a:gd name="T48" fmla="*/ 66 w 166"/>
                <a:gd name="T49" fmla="*/ 209 h 255"/>
                <a:gd name="T50" fmla="*/ 66 w 166"/>
                <a:gd name="T51" fmla="*/ 181 h 255"/>
                <a:gd name="T52" fmla="*/ 71 w 166"/>
                <a:gd name="T53" fmla="*/ 215 h 255"/>
                <a:gd name="T54" fmla="*/ 71 w 166"/>
                <a:gd name="T55" fmla="*/ 159 h 255"/>
                <a:gd name="T56" fmla="*/ 76 w 166"/>
                <a:gd name="T57" fmla="*/ 215 h 255"/>
                <a:gd name="T58" fmla="*/ 76 w 166"/>
                <a:gd name="T59" fmla="*/ 159 h 255"/>
                <a:gd name="T60" fmla="*/ 81 w 166"/>
                <a:gd name="T61" fmla="*/ 215 h 255"/>
                <a:gd name="T62" fmla="*/ 85 w 166"/>
                <a:gd name="T63" fmla="*/ 204 h 255"/>
                <a:gd name="T64" fmla="*/ 85 w 166"/>
                <a:gd name="T65" fmla="*/ 187 h 255"/>
                <a:gd name="T66" fmla="*/ 90 w 166"/>
                <a:gd name="T67" fmla="*/ 181 h 255"/>
                <a:gd name="T68" fmla="*/ 90 w 166"/>
                <a:gd name="T69" fmla="*/ 136 h 255"/>
                <a:gd name="T70" fmla="*/ 95 w 166"/>
                <a:gd name="T71" fmla="*/ 170 h 255"/>
                <a:gd name="T72" fmla="*/ 95 w 166"/>
                <a:gd name="T73" fmla="*/ 192 h 255"/>
                <a:gd name="T74" fmla="*/ 100 w 166"/>
                <a:gd name="T75" fmla="*/ 215 h 255"/>
                <a:gd name="T76" fmla="*/ 100 w 166"/>
                <a:gd name="T77" fmla="*/ 209 h 255"/>
                <a:gd name="T78" fmla="*/ 104 w 166"/>
                <a:gd name="T79" fmla="*/ 221 h 255"/>
                <a:gd name="T80" fmla="*/ 109 w 166"/>
                <a:gd name="T81" fmla="*/ 175 h 255"/>
                <a:gd name="T82" fmla="*/ 109 w 166"/>
                <a:gd name="T83" fmla="*/ 170 h 255"/>
                <a:gd name="T84" fmla="*/ 114 w 166"/>
                <a:gd name="T85" fmla="*/ 192 h 255"/>
                <a:gd name="T86" fmla="*/ 114 w 166"/>
                <a:gd name="T87" fmla="*/ 142 h 255"/>
                <a:gd name="T88" fmla="*/ 119 w 166"/>
                <a:gd name="T89" fmla="*/ 159 h 255"/>
                <a:gd name="T90" fmla="*/ 119 w 166"/>
                <a:gd name="T91" fmla="*/ 119 h 255"/>
                <a:gd name="T92" fmla="*/ 123 w 166"/>
                <a:gd name="T93" fmla="*/ 130 h 255"/>
                <a:gd name="T94" fmla="*/ 123 w 166"/>
                <a:gd name="T95" fmla="*/ 119 h 255"/>
                <a:gd name="T96" fmla="*/ 128 w 166"/>
                <a:gd name="T97" fmla="*/ 153 h 255"/>
                <a:gd name="T98" fmla="*/ 128 w 166"/>
                <a:gd name="T99" fmla="*/ 108 h 255"/>
                <a:gd name="T100" fmla="*/ 133 w 166"/>
                <a:gd name="T101" fmla="*/ 113 h 255"/>
                <a:gd name="T102" fmla="*/ 133 w 166"/>
                <a:gd name="T103" fmla="*/ 96 h 255"/>
                <a:gd name="T104" fmla="*/ 138 w 166"/>
                <a:gd name="T105" fmla="*/ 181 h 255"/>
                <a:gd name="T106" fmla="*/ 138 w 166"/>
                <a:gd name="T107" fmla="*/ 79 h 255"/>
                <a:gd name="T108" fmla="*/ 142 w 166"/>
                <a:gd name="T109" fmla="*/ 209 h 255"/>
                <a:gd name="T110" fmla="*/ 142 w 166"/>
                <a:gd name="T111" fmla="*/ 175 h 255"/>
                <a:gd name="T112" fmla="*/ 147 w 166"/>
                <a:gd name="T113" fmla="*/ 198 h 255"/>
                <a:gd name="T114" fmla="*/ 152 w 166"/>
                <a:gd name="T115" fmla="*/ 46 h 255"/>
                <a:gd name="T116" fmla="*/ 152 w 166"/>
                <a:gd name="T117" fmla="*/ 68 h 255"/>
                <a:gd name="T118" fmla="*/ 157 w 166"/>
                <a:gd name="T119" fmla="*/ 68 h 255"/>
                <a:gd name="T120" fmla="*/ 157 w 166"/>
                <a:gd name="T121" fmla="*/ 34 h 255"/>
                <a:gd name="T122" fmla="*/ 161 w 166"/>
                <a:gd name="T123" fmla="*/ 6 h 255"/>
                <a:gd name="T124" fmla="*/ 166 w 166"/>
                <a:gd name="T125" fmla="*/ 8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55">
                  <a:moveTo>
                    <a:pt x="0" y="187"/>
                  </a:moveTo>
                  <a:lnTo>
                    <a:pt x="5" y="181"/>
                  </a:lnTo>
                  <a:lnTo>
                    <a:pt x="5" y="187"/>
                  </a:lnTo>
                  <a:lnTo>
                    <a:pt x="5" y="147"/>
                  </a:lnTo>
                  <a:lnTo>
                    <a:pt x="5" y="187"/>
                  </a:lnTo>
                  <a:lnTo>
                    <a:pt x="10" y="175"/>
                  </a:lnTo>
                  <a:lnTo>
                    <a:pt x="10" y="204"/>
                  </a:lnTo>
                  <a:lnTo>
                    <a:pt x="10" y="130"/>
                  </a:lnTo>
                  <a:lnTo>
                    <a:pt x="10" y="181"/>
                  </a:lnTo>
                  <a:lnTo>
                    <a:pt x="14" y="175"/>
                  </a:lnTo>
                  <a:lnTo>
                    <a:pt x="14" y="181"/>
                  </a:lnTo>
                  <a:lnTo>
                    <a:pt x="14" y="125"/>
                  </a:lnTo>
                  <a:lnTo>
                    <a:pt x="14" y="130"/>
                  </a:lnTo>
                  <a:lnTo>
                    <a:pt x="19" y="113"/>
                  </a:lnTo>
                  <a:lnTo>
                    <a:pt x="19" y="170"/>
                  </a:lnTo>
                  <a:lnTo>
                    <a:pt x="19" y="147"/>
                  </a:lnTo>
                  <a:lnTo>
                    <a:pt x="24" y="159"/>
                  </a:lnTo>
                  <a:lnTo>
                    <a:pt x="24" y="181"/>
                  </a:lnTo>
                  <a:lnTo>
                    <a:pt x="24" y="102"/>
                  </a:lnTo>
                  <a:lnTo>
                    <a:pt x="24" y="147"/>
                  </a:lnTo>
                  <a:lnTo>
                    <a:pt x="28" y="153"/>
                  </a:lnTo>
                  <a:lnTo>
                    <a:pt x="28" y="192"/>
                  </a:lnTo>
                  <a:lnTo>
                    <a:pt x="28" y="142"/>
                  </a:lnTo>
                  <a:lnTo>
                    <a:pt x="28" y="170"/>
                  </a:lnTo>
                  <a:lnTo>
                    <a:pt x="33" y="164"/>
                  </a:lnTo>
                  <a:lnTo>
                    <a:pt x="33" y="198"/>
                  </a:lnTo>
                  <a:lnTo>
                    <a:pt x="33" y="142"/>
                  </a:lnTo>
                  <a:lnTo>
                    <a:pt x="33" y="147"/>
                  </a:lnTo>
                  <a:lnTo>
                    <a:pt x="38" y="159"/>
                  </a:lnTo>
                  <a:lnTo>
                    <a:pt x="38" y="209"/>
                  </a:lnTo>
                  <a:lnTo>
                    <a:pt x="43" y="187"/>
                  </a:lnTo>
                  <a:lnTo>
                    <a:pt x="43" y="130"/>
                  </a:lnTo>
                  <a:lnTo>
                    <a:pt x="43" y="204"/>
                  </a:lnTo>
                  <a:lnTo>
                    <a:pt x="47" y="209"/>
                  </a:lnTo>
                  <a:lnTo>
                    <a:pt x="47" y="243"/>
                  </a:lnTo>
                  <a:lnTo>
                    <a:pt x="47" y="187"/>
                  </a:lnTo>
                  <a:lnTo>
                    <a:pt x="47" y="232"/>
                  </a:lnTo>
                  <a:lnTo>
                    <a:pt x="52" y="238"/>
                  </a:lnTo>
                  <a:lnTo>
                    <a:pt x="52" y="255"/>
                  </a:lnTo>
                  <a:lnTo>
                    <a:pt x="52" y="164"/>
                  </a:lnTo>
                  <a:lnTo>
                    <a:pt x="57" y="170"/>
                  </a:lnTo>
                  <a:lnTo>
                    <a:pt x="57" y="187"/>
                  </a:lnTo>
                  <a:lnTo>
                    <a:pt x="57" y="153"/>
                  </a:lnTo>
                  <a:lnTo>
                    <a:pt x="57" y="181"/>
                  </a:lnTo>
                  <a:lnTo>
                    <a:pt x="62" y="164"/>
                  </a:lnTo>
                  <a:lnTo>
                    <a:pt x="62" y="198"/>
                  </a:lnTo>
                  <a:lnTo>
                    <a:pt x="62" y="136"/>
                  </a:lnTo>
                  <a:lnTo>
                    <a:pt x="62" y="153"/>
                  </a:lnTo>
                  <a:lnTo>
                    <a:pt x="66" y="181"/>
                  </a:lnTo>
                  <a:lnTo>
                    <a:pt x="66" y="209"/>
                  </a:lnTo>
                  <a:lnTo>
                    <a:pt x="66" y="142"/>
                  </a:lnTo>
                  <a:lnTo>
                    <a:pt x="66" y="181"/>
                  </a:lnTo>
                  <a:lnTo>
                    <a:pt x="71" y="175"/>
                  </a:lnTo>
                  <a:lnTo>
                    <a:pt x="71" y="215"/>
                  </a:lnTo>
                  <a:lnTo>
                    <a:pt x="71" y="142"/>
                  </a:lnTo>
                  <a:lnTo>
                    <a:pt x="71" y="159"/>
                  </a:lnTo>
                  <a:lnTo>
                    <a:pt x="76" y="170"/>
                  </a:lnTo>
                  <a:lnTo>
                    <a:pt x="76" y="215"/>
                  </a:lnTo>
                  <a:lnTo>
                    <a:pt x="76" y="136"/>
                  </a:lnTo>
                  <a:lnTo>
                    <a:pt x="76" y="159"/>
                  </a:lnTo>
                  <a:lnTo>
                    <a:pt x="81" y="170"/>
                  </a:lnTo>
                  <a:lnTo>
                    <a:pt x="81" y="215"/>
                  </a:lnTo>
                  <a:lnTo>
                    <a:pt x="81" y="181"/>
                  </a:lnTo>
                  <a:lnTo>
                    <a:pt x="85" y="204"/>
                  </a:lnTo>
                  <a:lnTo>
                    <a:pt x="85" y="226"/>
                  </a:lnTo>
                  <a:lnTo>
                    <a:pt x="85" y="187"/>
                  </a:lnTo>
                  <a:lnTo>
                    <a:pt x="85" y="198"/>
                  </a:lnTo>
                  <a:lnTo>
                    <a:pt x="90" y="181"/>
                  </a:lnTo>
                  <a:lnTo>
                    <a:pt x="90" y="192"/>
                  </a:lnTo>
                  <a:lnTo>
                    <a:pt x="90" y="136"/>
                  </a:lnTo>
                  <a:lnTo>
                    <a:pt x="90" y="175"/>
                  </a:lnTo>
                  <a:lnTo>
                    <a:pt x="95" y="170"/>
                  </a:lnTo>
                  <a:lnTo>
                    <a:pt x="95" y="113"/>
                  </a:lnTo>
                  <a:lnTo>
                    <a:pt x="95" y="192"/>
                  </a:lnTo>
                  <a:lnTo>
                    <a:pt x="100" y="181"/>
                  </a:lnTo>
                  <a:lnTo>
                    <a:pt x="100" y="215"/>
                  </a:lnTo>
                  <a:lnTo>
                    <a:pt x="100" y="170"/>
                  </a:lnTo>
                  <a:lnTo>
                    <a:pt x="100" y="209"/>
                  </a:lnTo>
                  <a:lnTo>
                    <a:pt x="104" y="187"/>
                  </a:lnTo>
                  <a:lnTo>
                    <a:pt x="104" y="221"/>
                  </a:lnTo>
                  <a:lnTo>
                    <a:pt x="104" y="170"/>
                  </a:lnTo>
                  <a:lnTo>
                    <a:pt x="109" y="175"/>
                  </a:lnTo>
                  <a:lnTo>
                    <a:pt x="109" y="204"/>
                  </a:lnTo>
                  <a:lnTo>
                    <a:pt x="109" y="170"/>
                  </a:lnTo>
                  <a:lnTo>
                    <a:pt x="109" y="181"/>
                  </a:lnTo>
                  <a:lnTo>
                    <a:pt x="114" y="192"/>
                  </a:lnTo>
                  <a:lnTo>
                    <a:pt x="114" y="198"/>
                  </a:lnTo>
                  <a:lnTo>
                    <a:pt x="114" y="142"/>
                  </a:lnTo>
                  <a:lnTo>
                    <a:pt x="114" y="170"/>
                  </a:lnTo>
                  <a:lnTo>
                    <a:pt x="119" y="159"/>
                  </a:lnTo>
                  <a:lnTo>
                    <a:pt x="119" y="175"/>
                  </a:lnTo>
                  <a:lnTo>
                    <a:pt x="119" y="119"/>
                  </a:lnTo>
                  <a:lnTo>
                    <a:pt x="119" y="136"/>
                  </a:lnTo>
                  <a:lnTo>
                    <a:pt x="123" y="130"/>
                  </a:lnTo>
                  <a:lnTo>
                    <a:pt x="123" y="181"/>
                  </a:lnTo>
                  <a:lnTo>
                    <a:pt x="123" y="119"/>
                  </a:lnTo>
                  <a:lnTo>
                    <a:pt x="123" y="142"/>
                  </a:lnTo>
                  <a:lnTo>
                    <a:pt x="128" y="153"/>
                  </a:lnTo>
                  <a:lnTo>
                    <a:pt x="128" y="164"/>
                  </a:lnTo>
                  <a:lnTo>
                    <a:pt x="128" y="108"/>
                  </a:lnTo>
                  <a:lnTo>
                    <a:pt x="128" y="130"/>
                  </a:lnTo>
                  <a:lnTo>
                    <a:pt x="133" y="113"/>
                  </a:lnTo>
                  <a:lnTo>
                    <a:pt x="133" y="192"/>
                  </a:lnTo>
                  <a:lnTo>
                    <a:pt x="133" y="96"/>
                  </a:lnTo>
                  <a:lnTo>
                    <a:pt x="133" y="164"/>
                  </a:lnTo>
                  <a:lnTo>
                    <a:pt x="138" y="181"/>
                  </a:lnTo>
                  <a:lnTo>
                    <a:pt x="138" y="204"/>
                  </a:lnTo>
                  <a:lnTo>
                    <a:pt x="138" y="79"/>
                  </a:lnTo>
                  <a:lnTo>
                    <a:pt x="142" y="68"/>
                  </a:lnTo>
                  <a:lnTo>
                    <a:pt x="142" y="209"/>
                  </a:lnTo>
                  <a:lnTo>
                    <a:pt x="142" y="34"/>
                  </a:lnTo>
                  <a:lnTo>
                    <a:pt x="142" y="175"/>
                  </a:lnTo>
                  <a:lnTo>
                    <a:pt x="147" y="181"/>
                  </a:lnTo>
                  <a:lnTo>
                    <a:pt x="147" y="198"/>
                  </a:lnTo>
                  <a:lnTo>
                    <a:pt x="147" y="40"/>
                  </a:lnTo>
                  <a:lnTo>
                    <a:pt x="152" y="46"/>
                  </a:lnTo>
                  <a:lnTo>
                    <a:pt x="152" y="23"/>
                  </a:lnTo>
                  <a:lnTo>
                    <a:pt x="152" y="68"/>
                  </a:lnTo>
                  <a:lnTo>
                    <a:pt x="157" y="46"/>
                  </a:lnTo>
                  <a:lnTo>
                    <a:pt x="157" y="68"/>
                  </a:lnTo>
                  <a:lnTo>
                    <a:pt x="157" y="0"/>
                  </a:lnTo>
                  <a:lnTo>
                    <a:pt x="157" y="34"/>
                  </a:lnTo>
                  <a:lnTo>
                    <a:pt x="161" y="12"/>
                  </a:lnTo>
                  <a:lnTo>
                    <a:pt x="161" y="6"/>
                  </a:lnTo>
                  <a:lnTo>
                    <a:pt x="161" y="46"/>
                  </a:lnTo>
                  <a:lnTo>
                    <a:pt x="166" y="85"/>
                  </a:lnTo>
                  <a:lnTo>
                    <a:pt x="166" y="9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1"/>
            <p:cNvSpPr>
              <a:spLocks/>
            </p:cNvSpPr>
            <p:nvPr/>
          </p:nvSpPr>
          <p:spPr bwMode="auto">
            <a:xfrm>
              <a:off x="8847138" y="2593975"/>
              <a:ext cx="277813" cy="628650"/>
            </a:xfrm>
            <a:custGeom>
              <a:avLst/>
              <a:gdLst>
                <a:gd name="T0" fmla="*/ 0 w 175"/>
                <a:gd name="T1" fmla="*/ 34 h 396"/>
                <a:gd name="T2" fmla="*/ 5 w 175"/>
                <a:gd name="T3" fmla="*/ 80 h 396"/>
                <a:gd name="T4" fmla="*/ 5 w 175"/>
                <a:gd name="T5" fmla="*/ 74 h 396"/>
                <a:gd name="T6" fmla="*/ 9 w 175"/>
                <a:gd name="T7" fmla="*/ 193 h 396"/>
                <a:gd name="T8" fmla="*/ 9 w 175"/>
                <a:gd name="T9" fmla="*/ 91 h 396"/>
                <a:gd name="T10" fmla="*/ 14 w 175"/>
                <a:gd name="T11" fmla="*/ 102 h 396"/>
                <a:gd name="T12" fmla="*/ 14 w 175"/>
                <a:gd name="T13" fmla="*/ 97 h 396"/>
                <a:gd name="T14" fmla="*/ 19 w 175"/>
                <a:gd name="T15" fmla="*/ 159 h 396"/>
                <a:gd name="T16" fmla="*/ 19 w 175"/>
                <a:gd name="T17" fmla="*/ 51 h 396"/>
                <a:gd name="T18" fmla="*/ 24 w 175"/>
                <a:gd name="T19" fmla="*/ 119 h 396"/>
                <a:gd name="T20" fmla="*/ 28 w 175"/>
                <a:gd name="T21" fmla="*/ 46 h 396"/>
                <a:gd name="T22" fmla="*/ 28 w 175"/>
                <a:gd name="T23" fmla="*/ 283 h 396"/>
                <a:gd name="T24" fmla="*/ 33 w 175"/>
                <a:gd name="T25" fmla="*/ 80 h 396"/>
                <a:gd name="T26" fmla="*/ 38 w 175"/>
                <a:gd name="T27" fmla="*/ 102 h 396"/>
                <a:gd name="T28" fmla="*/ 38 w 175"/>
                <a:gd name="T29" fmla="*/ 29 h 396"/>
                <a:gd name="T30" fmla="*/ 43 w 175"/>
                <a:gd name="T31" fmla="*/ 125 h 396"/>
                <a:gd name="T32" fmla="*/ 47 w 175"/>
                <a:gd name="T33" fmla="*/ 12 h 396"/>
                <a:gd name="T34" fmla="*/ 47 w 175"/>
                <a:gd name="T35" fmla="*/ 12 h 396"/>
                <a:gd name="T36" fmla="*/ 52 w 175"/>
                <a:gd name="T37" fmla="*/ 46 h 396"/>
                <a:gd name="T38" fmla="*/ 52 w 175"/>
                <a:gd name="T39" fmla="*/ 40 h 396"/>
                <a:gd name="T40" fmla="*/ 57 w 175"/>
                <a:gd name="T41" fmla="*/ 46 h 396"/>
                <a:gd name="T42" fmla="*/ 57 w 175"/>
                <a:gd name="T43" fmla="*/ 29 h 396"/>
                <a:gd name="T44" fmla="*/ 62 w 175"/>
                <a:gd name="T45" fmla="*/ 215 h 396"/>
                <a:gd name="T46" fmla="*/ 62 w 175"/>
                <a:gd name="T47" fmla="*/ 85 h 396"/>
                <a:gd name="T48" fmla="*/ 66 w 175"/>
                <a:gd name="T49" fmla="*/ 255 h 396"/>
                <a:gd name="T50" fmla="*/ 66 w 175"/>
                <a:gd name="T51" fmla="*/ 164 h 396"/>
                <a:gd name="T52" fmla="*/ 71 w 175"/>
                <a:gd name="T53" fmla="*/ 113 h 396"/>
                <a:gd name="T54" fmla="*/ 76 w 175"/>
                <a:gd name="T55" fmla="*/ 226 h 396"/>
                <a:gd name="T56" fmla="*/ 76 w 175"/>
                <a:gd name="T57" fmla="*/ 130 h 396"/>
                <a:gd name="T58" fmla="*/ 81 w 175"/>
                <a:gd name="T59" fmla="*/ 170 h 396"/>
                <a:gd name="T60" fmla="*/ 85 w 175"/>
                <a:gd name="T61" fmla="*/ 243 h 396"/>
                <a:gd name="T62" fmla="*/ 85 w 175"/>
                <a:gd name="T63" fmla="*/ 119 h 396"/>
                <a:gd name="T64" fmla="*/ 90 w 175"/>
                <a:gd name="T65" fmla="*/ 108 h 396"/>
                <a:gd name="T66" fmla="*/ 95 w 175"/>
                <a:gd name="T67" fmla="*/ 29 h 396"/>
                <a:gd name="T68" fmla="*/ 95 w 175"/>
                <a:gd name="T69" fmla="*/ 17 h 396"/>
                <a:gd name="T70" fmla="*/ 100 w 175"/>
                <a:gd name="T71" fmla="*/ 63 h 396"/>
                <a:gd name="T72" fmla="*/ 100 w 175"/>
                <a:gd name="T73" fmla="*/ 12 h 396"/>
                <a:gd name="T74" fmla="*/ 104 w 175"/>
                <a:gd name="T75" fmla="*/ 130 h 396"/>
                <a:gd name="T76" fmla="*/ 109 w 175"/>
                <a:gd name="T77" fmla="*/ 34 h 396"/>
                <a:gd name="T78" fmla="*/ 109 w 175"/>
                <a:gd name="T79" fmla="*/ 339 h 396"/>
                <a:gd name="T80" fmla="*/ 114 w 175"/>
                <a:gd name="T81" fmla="*/ 85 h 396"/>
                <a:gd name="T82" fmla="*/ 119 w 175"/>
                <a:gd name="T83" fmla="*/ 130 h 396"/>
                <a:gd name="T84" fmla="*/ 119 w 175"/>
                <a:gd name="T85" fmla="*/ 113 h 396"/>
                <a:gd name="T86" fmla="*/ 123 w 175"/>
                <a:gd name="T87" fmla="*/ 198 h 396"/>
                <a:gd name="T88" fmla="*/ 123 w 175"/>
                <a:gd name="T89" fmla="*/ 159 h 396"/>
                <a:gd name="T90" fmla="*/ 128 w 175"/>
                <a:gd name="T91" fmla="*/ 198 h 396"/>
                <a:gd name="T92" fmla="*/ 128 w 175"/>
                <a:gd name="T93" fmla="*/ 164 h 396"/>
                <a:gd name="T94" fmla="*/ 133 w 175"/>
                <a:gd name="T95" fmla="*/ 130 h 396"/>
                <a:gd name="T96" fmla="*/ 137 w 175"/>
                <a:gd name="T97" fmla="*/ 294 h 396"/>
                <a:gd name="T98" fmla="*/ 142 w 175"/>
                <a:gd name="T99" fmla="*/ 142 h 396"/>
                <a:gd name="T100" fmla="*/ 142 w 175"/>
                <a:gd name="T101" fmla="*/ 113 h 396"/>
                <a:gd name="T102" fmla="*/ 147 w 175"/>
                <a:gd name="T103" fmla="*/ 176 h 396"/>
                <a:gd name="T104" fmla="*/ 152 w 175"/>
                <a:gd name="T105" fmla="*/ 102 h 396"/>
                <a:gd name="T106" fmla="*/ 152 w 175"/>
                <a:gd name="T107" fmla="*/ 91 h 396"/>
                <a:gd name="T108" fmla="*/ 156 w 175"/>
                <a:gd name="T109" fmla="*/ 136 h 396"/>
                <a:gd name="T110" fmla="*/ 156 w 175"/>
                <a:gd name="T111" fmla="*/ 74 h 396"/>
                <a:gd name="T112" fmla="*/ 161 w 175"/>
                <a:gd name="T113" fmla="*/ 85 h 396"/>
                <a:gd name="T114" fmla="*/ 161 w 175"/>
                <a:gd name="T115" fmla="*/ 260 h 396"/>
                <a:gd name="T116" fmla="*/ 166 w 175"/>
                <a:gd name="T117" fmla="*/ 80 h 396"/>
                <a:gd name="T118" fmla="*/ 171 w 175"/>
                <a:gd name="T119" fmla="*/ 249 h 396"/>
                <a:gd name="T120" fmla="*/ 171 w 175"/>
                <a:gd name="T121" fmla="*/ 153 h 396"/>
                <a:gd name="T122" fmla="*/ 175 w 175"/>
                <a:gd name="T123" fmla="*/ 164 h 396"/>
                <a:gd name="T124" fmla="*/ 175 w 175"/>
                <a:gd name="T125" fmla="*/ 21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96">
                  <a:moveTo>
                    <a:pt x="0" y="142"/>
                  </a:moveTo>
                  <a:lnTo>
                    <a:pt x="0" y="34"/>
                  </a:lnTo>
                  <a:lnTo>
                    <a:pt x="0" y="74"/>
                  </a:lnTo>
                  <a:lnTo>
                    <a:pt x="5" y="80"/>
                  </a:lnTo>
                  <a:lnTo>
                    <a:pt x="5" y="345"/>
                  </a:lnTo>
                  <a:lnTo>
                    <a:pt x="5" y="74"/>
                  </a:lnTo>
                  <a:lnTo>
                    <a:pt x="5" y="210"/>
                  </a:lnTo>
                  <a:lnTo>
                    <a:pt x="9" y="193"/>
                  </a:lnTo>
                  <a:lnTo>
                    <a:pt x="9" y="74"/>
                  </a:lnTo>
                  <a:lnTo>
                    <a:pt x="9" y="91"/>
                  </a:lnTo>
                  <a:lnTo>
                    <a:pt x="14" y="85"/>
                  </a:lnTo>
                  <a:lnTo>
                    <a:pt x="14" y="102"/>
                  </a:lnTo>
                  <a:lnTo>
                    <a:pt x="14" y="74"/>
                  </a:lnTo>
                  <a:lnTo>
                    <a:pt x="14" y="97"/>
                  </a:lnTo>
                  <a:lnTo>
                    <a:pt x="19" y="85"/>
                  </a:lnTo>
                  <a:lnTo>
                    <a:pt x="19" y="159"/>
                  </a:lnTo>
                  <a:lnTo>
                    <a:pt x="19" y="46"/>
                  </a:lnTo>
                  <a:lnTo>
                    <a:pt x="19" y="51"/>
                  </a:lnTo>
                  <a:lnTo>
                    <a:pt x="24" y="46"/>
                  </a:lnTo>
                  <a:lnTo>
                    <a:pt x="24" y="119"/>
                  </a:lnTo>
                  <a:lnTo>
                    <a:pt x="24" y="40"/>
                  </a:lnTo>
                  <a:lnTo>
                    <a:pt x="28" y="46"/>
                  </a:lnTo>
                  <a:lnTo>
                    <a:pt x="28" y="17"/>
                  </a:lnTo>
                  <a:lnTo>
                    <a:pt x="28" y="283"/>
                  </a:lnTo>
                  <a:lnTo>
                    <a:pt x="33" y="272"/>
                  </a:lnTo>
                  <a:lnTo>
                    <a:pt x="33" y="80"/>
                  </a:lnTo>
                  <a:lnTo>
                    <a:pt x="38" y="85"/>
                  </a:lnTo>
                  <a:lnTo>
                    <a:pt x="38" y="102"/>
                  </a:lnTo>
                  <a:lnTo>
                    <a:pt x="38" y="0"/>
                  </a:lnTo>
                  <a:lnTo>
                    <a:pt x="38" y="29"/>
                  </a:lnTo>
                  <a:lnTo>
                    <a:pt x="43" y="34"/>
                  </a:lnTo>
                  <a:lnTo>
                    <a:pt x="43" y="125"/>
                  </a:lnTo>
                  <a:lnTo>
                    <a:pt x="43" y="17"/>
                  </a:lnTo>
                  <a:lnTo>
                    <a:pt x="47" y="12"/>
                  </a:lnTo>
                  <a:lnTo>
                    <a:pt x="47" y="46"/>
                  </a:lnTo>
                  <a:lnTo>
                    <a:pt x="47" y="12"/>
                  </a:lnTo>
                  <a:lnTo>
                    <a:pt x="47" y="40"/>
                  </a:lnTo>
                  <a:lnTo>
                    <a:pt x="52" y="46"/>
                  </a:lnTo>
                  <a:lnTo>
                    <a:pt x="52" y="119"/>
                  </a:lnTo>
                  <a:lnTo>
                    <a:pt x="52" y="40"/>
                  </a:lnTo>
                  <a:lnTo>
                    <a:pt x="52" y="51"/>
                  </a:lnTo>
                  <a:lnTo>
                    <a:pt x="57" y="46"/>
                  </a:lnTo>
                  <a:lnTo>
                    <a:pt x="57" y="277"/>
                  </a:lnTo>
                  <a:lnTo>
                    <a:pt x="57" y="29"/>
                  </a:lnTo>
                  <a:lnTo>
                    <a:pt x="57" y="210"/>
                  </a:lnTo>
                  <a:lnTo>
                    <a:pt x="62" y="215"/>
                  </a:lnTo>
                  <a:lnTo>
                    <a:pt x="62" y="266"/>
                  </a:lnTo>
                  <a:lnTo>
                    <a:pt x="62" y="85"/>
                  </a:lnTo>
                  <a:lnTo>
                    <a:pt x="62" y="255"/>
                  </a:lnTo>
                  <a:lnTo>
                    <a:pt x="66" y="255"/>
                  </a:lnTo>
                  <a:lnTo>
                    <a:pt x="66" y="147"/>
                  </a:lnTo>
                  <a:lnTo>
                    <a:pt x="66" y="164"/>
                  </a:lnTo>
                  <a:lnTo>
                    <a:pt x="71" y="193"/>
                  </a:lnTo>
                  <a:lnTo>
                    <a:pt x="71" y="113"/>
                  </a:lnTo>
                  <a:lnTo>
                    <a:pt x="71" y="226"/>
                  </a:lnTo>
                  <a:lnTo>
                    <a:pt x="76" y="226"/>
                  </a:lnTo>
                  <a:lnTo>
                    <a:pt x="76" y="311"/>
                  </a:lnTo>
                  <a:lnTo>
                    <a:pt x="76" y="130"/>
                  </a:lnTo>
                  <a:lnTo>
                    <a:pt x="81" y="153"/>
                  </a:lnTo>
                  <a:lnTo>
                    <a:pt x="81" y="170"/>
                  </a:lnTo>
                  <a:lnTo>
                    <a:pt x="81" y="0"/>
                  </a:lnTo>
                  <a:lnTo>
                    <a:pt x="85" y="243"/>
                  </a:lnTo>
                  <a:lnTo>
                    <a:pt x="85" y="339"/>
                  </a:lnTo>
                  <a:lnTo>
                    <a:pt x="85" y="119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90" y="17"/>
                  </a:lnTo>
                  <a:lnTo>
                    <a:pt x="95" y="29"/>
                  </a:lnTo>
                  <a:lnTo>
                    <a:pt x="95" y="130"/>
                  </a:lnTo>
                  <a:lnTo>
                    <a:pt x="95" y="17"/>
                  </a:lnTo>
                  <a:lnTo>
                    <a:pt x="95" y="46"/>
                  </a:lnTo>
                  <a:lnTo>
                    <a:pt x="100" y="63"/>
                  </a:lnTo>
                  <a:lnTo>
                    <a:pt x="100" y="6"/>
                  </a:lnTo>
                  <a:lnTo>
                    <a:pt x="100" y="12"/>
                  </a:lnTo>
                  <a:lnTo>
                    <a:pt x="104" y="17"/>
                  </a:lnTo>
                  <a:lnTo>
                    <a:pt x="104" y="130"/>
                  </a:lnTo>
                  <a:lnTo>
                    <a:pt x="104" y="40"/>
                  </a:lnTo>
                  <a:lnTo>
                    <a:pt x="109" y="34"/>
                  </a:lnTo>
                  <a:lnTo>
                    <a:pt x="109" y="396"/>
                  </a:lnTo>
                  <a:lnTo>
                    <a:pt x="109" y="339"/>
                  </a:lnTo>
                  <a:lnTo>
                    <a:pt x="114" y="334"/>
                  </a:lnTo>
                  <a:lnTo>
                    <a:pt x="114" y="85"/>
                  </a:lnTo>
                  <a:lnTo>
                    <a:pt x="119" y="102"/>
                  </a:lnTo>
                  <a:lnTo>
                    <a:pt x="119" y="130"/>
                  </a:lnTo>
                  <a:lnTo>
                    <a:pt x="119" y="85"/>
                  </a:lnTo>
                  <a:lnTo>
                    <a:pt x="119" y="113"/>
                  </a:lnTo>
                  <a:lnTo>
                    <a:pt x="123" y="91"/>
                  </a:lnTo>
                  <a:lnTo>
                    <a:pt x="123" y="198"/>
                  </a:lnTo>
                  <a:lnTo>
                    <a:pt x="123" y="74"/>
                  </a:lnTo>
                  <a:lnTo>
                    <a:pt x="123" y="159"/>
                  </a:lnTo>
                  <a:lnTo>
                    <a:pt x="128" y="164"/>
                  </a:lnTo>
                  <a:lnTo>
                    <a:pt x="128" y="198"/>
                  </a:lnTo>
                  <a:lnTo>
                    <a:pt x="128" y="147"/>
                  </a:lnTo>
                  <a:lnTo>
                    <a:pt x="128" y="164"/>
                  </a:lnTo>
                  <a:lnTo>
                    <a:pt x="133" y="170"/>
                  </a:lnTo>
                  <a:lnTo>
                    <a:pt x="133" y="130"/>
                  </a:lnTo>
                  <a:lnTo>
                    <a:pt x="137" y="130"/>
                  </a:lnTo>
                  <a:lnTo>
                    <a:pt x="137" y="294"/>
                  </a:lnTo>
                  <a:lnTo>
                    <a:pt x="137" y="147"/>
                  </a:lnTo>
                  <a:lnTo>
                    <a:pt x="142" y="142"/>
                  </a:lnTo>
                  <a:lnTo>
                    <a:pt x="142" y="187"/>
                  </a:lnTo>
                  <a:lnTo>
                    <a:pt x="142" y="113"/>
                  </a:lnTo>
                  <a:lnTo>
                    <a:pt x="142" y="181"/>
                  </a:lnTo>
                  <a:lnTo>
                    <a:pt x="147" y="176"/>
                  </a:lnTo>
                  <a:lnTo>
                    <a:pt x="147" y="125"/>
                  </a:lnTo>
                  <a:lnTo>
                    <a:pt x="152" y="102"/>
                  </a:lnTo>
                  <a:lnTo>
                    <a:pt x="152" y="130"/>
                  </a:lnTo>
                  <a:lnTo>
                    <a:pt x="152" y="91"/>
                  </a:lnTo>
                  <a:lnTo>
                    <a:pt x="152" y="119"/>
                  </a:lnTo>
                  <a:lnTo>
                    <a:pt x="156" y="136"/>
                  </a:lnTo>
                  <a:lnTo>
                    <a:pt x="156" y="142"/>
                  </a:lnTo>
                  <a:lnTo>
                    <a:pt x="156" y="74"/>
                  </a:lnTo>
                  <a:lnTo>
                    <a:pt x="156" y="97"/>
                  </a:lnTo>
                  <a:lnTo>
                    <a:pt x="161" y="85"/>
                  </a:lnTo>
                  <a:lnTo>
                    <a:pt x="161" y="323"/>
                  </a:lnTo>
                  <a:lnTo>
                    <a:pt x="161" y="260"/>
                  </a:lnTo>
                  <a:lnTo>
                    <a:pt x="166" y="255"/>
                  </a:lnTo>
                  <a:lnTo>
                    <a:pt x="166" y="80"/>
                  </a:lnTo>
                  <a:lnTo>
                    <a:pt x="166" y="226"/>
                  </a:lnTo>
                  <a:lnTo>
                    <a:pt x="171" y="249"/>
                  </a:lnTo>
                  <a:lnTo>
                    <a:pt x="171" y="294"/>
                  </a:lnTo>
                  <a:lnTo>
                    <a:pt x="171" y="153"/>
                  </a:lnTo>
                  <a:lnTo>
                    <a:pt x="171" y="159"/>
                  </a:lnTo>
                  <a:lnTo>
                    <a:pt x="175" y="164"/>
                  </a:lnTo>
                  <a:lnTo>
                    <a:pt x="175" y="97"/>
                  </a:lnTo>
                  <a:lnTo>
                    <a:pt x="175" y="21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2"/>
            <p:cNvSpPr>
              <a:spLocks/>
            </p:cNvSpPr>
            <p:nvPr/>
          </p:nvSpPr>
          <p:spPr bwMode="auto">
            <a:xfrm>
              <a:off x="9124950" y="2568575"/>
              <a:ext cx="279400" cy="654050"/>
            </a:xfrm>
            <a:custGeom>
              <a:avLst/>
              <a:gdLst>
                <a:gd name="T0" fmla="*/ 5 w 176"/>
                <a:gd name="T1" fmla="*/ 259 h 412"/>
                <a:gd name="T2" fmla="*/ 10 w 176"/>
                <a:gd name="T3" fmla="*/ 129 h 412"/>
                <a:gd name="T4" fmla="*/ 10 w 176"/>
                <a:gd name="T5" fmla="*/ 67 h 412"/>
                <a:gd name="T6" fmla="*/ 15 w 176"/>
                <a:gd name="T7" fmla="*/ 299 h 412"/>
                <a:gd name="T8" fmla="*/ 19 w 176"/>
                <a:gd name="T9" fmla="*/ 141 h 412"/>
                <a:gd name="T10" fmla="*/ 24 w 176"/>
                <a:gd name="T11" fmla="*/ 39 h 412"/>
                <a:gd name="T12" fmla="*/ 24 w 176"/>
                <a:gd name="T13" fmla="*/ 22 h 412"/>
                <a:gd name="T14" fmla="*/ 29 w 176"/>
                <a:gd name="T15" fmla="*/ 96 h 412"/>
                <a:gd name="T16" fmla="*/ 29 w 176"/>
                <a:gd name="T17" fmla="*/ 33 h 412"/>
                <a:gd name="T18" fmla="*/ 34 w 176"/>
                <a:gd name="T19" fmla="*/ 135 h 412"/>
                <a:gd name="T20" fmla="*/ 38 w 176"/>
                <a:gd name="T21" fmla="*/ 56 h 412"/>
                <a:gd name="T22" fmla="*/ 38 w 176"/>
                <a:gd name="T23" fmla="*/ 39 h 412"/>
                <a:gd name="T24" fmla="*/ 43 w 176"/>
                <a:gd name="T25" fmla="*/ 237 h 412"/>
                <a:gd name="T26" fmla="*/ 43 w 176"/>
                <a:gd name="T27" fmla="*/ 56 h 412"/>
                <a:gd name="T28" fmla="*/ 48 w 176"/>
                <a:gd name="T29" fmla="*/ 84 h 412"/>
                <a:gd name="T30" fmla="*/ 48 w 176"/>
                <a:gd name="T31" fmla="*/ 79 h 412"/>
                <a:gd name="T32" fmla="*/ 53 w 176"/>
                <a:gd name="T33" fmla="*/ 152 h 412"/>
                <a:gd name="T34" fmla="*/ 57 w 176"/>
                <a:gd name="T35" fmla="*/ 16 h 412"/>
                <a:gd name="T36" fmla="*/ 57 w 176"/>
                <a:gd name="T37" fmla="*/ 0 h 412"/>
                <a:gd name="T38" fmla="*/ 62 w 176"/>
                <a:gd name="T39" fmla="*/ 28 h 412"/>
                <a:gd name="T40" fmla="*/ 62 w 176"/>
                <a:gd name="T41" fmla="*/ 0 h 412"/>
                <a:gd name="T42" fmla="*/ 67 w 176"/>
                <a:gd name="T43" fmla="*/ 16 h 412"/>
                <a:gd name="T44" fmla="*/ 67 w 176"/>
                <a:gd name="T45" fmla="*/ 220 h 412"/>
                <a:gd name="T46" fmla="*/ 72 w 176"/>
                <a:gd name="T47" fmla="*/ 33 h 412"/>
                <a:gd name="T48" fmla="*/ 76 w 176"/>
                <a:gd name="T49" fmla="*/ 163 h 412"/>
                <a:gd name="T50" fmla="*/ 76 w 176"/>
                <a:gd name="T51" fmla="*/ 152 h 412"/>
                <a:gd name="T52" fmla="*/ 81 w 176"/>
                <a:gd name="T53" fmla="*/ 5 h 412"/>
                <a:gd name="T54" fmla="*/ 86 w 176"/>
                <a:gd name="T55" fmla="*/ 5 h 412"/>
                <a:gd name="T56" fmla="*/ 86 w 176"/>
                <a:gd name="T57" fmla="*/ 28 h 412"/>
                <a:gd name="T58" fmla="*/ 91 w 176"/>
                <a:gd name="T59" fmla="*/ 412 h 412"/>
                <a:gd name="T60" fmla="*/ 91 w 176"/>
                <a:gd name="T61" fmla="*/ 389 h 412"/>
                <a:gd name="T62" fmla="*/ 95 w 176"/>
                <a:gd name="T63" fmla="*/ 141 h 412"/>
                <a:gd name="T64" fmla="*/ 100 w 176"/>
                <a:gd name="T65" fmla="*/ 175 h 412"/>
                <a:gd name="T66" fmla="*/ 100 w 176"/>
                <a:gd name="T67" fmla="*/ 146 h 412"/>
                <a:gd name="T68" fmla="*/ 105 w 176"/>
                <a:gd name="T69" fmla="*/ 265 h 412"/>
                <a:gd name="T70" fmla="*/ 105 w 176"/>
                <a:gd name="T71" fmla="*/ 220 h 412"/>
                <a:gd name="T72" fmla="*/ 109 w 176"/>
                <a:gd name="T73" fmla="*/ 186 h 412"/>
                <a:gd name="T74" fmla="*/ 114 w 176"/>
                <a:gd name="T75" fmla="*/ 226 h 412"/>
                <a:gd name="T76" fmla="*/ 114 w 176"/>
                <a:gd name="T77" fmla="*/ 197 h 412"/>
                <a:gd name="T78" fmla="*/ 119 w 176"/>
                <a:gd name="T79" fmla="*/ 197 h 412"/>
                <a:gd name="T80" fmla="*/ 119 w 176"/>
                <a:gd name="T81" fmla="*/ 186 h 412"/>
                <a:gd name="T82" fmla="*/ 124 w 176"/>
                <a:gd name="T83" fmla="*/ 214 h 412"/>
                <a:gd name="T84" fmla="*/ 124 w 176"/>
                <a:gd name="T85" fmla="*/ 186 h 412"/>
                <a:gd name="T86" fmla="*/ 128 w 176"/>
                <a:gd name="T87" fmla="*/ 209 h 412"/>
                <a:gd name="T88" fmla="*/ 128 w 176"/>
                <a:gd name="T89" fmla="*/ 192 h 412"/>
                <a:gd name="T90" fmla="*/ 133 w 176"/>
                <a:gd name="T91" fmla="*/ 192 h 412"/>
                <a:gd name="T92" fmla="*/ 133 w 176"/>
                <a:gd name="T93" fmla="*/ 163 h 412"/>
                <a:gd name="T94" fmla="*/ 138 w 176"/>
                <a:gd name="T95" fmla="*/ 180 h 412"/>
                <a:gd name="T96" fmla="*/ 138 w 176"/>
                <a:gd name="T97" fmla="*/ 158 h 412"/>
                <a:gd name="T98" fmla="*/ 143 w 176"/>
                <a:gd name="T99" fmla="*/ 197 h 412"/>
                <a:gd name="T100" fmla="*/ 143 w 176"/>
                <a:gd name="T101" fmla="*/ 186 h 412"/>
                <a:gd name="T102" fmla="*/ 147 w 176"/>
                <a:gd name="T103" fmla="*/ 192 h 412"/>
                <a:gd name="T104" fmla="*/ 147 w 176"/>
                <a:gd name="T105" fmla="*/ 186 h 412"/>
                <a:gd name="T106" fmla="*/ 152 w 176"/>
                <a:gd name="T107" fmla="*/ 175 h 412"/>
                <a:gd name="T108" fmla="*/ 157 w 176"/>
                <a:gd name="T109" fmla="*/ 180 h 412"/>
                <a:gd name="T110" fmla="*/ 157 w 176"/>
                <a:gd name="T111" fmla="*/ 163 h 412"/>
                <a:gd name="T112" fmla="*/ 162 w 176"/>
                <a:gd name="T113" fmla="*/ 169 h 412"/>
                <a:gd name="T114" fmla="*/ 162 w 176"/>
                <a:gd name="T115" fmla="*/ 158 h 412"/>
                <a:gd name="T116" fmla="*/ 166 w 176"/>
                <a:gd name="T117" fmla="*/ 163 h 412"/>
                <a:gd name="T118" fmla="*/ 166 w 176"/>
                <a:gd name="T119" fmla="*/ 146 h 412"/>
                <a:gd name="T120" fmla="*/ 171 w 176"/>
                <a:gd name="T121" fmla="*/ 384 h 412"/>
                <a:gd name="T122" fmla="*/ 176 w 176"/>
                <a:gd name="T123" fmla="*/ 209 h 412"/>
                <a:gd name="T124" fmla="*/ 176 w 176"/>
                <a:gd name="T125" fmla="*/ 163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412">
                  <a:moveTo>
                    <a:pt x="0" y="226"/>
                  </a:moveTo>
                  <a:lnTo>
                    <a:pt x="5" y="259"/>
                  </a:lnTo>
                  <a:lnTo>
                    <a:pt x="5" y="135"/>
                  </a:lnTo>
                  <a:lnTo>
                    <a:pt x="10" y="129"/>
                  </a:lnTo>
                  <a:lnTo>
                    <a:pt x="10" y="180"/>
                  </a:lnTo>
                  <a:lnTo>
                    <a:pt x="10" y="67"/>
                  </a:lnTo>
                  <a:lnTo>
                    <a:pt x="15" y="62"/>
                  </a:lnTo>
                  <a:lnTo>
                    <a:pt x="15" y="299"/>
                  </a:lnTo>
                  <a:lnTo>
                    <a:pt x="15" y="146"/>
                  </a:lnTo>
                  <a:lnTo>
                    <a:pt x="19" y="141"/>
                  </a:lnTo>
                  <a:lnTo>
                    <a:pt x="19" y="45"/>
                  </a:lnTo>
                  <a:lnTo>
                    <a:pt x="24" y="39"/>
                  </a:lnTo>
                  <a:lnTo>
                    <a:pt x="24" y="90"/>
                  </a:lnTo>
                  <a:lnTo>
                    <a:pt x="24" y="22"/>
                  </a:lnTo>
                  <a:lnTo>
                    <a:pt x="24" y="67"/>
                  </a:lnTo>
                  <a:lnTo>
                    <a:pt x="29" y="96"/>
                  </a:lnTo>
                  <a:lnTo>
                    <a:pt x="29" y="11"/>
                  </a:lnTo>
                  <a:lnTo>
                    <a:pt x="29" y="33"/>
                  </a:lnTo>
                  <a:lnTo>
                    <a:pt x="34" y="28"/>
                  </a:lnTo>
                  <a:lnTo>
                    <a:pt x="34" y="135"/>
                  </a:lnTo>
                  <a:lnTo>
                    <a:pt x="34" y="50"/>
                  </a:lnTo>
                  <a:lnTo>
                    <a:pt x="38" y="56"/>
                  </a:lnTo>
                  <a:lnTo>
                    <a:pt x="38" y="316"/>
                  </a:lnTo>
                  <a:lnTo>
                    <a:pt x="38" y="39"/>
                  </a:lnTo>
                  <a:lnTo>
                    <a:pt x="38" y="254"/>
                  </a:lnTo>
                  <a:lnTo>
                    <a:pt x="43" y="237"/>
                  </a:lnTo>
                  <a:lnTo>
                    <a:pt x="43" y="28"/>
                  </a:lnTo>
                  <a:lnTo>
                    <a:pt x="43" y="56"/>
                  </a:lnTo>
                  <a:lnTo>
                    <a:pt x="48" y="45"/>
                  </a:lnTo>
                  <a:lnTo>
                    <a:pt x="48" y="84"/>
                  </a:lnTo>
                  <a:lnTo>
                    <a:pt x="48" y="39"/>
                  </a:lnTo>
                  <a:lnTo>
                    <a:pt x="48" y="79"/>
                  </a:lnTo>
                  <a:lnTo>
                    <a:pt x="53" y="62"/>
                  </a:lnTo>
                  <a:lnTo>
                    <a:pt x="53" y="152"/>
                  </a:lnTo>
                  <a:lnTo>
                    <a:pt x="53" y="28"/>
                  </a:lnTo>
                  <a:lnTo>
                    <a:pt x="57" y="16"/>
                  </a:lnTo>
                  <a:lnTo>
                    <a:pt x="57" y="146"/>
                  </a:lnTo>
                  <a:lnTo>
                    <a:pt x="57" y="0"/>
                  </a:lnTo>
                  <a:lnTo>
                    <a:pt x="57" y="118"/>
                  </a:lnTo>
                  <a:lnTo>
                    <a:pt x="62" y="28"/>
                  </a:lnTo>
                  <a:lnTo>
                    <a:pt x="62" y="39"/>
                  </a:lnTo>
                  <a:lnTo>
                    <a:pt x="62" y="0"/>
                  </a:lnTo>
                  <a:lnTo>
                    <a:pt x="62" y="22"/>
                  </a:lnTo>
                  <a:lnTo>
                    <a:pt x="67" y="16"/>
                  </a:lnTo>
                  <a:lnTo>
                    <a:pt x="67" y="339"/>
                  </a:lnTo>
                  <a:lnTo>
                    <a:pt x="67" y="220"/>
                  </a:lnTo>
                  <a:lnTo>
                    <a:pt x="72" y="209"/>
                  </a:lnTo>
                  <a:lnTo>
                    <a:pt x="72" y="33"/>
                  </a:lnTo>
                  <a:lnTo>
                    <a:pt x="76" y="39"/>
                  </a:lnTo>
                  <a:lnTo>
                    <a:pt x="76" y="163"/>
                  </a:lnTo>
                  <a:lnTo>
                    <a:pt x="76" y="28"/>
                  </a:lnTo>
                  <a:lnTo>
                    <a:pt x="76" y="152"/>
                  </a:lnTo>
                  <a:lnTo>
                    <a:pt x="81" y="141"/>
                  </a:lnTo>
                  <a:lnTo>
                    <a:pt x="81" y="5"/>
                  </a:lnTo>
                  <a:lnTo>
                    <a:pt x="81" y="28"/>
                  </a:lnTo>
                  <a:lnTo>
                    <a:pt x="86" y="5"/>
                  </a:lnTo>
                  <a:lnTo>
                    <a:pt x="86" y="180"/>
                  </a:lnTo>
                  <a:lnTo>
                    <a:pt x="86" y="28"/>
                  </a:lnTo>
                  <a:lnTo>
                    <a:pt x="91" y="45"/>
                  </a:lnTo>
                  <a:lnTo>
                    <a:pt x="91" y="412"/>
                  </a:lnTo>
                  <a:lnTo>
                    <a:pt x="91" y="33"/>
                  </a:lnTo>
                  <a:lnTo>
                    <a:pt x="91" y="389"/>
                  </a:lnTo>
                  <a:lnTo>
                    <a:pt x="95" y="355"/>
                  </a:lnTo>
                  <a:lnTo>
                    <a:pt x="95" y="141"/>
                  </a:lnTo>
                  <a:lnTo>
                    <a:pt x="100" y="169"/>
                  </a:lnTo>
                  <a:lnTo>
                    <a:pt x="100" y="175"/>
                  </a:lnTo>
                  <a:lnTo>
                    <a:pt x="100" y="118"/>
                  </a:lnTo>
                  <a:lnTo>
                    <a:pt x="100" y="146"/>
                  </a:lnTo>
                  <a:lnTo>
                    <a:pt x="105" y="141"/>
                  </a:lnTo>
                  <a:lnTo>
                    <a:pt x="105" y="265"/>
                  </a:lnTo>
                  <a:lnTo>
                    <a:pt x="105" y="113"/>
                  </a:lnTo>
                  <a:lnTo>
                    <a:pt x="105" y="220"/>
                  </a:lnTo>
                  <a:lnTo>
                    <a:pt x="109" y="220"/>
                  </a:lnTo>
                  <a:lnTo>
                    <a:pt x="109" y="186"/>
                  </a:lnTo>
                  <a:lnTo>
                    <a:pt x="109" y="231"/>
                  </a:lnTo>
                  <a:lnTo>
                    <a:pt x="114" y="226"/>
                  </a:lnTo>
                  <a:lnTo>
                    <a:pt x="114" y="231"/>
                  </a:lnTo>
                  <a:lnTo>
                    <a:pt x="114" y="197"/>
                  </a:lnTo>
                  <a:lnTo>
                    <a:pt x="114" y="203"/>
                  </a:lnTo>
                  <a:lnTo>
                    <a:pt x="119" y="197"/>
                  </a:lnTo>
                  <a:lnTo>
                    <a:pt x="119" y="237"/>
                  </a:lnTo>
                  <a:lnTo>
                    <a:pt x="119" y="186"/>
                  </a:lnTo>
                  <a:lnTo>
                    <a:pt x="119" y="220"/>
                  </a:lnTo>
                  <a:lnTo>
                    <a:pt x="124" y="214"/>
                  </a:lnTo>
                  <a:lnTo>
                    <a:pt x="124" y="271"/>
                  </a:lnTo>
                  <a:lnTo>
                    <a:pt x="124" y="186"/>
                  </a:lnTo>
                  <a:lnTo>
                    <a:pt x="124" y="203"/>
                  </a:lnTo>
                  <a:lnTo>
                    <a:pt x="128" y="209"/>
                  </a:lnTo>
                  <a:lnTo>
                    <a:pt x="128" y="220"/>
                  </a:lnTo>
                  <a:lnTo>
                    <a:pt x="128" y="192"/>
                  </a:lnTo>
                  <a:lnTo>
                    <a:pt x="133" y="180"/>
                  </a:lnTo>
                  <a:lnTo>
                    <a:pt x="133" y="192"/>
                  </a:lnTo>
                  <a:lnTo>
                    <a:pt x="133" y="158"/>
                  </a:lnTo>
                  <a:lnTo>
                    <a:pt x="133" y="163"/>
                  </a:lnTo>
                  <a:lnTo>
                    <a:pt x="138" y="158"/>
                  </a:lnTo>
                  <a:lnTo>
                    <a:pt x="138" y="180"/>
                  </a:lnTo>
                  <a:lnTo>
                    <a:pt x="138" y="146"/>
                  </a:lnTo>
                  <a:lnTo>
                    <a:pt x="138" y="158"/>
                  </a:lnTo>
                  <a:lnTo>
                    <a:pt x="143" y="169"/>
                  </a:lnTo>
                  <a:lnTo>
                    <a:pt x="143" y="197"/>
                  </a:lnTo>
                  <a:lnTo>
                    <a:pt x="143" y="152"/>
                  </a:lnTo>
                  <a:lnTo>
                    <a:pt x="143" y="186"/>
                  </a:lnTo>
                  <a:lnTo>
                    <a:pt x="147" y="175"/>
                  </a:lnTo>
                  <a:lnTo>
                    <a:pt x="147" y="192"/>
                  </a:lnTo>
                  <a:lnTo>
                    <a:pt x="147" y="163"/>
                  </a:lnTo>
                  <a:lnTo>
                    <a:pt x="147" y="186"/>
                  </a:lnTo>
                  <a:lnTo>
                    <a:pt x="152" y="192"/>
                  </a:lnTo>
                  <a:lnTo>
                    <a:pt x="152" y="175"/>
                  </a:lnTo>
                  <a:lnTo>
                    <a:pt x="152" y="186"/>
                  </a:lnTo>
                  <a:lnTo>
                    <a:pt x="157" y="180"/>
                  </a:lnTo>
                  <a:lnTo>
                    <a:pt x="157" y="197"/>
                  </a:lnTo>
                  <a:lnTo>
                    <a:pt x="157" y="163"/>
                  </a:lnTo>
                  <a:lnTo>
                    <a:pt x="157" y="180"/>
                  </a:lnTo>
                  <a:lnTo>
                    <a:pt x="162" y="169"/>
                  </a:lnTo>
                  <a:lnTo>
                    <a:pt x="162" y="203"/>
                  </a:lnTo>
                  <a:lnTo>
                    <a:pt x="162" y="158"/>
                  </a:lnTo>
                  <a:lnTo>
                    <a:pt x="162" y="169"/>
                  </a:lnTo>
                  <a:lnTo>
                    <a:pt x="166" y="163"/>
                  </a:lnTo>
                  <a:lnTo>
                    <a:pt x="166" y="186"/>
                  </a:lnTo>
                  <a:lnTo>
                    <a:pt x="166" y="146"/>
                  </a:lnTo>
                  <a:lnTo>
                    <a:pt x="171" y="152"/>
                  </a:lnTo>
                  <a:lnTo>
                    <a:pt x="171" y="384"/>
                  </a:lnTo>
                  <a:lnTo>
                    <a:pt x="171" y="237"/>
                  </a:lnTo>
                  <a:lnTo>
                    <a:pt x="176" y="209"/>
                  </a:lnTo>
                  <a:lnTo>
                    <a:pt x="176" y="231"/>
                  </a:lnTo>
                  <a:lnTo>
                    <a:pt x="176" y="163"/>
                  </a:lnTo>
                  <a:lnTo>
                    <a:pt x="176" y="169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3"/>
            <p:cNvSpPr>
              <a:spLocks/>
            </p:cNvSpPr>
            <p:nvPr/>
          </p:nvSpPr>
          <p:spPr bwMode="auto">
            <a:xfrm>
              <a:off x="9404350" y="2728913"/>
              <a:ext cx="277813" cy="592138"/>
            </a:xfrm>
            <a:custGeom>
              <a:avLst/>
              <a:gdLst>
                <a:gd name="T0" fmla="*/ 5 w 175"/>
                <a:gd name="T1" fmla="*/ 51 h 373"/>
                <a:gd name="T2" fmla="*/ 9 w 175"/>
                <a:gd name="T3" fmla="*/ 74 h 373"/>
                <a:gd name="T4" fmla="*/ 14 w 175"/>
                <a:gd name="T5" fmla="*/ 68 h 373"/>
                <a:gd name="T6" fmla="*/ 14 w 175"/>
                <a:gd name="T7" fmla="*/ 51 h 373"/>
                <a:gd name="T8" fmla="*/ 19 w 175"/>
                <a:gd name="T9" fmla="*/ 45 h 373"/>
                <a:gd name="T10" fmla="*/ 24 w 175"/>
                <a:gd name="T11" fmla="*/ 113 h 373"/>
                <a:gd name="T12" fmla="*/ 28 w 175"/>
                <a:gd name="T13" fmla="*/ 91 h 373"/>
                <a:gd name="T14" fmla="*/ 33 w 175"/>
                <a:gd name="T15" fmla="*/ 40 h 373"/>
                <a:gd name="T16" fmla="*/ 38 w 175"/>
                <a:gd name="T17" fmla="*/ 51 h 373"/>
                <a:gd name="T18" fmla="*/ 43 w 175"/>
                <a:gd name="T19" fmla="*/ 28 h 373"/>
                <a:gd name="T20" fmla="*/ 47 w 175"/>
                <a:gd name="T21" fmla="*/ 28 h 373"/>
                <a:gd name="T22" fmla="*/ 47 w 175"/>
                <a:gd name="T23" fmla="*/ 164 h 373"/>
                <a:gd name="T24" fmla="*/ 52 w 175"/>
                <a:gd name="T25" fmla="*/ 96 h 373"/>
                <a:gd name="T26" fmla="*/ 57 w 175"/>
                <a:gd name="T27" fmla="*/ 57 h 373"/>
                <a:gd name="T28" fmla="*/ 61 w 175"/>
                <a:gd name="T29" fmla="*/ 74 h 373"/>
                <a:gd name="T30" fmla="*/ 66 w 175"/>
                <a:gd name="T31" fmla="*/ 62 h 373"/>
                <a:gd name="T32" fmla="*/ 71 w 175"/>
                <a:gd name="T33" fmla="*/ 23 h 373"/>
                <a:gd name="T34" fmla="*/ 71 w 175"/>
                <a:gd name="T35" fmla="*/ 271 h 373"/>
                <a:gd name="T36" fmla="*/ 76 w 175"/>
                <a:gd name="T37" fmla="*/ 147 h 373"/>
                <a:gd name="T38" fmla="*/ 80 w 175"/>
                <a:gd name="T39" fmla="*/ 113 h 373"/>
                <a:gd name="T40" fmla="*/ 90 w 175"/>
                <a:gd name="T41" fmla="*/ 62 h 373"/>
                <a:gd name="T42" fmla="*/ 95 w 175"/>
                <a:gd name="T43" fmla="*/ 34 h 373"/>
                <a:gd name="T44" fmla="*/ 95 w 175"/>
                <a:gd name="T45" fmla="*/ 23 h 373"/>
                <a:gd name="T46" fmla="*/ 99 w 175"/>
                <a:gd name="T47" fmla="*/ 23 h 373"/>
                <a:gd name="T48" fmla="*/ 104 w 175"/>
                <a:gd name="T49" fmla="*/ 136 h 373"/>
                <a:gd name="T50" fmla="*/ 109 w 175"/>
                <a:gd name="T51" fmla="*/ 141 h 373"/>
                <a:gd name="T52" fmla="*/ 114 w 175"/>
                <a:gd name="T53" fmla="*/ 113 h 373"/>
                <a:gd name="T54" fmla="*/ 118 w 175"/>
                <a:gd name="T55" fmla="*/ 79 h 373"/>
                <a:gd name="T56" fmla="*/ 123 w 175"/>
                <a:gd name="T57" fmla="*/ 45 h 373"/>
                <a:gd name="T58" fmla="*/ 123 w 175"/>
                <a:gd name="T59" fmla="*/ 300 h 373"/>
                <a:gd name="T60" fmla="*/ 128 w 175"/>
                <a:gd name="T61" fmla="*/ 181 h 373"/>
                <a:gd name="T62" fmla="*/ 133 w 175"/>
                <a:gd name="T63" fmla="*/ 192 h 373"/>
                <a:gd name="T64" fmla="*/ 137 w 175"/>
                <a:gd name="T65" fmla="*/ 113 h 373"/>
                <a:gd name="T66" fmla="*/ 142 w 175"/>
                <a:gd name="T67" fmla="*/ 130 h 373"/>
                <a:gd name="T68" fmla="*/ 147 w 175"/>
                <a:gd name="T69" fmla="*/ 108 h 373"/>
                <a:gd name="T70" fmla="*/ 147 w 175"/>
                <a:gd name="T71" fmla="*/ 102 h 373"/>
                <a:gd name="T72" fmla="*/ 152 w 175"/>
                <a:gd name="T73" fmla="*/ 266 h 373"/>
                <a:gd name="T74" fmla="*/ 156 w 175"/>
                <a:gd name="T75" fmla="*/ 204 h 373"/>
                <a:gd name="T76" fmla="*/ 161 w 175"/>
                <a:gd name="T77" fmla="*/ 136 h 373"/>
                <a:gd name="T78" fmla="*/ 166 w 175"/>
                <a:gd name="T79" fmla="*/ 136 h 373"/>
                <a:gd name="T80" fmla="*/ 171 w 175"/>
                <a:gd name="T81" fmla="*/ 113 h 373"/>
                <a:gd name="T82" fmla="*/ 175 w 175"/>
                <a:gd name="T83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5" h="373">
                  <a:moveTo>
                    <a:pt x="0" y="68"/>
                  </a:moveTo>
                  <a:lnTo>
                    <a:pt x="5" y="79"/>
                  </a:lnTo>
                  <a:lnTo>
                    <a:pt x="5" y="51"/>
                  </a:lnTo>
                  <a:lnTo>
                    <a:pt x="5" y="57"/>
                  </a:lnTo>
                  <a:lnTo>
                    <a:pt x="9" y="34"/>
                  </a:lnTo>
                  <a:lnTo>
                    <a:pt x="9" y="74"/>
                  </a:lnTo>
                  <a:lnTo>
                    <a:pt x="9" y="28"/>
                  </a:lnTo>
                  <a:lnTo>
                    <a:pt x="9" y="51"/>
                  </a:lnTo>
                  <a:lnTo>
                    <a:pt x="14" y="68"/>
                  </a:lnTo>
                  <a:lnTo>
                    <a:pt x="14" y="79"/>
                  </a:lnTo>
                  <a:lnTo>
                    <a:pt x="14" y="28"/>
                  </a:lnTo>
                  <a:lnTo>
                    <a:pt x="14" y="51"/>
                  </a:lnTo>
                  <a:lnTo>
                    <a:pt x="19" y="45"/>
                  </a:lnTo>
                  <a:lnTo>
                    <a:pt x="19" y="317"/>
                  </a:lnTo>
                  <a:lnTo>
                    <a:pt x="19" y="45"/>
                  </a:lnTo>
                  <a:lnTo>
                    <a:pt x="19" y="215"/>
                  </a:lnTo>
                  <a:lnTo>
                    <a:pt x="24" y="232"/>
                  </a:lnTo>
                  <a:lnTo>
                    <a:pt x="24" y="113"/>
                  </a:lnTo>
                  <a:lnTo>
                    <a:pt x="28" y="113"/>
                  </a:lnTo>
                  <a:lnTo>
                    <a:pt x="28" y="147"/>
                  </a:lnTo>
                  <a:lnTo>
                    <a:pt x="28" y="91"/>
                  </a:lnTo>
                  <a:lnTo>
                    <a:pt x="33" y="85"/>
                  </a:lnTo>
                  <a:lnTo>
                    <a:pt x="33" y="102"/>
                  </a:lnTo>
                  <a:lnTo>
                    <a:pt x="33" y="40"/>
                  </a:lnTo>
                  <a:lnTo>
                    <a:pt x="33" y="51"/>
                  </a:lnTo>
                  <a:lnTo>
                    <a:pt x="38" y="40"/>
                  </a:lnTo>
                  <a:lnTo>
                    <a:pt x="38" y="51"/>
                  </a:lnTo>
                  <a:lnTo>
                    <a:pt x="38" y="17"/>
                  </a:lnTo>
                  <a:lnTo>
                    <a:pt x="38" y="23"/>
                  </a:lnTo>
                  <a:lnTo>
                    <a:pt x="43" y="28"/>
                  </a:lnTo>
                  <a:lnTo>
                    <a:pt x="43" y="0"/>
                  </a:lnTo>
                  <a:lnTo>
                    <a:pt x="43" y="40"/>
                  </a:lnTo>
                  <a:lnTo>
                    <a:pt x="47" y="28"/>
                  </a:lnTo>
                  <a:lnTo>
                    <a:pt x="47" y="288"/>
                  </a:lnTo>
                  <a:lnTo>
                    <a:pt x="47" y="28"/>
                  </a:lnTo>
                  <a:lnTo>
                    <a:pt x="47" y="164"/>
                  </a:lnTo>
                  <a:lnTo>
                    <a:pt x="52" y="141"/>
                  </a:lnTo>
                  <a:lnTo>
                    <a:pt x="52" y="147"/>
                  </a:lnTo>
                  <a:lnTo>
                    <a:pt x="52" y="96"/>
                  </a:lnTo>
                  <a:lnTo>
                    <a:pt x="52" y="102"/>
                  </a:lnTo>
                  <a:lnTo>
                    <a:pt x="57" y="108"/>
                  </a:lnTo>
                  <a:lnTo>
                    <a:pt x="57" y="57"/>
                  </a:lnTo>
                  <a:lnTo>
                    <a:pt x="57" y="74"/>
                  </a:lnTo>
                  <a:lnTo>
                    <a:pt x="61" y="51"/>
                  </a:lnTo>
                  <a:lnTo>
                    <a:pt x="61" y="74"/>
                  </a:lnTo>
                  <a:lnTo>
                    <a:pt x="61" y="34"/>
                  </a:lnTo>
                  <a:lnTo>
                    <a:pt x="66" y="45"/>
                  </a:lnTo>
                  <a:lnTo>
                    <a:pt x="66" y="62"/>
                  </a:lnTo>
                  <a:lnTo>
                    <a:pt x="66" y="6"/>
                  </a:lnTo>
                  <a:lnTo>
                    <a:pt x="66" y="34"/>
                  </a:lnTo>
                  <a:lnTo>
                    <a:pt x="71" y="23"/>
                  </a:lnTo>
                  <a:lnTo>
                    <a:pt x="71" y="305"/>
                  </a:lnTo>
                  <a:lnTo>
                    <a:pt x="71" y="17"/>
                  </a:lnTo>
                  <a:lnTo>
                    <a:pt x="71" y="271"/>
                  </a:lnTo>
                  <a:lnTo>
                    <a:pt x="76" y="260"/>
                  </a:lnTo>
                  <a:lnTo>
                    <a:pt x="76" y="266"/>
                  </a:lnTo>
                  <a:lnTo>
                    <a:pt x="76" y="147"/>
                  </a:lnTo>
                  <a:lnTo>
                    <a:pt x="76" y="158"/>
                  </a:lnTo>
                  <a:lnTo>
                    <a:pt x="80" y="164"/>
                  </a:lnTo>
                  <a:lnTo>
                    <a:pt x="80" y="113"/>
                  </a:lnTo>
                  <a:lnTo>
                    <a:pt x="85" y="119"/>
                  </a:lnTo>
                  <a:lnTo>
                    <a:pt x="85" y="62"/>
                  </a:lnTo>
                  <a:lnTo>
                    <a:pt x="90" y="62"/>
                  </a:lnTo>
                  <a:lnTo>
                    <a:pt x="90" y="23"/>
                  </a:lnTo>
                  <a:lnTo>
                    <a:pt x="90" y="34"/>
                  </a:lnTo>
                  <a:lnTo>
                    <a:pt x="95" y="34"/>
                  </a:lnTo>
                  <a:lnTo>
                    <a:pt x="95" y="45"/>
                  </a:lnTo>
                  <a:lnTo>
                    <a:pt x="95" y="17"/>
                  </a:lnTo>
                  <a:lnTo>
                    <a:pt x="95" y="23"/>
                  </a:lnTo>
                  <a:lnTo>
                    <a:pt x="99" y="40"/>
                  </a:lnTo>
                  <a:lnTo>
                    <a:pt x="99" y="311"/>
                  </a:lnTo>
                  <a:lnTo>
                    <a:pt x="99" y="23"/>
                  </a:lnTo>
                  <a:lnTo>
                    <a:pt x="99" y="232"/>
                  </a:lnTo>
                  <a:lnTo>
                    <a:pt x="104" y="215"/>
                  </a:lnTo>
                  <a:lnTo>
                    <a:pt x="104" y="136"/>
                  </a:lnTo>
                  <a:lnTo>
                    <a:pt x="104" y="141"/>
                  </a:lnTo>
                  <a:lnTo>
                    <a:pt x="109" y="136"/>
                  </a:lnTo>
                  <a:lnTo>
                    <a:pt x="109" y="141"/>
                  </a:lnTo>
                  <a:lnTo>
                    <a:pt x="109" y="96"/>
                  </a:lnTo>
                  <a:lnTo>
                    <a:pt x="114" y="108"/>
                  </a:lnTo>
                  <a:lnTo>
                    <a:pt x="114" y="113"/>
                  </a:lnTo>
                  <a:lnTo>
                    <a:pt x="114" y="57"/>
                  </a:lnTo>
                  <a:lnTo>
                    <a:pt x="118" y="68"/>
                  </a:lnTo>
                  <a:lnTo>
                    <a:pt x="118" y="79"/>
                  </a:lnTo>
                  <a:lnTo>
                    <a:pt x="118" y="23"/>
                  </a:lnTo>
                  <a:lnTo>
                    <a:pt x="118" y="40"/>
                  </a:lnTo>
                  <a:lnTo>
                    <a:pt x="123" y="45"/>
                  </a:lnTo>
                  <a:lnTo>
                    <a:pt x="123" y="328"/>
                  </a:lnTo>
                  <a:lnTo>
                    <a:pt x="123" y="40"/>
                  </a:lnTo>
                  <a:lnTo>
                    <a:pt x="123" y="300"/>
                  </a:lnTo>
                  <a:lnTo>
                    <a:pt x="128" y="283"/>
                  </a:lnTo>
                  <a:lnTo>
                    <a:pt x="128" y="294"/>
                  </a:lnTo>
                  <a:lnTo>
                    <a:pt x="128" y="181"/>
                  </a:lnTo>
                  <a:lnTo>
                    <a:pt x="128" y="192"/>
                  </a:lnTo>
                  <a:lnTo>
                    <a:pt x="133" y="175"/>
                  </a:lnTo>
                  <a:lnTo>
                    <a:pt x="133" y="192"/>
                  </a:lnTo>
                  <a:lnTo>
                    <a:pt x="133" y="141"/>
                  </a:lnTo>
                  <a:lnTo>
                    <a:pt x="137" y="170"/>
                  </a:lnTo>
                  <a:lnTo>
                    <a:pt x="137" y="113"/>
                  </a:lnTo>
                  <a:lnTo>
                    <a:pt x="137" y="125"/>
                  </a:lnTo>
                  <a:lnTo>
                    <a:pt x="142" y="102"/>
                  </a:lnTo>
                  <a:lnTo>
                    <a:pt x="142" y="130"/>
                  </a:lnTo>
                  <a:lnTo>
                    <a:pt x="142" y="91"/>
                  </a:lnTo>
                  <a:lnTo>
                    <a:pt x="142" y="102"/>
                  </a:lnTo>
                  <a:lnTo>
                    <a:pt x="147" y="108"/>
                  </a:lnTo>
                  <a:lnTo>
                    <a:pt x="147" y="113"/>
                  </a:lnTo>
                  <a:lnTo>
                    <a:pt x="147" y="57"/>
                  </a:lnTo>
                  <a:lnTo>
                    <a:pt x="147" y="102"/>
                  </a:lnTo>
                  <a:lnTo>
                    <a:pt x="152" y="119"/>
                  </a:lnTo>
                  <a:lnTo>
                    <a:pt x="152" y="328"/>
                  </a:lnTo>
                  <a:lnTo>
                    <a:pt x="152" y="266"/>
                  </a:lnTo>
                  <a:lnTo>
                    <a:pt x="156" y="249"/>
                  </a:lnTo>
                  <a:lnTo>
                    <a:pt x="156" y="266"/>
                  </a:lnTo>
                  <a:lnTo>
                    <a:pt x="156" y="204"/>
                  </a:lnTo>
                  <a:lnTo>
                    <a:pt x="161" y="209"/>
                  </a:lnTo>
                  <a:lnTo>
                    <a:pt x="161" y="221"/>
                  </a:lnTo>
                  <a:lnTo>
                    <a:pt x="161" y="136"/>
                  </a:lnTo>
                  <a:lnTo>
                    <a:pt x="161" y="181"/>
                  </a:lnTo>
                  <a:lnTo>
                    <a:pt x="166" y="192"/>
                  </a:lnTo>
                  <a:lnTo>
                    <a:pt x="166" y="136"/>
                  </a:lnTo>
                  <a:lnTo>
                    <a:pt x="166" y="170"/>
                  </a:lnTo>
                  <a:lnTo>
                    <a:pt x="171" y="158"/>
                  </a:lnTo>
                  <a:lnTo>
                    <a:pt x="171" y="113"/>
                  </a:lnTo>
                  <a:lnTo>
                    <a:pt x="171" y="136"/>
                  </a:lnTo>
                  <a:lnTo>
                    <a:pt x="175" y="164"/>
                  </a:lnTo>
                  <a:lnTo>
                    <a:pt x="175" y="373"/>
                  </a:lnTo>
                  <a:lnTo>
                    <a:pt x="175" y="130"/>
                  </a:lnTo>
                  <a:lnTo>
                    <a:pt x="175" y="345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4"/>
            <p:cNvSpPr>
              <a:spLocks/>
            </p:cNvSpPr>
            <p:nvPr/>
          </p:nvSpPr>
          <p:spPr bwMode="auto">
            <a:xfrm>
              <a:off x="9682163" y="2944813"/>
              <a:ext cx="271463" cy="412750"/>
            </a:xfrm>
            <a:custGeom>
              <a:avLst/>
              <a:gdLst>
                <a:gd name="T0" fmla="*/ 5 w 171"/>
                <a:gd name="T1" fmla="*/ 215 h 260"/>
                <a:gd name="T2" fmla="*/ 5 w 171"/>
                <a:gd name="T3" fmla="*/ 118 h 260"/>
                <a:gd name="T4" fmla="*/ 10 w 171"/>
                <a:gd name="T5" fmla="*/ 141 h 260"/>
                <a:gd name="T6" fmla="*/ 14 w 171"/>
                <a:gd name="T7" fmla="*/ 113 h 260"/>
                <a:gd name="T8" fmla="*/ 14 w 171"/>
                <a:gd name="T9" fmla="*/ 68 h 260"/>
                <a:gd name="T10" fmla="*/ 19 w 171"/>
                <a:gd name="T11" fmla="*/ 73 h 260"/>
                <a:gd name="T12" fmla="*/ 19 w 171"/>
                <a:gd name="T13" fmla="*/ 45 h 260"/>
                <a:gd name="T14" fmla="*/ 24 w 171"/>
                <a:gd name="T15" fmla="*/ 45 h 260"/>
                <a:gd name="T16" fmla="*/ 24 w 171"/>
                <a:gd name="T17" fmla="*/ 34 h 260"/>
                <a:gd name="T18" fmla="*/ 29 w 171"/>
                <a:gd name="T19" fmla="*/ 260 h 260"/>
                <a:gd name="T20" fmla="*/ 33 w 171"/>
                <a:gd name="T21" fmla="*/ 175 h 260"/>
                <a:gd name="T22" fmla="*/ 38 w 171"/>
                <a:gd name="T23" fmla="*/ 135 h 260"/>
                <a:gd name="T24" fmla="*/ 38 w 171"/>
                <a:gd name="T25" fmla="*/ 73 h 260"/>
                <a:gd name="T26" fmla="*/ 43 w 171"/>
                <a:gd name="T27" fmla="*/ 102 h 260"/>
                <a:gd name="T28" fmla="*/ 43 w 171"/>
                <a:gd name="T29" fmla="*/ 39 h 260"/>
                <a:gd name="T30" fmla="*/ 48 w 171"/>
                <a:gd name="T31" fmla="*/ 22 h 260"/>
                <a:gd name="T32" fmla="*/ 52 w 171"/>
                <a:gd name="T33" fmla="*/ 5 h 260"/>
                <a:gd name="T34" fmla="*/ 57 w 171"/>
                <a:gd name="T35" fmla="*/ 226 h 260"/>
                <a:gd name="T36" fmla="*/ 57 w 171"/>
                <a:gd name="T37" fmla="*/ 152 h 260"/>
                <a:gd name="T38" fmla="*/ 62 w 171"/>
                <a:gd name="T39" fmla="*/ 152 h 260"/>
                <a:gd name="T40" fmla="*/ 62 w 171"/>
                <a:gd name="T41" fmla="*/ 130 h 260"/>
                <a:gd name="T42" fmla="*/ 67 w 171"/>
                <a:gd name="T43" fmla="*/ 113 h 260"/>
                <a:gd name="T44" fmla="*/ 71 w 171"/>
                <a:gd name="T45" fmla="*/ 90 h 260"/>
                <a:gd name="T46" fmla="*/ 71 w 171"/>
                <a:gd name="T47" fmla="*/ 68 h 260"/>
                <a:gd name="T48" fmla="*/ 76 w 171"/>
                <a:gd name="T49" fmla="*/ 11 h 260"/>
                <a:gd name="T50" fmla="*/ 81 w 171"/>
                <a:gd name="T51" fmla="*/ 28 h 260"/>
                <a:gd name="T52" fmla="*/ 81 w 171"/>
                <a:gd name="T53" fmla="*/ 22 h 260"/>
                <a:gd name="T54" fmla="*/ 86 w 171"/>
                <a:gd name="T55" fmla="*/ 186 h 260"/>
                <a:gd name="T56" fmla="*/ 86 w 171"/>
                <a:gd name="T57" fmla="*/ 147 h 260"/>
                <a:gd name="T58" fmla="*/ 90 w 171"/>
                <a:gd name="T59" fmla="*/ 130 h 260"/>
                <a:gd name="T60" fmla="*/ 90 w 171"/>
                <a:gd name="T61" fmla="*/ 124 h 260"/>
                <a:gd name="T62" fmla="*/ 95 w 171"/>
                <a:gd name="T63" fmla="*/ 107 h 260"/>
                <a:gd name="T64" fmla="*/ 95 w 171"/>
                <a:gd name="T65" fmla="*/ 73 h 260"/>
                <a:gd name="T66" fmla="*/ 100 w 171"/>
                <a:gd name="T67" fmla="*/ 28 h 260"/>
                <a:gd name="T68" fmla="*/ 105 w 171"/>
                <a:gd name="T69" fmla="*/ 243 h 260"/>
                <a:gd name="T70" fmla="*/ 105 w 171"/>
                <a:gd name="T71" fmla="*/ 209 h 260"/>
                <a:gd name="T72" fmla="*/ 109 w 171"/>
                <a:gd name="T73" fmla="*/ 254 h 260"/>
                <a:gd name="T74" fmla="*/ 109 w 171"/>
                <a:gd name="T75" fmla="*/ 192 h 260"/>
                <a:gd name="T76" fmla="*/ 114 w 171"/>
                <a:gd name="T77" fmla="*/ 198 h 260"/>
                <a:gd name="T78" fmla="*/ 119 w 171"/>
                <a:gd name="T79" fmla="*/ 158 h 260"/>
                <a:gd name="T80" fmla="*/ 119 w 171"/>
                <a:gd name="T81" fmla="*/ 90 h 260"/>
                <a:gd name="T82" fmla="*/ 124 w 171"/>
                <a:gd name="T83" fmla="*/ 113 h 260"/>
                <a:gd name="T84" fmla="*/ 124 w 171"/>
                <a:gd name="T85" fmla="*/ 102 h 260"/>
                <a:gd name="T86" fmla="*/ 128 w 171"/>
                <a:gd name="T87" fmla="*/ 85 h 260"/>
                <a:gd name="T88" fmla="*/ 128 w 171"/>
                <a:gd name="T89" fmla="*/ 68 h 260"/>
                <a:gd name="T90" fmla="*/ 133 w 171"/>
                <a:gd name="T91" fmla="*/ 220 h 260"/>
                <a:gd name="T92" fmla="*/ 133 w 171"/>
                <a:gd name="T93" fmla="*/ 203 h 260"/>
                <a:gd name="T94" fmla="*/ 138 w 171"/>
                <a:gd name="T95" fmla="*/ 181 h 260"/>
                <a:gd name="T96" fmla="*/ 138 w 171"/>
                <a:gd name="T97" fmla="*/ 130 h 260"/>
                <a:gd name="T98" fmla="*/ 143 w 171"/>
                <a:gd name="T99" fmla="*/ 141 h 260"/>
                <a:gd name="T100" fmla="*/ 143 w 171"/>
                <a:gd name="T101" fmla="*/ 113 h 260"/>
                <a:gd name="T102" fmla="*/ 147 w 171"/>
                <a:gd name="T103" fmla="*/ 102 h 260"/>
                <a:gd name="T104" fmla="*/ 152 w 171"/>
                <a:gd name="T105" fmla="*/ 96 h 260"/>
                <a:gd name="T106" fmla="*/ 152 w 171"/>
                <a:gd name="T107" fmla="*/ 85 h 260"/>
                <a:gd name="T108" fmla="*/ 157 w 171"/>
                <a:gd name="T109" fmla="*/ 102 h 260"/>
                <a:gd name="T110" fmla="*/ 157 w 171"/>
                <a:gd name="T111" fmla="*/ 85 h 260"/>
                <a:gd name="T112" fmla="*/ 161 w 171"/>
                <a:gd name="T113" fmla="*/ 102 h 260"/>
                <a:gd name="T114" fmla="*/ 161 w 171"/>
                <a:gd name="T115" fmla="*/ 79 h 260"/>
                <a:gd name="T116" fmla="*/ 166 w 171"/>
                <a:gd name="T117" fmla="*/ 124 h 260"/>
                <a:gd name="T118" fmla="*/ 166 w 171"/>
                <a:gd name="T119" fmla="*/ 73 h 260"/>
                <a:gd name="T120" fmla="*/ 171 w 171"/>
                <a:gd name="T121" fmla="*/ 6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60">
                  <a:moveTo>
                    <a:pt x="0" y="209"/>
                  </a:moveTo>
                  <a:lnTo>
                    <a:pt x="5" y="215"/>
                  </a:lnTo>
                  <a:lnTo>
                    <a:pt x="5" y="220"/>
                  </a:lnTo>
                  <a:lnTo>
                    <a:pt x="5" y="118"/>
                  </a:lnTo>
                  <a:lnTo>
                    <a:pt x="10" y="130"/>
                  </a:lnTo>
                  <a:lnTo>
                    <a:pt x="10" y="141"/>
                  </a:lnTo>
                  <a:lnTo>
                    <a:pt x="10" y="107"/>
                  </a:lnTo>
                  <a:lnTo>
                    <a:pt x="14" y="113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19" y="51"/>
                  </a:lnTo>
                  <a:lnTo>
                    <a:pt x="19" y="73"/>
                  </a:lnTo>
                  <a:lnTo>
                    <a:pt x="19" y="39"/>
                  </a:lnTo>
                  <a:lnTo>
                    <a:pt x="19" y="45"/>
                  </a:lnTo>
                  <a:lnTo>
                    <a:pt x="24" y="34"/>
                  </a:lnTo>
                  <a:lnTo>
                    <a:pt x="24" y="45"/>
                  </a:lnTo>
                  <a:lnTo>
                    <a:pt x="24" y="22"/>
                  </a:lnTo>
                  <a:lnTo>
                    <a:pt x="24" y="34"/>
                  </a:lnTo>
                  <a:lnTo>
                    <a:pt x="29" y="51"/>
                  </a:lnTo>
                  <a:lnTo>
                    <a:pt x="29" y="260"/>
                  </a:lnTo>
                  <a:lnTo>
                    <a:pt x="29" y="186"/>
                  </a:lnTo>
                  <a:lnTo>
                    <a:pt x="33" y="175"/>
                  </a:lnTo>
                  <a:lnTo>
                    <a:pt x="33" y="124"/>
                  </a:lnTo>
                  <a:lnTo>
                    <a:pt x="38" y="135"/>
                  </a:lnTo>
                  <a:lnTo>
                    <a:pt x="38" y="152"/>
                  </a:lnTo>
                  <a:lnTo>
                    <a:pt x="38" y="73"/>
                  </a:lnTo>
                  <a:lnTo>
                    <a:pt x="38" y="85"/>
                  </a:lnTo>
                  <a:lnTo>
                    <a:pt x="43" y="102"/>
                  </a:lnTo>
                  <a:lnTo>
                    <a:pt x="43" y="141"/>
                  </a:lnTo>
                  <a:lnTo>
                    <a:pt x="43" y="39"/>
                  </a:lnTo>
                  <a:lnTo>
                    <a:pt x="48" y="79"/>
                  </a:lnTo>
                  <a:lnTo>
                    <a:pt x="48" y="22"/>
                  </a:lnTo>
                  <a:lnTo>
                    <a:pt x="52" y="28"/>
                  </a:lnTo>
                  <a:lnTo>
                    <a:pt x="52" y="5"/>
                  </a:lnTo>
                  <a:lnTo>
                    <a:pt x="52" y="231"/>
                  </a:lnTo>
                  <a:lnTo>
                    <a:pt x="57" y="226"/>
                  </a:lnTo>
                  <a:lnTo>
                    <a:pt x="57" y="237"/>
                  </a:lnTo>
                  <a:lnTo>
                    <a:pt x="57" y="152"/>
                  </a:lnTo>
                  <a:lnTo>
                    <a:pt x="62" y="147"/>
                  </a:lnTo>
                  <a:lnTo>
                    <a:pt x="62" y="152"/>
                  </a:lnTo>
                  <a:lnTo>
                    <a:pt x="62" y="113"/>
                  </a:lnTo>
                  <a:lnTo>
                    <a:pt x="62" y="130"/>
                  </a:lnTo>
                  <a:lnTo>
                    <a:pt x="67" y="107"/>
                  </a:lnTo>
                  <a:lnTo>
                    <a:pt x="67" y="113"/>
                  </a:lnTo>
                  <a:lnTo>
                    <a:pt x="67" y="68"/>
                  </a:lnTo>
                  <a:lnTo>
                    <a:pt x="71" y="90"/>
                  </a:lnTo>
                  <a:lnTo>
                    <a:pt x="71" y="39"/>
                  </a:lnTo>
                  <a:lnTo>
                    <a:pt x="71" y="68"/>
                  </a:lnTo>
                  <a:lnTo>
                    <a:pt x="76" y="62"/>
                  </a:lnTo>
                  <a:lnTo>
                    <a:pt x="76" y="11"/>
                  </a:lnTo>
                  <a:lnTo>
                    <a:pt x="76" y="17"/>
                  </a:lnTo>
                  <a:lnTo>
                    <a:pt x="81" y="28"/>
                  </a:lnTo>
                  <a:lnTo>
                    <a:pt x="81" y="226"/>
                  </a:lnTo>
                  <a:lnTo>
                    <a:pt x="81" y="22"/>
                  </a:lnTo>
                  <a:lnTo>
                    <a:pt x="81" y="198"/>
                  </a:lnTo>
                  <a:lnTo>
                    <a:pt x="86" y="186"/>
                  </a:lnTo>
                  <a:lnTo>
                    <a:pt x="86" y="130"/>
                  </a:lnTo>
                  <a:lnTo>
                    <a:pt x="86" y="147"/>
                  </a:lnTo>
                  <a:lnTo>
                    <a:pt x="90" y="102"/>
                  </a:lnTo>
                  <a:lnTo>
                    <a:pt x="90" y="130"/>
                  </a:lnTo>
                  <a:lnTo>
                    <a:pt x="90" y="90"/>
                  </a:lnTo>
                  <a:lnTo>
                    <a:pt x="90" y="124"/>
                  </a:lnTo>
                  <a:lnTo>
                    <a:pt x="95" y="102"/>
                  </a:lnTo>
                  <a:lnTo>
                    <a:pt x="95" y="107"/>
                  </a:lnTo>
                  <a:lnTo>
                    <a:pt x="95" y="39"/>
                  </a:lnTo>
                  <a:lnTo>
                    <a:pt x="95" y="73"/>
                  </a:lnTo>
                  <a:lnTo>
                    <a:pt x="100" y="68"/>
                  </a:lnTo>
                  <a:lnTo>
                    <a:pt x="100" y="28"/>
                  </a:lnTo>
                  <a:lnTo>
                    <a:pt x="105" y="51"/>
                  </a:lnTo>
                  <a:lnTo>
                    <a:pt x="105" y="243"/>
                  </a:lnTo>
                  <a:lnTo>
                    <a:pt x="105" y="28"/>
                  </a:lnTo>
                  <a:lnTo>
                    <a:pt x="105" y="209"/>
                  </a:lnTo>
                  <a:lnTo>
                    <a:pt x="109" y="203"/>
                  </a:lnTo>
                  <a:lnTo>
                    <a:pt x="109" y="254"/>
                  </a:lnTo>
                  <a:lnTo>
                    <a:pt x="109" y="181"/>
                  </a:lnTo>
                  <a:lnTo>
                    <a:pt x="109" y="192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14" y="152"/>
                  </a:lnTo>
                  <a:lnTo>
                    <a:pt x="119" y="158"/>
                  </a:lnTo>
                  <a:lnTo>
                    <a:pt x="119" y="164"/>
                  </a:lnTo>
                  <a:lnTo>
                    <a:pt x="119" y="90"/>
                  </a:lnTo>
                  <a:lnTo>
                    <a:pt x="119" y="113"/>
                  </a:lnTo>
                  <a:lnTo>
                    <a:pt x="124" y="113"/>
                  </a:lnTo>
                  <a:lnTo>
                    <a:pt x="124" y="62"/>
                  </a:lnTo>
                  <a:lnTo>
                    <a:pt x="124" y="102"/>
                  </a:lnTo>
                  <a:lnTo>
                    <a:pt x="128" y="73"/>
                  </a:lnTo>
                  <a:lnTo>
                    <a:pt x="128" y="85"/>
                  </a:lnTo>
                  <a:lnTo>
                    <a:pt x="128" y="45"/>
                  </a:lnTo>
                  <a:lnTo>
                    <a:pt x="128" y="68"/>
                  </a:lnTo>
                  <a:lnTo>
                    <a:pt x="133" y="56"/>
                  </a:lnTo>
                  <a:lnTo>
                    <a:pt x="133" y="220"/>
                  </a:lnTo>
                  <a:lnTo>
                    <a:pt x="133" y="39"/>
                  </a:lnTo>
                  <a:lnTo>
                    <a:pt x="133" y="203"/>
                  </a:lnTo>
                  <a:lnTo>
                    <a:pt x="138" y="169"/>
                  </a:lnTo>
                  <a:lnTo>
                    <a:pt x="138" y="181"/>
                  </a:lnTo>
                  <a:lnTo>
                    <a:pt x="138" y="124"/>
                  </a:lnTo>
                  <a:lnTo>
                    <a:pt x="138" y="130"/>
                  </a:lnTo>
                  <a:lnTo>
                    <a:pt x="143" y="124"/>
                  </a:lnTo>
                  <a:lnTo>
                    <a:pt x="143" y="141"/>
                  </a:lnTo>
                  <a:lnTo>
                    <a:pt x="143" y="102"/>
                  </a:lnTo>
                  <a:lnTo>
                    <a:pt x="143" y="113"/>
                  </a:lnTo>
                  <a:lnTo>
                    <a:pt x="147" y="96"/>
                  </a:lnTo>
                  <a:lnTo>
                    <a:pt x="147" y="102"/>
                  </a:lnTo>
                  <a:lnTo>
                    <a:pt x="147" y="51"/>
                  </a:lnTo>
                  <a:lnTo>
                    <a:pt x="152" y="96"/>
                  </a:lnTo>
                  <a:lnTo>
                    <a:pt x="152" y="51"/>
                  </a:lnTo>
                  <a:lnTo>
                    <a:pt x="152" y="85"/>
                  </a:lnTo>
                  <a:lnTo>
                    <a:pt x="157" y="68"/>
                  </a:lnTo>
                  <a:lnTo>
                    <a:pt x="157" y="102"/>
                  </a:lnTo>
                  <a:lnTo>
                    <a:pt x="157" y="56"/>
                  </a:lnTo>
                  <a:lnTo>
                    <a:pt x="157" y="85"/>
                  </a:lnTo>
                  <a:lnTo>
                    <a:pt x="161" y="68"/>
                  </a:lnTo>
                  <a:lnTo>
                    <a:pt x="161" y="102"/>
                  </a:lnTo>
                  <a:lnTo>
                    <a:pt x="161" y="68"/>
                  </a:lnTo>
                  <a:lnTo>
                    <a:pt x="161" y="79"/>
                  </a:lnTo>
                  <a:lnTo>
                    <a:pt x="166" y="73"/>
                  </a:lnTo>
                  <a:lnTo>
                    <a:pt x="166" y="124"/>
                  </a:lnTo>
                  <a:lnTo>
                    <a:pt x="166" y="56"/>
                  </a:lnTo>
                  <a:lnTo>
                    <a:pt x="166" y="73"/>
                  </a:lnTo>
                  <a:lnTo>
                    <a:pt x="171" y="85"/>
                  </a:lnTo>
                  <a:lnTo>
                    <a:pt x="171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5"/>
            <p:cNvSpPr>
              <a:spLocks/>
            </p:cNvSpPr>
            <p:nvPr/>
          </p:nvSpPr>
          <p:spPr bwMode="auto">
            <a:xfrm>
              <a:off x="9953625" y="3033713"/>
              <a:ext cx="14288" cy="80963"/>
            </a:xfrm>
            <a:custGeom>
              <a:avLst/>
              <a:gdLst>
                <a:gd name="T0" fmla="*/ 0 w 9"/>
                <a:gd name="T1" fmla="*/ 12 h 51"/>
                <a:gd name="T2" fmla="*/ 0 w 9"/>
                <a:gd name="T3" fmla="*/ 51 h 51"/>
                <a:gd name="T4" fmla="*/ 5 w 9"/>
                <a:gd name="T5" fmla="*/ 40 h 51"/>
                <a:gd name="T6" fmla="*/ 5 w 9"/>
                <a:gd name="T7" fmla="*/ 46 h 51"/>
                <a:gd name="T8" fmla="*/ 5 w 9"/>
                <a:gd name="T9" fmla="*/ 0 h 51"/>
                <a:gd name="T10" fmla="*/ 5 w 9"/>
                <a:gd name="T11" fmla="*/ 12 h 51"/>
                <a:gd name="T12" fmla="*/ 9 w 9"/>
                <a:gd name="T13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1">
                  <a:moveTo>
                    <a:pt x="0" y="12"/>
                  </a:moveTo>
                  <a:lnTo>
                    <a:pt x="0" y="51"/>
                  </a:lnTo>
                  <a:lnTo>
                    <a:pt x="5" y="40"/>
                  </a:lnTo>
                  <a:lnTo>
                    <a:pt x="5" y="46"/>
                  </a:lnTo>
                  <a:lnTo>
                    <a:pt x="5" y="0"/>
                  </a:lnTo>
                  <a:lnTo>
                    <a:pt x="5" y="12"/>
                  </a:lnTo>
                  <a:lnTo>
                    <a:pt x="9" y="6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0" name="Freeform 101"/>
          <p:cNvSpPr>
            <a:spLocks/>
          </p:cNvSpPr>
          <p:nvPr/>
        </p:nvSpPr>
        <p:spPr bwMode="auto">
          <a:xfrm>
            <a:off x="1101502" y="3148011"/>
            <a:ext cx="196850" cy="601663"/>
          </a:xfrm>
          <a:custGeom>
            <a:avLst/>
            <a:gdLst>
              <a:gd name="T0" fmla="*/ 0 w 124"/>
              <a:gd name="T1" fmla="*/ 288 h 379"/>
              <a:gd name="T2" fmla="*/ 0 w 124"/>
              <a:gd name="T3" fmla="*/ 283 h 379"/>
              <a:gd name="T4" fmla="*/ 5 w 124"/>
              <a:gd name="T5" fmla="*/ 311 h 379"/>
              <a:gd name="T6" fmla="*/ 5 w 124"/>
              <a:gd name="T7" fmla="*/ 283 h 379"/>
              <a:gd name="T8" fmla="*/ 10 w 124"/>
              <a:gd name="T9" fmla="*/ 299 h 379"/>
              <a:gd name="T10" fmla="*/ 10 w 124"/>
              <a:gd name="T11" fmla="*/ 283 h 379"/>
              <a:gd name="T12" fmla="*/ 15 w 124"/>
              <a:gd name="T13" fmla="*/ 288 h 379"/>
              <a:gd name="T14" fmla="*/ 15 w 124"/>
              <a:gd name="T15" fmla="*/ 90 h 379"/>
              <a:gd name="T16" fmla="*/ 19 w 124"/>
              <a:gd name="T17" fmla="*/ 107 h 379"/>
              <a:gd name="T18" fmla="*/ 19 w 124"/>
              <a:gd name="T19" fmla="*/ 62 h 379"/>
              <a:gd name="T20" fmla="*/ 24 w 124"/>
              <a:gd name="T21" fmla="*/ 107 h 379"/>
              <a:gd name="T22" fmla="*/ 29 w 124"/>
              <a:gd name="T23" fmla="*/ 51 h 379"/>
              <a:gd name="T24" fmla="*/ 29 w 124"/>
              <a:gd name="T25" fmla="*/ 28 h 379"/>
              <a:gd name="T26" fmla="*/ 34 w 124"/>
              <a:gd name="T27" fmla="*/ 170 h 379"/>
              <a:gd name="T28" fmla="*/ 34 w 124"/>
              <a:gd name="T29" fmla="*/ 124 h 379"/>
              <a:gd name="T30" fmla="*/ 38 w 124"/>
              <a:gd name="T31" fmla="*/ 170 h 379"/>
              <a:gd name="T32" fmla="*/ 38 w 124"/>
              <a:gd name="T33" fmla="*/ 51 h 379"/>
              <a:gd name="T34" fmla="*/ 43 w 124"/>
              <a:gd name="T35" fmla="*/ 62 h 379"/>
              <a:gd name="T36" fmla="*/ 43 w 124"/>
              <a:gd name="T37" fmla="*/ 57 h 379"/>
              <a:gd name="T38" fmla="*/ 48 w 124"/>
              <a:gd name="T39" fmla="*/ 170 h 379"/>
              <a:gd name="T40" fmla="*/ 48 w 124"/>
              <a:gd name="T41" fmla="*/ 73 h 379"/>
              <a:gd name="T42" fmla="*/ 53 w 124"/>
              <a:gd name="T43" fmla="*/ 350 h 379"/>
              <a:gd name="T44" fmla="*/ 53 w 124"/>
              <a:gd name="T45" fmla="*/ 328 h 379"/>
              <a:gd name="T46" fmla="*/ 57 w 124"/>
              <a:gd name="T47" fmla="*/ 198 h 379"/>
              <a:gd name="T48" fmla="*/ 62 w 124"/>
              <a:gd name="T49" fmla="*/ 141 h 379"/>
              <a:gd name="T50" fmla="*/ 67 w 124"/>
              <a:gd name="T51" fmla="*/ 68 h 379"/>
              <a:gd name="T52" fmla="*/ 67 w 124"/>
              <a:gd name="T53" fmla="*/ 79 h 379"/>
              <a:gd name="T54" fmla="*/ 72 w 124"/>
              <a:gd name="T55" fmla="*/ 102 h 379"/>
              <a:gd name="T56" fmla="*/ 72 w 124"/>
              <a:gd name="T57" fmla="*/ 85 h 379"/>
              <a:gd name="T58" fmla="*/ 76 w 124"/>
              <a:gd name="T59" fmla="*/ 11 h 379"/>
              <a:gd name="T60" fmla="*/ 81 w 124"/>
              <a:gd name="T61" fmla="*/ 79 h 379"/>
              <a:gd name="T62" fmla="*/ 81 w 124"/>
              <a:gd name="T63" fmla="*/ 113 h 379"/>
              <a:gd name="T64" fmla="*/ 86 w 124"/>
              <a:gd name="T65" fmla="*/ 96 h 379"/>
              <a:gd name="T66" fmla="*/ 91 w 124"/>
              <a:gd name="T67" fmla="*/ 153 h 379"/>
              <a:gd name="T68" fmla="*/ 91 w 124"/>
              <a:gd name="T69" fmla="*/ 0 h 379"/>
              <a:gd name="T70" fmla="*/ 95 w 124"/>
              <a:gd name="T71" fmla="*/ 96 h 379"/>
              <a:gd name="T72" fmla="*/ 95 w 124"/>
              <a:gd name="T73" fmla="*/ 23 h 379"/>
              <a:gd name="T74" fmla="*/ 100 w 124"/>
              <a:gd name="T75" fmla="*/ 79 h 379"/>
              <a:gd name="T76" fmla="*/ 100 w 124"/>
              <a:gd name="T77" fmla="*/ 34 h 379"/>
              <a:gd name="T78" fmla="*/ 105 w 124"/>
              <a:gd name="T79" fmla="*/ 34 h 379"/>
              <a:gd name="T80" fmla="*/ 105 w 124"/>
              <a:gd name="T81" fmla="*/ 254 h 379"/>
              <a:gd name="T82" fmla="*/ 110 w 124"/>
              <a:gd name="T83" fmla="*/ 260 h 379"/>
              <a:gd name="T84" fmla="*/ 110 w 124"/>
              <a:gd name="T85" fmla="*/ 220 h 379"/>
              <a:gd name="T86" fmla="*/ 114 w 124"/>
              <a:gd name="T87" fmla="*/ 175 h 379"/>
              <a:gd name="T88" fmla="*/ 119 w 124"/>
              <a:gd name="T89" fmla="*/ 220 h 379"/>
              <a:gd name="T90" fmla="*/ 119 w 124"/>
              <a:gd name="T91" fmla="*/ 68 h 379"/>
              <a:gd name="T92" fmla="*/ 124 w 124"/>
              <a:gd name="T93" fmla="*/ 73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4" h="379">
                <a:moveTo>
                  <a:pt x="0" y="249"/>
                </a:moveTo>
                <a:lnTo>
                  <a:pt x="0" y="288"/>
                </a:lnTo>
                <a:lnTo>
                  <a:pt x="0" y="192"/>
                </a:lnTo>
                <a:lnTo>
                  <a:pt x="0" y="283"/>
                </a:lnTo>
                <a:lnTo>
                  <a:pt x="5" y="277"/>
                </a:lnTo>
                <a:lnTo>
                  <a:pt x="5" y="311"/>
                </a:lnTo>
                <a:lnTo>
                  <a:pt x="5" y="249"/>
                </a:lnTo>
                <a:lnTo>
                  <a:pt x="5" y="283"/>
                </a:lnTo>
                <a:lnTo>
                  <a:pt x="10" y="294"/>
                </a:lnTo>
                <a:lnTo>
                  <a:pt x="10" y="299"/>
                </a:lnTo>
                <a:lnTo>
                  <a:pt x="10" y="254"/>
                </a:lnTo>
                <a:lnTo>
                  <a:pt x="10" y="283"/>
                </a:lnTo>
                <a:lnTo>
                  <a:pt x="15" y="254"/>
                </a:lnTo>
                <a:lnTo>
                  <a:pt x="15" y="288"/>
                </a:lnTo>
                <a:lnTo>
                  <a:pt x="15" y="73"/>
                </a:lnTo>
                <a:lnTo>
                  <a:pt x="15" y="90"/>
                </a:lnTo>
                <a:lnTo>
                  <a:pt x="19" y="96"/>
                </a:lnTo>
                <a:lnTo>
                  <a:pt x="19" y="107"/>
                </a:lnTo>
                <a:lnTo>
                  <a:pt x="19" y="57"/>
                </a:lnTo>
                <a:lnTo>
                  <a:pt x="19" y="62"/>
                </a:lnTo>
                <a:lnTo>
                  <a:pt x="24" y="102"/>
                </a:lnTo>
                <a:lnTo>
                  <a:pt x="24" y="107"/>
                </a:lnTo>
                <a:lnTo>
                  <a:pt x="24" y="34"/>
                </a:lnTo>
                <a:lnTo>
                  <a:pt x="29" y="51"/>
                </a:lnTo>
                <a:lnTo>
                  <a:pt x="29" y="243"/>
                </a:lnTo>
                <a:lnTo>
                  <a:pt x="29" y="28"/>
                </a:lnTo>
                <a:lnTo>
                  <a:pt x="29" y="175"/>
                </a:lnTo>
                <a:lnTo>
                  <a:pt x="34" y="170"/>
                </a:lnTo>
                <a:lnTo>
                  <a:pt x="34" y="175"/>
                </a:lnTo>
                <a:lnTo>
                  <a:pt x="34" y="124"/>
                </a:lnTo>
                <a:lnTo>
                  <a:pt x="34" y="164"/>
                </a:lnTo>
                <a:lnTo>
                  <a:pt x="38" y="170"/>
                </a:lnTo>
                <a:lnTo>
                  <a:pt x="38" y="186"/>
                </a:lnTo>
                <a:lnTo>
                  <a:pt x="38" y="51"/>
                </a:lnTo>
                <a:lnTo>
                  <a:pt x="38" y="68"/>
                </a:lnTo>
                <a:lnTo>
                  <a:pt x="43" y="62"/>
                </a:lnTo>
                <a:lnTo>
                  <a:pt x="43" y="124"/>
                </a:lnTo>
                <a:lnTo>
                  <a:pt x="43" y="57"/>
                </a:lnTo>
                <a:lnTo>
                  <a:pt x="48" y="51"/>
                </a:lnTo>
                <a:lnTo>
                  <a:pt x="48" y="170"/>
                </a:lnTo>
                <a:lnTo>
                  <a:pt x="48" y="40"/>
                </a:lnTo>
                <a:lnTo>
                  <a:pt x="48" y="73"/>
                </a:lnTo>
                <a:lnTo>
                  <a:pt x="53" y="85"/>
                </a:lnTo>
                <a:lnTo>
                  <a:pt x="53" y="350"/>
                </a:lnTo>
                <a:lnTo>
                  <a:pt x="53" y="45"/>
                </a:lnTo>
                <a:lnTo>
                  <a:pt x="53" y="328"/>
                </a:lnTo>
                <a:lnTo>
                  <a:pt x="57" y="311"/>
                </a:lnTo>
                <a:lnTo>
                  <a:pt x="57" y="198"/>
                </a:lnTo>
                <a:lnTo>
                  <a:pt x="62" y="119"/>
                </a:lnTo>
                <a:lnTo>
                  <a:pt x="62" y="141"/>
                </a:lnTo>
                <a:lnTo>
                  <a:pt x="62" y="79"/>
                </a:lnTo>
                <a:lnTo>
                  <a:pt x="67" y="68"/>
                </a:lnTo>
                <a:lnTo>
                  <a:pt x="67" y="141"/>
                </a:lnTo>
                <a:lnTo>
                  <a:pt x="67" y="79"/>
                </a:lnTo>
                <a:lnTo>
                  <a:pt x="72" y="90"/>
                </a:lnTo>
                <a:lnTo>
                  <a:pt x="72" y="102"/>
                </a:lnTo>
                <a:lnTo>
                  <a:pt x="72" y="40"/>
                </a:lnTo>
                <a:lnTo>
                  <a:pt x="72" y="85"/>
                </a:lnTo>
                <a:lnTo>
                  <a:pt x="76" y="90"/>
                </a:lnTo>
                <a:lnTo>
                  <a:pt x="76" y="11"/>
                </a:lnTo>
                <a:lnTo>
                  <a:pt x="76" y="23"/>
                </a:lnTo>
                <a:lnTo>
                  <a:pt x="81" y="79"/>
                </a:lnTo>
                <a:lnTo>
                  <a:pt x="81" y="243"/>
                </a:lnTo>
                <a:lnTo>
                  <a:pt x="81" y="113"/>
                </a:lnTo>
                <a:lnTo>
                  <a:pt x="86" y="119"/>
                </a:lnTo>
                <a:lnTo>
                  <a:pt x="86" y="96"/>
                </a:lnTo>
                <a:lnTo>
                  <a:pt x="86" y="153"/>
                </a:lnTo>
                <a:lnTo>
                  <a:pt x="91" y="153"/>
                </a:lnTo>
                <a:lnTo>
                  <a:pt x="91" y="164"/>
                </a:lnTo>
                <a:lnTo>
                  <a:pt x="91" y="0"/>
                </a:lnTo>
                <a:lnTo>
                  <a:pt x="91" y="113"/>
                </a:lnTo>
                <a:lnTo>
                  <a:pt x="95" y="96"/>
                </a:lnTo>
                <a:lnTo>
                  <a:pt x="95" y="102"/>
                </a:lnTo>
                <a:lnTo>
                  <a:pt x="95" y="23"/>
                </a:lnTo>
                <a:lnTo>
                  <a:pt x="95" y="57"/>
                </a:lnTo>
                <a:lnTo>
                  <a:pt x="100" y="79"/>
                </a:lnTo>
                <a:lnTo>
                  <a:pt x="100" y="170"/>
                </a:lnTo>
                <a:lnTo>
                  <a:pt x="100" y="34"/>
                </a:lnTo>
                <a:lnTo>
                  <a:pt x="100" y="51"/>
                </a:lnTo>
                <a:lnTo>
                  <a:pt x="105" y="34"/>
                </a:lnTo>
                <a:lnTo>
                  <a:pt x="105" y="379"/>
                </a:lnTo>
                <a:lnTo>
                  <a:pt x="105" y="254"/>
                </a:lnTo>
                <a:lnTo>
                  <a:pt x="110" y="243"/>
                </a:lnTo>
                <a:lnTo>
                  <a:pt x="110" y="260"/>
                </a:lnTo>
                <a:lnTo>
                  <a:pt x="110" y="181"/>
                </a:lnTo>
                <a:lnTo>
                  <a:pt x="110" y="220"/>
                </a:lnTo>
                <a:lnTo>
                  <a:pt x="114" y="260"/>
                </a:lnTo>
                <a:lnTo>
                  <a:pt x="114" y="175"/>
                </a:lnTo>
                <a:lnTo>
                  <a:pt x="114" y="226"/>
                </a:lnTo>
                <a:lnTo>
                  <a:pt x="119" y="220"/>
                </a:lnTo>
                <a:lnTo>
                  <a:pt x="119" y="57"/>
                </a:lnTo>
                <a:lnTo>
                  <a:pt x="119" y="68"/>
                </a:lnTo>
                <a:lnTo>
                  <a:pt x="124" y="57"/>
                </a:lnTo>
                <a:lnTo>
                  <a:pt x="124" y="73"/>
                </a:lnTo>
                <a:lnTo>
                  <a:pt x="124" y="57"/>
                </a:lnTo>
              </a:path>
            </a:pathLst>
          </a:custGeom>
          <a:noFill/>
          <a:ln w="38100">
            <a:solidFill>
              <a:srgbClr val="FF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00"/>
          <p:cNvSpPr>
            <a:spLocks/>
          </p:cNvSpPr>
          <p:nvPr/>
        </p:nvSpPr>
        <p:spPr bwMode="auto">
          <a:xfrm>
            <a:off x="1342802" y="2125661"/>
            <a:ext cx="195263" cy="673100"/>
          </a:xfrm>
          <a:custGeom>
            <a:avLst/>
            <a:gdLst>
              <a:gd name="T0" fmla="*/ 0 w 123"/>
              <a:gd name="T1" fmla="*/ 367 h 424"/>
              <a:gd name="T2" fmla="*/ 5 w 123"/>
              <a:gd name="T3" fmla="*/ 322 h 424"/>
              <a:gd name="T4" fmla="*/ 10 w 123"/>
              <a:gd name="T5" fmla="*/ 345 h 424"/>
              <a:gd name="T6" fmla="*/ 10 w 123"/>
              <a:gd name="T7" fmla="*/ 362 h 424"/>
              <a:gd name="T8" fmla="*/ 14 w 123"/>
              <a:gd name="T9" fmla="*/ 367 h 424"/>
              <a:gd name="T10" fmla="*/ 14 w 123"/>
              <a:gd name="T11" fmla="*/ 169 h 424"/>
              <a:gd name="T12" fmla="*/ 19 w 123"/>
              <a:gd name="T13" fmla="*/ 124 h 424"/>
              <a:gd name="T14" fmla="*/ 24 w 123"/>
              <a:gd name="T15" fmla="*/ 198 h 424"/>
              <a:gd name="T16" fmla="*/ 24 w 123"/>
              <a:gd name="T17" fmla="*/ 96 h 424"/>
              <a:gd name="T18" fmla="*/ 29 w 123"/>
              <a:gd name="T19" fmla="*/ 119 h 424"/>
              <a:gd name="T20" fmla="*/ 29 w 123"/>
              <a:gd name="T21" fmla="*/ 113 h 424"/>
              <a:gd name="T22" fmla="*/ 33 w 123"/>
              <a:gd name="T23" fmla="*/ 203 h 424"/>
              <a:gd name="T24" fmla="*/ 33 w 123"/>
              <a:gd name="T25" fmla="*/ 107 h 424"/>
              <a:gd name="T26" fmla="*/ 38 w 123"/>
              <a:gd name="T27" fmla="*/ 181 h 424"/>
              <a:gd name="T28" fmla="*/ 38 w 123"/>
              <a:gd name="T29" fmla="*/ 107 h 424"/>
              <a:gd name="T30" fmla="*/ 43 w 123"/>
              <a:gd name="T31" fmla="*/ 198 h 424"/>
              <a:gd name="T32" fmla="*/ 43 w 123"/>
              <a:gd name="T33" fmla="*/ 90 h 424"/>
              <a:gd name="T34" fmla="*/ 48 w 123"/>
              <a:gd name="T35" fmla="*/ 220 h 424"/>
              <a:gd name="T36" fmla="*/ 48 w 123"/>
              <a:gd name="T37" fmla="*/ 113 h 424"/>
              <a:gd name="T38" fmla="*/ 52 w 123"/>
              <a:gd name="T39" fmla="*/ 79 h 424"/>
              <a:gd name="T40" fmla="*/ 57 w 123"/>
              <a:gd name="T41" fmla="*/ 401 h 424"/>
              <a:gd name="T42" fmla="*/ 57 w 123"/>
              <a:gd name="T43" fmla="*/ 328 h 424"/>
              <a:gd name="T44" fmla="*/ 62 w 123"/>
              <a:gd name="T45" fmla="*/ 345 h 424"/>
              <a:gd name="T46" fmla="*/ 62 w 123"/>
              <a:gd name="T47" fmla="*/ 311 h 424"/>
              <a:gd name="T48" fmla="*/ 67 w 123"/>
              <a:gd name="T49" fmla="*/ 102 h 424"/>
              <a:gd name="T50" fmla="*/ 71 w 123"/>
              <a:gd name="T51" fmla="*/ 102 h 424"/>
              <a:gd name="T52" fmla="*/ 71 w 123"/>
              <a:gd name="T53" fmla="*/ 56 h 424"/>
              <a:gd name="T54" fmla="*/ 76 w 123"/>
              <a:gd name="T55" fmla="*/ 203 h 424"/>
              <a:gd name="T56" fmla="*/ 81 w 123"/>
              <a:gd name="T57" fmla="*/ 11 h 424"/>
              <a:gd name="T58" fmla="*/ 81 w 123"/>
              <a:gd name="T59" fmla="*/ 0 h 424"/>
              <a:gd name="T60" fmla="*/ 86 w 123"/>
              <a:gd name="T61" fmla="*/ 249 h 424"/>
              <a:gd name="T62" fmla="*/ 86 w 123"/>
              <a:gd name="T63" fmla="*/ 186 h 424"/>
              <a:gd name="T64" fmla="*/ 90 w 123"/>
              <a:gd name="T65" fmla="*/ 232 h 424"/>
              <a:gd name="T66" fmla="*/ 90 w 123"/>
              <a:gd name="T67" fmla="*/ 96 h 424"/>
              <a:gd name="T68" fmla="*/ 95 w 123"/>
              <a:gd name="T69" fmla="*/ 186 h 424"/>
              <a:gd name="T70" fmla="*/ 95 w 123"/>
              <a:gd name="T71" fmla="*/ 102 h 424"/>
              <a:gd name="T72" fmla="*/ 100 w 123"/>
              <a:gd name="T73" fmla="*/ 209 h 424"/>
              <a:gd name="T74" fmla="*/ 100 w 123"/>
              <a:gd name="T75" fmla="*/ 113 h 424"/>
              <a:gd name="T76" fmla="*/ 105 w 123"/>
              <a:gd name="T77" fmla="*/ 90 h 424"/>
              <a:gd name="T78" fmla="*/ 109 w 123"/>
              <a:gd name="T79" fmla="*/ 395 h 424"/>
              <a:gd name="T80" fmla="*/ 109 w 123"/>
              <a:gd name="T81" fmla="*/ 282 h 424"/>
              <a:gd name="T82" fmla="*/ 114 w 123"/>
              <a:gd name="T83" fmla="*/ 288 h 424"/>
              <a:gd name="T84" fmla="*/ 119 w 123"/>
              <a:gd name="T85" fmla="*/ 345 h 424"/>
              <a:gd name="T86" fmla="*/ 119 w 123"/>
              <a:gd name="T87" fmla="*/ 181 h 424"/>
              <a:gd name="T88" fmla="*/ 123 w 123"/>
              <a:gd name="T89" fmla="*/ 19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3" h="424">
                <a:moveTo>
                  <a:pt x="0" y="271"/>
                </a:moveTo>
                <a:lnTo>
                  <a:pt x="0" y="367"/>
                </a:lnTo>
                <a:lnTo>
                  <a:pt x="5" y="362"/>
                </a:lnTo>
                <a:lnTo>
                  <a:pt x="5" y="322"/>
                </a:lnTo>
                <a:lnTo>
                  <a:pt x="5" y="328"/>
                </a:lnTo>
                <a:lnTo>
                  <a:pt x="10" y="345"/>
                </a:lnTo>
                <a:lnTo>
                  <a:pt x="10" y="418"/>
                </a:lnTo>
                <a:lnTo>
                  <a:pt x="10" y="362"/>
                </a:lnTo>
                <a:lnTo>
                  <a:pt x="14" y="345"/>
                </a:lnTo>
                <a:lnTo>
                  <a:pt x="14" y="367"/>
                </a:lnTo>
                <a:lnTo>
                  <a:pt x="14" y="158"/>
                </a:lnTo>
                <a:lnTo>
                  <a:pt x="14" y="169"/>
                </a:lnTo>
                <a:lnTo>
                  <a:pt x="19" y="158"/>
                </a:lnTo>
                <a:lnTo>
                  <a:pt x="19" y="124"/>
                </a:lnTo>
                <a:lnTo>
                  <a:pt x="19" y="175"/>
                </a:lnTo>
                <a:lnTo>
                  <a:pt x="24" y="198"/>
                </a:lnTo>
                <a:lnTo>
                  <a:pt x="24" y="215"/>
                </a:lnTo>
                <a:lnTo>
                  <a:pt x="24" y="96"/>
                </a:lnTo>
                <a:lnTo>
                  <a:pt x="24" y="113"/>
                </a:lnTo>
                <a:lnTo>
                  <a:pt x="29" y="119"/>
                </a:lnTo>
                <a:lnTo>
                  <a:pt x="29" y="328"/>
                </a:lnTo>
                <a:lnTo>
                  <a:pt x="29" y="113"/>
                </a:lnTo>
                <a:lnTo>
                  <a:pt x="29" y="220"/>
                </a:lnTo>
                <a:lnTo>
                  <a:pt x="33" y="203"/>
                </a:lnTo>
                <a:lnTo>
                  <a:pt x="33" y="102"/>
                </a:lnTo>
                <a:lnTo>
                  <a:pt x="33" y="107"/>
                </a:lnTo>
                <a:lnTo>
                  <a:pt x="38" y="113"/>
                </a:lnTo>
                <a:lnTo>
                  <a:pt x="38" y="181"/>
                </a:lnTo>
                <a:lnTo>
                  <a:pt x="38" y="90"/>
                </a:lnTo>
                <a:lnTo>
                  <a:pt x="38" y="107"/>
                </a:lnTo>
                <a:lnTo>
                  <a:pt x="43" y="124"/>
                </a:lnTo>
                <a:lnTo>
                  <a:pt x="43" y="198"/>
                </a:lnTo>
                <a:lnTo>
                  <a:pt x="43" y="85"/>
                </a:lnTo>
                <a:lnTo>
                  <a:pt x="43" y="90"/>
                </a:lnTo>
                <a:lnTo>
                  <a:pt x="48" y="85"/>
                </a:lnTo>
                <a:lnTo>
                  <a:pt x="48" y="220"/>
                </a:lnTo>
                <a:lnTo>
                  <a:pt x="48" y="68"/>
                </a:lnTo>
                <a:lnTo>
                  <a:pt x="48" y="113"/>
                </a:lnTo>
                <a:lnTo>
                  <a:pt x="52" y="102"/>
                </a:lnTo>
                <a:lnTo>
                  <a:pt x="52" y="79"/>
                </a:lnTo>
                <a:lnTo>
                  <a:pt x="52" y="362"/>
                </a:lnTo>
                <a:lnTo>
                  <a:pt x="57" y="401"/>
                </a:lnTo>
                <a:lnTo>
                  <a:pt x="57" y="424"/>
                </a:lnTo>
                <a:lnTo>
                  <a:pt x="57" y="328"/>
                </a:lnTo>
                <a:lnTo>
                  <a:pt x="62" y="339"/>
                </a:lnTo>
                <a:lnTo>
                  <a:pt x="62" y="345"/>
                </a:lnTo>
                <a:lnTo>
                  <a:pt x="62" y="288"/>
                </a:lnTo>
                <a:lnTo>
                  <a:pt x="62" y="311"/>
                </a:lnTo>
                <a:lnTo>
                  <a:pt x="67" y="305"/>
                </a:lnTo>
                <a:lnTo>
                  <a:pt x="67" y="102"/>
                </a:lnTo>
                <a:lnTo>
                  <a:pt x="67" y="113"/>
                </a:lnTo>
                <a:lnTo>
                  <a:pt x="71" y="102"/>
                </a:lnTo>
                <a:lnTo>
                  <a:pt x="71" y="23"/>
                </a:lnTo>
                <a:lnTo>
                  <a:pt x="71" y="56"/>
                </a:lnTo>
                <a:lnTo>
                  <a:pt x="76" y="73"/>
                </a:lnTo>
                <a:lnTo>
                  <a:pt x="76" y="203"/>
                </a:lnTo>
                <a:lnTo>
                  <a:pt x="76" y="6"/>
                </a:lnTo>
                <a:lnTo>
                  <a:pt x="81" y="11"/>
                </a:lnTo>
                <a:lnTo>
                  <a:pt x="81" y="305"/>
                </a:lnTo>
                <a:lnTo>
                  <a:pt x="81" y="0"/>
                </a:lnTo>
                <a:lnTo>
                  <a:pt x="81" y="260"/>
                </a:lnTo>
                <a:lnTo>
                  <a:pt x="86" y="249"/>
                </a:lnTo>
                <a:lnTo>
                  <a:pt x="86" y="175"/>
                </a:lnTo>
                <a:lnTo>
                  <a:pt x="86" y="186"/>
                </a:lnTo>
                <a:lnTo>
                  <a:pt x="90" y="158"/>
                </a:lnTo>
                <a:lnTo>
                  <a:pt x="90" y="232"/>
                </a:lnTo>
                <a:lnTo>
                  <a:pt x="90" y="90"/>
                </a:lnTo>
                <a:lnTo>
                  <a:pt x="90" y="96"/>
                </a:lnTo>
                <a:lnTo>
                  <a:pt x="95" y="119"/>
                </a:lnTo>
                <a:lnTo>
                  <a:pt x="95" y="186"/>
                </a:lnTo>
                <a:lnTo>
                  <a:pt x="95" y="90"/>
                </a:lnTo>
                <a:lnTo>
                  <a:pt x="95" y="102"/>
                </a:lnTo>
                <a:lnTo>
                  <a:pt x="100" y="85"/>
                </a:lnTo>
                <a:lnTo>
                  <a:pt x="100" y="209"/>
                </a:lnTo>
                <a:lnTo>
                  <a:pt x="100" y="73"/>
                </a:lnTo>
                <a:lnTo>
                  <a:pt x="100" y="113"/>
                </a:lnTo>
                <a:lnTo>
                  <a:pt x="105" y="113"/>
                </a:lnTo>
                <a:lnTo>
                  <a:pt x="105" y="90"/>
                </a:lnTo>
                <a:lnTo>
                  <a:pt x="105" y="333"/>
                </a:lnTo>
                <a:lnTo>
                  <a:pt x="109" y="395"/>
                </a:lnTo>
                <a:lnTo>
                  <a:pt x="109" y="424"/>
                </a:lnTo>
                <a:lnTo>
                  <a:pt x="109" y="282"/>
                </a:lnTo>
                <a:lnTo>
                  <a:pt x="109" y="316"/>
                </a:lnTo>
                <a:lnTo>
                  <a:pt x="114" y="288"/>
                </a:lnTo>
                <a:lnTo>
                  <a:pt x="114" y="350"/>
                </a:lnTo>
                <a:lnTo>
                  <a:pt x="119" y="345"/>
                </a:lnTo>
                <a:lnTo>
                  <a:pt x="119" y="356"/>
                </a:lnTo>
                <a:lnTo>
                  <a:pt x="119" y="181"/>
                </a:lnTo>
                <a:lnTo>
                  <a:pt x="123" y="169"/>
                </a:lnTo>
                <a:lnTo>
                  <a:pt x="123" y="192"/>
                </a:lnTo>
                <a:lnTo>
                  <a:pt x="123" y="152"/>
                </a:lnTo>
              </a:path>
            </a:pathLst>
          </a:custGeom>
          <a:noFill/>
          <a:ln w="38100">
            <a:solidFill>
              <a:srgbClr val="FF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8" name="Group 177"/>
          <p:cNvGrpSpPr/>
          <p:nvPr/>
        </p:nvGrpSpPr>
        <p:grpSpPr>
          <a:xfrm>
            <a:off x="2885852" y="4869997"/>
            <a:ext cx="3879851" cy="1196659"/>
            <a:chOff x="3260726" y="3606801"/>
            <a:chExt cx="3879851" cy="2382838"/>
          </a:xfrm>
        </p:grpSpPr>
        <p:grpSp>
          <p:nvGrpSpPr>
            <p:cNvPr id="172" name="Group 171"/>
            <p:cNvGrpSpPr/>
            <p:nvPr/>
          </p:nvGrpSpPr>
          <p:grpSpPr>
            <a:xfrm>
              <a:off x="3260726" y="3983039"/>
              <a:ext cx="3879850" cy="2006600"/>
              <a:chOff x="3260726" y="3983039"/>
              <a:chExt cx="3879850" cy="2006600"/>
            </a:xfrm>
          </p:grpSpPr>
          <p:sp>
            <p:nvSpPr>
              <p:cNvPr id="168" name="Freeform 53"/>
              <p:cNvSpPr>
                <a:spLocks/>
              </p:cNvSpPr>
              <p:nvPr/>
            </p:nvSpPr>
            <p:spPr bwMode="auto">
              <a:xfrm>
                <a:off x="3260726" y="4127501"/>
                <a:ext cx="992188" cy="1493838"/>
              </a:xfrm>
              <a:custGeom>
                <a:avLst/>
                <a:gdLst>
                  <a:gd name="T0" fmla="*/ 6 w 625"/>
                  <a:gd name="T1" fmla="*/ 654 h 941"/>
                  <a:gd name="T2" fmla="*/ 23 w 625"/>
                  <a:gd name="T3" fmla="*/ 620 h 941"/>
                  <a:gd name="T4" fmla="*/ 34 w 625"/>
                  <a:gd name="T5" fmla="*/ 626 h 941"/>
                  <a:gd name="T6" fmla="*/ 51 w 625"/>
                  <a:gd name="T7" fmla="*/ 614 h 941"/>
                  <a:gd name="T8" fmla="*/ 68 w 625"/>
                  <a:gd name="T9" fmla="*/ 874 h 941"/>
                  <a:gd name="T10" fmla="*/ 79 w 625"/>
                  <a:gd name="T11" fmla="*/ 868 h 941"/>
                  <a:gd name="T12" fmla="*/ 96 w 625"/>
                  <a:gd name="T13" fmla="*/ 738 h 941"/>
                  <a:gd name="T14" fmla="*/ 113 w 625"/>
                  <a:gd name="T15" fmla="*/ 846 h 941"/>
                  <a:gd name="T16" fmla="*/ 124 w 625"/>
                  <a:gd name="T17" fmla="*/ 846 h 941"/>
                  <a:gd name="T18" fmla="*/ 141 w 625"/>
                  <a:gd name="T19" fmla="*/ 908 h 941"/>
                  <a:gd name="T20" fmla="*/ 152 w 625"/>
                  <a:gd name="T21" fmla="*/ 879 h 941"/>
                  <a:gd name="T22" fmla="*/ 169 w 625"/>
                  <a:gd name="T23" fmla="*/ 885 h 941"/>
                  <a:gd name="T24" fmla="*/ 186 w 625"/>
                  <a:gd name="T25" fmla="*/ 863 h 941"/>
                  <a:gd name="T26" fmla="*/ 197 w 625"/>
                  <a:gd name="T27" fmla="*/ 902 h 941"/>
                  <a:gd name="T28" fmla="*/ 214 w 625"/>
                  <a:gd name="T29" fmla="*/ 812 h 941"/>
                  <a:gd name="T30" fmla="*/ 225 w 625"/>
                  <a:gd name="T31" fmla="*/ 761 h 941"/>
                  <a:gd name="T32" fmla="*/ 242 w 625"/>
                  <a:gd name="T33" fmla="*/ 772 h 941"/>
                  <a:gd name="T34" fmla="*/ 259 w 625"/>
                  <a:gd name="T35" fmla="*/ 863 h 941"/>
                  <a:gd name="T36" fmla="*/ 270 w 625"/>
                  <a:gd name="T37" fmla="*/ 823 h 941"/>
                  <a:gd name="T38" fmla="*/ 287 w 625"/>
                  <a:gd name="T39" fmla="*/ 671 h 941"/>
                  <a:gd name="T40" fmla="*/ 299 w 625"/>
                  <a:gd name="T41" fmla="*/ 665 h 941"/>
                  <a:gd name="T42" fmla="*/ 316 w 625"/>
                  <a:gd name="T43" fmla="*/ 400 h 941"/>
                  <a:gd name="T44" fmla="*/ 332 w 625"/>
                  <a:gd name="T45" fmla="*/ 338 h 941"/>
                  <a:gd name="T46" fmla="*/ 344 w 625"/>
                  <a:gd name="T47" fmla="*/ 158 h 941"/>
                  <a:gd name="T48" fmla="*/ 361 w 625"/>
                  <a:gd name="T49" fmla="*/ 231 h 941"/>
                  <a:gd name="T50" fmla="*/ 372 w 625"/>
                  <a:gd name="T51" fmla="*/ 276 h 941"/>
                  <a:gd name="T52" fmla="*/ 389 w 625"/>
                  <a:gd name="T53" fmla="*/ 203 h 941"/>
                  <a:gd name="T54" fmla="*/ 406 w 625"/>
                  <a:gd name="T55" fmla="*/ 180 h 941"/>
                  <a:gd name="T56" fmla="*/ 417 w 625"/>
                  <a:gd name="T57" fmla="*/ 169 h 941"/>
                  <a:gd name="T58" fmla="*/ 434 w 625"/>
                  <a:gd name="T59" fmla="*/ 163 h 941"/>
                  <a:gd name="T60" fmla="*/ 451 w 625"/>
                  <a:gd name="T61" fmla="*/ 242 h 941"/>
                  <a:gd name="T62" fmla="*/ 462 w 625"/>
                  <a:gd name="T63" fmla="*/ 220 h 941"/>
                  <a:gd name="T64" fmla="*/ 479 w 625"/>
                  <a:gd name="T65" fmla="*/ 152 h 941"/>
                  <a:gd name="T66" fmla="*/ 496 w 625"/>
                  <a:gd name="T67" fmla="*/ 158 h 941"/>
                  <a:gd name="T68" fmla="*/ 513 w 625"/>
                  <a:gd name="T69" fmla="*/ 67 h 941"/>
                  <a:gd name="T70" fmla="*/ 524 w 625"/>
                  <a:gd name="T71" fmla="*/ 79 h 941"/>
                  <a:gd name="T72" fmla="*/ 541 w 625"/>
                  <a:gd name="T73" fmla="*/ 79 h 941"/>
                  <a:gd name="T74" fmla="*/ 558 w 625"/>
                  <a:gd name="T75" fmla="*/ 141 h 941"/>
                  <a:gd name="T76" fmla="*/ 569 w 625"/>
                  <a:gd name="T77" fmla="*/ 676 h 941"/>
                  <a:gd name="T78" fmla="*/ 586 w 625"/>
                  <a:gd name="T79" fmla="*/ 654 h 941"/>
                  <a:gd name="T80" fmla="*/ 597 w 625"/>
                  <a:gd name="T81" fmla="*/ 547 h 941"/>
                  <a:gd name="T82" fmla="*/ 614 w 625"/>
                  <a:gd name="T83" fmla="*/ 50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25" h="941">
                    <a:moveTo>
                      <a:pt x="0" y="738"/>
                    </a:moveTo>
                    <a:lnTo>
                      <a:pt x="0" y="710"/>
                    </a:lnTo>
                    <a:lnTo>
                      <a:pt x="6" y="654"/>
                    </a:lnTo>
                    <a:lnTo>
                      <a:pt x="11" y="665"/>
                    </a:lnTo>
                    <a:lnTo>
                      <a:pt x="17" y="609"/>
                    </a:lnTo>
                    <a:lnTo>
                      <a:pt x="23" y="620"/>
                    </a:lnTo>
                    <a:lnTo>
                      <a:pt x="28" y="654"/>
                    </a:lnTo>
                    <a:lnTo>
                      <a:pt x="34" y="569"/>
                    </a:lnTo>
                    <a:lnTo>
                      <a:pt x="34" y="626"/>
                    </a:lnTo>
                    <a:lnTo>
                      <a:pt x="40" y="648"/>
                    </a:lnTo>
                    <a:lnTo>
                      <a:pt x="45" y="682"/>
                    </a:lnTo>
                    <a:lnTo>
                      <a:pt x="51" y="614"/>
                    </a:lnTo>
                    <a:lnTo>
                      <a:pt x="56" y="552"/>
                    </a:lnTo>
                    <a:lnTo>
                      <a:pt x="62" y="676"/>
                    </a:lnTo>
                    <a:lnTo>
                      <a:pt x="68" y="874"/>
                    </a:lnTo>
                    <a:lnTo>
                      <a:pt x="73" y="851"/>
                    </a:lnTo>
                    <a:lnTo>
                      <a:pt x="73" y="834"/>
                    </a:lnTo>
                    <a:lnTo>
                      <a:pt x="79" y="868"/>
                    </a:lnTo>
                    <a:lnTo>
                      <a:pt x="85" y="902"/>
                    </a:lnTo>
                    <a:lnTo>
                      <a:pt x="90" y="772"/>
                    </a:lnTo>
                    <a:lnTo>
                      <a:pt x="96" y="738"/>
                    </a:lnTo>
                    <a:lnTo>
                      <a:pt x="102" y="941"/>
                    </a:lnTo>
                    <a:lnTo>
                      <a:pt x="107" y="784"/>
                    </a:lnTo>
                    <a:lnTo>
                      <a:pt x="113" y="846"/>
                    </a:lnTo>
                    <a:lnTo>
                      <a:pt x="113" y="902"/>
                    </a:lnTo>
                    <a:lnTo>
                      <a:pt x="118" y="857"/>
                    </a:lnTo>
                    <a:lnTo>
                      <a:pt x="124" y="846"/>
                    </a:lnTo>
                    <a:lnTo>
                      <a:pt x="130" y="936"/>
                    </a:lnTo>
                    <a:lnTo>
                      <a:pt x="135" y="738"/>
                    </a:lnTo>
                    <a:lnTo>
                      <a:pt x="141" y="908"/>
                    </a:lnTo>
                    <a:lnTo>
                      <a:pt x="147" y="868"/>
                    </a:lnTo>
                    <a:lnTo>
                      <a:pt x="147" y="846"/>
                    </a:lnTo>
                    <a:lnTo>
                      <a:pt x="152" y="879"/>
                    </a:lnTo>
                    <a:lnTo>
                      <a:pt x="158" y="806"/>
                    </a:lnTo>
                    <a:lnTo>
                      <a:pt x="163" y="851"/>
                    </a:lnTo>
                    <a:lnTo>
                      <a:pt x="169" y="885"/>
                    </a:lnTo>
                    <a:lnTo>
                      <a:pt x="175" y="817"/>
                    </a:lnTo>
                    <a:lnTo>
                      <a:pt x="180" y="840"/>
                    </a:lnTo>
                    <a:lnTo>
                      <a:pt x="186" y="863"/>
                    </a:lnTo>
                    <a:lnTo>
                      <a:pt x="186" y="868"/>
                    </a:lnTo>
                    <a:lnTo>
                      <a:pt x="192" y="896"/>
                    </a:lnTo>
                    <a:lnTo>
                      <a:pt x="197" y="902"/>
                    </a:lnTo>
                    <a:lnTo>
                      <a:pt x="203" y="879"/>
                    </a:lnTo>
                    <a:lnTo>
                      <a:pt x="209" y="896"/>
                    </a:lnTo>
                    <a:lnTo>
                      <a:pt x="214" y="812"/>
                    </a:lnTo>
                    <a:lnTo>
                      <a:pt x="220" y="800"/>
                    </a:lnTo>
                    <a:lnTo>
                      <a:pt x="225" y="823"/>
                    </a:lnTo>
                    <a:lnTo>
                      <a:pt x="225" y="761"/>
                    </a:lnTo>
                    <a:lnTo>
                      <a:pt x="231" y="767"/>
                    </a:lnTo>
                    <a:lnTo>
                      <a:pt x="237" y="772"/>
                    </a:lnTo>
                    <a:lnTo>
                      <a:pt x="242" y="772"/>
                    </a:lnTo>
                    <a:lnTo>
                      <a:pt x="248" y="778"/>
                    </a:lnTo>
                    <a:lnTo>
                      <a:pt x="254" y="874"/>
                    </a:lnTo>
                    <a:lnTo>
                      <a:pt x="259" y="863"/>
                    </a:lnTo>
                    <a:lnTo>
                      <a:pt x="259" y="761"/>
                    </a:lnTo>
                    <a:lnTo>
                      <a:pt x="265" y="879"/>
                    </a:lnTo>
                    <a:lnTo>
                      <a:pt x="270" y="823"/>
                    </a:lnTo>
                    <a:lnTo>
                      <a:pt x="276" y="789"/>
                    </a:lnTo>
                    <a:lnTo>
                      <a:pt x="282" y="789"/>
                    </a:lnTo>
                    <a:lnTo>
                      <a:pt x="287" y="671"/>
                    </a:lnTo>
                    <a:lnTo>
                      <a:pt x="293" y="761"/>
                    </a:lnTo>
                    <a:lnTo>
                      <a:pt x="299" y="744"/>
                    </a:lnTo>
                    <a:lnTo>
                      <a:pt x="299" y="665"/>
                    </a:lnTo>
                    <a:lnTo>
                      <a:pt x="304" y="496"/>
                    </a:lnTo>
                    <a:lnTo>
                      <a:pt x="310" y="383"/>
                    </a:lnTo>
                    <a:lnTo>
                      <a:pt x="316" y="400"/>
                    </a:lnTo>
                    <a:lnTo>
                      <a:pt x="321" y="383"/>
                    </a:lnTo>
                    <a:lnTo>
                      <a:pt x="327" y="355"/>
                    </a:lnTo>
                    <a:lnTo>
                      <a:pt x="332" y="338"/>
                    </a:lnTo>
                    <a:lnTo>
                      <a:pt x="338" y="231"/>
                    </a:lnTo>
                    <a:lnTo>
                      <a:pt x="338" y="214"/>
                    </a:lnTo>
                    <a:lnTo>
                      <a:pt x="344" y="158"/>
                    </a:lnTo>
                    <a:lnTo>
                      <a:pt x="349" y="208"/>
                    </a:lnTo>
                    <a:lnTo>
                      <a:pt x="355" y="214"/>
                    </a:lnTo>
                    <a:lnTo>
                      <a:pt x="361" y="231"/>
                    </a:lnTo>
                    <a:lnTo>
                      <a:pt x="366" y="259"/>
                    </a:lnTo>
                    <a:lnTo>
                      <a:pt x="372" y="208"/>
                    </a:lnTo>
                    <a:lnTo>
                      <a:pt x="372" y="276"/>
                    </a:lnTo>
                    <a:lnTo>
                      <a:pt x="377" y="248"/>
                    </a:lnTo>
                    <a:lnTo>
                      <a:pt x="383" y="197"/>
                    </a:lnTo>
                    <a:lnTo>
                      <a:pt x="389" y="203"/>
                    </a:lnTo>
                    <a:lnTo>
                      <a:pt x="394" y="197"/>
                    </a:lnTo>
                    <a:lnTo>
                      <a:pt x="400" y="169"/>
                    </a:lnTo>
                    <a:lnTo>
                      <a:pt x="406" y="180"/>
                    </a:lnTo>
                    <a:lnTo>
                      <a:pt x="411" y="180"/>
                    </a:lnTo>
                    <a:lnTo>
                      <a:pt x="411" y="197"/>
                    </a:lnTo>
                    <a:lnTo>
                      <a:pt x="417" y="169"/>
                    </a:lnTo>
                    <a:lnTo>
                      <a:pt x="423" y="124"/>
                    </a:lnTo>
                    <a:lnTo>
                      <a:pt x="428" y="191"/>
                    </a:lnTo>
                    <a:lnTo>
                      <a:pt x="434" y="163"/>
                    </a:lnTo>
                    <a:lnTo>
                      <a:pt x="439" y="101"/>
                    </a:lnTo>
                    <a:lnTo>
                      <a:pt x="445" y="118"/>
                    </a:lnTo>
                    <a:lnTo>
                      <a:pt x="451" y="242"/>
                    </a:lnTo>
                    <a:lnTo>
                      <a:pt x="451" y="265"/>
                    </a:lnTo>
                    <a:lnTo>
                      <a:pt x="456" y="231"/>
                    </a:lnTo>
                    <a:lnTo>
                      <a:pt x="462" y="220"/>
                    </a:lnTo>
                    <a:lnTo>
                      <a:pt x="468" y="112"/>
                    </a:lnTo>
                    <a:lnTo>
                      <a:pt x="473" y="174"/>
                    </a:lnTo>
                    <a:lnTo>
                      <a:pt x="479" y="152"/>
                    </a:lnTo>
                    <a:lnTo>
                      <a:pt x="484" y="118"/>
                    </a:lnTo>
                    <a:lnTo>
                      <a:pt x="490" y="73"/>
                    </a:lnTo>
                    <a:lnTo>
                      <a:pt x="496" y="158"/>
                    </a:lnTo>
                    <a:lnTo>
                      <a:pt x="501" y="270"/>
                    </a:lnTo>
                    <a:lnTo>
                      <a:pt x="507" y="180"/>
                    </a:lnTo>
                    <a:lnTo>
                      <a:pt x="513" y="67"/>
                    </a:lnTo>
                    <a:lnTo>
                      <a:pt x="518" y="90"/>
                    </a:lnTo>
                    <a:lnTo>
                      <a:pt x="524" y="84"/>
                    </a:lnTo>
                    <a:lnTo>
                      <a:pt x="524" y="79"/>
                    </a:lnTo>
                    <a:lnTo>
                      <a:pt x="530" y="56"/>
                    </a:lnTo>
                    <a:lnTo>
                      <a:pt x="535" y="22"/>
                    </a:lnTo>
                    <a:lnTo>
                      <a:pt x="541" y="79"/>
                    </a:lnTo>
                    <a:lnTo>
                      <a:pt x="546" y="0"/>
                    </a:lnTo>
                    <a:lnTo>
                      <a:pt x="552" y="33"/>
                    </a:lnTo>
                    <a:lnTo>
                      <a:pt x="558" y="141"/>
                    </a:lnTo>
                    <a:lnTo>
                      <a:pt x="563" y="338"/>
                    </a:lnTo>
                    <a:lnTo>
                      <a:pt x="563" y="592"/>
                    </a:lnTo>
                    <a:lnTo>
                      <a:pt x="569" y="676"/>
                    </a:lnTo>
                    <a:lnTo>
                      <a:pt x="575" y="727"/>
                    </a:lnTo>
                    <a:lnTo>
                      <a:pt x="580" y="631"/>
                    </a:lnTo>
                    <a:lnTo>
                      <a:pt x="586" y="654"/>
                    </a:lnTo>
                    <a:lnTo>
                      <a:pt x="591" y="676"/>
                    </a:lnTo>
                    <a:lnTo>
                      <a:pt x="597" y="569"/>
                    </a:lnTo>
                    <a:lnTo>
                      <a:pt x="597" y="547"/>
                    </a:lnTo>
                    <a:lnTo>
                      <a:pt x="603" y="586"/>
                    </a:lnTo>
                    <a:lnTo>
                      <a:pt x="608" y="609"/>
                    </a:lnTo>
                    <a:lnTo>
                      <a:pt x="614" y="507"/>
                    </a:lnTo>
                    <a:lnTo>
                      <a:pt x="620" y="502"/>
                    </a:lnTo>
                    <a:lnTo>
                      <a:pt x="625" y="468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54"/>
              <p:cNvSpPr>
                <a:spLocks/>
              </p:cNvSpPr>
              <p:nvPr/>
            </p:nvSpPr>
            <p:spPr bwMode="auto">
              <a:xfrm>
                <a:off x="4252914" y="4189414"/>
                <a:ext cx="984250" cy="1665288"/>
              </a:xfrm>
              <a:custGeom>
                <a:avLst/>
                <a:gdLst>
                  <a:gd name="T0" fmla="*/ 12 w 620"/>
                  <a:gd name="T1" fmla="*/ 446 h 1049"/>
                  <a:gd name="T2" fmla="*/ 23 w 620"/>
                  <a:gd name="T3" fmla="*/ 395 h 1049"/>
                  <a:gd name="T4" fmla="*/ 40 w 620"/>
                  <a:gd name="T5" fmla="*/ 367 h 1049"/>
                  <a:gd name="T6" fmla="*/ 51 w 620"/>
                  <a:gd name="T7" fmla="*/ 299 h 1049"/>
                  <a:gd name="T8" fmla="*/ 68 w 620"/>
                  <a:gd name="T9" fmla="*/ 367 h 1049"/>
                  <a:gd name="T10" fmla="*/ 85 w 620"/>
                  <a:gd name="T11" fmla="*/ 316 h 1049"/>
                  <a:gd name="T12" fmla="*/ 96 w 620"/>
                  <a:gd name="T13" fmla="*/ 412 h 1049"/>
                  <a:gd name="T14" fmla="*/ 113 w 620"/>
                  <a:gd name="T15" fmla="*/ 429 h 1049"/>
                  <a:gd name="T16" fmla="*/ 124 w 620"/>
                  <a:gd name="T17" fmla="*/ 220 h 1049"/>
                  <a:gd name="T18" fmla="*/ 141 w 620"/>
                  <a:gd name="T19" fmla="*/ 73 h 1049"/>
                  <a:gd name="T20" fmla="*/ 158 w 620"/>
                  <a:gd name="T21" fmla="*/ 96 h 1049"/>
                  <a:gd name="T22" fmla="*/ 169 w 620"/>
                  <a:gd name="T23" fmla="*/ 34 h 1049"/>
                  <a:gd name="T24" fmla="*/ 186 w 620"/>
                  <a:gd name="T25" fmla="*/ 209 h 1049"/>
                  <a:gd name="T26" fmla="*/ 197 w 620"/>
                  <a:gd name="T27" fmla="*/ 231 h 1049"/>
                  <a:gd name="T28" fmla="*/ 214 w 620"/>
                  <a:gd name="T29" fmla="*/ 220 h 1049"/>
                  <a:gd name="T30" fmla="*/ 231 w 620"/>
                  <a:gd name="T31" fmla="*/ 130 h 1049"/>
                  <a:gd name="T32" fmla="*/ 242 w 620"/>
                  <a:gd name="T33" fmla="*/ 192 h 1049"/>
                  <a:gd name="T34" fmla="*/ 259 w 620"/>
                  <a:gd name="T35" fmla="*/ 130 h 1049"/>
                  <a:gd name="T36" fmla="*/ 276 w 620"/>
                  <a:gd name="T37" fmla="*/ 56 h 1049"/>
                  <a:gd name="T38" fmla="*/ 287 w 620"/>
                  <a:gd name="T39" fmla="*/ 56 h 1049"/>
                  <a:gd name="T40" fmla="*/ 304 w 620"/>
                  <a:gd name="T41" fmla="*/ 119 h 1049"/>
                  <a:gd name="T42" fmla="*/ 316 w 620"/>
                  <a:gd name="T43" fmla="*/ 0 h 1049"/>
                  <a:gd name="T44" fmla="*/ 333 w 620"/>
                  <a:gd name="T45" fmla="*/ 395 h 1049"/>
                  <a:gd name="T46" fmla="*/ 349 w 620"/>
                  <a:gd name="T47" fmla="*/ 192 h 1049"/>
                  <a:gd name="T48" fmla="*/ 361 w 620"/>
                  <a:gd name="T49" fmla="*/ 135 h 1049"/>
                  <a:gd name="T50" fmla="*/ 378 w 620"/>
                  <a:gd name="T51" fmla="*/ 107 h 1049"/>
                  <a:gd name="T52" fmla="*/ 389 w 620"/>
                  <a:gd name="T53" fmla="*/ 107 h 1049"/>
                  <a:gd name="T54" fmla="*/ 406 w 620"/>
                  <a:gd name="T55" fmla="*/ 17 h 1049"/>
                  <a:gd name="T56" fmla="*/ 423 w 620"/>
                  <a:gd name="T57" fmla="*/ 135 h 1049"/>
                  <a:gd name="T58" fmla="*/ 434 w 620"/>
                  <a:gd name="T59" fmla="*/ 880 h 1049"/>
                  <a:gd name="T60" fmla="*/ 451 w 620"/>
                  <a:gd name="T61" fmla="*/ 1049 h 1049"/>
                  <a:gd name="T62" fmla="*/ 462 w 620"/>
                  <a:gd name="T63" fmla="*/ 953 h 1049"/>
                  <a:gd name="T64" fmla="*/ 479 w 620"/>
                  <a:gd name="T65" fmla="*/ 767 h 1049"/>
                  <a:gd name="T66" fmla="*/ 496 w 620"/>
                  <a:gd name="T67" fmla="*/ 795 h 1049"/>
                  <a:gd name="T68" fmla="*/ 507 w 620"/>
                  <a:gd name="T69" fmla="*/ 649 h 1049"/>
                  <a:gd name="T70" fmla="*/ 524 w 620"/>
                  <a:gd name="T71" fmla="*/ 637 h 1049"/>
                  <a:gd name="T72" fmla="*/ 535 w 620"/>
                  <a:gd name="T73" fmla="*/ 592 h 1049"/>
                  <a:gd name="T74" fmla="*/ 552 w 620"/>
                  <a:gd name="T75" fmla="*/ 587 h 1049"/>
                  <a:gd name="T76" fmla="*/ 569 w 620"/>
                  <a:gd name="T77" fmla="*/ 265 h 1049"/>
                  <a:gd name="T78" fmla="*/ 580 w 620"/>
                  <a:gd name="T79" fmla="*/ 316 h 1049"/>
                  <a:gd name="T80" fmla="*/ 597 w 620"/>
                  <a:gd name="T81" fmla="*/ 260 h 1049"/>
                  <a:gd name="T82" fmla="*/ 614 w 620"/>
                  <a:gd name="T83" fmla="*/ 209 h 1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20" h="1049">
                    <a:moveTo>
                      <a:pt x="0" y="429"/>
                    </a:moveTo>
                    <a:lnTo>
                      <a:pt x="6" y="457"/>
                    </a:lnTo>
                    <a:lnTo>
                      <a:pt x="12" y="446"/>
                    </a:lnTo>
                    <a:lnTo>
                      <a:pt x="12" y="389"/>
                    </a:lnTo>
                    <a:lnTo>
                      <a:pt x="17" y="338"/>
                    </a:lnTo>
                    <a:lnTo>
                      <a:pt x="23" y="395"/>
                    </a:lnTo>
                    <a:lnTo>
                      <a:pt x="28" y="350"/>
                    </a:lnTo>
                    <a:lnTo>
                      <a:pt x="34" y="372"/>
                    </a:lnTo>
                    <a:lnTo>
                      <a:pt x="40" y="367"/>
                    </a:lnTo>
                    <a:lnTo>
                      <a:pt x="45" y="316"/>
                    </a:lnTo>
                    <a:lnTo>
                      <a:pt x="51" y="338"/>
                    </a:lnTo>
                    <a:lnTo>
                      <a:pt x="51" y="299"/>
                    </a:lnTo>
                    <a:lnTo>
                      <a:pt x="57" y="395"/>
                    </a:lnTo>
                    <a:lnTo>
                      <a:pt x="62" y="463"/>
                    </a:lnTo>
                    <a:lnTo>
                      <a:pt x="68" y="367"/>
                    </a:lnTo>
                    <a:lnTo>
                      <a:pt x="73" y="344"/>
                    </a:lnTo>
                    <a:lnTo>
                      <a:pt x="79" y="429"/>
                    </a:lnTo>
                    <a:lnTo>
                      <a:pt x="85" y="316"/>
                    </a:lnTo>
                    <a:lnTo>
                      <a:pt x="85" y="288"/>
                    </a:lnTo>
                    <a:lnTo>
                      <a:pt x="90" y="350"/>
                    </a:lnTo>
                    <a:lnTo>
                      <a:pt x="96" y="412"/>
                    </a:lnTo>
                    <a:lnTo>
                      <a:pt x="102" y="412"/>
                    </a:lnTo>
                    <a:lnTo>
                      <a:pt x="107" y="423"/>
                    </a:lnTo>
                    <a:lnTo>
                      <a:pt x="113" y="429"/>
                    </a:lnTo>
                    <a:lnTo>
                      <a:pt x="119" y="491"/>
                    </a:lnTo>
                    <a:lnTo>
                      <a:pt x="124" y="417"/>
                    </a:lnTo>
                    <a:lnTo>
                      <a:pt x="124" y="220"/>
                    </a:lnTo>
                    <a:lnTo>
                      <a:pt x="130" y="90"/>
                    </a:lnTo>
                    <a:lnTo>
                      <a:pt x="135" y="79"/>
                    </a:lnTo>
                    <a:lnTo>
                      <a:pt x="141" y="73"/>
                    </a:lnTo>
                    <a:lnTo>
                      <a:pt x="147" y="73"/>
                    </a:lnTo>
                    <a:lnTo>
                      <a:pt x="152" y="79"/>
                    </a:lnTo>
                    <a:lnTo>
                      <a:pt x="158" y="96"/>
                    </a:lnTo>
                    <a:lnTo>
                      <a:pt x="164" y="85"/>
                    </a:lnTo>
                    <a:lnTo>
                      <a:pt x="164" y="68"/>
                    </a:lnTo>
                    <a:lnTo>
                      <a:pt x="169" y="34"/>
                    </a:lnTo>
                    <a:lnTo>
                      <a:pt x="175" y="102"/>
                    </a:lnTo>
                    <a:lnTo>
                      <a:pt x="180" y="197"/>
                    </a:lnTo>
                    <a:lnTo>
                      <a:pt x="186" y="209"/>
                    </a:lnTo>
                    <a:lnTo>
                      <a:pt x="192" y="96"/>
                    </a:lnTo>
                    <a:lnTo>
                      <a:pt x="197" y="68"/>
                    </a:lnTo>
                    <a:lnTo>
                      <a:pt x="197" y="231"/>
                    </a:lnTo>
                    <a:lnTo>
                      <a:pt x="203" y="260"/>
                    </a:lnTo>
                    <a:lnTo>
                      <a:pt x="209" y="265"/>
                    </a:lnTo>
                    <a:lnTo>
                      <a:pt x="214" y="220"/>
                    </a:lnTo>
                    <a:lnTo>
                      <a:pt x="220" y="282"/>
                    </a:lnTo>
                    <a:lnTo>
                      <a:pt x="226" y="237"/>
                    </a:lnTo>
                    <a:lnTo>
                      <a:pt x="231" y="130"/>
                    </a:lnTo>
                    <a:lnTo>
                      <a:pt x="237" y="130"/>
                    </a:lnTo>
                    <a:lnTo>
                      <a:pt x="237" y="175"/>
                    </a:lnTo>
                    <a:lnTo>
                      <a:pt x="242" y="192"/>
                    </a:lnTo>
                    <a:lnTo>
                      <a:pt x="248" y="147"/>
                    </a:lnTo>
                    <a:lnTo>
                      <a:pt x="254" y="107"/>
                    </a:lnTo>
                    <a:lnTo>
                      <a:pt x="259" y="130"/>
                    </a:lnTo>
                    <a:lnTo>
                      <a:pt x="265" y="107"/>
                    </a:lnTo>
                    <a:lnTo>
                      <a:pt x="271" y="102"/>
                    </a:lnTo>
                    <a:lnTo>
                      <a:pt x="276" y="56"/>
                    </a:lnTo>
                    <a:lnTo>
                      <a:pt x="276" y="68"/>
                    </a:lnTo>
                    <a:lnTo>
                      <a:pt x="282" y="51"/>
                    </a:lnTo>
                    <a:lnTo>
                      <a:pt x="287" y="56"/>
                    </a:lnTo>
                    <a:lnTo>
                      <a:pt x="293" y="28"/>
                    </a:lnTo>
                    <a:lnTo>
                      <a:pt x="299" y="102"/>
                    </a:lnTo>
                    <a:lnTo>
                      <a:pt x="304" y="119"/>
                    </a:lnTo>
                    <a:lnTo>
                      <a:pt x="310" y="152"/>
                    </a:lnTo>
                    <a:lnTo>
                      <a:pt x="310" y="62"/>
                    </a:lnTo>
                    <a:lnTo>
                      <a:pt x="316" y="0"/>
                    </a:lnTo>
                    <a:lnTo>
                      <a:pt x="321" y="152"/>
                    </a:lnTo>
                    <a:lnTo>
                      <a:pt x="327" y="282"/>
                    </a:lnTo>
                    <a:lnTo>
                      <a:pt x="333" y="395"/>
                    </a:lnTo>
                    <a:lnTo>
                      <a:pt x="338" y="440"/>
                    </a:lnTo>
                    <a:lnTo>
                      <a:pt x="344" y="333"/>
                    </a:lnTo>
                    <a:lnTo>
                      <a:pt x="349" y="192"/>
                    </a:lnTo>
                    <a:lnTo>
                      <a:pt x="349" y="169"/>
                    </a:lnTo>
                    <a:lnTo>
                      <a:pt x="355" y="197"/>
                    </a:lnTo>
                    <a:lnTo>
                      <a:pt x="361" y="135"/>
                    </a:lnTo>
                    <a:lnTo>
                      <a:pt x="366" y="197"/>
                    </a:lnTo>
                    <a:lnTo>
                      <a:pt x="372" y="164"/>
                    </a:lnTo>
                    <a:lnTo>
                      <a:pt x="378" y="107"/>
                    </a:lnTo>
                    <a:lnTo>
                      <a:pt x="383" y="158"/>
                    </a:lnTo>
                    <a:lnTo>
                      <a:pt x="389" y="169"/>
                    </a:lnTo>
                    <a:lnTo>
                      <a:pt x="389" y="107"/>
                    </a:lnTo>
                    <a:lnTo>
                      <a:pt x="394" y="45"/>
                    </a:lnTo>
                    <a:lnTo>
                      <a:pt x="400" y="56"/>
                    </a:lnTo>
                    <a:lnTo>
                      <a:pt x="406" y="17"/>
                    </a:lnTo>
                    <a:lnTo>
                      <a:pt x="411" y="56"/>
                    </a:lnTo>
                    <a:lnTo>
                      <a:pt x="417" y="85"/>
                    </a:lnTo>
                    <a:lnTo>
                      <a:pt x="423" y="135"/>
                    </a:lnTo>
                    <a:lnTo>
                      <a:pt x="423" y="350"/>
                    </a:lnTo>
                    <a:lnTo>
                      <a:pt x="428" y="615"/>
                    </a:lnTo>
                    <a:lnTo>
                      <a:pt x="434" y="880"/>
                    </a:lnTo>
                    <a:lnTo>
                      <a:pt x="440" y="880"/>
                    </a:lnTo>
                    <a:lnTo>
                      <a:pt x="445" y="970"/>
                    </a:lnTo>
                    <a:lnTo>
                      <a:pt x="451" y="1049"/>
                    </a:lnTo>
                    <a:lnTo>
                      <a:pt x="456" y="993"/>
                    </a:lnTo>
                    <a:lnTo>
                      <a:pt x="462" y="925"/>
                    </a:lnTo>
                    <a:lnTo>
                      <a:pt x="462" y="953"/>
                    </a:lnTo>
                    <a:lnTo>
                      <a:pt x="468" y="976"/>
                    </a:lnTo>
                    <a:lnTo>
                      <a:pt x="473" y="902"/>
                    </a:lnTo>
                    <a:lnTo>
                      <a:pt x="479" y="767"/>
                    </a:lnTo>
                    <a:lnTo>
                      <a:pt x="485" y="728"/>
                    </a:lnTo>
                    <a:lnTo>
                      <a:pt x="490" y="767"/>
                    </a:lnTo>
                    <a:lnTo>
                      <a:pt x="496" y="795"/>
                    </a:lnTo>
                    <a:lnTo>
                      <a:pt x="502" y="745"/>
                    </a:lnTo>
                    <a:lnTo>
                      <a:pt x="502" y="694"/>
                    </a:lnTo>
                    <a:lnTo>
                      <a:pt x="507" y="649"/>
                    </a:lnTo>
                    <a:lnTo>
                      <a:pt x="513" y="671"/>
                    </a:lnTo>
                    <a:lnTo>
                      <a:pt x="518" y="649"/>
                    </a:lnTo>
                    <a:lnTo>
                      <a:pt x="524" y="637"/>
                    </a:lnTo>
                    <a:lnTo>
                      <a:pt x="530" y="649"/>
                    </a:lnTo>
                    <a:lnTo>
                      <a:pt x="535" y="615"/>
                    </a:lnTo>
                    <a:lnTo>
                      <a:pt x="535" y="592"/>
                    </a:lnTo>
                    <a:lnTo>
                      <a:pt x="541" y="558"/>
                    </a:lnTo>
                    <a:lnTo>
                      <a:pt x="547" y="547"/>
                    </a:lnTo>
                    <a:lnTo>
                      <a:pt x="552" y="587"/>
                    </a:lnTo>
                    <a:lnTo>
                      <a:pt x="558" y="575"/>
                    </a:lnTo>
                    <a:lnTo>
                      <a:pt x="563" y="536"/>
                    </a:lnTo>
                    <a:lnTo>
                      <a:pt x="569" y="265"/>
                    </a:lnTo>
                    <a:lnTo>
                      <a:pt x="575" y="231"/>
                    </a:lnTo>
                    <a:lnTo>
                      <a:pt x="575" y="271"/>
                    </a:lnTo>
                    <a:lnTo>
                      <a:pt x="580" y="316"/>
                    </a:lnTo>
                    <a:lnTo>
                      <a:pt x="586" y="282"/>
                    </a:lnTo>
                    <a:lnTo>
                      <a:pt x="592" y="344"/>
                    </a:lnTo>
                    <a:lnTo>
                      <a:pt x="597" y="260"/>
                    </a:lnTo>
                    <a:lnTo>
                      <a:pt x="603" y="209"/>
                    </a:lnTo>
                    <a:lnTo>
                      <a:pt x="609" y="220"/>
                    </a:lnTo>
                    <a:lnTo>
                      <a:pt x="614" y="209"/>
                    </a:lnTo>
                    <a:lnTo>
                      <a:pt x="614" y="214"/>
                    </a:lnTo>
                    <a:lnTo>
                      <a:pt x="620" y="192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55"/>
              <p:cNvSpPr>
                <a:spLocks/>
              </p:cNvSpPr>
              <p:nvPr/>
            </p:nvSpPr>
            <p:spPr bwMode="auto">
              <a:xfrm>
                <a:off x="5237164" y="3983039"/>
                <a:ext cx="1001713" cy="1290638"/>
              </a:xfrm>
              <a:custGeom>
                <a:avLst/>
                <a:gdLst>
                  <a:gd name="T0" fmla="*/ 11 w 631"/>
                  <a:gd name="T1" fmla="*/ 322 h 813"/>
                  <a:gd name="T2" fmla="*/ 28 w 631"/>
                  <a:gd name="T3" fmla="*/ 265 h 813"/>
                  <a:gd name="T4" fmla="*/ 45 w 631"/>
                  <a:gd name="T5" fmla="*/ 282 h 813"/>
                  <a:gd name="T6" fmla="*/ 62 w 631"/>
                  <a:gd name="T7" fmla="*/ 322 h 813"/>
                  <a:gd name="T8" fmla="*/ 73 w 631"/>
                  <a:gd name="T9" fmla="*/ 305 h 813"/>
                  <a:gd name="T10" fmla="*/ 90 w 631"/>
                  <a:gd name="T11" fmla="*/ 468 h 813"/>
                  <a:gd name="T12" fmla="*/ 107 w 631"/>
                  <a:gd name="T13" fmla="*/ 361 h 813"/>
                  <a:gd name="T14" fmla="*/ 118 w 631"/>
                  <a:gd name="T15" fmla="*/ 288 h 813"/>
                  <a:gd name="T16" fmla="*/ 135 w 631"/>
                  <a:gd name="T17" fmla="*/ 305 h 813"/>
                  <a:gd name="T18" fmla="*/ 146 w 631"/>
                  <a:gd name="T19" fmla="*/ 232 h 813"/>
                  <a:gd name="T20" fmla="*/ 163 w 631"/>
                  <a:gd name="T21" fmla="*/ 192 h 813"/>
                  <a:gd name="T22" fmla="*/ 180 w 631"/>
                  <a:gd name="T23" fmla="*/ 220 h 813"/>
                  <a:gd name="T24" fmla="*/ 191 w 631"/>
                  <a:gd name="T25" fmla="*/ 311 h 813"/>
                  <a:gd name="T26" fmla="*/ 208 w 631"/>
                  <a:gd name="T27" fmla="*/ 277 h 813"/>
                  <a:gd name="T28" fmla="*/ 219 w 631"/>
                  <a:gd name="T29" fmla="*/ 282 h 813"/>
                  <a:gd name="T30" fmla="*/ 236 w 631"/>
                  <a:gd name="T31" fmla="*/ 124 h 813"/>
                  <a:gd name="T32" fmla="*/ 253 w 631"/>
                  <a:gd name="T33" fmla="*/ 124 h 813"/>
                  <a:gd name="T34" fmla="*/ 264 w 631"/>
                  <a:gd name="T35" fmla="*/ 226 h 813"/>
                  <a:gd name="T36" fmla="*/ 281 w 631"/>
                  <a:gd name="T37" fmla="*/ 136 h 813"/>
                  <a:gd name="T38" fmla="*/ 293 w 631"/>
                  <a:gd name="T39" fmla="*/ 34 h 813"/>
                  <a:gd name="T40" fmla="*/ 310 w 631"/>
                  <a:gd name="T41" fmla="*/ 119 h 813"/>
                  <a:gd name="T42" fmla="*/ 326 w 631"/>
                  <a:gd name="T43" fmla="*/ 440 h 813"/>
                  <a:gd name="T44" fmla="*/ 338 w 631"/>
                  <a:gd name="T45" fmla="*/ 813 h 813"/>
                  <a:gd name="T46" fmla="*/ 355 w 631"/>
                  <a:gd name="T47" fmla="*/ 739 h 813"/>
                  <a:gd name="T48" fmla="*/ 371 w 631"/>
                  <a:gd name="T49" fmla="*/ 688 h 813"/>
                  <a:gd name="T50" fmla="*/ 383 w 631"/>
                  <a:gd name="T51" fmla="*/ 581 h 813"/>
                  <a:gd name="T52" fmla="*/ 400 w 631"/>
                  <a:gd name="T53" fmla="*/ 508 h 813"/>
                  <a:gd name="T54" fmla="*/ 411 w 631"/>
                  <a:gd name="T55" fmla="*/ 390 h 813"/>
                  <a:gd name="T56" fmla="*/ 428 w 631"/>
                  <a:gd name="T57" fmla="*/ 412 h 813"/>
                  <a:gd name="T58" fmla="*/ 445 w 631"/>
                  <a:gd name="T59" fmla="*/ 327 h 813"/>
                  <a:gd name="T60" fmla="*/ 456 w 631"/>
                  <a:gd name="T61" fmla="*/ 508 h 813"/>
                  <a:gd name="T62" fmla="*/ 473 w 631"/>
                  <a:gd name="T63" fmla="*/ 350 h 813"/>
                  <a:gd name="T64" fmla="*/ 484 w 631"/>
                  <a:gd name="T65" fmla="*/ 440 h 813"/>
                  <a:gd name="T66" fmla="*/ 501 w 631"/>
                  <a:gd name="T67" fmla="*/ 508 h 813"/>
                  <a:gd name="T68" fmla="*/ 518 w 631"/>
                  <a:gd name="T69" fmla="*/ 401 h 813"/>
                  <a:gd name="T70" fmla="*/ 529 w 631"/>
                  <a:gd name="T71" fmla="*/ 68 h 813"/>
                  <a:gd name="T72" fmla="*/ 546 w 631"/>
                  <a:gd name="T73" fmla="*/ 153 h 813"/>
                  <a:gd name="T74" fmla="*/ 557 w 631"/>
                  <a:gd name="T75" fmla="*/ 175 h 813"/>
                  <a:gd name="T76" fmla="*/ 574 w 631"/>
                  <a:gd name="T77" fmla="*/ 344 h 813"/>
                  <a:gd name="T78" fmla="*/ 591 w 631"/>
                  <a:gd name="T79" fmla="*/ 327 h 813"/>
                  <a:gd name="T80" fmla="*/ 602 w 631"/>
                  <a:gd name="T81" fmla="*/ 333 h 813"/>
                  <a:gd name="T82" fmla="*/ 619 w 631"/>
                  <a:gd name="T83" fmla="*/ 186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1" h="813">
                    <a:moveTo>
                      <a:pt x="0" y="322"/>
                    </a:moveTo>
                    <a:lnTo>
                      <a:pt x="5" y="333"/>
                    </a:lnTo>
                    <a:lnTo>
                      <a:pt x="11" y="322"/>
                    </a:lnTo>
                    <a:lnTo>
                      <a:pt x="17" y="260"/>
                    </a:lnTo>
                    <a:lnTo>
                      <a:pt x="22" y="277"/>
                    </a:lnTo>
                    <a:lnTo>
                      <a:pt x="28" y="265"/>
                    </a:lnTo>
                    <a:lnTo>
                      <a:pt x="34" y="271"/>
                    </a:lnTo>
                    <a:lnTo>
                      <a:pt x="39" y="232"/>
                    </a:lnTo>
                    <a:lnTo>
                      <a:pt x="45" y="282"/>
                    </a:lnTo>
                    <a:lnTo>
                      <a:pt x="50" y="237"/>
                    </a:lnTo>
                    <a:lnTo>
                      <a:pt x="56" y="265"/>
                    </a:lnTo>
                    <a:lnTo>
                      <a:pt x="62" y="322"/>
                    </a:lnTo>
                    <a:lnTo>
                      <a:pt x="67" y="418"/>
                    </a:lnTo>
                    <a:lnTo>
                      <a:pt x="67" y="457"/>
                    </a:lnTo>
                    <a:lnTo>
                      <a:pt x="73" y="305"/>
                    </a:lnTo>
                    <a:lnTo>
                      <a:pt x="79" y="412"/>
                    </a:lnTo>
                    <a:lnTo>
                      <a:pt x="84" y="474"/>
                    </a:lnTo>
                    <a:lnTo>
                      <a:pt x="90" y="468"/>
                    </a:lnTo>
                    <a:lnTo>
                      <a:pt x="96" y="457"/>
                    </a:lnTo>
                    <a:lnTo>
                      <a:pt x="101" y="367"/>
                    </a:lnTo>
                    <a:lnTo>
                      <a:pt x="107" y="361"/>
                    </a:lnTo>
                    <a:lnTo>
                      <a:pt x="107" y="305"/>
                    </a:lnTo>
                    <a:lnTo>
                      <a:pt x="112" y="260"/>
                    </a:lnTo>
                    <a:lnTo>
                      <a:pt x="118" y="288"/>
                    </a:lnTo>
                    <a:lnTo>
                      <a:pt x="124" y="305"/>
                    </a:lnTo>
                    <a:lnTo>
                      <a:pt x="129" y="260"/>
                    </a:lnTo>
                    <a:lnTo>
                      <a:pt x="135" y="305"/>
                    </a:lnTo>
                    <a:lnTo>
                      <a:pt x="141" y="265"/>
                    </a:lnTo>
                    <a:lnTo>
                      <a:pt x="146" y="277"/>
                    </a:lnTo>
                    <a:lnTo>
                      <a:pt x="146" y="232"/>
                    </a:lnTo>
                    <a:lnTo>
                      <a:pt x="152" y="232"/>
                    </a:lnTo>
                    <a:lnTo>
                      <a:pt x="157" y="186"/>
                    </a:lnTo>
                    <a:lnTo>
                      <a:pt x="163" y="192"/>
                    </a:lnTo>
                    <a:lnTo>
                      <a:pt x="169" y="220"/>
                    </a:lnTo>
                    <a:lnTo>
                      <a:pt x="174" y="260"/>
                    </a:lnTo>
                    <a:lnTo>
                      <a:pt x="180" y="220"/>
                    </a:lnTo>
                    <a:lnTo>
                      <a:pt x="180" y="175"/>
                    </a:lnTo>
                    <a:lnTo>
                      <a:pt x="186" y="124"/>
                    </a:lnTo>
                    <a:lnTo>
                      <a:pt x="191" y="311"/>
                    </a:lnTo>
                    <a:lnTo>
                      <a:pt x="197" y="316"/>
                    </a:lnTo>
                    <a:lnTo>
                      <a:pt x="203" y="271"/>
                    </a:lnTo>
                    <a:lnTo>
                      <a:pt x="208" y="277"/>
                    </a:lnTo>
                    <a:lnTo>
                      <a:pt x="214" y="277"/>
                    </a:lnTo>
                    <a:lnTo>
                      <a:pt x="219" y="350"/>
                    </a:lnTo>
                    <a:lnTo>
                      <a:pt x="219" y="282"/>
                    </a:lnTo>
                    <a:lnTo>
                      <a:pt x="225" y="299"/>
                    </a:lnTo>
                    <a:lnTo>
                      <a:pt x="231" y="254"/>
                    </a:lnTo>
                    <a:lnTo>
                      <a:pt x="236" y="124"/>
                    </a:lnTo>
                    <a:lnTo>
                      <a:pt x="242" y="102"/>
                    </a:lnTo>
                    <a:lnTo>
                      <a:pt x="248" y="91"/>
                    </a:lnTo>
                    <a:lnTo>
                      <a:pt x="253" y="124"/>
                    </a:lnTo>
                    <a:lnTo>
                      <a:pt x="259" y="158"/>
                    </a:lnTo>
                    <a:lnTo>
                      <a:pt x="259" y="186"/>
                    </a:lnTo>
                    <a:lnTo>
                      <a:pt x="264" y="226"/>
                    </a:lnTo>
                    <a:lnTo>
                      <a:pt x="270" y="271"/>
                    </a:lnTo>
                    <a:lnTo>
                      <a:pt x="276" y="164"/>
                    </a:lnTo>
                    <a:lnTo>
                      <a:pt x="281" y="136"/>
                    </a:lnTo>
                    <a:lnTo>
                      <a:pt x="287" y="113"/>
                    </a:lnTo>
                    <a:lnTo>
                      <a:pt x="293" y="51"/>
                    </a:lnTo>
                    <a:lnTo>
                      <a:pt x="293" y="34"/>
                    </a:lnTo>
                    <a:lnTo>
                      <a:pt x="298" y="57"/>
                    </a:lnTo>
                    <a:lnTo>
                      <a:pt x="304" y="136"/>
                    </a:lnTo>
                    <a:lnTo>
                      <a:pt x="310" y="119"/>
                    </a:lnTo>
                    <a:lnTo>
                      <a:pt x="315" y="68"/>
                    </a:lnTo>
                    <a:lnTo>
                      <a:pt x="321" y="265"/>
                    </a:lnTo>
                    <a:lnTo>
                      <a:pt x="326" y="440"/>
                    </a:lnTo>
                    <a:lnTo>
                      <a:pt x="332" y="638"/>
                    </a:lnTo>
                    <a:lnTo>
                      <a:pt x="332" y="722"/>
                    </a:lnTo>
                    <a:lnTo>
                      <a:pt x="338" y="813"/>
                    </a:lnTo>
                    <a:lnTo>
                      <a:pt x="343" y="700"/>
                    </a:lnTo>
                    <a:lnTo>
                      <a:pt x="349" y="711"/>
                    </a:lnTo>
                    <a:lnTo>
                      <a:pt x="355" y="739"/>
                    </a:lnTo>
                    <a:lnTo>
                      <a:pt x="360" y="717"/>
                    </a:lnTo>
                    <a:lnTo>
                      <a:pt x="366" y="655"/>
                    </a:lnTo>
                    <a:lnTo>
                      <a:pt x="371" y="688"/>
                    </a:lnTo>
                    <a:lnTo>
                      <a:pt x="371" y="649"/>
                    </a:lnTo>
                    <a:lnTo>
                      <a:pt x="377" y="570"/>
                    </a:lnTo>
                    <a:lnTo>
                      <a:pt x="383" y="581"/>
                    </a:lnTo>
                    <a:lnTo>
                      <a:pt x="388" y="531"/>
                    </a:lnTo>
                    <a:lnTo>
                      <a:pt x="394" y="519"/>
                    </a:lnTo>
                    <a:lnTo>
                      <a:pt x="400" y="508"/>
                    </a:lnTo>
                    <a:lnTo>
                      <a:pt x="405" y="468"/>
                    </a:lnTo>
                    <a:lnTo>
                      <a:pt x="405" y="384"/>
                    </a:lnTo>
                    <a:lnTo>
                      <a:pt x="411" y="390"/>
                    </a:lnTo>
                    <a:lnTo>
                      <a:pt x="417" y="350"/>
                    </a:lnTo>
                    <a:lnTo>
                      <a:pt x="422" y="378"/>
                    </a:lnTo>
                    <a:lnTo>
                      <a:pt x="428" y="412"/>
                    </a:lnTo>
                    <a:lnTo>
                      <a:pt x="433" y="423"/>
                    </a:lnTo>
                    <a:lnTo>
                      <a:pt x="439" y="390"/>
                    </a:lnTo>
                    <a:lnTo>
                      <a:pt x="445" y="327"/>
                    </a:lnTo>
                    <a:lnTo>
                      <a:pt x="445" y="412"/>
                    </a:lnTo>
                    <a:lnTo>
                      <a:pt x="450" y="491"/>
                    </a:lnTo>
                    <a:lnTo>
                      <a:pt x="456" y="508"/>
                    </a:lnTo>
                    <a:lnTo>
                      <a:pt x="462" y="378"/>
                    </a:lnTo>
                    <a:lnTo>
                      <a:pt x="467" y="429"/>
                    </a:lnTo>
                    <a:lnTo>
                      <a:pt x="473" y="350"/>
                    </a:lnTo>
                    <a:lnTo>
                      <a:pt x="478" y="356"/>
                    </a:lnTo>
                    <a:lnTo>
                      <a:pt x="484" y="390"/>
                    </a:lnTo>
                    <a:lnTo>
                      <a:pt x="484" y="440"/>
                    </a:lnTo>
                    <a:lnTo>
                      <a:pt x="490" y="457"/>
                    </a:lnTo>
                    <a:lnTo>
                      <a:pt x="495" y="514"/>
                    </a:lnTo>
                    <a:lnTo>
                      <a:pt x="501" y="508"/>
                    </a:lnTo>
                    <a:lnTo>
                      <a:pt x="507" y="519"/>
                    </a:lnTo>
                    <a:lnTo>
                      <a:pt x="512" y="547"/>
                    </a:lnTo>
                    <a:lnTo>
                      <a:pt x="518" y="401"/>
                    </a:lnTo>
                    <a:lnTo>
                      <a:pt x="518" y="215"/>
                    </a:lnTo>
                    <a:lnTo>
                      <a:pt x="524" y="0"/>
                    </a:lnTo>
                    <a:lnTo>
                      <a:pt x="529" y="68"/>
                    </a:lnTo>
                    <a:lnTo>
                      <a:pt x="535" y="79"/>
                    </a:lnTo>
                    <a:lnTo>
                      <a:pt x="540" y="96"/>
                    </a:lnTo>
                    <a:lnTo>
                      <a:pt x="546" y="153"/>
                    </a:lnTo>
                    <a:lnTo>
                      <a:pt x="552" y="136"/>
                    </a:lnTo>
                    <a:lnTo>
                      <a:pt x="557" y="136"/>
                    </a:lnTo>
                    <a:lnTo>
                      <a:pt x="557" y="175"/>
                    </a:lnTo>
                    <a:lnTo>
                      <a:pt x="563" y="181"/>
                    </a:lnTo>
                    <a:lnTo>
                      <a:pt x="569" y="254"/>
                    </a:lnTo>
                    <a:lnTo>
                      <a:pt x="574" y="344"/>
                    </a:lnTo>
                    <a:lnTo>
                      <a:pt x="580" y="265"/>
                    </a:lnTo>
                    <a:lnTo>
                      <a:pt x="585" y="186"/>
                    </a:lnTo>
                    <a:lnTo>
                      <a:pt x="591" y="327"/>
                    </a:lnTo>
                    <a:lnTo>
                      <a:pt x="597" y="373"/>
                    </a:lnTo>
                    <a:lnTo>
                      <a:pt x="597" y="322"/>
                    </a:lnTo>
                    <a:lnTo>
                      <a:pt x="602" y="333"/>
                    </a:lnTo>
                    <a:lnTo>
                      <a:pt x="608" y="339"/>
                    </a:lnTo>
                    <a:lnTo>
                      <a:pt x="614" y="271"/>
                    </a:lnTo>
                    <a:lnTo>
                      <a:pt x="619" y="186"/>
                    </a:lnTo>
                    <a:lnTo>
                      <a:pt x="625" y="141"/>
                    </a:lnTo>
                    <a:lnTo>
                      <a:pt x="631" y="192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56"/>
              <p:cNvSpPr>
                <a:spLocks/>
              </p:cNvSpPr>
              <p:nvPr/>
            </p:nvSpPr>
            <p:spPr bwMode="auto">
              <a:xfrm>
                <a:off x="6238876" y="4108451"/>
                <a:ext cx="901700" cy="1881188"/>
              </a:xfrm>
              <a:custGeom>
                <a:avLst/>
                <a:gdLst>
                  <a:gd name="T0" fmla="*/ 0 w 568"/>
                  <a:gd name="T1" fmla="*/ 198 h 1185"/>
                  <a:gd name="T2" fmla="*/ 11 w 568"/>
                  <a:gd name="T3" fmla="*/ 96 h 1185"/>
                  <a:gd name="T4" fmla="*/ 22 w 568"/>
                  <a:gd name="T5" fmla="*/ 34 h 1185"/>
                  <a:gd name="T6" fmla="*/ 33 w 568"/>
                  <a:gd name="T7" fmla="*/ 51 h 1185"/>
                  <a:gd name="T8" fmla="*/ 39 w 568"/>
                  <a:gd name="T9" fmla="*/ 34 h 1185"/>
                  <a:gd name="T10" fmla="*/ 50 w 568"/>
                  <a:gd name="T11" fmla="*/ 0 h 1185"/>
                  <a:gd name="T12" fmla="*/ 61 w 568"/>
                  <a:gd name="T13" fmla="*/ 186 h 1185"/>
                  <a:gd name="T14" fmla="*/ 73 w 568"/>
                  <a:gd name="T15" fmla="*/ 220 h 1185"/>
                  <a:gd name="T16" fmla="*/ 78 w 568"/>
                  <a:gd name="T17" fmla="*/ 237 h 1185"/>
                  <a:gd name="T18" fmla="*/ 90 w 568"/>
                  <a:gd name="T19" fmla="*/ 389 h 1185"/>
                  <a:gd name="T20" fmla="*/ 101 w 568"/>
                  <a:gd name="T21" fmla="*/ 401 h 1185"/>
                  <a:gd name="T22" fmla="*/ 112 w 568"/>
                  <a:gd name="T23" fmla="*/ 113 h 1185"/>
                  <a:gd name="T24" fmla="*/ 118 w 568"/>
                  <a:gd name="T25" fmla="*/ 153 h 1185"/>
                  <a:gd name="T26" fmla="*/ 129 w 568"/>
                  <a:gd name="T27" fmla="*/ 79 h 1185"/>
                  <a:gd name="T28" fmla="*/ 140 w 568"/>
                  <a:gd name="T29" fmla="*/ 74 h 1185"/>
                  <a:gd name="T30" fmla="*/ 152 w 568"/>
                  <a:gd name="T31" fmla="*/ 96 h 1185"/>
                  <a:gd name="T32" fmla="*/ 157 w 568"/>
                  <a:gd name="T33" fmla="*/ 79 h 1185"/>
                  <a:gd name="T34" fmla="*/ 168 w 568"/>
                  <a:gd name="T35" fmla="*/ 107 h 1185"/>
                  <a:gd name="T36" fmla="*/ 180 w 568"/>
                  <a:gd name="T37" fmla="*/ 186 h 1185"/>
                  <a:gd name="T38" fmla="*/ 191 w 568"/>
                  <a:gd name="T39" fmla="*/ 593 h 1185"/>
                  <a:gd name="T40" fmla="*/ 197 w 568"/>
                  <a:gd name="T41" fmla="*/ 1004 h 1185"/>
                  <a:gd name="T42" fmla="*/ 208 w 568"/>
                  <a:gd name="T43" fmla="*/ 1185 h 1185"/>
                  <a:gd name="T44" fmla="*/ 219 w 568"/>
                  <a:gd name="T45" fmla="*/ 1038 h 1185"/>
                  <a:gd name="T46" fmla="*/ 225 w 568"/>
                  <a:gd name="T47" fmla="*/ 1072 h 1185"/>
                  <a:gd name="T48" fmla="*/ 236 w 568"/>
                  <a:gd name="T49" fmla="*/ 891 h 1185"/>
                  <a:gd name="T50" fmla="*/ 247 w 568"/>
                  <a:gd name="T51" fmla="*/ 728 h 1185"/>
                  <a:gd name="T52" fmla="*/ 259 w 568"/>
                  <a:gd name="T53" fmla="*/ 734 h 1185"/>
                  <a:gd name="T54" fmla="*/ 264 w 568"/>
                  <a:gd name="T55" fmla="*/ 666 h 1185"/>
                  <a:gd name="T56" fmla="*/ 276 w 568"/>
                  <a:gd name="T57" fmla="*/ 666 h 1185"/>
                  <a:gd name="T58" fmla="*/ 287 w 568"/>
                  <a:gd name="T59" fmla="*/ 626 h 1185"/>
                  <a:gd name="T60" fmla="*/ 298 w 568"/>
                  <a:gd name="T61" fmla="*/ 604 h 1185"/>
                  <a:gd name="T62" fmla="*/ 304 w 568"/>
                  <a:gd name="T63" fmla="*/ 604 h 1185"/>
                  <a:gd name="T64" fmla="*/ 315 w 568"/>
                  <a:gd name="T65" fmla="*/ 593 h 1185"/>
                  <a:gd name="T66" fmla="*/ 326 w 568"/>
                  <a:gd name="T67" fmla="*/ 553 h 1185"/>
                  <a:gd name="T68" fmla="*/ 337 w 568"/>
                  <a:gd name="T69" fmla="*/ 660 h 1185"/>
                  <a:gd name="T70" fmla="*/ 343 w 568"/>
                  <a:gd name="T71" fmla="*/ 762 h 1185"/>
                  <a:gd name="T72" fmla="*/ 354 w 568"/>
                  <a:gd name="T73" fmla="*/ 655 h 1185"/>
                  <a:gd name="T74" fmla="*/ 366 w 568"/>
                  <a:gd name="T75" fmla="*/ 508 h 1185"/>
                  <a:gd name="T76" fmla="*/ 377 w 568"/>
                  <a:gd name="T77" fmla="*/ 587 h 1185"/>
                  <a:gd name="T78" fmla="*/ 383 w 568"/>
                  <a:gd name="T79" fmla="*/ 626 h 1185"/>
                  <a:gd name="T80" fmla="*/ 394 w 568"/>
                  <a:gd name="T81" fmla="*/ 609 h 1185"/>
                  <a:gd name="T82" fmla="*/ 405 w 568"/>
                  <a:gd name="T83" fmla="*/ 553 h 1185"/>
                  <a:gd name="T84" fmla="*/ 416 w 568"/>
                  <a:gd name="T85" fmla="*/ 587 h 1185"/>
                  <a:gd name="T86" fmla="*/ 422 w 568"/>
                  <a:gd name="T87" fmla="*/ 609 h 1185"/>
                  <a:gd name="T88" fmla="*/ 433 w 568"/>
                  <a:gd name="T89" fmla="*/ 655 h 1185"/>
                  <a:gd name="T90" fmla="*/ 444 w 568"/>
                  <a:gd name="T91" fmla="*/ 643 h 1185"/>
                  <a:gd name="T92" fmla="*/ 450 w 568"/>
                  <a:gd name="T93" fmla="*/ 350 h 1185"/>
                  <a:gd name="T94" fmla="*/ 461 w 568"/>
                  <a:gd name="T95" fmla="*/ 401 h 1185"/>
                  <a:gd name="T96" fmla="*/ 473 w 568"/>
                  <a:gd name="T97" fmla="*/ 350 h 1185"/>
                  <a:gd name="T98" fmla="*/ 484 w 568"/>
                  <a:gd name="T99" fmla="*/ 226 h 1185"/>
                  <a:gd name="T100" fmla="*/ 490 w 568"/>
                  <a:gd name="T101" fmla="*/ 130 h 1185"/>
                  <a:gd name="T102" fmla="*/ 501 w 568"/>
                  <a:gd name="T103" fmla="*/ 175 h 1185"/>
                  <a:gd name="T104" fmla="*/ 512 w 568"/>
                  <a:gd name="T105" fmla="*/ 107 h 1185"/>
                  <a:gd name="T106" fmla="*/ 523 w 568"/>
                  <a:gd name="T107" fmla="*/ 147 h 1185"/>
                  <a:gd name="T108" fmla="*/ 529 w 568"/>
                  <a:gd name="T109" fmla="*/ 130 h 1185"/>
                  <a:gd name="T110" fmla="*/ 540 w 568"/>
                  <a:gd name="T111" fmla="*/ 102 h 1185"/>
                  <a:gd name="T112" fmla="*/ 551 w 568"/>
                  <a:gd name="T113" fmla="*/ 136 h 1185"/>
                  <a:gd name="T114" fmla="*/ 563 w 568"/>
                  <a:gd name="T115" fmla="*/ 136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68" h="1185">
                    <a:moveTo>
                      <a:pt x="0" y="113"/>
                    </a:moveTo>
                    <a:lnTo>
                      <a:pt x="0" y="198"/>
                    </a:lnTo>
                    <a:lnTo>
                      <a:pt x="5" y="203"/>
                    </a:lnTo>
                    <a:lnTo>
                      <a:pt x="11" y="96"/>
                    </a:lnTo>
                    <a:lnTo>
                      <a:pt x="16" y="74"/>
                    </a:lnTo>
                    <a:lnTo>
                      <a:pt x="22" y="34"/>
                    </a:lnTo>
                    <a:lnTo>
                      <a:pt x="28" y="29"/>
                    </a:lnTo>
                    <a:lnTo>
                      <a:pt x="33" y="51"/>
                    </a:lnTo>
                    <a:lnTo>
                      <a:pt x="39" y="6"/>
                    </a:lnTo>
                    <a:lnTo>
                      <a:pt x="39" y="34"/>
                    </a:lnTo>
                    <a:lnTo>
                      <a:pt x="45" y="40"/>
                    </a:lnTo>
                    <a:lnTo>
                      <a:pt x="50" y="0"/>
                    </a:lnTo>
                    <a:lnTo>
                      <a:pt x="56" y="102"/>
                    </a:lnTo>
                    <a:lnTo>
                      <a:pt x="61" y="186"/>
                    </a:lnTo>
                    <a:lnTo>
                      <a:pt x="67" y="186"/>
                    </a:lnTo>
                    <a:lnTo>
                      <a:pt x="73" y="220"/>
                    </a:lnTo>
                    <a:lnTo>
                      <a:pt x="78" y="34"/>
                    </a:lnTo>
                    <a:lnTo>
                      <a:pt x="78" y="237"/>
                    </a:lnTo>
                    <a:lnTo>
                      <a:pt x="84" y="316"/>
                    </a:lnTo>
                    <a:lnTo>
                      <a:pt x="90" y="389"/>
                    </a:lnTo>
                    <a:lnTo>
                      <a:pt x="95" y="485"/>
                    </a:lnTo>
                    <a:lnTo>
                      <a:pt x="101" y="401"/>
                    </a:lnTo>
                    <a:lnTo>
                      <a:pt x="107" y="350"/>
                    </a:lnTo>
                    <a:lnTo>
                      <a:pt x="112" y="113"/>
                    </a:lnTo>
                    <a:lnTo>
                      <a:pt x="112" y="141"/>
                    </a:lnTo>
                    <a:lnTo>
                      <a:pt x="118" y="153"/>
                    </a:lnTo>
                    <a:lnTo>
                      <a:pt x="123" y="130"/>
                    </a:lnTo>
                    <a:lnTo>
                      <a:pt x="129" y="79"/>
                    </a:lnTo>
                    <a:lnTo>
                      <a:pt x="135" y="158"/>
                    </a:lnTo>
                    <a:lnTo>
                      <a:pt x="140" y="74"/>
                    </a:lnTo>
                    <a:lnTo>
                      <a:pt x="146" y="91"/>
                    </a:lnTo>
                    <a:lnTo>
                      <a:pt x="152" y="96"/>
                    </a:lnTo>
                    <a:lnTo>
                      <a:pt x="152" y="40"/>
                    </a:lnTo>
                    <a:lnTo>
                      <a:pt x="157" y="79"/>
                    </a:lnTo>
                    <a:lnTo>
                      <a:pt x="163" y="79"/>
                    </a:lnTo>
                    <a:lnTo>
                      <a:pt x="168" y="107"/>
                    </a:lnTo>
                    <a:lnTo>
                      <a:pt x="174" y="153"/>
                    </a:lnTo>
                    <a:lnTo>
                      <a:pt x="180" y="186"/>
                    </a:lnTo>
                    <a:lnTo>
                      <a:pt x="185" y="237"/>
                    </a:lnTo>
                    <a:lnTo>
                      <a:pt x="191" y="593"/>
                    </a:lnTo>
                    <a:lnTo>
                      <a:pt x="191" y="903"/>
                    </a:lnTo>
                    <a:lnTo>
                      <a:pt x="197" y="1004"/>
                    </a:lnTo>
                    <a:lnTo>
                      <a:pt x="202" y="1117"/>
                    </a:lnTo>
                    <a:lnTo>
                      <a:pt x="208" y="1185"/>
                    </a:lnTo>
                    <a:lnTo>
                      <a:pt x="214" y="1106"/>
                    </a:lnTo>
                    <a:lnTo>
                      <a:pt x="219" y="1038"/>
                    </a:lnTo>
                    <a:lnTo>
                      <a:pt x="225" y="970"/>
                    </a:lnTo>
                    <a:lnTo>
                      <a:pt x="225" y="1072"/>
                    </a:lnTo>
                    <a:lnTo>
                      <a:pt x="230" y="965"/>
                    </a:lnTo>
                    <a:lnTo>
                      <a:pt x="236" y="891"/>
                    </a:lnTo>
                    <a:lnTo>
                      <a:pt x="242" y="767"/>
                    </a:lnTo>
                    <a:lnTo>
                      <a:pt x="247" y="728"/>
                    </a:lnTo>
                    <a:lnTo>
                      <a:pt x="253" y="796"/>
                    </a:lnTo>
                    <a:lnTo>
                      <a:pt x="259" y="734"/>
                    </a:lnTo>
                    <a:lnTo>
                      <a:pt x="264" y="711"/>
                    </a:lnTo>
                    <a:lnTo>
                      <a:pt x="264" y="666"/>
                    </a:lnTo>
                    <a:lnTo>
                      <a:pt x="270" y="632"/>
                    </a:lnTo>
                    <a:lnTo>
                      <a:pt x="276" y="666"/>
                    </a:lnTo>
                    <a:lnTo>
                      <a:pt x="281" y="604"/>
                    </a:lnTo>
                    <a:lnTo>
                      <a:pt x="287" y="626"/>
                    </a:lnTo>
                    <a:lnTo>
                      <a:pt x="292" y="671"/>
                    </a:lnTo>
                    <a:lnTo>
                      <a:pt x="298" y="604"/>
                    </a:lnTo>
                    <a:lnTo>
                      <a:pt x="304" y="587"/>
                    </a:lnTo>
                    <a:lnTo>
                      <a:pt x="304" y="604"/>
                    </a:lnTo>
                    <a:lnTo>
                      <a:pt x="309" y="604"/>
                    </a:lnTo>
                    <a:lnTo>
                      <a:pt x="315" y="593"/>
                    </a:lnTo>
                    <a:lnTo>
                      <a:pt x="321" y="587"/>
                    </a:lnTo>
                    <a:lnTo>
                      <a:pt x="326" y="553"/>
                    </a:lnTo>
                    <a:lnTo>
                      <a:pt x="332" y="525"/>
                    </a:lnTo>
                    <a:lnTo>
                      <a:pt x="337" y="660"/>
                    </a:lnTo>
                    <a:lnTo>
                      <a:pt x="337" y="790"/>
                    </a:lnTo>
                    <a:lnTo>
                      <a:pt x="343" y="762"/>
                    </a:lnTo>
                    <a:lnTo>
                      <a:pt x="349" y="711"/>
                    </a:lnTo>
                    <a:lnTo>
                      <a:pt x="354" y="655"/>
                    </a:lnTo>
                    <a:lnTo>
                      <a:pt x="360" y="587"/>
                    </a:lnTo>
                    <a:lnTo>
                      <a:pt x="366" y="508"/>
                    </a:lnTo>
                    <a:lnTo>
                      <a:pt x="371" y="570"/>
                    </a:lnTo>
                    <a:lnTo>
                      <a:pt x="377" y="587"/>
                    </a:lnTo>
                    <a:lnTo>
                      <a:pt x="377" y="660"/>
                    </a:lnTo>
                    <a:lnTo>
                      <a:pt x="383" y="626"/>
                    </a:lnTo>
                    <a:lnTo>
                      <a:pt x="388" y="660"/>
                    </a:lnTo>
                    <a:lnTo>
                      <a:pt x="394" y="609"/>
                    </a:lnTo>
                    <a:lnTo>
                      <a:pt x="399" y="626"/>
                    </a:lnTo>
                    <a:lnTo>
                      <a:pt x="405" y="553"/>
                    </a:lnTo>
                    <a:lnTo>
                      <a:pt x="411" y="553"/>
                    </a:lnTo>
                    <a:lnTo>
                      <a:pt x="416" y="587"/>
                    </a:lnTo>
                    <a:lnTo>
                      <a:pt x="416" y="497"/>
                    </a:lnTo>
                    <a:lnTo>
                      <a:pt x="422" y="609"/>
                    </a:lnTo>
                    <a:lnTo>
                      <a:pt x="428" y="683"/>
                    </a:lnTo>
                    <a:lnTo>
                      <a:pt x="433" y="655"/>
                    </a:lnTo>
                    <a:lnTo>
                      <a:pt x="439" y="632"/>
                    </a:lnTo>
                    <a:lnTo>
                      <a:pt x="444" y="643"/>
                    </a:lnTo>
                    <a:lnTo>
                      <a:pt x="450" y="581"/>
                    </a:lnTo>
                    <a:lnTo>
                      <a:pt x="450" y="350"/>
                    </a:lnTo>
                    <a:lnTo>
                      <a:pt x="456" y="350"/>
                    </a:lnTo>
                    <a:lnTo>
                      <a:pt x="461" y="401"/>
                    </a:lnTo>
                    <a:lnTo>
                      <a:pt x="467" y="401"/>
                    </a:lnTo>
                    <a:lnTo>
                      <a:pt x="473" y="350"/>
                    </a:lnTo>
                    <a:lnTo>
                      <a:pt x="478" y="350"/>
                    </a:lnTo>
                    <a:lnTo>
                      <a:pt x="484" y="226"/>
                    </a:lnTo>
                    <a:lnTo>
                      <a:pt x="490" y="181"/>
                    </a:lnTo>
                    <a:lnTo>
                      <a:pt x="490" y="130"/>
                    </a:lnTo>
                    <a:lnTo>
                      <a:pt x="495" y="181"/>
                    </a:lnTo>
                    <a:lnTo>
                      <a:pt x="501" y="175"/>
                    </a:lnTo>
                    <a:lnTo>
                      <a:pt x="506" y="119"/>
                    </a:lnTo>
                    <a:lnTo>
                      <a:pt x="512" y="107"/>
                    </a:lnTo>
                    <a:lnTo>
                      <a:pt x="518" y="136"/>
                    </a:lnTo>
                    <a:lnTo>
                      <a:pt x="523" y="147"/>
                    </a:lnTo>
                    <a:lnTo>
                      <a:pt x="529" y="107"/>
                    </a:lnTo>
                    <a:lnTo>
                      <a:pt x="529" y="130"/>
                    </a:lnTo>
                    <a:lnTo>
                      <a:pt x="535" y="102"/>
                    </a:lnTo>
                    <a:lnTo>
                      <a:pt x="540" y="102"/>
                    </a:lnTo>
                    <a:lnTo>
                      <a:pt x="546" y="119"/>
                    </a:lnTo>
                    <a:lnTo>
                      <a:pt x="551" y="136"/>
                    </a:lnTo>
                    <a:lnTo>
                      <a:pt x="557" y="170"/>
                    </a:lnTo>
                    <a:lnTo>
                      <a:pt x="563" y="136"/>
                    </a:lnTo>
                    <a:lnTo>
                      <a:pt x="568" y="102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7" name="Group 176"/>
            <p:cNvGrpSpPr/>
            <p:nvPr/>
          </p:nvGrpSpPr>
          <p:grpSpPr>
            <a:xfrm>
              <a:off x="3260726" y="3606801"/>
              <a:ext cx="3879851" cy="2247901"/>
              <a:chOff x="3260726" y="3606801"/>
              <a:chExt cx="3879851" cy="2247901"/>
            </a:xfrm>
          </p:grpSpPr>
          <p:sp>
            <p:nvSpPr>
              <p:cNvPr id="173" name="Freeform 49"/>
              <p:cNvSpPr>
                <a:spLocks/>
              </p:cNvSpPr>
              <p:nvPr/>
            </p:nvSpPr>
            <p:spPr bwMode="auto">
              <a:xfrm>
                <a:off x="3260726" y="4100514"/>
                <a:ext cx="1001713" cy="1727200"/>
              </a:xfrm>
              <a:custGeom>
                <a:avLst/>
                <a:gdLst>
                  <a:gd name="T0" fmla="*/ 6 w 631"/>
                  <a:gd name="T1" fmla="*/ 840 h 1088"/>
                  <a:gd name="T2" fmla="*/ 23 w 631"/>
                  <a:gd name="T3" fmla="*/ 885 h 1088"/>
                  <a:gd name="T4" fmla="*/ 34 w 631"/>
                  <a:gd name="T5" fmla="*/ 896 h 1088"/>
                  <a:gd name="T6" fmla="*/ 51 w 631"/>
                  <a:gd name="T7" fmla="*/ 795 h 1088"/>
                  <a:gd name="T8" fmla="*/ 68 w 631"/>
                  <a:gd name="T9" fmla="*/ 789 h 1088"/>
                  <a:gd name="T10" fmla="*/ 79 w 631"/>
                  <a:gd name="T11" fmla="*/ 846 h 1088"/>
                  <a:gd name="T12" fmla="*/ 96 w 631"/>
                  <a:gd name="T13" fmla="*/ 778 h 1088"/>
                  <a:gd name="T14" fmla="*/ 113 w 631"/>
                  <a:gd name="T15" fmla="*/ 801 h 1088"/>
                  <a:gd name="T16" fmla="*/ 124 w 631"/>
                  <a:gd name="T17" fmla="*/ 784 h 1088"/>
                  <a:gd name="T18" fmla="*/ 141 w 631"/>
                  <a:gd name="T19" fmla="*/ 1009 h 1088"/>
                  <a:gd name="T20" fmla="*/ 152 w 631"/>
                  <a:gd name="T21" fmla="*/ 987 h 1088"/>
                  <a:gd name="T22" fmla="*/ 169 w 631"/>
                  <a:gd name="T23" fmla="*/ 953 h 1088"/>
                  <a:gd name="T24" fmla="*/ 186 w 631"/>
                  <a:gd name="T25" fmla="*/ 936 h 1088"/>
                  <a:gd name="T26" fmla="*/ 197 w 631"/>
                  <a:gd name="T27" fmla="*/ 863 h 1088"/>
                  <a:gd name="T28" fmla="*/ 214 w 631"/>
                  <a:gd name="T29" fmla="*/ 936 h 1088"/>
                  <a:gd name="T30" fmla="*/ 231 w 631"/>
                  <a:gd name="T31" fmla="*/ 919 h 1088"/>
                  <a:gd name="T32" fmla="*/ 248 w 631"/>
                  <a:gd name="T33" fmla="*/ 755 h 1088"/>
                  <a:gd name="T34" fmla="*/ 259 w 631"/>
                  <a:gd name="T35" fmla="*/ 699 h 1088"/>
                  <a:gd name="T36" fmla="*/ 276 w 631"/>
                  <a:gd name="T37" fmla="*/ 699 h 1088"/>
                  <a:gd name="T38" fmla="*/ 293 w 631"/>
                  <a:gd name="T39" fmla="*/ 265 h 1088"/>
                  <a:gd name="T40" fmla="*/ 304 w 631"/>
                  <a:gd name="T41" fmla="*/ 265 h 1088"/>
                  <a:gd name="T42" fmla="*/ 321 w 631"/>
                  <a:gd name="T43" fmla="*/ 237 h 1088"/>
                  <a:gd name="T44" fmla="*/ 338 w 631"/>
                  <a:gd name="T45" fmla="*/ 118 h 1088"/>
                  <a:gd name="T46" fmla="*/ 349 w 631"/>
                  <a:gd name="T47" fmla="*/ 175 h 1088"/>
                  <a:gd name="T48" fmla="*/ 366 w 631"/>
                  <a:gd name="T49" fmla="*/ 158 h 1088"/>
                  <a:gd name="T50" fmla="*/ 377 w 631"/>
                  <a:gd name="T51" fmla="*/ 169 h 1088"/>
                  <a:gd name="T52" fmla="*/ 394 w 631"/>
                  <a:gd name="T53" fmla="*/ 158 h 1088"/>
                  <a:gd name="T54" fmla="*/ 411 w 631"/>
                  <a:gd name="T55" fmla="*/ 344 h 1088"/>
                  <a:gd name="T56" fmla="*/ 423 w 631"/>
                  <a:gd name="T57" fmla="*/ 186 h 1088"/>
                  <a:gd name="T58" fmla="*/ 439 w 631"/>
                  <a:gd name="T59" fmla="*/ 11 h 1088"/>
                  <a:gd name="T60" fmla="*/ 456 w 631"/>
                  <a:gd name="T61" fmla="*/ 112 h 1088"/>
                  <a:gd name="T62" fmla="*/ 473 w 631"/>
                  <a:gd name="T63" fmla="*/ 101 h 1088"/>
                  <a:gd name="T64" fmla="*/ 484 w 631"/>
                  <a:gd name="T65" fmla="*/ 79 h 1088"/>
                  <a:gd name="T66" fmla="*/ 501 w 631"/>
                  <a:gd name="T67" fmla="*/ 84 h 1088"/>
                  <a:gd name="T68" fmla="*/ 518 w 631"/>
                  <a:gd name="T69" fmla="*/ 73 h 1088"/>
                  <a:gd name="T70" fmla="*/ 530 w 631"/>
                  <a:gd name="T71" fmla="*/ 676 h 1088"/>
                  <a:gd name="T72" fmla="*/ 546 w 631"/>
                  <a:gd name="T73" fmla="*/ 558 h 1088"/>
                  <a:gd name="T74" fmla="*/ 563 w 631"/>
                  <a:gd name="T75" fmla="*/ 524 h 1088"/>
                  <a:gd name="T76" fmla="*/ 575 w 631"/>
                  <a:gd name="T77" fmla="*/ 423 h 1088"/>
                  <a:gd name="T78" fmla="*/ 591 w 631"/>
                  <a:gd name="T79" fmla="*/ 423 h 1088"/>
                  <a:gd name="T80" fmla="*/ 603 w 631"/>
                  <a:gd name="T81" fmla="*/ 287 h 1088"/>
                  <a:gd name="T82" fmla="*/ 620 w 631"/>
                  <a:gd name="T83" fmla="*/ 242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1" h="1088">
                    <a:moveTo>
                      <a:pt x="0" y="598"/>
                    </a:moveTo>
                    <a:lnTo>
                      <a:pt x="0" y="806"/>
                    </a:lnTo>
                    <a:lnTo>
                      <a:pt x="6" y="840"/>
                    </a:lnTo>
                    <a:lnTo>
                      <a:pt x="11" y="834"/>
                    </a:lnTo>
                    <a:lnTo>
                      <a:pt x="17" y="891"/>
                    </a:lnTo>
                    <a:lnTo>
                      <a:pt x="23" y="885"/>
                    </a:lnTo>
                    <a:lnTo>
                      <a:pt x="28" y="891"/>
                    </a:lnTo>
                    <a:lnTo>
                      <a:pt x="34" y="930"/>
                    </a:lnTo>
                    <a:lnTo>
                      <a:pt x="34" y="896"/>
                    </a:lnTo>
                    <a:lnTo>
                      <a:pt x="40" y="896"/>
                    </a:lnTo>
                    <a:lnTo>
                      <a:pt x="45" y="840"/>
                    </a:lnTo>
                    <a:lnTo>
                      <a:pt x="51" y="795"/>
                    </a:lnTo>
                    <a:lnTo>
                      <a:pt x="56" y="812"/>
                    </a:lnTo>
                    <a:lnTo>
                      <a:pt x="62" y="778"/>
                    </a:lnTo>
                    <a:lnTo>
                      <a:pt x="68" y="789"/>
                    </a:lnTo>
                    <a:lnTo>
                      <a:pt x="73" y="823"/>
                    </a:lnTo>
                    <a:lnTo>
                      <a:pt x="73" y="829"/>
                    </a:lnTo>
                    <a:lnTo>
                      <a:pt x="79" y="846"/>
                    </a:lnTo>
                    <a:lnTo>
                      <a:pt x="85" y="823"/>
                    </a:lnTo>
                    <a:lnTo>
                      <a:pt x="90" y="812"/>
                    </a:lnTo>
                    <a:lnTo>
                      <a:pt x="96" y="778"/>
                    </a:lnTo>
                    <a:lnTo>
                      <a:pt x="102" y="761"/>
                    </a:lnTo>
                    <a:lnTo>
                      <a:pt x="107" y="817"/>
                    </a:lnTo>
                    <a:lnTo>
                      <a:pt x="113" y="801"/>
                    </a:lnTo>
                    <a:lnTo>
                      <a:pt x="113" y="772"/>
                    </a:lnTo>
                    <a:lnTo>
                      <a:pt x="118" y="789"/>
                    </a:lnTo>
                    <a:lnTo>
                      <a:pt x="124" y="784"/>
                    </a:lnTo>
                    <a:lnTo>
                      <a:pt x="130" y="851"/>
                    </a:lnTo>
                    <a:lnTo>
                      <a:pt x="135" y="964"/>
                    </a:lnTo>
                    <a:lnTo>
                      <a:pt x="141" y="1009"/>
                    </a:lnTo>
                    <a:lnTo>
                      <a:pt x="147" y="1088"/>
                    </a:lnTo>
                    <a:lnTo>
                      <a:pt x="147" y="947"/>
                    </a:lnTo>
                    <a:lnTo>
                      <a:pt x="152" y="987"/>
                    </a:lnTo>
                    <a:lnTo>
                      <a:pt x="158" y="942"/>
                    </a:lnTo>
                    <a:lnTo>
                      <a:pt x="163" y="975"/>
                    </a:lnTo>
                    <a:lnTo>
                      <a:pt x="169" y="953"/>
                    </a:lnTo>
                    <a:lnTo>
                      <a:pt x="175" y="987"/>
                    </a:lnTo>
                    <a:lnTo>
                      <a:pt x="180" y="970"/>
                    </a:lnTo>
                    <a:lnTo>
                      <a:pt x="186" y="936"/>
                    </a:lnTo>
                    <a:lnTo>
                      <a:pt x="186" y="981"/>
                    </a:lnTo>
                    <a:lnTo>
                      <a:pt x="192" y="936"/>
                    </a:lnTo>
                    <a:lnTo>
                      <a:pt x="197" y="863"/>
                    </a:lnTo>
                    <a:lnTo>
                      <a:pt x="203" y="880"/>
                    </a:lnTo>
                    <a:lnTo>
                      <a:pt x="209" y="902"/>
                    </a:lnTo>
                    <a:lnTo>
                      <a:pt x="214" y="936"/>
                    </a:lnTo>
                    <a:lnTo>
                      <a:pt x="220" y="902"/>
                    </a:lnTo>
                    <a:lnTo>
                      <a:pt x="225" y="846"/>
                    </a:lnTo>
                    <a:lnTo>
                      <a:pt x="231" y="919"/>
                    </a:lnTo>
                    <a:lnTo>
                      <a:pt x="237" y="868"/>
                    </a:lnTo>
                    <a:lnTo>
                      <a:pt x="242" y="863"/>
                    </a:lnTo>
                    <a:lnTo>
                      <a:pt x="248" y="755"/>
                    </a:lnTo>
                    <a:lnTo>
                      <a:pt x="254" y="789"/>
                    </a:lnTo>
                    <a:lnTo>
                      <a:pt x="259" y="812"/>
                    </a:lnTo>
                    <a:lnTo>
                      <a:pt x="259" y="699"/>
                    </a:lnTo>
                    <a:lnTo>
                      <a:pt x="265" y="665"/>
                    </a:lnTo>
                    <a:lnTo>
                      <a:pt x="270" y="722"/>
                    </a:lnTo>
                    <a:lnTo>
                      <a:pt x="276" y="699"/>
                    </a:lnTo>
                    <a:lnTo>
                      <a:pt x="282" y="400"/>
                    </a:lnTo>
                    <a:lnTo>
                      <a:pt x="287" y="304"/>
                    </a:lnTo>
                    <a:lnTo>
                      <a:pt x="293" y="265"/>
                    </a:lnTo>
                    <a:lnTo>
                      <a:pt x="299" y="225"/>
                    </a:lnTo>
                    <a:lnTo>
                      <a:pt x="299" y="214"/>
                    </a:lnTo>
                    <a:lnTo>
                      <a:pt x="304" y="265"/>
                    </a:lnTo>
                    <a:lnTo>
                      <a:pt x="310" y="265"/>
                    </a:lnTo>
                    <a:lnTo>
                      <a:pt x="316" y="225"/>
                    </a:lnTo>
                    <a:lnTo>
                      <a:pt x="321" y="237"/>
                    </a:lnTo>
                    <a:lnTo>
                      <a:pt x="327" y="186"/>
                    </a:lnTo>
                    <a:lnTo>
                      <a:pt x="332" y="152"/>
                    </a:lnTo>
                    <a:lnTo>
                      <a:pt x="338" y="118"/>
                    </a:lnTo>
                    <a:lnTo>
                      <a:pt x="338" y="158"/>
                    </a:lnTo>
                    <a:lnTo>
                      <a:pt x="344" y="146"/>
                    </a:lnTo>
                    <a:lnTo>
                      <a:pt x="349" y="175"/>
                    </a:lnTo>
                    <a:lnTo>
                      <a:pt x="355" y="158"/>
                    </a:lnTo>
                    <a:lnTo>
                      <a:pt x="361" y="135"/>
                    </a:lnTo>
                    <a:lnTo>
                      <a:pt x="366" y="158"/>
                    </a:lnTo>
                    <a:lnTo>
                      <a:pt x="377" y="169"/>
                    </a:lnTo>
                    <a:lnTo>
                      <a:pt x="372" y="169"/>
                    </a:lnTo>
                    <a:lnTo>
                      <a:pt x="377" y="169"/>
                    </a:lnTo>
                    <a:lnTo>
                      <a:pt x="383" y="152"/>
                    </a:lnTo>
                    <a:lnTo>
                      <a:pt x="389" y="112"/>
                    </a:lnTo>
                    <a:lnTo>
                      <a:pt x="394" y="158"/>
                    </a:lnTo>
                    <a:lnTo>
                      <a:pt x="400" y="208"/>
                    </a:lnTo>
                    <a:lnTo>
                      <a:pt x="406" y="276"/>
                    </a:lnTo>
                    <a:lnTo>
                      <a:pt x="411" y="344"/>
                    </a:lnTo>
                    <a:lnTo>
                      <a:pt x="411" y="406"/>
                    </a:lnTo>
                    <a:lnTo>
                      <a:pt x="417" y="338"/>
                    </a:lnTo>
                    <a:lnTo>
                      <a:pt x="423" y="186"/>
                    </a:lnTo>
                    <a:lnTo>
                      <a:pt x="428" y="0"/>
                    </a:lnTo>
                    <a:lnTo>
                      <a:pt x="434" y="22"/>
                    </a:lnTo>
                    <a:lnTo>
                      <a:pt x="439" y="11"/>
                    </a:lnTo>
                    <a:lnTo>
                      <a:pt x="445" y="56"/>
                    </a:lnTo>
                    <a:lnTo>
                      <a:pt x="451" y="90"/>
                    </a:lnTo>
                    <a:lnTo>
                      <a:pt x="456" y="112"/>
                    </a:lnTo>
                    <a:lnTo>
                      <a:pt x="462" y="107"/>
                    </a:lnTo>
                    <a:lnTo>
                      <a:pt x="468" y="112"/>
                    </a:lnTo>
                    <a:lnTo>
                      <a:pt x="473" y="101"/>
                    </a:lnTo>
                    <a:lnTo>
                      <a:pt x="479" y="90"/>
                    </a:lnTo>
                    <a:lnTo>
                      <a:pt x="484" y="107"/>
                    </a:lnTo>
                    <a:lnTo>
                      <a:pt x="484" y="79"/>
                    </a:lnTo>
                    <a:lnTo>
                      <a:pt x="490" y="73"/>
                    </a:lnTo>
                    <a:lnTo>
                      <a:pt x="496" y="62"/>
                    </a:lnTo>
                    <a:lnTo>
                      <a:pt x="501" y="84"/>
                    </a:lnTo>
                    <a:lnTo>
                      <a:pt x="507" y="107"/>
                    </a:lnTo>
                    <a:lnTo>
                      <a:pt x="513" y="84"/>
                    </a:lnTo>
                    <a:lnTo>
                      <a:pt x="518" y="73"/>
                    </a:lnTo>
                    <a:lnTo>
                      <a:pt x="524" y="248"/>
                    </a:lnTo>
                    <a:lnTo>
                      <a:pt x="524" y="440"/>
                    </a:lnTo>
                    <a:lnTo>
                      <a:pt x="530" y="676"/>
                    </a:lnTo>
                    <a:lnTo>
                      <a:pt x="535" y="784"/>
                    </a:lnTo>
                    <a:lnTo>
                      <a:pt x="541" y="722"/>
                    </a:lnTo>
                    <a:lnTo>
                      <a:pt x="546" y="558"/>
                    </a:lnTo>
                    <a:lnTo>
                      <a:pt x="552" y="541"/>
                    </a:lnTo>
                    <a:lnTo>
                      <a:pt x="558" y="519"/>
                    </a:lnTo>
                    <a:lnTo>
                      <a:pt x="563" y="524"/>
                    </a:lnTo>
                    <a:lnTo>
                      <a:pt x="563" y="462"/>
                    </a:lnTo>
                    <a:lnTo>
                      <a:pt x="569" y="462"/>
                    </a:lnTo>
                    <a:lnTo>
                      <a:pt x="575" y="423"/>
                    </a:lnTo>
                    <a:lnTo>
                      <a:pt x="580" y="496"/>
                    </a:lnTo>
                    <a:lnTo>
                      <a:pt x="586" y="451"/>
                    </a:lnTo>
                    <a:lnTo>
                      <a:pt x="591" y="423"/>
                    </a:lnTo>
                    <a:lnTo>
                      <a:pt x="597" y="372"/>
                    </a:lnTo>
                    <a:lnTo>
                      <a:pt x="597" y="338"/>
                    </a:lnTo>
                    <a:lnTo>
                      <a:pt x="603" y="287"/>
                    </a:lnTo>
                    <a:lnTo>
                      <a:pt x="608" y="299"/>
                    </a:lnTo>
                    <a:lnTo>
                      <a:pt x="614" y="237"/>
                    </a:lnTo>
                    <a:lnTo>
                      <a:pt x="620" y="242"/>
                    </a:lnTo>
                    <a:lnTo>
                      <a:pt x="625" y="253"/>
                    </a:lnTo>
                    <a:lnTo>
                      <a:pt x="631" y="208"/>
                    </a:lnTo>
                  </a:path>
                </a:pathLst>
              </a:custGeom>
              <a:noFill/>
              <a:ln w="0">
                <a:solidFill>
                  <a:srgbClr val="00B05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50"/>
              <p:cNvSpPr>
                <a:spLocks/>
              </p:cNvSpPr>
              <p:nvPr/>
            </p:nvSpPr>
            <p:spPr bwMode="auto">
              <a:xfrm>
                <a:off x="4262439" y="3965576"/>
                <a:ext cx="1001713" cy="1889125"/>
              </a:xfrm>
              <a:custGeom>
                <a:avLst/>
                <a:gdLst>
                  <a:gd name="T0" fmla="*/ 6 w 631"/>
                  <a:gd name="T1" fmla="*/ 310 h 1190"/>
                  <a:gd name="T2" fmla="*/ 22 w 631"/>
                  <a:gd name="T3" fmla="*/ 288 h 1190"/>
                  <a:gd name="T4" fmla="*/ 39 w 631"/>
                  <a:gd name="T5" fmla="*/ 355 h 1190"/>
                  <a:gd name="T6" fmla="*/ 51 w 631"/>
                  <a:gd name="T7" fmla="*/ 130 h 1190"/>
                  <a:gd name="T8" fmla="*/ 67 w 631"/>
                  <a:gd name="T9" fmla="*/ 158 h 1190"/>
                  <a:gd name="T10" fmla="*/ 79 w 631"/>
                  <a:gd name="T11" fmla="*/ 197 h 1190"/>
                  <a:gd name="T12" fmla="*/ 96 w 631"/>
                  <a:gd name="T13" fmla="*/ 384 h 1190"/>
                  <a:gd name="T14" fmla="*/ 113 w 631"/>
                  <a:gd name="T15" fmla="*/ 90 h 1190"/>
                  <a:gd name="T16" fmla="*/ 129 w 631"/>
                  <a:gd name="T17" fmla="*/ 107 h 1190"/>
                  <a:gd name="T18" fmla="*/ 146 w 631"/>
                  <a:gd name="T19" fmla="*/ 130 h 1190"/>
                  <a:gd name="T20" fmla="*/ 158 w 631"/>
                  <a:gd name="T21" fmla="*/ 434 h 1190"/>
                  <a:gd name="T22" fmla="*/ 174 w 631"/>
                  <a:gd name="T23" fmla="*/ 175 h 1190"/>
                  <a:gd name="T24" fmla="*/ 191 w 631"/>
                  <a:gd name="T25" fmla="*/ 141 h 1190"/>
                  <a:gd name="T26" fmla="*/ 203 w 631"/>
                  <a:gd name="T27" fmla="*/ 107 h 1190"/>
                  <a:gd name="T28" fmla="*/ 220 w 631"/>
                  <a:gd name="T29" fmla="*/ 51 h 1190"/>
                  <a:gd name="T30" fmla="*/ 231 w 631"/>
                  <a:gd name="T31" fmla="*/ 51 h 1190"/>
                  <a:gd name="T32" fmla="*/ 248 w 631"/>
                  <a:gd name="T33" fmla="*/ 62 h 1190"/>
                  <a:gd name="T34" fmla="*/ 265 w 631"/>
                  <a:gd name="T35" fmla="*/ 34 h 1190"/>
                  <a:gd name="T36" fmla="*/ 276 w 631"/>
                  <a:gd name="T37" fmla="*/ 23 h 1190"/>
                  <a:gd name="T38" fmla="*/ 293 w 631"/>
                  <a:gd name="T39" fmla="*/ 220 h 1190"/>
                  <a:gd name="T40" fmla="*/ 304 w 631"/>
                  <a:gd name="T41" fmla="*/ 451 h 1190"/>
                  <a:gd name="T42" fmla="*/ 321 w 631"/>
                  <a:gd name="T43" fmla="*/ 152 h 1190"/>
                  <a:gd name="T44" fmla="*/ 338 w 631"/>
                  <a:gd name="T45" fmla="*/ 107 h 1190"/>
                  <a:gd name="T46" fmla="*/ 349 w 631"/>
                  <a:gd name="T47" fmla="*/ 135 h 1190"/>
                  <a:gd name="T48" fmla="*/ 366 w 631"/>
                  <a:gd name="T49" fmla="*/ 40 h 1190"/>
                  <a:gd name="T50" fmla="*/ 383 w 631"/>
                  <a:gd name="T51" fmla="*/ 62 h 1190"/>
                  <a:gd name="T52" fmla="*/ 394 w 631"/>
                  <a:gd name="T53" fmla="*/ 107 h 1190"/>
                  <a:gd name="T54" fmla="*/ 411 w 631"/>
                  <a:gd name="T55" fmla="*/ 164 h 1190"/>
                  <a:gd name="T56" fmla="*/ 422 w 631"/>
                  <a:gd name="T57" fmla="*/ 981 h 1190"/>
                  <a:gd name="T58" fmla="*/ 439 w 631"/>
                  <a:gd name="T59" fmla="*/ 1145 h 1190"/>
                  <a:gd name="T60" fmla="*/ 456 w 631"/>
                  <a:gd name="T61" fmla="*/ 1122 h 1190"/>
                  <a:gd name="T62" fmla="*/ 467 w 631"/>
                  <a:gd name="T63" fmla="*/ 1027 h 1190"/>
                  <a:gd name="T64" fmla="*/ 484 w 631"/>
                  <a:gd name="T65" fmla="*/ 1043 h 1190"/>
                  <a:gd name="T66" fmla="*/ 496 w 631"/>
                  <a:gd name="T67" fmla="*/ 931 h 1190"/>
                  <a:gd name="T68" fmla="*/ 512 w 631"/>
                  <a:gd name="T69" fmla="*/ 902 h 1190"/>
                  <a:gd name="T70" fmla="*/ 529 w 631"/>
                  <a:gd name="T71" fmla="*/ 880 h 1190"/>
                  <a:gd name="T72" fmla="*/ 541 w 631"/>
                  <a:gd name="T73" fmla="*/ 919 h 1190"/>
                  <a:gd name="T74" fmla="*/ 557 w 631"/>
                  <a:gd name="T75" fmla="*/ 835 h 1190"/>
                  <a:gd name="T76" fmla="*/ 569 w 631"/>
                  <a:gd name="T77" fmla="*/ 773 h 1190"/>
                  <a:gd name="T78" fmla="*/ 586 w 631"/>
                  <a:gd name="T79" fmla="*/ 812 h 1190"/>
                  <a:gd name="T80" fmla="*/ 603 w 631"/>
                  <a:gd name="T81" fmla="*/ 863 h 1190"/>
                  <a:gd name="T82" fmla="*/ 619 w 631"/>
                  <a:gd name="T83" fmla="*/ 795 h 1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1" h="1190">
                    <a:moveTo>
                      <a:pt x="0" y="293"/>
                    </a:moveTo>
                    <a:lnTo>
                      <a:pt x="6" y="293"/>
                    </a:lnTo>
                    <a:lnTo>
                      <a:pt x="6" y="310"/>
                    </a:lnTo>
                    <a:lnTo>
                      <a:pt x="11" y="316"/>
                    </a:lnTo>
                    <a:lnTo>
                      <a:pt x="17" y="293"/>
                    </a:lnTo>
                    <a:lnTo>
                      <a:pt x="22" y="288"/>
                    </a:lnTo>
                    <a:lnTo>
                      <a:pt x="28" y="344"/>
                    </a:lnTo>
                    <a:lnTo>
                      <a:pt x="34" y="378"/>
                    </a:lnTo>
                    <a:lnTo>
                      <a:pt x="39" y="355"/>
                    </a:lnTo>
                    <a:lnTo>
                      <a:pt x="45" y="220"/>
                    </a:lnTo>
                    <a:lnTo>
                      <a:pt x="45" y="119"/>
                    </a:lnTo>
                    <a:lnTo>
                      <a:pt x="51" y="130"/>
                    </a:lnTo>
                    <a:lnTo>
                      <a:pt x="56" y="152"/>
                    </a:lnTo>
                    <a:lnTo>
                      <a:pt x="62" y="181"/>
                    </a:lnTo>
                    <a:lnTo>
                      <a:pt x="67" y="158"/>
                    </a:lnTo>
                    <a:lnTo>
                      <a:pt x="73" y="147"/>
                    </a:lnTo>
                    <a:lnTo>
                      <a:pt x="79" y="158"/>
                    </a:lnTo>
                    <a:lnTo>
                      <a:pt x="79" y="197"/>
                    </a:lnTo>
                    <a:lnTo>
                      <a:pt x="84" y="237"/>
                    </a:lnTo>
                    <a:lnTo>
                      <a:pt x="90" y="305"/>
                    </a:lnTo>
                    <a:lnTo>
                      <a:pt x="96" y="384"/>
                    </a:lnTo>
                    <a:lnTo>
                      <a:pt x="101" y="282"/>
                    </a:lnTo>
                    <a:lnTo>
                      <a:pt x="107" y="147"/>
                    </a:lnTo>
                    <a:lnTo>
                      <a:pt x="113" y="90"/>
                    </a:lnTo>
                    <a:lnTo>
                      <a:pt x="118" y="73"/>
                    </a:lnTo>
                    <a:lnTo>
                      <a:pt x="124" y="124"/>
                    </a:lnTo>
                    <a:lnTo>
                      <a:pt x="129" y="107"/>
                    </a:lnTo>
                    <a:lnTo>
                      <a:pt x="135" y="73"/>
                    </a:lnTo>
                    <a:lnTo>
                      <a:pt x="141" y="119"/>
                    </a:lnTo>
                    <a:lnTo>
                      <a:pt x="146" y="130"/>
                    </a:lnTo>
                    <a:lnTo>
                      <a:pt x="152" y="192"/>
                    </a:lnTo>
                    <a:lnTo>
                      <a:pt x="158" y="355"/>
                    </a:lnTo>
                    <a:lnTo>
                      <a:pt x="158" y="434"/>
                    </a:lnTo>
                    <a:lnTo>
                      <a:pt x="163" y="434"/>
                    </a:lnTo>
                    <a:lnTo>
                      <a:pt x="169" y="293"/>
                    </a:lnTo>
                    <a:lnTo>
                      <a:pt x="174" y="175"/>
                    </a:lnTo>
                    <a:lnTo>
                      <a:pt x="180" y="197"/>
                    </a:lnTo>
                    <a:lnTo>
                      <a:pt x="186" y="175"/>
                    </a:lnTo>
                    <a:lnTo>
                      <a:pt x="191" y="141"/>
                    </a:lnTo>
                    <a:lnTo>
                      <a:pt x="191" y="169"/>
                    </a:lnTo>
                    <a:lnTo>
                      <a:pt x="197" y="130"/>
                    </a:lnTo>
                    <a:lnTo>
                      <a:pt x="203" y="107"/>
                    </a:lnTo>
                    <a:lnTo>
                      <a:pt x="208" y="130"/>
                    </a:lnTo>
                    <a:lnTo>
                      <a:pt x="214" y="102"/>
                    </a:lnTo>
                    <a:lnTo>
                      <a:pt x="220" y="51"/>
                    </a:lnTo>
                    <a:lnTo>
                      <a:pt x="225" y="51"/>
                    </a:lnTo>
                    <a:lnTo>
                      <a:pt x="231" y="79"/>
                    </a:lnTo>
                    <a:lnTo>
                      <a:pt x="231" y="51"/>
                    </a:lnTo>
                    <a:lnTo>
                      <a:pt x="236" y="68"/>
                    </a:lnTo>
                    <a:lnTo>
                      <a:pt x="242" y="62"/>
                    </a:lnTo>
                    <a:lnTo>
                      <a:pt x="248" y="62"/>
                    </a:lnTo>
                    <a:lnTo>
                      <a:pt x="253" y="17"/>
                    </a:lnTo>
                    <a:lnTo>
                      <a:pt x="259" y="23"/>
                    </a:lnTo>
                    <a:lnTo>
                      <a:pt x="265" y="34"/>
                    </a:lnTo>
                    <a:lnTo>
                      <a:pt x="270" y="34"/>
                    </a:lnTo>
                    <a:lnTo>
                      <a:pt x="270" y="0"/>
                    </a:lnTo>
                    <a:lnTo>
                      <a:pt x="276" y="23"/>
                    </a:lnTo>
                    <a:lnTo>
                      <a:pt x="281" y="62"/>
                    </a:lnTo>
                    <a:lnTo>
                      <a:pt x="287" y="68"/>
                    </a:lnTo>
                    <a:lnTo>
                      <a:pt x="293" y="220"/>
                    </a:lnTo>
                    <a:lnTo>
                      <a:pt x="298" y="372"/>
                    </a:lnTo>
                    <a:lnTo>
                      <a:pt x="304" y="519"/>
                    </a:lnTo>
                    <a:lnTo>
                      <a:pt x="304" y="451"/>
                    </a:lnTo>
                    <a:lnTo>
                      <a:pt x="310" y="40"/>
                    </a:lnTo>
                    <a:lnTo>
                      <a:pt x="315" y="96"/>
                    </a:lnTo>
                    <a:lnTo>
                      <a:pt x="321" y="152"/>
                    </a:lnTo>
                    <a:lnTo>
                      <a:pt x="327" y="107"/>
                    </a:lnTo>
                    <a:lnTo>
                      <a:pt x="332" y="152"/>
                    </a:lnTo>
                    <a:lnTo>
                      <a:pt x="338" y="107"/>
                    </a:lnTo>
                    <a:lnTo>
                      <a:pt x="343" y="141"/>
                    </a:lnTo>
                    <a:lnTo>
                      <a:pt x="343" y="113"/>
                    </a:lnTo>
                    <a:lnTo>
                      <a:pt x="349" y="135"/>
                    </a:lnTo>
                    <a:lnTo>
                      <a:pt x="355" y="68"/>
                    </a:lnTo>
                    <a:lnTo>
                      <a:pt x="360" y="79"/>
                    </a:lnTo>
                    <a:lnTo>
                      <a:pt x="366" y="40"/>
                    </a:lnTo>
                    <a:lnTo>
                      <a:pt x="372" y="85"/>
                    </a:lnTo>
                    <a:lnTo>
                      <a:pt x="377" y="85"/>
                    </a:lnTo>
                    <a:lnTo>
                      <a:pt x="383" y="62"/>
                    </a:lnTo>
                    <a:lnTo>
                      <a:pt x="383" y="73"/>
                    </a:lnTo>
                    <a:lnTo>
                      <a:pt x="388" y="62"/>
                    </a:lnTo>
                    <a:lnTo>
                      <a:pt x="394" y="107"/>
                    </a:lnTo>
                    <a:lnTo>
                      <a:pt x="400" y="186"/>
                    </a:lnTo>
                    <a:lnTo>
                      <a:pt x="405" y="158"/>
                    </a:lnTo>
                    <a:lnTo>
                      <a:pt x="411" y="164"/>
                    </a:lnTo>
                    <a:lnTo>
                      <a:pt x="417" y="536"/>
                    </a:lnTo>
                    <a:lnTo>
                      <a:pt x="417" y="987"/>
                    </a:lnTo>
                    <a:lnTo>
                      <a:pt x="422" y="981"/>
                    </a:lnTo>
                    <a:lnTo>
                      <a:pt x="428" y="1128"/>
                    </a:lnTo>
                    <a:lnTo>
                      <a:pt x="434" y="1190"/>
                    </a:lnTo>
                    <a:lnTo>
                      <a:pt x="439" y="1145"/>
                    </a:lnTo>
                    <a:lnTo>
                      <a:pt x="445" y="1122"/>
                    </a:lnTo>
                    <a:lnTo>
                      <a:pt x="450" y="1077"/>
                    </a:lnTo>
                    <a:lnTo>
                      <a:pt x="456" y="1122"/>
                    </a:lnTo>
                    <a:lnTo>
                      <a:pt x="456" y="1100"/>
                    </a:lnTo>
                    <a:lnTo>
                      <a:pt x="462" y="1139"/>
                    </a:lnTo>
                    <a:lnTo>
                      <a:pt x="467" y="1027"/>
                    </a:lnTo>
                    <a:lnTo>
                      <a:pt x="473" y="970"/>
                    </a:lnTo>
                    <a:lnTo>
                      <a:pt x="479" y="1027"/>
                    </a:lnTo>
                    <a:lnTo>
                      <a:pt x="484" y="1043"/>
                    </a:lnTo>
                    <a:lnTo>
                      <a:pt x="490" y="931"/>
                    </a:lnTo>
                    <a:lnTo>
                      <a:pt x="496" y="891"/>
                    </a:lnTo>
                    <a:lnTo>
                      <a:pt x="496" y="931"/>
                    </a:lnTo>
                    <a:lnTo>
                      <a:pt x="501" y="981"/>
                    </a:lnTo>
                    <a:lnTo>
                      <a:pt x="507" y="897"/>
                    </a:lnTo>
                    <a:lnTo>
                      <a:pt x="512" y="902"/>
                    </a:lnTo>
                    <a:lnTo>
                      <a:pt x="518" y="874"/>
                    </a:lnTo>
                    <a:lnTo>
                      <a:pt x="524" y="908"/>
                    </a:lnTo>
                    <a:lnTo>
                      <a:pt x="529" y="880"/>
                    </a:lnTo>
                    <a:lnTo>
                      <a:pt x="529" y="852"/>
                    </a:lnTo>
                    <a:lnTo>
                      <a:pt x="535" y="931"/>
                    </a:lnTo>
                    <a:lnTo>
                      <a:pt x="541" y="919"/>
                    </a:lnTo>
                    <a:lnTo>
                      <a:pt x="546" y="869"/>
                    </a:lnTo>
                    <a:lnTo>
                      <a:pt x="552" y="852"/>
                    </a:lnTo>
                    <a:lnTo>
                      <a:pt x="557" y="835"/>
                    </a:lnTo>
                    <a:lnTo>
                      <a:pt x="563" y="829"/>
                    </a:lnTo>
                    <a:lnTo>
                      <a:pt x="569" y="739"/>
                    </a:lnTo>
                    <a:lnTo>
                      <a:pt x="569" y="773"/>
                    </a:lnTo>
                    <a:lnTo>
                      <a:pt x="574" y="795"/>
                    </a:lnTo>
                    <a:lnTo>
                      <a:pt x="580" y="812"/>
                    </a:lnTo>
                    <a:lnTo>
                      <a:pt x="586" y="812"/>
                    </a:lnTo>
                    <a:lnTo>
                      <a:pt x="591" y="773"/>
                    </a:lnTo>
                    <a:lnTo>
                      <a:pt x="597" y="857"/>
                    </a:lnTo>
                    <a:lnTo>
                      <a:pt x="603" y="863"/>
                    </a:lnTo>
                    <a:lnTo>
                      <a:pt x="608" y="812"/>
                    </a:lnTo>
                    <a:lnTo>
                      <a:pt x="614" y="807"/>
                    </a:lnTo>
                    <a:lnTo>
                      <a:pt x="619" y="795"/>
                    </a:lnTo>
                    <a:lnTo>
                      <a:pt x="625" y="773"/>
                    </a:lnTo>
                    <a:lnTo>
                      <a:pt x="631" y="711"/>
                    </a:lnTo>
                  </a:path>
                </a:pathLst>
              </a:custGeom>
              <a:noFill/>
              <a:ln w="0">
                <a:solidFill>
                  <a:srgbClr val="00B05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51"/>
              <p:cNvSpPr>
                <a:spLocks/>
              </p:cNvSpPr>
              <p:nvPr/>
            </p:nvSpPr>
            <p:spPr bwMode="auto">
              <a:xfrm>
                <a:off x="5264151" y="3606801"/>
                <a:ext cx="982663" cy="1639888"/>
              </a:xfrm>
              <a:custGeom>
                <a:avLst/>
                <a:gdLst>
                  <a:gd name="T0" fmla="*/ 11 w 619"/>
                  <a:gd name="T1" fmla="*/ 852 h 1033"/>
                  <a:gd name="T2" fmla="*/ 22 w 619"/>
                  <a:gd name="T3" fmla="*/ 615 h 1033"/>
                  <a:gd name="T4" fmla="*/ 39 w 619"/>
                  <a:gd name="T5" fmla="*/ 694 h 1033"/>
                  <a:gd name="T6" fmla="*/ 50 w 619"/>
                  <a:gd name="T7" fmla="*/ 655 h 1033"/>
                  <a:gd name="T8" fmla="*/ 67 w 619"/>
                  <a:gd name="T9" fmla="*/ 345 h 1033"/>
                  <a:gd name="T10" fmla="*/ 84 w 619"/>
                  <a:gd name="T11" fmla="*/ 282 h 1033"/>
                  <a:gd name="T12" fmla="*/ 95 w 619"/>
                  <a:gd name="T13" fmla="*/ 198 h 1033"/>
                  <a:gd name="T14" fmla="*/ 112 w 619"/>
                  <a:gd name="T15" fmla="*/ 209 h 1033"/>
                  <a:gd name="T16" fmla="*/ 129 w 619"/>
                  <a:gd name="T17" fmla="*/ 141 h 1033"/>
                  <a:gd name="T18" fmla="*/ 140 w 619"/>
                  <a:gd name="T19" fmla="*/ 158 h 1033"/>
                  <a:gd name="T20" fmla="*/ 157 w 619"/>
                  <a:gd name="T21" fmla="*/ 79 h 1033"/>
                  <a:gd name="T22" fmla="*/ 169 w 619"/>
                  <a:gd name="T23" fmla="*/ 249 h 1033"/>
                  <a:gd name="T24" fmla="*/ 186 w 619"/>
                  <a:gd name="T25" fmla="*/ 553 h 1033"/>
                  <a:gd name="T26" fmla="*/ 202 w 619"/>
                  <a:gd name="T27" fmla="*/ 192 h 1033"/>
                  <a:gd name="T28" fmla="*/ 214 w 619"/>
                  <a:gd name="T29" fmla="*/ 91 h 1033"/>
                  <a:gd name="T30" fmla="*/ 231 w 619"/>
                  <a:gd name="T31" fmla="*/ 23 h 1033"/>
                  <a:gd name="T32" fmla="*/ 242 w 619"/>
                  <a:gd name="T33" fmla="*/ 40 h 1033"/>
                  <a:gd name="T34" fmla="*/ 259 w 619"/>
                  <a:gd name="T35" fmla="*/ 12 h 1033"/>
                  <a:gd name="T36" fmla="*/ 276 w 619"/>
                  <a:gd name="T37" fmla="*/ 23 h 1033"/>
                  <a:gd name="T38" fmla="*/ 287 w 619"/>
                  <a:gd name="T39" fmla="*/ 232 h 1033"/>
                  <a:gd name="T40" fmla="*/ 304 w 619"/>
                  <a:gd name="T41" fmla="*/ 469 h 1033"/>
                  <a:gd name="T42" fmla="*/ 315 w 619"/>
                  <a:gd name="T43" fmla="*/ 959 h 1033"/>
                  <a:gd name="T44" fmla="*/ 332 w 619"/>
                  <a:gd name="T45" fmla="*/ 903 h 1033"/>
                  <a:gd name="T46" fmla="*/ 349 w 619"/>
                  <a:gd name="T47" fmla="*/ 909 h 1033"/>
                  <a:gd name="T48" fmla="*/ 360 w 619"/>
                  <a:gd name="T49" fmla="*/ 813 h 1033"/>
                  <a:gd name="T50" fmla="*/ 377 w 619"/>
                  <a:gd name="T51" fmla="*/ 734 h 1033"/>
                  <a:gd name="T52" fmla="*/ 388 w 619"/>
                  <a:gd name="T53" fmla="*/ 643 h 1033"/>
                  <a:gd name="T54" fmla="*/ 405 w 619"/>
                  <a:gd name="T55" fmla="*/ 604 h 1033"/>
                  <a:gd name="T56" fmla="*/ 422 w 619"/>
                  <a:gd name="T57" fmla="*/ 604 h 1033"/>
                  <a:gd name="T58" fmla="*/ 433 w 619"/>
                  <a:gd name="T59" fmla="*/ 694 h 1033"/>
                  <a:gd name="T60" fmla="*/ 450 w 619"/>
                  <a:gd name="T61" fmla="*/ 531 h 1033"/>
                  <a:gd name="T62" fmla="*/ 467 w 619"/>
                  <a:gd name="T63" fmla="*/ 440 h 1033"/>
                  <a:gd name="T64" fmla="*/ 478 w 619"/>
                  <a:gd name="T65" fmla="*/ 598 h 1033"/>
                  <a:gd name="T66" fmla="*/ 495 w 619"/>
                  <a:gd name="T67" fmla="*/ 779 h 1033"/>
                  <a:gd name="T68" fmla="*/ 507 w 619"/>
                  <a:gd name="T69" fmla="*/ 333 h 1033"/>
                  <a:gd name="T70" fmla="*/ 523 w 619"/>
                  <a:gd name="T71" fmla="*/ 322 h 1033"/>
                  <a:gd name="T72" fmla="*/ 540 w 619"/>
                  <a:gd name="T73" fmla="*/ 322 h 1033"/>
                  <a:gd name="T74" fmla="*/ 552 w 619"/>
                  <a:gd name="T75" fmla="*/ 474 h 1033"/>
                  <a:gd name="T76" fmla="*/ 568 w 619"/>
                  <a:gd name="T77" fmla="*/ 576 h 1033"/>
                  <a:gd name="T78" fmla="*/ 580 w 619"/>
                  <a:gd name="T79" fmla="*/ 395 h 1033"/>
                  <a:gd name="T80" fmla="*/ 597 w 619"/>
                  <a:gd name="T81" fmla="*/ 418 h 1033"/>
                  <a:gd name="T82" fmla="*/ 614 w 619"/>
                  <a:gd name="T83" fmla="*/ 367 h 1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19" h="1033">
                    <a:moveTo>
                      <a:pt x="0" y="937"/>
                    </a:moveTo>
                    <a:lnTo>
                      <a:pt x="5" y="914"/>
                    </a:lnTo>
                    <a:lnTo>
                      <a:pt x="11" y="852"/>
                    </a:lnTo>
                    <a:lnTo>
                      <a:pt x="17" y="807"/>
                    </a:lnTo>
                    <a:lnTo>
                      <a:pt x="17" y="813"/>
                    </a:lnTo>
                    <a:lnTo>
                      <a:pt x="22" y="615"/>
                    </a:lnTo>
                    <a:lnTo>
                      <a:pt x="28" y="615"/>
                    </a:lnTo>
                    <a:lnTo>
                      <a:pt x="33" y="655"/>
                    </a:lnTo>
                    <a:lnTo>
                      <a:pt x="39" y="694"/>
                    </a:lnTo>
                    <a:lnTo>
                      <a:pt x="45" y="649"/>
                    </a:lnTo>
                    <a:lnTo>
                      <a:pt x="50" y="615"/>
                    </a:lnTo>
                    <a:lnTo>
                      <a:pt x="50" y="655"/>
                    </a:lnTo>
                    <a:lnTo>
                      <a:pt x="56" y="502"/>
                    </a:lnTo>
                    <a:lnTo>
                      <a:pt x="62" y="350"/>
                    </a:lnTo>
                    <a:lnTo>
                      <a:pt x="67" y="345"/>
                    </a:lnTo>
                    <a:lnTo>
                      <a:pt x="73" y="378"/>
                    </a:lnTo>
                    <a:lnTo>
                      <a:pt x="79" y="333"/>
                    </a:lnTo>
                    <a:lnTo>
                      <a:pt x="84" y="282"/>
                    </a:lnTo>
                    <a:lnTo>
                      <a:pt x="90" y="282"/>
                    </a:lnTo>
                    <a:lnTo>
                      <a:pt x="90" y="232"/>
                    </a:lnTo>
                    <a:lnTo>
                      <a:pt x="95" y="198"/>
                    </a:lnTo>
                    <a:lnTo>
                      <a:pt x="101" y="243"/>
                    </a:lnTo>
                    <a:lnTo>
                      <a:pt x="107" y="220"/>
                    </a:lnTo>
                    <a:lnTo>
                      <a:pt x="112" y="209"/>
                    </a:lnTo>
                    <a:lnTo>
                      <a:pt x="118" y="198"/>
                    </a:lnTo>
                    <a:lnTo>
                      <a:pt x="124" y="164"/>
                    </a:lnTo>
                    <a:lnTo>
                      <a:pt x="129" y="141"/>
                    </a:lnTo>
                    <a:lnTo>
                      <a:pt x="129" y="147"/>
                    </a:lnTo>
                    <a:lnTo>
                      <a:pt x="135" y="68"/>
                    </a:lnTo>
                    <a:lnTo>
                      <a:pt x="140" y="158"/>
                    </a:lnTo>
                    <a:lnTo>
                      <a:pt x="146" y="119"/>
                    </a:lnTo>
                    <a:lnTo>
                      <a:pt x="152" y="108"/>
                    </a:lnTo>
                    <a:lnTo>
                      <a:pt x="157" y="79"/>
                    </a:lnTo>
                    <a:lnTo>
                      <a:pt x="163" y="130"/>
                    </a:lnTo>
                    <a:lnTo>
                      <a:pt x="163" y="187"/>
                    </a:lnTo>
                    <a:lnTo>
                      <a:pt x="169" y="249"/>
                    </a:lnTo>
                    <a:lnTo>
                      <a:pt x="174" y="412"/>
                    </a:lnTo>
                    <a:lnTo>
                      <a:pt x="180" y="536"/>
                    </a:lnTo>
                    <a:lnTo>
                      <a:pt x="186" y="553"/>
                    </a:lnTo>
                    <a:lnTo>
                      <a:pt x="191" y="689"/>
                    </a:lnTo>
                    <a:lnTo>
                      <a:pt x="197" y="593"/>
                    </a:lnTo>
                    <a:lnTo>
                      <a:pt x="202" y="192"/>
                    </a:lnTo>
                    <a:lnTo>
                      <a:pt x="202" y="113"/>
                    </a:lnTo>
                    <a:lnTo>
                      <a:pt x="208" y="119"/>
                    </a:lnTo>
                    <a:lnTo>
                      <a:pt x="214" y="91"/>
                    </a:lnTo>
                    <a:lnTo>
                      <a:pt x="219" y="79"/>
                    </a:lnTo>
                    <a:lnTo>
                      <a:pt x="225" y="68"/>
                    </a:lnTo>
                    <a:lnTo>
                      <a:pt x="231" y="23"/>
                    </a:lnTo>
                    <a:lnTo>
                      <a:pt x="236" y="57"/>
                    </a:lnTo>
                    <a:lnTo>
                      <a:pt x="247" y="40"/>
                    </a:lnTo>
                    <a:lnTo>
                      <a:pt x="242" y="40"/>
                    </a:lnTo>
                    <a:lnTo>
                      <a:pt x="247" y="40"/>
                    </a:lnTo>
                    <a:lnTo>
                      <a:pt x="253" y="17"/>
                    </a:lnTo>
                    <a:lnTo>
                      <a:pt x="259" y="12"/>
                    </a:lnTo>
                    <a:lnTo>
                      <a:pt x="264" y="34"/>
                    </a:lnTo>
                    <a:lnTo>
                      <a:pt x="270" y="0"/>
                    </a:lnTo>
                    <a:lnTo>
                      <a:pt x="276" y="23"/>
                    </a:lnTo>
                    <a:lnTo>
                      <a:pt x="276" y="57"/>
                    </a:lnTo>
                    <a:lnTo>
                      <a:pt x="281" y="57"/>
                    </a:lnTo>
                    <a:lnTo>
                      <a:pt x="287" y="232"/>
                    </a:lnTo>
                    <a:lnTo>
                      <a:pt x="293" y="373"/>
                    </a:lnTo>
                    <a:lnTo>
                      <a:pt x="298" y="328"/>
                    </a:lnTo>
                    <a:lnTo>
                      <a:pt x="304" y="469"/>
                    </a:lnTo>
                    <a:lnTo>
                      <a:pt x="309" y="875"/>
                    </a:lnTo>
                    <a:lnTo>
                      <a:pt x="315" y="1033"/>
                    </a:lnTo>
                    <a:lnTo>
                      <a:pt x="315" y="959"/>
                    </a:lnTo>
                    <a:lnTo>
                      <a:pt x="321" y="982"/>
                    </a:lnTo>
                    <a:lnTo>
                      <a:pt x="326" y="993"/>
                    </a:lnTo>
                    <a:lnTo>
                      <a:pt x="332" y="903"/>
                    </a:lnTo>
                    <a:lnTo>
                      <a:pt x="338" y="971"/>
                    </a:lnTo>
                    <a:lnTo>
                      <a:pt x="343" y="925"/>
                    </a:lnTo>
                    <a:lnTo>
                      <a:pt x="349" y="909"/>
                    </a:lnTo>
                    <a:lnTo>
                      <a:pt x="354" y="880"/>
                    </a:lnTo>
                    <a:lnTo>
                      <a:pt x="354" y="835"/>
                    </a:lnTo>
                    <a:lnTo>
                      <a:pt x="360" y="813"/>
                    </a:lnTo>
                    <a:lnTo>
                      <a:pt x="366" y="784"/>
                    </a:lnTo>
                    <a:lnTo>
                      <a:pt x="371" y="728"/>
                    </a:lnTo>
                    <a:lnTo>
                      <a:pt x="377" y="734"/>
                    </a:lnTo>
                    <a:lnTo>
                      <a:pt x="383" y="711"/>
                    </a:lnTo>
                    <a:lnTo>
                      <a:pt x="388" y="717"/>
                    </a:lnTo>
                    <a:lnTo>
                      <a:pt x="388" y="643"/>
                    </a:lnTo>
                    <a:lnTo>
                      <a:pt x="394" y="655"/>
                    </a:lnTo>
                    <a:lnTo>
                      <a:pt x="400" y="615"/>
                    </a:lnTo>
                    <a:lnTo>
                      <a:pt x="405" y="604"/>
                    </a:lnTo>
                    <a:lnTo>
                      <a:pt x="411" y="581"/>
                    </a:lnTo>
                    <a:lnTo>
                      <a:pt x="416" y="615"/>
                    </a:lnTo>
                    <a:lnTo>
                      <a:pt x="422" y="604"/>
                    </a:lnTo>
                    <a:lnTo>
                      <a:pt x="428" y="587"/>
                    </a:lnTo>
                    <a:lnTo>
                      <a:pt x="428" y="610"/>
                    </a:lnTo>
                    <a:lnTo>
                      <a:pt x="433" y="694"/>
                    </a:lnTo>
                    <a:lnTo>
                      <a:pt x="439" y="801"/>
                    </a:lnTo>
                    <a:lnTo>
                      <a:pt x="445" y="632"/>
                    </a:lnTo>
                    <a:lnTo>
                      <a:pt x="450" y="531"/>
                    </a:lnTo>
                    <a:lnTo>
                      <a:pt x="456" y="401"/>
                    </a:lnTo>
                    <a:lnTo>
                      <a:pt x="461" y="390"/>
                    </a:lnTo>
                    <a:lnTo>
                      <a:pt x="467" y="440"/>
                    </a:lnTo>
                    <a:lnTo>
                      <a:pt x="467" y="542"/>
                    </a:lnTo>
                    <a:lnTo>
                      <a:pt x="473" y="542"/>
                    </a:lnTo>
                    <a:lnTo>
                      <a:pt x="478" y="598"/>
                    </a:lnTo>
                    <a:lnTo>
                      <a:pt x="484" y="700"/>
                    </a:lnTo>
                    <a:lnTo>
                      <a:pt x="490" y="728"/>
                    </a:lnTo>
                    <a:lnTo>
                      <a:pt x="495" y="779"/>
                    </a:lnTo>
                    <a:lnTo>
                      <a:pt x="501" y="689"/>
                    </a:lnTo>
                    <a:lnTo>
                      <a:pt x="501" y="615"/>
                    </a:lnTo>
                    <a:lnTo>
                      <a:pt x="507" y="333"/>
                    </a:lnTo>
                    <a:lnTo>
                      <a:pt x="512" y="333"/>
                    </a:lnTo>
                    <a:lnTo>
                      <a:pt x="518" y="316"/>
                    </a:lnTo>
                    <a:lnTo>
                      <a:pt x="523" y="322"/>
                    </a:lnTo>
                    <a:lnTo>
                      <a:pt x="529" y="345"/>
                    </a:lnTo>
                    <a:lnTo>
                      <a:pt x="535" y="311"/>
                    </a:lnTo>
                    <a:lnTo>
                      <a:pt x="540" y="322"/>
                    </a:lnTo>
                    <a:lnTo>
                      <a:pt x="540" y="401"/>
                    </a:lnTo>
                    <a:lnTo>
                      <a:pt x="546" y="390"/>
                    </a:lnTo>
                    <a:lnTo>
                      <a:pt x="552" y="474"/>
                    </a:lnTo>
                    <a:lnTo>
                      <a:pt x="557" y="604"/>
                    </a:lnTo>
                    <a:lnTo>
                      <a:pt x="563" y="632"/>
                    </a:lnTo>
                    <a:lnTo>
                      <a:pt x="568" y="576"/>
                    </a:lnTo>
                    <a:lnTo>
                      <a:pt x="574" y="423"/>
                    </a:lnTo>
                    <a:lnTo>
                      <a:pt x="580" y="452"/>
                    </a:lnTo>
                    <a:lnTo>
                      <a:pt x="580" y="395"/>
                    </a:lnTo>
                    <a:lnTo>
                      <a:pt x="585" y="423"/>
                    </a:lnTo>
                    <a:lnTo>
                      <a:pt x="591" y="429"/>
                    </a:lnTo>
                    <a:lnTo>
                      <a:pt x="597" y="418"/>
                    </a:lnTo>
                    <a:lnTo>
                      <a:pt x="602" y="401"/>
                    </a:lnTo>
                    <a:lnTo>
                      <a:pt x="608" y="435"/>
                    </a:lnTo>
                    <a:lnTo>
                      <a:pt x="614" y="367"/>
                    </a:lnTo>
                    <a:lnTo>
                      <a:pt x="614" y="311"/>
                    </a:lnTo>
                    <a:lnTo>
                      <a:pt x="619" y="322"/>
                    </a:lnTo>
                  </a:path>
                </a:pathLst>
              </a:custGeom>
              <a:noFill/>
              <a:ln w="0">
                <a:solidFill>
                  <a:srgbClr val="00B05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52"/>
              <p:cNvSpPr>
                <a:spLocks/>
              </p:cNvSpPr>
              <p:nvPr/>
            </p:nvSpPr>
            <p:spPr bwMode="auto">
              <a:xfrm>
                <a:off x="6246814" y="4002089"/>
                <a:ext cx="893763" cy="1852613"/>
              </a:xfrm>
              <a:custGeom>
                <a:avLst/>
                <a:gdLst>
                  <a:gd name="T0" fmla="*/ 6 w 563"/>
                  <a:gd name="T1" fmla="*/ 67 h 1167"/>
                  <a:gd name="T2" fmla="*/ 17 w 563"/>
                  <a:gd name="T3" fmla="*/ 45 h 1167"/>
                  <a:gd name="T4" fmla="*/ 28 w 563"/>
                  <a:gd name="T5" fmla="*/ 17 h 1167"/>
                  <a:gd name="T6" fmla="*/ 34 w 563"/>
                  <a:gd name="T7" fmla="*/ 45 h 1167"/>
                  <a:gd name="T8" fmla="*/ 45 w 563"/>
                  <a:gd name="T9" fmla="*/ 28 h 1167"/>
                  <a:gd name="T10" fmla="*/ 56 w 563"/>
                  <a:gd name="T11" fmla="*/ 17 h 1167"/>
                  <a:gd name="T12" fmla="*/ 68 w 563"/>
                  <a:gd name="T13" fmla="*/ 73 h 1167"/>
                  <a:gd name="T14" fmla="*/ 73 w 563"/>
                  <a:gd name="T15" fmla="*/ 462 h 1167"/>
                  <a:gd name="T16" fmla="*/ 85 w 563"/>
                  <a:gd name="T17" fmla="*/ 231 h 1167"/>
                  <a:gd name="T18" fmla="*/ 96 w 563"/>
                  <a:gd name="T19" fmla="*/ 112 h 1167"/>
                  <a:gd name="T20" fmla="*/ 107 w 563"/>
                  <a:gd name="T21" fmla="*/ 129 h 1167"/>
                  <a:gd name="T22" fmla="*/ 113 w 563"/>
                  <a:gd name="T23" fmla="*/ 158 h 1167"/>
                  <a:gd name="T24" fmla="*/ 124 w 563"/>
                  <a:gd name="T25" fmla="*/ 107 h 1167"/>
                  <a:gd name="T26" fmla="*/ 135 w 563"/>
                  <a:gd name="T27" fmla="*/ 135 h 1167"/>
                  <a:gd name="T28" fmla="*/ 147 w 563"/>
                  <a:gd name="T29" fmla="*/ 141 h 1167"/>
                  <a:gd name="T30" fmla="*/ 152 w 563"/>
                  <a:gd name="T31" fmla="*/ 135 h 1167"/>
                  <a:gd name="T32" fmla="*/ 163 w 563"/>
                  <a:gd name="T33" fmla="*/ 107 h 1167"/>
                  <a:gd name="T34" fmla="*/ 175 w 563"/>
                  <a:gd name="T35" fmla="*/ 73 h 1167"/>
                  <a:gd name="T36" fmla="*/ 186 w 563"/>
                  <a:gd name="T37" fmla="*/ 163 h 1167"/>
                  <a:gd name="T38" fmla="*/ 192 w 563"/>
                  <a:gd name="T39" fmla="*/ 462 h 1167"/>
                  <a:gd name="T40" fmla="*/ 203 w 563"/>
                  <a:gd name="T41" fmla="*/ 1077 h 1167"/>
                  <a:gd name="T42" fmla="*/ 214 w 563"/>
                  <a:gd name="T43" fmla="*/ 1105 h 1167"/>
                  <a:gd name="T44" fmla="*/ 220 w 563"/>
                  <a:gd name="T45" fmla="*/ 874 h 1167"/>
                  <a:gd name="T46" fmla="*/ 231 w 563"/>
                  <a:gd name="T47" fmla="*/ 829 h 1167"/>
                  <a:gd name="T48" fmla="*/ 242 w 563"/>
                  <a:gd name="T49" fmla="*/ 767 h 1167"/>
                  <a:gd name="T50" fmla="*/ 254 w 563"/>
                  <a:gd name="T51" fmla="*/ 761 h 1167"/>
                  <a:gd name="T52" fmla="*/ 259 w 563"/>
                  <a:gd name="T53" fmla="*/ 755 h 1167"/>
                  <a:gd name="T54" fmla="*/ 271 w 563"/>
                  <a:gd name="T55" fmla="*/ 699 h 1167"/>
                  <a:gd name="T56" fmla="*/ 282 w 563"/>
                  <a:gd name="T57" fmla="*/ 829 h 1167"/>
                  <a:gd name="T58" fmla="*/ 293 w 563"/>
                  <a:gd name="T59" fmla="*/ 812 h 1167"/>
                  <a:gd name="T60" fmla="*/ 299 w 563"/>
                  <a:gd name="T61" fmla="*/ 789 h 1167"/>
                  <a:gd name="T62" fmla="*/ 310 w 563"/>
                  <a:gd name="T63" fmla="*/ 879 h 1167"/>
                  <a:gd name="T64" fmla="*/ 321 w 563"/>
                  <a:gd name="T65" fmla="*/ 874 h 1167"/>
                  <a:gd name="T66" fmla="*/ 332 w 563"/>
                  <a:gd name="T67" fmla="*/ 908 h 1167"/>
                  <a:gd name="T68" fmla="*/ 338 w 563"/>
                  <a:gd name="T69" fmla="*/ 868 h 1167"/>
                  <a:gd name="T70" fmla="*/ 349 w 563"/>
                  <a:gd name="T71" fmla="*/ 930 h 1167"/>
                  <a:gd name="T72" fmla="*/ 361 w 563"/>
                  <a:gd name="T73" fmla="*/ 891 h 1167"/>
                  <a:gd name="T74" fmla="*/ 372 w 563"/>
                  <a:gd name="T75" fmla="*/ 823 h 1167"/>
                  <a:gd name="T76" fmla="*/ 378 w 563"/>
                  <a:gd name="T77" fmla="*/ 913 h 1167"/>
                  <a:gd name="T78" fmla="*/ 389 w 563"/>
                  <a:gd name="T79" fmla="*/ 902 h 1167"/>
                  <a:gd name="T80" fmla="*/ 400 w 563"/>
                  <a:gd name="T81" fmla="*/ 942 h 1167"/>
                  <a:gd name="T82" fmla="*/ 411 w 563"/>
                  <a:gd name="T83" fmla="*/ 778 h 1167"/>
                  <a:gd name="T84" fmla="*/ 417 w 563"/>
                  <a:gd name="T85" fmla="*/ 846 h 1167"/>
                  <a:gd name="T86" fmla="*/ 428 w 563"/>
                  <a:gd name="T87" fmla="*/ 930 h 1167"/>
                  <a:gd name="T88" fmla="*/ 439 w 563"/>
                  <a:gd name="T89" fmla="*/ 834 h 1167"/>
                  <a:gd name="T90" fmla="*/ 445 w 563"/>
                  <a:gd name="T91" fmla="*/ 722 h 1167"/>
                  <a:gd name="T92" fmla="*/ 456 w 563"/>
                  <a:gd name="T93" fmla="*/ 738 h 1167"/>
                  <a:gd name="T94" fmla="*/ 468 w 563"/>
                  <a:gd name="T95" fmla="*/ 558 h 1167"/>
                  <a:gd name="T96" fmla="*/ 479 w 563"/>
                  <a:gd name="T97" fmla="*/ 349 h 1167"/>
                  <a:gd name="T98" fmla="*/ 485 w 563"/>
                  <a:gd name="T99" fmla="*/ 327 h 1167"/>
                  <a:gd name="T100" fmla="*/ 496 w 563"/>
                  <a:gd name="T101" fmla="*/ 321 h 1167"/>
                  <a:gd name="T102" fmla="*/ 507 w 563"/>
                  <a:gd name="T103" fmla="*/ 372 h 1167"/>
                  <a:gd name="T104" fmla="*/ 518 w 563"/>
                  <a:gd name="T105" fmla="*/ 332 h 1167"/>
                  <a:gd name="T106" fmla="*/ 524 w 563"/>
                  <a:gd name="T107" fmla="*/ 321 h 1167"/>
                  <a:gd name="T108" fmla="*/ 535 w 563"/>
                  <a:gd name="T109" fmla="*/ 315 h 1167"/>
                  <a:gd name="T110" fmla="*/ 546 w 563"/>
                  <a:gd name="T111" fmla="*/ 299 h 1167"/>
                  <a:gd name="T112" fmla="*/ 558 w 563"/>
                  <a:gd name="T113" fmla="*/ 327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63" h="1167">
                    <a:moveTo>
                      <a:pt x="0" y="73"/>
                    </a:moveTo>
                    <a:lnTo>
                      <a:pt x="6" y="67"/>
                    </a:lnTo>
                    <a:lnTo>
                      <a:pt x="11" y="84"/>
                    </a:lnTo>
                    <a:lnTo>
                      <a:pt x="17" y="45"/>
                    </a:lnTo>
                    <a:lnTo>
                      <a:pt x="23" y="45"/>
                    </a:lnTo>
                    <a:lnTo>
                      <a:pt x="28" y="17"/>
                    </a:lnTo>
                    <a:lnTo>
                      <a:pt x="34" y="0"/>
                    </a:lnTo>
                    <a:lnTo>
                      <a:pt x="34" y="45"/>
                    </a:lnTo>
                    <a:lnTo>
                      <a:pt x="40" y="39"/>
                    </a:lnTo>
                    <a:lnTo>
                      <a:pt x="45" y="28"/>
                    </a:lnTo>
                    <a:lnTo>
                      <a:pt x="51" y="56"/>
                    </a:lnTo>
                    <a:lnTo>
                      <a:pt x="56" y="17"/>
                    </a:lnTo>
                    <a:lnTo>
                      <a:pt x="62" y="33"/>
                    </a:lnTo>
                    <a:lnTo>
                      <a:pt x="68" y="73"/>
                    </a:lnTo>
                    <a:lnTo>
                      <a:pt x="73" y="203"/>
                    </a:lnTo>
                    <a:lnTo>
                      <a:pt x="73" y="462"/>
                    </a:lnTo>
                    <a:lnTo>
                      <a:pt x="79" y="428"/>
                    </a:lnTo>
                    <a:lnTo>
                      <a:pt x="85" y="231"/>
                    </a:lnTo>
                    <a:lnTo>
                      <a:pt x="90" y="45"/>
                    </a:lnTo>
                    <a:lnTo>
                      <a:pt x="96" y="112"/>
                    </a:lnTo>
                    <a:lnTo>
                      <a:pt x="102" y="101"/>
                    </a:lnTo>
                    <a:lnTo>
                      <a:pt x="107" y="129"/>
                    </a:lnTo>
                    <a:lnTo>
                      <a:pt x="107" y="141"/>
                    </a:lnTo>
                    <a:lnTo>
                      <a:pt x="113" y="158"/>
                    </a:lnTo>
                    <a:lnTo>
                      <a:pt x="118" y="174"/>
                    </a:lnTo>
                    <a:lnTo>
                      <a:pt x="124" y="107"/>
                    </a:lnTo>
                    <a:lnTo>
                      <a:pt x="130" y="112"/>
                    </a:lnTo>
                    <a:lnTo>
                      <a:pt x="135" y="135"/>
                    </a:lnTo>
                    <a:lnTo>
                      <a:pt x="141" y="141"/>
                    </a:lnTo>
                    <a:lnTo>
                      <a:pt x="147" y="141"/>
                    </a:lnTo>
                    <a:lnTo>
                      <a:pt x="147" y="152"/>
                    </a:lnTo>
                    <a:lnTo>
                      <a:pt x="152" y="135"/>
                    </a:lnTo>
                    <a:lnTo>
                      <a:pt x="158" y="79"/>
                    </a:lnTo>
                    <a:lnTo>
                      <a:pt x="163" y="107"/>
                    </a:lnTo>
                    <a:lnTo>
                      <a:pt x="169" y="90"/>
                    </a:lnTo>
                    <a:lnTo>
                      <a:pt x="175" y="73"/>
                    </a:lnTo>
                    <a:lnTo>
                      <a:pt x="180" y="62"/>
                    </a:lnTo>
                    <a:lnTo>
                      <a:pt x="186" y="163"/>
                    </a:lnTo>
                    <a:lnTo>
                      <a:pt x="186" y="146"/>
                    </a:lnTo>
                    <a:lnTo>
                      <a:pt x="192" y="462"/>
                    </a:lnTo>
                    <a:lnTo>
                      <a:pt x="197" y="863"/>
                    </a:lnTo>
                    <a:lnTo>
                      <a:pt x="203" y="1077"/>
                    </a:lnTo>
                    <a:lnTo>
                      <a:pt x="209" y="1167"/>
                    </a:lnTo>
                    <a:lnTo>
                      <a:pt x="214" y="1105"/>
                    </a:lnTo>
                    <a:lnTo>
                      <a:pt x="220" y="1015"/>
                    </a:lnTo>
                    <a:lnTo>
                      <a:pt x="220" y="874"/>
                    </a:lnTo>
                    <a:lnTo>
                      <a:pt x="225" y="891"/>
                    </a:lnTo>
                    <a:lnTo>
                      <a:pt x="231" y="829"/>
                    </a:lnTo>
                    <a:lnTo>
                      <a:pt x="237" y="784"/>
                    </a:lnTo>
                    <a:lnTo>
                      <a:pt x="242" y="767"/>
                    </a:lnTo>
                    <a:lnTo>
                      <a:pt x="248" y="705"/>
                    </a:lnTo>
                    <a:lnTo>
                      <a:pt x="254" y="761"/>
                    </a:lnTo>
                    <a:lnTo>
                      <a:pt x="259" y="772"/>
                    </a:lnTo>
                    <a:lnTo>
                      <a:pt x="259" y="755"/>
                    </a:lnTo>
                    <a:lnTo>
                      <a:pt x="265" y="778"/>
                    </a:lnTo>
                    <a:lnTo>
                      <a:pt x="271" y="699"/>
                    </a:lnTo>
                    <a:lnTo>
                      <a:pt x="276" y="795"/>
                    </a:lnTo>
                    <a:lnTo>
                      <a:pt x="282" y="829"/>
                    </a:lnTo>
                    <a:lnTo>
                      <a:pt x="287" y="795"/>
                    </a:lnTo>
                    <a:lnTo>
                      <a:pt x="293" y="812"/>
                    </a:lnTo>
                    <a:lnTo>
                      <a:pt x="299" y="727"/>
                    </a:lnTo>
                    <a:lnTo>
                      <a:pt x="299" y="789"/>
                    </a:lnTo>
                    <a:lnTo>
                      <a:pt x="304" y="879"/>
                    </a:lnTo>
                    <a:lnTo>
                      <a:pt x="310" y="879"/>
                    </a:lnTo>
                    <a:lnTo>
                      <a:pt x="316" y="930"/>
                    </a:lnTo>
                    <a:lnTo>
                      <a:pt x="321" y="874"/>
                    </a:lnTo>
                    <a:lnTo>
                      <a:pt x="327" y="772"/>
                    </a:lnTo>
                    <a:lnTo>
                      <a:pt x="332" y="908"/>
                    </a:lnTo>
                    <a:lnTo>
                      <a:pt x="332" y="863"/>
                    </a:lnTo>
                    <a:lnTo>
                      <a:pt x="338" y="868"/>
                    </a:lnTo>
                    <a:lnTo>
                      <a:pt x="344" y="896"/>
                    </a:lnTo>
                    <a:lnTo>
                      <a:pt x="349" y="930"/>
                    </a:lnTo>
                    <a:lnTo>
                      <a:pt x="355" y="846"/>
                    </a:lnTo>
                    <a:lnTo>
                      <a:pt x="361" y="891"/>
                    </a:lnTo>
                    <a:lnTo>
                      <a:pt x="366" y="863"/>
                    </a:lnTo>
                    <a:lnTo>
                      <a:pt x="372" y="823"/>
                    </a:lnTo>
                    <a:lnTo>
                      <a:pt x="372" y="874"/>
                    </a:lnTo>
                    <a:lnTo>
                      <a:pt x="378" y="913"/>
                    </a:lnTo>
                    <a:lnTo>
                      <a:pt x="383" y="919"/>
                    </a:lnTo>
                    <a:lnTo>
                      <a:pt x="389" y="902"/>
                    </a:lnTo>
                    <a:lnTo>
                      <a:pt x="394" y="874"/>
                    </a:lnTo>
                    <a:lnTo>
                      <a:pt x="400" y="942"/>
                    </a:lnTo>
                    <a:lnTo>
                      <a:pt x="406" y="919"/>
                    </a:lnTo>
                    <a:lnTo>
                      <a:pt x="411" y="778"/>
                    </a:lnTo>
                    <a:lnTo>
                      <a:pt x="411" y="879"/>
                    </a:lnTo>
                    <a:lnTo>
                      <a:pt x="417" y="846"/>
                    </a:lnTo>
                    <a:lnTo>
                      <a:pt x="423" y="896"/>
                    </a:lnTo>
                    <a:lnTo>
                      <a:pt x="428" y="930"/>
                    </a:lnTo>
                    <a:lnTo>
                      <a:pt x="434" y="874"/>
                    </a:lnTo>
                    <a:lnTo>
                      <a:pt x="439" y="834"/>
                    </a:lnTo>
                    <a:lnTo>
                      <a:pt x="445" y="750"/>
                    </a:lnTo>
                    <a:lnTo>
                      <a:pt x="445" y="722"/>
                    </a:lnTo>
                    <a:lnTo>
                      <a:pt x="451" y="801"/>
                    </a:lnTo>
                    <a:lnTo>
                      <a:pt x="456" y="738"/>
                    </a:lnTo>
                    <a:lnTo>
                      <a:pt x="462" y="727"/>
                    </a:lnTo>
                    <a:lnTo>
                      <a:pt x="468" y="558"/>
                    </a:lnTo>
                    <a:lnTo>
                      <a:pt x="473" y="440"/>
                    </a:lnTo>
                    <a:lnTo>
                      <a:pt x="479" y="349"/>
                    </a:lnTo>
                    <a:lnTo>
                      <a:pt x="485" y="310"/>
                    </a:lnTo>
                    <a:lnTo>
                      <a:pt x="485" y="327"/>
                    </a:lnTo>
                    <a:lnTo>
                      <a:pt x="490" y="389"/>
                    </a:lnTo>
                    <a:lnTo>
                      <a:pt x="496" y="321"/>
                    </a:lnTo>
                    <a:lnTo>
                      <a:pt x="501" y="372"/>
                    </a:lnTo>
                    <a:lnTo>
                      <a:pt x="507" y="372"/>
                    </a:lnTo>
                    <a:lnTo>
                      <a:pt x="513" y="327"/>
                    </a:lnTo>
                    <a:lnTo>
                      <a:pt x="518" y="332"/>
                    </a:lnTo>
                    <a:lnTo>
                      <a:pt x="524" y="383"/>
                    </a:lnTo>
                    <a:lnTo>
                      <a:pt x="524" y="321"/>
                    </a:lnTo>
                    <a:lnTo>
                      <a:pt x="530" y="265"/>
                    </a:lnTo>
                    <a:lnTo>
                      <a:pt x="535" y="315"/>
                    </a:lnTo>
                    <a:lnTo>
                      <a:pt x="541" y="310"/>
                    </a:lnTo>
                    <a:lnTo>
                      <a:pt x="546" y="299"/>
                    </a:lnTo>
                    <a:lnTo>
                      <a:pt x="552" y="315"/>
                    </a:lnTo>
                    <a:lnTo>
                      <a:pt x="558" y="327"/>
                    </a:lnTo>
                    <a:lnTo>
                      <a:pt x="563" y="321"/>
                    </a:lnTo>
                  </a:path>
                </a:pathLst>
              </a:custGeom>
              <a:noFill/>
              <a:ln w="0">
                <a:solidFill>
                  <a:srgbClr val="00B05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81" name="Straight Arrow Connector 180"/>
          <p:cNvCxnSpPr/>
          <p:nvPr/>
        </p:nvCxnSpPr>
        <p:spPr>
          <a:xfrm>
            <a:off x="1342802" y="3876675"/>
            <a:ext cx="1438498" cy="1647825"/>
          </a:xfrm>
          <a:prstGeom prst="straightConnector1">
            <a:avLst/>
          </a:prstGeom>
          <a:ln w="2540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1538065" y="2914649"/>
            <a:ext cx="1443260" cy="2428876"/>
          </a:xfrm>
          <a:prstGeom prst="straightConnector1">
            <a:avLst/>
          </a:prstGeom>
          <a:ln w="2540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1956941" y="4408362"/>
            <a:ext cx="33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similar 5 secs subsequences</a:t>
            </a:r>
          </a:p>
        </p:txBody>
      </p:sp>
      <p:pic>
        <p:nvPicPr>
          <p:cNvPr id="163" name="Queen-UnderPressu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40602" y="4343755"/>
            <a:ext cx="609600" cy="60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03579" y="4463889"/>
            <a:ext cx="1682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cs typeface="Times New Roman" panose="02020603050405020304" pitchFamily="18" charset="0"/>
              </a:rPr>
              <a:t>Under Pressure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43540" y="5157983"/>
            <a:ext cx="1292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Ice </a:t>
            </a:r>
            <a:r>
              <a:rPr lang="en-US" dirty="0" err="1">
                <a:solidFill>
                  <a:srgbClr val="FF0000"/>
                </a:solidFill>
                <a:cs typeface="Times New Roman" panose="02020603050405020304" pitchFamily="18" charset="0"/>
              </a:rPr>
              <a:t>Ice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 Baby</a:t>
            </a:r>
            <a:endParaRPr lang="en-US" dirty="0"/>
          </a:p>
        </p:txBody>
      </p:sp>
      <p:pic>
        <p:nvPicPr>
          <p:cNvPr id="164" name="VanillaIce-IceIceBaby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31859" y="50378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0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1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3"/>
                </p:tgtEl>
              </p:cMediaNode>
            </p:audio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Segmentation with matrix profile: human activity</a:t>
            </a:r>
            <a:r>
              <a:rPr lang="zh-TW" altLang="en-US" dirty="0"/>
              <a:t> </a:t>
            </a:r>
            <a:r>
              <a:rPr lang="en-US" dirty="0"/>
              <a:t>(1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9305"/>
            <a:ext cx="10515600" cy="188990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Matrix profile and index can also be used for segmentation</a:t>
            </a:r>
          </a:p>
          <a:p>
            <a:pPr algn="just"/>
            <a:r>
              <a:rPr lang="en-US" altLang="zh-TW" dirty="0"/>
              <a:t>Given a time series, by examining its matrix profile index, the neighboring information can be extracted, and similar pattern will be neighbors</a:t>
            </a:r>
          </a:p>
          <a:p>
            <a:pPr algn="just"/>
            <a:r>
              <a:rPr lang="en-US" dirty="0"/>
              <a:t>The neighboring information can be visualized with arcs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41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162175" y="3257550"/>
            <a:ext cx="765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walkwalkwalkwalkwalkwalkwalkwalk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runrunrunrunrunrunrunrunrun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333420" y="3562262"/>
            <a:ext cx="3481058" cy="1143237"/>
            <a:chOff x="2333420" y="3562262"/>
            <a:chExt cx="3023592" cy="1143237"/>
          </a:xfrm>
        </p:grpSpPr>
        <p:sp>
          <p:nvSpPr>
            <p:cNvPr id="19" name="Freeform 18"/>
            <p:cNvSpPr/>
            <p:nvPr/>
          </p:nvSpPr>
          <p:spPr>
            <a:xfrm rot="10800000">
              <a:off x="2333420" y="3562262"/>
              <a:ext cx="2552947" cy="1143237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2947" h="1143237">
                  <a:moveTo>
                    <a:pt x="40" y="1133712"/>
                  </a:moveTo>
                  <a:cubicBezTo>
                    <a:pt x="-3929" y="855106"/>
                    <a:pt x="288965" y="17699"/>
                    <a:pt x="1266865" y="237"/>
                  </a:cubicBezTo>
                  <a:cubicBezTo>
                    <a:pt x="2244765" y="-17225"/>
                    <a:pt x="2562265" y="938450"/>
                    <a:pt x="2552740" y="1143237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 rot="10800000">
              <a:off x="2753726" y="3562262"/>
              <a:ext cx="1733852" cy="10194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3852" h="1019400">
                  <a:moveTo>
                    <a:pt x="35" y="1000350"/>
                  </a:moveTo>
                  <a:cubicBezTo>
                    <a:pt x="-3934" y="721744"/>
                    <a:pt x="330235" y="16100"/>
                    <a:pt x="914435" y="225"/>
                  </a:cubicBezTo>
                  <a:cubicBezTo>
                    <a:pt x="1498635" y="-15650"/>
                    <a:pt x="1743110" y="814613"/>
                    <a:pt x="1733585" y="10194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 20"/>
            <p:cNvSpPr/>
            <p:nvPr/>
          </p:nvSpPr>
          <p:spPr>
            <a:xfrm rot="10800000">
              <a:off x="3623160" y="3562262"/>
              <a:ext cx="1733852" cy="10194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3852" h="1019400">
                  <a:moveTo>
                    <a:pt x="35" y="1000350"/>
                  </a:moveTo>
                  <a:cubicBezTo>
                    <a:pt x="-3934" y="721744"/>
                    <a:pt x="330235" y="16100"/>
                    <a:pt x="914435" y="225"/>
                  </a:cubicBezTo>
                  <a:cubicBezTo>
                    <a:pt x="1498635" y="-15650"/>
                    <a:pt x="1743110" y="814613"/>
                    <a:pt x="1733585" y="10194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 21"/>
            <p:cNvSpPr/>
            <p:nvPr/>
          </p:nvSpPr>
          <p:spPr>
            <a:xfrm rot="10800000">
              <a:off x="3174989" y="3562262"/>
              <a:ext cx="858166" cy="497571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8166" h="497571">
                  <a:moveTo>
                    <a:pt x="154" y="497571"/>
                  </a:moveTo>
                  <a:cubicBezTo>
                    <a:pt x="-3815" y="218965"/>
                    <a:pt x="66829" y="-26304"/>
                    <a:pt x="428779" y="2271"/>
                  </a:cubicBezTo>
                  <a:cubicBezTo>
                    <a:pt x="790729" y="30846"/>
                    <a:pt x="866929" y="292784"/>
                    <a:pt x="857404" y="497571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326993" y="3562262"/>
            <a:ext cx="2978931" cy="1020528"/>
            <a:chOff x="6326994" y="3562262"/>
            <a:chExt cx="2521462" cy="1020528"/>
          </a:xfrm>
        </p:grpSpPr>
        <p:sp>
          <p:nvSpPr>
            <p:cNvPr id="24" name="Freeform 23"/>
            <p:cNvSpPr/>
            <p:nvPr/>
          </p:nvSpPr>
          <p:spPr>
            <a:xfrm rot="10800000">
              <a:off x="7625019" y="3562262"/>
              <a:ext cx="943316" cy="476565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  <a:gd name="connsiteX0" fmla="*/ 43 w 943200"/>
                <a:gd name="connsiteY0" fmla="*/ 495300 h 495300"/>
                <a:gd name="connsiteX1" fmla="*/ 428668 w 943200"/>
                <a:gd name="connsiteY1" fmla="*/ 0 h 495300"/>
                <a:gd name="connsiteX2" fmla="*/ 943018 w 943200"/>
                <a:gd name="connsiteY2" fmla="*/ 495300 h 495300"/>
                <a:gd name="connsiteX0" fmla="*/ 36 w 943225"/>
                <a:gd name="connsiteY0" fmla="*/ 476250 h 476250"/>
                <a:gd name="connsiteX1" fmla="*/ 485811 w 943225"/>
                <a:gd name="connsiteY1" fmla="*/ 0 h 476250"/>
                <a:gd name="connsiteX2" fmla="*/ 943011 w 943225"/>
                <a:gd name="connsiteY2" fmla="*/ 476250 h 476250"/>
                <a:gd name="connsiteX0" fmla="*/ 43 w 943195"/>
                <a:gd name="connsiteY0" fmla="*/ 476250 h 476250"/>
                <a:gd name="connsiteX1" fmla="*/ 419143 w 943195"/>
                <a:gd name="connsiteY1" fmla="*/ 0 h 476250"/>
                <a:gd name="connsiteX2" fmla="*/ 943018 w 943195"/>
                <a:gd name="connsiteY2" fmla="*/ 476250 h 476250"/>
                <a:gd name="connsiteX0" fmla="*/ 80 w 943316"/>
                <a:gd name="connsiteY0" fmla="*/ 476565 h 476565"/>
                <a:gd name="connsiteX1" fmla="*/ 419180 w 943316"/>
                <a:gd name="connsiteY1" fmla="*/ 315 h 476565"/>
                <a:gd name="connsiteX2" fmla="*/ 943055 w 943316"/>
                <a:gd name="connsiteY2" fmla="*/ 476565 h 47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316" h="476565">
                  <a:moveTo>
                    <a:pt x="80" y="476565"/>
                  </a:moveTo>
                  <a:cubicBezTo>
                    <a:pt x="-3889" y="197959"/>
                    <a:pt x="138193" y="-9210"/>
                    <a:pt x="419180" y="315"/>
                  </a:cubicBezTo>
                  <a:cubicBezTo>
                    <a:pt x="700167" y="9840"/>
                    <a:pt x="952580" y="271778"/>
                    <a:pt x="943055" y="476565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 24"/>
            <p:cNvSpPr/>
            <p:nvPr/>
          </p:nvSpPr>
          <p:spPr>
            <a:xfrm rot="10800000">
              <a:off x="6326994" y="3562263"/>
              <a:ext cx="990939" cy="4953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  <a:gd name="connsiteX0" fmla="*/ 29 w 990871"/>
                <a:gd name="connsiteY0" fmla="*/ 495300 h 495300"/>
                <a:gd name="connsiteX1" fmla="*/ 562004 w 990871"/>
                <a:gd name="connsiteY1" fmla="*/ 0 h 495300"/>
                <a:gd name="connsiteX2" fmla="*/ 990629 w 990871"/>
                <a:gd name="connsiteY2" fmla="*/ 495300 h 495300"/>
                <a:gd name="connsiteX0" fmla="*/ 39 w 990815"/>
                <a:gd name="connsiteY0" fmla="*/ 495300 h 495300"/>
                <a:gd name="connsiteX1" fmla="*/ 457239 w 990815"/>
                <a:gd name="connsiteY1" fmla="*/ 0 h 495300"/>
                <a:gd name="connsiteX2" fmla="*/ 990639 w 990815"/>
                <a:gd name="connsiteY2" fmla="*/ 495300 h 495300"/>
                <a:gd name="connsiteX0" fmla="*/ 70 w 990939"/>
                <a:gd name="connsiteY0" fmla="*/ 495300 h 495300"/>
                <a:gd name="connsiteX1" fmla="*/ 457270 w 990939"/>
                <a:gd name="connsiteY1" fmla="*/ 0 h 495300"/>
                <a:gd name="connsiteX2" fmla="*/ 990670 w 990939"/>
                <a:gd name="connsiteY2" fmla="*/ 49530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39" h="495300">
                  <a:moveTo>
                    <a:pt x="70" y="495300"/>
                  </a:moveTo>
                  <a:cubicBezTo>
                    <a:pt x="-3899" y="216694"/>
                    <a:pt x="158820" y="0"/>
                    <a:pt x="457270" y="0"/>
                  </a:cubicBezTo>
                  <a:cubicBezTo>
                    <a:pt x="755720" y="0"/>
                    <a:pt x="1000195" y="290513"/>
                    <a:pt x="990670" y="4953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 25"/>
            <p:cNvSpPr/>
            <p:nvPr/>
          </p:nvSpPr>
          <p:spPr>
            <a:xfrm rot="10800000">
              <a:off x="6643909" y="3562262"/>
              <a:ext cx="1610101" cy="101995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23 w 1609867"/>
                <a:gd name="connsiteY0" fmla="*/ 1019175 h 1019175"/>
                <a:gd name="connsiteX1" fmla="*/ 790598 w 1609867"/>
                <a:gd name="connsiteY1" fmla="*/ 0 h 1019175"/>
                <a:gd name="connsiteX2" fmla="*/ 1609748 w 1609867"/>
                <a:gd name="connsiteY2" fmla="*/ 1019175 h 1019175"/>
                <a:gd name="connsiteX0" fmla="*/ 66 w 1610101"/>
                <a:gd name="connsiteY0" fmla="*/ 1019950 h 1019950"/>
                <a:gd name="connsiteX1" fmla="*/ 790641 w 1610101"/>
                <a:gd name="connsiteY1" fmla="*/ 775 h 1019950"/>
                <a:gd name="connsiteX2" fmla="*/ 1609791 w 1610101"/>
                <a:gd name="connsiteY2" fmla="*/ 1019950 h 101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0101" h="1019950">
                  <a:moveTo>
                    <a:pt x="66" y="1019950"/>
                  </a:moveTo>
                  <a:cubicBezTo>
                    <a:pt x="-3903" y="741344"/>
                    <a:pt x="169929" y="-27800"/>
                    <a:pt x="790641" y="775"/>
                  </a:cubicBezTo>
                  <a:cubicBezTo>
                    <a:pt x="1411353" y="29350"/>
                    <a:pt x="1619316" y="815163"/>
                    <a:pt x="1609791" y="101995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 26"/>
            <p:cNvSpPr/>
            <p:nvPr/>
          </p:nvSpPr>
          <p:spPr>
            <a:xfrm rot="10800000">
              <a:off x="6977380" y="3562262"/>
              <a:ext cx="933956" cy="762067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382225 w 1315734"/>
                <a:gd name="connsiteY0" fmla="*/ 1104937 h 1143037"/>
                <a:gd name="connsiteX1" fmla="*/ 29800 w 1315734"/>
                <a:gd name="connsiteY1" fmla="*/ 37 h 1143037"/>
                <a:gd name="connsiteX2" fmla="*/ 1315675 w 1315734"/>
                <a:gd name="connsiteY2" fmla="*/ 1143037 h 1143037"/>
                <a:gd name="connsiteX0" fmla="*/ 44 w 933675"/>
                <a:gd name="connsiteY0" fmla="*/ 723967 h 762067"/>
                <a:gd name="connsiteX1" fmla="*/ 419144 w 933675"/>
                <a:gd name="connsiteY1" fmla="*/ 67 h 762067"/>
                <a:gd name="connsiteX2" fmla="*/ 933494 w 933675"/>
                <a:gd name="connsiteY2" fmla="*/ 762067 h 762067"/>
                <a:gd name="connsiteX0" fmla="*/ 143 w 933956"/>
                <a:gd name="connsiteY0" fmla="*/ 723967 h 762067"/>
                <a:gd name="connsiteX1" fmla="*/ 419243 w 933956"/>
                <a:gd name="connsiteY1" fmla="*/ 67 h 762067"/>
                <a:gd name="connsiteX2" fmla="*/ 933593 w 933956"/>
                <a:gd name="connsiteY2" fmla="*/ 762067 h 76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956" h="762067">
                  <a:moveTo>
                    <a:pt x="143" y="723967"/>
                  </a:moveTo>
                  <a:cubicBezTo>
                    <a:pt x="-3826" y="445361"/>
                    <a:pt x="73168" y="-6283"/>
                    <a:pt x="419243" y="67"/>
                  </a:cubicBezTo>
                  <a:cubicBezTo>
                    <a:pt x="765318" y="6417"/>
                    <a:pt x="943118" y="557280"/>
                    <a:pt x="933593" y="762067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 rot="10800000">
              <a:off x="7314657" y="3562262"/>
              <a:ext cx="1533799" cy="1020528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18 w 1533721"/>
                <a:gd name="connsiteY0" fmla="*/ 1000128 h 1000128"/>
                <a:gd name="connsiteX1" fmla="*/ 914418 w 1533721"/>
                <a:gd name="connsiteY1" fmla="*/ 3 h 1000128"/>
                <a:gd name="connsiteX2" fmla="*/ 1533543 w 1533721"/>
                <a:gd name="connsiteY2" fmla="*/ 990603 h 1000128"/>
                <a:gd name="connsiteX0" fmla="*/ 28 w 1533659"/>
                <a:gd name="connsiteY0" fmla="*/ 1019177 h 1019177"/>
                <a:gd name="connsiteX1" fmla="*/ 657253 w 1533659"/>
                <a:gd name="connsiteY1" fmla="*/ 2 h 1019177"/>
                <a:gd name="connsiteX2" fmla="*/ 1533553 w 1533659"/>
                <a:gd name="connsiteY2" fmla="*/ 1009652 h 1019177"/>
                <a:gd name="connsiteX0" fmla="*/ 87 w 1533799"/>
                <a:gd name="connsiteY0" fmla="*/ 1020528 h 1020528"/>
                <a:gd name="connsiteX1" fmla="*/ 657312 w 1533799"/>
                <a:gd name="connsiteY1" fmla="*/ 1353 h 1020528"/>
                <a:gd name="connsiteX2" fmla="*/ 1533612 w 1533799"/>
                <a:gd name="connsiteY2" fmla="*/ 1011003 h 102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3799" h="1020528">
                  <a:moveTo>
                    <a:pt x="87" y="1020528"/>
                  </a:moveTo>
                  <a:cubicBezTo>
                    <a:pt x="-3882" y="741922"/>
                    <a:pt x="125500" y="41040"/>
                    <a:pt x="657312" y="1353"/>
                  </a:cubicBezTo>
                  <a:cubicBezTo>
                    <a:pt x="1189124" y="-38334"/>
                    <a:pt x="1543137" y="806216"/>
                    <a:pt x="1533612" y="1011003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827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Segmentation with matrix profile: human activity</a:t>
            </a:r>
            <a:r>
              <a:rPr lang="zh-TW" altLang="en-US" dirty="0"/>
              <a:t> </a:t>
            </a:r>
            <a:r>
              <a:rPr lang="en-US" dirty="0"/>
              <a:t>(1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9305"/>
            <a:ext cx="10515600" cy="188990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Matrix profile and index can also be used for segmentation</a:t>
            </a:r>
          </a:p>
          <a:p>
            <a:pPr algn="just"/>
            <a:r>
              <a:rPr lang="en-US" altLang="zh-TW" dirty="0"/>
              <a:t>Given a time series, by examining its matrix profile index, the neighboring information can be extracted, and similar pattern will be neighbors</a:t>
            </a:r>
          </a:p>
          <a:p>
            <a:pPr algn="just"/>
            <a:r>
              <a:rPr lang="en-US" dirty="0"/>
              <a:t>The neighboring information can be visualized with arcs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533650" y="3283118"/>
            <a:ext cx="0" cy="162877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13786" y="4913829"/>
            <a:ext cx="63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arc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3494852" y="3283118"/>
            <a:ext cx="0" cy="162877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74988" y="4913829"/>
            <a:ext cx="63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arc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987041" y="3283118"/>
            <a:ext cx="0" cy="162877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667177" y="4913829"/>
            <a:ext cx="63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arc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62175" y="3257550"/>
            <a:ext cx="765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walkwalkwalkwalkwalkwalkwalkwalk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runrunrunrunrunrunrunrunrun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333420" y="3562262"/>
            <a:ext cx="3481058" cy="1143237"/>
            <a:chOff x="2333420" y="3562262"/>
            <a:chExt cx="3023592" cy="1143237"/>
          </a:xfrm>
        </p:grpSpPr>
        <p:sp>
          <p:nvSpPr>
            <p:cNvPr id="29" name="Freeform 28"/>
            <p:cNvSpPr/>
            <p:nvPr/>
          </p:nvSpPr>
          <p:spPr>
            <a:xfrm rot="10800000">
              <a:off x="2333420" y="3562262"/>
              <a:ext cx="2552947" cy="1143237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2947" h="1143237">
                  <a:moveTo>
                    <a:pt x="40" y="1133712"/>
                  </a:moveTo>
                  <a:cubicBezTo>
                    <a:pt x="-3929" y="855106"/>
                    <a:pt x="288965" y="17699"/>
                    <a:pt x="1266865" y="237"/>
                  </a:cubicBezTo>
                  <a:cubicBezTo>
                    <a:pt x="2244765" y="-17225"/>
                    <a:pt x="2562265" y="938450"/>
                    <a:pt x="2552740" y="1143237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 rot="10800000">
              <a:off x="2753726" y="3562262"/>
              <a:ext cx="1733852" cy="10194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3852" h="1019400">
                  <a:moveTo>
                    <a:pt x="35" y="1000350"/>
                  </a:moveTo>
                  <a:cubicBezTo>
                    <a:pt x="-3934" y="721744"/>
                    <a:pt x="330235" y="16100"/>
                    <a:pt x="914435" y="225"/>
                  </a:cubicBezTo>
                  <a:cubicBezTo>
                    <a:pt x="1498635" y="-15650"/>
                    <a:pt x="1743110" y="814613"/>
                    <a:pt x="1733585" y="10194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 30"/>
            <p:cNvSpPr/>
            <p:nvPr/>
          </p:nvSpPr>
          <p:spPr>
            <a:xfrm rot="10800000">
              <a:off x="3623160" y="3562262"/>
              <a:ext cx="1733852" cy="10194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3852" h="1019400">
                  <a:moveTo>
                    <a:pt x="35" y="1000350"/>
                  </a:moveTo>
                  <a:cubicBezTo>
                    <a:pt x="-3934" y="721744"/>
                    <a:pt x="330235" y="16100"/>
                    <a:pt x="914435" y="225"/>
                  </a:cubicBezTo>
                  <a:cubicBezTo>
                    <a:pt x="1498635" y="-15650"/>
                    <a:pt x="1743110" y="814613"/>
                    <a:pt x="1733585" y="10194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 31"/>
            <p:cNvSpPr/>
            <p:nvPr/>
          </p:nvSpPr>
          <p:spPr>
            <a:xfrm rot="10800000">
              <a:off x="3174989" y="3562262"/>
              <a:ext cx="858166" cy="497571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8166" h="497571">
                  <a:moveTo>
                    <a:pt x="154" y="497571"/>
                  </a:moveTo>
                  <a:cubicBezTo>
                    <a:pt x="-3815" y="218965"/>
                    <a:pt x="66829" y="-26304"/>
                    <a:pt x="428779" y="2271"/>
                  </a:cubicBezTo>
                  <a:cubicBezTo>
                    <a:pt x="790729" y="30846"/>
                    <a:pt x="866929" y="292784"/>
                    <a:pt x="857404" y="497571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26993" y="3562262"/>
            <a:ext cx="2978931" cy="1020528"/>
            <a:chOff x="6326994" y="3562262"/>
            <a:chExt cx="2521462" cy="1020528"/>
          </a:xfrm>
        </p:grpSpPr>
        <p:sp>
          <p:nvSpPr>
            <p:cNvPr id="34" name="Freeform 33"/>
            <p:cNvSpPr/>
            <p:nvPr/>
          </p:nvSpPr>
          <p:spPr>
            <a:xfrm rot="10800000">
              <a:off x="7625019" y="3562262"/>
              <a:ext cx="943316" cy="476565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  <a:gd name="connsiteX0" fmla="*/ 43 w 943200"/>
                <a:gd name="connsiteY0" fmla="*/ 495300 h 495300"/>
                <a:gd name="connsiteX1" fmla="*/ 428668 w 943200"/>
                <a:gd name="connsiteY1" fmla="*/ 0 h 495300"/>
                <a:gd name="connsiteX2" fmla="*/ 943018 w 943200"/>
                <a:gd name="connsiteY2" fmla="*/ 495300 h 495300"/>
                <a:gd name="connsiteX0" fmla="*/ 36 w 943225"/>
                <a:gd name="connsiteY0" fmla="*/ 476250 h 476250"/>
                <a:gd name="connsiteX1" fmla="*/ 485811 w 943225"/>
                <a:gd name="connsiteY1" fmla="*/ 0 h 476250"/>
                <a:gd name="connsiteX2" fmla="*/ 943011 w 943225"/>
                <a:gd name="connsiteY2" fmla="*/ 476250 h 476250"/>
                <a:gd name="connsiteX0" fmla="*/ 43 w 943195"/>
                <a:gd name="connsiteY0" fmla="*/ 476250 h 476250"/>
                <a:gd name="connsiteX1" fmla="*/ 419143 w 943195"/>
                <a:gd name="connsiteY1" fmla="*/ 0 h 476250"/>
                <a:gd name="connsiteX2" fmla="*/ 943018 w 943195"/>
                <a:gd name="connsiteY2" fmla="*/ 476250 h 476250"/>
                <a:gd name="connsiteX0" fmla="*/ 80 w 943316"/>
                <a:gd name="connsiteY0" fmla="*/ 476565 h 476565"/>
                <a:gd name="connsiteX1" fmla="*/ 419180 w 943316"/>
                <a:gd name="connsiteY1" fmla="*/ 315 h 476565"/>
                <a:gd name="connsiteX2" fmla="*/ 943055 w 943316"/>
                <a:gd name="connsiteY2" fmla="*/ 476565 h 47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316" h="476565">
                  <a:moveTo>
                    <a:pt x="80" y="476565"/>
                  </a:moveTo>
                  <a:cubicBezTo>
                    <a:pt x="-3889" y="197959"/>
                    <a:pt x="138193" y="-9210"/>
                    <a:pt x="419180" y="315"/>
                  </a:cubicBezTo>
                  <a:cubicBezTo>
                    <a:pt x="700167" y="9840"/>
                    <a:pt x="952580" y="271778"/>
                    <a:pt x="943055" y="476565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 34"/>
            <p:cNvSpPr/>
            <p:nvPr/>
          </p:nvSpPr>
          <p:spPr>
            <a:xfrm rot="10800000">
              <a:off x="6326994" y="3562263"/>
              <a:ext cx="990939" cy="4953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  <a:gd name="connsiteX0" fmla="*/ 29 w 990871"/>
                <a:gd name="connsiteY0" fmla="*/ 495300 h 495300"/>
                <a:gd name="connsiteX1" fmla="*/ 562004 w 990871"/>
                <a:gd name="connsiteY1" fmla="*/ 0 h 495300"/>
                <a:gd name="connsiteX2" fmla="*/ 990629 w 990871"/>
                <a:gd name="connsiteY2" fmla="*/ 495300 h 495300"/>
                <a:gd name="connsiteX0" fmla="*/ 39 w 990815"/>
                <a:gd name="connsiteY0" fmla="*/ 495300 h 495300"/>
                <a:gd name="connsiteX1" fmla="*/ 457239 w 990815"/>
                <a:gd name="connsiteY1" fmla="*/ 0 h 495300"/>
                <a:gd name="connsiteX2" fmla="*/ 990639 w 990815"/>
                <a:gd name="connsiteY2" fmla="*/ 495300 h 495300"/>
                <a:gd name="connsiteX0" fmla="*/ 70 w 990939"/>
                <a:gd name="connsiteY0" fmla="*/ 495300 h 495300"/>
                <a:gd name="connsiteX1" fmla="*/ 457270 w 990939"/>
                <a:gd name="connsiteY1" fmla="*/ 0 h 495300"/>
                <a:gd name="connsiteX2" fmla="*/ 990670 w 990939"/>
                <a:gd name="connsiteY2" fmla="*/ 49530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39" h="495300">
                  <a:moveTo>
                    <a:pt x="70" y="495300"/>
                  </a:moveTo>
                  <a:cubicBezTo>
                    <a:pt x="-3899" y="216694"/>
                    <a:pt x="158820" y="0"/>
                    <a:pt x="457270" y="0"/>
                  </a:cubicBezTo>
                  <a:cubicBezTo>
                    <a:pt x="755720" y="0"/>
                    <a:pt x="1000195" y="290513"/>
                    <a:pt x="990670" y="4953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 35"/>
            <p:cNvSpPr/>
            <p:nvPr/>
          </p:nvSpPr>
          <p:spPr>
            <a:xfrm rot="10800000">
              <a:off x="6643909" y="3562262"/>
              <a:ext cx="1610101" cy="101995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23 w 1609867"/>
                <a:gd name="connsiteY0" fmla="*/ 1019175 h 1019175"/>
                <a:gd name="connsiteX1" fmla="*/ 790598 w 1609867"/>
                <a:gd name="connsiteY1" fmla="*/ 0 h 1019175"/>
                <a:gd name="connsiteX2" fmla="*/ 1609748 w 1609867"/>
                <a:gd name="connsiteY2" fmla="*/ 1019175 h 1019175"/>
                <a:gd name="connsiteX0" fmla="*/ 66 w 1610101"/>
                <a:gd name="connsiteY0" fmla="*/ 1019950 h 1019950"/>
                <a:gd name="connsiteX1" fmla="*/ 790641 w 1610101"/>
                <a:gd name="connsiteY1" fmla="*/ 775 h 1019950"/>
                <a:gd name="connsiteX2" fmla="*/ 1609791 w 1610101"/>
                <a:gd name="connsiteY2" fmla="*/ 1019950 h 101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0101" h="1019950">
                  <a:moveTo>
                    <a:pt x="66" y="1019950"/>
                  </a:moveTo>
                  <a:cubicBezTo>
                    <a:pt x="-3903" y="741344"/>
                    <a:pt x="169929" y="-27800"/>
                    <a:pt x="790641" y="775"/>
                  </a:cubicBezTo>
                  <a:cubicBezTo>
                    <a:pt x="1411353" y="29350"/>
                    <a:pt x="1619316" y="815163"/>
                    <a:pt x="1609791" y="101995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 36"/>
            <p:cNvSpPr/>
            <p:nvPr/>
          </p:nvSpPr>
          <p:spPr>
            <a:xfrm rot="10800000">
              <a:off x="6977380" y="3562262"/>
              <a:ext cx="933956" cy="762067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382225 w 1315734"/>
                <a:gd name="connsiteY0" fmla="*/ 1104937 h 1143037"/>
                <a:gd name="connsiteX1" fmla="*/ 29800 w 1315734"/>
                <a:gd name="connsiteY1" fmla="*/ 37 h 1143037"/>
                <a:gd name="connsiteX2" fmla="*/ 1315675 w 1315734"/>
                <a:gd name="connsiteY2" fmla="*/ 1143037 h 1143037"/>
                <a:gd name="connsiteX0" fmla="*/ 44 w 933675"/>
                <a:gd name="connsiteY0" fmla="*/ 723967 h 762067"/>
                <a:gd name="connsiteX1" fmla="*/ 419144 w 933675"/>
                <a:gd name="connsiteY1" fmla="*/ 67 h 762067"/>
                <a:gd name="connsiteX2" fmla="*/ 933494 w 933675"/>
                <a:gd name="connsiteY2" fmla="*/ 762067 h 762067"/>
                <a:gd name="connsiteX0" fmla="*/ 143 w 933956"/>
                <a:gd name="connsiteY0" fmla="*/ 723967 h 762067"/>
                <a:gd name="connsiteX1" fmla="*/ 419243 w 933956"/>
                <a:gd name="connsiteY1" fmla="*/ 67 h 762067"/>
                <a:gd name="connsiteX2" fmla="*/ 933593 w 933956"/>
                <a:gd name="connsiteY2" fmla="*/ 762067 h 76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956" h="762067">
                  <a:moveTo>
                    <a:pt x="143" y="723967"/>
                  </a:moveTo>
                  <a:cubicBezTo>
                    <a:pt x="-3826" y="445361"/>
                    <a:pt x="73168" y="-6283"/>
                    <a:pt x="419243" y="67"/>
                  </a:cubicBezTo>
                  <a:cubicBezTo>
                    <a:pt x="765318" y="6417"/>
                    <a:pt x="943118" y="557280"/>
                    <a:pt x="933593" y="762067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 rot="10800000">
              <a:off x="7314657" y="3562262"/>
              <a:ext cx="1533799" cy="1020528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18 w 1533721"/>
                <a:gd name="connsiteY0" fmla="*/ 1000128 h 1000128"/>
                <a:gd name="connsiteX1" fmla="*/ 914418 w 1533721"/>
                <a:gd name="connsiteY1" fmla="*/ 3 h 1000128"/>
                <a:gd name="connsiteX2" fmla="*/ 1533543 w 1533721"/>
                <a:gd name="connsiteY2" fmla="*/ 990603 h 1000128"/>
                <a:gd name="connsiteX0" fmla="*/ 28 w 1533659"/>
                <a:gd name="connsiteY0" fmla="*/ 1019177 h 1019177"/>
                <a:gd name="connsiteX1" fmla="*/ 657253 w 1533659"/>
                <a:gd name="connsiteY1" fmla="*/ 2 h 1019177"/>
                <a:gd name="connsiteX2" fmla="*/ 1533553 w 1533659"/>
                <a:gd name="connsiteY2" fmla="*/ 1009652 h 1019177"/>
                <a:gd name="connsiteX0" fmla="*/ 87 w 1533799"/>
                <a:gd name="connsiteY0" fmla="*/ 1020528 h 1020528"/>
                <a:gd name="connsiteX1" fmla="*/ 657312 w 1533799"/>
                <a:gd name="connsiteY1" fmla="*/ 1353 h 1020528"/>
                <a:gd name="connsiteX2" fmla="*/ 1533612 w 1533799"/>
                <a:gd name="connsiteY2" fmla="*/ 1011003 h 102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3799" h="1020528">
                  <a:moveTo>
                    <a:pt x="87" y="1020528"/>
                  </a:moveTo>
                  <a:cubicBezTo>
                    <a:pt x="-3882" y="741922"/>
                    <a:pt x="125500" y="41040"/>
                    <a:pt x="657312" y="1353"/>
                  </a:cubicBezTo>
                  <a:cubicBezTo>
                    <a:pt x="1189124" y="-38334"/>
                    <a:pt x="1543137" y="806216"/>
                    <a:pt x="1533612" y="1011003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1609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Segmentation with matrix profile: human activity</a:t>
            </a:r>
            <a:r>
              <a:rPr lang="zh-TW" altLang="en-US" dirty="0"/>
              <a:t> </a:t>
            </a:r>
            <a:r>
              <a:rPr lang="en-US" dirty="0"/>
              <a:t>(1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9305"/>
            <a:ext cx="10515600" cy="188990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Matrix profile and index can also be used for segmentation</a:t>
            </a:r>
          </a:p>
          <a:p>
            <a:pPr algn="just"/>
            <a:r>
              <a:rPr lang="en-US" altLang="zh-TW" dirty="0"/>
              <a:t>Given a time series, by examining its matrix profile index, the neighboring information can be extracted, and similar pattern will be neighbors</a:t>
            </a:r>
          </a:p>
          <a:p>
            <a:pPr algn="just"/>
            <a:r>
              <a:rPr lang="en-US" dirty="0"/>
              <a:t>The neighboring information can be visualized with arcs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62175" y="3257550"/>
            <a:ext cx="765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walkwalkwalkwalkwalkwalkwalkwalk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runrunrunrunrunrunrunrunrun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333420" y="3562262"/>
            <a:ext cx="3481058" cy="1143237"/>
            <a:chOff x="2333420" y="3562262"/>
            <a:chExt cx="3023592" cy="1143237"/>
          </a:xfrm>
        </p:grpSpPr>
        <p:sp>
          <p:nvSpPr>
            <p:cNvPr id="8" name="Freeform 7"/>
            <p:cNvSpPr/>
            <p:nvPr/>
          </p:nvSpPr>
          <p:spPr>
            <a:xfrm rot="10800000">
              <a:off x="2333420" y="3562262"/>
              <a:ext cx="2552947" cy="1143237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2947" h="1143237">
                  <a:moveTo>
                    <a:pt x="40" y="1133712"/>
                  </a:moveTo>
                  <a:cubicBezTo>
                    <a:pt x="-3929" y="855106"/>
                    <a:pt x="288965" y="17699"/>
                    <a:pt x="1266865" y="237"/>
                  </a:cubicBezTo>
                  <a:cubicBezTo>
                    <a:pt x="2244765" y="-17225"/>
                    <a:pt x="2562265" y="938450"/>
                    <a:pt x="2552740" y="1143237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0800000">
              <a:off x="2753726" y="3562262"/>
              <a:ext cx="1733852" cy="10194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3852" h="1019400">
                  <a:moveTo>
                    <a:pt x="35" y="1000350"/>
                  </a:moveTo>
                  <a:cubicBezTo>
                    <a:pt x="-3934" y="721744"/>
                    <a:pt x="330235" y="16100"/>
                    <a:pt x="914435" y="225"/>
                  </a:cubicBezTo>
                  <a:cubicBezTo>
                    <a:pt x="1498635" y="-15650"/>
                    <a:pt x="1743110" y="814613"/>
                    <a:pt x="1733585" y="10194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9"/>
            <p:cNvSpPr/>
            <p:nvPr/>
          </p:nvSpPr>
          <p:spPr>
            <a:xfrm rot="10800000">
              <a:off x="3623160" y="3562262"/>
              <a:ext cx="1733852" cy="10194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3852" h="1019400">
                  <a:moveTo>
                    <a:pt x="35" y="1000350"/>
                  </a:moveTo>
                  <a:cubicBezTo>
                    <a:pt x="-3934" y="721744"/>
                    <a:pt x="330235" y="16100"/>
                    <a:pt x="914435" y="225"/>
                  </a:cubicBezTo>
                  <a:cubicBezTo>
                    <a:pt x="1498635" y="-15650"/>
                    <a:pt x="1743110" y="814613"/>
                    <a:pt x="1733585" y="10194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/>
            <p:cNvSpPr/>
            <p:nvPr/>
          </p:nvSpPr>
          <p:spPr>
            <a:xfrm rot="10800000">
              <a:off x="3174989" y="3562262"/>
              <a:ext cx="858166" cy="497571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8166" h="497571">
                  <a:moveTo>
                    <a:pt x="154" y="497571"/>
                  </a:moveTo>
                  <a:cubicBezTo>
                    <a:pt x="-3815" y="218965"/>
                    <a:pt x="66829" y="-26304"/>
                    <a:pt x="428779" y="2271"/>
                  </a:cubicBezTo>
                  <a:cubicBezTo>
                    <a:pt x="790729" y="30846"/>
                    <a:pt x="866929" y="292784"/>
                    <a:pt x="857404" y="497571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326993" y="3562262"/>
            <a:ext cx="2978931" cy="1020528"/>
            <a:chOff x="6326994" y="3562262"/>
            <a:chExt cx="2521462" cy="1020528"/>
          </a:xfrm>
        </p:grpSpPr>
        <p:sp>
          <p:nvSpPr>
            <p:cNvPr id="12" name="Freeform 11"/>
            <p:cNvSpPr/>
            <p:nvPr/>
          </p:nvSpPr>
          <p:spPr>
            <a:xfrm rot="10800000">
              <a:off x="7625019" y="3562262"/>
              <a:ext cx="943316" cy="476565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  <a:gd name="connsiteX0" fmla="*/ 43 w 943200"/>
                <a:gd name="connsiteY0" fmla="*/ 495300 h 495300"/>
                <a:gd name="connsiteX1" fmla="*/ 428668 w 943200"/>
                <a:gd name="connsiteY1" fmla="*/ 0 h 495300"/>
                <a:gd name="connsiteX2" fmla="*/ 943018 w 943200"/>
                <a:gd name="connsiteY2" fmla="*/ 495300 h 495300"/>
                <a:gd name="connsiteX0" fmla="*/ 36 w 943225"/>
                <a:gd name="connsiteY0" fmla="*/ 476250 h 476250"/>
                <a:gd name="connsiteX1" fmla="*/ 485811 w 943225"/>
                <a:gd name="connsiteY1" fmla="*/ 0 h 476250"/>
                <a:gd name="connsiteX2" fmla="*/ 943011 w 943225"/>
                <a:gd name="connsiteY2" fmla="*/ 476250 h 476250"/>
                <a:gd name="connsiteX0" fmla="*/ 43 w 943195"/>
                <a:gd name="connsiteY0" fmla="*/ 476250 h 476250"/>
                <a:gd name="connsiteX1" fmla="*/ 419143 w 943195"/>
                <a:gd name="connsiteY1" fmla="*/ 0 h 476250"/>
                <a:gd name="connsiteX2" fmla="*/ 943018 w 943195"/>
                <a:gd name="connsiteY2" fmla="*/ 476250 h 476250"/>
                <a:gd name="connsiteX0" fmla="*/ 80 w 943316"/>
                <a:gd name="connsiteY0" fmla="*/ 476565 h 476565"/>
                <a:gd name="connsiteX1" fmla="*/ 419180 w 943316"/>
                <a:gd name="connsiteY1" fmla="*/ 315 h 476565"/>
                <a:gd name="connsiteX2" fmla="*/ 943055 w 943316"/>
                <a:gd name="connsiteY2" fmla="*/ 476565 h 47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316" h="476565">
                  <a:moveTo>
                    <a:pt x="80" y="476565"/>
                  </a:moveTo>
                  <a:cubicBezTo>
                    <a:pt x="-3889" y="197959"/>
                    <a:pt x="138193" y="-9210"/>
                    <a:pt x="419180" y="315"/>
                  </a:cubicBezTo>
                  <a:cubicBezTo>
                    <a:pt x="700167" y="9840"/>
                    <a:pt x="952580" y="271778"/>
                    <a:pt x="943055" y="476565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12"/>
            <p:cNvSpPr/>
            <p:nvPr/>
          </p:nvSpPr>
          <p:spPr>
            <a:xfrm rot="10800000">
              <a:off x="6326994" y="3562263"/>
              <a:ext cx="990939" cy="4953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  <a:gd name="connsiteX0" fmla="*/ 29 w 990871"/>
                <a:gd name="connsiteY0" fmla="*/ 495300 h 495300"/>
                <a:gd name="connsiteX1" fmla="*/ 562004 w 990871"/>
                <a:gd name="connsiteY1" fmla="*/ 0 h 495300"/>
                <a:gd name="connsiteX2" fmla="*/ 990629 w 990871"/>
                <a:gd name="connsiteY2" fmla="*/ 495300 h 495300"/>
                <a:gd name="connsiteX0" fmla="*/ 39 w 990815"/>
                <a:gd name="connsiteY0" fmla="*/ 495300 h 495300"/>
                <a:gd name="connsiteX1" fmla="*/ 457239 w 990815"/>
                <a:gd name="connsiteY1" fmla="*/ 0 h 495300"/>
                <a:gd name="connsiteX2" fmla="*/ 990639 w 990815"/>
                <a:gd name="connsiteY2" fmla="*/ 495300 h 495300"/>
                <a:gd name="connsiteX0" fmla="*/ 70 w 990939"/>
                <a:gd name="connsiteY0" fmla="*/ 495300 h 495300"/>
                <a:gd name="connsiteX1" fmla="*/ 457270 w 990939"/>
                <a:gd name="connsiteY1" fmla="*/ 0 h 495300"/>
                <a:gd name="connsiteX2" fmla="*/ 990670 w 990939"/>
                <a:gd name="connsiteY2" fmla="*/ 49530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39" h="495300">
                  <a:moveTo>
                    <a:pt x="70" y="495300"/>
                  </a:moveTo>
                  <a:cubicBezTo>
                    <a:pt x="-3899" y="216694"/>
                    <a:pt x="158820" y="0"/>
                    <a:pt x="457270" y="0"/>
                  </a:cubicBezTo>
                  <a:cubicBezTo>
                    <a:pt x="755720" y="0"/>
                    <a:pt x="1000195" y="290513"/>
                    <a:pt x="990670" y="4953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 13"/>
            <p:cNvSpPr/>
            <p:nvPr/>
          </p:nvSpPr>
          <p:spPr>
            <a:xfrm rot="10800000">
              <a:off x="6643909" y="3562262"/>
              <a:ext cx="1610101" cy="101995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23 w 1609867"/>
                <a:gd name="connsiteY0" fmla="*/ 1019175 h 1019175"/>
                <a:gd name="connsiteX1" fmla="*/ 790598 w 1609867"/>
                <a:gd name="connsiteY1" fmla="*/ 0 h 1019175"/>
                <a:gd name="connsiteX2" fmla="*/ 1609748 w 1609867"/>
                <a:gd name="connsiteY2" fmla="*/ 1019175 h 1019175"/>
                <a:gd name="connsiteX0" fmla="*/ 66 w 1610101"/>
                <a:gd name="connsiteY0" fmla="*/ 1019950 h 1019950"/>
                <a:gd name="connsiteX1" fmla="*/ 790641 w 1610101"/>
                <a:gd name="connsiteY1" fmla="*/ 775 h 1019950"/>
                <a:gd name="connsiteX2" fmla="*/ 1609791 w 1610101"/>
                <a:gd name="connsiteY2" fmla="*/ 1019950 h 101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0101" h="1019950">
                  <a:moveTo>
                    <a:pt x="66" y="1019950"/>
                  </a:moveTo>
                  <a:cubicBezTo>
                    <a:pt x="-3903" y="741344"/>
                    <a:pt x="169929" y="-27800"/>
                    <a:pt x="790641" y="775"/>
                  </a:cubicBezTo>
                  <a:cubicBezTo>
                    <a:pt x="1411353" y="29350"/>
                    <a:pt x="1619316" y="815163"/>
                    <a:pt x="1609791" y="101995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6977380" y="3562262"/>
              <a:ext cx="933956" cy="762067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382225 w 1315734"/>
                <a:gd name="connsiteY0" fmla="*/ 1104937 h 1143037"/>
                <a:gd name="connsiteX1" fmla="*/ 29800 w 1315734"/>
                <a:gd name="connsiteY1" fmla="*/ 37 h 1143037"/>
                <a:gd name="connsiteX2" fmla="*/ 1315675 w 1315734"/>
                <a:gd name="connsiteY2" fmla="*/ 1143037 h 1143037"/>
                <a:gd name="connsiteX0" fmla="*/ 44 w 933675"/>
                <a:gd name="connsiteY0" fmla="*/ 723967 h 762067"/>
                <a:gd name="connsiteX1" fmla="*/ 419144 w 933675"/>
                <a:gd name="connsiteY1" fmla="*/ 67 h 762067"/>
                <a:gd name="connsiteX2" fmla="*/ 933494 w 933675"/>
                <a:gd name="connsiteY2" fmla="*/ 762067 h 762067"/>
                <a:gd name="connsiteX0" fmla="*/ 143 w 933956"/>
                <a:gd name="connsiteY0" fmla="*/ 723967 h 762067"/>
                <a:gd name="connsiteX1" fmla="*/ 419243 w 933956"/>
                <a:gd name="connsiteY1" fmla="*/ 67 h 762067"/>
                <a:gd name="connsiteX2" fmla="*/ 933593 w 933956"/>
                <a:gd name="connsiteY2" fmla="*/ 762067 h 76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956" h="762067">
                  <a:moveTo>
                    <a:pt x="143" y="723967"/>
                  </a:moveTo>
                  <a:cubicBezTo>
                    <a:pt x="-3826" y="445361"/>
                    <a:pt x="73168" y="-6283"/>
                    <a:pt x="419243" y="67"/>
                  </a:cubicBezTo>
                  <a:cubicBezTo>
                    <a:pt x="765318" y="6417"/>
                    <a:pt x="943118" y="557280"/>
                    <a:pt x="933593" y="762067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 rot="10800000">
              <a:off x="7314657" y="3562262"/>
              <a:ext cx="1533799" cy="1020528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18 w 1533721"/>
                <a:gd name="connsiteY0" fmla="*/ 1000128 h 1000128"/>
                <a:gd name="connsiteX1" fmla="*/ 914418 w 1533721"/>
                <a:gd name="connsiteY1" fmla="*/ 3 h 1000128"/>
                <a:gd name="connsiteX2" fmla="*/ 1533543 w 1533721"/>
                <a:gd name="connsiteY2" fmla="*/ 990603 h 1000128"/>
                <a:gd name="connsiteX0" fmla="*/ 28 w 1533659"/>
                <a:gd name="connsiteY0" fmla="*/ 1019177 h 1019177"/>
                <a:gd name="connsiteX1" fmla="*/ 657253 w 1533659"/>
                <a:gd name="connsiteY1" fmla="*/ 2 h 1019177"/>
                <a:gd name="connsiteX2" fmla="*/ 1533553 w 1533659"/>
                <a:gd name="connsiteY2" fmla="*/ 1009652 h 1019177"/>
                <a:gd name="connsiteX0" fmla="*/ 87 w 1533799"/>
                <a:gd name="connsiteY0" fmla="*/ 1020528 h 1020528"/>
                <a:gd name="connsiteX1" fmla="*/ 657312 w 1533799"/>
                <a:gd name="connsiteY1" fmla="*/ 1353 h 1020528"/>
                <a:gd name="connsiteX2" fmla="*/ 1533612 w 1533799"/>
                <a:gd name="connsiteY2" fmla="*/ 1011003 h 102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3799" h="1020528">
                  <a:moveTo>
                    <a:pt x="87" y="1020528"/>
                  </a:moveTo>
                  <a:cubicBezTo>
                    <a:pt x="-3882" y="741922"/>
                    <a:pt x="125500" y="41040"/>
                    <a:pt x="657312" y="1353"/>
                  </a:cubicBezTo>
                  <a:cubicBezTo>
                    <a:pt x="1189124" y="-38334"/>
                    <a:pt x="1543137" y="806216"/>
                    <a:pt x="1533612" y="1011003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9427914" y="5189908"/>
            <a:ext cx="192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 counting curve</a:t>
            </a:r>
          </a:p>
        </p:txBody>
      </p:sp>
      <p:sp>
        <p:nvSpPr>
          <p:cNvPr id="106" name="Freeform 77"/>
          <p:cNvSpPr>
            <a:spLocks/>
          </p:cNvSpPr>
          <p:nvPr/>
        </p:nvSpPr>
        <p:spPr bwMode="auto">
          <a:xfrm>
            <a:off x="2339630" y="4886374"/>
            <a:ext cx="6985343" cy="1345733"/>
          </a:xfrm>
          <a:custGeom>
            <a:avLst/>
            <a:gdLst>
              <a:gd name="T0" fmla="*/ 0 w 2388"/>
              <a:gd name="T1" fmla="*/ 1929 h 1929"/>
              <a:gd name="T2" fmla="*/ 186 w 2388"/>
              <a:gd name="T3" fmla="*/ 1540 h 1929"/>
              <a:gd name="T4" fmla="*/ 367 w 2388"/>
              <a:gd name="T5" fmla="*/ 1156 h 1929"/>
              <a:gd name="T6" fmla="*/ 552 w 2388"/>
              <a:gd name="T7" fmla="*/ 767 h 1929"/>
              <a:gd name="T8" fmla="*/ 738 w 2388"/>
              <a:gd name="T9" fmla="*/ 767 h 1929"/>
              <a:gd name="T10" fmla="*/ 918 w 2388"/>
              <a:gd name="T11" fmla="*/ 1156 h 1929"/>
              <a:gd name="T12" fmla="*/ 1104 w 2388"/>
              <a:gd name="T13" fmla="*/ 1540 h 1929"/>
              <a:gd name="T14" fmla="*/ 1285 w 2388"/>
              <a:gd name="T15" fmla="*/ 1929 h 1929"/>
              <a:gd name="T16" fmla="*/ 1408 w 2388"/>
              <a:gd name="T17" fmla="*/ 1929 h 1929"/>
              <a:gd name="T18" fmla="*/ 1532 w 2388"/>
              <a:gd name="T19" fmla="*/ 1540 h 1929"/>
              <a:gd name="T20" fmla="*/ 1651 w 2388"/>
              <a:gd name="T21" fmla="*/ 1156 h 1929"/>
              <a:gd name="T22" fmla="*/ 1774 w 2388"/>
              <a:gd name="T23" fmla="*/ 767 h 1929"/>
              <a:gd name="T24" fmla="*/ 1898 w 2388"/>
              <a:gd name="T25" fmla="*/ 767 h 1929"/>
              <a:gd name="T26" fmla="*/ 2017 w 2388"/>
              <a:gd name="T27" fmla="*/ 767 h 1929"/>
              <a:gd name="T28" fmla="*/ 2141 w 2388"/>
              <a:gd name="T29" fmla="*/ 0 h 1929"/>
              <a:gd name="T30" fmla="*/ 2264 w 2388"/>
              <a:gd name="T31" fmla="*/ 1540 h 1929"/>
              <a:gd name="T32" fmla="*/ 2388 w 2388"/>
              <a:gd name="T33" fmla="*/ 1929 h 1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388" h="1929">
                <a:moveTo>
                  <a:pt x="0" y="1929"/>
                </a:moveTo>
                <a:lnTo>
                  <a:pt x="186" y="1540"/>
                </a:lnTo>
                <a:lnTo>
                  <a:pt x="367" y="1156"/>
                </a:lnTo>
                <a:lnTo>
                  <a:pt x="552" y="767"/>
                </a:lnTo>
                <a:lnTo>
                  <a:pt x="738" y="767"/>
                </a:lnTo>
                <a:lnTo>
                  <a:pt x="918" y="1156"/>
                </a:lnTo>
                <a:lnTo>
                  <a:pt x="1104" y="1540"/>
                </a:lnTo>
                <a:lnTo>
                  <a:pt x="1285" y="1929"/>
                </a:lnTo>
                <a:lnTo>
                  <a:pt x="1408" y="1929"/>
                </a:lnTo>
                <a:lnTo>
                  <a:pt x="1532" y="1540"/>
                </a:lnTo>
                <a:lnTo>
                  <a:pt x="1651" y="1156"/>
                </a:lnTo>
                <a:lnTo>
                  <a:pt x="1774" y="767"/>
                </a:lnTo>
                <a:lnTo>
                  <a:pt x="1898" y="767"/>
                </a:lnTo>
                <a:lnTo>
                  <a:pt x="2017" y="767"/>
                </a:lnTo>
                <a:lnTo>
                  <a:pt x="2141" y="0"/>
                </a:lnTo>
                <a:lnTo>
                  <a:pt x="2264" y="1540"/>
                </a:lnTo>
                <a:lnTo>
                  <a:pt x="2388" y="1929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85B9AD-08DE-46A5-8275-6CB0C8355F65}"/>
              </a:ext>
            </a:extLst>
          </p:cNvPr>
          <p:cNvCxnSpPr>
            <a:cxnSpLocks/>
          </p:cNvCxnSpPr>
          <p:nvPr/>
        </p:nvCxnSpPr>
        <p:spPr>
          <a:xfrm flipH="1">
            <a:off x="2162175" y="4886374"/>
            <a:ext cx="4920" cy="171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E6C24C-AE29-4F1F-8712-765518415A9A}"/>
              </a:ext>
            </a:extLst>
          </p:cNvPr>
          <p:cNvCxnSpPr/>
          <p:nvPr/>
        </p:nvCxnSpPr>
        <p:spPr>
          <a:xfrm>
            <a:off x="2162175" y="5427406"/>
            <a:ext cx="1712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782E8B-5128-402D-928A-798CFF28E38D}"/>
              </a:ext>
            </a:extLst>
          </p:cNvPr>
          <p:cNvSpPr txBox="1"/>
          <p:nvPr/>
        </p:nvSpPr>
        <p:spPr>
          <a:xfrm>
            <a:off x="1857384" y="518990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</a:t>
            </a:r>
            <a:endParaRPr lang="en-NL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C33A48-1592-428C-AF35-072E79DF6F88}"/>
              </a:ext>
            </a:extLst>
          </p:cNvPr>
          <p:cNvCxnSpPr/>
          <p:nvPr/>
        </p:nvCxnSpPr>
        <p:spPr>
          <a:xfrm>
            <a:off x="2167095" y="5835445"/>
            <a:ext cx="1712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3BE8DE7-99D5-4274-B304-746F57BAD258}"/>
              </a:ext>
            </a:extLst>
          </p:cNvPr>
          <p:cNvSpPr txBox="1"/>
          <p:nvPr/>
        </p:nvSpPr>
        <p:spPr>
          <a:xfrm>
            <a:off x="1862304" y="55979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2</a:t>
            </a:r>
            <a:endParaRPr lang="en-NL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D48A3E6-A3C5-411F-804F-CDE669306610}"/>
              </a:ext>
            </a:extLst>
          </p:cNvPr>
          <p:cNvCxnSpPr/>
          <p:nvPr/>
        </p:nvCxnSpPr>
        <p:spPr>
          <a:xfrm>
            <a:off x="2162179" y="6253318"/>
            <a:ext cx="1712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234988-CCC0-498D-B5B4-64AAB9A8EE68}"/>
              </a:ext>
            </a:extLst>
          </p:cNvPr>
          <p:cNvSpPr txBox="1"/>
          <p:nvPr/>
        </p:nvSpPr>
        <p:spPr>
          <a:xfrm>
            <a:off x="1857388" y="6015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</a:t>
            </a:r>
            <a:endParaRPr lang="en-NL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076298-A72A-41E1-9983-E8A8552DC984}"/>
              </a:ext>
            </a:extLst>
          </p:cNvPr>
          <p:cNvCxnSpPr/>
          <p:nvPr/>
        </p:nvCxnSpPr>
        <p:spPr>
          <a:xfrm>
            <a:off x="2167092" y="4950536"/>
            <a:ext cx="1712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AD0B551-2AEC-44F3-B878-182A1F752F36}"/>
              </a:ext>
            </a:extLst>
          </p:cNvPr>
          <p:cNvSpPr txBox="1"/>
          <p:nvPr/>
        </p:nvSpPr>
        <p:spPr>
          <a:xfrm>
            <a:off x="1862301" y="471303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4</a:t>
            </a:r>
            <a:endParaRPr lang="en-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B1B386-0637-443A-BD7D-8B1DD61A2E19}"/>
              </a:ext>
            </a:extLst>
          </p:cNvPr>
          <p:cNvSpPr txBox="1"/>
          <p:nvPr/>
        </p:nvSpPr>
        <p:spPr>
          <a:xfrm>
            <a:off x="1454600" y="4389936"/>
            <a:ext cx="973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# of </a:t>
            </a:r>
            <a:r>
              <a:rPr lang="nl-NL" dirty="0" err="1"/>
              <a:t>arcs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312134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Segmentation with matrix profile: human activity</a:t>
            </a:r>
            <a:r>
              <a:rPr lang="zh-TW" altLang="en-US" dirty="0"/>
              <a:t> </a:t>
            </a:r>
            <a:r>
              <a:rPr lang="en-US" dirty="0"/>
              <a:t>(1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9305"/>
            <a:ext cx="10515600" cy="188990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Matrix profile and index can also be used for segmentation</a:t>
            </a:r>
          </a:p>
          <a:p>
            <a:pPr algn="just"/>
            <a:r>
              <a:rPr lang="en-US" altLang="zh-TW" dirty="0"/>
              <a:t>Given a time series, by examining its matrix profile index, the neighboring information can be extracted, and similar pattern will be neighbors</a:t>
            </a:r>
          </a:p>
          <a:p>
            <a:pPr algn="just"/>
            <a:r>
              <a:rPr lang="en-US" dirty="0"/>
              <a:t>The neighboring information can be visualized with arcs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62175" y="3257550"/>
            <a:ext cx="765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walkwalkwalkwalkwalkwalkwalkwalk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runrunrunrunrunrunrunrunrun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333420" y="3562262"/>
            <a:ext cx="3481058" cy="1143237"/>
            <a:chOff x="2333420" y="3562262"/>
            <a:chExt cx="3023592" cy="1143237"/>
          </a:xfrm>
        </p:grpSpPr>
        <p:sp>
          <p:nvSpPr>
            <p:cNvPr id="8" name="Freeform 7"/>
            <p:cNvSpPr/>
            <p:nvPr/>
          </p:nvSpPr>
          <p:spPr>
            <a:xfrm rot="10800000">
              <a:off x="2333420" y="3562262"/>
              <a:ext cx="2552947" cy="1143237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2947" h="1143237">
                  <a:moveTo>
                    <a:pt x="40" y="1133712"/>
                  </a:moveTo>
                  <a:cubicBezTo>
                    <a:pt x="-3929" y="855106"/>
                    <a:pt x="288965" y="17699"/>
                    <a:pt x="1266865" y="237"/>
                  </a:cubicBezTo>
                  <a:cubicBezTo>
                    <a:pt x="2244765" y="-17225"/>
                    <a:pt x="2562265" y="938450"/>
                    <a:pt x="2552740" y="1143237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0800000">
              <a:off x="2753726" y="3562262"/>
              <a:ext cx="1733852" cy="10194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3852" h="1019400">
                  <a:moveTo>
                    <a:pt x="35" y="1000350"/>
                  </a:moveTo>
                  <a:cubicBezTo>
                    <a:pt x="-3934" y="721744"/>
                    <a:pt x="330235" y="16100"/>
                    <a:pt x="914435" y="225"/>
                  </a:cubicBezTo>
                  <a:cubicBezTo>
                    <a:pt x="1498635" y="-15650"/>
                    <a:pt x="1743110" y="814613"/>
                    <a:pt x="1733585" y="10194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9"/>
            <p:cNvSpPr/>
            <p:nvPr/>
          </p:nvSpPr>
          <p:spPr>
            <a:xfrm rot="10800000">
              <a:off x="3623160" y="3562262"/>
              <a:ext cx="1733852" cy="10194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3852" h="1019400">
                  <a:moveTo>
                    <a:pt x="35" y="1000350"/>
                  </a:moveTo>
                  <a:cubicBezTo>
                    <a:pt x="-3934" y="721744"/>
                    <a:pt x="330235" y="16100"/>
                    <a:pt x="914435" y="225"/>
                  </a:cubicBezTo>
                  <a:cubicBezTo>
                    <a:pt x="1498635" y="-15650"/>
                    <a:pt x="1743110" y="814613"/>
                    <a:pt x="1733585" y="10194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/>
            <p:cNvSpPr/>
            <p:nvPr/>
          </p:nvSpPr>
          <p:spPr>
            <a:xfrm rot="10800000">
              <a:off x="3174989" y="3562262"/>
              <a:ext cx="858166" cy="497571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8166" h="497571">
                  <a:moveTo>
                    <a:pt x="154" y="497571"/>
                  </a:moveTo>
                  <a:cubicBezTo>
                    <a:pt x="-3815" y="218965"/>
                    <a:pt x="66829" y="-26304"/>
                    <a:pt x="428779" y="2271"/>
                  </a:cubicBezTo>
                  <a:cubicBezTo>
                    <a:pt x="790729" y="30846"/>
                    <a:pt x="866929" y="292784"/>
                    <a:pt x="857404" y="497571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326993" y="3562262"/>
            <a:ext cx="2978931" cy="1020528"/>
            <a:chOff x="6326994" y="3562262"/>
            <a:chExt cx="2521462" cy="1020528"/>
          </a:xfrm>
        </p:grpSpPr>
        <p:sp>
          <p:nvSpPr>
            <p:cNvPr id="12" name="Freeform 11"/>
            <p:cNvSpPr/>
            <p:nvPr/>
          </p:nvSpPr>
          <p:spPr>
            <a:xfrm rot="10800000">
              <a:off x="7625019" y="3562262"/>
              <a:ext cx="943316" cy="476565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  <a:gd name="connsiteX0" fmla="*/ 43 w 943200"/>
                <a:gd name="connsiteY0" fmla="*/ 495300 h 495300"/>
                <a:gd name="connsiteX1" fmla="*/ 428668 w 943200"/>
                <a:gd name="connsiteY1" fmla="*/ 0 h 495300"/>
                <a:gd name="connsiteX2" fmla="*/ 943018 w 943200"/>
                <a:gd name="connsiteY2" fmla="*/ 495300 h 495300"/>
                <a:gd name="connsiteX0" fmla="*/ 36 w 943225"/>
                <a:gd name="connsiteY0" fmla="*/ 476250 h 476250"/>
                <a:gd name="connsiteX1" fmla="*/ 485811 w 943225"/>
                <a:gd name="connsiteY1" fmla="*/ 0 h 476250"/>
                <a:gd name="connsiteX2" fmla="*/ 943011 w 943225"/>
                <a:gd name="connsiteY2" fmla="*/ 476250 h 476250"/>
                <a:gd name="connsiteX0" fmla="*/ 43 w 943195"/>
                <a:gd name="connsiteY0" fmla="*/ 476250 h 476250"/>
                <a:gd name="connsiteX1" fmla="*/ 419143 w 943195"/>
                <a:gd name="connsiteY1" fmla="*/ 0 h 476250"/>
                <a:gd name="connsiteX2" fmla="*/ 943018 w 943195"/>
                <a:gd name="connsiteY2" fmla="*/ 476250 h 476250"/>
                <a:gd name="connsiteX0" fmla="*/ 80 w 943316"/>
                <a:gd name="connsiteY0" fmla="*/ 476565 h 476565"/>
                <a:gd name="connsiteX1" fmla="*/ 419180 w 943316"/>
                <a:gd name="connsiteY1" fmla="*/ 315 h 476565"/>
                <a:gd name="connsiteX2" fmla="*/ 943055 w 943316"/>
                <a:gd name="connsiteY2" fmla="*/ 476565 h 47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316" h="476565">
                  <a:moveTo>
                    <a:pt x="80" y="476565"/>
                  </a:moveTo>
                  <a:cubicBezTo>
                    <a:pt x="-3889" y="197959"/>
                    <a:pt x="138193" y="-9210"/>
                    <a:pt x="419180" y="315"/>
                  </a:cubicBezTo>
                  <a:cubicBezTo>
                    <a:pt x="700167" y="9840"/>
                    <a:pt x="952580" y="271778"/>
                    <a:pt x="943055" y="476565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12"/>
            <p:cNvSpPr/>
            <p:nvPr/>
          </p:nvSpPr>
          <p:spPr>
            <a:xfrm rot="10800000">
              <a:off x="6326994" y="3562263"/>
              <a:ext cx="990939" cy="4953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  <a:gd name="connsiteX0" fmla="*/ 29 w 990871"/>
                <a:gd name="connsiteY0" fmla="*/ 495300 h 495300"/>
                <a:gd name="connsiteX1" fmla="*/ 562004 w 990871"/>
                <a:gd name="connsiteY1" fmla="*/ 0 h 495300"/>
                <a:gd name="connsiteX2" fmla="*/ 990629 w 990871"/>
                <a:gd name="connsiteY2" fmla="*/ 495300 h 495300"/>
                <a:gd name="connsiteX0" fmla="*/ 39 w 990815"/>
                <a:gd name="connsiteY0" fmla="*/ 495300 h 495300"/>
                <a:gd name="connsiteX1" fmla="*/ 457239 w 990815"/>
                <a:gd name="connsiteY1" fmla="*/ 0 h 495300"/>
                <a:gd name="connsiteX2" fmla="*/ 990639 w 990815"/>
                <a:gd name="connsiteY2" fmla="*/ 495300 h 495300"/>
                <a:gd name="connsiteX0" fmla="*/ 70 w 990939"/>
                <a:gd name="connsiteY0" fmla="*/ 495300 h 495300"/>
                <a:gd name="connsiteX1" fmla="*/ 457270 w 990939"/>
                <a:gd name="connsiteY1" fmla="*/ 0 h 495300"/>
                <a:gd name="connsiteX2" fmla="*/ 990670 w 990939"/>
                <a:gd name="connsiteY2" fmla="*/ 49530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39" h="495300">
                  <a:moveTo>
                    <a:pt x="70" y="495300"/>
                  </a:moveTo>
                  <a:cubicBezTo>
                    <a:pt x="-3899" y="216694"/>
                    <a:pt x="158820" y="0"/>
                    <a:pt x="457270" y="0"/>
                  </a:cubicBezTo>
                  <a:cubicBezTo>
                    <a:pt x="755720" y="0"/>
                    <a:pt x="1000195" y="290513"/>
                    <a:pt x="990670" y="4953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 13"/>
            <p:cNvSpPr/>
            <p:nvPr/>
          </p:nvSpPr>
          <p:spPr>
            <a:xfrm rot="10800000">
              <a:off x="6643909" y="3562262"/>
              <a:ext cx="1610101" cy="101995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23 w 1609867"/>
                <a:gd name="connsiteY0" fmla="*/ 1019175 h 1019175"/>
                <a:gd name="connsiteX1" fmla="*/ 790598 w 1609867"/>
                <a:gd name="connsiteY1" fmla="*/ 0 h 1019175"/>
                <a:gd name="connsiteX2" fmla="*/ 1609748 w 1609867"/>
                <a:gd name="connsiteY2" fmla="*/ 1019175 h 1019175"/>
                <a:gd name="connsiteX0" fmla="*/ 66 w 1610101"/>
                <a:gd name="connsiteY0" fmla="*/ 1019950 h 1019950"/>
                <a:gd name="connsiteX1" fmla="*/ 790641 w 1610101"/>
                <a:gd name="connsiteY1" fmla="*/ 775 h 1019950"/>
                <a:gd name="connsiteX2" fmla="*/ 1609791 w 1610101"/>
                <a:gd name="connsiteY2" fmla="*/ 1019950 h 101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0101" h="1019950">
                  <a:moveTo>
                    <a:pt x="66" y="1019950"/>
                  </a:moveTo>
                  <a:cubicBezTo>
                    <a:pt x="-3903" y="741344"/>
                    <a:pt x="169929" y="-27800"/>
                    <a:pt x="790641" y="775"/>
                  </a:cubicBezTo>
                  <a:cubicBezTo>
                    <a:pt x="1411353" y="29350"/>
                    <a:pt x="1619316" y="815163"/>
                    <a:pt x="1609791" y="101995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6977380" y="3562262"/>
              <a:ext cx="933956" cy="762067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382225 w 1315734"/>
                <a:gd name="connsiteY0" fmla="*/ 1104937 h 1143037"/>
                <a:gd name="connsiteX1" fmla="*/ 29800 w 1315734"/>
                <a:gd name="connsiteY1" fmla="*/ 37 h 1143037"/>
                <a:gd name="connsiteX2" fmla="*/ 1315675 w 1315734"/>
                <a:gd name="connsiteY2" fmla="*/ 1143037 h 1143037"/>
                <a:gd name="connsiteX0" fmla="*/ 44 w 933675"/>
                <a:gd name="connsiteY0" fmla="*/ 723967 h 762067"/>
                <a:gd name="connsiteX1" fmla="*/ 419144 w 933675"/>
                <a:gd name="connsiteY1" fmla="*/ 67 h 762067"/>
                <a:gd name="connsiteX2" fmla="*/ 933494 w 933675"/>
                <a:gd name="connsiteY2" fmla="*/ 762067 h 762067"/>
                <a:gd name="connsiteX0" fmla="*/ 143 w 933956"/>
                <a:gd name="connsiteY0" fmla="*/ 723967 h 762067"/>
                <a:gd name="connsiteX1" fmla="*/ 419243 w 933956"/>
                <a:gd name="connsiteY1" fmla="*/ 67 h 762067"/>
                <a:gd name="connsiteX2" fmla="*/ 933593 w 933956"/>
                <a:gd name="connsiteY2" fmla="*/ 762067 h 76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956" h="762067">
                  <a:moveTo>
                    <a:pt x="143" y="723967"/>
                  </a:moveTo>
                  <a:cubicBezTo>
                    <a:pt x="-3826" y="445361"/>
                    <a:pt x="73168" y="-6283"/>
                    <a:pt x="419243" y="67"/>
                  </a:cubicBezTo>
                  <a:cubicBezTo>
                    <a:pt x="765318" y="6417"/>
                    <a:pt x="943118" y="557280"/>
                    <a:pt x="933593" y="762067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 rot="10800000">
              <a:off x="7314657" y="3562262"/>
              <a:ext cx="1533799" cy="1020528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18 w 1533721"/>
                <a:gd name="connsiteY0" fmla="*/ 1000128 h 1000128"/>
                <a:gd name="connsiteX1" fmla="*/ 914418 w 1533721"/>
                <a:gd name="connsiteY1" fmla="*/ 3 h 1000128"/>
                <a:gd name="connsiteX2" fmla="*/ 1533543 w 1533721"/>
                <a:gd name="connsiteY2" fmla="*/ 990603 h 1000128"/>
                <a:gd name="connsiteX0" fmla="*/ 28 w 1533659"/>
                <a:gd name="connsiteY0" fmla="*/ 1019177 h 1019177"/>
                <a:gd name="connsiteX1" fmla="*/ 657253 w 1533659"/>
                <a:gd name="connsiteY1" fmla="*/ 2 h 1019177"/>
                <a:gd name="connsiteX2" fmla="*/ 1533553 w 1533659"/>
                <a:gd name="connsiteY2" fmla="*/ 1009652 h 1019177"/>
                <a:gd name="connsiteX0" fmla="*/ 87 w 1533799"/>
                <a:gd name="connsiteY0" fmla="*/ 1020528 h 1020528"/>
                <a:gd name="connsiteX1" fmla="*/ 657312 w 1533799"/>
                <a:gd name="connsiteY1" fmla="*/ 1353 h 1020528"/>
                <a:gd name="connsiteX2" fmla="*/ 1533612 w 1533799"/>
                <a:gd name="connsiteY2" fmla="*/ 1011003 h 102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3799" h="1020528">
                  <a:moveTo>
                    <a:pt x="87" y="1020528"/>
                  </a:moveTo>
                  <a:cubicBezTo>
                    <a:pt x="-3882" y="741922"/>
                    <a:pt x="125500" y="41040"/>
                    <a:pt x="657312" y="1353"/>
                  </a:cubicBezTo>
                  <a:cubicBezTo>
                    <a:pt x="1189124" y="-38334"/>
                    <a:pt x="1543137" y="806216"/>
                    <a:pt x="1533612" y="1011003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" name="Freeform 77"/>
          <p:cNvSpPr>
            <a:spLocks/>
          </p:cNvSpPr>
          <p:nvPr/>
        </p:nvSpPr>
        <p:spPr bwMode="auto">
          <a:xfrm>
            <a:off x="2339630" y="4886374"/>
            <a:ext cx="6985343" cy="1345733"/>
          </a:xfrm>
          <a:custGeom>
            <a:avLst/>
            <a:gdLst>
              <a:gd name="T0" fmla="*/ 0 w 2388"/>
              <a:gd name="T1" fmla="*/ 1929 h 1929"/>
              <a:gd name="T2" fmla="*/ 186 w 2388"/>
              <a:gd name="T3" fmla="*/ 1540 h 1929"/>
              <a:gd name="T4" fmla="*/ 367 w 2388"/>
              <a:gd name="T5" fmla="*/ 1156 h 1929"/>
              <a:gd name="T6" fmla="*/ 552 w 2388"/>
              <a:gd name="T7" fmla="*/ 767 h 1929"/>
              <a:gd name="T8" fmla="*/ 738 w 2388"/>
              <a:gd name="T9" fmla="*/ 767 h 1929"/>
              <a:gd name="T10" fmla="*/ 918 w 2388"/>
              <a:gd name="T11" fmla="*/ 1156 h 1929"/>
              <a:gd name="T12" fmla="*/ 1104 w 2388"/>
              <a:gd name="T13" fmla="*/ 1540 h 1929"/>
              <a:gd name="T14" fmla="*/ 1285 w 2388"/>
              <a:gd name="T15" fmla="*/ 1929 h 1929"/>
              <a:gd name="T16" fmla="*/ 1408 w 2388"/>
              <a:gd name="T17" fmla="*/ 1929 h 1929"/>
              <a:gd name="T18" fmla="*/ 1532 w 2388"/>
              <a:gd name="T19" fmla="*/ 1540 h 1929"/>
              <a:gd name="T20" fmla="*/ 1651 w 2388"/>
              <a:gd name="T21" fmla="*/ 1156 h 1929"/>
              <a:gd name="T22" fmla="*/ 1774 w 2388"/>
              <a:gd name="T23" fmla="*/ 767 h 1929"/>
              <a:gd name="T24" fmla="*/ 1898 w 2388"/>
              <a:gd name="T25" fmla="*/ 767 h 1929"/>
              <a:gd name="T26" fmla="*/ 2017 w 2388"/>
              <a:gd name="T27" fmla="*/ 767 h 1929"/>
              <a:gd name="T28" fmla="*/ 2141 w 2388"/>
              <a:gd name="T29" fmla="*/ 0 h 1929"/>
              <a:gd name="T30" fmla="*/ 2264 w 2388"/>
              <a:gd name="T31" fmla="*/ 1540 h 1929"/>
              <a:gd name="T32" fmla="*/ 2388 w 2388"/>
              <a:gd name="T33" fmla="*/ 1929 h 1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388" h="1929">
                <a:moveTo>
                  <a:pt x="0" y="1929"/>
                </a:moveTo>
                <a:lnTo>
                  <a:pt x="186" y="1540"/>
                </a:lnTo>
                <a:lnTo>
                  <a:pt x="367" y="1156"/>
                </a:lnTo>
                <a:lnTo>
                  <a:pt x="552" y="767"/>
                </a:lnTo>
                <a:lnTo>
                  <a:pt x="738" y="767"/>
                </a:lnTo>
                <a:lnTo>
                  <a:pt x="918" y="1156"/>
                </a:lnTo>
                <a:lnTo>
                  <a:pt x="1104" y="1540"/>
                </a:lnTo>
                <a:lnTo>
                  <a:pt x="1285" y="1929"/>
                </a:lnTo>
                <a:lnTo>
                  <a:pt x="1408" y="1929"/>
                </a:lnTo>
                <a:lnTo>
                  <a:pt x="1532" y="1540"/>
                </a:lnTo>
                <a:lnTo>
                  <a:pt x="1651" y="1156"/>
                </a:lnTo>
                <a:lnTo>
                  <a:pt x="1774" y="767"/>
                </a:lnTo>
                <a:lnTo>
                  <a:pt x="1898" y="767"/>
                </a:lnTo>
                <a:lnTo>
                  <a:pt x="2017" y="767"/>
                </a:lnTo>
                <a:lnTo>
                  <a:pt x="2141" y="0"/>
                </a:lnTo>
                <a:lnTo>
                  <a:pt x="2264" y="1540"/>
                </a:lnTo>
                <a:lnTo>
                  <a:pt x="2388" y="1929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9427914" y="5189908"/>
            <a:ext cx="192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 counting curve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434674" y="5463966"/>
            <a:ext cx="285749" cy="581025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34674" y="4728243"/>
            <a:ext cx="1828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minimum is a good split point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6267450" y="3038475"/>
            <a:ext cx="0" cy="34004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D0933B-5F10-427B-8D53-CF30AFAB1282}"/>
              </a:ext>
            </a:extLst>
          </p:cNvPr>
          <p:cNvCxnSpPr>
            <a:cxnSpLocks/>
          </p:cNvCxnSpPr>
          <p:nvPr/>
        </p:nvCxnSpPr>
        <p:spPr>
          <a:xfrm flipH="1">
            <a:off x="2162175" y="4886374"/>
            <a:ext cx="4920" cy="171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B103B0B-861F-4FBE-9037-C7811830580C}"/>
              </a:ext>
            </a:extLst>
          </p:cNvPr>
          <p:cNvCxnSpPr/>
          <p:nvPr/>
        </p:nvCxnSpPr>
        <p:spPr>
          <a:xfrm>
            <a:off x="2162175" y="5427406"/>
            <a:ext cx="1712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76865B7-4115-4737-AD03-E621270118E3}"/>
              </a:ext>
            </a:extLst>
          </p:cNvPr>
          <p:cNvSpPr txBox="1"/>
          <p:nvPr/>
        </p:nvSpPr>
        <p:spPr>
          <a:xfrm>
            <a:off x="1857384" y="518990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</a:t>
            </a:r>
            <a:endParaRPr lang="en-NL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A7FF6E-7BA8-4C14-9CB3-670009E39964}"/>
              </a:ext>
            </a:extLst>
          </p:cNvPr>
          <p:cNvCxnSpPr/>
          <p:nvPr/>
        </p:nvCxnSpPr>
        <p:spPr>
          <a:xfrm>
            <a:off x="2167095" y="5835445"/>
            <a:ext cx="1712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3B38F09-4454-4737-B6D4-1668EBEDD14F}"/>
              </a:ext>
            </a:extLst>
          </p:cNvPr>
          <p:cNvSpPr txBox="1"/>
          <p:nvPr/>
        </p:nvSpPr>
        <p:spPr>
          <a:xfrm>
            <a:off x="1862304" y="55979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2</a:t>
            </a:r>
            <a:endParaRPr lang="en-NL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B8C198-D0A9-4D18-B7CD-DF95540C3753}"/>
              </a:ext>
            </a:extLst>
          </p:cNvPr>
          <p:cNvCxnSpPr/>
          <p:nvPr/>
        </p:nvCxnSpPr>
        <p:spPr>
          <a:xfrm>
            <a:off x="2162179" y="6253318"/>
            <a:ext cx="1712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091CCFC-A15F-4D24-8929-66C60799A19C}"/>
              </a:ext>
            </a:extLst>
          </p:cNvPr>
          <p:cNvSpPr txBox="1"/>
          <p:nvPr/>
        </p:nvSpPr>
        <p:spPr>
          <a:xfrm>
            <a:off x="1857388" y="6015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</a:t>
            </a:r>
            <a:endParaRPr lang="en-NL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201430-BD7C-4401-9C22-9DC0A4E8D7D1}"/>
              </a:ext>
            </a:extLst>
          </p:cNvPr>
          <p:cNvCxnSpPr/>
          <p:nvPr/>
        </p:nvCxnSpPr>
        <p:spPr>
          <a:xfrm>
            <a:off x="2167092" y="4950536"/>
            <a:ext cx="1712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3944AF4-D5B2-4B20-9163-B8B587174ACC}"/>
              </a:ext>
            </a:extLst>
          </p:cNvPr>
          <p:cNvSpPr txBox="1"/>
          <p:nvPr/>
        </p:nvSpPr>
        <p:spPr>
          <a:xfrm>
            <a:off x="1862301" y="471303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4</a:t>
            </a:r>
            <a:endParaRPr lang="en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F82FD5-BAA0-4438-B57B-93BDE818F31B}"/>
              </a:ext>
            </a:extLst>
          </p:cNvPr>
          <p:cNvSpPr txBox="1"/>
          <p:nvPr/>
        </p:nvSpPr>
        <p:spPr>
          <a:xfrm>
            <a:off x="1454600" y="4389936"/>
            <a:ext cx="973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# of </a:t>
            </a:r>
            <a:r>
              <a:rPr lang="nl-NL" dirty="0" err="1"/>
              <a:t>arcs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71497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Segmentation with matrix profile: human activity</a:t>
            </a:r>
            <a:r>
              <a:rPr lang="zh-TW" altLang="en-US" dirty="0"/>
              <a:t> </a:t>
            </a:r>
            <a:r>
              <a:rPr lang="en-US" dirty="0"/>
              <a:t>(</a:t>
            </a:r>
            <a:r>
              <a:rPr lang="en-US" altLang="zh-TW" dirty="0"/>
              <a:t>2</a:t>
            </a:r>
            <a:r>
              <a:rPr lang="en-US" dirty="0"/>
              <a:t>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2082521" y="2651133"/>
            <a:ext cx="8026957" cy="3012055"/>
            <a:chOff x="2853679" y="4206210"/>
            <a:chExt cx="3981497" cy="2065937"/>
          </a:xfrm>
        </p:grpSpPr>
        <p:sp>
          <p:nvSpPr>
            <p:cNvPr id="24" name="Line 187"/>
            <p:cNvSpPr>
              <a:spLocks noChangeShapeType="1"/>
            </p:cNvSpPr>
            <p:nvPr/>
          </p:nvSpPr>
          <p:spPr bwMode="auto">
            <a:xfrm>
              <a:off x="2879340" y="5766901"/>
              <a:ext cx="360105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79340" y="4452120"/>
              <a:ext cx="3609610" cy="448613"/>
              <a:chOff x="2579688" y="947738"/>
              <a:chExt cx="4019551" cy="493713"/>
            </a:xfrm>
          </p:grpSpPr>
          <p:sp>
            <p:nvSpPr>
              <p:cNvPr id="99" name="Line 8"/>
              <p:cNvSpPr>
                <a:spLocks noChangeShapeType="1"/>
              </p:cNvSpPr>
              <p:nvPr/>
            </p:nvSpPr>
            <p:spPr bwMode="auto">
              <a:xfrm>
                <a:off x="2579688" y="1441450"/>
                <a:ext cx="4010025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00" name="Line 11"/>
              <p:cNvSpPr>
                <a:spLocks noChangeShapeType="1"/>
              </p:cNvSpPr>
              <p:nvPr/>
            </p:nvSpPr>
            <p:spPr bwMode="auto">
              <a:xfrm>
                <a:off x="2579688" y="1441450"/>
                <a:ext cx="4010025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01" name="Line 13"/>
              <p:cNvSpPr>
                <a:spLocks noChangeShapeType="1"/>
              </p:cNvSpPr>
              <p:nvPr/>
            </p:nvSpPr>
            <p:spPr bwMode="auto">
              <a:xfrm flipV="1">
                <a:off x="2579688" y="139541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02" name="Line 16"/>
              <p:cNvSpPr>
                <a:spLocks noChangeShapeType="1"/>
              </p:cNvSpPr>
              <p:nvPr/>
            </p:nvSpPr>
            <p:spPr bwMode="auto">
              <a:xfrm flipV="1">
                <a:off x="2976563" y="139541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03" name="Line 19"/>
              <p:cNvSpPr>
                <a:spLocks noChangeShapeType="1"/>
              </p:cNvSpPr>
              <p:nvPr/>
            </p:nvSpPr>
            <p:spPr bwMode="auto">
              <a:xfrm flipV="1">
                <a:off x="3375026" y="139541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06" name="Line 22"/>
              <p:cNvSpPr>
                <a:spLocks noChangeShapeType="1"/>
              </p:cNvSpPr>
              <p:nvPr/>
            </p:nvSpPr>
            <p:spPr bwMode="auto">
              <a:xfrm flipV="1">
                <a:off x="3781426" y="139541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07" name="Line 25"/>
              <p:cNvSpPr>
                <a:spLocks noChangeShapeType="1"/>
              </p:cNvSpPr>
              <p:nvPr/>
            </p:nvSpPr>
            <p:spPr bwMode="auto">
              <a:xfrm flipV="1">
                <a:off x="4178301" y="139541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08" name="Line 28"/>
              <p:cNvSpPr>
                <a:spLocks noChangeShapeType="1"/>
              </p:cNvSpPr>
              <p:nvPr/>
            </p:nvSpPr>
            <p:spPr bwMode="auto">
              <a:xfrm flipV="1">
                <a:off x="4584701" y="139541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09" name="Line 31"/>
              <p:cNvSpPr>
                <a:spLocks noChangeShapeType="1"/>
              </p:cNvSpPr>
              <p:nvPr/>
            </p:nvSpPr>
            <p:spPr bwMode="auto">
              <a:xfrm flipV="1">
                <a:off x="4983163" y="139541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10" name="Line 34"/>
              <p:cNvSpPr>
                <a:spLocks noChangeShapeType="1"/>
              </p:cNvSpPr>
              <p:nvPr/>
            </p:nvSpPr>
            <p:spPr bwMode="auto">
              <a:xfrm flipV="1">
                <a:off x="5380038" y="139541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11" name="Line 37"/>
              <p:cNvSpPr>
                <a:spLocks noChangeShapeType="1"/>
              </p:cNvSpPr>
              <p:nvPr/>
            </p:nvSpPr>
            <p:spPr bwMode="auto">
              <a:xfrm flipV="1">
                <a:off x="5786438" y="139541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12" name="Line 40"/>
              <p:cNvSpPr>
                <a:spLocks noChangeShapeType="1"/>
              </p:cNvSpPr>
              <p:nvPr/>
            </p:nvSpPr>
            <p:spPr bwMode="auto">
              <a:xfrm flipV="1">
                <a:off x="6183313" y="139541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13" name="Line 43"/>
              <p:cNvSpPr>
                <a:spLocks noChangeShapeType="1"/>
              </p:cNvSpPr>
              <p:nvPr/>
            </p:nvSpPr>
            <p:spPr bwMode="auto">
              <a:xfrm flipV="1">
                <a:off x="6589713" y="139541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14" name="Line 46"/>
              <p:cNvSpPr>
                <a:spLocks noChangeShapeType="1"/>
              </p:cNvSpPr>
              <p:nvPr/>
            </p:nvSpPr>
            <p:spPr bwMode="auto">
              <a:xfrm>
                <a:off x="2579688" y="1441450"/>
                <a:ext cx="36513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15" name="Line 47"/>
              <p:cNvSpPr>
                <a:spLocks noChangeShapeType="1"/>
              </p:cNvSpPr>
              <p:nvPr/>
            </p:nvSpPr>
            <p:spPr bwMode="auto">
              <a:xfrm flipH="1">
                <a:off x="6543676" y="1441450"/>
                <a:ext cx="46038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16" name="Line 56"/>
              <p:cNvSpPr>
                <a:spLocks noChangeShapeType="1"/>
              </p:cNvSpPr>
              <p:nvPr/>
            </p:nvSpPr>
            <p:spPr bwMode="auto">
              <a:xfrm>
                <a:off x="2579688" y="1441450"/>
                <a:ext cx="4010025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17" name="Freeform 59"/>
              <p:cNvSpPr>
                <a:spLocks/>
              </p:cNvSpPr>
              <p:nvPr/>
            </p:nvSpPr>
            <p:spPr bwMode="auto">
              <a:xfrm>
                <a:off x="2579688" y="1031875"/>
                <a:ext cx="720725" cy="325438"/>
              </a:xfrm>
              <a:custGeom>
                <a:avLst/>
                <a:gdLst>
                  <a:gd name="T0" fmla="*/ 17 w 454"/>
                  <a:gd name="T1" fmla="*/ 194 h 205"/>
                  <a:gd name="T2" fmla="*/ 23 w 454"/>
                  <a:gd name="T3" fmla="*/ 200 h 205"/>
                  <a:gd name="T4" fmla="*/ 35 w 454"/>
                  <a:gd name="T5" fmla="*/ 164 h 205"/>
                  <a:gd name="T6" fmla="*/ 52 w 454"/>
                  <a:gd name="T7" fmla="*/ 200 h 205"/>
                  <a:gd name="T8" fmla="*/ 64 w 454"/>
                  <a:gd name="T9" fmla="*/ 176 h 205"/>
                  <a:gd name="T10" fmla="*/ 76 w 454"/>
                  <a:gd name="T11" fmla="*/ 194 h 205"/>
                  <a:gd name="T12" fmla="*/ 87 w 454"/>
                  <a:gd name="T13" fmla="*/ 164 h 205"/>
                  <a:gd name="T14" fmla="*/ 99 w 454"/>
                  <a:gd name="T15" fmla="*/ 141 h 205"/>
                  <a:gd name="T16" fmla="*/ 105 w 454"/>
                  <a:gd name="T17" fmla="*/ 194 h 205"/>
                  <a:gd name="T18" fmla="*/ 116 w 454"/>
                  <a:gd name="T19" fmla="*/ 182 h 205"/>
                  <a:gd name="T20" fmla="*/ 122 w 454"/>
                  <a:gd name="T21" fmla="*/ 200 h 205"/>
                  <a:gd name="T22" fmla="*/ 134 w 454"/>
                  <a:gd name="T23" fmla="*/ 153 h 205"/>
                  <a:gd name="T24" fmla="*/ 146 w 454"/>
                  <a:gd name="T25" fmla="*/ 170 h 205"/>
                  <a:gd name="T26" fmla="*/ 151 w 454"/>
                  <a:gd name="T27" fmla="*/ 182 h 205"/>
                  <a:gd name="T28" fmla="*/ 175 w 454"/>
                  <a:gd name="T29" fmla="*/ 200 h 205"/>
                  <a:gd name="T30" fmla="*/ 180 w 454"/>
                  <a:gd name="T31" fmla="*/ 182 h 205"/>
                  <a:gd name="T32" fmla="*/ 186 w 454"/>
                  <a:gd name="T33" fmla="*/ 147 h 205"/>
                  <a:gd name="T34" fmla="*/ 192 w 454"/>
                  <a:gd name="T35" fmla="*/ 188 h 205"/>
                  <a:gd name="T36" fmla="*/ 215 w 454"/>
                  <a:gd name="T37" fmla="*/ 200 h 205"/>
                  <a:gd name="T38" fmla="*/ 221 w 454"/>
                  <a:gd name="T39" fmla="*/ 188 h 205"/>
                  <a:gd name="T40" fmla="*/ 227 w 454"/>
                  <a:gd name="T41" fmla="*/ 141 h 205"/>
                  <a:gd name="T42" fmla="*/ 233 w 454"/>
                  <a:gd name="T43" fmla="*/ 129 h 205"/>
                  <a:gd name="T44" fmla="*/ 250 w 454"/>
                  <a:gd name="T45" fmla="*/ 129 h 205"/>
                  <a:gd name="T46" fmla="*/ 256 w 454"/>
                  <a:gd name="T47" fmla="*/ 53 h 205"/>
                  <a:gd name="T48" fmla="*/ 274 w 454"/>
                  <a:gd name="T49" fmla="*/ 18 h 205"/>
                  <a:gd name="T50" fmla="*/ 279 w 454"/>
                  <a:gd name="T51" fmla="*/ 0 h 205"/>
                  <a:gd name="T52" fmla="*/ 291 w 454"/>
                  <a:gd name="T53" fmla="*/ 70 h 205"/>
                  <a:gd name="T54" fmla="*/ 303 w 454"/>
                  <a:gd name="T55" fmla="*/ 100 h 205"/>
                  <a:gd name="T56" fmla="*/ 308 w 454"/>
                  <a:gd name="T57" fmla="*/ 129 h 205"/>
                  <a:gd name="T58" fmla="*/ 326 w 454"/>
                  <a:gd name="T59" fmla="*/ 135 h 205"/>
                  <a:gd name="T60" fmla="*/ 349 w 454"/>
                  <a:gd name="T61" fmla="*/ 123 h 205"/>
                  <a:gd name="T62" fmla="*/ 355 w 454"/>
                  <a:gd name="T63" fmla="*/ 65 h 205"/>
                  <a:gd name="T64" fmla="*/ 367 w 454"/>
                  <a:gd name="T65" fmla="*/ 35 h 205"/>
                  <a:gd name="T66" fmla="*/ 373 w 454"/>
                  <a:gd name="T67" fmla="*/ 35 h 205"/>
                  <a:gd name="T68" fmla="*/ 384 w 454"/>
                  <a:gd name="T69" fmla="*/ 112 h 205"/>
                  <a:gd name="T70" fmla="*/ 390 w 454"/>
                  <a:gd name="T71" fmla="*/ 188 h 205"/>
                  <a:gd name="T72" fmla="*/ 402 w 454"/>
                  <a:gd name="T73" fmla="*/ 164 h 205"/>
                  <a:gd name="T74" fmla="*/ 413 w 454"/>
                  <a:gd name="T75" fmla="*/ 106 h 205"/>
                  <a:gd name="T76" fmla="*/ 419 w 454"/>
                  <a:gd name="T77" fmla="*/ 41 h 205"/>
                  <a:gd name="T78" fmla="*/ 431 w 454"/>
                  <a:gd name="T79" fmla="*/ 0 h 205"/>
                  <a:gd name="T80" fmla="*/ 442 w 454"/>
                  <a:gd name="T81" fmla="*/ 29 h 205"/>
                  <a:gd name="T82" fmla="*/ 448 w 454"/>
                  <a:gd name="T83" fmla="*/ 10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54" h="205">
                    <a:moveTo>
                      <a:pt x="0" y="188"/>
                    </a:moveTo>
                    <a:lnTo>
                      <a:pt x="6" y="182"/>
                    </a:lnTo>
                    <a:lnTo>
                      <a:pt x="17" y="194"/>
                    </a:lnTo>
                    <a:lnTo>
                      <a:pt x="12" y="194"/>
                    </a:lnTo>
                    <a:lnTo>
                      <a:pt x="17" y="194"/>
                    </a:lnTo>
                    <a:lnTo>
                      <a:pt x="23" y="200"/>
                    </a:lnTo>
                    <a:lnTo>
                      <a:pt x="29" y="194"/>
                    </a:lnTo>
                    <a:lnTo>
                      <a:pt x="35" y="188"/>
                    </a:lnTo>
                    <a:lnTo>
                      <a:pt x="35" y="164"/>
                    </a:lnTo>
                    <a:lnTo>
                      <a:pt x="47" y="164"/>
                    </a:lnTo>
                    <a:lnTo>
                      <a:pt x="47" y="205"/>
                    </a:lnTo>
                    <a:lnTo>
                      <a:pt x="52" y="200"/>
                    </a:lnTo>
                    <a:lnTo>
                      <a:pt x="58" y="194"/>
                    </a:lnTo>
                    <a:lnTo>
                      <a:pt x="58" y="182"/>
                    </a:lnTo>
                    <a:lnTo>
                      <a:pt x="64" y="176"/>
                    </a:lnTo>
                    <a:lnTo>
                      <a:pt x="70" y="182"/>
                    </a:lnTo>
                    <a:lnTo>
                      <a:pt x="70" y="194"/>
                    </a:lnTo>
                    <a:lnTo>
                      <a:pt x="76" y="194"/>
                    </a:lnTo>
                    <a:lnTo>
                      <a:pt x="81" y="188"/>
                    </a:lnTo>
                    <a:lnTo>
                      <a:pt x="87" y="182"/>
                    </a:lnTo>
                    <a:lnTo>
                      <a:pt x="87" y="164"/>
                    </a:lnTo>
                    <a:lnTo>
                      <a:pt x="93" y="159"/>
                    </a:lnTo>
                    <a:lnTo>
                      <a:pt x="93" y="135"/>
                    </a:lnTo>
                    <a:lnTo>
                      <a:pt x="99" y="141"/>
                    </a:lnTo>
                    <a:lnTo>
                      <a:pt x="99" y="176"/>
                    </a:lnTo>
                    <a:lnTo>
                      <a:pt x="105" y="182"/>
                    </a:lnTo>
                    <a:lnTo>
                      <a:pt x="105" y="194"/>
                    </a:lnTo>
                    <a:lnTo>
                      <a:pt x="105" y="188"/>
                    </a:lnTo>
                    <a:lnTo>
                      <a:pt x="111" y="188"/>
                    </a:lnTo>
                    <a:lnTo>
                      <a:pt x="116" y="182"/>
                    </a:lnTo>
                    <a:lnTo>
                      <a:pt x="116" y="176"/>
                    </a:lnTo>
                    <a:lnTo>
                      <a:pt x="122" y="182"/>
                    </a:lnTo>
                    <a:lnTo>
                      <a:pt x="122" y="200"/>
                    </a:lnTo>
                    <a:lnTo>
                      <a:pt x="122" y="194"/>
                    </a:lnTo>
                    <a:lnTo>
                      <a:pt x="134" y="182"/>
                    </a:lnTo>
                    <a:lnTo>
                      <a:pt x="134" y="153"/>
                    </a:lnTo>
                    <a:lnTo>
                      <a:pt x="140" y="147"/>
                    </a:lnTo>
                    <a:lnTo>
                      <a:pt x="140" y="164"/>
                    </a:lnTo>
                    <a:lnTo>
                      <a:pt x="146" y="170"/>
                    </a:lnTo>
                    <a:lnTo>
                      <a:pt x="146" y="205"/>
                    </a:lnTo>
                    <a:lnTo>
                      <a:pt x="151" y="200"/>
                    </a:lnTo>
                    <a:lnTo>
                      <a:pt x="151" y="182"/>
                    </a:lnTo>
                    <a:lnTo>
                      <a:pt x="163" y="182"/>
                    </a:lnTo>
                    <a:lnTo>
                      <a:pt x="163" y="188"/>
                    </a:lnTo>
                    <a:lnTo>
                      <a:pt x="175" y="200"/>
                    </a:lnTo>
                    <a:lnTo>
                      <a:pt x="169" y="200"/>
                    </a:lnTo>
                    <a:lnTo>
                      <a:pt x="175" y="188"/>
                    </a:lnTo>
                    <a:lnTo>
                      <a:pt x="180" y="182"/>
                    </a:lnTo>
                    <a:lnTo>
                      <a:pt x="180" y="159"/>
                    </a:lnTo>
                    <a:lnTo>
                      <a:pt x="186" y="153"/>
                    </a:lnTo>
                    <a:lnTo>
                      <a:pt x="186" y="147"/>
                    </a:lnTo>
                    <a:lnTo>
                      <a:pt x="186" y="153"/>
                    </a:lnTo>
                    <a:lnTo>
                      <a:pt x="192" y="159"/>
                    </a:lnTo>
                    <a:lnTo>
                      <a:pt x="192" y="188"/>
                    </a:lnTo>
                    <a:lnTo>
                      <a:pt x="198" y="194"/>
                    </a:lnTo>
                    <a:lnTo>
                      <a:pt x="204" y="188"/>
                    </a:lnTo>
                    <a:lnTo>
                      <a:pt x="215" y="200"/>
                    </a:lnTo>
                    <a:lnTo>
                      <a:pt x="210" y="200"/>
                    </a:lnTo>
                    <a:lnTo>
                      <a:pt x="215" y="194"/>
                    </a:lnTo>
                    <a:lnTo>
                      <a:pt x="221" y="188"/>
                    </a:lnTo>
                    <a:lnTo>
                      <a:pt x="221" y="176"/>
                    </a:lnTo>
                    <a:lnTo>
                      <a:pt x="227" y="170"/>
                    </a:lnTo>
                    <a:lnTo>
                      <a:pt x="227" y="141"/>
                    </a:lnTo>
                    <a:lnTo>
                      <a:pt x="233" y="135"/>
                    </a:lnTo>
                    <a:lnTo>
                      <a:pt x="233" y="123"/>
                    </a:lnTo>
                    <a:lnTo>
                      <a:pt x="233" y="129"/>
                    </a:lnTo>
                    <a:lnTo>
                      <a:pt x="239" y="135"/>
                    </a:lnTo>
                    <a:lnTo>
                      <a:pt x="244" y="135"/>
                    </a:lnTo>
                    <a:lnTo>
                      <a:pt x="250" y="129"/>
                    </a:lnTo>
                    <a:lnTo>
                      <a:pt x="250" y="106"/>
                    </a:lnTo>
                    <a:lnTo>
                      <a:pt x="256" y="100"/>
                    </a:lnTo>
                    <a:lnTo>
                      <a:pt x="256" y="53"/>
                    </a:lnTo>
                    <a:lnTo>
                      <a:pt x="262" y="47"/>
                    </a:lnTo>
                    <a:lnTo>
                      <a:pt x="262" y="29"/>
                    </a:lnTo>
                    <a:lnTo>
                      <a:pt x="274" y="18"/>
                    </a:lnTo>
                    <a:lnTo>
                      <a:pt x="274" y="1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85" y="12"/>
                    </a:lnTo>
                    <a:lnTo>
                      <a:pt x="291" y="18"/>
                    </a:lnTo>
                    <a:lnTo>
                      <a:pt x="291" y="70"/>
                    </a:lnTo>
                    <a:lnTo>
                      <a:pt x="297" y="76"/>
                    </a:lnTo>
                    <a:lnTo>
                      <a:pt x="297" y="94"/>
                    </a:lnTo>
                    <a:lnTo>
                      <a:pt x="303" y="100"/>
                    </a:lnTo>
                    <a:lnTo>
                      <a:pt x="303" y="112"/>
                    </a:lnTo>
                    <a:lnTo>
                      <a:pt x="308" y="117"/>
                    </a:lnTo>
                    <a:lnTo>
                      <a:pt x="308" y="129"/>
                    </a:lnTo>
                    <a:lnTo>
                      <a:pt x="314" y="135"/>
                    </a:lnTo>
                    <a:lnTo>
                      <a:pt x="320" y="135"/>
                    </a:lnTo>
                    <a:lnTo>
                      <a:pt x="326" y="135"/>
                    </a:lnTo>
                    <a:lnTo>
                      <a:pt x="332" y="135"/>
                    </a:lnTo>
                    <a:lnTo>
                      <a:pt x="338" y="135"/>
                    </a:lnTo>
                    <a:lnTo>
                      <a:pt x="349" y="123"/>
                    </a:lnTo>
                    <a:lnTo>
                      <a:pt x="349" y="94"/>
                    </a:lnTo>
                    <a:lnTo>
                      <a:pt x="355" y="88"/>
                    </a:lnTo>
                    <a:lnTo>
                      <a:pt x="355" y="65"/>
                    </a:lnTo>
                    <a:lnTo>
                      <a:pt x="361" y="59"/>
                    </a:lnTo>
                    <a:lnTo>
                      <a:pt x="361" y="41"/>
                    </a:lnTo>
                    <a:lnTo>
                      <a:pt x="367" y="35"/>
                    </a:lnTo>
                    <a:lnTo>
                      <a:pt x="367" y="18"/>
                    </a:lnTo>
                    <a:lnTo>
                      <a:pt x="373" y="12"/>
                    </a:lnTo>
                    <a:lnTo>
                      <a:pt x="373" y="35"/>
                    </a:lnTo>
                    <a:lnTo>
                      <a:pt x="378" y="41"/>
                    </a:lnTo>
                    <a:lnTo>
                      <a:pt x="378" y="106"/>
                    </a:lnTo>
                    <a:lnTo>
                      <a:pt x="384" y="112"/>
                    </a:lnTo>
                    <a:lnTo>
                      <a:pt x="384" y="170"/>
                    </a:lnTo>
                    <a:lnTo>
                      <a:pt x="390" y="176"/>
                    </a:lnTo>
                    <a:lnTo>
                      <a:pt x="390" y="188"/>
                    </a:lnTo>
                    <a:lnTo>
                      <a:pt x="396" y="194"/>
                    </a:lnTo>
                    <a:lnTo>
                      <a:pt x="402" y="188"/>
                    </a:lnTo>
                    <a:lnTo>
                      <a:pt x="402" y="164"/>
                    </a:lnTo>
                    <a:lnTo>
                      <a:pt x="407" y="159"/>
                    </a:lnTo>
                    <a:lnTo>
                      <a:pt x="407" y="112"/>
                    </a:lnTo>
                    <a:lnTo>
                      <a:pt x="413" y="106"/>
                    </a:lnTo>
                    <a:lnTo>
                      <a:pt x="413" y="65"/>
                    </a:lnTo>
                    <a:lnTo>
                      <a:pt x="419" y="59"/>
                    </a:lnTo>
                    <a:lnTo>
                      <a:pt x="419" y="41"/>
                    </a:lnTo>
                    <a:lnTo>
                      <a:pt x="425" y="35"/>
                    </a:lnTo>
                    <a:lnTo>
                      <a:pt x="425" y="6"/>
                    </a:lnTo>
                    <a:lnTo>
                      <a:pt x="431" y="0"/>
                    </a:lnTo>
                    <a:lnTo>
                      <a:pt x="437" y="6"/>
                    </a:lnTo>
                    <a:lnTo>
                      <a:pt x="437" y="23"/>
                    </a:lnTo>
                    <a:lnTo>
                      <a:pt x="442" y="29"/>
                    </a:lnTo>
                    <a:lnTo>
                      <a:pt x="442" y="70"/>
                    </a:lnTo>
                    <a:lnTo>
                      <a:pt x="448" y="76"/>
                    </a:lnTo>
                    <a:lnTo>
                      <a:pt x="448" y="100"/>
                    </a:lnTo>
                    <a:lnTo>
                      <a:pt x="454" y="106"/>
                    </a:lnTo>
                    <a:lnTo>
                      <a:pt x="454" y="117"/>
                    </a:ln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18" name="Freeform 60"/>
              <p:cNvSpPr>
                <a:spLocks/>
              </p:cNvSpPr>
              <p:nvPr/>
            </p:nvSpPr>
            <p:spPr bwMode="auto">
              <a:xfrm>
                <a:off x="3300413" y="947738"/>
                <a:ext cx="674688" cy="428625"/>
              </a:xfrm>
              <a:custGeom>
                <a:avLst/>
                <a:gdLst>
                  <a:gd name="T0" fmla="*/ 12 w 425"/>
                  <a:gd name="T1" fmla="*/ 176 h 270"/>
                  <a:gd name="T2" fmla="*/ 29 w 425"/>
                  <a:gd name="T3" fmla="*/ 188 h 270"/>
                  <a:gd name="T4" fmla="*/ 41 w 425"/>
                  <a:gd name="T5" fmla="*/ 170 h 270"/>
                  <a:gd name="T6" fmla="*/ 52 w 425"/>
                  <a:gd name="T7" fmla="*/ 135 h 270"/>
                  <a:gd name="T8" fmla="*/ 58 w 425"/>
                  <a:gd name="T9" fmla="*/ 82 h 270"/>
                  <a:gd name="T10" fmla="*/ 70 w 425"/>
                  <a:gd name="T11" fmla="*/ 94 h 270"/>
                  <a:gd name="T12" fmla="*/ 82 w 425"/>
                  <a:gd name="T13" fmla="*/ 170 h 270"/>
                  <a:gd name="T14" fmla="*/ 87 w 425"/>
                  <a:gd name="T15" fmla="*/ 223 h 270"/>
                  <a:gd name="T16" fmla="*/ 105 w 425"/>
                  <a:gd name="T17" fmla="*/ 217 h 270"/>
                  <a:gd name="T18" fmla="*/ 111 w 425"/>
                  <a:gd name="T19" fmla="*/ 170 h 270"/>
                  <a:gd name="T20" fmla="*/ 122 w 425"/>
                  <a:gd name="T21" fmla="*/ 106 h 270"/>
                  <a:gd name="T22" fmla="*/ 128 w 425"/>
                  <a:gd name="T23" fmla="*/ 59 h 270"/>
                  <a:gd name="T24" fmla="*/ 146 w 425"/>
                  <a:gd name="T25" fmla="*/ 59 h 270"/>
                  <a:gd name="T26" fmla="*/ 151 w 425"/>
                  <a:gd name="T27" fmla="*/ 0 h 270"/>
                  <a:gd name="T28" fmla="*/ 157 w 425"/>
                  <a:gd name="T29" fmla="*/ 241 h 270"/>
                  <a:gd name="T30" fmla="*/ 163 w 425"/>
                  <a:gd name="T31" fmla="*/ 253 h 270"/>
                  <a:gd name="T32" fmla="*/ 181 w 425"/>
                  <a:gd name="T33" fmla="*/ 241 h 270"/>
                  <a:gd name="T34" fmla="*/ 186 w 425"/>
                  <a:gd name="T35" fmla="*/ 147 h 270"/>
                  <a:gd name="T36" fmla="*/ 198 w 425"/>
                  <a:gd name="T37" fmla="*/ 59 h 270"/>
                  <a:gd name="T38" fmla="*/ 204 w 425"/>
                  <a:gd name="T39" fmla="*/ 47 h 270"/>
                  <a:gd name="T40" fmla="*/ 221 w 425"/>
                  <a:gd name="T41" fmla="*/ 24 h 270"/>
                  <a:gd name="T42" fmla="*/ 227 w 425"/>
                  <a:gd name="T43" fmla="*/ 118 h 270"/>
                  <a:gd name="T44" fmla="*/ 233 w 425"/>
                  <a:gd name="T45" fmla="*/ 253 h 270"/>
                  <a:gd name="T46" fmla="*/ 250 w 425"/>
                  <a:gd name="T47" fmla="*/ 241 h 270"/>
                  <a:gd name="T48" fmla="*/ 256 w 425"/>
                  <a:gd name="T49" fmla="*/ 129 h 270"/>
                  <a:gd name="T50" fmla="*/ 268 w 425"/>
                  <a:gd name="T51" fmla="*/ 47 h 270"/>
                  <a:gd name="T52" fmla="*/ 274 w 425"/>
                  <a:gd name="T53" fmla="*/ 35 h 270"/>
                  <a:gd name="T54" fmla="*/ 285 w 425"/>
                  <a:gd name="T55" fmla="*/ 6 h 270"/>
                  <a:gd name="T56" fmla="*/ 291 w 425"/>
                  <a:gd name="T57" fmla="*/ 270 h 270"/>
                  <a:gd name="T58" fmla="*/ 297 w 425"/>
                  <a:gd name="T59" fmla="*/ 253 h 270"/>
                  <a:gd name="T60" fmla="*/ 314 w 425"/>
                  <a:gd name="T61" fmla="*/ 241 h 270"/>
                  <a:gd name="T62" fmla="*/ 320 w 425"/>
                  <a:gd name="T63" fmla="*/ 153 h 270"/>
                  <a:gd name="T64" fmla="*/ 332 w 425"/>
                  <a:gd name="T65" fmla="*/ 59 h 270"/>
                  <a:gd name="T66" fmla="*/ 344 w 425"/>
                  <a:gd name="T67" fmla="*/ 35 h 270"/>
                  <a:gd name="T68" fmla="*/ 349 w 425"/>
                  <a:gd name="T69" fmla="*/ 258 h 270"/>
                  <a:gd name="T70" fmla="*/ 355 w 425"/>
                  <a:gd name="T71" fmla="*/ 247 h 270"/>
                  <a:gd name="T72" fmla="*/ 367 w 425"/>
                  <a:gd name="T73" fmla="*/ 241 h 270"/>
                  <a:gd name="T74" fmla="*/ 378 w 425"/>
                  <a:gd name="T75" fmla="*/ 212 h 270"/>
                  <a:gd name="T76" fmla="*/ 384 w 425"/>
                  <a:gd name="T77" fmla="*/ 141 h 270"/>
                  <a:gd name="T78" fmla="*/ 396 w 425"/>
                  <a:gd name="T79" fmla="*/ 141 h 270"/>
                  <a:gd name="T80" fmla="*/ 408 w 425"/>
                  <a:gd name="T81" fmla="*/ 176 h 270"/>
                  <a:gd name="T82" fmla="*/ 413 w 425"/>
                  <a:gd name="T83" fmla="*/ 241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25" h="270">
                    <a:moveTo>
                      <a:pt x="0" y="170"/>
                    </a:moveTo>
                    <a:lnTo>
                      <a:pt x="6" y="176"/>
                    </a:lnTo>
                    <a:lnTo>
                      <a:pt x="12" y="176"/>
                    </a:lnTo>
                    <a:lnTo>
                      <a:pt x="17" y="182"/>
                    </a:lnTo>
                    <a:lnTo>
                      <a:pt x="23" y="188"/>
                    </a:lnTo>
                    <a:lnTo>
                      <a:pt x="29" y="188"/>
                    </a:lnTo>
                    <a:lnTo>
                      <a:pt x="35" y="188"/>
                    </a:lnTo>
                    <a:lnTo>
                      <a:pt x="41" y="182"/>
                    </a:lnTo>
                    <a:lnTo>
                      <a:pt x="41" y="170"/>
                    </a:lnTo>
                    <a:lnTo>
                      <a:pt x="47" y="165"/>
                    </a:lnTo>
                    <a:lnTo>
                      <a:pt x="47" y="141"/>
                    </a:lnTo>
                    <a:lnTo>
                      <a:pt x="52" y="135"/>
                    </a:lnTo>
                    <a:lnTo>
                      <a:pt x="52" y="106"/>
                    </a:lnTo>
                    <a:lnTo>
                      <a:pt x="58" y="100"/>
                    </a:lnTo>
                    <a:lnTo>
                      <a:pt x="58" y="82"/>
                    </a:lnTo>
                    <a:lnTo>
                      <a:pt x="64" y="76"/>
                    </a:lnTo>
                    <a:lnTo>
                      <a:pt x="70" y="82"/>
                    </a:lnTo>
                    <a:lnTo>
                      <a:pt x="70" y="94"/>
                    </a:lnTo>
                    <a:lnTo>
                      <a:pt x="76" y="100"/>
                    </a:lnTo>
                    <a:lnTo>
                      <a:pt x="76" y="165"/>
                    </a:lnTo>
                    <a:lnTo>
                      <a:pt x="82" y="170"/>
                    </a:lnTo>
                    <a:lnTo>
                      <a:pt x="82" y="223"/>
                    </a:lnTo>
                    <a:lnTo>
                      <a:pt x="93" y="223"/>
                    </a:lnTo>
                    <a:lnTo>
                      <a:pt x="87" y="223"/>
                    </a:lnTo>
                    <a:lnTo>
                      <a:pt x="93" y="229"/>
                    </a:lnTo>
                    <a:lnTo>
                      <a:pt x="99" y="223"/>
                    </a:lnTo>
                    <a:lnTo>
                      <a:pt x="105" y="217"/>
                    </a:lnTo>
                    <a:lnTo>
                      <a:pt x="105" y="206"/>
                    </a:lnTo>
                    <a:lnTo>
                      <a:pt x="111" y="200"/>
                    </a:lnTo>
                    <a:lnTo>
                      <a:pt x="111" y="170"/>
                    </a:lnTo>
                    <a:lnTo>
                      <a:pt x="116" y="165"/>
                    </a:lnTo>
                    <a:lnTo>
                      <a:pt x="116" y="112"/>
                    </a:lnTo>
                    <a:lnTo>
                      <a:pt x="122" y="106"/>
                    </a:lnTo>
                    <a:lnTo>
                      <a:pt x="122" y="71"/>
                    </a:lnTo>
                    <a:lnTo>
                      <a:pt x="134" y="59"/>
                    </a:lnTo>
                    <a:lnTo>
                      <a:pt x="128" y="59"/>
                    </a:lnTo>
                    <a:lnTo>
                      <a:pt x="134" y="65"/>
                    </a:lnTo>
                    <a:lnTo>
                      <a:pt x="140" y="65"/>
                    </a:lnTo>
                    <a:lnTo>
                      <a:pt x="146" y="59"/>
                    </a:lnTo>
                    <a:lnTo>
                      <a:pt x="146" y="53"/>
                    </a:lnTo>
                    <a:lnTo>
                      <a:pt x="151" y="47"/>
                    </a:lnTo>
                    <a:lnTo>
                      <a:pt x="151" y="0"/>
                    </a:lnTo>
                    <a:lnTo>
                      <a:pt x="157" y="6"/>
                    </a:lnTo>
                    <a:lnTo>
                      <a:pt x="157" y="258"/>
                    </a:lnTo>
                    <a:lnTo>
                      <a:pt x="157" y="241"/>
                    </a:lnTo>
                    <a:lnTo>
                      <a:pt x="163" y="247"/>
                    </a:lnTo>
                    <a:lnTo>
                      <a:pt x="163" y="258"/>
                    </a:lnTo>
                    <a:lnTo>
                      <a:pt x="163" y="253"/>
                    </a:lnTo>
                    <a:lnTo>
                      <a:pt x="169" y="253"/>
                    </a:lnTo>
                    <a:lnTo>
                      <a:pt x="175" y="247"/>
                    </a:lnTo>
                    <a:lnTo>
                      <a:pt x="181" y="241"/>
                    </a:lnTo>
                    <a:lnTo>
                      <a:pt x="181" y="223"/>
                    </a:lnTo>
                    <a:lnTo>
                      <a:pt x="186" y="217"/>
                    </a:lnTo>
                    <a:lnTo>
                      <a:pt x="186" y="147"/>
                    </a:lnTo>
                    <a:lnTo>
                      <a:pt x="192" y="141"/>
                    </a:lnTo>
                    <a:lnTo>
                      <a:pt x="192" y="65"/>
                    </a:lnTo>
                    <a:lnTo>
                      <a:pt x="198" y="59"/>
                    </a:lnTo>
                    <a:lnTo>
                      <a:pt x="198" y="41"/>
                    </a:lnTo>
                    <a:lnTo>
                      <a:pt x="198" y="47"/>
                    </a:lnTo>
                    <a:lnTo>
                      <a:pt x="204" y="47"/>
                    </a:lnTo>
                    <a:lnTo>
                      <a:pt x="215" y="47"/>
                    </a:lnTo>
                    <a:lnTo>
                      <a:pt x="215" y="29"/>
                    </a:lnTo>
                    <a:lnTo>
                      <a:pt x="221" y="24"/>
                    </a:lnTo>
                    <a:lnTo>
                      <a:pt x="221" y="18"/>
                    </a:lnTo>
                    <a:lnTo>
                      <a:pt x="221" y="100"/>
                    </a:lnTo>
                    <a:lnTo>
                      <a:pt x="227" y="118"/>
                    </a:lnTo>
                    <a:lnTo>
                      <a:pt x="227" y="264"/>
                    </a:lnTo>
                    <a:lnTo>
                      <a:pt x="227" y="253"/>
                    </a:lnTo>
                    <a:lnTo>
                      <a:pt x="233" y="253"/>
                    </a:lnTo>
                    <a:lnTo>
                      <a:pt x="239" y="253"/>
                    </a:lnTo>
                    <a:lnTo>
                      <a:pt x="245" y="247"/>
                    </a:lnTo>
                    <a:lnTo>
                      <a:pt x="250" y="241"/>
                    </a:lnTo>
                    <a:lnTo>
                      <a:pt x="250" y="217"/>
                    </a:lnTo>
                    <a:lnTo>
                      <a:pt x="256" y="212"/>
                    </a:lnTo>
                    <a:lnTo>
                      <a:pt x="256" y="129"/>
                    </a:lnTo>
                    <a:lnTo>
                      <a:pt x="262" y="123"/>
                    </a:lnTo>
                    <a:lnTo>
                      <a:pt x="262" y="53"/>
                    </a:lnTo>
                    <a:lnTo>
                      <a:pt x="268" y="47"/>
                    </a:lnTo>
                    <a:lnTo>
                      <a:pt x="268" y="35"/>
                    </a:lnTo>
                    <a:lnTo>
                      <a:pt x="279" y="35"/>
                    </a:lnTo>
                    <a:lnTo>
                      <a:pt x="274" y="35"/>
                    </a:lnTo>
                    <a:lnTo>
                      <a:pt x="279" y="24"/>
                    </a:lnTo>
                    <a:lnTo>
                      <a:pt x="285" y="18"/>
                    </a:lnTo>
                    <a:lnTo>
                      <a:pt x="285" y="6"/>
                    </a:lnTo>
                    <a:lnTo>
                      <a:pt x="285" y="35"/>
                    </a:lnTo>
                    <a:lnTo>
                      <a:pt x="291" y="47"/>
                    </a:lnTo>
                    <a:lnTo>
                      <a:pt x="291" y="270"/>
                    </a:lnTo>
                    <a:lnTo>
                      <a:pt x="291" y="253"/>
                    </a:lnTo>
                    <a:lnTo>
                      <a:pt x="303" y="253"/>
                    </a:lnTo>
                    <a:lnTo>
                      <a:pt x="297" y="253"/>
                    </a:lnTo>
                    <a:lnTo>
                      <a:pt x="303" y="253"/>
                    </a:lnTo>
                    <a:lnTo>
                      <a:pt x="309" y="247"/>
                    </a:lnTo>
                    <a:lnTo>
                      <a:pt x="314" y="241"/>
                    </a:lnTo>
                    <a:lnTo>
                      <a:pt x="314" y="223"/>
                    </a:lnTo>
                    <a:lnTo>
                      <a:pt x="320" y="217"/>
                    </a:lnTo>
                    <a:lnTo>
                      <a:pt x="320" y="153"/>
                    </a:lnTo>
                    <a:lnTo>
                      <a:pt x="326" y="147"/>
                    </a:lnTo>
                    <a:lnTo>
                      <a:pt x="326" y="65"/>
                    </a:lnTo>
                    <a:lnTo>
                      <a:pt x="332" y="59"/>
                    </a:lnTo>
                    <a:lnTo>
                      <a:pt x="332" y="41"/>
                    </a:lnTo>
                    <a:lnTo>
                      <a:pt x="338" y="41"/>
                    </a:lnTo>
                    <a:lnTo>
                      <a:pt x="344" y="35"/>
                    </a:lnTo>
                    <a:lnTo>
                      <a:pt x="344" y="24"/>
                    </a:lnTo>
                    <a:lnTo>
                      <a:pt x="349" y="18"/>
                    </a:lnTo>
                    <a:lnTo>
                      <a:pt x="349" y="258"/>
                    </a:lnTo>
                    <a:lnTo>
                      <a:pt x="355" y="264"/>
                    </a:lnTo>
                    <a:lnTo>
                      <a:pt x="355" y="270"/>
                    </a:lnTo>
                    <a:lnTo>
                      <a:pt x="355" y="247"/>
                    </a:lnTo>
                    <a:lnTo>
                      <a:pt x="355" y="247"/>
                    </a:lnTo>
                    <a:lnTo>
                      <a:pt x="361" y="241"/>
                    </a:lnTo>
                    <a:lnTo>
                      <a:pt x="367" y="241"/>
                    </a:lnTo>
                    <a:lnTo>
                      <a:pt x="373" y="235"/>
                    </a:lnTo>
                    <a:lnTo>
                      <a:pt x="373" y="217"/>
                    </a:lnTo>
                    <a:lnTo>
                      <a:pt x="378" y="212"/>
                    </a:lnTo>
                    <a:lnTo>
                      <a:pt x="378" y="176"/>
                    </a:lnTo>
                    <a:lnTo>
                      <a:pt x="384" y="170"/>
                    </a:lnTo>
                    <a:lnTo>
                      <a:pt x="384" y="141"/>
                    </a:lnTo>
                    <a:lnTo>
                      <a:pt x="396" y="129"/>
                    </a:lnTo>
                    <a:lnTo>
                      <a:pt x="390" y="129"/>
                    </a:lnTo>
                    <a:lnTo>
                      <a:pt x="396" y="141"/>
                    </a:lnTo>
                    <a:lnTo>
                      <a:pt x="402" y="147"/>
                    </a:lnTo>
                    <a:lnTo>
                      <a:pt x="402" y="170"/>
                    </a:lnTo>
                    <a:lnTo>
                      <a:pt x="408" y="176"/>
                    </a:lnTo>
                    <a:lnTo>
                      <a:pt x="408" y="212"/>
                    </a:lnTo>
                    <a:lnTo>
                      <a:pt x="413" y="217"/>
                    </a:lnTo>
                    <a:lnTo>
                      <a:pt x="413" y="241"/>
                    </a:lnTo>
                    <a:lnTo>
                      <a:pt x="419" y="235"/>
                    </a:lnTo>
                    <a:lnTo>
                      <a:pt x="425" y="229"/>
                    </a:ln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19" name="Freeform 61"/>
              <p:cNvSpPr>
                <a:spLocks/>
              </p:cNvSpPr>
              <p:nvPr/>
            </p:nvSpPr>
            <p:spPr bwMode="auto">
              <a:xfrm>
                <a:off x="3975101" y="1031875"/>
                <a:ext cx="776288" cy="317500"/>
              </a:xfrm>
              <a:custGeom>
                <a:avLst/>
                <a:gdLst>
                  <a:gd name="T0" fmla="*/ 6 w 489"/>
                  <a:gd name="T1" fmla="*/ 159 h 200"/>
                  <a:gd name="T2" fmla="*/ 12 w 489"/>
                  <a:gd name="T3" fmla="*/ 164 h 200"/>
                  <a:gd name="T4" fmla="*/ 17 w 489"/>
                  <a:gd name="T5" fmla="*/ 176 h 200"/>
                  <a:gd name="T6" fmla="*/ 29 w 489"/>
                  <a:gd name="T7" fmla="*/ 170 h 200"/>
                  <a:gd name="T8" fmla="*/ 41 w 489"/>
                  <a:gd name="T9" fmla="*/ 194 h 200"/>
                  <a:gd name="T10" fmla="*/ 47 w 489"/>
                  <a:gd name="T11" fmla="*/ 188 h 200"/>
                  <a:gd name="T12" fmla="*/ 52 w 489"/>
                  <a:gd name="T13" fmla="*/ 141 h 200"/>
                  <a:gd name="T14" fmla="*/ 70 w 489"/>
                  <a:gd name="T15" fmla="*/ 188 h 200"/>
                  <a:gd name="T16" fmla="*/ 81 w 489"/>
                  <a:gd name="T17" fmla="*/ 188 h 200"/>
                  <a:gd name="T18" fmla="*/ 93 w 489"/>
                  <a:gd name="T19" fmla="*/ 164 h 200"/>
                  <a:gd name="T20" fmla="*/ 105 w 489"/>
                  <a:gd name="T21" fmla="*/ 182 h 200"/>
                  <a:gd name="T22" fmla="*/ 122 w 489"/>
                  <a:gd name="T23" fmla="*/ 194 h 200"/>
                  <a:gd name="T24" fmla="*/ 134 w 489"/>
                  <a:gd name="T25" fmla="*/ 159 h 200"/>
                  <a:gd name="T26" fmla="*/ 151 w 489"/>
                  <a:gd name="T27" fmla="*/ 194 h 200"/>
                  <a:gd name="T28" fmla="*/ 169 w 489"/>
                  <a:gd name="T29" fmla="*/ 176 h 200"/>
                  <a:gd name="T30" fmla="*/ 175 w 489"/>
                  <a:gd name="T31" fmla="*/ 176 h 200"/>
                  <a:gd name="T32" fmla="*/ 186 w 489"/>
                  <a:gd name="T33" fmla="*/ 200 h 200"/>
                  <a:gd name="T34" fmla="*/ 192 w 489"/>
                  <a:gd name="T35" fmla="*/ 159 h 200"/>
                  <a:gd name="T36" fmla="*/ 210 w 489"/>
                  <a:gd name="T37" fmla="*/ 188 h 200"/>
                  <a:gd name="T38" fmla="*/ 221 w 489"/>
                  <a:gd name="T39" fmla="*/ 176 h 200"/>
                  <a:gd name="T40" fmla="*/ 227 w 489"/>
                  <a:gd name="T41" fmla="*/ 112 h 200"/>
                  <a:gd name="T42" fmla="*/ 239 w 489"/>
                  <a:gd name="T43" fmla="*/ 164 h 200"/>
                  <a:gd name="T44" fmla="*/ 250 w 489"/>
                  <a:gd name="T45" fmla="*/ 182 h 200"/>
                  <a:gd name="T46" fmla="*/ 262 w 489"/>
                  <a:gd name="T47" fmla="*/ 182 h 200"/>
                  <a:gd name="T48" fmla="*/ 279 w 489"/>
                  <a:gd name="T49" fmla="*/ 159 h 200"/>
                  <a:gd name="T50" fmla="*/ 285 w 489"/>
                  <a:gd name="T51" fmla="*/ 182 h 200"/>
                  <a:gd name="T52" fmla="*/ 303 w 489"/>
                  <a:gd name="T53" fmla="*/ 188 h 200"/>
                  <a:gd name="T54" fmla="*/ 314 w 489"/>
                  <a:gd name="T55" fmla="*/ 170 h 200"/>
                  <a:gd name="T56" fmla="*/ 326 w 489"/>
                  <a:gd name="T57" fmla="*/ 170 h 200"/>
                  <a:gd name="T58" fmla="*/ 338 w 489"/>
                  <a:gd name="T59" fmla="*/ 194 h 200"/>
                  <a:gd name="T60" fmla="*/ 349 w 489"/>
                  <a:gd name="T61" fmla="*/ 182 h 200"/>
                  <a:gd name="T62" fmla="*/ 367 w 489"/>
                  <a:gd name="T63" fmla="*/ 176 h 200"/>
                  <a:gd name="T64" fmla="*/ 373 w 489"/>
                  <a:gd name="T65" fmla="*/ 123 h 200"/>
                  <a:gd name="T66" fmla="*/ 384 w 489"/>
                  <a:gd name="T67" fmla="*/ 106 h 200"/>
                  <a:gd name="T68" fmla="*/ 396 w 489"/>
                  <a:gd name="T69" fmla="*/ 94 h 200"/>
                  <a:gd name="T70" fmla="*/ 413 w 489"/>
                  <a:gd name="T71" fmla="*/ 53 h 200"/>
                  <a:gd name="T72" fmla="*/ 419 w 489"/>
                  <a:gd name="T73" fmla="*/ 12 h 200"/>
                  <a:gd name="T74" fmla="*/ 431 w 489"/>
                  <a:gd name="T75" fmla="*/ 129 h 200"/>
                  <a:gd name="T76" fmla="*/ 437 w 489"/>
                  <a:gd name="T77" fmla="*/ 94 h 200"/>
                  <a:gd name="T78" fmla="*/ 454 w 489"/>
                  <a:gd name="T79" fmla="*/ 106 h 200"/>
                  <a:gd name="T80" fmla="*/ 477 w 489"/>
                  <a:gd name="T81" fmla="*/ 65 h 200"/>
                  <a:gd name="T82" fmla="*/ 483 w 489"/>
                  <a:gd name="T83" fmla="*/ 2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9" h="200">
                    <a:moveTo>
                      <a:pt x="0" y="176"/>
                    </a:moveTo>
                    <a:lnTo>
                      <a:pt x="0" y="164"/>
                    </a:lnTo>
                    <a:lnTo>
                      <a:pt x="6" y="159"/>
                    </a:lnTo>
                    <a:lnTo>
                      <a:pt x="6" y="153"/>
                    </a:lnTo>
                    <a:lnTo>
                      <a:pt x="6" y="159"/>
                    </a:lnTo>
                    <a:lnTo>
                      <a:pt x="12" y="164"/>
                    </a:lnTo>
                    <a:lnTo>
                      <a:pt x="12" y="182"/>
                    </a:lnTo>
                    <a:lnTo>
                      <a:pt x="17" y="188"/>
                    </a:lnTo>
                    <a:lnTo>
                      <a:pt x="17" y="176"/>
                    </a:lnTo>
                    <a:lnTo>
                      <a:pt x="29" y="164"/>
                    </a:lnTo>
                    <a:lnTo>
                      <a:pt x="23" y="164"/>
                    </a:lnTo>
                    <a:lnTo>
                      <a:pt x="29" y="170"/>
                    </a:lnTo>
                    <a:lnTo>
                      <a:pt x="35" y="176"/>
                    </a:lnTo>
                    <a:lnTo>
                      <a:pt x="35" y="188"/>
                    </a:lnTo>
                    <a:lnTo>
                      <a:pt x="41" y="194"/>
                    </a:lnTo>
                    <a:lnTo>
                      <a:pt x="41" y="200"/>
                    </a:lnTo>
                    <a:lnTo>
                      <a:pt x="41" y="194"/>
                    </a:lnTo>
                    <a:lnTo>
                      <a:pt x="47" y="188"/>
                    </a:lnTo>
                    <a:lnTo>
                      <a:pt x="47" y="170"/>
                    </a:lnTo>
                    <a:lnTo>
                      <a:pt x="52" y="164"/>
                    </a:lnTo>
                    <a:lnTo>
                      <a:pt x="52" y="141"/>
                    </a:lnTo>
                    <a:lnTo>
                      <a:pt x="64" y="153"/>
                    </a:lnTo>
                    <a:lnTo>
                      <a:pt x="64" y="182"/>
                    </a:lnTo>
                    <a:lnTo>
                      <a:pt x="70" y="188"/>
                    </a:lnTo>
                    <a:lnTo>
                      <a:pt x="81" y="188"/>
                    </a:lnTo>
                    <a:lnTo>
                      <a:pt x="76" y="188"/>
                    </a:lnTo>
                    <a:lnTo>
                      <a:pt x="81" y="188"/>
                    </a:lnTo>
                    <a:lnTo>
                      <a:pt x="87" y="182"/>
                    </a:lnTo>
                    <a:lnTo>
                      <a:pt x="93" y="176"/>
                    </a:lnTo>
                    <a:lnTo>
                      <a:pt x="93" y="164"/>
                    </a:lnTo>
                    <a:lnTo>
                      <a:pt x="99" y="170"/>
                    </a:lnTo>
                    <a:lnTo>
                      <a:pt x="111" y="182"/>
                    </a:lnTo>
                    <a:lnTo>
                      <a:pt x="105" y="182"/>
                    </a:lnTo>
                    <a:lnTo>
                      <a:pt x="111" y="176"/>
                    </a:lnTo>
                    <a:lnTo>
                      <a:pt x="122" y="188"/>
                    </a:lnTo>
                    <a:lnTo>
                      <a:pt x="122" y="194"/>
                    </a:lnTo>
                    <a:lnTo>
                      <a:pt x="122" y="188"/>
                    </a:lnTo>
                    <a:lnTo>
                      <a:pt x="134" y="176"/>
                    </a:lnTo>
                    <a:lnTo>
                      <a:pt x="134" y="159"/>
                    </a:lnTo>
                    <a:lnTo>
                      <a:pt x="140" y="164"/>
                    </a:lnTo>
                    <a:lnTo>
                      <a:pt x="151" y="176"/>
                    </a:lnTo>
                    <a:lnTo>
                      <a:pt x="151" y="194"/>
                    </a:lnTo>
                    <a:lnTo>
                      <a:pt x="163" y="194"/>
                    </a:lnTo>
                    <a:lnTo>
                      <a:pt x="163" y="182"/>
                    </a:lnTo>
                    <a:lnTo>
                      <a:pt x="169" y="176"/>
                    </a:lnTo>
                    <a:lnTo>
                      <a:pt x="169" y="159"/>
                    </a:lnTo>
                    <a:lnTo>
                      <a:pt x="175" y="164"/>
                    </a:lnTo>
                    <a:lnTo>
                      <a:pt x="175" y="176"/>
                    </a:lnTo>
                    <a:lnTo>
                      <a:pt x="180" y="182"/>
                    </a:lnTo>
                    <a:lnTo>
                      <a:pt x="180" y="194"/>
                    </a:lnTo>
                    <a:lnTo>
                      <a:pt x="186" y="200"/>
                    </a:lnTo>
                    <a:lnTo>
                      <a:pt x="186" y="182"/>
                    </a:lnTo>
                    <a:lnTo>
                      <a:pt x="192" y="176"/>
                    </a:lnTo>
                    <a:lnTo>
                      <a:pt x="192" y="159"/>
                    </a:lnTo>
                    <a:lnTo>
                      <a:pt x="198" y="164"/>
                    </a:lnTo>
                    <a:lnTo>
                      <a:pt x="198" y="176"/>
                    </a:lnTo>
                    <a:lnTo>
                      <a:pt x="210" y="188"/>
                    </a:lnTo>
                    <a:lnTo>
                      <a:pt x="204" y="188"/>
                    </a:lnTo>
                    <a:lnTo>
                      <a:pt x="210" y="188"/>
                    </a:lnTo>
                    <a:lnTo>
                      <a:pt x="221" y="176"/>
                    </a:lnTo>
                    <a:lnTo>
                      <a:pt x="221" y="135"/>
                    </a:lnTo>
                    <a:lnTo>
                      <a:pt x="227" y="129"/>
                    </a:lnTo>
                    <a:lnTo>
                      <a:pt x="227" y="112"/>
                    </a:lnTo>
                    <a:lnTo>
                      <a:pt x="233" y="117"/>
                    </a:lnTo>
                    <a:lnTo>
                      <a:pt x="233" y="159"/>
                    </a:lnTo>
                    <a:lnTo>
                      <a:pt x="239" y="164"/>
                    </a:lnTo>
                    <a:lnTo>
                      <a:pt x="239" y="188"/>
                    </a:lnTo>
                    <a:lnTo>
                      <a:pt x="244" y="182"/>
                    </a:lnTo>
                    <a:lnTo>
                      <a:pt x="250" y="182"/>
                    </a:lnTo>
                    <a:lnTo>
                      <a:pt x="256" y="182"/>
                    </a:lnTo>
                    <a:lnTo>
                      <a:pt x="262" y="188"/>
                    </a:lnTo>
                    <a:lnTo>
                      <a:pt x="262" y="182"/>
                    </a:lnTo>
                    <a:lnTo>
                      <a:pt x="268" y="176"/>
                    </a:lnTo>
                    <a:lnTo>
                      <a:pt x="268" y="159"/>
                    </a:lnTo>
                    <a:lnTo>
                      <a:pt x="279" y="159"/>
                    </a:lnTo>
                    <a:lnTo>
                      <a:pt x="279" y="188"/>
                    </a:lnTo>
                    <a:lnTo>
                      <a:pt x="285" y="194"/>
                    </a:lnTo>
                    <a:lnTo>
                      <a:pt x="285" y="182"/>
                    </a:lnTo>
                    <a:lnTo>
                      <a:pt x="291" y="176"/>
                    </a:lnTo>
                    <a:lnTo>
                      <a:pt x="303" y="176"/>
                    </a:lnTo>
                    <a:lnTo>
                      <a:pt x="303" y="188"/>
                    </a:lnTo>
                    <a:lnTo>
                      <a:pt x="303" y="182"/>
                    </a:lnTo>
                    <a:lnTo>
                      <a:pt x="314" y="182"/>
                    </a:lnTo>
                    <a:lnTo>
                      <a:pt x="314" y="170"/>
                    </a:lnTo>
                    <a:lnTo>
                      <a:pt x="320" y="164"/>
                    </a:lnTo>
                    <a:lnTo>
                      <a:pt x="326" y="159"/>
                    </a:lnTo>
                    <a:lnTo>
                      <a:pt x="326" y="170"/>
                    </a:lnTo>
                    <a:lnTo>
                      <a:pt x="332" y="176"/>
                    </a:lnTo>
                    <a:lnTo>
                      <a:pt x="332" y="200"/>
                    </a:lnTo>
                    <a:lnTo>
                      <a:pt x="338" y="194"/>
                    </a:lnTo>
                    <a:lnTo>
                      <a:pt x="338" y="170"/>
                    </a:lnTo>
                    <a:lnTo>
                      <a:pt x="343" y="176"/>
                    </a:lnTo>
                    <a:lnTo>
                      <a:pt x="349" y="182"/>
                    </a:lnTo>
                    <a:lnTo>
                      <a:pt x="355" y="182"/>
                    </a:lnTo>
                    <a:lnTo>
                      <a:pt x="361" y="182"/>
                    </a:lnTo>
                    <a:lnTo>
                      <a:pt x="367" y="176"/>
                    </a:lnTo>
                    <a:lnTo>
                      <a:pt x="367" y="153"/>
                    </a:lnTo>
                    <a:lnTo>
                      <a:pt x="373" y="147"/>
                    </a:lnTo>
                    <a:lnTo>
                      <a:pt x="373" y="123"/>
                    </a:lnTo>
                    <a:lnTo>
                      <a:pt x="378" y="117"/>
                    </a:lnTo>
                    <a:lnTo>
                      <a:pt x="390" y="106"/>
                    </a:lnTo>
                    <a:lnTo>
                      <a:pt x="384" y="106"/>
                    </a:lnTo>
                    <a:lnTo>
                      <a:pt x="390" y="112"/>
                    </a:lnTo>
                    <a:lnTo>
                      <a:pt x="396" y="106"/>
                    </a:lnTo>
                    <a:lnTo>
                      <a:pt x="396" y="94"/>
                    </a:lnTo>
                    <a:lnTo>
                      <a:pt x="407" y="82"/>
                    </a:lnTo>
                    <a:lnTo>
                      <a:pt x="407" y="59"/>
                    </a:lnTo>
                    <a:lnTo>
                      <a:pt x="413" y="53"/>
                    </a:lnTo>
                    <a:lnTo>
                      <a:pt x="413" y="35"/>
                    </a:lnTo>
                    <a:lnTo>
                      <a:pt x="419" y="29"/>
                    </a:lnTo>
                    <a:lnTo>
                      <a:pt x="419" y="12"/>
                    </a:lnTo>
                    <a:lnTo>
                      <a:pt x="425" y="18"/>
                    </a:lnTo>
                    <a:lnTo>
                      <a:pt x="425" y="135"/>
                    </a:lnTo>
                    <a:lnTo>
                      <a:pt x="431" y="129"/>
                    </a:lnTo>
                    <a:lnTo>
                      <a:pt x="431" y="112"/>
                    </a:lnTo>
                    <a:lnTo>
                      <a:pt x="437" y="106"/>
                    </a:lnTo>
                    <a:lnTo>
                      <a:pt x="437" y="94"/>
                    </a:lnTo>
                    <a:lnTo>
                      <a:pt x="442" y="94"/>
                    </a:lnTo>
                    <a:lnTo>
                      <a:pt x="448" y="100"/>
                    </a:lnTo>
                    <a:lnTo>
                      <a:pt x="454" y="106"/>
                    </a:lnTo>
                    <a:lnTo>
                      <a:pt x="466" y="94"/>
                    </a:lnTo>
                    <a:lnTo>
                      <a:pt x="466" y="76"/>
                    </a:lnTo>
                    <a:lnTo>
                      <a:pt x="477" y="65"/>
                    </a:lnTo>
                    <a:lnTo>
                      <a:pt x="477" y="47"/>
                    </a:lnTo>
                    <a:lnTo>
                      <a:pt x="483" y="41"/>
                    </a:lnTo>
                    <a:lnTo>
                      <a:pt x="483" y="23"/>
                    </a:lnTo>
                    <a:lnTo>
                      <a:pt x="489" y="18"/>
                    </a:lnTo>
                    <a:lnTo>
                      <a:pt x="489" y="0"/>
                    </a:ln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20" name="Freeform 62"/>
              <p:cNvSpPr>
                <a:spLocks/>
              </p:cNvSpPr>
              <p:nvPr/>
            </p:nvSpPr>
            <p:spPr bwMode="auto">
              <a:xfrm>
                <a:off x="4751388" y="1022350"/>
                <a:ext cx="730250" cy="327025"/>
              </a:xfrm>
              <a:custGeom>
                <a:avLst/>
                <a:gdLst>
                  <a:gd name="T0" fmla="*/ 6 w 460"/>
                  <a:gd name="T1" fmla="*/ 147 h 206"/>
                  <a:gd name="T2" fmla="*/ 17 w 460"/>
                  <a:gd name="T3" fmla="*/ 112 h 206"/>
                  <a:gd name="T4" fmla="*/ 35 w 460"/>
                  <a:gd name="T5" fmla="*/ 100 h 206"/>
                  <a:gd name="T6" fmla="*/ 52 w 460"/>
                  <a:gd name="T7" fmla="*/ 94 h 206"/>
                  <a:gd name="T8" fmla="*/ 58 w 460"/>
                  <a:gd name="T9" fmla="*/ 53 h 206"/>
                  <a:gd name="T10" fmla="*/ 70 w 460"/>
                  <a:gd name="T11" fmla="*/ 35 h 206"/>
                  <a:gd name="T12" fmla="*/ 76 w 460"/>
                  <a:gd name="T13" fmla="*/ 141 h 206"/>
                  <a:gd name="T14" fmla="*/ 87 w 460"/>
                  <a:gd name="T15" fmla="*/ 100 h 206"/>
                  <a:gd name="T16" fmla="*/ 99 w 460"/>
                  <a:gd name="T17" fmla="*/ 82 h 206"/>
                  <a:gd name="T18" fmla="*/ 111 w 460"/>
                  <a:gd name="T19" fmla="*/ 106 h 206"/>
                  <a:gd name="T20" fmla="*/ 122 w 460"/>
                  <a:gd name="T21" fmla="*/ 159 h 206"/>
                  <a:gd name="T22" fmla="*/ 128 w 460"/>
                  <a:gd name="T23" fmla="*/ 182 h 206"/>
                  <a:gd name="T24" fmla="*/ 140 w 460"/>
                  <a:gd name="T25" fmla="*/ 141 h 206"/>
                  <a:gd name="T26" fmla="*/ 146 w 460"/>
                  <a:gd name="T27" fmla="*/ 188 h 206"/>
                  <a:gd name="T28" fmla="*/ 163 w 460"/>
                  <a:gd name="T29" fmla="*/ 159 h 206"/>
                  <a:gd name="T30" fmla="*/ 169 w 460"/>
                  <a:gd name="T31" fmla="*/ 206 h 206"/>
                  <a:gd name="T32" fmla="*/ 175 w 460"/>
                  <a:gd name="T33" fmla="*/ 182 h 206"/>
                  <a:gd name="T34" fmla="*/ 192 w 460"/>
                  <a:gd name="T35" fmla="*/ 159 h 206"/>
                  <a:gd name="T36" fmla="*/ 198 w 460"/>
                  <a:gd name="T37" fmla="*/ 188 h 206"/>
                  <a:gd name="T38" fmla="*/ 210 w 460"/>
                  <a:gd name="T39" fmla="*/ 188 h 206"/>
                  <a:gd name="T40" fmla="*/ 221 w 460"/>
                  <a:gd name="T41" fmla="*/ 194 h 206"/>
                  <a:gd name="T42" fmla="*/ 239 w 460"/>
                  <a:gd name="T43" fmla="*/ 165 h 206"/>
                  <a:gd name="T44" fmla="*/ 244 w 460"/>
                  <a:gd name="T45" fmla="*/ 159 h 206"/>
                  <a:gd name="T46" fmla="*/ 250 w 460"/>
                  <a:gd name="T47" fmla="*/ 176 h 206"/>
                  <a:gd name="T48" fmla="*/ 268 w 460"/>
                  <a:gd name="T49" fmla="*/ 194 h 206"/>
                  <a:gd name="T50" fmla="*/ 274 w 460"/>
                  <a:gd name="T51" fmla="*/ 188 h 206"/>
                  <a:gd name="T52" fmla="*/ 291 w 460"/>
                  <a:gd name="T53" fmla="*/ 165 h 206"/>
                  <a:gd name="T54" fmla="*/ 297 w 460"/>
                  <a:gd name="T55" fmla="*/ 200 h 206"/>
                  <a:gd name="T56" fmla="*/ 309 w 460"/>
                  <a:gd name="T57" fmla="*/ 165 h 206"/>
                  <a:gd name="T58" fmla="*/ 314 w 460"/>
                  <a:gd name="T59" fmla="*/ 123 h 206"/>
                  <a:gd name="T60" fmla="*/ 326 w 460"/>
                  <a:gd name="T61" fmla="*/ 100 h 206"/>
                  <a:gd name="T62" fmla="*/ 338 w 460"/>
                  <a:gd name="T63" fmla="*/ 135 h 206"/>
                  <a:gd name="T64" fmla="*/ 343 w 460"/>
                  <a:gd name="T65" fmla="*/ 159 h 206"/>
                  <a:gd name="T66" fmla="*/ 355 w 460"/>
                  <a:gd name="T67" fmla="*/ 123 h 206"/>
                  <a:gd name="T68" fmla="*/ 367 w 460"/>
                  <a:gd name="T69" fmla="*/ 82 h 206"/>
                  <a:gd name="T70" fmla="*/ 373 w 460"/>
                  <a:gd name="T71" fmla="*/ 29 h 206"/>
                  <a:gd name="T72" fmla="*/ 390 w 460"/>
                  <a:gd name="T73" fmla="*/ 0 h 206"/>
                  <a:gd name="T74" fmla="*/ 396 w 460"/>
                  <a:gd name="T75" fmla="*/ 0 h 206"/>
                  <a:gd name="T76" fmla="*/ 413 w 460"/>
                  <a:gd name="T77" fmla="*/ 0 h 206"/>
                  <a:gd name="T78" fmla="*/ 431 w 460"/>
                  <a:gd name="T79" fmla="*/ 0 h 206"/>
                  <a:gd name="T80" fmla="*/ 442 w 460"/>
                  <a:gd name="T81" fmla="*/ 18 h 206"/>
                  <a:gd name="T82" fmla="*/ 454 w 460"/>
                  <a:gd name="T83" fmla="*/ 53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60" h="206">
                    <a:moveTo>
                      <a:pt x="0" y="6"/>
                    </a:moveTo>
                    <a:lnTo>
                      <a:pt x="6" y="12"/>
                    </a:lnTo>
                    <a:lnTo>
                      <a:pt x="6" y="147"/>
                    </a:lnTo>
                    <a:lnTo>
                      <a:pt x="12" y="141"/>
                    </a:lnTo>
                    <a:lnTo>
                      <a:pt x="12" y="118"/>
                    </a:lnTo>
                    <a:lnTo>
                      <a:pt x="17" y="112"/>
                    </a:lnTo>
                    <a:lnTo>
                      <a:pt x="17" y="94"/>
                    </a:lnTo>
                    <a:lnTo>
                      <a:pt x="23" y="88"/>
                    </a:lnTo>
                    <a:lnTo>
                      <a:pt x="35" y="100"/>
                    </a:lnTo>
                    <a:lnTo>
                      <a:pt x="35" y="106"/>
                    </a:lnTo>
                    <a:lnTo>
                      <a:pt x="41" y="106"/>
                    </a:lnTo>
                    <a:lnTo>
                      <a:pt x="52" y="94"/>
                    </a:lnTo>
                    <a:lnTo>
                      <a:pt x="52" y="71"/>
                    </a:lnTo>
                    <a:lnTo>
                      <a:pt x="58" y="65"/>
                    </a:lnTo>
                    <a:lnTo>
                      <a:pt x="58" y="53"/>
                    </a:lnTo>
                    <a:lnTo>
                      <a:pt x="64" y="47"/>
                    </a:lnTo>
                    <a:lnTo>
                      <a:pt x="64" y="41"/>
                    </a:lnTo>
                    <a:lnTo>
                      <a:pt x="70" y="35"/>
                    </a:lnTo>
                    <a:lnTo>
                      <a:pt x="70" y="12"/>
                    </a:lnTo>
                    <a:lnTo>
                      <a:pt x="76" y="6"/>
                    </a:lnTo>
                    <a:lnTo>
                      <a:pt x="76" y="141"/>
                    </a:lnTo>
                    <a:lnTo>
                      <a:pt x="81" y="147"/>
                    </a:lnTo>
                    <a:lnTo>
                      <a:pt x="81" y="106"/>
                    </a:lnTo>
                    <a:lnTo>
                      <a:pt x="87" y="100"/>
                    </a:lnTo>
                    <a:lnTo>
                      <a:pt x="87" y="82"/>
                    </a:lnTo>
                    <a:lnTo>
                      <a:pt x="93" y="82"/>
                    </a:lnTo>
                    <a:lnTo>
                      <a:pt x="99" y="82"/>
                    </a:lnTo>
                    <a:lnTo>
                      <a:pt x="105" y="88"/>
                    </a:lnTo>
                    <a:lnTo>
                      <a:pt x="111" y="94"/>
                    </a:lnTo>
                    <a:lnTo>
                      <a:pt x="111" y="106"/>
                    </a:lnTo>
                    <a:lnTo>
                      <a:pt x="116" y="112"/>
                    </a:lnTo>
                    <a:lnTo>
                      <a:pt x="116" y="153"/>
                    </a:lnTo>
                    <a:lnTo>
                      <a:pt x="122" y="159"/>
                    </a:lnTo>
                    <a:lnTo>
                      <a:pt x="122" y="200"/>
                    </a:lnTo>
                    <a:lnTo>
                      <a:pt x="128" y="194"/>
                    </a:lnTo>
                    <a:lnTo>
                      <a:pt x="128" y="182"/>
                    </a:lnTo>
                    <a:lnTo>
                      <a:pt x="134" y="176"/>
                    </a:lnTo>
                    <a:lnTo>
                      <a:pt x="134" y="147"/>
                    </a:lnTo>
                    <a:lnTo>
                      <a:pt x="140" y="141"/>
                    </a:lnTo>
                    <a:lnTo>
                      <a:pt x="140" y="165"/>
                    </a:lnTo>
                    <a:lnTo>
                      <a:pt x="146" y="170"/>
                    </a:lnTo>
                    <a:lnTo>
                      <a:pt x="146" y="188"/>
                    </a:lnTo>
                    <a:lnTo>
                      <a:pt x="151" y="182"/>
                    </a:lnTo>
                    <a:lnTo>
                      <a:pt x="151" y="159"/>
                    </a:lnTo>
                    <a:lnTo>
                      <a:pt x="163" y="159"/>
                    </a:lnTo>
                    <a:lnTo>
                      <a:pt x="163" y="188"/>
                    </a:lnTo>
                    <a:lnTo>
                      <a:pt x="169" y="194"/>
                    </a:lnTo>
                    <a:lnTo>
                      <a:pt x="169" y="206"/>
                    </a:lnTo>
                    <a:lnTo>
                      <a:pt x="169" y="200"/>
                    </a:lnTo>
                    <a:lnTo>
                      <a:pt x="175" y="194"/>
                    </a:lnTo>
                    <a:lnTo>
                      <a:pt x="175" y="182"/>
                    </a:lnTo>
                    <a:lnTo>
                      <a:pt x="186" y="170"/>
                    </a:lnTo>
                    <a:lnTo>
                      <a:pt x="186" y="153"/>
                    </a:lnTo>
                    <a:lnTo>
                      <a:pt x="192" y="159"/>
                    </a:lnTo>
                    <a:lnTo>
                      <a:pt x="192" y="176"/>
                    </a:lnTo>
                    <a:lnTo>
                      <a:pt x="204" y="188"/>
                    </a:lnTo>
                    <a:lnTo>
                      <a:pt x="198" y="188"/>
                    </a:lnTo>
                    <a:lnTo>
                      <a:pt x="204" y="170"/>
                    </a:lnTo>
                    <a:lnTo>
                      <a:pt x="210" y="176"/>
                    </a:lnTo>
                    <a:lnTo>
                      <a:pt x="210" y="188"/>
                    </a:lnTo>
                    <a:lnTo>
                      <a:pt x="221" y="200"/>
                    </a:lnTo>
                    <a:lnTo>
                      <a:pt x="221" y="206"/>
                    </a:lnTo>
                    <a:lnTo>
                      <a:pt x="221" y="194"/>
                    </a:lnTo>
                    <a:lnTo>
                      <a:pt x="233" y="182"/>
                    </a:lnTo>
                    <a:lnTo>
                      <a:pt x="233" y="170"/>
                    </a:lnTo>
                    <a:lnTo>
                      <a:pt x="239" y="165"/>
                    </a:lnTo>
                    <a:lnTo>
                      <a:pt x="239" y="147"/>
                    </a:lnTo>
                    <a:lnTo>
                      <a:pt x="239" y="153"/>
                    </a:lnTo>
                    <a:lnTo>
                      <a:pt x="244" y="159"/>
                    </a:lnTo>
                    <a:lnTo>
                      <a:pt x="244" y="188"/>
                    </a:lnTo>
                    <a:lnTo>
                      <a:pt x="256" y="176"/>
                    </a:lnTo>
                    <a:lnTo>
                      <a:pt x="250" y="176"/>
                    </a:lnTo>
                    <a:lnTo>
                      <a:pt x="256" y="182"/>
                    </a:lnTo>
                    <a:lnTo>
                      <a:pt x="262" y="188"/>
                    </a:lnTo>
                    <a:lnTo>
                      <a:pt x="268" y="194"/>
                    </a:lnTo>
                    <a:lnTo>
                      <a:pt x="268" y="206"/>
                    </a:lnTo>
                    <a:lnTo>
                      <a:pt x="274" y="200"/>
                    </a:lnTo>
                    <a:lnTo>
                      <a:pt x="274" y="188"/>
                    </a:lnTo>
                    <a:lnTo>
                      <a:pt x="285" y="176"/>
                    </a:lnTo>
                    <a:lnTo>
                      <a:pt x="285" y="170"/>
                    </a:lnTo>
                    <a:lnTo>
                      <a:pt x="291" y="165"/>
                    </a:lnTo>
                    <a:lnTo>
                      <a:pt x="291" y="182"/>
                    </a:lnTo>
                    <a:lnTo>
                      <a:pt x="297" y="188"/>
                    </a:lnTo>
                    <a:lnTo>
                      <a:pt x="297" y="200"/>
                    </a:lnTo>
                    <a:lnTo>
                      <a:pt x="303" y="194"/>
                    </a:lnTo>
                    <a:lnTo>
                      <a:pt x="303" y="170"/>
                    </a:lnTo>
                    <a:lnTo>
                      <a:pt x="309" y="165"/>
                    </a:lnTo>
                    <a:lnTo>
                      <a:pt x="309" y="147"/>
                    </a:lnTo>
                    <a:lnTo>
                      <a:pt x="314" y="141"/>
                    </a:lnTo>
                    <a:lnTo>
                      <a:pt x="314" y="123"/>
                    </a:lnTo>
                    <a:lnTo>
                      <a:pt x="320" y="118"/>
                    </a:lnTo>
                    <a:lnTo>
                      <a:pt x="320" y="106"/>
                    </a:lnTo>
                    <a:lnTo>
                      <a:pt x="326" y="100"/>
                    </a:lnTo>
                    <a:lnTo>
                      <a:pt x="332" y="106"/>
                    </a:lnTo>
                    <a:lnTo>
                      <a:pt x="332" y="129"/>
                    </a:lnTo>
                    <a:lnTo>
                      <a:pt x="338" y="135"/>
                    </a:lnTo>
                    <a:lnTo>
                      <a:pt x="338" y="147"/>
                    </a:lnTo>
                    <a:lnTo>
                      <a:pt x="349" y="159"/>
                    </a:lnTo>
                    <a:lnTo>
                      <a:pt x="343" y="159"/>
                    </a:lnTo>
                    <a:lnTo>
                      <a:pt x="349" y="153"/>
                    </a:lnTo>
                    <a:lnTo>
                      <a:pt x="355" y="147"/>
                    </a:lnTo>
                    <a:lnTo>
                      <a:pt x="355" y="123"/>
                    </a:lnTo>
                    <a:lnTo>
                      <a:pt x="361" y="118"/>
                    </a:lnTo>
                    <a:lnTo>
                      <a:pt x="361" y="88"/>
                    </a:lnTo>
                    <a:lnTo>
                      <a:pt x="367" y="82"/>
                    </a:lnTo>
                    <a:lnTo>
                      <a:pt x="367" y="53"/>
                    </a:lnTo>
                    <a:lnTo>
                      <a:pt x="373" y="47"/>
                    </a:lnTo>
                    <a:lnTo>
                      <a:pt x="373" y="29"/>
                    </a:lnTo>
                    <a:lnTo>
                      <a:pt x="378" y="24"/>
                    </a:lnTo>
                    <a:lnTo>
                      <a:pt x="378" y="12"/>
                    </a:lnTo>
                    <a:lnTo>
                      <a:pt x="390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3" y="0"/>
                    </a:lnTo>
                    <a:lnTo>
                      <a:pt x="419" y="0"/>
                    </a:lnTo>
                    <a:lnTo>
                      <a:pt x="425" y="0"/>
                    </a:lnTo>
                    <a:lnTo>
                      <a:pt x="431" y="0"/>
                    </a:lnTo>
                    <a:lnTo>
                      <a:pt x="437" y="6"/>
                    </a:lnTo>
                    <a:lnTo>
                      <a:pt x="442" y="12"/>
                    </a:lnTo>
                    <a:lnTo>
                      <a:pt x="442" y="18"/>
                    </a:lnTo>
                    <a:lnTo>
                      <a:pt x="448" y="24"/>
                    </a:lnTo>
                    <a:lnTo>
                      <a:pt x="448" y="47"/>
                    </a:lnTo>
                    <a:lnTo>
                      <a:pt x="454" y="53"/>
                    </a:lnTo>
                    <a:lnTo>
                      <a:pt x="454" y="88"/>
                    </a:lnTo>
                    <a:lnTo>
                      <a:pt x="460" y="94"/>
                    </a:ln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21" name="Freeform 63"/>
              <p:cNvSpPr>
                <a:spLocks/>
              </p:cNvSpPr>
              <p:nvPr/>
            </p:nvSpPr>
            <p:spPr bwMode="auto">
              <a:xfrm>
                <a:off x="5481638" y="947738"/>
                <a:ext cx="766763" cy="419100"/>
              </a:xfrm>
              <a:custGeom>
                <a:avLst/>
                <a:gdLst>
                  <a:gd name="T0" fmla="*/ 6 w 483"/>
                  <a:gd name="T1" fmla="*/ 176 h 264"/>
                  <a:gd name="T2" fmla="*/ 17 w 483"/>
                  <a:gd name="T3" fmla="*/ 188 h 264"/>
                  <a:gd name="T4" fmla="*/ 35 w 483"/>
                  <a:gd name="T5" fmla="*/ 229 h 264"/>
                  <a:gd name="T6" fmla="*/ 41 w 483"/>
                  <a:gd name="T7" fmla="*/ 206 h 264"/>
                  <a:gd name="T8" fmla="*/ 52 w 483"/>
                  <a:gd name="T9" fmla="*/ 170 h 264"/>
                  <a:gd name="T10" fmla="*/ 58 w 483"/>
                  <a:gd name="T11" fmla="*/ 88 h 264"/>
                  <a:gd name="T12" fmla="*/ 70 w 483"/>
                  <a:gd name="T13" fmla="*/ 59 h 264"/>
                  <a:gd name="T14" fmla="*/ 81 w 483"/>
                  <a:gd name="T15" fmla="*/ 35 h 264"/>
                  <a:gd name="T16" fmla="*/ 99 w 483"/>
                  <a:gd name="T17" fmla="*/ 35 h 264"/>
                  <a:gd name="T18" fmla="*/ 116 w 483"/>
                  <a:gd name="T19" fmla="*/ 35 h 264"/>
                  <a:gd name="T20" fmla="*/ 134 w 483"/>
                  <a:gd name="T21" fmla="*/ 35 h 264"/>
                  <a:gd name="T22" fmla="*/ 145 w 483"/>
                  <a:gd name="T23" fmla="*/ 35 h 264"/>
                  <a:gd name="T24" fmla="*/ 163 w 483"/>
                  <a:gd name="T25" fmla="*/ 65 h 264"/>
                  <a:gd name="T26" fmla="*/ 175 w 483"/>
                  <a:gd name="T27" fmla="*/ 94 h 264"/>
                  <a:gd name="T28" fmla="*/ 180 w 483"/>
                  <a:gd name="T29" fmla="*/ 159 h 264"/>
                  <a:gd name="T30" fmla="*/ 198 w 483"/>
                  <a:gd name="T31" fmla="*/ 176 h 264"/>
                  <a:gd name="T32" fmla="*/ 215 w 483"/>
                  <a:gd name="T33" fmla="*/ 165 h 264"/>
                  <a:gd name="T34" fmla="*/ 227 w 483"/>
                  <a:gd name="T35" fmla="*/ 135 h 264"/>
                  <a:gd name="T36" fmla="*/ 239 w 483"/>
                  <a:gd name="T37" fmla="*/ 106 h 264"/>
                  <a:gd name="T38" fmla="*/ 244 w 483"/>
                  <a:gd name="T39" fmla="*/ 59 h 264"/>
                  <a:gd name="T40" fmla="*/ 262 w 483"/>
                  <a:gd name="T41" fmla="*/ 53 h 264"/>
                  <a:gd name="T42" fmla="*/ 279 w 483"/>
                  <a:gd name="T43" fmla="*/ 41 h 264"/>
                  <a:gd name="T44" fmla="*/ 285 w 483"/>
                  <a:gd name="T45" fmla="*/ 264 h 264"/>
                  <a:gd name="T46" fmla="*/ 291 w 483"/>
                  <a:gd name="T47" fmla="*/ 247 h 264"/>
                  <a:gd name="T48" fmla="*/ 308 w 483"/>
                  <a:gd name="T49" fmla="*/ 241 h 264"/>
                  <a:gd name="T50" fmla="*/ 314 w 483"/>
                  <a:gd name="T51" fmla="*/ 141 h 264"/>
                  <a:gd name="T52" fmla="*/ 332 w 483"/>
                  <a:gd name="T53" fmla="*/ 24 h 264"/>
                  <a:gd name="T54" fmla="*/ 338 w 483"/>
                  <a:gd name="T55" fmla="*/ 35 h 264"/>
                  <a:gd name="T56" fmla="*/ 349 w 483"/>
                  <a:gd name="T57" fmla="*/ 24 h 264"/>
                  <a:gd name="T58" fmla="*/ 355 w 483"/>
                  <a:gd name="T59" fmla="*/ 141 h 264"/>
                  <a:gd name="T60" fmla="*/ 361 w 483"/>
                  <a:gd name="T61" fmla="*/ 247 h 264"/>
                  <a:gd name="T62" fmla="*/ 384 w 483"/>
                  <a:gd name="T63" fmla="*/ 241 h 264"/>
                  <a:gd name="T64" fmla="*/ 390 w 483"/>
                  <a:gd name="T65" fmla="*/ 53 h 264"/>
                  <a:gd name="T66" fmla="*/ 402 w 483"/>
                  <a:gd name="T67" fmla="*/ 41 h 264"/>
                  <a:gd name="T68" fmla="*/ 419 w 483"/>
                  <a:gd name="T69" fmla="*/ 35 h 264"/>
                  <a:gd name="T70" fmla="*/ 425 w 483"/>
                  <a:gd name="T71" fmla="*/ 6 h 264"/>
                  <a:gd name="T72" fmla="*/ 431 w 483"/>
                  <a:gd name="T73" fmla="*/ 253 h 264"/>
                  <a:gd name="T74" fmla="*/ 448 w 483"/>
                  <a:gd name="T75" fmla="*/ 241 h 264"/>
                  <a:gd name="T76" fmla="*/ 454 w 483"/>
                  <a:gd name="T77" fmla="*/ 147 h 264"/>
                  <a:gd name="T78" fmla="*/ 460 w 483"/>
                  <a:gd name="T79" fmla="*/ 129 h 264"/>
                  <a:gd name="T80" fmla="*/ 471 w 483"/>
                  <a:gd name="T81" fmla="*/ 170 h 264"/>
                  <a:gd name="T82" fmla="*/ 477 w 483"/>
                  <a:gd name="T83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3" h="264">
                    <a:moveTo>
                      <a:pt x="0" y="141"/>
                    </a:moveTo>
                    <a:lnTo>
                      <a:pt x="0" y="170"/>
                    </a:lnTo>
                    <a:lnTo>
                      <a:pt x="6" y="176"/>
                    </a:lnTo>
                    <a:lnTo>
                      <a:pt x="6" y="188"/>
                    </a:lnTo>
                    <a:lnTo>
                      <a:pt x="12" y="188"/>
                    </a:lnTo>
                    <a:lnTo>
                      <a:pt x="17" y="188"/>
                    </a:lnTo>
                    <a:lnTo>
                      <a:pt x="23" y="194"/>
                    </a:lnTo>
                    <a:lnTo>
                      <a:pt x="23" y="217"/>
                    </a:lnTo>
                    <a:lnTo>
                      <a:pt x="35" y="229"/>
                    </a:lnTo>
                    <a:lnTo>
                      <a:pt x="35" y="235"/>
                    </a:lnTo>
                    <a:lnTo>
                      <a:pt x="41" y="229"/>
                    </a:lnTo>
                    <a:lnTo>
                      <a:pt x="41" y="206"/>
                    </a:lnTo>
                    <a:lnTo>
                      <a:pt x="46" y="200"/>
                    </a:lnTo>
                    <a:lnTo>
                      <a:pt x="46" y="176"/>
                    </a:lnTo>
                    <a:lnTo>
                      <a:pt x="52" y="170"/>
                    </a:lnTo>
                    <a:lnTo>
                      <a:pt x="52" y="129"/>
                    </a:lnTo>
                    <a:lnTo>
                      <a:pt x="58" y="123"/>
                    </a:lnTo>
                    <a:lnTo>
                      <a:pt x="58" y="88"/>
                    </a:lnTo>
                    <a:lnTo>
                      <a:pt x="64" y="82"/>
                    </a:lnTo>
                    <a:lnTo>
                      <a:pt x="64" y="65"/>
                    </a:lnTo>
                    <a:lnTo>
                      <a:pt x="70" y="59"/>
                    </a:lnTo>
                    <a:lnTo>
                      <a:pt x="70" y="47"/>
                    </a:lnTo>
                    <a:lnTo>
                      <a:pt x="76" y="41"/>
                    </a:lnTo>
                    <a:lnTo>
                      <a:pt x="81" y="35"/>
                    </a:lnTo>
                    <a:lnTo>
                      <a:pt x="87" y="35"/>
                    </a:lnTo>
                    <a:lnTo>
                      <a:pt x="93" y="35"/>
                    </a:lnTo>
                    <a:lnTo>
                      <a:pt x="99" y="35"/>
                    </a:lnTo>
                    <a:lnTo>
                      <a:pt x="105" y="35"/>
                    </a:lnTo>
                    <a:lnTo>
                      <a:pt x="111" y="35"/>
                    </a:lnTo>
                    <a:lnTo>
                      <a:pt x="116" y="35"/>
                    </a:lnTo>
                    <a:lnTo>
                      <a:pt x="122" y="29"/>
                    </a:lnTo>
                    <a:lnTo>
                      <a:pt x="128" y="35"/>
                    </a:lnTo>
                    <a:lnTo>
                      <a:pt x="134" y="35"/>
                    </a:lnTo>
                    <a:lnTo>
                      <a:pt x="145" y="35"/>
                    </a:lnTo>
                    <a:lnTo>
                      <a:pt x="140" y="35"/>
                    </a:lnTo>
                    <a:lnTo>
                      <a:pt x="145" y="35"/>
                    </a:lnTo>
                    <a:lnTo>
                      <a:pt x="151" y="41"/>
                    </a:lnTo>
                    <a:lnTo>
                      <a:pt x="163" y="53"/>
                    </a:lnTo>
                    <a:lnTo>
                      <a:pt x="163" y="65"/>
                    </a:lnTo>
                    <a:lnTo>
                      <a:pt x="169" y="71"/>
                    </a:lnTo>
                    <a:lnTo>
                      <a:pt x="169" y="88"/>
                    </a:lnTo>
                    <a:lnTo>
                      <a:pt x="175" y="94"/>
                    </a:lnTo>
                    <a:lnTo>
                      <a:pt x="175" y="129"/>
                    </a:lnTo>
                    <a:lnTo>
                      <a:pt x="180" y="135"/>
                    </a:lnTo>
                    <a:lnTo>
                      <a:pt x="180" y="159"/>
                    </a:lnTo>
                    <a:lnTo>
                      <a:pt x="192" y="170"/>
                    </a:lnTo>
                    <a:lnTo>
                      <a:pt x="192" y="176"/>
                    </a:lnTo>
                    <a:lnTo>
                      <a:pt x="198" y="176"/>
                    </a:lnTo>
                    <a:lnTo>
                      <a:pt x="204" y="176"/>
                    </a:lnTo>
                    <a:lnTo>
                      <a:pt x="209" y="170"/>
                    </a:lnTo>
                    <a:lnTo>
                      <a:pt x="215" y="165"/>
                    </a:lnTo>
                    <a:lnTo>
                      <a:pt x="221" y="159"/>
                    </a:lnTo>
                    <a:lnTo>
                      <a:pt x="227" y="153"/>
                    </a:lnTo>
                    <a:lnTo>
                      <a:pt x="227" y="135"/>
                    </a:lnTo>
                    <a:lnTo>
                      <a:pt x="233" y="129"/>
                    </a:lnTo>
                    <a:lnTo>
                      <a:pt x="233" y="112"/>
                    </a:lnTo>
                    <a:lnTo>
                      <a:pt x="239" y="106"/>
                    </a:lnTo>
                    <a:lnTo>
                      <a:pt x="239" y="76"/>
                    </a:lnTo>
                    <a:lnTo>
                      <a:pt x="244" y="71"/>
                    </a:lnTo>
                    <a:lnTo>
                      <a:pt x="244" y="59"/>
                    </a:lnTo>
                    <a:lnTo>
                      <a:pt x="250" y="53"/>
                    </a:lnTo>
                    <a:lnTo>
                      <a:pt x="256" y="53"/>
                    </a:lnTo>
                    <a:lnTo>
                      <a:pt x="262" y="53"/>
                    </a:lnTo>
                    <a:lnTo>
                      <a:pt x="268" y="53"/>
                    </a:lnTo>
                    <a:lnTo>
                      <a:pt x="274" y="47"/>
                    </a:lnTo>
                    <a:lnTo>
                      <a:pt x="279" y="41"/>
                    </a:lnTo>
                    <a:lnTo>
                      <a:pt x="279" y="12"/>
                    </a:lnTo>
                    <a:lnTo>
                      <a:pt x="285" y="6"/>
                    </a:lnTo>
                    <a:lnTo>
                      <a:pt x="285" y="264"/>
                    </a:lnTo>
                    <a:lnTo>
                      <a:pt x="291" y="258"/>
                    </a:lnTo>
                    <a:lnTo>
                      <a:pt x="291" y="241"/>
                    </a:lnTo>
                    <a:lnTo>
                      <a:pt x="291" y="247"/>
                    </a:lnTo>
                    <a:lnTo>
                      <a:pt x="297" y="247"/>
                    </a:lnTo>
                    <a:lnTo>
                      <a:pt x="303" y="247"/>
                    </a:lnTo>
                    <a:lnTo>
                      <a:pt x="308" y="241"/>
                    </a:lnTo>
                    <a:lnTo>
                      <a:pt x="308" y="229"/>
                    </a:lnTo>
                    <a:lnTo>
                      <a:pt x="314" y="223"/>
                    </a:lnTo>
                    <a:lnTo>
                      <a:pt x="314" y="141"/>
                    </a:lnTo>
                    <a:lnTo>
                      <a:pt x="320" y="135"/>
                    </a:lnTo>
                    <a:lnTo>
                      <a:pt x="320" y="35"/>
                    </a:lnTo>
                    <a:lnTo>
                      <a:pt x="332" y="24"/>
                    </a:lnTo>
                    <a:lnTo>
                      <a:pt x="326" y="24"/>
                    </a:lnTo>
                    <a:lnTo>
                      <a:pt x="332" y="29"/>
                    </a:lnTo>
                    <a:lnTo>
                      <a:pt x="338" y="35"/>
                    </a:lnTo>
                    <a:lnTo>
                      <a:pt x="343" y="35"/>
                    </a:lnTo>
                    <a:lnTo>
                      <a:pt x="349" y="29"/>
                    </a:lnTo>
                    <a:lnTo>
                      <a:pt x="349" y="24"/>
                    </a:lnTo>
                    <a:lnTo>
                      <a:pt x="355" y="18"/>
                    </a:lnTo>
                    <a:lnTo>
                      <a:pt x="355" y="0"/>
                    </a:lnTo>
                    <a:lnTo>
                      <a:pt x="355" y="141"/>
                    </a:lnTo>
                    <a:lnTo>
                      <a:pt x="361" y="170"/>
                    </a:lnTo>
                    <a:lnTo>
                      <a:pt x="361" y="253"/>
                    </a:lnTo>
                    <a:lnTo>
                      <a:pt x="361" y="247"/>
                    </a:lnTo>
                    <a:lnTo>
                      <a:pt x="367" y="241"/>
                    </a:lnTo>
                    <a:lnTo>
                      <a:pt x="372" y="241"/>
                    </a:lnTo>
                    <a:lnTo>
                      <a:pt x="384" y="241"/>
                    </a:lnTo>
                    <a:lnTo>
                      <a:pt x="384" y="170"/>
                    </a:lnTo>
                    <a:lnTo>
                      <a:pt x="390" y="165"/>
                    </a:lnTo>
                    <a:lnTo>
                      <a:pt x="390" y="53"/>
                    </a:lnTo>
                    <a:lnTo>
                      <a:pt x="396" y="47"/>
                    </a:lnTo>
                    <a:lnTo>
                      <a:pt x="396" y="35"/>
                    </a:lnTo>
                    <a:lnTo>
                      <a:pt x="402" y="41"/>
                    </a:lnTo>
                    <a:lnTo>
                      <a:pt x="407" y="41"/>
                    </a:lnTo>
                    <a:lnTo>
                      <a:pt x="413" y="41"/>
                    </a:lnTo>
                    <a:lnTo>
                      <a:pt x="419" y="35"/>
                    </a:lnTo>
                    <a:lnTo>
                      <a:pt x="419" y="24"/>
                    </a:lnTo>
                    <a:lnTo>
                      <a:pt x="425" y="18"/>
                    </a:lnTo>
                    <a:lnTo>
                      <a:pt x="425" y="6"/>
                    </a:lnTo>
                    <a:lnTo>
                      <a:pt x="425" y="76"/>
                    </a:lnTo>
                    <a:lnTo>
                      <a:pt x="431" y="94"/>
                    </a:lnTo>
                    <a:lnTo>
                      <a:pt x="431" y="253"/>
                    </a:lnTo>
                    <a:lnTo>
                      <a:pt x="436" y="247"/>
                    </a:lnTo>
                    <a:lnTo>
                      <a:pt x="442" y="247"/>
                    </a:lnTo>
                    <a:lnTo>
                      <a:pt x="448" y="241"/>
                    </a:lnTo>
                    <a:lnTo>
                      <a:pt x="448" y="212"/>
                    </a:lnTo>
                    <a:lnTo>
                      <a:pt x="454" y="206"/>
                    </a:lnTo>
                    <a:lnTo>
                      <a:pt x="454" y="147"/>
                    </a:lnTo>
                    <a:lnTo>
                      <a:pt x="460" y="141"/>
                    </a:lnTo>
                    <a:lnTo>
                      <a:pt x="460" y="123"/>
                    </a:lnTo>
                    <a:lnTo>
                      <a:pt x="460" y="129"/>
                    </a:lnTo>
                    <a:lnTo>
                      <a:pt x="466" y="135"/>
                    </a:lnTo>
                    <a:lnTo>
                      <a:pt x="466" y="165"/>
                    </a:lnTo>
                    <a:lnTo>
                      <a:pt x="471" y="170"/>
                    </a:lnTo>
                    <a:lnTo>
                      <a:pt x="471" y="253"/>
                    </a:lnTo>
                    <a:lnTo>
                      <a:pt x="477" y="258"/>
                    </a:lnTo>
                    <a:lnTo>
                      <a:pt x="477" y="264"/>
                    </a:lnTo>
                    <a:lnTo>
                      <a:pt x="477" y="247"/>
                    </a:lnTo>
                    <a:lnTo>
                      <a:pt x="483" y="241"/>
                    </a:ln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22" name="Freeform 64"/>
              <p:cNvSpPr>
                <a:spLocks/>
              </p:cNvSpPr>
              <p:nvPr/>
            </p:nvSpPr>
            <p:spPr bwMode="auto">
              <a:xfrm>
                <a:off x="6248401" y="1209675"/>
                <a:ext cx="350838" cy="139700"/>
              </a:xfrm>
              <a:custGeom>
                <a:avLst/>
                <a:gdLst>
                  <a:gd name="T0" fmla="*/ 0 w 221"/>
                  <a:gd name="T1" fmla="*/ 76 h 88"/>
                  <a:gd name="T2" fmla="*/ 0 w 221"/>
                  <a:gd name="T3" fmla="*/ 58 h 88"/>
                  <a:gd name="T4" fmla="*/ 6 w 221"/>
                  <a:gd name="T5" fmla="*/ 52 h 88"/>
                  <a:gd name="T6" fmla="*/ 6 w 221"/>
                  <a:gd name="T7" fmla="*/ 41 h 88"/>
                  <a:gd name="T8" fmla="*/ 12 w 221"/>
                  <a:gd name="T9" fmla="*/ 47 h 88"/>
                  <a:gd name="T10" fmla="*/ 12 w 221"/>
                  <a:gd name="T11" fmla="*/ 64 h 88"/>
                  <a:gd name="T12" fmla="*/ 18 w 221"/>
                  <a:gd name="T13" fmla="*/ 70 h 88"/>
                  <a:gd name="T14" fmla="*/ 23 w 221"/>
                  <a:gd name="T15" fmla="*/ 64 h 88"/>
                  <a:gd name="T16" fmla="*/ 29 w 221"/>
                  <a:gd name="T17" fmla="*/ 58 h 88"/>
                  <a:gd name="T18" fmla="*/ 29 w 221"/>
                  <a:gd name="T19" fmla="*/ 23 h 88"/>
                  <a:gd name="T20" fmla="*/ 35 w 221"/>
                  <a:gd name="T21" fmla="*/ 17 h 88"/>
                  <a:gd name="T22" fmla="*/ 35 w 221"/>
                  <a:gd name="T23" fmla="*/ 0 h 88"/>
                  <a:gd name="T24" fmla="*/ 41 w 221"/>
                  <a:gd name="T25" fmla="*/ 5 h 88"/>
                  <a:gd name="T26" fmla="*/ 41 w 221"/>
                  <a:gd name="T27" fmla="*/ 41 h 88"/>
                  <a:gd name="T28" fmla="*/ 47 w 221"/>
                  <a:gd name="T29" fmla="*/ 47 h 88"/>
                  <a:gd name="T30" fmla="*/ 47 w 221"/>
                  <a:gd name="T31" fmla="*/ 70 h 88"/>
                  <a:gd name="T32" fmla="*/ 52 w 221"/>
                  <a:gd name="T33" fmla="*/ 64 h 88"/>
                  <a:gd name="T34" fmla="*/ 58 w 221"/>
                  <a:gd name="T35" fmla="*/ 70 h 88"/>
                  <a:gd name="T36" fmla="*/ 64 w 221"/>
                  <a:gd name="T37" fmla="*/ 64 h 88"/>
                  <a:gd name="T38" fmla="*/ 70 w 221"/>
                  <a:gd name="T39" fmla="*/ 58 h 88"/>
                  <a:gd name="T40" fmla="*/ 70 w 221"/>
                  <a:gd name="T41" fmla="*/ 29 h 88"/>
                  <a:gd name="T42" fmla="*/ 76 w 221"/>
                  <a:gd name="T43" fmla="*/ 23 h 88"/>
                  <a:gd name="T44" fmla="*/ 76 w 221"/>
                  <a:gd name="T45" fmla="*/ 5 h 88"/>
                  <a:gd name="T46" fmla="*/ 87 w 221"/>
                  <a:gd name="T47" fmla="*/ 17 h 88"/>
                  <a:gd name="T48" fmla="*/ 87 w 221"/>
                  <a:gd name="T49" fmla="*/ 64 h 88"/>
                  <a:gd name="T50" fmla="*/ 93 w 221"/>
                  <a:gd name="T51" fmla="*/ 70 h 88"/>
                  <a:gd name="T52" fmla="*/ 93 w 221"/>
                  <a:gd name="T53" fmla="*/ 58 h 88"/>
                  <a:gd name="T54" fmla="*/ 105 w 221"/>
                  <a:gd name="T55" fmla="*/ 58 h 88"/>
                  <a:gd name="T56" fmla="*/ 105 w 221"/>
                  <a:gd name="T57" fmla="*/ 76 h 88"/>
                  <a:gd name="T58" fmla="*/ 116 w 221"/>
                  <a:gd name="T59" fmla="*/ 88 h 88"/>
                  <a:gd name="T60" fmla="*/ 111 w 221"/>
                  <a:gd name="T61" fmla="*/ 88 h 88"/>
                  <a:gd name="T62" fmla="*/ 116 w 221"/>
                  <a:gd name="T63" fmla="*/ 76 h 88"/>
                  <a:gd name="T64" fmla="*/ 122 w 221"/>
                  <a:gd name="T65" fmla="*/ 82 h 88"/>
                  <a:gd name="T66" fmla="*/ 122 w 221"/>
                  <a:gd name="T67" fmla="*/ 58 h 88"/>
                  <a:gd name="T68" fmla="*/ 128 w 221"/>
                  <a:gd name="T69" fmla="*/ 52 h 88"/>
                  <a:gd name="T70" fmla="*/ 128 w 221"/>
                  <a:gd name="T71" fmla="*/ 11 h 88"/>
                  <a:gd name="T72" fmla="*/ 134 w 221"/>
                  <a:gd name="T73" fmla="*/ 5 h 88"/>
                  <a:gd name="T74" fmla="*/ 134 w 221"/>
                  <a:gd name="T75" fmla="*/ 11 h 88"/>
                  <a:gd name="T76" fmla="*/ 140 w 221"/>
                  <a:gd name="T77" fmla="*/ 17 h 88"/>
                  <a:gd name="T78" fmla="*/ 140 w 221"/>
                  <a:gd name="T79" fmla="*/ 82 h 88"/>
                  <a:gd name="T80" fmla="*/ 146 w 221"/>
                  <a:gd name="T81" fmla="*/ 88 h 88"/>
                  <a:gd name="T82" fmla="*/ 146 w 221"/>
                  <a:gd name="T83" fmla="*/ 76 h 88"/>
                  <a:gd name="T84" fmla="*/ 151 w 221"/>
                  <a:gd name="T85" fmla="*/ 70 h 88"/>
                  <a:gd name="T86" fmla="*/ 157 w 221"/>
                  <a:gd name="T87" fmla="*/ 70 h 88"/>
                  <a:gd name="T88" fmla="*/ 163 w 221"/>
                  <a:gd name="T89" fmla="*/ 76 h 88"/>
                  <a:gd name="T90" fmla="*/ 169 w 221"/>
                  <a:gd name="T91" fmla="*/ 70 h 88"/>
                  <a:gd name="T92" fmla="*/ 169 w 221"/>
                  <a:gd name="T93" fmla="*/ 58 h 88"/>
                  <a:gd name="T94" fmla="*/ 175 w 221"/>
                  <a:gd name="T95" fmla="*/ 52 h 88"/>
                  <a:gd name="T96" fmla="*/ 175 w 221"/>
                  <a:gd name="T97" fmla="*/ 35 h 88"/>
                  <a:gd name="T98" fmla="*/ 181 w 221"/>
                  <a:gd name="T99" fmla="*/ 29 h 88"/>
                  <a:gd name="T100" fmla="*/ 186 w 221"/>
                  <a:gd name="T101" fmla="*/ 35 h 88"/>
                  <a:gd name="T102" fmla="*/ 186 w 221"/>
                  <a:gd name="T103" fmla="*/ 70 h 88"/>
                  <a:gd name="T104" fmla="*/ 192 w 221"/>
                  <a:gd name="T105" fmla="*/ 76 h 88"/>
                  <a:gd name="T106" fmla="*/ 192 w 221"/>
                  <a:gd name="T107" fmla="*/ 82 h 88"/>
                  <a:gd name="T108" fmla="*/ 192 w 221"/>
                  <a:gd name="T109" fmla="*/ 70 h 88"/>
                  <a:gd name="T110" fmla="*/ 198 w 221"/>
                  <a:gd name="T111" fmla="*/ 64 h 88"/>
                  <a:gd name="T112" fmla="*/ 198 w 221"/>
                  <a:gd name="T113" fmla="*/ 47 h 88"/>
                  <a:gd name="T114" fmla="*/ 210 w 221"/>
                  <a:gd name="T115" fmla="*/ 58 h 88"/>
                  <a:gd name="T116" fmla="*/ 210 w 221"/>
                  <a:gd name="T117" fmla="*/ 70 h 88"/>
                  <a:gd name="T118" fmla="*/ 215 w 221"/>
                  <a:gd name="T119" fmla="*/ 76 h 88"/>
                  <a:gd name="T120" fmla="*/ 215 w 221"/>
                  <a:gd name="T121" fmla="*/ 64 h 88"/>
                  <a:gd name="T122" fmla="*/ 221 w 221"/>
                  <a:gd name="T123" fmla="*/ 6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1" h="88">
                    <a:moveTo>
                      <a:pt x="0" y="76"/>
                    </a:moveTo>
                    <a:lnTo>
                      <a:pt x="0" y="58"/>
                    </a:lnTo>
                    <a:lnTo>
                      <a:pt x="6" y="52"/>
                    </a:lnTo>
                    <a:lnTo>
                      <a:pt x="6" y="41"/>
                    </a:lnTo>
                    <a:lnTo>
                      <a:pt x="12" y="47"/>
                    </a:lnTo>
                    <a:lnTo>
                      <a:pt x="12" y="64"/>
                    </a:lnTo>
                    <a:lnTo>
                      <a:pt x="18" y="70"/>
                    </a:lnTo>
                    <a:lnTo>
                      <a:pt x="23" y="64"/>
                    </a:lnTo>
                    <a:lnTo>
                      <a:pt x="29" y="58"/>
                    </a:lnTo>
                    <a:lnTo>
                      <a:pt x="29" y="23"/>
                    </a:lnTo>
                    <a:lnTo>
                      <a:pt x="35" y="17"/>
                    </a:lnTo>
                    <a:lnTo>
                      <a:pt x="35" y="0"/>
                    </a:lnTo>
                    <a:lnTo>
                      <a:pt x="41" y="5"/>
                    </a:lnTo>
                    <a:lnTo>
                      <a:pt x="41" y="41"/>
                    </a:lnTo>
                    <a:lnTo>
                      <a:pt x="47" y="47"/>
                    </a:lnTo>
                    <a:lnTo>
                      <a:pt x="47" y="70"/>
                    </a:lnTo>
                    <a:lnTo>
                      <a:pt x="52" y="64"/>
                    </a:lnTo>
                    <a:lnTo>
                      <a:pt x="58" y="70"/>
                    </a:lnTo>
                    <a:lnTo>
                      <a:pt x="64" y="64"/>
                    </a:lnTo>
                    <a:lnTo>
                      <a:pt x="70" y="58"/>
                    </a:lnTo>
                    <a:lnTo>
                      <a:pt x="70" y="29"/>
                    </a:lnTo>
                    <a:lnTo>
                      <a:pt x="76" y="23"/>
                    </a:lnTo>
                    <a:lnTo>
                      <a:pt x="76" y="5"/>
                    </a:lnTo>
                    <a:lnTo>
                      <a:pt x="87" y="17"/>
                    </a:lnTo>
                    <a:lnTo>
                      <a:pt x="87" y="64"/>
                    </a:lnTo>
                    <a:lnTo>
                      <a:pt x="93" y="70"/>
                    </a:lnTo>
                    <a:lnTo>
                      <a:pt x="93" y="58"/>
                    </a:lnTo>
                    <a:lnTo>
                      <a:pt x="105" y="58"/>
                    </a:lnTo>
                    <a:lnTo>
                      <a:pt x="105" y="76"/>
                    </a:lnTo>
                    <a:lnTo>
                      <a:pt x="116" y="88"/>
                    </a:lnTo>
                    <a:lnTo>
                      <a:pt x="111" y="88"/>
                    </a:lnTo>
                    <a:lnTo>
                      <a:pt x="116" y="76"/>
                    </a:lnTo>
                    <a:lnTo>
                      <a:pt x="122" y="82"/>
                    </a:lnTo>
                    <a:lnTo>
                      <a:pt x="122" y="58"/>
                    </a:lnTo>
                    <a:lnTo>
                      <a:pt x="128" y="52"/>
                    </a:lnTo>
                    <a:lnTo>
                      <a:pt x="128" y="11"/>
                    </a:lnTo>
                    <a:lnTo>
                      <a:pt x="134" y="5"/>
                    </a:lnTo>
                    <a:lnTo>
                      <a:pt x="134" y="11"/>
                    </a:lnTo>
                    <a:lnTo>
                      <a:pt x="140" y="17"/>
                    </a:lnTo>
                    <a:lnTo>
                      <a:pt x="140" y="82"/>
                    </a:lnTo>
                    <a:lnTo>
                      <a:pt x="146" y="88"/>
                    </a:lnTo>
                    <a:lnTo>
                      <a:pt x="146" y="76"/>
                    </a:lnTo>
                    <a:lnTo>
                      <a:pt x="151" y="70"/>
                    </a:lnTo>
                    <a:lnTo>
                      <a:pt x="157" y="70"/>
                    </a:lnTo>
                    <a:lnTo>
                      <a:pt x="163" y="76"/>
                    </a:lnTo>
                    <a:lnTo>
                      <a:pt x="169" y="70"/>
                    </a:lnTo>
                    <a:lnTo>
                      <a:pt x="169" y="58"/>
                    </a:lnTo>
                    <a:lnTo>
                      <a:pt x="175" y="52"/>
                    </a:lnTo>
                    <a:lnTo>
                      <a:pt x="175" y="35"/>
                    </a:lnTo>
                    <a:lnTo>
                      <a:pt x="181" y="29"/>
                    </a:lnTo>
                    <a:lnTo>
                      <a:pt x="186" y="35"/>
                    </a:lnTo>
                    <a:lnTo>
                      <a:pt x="186" y="70"/>
                    </a:lnTo>
                    <a:lnTo>
                      <a:pt x="192" y="76"/>
                    </a:lnTo>
                    <a:lnTo>
                      <a:pt x="192" y="82"/>
                    </a:lnTo>
                    <a:lnTo>
                      <a:pt x="192" y="70"/>
                    </a:lnTo>
                    <a:lnTo>
                      <a:pt x="198" y="64"/>
                    </a:lnTo>
                    <a:lnTo>
                      <a:pt x="198" y="47"/>
                    </a:lnTo>
                    <a:lnTo>
                      <a:pt x="210" y="58"/>
                    </a:lnTo>
                    <a:lnTo>
                      <a:pt x="210" y="70"/>
                    </a:lnTo>
                    <a:lnTo>
                      <a:pt x="215" y="76"/>
                    </a:lnTo>
                    <a:lnTo>
                      <a:pt x="215" y="64"/>
                    </a:lnTo>
                    <a:lnTo>
                      <a:pt x="221" y="64"/>
                    </a:ln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879340" y="4969973"/>
              <a:ext cx="3601056" cy="363507"/>
              <a:chOff x="2579688" y="2216150"/>
              <a:chExt cx="4010025" cy="400051"/>
            </a:xfrm>
          </p:grpSpPr>
          <p:sp>
            <p:nvSpPr>
              <p:cNvPr id="80" name="Line 82"/>
              <p:cNvSpPr>
                <a:spLocks noChangeShapeType="1"/>
              </p:cNvSpPr>
              <p:nvPr/>
            </p:nvSpPr>
            <p:spPr bwMode="auto">
              <a:xfrm flipV="1">
                <a:off x="2579688" y="257016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81" name="Line 85"/>
              <p:cNvSpPr>
                <a:spLocks noChangeShapeType="1"/>
              </p:cNvSpPr>
              <p:nvPr/>
            </p:nvSpPr>
            <p:spPr bwMode="auto">
              <a:xfrm flipV="1">
                <a:off x="2976563" y="257016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82" name="Line 88"/>
              <p:cNvSpPr>
                <a:spLocks noChangeShapeType="1"/>
              </p:cNvSpPr>
              <p:nvPr/>
            </p:nvSpPr>
            <p:spPr bwMode="auto">
              <a:xfrm flipV="1">
                <a:off x="3375026" y="257016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83" name="Line 91"/>
              <p:cNvSpPr>
                <a:spLocks noChangeShapeType="1"/>
              </p:cNvSpPr>
              <p:nvPr/>
            </p:nvSpPr>
            <p:spPr bwMode="auto">
              <a:xfrm flipV="1">
                <a:off x="3781426" y="257016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84" name="Line 94"/>
              <p:cNvSpPr>
                <a:spLocks noChangeShapeType="1"/>
              </p:cNvSpPr>
              <p:nvPr/>
            </p:nvSpPr>
            <p:spPr bwMode="auto">
              <a:xfrm flipV="1">
                <a:off x="4178301" y="257016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85" name="Line 97"/>
              <p:cNvSpPr>
                <a:spLocks noChangeShapeType="1"/>
              </p:cNvSpPr>
              <p:nvPr/>
            </p:nvSpPr>
            <p:spPr bwMode="auto">
              <a:xfrm flipV="1">
                <a:off x="4584701" y="257016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86" name="Line 100"/>
              <p:cNvSpPr>
                <a:spLocks noChangeShapeType="1"/>
              </p:cNvSpPr>
              <p:nvPr/>
            </p:nvSpPr>
            <p:spPr bwMode="auto">
              <a:xfrm flipV="1">
                <a:off x="4983163" y="257016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87" name="Line 103"/>
              <p:cNvSpPr>
                <a:spLocks noChangeShapeType="1"/>
              </p:cNvSpPr>
              <p:nvPr/>
            </p:nvSpPr>
            <p:spPr bwMode="auto">
              <a:xfrm flipV="1">
                <a:off x="5380038" y="257016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88" name="Line 106"/>
              <p:cNvSpPr>
                <a:spLocks noChangeShapeType="1"/>
              </p:cNvSpPr>
              <p:nvPr/>
            </p:nvSpPr>
            <p:spPr bwMode="auto">
              <a:xfrm flipV="1">
                <a:off x="5786438" y="257016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89" name="Line 109"/>
              <p:cNvSpPr>
                <a:spLocks noChangeShapeType="1"/>
              </p:cNvSpPr>
              <p:nvPr/>
            </p:nvSpPr>
            <p:spPr bwMode="auto">
              <a:xfrm flipV="1">
                <a:off x="6183313" y="257016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90" name="Line 112"/>
              <p:cNvSpPr>
                <a:spLocks noChangeShapeType="1"/>
              </p:cNvSpPr>
              <p:nvPr/>
            </p:nvSpPr>
            <p:spPr bwMode="auto">
              <a:xfrm flipV="1">
                <a:off x="6589713" y="257016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91" name="Line 125"/>
              <p:cNvSpPr>
                <a:spLocks noChangeShapeType="1"/>
              </p:cNvSpPr>
              <p:nvPr/>
            </p:nvSpPr>
            <p:spPr bwMode="auto">
              <a:xfrm>
                <a:off x="2579688" y="2616200"/>
                <a:ext cx="4010025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92" name="Freeform 128"/>
              <p:cNvSpPr>
                <a:spLocks/>
              </p:cNvSpPr>
              <p:nvPr/>
            </p:nvSpPr>
            <p:spPr bwMode="auto">
              <a:xfrm>
                <a:off x="2579688" y="2382838"/>
                <a:ext cx="619125" cy="206375"/>
              </a:xfrm>
              <a:custGeom>
                <a:avLst/>
                <a:gdLst>
                  <a:gd name="T0" fmla="*/ 0 w 390"/>
                  <a:gd name="T1" fmla="*/ 6 h 130"/>
                  <a:gd name="T2" fmla="*/ 12 w 390"/>
                  <a:gd name="T3" fmla="*/ 18 h 130"/>
                  <a:gd name="T4" fmla="*/ 17 w 390"/>
                  <a:gd name="T5" fmla="*/ 18 h 130"/>
                  <a:gd name="T6" fmla="*/ 29 w 390"/>
                  <a:gd name="T7" fmla="*/ 0 h 130"/>
                  <a:gd name="T8" fmla="*/ 41 w 390"/>
                  <a:gd name="T9" fmla="*/ 59 h 130"/>
                  <a:gd name="T10" fmla="*/ 47 w 390"/>
                  <a:gd name="T11" fmla="*/ 59 h 130"/>
                  <a:gd name="T12" fmla="*/ 64 w 390"/>
                  <a:gd name="T13" fmla="*/ 83 h 130"/>
                  <a:gd name="T14" fmla="*/ 70 w 390"/>
                  <a:gd name="T15" fmla="*/ 71 h 130"/>
                  <a:gd name="T16" fmla="*/ 76 w 390"/>
                  <a:gd name="T17" fmla="*/ 71 h 130"/>
                  <a:gd name="T18" fmla="*/ 87 w 390"/>
                  <a:gd name="T19" fmla="*/ 41 h 130"/>
                  <a:gd name="T20" fmla="*/ 93 w 390"/>
                  <a:gd name="T21" fmla="*/ 12 h 130"/>
                  <a:gd name="T22" fmla="*/ 105 w 390"/>
                  <a:gd name="T23" fmla="*/ 24 h 130"/>
                  <a:gd name="T24" fmla="*/ 111 w 390"/>
                  <a:gd name="T25" fmla="*/ 36 h 130"/>
                  <a:gd name="T26" fmla="*/ 116 w 390"/>
                  <a:gd name="T27" fmla="*/ 47 h 130"/>
                  <a:gd name="T28" fmla="*/ 128 w 390"/>
                  <a:gd name="T29" fmla="*/ 59 h 130"/>
                  <a:gd name="T30" fmla="*/ 134 w 390"/>
                  <a:gd name="T31" fmla="*/ 65 h 130"/>
                  <a:gd name="T32" fmla="*/ 146 w 390"/>
                  <a:gd name="T33" fmla="*/ 30 h 130"/>
                  <a:gd name="T34" fmla="*/ 151 w 390"/>
                  <a:gd name="T35" fmla="*/ 83 h 130"/>
                  <a:gd name="T36" fmla="*/ 163 w 390"/>
                  <a:gd name="T37" fmla="*/ 88 h 130"/>
                  <a:gd name="T38" fmla="*/ 180 w 390"/>
                  <a:gd name="T39" fmla="*/ 65 h 130"/>
                  <a:gd name="T40" fmla="*/ 186 w 390"/>
                  <a:gd name="T41" fmla="*/ 41 h 130"/>
                  <a:gd name="T42" fmla="*/ 192 w 390"/>
                  <a:gd name="T43" fmla="*/ 65 h 130"/>
                  <a:gd name="T44" fmla="*/ 198 w 390"/>
                  <a:gd name="T45" fmla="*/ 112 h 130"/>
                  <a:gd name="T46" fmla="*/ 210 w 390"/>
                  <a:gd name="T47" fmla="*/ 30 h 130"/>
                  <a:gd name="T48" fmla="*/ 215 w 390"/>
                  <a:gd name="T49" fmla="*/ 77 h 130"/>
                  <a:gd name="T50" fmla="*/ 227 w 390"/>
                  <a:gd name="T51" fmla="*/ 88 h 130"/>
                  <a:gd name="T52" fmla="*/ 239 w 390"/>
                  <a:gd name="T53" fmla="*/ 94 h 130"/>
                  <a:gd name="T54" fmla="*/ 250 w 390"/>
                  <a:gd name="T55" fmla="*/ 65 h 130"/>
                  <a:gd name="T56" fmla="*/ 256 w 390"/>
                  <a:gd name="T57" fmla="*/ 59 h 130"/>
                  <a:gd name="T58" fmla="*/ 268 w 390"/>
                  <a:gd name="T59" fmla="*/ 88 h 130"/>
                  <a:gd name="T60" fmla="*/ 274 w 390"/>
                  <a:gd name="T61" fmla="*/ 118 h 130"/>
                  <a:gd name="T62" fmla="*/ 285 w 390"/>
                  <a:gd name="T63" fmla="*/ 94 h 130"/>
                  <a:gd name="T64" fmla="*/ 297 w 390"/>
                  <a:gd name="T65" fmla="*/ 106 h 130"/>
                  <a:gd name="T66" fmla="*/ 303 w 390"/>
                  <a:gd name="T67" fmla="*/ 24 h 130"/>
                  <a:gd name="T68" fmla="*/ 308 w 390"/>
                  <a:gd name="T69" fmla="*/ 106 h 130"/>
                  <a:gd name="T70" fmla="*/ 332 w 390"/>
                  <a:gd name="T71" fmla="*/ 106 h 130"/>
                  <a:gd name="T72" fmla="*/ 338 w 390"/>
                  <a:gd name="T73" fmla="*/ 112 h 130"/>
                  <a:gd name="T74" fmla="*/ 355 w 390"/>
                  <a:gd name="T75" fmla="*/ 118 h 130"/>
                  <a:gd name="T76" fmla="*/ 361 w 390"/>
                  <a:gd name="T77" fmla="*/ 53 h 130"/>
                  <a:gd name="T78" fmla="*/ 373 w 390"/>
                  <a:gd name="T79" fmla="*/ 59 h 130"/>
                  <a:gd name="T80" fmla="*/ 378 w 390"/>
                  <a:gd name="T81" fmla="*/ 112 h 130"/>
                  <a:gd name="T82" fmla="*/ 384 w 390"/>
                  <a:gd name="T83" fmla="*/ 12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0" h="130">
                    <a:moveTo>
                      <a:pt x="0" y="36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6" y="24"/>
                    </a:lnTo>
                    <a:lnTo>
                      <a:pt x="12" y="18"/>
                    </a:lnTo>
                    <a:lnTo>
                      <a:pt x="12" y="53"/>
                    </a:lnTo>
                    <a:lnTo>
                      <a:pt x="17" y="47"/>
                    </a:lnTo>
                    <a:lnTo>
                      <a:pt x="17" y="18"/>
                    </a:lnTo>
                    <a:lnTo>
                      <a:pt x="23" y="12"/>
                    </a:lnTo>
                    <a:lnTo>
                      <a:pt x="23" y="0"/>
                    </a:lnTo>
                    <a:lnTo>
                      <a:pt x="29" y="0"/>
                    </a:lnTo>
                    <a:lnTo>
                      <a:pt x="35" y="6"/>
                    </a:lnTo>
                    <a:lnTo>
                      <a:pt x="35" y="53"/>
                    </a:lnTo>
                    <a:lnTo>
                      <a:pt x="41" y="59"/>
                    </a:lnTo>
                    <a:lnTo>
                      <a:pt x="41" y="88"/>
                    </a:lnTo>
                    <a:lnTo>
                      <a:pt x="41" y="65"/>
                    </a:lnTo>
                    <a:lnTo>
                      <a:pt x="47" y="59"/>
                    </a:lnTo>
                    <a:lnTo>
                      <a:pt x="47" y="77"/>
                    </a:lnTo>
                    <a:lnTo>
                      <a:pt x="52" y="71"/>
                    </a:lnTo>
                    <a:lnTo>
                      <a:pt x="64" y="83"/>
                    </a:lnTo>
                    <a:lnTo>
                      <a:pt x="58" y="83"/>
                    </a:lnTo>
                    <a:lnTo>
                      <a:pt x="64" y="77"/>
                    </a:lnTo>
                    <a:lnTo>
                      <a:pt x="70" y="71"/>
                    </a:lnTo>
                    <a:lnTo>
                      <a:pt x="70" y="59"/>
                    </a:lnTo>
                    <a:lnTo>
                      <a:pt x="70" y="65"/>
                    </a:lnTo>
                    <a:lnTo>
                      <a:pt x="76" y="71"/>
                    </a:lnTo>
                    <a:lnTo>
                      <a:pt x="81" y="71"/>
                    </a:lnTo>
                    <a:lnTo>
                      <a:pt x="87" y="65"/>
                    </a:lnTo>
                    <a:lnTo>
                      <a:pt x="87" y="41"/>
                    </a:lnTo>
                    <a:lnTo>
                      <a:pt x="93" y="36"/>
                    </a:lnTo>
                    <a:lnTo>
                      <a:pt x="93" y="41"/>
                    </a:lnTo>
                    <a:lnTo>
                      <a:pt x="93" y="12"/>
                    </a:lnTo>
                    <a:lnTo>
                      <a:pt x="99" y="12"/>
                    </a:lnTo>
                    <a:lnTo>
                      <a:pt x="105" y="18"/>
                    </a:lnTo>
                    <a:lnTo>
                      <a:pt x="105" y="24"/>
                    </a:lnTo>
                    <a:lnTo>
                      <a:pt x="111" y="30"/>
                    </a:lnTo>
                    <a:lnTo>
                      <a:pt x="111" y="53"/>
                    </a:lnTo>
                    <a:lnTo>
                      <a:pt x="111" y="36"/>
                    </a:lnTo>
                    <a:lnTo>
                      <a:pt x="116" y="30"/>
                    </a:lnTo>
                    <a:lnTo>
                      <a:pt x="116" y="18"/>
                    </a:lnTo>
                    <a:lnTo>
                      <a:pt x="116" y="47"/>
                    </a:lnTo>
                    <a:lnTo>
                      <a:pt x="128" y="59"/>
                    </a:lnTo>
                    <a:lnTo>
                      <a:pt x="122" y="59"/>
                    </a:lnTo>
                    <a:lnTo>
                      <a:pt x="128" y="59"/>
                    </a:lnTo>
                    <a:lnTo>
                      <a:pt x="134" y="65"/>
                    </a:lnTo>
                    <a:lnTo>
                      <a:pt x="134" y="71"/>
                    </a:lnTo>
                    <a:lnTo>
                      <a:pt x="134" y="65"/>
                    </a:lnTo>
                    <a:lnTo>
                      <a:pt x="140" y="59"/>
                    </a:lnTo>
                    <a:lnTo>
                      <a:pt x="140" y="36"/>
                    </a:lnTo>
                    <a:lnTo>
                      <a:pt x="146" y="30"/>
                    </a:lnTo>
                    <a:lnTo>
                      <a:pt x="146" y="71"/>
                    </a:lnTo>
                    <a:lnTo>
                      <a:pt x="157" y="83"/>
                    </a:lnTo>
                    <a:lnTo>
                      <a:pt x="151" y="83"/>
                    </a:lnTo>
                    <a:lnTo>
                      <a:pt x="157" y="77"/>
                    </a:lnTo>
                    <a:lnTo>
                      <a:pt x="169" y="88"/>
                    </a:lnTo>
                    <a:lnTo>
                      <a:pt x="163" y="88"/>
                    </a:lnTo>
                    <a:lnTo>
                      <a:pt x="169" y="71"/>
                    </a:lnTo>
                    <a:lnTo>
                      <a:pt x="175" y="71"/>
                    </a:lnTo>
                    <a:lnTo>
                      <a:pt x="180" y="65"/>
                    </a:lnTo>
                    <a:lnTo>
                      <a:pt x="180" y="30"/>
                    </a:lnTo>
                    <a:lnTo>
                      <a:pt x="180" y="36"/>
                    </a:lnTo>
                    <a:lnTo>
                      <a:pt x="186" y="41"/>
                    </a:lnTo>
                    <a:lnTo>
                      <a:pt x="186" y="77"/>
                    </a:lnTo>
                    <a:lnTo>
                      <a:pt x="186" y="71"/>
                    </a:lnTo>
                    <a:lnTo>
                      <a:pt x="192" y="65"/>
                    </a:lnTo>
                    <a:lnTo>
                      <a:pt x="192" y="100"/>
                    </a:lnTo>
                    <a:lnTo>
                      <a:pt x="204" y="112"/>
                    </a:lnTo>
                    <a:lnTo>
                      <a:pt x="198" y="112"/>
                    </a:lnTo>
                    <a:lnTo>
                      <a:pt x="204" y="53"/>
                    </a:lnTo>
                    <a:lnTo>
                      <a:pt x="210" y="47"/>
                    </a:lnTo>
                    <a:lnTo>
                      <a:pt x="210" y="30"/>
                    </a:lnTo>
                    <a:lnTo>
                      <a:pt x="210" y="47"/>
                    </a:lnTo>
                    <a:lnTo>
                      <a:pt x="215" y="53"/>
                    </a:lnTo>
                    <a:lnTo>
                      <a:pt x="215" y="77"/>
                    </a:lnTo>
                    <a:lnTo>
                      <a:pt x="221" y="71"/>
                    </a:lnTo>
                    <a:lnTo>
                      <a:pt x="221" y="83"/>
                    </a:lnTo>
                    <a:lnTo>
                      <a:pt x="227" y="88"/>
                    </a:lnTo>
                    <a:lnTo>
                      <a:pt x="227" y="118"/>
                    </a:lnTo>
                    <a:lnTo>
                      <a:pt x="239" y="118"/>
                    </a:lnTo>
                    <a:lnTo>
                      <a:pt x="239" y="94"/>
                    </a:lnTo>
                    <a:lnTo>
                      <a:pt x="244" y="88"/>
                    </a:lnTo>
                    <a:lnTo>
                      <a:pt x="244" y="71"/>
                    </a:lnTo>
                    <a:lnTo>
                      <a:pt x="250" y="65"/>
                    </a:lnTo>
                    <a:lnTo>
                      <a:pt x="250" y="41"/>
                    </a:lnTo>
                    <a:lnTo>
                      <a:pt x="250" y="53"/>
                    </a:lnTo>
                    <a:lnTo>
                      <a:pt x="256" y="59"/>
                    </a:lnTo>
                    <a:lnTo>
                      <a:pt x="256" y="88"/>
                    </a:lnTo>
                    <a:lnTo>
                      <a:pt x="262" y="83"/>
                    </a:lnTo>
                    <a:lnTo>
                      <a:pt x="268" y="88"/>
                    </a:lnTo>
                    <a:lnTo>
                      <a:pt x="268" y="100"/>
                    </a:lnTo>
                    <a:lnTo>
                      <a:pt x="274" y="106"/>
                    </a:lnTo>
                    <a:lnTo>
                      <a:pt x="274" y="118"/>
                    </a:lnTo>
                    <a:lnTo>
                      <a:pt x="279" y="112"/>
                    </a:lnTo>
                    <a:lnTo>
                      <a:pt x="285" y="106"/>
                    </a:lnTo>
                    <a:lnTo>
                      <a:pt x="285" y="94"/>
                    </a:lnTo>
                    <a:lnTo>
                      <a:pt x="291" y="88"/>
                    </a:lnTo>
                    <a:lnTo>
                      <a:pt x="291" y="112"/>
                    </a:lnTo>
                    <a:lnTo>
                      <a:pt x="297" y="106"/>
                    </a:lnTo>
                    <a:lnTo>
                      <a:pt x="297" y="53"/>
                    </a:lnTo>
                    <a:lnTo>
                      <a:pt x="303" y="47"/>
                    </a:lnTo>
                    <a:lnTo>
                      <a:pt x="303" y="24"/>
                    </a:lnTo>
                    <a:lnTo>
                      <a:pt x="303" y="65"/>
                    </a:lnTo>
                    <a:lnTo>
                      <a:pt x="308" y="71"/>
                    </a:lnTo>
                    <a:lnTo>
                      <a:pt x="308" y="106"/>
                    </a:lnTo>
                    <a:lnTo>
                      <a:pt x="314" y="106"/>
                    </a:lnTo>
                    <a:lnTo>
                      <a:pt x="320" y="106"/>
                    </a:lnTo>
                    <a:lnTo>
                      <a:pt x="332" y="106"/>
                    </a:lnTo>
                    <a:lnTo>
                      <a:pt x="326" y="106"/>
                    </a:lnTo>
                    <a:lnTo>
                      <a:pt x="332" y="106"/>
                    </a:lnTo>
                    <a:lnTo>
                      <a:pt x="338" y="112"/>
                    </a:lnTo>
                    <a:lnTo>
                      <a:pt x="343" y="106"/>
                    </a:lnTo>
                    <a:lnTo>
                      <a:pt x="349" y="112"/>
                    </a:lnTo>
                    <a:lnTo>
                      <a:pt x="355" y="118"/>
                    </a:lnTo>
                    <a:lnTo>
                      <a:pt x="355" y="100"/>
                    </a:lnTo>
                    <a:lnTo>
                      <a:pt x="361" y="94"/>
                    </a:lnTo>
                    <a:lnTo>
                      <a:pt x="361" y="53"/>
                    </a:lnTo>
                    <a:lnTo>
                      <a:pt x="367" y="47"/>
                    </a:lnTo>
                    <a:lnTo>
                      <a:pt x="373" y="53"/>
                    </a:lnTo>
                    <a:lnTo>
                      <a:pt x="373" y="59"/>
                    </a:lnTo>
                    <a:lnTo>
                      <a:pt x="373" y="41"/>
                    </a:lnTo>
                    <a:lnTo>
                      <a:pt x="378" y="47"/>
                    </a:lnTo>
                    <a:lnTo>
                      <a:pt x="378" y="112"/>
                    </a:lnTo>
                    <a:lnTo>
                      <a:pt x="384" y="118"/>
                    </a:lnTo>
                    <a:lnTo>
                      <a:pt x="384" y="130"/>
                    </a:lnTo>
                    <a:lnTo>
                      <a:pt x="384" y="124"/>
                    </a:lnTo>
                    <a:lnTo>
                      <a:pt x="390" y="118"/>
                    </a:lnTo>
                    <a:lnTo>
                      <a:pt x="390" y="94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93" name="Freeform 129"/>
              <p:cNvSpPr>
                <a:spLocks/>
              </p:cNvSpPr>
              <p:nvPr/>
            </p:nvSpPr>
            <p:spPr bwMode="auto">
              <a:xfrm>
                <a:off x="3198813" y="2447925"/>
                <a:ext cx="701675" cy="149225"/>
              </a:xfrm>
              <a:custGeom>
                <a:avLst/>
                <a:gdLst>
                  <a:gd name="T0" fmla="*/ 6 w 442"/>
                  <a:gd name="T1" fmla="*/ 36 h 94"/>
                  <a:gd name="T2" fmla="*/ 12 w 442"/>
                  <a:gd name="T3" fmla="*/ 53 h 94"/>
                  <a:gd name="T4" fmla="*/ 17 w 442"/>
                  <a:gd name="T5" fmla="*/ 65 h 94"/>
                  <a:gd name="T6" fmla="*/ 29 w 442"/>
                  <a:gd name="T7" fmla="*/ 65 h 94"/>
                  <a:gd name="T8" fmla="*/ 41 w 442"/>
                  <a:gd name="T9" fmla="*/ 71 h 94"/>
                  <a:gd name="T10" fmla="*/ 52 w 442"/>
                  <a:gd name="T11" fmla="*/ 47 h 94"/>
                  <a:gd name="T12" fmla="*/ 58 w 442"/>
                  <a:gd name="T13" fmla="*/ 6 h 94"/>
                  <a:gd name="T14" fmla="*/ 70 w 442"/>
                  <a:gd name="T15" fmla="*/ 24 h 94"/>
                  <a:gd name="T16" fmla="*/ 76 w 442"/>
                  <a:gd name="T17" fmla="*/ 77 h 94"/>
                  <a:gd name="T18" fmla="*/ 87 w 442"/>
                  <a:gd name="T19" fmla="*/ 71 h 94"/>
                  <a:gd name="T20" fmla="*/ 111 w 442"/>
                  <a:gd name="T21" fmla="*/ 71 h 94"/>
                  <a:gd name="T22" fmla="*/ 116 w 442"/>
                  <a:gd name="T23" fmla="*/ 53 h 94"/>
                  <a:gd name="T24" fmla="*/ 128 w 442"/>
                  <a:gd name="T25" fmla="*/ 30 h 94"/>
                  <a:gd name="T26" fmla="*/ 134 w 442"/>
                  <a:gd name="T27" fmla="*/ 12 h 94"/>
                  <a:gd name="T28" fmla="*/ 140 w 442"/>
                  <a:gd name="T29" fmla="*/ 47 h 94"/>
                  <a:gd name="T30" fmla="*/ 146 w 442"/>
                  <a:gd name="T31" fmla="*/ 65 h 94"/>
                  <a:gd name="T32" fmla="*/ 157 w 442"/>
                  <a:gd name="T33" fmla="*/ 77 h 94"/>
                  <a:gd name="T34" fmla="*/ 163 w 442"/>
                  <a:gd name="T35" fmla="*/ 65 h 94"/>
                  <a:gd name="T36" fmla="*/ 175 w 442"/>
                  <a:gd name="T37" fmla="*/ 6 h 94"/>
                  <a:gd name="T38" fmla="*/ 180 w 442"/>
                  <a:gd name="T39" fmla="*/ 53 h 94"/>
                  <a:gd name="T40" fmla="*/ 192 w 442"/>
                  <a:gd name="T41" fmla="*/ 83 h 94"/>
                  <a:gd name="T42" fmla="*/ 204 w 442"/>
                  <a:gd name="T43" fmla="*/ 65 h 94"/>
                  <a:gd name="T44" fmla="*/ 215 w 442"/>
                  <a:gd name="T45" fmla="*/ 65 h 94"/>
                  <a:gd name="T46" fmla="*/ 221 w 442"/>
                  <a:gd name="T47" fmla="*/ 89 h 94"/>
                  <a:gd name="T48" fmla="*/ 239 w 442"/>
                  <a:gd name="T49" fmla="*/ 18 h 94"/>
                  <a:gd name="T50" fmla="*/ 250 w 442"/>
                  <a:gd name="T51" fmla="*/ 42 h 94"/>
                  <a:gd name="T52" fmla="*/ 262 w 442"/>
                  <a:gd name="T53" fmla="*/ 89 h 94"/>
                  <a:gd name="T54" fmla="*/ 279 w 442"/>
                  <a:gd name="T55" fmla="*/ 83 h 94"/>
                  <a:gd name="T56" fmla="*/ 297 w 442"/>
                  <a:gd name="T57" fmla="*/ 89 h 94"/>
                  <a:gd name="T58" fmla="*/ 309 w 442"/>
                  <a:gd name="T59" fmla="*/ 36 h 94"/>
                  <a:gd name="T60" fmla="*/ 320 w 442"/>
                  <a:gd name="T61" fmla="*/ 59 h 94"/>
                  <a:gd name="T62" fmla="*/ 332 w 442"/>
                  <a:gd name="T63" fmla="*/ 89 h 94"/>
                  <a:gd name="T64" fmla="*/ 349 w 442"/>
                  <a:gd name="T65" fmla="*/ 89 h 94"/>
                  <a:gd name="T66" fmla="*/ 361 w 442"/>
                  <a:gd name="T67" fmla="*/ 77 h 94"/>
                  <a:gd name="T68" fmla="*/ 373 w 442"/>
                  <a:gd name="T69" fmla="*/ 36 h 94"/>
                  <a:gd name="T70" fmla="*/ 384 w 442"/>
                  <a:gd name="T71" fmla="*/ 53 h 94"/>
                  <a:gd name="T72" fmla="*/ 402 w 442"/>
                  <a:gd name="T73" fmla="*/ 71 h 94"/>
                  <a:gd name="T74" fmla="*/ 408 w 442"/>
                  <a:gd name="T75" fmla="*/ 0 h 94"/>
                  <a:gd name="T76" fmla="*/ 419 w 442"/>
                  <a:gd name="T77" fmla="*/ 77 h 94"/>
                  <a:gd name="T78" fmla="*/ 425 w 442"/>
                  <a:gd name="T79" fmla="*/ 30 h 94"/>
                  <a:gd name="T80" fmla="*/ 431 w 442"/>
                  <a:gd name="T81" fmla="*/ 59 h 94"/>
                  <a:gd name="T82" fmla="*/ 442 w 442"/>
                  <a:gd name="T83" fmla="*/ 4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42" h="94">
                    <a:moveTo>
                      <a:pt x="0" y="53"/>
                    </a:moveTo>
                    <a:lnTo>
                      <a:pt x="6" y="47"/>
                    </a:lnTo>
                    <a:lnTo>
                      <a:pt x="6" y="36"/>
                    </a:lnTo>
                    <a:lnTo>
                      <a:pt x="12" y="42"/>
                    </a:lnTo>
                    <a:lnTo>
                      <a:pt x="12" y="59"/>
                    </a:lnTo>
                    <a:lnTo>
                      <a:pt x="12" y="53"/>
                    </a:lnTo>
                    <a:lnTo>
                      <a:pt x="17" y="47"/>
                    </a:lnTo>
                    <a:lnTo>
                      <a:pt x="17" y="42"/>
                    </a:lnTo>
                    <a:lnTo>
                      <a:pt x="17" y="65"/>
                    </a:lnTo>
                    <a:lnTo>
                      <a:pt x="29" y="53"/>
                    </a:lnTo>
                    <a:lnTo>
                      <a:pt x="23" y="53"/>
                    </a:lnTo>
                    <a:lnTo>
                      <a:pt x="29" y="65"/>
                    </a:lnTo>
                    <a:lnTo>
                      <a:pt x="41" y="77"/>
                    </a:lnTo>
                    <a:lnTo>
                      <a:pt x="35" y="77"/>
                    </a:lnTo>
                    <a:lnTo>
                      <a:pt x="41" y="71"/>
                    </a:lnTo>
                    <a:lnTo>
                      <a:pt x="47" y="65"/>
                    </a:lnTo>
                    <a:lnTo>
                      <a:pt x="47" y="53"/>
                    </a:lnTo>
                    <a:lnTo>
                      <a:pt x="52" y="47"/>
                    </a:lnTo>
                    <a:lnTo>
                      <a:pt x="52" y="30"/>
                    </a:lnTo>
                    <a:lnTo>
                      <a:pt x="58" y="24"/>
                    </a:lnTo>
                    <a:lnTo>
                      <a:pt x="58" y="6"/>
                    </a:lnTo>
                    <a:lnTo>
                      <a:pt x="64" y="0"/>
                    </a:lnTo>
                    <a:lnTo>
                      <a:pt x="64" y="18"/>
                    </a:lnTo>
                    <a:lnTo>
                      <a:pt x="70" y="24"/>
                    </a:lnTo>
                    <a:lnTo>
                      <a:pt x="70" y="59"/>
                    </a:lnTo>
                    <a:lnTo>
                      <a:pt x="76" y="65"/>
                    </a:lnTo>
                    <a:lnTo>
                      <a:pt x="76" y="77"/>
                    </a:lnTo>
                    <a:lnTo>
                      <a:pt x="87" y="89"/>
                    </a:lnTo>
                    <a:lnTo>
                      <a:pt x="81" y="89"/>
                    </a:lnTo>
                    <a:lnTo>
                      <a:pt x="87" y="71"/>
                    </a:lnTo>
                    <a:lnTo>
                      <a:pt x="93" y="65"/>
                    </a:lnTo>
                    <a:lnTo>
                      <a:pt x="99" y="71"/>
                    </a:lnTo>
                    <a:lnTo>
                      <a:pt x="111" y="71"/>
                    </a:lnTo>
                    <a:lnTo>
                      <a:pt x="111" y="77"/>
                    </a:lnTo>
                    <a:lnTo>
                      <a:pt x="116" y="71"/>
                    </a:lnTo>
                    <a:lnTo>
                      <a:pt x="116" y="53"/>
                    </a:lnTo>
                    <a:lnTo>
                      <a:pt x="122" y="47"/>
                    </a:lnTo>
                    <a:lnTo>
                      <a:pt x="122" y="36"/>
                    </a:lnTo>
                    <a:lnTo>
                      <a:pt x="128" y="30"/>
                    </a:lnTo>
                    <a:lnTo>
                      <a:pt x="128" y="12"/>
                    </a:lnTo>
                    <a:lnTo>
                      <a:pt x="128" y="18"/>
                    </a:lnTo>
                    <a:lnTo>
                      <a:pt x="134" y="12"/>
                    </a:lnTo>
                    <a:lnTo>
                      <a:pt x="134" y="6"/>
                    </a:lnTo>
                    <a:lnTo>
                      <a:pt x="134" y="42"/>
                    </a:lnTo>
                    <a:lnTo>
                      <a:pt x="140" y="47"/>
                    </a:lnTo>
                    <a:lnTo>
                      <a:pt x="140" y="30"/>
                    </a:lnTo>
                    <a:lnTo>
                      <a:pt x="140" y="59"/>
                    </a:lnTo>
                    <a:lnTo>
                      <a:pt x="146" y="65"/>
                    </a:lnTo>
                    <a:lnTo>
                      <a:pt x="146" y="83"/>
                    </a:lnTo>
                    <a:lnTo>
                      <a:pt x="157" y="83"/>
                    </a:lnTo>
                    <a:lnTo>
                      <a:pt x="157" y="77"/>
                    </a:lnTo>
                    <a:lnTo>
                      <a:pt x="157" y="89"/>
                    </a:lnTo>
                    <a:lnTo>
                      <a:pt x="163" y="83"/>
                    </a:lnTo>
                    <a:lnTo>
                      <a:pt x="163" y="65"/>
                    </a:lnTo>
                    <a:lnTo>
                      <a:pt x="169" y="59"/>
                    </a:lnTo>
                    <a:lnTo>
                      <a:pt x="169" y="12"/>
                    </a:lnTo>
                    <a:lnTo>
                      <a:pt x="175" y="6"/>
                    </a:lnTo>
                    <a:lnTo>
                      <a:pt x="175" y="30"/>
                    </a:lnTo>
                    <a:lnTo>
                      <a:pt x="180" y="36"/>
                    </a:lnTo>
                    <a:lnTo>
                      <a:pt x="180" y="53"/>
                    </a:lnTo>
                    <a:lnTo>
                      <a:pt x="186" y="59"/>
                    </a:lnTo>
                    <a:lnTo>
                      <a:pt x="186" y="77"/>
                    </a:lnTo>
                    <a:lnTo>
                      <a:pt x="192" y="83"/>
                    </a:lnTo>
                    <a:lnTo>
                      <a:pt x="198" y="83"/>
                    </a:lnTo>
                    <a:lnTo>
                      <a:pt x="204" y="77"/>
                    </a:lnTo>
                    <a:lnTo>
                      <a:pt x="204" y="65"/>
                    </a:lnTo>
                    <a:lnTo>
                      <a:pt x="210" y="65"/>
                    </a:lnTo>
                    <a:lnTo>
                      <a:pt x="215" y="71"/>
                    </a:lnTo>
                    <a:lnTo>
                      <a:pt x="215" y="65"/>
                    </a:lnTo>
                    <a:lnTo>
                      <a:pt x="215" y="71"/>
                    </a:lnTo>
                    <a:lnTo>
                      <a:pt x="221" y="77"/>
                    </a:lnTo>
                    <a:lnTo>
                      <a:pt x="221" y="89"/>
                    </a:lnTo>
                    <a:lnTo>
                      <a:pt x="227" y="89"/>
                    </a:lnTo>
                    <a:lnTo>
                      <a:pt x="239" y="77"/>
                    </a:lnTo>
                    <a:lnTo>
                      <a:pt x="239" y="18"/>
                    </a:lnTo>
                    <a:lnTo>
                      <a:pt x="245" y="18"/>
                    </a:lnTo>
                    <a:lnTo>
                      <a:pt x="250" y="24"/>
                    </a:lnTo>
                    <a:lnTo>
                      <a:pt x="250" y="42"/>
                    </a:lnTo>
                    <a:lnTo>
                      <a:pt x="256" y="47"/>
                    </a:lnTo>
                    <a:lnTo>
                      <a:pt x="256" y="89"/>
                    </a:lnTo>
                    <a:lnTo>
                      <a:pt x="262" y="89"/>
                    </a:lnTo>
                    <a:lnTo>
                      <a:pt x="268" y="89"/>
                    </a:lnTo>
                    <a:lnTo>
                      <a:pt x="274" y="89"/>
                    </a:lnTo>
                    <a:lnTo>
                      <a:pt x="279" y="83"/>
                    </a:lnTo>
                    <a:lnTo>
                      <a:pt x="285" y="89"/>
                    </a:lnTo>
                    <a:lnTo>
                      <a:pt x="291" y="94"/>
                    </a:lnTo>
                    <a:lnTo>
                      <a:pt x="297" y="89"/>
                    </a:lnTo>
                    <a:lnTo>
                      <a:pt x="303" y="83"/>
                    </a:lnTo>
                    <a:lnTo>
                      <a:pt x="303" y="36"/>
                    </a:lnTo>
                    <a:lnTo>
                      <a:pt x="309" y="36"/>
                    </a:lnTo>
                    <a:lnTo>
                      <a:pt x="314" y="30"/>
                    </a:lnTo>
                    <a:lnTo>
                      <a:pt x="320" y="36"/>
                    </a:lnTo>
                    <a:lnTo>
                      <a:pt x="320" y="59"/>
                    </a:lnTo>
                    <a:lnTo>
                      <a:pt x="326" y="65"/>
                    </a:lnTo>
                    <a:lnTo>
                      <a:pt x="326" y="89"/>
                    </a:lnTo>
                    <a:lnTo>
                      <a:pt x="332" y="89"/>
                    </a:lnTo>
                    <a:lnTo>
                      <a:pt x="338" y="89"/>
                    </a:lnTo>
                    <a:lnTo>
                      <a:pt x="343" y="83"/>
                    </a:lnTo>
                    <a:lnTo>
                      <a:pt x="349" y="89"/>
                    </a:lnTo>
                    <a:lnTo>
                      <a:pt x="355" y="94"/>
                    </a:lnTo>
                    <a:lnTo>
                      <a:pt x="361" y="89"/>
                    </a:lnTo>
                    <a:lnTo>
                      <a:pt x="361" y="77"/>
                    </a:lnTo>
                    <a:lnTo>
                      <a:pt x="367" y="71"/>
                    </a:lnTo>
                    <a:lnTo>
                      <a:pt x="367" y="36"/>
                    </a:lnTo>
                    <a:lnTo>
                      <a:pt x="373" y="36"/>
                    </a:lnTo>
                    <a:lnTo>
                      <a:pt x="378" y="30"/>
                    </a:lnTo>
                    <a:lnTo>
                      <a:pt x="384" y="36"/>
                    </a:lnTo>
                    <a:lnTo>
                      <a:pt x="384" y="53"/>
                    </a:lnTo>
                    <a:lnTo>
                      <a:pt x="390" y="59"/>
                    </a:lnTo>
                    <a:lnTo>
                      <a:pt x="390" y="83"/>
                    </a:lnTo>
                    <a:lnTo>
                      <a:pt x="402" y="71"/>
                    </a:lnTo>
                    <a:lnTo>
                      <a:pt x="402" y="36"/>
                    </a:lnTo>
                    <a:lnTo>
                      <a:pt x="408" y="30"/>
                    </a:lnTo>
                    <a:lnTo>
                      <a:pt x="408" y="0"/>
                    </a:lnTo>
                    <a:lnTo>
                      <a:pt x="413" y="6"/>
                    </a:lnTo>
                    <a:lnTo>
                      <a:pt x="413" y="71"/>
                    </a:lnTo>
                    <a:lnTo>
                      <a:pt x="419" y="77"/>
                    </a:lnTo>
                    <a:lnTo>
                      <a:pt x="419" y="53"/>
                    </a:lnTo>
                    <a:lnTo>
                      <a:pt x="425" y="47"/>
                    </a:lnTo>
                    <a:lnTo>
                      <a:pt x="425" y="30"/>
                    </a:lnTo>
                    <a:lnTo>
                      <a:pt x="431" y="24"/>
                    </a:lnTo>
                    <a:lnTo>
                      <a:pt x="431" y="18"/>
                    </a:lnTo>
                    <a:lnTo>
                      <a:pt x="431" y="59"/>
                    </a:lnTo>
                    <a:lnTo>
                      <a:pt x="437" y="65"/>
                    </a:lnTo>
                    <a:lnTo>
                      <a:pt x="437" y="53"/>
                    </a:lnTo>
                    <a:lnTo>
                      <a:pt x="442" y="47"/>
                    </a:lnTo>
                    <a:lnTo>
                      <a:pt x="442" y="42"/>
                    </a:lnTo>
                    <a:lnTo>
                      <a:pt x="442" y="53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94" name="Freeform 130"/>
              <p:cNvSpPr>
                <a:spLocks/>
              </p:cNvSpPr>
              <p:nvPr/>
            </p:nvSpPr>
            <p:spPr bwMode="auto">
              <a:xfrm>
                <a:off x="3900488" y="2298700"/>
                <a:ext cx="601663" cy="252413"/>
              </a:xfrm>
              <a:custGeom>
                <a:avLst/>
                <a:gdLst>
                  <a:gd name="T0" fmla="*/ 6 w 379"/>
                  <a:gd name="T1" fmla="*/ 130 h 159"/>
                  <a:gd name="T2" fmla="*/ 18 w 379"/>
                  <a:gd name="T3" fmla="*/ 106 h 159"/>
                  <a:gd name="T4" fmla="*/ 24 w 379"/>
                  <a:gd name="T5" fmla="*/ 106 h 159"/>
                  <a:gd name="T6" fmla="*/ 35 w 379"/>
                  <a:gd name="T7" fmla="*/ 42 h 159"/>
                  <a:gd name="T8" fmla="*/ 41 w 379"/>
                  <a:gd name="T9" fmla="*/ 59 h 159"/>
                  <a:gd name="T10" fmla="*/ 47 w 379"/>
                  <a:gd name="T11" fmla="*/ 30 h 159"/>
                  <a:gd name="T12" fmla="*/ 53 w 379"/>
                  <a:gd name="T13" fmla="*/ 36 h 159"/>
                  <a:gd name="T14" fmla="*/ 64 w 379"/>
                  <a:gd name="T15" fmla="*/ 65 h 159"/>
                  <a:gd name="T16" fmla="*/ 70 w 379"/>
                  <a:gd name="T17" fmla="*/ 106 h 159"/>
                  <a:gd name="T18" fmla="*/ 82 w 379"/>
                  <a:gd name="T19" fmla="*/ 130 h 159"/>
                  <a:gd name="T20" fmla="*/ 94 w 379"/>
                  <a:gd name="T21" fmla="*/ 94 h 159"/>
                  <a:gd name="T22" fmla="*/ 99 w 379"/>
                  <a:gd name="T23" fmla="*/ 100 h 159"/>
                  <a:gd name="T24" fmla="*/ 111 w 379"/>
                  <a:gd name="T25" fmla="*/ 65 h 159"/>
                  <a:gd name="T26" fmla="*/ 117 w 379"/>
                  <a:gd name="T27" fmla="*/ 36 h 159"/>
                  <a:gd name="T28" fmla="*/ 123 w 379"/>
                  <a:gd name="T29" fmla="*/ 36 h 159"/>
                  <a:gd name="T30" fmla="*/ 134 w 379"/>
                  <a:gd name="T31" fmla="*/ 47 h 159"/>
                  <a:gd name="T32" fmla="*/ 140 w 379"/>
                  <a:gd name="T33" fmla="*/ 36 h 159"/>
                  <a:gd name="T34" fmla="*/ 152 w 379"/>
                  <a:gd name="T35" fmla="*/ 94 h 159"/>
                  <a:gd name="T36" fmla="*/ 163 w 379"/>
                  <a:gd name="T37" fmla="*/ 89 h 159"/>
                  <a:gd name="T38" fmla="*/ 169 w 379"/>
                  <a:gd name="T39" fmla="*/ 100 h 159"/>
                  <a:gd name="T40" fmla="*/ 175 w 379"/>
                  <a:gd name="T41" fmla="*/ 12 h 159"/>
                  <a:gd name="T42" fmla="*/ 181 w 379"/>
                  <a:gd name="T43" fmla="*/ 65 h 159"/>
                  <a:gd name="T44" fmla="*/ 193 w 379"/>
                  <a:gd name="T45" fmla="*/ 42 h 159"/>
                  <a:gd name="T46" fmla="*/ 198 w 379"/>
                  <a:gd name="T47" fmla="*/ 30 h 159"/>
                  <a:gd name="T48" fmla="*/ 204 w 379"/>
                  <a:gd name="T49" fmla="*/ 42 h 159"/>
                  <a:gd name="T50" fmla="*/ 222 w 379"/>
                  <a:gd name="T51" fmla="*/ 18 h 159"/>
                  <a:gd name="T52" fmla="*/ 227 w 379"/>
                  <a:gd name="T53" fmla="*/ 106 h 159"/>
                  <a:gd name="T54" fmla="*/ 233 w 379"/>
                  <a:gd name="T55" fmla="*/ 147 h 159"/>
                  <a:gd name="T56" fmla="*/ 245 w 379"/>
                  <a:gd name="T57" fmla="*/ 136 h 159"/>
                  <a:gd name="T58" fmla="*/ 257 w 379"/>
                  <a:gd name="T59" fmla="*/ 124 h 159"/>
                  <a:gd name="T60" fmla="*/ 268 w 379"/>
                  <a:gd name="T61" fmla="*/ 141 h 159"/>
                  <a:gd name="T62" fmla="*/ 280 w 379"/>
                  <a:gd name="T63" fmla="*/ 83 h 159"/>
                  <a:gd name="T64" fmla="*/ 286 w 379"/>
                  <a:gd name="T65" fmla="*/ 118 h 159"/>
                  <a:gd name="T66" fmla="*/ 297 w 379"/>
                  <a:gd name="T67" fmla="*/ 100 h 159"/>
                  <a:gd name="T68" fmla="*/ 309 w 379"/>
                  <a:gd name="T69" fmla="*/ 141 h 159"/>
                  <a:gd name="T70" fmla="*/ 321 w 379"/>
                  <a:gd name="T71" fmla="*/ 94 h 159"/>
                  <a:gd name="T72" fmla="*/ 332 w 379"/>
                  <a:gd name="T73" fmla="*/ 59 h 159"/>
                  <a:gd name="T74" fmla="*/ 338 w 379"/>
                  <a:gd name="T75" fmla="*/ 53 h 159"/>
                  <a:gd name="T76" fmla="*/ 344 w 379"/>
                  <a:gd name="T77" fmla="*/ 18 h 159"/>
                  <a:gd name="T78" fmla="*/ 361 w 379"/>
                  <a:gd name="T79" fmla="*/ 47 h 159"/>
                  <a:gd name="T80" fmla="*/ 367 w 379"/>
                  <a:gd name="T81" fmla="*/ 53 h 159"/>
                  <a:gd name="T82" fmla="*/ 379 w 379"/>
                  <a:gd name="T83" fmla="*/ 112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79" h="159">
                    <a:moveTo>
                      <a:pt x="0" y="147"/>
                    </a:moveTo>
                    <a:lnTo>
                      <a:pt x="6" y="153"/>
                    </a:lnTo>
                    <a:lnTo>
                      <a:pt x="6" y="130"/>
                    </a:lnTo>
                    <a:lnTo>
                      <a:pt x="12" y="124"/>
                    </a:lnTo>
                    <a:lnTo>
                      <a:pt x="12" y="112"/>
                    </a:lnTo>
                    <a:lnTo>
                      <a:pt x="18" y="106"/>
                    </a:lnTo>
                    <a:lnTo>
                      <a:pt x="18" y="124"/>
                    </a:lnTo>
                    <a:lnTo>
                      <a:pt x="24" y="118"/>
                    </a:lnTo>
                    <a:lnTo>
                      <a:pt x="24" y="106"/>
                    </a:lnTo>
                    <a:lnTo>
                      <a:pt x="30" y="100"/>
                    </a:lnTo>
                    <a:lnTo>
                      <a:pt x="30" y="36"/>
                    </a:lnTo>
                    <a:lnTo>
                      <a:pt x="35" y="42"/>
                    </a:lnTo>
                    <a:lnTo>
                      <a:pt x="35" y="77"/>
                    </a:lnTo>
                    <a:lnTo>
                      <a:pt x="41" y="71"/>
                    </a:lnTo>
                    <a:lnTo>
                      <a:pt x="41" y="59"/>
                    </a:lnTo>
                    <a:lnTo>
                      <a:pt x="41" y="65"/>
                    </a:lnTo>
                    <a:lnTo>
                      <a:pt x="47" y="59"/>
                    </a:lnTo>
                    <a:lnTo>
                      <a:pt x="47" y="30"/>
                    </a:lnTo>
                    <a:lnTo>
                      <a:pt x="53" y="24"/>
                    </a:lnTo>
                    <a:lnTo>
                      <a:pt x="53" y="18"/>
                    </a:lnTo>
                    <a:lnTo>
                      <a:pt x="53" y="36"/>
                    </a:lnTo>
                    <a:lnTo>
                      <a:pt x="59" y="42"/>
                    </a:lnTo>
                    <a:lnTo>
                      <a:pt x="59" y="59"/>
                    </a:lnTo>
                    <a:lnTo>
                      <a:pt x="64" y="65"/>
                    </a:lnTo>
                    <a:lnTo>
                      <a:pt x="64" y="94"/>
                    </a:lnTo>
                    <a:lnTo>
                      <a:pt x="76" y="106"/>
                    </a:lnTo>
                    <a:lnTo>
                      <a:pt x="70" y="106"/>
                    </a:lnTo>
                    <a:lnTo>
                      <a:pt x="76" y="106"/>
                    </a:lnTo>
                    <a:lnTo>
                      <a:pt x="82" y="112"/>
                    </a:lnTo>
                    <a:lnTo>
                      <a:pt x="82" y="130"/>
                    </a:lnTo>
                    <a:lnTo>
                      <a:pt x="88" y="130"/>
                    </a:lnTo>
                    <a:lnTo>
                      <a:pt x="94" y="124"/>
                    </a:lnTo>
                    <a:lnTo>
                      <a:pt x="94" y="94"/>
                    </a:lnTo>
                    <a:lnTo>
                      <a:pt x="99" y="100"/>
                    </a:lnTo>
                    <a:lnTo>
                      <a:pt x="99" y="106"/>
                    </a:lnTo>
                    <a:lnTo>
                      <a:pt x="99" y="100"/>
                    </a:lnTo>
                    <a:lnTo>
                      <a:pt x="105" y="106"/>
                    </a:lnTo>
                    <a:lnTo>
                      <a:pt x="105" y="77"/>
                    </a:lnTo>
                    <a:lnTo>
                      <a:pt x="111" y="65"/>
                    </a:lnTo>
                    <a:lnTo>
                      <a:pt x="111" y="24"/>
                    </a:lnTo>
                    <a:lnTo>
                      <a:pt x="111" y="42"/>
                    </a:lnTo>
                    <a:lnTo>
                      <a:pt x="117" y="36"/>
                    </a:lnTo>
                    <a:lnTo>
                      <a:pt x="117" y="24"/>
                    </a:lnTo>
                    <a:lnTo>
                      <a:pt x="128" y="36"/>
                    </a:lnTo>
                    <a:lnTo>
                      <a:pt x="123" y="36"/>
                    </a:lnTo>
                    <a:lnTo>
                      <a:pt x="128" y="12"/>
                    </a:lnTo>
                    <a:lnTo>
                      <a:pt x="134" y="18"/>
                    </a:lnTo>
                    <a:lnTo>
                      <a:pt x="134" y="47"/>
                    </a:lnTo>
                    <a:lnTo>
                      <a:pt x="140" y="53"/>
                    </a:lnTo>
                    <a:lnTo>
                      <a:pt x="140" y="30"/>
                    </a:lnTo>
                    <a:lnTo>
                      <a:pt x="140" y="36"/>
                    </a:lnTo>
                    <a:lnTo>
                      <a:pt x="146" y="42"/>
                    </a:lnTo>
                    <a:lnTo>
                      <a:pt x="146" y="89"/>
                    </a:lnTo>
                    <a:lnTo>
                      <a:pt x="152" y="94"/>
                    </a:lnTo>
                    <a:lnTo>
                      <a:pt x="152" y="77"/>
                    </a:lnTo>
                    <a:lnTo>
                      <a:pt x="158" y="83"/>
                    </a:lnTo>
                    <a:lnTo>
                      <a:pt x="163" y="89"/>
                    </a:lnTo>
                    <a:lnTo>
                      <a:pt x="163" y="124"/>
                    </a:lnTo>
                    <a:lnTo>
                      <a:pt x="163" y="106"/>
                    </a:lnTo>
                    <a:lnTo>
                      <a:pt x="169" y="100"/>
                    </a:lnTo>
                    <a:lnTo>
                      <a:pt x="169" y="59"/>
                    </a:lnTo>
                    <a:lnTo>
                      <a:pt x="175" y="53"/>
                    </a:lnTo>
                    <a:lnTo>
                      <a:pt x="175" y="12"/>
                    </a:lnTo>
                    <a:lnTo>
                      <a:pt x="175" y="18"/>
                    </a:lnTo>
                    <a:lnTo>
                      <a:pt x="181" y="24"/>
                    </a:lnTo>
                    <a:lnTo>
                      <a:pt x="181" y="65"/>
                    </a:lnTo>
                    <a:lnTo>
                      <a:pt x="187" y="71"/>
                    </a:lnTo>
                    <a:lnTo>
                      <a:pt x="187" y="47"/>
                    </a:lnTo>
                    <a:lnTo>
                      <a:pt x="193" y="42"/>
                    </a:lnTo>
                    <a:lnTo>
                      <a:pt x="193" y="12"/>
                    </a:lnTo>
                    <a:lnTo>
                      <a:pt x="193" y="36"/>
                    </a:lnTo>
                    <a:lnTo>
                      <a:pt x="198" y="30"/>
                    </a:lnTo>
                    <a:lnTo>
                      <a:pt x="198" y="0"/>
                    </a:lnTo>
                    <a:lnTo>
                      <a:pt x="198" y="47"/>
                    </a:lnTo>
                    <a:lnTo>
                      <a:pt x="204" y="42"/>
                    </a:lnTo>
                    <a:lnTo>
                      <a:pt x="204" y="12"/>
                    </a:lnTo>
                    <a:lnTo>
                      <a:pt x="210" y="6"/>
                    </a:lnTo>
                    <a:lnTo>
                      <a:pt x="222" y="18"/>
                    </a:lnTo>
                    <a:lnTo>
                      <a:pt x="222" y="94"/>
                    </a:lnTo>
                    <a:lnTo>
                      <a:pt x="227" y="100"/>
                    </a:lnTo>
                    <a:lnTo>
                      <a:pt x="227" y="106"/>
                    </a:lnTo>
                    <a:lnTo>
                      <a:pt x="233" y="100"/>
                    </a:lnTo>
                    <a:lnTo>
                      <a:pt x="233" y="94"/>
                    </a:lnTo>
                    <a:lnTo>
                      <a:pt x="233" y="147"/>
                    </a:lnTo>
                    <a:lnTo>
                      <a:pt x="239" y="147"/>
                    </a:lnTo>
                    <a:lnTo>
                      <a:pt x="251" y="136"/>
                    </a:lnTo>
                    <a:lnTo>
                      <a:pt x="245" y="136"/>
                    </a:lnTo>
                    <a:lnTo>
                      <a:pt x="251" y="159"/>
                    </a:lnTo>
                    <a:lnTo>
                      <a:pt x="257" y="153"/>
                    </a:lnTo>
                    <a:lnTo>
                      <a:pt x="257" y="124"/>
                    </a:lnTo>
                    <a:lnTo>
                      <a:pt x="262" y="124"/>
                    </a:lnTo>
                    <a:lnTo>
                      <a:pt x="268" y="130"/>
                    </a:lnTo>
                    <a:lnTo>
                      <a:pt x="268" y="141"/>
                    </a:lnTo>
                    <a:lnTo>
                      <a:pt x="274" y="136"/>
                    </a:lnTo>
                    <a:lnTo>
                      <a:pt x="274" y="89"/>
                    </a:lnTo>
                    <a:lnTo>
                      <a:pt x="280" y="83"/>
                    </a:lnTo>
                    <a:lnTo>
                      <a:pt x="280" y="65"/>
                    </a:lnTo>
                    <a:lnTo>
                      <a:pt x="286" y="71"/>
                    </a:lnTo>
                    <a:lnTo>
                      <a:pt x="286" y="118"/>
                    </a:lnTo>
                    <a:lnTo>
                      <a:pt x="291" y="112"/>
                    </a:lnTo>
                    <a:lnTo>
                      <a:pt x="303" y="100"/>
                    </a:lnTo>
                    <a:lnTo>
                      <a:pt x="297" y="100"/>
                    </a:lnTo>
                    <a:lnTo>
                      <a:pt x="303" y="130"/>
                    </a:lnTo>
                    <a:lnTo>
                      <a:pt x="309" y="136"/>
                    </a:lnTo>
                    <a:lnTo>
                      <a:pt x="309" y="141"/>
                    </a:lnTo>
                    <a:lnTo>
                      <a:pt x="309" y="136"/>
                    </a:lnTo>
                    <a:lnTo>
                      <a:pt x="321" y="124"/>
                    </a:lnTo>
                    <a:lnTo>
                      <a:pt x="321" y="94"/>
                    </a:lnTo>
                    <a:lnTo>
                      <a:pt x="326" y="89"/>
                    </a:lnTo>
                    <a:lnTo>
                      <a:pt x="326" y="65"/>
                    </a:lnTo>
                    <a:lnTo>
                      <a:pt x="332" y="59"/>
                    </a:lnTo>
                    <a:lnTo>
                      <a:pt x="332" y="24"/>
                    </a:lnTo>
                    <a:lnTo>
                      <a:pt x="338" y="30"/>
                    </a:lnTo>
                    <a:lnTo>
                      <a:pt x="338" y="53"/>
                    </a:lnTo>
                    <a:lnTo>
                      <a:pt x="338" y="30"/>
                    </a:lnTo>
                    <a:lnTo>
                      <a:pt x="344" y="24"/>
                    </a:lnTo>
                    <a:lnTo>
                      <a:pt x="344" y="18"/>
                    </a:lnTo>
                    <a:lnTo>
                      <a:pt x="344" y="65"/>
                    </a:lnTo>
                    <a:lnTo>
                      <a:pt x="350" y="59"/>
                    </a:lnTo>
                    <a:lnTo>
                      <a:pt x="361" y="47"/>
                    </a:lnTo>
                    <a:lnTo>
                      <a:pt x="356" y="47"/>
                    </a:lnTo>
                    <a:lnTo>
                      <a:pt x="361" y="53"/>
                    </a:lnTo>
                    <a:lnTo>
                      <a:pt x="367" y="53"/>
                    </a:lnTo>
                    <a:lnTo>
                      <a:pt x="373" y="59"/>
                    </a:lnTo>
                    <a:lnTo>
                      <a:pt x="373" y="106"/>
                    </a:lnTo>
                    <a:lnTo>
                      <a:pt x="379" y="112"/>
                    </a:lnTo>
                    <a:lnTo>
                      <a:pt x="379" y="141"/>
                    </a:lnTo>
                    <a:lnTo>
                      <a:pt x="379" y="130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95" name="Freeform 131"/>
              <p:cNvSpPr>
                <a:spLocks/>
              </p:cNvSpPr>
              <p:nvPr/>
            </p:nvSpPr>
            <p:spPr bwMode="auto">
              <a:xfrm>
                <a:off x="4502151" y="2216150"/>
                <a:ext cx="636588" cy="363538"/>
              </a:xfrm>
              <a:custGeom>
                <a:avLst/>
                <a:gdLst>
                  <a:gd name="T0" fmla="*/ 6 w 401"/>
                  <a:gd name="T1" fmla="*/ 205 h 229"/>
                  <a:gd name="T2" fmla="*/ 17 w 401"/>
                  <a:gd name="T3" fmla="*/ 223 h 229"/>
                  <a:gd name="T4" fmla="*/ 23 w 401"/>
                  <a:gd name="T5" fmla="*/ 188 h 229"/>
                  <a:gd name="T6" fmla="*/ 29 w 401"/>
                  <a:gd name="T7" fmla="*/ 146 h 229"/>
                  <a:gd name="T8" fmla="*/ 35 w 401"/>
                  <a:gd name="T9" fmla="*/ 182 h 229"/>
                  <a:gd name="T10" fmla="*/ 41 w 401"/>
                  <a:gd name="T11" fmla="*/ 193 h 229"/>
                  <a:gd name="T12" fmla="*/ 52 w 401"/>
                  <a:gd name="T13" fmla="*/ 193 h 229"/>
                  <a:gd name="T14" fmla="*/ 75 w 401"/>
                  <a:gd name="T15" fmla="*/ 211 h 229"/>
                  <a:gd name="T16" fmla="*/ 87 w 401"/>
                  <a:gd name="T17" fmla="*/ 170 h 229"/>
                  <a:gd name="T18" fmla="*/ 93 w 401"/>
                  <a:gd name="T19" fmla="*/ 123 h 229"/>
                  <a:gd name="T20" fmla="*/ 99 w 401"/>
                  <a:gd name="T21" fmla="*/ 193 h 229"/>
                  <a:gd name="T22" fmla="*/ 105 w 401"/>
                  <a:gd name="T23" fmla="*/ 205 h 229"/>
                  <a:gd name="T24" fmla="*/ 116 w 401"/>
                  <a:gd name="T25" fmla="*/ 205 h 229"/>
                  <a:gd name="T26" fmla="*/ 140 w 401"/>
                  <a:gd name="T27" fmla="*/ 205 h 229"/>
                  <a:gd name="T28" fmla="*/ 157 w 401"/>
                  <a:gd name="T29" fmla="*/ 205 h 229"/>
                  <a:gd name="T30" fmla="*/ 163 w 401"/>
                  <a:gd name="T31" fmla="*/ 123 h 229"/>
                  <a:gd name="T32" fmla="*/ 169 w 401"/>
                  <a:gd name="T33" fmla="*/ 176 h 229"/>
                  <a:gd name="T34" fmla="*/ 180 w 401"/>
                  <a:gd name="T35" fmla="*/ 211 h 229"/>
                  <a:gd name="T36" fmla="*/ 186 w 401"/>
                  <a:gd name="T37" fmla="*/ 205 h 229"/>
                  <a:gd name="T38" fmla="*/ 204 w 401"/>
                  <a:gd name="T39" fmla="*/ 199 h 229"/>
                  <a:gd name="T40" fmla="*/ 215 w 401"/>
                  <a:gd name="T41" fmla="*/ 199 h 229"/>
                  <a:gd name="T42" fmla="*/ 227 w 401"/>
                  <a:gd name="T43" fmla="*/ 152 h 229"/>
                  <a:gd name="T44" fmla="*/ 233 w 401"/>
                  <a:gd name="T45" fmla="*/ 23 h 229"/>
                  <a:gd name="T46" fmla="*/ 244 w 401"/>
                  <a:gd name="T47" fmla="*/ 146 h 229"/>
                  <a:gd name="T48" fmla="*/ 250 w 401"/>
                  <a:gd name="T49" fmla="*/ 170 h 229"/>
                  <a:gd name="T50" fmla="*/ 262 w 401"/>
                  <a:gd name="T51" fmla="*/ 170 h 229"/>
                  <a:gd name="T52" fmla="*/ 268 w 401"/>
                  <a:gd name="T53" fmla="*/ 152 h 229"/>
                  <a:gd name="T54" fmla="*/ 273 w 401"/>
                  <a:gd name="T55" fmla="*/ 82 h 229"/>
                  <a:gd name="T56" fmla="*/ 279 w 401"/>
                  <a:gd name="T57" fmla="*/ 129 h 229"/>
                  <a:gd name="T58" fmla="*/ 291 w 401"/>
                  <a:gd name="T59" fmla="*/ 88 h 229"/>
                  <a:gd name="T60" fmla="*/ 297 w 401"/>
                  <a:gd name="T61" fmla="*/ 58 h 229"/>
                  <a:gd name="T62" fmla="*/ 308 w 401"/>
                  <a:gd name="T63" fmla="*/ 88 h 229"/>
                  <a:gd name="T64" fmla="*/ 314 w 401"/>
                  <a:gd name="T65" fmla="*/ 76 h 229"/>
                  <a:gd name="T66" fmla="*/ 320 w 401"/>
                  <a:gd name="T67" fmla="*/ 158 h 229"/>
                  <a:gd name="T68" fmla="*/ 337 w 401"/>
                  <a:gd name="T69" fmla="*/ 152 h 229"/>
                  <a:gd name="T70" fmla="*/ 343 w 401"/>
                  <a:gd name="T71" fmla="*/ 158 h 229"/>
                  <a:gd name="T72" fmla="*/ 349 w 401"/>
                  <a:gd name="T73" fmla="*/ 135 h 229"/>
                  <a:gd name="T74" fmla="*/ 355 w 401"/>
                  <a:gd name="T75" fmla="*/ 129 h 229"/>
                  <a:gd name="T76" fmla="*/ 361 w 401"/>
                  <a:gd name="T77" fmla="*/ 99 h 229"/>
                  <a:gd name="T78" fmla="*/ 372 w 401"/>
                  <a:gd name="T79" fmla="*/ 141 h 229"/>
                  <a:gd name="T80" fmla="*/ 384 w 401"/>
                  <a:gd name="T81" fmla="*/ 158 h 229"/>
                  <a:gd name="T82" fmla="*/ 390 w 401"/>
                  <a:gd name="T83" fmla="*/ 158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1" h="229">
                    <a:moveTo>
                      <a:pt x="0" y="182"/>
                    </a:moveTo>
                    <a:lnTo>
                      <a:pt x="6" y="188"/>
                    </a:lnTo>
                    <a:lnTo>
                      <a:pt x="6" y="205"/>
                    </a:lnTo>
                    <a:lnTo>
                      <a:pt x="11" y="211"/>
                    </a:lnTo>
                    <a:lnTo>
                      <a:pt x="11" y="229"/>
                    </a:lnTo>
                    <a:lnTo>
                      <a:pt x="17" y="223"/>
                    </a:lnTo>
                    <a:lnTo>
                      <a:pt x="17" y="211"/>
                    </a:lnTo>
                    <a:lnTo>
                      <a:pt x="23" y="205"/>
                    </a:lnTo>
                    <a:lnTo>
                      <a:pt x="23" y="188"/>
                    </a:lnTo>
                    <a:lnTo>
                      <a:pt x="23" y="193"/>
                    </a:lnTo>
                    <a:lnTo>
                      <a:pt x="29" y="188"/>
                    </a:lnTo>
                    <a:lnTo>
                      <a:pt x="29" y="146"/>
                    </a:lnTo>
                    <a:lnTo>
                      <a:pt x="29" y="152"/>
                    </a:lnTo>
                    <a:lnTo>
                      <a:pt x="35" y="158"/>
                    </a:lnTo>
                    <a:lnTo>
                      <a:pt x="35" y="182"/>
                    </a:lnTo>
                    <a:lnTo>
                      <a:pt x="41" y="188"/>
                    </a:lnTo>
                    <a:lnTo>
                      <a:pt x="41" y="217"/>
                    </a:lnTo>
                    <a:lnTo>
                      <a:pt x="41" y="193"/>
                    </a:lnTo>
                    <a:lnTo>
                      <a:pt x="52" y="193"/>
                    </a:lnTo>
                    <a:lnTo>
                      <a:pt x="46" y="193"/>
                    </a:lnTo>
                    <a:lnTo>
                      <a:pt x="52" y="193"/>
                    </a:lnTo>
                    <a:lnTo>
                      <a:pt x="58" y="193"/>
                    </a:lnTo>
                    <a:lnTo>
                      <a:pt x="64" y="199"/>
                    </a:lnTo>
                    <a:lnTo>
                      <a:pt x="75" y="211"/>
                    </a:lnTo>
                    <a:lnTo>
                      <a:pt x="75" y="217"/>
                    </a:lnTo>
                    <a:lnTo>
                      <a:pt x="87" y="205"/>
                    </a:lnTo>
                    <a:lnTo>
                      <a:pt x="87" y="170"/>
                    </a:lnTo>
                    <a:lnTo>
                      <a:pt x="93" y="164"/>
                    </a:lnTo>
                    <a:lnTo>
                      <a:pt x="93" y="170"/>
                    </a:lnTo>
                    <a:lnTo>
                      <a:pt x="93" y="123"/>
                    </a:lnTo>
                    <a:lnTo>
                      <a:pt x="93" y="164"/>
                    </a:lnTo>
                    <a:lnTo>
                      <a:pt x="99" y="170"/>
                    </a:lnTo>
                    <a:lnTo>
                      <a:pt x="99" y="193"/>
                    </a:lnTo>
                    <a:lnTo>
                      <a:pt x="99" y="182"/>
                    </a:lnTo>
                    <a:lnTo>
                      <a:pt x="105" y="188"/>
                    </a:lnTo>
                    <a:lnTo>
                      <a:pt x="105" y="205"/>
                    </a:lnTo>
                    <a:lnTo>
                      <a:pt x="116" y="205"/>
                    </a:lnTo>
                    <a:lnTo>
                      <a:pt x="110" y="205"/>
                    </a:lnTo>
                    <a:lnTo>
                      <a:pt x="116" y="205"/>
                    </a:lnTo>
                    <a:lnTo>
                      <a:pt x="122" y="199"/>
                    </a:lnTo>
                    <a:lnTo>
                      <a:pt x="128" y="193"/>
                    </a:lnTo>
                    <a:lnTo>
                      <a:pt x="140" y="205"/>
                    </a:lnTo>
                    <a:lnTo>
                      <a:pt x="140" y="211"/>
                    </a:lnTo>
                    <a:lnTo>
                      <a:pt x="145" y="217"/>
                    </a:lnTo>
                    <a:lnTo>
                      <a:pt x="157" y="205"/>
                    </a:lnTo>
                    <a:lnTo>
                      <a:pt x="157" y="170"/>
                    </a:lnTo>
                    <a:lnTo>
                      <a:pt x="163" y="164"/>
                    </a:lnTo>
                    <a:lnTo>
                      <a:pt x="163" y="123"/>
                    </a:lnTo>
                    <a:lnTo>
                      <a:pt x="163" y="146"/>
                    </a:lnTo>
                    <a:lnTo>
                      <a:pt x="169" y="152"/>
                    </a:lnTo>
                    <a:lnTo>
                      <a:pt x="169" y="176"/>
                    </a:lnTo>
                    <a:lnTo>
                      <a:pt x="174" y="182"/>
                    </a:lnTo>
                    <a:lnTo>
                      <a:pt x="174" y="217"/>
                    </a:lnTo>
                    <a:lnTo>
                      <a:pt x="180" y="211"/>
                    </a:lnTo>
                    <a:lnTo>
                      <a:pt x="180" y="205"/>
                    </a:lnTo>
                    <a:lnTo>
                      <a:pt x="192" y="205"/>
                    </a:lnTo>
                    <a:lnTo>
                      <a:pt x="186" y="205"/>
                    </a:lnTo>
                    <a:lnTo>
                      <a:pt x="192" y="199"/>
                    </a:lnTo>
                    <a:lnTo>
                      <a:pt x="198" y="193"/>
                    </a:lnTo>
                    <a:lnTo>
                      <a:pt x="204" y="199"/>
                    </a:lnTo>
                    <a:lnTo>
                      <a:pt x="215" y="199"/>
                    </a:lnTo>
                    <a:lnTo>
                      <a:pt x="209" y="199"/>
                    </a:lnTo>
                    <a:lnTo>
                      <a:pt x="215" y="199"/>
                    </a:lnTo>
                    <a:lnTo>
                      <a:pt x="221" y="193"/>
                    </a:lnTo>
                    <a:lnTo>
                      <a:pt x="221" y="158"/>
                    </a:lnTo>
                    <a:lnTo>
                      <a:pt x="227" y="152"/>
                    </a:lnTo>
                    <a:lnTo>
                      <a:pt x="227" y="0"/>
                    </a:lnTo>
                    <a:lnTo>
                      <a:pt x="227" y="11"/>
                    </a:lnTo>
                    <a:lnTo>
                      <a:pt x="233" y="23"/>
                    </a:lnTo>
                    <a:lnTo>
                      <a:pt x="233" y="158"/>
                    </a:lnTo>
                    <a:lnTo>
                      <a:pt x="238" y="152"/>
                    </a:lnTo>
                    <a:lnTo>
                      <a:pt x="244" y="146"/>
                    </a:lnTo>
                    <a:lnTo>
                      <a:pt x="244" y="141"/>
                    </a:lnTo>
                    <a:lnTo>
                      <a:pt x="244" y="164"/>
                    </a:lnTo>
                    <a:lnTo>
                      <a:pt x="250" y="170"/>
                    </a:lnTo>
                    <a:lnTo>
                      <a:pt x="250" y="176"/>
                    </a:lnTo>
                    <a:lnTo>
                      <a:pt x="250" y="170"/>
                    </a:lnTo>
                    <a:lnTo>
                      <a:pt x="262" y="170"/>
                    </a:lnTo>
                    <a:lnTo>
                      <a:pt x="262" y="176"/>
                    </a:lnTo>
                    <a:lnTo>
                      <a:pt x="262" y="158"/>
                    </a:lnTo>
                    <a:lnTo>
                      <a:pt x="268" y="152"/>
                    </a:lnTo>
                    <a:lnTo>
                      <a:pt x="268" y="146"/>
                    </a:lnTo>
                    <a:lnTo>
                      <a:pt x="273" y="141"/>
                    </a:lnTo>
                    <a:lnTo>
                      <a:pt x="273" y="82"/>
                    </a:lnTo>
                    <a:lnTo>
                      <a:pt x="273" y="94"/>
                    </a:lnTo>
                    <a:lnTo>
                      <a:pt x="279" y="99"/>
                    </a:lnTo>
                    <a:lnTo>
                      <a:pt x="279" y="129"/>
                    </a:lnTo>
                    <a:lnTo>
                      <a:pt x="279" y="111"/>
                    </a:lnTo>
                    <a:lnTo>
                      <a:pt x="291" y="111"/>
                    </a:lnTo>
                    <a:lnTo>
                      <a:pt x="291" y="88"/>
                    </a:lnTo>
                    <a:lnTo>
                      <a:pt x="297" y="82"/>
                    </a:lnTo>
                    <a:lnTo>
                      <a:pt x="297" y="52"/>
                    </a:lnTo>
                    <a:lnTo>
                      <a:pt x="297" y="58"/>
                    </a:lnTo>
                    <a:lnTo>
                      <a:pt x="303" y="64"/>
                    </a:lnTo>
                    <a:lnTo>
                      <a:pt x="303" y="82"/>
                    </a:lnTo>
                    <a:lnTo>
                      <a:pt x="308" y="88"/>
                    </a:lnTo>
                    <a:lnTo>
                      <a:pt x="308" y="123"/>
                    </a:lnTo>
                    <a:lnTo>
                      <a:pt x="314" y="117"/>
                    </a:lnTo>
                    <a:lnTo>
                      <a:pt x="314" y="76"/>
                    </a:lnTo>
                    <a:lnTo>
                      <a:pt x="314" y="88"/>
                    </a:lnTo>
                    <a:lnTo>
                      <a:pt x="320" y="94"/>
                    </a:lnTo>
                    <a:lnTo>
                      <a:pt x="320" y="158"/>
                    </a:lnTo>
                    <a:lnTo>
                      <a:pt x="326" y="164"/>
                    </a:lnTo>
                    <a:lnTo>
                      <a:pt x="332" y="158"/>
                    </a:lnTo>
                    <a:lnTo>
                      <a:pt x="337" y="152"/>
                    </a:lnTo>
                    <a:lnTo>
                      <a:pt x="337" y="146"/>
                    </a:lnTo>
                    <a:lnTo>
                      <a:pt x="337" y="152"/>
                    </a:lnTo>
                    <a:lnTo>
                      <a:pt x="343" y="158"/>
                    </a:lnTo>
                    <a:lnTo>
                      <a:pt x="343" y="146"/>
                    </a:lnTo>
                    <a:lnTo>
                      <a:pt x="349" y="152"/>
                    </a:lnTo>
                    <a:lnTo>
                      <a:pt x="349" y="135"/>
                    </a:lnTo>
                    <a:lnTo>
                      <a:pt x="355" y="129"/>
                    </a:lnTo>
                    <a:lnTo>
                      <a:pt x="355" y="141"/>
                    </a:lnTo>
                    <a:lnTo>
                      <a:pt x="355" y="129"/>
                    </a:lnTo>
                    <a:lnTo>
                      <a:pt x="361" y="123"/>
                    </a:lnTo>
                    <a:lnTo>
                      <a:pt x="361" y="94"/>
                    </a:lnTo>
                    <a:lnTo>
                      <a:pt x="361" y="99"/>
                    </a:lnTo>
                    <a:lnTo>
                      <a:pt x="367" y="105"/>
                    </a:lnTo>
                    <a:lnTo>
                      <a:pt x="367" y="135"/>
                    </a:lnTo>
                    <a:lnTo>
                      <a:pt x="372" y="141"/>
                    </a:lnTo>
                    <a:lnTo>
                      <a:pt x="372" y="158"/>
                    </a:lnTo>
                    <a:lnTo>
                      <a:pt x="378" y="164"/>
                    </a:lnTo>
                    <a:lnTo>
                      <a:pt x="384" y="158"/>
                    </a:lnTo>
                    <a:lnTo>
                      <a:pt x="384" y="146"/>
                    </a:lnTo>
                    <a:lnTo>
                      <a:pt x="396" y="158"/>
                    </a:lnTo>
                    <a:lnTo>
                      <a:pt x="390" y="158"/>
                    </a:lnTo>
                    <a:lnTo>
                      <a:pt x="396" y="105"/>
                    </a:lnTo>
                    <a:lnTo>
                      <a:pt x="401" y="111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96" name="Freeform 132"/>
              <p:cNvSpPr>
                <a:spLocks/>
              </p:cNvSpPr>
              <p:nvPr/>
            </p:nvSpPr>
            <p:spPr bwMode="auto">
              <a:xfrm>
                <a:off x="5138738" y="2233613"/>
                <a:ext cx="620713" cy="355600"/>
              </a:xfrm>
              <a:custGeom>
                <a:avLst/>
                <a:gdLst>
                  <a:gd name="T0" fmla="*/ 0 w 391"/>
                  <a:gd name="T1" fmla="*/ 100 h 224"/>
                  <a:gd name="T2" fmla="*/ 12 w 391"/>
                  <a:gd name="T3" fmla="*/ 88 h 224"/>
                  <a:gd name="T4" fmla="*/ 18 w 391"/>
                  <a:gd name="T5" fmla="*/ 65 h 224"/>
                  <a:gd name="T6" fmla="*/ 24 w 391"/>
                  <a:gd name="T7" fmla="*/ 159 h 224"/>
                  <a:gd name="T8" fmla="*/ 30 w 391"/>
                  <a:gd name="T9" fmla="*/ 159 h 224"/>
                  <a:gd name="T10" fmla="*/ 41 w 391"/>
                  <a:gd name="T11" fmla="*/ 153 h 224"/>
                  <a:gd name="T12" fmla="*/ 53 w 391"/>
                  <a:gd name="T13" fmla="*/ 194 h 224"/>
                  <a:gd name="T14" fmla="*/ 59 w 391"/>
                  <a:gd name="T15" fmla="*/ 118 h 224"/>
                  <a:gd name="T16" fmla="*/ 65 w 391"/>
                  <a:gd name="T17" fmla="*/ 106 h 224"/>
                  <a:gd name="T18" fmla="*/ 70 w 391"/>
                  <a:gd name="T19" fmla="*/ 165 h 224"/>
                  <a:gd name="T20" fmla="*/ 82 w 391"/>
                  <a:gd name="T21" fmla="*/ 188 h 224"/>
                  <a:gd name="T22" fmla="*/ 94 w 391"/>
                  <a:gd name="T23" fmla="*/ 224 h 224"/>
                  <a:gd name="T24" fmla="*/ 111 w 391"/>
                  <a:gd name="T25" fmla="*/ 224 h 224"/>
                  <a:gd name="T26" fmla="*/ 123 w 391"/>
                  <a:gd name="T27" fmla="*/ 206 h 224"/>
                  <a:gd name="T28" fmla="*/ 129 w 391"/>
                  <a:gd name="T29" fmla="*/ 147 h 224"/>
                  <a:gd name="T30" fmla="*/ 140 w 391"/>
                  <a:gd name="T31" fmla="*/ 83 h 224"/>
                  <a:gd name="T32" fmla="*/ 146 w 391"/>
                  <a:gd name="T33" fmla="*/ 94 h 224"/>
                  <a:gd name="T34" fmla="*/ 152 w 391"/>
                  <a:gd name="T35" fmla="*/ 194 h 224"/>
                  <a:gd name="T36" fmla="*/ 164 w 391"/>
                  <a:gd name="T37" fmla="*/ 206 h 224"/>
                  <a:gd name="T38" fmla="*/ 169 w 391"/>
                  <a:gd name="T39" fmla="*/ 212 h 224"/>
                  <a:gd name="T40" fmla="*/ 187 w 391"/>
                  <a:gd name="T41" fmla="*/ 224 h 224"/>
                  <a:gd name="T42" fmla="*/ 198 w 391"/>
                  <a:gd name="T43" fmla="*/ 194 h 224"/>
                  <a:gd name="T44" fmla="*/ 204 w 391"/>
                  <a:gd name="T45" fmla="*/ 159 h 224"/>
                  <a:gd name="T46" fmla="*/ 216 w 391"/>
                  <a:gd name="T47" fmla="*/ 141 h 224"/>
                  <a:gd name="T48" fmla="*/ 222 w 391"/>
                  <a:gd name="T49" fmla="*/ 141 h 224"/>
                  <a:gd name="T50" fmla="*/ 228 w 391"/>
                  <a:gd name="T51" fmla="*/ 200 h 224"/>
                  <a:gd name="T52" fmla="*/ 239 w 391"/>
                  <a:gd name="T53" fmla="*/ 218 h 224"/>
                  <a:gd name="T54" fmla="*/ 251 w 391"/>
                  <a:gd name="T55" fmla="*/ 224 h 224"/>
                  <a:gd name="T56" fmla="*/ 268 w 391"/>
                  <a:gd name="T57" fmla="*/ 212 h 224"/>
                  <a:gd name="T58" fmla="*/ 280 w 391"/>
                  <a:gd name="T59" fmla="*/ 200 h 224"/>
                  <a:gd name="T60" fmla="*/ 292 w 391"/>
                  <a:gd name="T61" fmla="*/ 200 h 224"/>
                  <a:gd name="T62" fmla="*/ 297 w 391"/>
                  <a:gd name="T63" fmla="*/ 112 h 224"/>
                  <a:gd name="T64" fmla="*/ 309 w 391"/>
                  <a:gd name="T65" fmla="*/ 47 h 224"/>
                  <a:gd name="T66" fmla="*/ 315 w 391"/>
                  <a:gd name="T67" fmla="*/ 24 h 224"/>
                  <a:gd name="T68" fmla="*/ 321 w 391"/>
                  <a:gd name="T69" fmla="*/ 182 h 224"/>
                  <a:gd name="T70" fmla="*/ 332 w 391"/>
                  <a:gd name="T71" fmla="*/ 206 h 224"/>
                  <a:gd name="T72" fmla="*/ 344 w 391"/>
                  <a:gd name="T73" fmla="*/ 194 h 224"/>
                  <a:gd name="T74" fmla="*/ 356 w 391"/>
                  <a:gd name="T75" fmla="*/ 212 h 224"/>
                  <a:gd name="T76" fmla="*/ 367 w 391"/>
                  <a:gd name="T77" fmla="*/ 224 h 224"/>
                  <a:gd name="T78" fmla="*/ 373 w 391"/>
                  <a:gd name="T79" fmla="*/ 212 h 224"/>
                  <a:gd name="T80" fmla="*/ 379 w 391"/>
                  <a:gd name="T81" fmla="*/ 200 h 224"/>
                  <a:gd name="T82" fmla="*/ 391 w 391"/>
                  <a:gd name="T83" fmla="*/ 171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1" h="224">
                    <a:moveTo>
                      <a:pt x="0" y="100"/>
                    </a:moveTo>
                    <a:lnTo>
                      <a:pt x="0" y="106"/>
                    </a:lnTo>
                    <a:lnTo>
                      <a:pt x="0" y="100"/>
                    </a:lnTo>
                    <a:lnTo>
                      <a:pt x="6" y="94"/>
                    </a:lnTo>
                    <a:lnTo>
                      <a:pt x="6" y="83"/>
                    </a:lnTo>
                    <a:lnTo>
                      <a:pt x="12" y="88"/>
                    </a:lnTo>
                    <a:lnTo>
                      <a:pt x="12" y="94"/>
                    </a:lnTo>
                    <a:lnTo>
                      <a:pt x="12" y="59"/>
                    </a:lnTo>
                    <a:lnTo>
                      <a:pt x="18" y="65"/>
                    </a:lnTo>
                    <a:lnTo>
                      <a:pt x="18" y="112"/>
                    </a:lnTo>
                    <a:lnTo>
                      <a:pt x="24" y="118"/>
                    </a:lnTo>
                    <a:lnTo>
                      <a:pt x="24" y="159"/>
                    </a:lnTo>
                    <a:lnTo>
                      <a:pt x="30" y="165"/>
                    </a:lnTo>
                    <a:lnTo>
                      <a:pt x="30" y="171"/>
                    </a:lnTo>
                    <a:lnTo>
                      <a:pt x="30" y="159"/>
                    </a:lnTo>
                    <a:lnTo>
                      <a:pt x="35" y="165"/>
                    </a:lnTo>
                    <a:lnTo>
                      <a:pt x="47" y="153"/>
                    </a:lnTo>
                    <a:lnTo>
                      <a:pt x="41" y="153"/>
                    </a:lnTo>
                    <a:lnTo>
                      <a:pt x="47" y="182"/>
                    </a:lnTo>
                    <a:lnTo>
                      <a:pt x="53" y="177"/>
                    </a:lnTo>
                    <a:lnTo>
                      <a:pt x="53" y="194"/>
                    </a:lnTo>
                    <a:lnTo>
                      <a:pt x="53" y="182"/>
                    </a:lnTo>
                    <a:lnTo>
                      <a:pt x="59" y="177"/>
                    </a:lnTo>
                    <a:lnTo>
                      <a:pt x="59" y="118"/>
                    </a:lnTo>
                    <a:lnTo>
                      <a:pt x="59" y="124"/>
                    </a:lnTo>
                    <a:lnTo>
                      <a:pt x="65" y="118"/>
                    </a:lnTo>
                    <a:lnTo>
                      <a:pt x="65" y="106"/>
                    </a:lnTo>
                    <a:lnTo>
                      <a:pt x="70" y="100"/>
                    </a:lnTo>
                    <a:lnTo>
                      <a:pt x="70" y="94"/>
                    </a:lnTo>
                    <a:lnTo>
                      <a:pt x="70" y="165"/>
                    </a:lnTo>
                    <a:lnTo>
                      <a:pt x="76" y="171"/>
                    </a:lnTo>
                    <a:lnTo>
                      <a:pt x="76" y="182"/>
                    </a:lnTo>
                    <a:lnTo>
                      <a:pt x="82" y="188"/>
                    </a:lnTo>
                    <a:lnTo>
                      <a:pt x="82" y="206"/>
                    </a:lnTo>
                    <a:lnTo>
                      <a:pt x="94" y="218"/>
                    </a:lnTo>
                    <a:lnTo>
                      <a:pt x="94" y="224"/>
                    </a:lnTo>
                    <a:lnTo>
                      <a:pt x="94" y="224"/>
                    </a:lnTo>
                    <a:lnTo>
                      <a:pt x="99" y="224"/>
                    </a:lnTo>
                    <a:lnTo>
                      <a:pt x="111" y="224"/>
                    </a:lnTo>
                    <a:lnTo>
                      <a:pt x="105" y="224"/>
                    </a:lnTo>
                    <a:lnTo>
                      <a:pt x="111" y="218"/>
                    </a:lnTo>
                    <a:lnTo>
                      <a:pt x="123" y="206"/>
                    </a:lnTo>
                    <a:lnTo>
                      <a:pt x="123" y="194"/>
                    </a:lnTo>
                    <a:lnTo>
                      <a:pt x="129" y="188"/>
                    </a:lnTo>
                    <a:lnTo>
                      <a:pt x="129" y="147"/>
                    </a:lnTo>
                    <a:lnTo>
                      <a:pt x="134" y="141"/>
                    </a:lnTo>
                    <a:lnTo>
                      <a:pt x="134" y="88"/>
                    </a:lnTo>
                    <a:lnTo>
                      <a:pt x="140" y="83"/>
                    </a:lnTo>
                    <a:lnTo>
                      <a:pt x="140" y="0"/>
                    </a:lnTo>
                    <a:lnTo>
                      <a:pt x="140" y="88"/>
                    </a:lnTo>
                    <a:lnTo>
                      <a:pt x="146" y="94"/>
                    </a:lnTo>
                    <a:lnTo>
                      <a:pt x="146" y="177"/>
                    </a:lnTo>
                    <a:lnTo>
                      <a:pt x="152" y="182"/>
                    </a:lnTo>
                    <a:lnTo>
                      <a:pt x="152" y="194"/>
                    </a:lnTo>
                    <a:lnTo>
                      <a:pt x="158" y="188"/>
                    </a:lnTo>
                    <a:lnTo>
                      <a:pt x="164" y="194"/>
                    </a:lnTo>
                    <a:lnTo>
                      <a:pt x="164" y="206"/>
                    </a:lnTo>
                    <a:lnTo>
                      <a:pt x="169" y="212"/>
                    </a:lnTo>
                    <a:lnTo>
                      <a:pt x="169" y="206"/>
                    </a:lnTo>
                    <a:lnTo>
                      <a:pt x="169" y="212"/>
                    </a:lnTo>
                    <a:lnTo>
                      <a:pt x="175" y="218"/>
                    </a:lnTo>
                    <a:lnTo>
                      <a:pt x="181" y="224"/>
                    </a:lnTo>
                    <a:lnTo>
                      <a:pt x="187" y="224"/>
                    </a:lnTo>
                    <a:lnTo>
                      <a:pt x="193" y="218"/>
                    </a:lnTo>
                    <a:lnTo>
                      <a:pt x="193" y="200"/>
                    </a:lnTo>
                    <a:lnTo>
                      <a:pt x="198" y="194"/>
                    </a:lnTo>
                    <a:lnTo>
                      <a:pt x="198" y="177"/>
                    </a:lnTo>
                    <a:lnTo>
                      <a:pt x="204" y="171"/>
                    </a:lnTo>
                    <a:lnTo>
                      <a:pt x="204" y="159"/>
                    </a:lnTo>
                    <a:lnTo>
                      <a:pt x="210" y="153"/>
                    </a:lnTo>
                    <a:lnTo>
                      <a:pt x="210" y="147"/>
                    </a:lnTo>
                    <a:lnTo>
                      <a:pt x="216" y="141"/>
                    </a:lnTo>
                    <a:lnTo>
                      <a:pt x="216" y="130"/>
                    </a:lnTo>
                    <a:lnTo>
                      <a:pt x="216" y="135"/>
                    </a:lnTo>
                    <a:lnTo>
                      <a:pt x="222" y="141"/>
                    </a:lnTo>
                    <a:lnTo>
                      <a:pt x="222" y="177"/>
                    </a:lnTo>
                    <a:lnTo>
                      <a:pt x="228" y="182"/>
                    </a:lnTo>
                    <a:lnTo>
                      <a:pt x="228" y="200"/>
                    </a:lnTo>
                    <a:lnTo>
                      <a:pt x="233" y="206"/>
                    </a:lnTo>
                    <a:lnTo>
                      <a:pt x="233" y="218"/>
                    </a:lnTo>
                    <a:lnTo>
                      <a:pt x="239" y="218"/>
                    </a:lnTo>
                    <a:lnTo>
                      <a:pt x="245" y="224"/>
                    </a:lnTo>
                    <a:lnTo>
                      <a:pt x="257" y="224"/>
                    </a:lnTo>
                    <a:lnTo>
                      <a:pt x="251" y="224"/>
                    </a:lnTo>
                    <a:lnTo>
                      <a:pt x="257" y="224"/>
                    </a:lnTo>
                    <a:lnTo>
                      <a:pt x="262" y="218"/>
                    </a:lnTo>
                    <a:lnTo>
                      <a:pt x="268" y="212"/>
                    </a:lnTo>
                    <a:lnTo>
                      <a:pt x="268" y="206"/>
                    </a:lnTo>
                    <a:lnTo>
                      <a:pt x="268" y="212"/>
                    </a:lnTo>
                    <a:lnTo>
                      <a:pt x="280" y="200"/>
                    </a:lnTo>
                    <a:lnTo>
                      <a:pt x="274" y="200"/>
                    </a:lnTo>
                    <a:lnTo>
                      <a:pt x="280" y="212"/>
                    </a:lnTo>
                    <a:lnTo>
                      <a:pt x="292" y="200"/>
                    </a:lnTo>
                    <a:lnTo>
                      <a:pt x="292" y="165"/>
                    </a:lnTo>
                    <a:lnTo>
                      <a:pt x="297" y="159"/>
                    </a:lnTo>
                    <a:lnTo>
                      <a:pt x="297" y="112"/>
                    </a:lnTo>
                    <a:lnTo>
                      <a:pt x="303" y="106"/>
                    </a:lnTo>
                    <a:lnTo>
                      <a:pt x="303" y="53"/>
                    </a:lnTo>
                    <a:lnTo>
                      <a:pt x="309" y="47"/>
                    </a:lnTo>
                    <a:lnTo>
                      <a:pt x="309" y="71"/>
                    </a:lnTo>
                    <a:lnTo>
                      <a:pt x="315" y="65"/>
                    </a:lnTo>
                    <a:lnTo>
                      <a:pt x="315" y="24"/>
                    </a:lnTo>
                    <a:lnTo>
                      <a:pt x="315" y="71"/>
                    </a:lnTo>
                    <a:lnTo>
                      <a:pt x="321" y="83"/>
                    </a:lnTo>
                    <a:lnTo>
                      <a:pt x="321" y="182"/>
                    </a:lnTo>
                    <a:lnTo>
                      <a:pt x="327" y="188"/>
                    </a:lnTo>
                    <a:lnTo>
                      <a:pt x="327" y="200"/>
                    </a:lnTo>
                    <a:lnTo>
                      <a:pt x="332" y="206"/>
                    </a:lnTo>
                    <a:lnTo>
                      <a:pt x="332" y="212"/>
                    </a:lnTo>
                    <a:lnTo>
                      <a:pt x="332" y="206"/>
                    </a:lnTo>
                    <a:lnTo>
                      <a:pt x="344" y="194"/>
                    </a:lnTo>
                    <a:lnTo>
                      <a:pt x="338" y="194"/>
                    </a:lnTo>
                    <a:lnTo>
                      <a:pt x="344" y="200"/>
                    </a:lnTo>
                    <a:lnTo>
                      <a:pt x="356" y="212"/>
                    </a:lnTo>
                    <a:lnTo>
                      <a:pt x="356" y="218"/>
                    </a:lnTo>
                    <a:lnTo>
                      <a:pt x="361" y="224"/>
                    </a:lnTo>
                    <a:lnTo>
                      <a:pt x="367" y="224"/>
                    </a:lnTo>
                    <a:lnTo>
                      <a:pt x="373" y="218"/>
                    </a:lnTo>
                    <a:lnTo>
                      <a:pt x="373" y="206"/>
                    </a:lnTo>
                    <a:lnTo>
                      <a:pt x="373" y="212"/>
                    </a:lnTo>
                    <a:lnTo>
                      <a:pt x="379" y="206"/>
                    </a:lnTo>
                    <a:lnTo>
                      <a:pt x="379" y="188"/>
                    </a:lnTo>
                    <a:lnTo>
                      <a:pt x="379" y="200"/>
                    </a:lnTo>
                    <a:lnTo>
                      <a:pt x="385" y="206"/>
                    </a:lnTo>
                    <a:lnTo>
                      <a:pt x="385" y="177"/>
                    </a:lnTo>
                    <a:lnTo>
                      <a:pt x="391" y="171"/>
                    </a:lnTo>
                    <a:lnTo>
                      <a:pt x="391" y="130"/>
                    </a:lnTo>
                    <a:lnTo>
                      <a:pt x="391" y="159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97" name="Freeform 133"/>
              <p:cNvSpPr>
                <a:spLocks/>
              </p:cNvSpPr>
              <p:nvPr/>
            </p:nvSpPr>
            <p:spPr bwMode="auto">
              <a:xfrm>
                <a:off x="5759451" y="2298700"/>
                <a:ext cx="665163" cy="298450"/>
              </a:xfrm>
              <a:custGeom>
                <a:avLst/>
                <a:gdLst>
                  <a:gd name="T0" fmla="*/ 5 w 419"/>
                  <a:gd name="T1" fmla="*/ 141 h 188"/>
                  <a:gd name="T2" fmla="*/ 11 w 419"/>
                  <a:gd name="T3" fmla="*/ 141 h 188"/>
                  <a:gd name="T4" fmla="*/ 23 w 419"/>
                  <a:gd name="T5" fmla="*/ 165 h 188"/>
                  <a:gd name="T6" fmla="*/ 40 w 419"/>
                  <a:gd name="T7" fmla="*/ 177 h 188"/>
                  <a:gd name="T8" fmla="*/ 46 w 419"/>
                  <a:gd name="T9" fmla="*/ 171 h 188"/>
                  <a:gd name="T10" fmla="*/ 52 w 419"/>
                  <a:gd name="T11" fmla="*/ 159 h 188"/>
                  <a:gd name="T12" fmla="*/ 58 w 419"/>
                  <a:gd name="T13" fmla="*/ 65 h 188"/>
                  <a:gd name="T14" fmla="*/ 64 w 419"/>
                  <a:gd name="T15" fmla="*/ 65 h 188"/>
                  <a:gd name="T16" fmla="*/ 75 w 419"/>
                  <a:gd name="T17" fmla="*/ 153 h 188"/>
                  <a:gd name="T18" fmla="*/ 93 w 419"/>
                  <a:gd name="T19" fmla="*/ 183 h 188"/>
                  <a:gd name="T20" fmla="*/ 99 w 419"/>
                  <a:gd name="T21" fmla="*/ 177 h 188"/>
                  <a:gd name="T22" fmla="*/ 122 w 419"/>
                  <a:gd name="T23" fmla="*/ 183 h 188"/>
                  <a:gd name="T24" fmla="*/ 128 w 419"/>
                  <a:gd name="T25" fmla="*/ 177 h 188"/>
                  <a:gd name="T26" fmla="*/ 145 w 419"/>
                  <a:gd name="T27" fmla="*/ 177 h 188"/>
                  <a:gd name="T28" fmla="*/ 163 w 419"/>
                  <a:gd name="T29" fmla="*/ 183 h 188"/>
                  <a:gd name="T30" fmla="*/ 180 w 419"/>
                  <a:gd name="T31" fmla="*/ 183 h 188"/>
                  <a:gd name="T32" fmla="*/ 197 w 419"/>
                  <a:gd name="T33" fmla="*/ 177 h 188"/>
                  <a:gd name="T34" fmla="*/ 215 w 419"/>
                  <a:gd name="T35" fmla="*/ 177 h 188"/>
                  <a:gd name="T36" fmla="*/ 227 w 419"/>
                  <a:gd name="T37" fmla="*/ 159 h 188"/>
                  <a:gd name="T38" fmla="*/ 244 w 419"/>
                  <a:gd name="T39" fmla="*/ 136 h 188"/>
                  <a:gd name="T40" fmla="*/ 250 w 419"/>
                  <a:gd name="T41" fmla="*/ 12 h 188"/>
                  <a:gd name="T42" fmla="*/ 256 w 419"/>
                  <a:gd name="T43" fmla="*/ 124 h 188"/>
                  <a:gd name="T44" fmla="*/ 261 w 419"/>
                  <a:gd name="T45" fmla="*/ 124 h 188"/>
                  <a:gd name="T46" fmla="*/ 273 w 419"/>
                  <a:gd name="T47" fmla="*/ 83 h 188"/>
                  <a:gd name="T48" fmla="*/ 279 w 419"/>
                  <a:gd name="T49" fmla="*/ 124 h 188"/>
                  <a:gd name="T50" fmla="*/ 291 w 419"/>
                  <a:gd name="T51" fmla="*/ 118 h 188"/>
                  <a:gd name="T52" fmla="*/ 291 w 419"/>
                  <a:gd name="T53" fmla="*/ 130 h 188"/>
                  <a:gd name="T54" fmla="*/ 296 w 419"/>
                  <a:gd name="T55" fmla="*/ 130 h 188"/>
                  <a:gd name="T56" fmla="*/ 314 w 419"/>
                  <a:gd name="T57" fmla="*/ 136 h 188"/>
                  <a:gd name="T58" fmla="*/ 326 w 419"/>
                  <a:gd name="T59" fmla="*/ 153 h 188"/>
                  <a:gd name="T60" fmla="*/ 331 w 419"/>
                  <a:gd name="T61" fmla="*/ 100 h 188"/>
                  <a:gd name="T62" fmla="*/ 343 w 419"/>
                  <a:gd name="T63" fmla="*/ 124 h 188"/>
                  <a:gd name="T64" fmla="*/ 349 w 419"/>
                  <a:gd name="T65" fmla="*/ 47 h 188"/>
                  <a:gd name="T66" fmla="*/ 355 w 419"/>
                  <a:gd name="T67" fmla="*/ 124 h 188"/>
                  <a:gd name="T68" fmla="*/ 360 w 419"/>
                  <a:gd name="T69" fmla="*/ 136 h 188"/>
                  <a:gd name="T70" fmla="*/ 366 w 419"/>
                  <a:gd name="T71" fmla="*/ 89 h 188"/>
                  <a:gd name="T72" fmla="*/ 372 w 419"/>
                  <a:gd name="T73" fmla="*/ 71 h 188"/>
                  <a:gd name="T74" fmla="*/ 384 w 419"/>
                  <a:gd name="T75" fmla="*/ 100 h 188"/>
                  <a:gd name="T76" fmla="*/ 390 w 419"/>
                  <a:gd name="T77" fmla="*/ 100 h 188"/>
                  <a:gd name="T78" fmla="*/ 395 w 419"/>
                  <a:gd name="T79" fmla="*/ 94 h 188"/>
                  <a:gd name="T80" fmla="*/ 401 w 419"/>
                  <a:gd name="T81" fmla="*/ 130 h 188"/>
                  <a:gd name="T82" fmla="*/ 419 w 419"/>
                  <a:gd name="T83" fmla="*/ 13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9" h="188">
                    <a:moveTo>
                      <a:pt x="0" y="118"/>
                    </a:moveTo>
                    <a:lnTo>
                      <a:pt x="5" y="124"/>
                    </a:lnTo>
                    <a:lnTo>
                      <a:pt x="5" y="141"/>
                    </a:lnTo>
                    <a:lnTo>
                      <a:pt x="5" y="118"/>
                    </a:lnTo>
                    <a:lnTo>
                      <a:pt x="11" y="124"/>
                    </a:lnTo>
                    <a:lnTo>
                      <a:pt x="11" y="141"/>
                    </a:lnTo>
                    <a:lnTo>
                      <a:pt x="17" y="147"/>
                    </a:lnTo>
                    <a:lnTo>
                      <a:pt x="23" y="153"/>
                    </a:lnTo>
                    <a:lnTo>
                      <a:pt x="23" y="165"/>
                    </a:lnTo>
                    <a:lnTo>
                      <a:pt x="23" y="159"/>
                    </a:lnTo>
                    <a:lnTo>
                      <a:pt x="29" y="165"/>
                    </a:lnTo>
                    <a:lnTo>
                      <a:pt x="40" y="177"/>
                    </a:lnTo>
                    <a:lnTo>
                      <a:pt x="40" y="183"/>
                    </a:lnTo>
                    <a:lnTo>
                      <a:pt x="40" y="177"/>
                    </a:lnTo>
                    <a:lnTo>
                      <a:pt x="46" y="171"/>
                    </a:lnTo>
                    <a:lnTo>
                      <a:pt x="46" y="159"/>
                    </a:lnTo>
                    <a:lnTo>
                      <a:pt x="52" y="153"/>
                    </a:lnTo>
                    <a:lnTo>
                      <a:pt x="52" y="159"/>
                    </a:lnTo>
                    <a:lnTo>
                      <a:pt x="52" y="141"/>
                    </a:lnTo>
                    <a:lnTo>
                      <a:pt x="58" y="136"/>
                    </a:lnTo>
                    <a:lnTo>
                      <a:pt x="58" y="65"/>
                    </a:lnTo>
                    <a:lnTo>
                      <a:pt x="64" y="59"/>
                    </a:lnTo>
                    <a:lnTo>
                      <a:pt x="64" y="0"/>
                    </a:lnTo>
                    <a:lnTo>
                      <a:pt x="64" y="65"/>
                    </a:lnTo>
                    <a:lnTo>
                      <a:pt x="69" y="71"/>
                    </a:lnTo>
                    <a:lnTo>
                      <a:pt x="69" y="147"/>
                    </a:lnTo>
                    <a:lnTo>
                      <a:pt x="75" y="153"/>
                    </a:lnTo>
                    <a:lnTo>
                      <a:pt x="75" y="177"/>
                    </a:lnTo>
                    <a:lnTo>
                      <a:pt x="81" y="183"/>
                    </a:lnTo>
                    <a:lnTo>
                      <a:pt x="93" y="183"/>
                    </a:lnTo>
                    <a:lnTo>
                      <a:pt x="87" y="183"/>
                    </a:lnTo>
                    <a:lnTo>
                      <a:pt x="93" y="183"/>
                    </a:lnTo>
                    <a:lnTo>
                      <a:pt x="99" y="177"/>
                    </a:lnTo>
                    <a:lnTo>
                      <a:pt x="104" y="177"/>
                    </a:lnTo>
                    <a:lnTo>
                      <a:pt x="110" y="183"/>
                    </a:lnTo>
                    <a:lnTo>
                      <a:pt x="122" y="183"/>
                    </a:lnTo>
                    <a:lnTo>
                      <a:pt x="116" y="183"/>
                    </a:lnTo>
                    <a:lnTo>
                      <a:pt x="122" y="183"/>
                    </a:lnTo>
                    <a:lnTo>
                      <a:pt x="128" y="177"/>
                    </a:lnTo>
                    <a:lnTo>
                      <a:pt x="133" y="171"/>
                    </a:lnTo>
                    <a:lnTo>
                      <a:pt x="139" y="177"/>
                    </a:lnTo>
                    <a:lnTo>
                      <a:pt x="145" y="177"/>
                    </a:lnTo>
                    <a:lnTo>
                      <a:pt x="151" y="183"/>
                    </a:lnTo>
                    <a:lnTo>
                      <a:pt x="157" y="183"/>
                    </a:lnTo>
                    <a:lnTo>
                      <a:pt x="163" y="183"/>
                    </a:lnTo>
                    <a:lnTo>
                      <a:pt x="168" y="183"/>
                    </a:lnTo>
                    <a:lnTo>
                      <a:pt x="174" y="177"/>
                    </a:lnTo>
                    <a:lnTo>
                      <a:pt x="180" y="183"/>
                    </a:lnTo>
                    <a:lnTo>
                      <a:pt x="186" y="188"/>
                    </a:lnTo>
                    <a:lnTo>
                      <a:pt x="192" y="183"/>
                    </a:lnTo>
                    <a:lnTo>
                      <a:pt x="197" y="177"/>
                    </a:lnTo>
                    <a:lnTo>
                      <a:pt x="203" y="171"/>
                    </a:lnTo>
                    <a:lnTo>
                      <a:pt x="209" y="171"/>
                    </a:lnTo>
                    <a:lnTo>
                      <a:pt x="215" y="177"/>
                    </a:lnTo>
                    <a:lnTo>
                      <a:pt x="221" y="177"/>
                    </a:lnTo>
                    <a:lnTo>
                      <a:pt x="227" y="183"/>
                    </a:lnTo>
                    <a:lnTo>
                      <a:pt x="227" y="159"/>
                    </a:lnTo>
                    <a:lnTo>
                      <a:pt x="238" y="147"/>
                    </a:lnTo>
                    <a:lnTo>
                      <a:pt x="238" y="141"/>
                    </a:lnTo>
                    <a:lnTo>
                      <a:pt x="244" y="136"/>
                    </a:lnTo>
                    <a:lnTo>
                      <a:pt x="244" y="106"/>
                    </a:lnTo>
                    <a:lnTo>
                      <a:pt x="250" y="100"/>
                    </a:lnTo>
                    <a:lnTo>
                      <a:pt x="250" y="12"/>
                    </a:lnTo>
                    <a:lnTo>
                      <a:pt x="250" y="59"/>
                    </a:lnTo>
                    <a:lnTo>
                      <a:pt x="256" y="71"/>
                    </a:lnTo>
                    <a:lnTo>
                      <a:pt x="256" y="124"/>
                    </a:lnTo>
                    <a:lnTo>
                      <a:pt x="256" y="118"/>
                    </a:lnTo>
                    <a:lnTo>
                      <a:pt x="261" y="112"/>
                    </a:lnTo>
                    <a:lnTo>
                      <a:pt x="261" y="124"/>
                    </a:lnTo>
                    <a:lnTo>
                      <a:pt x="267" y="118"/>
                    </a:lnTo>
                    <a:lnTo>
                      <a:pt x="267" y="89"/>
                    </a:lnTo>
                    <a:lnTo>
                      <a:pt x="273" y="83"/>
                    </a:lnTo>
                    <a:lnTo>
                      <a:pt x="273" y="77"/>
                    </a:lnTo>
                    <a:lnTo>
                      <a:pt x="279" y="71"/>
                    </a:lnTo>
                    <a:lnTo>
                      <a:pt x="279" y="124"/>
                    </a:lnTo>
                    <a:lnTo>
                      <a:pt x="285" y="118"/>
                    </a:lnTo>
                    <a:lnTo>
                      <a:pt x="285" y="124"/>
                    </a:lnTo>
                    <a:lnTo>
                      <a:pt x="291" y="118"/>
                    </a:lnTo>
                    <a:lnTo>
                      <a:pt x="291" y="141"/>
                    </a:lnTo>
                    <a:lnTo>
                      <a:pt x="291" y="112"/>
                    </a:lnTo>
                    <a:lnTo>
                      <a:pt x="291" y="130"/>
                    </a:lnTo>
                    <a:lnTo>
                      <a:pt x="296" y="124"/>
                    </a:lnTo>
                    <a:lnTo>
                      <a:pt x="296" y="112"/>
                    </a:lnTo>
                    <a:lnTo>
                      <a:pt x="296" y="130"/>
                    </a:lnTo>
                    <a:lnTo>
                      <a:pt x="302" y="124"/>
                    </a:lnTo>
                    <a:lnTo>
                      <a:pt x="308" y="130"/>
                    </a:lnTo>
                    <a:lnTo>
                      <a:pt x="314" y="136"/>
                    </a:lnTo>
                    <a:lnTo>
                      <a:pt x="320" y="141"/>
                    </a:lnTo>
                    <a:lnTo>
                      <a:pt x="320" y="159"/>
                    </a:lnTo>
                    <a:lnTo>
                      <a:pt x="326" y="153"/>
                    </a:lnTo>
                    <a:lnTo>
                      <a:pt x="326" y="130"/>
                    </a:lnTo>
                    <a:lnTo>
                      <a:pt x="331" y="124"/>
                    </a:lnTo>
                    <a:lnTo>
                      <a:pt x="331" y="100"/>
                    </a:lnTo>
                    <a:lnTo>
                      <a:pt x="337" y="94"/>
                    </a:lnTo>
                    <a:lnTo>
                      <a:pt x="337" y="118"/>
                    </a:lnTo>
                    <a:lnTo>
                      <a:pt x="343" y="124"/>
                    </a:lnTo>
                    <a:lnTo>
                      <a:pt x="343" y="83"/>
                    </a:lnTo>
                    <a:lnTo>
                      <a:pt x="349" y="77"/>
                    </a:lnTo>
                    <a:lnTo>
                      <a:pt x="349" y="47"/>
                    </a:lnTo>
                    <a:lnTo>
                      <a:pt x="349" y="71"/>
                    </a:lnTo>
                    <a:lnTo>
                      <a:pt x="355" y="77"/>
                    </a:lnTo>
                    <a:lnTo>
                      <a:pt x="355" y="124"/>
                    </a:lnTo>
                    <a:lnTo>
                      <a:pt x="355" y="118"/>
                    </a:lnTo>
                    <a:lnTo>
                      <a:pt x="360" y="124"/>
                    </a:lnTo>
                    <a:lnTo>
                      <a:pt x="360" y="136"/>
                    </a:lnTo>
                    <a:lnTo>
                      <a:pt x="360" y="130"/>
                    </a:lnTo>
                    <a:lnTo>
                      <a:pt x="366" y="124"/>
                    </a:lnTo>
                    <a:lnTo>
                      <a:pt x="366" y="89"/>
                    </a:lnTo>
                    <a:lnTo>
                      <a:pt x="372" y="83"/>
                    </a:lnTo>
                    <a:lnTo>
                      <a:pt x="372" y="65"/>
                    </a:lnTo>
                    <a:lnTo>
                      <a:pt x="372" y="71"/>
                    </a:lnTo>
                    <a:lnTo>
                      <a:pt x="378" y="77"/>
                    </a:lnTo>
                    <a:lnTo>
                      <a:pt x="378" y="106"/>
                    </a:lnTo>
                    <a:lnTo>
                      <a:pt x="384" y="100"/>
                    </a:lnTo>
                    <a:lnTo>
                      <a:pt x="384" y="83"/>
                    </a:lnTo>
                    <a:lnTo>
                      <a:pt x="384" y="94"/>
                    </a:lnTo>
                    <a:lnTo>
                      <a:pt x="390" y="100"/>
                    </a:lnTo>
                    <a:lnTo>
                      <a:pt x="390" y="94"/>
                    </a:lnTo>
                    <a:lnTo>
                      <a:pt x="390" y="100"/>
                    </a:lnTo>
                    <a:lnTo>
                      <a:pt x="395" y="94"/>
                    </a:lnTo>
                    <a:lnTo>
                      <a:pt x="395" y="83"/>
                    </a:lnTo>
                    <a:lnTo>
                      <a:pt x="395" y="124"/>
                    </a:lnTo>
                    <a:lnTo>
                      <a:pt x="401" y="130"/>
                    </a:lnTo>
                    <a:lnTo>
                      <a:pt x="401" y="147"/>
                    </a:lnTo>
                    <a:lnTo>
                      <a:pt x="407" y="141"/>
                    </a:lnTo>
                    <a:lnTo>
                      <a:pt x="419" y="130"/>
                    </a:lnTo>
                    <a:lnTo>
                      <a:pt x="413" y="130"/>
                    </a:lnTo>
                    <a:lnTo>
                      <a:pt x="419" y="130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98" name="Freeform 134"/>
              <p:cNvSpPr>
                <a:spLocks/>
              </p:cNvSpPr>
              <p:nvPr/>
            </p:nvSpPr>
            <p:spPr bwMode="auto">
              <a:xfrm>
                <a:off x="6424613" y="2346325"/>
                <a:ext cx="111125" cy="176213"/>
              </a:xfrm>
              <a:custGeom>
                <a:avLst/>
                <a:gdLst>
                  <a:gd name="T0" fmla="*/ 0 w 70"/>
                  <a:gd name="T1" fmla="*/ 100 h 111"/>
                  <a:gd name="T2" fmla="*/ 5 w 70"/>
                  <a:gd name="T3" fmla="*/ 94 h 111"/>
                  <a:gd name="T4" fmla="*/ 17 w 70"/>
                  <a:gd name="T5" fmla="*/ 106 h 111"/>
                  <a:gd name="T6" fmla="*/ 17 w 70"/>
                  <a:gd name="T7" fmla="*/ 111 h 111"/>
                  <a:gd name="T8" fmla="*/ 17 w 70"/>
                  <a:gd name="T9" fmla="*/ 88 h 111"/>
                  <a:gd name="T10" fmla="*/ 23 w 70"/>
                  <a:gd name="T11" fmla="*/ 82 h 111"/>
                  <a:gd name="T12" fmla="*/ 23 w 70"/>
                  <a:gd name="T13" fmla="*/ 59 h 111"/>
                  <a:gd name="T14" fmla="*/ 29 w 70"/>
                  <a:gd name="T15" fmla="*/ 53 h 111"/>
                  <a:gd name="T16" fmla="*/ 29 w 70"/>
                  <a:gd name="T17" fmla="*/ 0 h 111"/>
                  <a:gd name="T18" fmla="*/ 29 w 70"/>
                  <a:gd name="T19" fmla="*/ 35 h 111"/>
                  <a:gd name="T20" fmla="*/ 35 w 70"/>
                  <a:gd name="T21" fmla="*/ 41 h 111"/>
                  <a:gd name="T22" fmla="*/ 35 w 70"/>
                  <a:gd name="T23" fmla="*/ 88 h 111"/>
                  <a:gd name="T24" fmla="*/ 40 w 70"/>
                  <a:gd name="T25" fmla="*/ 82 h 111"/>
                  <a:gd name="T26" fmla="*/ 52 w 70"/>
                  <a:gd name="T27" fmla="*/ 70 h 111"/>
                  <a:gd name="T28" fmla="*/ 46 w 70"/>
                  <a:gd name="T29" fmla="*/ 70 h 111"/>
                  <a:gd name="T30" fmla="*/ 52 w 70"/>
                  <a:gd name="T31" fmla="*/ 100 h 111"/>
                  <a:gd name="T32" fmla="*/ 58 w 70"/>
                  <a:gd name="T33" fmla="*/ 106 h 111"/>
                  <a:gd name="T34" fmla="*/ 58 w 70"/>
                  <a:gd name="T35" fmla="*/ 111 h 111"/>
                  <a:gd name="T36" fmla="*/ 58 w 70"/>
                  <a:gd name="T37" fmla="*/ 106 h 111"/>
                  <a:gd name="T38" fmla="*/ 70 w 70"/>
                  <a:gd name="T39" fmla="*/ 94 h 111"/>
                  <a:gd name="T40" fmla="*/ 70 w 70"/>
                  <a:gd name="T41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11">
                    <a:moveTo>
                      <a:pt x="0" y="100"/>
                    </a:moveTo>
                    <a:lnTo>
                      <a:pt x="5" y="94"/>
                    </a:lnTo>
                    <a:lnTo>
                      <a:pt x="17" y="106"/>
                    </a:lnTo>
                    <a:lnTo>
                      <a:pt x="17" y="111"/>
                    </a:lnTo>
                    <a:lnTo>
                      <a:pt x="17" y="88"/>
                    </a:lnTo>
                    <a:lnTo>
                      <a:pt x="23" y="82"/>
                    </a:lnTo>
                    <a:lnTo>
                      <a:pt x="23" y="59"/>
                    </a:lnTo>
                    <a:lnTo>
                      <a:pt x="29" y="53"/>
                    </a:lnTo>
                    <a:lnTo>
                      <a:pt x="29" y="0"/>
                    </a:lnTo>
                    <a:lnTo>
                      <a:pt x="29" y="35"/>
                    </a:lnTo>
                    <a:lnTo>
                      <a:pt x="35" y="41"/>
                    </a:lnTo>
                    <a:lnTo>
                      <a:pt x="35" y="88"/>
                    </a:lnTo>
                    <a:lnTo>
                      <a:pt x="40" y="82"/>
                    </a:lnTo>
                    <a:lnTo>
                      <a:pt x="52" y="70"/>
                    </a:lnTo>
                    <a:lnTo>
                      <a:pt x="46" y="70"/>
                    </a:lnTo>
                    <a:lnTo>
                      <a:pt x="52" y="100"/>
                    </a:lnTo>
                    <a:lnTo>
                      <a:pt x="58" y="106"/>
                    </a:lnTo>
                    <a:lnTo>
                      <a:pt x="58" y="111"/>
                    </a:lnTo>
                    <a:lnTo>
                      <a:pt x="58" y="106"/>
                    </a:lnTo>
                    <a:lnTo>
                      <a:pt x="70" y="94"/>
                    </a:lnTo>
                    <a:lnTo>
                      <a:pt x="70" y="82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</p:grpSp>
        <p:sp>
          <p:nvSpPr>
            <p:cNvPr id="28" name="Line 139"/>
            <p:cNvSpPr>
              <a:spLocks noChangeShapeType="1"/>
            </p:cNvSpPr>
            <p:nvPr/>
          </p:nvSpPr>
          <p:spPr bwMode="auto">
            <a:xfrm>
              <a:off x="2879340" y="5766901"/>
              <a:ext cx="360105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29" name="Line 142"/>
            <p:cNvSpPr>
              <a:spLocks noChangeShapeType="1"/>
            </p:cNvSpPr>
            <p:nvPr/>
          </p:nvSpPr>
          <p:spPr bwMode="auto">
            <a:xfrm>
              <a:off x="2879340" y="5766901"/>
              <a:ext cx="360105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0" name="Line 144"/>
            <p:cNvSpPr>
              <a:spLocks noChangeShapeType="1"/>
            </p:cNvSpPr>
            <p:nvPr/>
          </p:nvSpPr>
          <p:spPr bwMode="auto">
            <a:xfrm flipV="1">
              <a:off x="2879340" y="5726066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1" name="Line 147"/>
            <p:cNvSpPr>
              <a:spLocks noChangeShapeType="1"/>
            </p:cNvSpPr>
            <p:nvPr/>
          </p:nvSpPr>
          <p:spPr bwMode="auto">
            <a:xfrm flipV="1">
              <a:off x="3235739" y="5726066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2" name="Line 150"/>
            <p:cNvSpPr>
              <a:spLocks noChangeShapeType="1"/>
            </p:cNvSpPr>
            <p:nvPr/>
          </p:nvSpPr>
          <p:spPr bwMode="auto">
            <a:xfrm flipV="1">
              <a:off x="3593564" y="5726066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3" name="Line 153"/>
            <p:cNvSpPr>
              <a:spLocks noChangeShapeType="1"/>
            </p:cNvSpPr>
            <p:nvPr/>
          </p:nvSpPr>
          <p:spPr bwMode="auto">
            <a:xfrm flipV="1">
              <a:off x="3958516" y="5726066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4" name="Line 156"/>
            <p:cNvSpPr>
              <a:spLocks noChangeShapeType="1"/>
            </p:cNvSpPr>
            <p:nvPr/>
          </p:nvSpPr>
          <p:spPr bwMode="auto">
            <a:xfrm flipV="1">
              <a:off x="4314915" y="5726066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5" name="Line 159"/>
            <p:cNvSpPr>
              <a:spLocks noChangeShapeType="1"/>
            </p:cNvSpPr>
            <p:nvPr/>
          </p:nvSpPr>
          <p:spPr bwMode="auto">
            <a:xfrm flipV="1">
              <a:off x="4679868" y="5726066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6" name="Line 162"/>
            <p:cNvSpPr>
              <a:spLocks noChangeShapeType="1"/>
            </p:cNvSpPr>
            <p:nvPr/>
          </p:nvSpPr>
          <p:spPr bwMode="auto">
            <a:xfrm flipV="1">
              <a:off x="5037692" y="5726066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7" name="Line 165"/>
            <p:cNvSpPr>
              <a:spLocks noChangeShapeType="1"/>
            </p:cNvSpPr>
            <p:nvPr/>
          </p:nvSpPr>
          <p:spPr bwMode="auto">
            <a:xfrm flipV="1">
              <a:off x="5394091" y="5726066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8" name="Line 168"/>
            <p:cNvSpPr>
              <a:spLocks noChangeShapeType="1"/>
            </p:cNvSpPr>
            <p:nvPr/>
          </p:nvSpPr>
          <p:spPr bwMode="auto">
            <a:xfrm flipV="1">
              <a:off x="5759044" y="5726066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9" name="Line 171"/>
            <p:cNvSpPr>
              <a:spLocks noChangeShapeType="1"/>
            </p:cNvSpPr>
            <p:nvPr/>
          </p:nvSpPr>
          <p:spPr bwMode="auto">
            <a:xfrm flipV="1">
              <a:off x="6115443" y="5726066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0" name="Line 174"/>
            <p:cNvSpPr>
              <a:spLocks noChangeShapeType="1"/>
            </p:cNvSpPr>
            <p:nvPr/>
          </p:nvSpPr>
          <p:spPr bwMode="auto">
            <a:xfrm flipV="1">
              <a:off x="6480396" y="5726066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1" name="Line 177"/>
            <p:cNvSpPr>
              <a:spLocks noChangeShapeType="1"/>
            </p:cNvSpPr>
            <p:nvPr/>
          </p:nvSpPr>
          <p:spPr bwMode="auto">
            <a:xfrm>
              <a:off x="2879340" y="5766901"/>
              <a:ext cx="3278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2" name="Line 178"/>
            <p:cNvSpPr>
              <a:spLocks noChangeShapeType="1"/>
            </p:cNvSpPr>
            <p:nvPr/>
          </p:nvSpPr>
          <p:spPr bwMode="auto">
            <a:xfrm flipH="1">
              <a:off x="6439054" y="5766901"/>
              <a:ext cx="4134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3" name="Freeform 190"/>
            <p:cNvSpPr>
              <a:spLocks/>
            </p:cNvSpPr>
            <p:nvPr/>
          </p:nvSpPr>
          <p:spPr bwMode="auto">
            <a:xfrm>
              <a:off x="2879340" y="5481649"/>
              <a:ext cx="771248" cy="285252"/>
            </a:xfrm>
            <a:custGeom>
              <a:avLst/>
              <a:gdLst>
                <a:gd name="T0" fmla="*/ 12 w 541"/>
                <a:gd name="T1" fmla="*/ 300 h 329"/>
                <a:gd name="T2" fmla="*/ 29 w 541"/>
                <a:gd name="T3" fmla="*/ 294 h 329"/>
                <a:gd name="T4" fmla="*/ 47 w 541"/>
                <a:gd name="T5" fmla="*/ 294 h 329"/>
                <a:gd name="T6" fmla="*/ 64 w 541"/>
                <a:gd name="T7" fmla="*/ 264 h 329"/>
                <a:gd name="T8" fmla="*/ 81 w 541"/>
                <a:gd name="T9" fmla="*/ 241 h 329"/>
                <a:gd name="T10" fmla="*/ 87 w 541"/>
                <a:gd name="T11" fmla="*/ 200 h 329"/>
                <a:gd name="T12" fmla="*/ 105 w 541"/>
                <a:gd name="T13" fmla="*/ 200 h 329"/>
                <a:gd name="T14" fmla="*/ 116 w 541"/>
                <a:gd name="T15" fmla="*/ 223 h 329"/>
                <a:gd name="T16" fmla="*/ 134 w 541"/>
                <a:gd name="T17" fmla="*/ 223 h 329"/>
                <a:gd name="T18" fmla="*/ 151 w 541"/>
                <a:gd name="T19" fmla="*/ 229 h 329"/>
                <a:gd name="T20" fmla="*/ 157 w 541"/>
                <a:gd name="T21" fmla="*/ 264 h 329"/>
                <a:gd name="T22" fmla="*/ 175 w 541"/>
                <a:gd name="T23" fmla="*/ 294 h 329"/>
                <a:gd name="T24" fmla="*/ 180 w 541"/>
                <a:gd name="T25" fmla="*/ 329 h 329"/>
                <a:gd name="T26" fmla="*/ 192 w 541"/>
                <a:gd name="T27" fmla="*/ 323 h 329"/>
                <a:gd name="T28" fmla="*/ 210 w 541"/>
                <a:gd name="T29" fmla="*/ 323 h 329"/>
                <a:gd name="T30" fmla="*/ 227 w 541"/>
                <a:gd name="T31" fmla="*/ 323 h 329"/>
                <a:gd name="T32" fmla="*/ 244 w 541"/>
                <a:gd name="T33" fmla="*/ 311 h 329"/>
                <a:gd name="T34" fmla="*/ 256 w 541"/>
                <a:gd name="T35" fmla="*/ 282 h 329"/>
                <a:gd name="T36" fmla="*/ 274 w 541"/>
                <a:gd name="T37" fmla="*/ 253 h 329"/>
                <a:gd name="T38" fmla="*/ 279 w 541"/>
                <a:gd name="T39" fmla="*/ 217 h 329"/>
                <a:gd name="T40" fmla="*/ 291 w 541"/>
                <a:gd name="T41" fmla="*/ 170 h 329"/>
                <a:gd name="T42" fmla="*/ 308 w 541"/>
                <a:gd name="T43" fmla="*/ 135 h 329"/>
                <a:gd name="T44" fmla="*/ 320 w 541"/>
                <a:gd name="T45" fmla="*/ 112 h 329"/>
                <a:gd name="T46" fmla="*/ 338 w 541"/>
                <a:gd name="T47" fmla="*/ 76 h 329"/>
                <a:gd name="T48" fmla="*/ 349 w 541"/>
                <a:gd name="T49" fmla="*/ 35 h 329"/>
                <a:gd name="T50" fmla="*/ 361 w 541"/>
                <a:gd name="T51" fmla="*/ 12 h 329"/>
                <a:gd name="T52" fmla="*/ 373 w 541"/>
                <a:gd name="T53" fmla="*/ 0 h 329"/>
                <a:gd name="T54" fmla="*/ 390 w 541"/>
                <a:gd name="T55" fmla="*/ 0 h 329"/>
                <a:gd name="T56" fmla="*/ 407 w 541"/>
                <a:gd name="T57" fmla="*/ 29 h 329"/>
                <a:gd name="T58" fmla="*/ 413 w 541"/>
                <a:gd name="T59" fmla="*/ 29 h 329"/>
                <a:gd name="T60" fmla="*/ 425 w 541"/>
                <a:gd name="T61" fmla="*/ 53 h 329"/>
                <a:gd name="T62" fmla="*/ 431 w 541"/>
                <a:gd name="T63" fmla="*/ 82 h 329"/>
                <a:gd name="T64" fmla="*/ 448 w 541"/>
                <a:gd name="T65" fmla="*/ 118 h 329"/>
                <a:gd name="T66" fmla="*/ 460 w 541"/>
                <a:gd name="T67" fmla="*/ 129 h 329"/>
                <a:gd name="T68" fmla="*/ 466 w 541"/>
                <a:gd name="T69" fmla="*/ 159 h 329"/>
                <a:gd name="T70" fmla="*/ 477 w 541"/>
                <a:gd name="T71" fmla="*/ 129 h 329"/>
                <a:gd name="T72" fmla="*/ 489 w 541"/>
                <a:gd name="T73" fmla="*/ 141 h 329"/>
                <a:gd name="T74" fmla="*/ 495 w 541"/>
                <a:gd name="T75" fmla="*/ 182 h 329"/>
                <a:gd name="T76" fmla="*/ 506 w 541"/>
                <a:gd name="T77" fmla="*/ 211 h 329"/>
                <a:gd name="T78" fmla="*/ 512 w 541"/>
                <a:gd name="T79" fmla="*/ 223 h 329"/>
                <a:gd name="T80" fmla="*/ 524 w 541"/>
                <a:gd name="T81" fmla="*/ 247 h 329"/>
                <a:gd name="T82" fmla="*/ 536 w 541"/>
                <a:gd name="T83" fmla="*/ 27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41" h="329">
                  <a:moveTo>
                    <a:pt x="0" y="329"/>
                  </a:moveTo>
                  <a:lnTo>
                    <a:pt x="12" y="317"/>
                  </a:lnTo>
                  <a:lnTo>
                    <a:pt x="12" y="300"/>
                  </a:lnTo>
                  <a:lnTo>
                    <a:pt x="17" y="294"/>
                  </a:lnTo>
                  <a:lnTo>
                    <a:pt x="23" y="294"/>
                  </a:lnTo>
                  <a:lnTo>
                    <a:pt x="29" y="294"/>
                  </a:lnTo>
                  <a:lnTo>
                    <a:pt x="35" y="294"/>
                  </a:lnTo>
                  <a:lnTo>
                    <a:pt x="41" y="294"/>
                  </a:lnTo>
                  <a:lnTo>
                    <a:pt x="47" y="294"/>
                  </a:lnTo>
                  <a:lnTo>
                    <a:pt x="52" y="294"/>
                  </a:lnTo>
                  <a:lnTo>
                    <a:pt x="64" y="282"/>
                  </a:lnTo>
                  <a:lnTo>
                    <a:pt x="64" y="264"/>
                  </a:lnTo>
                  <a:lnTo>
                    <a:pt x="76" y="253"/>
                  </a:lnTo>
                  <a:lnTo>
                    <a:pt x="76" y="247"/>
                  </a:lnTo>
                  <a:lnTo>
                    <a:pt x="81" y="241"/>
                  </a:lnTo>
                  <a:lnTo>
                    <a:pt x="81" y="223"/>
                  </a:lnTo>
                  <a:lnTo>
                    <a:pt x="87" y="217"/>
                  </a:lnTo>
                  <a:lnTo>
                    <a:pt x="87" y="200"/>
                  </a:lnTo>
                  <a:lnTo>
                    <a:pt x="93" y="200"/>
                  </a:lnTo>
                  <a:lnTo>
                    <a:pt x="99" y="200"/>
                  </a:lnTo>
                  <a:lnTo>
                    <a:pt x="105" y="200"/>
                  </a:lnTo>
                  <a:lnTo>
                    <a:pt x="111" y="206"/>
                  </a:lnTo>
                  <a:lnTo>
                    <a:pt x="111" y="217"/>
                  </a:lnTo>
                  <a:lnTo>
                    <a:pt x="116" y="223"/>
                  </a:lnTo>
                  <a:lnTo>
                    <a:pt x="122" y="223"/>
                  </a:lnTo>
                  <a:lnTo>
                    <a:pt x="128" y="223"/>
                  </a:lnTo>
                  <a:lnTo>
                    <a:pt x="134" y="223"/>
                  </a:lnTo>
                  <a:lnTo>
                    <a:pt x="140" y="223"/>
                  </a:lnTo>
                  <a:lnTo>
                    <a:pt x="146" y="223"/>
                  </a:lnTo>
                  <a:lnTo>
                    <a:pt x="151" y="229"/>
                  </a:lnTo>
                  <a:lnTo>
                    <a:pt x="151" y="247"/>
                  </a:lnTo>
                  <a:lnTo>
                    <a:pt x="157" y="253"/>
                  </a:lnTo>
                  <a:lnTo>
                    <a:pt x="157" y="264"/>
                  </a:lnTo>
                  <a:lnTo>
                    <a:pt x="169" y="276"/>
                  </a:lnTo>
                  <a:lnTo>
                    <a:pt x="169" y="288"/>
                  </a:lnTo>
                  <a:lnTo>
                    <a:pt x="175" y="294"/>
                  </a:lnTo>
                  <a:lnTo>
                    <a:pt x="175" y="311"/>
                  </a:lnTo>
                  <a:lnTo>
                    <a:pt x="180" y="317"/>
                  </a:lnTo>
                  <a:lnTo>
                    <a:pt x="180" y="329"/>
                  </a:lnTo>
                  <a:lnTo>
                    <a:pt x="180" y="323"/>
                  </a:lnTo>
                  <a:lnTo>
                    <a:pt x="186" y="323"/>
                  </a:lnTo>
                  <a:lnTo>
                    <a:pt x="192" y="323"/>
                  </a:lnTo>
                  <a:lnTo>
                    <a:pt x="198" y="323"/>
                  </a:lnTo>
                  <a:lnTo>
                    <a:pt x="204" y="323"/>
                  </a:lnTo>
                  <a:lnTo>
                    <a:pt x="210" y="323"/>
                  </a:lnTo>
                  <a:lnTo>
                    <a:pt x="215" y="323"/>
                  </a:lnTo>
                  <a:lnTo>
                    <a:pt x="221" y="323"/>
                  </a:lnTo>
                  <a:lnTo>
                    <a:pt x="227" y="323"/>
                  </a:lnTo>
                  <a:lnTo>
                    <a:pt x="233" y="323"/>
                  </a:lnTo>
                  <a:lnTo>
                    <a:pt x="239" y="317"/>
                  </a:lnTo>
                  <a:lnTo>
                    <a:pt x="244" y="311"/>
                  </a:lnTo>
                  <a:lnTo>
                    <a:pt x="244" y="300"/>
                  </a:lnTo>
                  <a:lnTo>
                    <a:pt x="256" y="288"/>
                  </a:lnTo>
                  <a:lnTo>
                    <a:pt x="256" y="282"/>
                  </a:lnTo>
                  <a:lnTo>
                    <a:pt x="268" y="270"/>
                  </a:lnTo>
                  <a:lnTo>
                    <a:pt x="268" y="258"/>
                  </a:lnTo>
                  <a:lnTo>
                    <a:pt x="274" y="253"/>
                  </a:lnTo>
                  <a:lnTo>
                    <a:pt x="274" y="235"/>
                  </a:lnTo>
                  <a:lnTo>
                    <a:pt x="279" y="229"/>
                  </a:lnTo>
                  <a:lnTo>
                    <a:pt x="279" y="217"/>
                  </a:lnTo>
                  <a:lnTo>
                    <a:pt x="285" y="211"/>
                  </a:lnTo>
                  <a:lnTo>
                    <a:pt x="285" y="176"/>
                  </a:lnTo>
                  <a:lnTo>
                    <a:pt x="291" y="170"/>
                  </a:lnTo>
                  <a:lnTo>
                    <a:pt x="297" y="170"/>
                  </a:lnTo>
                  <a:lnTo>
                    <a:pt x="308" y="159"/>
                  </a:lnTo>
                  <a:lnTo>
                    <a:pt x="308" y="135"/>
                  </a:lnTo>
                  <a:lnTo>
                    <a:pt x="314" y="129"/>
                  </a:lnTo>
                  <a:lnTo>
                    <a:pt x="314" y="118"/>
                  </a:lnTo>
                  <a:lnTo>
                    <a:pt x="320" y="112"/>
                  </a:lnTo>
                  <a:lnTo>
                    <a:pt x="332" y="100"/>
                  </a:lnTo>
                  <a:lnTo>
                    <a:pt x="332" y="82"/>
                  </a:lnTo>
                  <a:lnTo>
                    <a:pt x="338" y="76"/>
                  </a:lnTo>
                  <a:lnTo>
                    <a:pt x="338" y="59"/>
                  </a:lnTo>
                  <a:lnTo>
                    <a:pt x="349" y="47"/>
                  </a:lnTo>
                  <a:lnTo>
                    <a:pt x="349" y="35"/>
                  </a:lnTo>
                  <a:lnTo>
                    <a:pt x="355" y="29"/>
                  </a:lnTo>
                  <a:lnTo>
                    <a:pt x="355" y="12"/>
                  </a:lnTo>
                  <a:lnTo>
                    <a:pt x="361" y="12"/>
                  </a:lnTo>
                  <a:lnTo>
                    <a:pt x="373" y="0"/>
                  </a:lnTo>
                  <a:lnTo>
                    <a:pt x="367" y="0"/>
                  </a:lnTo>
                  <a:lnTo>
                    <a:pt x="373" y="0"/>
                  </a:lnTo>
                  <a:lnTo>
                    <a:pt x="378" y="0"/>
                  </a:lnTo>
                  <a:lnTo>
                    <a:pt x="384" y="0"/>
                  </a:lnTo>
                  <a:lnTo>
                    <a:pt x="390" y="0"/>
                  </a:lnTo>
                  <a:lnTo>
                    <a:pt x="396" y="6"/>
                  </a:lnTo>
                  <a:lnTo>
                    <a:pt x="396" y="18"/>
                  </a:lnTo>
                  <a:lnTo>
                    <a:pt x="407" y="29"/>
                  </a:lnTo>
                  <a:lnTo>
                    <a:pt x="402" y="29"/>
                  </a:lnTo>
                  <a:lnTo>
                    <a:pt x="407" y="29"/>
                  </a:lnTo>
                  <a:lnTo>
                    <a:pt x="413" y="29"/>
                  </a:lnTo>
                  <a:lnTo>
                    <a:pt x="419" y="35"/>
                  </a:lnTo>
                  <a:lnTo>
                    <a:pt x="419" y="47"/>
                  </a:lnTo>
                  <a:lnTo>
                    <a:pt x="425" y="53"/>
                  </a:lnTo>
                  <a:lnTo>
                    <a:pt x="425" y="65"/>
                  </a:lnTo>
                  <a:lnTo>
                    <a:pt x="431" y="71"/>
                  </a:lnTo>
                  <a:lnTo>
                    <a:pt x="431" y="82"/>
                  </a:lnTo>
                  <a:lnTo>
                    <a:pt x="437" y="88"/>
                  </a:lnTo>
                  <a:lnTo>
                    <a:pt x="437" y="106"/>
                  </a:lnTo>
                  <a:lnTo>
                    <a:pt x="448" y="118"/>
                  </a:lnTo>
                  <a:lnTo>
                    <a:pt x="448" y="123"/>
                  </a:lnTo>
                  <a:lnTo>
                    <a:pt x="454" y="123"/>
                  </a:lnTo>
                  <a:lnTo>
                    <a:pt x="460" y="129"/>
                  </a:lnTo>
                  <a:lnTo>
                    <a:pt x="460" y="147"/>
                  </a:lnTo>
                  <a:lnTo>
                    <a:pt x="471" y="159"/>
                  </a:lnTo>
                  <a:lnTo>
                    <a:pt x="466" y="159"/>
                  </a:lnTo>
                  <a:lnTo>
                    <a:pt x="471" y="141"/>
                  </a:lnTo>
                  <a:lnTo>
                    <a:pt x="477" y="135"/>
                  </a:lnTo>
                  <a:lnTo>
                    <a:pt x="477" y="129"/>
                  </a:lnTo>
                  <a:lnTo>
                    <a:pt x="483" y="123"/>
                  </a:lnTo>
                  <a:lnTo>
                    <a:pt x="483" y="135"/>
                  </a:lnTo>
                  <a:lnTo>
                    <a:pt x="489" y="141"/>
                  </a:lnTo>
                  <a:lnTo>
                    <a:pt x="489" y="159"/>
                  </a:lnTo>
                  <a:lnTo>
                    <a:pt x="495" y="165"/>
                  </a:lnTo>
                  <a:lnTo>
                    <a:pt x="495" y="182"/>
                  </a:lnTo>
                  <a:lnTo>
                    <a:pt x="501" y="188"/>
                  </a:lnTo>
                  <a:lnTo>
                    <a:pt x="501" y="206"/>
                  </a:lnTo>
                  <a:lnTo>
                    <a:pt x="506" y="211"/>
                  </a:lnTo>
                  <a:lnTo>
                    <a:pt x="506" y="223"/>
                  </a:lnTo>
                  <a:lnTo>
                    <a:pt x="518" y="223"/>
                  </a:lnTo>
                  <a:lnTo>
                    <a:pt x="512" y="223"/>
                  </a:lnTo>
                  <a:lnTo>
                    <a:pt x="518" y="229"/>
                  </a:lnTo>
                  <a:lnTo>
                    <a:pt x="524" y="235"/>
                  </a:lnTo>
                  <a:lnTo>
                    <a:pt x="524" y="247"/>
                  </a:lnTo>
                  <a:lnTo>
                    <a:pt x="530" y="247"/>
                  </a:lnTo>
                  <a:lnTo>
                    <a:pt x="536" y="253"/>
                  </a:lnTo>
                  <a:lnTo>
                    <a:pt x="536" y="276"/>
                  </a:lnTo>
                  <a:lnTo>
                    <a:pt x="541" y="282"/>
                  </a:lnTo>
                  <a:lnTo>
                    <a:pt x="541" y="294"/>
                  </a:lnTo>
                </a:path>
              </a:pathLst>
            </a:custGeom>
            <a:noFill/>
            <a:ln w="9525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4" name="Freeform 191"/>
            <p:cNvSpPr>
              <a:spLocks/>
            </p:cNvSpPr>
            <p:nvPr/>
          </p:nvSpPr>
          <p:spPr bwMode="auto">
            <a:xfrm>
              <a:off x="3650588" y="5538006"/>
              <a:ext cx="838251" cy="223693"/>
            </a:xfrm>
            <a:custGeom>
              <a:avLst/>
              <a:gdLst>
                <a:gd name="T0" fmla="*/ 12 w 588"/>
                <a:gd name="T1" fmla="*/ 217 h 258"/>
                <a:gd name="T2" fmla="*/ 29 w 588"/>
                <a:gd name="T3" fmla="*/ 217 h 258"/>
                <a:gd name="T4" fmla="*/ 47 w 588"/>
                <a:gd name="T5" fmla="*/ 211 h 258"/>
                <a:gd name="T6" fmla="*/ 64 w 588"/>
                <a:gd name="T7" fmla="*/ 205 h 258"/>
                <a:gd name="T8" fmla="*/ 76 w 588"/>
                <a:gd name="T9" fmla="*/ 182 h 258"/>
                <a:gd name="T10" fmla="*/ 82 w 588"/>
                <a:gd name="T11" fmla="*/ 158 h 258"/>
                <a:gd name="T12" fmla="*/ 94 w 588"/>
                <a:gd name="T13" fmla="*/ 152 h 258"/>
                <a:gd name="T14" fmla="*/ 105 w 588"/>
                <a:gd name="T15" fmla="*/ 146 h 258"/>
                <a:gd name="T16" fmla="*/ 117 w 588"/>
                <a:gd name="T17" fmla="*/ 123 h 258"/>
                <a:gd name="T18" fmla="*/ 128 w 588"/>
                <a:gd name="T19" fmla="*/ 100 h 258"/>
                <a:gd name="T20" fmla="*/ 134 w 588"/>
                <a:gd name="T21" fmla="*/ 58 h 258"/>
                <a:gd name="T22" fmla="*/ 146 w 588"/>
                <a:gd name="T23" fmla="*/ 35 h 258"/>
                <a:gd name="T24" fmla="*/ 152 w 588"/>
                <a:gd name="T25" fmla="*/ 41 h 258"/>
                <a:gd name="T26" fmla="*/ 163 w 588"/>
                <a:gd name="T27" fmla="*/ 29 h 258"/>
                <a:gd name="T28" fmla="*/ 175 w 588"/>
                <a:gd name="T29" fmla="*/ 6 h 258"/>
                <a:gd name="T30" fmla="*/ 187 w 588"/>
                <a:gd name="T31" fmla="*/ 23 h 258"/>
                <a:gd name="T32" fmla="*/ 198 w 588"/>
                <a:gd name="T33" fmla="*/ 47 h 258"/>
                <a:gd name="T34" fmla="*/ 204 w 588"/>
                <a:gd name="T35" fmla="*/ 94 h 258"/>
                <a:gd name="T36" fmla="*/ 216 w 588"/>
                <a:gd name="T37" fmla="*/ 129 h 258"/>
                <a:gd name="T38" fmla="*/ 222 w 588"/>
                <a:gd name="T39" fmla="*/ 158 h 258"/>
                <a:gd name="T40" fmla="*/ 239 w 588"/>
                <a:gd name="T41" fmla="*/ 193 h 258"/>
                <a:gd name="T42" fmla="*/ 257 w 588"/>
                <a:gd name="T43" fmla="*/ 217 h 258"/>
                <a:gd name="T44" fmla="*/ 268 w 588"/>
                <a:gd name="T45" fmla="*/ 229 h 258"/>
                <a:gd name="T46" fmla="*/ 280 w 588"/>
                <a:gd name="T47" fmla="*/ 252 h 258"/>
                <a:gd name="T48" fmla="*/ 297 w 588"/>
                <a:gd name="T49" fmla="*/ 252 h 258"/>
                <a:gd name="T50" fmla="*/ 315 w 588"/>
                <a:gd name="T51" fmla="*/ 258 h 258"/>
                <a:gd name="T52" fmla="*/ 326 w 588"/>
                <a:gd name="T53" fmla="*/ 240 h 258"/>
                <a:gd name="T54" fmla="*/ 344 w 588"/>
                <a:gd name="T55" fmla="*/ 223 h 258"/>
                <a:gd name="T56" fmla="*/ 361 w 588"/>
                <a:gd name="T57" fmla="*/ 199 h 258"/>
                <a:gd name="T58" fmla="*/ 373 w 588"/>
                <a:gd name="T59" fmla="*/ 188 h 258"/>
                <a:gd name="T60" fmla="*/ 390 w 588"/>
                <a:gd name="T61" fmla="*/ 182 h 258"/>
                <a:gd name="T62" fmla="*/ 408 w 588"/>
                <a:gd name="T63" fmla="*/ 182 h 258"/>
                <a:gd name="T64" fmla="*/ 425 w 588"/>
                <a:gd name="T65" fmla="*/ 182 h 258"/>
                <a:gd name="T66" fmla="*/ 443 w 588"/>
                <a:gd name="T67" fmla="*/ 205 h 258"/>
                <a:gd name="T68" fmla="*/ 454 w 588"/>
                <a:gd name="T69" fmla="*/ 217 h 258"/>
                <a:gd name="T70" fmla="*/ 472 w 588"/>
                <a:gd name="T71" fmla="*/ 217 h 258"/>
                <a:gd name="T72" fmla="*/ 489 w 588"/>
                <a:gd name="T73" fmla="*/ 223 h 258"/>
                <a:gd name="T74" fmla="*/ 507 w 588"/>
                <a:gd name="T75" fmla="*/ 246 h 258"/>
                <a:gd name="T76" fmla="*/ 524 w 588"/>
                <a:gd name="T77" fmla="*/ 246 h 258"/>
                <a:gd name="T78" fmla="*/ 542 w 588"/>
                <a:gd name="T79" fmla="*/ 246 h 258"/>
                <a:gd name="T80" fmla="*/ 559 w 588"/>
                <a:gd name="T81" fmla="*/ 252 h 258"/>
                <a:gd name="T82" fmla="*/ 577 w 588"/>
                <a:gd name="T83" fmla="*/ 252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88" h="258">
                  <a:moveTo>
                    <a:pt x="0" y="229"/>
                  </a:moveTo>
                  <a:lnTo>
                    <a:pt x="6" y="223"/>
                  </a:lnTo>
                  <a:lnTo>
                    <a:pt x="12" y="217"/>
                  </a:lnTo>
                  <a:lnTo>
                    <a:pt x="18" y="217"/>
                  </a:lnTo>
                  <a:lnTo>
                    <a:pt x="24" y="217"/>
                  </a:lnTo>
                  <a:lnTo>
                    <a:pt x="29" y="217"/>
                  </a:lnTo>
                  <a:lnTo>
                    <a:pt x="35" y="211"/>
                  </a:lnTo>
                  <a:lnTo>
                    <a:pt x="41" y="211"/>
                  </a:lnTo>
                  <a:lnTo>
                    <a:pt x="47" y="211"/>
                  </a:lnTo>
                  <a:lnTo>
                    <a:pt x="53" y="211"/>
                  </a:lnTo>
                  <a:lnTo>
                    <a:pt x="59" y="211"/>
                  </a:lnTo>
                  <a:lnTo>
                    <a:pt x="64" y="205"/>
                  </a:lnTo>
                  <a:lnTo>
                    <a:pt x="64" y="193"/>
                  </a:lnTo>
                  <a:lnTo>
                    <a:pt x="70" y="188"/>
                  </a:lnTo>
                  <a:lnTo>
                    <a:pt x="76" y="182"/>
                  </a:lnTo>
                  <a:lnTo>
                    <a:pt x="76" y="170"/>
                  </a:lnTo>
                  <a:lnTo>
                    <a:pt x="82" y="164"/>
                  </a:lnTo>
                  <a:lnTo>
                    <a:pt x="82" y="158"/>
                  </a:lnTo>
                  <a:lnTo>
                    <a:pt x="82" y="164"/>
                  </a:lnTo>
                  <a:lnTo>
                    <a:pt x="94" y="164"/>
                  </a:lnTo>
                  <a:lnTo>
                    <a:pt x="94" y="152"/>
                  </a:lnTo>
                  <a:lnTo>
                    <a:pt x="105" y="152"/>
                  </a:lnTo>
                  <a:lnTo>
                    <a:pt x="99" y="152"/>
                  </a:lnTo>
                  <a:lnTo>
                    <a:pt x="105" y="146"/>
                  </a:lnTo>
                  <a:lnTo>
                    <a:pt x="111" y="146"/>
                  </a:lnTo>
                  <a:lnTo>
                    <a:pt x="117" y="141"/>
                  </a:lnTo>
                  <a:lnTo>
                    <a:pt x="117" y="123"/>
                  </a:lnTo>
                  <a:lnTo>
                    <a:pt x="123" y="117"/>
                  </a:lnTo>
                  <a:lnTo>
                    <a:pt x="123" y="105"/>
                  </a:lnTo>
                  <a:lnTo>
                    <a:pt x="128" y="100"/>
                  </a:lnTo>
                  <a:lnTo>
                    <a:pt x="128" y="82"/>
                  </a:lnTo>
                  <a:lnTo>
                    <a:pt x="134" y="76"/>
                  </a:lnTo>
                  <a:lnTo>
                    <a:pt x="134" y="58"/>
                  </a:lnTo>
                  <a:lnTo>
                    <a:pt x="140" y="53"/>
                  </a:lnTo>
                  <a:lnTo>
                    <a:pt x="140" y="41"/>
                  </a:lnTo>
                  <a:lnTo>
                    <a:pt x="146" y="35"/>
                  </a:lnTo>
                  <a:lnTo>
                    <a:pt x="146" y="29"/>
                  </a:lnTo>
                  <a:lnTo>
                    <a:pt x="146" y="35"/>
                  </a:lnTo>
                  <a:lnTo>
                    <a:pt x="152" y="41"/>
                  </a:lnTo>
                  <a:lnTo>
                    <a:pt x="152" y="47"/>
                  </a:lnTo>
                  <a:lnTo>
                    <a:pt x="152" y="41"/>
                  </a:lnTo>
                  <a:lnTo>
                    <a:pt x="163" y="29"/>
                  </a:lnTo>
                  <a:lnTo>
                    <a:pt x="163" y="17"/>
                  </a:lnTo>
                  <a:lnTo>
                    <a:pt x="169" y="11"/>
                  </a:lnTo>
                  <a:lnTo>
                    <a:pt x="175" y="6"/>
                  </a:lnTo>
                  <a:lnTo>
                    <a:pt x="181" y="0"/>
                  </a:lnTo>
                  <a:lnTo>
                    <a:pt x="181" y="17"/>
                  </a:lnTo>
                  <a:lnTo>
                    <a:pt x="187" y="23"/>
                  </a:lnTo>
                  <a:lnTo>
                    <a:pt x="192" y="29"/>
                  </a:lnTo>
                  <a:lnTo>
                    <a:pt x="192" y="41"/>
                  </a:lnTo>
                  <a:lnTo>
                    <a:pt x="198" y="47"/>
                  </a:lnTo>
                  <a:lnTo>
                    <a:pt x="198" y="70"/>
                  </a:lnTo>
                  <a:lnTo>
                    <a:pt x="204" y="76"/>
                  </a:lnTo>
                  <a:lnTo>
                    <a:pt x="204" y="94"/>
                  </a:lnTo>
                  <a:lnTo>
                    <a:pt x="210" y="100"/>
                  </a:lnTo>
                  <a:lnTo>
                    <a:pt x="210" y="123"/>
                  </a:lnTo>
                  <a:lnTo>
                    <a:pt x="216" y="129"/>
                  </a:lnTo>
                  <a:lnTo>
                    <a:pt x="216" y="141"/>
                  </a:lnTo>
                  <a:lnTo>
                    <a:pt x="222" y="146"/>
                  </a:lnTo>
                  <a:lnTo>
                    <a:pt x="222" y="158"/>
                  </a:lnTo>
                  <a:lnTo>
                    <a:pt x="227" y="164"/>
                  </a:lnTo>
                  <a:lnTo>
                    <a:pt x="227" y="182"/>
                  </a:lnTo>
                  <a:lnTo>
                    <a:pt x="239" y="193"/>
                  </a:lnTo>
                  <a:lnTo>
                    <a:pt x="239" y="199"/>
                  </a:lnTo>
                  <a:lnTo>
                    <a:pt x="245" y="205"/>
                  </a:lnTo>
                  <a:lnTo>
                    <a:pt x="257" y="217"/>
                  </a:lnTo>
                  <a:lnTo>
                    <a:pt x="251" y="217"/>
                  </a:lnTo>
                  <a:lnTo>
                    <a:pt x="257" y="217"/>
                  </a:lnTo>
                  <a:lnTo>
                    <a:pt x="268" y="229"/>
                  </a:lnTo>
                  <a:lnTo>
                    <a:pt x="268" y="246"/>
                  </a:lnTo>
                  <a:lnTo>
                    <a:pt x="274" y="252"/>
                  </a:lnTo>
                  <a:lnTo>
                    <a:pt x="280" y="252"/>
                  </a:lnTo>
                  <a:lnTo>
                    <a:pt x="286" y="252"/>
                  </a:lnTo>
                  <a:lnTo>
                    <a:pt x="291" y="252"/>
                  </a:lnTo>
                  <a:lnTo>
                    <a:pt x="297" y="252"/>
                  </a:lnTo>
                  <a:lnTo>
                    <a:pt x="303" y="258"/>
                  </a:lnTo>
                  <a:lnTo>
                    <a:pt x="309" y="258"/>
                  </a:lnTo>
                  <a:lnTo>
                    <a:pt x="315" y="258"/>
                  </a:lnTo>
                  <a:lnTo>
                    <a:pt x="321" y="258"/>
                  </a:lnTo>
                  <a:lnTo>
                    <a:pt x="326" y="252"/>
                  </a:lnTo>
                  <a:lnTo>
                    <a:pt x="326" y="240"/>
                  </a:lnTo>
                  <a:lnTo>
                    <a:pt x="332" y="235"/>
                  </a:lnTo>
                  <a:lnTo>
                    <a:pt x="338" y="229"/>
                  </a:lnTo>
                  <a:lnTo>
                    <a:pt x="344" y="223"/>
                  </a:lnTo>
                  <a:lnTo>
                    <a:pt x="350" y="223"/>
                  </a:lnTo>
                  <a:lnTo>
                    <a:pt x="361" y="211"/>
                  </a:lnTo>
                  <a:lnTo>
                    <a:pt x="361" y="199"/>
                  </a:lnTo>
                  <a:lnTo>
                    <a:pt x="373" y="188"/>
                  </a:lnTo>
                  <a:lnTo>
                    <a:pt x="367" y="188"/>
                  </a:lnTo>
                  <a:lnTo>
                    <a:pt x="373" y="188"/>
                  </a:lnTo>
                  <a:lnTo>
                    <a:pt x="379" y="188"/>
                  </a:lnTo>
                  <a:lnTo>
                    <a:pt x="385" y="188"/>
                  </a:lnTo>
                  <a:lnTo>
                    <a:pt x="390" y="182"/>
                  </a:lnTo>
                  <a:lnTo>
                    <a:pt x="396" y="182"/>
                  </a:lnTo>
                  <a:lnTo>
                    <a:pt x="402" y="182"/>
                  </a:lnTo>
                  <a:lnTo>
                    <a:pt x="408" y="182"/>
                  </a:lnTo>
                  <a:lnTo>
                    <a:pt x="414" y="182"/>
                  </a:lnTo>
                  <a:lnTo>
                    <a:pt x="419" y="182"/>
                  </a:lnTo>
                  <a:lnTo>
                    <a:pt x="425" y="182"/>
                  </a:lnTo>
                  <a:lnTo>
                    <a:pt x="431" y="182"/>
                  </a:lnTo>
                  <a:lnTo>
                    <a:pt x="443" y="193"/>
                  </a:lnTo>
                  <a:lnTo>
                    <a:pt x="443" y="205"/>
                  </a:lnTo>
                  <a:lnTo>
                    <a:pt x="454" y="217"/>
                  </a:lnTo>
                  <a:lnTo>
                    <a:pt x="449" y="217"/>
                  </a:lnTo>
                  <a:lnTo>
                    <a:pt x="454" y="217"/>
                  </a:lnTo>
                  <a:lnTo>
                    <a:pt x="460" y="217"/>
                  </a:lnTo>
                  <a:lnTo>
                    <a:pt x="466" y="217"/>
                  </a:lnTo>
                  <a:lnTo>
                    <a:pt x="472" y="217"/>
                  </a:lnTo>
                  <a:lnTo>
                    <a:pt x="478" y="217"/>
                  </a:lnTo>
                  <a:lnTo>
                    <a:pt x="484" y="217"/>
                  </a:lnTo>
                  <a:lnTo>
                    <a:pt x="489" y="223"/>
                  </a:lnTo>
                  <a:lnTo>
                    <a:pt x="501" y="235"/>
                  </a:lnTo>
                  <a:lnTo>
                    <a:pt x="501" y="246"/>
                  </a:lnTo>
                  <a:lnTo>
                    <a:pt x="507" y="246"/>
                  </a:lnTo>
                  <a:lnTo>
                    <a:pt x="513" y="252"/>
                  </a:lnTo>
                  <a:lnTo>
                    <a:pt x="518" y="246"/>
                  </a:lnTo>
                  <a:lnTo>
                    <a:pt x="524" y="246"/>
                  </a:lnTo>
                  <a:lnTo>
                    <a:pt x="530" y="246"/>
                  </a:lnTo>
                  <a:lnTo>
                    <a:pt x="536" y="246"/>
                  </a:lnTo>
                  <a:lnTo>
                    <a:pt x="542" y="246"/>
                  </a:lnTo>
                  <a:lnTo>
                    <a:pt x="548" y="246"/>
                  </a:lnTo>
                  <a:lnTo>
                    <a:pt x="553" y="246"/>
                  </a:lnTo>
                  <a:lnTo>
                    <a:pt x="559" y="252"/>
                  </a:lnTo>
                  <a:lnTo>
                    <a:pt x="565" y="252"/>
                  </a:lnTo>
                  <a:lnTo>
                    <a:pt x="571" y="258"/>
                  </a:lnTo>
                  <a:lnTo>
                    <a:pt x="577" y="252"/>
                  </a:lnTo>
                  <a:lnTo>
                    <a:pt x="582" y="252"/>
                  </a:lnTo>
                  <a:lnTo>
                    <a:pt x="588" y="252"/>
                  </a:lnTo>
                </a:path>
              </a:pathLst>
            </a:custGeom>
            <a:noFill/>
            <a:ln w="9525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5" name="Freeform 192"/>
            <p:cNvSpPr>
              <a:spLocks/>
            </p:cNvSpPr>
            <p:nvPr/>
          </p:nvSpPr>
          <p:spPr bwMode="auto">
            <a:xfrm>
              <a:off x="4488838" y="5547543"/>
              <a:ext cx="822569" cy="208954"/>
            </a:xfrm>
            <a:custGeom>
              <a:avLst/>
              <a:gdLst>
                <a:gd name="T0" fmla="*/ 12 w 577"/>
                <a:gd name="T1" fmla="*/ 241 h 241"/>
                <a:gd name="T2" fmla="*/ 29 w 577"/>
                <a:gd name="T3" fmla="*/ 241 h 241"/>
                <a:gd name="T4" fmla="*/ 47 w 577"/>
                <a:gd name="T5" fmla="*/ 241 h 241"/>
                <a:gd name="T6" fmla="*/ 64 w 577"/>
                <a:gd name="T7" fmla="*/ 241 h 241"/>
                <a:gd name="T8" fmla="*/ 88 w 577"/>
                <a:gd name="T9" fmla="*/ 229 h 241"/>
                <a:gd name="T10" fmla="*/ 93 w 577"/>
                <a:gd name="T11" fmla="*/ 229 h 241"/>
                <a:gd name="T12" fmla="*/ 111 w 577"/>
                <a:gd name="T13" fmla="*/ 229 h 241"/>
                <a:gd name="T14" fmla="*/ 134 w 577"/>
                <a:gd name="T15" fmla="*/ 218 h 241"/>
                <a:gd name="T16" fmla="*/ 146 w 577"/>
                <a:gd name="T17" fmla="*/ 188 h 241"/>
                <a:gd name="T18" fmla="*/ 157 w 577"/>
                <a:gd name="T19" fmla="*/ 165 h 241"/>
                <a:gd name="T20" fmla="*/ 163 w 577"/>
                <a:gd name="T21" fmla="*/ 124 h 241"/>
                <a:gd name="T22" fmla="*/ 175 w 577"/>
                <a:gd name="T23" fmla="*/ 100 h 241"/>
                <a:gd name="T24" fmla="*/ 187 w 577"/>
                <a:gd name="T25" fmla="*/ 71 h 241"/>
                <a:gd name="T26" fmla="*/ 204 w 577"/>
                <a:gd name="T27" fmla="*/ 42 h 241"/>
                <a:gd name="T28" fmla="*/ 216 w 577"/>
                <a:gd name="T29" fmla="*/ 0 h 241"/>
                <a:gd name="T30" fmla="*/ 233 w 577"/>
                <a:gd name="T31" fmla="*/ 30 h 241"/>
                <a:gd name="T32" fmla="*/ 251 w 577"/>
                <a:gd name="T33" fmla="*/ 59 h 241"/>
                <a:gd name="T34" fmla="*/ 262 w 577"/>
                <a:gd name="T35" fmla="*/ 83 h 241"/>
                <a:gd name="T36" fmla="*/ 268 w 577"/>
                <a:gd name="T37" fmla="*/ 112 h 241"/>
                <a:gd name="T38" fmla="*/ 280 w 577"/>
                <a:gd name="T39" fmla="*/ 153 h 241"/>
                <a:gd name="T40" fmla="*/ 286 w 577"/>
                <a:gd name="T41" fmla="*/ 188 h 241"/>
                <a:gd name="T42" fmla="*/ 303 w 577"/>
                <a:gd name="T43" fmla="*/ 218 h 241"/>
                <a:gd name="T44" fmla="*/ 309 w 577"/>
                <a:gd name="T45" fmla="*/ 235 h 241"/>
                <a:gd name="T46" fmla="*/ 326 w 577"/>
                <a:gd name="T47" fmla="*/ 229 h 241"/>
                <a:gd name="T48" fmla="*/ 344 w 577"/>
                <a:gd name="T49" fmla="*/ 229 h 241"/>
                <a:gd name="T50" fmla="*/ 361 w 577"/>
                <a:gd name="T51" fmla="*/ 229 h 241"/>
                <a:gd name="T52" fmla="*/ 379 w 577"/>
                <a:gd name="T53" fmla="*/ 212 h 241"/>
                <a:gd name="T54" fmla="*/ 396 w 577"/>
                <a:gd name="T55" fmla="*/ 200 h 241"/>
                <a:gd name="T56" fmla="*/ 408 w 577"/>
                <a:gd name="T57" fmla="*/ 177 h 241"/>
                <a:gd name="T58" fmla="*/ 414 w 577"/>
                <a:gd name="T59" fmla="*/ 135 h 241"/>
                <a:gd name="T60" fmla="*/ 425 w 577"/>
                <a:gd name="T61" fmla="*/ 112 h 241"/>
                <a:gd name="T62" fmla="*/ 443 w 577"/>
                <a:gd name="T63" fmla="*/ 89 h 241"/>
                <a:gd name="T64" fmla="*/ 460 w 577"/>
                <a:gd name="T65" fmla="*/ 124 h 241"/>
                <a:gd name="T66" fmla="*/ 466 w 577"/>
                <a:gd name="T67" fmla="*/ 165 h 241"/>
                <a:gd name="T68" fmla="*/ 478 w 577"/>
                <a:gd name="T69" fmla="*/ 188 h 241"/>
                <a:gd name="T70" fmla="*/ 483 w 577"/>
                <a:gd name="T71" fmla="*/ 218 h 241"/>
                <a:gd name="T72" fmla="*/ 501 w 577"/>
                <a:gd name="T73" fmla="*/ 229 h 241"/>
                <a:gd name="T74" fmla="*/ 513 w 577"/>
                <a:gd name="T75" fmla="*/ 241 h 241"/>
                <a:gd name="T76" fmla="*/ 530 w 577"/>
                <a:gd name="T77" fmla="*/ 241 h 241"/>
                <a:gd name="T78" fmla="*/ 548 w 577"/>
                <a:gd name="T79" fmla="*/ 241 h 241"/>
                <a:gd name="T80" fmla="*/ 565 w 577"/>
                <a:gd name="T81" fmla="*/ 206 h 241"/>
                <a:gd name="T82" fmla="*/ 571 w 577"/>
                <a:gd name="T83" fmla="*/ 17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77" h="241">
                  <a:moveTo>
                    <a:pt x="0" y="241"/>
                  </a:moveTo>
                  <a:lnTo>
                    <a:pt x="6" y="241"/>
                  </a:lnTo>
                  <a:lnTo>
                    <a:pt x="12" y="241"/>
                  </a:lnTo>
                  <a:lnTo>
                    <a:pt x="18" y="241"/>
                  </a:lnTo>
                  <a:lnTo>
                    <a:pt x="24" y="241"/>
                  </a:lnTo>
                  <a:lnTo>
                    <a:pt x="29" y="241"/>
                  </a:lnTo>
                  <a:lnTo>
                    <a:pt x="35" y="241"/>
                  </a:lnTo>
                  <a:lnTo>
                    <a:pt x="41" y="241"/>
                  </a:lnTo>
                  <a:lnTo>
                    <a:pt x="47" y="241"/>
                  </a:lnTo>
                  <a:lnTo>
                    <a:pt x="53" y="241"/>
                  </a:lnTo>
                  <a:lnTo>
                    <a:pt x="59" y="241"/>
                  </a:lnTo>
                  <a:lnTo>
                    <a:pt x="64" y="241"/>
                  </a:lnTo>
                  <a:lnTo>
                    <a:pt x="70" y="241"/>
                  </a:lnTo>
                  <a:lnTo>
                    <a:pt x="76" y="241"/>
                  </a:lnTo>
                  <a:lnTo>
                    <a:pt x="88" y="229"/>
                  </a:lnTo>
                  <a:lnTo>
                    <a:pt x="82" y="229"/>
                  </a:lnTo>
                  <a:lnTo>
                    <a:pt x="88" y="229"/>
                  </a:lnTo>
                  <a:lnTo>
                    <a:pt x="93" y="229"/>
                  </a:lnTo>
                  <a:lnTo>
                    <a:pt x="99" y="229"/>
                  </a:lnTo>
                  <a:lnTo>
                    <a:pt x="105" y="229"/>
                  </a:lnTo>
                  <a:lnTo>
                    <a:pt x="111" y="229"/>
                  </a:lnTo>
                  <a:lnTo>
                    <a:pt x="117" y="229"/>
                  </a:lnTo>
                  <a:lnTo>
                    <a:pt x="123" y="229"/>
                  </a:lnTo>
                  <a:lnTo>
                    <a:pt x="134" y="218"/>
                  </a:lnTo>
                  <a:lnTo>
                    <a:pt x="134" y="206"/>
                  </a:lnTo>
                  <a:lnTo>
                    <a:pt x="146" y="194"/>
                  </a:lnTo>
                  <a:lnTo>
                    <a:pt x="146" y="188"/>
                  </a:lnTo>
                  <a:lnTo>
                    <a:pt x="152" y="182"/>
                  </a:lnTo>
                  <a:lnTo>
                    <a:pt x="152" y="171"/>
                  </a:lnTo>
                  <a:lnTo>
                    <a:pt x="157" y="165"/>
                  </a:lnTo>
                  <a:lnTo>
                    <a:pt x="157" y="147"/>
                  </a:lnTo>
                  <a:lnTo>
                    <a:pt x="163" y="141"/>
                  </a:lnTo>
                  <a:lnTo>
                    <a:pt x="163" y="124"/>
                  </a:lnTo>
                  <a:lnTo>
                    <a:pt x="169" y="118"/>
                  </a:lnTo>
                  <a:lnTo>
                    <a:pt x="169" y="106"/>
                  </a:lnTo>
                  <a:lnTo>
                    <a:pt x="175" y="100"/>
                  </a:lnTo>
                  <a:lnTo>
                    <a:pt x="175" y="83"/>
                  </a:lnTo>
                  <a:lnTo>
                    <a:pt x="181" y="77"/>
                  </a:lnTo>
                  <a:lnTo>
                    <a:pt x="187" y="71"/>
                  </a:lnTo>
                  <a:lnTo>
                    <a:pt x="198" y="59"/>
                  </a:lnTo>
                  <a:lnTo>
                    <a:pt x="198" y="47"/>
                  </a:lnTo>
                  <a:lnTo>
                    <a:pt x="204" y="42"/>
                  </a:lnTo>
                  <a:lnTo>
                    <a:pt x="204" y="24"/>
                  </a:lnTo>
                  <a:lnTo>
                    <a:pt x="216" y="12"/>
                  </a:lnTo>
                  <a:lnTo>
                    <a:pt x="216" y="0"/>
                  </a:lnTo>
                  <a:lnTo>
                    <a:pt x="222" y="6"/>
                  </a:lnTo>
                  <a:lnTo>
                    <a:pt x="233" y="18"/>
                  </a:lnTo>
                  <a:lnTo>
                    <a:pt x="233" y="30"/>
                  </a:lnTo>
                  <a:lnTo>
                    <a:pt x="245" y="42"/>
                  </a:lnTo>
                  <a:lnTo>
                    <a:pt x="245" y="53"/>
                  </a:lnTo>
                  <a:lnTo>
                    <a:pt x="251" y="59"/>
                  </a:lnTo>
                  <a:lnTo>
                    <a:pt x="251" y="71"/>
                  </a:lnTo>
                  <a:lnTo>
                    <a:pt x="256" y="77"/>
                  </a:lnTo>
                  <a:lnTo>
                    <a:pt x="262" y="83"/>
                  </a:lnTo>
                  <a:lnTo>
                    <a:pt x="262" y="89"/>
                  </a:lnTo>
                  <a:lnTo>
                    <a:pt x="268" y="94"/>
                  </a:lnTo>
                  <a:lnTo>
                    <a:pt x="268" y="112"/>
                  </a:lnTo>
                  <a:lnTo>
                    <a:pt x="274" y="118"/>
                  </a:lnTo>
                  <a:lnTo>
                    <a:pt x="274" y="147"/>
                  </a:lnTo>
                  <a:lnTo>
                    <a:pt x="280" y="153"/>
                  </a:lnTo>
                  <a:lnTo>
                    <a:pt x="280" y="165"/>
                  </a:lnTo>
                  <a:lnTo>
                    <a:pt x="286" y="171"/>
                  </a:lnTo>
                  <a:lnTo>
                    <a:pt x="286" y="188"/>
                  </a:lnTo>
                  <a:lnTo>
                    <a:pt x="291" y="194"/>
                  </a:lnTo>
                  <a:lnTo>
                    <a:pt x="291" y="206"/>
                  </a:lnTo>
                  <a:lnTo>
                    <a:pt x="303" y="218"/>
                  </a:lnTo>
                  <a:lnTo>
                    <a:pt x="303" y="224"/>
                  </a:lnTo>
                  <a:lnTo>
                    <a:pt x="315" y="235"/>
                  </a:lnTo>
                  <a:lnTo>
                    <a:pt x="309" y="235"/>
                  </a:lnTo>
                  <a:lnTo>
                    <a:pt x="315" y="229"/>
                  </a:lnTo>
                  <a:lnTo>
                    <a:pt x="320" y="229"/>
                  </a:lnTo>
                  <a:lnTo>
                    <a:pt x="326" y="229"/>
                  </a:lnTo>
                  <a:lnTo>
                    <a:pt x="332" y="229"/>
                  </a:lnTo>
                  <a:lnTo>
                    <a:pt x="338" y="229"/>
                  </a:lnTo>
                  <a:lnTo>
                    <a:pt x="344" y="229"/>
                  </a:lnTo>
                  <a:lnTo>
                    <a:pt x="350" y="229"/>
                  </a:lnTo>
                  <a:lnTo>
                    <a:pt x="355" y="229"/>
                  </a:lnTo>
                  <a:lnTo>
                    <a:pt x="361" y="229"/>
                  </a:lnTo>
                  <a:lnTo>
                    <a:pt x="367" y="229"/>
                  </a:lnTo>
                  <a:lnTo>
                    <a:pt x="379" y="218"/>
                  </a:lnTo>
                  <a:lnTo>
                    <a:pt x="379" y="212"/>
                  </a:lnTo>
                  <a:lnTo>
                    <a:pt x="385" y="206"/>
                  </a:lnTo>
                  <a:lnTo>
                    <a:pt x="390" y="206"/>
                  </a:lnTo>
                  <a:lnTo>
                    <a:pt x="396" y="200"/>
                  </a:lnTo>
                  <a:lnTo>
                    <a:pt x="402" y="194"/>
                  </a:lnTo>
                  <a:lnTo>
                    <a:pt x="402" y="182"/>
                  </a:lnTo>
                  <a:lnTo>
                    <a:pt x="408" y="177"/>
                  </a:lnTo>
                  <a:lnTo>
                    <a:pt x="408" y="159"/>
                  </a:lnTo>
                  <a:lnTo>
                    <a:pt x="414" y="153"/>
                  </a:lnTo>
                  <a:lnTo>
                    <a:pt x="414" y="135"/>
                  </a:lnTo>
                  <a:lnTo>
                    <a:pt x="419" y="130"/>
                  </a:lnTo>
                  <a:lnTo>
                    <a:pt x="419" y="118"/>
                  </a:lnTo>
                  <a:lnTo>
                    <a:pt x="425" y="112"/>
                  </a:lnTo>
                  <a:lnTo>
                    <a:pt x="431" y="106"/>
                  </a:lnTo>
                  <a:lnTo>
                    <a:pt x="443" y="94"/>
                  </a:lnTo>
                  <a:lnTo>
                    <a:pt x="443" y="89"/>
                  </a:lnTo>
                  <a:lnTo>
                    <a:pt x="454" y="100"/>
                  </a:lnTo>
                  <a:lnTo>
                    <a:pt x="454" y="118"/>
                  </a:lnTo>
                  <a:lnTo>
                    <a:pt x="460" y="124"/>
                  </a:lnTo>
                  <a:lnTo>
                    <a:pt x="460" y="141"/>
                  </a:lnTo>
                  <a:lnTo>
                    <a:pt x="466" y="147"/>
                  </a:lnTo>
                  <a:lnTo>
                    <a:pt x="466" y="165"/>
                  </a:lnTo>
                  <a:lnTo>
                    <a:pt x="472" y="171"/>
                  </a:lnTo>
                  <a:lnTo>
                    <a:pt x="472" y="182"/>
                  </a:lnTo>
                  <a:lnTo>
                    <a:pt x="478" y="188"/>
                  </a:lnTo>
                  <a:lnTo>
                    <a:pt x="478" y="200"/>
                  </a:lnTo>
                  <a:lnTo>
                    <a:pt x="483" y="206"/>
                  </a:lnTo>
                  <a:lnTo>
                    <a:pt x="483" y="218"/>
                  </a:lnTo>
                  <a:lnTo>
                    <a:pt x="489" y="224"/>
                  </a:lnTo>
                  <a:lnTo>
                    <a:pt x="495" y="229"/>
                  </a:lnTo>
                  <a:lnTo>
                    <a:pt x="501" y="229"/>
                  </a:lnTo>
                  <a:lnTo>
                    <a:pt x="507" y="229"/>
                  </a:lnTo>
                  <a:lnTo>
                    <a:pt x="518" y="241"/>
                  </a:lnTo>
                  <a:lnTo>
                    <a:pt x="513" y="241"/>
                  </a:lnTo>
                  <a:lnTo>
                    <a:pt x="518" y="241"/>
                  </a:lnTo>
                  <a:lnTo>
                    <a:pt x="524" y="241"/>
                  </a:lnTo>
                  <a:lnTo>
                    <a:pt x="530" y="241"/>
                  </a:lnTo>
                  <a:lnTo>
                    <a:pt x="536" y="241"/>
                  </a:lnTo>
                  <a:lnTo>
                    <a:pt x="542" y="241"/>
                  </a:lnTo>
                  <a:lnTo>
                    <a:pt x="548" y="241"/>
                  </a:lnTo>
                  <a:lnTo>
                    <a:pt x="559" y="229"/>
                  </a:lnTo>
                  <a:lnTo>
                    <a:pt x="559" y="212"/>
                  </a:lnTo>
                  <a:lnTo>
                    <a:pt x="565" y="206"/>
                  </a:lnTo>
                  <a:lnTo>
                    <a:pt x="565" y="194"/>
                  </a:lnTo>
                  <a:lnTo>
                    <a:pt x="571" y="188"/>
                  </a:lnTo>
                  <a:lnTo>
                    <a:pt x="571" y="171"/>
                  </a:lnTo>
                  <a:lnTo>
                    <a:pt x="577" y="165"/>
                  </a:lnTo>
                  <a:lnTo>
                    <a:pt x="577" y="153"/>
                  </a:lnTo>
                </a:path>
              </a:pathLst>
            </a:custGeom>
            <a:noFill/>
            <a:ln w="9525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6" name="Freeform 193"/>
            <p:cNvSpPr>
              <a:spLocks/>
            </p:cNvSpPr>
            <p:nvPr/>
          </p:nvSpPr>
          <p:spPr bwMode="auto">
            <a:xfrm>
              <a:off x="5311407" y="5385408"/>
              <a:ext cx="647221" cy="376290"/>
            </a:xfrm>
            <a:custGeom>
              <a:avLst/>
              <a:gdLst>
                <a:gd name="T0" fmla="*/ 5 w 454"/>
                <a:gd name="T1" fmla="*/ 322 h 434"/>
                <a:gd name="T2" fmla="*/ 17 w 454"/>
                <a:gd name="T3" fmla="*/ 293 h 434"/>
                <a:gd name="T4" fmla="*/ 23 w 454"/>
                <a:gd name="T5" fmla="*/ 252 h 434"/>
                <a:gd name="T6" fmla="*/ 40 w 454"/>
                <a:gd name="T7" fmla="*/ 217 h 434"/>
                <a:gd name="T8" fmla="*/ 52 w 454"/>
                <a:gd name="T9" fmla="*/ 170 h 434"/>
                <a:gd name="T10" fmla="*/ 64 w 454"/>
                <a:gd name="T11" fmla="*/ 152 h 434"/>
                <a:gd name="T12" fmla="*/ 70 w 454"/>
                <a:gd name="T13" fmla="*/ 123 h 434"/>
                <a:gd name="T14" fmla="*/ 81 w 454"/>
                <a:gd name="T15" fmla="*/ 70 h 434"/>
                <a:gd name="T16" fmla="*/ 87 w 454"/>
                <a:gd name="T17" fmla="*/ 35 h 434"/>
                <a:gd name="T18" fmla="*/ 104 w 454"/>
                <a:gd name="T19" fmla="*/ 0 h 434"/>
                <a:gd name="T20" fmla="*/ 110 w 454"/>
                <a:gd name="T21" fmla="*/ 0 h 434"/>
                <a:gd name="T22" fmla="*/ 128 w 454"/>
                <a:gd name="T23" fmla="*/ 11 h 434"/>
                <a:gd name="T24" fmla="*/ 134 w 454"/>
                <a:gd name="T25" fmla="*/ 41 h 434"/>
                <a:gd name="T26" fmla="*/ 145 w 454"/>
                <a:gd name="T27" fmla="*/ 64 h 434"/>
                <a:gd name="T28" fmla="*/ 151 w 454"/>
                <a:gd name="T29" fmla="*/ 99 h 434"/>
                <a:gd name="T30" fmla="*/ 163 w 454"/>
                <a:gd name="T31" fmla="*/ 123 h 434"/>
                <a:gd name="T32" fmla="*/ 168 w 454"/>
                <a:gd name="T33" fmla="*/ 158 h 434"/>
                <a:gd name="T34" fmla="*/ 180 w 454"/>
                <a:gd name="T35" fmla="*/ 146 h 434"/>
                <a:gd name="T36" fmla="*/ 192 w 454"/>
                <a:gd name="T37" fmla="*/ 129 h 434"/>
                <a:gd name="T38" fmla="*/ 198 w 454"/>
                <a:gd name="T39" fmla="*/ 182 h 434"/>
                <a:gd name="T40" fmla="*/ 209 w 454"/>
                <a:gd name="T41" fmla="*/ 205 h 434"/>
                <a:gd name="T42" fmla="*/ 221 w 454"/>
                <a:gd name="T43" fmla="*/ 205 h 434"/>
                <a:gd name="T44" fmla="*/ 233 w 454"/>
                <a:gd name="T45" fmla="*/ 229 h 434"/>
                <a:gd name="T46" fmla="*/ 238 w 454"/>
                <a:gd name="T47" fmla="*/ 281 h 434"/>
                <a:gd name="T48" fmla="*/ 256 w 454"/>
                <a:gd name="T49" fmla="*/ 311 h 434"/>
                <a:gd name="T50" fmla="*/ 262 w 454"/>
                <a:gd name="T51" fmla="*/ 346 h 434"/>
                <a:gd name="T52" fmla="*/ 273 w 454"/>
                <a:gd name="T53" fmla="*/ 369 h 434"/>
                <a:gd name="T54" fmla="*/ 279 w 454"/>
                <a:gd name="T55" fmla="*/ 399 h 434"/>
                <a:gd name="T56" fmla="*/ 297 w 454"/>
                <a:gd name="T57" fmla="*/ 399 h 434"/>
                <a:gd name="T58" fmla="*/ 314 w 454"/>
                <a:gd name="T59" fmla="*/ 399 h 434"/>
                <a:gd name="T60" fmla="*/ 331 w 454"/>
                <a:gd name="T61" fmla="*/ 399 h 434"/>
                <a:gd name="T62" fmla="*/ 355 w 454"/>
                <a:gd name="T63" fmla="*/ 416 h 434"/>
                <a:gd name="T64" fmla="*/ 366 w 454"/>
                <a:gd name="T65" fmla="*/ 428 h 434"/>
                <a:gd name="T66" fmla="*/ 372 w 454"/>
                <a:gd name="T67" fmla="*/ 422 h 434"/>
                <a:gd name="T68" fmla="*/ 384 w 454"/>
                <a:gd name="T69" fmla="*/ 393 h 434"/>
                <a:gd name="T70" fmla="*/ 396 w 454"/>
                <a:gd name="T71" fmla="*/ 369 h 434"/>
                <a:gd name="T72" fmla="*/ 401 w 454"/>
                <a:gd name="T73" fmla="*/ 328 h 434"/>
                <a:gd name="T74" fmla="*/ 413 w 454"/>
                <a:gd name="T75" fmla="*/ 293 h 434"/>
                <a:gd name="T76" fmla="*/ 419 w 454"/>
                <a:gd name="T77" fmla="*/ 258 h 434"/>
                <a:gd name="T78" fmla="*/ 430 w 454"/>
                <a:gd name="T79" fmla="*/ 229 h 434"/>
                <a:gd name="T80" fmla="*/ 436 w 454"/>
                <a:gd name="T81" fmla="*/ 193 h 434"/>
                <a:gd name="T82" fmla="*/ 454 w 454"/>
                <a:gd name="T83" fmla="*/ 16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4" h="434">
                  <a:moveTo>
                    <a:pt x="0" y="340"/>
                  </a:moveTo>
                  <a:lnTo>
                    <a:pt x="5" y="334"/>
                  </a:lnTo>
                  <a:lnTo>
                    <a:pt x="5" y="322"/>
                  </a:lnTo>
                  <a:lnTo>
                    <a:pt x="11" y="317"/>
                  </a:lnTo>
                  <a:lnTo>
                    <a:pt x="11" y="299"/>
                  </a:lnTo>
                  <a:lnTo>
                    <a:pt x="17" y="293"/>
                  </a:lnTo>
                  <a:lnTo>
                    <a:pt x="17" y="276"/>
                  </a:lnTo>
                  <a:lnTo>
                    <a:pt x="23" y="270"/>
                  </a:lnTo>
                  <a:lnTo>
                    <a:pt x="23" y="252"/>
                  </a:lnTo>
                  <a:lnTo>
                    <a:pt x="29" y="240"/>
                  </a:lnTo>
                  <a:lnTo>
                    <a:pt x="29" y="229"/>
                  </a:lnTo>
                  <a:lnTo>
                    <a:pt x="40" y="217"/>
                  </a:lnTo>
                  <a:lnTo>
                    <a:pt x="40" y="205"/>
                  </a:lnTo>
                  <a:lnTo>
                    <a:pt x="52" y="193"/>
                  </a:lnTo>
                  <a:lnTo>
                    <a:pt x="52" y="170"/>
                  </a:lnTo>
                  <a:lnTo>
                    <a:pt x="58" y="164"/>
                  </a:lnTo>
                  <a:lnTo>
                    <a:pt x="58" y="158"/>
                  </a:lnTo>
                  <a:lnTo>
                    <a:pt x="64" y="152"/>
                  </a:lnTo>
                  <a:lnTo>
                    <a:pt x="64" y="146"/>
                  </a:lnTo>
                  <a:lnTo>
                    <a:pt x="70" y="140"/>
                  </a:lnTo>
                  <a:lnTo>
                    <a:pt x="70" y="123"/>
                  </a:lnTo>
                  <a:lnTo>
                    <a:pt x="75" y="105"/>
                  </a:lnTo>
                  <a:lnTo>
                    <a:pt x="75" y="76"/>
                  </a:lnTo>
                  <a:lnTo>
                    <a:pt x="81" y="70"/>
                  </a:lnTo>
                  <a:lnTo>
                    <a:pt x="81" y="58"/>
                  </a:lnTo>
                  <a:lnTo>
                    <a:pt x="87" y="52"/>
                  </a:lnTo>
                  <a:lnTo>
                    <a:pt x="87" y="35"/>
                  </a:lnTo>
                  <a:lnTo>
                    <a:pt x="93" y="29"/>
                  </a:lnTo>
                  <a:lnTo>
                    <a:pt x="93" y="11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104" y="0"/>
                  </a:lnTo>
                  <a:lnTo>
                    <a:pt x="110" y="0"/>
                  </a:lnTo>
                  <a:lnTo>
                    <a:pt x="116" y="0"/>
                  </a:lnTo>
                  <a:lnTo>
                    <a:pt x="122" y="5"/>
                  </a:lnTo>
                  <a:lnTo>
                    <a:pt x="128" y="11"/>
                  </a:lnTo>
                  <a:lnTo>
                    <a:pt x="128" y="23"/>
                  </a:lnTo>
                  <a:lnTo>
                    <a:pt x="134" y="29"/>
                  </a:lnTo>
                  <a:lnTo>
                    <a:pt x="134" y="41"/>
                  </a:lnTo>
                  <a:lnTo>
                    <a:pt x="139" y="47"/>
                  </a:lnTo>
                  <a:lnTo>
                    <a:pt x="139" y="58"/>
                  </a:lnTo>
                  <a:lnTo>
                    <a:pt x="145" y="64"/>
                  </a:lnTo>
                  <a:lnTo>
                    <a:pt x="145" y="76"/>
                  </a:lnTo>
                  <a:lnTo>
                    <a:pt x="151" y="82"/>
                  </a:lnTo>
                  <a:lnTo>
                    <a:pt x="151" y="99"/>
                  </a:lnTo>
                  <a:lnTo>
                    <a:pt x="157" y="105"/>
                  </a:lnTo>
                  <a:lnTo>
                    <a:pt x="157" y="117"/>
                  </a:lnTo>
                  <a:lnTo>
                    <a:pt x="163" y="123"/>
                  </a:lnTo>
                  <a:lnTo>
                    <a:pt x="163" y="135"/>
                  </a:lnTo>
                  <a:lnTo>
                    <a:pt x="168" y="140"/>
                  </a:lnTo>
                  <a:lnTo>
                    <a:pt x="168" y="158"/>
                  </a:lnTo>
                  <a:lnTo>
                    <a:pt x="174" y="164"/>
                  </a:lnTo>
                  <a:lnTo>
                    <a:pt x="174" y="152"/>
                  </a:lnTo>
                  <a:lnTo>
                    <a:pt x="180" y="146"/>
                  </a:lnTo>
                  <a:lnTo>
                    <a:pt x="180" y="123"/>
                  </a:lnTo>
                  <a:lnTo>
                    <a:pt x="186" y="123"/>
                  </a:lnTo>
                  <a:lnTo>
                    <a:pt x="192" y="129"/>
                  </a:lnTo>
                  <a:lnTo>
                    <a:pt x="192" y="158"/>
                  </a:lnTo>
                  <a:lnTo>
                    <a:pt x="198" y="164"/>
                  </a:lnTo>
                  <a:lnTo>
                    <a:pt x="198" y="182"/>
                  </a:lnTo>
                  <a:lnTo>
                    <a:pt x="203" y="187"/>
                  </a:lnTo>
                  <a:lnTo>
                    <a:pt x="203" y="199"/>
                  </a:lnTo>
                  <a:lnTo>
                    <a:pt x="209" y="205"/>
                  </a:lnTo>
                  <a:lnTo>
                    <a:pt x="221" y="205"/>
                  </a:lnTo>
                  <a:lnTo>
                    <a:pt x="215" y="205"/>
                  </a:lnTo>
                  <a:lnTo>
                    <a:pt x="221" y="205"/>
                  </a:lnTo>
                  <a:lnTo>
                    <a:pt x="227" y="211"/>
                  </a:lnTo>
                  <a:lnTo>
                    <a:pt x="227" y="223"/>
                  </a:lnTo>
                  <a:lnTo>
                    <a:pt x="233" y="229"/>
                  </a:lnTo>
                  <a:lnTo>
                    <a:pt x="233" y="258"/>
                  </a:lnTo>
                  <a:lnTo>
                    <a:pt x="238" y="264"/>
                  </a:lnTo>
                  <a:lnTo>
                    <a:pt x="238" y="281"/>
                  </a:lnTo>
                  <a:lnTo>
                    <a:pt x="250" y="293"/>
                  </a:lnTo>
                  <a:lnTo>
                    <a:pt x="250" y="305"/>
                  </a:lnTo>
                  <a:lnTo>
                    <a:pt x="256" y="311"/>
                  </a:lnTo>
                  <a:lnTo>
                    <a:pt x="256" y="322"/>
                  </a:lnTo>
                  <a:lnTo>
                    <a:pt x="262" y="328"/>
                  </a:lnTo>
                  <a:lnTo>
                    <a:pt x="262" y="346"/>
                  </a:lnTo>
                  <a:lnTo>
                    <a:pt x="267" y="352"/>
                  </a:lnTo>
                  <a:lnTo>
                    <a:pt x="267" y="364"/>
                  </a:lnTo>
                  <a:lnTo>
                    <a:pt x="273" y="369"/>
                  </a:lnTo>
                  <a:lnTo>
                    <a:pt x="273" y="387"/>
                  </a:lnTo>
                  <a:lnTo>
                    <a:pt x="285" y="399"/>
                  </a:lnTo>
                  <a:lnTo>
                    <a:pt x="279" y="399"/>
                  </a:lnTo>
                  <a:lnTo>
                    <a:pt x="285" y="399"/>
                  </a:lnTo>
                  <a:lnTo>
                    <a:pt x="291" y="399"/>
                  </a:lnTo>
                  <a:lnTo>
                    <a:pt x="297" y="399"/>
                  </a:lnTo>
                  <a:lnTo>
                    <a:pt x="302" y="399"/>
                  </a:lnTo>
                  <a:lnTo>
                    <a:pt x="308" y="399"/>
                  </a:lnTo>
                  <a:lnTo>
                    <a:pt x="314" y="399"/>
                  </a:lnTo>
                  <a:lnTo>
                    <a:pt x="320" y="399"/>
                  </a:lnTo>
                  <a:lnTo>
                    <a:pt x="326" y="399"/>
                  </a:lnTo>
                  <a:lnTo>
                    <a:pt x="331" y="399"/>
                  </a:lnTo>
                  <a:lnTo>
                    <a:pt x="337" y="399"/>
                  </a:lnTo>
                  <a:lnTo>
                    <a:pt x="343" y="405"/>
                  </a:lnTo>
                  <a:lnTo>
                    <a:pt x="355" y="416"/>
                  </a:lnTo>
                  <a:lnTo>
                    <a:pt x="349" y="416"/>
                  </a:lnTo>
                  <a:lnTo>
                    <a:pt x="355" y="416"/>
                  </a:lnTo>
                  <a:lnTo>
                    <a:pt x="366" y="428"/>
                  </a:lnTo>
                  <a:lnTo>
                    <a:pt x="366" y="434"/>
                  </a:lnTo>
                  <a:lnTo>
                    <a:pt x="366" y="428"/>
                  </a:lnTo>
                  <a:lnTo>
                    <a:pt x="372" y="422"/>
                  </a:lnTo>
                  <a:lnTo>
                    <a:pt x="372" y="411"/>
                  </a:lnTo>
                  <a:lnTo>
                    <a:pt x="384" y="399"/>
                  </a:lnTo>
                  <a:lnTo>
                    <a:pt x="384" y="393"/>
                  </a:lnTo>
                  <a:lnTo>
                    <a:pt x="390" y="387"/>
                  </a:lnTo>
                  <a:lnTo>
                    <a:pt x="390" y="375"/>
                  </a:lnTo>
                  <a:lnTo>
                    <a:pt x="396" y="369"/>
                  </a:lnTo>
                  <a:lnTo>
                    <a:pt x="396" y="346"/>
                  </a:lnTo>
                  <a:lnTo>
                    <a:pt x="401" y="340"/>
                  </a:lnTo>
                  <a:lnTo>
                    <a:pt x="401" y="328"/>
                  </a:lnTo>
                  <a:lnTo>
                    <a:pt x="407" y="322"/>
                  </a:lnTo>
                  <a:lnTo>
                    <a:pt x="407" y="299"/>
                  </a:lnTo>
                  <a:lnTo>
                    <a:pt x="413" y="293"/>
                  </a:lnTo>
                  <a:lnTo>
                    <a:pt x="413" y="281"/>
                  </a:lnTo>
                  <a:lnTo>
                    <a:pt x="419" y="276"/>
                  </a:lnTo>
                  <a:lnTo>
                    <a:pt x="419" y="258"/>
                  </a:lnTo>
                  <a:lnTo>
                    <a:pt x="425" y="252"/>
                  </a:lnTo>
                  <a:lnTo>
                    <a:pt x="425" y="234"/>
                  </a:lnTo>
                  <a:lnTo>
                    <a:pt x="430" y="229"/>
                  </a:lnTo>
                  <a:lnTo>
                    <a:pt x="430" y="217"/>
                  </a:lnTo>
                  <a:lnTo>
                    <a:pt x="436" y="211"/>
                  </a:lnTo>
                  <a:lnTo>
                    <a:pt x="436" y="193"/>
                  </a:lnTo>
                  <a:lnTo>
                    <a:pt x="442" y="187"/>
                  </a:lnTo>
                  <a:lnTo>
                    <a:pt x="442" y="176"/>
                  </a:lnTo>
                  <a:lnTo>
                    <a:pt x="454" y="164"/>
                  </a:lnTo>
                  <a:lnTo>
                    <a:pt x="448" y="164"/>
                  </a:lnTo>
                  <a:lnTo>
                    <a:pt x="454" y="164"/>
                  </a:lnTo>
                </a:path>
              </a:pathLst>
            </a:custGeom>
            <a:noFill/>
            <a:ln w="9525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7" name="Freeform 194"/>
            <p:cNvSpPr>
              <a:spLocks/>
            </p:cNvSpPr>
            <p:nvPr/>
          </p:nvSpPr>
          <p:spPr bwMode="auto">
            <a:xfrm>
              <a:off x="5958627" y="5527601"/>
              <a:ext cx="473298" cy="239300"/>
            </a:xfrm>
            <a:custGeom>
              <a:avLst/>
              <a:gdLst>
                <a:gd name="T0" fmla="*/ 6 w 332"/>
                <a:gd name="T1" fmla="*/ 6 h 276"/>
                <a:gd name="T2" fmla="*/ 11 w 332"/>
                <a:gd name="T3" fmla="*/ 23 h 276"/>
                <a:gd name="T4" fmla="*/ 23 w 332"/>
                <a:gd name="T5" fmla="*/ 53 h 276"/>
                <a:gd name="T6" fmla="*/ 29 w 332"/>
                <a:gd name="T7" fmla="*/ 76 h 276"/>
                <a:gd name="T8" fmla="*/ 35 w 332"/>
                <a:gd name="T9" fmla="*/ 100 h 276"/>
                <a:gd name="T10" fmla="*/ 40 w 332"/>
                <a:gd name="T11" fmla="*/ 123 h 276"/>
                <a:gd name="T12" fmla="*/ 46 w 332"/>
                <a:gd name="T13" fmla="*/ 147 h 276"/>
                <a:gd name="T14" fmla="*/ 52 w 332"/>
                <a:gd name="T15" fmla="*/ 164 h 276"/>
                <a:gd name="T16" fmla="*/ 58 w 332"/>
                <a:gd name="T17" fmla="*/ 188 h 276"/>
                <a:gd name="T18" fmla="*/ 64 w 332"/>
                <a:gd name="T19" fmla="*/ 217 h 276"/>
                <a:gd name="T20" fmla="*/ 70 w 332"/>
                <a:gd name="T21" fmla="*/ 252 h 276"/>
                <a:gd name="T22" fmla="*/ 81 w 332"/>
                <a:gd name="T23" fmla="*/ 252 h 276"/>
                <a:gd name="T24" fmla="*/ 93 w 332"/>
                <a:gd name="T25" fmla="*/ 247 h 276"/>
                <a:gd name="T26" fmla="*/ 99 w 332"/>
                <a:gd name="T27" fmla="*/ 229 h 276"/>
                <a:gd name="T28" fmla="*/ 110 w 332"/>
                <a:gd name="T29" fmla="*/ 223 h 276"/>
                <a:gd name="T30" fmla="*/ 122 w 332"/>
                <a:gd name="T31" fmla="*/ 223 h 276"/>
                <a:gd name="T32" fmla="*/ 134 w 332"/>
                <a:gd name="T33" fmla="*/ 223 h 276"/>
                <a:gd name="T34" fmla="*/ 145 w 332"/>
                <a:gd name="T35" fmla="*/ 223 h 276"/>
                <a:gd name="T36" fmla="*/ 157 w 332"/>
                <a:gd name="T37" fmla="*/ 223 h 276"/>
                <a:gd name="T38" fmla="*/ 169 w 332"/>
                <a:gd name="T39" fmla="*/ 205 h 276"/>
                <a:gd name="T40" fmla="*/ 180 w 332"/>
                <a:gd name="T41" fmla="*/ 205 h 276"/>
                <a:gd name="T42" fmla="*/ 192 w 332"/>
                <a:gd name="T43" fmla="*/ 223 h 276"/>
                <a:gd name="T44" fmla="*/ 198 w 332"/>
                <a:gd name="T45" fmla="*/ 241 h 276"/>
                <a:gd name="T46" fmla="*/ 209 w 332"/>
                <a:gd name="T47" fmla="*/ 258 h 276"/>
                <a:gd name="T48" fmla="*/ 221 w 332"/>
                <a:gd name="T49" fmla="*/ 258 h 276"/>
                <a:gd name="T50" fmla="*/ 233 w 332"/>
                <a:gd name="T51" fmla="*/ 258 h 276"/>
                <a:gd name="T52" fmla="*/ 244 w 332"/>
                <a:gd name="T53" fmla="*/ 258 h 276"/>
                <a:gd name="T54" fmla="*/ 256 w 332"/>
                <a:gd name="T55" fmla="*/ 258 h 276"/>
                <a:gd name="T56" fmla="*/ 262 w 332"/>
                <a:gd name="T57" fmla="*/ 270 h 276"/>
                <a:gd name="T58" fmla="*/ 273 w 332"/>
                <a:gd name="T59" fmla="*/ 270 h 276"/>
                <a:gd name="T60" fmla="*/ 285 w 332"/>
                <a:gd name="T61" fmla="*/ 270 h 276"/>
                <a:gd name="T62" fmla="*/ 297 w 332"/>
                <a:gd name="T63" fmla="*/ 276 h 276"/>
                <a:gd name="T64" fmla="*/ 308 w 332"/>
                <a:gd name="T65" fmla="*/ 276 h 276"/>
                <a:gd name="T66" fmla="*/ 320 w 332"/>
                <a:gd name="T67" fmla="*/ 276 h 276"/>
                <a:gd name="T68" fmla="*/ 332 w 332"/>
                <a:gd name="T69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2" h="276">
                  <a:moveTo>
                    <a:pt x="0" y="0"/>
                  </a:moveTo>
                  <a:lnTo>
                    <a:pt x="6" y="6"/>
                  </a:lnTo>
                  <a:lnTo>
                    <a:pt x="6" y="18"/>
                  </a:lnTo>
                  <a:lnTo>
                    <a:pt x="11" y="23"/>
                  </a:lnTo>
                  <a:lnTo>
                    <a:pt x="11" y="41"/>
                  </a:lnTo>
                  <a:lnTo>
                    <a:pt x="23" y="53"/>
                  </a:lnTo>
                  <a:lnTo>
                    <a:pt x="23" y="70"/>
                  </a:lnTo>
                  <a:lnTo>
                    <a:pt x="29" y="76"/>
                  </a:lnTo>
                  <a:lnTo>
                    <a:pt x="29" y="94"/>
                  </a:lnTo>
                  <a:lnTo>
                    <a:pt x="35" y="100"/>
                  </a:lnTo>
                  <a:lnTo>
                    <a:pt x="35" y="117"/>
                  </a:lnTo>
                  <a:lnTo>
                    <a:pt x="40" y="123"/>
                  </a:lnTo>
                  <a:lnTo>
                    <a:pt x="40" y="141"/>
                  </a:lnTo>
                  <a:lnTo>
                    <a:pt x="46" y="147"/>
                  </a:lnTo>
                  <a:lnTo>
                    <a:pt x="46" y="158"/>
                  </a:lnTo>
                  <a:lnTo>
                    <a:pt x="52" y="164"/>
                  </a:lnTo>
                  <a:lnTo>
                    <a:pt x="52" y="182"/>
                  </a:lnTo>
                  <a:lnTo>
                    <a:pt x="58" y="188"/>
                  </a:lnTo>
                  <a:lnTo>
                    <a:pt x="58" y="211"/>
                  </a:lnTo>
                  <a:lnTo>
                    <a:pt x="64" y="217"/>
                  </a:lnTo>
                  <a:lnTo>
                    <a:pt x="64" y="247"/>
                  </a:lnTo>
                  <a:lnTo>
                    <a:pt x="70" y="252"/>
                  </a:lnTo>
                  <a:lnTo>
                    <a:pt x="75" y="252"/>
                  </a:lnTo>
                  <a:lnTo>
                    <a:pt x="81" y="252"/>
                  </a:lnTo>
                  <a:lnTo>
                    <a:pt x="87" y="252"/>
                  </a:lnTo>
                  <a:lnTo>
                    <a:pt x="93" y="247"/>
                  </a:lnTo>
                  <a:lnTo>
                    <a:pt x="99" y="241"/>
                  </a:lnTo>
                  <a:lnTo>
                    <a:pt x="99" y="229"/>
                  </a:lnTo>
                  <a:lnTo>
                    <a:pt x="104" y="223"/>
                  </a:lnTo>
                  <a:lnTo>
                    <a:pt x="110" y="223"/>
                  </a:lnTo>
                  <a:lnTo>
                    <a:pt x="116" y="223"/>
                  </a:lnTo>
                  <a:lnTo>
                    <a:pt x="122" y="223"/>
                  </a:lnTo>
                  <a:lnTo>
                    <a:pt x="128" y="223"/>
                  </a:lnTo>
                  <a:lnTo>
                    <a:pt x="134" y="223"/>
                  </a:lnTo>
                  <a:lnTo>
                    <a:pt x="139" y="223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57" y="223"/>
                  </a:lnTo>
                  <a:lnTo>
                    <a:pt x="169" y="211"/>
                  </a:lnTo>
                  <a:lnTo>
                    <a:pt x="169" y="205"/>
                  </a:lnTo>
                  <a:lnTo>
                    <a:pt x="174" y="205"/>
                  </a:lnTo>
                  <a:lnTo>
                    <a:pt x="180" y="205"/>
                  </a:lnTo>
                  <a:lnTo>
                    <a:pt x="192" y="217"/>
                  </a:lnTo>
                  <a:lnTo>
                    <a:pt x="192" y="223"/>
                  </a:lnTo>
                  <a:lnTo>
                    <a:pt x="198" y="229"/>
                  </a:lnTo>
                  <a:lnTo>
                    <a:pt x="198" y="241"/>
                  </a:lnTo>
                  <a:lnTo>
                    <a:pt x="209" y="252"/>
                  </a:lnTo>
                  <a:lnTo>
                    <a:pt x="209" y="258"/>
                  </a:lnTo>
                  <a:lnTo>
                    <a:pt x="215" y="258"/>
                  </a:lnTo>
                  <a:lnTo>
                    <a:pt x="221" y="258"/>
                  </a:lnTo>
                  <a:lnTo>
                    <a:pt x="227" y="258"/>
                  </a:lnTo>
                  <a:lnTo>
                    <a:pt x="233" y="258"/>
                  </a:lnTo>
                  <a:lnTo>
                    <a:pt x="238" y="258"/>
                  </a:lnTo>
                  <a:lnTo>
                    <a:pt x="244" y="258"/>
                  </a:lnTo>
                  <a:lnTo>
                    <a:pt x="250" y="258"/>
                  </a:lnTo>
                  <a:lnTo>
                    <a:pt x="256" y="258"/>
                  </a:lnTo>
                  <a:lnTo>
                    <a:pt x="267" y="270"/>
                  </a:lnTo>
                  <a:lnTo>
                    <a:pt x="262" y="270"/>
                  </a:lnTo>
                  <a:lnTo>
                    <a:pt x="267" y="270"/>
                  </a:lnTo>
                  <a:lnTo>
                    <a:pt x="273" y="270"/>
                  </a:lnTo>
                  <a:lnTo>
                    <a:pt x="279" y="270"/>
                  </a:lnTo>
                  <a:lnTo>
                    <a:pt x="285" y="270"/>
                  </a:lnTo>
                  <a:lnTo>
                    <a:pt x="291" y="270"/>
                  </a:lnTo>
                  <a:lnTo>
                    <a:pt x="297" y="276"/>
                  </a:lnTo>
                  <a:lnTo>
                    <a:pt x="302" y="276"/>
                  </a:lnTo>
                  <a:lnTo>
                    <a:pt x="308" y="276"/>
                  </a:lnTo>
                  <a:lnTo>
                    <a:pt x="314" y="276"/>
                  </a:lnTo>
                  <a:lnTo>
                    <a:pt x="320" y="276"/>
                  </a:lnTo>
                  <a:lnTo>
                    <a:pt x="326" y="276"/>
                  </a:lnTo>
                  <a:lnTo>
                    <a:pt x="332" y="276"/>
                  </a:lnTo>
                </a:path>
              </a:pathLst>
            </a:custGeom>
            <a:noFill/>
            <a:ln w="9525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cxnSp>
          <p:nvCxnSpPr>
            <p:cNvPr id="48" name="Straight Connector 47"/>
            <p:cNvCxnSpPr>
              <a:endCxn id="43" idx="15"/>
            </p:cNvCxnSpPr>
            <p:nvPr/>
          </p:nvCxnSpPr>
          <p:spPr>
            <a:xfrm>
              <a:off x="3190833" y="4470873"/>
              <a:ext cx="12118" cy="1290827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679813" y="4470873"/>
              <a:ext cx="0" cy="1296160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086820" y="4470873"/>
              <a:ext cx="0" cy="1296160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493828" y="4470873"/>
              <a:ext cx="0" cy="1296160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079090" y="4470873"/>
              <a:ext cx="0" cy="1296160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788269" y="4470873"/>
              <a:ext cx="0" cy="1296160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240840" y="4470873"/>
              <a:ext cx="0" cy="1296160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982807" y="4470873"/>
              <a:ext cx="0" cy="1296160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2" cstate="print"/>
            <a:srcRect l="17501" t="4073" b="11742"/>
            <a:stretch/>
          </p:blipFill>
          <p:spPr>
            <a:xfrm>
              <a:off x="2879339" y="5810306"/>
              <a:ext cx="3662356" cy="195556"/>
            </a:xfrm>
            <a:prstGeom prst="rect">
              <a:avLst/>
            </a:prstGeom>
          </p:spPr>
        </p:pic>
        <p:sp>
          <p:nvSpPr>
            <p:cNvPr id="57" name="Line 187"/>
            <p:cNvSpPr>
              <a:spLocks noChangeShapeType="1"/>
            </p:cNvSpPr>
            <p:nvPr/>
          </p:nvSpPr>
          <p:spPr bwMode="auto">
            <a:xfrm>
              <a:off x="2879340" y="6108768"/>
              <a:ext cx="360105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Line 139"/>
            <p:cNvSpPr>
              <a:spLocks noChangeShapeType="1"/>
            </p:cNvSpPr>
            <p:nvPr/>
          </p:nvSpPr>
          <p:spPr bwMode="auto">
            <a:xfrm>
              <a:off x="2879340" y="6108768"/>
              <a:ext cx="360105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Line 142"/>
            <p:cNvSpPr>
              <a:spLocks noChangeShapeType="1"/>
            </p:cNvSpPr>
            <p:nvPr/>
          </p:nvSpPr>
          <p:spPr bwMode="auto">
            <a:xfrm>
              <a:off x="2879340" y="6108768"/>
              <a:ext cx="360105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Line 144"/>
            <p:cNvSpPr>
              <a:spLocks noChangeShapeType="1"/>
            </p:cNvSpPr>
            <p:nvPr/>
          </p:nvSpPr>
          <p:spPr bwMode="auto">
            <a:xfrm flipV="1">
              <a:off x="2879340" y="6067933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Rectangle 146"/>
            <p:cNvSpPr>
              <a:spLocks noChangeArrowheads="1"/>
            </p:cNvSpPr>
            <p:nvPr/>
          </p:nvSpPr>
          <p:spPr bwMode="auto">
            <a:xfrm>
              <a:off x="2853679" y="6124375"/>
              <a:ext cx="44526" cy="147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Line 147"/>
            <p:cNvSpPr>
              <a:spLocks noChangeShapeType="1"/>
            </p:cNvSpPr>
            <p:nvPr/>
          </p:nvSpPr>
          <p:spPr bwMode="auto">
            <a:xfrm flipV="1">
              <a:off x="3235739" y="6067933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Line 150"/>
            <p:cNvSpPr>
              <a:spLocks noChangeShapeType="1"/>
            </p:cNvSpPr>
            <p:nvPr/>
          </p:nvSpPr>
          <p:spPr bwMode="auto">
            <a:xfrm flipV="1">
              <a:off x="3593564" y="6067933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Line 153"/>
            <p:cNvSpPr>
              <a:spLocks noChangeShapeType="1"/>
            </p:cNvSpPr>
            <p:nvPr/>
          </p:nvSpPr>
          <p:spPr bwMode="auto">
            <a:xfrm flipV="1">
              <a:off x="3958516" y="6067933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Line 156"/>
            <p:cNvSpPr>
              <a:spLocks noChangeShapeType="1"/>
            </p:cNvSpPr>
            <p:nvPr/>
          </p:nvSpPr>
          <p:spPr bwMode="auto">
            <a:xfrm flipV="1">
              <a:off x="4314915" y="6067933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Line 159"/>
            <p:cNvSpPr>
              <a:spLocks noChangeShapeType="1"/>
            </p:cNvSpPr>
            <p:nvPr/>
          </p:nvSpPr>
          <p:spPr bwMode="auto">
            <a:xfrm flipV="1">
              <a:off x="4679868" y="6067933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 161"/>
            <p:cNvSpPr>
              <a:spLocks noChangeArrowheads="1"/>
            </p:cNvSpPr>
            <p:nvPr/>
          </p:nvSpPr>
          <p:spPr bwMode="auto">
            <a:xfrm>
              <a:off x="4564394" y="6124376"/>
              <a:ext cx="200369" cy="147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5,000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Line 162"/>
            <p:cNvSpPr>
              <a:spLocks noChangeShapeType="1"/>
            </p:cNvSpPr>
            <p:nvPr/>
          </p:nvSpPr>
          <p:spPr bwMode="auto">
            <a:xfrm flipV="1">
              <a:off x="5037692" y="6067933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Line 165"/>
            <p:cNvSpPr>
              <a:spLocks noChangeShapeType="1"/>
            </p:cNvSpPr>
            <p:nvPr/>
          </p:nvSpPr>
          <p:spPr bwMode="auto">
            <a:xfrm flipV="1">
              <a:off x="5394091" y="6067933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Line 168"/>
            <p:cNvSpPr>
              <a:spLocks noChangeShapeType="1"/>
            </p:cNvSpPr>
            <p:nvPr/>
          </p:nvSpPr>
          <p:spPr bwMode="auto">
            <a:xfrm flipV="1">
              <a:off x="5759044" y="6067933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Line 171"/>
            <p:cNvSpPr>
              <a:spLocks noChangeShapeType="1"/>
            </p:cNvSpPr>
            <p:nvPr/>
          </p:nvSpPr>
          <p:spPr bwMode="auto">
            <a:xfrm flipV="1">
              <a:off x="6115443" y="6067933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Line 174"/>
            <p:cNvSpPr>
              <a:spLocks noChangeShapeType="1"/>
            </p:cNvSpPr>
            <p:nvPr/>
          </p:nvSpPr>
          <p:spPr bwMode="auto">
            <a:xfrm flipV="1">
              <a:off x="6480396" y="6067933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Rectangle 176"/>
            <p:cNvSpPr>
              <a:spLocks noChangeArrowheads="1"/>
            </p:cNvSpPr>
            <p:nvPr/>
          </p:nvSpPr>
          <p:spPr bwMode="auto">
            <a:xfrm>
              <a:off x="6339262" y="6124375"/>
              <a:ext cx="244895" cy="147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Line 177"/>
            <p:cNvSpPr>
              <a:spLocks noChangeShapeType="1"/>
            </p:cNvSpPr>
            <p:nvPr/>
          </p:nvSpPr>
          <p:spPr bwMode="auto">
            <a:xfrm>
              <a:off x="2879340" y="6108768"/>
              <a:ext cx="3278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Line 178"/>
            <p:cNvSpPr>
              <a:spLocks noChangeShapeType="1"/>
            </p:cNvSpPr>
            <p:nvPr/>
          </p:nvSpPr>
          <p:spPr bwMode="auto">
            <a:xfrm flipH="1">
              <a:off x="6439054" y="6108768"/>
              <a:ext cx="4134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119166" y="4886369"/>
              <a:ext cx="607467" cy="1688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Matrix  Profile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132081" y="5328838"/>
              <a:ext cx="703095" cy="3377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Counting Curve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866639" y="4206210"/>
              <a:ext cx="3819911" cy="23221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One-dimension of multi-d time series: Subject 86, recording 4, dimension 30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903575" y="5791978"/>
              <a:ext cx="3576821" cy="232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W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             </a:t>
              </a: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N        </a:t>
              </a: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</a:t>
              </a: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T              D               </a:t>
              </a: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           W</a:t>
              </a:r>
            </a:p>
          </p:txBody>
        </p:sp>
      </p:grpSp>
      <p:sp>
        <p:nvSpPr>
          <p:cNvPr id="123" name="Content Placeholder 2"/>
          <p:cNvSpPr>
            <a:spLocks noGrp="1"/>
          </p:cNvSpPr>
          <p:nvPr>
            <p:ph idx="1"/>
          </p:nvPr>
        </p:nvSpPr>
        <p:spPr>
          <a:xfrm>
            <a:off x="838200" y="1289305"/>
            <a:ext cx="10515600" cy="102368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CMU Motion Capture database</a:t>
            </a:r>
          </a:p>
          <a:p>
            <a:pPr algn="just"/>
            <a:r>
              <a:rPr lang="en-US" dirty="0"/>
              <a:t>Local minimum is found with MATLAB’s peak finding function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9521837" y="4882267"/>
            <a:ext cx="109961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3382397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8200" y="956962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1399598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Left Bracket 60"/>
          <p:cNvSpPr/>
          <p:nvPr/>
        </p:nvSpPr>
        <p:spPr>
          <a:xfrm rot="16200000">
            <a:off x="1728200" y="1874571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615131" y="2320249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24100" y="2320249"/>
            <a:ext cx="542925" cy="0"/>
          </a:xfrm>
          <a:prstGeom prst="straightConnector1">
            <a:avLst/>
          </a:prstGeom>
          <a:ln w="2540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018554" y="2689581"/>
                <a:ext cx="650034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/>
                  <a:t>Important (neighboring) information are extracted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</m:e>
                      <m:sup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pairwise distance matrix and stored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matrix profile and matrix profile index</a:t>
                </a: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554" y="2689581"/>
                <a:ext cx="6500346" cy="923330"/>
              </a:xfrm>
              <a:prstGeom prst="rect">
                <a:avLst/>
              </a:prstGeom>
              <a:blipFill>
                <a:blip r:embed="rId3"/>
                <a:stretch>
                  <a:fillRect l="-750" t="-3289" r="-750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36" y="2967805"/>
            <a:ext cx="3497577" cy="350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5360436" y="4179566"/>
            <a:ext cx="5993364" cy="408624"/>
            <a:chOff x="4244976" y="2625519"/>
            <a:chExt cx="3549650" cy="636461"/>
          </a:xfrm>
        </p:grpSpPr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4244976" y="2669969"/>
              <a:ext cx="1403350" cy="592011"/>
            </a:xfrm>
            <a:custGeom>
              <a:avLst/>
              <a:gdLst>
                <a:gd name="T0" fmla="*/ 11 w 884"/>
                <a:gd name="T1" fmla="*/ 62 h 520"/>
                <a:gd name="T2" fmla="*/ 34 w 884"/>
                <a:gd name="T3" fmla="*/ 0 h 520"/>
                <a:gd name="T4" fmla="*/ 51 w 884"/>
                <a:gd name="T5" fmla="*/ 305 h 520"/>
                <a:gd name="T6" fmla="*/ 73 w 884"/>
                <a:gd name="T7" fmla="*/ 322 h 520"/>
                <a:gd name="T8" fmla="*/ 96 w 884"/>
                <a:gd name="T9" fmla="*/ 322 h 520"/>
                <a:gd name="T10" fmla="*/ 118 w 884"/>
                <a:gd name="T11" fmla="*/ 339 h 520"/>
                <a:gd name="T12" fmla="*/ 135 w 884"/>
                <a:gd name="T13" fmla="*/ 384 h 520"/>
                <a:gd name="T14" fmla="*/ 158 w 884"/>
                <a:gd name="T15" fmla="*/ 480 h 520"/>
                <a:gd name="T16" fmla="*/ 180 w 884"/>
                <a:gd name="T17" fmla="*/ 503 h 520"/>
                <a:gd name="T18" fmla="*/ 203 w 884"/>
                <a:gd name="T19" fmla="*/ 509 h 520"/>
                <a:gd name="T20" fmla="*/ 220 w 884"/>
                <a:gd name="T21" fmla="*/ 509 h 520"/>
                <a:gd name="T22" fmla="*/ 242 w 884"/>
                <a:gd name="T23" fmla="*/ 509 h 520"/>
                <a:gd name="T24" fmla="*/ 265 w 884"/>
                <a:gd name="T25" fmla="*/ 480 h 520"/>
                <a:gd name="T26" fmla="*/ 282 w 884"/>
                <a:gd name="T27" fmla="*/ 480 h 520"/>
                <a:gd name="T28" fmla="*/ 304 w 884"/>
                <a:gd name="T29" fmla="*/ 475 h 520"/>
                <a:gd name="T30" fmla="*/ 327 w 884"/>
                <a:gd name="T31" fmla="*/ 469 h 520"/>
                <a:gd name="T32" fmla="*/ 349 w 884"/>
                <a:gd name="T33" fmla="*/ 458 h 520"/>
                <a:gd name="T34" fmla="*/ 366 w 884"/>
                <a:gd name="T35" fmla="*/ 452 h 520"/>
                <a:gd name="T36" fmla="*/ 389 w 884"/>
                <a:gd name="T37" fmla="*/ 447 h 520"/>
                <a:gd name="T38" fmla="*/ 411 w 884"/>
                <a:gd name="T39" fmla="*/ 430 h 520"/>
                <a:gd name="T40" fmla="*/ 434 w 884"/>
                <a:gd name="T41" fmla="*/ 390 h 520"/>
                <a:gd name="T42" fmla="*/ 451 w 884"/>
                <a:gd name="T43" fmla="*/ 170 h 520"/>
                <a:gd name="T44" fmla="*/ 473 w 884"/>
                <a:gd name="T45" fmla="*/ 62 h 520"/>
                <a:gd name="T46" fmla="*/ 496 w 884"/>
                <a:gd name="T47" fmla="*/ 12 h 520"/>
                <a:gd name="T48" fmla="*/ 518 w 884"/>
                <a:gd name="T49" fmla="*/ 12 h 520"/>
                <a:gd name="T50" fmla="*/ 535 w 884"/>
                <a:gd name="T51" fmla="*/ 57 h 520"/>
                <a:gd name="T52" fmla="*/ 558 w 884"/>
                <a:gd name="T53" fmla="*/ 51 h 520"/>
                <a:gd name="T54" fmla="*/ 580 w 884"/>
                <a:gd name="T55" fmla="*/ 351 h 520"/>
                <a:gd name="T56" fmla="*/ 597 w 884"/>
                <a:gd name="T57" fmla="*/ 373 h 520"/>
                <a:gd name="T58" fmla="*/ 620 w 884"/>
                <a:gd name="T59" fmla="*/ 379 h 520"/>
                <a:gd name="T60" fmla="*/ 642 w 884"/>
                <a:gd name="T61" fmla="*/ 384 h 520"/>
                <a:gd name="T62" fmla="*/ 665 w 884"/>
                <a:gd name="T63" fmla="*/ 401 h 520"/>
                <a:gd name="T64" fmla="*/ 682 w 884"/>
                <a:gd name="T65" fmla="*/ 497 h 520"/>
                <a:gd name="T66" fmla="*/ 704 w 884"/>
                <a:gd name="T67" fmla="*/ 514 h 520"/>
                <a:gd name="T68" fmla="*/ 727 w 884"/>
                <a:gd name="T69" fmla="*/ 520 h 520"/>
                <a:gd name="T70" fmla="*/ 749 w 884"/>
                <a:gd name="T71" fmla="*/ 514 h 520"/>
                <a:gd name="T72" fmla="*/ 766 w 884"/>
                <a:gd name="T73" fmla="*/ 514 h 520"/>
                <a:gd name="T74" fmla="*/ 789 w 884"/>
                <a:gd name="T75" fmla="*/ 509 h 520"/>
                <a:gd name="T76" fmla="*/ 811 w 884"/>
                <a:gd name="T77" fmla="*/ 492 h 520"/>
                <a:gd name="T78" fmla="*/ 828 w 884"/>
                <a:gd name="T79" fmla="*/ 486 h 520"/>
                <a:gd name="T80" fmla="*/ 851 w 884"/>
                <a:gd name="T81" fmla="*/ 480 h 520"/>
                <a:gd name="T82" fmla="*/ 873 w 884"/>
                <a:gd name="T83" fmla="*/ 49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20">
                  <a:moveTo>
                    <a:pt x="0" y="0"/>
                  </a:moveTo>
                  <a:lnTo>
                    <a:pt x="6" y="57"/>
                  </a:lnTo>
                  <a:lnTo>
                    <a:pt x="11" y="62"/>
                  </a:lnTo>
                  <a:lnTo>
                    <a:pt x="17" y="62"/>
                  </a:lnTo>
                  <a:lnTo>
                    <a:pt x="23" y="51"/>
                  </a:lnTo>
                  <a:lnTo>
                    <a:pt x="34" y="0"/>
                  </a:lnTo>
                  <a:lnTo>
                    <a:pt x="40" y="125"/>
                  </a:lnTo>
                  <a:lnTo>
                    <a:pt x="45" y="277"/>
                  </a:lnTo>
                  <a:lnTo>
                    <a:pt x="51" y="305"/>
                  </a:lnTo>
                  <a:lnTo>
                    <a:pt x="62" y="305"/>
                  </a:lnTo>
                  <a:lnTo>
                    <a:pt x="68" y="311"/>
                  </a:lnTo>
                  <a:lnTo>
                    <a:pt x="73" y="322"/>
                  </a:lnTo>
                  <a:lnTo>
                    <a:pt x="79" y="322"/>
                  </a:lnTo>
                  <a:lnTo>
                    <a:pt x="90" y="322"/>
                  </a:lnTo>
                  <a:lnTo>
                    <a:pt x="96" y="322"/>
                  </a:lnTo>
                  <a:lnTo>
                    <a:pt x="102" y="339"/>
                  </a:lnTo>
                  <a:lnTo>
                    <a:pt x="107" y="334"/>
                  </a:lnTo>
                  <a:lnTo>
                    <a:pt x="118" y="339"/>
                  </a:lnTo>
                  <a:lnTo>
                    <a:pt x="124" y="351"/>
                  </a:lnTo>
                  <a:lnTo>
                    <a:pt x="130" y="351"/>
                  </a:lnTo>
                  <a:lnTo>
                    <a:pt x="135" y="384"/>
                  </a:lnTo>
                  <a:lnTo>
                    <a:pt x="147" y="407"/>
                  </a:lnTo>
                  <a:lnTo>
                    <a:pt x="152" y="469"/>
                  </a:lnTo>
                  <a:lnTo>
                    <a:pt x="158" y="480"/>
                  </a:lnTo>
                  <a:lnTo>
                    <a:pt x="163" y="497"/>
                  </a:lnTo>
                  <a:lnTo>
                    <a:pt x="175" y="492"/>
                  </a:lnTo>
                  <a:lnTo>
                    <a:pt x="180" y="503"/>
                  </a:lnTo>
                  <a:lnTo>
                    <a:pt x="186" y="503"/>
                  </a:lnTo>
                  <a:lnTo>
                    <a:pt x="192" y="509"/>
                  </a:lnTo>
                  <a:lnTo>
                    <a:pt x="203" y="509"/>
                  </a:lnTo>
                  <a:lnTo>
                    <a:pt x="209" y="503"/>
                  </a:lnTo>
                  <a:lnTo>
                    <a:pt x="214" y="503"/>
                  </a:lnTo>
                  <a:lnTo>
                    <a:pt x="220" y="509"/>
                  </a:lnTo>
                  <a:lnTo>
                    <a:pt x="231" y="509"/>
                  </a:lnTo>
                  <a:lnTo>
                    <a:pt x="237" y="509"/>
                  </a:lnTo>
                  <a:lnTo>
                    <a:pt x="242" y="509"/>
                  </a:lnTo>
                  <a:lnTo>
                    <a:pt x="248" y="492"/>
                  </a:lnTo>
                  <a:lnTo>
                    <a:pt x="259" y="492"/>
                  </a:lnTo>
                  <a:lnTo>
                    <a:pt x="265" y="480"/>
                  </a:lnTo>
                  <a:lnTo>
                    <a:pt x="270" y="480"/>
                  </a:lnTo>
                  <a:lnTo>
                    <a:pt x="276" y="480"/>
                  </a:lnTo>
                  <a:lnTo>
                    <a:pt x="282" y="480"/>
                  </a:lnTo>
                  <a:lnTo>
                    <a:pt x="293" y="480"/>
                  </a:lnTo>
                  <a:lnTo>
                    <a:pt x="299" y="469"/>
                  </a:lnTo>
                  <a:lnTo>
                    <a:pt x="304" y="475"/>
                  </a:lnTo>
                  <a:lnTo>
                    <a:pt x="310" y="469"/>
                  </a:lnTo>
                  <a:lnTo>
                    <a:pt x="321" y="469"/>
                  </a:lnTo>
                  <a:lnTo>
                    <a:pt x="327" y="469"/>
                  </a:lnTo>
                  <a:lnTo>
                    <a:pt x="332" y="463"/>
                  </a:lnTo>
                  <a:lnTo>
                    <a:pt x="338" y="463"/>
                  </a:lnTo>
                  <a:lnTo>
                    <a:pt x="349" y="458"/>
                  </a:lnTo>
                  <a:lnTo>
                    <a:pt x="355" y="458"/>
                  </a:lnTo>
                  <a:lnTo>
                    <a:pt x="361" y="452"/>
                  </a:lnTo>
                  <a:lnTo>
                    <a:pt x="366" y="452"/>
                  </a:lnTo>
                  <a:lnTo>
                    <a:pt x="377" y="447"/>
                  </a:lnTo>
                  <a:lnTo>
                    <a:pt x="383" y="447"/>
                  </a:lnTo>
                  <a:lnTo>
                    <a:pt x="389" y="447"/>
                  </a:lnTo>
                  <a:lnTo>
                    <a:pt x="394" y="441"/>
                  </a:lnTo>
                  <a:lnTo>
                    <a:pt x="406" y="430"/>
                  </a:lnTo>
                  <a:lnTo>
                    <a:pt x="411" y="430"/>
                  </a:lnTo>
                  <a:lnTo>
                    <a:pt x="417" y="424"/>
                  </a:lnTo>
                  <a:lnTo>
                    <a:pt x="423" y="407"/>
                  </a:lnTo>
                  <a:lnTo>
                    <a:pt x="434" y="390"/>
                  </a:lnTo>
                  <a:lnTo>
                    <a:pt x="439" y="367"/>
                  </a:lnTo>
                  <a:lnTo>
                    <a:pt x="445" y="328"/>
                  </a:lnTo>
                  <a:lnTo>
                    <a:pt x="451" y="170"/>
                  </a:lnTo>
                  <a:lnTo>
                    <a:pt x="462" y="23"/>
                  </a:lnTo>
                  <a:lnTo>
                    <a:pt x="468" y="68"/>
                  </a:lnTo>
                  <a:lnTo>
                    <a:pt x="473" y="62"/>
                  </a:lnTo>
                  <a:lnTo>
                    <a:pt x="479" y="40"/>
                  </a:lnTo>
                  <a:lnTo>
                    <a:pt x="490" y="40"/>
                  </a:lnTo>
                  <a:lnTo>
                    <a:pt x="496" y="12"/>
                  </a:lnTo>
                  <a:lnTo>
                    <a:pt x="501" y="23"/>
                  </a:lnTo>
                  <a:lnTo>
                    <a:pt x="507" y="23"/>
                  </a:lnTo>
                  <a:lnTo>
                    <a:pt x="518" y="12"/>
                  </a:lnTo>
                  <a:lnTo>
                    <a:pt x="524" y="17"/>
                  </a:lnTo>
                  <a:lnTo>
                    <a:pt x="530" y="17"/>
                  </a:lnTo>
                  <a:lnTo>
                    <a:pt x="535" y="57"/>
                  </a:lnTo>
                  <a:lnTo>
                    <a:pt x="541" y="62"/>
                  </a:lnTo>
                  <a:lnTo>
                    <a:pt x="552" y="62"/>
                  </a:lnTo>
                  <a:lnTo>
                    <a:pt x="558" y="51"/>
                  </a:lnTo>
                  <a:lnTo>
                    <a:pt x="563" y="204"/>
                  </a:lnTo>
                  <a:lnTo>
                    <a:pt x="569" y="334"/>
                  </a:lnTo>
                  <a:lnTo>
                    <a:pt x="580" y="351"/>
                  </a:lnTo>
                  <a:lnTo>
                    <a:pt x="586" y="367"/>
                  </a:lnTo>
                  <a:lnTo>
                    <a:pt x="591" y="373"/>
                  </a:lnTo>
                  <a:lnTo>
                    <a:pt x="597" y="373"/>
                  </a:lnTo>
                  <a:lnTo>
                    <a:pt x="608" y="373"/>
                  </a:lnTo>
                  <a:lnTo>
                    <a:pt x="614" y="373"/>
                  </a:lnTo>
                  <a:lnTo>
                    <a:pt x="620" y="379"/>
                  </a:lnTo>
                  <a:lnTo>
                    <a:pt x="625" y="373"/>
                  </a:lnTo>
                  <a:lnTo>
                    <a:pt x="637" y="379"/>
                  </a:lnTo>
                  <a:lnTo>
                    <a:pt x="642" y="384"/>
                  </a:lnTo>
                  <a:lnTo>
                    <a:pt x="648" y="390"/>
                  </a:lnTo>
                  <a:lnTo>
                    <a:pt x="653" y="401"/>
                  </a:lnTo>
                  <a:lnTo>
                    <a:pt x="665" y="401"/>
                  </a:lnTo>
                  <a:lnTo>
                    <a:pt x="670" y="430"/>
                  </a:lnTo>
                  <a:lnTo>
                    <a:pt x="676" y="469"/>
                  </a:lnTo>
                  <a:lnTo>
                    <a:pt x="682" y="497"/>
                  </a:lnTo>
                  <a:lnTo>
                    <a:pt x="693" y="509"/>
                  </a:lnTo>
                  <a:lnTo>
                    <a:pt x="698" y="509"/>
                  </a:lnTo>
                  <a:lnTo>
                    <a:pt x="704" y="514"/>
                  </a:lnTo>
                  <a:lnTo>
                    <a:pt x="710" y="514"/>
                  </a:lnTo>
                  <a:lnTo>
                    <a:pt x="721" y="514"/>
                  </a:lnTo>
                  <a:lnTo>
                    <a:pt x="727" y="520"/>
                  </a:lnTo>
                  <a:lnTo>
                    <a:pt x="732" y="514"/>
                  </a:lnTo>
                  <a:lnTo>
                    <a:pt x="738" y="520"/>
                  </a:lnTo>
                  <a:lnTo>
                    <a:pt x="749" y="514"/>
                  </a:lnTo>
                  <a:lnTo>
                    <a:pt x="755" y="509"/>
                  </a:lnTo>
                  <a:lnTo>
                    <a:pt x="760" y="509"/>
                  </a:lnTo>
                  <a:lnTo>
                    <a:pt x="766" y="514"/>
                  </a:lnTo>
                  <a:lnTo>
                    <a:pt x="777" y="514"/>
                  </a:lnTo>
                  <a:lnTo>
                    <a:pt x="783" y="503"/>
                  </a:lnTo>
                  <a:lnTo>
                    <a:pt x="789" y="509"/>
                  </a:lnTo>
                  <a:lnTo>
                    <a:pt x="794" y="497"/>
                  </a:lnTo>
                  <a:lnTo>
                    <a:pt x="805" y="492"/>
                  </a:lnTo>
                  <a:lnTo>
                    <a:pt x="811" y="492"/>
                  </a:lnTo>
                  <a:lnTo>
                    <a:pt x="817" y="492"/>
                  </a:lnTo>
                  <a:lnTo>
                    <a:pt x="822" y="492"/>
                  </a:lnTo>
                  <a:lnTo>
                    <a:pt x="828" y="486"/>
                  </a:lnTo>
                  <a:lnTo>
                    <a:pt x="839" y="480"/>
                  </a:lnTo>
                  <a:lnTo>
                    <a:pt x="845" y="475"/>
                  </a:lnTo>
                  <a:lnTo>
                    <a:pt x="851" y="480"/>
                  </a:lnTo>
                  <a:lnTo>
                    <a:pt x="856" y="486"/>
                  </a:lnTo>
                  <a:lnTo>
                    <a:pt x="867" y="486"/>
                  </a:lnTo>
                  <a:lnTo>
                    <a:pt x="873" y="492"/>
                  </a:lnTo>
                  <a:lnTo>
                    <a:pt x="879" y="486"/>
                  </a:lnTo>
                  <a:lnTo>
                    <a:pt x="884" y="4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5648326" y="2642981"/>
              <a:ext cx="1412875" cy="598841"/>
            </a:xfrm>
            <a:custGeom>
              <a:avLst/>
              <a:gdLst>
                <a:gd name="T0" fmla="*/ 17 w 890"/>
                <a:gd name="T1" fmla="*/ 458 h 526"/>
                <a:gd name="T2" fmla="*/ 40 w 890"/>
                <a:gd name="T3" fmla="*/ 413 h 526"/>
                <a:gd name="T4" fmla="*/ 57 w 890"/>
                <a:gd name="T5" fmla="*/ 317 h 526"/>
                <a:gd name="T6" fmla="*/ 79 w 890"/>
                <a:gd name="T7" fmla="*/ 181 h 526"/>
                <a:gd name="T8" fmla="*/ 102 w 890"/>
                <a:gd name="T9" fmla="*/ 51 h 526"/>
                <a:gd name="T10" fmla="*/ 124 w 890"/>
                <a:gd name="T11" fmla="*/ 46 h 526"/>
                <a:gd name="T12" fmla="*/ 141 w 890"/>
                <a:gd name="T13" fmla="*/ 57 h 526"/>
                <a:gd name="T14" fmla="*/ 164 w 890"/>
                <a:gd name="T15" fmla="*/ 57 h 526"/>
                <a:gd name="T16" fmla="*/ 186 w 890"/>
                <a:gd name="T17" fmla="*/ 91 h 526"/>
                <a:gd name="T18" fmla="*/ 203 w 890"/>
                <a:gd name="T19" fmla="*/ 57 h 526"/>
                <a:gd name="T20" fmla="*/ 226 w 890"/>
                <a:gd name="T21" fmla="*/ 34 h 526"/>
                <a:gd name="T22" fmla="*/ 248 w 890"/>
                <a:gd name="T23" fmla="*/ 294 h 526"/>
                <a:gd name="T24" fmla="*/ 271 w 890"/>
                <a:gd name="T25" fmla="*/ 328 h 526"/>
                <a:gd name="T26" fmla="*/ 288 w 890"/>
                <a:gd name="T27" fmla="*/ 339 h 526"/>
                <a:gd name="T28" fmla="*/ 310 w 890"/>
                <a:gd name="T29" fmla="*/ 351 h 526"/>
                <a:gd name="T30" fmla="*/ 333 w 890"/>
                <a:gd name="T31" fmla="*/ 368 h 526"/>
                <a:gd name="T32" fmla="*/ 355 w 890"/>
                <a:gd name="T33" fmla="*/ 486 h 526"/>
                <a:gd name="T34" fmla="*/ 372 w 890"/>
                <a:gd name="T35" fmla="*/ 509 h 526"/>
                <a:gd name="T36" fmla="*/ 395 w 890"/>
                <a:gd name="T37" fmla="*/ 526 h 526"/>
                <a:gd name="T38" fmla="*/ 417 w 890"/>
                <a:gd name="T39" fmla="*/ 520 h 526"/>
                <a:gd name="T40" fmla="*/ 440 w 890"/>
                <a:gd name="T41" fmla="*/ 526 h 526"/>
                <a:gd name="T42" fmla="*/ 457 w 890"/>
                <a:gd name="T43" fmla="*/ 509 h 526"/>
                <a:gd name="T44" fmla="*/ 479 w 890"/>
                <a:gd name="T45" fmla="*/ 497 h 526"/>
                <a:gd name="T46" fmla="*/ 502 w 890"/>
                <a:gd name="T47" fmla="*/ 486 h 526"/>
                <a:gd name="T48" fmla="*/ 518 w 890"/>
                <a:gd name="T49" fmla="*/ 486 h 526"/>
                <a:gd name="T50" fmla="*/ 541 w 890"/>
                <a:gd name="T51" fmla="*/ 480 h 526"/>
                <a:gd name="T52" fmla="*/ 564 w 890"/>
                <a:gd name="T53" fmla="*/ 469 h 526"/>
                <a:gd name="T54" fmla="*/ 586 w 890"/>
                <a:gd name="T55" fmla="*/ 464 h 526"/>
                <a:gd name="T56" fmla="*/ 603 w 890"/>
                <a:gd name="T57" fmla="*/ 447 h 526"/>
                <a:gd name="T58" fmla="*/ 625 w 890"/>
                <a:gd name="T59" fmla="*/ 424 h 526"/>
                <a:gd name="T60" fmla="*/ 648 w 890"/>
                <a:gd name="T61" fmla="*/ 345 h 526"/>
                <a:gd name="T62" fmla="*/ 671 w 890"/>
                <a:gd name="T63" fmla="*/ 125 h 526"/>
                <a:gd name="T64" fmla="*/ 687 w 890"/>
                <a:gd name="T65" fmla="*/ 74 h 526"/>
                <a:gd name="T66" fmla="*/ 710 w 890"/>
                <a:gd name="T67" fmla="*/ 46 h 526"/>
                <a:gd name="T68" fmla="*/ 732 w 890"/>
                <a:gd name="T69" fmla="*/ 46 h 526"/>
                <a:gd name="T70" fmla="*/ 749 w 890"/>
                <a:gd name="T71" fmla="*/ 29 h 526"/>
                <a:gd name="T72" fmla="*/ 772 w 890"/>
                <a:gd name="T73" fmla="*/ 46 h 526"/>
                <a:gd name="T74" fmla="*/ 794 w 890"/>
                <a:gd name="T75" fmla="*/ 23 h 526"/>
                <a:gd name="T76" fmla="*/ 817 w 890"/>
                <a:gd name="T77" fmla="*/ 12 h 526"/>
                <a:gd name="T78" fmla="*/ 834 w 890"/>
                <a:gd name="T79" fmla="*/ 51 h 526"/>
                <a:gd name="T80" fmla="*/ 856 w 890"/>
                <a:gd name="T81" fmla="*/ 29 h 526"/>
                <a:gd name="T82" fmla="*/ 879 w 890"/>
                <a:gd name="T83" fmla="*/ 351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26">
                  <a:moveTo>
                    <a:pt x="0" y="486"/>
                  </a:moveTo>
                  <a:lnTo>
                    <a:pt x="12" y="469"/>
                  </a:lnTo>
                  <a:lnTo>
                    <a:pt x="17" y="458"/>
                  </a:lnTo>
                  <a:lnTo>
                    <a:pt x="23" y="441"/>
                  </a:lnTo>
                  <a:lnTo>
                    <a:pt x="28" y="430"/>
                  </a:lnTo>
                  <a:lnTo>
                    <a:pt x="40" y="413"/>
                  </a:lnTo>
                  <a:lnTo>
                    <a:pt x="45" y="379"/>
                  </a:lnTo>
                  <a:lnTo>
                    <a:pt x="51" y="345"/>
                  </a:lnTo>
                  <a:lnTo>
                    <a:pt x="57" y="317"/>
                  </a:lnTo>
                  <a:lnTo>
                    <a:pt x="68" y="283"/>
                  </a:lnTo>
                  <a:lnTo>
                    <a:pt x="74" y="238"/>
                  </a:lnTo>
                  <a:lnTo>
                    <a:pt x="79" y="181"/>
                  </a:lnTo>
                  <a:lnTo>
                    <a:pt x="85" y="108"/>
                  </a:lnTo>
                  <a:lnTo>
                    <a:pt x="96" y="57"/>
                  </a:lnTo>
                  <a:lnTo>
                    <a:pt x="102" y="51"/>
                  </a:lnTo>
                  <a:lnTo>
                    <a:pt x="107" y="63"/>
                  </a:lnTo>
                  <a:lnTo>
                    <a:pt x="113" y="57"/>
                  </a:lnTo>
                  <a:lnTo>
                    <a:pt x="124" y="46"/>
                  </a:lnTo>
                  <a:lnTo>
                    <a:pt x="130" y="57"/>
                  </a:lnTo>
                  <a:lnTo>
                    <a:pt x="135" y="0"/>
                  </a:lnTo>
                  <a:lnTo>
                    <a:pt x="141" y="57"/>
                  </a:lnTo>
                  <a:lnTo>
                    <a:pt x="152" y="51"/>
                  </a:lnTo>
                  <a:lnTo>
                    <a:pt x="158" y="57"/>
                  </a:lnTo>
                  <a:lnTo>
                    <a:pt x="164" y="57"/>
                  </a:lnTo>
                  <a:lnTo>
                    <a:pt x="169" y="57"/>
                  </a:lnTo>
                  <a:lnTo>
                    <a:pt x="181" y="63"/>
                  </a:lnTo>
                  <a:lnTo>
                    <a:pt x="186" y="91"/>
                  </a:lnTo>
                  <a:lnTo>
                    <a:pt x="192" y="102"/>
                  </a:lnTo>
                  <a:lnTo>
                    <a:pt x="197" y="96"/>
                  </a:lnTo>
                  <a:lnTo>
                    <a:pt x="203" y="57"/>
                  </a:lnTo>
                  <a:lnTo>
                    <a:pt x="214" y="34"/>
                  </a:lnTo>
                  <a:lnTo>
                    <a:pt x="220" y="23"/>
                  </a:lnTo>
                  <a:lnTo>
                    <a:pt x="226" y="34"/>
                  </a:lnTo>
                  <a:lnTo>
                    <a:pt x="231" y="12"/>
                  </a:lnTo>
                  <a:lnTo>
                    <a:pt x="243" y="170"/>
                  </a:lnTo>
                  <a:lnTo>
                    <a:pt x="248" y="294"/>
                  </a:lnTo>
                  <a:lnTo>
                    <a:pt x="254" y="322"/>
                  </a:lnTo>
                  <a:lnTo>
                    <a:pt x="259" y="322"/>
                  </a:lnTo>
                  <a:lnTo>
                    <a:pt x="271" y="328"/>
                  </a:lnTo>
                  <a:lnTo>
                    <a:pt x="276" y="339"/>
                  </a:lnTo>
                  <a:lnTo>
                    <a:pt x="282" y="339"/>
                  </a:lnTo>
                  <a:lnTo>
                    <a:pt x="288" y="339"/>
                  </a:lnTo>
                  <a:lnTo>
                    <a:pt x="299" y="339"/>
                  </a:lnTo>
                  <a:lnTo>
                    <a:pt x="304" y="356"/>
                  </a:lnTo>
                  <a:lnTo>
                    <a:pt x="310" y="351"/>
                  </a:lnTo>
                  <a:lnTo>
                    <a:pt x="316" y="356"/>
                  </a:lnTo>
                  <a:lnTo>
                    <a:pt x="327" y="368"/>
                  </a:lnTo>
                  <a:lnTo>
                    <a:pt x="333" y="368"/>
                  </a:lnTo>
                  <a:lnTo>
                    <a:pt x="338" y="401"/>
                  </a:lnTo>
                  <a:lnTo>
                    <a:pt x="344" y="424"/>
                  </a:lnTo>
                  <a:lnTo>
                    <a:pt x="355" y="486"/>
                  </a:lnTo>
                  <a:lnTo>
                    <a:pt x="361" y="497"/>
                  </a:lnTo>
                  <a:lnTo>
                    <a:pt x="366" y="514"/>
                  </a:lnTo>
                  <a:lnTo>
                    <a:pt x="372" y="509"/>
                  </a:lnTo>
                  <a:lnTo>
                    <a:pt x="383" y="520"/>
                  </a:lnTo>
                  <a:lnTo>
                    <a:pt x="389" y="520"/>
                  </a:lnTo>
                  <a:lnTo>
                    <a:pt x="395" y="526"/>
                  </a:lnTo>
                  <a:lnTo>
                    <a:pt x="400" y="526"/>
                  </a:lnTo>
                  <a:lnTo>
                    <a:pt x="411" y="520"/>
                  </a:lnTo>
                  <a:lnTo>
                    <a:pt x="417" y="520"/>
                  </a:lnTo>
                  <a:lnTo>
                    <a:pt x="423" y="526"/>
                  </a:lnTo>
                  <a:lnTo>
                    <a:pt x="428" y="526"/>
                  </a:lnTo>
                  <a:lnTo>
                    <a:pt x="440" y="526"/>
                  </a:lnTo>
                  <a:lnTo>
                    <a:pt x="445" y="526"/>
                  </a:lnTo>
                  <a:lnTo>
                    <a:pt x="451" y="509"/>
                  </a:lnTo>
                  <a:lnTo>
                    <a:pt x="457" y="509"/>
                  </a:lnTo>
                  <a:lnTo>
                    <a:pt x="468" y="497"/>
                  </a:lnTo>
                  <a:lnTo>
                    <a:pt x="473" y="497"/>
                  </a:lnTo>
                  <a:lnTo>
                    <a:pt x="479" y="497"/>
                  </a:lnTo>
                  <a:lnTo>
                    <a:pt x="485" y="497"/>
                  </a:lnTo>
                  <a:lnTo>
                    <a:pt x="490" y="497"/>
                  </a:lnTo>
                  <a:lnTo>
                    <a:pt x="502" y="486"/>
                  </a:lnTo>
                  <a:lnTo>
                    <a:pt x="507" y="492"/>
                  </a:lnTo>
                  <a:lnTo>
                    <a:pt x="513" y="486"/>
                  </a:lnTo>
                  <a:lnTo>
                    <a:pt x="518" y="486"/>
                  </a:lnTo>
                  <a:lnTo>
                    <a:pt x="530" y="486"/>
                  </a:lnTo>
                  <a:lnTo>
                    <a:pt x="535" y="480"/>
                  </a:lnTo>
                  <a:lnTo>
                    <a:pt x="541" y="480"/>
                  </a:lnTo>
                  <a:lnTo>
                    <a:pt x="547" y="475"/>
                  </a:lnTo>
                  <a:lnTo>
                    <a:pt x="558" y="475"/>
                  </a:lnTo>
                  <a:lnTo>
                    <a:pt x="564" y="469"/>
                  </a:lnTo>
                  <a:lnTo>
                    <a:pt x="569" y="469"/>
                  </a:lnTo>
                  <a:lnTo>
                    <a:pt x="575" y="464"/>
                  </a:lnTo>
                  <a:lnTo>
                    <a:pt x="586" y="464"/>
                  </a:lnTo>
                  <a:lnTo>
                    <a:pt x="592" y="464"/>
                  </a:lnTo>
                  <a:lnTo>
                    <a:pt x="597" y="458"/>
                  </a:lnTo>
                  <a:lnTo>
                    <a:pt x="603" y="447"/>
                  </a:lnTo>
                  <a:lnTo>
                    <a:pt x="614" y="447"/>
                  </a:lnTo>
                  <a:lnTo>
                    <a:pt x="620" y="441"/>
                  </a:lnTo>
                  <a:lnTo>
                    <a:pt x="625" y="424"/>
                  </a:lnTo>
                  <a:lnTo>
                    <a:pt x="631" y="407"/>
                  </a:lnTo>
                  <a:lnTo>
                    <a:pt x="642" y="384"/>
                  </a:lnTo>
                  <a:lnTo>
                    <a:pt x="648" y="345"/>
                  </a:lnTo>
                  <a:lnTo>
                    <a:pt x="654" y="51"/>
                  </a:lnTo>
                  <a:lnTo>
                    <a:pt x="659" y="159"/>
                  </a:lnTo>
                  <a:lnTo>
                    <a:pt x="671" y="125"/>
                  </a:lnTo>
                  <a:lnTo>
                    <a:pt x="676" y="102"/>
                  </a:lnTo>
                  <a:lnTo>
                    <a:pt x="682" y="79"/>
                  </a:lnTo>
                  <a:lnTo>
                    <a:pt x="687" y="74"/>
                  </a:lnTo>
                  <a:lnTo>
                    <a:pt x="699" y="74"/>
                  </a:lnTo>
                  <a:lnTo>
                    <a:pt x="704" y="79"/>
                  </a:lnTo>
                  <a:lnTo>
                    <a:pt x="710" y="46"/>
                  </a:lnTo>
                  <a:lnTo>
                    <a:pt x="716" y="46"/>
                  </a:lnTo>
                  <a:lnTo>
                    <a:pt x="727" y="91"/>
                  </a:lnTo>
                  <a:lnTo>
                    <a:pt x="732" y="46"/>
                  </a:lnTo>
                  <a:lnTo>
                    <a:pt x="738" y="40"/>
                  </a:lnTo>
                  <a:lnTo>
                    <a:pt x="744" y="23"/>
                  </a:lnTo>
                  <a:lnTo>
                    <a:pt x="749" y="29"/>
                  </a:lnTo>
                  <a:lnTo>
                    <a:pt x="761" y="23"/>
                  </a:lnTo>
                  <a:lnTo>
                    <a:pt x="766" y="17"/>
                  </a:lnTo>
                  <a:lnTo>
                    <a:pt x="772" y="46"/>
                  </a:lnTo>
                  <a:lnTo>
                    <a:pt x="778" y="40"/>
                  </a:lnTo>
                  <a:lnTo>
                    <a:pt x="789" y="12"/>
                  </a:lnTo>
                  <a:lnTo>
                    <a:pt x="794" y="23"/>
                  </a:lnTo>
                  <a:lnTo>
                    <a:pt x="800" y="6"/>
                  </a:lnTo>
                  <a:lnTo>
                    <a:pt x="806" y="34"/>
                  </a:lnTo>
                  <a:lnTo>
                    <a:pt x="817" y="12"/>
                  </a:lnTo>
                  <a:lnTo>
                    <a:pt x="823" y="23"/>
                  </a:lnTo>
                  <a:lnTo>
                    <a:pt x="828" y="46"/>
                  </a:lnTo>
                  <a:lnTo>
                    <a:pt x="834" y="51"/>
                  </a:lnTo>
                  <a:lnTo>
                    <a:pt x="845" y="23"/>
                  </a:lnTo>
                  <a:lnTo>
                    <a:pt x="851" y="29"/>
                  </a:lnTo>
                  <a:lnTo>
                    <a:pt x="856" y="29"/>
                  </a:lnTo>
                  <a:lnTo>
                    <a:pt x="862" y="6"/>
                  </a:lnTo>
                  <a:lnTo>
                    <a:pt x="873" y="221"/>
                  </a:lnTo>
                  <a:lnTo>
                    <a:pt x="879" y="351"/>
                  </a:lnTo>
                  <a:lnTo>
                    <a:pt x="885" y="368"/>
                  </a:lnTo>
                  <a:lnTo>
                    <a:pt x="890" y="38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7061201" y="2625519"/>
              <a:ext cx="733425" cy="623888"/>
            </a:xfrm>
            <a:custGeom>
              <a:avLst/>
              <a:gdLst>
                <a:gd name="T0" fmla="*/ 11 w 462"/>
                <a:gd name="T1" fmla="*/ 401 h 548"/>
                <a:gd name="T2" fmla="*/ 23 w 462"/>
                <a:gd name="T3" fmla="*/ 401 h 548"/>
                <a:gd name="T4" fmla="*/ 40 w 462"/>
                <a:gd name="T5" fmla="*/ 407 h 548"/>
                <a:gd name="T6" fmla="*/ 51 w 462"/>
                <a:gd name="T7" fmla="*/ 407 h 548"/>
                <a:gd name="T8" fmla="*/ 68 w 462"/>
                <a:gd name="T9" fmla="*/ 418 h 548"/>
                <a:gd name="T10" fmla="*/ 79 w 462"/>
                <a:gd name="T11" fmla="*/ 429 h 548"/>
                <a:gd name="T12" fmla="*/ 96 w 462"/>
                <a:gd name="T13" fmla="*/ 497 h 548"/>
                <a:gd name="T14" fmla="*/ 107 w 462"/>
                <a:gd name="T15" fmla="*/ 537 h 548"/>
                <a:gd name="T16" fmla="*/ 124 w 462"/>
                <a:gd name="T17" fmla="*/ 542 h 548"/>
                <a:gd name="T18" fmla="*/ 135 w 462"/>
                <a:gd name="T19" fmla="*/ 542 h 548"/>
                <a:gd name="T20" fmla="*/ 147 w 462"/>
                <a:gd name="T21" fmla="*/ 542 h 548"/>
                <a:gd name="T22" fmla="*/ 163 w 462"/>
                <a:gd name="T23" fmla="*/ 542 h 548"/>
                <a:gd name="T24" fmla="*/ 175 w 462"/>
                <a:gd name="T25" fmla="*/ 537 h 548"/>
                <a:gd name="T26" fmla="*/ 192 w 462"/>
                <a:gd name="T27" fmla="*/ 542 h 548"/>
                <a:gd name="T28" fmla="*/ 203 w 462"/>
                <a:gd name="T29" fmla="*/ 537 h 548"/>
                <a:gd name="T30" fmla="*/ 220 w 462"/>
                <a:gd name="T31" fmla="*/ 520 h 548"/>
                <a:gd name="T32" fmla="*/ 231 w 462"/>
                <a:gd name="T33" fmla="*/ 520 h 548"/>
                <a:gd name="T34" fmla="*/ 248 w 462"/>
                <a:gd name="T35" fmla="*/ 514 h 548"/>
                <a:gd name="T36" fmla="*/ 259 w 462"/>
                <a:gd name="T37" fmla="*/ 503 h 548"/>
                <a:gd name="T38" fmla="*/ 276 w 462"/>
                <a:gd name="T39" fmla="*/ 514 h 548"/>
                <a:gd name="T40" fmla="*/ 287 w 462"/>
                <a:gd name="T41" fmla="*/ 520 h 548"/>
                <a:gd name="T42" fmla="*/ 304 w 462"/>
                <a:gd name="T43" fmla="*/ 497 h 548"/>
                <a:gd name="T44" fmla="*/ 316 w 462"/>
                <a:gd name="T45" fmla="*/ 469 h 548"/>
                <a:gd name="T46" fmla="*/ 332 w 462"/>
                <a:gd name="T47" fmla="*/ 441 h 548"/>
                <a:gd name="T48" fmla="*/ 344 w 462"/>
                <a:gd name="T49" fmla="*/ 390 h 548"/>
                <a:gd name="T50" fmla="*/ 361 w 462"/>
                <a:gd name="T51" fmla="*/ 328 h 548"/>
                <a:gd name="T52" fmla="*/ 372 w 462"/>
                <a:gd name="T53" fmla="*/ 249 h 548"/>
                <a:gd name="T54" fmla="*/ 389 w 462"/>
                <a:gd name="T55" fmla="*/ 74 h 548"/>
                <a:gd name="T56" fmla="*/ 400 w 462"/>
                <a:gd name="T57" fmla="*/ 0 h 548"/>
                <a:gd name="T58" fmla="*/ 417 w 462"/>
                <a:gd name="T59" fmla="*/ 0 h 548"/>
                <a:gd name="T60" fmla="*/ 428 w 462"/>
                <a:gd name="T61" fmla="*/ 68 h 548"/>
                <a:gd name="T62" fmla="*/ 445 w 462"/>
                <a:gd name="T63" fmla="*/ 74 h 548"/>
                <a:gd name="T64" fmla="*/ 456 w 462"/>
                <a:gd name="T65" fmla="*/ 57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2" h="548">
                  <a:moveTo>
                    <a:pt x="0" y="395"/>
                  </a:moveTo>
                  <a:lnTo>
                    <a:pt x="11" y="401"/>
                  </a:lnTo>
                  <a:lnTo>
                    <a:pt x="17" y="401"/>
                  </a:lnTo>
                  <a:lnTo>
                    <a:pt x="23" y="401"/>
                  </a:lnTo>
                  <a:lnTo>
                    <a:pt x="28" y="401"/>
                  </a:lnTo>
                  <a:lnTo>
                    <a:pt x="40" y="407"/>
                  </a:lnTo>
                  <a:lnTo>
                    <a:pt x="45" y="401"/>
                  </a:lnTo>
                  <a:lnTo>
                    <a:pt x="51" y="407"/>
                  </a:lnTo>
                  <a:lnTo>
                    <a:pt x="56" y="412"/>
                  </a:lnTo>
                  <a:lnTo>
                    <a:pt x="68" y="418"/>
                  </a:lnTo>
                  <a:lnTo>
                    <a:pt x="73" y="429"/>
                  </a:lnTo>
                  <a:lnTo>
                    <a:pt x="79" y="429"/>
                  </a:lnTo>
                  <a:lnTo>
                    <a:pt x="85" y="458"/>
                  </a:lnTo>
                  <a:lnTo>
                    <a:pt x="96" y="497"/>
                  </a:lnTo>
                  <a:lnTo>
                    <a:pt x="102" y="525"/>
                  </a:lnTo>
                  <a:lnTo>
                    <a:pt x="107" y="537"/>
                  </a:lnTo>
                  <a:lnTo>
                    <a:pt x="113" y="537"/>
                  </a:lnTo>
                  <a:lnTo>
                    <a:pt x="124" y="542"/>
                  </a:lnTo>
                  <a:lnTo>
                    <a:pt x="130" y="542"/>
                  </a:lnTo>
                  <a:lnTo>
                    <a:pt x="135" y="542"/>
                  </a:lnTo>
                  <a:lnTo>
                    <a:pt x="141" y="548"/>
                  </a:lnTo>
                  <a:lnTo>
                    <a:pt x="147" y="542"/>
                  </a:lnTo>
                  <a:lnTo>
                    <a:pt x="158" y="548"/>
                  </a:lnTo>
                  <a:lnTo>
                    <a:pt x="163" y="542"/>
                  </a:lnTo>
                  <a:lnTo>
                    <a:pt x="169" y="537"/>
                  </a:lnTo>
                  <a:lnTo>
                    <a:pt x="175" y="537"/>
                  </a:lnTo>
                  <a:lnTo>
                    <a:pt x="186" y="542"/>
                  </a:lnTo>
                  <a:lnTo>
                    <a:pt x="192" y="542"/>
                  </a:lnTo>
                  <a:lnTo>
                    <a:pt x="197" y="531"/>
                  </a:lnTo>
                  <a:lnTo>
                    <a:pt x="203" y="537"/>
                  </a:lnTo>
                  <a:lnTo>
                    <a:pt x="214" y="525"/>
                  </a:lnTo>
                  <a:lnTo>
                    <a:pt x="220" y="520"/>
                  </a:lnTo>
                  <a:lnTo>
                    <a:pt x="225" y="520"/>
                  </a:lnTo>
                  <a:lnTo>
                    <a:pt x="231" y="520"/>
                  </a:lnTo>
                  <a:lnTo>
                    <a:pt x="242" y="520"/>
                  </a:lnTo>
                  <a:lnTo>
                    <a:pt x="248" y="514"/>
                  </a:lnTo>
                  <a:lnTo>
                    <a:pt x="254" y="508"/>
                  </a:lnTo>
                  <a:lnTo>
                    <a:pt x="259" y="503"/>
                  </a:lnTo>
                  <a:lnTo>
                    <a:pt x="270" y="508"/>
                  </a:lnTo>
                  <a:lnTo>
                    <a:pt x="276" y="514"/>
                  </a:lnTo>
                  <a:lnTo>
                    <a:pt x="282" y="514"/>
                  </a:lnTo>
                  <a:lnTo>
                    <a:pt x="287" y="520"/>
                  </a:lnTo>
                  <a:lnTo>
                    <a:pt x="299" y="514"/>
                  </a:lnTo>
                  <a:lnTo>
                    <a:pt x="304" y="497"/>
                  </a:lnTo>
                  <a:lnTo>
                    <a:pt x="310" y="480"/>
                  </a:lnTo>
                  <a:lnTo>
                    <a:pt x="316" y="469"/>
                  </a:lnTo>
                  <a:lnTo>
                    <a:pt x="327" y="452"/>
                  </a:lnTo>
                  <a:lnTo>
                    <a:pt x="332" y="441"/>
                  </a:lnTo>
                  <a:lnTo>
                    <a:pt x="338" y="424"/>
                  </a:lnTo>
                  <a:lnTo>
                    <a:pt x="344" y="390"/>
                  </a:lnTo>
                  <a:lnTo>
                    <a:pt x="355" y="356"/>
                  </a:lnTo>
                  <a:lnTo>
                    <a:pt x="361" y="328"/>
                  </a:lnTo>
                  <a:lnTo>
                    <a:pt x="366" y="294"/>
                  </a:lnTo>
                  <a:lnTo>
                    <a:pt x="372" y="249"/>
                  </a:lnTo>
                  <a:lnTo>
                    <a:pt x="383" y="192"/>
                  </a:lnTo>
                  <a:lnTo>
                    <a:pt x="389" y="74"/>
                  </a:lnTo>
                  <a:lnTo>
                    <a:pt x="394" y="11"/>
                  </a:lnTo>
                  <a:lnTo>
                    <a:pt x="400" y="0"/>
                  </a:lnTo>
                  <a:lnTo>
                    <a:pt x="406" y="6"/>
                  </a:lnTo>
                  <a:lnTo>
                    <a:pt x="417" y="0"/>
                  </a:lnTo>
                  <a:lnTo>
                    <a:pt x="423" y="23"/>
                  </a:lnTo>
                  <a:lnTo>
                    <a:pt x="428" y="68"/>
                  </a:lnTo>
                  <a:lnTo>
                    <a:pt x="434" y="62"/>
                  </a:lnTo>
                  <a:lnTo>
                    <a:pt x="445" y="74"/>
                  </a:lnTo>
                  <a:lnTo>
                    <a:pt x="451" y="68"/>
                  </a:lnTo>
                  <a:lnTo>
                    <a:pt x="456" y="57"/>
                  </a:lnTo>
                  <a:lnTo>
                    <a:pt x="462" y="6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5360436" y="5197186"/>
            <a:ext cx="6050514" cy="55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236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252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166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171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176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181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186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191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196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201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206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211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216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220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148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256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261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266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271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276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281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286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291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296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301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304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306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69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222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227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232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31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36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41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46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51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56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61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150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155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160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220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86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91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73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86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91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96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101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106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111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116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121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126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131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135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176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241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683" y="2598474"/>
            <a:ext cx="251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pairwise distance matrix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018554" y="3769971"/>
            <a:ext cx="1517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matrix profile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018554" y="4720289"/>
            <a:ext cx="206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matrix profile index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18554" y="5492773"/>
            <a:ext cx="6500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Tasks such as motif mining, discord mining, or segmentation can be easily performed with matrix profile and matrix profile index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46</a:t>
            </a:fld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0" y="6427529"/>
            <a:ext cx="670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http://www.cs.ucr.edu/~eamonn/MatrixProfile.html</a:t>
            </a:r>
          </a:p>
        </p:txBody>
      </p:sp>
    </p:spTree>
    <p:extLst>
      <p:ext uri="{BB962C8B-B14F-4D97-AF65-F5344CB8AC3E}">
        <p14:creationId xmlns:p14="http://schemas.microsoft.com/office/powerpoint/2010/main" val="4145270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Left Bracket 60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24100" y="2606577"/>
            <a:ext cx="542925" cy="0"/>
          </a:xfrm>
          <a:prstGeom prst="straightConnector1">
            <a:avLst/>
          </a:prstGeom>
          <a:ln w="2540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366281" y="2992421"/>
            <a:ext cx="4443483" cy="3075004"/>
            <a:chOff x="4586754" y="3914298"/>
            <a:chExt cx="4826323" cy="2603532"/>
          </a:xfrm>
        </p:grpSpPr>
        <p:sp>
          <p:nvSpPr>
            <p:cNvPr id="14" name="Freeform 99"/>
            <p:cNvSpPr>
              <a:spLocks/>
            </p:cNvSpPr>
            <p:nvPr/>
          </p:nvSpPr>
          <p:spPr bwMode="auto">
            <a:xfrm>
              <a:off x="4586754" y="3914298"/>
              <a:ext cx="941388" cy="71438"/>
            </a:xfrm>
            <a:custGeom>
              <a:avLst/>
              <a:gdLst>
                <a:gd name="T0" fmla="*/ 0 w 593"/>
                <a:gd name="T1" fmla="*/ 5 h 45"/>
                <a:gd name="T2" fmla="*/ 19 w 593"/>
                <a:gd name="T3" fmla="*/ 11 h 45"/>
                <a:gd name="T4" fmla="*/ 38 w 593"/>
                <a:gd name="T5" fmla="*/ 22 h 45"/>
                <a:gd name="T6" fmla="*/ 58 w 593"/>
                <a:gd name="T7" fmla="*/ 17 h 45"/>
                <a:gd name="T8" fmla="*/ 82 w 593"/>
                <a:gd name="T9" fmla="*/ 28 h 45"/>
                <a:gd name="T10" fmla="*/ 102 w 593"/>
                <a:gd name="T11" fmla="*/ 17 h 45"/>
                <a:gd name="T12" fmla="*/ 121 w 593"/>
                <a:gd name="T13" fmla="*/ 17 h 45"/>
                <a:gd name="T14" fmla="*/ 141 w 593"/>
                <a:gd name="T15" fmla="*/ 22 h 45"/>
                <a:gd name="T16" fmla="*/ 160 w 593"/>
                <a:gd name="T17" fmla="*/ 28 h 45"/>
                <a:gd name="T18" fmla="*/ 184 w 593"/>
                <a:gd name="T19" fmla="*/ 28 h 45"/>
                <a:gd name="T20" fmla="*/ 204 w 593"/>
                <a:gd name="T21" fmla="*/ 34 h 45"/>
                <a:gd name="T22" fmla="*/ 223 w 593"/>
                <a:gd name="T23" fmla="*/ 11 h 45"/>
                <a:gd name="T24" fmla="*/ 243 w 593"/>
                <a:gd name="T25" fmla="*/ 28 h 45"/>
                <a:gd name="T26" fmla="*/ 262 w 593"/>
                <a:gd name="T27" fmla="*/ 22 h 45"/>
                <a:gd name="T28" fmla="*/ 287 w 593"/>
                <a:gd name="T29" fmla="*/ 45 h 45"/>
                <a:gd name="T30" fmla="*/ 306 w 593"/>
                <a:gd name="T31" fmla="*/ 28 h 45"/>
                <a:gd name="T32" fmla="*/ 326 w 593"/>
                <a:gd name="T33" fmla="*/ 5 h 45"/>
                <a:gd name="T34" fmla="*/ 345 w 593"/>
                <a:gd name="T35" fmla="*/ 45 h 45"/>
                <a:gd name="T36" fmla="*/ 364 w 593"/>
                <a:gd name="T37" fmla="*/ 22 h 45"/>
                <a:gd name="T38" fmla="*/ 389 w 593"/>
                <a:gd name="T39" fmla="*/ 45 h 45"/>
                <a:gd name="T40" fmla="*/ 408 w 593"/>
                <a:gd name="T41" fmla="*/ 17 h 45"/>
                <a:gd name="T42" fmla="*/ 428 w 593"/>
                <a:gd name="T43" fmla="*/ 5 h 45"/>
                <a:gd name="T44" fmla="*/ 447 w 593"/>
                <a:gd name="T45" fmla="*/ 22 h 45"/>
                <a:gd name="T46" fmla="*/ 467 w 593"/>
                <a:gd name="T47" fmla="*/ 45 h 45"/>
                <a:gd name="T48" fmla="*/ 491 w 593"/>
                <a:gd name="T49" fmla="*/ 0 h 45"/>
                <a:gd name="T50" fmla="*/ 510 w 593"/>
                <a:gd name="T51" fmla="*/ 45 h 45"/>
                <a:gd name="T52" fmla="*/ 530 w 593"/>
                <a:gd name="T53" fmla="*/ 34 h 45"/>
                <a:gd name="T54" fmla="*/ 549 w 593"/>
                <a:gd name="T55" fmla="*/ 22 h 45"/>
                <a:gd name="T56" fmla="*/ 569 w 593"/>
                <a:gd name="T57" fmla="*/ 22 h 45"/>
                <a:gd name="T58" fmla="*/ 593 w 593"/>
                <a:gd name="T59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45">
                  <a:moveTo>
                    <a:pt x="0" y="5"/>
                  </a:moveTo>
                  <a:lnTo>
                    <a:pt x="19" y="11"/>
                  </a:lnTo>
                  <a:lnTo>
                    <a:pt x="38" y="22"/>
                  </a:lnTo>
                  <a:lnTo>
                    <a:pt x="58" y="17"/>
                  </a:lnTo>
                  <a:lnTo>
                    <a:pt x="82" y="28"/>
                  </a:lnTo>
                  <a:lnTo>
                    <a:pt x="102" y="17"/>
                  </a:lnTo>
                  <a:lnTo>
                    <a:pt x="121" y="17"/>
                  </a:lnTo>
                  <a:lnTo>
                    <a:pt x="141" y="22"/>
                  </a:lnTo>
                  <a:lnTo>
                    <a:pt x="160" y="28"/>
                  </a:lnTo>
                  <a:lnTo>
                    <a:pt x="184" y="28"/>
                  </a:lnTo>
                  <a:lnTo>
                    <a:pt x="204" y="34"/>
                  </a:lnTo>
                  <a:lnTo>
                    <a:pt x="223" y="11"/>
                  </a:lnTo>
                  <a:lnTo>
                    <a:pt x="243" y="28"/>
                  </a:lnTo>
                  <a:lnTo>
                    <a:pt x="262" y="22"/>
                  </a:lnTo>
                  <a:lnTo>
                    <a:pt x="287" y="45"/>
                  </a:lnTo>
                  <a:lnTo>
                    <a:pt x="306" y="28"/>
                  </a:lnTo>
                  <a:lnTo>
                    <a:pt x="326" y="5"/>
                  </a:lnTo>
                  <a:lnTo>
                    <a:pt x="345" y="45"/>
                  </a:lnTo>
                  <a:lnTo>
                    <a:pt x="364" y="22"/>
                  </a:lnTo>
                  <a:lnTo>
                    <a:pt x="389" y="45"/>
                  </a:lnTo>
                  <a:lnTo>
                    <a:pt x="408" y="17"/>
                  </a:lnTo>
                  <a:lnTo>
                    <a:pt x="428" y="5"/>
                  </a:lnTo>
                  <a:lnTo>
                    <a:pt x="447" y="22"/>
                  </a:lnTo>
                  <a:lnTo>
                    <a:pt x="467" y="45"/>
                  </a:lnTo>
                  <a:lnTo>
                    <a:pt x="491" y="0"/>
                  </a:lnTo>
                  <a:lnTo>
                    <a:pt x="510" y="45"/>
                  </a:lnTo>
                  <a:lnTo>
                    <a:pt x="530" y="34"/>
                  </a:lnTo>
                  <a:lnTo>
                    <a:pt x="549" y="22"/>
                  </a:lnTo>
                  <a:lnTo>
                    <a:pt x="569" y="22"/>
                  </a:lnTo>
                  <a:lnTo>
                    <a:pt x="593" y="2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0"/>
            <p:cNvSpPr>
              <a:spLocks/>
            </p:cNvSpPr>
            <p:nvPr/>
          </p:nvSpPr>
          <p:spPr bwMode="auto">
            <a:xfrm>
              <a:off x="5235261" y="4121705"/>
              <a:ext cx="941388" cy="233363"/>
            </a:xfrm>
            <a:custGeom>
              <a:avLst/>
              <a:gdLst>
                <a:gd name="T0" fmla="*/ 0 w 593"/>
                <a:gd name="T1" fmla="*/ 17 h 147"/>
                <a:gd name="T2" fmla="*/ 19 w 593"/>
                <a:gd name="T3" fmla="*/ 0 h 147"/>
                <a:gd name="T4" fmla="*/ 38 w 593"/>
                <a:gd name="T5" fmla="*/ 23 h 147"/>
                <a:gd name="T6" fmla="*/ 58 w 593"/>
                <a:gd name="T7" fmla="*/ 40 h 147"/>
                <a:gd name="T8" fmla="*/ 82 w 593"/>
                <a:gd name="T9" fmla="*/ 0 h 147"/>
                <a:gd name="T10" fmla="*/ 102 w 593"/>
                <a:gd name="T11" fmla="*/ 40 h 147"/>
                <a:gd name="T12" fmla="*/ 121 w 593"/>
                <a:gd name="T13" fmla="*/ 28 h 147"/>
                <a:gd name="T14" fmla="*/ 141 w 593"/>
                <a:gd name="T15" fmla="*/ 23 h 147"/>
                <a:gd name="T16" fmla="*/ 160 w 593"/>
                <a:gd name="T17" fmla="*/ 23 h 147"/>
                <a:gd name="T18" fmla="*/ 184 w 593"/>
                <a:gd name="T19" fmla="*/ 23 h 147"/>
                <a:gd name="T20" fmla="*/ 204 w 593"/>
                <a:gd name="T21" fmla="*/ 17 h 147"/>
                <a:gd name="T22" fmla="*/ 223 w 593"/>
                <a:gd name="T23" fmla="*/ 23 h 147"/>
                <a:gd name="T24" fmla="*/ 243 w 593"/>
                <a:gd name="T25" fmla="*/ 23 h 147"/>
                <a:gd name="T26" fmla="*/ 262 w 593"/>
                <a:gd name="T27" fmla="*/ 23 h 147"/>
                <a:gd name="T28" fmla="*/ 287 w 593"/>
                <a:gd name="T29" fmla="*/ 17 h 147"/>
                <a:gd name="T30" fmla="*/ 306 w 593"/>
                <a:gd name="T31" fmla="*/ 107 h 147"/>
                <a:gd name="T32" fmla="*/ 326 w 593"/>
                <a:gd name="T33" fmla="*/ 147 h 147"/>
                <a:gd name="T34" fmla="*/ 345 w 593"/>
                <a:gd name="T35" fmla="*/ 96 h 147"/>
                <a:gd name="T36" fmla="*/ 364 w 593"/>
                <a:gd name="T37" fmla="*/ 96 h 147"/>
                <a:gd name="T38" fmla="*/ 389 w 593"/>
                <a:gd name="T39" fmla="*/ 68 h 147"/>
                <a:gd name="T40" fmla="*/ 408 w 593"/>
                <a:gd name="T41" fmla="*/ 51 h 147"/>
                <a:gd name="T42" fmla="*/ 428 w 593"/>
                <a:gd name="T43" fmla="*/ 34 h 147"/>
                <a:gd name="T44" fmla="*/ 447 w 593"/>
                <a:gd name="T45" fmla="*/ 34 h 147"/>
                <a:gd name="T46" fmla="*/ 467 w 593"/>
                <a:gd name="T47" fmla="*/ 28 h 147"/>
                <a:gd name="T48" fmla="*/ 491 w 593"/>
                <a:gd name="T49" fmla="*/ 40 h 147"/>
                <a:gd name="T50" fmla="*/ 510 w 593"/>
                <a:gd name="T51" fmla="*/ 56 h 147"/>
                <a:gd name="T52" fmla="*/ 530 w 593"/>
                <a:gd name="T53" fmla="*/ 45 h 147"/>
                <a:gd name="T54" fmla="*/ 549 w 593"/>
                <a:gd name="T55" fmla="*/ 68 h 147"/>
                <a:gd name="T56" fmla="*/ 569 w 593"/>
                <a:gd name="T57" fmla="*/ 34 h 147"/>
                <a:gd name="T58" fmla="*/ 593 w 593"/>
                <a:gd name="T59" fmla="*/ 9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147">
                  <a:moveTo>
                    <a:pt x="0" y="17"/>
                  </a:moveTo>
                  <a:lnTo>
                    <a:pt x="19" y="0"/>
                  </a:lnTo>
                  <a:lnTo>
                    <a:pt x="38" y="23"/>
                  </a:lnTo>
                  <a:lnTo>
                    <a:pt x="58" y="40"/>
                  </a:lnTo>
                  <a:lnTo>
                    <a:pt x="82" y="0"/>
                  </a:lnTo>
                  <a:lnTo>
                    <a:pt x="102" y="40"/>
                  </a:lnTo>
                  <a:lnTo>
                    <a:pt x="121" y="28"/>
                  </a:lnTo>
                  <a:lnTo>
                    <a:pt x="141" y="23"/>
                  </a:lnTo>
                  <a:lnTo>
                    <a:pt x="160" y="23"/>
                  </a:lnTo>
                  <a:lnTo>
                    <a:pt x="184" y="23"/>
                  </a:lnTo>
                  <a:lnTo>
                    <a:pt x="204" y="17"/>
                  </a:lnTo>
                  <a:lnTo>
                    <a:pt x="223" y="23"/>
                  </a:lnTo>
                  <a:lnTo>
                    <a:pt x="243" y="23"/>
                  </a:lnTo>
                  <a:lnTo>
                    <a:pt x="262" y="23"/>
                  </a:lnTo>
                  <a:lnTo>
                    <a:pt x="287" y="17"/>
                  </a:lnTo>
                  <a:lnTo>
                    <a:pt x="306" y="107"/>
                  </a:lnTo>
                  <a:lnTo>
                    <a:pt x="326" y="147"/>
                  </a:lnTo>
                  <a:lnTo>
                    <a:pt x="345" y="96"/>
                  </a:lnTo>
                  <a:lnTo>
                    <a:pt x="364" y="96"/>
                  </a:lnTo>
                  <a:lnTo>
                    <a:pt x="389" y="68"/>
                  </a:lnTo>
                  <a:lnTo>
                    <a:pt x="408" y="51"/>
                  </a:lnTo>
                  <a:lnTo>
                    <a:pt x="428" y="34"/>
                  </a:lnTo>
                  <a:lnTo>
                    <a:pt x="447" y="34"/>
                  </a:lnTo>
                  <a:lnTo>
                    <a:pt x="467" y="28"/>
                  </a:lnTo>
                  <a:lnTo>
                    <a:pt x="491" y="40"/>
                  </a:lnTo>
                  <a:lnTo>
                    <a:pt x="510" y="56"/>
                  </a:lnTo>
                  <a:lnTo>
                    <a:pt x="530" y="45"/>
                  </a:lnTo>
                  <a:lnTo>
                    <a:pt x="549" y="68"/>
                  </a:lnTo>
                  <a:lnTo>
                    <a:pt x="569" y="34"/>
                  </a:lnTo>
                  <a:lnTo>
                    <a:pt x="593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1"/>
            <p:cNvSpPr>
              <a:spLocks/>
            </p:cNvSpPr>
            <p:nvPr/>
          </p:nvSpPr>
          <p:spPr bwMode="auto">
            <a:xfrm>
              <a:off x="5879962" y="4400469"/>
              <a:ext cx="941388" cy="455613"/>
            </a:xfrm>
            <a:custGeom>
              <a:avLst/>
              <a:gdLst>
                <a:gd name="T0" fmla="*/ 0 w 593"/>
                <a:gd name="T1" fmla="*/ 253 h 287"/>
                <a:gd name="T2" fmla="*/ 19 w 593"/>
                <a:gd name="T3" fmla="*/ 231 h 287"/>
                <a:gd name="T4" fmla="*/ 38 w 593"/>
                <a:gd name="T5" fmla="*/ 236 h 287"/>
                <a:gd name="T6" fmla="*/ 58 w 593"/>
                <a:gd name="T7" fmla="*/ 231 h 287"/>
                <a:gd name="T8" fmla="*/ 82 w 593"/>
                <a:gd name="T9" fmla="*/ 236 h 287"/>
                <a:gd name="T10" fmla="*/ 102 w 593"/>
                <a:gd name="T11" fmla="*/ 259 h 287"/>
                <a:gd name="T12" fmla="*/ 121 w 593"/>
                <a:gd name="T13" fmla="*/ 248 h 287"/>
                <a:gd name="T14" fmla="*/ 141 w 593"/>
                <a:gd name="T15" fmla="*/ 270 h 287"/>
                <a:gd name="T16" fmla="*/ 160 w 593"/>
                <a:gd name="T17" fmla="*/ 236 h 287"/>
                <a:gd name="T18" fmla="*/ 184 w 593"/>
                <a:gd name="T19" fmla="*/ 287 h 287"/>
                <a:gd name="T20" fmla="*/ 204 w 593"/>
                <a:gd name="T21" fmla="*/ 141 h 287"/>
                <a:gd name="T22" fmla="*/ 223 w 593"/>
                <a:gd name="T23" fmla="*/ 0 h 287"/>
                <a:gd name="T24" fmla="*/ 243 w 593"/>
                <a:gd name="T25" fmla="*/ 62 h 287"/>
                <a:gd name="T26" fmla="*/ 262 w 593"/>
                <a:gd name="T27" fmla="*/ 67 h 287"/>
                <a:gd name="T28" fmla="*/ 287 w 593"/>
                <a:gd name="T29" fmla="*/ 67 h 287"/>
                <a:gd name="T30" fmla="*/ 306 w 593"/>
                <a:gd name="T31" fmla="*/ 90 h 287"/>
                <a:gd name="T32" fmla="*/ 326 w 593"/>
                <a:gd name="T33" fmla="*/ 101 h 287"/>
                <a:gd name="T34" fmla="*/ 345 w 593"/>
                <a:gd name="T35" fmla="*/ 84 h 287"/>
                <a:gd name="T36" fmla="*/ 364 w 593"/>
                <a:gd name="T37" fmla="*/ 95 h 287"/>
                <a:gd name="T38" fmla="*/ 389 w 593"/>
                <a:gd name="T39" fmla="*/ 101 h 287"/>
                <a:gd name="T40" fmla="*/ 408 w 593"/>
                <a:gd name="T41" fmla="*/ 90 h 287"/>
                <a:gd name="T42" fmla="*/ 428 w 593"/>
                <a:gd name="T43" fmla="*/ 84 h 287"/>
                <a:gd name="T44" fmla="*/ 447 w 593"/>
                <a:gd name="T45" fmla="*/ 79 h 287"/>
                <a:gd name="T46" fmla="*/ 467 w 593"/>
                <a:gd name="T47" fmla="*/ 67 h 287"/>
                <a:gd name="T48" fmla="*/ 491 w 593"/>
                <a:gd name="T49" fmla="*/ 17 h 287"/>
                <a:gd name="T50" fmla="*/ 510 w 593"/>
                <a:gd name="T51" fmla="*/ 135 h 287"/>
                <a:gd name="T52" fmla="*/ 530 w 593"/>
                <a:gd name="T53" fmla="*/ 248 h 287"/>
                <a:gd name="T54" fmla="*/ 549 w 593"/>
                <a:gd name="T55" fmla="*/ 208 h 287"/>
                <a:gd name="T56" fmla="*/ 569 w 593"/>
                <a:gd name="T57" fmla="*/ 208 h 287"/>
                <a:gd name="T58" fmla="*/ 593 w 593"/>
                <a:gd name="T59" fmla="*/ 22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87">
                  <a:moveTo>
                    <a:pt x="0" y="253"/>
                  </a:moveTo>
                  <a:lnTo>
                    <a:pt x="19" y="231"/>
                  </a:lnTo>
                  <a:lnTo>
                    <a:pt x="38" y="236"/>
                  </a:lnTo>
                  <a:lnTo>
                    <a:pt x="58" y="231"/>
                  </a:lnTo>
                  <a:lnTo>
                    <a:pt x="82" y="236"/>
                  </a:lnTo>
                  <a:lnTo>
                    <a:pt x="102" y="259"/>
                  </a:lnTo>
                  <a:lnTo>
                    <a:pt x="121" y="248"/>
                  </a:lnTo>
                  <a:lnTo>
                    <a:pt x="141" y="270"/>
                  </a:lnTo>
                  <a:lnTo>
                    <a:pt x="160" y="236"/>
                  </a:lnTo>
                  <a:lnTo>
                    <a:pt x="184" y="287"/>
                  </a:lnTo>
                  <a:lnTo>
                    <a:pt x="204" y="141"/>
                  </a:lnTo>
                  <a:lnTo>
                    <a:pt x="223" y="0"/>
                  </a:lnTo>
                  <a:lnTo>
                    <a:pt x="243" y="62"/>
                  </a:lnTo>
                  <a:lnTo>
                    <a:pt x="262" y="67"/>
                  </a:lnTo>
                  <a:lnTo>
                    <a:pt x="287" y="67"/>
                  </a:lnTo>
                  <a:lnTo>
                    <a:pt x="306" y="90"/>
                  </a:lnTo>
                  <a:lnTo>
                    <a:pt x="326" y="101"/>
                  </a:lnTo>
                  <a:lnTo>
                    <a:pt x="345" y="84"/>
                  </a:lnTo>
                  <a:lnTo>
                    <a:pt x="364" y="95"/>
                  </a:lnTo>
                  <a:lnTo>
                    <a:pt x="389" y="101"/>
                  </a:lnTo>
                  <a:lnTo>
                    <a:pt x="408" y="90"/>
                  </a:lnTo>
                  <a:lnTo>
                    <a:pt x="428" y="84"/>
                  </a:lnTo>
                  <a:lnTo>
                    <a:pt x="447" y="79"/>
                  </a:lnTo>
                  <a:lnTo>
                    <a:pt x="467" y="67"/>
                  </a:lnTo>
                  <a:lnTo>
                    <a:pt x="491" y="17"/>
                  </a:lnTo>
                  <a:lnTo>
                    <a:pt x="510" y="135"/>
                  </a:lnTo>
                  <a:lnTo>
                    <a:pt x="530" y="248"/>
                  </a:lnTo>
                  <a:lnTo>
                    <a:pt x="549" y="208"/>
                  </a:lnTo>
                  <a:lnTo>
                    <a:pt x="569" y="208"/>
                  </a:lnTo>
                  <a:lnTo>
                    <a:pt x="593" y="2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2"/>
            <p:cNvSpPr>
              <a:spLocks/>
            </p:cNvSpPr>
            <p:nvPr/>
          </p:nvSpPr>
          <p:spPr bwMode="auto">
            <a:xfrm>
              <a:off x="6523515" y="4952918"/>
              <a:ext cx="941388" cy="376238"/>
            </a:xfrm>
            <a:custGeom>
              <a:avLst/>
              <a:gdLst>
                <a:gd name="T0" fmla="*/ 0 w 593"/>
                <a:gd name="T1" fmla="*/ 79 h 237"/>
                <a:gd name="T2" fmla="*/ 19 w 593"/>
                <a:gd name="T3" fmla="*/ 74 h 237"/>
                <a:gd name="T4" fmla="*/ 38 w 593"/>
                <a:gd name="T5" fmla="*/ 62 h 237"/>
                <a:gd name="T6" fmla="*/ 58 w 593"/>
                <a:gd name="T7" fmla="*/ 57 h 237"/>
                <a:gd name="T8" fmla="*/ 82 w 593"/>
                <a:gd name="T9" fmla="*/ 0 h 237"/>
                <a:gd name="T10" fmla="*/ 102 w 593"/>
                <a:gd name="T11" fmla="*/ 119 h 237"/>
                <a:gd name="T12" fmla="*/ 121 w 593"/>
                <a:gd name="T13" fmla="*/ 237 h 237"/>
                <a:gd name="T14" fmla="*/ 141 w 593"/>
                <a:gd name="T15" fmla="*/ 197 h 237"/>
                <a:gd name="T16" fmla="*/ 160 w 593"/>
                <a:gd name="T17" fmla="*/ 192 h 237"/>
                <a:gd name="T18" fmla="*/ 184 w 593"/>
                <a:gd name="T19" fmla="*/ 209 h 237"/>
                <a:gd name="T20" fmla="*/ 204 w 593"/>
                <a:gd name="T21" fmla="*/ 220 h 237"/>
                <a:gd name="T22" fmla="*/ 223 w 593"/>
                <a:gd name="T23" fmla="*/ 209 h 237"/>
                <a:gd name="T24" fmla="*/ 243 w 593"/>
                <a:gd name="T25" fmla="*/ 209 h 237"/>
                <a:gd name="T26" fmla="*/ 262 w 593"/>
                <a:gd name="T27" fmla="*/ 226 h 237"/>
                <a:gd name="T28" fmla="*/ 287 w 593"/>
                <a:gd name="T29" fmla="*/ 209 h 237"/>
                <a:gd name="T30" fmla="*/ 306 w 593"/>
                <a:gd name="T31" fmla="*/ 220 h 237"/>
                <a:gd name="T32" fmla="*/ 326 w 593"/>
                <a:gd name="T33" fmla="*/ 226 h 237"/>
                <a:gd name="T34" fmla="*/ 345 w 593"/>
                <a:gd name="T35" fmla="*/ 209 h 237"/>
                <a:gd name="T36" fmla="*/ 364 w 593"/>
                <a:gd name="T37" fmla="*/ 203 h 237"/>
                <a:gd name="T38" fmla="*/ 389 w 593"/>
                <a:gd name="T39" fmla="*/ 203 h 237"/>
                <a:gd name="T40" fmla="*/ 408 w 593"/>
                <a:gd name="T41" fmla="*/ 214 h 237"/>
                <a:gd name="T42" fmla="*/ 428 w 593"/>
                <a:gd name="T43" fmla="*/ 203 h 237"/>
                <a:gd name="T44" fmla="*/ 447 w 593"/>
                <a:gd name="T45" fmla="*/ 197 h 237"/>
                <a:gd name="T46" fmla="*/ 467 w 593"/>
                <a:gd name="T47" fmla="*/ 214 h 237"/>
                <a:gd name="T48" fmla="*/ 491 w 593"/>
                <a:gd name="T49" fmla="*/ 214 h 237"/>
                <a:gd name="T50" fmla="*/ 510 w 593"/>
                <a:gd name="T51" fmla="*/ 203 h 237"/>
                <a:gd name="T52" fmla="*/ 530 w 593"/>
                <a:gd name="T53" fmla="*/ 214 h 237"/>
                <a:gd name="T54" fmla="*/ 549 w 593"/>
                <a:gd name="T55" fmla="*/ 186 h 237"/>
                <a:gd name="T56" fmla="*/ 569 w 593"/>
                <a:gd name="T57" fmla="*/ 231 h 237"/>
                <a:gd name="T58" fmla="*/ 593 w 593"/>
                <a:gd name="T59" fmla="*/ 23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37">
                  <a:moveTo>
                    <a:pt x="0" y="79"/>
                  </a:moveTo>
                  <a:lnTo>
                    <a:pt x="19" y="74"/>
                  </a:lnTo>
                  <a:lnTo>
                    <a:pt x="38" y="62"/>
                  </a:lnTo>
                  <a:lnTo>
                    <a:pt x="58" y="57"/>
                  </a:lnTo>
                  <a:lnTo>
                    <a:pt x="82" y="0"/>
                  </a:lnTo>
                  <a:lnTo>
                    <a:pt x="102" y="119"/>
                  </a:lnTo>
                  <a:lnTo>
                    <a:pt x="121" y="237"/>
                  </a:lnTo>
                  <a:lnTo>
                    <a:pt x="141" y="197"/>
                  </a:lnTo>
                  <a:lnTo>
                    <a:pt x="160" y="192"/>
                  </a:lnTo>
                  <a:lnTo>
                    <a:pt x="184" y="209"/>
                  </a:lnTo>
                  <a:lnTo>
                    <a:pt x="204" y="220"/>
                  </a:lnTo>
                  <a:lnTo>
                    <a:pt x="223" y="209"/>
                  </a:lnTo>
                  <a:lnTo>
                    <a:pt x="243" y="209"/>
                  </a:lnTo>
                  <a:lnTo>
                    <a:pt x="262" y="226"/>
                  </a:lnTo>
                  <a:lnTo>
                    <a:pt x="287" y="209"/>
                  </a:lnTo>
                  <a:lnTo>
                    <a:pt x="306" y="220"/>
                  </a:lnTo>
                  <a:lnTo>
                    <a:pt x="326" y="226"/>
                  </a:lnTo>
                  <a:lnTo>
                    <a:pt x="345" y="209"/>
                  </a:lnTo>
                  <a:lnTo>
                    <a:pt x="364" y="203"/>
                  </a:lnTo>
                  <a:lnTo>
                    <a:pt x="389" y="203"/>
                  </a:lnTo>
                  <a:lnTo>
                    <a:pt x="408" y="214"/>
                  </a:lnTo>
                  <a:lnTo>
                    <a:pt x="428" y="203"/>
                  </a:lnTo>
                  <a:lnTo>
                    <a:pt x="447" y="197"/>
                  </a:lnTo>
                  <a:lnTo>
                    <a:pt x="467" y="214"/>
                  </a:lnTo>
                  <a:lnTo>
                    <a:pt x="491" y="214"/>
                  </a:lnTo>
                  <a:lnTo>
                    <a:pt x="510" y="203"/>
                  </a:lnTo>
                  <a:lnTo>
                    <a:pt x="530" y="214"/>
                  </a:lnTo>
                  <a:lnTo>
                    <a:pt x="549" y="186"/>
                  </a:lnTo>
                  <a:lnTo>
                    <a:pt x="569" y="231"/>
                  </a:lnTo>
                  <a:lnTo>
                    <a:pt x="593" y="2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3"/>
            <p:cNvSpPr>
              <a:spLocks/>
            </p:cNvSpPr>
            <p:nvPr/>
          </p:nvSpPr>
          <p:spPr bwMode="auto">
            <a:xfrm>
              <a:off x="7170126" y="5442777"/>
              <a:ext cx="941388" cy="80963"/>
            </a:xfrm>
            <a:custGeom>
              <a:avLst/>
              <a:gdLst>
                <a:gd name="T0" fmla="*/ 0 w 593"/>
                <a:gd name="T1" fmla="*/ 28 h 51"/>
                <a:gd name="T2" fmla="*/ 19 w 593"/>
                <a:gd name="T3" fmla="*/ 22 h 51"/>
                <a:gd name="T4" fmla="*/ 38 w 593"/>
                <a:gd name="T5" fmla="*/ 17 h 51"/>
                <a:gd name="T6" fmla="*/ 58 w 593"/>
                <a:gd name="T7" fmla="*/ 34 h 51"/>
                <a:gd name="T8" fmla="*/ 82 w 593"/>
                <a:gd name="T9" fmla="*/ 34 h 51"/>
                <a:gd name="T10" fmla="*/ 102 w 593"/>
                <a:gd name="T11" fmla="*/ 22 h 51"/>
                <a:gd name="T12" fmla="*/ 121 w 593"/>
                <a:gd name="T13" fmla="*/ 28 h 51"/>
                <a:gd name="T14" fmla="*/ 141 w 593"/>
                <a:gd name="T15" fmla="*/ 6 h 51"/>
                <a:gd name="T16" fmla="*/ 160 w 593"/>
                <a:gd name="T17" fmla="*/ 45 h 51"/>
                <a:gd name="T18" fmla="*/ 184 w 593"/>
                <a:gd name="T19" fmla="*/ 51 h 51"/>
                <a:gd name="T20" fmla="*/ 204 w 593"/>
                <a:gd name="T21" fmla="*/ 45 h 51"/>
                <a:gd name="T22" fmla="*/ 223 w 593"/>
                <a:gd name="T23" fmla="*/ 28 h 51"/>
                <a:gd name="T24" fmla="*/ 243 w 593"/>
                <a:gd name="T25" fmla="*/ 34 h 51"/>
                <a:gd name="T26" fmla="*/ 262 w 593"/>
                <a:gd name="T27" fmla="*/ 34 h 51"/>
                <a:gd name="T28" fmla="*/ 287 w 593"/>
                <a:gd name="T29" fmla="*/ 17 h 51"/>
                <a:gd name="T30" fmla="*/ 306 w 593"/>
                <a:gd name="T31" fmla="*/ 34 h 51"/>
                <a:gd name="T32" fmla="*/ 326 w 593"/>
                <a:gd name="T33" fmla="*/ 22 h 51"/>
                <a:gd name="T34" fmla="*/ 345 w 593"/>
                <a:gd name="T35" fmla="*/ 11 h 51"/>
                <a:gd name="T36" fmla="*/ 364 w 593"/>
                <a:gd name="T37" fmla="*/ 17 h 51"/>
                <a:gd name="T38" fmla="*/ 389 w 593"/>
                <a:gd name="T39" fmla="*/ 39 h 51"/>
                <a:gd name="T40" fmla="*/ 408 w 593"/>
                <a:gd name="T41" fmla="*/ 0 h 51"/>
                <a:gd name="T42" fmla="*/ 428 w 593"/>
                <a:gd name="T43" fmla="*/ 17 h 51"/>
                <a:gd name="T44" fmla="*/ 447 w 593"/>
                <a:gd name="T45" fmla="*/ 28 h 51"/>
                <a:gd name="T46" fmla="*/ 467 w 593"/>
                <a:gd name="T47" fmla="*/ 45 h 51"/>
                <a:gd name="T48" fmla="*/ 491 w 593"/>
                <a:gd name="T49" fmla="*/ 6 h 51"/>
                <a:gd name="T50" fmla="*/ 510 w 593"/>
                <a:gd name="T51" fmla="*/ 34 h 51"/>
                <a:gd name="T52" fmla="*/ 530 w 593"/>
                <a:gd name="T53" fmla="*/ 28 h 51"/>
                <a:gd name="T54" fmla="*/ 549 w 593"/>
                <a:gd name="T55" fmla="*/ 34 h 51"/>
                <a:gd name="T56" fmla="*/ 569 w 593"/>
                <a:gd name="T57" fmla="*/ 22 h 51"/>
                <a:gd name="T58" fmla="*/ 593 w 593"/>
                <a:gd name="T59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51">
                  <a:moveTo>
                    <a:pt x="0" y="28"/>
                  </a:moveTo>
                  <a:lnTo>
                    <a:pt x="19" y="22"/>
                  </a:lnTo>
                  <a:lnTo>
                    <a:pt x="38" y="17"/>
                  </a:lnTo>
                  <a:lnTo>
                    <a:pt x="58" y="34"/>
                  </a:lnTo>
                  <a:lnTo>
                    <a:pt x="82" y="34"/>
                  </a:lnTo>
                  <a:lnTo>
                    <a:pt x="102" y="22"/>
                  </a:lnTo>
                  <a:lnTo>
                    <a:pt x="121" y="28"/>
                  </a:lnTo>
                  <a:lnTo>
                    <a:pt x="141" y="6"/>
                  </a:lnTo>
                  <a:lnTo>
                    <a:pt x="160" y="45"/>
                  </a:lnTo>
                  <a:lnTo>
                    <a:pt x="184" y="51"/>
                  </a:lnTo>
                  <a:lnTo>
                    <a:pt x="204" y="45"/>
                  </a:lnTo>
                  <a:lnTo>
                    <a:pt x="223" y="28"/>
                  </a:lnTo>
                  <a:lnTo>
                    <a:pt x="243" y="34"/>
                  </a:lnTo>
                  <a:lnTo>
                    <a:pt x="262" y="34"/>
                  </a:lnTo>
                  <a:lnTo>
                    <a:pt x="287" y="17"/>
                  </a:lnTo>
                  <a:lnTo>
                    <a:pt x="306" y="34"/>
                  </a:lnTo>
                  <a:lnTo>
                    <a:pt x="326" y="22"/>
                  </a:lnTo>
                  <a:lnTo>
                    <a:pt x="345" y="11"/>
                  </a:lnTo>
                  <a:lnTo>
                    <a:pt x="364" y="17"/>
                  </a:lnTo>
                  <a:lnTo>
                    <a:pt x="389" y="39"/>
                  </a:lnTo>
                  <a:lnTo>
                    <a:pt x="408" y="0"/>
                  </a:lnTo>
                  <a:lnTo>
                    <a:pt x="428" y="17"/>
                  </a:lnTo>
                  <a:lnTo>
                    <a:pt x="447" y="28"/>
                  </a:lnTo>
                  <a:lnTo>
                    <a:pt x="467" y="45"/>
                  </a:lnTo>
                  <a:lnTo>
                    <a:pt x="491" y="6"/>
                  </a:lnTo>
                  <a:lnTo>
                    <a:pt x="510" y="34"/>
                  </a:lnTo>
                  <a:lnTo>
                    <a:pt x="530" y="28"/>
                  </a:lnTo>
                  <a:lnTo>
                    <a:pt x="549" y="34"/>
                  </a:lnTo>
                  <a:lnTo>
                    <a:pt x="569" y="22"/>
                  </a:lnTo>
                  <a:lnTo>
                    <a:pt x="593" y="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4"/>
            <p:cNvSpPr>
              <a:spLocks/>
            </p:cNvSpPr>
            <p:nvPr/>
          </p:nvSpPr>
          <p:spPr bwMode="auto">
            <a:xfrm>
              <a:off x="7817354" y="5588033"/>
              <a:ext cx="941388" cy="527050"/>
            </a:xfrm>
            <a:custGeom>
              <a:avLst/>
              <a:gdLst>
                <a:gd name="T0" fmla="*/ 0 w 593"/>
                <a:gd name="T1" fmla="*/ 101 h 332"/>
                <a:gd name="T2" fmla="*/ 19 w 593"/>
                <a:gd name="T3" fmla="*/ 118 h 332"/>
                <a:gd name="T4" fmla="*/ 38 w 593"/>
                <a:gd name="T5" fmla="*/ 124 h 332"/>
                <a:gd name="T6" fmla="*/ 58 w 593"/>
                <a:gd name="T7" fmla="*/ 146 h 332"/>
                <a:gd name="T8" fmla="*/ 82 w 593"/>
                <a:gd name="T9" fmla="*/ 107 h 332"/>
                <a:gd name="T10" fmla="*/ 102 w 593"/>
                <a:gd name="T11" fmla="*/ 135 h 332"/>
                <a:gd name="T12" fmla="*/ 121 w 593"/>
                <a:gd name="T13" fmla="*/ 129 h 332"/>
                <a:gd name="T14" fmla="*/ 141 w 593"/>
                <a:gd name="T15" fmla="*/ 135 h 332"/>
                <a:gd name="T16" fmla="*/ 160 w 593"/>
                <a:gd name="T17" fmla="*/ 124 h 332"/>
                <a:gd name="T18" fmla="*/ 184 w 593"/>
                <a:gd name="T19" fmla="*/ 113 h 332"/>
                <a:gd name="T20" fmla="*/ 204 w 593"/>
                <a:gd name="T21" fmla="*/ 39 h 332"/>
                <a:gd name="T22" fmla="*/ 223 w 593"/>
                <a:gd name="T23" fmla="*/ 0 h 332"/>
                <a:gd name="T24" fmla="*/ 243 w 593"/>
                <a:gd name="T25" fmla="*/ 11 h 332"/>
                <a:gd name="T26" fmla="*/ 262 w 593"/>
                <a:gd name="T27" fmla="*/ 45 h 332"/>
                <a:gd name="T28" fmla="*/ 287 w 593"/>
                <a:gd name="T29" fmla="*/ 79 h 332"/>
                <a:gd name="T30" fmla="*/ 306 w 593"/>
                <a:gd name="T31" fmla="*/ 84 h 332"/>
                <a:gd name="T32" fmla="*/ 326 w 593"/>
                <a:gd name="T33" fmla="*/ 107 h 332"/>
                <a:gd name="T34" fmla="*/ 345 w 593"/>
                <a:gd name="T35" fmla="*/ 118 h 332"/>
                <a:gd name="T36" fmla="*/ 364 w 593"/>
                <a:gd name="T37" fmla="*/ 135 h 332"/>
                <a:gd name="T38" fmla="*/ 389 w 593"/>
                <a:gd name="T39" fmla="*/ 135 h 332"/>
                <a:gd name="T40" fmla="*/ 408 w 593"/>
                <a:gd name="T41" fmla="*/ 169 h 332"/>
                <a:gd name="T42" fmla="*/ 428 w 593"/>
                <a:gd name="T43" fmla="*/ 163 h 332"/>
                <a:gd name="T44" fmla="*/ 447 w 593"/>
                <a:gd name="T45" fmla="*/ 186 h 332"/>
                <a:gd name="T46" fmla="*/ 467 w 593"/>
                <a:gd name="T47" fmla="*/ 191 h 332"/>
                <a:gd name="T48" fmla="*/ 491 w 593"/>
                <a:gd name="T49" fmla="*/ 158 h 332"/>
                <a:gd name="T50" fmla="*/ 510 w 593"/>
                <a:gd name="T51" fmla="*/ 270 h 332"/>
                <a:gd name="T52" fmla="*/ 530 w 593"/>
                <a:gd name="T53" fmla="*/ 332 h 332"/>
                <a:gd name="T54" fmla="*/ 549 w 593"/>
                <a:gd name="T55" fmla="*/ 327 h 332"/>
                <a:gd name="T56" fmla="*/ 569 w 593"/>
                <a:gd name="T57" fmla="*/ 315 h 332"/>
                <a:gd name="T58" fmla="*/ 593 w 593"/>
                <a:gd name="T59" fmla="*/ 31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332">
                  <a:moveTo>
                    <a:pt x="0" y="101"/>
                  </a:moveTo>
                  <a:lnTo>
                    <a:pt x="19" y="118"/>
                  </a:lnTo>
                  <a:lnTo>
                    <a:pt x="38" y="124"/>
                  </a:lnTo>
                  <a:lnTo>
                    <a:pt x="58" y="146"/>
                  </a:lnTo>
                  <a:lnTo>
                    <a:pt x="82" y="107"/>
                  </a:lnTo>
                  <a:lnTo>
                    <a:pt x="102" y="135"/>
                  </a:lnTo>
                  <a:lnTo>
                    <a:pt x="121" y="129"/>
                  </a:lnTo>
                  <a:lnTo>
                    <a:pt x="141" y="135"/>
                  </a:lnTo>
                  <a:lnTo>
                    <a:pt x="160" y="124"/>
                  </a:lnTo>
                  <a:lnTo>
                    <a:pt x="184" y="113"/>
                  </a:lnTo>
                  <a:lnTo>
                    <a:pt x="204" y="39"/>
                  </a:lnTo>
                  <a:lnTo>
                    <a:pt x="223" y="0"/>
                  </a:lnTo>
                  <a:lnTo>
                    <a:pt x="243" y="11"/>
                  </a:lnTo>
                  <a:lnTo>
                    <a:pt x="262" y="45"/>
                  </a:lnTo>
                  <a:lnTo>
                    <a:pt x="287" y="79"/>
                  </a:lnTo>
                  <a:lnTo>
                    <a:pt x="306" y="84"/>
                  </a:lnTo>
                  <a:lnTo>
                    <a:pt x="326" y="107"/>
                  </a:lnTo>
                  <a:lnTo>
                    <a:pt x="345" y="118"/>
                  </a:lnTo>
                  <a:lnTo>
                    <a:pt x="364" y="135"/>
                  </a:lnTo>
                  <a:lnTo>
                    <a:pt x="389" y="135"/>
                  </a:lnTo>
                  <a:lnTo>
                    <a:pt x="408" y="169"/>
                  </a:lnTo>
                  <a:lnTo>
                    <a:pt x="428" y="163"/>
                  </a:lnTo>
                  <a:lnTo>
                    <a:pt x="447" y="186"/>
                  </a:lnTo>
                  <a:lnTo>
                    <a:pt x="467" y="191"/>
                  </a:lnTo>
                  <a:lnTo>
                    <a:pt x="491" y="158"/>
                  </a:lnTo>
                  <a:lnTo>
                    <a:pt x="510" y="270"/>
                  </a:lnTo>
                  <a:lnTo>
                    <a:pt x="530" y="332"/>
                  </a:lnTo>
                  <a:lnTo>
                    <a:pt x="549" y="327"/>
                  </a:lnTo>
                  <a:lnTo>
                    <a:pt x="569" y="315"/>
                  </a:lnTo>
                  <a:lnTo>
                    <a:pt x="593" y="3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5"/>
            <p:cNvSpPr>
              <a:spLocks/>
            </p:cNvSpPr>
            <p:nvPr/>
          </p:nvSpPr>
          <p:spPr bwMode="auto">
            <a:xfrm>
              <a:off x="8471689" y="6178105"/>
              <a:ext cx="941388" cy="339725"/>
            </a:xfrm>
            <a:custGeom>
              <a:avLst/>
              <a:gdLst>
                <a:gd name="T0" fmla="*/ 0 w 593"/>
                <a:gd name="T1" fmla="*/ 50 h 214"/>
                <a:gd name="T2" fmla="*/ 19 w 593"/>
                <a:gd name="T3" fmla="*/ 45 h 214"/>
                <a:gd name="T4" fmla="*/ 38 w 593"/>
                <a:gd name="T5" fmla="*/ 62 h 214"/>
                <a:gd name="T6" fmla="*/ 58 w 593"/>
                <a:gd name="T7" fmla="*/ 67 h 214"/>
                <a:gd name="T8" fmla="*/ 82 w 593"/>
                <a:gd name="T9" fmla="*/ 39 h 214"/>
                <a:gd name="T10" fmla="*/ 102 w 593"/>
                <a:gd name="T11" fmla="*/ 146 h 214"/>
                <a:gd name="T12" fmla="*/ 121 w 593"/>
                <a:gd name="T13" fmla="*/ 214 h 214"/>
                <a:gd name="T14" fmla="*/ 141 w 593"/>
                <a:gd name="T15" fmla="*/ 208 h 214"/>
                <a:gd name="T16" fmla="*/ 160 w 593"/>
                <a:gd name="T17" fmla="*/ 197 h 214"/>
                <a:gd name="T18" fmla="*/ 184 w 593"/>
                <a:gd name="T19" fmla="*/ 197 h 214"/>
                <a:gd name="T20" fmla="*/ 204 w 593"/>
                <a:gd name="T21" fmla="*/ 180 h 214"/>
                <a:gd name="T22" fmla="*/ 223 w 593"/>
                <a:gd name="T23" fmla="*/ 174 h 214"/>
                <a:gd name="T24" fmla="*/ 243 w 593"/>
                <a:gd name="T25" fmla="*/ 152 h 214"/>
                <a:gd name="T26" fmla="*/ 262 w 593"/>
                <a:gd name="T27" fmla="*/ 146 h 214"/>
                <a:gd name="T28" fmla="*/ 287 w 593"/>
                <a:gd name="T29" fmla="*/ 112 h 214"/>
                <a:gd name="T30" fmla="*/ 306 w 593"/>
                <a:gd name="T31" fmla="*/ 107 h 214"/>
                <a:gd name="T32" fmla="*/ 326 w 593"/>
                <a:gd name="T33" fmla="*/ 112 h 214"/>
                <a:gd name="T34" fmla="*/ 345 w 593"/>
                <a:gd name="T35" fmla="*/ 118 h 214"/>
                <a:gd name="T36" fmla="*/ 364 w 593"/>
                <a:gd name="T37" fmla="*/ 101 h 214"/>
                <a:gd name="T38" fmla="*/ 389 w 593"/>
                <a:gd name="T39" fmla="*/ 95 h 214"/>
                <a:gd name="T40" fmla="*/ 408 w 593"/>
                <a:gd name="T41" fmla="*/ 28 h 214"/>
                <a:gd name="T42" fmla="*/ 428 w 593"/>
                <a:gd name="T43" fmla="*/ 0 h 214"/>
                <a:gd name="T44" fmla="*/ 447 w 593"/>
                <a:gd name="T45" fmla="*/ 28 h 214"/>
                <a:gd name="T46" fmla="*/ 467 w 593"/>
                <a:gd name="T47" fmla="*/ 33 h 214"/>
                <a:gd name="T48" fmla="*/ 491 w 593"/>
                <a:gd name="T49" fmla="*/ 16 h 214"/>
                <a:gd name="T50" fmla="*/ 510 w 593"/>
                <a:gd name="T51" fmla="*/ 33 h 214"/>
                <a:gd name="T52" fmla="*/ 530 w 593"/>
                <a:gd name="T53" fmla="*/ 11 h 214"/>
                <a:gd name="T54" fmla="*/ 549 w 593"/>
                <a:gd name="T55" fmla="*/ 22 h 214"/>
                <a:gd name="T56" fmla="*/ 569 w 593"/>
                <a:gd name="T57" fmla="*/ 5 h 214"/>
                <a:gd name="T58" fmla="*/ 593 w 593"/>
                <a:gd name="T59" fmla="*/ 1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14">
                  <a:moveTo>
                    <a:pt x="0" y="50"/>
                  </a:moveTo>
                  <a:lnTo>
                    <a:pt x="19" y="45"/>
                  </a:lnTo>
                  <a:lnTo>
                    <a:pt x="38" y="62"/>
                  </a:lnTo>
                  <a:lnTo>
                    <a:pt x="58" y="67"/>
                  </a:lnTo>
                  <a:lnTo>
                    <a:pt x="82" y="39"/>
                  </a:lnTo>
                  <a:lnTo>
                    <a:pt x="102" y="146"/>
                  </a:lnTo>
                  <a:lnTo>
                    <a:pt x="121" y="214"/>
                  </a:lnTo>
                  <a:lnTo>
                    <a:pt x="141" y="208"/>
                  </a:lnTo>
                  <a:lnTo>
                    <a:pt x="160" y="197"/>
                  </a:lnTo>
                  <a:lnTo>
                    <a:pt x="184" y="197"/>
                  </a:lnTo>
                  <a:lnTo>
                    <a:pt x="204" y="180"/>
                  </a:lnTo>
                  <a:lnTo>
                    <a:pt x="223" y="174"/>
                  </a:lnTo>
                  <a:lnTo>
                    <a:pt x="243" y="152"/>
                  </a:lnTo>
                  <a:lnTo>
                    <a:pt x="262" y="146"/>
                  </a:lnTo>
                  <a:lnTo>
                    <a:pt x="287" y="112"/>
                  </a:lnTo>
                  <a:lnTo>
                    <a:pt x="306" y="107"/>
                  </a:lnTo>
                  <a:lnTo>
                    <a:pt x="326" y="112"/>
                  </a:lnTo>
                  <a:lnTo>
                    <a:pt x="345" y="118"/>
                  </a:lnTo>
                  <a:lnTo>
                    <a:pt x="364" y="101"/>
                  </a:lnTo>
                  <a:lnTo>
                    <a:pt x="389" y="95"/>
                  </a:lnTo>
                  <a:lnTo>
                    <a:pt x="408" y="28"/>
                  </a:lnTo>
                  <a:lnTo>
                    <a:pt x="428" y="0"/>
                  </a:lnTo>
                  <a:lnTo>
                    <a:pt x="447" y="28"/>
                  </a:lnTo>
                  <a:lnTo>
                    <a:pt x="467" y="33"/>
                  </a:lnTo>
                  <a:lnTo>
                    <a:pt x="491" y="16"/>
                  </a:lnTo>
                  <a:lnTo>
                    <a:pt x="510" y="33"/>
                  </a:lnTo>
                  <a:lnTo>
                    <a:pt x="530" y="11"/>
                  </a:lnTo>
                  <a:lnTo>
                    <a:pt x="549" y="22"/>
                  </a:lnTo>
                  <a:lnTo>
                    <a:pt x="569" y="5"/>
                  </a:lnTo>
                  <a:lnTo>
                    <a:pt x="593" y="1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809764" y="606742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93126" y="3034608"/>
            <a:ext cx="3056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can visualize the matrix by plot the matrix as a image where blue is more similar subsequences and red is more dissimilar subsequences</a:t>
            </a:r>
          </a:p>
        </p:txBody>
      </p:sp>
      <p:sp>
        <p:nvSpPr>
          <p:cNvPr id="22" name="Slide Number Placeholder 3"/>
          <p:cNvSpPr txBox="1">
            <a:spLocks/>
          </p:cNvSpPr>
          <p:nvPr/>
        </p:nvSpPr>
        <p:spPr>
          <a:xfrm>
            <a:off x="838200" y="6356349"/>
            <a:ext cx="496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9BA2D4-A7FB-47F0-85A4-4B2766BF04F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3" name="Left Bracket 22"/>
          <p:cNvSpPr/>
          <p:nvPr/>
        </p:nvSpPr>
        <p:spPr>
          <a:xfrm>
            <a:off x="1009650" y="2975909"/>
            <a:ext cx="146304" cy="3460848"/>
          </a:xfrm>
          <a:prstGeom prst="leftBracket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4649743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|-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dirty="0"/>
              <a:t>+1</a:t>
            </a:r>
          </a:p>
        </p:txBody>
      </p:sp>
      <p:pic>
        <p:nvPicPr>
          <p:cNvPr id="7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375" y="2948042"/>
            <a:ext cx="3497577" cy="350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45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Left Bracket 60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24100" y="2606577"/>
            <a:ext cx="542925" cy="0"/>
          </a:xfrm>
          <a:prstGeom prst="straightConnector1">
            <a:avLst/>
          </a:prstGeom>
          <a:ln w="2540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366281" y="2992421"/>
            <a:ext cx="4443483" cy="3075004"/>
            <a:chOff x="4586754" y="3914298"/>
            <a:chExt cx="4826323" cy="2603532"/>
          </a:xfrm>
        </p:grpSpPr>
        <p:sp>
          <p:nvSpPr>
            <p:cNvPr id="14" name="Freeform 99"/>
            <p:cNvSpPr>
              <a:spLocks/>
            </p:cNvSpPr>
            <p:nvPr/>
          </p:nvSpPr>
          <p:spPr bwMode="auto">
            <a:xfrm>
              <a:off x="4586754" y="3914298"/>
              <a:ext cx="941388" cy="71438"/>
            </a:xfrm>
            <a:custGeom>
              <a:avLst/>
              <a:gdLst>
                <a:gd name="T0" fmla="*/ 0 w 593"/>
                <a:gd name="T1" fmla="*/ 5 h 45"/>
                <a:gd name="T2" fmla="*/ 19 w 593"/>
                <a:gd name="T3" fmla="*/ 11 h 45"/>
                <a:gd name="T4" fmla="*/ 38 w 593"/>
                <a:gd name="T5" fmla="*/ 22 h 45"/>
                <a:gd name="T6" fmla="*/ 58 w 593"/>
                <a:gd name="T7" fmla="*/ 17 h 45"/>
                <a:gd name="T8" fmla="*/ 82 w 593"/>
                <a:gd name="T9" fmla="*/ 28 h 45"/>
                <a:gd name="T10" fmla="*/ 102 w 593"/>
                <a:gd name="T11" fmla="*/ 17 h 45"/>
                <a:gd name="T12" fmla="*/ 121 w 593"/>
                <a:gd name="T13" fmla="*/ 17 h 45"/>
                <a:gd name="T14" fmla="*/ 141 w 593"/>
                <a:gd name="T15" fmla="*/ 22 h 45"/>
                <a:gd name="T16" fmla="*/ 160 w 593"/>
                <a:gd name="T17" fmla="*/ 28 h 45"/>
                <a:gd name="T18" fmla="*/ 184 w 593"/>
                <a:gd name="T19" fmla="*/ 28 h 45"/>
                <a:gd name="T20" fmla="*/ 204 w 593"/>
                <a:gd name="T21" fmla="*/ 34 h 45"/>
                <a:gd name="T22" fmla="*/ 223 w 593"/>
                <a:gd name="T23" fmla="*/ 11 h 45"/>
                <a:gd name="T24" fmla="*/ 243 w 593"/>
                <a:gd name="T25" fmla="*/ 28 h 45"/>
                <a:gd name="T26" fmla="*/ 262 w 593"/>
                <a:gd name="T27" fmla="*/ 22 h 45"/>
                <a:gd name="T28" fmla="*/ 287 w 593"/>
                <a:gd name="T29" fmla="*/ 45 h 45"/>
                <a:gd name="T30" fmla="*/ 306 w 593"/>
                <a:gd name="T31" fmla="*/ 28 h 45"/>
                <a:gd name="T32" fmla="*/ 326 w 593"/>
                <a:gd name="T33" fmla="*/ 5 h 45"/>
                <a:gd name="T34" fmla="*/ 345 w 593"/>
                <a:gd name="T35" fmla="*/ 45 h 45"/>
                <a:gd name="T36" fmla="*/ 364 w 593"/>
                <a:gd name="T37" fmla="*/ 22 h 45"/>
                <a:gd name="T38" fmla="*/ 389 w 593"/>
                <a:gd name="T39" fmla="*/ 45 h 45"/>
                <a:gd name="T40" fmla="*/ 408 w 593"/>
                <a:gd name="T41" fmla="*/ 17 h 45"/>
                <a:gd name="T42" fmla="*/ 428 w 593"/>
                <a:gd name="T43" fmla="*/ 5 h 45"/>
                <a:gd name="T44" fmla="*/ 447 w 593"/>
                <a:gd name="T45" fmla="*/ 22 h 45"/>
                <a:gd name="T46" fmla="*/ 467 w 593"/>
                <a:gd name="T47" fmla="*/ 45 h 45"/>
                <a:gd name="T48" fmla="*/ 491 w 593"/>
                <a:gd name="T49" fmla="*/ 0 h 45"/>
                <a:gd name="T50" fmla="*/ 510 w 593"/>
                <a:gd name="T51" fmla="*/ 45 h 45"/>
                <a:gd name="T52" fmla="*/ 530 w 593"/>
                <a:gd name="T53" fmla="*/ 34 h 45"/>
                <a:gd name="T54" fmla="*/ 549 w 593"/>
                <a:gd name="T55" fmla="*/ 22 h 45"/>
                <a:gd name="T56" fmla="*/ 569 w 593"/>
                <a:gd name="T57" fmla="*/ 22 h 45"/>
                <a:gd name="T58" fmla="*/ 593 w 593"/>
                <a:gd name="T59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45">
                  <a:moveTo>
                    <a:pt x="0" y="5"/>
                  </a:moveTo>
                  <a:lnTo>
                    <a:pt x="19" y="11"/>
                  </a:lnTo>
                  <a:lnTo>
                    <a:pt x="38" y="22"/>
                  </a:lnTo>
                  <a:lnTo>
                    <a:pt x="58" y="17"/>
                  </a:lnTo>
                  <a:lnTo>
                    <a:pt x="82" y="28"/>
                  </a:lnTo>
                  <a:lnTo>
                    <a:pt x="102" y="17"/>
                  </a:lnTo>
                  <a:lnTo>
                    <a:pt x="121" y="17"/>
                  </a:lnTo>
                  <a:lnTo>
                    <a:pt x="141" y="22"/>
                  </a:lnTo>
                  <a:lnTo>
                    <a:pt x="160" y="28"/>
                  </a:lnTo>
                  <a:lnTo>
                    <a:pt x="184" y="28"/>
                  </a:lnTo>
                  <a:lnTo>
                    <a:pt x="204" y="34"/>
                  </a:lnTo>
                  <a:lnTo>
                    <a:pt x="223" y="11"/>
                  </a:lnTo>
                  <a:lnTo>
                    <a:pt x="243" y="28"/>
                  </a:lnTo>
                  <a:lnTo>
                    <a:pt x="262" y="22"/>
                  </a:lnTo>
                  <a:lnTo>
                    <a:pt x="287" y="45"/>
                  </a:lnTo>
                  <a:lnTo>
                    <a:pt x="306" y="28"/>
                  </a:lnTo>
                  <a:lnTo>
                    <a:pt x="326" y="5"/>
                  </a:lnTo>
                  <a:lnTo>
                    <a:pt x="345" y="45"/>
                  </a:lnTo>
                  <a:lnTo>
                    <a:pt x="364" y="22"/>
                  </a:lnTo>
                  <a:lnTo>
                    <a:pt x="389" y="45"/>
                  </a:lnTo>
                  <a:lnTo>
                    <a:pt x="408" y="17"/>
                  </a:lnTo>
                  <a:lnTo>
                    <a:pt x="428" y="5"/>
                  </a:lnTo>
                  <a:lnTo>
                    <a:pt x="447" y="22"/>
                  </a:lnTo>
                  <a:lnTo>
                    <a:pt x="467" y="45"/>
                  </a:lnTo>
                  <a:lnTo>
                    <a:pt x="491" y="0"/>
                  </a:lnTo>
                  <a:lnTo>
                    <a:pt x="510" y="45"/>
                  </a:lnTo>
                  <a:lnTo>
                    <a:pt x="530" y="34"/>
                  </a:lnTo>
                  <a:lnTo>
                    <a:pt x="549" y="22"/>
                  </a:lnTo>
                  <a:lnTo>
                    <a:pt x="569" y="22"/>
                  </a:lnTo>
                  <a:lnTo>
                    <a:pt x="593" y="2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0"/>
            <p:cNvSpPr>
              <a:spLocks/>
            </p:cNvSpPr>
            <p:nvPr/>
          </p:nvSpPr>
          <p:spPr bwMode="auto">
            <a:xfrm>
              <a:off x="5235261" y="4121705"/>
              <a:ext cx="941388" cy="233363"/>
            </a:xfrm>
            <a:custGeom>
              <a:avLst/>
              <a:gdLst>
                <a:gd name="T0" fmla="*/ 0 w 593"/>
                <a:gd name="T1" fmla="*/ 17 h 147"/>
                <a:gd name="T2" fmla="*/ 19 w 593"/>
                <a:gd name="T3" fmla="*/ 0 h 147"/>
                <a:gd name="T4" fmla="*/ 38 w 593"/>
                <a:gd name="T5" fmla="*/ 23 h 147"/>
                <a:gd name="T6" fmla="*/ 58 w 593"/>
                <a:gd name="T7" fmla="*/ 40 h 147"/>
                <a:gd name="T8" fmla="*/ 82 w 593"/>
                <a:gd name="T9" fmla="*/ 0 h 147"/>
                <a:gd name="T10" fmla="*/ 102 w 593"/>
                <a:gd name="T11" fmla="*/ 40 h 147"/>
                <a:gd name="T12" fmla="*/ 121 w 593"/>
                <a:gd name="T13" fmla="*/ 28 h 147"/>
                <a:gd name="T14" fmla="*/ 141 w 593"/>
                <a:gd name="T15" fmla="*/ 23 h 147"/>
                <a:gd name="T16" fmla="*/ 160 w 593"/>
                <a:gd name="T17" fmla="*/ 23 h 147"/>
                <a:gd name="T18" fmla="*/ 184 w 593"/>
                <a:gd name="T19" fmla="*/ 23 h 147"/>
                <a:gd name="T20" fmla="*/ 204 w 593"/>
                <a:gd name="T21" fmla="*/ 17 h 147"/>
                <a:gd name="T22" fmla="*/ 223 w 593"/>
                <a:gd name="T23" fmla="*/ 23 h 147"/>
                <a:gd name="T24" fmla="*/ 243 w 593"/>
                <a:gd name="T25" fmla="*/ 23 h 147"/>
                <a:gd name="T26" fmla="*/ 262 w 593"/>
                <a:gd name="T27" fmla="*/ 23 h 147"/>
                <a:gd name="T28" fmla="*/ 287 w 593"/>
                <a:gd name="T29" fmla="*/ 17 h 147"/>
                <a:gd name="T30" fmla="*/ 306 w 593"/>
                <a:gd name="T31" fmla="*/ 107 h 147"/>
                <a:gd name="T32" fmla="*/ 326 w 593"/>
                <a:gd name="T33" fmla="*/ 147 h 147"/>
                <a:gd name="T34" fmla="*/ 345 w 593"/>
                <a:gd name="T35" fmla="*/ 96 h 147"/>
                <a:gd name="T36" fmla="*/ 364 w 593"/>
                <a:gd name="T37" fmla="*/ 96 h 147"/>
                <a:gd name="T38" fmla="*/ 389 w 593"/>
                <a:gd name="T39" fmla="*/ 68 h 147"/>
                <a:gd name="T40" fmla="*/ 408 w 593"/>
                <a:gd name="T41" fmla="*/ 51 h 147"/>
                <a:gd name="T42" fmla="*/ 428 w 593"/>
                <a:gd name="T43" fmla="*/ 34 h 147"/>
                <a:gd name="T44" fmla="*/ 447 w 593"/>
                <a:gd name="T45" fmla="*/ 34 h 147"/>
                <a:gd name="T46" fmla="*/ 467 w 593"/>
                <a:gd name="T47" fmla="*/ 28 h 147"/>
                <a:gd name="T48" fmla="*/ 491 w 593"/>
                <a:gd name="T49" fmla="*/ 40 h 147"/>
                <a:gd name="T50" fmla="*/ 510 w 593"/>
                <a:gd name="T51" fmla="*/ 56 h 147"/>
                <a:gd name="T52" fmla="*/ 530 w 593"/>
                <a:gd name="T53" fmla="*/ 45 h 147"/>
                <a:gd name="T54" fmla="*/ 549 w 593"/>
                <a:gd name="T55" fmla="*/ 68 h 147"/>
                <a:gd name="T56" fmla="*/ 569 w 593"/>
                <a:gd name="T57" fmla="*/ 34 h 147"/>
                <a:gd name="T58" fmla="*/ 593 w 593"/>
                <a:gd name="T59" fmla="*/ 9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147">
                  <a:moveTo>
                    <a:pt x="0" y="17"/>
                  </a:moveTo>
                  <a:lnTo>
                    <a:pt x="19" y="0"/>
                  </a:lnTo>
                  <a:lnTo>
                    <a:pt x="38" y="23"/>
                  </a:lnTo>
                  <a:lnTo>
                    <a:pt x="58" y="40"/>
                  </a:lnTo>
                  <a:lnTo>
                    <a:pt x="82" y="0"/>
                  </a:lnTo>
                  <a:lnTo>
                    <a:pt x="102" y="40"/>
                  </a:lnTo>
                  <a:lnTo>
                    <a:pt x="121" y="28"/>
                  </a:lnTo>
                  <a:lnTo>
                    <a:pt x="141" y="23"/>
                  </a:lnTo>
                  <a:lnTo>
                    <a:pt x="160" y="23"/>
                  </a:lnTo>
                  <a:lnTo>
                    <a:pt x="184" y="23"/>
                  </a:lnTo>
                  <a:lnTo>
                    <a:pt x="204" y="17"/>
                  </a:lnTo>
                  <a:lnTo>
                    <a:pt x="223" y="23"/>
                  </a:lnTo>
                  <a:lnTo>
                    <a:pt x="243" y="23"/>
                  </a:lnTo>
                  <a:lnTo>
                    <a:pt x="262" y="23"/>
                  </a:lnTo>
                  <a:lnTo>
                    <a:pt x="287" y="17"/>
                  </a:lnTo>
                  <a:lnTo>
                    <a:pt x="306" y="107"/>
                  </a:lnTo>
                  <a:lnTo>
                    <a:pt x="326" y="147"/>
                  </a:lnTo>
                  <a:lnTo>
                    <a:pt x="345" y="96"/>
                  </a:lnTo>
                  <a:lnTo>
                    <a:pt x="364" y="96"/>
                  </a:lnTo>
                  <a:lnTo>
                    <a:pt x="389" y="68"/>
                  </a:lnTo>
                  <a:lnTo>
                    <a:pt x="408" y="51"/>
                  </a:lnTo>
                  <a:lnTo>
                    <a:pt x="428" y="34"/>
                  </a:lnTo>
                  <a:lnTo>
                    <a:pt x="447" y="34"/>
                  </a:lnTo>
                  <a:lnTo>
                    <a:pt x="467" y="28"/>
                  </a:lnTo>
                  <a:lnTo>
                    <a:pt x="491" y="40"/>
                  </a:lnTo>
                  <a:lnTo>
                    <a:pt x="510" y="56"/>
                  </a:lnTo>
                  <a:lnTo>
                    <a:pt x="530" y="45"/>
                  </a:lnTo>
                  <a:lnTo>
                    <a:pt x="549" y="68"/>
                  </a:lnTo>
                  <a:lnTo>
                    <a:pt x="569" y="34"/>
                  </a:lnTo>
                  <a:lnTo>
                    <a:pt x="593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1"/>
            <p:cNvSpPr>
              <a:spLocks/>
            </p:cNvSpPr>
            <p:nvPr/>
          </p:nvSpPr>
          <p:spPr bwMode="auto">
            <a:xfrm>
              <a:off x="5879962" y="4400469"/>
              <a:ext cx="941388" cy="455613"/>
            </a:xfrm>
            <a:custGeom>
              <a:avLst/>
              <a:gdLst>
                <a:gd name="T0" fmla="*/ 0 w 593"/>
                <a:gd name="T1" fmla="*/ 253 h 287"/>
                <a:gd name="T2" fmla="*/ 19 w 593"/>
                <a:gd name="T3" fmla="*/ 231 h 287"/>
                <a:gd name="T4" fmla="*/ 38 w 593"/>
                <a:gd name="T5" fmla="*/ 236 h 287"/>
                <a:gd name="T6" fmla="*/ 58 w 593"/>
                <a:gd name="T7" fmla="*/ 231 h 287"/>
                <a:gd name="T8" fmla="*/ 82 w 593"/>
                <a:gd name="T9" fmla="*/ 236 h 287"/>
                <a:gd name="T10" fmla="*/ 102 w 593"/>
                <a:gd name="T11" fmla="*/ 259 h 287"/>
                <a:gd name="T12" fmla="*/ 121 w 593"/>
                <a:gd name="T13" fmla="*/ 248 h 287"/>
                <a:gd name="T14" fmla="*/ 141 w 593"/>
                <a:gd name="T15" fmla="*/ 270 h 287"/>
                <a:gd name="T16" fmla="*/ 160 w 593"/>
                <a:gd name="T17" fmla="*/ 236 h 287"/>
                <a:gd name="T18" fmla="*/ 184 w 593"/>
                <a:gd name="T19" fmla="*/ 287 h 287"/>
                <a:gd name="T20" fmla="*/ 204 w 593"/>
                <a:gd name="T21" fmla="*/ 141 h 287"/>
                <a:gd name="T22" fmla="*/ 223 w 593"/>
                <a:gd name="T23" fmla="*/ 0 h 287"/>
                <a:gd name="T24" fmla="*/ 243 w 593"/>
                <a:gd name="T25" fmla="*/ 62 h 287"/>
                <a:gd name="T26" fmla="*/ 262 w 593"/>
                <a:gd name="T27" fmla="*/ 67 h 287"/>
                <a:gd name="T28" fmla="*/ 287 w 593"/>
                <a:gd name="T29" fmla="*/ 67 h 287"/>
                <a:gd name="T30" fmla="*/ 306 w 593"/>
                <a:gd name="T31" fmla="*/ 90 h 287"/>
                <a:gd name="T32" fmla="*/ 326 w 593"/>
                <a:gd name="T33" fmla="*/ 101 h 287"/>
                <a:gd name="T34" fmla="*/ 345 w 593"/>
                <a:gd name="T35" fmla="*/ 84 h 287"/>
                <a:gd name="T36" fmla="*/ 364 w 593"/>
                <a:gd name="T37" fmla="*/ 95 h 287"/>
                <a:gd name="T38" fmla="*/ 389 w 593"/>
                <a:gd name="T39" fmla="*/ 101 h 287"/>
                <a:gd name="T40" fmla="*/ 408 w 593"/>
                <a:gd name="T41" fmla="*/ 90 h 287"/>
                <a:gd name="T42" fmla="*/ 428 w 593"/>
                <a:gd name="T43" fmla="*/ 84 h 287"/>
                <a:gd name="T44" fmla="*/ 447 w 593"/>
                <a:gd name="T45" fmla="*/ 79 h 287"/>
                <a:gd name="T46" fmla="*/ 467 w 593"/>
                <a:gd name="T47" fmla="*/ 67 h 287"/>
                <a:gd name="T48" fmla="*/ 491 w 593"/>
                <a:gd name="T49" fmla="*/ 17 h 287"/>
                <a:gd name="T50" fmla="*/ 510 w 593"/>
                <a:gd name="T51" fmla="*/ 135 h 287"/>
                <a:gd name="T52" fmla="*/ 530 w 593"/>
                <a:gd name="T53" fmla="*/ 248 h 287"/>
                <a:gd name="T54" fmla="*/ 549 w 593"/>
                <a:gd name="T55" fmla="*/ 208 h 287"/>
                <a:gd name="T56" fmla="*/ 569 w 593"/>
                <a:gd name="T57" fmla="*/ 208 h 287"/>
                <a:gd name="T58" fmla="*/ 593 w 593"/>
                <a:gd name="T59" fmla="*/ 22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87">
                  <a:moveTo>
                    <a:pt x="0" y="253"/>
                  </a:moveTo>
                  <a:lnTo>
                    <a:pt x="19" y="231"/>
                  </a:lnTo>
                  <a:lnTo>
                    <a:pt x="38" y="236"/>
                  </a:lnTo>
                  <a:lnTo>
                    <a:pt x="58" y="231"/>
                  </a:lnTo>
                  <a:lnTo>
                    <a:pt x="82" y="236"/>
                  </a:lnTo>
                  <a:lnTo>
                    <a:pt x="102" y="259"/>
                  </a:lnTo>
                  <a:lnTo>
                    <a:pt x="121" y="248"/>
                  </a:lnTo>
                  <a:lnTo>
                    <a:pt x="141" y="270"/>
                  </a:lnTo>
                  <a:lnTo>
                    <a:pt x="160" y="236"/>
                  </a:lnTo>
                  <a:lnTo>
                    <a:pt x="184" y="287"/>
                  </a:lnTo>
                  <a:lnTo>
                    <a:pt x="204" y="141"/>
                  </a:lnTo>
                  <a:lnTo>
                    <a:pt x="223" y="0"/>
                  </a:lnTo>
                  <a:lnTo>
                    <a:pt x="243" y="62"/>
                  </a:lnTo>
                  <a:lnTo>
                    <a:pt x="262" y="67"/>
                  </a:lnTo>
                  <a:lnTo>
                    <a:pt x="287" y="67"/>
                  </a:lnTo>
                  <a:lnTo>
                    <a:pt x="306" y="90"/>
                  </a:lnTo>
                  <a:lnTo>
                    <a:pt x="326" y="101"/>
                  </a:lnTo>
                  <a:lnTo>
                    <a:pt x="345" y="84"/>
                  </a:lnTo>
                  <a:lnTo>
                    <a:pt x="364" y="95"/>
                  </a:lnTo>
                  <a:lnTo>
                    <a:pt x="389" y="101"/>
                  </a:lnTo>
                  <a:lnTo>
                    <a:pt x="408" y="90"/>
                  </a:lnTo>
                  <a:lnTo>
                    <a:pt x="428" y="84"/>
                  </a:lnTo>
                  <a:lnTo>
                    <a:pt x="447" y="79"/>
                  </a:lnTo>
                  <a:lnTo>
                    <a:pt x="467" y="67"/>
                  </a:lnTo>
                  <a:lnTo>
                    <a:pt x="491" y="17"/>
                  </a:lnTo>
                  <a:lnTo>
                    <a:pt x="510" y="135"/>
                  </a:lnTo>
                  <a:lnTo>
                    <a:pt x="530" y="248"/>
                  </a:lnTo>
                  <a:lnTo>
                    <a:pt x="549" y="208"/>
                  </a:lnTo>
                  <a:lnTo>
                    <a:pt x="569" y="208"/>
                  </a:lnTo>
                  <a:lnTo>
                    <a:pt x="593" y="2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2"/>
            <p:cNvSpPr>
              <a:spLocks/>
            </p:cNvSpPr>
            <p:nvPr/>
          </p:nvSpPr>
          <p:spPr bwMode="auto">
            <a:xfrm>
              <a:off x="6523515" y="4952918"/>
              <a:ext cx="941388" cy="376238"/>
            </a:xfrm>
            <a:custGeom>
              <a:avLst/>
              <a:gdLst>
                <a:gd name="T0" fmla="*/ 0 w 593"/>
                <a:gd name="T1" fmla="*/ 79 h 237"/>
                <a:gd name="T2" fmla="*/ 19 w 593"/>
                <a:gd name="T3" fmla="*/ 74 h 237"/>
                <a:gd name="T4" fmla="*/ 38 w 593"/>
                <a:gd name="T5" fmla="*/ 62 h 237"/>
                <a:gd name="T6" fmla="*/ 58 w 593"/>
                <a:gd name="T7" fmla="*/ 57 h 237"/>
                <a:gd name="T8" fmla="*/ 82 w 593"/>
                <a:gd name="T9" fmla="*/ 0 h 237"/>
                <a:gd name="T10" fmla="*/ 102 w 593"/>
                <a:gd name="T11" fmla="*/ 119 h 237"/>
                <a:gd name="T12" fmla="*/ 121 w 593"/>
                <a:gd name="T13" fmla="*/ 237 h 237"/>
                <a:gd name="T14" fmla="*/ 141 w 593"/>
                <a:gd name="T15" fmla="*/ 197 h 237"/>
                <a:gd name="T16" fmla="*/ 160 w 593"/>
                <a:gd name="T17" fmla="*/ 192 h 237"/>
                <a:gd name="T18" fmla="*/ 184 w 593"/>
                <a:gd name="T19" fmla="*/ 209 h 237"/>
                <a:gd name="T20" fmla="*/ 204 w 593"/>
                <a:gd name="T21" fmla="*/ 220 h 237"/>
                <a:gd name="T22" fmla="*/ 223 w 593"/>
                <a:gd name="T23" fmla="*/ 209 h 237"/>
                <a:gd name="T24" fmla="*/ 243 w 593"/>
                <a:gd name="T25" fmla="*/ 209 h 237"/>
                <a:gd name="T26" fmla="*/ 262 w 593"/>
                <a:gd name="T27" fmla="*/ 226 h 237"/>
                <a:gd name="T28" fmla="*/ 287 w 593"/>
                <a:gd name="T29" fmla="*/ 209 h 237"/>
                <a:gd name="T30" fmla="*/ 306 w 593"/>
                <a:gd name="T31" fmla="*/ 220 h 237"/>
                <a:gd name="T32" fmla="*/ 326 w 593"/>
                <a:gd name="T33" fmla="*/ 226 h 237"/>
                <a:gd name="T34" fmla="*/ 345 w 593"/>
                <a:gd name="T35" fmla="*/ 209 h 237"/>
                <a:gd name="T36" fmla="*/ 364 w 593"/>
                <a:gd name="T37" fmla="*/ 203 h 237"/>
                <a:gd name="T38" fmla="*/ 389 w 593"/>
                <a:gd name="T39" fmla="*/ 203 h 237"/>
                <a:gd name="T40" fmla="*/ 408 w 593"/>
                <a:gd name="T41" fmla="*/ 214 h 237"/>
                <a:gd name="T42" fmla="*/ 428 w 593"/>
                <a:gd name="T43" fmla="*/ 203 h 237"/>
                <a:gd name="T44" fmla="*/ 447 w 593"/>
                <a:gd name="T45" fmla="*/ 197 h 237"/>
                <a:gd name="T46" fmla="*/ 467 w 593"/>
                <a:gd name="T47" fmla="*/ 214 h 237"/>
                <a:gd name="T48" fmla="*/ 491 w 593"/>
                <a:gd name="T49" fmla="*/ 214 h 237"/>
                <a:gd name="T50" fmla="*/ 510 w 593"/>
                <a:gd name="T51" fmla="*/ 203 h 237"/>
                <a:gd name="T52" fmla="*/ 530 w 593"/>
                <a:gd name="T53" fmla="*/ 214 h 237"/>
                <a:gd name="T54" fmla="*/ 549 w 593"/>
                <a:gd name="T55" fmla="*/ 186 h 237"/>
                <a:gd name="T56" fmla="*/ 569 w 593"/>
                <a:gd name="T57" fmla="*/ 231 h 237"/>
                <a:gd name="T58" fmla="*/ 593 w 593"/>
                <a:gd name="T59" fmla="*/ 23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37">
                  <a:moveTo>
                    <a:pt x="0" y="79"/>
                  </a:moveTo>
                  <a:lnTo>
                    <a:pt x="19" y="74"/>
                  </a:lnTo>
                  <a:lnTo>
                    <a:pt x="38" y="62"/>
                  </a:lnTo>
                  <a:lnTo>
                    <a:pt x="58" y="57"/>
                  </a:lnTo>
                  <a:lnTo>
                    <a:pt x="82" y="0"/>
                  </a:lnTo>
                  <a:lnTo>
                    <a:pt x="102" y="119"/>
                  </a:lnTo>
                  <a:lnTo>
                    <a:pt x="121" y="237"/>
                  </a:lnTo>
                  <a:lnTo>
                    <a:pt x="141" y="197"/>
                  </a:lnTo>
                  <a:lnTo>
                    <a:pt x="160" y="192"/>
                  </a:lnTo>
                  <a:lnTo>
                    <a:pt x="184" y="209"/>
                  </a:lnTo>
                  <a:lnTo>
                    <a:pt x="204" y="220"/>
                  </a:lnTo>
                  <a:lnTo>
                    <a:pt x="223" y="209"/>
                  </a:lnTo>
                  <a:lnTo>
                    <a:pt x="243" y="209"/>
                  </a:lnTo>
                  <a:lnTo>
                    <a:pt x="262" y="226"/>
                  </a:lnTo>
                  <a:lnTo>
                    <a:pt x="287" y="209"/>
                  </a:lnTo>
                  <a:lnTo>
                    <a:pt x="306" y="220"/>
                  </a:lnTo>
                  <a:lnTo>
                    <a:pt x="326" y="226"/>
                  </a:lnTo>
                  <a:lnTo>
                    <a:pt x="345" y="209"/>
                  </a:lnTo>
                  <a:lnTo>
                    <a:pt x="364" y="203"/>
                  </a:lnTo>
                  <a:lnTo>
                    <a:pt x="389" y="203"/>
                  </a:lnTo>
                  <a:lnTo>
                    <a:pt x="408" y="214"/>
                  </a:lnTo>
                  <a:lnTo>
                    <a:pt x="428" y="203"/>
                  </a:lnTo>
                  <a:lnTo>
                    <a:pt x="447" y="197"/>
                  </a:lnTo>
                  <a:lnTo>
                    <a:pt x="467" y="214"/>
                  </a:lnTo>
                  <a:lnTo>
                    <a:pt x="491" y="214"/>
                  </a:lnTo>
                  <a:lnTo>
                    <a:pt x="510" y="203"/>
                  </a:lnTo>
                  <a:lnTo>
                    <a:pt x="530" y="214"/>
                  </a:lnTo>
                  <a:lnTo>
                    <a:pt x="549" y="186"/>
                  </a:lnTo>
                  <a:lnTo>
                    <a:pt x="569" y="231"/>
                  </a:lnTo>
                  <a:lnTo>
                    <a:pt x="593" y="2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3"/>
            <p:cNvSpPr>
              <a:spLocks/>
            </p:cNvSpPr>
            <p:nvPr/>
          </p:nvSpPr>
          <p:spPr bwMode="auto">
            <a:xfrm>
              <a:off x="7170126" y="5442777"/>
              <a:ext cx="941388" cy="80963"/>
            </a:xfrm>
            <a:custGeom>
              <a:avLst/>
              <a:gdLst>
                <a:gd name="T0" fmla="*/ 0 w 593"/>
                <a:gd name="T1" fmla="*/ 28 h 51"/>
                <a:gd name="T2" fmla="*/ 19 w 593"/>
                <a:gd name="T3" fmla="*/ 22 h 51"/>
                <a:gd name="T4" fmla="*/ 38 w 593"/>
                <a:gd name="T5" fmla="*/ 17 h 51"/>
                <a:gd name="T6" fmla="*/ 58 w 593"/>
                <a:gd name="T7" fmla="*/ 34 h 51"/>
                <a:gd name="T8" fmla="*/ 82 w 593"/>
                <a:gd name="T9" fmla="*/ 34 h 51"/>
                <a:gd name="T10" fmla="*/ 102 w 593"/>
                <a:gd name="T11" fmla="*/ 22 h 51"/>
                <a:gd name="T12" fmla="*/ 121 w 593"/>
                <a:gd name="T13" fmla="*/ 28 h 51"/>
                <a:gd name="T14" fmla="*/ 141 w 593"/>
                <a:gd name="T15" fmla="*/ 6 h 51"/>
                <a:gd name="T16" fmla="*/ 160 w 593"/>
                <a:gd name="T17" fmla="*/ 45 h 51"/>
                <a:gd name="T18" fmla="*/ 184 w 593"/>
                <a:gd name="T19" fmla="*/ 51 h 51"/>
                <a:gd name="T20" fmla="*/ 204 w 593"/>
                <a:gd name="T21" fmla="*/ 45 h 51"/>
                <a:gd name="T22" fmla="*/ 223 w 593"/>
                <a:gd name="T23" fmla="*/ 28 h 51"/>
                <a:gd name="T24" fmla="*/ 243 w 593"/>
                <a:gd name="T25" fmla="*/ 34 h 51"/>
                <a:gd name="T26" fmla="*/ 262 w 593"/>
                <a:gd name="T27" fmla="*/ 34 h 51"/>
                <a:gd name="T28" fmla="*/ 287 w 593"/>
                <a:gd name="T29" fmla="*/ 17 h 51"/>
                <a:gd name="T30" fmla="*/ 306 w 593"/>
                <a:gd name="T31" fmla="*/ 34 h 51"/>
                <a:gd name="T32" fmla="*/ 326 w 593"/>
                <a:gd name="T33" fmla="*/ 22 h 51"/>
                <a:gd name="T34" fmla="*/ 345 w 593"/>
                <a:gd name="T35" fmla="*/ 11 h 51"/>
                <a:gd name="T36" fmla="*/ 364 w 593"/>
                <a:gd name="T37" fmla="*/ 17 h 51"/>
                <a:gd name="T38" fmla="*/ 389 w 593"/>
                <a:gd name="T39" fmla="*/ 39 h 51"/>
                <a:gd name="T40" fmla="*/ 408 w 593"/>
                <a:gd name="T41" fmla="*/ 0 h 51"/>
                <a:gd name="T42" fmla="*/ 428 w 593"/>
                <a:gd name="T43" fmla="*/ 17 h 51"/>
                <a:gd name="T44" fmla="*/ 447 w 593"/>
                <a:gd name="T45" fmla="*/ 28 h 51"/>
                <a:gd name="T46" fmla="*/ 467 w 593"/>
                <a:gd name="T47" fmla="*/ 45 h 51"/>
                <a:gd name="T48" fmla="*/ 491 w 593"/>
                <a:gd name="T49" fmla="*/ 6 h 51"/>
                <a:gd name="T50" fmla="*/ 510 w 593"/>
                <a:gd name="T51" fmla="*/ 34 h 51"/>
                <a:gd name="T52" fmla="*/ 530 w 593"/>
                <a:gd name="T53" fmla="*/ 28 h 51"/>
                <a:gd name="T54" fmla="*/ 549 w 593"/>
                <a:gd name="T55" fmla="*/ 34 h 51"/>
                <a:gd name="T56" fmla="*/ 569 w 593"/>
                <a:gd name="T57" fmla="*/ 22 h 51"/>
                <a:gd name="T58" fmla="*/ 593 w 593"/>
                <a:gd name="T59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51">
                  <a:moveTo>
                    <a:pt x="0" y="28"/>
                  </a:moveTo>
                  <a:lnTo>
                    <a:pt x="19" y="22"/>
                  </a:lnTo>
                  <a:lnTo>
                    <a:pt x="38" y="17"/>
                  </a:lnTo>
                  <a:lnTo>
                    <a:pt x="58" y="34"/>
                  </a:lnTo>
                  <a:lnTo>
                    <a:pt x="82" y="34"/>
                  </a:lnTo>
                  <a:lnTo>
                    <a:pt x="102" y="22"/>
                  </a:lnTo>
                  <a:lnTo>
                    <a:pt x="121" y="28"/>
                  </a:lnTo>
                  <a:lnTo>
                    <a:pt x="141" y="6"/>
                  </a:lnTo>
                  <a:lnTo>
                    <a:pt x="160" y="45"/>
                  </a:lnTo>
                  <a:lnTo>
                    <a:pt x="184" y="51"/>
                  </a:lnTo>
                  <a:lnTo>
                    <a:pt x="204" y="45"/>
                  </a:lnTo>
                  <a:lnTo>
                    <a:pt x="223" y="28"/>
                  </a:lnTo>
                  <a:lnTo>
                    <a:pt x="243" y="34"/>
                  </a:lnTo>
                  <a:lnTo>
                    <a:pt x="262" y="34"/>
                  </a:lnTo>
                  <a:lnTo>
                    <a:pt x="287" y="17"/>
                  </a:lnTo>
                  <a:lnTo>
                    <a:pt x="306" y="34"/>
                  </a:lnTo>
                  <a:lnTo>
                    <a:pt x="326" y="22"/>
                  </a:lnTo>
                  <a:lnTo>
                    <a:pt x="345" y="11"/>
                  </a:lnTo>
                  <a:lnTo>
                    <a:pt x="364" y="17"/>
                  </a:lnTo>
                  <a:lnTo>
                    <a:pt x="389" y="39"/>
                  </a:lnTo>
                  <a:lnTo>
                    <a:pt x="408" y="0"/>
                  </a:lnTo>
                  <a:lnTo>
                    <a:pt x="428" y="17"/>
                  </a:lnTo>
                  <a:lnTo>
                    <a:pt x="447" y="28"/>
                  </a:lnTo>
                  <a:lnTo>
                    <a:pt x="467" y="45"/>
                  </a:lnTo>
                  <a:lnTo>
                    <a:pt x="491" y="6"/>
                  </a:lnTo>
                  <a:lnTo>
                    <a:pt x="510" y="34"/>
                  </a:lnTo>
                  <a:lnTo>
                    <a:pt x="530" y="28"/>
                  </a:lnTo>
                  <a:lnTo>
                    <a:pt x="549" y="34"/>
                  </a:lnTo>
                  <a:lnTo>
                    <a:pt x="569" y="22"/>
                  </a:lnTo>
                  <a:lnTo>
                    <a:pt x="593" y="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4"/>
            <p:cNvSpPr>
              <a:spLocks/>
            </p:cNvSpPr>
            <p:nvPr/>
          </p:nvSpPr>
          <p:spPr bwMode="auto">
            <a:xfrm>
              <a:off x="7817354" y="5588033"/>
              <a:ext cx="941388" cy="527050"/>
            </a:xfrm>
            <a:custGeom>
              <a:avLst/>
              <a:gdLst>
                <a:gd name="T0" fmla="*/ 0 w 593"/>
                <a:gd name="T1" fmla="*/ 101 h 332"/>
                <a:gd name="T2" fmla="*/ 19 w 593"/>
                <a:gd name="T3" fmla="*/ 118 h 332"/>
                <a:gd name="T4" fmla="*/ 38 w 593"/>
                <a:gd name="T5" fmla="*/ 124 h 332"/>
                <a:gd name="T6" fmla="*/ 58 w 593"/>
                <a:gd name="T7" fmla="*/ 146 h 332"/>
                <a:gd name="T8" fmla="*/ 82 w 593"/>
                <a:gd name="T9" fmla="*/ 107 h 332"/>
                <a:gd name="T10" fmla="*/ 102 w 593"/>
                <a:gd name="T11" fmla="*/ 135 h 332"/>
                <a:gd name="T12" fmla="*/ 121 w 593"/>
                <a:gd name="T13" fmla="*/ 129 h 332"/>
                <a:gd name="T14" fmla="*/ 141 w 593"/>
                <a:gd name="T15" fmla="*/ 135 h 332"/>
                <a:gd name="T16" fmla="*/ 160 w 593"/>
                <a:gd name="T17" fmla="*/ 124 h 332"/>
                <a:gd name="T18" fmla="*/ 184 w 593"/>
                <a:gd name="T19" fmla="*/ 113 h 332"/>
                <a:gd name="T20" fmla="*/ 204 w 593"/>
                <a:gd name="T21" fmla="*/ 39 h 332"/>
                <a:gd name="T22" fmla="*/ 223 w 593"/>
                <a:gd name="T23" fmla="*/ 0 h 332"/>
                <a:gd name="T24" fmla="*/ 243 w 593"/>
                <a:gd name="T25" fmla="*/ 11 h 332"/>
                <a:gd name="T26" fmla="*/ 262 w 593"/>
                <a:gd name="T27" fmla="*/ 45 h 332"/>
                <a:gd name="T28" fmla="*/ 287 w 593"/>
                <a:gd name="T29" fmla="*/ 79 h 332"/>
                <a:gd name="T30" fmla="*/ 306 w 593"/>
                <a:gd name="T31" fmla="*/ 84 h 332"/>
                <a:gd name="T32" fmla="*/ 326 w 593"/>
                <a:gd name="T33" fmla="*/ 107 h 332"/>
                <a:gd name="T34" fmla="*/ 345 w 593"/>
                <a:gd name="T35" fmla="*/ 118 h 332"/>
                <a:gd name="T36" fmla="*/ 364 w 593"/>
                <a:gd name="T37" fmla="*/ 135 h 332"/>
                <a:gd name="T38" fmla="*/ 389 w 593"/>
                <a:gd name="T39" fmla="*/ 135 h 332"/>
                <a:gd name="T40" fmla="*/ 408 w 593"/>
                <a:gd name="T41" fmla="*/ 169 h 332"/>
                <a:gd name="T42" fmla="*/ 428 w 593"/>
                <a:gd name="T43" fmla="*/ 163 h 332"/>
                <a:gd name="T44" fmla="*/ 447 w 593"/>
                <a:gd name="T45" fmla="*/ 186 h 332"/>
                <a:gd name="T46" fmla="*/ 467 w 593"/>
                <a:gd name="T47" fmla="*/ 191 h 332"/>
                <a:gd name="T48" fmla="*/ 491 w 593"/>
                <a:gd name="T49" fmla="*/ 158 h 332"/>
                <a:gd name="T50" fmla="*/ 510 w 593"/>
                <a:gd name="T51" fmla="*/ 270 h 332"/>
                <a:gd name="T52" fmla="*/ 530 w 593"/>
                <a:gd name="T53" fmla="*/ 332 h 332"/>
                <a:gd name="T54" fmla="*/ 549 w 593"/>
                <a:gd name="T55" fmla="*/ 327 h 332"/>
                <a:gd name="T56" fmla="*/ 569 w 593"/>
                <a:gd name="T57" fmla="*/ 315 h 332"/>
                <a:gd name="T58" fmla="*/ 593 w 593"/>
                <a:gd name="T59" fmla="*/ 31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332">
                  <a:moveTo>
                    <a:pt x="0" y="101"/>
                  </a:moveTo>
                  <a:lnTo>
                    <a:pt x="19" y="118"/>
                  </a:lnTo>
                  <a:lnTo>
                    <a:pt x="38" y="124"/>
                  </a:lnTo>
                  <a:lnTo>
                    <a:pt x="58" y="146"/>
                  </a:lnTo>
                  <a:lnTo>
                    <a:pt x="82" y="107"/>
                  </a:lnTo>
                  <a:lnTo>
                    <a:pt x="102" y="135"/>
                  </a:lnTo>
                  <a:lnTo>
                    <a:pt x="121" y="129"/>
                  </a:lnTo>
                  <a:lnTo>
                    <a:pt x="141" y="135"/>
                  </a:lnTo>
                  <a:lnTo>
                    <a:pt x="160" y="124"/>
                  </a:lnTo>
                  <a:lnTo>
                    <a:pt x="184" y="113"/>
                  </a:lnTo>
                  <a:lnTo>
                    <a:pt x="204" y="39"/>
                  </a:lnTo>
                  <a:lnTo>
                    <a:pt x="223" y="0"/>
                  </a:lnTo>
                  <a:lnTo>
                    <a:pt x="243" y="11"/>
                  </a:lnTo>
                  <a:lnTo>
                    <a:pt x="262" y="45"/>
                  </a:lnTo>
                  <a:lnTo>
                    <a:pt x="287" y="79"/>
                  </a:lnTo>
                  <a:lnTo>
                    <a:pt x="306" y="84"/>
                  </a:lnTo>
                  <a:lnTo>
                    <a:pt x="326" y="107"/>
                  </a:lnTo>
                  <a:lnTo>
                    <a:pt x="345" y="118"/>
                  </a:lnTo>
                  <a:lnTo>
                    <a:pt x="364" y="135"/>
                  </a:lnTo>
                  <a:lnTo>
                    <a:pt x="389" y="135"/>
                  </a:lnTo>
                  <a:lnTo>
                    <a:pt x="408" y="169"/>
                  </a:lnTo>
                  <a:lnTo>
                    <a:pt x="428" y="163"/>
                  </a:lnTo>
                  <a:lnTo>
                    <a:pt x="447" y="186"/>
                  </a:lnTo>
                  <a:lnTo>
                    <a:pt x="467" y="191"/>
                  </a:lnTo>
                  <a:lnTo>
                    <a:pt x="491" y="158"/>
                  </a:lnTo>
                  <a:lnTo>
                    <a:pt x="510" y="270"/>
                  </a:lnTo>
                  <a:lnTo>
                    <a:pt x="530" y="332"/>
                  </a:lnTo>
                  <a:lnTo>
                    <a:pt x="549" y="327"/>
                  </a:lnTo>
                  <a:lnTo>
                    <a:pt x="569" y="315"/>
                  </a:lnTo>
                  <a:lnTo>
                    <a:pt x="593" y="3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5"/>
            <p:cNvSpPr>
              <a:spLocks/>
            </p:cNvSpPr>
            <p:nvPr/>
          </p:nvSpPr>
          <p:spPr bwMode="auto">
            <a:xfrm>
              <a:off x="8471689" y="6178105"/>
              <a:ext cx="941388" cy="339725"/>
            </a:xfrm>
            <a:custGeom>
              <a:avLst/>
              <a:gdLst>
                <a:gd name="T0" fmla="*/ 0 w 593"/>
                <a:gd name="T1" fmla="*/ 50 h 214"/>
                <a:gd name="T2" fmla="*/ 19 w 593"/>
                <a:gd name="T3" fmla="*/ 45 h 214"/>
                <a:gd name="T4" fmla="*/ 38 w 593"/>
                <a:gd name="T5" fmla="*/ 62 h 214"/>
                <a:gd name="T6" fmla="*/ 58 w 593"/>
                <a:gd name="T7" fmla="*/ 67 h 214"/>
                <a:gd name="T8" fmla="*/ 82 w 593"/>
                <a:gd name="T9" fmla="*/ 39 h 214"/>
                <a:gd name="T10" fmla="*/ 102 w 593"/>
                <a:gd name="T11" fmla="*/ 146 h 214"/>
                <a:gd name="T12" fmla="*/ 121 w 593"/>
                <a:gd name="T13" fmla="*/ 214 h 214"/>
                <a:gd name="T14" fmla="*/ 141 w 593"/>
                <a:gd name="T15" fmla="*/ 208 h 214"/>
                <a:gd name="T16" fmla="*/ 160 w 593"/>
                <a:gd name="T17" fmla="*/ 197 h 214"/>
                <a:gd name="T18" fmla="*/ 184 w 593"/>
                <a:gd name="T19" fmla="*/ 197 h 214"/>
                <a:gd name="T20" fmla="*/ 204 w 593"/>
                <a:gd name="T21" fmla="*/ 180 h 214"/>
                <a:gd name="T22" fmla="*/ 223 w 593"/>
                <a:gd name="T23" fmla="*/ 174 h 214"/>
                <a:gd name="T24" fmla="*/ 243 w 593"/>
                <a:gd name="T25" fmla="*/ 152 h 214"/>
                <a:gd name="T26" fmla="*/ 262 w 593"/>
                <a:gd name="T27" fmla="*/ 146 h 214"/>
                <a:gd name="T28" fmla="*/ 287 w 593"/>
                <a:gd name="T29" fmla="*/ 112 h 214"/>
                <a:gd name="T30" fmla="*/ 306 w 593"/>
                <a:gd name="T31" fmla="*/ 107 h 214"/>
                <a:gd name="T32" fmla="*/ 326 w 593"/>
                <a:gd name="T33" fmla="*/ 112 h 214"/>
                <a:gd name="T34" fmla="*/ 345 w 593"/>
                <a:gd name="T35" fmla="*/ 118 h 214"/>
                <a:gd name="T36" fmla="*/ 364 w 593"/>
                <a:gd name="T37" fmla="*/ 101 h 214"/>
                <a:gd name="T38" fmla="*/ 389 w 593"/>
                <a:gd name="T39" fmla="*/ 95 h 214"/>
                <a:gd name="T40" fmla="*/ 408 w 593"/>
                <a:gd name="T41" fmla="*/ 28 h 214"/>
                <a:gd name="T42" fmla="*/ 428 w 593"/>
                <a:gd name="T43" fmla="*/ 0 h 214"/>
                <a:gd name="T44" fmla="*/ 447 w 593"/>
                <a:gd name="T45" fmla="*/ 28 h 214"/>
                <a:gd name="T46" fmla="*/ 467 w 593"/>
                <a:gd name="T47" fmla="*/ 33 h 214"/>
                <a:gd name="T48" fmla="*/ 491 w 593"/>
                <a:gd name="T49" fmla="*/ 16 h 214"/>
                <a:gd name="T50" fmla="*/ 510 w 593"/>
                <a:gd name="T51" fmla="*/ 33 h 214"/>
                <a:gd name="T52" fmla="*/ 530 w 593"/>
                <a:gd name="T53" fmla="*/ 11 h 214"/>
                <a:gd name="T54" fmla="*/ 549 w 593"/>
                <a:gd name="T55" fmla="*/ 22 h 214"/>
                <a:gd name="T56" fmla="*/ 569 w 593"/>
                <a:gd name="T57" fmla="*/ 5 h 214"/>
                <a:gd name="T58" fmla="*/ 593 w 593"/>
                <a:gd name="T59" fmla="*/ 1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14">
                  <a:moveTo>
                    <a:pt x="0" y="50"/>
                  </a:moveTo>
                  <a:lnTo>
                    <a:pt x="19" y="45"/>
                  </a:lnTo>
                  <a:lnTo>
                    <a:pt x="38" y="62"/>
                  </a:lnTo>
                  <a:lnTo>
                    <a:pt x="58" y="67"/>
                  </a:lnTo>
                  <a:lnTo>
                    <a:pt x="82" y="39"/>
                  </a:lnTo>
                  <a:lnTo>
                    <a:pt x="102" y="146"/>
                  </a:lnTo>
                  <a:lnTo>
                    <a:pt x="121" y="214"/>
                  </a:lnTo>
                  <a:lnTo>
                    <a:pt x="141" y="208"/>
                  </a:lnTo>
                  <a:lnTo>
                    <a:pt x="160" y="197"/>
                  </a:lnTo>
                  <a:lnTo>
                    <a:pt x="184" y="197"/>
                  </a:lnTo>
                  <a:lnTo>
                    <a:pt x="204" y="180"/>
                  </a:lnTo>
                  <a:lnTo>
                    <a:pt x="223" y="174"/>
                  </a:lnTo>
                  <a:lnTo>
                    <a:pt x="243" y="152"/>
                  </a:lnTo>
                  <a:lnTo>
                    <a:pt x="262" y="146"/>
                  </a:lnTo>
                  <a:lnTo>
                    <a:pt x="287" y="112"/>
                  </a:lnTo>
                  <a:lnTo>
                    <a:pt x="306" y="107"/>
                  </a:lnTo>
                  <a:lnTo>
                    <a:pt x="326" y="112"/>
                  </a:lnTo>
                  <a:lnTo>
                    <a:pt x="345" y="118"/>
                  </a:lnTo>
                  <a:lnTo>
                    <a:pt x="364" y="101"/>
                  </a:lnTo>
                  <a:lnTo>
                    <a:pt x="389" y="95"/>
                  </a:lnTo>
                  <a:lnTo>
                    <a:pt x="408" y="28"/>
                  </a:lnTo>
                  <a:lnTo>
                    <a:pt x="428" y="0"/>
                  </a:lnTo>
                  <a:lnTo>
                    <a:pt x="447" y="28"/>
                  </a:lnTo>
                  <a:lnTo>
                    <a:pt x="467" y="33"/>
                  </a:lnTo>
                  <a:lnTo>
                    <a:pt x="491" y="16"/>
                  </a:lnTo>
                  <a:lnTo>
                    <a:pt x="510" y="33"/>
                  </a:lnTo>
                  <a:lnTo>
                    <a:pt x="530" y="11"/>
                  </a:lnTo>
                  <a:lnTo>
                    <a:pt x="549" y="22"/>
                  </a:lnTo>
                  <a:lnTo>
                    <a:pt x="569" y="5"/>
                  </a:lnTo>
                  <a:lnTo>
                    <a:pt x="593" y="1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809764" y="606742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69753" y="3015786"/>
            <a:ext cx="3710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dirty="0"/>
              <a:t>Different information about the time series can be extract from the matrix (e.g., pair with smallest distance is the motif, checkerboard kernel can be used to segment the time series [a]) </a:t>
            </a:r>
            <a:endParaRPr lang="en-US" dirty="0"/>
          </a:p>
        </p:txBody>
      </p:sp>
      <p:sp>
        <p:nvSpPr>
          <p:cNvPr id="22" name="Slide Number Placeholder 3"/>
          <p:cNvSpPr txBox="1">
            <a:spLocks/>
          </p:cNvSpPr>
          <p:nvPr/>
        </p:nvSpPr>
        <p:spPr>
          <a:xfrm>
            <a:off x="838200" y="6356349"/>
            <a:ext cx="496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9BA2D4-A7FB-47F0-85A4-4B2766BF04F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3" name="Left Bracket 22"/>
          <p:cNvSpPr/>
          <p:nvPr/>
        </p:nvSpPr>
        <p:spPr>
          <a:xfrm>
            <a:off x="1009650" y="2975909"/>
            <a:ext cx="146304" cy="3460848"/>
          </a:xfrm>
          <a:prstGeom prst="leftBracket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4649743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|-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dirty="0"/>
              <a:t>+1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68775" y="6500004"/>
            <a:ext cx="5844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[a] J Foote, Automatic Audio Segmentation Using A Measure of Audio Novelty</a:t>
            </a: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375" y="2948042"/>
            <a:ext cx="3497577" cy="350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21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Left Bracket 60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24100" y="2606577"/>
            <a:ext cx="542925" cy="0"/>
          </a:xfrm>
          <a:prstGeom prst="straightConnector1">
            <a:avLst/>
          </a:prstGeom>
          <a:ln w="2540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366281" y="2992421"/>
            <a:ext cx="4443483" cy="3075004"/>
            <a:chOff x="4586754" y="3914298"/>
            <a:chExt cx="4826323" cy="2603532"/>
          </a:xfrm>
        </p:grpSpPr>
        <p:sp>
          <p:nvSpPr>
            <p:cNvPr id="14" name="Freeform 99"/>
            <p:cNvSpPr>
              <a:spLocks/>
            </p:cNvSpPr>
            <p:nvPr/>
          </p:nvSpPr>
          <p:spPr bwMode="auto">
            <a:xfrm>
              <a:off x="4586754" y="3914298"/>
              <a:ext cx="941388" cy="71438"/>
            </a:xfrm>
            <a:custGeom>
              <a:avLst/>
              <a:gdLst>
                <a:gd name="T0" fmla="*/ 0 w 593"/>
                <a:gd name="T1" fmla="*/ 5 h 45"/>
                <a:gd name="T2" fmla="*/ 19 w 593"/>
                <a:gd name="T3" fmla="*/ 11 h 45"/>
                <a:gd name="T4" fmla="*/ 38 w 593"/>
                <a:gd name="T5" fmla="*/ 22 h 45"/>
                <a:gd name="T6" fmla="*/ 58 w 593"/>
                <a:gd name="T7" fmla="*/ 17 h 45"/>
                <a:gd name="T8" fmla="*/ 82 w 593"/>
                <a:gd name="T9" fmla="*/ 28 h 45"/>
                <a:gd name="T10" fmla="*/ 102 w 593"/>
                <a:gd name="T11" fmla="*/ 17 h 45"/>
                <a:gd name="T12" fmla="*/ 121 w 593"/>
                <a:gd name="T13" fmla="*/ 17 h 45"/>
                <a:gd name="T14" fmla="*/ 141 w 593"/>
                <a:gd name="T15" fmla="*/ 22 h 45"/>
                <a:gd name="T16" fmla="*/ 160 w 593"/>
                <a:gd name="T17" fmla="*/ 28 h 45"/>
                <a:gd name="T18" fmla="*/ 184 w 593"/>
                <a:gd name="T19" fmla="*/ 28 h 45"/>
                <a:gd name="T20" fmla="*/ 204 w 593"/>
                <a:gd name="T21" fmla="*/ 34 h 45"/>
                <a:gd name="T22" fmla="*/ 223 w 593"/>
                <a:gd name="T23" fmla="*/ 11 h 45"/>
                <a:gd name="T24" fmla="*/ 243 w 593"/>
                <a:gd name="T25" fmla="*/ 28 h 45"/>
                <a:gd name="T26" fmla="*/ 262 w 593"/>
                <a:gd name="T27" fmla="*/ 22 h 45"/>
                <a:gd name="T28" fmla="*/ 287 w 593"/>
                <a:gd name="T29" fmla="*/ 45 h 45"/>
                <a:gd name="T30" fmla="*/ 306 w 593"/>
                <a:gd name="T31" fmla="*/ 28 h 45"/>
                <a:gd name="T32" fmla="*/ 326 w 593"/>
                <a:gd name="T33" fmla="*/ 5 h 45"/>
                <a:gd name="T34" fmla="*/ 345 w 593"/>
                <a:gd name="T35" fmla="*/ 45 h 45"/>
                <a:gd name="T36" fmla="*/ 364 w 593"/>
                <a:gd name="T37" fmla="*/ 22 h 45"/>
                <a:gd name="T38" fmla="*/ 389 w 593"/>
                <a:gd name="T39" fmla="*/ 45 h 45"/>
                <a:gd name="T40" fmla="*/ 408 w 593"/>
                <a:gd name="T41" fmla="*/ 17 h 45"/>
                <a:gd name="T42" fmla="*/ 428 w 593"/>
                <a:gd name="T43" fmla="*/ 5 h 45"/>
                <a:gd name="T44" fmla="*/ 447 w 593"/>
                <a:gd name="T45" fmla="*/ 22 h 45"/>
                <a:gd name="T46" fmla="*/ 467 w 593"/>
                <a:gd name="T47" fmla="*/ 45 h 45"/>
                <a:gd name="T48" fmla="*/ 491 w 593"/>
                <a:gd name="T49" fmla="*/ 0 h 45"/>
                <a:gd name="T50" fmla="*/ 510 w 593"/>
                <a:gd name="T51" fmla="*/ 45 h 45"/>
                <a:gd name="T52" fmla="*/ 530 w 593"/>
                <a:gd name="T53" fmla="*/ 34 h 45"/>
                <a:gd name="T54" fmla="*/ 549 w 593"/>
                <a:gd name="T55" fmla="*/ 22 h 45"/>
                <a:gd name="T56" fmla="*/ 569 w 593"/>
                <a:gd name="T57" fmla="*/ 22 h 45"/>
                <a:gd name="T58" fmla="*/ 593 w 593"/>
                <a:gd name="T59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45">
                  <a:moveTo>
                    <a:pt x="0" y="5"/>
                  </a:moveTo>
                  <a:lnTo>
                    <a:pt x="19" y="11"/>
                  </a:lnTo>
                  <a:lnTo>
                    <a:pt x="38" y="22"/>
                  </a:lnTo>
                  <a:lnTo>
                    <a:pt x="58" y="17"/>
                  </a:lnTo>
                  <a:lnTo>
                    <a:pt x="82" y="28"/>
                  </a:lnTo>
                  <a:lnTo>
                    <a:pt x="102" y="17"/>
                  </a:lnTo>
                  <a:lnTo>
                    <a:pt x="121" y="17"/>
                  </a:lnTo>
                  <a:lnTo>
                    <a:pt x="141" y="22"/>
                  </a:lnTo>
                  <a:lnTo>
                    <a:pt x="160" y="28"/>
                  </a:lnTo>
                  <a:lnTo>
                    <a:pt x="184" y="28"/>
                  </a:lnTo>
                  <a:lnTo>
                    <a:pt x="204" y="34"/>
                  </a:lnTo>
                  <a:lnTo>
                    <a:pt x="223" y="11"/>
                  </a:lnTo>
                  <a:lnTo>
                    <a:pt x="243" y="28"/>
                  </a:lnTo>
                  <a:lnTo>
                    <a:pt x="262" y="22"/>
                  </a:lnTo>
                  <a:lnTo>
                    <a:pt x="287" y="45"/>
                  </a:lnTo>
                  <a:lnTo>
                    <a:pt x="306" y="28"/>
                  </a:lnTo>
                  <a:lnTo>
                    <a:pt x="326" y="5"/>
                  </a:lnTo>
                  <a:lnTo>
                    <a:pt x="345" y="45"/>
                  </a:lnTo>
                  <a:lnTo>
                    <a:pt x="364" y="22"/>
                  </a:lnTo>
                  <a:lnTo>
                    <a:pt x="389" y="45"/>
                  </a:lnTo>
                  <a:lnTo>
                    <a:pt x="408" y="17"/>
                  </a:lnTo>
                  <a:lnTo>
                    <a:pt x="428" y="5"/>
                  </a:lnTo>
                  <a:lnTo>
                    <a:pt x="447" y="22"/>
                  </a:lnTo>
                  <a:lnTo>
                    <a:pt x="467" y="45"/>
                  </a:lnTo>
                  <a:lnTo>
                    <a:pt x="491" y="0"/>
                  </a:lnTo>
                  <a:lnTo>
                    <a:pt x="510" y="45"/>
                  </a:lnTo>
                  <a:lnTo>
                    <a:pt x="530" y="34"/>
                  </a:lnTo>
                  <a:lnTo>
                    <a:pt x="549" y="22"/>
                  </a:lnTo>
                  <a:lnTo>
                    <a:pt x="569" y="22"/>
                  </a:lnTo>
                  <a:lnTo>
                    <a:pt x="593" y="2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0"/>
            <p:cNvSpPr>
              <a:spLocks/>
            </p:cNvSpPr>
            <p:nvPr/>
          </p:nvSpPr>
          <p:spPr bwMode="auto">
            <a:xfrm>
              <a:off x="5235261" y="4121705"/>
              <a:ext cx="941388" cy="233363"/>
            </a:xfrm>
            <a:custGeom>
              <a:avLst/>
              <a:gdLst>
                <a:gd name="T0" fmla="*/ 0 w 593"/>
                <a:gd name="T1" fmla="*/ 17 h 147"/>
                <a:gd name="T2" fmla="*/ 19 w 593"/>
                <a:gd name="T3" fmla="*/ 0 h 147"/>
                <a:gd name="T4" fmla="*/ 38 w 593"/>
                <a:gd name="T5" fmla="*/ 23 h 147"/>
                <a:gd name="T6" fmla="*/ 58 w 593"/>
                <a:gd name="T7" fmla="*/ 40 h 147"/>
                <a:gd name="T8" fmla="*/ 82 w 593"/>
                <a:gd name="T9" fmla="*/ 0 h 147"/>
                <a:gd name="T10" fmla="*/ 102 w 593"/>
                <a:gd name="T11" fmla="*/ 40 h 147"/>
                <a:gd name="T12" fmla="*/ 121 w 593"/>
                <a:gd name="T13" fmla="*/ 28 h 147"/>
                <a:gd name="T14" fmla="*/ 141 w 593"/>
                <a:gd name="T15" fmla="*/ 23 h 147"/>
                <a:gd name="T16" fmla="*/ 160 w 593"/>
                <a:gd name="T17" fmla="*/ 23 h 147"/>
                <a:gd name="T18" fmla="*/ 184 w 593"/>
                <a:gd name="T19" fmla="*/ 23 h 147"/>
                <a:gd name="T20" fmla="*/ 204 w 593"/>
                <a:gd name="T21" fmla="*/ 17 h 147"/>
                <a:gd name="T22" fmla="*/ 223 w 593"/>
                <a:gd name="T23" fmla="*/ 23 h 147"/>
                <a:gd name="T24" fmla="*/ 243 w 593"/>
                <a:gd name="T25" fmla="*/ 23 h 147"/>
                <a:gd name="T26" fmla="*/ 262 w 593"/>
                <a:gd name="T27" fmla="*/ 23 h 147"/>
                <a:gd name="T28" fmla="*/ 287 w 593"/>
                <a:gd name="T29" fmla="*/ 17 h 147"/>
                <a:gd name="T30" fmla="*/ 306 w 593"/>
                <a:gd name="T31" fmla="*/ 107 h 147"/>
                <a:gd name="T32" fmla="*/ 326 w 593"/>
                <a:gd name="T33" fmla="*/ 147 h 147"/>
                <a:gd name="T34" fmla="*/ 345 w 593"/>
                <a:gd name="T35" fmla="*/ 96 h 147"/>
                <a:gd name="T36" fmla="*/ 364 w 593"/>
                <a:gd name="T37" fmla="*/ 96 h 147"/>
                <a:gd name="T38" fmla="*/ 389 w 593"/>
                <a:gd name="T39" fmla="*/ 68 h 147"/>
                <a:gd name="T40" fmla="*/ 408 w 593"/>
                <a:gd name="T41" fmla="*/ 51 h 147"/>
                <a:gd name="T42" fmla="*/ 428 w 593"/>
                <a:gd name="T43" fmla="*/ 34 h 147"/>
                <a:gd name="T44" fmla="*/ 447 w 593"/>
                <a:gd name="T45" fmla="*/ 34 h 147"/>
                <a:gd name="T46" fmla="*/ 467 w 593"/>
                <a:gd name="T47" fmla="*/ 28 h 147"/>
                <a:gd name="T48" fmla="*/ 491 w 593"/>
                <a:gd name="T49" fmla="*/ 40 h 147"/>
                <a:gd name="T50" fmla="*/ 510 w 593"/>
                <a:gd name="T51" fmla="*/ 56 h 147"/>
                <a:gd name="T52" fmla="*/ 530 w 593"/>
                <a:gd name="T53" fmla="*/ 45 h 147"/>
                <a:gd name="T54" fmla="*/ 549 w 593"/>
                <a:gd name="T55" fmla="*/ 68 h 147"/>
                <a:gd name="T56" fmla="*/ 569 w 593"/>
                <a:gd name="T57" fmla="*/ 34 h 147"/>
                <a:gd name="T58" fmla="*/ 593 w 593"/>
                <a:gd name="T59" fmla="*/ 9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147">
                  <a:moveTo>
                    <a:pt x="0" y="17"/>
                  </a:moveTo>
                  <a:lnTo>
                    <a:pt x="19" y="0"/>
                  </a:lnTo>
                  <a:lnTo>
                    <a:pt x="38" y="23"/>
                  </a:lnTo>
                  <a:lnTo>
                    <a:pt x="58" y="40"/>
                  </a:lnTo>
                  <a:lnTo>
                    <a:pt x="82" y="0"/>
                  </a:lnTo>
                  <a:lnTo>
                    <a:pt x="102" y="40"/>
                  </a:lnTo>
                  <a:lnTo>
                    <a:pt x="121" y="28"/>
                  </a:lnTo>
                  <a:lnTo>
                    <a:pt x="141" y="23"/>
                  </a:lnTo>
                  <a:lnTo>
                    <a:pt x="160" y="23"/>
                  </a:lnTo>
                  <a:lnTo>
                    <a:pt x="184" y="23"/>
                  </a:lnTo>
                  <a:lnTo>
                    <a:pt x="204" y="17"/>
                  </a:lnTo>
                  <a:lnTo>
                    <a:pt x="223" y="23"/>
                  </a:lnTo>
                  <a:lnTo>
                    <a:pt x="243" y="23"/>
                  </a:lnTo>
                  <a:lnTo>
                    <a:pt x="262" y="23"/>
                  </a:lnTo>
                  <a:lnTo>
                    <a:pt x="287" y="17"/>
                  </a:lnTo>
                  <a:lnTo>
                    <a:pt x="306" y="107"/>
                  </a:lnTo>
                  <a:lnTo>
                    <a:pt x="326" y="147"/>
                  </a:lnTo>
                  <a:lnTo>
                    <a:pt x="345" y="96"/>
                  </a:lnTo>
                  <a:lnTo>
                    <a:pt x="364" y="96"/>
                  </a:lnTo>
                  <a:lnTo>
                    <a:pt x="389" y="68"/>
                  </a:lnTo>
                  <a:lnTo>
                    <a:pt x="408" y="51"/>
                  </a:lnTo>
                  <a:lnTo>
                    <a:pt x="428" y="34"/>
                  </a:lnTo>
                  <a:lnTo>
                    <a:pt x="447" y="34"/>
                  </a:lnTo>
                  <a:lnTo>
                    <a:pt x="467" y="28"/>
                  </a:lnTo>
                  <a:lnTo>
                    <a:pt x="491" y="40"/>
                  </a:lnTo>
                  <a:lnTo>
                    <a:pt x="510" y="56"/>
                  </a:lnTo>
                  <a:lnTo>
                    <a:pt x="530" y="45"/>
                  </a:lnTo>
                  <a:lnTo>
                    <a:pt x="549" y="68"/>
                  </a:lnTo>
                  <a:lnTo>
                    <a:pt x="569" y="34"/>
                  </a:lnTo>
                  <a:lnTo>
                    <a:pt x="593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1"/>
            <p:cNvSpPr>
              <a:spLocks/>
            </p:cNvSpPr>
            <p:nvPr/>
          </p:nvSpPr>
          <p:spPr bwMode="auto">
            <a:xfrm>
              <a:off x="5879962" y="4400469"/>
              <a:ext cx="941388" cy="455613"/>
            </a:xfrm>
            <a:custGeom>
              <a:avLst/>
              <a:gdLst>
                <a:gd name="T0" fmla="*/ 0 w 593"/>
                <a:gd name="T1" fmla="*/ 253 h 287"/>
                <a:gd name="T2" fmla="*/ 19 w 593"/>
                <a:gd name="T3" fmla="*/ 231 h 287"/>
                <a:gd name="T4" fmla="*/ 38 w 593"/>
                <a:gd name="T5" fmla="*/ 236 h 287"/>
                <a:gd name="T6" fmla="*/ 58 w 593"/>
                <a:gd name="T7" fmla="*/ 231 h 287"/>
                <a:gd name="T8" fmla="*/ 82 w 593"/>
                <a:gd name="T9" fmla="*/ 236 h 287"/>
                <a:gd name="T10" fmla="*/ 102 w 593"/>
                <a:gd name="T11" fmla="*/ 259 h 287"/>
                <a:gd name="T12" fmla="*/ 121 w 593"/>
                <a:gd name="T13" fmla="*/ 248 h 287"/>
                <a:gd name="T14" fmla="*/ 141 w 593"/>
                <a:gd name="T15" fmla="*/ 270 h 287"/>
                <a:gd name="T16" fmla="*/ 160 w 593"/>
                <a:gd name="T17" fmla="*/ 236 h 287"/>
                <a:gd name="T18" fmla="*/ 184 w 593"/>
                <a:gd name="T19" fmla="*/ 287 h 287"/>
                <a:gd name="T20" fmla="*/ 204 w 593"/>
                <a:gd name="T21" fmla="*/ 141 h 287"/>
                <a:gd name="T22" fmla="*/ 223 w 593"/>
                <a:gd name="T23" fmla="*/ 0 h 287"/>
                <a:gd name="T24" fmla="*/ 243 w 593"/>
                <a:gd name="T25" fmla="*/ 62 h 287"/>
                <a:gd name="T26" fmla="*/ 262 w 593"/>
                <a:gd name="T27" fmla="*/ 67 h 287"/>
                <a:gd name="T28" fmla="*/ 287 w 593"/>
                <a:gd name="T29" fmla="*/ 67 h 287"/>
                <a:gd name="T30" fmla="*/ 306 w 593"/>
                <a:gd name="T31" fmla="*/ 90 h 287"/>
                <a:gd name="T32" fmla="*/ 326 w 593"/>
                <a:gd name="T33" fmla="*/ 101 h 287"/>
                <a:gd name="T34" fmla="*/ 345 w 593"/>
                <a:gd name="T35" fmla="*/ 84 h 287"/>
                <a:gd name="T36" fmla="*/ 364 w 593"/>
                <a:gd name="T37" fmla="*/ 95 h 287"/>
                <a:gd name="T38" fmla="*/ 389 w 593"/>
                <a:gd name="T39" fmla="*/ 101 h 287"/>
                <a:gd name="T40" fmla="*/ 408 w 593"/>
                <a:gd name="T41" fmla="*/ 90 h 287"/>
                <a:gd name="T42" fmla="*/ 428 w 593"/>
                <a:gd name="T43" fmla="*/ 84 h 287"/>
                <a:gd name="T44" fmla="*/ 447 w 593"/>
                <a:gd name="T45" fmla="*/ 79 h 287"/>
                <a:gd name="T46" fmla="*/ 467 w 593"/>
                <a:gd name="T47" fmla="*/ 67 h 287"/>
                <a:gd name="T48" fmla="*/ 491 w 593"/>
                <a:gd name="T49" fmla="*/ 17 h 287"/>
                <a:gd name="T50" fmla="*/ 510 w 593"/>
                <a:gd name="T51" fmla="*/ 135 h 287"/>
                <a:gd name="T52" fmla="*/ 530 w 593"/>
                <a:gd name="T53" fmla="*/ 248 h 287"/>
                <a:gd name="T54" fmla="*/ 549 w 593"/>
                <a:gd name="T55" fmla="*/ 208 h 287"/>
                <a:gd name="T56" fmla="*/ 569 w 593"/>
                <a:gd name="T57" fmla="*/ 208 h 287"/>
                <a:gd name="T58" fmla="*/ 593 w 593"/>
                <a:gd name="T59" fmla="*/ 22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87">
                  <a:moveTo>
                    <a:pt x="0" y="253"/>
                  </a:moveTo>
                  <a:lnTo>
                    <a:pt x="19" y="231"/>
                  </a:lnTo>
                  <a:lnTo>
                    <a:pt x="38" y="236"/>
                  </a:lnTo>
                  <a:lnTo>
                    <a:pt x="58" y="231"/>
                  </a:lnTo>
                  <a:lnTo>
                    <a:pt x="82" y="236"/>
                  </a:lnTo>
                  <a:lnTo>
                    <a:pt x="102" y="259"/>
                  </a:lnTo>
                  <a:lnTo>
                    <a:pt x="121" y="248"/>
                  </a:lnTo>
                  <a:lnTo>
                    <a:pt x="141" y="270"/>
                  </a:lnTo>
                  <a:lnTo>
                    <a:pt x="160" y="236"/>
                  </a:lnTo>
                  <a:lnTo>
                    <a:pt x="184" y="287"/>
                  </a:lnTo>
                  <a:lnTo>
                    <a:pt x="204" y="141"/>
                  </a:lnTo>
                  <a:lnTo>
                    <a:pt x="223" y="0"/>
                  </a:lnTo>
                  <a:lnTo>
                    <a:pt x="243" y="62"/>
                  </a:lnTo>
                  <a:lnTo>
                    <a:pt x="262" y="67"/>
                  </a:lnTo>
                  <a:lnTo>
                    <a:pt x="287" y="67"/>
                  </a:lnTo>
                  <a:lnTo>
                    <a:pt x="306" y="90"/>
                  </a:lnTo>
                  <a:lnTo>
                    <a:pt x="326" y="101"/>
                  </a:lnTo>
                  <a:lnTo>
                    <a:pt x="345" y="84"/>
                  </a:lnTo>
                  <a:lnTo>
                    <a:pt x="364" y="95"/>
                  </a:lnTo>
                  <a:lnTo>
                    <a:pt x="389" y="101"/>
                  </a:lnTo>
                  <a:lnTo>
                    <a:pt x="408" y="90"/>
                  </a:lnTo>
                  <a:lnTo>
                    <a:pt x="428" y="84"/>
                  </a:lnTo>
                  <a:lnTo>
                    <a:pt x="447" y="79"/>
                  </a:lnTo>
                  <a:lnTo>
                    <a:pt x="467" y="67"/>
                  </a:lnTo>
                  <a:lnTo>
                    <a:pt x="491" y="17"/>
                  </a:lnTo>
                  <a:lnTo>
                    <a:pt x="510" y="135"/>
                  </a:lnTo>
                  <a:lnTo>
                    <a:pt x="530" y="248"/>
                  </a:lnTo>
                  <a:lnTo>
                    <a:pt x="549" y="208"/>
                  </a:lnTo>
                  <a:lnTo>
                    <a:pt x="569" y="208"/>
                  </a:lnTo>
                  <a:lnTo>
                    <a:pt x="593" y="2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2"/>
            <p:cNvSpPr>
              <a:spLocks/>
            </p:cNvSpPr>
            <p:nvPr/>
          </p:nvSpPr>
          <p:spPr bwMode="auto">
            <a:xfrm>
              <a:off x="6523515" y="4952918"/>
              <a:ext cx="941388" cy="376238"/>
            </a:xfrm>
            <a:custGeom>
              <a:avLst/>
              <a:gdLst>
                <a:gd name="T0" fmla="*/ 0 w 593"/>
                <a:gd name="T1" fmla="*/ 79 h 237"/>
                <a:gd name="T2" fmla="*/ 19 w 593"/>
                <a:gd name="T3" fmla="*/ 74 h 237"/>
                <a:gd name="T4" fmla="*/ 38 w 593"/>
                <a:gd name="T5" fmla="*/ 62 h 237"/>
                <a:gd name="T6" fmla="*/ 58 w 593"/>
                <a:gd name="T7" fmla="*/ 57 h 237"/>
                <a:gd name="T8" fmla="*/ 82 w 593"/>
                <a:gd name="T9" fmla="*/ 0 h 237"/>
                <a:gd name="T10" fmla="*/ 102 w 593"/>
                <a:gd name="T11" fmla="*/ 119 h 237"/>
                <a:gd name="T12" fmla="*/ 121 w 593"/>
                <a:gd name="T13" fmla="*/ 237 h 237"/>
                <a:gd name="T14" fmla="*/ 141 w 593"/>
                <a:gd name="T15" fmla="*/ 197 h 237"/>
                <a:gd name="T16" fmla="*/ 160 w 593"/>
                <a:gd name="T17" fmla="*/ 192 h 237"/>
                <a:gd name="T18" fmla="*/ 184 w 593"/>
                <a:gd name="T19" fmla="*/ 209 h 237"/>
                <a:gd name="T20" fmla="*/ 204 w 593"/>
                <a:gd name="T21" fmla="*/ 220 h 237"/>
                <a:gd name="T22" fmla="*/ 223 w 593"/>
                <a:gd name="T23" fmla="*/ 209 h 237"/>
                <a:gd name="T24" fmla="*/ 243 w 593"/>
                <a:gd name="T25" fmla="*/ 209 h 237"/>
                <a:gd name="T26" fmla="*/ 262 w 593"/>
                <a:gd name="T27" fmla="*/ 226 h 237"/>
                <a:gd name="T28" fmla="*/ 287 w 593"/>
                <a:gd name="T29" fmla="*/ 209 h 237"/>
                <a:gd name="T30" fmla="*/ 306 w 593"/>
                <a:gd name="T31" fmla="*/ 220 h 237"/>
                <a:gd name="T32" fmla="*/ 326 w 593"/>
                <a:gd name="T33" fmla="*/ 226 h 237"/>
                <a:gd name="T34" fmla="*/ 345 w 593"/>
                <a:gd name="T35" fmla="*/ 209 h 237"/>
                <a:gd name="T36" fmla="*/ 364 w 593"/>
                <a:gd name="T37" fmla="*/ 203 h 237"/>
                <a:gd name="T38" fmla="*/ 389 w 593"/>
                <a:gd name="T39" fmla="*/ 203 h 237"/>
                <a:gd name="T40" fmla="*/ 408 w 593"/>
                <a:gd name="T41" fmla="*/ 214 h 237"/>
                <a:gd name="T42" fmla="*/ 428 w 593"/>
                <a:gd name="T43" fmla="*/ 203 h 237"/>
                <a:gd name="T44" fmla="*/ 447 w 593"/>
                <a:gd name="T45" fmla="*/ 197 h 237"/>
                <a:gd name="T46" fmla="*/ 467 w 593"/>
                <a:gd name="T47" fmla="*/ 214 h 237"/>
                <a:gd name="T48" fmla="*/ 491 w 593"/>
                <a:gd name="T49" fmla="*/ 214 h 237"/>
                <a:gd name="T50" fmla="*/ 510 w 593"/>
                <a:gd name="T51" fmla="*/ 203 h 237"/>
                <a:gd name="T52" fmla="*/ 530 w 593"/>
                <a:gd name="T53" fmla="*/ 214 h 237"/>
                <a:gd name="T54" fmla="*/ 549 w 593"/>
                <a:gd name="T55" fmla="*/ 186 h 237"/>
                <a:gd name="T56" fmla="*/ 569 w 593"/>
                <a:gd name="T57" fmla="*/ 231 h 237"/>
                <a:gd name="T58" fmla="*/ 593 w 593"/>
                <a:gd name="T59" fmla="*/ 23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37">
                  <a:moveTo>
                    <a:pt x="0" y="79"/>
                  </a:moveTo>
                  <a:lnTo>
                    <a:pt x="19" y="74"/>
                  </a:lnTo>
                  <a:lnTo>
                    <a:pt x="38" y="62"/>
                  </a:lnTo>
                  <a:lnTo>
                    <a:pt x="58" y="57"/>
                  </a:lnTo>
                  <a:lnTo>
                    <a:pt x="82" y="0"/>
                  </a:lnTo>
                  <a:lnTo>
                    <a:pt x="102" y="119"/>
                  </a:lnTo>
                  <a:lnTo>
                    <a:pt x="121" y="237"/>
                  </a:lnTo>
                  <a:lnTo>
                    <a:pt x="141" y="197"/>
                  </a:lnTo>
                  <a:lnTo>
                    <a:pt x="160" y="192"/>
                  </a:lnTo>
                  <a:lnTo>
                    <a:pt x="184" y="209"/>
                  </a:lnTo>
                  <a:lnTo>
                    <a:pt x="204" y="220"/>
                  </a:lnTo>
                  <a:lnTo>
                    <a:pt x="223" y="209"/>
                  </a:lnTo>
                  <a:lnTo>
                    <a:pt x="243" y="209"/>
                  </a:lnTo>
                  <a:lnTo>
                    <a:pt x="262" y="226"/>
                  </a:lnTo>
                  <a:lnTo>
                    <a:pt x="287" y="209"/>
                  </a:lnTo>
                  <a:lnTo>
                    <a:pt x="306" y="220"/>
                  </a:lnTo>
                  <a:lnTo>
                    <a:pt x="326" y="226"/>
                  </a:lnTo>
                  <a:lnTo>
                    <a:pt x="345" y="209"/>
                  </a:lnTo>
                  <a:lnTo>
                    <a:pt x="364" y="203"/>
                  </a:lnTo>
                  <a:lnTo>
                    <a:pt x="389" y="203"/>
                  </a:lnTo>
                  <a:lnTo>
                    <a:pt x="408" y="214"/>
                  </a:lnTo>
                  <a:lnTo>
                    <a:pt x="428" y="203"/>
                  </a:lnTo>
                  <a:lnTo>
                    <a:pt x="447" y="197"/>
                  </a:lnTo>
                  <a:lnTo>
                    <a:pt x="467" y="214"/>
                  </a:lnTo>
                  <a:lnTo>
                    <a:pt x="491" y="214"/>
                  </a:lnTo>
                  <a:lnTo>
                    <a:pt x="510" y="203"/>
                  </a:lnTo>
                  <a:lnTo>
                    <a:pt x="530" y="214"/>
                  </a:lnTo>
                  <a:lnTo>
                    <a:pt x="549" y="186"/>
                  </a:lnTo>
                  <a:lnTo>
                    <a:pt x="569" y="231"/>
                  </a:lnTo>
                  <a:lnTo>
                    <a:pt x="593" y="2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3"/>
            <p:cNvSpPr>
              <a:spLocks/>
            </p:cNvSpPr>
            <p:nvPr/>
          </p:nvSpPr>
          <p:spPr bwMode="auto">
            <a:xfrm>
              <a:off x="7170126" y="5442777"/>
              <a:ext cx="941388" cy="80963"/>
            </a:xfrm>
            <a:custGeom>
              <a:avLst/>
              <a:gdLst>
                <a:gd name="T0" fmla="*/ 0 w 593"/>
                <a:gd name="T1" fmla="*/ 28 h 51"/>
                <a:gd name="T2" fmla="*/ 19 w 593"/>
                <a:gd name="T3" fmla="*/ 22 h 51"/>
                <a:gd name="T4" fmla="*/ 38 w 593"/>
                <a:gd name="T5" fmla="*/ 17 h 51"/>
                <a:gd name="T6" fmla="*/ 58 w 593"/>
                <a:gd name="T7" fmla="*/ 34 h 51"/>
                <a:gd name="T8" fmla="*/ 82 w 593"/>
                <a:gd name="T9" fmla="*/ 34 h 51"/>
                <a:gd name="T10" fmla="*/ 102 w 593"/>
                <a:gd name="T11" fmla="*/ 22 h 51"/>
                <a:gd name="T12" fmla="*/ 121 w 593"/>
                <a:gd name="T13" fmla="*/ 28 h 51"/>
                <a:gd name="T14" fmla="*/ 141 w 593"/>
                <a:gd name="T15" fmla="*/ 6 h 51"/>
                <a:gd name="T16" fmla="*/ 160 w 593"/>
                <a:gd name="T17" fmla="*/ 45 h 51"/>
                <a:gd name="T18" fmla="*/ 184 w 593"/>
                <a:gd name="T19" fmla="*/ 51 h 51"/>
                <a:gd name="T20" fmla="*/ 204 w 593"/>
                <a:gd name="T21" fmla="*/ 45 h 51"/>
                <a:gd name="T22" fmla="*/ 223 w 593"/>
                <a:gd name="T23" fmla="*/ 28 h 51"/>
                <a:gd name="T24" fmla="*/ 243 w 593"/>
                <a:gd name="T25" fmla="*/ 34 h 51"/>
                <a:gd name="T26" fmla="*/ 262 w 593"/>
                <a:gd name="T27" fmla="*/ 34 h 51"/>
                <a:gd name="T28" fmla="*/ 287 w 593"/>
                <a:gd name="T29" fmla="*/ 17 h 51"/>
                <a:gd name="T30" fmla="*/ 306 w 593"/>
                <a:gd name="T31" fmla="*/ 34 h 51"/>
                <a:gd name="T32" fmla="*/ 326 w 593"/>
                <a:gd name="T33" fmla="*/ 22 h 51"/>
                <a:gd name="T34" fmla="*/ 345 w 593"/>
                <a:gd name="T35" fmla="*/ 11 h 51"/>
                <a:gd name="T36" fmla="*/ 364 w 593"/>
                <a:gd name="T37" fmla="*/ 17 h 51"/>
                <a:gd name="T38" fmla="*/ 389 w 593"/>
                <a:gd name="T39" fmla="*/ 39 h 51"/>
                <a:gd name="T40" fmla="*/ 408 w 593"/>
                <a:gd name="T41" fmla="*/ 0 h 51"/>
                <a:gd name="T42" fmla="*/ 428 w 593"/>
                <a:gd name="T43" fmla="*/ 17 h 51"/>
                <a:gd name="T44" fmla="*/ 447 w 593"/>
                <a:gd name="T45" fmla="*/ 28 h 51"/>
                <a:gd name="T46" fmla="*/ 467 w 593"/>
                <a:gd name="T47" fmla="*/ 45 h 51"/>
                <a:gd name="T48" fmla="*/ 491 w 593"/>
                <a:gd name="T49" fmla="*/ 6 h 51"/>
                <a:gd name="T50" fmla="*/ 510 w 593"/>
                <a:gd name="T51" fmla="*/ 34 h 51"/>
                <a:gd name="T52" fmla="*/ 530 w 593"/>
                <a:gd name="T53" fmla="*/ 28 h 51"/>
                <a:gd name="T54" fmla="*/ 549 w 593"/>
                <a:gd name="T55" fmla="*/ 34 h 51"/>
                <a:gd name="T56" fmla="*/ 569 w 593"/>
                <a:gd name="T57" fmla="*/ 22 h 51"/>
                <a:gd name="T58" fmla="*/ 593 w 593"/>
                <a:gd name="T59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51">
                  <a:moveTo>
                    <a:pt x="0" y="28"/>
                  </a:moveTo>
                  <a:lnTo>
                    <a:pt x="19" y="22"/>
                  </a:lnTo>
                  <a:lnTo>
                    <a:pt x="38" y="17"/>
                  </a:lnTo>
                  <a:lnTo>
                    <a:pt x="58" y="34"/>
                  </a:lnTo>
                  <a:lnTo>
                    <a:pt x="82" y="34"/>
                  </a:lnTo>
                  <a:lnTo>
                    <a:pt x="102" y="22"/>
                  </a:lnTo>
                  <a:lnTo>
                    <a:pt x="121" y="28"/>
                  </a:lnTo>
                  <a:lnTo>
                    <a:pt x="141" y="6"/>
                  </a:lnTo>
                  <a:lnTo>
                    <a:pt x="160" y="45"/>
                  </a:lnTo>
                  <a:lnTo>
                    <a:pt x="184" y="51"/>
                  </a:lnTo>
                  <a:lnTo>
                    <a:pt x="204" y="45"/>
                  </a:lnTo>
                  <a:lnTo>
                    <a:pt x="223" y="28"/>
                  </a:lnTo>
                  <a:lnTo>
                    <a:pt x="243" y="34"/>
                  </a:lnTo>
                  <a:lnTo>
                    <a:pt x="262" y="34"/>
                  </a:lnTo>
                  <a:lnTo>
                    <a:pt x="287" y="17"/>
                  </a:lnTo>
                  <a:lnTo>
                    <a:pt x="306" y="34"/>
                  </a:lnTo>
                  <a:lnTo>
                    <a:pt x="326" y="22"/>
                  </a:lnTo>
                  <a:lnTo>
                    <a:pt x="345" y="11"/>
                  </a:lnTo>
                  <a:lnTo>
                    <a:pt x="364" y="17"/>
                  </a:lnTo>
                  <a:lnTo>
                    <a:pt x="389" y="39"/>
                  </a:lnTo>
                  <a:lnTo>
                    <a:pt x="408" y="0"/>
                  </a:lnTo>
                  <a:lnTo>
                    <a:pt x="428" y="17"/>
                  </a:lnTo>
                  <a:lnTo>
                    <a:pt x="447" y="28"/>
                  </a:lnTo>
                  <a:lnTo>
                    <a:pt x="467" y="45"/>
                  </a:lnTo>
                  <a:lnTo>
                    <a:pt x="491" y="6"/>
                  </a:lnTo>
                  <a:lnTo>
                    <a:pt x="510" y="34"/>
                  </a:lnTo>
                  <a:lnTo>
                    <a:pt x="530" y="28"/>
                  </a:lnTo>
                  <a:lnTo>
                    <a:pt x="549" y="34"/>
                  </a:lnTo>
                  <a:lnTo>
                    <a:pt x="569" y="22"/>
                  </a:lnTo>
                  <a:lnTo>
                    <a:pt x="593" y="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4"/>
            <p:cNvSpPr>
              <a:spLocks/>
            </p:cNvSpPr>
            <p:nvPr/>
          </p:nvSpPr>
          <p:spPr bwMode="auto">
            <a:xfrm>
              <a:off x="7817354" y="5588033"/>
              <a:ext cx="941388" cy="527050"/>
            </a:xfrm>
            <a:custGeom>
              <a:avLst/>
              <a:gdLst>
                <a:gd name="T0" fmla="*/ 0 w 593"/>
                <a:gd name="T1" fmla="*/ 101 h 332"/>
                <a:gd name="T2" fmla="*/ 19 w 593"/>
                <a:gd name="T3" fmla="*/ 118 h 332"/>
                <a:gd name="T4" fmla="*/ 38 w 593"/>
                <a:gd name="T5" fmla="*/ 124 h 332"/>
                <a:gd name="T6" fmla="*/ 58 w 593"/>
                <a:gd name="T7" fmla="*/ 146 h 332"/>
                <a:gd name="T8" fmla="*/ 82 w 593"/>
                <a:gd name="T9" fmla="*/ 107 h 332"/>
                <a:gd name="T10" fmla="*/ 102 w 593"/>
                <a:gd name="T11" fmla="*/ 135 h 332"/>
                <a:gd name="T12" fmla="*/ 121 w 593"/>
                <a:gd name="T13" fmla="*/ 129 h 332"/>
                <a:gd name="T14" fmla="*/ 141 w 593"/>
                <a:gd name="T15" fmla="*/ 135 h 332"/>
                <a:gd name="T16" fmla="*/ 160 w 593"/>
                <a:gd name="T17" fmla="*/ 124 h 332"/>
                <a:gd name="T18" fmla="*/ 184 w 593"/>
                <a:gd name="T19" fmla="*/ 113 h 332"/>
                <a:gd name="T20" fmla="*/ 204 w 593"/>
                <a:gd name="T21" fmla="*/ 39 h 332"/>
                <a:gd name="T22" fmla="*/ 223 w 593"/>
                <a:gd name="T23" fmla="*/ 0 h 332"/>
                <a:gd name="T24" fmla="*/ 243 w 593"/>
                <a:gd name="T25" fmla="*/ 11 h 332"/>
                <a:gd name="T26" fmla="*/ 262 w 593"/>
                <a:gd name="T27" fmla="*/ 45 h 332"/>
                <a:gd name="T28" fmla="*/ 287 w 593"/>
                <a:gd name="T29" fmla="*/ 79 h 332"/>
                <a:gd name="T30" fmla="*/ 306 w 593"/>
                <a:gd name="T31" fmla="*/ 84 h 332"/>
                <a:gd name="T32" fmla="*/ 326 w 593"/>
                <a:gd name="T33" fmla="*/ 107 h 332"/>
                <a:gd name="T34" fmla="*/ 345 w 593"/>
                <a:gd name="T35" fmla="*/ 118 h 332"/>
                <a:gd name="T36" fmla="*/ 364 w 593"/>
                <a:gd name="T37" fmla="*/ 135 h 332"/>
                <a:gd name="T38" fmla="*/ 389 w 593"/>
                <a:gd name="T39" fmla="*/ 135 h 332"/>
                <a:gd name="T40" fmla="*/ 408 w 593"/>
                <a:gd name="T41" fmla="*/ 169 h 332"/>
                <a:gd name="T42" fmla="*/ 428 w 593"/>
                <a:gd name="T43" fmla="*/ 163 h 332"/>
                <a:gd name="T44" fmla="*/ 447 w 593"/>
                <a:gd name="T45" fmla="*/ 186 h 332"/>
                <a:gd name="T46" fmla="*/ 467 w 593"/>
                <a:gd name="T47" fmla="*/ 191 h 332"/>
                <a:gd name="T48" fmla="*/ 491 w 593"/>
                <a:gd name="T49" fmla="*/ 158 h 332"/>
                <a:gd name="T50" fmla="*/ 510 w 593"/>
                <a:gd name="T51" fmla="*/ 270 h 332"/>
                <a:gd name="T52" fmla="*/ 530 w 593"/>
                <a:gd name="T53" fmla="*/ 332 h 332"/>
                <a:gd name="T54" fmla="*/ 549 w 593"/>
                <a:gd name="T55" fmla="*/ 327 h 332"/>
                <a:gd name="T56" fmla="*/ 569 w 593"/>
                <a:gd name="T57" fmla="*/ 315 h 332"/>
                <a:gd name="T58" fmla="*/ 593 w 593"/>
                <a:gd name="T59" fmla="*/ 31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332">
                  <a:moveTo>
                    <a:pt x="0" y="101"/>
                  </a:moveTo>
                  <a:lnTo>
                    <a:pt x="19" y="118"/>
                  </a:lnTo>
                  <a:lnTo>
                    <a:pt x="38" y="124"/>
                  </a:lnTo>
                  <a:lnTo>
                    <a:pt x="58" y="146"/>
                  </a:lnTo>
                  <a:lnTo>
                    <a:pt x="82" y="107"/>
                  </a:lnTo>
                  <a:lnTo>
                    <a:pt x="102" y="135"/>
                  </a:lnTo>
                  <a:lnTo>
                    <a:pt x="121" y="129"/>
                  </a:lnTo>
                  <a:lnTo>
                    <a:pt x="141" y="135"/>
                  </a:lnTo>
                  <a:lnTo>
                    <a:pt x="160" y="124"/>
                  </a:lnTo>
                  <a:lnTo>
                    <a:pt x="184" y="113"/>
                  </a:lnTo>
                  <a:lnTo>
                    <a:pt x="204" y="39"/>
                  </a:lnTo>
                  <a:lnTo>
                    <a:pt x="223" y="0"/>
                  </a:lnTo>
                  <a:lnTo>
                    <a:pt x="243" y="11"/>
                  </a:lnTo>
                  <a:lnTo>
                    <a:pt x="262" y="45"/>
                  </a:lnTo>
                  <a:lnTo>
                    <a:pt x="287" y="79"/>
                  </a:lnTo>
                  <a:lnTo>
                    <a:pt x="306" y="84"/>
                  </a:lnTo>
                  <a:lnTo>
                    <a:pt x="326" y="107"/>
                  </a:lnTo>
                  <a:lnTo>
                    <a:pt x="345" y="118"/>
                  </a:lnTo>
                  <a:lnTo>
                    <a:pt x="364" y="135"/>
                  </a:lnTo>
                  <a:lnTo>
                    <a:pt x="389" y="135"/>
                  </a:lnTo>
                  <a:lnTo>
                    <a:pt x="408" y="169"/>
                  </a:lnTo>
                  <a:lnTo>
                    <a:pt x="428" y="163"/>
                  </a:lnTo>
                  <a:lnTo>
                    <a:pt x="447" y="186"/>
                  </a:lnTo>
                  <a:lnTo>
                    <a:pt x="467" y="191"/>
                  </a:lnTo>
                  <a:lnTo>
                    <a:pt x="491" y="158"/>
                  </a:lnTo>
                  <a:lnTo>
                    <a:pt x="510" y="270"/>
                  </a:lnTo>
                  <a:lnTo>
                    <a:pt x="530" y="332"/>
                  </a:lnTo>
                  <a:lnTo>
                    <a:pt x="549" y="327"/>
                  </a:lnTo>
                  <a:lnTo>
                    <a:pt x="569" y="315"/>
                  </a:lnTo>
                  <a:lnTo>
                    <a:pt x="593" y="3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5"/>
            <p:cNvSpPr>
              <a:spLocks/>
            </p:cNvSpPr>
            <p:nvPr/>
          </p:nvSpPr>
          <p:spPr bwMode="auto">
            <a:xfrm>
              <a:off x="8471689" y="6178105"/>
              <a:ext cx="941388" cy="339725"/>
            </a:xfrm>
            <a:custGeom>
              <a:avLst/>
              <a:gdLst>
                <a:gd name="T0" fmla="*/ 0 w 593"/>
                <a:gd name="T1" fmla="*/ 50 h 214"/>
                <a:gd name="T2" fmla="*/ 19 w 593"/>
                <a:gd name="T3" fmla="*/ 45 h 214"/>
                <a:gd name="T4" fmla="*/ 38 w 593"/>
                <a:gd name="T5" fmla="*/ 62 h 214"/>
                <a:gd name="T6" fmla="*/ 58 w 593"/>
                <a:gd name="T7" fmla="*/ 67 h 214"/>
                <a:gd name="T8" fmla="*/ 82 w 593"/>
                <a:gd name="T9" fmla="*/ 39 h 214"/>
                <a:gd name="T10" fmla="*/ 102 w 593"/>
                <a:gd name="T11" fmla="*/ 146 h 214"/>
                <a:gd name="T12" fmla="*/ 121 w 593"/>
                <a:gd name="T13" fmla="*/ 214 h 214"/>
                <a:gd name="T14" fmla="*/ 141 w 593"/>
                <a:gd name="T15" fmla="*/ 208 h 214"/>
                <a:gd name="T16" fmla="*/ 160 w 593"/>
                <a:gd name="T17" fmla="*/ 197 h 214"/>
                <a:gd name="T18" fmla="*/ 184 w 593"/>
                <a:gd name="T19" fmla="*/ 197 h 214"/>
                <a:gd name="T20" fmla="*/ 204 w 593"/>
                <a:gd name="T21" fmla="*/ 180 h 214"/>
                <a:gd name="T22" fmla="*/ 223 w 593"/>
                <a:gd name="T23" fmla="*/ 174 h 214"/>
                <a:gd name="T24" fmla="*/ 243 w 593"/>
                <a:gd name="T25" fmla="*/ 152 h 214"/>
                <a:gd name="T26" fmla="*/ 262 w 593"/>
                <a:gd name="T27" fmla="*/ 146 h 214"/>
                <a:gd name="T28" fmla="*/ 287 w 593"/>
                <a:gd name="T29" fmla="*/ 112 h 214"/>
                <a:gd name="T30" fmla="*/ 306 w 593"/>
                <a:gd name="T31" fmla="*/ 107 h 214"/>
                <a:gd name="T32" fmla="*/ 326 w 593"/>
                <a:gd name="T33" fmla="*/ 112 h 214"/>
                <a:gd name="T34" fmla="*/ 345 w 593"/>
                <a:gd name="T35" fmla="*/ 118 h 214"/>
                <a:gd name="T36" fmla="*/ 364 w 593"/>
                <a:gd name="T37" fmla="*/ 101 h 214"/>
                <a:gd name="T38" fmla="*/ 389 w 593"/>
                <a:gd name="T39" fmla="*/ 95 h 214"/>
                <a:gd name="T40" fmla="*/ 408 w 593"/>
                <a:gd name="T41" fmla="*/ 28 h 214"/>
                <a:gd name="T42" fmla="*/ 428 w 593"/>
                <a:gd name="T43" fmla="*/ 0 h 214"/>
                <a:gd name="T44" fmla="*/ 447 w 593"/>
                <a:gd name="T45" fmla="*/ 28 h 214"/>
                <a:gd name="T46" fmla="*/ 467 w 593"/>
                <a:gd name="T47" fmla="*/ 33 h 214"/>
                <a:gd name="T48" fmla="*/ 491 w 593"/>
                <a:gd name="T49" fmla="*/ 16 h 214"/>
                <a:gd name="T50" fmla="*/ 510 w 593"/>
                <a:gd name="T51" fmla="*/ 33 h 214"/>
                <a:gd name="T52" fmla="*/ 530 w 593"/>
                <a:gd name="T53" fmla="*/ 11 h 214"/>
                <a:gd name="T54" fmla="*/ 549 w 593"/>
                <a:gd name="T55" fmla="*/ 22 h 214"/>
                <a:gd name="T56" fmla="*/ 569 w 593"/>
                <a:gd name="T57" fmla="*/ 5 h 214"/>
                <a:gd name="T58" fmla="*/ 593 w 593"/>
                <a:gd name="T59" fmla="*/ 1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14">
                  <a:moveTo>
                    <a:pt x="0" y="50"/>
                  </a:moveTo>
                  <a:lnTo>
                    <a:pt x="19" y="45"/>
                  </a:lnTo>
                  <a:lnTo>
                    <a:pt x="38" y="62"/>
                  </a:lnTo>
                  <a:lnTo>
                    <a:pt x="58" y="67"/>
                  </a:lnTo>
                  <a:lnTo>
                    <a:pt x="82" y="39"/>
                  </a:lnTo>
                  <a:lnTo>
                    <a:pt x="102" y="146"/>
                  </a:lnTo>
                  <a:lnTo>
                    <a:pt x="121" y="214"/>
                  </a:lnTo>
                  <a:lnTo>
                    <a:pt x="141" y="208"/>
                  </a:lnTo>
                  <a:lnTo>
                    <a:pt x="160" y="197"/>
                  </a:lnTo>
                  <a:lnTo>
                    <a:pt x="184" y="197"/>
                  </a:lnTo>
                  <a:lnTo>
                    <a:pt x="204" y="180"/>
                  </a:lnTo>
                  <a:lnTo>
                    <a:pt x="223" y="174"/>
                  </a:lnTo>
                  <a:lnTo>
                    <a:pt x="243" y="152"/>
                  </a:lnTo>
                  <a:lnTo>
                    <a:pt x="262" y="146"/>
                  </a:lnTo>
                  <a:lnTo>
                    <a:pt x="287" y="112"/>
                  </a:lnTo>
                  <a:lnTo>
                    <a:pt x="306" y="107"/>
                  </a:lnTo>
                  <a:lnTo>
                    <a:pt x="326" y="112"/>
                  </a:lnTo>
                  <a:lnTo>
                    <a:pt x="345" y="118"/>
                  </a:lnTo>
                  <a:lnTo>
                    <a:pt x="364" y="101"/>
                  </a:lnTo>
                  <a:lnTo>
                    <a:pt x="389" y="95"/>
                  </a:lnTo>
                  <a:lnTo>
                    <a:pt x="408" y="28"/>
                  </a:lnTo>
                  <a:lnTo>
                    <a:pt x="428" y="0"/>
                  </a:lnTo>
                  <a:lnTo>
                    <a:pt x="447" y="28"/>
                  </a:lnTo>
                  <a:lnTo>
                    <a:pt x="467" y="33"/>
                  </a:lnTo>
                  <a:lnTo>
                    <a:pt x="491" y="16"/>
                  </a:lnTo>
                  <a:lnTo>
                    <a:pt x="510" y="33"/>
                  </a:lnTo>
                  <a:lnTo>
                    <a:pt x="530" y="11"/>
                  </a:lnTo>
                  <a:lnTo>
                    <a:pt x="549" y="22"/>
                  </a:lnTo>
                  <a:lnTo>
                    <a:pt x="569" y="5"/>
                  </a:lnTo>
                  <a:lnTo>
                    <a:pt x="593" y="1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809764" y="606742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402426" y="2977493"/>
                <a:ext cx="382422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solidFill>
                      <a:schemeClr val="tx1"/>
                    </a:solidFill>
                  </a:rPr>
                  <a:t>However, since the space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  <m:r>
                              <a:rPr 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i="0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which is </a:t>
                </a:r>
                <a:r>
                  <a:rPr lang="en-US" dirty="0"/>
                  <a:t>quadratic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 corresponding matrix for a time series with 1 million doubles requires </a:t>
                </a:r>
                <a:r>
                  <a:rPr lang="en-US" i="1" dirty="0">
                    <a:solidFill>
                      <a:schemeClr val="tx1"/>
                    </a:solidFill>
                  </a:rPr>
                  <a:t>4,000 GB </a:t>
                </a:r>
                <a:r>
                  <a:rPr lang="en-US" dirty="0">
                    <a:solidFill>
                      <a:schemeClr val="tx1"/>
                    </a:solidFill>
                  </a:rPr>
                  <a:t>to store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26" y="2977493"/>
                <a:ext cx="3824226" cy="1477328"/>
              </a:xfrm>
              <a:prstGeom prst="rect">
                <a:avLst/>
              </a:prstGeom>
              <a:blipFill>
                <a:blip r:embed="rId3"/>
                <a:stretch>
                  <a:fillRect l="-1276" t="-2058" r="-1435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lide Number Placeholder 3"/>
          <p:cNvSpPr txBox="1">
            <a:spLocks/>
          </p:cNvSpPr>
          <p:nvPr/>
        </p:nvSpPr>
        <p:spPr>
          <a:xfrm>
            <a:off x="838200" y="6356349"/>
            <a:ext cx="496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9BA2D4-A7FB-47F0-85A4-4B2766BF04F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3" name="Left Bracket 22"/>
          <p:cNvSpPr/>
          <p:nvPr/>
        </p:nvSpPr>
        <p:spPr>
          <a:xfrm>
            <a:off x="1009650" y="2975909"/>
            <a:ext cx="146304" cy="3460848"/>
          </a:xfrm>
          <a:prstGeom prst="leftBracket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4649743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|-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dirty="0"/>
              <a:t>+1</a:t>
            </a: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375" y="2948042"/>
            <a:ext cx="3497577" cy="350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86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Left Bracket 60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24100" y="2606577"/>
            <a:ext cx="542925" cy="0"/>
          </a:xfrm>
          <a:prstGeom prst="straightConnector1">
            <a:avLst/>
          </a:prstGeom>
          <a:ln w="2540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14972" y="3098801"/>
            <a:ext cx="40230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Most part of the matrix </a:t>
            </a:r>
            <a:r>
              <a:rPr lang="en-US" dirty="0"/>
              <a:t>contains information that is repeated or irrelevant for tasks in time series data mining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i="1" dirty="0">
                <a:solidFill>
                  <a:schemeClr val="tx1"/>
                </a:solidFill>
              </a:rPr>
              <a:t>What kind of information should we extract from the matrix?</a:t>
            </a:r>
          </a:p>
          <a:p>
            <a:pPr algn="just"/>
            <a:endParaRPr lang="en-US" i="1" dirty="0">
              <a:solidFill>
                <a:schemeClr val="tx1"/>
              </a:solidFill>
            </a:endParaRPr>
          </a:p>
          <a:p>
            <a:pPr algn="just"/>
            <a:r>
              <a:rPr lang="en-US" i="1" dirty="0"/>
              <a:t>How do we compactly storing it?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23" name="Left Bracket 22"/>
          <p:cNvSpPr/>
          <p:nvPr/>
        </p:nvSpPr>
        <p:spPr>
          <a:xfrm>
            <a:off x="2020303" y="2975909"/>
            <a:ext cx="146304" cy="3460848"/>
          </a:xfrm>
          <a:prstGeom prst="leftBracket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10653" y="4649743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|-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dirty="0"/>
              <a:t>+1</a:t>
            </a: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057" y="2973108"/>
            <a:ext cx="3497577" cy="350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795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information should be extracted from the matrix?</a:t>
            </a:r>
          </a:p>
        </p:txBody>
      </p:sp>
      <p:grpSp>
        <p:nvGrpSpPr>
          <p:cNvPr id="158" name="Group 157"/>
          <p:cNvGrpSpPr/>
          <p:nvPr/>
        </p:nvGrpSpPr>
        <p:grpSpPr>
          <a:xfrm>
            <a:off x="2626395" y="2236402"/>
            <a:ext cx="866714" cy="3518770"/>
            <a:chOff x="2396047" y="2975909"/>
            <a:chExt cx="866714" cy="3518770"/>
          </a:xfrm>
        </p:grpSpPr>
        <p:sp>
          <p:nvSpPr>
            <p:cNvPr id="14" name="Freeform 99"/>
            <p:cNvSpPr>
              <a:spLocks/>
            </p:cNvSpPr>
            <p:nvPr/>
          </p:nvSpPr>
          <p:spPr bwMode="auto">
            <a:xfrm>
              <a:off x="2396047" y="2975909"/>
              <a:ext cx="866714" cy="84375"/>
            </a:xfrm>
            <a:custGeom>
              <a:avLst/>
              <a:gdLst>
                <a:gd name="T0" fmla="*/ 0 w 593"/>
                <a:gd name="T1" fmla="*/ 5 h 45"/>
                <a:gd name="T2" fmla="*/ 19 w 593"/>
                <a:gd name="T3" fmla="*/ 11 h 45"/>
                <a:gd name="T4" fmla="*/ 38 w 593"/>
                <a:gd name="T5" fmla="*/ 22 h 45"/>
                <a:gd name="T6" fmla="*/ 58 w 593"/>
                <a:gd name="T7" fmla="*/ 17 h 45"/>
                <a:gd name="T8" fmla="*/ 82 w 593"/>
                <a:gd name="T9" fmla="*/ 28 h 45"/>
                <a:gd name="T10" fmla="*/ 102 w 593"/>
                <a:gd name="T11" fmla="*/ 17 h 45"/>
                <a:gd name="T12" fmla="*/ 121 w 593"/>
                <a:gd name="T13" fmla="*/ 17 h 45"/>
                <a:gd name="T14" fmla="*/ 141 w 593"/>
                <a:gd name="T15" fmla="*/ 22 h 45"/>
                <a:gd name="T16" fmla="*/ 160 w 593"/>
                <a:gd name="T17" fmla="*/ 28 h 45"/>
                <a:gd name="T18" fmla="*/ 184 w 593"/>
                <a:gd name="T19" fmla="*/ 28 h 45"/>
                <a:gd name="T20" fmla="*/ 204 w 593"/>
                <a:gd name="T21" fmla="*/ 34 h 45"/>
                <a:gd name="T22" fmla="*/ 223 w 593"/>
                <a:gd name="T23" fmla="*/ 11 h 45"/>
                <a:gd name="T24" fmla="*/ 243 w 593"/>
                <a:gd name="T25" fmla="*/ 28 h 45"/>
                <a:gd name="T26" fmla="*/ 262 w 593"/>
                <a:gd name="T27" fmla="*/ 22 h 45"/>
                <a:gd name="T28" fmla="*/ 287 w 593"/>
                <a:gd name="T29" fmla="*/ 45 h 45"/>
                <a:gd name="T30" fmla="*/ 306 w 593"/>
                <a:gd name="T31" fmla="*/ 28 h 45"/>
                <a:gd name="T32" fmla="*/ 326 w 593"/>
                <a:gd name="T33" fmla="*/ 5 h 45"/>
                <a:gd name="T34" fmla="*/ 345 w 593"/>
                <a:gd name="T35" fmla="*/ 45 h 45"/>
                <a:gd name="T36" fmla="*/ 364 w 593"/>
                <a:gd name="T37" fmla="*/ 22 h 45"/>
                <a:gd name="T38" fmla="*/ 389 w 593"/>
                <a:gd name="T39" fmla="*/ 45 h 45"/>
                <a:gd name="T40" fmla="*/ 408 w 593"/>
                <a:gd name="T41" fmla="*/ 17 h 45"/>
                <a:gd name="T42" fmla="*/ 428 w 593"/>
                <a:gd name="T43" fmla="*/ 5 h 45"/>
                <a:gd name="T44" fmla="*/ 447 w 593"/>
                <a:gd name="T45" fmla="*/ 22 h 45"/>
                <a:gd name="T46" fmla="*/ 467 w 593"/>
                <a:gd name="T47" fmla="*/ 45 h 45"/>
                <a:gd name="T48" fmla="*/ 491 w 593"/>
                <a:gd name="T49" fmla="*/ 0 h 45"/>
                <a:gd name="T50" fmla="*/ 510 w 593"/>
                <a:gd name="T51" fmla="*/ 45 h 45"/>
                <a:gd name="T52" fmla="*/ 530 w 593"/>
                <a:gd name="T53" fmla="*/ 34 h 45"/>
                <a:gd name="T54" fmla="*/ 549 w 593"/>
                <a:gd name="T55" fmla="*/ 22 h 45"/>
                <a:gd name="T56" fmla="*/ 569 w 593"/>
                <a:gd name="T57" fmla="*/ 22 h 45"/>
                <a:gd name="T58" fmla="*/ 593 w 593"/>
                <a:gd name="T59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45">
                  <a:moveTo>
                    <a:pt x="0" y="5"/>
                  </a:moveTo>
                  <a:lnTo>
                    <a:pt x="19" y="11"/>
                  </a:lnTo>
                  <a:lnTo>
                    <a:pt x="38" y="22"/>
                  </a:lnTo>
                  <a:lnTo>
                    <a:pt x="58" y="17"/>
                  </a:lnTo>
                  <a:lnTo>
                    <a:pt x="82" y="28"/>
                  </a:lnTo>
                  <a:lnTo>
                    <a:pt x="102" y="17"/>
                  </a:lnTo>
                  <a:lnTo>
                    <a:pt x="121" y="17"/>
                  </a:lnTo>
                  <a:lnTo>
                    <a:pt x="141" y="22"/>
                  </a:lnTo>
                  <a:lnTo>
                    <a:pt x="160" y="28"/>
                  </a:lnTo>
                  <a:lnTo>
                    <a:pt x="184" y="28"/>
                  </a:lnTo>
                  <a:lnTo>
                    <a:pt x="204" y="34"/>
                  </a:lnTo>
                  <a:lnTo>
                    <a:pt x="223" y="11"/>
                  </a:lnTo>
                  <a:lnTo>
                    <a:pt x="243" y="28"/>
                  </a:lnTo>
                  <a:lnTo>
                    <a:pt x="262" y="22"/>
                  </a:lnTo>
                  <a:lnTo>
                    <a:pt x="287" y="45"/>
                  </a:lnTo>
                  <a:lnTo>
                    <a:pt x="306" y="28"/>
                  </a:lnTo>
                  <a:lnTo>
                    <a:pt x="326" y="5"/>
                  </a:lnTo>
                  <a:lnTo>
                    <a:pt x="345" y="45"/>
                  </a:lnTo>
                  <a:lnTo>
                    <a:pt x="364" y="22"/>
                  </a:lnTo>
                  <a:lnTo>
                    <a:pt x="389" y="45"/>
                  </a:lnTo>
                  <a:lnTo>
                    <a:pt x="408" y="17"/>
                  </a:lnTo>
                  <a:lnTo>
                    <a:pt x="428" y="5"/>
                  </a:lnTo>
                  <a:lnTo>
                    <a:pt x="447" y="22"/>
                  </a:lnTo>
                  <a:lnTo>
                    <a:pt x="467" y="45"/>
                  </a:lnTo>
                  <a:lnTo>
                    <a:pt x="491" y="0"/>
                  </a:lnTo>
                  <a:lnTo>
                    <a:pt x="510" y="45"/>
                  </a:lnTo>
                  <a:lnTo>
                    <a:pt x="530" y="34"/>
                  </a:lnTo>
                  <a:lnTo>
                    <a:pt x="549" y="22"/>
                  </a:lnTo>
                  <a:lnTo>
                    <a:pt x="569" y="22"/>
                  </a:lnTo>
                  <a:lnTo>
                    <a:pt x="593" y="2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0"/>
            <p:cNvSpPr>
              <a:spLocks/>
            </p:cNvSpPr>
            <p:nvPr/>
          </p:nvSpPr>
          <p:spPr bwMode="auto">
            <a:xfrm>
              <a:off x="2396047" y="3226066"/>
              <a:ext cx="866714" cy="275623"/>
            </a:xfrm>
            <a:custGeom>
              <a:avLst/>
              <a:gdLst>
                <a:gd name="T0" fmla="*/ 0 w 593"/>
                <a:gd name="T1" fmla="*/ 17 h 147"/>
                <a:gd name="T2" fmla="*/ 19 w 593"/>
                <a:gd name="T3" fmla="*/ 0 h 147"/>
                <a:gd name="T4" fmla="*/ 38 w 593"/>
                <a:gd name="T5" fmla="*/ 23 h 147"/>
                <a:gd name="T6" fmla="*/ 58 w 593"/>
                <a:gd name="T7" fmla="*/ 40 h 147"/>
                <a:gd name="T8" fmla="*/ 82 w 593"/>
                <a:gd name="T9" fmla="*/ 0 h 147"/>
                <a:gd name="T10" fmla="*/ 102 w 593"/>
                <a:gd name="T11" fmla="*/ 40 h 147"/>
                <a:gd name="T12" fmla="*/ 121 w 593"/>
                <a:gd name="T13" fmla="*/ 28 h 147"/>
                <a:gd name="T14" fmla="*/ 141 w 593"/>
                <a:gd name="T15" fmla="*/ 23 h 147"/>
                <a:gd name="T16" fmla="*/ 160 w 593"/>
                <a:gd name="T17" fmla="*/ 23 h 147"/>
                <a:gd name="T18" fmla="*/ 184 w 593"/>
                <a:gd name="T19" fmla="*/ 23 h 147"/>
                <a:gd name="T20" fmla="*/ 204 w 593"/>
                <a:gd name="T21" fmla="*/ 17 h 147"/>
                <a:gd name="T22" fmla="*/ 223 w 593"/>
                <a:gd name="T23" fmla="*/ 23 h 147"/>
                <a:gd name="T24" fmla="*/ 243 w 593"/>
                <a:gd name="T25" fmla="*/ 23 h 147"/>
                <a:gd name="T26" fmla="*/ 262 w 593"/>
                <a:gd name="T27" fmla="*/ 23 h 147"/>
                <a:gd name="T28" fmla="*/ 287 w 593"/>
                <a:gd name="T29" fmla="*/ 17 h 147"/>
                <a:gd name="T30" fmla="*/ 306 w 593"/>
                <a:gd name="T31" fmla="*/ 107 h 147"/>
                <a:gd name="T32" fmla="*/ 326 w 593"/>
                <a:gd name="T33" fmla="*/ 147 h 147"/>
                <a:gd name="T34" fmla="*/ 345 w 593"/>
                <a:gd name="T35" fmla="*/ 96 h 147"/>
                <a:gd name="T36" fmla="*/ 364 w 593"/>
                <a:gd name="T37" fmla="*/ 96 h 147"/>
                <a:gd name="T38" fmla="*/ 389 w 593"/>
                <a:gd name="T39" fmla="*/ 68 h 147"/>
                <a:gd name="T40" fmla="*/ 408 w 593"/>
                <a:gd name="T41" fmla="*/ 51 h 147"/>
                <a:gd name="T42" fmla="*/ 428 w 593"/>
                <a:gd name="T43" fmla="*/ 34 h 147"/>
                <a:gd name="T44" fmla="*/ 447 w 593"/>
                <a:gd name="T45" fmla="*/ 34 h 147"/>
                <a:gd name="T46" fmla="*/ 467 w 593"/>
                <a:gd name="T47" fmla="*/ 28 h 147"/>
                <a:gd name="T48" fmla="*/ 491 w 593"/>
                <a:gd name="T49" fmla="*/ 40 h 147"/>
                <a:gd name="T50" fmla="*/ 510 w 593"/>
                <a:gd name="T51" fmla="*/ 56 h 147"/>
                <a:gd name="T52" fmla="*/ 530 w 593"/>
                <a:gd name="T53" fmla="*/ 45 h 147"/>
                <a:gd name="T54" fmla="*/ 549 w 593"/>
                <a:gd name="T55" fmla="*/ 68 h 147"/>
                <a:gd name="T56" fmla="*/ 569 w 593"/>
                <a:gd name="T57" fmla="*/ 34 h 147"/>
                <a:gd name="T58" fmla="*/ 593 w 593"/>
                <a:gd name="T59" fmla="*/ 9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147">
                  <a:moveTo>
                    <a:pt x="0" y="17"/>
                  </a:moveTo>
                  <a:lnTo>
                    <a:pt x="19" y="0"/>
                  </a:lnTo>
                  <a:lnTo>
                    <a:pt x="38" y="23"/>
                  </a:lnTo>
                  <a:lnTo>
                    <a:pt x="58" y="40"/>
                  </a:lnTo>
                  <a:lnTo>
                    <a:pt x="82" y="0"/>
                  </a:lnTo>
                  <a:lnTo>
                    <a:pt x="102" y="40"/>
                  </a:lnTo>
                  <a:lnTo>
                    <a:pt x="121" y="28"/>
                  </a:lnTo>
                  <a:lnTo>
                    <a:pt x="141" y="23"/>
                  </a:lnTo>
                  <a:lnTo>
                    <a:pt x="160" y="23"/>
                  </a:lnTo>
                  <a:lnTo>
                    <a:pt x="184" y="23"/>
                  </a:lnTo>
                  <a:lnTo>
                    <a:pt x="204" y="17"/>
                  </a:lnTo>
                  <a:lnTo>
                    <a:pt x="223" y="23"/>
                  </a:lnTo>
                  <a:lnTo>
                    <a:pt x="243" y="23"/>
                  </a:lnTo>
                  <a:lnTo>
                    <a:pt x="262" y="23"/>
                  </a:lnTo>
                  <a:lnTo>
                    <a:pt x="287" y="17"/>
                  </a:lnTo>
                  <a:lnTo>
                    <a:pt x="306" y="107"/>
                  </a:lnTo>
                  <a:lnTo>
                    <a:pt x="326" y="147"/>
                  </a:lnTo>
                  <a:lnTo>
                    <a:pt x="345" y="96"/>
                  </a:lnTo>
                  <a:lnTo>
                    <a:pt x="364" y="96"/>
                  </a:lnTo>
                  <a:lnTo>
                    <a:pt x="389" y="68"/>
                  </a:lnTo>
                  <a:lnTo>
                    <a:pt x="408" y="51"/>
                  </a:lnTo>
                  <a:lnTo>
                    <a:pt x="428" y="34"/>
                  </a:lnTo>
                  <a:lnTo>
                    <a:pt x="447" y="34"/>
                  </a:lnTo>
                  <a:lnTo>
                    <a:pt x="467" y="28"/>
                  </a:lnTo>
                  <a:lnTo>
                    <a:pt x="491" y="40"/>
                  </a:lnTo>
                  <a:lnTo>
                    <a:pt x="510" y="56"/>
                  </a:lnTo>
                  <a:lnTo>
                    <a:pt x="530" y="45"/>
                  </a:lnTo>
                  <a:lnTo>
                    <a:pt x="549" y="68"/>
                  </a:lnTo>
                  <a:lnTo>
                    <a:pt x="569" y="34"/>
                  </a:lnTo>
                  <a:lnTo>
                    <a:pt x="593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1"/>
            <p:cNvSpPr>
              <a:spLocks/>
            </p:cNvSpPr>
            <p:nvPr/>
          </p:nvSpPr>
          <p:spPr bwMode="auto">
            <a:xfrm>
              <a:off x="2396047" y="3550808"/>
              <a:ext cx="866714" cy="538120"/>
            </a:xfrm>
            <a:custGeom>
              <a:avLst/>
              <a:gdLst>
                <a:gd name="T0" fmla="*/ 0 w 593"/>
                <a:gd name="T1" fmla="*/ 253 h 287"/>
                <a:gd name="T2" fmla="*/ 19 w 593"/>
                <a:gd name="T3" fmla="*/ 231 h 287"/>
                <a:gd name="T4" fmla="*/ 38 w 593"/>
                <a:gd name="T5" fmla="*/ 236 h 287"/>
                <a:gd name="T6" fmla="*/ 58 w 593"/>
                <a:gd name="T7" fmla="*/ 231 h 287"/>
                <a:gd name="T8" fmla="*/ 82 w 593"/>
                <a:gd name="T9" fmla="*/ 236 h 287"/>
                <a:gd name="T10" fmla="*/ 102 w 593"/>
                <a:gd name="T11" fmla="*/ 259 h 287"/>
                <a:gd name="T12" fmla="*/ 121 w 593"/>
                <a:gd name="T13" fmla="*/ 248 h 287"/>
                <a:gd name="T14" fmla="*/ 141 w 593"/>
                <a:gd name="T15" fmla="*/ 270 h 287"/>
                <a:gd name="T16" fmla="*/ 160 w 593"/>
                <a:gd name="T17" fmla="*/ 236 h 287"/>
                <a:gd name="T18" fmla="*/ 184 w 593"/>
                <a:gd name="T19" fmla="*/ 287 h 287"/>
                <a:gd name="T20" fmla="*/ 204 w 593"/>
                <a:gd name="T21" fmla="*/ 141 h 287"/>
                <a:gd name="T22" fmla="*/ 223 w 593"/>
                <a:gd name="T23" fmla="*/ 0 h 287"/>
                <a:gd name="T24" fmla="*/ 243 w 593"/>
                <a:gd name="T25" fmla="*/ 62 h 287"/>
                <a:gd name="T26" fmla="*/ 262 w 593"/>
                <a:gd name="T27" fmla="*/ 67 h 287"/>
                <a:gd name="T28" fmla="*/ 287 w 593"/>
                <a:gd name="T29" fmla="*/ 67 h 287"/>
                <a:gd name="T30" fmla="*/ 306 w 593"/>
                <a:gd name="T31" fmla="*/ 90 h 287"/>
                <a:gd name="T32" fmla="*/ 326 w 593"/>
                <a:gd name="T33" fmla="*/ 101 h 287"/>
                <a:gd name="T34" fmla="*/ 345 w 593"/>
                <a:gd name="T35" fmla="*/ 84 h 287"/>
                <a:gd name="T36" fmla="*/ 364 w 593"/>
                <a:gd name="T37" fmla="*/ 95 h 287"/>
                <a:gd name="T38" fmla="*/ 389 w 593"/>
                <a:gd name="T39" fmla="*/ 101 h 287"/>
                <a:gd name="T40" fmla="*/ 408 w 593"/>
                <a:gd name="T41" fmla="*/ 90 h 287"/>
                <a:gd name="T42" fmla="*/ 428 w 593"/>
                <a:gd name="T43" fmla="*/ 84 h 287"/>
                <a:gd name="T44" fmla="*/ 447 w 593"/>
                <a:gd name="T45" fmla="*/ 79 h 287"/>
                <a:gd name="T46" fmla="*/ 467 w 593"/>
                <a:gd name="T47" fmla="*/ 67 h 287"/>
                <a:gd name="T48" fmla="*/ 491 w 593"/>
                <a:gd name="T49" fmla="*/ 17 h 287"/>
                <a:gd name="T50" fmla="*/ 510 w 593"/>
                <a:gd name="T51" fmla="*/ 135 h 287"/>
                <a:gd name="T52" fmla="*/ 530 w 593"/>
                <a:gd name="T53" fmla="*/ 248 h 287"/>
                <a:gd name="T54" fmla="*/ 549 w 593"/>
                <a:gd name="T55" fmla="*/ 208 h 287"/>
                <a:gd name="T56" fmla="*/ 569 w 593"/>
                <a:gd name="T57" fmla="*/ 208 h 287"/>
                <a:gd name="T58" fmla="*/ 593 w 593"/>
                <a:gd name="T59" fmla="*/ 22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87">
                  <a:moveTo>
                    <a:pt x="0" y="253"/>
                  </a:moveTo>
                  <a:lnTo>
                    <a:pt x="19" y="231"/>
                  </a:lnTo>
                  <a:lnTo>
                    <a:pt x="38" y="236"/>
                  </a:lnTo>
                  <a:lnTo>
                    <a:pt x="58" y="231"/>
                  </a:lnTo>
                  <a:lnTo>
                    <a:pt x="82" y="236"/>
                  </a:lnTo>
                  <a:lnTo>
                    <a:pt x="102" y="259"/>
                  </a:lnTo>
                  <a:lnTo>
                    <a:pt x="121" y="248"/>
                  </a:lnTo>
                  <a:lnTo>
                    <a:pt x="141" y="270"/>
                  </a:lnTo>
                  <a:lnTo>
                    <a:pt x="160" y="236"/>
                  </a:lnTo>
                  <a:lnTo>
                    <a:pt x="184" y="287"/>
                  </a:lnTo>
                  <a:lnTo>
                    <a:pt x="204" y="141"/>
                  </a:lnTo>
                  <a:lnTo>
                    <a:pt x="223" y="0"/>
                  </a:lnTo>
                  <a:lnTo>
                    <a:pt x="243" y="62"/>
                  </a:lnTo>
                  <a:lnTo>
                    <a:pt x="262" y="67"/>
                  </a:lnTo>
                  <a:lnTo>
                    <a:pt x="287" y="67"/>
                  </a:lnTo>
                  <a:lnTo>
                    <a:pt x="306" y="90"/>
                  </a:lnTo>
                  <a:lnTo>
                    <a:pt x="326" y="101"/>
                  </a:lnTo>
                  <a:lnTo>
                    <a:pt x="345" y="84"/>
                  </a:lnTo>
                  <a:lnTo>
                    <a:pt x="364" y="95"/>
                  </a:lnTo>
                  <a:lnTo>
                    <a:pt x="389" y="101"/>
                  </a:lnTo>
                  <a:lnTo>
                    <a:pt x="408" y="90"/>
                  </a:lnTo>
                  <a:lnTo>
                    <a:pt x="428" y="84"/>
                  </a:lnTo>
                  <a:lnTo>
                    <a:pt x="447" y="79"/>
                  </a:lnTo>
                  <a:lnTo>
                    <a:pt x="467" y="67"/>
                  </a:lnTo>
                  <a:lnTo>
                    <a:pt x="491" y="17"/>
                  </a:lnTo>
                  <a:lnTo>
                    <a:pt x="510" y="135"/>
                  </a:lnTo>
                  <a:lnTo>
                    <a:pt x="530" y="248"/>
                  </a:lnTo>
                  <a:lnTo>
                    <a:pt x="549" y="208"/>
                  </a:lnTo>
                  <a:lnTo>
                    <a:pt x="569" y="208"/>
                  </a:lnTo>
                  <a:lnTo>
                    <a:pt x="593" y="2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2"/>
            <p:cNvSpPr>
              <a:spLocks/>
            </p:cNvSpPr>
            <p:nvPr/>
          </p:nvSpPr>
          <p:spPr bwMode="auto">
            <a:xfrm>
              <a:off x="2396047" y="4204454"/>
              <a:ext cx="866714" cy="444371"/>
            </a:xfrm>
            <a:custGeom>
              <a:avLst/>
              <a:gdLst>
                <a:gd name="T0" fmla="*/ 0 w 593"/>
                <a:gd name="T1" fmla="*/ 79 h 237"/>
                <a:gd name="T2" fmla="*/ 19 w 593"/>
                <a:gd name="T3" fmla="*/ 74 h 237"/>
                <a:gd name="T4" fmla="*/ 38 w 593"/>
                <a:gd name="T5" fmla="*/ 62 h 237"/>
                <a:gd name="T6" fmla="*/ 58 w 593"/>
                <a:gd name="T7" fmla="*/ 57 h 237"/>
                <a:gd name="T8" fmla="*/ 82 w 593"/>
                <a:gd name="T9" fmla="*/ 0 h 237"/>
                <a:gd name="T10" fmla="*/ 102 w 593"/>
                <a:gd name="T11" fmla="*/ 119 h 237"/>
                <a:gd name="T12" fmla="*/ 121 w 593"/>
                <a:gd name="T13" fmla="*/ 237 h 237"/>
                <a:gd name="T14" fmla="*/ 141 w 593"/>
                <a:gd name="T15" fmla="*/ 197 h 237"/>
                <a:gd name="T16" fmla="*/ 160 w 593"/>
                <a:gd name="T17" fmla="*/ 192 h 237"/>
                <a:gd name="T18" fmla="*/ 184 w 593"/>
                <a:gd name="T19" fmla="*/ 209 h 237"/>
                <a:gd name="T20" fmla="*/ 204 w 593"/>
                <a:gd name="T21" fmla="*/ 220 h 237"/>
                <a:gd name="T22" fmla="*/ 223 w 593"/>
                <a:gd name="T23" fmla="*/ 209 h 237"/>
                <a:gd name="T24" fmla="*/ 243 w 593"/>
                <a:gd name="T25" fmla="*/ 209 h 237"/>
                <a:gd name="T26" fmla="*/ 262 w 593"/>
                <a:gd name="T27" fmla="*/ 226 h 237"/>
                <a:gd name="T28" fmla="*/ 287 w 593"/>
                <a:gd name="T29" fmla="*/ 209 h 237"/>
                <a:gd name="T30" fmla="*/ 306 w 593"/>
                <a:gd name="T31" fmla="*/ 220 h 237"/>
                <a:gd name="T32" fmla="*/ 326 w 593"/>
                <a:gd name="T33" fmla="*/ 226 h 237"/>
                <a:gd name="T34" fmla="*/ 345 w 593"/>
                <a:gd name="T35" fmla="*/ 209 h 237"/>
                <a:gd name="T36" fmla="*/ 364 w 593"/>
                <a:gd name="T37" fmla="*/ 203 h 237"/>
                <a:gd name="T38" fmla="*/ 389 w 593"/>
                <a:gd name="T39" fmla="*/ 203 h 237"/>
                <a:gd name="T40" fmla="*/ 408 w 593"/>
                <a:gd name="T41" fmla="*/ 214 h 237"/>
                <a:gd name="T42" fmla="*/ 428 w 593"/>
                <a:gd name="T43" fmla="*/ 203 h 237"/>
                <a:gd name="T44" fmla="*/ 447 w 593"/>
                <a:gd name="T45" fmla="*/ 197 h 237"/>
                <a:gd name="T46" fmla="*/ 467 w 593"/>
                <a:gd name="T47" fmla="*/ 214 h 237"/>
                <a:gd name="T48" fmla="*/ 491 w 593"/>
                <a:gd name="T49" fmla="*/ 214 h 237"/>
                <a:gd name="T50" fmla="*/ 510 w 593"/>
                <a:gd name="T51" fmla="*/ 203 h 237"/>
                <a:gd name="T52" fmla="*/ 530 w 593"/>
                <a:gd name="T53" fmla="*/ 214 h 237"/>
                <a:gd name="T54" fmla="*/ 549 w 593"/>
                <a:gd name="T55" fmla="*/ 186 h 237"/>
                <a:gd name="T56" fmla="*/ 569 w 593"/>
                <a:gd name="T57" fmla="*/ 231 h 237"/>
                <a:gd name="T58" fmla="*/ 593 w 593"/>
                <a:gd name="T59" fmla="*/ 23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37">
                  <a:moveTo>
                    <a:pt x="0" y="79"/>
                  </a:moveTo>
                  <a:lnTo>
                    <a:pt x="19" y="74"/>
                  </a:lnTo>
                  <a:lnTo>
                    <a:pt x="38" y="62"/>
                  </a:lnTo>
                  <a:lnTo>
                    <a:pt x="58" y="57"/>
                  </a:lnTo>
                  <a:lnTo>
                    <a:pt x="82" y="0"/>
                  </a:lnTo>
                  <a:lnTo>
                    <a:pt x="102" y="119"/>
                  </a:lnTo>
                  <a:lnTo>
                    <a:pt x="121" y="237"/>
                  </a:lnTo>
                  <a:lnTo>
                    <a:pt x="141" y="197"/>
                  </a:lnTo>
                  <a:lnTo>
                    <a:pt x="160" y="192"/>
                  </a:lnTo>
                  <a:lnTo>
                    <a:pt x="184" y="209"/>
                  </a:lnTo>
                  <a:lnTo>
                    <a:pt x="204" y="220"/>
                  </a:lnTo>
                  <a:lnTo>
                    <a:pt x="223" y="209"/>
                  </a:lnTo>
                  <a:lnTo>
                    <a:pt x="243" y="209"/>
                  </a:lnTo>
                  <a:lnTo>
                    <a:pt x="262" y="226"/>
                  </a:lnTo>
                  <a:lnTo>
                    <a:pt x="287" y="209"/>
                  </a:lnTo>
                  <a:lnTo>
                    <a:pt x="306" y="220"/>
                  </a:lnTo>
                  <a:lnTo>
                    <a:pt x="326" y="226"/>
                  </a:lnTo>
                  <a:lnTo>
                    <a:pt x="345" y="209"/>
                  </a:lnTo>
                  <a:lnTo>
                    <a:pt x="364" y="203"/>
                  </a:lnTo>
                  <a:lnTo>
                    <a:pt x="389" y="203"/>
                  </a:lnTo>
                  <a:lnTo>
                    <a:pt x="408" y="214"/>
                  </a:lnTo>
                  <a:lnTo>
                    <a:pt x="428" y="203"/>
                  </a:lnTo>
                  <a:lnTo>
                    <a:pt x="447" y="197"/>
                  </a:lnTo>
                  <a:lnTo>
                    <a:pt x="467" y="214"/>
                  </a:lnTo>
                  <a:lnTo>
                    <a:pt x="491" y="214"/>
                  </a:lnTo>
                  <a:lnTo>
                    <a:pt x="510" y="203"/>
                  </a:lnTo>
                  <a:lnTo>
                    <a:pt x="530" y="214"/>
                  </a:lnTo>
                  <a:lnTo>
                    <a:pt x="549" y="186"/>
                  </a:lnTo>
                  <a:lnTo>
                    <a:pt x="569" y="231"/>
                  </a:lnTo>
                  <a:lnTo>
                    <a:pt x="593" y="2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03"/>
            <p:cNvSpPr>
              <a:spLocks/>
            </p:cNvSpPr>
            <p:nvPr/>
          </p:nvSpPr>
          <p:spPr bwMode="auto">
            <a:xfrm>
              <a:off x="2396047" y="4763662"/>
              <a:ext cx="866714" cy="95625"/>
            </a:xfrm>
            <a:custGeom>
              <a:avLst/>
              <a:gdLst>
                <a:gd name="T0" fmla="*/ 0 w 593"/>
                <a:gd name="T1" fmla="*/ 28 h 51"/>
                <a:gd name="T2" fmla="*/ 19 w 593"/>
                <a:gd name="T3" fmla="*/ 22 h 51"/>
                <a:gd name="T4" fmla="*/ 38 w 593"/>
                <a:gd name="T5" fmla="*/ 17 h 51"/>
                <a:gd name="T6" fmla="*/ 58 w 593"/>
                <a:gd name="T7" fmla="*/ 34 h 51"/>
                <a:gd name="T8" fmla="*/ 82 w 593"/>
                <a:gd name="T9" fmla="*/ 34 h 51"/>
                <a:gd name="T10" fmla="*/ 102 w 593"/>
                <a:gd name="T11" fmla="*/ 22 h 51"/>
                <a:gd name="T12" fmla="*/ 121 w 593"/>
                <a:gd name="T13" fmla="*/ 28 h 51"/>
                <a:gd name="T14" fmla="*/ 141 w 593"/>
                <a:gd name="T15" fmla="*/ 6 h 51"/>
                <a:gd name="T16" fmla="*/ 160 w 593"/>
                <a:gd name="T17" fmla="*/ 45 h 51"/>
                <a:gd name="T18" fmla="*/ 184 w 593"/>
                <a:gd name="T19" fmla="*/ 51 h 51"/>
                <a:gd name="T20" fmla="*/ 204 w 593"/>
                <a:gd name="T21" fmla="*/ 45 h 51"/>
                <a:gd name="T22" fmla="*/ 223 w 593"/>
                <a:gd name="T23" fmla="*/ 28 h 51"/>
                <a:gd name="T24" fmla="*/ 243 w 593"/>
                <a:gd name="T25" fmla="*/ 34 h 51"/>
                <a:gd name="T26" fmla="*/ 262 w 593"/>
                <a:gd name="T27" fmla="*/ 34 h 51"/>
                <a:gd name="T28" fmla="*/ 287 w 593"/>
                <a:gd name="T29" fmla="*/ 17 h 51"/>
                <a:gd name="T30" fmla="*/ 306 w 593"/>
                <a:gd name="T31" fmla="*/ 34 h 51"/>
                <a:gd name="T32" fmla="*/ 326 w 593"/>
                <a:gd name="T33" fmla="*/ 22 h 51"/>
                <a:gd name="T34" fmla="*/ 345 w 593"/>
                <a:gd name="T35" fmla="*/ 11 h 51"/>
                <a:gd name="T36" fmla="*/ 364 w 593"/>
                <a:gd name="T37" fmla="*/ 17 h 51"/>
                <a:gd name="T38" fmla="*/ 389 w 593"/>
                <a:gd name="T39" fmla="*/ 39 h 51"/>
                <a:gd name="T40" fmla="*/ 408 w 593"/>
                <a:gd name="T41" fmla="*/ 0 h 51"/>
                <a:gd name="T42" fmla="*/ 428 w 593"/>
                <a:gd name="T43" fmla="*/ 17 h 51"/>
                <a:gd name="T44" fmla="*/ 447 w 593"/>
                <a:gd name="T45" fmla="*/ 28 h 51"/>
                <a:gd name="T46" fmla="*/ 467 w 593"/>
                <a:gd name="T47" fmla="*/ 45 h 51"/>
                <a:gd name="T48" fmla="*/ 491 w 593"/>
                <a:gd name="T49" fmla="*/ 6 h 51"/>
                <a:gd name="T50" fmla="*/ 510 w 593"/>
                <a:gd name="T51" fmla="*/ 34 h 51"/>
                <a:gd name="T52" fmla="*/ 530 w 593"/>
                <a:gd name="T53" fmla="*/ 28 h 51"/>
                <a:gd name="T54" fmla="*/ 549 w 593"/>
                <a:gd name="T55" fmla="*/ 34 h 51"/>
                <a:gd name="T56" fmla="*/ 569 w 593"/>
                <a:gd name="T57" fmla="*/ 22 h 51"/>
                <a:gd name="T58" fmla="*/ 593 w 593"/>
                <a:gd name="T59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51">
                  <a:moveTo>
                    <a:pt x="0" y="28"/>
                  </a:moveTo>
                  <a:lnTo>
                    <a:pt x="19" y="22"/>
                  </a:lnTo>
                  <a:lnTo>
                    <a:pt x="38" y="17"/>
                  </a:lnTo>
                  <a:lnTo>
                    <a:pt x="58" y="34"/>
                  </a:lnTo>
                  <a:lnTo>
                    <a:pt x="82" y="34"/>
                  </a:lnTo>
                  <a:lnTo>
                    <a:pt x="102" y="22"/>
                  </a:lnTo>
                  <a:lnTo>
                    <a:pt x="121" y="28"/>
                  </a:lnTo>
                  <a:lnTo>
                    <a:pt x="141" y="6"/>
                  </a:lnTo>
                  <a:lnTo>
                    <a:pt x="160" y="45"/>
                  </a:lnTo>
                  <a:lnTo>
                    <a:pt x="184" y="51"/>
                  </a:lnTo>
                  <a:lnTo>
                    <a:pt x="204" y="45"/>
                  </a:lnTo>
                  <a:lnTo>
                    <a:pt x="223" y="28"/>
                  </a:lnTo>
                  <a:lnTo>
                    <a:pt x="243" y="34"/>
                  </a:lnTo>
                  <a:lnTo>
                    <a:pt x="262" y="34"/>
                  </a:lnTo>
                  <a:lnTo>
                    <a:pt x="287" y="17"/>
                  </a:lnTo>
                  <a:lnTo>
                    <a:pt x="306" y="34"/>
                  </a:lnTo>
                  <a:lnTo>
                    <a:pt x="326" y="22"/>
                  </a:lnTo>
                  <a:lnTo>
                    <a:pt x="345" y="11"/>
                  </a:lnTo>
                  <a:lnTo>
                    <a:pt x="364" y="17"/>
                  </a:lnTo>
                  <a:lnTo>
                    <a:pt x="389" y="39"/>
                  </a:lnTo>
                  <a:lnTo>
                    <a:pt x="408" y="0"/>
                  </a:lnTo>
                  <a:lnTo>
                    <a:pt x="428" y="17"/>
                  </a:lnTo>
                  <a:lnTo>
                    <a:pt x="447" y="28"/>
                  </a:lnTo>
                  <a:lnTo>
                    <a:pt x="467" y="45"/>
                  </a:lnTo>
                  <a:lnTo>
                    <a:pt x="491" y="6"/>
                  </a:lnTo>
                  <a:lnTo>
                    <a:pt x="510" y="34"/>
                  </a:lnTo>
                  <a:lnTo>
                    <a:pt x="530" y="28"/>
                  </a:lnTo>
                  <a:lnTo>
                    <a:pt x="549" y="34"/>
                  </a:lnTo>
                  <a:lnTo>
                    <a:pt x="569" y="22"/>
                  </a:lnTo>
                  <a:lnTo>
                    <a:pt x="593" y="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4"/>
            <p:cNvSpPr>
              <a:spLocks/>
            </p:cNvSpPr>
            <p:nvPr/>
          </p:nvSpPr>
          <p:spPr bwMode="auto">
            <a:xfrm>
              <a:off x="2396047" y="4959706"/>
              <a:ext cx="866714" cy="622493"/>
            </a:xfrm>
            <a:custGeom>
              <a:avLst/>
              <a:gdLst>
                <a:gd name="T0" fmla="*/ 0 w 593"/>
                <a:gd name="T1" fmla="*/ 101 h 332"/>
                <a:gd name="T2" fmla="*/ 19 w 593"/>
                <a:gd name="T3" fmla="*/ 118 h 332"/>
                <a:gd name="T4" fmla="*/ 38 w 593"/>
                <a:gd name="T5" fmla="*/ 124 h 332"/>
                <a:gd name="T6" fmla="*/ 58 w 593"/>
                <a:gd name="T7" fmla="*/ 146 h 332"/>
                <a:gd name="T8" fmla="*/ 82 w 593"/>
                <a:gd name="T9" fmla="*/ 107 h 332"/>
                <a:gd name="T10" fmla="*/ 102 w 593"/>
                <a:gd name="T11" fmla="*/ 135 h 332"/>
                <a:gd name="T12" fmla="*/ 121 w 593"/>
                <a:gd name="T13" fmla="*/ 129 h 332"/>
                <a:gd name="T14" fmla="*/ 141 w 593"/>
                <a:gd name="T15" fmla="*/ 135 h 332"/>
                <a:gd name="T16" fmla="*/ 160 w 593"/>
                <a:gd name="T17" fmla="*/ 124 h 332"/>
                <a:gd name="T18" fmla="*/ 184 w 593"/>
                <a:gd name="T19" fmla="*/ 113 h 332"/>
                <a:gd name="T20" fmla="*/ 204 w 593"/>
                <a:gd name="T21" fmla="*/ 39 h 332"/>
                <a:gd name="T22" fmla="*/ 223 w 593"/>
                <a:gd name="T23" fmla="*/ 0 h 332"/>
                <a:gd name="T24" fmla="*/ 243 w 593"/>
                <a:gd name="T25" fmla="*/ 11 h 332"/>
                <a:gd name="T26" fmla="*/ 262 w 593"/>
                <a:gd name="T27" fmla="*/ 45 h 332"/>
                <a:gd name="T28" fmla="*/ 287 w 593"/>
                <a:gd name="T29" fmla="*/ 79 h 332"/>
                <a:gd name="T30" fmla="*/ 306 w 593"/>
                <a:gd name="T31" fmla="*/ 84 h 332"/>
                <a:gd name="T32" fmla="*/ 326 w 593"/>
                <a:gd name="T33" fmla="*/ 107 h 332"/>
                <a:gd name="T34" fmla="*/ 345 w 593"/>
                <a:gd name="T35" fmla="*/ 118 h 332"/>
                <a:gd name="T36" fmla="*/ 364 w 593"/>
                <a:gd name="T37" fmla="*/ 135 h 332"/>
                <a:gd name="T38" fmla="*/ 389 w 593"/>
                <a:gd name="T39" fmla="*/ 135 h 332"/>
                <a:gd name="T40" fmla="*/ 408 w 593"/>
                <a:gd name="T41" fmla="*/ 169 h 332"/>
                <a:gd name="T42" fmla="*/ 428 w 593"/>
                <a:gd name="T43" fmla="*/ 163 h 332"/>
                <a:gd name="T44" fmla="*/ 447 w 593"/>
                <a:gd name="T45" fmla="*/ 186 h 332"/>
                <a:gd name="T46" fmla="*/ 467 w 593"/>
                <a:gd name="T47" fmla="*/ 191 h 332"/>
                <a:gd name="T48" fmla="*/ 491 w 593"/>
                <a:gd name="T49" fmla="*/ 158 h 332"/>
                <a:gd name="T50" fmla="*/ 510 w 593"/>
                <a:gd name="T51" fmla="*/ 270 h 332"/>
                <a:gd name="T52" fmla="*/ 530 w 593"/>
                <a:gd name="T53" fmla="*/ 332 h 332"/>
                <a:gd name="T54" fmla="*/ 549 w 593"/>
                <a:gd name="T55" fmla="*/ 327 h 332"/>
                <a:gd name="T56" fmla="*/ 569 w 593"/>
                <a:gd name="T57" fmla="*/ 315 h 332"/>
                <a:gd name="T58" fmla="*/ 593 w 593"/>
                <a:gd name="T59" fmla="*/ 31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332">
                  <a:moveTo>
                    <a:pt x="0" y="101"/>
                  </a:moveTo>
                  <a:lnTo>
                    <a:pt x="19" y="118"/>
                  </a:lnTo>
                  <a:lnTo>
                    <a:pt x="38" y="124"/>
                  </a:lnTo>
                  <a:lnTo>
                    <a:pt x="58" y="146"/>
                  </a:lnTo>
                  <a:lnTo>
                    <a:pt x="82" y="107"/>
                  </a:lnTo>
                  <a:lnTo>
                    <a:pt x="102" y="135"/>
                  </a:lnTo>
                  <a:lnTo>
                    <a:pt x="121" y="129"/>
                  </a:lnTo>
                  <a:lnTo>
                    <a:pt x="141" y="135"/>
                  </a:lnTo>
                  <a:lnTo>
                    <a:pt x="160" y="124"/>
                  </a:lnTo>
                  <a:lnTo>
                    <a:pt x="184" y="113"/>
                  </a:lnTo>
                  <a:lnTo>
                    <a:pt x="204" y="39"/>
                  </a:lnTo>
                  <a:lnTo>
                    <a:pt x="223" y="0"/>
                  </a:lnTo>
                  <a:lnTo>
                    <a:pt x="243" y="11"/>
                  </a:lnTo>
                  <a:lnTo>
                    <a:pt x="262" y="45"/>
                  </a:lnTo>
                  <a:lnTo>
                    <a:pt x="287" y="79"/>
                  </a:lnTo>
                  <a:lnTo>
                    <a:pt x="306" y="84"/>
                  </a:lnTo>
                  <a:lnTo>
                    <a:pt x="326" y="107"/>
                  </a:lnTo>
                  <a:lnTo>
                    <a:pt x="345" y="118"/>
                  </a:lnTo>
                  <a:lnTo>
                    <a:pt x="364" y="135"/>
                  </a:lnTo>
                  <a:lnTo>
                    <a:pt x="389" y="135"/>
                  </a:lnTo>
                  <a:lnTo>
                    <a:pt x="408" y="169"/>
                  </a:lnTo>
                  <a:lnTo>
                    <a:pt x="428" y="163"/>
                  </a:lnTo>
                  <a:lnTo>
                    <a:pt x="447" y="186"/>
                  </a:lnTo>
                  <a:lnTo>
                    <a:pt x="467" y="191"/>
                  </a:lnTo>
                  <a:lnTo>
                    <a:pt x="491" y="158"/>
                  </a:lnTo>
                  <a:lnTo>
                    <a:pt x="510" y="270"/>
                  </a:lnTo>
                  <a:lnTo>
                    <a:pt x="530" y="332"/>
                  </a:lnTo>
                  <a:lnTo>
                    <a:pt x="549" y="327"/>
                  </a:lnTo>
                  <a:lnTo>
                    <a:pt x="569" y="315"/>
                  </a:lnTo>
                  <a:lnTo>
                    <a:pt x="593" y="3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5"/>
            <p:cNvSpPr>
              <a:spLocks/>
            </p:cNvSpPr>
            <p:nvPr/>
          </p:nvSpPr>
          <p:spPr bwMode="auto">
            <a:xfrm>
              <a:off x="2396047" y="5650212"/>
              <a:ext cx="866714" cy="401246"/>
            </a:xfrm>
            <a:custGeom>
              <a:avLst/>
              <a:gdLst>
                <a:gd name="T0" fmla="*/ 0 w 593"/>
                <a:gd name="T1" fmla="*/ 50 h 214"/>
                <a:gd name="T2" fmla="*/ 19 w 593"/>
                <a:gd name="T3" fmla="*/ 45 h 214"/>
                <a:gd name="T4" fmla="*/ 38 w 593"/>
                <a:gd name="T5" fmla="*/ 62 h 214"/>
                <a:gd name="T6" fmla="*/ 58 w 593"/>
                <a:gd name="T7" fmla="*/ 67 h 214"/>
                <a:gd name="T8" fmla="*/ 82 w 593"/>
                <a:gd name="T9" fmla="*/ 39 h 214"/>
                <a:gd name="T10" fmla="*/ 102 w 593"/>
                <a:gd name="T11" fmla="*/ 146 h 214"/>
                <a:gd name="T12" fmla="*/ 121 w 593"/>
                <a:gd name="T13" fmla="*/ 214 h 214"/>
                <a:gd name="T14" fmla="*/ 141 w 593"/>
                <a:gd name="T15" fmla="*/ 208 h 214"/>
                <a:gd name="T16" fmla="*/ 160 w 593"/>
                <a:gd name="T17" fmla="*/ 197 h 214"/>
                <a:gd name="T18" fmla="*/ 184 w 593"/>
                <a:gd name="T19" fmla="*/ 197 h 214"/>
                <a:gd name="T20" fmla="*/ 204 w 593"/>
                <a:gd name="T21" fmla="*/ 180 h 214"/>
                <a:gd name="T22" fmla="*/ 223 w 593"/>
                <a:gd name="T23" fmla="*/ 174 h 214"/>
                <a:gd name="T24" fmla="*/ 243 w 593"/>
                <a:gd name="T25" fmla="*/ 152 h 214"/>
                <a:gd name="T26" fmla="*/ 262 w 593"/>
                <a:gd name="T27" fmla="*/ 146 h 214"/>
                <a:gd name="T28" fmla="*/ 287 w 593"/>
                <a:gd name="T29" fmla="*/ 112 h 214"/>
                <a:gd name="T30" fmla="*/ 306 w 593"/>
                <a:gd name="T31" fmla="*/ 107 h 214"/>
                <a:gd name="T32" fmla="*/ 326 w 593"/>
                <a:gd name="T33" fmla="*/ 112 h 214"/>
                <a:gd name="T34" fmla="*/ 345 w 593"/>
                <a:gd name="T35" fmla="*/ 118 h 214"/>
                <a:gd name="T36" fmla="*/ 364 w 593"/>
                <a:gd name="T37" fmla="*/ 101 h 214"/>
                <a:gd name="T38" fmla="*/ 389 w 593"/>
                <a:gd name="T39" fmla="*/ 95 h 214"/>
                <a:gd name="T40" fmla="*/ 408 w 593"/>
                <a:gd name="T41" fmla="*/ 28 h 214"/>
                <a:gd name="T42" fmla="*/ 428 w 593"/>
                <a:gd name="T43" fmla="*/ 0 h 214"/>
                <a:gd name="T44" fmla="*/ 447 w 593"/>
                <a:gd name="T45" fmla="*/ 28 h 214"/>
                <a:gd name="T46" fmla="*/ 467 w 593"/>
                <a:gd name="T47" fmla="*/ 33 h 214"/>
                <a:gd name="T48" fmla="*/ 491 w 593"/>
                <a:gd name="T49" fmla="*/ 16 h 214"/>
                <a:gd name="T50" fmla="*/ 510 w 593"/>
                <a:gd name="T51" fmla="*/ 33 h 214"/>
                <a:gd name="T52" fmla="*/ 530 w 593"/>
                <a:gd name="T53" fmla="*/ 11 h 214"/>
                <a:gd name="T54" fmla="*/ 549 w 593"/>
                <a:gd name="T55" fmla="*/ 22 h 214"/>
                <a:gd name="T56" fmla="*/ 569 w 593"/>
                <a:gd name="T57" fmla="*/ 5 h 214"/>
                <a:gd name="T58" fmla="*/ 593 w 593"/>
                <a:gd name="T59" fmla="*/ 1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14">
                  <a:moveTo>
                    <a:pt x="0" y="50"/>
                  </a:moveTo>
                  <a:lnTo>
                    <a:pt x="19" y="45"/>
                  </a:lnTo>
                  <a:lnTo>
                    <a:pt x="38" y="62"/>
                  </a:lnTo>
                  <a:lnTo>
                    <a:pt x="58" y="67"/>
                  </a:lnTo>
                  <a:lnTo>
                    <a:pt x="82" y="39"/>
                  </a:lnTo>
                  <a:lnTo>
                    <a:pt x="102" y="146"/>
                  </a:lnTo>
                  <a:lnTo>
                    <a:pt x="121" y="214"/>
                  </a:lnTo>
                  <a:lnTo>
                    <a:pt x="141" y="208"/>
                  </a:lnTo>
                  <a:lnTo>
                    <a:pt x="160" y="197"/>
                  </a:lnTo>
                  <a:lnTo>
                    <a:pt x="184" y="197"/>
                  </a:lnTo>
                  <a:lnTo>
                    <a:pt x="204" y="180"/>
                  </a:lnTo>
                  <a:lnTo>
                    <a:pt x="223" y="174"/>
                  </a:lnTo>
                  <a:lnTo>
                    <a:pt x="243" y="152"/>
                  </a:lnTo>
                  <a:lnTo>
                    <a:pt x="262" y="146"/>
                  </a:lnTo>
                  <a:lnTo>
                    <a:pt x="287" y="112"/>
                  </a:lnTo>
                  <a:lnTo>
                    <a:pt x="306" y="107"/>
                  </a:lnTo>
                  <a:lnTo>
                    <a:pt x="326" y="112"/>
                  </a:lnTo>
                  <a:lnTo>
                    <a:pt x="345" y="118"/>
                  </a:lnTo>
                  <a:lnTo>
                    <a:pt x="364" y="101"/>
                  </a:lnTo>
                  <a:lnTo>
                    <a:pt x="389" y="95"/>
                  </a:lnTo>
                  <a:lnTo>
                    <a:pt x="408" y="28"/>
                  </a:lnTo>
                  <a:lnTo>
                    <a:pt x="428" y="0"/>
                  </a:lnTo>
                  <a:lnTo>
                    <a:pt x="447" y="28"/>
                  </a:lnTo>
                  <a:lnTo>
                    <a:pt x="467" y="33"/>
                  </a:lnTo>
                  <a:lnTo>
                    <a:pt x="491" y="16"/>
                  </a:lnTo>
                  <a:lnTo>
                    <a:pt x="510" y="33"/>
                  </a:lnTo>
                  <a:lnTo>
                    <a:pt x="530" y="11"/>
                  </a:lnTo>
                  <a:lnTo>
                    <a:pt x="549" y="22"/>
                  </a:lnTo>
                  <a:lnTo>
                    <a:pt x="569" y="5"/>
                  </a:lnTo>
                  <a:lnTo>
                    <a:pt x="593" y="1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705812" y="6125347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⁞</a:t>
              </a:r>
            </a:p>
          </p:txBody>
        </p:sp>
      </p:grpSp>
      <p:sp>
        <p:nvSpPr>
          <p:cNvPr id="23" name="Left Bracket 22"/>
          <p:cNvSpPr/>
          <p:nvPr/>
        </p:nvSpPr>
        <p:spPr>
          <a:xfrm>
            <a:off x="2386380" y="2236402"/>
            <a:ext cx="146304" cy="3460848"/>
          </a:xfrm>
          <a:prstGeom prst="leftBracket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76730" y="3910236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|-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dirty="0"/>
              <a:t>+1</a:t>
            </a:r>
          </a:p>
        </p:txBody>
      </p:sp>
      <p:grpSp>
        <p:nvGrpSpPr>
          <p:cNvPr id="157" name="Group 156"/>
          <p:cNvGrpSpPr/>
          <p:nvPr/>
        </p:nvGrpSpPr>
        <p:grpSpPr>
          <a:xfrm>
            <a:off x="5218889" y="2237564"/>
            <a:ext cx="868680" cy="3512206"/>
            <a:chOff x="3448902" y="2976948"/>
            <a:chExt cx="868680" cy="3512206"/>
          </a:xfrm>
        </p:grpSpPr>
        <p:sp>
          <p:nvSpPr>
            <p:cNvPr id="93" name="Freeform 62"/>
            <p:cNvSpPr>
              <a:spLocks/>
            </p:cNvSpPr>
            <p:nvPr/>
          </p:nvSpPr>
          <p:spPr bwMode="auto">
            <a:xfrm>
              <a:off x="3448902" y="2976948"/>
              <a:ext cx="868680" cy="82296"/>
            </a:xfrm>
            <a:custGeom>
              <a:avLst/>
              <a:gdLst>
                <a:gd name="T0" fmla="*/ 0 w 2365"/>
                <a:gd name="T1" fmla="*/ 84 h 214"/>
                <a:gd name="T2" fmla="*/ 79 w 2365"/>
                <a:gd name="T3" fmla="*/ 79 h 214"/>
                <a:gd name="T4" fmla="*/ 163 w 2365"/>
                <a:gd name="T5" fmla="*/ 84 h 214"/>
                <a:gd name="T6" fmla="*/ 242 w 2365"/>
                <a:gd name="T7" fmla="*/ 73 h 214"/>
                <a:gd name="T8" fmla="*/ 327 w 2365"/>
                <a:gd name="T9" fmla="*/ 34 h 214"/>
                <a:gd name="T10" fmla="*/ 405 w 2365"/>
                <a:gd name="T11" fmla="*/ 0 h 214"/>
                <a:gd name="T12" fmla="*/ 490 w 2365"/>
                <a:gd name="T13" fmla="*/ 28 h 214"/>
                <a:gd name="T14" fmla="*/ 569 w 2365"/>
                <a:gd name="T15" fmla="*/ 34 h 214"/>
                <a:gd name="T16" fmla="*/ 653 w 2365"/>
                <a:gd name="T17" fmla="*/ 45 h 214"/>
                <a:gd name="T18" fmla="*/ 732 w 2365"/>
                <a:gd name="T19" fmla="*/ 51 h 214"/>
                <a:gd name="T20" fmla="*/ 817 w 2365"/>
                <a:gd name="T21" fmla="*/ 51 h 214"/>
                <a:gd name="T22" fmla="*/ 895 w 2365"/>
                <a:gd name="T23" fmla="*/ 68 h 214"/>
                <a:gd name="T24" fmla="*/ 980 w 2365"/>
                <a:gd name="T25" fmla="*/ 84 h 214"/>
                <a:gd name="T26" fmla="*/ 1059 w 2365"/>
                <a:gd name="T27" fmla="*/ 101 h 214"/>
                <a:gd name="T28" fmla="*/ 1143 w 2365"/>
                <a:gd name="T29" fmla="*/ 113 h 214"/>
                <a:gd name="T30" fmla="*/ 1222 w 2365"/>
                <a:gd name="T31" fmla="*/ 96 h 214"/>
                <a:gd name="T32" fmla="*/ 1301 w 2365"/>
                <a:gd name="T33" fmla="*/ 113 h 214"/>
                <a:gd name="T34" fmla="*/ 1385 w 2365"/>
                <a:gd name="T35" fmla="*/ 124 h 214"/>
                <a:gd name="T36" fmla="*/ 1464 w 2365"/>
                <a:gd name="T37" fmla="*/ 124 h 214"/>
                <a:gd name="T38" fmla="*/ 1549 w 2365"/>
                <a:gd name="T39" fmla="*/ 163 h 214"/>
                <a:gd name="T40" fmla="*/ 1628 w 2365"/>
                <a:gd name="T41" fmla="*/ 214 h 214"/>
                <a:gd name="T42" fmla="*/ 1712 w 2365"/>
                <a:gd name="T43" fmla="*/ 186 h 214"/>
                <a:gd name="T44" fmla="*/ 1791 w 2365"/>
                <a:gd name="T45" fmla="*/ 214 h 214"/>
                <a:gd name="T46" fmla="*/ 1875 w 2365"/>
                <a:gd name="T47" fmla="*/ 186 h 214"/>
                <a:gd name="T48" fmla="*/ 1954 w 2365"/>
                <a:gd name="T49" fmla="*/ 180 h 214"/>
                <a:gd name="T50" fmla="*/ 2039 w 2365"/>
                <a:gd name="T51" fmla="*/ 169 h 214"/>
                <a:gd name="T52" fmla="*/ 2118 w 2365"/>
                <a:gd name="T53" fmla="*/ 169 h 214"/>
                <a:gd name="T54" fmla="*/ 2202 w 2365"/>
                <a:gd name="T55" fmla="*/ 175 h 214"/>
                <a:gd name="T56" fmla="*/ 2281 w 2365"/>
                <a:gd name="T57" fmla="*/ 158 h 214"/>
                <a:gd name="T58" fmla="*/ 2365 w 2365"/>
                <a:gd name="T59" fmla="*/ 118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214">
                  <a:moveTo>
                    <a:pt x="0" y="84"/>
                  </a:moveTo>
                  <a:lnTo>
                    <a:pt x="79" y="79"/>
                  </a:lnTo>
                  <a:lnTo>
                    <a:pt x="163" y="84"/>
                  </a:lnTo>
                  <a:lnTo>
                    <a:pt x="242" y="73"/>
                  </a:lnTo>
                  <a:lnTo>
                    <a:pt x="327" y="34"/>
                  </a:lnTo>
                  <a:lnTo>
                    <a:pt x="405" y="0"/>
                  </a:lnTo>
                  <a:lnTo>
                    <a:pt x="490" y="28"/>
                  </a:lnTo>
                  <a:lnTo>
                    <a:pt x="569" y="34"/>
                  </a:lnTo>
                  <a:lnTo>
                    <a:pt x="653" y="45"/>
                  </a:lnTo>
                  <a:lnTo>
                    <a:pt x="732" y="51"/>
                  </a:lnTo>
                  <a:lnTo>
                    <a:pt x="817" y="51"/>
                  </a:lnTo>
                  <a:lnTo>
                    <a:pt x="895" y="68"/>
                  </a:lnTo>
                  <a:lnTo>
                    <a:pt x="980" y="84"/>
                  </a:lnTo>
                  <a:lnTo>
                    <a:pt x="1059" y="101"/>
                  </a:lnTo>
                  <a:lnTo>
                    <a:pt x="1143" y="113"/>
                  </a:lnTo>
                  <a:lnTo>
                    <a:pt x="1222" y="96"/>
                  </a:lnTo>
                  <a:lnTo>
                    <a:pt x="1301" y="113"/>
                  </a:lnTo>
                  <a:lnTo>
                    <a:pt x="1385" y="124"/>
                  </a:lnTo>
                  <a:lnTo>
                    <a:pt x="1464" y="124"/>
                  </a:lnTo>
                  <a:lnTo>
                    <a:pt x="1549" y="163"/>
                  </a:lnTo>
                  <a:lnTo>
                    <a:pt x="1628" y="214"/>
                  </a:lnTo>
                  <a:lnTo>
                    <a:pt x="1712" y="186"/>
                  </a:lnTo>
                  <a:lnTo>
                    <a:pt x="1791" y="214"/>
                  </a:lnTo>
                  <a:lnTo>
                    <a:pt x="1875" y="186"/>
                  </a:lnTo>
                  <a:lnTo>
                    <a:pt x="1954" y="180"/>
                  </a:lnTo>
                  <a:lnTo>
                    <a:pt x="2039" y="169"/>
                  </a:lnTo>
                  <a:lnTo>
                    <a:pt x="2118" y="169"/>
                  </a:lnTo>
                  <a:lnTo>
                    <a:pt x="2202" y="175"/>
                  </a:lnTo>
                  <a:lnTo>
                    <a:pt x="2281" y="158"/>
                  </a:lnTo>
                  <a:lnTo>
                    <a:pt x="2365" y="11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3"/>
            <p:cNvSpPr>
              <a:spLocks/>
            </p:cNvSpPr>
            <p:nvPr/>
          </p:nvSpPr>
          <p:spPr bwMode="auto">
            <a:xfrm>
              <a:off x="3448902" y="3226717"/>
              <a:ext cx="868680" cy="274320"/>
            </a:xfrm>
            <a:custGeom>
              <a:avLst/>
              <a:gdLst>
                <a:gd name="T0" fmla="*/ 0 w 2365"/>
                <a:gd name="T1" fmla="*/ 5 h 79"/>
                <a:gd name="T2" fmla="*/ 79 w 2365"/>
                <a:gd name="T3" fmla="*/ 5 h 79"/>
                <a:gd name="T4" fmla="*/ 163 w 2365"/>
                <a:gd name="T5" fmla="*/ 0 h 79"/>
                <a:gd name="T6" fmla="*/ 242 w 2365"/>
                <a:gd name="T7" fmla="*/ 11 h 79"/>
                <a:gd name="T8" fmla="*/ 327 w 2365"/>
                <a:gd name="T9" fmla="*/ 16 h 79"/>
                <a:gd name="T10" fmla="*/ 405 w 2365"/>
                <a:gd name="T11" fmla="*/ 0 h 79"/>
                <a:gd name="T12" fmla="*/ 490 w 2365"/>
                <a:gd name="T13" fmla="*/ 5 h 79"/>
                <a:gd name="T14" fmla="*/ 569 w 2365"/>
                <a:gd name="T15" fmla="*/ 22 h 79"/>
                <a:gd name="T16" fmla="*/ 653 w 2365"/>
                <a:gd name="T17" fmla="*/ 11 h 79"/>
                <a:gd name="T18" fmla="*/ 732 w 2365"/>
                <a:gd name="T19" fmla="*/ 22 h 79"/>
                <a:gd name="T20" fmla="*/ 817 w 2365"/>
                <a:gd name="T21" fmla="*/ 0 h 79"/>
                <a:gd name="T22" fmla="*/ 895 w 2365"/>
                <a:gd name="T23" fmla="*/ 5 h 79"/>
                <a:gd name="T24" fmla="*/ 980 w 2365"/>
                <a:gd name="T25" fmla="*/ 5 h 79"/>
                <a:gd name="T26" fmla="*/ 1059 w 2365"/>
                <a:gd name="T27" fmla="*/ 5 h 79"/>
                <a:gd name="T28" fmla="*/ 1143 w 2365"/>
                <a:gd name="T29" fmla="*/ 5 h 79"/>
                <a:gd name="T30" fmla="*/ 1222 w 2365"/>
                <a:gd name="T31" fmla="*/ 50 h 79"/>
                <a:gd name="T32" fmla="*/ 1301 w 2365"/>
                <a:gd name="T33" fmla="*/ 79 h 79"/>
                <a:gd name="T34" fmla="*/ 1385 w 2365"/>
                <a:gd name="T35" fmla="*/ 45 h 79"/>
                <a:gd name="T36" fmla="*/ 1464 w 2365"/>
                <a:gd name="T37" fmla="*/ 39 h 79"/>
                <a:gd name="T38" fmla="*/ 1549 w 2365"/>
                <a:gd name="T39" fmla="*/ 28 h 79"/>
                <a:gd name="T40" fmla="*/ 1628 w 2365"/>
                <a:gd name="T41" fmla="*/ 11 h 79"/>
                <a:gd name="T42" fmla="*/ 1712 w 2365"/>
                <a:gd name="T43" fmla="*/ 16 h 79"/>
                <a:gd name="T44" fmla="*/ 1791 w 2365"/>
                <a:gd name="T45" fmla="*/ 16 h 79"/>
                <a:gd name="T46" fmla="*/ 1875 w 2365"/>
                <a:gd name="T47" fmla="*/ 0 h 79"/>
                <a:gd name="T48" fmla="*/ 1954 w 2365"/>
                <a:gd name="T49" fmla="*/ 5 h 79"/>
                <a:gd name="T50" fmla="*/ 2039 w 2365"/>
                <a:gd name="T51" fmla="*/ 22 h 79"/>
                <a:gd name="T52" fmla="*/ 2118 w 2365"/>
                <a:gd name="T53" fmla="*/ 22 h 79"/>
                <a:gd name="T54" fmla="*/ 2202 w 2365"/>
                <a:gd name="T55" fmla="*/ 33 h 79"/>
                <a:gd name="T56" fmla="*/ 2281 w 2365"/>
                <a:gd name="T57" fmla="*/ 16 h 79"/>
                <a:gd name="T58" fmla="*/ 2365 w 2365"/>
                <a:gd name="T5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79">
                  <a:moveTo>
                    <a:pt x="0" y="5"/>
                  </a:moveTo>
                  <a:lnTo>
                    <a:pt x="79" y="5"/>
                  </a:lnTo>
                  <a:lnTo>
                    <a:pt x="163" y="0"/>
                  </a:lnTo>
                  <a:lnTo>
                    <a:pt x="242" y="11"/>
                  </a:lnTo>
                  <a:lnTo>
                    <a:pt x="327" y="16"/>
                  </a:lnTo>
                  <a:lnTo>
                    <a:pt x="405" y="0"/>
                  </a:lnTo>
                  <a:lnTo>
                    <a:pt x="490" y="5"/>
                  </a:lnTo>
                  <a:lnTo>
                    <a:pt x="569" y="22"/>
                  </a:lnTo>
                  <a:lnTo>
                    <a:pt x="653" y="11"/>
                  </a:lnTo>
                  <a:lnTo>
                    <a:pt x="732" y="22"/>
                  </a:lnTo>
                  <a:lnTo>
                    <a:pt x="817" y="0"/>
                  </a:lnTo>
                  <a:lnTo>
                    <a:pt x="895" y="5"/>
                  </a:lnTo>
                  <a:lnTo>
                    <a:pt x="980" y="5"/>
                  </a:lnTo>
                  <a:lnTo>
                    <a:pt x="1059" y="5"/>
                  </a:lnTo>
                  <a:lnTo>
                    <a:pt x="1143" y="5"/>
                  </a:lnTo>
                  <a:lnTo>
                    <a:pt x="1222" y="50"/>
                  </a:lnTo>
                  <a:lnTo>
                    <a:pt x="1301" y="79"/>
                  </a:lnTo>
                  <a:lnTo>
                    <a:pt x="1385" y="45"/>
                  </a:lnTo>
                  <a:lnTo>
                    <a:pt x="1464" y="39"/>
                  </a:lnTo>
                  <a:lnTo>
                    <a:pt x="1549" y="28"/>
                  </a:lnTo>
                  <a:lnTo>
                    <a:pt x="1628" y="11"/>
                  </a:lnTo>
                  <a:lnTo>
                    <a:pt x="1712" y="16"/>
                  </a:lnTo>
                  <a:lnTo>
                    <a:pt x="1791" y="16"/>
                  </a:lnTo>
                  <a:lnTo>
                    <a:pt x="1875" y="0"/>
                  </a:lnTo>
                  <a:lnTo>
                    <a:pt x="1954" y="5"/>
                  </a:lnTo>
                  <a:lnTo>
                    <a:pt x="2039" y="22"/>
                  </a:lnTo>
                  <a:lnTo>
                    <a:pt x="2118" y="22"/>
                  </a:lnTo>
                  <a:lnTo>
                    <a:pt x="2202" y="33"/>
                  </a:lnTo>
                  <a:lnTo>
                    <a:pt x="2281" y="16"/>
                  </a:lnTo>
                  <a:lnTo>
                    <a:pt x="2365" y="5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4"/>
            <p:cNvSpPr>
              <a:spLocks/>
            </p:cNvSpPr>
            <p:nvPr/>
          </p:nvSpPr>
          <p:spPr bwMode="auto">
            <a:xfrm>
              <a:off x="3448902" y="3550120"/>
              <a:ext cx="868680" cy="539496"/>
            </a:xfrm>
            <a:custGeom>
              <a:avLst/>
              <a:gdLst>
                <a:gd name="T0" fmla="*/ 0 w 2365"/>
                <a:gd name="T1" fmla="*/ 146 h 180"/>
                <a:gd name="T2" fmla="*/ 79 w 2365"/>
                <a:gd name="T3" fmla="*/ 146 h 180"/>
                <a:gd name="T4" fmla="*/ 163 w 2365"/>
                <a:gd name="T5" fmla="*/ 152 h 180"/>
                <a:gd name="T6" fmla="*/ 242 w 2365"/>
                <a:gd name="T7" fmla="*/ 135 h 180"/>
                <a:gd name="T8" fmla="*/ 327 w 2365"/>
                <a:gd name="T9" fmla="*/ 141 h 180"/>
                <a:gd name="T10" fmla="*/ 405 w 2365"/>
                <a:gd name="T11" fmla="*/ 157 h 180"/>
                <a:gd name="T12" fmla="*/ 490 w 2365"/>
                <a:gd name="T13" fmla="*/ 157 h 180"/>
                <a:gd name="T14" fmla="*/ 569 w 2365"/>
                <a:gd name="T15" fmla="*/ 169 h 180"/>
                <a:gd name="T16" fmla="*/ 653 w 2365"/>
                <a:gd name="T17" fmla="*/ 152 h 180"/>
                <a:gd name="T18" fmla="*/ 732 w 2365"/>
                <a:gd name="T19" fmla="*/ 180 h 180"/>
                <a:gd name="T20" fmla="*/ 817 w 2365"/>
                <a:gd name="T21" fmla="*/ 90 h 180"/>
                <a:gd name="T22" fmla="*/ 895 w 2365"/>
                <a:gd name="T23" fmla="*/ 16 h 180"/>
                <a:gd name="T24" fmla="*/ 980 w 2365"/>
                <a:gd name="T25" fmla="*/ 39 h 180"/>
                <a:gd name="T26" fmla="*/ 1059 w 2365"/>
                <a:gd name="T27" fmla="*/ 28 h 180"/>
                <a:gd name="T28" fmla="*/ 1143 w 2365"/>
                <a:gd name="T29" fmla="*/ 45 h 180"/>
                <a:gd name="T30" fmla="*/ 1222 w 2365"/>
                <a:gd name="T31" fmla="*/ 56 h 180"/>
                <a:gd name="T32" fmla="*/ 1301 w 2365"/>
                <a:gd name="T33" fmla="*/ 62 h 180"/>
                <a:gd name="T34" fmla="*/ 1385 w 2365"/>
                <a:gd name="T35" fmla="*/ 56 h 180"/>
                <a:gd name="T36" fmla="*/ 1464 w 2365"/>
                <a:gd name="T37" fmla="*/ 62 h 180"/>
                <a:gd name="T38" fmla="*/ 1549 w 2365"/>
                <a:gd name="T39" fmla="*/ 50 h 180"/>
                <a:gd name="T40" fmla="*/ 1628 w 2365"/>
                <a:gd name="T41" fmla="*/ 50 h 180"/>
                <a:gd name="T42" fmla="*/ 1712 w 2365"/>
                <a:gd name="T43" fmla="*/ 39 h 180"/>
                <a:gd name="T44" fmla="*/ 1791 w 2365"/>
                <a:gd name="T45" fmla="*/ 39 h 180"/>
                <a:gd name="T46" fmla="*/ 1875 w 2365"/>
                <a:gd name="T47" fmla="*/ 45 h 180"/>
                <a:gd name="T48" fmla="*/ 1954 w 2365"/>
                <a:gd name="T49" fmla="*/ 0 h 180"/>
                <a:gd name="T50" fmla="*/ 2039 w 2365"/>
                <a:gd name="T51" fmla="*/ 112 h 180"/>
                <a:gd name="T52" fmla="*/ 2118 w 2365"/>
                <a:gd name="T53" fmla="*/ 157 h 180"/>
                <a:gd name="T54" fmla="*/ 2202 w 2365"/>
                <a:gd name="T55" fmla="*/ 129 h 180"/>
                <a:gd name="T56" fmla="*/ 2281 w 2365"/>
                <a:gd name="T57" fmla="*/ 135 h 180"/>
                <a:gd name="T58" fmla="*/ 2365 w 2365"/>
                <a:gd name="T59" fmla="*/ 146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180">
                  <a:moveTo>
                    <a:pt x="0" y="146"/>
                  </a:moveTo>
                  <a:lnTo>
                    <a:pt x="79" y="146"/>
                  </a:lnTo>
                  <a:lnTo>
                    <a:pt x="163" y="152"/>
                  </a:lnTo>
                  <a:lnTo>
                    <a:pt x="242" y="135"/>
                  </a:lnTo>
                  <a:lnTo>
                    <a:pt x="327" y="141"/>
                  </a:lnTo>
                  <a:lnTo>
                    <a:pt x="405" y="157"/>
                  </a:lnTo>
                  <a:lnTo>
                    <a:pt x="490" y="157"/>
                  </a:lnTo>
                  <a:lnTo>
                    <a:pt x="569" y="169"/>
                  </a:lnTo>
                  <a:lnTo>
                    <a:pt x="653" y="152"/>
                  </a:lnTo>
                  <a:lnTo>
                    <a:pt x="732" y="180"/>
                  </a:lnTo>
                  <a:lnTo>
                    <a:pt x="817" y="90"/>
                  </a:lnTo>
                  <a:lnTo>
                    <a:pt x="895" y="16"/>
                  </a:lnTo>
                  <a:lnTo>
                    <a:pt x="980" y="39"/>
                  </a:lnTo>
                  <a:lnTo>
                    <a:pt x="1059" y="28"/>
                  </a:lnTo>
                  <a:lnTo>
                    <a:pt x="1143" y="45"/>
                  </a:lnTo>
                  <a:lnTo>
                    <a:pt x="1222" y="56"/>
                  </a:lnTo>
                  <a:lnTo>
                    <a:pt x="1301" y="62"/>
                  </a:lnTo>
                  <a:lnTo>
                    <a:pt x="1385" y="56"/>
                  </a:lnTo>
                  <a:lnTo>
                    <a:pt x="1464" y="62"/>
                  </a:lnTo>
                  <a:lnTo>
                    <a:pt x="1549" y="50"/>
                  </a:lnTo>
                  <a:lnTo>
                    <a:pt x="1628" y="50"/>
                  </a:lnTo>
                  <a:lnTo>
                    <a:pt x="1712" y="39"/>
                  </a:lnTo>
                  <a:lnTo>
                    <a:pt x="1791" y="39"/>
                  </a:lnTo>
                  <a:lnTo>
                    <a:pt x="1875" y="45"/>
                  </a:lnTo>
                  <a:lnTo>
                    <a:pt x="1954" y="0"/>
                  </a:lnTo>
                  <a:lnTo>
                    <a:pt x="2039" y="112"/>
                  </a:lnTo>
                  <a:lnTo>
                    <a:pt x="2118" y="157"/>
                  </a:lnTo>
                  <a:lnTo>
                    <a:pt x="2202" y="129"/>
                  </a:lnTo>
                  <a:lnTo>
                    <a:pt x="2281" y="135"/>
                  </a:lnTo>
                  <a:lnTo>
                    <a:pt x="2365" y="14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5"/>
            <p:cNvSpPr>
              <a:spLocks/>
            </p:cNvSpPr>
            <p:nvPr/>
          </p:nvSpPr>
          <p:spPr bwMode="auto">
            <a:xfrm>
              <a:off x="3448902" y="4202611"/>
              <a:ext cx="868680" cy="448056"/>
            </a:xfrm>
            <a:custGeom>
              <a:avLst/>
              <a:gdLst>
                <a:gd name="T0" fmla="*/ 0 w 2365"/>
                <a:gd name="T1" fmla="*/ 51 h 158"/>
                <a:gd name="T2" fmla="*/ 79 w 2365"/>
                <a:gd name="T3" fmla="*/ 39 h 158"/>
                <a:gd name="T4" fmla="*/ 163 w 2365"/>
                <a:gd name="T5" fmla="*/ 39 h 158"/>
                <a:gd name="T6" fmla="*/ 242 w 2365"/>
                <a:gd name="T7" fmla="*/ 39 h 158"/>
                <a:gd name="T8" fmla="*/ 327 w 2365"/>
                <a:gd name="T9" fmla="*/ 0 h 158"/>
                <a:gd name="T10" fmla="*/ 405 w 2365"/>
                <a:gd name="T11" fmla="*/ 113 h 158"/>
                <a:gd name="T12" fmla="*/ 490 w 2365"/>
                <a:gd name="T13" fmla="*/ 158 h 158"/>
                <a:gd name="T14" fmla="*/ 569 w 2365"/>
                <a:gd name="T15" fmla="*/ 130 h 158"/>
                <a:gd name="T16" fmla="*/ 653 w 2365"/>
                <a:gd name="T17" fmla="*/ 135 h 158"/>
                <a:gd name="T18" fmla="*/ 732 w 2365"/>
                <a:gd name="T19" fmla="*/ 147 h 158"/>
                <a:gd name="T20" fmla="*/ 817 w 2365"/>
                <a:gd name="T21" fmla="*/ 135 h 158"/>
                <a:gd name="T22" fmla="*/ 895 w 2365"/>
                <a:gd name="T23" fmla="*/ 135 h 158"/>
                <a:gd name="T24" fmla="*/ 980 w 2365"/>
                <a:gd name="T25" fmla="*/ 130 h 158"/>
                <a:gd name="T26" fmla="*/ 1059 w 2365"/>
                <a:gd name="T27" fmla="*/ 135 h 158"/>
                <a:gd name="T28" fmla="*/ 1143 w 2365"/>
                <a:gd name="T29" fmla="*/ 135 h 158"/>
                <a:gd name="T30" fmla="*/ 1222 w 2365"/>
                <a:gd name="T31" fmla="*/ 147 h 158"/>
                <a:gd name="T32" fmla="*/ 1301 w 2365"/>
                <a:gd name="T33" fmla="*/ 130 h 158"/>
                <a:gd name="T34" fmla="*/ 1385 w 2365"/>
                <a:gd name="T35" fmla="*/ 135 h 158"/>
                <a:gd name="T36" fmla="*/ 1464 w 2365"/>
                <a:gd name="T37" fmla="*/ 147 h 158"/>
                <a:gd name="T38" fmla="*/ 1549 w 2365"/>
                <a:gd name="T39" fmla="*/ 135 h 158"/>
                <a:gd name="T40" fmla="*/ 1628 w 2365"/>
                <a:gd name="T41" fmla="*/ 147 h 158"/>
                <a:gd name="T42" fmla="*/ 1712 w 2365"/>
                <a:gd name="T43" fmla="*/ 152 h 158"/>
                <a:gd name="T44" fmla="*/ 1791 w 2365"/>
                <a:gd name="T45" fmla="*/ 147 h 158"/>
                <a:gd name="T46" fmla="*/ 1875 w 2365"/>
                <a:gd name="T47" fmla="*/ 141 h 158"/>
                <a:gd name="T48" fmla="*/ 1954 w 2365"/>
                <a:gd name="T49" fmla="*/ 130 h 158"/>
                <a:gd name="T50" fmla="*/ 2039 w 2365"/>
                <a:gd name="T51" fmla="*/ 141 h 158"/>
                <a:gd name="T52" fmla="*/ 2118 w 2365"/>
                <a:gd name="T53" fmla="*/ 141 h 158"/>
                <a:gd name="T54" fmla="*/ 2202 w 2365"/>
                <a:gd name="T55" fmla="*/ 135 h 158"/>
                <a:gd name="T56" fmla="*/ 2281 w 2365"/>
                <a:gd name="T57" fmla="*/ 152 h 158"/>
                <a:gd name="T58" fmla="*/ 2365 w 2365"/>
                <a:gd name="T59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158">
                  <a:moveTo>
                    <a:pt x="0" y="51"/>
                  </a:moveTo>
                  <a:lnTo>
                    <a:pt x="79" y="39"/>
                  </a:lnTo>
                  <a:lnTo>
                    <a:pt x="163" y="39"/>
                  </a:lnTo>
                  <a:lnTo>
                    <a:pt x="242" y="39"/>
                  </a:lnTo>
                  <a:lnTo>
                    <a:pt x="327" y="0"/>
                  </a:lnTo>
                  <a:lnTo>
                    <a:pt x="405" y="113"/>
                  </a:lnTo>
                  <a:lnTo>
                    <a:pt x="490" y="158"/>
                  </a:lnTo>
                  <a:lnTo>
                    <a:pt x="569" y="130"/>
                  </a:lnTo>
                  <a:lnTo>
                    <a:pt x="653" y="135"/>
                  </a:lnTo>
                  <a:lnTo>
                    <a:pt x="732" y="147"/>
                  </a:lnTo>
                  <a:lnTo>
                    <a:pt x="817" y="135"/>
                  </a:lnTo>
                  <a:lnTo>
                    <a:pt x="895" y="135"/>
                  </a:lnTo>
                  <a:lnTo>
                    <a:pt x="980" y="130"/>
                  </a:lnTo>
                  <a:lnTo>
                    <a:pt x="1059" y="135"/>
                  </a:lnTo>
                  <a:lnTo>
                    <a:pt x="1143" y="135"/>
                  </a:lnTo>
                  <a:lnTo>
                    <a:pt x="1222" y="147"/>
                  </a:lnTo>
                  <a:lnTo>
                    <a:pt x="1301" y="130"/>
                  </a:lnTo>
                  <a:lnTo>
                    <a:pt x="1385" y="135"/>
                  </a:lnTo>
                  <a:lnTo>
                    <a:pt x="1464" y="147"/>
                  </a:lnTo>
                  <a:lnTo>
                    <a:pt x="1549" y="135"/>
                  </a:lnTo>
                  <a:lnTo>
                    <a:pt x="1628" y="147"/>
                  </a:lnTo>
                  <a:lnTo>
                    <a:pt x="1712" y="152"/>
                  </a:lnTo>
                  <a:lnTo>
                    <a:pt x="1791" y="147"/>
                  </a:lnTo>
                  <a:lnTo>
                    <a:pt x="1875" y="141"/>
                  </a:lnTo>
                  <a:lnTo>
                    <a:pt x="1954" y="130"/>
                  </a:lnTo>
                  <a:lnTo>
                    <a:pt x="2039" y="141"/>
                  </a:lnTo>
                  <a:lnTo>
                    <a:pt x="2118" y="141"/>
                  </a:lnTo>
                  <a:lnTo>
                    <a:pt x="2202" y="135"/>
                  </a:lnTo>
                  <a:lnTo>
                    <a:pt x="2281" y="152"/>
                  </a:lnTo>
                  <a:lnTo>
                    <a:pt x="2365" y="14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6"/>
            <p:cNvSpPr>
              <a:spLocks/>
            </p:cNvSpPr>
            <p:nvPr/>
          </p:nvSpPr>
          <p:spPr bwMode="auto">
            <a:xfrm>
              <a:off x="3448902" y="4763662"/>
              <a:ext cx="868680" cy="203710"/>
            </a:xfrm>
            <a:custGeom>
              <a:avLst/>
              <a:gdLst>
                <a:gd name="T0" fmla="*/ 0 w 2365"/>
                <a:gd name="T1" fmla="*/ 17 h 62"/>
                <a:gd name="T2" fmla="*/ 79 w 2365"/>
                <a:gd name="T3" fmla="*/ 0 h 62"/>
                <a:gd name="T4" fmla="*/ 163 w 2365"/>
                <a:gd name="T5" fmla="*/ 12 h 62"/>
                <a:gd name="T6" fmla="*/ 242 w 2365"/>
                <a:gd name="T7" fmla="*/ 0 h 62"/>
                <a:gd name="T8" fmla="*/ 327 w 2365"/>
                <a:gd name="T9" fmla="*/ 23 h 62"/>
                <a:gd name="T10" fmla="*/ 405 w 2365"/>
                <a:gd name="T11" fmla="*/ 17 h 62"/>
                <a:gd name="T12" fmla="*/ 490 w 2365"/>
                <a:gd name="T13" fmla="*/ 6 h 62"/>
                <a:gd name="T14" fmla="*/ 569 w 2365"/>
                <a:gd name="T15" fmla="*/ 12 h 62"/>
                <a:gd name="T16" fmla="*/ 653 w 2365"/>
                <a:gd name="T17" fmla="*/ 6 h 62"/>
                <a:gd name="T18" fmla="*/ 732 w 2365"/>
                <a:gd name="T19" fmla="*/ 12 h 62"/>
                <a:gd name="T20" fmla="*/ 817 w 2365"/>
                <a:gd name="T21" fmla="*/ 12 h 62"/>
                <a:gd name="T22" fmla="*/ 895 w 2365"/>
                <a:gd name="T23" fmla="*/ 17 h 62"/>
                <a:gd name="T24" fmla="*/ 980 w 2365"/>
                <a:gd name="T25" fmla="*/ 23 h 62"/>
                <a:gd name="T26" fmla="*/ 1059 w 2365"/>
                <a:gd name="T27" fmla="*/ 12 h 62"/>
                <a:gd name="T28" fmla="*/ 1143 w 2365"/>
                <a:gd name="T29" fmla="*/ 12 h 62"/>
                <a:gd name="T30" fmla="*/ 1222 w 2365"/>
                <a:gd name="T31" fmla="*/ 17 h 62"/>
                <a:gd name="T32" fmla="*/ 1301 w 2365"/>
                <a:gd name="T33" fmla="*/ 12 h 62"/>
                <a:gd name="T34" fmla="*/ 1385 w 2365"/>
                <a:gd name="T35" fmla="*/ 23 h 62"/>
                <a:gd name="T36" fmla="*/ 1464 w 2365"/>
                <a:gd name="T37" fmla="*/ 23 h 62"/>
                <a:gd name="T38" fmla="*/ 1549 w 2365"/>
                <a:gd name="T39" fmla="*/ 12 h 62"/>
                <a:gd name="T40" fmla="*/ 1628 w 2365"/>
                <a:gd name="T41" fmla="*/ 12 h 62"/>
                <a:gd name="T42" fmla="*/ 1712 w 2365"/>
                <a:gd name="T43" fmla="*/ 29 h 62"/>
                <a:gd name="T44" fmla="*/ 1791 w 2365"/>
                <a:gd name="T45" fmla="*/ 23 h 62"/>
                <a:gd name="T46" fmla="*/ 1875 w 2365"/>
                <a:gd name="T47" fmla="*/ 34 h 62"/>
                <a:gd name="T48" fmla="*/ 1954 w 2365"/>
                <a:gd name="T49" fmla="*/ 12 h 62"/>
                <a:gd name="T50" fmla="*/ 2039 w 2365"/>
                <a:gd name="T51" fmla="*/ 12 h 62"/>
                <a:gd name="T52" fmla="*/ 2118 w 2365"/>
                <a:gd name="T53" fmla="*/ 12 h 62"/>
                <a:gd name="T54" fmla="*/ 2202 w 2365"/>
                <a:gd name="T55" fmla="*/ 17 h 62"/>
                <a:gd name="T56" fmla="*/ 2281 w 2365"/>
                <a:gd name="T57" fmla="*/ 12 h 62"/>
                <a:gd name="T58" fmla="*/ 2365 w 2365"/>
                <a:gd name="T5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62">
                  <a:moveTo>
                    <a:pt x="0" y="17"/>
                  </a:moveTo>
                  <a:lnTo>
                    <a:pt x="79" y="0"/>
                  </a:lnTo>
                  <a:lnTo>
                    <a:pt x="163" y="12"/>
                  </a:lnTo>
                  <a:lnTo>
                    <a:pt x="242" y="0"/>
                  </a:lnTo>
                  <a:lnTo>
                    <a:pt x="327" y="23"/>
                  </a:lnTo>
                  <a:lnTo>
                    <a:pt x="405" y="17"/>
                  </a:lnTo>
                  <a:lnTo>
                    <a:pt x="490" y="6"/>
                  </a:lnTo>
                  <a:lnTo>
                    <a:pt x="569" y="12"/>
                  </a:lnTo>
                  <a:lnTo>
                    <a:pt x="653" y="6"/>
                  </a:lnTo>
                  <a:lnTo>
                    <a:pt x="732" y="12"/>
                  </a:lnTo>
                  <a:lnTo>
                    <a:pt x="817" y="12"/>
                  </a:lnTo>
                  <a:lnTo>
                    <a:pt x="895" y="17"/>
                  </a:lnTo>
                  <a:lnTo>
                    <a:pt x="980" y="23"/>
                  </a:lnTo>
                  <a:lnTo>
                    <a:pt x="1059" y="12"/>
                  </a:lnTo>
                  <a:lnTo>
                    <a:pt x="1143" y="12"/>
                  </a:lnTo>
                  <a:lnTo>
                    <a:pt x="1222" y="17"/>
                  </a:lnTo>
                  <a:lnTo>
                    <a:pt x="1301" y="12"/>
                  </a:lnTo>
                  <a:lnTo>
                    <a:pt x="1385" y="23"/>
                  </a:lnTo>
                  <a:lnTo>
                    <a:pt x="1464" y="23"/>
                  </a:lnTo>
                  <a:lnTo>
                    <a:pt x="1549" y="12"/>
                  </a:lnTo>
                  <a:lnTo>
                    <a:pt x="1628" y="12"/>
                  </a:lnTo>
                  <a:lnTo>
                    <a:pt x="1712" y="29"/>
                  </a:lnTo>
                  <a:lnTo>
                    <a:pt x="1791" y="23"/>
                  </a:lnTo>
                  <a:lnTo>
                    <a:pt x="1875" y="34"/>
                  </a:lnTo>
                  <a:lnTo>
                    <a:pt x="1954" y="12"/>
                  </a:lnTo>
                  <a:lnTo>
                    <a:pt x="2039" y="12"/>
                  </a:lnTo>
                  <a:lnTo>
                    <a:pt x="2118" y="12"/>
                  </a:lnTo>
                  <a:lnTo>
                    <a:pt x="2202" y="17"/>
                  </a:lnTo>
                  <a:lnTo>
                    <a:pt x="2281" y="12"/>
                  </a:lnTo>
                  <a:lnTo>
                    <a:pt x="2365" y="6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7"/>
            <p:cNvSpPr>
              <a:spLocks/>
            </p:cNvSpPr>
            <p:nvPr/>
          </p:nvSpPr>
          <p:spPr bwMode="auto">
            <a:xfrm>
              <a:off x="3448902" y="4960056"/>
              <a:ext cx="868680" cy="621792"/>
            </a:xfrm>
            <a:custGeom>
              <a:avLst/>
              <a:gdLst>
                <a:gd name="T0" fmla="*/ 0 w 2365"/>
                <a:gd name="T1" fmla="*/ 79 h 214"/>
                <a:gd name="T2" fmla="*/ 79 w 2365"/>
                <a:gd name="T3" fmla="*/ 84 h 214"/>
                <a:gd name="T4" fmla="*/ 163 w 2365"/>
                <a:gd name="T5" fmla="*/ 84 h 214"/>
                <a:gd name="T6" fmla="*/ 242 w 2365"/>
                <a:gd name="T7" fmla="*/ 79 h 214"/>
                <a:gd name="T8" fmla="*/ 327 w 2365"/>
                <a:gd name="T9" fmla="*/ 79 h 214"/>
                <a:gd name="T10" fmla="*/ 405 w 2365"/>
                <a:gd name="T11" fmla="*/ 67 h 214"/>
                <a:gd name="T12" fmla="*/ 490 w 2365"/>
                <a:gd name="T13" fmla="*/ 79 h 214"/>
                <a:gd name="T14" fmla="*/ 569 w 2365"/>
                <a:gd name="T15" fmla="*/ 73 h 214"/>
                <a:gd name="T16" fmla="*/ 653 w 2365"/>
                <a:gd name="T17" fmla="*/ 79 h 214"/>
                <a:gd name="T18" fmla="*/ 732 w 2365"/>
                <a:gd name="T19" fmla="*/ 67 h 214"/>
                <a:gd name="T20" fmla="*/ 817 w 2365"/>
                <a:gd name="T21" fmla="*/ 34 h 214"/>
                <a:gd name="T22" fmla="*/ 895 w 2365"/>
                <a:gd name="T23" fmla="*/ 0 h 214"/>
                <a:gd name="T24" fmla="*/ 980 w 2365"/>
                <a:gd name="T25" fmla="*/ 22 h 214"/>
                <a:gd name="T26" fmla="*/ 1059 w 2365"/>
                <a:gd name="T27" fmla="*/ 28 h 214"/>
                <a:gd name="T28" fmla="*/ 1143 w 2365"/>
                <a:gd name="T29" fmla="*/ 39 h 214"/>
                <a:gd name="T30" fmla="*/ 1222 w 2365"/>
                <a:gd name="T31" fmla="*/ 50 h 214"/>
                <a:gd name="T32" fmla="*/ 1301 w 2365"/>
                <a:gd name="T33" fmla="*/ 50 h 214"/>
                <a:gd name="T34" fmla="*/ 1385 w 2365"/>
                <a:gd name="T35" fmla="*/ 62 h 214"/>
                <a:gd name="T36" fmla="*/ 1464 w 2365"/>
                <a:gd name="T37" fmla="*/ 79 h 214"/>
                <a:gd name="T38" fmla="*/ 1549 w 2365"/>
                <a:gd name="T39" fmla="*/ 96 h 214"/>
                <a:gd name="T40" fmla="*/ 1628 w 2365"/>
                <a:gd name="T41" fmla="*/ 107 h 214"/>
                <a:gd name="T42" fmla="*/ 1712 w 2365"/>
                <a:gd name="T43" fmla="*/ 90 h 214"/>
                <a:gd name="T44" fmla="*/ 1791 w 2365"/>
                <a:gd name="T45" fmla="*/ 107 h 214"/>
                <a:gd name="T46" fmla="*/ 1875 w 2365"/>
                <a:gd name="T47" fmla="*/ 118 h 214"/>
                <a:gd name="T48" fmla="*/ 1954 w 2365"/>
                <a:gd name="T49" fmla="*/ 118 h 214"/>
                <a:gd name="T50" fmla="*/ 2039 w 2365"/>
                <a:gd name="T51" fmla="*/ 158 h 214"/>
                <a:gd name="T52" fmla="*/ 2118 w 2365"/>
                <a:gd name="T53" fmla="*/ 214 h 214"/>
                <a:gd name="T54" fmla="*/ 2202 w 2365"/>
                <a:gd name="T55" fmla="*/ 186 h 214"/>
                <a:gd name="T56" fmla="*/ 2281 w 2365"/>
                <a:gd name="T57" fmla="*/ 214 h 214"/>
                <a:gd name="T58" fmla="*/ 2365 w 2365"/>
                <a:gd name="T59" fmla="*/ 18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214">
                  <a:moveTo>
                    <a:pt x="0" y="79"/>
                  </a:moveTo>
                  <a:lnTo>
                    <a:pt x="79" y="84"/>
                  </a:lnTo>
                  <a:lnTo>
                    <a:pt x="163" y="84"/>
                  </a:lnTo>
                  <a:lnTo>
                    <a:pt x="242" y="79"/>
                  </a:lnTo>
                  <a:lnTo>
                    <a:pt x="327" y="79"/>
                  </a:lnTo>
                  <a:lnTo>
                    <a:pt x="405" y="67"/>
                  </a:lnTo>
                  <a:lnTo>
                    <a:pt x="490" y="79"/>
                  </a:lnTo>
                  <a:lnTo>
                    <a:pt x="569" y="73"/>
                  </a:lnTo>
                  <a:lnTo>
                    <a:pt x="653" y="79"/>
                  </a:lnTo>
                  <a:lnTo>
                    <a:pt x="732" y="67"/>
                  </a:lnTo>
                  <a:lnTo>
                    <a:pt x="817" y="34"/>
                  </a:lnTo>
                  <a:lnTo>
                    <a:pt x="895" y="0"/>
                  </a:lnTo>
                  <a:lnTo>
                    <a:pt x="980" y="22"/>
                  </a:lnTo>
                  <a:lnTo>
                    <a:pt x="1059" y="28"/>
                  </a:lnTo>
                  <a:lnTo>
                    <a:pt x="1143" y="39"/>
                  </a:lnTo>
                  <a:lnTo>
                    <a:pt x="1222" y="50"/>
                  </a:lnTo>
                  <a:lnTo>
                    <a:pt x="1301" y="50"/>
                  </a:lnTo>
                  <a:lnTo>
                    <a:pt x="1385" y="62"/>
                  </a:lnTo>
                  <a:lnTo>
                    <a:pt x="1464" y="79"/>
                  </a:lnTo>
                  <a:lnTo>
                    <a:pt x="1549" y="96"/>
                  </a:lnTo>
                  <a:lnTo>
                    <a:pt x="1628" y="107"/>
                  </a:lnTo>
                  <a:lnTo>
                    <a:pt x="1712" y="90"/>
                  </a:lnTo>
                  <a:lnTo>
                    <a:pt x="1791" y="107"/>
                  </a:lnTo>
                  <a:lnTo>
                    <a:pt x="1875" y="118"/>
                  </a:lnTo>
                  <a:lnTo>
                    <a:pt x="1954" y="118"/>
                  </a:lnTo>
                  <a:lnTo>
                    <a:pt x="2039" y="158"/>
                  </a:lnTo>
                  <a:lnTo>
                    <a:pt x="2118" y="214"/>
                  </a:lnTo>
                  <a:lnTo>
                    <a:pt x="2202" y="186"/>
                  </a:lnTo>
                  <a:lnTo>
                    <a:pt x="2281" y="214"/>
                  </a:lnTo>
                  <a:lnTo>
                    <a:pt x="2365" y="18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8"/>
            <p:cNvSpPr>
              <a:spLocks/>
            </p:cNvSpPr>
            <p:nvPr/>
          </p:nvSpPr>
          <p:spPr bwMode="auto">
            <a:xfrm>
              <a:off x="3448902" y="5649667"/>
              <a:ext cx="868680" cy="402336"/>
            </a:xfrm>
            <a:custGeom>
              <a:avLst/>
              <a:gdLst>
                <a:gd name="T0" fmla="*/ 0 w 2365"/>
                <a:gd name="T1" fmla="*/ 45 h 152"/>
                <a:gd name="T2" fmla="*/ 79 w 2365"/>
                <a:gd name="T3" fmla="*/ 28 h 152"/>
                <a:gd name="T4" fmla="*/ 163 w 2365"/>
                <a:gd name="T5" fmla="*/ 45 h 152"/>
                <a:gd name="T6" fmla="*/ 242 w 2365"/>
                <a:gd name="T7" fmla="*/ 56 h 152"/>
                <a:gd name="T8" fmla="*/ 327 w 2365"/>
                <a:gd name="T9" fmla="*/ 56 h 152"/>
                <a:gd name="T10" fmla="*/ 405 w 2365"/>
                <a:gd name="T11" fmla="*/ 96 h 152"/>
                <a:gd name="T12" fmla="*/ 490 w 2365"/>
                <a:gd name="T13" fmla="*/ 152 h 152"/>
                <a:gd name="T14" fmla="*/ 569 w 2365"/>
                <a:gd name="T15" fmla="*/ 124 h 152"/>
                <a:gd name="T16" fmla="*/ 653 w 2365"/>
                <a:gd name="T17" fmla="*/ 147 h 152"/>
                <a:gd name="T18" fmla="*/ 732 w 2365"/>
                <a:gd name="T19" fmla="*/ 119 h 152"/>
                <a:gd name="T20" fmla="*/ 817 w 2365"/>
                <a:gd name="T21" fmla="*/ 113 h 152"/>
                <a:gd name="T22" fmla="*/ 895 w 2365"/>
                <a:gd name="T23" fmla="*/ 102 h 152"/>
                <a:gd name="T24" fmla="*/ 980 w 2365"/>
                <a:gd name="T25" fmla="*/ 102 h 152"/>
                <a:gd name="T26" fmla="*/ 1059 w 2365"/>
                <a:gd name="T27" fmla="*/ 113 h 152"/>
                <a:gd name="T28" fmla="*/ 1143 w 2365"/>
                <a:gd name="T29" fmla="*/ 90 h 152"/>
                <a:gd name="T30" fmla="*/ 1222 w 2365"/>
                <a:gd name="T31" fmla="*/ 51 h 152"/>
                <a:gd name="T32" fmla="*/ 1301 w 2365"/>
                <a:gd name="T33" fmla="*/ 56 h 152"/>
                <a:gd name="T34" fmla="*/ 1385 w 2365"/>
                <a:gd name="T35" fmla="*/ 68 h 152"/>
                <a:gd name="T36" fmla="*/ 1464 w 2365"/>
                <a:gd name="T37" fmla="*/ 51 h 152"/>
                <a:gd name="T38" fmla="*/ 1549 w 2365"/>
                <a:gd name="T39" fmla="*/ 56 h 152"/>
                <a:gd name="T40" fmla="*/ 1628 w 2365"/>
                <a:gd name="T41" fmla="*/ 45 h 152"/>
                <a:gd name="T42" fmla="*/ 1712 w 2365"/>
                <a:gd name="T43" fmla="*/ 11 h 152"/>
                <a:gd name="T44" fmla="*/ 1791 w 2365"/>
                <a:gd name="T45" fmla="*/ 34 h 152"/>
                <a:gd name="T46" fmla="*/ 1875 w 2365"/>
                <a:gd name="T47" fmla="*/ 6 h 152"/>
                <a:gd name="T48" fmla="*/ 1954 w 2365"/>
                <a:gd name="T49" fmla="*/ 6 h 152"/>
                <a:gd name="T50" fmla="*/ 2039 w 2365"/>
                <a:gd name="T51" fmla="*/ 0 h 152"/>
                <a:gd name="T52" fmla="*/ 2118 w 2365"/>
                <a:gd name="T53" fmla="*/ 0 h 152"/>
                <a:gd name="T54" fmla="*/ 2202 w 2365"/>
                <a:gd name="T55" fmla="*/ 11 h 152"/>
                <a:gd name="T56" fmla="*/ 2281 w 2365"/>
                <a:gd name="T57" fmla="*/ 17 h 152"/>
                <a:gd name="T58" fmla="*/ 2365 w 2365"/>
                <a:gd name="T59" fmla="*/ 1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152">
                  <a:moveTo>
                    <a:pt x="0" y="45"/>
                  </a:moveTo>
                  <a:lnTo>
                    <a:pt x="79" y="28"/>
                  </a:lnTo>
                  <a:lnTo>
                    <a:pt x="163" y="45"/>
                  </a:lnTo>
                  <a:lnTo>
                    <a:pt x="242" y="56"/>
                  </a:lnTo>
                  <a:lnTo>
                    <a:pt x="327" y="56"/>
                  </a:lnTo>
                  <a:lnTo>
                    <a:pt x="405" y="96"/>
                  </a:lnTo>
                  <a:lnTo>
                    <a:pt x="490" y="152"/>
                  </a:lnTo>
                  <a:lnTo>
                    <a:pt x="569" y="124"/>
                  </a:lnTo>
                  <a:lnTo>
                    <a:pt x="653" y="147"/>
                  </a:lnTo>
                  <a:lnTo>
                    <a:pt x="732" y="119"/>
                  </a:lnTo>
                  <a:lnTo>
                    <a:pt x="817" y="113"/>
                  </a:lnTo>
                  <a:lnTo>
                    <a:pt x="895" y="102"/>
                  </a:lnTo>
                  <a:lnTo>
                    <a:pt x="980" y="102"/>
                  </a:lnTo>
                  <a:lnTo>
                    <a:pt x="1059" y="113"/>
                  </a:lnTo>
                  <a:lnTo>
                    <a:pt x="1143" y="90"/>
                  </a:lnTo>
                  <a:lnTo>
                    <a:pt x="1222" y="51"/>
                  </a:lnTo>
                  <a:lnTo>
                    <a:pt x="1301" y="56"/>
                  </a:lnTo>
                  <a:lnTo>
                    <a:pt x="1385" y="68"/>
                  </a:lnTo>
                  <a:lnTo>
                    <a:pt x="1464" y="51"/>
                  </a:lnTo>
                  <a:lnTo>
                    <a:pt x="1549" y="56"/>
                  </a:lnTo>
                  <a:lnTo>
                    <a:pt x="1628" y="45"/>
                  </a:lnTo>
                  <a:lnTo>
                    <a:pt x="1712" y="11"/>
                  </a:lnTo>
                  <a:lnTo>
                    <a:pt x="1791" y="34"/>
                  </a:lnTo>
                  <a:lnTo>
                    <a:pt x="1875" y="6"/>
                  </a:lnTo>
                  <a:lnTo>
                    <a:pt x="1954" y="6"/>
                  </a:lnTo>
                  <a:lnTo>
                    <a:pt x="2039" y="0"/>
                  </a:lnTo>
                  <a:lnTo>
                    <a:pt x="2118" y="0"/>
                  </a:lnTo>
                  <a:lnTo>
                    <a:pt x="2202" y="11"/>
                  </a:lnTo>
                  <a:lnTo>
                    <a:pt x="2281" y="17"/>
                  </a:lnTo>
                  <a:lnTo>
                    <a:pt x="2365" y="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759650" y="6119822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⁞</a:t>
              </a: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7458042" y="2221949"/>
            <a:ext cx="389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/>
              <a:t>Who is each subsequence’s nearest neighbor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2491038" y="1360620"/>
            <a:ext cx="1629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set of all subsequences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838336" y="1360620"/>
            <a:ext cx="2148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set of corresponding nearest neighbor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184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BCD9F9B-34A6-4803-B01A-38804EE0B5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117B8A-7419-4438-9CA6-2C2FF89FE0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5972A8-70E3-456A-9DB5-28DDECAED152}">
  <ds:schemaRefs>
    <ds:schemaRef ds:uri="http://schemas.microsoft.com/office/2006/metadata/properties"/>
    <ds:schemaRef ds:uri="http://schemas.microsoft.com/sharepoint/v3"/>
    <ds:schemaRef ds:uri="http://purl.org/dc/terms/"/>
    <ds:schemaRef ds:uri="c0096d71-547d-4042-b14d-b0c176c18e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c4a3eb09-d3f0-4928-b094-498861f3a0e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10239</TotalTime>
  <Words>3012</Words>
  <Application>Microsoft Office PowerPoint</Application>
  <PresentationFormat>Widescreen</PresentationFormat>
  <Paragraphs>942</Paragraphs>
  <Slides>46</Slides>
  <Notes>14</Notes>
  <HiddenSlides>2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Consolas</vt:lpstr>
      <vt:lpstr>Times New Roman</vt:lpstr>
      <vt:lpstr>Office Theme</vt:lpstr>
      <vt:lpstr>PowerPoint Presentation</vt:lpstr>
      <vt:lpstr>Motivation</vt:lpstr>
      <vt:lpstr>Motivation</vt:lpstr>
      <vt:lpstr>Motivation</vt:lpstr>
      <vt:lpstr>Motivation</vt:lpstr>
      <vt:lpstr>Motivation</vt:lpstr>
      <vt:lpstr>Motivation</vt:lpstr>
      <vt:lpstr>Problem statement</vt:lpstr>
      <vt:lpstr>What kind of information should be extracted from the matrix?</vt:lpstr>
      <vt:lpstr>What kind of information should be extracted from the matrix?</vt:lpstr>
      <vt:lpstr>How to store the information? (1 of 2)</vt:lpstr>
      <vt:lpstr>How to store the information? (1 of 2)</vt:lpstr>
      <vt:lpstr>How to store the information? (1 of 2)</vt:lpstr>
      <vt:lpstr>How to store the information? (2 of 2)</vt:lpstr>
      <vt:lpstr>How to store the information? (2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(2 of 2)</vt:lpstr>
      <vt:lpstr>Motif mining with matrix profile: repeated earthquakes</vt:lpstr>
      <vt:lpstr>Motif mining with matrix profile: repeated earthquakes</vt:lpstr>
      <vt:lpstr>Discord mining with matrix profile: abnormal heartbeat detection</vt:lpstr>
      <vt:lpstr>Discord mining with matrix profile: abnormal heartbeat detection</vt:lpstr>
      <vt:lpstr>Common subsequence mining with matrix profile: music sampling detection (1 of 2)</vt:lpstr>
      <vt:lpstr>Common subsequence mining with matrix profile: music sampling detection (2 of 2)</vt:lpstr>
      <vt:lpstr>Common subsequence mining with matrix profile: music sampling detection (2 of 2)</vt:lpstr>
      <vt:lpstr>Common subsequence mining with matrix profile: music sampling detection (2 of 2)</vt:lpstr>
      <vt:lpstr>Segmentation with matrix profile: human activity (1 of 2)</vt:lpstr>
      <vt:lpstr>Segmentation with matrix profile: human activity (1 of 2)</vt:lpstr>
      <vt:lpstr>Segmentation with matrix profile: human activity (1 of 2)</vt:lpstr>
      <vt:lpstr>Segmentation with matrix profile: human activity (1 of 2)</vt:lpstr>
      <vt:lpstr>Segmentation with matrix profile: human activity (2 of 2)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Matrix Profile III: The Matrix Profile Allows Visualization of Salient Subsequences in Massive Time Series</dc:title>
  <dc:creator>Michael Yeh</dc:creator>
  <cp:lastModifiedBy>Lucas Jellema</cp:lastModifiedBy>
  <cp:revision>537</cp:revision>
  <dcterms:created xsi:type="dcterms:W3CDTF">2016-10-04T22:21:44Z</dcterms:created>
  <dcterms:modified xsi:type="dcterms:W3CDTF">2019-09-04T14:05:35Z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